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4093" r:id="rId2"/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111340"/>
    <a:srgbClr val="E2ECF1"/>
    <a:srgbClr val="F1F6F8"/>
    <a:srgbClr val="DBE9F0"/>
    <a:srgbClr val="073B4C"/>
    <a:srgbClr val="335FFE"/>
    <a:srgbClr val="ECF3F6"/>
    <a:srgbClr val="B5B5B5"/>
    <a:srgbClr val="DEDEDE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973" autoAdjust="0"/>
    <p:restoredTop sz="91973" autoAdjust="0"/>
  </p:normalViewPr>
  <p:slideViewPr>
    <p:cSldViewPr snapToGrid="0" snapToObjects="1">
      <p:cViewPr varScale="1">
        <p:scale>
          <a:sx n="62" d="100"/>
          <a:sy n="62" d="100"/>
        </p:scale>
        <p:origin x="664" y="200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30" d="100"/>
        <a:sy n="30" d="100"/>
      </p:scale>
      <p:origin x="0" y="0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Montserrat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Montserrat" panose="00000500000000000000" pitchFamily="2" charset="0"/>
              </a:defRPr>
            </a:lvl1pPr>
          </a:lstStyle>
          <a:p>
            <a:fld id="{EFC10EE1-B198-C942-8235-326C972CBB30}" type="datetimeFigureOut">
              <a:rPr lang="en-US" smtClean="0"/>
              <a:pPr/>
              <a:t>2/1/22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Montserrat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Montserrat" panose="00000500000000000000" pitchFamily="2" charset="0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1pPr>
    <a:lvl2pPr marL="914217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2pPr>
    <a:lvl3pPr marL="1828434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3pPr>
    <a:lvl4pPr marL="2742651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4pPr>
    <a:lvl5pPr marL="3656868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8ED0124-B519-4508-A87C-F06DF29978C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B9AFFA0-7B67-4AD7-A24D-D81373668556}" type="slidenum">
              <a:rPr lang="en-US" altLang="en-US"/>
              <a:pPr/>
              <a:t>2</a:t>
            </a:fld>
            <a:endParaRPr lang="en-US" altLang="en-US" dirty="0"/>
          </a:p>
        </p:txBody>
      </p:sp>
      <p:sp>
        <p:nvSpPr>
          <p:cNvPr id="23553" name="Rectangle 1">
            <a:extLst>
              <a:ext uri="{FF2B5EF4-FFF2-40B4-BE49-F238E27FC236}">
                <a16:creationId xmlns:a16="http://schemas.microsoft.com/office/drawing/2014/main" id="{73580A0E-BF13-497C-8A8A-B54CCD9A104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554" name="Rectangle 2">
            <a:extLst>
              <a:ext uri="{FF2B5EF4-FFF2-40B4-BE49-F238E27FC236}">
                <a16:creationId xmlns:a16="http://schemas.microsoft.com/office/drawing/2014/main" id="{4B368913-2D74-4168-A49F-18BE983F37C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89F14B4-908D-4157-8DE4-72CF1FFC67D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0B8EAF2-F351-4DE7-BC7B-6A1F08CD3CB5}" type="slidenum">
              <a:rPr lang="en-US" altLang="en-US"/>
              <a:pPr/>
              <a:t>11</a:t>
            </a:fld>
            <a:endParaRPr lang="en-US" altLang="en-US" dirty="0"/>
          </a:p>
        </p:txBody>
      </p:sp>
      <p:sp>
        <p:nvSpPr>
          <p:cNvPr id="32769" name="Rectangle 1">
            <a:extLst>
              <a:ext uri="{FF2B5EF4-FFF2-40B4-BE49-F238E27FC236}">
                <a16:creationId xmlns:a16="http://schemas.microsoft.com/office/drawing/2014/main" id="{FF82BEFC-5AEF-4FEB-9DB2-DB7E2C0EF0B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770" name="Rectangle 2">
            <a:extLst>
              <a:ext uri="{FF2B5EF4-FFF2-40B4-BE49-F238E27FC236}">
                <a16:creationId xmlns:a16="http://schemas.microsoft.com/office/drawing/2014/main" id="{8B58D868-4CD3-4E88-882B-936B8CD6749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9355112-3B5E-409B-8541-83DB3E7848C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27B0278-5B6A-43FF-BA52-9DD76DDF9D33}" type="slidenum">
              <a:rPr lang="en-US" altLang="en-US"/>
              <a:pPr/>
              <a:t>12</a:t>
            </a:fld>
            <a:endParaRPr lang="en-US" altLang="en-US" dirty="0"/>
          </a:p>
        </p:txBody>
      </p:sp>
      <p:sp>
        <p:nvSpPr>
          <p:cNvPr id="33793" name="Rectangle 1">
            <a:extLst>
              <a:ext uri="{FF2B5EF4-FFF2-40B4-BE49-F238E27FC236}">
                <a16:creationId xmlns:a16="http://schemas.microsoft.com/office/drawing/2014/main" id="{A59F652A-5612-4645-B92F-4B96C1BF6EF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794" name="Rectangle 2">
            <a:extLst>
              <a:ext uri="{FF2B5EF4-FFF2-40B4-BE49-F238E27FC236}">
                <a16:creationId xmlns:a16="http://schemas.microsoft.com/office/drawing/2014/main" id="{89438085-F519-47F7-B667-269F52571A7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8CC10C1-F758-4909-94EF-B3393669ADD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058430E-9140-4A16-B17B-02A069C3A4F5}" type="slidenum">
              <a:rPr lang="en-US" altLang="en-US"/>
              <a:pPr/>
              <a:t>13</a:t>
            </a:fld>
            <a:endParaRPr lang="en-US" altLang="en-US" dirty="0"/>
          </a:p>
        </p:txBody>
      </p:sp>
      <p:sp>
        <p:nvSpPr>
          <p:cNvPr id="34817" name="Rectangle 1">
            <a:extLst>
              <a:ext uri="{FF2B5EF4-FFF2-40B4-BE49-F238E27FC236}">
                <a16:creationId xmlns:a16="http://schemas.microsoft.com/office/drawing/2014/main" id="{646B68CB-AB6C-4B40-99A3-1CB1A4848B0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818" name="Rectangle 2">
            <a:extLst>
              <a:ext uri="{FF2B5EF4-FFF2-40B4-BE49-F238E27FC236}">
                <a16:creationId xmlns:a16="http://schemas.microsoft.com/office/drawing/2014/main" id="{B6BD1279-2B72-480A-8348-47EDE38580F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F4684D9-EF51-4124-A823-8ADECD9D82B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4954FE4-E4F5-4817-8D8C-D5FCCF6E389C}" type="slidenum">
              <a:rPr lang="en-US" altLang="en-US"/>
              <a:pPr/>
              <a:t>14</a:t>
            </a:fld>
            <a:endParaRPr lang="en-US" altLang="en-US" dirty="0"/>
          </a:p>
        </p:txBody>
      </p:sp>
      <p:sp>
        <p:nvSpPr>
          <p:cNvPr id="35841" name="Rectangle 1">
            <a:extLst>
              <a:ext uri="{FF2B5EF4-FFF2-40B4-BE49-F238E27FC236}">
                <a16:creationId xmlns:a16="http://schemas.microsoft.com/office/drawing/2014/main" id="{D101C6C8-16AC-4806-9ADD-E00216D5FD7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842" name="Rectangle 2">
            <a:extLst>
              <a:ext uri="{FF2B5EF4-FFF2-40B4-BE49-F238E27FC236}">
                <a16:creationId xmlns:a16="http://schemas.microsoft.com/office/drawing/2014/main" id="{FD5B6074-B0D8-40AF-B1D7-4948440B1B2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990E839-33E9-41C2-9491-315FDCEDA4D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D3A980C-AFEE-42FE-88CB-6D399CF811F3}" type="slidenum">
              <a:rPr lang="en-US" altLang="en-US"/>
              <a:pPr/>
              <a:t>15</a:t>
            </a:fld>
            <a:endParaRPr lang="en-US" altLang="en-US" dirty="0"/>
          </a:p>
        </p:txBody>
      </p:sp>
      <p:sp>
        <p:nvSpPr>
          <p:cNvPr id="36865" name="Rectangle 1">
            <a:extLst>
              <a:ext uri="{FF2B5EF4-FFF2-40B4-BE49-F238E27FC236}">
                <a16:creationId xmlns:a16="http://schemas.microsoft.com/office/drawing/2014/main" id="{BE952D67-3EB1-4C3B-9A39-D89EDE1954B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866" name="Rectangle 2">
            <a:extLst>
              <a:ext uri="{FF2B5EF4-FFF2-40B4-BE49-F238E27FC236}">
                <a16:creationId xmlns:a16="http://schemas.microsoft.com/office/drawing/2014/main" id="{CE383DE0-4FF6-4577-9942-89A49D39B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834DBF7-C7C2-495D-BEF1-32B0CF4AD25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6C2C911-A3B6-41AC-8FAC-7E0043903AD4}" type="slidenum">
              <a:rPr lang="en-US" altLang="en-US"/>
              <a:pPr/>
              <a:t>16</a:t>
            </a:fld>
            <a:endParaRPr lang="en-US" altLang="en-US" dirty="0"/>
          </a:p>
        </p:txBody>
      </p:sp>
      <p:sp>
        <p:nvSpPr>
          <p:cNvPr id="37889" name="Rectangle 1">
            <a:extLst>
              <a:ext uri="{FF2B5EF4-FFF2-40B4-BE49-F238E27FC236}">
                <a16:creationId xmlns:a16="http://schemas.microsoft.com/office/drawing/2014/main" id="{C6CDFBE4-2190-405A-BB59-083157C3A40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890" name="Rectangle 2">
            <a:extLst>
              <a:ext uri="{FF2B5EF4-FFF2-40B4-BE49-F238E27FC236}">
                <a16:creationId xmlns:a16="http://schemas.microsoft.com/office/drawing/2014/main" id="{0BB965E4-4675-4D46-9D04-A9AB2F89945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EA553F1-1064-42AE-8FA3-D03B1898E4B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A103C71-EBE0-4548-9A2D-5BC9BA29E857}" type="slidenum">
              <a:rPr lang="en-US" altLang="en-US"/>
              <a:pPr/>
              <a:t>17</a:t>
            </a:fld>
            <a:endParaRPr lang="en-US" altLang="en-US" dirty="0"/>
          </a:p>
        </p:txBody>
      </p:sp>
      <p:sp>
        <p:nvSpPr>
          <p:cNvPr id="38913" name="Rectangle 1">
            <a:extLst>
              <a:ext uri="{FF2B5EF4-FFF2-40B4-BE49-F238E27FC236}">
                <a16:creationId xmlns:a16="http://schemas.microsoft.com/office/drawing/2014/main" id="{0DA815A2-7B11-4C1B-8DCC-8AC8230F4E6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D6FCD2F3-9FAD-4274-A320-E5A3945E42D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A76FE0D-E17A-4394-A2C9-78930D88C02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110BBB8-2190-4F66-965F-EE529E68831F}" type="slidenum">
              <a:rPr lang="en-US" altLang="en-US"/>
              <a:pPr/>
              <a:t>18</a:t>
            </a:fld>
            <a:endParaRPr lang="en-US" altLang="en-US" dirty="0"/>
          </a:p>
        </p:txBody>
      </p:sp>
      <p:sp>
        <p:nvSpPr>
          <p:cNvPr id="39937" name="Rectangle 1">
            <a:extLst>
              <a:ext uri="{FF2B5EF4-FFF2-40B4-BE49-F238E27FC236}">
                <a16:creationId xmlns:a16="http://schemas.microsoft.com/office/drawing/2014/main" id="{0A2FBC7C-3F31-4EA5-BEF3-7B271A18BD3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938" name="Rectangle 2">
            <a:extLst>
              <a:ext uri="{FF2B5EF4-FFF2-40B4-BE49-F238E27FC236}">
                <a16:creationId xmlns:a16="http://schemas.microsoft.com/office/drawing/2014/main" id="{76B5CF62-0812-4A89-B02C-2A9C50766432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58AD67-8D26-4DEB-AD44-4BF3C2B0952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CAE7419-EF6C-40F8-AB4F-F671EDBB7053}" type="slidenum">
              <a:rPr lang="en-US" altLang="en-US"/>
              <a:pPr/>
              <a:t>19</a:t>
            </a:fld>
            <a:endParaRPr lang="en-US" altLang="en-US" dirty="0"/>
          </a:p>
        </p:txBody>
      </p:sp>
      <p:sp>
        <p:nvSpPr>
          <p:cNvPr id="40961" name="Rectangle 1">
            <a:extLst>
              <a:ext uri="{FF2B5EF4-FFF2-40B4-BE49-F238E27FC236}">
                <a16:creationId xmlns:a16="http://schemas.microsoft.com/office/drawing/2014/main" id="{1E13A2E0-7ADF-461C-B474-FF090BA2273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962" name="Rectangle 2">
            <a:extLst>
              <a:ext uri="{FF2B5EF4-FFF2-40B4-BE49-F238E27FC236}">
                <a16:creationId xmlns:a16="http://schemas.microsoft.com/office/drawing/2014/main" id="{EB7A3AE6-5CF2-4DB9-98C8-0A5B9268489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0AF63A0-39AC-4375-B675-DE776552522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3411E4C-2F00-4C2D-96DB-BB5C1BA9D256}" type="slidenum">
              <a:rPr lang="en-US" altLang="en-US"/>
              <a:pPr/>
              <a:t>20</a:t>
            </a:fld>
            <a:endParaRPr lang="en-US" altLang="en-US" dirty="0"/>
          </a:p>
        </p:txBody>
      </p:sp>
      <p:sp>
        <p:nvSpPr>
          <p:cNvPr id="41985" name="Rectangle 1">
            <a:extLst>
              <a:ext uri="{FF2B5EF4-FFF2-40B4-BE49-F238E27FC236}">
                <a16:creationId xmlns:a16="http://schemas.microsoft.com/office/drawing/2014/main" id="{6C4FC7A5-D84F-4680-B313-D5ADA3B6B30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986" name="Rectangle 2">
            <a:extLst>
              <a:ext uri="{FF2B5EF4-FFF2-40B4-BE49-F238E27FC236}">
                <a16:creationId xmlns:a16="http://schemas.microsoft.com/office/drawing/2014/main" id="{EA8D8EF3-F996-4E51-858A-13F9C982D24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9CCED31-DA7A-4816-8A78-26864ECEE33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F0985A6-9099-44F7-88C8-AF40EB959D8F}" type="slidenum">
              <a:rPr lang="en-US" altLang="en-US"/>
              <a:pPr/>
              <a:t>3</a:t>
            </a:fld>
            <a:endParaRPr lang="en-US" altLang="en-US" dirty="0"/>
          </a:p>
        </p:txBody>
      </p:sp>
      <p:sp>
        <p:nvSpPr>
          <p:cNvPr id="24577" name="Rectangle 1">
            <a:extLst>
              <a:ext uri="{FF2B5EF4-FFF2-40B4-BE49-F238E27FC236}">
                <a16:creationId xmlns:a16="http://schemas.microsoft.com/office/drawing/2014/main" id="{D9E20055-3E44-4D55-B8BB-1302E60FCA8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578" name="Rectangle 2">
            <a:extLst>
              <a:ext uri="{FF2B5EF4-FFF2-40B4-BE49-F238E27FC236}">
                <a16:creationId xmlns:a16="http://schemas.microsoft.com/office/drawing/2014/main" id="{8414DE31-C2B1-4501-AB6B-9A93FEFECB2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34EB53C-FBB2-47CD-A0C2-A9E8F79AE95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0FA0280-0426-4D3B-8ABB-2D9BBC087A45}" type="slidenum">
              <a:rPr lang="en-US" altLang="en-US"/>
              <a:pPr/>
              <a:t>4</a:t>
            </a:fld>
            <a:endParaRPr lang="en-US" altLang="en-US" dirty="0"/>
          </a:p>
        </p:txBody>
      </p:sp>
      <p:sp>
        <p:nvSpPr>
          <p:cNvPr id="25601" name="Rectangle 1">
            <a:extLst>
              <a:ext uri="{FF2B5EF4-FFF2-40B4-BE49-F238E27FC236}">
                <a16:creationId xmlns:a16="http://schemas.microsoft.com/office/drawing/2014/main" id="{783C01BF-2AA4-471B-8296-6BB30522B2F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602" name="Rectangle 2">
            <a:extLst>
              <a:ext uri="{FF2B5EF4-FFF2-40B4-BE49-F238E27FC236}">
                <a16:creationId xmlns:a16="http://schemas.microsoft.com/office/drawing/2014/main" id="{1A4B1C10-BB7A-4F5C-9349-4876F6498D5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E0861D2-C44C-4E54-94FE-EB117D1DF30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98C1923-EBBD-4AAF-A5F4-41F80AF1BEC7}" type="slidenum">
              <a:rPr lang="en-US" altLang="en-US"/>
              <a:pPr/>
              <a:t>5</a:t>
            </a:fld>
            <a:endParaRPr lang="en-US" altLang="en-US" dirty="0"/>
          </a:p>
        </p:txBody>
      </p:sp>
      <p:sp>
        <p:nvSpPr>
          <p:cNvPr id="26625" name="Rectangle 1">
            <a:extLst>
              <a:ext uri="{FF2B5EF4-FFF2-40B4-BE49-F238E27FC236}">
                <a16:creationId xmlns:a16="http://schemas.microsoft.com/office/drawing/2014/main" id="{670FB8B5-B422-4601-8E9A-A8509954150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6" name="Rectangle 2">
            <a:extLst>
              <a:ext uri="{FF2B5EF4-FFF2-40B4-BE49-F238E27FC236}">
                <a16:creationId xmlns:a16="http://schemas.microsoft.com/office/drawing/2014/main" id="{94A2887A-1B4D-4D0A-BC36-91AE4C53DAA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56701CE-E341-4177-96AD-A473F8B8FDA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8FF3D4E-9C8F-407A-9920-AC3EAFFFD74F}" type="slidenum">
              <a:rPr lang="en-US" altLang="en-US"/>
              <a:pPr/>
              <a:t>6</a:t>
            </a:fld>
            <a:endParaRPr lang="en-US" altLang="en-US" dirty="0"/>
          </a:p>
        </p:txBody>
      </p:sp>
      <p:sp>
        <p:nvSpPr>
          <p:cNvPr id="27649" name="Rectangle 1">
            <a:extLst>
              <a:ext uri="{FF2B5EF4-FFF2-40B4-BE49-F238E27FC236}">
                <a16:creationId xmlns:a16="http://schemas.microsoft.com/office/drawing/2014/main" id="{60702B6C-C140-4BC1-916E-E6DD9E83C08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650" name="Rectangle 2">
            <a:extLst>
              <a:ext uri="{FF2B5EF4-FFF2-40B4-BE49-F238E27FC236}">
                <a16:creationId xmlns:a16="http://schemas.microsoft.com/office/drawing/2014/main" id="{004869E6-27FF-4BBD-9158-E947BF63959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5CDEB38-1E8E-44D6-A3EC-BE6E4CAF7B0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EEFE450-0783-4234-A9D0-239446240276}" type="slidenum">
              <a:rPr lang="en-US" altLang="en-US"/>
              <a:pPr/>
              <a:t>7</a:t>
            </a:fld>
            <a:endParaRPr lang="en-US" altLang="en-US" dirty="0"/>
          </a:p>
        </p:txBody>
      </p:sp>
      <p:sp>
        <p:nvSpPr>
          <p:cNvPr id="28673" name="Rectangle 1">
            <a:extLst>
              <a:ext uri="{FF2B5EF4-FFF2-40B4-BE49-F238E27FC236}">
                <a16:creationId xmlns:a16="http://schemas.microsoft.com/office/drawing/2014/main" id="{4174364C-8335-4398-862C-455B6431AD4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4" name="Rectangle 2">
            <a:extLst>
              <a:ext uri="{FF2B5EF4-FFF2-40B4-BE49-F238E27FC236}">
                <a16:creationId xmlns:a16="http://schemas.microsoft.com/office/drawing/2014/main" id="{5B7040BD-C68F-4CD9-8681-FF8EAC66CA9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DDE43CB-025B-4F0F-891C-C202933CD5C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AF7CE6C-7E33-4F57-8D41-A65208D386D0}" type="slidenum">
              <a:rPr lang="en-US" altLang="en-US"/>
              <a:pPr/>
              <a:t>8</a:t>
            </a:fld>
            <a:endParaRPr lang="en-US" altLang="en-US" dirty="0"/>
          </a:p>
        </p:txBody>
      </p:sp>
      <p:sp>
        <p:nvSpPr>
          <p:cNvPr id="29697" name="Rectangle 1">
            <a:extLst>
              <a:ext uri="{FF2B5EF4-FFF2-40B4-BE49-F238E27FC236}">
                <a16:creationId xmlns:a16="http://schemas.microsoft.com/office/drawing/2014/main" id="{4C04825A-8AF3-408B-994E-C3DF0EAF5E1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698" name="Rectangle 2">
            <a:extLst>
              <a:ext uri="{FF2B5EF4-FFF2-40B4-BE49-F238E27FC236}">
                <a16:creationId xmlns:a16="http://schemas.microsoft.com/office/drawing/2014/main" id="{EC118125-7EB3-40CE-A617-71D3ED2F9AC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6E8115A-44F6-40AF-AA02-A7FD8C7560D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4B31C2C-67A6-4CB8-82D4-C81F55BEF7E6}" type="slidenum">
              <a:rPr lang="en-US" altLang="en-US"/>
              <a:pPr/>
              <a:t>9</a:t>
            </a:fld>
            <a:endParaRPr lang="en-US" altLang="en-US" dirty="0"/>
          </a:p>
        </p:txBody>
      </p:sp>
      <p:sp>
        <p:nvSpPr>
          <p:cNvPr id="30721" name="Rectangle 1">
            <a:extLst>
              <a:ext uri="{FF2B5EF4-FFF2-40B4-BE49-F238E27FC236}">
                <a16:creationId xmlns:a16="http://schemas.microsoft.com/office/drawing/2014/main" id="{856D1D47-53B3-4937-B8EE-00D6B7E31E4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2" name="Rectangle 2">
            <a:extLst>
              <a:ext uri="{FF2B5EF4-FFF2-40B4-BE49-F238E27FC236}">
                <a16:creationId xmlns:a16="http://schemas.microsoft.com/office/drawing/2014/main" id="{70E41675-A8E7-4201-97B5-9FE7271DB4D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043FA15-AA62-4F8B-B425-97DCCEEFCBF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F085BCE-860E-4EE2-979D-76256B906718}" type="slidenum">
              <a:rPr lang="en-US" altLang="en-US"/>
              <a:pPr/>
              <a:t>10</a:t>
            </a:fld>
            <a:endParaRPr lang="en-US" altLang="en-US" dirty="0"/>
          </a:p>
        </p:txBody>
      </p:sp>
      <p:sp>
        <p:nvSpPr>
          <p:cNvPr id="31745" name="Rectangle 1">
            <a:extLst>
              <a:ext uri="{FF2B5EF4-FFF2-40B4-BE49-F238E27FC236}">
                <a16:creationId xmlns:a16="http://schemas.microsoft.com/office/drawing/2014/main" id="{AE62604B-F8C1-4C3E-A9E0-DA69D3AD8CC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534988" y="763588"/>
            <a:ext cx="6702425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746" name="Rectangle 2">
            <a:extLst>
              <a:ext uri="{FF2B5EF4-FFF2-40B4-BE49-F238E27FC236}">
                <a16:creationId xmlns:a16="http://schemas.microsoft.com/office/drawing/2014/main" id="{7E98E4EA-6BE5-46CC-AD7B-8CC76BD7F0B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</p:sldLayoutIdLst>
  <p:hf hdr="0" ftr="0" dt="0"/>
  <p:txStyles>
    <p:titleStyle>
      <a:lvl1pPr algn="ctr" defTabSz="1828434" rtl="0" eaLnBrk="1" latinLnBrk="0" hangingPunct="1">
        <a:lnSpc>
          <a:spcPct val="90000"/>
        </a:lnSpc>
        <a:spcBef>
          <a:spcPct val="0"/>
        </a:spcBef>
        <a:buNone/>
        <a:defRPr lang="en-US" sz="7000" b="1" i="0" kern="1200" spc="-290" baseline="0">
          <a:solidFill>
            <a:schemeClr val="tx2"/>
          </a:solidFill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</p:titleStyle>
    <p:bodyStyle>
      <a:lvl1pPr marL="457109" indent="-457109" algn="l" defTabSz="1828434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lang="en-US" sz="40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  <a:lvl2pPr marL="137132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2pPr>
      <a:lvl3pPr marL="2285543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8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3pPr>
      <a:lvl4pPr marL="3199760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4pPr>
      <a:lvl5pPr marL="4113977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6CF592D-DE3F-4D09-8F45-BBCE9E67314B}"/>
              </a:ext>
            </a:extLst>
          </p:cNvPr>
          <p:cNvGrpSpPr/>
          <p:nvPr/>
        </p:nvGrpSpPr>
        <p:grpSpPr>
          <a:xfrm>
            <a:off x="1500547" y="4418946"/>
            <a:ext cx="15164128" cy="7421160"/>
            <a:chOff x="1500547" y="4418946"/>
            <a:chExt cx="15164128" cy="7421160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2B044C8D-4292-4F10-B526-1A04C48A6B53}"/>
                </a:ext>
              </a:extLst>
            </p:cNvPr>
            <p:cNvGrpSpPr/>
            <p:nvPr/>
          </p:nvGrpSpPr>
          <p:grpSpPr>
            <a:xfrm>
              <a:off x="2089217" y="5403986"/>
              <a:ext cx="5682624" cy="6114315"/>
              <a:chOff x="2089217" y="5403986"/>
              <a:chExt cx="5682624" cy="6114315"/>
            </a:xfrm>
          </p:grpSpPr>
          <p:sp>
            <p:nvSpPr>
              <p:cNvPr id="121" name="Freeform 2">
                <a:extLst>
                  <a:ext uri="{FF2B5EF4-FFF2-40B4-BE49-F238E27FC236}">
                    <a16:creationId xmlns:a16="http://schemas.microsoft.com/office/drawing/2014/main" id="{D343BFE5-21F8-4399-836A-885DFF96E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913" y="5608058"/>
                <a:ext cx="5458928" cy="5910243"/>
              </a:xfrm>
              <a:custGeom>
                <a:avLst/>
                <a:gdLst>
                  <a:gd name="T0" fmla="*/ 5900 w 6136"/>
                  <a:gd name="T1" fmla="*/ 0 h 6639"/>
                  <a:gd name="T2" fmla="*/ 4932 w 6136"/>
                  <a:gd name="T3" fmla="*/ 0 h 6639"/>
                  <a:gd name="T4" fmla="*/ 236 w 6136"/>
                  <a:gd name="T5" fmla="*/ 0 h 6639"/>
                  <a:gd name="T6" fmla="*/ 236 w 6136"/>
                  <a:gd name="T7" fmla="*/ 0 h 6639"/>
                  <a:gd name="T8" fmla="*/ 0 w 6136"/>
                  <a:gd name="T9" fmla="*/ 237 h 6639"/>
                  <a:gd name="T10" fmla="*/ 0 w 6136"/>
                  <a:gd name="T11" fmla="*/ 438 h 6639"/>
                  <a:gd name="T12" fmla="*/ 0 w 6136"/>
                  <a:gd name="T13" fmla="*/ 6402 h 6639"/>
                  <a:gd name="T14" fmla="*/ 0 w 6136"/>
                  <a:gd name="T15" fmla="*/ 6402 h 6639"/>
                  <a:gd name="T16" fmla="*/ 236 w 6136"/>
                  <a:gd name="T17" fmla="*/ 6638 h 6639"/>
                  <a:gd name="T18" fmla="*/ 5900 w 6136"/>
                  <a:gd name="T19" fmla="*/ 6638 h 6639"/>
                  <a:gd name="T20" fmla="*/ 5900 w 6136"/>
                  <a:gd name="T21" fmla="*/ 6638 h 6639"/>
                  <a:gd name="T22" fmla="*/ 6135 w 6136"/>
                  <a:gd name="T23" fmla="*/ 6402 h 6639"/>
                  <a:gd name="T24" fmla="*/ 6135 w 6136"/>
                  <a:gd name="T25" fmla="*/ 438 h 6639"/>
                  <a:gd name="T26" fmla="*/ 6135 w 6136"/>
                  <a:gd name="T27" fmla="*/ 237 h 6639"/>
                  <a:gd name="T28" fmla="*/ 6135 w 6136"/>
                  <a:gd name="T29" fmla="*/ 237 h 6639"/>
                  <a:gd name="T30" fmla="*/ 5900 w 6136"/>
                  <a:gd name="T31" fmla="*/ 0 h 6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36" h="6639">
                    <a:moveTo>
                      <a:pt x="5900" y="0"/>
                    </a:moveTo>
                    <a:lnTo>
                      <a:pt x="4932" y="0"/>
                    </a:lnTo>
                    <a:lnTo>
                      <a:pt x="236" y="0"/>
                    </a:lnTo>
                    <a:lnTo>
                      <a:pt x="236" y="0"/>
                    </a:lnTo>
                    <a:cubicBezTo>
                      <a:pt x="105" y="0"/>
                      <a:pt x="0" y="105"/>
                      <a:pt x="0" y="237"/>
                    </a:cubicBezTo>
                    <a:lnTo>
                      <a:pt x="0" y="438"/>
                    </a:lnTo>
                    <a:lnTo>
                      <a:pt x="0" y="6402"/>
                    </a:lnTo>
                    <a:lnTo>
                      <a:pt x="0" y="6402"/>
                    </a:lnTo>
                    <a:cubicBezTo>
                      <a:pt x="0" y="6533"/>
                      <a:pt x="105" y="6638"/>
                      <a:pt x="236" y="6638"/>
                    </a:cubicBezTo>
                    <a:lnTo>
                      <a:pt x="5900" y="6638"/>
                    </a:lnTo>
                    <a:lnTo>
                      <a:pt x="5900" y="6638"/>
                    </a:lnTo>
                    <a:cubicBezTo>
                      <a:pt x="6029" y="6638"/>
                      <a:pt x="6135" y="6533"/>
                      <a:pt x="6135" y="6402"/>
                    </a:cubicBezTo>
                    <a:lnTo>
                      <a:pt x="6135" y="438"/>
                    </a:lnTo>
                    <a:lnTo>
                      <a:pt x="6135" y="237"/>
                    </a:lnTo>
                    <a:lnTo>
                      <a:pt x="6135" y="237"/>
                    </a:lnTo>
                    <a:cubicBezTo>
                      <a:pt x="6135" y="105"/>
                      <a:pt x="6029" y="0"/>
                      <a:pt x="5900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3">
                <a:extLst>
                  <a:ext uri="{FF2B5EF4-FFF2-40B4-BE49-F238E27FC236}">
                    <a16:creationId xmlns:a16="http://schemas.microsoft.com/office/drawing/2014/main" id="{CB246B3A-9A0D-4793-88FA-C2E0E96BD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066" y="5804281"/>
                <a:ext cx="5458930" cy="5517796"/>
              </a:xfrm>
              <a:custGeom>
                <a:avLst/>
                <a:gdLst>
                  <a:gd name="T0" fmla="*/ 0 w 6136"/>
                  <a:gd name="T1" fmla="*/ 0 h 6201"/>
                  <a:gd name="T2" fmla="*/ 0 w 6136"/>
                  <a:gd name="T3" fmla="*/ 5965 h 6201"/>
                  <a:gd name="T4" fmla="*/ 0 w 6136"/>
                  <a:gd name="T5" fmla="*/ 5965 h 6201"/>
                  <a:gd name="T6" fmla="*/ 235 w 6136"/>
                  <a:gd name="T7" fmla="*/ 6200 h 6201"/>
                  <a:gd name="T8" fmla="*/ 5898 w 6136"/>
                  <a:gd name="T9" fmla="*/ 6200 h 6201"/>
                  <a:gd name="T10" fmla="*/ 5898 w 6136"/>
                  <a:gd name="T11" fmla="*/ 6200 h 6201"/>
                  <a:gd name="T12" fmla="*/ 6135 w 6136"/>
                  <a:gd name="T13" fmla="*/ 5965 h 6201"/>
                  <a:gd name="T14" fmla="*/ 6135 w 6136"/>
                  <a:gd name="T15" fmla="*/ 0 h 6201"/>
                  <a:gd name="T16" fmla="*/ 0 w 6136"/>
                  <a:gd name="T17" fmla="*/ 0 h 6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36" h="6201">
                    <a:moveTo>
                      <a:pt x="0" y="0"/>
                    </a:moveTo>
                    <a:lnTo>
                      <a:pt x="0" y="5965"/>
                    </a:lnTo>
                    <a:lnTo>
                      <a:pt x="0" y="5965"/>
                    </a:lnTo>
                    <a:cubicBezTo>
                      <a:pt x="0" y="6094"/>
                      <a:pt x="105" y="6200"/>
                      <a:pt x="235" y="6200"/>
                    </a:cubicBezTo>
                    <a:lnTo>
                      <a:pt x="5898" y="6200"/>
                    </a:lnTo>
                    <a:lnTo>
                      <a:pt x="5898" y="6200"/>
                    </a:lnTo>
                    <a:cubicBezTo>
                      <a:pt x="6029" y="6200"/>
                      <a:pt x="6135" y="6094"/>
                      <a:pt x="6135" y="5965"/>
                    </a:cubicBezTo>
                    <a:lnTo>
                      <a:pt x="6135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4">
                <a:extLst>
                  <a:ext uri="{FF2B5EF4-FFF2-40B4-BE49-F238E27FC236}">
                    <a16:creationId xmlns:a16="http://schemas.microsoft.com/office/drawing/2014/main" id="{54D68DC3-804D-44C7-9A24-9C6B5936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217" y="5792509"/>
                <a:ext cx="5478551" cy="5537417"/>
              </a:xfrm>
              <a:custGeom>
                <a:avLst/>
                <a:gdLst>
                  <a:gd name="T0" fmla="*/ 19 w 6155"/>
                  <a:gd name="T1" fmla="*/ 20 h 6221"/>
                  <a:gd name="T2" fmla="*/ 19 w 6155"/>
                  <a:gd name="T3" fmla="*/ 5975 h 6221"/>
                  <a:gd name="T4" fmla="*/ 19 w 6155"/>
                  <a:gd name="T5" fmla="*/ 5975 h 6221"/>
                  <a:gd name="T6" fmla="*/ 245 w 6155"/>
                  <a:gd name="T7" fmla="*/ 6201 h 6221"/>
                  <a:gd name="T8" fmla="*/ 5908 w 6155"/>
                  <a:gd name="T9" fmla="*/ 6201 h 6221"/>
                  <a:gd name="T10" fmla="*/ 5908 w 6155"/>
                  <a:gd name="T11" fmla="*/ 6201 h 6221"/>
                  <a:gd name="T12" fmla="*/ 6135 w 6155"/>
                  <a:gd name="T13" fmla="*/ 5975 h 6221"/>
                  <a:gd name="T14" fmla="*/ 6135 w 6155"/>
                  <a:gd name="T15" fmla="*/ 20 h 6221"/>
                  <a:gd name="T16" fmla="*/ 19 w 6155"/>
                  <a:gd name="T17" fmla="*/ 20 h 6221"/>
                  <a:gd name="T18" fmla="*/ 5908 w 6155"/>
                  <a:gd name="T19" fmla="*/ 6220 h 6221"/>
                  <a:gd name="T20" fmla="*/ 245 w 6155"/>
                  <a:gd name="T21" fmla="*/ 6220 h 6221"/>
                  <a:gd name="T22" fmla="*/ 245 w 6155"/>
                  <a:gd name="T23" fmla="*/ 6220 h 6221"/>
                  <a:gd name="T24" fmla="*/ 0 w 6155"/>
                  <a:gd name="T25" fmla="*/ 5975 h 6221"/>
                  <a:gd name="T26" fmla="*/ 0 w 6155"/>
                  <a:gd name="T27" fmla="*/ 0 h 6221"/>
                  <a:gd name="T28" fmla="*/ 6154 w 6155"/>
                  <a:gd name="T29" fmla="*/ 0 h 6221"/>
                  <a:gd name="T30" fmla="*/ 6154 w 6155"/>
                  <a:gd name="T31" fmla="*/ 5975 h 6221"/>
                  <a:gd name="T32" fmla="*/ 6154 w 6155"/>
                  <a:gd name="T33" fmla="*/ 5975 h 6221"/>
                  <a:gd name="T34" fmla="*/ 5908 w 6155"/>
                  <a:gd name="T35" fmla="*/ 6220 h 6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55" h="6221">
                    <a:moveTo>
                      <a:pt x="19" y="20"/>
                    </a:moveTo>
                    <a:lnTo>
                      <a:pt x="19" y="5975"/>
                    </a:lnTo>
                    <a:lnTo>
                      <a:pt x="19" y="5975"/>
                    </a:lnTo>
                    <a:cubicBezTo>
                      <a:pt x="19" y="6100"/>
                      <a:pt x="121" y="6201"/>
                      <a:pt x="245" y="6201"/>
                    </a:cubicBezTo>
                    <a:lnTo>
                      <a:pt x="5908" y="6201"/>
                    </a:lnTo>
                    <a:lnTo>
                      <a:pt x="5908" y="6201"/>
                    </a:lnTo>
                    <a:cubicBezTo>
                      <a:pt x="6033" y="6201"/>
                      <a:pt x="6135" y="6100"/>
                      <a:pt x="6135" y="5975"/>
                    </a:cubicBezTo>
                    <a:lnTo>
                      <a:pt x="6135" y="20"/>
                    </a:lnTo>
                    <a:lnTo>
                      <a:pt x="19" y="20"/>
                    </a:lnTo>
                    <a:close/>
                    <a:moveTo>
                      <a:pt x="5908" y="6220"/>
                    </a:moveTo>
                    <a:lnTo>
                      <a:pt x="245" y="6220"/>
                    </a:lnTo>
                    <a:lnTo>
                      <a:pt x="245" y="6220"/>
                    </a:lnTo>
                    <a:cubicBezTo>
                      <a:pt x="110" y="6220"/>
                      <a:pt x="0" y="6110"/>
                      <a:pt x="0" y="5975"/>
                    </a:cubicBezTo>
                    <a:lnTo>
                      <a:pt x="0" y="0"/>
                    </a:lnTo>
                    <a:lnTo>
                      <a:pt x="6154" y="0"/>
                    </a:lnTo>
                    <a:lnTo>
                      <a:pt x="6154" y="5975"/>
                    </a:lnTo>
                    <a:lnTo>
                      <a:pt x="6154" y="5975"/>
                    </a:lnTo>
                    <a:cubicBezTo>
                      <a:pt x="6154" y="6110"/>
                      <a:pt x="6044" y="6220"/>
                      <a:pt x="5908" y="6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5">
                <a:extLst>
                  <a:ext uri="{FF2B5EF4-FFF2-40B4-BE49-F238E27FC236}">
                    <a16:creationId xmlns:a16="http://schemas.microsoft.com/office/drawing/2014/main" id="{8B2440D9-3EC1-46EF-B9D9-5891C0BB2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217" y="5403986"/>
                <a:ext cx="4407174" cy="408144"/>
              </a:xfrm>
              <a:custGeom>
                <a:avLst/>
                <a:gdLst>
                  <a:gd name="T0" fmla="*/ 245 w 4952"/>
                  <a:gd name="T1" fmla="*/ 0 h 458"/>
                  <a:gd name="T2" fmla="*/ 245 w 4952"/>
                  <a:gd name="T3" fmla="*/ 0 h 458"/>
                  <a:gd name="T4" fmla="*/ 0 w 4952"/>
                  <a:gd name="T5" fmla="*/ 245 h 458"/>
                  <a:gd name="T6" fmla="*/ 0 w 4952"/>
                  <a:gd name="T7" fmla="*/ 457 h 458"/>
                  <a:gd name="T8" fmla="*/ 4951 w 4952"/>
                  <a:gd name="T9" fmla="*/ 457 h 458"/>
                  <a:gd name="T10" fmla="*/ 4951 w 4952"/>
                  <a:gd name="T11" fmla="*/ 0 h 458"/>
                  <a:gd name="T12" fmla="*/ 245 w 4952"/>
                  <a:gd name="T13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52" h="458">
                    <a:moveTo>
                      <a:pt x="245" y="0"/>
                    </a:moveTo>
                    <a:lnTo>
                      <a:pt x="245" y="0"/>
                    </a:lnTo>
                    <a:cubicBezTo>
                      <a:pt x="110" y="0"/>
                      <a:pt x="0" y="110"/>
                      <a:pt x="0" y="245"/>
                    </a:cubicBezTo>
                    <a:lnTo>
                      <a:pt x="0" y="457"/>
                    </a:lnTo>
                    <a:lnTo>
                      <a:pt x="4951" y="457"/>
                    </a:lnTo>
                    <a:lnTo>
                      <a:pt x="4951" y="0"/>
                    </a:lnTo>
                    <a:lnTo>
                      <a:pt x="245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6">
                <a:extLst>
                  <a:ext uri="{FF2B5EF4-FFF2-40B4-BE49-F238E27FC236}">
                    <a16:creationId xmlns:a16="http://schemas.microsoft.com/office/drawing/2014/main" id="{D8832BA8-66CD-49EA-8F7A-B209A1932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8542" y="5411834"/>
                <a:ext cx="1071377" cy="392446"/>
              </a:xfrm>
              <a:custGeom>
                <a:avLst/>
                <a:gdLst>
                  <a:gd name="T0" fmla="*/ 1203 w 1204"/>
                  <a:gd name="T1" fmla="*/ 236 h 439"/>
                  <a:gd name="T2" fmla="*/ 1203 w 1204"/>
                  <a:gd name="T3" fmla="*/ 236 h 439"/>
                  <a:gd name="T4" fmla="*/ 966 w 1204"/>
                  <a:gd name="T5" fmla="*/ 0 h 439"/>
                  <a:gd name="T6" fmla="*/ 0 w 1204"/>
                  <a:gd name="T7" fmla="*/ 0 h 439"/>
                  <a:gd name="T8" fmla="*/ 0 w 1204"/>
                  <a:gd name="T9" fmla="*/ 438 h 439"/>
                  <a:gd name="T10" fmla="*/ 1203 w 1204"/>
                  <a:gd name="T11" fmla="*/ 438 h 439"/>
                  <a:gd name="T12" fmla="*/ 1203 w 1204"/>
                  <a:gd name="T13" fmla="*/ 236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4" h="439">
                    <a:moveTo>
                      <a:pt x="1203" y="236"/>
                    </a:moveTo>
                    <a:lnTo>
                      <a:pt x="1203" y="236"/>
                    </a:lnTo>
                    <a:cubicBezTo>
                      <a:pt x="1203" y="106"/>
                      <a:pt x="1097" y="0"/>
                      <a:pt x="966" y="0"/>
                    </a:cubicBezTo>
                    <a:lnTo>
                      <a:pt x="0" y="0"/>
                    </a:lnTo>
                    <a:lnTo>
                      <a:pt x="0" y="438"/>
                    </a:lnTo>
                    <a:lnTo>
                      <a:pt x="1203" y="438"/>
                    </a:lnTo>
                    <a:lnTo>
                      <a:pt x="1203" y="23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7">
                <a:extLst>
                  <a:ext uri="{FF2B5EF4-FFF2-40B4-BE49-F238E27FC236}">
                    <a16:creationId xmlns:a16="http://schemas.microsoft.com/office/drawing/2014/main" id="{D7B786BB-E583-4CBF-8FF1-256B47070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6767" y="5403986"/>
                <a:ext cx="1087078" cy="408144"/>
              </a:xfrm>
              <a:custGeom>
                <a:avLst/>
                <a:gdLst>
                  <a:gd name="T0" fmla="*/ 19 w 1223"/>
                  <a:gd name="T1" fmla="*/ 437 h 458"/>
                  <a:gd name="T2" fmla="*/ 1203 w 1223"/>
                  <a:gd name="T3" fmla="*/ 437 h 458"/>
                  <a:gd name="T4" fmla="*/ 1203 w 1223"/>
                  <a:gd name="T5" fmla="*/ 245 h 458"/>
                  <a:gd name="T6" fmla="*/ 1203 w 1223"/>
                  <a:gd name="T7" fmla="*/ 245 h 458"/>
                  <a:gd name="T8" fmla="*/ 976 w 1223"/>
                  <a:gd name="T9" fmla="*/ 19 h 458"/>
                  <a:gd name="T10" fmla="*/ 19 w 1223"/>
                  <a:gd name="T11" fmla="*/ 19 h 458"/>
                  <a:gd name="T12" fmla="*/ 19 w 1223"/>
                  <a:gd name="T13" fmla="*/ 437 h 458"/>
                  <a:gd name="T14" fmla="*/ 1222 w 1223"/>
                  <a:gd name="T15" fmla="*/ 457 h 458"/>
                  <a:gd name="T16" fmla="*/ 0 w 1223"/>
                  <a:gd name="T17" fmla="*/ 457 h 458"/>
                  <a:gd name="T18" fmla="*/ 0 w 1223"/>
                  <a:gd name="T19" fmla="*/ 0 h 458"/>
                  <a:gd name="T20" fmla="*/ 976 w 1223"/>
                  <a:gd name="T21" fmla="*/ 0 h 458"/>
                  <a:gd name="T22" fmla="*/ 976 w 1223"/>
                  <a:gd name="T23" fmla="*/ 0 h 458"/>
                  <a:gd name="T24" fmla="*/ 1222 w 1223"/>
                  <a:gd name="T25" fmla="*/ 245 h 458"/>
                  <a:gd name="T26" fmla="*/ 1222 w 1223"/>
                  <a:gd name="T27" fmla="*/ 457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3" h="458">
                    <a:moveTo>
                      <a:pt x="19" y="437"/>
                    </a:moveTo>
                    <a:lnTo>
                      <a:pt x="1203" y="437"/>
                    </a:lnTo>
                    <a:lnTo>
                      <a:pt x="1203" y="245"/>
                    </a:lnTo>
                    <a:lnTo>
                      <a:pt x="1203" y="245"/>
                    </a:lnTo>
                    <a:cubicBezTo>
                      <a:pt x="1203" y="120"/>
                      <a:pt x="1101" y="19"/>
                      <a:pt x="976" y="19"/>
                    </a:cubicBezTo>
                    <a:lnTo>
                      <a:pt x="19" y="19"/>
                    </a:lnTo>
                    <a:lnTo>
                      <a:pt x="19" y="437"/>
                    </a:lnTo>
                    <a:close/>
                    <a:moveTo>
                      <a:pt x="1222" y="457"/>
                    </a:moveTo>
                    <a:lnTo>
                      <a:pt x="0" y="457"/>
                    </a:lnTo>
                    <a:lnTo>
                      <a:pt x="0" y="0"/>
                    </a:lnTo>
                    <a:lnTo>
                      <a:pt x="976" y="0"/>
                    </a:lnTo>
                    <a:lnTo>
                      <a:pt x="976" y="0"/>
                    </a:lnTo>
                    <a:cubicBezTo>
                      <a:pt x="1112" y="0"/>
                      <a:pt x="1222" y="110"/>
                      <a:pt x="1222" y="245"/>
                    </a:cubicBezTo>
                    <a:lnTo>
                      <a:pt x="1222" y="45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8">
                <a:extLst>
                  <a:ext uri="{FF2B5EF4-FFF2-40B4-BE49-F238E27FC236}">
                    <a16:creationId xmlns:a16="http://schemas.microsoft.com/office/drawing/2014/main" id="{1A4EA621-C69E-4ED1-8E08-B96E3A5E3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5194" y="6365480"/>
                <a:ext cx="2664710" cy="3771409"/>
              </a:xfrm>
              <a:custGeom>
                <a:avLst/>
                <a:gdLst>
                  <a:gd name="T0" fmla="*/ 2263 w 2993"/>
                  <a:gd name="T1" fmla="*/ 1039 h 4236"/>
                  <a:gd name="T2" fmla="*/ 2263 w 2993"/>
                  <a:gd name="T3" fmla="*/ 1039 h 4236"/>
                  <a:gd name="T4" fmla="*/ 1917 w 2993"/>
                  <a:gd name="T5" fmla="*/ 1780 h 4236"/>
                  <a:gd name="T6" fmla="*/ 2255 w 2993"/>
                  <a:gd name="T7" fmla="*/ 2618 h 4236"/>
                  <a:gd name="T8" fmla="*/ 2255 w 2993"/>
                  <a:gd name="T9" fmla="*/ 2618 h 4236"/>
                  <a:gd name="T10" fmla="*/ 2840 w 2993"/>
                  <a:gd name="T11" fmla="*/ 2869 h 4236"/>
                  <a:gd name="T12" fmla="*/ 2840 w 2993"/>
                  <a:gd name="T13" fmla="*/ 2869 h 4236"/>
                  <a:gd name="T14" fmla="*/ 2693 w 2993"/>
                  <a:gd name="T15" fmla="*/ 3441 h 4236"/>
                  <a:gd name="T16" fmla="*/ 2693 w 2993"/>
                  <a:gd name="T17" fmla="*/ 3441 h 4236"/>
                  <a:gd name="T18" fmla="*/ 1616 w 2993"/>
                  <a:gd name="T19" fmla="*/ 4122 h 4236"/>
                  <a:gd name="T20" fmla="*/ 1616 w 2993"/>
                  <a:gd name="T21" fmla="*/ 4122 h 4236"/>
                  <a:gd name="T22" fmla="*/ 1062 w 2993"/>
                  <a:gd name="T23" fmla="*/ 4000 h 4236"/>
                  <a:gd name="T24" fmla="*/ 1062 w 2993"/>
                  <a:gd name="T25" fmla="*/ 4000 h 4236"/>
                  <a:gd name="T26" fmla="*/ 1411 w 2993"/>
                  <a:gd name="T27" fmla="*/ 3103 h 4236"/>
                  <a:gd name="T28" fmla="*/ 1290 w 2993"/>
                  <a:gd name="T29" fmla="*/ 2829 h 4236"/>
                  <a:gd name="T30" fmla="*/ 1290 w 2993"/>
                  <a:gd name="T31" fmla="*/ 2829 h 4236"/>
                  <a:gd name="T32" fmla="*/ 417 w 2993"/>
                  <a:gd name="T33" fmla="*/ 2724 h 4236"/>
                  <a:gd name="T34" fmla="*/ 417 w 2993"/>
                  <a:gd name="T35" fmla="*/ 2724 h 4236"/>
                  <a:gd name="T36" fmla="*/ 232 w 2993"/>
                  <a:gd name="T37" fmla="*/ 2047 h 4236"/>
                  <a:gd name="T38" fmla="*/ 232 w 2993"/>
                  <a:gd name="T39" fmla="*/ 2047 h 4236"/>
                  <a:gd name="T40" fmla="*/ 23 w 2993"/>
                  <a:gd name="T41" fmla="*/ 1899 h 4236"/>
                  <a:gd name="T42" fmla="*/ 23 w 2993"/>
                  <a:gd name="T43" fmla="*/ 1899 h 4236"/>
                  <a:gd name="T44" fmla="*/ 201 w 2993"/>
                  <a:gd name="T45" fmla="*/ 1346 h 4236"/>
                  <a:gd name="T46" fmla="*/ 201 w 2993"/>
                  <a:gd name="T47" fmla="*/ 1346 h 4236"/>
                  <a:gd name="T48" fmla="*/ 151 w 2993"/>
                  <a:gd name="T49" fmla="*/ 1026 h 4236"/>
                  <a:gd name="T50" fmla="*/ 151 w 2993"/>
                  <a:gd name="T51" fmla="*/ 1026 h 4236"/>
                  <a:gd name="T52" fmla="*/ 1179 w 2993"/>
                  <a:gd name="T53" fmla="*/ 0 h 4236"/>
                  <a:gd name="T54" fmla="*/ 1179 w 2993"/>
                  <a:gd name="T55" fmla="*/ 0 h 4236"/>
                  <a:gd name="T56" fmla="*/ 2263 w 2993"/>
                  <a:gd name="T57" fmla="*/ 1039 h 4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93" h="4236">
                    <a:moveTo>
                      <a:pt x="2263" y="1039"/>
                    </a:moveTo>
                    <a:lnTo>
                      <a:pt x="2263" y="1039"/>
                    </a:lnTo>
                    <a:cubicBezTo>
                      <a:pt x="2263" y="1532"/>
                      <a:pt x="1917" y="1780"/>
                      <a:pt x="1917" y="1780"/>
                    </a:cubicBezTo>
                    <a:lnTo>
                      <a:pt x="2255" y="2618"/>
                    </a:lnTo>
                    <a:lnTo>
                      <a:pt x="2255" y="2618"/>
                    </a:lnTo>
                    <a:cubicBezTo>
                      <a:pt x="2255" y="2618"/>
                      <a:pt x="2543" y="2642"/>
                      <a:pt x="2840" y="2869"/>
                    </a:cubicBezTo>
                    <a:lnTo>
                      <a:pt x="2840" y="2869"/>
                    </a:lnTo>
                    <a:cubicBezTo>
                      <a:pt x="2992" y="2984"/>
                      <a:pt x="2946" y="3406"/>
                      <a:pt x="2693" y="3441"/>
                    </a:cubicBezTo>
                    <a:lnTo>
                      <a:pt x="2693" y="3441"/>
                    </a:lnTo>
                    <a:cubicBezTo>
                      <a:pt x="1973" y="3540"/>
                      <a:pt x="1690" y="4071"/>
                      <a:pt x="1616" y="4122"/>
                    </a:cubicBezTo>
                    <a:lnTo>
                      <a:pt x="1616" y="4122"/>
                    </a:lnTo>
                    <a:cubicBezTo>
                      <a:pt x="1452" y="4235"/>
                      <a:pt x="1091" y="4170"/>
                      <a:pt x="1062" y="4000"/>
                    </a:cubicBezTo>
                    <a:lnTo>
                      <a:pt x="1062" y="4000"/>
                    </a:lnTo>
                    <a:cubicBezTo>
                      <a:pt x="1041" y="3877"/>
                      <a:pt x="1411" y="3103"/>
                      <a:pt x="1411" y="3103"/>
                    </a:cubicBezTo>
                    <a:lnTo>
                      <a:pt x="1290" y="2829"/>
                    </a:lnTo>
                    <a:lnTo>
                      <a:pt x="1290" y="2829"/>
                    </a:lnTo>
                    <a:cubicBezTo>
                      <a:pt x="1195" y="2883"/>
                      <a:pt x="559" y="2943"/>
                      <a:pt x="417" y="2724"/>
                    </a:cubicBezTo>
                    <a:lnTo>
                      <a:pt x="417" y="2724"/>
                    </a:lnTo>
                    <a:cubicBezTo>
                      <a:pt x="226" y="2432"/>
                      <a:pt x="279" y="2064"/>
                      <a:pt x="232" y="2047"/>
                    </a:cubicBezTo>
                    <a:lnTo>
                      <a:pt x="232" y="2047"/>
                    </a:lnTo>
                    <a:cubicBezTo>
                      <a:pt x="143" y="2014"/>
                      <a:pt x="36" y="1984"/>
                      <a:pt x="23" y="1899"/>
                    </a:cubicBezTo>
                    <a:lnTo>
                      <a:pt x="23" y="1899"/>
                    </a:lnTo>
                    <a:cubicBezTo>
                      <a:pt x="0" y="1766"/>
                      <a:pt x="271" y="1617"/>
                      <a:pt x="201" y="1346"/>
                    </a:cubicBezTo>
                    <a:lnTo>
                      <a:pt x="201" y="1346"/>
                    </a:lnTo>
                    <a:cubicBezTo>
                      <a:pt x="176" y="1243"/>
                      <a:pt x="151" y="1138"/>
                      <a:pt x="151" y="1026"/>
                    </a:cubicBezTo>
                    <a:lnTo>
                      <a:pt x="151" y="1026"/>
                    </a:lnTo>
                    <a:cubicBezTo>
                      <a:pt x="151" y="460"/>
                      <a:pt x="611" y="0"/>
                      <a:pt x="1179" y="0"/>
                    </a:cubicBezTo>
                    <a:lnTo>
                      <a:pt x="1179" y="0"/>
                    </a:lnTo>
                    <a:cubicBezTo>
                      <a:pt x="1745" y="0"/>
                      <a:pt x="2263" y="472"/>
                      <a:pt x="2263" y="10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6593DE6-20EE-4BAF-B264-E46A18521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5964" y="6357631"/>
                <a:ext cx="2602495" cy="3735200"/>
              </a:xfrm>
              <a:custGeom>
                <a:avLst/>
                <a:gdLst>
                  <a:gd name="connsiteX0" fmla="*/ 1660228 w 2602495"/>
                  <a:gd name="connsiteY0" fmla="*/ 2705426 h 3735200"/>
                  <a:gd name="connsiteX1" fmla="*/ 1568009 w 2602495"/>
                  <a:gd name="connsiteY1" fmla="*/ 2738542 h 3735200"/>
                  <a:gd name="connsiteX2" fmla="*/ 1280783 w 2602495"/>
                  <a:gd name="connsiteY2" fmla="*/ 2777633 h 3735200"/>
                  <a:gd name="connsiteX3" fmla="*/ 1254661 w 2602495"/>
                  <a:gd name="connsiteY3" fmla="*/ 2777188 h 3735200"/>
                  <a:gd name="connsiteX4" fmla="*/ 1251734 w 2602495"/>
                  <a:gd name="connsiteY4" fmla="*/ 2777051 h 3735200"/>
                  <a:gd name="connsiteX5" fmla="*/ 1206682 w 2602495"/>
                  <a:gd name="connsiteY5" fmla="*/ 2871973 h 3735200"/>
                  <a:gd name="connsiteX6" fmla="*/ 942260 w 2602495"/>
                  <a:gd name="connsiteY6" fmla="*/ 3566996 h 3735200"/>
                  <a:gd name="connsiteX7" fmla="*/ 1059675 w 2602495"/>
                  <a:gd name="connsiteY7" fmla="*/ 3683582 h 3735200"/>
                  <a:gd name="connsiteX8" fmla="*/ 1422595 w 2602495"/>
                  <a:gd name="connsiteY8" fmla="*/ 3669342 h 3735200"/>
                  <a:gd name="connsiteX9" fmla="*/ 1477745 w 2602495"/>
                  <a:gd name="connsiteY9" fmla="*/ 3607045 h 3735200"/>
                  <a:gd name="connsiteX10" fmla="*/ 1776509 w 2602495"/>
                  <a:gd name="connsiteY10" fmla="*/ 3308905 h 3735200"/>
                  <a:gd name="connsiteX11" fmla="*/ 1855141 w 2602495"/>
                  <a:gd name="connsiteY11" fmla="*/ 3256549 h 3735200"/>
                  <a:gd name="connsiteX12" fmla="*/ 1781423 w 2602495"/>
                  <a:gd name="connsiteY12" fmla="*/ 3180382 h 3735200"/>
                  <a:gd name="connsiteX13" fmla="*/ 1659286 w 2602495"/>
                  <a:gd name="connsiteY13" fmla="*/ 2713549 h 3735200"/>
                  <a:gd name="connsiteX14" fmla="*/ 2001996 w 2602495"/>
                  <a:gd name="connsiteY14" fmla="*/ 2346735 h 3735200"/>
                  <a:gd name="connsiteX15" fmla="*/ 1984954 w 2602495"/>
                  <a:gd name="connsiteY15" fmla="*/ 2392677 h 3735200"/>
                  <a:gd name="connsiteX16" fmla="*/ 1749400 w 2602495"/>
                  <a:gd name="connsiteY16" fmla="*/ 2660598 h 3735200"/>
                  <a:gd name="connsiteX17" fmla="*/ 1678848 w 2602495"/>
                  <a:gd name="connsiteY17" fmla="*/ 2696789 h 3735200"/>
                  <a:gd name="connsiteX18" fmla="*/ 1677415 w 2602495"/>
                  <a:gd name="connsiteY18" fmla="*/ 2705849 h 3735200"/>
                  <a:gd name="connsiteX19" fmla="*/ 1791488 w 2602495"/>
                  <a:gd name="connsiteY19" fmla="*/ 3165728 h 3735200"/>
                  <a:gd name="connsiteX20" fmla="*/ 1869487 w 2602495"/>
                  <a:gd name="connsiteY20" fmla="*/ 3246997 h 3735200"/>
                  <a:gd name="connsiteX21" fmla="*/ 1896362 w 2602495"/>
                  <a:gd name="connsiteY21" fmla="*/ 3229103 h 3735200"/>
                  <a:gd name="connsiteX22" fmla="*/ 2384155 w 2602495"/>
                  <a:gd name="connsiteY22" fmla="*/ 3061493 h 3735200"/>
                  <a:gd name="connsiteX23" fmla="*/ 2571842 w 2602495"/>
                  <a:gd name="connsiteY23" fmla="*/ 2865700 h 3735200"/>
                  <a:gd name="connsiteX24" fmla="*/ 2510466 w 2602495"/>
                  <a:gd name="connsiteY24" fmla="*/ 2568451 h 3735200"/>
                  <a:gd name="connsiteX25" fmla="*/ 2007427 w 2602495"/>
                  <a:gd name="connsiteY25" fmla="*/ 2347378 h 3735200"/>
                  <a:gd name="connsiteX26" fmla="*/ 380731 w 2602495"/>
                  <a:gd name="connsiteY26" fmla="*/ 2137371 h 3735200"/>
                  <a:gd name="connsiteX27" fmla="*/ 302487 w 2602495"/>
                  <a:gd name="connsiteY27" fmla="*/ 2137939 h 3735200"/>
                  <a:gd name="connsiteX28" fmla="*/ 275724 w 2602495"/>
                  <a:gd name="connsiteY28" fmla="*/ 2137939 h 3735200"/>
                  <a:gd name="connsiteX29" fmla="*/ 255596 w 2602495"/>
                  <a:gd name="connsiteY29" fmla="*/ 2137939 h 3735200"/>
                  <a:gd name="connsiteX30" fmla="*/ 260451 w 2602495"/>
                  <a:gd name="connsiteY30" fmla="*/ 2165406 h 3735200"/>
                  <a:gd name="connsiteX31" fmla="*/ 367636 w 2602495"/>
                  <a:gd name="connsiteY31" fmla="*/ 2428725 h 3735200"/>
                  <a:gd name="connsiteX32" fmla="*/ 581896 w 2602495"/>
                  <a:gd name="connsiteY32" fmla="*/ 2542427 h 3735200"/>
                  <a:gd name="connsiteX33" fmla="*/ 614087 w 2602495"/>
                  <a:gd name="connsiteY33" fmla="*/ 2546415 h 3735200"/>
                  <a:gd name="connsiteX34" fmla="*/ 614087 w 2602495"/>
                  <a:gd name="connsiteY34" fmla="*/ 2289991 h 3735200"/>
                  <a:gd name="connsiteX35" fmla="*/ 463143 w 2602495"/>
                  <a:gd name="connsiteY35" fmla="*/ 2139195 h 3735200"/>
                  <a:gd name="connsiteX36" fmla="*/ 382759 w 2602495"/>
                  <a:gd name="connsiteY36" fmla="*/ 2139195 h 3735200"/>
                  <a:gd name="connsiteX37" fmla="*/ 1344225 w 2602495"/>
                  <a:gd name="connsiteY37" fmla="*/ 1919249 h 3735200"/>
                  <a:gd name="connsiteX38" fmla="*/ 1341005 w 2602495"/>
                  <a:gd name="connsiteY38" fmla="*/ 1925076 h 3735200"/>
                  <a:gd name="connsiteX39" fmla="*/ 1297735 w 2602495"/>
                  <a:gd name="connsiteY39" fmla="*/ 2188828 h 3735200"/>
                  <a:gd name="connsiteX40" fmla="*/ 1148724 w 2602495"/>
                  <a:gd name="connsiteY40" fmla="*/ 2529244 h 3735200"/>
                  <a:gd name="connsiteX41" fmla="*/ 1147270 w 2602495"/>
                  <a:gd name="connsiteY41" fmla="*/ 2529926 h 3735200"/>
                  <a:gd name="connsiteX42" fmla="*/ 1251306 w 2602495"/>
                  <a:gd name="connsiteY42" fmla="*/ 2760956 h 3735200"/>
                  <a:gd name="connsiteX43" fmla="*/ 1253470 w 2602495"/>
                  <a:gd name="connsiteY43" fmla="*/ 2761041 h 3735200"/>
                  <a:gd name="connsiteX44" fmla="*/ 1563562 w 2602495"/>
                  <a:gd name="connsiteY44" fmla="*/ 2721662 h 3735200"/>
                  <a:gd name="connsiteX45" fmla="*/ 1658071 w 2602495"/>
                  <a:gd name="connsiteY45" fmla="*/ 2684015 h 3735200"/>
                  <a:gd name="connsiteX46" fmla="*/ 892073 w 2602495"/>
                  <a:gd name="connsiteY46" fmla="*/ 1745412 h 3735200"/>
                  <a:gd name="connsiteX47" fmla="*/ 706622 w 2602495"/>
                  <a:gd name="connsiteY47" fmla="*/ 1793096 h 3735200"/>
                  <a:gd name="connsiteX48" fmla="*/ 642388 w 2602495"/>
                  <a:gd name="connsiteY48" fmla="*/ 1908342 h 3735200"/>
                  <a:gd name="connsiteX49" fmla="*/ 531491 w 2602495"/>
                  <a:gd name="connsiteY49" fmla="*/ 2124182 h 3735200"/>
                  <a:gd name="connsiteX50" fmla="*/ 496962 w 2602495"/>
                  <a:gd name="connsiteY50" fmla="*/ 2129851 h 3735200"/>
                  <a:gd name="connsiteX51" fmla="*/ 528707 w 2602495"/>
                  <a:gd name="connsiteY51" fmla="*/ 2136156 h 3735200"/>
                  <a:gd name="connsiteX52" fmla="*/ 631950 w 2602495"/>
                  <a:gd name="connsiteY52" fmla="*/ 2289991 h 3735200"/>
                  <a:gd name="connsiteX53" fmla="*/ 631950 w 2602495"/>
                  <a:gd name="connsiteY53" fmla="*/ 2548629 h 3735200"/>
                  <a:gd name="connsiteX54" fmla="*/ 732505 w 2602495"/>
                  <a:gd name="connsiteY54" fmla="*/ 2561088 h 3735200"/>
                  <a:gd name="connsiteX55" fmla="*/ 884629 w 2602495"/>
                  <a:gd name="connsiteY55" fmla="*/ 2561352 h 3735200"/>
                  <a:gd name="connsiteX56" fmla="*/ 937930 w 2602495"/>
                  <a:gd name="connsiteY56" fmla="*/ 2556715 h 3735200"/>
                  <a:gd name="connsiteX57" fmla="*/ 934722 w 2602495"/>
                  <a:gd name="connsiteY57" fmla="*/ 2552005 h 3735200"/>
                  <a:gd name="connsiteX58" fmla="*/ 920253 w 2602495"/>
                  <a:gd name="connsiteY58" fmla="*/ 1899742 h 3735200"/>
                  <a:gd name="connsiteX59" fmla="*/ 993754 w 2602495"/>
                  <a:gd name="connsiteY59" fmla="*/ 1756842 h 3735200"/>
                  <a:gd name="connsiteX60" fmla="*/ 993842 w 2602495"/>
                  <a:gd name="connsiteY60" fmla="*/ 1753366 h 3735200"/>
                  <a:gd name="connsiteX61" fmla="*/ 992923 w 2602495"/>
                  <a:gd name="connsiteY61" fmla="*/ 1753217 h 3735200"/>
                  <a:gd name="connsiteX62" fmla="*/ 892073 w 2602495"/>
                  <a:gd name="connsiteY62" fmla="*/ 1745412 h 3735200"/>
                  <a:gd name="connsiteX63" fmla="*/ 1691610 w 2602495"/>
                  <a:gd name="connsiteY63" fmla="*/ 1605506 h 3735200"/>
                  <a:gd name="connsiteX64" fmla="*/ 1592793 w 2602495"/>
                  <a:gd name="connsiteY64" fmla="*/ 1664466 h 3735200"/>
                  <a:gd name="connsiteX65" fmla="*/ 1379706 w 2602495"/>
                  <a:gd name="connsiteY65" fmla="*/ 1855030 h 3735200"/>
                  <a:gd name="connsiteX66" fmla="*/ 1355080 w 2602495"/>
                  <a:gd name="connsiteY66" fmla="*/ 1899602 h 3735200"/>
                  <a:gd name="connsiteX67" fmla="*/ 1673409 w 2602495"/>
                  <a:gd name="connsiteY67" fmla="*/ 2677906 h 3735200"/>
                  <a:gd name="connsiteX68" fmla="*/ 1714872 w 2602495"/>
                  <a:gd name="connsiteY68" fmla="*/ 2661389 h 3735200"/>
                  <a:gd name="connsiteX69" fmla="*/ 1961481 w 2602495"/>
                  <a:gd name="connsiteY69" fmla="*/ 2403939 h 3735200"/>
                  <a:gd name="connsiteX70" fmla="*/ 1986360 w 2602495"/>
                  <a:gd name="connsiteY70" fmla="*/ 2337950 h 3735200"/>
                  <a:gd name="connsiteX71" fmla="*/ 172306 w 2602495"/>
                  <a:gd name="connsiteY71" fmla="*/ 1379276 h 3735200"/>
                  <a:gd name="connsiteX72" fmla="*/ 166385 w 2602495"/>
                  <a:gd name="connsiteY72" fmla="*/ 1398809 h 3735200"/>
                  <a:gd name="connsiteX73" fmla="*/ 82104 w 2602495"/>
                  <a:gd name="connsiteY73" fmla="*/ 1547656 h 3735200"/>
                  <a:gd name="connsiteX74" fmla="*/ 18059 w 2602495"/>
                  <a:gd name="connsiteY74" fmla="*/ 1697171 h 3735200"/>
                  <a:gd name="connsiteX75" fmla="*/ 174613 w 2602495"/>
                  <a:gd name="connsiteY75" fmla="*/ 1811977 h 3735200"/>
                  <a:gd name="connsiteX76" fmla="*/ 198630 w 2602495"/>
                  <a:gd name="connsiteY76" fmla="*/ 1821766 h 3735200"/>
                  <a:gd name="connsiteX77" fmla="*/ 204347 w 2602495"/>
                  <a:gd name="connsiteY77" fmla="*/ 1827070 h 3735200"/>
                  <a:gd name="connsiteX78" fmla="*/ 254318 w 2602495"/>
                  <a:gd name="connsiteY78" fmla="*/ 1744974 h 3735200"/>
                  <a:gd name="connsiteX79" fmla="*/ 291140 w 2602495"/>
                  <a:gd name="connsiteY79" fmla="*/ 1511386 h 3735200"/>
                  <a:gd name="connsiteX80" fmla="*/ 180169 w 2602495"/>
                  <a:gd name="connsiteY80" fmla="*/ 1383108 h 3735200"/>
                  <a:gd name="connsiteX81" fmla="*/ 1321359 w 2602495"/>
                  <a:gd name="connsiteY81" fmla="*/ 1230627 h 3735200"/>
                  <a:gd name="connsiteX82" fmla="*/ 1309636 w 2602495"/>
                  <a:gd name="connsiteY82" fmla="*/ 1234394 h 3735200"/>
                  <a:gd name="connsiteX83" fmla="*/ 1292605 w 2602495"/>
                  <a:gd name="connsiteY83" fmla="*/ 1249249 h 3735200"/>
                  <a:gd name="connsiteX84" fmla="*/ 1280220 w 2602495"/>
                  <a:gd name="connsiteY84" fmla="*/ 1291564 h 3735200"/>
                  <a:gd name="connsiteX85" fmla="*/ 1301452 w 2602495"/>
                  <a:gd name="connsiteY85" fmla="*/ 1331178 h 3735200"/>
                  <a:gd name="connsiteX86" fmla="*/ 1320916 w 2602495"/>
                  <a:gd name="connsiteY86" fmla="*/ 1341081 h 3735200"/>
                  <a:gd name="connsiteX87" fmla="*/ 1333300 w 2602495"/>
                  <a:gd name="connsiteY87" fmla="*/ 1342089 h 3735200"/>
                  <a:gd name="connsiteX88" fmla="*/ 538654 w 2602495"/>
                  <a:gd name="connsiteY88" fmla="*/ 1228356 h 3735200"/>
                  <a:gd name="connsiteX89" fmla="*/ 573068 w 2602495"/>
                  <a:gd name="connsiteY89" fmla="*/ 1325575 h 3735200"/>
                  <a:gd name="connsiteX90" fmla="*/ 538654 w 2602495"/>
                  <a:gd name="connsiteY90" fmla="*/ 1423687 h 3735200"/>
                  <a:gd name="connsiteX91" fmla="*/ 503334 w 2602495"/>
                  <a:gd name="connsiteY91" fmla="*/ 1325575 h 3735200"/>
                  <a:gd name="connsiteX92" fmla="*/ 538654 w 2602495"/>
                  <a:gd name="connsiteY92" fmla="*/ 1228356 h 3735200"/>
                  <a:gd name="connsiteX93" fmla="*/ 1337232 w 2602495"/>
                  <a:gd name="connsiteY93" fmla="*/ 1227778 h 3735200"/>
                  <a:gd name="connsiteX94" fmla="*/ 1348703 w 2602495"/>
                  <a:gd name="connsiteY94" fmla="*/ 1341190 h 3735200"/>
                  <a:gd name="connsiteX95" fmla="*/ 1364156 w 2602495"/>
                  <a:gd name="connsiteY95" fmla="*/ 1336580 h 3735200"/>
                  <a:gd name="connsiteX96" fmla="*/ 1381960 w 2602495"/>
                  <a:gd name="connsiteY96" fmla="*/ 1322175 h 3735200"/>
                  <a:gd name="connsiteX97" fmla="*/ 1393461 w 2602495"/>
                  <a:gd name="connsiteY97" fmla="*/ 1279860 h 3735200"/>
                  <a:gd name="connsiteX98" fmla="*/ 1373113 w 2602495"/>
                  <a:gd name="connsiteY98" fmla="*/ 1240246 h 3735200"/>
                  <a:gd name="connsiteX99" fmla="*/ 1329763 w 2602495"/>
                  <a:gd name="connsiteY99" fmla="*/ 1210536 h 3735200"/>
                  <a:gd name="connsiteX100" fmla="*/ 1382845 w 2602495"/>
                  <a:gd name="connsiteY100" fmla="*/ 1226741 h 3735200"/>
                  <a:gd name="connsiteX101" fmla="*/ 1410270 w 2602495"/>
                  <a:gd name="connsiteY101" fmla="*/ 1277159 h 3735200"/>
                  <a:gd name="connsiteX102" fmla="*/ 1394346 w 2602495"/>
                  <a:gd name="connsiteY102" fmla="*/ 1332978 h 3735200"/>
                  <a:gd name="connsiteX103" fmla="*/ 1344803 w 2602495"/>
                  <a:gd name="connsiteY103" fmla="*/ 1359988 h 3735200"/>
                  <a:gd name="connsiteX104" fmla="*/ 1336840 w 2602495"/>
                  <a:gd name="connsiteY104" fmla="*/ 1360888 h 3735200"/>
                  <a:gd name="connsiteX105" fmla="*/ 1290836 w 2602495"/>
                  <a:gd name="connsiteY105" fmla="*/ 1343782 h 3735200"/>
                  <a:gd name="connsiteX106" fmla="*/ 1263410 w 2602495"/>
                  <a:gd name="connsiteY106" fmla="*/ 1294265 h 3735200"/>
                  <a:gd name="connsiteX107" fmla="*/ 1279335 w 2602495"/>
                  <a:gd name="connsiteY107" fmla="*/ 1238446 h 3735200"/>
                  <a:gd name="connsiteX108" fmla="*/ 1329763 w 2602495"/>
                  <a:gd name="connsiteY108" fmla="*/ 1210536 h 3735200"/>
                  <a:gd name="connsiteX109" fmla="*/ 1416374 w 2602495"/>
                  <a:gd name="connsiteY109" fmla="*/ 1036577 h 3735200"/>
                  <a:gd name="connsiteX110" fmla="*/ 1343431 w 2602495"/>
                  <a:gd name="connsiteY110" fmla="*/ 1053511 h 3735200"/>
                  <a:gd name="connsiteX111" fmla="*/ 1203772 w 2602495"/>
                  <a:gd name="connsiteY111" fmla="*/ 1179184 h 3735200"/>
                  <a:gd name="connsiteX112" fmla="*/ 1202882 w 2602495"/>
                  <a:gd name="connsiteY112" fmla="*/ 1482224 h 3735200"/>
                  <a:gd name="connsiteX113" fmla="*/ 1338983 w 2602495"/>
                  <a:gd name="connsiteY113" fmla="*/ 1483115 h 3735200"/>
                  <a:gd name="connsiteX114" fmla="*/ 1478642 w 2602495"/>
                  <a:gd name="connsiteY114" fmla="*/ 1357443 h 3735200"/>
                  <a:gd name="connsiteX115" fmla="*/ 1480138 w 2602495"/>
                  <a:gd name="connsiteY115" fmla="*/ 1354289 h 3735200"/>
                  <a:gd name="connsiteX116" fmla="*/ 1480138 w 2602495"/>
                  <a:gd name="connsiteY116" fmla="*/ 1353585 h 3735200"/>
                  <a:gd name="connsiteX117" fmla="*/ 1480471 w 2602495"/>
                  <a:gd name="connsiteY117" fmla="*/ 1353585 h 3735200"/>
                  <a:gd name="connsiteX118" fmla="*/ 1521299 w 2602495"/>
                  <a:gd name="connsiteY118" fmla="*/ 1267478 h 3735200"/>
                  <a:gd name="connsiteX119" fmla="*/ 1478642 w 2602495"/>
                  <a:gd name="connsiteY119" fmla="*/ 1054403 h 3735200"/>
                  <a:gd name="connsiteX120" fmla="*/ 1416374 w 2602495"/>
                  <a:gd name="connsiteY120" fmla="*/ 1036577 h 3735200"/>
                  <a:gd name="connsiteX121" fmla="*/ 616588 w 2602495"/>
                  <a:gd name="connsiteY121" fmla="*/ 984838 h 3735200"/>
                  <a:gd name="connsiteX122" fmla="*/ 531811 w 2602495"/>
                  <a:gd name="connsiteY122" fmla="*/ 1004401 h 3735200"/>
                  <a:gd name="connsiteX123" fmla="*/ 384329 w 2602495"/>
                  <a:gd name="connsiteY123" fmla="*/ 1215739 h 3735200"/>
                  <a:gd name="connsiteX124" fmla="*/ 306445 w 2602495"/>
                  <a:gd name="connsiteY124" fmla="*/ 1502322 h 3735200"/>
                  <a:gd name="connsiteX125" fmla="*/ 306405 w 2602495"/>
                  <a:gd name="connsiteY125" fmla="*/ 1502343 h 3735200"/>
                  <a:gd name="connsiteX126" fmla="*/ 308120 w 2602495"/>
                  <a:gd name="connsiteY126" fmla="*/ 1506031 h 3735200"/>
                  <a:gd name="connsiteX127" fmla="*/ 270795 w 2602495"/>
                  <a:gd name="connsiteY127" fmla="*/ 1751291 h 3735200"/>
                  <a:gd name="connsiteX128" fmla="*/ 214221 w 2602495"/>
                  <a:gd name="connsiteY128" fmla="*/ 1844160 h 3735200"/>
                  <a:gd name="connsiteX129" fmla="*/ 217977 w 2602495"/>
                  <a:gd name="connsiteY129" fmla="*/ 1855585 h 3735200"/>
                  <a:gd name="connsiteX130" fmla="*/ 227983 w 2602495"/>
                  <a:gd name="connsiteY130" fmla="*/ 1940133 h 3735200"/>
                  <a:gd name="connsiteX131" fmla="*/ 238797 w 2602495"/>
                  <a:gd name="connsiteY131" fmla="*/ 2042882 h 3735200"/>
                  <a:gd name="connsiteX132" fmla="*/ 252754 w 2602495"/>
                  <a:gd name="connsiteY132" fmla="*/ 2121858 h 3735200"/>
                  <a:gd name="connsiteX133" fmla="*/ 275724 w 2602495"/>
                  <a:gd name="connsiteY133" fmla="*/ 2121858 h 3735200"/>
                  <a:gd name="connsiteX134" fmla="*/ 560313 w 2602495"/>
                  <a:gd name="connsiteY134" fmla="*/ 2094163 h 3735200"/>
                  <a:gd name="connsiteX135" fmla="*/ 625438 w 2602495"/>
                  <a:gd name="connsiteY135" fmla="*/ 1906555 h 3735200"/>
                  <a:gd name="connsiteX136" fmla="*/ 695916 w 2602495"/>
                  <a:gd name="connsiteY136" fmla="*/ 1778802 h 3735200"/>
                  <a:gd name="connsiteX137" fmla="*/ 993780 w 2602495"/>
                  <a:gd name="connsiteY137" fmla="*/ 1735699 h 3735200"/>
                  <a:gd name="connsiteX138" fmla="*/ 994288 w 2602495"/>
                  <a:gd name="connsiteY138" fmla="*/ 1735793 h 3735200"/>
                  <a:gd name="connsiteX139" fmla="*/ 994857 w 2602495"/>
                  <a:gd name="connsiteY139" fmla="*/ 1713374 h 3735200"/>
                  <a:gd name="connsiteX140" fmla="*/ 931834 w 2602495"/>
                  <a:gd name="connsiteY140" fmla="*/ 1538355 h 3735200"/>
                  <a:gd name="connsiteX141" fmla="*/ 849881 w 2602495"/>
                  <a:gd name="connsiteY141" fmla="*/ 1153825 h 3735200"/>
                  <a:gd name="connsiteX142" fmla="*/ 867064 w 2602495"/>
                  <a:gd name="connsiteY142" fmla="*/ 1079448 h 3735200"/>
                  <a:gd name="connsiteX143" fmla="*/ 864090 w 2602495"/>
                  <a:gd name="connsiteY143" fmla="*/ 1078991 h 3735200"/>
                  <a:gd name="connsiteX144" fmla="*/ 616588 w 2602495"/>
                  <a:gd name="connsiteY144" fmla="*/ 984838 h 3735200"/>
                  <a:gd name="connsiteX145" fmla="*/ 1038459 w 2602495"/>
                  <a:gd name="connsiteY145" fmla="*/ 732717 h 3735200"/>
                  <a:gd name="connsiteX146" fmla="*/ 982976 w 2602495"/>
                  <a:gd name="connsiteY146" fmla="*/ 824210 h 3735200"/>
                  <a:gd name="connsiteX147" fmla="*/ 866806 w 2602495"/>
                  <a:gd name="connsiteY147" fmla="*/ 1156496 h 3735200"/>
                  <a:gd name="connsiteX148" fmla="*/ 946977 w 2602495"/>
                  <a:gd name="connsiteY148" fmla="*/ 1531234 h 3735200"/>
                  <a:gd name="connsiteX149" fmla="*/ 1012116 w 2602495"/>
                  <a:gd name="connsiteY149" fmla="*/ 1712595 h 3735200"/>
                  <a:gd name="connsiteX150" fmla="*/ 1011323 w 2602495"/>
                  <a:gd name="connsiteY150" fmla="*/ 1746973 h 3735200"/>
                  <a:gd name="connsiteX151" fmla="*/ 1011730 w 2602495"/>
                  <a:gd name="connsiteY151" fmla="*/ 1747534 h 3735200"/>
                  <a:gd name="connsiteX152" fmla="*/ 1011303 w 2602495"/>
                  <a:gd name="connsiteY152" fmla="*/ 1747845 h 3735200"/>
                  <a:gd name="connsiteX153" fmla="*/ 1011046 w 2602495"/>
                  <a:gd name="connsiteY153" fmla="*/ 1758978 h 3735200"/>
                  <a:gd name="connsiteX154" fmla="*/ 933615 w 2602495"/>
                  <a:gd name="connsiteY154" fmla="*/ 1911314 h 3735200"/>
                  <a:gd name="connsiteX155" fmla="*/ 855226 w 2602495"/>
                  <a:gd name="connsiteY155" fmla="*/ 2340349 h 3735200"/>
                  <a:gd name="connsiteX156" fmla="*/ 949176 w 2602495"/>
                  <a:gd name="connsiteY156" fmla="*/ 2543128 h 3735200"/>
                  <a:gd name="connsiteX157" fmla="*/ 956974 w 2602495"/>
                  <a:gd name="connsiteY157" fmla="*/ 2555059 h 3735200"/>
                  <a:gd name="connsiteX158" fmla="*/ 993573 w 2602495"/>
                  <a:gd name="connsiteY158" fmla="*/ 2551875 h 3735200"/>
                  <a:gd name="connsiteX159" fmla="*/ 1132615 w 2602495"/>
                  <a:gd name="connsiteY159" fmla="*/ 2518612 h 3735200"/>
                  <a:gd name="connsiteX160" fmla="*/ 1133097 w 2602495"/>
                  <a:gd name="connsiteY160" fmla="*/ 2518419 h 3735200"/>
                  <a:gd name="connsiteX161" fmla="*/ 1133570 w 2602495"/>
                  <a:gd name="connsiteY161" fmla="*/ 2517395 h 3735200"/>
                  <a:gd name="connsiteX162" fmla="*/ 1280783 w 2602495"/>
                  <a:gd name="connsiteY162" fmla="*/ 2188828 h 3735200"/>
                  <a:gd name="connsiteX163" fmla="*/ 1492067 w 2602495"/>
                  <a:gd name="connsiteY163" fmla="*/ 1714134 h 3735200"/>
                  <a:gd name="connsiteX164" fmla="*/ 1566732 w 2602495"/>
                  <a:gd name="connsiteY164" fmla="*/ 1660722 h 3735200"/>
                  <a:gd name="connsiteX165" fmla="*/ 1567794 w 2602495"/>
                  <a:gd name="connsiteY165" fmla="*/ 1656387 h 3735200"/>
                  <a:gd name="connsiteX166" fmla="*/ 1522912 w 2602495"/>
                  <a:gd name="connsiteY166" fmla="*/ 1417759 h 3735200"/>
                  <a:gd name="connsiteX167" fmla="*/ 1486921 w 2602495"/>
                  <a:gd name="connsiteY167" fmla="*/ 1374274 h 3735200"/>
                  <a:gd name="connsiteX168" fmla="*/ 1425381 w 2602495"/>
                  <a:gd name="connsiteY168" fmla="*/ 1446906 h 3735200"/>
                  <a:gd name="connsiteX169" fmla="*/ 1345210 w 2602495"/>
                  <a:gd name="connsiteY169" fmla="*/ 1499158 h 3735200"/>
                  <a:gd name="connsiteX170" fmla="*/ 1265151 w 2602495"/>
                  <a:gd name="connsiteY170" fmla="*/ 1517875 h 3735200"/>
                  <a:gd name="connsiteX171" fmla="*/ 1193097 w 2602495"/>
                  <a:gd name="connsiteY171" fmla="*/ 1497376 h 3735200"/>
                  <a:gd name="connsiteX172" fmla="*/ 1189539 w 2602495"/>
                  <a:gd name="connsiteY172" fmla="*/ 1170271 h 3735200"/>
                  <a:gd name="connsiteX173" fmla="*/ 1217336 w 2602495"/>
                  <a:gd name="connsiteY173" fmla="*/ 1137227 h 3735200"/>
                  <a:gd name="connsiteX174" fmla="*/ 1150506 w 2602495"/>
                  <a:gd name="connsiteY174" fmla="*/ 1090766 h 3735200"/>
                  <a:gd name="connsiteX175" fmla="*/ 1036823 w 2602495"/>
                  <a:gd name="connsiteY175" fmla="*/ 761271 h 3735200"/>
                  <a:gd name="connsiteX176" fmla="*/ 1626717 w 2602495"/>
                  <a:gd name="connsiteY176" fmla="*/ 228210 h 3735200"/>
                  <a:gd name="connsiteX177" fmla="*/ 1608400 w 2602495"/>
                  <a:gd name="connsiteY177" fmla="*/ 237202 h 3735200"/>
                  <a:gd name="connsiteX178" fmla="*/ 1292602 w 2602495"/>
                  <a:gd name="connsiteY178" fmla="*/ 449744 h 3735200"/>
                  <a:gd name="connsiteX179" fmla="*/ 1164816 w 2602495"/>
                  <a:gd name="connsiteY179" fmla="*/ 572566 h 3735200"/>
                  <a:gd name="connsiteX180" fmla="*/ 1058484 w 2602495"/>
                  <a:gd name="connsiteY180" fmla="*/ 707069 h 3735200"/>
                  <a:gd name="connsiteX181" fmla="*/ 1058019 w 2602495"/>
                  <a:gd name="connsiteY181" fmla="*/ 710866 h 3735200"/>
                  <a:gd name="connsiteX182" fmla="*/ 1158790 w 2602495"/>
                  <a:gd name="connsiteY182" fmla="*/ 1074356 h 3735200"/>
                  <a:gd name="connsiteX183" fmla="*/ 1228930 w 2602495"/>
                  <a:gd name="connsiteY183" fmla="*/ 1123443 h 3735200"/>
                  <a:gd name="connsiteX184" fmla="*/ 1256922 w 2602495"/>
                  <a:gd name="connsiteY184" fmla="*/ 1090166 h 3735200"/>
                  <a:gd name="connsiteX185" fmla="*/ 1336315 w 2602495"/>
                  <a:gd name="connsiteY185" fmla="*/ 1037468 h 3735200"/>
                  <a:gd name="connsiteX186" fmla="*/ 1418376 w 2602495"/>
                  <a:gd name="connsiteY186" fmla="*/ 1019419 h 3735200"/>
                  <a:gd name="connsiteX187" fmla="*/ 1488427 w 2602495"/>
                  <a:gd name="connsiteY187" fmla="*/ 1040142 h 3735200"/>
                  <a:gd name="connsiteX188" fmla="*/ 1519391 w 2602495"/>
                  <a:gd name="connsiteY188" fmla="*/ 1319340 h 3735200"/>
                  <a:gd name="connsiteX189" fmla="*/ 1497259 w 2602495"/>
                  <a:gd name="connsiteY189" fmla="*/ 1359326 h 3735200"/>
                  <a:gd name="connsiteX190" fmla="*/ 1537762 w 2602495"/>
                  <a:gd name="connsiteY190" fmla="*/ 1408338 h 3735200"/>
                  <a:gd name="connsiteX191" fmla="*/ 1588494 w 2602495"/>
                  <a:gd name="connsiteY191" fmla="*/ 1639588 h 3735200"/>
                  <a:gd name="connsiteX192" fmla="*/ 1587060 w 2602495"/>
                  <a:gd name="connsiteY192" fmla="*/ 1646732 h 3735200"/>
                  <a:gd name="connsiteX193" fmla="*/ 1692087 w 2602495"/>
                  <a:gd name="connsiteY193" fmla="*/ 1583339 h 3735200"/>
                  <a:gd name="connsiteX194" fmla="*/ 1692510 w 2602495"/>
                  <a:gd name="connsiteY194" fmla="*/ 1583490 h 3735200"/>
                  <a:gd name="connsiteX195" fmla="*/ 1703580 w 2602495"/>
                  <a:gd name="connsiteY195" fmla="*/ 1574684 h 3735200"/>
                  <a:gd name="connsiteX196" fmla="*/ 1994550 w 2602495"/>
                  <a:gd name="connsiteY196" fmla="*/ 932687 h 3735200"/>
                  <a:gd name="connsiteX197" fmla="*/ 1703681 w 2602495"/>
                  <a:gd name="connsiteY197" fmla="*/ 288350 h 3735200"/>
                  <a:gd name="connsiteX198" fmla="*/ 557825 w 2602495"/>
                  <a:gd name="connsiteY198" fmla="*/ 188928 h 3735200"/>
                  <a:gd name="connsiteX199" fmla="*/ 515238 w 2602495"/>
                  <a:gd name="connsiteY199" fmla="*/ 191219 h 3735200"/>
                  <a:gd name="connsiteX200" fmla="*/ 506315 w 2602495"/>
                  <a:gd name="connsiteY200" fmla="*/ 192627 h 3735200"/>
                  <a:gd name="connsiteX201" fmla="*/ 397657 w 2602495"/>
                  <a:gd name="connsiteY201" fmla="*/ 282120 h 3735200"/>
                  <a:gd name="connsiteX202" fmla="*/ 131916 w 2602495"/>
                  <a:gd name="connsiteY202" fmla="*/ 921118 h 3735200"/>
                  <a:gd name="connsiteX203" fmla="*/ 177281 w 2602495"/>
                  <a:gd name="connsiteY203" fmla="*/ 1203238 h 3735200"/>
                  <a:gd name="connsiteX204" fmla="*/ 179689 w 2602495"/>
                  <a:gd name="connsiteY204" fmla="*/ 1354922 h 3735200"/>
                  <a:gd name="connsiteX205" fmla="*/ 177587 w 2602495"/>
                  <a:gd name="connsiteY205" fmla="*/ 1361858 h 3735200"/>
                  <a:gd name="connsiteX206" fmla="*/ 189232 w 2602495"/>
                  <a:gd name="connsiteY206" fmla="*/ 1367585 h 3735200"/>
                  <a:gd name="connsiteX207" fmla="*/ 283524 w 2602495"/>
                  <a:gd name="connsiteY207" fmla="*/ 1453151 h 3735200"/>
                  <a:gd name="connsiteX208" fmla="*/ 299107 w 2602495"/>
                  <a:gd name="connsiteY208" fmla="*/ 1486654 h 3735200"/>
                  <a:gd name="connsiteX209" fmla="*/ 308728 w 2602495"/>
                  <a:gd name="connsiteY209" fmla="*/ 1479121 h 3735200"/>
                  <a:gd name="connsiteX210" fmla="*/ 367449 w 2602495"/>
                  <a:gd name="connsiteY210" fmla="*/ 1217515 h 3735200"/>
                  <a:gd name="connsiteX211" fmla="*/ 525592 w 2602495"/>
                  <a:gd name="connsiteY211" fmla="*/ 987530 h 3735200"/>
                  <a:gd name="connsiteX212" fmla="*/ 802079 w 2602495"/>
                  <a:gd name="connsiteY212" fmla="*/ 1004137 h 3735200"/>
                  <a:gd name="connsiteX213" fmla="*/ 870756 w 2602495"/>
                  <a:gd name="connsiteY213" fmla="*/ 1063469 h 3735200"/>
                  <a:gd name="connsiteX214" fmla="*/ 877979 w 2602495"/>
                  <a:gd name="connsiteY214" fmla="*/ 1032201 h 3735200"/>
                  <a:gd name="connsiteX215" fmla="*/ 954468 w 2602495"/>
                  <a:gd name="connsiteY215" fmla="*/ 841277 h 3735200"/>
                  <a:gd name="connsiteX216" fmla="*/ 1041337 w 2602495"/>
                  <a:gd name="connsiteY216" fmla="*/ 700821 h 3735200"/>
                  <a:gd name="connsiteX217" fmla="*/ 1042018 w 2602495"/>
                  <a:gd name="connsiteY217" fmla="*/ 695073 h 3735200"/>
                  <a:gd name="connsiteX218" fmla="*/ 697980 w 2602495"/>
                  <a:gd name="connsiteY218" fmla="*/ 220583 h 3735200"/>
                  <a:gd name="connsiteX219" fmla="*/ 557825 w 2602495"/>
                  <a:gd name="connsiteY219" fmla="*/ 188928 h 3735200"/>
                  <a:gd name="connsiteX220" fmla="*/ 1038327 w 2602495"/>
                  <a:gd name="connsiteY220" fmla="*/ 16909 h 3735200"/>
                  <a:gd name="connsiteX221" fmla="*/ 531848 w 2602495"/>
                  <a:gd name="connsiteY221" fmla="*/ 171597 h 3735200"/>
                  <a:gd name="connsiteX222" fmla="*/ 529684 w 2602495"/>
                  <a:gd name="connsiteY222" fmla="*/ 173380 h 3735200"/>
                  <a:gd name="connsiteX223" fmla="*/ 557268 w 2602495"/>
                  <a:gd name="connsiteY223" fmla="*/ 171601 h 3735200"/>
                  <a:gd name="connsiteX224" fmla="*/ 703328 w 2602495"/>
                  <a:gd name="connsiteY224" fmla="*/ 204589 h 3735200"/>
                  <a:gd name="connsiteX225" fmla="*/ 1019190 w 2602495"/>
                  <a:gd name="connsiteY225" fmla="*/ 582594 h 3735200"/>
                  <a:gd name="connsiteX226" fmla="*/ 1054863 w 2602495"/>
                  <a:gd name="connsiteY226" fmla="*/ 678953 h 3735200"/>
                  <a:gd name="connsiteX227" fmla="*/ 1055268 w 2602495"/>
                  <a:gd name="connsiteY227" fmla="*/ 678297 h 3735200"/>
                  <a:gd name="connsiteX228" fmla="*/ 1281022 w 2602495"/>
                  <a:gd name="connsiteY228" fmla="*/ 436393 h 3735200"/>
                  <a:gd name="connsiteX229" fmla="*/ 1600453 w 2602495"/>
                  <a:gd name="connsiteY229" fmla="*/ 221472 h 3735200"/>
                  <a:gd name="connsiteX230" fmla="*/ 1611289 w 2602495"/>
                  <a:gd name="connsiteY230" fmla="*/ 216155 h 3735200"/>
                  <a:gd name="connsiteX231" fmla="*/ 1556189 w 2602495"/>
                  <a:gd name="connsiteY231" fmla="*/ 173099 h 3735200"/>
                  <a:gd name="connsiteX232" fmla="*/ 1038327 w 2602495"/>
                  <a:gd name="connsiteY232" fmla="*/ 16909 h 3735200"/>
                  <a:gd name="connsiteX233" fmla="*/ 1038327 w 2602495"/>
                  <a:gd name="connsiteY233" fmla="*/ 0 h 3735200"/>
                  <a:gd name="connsiteX234" fmla="*/ 1565695 w 2602495"/>
                  <a:gd name="connsiteY234" fmla="*/ 158067 h 3735200"/>
                  <a:gd name="connsiteX235" fmla="*/ 1629107 w 2602495"/>
                  <a:gd name="connsiteY235" fmla="*/ 207649 h 3735200"/>
                  <a:gd name="connsiteX236" fmla="*/ 1631102 w 2602495"/>
                  <a:gd name="connsiteY236" fmla="*/ 206743 h 3735200"/>
                  <a:gd name="connsiteX237" fmla="*/ 1641791 w 2602495"/>
                  <a:gd name="connsiteY237" fmla="*/ 211194 h 3735200"/>
                  <a:gd name="connsiteX238" fmla="*/ 1642348 w 2602495"/>
                  <a:gd name="connsiteY238" fmla="*/ 217647 h 3735200"/>
                  <a:gd name="connsiteX239" fmla="*/ 1642173 w 2602495"/>
                  <a:gd name="connsiteY239" fmla="*/ 217865 h 3735200"/>
                  <a:gd name="connsiteX240" fmla="*/ 1715244 w 2602495"/>
                  <a:gd name="connsiteY240" fmla="*/ 275000 h 3735200"/>
                  <a:gd name="connsiteX241" fmla="*/ 2011451 w 2602495"/>
                  <a:gd name="connsiteY241" fmla="*/ 932687 h 3735200"/>
                  <a:gd name="connsiteX242" fmla="*/ 1705460 w 2602495"/>
                  <a:gd name="connsiteY242" fmla="*/ 1595714 h 3735200"/>
                  <a:gd name="connsiteX243" fmla="*/ 2001666 w 2602495"/>
                  <a:gd name="connsiteY243" fmla="*/ 2329049 h 3735200"/>
                  <a:gd name="connsiteX244" fmla="*/ 2521140 w 2602495"/>
                  <a:gd name="connsiteY244" fmla="*/ 2555101 h 3735200"/>
                  <a:gd name="connsiteX245" fmla="*/ 2588743 w 2602495"/>
                  <a:gd name="connsiteY245" fmla="*/ 2870150 h 3735200"/>
                  <a:gd name="connsiteX246" fmla="*/ 2385935 w 2602495"/>
                  <a:gd name="connsiteY246" fmla="*/ 3078403 h 3735200"/>
                  <a:gd name="connsiteX247" fmla="*/ 1491088 w 2602495"/>
                  <a:gd name="connsiteY247" fmla="*/ 3618614 h 3735200"/>
                  <a:gd name="connsiteX248" fmla="*/ 1432380 w 2602495"/>
                  <a:gd name="connsiteY248" fmla="*/ 3683582 h 3735200"/>
                  <a:gd name="connsiteX249" fmla="*/ 1235798 w 2602495"/>
                  <a:gd name="connsiteY249" fmla="*/ 3735200 h 3735200"/>
                  <a:gd name="connsiteX250" fmla="*/ 1052559 w 2602495"/>
                  <a:gd name="connsiteY250" fmla="*/ 3699601 h 3735200"/>
                  <a:gd name="connsiteX251" fmla="*/ 925359 w 2602495"/>
                  <a:gd name="connsiteY251" fmla="*/ 3569666 h 3735200"/>
                  <a:gd name="connsiteX252" fmla="*/ 1235798 w 2602495"/>
                  <a:gd name="connsiteY252" fmla="*/ 2769584 h 3735200"/>
                  <a:gd name="connsiteX253" fmla="*/ 1132615 w 2602495"/>
                  <a:gd name="connsiteY253" fmla="*/ 2538192 h 3735200"/>
                  <a:gd name="connsiteX254" fmla="*/ 987180 w 2602495"/>
                  <a:gd name="connsiteY254" fmla="*/ 2569007 h 3735200"/>
                  <a:gd name="connsiteX255" fmla="*/ 959545 w 2602495"/>
                  <a:gd name="connsiteY255" fmla="*/ 2571305 h 3735200"/>
                  <a:gd name="connsiteX256" fmla="*/ 959448 w 2602495"/>
                  <a:gd name="connsiteY256" fmla="*/ 2572669 h 3735200"/>
                  <a:gd name="connsiteX257" fmla="*/ 954103 w 2602495"/>
                  <a:gd name="connsiteY257" fmla="*/ 2573559 h 3735200"/>
                  <a:gd name="connsiteX258" fmla="*/ 951013 w 2602495"/>
                  <a:gd name="connsiteY258" fmla="*/ 2572015 h 3735200"/>
                  <a:gd name="connsiteX259" fmla="*/ 880689 w 2602495"/>
                  <a:gd name="connsiteY259" fmla="*/ 2577865 h 3735200"/>
                  <a:gd name="connsiteX260" fmla="*/ 764358 w 2602495"/>
                  <a:gd name="connsiteY260" fmla="*/ 2579130 h 3735200"/>
                  <a:gd name="connsiteX261" fmla="*/ 659243 w 2602495"/>
                  <a:gd name="connsiteY261" fmla="*/ 2571538 h 3735200"/>
                  <a:gd name="connsiteX262" fmla="*/ 623057 w 2602495"/>
                  <a:gd name="connsiteY262" fmla="*/ 2564862 h 3735200"/>
                  <a:gd name="connsiteX263" fmla="*/ 622125 w 2602495"/>
                  <a:gd name="connsiteY263" fmla="*/ 2565708 h 3735200"/>
                  <a:gd name="connsiteX264" fmla="*/ 621026 w 2602495"/>
                  <a:gd name="connsiteY264" fmla="*/ 2564487 h 3735200"/>
                  <a:gd name="connsiteX265" fmla="*/ 541202 w 2602495"/>
                  <a:gd name="connsiteY265" fmla="*/ 2549761 h 3735200"/>
                  <a:gd name="connsiteX266" fmla="*/ 353404 w 2602495"/>
                  <a:gd name="connsiteY266" fmla="*/ 2437625 h 3735200"/>
                  <a:gd name="connsiteX267" fmla="*/ 244217 w 2602495"/>
                  <a:gd name="connsiteY267" fmla="*/ 2170412 h 3735200"/>
                  <a:gd name="connsiteX268" fmla="*/ 237205 w 2602495"/>
                  <a:gd name="connsiteY268" fmla="*/ 2130635 h 3735200"/>
                  <a:gd name="connsiteX269" fmla="*/ 236470 w 2602495"/>
                  <a:gd name="connsiteY269" fmla="*/ 2129898 h 3735200"/>
                  <a:gd name="connsiteX270" fmla="*/ 236985 w 2602495"/>
                  <a:gd name="connsiteY270" fmla="*/ 2129383 h 3735200"/>
                  <a:gd name="connsiteX271" fmla="*/ 222313 w 2602495"/>
                  <a:gd name="connsiteY271" fmla="*/ 2046150 h 3735200"/>
                  <a:gd name="connsiteX272" fmla="*/ 211083 w 2602495"/>
                  <a:gd name="connsiteY272" fmla="*/ 1941913 h 3735200"/>
                  <a:gd name="connsiteX273" fmla="*/ 192403 w 2602495"/>
                  <a:gd name="connsiteY273" fmla="*/ 1837786 h 3735200"/>
                  <a:gd name="connsiteX274" fmla="*/ 168386 w 2602495"/>
                  <a:gd name="connsiteY274" fmla="*/ 1828886 h 3735200"/>
                  <a:gd name="connsiteX275" fmla="*/ 1158 w 2602495"/>
                  <a:gd name="connsiteY275" fmla="*/ 1699841 h 3735200"/>
                  <a:gd name="connsiteX276" fmla="*/ 67872 w 2602495"/>
                  <a:gd name="connsiteY276" fmla="*/ 1537866 h 3735200"/>
                  <a:gd name="connsiteX277" fmla="*/ 160381 w 2602495"/>
                  <a:gd name="connsiteY277" fmla="*/ 1208578 h 3735200"/>
                  <a:gd name="connsiteX278" fmla="*/ 115016 w 2602495"/>
                  <a:gd name="connsiteY278" fmla="*/ 921118 h 3735200"/>
                  <a:gd name="connsiteX279" fmla="*/ 385871 w 2602495"/>
                  <a:gd name="connsiteY279" fmla="*/ 270328 h 3735200"/>
                  <a:gd name="connsiteX280" fmla="*/ 491154 w 2602495"/>
                  <a:gd name="connsiteY280" fmla="*/ 183591 h 3735200"/>
                  <a:gd name="connsiteX281" fmla="*/ 494766 w 2602495"/>
                  <a:gd name="connsiteY281" fmla="*/ 177932 h 3735200"/>
                  <a:gd name="connsiteX282" fmla="*/ 499301 w 2602495"/>
                  <a:gd name="connsiteY282" fmla="*/ 176879 h 3735200"/>
                  <a:gd name="connsiteX283" fmla="*/ 522592 w 2602495"/>
                  <a:gd name="connsiteY283" fmla="*/ 157691 h 3735200"/>
                  <a:gd name="connsiteX284" fmla="*/ 1038327 w 2602495"/>
                  <a:gd name="connsiteY284" fmla="*/ 0 h 373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</a:cxnLst>
                <a:rect l="l" t="t" r="r" b="b"/>
                <a:pathLst>
                  <a:path w="2602495" h="3735200">
                    <a:moveTo>
                      <a:pt x="1660228" y="2705426"/>
                    </a:moveTo>
                    <a:lnTo>
                      <a:pt x="1568009" y="2738542"/>
                    </a:lnTo>
                    <a:cubicBezTo>
                      <a:pt x="1447072" y="2773191"/>
                      <a:pt x="1335026" y="2777633"/>
                      <a:pt x="1280783" y="2777633"/>
                    </a:cubicBezTo>
                    <a:cubicBezTo>
                      <a:pt x="1269667" y="2777633"/>
                      <a:pt x="1260775" y="2777411"/>
                      <a:pt x="1254661" y="2777188"/>
                    </a:cubicBezTo>
                    <a:lnTo>
                      <a:pt x="1251734" y="2777051"/>
                    </a:lnTo>
                    <a:lnTo>
                      <a:pt x="1206682" y="2871973"/>
                    </a:lnTo>
                    <a:cubicBezTo>
                      <a:pt x="1089654" y="3122442"/>
                      <a:pt x="929807" y="3492239"/>
                      <a:pt x="942260" y="3566996"/>
                    </a:cubicBezTo>
                    <a:cubicBezTo>
                      <a:pt x="951155" y="3614164"/>
                      <a:pt x="992072" y="3655993"/>
                      <a:pt x="1059675" y="3683582"/>
                    </a:cubicBezTo>
                    <a:cubicBezTo>
                      <a:pt x="1162858" y="3728080"/>
                      <a:pt x="1327418" y="3735200"/>
                      <a:pt x="1422595" y="3669342"/>
                    </a:cubicBezTo>
                    <a:cubicBezTo>
                      <a:pt x="1434159" y="3661333"/>
                      <a:pt x="1451949" y="3639083"/>
                      <a:pt x="1477745" y="3607045"/>
                    </a:cubicBezTo>
                    <a:cubicBezTo>
                      <a:pt x="1534674" y="3536737"/>
                      <a:pt x="1629851" y="3418593"/>
                      <a:pt x="1776509" y="3308905"/>
                    </a:cubicBezTo>
                    <a:lnTo>
                      <a:pt x="1855141" y="3256549"/>
                    </a:lnTo>
                    <a:lnTo>
                      <a:pt x="1781423" y="3180382"/>
                    </a:lnTo>
                    <a:cubicBezTo>
                      <a:pt x="1644229" y="3003996"/>
                      <a:pt x="1652474" y="2784436"/>
                      <a:pt x="1659286" y="2713549"/>
                    </a:cubicBezTo>
                    <a:close/>
                    <a:moveTo>
                      <a:pt x="2001996" y="2346735"/>
                    </a:moveTo>
                    <a:lnTo>
                      <a:pt x="1984954" y="2392677"/>
                    </a:lnTo>
                    <a:cubicBezTo>
                      <a:pt x="1946267" y="2483488"/>
                      <a:pt x="1876360" y="2584146"/>
                      <a:pt x="1749400" y="2660598"/>
                    </a:cubicBezTo>
                    <a:lnTo>
                      <a:pt x="1678848" y="2696789"/>
                    </a:lnTo>
                    <a:lnTo>
                      <a:pt x="1677415" y="2705849"/>
                    </a:lnTo>
                    <a:cubicBezTo>
                      <a:pt x="1670267" y="2761754"/>
                      <a:pt x="1654412" y="2986174"/>
                      <a:pt x="1791488" y="3165728"/>
                    </a:cubicBezTo>
                    <a:lnTo>
                      <a:pt x="1869487" y="3246997"/>
                    </a:lnTo>
                    <a:lnTo>
                      <a:pt x="1896362" y="3229103"/>
                    </a:lnTo>
                    <a:cubicBezTo>
                      <a:pt x="2026281" y="3152646"/>
                      <a:pt x="2187018" y="3088860"/>
                      <a:pt x="2384155" y="3061493"/>
                    </a:cubicBezTo>
                    <a:cubicBezTo>
                      <a:pt x="2473106" y="3049034"/>
                      <a:pt x="2542488" y="2977837"/>
                      <a:pt x="2571842" y="2865700"/>
                    </a:cubicBezTo>
                    <a:cubicBezTo>
                      <a:pt x="2602975" y="2745555"/>
                      <a:pt x="2577179" y="2618289"/>
                      <a:pt x="2510466" y="2568451"/>
                    </a:cubicBezTo>
                    <a:cubicBezTo>
                      <a:pt x="2283196" y="2394795"/>
                      <a:pt x="2060694" y="2354691"/>
                      <a:pt x="2007427" y="2347378"/>
                    </a:cubicBezTo>
                    <a:close/>
                    <a:moveTo>
                      <a:pt x="380731" y="2137371"/>
                    </a:moveTo>
                    <a:lnTo>
                      <a:pt x="302487" y="2137939"/>
                    </a:lnTo>
                    <a:cubicBezTo>
                      <a:pt x="293566" y="2137939"/>
                      <a:pt x="284645" y="2137939"/>
                      <a:pt x="275724" y="2137939"/>
                    </a:cubicBezTo>
                    <a:lnTo>
                      <a:pt x="255596" y="2137939"/>
                    </a:lnTo>
                    <a:lnTo>
                      <a:pt x="260451" y="2165406"/>
                    </a:lnTo>
                    <a:cubicBezTo>
                      <a:pt x="280242" y="2251399"/>
                      <a:pt x="312487" y="2343733"/>
                      <a:pt x="367636" y="2428725"/>
                    </a:cubicBezTo>
                    <a:cubicBezTo>
                      <a:pt x="405997" y="2487129"/>
                      <a:pt x="486574" y="2522676"/>
                      <a:pt x="581896" y="2542427"/>
                    </a:cubicBezTo>
                    <a:lnTo>
                      <a:pt x="614087" y="2546415"/>
                    </a:lnTo>
                    <a:lnTo>
                      <a:pt x="614087" y="2289991"/>
                    </a:lnTo>
                    <a:cubicBezTo>
                      <a:pt x="614087" y="2207901"/>
                      <a:pt x="547100" y="2139195"/>
                      <a:pt x="463143" y="2139195"/>
                    </a:cubicBezTo>
                    <a:lnTo>
                      <a:pt x="382759" y="2139195"/>
                    </a:lnTo>
                    <a:close/>
                    <a:moveTo>
                      <a:pt x="1344225" y="1919249"/>
                    </a:moveTo>
                    <a:lnTo>
                      <a:pt x="1341005" y="1925076"/>
                    </a:lnTo>
                    <a:cubicBezTo>
                      <a:pt x="1309236" y="1998375"/>
                      <a:pt x="1297400" y="2082645"/>
                      <a:pt x="1297735" y="2188828"/>
                    </a:cubicBezTo>
                    <a:cubicBezTo>
                      <a:pt x="1299296" y="2431914"/>
                      <a:pt x="1182683" y="2511385"/>
                      <a:pt x="1148724" y="2529244"/>
                    </a:cubicBezTo>
                    <a:lnTo>
                      <a:pt x="1147270" y="2529926"/>
                    </a:lnTo>
                    <a:lnTo>
                      <a:pt x="1251306" y="2760956"/>
                    </a:lnTo>
                    <a:lnTo>
                      <a:pt x="1253470" y="2761041"/>
                    </a:lnTo>
                    <a:cubicBezTo>
                      <a:pt x="1285687" y="2762086"/>
                      <a:pt x="1418838" y="2763640"/>
                      <a:pt x="1563562" y="2721662"/>
                    </a:cubicBezTo>
                    <a:lnTo>
                      <a:pt x="1658071" y="2684015"/>
                    </a:lnTo>
                    <a:close/>
                    <a:moveTo>
                      <a:pt x="892073" y="1745412"/>
                    </a:moveTo>
                    <a:cubicBezTo>
                      <a:pt x="831297" y="1745524"/>
                      <a:pt x="757919" y="1755128"/>
                      <a:pt x="706622" y="1793096"/>
                    </a:cubicBezTo>
                    <a:cubicBezTo>
                      <a:pt x="670044" y="1819897"/>
                      <a:pt x="648633" y="1859206"/>
                      <a:pt x="642388" y="1908342"/>
                    </a:cubicBezTo>
                    <a:cubicBezTo>
                      <a:pt x="627334" y="2047931"/>
                      <a:pt x="611931" y="2102720"/>
                      <a:pt x="531491" y="2124182"/>
                    </a:cubicBezTo>
                    <a:lnTo>
                      <a:pt x="496962" y="2129851"/>
                    </a:lnTo>
                    <a:lnTo>
                      <a:pt x="528707" y="2136156"/>
                    </a:lnTo>
                    <a:cubicBezTo>
                      <a:pt x="589246" y="2161335"/>
                      <a:pt x="631950" y="2220393"/>
                      <a:pt x="631950" y="2289991"/>
                    </a:cubicBezTo>
                    <a:lnTo>
                      <a:pt x="631950" y="2548629"/>
                    </a:lnTo>
                    <a:lnTo>
                      <a:pt x="732505" y="2561088"/>
                    </a:lnTo>
                    <a:cubicBezTo>
                      <a:pt x="784106" y="2563948"/>
                      <a:pt x="835958" y="2563742"/>
                      <a:pt x="884629" y="2561352"/>
                    </a:cubicBezTo>
                    <a:lnTo>
                      <a:pt x="937930" y="2556715"/>
                    </a:lnTo>
                    <a:lnTo>
                      <a:pt x="934722" y="2552005"/>
                    </a:lnTo>
                    <a:cubicBezTo>
                      <a:pt x="883522" y="2473268"/>
                      <a:pt x="699672" y="2152089"/>
                      <a:pt x="920253" y="1899742"/>
                    </a:cubicBezTo>
                    <a:cubicBezTo>
                      <a:pt x="966018" y="1847336"/>
                      <a:pt x="987730" y="1800939"/>
                      <a:pt x="993754" y="1756842"/>
                    </a:cubicBezTo>
                    <a:lnTo>
                      <a:pt x="993842" y="1753366"/>
                    </a:lnTo>
                    <a:lnTo>
                      <a:pt x="992923" y="1753217"/>
                    </a:lnTo>
                    <a:cubicBezTo>
                      <a:pt x="976149" y="1750584"/>
                      <a:pt x="937655" y="1745328"/>
                      <a:pt x="892073" y="1745412"/>
                    </a:cubicBezTo>
                    <a:close/>
                    <a:moveTo>
                      <a:pt x="1691610" y="1605506"/>
                    </a:moveTo>
                    <a:lnTo>
                      <a:pt x="1592793" y="1664466"/>
                    </a:lnTo>
                    <a:cubicBezTo>
                      <a:pt x="1494067" y="1727956"/>
                      <a:pt x="1425626" y="1787830"/>
                      <a:pt x="1379706" y="1855030"/>
                    </a:cubicBezTo>
                    <a:lnTo>
                      <a:pt x="1355080" y="1899602"/>
                    </a:lnTo>
                    <a:lnTo>
                      <a:pt x="1673409" y="2677906"/>
                    </a:lnTo>
                    <a:lnTo>
                      <a:pt x="1714872" y="2661389"/>
                    </a:lnTo>
                    <a:cubicBezTo>
                      <a:pt x="1828598" y="2600935"/>
                      <a:pt x="1911235" y="2514974"/>
                      <a:pt x="1961481" y="2403939"/>
                    </a:cubicBezTo>
                    <a:lnTo>
                      <a:pt x="1986360" y="2337950"/>
                    </a:lnTo>
                    <a:close/>
                    <a:moveTo>
                      <a:pt x="172306" y="1379276"/>
                    </a:moveTo>
                    <a:lnTo>
                      <a:pt x="166385" y="1398809"/>
                    </a:lnTo>
                    <a:cubicBezTo>
                      <a:pt x="145259" y="1455322"/>
                      <a:pt x="111903" y="1504047"/>
                      <a:pt x="82104" y="1547656"/>
                    </a:cubicBezTo>
                    <a:cubicBezTo>
                      <a:pt x="43855" y="1603724"/>
                      <a:pt x="10943" y="1652672"/>
                      <a:pt x="18059" y="1697171"/>
                    </a:cubicBezTo>
                    <a:cubicBezTo>
                      <a:pt x="28733" y="1759469"/>
                      <a:pt x="102563" y="1786168"/>
                      <a:pt x="174613" y="1811977"/>
                    </a:cubicBezTo>
                    <a:cubicBezTo>
                      <a:pt x="183508" y="1815537"/>
                      <a:pt x="190624" y="1818207"/>
                      <a:pt x="198630" y="1821766"/>
                    </a:cubicBezTo>
                    <a:lnTo>
                      <a:pt x="204347" y="1827070"/>
                    </a:lnTo>
                    <a:lnTo>
                      <a:pt x="254318" y="1744974"/>
                    </a:lnTo>
                    <a:cubicBezTo>
                      <a:pt x="299519" y="1656317"/>
                      <a:pt x="311919" y="1578329"/>
                      <a:pt x="291140" y="1511386"/>
                    </a:cubicBezTo>
                    <a:cubicBezTo>
                      <a:pt x="268351" y="1437749"/>
                      <a:pt x="208865" y="1398253"/>
                      <a:pt x="180169" y="1383108"/>
                    </a:cubicBezTo>
                    <a:close/>
                    <a:moveTo>
                      <a:pt x="1321359" y="1230627"/>
                    </a:moveTo>
                    <a:lnTo>
                      <a:pt x="1309636" y="1234394"/>
                    </a:lnTo>
                    <a:cubicBezTo>
                      <a:pt x="1303222" y="1237995"/>
                      <a:pt x="1297471" y="1242947"/>
                      <a:pt x="1292605" y="1249249"/>
                    </a:cubicBezTo>
                    <a:cubicBezTo>
                      <a:pt x="1282874" y="1261854"/>
                      <a:pt x="1278450" y="1276259"/>
                      <a:pt x="1280220" y="1291564"/>
                    </a:cubicBezTo>
                    <a:cubicBezTo>
                      <a:pt x="1282874" y="1306869"/>
                      <a:pt x="1289067" y="1321274"/>
                      <a:pt x="1301452" y="1331178"/>
                    </a:cubicBezTo>
                    <a:cubicBezTo>
                      <a:pt x="1307203" y="1335679"/>
                      <a:pt x="1313838" y="1339055"/>
                      <a:pt x="1320916" y="1341081"/>
                    </a:cubicBezTo>
                    <a:lnTo>
                      <a:pt x="1333300" y="1342089"/>
                    </a:lnTo>
                    <a:close/>
                    <a:moveTo>
                      <a:pt x="538654" y="1228356"/>
                    </a:moveTo>
                    <a:cubicBezTo>
                      <a:pt x="570351" y="1228356"/>
                      <a:pt x="573068" y="1275628"/>
                      <a:pt x="573068" y="1325575"/>
                    </a:cubicBezTo>
                    <a:cubicBezTo>
                      <a:pt x="573068" y="1375523"/>
                      <a:pt x="570351" y="1423687"/>
                      <a:pt x="538654" y="1423687"/>
                    </a:cubicBezTo>
                    <a:cubicBezTo>
                      <a:pt x="506051" y="1423687"/>
                      <a:pt x="503334" y="1375523"/>
                      <a:pt x="503334" y="1325575"/>
                    </a:cubicBezTo>
                    <a:cubicBezTo>
                      <a:pt x="503334" y="1275628"/>
                      <a:pt x="506051" y="1228356"/>
                      <a:pt x="538654" y="1228356"/>
                    </a:cubicBezTo>
                    <a:close/>
                    <a:moveTo>
                      <a:pt x="1337232" y="1227778"/>
                    </a:moveTo>
                    <a:lnTo>
                      <a:pt x="1348703" y="1341190"/>
                    </a:lnTo>
                    <a:lnTo>
                      <a:pt x="1364156" y="1336580"/>
                    </a:lnTo>
                    <a:cubicBezTo>
                      <a:pt x="1370680" y="1332978"/>
                      <a:pt x="1376652" y="1328027"/>
                      <a:pt x="1381960" y="1322175"/>
                    </a:cubicBezTo>
                    <a:cubicBezTo>
                      <a:pt x="1390807" y="1309570"/>
                      <a:pt x="1395231" y="1295165"/>
                      <a:pt x="1393461" y="1279860"/>
                    </a:cubicBezTo>
                    <a:cubicBezTo>
                      <a:pt x="1392576" y="1263654"/>
                      <a:pt x="1384614" y="1250150"/>
                      <a:pt x="1373113" y="1240246"/>
                    </a:cubicBezTo>
                    <a:close/>
                    <a:moveTo>
                      <a:pt x="1329763" y="1210536"/>
                    </a:moveTo>
                    <a:cubicBezTo>
                      <a:pt x="1349226" y="1208735"/>
                      <a:pt x="1367805" y="1214137"/>
                      <a:pt x="1382845" y="1226741"/>
                    </a:cubicBezTo>
                    <a:cubicBezTo>
                      <a:pt x="1399654" y="1239346"/>
                      <a:pt x="1408501" y="1257352"/>
                      <a:pt x="1410270" y="1277159"/>
                    </a:cubicBezTo>
                    <a:cubicBezTo>
                      <a:pt x="1412925" y="1296966"/>
                      <a:pt x="1407616" y="1316773"/>
                      <a:pt x="1394346" y="1332978"/>
                    </a:cubicBezTo>
                    <a:cubicBezTo>
                      <a:pt x="1382845" y="1348284"/>
                      <a:pt x="1365151" y="1358187"/>
                      <a:pt x="1344803" y="1359988"/>
                    </a:cubicBezTo>
                    <a:cubicBezTo>
                      <a:pt x="1342149" y="1360888"/>
                      <a:pt x="1339494" y="1360888"/>
                      <a:pt x="1336840" y="1360888"/>
                    </a:cubicBezTo>
                    <a:cubicBezTo>
                      <a:pt x="1320916" y="1360888"/>
                      <a:pt x="1304107" y="1354586"/>
                      <a:pt x="1290836" y="1343782"/>
                    </a:cubicBezTo>
                    <a:cubicBezTo>
                      <a:pt x="1274911" y="1331178"/>
                      <a:pt x="1266064" y="1314072"/>
                      <a:pt x="1263410" y="1294265"/>
                    </a:cubicBezTo>
                    <a:cubicBezTo>
                      <a:pt x="1260756" y="1274458"/>
                      <a:pt x="1266064" y="1253751"/>
                      <a:pt x="1279335" y="1238446"/>
                    </a:cubicBezTo>
                    <a:cubicBezTo>
                      <a:pt x="1291721" y="1222240"/>
                      <a:pt x="1309415" y="1213237"/>
                      <a:pt x="1329763" y="1210536"/>
                    </a:cubicBezTo>
                    <a:close/>
                    <a:moveTo>
                      <a:pt x="1416374" y="1036577"/>
                    </a:moveTo>
                    <a:cubicBezTo>
                      <a:pt x="1393246" y="1036577"/>
                      <a:pt x="1368338" y="1041924"/>
                      <a:pt x="1343431" y="1053511"/>
                    </a:cubicBezTo>
                    <a:cubicBezTo>
                      <a:pt x="1290947" y="1076685"/>
                      <a:pt x="1241133" y="1121250"/>
                      <a:pt x="1203772" y="1179184"/>
                    </a:cubicBezTo>
                    <a:cubicBezTo>
                      <a:pt x="1127271" y="1297726"/>
                      <a:pt x="1127271" y="1434094"/>
                      <a:pt x="1202882" y="1482224"/>
                    </a:cubicBezTo>
                    <a:cubicBezTo>
                      <a:pt x="1239354" y="1506289"/>
                      <a:pt x="1287389" y="1506289"/>
                      <a:pt x="1338983" y="1483115"/>
                    </a:cubicBezTo>
                    <a:cubicBezTo>
                      <a:pt x="1391467" y="1459941"/>
                      <a:pt x="1440392" y="1415377"/>
                      <a:pt x="1478642" y="1357443"/>
                    </a:cubicBezTo>
                    <a:lnTo>
                      <a:pt x="1480138" y="1354289"/>
                    </a:lnTo>
                    <a:lnTo>
                      <a:pt x="1480138" y="1353585"/>
                    </a:lnTo>
                    <a:lnTo>
                      <a:pt x="1480471" y="1353585"/>
                    </a:lnTo>
                    <a:lnTo>
                      <a:pt x="1521299" y="1267478"/>
                    </a:lnTo>
                    <a:cubicBezTo>
                      <a:pt x="1549862" y="1177401"/>
                      <a:pt x="1536018" y="1091837"/>
                      <a:pt x="1478642" y="1054403"/>
                    </a:cubicBezTo>
                    <a:cubicBezTo>
                      <a:pt x="1460851" y="1042816"/>
                      <a:pt x="1439502" y="1036577"/>
                      <a:pt x="1416374" y="1036577"/>
                    </a:cubicBezTo>
                    <a:close/>
                    <a:moveTo>
                      <a:pt x="616588" y="984838"/>
                    </a:moveTo>
                    <a:cubicBezTo>
                      <a:pt x="586839" y="987696"/>
                      <a:pt x="558021" y="994412"/>
                      <a:pt x="531811" y="1004401"/>
                    </a:cubicBezTo>
                    <a:cubicBezTo>
                      <a:pt x="433194" y="1042584"/>
                      <a:pt x="377222" y="1121614"/>
                      <a:pt x="384329" y="1215739"/>
                    </a:cubicBezTo>
                    <a:cubicBezTo>
                      <a:pt x="400655" y="1430185"/>
                      <a:pt x="327872" y="1489624"/>
                      <a:pt x="306445" y="1502322"/>
                    </a:cubicBezTo>
                    <a:lnTo>
                      <a:pt x="306405" y="1502343"/>
                    </a:lnTo>
                    <a:lnTo>
                      <a:pt x="308120" y="1506031"/>
                    </a:lnTo>
                    <a:cubicBezTo>
                      <a:pt x="330239" y="1576990"/>
                      <a:pt x="317672" y="1658994"/>
                      <a:pt x="270795" y="1751291"/>
                    </a:cubicBezTo>
                    <a:lnTo>
                      <a:pt x="214221" y="1844160"/>
                    </a:lnTo>
                    <a:lnTo>
                      <a:pt x="217977" y="1855585"/>
                    </a:lnTo>
                    <a:cubicBezTo>
                      <a:pt x="221979" y="1874942"/>
                      <a:pt x="224425" y="1902754"/>
                      <a:pt x="227983" y="1940133"/>
                    </a:cubicBezTo>
                    <a:cubicBezTo>
                      <a:pt x="230652" y="1969947"/>
                      <a:pt x="233821" y="2004767"/>
                      <a:pt x="238797" y="2042882"/>
                    </a:cubicBezTo>
                    <a:lnTo>
                      <a:pt x="252754" y="2121858"/>
                    </a:lnTo>
                    <a:lnTo>
                      <a:pt x="275724" y="2121858"/>
                    </a:lnTo>
                    <a:cubicBezTo>
                      <a:pt x="429170" y="2121858"/>
                      <a:pt x="514814" y="2121858"/>
                      <a:pt x="560313" y="2094163"/>
                    </a:cubicBezTo>
                    <a:cubicBezTo>
                      <a:pt x="604027" y="2069149"/>
                      <a:pt x="613840" y="2014653"/>
                      <a:pt x="625438" y="1906555"/>
                    </a:cubicBezTo>
                    <a:cubicBezTo>
                      <a:pt x="631683" y="1852059"/>
                      <a:pt x="655770" y="1809177"/>
                      <a:pt x="695916" y="1778802"/>
                    </a:cubicBezTo>
                    <a:cubicBezTo>
                      <a:pt x="791931" y="1709231"/>
                      <a:pt x="950786" y="1728578"/>
                      <a:pt x="993780" y="1735699"/>
                    </a:cubicBezTo>
                    <a:lnTo>
                      <a:pt x="994288" y="1735793"/>
                    </a:lnTo>
                    <a:lnTo>
                      <a:pt x="994857" y="1713374"/>
                    </a:lnTo>
                    <a:cubicBezTo>
                      <a:pt x="990180" y="1656073"/>
                      <a:pt x="962566" y="1600663"/>
                      <a:pt x="931834" y="1538355"/>
                    </a:cubicBezTo>
                    <a:cubicBezTo>
                      <a:pt x="881059" y="1435992"/>
                      <a:pt x="822267" y="1319387"/>
                      <a:pt x="849881" y="1153825"/>
                    </a:cubicBezTo>
                    <a:lnTo>
                      <a:pt x="867064" y="1079448"/>
                    </a:lnTo>
                    <a:lnTo>
                      <a:pt x="864090" y="1078991"/>
                    </a:lnTo>
                    <a:cubicBezTo>
                      <a:pt x="803453" y="1002403"/>
                      <a:pt x="705835" y="976263"/>
                      <a:pt x="616588" y="984838"/>
                    </a:cubicBezTo>
                    <a:close/>
                    <a:moveTo>
                      <a:pt x="1038459" y="732717"/>
                    </a:moveTo>
                    <a:lnTo>
                      <a:pt x="982976" y="824210"/>
                    </a:lnTo>
                    <a:cubicBezTo>
                      <a:pt x="929941" y="921547"/>
                      <a:pt x="887851" y="1032325"/>
                      <a:pt x="866806" y="1156496"/>
                    </a:cubicBezTo>
                    <a:cubicBezTo>
                      <a:pt x="840083" y="1316716"/>
                      <a:pt x="897984" y="1430651"/>
                      <a:pt x="946977" y="1531234"/>
                    </a:cubicBezTo>
                    <a:cubicBezTo>
                      <a:pt x="978155" y="1593542"/>
                      <a:pt x="1007105" y="1651622"/>
                      <a:pt x="1012116" y="1712595"/>
                    </a:cubicBezTo>
                    <a:lnTo>
                      <a:pt x="1011323" y="1746973"/>
                    </a:lnTo>
                    <a:lnTo>
                      <a:pt x="1011730" y="1747534"/>
                    </a:lnTo>
                    <a:lnTo>
                      <a:pt x="1011303" y="1747845"/>
                    </a:lnTo>
                    <a:lnTo>
                      <a:pt x="1011046" y="1758978"/>
                    </a:lnTo>
                    <a:cubicBezTo>
                      <a:pt x="1004809" y="1806127"/>
                      <a:pt x="982052" y="1855904"/>
                      <a:pt x="933615" y="1911314"/>
                    </a:cubicBezTo>
                    <a:cubicBezTo>
                      <a:pt x="832066" y="2027919"/>
                      <a:pt x="805342" y="2172117"/>
                      <a:pt x="855226" y="2340349"/>
                    </a:cubicBezTo>
                    <a:cubicBezTo>
                      <a:pt x="883286" y="2434478"/>
                      <a:pt x="928382" y="2510583"/>
                      <a:pt x="949176" y="2543128"/>
                    </a:cubicBezTo>
                    <a:lnTo>
                      <a:pt x="956974" y="2555059"/>
                    </a:lnTo>
                    <a:lnTo>
                      <a:pt x="993573" y="2551875"/>
                    </a:lnTo>
                    <a:cubicBezTo>
                      <a:pt x="1059786" y="2543365"/>
                      <a:pt x="1110822" y="2531072"/>
                      <a:pt x="1132615" y="2518612"/>
                    </a:cubicBezTo>
                    <a:lnTo>
                      <a:pt x="1133097" y="2518419"/>
                    </a:lnTo>
                    <a:lnTo>
                      <a:pt x="1133570" y="2517395"/>
                    </a:lnTo>
                    <a:cubicBezTo>
                      <a:pt x="1135355" y="2516505"/>
                      <a:pt x="1281675" y="2454175"/>
                      <a:pt x="1280783" y="2188828"/>
                    </a:cubicBezTo>
                    <a:cubicBezTo>
                      <a:pt x="1279444" y="1973123"/>
                      <a:pt x="1330802" y="1842564"/>
                      <a:pt x="1492067" y="1714134"/>
                    </a:cubicBezTo>
                    <a:lnTo>
                      <a:pt x="1566732" y="1660722"/>
                    </a:lnTo>
                    <a:lnTo>
                      <a:pt x="1567794" y="1656387"/>
                    </a:lnTo>
                    <a:cubicBezTo>
                      <a:pt x="1574466" y="1627419"/>
                      <a:pt x="1592824" y="1522024"/>
                      <a:pt x="1522912" y="1417759"/>
                    </a:cubicBezTo>
                    <a:lnTo>
                      <a:pt x="1486921" y="1374274"/>
                    </a:lnTo>
                    <a:lnTo>
                      <a:pt x="1425381" y="1446906"/>
                    </a:lnTo>
                    <a:cubicBezTo>
                      <a:pt x="1400362" y="1469300"/>
                      <a:pt x="1373231" y="1487126"/>
                      <a:pt x="1345210" y="1499158"/>
                    </a:cubicBezTo>
                    <a:cubicBezTo>
                      <a:pt x="1318523" y="1511636"/>
                      <a:pt x="1290947" y="1517875"/>
                      <a:pt x="1265151" y="1517875"/>
                    </a:cubicBezTo>
                    <a:cubicBezTo>
                      <a:pt x="1239354" y="1517875"/>
                      <a:pt x="1214446" y="1510745"/>
                      <a:pt x="1193097" y="1497376"/>
                    </a:cubicBezTo>
                    <a:cubicBezTo>
                      <a:pt x="1109480" y="1443007"/>
                      <a:pt x="1107701" y="1295943"/>
                      <a:pt x="1189539" y="1170271"/>
                    </a:cubicBezTo>
                    <a:lnTo>
                      <a:pt x="1217336" y="1137227"/>
                    </a:lnTo>
                    <a:lnTo>
                      <a:pt x="1150506" y="1090766"/>
                    </a:lnTo>
                    <a:cubicBezTo>
                      <a:pt x="1048434" y="994934"/>
                      <a:pt x="1034838" y="847211"/>
                      <a:pt x="1036823" y="761271"/>
                    </a:cubicBezTo>
                    <a:close/>
                    <a:moveTo>
                      <a:pt x="1626717" y="228210"/>
                    </a:moveTo>
                    <a:lnTo>
                      <a:pt x="1608400" y="237202"/>
                    </a:lnTo>
                    <a:cubicBezTo>
                      <a:pt x="1552490" y="265491"/>
                      <a:pt x="1425553" y="335587"/>
                      <a:pt x="1292602" y="449744"/>
                    </a:cubicBezTo>
                    <a:cubicBezTo>
                      <a:pt x="1251626" y="484681"/>
                      <a:pt x="1208033" y="525627"/>
                      <a:pt x="1164816" y="572566"/>
                    </a:cubicBezTo>
                    <a:lnTo>
                      <a:pt x="1058484" y="707069"/>
                    </a:lnTo>
                    <a:lnTo>
                      <a:pt x="1058019" y="710866"/>
                    </a:lnTo>
                    <a:cubicBezTo>
                      <a:pt x="1052003" y="765804"/>
                      <a:pt x="1039469" y="959440"/>
                      <a:pt x="1158790" y="1074356"/>
                    </a:cubicBezTo>
                    <a:lnTo>
                      <a:pt x="1228930" y="1123443"/>
                    </a:lnTo>
                    <a:lnTo>
                      <a:pt x="1256922" y="1090166"/>
                    </a:lnTo>
                    <a:cubicBezTo>
                      <a:pt x="1281830" y="1067772"/>
                      <a:pt x="1308738" y="1049946"/>
                      <a:pt x="1336315" y="1037468"/>
                    </a:cubicBezTo>
                    <a:cubicBezTo>
                      <a:pt x="1364780" y="1024990"/>
                      <a:pt x="1392579" y="1018974"/>
                      <a:pt x="1418376" y="1019419"/>
                    </a:cubicBezTo>
                    <a:cubicBezTo>
                      <a:pt x="1444172" y="1019865"/>
                      <a:pt x="1467968" y="1026773"/>
                      <a:pt x="1488427" y="1040142"/>
                    </a:cubicBezTo>
                    <a:cubicBezTo>
                      <a:pt x="1562371" y="1087715"/>
                      <a:pt x="1572295" y="1206257"/>
                      <a:pt x="1519391" y="1319340"/>
                    </a:cubicBezTo>
                    <a:lnTo>
                      <a:pt x="1497259" y="1359326"/>
                    </a:lnTo>
                    <a:lnTo>
                      <a:pt x="1537762" y="1408338"/>
                    </a:lnTo>
                    <a:cubicBezTo>
                      <a:pt x="1599338" y="1500411"/>
                      <a:pt x="1595815" y="1593399"/>
                      <a:pt x="1588494" y="1639588"/>
                    </a:cubicBezTo>
                    <a:lnTo>
                      <a:pt x="1587060" y="1646732"/>
                    </a:lnTo>
                    <a:lnTo>
                      <a:pt x="1692087" y="1583339"/>
                    </a:lnTo>
                    <a:lnTo>
                      <a:pt x="1692510" y="1583490"/>
                    </a:lnTo>
                    <a:lnTo>
                      <a:pt x="1703580" y="1574684"/>
                    </a:lnTo>
                    <a:cubicBezTo>
                      <a:pt x="1763681" y="1524614"/>
                      <a:pt x="1994550" y="1308032"/>
                      <a:pt x="1994550" y="932687"/>
                    </a:cubicBezTo>
                    <a:cubicBezTo>
                      <a:pt x="1994550" y="692396"/>
                      <a:pt x="1890478" y="464564"/>
                      <a:pt x="1703681" y="288350"/>
                    </a:cubicBezTo>
                    <a:close/>
                    <a:moveTo>
                      <a:pt x="557825" y="188928"/>
                    </a:moveTo>
                    <a:cubicBezTo>
                      <a:pt x="539888" y="188650"/>
                      <a:pt x="525349" y="189900"/>
                      <a:pt x="515238" y="191219"/>
                    </a:cubicBezTo>
                    <a:lnTo>
                      <a:pt x="506315" y="192627"/>
                    </a:lnTo>
                    <a:lnTo>
                      <a:pt x="397657" y="282120"/>
                    </a:lnTo>
                    <a:cubicBezTo>
                      <a:pt x="233543" y="445874"/>
                      <a:pt x="131916" y="671927"/>
                      <a:pt x="131916" y="921118"/>
                    </a:cubicBezTo>
                    <a:cubicBezTo>
                      <a:pt x="131916" y="1019014"/>
                      <a:pt x="153265" y="1110681"/>
                      <a:pt x="177281" y="1203238"/>
                    </a:cubicBezTo>
                    <a:cubicBezTo>
                      <a:pt x="191625" y="1259306"/>
                      <a:pt x="190207" y="1309492"/>
                      <a:pt x="179689" y="1354922"/>
                    </a:cubicBezTo>
                    <a:lnTo>
                      <a:pt x="177587" y="1361858"/>
                    </a:lnTo>
                    <a:lnTo>
                      <a:pt x="189232" y="1367585"/>
                    </a:lnTo>
                    <a:cubicBezTo>
                      <a:pt x="212922" y="1380168"/>
                      <a:pt x="254002" y="1406943"/>
                      <a:pt x="283524" y="1453151"/>
                    </a:cubicBezTo>
                    <a:lnTo>
                      <a:pt x="299107" y="1486654"/>
                    </a:lnTo>
                    <a:lnTo>
                      <a:pt x="308728" y="1479121"/>
                    </a:lnTo>
                    <a:cubicBezTo>
                      <a:pt x="333299" y="1456602"/>
                      <a:pt x="380109" y="1390004"/>
                      <a:pt x="367449" y="1217515"/>
                    </a:cubicBezTo>
                    <a:cubicBezTo>
                      <a:pt x="360341" y="1114510"/>
                      <a:pt x="419867" y="1028376"/>
                      <a:pt x="525592" y="987530"/>
                    </a:cubicBezTo>
                    <a:cubicBezTo>
                      <a:pt x="608884" y="956229"/>
                      <a:pt x="717163" y="955895"/>
                      <a:pt x="802079" y="1004137"/>
                    </a:cubicBezTo>
                    <a:lnTo>
                      <a:pt x="870756" y="1063469"/>
                    </a:lnTo>
                    <a:lnTo>
                      <a:pt x="877979" y="1032201"/>
                    </a:lnTo>
                    <a:cubicBezTo>
                      <a:pt x="898068" y="963909"/>
                      <a:pt x="924242" y="900264"/>
                      <a:pt x="954468" y="841277"/>
                    </a:cubicBezTo>
                    <a:lnTo>
                      <a:pt x="1041337" y="700821"/>
                    </a:lnTo>
                    <a:lnTo>
                      <a:pt x="1042018" y="695073"/>
                    </a:lnTo>
                    <a:cubicBezTo>
                      <a:pt x="986758" y="524470"/>
                      <a:pt x="881585" y="304996"/>
                      <a:pt x="697980" y="220583"/>
                    </a:cubicBezTo>
                    <a:cubicBezTo>
                      <a:pt x="643166" y="196148"/>
                      <a:pt x="593699" y="189484"/>
                      <a:pt x="557825" y="188928"/>
                    </a:cubicBezTo>
                    <a:close/>
                    <a:moveTo>
                      <a:pt x="1038327" y="16909"/>
                    </a:moveTo>
                    <a:cubicBezTo>
                      <a:pt x="850863" y="16909"/>
                      <a:pt x="676533" y="73979"/>
                      <a:pt x="531848" y="171597"/>
                    </a:cubicBezTo>
                    <a:lnTo>
                      <a:pt x="529684" y="173380"/>
                    </a:lnTo>
                    <a:lnTo>
                      <a:pt x="557268" y="171601"/>
                    </a:lnTo>
                    <a:cubicBezTo>
                      <a:pt x="594591" y="171935"/>
                      <a:pt x="645840" y="178821"/>
                      <a:pt x="703328" y="204589"/>
                    </a:cubicBezTo>
                    <a:cubicBezTo>
                      <a:pt x="796133" y="246574"/>
                      <a:pt x="920329" y="346384"/>
                      <a:pt x="1019190" y="582594"/>
                    </a:cubicBezTo>
                    <a:lnTo>
                      <a:pt x="1054863" y="678953"/>
                    </a:lnTo>
                    <a:lnTo>
                      <a:pt x="1055268" y="678297"/>
                    </a:lnTo>
                    <a:cubicBezTo>
                      <a:pt x="1127863" y="578971"/>
                      <a:pt x="1208534" y="498311"/>
                      <a:pt x="1281022" y="436393"/>
                    </a:cubicBezTo>
                    <a:cubicBezTo>
                      <a:pt x="1415309" y="321568"/>
                      <a:pt x="1543582" y="250303"/>
                      <a:pt x="1600453" y="221472"/>
                    </a:cubicBezTo>
                    <a:lnTo>
                      <a:pt x="1611289" y="216155"/>
                    </a:lnTo>
                    <a:lnTo>
                      <a:pt x="1556189" y="173099"/>
                    </a:lnTo>
                    <a:cubicBezTo>
                      <a:pt x="1399579" y="72477"/>
                      <a:pt x="1218452" y="16909"/>
                      <a:pt x="1038327" y="16909"/>
                    </a:cubicBezTo>
                    <a:close/>
                    <a:moveTo>
                      <a:pt x="1038327" y="0"/>
                    </a:moveTo>
                    <a:cubicBezTo>
                      <a:pt x="1221121" y="0"/>
                      <a:pt x="1406418" y="56068"/>
                      <a:pt x="1565695" y="158067"/>
                    </a:cubicBezTo>
                    <a:lnTo>
                      <a:pt x="1629107" y="207649"/>
                    </a:lnTo>
                    <a:lnTo>
                      <a:pt x="1631102" y="206743"/>
                    </a:lnTo>
                    <a:cubicBezTo>
                      <a:pt x="1634665" y="204073"/>
                      <a:pt x="1640009" y="206743"/>
                      <a:pt x="1641791" y="211194"/>
                    </a:cubicBezTo>
                    <a:cubicBezTo>
                      <a:pt x="1643127" y="213419"/>
                      <a:pt x="1643127" y="215644"/>
                      <a:pt x="1642348" y="217647"/>
                    </a:cubicBezTo>
                    <a:lnTo>
                      <a:pt x="1642173" y="217865"/>
                    </a:lnTo>
                    <a:lnTo>
                      <a:pt x="1715244" y="275000"/>
                    </a:lnTo>
                    <a:cubicBezTo>
                      <a:pt x="1905599" y="454774"/>
                      <a:pt x="2011451" y="687946"/>
                      <a:pt x="2011451" y="932687"/>
                    </a:cubicBezTo>
                    <a:cubicBezTo>
                      <a:pt x="2011451" y="1338513"/>
                      <a:pt x="1747267" y="1562785"/>
                      <a:pt x="1705460" y="1595714"/>
                    </a:cubicBezTo>
                    <a:lnTo>
                      <a:pt x="2001666" y="2329049"/>
                    </a:lnTo>
                    <a:cubicBezTo>
                      <a:pt x="2039915" y="2333499"/>
                      <a:pt x="2278304" y="2369987"/>
                      <a:pt x="2521140" y="2555101"/>
                    </a:cubicBezTo>
                    <a:cubicBezTo>
                      <a:pt x="2594080" y="2609389"/>
                      <a:pt x="2621655" y="2741995"/>
                      <a:pt x="2588743" y="2870150"/>
                    </a:cubicBezTo>
                    <a:cubicBezTo>
                      <a:pt x="2556720" y="2987626"/>
                      <a:pt x="2482002" y="3065053"/>
                      <a:pt x="2385935" y="3078403"/>
                    </a:cubicBezTo>
                    <a:cubicBezTo>
                      <a:pt x="1868240" y="3150491"/>
                      <a:pt x="1604055" y="3477999"/>
                      <a:pt x="1491088" y="3618614"/>
                    </a:cubicBezTo>
                    <a:cubicBezTo>
                      <a:pt x="1463513" y="3651543"/>
                      <a:pt x="1445723" y="3674682"/>
                      <a:pt x="1432380" y="3683582"/>
                    </a:cubicBezTo>
                    <a:cubicBezTo>
                      <a:pt x="1379899" y="3719181"/>
                      <a:pt x="1307848" y="3735200"/>
                      <a:pt x="1235798" y="3735200"/>
                    </a:cubicBezTo>
                    <a:cubicBezTo>
                      <a:pt x="1169974" y="3735200"/>
                      <a:pt x="1104151" y="3721851"/>
                      <a:pt x="1052559" y="3699601"/>
                    </a:cubicBezTo>
                    <a:cubicBezTo>
                      <a:pt x="980509" y="3669342"/>
                      <a:pt x="935144" y="3623064"/>
                      <a:pt x="925359" y="3569666"/>
                    </a:cubicBezTo>
                    <a:cubicBezTo>
                      <a:pt x="906679" y="3461089"/>
                      <a:pt x="1208223" y="2829211"/>
                      <a:pt x="1235798" y="2769584"/>
                    </a:cubicBezTo>
                    <a:lnTo>
                      <a:pt x="1132615" y="2538192"/>
                    </a:lnTo>
                    <a:cubicBezTo>
                      <a:pt x="1105485" y="2549761"/>
                      <a:pt x="1052781" y="2561109"/>
                      <a:pt x="987180" y="2569007"/>
                    </a:cubicBezTo>
                    <a:lnTo>
                      <a:pt x="959545" y="2571305"/>
                    </a:lnTo>
                    <a:lnTo>
                      <a:pt x="959448" y="2572669"/>
                    </a:lnTo>
                    <a:cubicBezTo>
                      <a:pt x="957666" y="2572669"/>
                      <a:pt x="954994" y="2573559"/>
                      <a:pt x="954103" y="2573559"/>
                    </a:cubicBezTo>
                    <a:lnTo>
                      <a:pt x="951013" y="2572015"/>
                    </a:lnTo>
                    <a:lnTo>
                      <a:pt x="880689" y="2577865"/>
                    </a:lnTo>
                    <a:cubicBezTo>
                      <a:pt x="843024" y="2579686"/>
                      <a:pt x="803719" y="2580242"/>
                      <a:pt x="764358" y="2579130"/>
                    </a:cubicBezTo>
                    <a:cubicBezTo>
                      <a:pt x="733892" y="2578240"/>
                      <a:pt x="697644" y="2576071"/>
                      <a:pt x="659243" y="2571538"/>
                    </a:cubicBezTo>
                    <a:lnTo>
                      <a:pt x="623057" y="2564862"/>
                    </a:lnTo>
                    <a:lnTo>
                      <a:pt x="622125" y="2565708"/>
                    </a:lnTo>
                    <a:lnTo>
                      <a:pt x="621026" y="2564487"/>
                    </a:lnTo>
                    <a:lnTo>
                      <a:pt x="541202" y="2549761"/>
                    </a:lnTo>
                    <a:cubicBezTo>
                      <a:pt x="463036" y="2529070"/>
                      <a:pt x="390764" y="2494583"/>
                      <a:pt x="353404" y="2437625"/>
                    </a:cubicBezTo>
                    <a:cubicBezTo>
                      <a:pt x="296921" y="2351298"/>
                      <a:pt x="264231" y="2257629"/>
                      <a:pt x="244217" y="2170412"/>
                    </a:cubicBezTo>
                    <a:lnTo>
                      <a:pt x="237205" y="2130635"/>
                    </a:lnTo>
                    <a:lnTo>
                      <a:pt x="236470" y="2129898"/>
                    </a:lnTo>
                    <a:lnTo>
                      <a:pt x="236985" y="2129383"/>
                    </a:lnTo>
                    <a:lnTo>
                      <a:pt x="222313" y="2046150"/>
                    </a:lnTo>
                    <a:cubicBezTo>
                      <a:pt x="217254" y="2007492"/>
                      <a:pt x="213974" y="1972172"/>
                      <a:pt x="211083" y="1941913"/>
                    </a:cubicBezTo>
                    <a:cubicBezTo>
                      <a:pt x="206635" y="1894744"/>
                      <a:pt x="201298" y="1841346"/>
                      <a:pt x="192403" y="1837786"/>
                    </a:cubicBezTo>
                    <a:cubicBezTo>
                      <a:pt x="185287" y="1835116"/>
                      <a:pt x="177281" y="1832446"/>
                      <a:pt x="168386" y="1828886"/>
                    </a:cubicBezTo>
                    <a:cubicBezTo>
                      <a:pt x="95446" y="1803077"/>
                      <a:pt x="13612" y="1771928"/>
                      <a:pt x="1158" y="1699841"/>
                    </a:cubicBezTo>
                    <a:cubicBezTo>
                      <a:pt x="-6847" y="1648222"/>
                      <a:pt x="27844" y="1597494"/>
                      <a:pt x="67872" y="1537866"/>
                    </a:cubicBezTo>
                    <a:cubicBezTo>
                      <a:pt x="125690" y="1453319"/>
                      <a:pt x="195961" y="1349193"/>
                      <a:pt x="160381" y="1208578"/>
                    </a:cubicBezTo>
                    <a:cubicBezTo>
                      <a:pt x="137253" y="1113351"/>
                      <a:pt x="115016" y="1020794"/>
                      <a:pt x="115016" y="921118"/>
                    </a:cubicBezTo>
                    <a:cubicBezTo>
                      <a:pt x="115016" y="667477"/>
                      <a:pt x="218644" y="437197"/>
                      <a:pt x="385871" y="270328"/>
                    </a:cubicBezTo>
                    <a:lnTo>
                      <a:pt x="491154" y="183591"/>
                    </a:lnTo>
                    <a:lnTo>
                      <a:pt x="494766" y="177932"/>
                    </a:lnTo>
                    <a:lnTo>
                      <a:pt x="499301" y="176879"/>
                    </a:lnTo>
                    <a:lnTo>
                      <a:pt x="522592" y="157691"/>
                    </a:lnTo>
                    <a:cubicBezTo>
                      <a:pt x="669986" y="58195"/>
                      <a:pt x="847527" y="0"/>
                      <a:pt x="1038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E68CA8E6-AE70-4F45-84C4-75F1891F8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792" y="6593098"/>
                <a:ext cx="980224" cy="1039092"/>
              </a:xfrm>
              <a:custGeom>
                <a:avLst/>
                <a:gdLst>
                  <a:gd name="connsiteX0" fmla="*/ 81077 w 980224"/>
                  <a:gd name="connsiteY0" fmla="*/ 15951 h 1039092"/>
                  <a:gd name="connsiteX1" fmla="*/ 16037 w 980224"/>
                  <a:gd name="connsiteY1" fmla="*/ 81528 h 1039092"/>
                  <a:gd name="connsiteX2" fmla="*/ 55880 w 980224"/>
                  <a:gd name="connsiteY2" fmla="*/ 141095 h 1039092"/>
                  <a:gd name="connsiteX3" fmla="*/ 78918 w 980224"/>
                  <a:gd name="connsiteY3" fmla="*/ 145779 h 1039092"/>
                  <a:gd name="connsiteX4" fmla="*/ 79558 w 980224"/>
                  <a:gd name="connsiteY4" fmla="*/ 145204 h 1039092"/>
                  <a:gd name="connsiteX5" fmla="*/ 80444 w 980224"/>
                  <a:gd name="connsiteY5" fmla="*/ 146089 h 1039092"/>
                  <a:gd name="connsiteX6" fmla="*/ 81077 w 980224"/>
                  <a:gd name="connsiteY6" fmla="*/ 146218 h 1039092"/>
                  <a:gd name="connsiteX7" fmla="*/ 147008 w 980224"/>
                  <a:gd name="connsiteY7" fmla="*/ 81528 h 1039092"/>
                  <a:gd name="connsiteX8" fmla="*/ 81077 w 980224"/>
                  <a:gd name="connsiteY8" fmla="*/ 15951 h 1039092"/>
                  <a:gd name="connsiteX9" fmla="*/ 81077 w 980224"/>
                  <a:gd name="connsiteY9" fmla="*/ 0 h 1039092"/>
                  <a:gd name="connsiteX10" fmla="*/ 163936 w 980224"/>
                  <a:gd name="connsiteY10" fmla="*/ 81528 h 1039092"/>
                  <a:gd name="connsiteX11" fmla="*/ 113569 w 980224"/>
                  <a:gd name="connsiteY11" fmla="*/ 157420 h 1039092"/>
                  <a:gd name="connsiteX12" fmla="*/ 87583 w 980224"/>
                  <a:gd name="connsiteY12" fmla="*/ 162635 h 1039092"/>
                  <a:gd name="connsiteX13" fmla="*/ 87583 w 980224"/>
                  <a:gd name="connsiteY13" fmla="*/ 1021285 h 1039092"/>
                  <a:gd name="connsiteX14" fmla="*/ 971307 w 980224"/>
                  <a:gd name="connsiteY14" fmla="*/ 1021285 h 1039092"/>
                  <a:gd name="connsiteX15" fmla="*/ 980224 w 980224"/>
                  <a:gd name="connsiteY15" fmla="*/ 1031079 h 1039092"/>
                  <a:gd name="connsiteX16" fmla="*/ 971307 w 980224"/>
                  <a:gd name="connsiteY16" fmla="*/ 1039092 h 1039092"/>
                  <a:gd name="connsiteX17" fmla="*/ 79558 w 980224"/>
                  <a:gd name="connsiteY17" fmla="*/ 1039092 h 1039092"/>
                  <a:gd name="connsiteX18" fmla="*/ 70640 w 980224"/>
                  <a:gd name="connsiteY18" fmla="*/ 1031079 h 1039092"/>
                  <a:gd name="connsiteX19" fmla="*/ 70640 w 980224"/>
                  <a:gd name="connsiteY19" fmla="*/ 161778 h 1039092"/>
                  <a:gd name="connsiteX20" fmla="*/ 49615 w 980224"/>
                  <a:gd name="connsiteY20" fmla="*/ 157420 h 1039092"/>
                  <a:gd name="connsiteX21" fmla="*/ 0 w 980224"/>
                  <a:gd name="connsiteY21" fmla="*/ 81528 h 1039092"/>
                  <a:gd name="connsiteX22" fmla="*/ 81077 w 980224"/>
                  <a:gd name="connsiteY22" fmla="*/ 0 h 1039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80224" h="1039092">
                    <a:moveTo>
                      <a:pt x="81077" y="15951"/>
                    </a:moveTo>
                    <a:cubicBezTo>
                      <a:pt x="45439" y="15951"/>
                      <a:pt x="16037" y="46081"/>
                      <a:pt x="16037" y="81528"/>
                    </a:cubicBezTo>
                    <a:cubicBezTo>
                      <a:pt x="16037" y="108113"/>
                      <a:pt x="32576" y="131208"/>
                      <a:pt x="55880" y="141095"/>
                    </a:cubicBezTo>
                    <a:lnTo>
                      <a:pt x="78918" y="145779"/>
                    </a:lnTo>
                    <a:lnTo>
                      <a:pt x="79558" y="145204"/>
                    </a:lnTo>
                    <a:lnTo>
                      <a:pt x="80444" y="146089"/>
                    </a:lnTo>
                    <a:lnTo>
                      <a:pt x="81077" y="146218"/>
                    </a:lnTo>
                    <a:cubicBezTo>
                      <a:pt x="117606" y="146218"/>
                      <a:pt x="147008" y="116974"/>
                      <a:pt x="147008" y="81528"/>
                    </a:cubicBezTo>
                    <a:cubicBezTo>
                      <a:pt x="147008" y="46081"/>
                      <a:pt x="117606" y="15951"/>
                      <a:pt x="81077" y="15951"/>
                    </a:cubicBezTo>
                    <a:close/>
                    <a:moveTo>
                      <a:pt x="81077" y="0"/>
                    </a:moveTo>
                    <a:cubicBezTo>
                      <a:pt x="127407" y="0"/>
                      <a:pt x="163936" y="36333"/>
                      <a:pt x="163936" y="81528"/>
                    </a:cubicBezTo>
                    <a:cubicBezTo>
                      <a:pt x="163936" y="115424"/>
                      <a:pt x="143388" y="144833"/>
                      <a:pt x="113569" y="157420"/>
                    </a:cubicBezTo>
                    <a:lnTo>
                      <a:pt x="87583" y="162635"/>
                    </a:lnTo>
                    <a:lnTo>
                      <a:pt x="87583" y="1021285"/>
                    </a:lnTo>
                    <a:lnTo>
                      <a:pt x="971307" y="1021285"/>
                    </a:lnTo>
                    <a:cubicBezTo>
                      <a:pt x="975766" y="1021285"/>
                      <a:pt x="980224" y="1025737"/>
                      <a:pt x="980224" y="1031079"/>
                    </a:cubicBezTo>
                    <a:cubicBezTo>
                      <a:pt x="980224" y="1035531"/>
                      <a:pt x="975766" y="1039092"/>
                      <a:pt x="971307" y="1039092"/>
                    </a:cubicBezTo>
                    <a:lnTo>
                      <a:pt x="79558" y="1039092"/>
                    </a:lnTo>
                    <a:cubicBezTo>
                      <a:pt x="74207" y="1039092"/>
                      <a:pt x="70640" y="1035531"/>
                      <a:pt x="70640" y="1031079"/>
                    </a:cubicBezTo>
                    <a:lnTo>
                      <a:pt x="70640" y="161778"/>
                    </a:lnTo>
                    <a:lnTo>
                      <a:pt x="49615" y="157420"/>
                    </a:lnTo>
                    <a:cubicBezTo>
                      <a:pt x="20548" y="144833"/>
                      <a:pt x="0" y="115424"/>
                      <a:pt x="0" y="81528"/>
                    </a:cubicBezTo>
                    <a:cubicBezTo>
                      <a:pt x="0" y="36333"/>
                      <a:pt x="36529" y="0"/>
                      <a:pt x="81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9E599F02-A21B-4FD1-ABA8-E64E7E27D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4026" y="7542820"/>
                <a:ext cx="1054795" cy="163941"/>
              </a:xfrm>
              <a:custGeom>
                <a:avLst/>
                <a:gdLst>
                  <a:gd name="connsiteX0" fmla="*/ 973268 w 1054795"/>
                  <a:gd name="connsiteY0" fmla="*/ 16837 h 163941"/>
                  <a:gd name="connsiteX1" fmla="*/ 927630 w 1054795"/>
                  <a:gd name="connsiteY1" fmla="*/ 36001 h 163941"/>
                  <a:gd name="connsiteX2" fmla="*/ 909318 w 1054795"/>
                  <a:gd name="connsiteY2" fmla="*/ 80610 h 163941"/>
                  <a:gd name="connsiteX3" fmla="*/ 909585 w 1054795"/>
                  <a:gd name="connsiteY3" fmla="*/ 80918 h 163941"/>
                  <a:gd name="connsiteX4" fmla="*/ 908943 w 1054795"/>
                  <a:gd name="connsiteY4" fmla="*/ 81524 h 163941"/>
                  <a:gd name="connsiteX5" fmla="*/ 908578 w 1054795"/>
                  <a:gd name="connsiteY5" fmla="*/ 82414 h 163941"/>
                  <a:gd name="connsiteX6" fmla="*/ 973268 w 1054795"/>
                  <a:gd name="connsiteY6" fmla="*/ 146218 h 163941"/>
                  <a:gd name="connsiteX7" fmla="*/ 1037958 w 1054795"/>
                  <a:gd name="connsiteY7" fmla="*/ 82414 h 163941"/>
                  <a:gd name="connsiteX8" fmla="*/ 973268 w 1054795"/>
                  <a:gd name="connsiteY8" fmla="*/ 16837 h 163941"/>
                  <a:gd name="connsiteX9" fmla="*/ 973268 w 1054795"/>
                  <a:gd name="connsiteY9" fmla="*/ 0 h 163941"/>
                  <a:gd name="connsiteX10" fmla="*/ 1054795 w 1054795"/>
                  <a:gd name="connsiteY10" fmla="*/ 82414 h 163941"/>
                  <a:gd name="connsiteX11" fmla="*/ 973268 w 1054795"/>
                  <a:gd name="connsiteY11" fmla="*/ 163941 h 163941"/>
                  <a:gd name="connsiteX12" fmla="*/ 897251 w 1054795"/>
                  <a:gd name="connsiteY12" fmla="*/ 113845 h 163941"/>
                  <a:gd name="connsiteX13" fmla="*/ 892261 w 1054795"/>
                  <a:gd name="connsiteY13" fmla="*/ 89327 h 163941"/>
                  <a:gd name="connsiteX14" fmla="*/ 9799 w 1054795"/>
                  <a:gd name="connsiteY14" fmla="*/ 89327 h 163941"/>
                  <a:gd name="connsiteX15" fmla="*/ 0 w 1054795"/>
                  <a:gd name="connsiteY15" fmla="*/ 80918 h 163941"/>
                  <a:gd name="connsiteX16" fmla="*/ 9799 w 1054795"/>
                  <a:gd name="connsiteY16" fmla="*/ 70640 h 163941"/>
                  <a:gd name="connsiteX17" fmla="*/ 893185 w 1054795"/>
                  <a:gd name="connsiteY17" fmla="*/ 70640 h 163941"/>
                  <a:gd name="connsiteX18" fmla="*/ 897251 w 1054795"/>
                  <a:gd name="connsiteY18" fmla="*/ 50096 h 163941"/>
                  <a:gd name="connsiteX19" fmla="*/ 973268 w 1054795"/>
                  <a:gd name="connsiteY19" fmla="*/ 0 h 163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54795" h="163941">
                    <a:moveTo>
                      <a:pt x="973268" y="16837"/>
                    </a:moveTo>
                    <a:cubicBezTo>
                      <a:pt x="955544" y="16837"/>
                      <a:pt x="939372" y="24148"/>
                      <a:pt x="927630" y="36001"/>
                    </a:cubicBezTo>
                    <a:lnTo>
                      <a:pt x="909318" y="80610"/>
                    </a:lnTo>
                    <a:lnTo>
                      <a:pt x="909585" y="80918"/>
                    </a:lnTo>
                    <a:lnTo>
                      <a:pt x="908943" y="81524"/>
                    </a:lnTo>
                    <a:lnTo>
                      <a:pt x="908578" y="82414"/>
                    </a:lnTo>
                    <a:cubicBezTo>
                      <a:pt x="908578" y="117860"/>
                      <a:pt x="937821" y="146218"/>
                      <a:pt x="973268" y="146218"/>
                    </a:cubicBezTo>
                    <a:cubicBezTo>
                      <a:pt x="1008714" y="146218"/>
                      <a:pt x="1037958" y="117860"/>
                      <a:pt x="1037958" y="82414"/>
                    </a:cubicBezTo>
                    <a:cubicBezTo>
                      <a:pt x="1037958" y="46081"/>
                      <a:pt x="1008714" y="16837"/>
                      <a:pt x="973268" y="16837"/>
                    </a:cubicBezTo>
                    <a:close/>
                    <a:moveTo>
                      <a:pt x="973268" y="0"/>
                    </a:moveTo>
                    <a:cubicBezTo>
                      <a:pt x="1017576" y="0"/>
                      <a:pt x="1054795" y="36333"/>
                      <a:pt x="1054795" y="82414"/>
                    </a:cubicBezTo>
                    <a:cubicBezTo>
                      <a:pt x="1054795" y="126722"/>
                      <a:pt x="1017576" y="163941"/>
                      <a:pt x="973268" y="163941"/>
                    </a:cubicBezTo>
                    <a:cubicBezTo>
                      <a:pt x="938707" y="163941"/>
                      <a:pt x="909630" y="143006"/>
                      <a:pt x="897251" y="113845"/>
                    </a:cubicBezTo>
                    <a:lnTo>
                      <a:pt x="892261" y="89327"/>
                    </a:lnTo>
                    <a:lnTo>
                      <a:pt x="9799" y="89327"/>
                    </a:lnTo>
                    <a:cubicBezTo>
                      <a:pt x="4454" y="89327"/>
                      <a:pt x="0" y="85590"/>
                      <a:pt x="0" y="80918"/>
                    </a:cubicBezTo>
                    <a:cubicBezTo>
                      <a:pt x="0" y="75312"/>
                      <a:pt x="4454" y="70640"/>
                      <a:pt x="9799" y="70640"/>
                    </a:cubicBezTo>
                    <a:lnTo>
                      <a:pt x="893185" y="70640"/>
                    </a:lnTo>
                    <a:lnTo>
                      <a:pt x="897251" y="50096"/>
                    </a:lnTo>
                    <a:cubicBezTo>
                      <a:pt x="909630" y="20438"/>
                      <a:pt x="938707" y="0"/>
                      <a:pt x="9732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51">
                <a:extLst>
                  <a:ext uri="{FF2B5EF4-FFF2-40B4-BE49-F238E27FC236}">
                    <a16:creationId xmlns:a16="http://schemas.microsoft.com/office/drawing/2014/main" id="{0C6C7D24-09ED-4E34-8B67-543349127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7737" y="6314461"/>
                <a:ext cx="19621" cy="3932313"/>
              </a:xfrm>
              <a:custGeom>
                <a:avLst/>
                <a:gdLst>
                  <a:gd name="T0" fmla="*/ 20 w 21"/>
                  <a:gd name="T1" fmla="*/ 4419 h 4420"/>
                  <a:gd name="T2" fmla="*/ 0 w 21"/>
                  <a:gd name="T3" fmla="*/ 4419 h 4420"/>
                  <a:gd name="T4" fmla="*/ 0 w 21"/>
                  <a:gd name="T5" fmla="*/ 0 h 4420"/>
                  <a:gd name="T6" fmla="*/ 20 w 21"/>
                  <a:gd name="T7" fmla="*/ 0 h 4420"/>
                  <a:gd name="T8" fmla="*/ 20 w 21"/>
                  <a:gd name="T9" fmla="*/ 4419 h 4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420">
                    <a:moveTo>
                      <a:pt x="20" y="4419"/>
                    </a:moveTo>
                    <a:lnTo>
                      <a:pt x="0" y="4419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0" y="441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52">
                <a:extLst>
                  <a:ext uri="{FF2B5EF4-FFF2-40B4-BE49-F238E27FC236}">
                    <a16:creationId xmlns:a16="http://schemas.microsoft.com/office/drawing/2014/main" id="{5609032A-9462-4A18-93A8-62EEEDFAA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8228" y="8979173"/>
                <a:ext cx="274712" cy="565123"/>
              </a:xfrm>
              <a:custGeom>
                <a:avLst/>
                <a:gdLst>
                  <a:gd name="T0" fmla="*/ 154 w 307"/>
                  <a:gd name="T1" fmla="*/ 633 h 634"/>
                  <a:gd name="T2" fmla="*/ 154 w 307"/>
                  <a:gd name="T3" fmla="*/ 633 h 634"/>
                  <a:gd name="T4" fmla="*/ 154 w 307"/>
                  <a:gd name="T5" fmla="*/ 633 h 634"/>
                  <a:gd name="T6" fmla="*/ 45 w 307"/>
                  <a:gd name="T7" fmla="*/ 588 h 634"/>
                  <a:gd name="T8" fmla="*/ 45 w 307"/>
                  <a:gd name="T9" fmla="*/ 588 h 634"/>
                  <a:gd name="T10" fmla="*/ 0 w 307"/>
                  <a:gd name="T11" fmla="*/ 480 h 634"/>
                  <a:gd name="T12" fmla="*/ 0 w 307"/>
                  <a:gd name="T13" fmla="*/ 317 h 634"/>
                  <a:gd name="T14" fmla="*/ 0 w 307"/>
                  <a:gd name="T15" fmla="*/ 153 h 634"/>
                  <a:gd name="T16" fmla="*/ 0 w 307"/>
                  <a:gd name="T17" fmla="*/ 153 h 634"/>
                  <a:gd name="T18" fmla="*/ 45 w 307"/>
                  <a:gd name="T19" fmla="*/ 44 h 634"/>
                  <a:gd name="T20" fmla="*/ 45 w 307"/>
                  <a:gd name="T21" fmla="*/ 44 h 634"/>
                  <a:gd name="T22" fmla="*/ 154 w 307"/>
                  <a:gd name="T23" fmla="*/ 0 h 634"/>
                  <a:gd name="T24" fmla="*/ 154 w 307"/>
                  <a:gd name="T25" fmla="*/ 0 h 634"/>
                  <a:gd name="T26" fmla="*/ 262 w 307"/>
                  <a:gd name="T27" fmla="*/ 44 h 634"/>
                  <a:gd name="T28" fmla="*/ 262 w 307"/>
                  <a:gd name="T29" fmla="*/ 44 h 634"/>
                  <a:gd name="T30" fmla="*/ 306 w 307"/>
                  <a:gd name="T31" fmla="*/ 153 h 634"/>
                  <a:gd name="T32" fmla="*/ 306 w 307"/>
                  <a:gd name="T33" fmla="*/ 317 h 634"/>
                  <a:gd name="T34" fmla="*/ 306 w 307"/>
                  <a:gd name="T35" fmla="*/ 480 h 634"/>
                  <a:gd name="T36" fmla="*/ 306 w 307"/>
                  <a:gd name="T37" fmla="*/ 480 h 634"/>
                  <a:gd name="T38" fmla="*/ 262 w 307"/>
                  <a:gd name="T39" fmla="*/ 588 h 634"/>
                  <a:gd name="T40" fmla="*/ 262 w 307"/>
                  <a:gd name="T41" fmla="*/ 588 h 634"/>
                  <a:gd name="T42" fmla="*/ 154 w 307"/>
                  <a:gd name="T43" fmla="*/ 633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7" h="634">
                    <a:moveTo>
                      <a:pt x="154" y="633"/>
                    </a:moveTo>
                    <a:lnTo>
                      <a:pt x="154" y="633"/>
                    </a:lnTo>
                    <a:lnTo>
                      <a:pt x="154" y="633"/>
                    </a:lnTo>
                    <a:cubicBezTo>
                      <a:pt x="111" y="633"/>
                      <a:pt x="73" y="616"/>
                      <a:pt x="45" y="588"/>
                    </a:cubicBezTo>
                    <a:lnTo>
                      <a:pt x="45" y="588"/>
                    </a:lnTo>
                    <a:cubicBezTo>
                      <a:pt x="18" y="561"/>
                      <a:pt x="0" y="522"/>
                      <a:pt x="0" y="480"/>
                    </a:cubicBezTo>
                    <a:lnTo>
                      <a:pt x="0" y="317"/>
                    </a:lnTo>
                    <a:lnTo>
                      <a:pt x="0" y="153"/>
                    </a:lnTo>
                    <a:lnTo>
                      <a:pt x="0" y="153"/>
                    </a:lnTo>
                    <a:cubicBezTo>
                      <a:pt x="0" y="110"/>
                      <a:pt x="18" y="72"/>
                      <a:pt x="45" y="44"/>
                    </a:cubicBezTo>
                    <a:lnTo>
                      <a:pt x="45" y="44"/>
                    </a:lnTo>
                    <a:cubicBezTo>
                      <a:pt x="73" y="17"/>
                      <a:pt x="111" y="0"/>
                      <a:pt x="154" y="0"/>
                    </a:cubicBezTo>
                    <a:lnTo>
                      <a:pt x="154" y="0"/>
                    </a:lnTo>
                    <a:cubicBezTo>
                      <a:pt x="196" y="0"/>
                      <a:pt x="234" y="17"/>
                      <a:pt x="262" y="44"/>
                    </a:cubicBezTo>
                    <a:lnTo>
                      <a:pt x="262" y="44"/>
                    </a:lnTo>
                    <a:cubicBezTo>
                      <a:pt x="289" y="72"/>
                      <a:pt x="306" y="110"/>
                      <a:pt x="306" y="153"/>
                    </a:cubicBezTo>
                    <a:lnTo>
                      <a:pt x="306" y="317"/>
                    </a:lnTo>
                    <a:lnTo>
                      <a:pt x="306" y="480"/>
                    </a:lnTo>
                    <a:lnTo>
                      <a:pt x="306" y="480"/>
                    </a:lnTo>
                    <a:cubicBezTo>
                      <a:pt x="306" y="522"/>
                      <a:pt x="289" y="561"/>
                      <a:pt x="262" y="588"/>
                    </a:cubicBezTo>
                    <a:lnTo>
                      <a:pt x="262" y="588"/>
                    </a:lnTo>
                    <a:cubicBezTo>
                      <a:pt x="234" y="616"/>
                      <a:pt x="196" y="633"/>
                      <a:pt x="154" y="6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53">
                <a:extLst>
                  <a:ext uri="{FF2B5EF4-FFF2-40B4-BE49-F238E27FC236}">
                    <a16:creationId xmlns:a16="http://schemas.microsoft.com/office/drawing/2014/main" id="{0029FD8E-5543-4480-B7A8-382A99F02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379" y="8971324"/>
                <a:ext cx="290410" cy="584744"/>
              </a:xfrm>
              <a:custGeom>
                <a:avLst/>
                <a:gdLst>
                  <a:gd name="T0" fmla="*/ 164 w 327"/>
                  <a:gd name="T1" fmla="*/ 20 h 655"/>
                  <a:gd name="T2" fmla="*/ 164 w 327"/>
                  <a:gd name="T3" fmla="*/ 20 h 655"/>
                  <a:gd name="T4" fmla="*/ 62 w 327"/>
                  <a:gd name="T5" fmla="*/ 62 h 655"/>
                  <a:gd name="T6" fmla="*/ 62 w 327"/>
                  <a:gd name="T7" fmla="*/ 62 h 655"/>
                  <a:gd name="T8" fmla="*/ 20 w 327"/>
                  <a:gd name="T9" fmla="*/ 164 h 655"/>
                  <a:gd name="T10" fmla="*/ 20 w 327"/>
                  <a:gd name="T11" fmla="*/ 491 h 655"/>
                  <a:gd name="T12" fmla="*/ 20 w 327"/>
                  <a:gd name="T13" fmla="*/ 491 h 655"/>
                  <a:gd name="T14" fmla="*/ 62 w 327"/>
                  <a:gd name="T15" fmla="*/ 592 h 655"/>
                  <a:gd name="T16" fmla="*/ 62 w 327"/>
                  <a:gd name="T17" fmla="*/ 592 h 655"/>
                  <a:gd name="T18" fmla="*/ 164 w 327"/>
                  <a:gd name="T19" fmla="*/ 634 h 655"/>
                  <a:gd name="T20" fmla="*/ 164 w 327"/>
                  <a:gd name="T21" fmla="*/ 634 h 655"/>
                  <a:gd name="T22" fmla="*/ 164 w 327"/>
                  <a:gd name="T23" fmla="*/ 634 h 655"/>
                  <a:gd name="T24" fmla="*/ 265 w 327"/>
                  <a:gd name="T25" fmla="*/ 592 h 655"/>
                  <a:gd name="T26" fmla="*/ 265 w 327"/>
                  <a:gd name="T27" fmla="*/ 592 h 655"/>
                  <a:gd name="T28" fmla="*/ 307 w 327"/>
                  <a:gd name="T29" fmla="*/ 491 h 655"/>
                  <a:gd name="T30" fmla="*/ 307 w 327"/>
                  <a:gd name="T31" fmla="*/ 164 h 655"/>
                  <a:gd name="T32" fmla="*/ 307 w 327"/>
                  <a:gd name="T33" fmla="*/ 164 h 655"/>
                  <a:gd name="T34" fmla="*/ 265 w 327"/>
                  <a:gd name="T35" fmla="*/ 62 h 655"/>
                  <a:gd name="T36" fmla="*/ 265 w 327"/>
                  <a:gd name="T37" fmla="*/ 62 h 655"/>
                  <a:gd name="T38" fmla="*/ 164 w 327"/>
                  <a:gd name="T39" fmla="*/ 20 h 655"/>
                  <a:gd name="T40" fmla="*/ 164 w 327"/>
                  <a:gd name="T41" fmla="*/ 654 h 655"/>
                  <a:gd name="T42" fmla="*/ 164 w 327"/>
                  <a:gd name="T43" fmla="*/ 654 h 655"/>
                  <a:gd name="T44" fmla="*/ 48 w 327"/>
                  <a:gd name="T45" fmla="*/ 606 h 655"/>
                  <a:gd name="T46" fmla="*/ 48 w 327"/>
                  <a:gd name="T47" fmla="*/ 606 h 655"/>
                  <a:gd name="T48" fmla="*/ 0 w 327"/>
                  <a:gd name="T49" fmla="*/ 491 h 655"/>
                  <a:gd name="T50" fmla="*/ 0 w 327"/>
                  <a:gd name="T51" fmla="*/ 164 h 655"/>
                  <a:gd name="T52" fmla="*/ 0 w 327"/>
                  <a:gd name="T53" fmla="*/ 164 h 655"/>
                  <a:gd name="T54" fmla="*/ 48 w 327"/>
                  <a:gd name="T55" fmla="*/ 48 h 655"/>
                  <a:gd name="T56" fmla="*/ 48 w 327"/>
                  <a:gd name="T57" fmla="*/ 48 h 655"/>
                  <a:gd name="T58" fmla="*/ 164 w 327"/>
                  <a:gd name="T59" fmla="*/ 0 h 655"/>
                  <a:gd name="T60" fmla="*/ 164 w 327"/>
                  <a:gd name="T61" fmla="*/ 0 h 655"/>
                  <a:gd name="T62" fmla="*/ 278 w 327"/>
                  <a:gd name="T63" fmla="*/ 48 h 655"/>
                  <a:gd name="T64" fmla="*/ 278 w 327"/>
                  <a:gd name="T65" fmla="*/ 48 h 655"/>
                  <a:gd name="T66" fmla="*/ 326 w 327"/>
                  <a:gd name="T67" fmla="*/ 164 h 655"/>
                  <a:gd name="T68" fmla="*/ 326 w 327"/>
                  <a:gd name="T69" fmla="*/ 491 h 655"/>
                  <a:gd name="T70" fmla="*/ 326 w 327"/>
                  <a:gd name="T71" fmla="*/ 491 h 655"/>
                  <a:gd name="T72" fmla="*/ 278 w 327"/>
                  <a:gd name="T73" fmla="*/ 606 h 655"/>
                  <a:gd name="T74" fmla="*/ 278 w 327"/>
                  <a:gd name="T75" fmla="*/ 606 h 655"/>
                  <a:gd name="T76" fmla="*/ 164 w 327"/>
                  <a:gd name="T77" fmla="*/ 654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7" h="655">
                    <a:moveTo>
                      <a:pt x="164" y="20"/>
                    </a:moveTo>
                    <a:lnTo>
                      <a:pt x="164" y="20"/>
                    </a:lnTo>
                    <a:cubicBezTo>
                      <a:pt x="125" y="20"/>
                      <a:pt x="89" y="35"/>
                      <a:pt x="62" y="62"/>
                    </a:cubicBezTo>
                    <a:lnTo>
                      <a:pt x="62" y="62"/>
                    </a:lnTo>
                    <a:cubicBezTo>
                      <a:pt x="35" y="89"/>
                      <a:pt x="20" y="125"/>
                      <a:pt x="20" y="164"/>
                    </a:cubicBezTo>
                    <a:lnTo>
                      <a:pt x="20" y="491"/>
                    </a:lnTo>
                    <a:lnTo>
                      <a:pt x="20" y="491"/>
                    </a:lnTo>
                    <a:cubicBezTo>
                      <a:pt x="20" y="530"/>
                      <a:pt x="35" y="566"/>
                      <a:pt x="62" y="592"/>
                    </a:cubicBezTo>
                    <a:lnTo>
                      <a:pt x="62" y="592"/>
                    </a:lnTo>
                    <a:cubicBezTo>
                      <a:pt x="89" y="619"/>
                      <a:pt x="125" y="634"/>
                      <a:pt x="164" y="634"/>
                    </a:cubicBezTo>
                    <a:lnTo>
                      <a:pt x="164" y="634"/>
                    </a:lnTo>
                    <a:lnTo>
                      <a:pt x="164" y="634"/>
                    </a:lnTo>
                    <a:cubicBezTo>
                      <a:pt x="201" y="634"/>
                      <a:pt x="237" y="619"/>
                      <a:pt x="265" y="592"/>
                    </a:cubicBezTo>
                    <a:lnTo>
                      <a:pt x="265" y="592"/>
                    </a:lnTo>
                    <a:cubicBezTo>
                      <a:pt x="292" y="566"/>
                      <a:pt x="307" y="530"/>
                      <a:pt x="307" y="491"/>
                    </a:cubicBezTo>
                    <a:lnTo>
                      <a:pt x="307" y="164"/>
                    </a:lnTo>
                    <a:lnTo>
                      <a:pt x="307" y="164"/>
                    </a:lnTo>
                    <a:cubicBezTo>
                      <a:pt x="307" y="125"/>
                      <a:pt x="292" y="89"/>
                      <a:pt x="265" y="62"/>
                    </a:cubicBezTo>
                    <a:lnTo>
                      <a:pt x="265" y="62"/>
                    </a:lnTo>
                    <a:cubicBezTo>
                      <a:pt x="237" y="35"/>
                      <a:pt x="201" y="20"/>
                      <a:pt x="164" y="20"/>
                    </a:cubicBezTo>
                    <a:close/>
                    <a:moveTo>
                      <a:pt x="164" y="654"/>
                    </a:moveTo>
                    <a:lnTo>
                      <a:pt x="164" y="654"/>
                    </a:lnTo>
                    <a:cubicBezTo>
                      <a:pt x="120" y="654"/>
                      <a:pt x="79" y="637"/>
                      <a:pt x="48" y="606"/>
                    </a:cubicBezTo>
                    <a:lnTo>
                      <a:pt x="48" y="606"/>
                    </a:lnTo>
                    <a:cubicBezTo>
                      <a:pt x="17" y="576"/>
                      <a:pt x="0" y="535"/>
                      <a:pt x="0" y="491"/>
                    </a:cubicBezTo>
                    <a:lnTo>
                      <a:pt x="0" y="164"/>
                    </a:lnTo>
                    <a:lnTo>
                      <a:pt x="0" y="164"/>
                    </a:lnTo>
                    <a:cubicBezTo>
                      <a:pt x="0" y="120"/>
                      <a:pt x="17" y="79"/>
                      <a:pt x="48" y="48"/>
                    </a:cubicBezTo>
                    <a:lnTo>
                      <a:pt x="48" y="48"/>
                    </a:lnTo>
                    <a:cubicBezTo>
                      <a:pt x="79" y="17"/>
                      <a:pt x="120" y="0"/>
                      <a:pt x="164" y="0"/>
                    </a:cubicBezTo>
                    <a:lnTo>
                      <a:pt x="164" y="0"/>
                    </a:lnTo>
                    <a:cubicBezTo>
                      <a:pt x="206" y="0"/>
                      <a:pt x="248" y="17"/>
                      <a:pt x="278" y="48"/>
                    </a:cubicBezTo>
                    <a:lnTo>
                      <a:pt x="278" y="48"/>
                    </a:lnTo>
                    <a:cubicBezTo>
                      <a:pt x="309" y="79"/>
                      <a:pt x="326" y="120"/>
                      <a:pt x="326" y="164"/>
                    </a:cubicBezTo>
                    <a:lnTo>
                      <a:pt x="326" y="491"/>
                    </a:lnTo>
                    <a:lnTo>
                      <a:pt x="326" y="491"/>
                    </a:lnTo>
                    <a:cubicBezTo>
                      <a:pt x="326" y="535"/>
                      <a:pt x="309" y="576"/>
                      <a:pt x="278" y="606"/>
                    </a:cubicBezTo>
                    <a:lnTo>
                      <a:pt x="278" y="606"/>
                    </a:lnTo>
                    <a:cubicBezTo>
                      <a:pt x="248" y="637"/>
                      <a:pt x="206" y="654"/>
                      <a:pt x="164" y="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54">
                <a:extLst>
                  <a:ext uri="{FF2B5EF4-FFF2-40B4-BE49-F238E27FC236}">
                    <a16:creationId xmlns:a16="http://schemas.microsoft.com/office/drawing/2014/main" id="{2B2886F1-B855-4038-9B71-2456CABD6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4946" y="9253886"/>
                <a:ext cx="141281" cy="19621"/>
              </a:xfrm>
              <a:custGeom>
                <a:avLst/>
                <a:gdLst>
                  <a:gd name="T0" fmla="*/ 149 w 159"/>
                  <a:gd name="T1" fmla="*/ 20 h 21"/>
                  <a:gd name="T2" fmla="*/ 11 w 159"/>
                  <a:gd name="T3" fmla="*/ 20 h 21"/>
                  <a:gd name="T4" fmla="*/ 11 w 159"/>
                  <a:gd name="T5" fmla="*/ 20 h 21"/>
                  <a:gd name="T6" fmla="*/ 0 w 159"/>
                  <a:gd name="T7" fmla="*/ 11 h 21"/>
                  <a:gd name="T8" fmla="*/ 0 w 159"/>
                  <a:gd name="T9" fmla="*/ 11 h 21"/>
                  <a:gd name="T10" fmla="*/ 11 w 159"/>
                  <a:gd name="T11" fmla="*/ 0 h 21"/>
                  <a:gd name="T12" fmla="*/ 149 w 159"/>
                  <a:gd name="T13" fmla="*/ 0 h 21"/>
                  <a:gd name="T14" fmla="*/ 149 w 159"/>
                  <a:gd name="T15" fmla="*/ 0 h 21"/>
                  <a:gd name="T16" fmla="*/ 158 w 159"/>
                  <a:gd name="T17" fmla="*/ 11 h 21"/>
                  <a:gd name="T18" fmla="*/ 158 w 159"/>
                  <a:gd name="T19" fmla="*/ 11 h 21"/>
                  <a:gd name="T20" fmla="*/ 149 w 159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9" h="21">
                    <a:moveTo>
                      <a:pt x="149" y="20"/>
                    </a:moveTo>
                    <a:lnTo>
                      <a:pt x="11" y="20"/>
                    </a:lnTo>
                    <a:lnTo>
                      <a:pt x="11" y="20"/>
                    </a:lnTo>
                    <a:cubicBezTo>
                      <a:pt x="6" y="20"/>
                      <a:pt x="0" y="16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6" y="0"/>
                      <a:pt x="11" y="0"/>
                    </a:cubicBezTo>
                    <a:lnTo>
                      <a:pt x="149" y="0"/>
                    </a:lnTo>
                    <a:lnTo>
                      <a:pt x="149" y="0"/>
                    </a:lnTo>
                    <a:cubicBezTo>
                      <a:pt x="154" y="0"/>
                      <a:pt x="158" y="5"/>
                      <a:pt x="158" y="11"/>
                    </a:cubicBezTo>
                    <a:lnTo>
                      <a:pt x="158" y="11"/>
                    </a:lnTo>
                    <a:cubicBezTo>
                      <a:pt x="158" y="16"/>
                      <a:pt x="154" y="20"/>
                      <a:pt x="149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44DF7169-EBF1-4790-B77D-F2053372E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7818" y="5506022"/>
                <a:ext cx="285603" cy="203091"/>
              </a:xfrm>
              <a:custGeom>
                <a:avLst/>
                <a:gdLst>
                  <a:gd name="connsiteX0" fmla="*/ 8842 w 285603"/>
                  <a:gd name="connsiteY0" fmla="*/ 184451 h 203091"/>
                  <a:gd name="connsiteX1" fmla="*/ 276761 w 285603"/>
                  <a:gd name="connsiteY1" fmla="*/ 184451 h 203091"/>
                  <a:gd name="connsiteX2" fmla="*/ 285603 w 285603"/>
                  <a:gd name="connsiteY2" fmla="*/ 194262 h 203091"/>
                  <a:gd name="connsiteX3" fmla="*/ 276761 w 285603"/>
                  <a:gd name="connsiteY3" fmla="*/ 203091 h 203091"/>
                  <a:gd name="connsiteX4" fmla="*/ 8842 w 285603"/>
                  <a:gd name="connsiteY4" fmla="*/ 203091 h 203091"/>
                  <a:gd name="connsiteX5" fmla="*/ 0 w 285603"/>
                  <a:gd name="connsiteY5" fmla="*/ 194262 h 203091"/>
                  <a:gd name="connsiteX6" fmla="*/ 8842 w 285603"/>
                  <a:gd name="connsiteY6" fmla="*/ 184451 h 203091"/>
                  <a:gd name="connsiteX7" fmla="*/ 8842 w 285603"/>
                  <a:gd name="connsiteY7" fmla="*/ 90263 h 203091"/>
                  <a:gd name="connsiteX8" fmla="*/ 276761 w 285603"/>
                  <a:gd name="connsiteY8" fmla="*/ 90263 h 203091"/>
                  <a:gd name="connsiteX9" fmla="*/ 285603 w 285603"/>
                  <a:gd name="connsiteY9" fmla="*/ 100540 h 203091"/>
                  <a:gd name="connsiteX10" fmla="*/ 276761 w 285603"/>
                  <a:gd name="connsiteY10" fmla="*/ 108949 h 203091"/>
                  <a:gd name="connsiteX11" fmla="*/ 8842 w 285603"/>
                  <a:gd name="connsiteY11" fmla="*/ 108949 h 203091"/>
                  <a:gd name="connsiteX12" fmla="*/ 0 w 285603"/>
                  <a:gd name="connsiteY12" fmla="*/ 100540 h 203091"/>
                  <a:gd name="connsiteX13" fmla="*/ 8842 w 285603"/>
                  <a:gd name="connsiteY13" fmla="*/ 90263 h 203091"/>
                  <a:gd name="connsiteX14" fmla="*/ 8842 w 285603"/>
                  <a:gd name="connsiteY14" fmla="*/ 0 h 203091"/>
                  <a:gd name="connsiteX15" fmla="*/ 276761 w 285603"/>
                  <a:gd name="connsiteY15" fmla="*/ 0 h 203091"/>
                  <a:gd name="connsiteX16" fmla="*/ 285603 w 285603"/>
                  <a:gd name="connsiteY16" fmla="*/ 9345 h 203091"/>
                  <a:gd name="connsiteX17" fmla="*/ 276761 w 285603"/>
                  <a:gd name="connsiteY17" fmla="*/ 18689 h 203091"/>
                  <a:gd name="connsiteX18" fmla="*/ 8842 w 285603"/>
                  <a:gd name="connsiteY18" fmla="*/ 18689 h 203091"/>
                  <a:gd name="connsiteX19" fmla="*/ 0 w 285603"/>
                  <a:gd name="connsiteY19" fmla="*/ 9345 h 203091"/>
                  <a:gd name="connsiteX20" fmla="*/ 8842 w 285603"/>
                  <a:gd name="connsiteY20" fmla="*/ 0 h 203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5603" h="203091">
                    <a:moveTo>
                      <a:pt x="8842" y="184451"/>
                    </a:moveTo>
                    <a:lnTo>
                      <a:pt x="276761" y="184451"/>
                    </a:lnTo>
                    <a:cubicBezTo>
                      <a:pt x="282066" y="184451"/>
                      <a:pt x="285603" y="188375"/>
                      <a:pt x="285603" y="194262"/>
                    </a:cubicBezTo>
                    <a:cubicBezTo>
                      <a:pt x="285603" y="198186"/>
                      <a:pt x="282066" y="203091"/>
                      <a:pt x="276761" y="203091"/>
                    </a:cubicBezTo>
                    <a:lnTo>
                      <a:pt x="8842" y="203091"/>
                    </a:lnTo>
                    <a:cubicBezTo>
                      <a:pt x="3537" y="203091"/>
                      <a:pt x="0" y="198186"/>
                      <a:pt x="0" y="194262"/>
                    </a:cubicBezTo>
                    <a:cubicBezTo>
                      <a:pt x="0" y="188375"/>
                      <a:pt x="3537" y="184451"/>
                      <a:pt x="8842" y="184451"/>
                    </a:cubicBezTo>
                    <a:close/>
                    <a:moveTo>
                      <a:pt x="8842" y="90263"/>
                    </a:moveTo>
                    <a:lnTo>
                      <a:pt x="276761" y="90263"/>
                    </a:lnTo>
                    <a:cubicBezTo>
                      <a:pt x="282066" y="90263"/>
                      <a:pt x="285603" y="94934"/>
                      <a:pt x="285603" y="100540"/>
                    </a:cubicBezTo>
                    <a:cubicBezTo>
                      <a:pt x="285603" y="105212"/>
                      <a:pt x="282066" y="108949"/>
                      <a:pt x="276761" y="108949"/>
                    </a:cubicBezTo>
                    <a:lnTo>
                      <a:pt x="8842" y="108949"/>
                    </a:lnTo>
                    <a:cubicBezTo>
                      <a:pt x="3537" y="108949"/>
                      <a:pt x="0" y="105212"/>
                      <a:pt x="0" y="100540"/>
                    </a:cubicBezTo>
                    <a:cubicBezTo>
                      <a:pt x="0" y="94934"/>
                      <a:pt x="3537" y="90263"/>
                      <a:pt x="8842" y="90263"/>
                    </a:cubicBezTo>
                    <a:close/>
                    <a:moveTo>
                      <a:pt x="8842" y="0"/>
                    </a:moveTo>
                    <a:lnTo>
                      <a:pt x="276761" y="0"/>
                    </a:lnTo>
                    <a:cubicBezTo>
                      <a:pt x="282066" y="0"/>
                      <a:pt x="285603" y="4672"/>
                      <a:pt x="285603" y="9345"/>
                    </a:cubicBezTo>
                    <a:cubicBezTo>
                      <a:pt x="285603" y="14951"/>
                      <a:pt x="282066" y="18689"/>
                      <a:pt x="276761" y="18689"/>
                    </a:cubicBezTo>
                    <a:lnTo>
                      <a:pt x="8842" y="18689"/>
                    </a:lnTo>
                    <a:cubicBezTo>
                      <a:pt x="3537" y="18689"/>
                      <a:pt x="0" y="14951"/>
                      <a:pt x="0" y="9345"/>
                    </a:cubicBezTo>
                    <a:cubicBezTo>
                      <a:pt x="0" y="4672"/>
                      <a:pt x="3537" y="0"/>
                      <a:pt x="884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4E9FD36-4895-4E57-8DEA-22F700693E08}"/>
                </a:ext>
              </a:extLst>
            </p:cNvPr>
            <p:cNvGrpSpPr/>
            <p:nvPr/>
          </p:nvGrpSpPr>
          <p:grpSpPr>
            <a:xfrm>
              <a:off x="1500547" y="4752525"/>
              <a:ext cx="1962232" cy="1322546"/>
              <a:chOff x="1500547" y="4752525"/>
              <a:chExt cx="1962232" cy="1322546"/>
            </a:xfrm>
          </p:grpSpPr>
          <p:sp>
            <p:nvSpPr>
              <p:cNvPr id="114" name="Freeform 28">
                <a:extLst>
                  <a:ext uri="{FF2B5EF4-FFF2-40B4-BE49-F238E27FC236}">
                    <a16:creationId xmlns:a16="http://schemas.microsoft.com/office/drawing/2014/main" id="{3D3EF042-7FBF-4E99-B976-E692E92F9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322" y="4760373"/>
                <a:ext cx="1946534" cy="1306848"/>
              </a:xfrm>
              <a:custGeom>
                <a:avLst/>
                <a:gdLst>
                  <a:gd name="T0" fmla="*/ 2040 w 2186"/>
                  <a:gd name="T1" fmla="*/ 1466 h 1467"/>
                  <a:gd name="T2" fmla="*/ 1092 w 2186"/>
                  <a:gd name="T3" fmla="*/ 1466 h 1467"/>
                  <a:gd name="T4" fmla="*/ 144 w 2186"/>
                  <a:gd name="T5" fmla="*/ 1466 h 1467"/>
                  <a:gd name="T6" fmla="*/ 144 w 2186"/>
                  <a:gd name="T7" fmla="*/ 1466 h 1467"/>
                  <a:gd name="T8" fmla="*/ 41 w 2186"/>
                  <a:gd name="T9" fmla="*/ 1423 h 1467"/>
                  <a:gd name="T10" fmla="*/ 41 w 2186"/>
                  <a:gd name="T11" fmla="*/ 1423 h 1467"/>
                  <a:gd name="T12" fmla="*/ 0 w 2186"/>
                  <a:gd name="T13" fmla="*/ 1320 h 1467"/>
                  <a:gd name="T14" fmla="*/ 0 w 2186"/>
                  <a:gd name="T15" fmla="*/ 733 h 1467"/>
                  <a:gd name="T16" fmla="*/ 0 w 2186"/>
                  <a:gd name="T17" fmla="*/ 146 h 1467"/>
                  <a:gd name="T18" fmla="*/ 0 w 2186"/>
                  <a:gd name="T19" fmla="*/ 146 h 1467"/>
                  <a:gd name="T20" fmla="*/ 41 w 2186"/>
                  <a:gd name="T21" fmla="*/ 43 h 1467"/>
                  <a:gd name="T22" fmla="*/ 41 w 2186"/>
                  <a:gd name="T23" fmla="*/ 43 h 1467"/>
                  <a:gd name="T24" fmla="*/ 144 w 2186"/>
                  <a:gd name="T25" fmla="*/ 0 h 1467"/>
                  <a:gd name="T26" fmla="*/ 1092 w 2186"/>
                  <a:gd name="T27" fmla="*/ 0 h 1467"/>
                  <a:gd name="T28" fmla="*/ 2040 w 2186"/>
                  <a:gd name="T29" fmla="*/ 0 h 1467"/>
                  <a:gd name="T30" fmla="*/ 2040 w 2186"/>
                  <a:gd name="T31" fmla="*/ 0 h 1467"/>
                  <a:gd name="T32" fmla="*/ 2142 w 2186"/>
                  <a:gd name="T33" fmla="*/ 43 h 1467"/>
                  <a:gd name="T34" fmla="*/ 2142 w 2186"/>
                  <a:gd name="T35" fmla="*/ 43 h 1467"/>
                  <a:gd name="T36" fmla="*/ 2185 w 2186"/>
                  <a:gd name="T37" fmla="*/ 146 h 1467"/>
                  <a:gd name="T38" fmla="*/ 2185 w 2186"/>
                  <a:gd name="T39" fmla="*/ 733 h 1467"/>
                  <a:gd name="T40" fmla="*/ 2185 w 2186"/>
                  <a:gd name="T41" fmla="*/ 1320 h 1467"/>
                  <a:gd name="T42" fmla="*/ 2185 w 2186"/>
                  <a:gd name="T43" fmla="*/ 1320 h 1467"/>
                  <a:gd name="T44" fmla="*/ 2142 w 2186"/>
                  <a:gd name="T45" fmla="*/ 1423 h 1467"/>
                  <a:gd name="T46" fmla="*/ 2142 w 2186"/>
                  <a:gd name="T47" fmla="*/ 1423 h 1467"/>
                  <a:gd name="T48" fmla="*/ 2040 w 2186"/>
                  <a:gd name="T49" fmla="*/ 1466 h 1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86" h="1467">
                    <a:moveTo>
                      <a:pt x="2040" y="1466"/>
                    </a:moveTo>
                    <a:lnTo>
                      <a:pt x="1092" y="1466"/>
                    </a:lnTo>
                    <a:lnTo>
                      <a:pt x="144" y="1466"/>
                    </a:lnTo>
                    <a:lnTo>
                      <a:pt x="144" y="1466"/>
                    </a:lnTo>
                    <a:cubicBezTo>
                      <a:pt x="105" y="1466"/>
                      <a:pt x="68" y="1450"/>
                      <a:pt x="41" y="1423"/>
                    </a:cubicBezTo>
                    <a:lnTo>
                      <a:pt x="41" y="1423"/>
                    </a:lnTo>
                    <a:cubicBezTo>
                      <a:pt x="16" y="1396"/>
                      <a:pt x="0" y="1361"/>
                      <a:pt x="0" y="1320"/>
                    </a:cubicBezTo>
                    <a:lnTo>
                      <a:pt x="0" y="733"/>
                    </a:lnTo>
                    <a:lnTo>
                      <a:pt x="0" y="146"/>
                    </a:lnTo>
                    <a:lnTo>
                      <a:pt x="0" y="146"/>
                    </a:lnTo>
                    <a:cubicBezTo>
                      <a:pt x="0" y="106"/>
                      <a:pt x="16" y="70"/>
                      <a:pt x="41" y="43"/>
                    </a:cubicBezTo>
                    <a:lnTo>
                      <a:pt x="41" y="43"/>
                    </a:lnTo>
                    <a:cubicBezTo>
                      <a:pt x="68" y="16"/>
                      <a:pt x="105" y="0"/>
                      <a:pt x="144" y="0"/>
                    </a:cubicBezTo>
                    <a:lnTo>
                      <a:pt x="1092" y="0"/>
                    </a:lnTo>
                    <a:lnTo>
                      <a:pt x="2040" y="0"/>
                    </a:lnTo>
                    <a:lnTo>
                      <a:pt x="2040" y="0"/>
                    </a:lnTo>
                    <a:cubicBezTo>
                      <a:pt x="2080" y="0"/>
                      <a:pt x="2116" y="16"/>
                      <a:pt x="2142" y="43"/>
                    </a:cubicBezTo>
                    <a:lnTo>
                      <a:pt x="2142" y="43"/>
                    </a:lnTo>
                    <a:cubicBezTo>
                      <a:pt x="2169" y="70"/>
                      <a:pt x="2185" y="106"/>
                      <a:pt x="2185" y="146"/>
                    </a:cubicBezTo>
                    <a:lnTo>
                      <a:pt x="2185" y="733"/>
                    </a:lnTo>
                    <a:lnTo>
                      <a:pt x="2185" y="1320"/>
                    </a:lnTo>
                    <a:lnTo>
                      <a:pt x="2185" y="1320"/>
                    </a:lnTo>
                    <a:cubicBezTo>
                      <a:pt x="2185" y="1361"/>
                      <a:pt x="2169" y="1396"/>
                      <a:pt x="2142" y="1423"/>
                    </a:cubicBezTo>
                    <a:lnTo>
                      <a:pt x="2142" y="1423"/>
                    </a:lnTo>
                    <a:cubicBezTo>
                      <a:pt x="2116" y="1450"/>
                      <a:pt x="2080" y="1466"/>
                      <a:pt x="2040" y="14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29">
                <a:extLst>
                  <a:ext uri="{FF2B5EF4-FFF2-40B4-BE49-F238E27FC236}">
                    <a16:creationId xmlns:a16="http://schemas.microsoft.com/office/drawing/2014/main" id="{E75AAE05-34E4-48F0-8628-B2FC58310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547" y="4752525"/>
                <a:ext cx="1962232" cy="1322546"/>
              </a:xfrm>
              <a:custGeom>
                <a:avLst/>
                <a:gdLst>
                  <a:gd name="T0" fmla="*/ 155 w 2207"/>
                  <a:gd name="T1" fmla="*/ 20 h 1485"/>
                  <a:gd name="T2" fmla="*/ 155 w 2207"/>
                  <a:gd name="T3" fmla="*/ 20 h 1485"/>
                  <a:gd name="T4" fmla="*/ 59 w 2207"/>
                  <a:gd name="T5" fmla="*/ 59 h 1485"/>
                  <a:gd name="T6" fmla="*/ 59 w 2207"/>
                  <a:gd name="T7" fmla="*/ 59 h 1485"/>
                  <a:gd name="T8" fmla="*/ 20 w 2207"/>
                  <a:gd name="T9" fmla="*/ 155 h 1485"/>
                  <a:gd name="T10" fmla="*/ 20 w 2207"/>
                  <a:gd name="T11" fmla="*/ 1329 h 1485"/>
                  <a:gd name="T12" fmla="*/ 20 w 2207"/>
                  <a:gd name="T13" fmla="*/ 1329 h 1485"/>
                  <a:gd name="T14" fmla="*/ 59 w 2207"/>
                  <a:gd name="T15" fmla="*/ 1425 h 1485"/>
                  <a:gd name="T16" fmla="*/ 59 w 2207"/>
                  <a:gd name="T17" fmla="*/ 1425 h 1485"/>
                  <a:gd name="T18" fmla="*/ 155 w 2207"/>
                  <a:gd name="T19" fmla="*/ 1466 h 1485"/>
                  <a:gd name="T20" fmla="*/ 2051 w 2207"/>
                  <a:gd name="T21" fmla="*/ 1466 h 1485"/>
                  <a:gd name="T22" fmla="*/ 2051 w 2207"/>
                  <a:gd name="T23" fmla="*/ 1466 h 1485"/>
                  <a:gd name="T24" fmla="*/ 2147 w 2207"/>
                  <a:gd name="T25" fmla="*/ 1425 h 1485"/>
                  <a:gd name="T26" fmla="*/ 2147 w 2207"/>
                  <a:gd name="T27" fmla="*/ 1425 h 1485"/>
                  <a:gd name="T28" fmla="*/ 2187 w 2207"/>
                  <a:gd name="T29" fmla="*/ 1329 h 1485"/>
                  <a:gd name="T30" fmla="*/ 2187 w 2207"/>
                  <a:gd name="T31" fmla="*/ 155 h 1485"/>
                  <a:gd name="T32" fmla="*/ 2187 w 2207"/>
                  <a:gd name="T33" fmla="*/ 155 h 1485"/>
                  <a:gd name="T34" fmla="*/ 2147 w 2207"/>
                  <a:gd name="T35" fmla="*/ 59 h 1485"/>
                  <a:gd name="T36" fmla="*/ 2147 w 2207"/>
                  <a:gd name="T37" fmla="*/ 59 h 1485"/>
                  <a:gd name="T38" fmla="*/ 2051 w 2207"/>
                  <a:gd name="T39" fmla="*/ 20 h 1485"/>
                  <a:gd name="T40" fmla="*/ 155 w 2207"/>
                  <a:gd name="T41" fmla="*/ 20 h 1485"/>
                  <a:gd name="T42" fmla="*/ 2051 w 2207"/>
                  <a:gd name="T43" fmla="*/ 1484 h 1485"/>
                  <a:gd name="T44" fmla="*/ 155 w 2207"/>
                  <a:gd name="T45" fmla="*/ 1484 h 1485"/>
                  <a:gd name="T46" fmla="*/ 155 w 2207"/>
                  <a:gd name="T47" fmla="*/ 1484 h 1485"/>
                  <a:gd name="T48" fmla="*/ 45 w 2207"/>
                  <a:gd name="T49" fmla="*/ 1439 h 1485"/>
                  <a:gd name="T50" fmla="*/ 45 w 2207"/>
                  <a:gd name="T51" fmla="*/ 1439 h 1485"/>
                  <a:gd name="T52" fmla="*/ 0 w 2207"/>
                  <a:gd name="T53" fmla="*/ 1329 h 1485"/>
                  <a:gd name="T54" fmla="*/ 0 w 2207"/>
                  <a:gd name="T55" fmla="*/ 155 h 1485"/>
                  <a:gd name="T56" fmla="*/ 0 w 2207"/>
                  <a:gd name="T57" fmla="*/ 155 h 1485"/>
                  <a:gd name="T58" fmla="*/ 45 w 2207"/>
                  <a:gd name="T59" fmla="*/ 45 h 1485"/>
                  <a:gd name="T60" fmla="*/ 45 w 2207"/>
                  <a:gd name="T61" fmla="*/ 45 h 1485"/>
                  <a:gd name="T62" fmla="*/ 155 w 2207"/>
                  <a:gd name="T63" fmla="*/ 0 h 1485"/>
                  <a:gd name="T64" fmla="*/ 2051 w 2207"/>
                  <a:gd name="T65" fmla="*/ 0 h 1485"/>
                  <a:gd name="T66" fmla="*/ 2051 w 2207"/>
                  <a:gd name="T67" fmla="*/ 0 h 1485"/>
                  <a:gd name="T68" fmla="*/ 2160 w 2207"/>
                  <a:gd name="T69" fmla="*/ 45 h 1485"/>
                  <a:gd name="T70" fmla="*/ 2160 w 2207"/>
                  <a:gd name="T71" fmla="*/ 45 h 1485"/>
                  <a:gd name="T72" fmla="*/ 2206 w 2207"/>
                  <a:gd name="T73" fmla="*/ 155 h 1485"/>
                  <a:gd name="T74" fmla="*/ 2206 w 2207"/>
                  <a:gd name="T75" fmla="*/ 1329 h 1485"/>
                  <a:gd name="T76" fmla="*/ 2206 w 2207"/>
                  <a:gd name="T77" fmla="*/ 1329 h 1485"/>
                  <a:gd name="T78" fmla="*/ 2160 w 2207"/>
                  <a:gd name="T79" fmla="*/ 1439 h 1485"/>
                  <a:gd name="T80" fmla="*/ 2160 w 2207"/>
                  <a:gd name="T81" fmla="*/ 1439 h 1485"/>
                  <a:gd name="T82" fmla="*/ 2051 w 2207"/>
                  <a:gd name="T83" fmla="*/ 1484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07" h="1485">
                    <a:moveTo>
                      <a:pt x="155" y="20"/>
                    </a:moveTo>
                    <a:lnTo>
                      <a:pt x="155" y="20"/>
                    </a:lnTo>
                    <a:cubicBezTo>
                      <a:pt x="119" y="20"/>
                      <a:pt x="85" y="33"/>
                      <a:pt x="59" y="59"/>
                    </a:cubicBezTo>
                    <a:lnTo>
                      <a:pt x="59" y="59"/>
                    </a:lnTo>
                    <a:cubicBezTo>
                      <a:pt x="34" y="84"/>
                      <a:pt x="20" y="119"/>
                      <a:pt x="20" y="155"/>
                    </a:cubicBezTo>
                    <a:lnTo>
                      <a:pt x="20" y="1329"/>
                    </a:lnTo>
                    <a:lnTo>
                      <a:pt x="20" y="1329"/>
                    </a:lnTo>
                    <a:cubicBezTo>
                      <a:pt x="20" y="1365"/>
                      <a:pt x="34" y="1400"/>
                      <a:pt x="59" y="1425"/>
                    </a:cubicBezTo>
                    <a:lnTo>
                      <a:pt x="59" y="1425"/>
                    </a:lnTo>
                    <a:cubicBezTo>
                      <a:pt x="85" y="1451"/>
                      <a:pt x="119" y="1466"/>
                      <a:pt x="155" y="1466"/>
                    </a:cubicBezTo>
                    <a:lnTo>
                      <a:pt x="2051" y="1466"/>
                    </a:lnTo>
                    <a:lnTo>
                      <a:pt x="2051" y="1466"/>
                    </a:lnTo>
                    <a:cubicBezTo>
                      <a:pt x="2087" y="1466"/>
                      <a:pt x="2121" y="1451"/>
                      <a:pt x="2147" y="1425"/>
                    </a:cubicBezTo>
                    <a:lnTo>
                      <a:pt x="2147" y="1425"/>
                    </a:lnTo>
                    <a:cubicBezTo>
                      <a:pt x="2172" y="1400"/>
                      <a:pt x="2187" y="1365"/>
                      <a:pt x="2187" y="1329"/>
                    </a:cubicBezTo>
                    <a:lnTo>
                      <a:pt x="2187" y="155"/>
                    </a:lnTo>
                    <a:lnTo>
                      <a:pt x="2187" y="155"/>
                    </a:lnTo>
                    <a:cubicBezTo>
                      <a:pt x="2187" y="119"/>
                      <a:pt x="2172" y="84"/>
                      <a:pt x="2147" y="59"/>
                    </a:cubicBezTo>
                    <a:lnTo>
                      <a:pt x="2147" y="59"/>
                    </a:lnTo>
                    <a:cubicBezTo>
                      <a:pt x="2121" y="33"/>
                      <a:pt x="2087" y="20"/>
                      <a:pt x="2051" y="20"/>
                    </a:cubicBezTo>
                    <a:lnTo>
                      <a:pt x="155" y="20"/>
                    </a:lnTo>
                    <a:close/>
                    <a:moveTo>
                      <a:pt x="2051" y="1484"/>
                    </a:moveTo>
                    <a:lnTo>
                      <a:pt x="155" y="1484"/>
                    </a:lnTo>
                    <a:lnTo>
                      <a:pt x="155" y="1484"/>
                    </a:lnTo>
                    <a:cubicBezTo>
                      <a:pt x="114" y="1484"/>
                      <a:pt x="75" y="1468"/>
                      <a:pt x="45" y="1439"/>
                    </a:cubicBezTo>
                    <a:lnTo>
                      <a:pt x="45" y="1439"/>
                    </a:lnTo>
                    <a:cubicBezTo>
                      <a:pt x="16" y="1410"/>
                      <a:pt x="0" y="1371"/>
                      <a:pt x="0" y="1329"/>
                    </a:cubicBezTo>
                    <a:lnTo>
                      <a:pt x="0" y="155"/>
                    </a:lnTo>
                    <a:lnTo>
                      <a:pt x="0" y="155"/>
                    </a:lnTo>
                    <a:cubicBezTo>
                      <a:pt x="0" y="114"/>
                      <a:pt x="16" y="74"/>
                      <a:pt x="45" y="45"/>
                    </a:cubicBezTo>
                    <a:lnTo>
                      <a:pt x="45" y="45"/>
                    </a:lnTo>
                    <a:cubicBezTo>
                      <a:pt x="75" y="16"/>
                      <a:pt x="114" y="0"/>
                      <a:pt x="155" y="0"/>
                    </a:cubicBezTo>
                    <a:lnTo>
                      <a:pt x="2051" y="0"/>
                    </a:lnTo>
                    <a:lnTo>
                      <a:pt x="2051" y="0"/>
                    </a:lnTo>
                    <a:cubicBezTo>
                      <a:pt x="2093" y="0"/>
                      <a:pt x="2131" y="16"/>
                      <a:pt x="2160" y="45"/>
                    </a:cubicBezTo>
                    <a:lnTo>
                      <a:pt x="2160" y="45"/>
                    </a:lnTo>
                    <a:cubicBezTo>
                      <a:pt x="2189" y="74"/>
                      <a:pt x="2206" y="114"/>
                      <a:pt x="2206" y="155"/>
                    </a:cubicBezTo>
                    <a:lnTo>
                      <a:pt x="2206" y="1329"/>
                    </a:lnTo>
                    <a:lnTo>
                      <a:pt x="2206" y="1329"/>
                    </a:lnTo>
                    <a:cubicBezTo>
                      <a:pt x="2206" y="1371"/>
                      <a:pt x="2189" y="1410"/>
                      <a:pt x="2160" y="1439"/>
                    </a:cubicBezTo>
                    <a:lnTo>
                      <a:pt x="2160" y="1439"/>
                    </a:lnTo>
                    <a:cubicBezTo>
                      <a:pt x="2131" y="1468"/>
                      <a:pt x="2093" y="1484"/>
                      <a:pt x="2051" y="14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30">
                <a:extLst>
                  <a:ext uri="{FF2B5EF4-FFF2-40B4-BE49-F238E27FC236}">
                    <a16:creationId xmlns:a16="http://schemas.microsoft.com/office/drawing/2014/main" id="{4B7A10E8-1CFA-4253-86EF-E131C0675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598" y="5015465"/>
                <a:ext cx="1244056" cy="796665"/>
              </a:xfrm>
              <a:custGeom>
                <a:avLst/>
                <a:gdLst>
                  <a:gd name="T0" fmla="*/ 713 w 1400"/>
                  <a:gd name="T1" fmla="*/ 19 h 896"/>
                  <a:gd name="T2" fmla="*/ 713 w 1400"/>
                  <a:gd name="T3" fmla="*/ 19 h 896"/>
                  <a:gd name="T4" fmla="*/ 20 w 1400"/>
                  <a:gd name="T5" fmla="*/ 447 h 896"/>
                  <a:gd name="T6" fmla="*/ 20 w 1400"/>
                  <a:gd name="T7" fmla="*/ 447 h 896"/>
                  <a:gd name="T8" fmla="*/ 713 w 1400"/>
                  <a:gd name="T9" fmla="*/ 875 h 896"/>
                  <a:gd name="T10" fmla="*/ 713 w 1400"/>
                  <a:gd name="T11" fmla="*/ 875 h 896"/>
                  <a:gd name="T12" fmla="*/ 1195 w 1400"/>
                  <a:gd name="T13" fmla="*/ 680 h 896"/>
                  <a:gd name="T14" fmla="*/ 1195 w 1400"/>
                  <a:gd name="T15" fmla="*/ 680 h 896"/>
                  <a:gd name="T16" fmla="*/ 1379 w 1400"/>
                  <a:gd name="T17" fmla="*/ 447 h 896"/>
                  <a:gd name="T18" fmla="*/ 1379 w 1400"/>
                  <a:gd name="T19" fmla="*/ 447 h 896"/>
                  <a:gd name="T20" fmla="*/ 1195 w 1400"/>
                  <a:gd name="T21" fmla="*/ 215 h 896"/>
                  <a:gd name="T22" fmla="*/ 1195 w 1400"/>
                  <a:gd name="T23" fmla="*/ 215 h 896"/>
                  <a:gd name="T24" fmla="*/ 713 w 1400"/>
                  <a:gd name="T25" fmla="*/ 19 h 896"/>
                  <a:gd name="T26" fmla="*/ 713 w 1400"/>
                  <a:gd name="T27" fmla="*/ 895 h 896"/>
                  <a:gd name="T28" fmla="*/ 713 w 1400"/>
                  <a:gd name="T29" fmla="*/ 895 h 896"/>
                  <a:gd name="T30" fmla="*/ 206 w 1400"/>
                  <a:gd name="T31" fmla="*/ 695 h 896"/>
                  <a:gd name="T32" fmla="*/ 206 w 1400"/>
                  <a:gd name="T33" fmla="*/ 695 h 896"/>
                  <a:gd name="T34" fmla="*/ 0 w 1400"/>
                  <a:gd name="T35" fmla="*/ 447 h 896"/>
                  <a:gd name="T36" fmla="*/ 0 w 1400"/>
                  <a:gd name="T37" fmla="*/ 447 h 896"/>
                  <a:gd name="T38" fmla="*/ 206 w 1400"/>
                  <a:gd name="T39" fmla="*/ 200 h 896"/>
                  <a:gd name="T40" fmla="*/ 206 w 1400"/>
                  <a:gd name="T41" fmla="*/ 200 h 896"/>
                  <a:gd name="T42" fmla="*/ 713 w 1400"/>
                  <a:gd name="T43" fmla="*/ 0 h 896"/>
                  <a:gd name="T44" fmla="*/ 713 w 1400"/>
                  <a:gd name="T45" fmla="*/ 0 h 896"/>
                  <a:gd name="T46" fmla="*/ 1208 w 1400"/>
                  <a:gd name="T47" fmla="*/ 200 h 896"/>
                  <a:gd name="T48" fmla="*/ 1208 w 1400"/>
                  <a:gd name="T49" fmla="*/ 200 h 896"/>
                  <a:gd name="T50" fmla="*/ 1399 w 1400"/>
                  <a:gd name="T51" fmla="*/ 447 h 896"/>
                  <a:gd name="T52" fmla="*/ 1399 w 1400"/>
                  <a:gd name="T53" fmla="*/ 447 h 896"/>
                  <a:gd name="T54" fmla="*/ 1208 w 1400"/>
                  <a:gd name="T55" fmla="*/ 695 h 896"/>
                  <a:gd name="T56" fmla="*/ 1208 w 1400"/>
                  <a:gd name="T57" fmla="*/ 695 h 896"/>
                  <a:gd name="T58" fmla="*/ 713 w 1400"/>
                  <a:gd name="T59" fmla="*/ 895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00" h="896">
                    <a:moveTo>
                      <a:pt x="713" y="19"/>
                    </a:moveTo>
                    <a:lnTo>
                      <a:pt x="713" y="19"/>
                    </a:lnTo>
                    <a:cubicBezTo>
                      <a:pt x="320" y="19"/>
                      <a:pt x="20" y="397"/>
                      <a:pt x="20" y="447"/>
                    </a:cubicBezTo>
                    <a:lnTo>
                      <a:pt x="20" y="447"/>
                    </a:lnTo>
                    <a:cubicBezTo>
                      <a:pt x="20" y="497"/>
                      <a:pt x="320" y="875"/>
                      <a:pt x="713" y="875"/>
                    </a:cubicBezTo>
                    <a:lnTo>
                      <a:pt x="713" y="875"/>
                    </a:lnTo>
                    <a:cubicBezTo>
                      <a:pt x="924" y="875"/>
                      <a:pt x="1091" y="769"/>
                      <a:pt x="1195" y="680"/>
                    </a:cubicBezTo>
                    <a:lnTo>
                      <a:pt x="1195" y="680"/>
                    </a:lnTo>
                    <a:cubicBezTo>
                      <a:pt x="1316" y="575"/>
                      <a:pt x="1379" y="469"/>
                      <a:pt x="1379" y="447"/>
                    </a:cubicBezTo>
                    <a:lnTo>
                      <a:pt x="1379" y="447"/>
                    </a:lnTo>
                    <a:cubicBezTo>
                      <a:pt x="1379" y="425"/>
                      <a:pt x="1316" y="320"/>
                      <a:pt x="1195" y="215"/>
                    </a:cubicBezTo>
                    <a:lnTo>
                      <a:pt x="1195" y="215"/>
                    </a:lnTo>
                    <a:cubicBezTo>
                      <a:pt x="1091" y="125"/>
                      <a:pt x="924" y="19"/>
                      <a:pt x="713" y="19"/>
                    </a:cubicBezTo>
                    <a:close/>
                    <a:moveTo>
                      <a:pt x="713" y="895"/>
                    </a:moveTo>
                    <a:lnTo>
                      <a:pt x="713" y="895"/>
                    </a:lnTo>
                    <a:cubicBezTo>
                      <a:pt x="498" y="895"/>
                      <a:pt x="318" y="786"/>
                      <a:pt x="206" y="695"/>
                    </a:cubicBezTo>
                    <a:lnTo>
                      <a:pt x="206" y="695"/>
                    </a:lnTo>
                    <a:cubicBezTo>
                      <a:pt x="81" y="593"/>
                      <a:pt x="0" y="479"/>
                      <a:pt x="0" y="447"/>
                    </a:cubicBezTo>
                    <a:lnTo>
                      <a:pt x="0" y="447"/>
                    </a:lnTo>
                    <a:cubicBezTo>
                      <a:pt x="0" y="415"/>
                      <a:pt x="81" y="301"/>
                      <a:pt x="206" y="200"/>
                    </a:cubicBezTo>
                    <a:lnTo>
                      <a:pt x="206" y="200"/>
                    </a:lnTo>
                    <a:cubicBezTo>
                      <a:pt x="318" y="109"/>
                      <a:pt x="498" y="0"/>
                      <a:pt x="713" y="0"/>
                    </a:cubicBezTo>
                    <a:lnTo>
                      <a:pt x="713" y="0"/>
                    </a:lnTo>
                    <a:cubicBezTo>
                      <a:pt x="930" y="0"/>
                      <a:pt x="1101" y="109"/>
                      <a:pt x="1208" y="200"/>
                    </a:cubicBezTo>
                    <a:lnTo>
                      <a:pt x="1208" y="200"/>
                    </a:lnTo>
                    <a:cubicBezTo>
                      <a:pt x="1324" y="301"/>
                      <a:pt x="1399" y="414"/>
                      <a:pt x="1399" y="447"/>
                    </a:cubicBezTo>
                    <a:lnTo>
                      <a:pt x="1399" y="447"/>
                    </a:lnTo>
                    <a:cubicBezTo>
                      <a:pt x="1399" y="481"/>
                      <a:pt x="1324" y="594"/>
                      <a:pt x="1208" y="695"/>
                    </a:cubicBezTo>
                    <a:lnTo>
                      <a:pt x="1208" y="695"/>
                    </a:lnTo>
                    <a:cubicBezTo>
                      <a:pt x="1101" y="786"/>
                      <a:pt x="930" y="895"/>
                      <a:pt x="713" y="8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31">
                <a:extLst>
                  <a:ext uri="{FF2B5EF4-FFF2-40B4-BE49-F238E27FC236}">
                    <a16:creationId xmlns:a16="http://schemas.microsoft.com/office/drawing/2014/main" id="{4FABC195-6460-4591-B582-F3ED3CC0D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8347" y="5168518"/>
                <a:ext cx="490559" cy="490559"/>
              </a:xfrm>
              <a:custGeom>
                <a:avLst/>
                <a:gdLst>
                  <a:gd name="T0" fmla="*/ 551 w 552"/>
                  <a:gd name="T1" fmla="*/ 275 h 552"/>
                  <a:gd name="T2" fmla="*/ 551 w 552"/>
                  <a:gd name="T3" fmla="*/ 275 h 552"/>
                  <a:gd name="T4" fmla="*/ 275 w 552"/>
                  <a:gd name="T5" fmla="*/ 551 h 552"/>
                  <a:gd name="T6" fmla="*/ 275 w 552"/>
                  <a:gd name="T7" fmla="*/ 551 h 552"/>
                  <a:gd name="T8" fmla="*/ 0 w 552"/>
                  <a:gd name="T9" fmla="*/ 275 h 552"/>
                  <a:gd name="T10" fmla="*/ 0 w 552"/>
                  <a:gd name="T11" fmla="*/ 275 h 552"/>
                  <a:gd name="T12" fmla="*/ 275 w 552"/>
                  <a:gd name="T13" fmla="*/ 0 h 552"/>
                  <a:gd name="T14" fmla="*/ 275 w 552"/>
                  <a:gd name="T15" fmla="*/ 0 h 552"/>
                  <a:gd name="T16" fmla="*/ 551 w 552"/>
                  <a:gd name="T17" fmla="*/ 275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2" h="552">
                    <a:moveTo>
                      <a:pt x="551" y="275"/>
                    </a:moveTo>
                    <a:lnTo>
                      <a:pt x="551" y="275"/>
                    </a:lnTo>
                    <a:cubicBezTo>
                      <a:pt x="551" y="428"/>
                      <a:pt x="427" y="551"/>
                      <a:pt x="275" y="551"/>
                    </a:cubicBezTo>
                    <a:lnTo>
                      <a:pt x="275" y="551"/>
                    </a:lnTo>
                    <a:cubicBezTo>
                      <a:pt x="123" y="551"/>
                      <a:pt x="0" y="428"/>
                      <a:pt x="0" y="275"/>
                    </a:cubicBezTo>
                    <a:lnTo>
                      <a:pt x="0" y="275"/>
                    </a:lnTo>
                    <a:cubicBezTo>
                      <a:pt x="0" y="123"/>
                      <a:pt x="123" y="0"/>
                      <a:pt x="275" y="0"/>
                    </a:cubicBezTo>
                    <a:lnTo>
                      <a:pt x="275" y="0"/>
                    </a:lnTo>
                    <a:cubicBezTo>
                      <a:pt x="427" y="0"/>
                      <a:pt x="551" y="123"/>
                      <a:pt x="551" y="2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6F7BD82-EC82-424E-9B5E-10EC1060F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498" y="5160669"/>
                <a:ext cx="505371" cy="505371"/>
              </a:xfrm>
              <a:custGeom>
                <a:avLst/>
                <a:gdLst>
                  <a:gd name="connsiteX0" fmla="*/ 262006 w 505371"/>
                  <a:gd name="connsiteY0" fmla="*/ 274530 h 505371"/>
                  <a:gd name="connsiteX1" fmla="*/ 262006 w 505371"/>
                  <a:gd name="connsiteY1" fmla="*/ 487581 h 505371"/>
                  <a:gd name="connsiteX2" fmla="*/ 299984 w 505371"/>
                  <a:gd name="connsiteY2" fmla="*/ 483737 h 505371"/>
                  <a:gd name="connsiteX3" fmla="*/ 384192 w 505371"/>
                  <a:gd name="connsiteY3" fmla="*/ 448269 h 505371"/>
                  <a:gd name="connsiteX4" fmla="*/ 412049 w 505371"/>
                  <a:gd name="connsiteY4" fmla="*/ 425326 h 505371"/>
                  <a:gd name="connsiteX5" fmla="*/ 243316 w 505371"/>
                  <a:gd name="connsiteY5" fmla="*/ 274091 h 505371"/>
                  <a:gd name="connsiteX6" fmla="*/ 92688 w 505371"/>
                  <a:gd name="connsiteY6" fmla="*/ 425087 h 505371"/>
                  <a:gd name="connsiteX7" fmla="*/ 120789 w 505371"/>
                  <a:gd name="connsiteY7" fmla="*/ 448269 h 505371"/>
                  <a:gd name="connsiteX8" fmla="*/ 205132 w 505371"/>
                  <a:gd name="connsiteY8" fmla="*/ 483737 h 505371"/>
                  <a:gd name="connsiteX9" fmla="*/ 243316 w 505371"/>
                  <a:gd name="connsiteY9" fmla="*/ 487581 h 505371"/>
                  <a:gd name="connsiteX10" fmla="*/ 269277 w 505371"/>
                  <a:gd name="connsiteY10" fmla="*/ 258189 h 505371"/>
                  <a:gd name="connsiteX11" fmla="*/ 424148 w 505371"/>
                  <a:gd name="connsiteY11" fmla="*/ 413438 h 505371"/>
                  <a:gd name="connsiteX12" fmla="*/ 448035 w 505371"/>
                  <a:gd name="connsiteY12" fmla="*/ 384581 h 505371"/>
                  <a:gd name="connsiteX13" fmla="*/ 483700 w 505371"/>
                  <a:gd name="connsiteY13" fmla="*/ 300239 h 505371"/>
                  <a:gd name="connsiteX14" fmla="*/ 487966 w 505371"/>
                  <a:gd name="connsiteY14" fmla="*/ 258189 h 505371"/>
                  <a:gd name="connsiteX15" fmla="*/ 17400 w 505371"/>
                  <a:gd name="connsiteY15" fmla="*/ 258189 h 505371"/>
                  <a:gd name="connsiteX16" fmla="*/ 21634 w 505371"/>
                  <a:gd name="connsiteY16" fmla="*/ 300239 h 505371"/>
                  <a:gd name="connsiteX17" fmla="*/ 57102 w 505371"/>
                  <a:gd name="connsiteY17" fmla="*/ 384581 h 505371"/>
                  <a:gd name="connsiteX18" fmla="*/ 81041 w 505371"/>
                  <a:gd name="connsiteY18" fmla="*/ 413600 h 505371"/>
                  <a:gd name="connsiteX19" fmla="*/ 235675 w 505371"/>
                  <a:gd name="connsiteY19" fmla="*/ 258189 h 505371"/>
                  <a:gd name="connsiteX20" fmla="*/ 424206 w 505371"/>
                  <a:gd name="connsiteY20" fmla="*/ 92760 h 505371"/>
                  <a:gd name="connsiteX21" fmla="*/ 274015 w 505371"/>
                  <a:gd name="connsiteY21" fmla="*/ 243317 h 505371"/>
                  <a:gd name="connsiteX22" fmla="*/ 487569 w 505371"/>
                  <a:gd name="connsiteY22" fmla="*/ 243317 h 505371"/>
                  <a:gd name="connsiteX23" fmla="*/ 483700 w 505371"/>
                  <a:gd name="connsiteY23" fmla="*/ 205425 h 505371"/>
                  <a:gd name="connsiteX24" fmla="*/ 448035 w 505371"/>
                  <a:gd name="connsiteY24" fmla="*/ 121460 h 505371"/>
                  <a:gd name="connsiteX25" fmla="*/ 80983 w 505371"/>
                  <a:gd name="connsiteY25" fmla="*/ 92598 h 505371"/>
                  <a:gd name="connsiteX26" fmla="*/ 57102 w 505371"/>
                  <a:gd name="connsiteY26" fmla="*/ 121460 h 505371"/>
                  <a:gd name="connsiteX27" fmla="*/ 21634 w 505371"/>
                  <a:gd name="connsiteY27" fmla="*/ 205425 h 505371"/>
                  <a:gd name="connsiteX28" fmla="*/ 17795 w 505371"/>
                  <a:gd name="connsiteY28" fmla="*/ 243317 h 505371"/>
                  <a:gd name="connsiteX29" fmla="*/ 230949 w 505371"/>
                  <a:gd name="connsiteY29" fmla="*/ 243317 h 505371"/>
                  <a:gd name="connsiteX30" fmla="*/ 262006 w 505371"/>
                  <a:gd name="connsiteY30" fmla="*/ 18676 h 505371"/>
                  <a:gd name="connsiteX31" fmla="*/ 262006 w 505371"/>
                  <a:gd name="connsiteY31" fmla="*/ 231726 h 505371"/>
                  <a:gd name="connsiteX32" fmla="*/ 412102 w 505371"/>
                  <a:gd name="connsiteY32" fmla="*/ 80877 h 505371"/>
                  <a:gd name="connsiteX33" fmla="*/ 384192 w 505371"/>
                  <a:gd name="connsiteY33" fmla="*/ 57942 h 505371"/>
                  <a:gd name="connsiteX34" fmla="*/ 299984 w 505371"/>
                  <a:gd name="connsiteY34" fmla="*/ 22519 h 505371"/>
                  <a:gd name="connsiteX35" fmla="*/ 243316 w 505371"/>
                  <a:gd name="connsiteY35" fmla="*/ 18676 h 505371"/>
                  <a:gd name="connsiteX36" fmla="*/ 205132 w 505371"/>
                  <a:gd name="connsiteY36" fmla="*/ 22519 h 505371"/>
                  <a:gd name="connsiteX37" fmla="*/ 120789 w 505371"/>
                  <a:gd name="connsiteY37" fmla="*/ 57942 h 505371"/>
                  <a:gd name="connsiteX38" fmla="*/ 92634 w 505371"/>
                  <a:gd name="connsiteY38" fmla="*/ 81116 h 505371"/>
                  <a:gd name="connsiteX39" fmla="*/ 243316 w 505371"/>
                  <a:gd name="connsiteY39" fmla="*/ 232165 h 505371"/>
                  <a:gd name="connsiteX40" fmla="*/ 252661 w 505371"/>
                  <a:gd name="connsiteY40" fmla="*/ 0 h 505371"/>
                  <a:gd name="connsiteX41" fmla="*/ 252664 w 505371"/>
                  <a:gd name="connsiteY41" fmla="*/ 2 h 505371"/>
                  <a:gd name="connsiteX42" fmla="*/ 252685 w 505371"/>
                  <a:gd name="connsiteY42" fmla="*/ 0 h 505371"/>
                  <a:gd name="connsiteX43" fmla="*/ 500259 w 505371"/>
                  <a:gd name="connsiteY43" fmla="*/ 202117 h 505371"/>
                  <a:gd name="connsiteX44" fmla="*/ 505157 w 505371"/>
                  <a:gd name="connsiteY44" fmla="*/ 250576 h 505371"/>
                  <a:gd name="connsiteX45" fmla="*/ 505369 w 505371"/>
                  <a:gd name="connsiteY45" fmla="*/ 250753 h 505371"/>
                  <a:gd name="connsiteX46" fmla="*/ 505190 w 505371"/>
                  <a:gd name="connsiteY46" fmla="*/ 250903 h 505371"/>
                  <a:gd name="connsiteX47" fmla="*/ 505371 w 505371"/>
                  <a:gd name="connsiteY47" fmla="*/ 252685 h 505371"/>
                  <a:gd name="connsiteX48" fmla="*/ 431560 w 505371"/>
                  <a:gd name="connsiteY48" fmla="*/ 431560 h 505371"/>
                  <a:gd name="connsiteX49" fmla="*/ 431176 w 505371"/>
                  <a:gd name="connsiteY49" fmla="*/ 431876 h 505371"/>
                  <a:gd name="connsiteX50" fmla="*/ 431176 w 505371"/>
                  <a:gd name="connsiteY50" fmla="*/ 432055 h 505371"/>
                  <a:gd name="connsiteX51" fmla="*/ 430723 w 505371"/>
                  <a:gd name="connsiteY51" fmla="*/ 432250 h 505371"/>
                  <a:gd name="connsiteX52" fmla="*/ 394197 w 505371"/>
                  <a:gd name="connsiteY52" fmla="*/ 462356 h 505371"/>
                  <a:gd name="connsiteX53" fmla="*/ 252685 w 505371"/>
                  <a:gd name="connsiteY53" fmla="*/ 505371 h 505371"/>
                  <a:gd name="connsiteX54" fmla="*/ 111563 w 505371"/>
                  <a:gd name="connsiteY54" fmla="*/ 462356 h 505371"/>
                  <a:gd name="connsiteX55" fmla="*/ 75349 w 505371"/>
                  <a:gd name="connsiteY55" fmla="*/ 432552 h 505371"/>
                  <a:gd name="connsiteX56" fmla="*/ 74192 w 505371"/>
                  <a:gd name="connsiteY56" fmla="*/ 432055 h 505371"/>
                  <a:gd name="connsiteX57" fmla="*/ 74192 w 505371"/>
                  <a:gd name="connsiteY57" fmla="*/ 431600 h 505371"/>
                  <a:gd name="connsiteX58" fmla="*/ 74143 w 505371"/>
                  <a:gd name="connsiteY58" fmla="*/ 431560 h 505371"/>
                  <a:gd name="connsiteX59" fmla="*/ 0 w 505371"/>
                  <a:gd name="connsiteY59" fmla="*/ 252685 h 505371"/>
                  <a:gd name="connsiteX60" fmla="*/ 180 w 505371"/>
                  <a:gd name="connsiteY60" fmla="*/ 250920 h 505371"/>
                  <a:gd name="connsiteX61" fmla="*/ 0 w 505371"/>
                  <a:gd name="connsiteY61" fmla="*/ 250753 h 505371"/>
                  <a:gd name="connsiteX62" fmla="*/ 217 w 505371"/>
                  <a:gd name="connsiteY62" fmla="*/ 250551 h 505371"/>
                  <a:gd name="connsiteX63" fmla="*/ 5148 w 505371"/>
                  <a:gd name="connsiteY63" fmla="*/ 202117 h 505371"/>
                  <a:gd name="connsiteX64" fmla="*/ 74143 w 505371"/>
                  <a:gd name="connsiteY64" fmla="*/ 74476 h 505371"/>
                  <a:gd name="connsiteX65" fmla="*/ 74192 w 505371"/>
                  <a:gd name="connsiteY65" fmla="*/ 74436 h 505371"/>
                  <a:gd name="connsiteX66" fmla="*/ 74192 w 505371"/>
                  <a:gd name="connsiteY66" fmla="*/ 74201 h 505371"/>
                  <a:gd name="connsiteX67" fmla="*/ 74475 w 505371"/>
                  <a:gd name="connsiteY67" fmla="*/ 74201 h 505371"/>
                  <a:gd name="connsiteX68" fmla="*/ 111563 w 505371"/>
                  <a:gd name="connsiteY68" fmla="*/ 43483 h 505371"/>
                  <a:gd name="connsiteX69" fmla="*/ 201863 w 505371"/>
                  <a:gd name="connsiteY69" fmla="*/ 5185 h 505371"/>
                  <a:gd name="connsiteX70" fmla="*/ 252658 w 505371"/>
                  <a:gd name="connsiteY70" fmla="*/ 3 h 505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505371" h="505371">
                    <a:moveTo>
                      <a:pt x="262006" y="274530"/>
                    </a:moveTo>
                    <a:lnTo>
                      <a:pt x="262006" y="487581"/>
                    </a:lnTo>
                    <a:lnTo>
                      <a:pt x="299984" y="483737"/>
                    </a:lnTo>
                    <a:cubicBezTo>
                      <a:pt x="330579" y="477458"/>
                      <a:pt x="359083" y="465215"/>
                      <a:pt x="384192" y="448269"/>
                    </a:cubicBezTo>
                    <a:lnTo>
                      <a:pt x="412049" y="425326"/>
                    </a:lnTo>
                    <a:close/>
                    <a:moveTo>
                      <a:pt x="243316" y="274091"/>
                    </a:moveTo>
                    <a:lnTo>
                      <a:pt x="92688" y="425087"/>
                    </a:lnTo>
                    <a:lnTo>
                      <a:pt x="120789" y="448269"/>
                    </a:lnTo>
                    <a:cubicBezTo>
                      <a:pt x="145881" y="465215"/>
                      <a:pt x="174416" y="477458"/>
                      <a:pt x="205132" y="483737"/>
                    </a:cubicBezTo>
                    <a:lnTo>
                      <a:pt x="243316" y="487581"/>
                    </a:lnTo>
                    <a:close/>
                    <a:moveTo>
                      <a:pt x="269277" y="258189"/>
                    </a:moveTo>
                    <a:lnTo>
                      <a:pt x="424148" y="413438"/>
                    </a:lnTo>
                    <a:lnTo>
                      <a:pt x="448035" y="384581"/>
                    </a:lnTo>
                    <a:cubicBezTo>
                      <a:pt x="465054" y="359489"/>
                      <a:pt x="477376" y="330955"/>
                      <a:pt x="483700" y="300239"/>
                    </a:cubicBezTo>
                    <a:lnTo>
                      <a:pt x="487966" y="258189"/>
                    </a:lnTo>
                    <a:close/>
                    <a:moveTo>
                      <a:pt x="17400" y="258189"/>
                    </a:moveTo>
                    <a:lnTo>
                      <a:pt x="21634" y="300239"/>
                    </a:lnTo>
                    <a:cubicBezTo>
                      <a:pt x="27913" y="330955"/>
                      <a:pt x="40156" y="359489"/>
                      <a:pt x="57102" y="384581"/>
                    </a:cubicBezTo>
                    <a:lnTo>
                      <a:pt x="81041" y="413600"/>
                    </a:lnTo>
                    <a:lnTo>
                      <a:pt x="235675" y="258189"/>
                    </a:lnTo>
                    <a:close/>
                    <a:moveTo>
                      <a:pt x="424206" y="92760"/>
                    </a:moveTo>
                    <a:lnTo>
                      <a:pt x="274015" y="243317"/>
                    </a:lnTo>
                    <a:lnTo>
                      <a:pt x="487569" y="243317"/>
                    </a:lnTo>
                    <a:lnTo>
                      <a:pt x="483700" y="205425"/>
                    </a:lnTo>
                    <a:cubicBezTo>
                      <a:pt x="477376" y="174878"/>
                      <a:pt x="465054" y="146465"/>
                      <a:pt x="448035" y="121460"/>
                    </a:cubicBezTo>
                    <a:close/>
                    <a:moveTo>
                      <a:pt x="80983" y="92598"/>
                    </a:moveTo>
                    <a:lnTo>
                      <a:pt x="57102" y="121460"/>
                    </a:lnTo>
                    <a:cubicBezTo>
                      <a:pt x="40156" y="146465"/>
                      <a:pt x="27913" y="174878"/>
                      <a:pt x="21634" y="205425"/>
                    </a:cubicBezTo>
                    <a:lnTo>
                      <a:pt x="17795" y="243317"/>
                    </a:lnTo>
                    <a:lnTo>
                      <a:pt x="230949" y="243317"/>
                    </a:lnTo>
                    <a:close/>
                    <a:moveTo>
                      <a:pt x="262006" y="18676"/>
                    </a:moveTo>
                    <a:lnTo>
                      <a:pt x="262006" y="231726"/>
                    </a:lnTo>
                    <a:lnTo>
                      <a:pt x="412102" y="80877"/>
                    </a:lnTo>
                    <a:lnTo>
                      <a:pt x="384192" y="57942"/>
                    </a:lnTo>
                    <a:cubicBezTo>
                      <a:pt x="359083" y="41027"/>
                      <a:pt x="330579" y="28795"/>
                      <a:pt x="299984" y="22519"/>
                    </a:cubicBezTo>
                    <a:close/>
                    <a:moveTo>
                      <a:pt x="243316" y="18676"/>
                    </a:moveTo>
                    <a:lnTo>
                      <a:pt x="205132" y="22519"/>
                    </a:lnTo>
                    <a:cubicBezTo>
                      <a:pt x="174416" y="28795"/>
                      <a:pt x="145881" y="41027"/>
                      <a:pt x="120789" y="57942"/>
                    </a:cubicBezTo>
                    <a:lnTo>
                      <a:pt x="92634" y="81116"/>
                    </a:lnTo>
                    <a:lnTo>
                      <a:pt x="243316" y="232165"/>
                    </a:lnTo>
                    <a:close/>
                    <a:moveTo>
                      <a:pt x="252661" y="0"/>
                    </a:moveTo>
                    <a:lnTo>
                      <a:pt x="252664" y="2"/>
                    </a:lnTo>
                    <a:lnTo>
                      <a:pt x="252685" y="0"/>
                    </a:lnTo>
                    <a:cubicBezTo>
                      <a:pt x="375260" y="0"/>
                      <a:pt x="476791" y="87567"/>
                      <a:pt x="500259" y="202117"/>
                    </a:cubicBezTo>
                    <a:lnTo>
                      <a:pt x="505157" y="250576"/>
                    </a:lnTo>
                    <a:lnTo>
                      <a:pt x="505369" y="250753"/>
                    </a:lnTo>
                    <a:lnTo>
                      <a:pt x="505190" y="250903"/>
                    </a:lnTo>
                    <a:lnTo>
                      <a:pt x="505371" y="252685"/>
                    </a:lnTo>
                    <a:cubicBezTo>
                      <a:pt x="505371" y="322728"/>
                      <a:pt x="477221" y="385899"/>
                      <a:pt x="431560" y="431560"/>
                    </a:cubicBezTo>
                    <a:lnTo>
                      <a:pt x="431176" y="431876"/>
                    </a:lnTo>
                    <a:lnTo>
                      <a:pt x="431176" y="432055"/>
                    </a:lnTo>
                    <a:lnTo>
                      <a:pt x="430723" y="432250"/>
                    </a:lnTo>
                    <a:lnTo>
                      <a:pt x="394197" y="462356"/>
                    </a:lnTo>
                    <a:cubicBezTo>
                      <a:pt x="353884" y="489536"/>
                      <a:pt x="305217" y="505371"/>
                      <a:pt x="252685" y="505371"/>
                    </a:cubicBezTo>
                    <a:cubicBezTo>
                      <a:pt x="200486" y="505371"/>
                      <a:pt x="151902" y="489536"/>
                      <a:pt x="111563" y="462356"/>
                    </a:cubicBezTo>
                    <a:lnTo>
                      <a:pt x="75349" y="432552"/>
                    </a:lnTo>
                    <a:lnTo>
                      <a:pt x="74192" y="432055"/>
                    </a:lnTo>
                    <a:lnTo>
                      <a:pt x="74192" y="431600"/>
                    </a:lnTo>
                    <a:lnTo>
                      <a:pt x="74143" y="431560"/>
                    </a:lnTo>
                    <a:cubicBezTo>
                      <a:pt x="28372" y="385899"/>
                      <a:pt x="0" y="322728"/>
                      <a:pt x="0" y="252685"/>
                    </a:cubicBezTo>
                    <a:lnTo>
                      <a:pt x="180" y="250920"/>
                    </a:lnTo>
                    <a:lnTo>
                      <a:pt x="0" y="250753"/>
                    </a:lnTo>
                    <a:lnTo>
                      <a:pt x="217" y="250551"/>
                    </a:lnTo>
                    <a:lnTo>
                      <a:pt x="5148" y="202117"/>
                    </a:lnTo>
                    <a:cubicBezTo>
                      <a:pt x="15273" y="153024"/>
                      <a:pt x="39815" y="108888"/>
                      <a:pt x="74143" y="74476"/>
                    </a:cubicBezTo>
                    <a:lnTo>
                      <a:pt x="74192" y="74436"/>
                    </a:lnTo>
                    <a:lnTo>
                      <a:pt x="74192" y="74201"/>
                    </a:lnTo>
                    <a:lnTo>
                      <a:pt x="74475" y="74201"/>
                    </a:lnTo>
                    <a:lnTo>
                      <a:pt x="111563" y="43483"/>
                    </a:lnTo>
                    <a:cubicBezTo>
                      <a:pt x="138456" y="25217"/>
                      <a:pt x="169013" y="11980"/>
                      <a:pt x="201863" y="5185"/>
                    </a:cubicBezTo>
                    <a:lnTo>
                      <a:pt x="252658" y="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33">
                <a:extLst>
                  <a:ext uri="{FF2B5EF4-FFF2-40B4-BE49-F238E27FC236}">
                    <a16:creationId xmlns:a16="http://schemas.microsoft.com/office/drawing/2014/main" id="{0DC15CE9-B71C-4058-897E-BA354B4C0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9627" y="5309798"/>
                <a:ext cx="207998" cy="207998"/>
              </a:xfrm>
              <a:custGeom>
                <a:avLst/>
                <a:gdLst>
                  <a:gd name="T0" fmla="*/ 116 w 233"/>
                  <a:gd name="T1" fmla="*/ 0 h 234"/>
                  <a:gd name="T2" fmla="*/ 116 w 233"/>
                  <a:gd name="T3" fmla="*/ 0 h 234"/>
                  <a:gd name="T4" fmla="*/ 0 w 233"/>
                  <a:gd name="T5" fmla="*/ 116 h 234"/>
                  <a:gd name="T6" fmla="*/ 0 w 233"/>
                  <a:gd name="T7" fmla="*/ 116 h 234"/>
                  <a:gd name="T8" fmla="*/ 116 w 233"/>
                  <a:gd name="T9" fmla="*/ 233 h 234"/>
                  <a:gd name="T10" fmla="*/ 116 w 233"/>
                  <a:gd name="T11" fmla="*/ 233 h 234"/>
                  <a:gd name="T12" fmla="*/ 232 w 233"/>
                  <a:gd name="T13" fmla="*/ 116 h 234"/>
                  <a:gd name="T14" fmla="*/ 232 w 233"/>
                  <a:gd name="T15" fmla="*/ 116 h 234"/>
                  <a:gd name="T16" fmla="*/ 116 w 233"/>
                  <a:gd name="T17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3" h="234">
                    <a:moveTo>
                      <a:pt x="116" y="0"/>
                    </a:moveTo>
                    <a:lnTo>
                      <a:pt x="116" y="0"/>
                    </a:lnTo>
                    <a:cubicBezTo>
                      <a:pt x="52" y="0"/>
                      <a:pt x="0" y="52"/>
                      <a:pt x="0" y="116"/>
                    </a:cubicBezTo>
                    <a:lnTo>
                      <a:pt x="0" y="116"/>
                    </a:lnTo>
                    <a:cubicBezTo>
                      <a:pt x="0" y="180"/>
                      <a:pt x="52" y="233"/>
                      <a:pt x="116" y="233"/>
                    </a:cubicBezTo>
                    <a:lnTo>
                      <a:pt x="116" y="233"/>
                    </a:lnTo>
                    <a:cubicBezTo>
                      <a:pt x="180" y="233"/>
                      <a:pt x="232" y="180"/>
                      <a:pt x="232" y="116"/>
                    </a:cubicBezTo>
                    <a:lnTo>
                      <a:pt x="232" y="116"/>
                    </a:lnTo>
                    <a:cubicBezTo>
                      <a:pt x="232" y="52"/>
                      <a:pt x="180" y="0"/>
                      <a:pt x="116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38">
                <a:extLst>
                  <a:ext uri="{FF2B5EF4-FFF2-40B4-BE49-F238E27FC236}">
                    <a16:creationId xmlns:a16="http://schemas.microsoft.com/office/drawing/2014/main" id="{0D52C2A3-E99C-4F3E-8360-D92092247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042" y="5282328"/>
                <a:ext cx="117734" cy="117734"/>
              </a:xfrm>
              <a:custGeom>
                <a:avLst/>
                <a:gdLst>
                  <a:gd name="T0" fmla="*/ 132 w 133"/>
                  <a:gd name="T1" fmla="*/ 66 h 133"/>
                  <a:gd name="T2" fmla="*/ 132 w 133"/>
                  <a:gd name="T3" fmla="*/ 66 h 133"/>
                  <a:gd name="T4" fmla="*/ 66 w 133"/>
                  <a:gd name="T5" fmla="*/ 132 h 133"/>
                  <a:gd name="T6" fmla="*/ 66 w 133"/>
                  <a:gd name="T7" fmla="*/ 132 h 133"/>
                  <a:gd name="T8" fmla="*/ 0 w 133"/>
                  <a:gd name="T9" fmla="*/ 66 h 133"/>
                  <a:gd name="T10" fmla="*/ 0 w 133"/>
                  <a:gd name="T11" fmla="*/ 66 h 133"/>
                  <a:gd name="T12" fmla="*/ 66 w 133"/>
                  <a:gd name="T13" fmla="*/ 0 h 133"/>
                  <a:gd name="T14" fmla="*/ 66 w 133"/>
                  <a:gd name="T15" fmla="*/ 0 h 133"/>
                  <a:gd name="T16" fmla="*/ 132 w 133"/>
                  <a:gd name="T17" fmla="*/ 6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3">
                    <a:moveTo>
                      <a:pt x="132" y="66"/>
                    </a:moveTo>
                    <a:lnTo>
                      <a:pt x="132" y="66"/>
                    </a:lnTo>
                    <a:cubicBezTo>
                      <a:pt x="132" y="103"/>
                      <a:pt x="103" y="132"/>
                      <a:pt x="66" y="132"/>
                    </a:cubicBezTo>
                    <a:lnTo>
                      <a:pt x="66" y="132"/>
                    </a:lnTo>
                    <a:cubicBezTo>
                      <a:pt x="29" y="132"/>
                      <a:pt x="0" y="103"/>
                      <a:pt x="0" y="66"/>
                    </a:cubicBezTo>
                    <a:lnTo>
                      <a:pt x="0" y="66"/>
                    </a:lnTo>
                    <a:cubicBezTo>
                      <a:pt x="0" y="30"/>
                      <a:pt x="29" y="0"/>
                      <a:pt x="66" y="0"/>
                    </a:cubicBezTo>
                    <a:lnTo>
                      <a:pt x="66" y="0"/>
                    </a:lnTo>
                    <a:cubicBezTo>
                      <a:pt x="103" y="0"/>
                      <a:pt x="132" y="30"/>
                      <a:pt x="132" y="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D1937AB3-2642-40D8-8CAD-215590324721}"/>
                </a:ext>
              </a:extLst>
            </p:cNvPr>
            <p:cNvGrpSpPr/>
            <p:nvPr/>
          </p:nvGrpSpPr>
          <p:grpSpPr>
            <a:xfrm>
              <a:off x="1700696" y="10074098"/>
              <a:ext cx="1993628" cy="1766008"/>
              <a:chOff x="1700696" y="10074098"/>
              <a:chExt cx="1993628" cy="1766008"/>
            </a:xfrm>
          </p:grpSpPr>
          <p:sp>
            <p:nvSpPr>
              <p:cNvPr id="105" name="Freeform 39">
                <a:extLst>
                  <a:ext uri="{FF2B5EF4-FFF2-40B4-BE49-F238E27FC236}">
                    <a16:creationId xmlns:a16="http://schemas.microsoft.com/office/drawing/2014/main" id="{B2227A60-D4EE-4267-9427-0AC56D923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545" y="10957103"/>
                <a:ext cx="1977930" cy="875154"/>
              </a:xfrm>
              <a:custGeom>
                <a:avLst/>
                <a:gdLst>
                  <a:gd name="T0" fmla="*/ 0 w 2224"/>
                  <a:gd name="T1" fmla="*/ 0 h 983"/>
                  <a:gd name="T2" fmla="*/ 0 w 2224"/>
                  <a:gd name="T3" fmla="*/ 837 h 983"/>
                  <a:gd name="T4" fmla="*/ 0 w 2224"/>
                  <a:gd name="T5" fmla="*/ 837 h 983"/>
                  <a:gd name="T6" fmla="*/ 43 w 2224"/>
                  <a:gd name="T7" fmla="*/ 939 h 983"/>
                  <a:gd name="T8" fmla="*/ 43 w 2224"/>
                  <a:gd name="T9" fmla="*/ 939 h 983"/>
                  <a:gd name="T10" fmla="*/ 146 w 2224"/>
                  <a:gd name="T11" fmla="*/ 982 h 983"/>
                  <a:gd name="T12" fmla="*/ 2077 w 2224"/>
                  <a:gd name="T13" fmla="*/ 982 h 983"/>
                  <a:gd name="T14" fmla="*/ 2077 w 2224"/>
                  <a:gd name="T15" fmla="*/ 982 h 983"/>
                  <a:gd name="T16" fmla="*/ 2177 w 2224"/>
                  <a:gd name="T17" fmla="*/ 943 h 983"/>
                  <a:gd name="T18" fmla="*/ 2177 w 2224"/>
                  <a:gd name="T19" fmla="*/ 943 h 983"/>
                  <a:gd name="T20" fmla="*/ 2223 w 2224"/>
                  <a:gd name="T21" fmla="*/ 837 h 983"/>
                  <a:gd name="T22" fmla="*/ 2223 w 2224"/>
                  <a:gd name="T23" fmla="*/ 0 h 983"/>
                  <a:gd name="T24" fmla="*/ 0 w 2224"/>
                  <a:gd name="T25" fmla="*/ 0 h 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4" h="983">
                    <a:moveTo>
                      <a:pt x="0" y="0"/>
                    </a:moveTo>
                    <a:lnTo>
                      <a:pt x="0" y="837"/>
                    </a:lnTo>
                    <a:lnTo>
                      <a:pt x="0" y="837"/>
                    </a:lnTo>
                    <a:cubicBezTo>
                      <a:pt x="0" y="877"/>
                      <a:pt x="16" y="914"/>
                      <a:pt x="43" y="939"/>
                    </a:cubicBezTo>
                    <a:lnTo>
                      <a:pt x="43" y="939"/>
                    </a:lnTo>
                    <a:cubicBezTo>
                      <a:pt x="69" y="966"/>
                      <a:pt x="105" y="982"/>
                      <a:pt x="146" y="982"/>
                    </a:cubicBezTo>
                    <a:lnTo>
                      <a:pt x="2077" y="982"/>
                    </a:lnTo>
                    <a:lnTo>
                      <a:pt x="2077" y="982"/>
                    </a:lnTo>
                    <a:cubicBezTo>
                      <a:pt x="2116" y="982"/>
                      <a:pt x="2151" y="967"/>
                      <a:pt x="2177" y="943"/>
                    </a:cubicBezTo>
                    <a:lnTo>
                      <a:pt x="2177" y="943"/>
                    </a:lnTo>
                    <a:cubicBezTo>
                      <a:pt x="2205" y="916"/>
                      <a:pt x="2223" y="879"/>
                      <a:pt x="2223" y="837"/>
                    </a:cubicBezTo>
                    <a:lnTo>
                      <a:pt x="222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40">
                <a:extLst>
                  <a:ext uri="{FF2B5EF4-FFF2-40B4-BE49-F238E27FC236}">
                    <a16:creationId xmlns:a16="http://schemas.microsoft.com/office/drawing/2014/main" id="{F0452FA7-788C-4FD2-B997-107089A03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696" y="10949254"/>
                <a:ext cx="1993628" cy="890852"/>
              </a:xfrm>
              <a:custGeom>
                <a:avLst/>
                <a:gdLst>
                  <a:gd name="T0" fmla="*/ 19 w 2242"/>
                  <a:gd name="T1" fmla="*/ 20 h 1002"/>
                  <a:gd name="T2" fmla="*/ 19 w 2242"/>
                  <a:gd name="T3" fmla="*/ 847 h 1002"/>
                  <a:gd name="T4" fmla="*/ 19 w 2242"/>
                  <a:gd name="T5" fmla="*/ 847 h 1002"/>
                  <a:gd name="T6" fmla="*/ 59 w 2242"/>
                  <a:gd name="T7" fmla="*/ 942 h 1002"/>
                  <a:gd name="T8" fmla="*/ 59 w 2242"/>
                  <a:gd name="T9" fmla="*/ 942 h 1002"/>
                  <a:gd name="T10" fmla="*/ 155 w 2242"/>
                  <a:gd name="T11" fmla="*/ 983 h 1002"/>
                  <a:gd name="T12" fmla="*/ 2086 w 2242"/>
                  <a:gd name="T13" fmla="*/ 983 h 1002"/>
                  <a:gd name="T14" fmla="*/ 2086 w 2242"/>
                  <a:gd name="T15" fmla="*/ 983 h 1002"/>
                  <a:gd name="T16" fmla="*/ 2179 w 2242"/>
                  <a:gd name="T17" fmla="*/ 945 h 1002"/>
                  <a:gd name="T18" fmla="*/ 2179 w 2242"/>
                  <a:gd name="T19" fmla="*/ 945 h 1002"/>
                  <a:gd name="T20" fmla="*/ 2222 w 2242"/>
                  <a:gd name="T21" fmla="*/ 847 h 1002"/>
                  <a:gd name="T22" fmla="*/ 2222 w 2242"/>
                  <a:gd name="T23" fmla="*/ 20 h 1002"/>
                  <a:gd name="T24" fmla="*/ 19 w 2242"/>
                  <a:gd name="T25" fmla="*/ 20 h 1002"/>
                  <a:gd name="T26" fmla="*/ 2086 w 2242"/>
                  <a:gd name="T27" fmla="*/ 1001 h 1002"/>
                  <a:gd name="T28" fmla="*/ 155 w 2242"/>
                  <a:gd name="T29" fmla="*/ 1001 h 1002"/>
                  <a:gd name="T30" fmla="*/ 155 w 2242"/>
                  <a:gd name="T31" fmla="*/ 1001 h 1002"/>
                  <a:gd name="T32" fmla="*/ 45 w 2242"/>
                  <a:gd name="T33" fmla="*/ 956 h 1002"/>
                  <a:gd name="T34" fmla="*/ 45 w 2242"/>
                  <a:gd name="T35" fmla="*/ 956 h 1002"/>
                  <a:gd name="T36" fmla="*/ 0 w 2242"/>
                  <a:gd name="T37" fmla="*/ 847 h 1002"/>
                  <a:gd name="T38" fmla="*/ 0 w 2242"/>
                  <a:gd name="T39" fmla="*/ 0 h 1002"/>
                  <a:gd name="T40" fmla="*/ 2241 w 2242"/>
                  <a:gd name="T41" fmla="*/ 0 h 1002"/>
                  <a:gd name="T42" fmla="*/ 2241 w 2242"/>
                  <a:gd name="T43" fmla="*/ 847 h 1002"/>
                  <a:gd name="T44" fmla="*/ 2241 w 2242"/>
                  <a:gd name="T45" fmla="*/ 847 h 1002"/>
                  <a:gd name="T46" fmla="*/ 2193 w 2242"/>
                  <a:gd name="T47" fmla="*/ 960 h 1002"/>
                  <a:gd name="T48" fmla="*/ 2193 w 2242"/>
                  <a:gd name="T49" fmla="*/ 960 h 1002"/>
                  <a:gd name="T50" fmla="*/ 2086 w 2242"/>
                  <a:gd name="T51" fmla="*/ 1001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42" h="1002">
                    <a:moveTo>
                      <a:pt x="19" y="20"/>
                    </a:moveTo>
                    <a:lnTo>
                      <a:pt x="19" y="847"/>
                    </a:lnTo>
                    <a:lnTo>
                      <a:pt x="19" y="847"/>
                    </a:lnTo>
                    <a:cubicBezTo>
                      <a:pt x="19" y="883"/>
                      <a:pt x="33" y="917"/>
                      <a:pt x="59" y="942"/>
                    </a:cubicBezTo>
                    <a:lnTo>
                      <a:pt x="59" y="942"/>
                    </a:lnTo>
                    <a:cubicBezTo>
                      <a:pt x="84" y="968"/>
                      <a:pt x="119" y="983"/>
                      <a:pt x="155" y="983"/>
                    </a:cubicBezTo>
                    <a:lnTo>
                      <a:pt x="2086" y="983"/>
                    </a:lnTo>
                    <a:lnTo>
                      <a:pt x="2086" y="983"/>
                    </a:lnTo>
                    <a:cubicBezTo>
                      <a:pt x="2121" y="983"/>
                      <a:pt x="2154" y="969"/>
                      <a:pt x="2179" y="945"/>
                    </a:cubicBezTo>
                    <a:lnTo>
                      <a:pt x="2179" y="945"/>
                    </a:lnTo>
                    <a:cubicBezTo>
                      <a:pt x="2207" y="919"/>
                      <a:pt x="2222" y="885"/>
                      <a:pt x="2222" y="847"/>
                    </a:cubicBezTo>
                    <a:lnTo>
                      <a:pt x="2222" y="20"/>
                    </a:lnTo>
                    <a:lnTo>
                      <a:pt x="19" y="20"/>
                    </a:lnTo>
                    <a:close/>
                    <a:moveTo>
                      <a:pt x="2086" y="1001"/>
                    </a:moveTo>
                    <a:lnTo>
                      <a:pt x="155" y="1001"/>
                    </a:lnTo>
                    <a:lnTo>
                      <a:pt x="155" y="1001"/>
                    </a:lnTo>
                    <a:cubicBezTo>
                      <a:pt x="114" y="1001"/>
                      <a:pt x="74" y="986"/>
                      <a:pt x="45" y="956"/>
                    </a:cubicBezTo>
                    <a:lnTo>
                      <a:pt x="45" y="956"/>
                    </a:lnTo>
                    <a:cubicBezTo>
                      <a:pt x="16" y="927"/>
                      <a:pt x="0" y="889"/>
                      <a:pt x="0" y="847"/>
                    </a:cubicBezTo>
                    <a:lnTo>
                      <a:pt x="0" y="0"/>
                    </a:lnTo>
                    <a:lnTo>
                      <a:pt x="2241" y="0"/>
                    </a:lnTo>
                    <a:lnTo>
                      <a:pt x="2241" y="847"/>
                    </a:lnTo>
                    <a:lnTo>
                      <a:pt x="2241" y="847"/>
                    </a:lnTo>
                    <a:cubicBezTo>
                      <a:pt x="2241" y="890"/>
                      <a:pt x="2224" y="930"/>
                      <a:pt x="2193" y="960"/>
                    </a:cubicBezTo>
                    <a:lnTo>
                      <a:pt x="2193" y="960"/>
                    </a:lnTo>
                    <a:cubicBezTo>
                      <a:pt x="2164" y="987"/>
                      <a:pt x="2126" y="1001"/>
                      <a:pt x="2086" y="10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41">
                <a:extLst>
                  <a:ext uri="{FF2B5EF4-FFF2-40B4-BE49-F238E27FC236}">
                    <a16:creationId xmlns:a16="http://schemas.microsoft.com/office/drawing/2014/main" id="{05A73866-89E6-4A65-A688-F6CAFB409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545" y="10081946"/>
                <a:ext cx="988965" cy="875157"/>
              </a:xfrm>
              <a:custGeom>
                <a:avLst/>
                <a:gdLst>
                  <a:gd name="T0" fmla="*/ 146 w 1112"/>
                  <a:gd name="T1" fmla="*/ 0 h 984"/>
                  <a:gd name="T2" fmla="*/ 146 w 1112"/>
                  <a:gd name="T3" fmla="*/ 0 h 984"/>
                  <a:gd name="T4" fmla="*/ 43 w 1112"/>
                  <a:gd name="T5" fmla="*/ 43 h 984"/>
                  <a:gd name="T6" fmla="*/ 43 w 1112"/>
                  <a:gd name="T7" fmla="*/ 43 h 984"/>
                  <a:gd name="T8" fmla="*/ 0 w 1112"/>
                  <a:gd name="T9" fmla="*/ 146 h 984"/>
                  <a:gd name="T10" fmla="*/ 0 w 1112"/>
                  <a:gd name="T11" fmla="*/ 983 h 984"/>
                  <a:gd name="T12" fmla="*/ 1111 w 1112"/>
                  <a:gd name="T13" fmla="*/ 983 h 984"/>
                  <a:gd name="T14" fmla="*/ 1111 w 1112"/>
                  <a:gd name="T15" fmla="*/ 0 h 984"/>
                  <a:gd name="T16" fmla="*/ 146 w 1112"/>
                  <a:gd name="T17" fmla="*/ 0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2" h="984">
                    <a:moveTo>
                      <a:pt x="146" y="0"/>
                    </a:moveTo>
                    <a:lnTo>
                      <a:pt x="146" y="0"/>
                    </a:lnTo>
                    <a:cubicBezTo>
                      <a:pt x="105" y="0"/>
                      <a:pt x="69" y="17"/>
                      <a:pt x="43" y="43"/>
                    </a:cubicBezTo>
                    <a:lnTo>
                      <a:pt x="43" y="43"/>
                    </a:lnTo>
                    <a:cubicBezTo>
                      <a:pt x="16" y="69"/>
                      <a:pt x="0" y="106"/>
                      <a:pt x="0" y="146"/>
                    </a:cubicBezTo>
                    <a:lnTo>
                      <a:pt x="0" y="983"/>
                    </a:lnTo>
                    <a:lnTo>
                      <a:pt x="1111" y="983"/>
                    </a:lnTo>
                    <a:lnTo>
                      <a:pt x="1111" y="0"/>
                    </a:lnTo>
                    <a:lnTo>
                      <a:pt x="14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42">
                <a:extLst>
                  <a:ext uri="{FF2B5EF4-FFF2-40B4-BE49-F238E27FC236}">
                    <a16:creationId xmlns:a16="http://schemas.microsoft.com/office/drawing/2014/main" id="{867D682C-77D6-49A8-BE06-CE9100899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696" y="10074098"/>
                <a:ext cx="1004663" cy="890855"/>
              </a:xfrm>
              <a:custGeom>
                <a:avLst/>
                <a:gdLst>
                  <a:gd name="T0" fmla="*/ 19 w 1131"/>
                  <a:gd name="T1" fmla="*/ 982 h 1003"/>
                  <a:gd name="T2" fmla="*/ 1111 w 1131"/>
                  <a:gd name="T3" fmla="*/ 982 h 1003"/>
                  <a:gd name="T4" fmla="*/ 1111 w 1131"/>
                  <a:gd name="T5" fmla="*/ 19 h 1003"/>
                  <a:gd name="T6" fmla="*/ 155 w 1131"/>
                  <a:gd name="T7" fmla="*/ 19 h 1003"/>
                  <a:gd name="T8" fmla="*/ 155 w 1131"/>
                  <a:gd name="T9" fmla="*/ 19 h 1003"/>
                  <a:gd name="T10" fmla="*/ 59 w 1131"/>
                  <a:gd name="T11" fmla="*/ 59 h 1003"/>
                  <a:gd name="T12" fmla="*/ 59 w 1131"/>
                  <a:gd name="T13" fmla="*/ 59 h 1003"/>
                  <a:gd name="T14" fmla="*/ 19 w 1131"/>
                  <a:gd name="T15" fmla="*/ 155 h 1003"/>
                  <a:gd name="T16" fmla="*/ 19 w 1131"/>
                  <a:gd name="T17" fmla="*/ 982 h 1003"/>
                  <a:gd name="T18" fmla="*/ 1130 w 1131"/>
                  <a:gd name="T19" fmla="*/ 1002 h 1003"/>
                  <a:gd name="T20" fmla="*/ 0 w 1131"/>
                  <a:gd name="T21" fmla="*/ 1002 h 1003"/>
                  <a:gd name="T22" fmla="*/ 0 w 1131"/>
                  <a:gd name="T23" fmla="*/ 155 h 1003"/>
                  <a:gd name="T24" fmla="*/ 0 w 1131"/>
                  <a:gd name="T25" fmla="*/ 155 h 1003"/>
                  <a:gd name="T26" fmla="*/ 45 w 1131"/>
                  <a:gd name="T27" fmla="*/ 45 h 1003"/>
                  <a:gd name="T28" fmla="*/ 45 w 1131"/>
                  <a:gd name="T29" fmla="*/ 45 h 1003"/>
                  <a:gd name="T30" fmla="*/ 155 w 1131"/>
                  <a:gd name="T31" fmla="*/ 0 h 1003"/>
                  <a:gd name="T32" fmla="*/ 1130 w 1131"/>
                  <a:gd name="T33" fmla="*/ 0 h 1003"/>
                  <a:gd name="T34" fmla="*/ 1130 w 1131"/>
                  <a:gd name="T35" fmla="*/ 1002 h 1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1" h="1003">
                    <a:moveTo>
                      <a:pt x="19" y="982"/>
                    </a:moveTo>
                    <a:lnTo>
                      <a:pt x="1111" y="982"/>
                    </a:lnTo>
                    <a:lnTo>
                      <a:pt x="1111" y="19"/>
                    </a:lnTo>
                    <a:lnTo>
                      <a:pt x="155" y="19"/>
                    </a:lnTo>
                    <a:lnTo>
                      <a:pt x="155" y="19"/>
                    </a:lnTo>
                    <a:cubicBezTo>
                      <a:pt x="119" y="19"/>
                      <a:pt x="84" y="33"/>
                      <a:pt x="59" y="59"/>
                    </a:cubicBezTo>
                    <a:lnTo>
                      <a:pt x="59" y="59"/>
                    </a:lnTo>
                    <a:cubicBezTo>
                      <a:pt x="33" y="85"/>
                      <a:pt x="19" y="118"/>
                      <a:pt x="19" y="155"/>
                    </a:cubicBezTo>
                    <a:lnTo>
                      <a:pt x="19" y="982"/>
                    </a:lnTo>
                    <a:close/>
                    <a:moveTo>
                      <a:pt x="1130" y="1002"/>
                    </a:moveTo>
                    <a:lnTo>
                      <a:pt x="0" y="1002"/>
                    </a:lnTo>
                    <a:lnTo>
                      <a:pt x="0" y="155"/>
                    </a:lnTo>
                    <a:lnTo>
                      <a:pt x="0" y="155"/>
                    </a:lnTo>
                    <a:cubicBezTo>
                      <a:pt x="0" y="113"/>
                      <a:pt x="16" y="74"/>
                      <a:pt x="45" y="45"/>
                    </a:cubicBezTo>
                    <a:lnTo>
                      <a:pt x="45" y="45"/>
                    </a:lnTo>
                    <a:cubicBezTo>
                      <a:pt x="74" y="16"/>
                      <a:pt x="114" y="0"/>
                      <a:pt x="155" y="0"/>
                    </a:cubicBezTo>
                    <a:lnTo>
                      <a:pt x="1130" y="0"/>
                    </a:lnTo>
                    <a:lnTo>
                      <a:pt x="1130" y="100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43">
                <a:extLst>
                  <a:ext uri="{FF2B5EF4-FFF2-40B4-BE49-F238E27FC236}">
                    <a16:creationId xmlns:a16="http://schemas.microsoft.com/office/drawing/2014/main" id="{B2A41AAB-5A50-4D82-9B77-17A524F09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7510" y="10081946"/>
                <a:ext cx="988965" cy="875157"/>
              </a:xfrm>
              <a:custGeom>
                <a:avLst/>
                <a:gdLst>
                  <a:gd name="T0" fmla="*/ 1112 w 1113"/>
                  <a:gd name="T1" fmla="*/ 146 h 984"/>
                  <a:gd name="T2" fmla="*/ 1112 w 1113"/>
                  <a:gd name="T3" fmla="*/ 146 h 984"/>
                  <a:gd name="T4" fmla="*/ 1069 w 1113"/>
                  <a:gd name="T5" fmla="*/ 43 h 984"/>
                  <a:gd name="T6" fmla="*/ 1069 w 1113"/>
                  <a:gd name="T7" fmla="*/ 43 h 984"/>
                  <a:gd name="T8" fmla="*/ 966 w 1113"/>
                  <a:gd name="T9" fmla="*/ 0 h 984"/>
                  <a:gd name="T10" fmla="*/ 0 w 1113"/>
                  <a:gd name="T11" fmla="*/ 0 h 984"/>
                  <a:gd name="T12" fmla="*/ 0 w 1113"/>
                  <a:gd name="T13" fmla="*/ 983 h 984"/>
                  <a:gd name="T14" fmla="*/ 1112 w 1113"/>
                  <a:gd name="T15" fmla="*/ 983 h 984"/>
                  <a:gd name="T16" fmla="*/ 1112 w 1113"/>
                  <a:gd name="T17" fmla="*/ 146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3" h="984">
                    <a:moveTo>
                      <a:pt x="1112" y="146"/>
                    </a:moveTo>
                    <a:lnTo>
                      <a:pt x="1112" y="146"/>
                    </a:lnTo>
                    <a:cubicBezTo>
                      <a:pt x="1112" y="106"/>
                      <a:pt x="1095" y="69"/>
                      <a:pt x="1069" y="43"/>
                    </a:cubicBezTo>
                    <a:lnTo>
                      <a:pt x="1069" y="43"/>
                    </a:lnTo>
                    <a:cubicBezTo>
                      <a:pt x="1042" y="17"/>
                      <a:pt x="1006" y="0"/>
                      <a:pt x="966" y="0"/>
                    </a:cubicBezTo>
                    <a:lnTo>
                      <a:pt x="0" y="0"/>
                    </a:lnTo>
                    <a:lnTo>
                      <a:pt x="0" y="983"/>
                    </a:lnTo>
                    <a:lnTo>
                      <a:pt x="1112" y="983"/>
                    </a:lnTo>
                    <a:lnTo>
                      <a:pt x="1112" y="1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44">
                <a:extLst>
                  <a:ext uri="{FF2B5EF4-FFF2-40B4-BE49-F238E27FC236}">
                    <a16:creationId xmlns:a16="http://schemas.microsoft.com/office/drawing/2014/main" id="{94123573-3FA9-402B-AAE0-D9112491D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661" y="10074098"/>
                <a:ext cx="1004663" cy="890855"/>
              </a:xfrm>
              <a:custGeom>
                <a:avLst/>
                <a:gdLst>
                  <a:gd name="T0" fmla="*/ 19 w 1131"/>
                  <a:gd name="T1" fmla="*/ 982 h 1003"/>
                  <a:gd name="T2" fmla="*/ 1111 w 1131"/>
                  <a:gd name="T3" fmla="*/ 982 h 1003"/>
                  <a:gd name="T4" fmla="*/ 1111 w 1131"/>
                  <a:gd name="T5" fmla="*/ 155 h 1003"/>
                  <a:gd name="T6" fmla="*/ 1111 w 1131"/>
                  <a:gd name="T7" fmla="*/ 155 h 1003"/>
                  <a:gd name="T8" fmla="*/ 1071 w 1131"/>
                  <a:gd name="T9" fmla="*/ 59 h 1003"/>
                  <a:gd name="T10" fmla="*/ 1071 w 1131"/>
                  <a:gd name="T11" fmla="*/ 59 h 1003"/>
                  <a:gd name="T12" fmla="*/ 975 w 1131"/>
                  <a:gd name="T13" fmla="*/ 19 h 1003"/>
                  <a:gd name="T14" fmla="*/ 19 w 1131"/>
                  <a:gd name="T15" fmla="*/ 19 h 1003"/>
                  <a:gd name="T16" fmla="*/ 19 w 1131"/>
                  <a:gd name="T17" fmla="*/ 982 h 1003"/>
                  <a:gd name="T18" fmla="*/ 1130 w 1131"/>
                  <a:gd name="T19" fmla="*/ 1002 h 1003"/>
                  <a:gd name="T20" fmla="*/ 0 w 1131"/>
                  <a:gd name="T21" fmla="*/ 1002 h 1003"/>
                  <a:gd name="T22" fmla="*/ 0 w 1131"/>
                  <a:gd name="T23" fmla="*/ 0 h 1003"/>
                  <a:gd name="T24" fmla="*/ 975 w 1131"/>
                  <a:gd name="T25" fmla="*/ 0 h 1003"/>
                  <a:gd name="T26" fmla="*/ 975 w 1131"/>
                  <a:gd name="T27" fmla="*/ 0 h 1003"/>
                  <a:gd name="T28" fmla="*/ 1085 w 1131"/>
                  <a:gd name="T29" fmla="*/ 45 h 1003"/>
                  <a:gd name="T30" fmla="*/ 1085 w 1131"/>
                  <a:gd name="T31" fmla="*/ 45 h 1003"/>
                  <a:gd name="T32" fmla="*/ 1130 w 1131"/>
                  <a:gd name="T33" fmla="*/ 155 h 1003"/>
                  <a:gd name="T34" fmla="*/ 1130 w 1131"/>
                  <a:gd name="T35" fmla="*/ 1002 h 1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1" h="1003">
                    <a:moveTo>
                      <a:pt x="19" y="982"/>
                    </a:moveTo>
                    <a:lnTo>
                      <a:pt x="1111" y="982"/>
                    </a:lnTo>
                    <a:lnTo>
                      <a:pt x="1111" y="155"/>
                    </a:lnTo>
                    <a:lnTo>
                      <a:pt x="1111" y="155"/>
                    </a:lnTo>
                    <a:cubicBezTo>
                      <a:pt x="1111" y="118"/>
                      <a:pt x="1097" y="85"/>
                      <a:pt x="1071" y="59"/>
                    </a:cubicBezTo>
                    <a:lnTo>
                      <a:pt x="1071" y="59"/>
                    </a:lnTo>
                    <a:cubicBezTo>
                      <a:pt x="1045" y="33"/>
                      <a:pt x="1011" y="19"/>
                      <a:pt x="975" y="19"/>
                    </a:cubicBezTo>
                    <a:lnTo>
                      <a:pt x="19" y="19"/>
                    </a:lnTo>
                    <a:lnTo>
                      <a:pt x="19" y="982"/>
                    </a:lnTo>
                    <a:close/>
                    <a:moveTo>
                      <a:pt x="1130" y="1002"/>
                    </a:moveTo>
                    <a:lnTo>
                      <a:pt x="0" y="1002"/>
                    </a:lnTo>
                    <a:lnTo>
                      <a:pt x="0" y="0"/>
                    </a:lnTo>
                    <a:lnTo>
                      <a:pt x="975" y="0"/>
                    </a:lnTo>
                    <a:lnTo>
                      <a:pt x="975" y="0"/>
                    </a:lnTo>
                    <a:cubicBezTo>
                      <a:pt x="1016" y="0"/>
                      <a:pt x="1056" y="16"/>
                      <a:pt x="1085" y="45"/>
                    </a:cubicBezTo>
                    <a:lnTo>
                      <a:pt x="1085" y="45"/>
                    </a:lnTo>
                    <a:cubicBezTo>
                      <a:pt x="1114" y="74"/>
                      <a:pt x="1130" y="113"/>
                      <a:pt x="1130" y="155"/>
                    </a:cubicBezTo>
                    <a:lnTo>
                      <a:pt x="1130" y="100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D2B7D46F-2846-4A83-9BA7-15D9802FD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4685" y="11216118"/>
                <a:ext cx="666265" cy="391554"/>
              </a:xfrm>
              <a:custGeom>
                <a:avLst/>
                <a:gdLst>
                  <a:gd name="connsiteX0" fmla="*/ 178944 w 666265"/>
                  <a:gd name="connsiteY0" fmla="*/ 21466 h 391554"/>
                  <a:gd name="connsiteX1" fmla="*/ 95673 w 666265"/>
                  <a:gd name="connsiteY1" fmla="*/ 221814 h 391554"/>
                  <a:gd name="connsiteX2" fmla="*/ 266645 w 666265"/>
                  <a:gd name="connsiteY2" fmla="*/ 221814 h 391554"/>
                  <a:gd name="connsiteX3" fmla="*/ 179830 w 666265"/>
                  <a:gd name="connsiteY3" fmla="*/ 21466 h 391554"/>
                  <a:gd name="connsiteX4" fmla="*/ 535690 w 666265"/>
                  <a:gd name="connsiteY4" fmla="*/ 11772 h 391554"/>
                  <a:gd name="connsiteX5" fmla="*/ 649272 w 666265"/>
                  <a:gd name="connsiteY5" fmla="*/ 106272 h 391554"/>
                  <a:gd name="connsiteX6" fmla="*/ 586668 w 666265"/>
                  <a:gd name="connsiteY6" fmla="*/ 183833 h 391554"/>
                  <a:gd name="connsiteX7" fmla="*/ 586668 w 666265"/>
                  <a:gd name="connsiteY7" fmla="*/ 184725 h 391554"/>
                  <a:gd name="connsiteX8" fmla="*/ 666265 w 666265"/>
                  <a:gd name="connsiteY8" fmla="*/ 279224 h 391554"/>
                  <a:gd name="connsiteX9" fmla="*/ 536584 w 666265"/>
                  <a:gd name="connsiteY9" fmla="*/ 391554 h 391554"/>
                  <a:gd name="connsiteX10" fmla="*/ 404221 w 666265"/>
                  <a:gd name="connsiteY10" fmla="*/ 293489 h 391554"/>
                  <a:gd name="connsiteX11" fmla="*/ 428368 w 666265"/>
                  <a:gd name="connsiteY11" fmla="*/ 293489 h 391554"/>
                  <a:gd name="connsiteX12" fmla="*/ 537479 w 666265"/>
                  <a:gd name="connsiteY12" fmla="*/ 371050 h 391554"/>
                  <a:gd name="connsiteX13" fmla="*/ 642117 w 666265"/>
                  <a:gd name="connsiteY13" fmla="*/ 279224 h 391554"/>
                  <a:gd name="connsiteX14" fmla="*/ 535690 w 666265"/>
                  <a:gd name="connsiteY14" fmla="*/ 197206 h 391554"/>
                  <a:gd name="connsiteX15" fmla="*/ 508860 w 666265"/>
                  <a:gd name="connsiteY15" fmla="*/ 197206 h 391554"/>
                  <a:gd name="connsiteX16" fmla="*/ 508860 w 666265"/>
                  <a:gd name="connsiteY16" fmla="*/ 174918 h 391554"/>
                  <a:gd name="connsiteX17" fmla="*/ 533901 w 666265"/>
                  <a:gd name="connsiteY17" fmla="*/ 174918 h 391554"/>
                  <a:gd name="connsiteX18" fmla="*/ 625125 w 666265"/>
                  <a:gd name="connsiteY18" fmla="*/ 106272 h 391554"/>
                  <a:gd name="connsiteX19" fmla="*/ 535690 w 666265"/>
                  <a:gd name="connsiteY19" fmla="*/ 32277 h 391554"/>
                  <a:gd name="connsiteX20" fmla="*/ 438206 w 666265"/>
                  <a:gd name="connsiteY20" fmla="*/ 102706 h 391554"/>
                  <a:gd name="connsiteX21" fmla="*/ 415848 w 666265"/>
                  <a:gd name="connsiteY21" fmla="*/ 102706 h 391554"/>
                  <a:gd name="connsiteX22" fmla="*/ 535690 w 666265"/>
                  <a:gd name="connsiteY22" fmla="*/ 11772 h 391554"/>
                  <a:gd name="connsiteX23" fmla="*/ 167428 w 666265"/>
                  <a:gd name="connsiteY23" fmla="*/ 0 h 391554"/>
                  <a:gd name="connsiteX24" fmla="*/ 193118 w 666265"/>
                  <a:gd name="connsiteY24" fmla="*/ 0 h 391554"/>
                  <a:gd name="connsiteX25" fmla="*/ 364090 w 666265"/>
                  <a:gd name="connsiteY25" fmla="*/ 383703 h 391554"/>
                  <a:gd name="connsiteX26" fmla="*/ 338400 w 666265"/>
                  <a:gd name="connsiteY26" fmla="*/ 383703 h 391554"/>
                  <a:gd name="connsiteX27" fmla="*/ 275504 w 666265"/>
                  <a:gd name="connsiteY27" fmla="*/ 243280 h 391554"/>
                  <a:gd name="connsiteX28" fmla="*/ 85929 w 666265"/>
                  <a:gd name="connsiteY28" fmla="*/ 243280 h 391554"/>
                  <a:gd name="connsiteX29" fmla="*/ 24804 w 666265"/>
                  <a:gd name="connsiteY29" fmla="*/ 383703 h 391554"/>
                  <a:gd name="connsiteX30" fmla="*/ 0 w 666265"/>
                  <a:gd name="connsiteY30" fmla="*/ 383703 h 391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66265" h="391554">
                    <a:moveTo>
                      <a:pt x="178944" y="21466"/>
                    </a:moveTo>
                    <a:cubicBezTo>
                      <a:pt x="172743" y="41143"/>
                      <a:pt x="139081" y="118957"/>
                      <a:pt x="95673" y="221814"/>
                    </a:cubicBezTo>
                    <a:lnTo>
                      <a:pt x="266645" y="221814"/>
                    </a:lnTo>
                    <a:cubicBezTo>
                      <a:pt x="212607" y="100174"/>
                      <a:pt x="187803" y="43826"/>
                      <a:pt x="179830" y="21466"/>
                    </a:cubicBezTo>
                    <a:close/>
                    <a:moveTo>
                      <a:pt x="535690" y="11772"/>
                    </a:moveTo>
                    <a:cubicBezTo>
                      <a:pt x="615287" y="11772"/>
                      <a:pt x="649272" y="59022"/>
                      <a:pt x="649272" y="106272"/>
                    </a:cubicBezTo>
                    <a:cubicBezTo>
                      <a:pt x="649272" y="153522"/>
                      <a:pt x="617970" y="176701"/>
                      <a:pt x="586668" y="183833"/>
                    </a:cubicBezTo>
                    <a:lnTo>
                      <a:pt x="586668" y="184725"/>
                    </a:lnTo>
                    <a:cubicBezTo>
                      <a:pt x="624230" y="191857"/>
                      <a:pt x="666265" y="222168"/>
                      <a:pt x="666265" y="279224"/>
                    </a:cubicBezTo>
                    <a:cubicBezTo>
                      <a:pt x="666265" y="346088"/>
                      <a:pt x="616181" y="391554"/>
                      <a:pt x="536584" y="391554"/>
                    </a:cubicBezTo>
                    <a:cubicBezTo>
                      <a:pt x="450727" y="391554"/>
                      <a:pt x="414953" y="342522"/>
                      <a:pt x="404221" y="293489"/>
                    </a:cubicBezTo>
                    <a:lnTo>
                      <a:pt x="428368" y="293489"/>
                    </a:lnTo>
                    <a:cubicBezTo>
                      <a:pt x="439995" y="338956"/>
                      <a:pt x="477558" y="371050"/>
                      <a:pt x="537479" y="371050"/>
                    </a:cubicBezTo>
                    <a:cubicBezTo>
                      <a:pt x="597400" y="371050"/>
                      <a:pt x="642117" y="339847"/>
                      <a:pt x="642117" y="279224"/>
                    </a:cubicBezTo>
                    <a:cubicBezTo>
                      <a:pt x="642117" y="229300"/>
                      <a:pt x="604555" y="197206"/>
                      <a:pt x="535690" y="197206"/>
                    </a:cubicBezTo>
                    <a:lnTo>
                      <a:pt x="508860" y="197206"/>
                    </a:lnTo>
                    <a:lnTo>
                      <a:pt x="508860" y="174918"/>
                    </a:lnTo>
                    <a:lnTo>
                      <a:pt x="533901" y="174918"/>
                    </a:lnTo>
                    <a:cubicBezTo>
                      <a:pt x="603661" y="174918"/>
                      <a:pt x="625125" y="144607"/>
                      <a:pt x="625125" y="106272"/>
                    </a:cubicBezTo>
                    <a:cubicBezTo>
                      <a:pt x="625125" y="67046"/>
                      <a:pt x="595611" y="32277"/>
                      <a:pt x="535690" y="32277"/>
                    </a:cubicBezTo>
                    <a:cubicBezTo>
                      <a:pt x="476663" y="32277"/>
                      <a:pt x="450727" y="61696"/>
                      <a:pt x="438206" y="102706"/>
                    </a:cubicBezTo>
                    <a:lnTo>
                      <a:pt x="415848" y="102706"/>
                    </a:lnTo>
                    <a:cubicBezTo>
                      <a:pt x="424791" y="58130"/>
                      <a:pt x="458776" y="11772"/>
                      <a:pt x="535690" y="11772"/>
                    </a:cubicBezTo>
                    <a:close/>
                    <a:moveTo>
                      <a:pt x="167428" y="0"/>
                    </a:moveTo>
                    <a:lnTo>
                      <a:pt x="193118" y="0"/>
                    </a:lnTo>
                    <a:lnTo>
                      <a:pt x="364090" y="383703"/>
                    </a:lnTo>
                    <a:lnTo>
                      <a:pt x="338400" y="383703"/>
                    </a:lnTo>
                    <a:lnTo>
                      <a:pt x="275504" y="243280"/>
                    </a:lnTo>
                    <a:lnTo>
                      <a:pt x="85929" y="243280"/>
                    </a:lnTo>
                    <a:lnTo>
                      <a:pt x="24804" y="383703"/>
                    </a:lnTo>
                    <a:lnTo>
                      <a:pt x="0" y="38370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B06EFFA4-CF09-42E8-9157-5715ABAD0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489" y="10348810"/>
                <a:ext cx="670190" cy="379782"/>
              </a:xfrm>
              <a:custGeom>
                <a:avLst/>
                <a:gdLst>
                  <a:gd name="connsiteX0" fmla="*/ 321806 w 670190"/>
                  <a:gd name="connsiteY0" fmla="*/ 298259 h 379782"/>
                  <a:gd name="connsiteX1" fmla="*/ 344512 w 670190"/>
                  <a:gd name="connsiteY1" fmla="*/ 298259 h 379782"/>
                  <a:gd name="connsiteX2" fmla="*/ 344512 w 670190"/>
                  <a:gd name="connsiteY2" fmla="*/ 368016 h 379782"/>
                  <a:gd name="connsiteX3" fmla="*/ 321806 w 670190"/>
                  <a:gd name="connsiteY3" fmla="*/ 368016 h 379782"/>
                  <a:gd name="connsiteX4" fmla="*/ 537204 w 670190"/>
                  <a:gd name="connsiteY4" fmla="*/ 21396 h 379782"/>
                  <a:gd name="connsiteX5" fmla="*/ 427424 w 670190"/>
                  <a:gd name="connsiteY5" fmla="*/ 190783 h 379782"/>
                  <a:gd name="connsiteX6" fmla="*/ 537204 w 670190"/>
                  <a:gd name="connsiteY6" fmla="*/ 357495 h 379782"/>
                  <a:gd name="connsiteX7" fmla="*/ 645199 w 670190"/>
                  <a:gd name="connsiteY7" fmla="*/ 186325 h 379782"/>
                  <a:gd name="connsiteX8" fmla="*/ 537204 w 670190"/>
                  <a:gd name="connsiteY8" fmla="*/ 21396 h 379782"/>
                  <a:gd name="connsiteX9" fmla="*/ 39164 w 670190"/>
                  <a:gd name="connsiteY9" fmla="*/ 3926 h 379782"/>
                  <a:gd name="connsiteX10" fmla="*/ 244773 w 670190"/>
                  <a:gd name="connsiteY10" fmla="*/ 3926 h 379782"/>
                  <a:gd name="connsiteX11" fmla="*/ 242103 w 670190"/>
                  <a:gd name="connsiteY11" fmla="*/ 25281 h 379782"/>
                  <a:gd name="connsiteX12" fmla="*/ 58746 w 670190"/>
                  <a:gd name="connsiteY12" fmla="*/ 25281 h 379782"/>
                  <a:gd name="connsiteX13" fmla="*/ 38274 w 670190"/>
                  <a:gd name="connsiteY13" fmla="*/ 166758 h 379782"/>
                  <a:gd name="connsiteX14" fmla="*/ 137073 w 670190"/>
                  <a:gd name="connsiteY14" fmla="*/ 126717 h 379782"/>
                  <a:gd name="connsiteX15" fmla="*/ 258125 w 670190"/>
                  <a:gd name="connsiteY15" fmla="*/ 245950 h 379782"/>
                  <a:gd name="connsiteX16" fmla="*/ 128172 w 670190"/>
                  <a:gd name="connsiteY16" fmla="*/ 375859 h 379782"/>
                  <a:gd name="connsiteX17" fmla="*/ 0 w 670190"/>
                  <a:gd name="connsiteY17" fmla="*/ 280651 h 379782"/>
                  <a:gd name="connsiteX18" fmla="*/ 23142 w 670190"/>
                  <a:gd name="connsiteY18" fmla="*/ 280651 h 379782"/>
                  <a:gd name="connsiteX19" fmla="*/ 129062 w 670190"/>
                  <a:gd name="connsiteY19" fmla="*/ 354504 h 379782"/>
                  <a:gd name="connsiteX20" fmla="*/ 234092 w 670190"/>
                  <a:gd name="connsiteY20" fmla="*/ 246839 h 379782"/>
                  <a:gd name="connsiteX21" fmla="*/ 134403 w 670190"/>
                  <a:gd name="connsiteY21" fmla="*/ 148072 h 379782"/>
                  <a:gd name="connsiteX22" fmla="*/ 31153 w 670190"/>
                  <a:gd name="connsiteY22" fmla="*/ 205909 h 379782"/>
                  <a:gd name="connsiteX23" fmla="*/ 10681 w 670190"/>
                  <a:gd name="connsiteY23" fmla="*/ 200570 h 379782"/>
                  <a:gd name="connsiteX24" fmla="*/ 39164 w 670190"/>
                  <a:gd name="connsiteY24" fmla="*/ 3926 h 379782"/>
                  <a:gd name="connsiteX25" fmla="*/ 538096 w 670190"/>
                  <a:gd name="connsiteY25" fmla="*/ 0 h 379782"/>
                  <a:gd name="connsiteX26" fmla="*/ 670190 w 670190"/>
                  <a:gd name="connsiteY26" fmla="*/ 186325 h 379782"/>
                  <a:gd name="connsiteX27" fmla="*/ 537204 w 670190"/>
                  <a:gd name="connsiteY27" fmla="*/ 379782 h 379782"/>
                  <a:gd name="connsiteX28" fmla="*/ 404218 w 670190"/>
                  <a:gd name="connsiteY28" fmla="*/ 190783 h 379782"/>
                  <a:gd name="connsiteX29" fmla="*/ 538096 w 670190"/>
                  <a:gd name="connsiteY29" fmla="*/ 0 h 37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70190" h="379782">
                    <a:moveTo>
                      <a:pt x="321806" y="298259"/>
                    </a:moveTo>
                    <a:lnTo>
                      <a:pt x="344512" y="298259"/>
                    </a:lnTo>
                    <a:lnTo>
                      <a:pt x="344512" y="368016"/>
                    </a:lnTo>
                    <a:lnTo>
                      <a:pt x="321806" y="368016"/>
                    </a:lnTo>
                    <a:close/>
                    <a:moveTo>
                      <a:pt x="537204" y="21396"/>
                    </a:moveTo>
                    <a:cubicBezTo>
                      <a:pt x="461340" y="21396"/>
                      <a:pt x="427424" y="97174"/>
                      <a:pt x="427424" y="190783"/>
                    </a:cubicBezTo>
                    <a:cubicBezTo>
                      <a:pt x="427424" y="270127"/>
                      <a:pt x="457769" y="357495"/>
                      <a:pt x="537204" y="357495"/>
                    </a:cubicBezTo>
                    <a:cubicBezTo>
                      <a:pt x="618423" y="357495"/>
                      <a:pt x="645199" y="273693"/>
                      <a:pt x="645199" y="186325"/>
                    </a:cubicBezTo>
                    <a:cubicBezTo>
                      <a:pt x="645199" y="107872"/>
                      <a:pt x="618423" y="21396"/>
                      <a:pt x="537204" y="21396"/>
                    </a:cubicBezTo>
                    <a:close/>
                    <a:moveTo>
                      <a:pt x="39164" y="3926"/>
                    </a:moveTo>
                    <a:lnTo>
                      <a:pt x="244773" y="3926"/>
                    </a:lnTo>
                    <a:lnTo>
                      <a:pt x="242103" y="25281"/>
                    </a:lnTo>
                    <a:lnTo>
                      <a:pt x="58746" y="25281"/>
                    </a:lnTo>
                    <a:cubicBezTo>
                      <a:pt x="52515" y="71550"/>
                      <a:pt x="43614" y="139174"/>
                      <a:pt x="38274" y="166758"/>
                    </a:cubicBezTo>
                    <a:cubicBezTo>
                      <a:pt x="56075" y="146293"/>
                      <a:pt x="84558" y="126717"/>
                      <a:pt x="137073" y="126717"/>
                    </a:cubicBezTo>
                    <a:cubicBezTo>
                      <a:pt x="209170" y="126717"/>
                      <a:pt x="258125" y="173876"/>
                      <a:pt x="258125" y="245950"/>
                    </a:cubicBezTo>
                    <a:cubicBezTo>
                      <a:pt x="258125" y="323361"/>
                      <a:pt x="207390" y="375859"/>
                      <a:pt x="128172" y="375859"/>
                    </a:cubicBezTo>
                    <a:cubicBezTo>
                      <a:pt x="50735" y="375859"/>
                      <a:pt x="11571" y="331370"/>
                      <a:pt x="0" y="280651"/>
                    </a:cubicBezTo>
                    <a:lnTo>
                      <a:pt x="23142" y="280651"/>
                    </a:lnTo>
                    <a:cubicBezTo>
                      <a:pt x="37383" y="326031"/>
                      <a:pt x="72097" y="354504"/>
                      <a:pt x="129062" y="354504"/>
                    </a:cubicBezTo>
                    <a:cubicBezTo>
                      <a:pt x="194039" y="354504"/>
                      <a:pt x="234092" y="311794"/>
                      <a:pt x="234092" y="246839"/>
                    </a:cubicBezTo>
                    <a:cubicBezTo>
                      <a:pt x="234092" y="203239"/>
                      <a:pt x="211840" y="148072"/>
                      <a:pt x="134403" y="148072"/>
                    </a:cubicBezTo>
                    <a:cubicBezTo>
                      <a:pt x="72987" y="148072"/>
                      <a:pt x="47174" y="175656"/>
                      <a:pt x="31153" y="205909"/>
                    </a:cubicBezTo>
                    <a:lnTo>
                      <a:pt x="10681" y="200570"/>
                    </a:lnTo>
                    <a:cubicBezTo>
                      <a:pt x="20472" y="152521"/>
                      <a:pt x="36493" y="39518"/>
                      <a:pt x="39164" y="3926"/>
                    </a:cubicBezTo>
                    <a:close/>
                    <a:moveTo>
                      <a:pt x="538096" y="0"/>
                    </a:moveTo>
                    <a:cubicBezTo>
                      <a:pt x="628241" y="0"/>
                      <a:pt x="670190" y="86476"/>
                      <a:pt x="670190" y="186325"/>
                    </a:cubicBezTo>
                    <a:cubicBezTo>
                      <a:pt x="670190" y="286174"/>
                      <a:pt x="633596" y="379782"/>
                      <a:pt x="537204" y="379782"/>
                    </a:cubicBezTo>
                    <a:cubicBezTo>
                      <a:pt x="446167" y="379782"/>
                      <a:pt x="404218" y="292415"/>
                      <a:pt x="404218" y="190783"/>
                    </a:cubicBezTo>
                    <a:cubicBezTo>
                      <a:pt x="404218" y="84693"/>
                      <a:pt x="447952" y="0"/>
                      <a:pt x="538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50">
                <a:extLst>
                  <a:ext uri="{FF2B5EF4-FFF2-40B4-BE49-F238E27FC236}">
                    <a16:creationId xmlns:a16="http://schemas.microsoft.com/office/drawing/2014/main" id="{560B3FBF-61B9-429E-A246-742156083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785" y="10286019"/>
                <a:ext cx="467012" cy="451315"/>
              </a:xfrm>
              <a:custGeom>
                <a:avLst/>
                <a:gdLst>
                  <a:gd name="T0" fmla="*/ 154 w 525"/>
                  <a:gd name="T1" fmla="*/ 118 h 506"/>
                  <a:gd name="T2" fmla="*/ 184 w 525"/>
                  <a:gd name="T3" fmla="*/ 73 h 506"/>
                  <a:gd name="T4" fmla="*/ 214 w 525"/>
                  <a:gd name="T5" fmla="*/ 27 h 506"/>
                  <a:gd name="T6" fmla="*/ 214 w 525"/>
                  <a:gd name="T7" fmla="*/ 27 h 506"/>
                  <a:gd name="T8" fmla="*/ 263 w 525"/>
                  <a:gd name="T9" fmla="*/ 1 h 506"/>
                  <a:gd name="T10" fmla="*/ 263 w 525"/>
                  <a:gd name="T11" fmla="*/ 1 h 506"/>
                  <a:gd name="T12" fmla="*/ 312 w 525"/>
                  <a:gd name="T13" fmla="*/ 28 h 506"/>
                  <a:gd name="T14" fmla="*/ 341 w 525"/>
                  <a:gd name="T15" fmla="*/ 74 h 506"/>
                  <a:gd name="T16" fmla="*/ 371 w 525"/>
                  <a:gd name="T17" fmla="*/ 120 h 506"/>
                  <a:gd name="T18" fmla="*/ 425 w 525"/>
                  <a:gd name="T19" fmla="*/ 136 h 506"/>
                  <a:gd name="T20" fmla="*/ 478 w 525"/>
                  <a:gd name="T21" fmla="*/ 150 h 506"/>
                  <a:gd name="T22" fmla="*/ 478 w 525"/>
                  <a:gd name="T23" fmla="*/ 150 h 506"/>
                  <a:gd name="T24" fmla="*/ 518 w 525"/>
                  <a:gd name="T25" fmla="*/ 190 h 506"/>
                  <a:gd name="T26" fmla="*/ 518 w 525"/>
                  <a:gd name="T27" fmla="*/ 190 h 506"/>
                  <a:gd name="T28" fmla="*/ 507 w 525"/>
                  <a:gd name="T29" fmla="*/ 244 h 506"/>
                  <a:gd name="T30" fmla="*/ 472 w 525"/>
                  <a:gd name="T31" fmla="*/ 286 h 506"/>
                  <a:gd name="T32" fmla="*/ 437 w 525"/>
                  <a:gd name="T33" fmla="*/ 327 h 506"/>
                  <a:gd name="T34" fmla="*/ 440 w 525"/>
                  <a:gd name="T35" fmla="*/ 384 h 506"/>
                  <a:gd name="T36" fmla="*/ 442 w 525"/>
                  <a:gd name="T37" fmla="*/ 440 h 506"/>
                  <a:gd name="T38" fmla="*/ 442 w 525"/>
                  <a:gd name="T39" fmla="*/ 440 h 506"/>
                  <a:gd name="T40" fmla="*/ 418 w 525"/>
                  <a:gd name="T41" fmla="*/ 490 h 506"/>
                  <a:gd name="T42" fmla="*/ 418 w 525"/>
                  <a:gd name="T43" fmla="*/ 490 h 506"/>
                  <a:gd name="T44" fmla="*/ 362 w 525"/>
                  <a:gd name="T45" fmla="*/ 496 h 506"/>
                  <a:gd name="T46" fmla="*/ 311 w 525"/>
                  <a:gd name="T47" fmla="*/ 476 h 506"/>
                  <a:gd name="T48" fmla="*/ 260 w 525"/>
                  <a:gd name="T49" fmla="*/ 454 h 506"/>
                  <a:gd name="T50" fmla="*/ 208 w 525"/>
                  <a:gd name="T51" fmla="*/ 475 h 506"/>
                  <a:gd name="T52" fmla="*/ 157 w 525"/>
                  <a:gd name="T53" fmla="*/ 495 h 506"/>
                  <a:gd name="T54" fmla="*/ 157 w 525"/>
                  <a:gd name="T55" fmla="*/ 495 h 506"/>
                  <a:gd name="T56" fmla="*/ 101 w 525"/>
                  <a:gd name="T57" fmla="*/ 488 h 506"/>
                  <a:gd name="T58" fmla="*/ 101 w 525"/>
                  <a:gd name="T59" fmla="*/ 488 h 506"/>
                  <a:gd name="T60" fmla="*/ 77 w 525"/>
                  <a:gd name="T61" fmla="*/ 437 h 506"/>
                  <a:gd name="T62" fmla="*/ 81 w 525"/>
                  <a:gd name="T63" fmla="*/ 381 h 506"/>
                  <a:gd name="T64" fmla="*/ 84 w 525"/>
                  <a:gd name="T65" fmla="*/ 325 h 506"/>
                  <a:gd name="T66" fmla="*/ 50 w 525"/>
                  <a:gd name="T67" fmla="*/ 283 h 506"/>
                  <a:gd name="T68" fmla="*/ 16 w 525"/>
                  <a:gd name="T69" fmla="*/ 241 h 506"/>
                  <a:gd name="T70" fmla="*/ 16 w 525"/>
                  <a:gd name="T71" fmla="*/ 241 h 506"/>
                  <a:gd name="T72" fmla="*/ 5 w 525"/>
                  <a:gd name="T73" fmla="*/ 186 h 506"/>
                  <a:gd name="T74" fmla="*/ 5 w 525"/>
                  <a:gd name="T75" fmla="*/ 186 h 506"/>
                  <a:gd name="T76" fmla="*/ 46 w 525"/>
                  <a:gd name="T77" fmla="*/ 147 h 506"/>
                  <a:gd name="T78" fmla="*/ 100 w 525"/>
                  <a:gd name="T79" fmla="*/ 133 h 506"/>
                  <a:gd name="T80" fmla="*/ 154 w 525"/>
                  <a:gd name="T81" fmla="*/ 11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25" h="506">
                    <a:moveTo>
                      <a:pt x="154" y="118"/>
                    </a:moveTo>
                    <a:lnTo>
                      <a:pt x="184" y="73"/>
                    </a:lnTo>
                    <a:lnTo>
                      <a:pt x="214" y="27"/>
                    </a:lnTo>
                    <a:lnTo>
                      <a:pt x="214" y="27"/>
                    </a:lnTo>
                    <a:cubicBezTo>
                      <a:pt x="225" y="10"/>
                      <a:pt x="244" y="0"/>
                      <a:pt x="263" y="1"/>
                    </a:cubicBezTo>
                    <a:lnTo>
                      <a:pt x="263" y="1"/>
                    </a:lnTo>
                    <a:cubicBezTo>
                      <a:pt x="282" y="1"/>
                      <a:pt x="300" y="10"/>
                      <a:pt x="312" y="28"/>
                    </a:cubicBezTo>
                    <a:lnTo>
                      <a:pt x="341" y="74"/>
                    </a:lnTo>
                    <a:lnTo>
                      <a:pt x="371" y="120"/>
                    </a:lnTo>
                    <a:lnTo>
                      <a:pt x="425" y="136"/>
                    </a:lnTo>
                    <a:lnTo>
                      <a:pt x="478" y="150"/>
                    </a:lnTo>
                    <a:lnTo>
                      <a:pt x="478" y="150"/>
                    </a:lnTo>
                    <a:cubicBezTo>
                      <a:pt x="499" y="156"/>
                      <a:pt x="513" y="172"/>
                      <a:pt x="518" y="190"/>
                    </a:cubicBezTo>
                    <a:lnTo>
                      <a:pt x="518" y="190"/>
                    </a:lnTo>
                    <a:cubicBezTo>
                      <a:pt x="524" y="207"/>
                      <a:pt x="521" y="228"/>
                      <a:pt x="507" y="244"/>
                    </a:cubicBezTo>
                    <a:lnTo>
                      <a:pt x="472" y="286"/>
                    </a:lnTo>
                    <a:lnTo>
                      <a:pt x="437" y="327"/>
                    </a:lnTo>
                    <a:lnTo>
                      <a:pt x="440" y="384"/>
                    </a:lnTo>
                    <a:lnTo>
                      <a:pt x="442" y="440"/>
                    </a:lnTo>
                    <a:lnTo>
                      <a:pt x="442" y="440"/>
                    </a:lnTo>
                    <a:cubicBezTo>
                      <a:pt x="444" y="461"/>
                      <a:pt x="434" y="479"/>
                      <a:pt x="418" y="490"/>
                    </a:cubicBezTo>
                    <a:lnTo>
                      <a:pt x="418" y="490"/>
                    </a:lnTo>
                    <a:cubicBezTo>
                      <a:pt x="403" y="501"/>
                      <a:pt x="382" y="505"/>
                      <a:pt x="362" y="496"/>
                    </a:cubicBezTo>
                    <a:lnTo>
                      <a:pt x="311" y="476"/>
                    </a:lnTo>
                    <a:lnTo>
                      <a:pt x="260" y="454"/>
                    </a:lnTo>
                    <a:lnTo>
                      <a:pt x="208" y="475"/>
                    </a:lnTo>
                    <a:lnTo>
                      <a:pt x="157" y="495"/>
                    </a:lnTo>
                    <a:lnTo>
                      <a:pt x="157" y="495"/>
                    </a:lnTo>
                    <a:cubicBezTo>
                      <a:pt x="137" y="503"/>
                      <a:pt x="117" y="499"/>
                      <a:pt x="101" y="488"/>
                    </a:cubicBezTo>
                    <a:lnTo>
                      <a:pt x="101" y="488"/>
                    </a:lnTo>
                    <a:cubicBezTo>
                      <a:pt x="86" y="476"/>
                      <a:pt x="77" y="459"/>
                      <a:pt x="77" y="437"/>
                    </a:cubicBezTo>
                    <a:lnTo>
                      <a:pt x="81" y="381"/>
                    </a:lnTo>
                    <a:lnTo>
                      <a:pt x="84" y="325"/>
                    </a:lnTo>
                    <a:lnTo>
                      <a:pt x="50" y="283"/>
                    </a:lnTo>
                    <a:lnTo>
                      <a:pt x="16" y="241"/>
                    </a:lnTo>
                    <a:lnTo>
                      <a:pt x="16" y="241"/>
                    </a:lnTo>
                    <a:cubicBezTo>
                      <a:pt x="2" y="225"/>
                      <a:pt x="0" y="204"/>
                      <a:pt x="5" y="186"/>
                    </a:cubicBezTo>
                    <a:lnTo>
                      <a:pt x="5" y="186"/>
                    </a:lnTo>
                    <a:cubicBezTo>
                      <a:pt x="11" y="168"/>
                      <a:pt x="25" y="153"/>
                      <a:pt x="46" y="147"/>
                    </a:cubicBezTo>
                    <a:lnTo>
                      <a:pt x="100" y="133"/>
                    </a:lnTo>
                    <a:lnTo>
                      <a:pt x="154" y="11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5EE1B8A6-8D0B-46FD-90F6-47B2891B3543}"/>
                </a:ext>
              </a:extLst>
            </p:cNvPr>
            <p:cNvGrpSpPr/>
            <p:nvPr/>
          </p:nvGrpSpPr>
          <p:grpSpPr>
            <a:xfrm>
              <a:off x="6841744" y="6946301"/>
              <a:ext cx="1428505" cy="1393183"/>
              <a:chOff x="6841744" y="6946301"/>
              <a:chExt cx="1428505" cy="1393183"/>
            </a:xfrm>
          </p:grpSpPr>
          <p:sp>
            <p:nvSpPr>
              <p:cNvPr id="95" name="Freeform 55">
                <a:extLst>
                  <a:ext uri="{FF2B5EF4-FFF2-40B4-BE49-F238E27FC236}">
                    <a16:creationId xmlns:a16="http://schemas.microsoft.com/office/drawing/2014/main" id="{44C4D2D7-4F3B-490C-A0A6-864142F1D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3516" y="6954150"/>
                <a:ext cx="1408884" cy="1373562"/>
              </a:xfrm>
              <a:custGeom>
                <a:avLst/>
                <a:gdLst>
                  <a:gd name="T0" fmla="*/ 1439 w 1585"/>
                  <a:gd name="T1" fmla="*/ 1543 h 1544"/>
                  <a:gd name="T2" fmla="*/ 792 w 1585"/>
                  <a:gd name="T3" fmla="*/ 1543 h 1544"/>
                  <a:gd name="T4" fmla="*/ 144 w 1585"/>
                  <a:gd name="T5" fmla="*/ 1543 h 1544"/>
                  <a:gd name="T6" fmla="*/ 144 w 1585"/>
                  <a:gd name="T7" fmla="*/ 1543 h 1544"/>
                  <a:gd name="T8" fmla="*/ 42 w 1585"/>
                  <a:gd name="T9" fmla="*/ 1500 h 1544"/>
                  <a:gd name="T10" fmla="*/ 42 w 1585"/>
                  <a:gd name="T11" fmla="*/ 1500 h 1544"/>
                  <a:gd name="T12" fmla="*/ 0 w 1585"/>
                  <a:gd name="T13" fmla="*/ 1397 h 1544"/>
                  <a:gd name="T14" fmla="*/ 0 w 1585"/>
                  <a:gd name="T15" fmla="*/ 771 h 1544"/>
                  <a:gd name="T16" fmla="*/ 0 w 1585"/>
                  <a:gd name="T17" fmla="*/ 145 h 1544"/>
                  <a:gd name="T18" fmla="*/ 0 w 1585"/>
                  <a:gd name="T19" fmla="*/ 145 h 1544"/>
                  <a:gd name="T20" fmla="*/ 42 w 1585"/>
                  <a:gd name="T21" fmla="*/ 43 h 1544"/>
                  <a:gd name="T22" fmla="*/ 42 w 1585"/>
                  <a:gd name="T23" fmla="*/ 43 h 1544"/>
                  <a:gd name="T24" fmla="*/ 144 w 1585"/>
                  <a:gd name="T25" fmla="*/ 0 h 1544"/>
                  <a:gd name="T26" fmla="*/ 792 w 1585"/>
                  <a:gd name="T27" fmla="*/ 0 h 1544"/>
                  <a:gd name="T28" fmla="*/ 1439 w 1585"/>
                  <a:gd name="T29" fmla="*/ 0 h 1544"/>
                  <a:gd name="T30" fmla="*/ 1439 w 1585"/>
                  <a:gd name="T31" fmla="*/ 0 h 1544"/>
                  <a:gd name="T32" fmla="*/ 1542 w 1585"/>
                  <a:gd name="T33" fmla="*/ 43 h 1544"/>
                  <a:gd name="T34" fmla="*/ 1542 w 1585"/>
                  <a:gd name="T35" fmla="*/ 43 h 1544"/>
                  <a:gd name="T36" fmla="*/ 1584 w 1585"/>
                  <a:gd name="T37" fmla="*/ 145 h 1544"/>
                  <a:gd name="T38" fmla="*/ 1584 w 1585"/>
                  <a:gd name="T39" fmla="*/ 771 h 1544"/>
                  <a:gd name="T40" fmla="*/ 1584 w 1585"/>
                  <a:gd name="T41" fmla="*/ 1397 h 1544"/>
                  <a:gd name="T42" fmla="*/ 1584 w 1585"/>
                  <a:gd name="T43" fmla="*/ 1397 h 1544"/>
                  <a:gd name="T44" fmla="*/ 1542 w 1585"/>
                  <a:gd name="T45" fmla="*/ 1500 h 1544"/>
                  <a:gd name="T46" fmla="*/ 1542 w 1585"/>
                  <a:gd name="T47" fmla="*/ 1500 h 1544"/>
                  <a:gd name="T48" fmla="*/ 1439 w 1585"/>
                  <a:gd name="T49" fmla="*/ 1543 h 1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5" h="1544">
                    <a:moveTo>
                      <a:pt x="1439" y="1543"/>
                    </a:moveTo>
                    <a:lnTo>
                      <a:pt x="792" y="1543"/>
                    </a:lnTo>
                    <a:lnTo>
                      <a:pt x="144" y="1543"/>
                    </a:lnTo>
                    <a:lnTo>
                      <a:pt x="144" y="1543"/>
                    </a:lnTo>
                    <a:cubicBezTo>
                      <a:pt x="105" y="1543"/>
                      <a:pt x="68" y="1526"/>
                      <a:pt x="42" y="1500"/>
                    </a:cubicBezTo>
                    <a:lnTo>
                      <a:pt x="42" y="1500"/>
                    </a:lnTo>
                    <a:cubicBezTo>
                      <a:pt x="16" y="1474"/>
                      <a:pt x="0" y="1437"/>
                      <a:pt x="0" y="1397"/>
                    </a:cubicBezTo>
                    <a:lnTo>
                      <a:pt x="0" y="771"/>
                    </a:lnTo>
                    <a:lnTo>
                      <a:pt x="0" y="145"/>
                    </a:lnTo>
                    <a:lnTo>
                      <a:pt x="0" y="145"/>
                    </a:lnTo>
                    <a:cubicBezTo>
                      <a:pt x="0" y="105"/>
                      <a:pt x="16" y="68"/>
                      <a:pt x="42" y="43"/>
                    </a:cubicBezTo>
                    <a:lnTo>
                      <a:pt x="42" y="43"/>
                    </a:lnTo>
                    <a:cubicBezTo>
                      <a:pt x="68" y="16"/>
                      <a:pt x="105" y="0"/>
                      <a:pt x="144" y="0"/>
                    </a:cubicBezTo>
                    <a:lnTo>
                      <a:pt x="792" y="0"/>
                    </a:lnTo>
                    <a:lnTo>
                      <a:pt x="1439" y="0"/>
                    </a:lnTo>
                    <a:lnTo>
                      <a:pt x="1439" y="0"/>
                    </a:lnTo>
                    <a:cubicBezTo>
                      <a:pt x="1479" y="0"/>
                      <a:pt x="1515" y="16"/>
                      <a:pt x="1542" y="43"/>
                    </a:cubicBezTo>
                    <a:lnTo>
                      <a:pt x="1542" y="43"/>
                    </a:lnTo>
                    <a:cubicBezTo>
                      <a:pt x="1567" y="68"/>
                      <a:pt x="1584" y="105"/>
                      <a:pt x="1584" y="145"/>
                    </a:cubicBezTo>
                    <a:lnTo>
                      <a:pt x="1584" y="771"/>
                    </a:lnTo>
                    <a:lnTo>
                      <a:pt x="1584" y="1397"/>
                    </a:lnTo>
                    <a:lnTo>
                      <a:pt x="1584" y="1397"/>
                    </a:lnTo>
                    <a:cubicBezTo>
                      <a:pt x="1584" y="1437"/>
                      <a:pt x="1567" y="1474"/>
                      <a:pt x="1542" y="1500"/>
                    </a:cubicBezTo>
                    <a:lnTo>
                      <a:pt x="1542" y="1500"/>
                    </a:lnTo>
                    <a:cubicBezTo>
                      <a:pt x="1515" y="1526"/>
                      <a:pt x="1479" y="1543"/>
                      <a:pt x="1439" y="154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56">
                <a:extLst>
                  <a:ext uri="{FF2B5EF4-FFF2-40B4-BE49-F238E27FC236}">
                    <a16:creationId xmlns:a16="http://schemas.microsoft.com/office/drawing/2014/main" id="{E879FCAF-FD6A-4747-91A6-5614BAA56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1744" y="6946301"/>
                <a:ext cx="1428505" cy="1393183"/>
              </a:xfrm>
              <a:custGeom>
                <a:avLst/>
                <a:gdLst>
                  <a:gd name="T0" fmla="*/ 155 w 1606"/>
                  <a:gd name="T1" fmla="*/ 19 h 1564"/>
                  <a:gd name="T2" fmla="*/ 155 w 1606"/>
                  <a:gd name="T3" fmla="*/ 19 h 1564"/>
                  <a:gd name="T4" fmla="*/ 59 w 1606"/>
                  <a:gd name="T5" fmla="*/ 59 h 1564"/>
                  <a:gd name="T6" fmla="*/ 59 w 1606"/>
                  <a:gd name="T7" fmla="*/ 59 h 1564"/>
                  <a:gd name="T8" fmla="*/ 20 w 1606"/>
                  <a:gd name="T9" fmla="*/ 155 h 1564"/>
                  <a:gd name="T10" fmla="*/ 20 w 1606"/>
                  <a:gd name="T11" fmla="*/ 1407 h 1564"/>
                  <a:gd name="T12" fmla="*/ 20 w 1606"/>
                  <a:gd name="T13" fmla="*/ 1407 h 1564"/>
                  <a:gd name="T14" fmla="*/ 59 w 1606"/>
                  <a:gd name="T15" fmla="*/ 1503 h 1564"/>
                  <a:gd name="T16" fmla="*/ 59 w 1606"/>
                  <a:gd name="T17" fmla="*/ 1503 h 1564"/>
                  <a:gd name="T18" fmla="*/ 155 w 1606"/>
                  <a:gd name="T19" fmla="*/ 1543 h 1564"/>
                  <a:gd name="T20" fmla="*/ 1450 w 1606"/>
                  <a:gd name="T21" fmla="*/ 1543 h 1564"/>
                  <a:gd name="T22" fmla="*/ 1450 w 1606"/>
                  <a:gd name="T23" fmla="*/ 1543 h 1564"/>
                  <a:gd name="T24" fmla="*/ 1546 w 1606"/>
                  <a:gd name="T25" fmla="*/ 1503 h 1564"/>
                  <a:gd name="T26" fmla="*/ 1546 w 1606"/>
                  <a:gd name="T27" fmla="*/ 1503 h 1564"/>
                  <a:gd name="T28" fmla="*/ 1585 w 1606"/>
                  <a:gd name="T29" fmla="*/ 1407 h 1564"/>
                  <a:gd name="T30" fmla="*/ 1585 w 1606"/>
                  <a:gd name="T31" fmla="*/ 155 h 1564"/>
                  <a:gd name="T32" fmla="*/ 1585 w 1606"/>
                  <a:gd name="T33" fmla="*/ 155 h 1564"/>
                  <a:gd name="T34" fmla="*/ 1546 w 1606"/>
                  <a:gd name="T35" fmla="*/ 59 h 1564"/>
                  <a:gd name="T36" fmla="*/ 1546 w 1606"/>
                  <a:gd name="T37" fmla="*/ 59 h 1564"/>
                  <a:gd name="T38" fmla="*/ 1450 w 1606"/>
                  <a:gd name="T39" fmla="*/ 19 h 1564"/>
                  <a:gd name="T40" fmla="*/ 155 w 1606"/>
                  <a:gd name="T41" fmla="*/ 19 h 1564"/>
                  <a:gd name="T42" fmla="*/ 1450 w 1606"/>
                  <a:gd name="T43" fmla="*/ 1563 h 1564"/>
                  <a:gd name="T44" fmla="*/ 155 w 1606"/>
                  <a:gd name="T45" fmla="*/ 1563 h 1564"/>
                  <a:gd name="T46" fmla="*/ 155 w 1606"/>
                  <a:gd name="T47" fmla="*/ 1563 h 1564"/>
                  <a:gd name="T48" fmla="*/ 46 w 1606"/>
                  <a:gd name="T49" fmla="*/ 1517 h 1564"/>
                  <a:gd name="T50" fmla="*/ 46 w 1606"/>
                  <a:gd name="T51" fmla="*/ 1517 h 1564"/>
                  <a:gd name="T52" fmla="*/ 0 w 1606"/>
                  <a:gd name="T53" fmla="*/ 1407 h 1564"/>
                  <a:gd name="T54" fmla="*/ 0 w 1606"/>
                  <a:gd name="T55" fmla="*/ 155 h 1564"/>
                  <a:gd name="T56" fmla="*/ 0 w 1606"/>
                  <a:gd name="T57" fmla="*/ 155 h 1564"/>
                  <a:gd name="T58" fmla="*/ 46 w 1606"/>
                  <a:gd name="T59" fmla="*/ 46 h 1564"/>
                  <a:gd name="T60" fmla="*/ 46 w 1606"/>
                  <a:gd name="T61" fmla="*/ 46 h 1564"/>
                  <a:gd name="T62" fmla="*/ 155 w 1606"/>
                  <a:gd name="T63" fmla="*/ 0 h 1564"/>
                  <a:gd name="T64" fmla="*/ 1450 w 1606"/>
                  <a:gd name="T65" fmla="*/ 0 h 1564"/>
                  <a:gd name="T66" fmla="*/ 1450 w 1606"/>
                  <a:gd name="T67" fmla="*/ 0 h 1564"/>
                  <a:gd name="T68" fmla="*/ 1559 w 1606"/>
                  <a:gd name="T69" fmla="*/ 46 h 1564"/>
                  <a:gd name="T70" fmla="*/ 1559 w 1606"/>
                  <a:gd name="T71" fmla="*/ 46 h 1564"/>
                  <a:gd name="T72" fmla="*/ 1605 w 1606"/>
                  <a:gd name="T73" fmla="*/ 155 h 1564"/>
                  <a:gd name="T74" fmla="*/ 1605 w 1606"/>
                  <a:gd name="T75" fmla="*/ 1407 h 1564"/>
                  <a:gd name="T76" fmla="*/ 1605 w 1606"/>
                  <a:gd name="T77" fmla="*/ 1407 h 1564"/>
                  <a:gd name="T78" fmla="*/ 1559 w 1606"/>
                  <a:gd name="T79" fmla="*/ 1517 h 1564"/>
                  <a:gd name="T80" fmla="*/ 1559 w 1606"/>
                  <a:gd name="T81" fmla="*/ 1517 h 1564"/>
                  <a:gd name="T82" fmla="*/ 1450 w 1606"/>
                  <a:gd name="T83" fmla="*/ 1563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06" h="1564">
                    <a:moveTo>
                      <a:pt x="155" y="19"/>
                    </a:moveTo>
                    <a:lnTo>
                      <a:pt x="155" y="19"/>
                    </a:lnTo>
                    <a:cubicBezTo>
                      <a:pt x="119" y="19"/>
                      <a:pt x="85" y="34"/>
                      <a:pt x="59" y="59"/>
                    </a:cubicBezTo>
                    <a:lnTo>
                      <a:pt x="59" y="59"/>
                    </a:lnTo>
                    <a:cubicBezTo>
                      <a:pt x="34" y="84"/>
                      <a:pt x="20" y="119"/>
                      <a:pt x="20" y="155"/>
                    </a:cubicBezTo>
                    <a:lnTo>
                      <a:pt x="20" y="1407"/>
                    </a:lnTo>
                    <a:lnTo>
                      <a:pt x="20" y="1407"/>
                    </a:lnTo>
                    <a:cubicBezTo>
                      <a:pt x="20" y="1444"/>
                      <a:pt x="34" y="1478"/>
                      <a:pt x="59" y="1503"/>
                    </a:cubicBezTo>
                    <a:lnTo>
                      <a:pt x="59" y="1503"/>
                    </a:lnTo>
                    <a:cubicBezTo>
                      <a:pt x="85" y="1529"/>
                      <a:pt x="119" y="1543"/>
                      <a:pt x="155" y="1543"/>
                    </a:cubicBezTo>
                    <a:lnTo>
                      <a:pt x="1450" y="1543"/>
                    </a:lnTo>
                    <a:lnTo>
                      <a:pt x="1450" y="1543"/>
                    </a:lnTo>
                    <a:cubicBezTo>
                      <a:pt x="1486" y="1543"/>
                      <a:pt x="1520" y="1529"/>
                      <a:pt x="1546" y="1503"/>
                    </a:cubicBezTo>
                    <a:lnTo>
                      <a:pt x="1546" y="1503"/>
                    </a:lnTo>
                    <a:cubicBezTo>
                      <a:pt x="1571" y="1478"/>
                      <a:pt x="1585" y="1444"/>
                      <a:pt x="1585" y="1407"/>
                    </a:cubicBezTo>
                    <a:lnTo>
                      <a:pt x="1585" y="155"/>
                    </a:lnTo>
                    <a:lnTo>
                      <a:pt x="1585" y="155"/>
                    </a:lnTo>
                    <a:cubicBezTo>
                      <a:pt x="1585" y="119"/>
                      <a:pt x="1571" y="84"/>
                      <a:pt x="1546" y="59"/>
                    </a:cubicBezTo>
                    <a:lnTo>
                      <a:pt x="1546" y="59"/>
                    </a:lnTo>
                    <a:cubicBezTo>
                      <a:pt x="1520" y="34"/>
                      <a:pt x="1486" y="19"/>
                      <a:pt x="1450" y="19"/>
                    </a:cubicBezTo>
                    <a:lnTo>
                      <a:pt x="155" y="19"/>
                    </a:lnTo>
                    <a:close/>
                    <a:moveTo>
                      <a:pt x="1450" y="1563"/>
                    </a:moveTo>
                    <a:lnTo>
                      <a:pt x="155" y="1563"/>
                    </a:lnTo>
                    <a:lnTo>
                      <a:pt x="155" y="1563"/>
                    </a:lnTo>
                    <a:cubicBezTo>
                      <a:pt x="114" y="1563"/>
                      <a:pt x="76" y="1547"/>
                      <a:pt x="46" y="1517"/>
                    </a:cubicBezTo>
                    <a:lnTo>
                      <a:pt x="46" y="1517"/>
                    </a:lnTo>
                    <a:cubicBezTo>
                      <a:pt x="17" y="1488"/>
                      <a:pt x="0" y="1449"/>
                      <a:pt x="0" y="1407"/>
                    </a:cubicBezTo>
                    <a:lnTo>
                      <a:pt x="0" y="155"/>
                    </a:lnTo>
                    <a:lnTo>
                      <a:pt x="0" y="155"/>
                    </a:lnTo>
                    <a:cubicBezTo>
                      <a:pt x="0" y="113"/>
                      <a:pt x="17" y="75"/>
                      <a:pt x="46" y="46"/>
                    </a:cubicBezTo>
                    <a:lnTo>
                      <a:pt x="46" y="46"/>
                    </a:lnTo>
                    <a:cubicBezTo>
                      <a:pt x="76" y="16"/>
                      <a:pt x="114" y="0"/>
                      <a:pt x="155" y="0"/>
                    </a:cubicBezTo>
                    <a:lnTo>
                      <a:pt x="1450" y="0"/>
                    </a:lnTo>
                    <a:lnTo>
                      <a:pt x="1450" y="0"/>
                    </a:lnTo>
                    <a:cubicBezTo>
                      <a:pt x="1491" y="0"/>
                      <a:pt x="1530" y="16"/>
                      <a:pt x="1559" y="46"/>
                    </a:cubicBezTo>
                    <a:lnTo>
                      <a:pt x="1559" y="46"/>
                    </a:lnTo>
                    <a:cubicBezTo>
                      <a:pt x="1589" y="75"/>
                      <a:pt x="1605" y="113"/>
                      <a:pt x="1605" y="155"/>
                    </a:cubicBezTo>
                    <a:lnTo>
                      <a:pt x="1605" y="1407"/>
                    </a:lnTo>
                    <a:lnTo>
                      <a:pt x="1605" y="1407"/>
                    </a:lnTo>
                    <a:cubicBezTo>
                      <a:pt x="1605" y="1449"/>
                      <a:pt x="1589" y="1488"/>
                      <a:pt x="1559" y="1517"/>
                    </a:cubicBezTo>
                    <a:lnTo>
                      <a:pt x="1559" y="1517"/>
                    </a:lnTo>
                    <a:cubicBezTo>
                      <a:pt x="1530" y="1547"/>
                      <a:pt x="1491" y="1563"/>
                      <a:pt x="1450" y="15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57">
                <a:extLst>
                  <a:ext uri="{FF2B5EF4-FFF2-40B4-BE49-F238E27FC236}">
                    <a16:creationId xmlns:a16="http://schemas.microsoft.com/office/drawing/2014/main" id="{DE05D611-A94D-490A-A4DF-E4240FA08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8343" y="7103280"/>
                <a:ext cx="1075303" cy="1075303"/>
              </a:xfrm>
              <a:custGeom>
                <a:avLst/>
                <a:gdLst>
                  <a:gd name="T0" fmla="*/ 1190 w 1208"/>
                  <a:gd name="T1" fmla="*/ 455 h 1208"/>
                  <a:gd name="T2" fmla="*/ 1076 w 1208"/>
                  <a:gd name="T3" fmla="*/ 388 h 1208"/>
                  <a:gd name="T4" fmla="*/ 1076 w 1208"/>
                  <a:gd name="T5" fmla="*/ 197 h 1208"/>
                  <a:gd name="T6" fmla="*/ 1051 w 1208"/>
                  <a:gd name="T7" fmla="*/ 134 h 1208"/>
                  <a:gd name="T8" fmla="*/ 810 w 1208"/>
                  <a:gd name="T9" fmla="*/ 108 h 1208"/>
                  <a:gd name="T10" fmla="*/ 790 w 1208"/>
                  <a:gd name="T11" fmla="*/ 62 h 1208"/>
                  <a:gd name="T12" fmla="*/ 752 w 1208"/>
                  <a:gd name="T13" fmla="*/ 17 h 1208"/>
                  <a:gd name="T14" fmla="*/ 604 w 1208"/>
                  <a:gd name="T15" fmla="*/ 0 h 1208"/>
                  <a:gd name="T16" fmla="*/ 513 w 1208"/>
                  <a:gd name="T17" fmla="*/ 0 h 1208"/>
                  <a:gd name="T18" fmla="*/ 456 w 1208"/>
                  <a:gd name="T19" fmla="*/ 17 h 1208"/>
                  <a:gd name="T20" fmla="*/ 397 w 1208"/>
                  <a:gd name="T21" fmla="*/ 108 h 1208"/>
                  <a:gd name="T22" fmla="*/ 220 w 1208"/>
                  <a:gd name="T23" fmla="*/ 108 h 1208"/>
                  <a:gd name="T24" fmla="*/ 157 w 1208"/>
                  <a:gd name="T25" fmla="*/ 134 h 1208"/>
                  <a:gd name="T26" fmla="*/ 131 w 1208"/>
                  <a:gd name="T27" fmla="*/ 388 h 1208"/>
                  <a:gd name="T28" fmla="*/ 62 w 1208"/>
                  <a:gd name="T29" fmla="*/ 417 h 1208"/>
                  <a:gd name="T30" fmla="*/ 17 w 1208"/>
                  <a:gd name="T31" fmla="*/ 455 h 1208"/>
                  <a:gd name="T32" fmla="*/ 0 w 1208"/>
                  <a:gd name="T33" fmla="*/ 603 h 1208"/>
                  <a:gd name="T34" fmla="*/ 0 w 1208"/>
                  <a:gd name="T35" fmla="*/ 694 h 1208"/>
                  <a:gd name="T36" fmla="*/ 17 w 1208"/>
                  <a:gd name="T37" fmla="*/ 752 h 1208"/>
                  <a:gd name="T38" fmla="*/ 131 w 1208"/>
                  <a:gd name="T39" fmla="*/ 819 h 1208"/>
                  <a:gd name="T40" fmla="*/ 131 w 1208"/>
                  <a:gd name="T41" fmla="*/ 1009 h 1208"/>
                  <a:gd name="T42" fmla="*/ 157 w 1208"/>
                  <a:gd name="T43" fmla="*/ 1072 h 1208"/>
                  <a:gd name="T44" fmla="*/ 397 w 1208"/>
                  <a:gd name="T45" fmla="*/ 1098 h 1208"/>
                  <a:gd name="T46" fmla="*/ 417 w 1208"/>
                  <a:gd name="T47" fmla="*/ 1144 h 1208"/>
                  <a:gd name="T48" fmla="*/ 456 w 1208"/>
                  <a:gd name="T49" fmla="*/ 1190 h 1208"/>
                  <a:gd name="T50" fmla="*/ 604 w 1208"/>
                  <a:gd name="T51" fmla="*/ 1207 h 1208"/>
                  <a:gd name="T52" fmla="*/ 694 w 1208"/>
                  <a:gd name="T53" fmla="*/ 1207 h 1208"/>
                  <a:gd name="T54" fmla="*/ 752 w 1208"/>
                  <a:gd name="T55" fmla="*/ 1190 h 1208"/>
                  <a:gd name="T56" fmla="*/ 810 w 1208"/>
                  <a:gd name="T57" fmla="*/ 1098 h 1208"/>
                  <a:gd name="T58" fmla="*/ 987 w 1208"/>
                  <a:gd name="T59" fmla="*/ 1098 h 1208"/>
                  <a:gd name="T60" fmla="*/ 1051 w 1208"/>
                  <a:gd name="T61" fmla="*/ 1072 h 1208"/>
                  <a:gd name="T62" fmla="*/ 1076 w 1208"/>
                  <a:gd name="T63" fmla="*/ 819 h 1208"/>
                  <a:gd name="T64" fmla="*/ 1144 w 1208"/>
                  <a:gd name="T65" fmla="*/ 790 h 1208"/>
                  <a:gd name="T66" fmla="*/ 1190 w 1208"/>
                  <a:gd name="T67" fmla="*/ 752 h 1208"/>
                  <a:gd name="T68" fmla="*/ 1207 w 1208"/>
                  <a:gd name="T69" fmla="*/ 603 h 1208"/>
                  <a:gd name="T70" fmla="*/ 1207 w 1208"/>
                  <a:gd name="T71" fmla="*/ 512 h 1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08" h="1208">
                    <a:moveTo>
                      <a:pt x="1190" y="455"/>
                    </a:moveTo>
                    <a:lnTo>
                      <a:pt x="1190" y="455"/>
                    </a:lnTo>
                    <a:cubicBezTo>
                      <a:pt x="1180" y="439"/>
                      <a:pt x="1163" y="425"/>
                      <a:pt x="1144" y="417"/>
                    </a:cubicBezTo>
                    <a:lnTo>
                      <a:pt x="1076" y="388"/>
                    </a:lnTo>
                    <a:lnTo>
                      <a:pt x="1076" y="197"/>
                    </a:lnTo>
                    <a:lnTo>
                      <a:pt x="1076" y="197"/>
                    </a:lnTo>
                    <a:cubicBezTo>
                      <a:pt x="1076" y="173"/>
                      <a:pt x="1067" y="150"/>
                      <a:pt x="1051" y="134"/>
                    </a:cubicBezTo>
                    <a:lnTo>
                      <a:pt x="1051" y="134"/>
                    </a:lnTo>
                    <a:cubicBezTo>
                      <a:pt x="1034" y="119"/>
                      <a:pt x="1012" y="108"/>
                      <a:pt x="987" y="108"/>
                    </a:cubicBezTo>
                    <a:lnTo>
                      <a:pt x="810" y="108"/>
                    </a:lnTo>
                    <a:lnTo>
                      <a:pt x="790" y="62"/>
                    </a:lnTo>
                    <a:lnTo>
                      <a:pt x="790" y="62"/>
                    </a:lnTo>
                    <a:cubicBezTo>
                      <a:pt x="782" y="43"/>
                      <a:pt x="768" y="28"/>
                      <a:pt x="752" y="17"/>
                    </a:cubicBezTo>
                    <a:lnTo>
                      <a:pt x="752" y="17"/>
                    </a:lnTo>
                    <a:cubicBezTo>
                      <a:pt x="735" y="6"/>
                      <a:pt x="715" y="0"/>
                      <a:pt x="694" y="0"/>
                    </a:cubicBezTo>
                    <a:lnTo>
                      <a:pt x="604" y="0"/>
                    </a:lnTo>
                    <a:lnTo>
                      <a:pt x="513" y="0"/>
                    </a:lnTo>
                    <a:lnTo>
                      <a:pt x="513" y="0"/>
                    </a:lnTo>
                    <a:cubicBezTo>
                      <a:pt x="492" y="0"/>
                      <a:pt x="473" y="6"/>
                      <a:pt x="456" y="17"/>
                    </a:cubicBezTo>
                    <a:lnTo>
                      <a:pt x="456" y="17"/>
                    </a:lnTo>
                    <a:cubicBezTo>
                      <a:pt x="439" y="28"/>
                      <a:pt x="426" y="43"/>
                      <a:pt x="417" y="62"/>
                    </a:cubicBezTo>
                    <a:lnTo>
                      <a:pt x="397" y="108"/>
                    </a:lnTo>
                    <a:lnTo>
                      <a:pt x="220" y="108"/>
                    </a:lnTo>
                    <a:lnTo>
                      <a:pt x="220" y="108"/>
                    </a:lnTo>
                    <a:cubicBezTo>
                      <a:pt x="195" y="108"/>
                      <a:pt x="173" y="119"/>
                      <a:pt x="157" y="134"/>
                    </a:cubicBezTo>
                    <a:lnTo>
                      <a:pt x="157" y="134"/>
                    </a:lnTo>
                    <a:cubicBezTo>
                      <a:pt x="141" y="150"/>
                      <a:pt x="131" y="173"/>
                      <a:pt x="131" y="197"/>
                    </a:cubicBezTo>
                    <a:lnTo>
                      <a:pt x="131" y="388"/>
                    </a:lnTo>
                    <a:lnTo>
                      <a:pt x="62" y="417"/>
                    </a:lnTo>
                    <a:lnTo>
                      <a:pt x="62" y="417"/>
                    </a:lnTo>
                    <a:cubicBezTo>
                      <a:pt x="44" y="425"/>
                      <a:pt x="28" y="439"/>
                      <a:pt x="17" y="455"/>
                    </a:cubicBezTo>
                    <a:lnTo>
                      <a:pt x="17" y="455"/>
                    </a:lnTo>
                    <a:cubicBezTo>
                      <a:pt x="6" y="472"/>
                      <a:pt x="0" y="492"/>
                      <a:pt x="0" y="512"/>
                    </a:cubicBezTo>
                    <a:lnTo>
                      <a:pt x="0" y="603"/>
                    </a:lnTo>
                    <a:lnTo>
                      <a:pt x="0" y="694"/>
                    </a:lnTo>
                    <a:lnTo>
                      <a:pt x="0" y="694"/>
                    </a:lnTo>
                    <a:cubicBezTo>
                      <a:pt x="0" y="715"/>
                      <a:pt x="6" y="734"/>
                      <a:pt x="17" y="752"/>
                    </a:cubicBezTo>
                    <a:lnTo>
                      <a:pt x="17" y="752"/>
                    </a:lnTo>
                    <a:cubicBezTo>
                      <a:pt x="28" y="768"/>
                      <a:pt x="44" y="781"/>
                      <a:pt x="62" y="790"/>
                    </a:cubicBezTo>
                    <a:lnTo>
                      <a:pt x="131" y="819"/>
                    </a:lnTo>
                    <a:lnTo>
                      <a:pt x="131" y="1009"/>
                    </a:lnTo>
                    <a:lnTo>
                      <a:pt x="131" y="1009"/>
                    </a:lnTo>
                    <a:cubicBezTo>
                      <a:pt x="131" y="1034"/>
                      <a:pt x="141" y="1056"/>
                      <a:pt x="157" y="1072"/>
                    </a:cubicBezTo>
                    <a:lnTo>
                      <a:pt x="157" y="1072"/>
                    </a:lnTo>
                    <a:cubicBezTo>
                      <a:pt x="173" y="1089"/>
                      <a:pt x="195" y="1098"/>
                      <a:pt x="220" y="1098"/>
                    </a:cubicBezTo>
                    <a:lnTo>
                      <a:pt x="397" y="1098"/>
                    </a:lnTo>
                    <a:lnTo>
                      <a:pt x="417" y="1144"/>
                    </a:lnTo>
                    <a:lnTo>
                      <a:pt x="417" y="1144"/>
                    </a:lnTo>
                    <a:cubicBezTo>
                      <a:pt x="426" y="1163"/>
                      <a:pt x="439" y="1179"/>
                      <a:pt x="456" y="1190"/>
                    </a:cubicBezTo>
                    <a:lnTo>
                      <a:pt x="456" y="1190"/>
                    </a:lnTo>
                    <a:cubicBezTo>
                      <a:pt x="473" y="1201"/>
                      <a:pt x="492" y="1207"/>
                      <a:pt x="513" y="1207"/>
                    </a:cubicBezTo>
                    <a:lnTo>
                      <a:pt x="604" y="1207"/>
                    </a:lnTo>
                    <a:lnTo>
                      <a:pt x="694" y="1207"/>
                    </a:lnTo>
                    <a:lnTo>
                      <a:pt x="694" y="1207"/>
                    </a:lnTo>
                    <a:cubicBezTo>
                      <a:pt x="715" y="1207"/>
                      <a:pt x="735" y="1201"/>
                      <a:pt x="752" y="1190"/>
                    </a:cubicBezTo>
                    <a:lnTo>
                      <a:pt x="752" y="1190"/>
                    </a:lnTo>
                    <a:cubicBezTo>
                      <a:pt x="768" y="1179"/>
                      <a:pt x="782" y="1163"/>
                      <a:pt x="790" y="1144"/>
                    </a:cubicBezTo>
                    <a:lnTo>
                      <a:pt x="810" y="1098"/>
                    </a:lnTo>
                    <a:lnTo>
                      <a:pt x="987" y="1098"/>
                    </a:lnTo>
                    <a:lnTo>
                      <a:pt x="987" y="1098"/>
                    </a:lnTo>
                    <a:cubicBezTo>
                      <a:pt x="1012" y="1098"/>
                      <a:pt x="1034" y="1089"/>
                      <a:pt x="1051" y="1072"/>
                    </a:cubicBezTo>
                    <a:lnTo>
                      <a:pt x="1051" y="1072"/>
                    </a:lnTo>
                    <a:cubicBezTo>
                      <a:pt x="1067" y="1056"/>
                      <a:pt x="1076" y="1034"/>
                      <a:pt x="1076" y="1009"/>
                    </a:cubicBezTo>
                    <a:lnTo>
                      <a:pt x="1076" y="819"/>
                    </a:lnTo>
                    <a:lnTo>
                      <a:pt x="1144" y="790"/>
                    </a:lnTo>
                    <a:lnTo>
                      <a:pt x="1144" y="790"/>
                    </a:lnTo>
                    <a:cubicBezTo>
                      <a:pt x="1163" y="781"/>
                      <a:pt x="1180" y="768"/>
                      <a:pt x="1190" y="752"/>
                    </a:cubicBezTo>
                    <a:lnTo>
                      <a:pt x="1190" y="752"/>
                    </a:lnTo>
                    <a:cubicBezTo>
                      <a:pt x="1201" y="734"/>
                      <a:pt x="1207" y="715"/>
                      <a:pt x="1207" y="694"/>
                    </a:cubicBezTo>
                    <a:lnTo>
                      <a:pt x="1207" y="603"/>
                    </a:lnTo>
                    <a:lnTo>
                      <a:pt x="1207" y="512"/>
                    </a:lnTo>
                    <a:lnTo>
                      <a:pt x="1207" y="512"/>
                    </a:lnTo>
                    <a:cubicBezTo>
                      <a:pt x="1207" y="492"/>
                      <a:pt x="1201" y="472"/>
                      <a:pt x="1190" y="4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C965D442-A9A4-4016-8CF1-A13FEA293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94" y="7095432"/>
                <a:ext cx="1090113" cy="1094033"/>
              </a:xfrm>
              <a:custGeom>
                <a:avLst/>
                <a:gdLst>
                  <a:gd name="connsiteX0" fmla="*/ 556293 w 1090113"/>
                  <a:gd name="connsiteY0" fmla="*/ 556293 h 1094033"/>
                  <a:gd name="connsiteX1" fmla="*/ 556293 w 1090113"/>
                  <a:gd name="connsiteY1" fmla="*/ 1076215 h 1094033"/>
                  <a:gd name="connsiteX2" fmla="*/ 625460 w 1090113"/>
                  <a:gd name="connsiteY2" fmla="*/ 1076215 h 1094033"/>
                  <a:gd name="connsiteX3" fmla="*/ 671659 w 1090113"/>
                  <a:gd name="connsiteY3" fmla="*/ 1062852 h 1094033"/>
                  <a:gd name="connsiteX4" fmla="*/ 702754 w 1090113"/>
                  <a:gd name="connsiteY4" fmla="*/ 1025434 h 1094033"/>
                  <a:gd name="connsiteX5" fmla="*/ 720523 w 1090113"/>
                  <a:gd name="connsiteY5" fmla="*/ 985343 h 1094033"/>
                  <a:gd name="connsiteX6" fmla="*/ 728519 w 1090113"/>
                  <a:gd name="connsiteY6" fmla="*/ 979997 h 1094033"/>
                  <a:gd name="connsiteX7" fmla="*/ 885772 w 1090113"/>
                  <a:gd name="connsiteY7" fmla="*/ 979997 h 1094033"/>
                  <a:gd name="connsiteX8" fmla="*/ 936413 w 1090113"/>
                  <a:gd name="connsiteY8" fmla="*/ 958616 h 1094033"/>
                  <a:gd name="connsiteX9" fmla="*/ 956847 w 1090113"/>
                  <a:gd name="connsiteY9" fmla="*/ 908725 h 1094033"/>
                  <a:gd name="connsiteX10" fmla="*/ 956847 w 1090113"/>
                  <a:gd name="connsiteY10" fmla="*/ 739453 h 1094033"/>
                  <a:gd name="connsiteX11" fmla="*/ 962178 w 1090113"/>
                  <a:gd name="connsiteY11" fmla="*/ 732325 h 1094033"/>
                  <a:gd name="connsiteX12" fmla="*/ 1021703 w 1090113"/>
                  <a:gd name="connsiteY12" fmla="*/ 705598 h 1094033"/>
                  <a:gd name="connsiteX13" fmla="*/ 1059017 w 1090113"/>
                  <a:gd name="connsiteY13" fmla="*/ 674416 h 1094033"/>
                  <a:gd name="connsiteX14" fmla="*/ 1073232 w 1090113"/>
                  <a:gd name="connsiteY14" fmla="*/ 628089 h 1094033"/>
                  <a:gd name="connsiteX15" fmla="*/ 1073232 w 1090113"/>
                  <a:gd name="connsiteY15" fmla="*/ 556293 h 1094033"/>
                  <a:gd name="connsiteX16" fmla="*/ 16881 w 1090113"/>
                  <a:gd name="connsiteY16" fmla="*/ 556293 h 1094033"/>
                  <a:gd name="connsiteX17" fmla="*/ 16881 w 1090113"/>
                  <a:gd name="connsiteY17" fmla="*/ 628089 h 1094033"/>
                  <a:gd name="connsiteX18" fmla="*/ 31096 w 1090113"/>
                  <a:gd name="connsiteY18" fmla="*/ 674416 h 1094033"/>
                  <a:gd name="connsiteX19" fmla="*/ 68410 w 1090113"/>
                  <a:gd name="connsiteY19" fmla="*/ 705598 h 1094033"/>
                  <a:gd name="connsiteX20" fmla="*/ 128824 w 1090113"/>
                  <a:gd name="connsiteY20" fmla="*/ 732325 h 1094033"/>
                  <a:gd name="connsiteX21" fmla="*/ 133266 w 1090113"/>
                  <a:gd name="connsiteY21" fmla="*/ 739453 h 1094033"/>
                  <a:gd name="connsiteX22" fmla="*/ 133266 w 1090113"/>
                  <a:gd name="connsiteY22" fmla="*/ 908725 h 1094033"/>
                  <a:gd name="connsiteX23" fmla="*/ 153700 w 1090113"/>
                  <a:gd name="connsiteY23" fmla="*/ 958616 h 1094033"/>
                  <a:gd name="connsiteX24" fmla="*/ 204341 w 1090113"/>
                  <a:gd name="connsiteY24" fmla="*/ 979997 h 1094033"/>
                  <a:gd name="connsiteX25" fmla="*/ 361594 w 1090113"/>
                  <a:gd name="connsiteY25" fmla="*/ 979997 h 1094033"/>
                  <a:gd name="connsiteX26" fmla="*/ 369590 w 1090113"/>
                  <a:gd name="connsiteY26" fmla="*/ 985343 h 1094033"/>
                  <a:gd name="connsiteX27" fmla="*/ 387359 w 1090113"/>
                  <a:gd name="connsiteY27" fmla="*/ 1025434 h 1094033"/>
                  <a:gd name="connsiteX28" fmla="*/ 418454 w 1090113"/>
                  <a:gd name="connsiteY28" fmla="*/ 1062852 h 1094033"/>
                  <a:gd name="connsiteX29" fmla="*/ 464653 w 1090113"/>
                  <a:gd name="connsiteY29" fmla="*/ 1076215 h 1094033"/>
                  <a:gd name="connsiteX30" fmla="*/ 537653 w 1090113"/>
                  <a:gd name="connsiteY30" fmla="*/ 1076215 h 1094033"/>
                  <a:gd name="connsiteX31" fmla="*/ 537653 w 1090113"/>
                  <a:gd name="connsiteY31" fmla="*/ 556293 h 1094033"/>
                  <a:gd name="connsiteX32" fmla="*/ 556293 w 1090113"/>
                  <a:gd name="connsiteY32" fmla="*/ 17818 h 1094033"/>
                  <a:gd name="connsiteX33" fmla="*/ 556293 w 1090113"/>
                  <a:gd name="connsiteY33" fmla="*/ 537650 h 1094033"/>
                  <a:gd name="connsiteX34" fmla="*/ 1073232 w 1090113"/>
                  <a:gd name="connsiteY34" fmla="*/ 537650 h 1094033"/>
                  <a:gd name="connsiteX35" fmla="*/ 1073232 w 1090113"/>
                  <a:gd name="connsiteY35" fmla="*/ 465944 h 1094033"/>
                  <a:gd name="connsiteX36" fmla="*/ 1059017 w 1090113"/>
                  <a:gd name="connsiteY36" fmla="*/ 419617 h 1094033"/>
                  <a:gd name="connsiteX37" fmla="*/ 1021703 w 1090113"/>
                  <a:gd name="connsiteY37" fmla="*/ 389326 h 1094033"/>
                  <a:gd name="connsiteX38" fmla="*/ 962178 w 1090113"/>
                  <a:gd name="connsiteY38" fmla="*/ 362599 h 1094033"/>
                  <a:gd name="connsiteX39" fmla="*/ 956847 w 1090113"/>
                  <a:gd name="connsiteY39" fmla="*/ 355472 h 1094033"/>
                  <a:gd name="connsiteX40" fmla="*/ 956847 w 1090113"/>
                  <a:gd name="connsiteY40" fmla="*/ 185309 h 1094033"/>
                  <a:gd name="connsiteX41" fmla="*/ 936413 w 1090113"/>
                  <a:gd name="connsiteY41" fmla="*/ 135418 h 1094033"/>
                  <a:gd name="connsiteX42" fmla="*/ 885772 w 1090113"/>
                  <a:gd name="connsiteY42" fmla="*/ 114927 h 1094033"/>
                  <a:gd name="connsiteX43" fmla="*/ 728519 w 1090113"/>
                  <a:gd name="connsiteY43" fmla="*/ 114927 h 1094033"/>
                  <a:gd name="connsiteX44" fmla="*/ 720523 w 1090113"/>
                  <a:gd name="connsiteY44" fmla="*/ 109582 h 1094033"/>
                  <a:gd name="connsiteX45" fmla="*/ 702754 w 1090113"/>
                  <a:gd name="connsiteY45" fmla="*/ 68600 h 1094033"/>
                  <a:gd name="connsiteX46" fmla="*/ 671659 w 1090113"/>
                  <a:gd name="connsiteY46" fmla="*/ 32073 h 1094033"/>
                  <a:gd name="connsiteX47" fmla="*/ 625460 w 1090113"/>
                  <a:gd name="connsiteY47" fmla="*/ 17818 h 1094033"/>
                  <a:gd name="connsiteX48" fmla="*/ 464653 w 1090113"/>
                  <a:gd name="connsiteY48" fmla="*/ 17818 h 1094033"/>
                  <a:gd name="connsiteX49" fmla="*/ 418454 w 1090113"/>
                  <a:gd name="connsiteY49" fmla="*/ 32073 h 1094033"/>
                  <a:gd name="connsiteX50" fmla="*/ 387359 w 1090113"/>
                  <a:gd name="connsiteY50" fmla="*/ 68600 h 1094033"/>
                  <a:gd name="connsiteX51" fmla="*/ 369590 w 1090113"/>
                  <a:gd name="connsiteY51" fmla="*/ 109582 h 1094033"/>
                  <a:gd name="connsiteX52" fmla="*/ 361594 w 1090113"/>
                  <a:gd name="connsiteY52" fmla="*/ 114927 h 1094033"/>
                  <a:gd name="connsiteX53" fmla="*/ 204341 w 1090113"/>
                  <a:gd name="connsiteY53" fmla="*/ 114927 h 1094033"/>
                  <a:gd name="connsiteX54" fmla="*/ 153700 w 1090113"/>
                  <a:gd name="connsiteY54" fmla="*/ 135418 h 1094033"/>
                  <a:gd name="connsiteX55" fmla="*/ 133266 w 1090113"/>
                  <a:gd name="connsiteY55" fmla="*/ 185309 h 1094033"/>
                  <a:gd name="connsiteX56" fmla="*/ 133266 w 1090113"/>
                  <a:gd name="connsiteY56" fmla="*/ 355472 h 1094033"/>
                  <a:gd name="connsiteX57" fmla="*/ 128824 w 1090113"/>
                  <a:gd name="connsiteY57" fmla="*/ 362599 h 1094033"/>
                  <a:gd name="connsiteX58" fmla="*/ 68410 w 1090113"/>
                  <a:gd name="connsiteY58" fmla="*/ 389326 h 1094033"/>
                  <a:gd name="connsiteX59" fmla="*/ 31096 w 1090113"/>
                  <a:gd name="connsiteY59" fmla="*/ 419617 h 1094033"/>
                  <a:gd name="connsiteX60" fmla="*/ 16881 w 1090113"/>
                  <a:gd name="connsiteY60" fmla="*/ 465944 h 1094033"/>
                  <a:gd name="connsiteX61" fmla="*/ 16881 w 1090113"/>
                  <a:gd name="connsiteY61" fmla="*/ 537650 h 1094033"/>
                  <a:gd name="connsiteX62" fmla="*/ 537653 w 1090113"/>
                  <a:gd name="connsiteY62" fmla="*/ 537650 h 1094033"/>
                  <a:gd name="connsiteX63" fmla="*/ 537653 w 1090113"/>
                  <a:gd name="connsiteY63" fmla="*/ 17818 h 1094033"/>
                  <a:gd name="connsiteX64" fmla="*/ 464653 w 1090113"/>
                  <a:gd name="connsiteY64" fmla="*/ 0 h 1094033"/>
                  <a:gd name="connsiteX65" fmla="*/ 547464 w 1090113"/>
                  <a:gd name="connsiteY65" fmla="*/ 0 h 1094033"/>
                  <a:gd name="connsiteX66" fmla="*/ 625460 w 1090113"/>
                  <a:gd name="connsiteY66" fmla="*/ 0 h 1094033"/>
                  <a:gd name="connsiteX67" fmla="*/ 681432 w 1090113"/>
                  <a:gd name="connsiteY67" fmla="*/ 16927 h 1094033"/>
                  <a:gd name="connsiteX68" fmla="*/ 718746 w 1090113"/>
                  <a:gd name="connsiteY68" fmla="*/ 62364 h 1094033"/>
                  <a:gd name="connsiteX69" fmla="*/ 734738 w 1090113"/>
                  <a:gd name="connsiteY69" fmla="*/ 98000 h 1094033"/>
                  <a:gd name="connsiteX70" fmla="*/ 885772 w 1090113"/>
                  <a:gd name="connsiteY70" fmla="*/ 98000 h 1094033"/>
                  <a:gd name="connsiteX71" fmla="*/ 947963 w 1090113"/>
                  <a:gd name="connsiteY71" fmla="*/ 122945 h 1094033"/>
                  <a:gd name="connsiteX72" fmla="*/ 972839 w 1090113"/>
                  <a:gd name="connsiteY72" fmla="*/ 185309 h 1094033"/>
                  <a:gd name="connsiteX73" fmla="*/ 972839 w 1090113"/>
                  <a:gd name="connsiteY73" fmla="*/ 349236 h 1094033"/>
                  <a:gd name="connsiteX74" fmla="*/ 1028811 w 1090113"/>
                  <a:gd name="connsiteY74" fmla="*/ 373290 h 1094033"/>
                  <a:gd name="connsiteX75" fmla="*/ 1074121 w 1090113"/>
                  <a:gd name="connsiteY75" fmla="*/ 410708 h 1094033"/>
                  <a:gd name="connsiteX76" fmla="*/ 1090113 w 1090113"/>
                  <a:gd name="connsiteY76" fmla="*/ 465944 h 1094033"/>
                  <a:gd name="connsiteX77" fmla="*/ 1090113 w 1090113"/>
                  <a:gd name="connsiteY77" fmla="*/ 546481 h 1094033"/>
                  <a:gd name="connsiteX78" fmla="*/ 1090113 w 1090113"/>
                  <a:gd name="connsiteY78" fmla="*/ 546481 h 1094033"/>
                  <a:gd name="connsiteX79" fmla="*/ 1090113 w 1090113"/>
                  <a:gd name="connsiteY79" fmla="*/ 546482 h 1094033"/>
                  <a:gd name="connsiteX80" fmla="*/ 1090113 w 1090113"/>
                  <a:gd name="connsiteY80" fmla="*/ 628089 h 1094033"/>
                  <a:gd name="connsiteX81" fmla="*/ 1074121 w 1090113"/>
                  <a:gd name="connsiteY81" fmla="*/ 683325 h 1094033"/>
                  <a:gd name="connsiteX82" fmla="*/ 1028811 w 1090113"/>
                  <a:gd name="connsiteY82" fmla="*/ 720744 h 1094033"/>
                  <a:gd name="connsiteX83" fmla="*/ 972839 w 1090113"/>
                  <a:gd name="connsiteY83" fmla="*/ 745689 h 1094033"/>
                  <a:gd name="connsiteX84" fmla="*/ 972839 w 1090113"/>
                  <a:gd name="connsiteY84" fmla="*/ 908725 h 1094033"/>
                  <a:gd name="connsiteX85" fmla="*/ 947963 w 1090113"/>
                  <a:gd name="connsiteY85" fmla="*/ 971088 h 1094033"/>
                  <a:gd name="connsiteX86" fmla="*/ 885772 w 1090113"/>
                  <a:gd name="connsiteY86" fmla="*/ 996034 h 1094033"/>
                  <a:gd name="connsiteX87" fmla="*/ 734738 w 1090113"/>
                  <a:gd name="connsiteY87" fmla="*/ 996034 h 1094033"/>
                  <a:gd name="connsiteX88" fmla="*/ 718746 w 1090113"/>
                  <a:gd name="connsiteY88" fmla="*/ 1032561 h 1094033"/>
                  <a:gd name="connsiteX89" fmla="*/ 681432 w 1090113"/>
                  <a:gd name="connsiteY89" fmla="*/ 1077106 h 1094033"/>
                  <a:gd name="connsiteX90" fmla="*/ 625460 w 1090113"/>
                  <a:gd name="connsiteY90" fmla="*/ 1094033 h 1094033"/>
                  <a:gd name="connsiteX91" fmla="*/ 547464 w 1090113"/>
                  <a:gd name="connsiteY91" fmla="*/ 1094033 h 1094033"/>
                  <a:gd name="connsiteX92" fmla="*/ 464653 w 1090113"/>
                  <a:gd name="connsiteY92" fmla="*/ 1094033 h 1094033"/>
                  <a:gd name="connsiteX93" fmla="*/ 408681 w 1090113"/>
                  <a:gd name="connsiteY93" fmla="*/ 1077106 h 1094033"/>
                  <a:gd name="connsiteX94" fmla="*/ 371367 w 1090113"/>
                  <a:gd name="connsiteY94" fmla="*/ 1032561 h 1094033"/>
                  <a:gd name="connsiteX95" fmla="*/ 356264 w 1090113"/>
                  <a:gd name="connsiteY95" fmla="*/ 996034 h 1094033"/>
                  <a:gd name="connsiteX96" fmla="*/ 204341 w 1090113"/>
                  <a:gd name="connsiteY96" fmla="*/ 996034 h 1094033"/>
                  <a:gd name="connsiteX97" fmla="*/ 142150 w 1090113"/>
                  <a:gd name="connsiteY97" fmla="*/ 971088 h 1094033"/>
                  <a:gd name="connsiteX98" fmla="*/ 116386 w 1090113"/>
                  <a:gd name="connsiteY98" fmla="*/ 908725 h 1094033"/>
                  <a:gd name="connsiteX99" fmla="*/ 116386 w 1090113"/>
                  <a:gd name="connsiteY99" fmla="*/ 745689 h 1094033"/>
                  <a:gd name="connsiteX100" fmla="*/ 61302 w 1090113"/>
                  <a:gd name="connsiteY100" fmla="*/ 720744 h 1094033"/>
                  <a:gd name="connsiteX101" fmla="*/ 16881 w 1090113"/>
                  <a:gd name="connsiteY101" fmla="*/ 683325 h 1094033"/>
                  <a:gd name="connsiteX102" fmla="*/ 0 w 1090113"/>
                  <a:gd name="connsiteY102" fmla="*/ 628089 h 1094033"/>
                  <a:gd name="connsiteX103" fmla="*/ 0 w 1090113"/>
                  <a:gd name="connsiteY103" fmla="*/ 546481 h 1094033"/>
                  <a:gd name="connsiteX104" fmla="*/ 0 w 1090113"/>
                  <a:gd name="connsiteY104" fmla="*/ 465944 h 1094033"/>
                  <a:gd name="connsiteX105" fmla="*/ 16881 w 1090113"/>
                  <a:gd name="connsiteY105" fmla="*/ 410708 h 1094033"/>
                  <a:gd name="connsiteX106" fmla="*/ 61302 w 1090113"/>
                  <a:gd name="connsiteY106" fmla="*/ 373290 h 1094033"/>
                  <a:gd name="connsiteX107" fmla="*/ 116386 w 1090113"/>
                  <a:gd name="connsiteY107" fmla="*/ 349236 h 1094033"/>
                  <a:gd name="connsiteX108" fmla="*/ 116386 w 1090113"/>
                  <a:gd name="connsiteY108" fmla="*/ 185309 h 1094033"/>
                  <a:gd name="connsiteX109" fmla="*/ 142150 w 1090113"/>
                  <a:gd name="connsiteY109" fmla="*/ 122945 h 1094033"/>
                  <a:gd name="connsiteX110" fmla="*/ 204341 w 1090113"/>
                  <a:gd name="connsiteY110" fmla="*/ 98000 h 1094033"/>
                  <a:gd name="connsiteX111" fmla="*/ 356264 w 1090113"/>
                  <a:gd name="connsiteY111" fmla="*/ 98000 h 1094033"/>
                  <a:gd name="connsiteX112" fmla="*/ 371367 w 1090113"/>
                  <a:gd name="connsiteY112" fmla="*/ 62364 h 1094033"/>
                  <a:gd name="connsiteX113" fmla="*/ 408681 w 1090113"/>
                  <a:gd name="connsiteY113" fmla="*/ 16927 h 1094033"/>
                  <a:gd name="connsiteX114" fmla="*/ 464653 w 1090113"/>
                  <a:gd name="connsiteY114" fmla="*/ 0 h 109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1090113" h="1094033">
                    <a:moveTo>
                      <a:pt x="556293" y="556293"/>
                    </a:moveTo>
                    <a:lnTo>
                      <a:pt x="556293" y="1076215"/>
                    </a:lnTo>
                    <a:lnTo>
                      <a:pt x="625460" y="1076215"/>
                    </a:lnTo>
                    <a:cubicBezTo>
                      <a:pt x="642340" y="1076215"/>
                      <a:pt x="658332" y="1071761"/>
                      <a:pt x="671659" y="1062852"/>
                    </a:cubicBezTo>
                    <a:cubicBezTo>
                      <a:pt x="685874" y="1053942"/>
                      <a:pt x="696535" y="1040579"/>
                      <a:pt x="702754" y="1025434"/>
                    </a:cubicBezTo>
                    <a:lnTo>
                      <a:pt x="720523" y="985343"/>
                    </a:lnTo>
                    <a:cubicBezTo>
                      <a:pt x="721411" y="981779"/>
                      <a:pt x="724965" y="979997"/>
                      <a:pt x="728519" y="979997"/>
                    </a:cubicBezTo>
                    <a:lnTo>
                      <a:pt x="885772" y="979997"/>
                    </a:lnTo>
                    <a:cubicBezTo>
                      <a:pt x="904429" y="979997"/>
                      <a:pt x="922198" y="971979"/>
                      <a:pt x="936413" y="958616"/>
                    </a:cubicBezTo>
                    <a:cubicBezTo>
                      <a:pt x="948851" y="945252"/>
                      <a:pt x="956847" y="928325"/>
                      <a:pt x="956847" y="908725"/>
                    </a:cubicBezTo>
                    <a:lnTo>
                      <a:pt x="956847" y="739453"/>
                    </a:lnTo>
                    <a:cubicBezTo>
                      <a:pt x="956847" y="735889"/>
                      <a:pt x="957736" y="733216"/>
                      <a:pt x="962178" y="732325"/>
                    </a:cubicBezTo>
                    <a:lnTo>
                      <a:pt x="1021703" y="705598"/>
                    </a:lnTo>
                    <a:cubicBezTo>
                      <a:pt x="1036807" y="699362"/>
                      <a:pt x="1050133" y="688671"/>
                      <a:pt x="1059017" y="674416"/>
                    </a:cubicBezTo>
                    <a:cubicBezTo>
                      <a:pt x="1068790" y="660162"/>
                      <a:pt x="1073232" y="644126"/>
                      <a:pt x="1073232" y="628089"/>
                    </a:cubicBezTo>
                    <a:lnTo>
                      <a:pt x="1073232" y="556293"/>
                    </a:lnTo>
                    <a:close/>
                    <a:moveTo>
                      <a:pt x="16881" y="556293"/>
                    </a:moveTo>
                    <a:lnTo>
                      <a:pt x="16881" y="628089"/>
                    </a:lnTo>
                    <a:cubicBezTo>
                      <a:pt x="16881" y="644126"/>
                      <a:pt x="22211" y="660162"/>
                      <a:pt x="31096" y="674416"/>
                    </a:cubicBezTo>
                    <a:cubicBezTo>
                      <a:pt x="39980" y="688671"/>
                      <a:pt x="52418" y="699362"/>
                      <a:pt x="68410" y="705598"/>
                    </a:cubicBezTo>
                    <a:lnTo>
                      <a:pt x="128824" y="732325"/>
                    </a:lnTo>
                    <a:cubicBezTo>
                      <a:pt x="131489" y="733216"/>
                      <a:pt x="133266" y="735889"/>
                      <a:pt x="133266" y="739453"/>
                    </a:cubicBezTo>
                    <a:lnTo>
                      <a:pt x="133266" y="908725"/>
                    </a:lnTo>
                    <a:cubicBezTo>
                      <a:pt x="133266" y="928325"/>
                      <a:pt x="141262" y="945252"/>
                      <a:pt x="153700" y="958616"/>
                    </a:cubicBezTo>
                    <a:cubicBezTo>
                      <a:pt x="167915" y="971979"/>
                      <a:pt x="185684" y="979997"/>
                      <a:pt x="204341" y="979997"/>
                    </a:cubicBezTo>
                    <a:lnTo>
                      <a:pt x="361594" y="979997"/>
                    </a:lnTo>
                    <a:cubicBezTo>
                      <a:pt x="365148" y="979997"/>
                      <a:pt x="368702" y="981779"/>
                      <a:pt x="369590" y="985343"/>
                    </a:cubicBezTo>
                    <a:lnTo>
                      <a:pt x="387359" y="1025434"/>
                    </a:lnTo>
                    <a:cubicBezTo>
                      <a:pt x="393578" y="1040579"/>
                      <a:pt x="404239" y="1053942"/>
                      <a:pt x="418454" y="1062852"/>
                    </a:cubicBezTo>
                    <a:cubicBezTo>
                      <a:pt x="432669" y="1071761"/>
                      <a:pt x="448661" y="1076215"/>
                      <a:pt x="464653" y="1076215"/>
                    </a:cubicBezTo>
                    <a:lnTo>
                      <a:pt x="537653" y="1076215"/>
                    </a:lnTo>
                    <a:lnTo>
                      <a:pt x="537653" y="556293"/>
                    </a:lnTo>
                    <a:close/>
                    <a:moveTo>
                      <a:pt x="556293" y="17818"/>
                    </a:moveTo>
                    <a:lnTo>
                      <a:pt x="556293" y="537650"/>
                    </a:lnTo>
                    <a:lnTo>
                      <a:pt x="1073232" y="537650"/>
                    </a:lnTo>
                    <a:lnTo>
                      <a:pt x="1073232" y="465944"/>
                    </a:lnTo>
                    <a:cubicBezTo>
                      <a:pt x="1073232" y="450799"/>
                      <a:pt x="1068790" y="433872"/>
                      <a:pt x="1059017" y="419617"/>
                    </a:cubicBezTo>
                    <a:cubicBezTo>
                      <a:pt x="1050133" y="406254"/>
                      <a:pt x="1036807" y="395563"/>
                      <a:pt x="1021703" y="389326"/>
                    </a:cubicBezTo>
                    <a:lnTo>
                      <a:pt x="962178" y="362599"/>
                    </a:lnTo>
                    <a:cubicBezTo>
                      <a:pt x="957736" y="360817"/>
                      <a:pt x="956847" y="358145"/>
                      <a:pt x="956847" y="355472"/>
                    </a:cubicBezTo>
                    <a:lnTo>
                      <a:pt x="956847" y="185309"/>
                    </a:lnTo>
                    <a:cubicBezTo>
                      <a:pt x="956847" y="166600"/>
                      <a:pt x="948851" y="149673"/>
                      <a:pt x="936413" y="135418"/>
                    </a:cubicBezTo>
                    <a:cubicBezTo>
                      <a:pt x="922198" y="122054"/>
                      <a:pt x="904429" y="114927"/>
                      <a:pt x="885772" y="114927"/>
                    </a:cubicBezTo>
                    <a:lnTo>
                      <a:pt x="728519" y="114927"/>
                    </a:lnTo>
                    <a:cubicBezTo>
                      <a:pt x="724965" y="114927"/>
                      <a:pt x="721411" y="113145"/>
                      <a:pt x="720523" y="109582"/>
                    </a:cubicBezTo>
                    <a:lnTo>
                      <a:pt x="702754" y="68600"/>
                    </a:lnTo>
                    <a:cubicBezTo>
                      <a:pt x="696535" y="53455"/>
                      <a:pt x="685874" y="40982"/>
                      <a:pt x="671659" y="32073"/>
                    </a:cubicBezTo>
                    <a:cubicBezTo>
                      <a:pt x="658332" y="22273"/>
                      <a:pt x="642340" y="17818"/>
                      <a:pt x="625460" y="17818"/>
                    </a:cubicBezTo>
                    <a:close/>
                    <a:moveTo>
                      <a:pt x="464653" y="17818"/>
                    </a:moveTo>
                    <a:cubicBezTo>
                      <a:pt x="448661" y="17818"/>
                      <a:pt x="432669" y="22273"/>
                      <a:pt x="418454" y="32073"/>
                    </a:cubicBezTo>
                    <a:cubicBezTo>
                      <a:pt x="404239" y="40982"/>
                      <a:pt x="393578" y="53455"/>
                      <a:pt x="387359" y="68600"/>
                    </a:cubicBezTo>
                    <a:lnTo>
                      <a:pt x="369590" y="109582"/>
                    </a:lnTo>
                    <a:cubicBezTo>
                      <a:pt x="368702" y="113145"/>
                      <a:pt x="365148" y="114927"/>
                      <a:pt x="361594" y="114927"/>
                    </a:cubicBezTo>
                    <a:lnTo>
                      <a:pt x="204341" y="114927"/>
                    </a:lnTo>
                    <a:cubicBezTo>
                      <a:pt x="185684" y="114927"/>
                      <a:pt x="167915" y="122054"/>
                      <a:pt x="153700" y="135418"/>
                    </a:cubicBezTo>
                    <a:cubicBezTo>
                      <a:pt x="141262" y="149673"/>
                      <a:pt x="133266" y="166600"/>
                      <a:pt x="133266" y="185309"/>
                    </a:cubicBezTo>
                    <a:lnTo>
                      <a:pt x="133266" y="355472"/>
                    </a:lnTo>
                    <a:cubicBezTo>
                      <a:pt x="133266" y="358145"/>
                      <a:pt x="131489" y="360817"/>
                      <a:pt x="128824" y="362599"/>
                    </a:cubicBezTo>
                    <a:lnTo>
                      <a:pt x="68410" y="389326"/>
                    </a:lnTo>
                    <a:cubicBezTo>
                      <a:pt x="52418" y="395563"/>
                      <a:pt x="39980" y="406254"/>
                      <a:pt x="31096" y="419617"/>
                    </a:cubicBezTo>
                    <a:cubicBezTo>
                      <a:pt x="22211" y="433872"/>
                      <a:pt x="16881" y="450799"/>
                      <a:pt x="16881" y="465944"/>
                    </a:cubicBezTo>
                    <a:lnTo>
                      <a:pt x="16881" y="537650"/>
                    </a:lnTo>
                    <a:lnTo>
                      <a:pt x="537653" y="537650"/>
                    </a:lnTo>
                    <a:lnTo>
                      <a:pt x="537653" y="17818"/>
                    </a:lnTo>
                    <a:close/>
                    <a:moveTo>
                      <a:pt x="464653" y="0"/>
                    </a:moveTo>
                    <a:lnTo>
                      <a:pt x="547464" y="0"/>
                    </a:lnTo>
                    <a:lnTo>
                      <a:pt x="625460" y="0"/>
                    </a:lnTo>
                    <a:cubicBezTo>
                      <a:pt x="645006" y="0"/>
                      <a:pt x="664551" y="6237"/>
                      <a:pt x="681432" y="16927"/>
                    </a:cubicBezTo>
                    <a:cubicBezTo>
                      <a:pt x="697423" y="28509"/>
                      <a:pt x="710750" y="43655"/>
                      <a:pt x="718746" y="62364"/>
                    </a:cubicBezTo>
                    <a:lnTo>
                      <a:pt x="734738" y="98000"/>
                    </a:lnTo>
                    <a:lnTo>
                      <a:pt x="885772" y="98000"/>
                    </a:lnTo>
                    <a:cubicBezTo>
                      <a:pt x="909760" y="98000"/>
                      <a:pt x="931083" y="106909"/>
                      <a:pt x="947963" y="122945"/>
                    </a:cubicBezTo>
                    <a:cubicBezTo>
                      <a:pt x="963955" y="139873"/>
                      <a:pt x="972839" y="162145"/>
                      <a:pt x="972839" y="185309"/>
                    </a:cubicBezTo>
                    <a:lnTo>
                      <a:pt x="972839" y="349236"/>
                    </a:lnTo>
                    <a:lnTo>
                      <a:pt x="1028811" y="373290"/>
                    </a:lnTo>
                    <a:cubicBezTo>
                      <a:pt x="1047468" y="381308"/>
                      <a:pt x="1062571" y="393781"/>
                      <a:pt x="1074121" y="410708"/>
                    </a:cubicBezTo>
                    <a:cubicBezTo>
                      <a:pt x="1083894" y="427635"/>
                      <a:pt x="1090113" y="446344"/>
                      <a:pt x="1090113" y="465944"/>
                    </a:cubicBezTo>
                    <a:lnTo>
                      <a:pt x="1090113" y="546481"/>
                    </a:lnTo>
                    <a:lnTo>
                      <a:pt x="1090113" y="546481"/>
                    </a:lnTo>
                    <a:lnTo>
                      <a:pt x="1090113" y="546482"/>
                    </a:lnTo>
                    <a:lnTo>
                      <a:pt x="1090113" y="628089"/>
                    </a:lnTo>
                    <a:cubicBezTo>
                      <a:pt x="1090113" y="647689"/>
                      <a:pt x="1083894" y="667289"/>
                      <a:pt x="1074121" y="683325"/>
                    </a:cubicBezTo>
                    <a:cubicBezTo>
                      <a:pt x="1062571" y="700253"/>
                      <a:pt x="1047468" y="713616"/>
                      <a:pt x="1028811" y="720744"/>
                    </a:cubicBezTo>
                    <a:lnTo>
                      <a:pt x="972839" y="745689"/>
                    </a:lnTo>
                    <a:lnTo>
                      <a:pt x="972839" y="908725"/>
                    </a:lnTo>
                    <a:cubicBezTo>
                      <a:pt x="972839" y="931888"/>
                      <a:pt x="963955" y="955052"/>
                      <a:pt x="947963" y="971088"/>
                    </a:cubicBezTo>
                    <a:cubicBezTo>
                      <a:pt x="931083" y="987125"/>
                      <a:pt x="909760" y="996034"/>
                      <a:pt x="885772" y="996034"/>
                    </a:cubicBezTo>
                    <a:lnTo>
                      <a:pt x="734738" y="996034"/>
                    </a:lnTo>
                    <a:lnTo>
                      <a:pt x="718746" y="1032561"/>
                    </a:lnTo>
                    <a:cubicBezTo>
                      <a:pt x="710750" y="1050379"/>
                      <a:pt x="697423" y="1066415"/>
                      <a:pt x="681432" y="1077106"/>
                    </a:cubicBezTo>
                    <a:cubicBezTo>
                      <a:pt x="664551" y="1087797"/>
                      <a:pt x="645006" y="1094033"/>
                      <a:pt x="625460" y="1094033"/>
                    </a:cubicBezTo>
                    <a:lnTo>
                      <a:pt x="547464" y="1094033"/>
                    </a:lnTo>
                    <a:lnTo>
                      <a:pt x="464653" y="1094033"/>
                    </a:lnTo>
                    <a:cubicBezTo>
                      <a:pt x="444219" y="1094033"/>
                      <a:pt x="425562" y="1087797"/>
                      <a:pt x="408681" y="1077106"/>
                    </a:cubicBezTo>
                    <a:cubicBezTo>
                      <a:pt x="391801" y="1066415"/>
                      <a:pt x="379363" y="1050379"/>
                      <a:pt x="371367" y="1032561"/>
                    </a:cubicBezTo>
                    <a:lnTo>
                      <a:pt x="356264" y="996034"/>
                    </a:lnTo>
                    <a:lnTo>
                      <a:pt x="204341" y="996034"/>
                    </a:lnTo>
                    <a:cubicBezTo>
                      <a:pt x="180353" y="996034"/>
                      <a:pt x="159031" y="987125"/>
                      <a:pt x="142150" y="971088"/>
                    </a:cubicBezTo>
                    <a:cubicBezTo>
                      <a:pt x="126158" y="955052"/>
                      <a:pt x="116386" y="931888"/>
                      <a:pt x="116386" y="908725"/>
                    </a:cubicBezTo>
                    <a:lnTo>
                      <a:pt x="116386" y="745689"/>
                    </a:lnTo>
                    <a:lnTo>
                      <a:pt x="61302" y="720744"/>
                    </a:lnTo>
                    <a:cubicBezTo>
                      <a:pt x="42645" y="713616"/>
                      <a:pt x="27542" y="700253"/>
                      <a:pt x="16881" y="683325"/>
                    </a:cubicBezTo>
                    <a:cubicBezTo>
                      <a:pt x="5331" y="667289"/>
                      <a:pt x="0" y="647689"/>
                      <a:pt x="0" y="628089"/>
                    </a:cubicBezTo>
                    <a:lnTo>
                      <a:pt x="0" y="546481"/>
                    </a:lnTo>
                    <a:lnTo>
                      <a:pt x="0" y="465944"/>
                    </a:lnTo>
                    <a:cubicBezTo>
                      <a:pt x="0" y="446344"/>
                      <a:pt x="5331" y="427635"/>
                      <a:pt x="16881" y="410708"/>
                    </a:cubicBezTo>
                    <a:cubicBezTo>
                      <a:pt x="27542" y="393781"/>
                      <a:pt x="42645" y="381308"/>
                      <a:pt x="61302" y="373290"/>
                    </a:cubicBezTo>
                    <a:lnTo>
                      <a:pt x="116386" y="349236"/>
                    </a:lnTo>
                    <a:lnTo>
                      <a:pt x="116386" y="185309"/>
                    </a:lnTo>
                    <a:cubicBezTo>
                      <a:pt x="116386" y="162145"/>
                      <a:pt x="126158" y="139873"/>
                      <a:pt x="142150" y="122945"/>
                    </a:cubicBezTo>
                    <a:cubicBezTo>
                      <a:pt x="159031" y="106909"/>
                      <a:pt x="180353" y="98000"/>
                      <a:pt x="204341" y="98000"/>
                    </a:cubicBezTo>
                    <a:lnTo>
                      <a:pt x="356264" y="98000"/>
                    </a:lnTo>
                    <a:lnTo>
                      <a:pt x="371367" y="62364"/>
                    </a:lnTo>
                    <a:cubicBezTo>
                      <a:pt x="379363" y="43655"/>
                      <a:pt x="391801" y="28509"/>
                      <a:pt x="408681" y="16927"/>
                    </a:cubicBezTo>
                    <a:cubicBezTo>
                      <a:pt x="425562" y="6237"/>
                      <a:pt x="444219" y="0"/>
                      <a:pt x="464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61">
                <a:extLst>
                  <a:ext uri="{FF2B5EF4-FFF2-40B4-BE49-F238E27FC236}">
                    <a16:creationId xmlns:a16="http://schemas.microsoft.com/office/drawing/2014/main" id="{938A6A75-A2FD-4FC2-B3AB-8A4DBFD0B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6341" y="7295577"/>
                <a:ext cx="663233" cy="694631"/>
              </a:xfrm>
              <a:custGeom>
                <a:avLst/>
                <a:gdLst>
                  <a:gd name="T0" fmla="*/ 697 w 744"/>
                  <a:gd name="T1" fmla="*/ 778 h 779"/>
                  <a:gd name="T2" fmla="*/ 372 w 744"/>
                  <a:gd name="T3" fmla="*/ 778 h 779"/>
                  <a:gd name="T4" fmla="*/ 46 w 744"/>
                  <a:gd name="T5" fmla="*/ 778 h 779"/>
                  <a:gd name="T6" fmla="*/ 46 w 744"/>
                  <a:gd name="T7" fmla="*/ 778 h 779"/>
                  <a:gd name="T8" fmla="*/ 14 w 744"/>
                  <a:gd name="T9" fmla="*/ 764 h 779"/>
                  <a:gd name="T10" fmla="*/ 14 w 744"/>
                  <a:gd name="T11" fmla="*/ 764 h 779"/>
                  <a:gd name="T12" fmla="*/ 0 w 744"/>
                  <a:gd name="T13" fmla="*/ 733 h 779"/>
                  <a:gd name="T14" fmla="*/ 0 w 744"/>
                  <a:gd name="T15" fmla="*/ 389 h 779"/>
                  <a:gd name="T16" fmla="*/ 0 w 744"/>
                  <a:gd name="T17" fmla="*/ 46 h 779"/>
                  <a:gd name="T18" fmla="*/ 0 w 744"/>
                  <a:gd name="T19" fmla="*/ 46 h 779"/>
                  <a:gd name="T20" fmla="*/ 14 w 744"/>
                  <a:gd name="T21" fmla="*/ 14 h 779"/>
                  <a:gd name="T22" fmla="*/ 14 w 744"/>
                  <a:gd name="T23" fmla="*/ 14 h 779"/>
                  <a:gd name="T24" fmla="*/ 46 w 744"/>
                  <a:gd name="T25" fmla="*/ 0 h 779"/>
                  <a:gd name="T26" fmla="*/ 372 w 744"/>
                  <a:gd name="T27" fmla="*/ 0 h 779"/>
                  <a:gd name="T28" fmla="*/ 697 w 744"/>
                  <a:gd name="T29" fmla="*/ 0 h 779"/>
                  <a:gd name="T30" fmla="*/ 697 w 744"/>
                  <a:gd name="T31" fmla="*/ 0 h 779"/>
                  <a:gd name="T32" fmla="*/ 730 w 744"/>
                  <a:gd name="T33" fmla="*/ 14 h 779"/>
                  <a:gd name="T34" fmla="*/ 730 w 744"/>
                  <a:gd name="T35" fmla="*/ 14 h 779"/>
                  <a:gd name="T36" fmla="*/ 743 w 744"/>
                  <a:gd name="T37" fmla="*/ 46 h 779"/>
                  <a:gd name="T38" fmla="*/ 743 w 744"/>
                  <a:gd name="T39" fmla="*/ 389 h 779"/>
                  <a:gd name="T40" fmla="*/ 743 w 744"/>
                  <a:gd name="T41" fmla="*/ 733 h 779"/>
                  <a:gd name="T42" fmla="*/ 743 w 744"/>
                  <a:gd name="T43" fmla="*/ 733 h 779"/>
                  <a:gd name="T44" fmla="*/ 730 w 744"/>
                  <a:gd name="T45" fmla="*/ 764 h 779"/>
                  <a:gd name="T46" fmla="*/ 730 w 744"/>
                  <a:gd name="T47" fmla="*/ 764 h 779"/>
                  <a:gd name="T48" fmla="*/ 697 w 744"/>
                  <a:gd name="T49" fmla="*/ 778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4" h="779">
                    <a:moveTo>
                      <a:pt x="697" y="778"/>
                    </a:moveTo>
                    <a:lnTo>
                      <a:pt x="372" y="778"/>
                    </a:lnTo>
                    <a:lnTo>
                      <a:pt x="46" y="778"/>
                    </a:lnTo>
                    <a:lnTo>
                      <a:pt x="46" y="778"/>
                    </a:lnTo>
                    <a:cubicBezTo>
                      <a:pt x="33" y="778"/>
                      <a:pt x="22" y="773"/>
                      <a:pt x="14" y="764"/>
                    </a:cubicBezTo>
                    <a:lnTo>
                      <a:pt x="14" y="764"/>
                    </a:lnTo>
                    <a:cubicBezTo>
                      <a:pt x="5" y="757"/>
                      <a:pt x="0" y="745"/>
                      <a:pt x="0" y="733"/>
                    </a:cubicBezTo>
                    <a:lnTo>
                      <a:pt x="0" y="389"/>
                    </a:lnTo>
                    <a:lnTo>
                      <a:pt x="0" y="46"/>
                    </a:lnTo>
                    <a:lnTo>
                      <a:pt x="0" y="46"/>
                    </a:lnTo>
                    <a:cubicBezTo>
                      <a:pt x="0" y="34"/>
                      <a:pt x="5" y="22"/>
                      <a:pt x="14" y="14"/>
                    </a:cubicBezTo>
                    <a:lnTo>
                      <a:pt x="14" y="14"/>
                    </a:lnTo>
                    <a:cubicBezTo>
                      <a:pt x="22" y="6"/>
                      <a:pt x="33" y="0"/>
                      <a:pt x="46" y="0"/>
                    </a:cubicBezTo>
                    <a:lnTo>
                      <a:pt x="372" y="0"/>
                    </a:lnTo>
                    <a:lnTo>
                      <a:pt x="697" y="0"/>
                    </a:lnTo>
                    <a:lnTo>
                      <a:pt x="697" y="0"/>
                    </a:lnTo>
                    <a:cubicBezTo>
                      <a:pt x="710" y="0"/>
                      <a:pt x="721" y="6"/>
                      <a:pt x="730" y="14"/>
                    </a:cubicBezTo>
                    <a:lnTo>
                      <a:pt x="730" y="14"/>
                    </a:lnTo>
                    <a:cubicBezTo>
                      <a:pt x="738" y="22"/>
                      <a:pt x="743" y="34"/>
                      <a:pt x="743" y="46"/>
                    </a:cubicBezTo>
                    <a:lnTo>
                      <a:pt x="743" y="389"/>
                    </a:lnTo>
                    <a:lnTo>
                      <a:pt x="743" y="733"/>
                    </a:lnTo>
                    <a:lnTo>
                      <a:pt x="743" y="733"/>
                    </a:lnTo>
                    <a:cubicBezTo>
                      <a:pt x="743" y="745"/>
                      <a:pt x="738" y="757"/>
                      <a:pt x="730" y="764"/>
                    </a:cubicBezTo>
                    <a:lnTo>
                      <a:pt x="730" y="764"/>
                    </a:lnTo>
                    <a:cubicBezTo>
                      <a:pt x="721" y="773"/>
                      <a:pt x="710" y="778"/>
                      <a:pt x="697" y="7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62">
                <a:extLst>
                  <a:ext uri="{FF2B5EF4-FFF2-40B4-BE49-F238E27FC236}">
                    <a16:creationId xmlns:a16="http://schemas.microsoft.com/office/drawing/2014/main" id="{0CBA891B-E247-42BB-85F0-0B4585EE5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8492" y="7287728"/>
                <a:ext cx="678931" cy="710329"/>
              </a:xfrm>
              <a:custGeom>
                <a:avLst/>
                <a:gdLst>
                  <a:gd name="T0" fmla="*/ 55 w 763"/>
                  <a:gd name="T1" fmla="*/ 19 h 798"/>
                  <a:gd name="T2" fmla="*/ 55 w 763"/>
                  <a:gd name="T3" fmla="*/ 19 h 798"/>
                  <a:gd name="T4" fmla="*/ 29 w 763"/>
                  <a:gd name="T5" fmla="*/ 30 h 798"/>
                  <a:gd name="T6" fmla="*/ 29 w 763"/>
                  <a:gd name="T7" fmla="*/ 30 h 798"/>
                  <a:gd name="T8" fmla="*/ 19 w 763"/>
                  <a:gd name="T9" fmla="*/ 55 h 798"/>
                  <a:gd name="T10" fmla="*/ 19 w 763"/>
                  <a:gd name="T11" fmla="*/ 742 h 798"/>
                  <a:gd name="T12" fmla="*/ 19 w 763"/>
                  <a:gd name="T13" fmla="*/ 742 h 798"/>
                  <a:gd name="T14" fmla="*/ 29 w 763"/>
                  <a:gd name="T15" fmla="*/ 767 h 798"/>
                  <a:gd name="T16" fmla="*/ 29 w 763"/>
                  <a:gd name="T17" fmla="*/ 767 h 798"/>
                  <a:gd name="T18" fmla="*/ 55 w 763"/>
                  <a:gd name="T19" fmla="*/ 778 h 798"/>
                  <a:gd name="T20" fmla="*/ 706 w 763"/>
                  <a:gd name="T21" fmla="*/ 778 h 798"/>
                  <a:gd name="T22" fmla="*/ 706 w 763"/>
                  <a:gd name="T23" fmla="*/ 778 h 798"/>
                  <a:gd name="T24" fmla="*/ 732 w 763"/>
                  <a:gd name="T25" fmla="*/ 767 h 798"/>
                  <a:gd name="T26" fmla="*/ 732 w 763"/>
                  <a:gd name="T27" fmla="*/ 767 h 798"/>
                  <a:gd name="T28" fmla="*/ 742 w 763"/>
                  <a:gd name="T29" fmla="*/ 742 h 798"/>
                  <a:gd name="T30" fmla="*/ 742 w 763"/>
                  <a:gd name="T31" fmla="*/ 55 h 798"/>
                  <a:gd name="T32" fmla="*/ 742 w 763"/>
                  <a:gd name="T33" fmla="*/ 55 h 798"/>
                  <a:gd name="T34" fmla="*/ 732 w 763"/>
                  <a:gd name="T35" fmla="*/ 30 h 798"/>
                  <a:gd name="T36" fmla="*/ 732 w 763"/>
                  <a:gd name="T37" fmla="*/ 30 h 798"/>
                  <a:gd name="T38" fmla="*/ 706 w 763"/>
                  <a:gd name="T39" fmla="*/ 19 h 798"/>
                  <a:gd name="T40" fmla="*/ 55 w 763"/>
                  <a:gd name="T41" fmla="*/ 19 h 798"/>
                  <a:gd name="T42" fmla="*/ 706 w 763"/>
                  <a:gd name="T43" fmla="*/ 797 h 798"/>
                  <a:gd name="T44" fmla="*/ 55 w 763"/>
                  <a:gd name="T45" fmla="*/ 797 h 798"/>
                  <a:gd name="T46" fmla="*/ 55 w 763"/>
                  <a:gd name="T47" fmla="*/ 797 h 798"/>
                  <a:gd name="T48" fmla="*/ 16 w 763"/>
                  <a:gd name="T49" fmla="*/ 780 h 798"/>
                  <a:gd name="T50" fmla="*/ 16 w 763"/>
                  <a:gd name="T51" fmla="*/ 780 h 798"/>
                  <a:gd name="T52" fmla="*/ 0 w 763"/>
                  <a:gd name="T53" fmla="*/ 742 h 798"/>
                  <a:gd name="T54" fmla="*/ 0 w 763"/>
                  <a:gd name="T55" fmla="*/ 55 h 798"/>
                  <a:gd name="T56" fmla="*/ 0 w 763"/>
                  <a:gd name="T57" fmla="*/ 55 h 798"/>
                  <a:gd name="T58" fmla="*/ 16 w 763"/>
                  <a:gd name="T59" fmla="*/ 16 h 798"/>
                  <a:gd name="T60" fmla="*/ 16 w 763"/>
                  <a:gd name="T61" fmla="*/ 16 h 798"/>
                  <a:gd name="T62" fmla="*/ 55 w 763"/>
                  <a:gd name="T63" fmla="*/ 0 h 798"/>
                  <a:gd name="T64" fmla="*/ 706 w 763"/>
                  <a:gd name="T65" fmla="*/ 0 h 798"/>
                  <a:gd name="T66" fmla="*/ 706 w 763"/>
                  <a:gd name="T67" fmla="*/ 0 h 798"/>
                  <a:gd name="T68" fmla="*/ 745 w 763"/>
                  <a:gd name="T69" fmla="*/ 16 h 798"/>
                  <a:gd name="T70" fmla="*/ 745 w 763"/>
                  <a:gd name="T71" fmla="*/ 16 h 798"/>
                  <a:gd name="T72" fmla="*/ 762 w 763"/>
                  <a:gd name="T73" fmla="*/ 55 h 798"/>
                  <a:gd name="T74" fmla="*/ 762 w 763"/>
                  <a:gd name="T75" fmla="*/ 742 h 798"/>
                  <a:gd name="T76" fmla="*/ 762 w 763"/>
                  <a:gd name="T77" fmla="*/ 742 h 798"/>
                  <a:gd name="T78" fmla="*/ 745 w 763"/>
                  <a:gd name="T79" fmla="*/ 780 h 798"/>
                  <a:gd name="T80" fmla="*/ 745 w 763"/>
                  <a:gd name="T81" fmla="*/ 780 h 798"/>
                  <a:gd name="T82" fmla="*/ 706 w 763"/>
                  <a:gd name="T83" fmla="*/ 797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3" h="798">
                    <a:moveTo>
                      <a:pt x="55" y="19"/>
                    </a:moveTo>
                    <a:lnTo>
                      <a:pt x="55" y="19"/>
                    </a:lnTo>
                    <a:cubicBezTo>
                      <a:pt x="46" y="19"/>
                      <a:pt x="36" y="23"/>
                      <a:pt x="29" y="30"/>
                    </a:cubicBezTo>
                    <a:lnTo>
                      <a:pt x="29" y="30"/>
                    </a:lnTo>
                    <a:cubicBezTo>
                      <a:pt x="23" y="37"/>
                      <a:pt x="19" y="45"/>
                      <a:pt x="19" y="55"/>
                    </a:cubicBezTo>
                    <a:lnTo>
                      <a:pt x="19" y="742"/>
                    </a:lnTo>
                    <a:lnTo>
                      <a:pt x="19" y="742"/>
                    </a:lnTo>
                    <a:cubicBezTo>
                      <a:pt x="19" y="751"/>
                      <a:pt x="23" y="761"/>
                      <a:pt x="29" y="767"/>
                    </a:cubicBezTo>
                    <a:lnTo>
                      <a:pt x="29" y="767"/>
                    </a:lnTo>
                    <a:cubicBezTo>
                      <a:pt x="36" y="773"/>
                      <a:pt x="46" y="778"/>
                      <a:pt x="55" y="778"/>
                    </a:cubicBezTo>
                    <a:lnTo>
                      <a:pt x="706" y="778"/>
                    </a:lnTo>
                    <a:lnTo>
                      <a:pt x="706" y="778"/>
                    </a:lnTo>
                    <a:cubicBezTo>
                      <a:pt x="715" y="778"/>
                      <a:pt x="725" y="773"/>
                      <a:pt x="732" y="767"/>
                    </a:cubicBezTo>
                    <a:lnTo>
                      <a:pt x="732" y="767"/>
                    </a:lnTo>
                    <a:cubicBezTo>
                      <a:pt x="739" y="761"/>
                      <a:pt x="742" y="751"/>
                      <a:pt x="742" y="742"/>
                    </a:cubicBezTo>
                    <a:lnTo>
                      <a:pt x="742" y="55"/>
                    </a:lnTo>
                    <a:lnTo>
                      <a:pt x="742" y="55"/>
                    </a:lnTo>
                    <a:cubicBezTo>
                      <a:pt x="742" y="45"/>
                      <a:pt x="739" y="37"/>
                      <a:pt x="732" y="30"/>
                    </a:cubicBezTo>
                    <a:lnTo>
                      <a:pt x="732" y="30"/>
                    </a:lnTo>
                    <a:cubicBezTo>
                      <a:pt x="725" y="23"/>
                      <a:pt x="715" y="19"/>
                      <a:pt x="706" y="19"/>
                    </a:cubicBezTo>
                    <a:lnTo>
                      <a:pt x="55" y="19"/>
                    </a:lnTo>
                    <a:close/>
                    <a:moveTo>
                      <a:pt x="706" y="797"/>
                    </a:moveTo>
                    <a:lnTo>
                      <a:pt x="55" y="797"/>
                    </a:lnTo>
                    <a:lnTo>
                      <a:pt x="55" y="797"/>
                    </a:lnTo>
                    <a:cubicBezTo>
                      <a:pt x="40" y="797"/>
                      <a:pt x="26" y="791"/>
                      <a:pt x="16" y="780"/>
                    </a:cubicBezTo>
                    <a:lnTo>
                      <a:pt x="16" y="780"/>
                    </a:lnTo>
                    <a:cubicBezTo>
                      <a:pt x="6" y="770"/>
                      <a:pt x="0" y="756"/>
                      <a:pt x="0" y="742"/>
                    </a:cubicBezTo>
                    <a:lnTo>
                      <a:pt x="0" y="55"/>
                    </a:lnTo>
                    <a:lnTo>
                      <a:pt x="0" y="55"/>
                    </a:lnTo>
                    <a:cubicBezTo>
                      <a:pt x="0" y="41"/>
                      <a:pt x="6" y="27"/>
                      <a:pt x="16" y="16"/>
                    </a:cubicBezTo>
                    <a:lnTo>
                      <a:pt x="16" y="16"/>
                    </a:lnTo>
                    <a:cubicBezTo>
                      <a:pt x="26" y="5"/>
                      <a:pt x="40" y="0"/>
                      <a:pt x="55" y="0"/>
                    </a:cubicBezTo>
                    <a:lnTo>
                      <a:pt x="706" y="0"/>
                    </a:lnTo>
                    <a:lnTo>
                      <a:pt x="706" y="0"/>
                    </a:lnTo>
                    <a:cubicBezTo>
                      <a:pt x="721" y="0"/>
                      <a:pt x="735" y="5"/>
                      <a:pt x="745" y="16"/>
                    </a:cubicBezTo>
                    <a:lnTo>
                      <a:pt x="745" y="16"/>
                    </a:lnTo>
                    <a:cubicBezTo>
                      <a:pt x="756" y="27"/>
                      <a:pt x="762" y="41"/>
                      <a:pt x="762" y="55"/>
                    </a:cubicBezTo>
                    <a:lnTo>
                      <a:pt x="762" y="742"/>
                    </a:lnTo>
                    <a:lnTo>
                      <a:pt x="762" y="742"/>
                    </a:lnTo>
                    <a:cubicBezTo>
                      <a:pt x="762" y="756"/>
                      <a:pt x="756" y="770"/>
                      <a:pt x="745" y="780"/>
                    </a:cubicBezTo>
                    <a:lnTo>
                      <a:pt x="745" y="780"/>
                    </a:lnTo>
                    <a:cubicBezTo>
                      <a:pt x="735" y="791"/>
                      <a:pt x="721" y="797"/>
                      <a:pt x="706" y="7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63">
                <a:extLst>
                  <a:ext uri="{FF2B5EF4-FFF2-40B4-BE49-F238E27FC236}">
                    <a16:creationId xmlns:a16="http://schemas.microsoft.com/office/drawing/2014/main" id="{8E712783-3A5B-437E-83F4-9D4546974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6341" y="7295577"/>
                <a:ext cx="663233" cy="694631"/>
              </a:xfrm>
              <a:custGeom>
                <a:avLst/>
                <a:gdLst>
                  <a:gd name="T0" fmla="*/ 697 w 744"/>
                  <a:gd name="T1" fmla="*/ 778 h 779"/>
                  <a:gd name="T2" fmla="*/ 372 w 744"/>
                  <a:gd name="T3" fmla="*/ 778 h 779"/>
                  <a:gd name="T4" fmla="*/ 46 w 744"/>
                  <a:gd name="T5" fmla="*/ 778 h 779"/>
                  <a:gd name="T6" fmla="*/ 46 w 744"/>
                  <a:gd name="T7" fmla="*/ 778 h 779"/>
                  <a:gd name="T8" fmla="*/ 14 w 744"/>
                  <a:gd name="T9" fmla="*/ 764 h 779"/>
                  <a:gd name="T10" fmla="*/ 14 w 744"/>
                  <a:gd name="T11" fmla="*/ 764 h 779"/>
                  <a:gd name="T12" fmla="*/ 0 w 744"/>
                  <a:gd name="T13" fmla="*/ 733 h 779"/>
                  <a:gd name="T14" fmla="*/ 0 w 744"/>
                  <a:gd name="T15" fmla="*/ 389 h 779"/>
                  <a:gd name="T16" fmla="*/ 0 w 744"/>
                  <a:gd name="T17" fmla="*/ 46 h 779"/>
                  <a:gd name="T18" fmla="*/ 0 w 744"/>
                  <a:gd name="T19" fmla="*/ 46 h 779"/>
                  <a:gd name="T20" fmla="*/ 14 w 744"/>
                  <a:gd name="T21" fmla="*/ 14 h 779"/>
                  <a:gd name="T22" fmla="*/ 14 w 744"/>
                  <a:gd name="T23" fmla="*/ 14 h 779"/>
                  <a:gd name="T24" fmla="*/ 46 w 744"/>
                  <a:gd name="T25" fmla="*/ 0 h 779"/>
                  <a:gd name="T26" fmla="*/ 372 w 744"/>
                  <a:gd name="T27" fmla="*/ 0 h 779"/>
                  <a:gd name="T28" fmla="*/ 697 w 744"/>
                  <a:gd name="T29" fmla="*/ 0 h 779"/>
                  <a:gd name="T30" fmla="*/ 697 w 744"/>
                  <a:gd name="T31" fmla="*/ 0 h 779"/>
                  <a:gd name="T32" fmla="*/ 730 w 744"/>
                  <a:gd name="T33" fmla="*/ 14 h 779"/>
                  <a:gd name="T34" fmla="*/ 730 w 744"/>
                  <a:gd name="T35" fmla="*/ 14 h 779"/>
                  <a:gd name="T36" fmla="*/ 743 w 744"/>
                  <a:gd name="T37" fmla="*/ 46 h 779"/>
                  <a:gd name="T38" fmla="*/ 743 w 744"/>
                  <a:gd name="T39" fmla="*/ 389 h 779"/>
                  <a:gd name="T40" fmla="*/ 743 w 744"/>
                  <a:gd name="T41" fmla="*/ 733 h 779"/>
                  <a:gd name="T42" fmla="*/ 743 w 744"/>
                  <a:gd name="T43" fmla="*/ 733 h 779"/>
                  <a:gd name="T44" fmla="*/ 730 w 744"/>
                  <a:gd name="T45" fmla="*/ 764 h 779"/>
                  <a:gd name="T46" fmla="*/ 730 w 744"/>
                  <a:gd name="T47" fmla="*/ 764 h 779"/>
                  <a:gd name="T48" fmla="*/ 697 w 744"/>
                  <a:gd name="T49" fmla="*/ 778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4" h="779">
                    <a:moveTo>
                      <a:pt x="697" y="778"/>
                    </a:moveTo>
                    <a:lnTo>
                      <a:pt x="372" y="778"/>
                    </a:lnTo>
                    <a:lnTo>
                      <a:pt x="46" y="778"/>
                    </a:lnTo>
                    <a:lnTo>
                      <a:pt x="46" y="778"/>
                    </a:lnTo>
                    <a:cubicBezTo>
                      <a:pt x="33" y="778"/>
                      <a:pt x="22" y="773"/>
                      <a:pt x="14" y="764"/>
                    </a:cubicBezTo>
                    <a:lnTo>
                      <a:pt x="14" y="764"/>
                    </a:lnTo>
                    <a:cubicBezTo>
                      <a:pt x="5" y="757"/>
                      <a:pt x="0" y="745"/>
                      <a:pt x="0" y="733"/>
                    </a:cubicBezTo>
                    <a:lnTo>
                      <a:pt x="0" y="389"/>
                    </a:lnTo>
                    <a:lnTo>
                      <a:pt x="0" y="46"/>
                    </a:lnTo>
                    <a:lnTo>
                      <a:pt x="0" y="46"/>
                    </a:lnTo>
                    <a:cubicBezTo>
                      <a:pt x="0" y="34"/>
                      <a:pt x="5" y="22"/>
                      <a:pt x="14" y="14"/>
                    </a:cubicBezTo>
                    <a:lnTo>
                      <a:pt x="14" y="14"/>
                    </a:lnTo>
                    <a:cubicBezTo>
                      <a:pt x="22" y="6"/>
                      <a:pt x="33" y="0"/>
                      <a:pt x="46" y="0"/>
                    </a:cubicBezTo>
                    <a:lnTo>
                      <a:pt x="372" y="0"/>
                    </a:lnTo>
                    <a:lnTo>
                      <a:pt x="697" y="0"/>
                    </a:lnTo>
                    <a:lnTo>
                      <a:pt x="697" y="0"/>
                    </a:lnTo>
                    <a:cubicBezTo>
                      <a:pt x="710" y="0"/>
                      <a:pt x="721" y="6"/>
                      <a:pt x="730" y="14"/>
                    </a:cubicBezTo>
                    <a:lnTo>
                      <a:pt x="730" y="14"/>
                    </a:lnTo>
                    <a:cubicBezTo>
                      <a:pt x="738" y="22"/>
                      <a:pt x="743" y="34"/>
                      <a:pt x="743" y="46"/>
                    </a:cubicBezTo>
                    <a:lnTo>
                      <a:pt x="743" y="389"/>
                    </a:lnTo>
                    <a:lnTo>
                      <a:pt x="743" y="733"/>
                    </a:lnTo>
                    <a:lnTo>
                      <a:pt x="743" y="733"/>
                    </a:lnTo>
                    <a:cubicBezTo>
                      <a:pt x="743" y="745"/>
                      <a:pt x="738" y="757"/>
                      <a:pt x="730" y="764"/>
                    </a:cubicBezTo>
                    <a:lnTo>
                      <a:pt x="730" y="764"/>
                    </a:lnTo>
                    <a:cubicBezTo>
                      <a:pt x="721" y="773"/>
                      <a:pt x="710" y="778"/>
                      <a:pt x="697" y="77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64">
                <a:extLst>
                  <a:ext uri="{FF2B5EF4-FFF2-40B4-BE49-F238E27FC236}">
                    <a16:creationId xmlns:a16="http://schemas.microsoft.com/office/drawing/2014/main" id="{98C2D712-EE0B-46C9-995F-B34A44DFB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4830" y="7377992"/>
                <a:ext cx="510180" cy="510180"/>
              </a:xfrm>
              <a:custGeom>
                <a:avLst/>
                <a:gdLst>
                  <a:gd name="T0" fmla="*/ 572 w 573"/>
                  <a:gd name="T1" fmla="*/ 572 h 573"/>
                  <a:gd name="T2" fmla="*/ 0 w 573"/>
                  <a:gd name="T3" fmla="*/ 572 h 573"/>
                  <a:gd name="T4" fmla="*/ 0 w 573"/>
                  <a:gd name="T5" fmla="*/ 0 h 573"/>
                  <a:gd name="T6" fmla="*/ 572 w 573"/>
                  <a:gd name="T7" fmla="*/ 0 h 573"/>
                  <a:gd name="T8" fmla="*/ 572 w 573"/>
                  <a:gd name="T9" fmla="*/ 572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3" h="573">
                    <a:moveTo>
                      <a:pt x="572" y="572"/>
                    </a:moveTo>
                    <a:lnTo>
                      <a:pt x="0" y="572"/>
                    </a:lnTo>
                    <a:lnTo>
                      <a:pt x="0" y="0"/>
                    </a:lnTo>
                    <a:lnTo>
                      <a:pt x="572" y="0"/>
                    </a:lnTo>
                    <a:lnTo>
                      <a:pt x="572" y="57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65">
                <a:extLst>
                  <a:ext uri="{FF2B5EF4-FFF2-40B4-BE49-F238E27FC236}">
                    <a16:creationId xmlns:a16="http://schemas.microsoft.com/office/drawing/2014/main" id="{408885C0-864A-4D4A-BADE-E4987B781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3056" y="7370143"/>
                <a:ext cx="525878" cy="525878"/>
              </a:xfrm>
              <a:custGeom>
                <a:avLst/>
                <a:gdLst>
                  <a:gd name="T0" fmla="*/ 19 w 593"/>
                  <a:gd name="T1" fmla="*/ 572 h 592"/>
                  <a:gd name="T2" fmla="*/ 572 w 593"/>
                  <a:gd name="T3" fmla="*/ 572 h 592"/>
                  <a:gd name="T4" fmla="*/ 572 w 593"/>
                  <a:gd name="T5" fmla="*/ 19 h 592"/>
                  <a:gd name="T6" fmla="*/ 19 w 593"/>
                  <a:gd name="T7" fmla="*/ 19 h 592"/>
                  <a:gd name="T8" fmla="*/ 19 w 593"/>
                  <a:gd name="T9" fmla="*/ 572 h 592"/>
                  <a:gd name="T10" fmla="*/ 582 w 593"/>
                  <a:gd name="T11" fmla="*/ 591 h 592"/>
                  <a:gd name="T12" fmla="*/ 10 w 593"/>
                  <a:gd name="T13" fmla="*/ 591 h 592"/>
                  <a:gd name="T14" fmla="*/ 10 w 593"/>
                  <a:gd name="T15" fmla="*/ 591 h 592"/>
                  <a:gd name="T16" fmla="*/ 0 w 593"/>
                  <a:gd name="T17" fmla="*/ 581 h 592"/>
                  <a:gd name="T18" fmla="*/ 0 w 593"/>
                  <a:gd name="T19" fmla="*/ 9 h 592"/>
                  <a:gd name="T20" fmla="*/ 0 w 593"/>
                  <a:gd name="T21" fmla="*/ 9 h 592"/>
                  <a:gd name="T22" fmla="*/ 10 w 593"/>
                  <a:gd name="T23" fmla="*/ 0 h 592"/>
                  <a:gd name="T24" fmla="*/ 582 w 593"/>
                  <a:gd name="T25" fmla="*/ 0 h 592"/>
                  <a:gd name="T26" fmla="*/ 582 w 593"/>
                  <a:gd name="T27" fmla="*/ 0 h 592"/>
                  <a:gd name="T28" fmla="*/ 592 w 593"/>
                  <a:gd name="T29" fmla="*/ 9 h 592"/>
                  <a:gd name="T30" fmla="*/ 592 w 593"/>
                  <a:gd name="T31" fmla="*/ 581 h 592"/>
                  <a:gd name="T32" fmla="*/ 592 w 593"/>
                  <a:gd name="T33" fmla="*/ 581 h 592"/>
                  <a:gd name="T34" fmla="*/ 582 w 593"/>
                  <a:gd name="T35" fmla="*/ 591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3" h="592">
                    <a:moveTo>
                      <a:pt x="19" y="572"/>
                    </a:moveTo>
                    <a:lnTo>
                      <a:pt x="572" y="572"/>
                    </a:lnTo>
                    <a:lnTo>
                      <a:pt x="572" y="19"/>
                    </a:lnTo>
                    <a:lnTo>
                      <a:pt x="19" y="19"/>
                    </a:lnTo>
                    <a:lnTo>
                      <a:pt x="19" y="572"/>
                    </a:lnTo>
                    <a:close/>
                    <a:moveTo>
                      <a:pt x="582" y="591"/>
                    </a:moveTo>
                    <a:lnTo>
                      <a:pt x="10" y="591"/>
                    </a:lnTo>
                    <a:lnTo>
                      <a:pt x="10" y="591"/>
                    </a:lnTo>
                    <a:cubicBezTo>
                      <a:pt x="4" y="591"/>
                      <a:pt x="0" y="587"/>
                      <a:pt x="0" y="58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582" y="0"/>
                    </a:lnTo>
                    <a:lnTo>
                      <a:pt x="582" y="0"/>
                    </a:lnTo>
                    <a:cubicBezTo>
                      <a:pt x="588" y="0"/>
                      <a:pt x="592" y="4"/>
                      <a:pt x="592" y="9"/>
                    </a:cubicBezTo>
                    <a:lnTo>
                      <a:pt x="592" y="581"/>
                    </a:lnTo>
                    <a:lnTo>
                      <a:pt x="592" y="581"/>
                    </a:lnTo>
                    <a:cubicBezTo>
                      <a:pt x="592" y="587"/>
                      <a:pt x="588" y="591"/>
                      <a:pt x="582" y="5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30621F51-1565-4F87-8A97-B10AFCEB2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4714" y="7515348"/>
                <a:ext cx="262004" cy="203181"/>
              </a:xfrm>
              <a:custGeom>
                <a:avLst/>
                <a:gdLst>
                  <a:gd name="connsiteX0" fmla="*/ 98487 w 262004"/>
                  <a:gd name="connsiteY0" fmla="*/ 15150 h 203181"/>
                  <a:gd name="connsiteX1" fmla="*/ 56785 w 262004"/>
                  <a:gd name="connsiteY1" fmla="*/ 117631 h 203181"/>
                  <a:gd name="connsiteX2" fmla="*/ 144625 w 262004"/>
                  <a:gd name="connsiteY2" fmla="*/ 117631 h 203181"/>
                  <a:gd name="connsiteX3" fmla="*/ 98487 w 262004"/>
                  <a:gd name="connsiteY3" fmla="*/ 15150 h 203181"/>
                  <a:gd name="connsiteX4" fmla="*/ 243317 w 262004"/>
                  <a:gd name="connsiteY4" fmla="*/ 0 h 203181"/>
                  <a:gd name="connsiteX5" fmla="*/ 262004 w 262004"/>
                  <a:gd name="connsiteY5" fmla="*/ 0 h 203181"/>
                  <a:gd name="connsiteX6" fmla="*/ 262004 w 262004"/>
                  <a:gd name="connsiteY6" fmla="*/ 203181 h 203181"/>
                  <a:gd name="connsiteX7" fmla="*/ 243317 w 262004"/>
                  <a:gd name="connsiteY7" fmla="*/ 203181 h 203181"/>
                  <a:gd name="connsiteX8" fmla="*/ 89614 w 262004"/>
                  <a:gd name="connsiteY8" fmla="*/ 0 h 203181"/>
                  <a:gd name="connsiteX9" fmla="*/ 109134 w 262004"/>
                  <a:gd name="connsiteY9" fmla="*/ 0 h 203181"/>
                  <a:gd name="connsiteX10" fmla="*/ 203184 w 262004"/>
                  <a:gd name="connsiteY10" fmla="*/ 203181 h 203181"/>
                  <a:gd name="connsiteX11" fmla="*/ 182777 w 262004"/>
                  <a:gd name="connsiteY11" fmla="*/ 203181 h 203181"/>
                  <a:gd name="connsiteX12" fmla="*/ 150836 w 262004"/>
                  <a:gd name="connsiteY12" fmla="*/ 134563 h 203181"/>
                  <a:gd name="connsiteX13" fmla="*/ 49687 w 262004"/>
                  <a:gd name="connsiteY13" fmla="*/ 134563 h 203181"/>
                  <a:gd name="connsiteX14" fmla="*/ 18632 w 262004"/>
                  <a:gd name="connsiteY14" fmla="*/ 203181 h 203181"/>
                  <a:gd name="connsiteX15" fmla="*/ 0 w 262004"/>
                  <a:gd name="connsiteY15" fmla="*/ 203181 h 20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2004" h="203181">
                    <a:moveTo>
                      <a:pt x="98487" y="15150"/>
                    </a:moveTo>
                    <a:cubicBezTo>
                      <a:pt x="94938" y="27626"/>
                      <a:pt x="78967" y="64163"/>
                      <a:pt x="56785" y="117631"/>
                    </a:cubicBezTo>
                    <a:lnTo>
                      <a:pt x="144625" y="117631"/>
                    </a:lnTo>
                    <a:cubicBezTo>
                      <a:pt x="116232" y="56142"/>
                      <a:pt x="102923" y="28517"/>
                      <a:pt x="98487" y="15150"/>
                    </a:cubicBezTo>
                    <a:close/>
                    <a:moveTo>
                      <a:pt x="243317" y="0"/>
                    </a:moveTo>
                    <a:lnTo>
                      <a:pt x="262004" y="0"/>
                    </a:lnTo>
                    <a:lnTo>
                      <a:pt x="262004" y="203181"/>
                    </a:lnTo>
                    <a:lnTo>
                      <a:pt x="243317" y="203181"/>
                    </a:lnTo>
                    <a:close/>
                    <a:moveTo>
                      <a:pt x="89614" y="0"/>
                    </a:moveTo>
                    <a:lnTo>
                      <a:pt x="109134" y="0"/>
                    </a:lnTo>
                    <a:lnTo>
                      <a:pt x="203184" y="203181"/>
                    </a:lnTo>
                    <a:lnTo>
                      <a:pt x="182777" y="203181"/>
                    </a:lnTo>
                    <a:lnTo>
                      <a:pt x="150836" y="134563"/>
                    </a:lnTo>
                    <a:lnTo>
                      <a:pt x="49687" y="134563"/>
                    </a:lnTo>
                    <a:lnTo>
                      <a:pt x="18632" y="203181"/>
                    </a:lnTo>
                    <a:lnTo>
                      <a:pt x="0" y="20318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A1D99B9B-7509-42DF-89AE-8F0FBBEE3D47}"/>
                </a:ext>
              </a:extLst>
            </p:cNvPr>
            <p:cNvGrpSpPr/>
            <p:nvPr/>
          </p:nvGrpSpPr>
          <p:grpSpPr>
            <a:xfrm>
              <a:off x="10789754" y="10183983"/>
              <a:ext cx="2911952" cy="1330394"/>
              <a:chOff x="10789754" y="10183983"/>
              <a:chExt cx="2911952" cy="1330394"/>
            </a:xfrm>
          </p:grpSpPr>
          <p:sp>
            <p:nvSpPr>
              <p:cNvPr id="81" name="Freeform 72">
                <a:extLst>
                  <a:ext uri="{FF2B5EF4-FFF2-40B4-BE49-F238E27FC236}">
                    <a16:creationId xmlns:a16="http://schemas.microsoft.com/office/drawing/2014/main" id="{EF68753A-48BC-4D92-B506-BA1037E83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1675" y="10376282"/>
                <a:ext cx="2700031" cy="1138095"/>
              </a:xfrm>
              <a:custGeom>
                <a:avLst/>
                <a:gdLst>
                  <a:gd name="T0" fmla="*/ 2890 w 3036"/>
                  <a:gd name="T1" fmla="*/ 1280 h 1281"/>
                  <a:gd name="T2" fmla="*/ 1517 w 3036"/>
                  <a:gd name="T3" fmla="*/ 1280 h 1281"/>
                  <a:gd name="T4" fmla="*/ 145 w 3036"/>
                  <a:gd name="T5" fmla="*/ 1280 h 1281"/>
                  <a:gd name="T6" fmla="*/ 145 w 3036"/>
                  <a:gd name="T7" fmla="*/ 1280 h 1281"/>
                  <a:gd name="T8" fmla="*/ 42 w 3036"/>
                  <a:gd name="T9" fmla="*/ 1238 h 1281"/>
                  <a:gd name="T10" fmla="*/ 42 w 3036"/>
                  <a:gd name="T11" fmla="*/ 1238 h 1281"/>
                  <a:gd name="T12" fmla="*/ 0 w 3036"/>
                  <a:gd name="T13" fmla="*/ 1135 h 1281"/>
                  <a:gd name="T14" fmla="*/ 0 w 3036"/>
                  <a:gd name="T15" fmla="*/ 640 h 1281"/>
                  <a:gd name="T16" fmla="*/ 0 w 3036"/>
                  <a:gd name="T17" fmla="*/ 145 h 1281"/>
                  <a:gd name="T18" fmla="*/ 0 w 3036"/>
                  <a:gd name="T19" fmla="*/ 145 h 1281"/>
                  <a:gd name="T20" fmla="*/ 42 w 3036"/>
                  <a:gd name="T21" fmla="*/ 42 h 1281"/>
                  <a:gd name="T22" fmla="*/ 42 w 3036"/>
                  <a:gd name="T23" fmla="*/ 42 h 1281"/>
                  <a:gd name="T24" fmla="*/ 145 w 3036"/>
                  <a:gd name="T25" fmla="*/ 0 h 1281"/>
                  <a:gd name="T26" fmla="*/ 1517 w 3036"/>
                  <a:gd name="T27" fmla="*/ 0 h 1281"/>
                  <a:gd name="T28" fmla="*/ 2890 w 3036"/>
                  <a:gd name="T29" fmla="*/ 0 h 1281"/>
                  <a:gd name="T30" fmla="*/ 2890 w 3036"/>
                  <a:gd name="T31" fmla="*/ 0 h 1281"/>
                  <a:gd name="T32" fmla="*/ 2993 w 3036"/>
                  <a:gd name="T33" fmla="*/ 42 h 1281"/>
                  <a:gd name="T34" fmla="*/ 2993 w 3036"/>
                  <a:gd name="T35" fmla="*/ 42 h 1281"/>
                  <a:gd name="T36" fmla="*/ 3035 w 3036"/>
                  <a:gd name="T37" fmla="*/ 145 h 1281"/>
                  <a:gd name="T38" fmla="*/ 3035 w 3036"/>
                  <a:gd name="T39" fmla="*/ 640 h 1281"/>
                  <a:gd name="T40" fmla="*/ 3035 w 3036"/>
                  <a:gd name="T41" fmla="*/ 1135 h 1281"/>
                  <a:gd name="T42" fmla="*/ 3035 w 3036"/>
                  <a:gd name="T43" fmla="*/ 1135 h 1281"/>
                  <a:gd name="T44" fmla="*/ 2993 w 3036"/>
                  <a:gd name="T45" fmla="*/ 1238 h 1281"/>
                  <a:gd name="T46" fmla="*/ 2993 w 3036"/>
                  <a:gd name="T47" fmla="*/ 1238 h 1281"/>
                  <a:gd name="T48" fmla="*/ 2890 w 3036"/>
                  <a:gd name="T49" fmla="*/ 1280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36" h="1281">
                    <a:moveTo>
                      <a:pt x="2890" y="1280"/>
                    </a:moveTo>
                    <a:lnTo>
                      <a:pt x="1517" y="1280"/>
                    </a:lnTo>
                    <a:lnTo>
                      <a:pt x="145" y="1280"/>
                    </a:lnTo>
                    <a:lnTo>
                      <a:pt x="145" y="1280"/>
                    </a:lnTo>
                    <a:cubicBezTo>
                      <a:pt x="106" y="1280"/>
                      <a:pt x="69" y="1264"/>
                      <a:pt x="42" y="1238"/>
                    </a:cubicBezTo>
                    <a:lnTo>
                      <a:pt x="42" y="1238"/>
                    </a:lnTo>
                    <a:cubicBezTo>
                      <a:pt x="17" y="1212"/>
                      <a:pt x="0" y="1175"/>
                      <a:pt x="0" y="1135"/>
                    </a:cubicBezTo>
                    <a:lnTo>
                      <a:pt x="0" y="640"/>
                    </a:lnTo>
                    <a:lnTo>
                      <a:pt x="0" y="145"/>
                    </a:lnTo>
                    <a:lnTo>
                      <a:pt x="0" y="145"/>
                    </a:lnTo>
                    <a:cubicBezTo>
                      <a:pt x="0" y="105"/>
                      <a:pt x="17" y="69"/>
                      <a:pt x="42" y="42"/>
                    </a:cubicBezTo>
                    <a:lnTo>
                      <a:pt x="42" y="42"/>
                    </a:lnTo>
                    <a:cubicBezTo>
                      <a:pt x="69" y="16"/>
                      <a:pt x="106" y="0"/>
                      <a:pt x="145" y="0"/>
                    </a:cubicBezTo>
                    <a:lnTo>
                      <a:pt x="1517" y="0"/>
                    </a:lnTo>
                    <a:lnTo>
                      <a:pt x="2890" y="0"/>
                    </a:lnTo>
                    <a:lnTo>
                      <a:pt x="2890" y="0"/>
                    </a:lnTo>
                    <a:cubicBezTo>
                      <a:pt x="2930" y="0"/>
                      <a:pt x="2966" y="16"/>
                      <a:pt x="2993" y="42"/>
                    </a:cubicBezTo>
                    <a:lnTo>
                      <a:pt x="2993" y="42"/>
                    </a:lnTo>
                    <a:cubicBezTo>
                      <a:pt x="3019" y="69"/>
                      <a:pt x="3035" y="105"/>
                      <a:pt x="3035" y="145"/>
                    </a:cubicBezTo>
                    <a:lnTo>
                      <a:pt x="3035" y="640"/>
                    </a:lnTo>
                    <a:lnTo>
                      <a:pt x="3035" y="1135"/>
                    </a:lnTo>
                    <a:lnTo>
                      <a:pt x="3035" y="1135"/>
                    </a:lnTo>
                    <a:cubicBezTo>
                      <a:pt x="3035" y="1175"/>
                      <a:pt x="3019" y="1212"/>
                      <a:pt x="2993" y="1238"/>
                    </a:cubicBezTo>
                    <a:lnTo>
                      <a:pt x="2993" y="1238"/>
                    </a:lnTo>
                    <a:cubicBezTo>
                      <a:pt x="2966" y="1264"/>
                      <a:pt x="2930" y="1280"/>
                      <a:pt x="2890" y="128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73">
                <a:extLst>
                  <a:ext uri="{FF2B5EF4-FFF2-40B4-BE49-F238E27FC236}">
                    <a16:creationId xmlns:a16="http://schemas.microsoft.com/office/drawing/2014/main" id="{EE1CE162-0EA2-4A88-A314-925081B27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1526" y="10191831"/>
                <a:ext cx="1291150" cy="1142020"/>
              </a:xfrm>
              <a:custGeom>
                <a:avLst/>
                <a:gdLst>
                  <a:gd name="T0" fmla="*/ 146 w 1452"/>
                  <a:gd name="T1" fmla="*/ 0 h 1282"/>
                  <a:gd name="T2" fmla="*/ 146 w 1452"/>
                  <a:gd name="T3" fmla="*/ 0 h 1282"/>
                  <a:gd name="T4" fmla="*/ 43 w 1452"/>
                  <a:gd name="T5" fmla="*/ 43 h 1282"/>
                  <a:gd name="T6" fmla="*/ 43 w 1452"/>
                  <a:gd name="T7" fmla="*/ 43 h 1282"/>
                  <a:gd name="T8" fmla="*/ 0 w 1452"/>
                  <a:gd name="T9" fmla="*/ 146 h 1282"/>
                  <a:gd name="T10" fmla="*/ 0 w 1452"/>
                  <a:gd name="T11" fmla="*/ 640 h 1282"/>
                  <a:gd name="T12" fmla="*/ 0 w 1452"/>
                  <a:gd name="T13" fmla="*/ 1135 h 1282"/>
                  <a:gd name="T14" fmla="*/ 0 w 1452"/>
                  <a:gd name="T15" fmla="*/ 1135 h 1282"/>
                  <a:gd name="T16" fmla="*/ 43 w 1452"/>
                  <a:gd name="T17" fmla="*/ 1238 h 1282"/>
                  <a:gd name="T18" fmla="*/ 43 w 1452"/>
                  <a:gd name="T19" fmla="*/ 1238 h 1282"/>
                  <a:gd name="T20" fmla="*/ 146 w 1452"/>
                  <a:gd name="T21" fmla="*/ 1281 h 1282"/>
                  <a:gd name="T22" fmla="*/ 1451 w 1452"/>
                  <a:gd name="T23" fmla="*/ 1281 h 1282"/>
                  <a:gd name="T24" fmla="*/ 1451 w 1452"/>
                  <a:gd name="T25" fmla="*/ 0 h 1282"/>
                  <a:gd name="T26" fmla="*/ 146 w 1452"/>
                  <a:gd name="T27" fmla="*/ 0 h 1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52" h="1282">
                    <a:moveTo>
                      <a:pt x="146" y="0"/>
                    </a:moveTo>
                    <a:lnTo>
                      <a:pt x="146" y="0"/>
                    </a:lnTo>
                    <a:cubicBezTo>
                      <a:pt x="106" y="0"/>
                      <a:pt x="70" y="16"/>
                      <a:pt x="43" y="43"/>
                    </a:cubicBezTo>
                    <a:lnTo>
                      <a:pt x="43" y="43"/>
                    </a:lnTo>
                    <a:cubicBezTo>
                      <a:pt x="17" y="69"/>
                      <a:pt x="0" y="105"/>
                      <a:pt x="0" y="146"/>
                    </a:cubicBezTo>
                    <a:lnTo>
                      <a:pt x="0" y="640"/>
                    </a:lnTo>
                    <a:lnTo>
                      <a:pt x="0" y="1135"/>
                    </a:lnTo>
                    <a:lnTo>
                      <a:pt x="0" y="1135"/>
                    </a:lnTo>
                    <a:cubicBezTo>
                      <a:pt x="0" y="1176"/>
                      <a:pt x="17" y="1212"/>
                      <a:pt x="43" y="1238"/>
                    </a:cubicBezTo>
                    <a:lnTo>
                      <a:pt x="43" y="1238"/>
                    </a:lnTo>
                    <a:cubicBezTo>
                      <a:pt x="70" y="1265"/>
                      <a:pt x="106" y="1281"/>
                      <a:pt x="146" y="1281"/>
                    </a:cubicBezTo>
                    <a:lnTo>
                      <a:pt x="1451" y="1281"/>
                    </a:lnTo>
                    <a:lnTo>
                      <a:pt x="1451" y="0"/>
                    </a:lnTo>
                    <a:lnTo>
                      <a:pt x="14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74">
                <a:extLst>
                  <a:ext uri="{FF2B5EF4-FFF2-40B4-BE49-F238E27FC236}">
                    <a16:creationId xmlns:a16="http://schemas.microsoft.com/office/drawing/2014/main" id="{9E5033DE-7F2D-443E-B9FD-BAEC757B5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9754" y="10183983"/>
                <a:ext cx="1310771" cy="1157718"/>
              </a:xfrm>
              <a:custGeom>
                <a:avLst/>
                <a:gdLst>
                  <a:gd name="T0" fmla="*/ 155 w 1471"/>
                  <a:gd name="T1" fmla="*/ 19 h 1300"/>
                  <a:gd name="T2" fmla="*/ 155 w 1471"/>
                  <a:gd name="T3" fmla="*/ 19 h 1300"/>
                  <a:gd name="T4" fmla="*/ 59 w 1471"/>
                  <a:gd name="T5" fmla="*/ 59 h 1300"/>
                  <a:gd name="T6" fmla="*/ 59 w 1471"/>
                  <a:gd name="T7" fmla="*/ 59 h 1300"/>
                  <a:gd name="T8" fmla="*/ 20 w 1471"/>
                  <a:gd name="T9" fmla="*/ 155 h 1300"/>
                  <a:gd name="T10" fmla="*/ 20 w 1471"/>
                  <a:gd name="T11" fmla="*/ 1144 h 1300"/>
                  <a:gd name="T12" fmla="*/ 20 w 1471"/>
                  <a:gd name="T13" fmla="*/ 1144 h 1300"/>
                  <a:gd name="T14" fmla="*/ 59 w 1471"/>
                  <a:gd name="T15" fmla="*/ 1240 h 1300"/>
                  <a:gd name="T16" fmla="*/ 59 w 1471"/>
                  <a:gd name="T17" fmla="*/ 1240 h 1300"/>
                  <a:gd name="T18" fmla="*/ 155 w 1471"/>
                  <a:gd name="T19" fmla="*/ 1280 h 1300"/>
                  <a:gd name="T20" fmla="*/ 1450 w 1471"/>
                  <a:gd name="T21" fmla="*/ 1280 h 1300"/>
                  <a:gd name="T22" fmla="*/ 1450 w 1471"/>
                  <a:gd name="T23" fmla="*/ 19 h 1300"/>
                  <a:gd name="T24" fmla="*/ 155 w 1471"/>
                  <a:gd name="T25" fmla="*/ 19 h 1300"/>
                  <a:gd name="T26" fmla="*/ 1460 w 1471"/>
                  <a:gd name="T27" fmla="*/ 1299 h 1300"/>
                  <a:gd name="T28" fmla="*/ 155 w 1471"/>
                  <a:gd name="T29" fmla="*/ 1299 h 1300"/>
                  <a:gd name="T30" fmla="*/ 155 w 1471"/>
                  <a:gd name="T31" fmla="*/ 1299 h 1300"/>
                  <a:gd name="T32" fmla="*/ 45 w 1471"/>
                  <a:gd name="T33" fmla="*/ 1254 h 1300"/>
                  <a:gd name="T34" fmla="*/ 45 w 1471"/>
                  <a:gd name="T35" fmla="*/ 1254 h 1300"/>
                  <a:gd name="T36" fmla="*/ 0 w 1471"/>
                  <a:gd name="T37" fmla="*/ 1144 h 1300"/>
                  <a:gd name="T38" fmla="*/ 0 w 1471"/>
                  <a:gd name="T39" fmla="*/ 155 h 1300"/>
                  <a:gd name="T40" fmla="*/ 0 w 1471"/>
                  <a:gd name="T41" fmla="*/ 155 h 1300"/>
                  <a:gd name="T42" fmla="*/ 45 w 1471"/>
                  <a:gd name="T43" fmla="*/ 45 h 1300"/>
                  <a:gd name="T44" fmla="*/ 45 w 1471"/>
                  <a:gd name="T45" fmla="*/ 45 h 1300"/>
                  <a:gd name="T46" fmla="*/ 155 w 1471"/>
                  <a:gd name="T47" fmla="*/ 0 h 1300"/>
                  <a:gd name="T48" fmla="*/ 1460 w 1471"/>
                  <a:gd name="T49" fmla="*/ 0 h 1300"/>
                  <a:gd name="T50" fmla="*/ 1460 w 1471"/>
                  <a:gd name="T51" fmla="*/ 0 h 1300"/>
                  <a:gd name="T52" fmla="*/ 1470 w 1471"/>
                  <a:gd name="T53" fmla="*/ 9 h 1300"/>
                  <a:gd name="T54" fmla="*/ 1470 w 1471"/>
                  <a:gd name="T55" fmla="*/ 1290 h 1300"/>
                  <a:gd name="T56" fmla="*/ 1470 w 1471"/>
                  <a:gd name="T57" fmla="*/ 1290 h 1300"/>
                  <a:gd name="T58" fmla="*/ 1460 w 1471"/>
                  <a:gd name="T59" fmla="*/ 1299 h 1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1" h="1300">
                    <a:moveTo>
                      <a:pt x="155" y="19"/>
                    </a:moveTo>
                    <a:lnTo>
                      <a:pt x="155" y="19"/>
                    </a:lnTo>
                    <a:cubicBezTo>
                      <a:pt x="119" y="19"/>
                      <a:pt x="85" y="33"/>
                      <a:pt x="59" y="59"/>
                    </a:cubicBezTo>
                    <a:lnTo>
                      <a:pt x="59" y="59"/>
                    </a:lnTo>
                    <a:cubicBezTo>
                      <a:pt x="33" y="84"/>
                      <a:pt x="20" y="119"/>
                      <a:pt x="20" y="155"/>
                    </a:cubicBezTo>
                    <a:lnTo>
                      <a:pt x="20" y="1144"/>
                    </a:lnTo>
                    <a:lnTo>
                      <a:pt x="20" y="1144"/>
                    </a:lnTo>
                    <a:cubicBezTo>
                      <a:pt x="20" y="1181"/>
                      <a:pt x="33" y="1214"/>
                      <a:pt x="59" y="1240"/>
                    </a:cubicBezTo>
                    <a:lnTo>
                      <a:pt x="59" y="1240"/>
                    </a:lnTo>
                    <a:cubicBezTo>
                      <a:pt x="85" y="1266"/>
                      <a:pt x="119" y="1280"/>
                      <a:pt x="155" y="1280"/>
                    </a:cubicBezTo>
                    <a:lnTo>
                      <a:pt x="1450" y="1280"/>
                    </a:lnTo>
                    <a:lnTo>
                      <a:pt x="1450" y="19"/>
                    </a:lnTo>
                    <a:lnTo>
                      <a:pt x="155" y="19"/>
                    </a:lnTo>
                    <a:close/>
                    <a:moveTo>
                      <a:pt x="1460" y="1299"/>
                    </a:moveTo>
                    <a:lnTo>
                      <a:pt x="155" y="1299"/>
                    </a:lnTo>
                    <a:lnTo>
                      <a:pt x="155" y="1299"/>
                    </a:lnTo>
                    <a:cubicBezTo>
                      <a:pt x="114" y="1299"/>
                      <a:pt x="75" y="1283"/>
                      <a:pt x="45" y="1254"/>
                    </a:cubicBezTo>
                    <a:lnTo>
                      <a:pt x="45" y="1254"/>
                    </a:lnTo>
                    <a:cubicBezTo>
                      <a:pt x="16" y="1225"/>
                      <a:pt x="0" y="1186"/>
                      <a:pt x="0" y="1144"/>
                    </a:cubicBezTo>
                    <a:lnTo>
                      <a:pt x="0" y="155"/>
                    </a:lnTo>
                    <a:lnTo>
                      <a:pt x="0" y="155"/>
                    </a:lnTo>
                    <a:cubicBezTo>
                      <a:pt x="0" y="113"/>
                      <a:pt x="16" y="74"/>
                      <a:pt x="45" y="45"/>
                    </a:cubicBezTo>
                    <a:lnTo>
                      <a:pt x="45" y="45"/>
                    </a:lnTo>
                    <a:cubicBezTo>
                      <a:pt x="75" y="16"/>
                      <a:pt x="114" y="0"/>
                      <a:pt x="155" y="0"/>
                    </a:cubicBezTo>
                    <a:lnTo>
                      <a:pt x="1460" y="0"/>
                    </a:lnTo>
                    <a:lnTo>
                      <a:pt x="1460" y="0"/>
                    </a:lnTo>
                    <a:cubicBezTo>
                      <a:pt x="1466" y="0"/>
                      <a:pt x="1470" y="4"/>
                      <a:pt x="1470" y="9"/>
                    </a:cubicBezTo>
                    <a:lnTo>
                      <a:pt x="1470" y="1290"/>
                    </a:lnTo>
                    <a:lnTo>
                      <a:pt x="1470" y="1290"/>
                    </a:lnTo>
                    <a:cubicBezTo>
                      <a:pt x="1470" y="1295"/>
                      <a:pt x="1466" y="1299"/>
                      <a:pt x="1460" y="12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75">
                <a:extLst>
                  <a:ext uri="{FF2B5EF4-FFF2-40B4-BE49-F238E27FC236}">
                    <a16:creationId xmlns:a16="http://schemas.microsoft.com/office/drawing/2014/main" id="{678858CE-7796-4FB0-9E59-ADE32244D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2676" y="10191831"/>
                <a:ext cx="1412807" cy="1142020"/>
              </a:xfrm>
              <a:custGeom>
                <a:avLst/>
                <a:gdLst>
                  <a:gd name="T0" fmla="*/ 1543 w 1587"/>
                  <a:gd name="T1" fmla="*/ 43 h 1282"/>
                  <a:gd name="T2" fmla="*/ 1543 w 1587"/>
                  <a:gd name="T3" fmla="*/ 43 h 1282"/>
                  <a:gd name="T4" fmla="*/ 1440 w 1587"/>
                  <a:gd name="T5" fmla="*/ 0 h 1282"/>
                  <a:gd name="T6" fmla="*/ 68 w 1587"/>
                  <a:gd name="T7" fmla="*/ 0 h 1282"/>
                  <a:gd name="T8" fmla="*/ 0 w 1587"/>
                  <a:gd name="T9" fmla="*/ 0 h 1282"/>
                  <a:gd name="T10" fmla="*/ 0 w 1587"/>
                  <a:gd name="T11" fmla="*/ 1281 h 1282"/>
                  <a:gd name="T12" fmla="*/ 68 w 1587"/>
                  <a:gd name="T13" fmla="*/ 1281 h 1282"/>
                  <a:gd name="T14" fmla="*/ 1440 w 1587"/>
                  <a:gd name="T15" fmla="*/ 1281 h 1282"/>
                  <a:gd name="T16" fmla="*/ 1440 w 1587"/>
                  <a:gd name="T17" fmla="*/ 1281 h 1282"/>
                  <a:gd name="T18" fmla="*/ 1543 w 1587"/>
                  <a:gd name="T19" fmla="*/ 1238 h 1282"/>
                  <a:gd name="T20" fmla="*/ 1543 w 1587"/>
                  <a:gd name="T21" fmla="*/ 1238 h 1282"/>
                  <a:gd name="T22" fmla="*/ 1586 w 1587"/>
                  <a:gd name="T23" fmla="*/ 1135 h 1282"/>
                  <a:gd name="T24" fmla="*/ 1586 w 1587"/>
                  <a:gd name="T25" fmla="*/ 640 h 1282"/>
                  <a:gd name="T26" fmla="*/ 1586 w 1587"/>
                  <a:gd name="T27" fmla="*/ 146 h 1282"/>
                  <a:gd name="T28" fmla="*/ 1586 w 1587"/>
                  <a:gd name="T29" fmla="*/ 146 h 1282"/>
                  <a:gd name="T30" fmla="*/ 1543 w 1587"/>
                  <a:gd name="T31" fmla="*/ 43 h 1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7" h="1282">
                    <a:moveTo>
                      <a:pt x="1543" y="43"/>
                    </a:moveTo>
                    <a:lnTo>
                      <a:pt x="1543" y="43"/>
                    </a:lnTo>
                    <a:cubicBezTo>
                      <a:pt x="1516" y="16"/>
                      <a:pt x="1480" y="0"/>
                      <a:pt x="1440" y="0"/>
                    </a:cubicBezTo>
                    <a:lnTo>
                      <a:pt x="68" y="0"/>
                    </a:lnTo>
                    <a:lnTo>
                      <a:pt x="0" y="0"/>
                    </a:lnTo>
                    <a:lnTo>
                      <a:pt x="0" y="1281"/>
                    </a:lnTo>
                    <a:lnTo>
                      <a:pt x="68" y="1281"/>
                    </a:lnTo>
                    <a:lnTo>
                      <a:pt x="1440" y="1281"/>
                    </a:lnTo>
                    <a:lnTo>
                      <a:pt x="1440" y="1281"/>
                    </a:lnTo>
                    <a:cubicBezTo>
                      <a:pt x="1480" y="1281"/>
                      <a:pt x="1516" y="1265"/>
                      <a:pt x="1543" y="1238"/>
                    </a:cubicBezTo>
                    <a:lnTo>
                      <a:pt x="1543" y="1238"/>
                    </a:lnTo>
                    <a:cubicBezTo>
                      <a:pt x="1569" y="1212"/>
                      <a:pt x="1586" y="1176"/>
                      <a:pt x="1586" y="1135"/>
                    </a:cubicBezTo>
                    <a:lnTo>
                      <a:pt x="1586" y="640"/>
                    </a:lnTo>
                    <a:lnTo>
                      <a:pt x="1586" y="146"/>
                    </a:lnTo>
                    <a:lnTo>
                      <a:pt x="1586" y="146"/>
                    </a:lnTo>
                    <a:cubicBezTo>
                      <a:pt x="1586" y="105"/>
                      <a:pt x="1569" y="69"/>
                      <a:pt x="1543" y="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76">
                <a:extLst>
                  <a:ext uri="{FF2B5EF4-FFF2-40B4-BE49-F238E27FC236}">
                    <a16:creationId xmlns:a16="http://schemas.microsoft.com/office/drawing/2014/main" id="{85E59145-D27F-4F4B-BFA7-40B584C09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0902" y="10183983"/>
                <a:ext cx="1428505" cy="1157718"/>
              </a:xfrm>
              <a:custGeom>
                <a:avLst/>
                <a:gdLst>
                  <a:gd name="T0" fmla="*/ 20 w 1606"/>
                  <a:gd name="T1" fmla="*/ 1280 h 1300"/>
                  <a:gd name="T2" fmla="*/ 1450 w 1606"/>
                  <a:gd name="T3" fmla="*/ 1280 h 1300"/>
                  <a:gd name="T4" fmla="*/ 1450 w 1606"/>
                  <a:gd name="T5" fmla="*/ 1280 h 1300"/>
                  <a:gd name="T6" fmla="*/ 1546 w 1606"/>
                  <a:gd name="T7" fmla="*/ 1240 h 1300"/>
                  <a:gd name="T8" fmla="*/ 1546 w 1606"/>
                  <a:gd name="T9" fmla="*/ 1240 h 1300"/>
                  <a:gd name="T10" fmla="*/ 1585 w 1606"/>
                  <a:gd name="T11" fmla="*/ 1144 h 1300"/>
                  <a:gd name="T12" fmla="*/ 1585 w 1606"/>
                  <a:gd name="T13" fmla="*/ 155 h 1300"/>
                  <a:gd name="T14" fmla="*/ 1585 w 1606"/>
                  <a:gd name="T15" fmla="*/ 155 h 1300"/>
                  <a:gd name="T16" fmla="*/ 1546 w 1606"/>
                  <a:gd name="T17" fmla="*/ 59 h 1300"/>
                  <a:gd name="T18" fmla="*/ 1546 w 1606"/>
                  <a:gd name="T19" fmla="*/ 59 h 1300"/>
                  <a:gd name="T20" fmla="*/ 1450 w 1606"/>
                  <a:gd name="T21" fmla="*/ 19 h 1300"/>
                  <a:gd name="T22" fmla="*/ 20 w 1606"/>
                  <a:gd name="T23" fmla="*/ 19 h 1300"/>
                  <a:gd name="T24" fmla="*/ 20 w 1606"/>
                  <a:gd name="T25" fmla="*/ 1280 h 1300"/>
                  <a:gd name="T26" fmla="*/ 1450 w 1606"/>
                  <a:gd name="T27" fmla="*/ 1299 h 1300"/>
                  <a:gd name="T28" fmla="*/ 10 w 1606"/>
                  <a:gd name="T29" fmla="*/ 1299 h 1300"/>
                  <a:gd name="T30" fmla="*/ 10 w 1606"/>
                  <a:gd name="T31" fmla="*/ 1299 h 1300"/>
                  <a:gd name="T32" fmla="*/ 0 w 1606"/>
                  <a:gd name="T33" fmla="*/ 1290 h 1300"/>
                  <a:gd name="T34" fmla="*/ 0 w 1606"/>
                  <a:gd name="T35" fmla="*/ 9 h 1300"/>
                  <a:gd name="T36" fmla="*/ 0 w 1606"/>
                  <a:gd name="T37" fmla="*/ 9 h 1300"/>
                  <a:gd name="T38" fmla="*/ 10 w 1606"/>
                  <a:gd name="T39" fmla="*/ 0 h 1300"/>
                  <a:gd name="T40" fmla="*/ 1450 w 1606"/>
                  <a:gd name="T41" fmla="*/ 0 h 1300"/>
                  <a:gd name="T42" fmla="*/ 1450 w 1606"/>
                  <a:gd name="T43" fmla="*/ 0 h 1300"/>
                  <a:gd name="T44" fmla="*/ 1560 w 1606"/>
                  <a:gd name="T45" fmla="*/ 45 h 1300"/>
                  <a:gd name="T46" fmla="*/ 1560 w 1606"/>
                  <a:gd name="T47" fmla="*/ 45 h 1300"/>
                  <a:gd name="T48" fmla="*/ 1605 w 1606"/>
                  <a:gd name="T49" fmla="*/ 155 h 1300"/>
                  <a:gd name="T50" fmla="*/ 1605 w 1606"/>
                  <a:gd name="T51" fmla="*/ 1144 h 1300"/>
                  <a:gd name="T52" fmla="*/ 1605 w 1606"/>
                  <a:gd name="T53" fmla="*/ 1144 h 1300"/>
                  <a:gd name="T54" fmla="*/ 1560 w 1606"/>
                  <a:gd name="T55" fmla="*/ 1254 h 1300"/>
                  <a:gd name="T56" fmla="*/ 1560 w 1606"/>
                  <a:gd name="T57" fmla="*/ 1254 h 1300"/>
                  <a:gd name="T58" fmla="*/ 1450 w 1606"/>
                  <a:gd name="T59" fmla="*/ 1299 h 1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06" h="1300">
                    <a:moveTo>
                      <a:pt x="20" y="1280"/>
                    </a:moveTo>
                    <a:lnTo>
                      <a:pt x="1450" y="1280"/>
                    </a:lnTo>
                    <a:lnTo>
                      <a:pt x="1450" y="1280"/>
                    </a:lnTo>
                    <a:cubicBezTo>
                      <a:pt x="1486" y="1280"/>
                      <a:pt x="1520" y="1266"/>
                      <a:pt x="1546" y="1240"/>
                    </a:cubicBezTo>
                    <a:lnTo>
                      <a:pt x="1546" y="1240"/>
                    </a:lnTo>
                    <a:cubicBezTo>
                      <a:pt x="1571" y="1214"/>
                      <a:pt x="1585" y="1181"/>
                      <a:pt x="1585" y="1144"/>
                    </a:cubicBezTo>
                    <a:lnTo>
                      <a:pt x="1585" y="155"/>
                    </a:lnTo>
                    <a:lnTo>
                      <a:pt x="1585" y="155"/>
                    </a:lnTo>
                    <a:cubicBezTo>
                      <a:pt x="1585" y="119"/>
                      <a:pt x="1571" y="84"/>
                      <a:pt x="1546" y="59"/>
                    </a:cubicBezTo>
                    <a:lnTo>
                      <a:pt x="1546" y="59"/>
                    </a:lnTo>
                    <a:cubicBezTo>
                      <a:pt x="1520" y="33"/>
                      <a:pt x="1486" y="19"/>
                      <a:pt x="1450" y="19"/>
                    </a:cubicBezTo>
                    <a:lnTo>
                      <a:pt x="20" y="19"/>
                    </a:lnTo>
                    <a:lnTo>
                      <a:pt x="20" y="1280"/>
                    </a:lnTo>
                    <a:close/>
                    <a:moveTo>
                      <a:pt x="1450" y="1299"/>
                    </a:moveTo>
                    <a:lnTo>
                      <a:pt x="10" y="1299"/>
                    </a:lnTo>
                    <a:lnTo>
                      <a:pt x="10" y="1299"/>
                    </a:lnTo>
                    <a:cubicBezTo>
                      <a:pt x="5" y="1299"/>
                      <a:pt x="0" y="1295"/>
                      <a:pt x="0" y="129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450" y="0"/>
                    </a:lnTo>
                    <a:lnTo>
                      <a:pt x="1450" y="0"/>
                    </a:lnTo>
                    <a:cubicBezTo>
                      <a:pt x="1491" y="0"/>
                      <a:pt x="1530" y="16"/>
                      <a:pt x="1560" y="45"/>
                    </a:cubicBezTo>
                    <a:lnTo>
                      <a:pt x="1560" y="45"/>
                    </a:lnTo>
                    <a:cubicBezTo>
                      <a:pt x="1589" y="74"/>
                      <a:pt x="1605" y="113"/>
                      <a:pt x="1605" y="155"/>
                    </a:cubicBezTo>
                    <a:lnTo>
                      <a:pt x="1605" y="1144"/>
                    </a:lnTo>
                    <a:lnTo>
                      <a:pt x="1605" y="1144"/>
                    </a:lnTo>
                    <a:cubicBezTo>
                      <a:pt x="1605" y="1186"/>
                      <a:pt x="1589" y="1225"/>
                      <a:pt x="1560" y="1254"/>
                    </a:cubicBezTo>
                    <a:lnTo>
                      <a:pt x="1560" y="1254"/>
                    </a:lnTo>
                    <a:cubicBezTo>
                      <a:pt x="1530" y="1283"/>
                      <a:pt x="1491" y="1299"/>
                      <a:pt x="1450" y="12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77">
                <a:extLst>
                  <a:ext uri="{FF2B5EF4-FFF2-40B4-BE49-F238E27FC236}">
                    <a16:creationId xmlns:a16="http://schemas.microsoft.com/office/drawing/2014/main" id="{26F4D40B-51B0-4C2F-8778-5AC6676F1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0920" y="10513637"/>
                <a:ext cx="788816" cy="494482"/>
              </a:xfrm>
              <a:custGeom>
                <a:avLst/>
                <a:gdLst>
                  <a:gd name="T0" fmla="*/ 671 w 886"/>
                  <a:gd name="T1" fmla="*/ 94 h 555"/>
                  <a:gd name="T2" fmla="*/ 647 w 886"/>
                  <a:gd name="T3" fmla="*/ 47 h 555"/>
                  <a:gd name="T4" fmla="*/ 623 w 886"/>
                  <a:gd name="T5" fmla="*/ 0 h 555"/>
                  <a:gd name="T6" fmla="*/ 443 w 886"/>
                  <a:gd name="T7" fmla="*/ 0 h 555"/>
                  <a:gd name="T8" fmla="*/ 263 w 886"/>
                  <a:gd name="T9" fmla="*/ 0 h 555"/>
                  <a:gd name="T10" fmla="*/ 239 w 886"/>
                  <a:gd name="T11" fmla="*/ 47 h 555"/>
                  <a:gd name="T12" fmla="*/ 215 w 886"/>
                  <a:gd name="T13" fmla="*/ 94 h 555"/>
                  <a:gd name="T14" fmla="*/ 141 w 886"/>
                  <a:gd name="T15" fmla="*/ 94 h 555"/>
                  <a:gd name="T16" fmla="*/ 68 w 886"/>
                  <a:gd name="T17" fmla="*/ 94 h 555"/>
                  <a:gd name="T18" fmla="*/ 68 w 886"/>
                  <a:gd name="T19" fmla="*/ 94 h 555"/>
                  <a:gd name="T20" fmla="*/ 20 w 886"/>
                  <a:gd name="T21" fmla="*/ 114 h 555"/>
                  <a:gd name="T22" fmla="*/ 20 w 886"/>
                  <a:gd name="T23" fmla="*/ 114 h 555"/>
                  <a:gd name="T24" fmla="*/ 0 w 886"/>
                  <a:gd name="T25" fmla="*/ 162 h 555"/>
                  <a:gd name="T26" fmla="*/ 0 w 886"/>
                  <a:gd name="T27" fmla="*/ 324 h 555"/>
                  <a:gd name="T28" fmla="*/ 0 w 886"/>
                  <a:gd name="T29" fmla="*/ 486 h 555"/>
                  <a:gd name="T30" fmla="*/ 0 w 886"/>
                  <a:gd name="T31" fmla="*/ 486 h 555"/>
                  <a:gd name="T32" fmla="*/ 20 w 886"/>
                  <a:gd name="T33" fmla="*/ 533 h 555"/>
                  <a:gd name="T34" fmla="*/ 20 w 886"/>
                  <a:gd name="T35" fmla="*/ 533 h 555"/>
                  <a:gd name="T36" fmla="*/ 68 w 886"/>
                  <a:gd name="T37" fmla="*/ 554 h 555"/>
                  <a:gd name="T38" fmla="*/ 443 w 886"/>
                  <a:gd name="T39" fmla="*/ 554 h 555"/>
                  <a:gd name="T40" fmla="*/ 818 w 886"/>
                  <a:gd name="T41" fmla="*/ 554 h 555"/>
                  <a:gd name="T42" fmla="*/ 818 w 886"/>
                  <a:gd name="T43" fmla="*/ 554 h 555"/>
                  <a:gd name="T44" fmla="*/ 866 w 886"/>
                  <a:gd name="T45" fmla="*/ 533 h 555"/>
                  <a:gd name="T46" fmla="*/ 866 w 886"/>
                  <a:gd name="T47" fmla="*/ 533 h 555"/>
                  <a:gd name="T48" fmla="*/ 885 w 886"/>
                  <a:gd name="T49" fmla="*/ 486 h 555"/>
                  <a:gd name="T50" fmla="*/ 885 w 886"/>
                  <a:gd name="T51" fmla="*/ 324 h 555"/>
                  <a:gd name="T52" fmla="*/ 885 w 886"/>
                  <a:gd name="T53" fmla="*/ 162 h 555"/>
                  <a:gd name="T54" fmla="*/ 885 w 886"/>
                  <a:gd name="T55" fmla="*/ 162 h 555"/>
                  <a:gd name="T56" fmla="*/ 866 w 886"/>
                  <a:gd name="T57" fmla="*/ 114 h 555"/>
                  <a:gd name="T58" fmla="*/ 866 w 886"/>
                  <a:gd name="T59" fmla="*/ 114 h 555"/>
                  <a:gd name="T60" fmla="*/ 818 w 886"/>
                  <a:gd name="T61" fmla="*/ 94 h 555"/>
                  <a:gd name="T62" fmla="*/ 744 w 886"/>
                  <a:gd name="T63" fmla="*/ 94 h 555"/>
                  <a:gd name="T64" fmla="*/ 671 w 886"/>
                  <a:gd name="T65" fmla="*/ 94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6" h="555">
                    <a:moveTo>
                      <a:pt x="671" y="94"/>
                    </a:moveTo>
                    <a:lnTo>
                      <a:pt x="647" y="47"/>
                    </a:lnTo>
                    <a:lnTo>
                      <a:pt x="623" y="0"/>
                    </a:lnTo>
                    <a:lnTo>
                      <a:pt x="443" y="0"/>
                    </a:lnTo>
                    <a:lnTo>
                      <a:pt x="263" y="0"/>
                    </a:lnTo>
                    <a:lnTo>
                      <a:pt x="239" y="47"/>
                    </a:lnTo>
                    <a:lnTo>
                      <a:pt x="215" y="94"/>
                    </a:lnTo>
                    <a:lnTo>
                      <a:pt x="141" y="94"/>
                    </a:lnTo>
                    <a:lnTo>
                      <a:pt x="68" y="94"/>
                    </a:lnTo>
                    <a:lnTo>
                      <a:pt x="68" y="94"/>
                    </a:lnTo>
                    <a:cubicBezTo>
                      <a:pt x="49" y="94"/>
                      <a:pt x="33" y="102"/>
                      <a:pt x="20" y="114"/>
                    </a:cubicBezTo>
                    <a:lnTo>
                      <a:pt x="20" y="114"/>
                    </a:lnTo>
                    <a:cubicBezTo>
                      <a:pt x="8" y="127"/>
                      <a:pt x="0" y="143"/>
                      <a:pt x="0" y="162"/>
                    </a:cubicBezTo>
                    <a:lnTo>
                      <a:pt x="0" y="324"/>
                    </a:lnTo>
                    <a:lnTo>
                      <a:pt x="0" y="486"/>
                    </a:lnTo>
                    <a:lnTo>
                      <a:pt x="0" y="486"/>
                    </a:lnTo>
                    <a:cubicBezTo>
                      <a:pt x="0" y="504"/>
                      <a:pt x="8" y="522"/>
                      <a:pt x="20" y="533"/>
                    </a:cubicBezTo>
                    <a:lnTo>
                      <a:pt x="20" y="533"/>
                    </a:lnTo>
                    <a:cubicBezTo>
                      <a:pt x="33" y="546"/>
                      <a:pt x="49" y="554"/>
                      <a:pt x="68" y="554"/>
                    </a:cubicBezTo>
                    <a:lnTo>
                      <a:pt x="443" y="554"/>
                    </a:lnTo>
                    <a:lnTo>
                      <a:pt x="818" y="554"/>
                    </a:lnTo>
                    <a:lnTo>
                      <a:pt x="818" y="554"/>
                    </a:lnTo>
                    <a:cubicBezTo>
                      <a:pt x="837" y="554"/>
                      <a:pt x="853" y="546"/>
                      <a:pt x="866" y="533"/>
                    </a:cubicBezTo>
                    <a:lnTo>
                      <a:pt x="866" y="533"/>
                    </a:lnTo>
                    <a:cubicBezTo>
                      <a:pt x="878" y="522"/>
                      <a:pt x="885" y="504"/>
                      <a:pt x="885" y="486"/>
                    </a:cubicBezTo>
                    <a:lnTo>
                      <a:pt x="885" y="324"/>
                    </a:lnTo>
                    <a:lnTo>
                      <a:pt x="885" y="162"/>
                    </a:lnTo>
                    <a:lnTo>
                      <a:pt x="885" y="162"/>
                    </a:lnTo>
                    <a:cubicBezTo>
                      <a:pt x="885" y="143"/>
                      <a:pt x="878" y="127"/>
                      <a:pt x="866" y="114"/>
                    </a:cubicBezTo>
                    <a:lnTo>
                      <a:pt x="866" y="114"/>
                    </a:lnTo>
                    <a:cubicBezTo>
                      <a:pt x="853" y="102"/>
                      <a:pt x="837" y="94"/>
                      <a:pt x="818" y="94"/>
                    </a:cubicBezTo>
                    <a:lnTo>
                      <a:pt x="744" y="94"/>
                    </a:lnTo>
                    <a:lnTo>
                      <a:pt x="671" y="9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78">
                <a:extLst>
                  <a:ext uri="{FF2B5EF4-FFF2-40B4-BE49-F238E27FC236}">
                    <a16:creationId xmlns:a16="http://schemas.microsoft.com/office/drawing/2014/main" id="{C28FAB09-ECF7-4B33-9E8B-16F7224EE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3071" y="10505789"/>
                <a:ext cx="804514" cy="510180"/>
              </a:xfrm>
              <a:custGeom>
                <a:avLst/>
                <a:gdLst>
                  <a:gd name="T0" fmla="*/ 77 w 905"/>
                  <a:gd name="T1" fmla="*/ 114 h 574"/>
                  <a:gd name="T2" fmla="*/ 77 w 905"/>
                  <a:gd name="T3" fmla="*/ 114 h 574"/>
                  <a:gd name="T4" fmla="*/ 36 w 905"/>
                  <a:gd name="T5" fmla="*/ 131 h 574"/>
                  <a:gd name="T6" fmla="*/ 36 w 905"/>
                  <a:gd name="T7" fmla="*/ 131 h 574"/>
                  <a:gd name="T8" fmla="*/ 19 w 905"/>
                  <a:gd name="T9" fmla="*/ 172 h 574"/>
                  <a:gd name="T10" fmla="*/ 19 w 905"/>
                  <a:gd name="T11" fmla="*/ 496 h 574"/>
                  <a:gd name="T12" fmla="*/ 19 w 905"/>
                  <a:gd name="T13" fmla="*/ 496 h 574"/>
                  <a:gd name="T14" fmla="*/ 36 w 905"/>
                  <a:gd name="T15" fmla="*/ 536 h 574"/>
                  <a:gd name="T16" fmla="*/ 36 w 905"/>
                  <a:gd name="T17" fmla="*/ 536 h 574"/>
                  <a:gd name="T18" fmla="*/ 77 w 905"/>
                  <a:gd name="T19" fmla="*/ 554 h 574"/>
                  <a:gd name="T20" fmla="*/ 827 w 905"/>
                  <a:gd name="T21" fmla="*/ 554 h 574"/>
                  <a:gd name="T22" fmla="*/ 827 w 905"/>
                  <a:gd name="T23" fmla="*/ 554 h 574"/>
                  <a:gd name="T24" fmla="*/ 868 w 905"/>
                  <a:gd name="T25" fmla="*/ 536 h 574"/>
                  <a:gd name="T26" fmla="*/ 868 w 905"/>
                  <a:gd name="T27" fmla="*/ 536 h 574"/>
                  <a:gd name="T28" fmla="*/ 885 w 905"/>
                  <a:gd name="T29" fmla="*/ 496 h 574"/>
                  <a:gd name="T30" fmla="*/ 885 w 905"/>
                  <a:gd name="T31" fmla="*/ 172 h 574"/>
                  <a:gd name="T32" fmla="*/ 885 w 905"/>
                  <a:gd name="T33" fmla="*/ 172 h 574"/>
                  <a:gd name="T34" fmla="*/ 868 w 905"/>
                  <a:gd name="T35" fmla="*/ 131 h 574"/>
                  <a:gd name="T36" fmla="*/ 868 w 905"/>
                  <a:gd name="T37" fmla="*/ 131 h 574"/>
                  <a:gd name="T38" fmla="*/ 827 w 905"/>
                  <a:gd name="T39" fmla="*/ 114 h 574"/>
                  <a:gd name="T40" fmla="*/ 680 w 905"/>
                  <a:gd name="T41" fmla="*/ 114 h 574"/>
                  <a:gd name="T42" fmla="*/ 680 w 905"/>
                  <a:gd name="T43" fmla="*/ 114 h 574"/>
                  <a:gd name="T44" fmla="*/ 671 w 905"/>
                  <a:gd name="T45" fmla="*/ 108 h 574"/>
                  <a:gd name="T46" fmla="*/ 626 w 905"/>
                  <a:gd name="T47" fmla="*/ 19 h 574"/>
                  <a:gd name="T48" fmla="*/ 278 w 905"/>
                  <a:gd name="T49" fmla="*/ 19 h 574"/>
                  <a:gd name="T50" fmla="*/ 233 w 905"/>
                  <a:gd name="T51" fmla="*/ 108 h 574"/>
                  <a:gd name="T52" fmla="*/ 233 w 905"/>
                  <a:gd name="T53" fmla="*/ 108 h 574"/>
                  <a:gd name="T54" fmla="*/ 224 w 905"/>
                  <a:gd name="T55" fmla="*/ 114 h 574"/>
                  <a:gd name="T56" fmla="*/ 77 w 905"/>
                  <a:gd name="T57" fmla="*/ 114 h 574"/>
                  <a:gd name="T58" fmla="*/ 827 w 905"/>
                  <a:gd name="T59" fmla="*/ 573 h 574"/>
                  <a:gd name="T60" fmla="*/ 77 w 905"/>
                  <a:gd name="T61" fmla="*/ 573 h 574"/>
                  <a:gd name="T62" fmla="*/ 77 w 905"/>
                  <a:gd name="T63" fmla="*/ 573 h 574"/>
                  <a:gd name="T64" fmla="*/ 22 w 905"/>
                  <a:gd name="T65" fmla="*/ 550 h 574"/>
                  <a:gd name="T66" fmla="*/ 22 w 905"/>
                  <a:gd name="T67" fmla="*/ 550 h 574"/>
                  <a:gd name="T68" fmla="*/ 0 w 905"/>
                  <a:gd name="T69" fmla="*/ 496 h 574"/>
                  <a:gd name="T70" fmla="*/ 0 w 905"/>
                  <a:gd name="T71" fmla="*/ 172 h 574"/>
                  <a:gd name="T72" fmla="*/ 0 w 905"/>
                  <a:gd name="T73" fmla="*/ 172 h 574"/>
                  <a:gd name="T74" fmla="*/ 22 w 905"/>
                  <a:gd name="T75" fmla="*/ 117 h 574"/>
                  <a:gd name="T76" fmla="*/ 22 w 905"/>
                  <a:gd name="T77" fmla="*/ 117 h 574"/>
                  <a:gd name="T78" fmla="*/ 77 w 905"/>
                  <a:gd name="T79" fmla="*/ 95 h 574"/>
                  <a:gd name="T80" fmla="*/ 218 w 905"/>
                  <a:gd name="T81" fmla="*/ 95 h 574"/>
                  <a:gd name="T82" fmla="*/ 263 w 905"/>
                  <a:gd name="T83" fmla="*/ 6 h 574"/>
                  <a:gd name="T84" fmla="*/ 263 w 905"/>
                  <a:gd name="T85" fmla="*/ 6 h 574"/>
                  <a:gd name="T86" fmla="*/ 272 w 905"/>
                  <a:gd name="T87" fmla="*/ 0 h 574"/>
                  <a:gd name="T88" fmla="*/ 632 w 905"/>
                  <a:gd name="T89" fmla="*/ 0 h 574"/>
                  <a:gd name="T90" fmla="*/ 632 w 905"/>
                  <a:gd name="T91" fmla="*/ 0 h 574"/>
                  <a:gd name="T92" fmla="*/ 640 w 905"/>
                  <a:gd name="T93" fmla="*/ 6 h 574"/>
                  <a:gd name="T94" fmla="*/ 686 w 905"/>
                  <a:gd name="T95" fmla="*/ 95 h 574"/>
                  <a:gd name="T96" fmla="*/ 827 w 905"/>
                  <a:gd name="T97" fmla="*/ 95 h 574"/>
                  <a:gd name="T98" fmla="*/ 827 w 905"/>
                  <a:gd name="T99" fmla="*/ 95 h 574"/>
                  <a:gd name="T100" fmla="*/ 882 w 905"/>
                  <a:gd name="T101" fmla="*/ 117 h 574"/>
                  <a:gd name="T102" fmla="*/ 882 w 905"/>
                  <a:gd name="T103" fmla="*/ 117 h 574"/>
                  <a:gd name="T104" fmla="*/ 904 w 905"/>
                  <a:gd name="T105" fmla="*/ 172 h 574"/>
                  <a:gd name="T106" fmla="*/ 904 w 905"/>
                  <a:gd name="T107" fmla="*/ 496 h 574"/>
                  <a:gd name="T108" fmla="*/ 904 w 905"/>
                  <a:gd name="T109" fmla="*/ 496 h 574"/>
                  <a:gd name="T110" fmla="*/ 882 w 905"/>
                  <a:gd name="T111" fmla="*/ 550 h 574"/>
                  <a:gd name="T112" fmla="*/ 882 w 905"/>
                  <a:gd name="T113" fmla="*/ 550 h 574"/>
                  <a:gd name="T114" fmla="*/ 827 w 905"/>
                  <a:gd name="T115" fmla="*/ 573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05" h="574">
                    <a:moveTo>
                      <a:pt x="77" y="114"/>
                    </a:moveTo>
                    <a:lnTo>
                      <a:pt x="77" y="114"/>
                    </a:lnTo>
                    <a:cubicBezTo>
                      <a:pt x="61" y="114"/>
                      <a:pt x="47" y="119"/>
                      <a:pt x="36" y="131"/>
                    </a:cubicBezTo>
                    <a:lnTo>
                      <a:pt x="36" y="131"/>
                    </a:lnTo>
                    <a:cubicBezTo>
                      <a:pt x="25" y="142"/>
                      <a:pt x="19" y="156"/>
                      <a:pt x="19" y="172"/>
                    </a:cubicBezTo>
                    <a:lnTo>
                      <a:pt x="19" y="496"/>
                    </a:lnTo>
                    <a:lnTo>
                      <a:pt x="19" y="496"/>
                    </a:lnTo>
                    <a:cubicBezTo>
                      <a:pt x="19" y="511"/>
                      <a:pt x="25" y="525"/>
                      <a:pt x="36" y="536"/>
                    </a:cubicBezTo>
                    <a:lnTo>
                      <a:pt x="36" y="536"/>
                    </a:lnTo>
                    <a:cubicBezTo>
                      <a:pt x="47" y="548"/>
                      <a:pt x="61" y="554"/>
                      <a:pt x="77" y="554"/>
                    </a:cubicBezTo>
                    <a:lnTo>
                      <a:pt x="827" y="554"/>
                    </a:lnTo>
                    <a:lnTo>
                      <a:pt x="827" y="554"/>
                    </a:lnTo>
                    <a:cubicBezTo>
                      <a:pt x="842" y="554"/>
                      <a:pt x="857" y="548"/>
                      <a:pt x="868" y="536"/>
                    </a:cubicBezTo>
                    <a:lnTo>
                      <a:pt x="868" y="536"/>
                    </a:lnTo>
                    <a:cubicBezTo>
                      <a:pt x="879" y="525"/>
                      <a:pt x="885" y="511"/>
                      <a:pt x="885" y="496"/>
                    </a:cubicBezTo>
                    <a:lnTo>
                      <a:pt x="885" y="172"/>
                    </a:lnTo>
                    <a:lnTo>
                      <a:pt x="885" y="172"/>
                    </a:lnTo>
                    <a:cubicBezTo>
                      <a:pt x="885" y="156"/>
                      <a:pt x="879" y="142"/>
                      <a:pt x="868" y="131"/>
                    </a:cubicBezTo>
                    <a:lnTo>
                      <a:pt x="868" y="131"/>
                    </a:lnTo>
                    <a:cubicBezTo>
                      <a:pt x="857" y="119"/>
                      <a:pt x="842" y="114"/>
                      <a:pt x="827" y="114"/>
                    </a:cubicBezTo>
                    <a:lnTo>
                      <a:pt x="680" y="114"/>
                    </a:lnTo>
                    <a:lnTo>
                      <a:pt x="680" y="114"/>
                    </a:lnTo>
                    <a:cubicBezTo>
                      <a:pt x="676" y="114"/>
                      <a:pt x="673" y="112"/>
                      <a:pt x="671" y="108"/>
                    </a:cubicBezTo>
                    <a:lnTo>
                      <a:pt x="626" y="19"/>
                    </a:lnTo>
                    <a:lnTo>
                      <a:pt x="278" y="19"/>
                    </a:lnTo>
                    <a:lnTo>
                      <a:pt x="233" y="108"/>
                    </a:lnTo>
                    <a:lnTo>
                      <a:pt x="233" y="108"/>
                    </a:lnTo>
                    <a:cubicBezTo>
                      <a:pt x="231" y="112"/>
                      <a:pt x="228" y="114"/>
                      <a:pt x="224" y="114"/>
                    </a:cubicBezTo>
                    <a:lnTo>
                      <a:pt x="77" y="114"/>
                    </a:lnTo>
                    <a:close/>
                    <a:moveTo>
                      <a:pt x="827" y="573"/>
                    </a:moveTo>
                    <a:lnTo>
                      <a:pt x="77" y="573"/>
                    </a:lnTo>
                    <a:lnTo>
                      <a:pt x="77" y="573"/>
                    </a:lnTo>
                    <a:cubicBezTo>
                      <a:pt x="56" y="573"/>
                      <a:pt x="37" y="565"/>
                      <a:pt x="22" y="550"/>
                    </a:cubicBezTo>
                    <a:lnTo>
                      <a:pt x="22" y="550"/>
                    </a:lnTo>
                    <a:cubicBezTo>
                      <a:pt x="8" y="536"/>
                      <a:pt x="0" y="516"/>
                      <a:pt x="0" y="496"/>
                    </a:cubicBezTo>
                    <a:lnTo>
                      <a:pt x="0" y="172"/>
                    </a:lnTo>
                    <a:lnTo>
                      <a:pt x="0" y="172"/>
                    </a:lnTo>
                    <a:cubicBezTo>
                      <a:pt x="0" y="151"/>
                      <a:pt x="8" y="131"/>
                      <a:pt x="22" y="117"/>
                    </a:cubicBezTo>
                    <a:lnTo>
                      <a:pt x="22" y="117"/>
                    </a:lnTo>
                    <a:cubicBezTo>
                      <a:pt x="37" y="102"/>
                      <a:pt x="56" y="95"/>
                      <a:pt x="77" y="95"/>
                    </a:cubicBezTo>
                    <a:lnTo>
                      <a:pt x="218" y="95"/>
                    </a:lnTo>
                    <a:lnTo>
                      <a:pt x="263" y="6"/>
                    </a:lnTo>
                    <a:lnTo>
                      <a:pt x="263" y="6"/>
                    </a:lnTo>
                    <a:cubicBezTo>
                      <a:pt x="265" y="2"/>
                      <a:pt x="269" y="0"/>
                      <a:pt x="272" y="0"/>
                    </a:cubicBezTo>
                    <a:lnTo>
                      <a:pt x="632" y="0"/>
                    </a:lnTo>
                    <a:lnTo>
                      <a:pt x="632" y="0"/>
                    </a:lnTo>
                    <a:cubicBezTo>
                      <a:pt x="635" y="0"/>
                      <a:pt x="638" y="2"/>
                      <a:pt x="640" y="6"/>
                    </a:cubicBezTo>
                    <a:lnTo>
                      <a:pt x="686" y="95"/>
                    </a:lnTo>
                    <a:lnTo>
                      <a:pt x="827" y="95"/>
                    </a:lnTo>
                    <a:lnTo>
                      <a:pt x="827" y="95"/>
                    </a:lnTo>
                    <a:cubicBezTo>
                      <a:pt x="847" y="95"/>
                      <a:pt x="867" y="102"/>
                      <a:pt x="882" y="117"/>
                    </a:cubicBezTo>
                    <a:lnTo>
                      <a:pt x="882" y="117"/>
                    </a:lnTo>
                    <a:cubicBezTo>
                      <a:pt x="896" y="131"/>
                      <a:pt x="904" y="151"/>
                      <a:pt x="904" y="172"/>
                    </a:cubicBezTo>
                    <a:lnTo>
                      <a:pt x="904" y="496"/>
                    </a:lnTo>
                    <a:lnTo>
                      <a:pt x="904" y="496"/>
                    </a:lnTo>
                    <a:cubicBezTo>
                      <a:pt x="904" y="516"/>
                      <a:pt x="896" y="536"/>
                      <a:pt x="882" y="550"/>
                    </a:cubicBezTo>
                    <a:lnTo>
                      <a:pt x="882" y="550"/>
                    </a:lnTo>
                    <a:cubicBezTo>
                      <a:pt x="867" y="565"/>
                      <a:pt x="847" y="573"/>
                      <a:pt x="827" y="5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79">
                <a:extLst>
                  <a:ext uri="{FF2B5EF4-FFF2-40B4-BE49-F238E27FC236}">
                    <a16:creationId xmlns:a16="http://schemas.microsoft.com/office/drawing/2014/main" id="{9030B68D-F13B-4601-859E-FA589905D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1707" y="10694163"/>
                <a:ext cx="243317" cy="243317"/>
              </a:xfrm>
              <a:custGeom>
                <a:avLst/>
                <a:gdLst>
                  <a:gd name="T0" fmla="*/ 136 w 273"/>
                  <a:gd name="T1" fmla="*/ 273 h 274"/>
                  <a:gd name="T2" fmla="*/ 136 w 273"/>
                  <a:gd name="T3" fmla="*/ 273 h 274"/>
                  <a:gd name="T4" fmla="*/ 0 w 273"/>
                  <a:gd name="T5" fmla="*/ 137 h 274"/>
                  <a:gd name="T6" fmla="*/ 0 w 273"/>
                  <a:gd name="T7" fmla="*/ 137 h 274"/>
                  <a:gd name="T8" fmla="*/ 136 w 273"/>
                  <a:gd name="T9" fmla="*/ 0 h 274"/>
                  <a:gd name="T10" fmla="*/ 136 w 273"/>
                  <a:gd name="T11" fmla="*/ 0 h 274"/>
                  <a:gd name="T12" fmla="*/ 272 w 273"/>
                  <a:gd name="T13" fmla="*/ 137 h 274"/>
                  <a:gd name="T14" fmla="*/ 272 w 273"/>
                  <a:gd name="T15" fmla="*/ 137 h 274"/>
                  <a:gd name="T16" fmla="*/ 136 w 273"/>
                  <a:gd name="T17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3" h="274">
                    <a:moveTo>
                      <a:pt x="136" y="273"/>
                    </a:moveTo>
                    <a:lnTo>
                      <a:pt x="136" y="273"/>
                    </a:lnTo>
                    <a:cubicBezTo>
                      <a:pt x="61" y="273"/>
                      <a:pt x="0" y="213"/>
                      <a:pt x="0" y="137"/>
                    </a:cubicBezTo>
                    <a:lnTo>
                      <a:pt x="0" y="137"/>
                    </a:lnTo>
                    <a:cubicBezTo>
                      <a:pt x="0" y="62"/>
                      <a:pt x="61" y="0"/>
                      <a:pt x="136" y="0"/>
                    </a:cubicBezTo>
                    <a:lnTo>
                      <a:pt x="136" y="0"/>
                    </a:lnTo>
                    <a:cubicBezTo>
                      <a:pt x="211" y="0"/>
                      <a:pt x="272" y="62"/>
                      <a:pt x="272" y="137"/>
                    </a:cubicBezTo>
                    <a:lnTo>
                      <a:pt x="272" y="137"/>
                    </a:lnTo>
                    <a:cubicBezTo>
                      <a:pt x="272" y="213"/>
                      <a:pt x="211" y="273"/>
                      <a:pt x="136" y="2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80">
                <a:extLst>
                  <a:ext uri="{FF2B5EF4-FFF2-40B4-BE49-F238E27FC236}">
                    <a16:creationId xmlns:a16="http://schemas.microsoft.com/office/drawing/2014/main" id="{6914AC94-870F-477B-860D-BC9C49533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2232" y="10568580"/>
                <a:ext cx="74566" cy="66717"/>
              </a:xfrm>
              <a:custGeom>
                <a:avLst/>
                <a:gdLst>
                  <a:gd name="T0" fmla="*/ 39 w 82"/>
                  <a:gd name="T1" fmla="*/ 75 h 76"/>
                  <a:gd name="T2" fmla="*/ 39 w 82"/>
                  <a:gd name="T3" fmla="*/ 75 h 76"/>
                  <a:gd name="T4" fmla="*/ 20 w 82"/>
                  <a:gd name="T5" fmla="*/ 69 h 76"/>
                  <a:gd name="T6" fmla="*/ 20 w 82"/>
                  <a:gd name="T7" fmla="*/ 69 h 76"/>
                  <a:gd name="T8" fmla="*/ 3 w 82"/>
                  <a:gd name="T9" fmla="*/ 47 h 76"/>
                  <a:gd name="T10" fmla="*/ 3 w 82"/>
                  <a:gd name="T11" fmla="*/ 47 h 76"/>
                  <a:gd name="T12" fmla="*/ 6 w 82"/>
                  <a:gd name="T13" fmla="*/ 19 h 76"/>
                  <a:gd name="T14" fmla="*/ 6 w 82"/>
                  <a:gd name="T15" fmla="*/ 19 h 76"/>
                  <a:gd name="T16" fmla="*/ 39 w 82"/>
                  <a:gd name="T17" fmla="*/ 0 h 76"/>
                  <a:gd name="T18" fmla="*/ 39 w 82"/>
                  <a:gd name="T19" fmla="*/ 0 h 76"/>
                  <a:gd name="T20" fmla="*/ 58 w 82"/>
                  <a:gd name="T21" fmla="*/ 5 h 76"/>
                  <a:gd name="T22" fmla="*/ 58 w 82"/>
                  <a:gd name="T23" fmla="*/ 5 h 76"/>
                  <a:gd name="T24" fmla="*/ 70 w 82"/>
                  <a:gd name="T25" fmla="*/ 56 h 76"/>
                  <a:gd name="T26" fmla="*/ 70 w 82"/>
                  <a:gd name="T27" fmla="*/ 56 h 76"/>
                  <a:gd name="T28" fmla="*/ 39 w 82"/>
                  <a:gd name="T2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6">
                    <a:moveTo>
                      <a:pt x="39" y="75"/>
                    </a:moveTo>
                    <a:lnTo>
                      <a:pt x="39" y="75"/>
                    </a:lnTo>
                    <a:cubicBezTo>
                      <a:pt x="32" y="75"/>
                      <a:pt x="26" y="73"/>
                      <a:pt x="20" y="69"/>
                    </a:cubicBezTo>
                    <a:lnTo>
                      <a:pt x="20" y="69"/>
                    </a:lnTo>
                    <a:cubicBezTo>
                      <a:pt x="11" y="64"/>
                      <a:pt x="5" y="56"/>
                      <a:pt x="3" y="47"/>
                    </a:cubicBezTo>
                    <a:lnTo>
                      <a:pt x="3" y="47"/>
                    </a:lnTo>
                    <a:cubicBezTo>
                      <a:pt x="0" y="38"/>
                      <a:pt x="2" y="27"/>
                      <a:pt x="6" y="19"/>
                    </a:cubicBezTo>
                    <a:lnTo>
                      <a:pt x="6" y="19"/>
                    </a:lnTo>
                    <a:cubicBezTo>
                      <a:pt x="13" y="8"/>
                      <a:pt x="25" y="0"/>
                      <a:pt x="39" y="0"/>
                    </a:cubicBezTo>
                    <a:lnTo>
                      <a:pt x="39" y="0"/>
                    </a:lnTo>
                    <a:cubicBezTo>
                      <a:pt x="45" y="0"/>
                      <a:pt x="51" y="2"/>
                      <a:pt x="58" y="5"/>
                    </a:cubicBezTo>
                    <a:lnTo>
                      <a:pt x="58" y="5"/>
                    </a:lnTo>
                    <a:cubicBezTo>
                      <a:pt x="75" y="16"/>
                      <a:pt x="81" y="39"/>
                      <a:pt x="70" y="56"/>
                    </a:cubicBezTo>
                    <a:lnTo>
                      <a:pt x="70" y="56"/>
                    </a:lnTo>
                    <a:cubicBezTo>
                      <a:pt x="64" y="68"/>
                      <a:pt x="51" y="75"/>
                      <a:pt x="39" y="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1">
                <a:extLst>
                  <a:ext uri="{FF2B5EF4-FFF2-40B4-BE49-F238E27FC236}">
                    <a16:creationId xmlns:a16="http://schemas.microsoft.com/office/drawing/2014/main" id="{ADC884D2-A543-4565-802D-A3B5F034C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83087" y="10415527"/>
                <a:ext cx="824137" cy="627914"/>
              </a:xfrm>
              <a:custGeom>
                <a:avLst/>
                <a:gdLst>
                  <a:gd name="T0" fmla="*/ 421 w 925"/>
                  <a:gd name="T1" fmla="*/ 506 h 707"/>
                  <a:gd name="T2" fmla="*/ 421 w 925"/>
                  <a:gd name="T3" fmla="*/ 506 h 707"/>
                  <a:gd name="T4" fmla="*/ 924 w 925"/>
                  <a:gd name="T5" fmla="*/ 326 h 707"/>
                  <a:gd name="T6" fmla="*/ 924 w 925"/>
                  <a:gd name="T7" fmla="*/ 0 h 707"/>
                  <a:gd name="T8" fmla="*/ 161 w 925"/>
                  <a:gd name="T9" fmla="*/ 0 h 707"/>
                  <a:gd name="T10" fmla="*/ 0 w 925"/>
                  <a:gd name="T11" fmla="*/ 0 h 707"/>
                  <a:gd name="T12" fmla="*/ 0 w 925"/>
                  <a:gd name="T13" fmla="*/ 161 h 707"/>
                  <a:gd name="T14" fmla="*/ 0 w 925"/>
                  <a:gd name="T15" fmla="*/ 706 h 707"/>
                  <a:gd name="T16" fmla="*/ 0 w 925"/>
                  <a:gd name="T17" fmla="*/ 706 h 707"/>
                  <a:gd name="T18" fmla="*/ 421 w 925"/>
                  <a:gd name="T19" fmla="*/ 506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5" h="707">
                    <a:moveTo>
                      <a:pt x="421" y="506"/>
                    </a:moveTo>
                    <a:lnTo>
                      <a:pt x="421" y="506"/>
                    </a:lnTo>
                    <a:cubicBezTo>
                      <a:pt x="553" y="316"/>
                      <a:pt x="812" y="316"/>
                      <a:pt x="924" y="326"/>
                    </a:cubicBezTo>
                    <a:lnTo>
                      <a:pt x="924" y="0"/>
                    </a:lnTo>
                    <a:lnTo>
                      <a:pt x="161" y="0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0" y="706"/>
                    </a:lnTo>
                    <a:lnTo>
                      <a:pt x="0" y="706"/>
                    </a:lnTo>
                    <a:cubicBezTo>
                      <a:pt x="127" y="447"/>
                      <a:pt x="363" y="591"/>
                      <a:pt x="421" y="50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2">
                <a:extLst>
                  <a:ext uri="{FF2B5EF4-FFF2-40B4-BE49-F238E27FC236}">
                    <a16:creationId xmlns:a16="http://schemas.microsoft.com/office/drawing/2014/main" id="{844AA3C9-AD2F-4A53-8DB6-7496ED5B1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5238" y="10407678"/>
                <a:ext cx="839835" cy="647535"/>
              </a:xfrm>
              <a:custGeom>
                <a:avLst/>
                <a:gdLst>
                  <a:gd name="T0" fmla="*/ 431 w 945"/>
                  <a:gd name="T1" fmla="*/ 516 h 727"/>
                  <a:gd name="T2" fmla="*/ 431 w 945"/>
                  <a:gd name="T3" fmla="*/ 516 h 727"/>
                  <a:gd name="T4" fmla="*/ 20 w 945"/>
                  <a:gd name="T5" fmla="*/ 20 h 727"/>
                  <a:gd name="T6" fmla="*/ 20 w 945"/>
                  <a:gd name="T7" fmla="*/ 677 h 727"/>
                  <a:gd name="T8" fmla="*/ 20 w 945"/>
                  <a:gd name="T9" fmla="*/ 677 h 727"/>
                  <a:gd name="T10" fmla="*/ 312 w 945"/>
                  <a:gd name="T11" fmla="*/ 539 h 727"/>
                  <a:gd name="T12" fmla="*/ 312 w 945"/>
                  <a:gd name="T13" fmla="*/ 539 h 727"/>
                  <a:gd name="T14" fmla="*/ 424 w 945"/>
                  <a:gd name="T15" fmla="*/ 510 h 727"/>
                  <a:gd name="T16" fmla="*/ 424 w 945"/>
                  <a:gd name="T17" fmla="*/ 510 h 727"/>
                  <a:gd name="T18" fmla="*/ 925 w 945"/>
                  <a:gd name="T19" fmla="*/ 326 h 727"/>
                  <a:gd name="T20" fmla="*/ 925 w 945"/>
                  <a:gd name="T21" fmla="*/ 20 h 727"/>
                  <a:gd name="T22" fmla="*/ 20 w 945"/>
                  <a:gd name="T23" fmla="*/ 20 h 727"/>
                  <a:gd name="T24" fmla="*/ 10 w 945"/>
                  <a:gd name="T25" fmla="*/ 726 h 727"/>
                  <a:gd name="T26" fmla="*/ 10 w 945"/>
                  <a:gd name="T27" fmla="*/ 726 h 727"/>
                  <a:gd name="T28" fmla="*/ 7 w 945"/>
                  <a:gd name="T29" fmla="*/ 726 h 727"/>
                  <a:gd name="T30" fmla="*/ 7 w 945"/>
                  <a:gd name="T31" fmla="*/ 726 h 727"/>
                  <a:gd name="T32" fmla="*/ 0 w 945"/>
                  <a:gd name="T33" fmla="*/ 716 h 727"/>
                  <a:gd name="T34" fmla="*/ 0 w 945"/>
                  <a:gd name="T35" fmla="*/ 10 h 727"/>
                  <a:gd name="T36" fmla="*/ 0 w 945"/>
                  <a:gd name="T37" fmla="*/ 10 h 727"/>
                  <a:gd name="T38" fmla="*/ 10 w 945"/>
                  <a:gd name="T39" fmla="*/ 0 h 727"/>
                  <a:gd name="T40" fmla="*/ 934 w 945"/>
                  <a:gd name="T41" fmla="*/ 0 h 727"/>
                  <a:gd name="T42" fmla="*/ 934 w 945"/>
                  <a:gd name="T43" fmla="*/ 0 h 727"/>
                  <a:gd name="T44" fmla="*/ 944 w 945"/>
                  <a:gd name="T45" fmla="*/ 10 h 727"/>
                  <a:gd name="T46" fmla="*/ 944 w 945"/>
                  <a:gd name="T47" fmla="*/ 336 h 727"/>
                  <a:gd name="T48" fmla="*/ 944 w 945"/>
                  <a:gd name="T49" fmla="*/ 336 h 727"/>
                  <a:gd name="T50" fmla="*/ 941 w 945"/>
                  <a:gd name="T51" fmla="*/ 344 h 727"/>
                  <a:gd name="T52" fmla="*/ 941 w 945"/>
                  <a:gd name="T53" fmla="*/ 344 h 727"/>
                  <a:gd name="T54" fmla="*/ 933 w 945"/>
                  <a:gd name="T55" fmla="*/ 345 h 727"/>
                  <a:gd name="T56" fmla="*/ 933 w 945"/>
                  <a:gd name="T57" fmla="*/ 345 h 727"/>
                  <a:gd name="T58" fmla="*/ 440 w 945"/>
                  <a:gd name="T59" fmla="*/ 522 h 727"/>
                  <a:gd name="T60" fmla="*/ 440 w 945"/>
                  <a:gd name="T61" fmla="*/ 522 h 727"/>
                  <a:gd name="T62" fmla="*/ 312 w 945"/>
                  <a:gd name="T63" fmla="*/ 558 h 727"/>
                  <a:gd name="T64" fmla="*/ 312 w 945"/>
                  <a:gd name="T65" fmla="*/ 558 h 727"/>
                  <a:gd name="T66" fmla="*/ 19 w 945"/>
                  <a:gd name="T67" fmla="*/ 720 h 727"/>
                  <a:gd name="T68" fmla="*/ 19 w 945"/>
                  <a:gd name="T69" fmla="*/ 720 h 727"/>
                  <a:gd name="T70" fmla="*/ 10 w 945"/>
                  <a:gd name="T71" fmla="*/ 726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45" h="727">
                    <a:moveTo>
                      <a:pt x="431" y="516"/>
                    </a:moveTo>
                    <a:lnTo>
                      <a:pt x="431" y="516"/>
                    </a:lnTo>
                    <a:close/>
                    <a:moveTo>
                      <a:pt x="20" y="20"/>
                    </a:moveTo>
                    <a:lnTo>
                      <a:pt x="20" y="677"/>
                    </a:lnTo>
                    <a:lnTo>
                      <a:pt x="20" y="677"/>
                    </a:lnTo>
                    <a:cubicBezTo>
                      <a:pt x="103" y="542"/>
                      <a:pt x="223" y="540"/>
                      <a:pt x="312" y="539"/>
                    </a:cubicBezTo>
                    <a:lnTo>
                      <a:pt x="312" y="539"/>
                    </a:lnTo>
                    <a:cubicBezTo>
                      <a:pt x="364" y="538"/>
                      <a:pt x="406" y="537"/>
                      <a:pt x="424" y="510"/>
                    </a:cubicBezTo>
                    <a:lnTo>
                      <a:pt x="424" y="510"/>
                    </a:lnTo>
                    <a:cubicBezTo>
                      <a:pt x="555" y="321"/>
                      <a:pt x="810" y="316"/>
                      <a:pt x="925" y="326"/>
                    </a:cubicBezTo>
                    <a:lnTo>
                      <a:pt x="925" y="20"/>
                    </a:lnTo>
                    <a:lnTo>
                      <a:pt x="20" y="20"/>
                    </a:lnTo>
                    <a:close/>
                    <a:moveTo>
                      <a:pt x="10" y="726"/>
                    </a:moveTo>
                    <a:lnTo>
                      <a:pt x="10" y="726"/>
                    </a:lnTo>
                    <a:cubicBezTo>
                      <a:pt x="9" y="726"/>
                      <a:pt x="8" y="726"/>
                      <a:pt x="7" y="726"/>
                    </a:cubicBezTo>
                    <a:lnTo>
                      <a:pt x="7" y="726"/>
                    </a:lnTo>
                    <a:cubicBezTo>
                      <a:pt x="3" y="724"/>
                      <a:pt x="0" y="720"/>
                      <a:pt x="0" y="71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934" y="0"/>
                    </a:lnTo>
                    <a:lnTo>
                      <a:pt x="934" y="0"/>
                    </a:lnTo>
                    <a:cubicBezTo>
                      <a:pt x="940" y="0"/>
                      <a:pt x="944" y="4"/>
                      <a:pt x="944" y="10"/>
                    </a:cubicBezTo>
                    <a:lnTo>
                      <a:pt x="944" y="336"/>
                    </a:lnTo>
                    <a:lnTo>
                      <a:pt x="944" y="336"/>
                    </a:lnTo>
                    <a:cubicBezTo>
                      <a:pt x="944" y="339"/>
                      <a:pt x="943" y="341"/>
                      <a:pt x="941" y="344"/>
                    </a:cubicBezTo>
                    <a:lnTo>
                      <a:pt x="941" y="344"/>
                    </a:lnTo>
                    <a:cubicBezTo>
                      <a:pt x="939" y="345"/>
                      <a:pt x="937" y="346"/>
                      <a:pt x="933" y="345"/>
                    </a:cubicBezTo>
                    <a:lnTo>
                      <a:pt x="933" y="345"/>
                    </a:lnTo>
                    <a:cubicBezTo>
                      <a:pt x="828" y="336"/>
                      <a:pt x="569" y="334"/>
                      <a:pt x="440" y="522"/>
                    </a:cubicBezTo>
                    <a:lnTo>
                      <a:pt x="440" y="522"/>
                    </a:lnTo>
                    <a:cubicBezTo>
                      <a:pt x="416" y="556"/>
                      <a:pt x="367" y="557"/>
                      <a:pt x="312" y="558"/>
                    </a:cubicBezTo>
                    <a:lnTo>
                      <a:pt x="312" y="558"/>
                    </a:lnTo>
                    <a:cubicBezTo>
                      <a:pt x="216" y="559"/>
                      <a:pt x="96" y="561"/>
                      <a:pt x="19" y="720"/>
                    </a:cubicBezTo>
                    <a:lnTo>
                      <a:pt x="19" y="720"/>
                    </a:lnTo>
                    <a:cubicBezTo>
                      <a:pt x="17" y="724"/>
                      <a:pt x="14" y="726"/>
                      <a:pt x="10" y="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83">
                <a:extLst>
                  <a:ext uri="{FF2B5EF4-FFF2-40B4-BE49-F238E27FC236}">
                    <a16:creationId xmlns:a16="http://schemas.microsoft.com/office/drawing/2014/main" id="{8705BE37-2575-4884-981F-B5944A166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5238" y="10686314"/>
                <a:ext cx="839835" cy="427768"/>
              </a:xfrm>
              <a:custGeom>
                <a:avLst/>
                <a:gdLst>
                  <a:gd name="T0" fmla="*/ 431 w 945"/>
                  <a:gd name="T1" fmla="*/ 201 h 482"/>
                  <a:gd name="T2" fmla="*/ 431 w 945"/>
                  <a:gd name="T3" fmla="*/ 201 h 482"/>
                  <a:gd name="T4" fmla="*/ 20 w 945"/>
                  <a:gd name="T5" fmla="*/ 462 h 482"/>
                  <a:gd name="T6" fmla="*/ 925 w 945"/>
                  <a:gd name="T7" fmla="*/ 462 h 482"/>
                  <a:gd name="T8" fmla="*/ 925 w 945"/>
                  <a:gd name="T9" fmla="*/ 30 h 482"/>
                  <a:gd name="T10" fmla="*/ 925 w 945"/>
                  <a:gd name="T11" fmla="*/ 30 h 482"/>
                  <a:gd name="T12" fmla="*/ 440 w 945"/>
                  <a:gd name="T13" fmla="*/ 207 h 482"/>
                  <a:gd name="T14" fmla="*/ 440 w 945"/>
                  <a:gd name="T15" fmla="*/ 207 h 482"/>
                  <a:gd name="T16" fmla="*/ 312 w 945"/>
                  <a:gd name="T17" fmla="*/ 243 h 482"/>
                  <a:gd name="T18" fmla="*/ 312 w 945"/>
                  <a:gd name="T19" fmla="*/ 243 h 482"/>
                  <a:gd name="T20" fmla="*/ 20 w 945"/>
                  <a:gd name="T21" fmla="*/ 403 h 482"/>
                  <a:gd name="T22" fmla="*/ 20 w 945"/>
                  <a:gd name="T23" fmla="*/ 462 h 482"/>
                  <a:gd name="T24" fmla="*/ 934 w 945"/>
                  <a:gd name="T25" fmla="*/ 481 h 482"/>
                  <a:gd name="T26" fmla="*/ 10 w 945"/>
                  <a:gd name="T27" fmla="*/ 481 h 482"/>
                  <a:gd name="T28" fmla="*/ 10 w 945"/>
                  <a:gd name="T29" fmla="*/ 481 h 482"/>
                  <a:gd name="T30" fmla="*/ 0 w 945"/>
                  <a:gd name="T31" fmla="*/ 472 h 482"/>
                  <a:gd name="T32" fmla="*/ 0 w 945"/>
                  <a:gd name="T33" fmla="*/ 401 h 482"/>
                  <a:gd name="T34" fmla="*/ 0 w 945"/>
                  <a:gd name="T35" fmla="*/ 401 h 482"/>
                  <a:gd name="T36" fmla="*/ 2 w 945"/>
                  <a:gd name="T37" fmla="*/ 397 h 482"/>
                  <a:gd name="T38" fmla="*/ 2 w 945"/>
                  <a:gd name="T39" fmla="*/ 397 h 482"/>
                  <a:gd name="T40" fmla="*/ 312 w 945"/>
                  <a:gd name="T41" fmla="*/ 224 h 482"/>
                  <a:gd name="T42" fmla="*/ 312 w 945"/>
                  <a:gd name="T43" fmla="*/ 224 h 482"/>
                  <a:gd name="T44" fmla="*/ 424 w 945"/>
                  <a:gd name="T45" fmla="*/ 195 h 482"/>
                  <a:gd name="T46" fmla="*/ 424 w 945"/>
                  <a:gd name="T47" fmla="*/ 195 h 482"/>
                  <a:gd name="T48" fmla="*/ 935 w 945"/>
                  <a:gd name="T49" fmla="*/ 11 h 482"/>
                  <a:gd name="T50" fmla="*/ 935 w 945"/>
                  <a:gd name="T51" fmla="*/ 11 h 482"/>
                  <a:gd name="T52" fmla="*/ 944 w 945"/>
                  <a:gd name="T53" fmla="*/ 21 h 482"/>
                  <a:gd name="T54" fmla="*/ 944 w 945"/>
                  <a:gd name="T55" fmla="*/ 472 h 482"/>
                  <a:gd name="T56" fmla="*/ 944 w 945"/>
                  <a:gd name="T57" fmla="*/ 472 h 482"/>
                  <a:gd name="T58" fmla="*/ 934 w 945"/>
                  <a:gd name="T59" fmla="*/ 48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45" h="482">
                    <a:moveTo>
                      <a:pt x="431" y="201"/>
                    </a:moveTo>
                    <a:lnTo>
                      <a:pt x="431" y="201"/>
                    </a:lnTo>
                    <a:close/>
                    <a:moveTo>
                      <a:pt x="20" y="462"/>
                    </a:moveTo>
                    <a:lnTo>
                      <a:pt x="925" y="462"/>
                    </a:lnTo>
                    <a:lnTo>
                      <a:pt x="925" y="30"/>
                    </a:lnTo>
                    <a:lnTo>
                      <a:pt x="925" y="30"/>
                    </a:lnTo>
                    <a:cubicBezTo>
                      <a:pt x="814" y="21"/>
                      <a:pt x="566" y="24"/>
                      <a:pt x="440" y="207"/>
                    </a:cubicBezTo>
                    <a:lnTo>
                      <a:pt x="440" y="207"/>
                    </a:lnTo>
                    <a:cubicBezTo>
                      <a:pt x="416" y="241"/>
                      <a:pt x="367" y="242"/>
                      <a:pt x="312" y="243"/>
                    </a:cubicBezTo>
                    <a:lnTo>
                      <a:pt x="312" y="243"/>
                    </a:lnTo>
                    <a:cubicBezTo>
                      <a:pt x="217" y="244"/>
                      <a:pt x="98" y="246"/>
                      <a:pt x="20" y="403"/>
                    </a:cubicBezTo>
                    <a:lnTo>
                      <a:pt x="20" y="462"/>
                    </a:lnTo>
                    <a:close/>
                    <a:moveTo>
                      <a:pt x="934" y="481"/>
                    </a:moveTo>
                    <a:lnTo>
                      <a:pt x="10" y="481"/>
                    </a:lnTo>
                    <a:lnTo>
                      <a:pt x="10" y="481"/>
                    </a:lnTo>
                    <a:cubicBezTo>
                      <a:pt x="4" y="481"/>
                      <a:pt x="0" y="477"/>
                      <a:pt x="0" y="472"/>
                    </a:cubicBezTo>
                    <a:lnTo>
                      <a:pt x="0" y="401"/>
                    </a:lnTo>
                    <a:lnTo>
                      <a:pt x="0" y="401"/>
                    </a:lnTo>
                    <a:cubicBezTo>
                      <a:pt x="0" y="399"/>
                      <a:pt x="1" y="398"/>
                      <a:pt x="2" y="397"/>
                    </a:cubicBezTo>
                    <a:lnTo>
                      <a:pt x="2" y="397"/>
                    </a:lnTo>
                    <a:cubicBezTo>
                      <a:pt x="85" y="227"/>
                      <a:pt x="216" y="225"/>
                      <a:pt x="312" y="224"/>
                    </a:cubicBezTo>
                    <a:lnTo>
                      <a:pt x="312" y="224"/>
                    </a:lnTo>
                    <a:cubicBezTo>
                      <a:pt x="364" y="223"/>
                      <a:pt x="406" y="222"/>
                      <a:pt x="424" y="195"/>
                    </a:cubicBezTo>
                    <a:lnTo>
                      <a:pt x="424" y="195"/>
                    </a:lnTo>
                    <a:cubicBezTo>
                      <a:pt x="559" y="0"/>
                      <a:pt x="826" y="1"/>
                      <a:pt x="935" y="11"/>
                    </a:cubicBezTo>
                    <a:lnTo>
                      <a:pt x="935" y="11"/>
                    </a:lnTo>
                    <a:cubicBezTo>
                      <a:pt x="940" y="11"/>
                      <a:pt x="944" y="16"/>
                      <a:pt x="944" y="21"/>
                    </a:cubicBezTo>
                    <a:lnTo>
                      <a:pt x="944" y="472"/>
                    </a:lnTo>
                    <a:lnTo>
                      <a:pt x="944" y="472"/>
                    </a:lnTo>
                    <a:cubicBezTo>
                      <a:pt x="944" y="477"/>
                      <a:pt x="940" y="481"/>
                      <a:pt x="934" y="4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11828A4C-A36B-4222-A654-BDA770645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7880" y="10289943"/>
                <a:ext cx="1113663" cy="940974"/>
              </a:xfrm>
              <a:custGeom>
                <a:avLst/>
                <a:gdLst>
                  <a:gd name="connsiteX0" fmla="*/ 1104812 w 1113663"/>
                  <a:gd name="connsiteY0" fmla="*/ 729951 h 940974"/>
                  <a:gd name="connsiteX1" fmla="*/ 1113663 w 1113663"/>
                  <a:gd name="connsiteY1" fmla="*/ 738931 h 940974"/>
                  <a:gd name="connsiteX2" fmla="*/ 1113663 w 1113663"/>
                  <a:gd name="connsiteY2" fmla="*/ 932892 h 940974"/>
                  <a:gd name="connsiteX3" fmla="*/ 1104812 w 1113663"/>
                  <a:gd name="connsiteY3" fmla="*/ 940974 h 940974"/>
                  <a:gd name="connsiteX4" fmla="*/ 914519 w 1113663"/>
                  <a:gd name="connsiteY4" fmla="*/ 940974 h 940974"/>
                  <a:gd name="connsiteX5" fmla="*/ 906553 w 1113663"/>
                  <a:gd name="connsiteY5" fmla="*/ 932892 h 940974"/>
                  <a:gd name="connsiteX6" fmla="*/ 914519 w 1113663"/>
                  <a:gd name="connsiteY6" fmla="*/ 923015 h 940974"/>
                  <a:gd name="connsiteX7" fmla="*/ 1096846 w 1113663"/>
                  <a:gd name="connsiteY7" fmla="*/ 923015 h 940974"/>
                  <a:gd name="connsiteX8" fmla="*/ 1096846 w 1113663"/>
                  <a:gd name="connsiteY8" fmla="*/ 738931 h 940974"/>
                  <a:gd name="connsiteX9" fmla="*/ 1104812 w 1113663"/>
                  <a:gd name="connsiteY9" fmla="*/ 729951 h 940974"/>
                  <a:gd name="connsiteX10" fmla="*/ 8851 w 1113663"/>
                  <a:gd name="connsiteY10" fmla="*/ 729951 h 940974"/>
                  <a:gd name="connsiteX11" fmla="*/ 16817 w 1113663"/>
                  <a:gd name="connsiteY11" fmla="*/ 738931 h 940974"/>
                  <a:gd name="connsiteX12" fmla="*/ 16817 w 1113663"/>
                  <a:gd name="connsiteY12" fmla="*/ 923015 h 940974"/>
                  <a:gd name="connsiteX13" fmla="*/ 199147 w 1113663"/>
                  <a:gd name="connsiteY13" fmla="*/ 923015 h 940974"/>
                  <a:gd name="connsiteX14" fmla="*/ 207113 w 1113663"/>
                  <a:gd name="connsiteY14" fmla="*/ 932892 h 940974"/>
                  <a:gd name="connsiteX15" fmla="*/ 199147 w 1113663"/>
                  <a:gd name="connsiteY15" fmla="*/ 940974 h 940974"/>
                  <a:gd name="connsiteX16" fmla="*/ 8851 w 1113663"/>
                  <a:gd name="connsiteY16" fmla="*/ 940974 h 940974"/>
                  <a:gd name="connsiteX17" fmla="*/ 0 w 1113663"/>
                  <a:gd name="connsiteY17" fmla="*/ 932892 h 940974"/>
                  <a:gd name="connsiteX18" fmla="*/ 0 w 1113663"/>
                  <a:gd name="connsiteY18" fmla="*/ 738931 h 940974"/>
                  <a:gd name="connsiteX19" fmla="*/ 8851 w 1113663"/>
                  <a:gd name="connsiteY19" fmla="*/ 729951 h 940974"/>
                  <a:gd name="connsiteX20" fmla="*/ 914519 w 1113663"/>
                  <a:gd name="connsiteY20" fmla="*/ 0 h 940974"/>
                  <a:gd name="connsiteX21" fmla="*/ 1104812 w 1113663"/>
                  <a:gd name="connsiteY21" fmla="*/ 0 h 940974"/>
                  <a:gd name="connsiteX22" fmla="*/ 1113663 w 1113663"/>
                  <a:gd name="connsiteY22" fmla="*/ 8980 h 940974"/>
                  <a:gd name="connsiteX23" fmla="*/ 1113663 w 1113663"/>
                  <a:gd name="connsiteY23" fmla="*/ 202043 h 940974"/>
                  <a:gd name="connsiteX24" fmla="*/ 1104812 w 1113663"/>
                  <a:gd name="connsiteY24" fmla="*/ 211023 h 940974"/>
                  <a:gd name="connsiteX25" fmla="*/ 1096846 w 1113663"/>
                  <a:gd name="connsiteY25" fmla="*/ 202043 h 940974"/>
                  <a:gd name="connsiteX26" fmla="*/ 1096846 w 1113663"/>
                  <a:gd name="connsiteY26" fmla="*/ 17959 h 940974"/>
                  <a:gd name="connsiteX27" fmla="*/ 914519 w 1113663"/>
                  <a:gd name="connsiteY27" fmla="*/ 17959 h 940974"/>
                  <a:gd name="connsiteX28" fmla="*/ 906553 w 1113663"/>
                  <a:gd name="connsiteY28" fmla="*/ 8980 h 940974"/>
                  <a:gd name="connsiteX29" fmla="*/ 914519 w 1113663"/>
                  <a:gd name="connsiteY29" fmla="*/ 0 h 940974"/>
                  <a:gd name="connsiteX30" fmla="*/ 8851 w 1113663"/>
                  <a:gd name="connsiteY30" fmla="*/ 0 h 940974"/>
                  <a:gd name="connsiteX31" fmla="*/ 199147 w 1113663"/>
                  <a:gd name="connsiteY31" fmla="*/ 0 h 940974"/>
                  <a:gd name="connsiteX32" fmla="*/ 207113 w 1113663"/>
                  <a:gd name="connsiteY32" fmla="*/ 8980 h 940974"/>
                  <a:gd name="connsiteX33" fmla="*/ 199147 w 1113663"/>
                  <a:gd name="connsiteY33" fmla="*/ 17959 h 940974"/>
                  <a:gd name="connsiteX34" fmla="*/ 16817 w 1113663"/>
                  <a:gd name="connsiteY34" fmla="*/ 17959 h 940974"/>
                  <a:gd name="connsiteX35" fmla="*/ 16817 w 1113663"/>
                  <a:gd name="connsiteY35" fmla="*/ 202043 h 940974"/>
                  <a:gd name="connsiteX36" fmla="*/ 8851 w 1113663"/>
                  <a:gd name="connsiteY36" fmla="*/ 211023 h 940974"/>
                  <a:gd name="connsiteX37" fmla="*/ 0 w 1113663"/>
                  <a:gd name="connsiteY37" fmla="*/ 202043 h 940974"/>
                  <a:gd name="connsiteX38" fmla="*/ 0 w 1113663"/>
                  <a:gd name="connsiteY38" fmla="*/ 8980 h 940974"/>
                  <a:gd name="connsiteX39" fmla="*/ 8851 w 1113663"/>
                  <a:gd name="connsiteY39" fmla="*/ 0 h 94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13663" h="940974">
                    <a:moveTo>
                      <a:pt x="1104812" y="729951"/>
                    </a:moveTo>
                    <a:cubicBezTo>
                      <a:pt x="1109237" y="729951"/>
                      <a:pt x="1113663" y="734441"/>
                      <a:pt x="1113663" y="738931"/>
                    </a:cubicBezTo>
                    <a:lnTo>
                      <a:pt x="1113663" y="932892"/>
                    </a:lnTo>
                    <a:cubicBezTo>
                      <a:pt x="1113663" y="936484"/>
                      <a:pt x="1109237" y="940974"/>
                      <a:pt x="1104812" y="940974"/>
                    </a:cubicBezTo>
                    <a:lnTo>
                      <a:pt x="914519" y="940974"/>
                    </a:lnTo>
                    <a:cubicBezTo>
                      <a:pt x="910093" y="940974"/>
                      <a:pt x="906553" y="936484"/>
                      <a:pt x="906553" y="932892"/>
                    </a:cubicBezTo>
                    <a:cubicBezTo>
                      <a:pt x="906553" y="926606"/>
                      <a:pt x="910093" y="923015"/>
                      <a:pt x="914519" y="923015"/>
                    </a:cubicBezTo>
                    <a:lnTo>
                      <a:pt x="1096846" y="923015"/>
                    </a:lnTo>
                    <a:lnTo>
                      <a:pt x="1096846" y="738931"/>
                    </a:lnTo>
                    <a:cubicBezTo>
                      <a:pt x="1096846" y="734441"/>
                      <a:pt x="1100387" y="729951"/>
                      <a:pt x="1104812" y="729951"/>
                    </a:cubicBezTo>
                    <a:close/>
                    <a:moveTo>
                      <a:pt x="8851" y="729951"/>
                    </a:moveTo>
                    <a:cubicBezTo>
                      <a:pt x="13276" y="729951"/>
                      <a:pt x="16817" y="734441"/>
                      <a:pt x="16817" y="738931"/>
                    </a:cubicBezTo>
                    <a:lnTo>
                      <a:pt x="16817" y="923015"/>
                    </a:lnTo>
                    <a:lnTo>
                      <a:pt x="199147" y="923015"/>
                    </a:lnTo>
                    <a:cubicBezTo>
                      <a:pt x="203573" y="923015"/>
                      <a:pt x="207113" y="926606"/>
                      <a:pt x="207113" y="932892"/>
                    </a:cubicBezTo>
                    <a:cubicBezTo>
                      <a:pt x="207113" y="936484"/>
                      <a:pt x="203573" y="940974"/>
                      <a:pt x="199147" y="940974"/>
                    </a:cubicBezTo>
                    <a:lnTo>
                      <a:pt x="8851" y="940974"/>
                    </a:lnTo>
                    <a:cubicBezTo>
                      <a:pt x="4425" y="940974"/>
                      <a:pt x="0" y="936484"/>
                      <a:pt x="0" y="932892"/>
                    </a:cubicBezTo>
                    <a:lnTo>
                      <a:pt x="0" y="738931"/>
                    </a:lnTo>
                    <a:cubicBezTo>
                      <a:pt x="0" y="734441"/>
                      <a:pt x="4425" y="729951"/>
                      <a:pt x="8851" y="729951"/>
                    </a:cubicBezTo>
                    <a:close/>
                    <a:moveTo>
                      <a:pt x="914519" y="0"/>
                    </a:moveTo>
                    <a:lnTo>
                      <a:pt x="1104812" y="0"/>
                    </a:lnTo>
                    <a:cubicBezTo>
                      <a:pt x="1109237" y="0"/>
                      <a:pt x="1113663" y="4490"/>
                      <a:pt x="1113663" y="8980"/>
                    </a:cubicBezTo>
                    <a:lnTo>
                      <a:pt x="1113663" y="202043"/>
                    </a:lnTo>
                    <a:cubicBezTo>
                      <a:pt x="1113663" y="206533"/>
                      <a:pt x="1109237" y="211023"/>
                      <a:pt x="1104812" y="211023"/>
                    </a:cubicBezTo>
                    <a:cubicBezTo>
                      <a:pt x="1100387" y="211023"/>
                      <a:pt x="1096846" y="206533"/>
                      <a:pt x="1096846" y="202043"/>
                    </a:cubicBezTo>
                    <a:lnTo>
                      <a:pt x="1096846" y="17959"/>
                    </a:lnTo>
                    <a:lnTo>
                      <a:pt x="914519" y="17959"/>
                    </a:lnTo>
                    <a:cubicBezTo>
                      <a:pt x="910093" y="17959"/>
                      <a:pt x="906553" y="13470"/>
                      <a:pt x="906553" y="8980"/>
                    </a:cubicBezTo>
                    <a:cubicBezTo>
                      <a:pt x="906553" y="4490"/>
                      <a:pt x="910093" y="0"/>
                      <a:pt x="914519" y="0"/>
                    </a:cubicBezTo>
                    <a:close/>
                    <a:moveTo>
                      <a:pt x="8851" y="0"/>
                    </a:moveTo>
                    <a:lnTo>
                      <a:pt x="199147" y="0"/>
                    </a:lnTo>
                    <a:cubicBezTo>
                      <a:pt x="203573" y="0"/>
                      <a:pt x="207113" y="4490"/>
                      <a:pt x="207113" y="8980"/>
                    </a:cubicBezTo>
                    <a:cubicBezTo>
                      <a:pt x="207113" y="13470"/>
                      <a:pt x="203573" y="17959"/>
                      <a:pt x="199147" y="17959"/>
                    </a:cubicBezTo>
                    <a:lnTo>
                      <a:pt x="16817" y="17959"/>
                    </a:lnTo>
                    <a:lnTo>
                      <a:pt x="16817" y="202043"/>
                    </a:lnTo>
                    <a:cubicBezTo>
                      <a:pt x="16817" y="206533"/>
                      <a:pt x="13276" y="211023"/>
                      <a:pt x="8851" y="211023"/>
                    </a:cubicBezTo>
                    <a:cubicBezTo>
                      <a:pt x="4425" y="211023"/>
                      <a:pt x="0" y="206533"/>
                      <a:pt x="0" y="202043"/>
                    </a:cubicBezTo>
                    <a:lnTo>
                      <a:pt x="0" y="8980"/>
                    </a:lnTo>
                    <a:cubicBezTo>
                      <a:pt x="0" y="4490"/>
                      <a:pt x="4425" y="0"/>
                      <a:pt x="88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88">
                <a:extLst>
                  <a:ext uri="{FF2B5EF4-FFF2-40B4-BE49-F238E27FC236}">
                    <a16:creationId xmlns:a16="http://schemas.microsoft.com/office/drawing/2014/main" id="{D5004BF0-188E-4751-ADB5-BCB92982F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1461" y="10548959"/>
                <a:ext cx="156979" cy="156979"/>
              </a:xfrm>
              <a:custGeom>
                <a:avLst/>
                <a:gdLst>
                  <a:gd name="T0" fmla="*/ 177 w 178"/>
                  <a:gd name="T1" fmla="*/ 88 h 178"/>
                  <a:gd name="T2" fmla="*/ 177 w 178"/>
                  <a:gd name="T3" fmla="*/ 88 h 178"/>
                  <a:gd name="T4" fmla="*/ 88 w 178"/>
                  <a:gd name="T5" fmla="*/ 177 h 178"/>
                  <a:gd name="T6" fmla="*/ 88 w 178"/>
                  <a:gd name="T7" fmla="*/ 177 h 178"/>
                  <a:gd name="T8" fmla="*/ 0 w 178"/>
                  <a:gd name="T9" fmla="*/ 88 h 178"/>
                  <a:gd name="T10" fmla="*/ 0 w 178"/>
                  <a:gd name="T11" fmla="*/ 88 h 178"/>
                  <a:gd name="T12" fmla="*/ 88 w 178"/>
                  <a:gd name="T13" fmla="*/ 0 h 178"/>
                  <a:gd name="T14" fmla="*/ 88 w 178"/>
                  <a:gd name="T15" fmla="*/ 0 h 178"/>
                  <a:gd name="T16" fmla="*/ 177 w 178"/>
                  <a:gd name="T17" fmla="*/ 8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8" h="178">
                    <a:moveTo>
                      <a:pt x="177" y="88"/>
                    </a:moveTo>
                    <a:lnTo>
                      <a:pt x="177" y="88"/>
                    </a:lnTo>
                    <a:cubicBezTo>
                      <a:pt x="177" y="138"/>
                      <a:pt x="138" y="177"/>
                      <a:pt x="88" y="177"/>
                    </a:cubicBezTo>
                    <a:lnTo>
                      <a:pt x="88" y="177"/>
                    </a:lnTo>
                    <a:cubicBezTo>
                      <a:pt x="39" y="177"/>
                      <a:pt x="0" y="138"/>
                      <a:pt x="0" y="88"/>
                    </a:cubicBezTo>
                    <a:lnTo>
                      <a:pt x="0" y="88"/>
                    </a:lnTo>
                    <a:cubicBezTo>
                      <a:pt x="0" y="39"/>
                      <a:pt x="39" y="0"/>
                      <a:pt x="88" y="0"/>
                    </a:cubicBezTo>
                    <a:lnTo>
                      <a:pt x="88" y="0"/>
                    </a:lnTo>
                    <a:cubicBezTo>
                      <a:pt x="138" y="0"/>
                      <a:pt x="177" y="39"/>
                      <a:pt x="177" y="8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869D714-E15F-4210-A087-20911DA75306}"/>
                </a:ext>
              </a:extLst>
            </p:cNvPr>
            <p:cNvGrpSpPr/>
            <p:nvPr/>
          </p:nvGrpSpPr>
          <p:grpSpPr>
            <a:xfrm>
              <a:off x="4051449" y="6318387"/>
              <a:ext cx="9771027" cy="4516175"/>
              <a:chOff x="4051449" y="6318387"/>
              <a:chExt cx="9771027" cy="4516175"/>
            </a:xfrm>
          </p:grpSpPr>
          <p:sp>
            <p:nvSpPr>
              <p:cNvPr id="76" name="Freeform 71">
                <a:extLst>
                  <a:ext uri="{FF2B5EF4-FFF2-40B4-BE49-F238E27FC236}">
                    <a16:creationId xmlns:a16="http://schemas.microsoft.com/office/drawing/2014/main" id="{364ED742-2384-404D-9C7B-75184555F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0103" y="9705198"/>
                <a:ext cx="19621" cy="1055682"/>
              </a:xfrm>
              <a:custGeom>
                <a:avLst/>
                <a:gdLst>
                  <a:gd name="T0" fmla="*/ 10 w 21"/>
                  <a:gd name="T1" fmla="*/ 1185 h 1186"/>
                  <a:gd name="T2" fmla="*/ 10 w 21"/>
                  <a:gd name="T3" fmla="*/ 1185 h 1186"/>
                  <a:gd name="T4" fmla="*/ 0 w 21"/>
                  <a:gd name="T5" fmla="*/ 1176 h 1186"/>
                  <a:gd name="T6" fmla="*/ 0 w 21"/>
                  <a:gd name="T7" fmla="*/ 9 h 1186"/>
                  <a:gd name="T8" fmla="*/ 0 w 21"/>
                  <a:gd name="T9" fmla="*/ 9 h 1186"/>
                  <a:gd name="T10" fmla="*/ 10 w 21"/>
                  <a:gd name="T11" fmla="*/ 0 h 1186"/>
                  <a:gd name="T12" fmla="*/ 10 w 21"/>
                  <a:gd name="T13" fmla="*/ 0 h 1186"/>
                  <a:gd name="T14" fmla="*/ 20 w 21"/>
                  <a:gd name="T15" fmla="*/ 9 h 1186"/>
                  <a:gd name="T16" fmla="*/ 20 w 21"/>
                  <a:gd name="T17" fmla="*/ 1176 h 1186"/>
                  <a:gd name="T18" fmla="*/ 20 w 21"/>
                  <a:gd name="T19" fmla="*/ 1176 h 1186"/>
                  <a:gd name="T20" fmla="*/ 10 w 21"/>
                  <a:gd name="T21" fmla="*/ 1185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186">
                    <a:moveTo>
                      <a:pt x="10" y="1185"/>
                    </a:moveTo>
                    <a:lnTo>
                      <a:pt x="10" y="1185"/>
                    </a:lnTo>
                    <a:cubicBezTo>
                      <a:pt x="4" y="1185"/>
                      <a:pt x="0" y="1181"/>
                      <a:pt x="0" y="117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4"/>
                      <a:pt x="20" y="9"/>
                    </a:cubicBezTo>
                    <a:lnTo>
                      <a:pt x="20" y="1176"/>
                    </a:lnTo>
                    <a:lnTo>
                      <a:pt x="20" y="1176"/>
                    </a:lnTo>
                    <a:cubicBezTo>
                      <a:pt x="20" y="1181"/>
                      <a:pt x="15" y="1185"/>
                      <a:pt x="10" y="11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F91D656-7CDF-4783-86C5-618FC377A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9147" y="8912455"/>
                <a:ext cx="3723424" cy="1847534"/>
              </a:xfrm>
              <a:custGeom>
                <a:avLst/>
                <a:gdLst>
                  <a:gd name="connsiteX0" fmla="*/ 3640565 w 3723424"/>
                  <a:gd name="connsiteY0" fmla="*/ 16837 h 1847534"/>
                  <a:gd name="connsiteX1" fmla="*/ 3575525 w 3723424"/>
                  <a:gd name="connsiteY1" fmla="*/ 81527 h 1847534"/>
                  <a:gd name="connsiteX2" fmla="*/ 3640565 w 3723424"/>
                  <a:gd name="connsiteY2" fmla="*/ 146218 h 1847534"/>
                  <a:gd name="connsiteX3" fmla="*/ 3705605 w 3723424"/>
                  <a:gd name="connsiteY3" fmla="*/ 81527 h 1847534"/>
                  <a:gd name="connsiteX4" fmla="*/ 3640565 w 3723424"/>
                  <a:gd name="connsiteY4" fmla="*/ 16837 h 1847534"/>
                  <a:gd name="connsiteX5" fmla="*/ 3640565 w 3723424"/>
                  <a:gd name="connsiteY5" fmla="*/ 0 h 1847534"/>
                  <a:gd name="connsiteX6" fmla="*/ 3723424 w 3723424"/>
                  <a:gd name="connsiteY6" fmla="*/ 81527 h 1847534"/>
                  <a:gd name="connsiteX7" fmla="*/ 3640565 w 3723424"/>
                  <a:gd name="connsiteY7" fmla="*/ 163941 h 1847534"/>
                  <a:gd name="connsiteX8" fmla="*/ 3565892 w 3723424"/>
                  <a:gd name="connsiteY8" fmla="*/ 113471 h 1847534"/>
                  <a:gd name="connsiteX9" fmla="*/ 3560696 w 3723424"/>
                  <a:gd name="connsiteY9" fmla="*/ 87555 h 1847534"/>
                  <a:gd name="connsiteX10" fmla="*/ 16914 w 3723424"/>
                  <a:gd name="connsiteY10" fmla="*/ 87555 h 1847534"/>
                  <a:gd name="connsiteX11" fmla="*/ 16914 w 3723424"/>
                  <a:gd name="connsiteY11" fmla="*/ 1839522 h 1847534"/>
                  <a:gd name="connsiteX12" fmla="*/ 8902 w 3723424"/>
                  <a:gd name="connsiteY12" fmla="*/ 1847534 h 1847534"/>
                  <a:gd name="connsiteX13" fmla="*/ 0 w 3723424"/>
                  <a:gd name="connsiteY13" fmla="*/ 1839522 h 1847534"/>
                  <a:gd name="connsiteX14" fmla="*/ 0 w 3723424"/>
                  <a:gd name="connsiteY14" fmla="*/ 78653 h 1847534"/>
                  <a:gd name="connsiteX15" fmla="*/ 8902 w 3723424"/>
                  <a:gd name="connsiteY15" fmla="*/ 70641 h 1847534"/>
                  <a:gd name="connsiteX16" fmla="*/ 3561680 w 3723424"/>
                  <a:gd name="connsiteY16" fmla="*/ 70641 h 1847534"/>
                  <a:gd name="connsiteX17" fmla="*/ 3565892 w 3723424"/>
                  <a:gd name="connsiteY17" fmla="*/ 49722 h 1847534"/>
                  <a:gd name="connsiteX18" fmla="*/ 3640565 w 3723424"/>
                  <a:gd name="connsiteY18" fmla="*/ 0 h 184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23424" h="1847534">
                    <a:moveTo>
                      <a:pt x="3640565" y="16837"/>
                    </a:moveTo>
                    <a:cubicBezTo>
                      <a:pt x="3604927" y="16837"/>
                      <a:pt x="3575525" y="46081"/>
                      <a:pt x="3575525" y="81527"/>
                    </a:cubicBezTo>
                    <a:cubicBezTo>
                      <a:pt x="3575525" y="117860"/>
                      <a:pt x="3604927" y="146218"/>
                      <a:pt x="3640565" y="146218"/>
                    </a:cubicBezTo>
                    <a:cubicBezTo>
                      <a:pt x="3677094" y="146218"/>
                      <a:pt x="3705605" y="117860"/>
                      <a:pt x="3705605" y="81527"/>
                    </a:cubicBezTo>
                    <a:cubicBezTo>
                      <a:pt x="3705605" y="46081"/>
                      <a:pt x="3677094" y="16837"/>
                      <a:pt x="3640565" y="16837"/>
                    </a:cubicBezTo>
                    <a:close/>
                    <a:moveTo>
                      <a:pt x="3640565" y="0"/>
                    </a:moveTo>
                    <a:cubicBezTo>
                      <a:pt x="3686895" y="0"/>
                      <a:pt x="3723424" y="36333"/>
                      <a:pt x="3723424" y="81527"/>
                    </a:cubicBezTo>
                    <a:cubicBezTo>
                      <a:pt x="3723424" y="126722"/>
                      <a:pt x="3686895" y="163941"/>
                      <a:pt x="3640565" y="163941"/>
                    </a:cubicBezTo>
                    <a:cubicBezTo>
                      <a:pt x="3607154" y="163941"/>
                      <a:pt x="3578254" y="143005"/>
                      <a:pt x="3565892" y="113471"/>
                    </a:cubicBezTo>
                    <a:lnTo>
                      <a:pt x="3560696" y="87555"/>
                    </a:lnTo>
                    <a:lnTo>
                      <a:pt x="16914" y="87555"/>
                    </a:lnTo>
                    <a:lnTo>
                      <a:pt x="16914" y="1839522"/>
                    </a:lnTo>
                    <a:cubicBezTo>
                      <a:pt x="16914" y="1843973"/>
                      <a:pt x="12463" y="1847534"/>
                      <a:pt x="8902" y="1847534"/>
                    </a:cubicBezTo>
                    <a:cubicBezTo>
                      <a:pt x="3561" y="1847534"/>
                      <a:pt x="0" y="1843973"/>
                      <a:pt x="0" y="1839522"/>
                    </a:cubicBezTo>
                    <a:lnTo>
                      <a:pt x="0" y="78653"/>
                    </a:lnTo>
                    <a:cubicBezTo>
                      <a:pt x="0" y="74202"/>
                      <a:pt x="3561" y="70641"/>
                      <a:pt x="8902" y="70641"/>
                    </a:cubicBezTo>
                    <a:lnTo>
                      <a:pt x="3561680" y="70641"/>
                    </a:lnTo>
                    <a:lnTo>
                      <a:pt x="3565892" y="49722"/>
                    </a:lnTo>
                    <a:cubicBezTo>
                      <a:pt x="3578254" y="20437"/>
                      <a:pt x="3607154" y="0"/>
                      <a:pt x="3640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5B9BDA2-FC1D-4B7D-8E48-D4DD5E11C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6322" y="6958073"/>
                <a:ext cx="3166154" cy="2043757"/>
              </a:xfrm>
              <a:custGeom>
                <a:avLst/>
                <a:gdLst>
                  <a:gd name="connsiteX0" fmla="*/ 3083740 w 3166154"/>
                  <a:gd name="connsiteY0" fmla="*/ 15951 h 2043757"/>
                  <a:gd name="connsiteX1" fmla="*/ 3038546 w 3166154"/>
                  <a:gd name="connsiteY1" fmla="*/ 35446 h 2043757"/>
                  <a:gd name="connsiteX2" fmla="*/ 3020796 w 3166154"/>
                  <a:gd name="connsiteY2" fmla="*/ 79398 h 2043757"/>
                  <a:gd name="connsiteX3" fmla="*/ 3020947 w 3166154"/>
                  <a:gd name="connsiteY3" fmla="*/ 79549 h 2043757"/>
                  <a:gd name="connsiteX4" fmla="*/ 3020614 w 3166154"/>
                  <a:gd name="connsiteY4" fmla="*/ 79849 h 2043757"/>
                  <a:gd name="connsiteX5" fmla="*/ 3019936 w 3166154"/>
                  <a:gd name="connsiteY5" fmla="*/ 81528 h 2043757"/>
                  <a:gd name="connsiteX6" fmla="*/ 3083740 w 3166154"/>
                  <a:gd name="connsiteY6" fmla="*/ 146218 h 2043757"/>
                  <a:gd name="connsiteX7" fmla="*/ 3148431 w 3166154"/>
                  <a:gd name="connsiteY7" fmla="*/ 81528 h 2043757"/>
                  <a:gd name="connsiteX8" fmla="*/ 3083740 w 3166154"/>
                  <a:gd name="connsiteY8" fmla="*/ 15951 h 2043757"/>
                  <a:gd name="connsiteX9" fmla="*/ 3083740 w 3166154"/>
                  <a:gd name="connsiteY9" fmla="*/ 0 h 2043757"/>
                  <a:gd name="connsiteX10" fmla="*/ 3166154 w 3166154"/>
                  <a:gd name="connsiteY10" fmla="*/ 81528 h 2043757"/>
                  <a:gd name="connsiteX11" fmla="*/ 3083740 w 3166154"/>
                  <a:gd name="connsiteY11" fmla="*/ 163941 h 2043757"/>
                  <a:gd name="connsiteX12" fmla="*/ 3008721 w 3166154"/>
                  <a:gd name="connsiteY12" fmla="*/ 113471 h 2043757"/>
                  <a:gd name="connsiteX13" fmla="*/ 3003443 w 3166154"/>
                  <a:gd name="connsiteY13" fmla="*/ 87566 h 2043757"/>
                  <a:gd name="connsiteX14" fmla="*/ 17807 w 3166154"/>
                  <a:gd name="connsiteY14" fmla="*/ 87566 h 2043757"/>
                  <a:gd name="connsiteX15" fmla="*/ 17807 w 3166154"/>
                  <a:gd name="connsiteY15" fmla="*/ 2034849 h 2043757"/>
                  <a:gd name="connsiteX16" fmla="*/ 8903 w 3166154"/>
                  <a:gd name="connsiteY16" fmla="*/ 2043757 h 2043757"/>
                  <a:gd name="connsiteX17" fmla="*/ 0 w 3166154"/>
                  <a:gd name="connsiteY17" fmla="*/ 2034849 h 2043757"/>
                  <a:gd name="connsiteX18" fmla="*/ 0 w 3166154"/>
                  <a:gd name="connsiteY18" fmla="*/ 79549 h 2043757"/>
                  <a:gd name="connsiteX19" fmla="*/ 8903 w 3166154"/>
                  <a:gd name="connsiteY19" fmla="*/ 70641 h 2043757"/>
                  <a:gd name="connsiteX20" fmla="*/ 3004441 w 3166154"/>
                  <a:gd name="connsiteY20" fmla="*/ 70641 h 2043757"/>
                  <a:gd name="connsiteX21" fmla="*/ 3008721 w 3166154"/>
                  <a:gd name="connsiteY21" fmla="*/ 49722 h 2043757"/>
                  <a:gd name="connsiteX22" fmla="*/ 3083740 w 3166154"/>
                  <a:gd name="connsiteY22" fmla="*/ 0 h 204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166154" h="2043757">
                    <a:moveTo>
                      <a:pt x="3083740" y="15951"/>
                    </a:moveTo>
                    <a:cubicBezTo>
                      <a:pt x="3066017" y="15951"/>
                      <a:pt x="3050066" y="23483"/>
                      <a:pt x="3038546" y="35446"/>
                    </a:cubicBezTo>
                    <a:lnTo>
                      <a:pt x="3020796" y="79398"/>
                    </a:lnTo>
                    <a:lnTo>
                      <a:pt x="3020947" y="79549"/>
                    </a:lnTo>
                    <a:lnTo>
                      <a:pt x="3020614" y="79849"/>
                    </a:lnTo>
                    <a:lnTo>
                      <a:pt x="3019936" y="81528"/>
                    </a:lnTo>
                    <a:cubicBezTo>
                      <a:pt x="3019936" y="116974"/>
                      <a:pt x="3048294" y="146218"/>
                      <a:pt x="3083740" y="146218"/>
                    </a:cubicBezTo>
                    <a:cubicBezTo>
                      <a:pt x="3120073" y="146218"/>
                      <a:pt x="3148431" y="116974"/>
                      <a:pt x="3148431" y="81528"/>
                    </a:cubicBezTo>
                    <a:cubicBezTo>
                      <a:pt x="3148431" y="46080"/>
                      <a:pt x="3120073" y="15951"/>
                      <a:pt x="3083740" y="15951"/>
                    </a:cubicBezTo>
                    <a:close/>
                    <a:moveTo>
                      <a:pt x="3083740" y="0"/>
                    </a:moveTo>
                    <a:cubicBezTo>
                      <a:pt x="3129821" y="0"/>
                      <a:pt x="3166154" y="36333"/>
                      <a:pt x="3166154" y="81528"/>
                    </a:cubicBezTo>
                    <a:cubicBezTo>
                      <a:pt x="3166154" y="126722"/>
                      <a:pt x="3129821" y="163941"/>
                      <a:pt x="3083740" y="163941"/>
                    </a:cubicBezTo>
                    <a:cubicBezTo>
                      <a:pt x="3050509" y="163941"/>
                      <a:pt x="3021266" y="143006"/>
                      <a:pt x="3008721" y="113471"/>
                    </a:cubicBezTo>
                    <a:lnTo>
                      <a:pt x="3003443" y="87566"/>
                    </a:lnTo>
                    <a:lnTo>
                      <a:pt x="17807" y="87566"/>
                    </a:lnTo>
                    <a:lnTo>
                      <a:pt x="17807" y="2034849"/>
                    </a:lnTo>
                    <a:cubicBezTo>
                      <a:pt x="17807" y="2039303"/>
                      <a:pt x="13355" y="2043757"/>
                      <a:pt x="8903" y="2043757"/>
                    </a:cubicBezTo>
                    <a:cubicBezTo>
                      <a:pt x="3561" y="2043757"/>
                      <a:pt x="0" y="2039303"/>
                      <a:pt x="0" y="2034849"/>
                    </a:cubicBezTo>
                    <a:lnTo>
                      <a:pt x="0" y="79549"/>
                    </a:lnTo>
                    <a:cubicBezTo>
                      <a:pt x="0" y="74204"/>
                      <a:pt x="3561" y="70641"/>
                      <a:pt x="8903" y="70641"/>
                    </a:cubicBezTo>
                    <a:lnTo>
                      <a:pt x="3004441" y="70641"/>
                    </a:lnTo>
                    <a:lnTo>
                      <a:pt x="3008721" y="49722"/>
                    </a:lnTo>
                    <a:cubicBezTo>
                      <a:pt x="3021266" y="20437"/>
                      <a:pt x="3050509" y="0"/>
                      <a:pt x="30837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4F05322-81FC-45C2-8343-815FBAD32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6043" y="6318387"/>
                <a:ext cx="1455087" cy="2020207"/>
              </a:xfrm>
              <a:custGeom>
                <a:avLst/>
                <a:gdLst>
                  <a:gd name="connsiteX0" fmla="*/ 81527 w 1455087"/>
                  <a:gd name="connsiteY0" fmla="*/ 17723 h 2020207"/>
                  <a:gd name="connsiteX1" fmla="*/ 16837 w 1455087"/>
                  <a:gd name="connsiteY1" fmla="*/ 81527 h 2020207"/>
                  <a:gd name="connsiteX2" fmla="*/ 81527 w 1455087"/>
                  <a:gd name="connsiteY2" fmla="*/ 146217 h 2020207"/>
                  <a:gd name="connsiteX3" fmla="*/ 146217 w 1455087"/>
                  <a:gd name="connsiteY3" fmla="*/ 81527 h 2020207"/>
                  <a:gd name="connsiteX4" fmla="*/ 81527 w 1455087"/>
                  <a:gd name="connsiteY4" fmla="*/ 17723 h 2020207"/>
                  <a:gd name="connsiteX5" fmla="*/ 81527 w 1455087"/>
                  <a:gd name="connsiteY5" fmla="*/ 0 h 2020207"/>
                  <a:gd name="connsiteX6" fmla="*/ 163941 w 1455087"/>
                  <a:gd name="connsiteY6" fmla="*/ 81527 h 2020207"/>
                  <a:gd name="connsiteX7" fmla="*/ 113471 w 1455087"/>
                  <a:gd name="connsiteY7" fmla="*/ 157420 h 2020207"/>
                  <a:gd name="connsiteX8" fmla="*/ 86655 w 1455087"/>
                  <a:gd name="connsiteY8" fmla="*/ 162894 h 2020207"/>
                  <a:gd name="connsiteX9" fmla="*/ 86655 w 1455087"/>
                  <a:gd name="connsiteY9" fmla="*/ 2002413 h 2020207"/>
                  <a:gd name="connsiteX10" fmla="*/ 1446190 w 1455087"/>
                  <a:gd name="connsiteY10" fmla="*/ 2002413 h 2020207"/>
                  <a:gd name="connsiteX11" fmla="*/ 1455087 w 1455087"/>
                  <a:gd name="connsiteY11" fmla="*/ 2011310 h 2020207"/>
                  <a:gd name="connsiteX12" fmla="*/ 1446190 w 1455087"/>
                  <a:gd name="connsiteY12" fmla="*/ 2020207 h 2020207"/>
                  <a:gd name="connsiteX13" fmla="*/ 78648 w 1455087"/>
                  <a:gd name="connsiteY13" fmla="*/ 2020207 h 2020207"/>
                  <a:gd name="connsiteX14" fmla="*/ 70640 w 1455087"/>
                  <a:gd name="connsiteY14" fmla="*/ 2011310 h 2020207"/>
                  <a:gd name="connsiteX15" fmla="*/ 70640 w 1455087"/>
                  <a:gd name="connsiteY15" fmla="*/ 161709 h 2020207"/>
                  <a:gd name="connsiteX16" fmla="*/ 49722 w 1455087"/>
                  <a:gd name="connsiteY16" fmla="*/ 157420 h 2020207"/>
                  <a:gd name="connsiteX17" fmla="*/ 0 w 1455087"/>
                  <a:gd name="connsiteY17" fmla="*/ 81527 h 2020207"/>
                  <a:gd name="connsiteX18" fmla="*/ 81527 w 1455087"/>
                  <a:gd name="connsiteY18" fmla="*/ 0 h 2020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55087" h="2020207">
                    <a:moveTo>
                      <a:pt x="81527" y="17723"/>
                    </a:moveTo>
                    <a:cubicBezTo>
                      <a:pt x="46081" y="17723"/>
                      <a:pt x="16837" y="46080"/>
                      <a:pt x="16837" y="81527"/>
                    </a:cubicBezTo>
                    <a:cubicBezTo>
                      <a:pt x="16837" y="117860"/>
                      <a:pt x="46081" y="146217"/>
                      <a:pt x="81527" y="146217"/>
                    </a:cubicBezTo>
                    <a:cubicBezTo>
                      <a:pt x="116974" y="146217"/>
                      <a:pt x="146217" y="117860"/>
                      <a:pt x="146217" y="81527"/>
                    </a:cubicBezTo>
                    <a:cubicBezTo>
                      <a:pt x="146217" y="46080"/>
                      <a:pt x="116974" y="17723"/>
                      <a:pt x="81527" y="17723"/>
                    </a:cubicBezTo>
                    <a:close/>
                    <a:moveTo>
                      <a:pt x="81527" y="0"/>
                    </a:moveTo>
                    <a:cubicBezTo>
                      <a:pt x="126722" y="0"/>
                      <a:pt x="163941" y="36333"/>
                      <a:pt x="163941" y="81527"/>
                    </a:cubicBezTo>
                    <a:cubicBezTo>
                      <a:pt x="163941" y="115423"/>
                      <a:pt x="143005" y="144833"/>
                      <a:pt x="113471" y="157420"/>
                    </a:cubicBezTo>
                    <a:lnTo>
                      <a:pt x="86655" y="162894"/>
                    </a:lnTo>
                    <a:lnTo>
                      <a:pt x="86655" y="2002413"/>
                    </a:lnTo>
                    <a:lnTo>
                      <a:pt x="1446190" y="2002413"/>
                    </a:lnTo>
                    <a:cubicBezTo>
                      <a:pt x="1450639" y="2002413"/>
                      <a:pt x="1455087" y="2006862"/>
                      <a:pt x="1455087" y="2011310"/>
                    </a:cubicBezTo>
                    <a:cubicBezTo>
                      <a:pt x="1455087" y="2015759"/>
                      <a:pt x="1450639" y="2020207"/>
                      <a:pt x="1446190" y="2020207"/>
                    </a:cubicBezTo>
                    <a:lnTo>
                      <a:pt x="78648" y="2020207"/>
                    </a:lnTo>
                    <a:cubicBezTo>
                      <a:pt x="74199" y="2020207"/>
                      <a:pt x="70640" y="2015759"/>
                      <a:pt x="70640" y="2011310"/>
                    </a:cubicBezTo>
                    <a:lnTo>
                      <a:pt x="70640" y="161709"/>
                    </a:lnTo>
                    <a:lnTo>
                      <a:pt x="49722" y="157420"/>
                    </a:lnTo>
                    <a:cubicBezTo>
                      <a:pt x="20437" y="144833"/>
                      <a:pt x="0" y="115423"/>
                      <a:pt x="0" y="81527"/>
                    </a:cubicBezTo>
                    <a:cubicBezTo>
                      <a:pt x="0" y="36333"/>
                      <a:pt x="36333" y="0"/>
                      <a:pt x="815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20AC6BC9-0964-4A69-B25C-CF5EF517D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449" y="10670616"/>
                <a:ext cx="6482327" cy="163946"/>
              </a:xfrm>
              <a:custGeom>
                <a:avLst/>
                <a:gdLst>
                  <a:gd name="connsiteX0" fmla="*/ 6400799 w 6482327"/>
                  <a:gd name="connsiteY0" fmla="*/ 17629 h 163946"/>
                  <a:gd name="connsiteX1" fmla="*/ 6336109 w 6482327"/>
                  <a:gd name="connsiteY1" fmla="*/ 81973 h 163946"/>
                  <a:gd name="connsiteX2" fmla="*/ 6400799 w 6482327"/>
                  <a:gd name="connsiteY2" fmla="*/ 147198 h 163946"/>
                  <a:gd name="connsiteX3" fmla="*/ 6465490 w 6482327"/>
                  <a:gd name="connsiteY3" fmla="*/ 81973 h 163946"/>
                  <a:gd name="connsiteX4" fmla="*/ 6400799 w 6482327"/>
                  <a:gd name="connsiteY4" fmla="*/ 17629 h 163946"/>
                  <a:gd name="connsiteX5" fmla="*/ 81527 w 6482327"/>
                  <a:gd name="connsiteY5" fmla="*/ 17629 h 163946"/>
                  <a:gd name="connsiteX6" fmla="*/ 16837 w 6482327"/>
                  <a:gd name="connsiteY6" fmla="*/ 81973 h 163946"/>
                  <a:gd name="connsiteX7" fmla="*/ 81527 w 6482327"/>
                  <a:gd name="connsiteY7" fmla="*/ 147198 h 163946"/>
                  <a:gd name="connsiteX8" fmla="*/ 146218 w 6482327"/>
                  <a:gd name="connsiteY8" fmla="*/ 81973 h 163946"/>
                  <a:gd name="connsiteX9" fmla="*/ 81527 w 6482327"/>
                  <a:gd name="connsiteY9" fmla="*/ 17629 h 163946"/>
                  <a:gd name="connsiteX10" fmla="*/ 81527 w 6482327"/>
                  <a:gd name="connsiteY10" fmla="*/ 0 h 163946"/>
                  <a:gd name="connsiteX11" fmla="*/ 157544 w 6482327"/>
                  <a:gd name="connsiteY11" fmla="*/ 50200 h 163946"/>
                  <a:gd name="connsiteX12" fmla="*/ 162450 w 6482327"/>
                  <a:gd name="connsiteY12" fmla="*/ 74566 h 163946"/>
                  <a:gd name="connsiteX13" fmla="*/ 6319935 w 6482327"/>
                  <a:gd name="connsiteY13" fmla="*/ 74566 h 163946"/>
                  <a:gd name="connsiteX14" fmla="*/ 6325032 w 6482327"/>
                  <a:gd name="connsiteY14" fmla="*/ 50200 h 163946"/>
                  <a:gd name="connsiteX15" fmla="*/ 6400799 w 6482327"/>
                  <a:gd name="connsiteY15" fmla="*/ 0 h 163946"/>
                  <a:gd name="connsiteX16" fmla="*/ 6482327 w 6482327"/>
                  <a:gd name="connsiteY16" fmla="*/ 81973 h 163946"/>
                  <a:gd name="connsiteX17" fmla="*/ 6400799 w 6482327"/>
                  <a:gd name="connsiteY17" fmla="*/ 163946 h 163946"/>
                  <a:gd name="connsiteX18" fmla="*/ 6325032 w 6482327"/>
                  <a:gd name="connsiteY18" fmla="*/ 113746 h 163946"/>
                  <a:gd name="connsiteX19" fmla="*/ 6319948 w 6482327"/>
                  <a:gd name="connsiteY19" fmla="*/ 89438 h 163946"/>
                  <a:gd name="connsiteX20" fmla="*/ 162438 w 6482327"/>
                  <a:gd name="connsiteY20" fmla="*/ 89438 h 163946"/>
                  <a:gd name="connsiteX21" fmla="*/ 157544 w 6482327"/>
                  <a:gd name="connsiteY21" fmla="*/ 113746 h 163946"/>
                  <a:gd name="connsiteX22" fmla="*/ 81527 w 6482327"/>
                  <a:gd name="connsiteY22" fmla="*/ 163946 h 163946"/>
                  <a:gd name="connsiteX23" fmla="*/ 0 w 6482327"/>
                  <a:gd name="connsiteY23" fmla="*/ 81973 h 163946"/>
                  <a:gd name="connsiteX24" fmla="*/ 81527 w 6482327"/>
                  <a:gd name="connsiteY24" fmla="*/ 0 h 16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482327" h="163946">
                    <a:moveTo>
                      <a:pt x="6400799" y="17629"/>
                    </a:moveTo>
                    <a:cubicBezTo>
                      <a:pt x="6365353" y="17629"/>
                      <a:pt x="6336109" y="45834"/>
                      <a:pt x="6336109" y="81973"/>
                    </a:cubicBezTo>
                    <a:cubicBezTo>
                      <a:pt x="6336109" y="117230"/>
                      <a:pt x="6365353" y="147198"/>
                      <a:pt x="6400799" y="147198"/>
                    </a:cubicBezTo>
                    <a:cubicBezTo>
                      <a:pt x="6436246" y="147198"/>
                      <a:pt x="6465490" y="117230"/>
                      <a:pt x="6465490" y="81973"/>
                    </a:cubicBezTo>
                    <a:cubicBezTo>
                      <a:pt x="6465490" y="45834"/>
                      <a:pt x="6436246" y="17629"/>
                      <a:pt x="6400799" y="17629"/>
                    </a:cubicBezTo>
                    <a:close/>
                    <a:moveTo>
                      <a:pt x="81527" y="17629"/>
                    </a:moveTo>
                    <a:cubicBezTo>
                      <a:pt x="46081" y="17629"/>
                      <a:pt x="16837" y="45834"/>
                      <a:pt x="16837" y="81973"/>
                    </a:cubicBezTo>
                    <a:cubicBezTo>
                      <a:pt x="16837" y="117230"/>
                      <a:pt x="46081" y="147198"/>
                      <a:pt x="81527" y="147198"/>
                    </a:cubicBezTo>
                    <a:cubicBezTo>
                      <a:pt x="117860" y="147198"/>
                      <a:pt x="146218" y="117230"/>
                      <a:pt x="146218" y="81973"/>
                    </a:cubicBezTo>
                    <a:cubicBezTo>
                      <a:pt x="146218" y="45834"/>
                      <a:pt x="117860" y="17629"/>
                      <a:pt x="81527" y="17629"/>
                    </a:cubicBezTo>
                    <a:close/>
                    <a:moveTo>
                      <a:pt x="81527" y="0"/>
                    </a:moveTo>
                    <a:cubicBezTo>
                      <a:pt x="116088" y="0"/>
                      <a:pt x="145166" y="20824"/>
                      <a:pt x="157544" y="50200"/>
                    </a:cubicBezTo>
                    <a:lnTo>
                      <a:pt x="162450" y="74566"/>
                    </a:lnTo>
                    <a:lnTo>
                      <a:pt x="6319935" y="74566"/>
                    </a:lnTo>
                    <a:lnTo>
                      <a:pt x="6325032" y="50200"/>
                    </a:lnTo>
                    <a:cubicBezTo>
                      <a:pt x="6337826" y="20824"/>
                      <a:pt x="6367568" y="0"/>
                      <a:pt x="6400799" y="0"/>
                    </a:cubicBezTo>
                    <a:cubicBezTo>
                      <a:pt x="6445994" y="0"/>
                      <a:pt x="6482327" y="37020"/>
                      <a:pt x="6482327" y="81973"/>
                    </a:cubicBezTo>
                    <a:cubicBezTo>
                      <a:pt x="6482327" y="126926"/>
                      <a:pt x="6445994" y="163946"/>
                      <a:pt x="6400799" y="163946"/>
                    </a:cubicBezTo>
                    <a:cubicBezTo>
                      <a:pt x="6367568" y="163946"/>
                      <a:pt x="6337826" y="143122"/>
                      <a:pt x="6325032" y="113746"/>
                    </a:cubicBezTo>
                    <a:lnTo>
                      <a:pt x="6319948" y="89438"/>
                    </a:lnTo>
                    <a:lnTo>
                      <a:pt x="162438" y="89438"/>
                    </a:lnTo>
                    <a:lnTo>
                      <a:pt x="157544" y="113746"/>
                    </a:lnTo>
                    <a:cubicBezTo>
                      <a:pt x="145166" y="143122"/>
                      <a:pt x="116088" y="163946"/>
                      <a:pt x="81527" y="163946"/>
                    </a:cubicBezTo>
                    <a:cubicBezTo>
                      <a:pt x="37219" y="163946"/>
                      <a:pt x="0" y="126926"/>
                      <a:pt x="0" y="81973"/>
                    </a:cubicBezTo>
                    <a:cubicBezTo>
                      <a:pt x="0" y="37020"/>
                      <a:pt x="37219" y="0"/>
                      <a:pt x="815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BCEBF41D-5B21-493A-8ADA-95E6F75EC49E}"/>
                </a:ext>
              </a:extLst>
            </p:cNvPr>
            <p:cNvGrpSpPr/>
            <p:nvPr/>
          </p:nvGrpSpPr>
          <p:grpSpPr>
            <a:xfrm>
              <a:off x="8513565" y="4418946"/>
              <a:ext cx="1722838" cy="1679671"/>
              <a:chOff x="8513565" y="4418946"/>
              <a:chExt cx="1722838" cy="1679671"/>
            </a:xfrm>
          </p:grpSpPr>
          <p:sp>
            <p:nvSpPr>
              <p:cNvPr id="71" name="Freeform 98">
                <a:extLst>
                  <a:ext uri="{FF2B5EF4-FFF2-40B4-BE49-F238E27FC236}">
                    <a16:creationId xmlns:a16="http://schemas.microsoft.com/office/drawing/2014/main" id="{B188B995-790D-4DC6-9BFE-B1F8B789D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7637" y="4579848"/>
                <a:ext cx="1518766" cy="1518769"/>
              </a:xfrm>
              <a:custGeom>
                <a:avLst/>
                <a:gdLst>
                  <a:gd name="T0" fmla="*/ 1562 w 1708"/>
                  <a:gd name="T1" fmla="*/ 1707 h 1708"/>
                  <a:gd name="T2" fmla="*/ 853 w 1708"/>
                  <a:gd name="T3" fmla="*/ 1707 h 1708"/>
                  <a:gd name="T4" fmla="*/ 145 w 1708"/>
                  <a:gd name="T5" fmla="*/ 1707 h 1708"/>
                  <a:gd name="T6" fmla="*/ 145 w 1708"/>
                  <a:gd name="T7" fmla="*/ 1707 h 1708"/>
                  <a:gd name="T8" fmla="*/ 43 w 1708"/>
                  <a:gd name="T9" fmla="*/ 1665 h 1708"/>
                  <a:gd name="T10" fmla="*/ 43 w 1708"/>
                  <a:gd name="T11" fmla="*/ 1665 h 1708"/>
                  <a:gd name="T12" fmla="*/ 0 w 1708"/>
                  <a:gd name="T13" fmla="*/ 1562 h 1708"/>
                  <a:gd name="T14" fmla="*/ 0 w 1708"/>
                  <a:gd name="T15" fmla="*/ 853 h 1708"/>
                  <a:gd name="T16" fmla="*/ 0 w 1708"/>
                  <a:gd name="T17" fmla="*/ 145 h 1708"/>
                  <a:gd name="T18" fmla="*/ 0 w 1708"/>
                  <a:gd name="T19" fmla="*/ 145 h 1708"/>
                  <a:gd name="T20" fmla="*/ 43 w 1708"/>
                  <a:gd name="T21" fmla="*/ 43 h 1708"/>
                  <a:gd name="T22" fmla="*/ 43 w 1708"/>
                  <a:gd name="T23" fmla="*/ 43 h 1708"/>
                  <a:gd name="T24" fmla="*/ 145 w 1708"/>
                  <a:gd name="T25" fmla="*/ 0 h 1708"/>
                  <a:gd name="T26" fmla="*/ 853 w 1708"/>
                  <a:gd name="T27" fmla="*/ 0 h 1708"/>
                  <a:gd name="T28" fmla="*/ 1562 w 1708"/>
                  <a:gd name="T29" fmla="*/ 0 h 1708"/>
                  <a:gd name="T30" fmla="*/ 1562 w 1708"/>
                  <a:gd name="T31" fmla="*/ 0 h 1708"/>
                  <a:gd name="T32" fmla="*/ 1664 w 1708"/>
                  <a:gd name="T33" fmla="*/ 43 h 1708"/>
                  <a:gd name="T34" fmla="*/ 1664 w 1708"/>
                  <a:gd name="T35" fmla="*/ 43 h 1708"/>
                  <a:gd name="T36" fmla="*/ 1707 w 1708"/>
                  <a:gd name="T37" fmla="*/ 145 h 1708"/>
                  <a:gd name="T38" fmla="*/ 1707 w 1708"/>
                  <a:gd name="T39" fmla="*/ 853 h 1708"/>
                  <a:gd name="T40" fmla="*/ 1707 w 1708"/>
                  <a:gd name="T41" fmla="*/ 1562 h 1708"/>
                  <a:gd name="T42" fmla="*/ 1707 w 1708"/>
                  <a:gd name="T43" fmla="*/ 1562 h 1708"/>
                  <a:gd name="T44" fmla="*/ 1664 w 1708"/>
                  <a:gd name="T45" fmla="*/ 1665 h 1708"/>
                  <a:gd name="T46" fmla="*/ 1664 w 1708"/>
                  <a:gd name="T47" fmla="*/ 1665 h 1708"/>
                  <a:gd name="T48" fmla="*/ 1562 w 1708"/>
                  <a:gd name="T49" fmla="*/ 1707 h 1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8" h="1708">
                    <a:moveTo>
                      <a:pt x="1562" y="1707"/>
                    </a:moveTo>
                    <a:lnTo>
                      <a:pt x="853" y="1707"/>
                    </a:lnTo>
                    <a:lnTo>
                      <a:pt x="145" y="1707"/>
                    </a:lnTo>
                    <a:lnTo>
                      <a:pt x="145" y="1707"/>
                    </a:lnTo>
                    <a:cubicBezTo>
                      <a:pt x="105" y="1707"/>
                      <a:pt x="68" y="1691"/>
                      <a:pt x="43" y="1665"/>
                    </a:cubicBezTo>
                    <a:lnTo>
                      <a:pt x="43" y="1665"/>
                    </a:lnTo>
                    <a:cubicBezTo>
                      <a:pt x="16" y="1638"/>
                      <a:pt x="0" y="1603"/>
                      <a:pt x="0" y="1562"/>
                    </a:cubicBezTo>
                    <a:lnTo>
                      <a:pt x="0" y="853"/>
                    </a:lnTo>
                    <a:lnTo>
                      <a:pt x="0" y="145"/>
                    </a:lnTo>
                    <a:lnTo>
                      <a:pt x="0" y="145"/>
                    </a:lnTo>
                    <a:cubicBezTo>
                      <a:pt x="0" y="105"/>
                      <a:pt x="16" y="69"/>
                      <a:pt x="43" y="43"/>
                    </a:cubicBezTo>
                    <a:lnTo>
                      <a:pt x="43" y="43"/>
                    </a:lnTo>
                    <a:cubicBezTo>
                      <a:pt x="68" y="16"/>
                      <a:pt x="105" y="0"/>
                      <a:pt x="145" y="0"/>
                    </a:cubicBezTo>
                    <a:lnTo>
                      <a:pt x="853" y="0"/>
                    </a:lnTo>
                    <a:lnTo>
                      <a:pt x="1562" y="0"/>
                    </a:lnTo>
                    <a:lnTo>
                      <a:pt x="1562" y="0"/>
                    </a:lnTo>
                    <a:cubicBezTo>
                      <a:pt x="1602" y="0"/>
                      <a:pt x="1638" y="16"/>
                      <a:pt x="1664" y="43"/>
                    </a:cubicBezTo>
                    <a:lnTo>
                      <a:pt x="1664" y="43"/>
                    </a:lnTo>
                    <a:cubicBezTo>
                      <a:pt x="1691" y="69"/>
                      <a:pt x="1707" y="105"/>
                      <a:pt x="1707" y="145"/>
                    </a:cubicBezTo>
                    <a:lnTo>
                      <a:pt x="1707" y="853"/>
                    </a:lnTo>
                    <a:lnTo>
                      <a:pt x="1707" y="1562"/>
                    </a:lnTo>
                    <a:lnTo>
                      <a:pt x="1707" y="1562"/>
                    </a:lnTo>
                    <a:cubicBezTo>
                      <a:pt x="1707" y="1603"/>
                      <a:pt x="1691" y="1638"/>
                      <a:pt x="1664" y="1665"/>
                    </a:cubicBezTo>
                    <a:lnTo>
                      <a:pt x="1664" y="1665"/>
                    </a:lnTo>
                    <a:cubicBezTo>
                      <a:pt x="1638" y="1691"/>
                      <a:pt x="1602" y="1707"/>
                      <a:pt x="1562" y="170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99">
                <a:extLst>
                  <a:ext uri="{FF2B5EF4-FFF2-40B4-BE49-F238E27FC236}">
                    <a16:creationId xmlns:a16="http://schemas.microsoft.com/office/drawing/2014/main" id="{AF5169C3-9BCB-4C45-9B57-20CFAC829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1414" y="4430718"/>
                <a:ext cx="1522692" cy="1518769"/>
              </a:xfrm>
              <a:custGeom>
                <a:avLst/>
                <a:gdLst>
                  <a:gd name="T0" fmla="*/ 1563 w 1709"/>
                  <a:gd name="T1" fmla="*/ 1707 h 1708"/>
                  <a:gd name="T2" fmla="*/ 854 w 1709"/>
                  <a:gd name="T3" fmla="*/ 1707 h 1708"/>
                  <a:gd name="T4" fmla="*/ 146 w 1709"/>
                  <a:gd name="T5" fmla="*/ 1707 h 1708"/>
                  <a:gd name="T6" fmla="*/ 146 w 1709"/>
                  <a:gd name="T7" fmla="*/ 1707 h 1708"/>
                  <a:gd name="T8" fmla="*/ 43 w 1709"/>
                  <a:gd name="T9" fmla="*/ 1664 h 1708"/>
                  <a:gd name="T10" fmla="*/ 43 w 1709"/>
                  <a:gd name="T11" fmla="*/ 1664 h 1708"/>
                  <a:gd name="T12" fmla="*/ 0 w 1709"/>
                  <a:gd name="T13" fmla="*/ 1561 h 1708"/>
                  <a:gd name="T14" fmla="*/ 0 w 1709"/>
                  <a:gd name="T15" fmla="*/ 854 h 1708"/>
                  <a:gd name="T16" fmla="*/ 0 w 1709"/>
                  <a:gd name="T17" fmla="*/ 145 h 1708"/>
                  <a:gd name="T18" fmla="*/ 0 w 1709"/>
                  <a:gd name="T19" fmla="*/ 145 h 1708"/>
                  <a:gd name="T20" fmla="*/ 43 w 1709"/>
                  <a:gd name="T21" fmla="*/ 43 h 1708"/>
                  <a:gd name="T22" fmla="*/ 43 w 1709"/>
                  <a:gd name="T23" fmla="*/ 43 h 1708"/>
                  <a:gd name="T24" fmla="*/ 146 w 1709"/>
                  <a:gd name="T25" fmla="*/ 0 h 1708"/>
                  <a:gd name="T26" fmla="*/ 854 w 1709"/>
                  <a:gd name="T27" fmla="*/ 0 h 1708"/>
                  <a:gd name="T28" fmla="*/ 1563 w 1709"/>
                  <a:gd name="T29" fmla="*/ 0 h 1708"/>
                  <a:gd name="T30" fmla="*/ 1563 w 1709"/>
                  <a:gd name="T31" fmla="*/ 0 h 1708"/>
                  <a:gd name="T32" fmla="*/ 1665 w 1709"/>
                  <a:gd name="T33" fmla="*/ 43 h 1708"/>
                  <a:gd name="T34" fmla="*/ 1665 w 1709"/>
                  <a:gd name="T35" fmla="*/ 43 h 1708"/>
                  <a:gd name="T36" fmla="*/ 1708 w 1709"/>
                  <a:gd name="T37" fmla="*/ 145 h 1708"/>
                  <a:gd name="T38" fmla="*/ 1708 w 1709"/>
                  <a:gd name="T39" fmla="*/ 854 h 1708"/>
                  <a:gd name="T40" fmla="*/ 1708 w 1709"/>
                  <a:gd name="T41" fmla="*/ 1561 h 1708"/>
                  <a:gd name="T42" fmla="*/ 1708 w 1709"/>
                  <a:gd name="T43" fmla="*/ 1561 h 1708"/>
                  <a:gd name="T44" fmla="*/ 1665 w 1709"/>
                  <a:gd name="T45" fmla="*/ 1664 h 1708"/>
                  <a:gd name="T46" fmla="*/ 1665 w 1709"/>
                  <a:gd name="T47" fmla="*/ 1664 h 1708"/>
                  <a:gd name="T48" fmla="*/ 1563 w 1709"/>
                  <a:gd name="T49" fmla="*/ 1707 h 1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9" h="1708">
                    <a:moveTo>
                      <a:pt x="1563" y="1707"/>
                    </a:moveTo>
                    <a:lnTo>
                      <a:pt x="854" y="1707"/>
                    </a:lnTo>
                    <a:lnTo>
                      <a:pt x="146" y="1707"/>
                    </a:lnTo>
                    <a:lnTo>
                      <a:pt x="146" y="1707"/>
                    </a:lnTo>
                    <a:cubicBezTo>
                      <a:pt x="106" y="1707"/>
                      <a:pt x="70" y="1691"/>
                      <a:pt x="43" y="1664"/>
                    </a:cubicBezTo>
                    <a:lnTo>
                      <a:pt x="43" y="1664"/>
                    </a:lnTo>
                    <a:cubicBezTo>
                      <a:pt x="17" y="1639"/>
                      <a:pt x="0" y="1602"/>
                      <a:pt x="0" y="1561"/>
                    </a:cubicBezTo>
                    <a:lnTo>
                      <a:pt x="0" y="854"/>
                    </a:lnTo>
                    <a:lnTo>
                      <a:pt x="0" y="145"/>
                    </a:lnTo>
                    <a:lnTo>
                      <a:pt x="0" y="145"/>
                    </a:lnTo>
                    <a:cubicBezTo>
                      <a:pt x="0" y="105"/>
                      <a:pt x="17" y="68"/>
                      <a:pt x="43" y="43"/>
                    </a:cubicBezTo>
                    <a:lnTo>
                      <a:pt x="43" y="43"/>
                    </a:lnTo>
                    <a:cubicBezTo>
                      <a:pt x="70" y="16"/>
                      <a:pt x="106" y="0"/>
                      <a:pt x="146" y="0"/>
                    </a:cubicBezTo>
                    <a:lnTo>
                      <a:pt x="854" y="0"/>
                    </a:lnTo>
                    <a:lnTo>
                      <a:pt x="1563" y="0"/>
                    </a:lnTo>
                    <a:lnTo>
                      <a:pt x="1563" y="0"/>
                    </a:lnTo>
                    <a:cubicBezTo>
                      <a:pt x="1603" y="0"/>
                      <a:pt x="1639" y="16"/>
                      <a:pt x="1665" y="43"/>
                    </a:cubicBezTo>
                    <a:lnTo>
                      <a:pt x="1665" y="43"/>
                    </a:lnTo>
                    <a:cubicBezTo>
                      <a:pt x="1691" y="68"/>
                      <a:pt x="1708" y="105"/>
                      <a:pt x="1708" y="145"/>
                    </a:cubicBezTo>
                    <a:lnTo>
                      <a:pt x="1708" y="854"/>
                    </a:lnTo>
                    <a:lnTo>
                      <a:pt x="1708" y="1561"/>
                    </a:lnTo>
                    <a:lnTo>
                      <a:pt x="1708" y="1561"/>
                    </a:lnTo>
                    <a:cubicBezTo>
                      <a:pt x="1708" y="1602"/>
                      <a:pt x="1691" y="1639"/>
                      <a:pt x="1665" y="1664"/>
                    </a:cubicBezTo>
                    <a:lnTo>
                      <a:pt x="1665" y="1664"/>
                    </a:lnTo>
                    <a:cubicBezTo>
                      <a:pt x="1639" y="1691"/>
                      <a:pt x="1603" y="1707"/>
                      <a:pt x="1563" y="17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100">
                <a:extLst>
                  <a:ext uri="{FF2B5EF4-FFF2-40B4-BE49-F238E27FC236}">
                    <a16:creationId xmlns:a16="http://schemas.microsoft.com/office/drawing/2014/main" id="{85B1432F-19D2-4400-9DDB-61F8C1FB3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3565" y="4418946"/>
                <a:ext cx="1538390" cy="1538390"/>
              </a:xfrm>
              <a:custGeom>
                <a:avLst/>
                <a:gdLst>
                  <a:gd name="T0" fmla="*/ 155 w 1728"/>
                  <a:gd name="T1" fmla="*/ 19 h 1727"/>
                  <a:gd name="T2" fmla="*/ 155 w 1728"/>
                  <a:gd name="T3" fmla="*/ 19 h 1727"/>
                  <a:gd name="T4" fmla="*/ 59 w 1728"/>
                  <a:gd name="T5" fmla="*/ 59 h 1727"/>
                  <a:gd name="T6" fmla="*/ 59 w 1728"/>
                  <a:gd name="T7" fmla="*/ 59 h 1727"/>
                  <a:gd name="T8" fmla="*/ 20 w 1728"/>
                  <a:gd name="T9" fmla="*/ 155 h 1727"/>
                  <a:gd name="T10" fmla="*/ 20 w 1728"/>
                  <a:gd name="T11" fmla="*/ 1571 h 1727"/>
                  <a:gd name="T12" fmla="*/ 20 w 1728"/>
                  <a:gd name="T13" fmla="*/ 1571 h 1727"/>
                  <a:gd name="T14" fmla="*/ 59 w 1728"/>
                  <a:gd name="T15" fmla="*/ 1667 h 1727"/>
                  <a:gd name="T16" fmla="*/ 59 w 1728"/>
                  <a:gd name="T17" fmla="*/ 1667 h 1727"/>
                  <a:gd name="T18" fmla="*/ 155 w 1728"/>
                  <a:gd name="T19" fmla="*/ 1708 h 1727"/>
                  <a:gd name="T20" fmla="*/ 1572 w 1728"/>
                  <a:gd name="T21" fmla="*/ 1708 h 1727"/>
                  <a:gd name="T22" fmla="*/ 1572 w 1728"/>
                  <a:gd name="T23" fmla="*/ 1708 h 1727"/>
                  <a:gd name="T24" fmla="*/ 1668 w 1728"/>
                  <a:gd name="T25" fmla="*/ 1667 h 1727"/>
                  <a:gd name="T26" fmla="*/ 1668 w 1728"/>
                  <a:gd name="T27" fmla="*/ 1667 h 1727"/>
                  <a:gd name="T28" fmla="*/ 1707 w 1728"/>
                  <a:gd name="T29" fmla="*/ 1571 h 1727"/>
                  <a:gd name="T30" fmla="*/ 1707 w 1728"/>
                  <a:gd name="T31" fmla="*/ 155 h 1727"/>
                  <a:gd name="T32" fmla="*/ 1707 w 1728"/>
                  <a:gd name="T33" fmla="*/ 155 h 1727"/>
                  <a:gd name="T34" fmla="*/ 1668 w 1728"/>
                  <a:gd name="T35" fmla="*/ 59 h 1727"/>
                  <a:gd name="T36" fmla="*/ 1668 w 1728"/>
                  <a:gd name="T37" fmla="*/ 59 h 1727"/>
                  <a:gd name="T38" fmla="*/ 1572 w 1728"/>
                  <a:gd name="T39" fmla="*/ 19 h 1727"/>
                  <a:gd name="T40" fmla="*/ 155 w 1728"/>
                  <a:gd name="T41" fmla="*/ 19 h 1727"/>
                  <a:gd name="T42" fmla="*/ 1572 w 1728"/>
                  <a:gd name="T43" fmla="*/ 1726 h 1727"/>
                  <a:gd name="T44" fmla="*/ 155 w 1728"/>
                  <a:gd name="T45" fmla="*/ 1726 h 1727"/>
                  <a:gd name="T46" fmla="*/ 155 w 1728"/>
                  <a:gd name="T47" fmla="*/ 1726 h 1727"/>
                  <a:gd name="T48" fmla="*/ 45 w 1728"/>
                  <a:gd name="T49" fmla="*/ 1681 h 1727"/>
                  <a:gd name="T50" fmla="*/ 45 w 1728"/>
                  <a:gd name="T51" fmla="*/ 1681 h 1727"/>
                  <a:gd name="T52" fmla="*/ 0 w 1728"/>
                  <a:gd name="T53" fmla="*/ 1571 h 1727"/>
                  <a:gd name="T54" fmla="*/ 0 w 1728"/>
                  <a:gd name="T55" fmla="*/ 155 h 1727"/>
                  <a:gd name="T56" fmla="*/ 0 w 1728"/>
                  <a:gd name="T57" fmla="*/ 155 h 1727"/>
                  <a:gd name="T58" fmla="*/ 45 w 1728"/>
                  <a:gd name="T59" fmla="*/ 46 h 1727"/>
                  <a:gd name="T60" fmla="*/ 45 w 1728"/>
                  <a:gd name="T61" fmla="*/ 46 h 1727"/>
                  <a:gd name="T62" fmla="*/ 155 w 1728"/>
                  <a:gd name="T63" fmla="*/ 0 h 1727"/>
                  <a:gd name="T64" fmla="*/ 1572 w 1728"/>
                  <a:gd name="T65" fmla="*/ 0 h 1727"/>
                  <a:gd name="T66" fmla="*/ 1572 w 1728"/>
                  <a:gd name="T67" fmla="*/ 0 h 1727"/>
                  <a:gd name="T68" fmla="*/ 1681 w 1728"/>
                  <a:gd name="T69" fmla="*/ 46 h 1727"/>
                  <a:gd name="T70" fmla="*/ 1681 w 1728"/>
                  <a:gd name="T71" fmla="*/ 46 h 1727"/>
                  <a:gd name="T72" fmla="*/ 1727 w 1728"/>
                  <a:gd name="T73" fmla="*/ 155 h 1727"/>
                  <a:gd name="T74" fmla="*/ 1727 w 1728"/>
                  <a:gd name="T75" fmla="*/ 1571 h 1727"/>
                  <a:gd name="T76" fmla="*/ 1727 w 1728"/>
                  <a:gd name="T77" fmla="*/ 1571 h 1727"/>
                  <a:gd name="T78" fmla="*/ 1681 w 1728"/>
                  <a:gd name="T79" fmla="*/ 1681 h 1727"/>
                  <a:gd name="T80" fmla="*/ 1681 w 1728"/>
                  <a:gd name="T81" fmla="*/ 1681 h 1727"/>
                  <a:gd name="T82" fmla="*/ 1572 w 1728"/>
                  <a:gd name="T83" fmla="*/ 1726 h 1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28" h="1727">
                    <a:moveTo>
                      <a:pt x="155" y="19"/>
                    </a:moveTo>
                    <a:lnTo>
                      <a:pt x="155" y="19"/>
                    </a:lnTo>
                    <a:cubicBezTo>
                      <a:pt x="119" y="19"/>
                      <a:pt x="85" y="34"/>
                      <a:pt x="59" y="59"/>
                    </a:cubicBezTo>
                    <a:lnTo>
                      <a:pt x="59" y="59"/>
                    </a:lnTo>
                    <a:cubicBezTo>
                      <a:pt x="33" y="85"/>
                      <a:pt x="20" y="118"/>
                      <a:pt x="20" y="155"/>
                    </a:cubicBezTo>
                    <a:lnTo>
                      <a:pt x="20" y="1571"/>
                    </a:lnTo>
                    <a:lnTo>
                      <a:pt x="20" y="1571"/>
                    </a:lnTo>
                    <a:cubicBezTo>
                      <a:pt x="20" y="1608"/>
                      <a:pt x="33" y="1642"/>
                      <a:pt x="59" y="1667"/>
                    </a:cubicBezTo>
                    <a:lnTo>
                      <a:pt x="59" y="1667"/>
                    </a:lnTo>
                    <a:cubicBezTo>
                      <a:pt x="85" y="1693"/>
                      <a:pt x="119" y="1708"/>
                      <a:pt x="155" y="1708"/>
                    </a:cubicBezTo>
                    <a:lnTo>
                      <a:pt x="1572" y="1708"/>
                    </a:lnTo>
                    <a:lnTo>
                      <a:pt x="1572" y="1708"/>
                    </a:lnTo>
                    <a:cubicBezTo>
                      <a:pt x="1608" y="1708"/>
                      <a:pt x="1642" y="1693"/>
                      <a:pt x="1668" y="1667"/>
                    </a:cubicBezTo>
                    <a:lnTo>
                      <a:pt x="1668" y="1667"/>
                    </a:lnTo>
                    <a:cubicBezTo>
                      <a:pt x="1693" y="1642"/>
                      <a:pt x="1707" y="1608"/>
                      <a:pt x="1707" y="1571"/>
                    </a:cubicBezTo>
                    <a:lnTo>
                      <a:pt x="1707" y="155"/>
                    </a:lnTo>
                    <a:lnTo>
                      <a:pt x="1707" y="155"/>
                    </a:lnTo>
                    <a:cubicBezTo>
                      <a:pt x="1707" y="118"/>
                      <a:pt x="1693" y="85"/>
                      <a:pt x="1668" y="59"/>
                    </a:cubicBezTo>
                    <a:lnTo>
                      <a:pt x="1668" y="59"/>
                    </a:lnTo>
                    <a:cubicBezTo>
                      <a:pt x="1642" y="34"/>
                      <a:pt x="1608" y="19"/>
                      <a:pt x="1572" y="19"/>
                    </a:cubicBezTo>
                    <a:lnTo>
                      <a:pt x="155" y="19"/>
                    </a:lnTo>
                    <a:close/>
                    <a:moveTo>
                      <a:pt x="1572" y="1726"/>
                    </a:moveTo>
                    <a:lnTo>
                      <a:pt x="155" y="1726"/>
                    </a:lnTo>
                    <a:lnTo>
                      <a:pt x="155" y="1726"/>
                    </a:lnTo>
                    <a:cubicBezTo>
                      <a:pt x="114" y="1726"/>
                      <a:pt x="74" y="1710"/>
                      <a:pt x="45" y="1681"/>
                    </a:cubicBezTo>
                    <a:lnTo>
                      <a:pt x="45" y="1681"/>
                    </a:lnTo>
                    <a:cubicBezTo>
                      <a:pt x="16" y="1652"/>
                      <a:pt x="0" y="1613"/>
                      <a:pt x="0" y="1571"/>
                    </a:cubicBezTo>
                    <a:lnTo>
                      <a:pt x="0" y="155"/>
                    </a:lnTo>
                    <a:lnTo>
                      <a:pt x="0" y="155"/>
                    </a:lnTo>
                    <a:cubicBezTo>
                      <a:pt x="0" y="114"/>
                      <a:pt x="16" y="75"/>
                      <a:pt x="45" y="46"/>
                    </a:cubicBezTo>
                    <a:lnTo>
                      <a:pt x="45" y="46"/>
                    </a:lnTo>
                    <a:cubicBezTo>
                      <a:pt x="74" y="16"/>
                      <a:pt x="114" y="0"/>
                      <a:pt x="155" y="0"/>
                    </a:cubicBezTo>
                    <a:lnTo>
                      <a:pt x="1572" y="0"/>
                    </a:lnTo>
                    <a:lnTo>
                      <a:pt x="1572" y="0"/>
                    </a:lnTo>
                    <a:cubicBezTo>
                      <a:pt x="1613" y="0"/>
                      <a:pt x="1652" y="16"/>
                      <a:pt x="1681" y="46"/>
                    </a:cubicBezTo>
                    <a:lnTo>
                      <a:pt x="1681" y="46"/>
                    </a:lnTo>
                    <a:cubicBezTo>
                      <a:pt x="1710" y="75"/>
                      <a:pt x="1727" y="114"/>
                      <a:pt x="1727" y="155"/>
                    </a:cubicBezTo>
                    <a:lnTo>
                      <a:pt x="1727" y="1571"/>
                    </a:lnTo>
                    <a:lnTo>
                      <a:pt x="1727" y="1571"/>
                    </a:lnTo>
                    <a:cubicBezTo>
                      <a:pt x="1727" y="1613"/>
                      <a:pt x="1710" y="1652"/>
                      <a:pt x="1681" y="1681"/>
                    </a:cubicBezTo>
                    <a:lnTo>
                      <a:pt x="1681" y="1681"/>
                    </a:lnTo>
                    <a:cubicBezTo>
                      <a:pt x="1652" y="1710"/>
                      <a:pt x="1613" y="1726"/>
                      <a:pt x="1572" y="1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101">
                <a:extLst>
                  <a:ext uri="{FF2B5EF4-FFF2-40B4-BE49-F238E27FC236}">
                    <a16:creationId xmlns:a16="http://schemas.microsoft.com/office/drawing/2014/main" id="{3BCB6D42-3375-4640-AC8A-33309684F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6503" y="4681884"/>
                <a:ext cx="1016437" cy="1016437"/>
              </a:xfrm>
              <a:custGeom>
                <a:avLst/>
                <a:gdLst>
                  <a:gd name="T0" fmla="*/ 1141 w 1142"/>
                  <a:gd name="T1" fmla="*/ 571 h 1141"/>
                  <a:gd name="T2" fmla="*/ 1141 w 1142"/>
                  <a:gd name="T3" fmla="*/ 571 h 1141"/>
                  <a:gd name="T4" fmla="*/ 570 w 1142"/>
                  <a:gd name="T5" fmla="*/ 1140 h 1141"/>
                  <a:gd name="T6" fmla="*/ 570 w 1142"/>
                  <a:gd name="T7" fmla="*/ 1140 h 1141"/>
                  <a:gd name="T8" fmla="*/ 0 w 1142"/>
                  <a:gd name="T9" fmla="*/ 571 h 1141"/>
                  <a:gd name="T10" fmla="*/ 0 w 1142"/>
                  <a:gd name="T11" fmla="*/ 571 h 1141"/>
                  <a:gd name="T12" fmla="*/ 570 w 1142"/>
                  <a:gd name="T13" fmla="*/ 0 h 1141"/>
                  <a:gd name="T14" fmla="*/ 570 w 1142"/>
                  <a:gd name="T15" fmla="*/ 0 h 1141"/>
                  <a:gd name="T16" fmla="*/ 1141 w 1142"/>
                  <a:gd name="T17" fmla="*/ 571 h 1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2" h="1141">
                    <a:moveTo>
                      <a:pt x="1141" y="571"/>
                    </a:moveTo>
                    <a:lnTo>
                      <a:pt x="1141" y="571"/>
                    </a:lnTo>
                    <a:cubicBezTo>
                      <a:pt x="1141" y="886"/>
                      <a:pt x="885" y="1140"/>
                      <a:pt x="570" y="1140"/>
                    </a:cubicBezTo>
                    <a:lnTo>
                      <a:pt x="570" y="1140"/>
                    </a:lnTo>
                    <a:cubicBezTo>
                      <a:pt x="255" y="1140"/>
                      <a:pt x="0" y="886"/>
                      <a:pt x="0" y="571"/>
                    </a:cubicBezTo>
                    <a:lnTo>
                      <a:pt x="0" y="571"/>
                    </a:lnTo>
                    <a:cubicBezTo>
                      <a:pt x="0" y="255"/>
                      <a:pt x="255" y="0"/>
                      <a:pt x="570" y="0"/>
                    </a:cubicBezTo>
                    <a:lnTo>
                      <a:pt x="570" y="0"/>
                    </a:lnTo>
                    <a:cubicBezTo>
                      <a:pt x="885" y="0"/>
                      <a:pt x="1141" y="255"/>
                      <a:pt x="1141" y="57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18CB7339-8E1A-4BC1-910F-636A9ED36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4730" y="4674036"/>
                <a:ext cx="1031244" cy="1035167"/>
              </a:xfrm>
              <a:custGeom>
                <a:avLst/>
                <a:gdLst>
                  <a:gd name="connsiteX0" fmla="*/ 748229 w 1031244"/>
                  <a:gd name="connsiteY0" fmla="*/ 524897 h 1035167"/>
                  <a:gd name="connsiteX1" fmla="*/ 738514 w 1031244"/>
                  <a:gd name="connsiteY1" fmla="*/ 673358 h 1035167"/>
                  <a:gd name="connsiteX2" fmla="*/ 609238 w 1031244"/>
                  <a:gd name="connsiteY2" fmla="*/ 995114 h 1035167"/>
                  <a:gd name="connsiteX3" fmla="*/ 587401 w 1031244"/>
                  <a:gd name="connsiteY3" fmla="*/ 1010086 h 1035167"/>
                  <a:gd name="connsiteX4" fmla="*/ 616177 w 1031244"/>
                  <a:gd name="connsiteY4" fmla="*/ 1007180 h 1035167"/>
                  <a:gd name="connsiteX5" fmla="*/ 1006568 w 1031244"/>
                  <a:gd name="connsiteY5" fmla="*/ 606350 h 1035167"/>
                  <a:gd name="connsiteX6" fmla="*/ 1013748 w 1031244"/>
                  <a:gd name="connsiteY6" fmla="*/ 524897 h 1035167"/>
                  <a:gd name="connsiteX7" fmla="*/ 528867 w 1031244"/>
                  <a:gd name="connsiteY7" fmla="*/ 524897 h 1035167"/>
                  <a:gd name="connsiteX8" fmla="*/ 528867 w 1031244"/>
                  <a:gd name="connsiteY8" fmla="*/ 1015011 h 1035167"/>
                  <a:gd name="connsiteX9" fmla="*/ 561793 w 1031244"/>
                  <a:gd name="connsiteY9" fmla="*/ 1007180 h 1035167"/>
                  <a:gd name="connsiteX10" fmla="*/ 717975 w 1031244"/>
                  <a:gd name="connsiteY10" fmla="*/ 689607 h 1035167"/>
                  <a:gd name="connsiteX11" fmla="*/ 730297 w 1031244"/>
                  <a:gd name="connsiteY11" fmla="*/ 524897 h 1035167"/>
                  <a:gd name="connsiteX12" fmla="*/ 308789 w 1031244"/>
                  <a:gd name="connsiteY12" fmla="*/ 524897 h 1035167"/>
                  <a:gd name="connsiteX13" fmla="*/ 321103 w 1031244"/>
                  <a:gd name="connsiteY13" fmla="*/ 689607 h 1035167"/>
                  <a:gd name="connsiteX14" fmla="*/ 476696 w 1031244"/>
                  <a:gd name="connsiteY14" fmla="*/ 1007180 h 1035167"/>
                  <a:gd name="connsiteX15" fmla="*/ 510180 w 1031244"/>
                  <a:gd name="connsiteY15" fmla="*/ 1015199 h 1035167"/>
                  <a:gd name="connsiteX16" fmla="*/ 510180 w 1031244"/>
                  <a:gd name="connsiteY16" fmla="*/ 524897 h 1035167"/>
                  <a:gd name="connsiteX17" fmla="*/ 17499 w 1031244"/>
                  <a:gd name="connsiteY17" fmla="*/ 524897 h 1035167"/>
                  <a:gd name="connsiteX18" fmla="*/ 24704 w 1031244"/>
                  <a:gd name="connsiteY18" fmla="*/ 606350 h 1035167"/>
                  <a:gd name="connsiteX19" fmla="*/ 415323 w 1031244"/>
                  <a:gd name="connsiteY19" fmla="*/ 1007180 h 1035167"/>
                  <a:gd name="connsiteX20" fmla="*/ 452433 w 1031244"/>
                  <a:gd name="connsiteY20" fmla="*/ 1010937 h 1035167"/>
                  <a:gd name="connsiteX21" fmla="*/ 429473 w 1031244"/>
                  <a:gd name="connsiteY21" fmla="*/ 995114 h 1035167"/>
                  <a:gd name="connsiteX22" fmla="*/ 300568 w 1031244"/>
                  <a:gd name="connsiteY22" fmla="*/ 673358 h 1035167"/>
                  <a:gd name="connsiteX23" fmla="*/ 290859 w 1031244"/>
                  <a:gd name="connsiteY23" fmla="*/ 524897 h 1035167"/>
                  <a:gd name="connsiteX24" fmla="*/ 585911 w 1031244"/>
                  <a:gd name="connsiteY24" fmla="*/ 24067 h 1035167"/>
                  <a:gd name="connsiteX25" fmla="*/ 609238 w 1031244"/>
                  <a:gd name="connsiteY25" fmla="*/ 40067 h 1035167"/>
                  <a:gd name="connsiteX26" fmla="*/ 738514 w 1031244"/>
                  <a:gd name="connsiteY26" fmla="*/ 362287 h 1035167"/>
                  <a:gd name="connsiteX27" fmla="*/ 747910 w 1031244"/>
                  <a:gd name="connsiteY27" fmla="*/ 506257 h 1035167"/>
                  <a:gd name="connsiteX28" fmla="*/ 1013319 w 1031244"/>
                  <a:gd name="connsiteY28" fmla="*/ 506257 h 1035167"/>
                  <a:gd name="connsiteX29" fmla="*/ 1006568 w 1031244"/>
                  <a:gd name="connsiteY29" fmla="*/ 429417 h 1035167"/>
                  <a:gd name="connsiteX30" fmla="*/ 616177 w 1031244"/>
                  <a:gd name="connsiteY30" fmla="*/ 27135 h 1035167"/>
                  <a:gd name="connsiteX31" fmla="*/ 453920 w 1031244"/>
                  <a:gd name="connsiteY31" fmla="*/ 23212 h 1035167"/>
                  <a:gd name="connsiteX32" fmla="*/ 415323 w 1031244"/>
                  <a:gd name="connsiteY32" fmla="*/ 27135 h 1035167"/>
                  <a:gd name="connsiteX33" fmla="*/ 24704 w 1031244"/>
                  <a:gd name="connsiteY33" fmla="*/ 429417 h 1035167"/>
                  <a:gd name="connsiteX34" fmla="*/ 17929 w 1031244"/>
                  <a:gd name="connsiteY34" fmla="*/ 506257 h 1035167"/>
                  <a:gd name="connsiteX35" fmla="*/ 291178 w 1031244"/>
                  <a:gd name="connsiteY35" fmla="*/ 506257 h 1035167"/>
                  <a:gd name="connsiteX36" fmla="*/ 300568 w 1031244"/>
                  <a:gd name="connsiteY36" fmla="*/ 362287 h 1035167"/>
                  <a:gd name="connsiteX37" fmla="*/ 429473 w 1031244"/>
                  <a:gd name="connsiteY37" fmla="*/ 40067 h 1035167"/>
                  <a:gd name="connsiteX38" fmla="*/ 528867 w 1031244"/>
                  <a:gd name="connsiteY38" fmla="*/ 19274 h 1035167"/>
                  <a:gd name="connsiteX39" fmla="*/ 528867 w 1031244"/>
                  <a:gd name="connsiteY39" fmla="*/ 506257 h 1035167"/>
                  <a:gd name="connsiteX40" fmla="*/ 729933 w 1031244"/>
                  <a:gd name="connsiteY40" fmla="*/ 506257 h 1035167"/>
                  <a:gd name="connsiteX41" fmla="*/ 717975 w 1031244"/>
                  <a:gd name="connsiteY41" fmla="*/ 345875 h 1035167"/>
                  <a:gd name="connsiteX42" fmla="*/ 561793 w 1031244"/>
                  <a:gd name="connsiteY42" fmla="*/ 27135 h 1035167"/>
                  <a:gd name="connsiteX43" fmla="*/ 510180 w 1031244"/>
                  <a:gd name="connsiteY43" fmla="*/ 19085 h 1035167"/>
                  <a:gd name="connsiteX44" fmla="*/ 476696 w 1031244"/>
                  <a:gd name="connsiteY44" fmla="*/ 27135 h 1035167"/>
                  <a:gd name="connsiteX45" fmla="*/ 321103 w 1031244"/>
                  <a:gd name="connsiteY45" fmla="*/ 345875 h 1035167"/>
                  <a:gd name="connsiteX46" fmla="*/ 309153 w 1031244"/>
                  <a:gd name="connsiteY46" fmla="*/ 506257 h 1035167"/>
                  <a:gd name="connsiteX47" fmla="*/ 510180 w 1031244"/>
                  <a:gd name="connsiteY47" fmla="*/ 506257 h 1035167"/>
                  <a:gd name="connsiteX48" fmla="*/ 515622 w 1031244"/>
                  <a:gd name="connsiteY48" fmla="*/ 0 h 1035167"/>
                  <a:gd name="connsiteX49" fmla="*/ 518009 w 1031244"/>
                  <a:gd name="connsiteY49" fmla="*/ 242 h 1035167"/>
                  <a:gd name="connsiteX50" fmla="*/ 519097 w 1031244"/>
                  <a:gd name="connsiteY50" fmla="*/ 0 h 1035167"/>
                  <a:gd name="connsiteX51" fmla="*/ 519443 w 1031244"/>
                  <a:gd name="connsiteY51" fmla="*/ 77 h 1035167"/>
                  <a:gd name="connsiteX52" fmla="*/ 519523 w 1031244"/>
                  <a:gd name="connsiteY52" fmla="*/ 0 h 1035167"/>
                  <a:gd name="connsiteX53" fmla="*/ 519651 w 1031244"/>
                  <a:gd name="connsiteY53" fmla="*/ 123 h 1035167"/>
                  <a:gd name="connsiteX54" fmla="*/ 522040 w 1031244"/>
                  <a:gd name="connsiteY54" fmla="*/ 650 h 1035167"/>
                  <a:gd name="connsiteX55" fmla="*/ 619455 w 1031244"/>
                  <a:gd name="connsiteY55" fmla="*/ 10520 h 1035167"/>
                  <a:gd name="connsiteX56" fmla="*/ 1023181 w 1031244"/>
                  <a:gd name="connsiteY56" fmla="*/ 426301 h 1035167"/>
                  <a:gd name="connsiteX57" fmla="*/ 1031051 w 1031244"/>
                  <a:gd name="connsiteY57" fmla="*/ 515831 h 1035167"/>
                  <a:gd name="connsiteX58" fmla="*/ 1031244 w 1031244"/>
                  <a:gd name="connsiteY58" fmla="*/ 516068 h 1035167"/>
                  <a:gd name="connsiteX59" fmla="*/ 1031087 w 1031244"/>
                  <a:gd name="connsiteY59" fmla="*/ 516241 h 1035167"/>
                  <a:gd name="connsiteX60" fmla="*/ 1031244 w 1031244"/>
                  <a:gd name="connsiteY60" fmla="*/ 518029 h 1035167"/>
                  <a:gd name="connsiteX61" fmla="*/ 619455 w 1031244"/>
                  <a:gd name="connsiteY61" fmla="*/ 1024612 h 1035167"/>
                  <a:gd name="connsiteX62" fmla="*/ 522060 w 1031244"/>
                  <a:gd name="connsiteY62" fmla="*/ 1034512 h 1035167"/>
                  <a:gd name="connsiteX63" fmla="*/ 519636 w 1031244"/>
                  <a:gd name="connsiteY63" fmla="*/ 1035048 h 1035167"/>
                  <a:gd name="connsiteX64" fmla="*/ 519523 w 1031244"/>
                  <a:gd name="connsiteY64" fmla="*/ 1035167 h 1035167"/>
                  <a:gd name="connsiteX65" fmla="*/ 519449 w 1031244"/>
                  <a:gd name="connsiteY65" fmla="*/ 1035089 h 1035167"/>
                  <a:gd name="connsiteX66" fmla="*/ 519097 w 1031244"/>
                  <a:gd name="connsiteY66" fmla="*/ 1035167 h 1035167"/>
                  <a:gd name="connsiteX67" fmla="*/ 518007 w 1031244"/>
                  <a:gd name="connsiteY67" fmla="*/ 1034924 h 1035167"/>
                  <a:gd name="connsiteX68" fmla="*/ 515622 w 1031244"/>
                  <a:gd name="connsiteY68" fmla="*/ 1035167 h 1035167"/>
                  <a:gd name="connsiteX69" fmla="*/ 0 w 1031244"/>
                  <a:gd name="connsiteY69" fmla="*/ 518029 h 1035167"/>
                  <a:gd name="connsiteX70" fmla="*/ 179 w 1031244"/>
                  <a:gd name="connsiteY70" fmla="*/ 516246 h 1035167"/>
                  <a:gd name="connsiteX71" fmla="*/ 0 w 1031244"/>
                  <a:gd name="connsiteY71" fmla="*/ 516068 h 1035167"/>
                  <a:gd name="connsiteX72" fmla="*/ 222 w 1031244"/>
                  <a:gd name="connsiteY72" fmla="*/ 515823 h 1035167"/>
                  <a:gd name="connsiteX73" fmla="*/ 10487 w 1031244"/>
                  <a:gd name="connsiteY73" fmla="*/ 413597 h 1035167"/>
                  <a:gd name="connsiteX74" fmla="*/ 515622 w 1031244"/>
                  <a:gd name="connsiteY74" fmla="*/ 0 h 1035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031244" h="1035167">
                    <a:moveTo>
                      <a:pt x="748229" y="524897"/>
                    </a:moveTo>
                    <a:lnTo>
                      <a:pt x="738514" y="673358"/>
                    </a:lnTo>
                    <a:cubicBezTo>
                      <a:pt x="718670" y="819929"/>
                      <a:pt x="671232" y="936967"/>
                      <a:pt x="609238" y="995114"/>
                    </a:cubicBezTo>
                    <a:lnTo>
                      <a:pt x="587401" y="1010086"/>
                    </a:lnTo>
                    <a:lnTo>
                      <a:pt x="616177" y="1007180"/>
                    </a:lnTo>
                    <a:cubicBezTo>
                      <a:pt x="815094" y="966403"/>
                      <a:pt x="970760" y="807050"/>
                      <a:pt x="1006568" y="606350"/>
                    </a:cubicBezTo>
                    <a:lnTo>
                      <a:pt x="1013748" y="524897"/>
                    </a:lnTo>
                    <a:close/>
                    <a:moveTo>
                      <a:pt x="528867" y="524897"/>
                    </a:moveTo>
                    <a:lnTo>
                      <a:pt x="528867" y="1015011"/>
                    </a:lnTo>
                    <a:lnTo>
                      <a:pt x="561793" y="1007180"/>
                    </a:lnTo>
                    <a:cubicBezTo>
                      <a:pt x="634184" y="972228"/>
                      <a:pt x="693061" y="850159"/>
                      <a:pt x="717975" y="689607"/>
                    </a:cubicBezTo>
                    <a:lnTo>
                      <a:pt x="730297" y="524897"/>
                    </a:lnTo>
                    <a:close/>
                    <a:moveTo>
                      <a:pt x="308789" y="524897"/>
                    </a:moveTo>
                    <a:lnTo>
                      <a:pt x="321103" y="689607"/>
                    </a:lnTo>
                    <a:cubicBezTo>
                      <a:pt x="345989" y="850159"/>
                      <a:pt x="404755" y="972228"/>
                      <a:pt x="476696" y="1007180"/>
                    </a:cubicBezTo>
                    <a:lnTo>
                      <a:pt x="510180" y="1015199"/>
                    </a:lnTo>
                    <a:lnTo>
                      <a:pt x="510180" y="524897"/>
                    </a:lnTo>
                    <a:close/>
                    <a:moveTo>
                      <a:pt x="17499" y="524897"/>
                    </a:moveTo>
                    <a:lnTo>
                      <a:pt x="24704" y="606350"/>
                    </a:lnTo>
                    <a:cubicBezTo>
                      <a:pt x="60637" y="807050"/>
                      <a:pt x="216777" y="966403"/>
                      <a:pt x="415323" y="1007180"/>
                    </a:cubicBezTo>
                    <a:lnTo>
                      <a:pt x="452433" y="1010937"/>
                    </a:lnTo>
                    <a:lnTo>
                      <a:pt x="429473" y="995114"/>
                    </a:lnTo>
                    <a:cubicBezTo>
                      <a:pt x="367762" y="936967"/>
                      <a:pt x="320394" y="819929"/>
                      <a:pt x="300568" y="673358"/>
                    </a:cubicBezTo>
                    <a:lnTo>
                      <a:pt x="290859" y="524897"/>
                    </a:lnTo>
                    <a:close/>
                    <a:moveTo>
                      <a:pt x="585911" y="24067"/>
                    </a:moveTo>
                    <a:lnTo>
                      <a:pt x="609238" y="40067"/>
                    </a:lnTo>
                    <a:cubicBezTo>
                      <a:pt x="671232" y="98245"/>
                      <a:pt x="718670" y="215385"/>
                      <a:pt x="738514" y="362287"/>
                    </a:cubicBezTo>
                    <a:lnTo>
                      <a:pt x="747910" y="506257"/>
                    </a:lnTo>
                    <a:lnTo>
                      <a:pt x="1013319" y="506257"/>
                    </a:lnTo>
                    <a:lnTo>
                      <a:pt x="1006568" y="429417"/>
                    </a:lnTo>
                    <a:cubicBezTo>
                      <a:pt x="970760" y="228043"/>
                      <a:pt x="815094" y="68073"/>
                      <a:pt x="616177" y="27135"/>
                    </a:cubicBezTo>
                    <a:close/>
                    <a:moveTo>
                      <a:pt x="453920" y="23212"/>
                    </a:moveTo>
                    <a:lnTo>
                      <a:pt x="415323" y="27135"/>
                    </a:lnTo>
                    <a:cubicBezTo>
                      <a:pt x="216777" y="68073"/>
                      <a:pt x="60637" y="228043"/>
                      <a:pt x="24704" y="429417"/>
                    </a:cubicBezTo>
                    <a:lnTo>
                      <a:pt x="17929" y="506257"/>
                    </a:lnTo>
                    <a:lnTo>
                      <a:pt x="291178" y="506257"/>
                    </a:lnTo>
                    <a:lnTo>
                      <a:pt x="300568" y="362287"/>
                    </a:lnTo>
                    <a:cubicBezTo>
                      <a:pt x="320394" y="215385"/>
                      <a:pt x="367762" y="98245"/>
                      <a:pt x="429473" y="40067"/>
                    </a:cubicBezTo>
                    <a:close/>
                    <a:moveTo>
                      <a:pt x="528867" y="19274"/>
                    </a:moveTo>
                    <a:lnTo>
                      <a:pt x="528867" y="506257"/>
                    </a:lnTo>
                    <a:lnTo>
                      <a:pt x="729933" y="506257"/>
                    </a:lnTo>
                    <a:lnTo>
                      <a:pt x="717975" y="345875"/>
                    </a:lnTo>
                    <a:cubicBezTo>
                      <a:pt x="693061" y="184767"/>
                      <a:pt x="634184" y="62224"/>
                      <a:pt x="561793" y="27135"/>
                    </a:cubicBezTo>
                    <a:close/>
                    <a:moveTo>
                      <a:pt x="510180" y="19085"/>
                    </a:moveTo>
                    <a:lnTo>
                      <a:pt x="476696" y="27135"/>
                    </a:lnTo>
                    <a:cubicBezTo>
                      <a:pt x="404755" y="62224"/>
                      <a:pt x="345989" y="184767"/>
                      <a:pt x="321103" y="345875"/>
                    </a:cubicBezTo>
                    <a:lnTo>
                      <a:pt x="309153" y="506257"/>
                    </a:lnTo>
                    <a:lnTo>
                      <a:pt x="510180" y="506257"/>
                    </a:lnTo>
                    <a:close/>
                    <a:moveTo>
                      <a:pt x="515622" y="0"/>
                    </a:moveTo>
                    <a:lnTo>
                      <a:pt x="518009" y="242"/>
                    </a:lnTo>
                    <a:lnTo>
                      <a:pt x="519097" y="0"/>
                    </a:lnTo>
                    <a:lnTo>
                      <a:pt x="519443" y="77"/>
                    </a:lnTo>
                    <a:lnTo>
                      <a:pt x="519523" y="0"/>
                    </a:lnTo>
                    <a:lnTo>
                      <a:pt x="519651" y="123"/>
                    </a:lnTo>
                    <a:lnTo>
                      <a:pt x="522040" y="650"/>
                    </a:lnTo>
                    <a:lnTo>
                      <a:pt x="619455" y="10520"/>
                    </a:lnTo>
                    <a:cubicBezTo>
                      <a:pt x="824924" y="52770"/>
                      <a:pt x="986098" y="217906"/>
                      <a:pt x="1023181" y="426301"/>
                    </a:cubicBezTo>
                    <a:lnTo>
                      <a:pt x="1031051" y="515831"/>
                    </a:lnTo>
                    <a:lnTo>
                      <a:pt x="1031244" y="516068"/>
                    </a:lnTo>
                    <a:lnTo>
                      <a:pt x="1031087" y="516241"/>
                    </a:lnTo>
                    <a:lnTo>
                      <a:pt x="1031244" y="518029"/>
                    </a:lnTo>
                    <a:cubicBezTo>
                      <a:pt x="1031244" y="766902"/>
                      <a:pt x="854277" y="976181"/>
                      <a:pt x="619455" y="1024612"/>
                    </a:cubicBezTo>
                    <a:lnTo>
                      <a:pt x="522060" y="1034512"/>
                    </a:lnTo>
                    <a:lnTo>
                      <a:pt x="519636" y="1035048"/>
                    </a:lnTo>
                    <a:lnTo>
                      <a:pt x="519523" y="1035167"/>
                    </a:lnTo>
                    <a:lnTo>
                      <a:pt x="519449" y="1035089"/>
                    </a:lnTo>
                    <a:lnTo>
                      <a:pt x="519097" y="1035167"/>
                    </a:lnTo>
                    <a:lnTo>
                      <a:pt x="518007" y="1034924"/>
                    </a:lnTo>
                    <a:lnTo>
                      <a:pt x="515622" y="1035167"/>
                    </a:lnTo>
                    <a:cubicBezTo>
                      <a:pt x="231141" y="1035167"/>
                      <a:pt x="0" y="802455"/>
                      <a:pt x="0" y="518029"/>
                    </a:cubicBezTo>
                    <a:lnTo>
                      <a:pt x="179" y="516246"/>
                    </a:lnTo>
                    <a:lnTo>
                      <a:pt x="0" y="516068"/>
                    </a:lnTo>
                    <a:lnTo>
                      <a:pt x="222" y="515823"/>
                    </a:lnTo>
                    <a:lnTo>
                      <a:pt x="10487" y="413597"/>
                    </a:lnTo>
                    <a:cubicBezTo>
                      <a:pt x="58619" y="177487"/>
                      <a:pt x="266701" y="0"/>
                      <a:pt x="51562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1CAD7C4-2594-4F2F-A324-81DA7D1FEBF5}"/>
                </a:ext>
              </a:extLst>
            </p:cNvPr>
            <p:cNvGrpSpPr/>
            <p:nvPr/>
          </p:nvGrpSpPr>
          <p:grpSpPr>
            <a:xfrm>
              <a:off x="14306074" y="4823165"/>
              <a:ext cx="631837" cy="631840"/>
              <a:chOff x="14306074" y="4823165"/>
              <a:chExt cx="631837" cy="631840"/>
            </a:xfrm>
          </p:grpSpPr>
          <p:sp>
            <p:nvSpPr>
              <p:cNvPr id="68" name="Freeform 106">
                <a:extLst>
                  <a:ext uri="{FF2B5EF4-FFF2-40B4-BE49-F238E27FC236}">
                    <a16:creationId xmlns:a16="http://schemas.microsoft.com/office/drawing/2014/main" id="{C50D6D6D-13A1-4B96-B806-3E8212EBC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3923" y="4831014"/>
                <a:ext cx="616140" cy="616142"/>
              </a:xfrm>
              <a:custGeom>
                <a:avLst/>
                <a:gdLst>
                  <a:gd name="T0" fmla="*/ 690 w 691"/>
                  <a:gd name="T1" fmla="*/ 345 h 691"/>
                  <a:gd name="T2" fmla="*/ 690 w 691"/>
                  <a:gd name="T3" fmla="*/ 345 h 691"/>
                  <a:gd name="T4" fmla="*/ 345 w 691"/>
                  <a:gd name="T5" fmla="*/ 690 h 691"/>
                  <a:gd name="T6" fmla="*/ 345 w 691"/>
                  <a:gd name="T7" fmla="*/ 690 h 691"/>
                  <a:gd name="T8" fmla="*/ 0 w 691"/>
                  <a:gd name="T9" fmla="*/ 345 h 691"/>
                  <a:gd name="T10" fmla="*/ 0 w 691"/>
                  <a:gd name="T11" fmla="*/ 345 h 691"/>
                  <a:gd name="T12" fmla="*/ 345 w 691"/>
                  <a:gd name="T13" fmla="*/ 0 h 691"/>
                  <a:gd name="T14" fmla="*/ 345 w 691"/>
                  <a:gd name="T15" fmla="*/ 0 h 691"/>
                  <a:gd name="T16" fmla="*/ 690 w 691"/>
                  <a:gd name="T17" fmla="*/ 345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1" h="691">
                    <a:moveTo>
                      <a:pt x="690" y="345"/>
                    </a:moveTo>
                    <a:lnTo>
                      <a:pt x="690" y="345"/>
                    </a:lnTo>
                    <a:cubicBezTo>
                      <a:pt x="690" y="535"/>
                      <a:pt x="536" y="690"/>
                      <a:pt x="345" y="690"/>
                    </a:cubicBezTo>
                    <a:lnTo>
                      <a:pt x="345" y="690"/>
                    </a:lnTo>
                    <a:cubicBezTo>
                      <a:pt x="155" y="690"/>
                      <a:pt x="0" y="535"/>
                      <a:pt x="0" y="345"/>
                    </a:cubicBezTo>
                    <a:lnTo>
                      <a:pt x="0" y="345"/>
                    </a:lnTo>
                    <a:cubicBezTo>
                      <a:pt x="0" y="154"/>
                      <a:pt x="155" y="0"/>
                      <a:pt x="345" y="0"/>
                    </a:cubicBezTo>
                    <a:lnTo>
                      <a:pt x="345" y="0"/>
                    </a:lnTo>
                    <a:cubicBezTo>
                      <a:pt x="536" y="0"/>
                      <a:pt x="690" y="154"/>
                      <a:pt x="690" y="34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107">
                <a:extLst>
                  <a:ext uri="{FF2B5EF4-FFF2-40B4-BE49-F238E27FC236}">
                    <a16:creationId xmlns:a16="http://schemas.microsoft.com/office/drawing/2014/main" id="{E1B5D511-475B-4B8F-8A1E-EC94FF683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6074" y="4823165"/>
                <a:ext cx="631837" cy="631840"/>
              </a:xfrm>
              <a:custGeom>
                <a:avLst/>
                <a:gdLst>
                  <a:gd name="T0" fmla="*/ 354 w 709"/>
                  <a:gd name="T1" fmla="*/ 19 h 710"/>
                  <a:gd name="T2" fmla="*/ 354 w 709"/>
                  <a:gd name="T3" fmla="*/ 19 h 710"/>
                  <a:gd name="T4" fmla="*/ 19 w 709"/>
                  <a:gd name="T5" fmla="*/ 354 h 710"/>
                  <a:gd name="T6" fmla="*/ 19 w 709"/>
                  <a:gd name="T7" fmla="*/ 354 h 710"/>
                  <a:gd name="T8" fmla="*/ 354 w 709"/>
                  <a:gd name="T9" fmla="*/ 689 h 710"/>
                  <a:gd name="T10" fmla="*/ 354 w 709"/>
                  <a:gd name="T11" fmla="*/ 689 h 710"/>
                  <a:gd name="T12" fmla="*/ 690 w 709"/>
                  <a:gd name="T13" fmla="*/ 354 h 710"/>
                  <a:gd name="T14" fmla="*/ 690 w 709"/>
                  <a:gd name="T15" fmla="*/ 354 h 710"/>
                  <a:gd name="T16" fmla="*/ 354 w 709"/>
                  <a:gd name="T17" fmla="*/ 19 h 710"/>
                  <a:gd name="T18" fmla="*/ 354 w 709"/>
                  <a:gd name="T19" fmla="*/ 709 h 710"/>
                  <a:gd name="T20" fmla="*/ 354 w 709"/>
                  <a:gd name="T21" fmla="*/ 709 h 710"/>
                  <a:gd name="T22" fmla="*/ 0 w 709"/>
                  <a:gd name="T23" fmla="*/ 354 h 710"/>
                  <a:gd name="T24" fmla="*/ 0 w 709"/>
                  <a:gd name="T25" fmla="*/ 354 h 710"/>
                  <a:gd name="T26" fmla="*/ 354 w 709"/>
                  <a:gd name="T27" fmla="*/ 0 h 710"/>
                  <a:gd name="T28" fmla="*/ 354 w 709"/>
                  <a:gd name="T29" fmla="*/ 0 h 710"/>
                  <a:gd name="T30" fmla="*/ 708 w 709"/>
                  <a:gd name="T31" fmla="*/ 354 h 710"/>
                  <a:gd name="T32" fmla="*/ 708 w 709"/>
                  <a:gd name="T33" fmla="*/ 354 h 710"/>
                  <a:gd name="T34" fmla="*/ 354 w 709"/>
                  <a:gd name="T35" fmla="*/ 709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9" h="710">
                    <a:moveTo>
                      <a:pt x="354" y="19"/>
                    </a:moveTo>
                    <a:lnTo>
                      <a:pt x="354" y="19"/>
                    </a:lnTo>
                    <a:cubicBezTo>
                      <a:pt x="169" y="19"/>
                      <a:pt x="19" y="169"/>
                      <a:pt x="19" y="354"/>
                    </a:cubicBezTo>
                    <a:lnTo>
                      <a:pt x="19" y="354"/>
                    </a:lnTo>
                    <a:cubicBezTo>
                      <a:pt x="19" y="539"/>
                      <a:pt x="169" y="689"/>
                      <a:pt x="354" y="689"/>
                    </a:cubicBezTo>
                    <a:lnTo>
                      <a:pt x="354" y="689"/>
                    </a:lnTo>
                    <a:cubicBezTo>
                      <a:pt x="539" y="689"/>
                      <a:pt x="690" y="539"/>
                      <a:pt x="690" y="354"/>
                    </a:cubicBezTo>
                    <a:lnTo>
                      <a:pt x="690" y="354"/>
                    </a:lnTo>
                    <a:cubicBezTo>
                      <a:pt x="690" y="169"/>
                      <a:pt x="539" y="19"/>
                      <a:pt x="354" y="19"/>
                    </a:cubicBezTo>
                    <a:close/>
                    <a:moveTo>
                      <a:pt x="354" y="709"/>
                    </a:moveTo>
                    <a:lnTo>
                      <a:pt x="354" y="709"/>
                    </a:lnTo>
                    <a:cubicBezTo>
                      <a:pt x="159" y="709"/>
                      <a:pt x="0" y="549"/>
                      <a:pt x="0" y="354"/>
                    </a:cubicBezTo>
                    <a:lnTo>
                      <a:pt x="0" y="354"/>
                    </a:lnTo>
                    <a:cubicBezTo>
                      <a:pt x="0" y="158"/>
                      <a:pt x="159" y="0"/>
                      <a:pt x="354" y="0"/>
                    </a:cubicBezTo>
                    <a:lnTo>
                      <a:pt x="354" y="0"/>
                    </a:lnTo>
                    <a:cubicBezTo>
                      <a:pt x="550" y="0"/>
                      <a:pt x="708" y="158"/>
                      <a:pt x="708" y="354"/>
                    </a:cubicBezTo>
                    <a:lnTo>
                      <a:pt x="708" y="354"/>
                    </a:lnTo>
                    <a:cubicBezTo>
                      <a:pt x="708" y="549"/>
                      <a:pt x="550" y="709"/>
                      <a:pt x="354" y="7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F496BAA-6CB6-4A37-93FE-2E159C62A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2297" y="5019388"/>
                <a:ext cx="238501" cy="238508"/>
              </a:xfrm>
              <a:custGeom>
                <a:avLst/>
                <a:gdLst>
                  <a:gd name="connsiteX0" fmla="*/ 117321 w 238501"/>
                  <a:gd name="connsiteY0" fmla="*/ 0 h 238508"/>
                  <a:gd name="connsiteX1" fmla="*/ 124757 w 238501"/>
                  <a:gd name="connsiteY1" fmla="*/ 7980 h 238508"/>
                  <a:gd name="connsiteX2" fmla="*/ 124757 w 238501"/>
                  <a:gd name="connsiteY2" fmla="*/ 109885 h 238508"/>
                  <a:gd name="connsiteX3" fmla="*/ 230492 w 238501"/>
                  <a:gd name="connsiteY3" fmla="*/ 109885 h 238508"/>
                  <a:gd name="connsiteX4" fmla="*/ 238501 w 238501"/>
                  <a:gd name="connsiteY4" fmla="*/ 118716 h 238508"/>
                  <a:gd name="connsiteX5" fmla="*/ 230492 w 238501"/>
                  <a:gd name="connsiteY5" fmla="*/ 128528 h 238508"/>
                  <a:gd name="connsiteX6" fmla="*/ 124757 w 238501"/>
                  <a:gd name="connsiteY6" fmla="*/ 128528 h 238508"/>
                  <a:gd name="connsiteX7" fmla="*/ 124757 w 238501"/>
                  <a:gd name="connsiteY7" fmla="*/ 228755 h 238508"/>
                  <a:gd name="connsiteX8" fmla="*/ 117321 w 238501"/>
                  <a:gd name="connsiteY8" fmla="*/ 238508 h 238508"/>
                  <a:gd name="connsiteX9" fmla="*/ 109885 w 238501"/>
                  <a:gd name="connsiteY9" fmla="*/ 228755 h 238508"/>
                  <a:gd name="connsiteX10" fmla="*/ 109885 w 238501"/>
                  <a:gd name="connsiteY10" fmla="*/ 128528 h 238508"/>
                  <a:gd name="connsiteX11" fmla="*/ 8899 w 238501"/>
                  <a:gd name="connsiteY11" fmla="*/ 128528 h 238508"/>
                  <a:gd name="connsiteX12" fmla="*/ 0 w 238501"/>
                  <a:gd name="connsiteY12" fmla="*/ 118716 h 238508"/>
                  <a:gd name="connsiteX13" fmla="*/ 8899 w 238501"/>
                  <a:gd name="connsiteY13" fmla="*/ 109885 h 238508"/>
                  <a:gd name="connsiteX14" fmla="*/ 109885 w 238501"/>
                  <a:gd name="connsiteY14" fmla="*/ 109885 h 238508"/>
                  <a:gd name="connsiteX15" fmla="*/ 109885 w 238501"/>
                  <a:gd name="connsiteY15" fmla="*/ 7980 h 238508"/>
                  <a:gd name="connsiteX16" fmla="*/ 117321 w 238501"/>
                  <a:gd name="connsiteY16" fmla="*/ 0 h 23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8501" h="238508">
                    <a:moveTo>
                      <a:pt x="117321" y="0"/>
                    </a:moveTo>
                    <a:cubicBezTo>
                      <a:pt x="121452" y="0"/>
                      <a:pt x="124757" y="3546"/>
                      <a:pt x="124757" y="7980"/>
                    </a:cubicBezTo>
                    <a:lnTo>
                      <a:pt x="124757" y="109885"/>
                    </a:lnTo>
                    <a:lnTo>
                      <a:pt x="230492" y="109885"/>
                    </a:lnTo>
                    <a:cubicBezTo>
                      <a:pt x="234941" y="109885"/>
                      <a:pt x="238501" y="113810"/>
                      <a:pt x="238501" y="118716"/>
                    </a:cubicBezTo>
                    <a:cubicBezTo>
                      <a:pt x="238501" y="123622"/>
                      <a:pt x="234941" y="128528"/>
                      <a:pt x="230492" y="128528"/>
                    </a:cubicBezTo>
                    <a:lnTo>
                      <a:pt x="124757" y="128528"/>
                    </a:lnTo>
                    <a:lnTo>
                      <a:pt x="124757" y="228755"/>
                    </a:lnTo>
                    <a:cubicBezTo>
                      <a:pt x="124757" y="234961"/>
                      <a:pt x="121452" y="238508"/>
                      <a:pt x="117321" y="238508"/>
                    </a:cubicBezTo>
                    <a:cubicBezTo>
                      <a:pt x="113190" y="238508"/>
                      <a:pt x="109885" y="234961"/>
                      <a:pt x="109885" y="228755"/>
                    </a:cubicBezTo>
                    <a:lnTo>
                      <a:pt x="109885" y="128528"/>
                    </a:lnTo>
                    <a:lnTo>
                      <a:pt x="8899" y="128528"/>
                    </a:lnTo>
                    <a:cubicBezTo>
                      <a:pt x="3560" y="128528"/>
                      <a:pt x="0" y="123622"/>
                      <a:pt x="0" y="118716"/>
                    </a:cubicBezTo>
                    <a:cubicBezTo>
                      <a:pt x="0" y="113810"/>
                      <a:pt x="3560" y="109885"/>
                      <a:pt x="8899" y="109885"/>
                    </a:cubicBezTo>
                    <a:lnTo>
                      <a:pt x="109885" y="109885"/>
                    </a:lnTo>
                    <a:lnTo>
                      <a:pt x="109885" y="7980"/>
                    </a:lnTo>
                    <a:cubicBezTo>
                      <a:pt x="109885" y="3546"/>
                      <a:pt x="113190" y="0"/>
                      <a:pt x="11732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5C934694-EF42-49B3-8802-55ED5BC03ED9}"/>
                </a:ext>
              </a:extLst>
            </p:cNvPr>
            <p:cNvGrpSpPr/>
            <p:nvPr/>
          </p:nvGrpSpPr>
          <p:grpSpPr>
            <a:xfrm>
              <a:off x="10401231" y="4418946"/>
              <a:ext cx="1718915" cy="1679671"/>
              <a:chOff x="10401231" y="4418946"/>
              <a:chExt cx="1718915" cy="1679671"/>
            </a:xfrm>
          </p:grpSpPr>
          <p:sp>
            <p:nvSpPr>
              <p:cNvPr id="63" name="Freeform 110">
                <a:extLst>
                  <a:ext uri="{FF2B5EF4-FFF2-40B4-BE49-F238E27FC236}">
                    <a16:creationId xmlns:a16="http://schemas.microsoft.com/office/drawing/2014/main" id="{087DF74E-897D-4A2F-AFFD-111BD2391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1380" y="4579848"/>
                <a:ext cx="1518766" cy="1518769"/>
              </a:xfrm>
              <a:custGeom>
                <a:avLst/>
                <a:gdLst>
                  <a:gd name="T0" fmla="*/ 1562 w 1708"/>
                  <a:gd name="T1" fmla="*/ 1707 h 1708"/>
                  <a:gd name="T2" fmla="*/ 853 w 1708"/>
                  <a:gd name="T3" fmla="*/ 1707 h 1708"/>
                  <a:gd name="T4" fmla="*/ 145 w 1708"/>
                  <a:gd name="T5" fmla="*/ 1707 h 1708"/>
                  <a:gd name="T6" fmla="*/ 145 w 1708"/>
                  <a:gd name="T7" fmla="*/ 1707 h 1708"/>
                  <a:gd name="T8" fmla="*/ 43 w 1708"/>
                  <a:gd name="T9" fmla="*/ 1665 h 1708"/>
                  <a:gd name="T10" fmla="*/ 43 w 1708"/>
                  <a:gd name="T11" fmla="*/ 1665 h 1708"/>
                  <a:gd name="T12" fmla="*/ 0 w 1708"/>
                  <a:gd name="T13" fmla="*/ 1562 h 1708"/>
                  <a:gd name="T14" fmla="*/ 0 w 1708"/>
                  <a:gd name="T15" fmla="*/ 853 h 1708"/>
                  <a:gd name="T16" fmla="*/ 0 w 1708"/>
                  <a:gd name="T17" fmla="*/ 145 h 1708"/>
                  <a:gd name="T18" fmla="*/ 0 w 1708"/>
                  <a:gd name="T19" fmla="*/ 145 h 1708"/>
                  <a:gd name="T20" fmla="*/ 43 w 1708"/>
                  <a:gd name="T21" fmla="*/ 43 h 1708"/>
                  <a:gd name="T22" fmla="*/ 43 w 1708"/>
                  <a:gd name="T23" fmla="*/ 43 h 1708"/>
                  <a:gd name="T24" fmla="*/ 145 w 1708"/>
                  <a:gd name="T25" fmla="*/ 0 h 1708"/>
                  <a:gd name="T26" fmla="*/ 853 w 1708"/>
                  <a:gd name="T27" fmla="*/ 0 h 1708"/>
                  <a:gd name="T28" fmla="*/ 1562 w 1708"/>
                  <a:gd name="T29" fmla="*/ 0 h 1708"/>
                  <a:gd name="T30" fmla="*/ 1562 w 1708"/>
                  <a:gd name="T31" fmla="*/ 0 h 1708"/>
                  <a:gd name="T32" fmla="*/ 1664 w 1708"/>
                  <a:gd name="T33" fmla="*/ 43 h 1708"/>
                  <a:gd name="T34" fmla="*/ 1664 w 1708"/>
                  <a:gd name="T35" fmla="*/ 43 h 1708"/>
                  <a:gd name="T36" fmla="*/ 1707 w 1708"/>
                  <a:gd name="T37" fmla="*/ 145 h 1708"/>
                  <a:gd name="T38" fmla="*/ 1707 w 1708"/>
                  <a:gd name="T39" fmla="*/ 853 h 1708"/>
                  <a:gd name="T40" fmla="*/ 1707 w 1708"/>
                  <a:gd name="T41" fmla="*/ 1562 h 1708"/>
                  <a:gd name="T42" fmla="*/ 1707 w 1708"/>
                  <a:gd name="T43" fmla="*/ 1562 h 1708"/>
                  <a:gd name="T44" fmla="*/ 1664 w 1708"/>
                  <a:gd name="T45" fmla="*/ 1665 h 1708"/>
                  <a:gd name="T46" fmla="*/ 1664 w 1708"/>
                  <a:gd name="T47" fmla="*/ 1665 h 1708"/>
                  <a:gd name="T48" fmla="*/ 1562 w 1708"/>
                  <a:gd name="T49" fmla="*/ 1707 h 1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8" h="1708">
                    <a:moveTo>
                      <a:pt x="1562" y="1707"/>
                    </a:moveTo>
                    <a:lnTo>
                      <a:pt x="853" y="1707"/>
                    </a:lnTo>
                    <a:lnTo>
                      <a:pt x="145" y="1707"/>
                    </a:lnTo>
                    <a:lnTo>
                      <a:pt x="145" y="1707"/>
                    </a:lnTo>
                    <a:cubicBezTo>
                      <a:pt x="105" y="1707"/>
                      <a:pt x="69" y="1691"/>
                      <a:pt x="43" y="1665"/>
                    </a:cubicBezTo>
                    <a:lnTo>
                      <a:pt x="43" y="1665"/>
                    </a:lnTo>
                    <a:cubicBezTo>
                      <a:pt x="16" y="1638"/>
                      <a:pt x="0" y="1603"/>
                      <a:pt x="0" y="1562"/>
                    </a:cubicBezTo>
                    <a:lnTo>
                      <a:pt x="0" y="853"/>
                    </a:lnTo>
                    <a:lnTo>
                      <a:pt x="0" y="145"/>
                    </a:lnTo>
                    <a:lnTo>
                      <a:pt x="0" y="145"/>
                    </a:lnTo>
                    <a:cubicBezTo>
                      <a:pt x="0" y="105"/>
                      <a:pt x="16" y="69"/>
                      <a:pt x="43" y="43"/>
                    </a:cubicBezTo>
                    <a:lnTo>
                      <a:pt x="43" y="43"/>
                    </a:lnTo>
                    <a:cubicBezTo>
                      <a:pt x="69" y="16"/>
                      <a:pt x="105" y="0"/>
                      <a:pt x="145" y="0"/>
                    </a:cubicBezTo>
                    <a:lnTo>
                      <a:pt x="853" y="0"/>
                    </a:lnTo>
                    <a:lnTo>
                      <a:pt x="1562" y="0"/>
                    </a:lnTo>
                    <a:lnTo>
                      <a:pt x="1562" y="0"/>
                    </a:lnTo>
                    <a:cubicBezTo>
                      <a:pt x="1602" y="0"/>
                      <a:pt x="1638" y="16"/>
                      <a:pt x="1664" y="43"/>
                    </a:cubicBezTo>
                    <a:lnTo>
                      <a:pt x="1664" y="43"/>
                    </a:lnTo>
                    <a:cubicBezTo>
                      <a:pt x="1691" y="69"/>
                      <a:pt x="1707" y="105"/>
                      <a:pt x="1707" y="145"/>
                    </a:cubicBezTo>
                    <a:lnTo>
                      <a:pt x="1707" y="853"/>
                    </a:lnTo>
                    <a:lnTo>
                      <a:pt x="1707" y="1562"/>
                    </a:lnTo>
                    <a:lnTo>
                      <a:pt x="1707" y="1562"/>
                    </a:lnTo>
                    <a:cubicBezTo>
                      <a:pt x="1707" y="1603"/>
                      <a:pt x="1691" y="1638"/>
                      <a:pt x="1664" y="1665"/>
                    </a:cubicBezTo>
                    <a:lnTo>
                      <a:pt x="1664" y="1665"/>
                    </a:lnTo>
                    <a:cubicBezTo>
                      <a:pt x="1638" y="1691"/>
                      <a:pt x="1602" y="1707"/>
                      <a:pt x="1562" y="170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111">
                <a:extLst>
                  <a:ext uri="{FF2B5EF4-FFF2-40B4-BE49-F238E27FC236}">
                    <a16:creationId xmlns:a16="http://schemas.microsoft.com/office/drawing/2014/main" id="{972CE738-235E-43C0-96E4-19EA78A98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9080" y="4430718"/>
                <a:ext cx="1518769" cy="1518769"/>
              </a:xfrm>
              <a:custGeom>
                <a:avLst/>
                <a:gdLst>
                  <a:gd name="T0" fmla="*/ 1562 w 1708"/>
                  <a:gd name="T1" fmla="*/ 1707 h 1708"/>
                  <a:gd name="T2" fmla="*/ 854 w 1708"/>
                  <a:gd name="T3" fmla="*/ 1707 h 1708"/>
                  <a:gd name="T4" fmla="*/ 145 w 1708"/>
                  <a:gd name="T5" fmla="*/ 1707 h 1708"/>
                  <a:gd name="T6" fmla="*/ 145 w 1708"/>
                  <a:gd name="T7" fmla="*/ 1707 h 1708"/>
                  <a:gd name="T8" fmla="*/ 42 w 1708"/>
                  <a:gd name="T9" fmla="*/ 1664 h 1708"/>
                  <a:gd name="T10" fmla="*/ 42 w 1708"/>
                  <a:gd name="T11" fmla="*/ 1664 h 1708"/>
                  <a:gd name="T12" fmla="*/ 0 w 1708"/>
                  <a:gd name="T13" fmla="*/ 1561 h 1708"/>
                  <a:gd name="T14" fmla="*/ 0 w 1708"/>
                  <a:gd name="T15" fmla="*/ 854 h 1708"/>
                  <a:gd name="T16" fmla="*/ 0 w 1708"/>
                  <a:gd name="T17" fmla="*/ 145 h 1708"/>
                  <a:gd name="T18" fmla="*/ 0 w 1708"/>
                  <a:gd name="T19" fmla="*/ 145 h 1708"/>
                  <a:gd name="T20" fmla="*/ 42 w 1708"/>
                  <a:gd name="T21" fmla="*/ 43 h 1708"/>
                  <a:gd name="T22" fmla="*/ 42 w 1708"/>
                  <a:gd name="T23" fmla="*/ 43 h 1708"/>
                  <a:gd name="T24" fmla="*/ 145 w 1708"/>
                  <a:gd name="T25" fmla="*/ 0 h 1708"/>
                  <a:gd name="T26" fmla="*/ 854 w 1708"/>
                  <a:gd name="T27" fmla="*/ 0 h 1708"/>
                  <a:gd name="T28" fmla="*/ 1562 w 1708"/>
                  <a:gd name="T29" fmla="*/ 0 h 1708"/>
                  <a:gd name="T30" fmla="*/ 1562 w 1708"/>
                  <a:gd name="T31" fmla="*/ 0 h 1708"/>
                  <a:gd name="T32" fmla="*/ 1665 w 1708"/>
                  <a:gd name="T33" fmla="*/ 43 h 1708"/>
                  <a:gd name="T34" fmla="*/ 1665 w 1708"/>
                  <a:gd name="T35" fmla="*/ 43 h 1708"/>
                  <a:gd name="T36" fmla="*/ 1707 w 1708"/>
                  <a:gd name="T37" fmla="*/ 145 h 1708"/>
                  <a:gd name="T38" fmla="*/ 1707 w 1708"/>
                  <a:gd name="T39" fmla="*/ 854 h 1708"/>
                  <a:gd name="T40" fmla="*/ 1707 w 1708"/>
                  <a:gd name="T41" fmla="*/ 1561 h 1708"/>
                  <a:gd name="T42" fmla="*/ 1707 w 1708"/>
                  <a:gd name="T43" fmla="*/ 1561 h 1708"/>
                  <a:gd name="T44" fmla="*/ 1665 w 1708"/>
                  <a:gd name="T45" fmla="*/ 1664 h 1708"/>
                  <a:gd name="T46" fmla="*/ 1665 w 1708"/>
                  <a:gd name="T47" fmla="*/ 1664 h 1708"/>
                  <a:gd name="T48" fmla="*/ 1562 w 1708"/>
                  <a:gd name="T49" fmla="*/ 1707 h 1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8" h="1708">
                    <a:moveTo>
                      <a:pt x="1562" y="1707"/>
                    </a:moveTo>
                    <a:lnTo>
                      <a:pt x="854" y="1707"/>
                    </a:lnTo>
                    <a:lnTo>
                      <a:pt x="145" y="1707"/>
                    </a:lnTo>
                    <a:lnTo>
                      <a:pt x="145" y="1707"/>
                    </a:lnTo>
                    <a:cubicBezTo>
                      <a:pt x="105" y="1707"/>
                      <a:pt x="69" y="1691"/>
                      <a:pt x="42" y="1664"/>
                    </a:cubicBezTo>
                    <a:lnTo>
                      <a:pt x="42" y="1664"/>
                    </a:lnTo>
                    <a:cubicBezTo>
                      <a:pt x="17" y="1639"/>
                      <a:pt x="0" y="1602"/>
                      <a:pt x="0" y="1561"/>
                    </a:cubicBezTo>
                    <a:lnTo>
                      <a:pt x="0" y="854"/>
                    </a:lnTo>
                    <a:lnTo>
                      <a:pt x="0" y="145"/>
                    </a:lnTo>
                    <a:lnTo>
                      <a:pt x="0" y="145"/>
                    </a:lnTo>
                    <a:cubicBezTo>
                      <a:pt x="0" y="105"/>
                      <a:pt x="17" y="68"/>
                      <a:pt x="42" y="43"/>
                    </a:cubicBezTo>
                    <a:lnTo>
                      <a:pt x="42" y="43"/>
                    </a:lnTo>
                    <a:cubicBezTo>
                      <a:pt x="69" y="16"/>
                      <a:pt x="105" y="0"/>
                      <a:pt x="145" y="0"/>
                    </a:cubicBezTo>
                    <a:lnTo>
                      <a:pt x="854" y="0"/>
                    </a:lnTo>
                    <a:lnTo>
                      <a:pt x="1562" y="0"/>
                    </a:lnTo>
                    <a:lnTo>
                      <a:pt x="1562" y="0"/>
                    </a:lnTo>
                    <a:cubicBezTo>
                      <a:pt x="1602" y="0"/>
                      <a:pt x="1638" y="16"/>
                      <a:pt x="1665" y="43"/>
                    </a:cubicBezTo>
                    <a:lnTo>
                      <a:pt x="1665" y="43"/>
                    </a:lnTo>
                    <a:cubicBezTo>
                      <a:pt x="1691" y="68"/>
                      <a:pt x="1707" y="105"/>
                      <a:pt x="1707" y="145"/>
                    </a:cubicBezTo>
                    <a:lnTo>
                      <a:pt x="1707" y="854"/>
                    </a:lnTo>
                    <a:lnTo>
                      <a:pt x="1707" y="1561"/>
                    </a:lnTo>
                    <a:lnTo>
                      <a:pt x="1707" y="1561"/>
                    </a:lnTo>
                    <a:cubicBezTo>
                      <a:pt x="1707" y="1602"/>
                      <a:pt x="1691" y="1639"/>
                      <a:pt x="1665" y="1664"/>
                    </a:cubicBezTo>
                    <a:lnTo>
                      <a:pt x="1665" y="1664"/>
                    </a:lnTo>
                    <a:cubicBezTo>
                      <a:pt x="1638" y="1691"/>
                      <a:pt x="1602" y="1707"/>
                      <a:pt x="1562" y="17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" name="Freeform 112">
                <a:extLst>
                  <a:ext uri="{FF2B5EF4-FFF2-40B4-BE49-F238E27FC236}">
                    <a16:creationId xmlns:a16="http://schemas.microsoft.com/office/drawing/2014/main" id="{BD7DB664-5147-4519-9EAA-ED095E4F8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1231" y="4418946"/>
                <a:ext cx="1538390" cy="1538390"/>
              </a:xfrm>
              <a:custGeom>
                <a:avLst/>
                <a:gdLst>
                  <a:gd name="T0" fmla="*/ 155 w 1728"/>
                  <a:gd name="T1" fmla="*/ 19 h 1727"/>
                  <a:gd name="T2" fmla="*/ 155 w 1728"/>
                  <a:gd name="T3" fmla="*/ 19 h 1727"/>
                  <a:gd name="T4" fmla="*/ 59 w 1728"/>
                  <a:gd name="T5" fmla="*/ 59 h 1727"/>
                  <a:gd name="T6" fmla="*/ 59 w 1728"/>
                  <a:gd name="T7" fmla="*/ 59 h 1727"/>
                  <a:gd name="T8" fmla="*/ 20 w 1728"/>
                  <a:gd name="T9" fmla="*/ 155 h 1727"/>
                  <a:gd name="T10" fmla="*/ 20 w 1728"/>
                  <a:gd name="T11" fmla="*/ 1571 h 1727"/>
                  <a:gd name="T12" fmla="*/ 20 w 1728"/>
                  <a:gd name="T13" fmla="*/ 1571 h 1727"/>
                  <a:gd name="T14" fmla="*/ 59 w 1728"/>
                  <a:gd name="T15" fmla="*/ 1667 h 1727"/>
                  <a:gd name="T16" fmla="*/ 59 w 1728"/>
                  <a:gd name="T17" fmla="*/ 1667 h 1727"/>
                  <a:gd name="T18" fmla="*/ 155 w 1728"/>
                  <a:gd name="T19" fmla="*/ 1708 h 1727"/>
                  <a:gd name="T20" fmla="*/ 1572 w 1728"/>
                  <a:gd name="T21" fmla="*/ 1708 h 1727"/>
                  <a:gd name="T22" fmla="*/ 1572 w 1728"/>
                  <a:gd name="T23" fmla="*/ 1708 h 1727"/>
                  <a:gd name="T24" fmla="*/ 1668 w 1728"/>
                  <a:gd name="T25" fmla="*/ 1667 h 1727"/>
                  <a:gd name="T26" fmla="*/ 1668 w 1728"/>
                  <a:gd name="T27" fmla="*/ 1667 h 1727"/>
                  <a:gd name="T28" fmla="*/ 1707 w 1728"/>
                  <a:gd name="T29" fmla="*/ 1571 h 1727"/>
                  <a:gd name="T30" fmla="*/ 1707 w 1728"/>
                  <a:gd name="T31" fmla="*/ 155 h 1727"/>
                  <a:gd name="T32" fmla="*/ 1707 w 1728"/>
                  <a:gd name="T33" fmla="*/ 155 h 1727"/>
                  <a:gd name="T34" fmla="*/ 1668 w 1728"/>
                  <a:gd name="T35" fmla="*/ 59 h 1727"/>
                  <a:gd name="T36" fmla="*/ 1668 w 1728"/>
                  <a:gd name="T37" fmla="*/ 59 h 1727"/>
                  <a:gd name="T38" fmla="*/ 1572 w 1728"/>
                  <a:gd name="T39" fmla="*/ 19 h 1727"/>
                  <a:gd name="T40" fmla="*/ 155 w 1728"/>
                  <a:gd name="T41" fmla="*/ 19 h 1727"/>
                  <a:gd name="T42" fmla="*/ 1572 w 1728"/>
                  <a:gd name="T43" fmla="*/ 1726 h 1727"/>
                  <a:gd name="T44" fmla="*/ 155 w 1728"/>
                  <a:gd name="T45" fmla="*/ 1726 h 1727"/>
                  <a:gd name="T46" fmla="*/ 155 w 1728"/>
                  <a:gd name="T47" fmla="*/ 1726 h 1727"/>
                  <a:gd name="T48" fmla="*/ 45 w 1728"/>
                  <a:gd name="T49" fmla="*/ 1681 h 1727"/>
                  <a:gd name="T50" fmla="*/ 45 w 1728"/>
                  <a:gd name="T51" fmla="*/ 1681 h 1727"/>
                  <a:gd name="T52" fmla="*/ 0 w 1728"/>
                  <a:gd name="T53" fmla="*/ 1571 h 1727"/>
                  <a:gd name="T54" fmla="*/ 0 w 1728"/>
                  <a:gd name="T55" fmla="*/ 155 h 1727"/>
                  <a:gd name="T56" fmla="*/ 0 w 1728"/>
                  <a:gd name="T57" fmla="*/ 155 h 1727"/>
                  <a:gd name="T58" fmla="*/ 45 w 1728"/>
                  <a:gd name="T59" fmla="*/ 46 h 1727"/>
                  <a:gd name="T60" fmla="*/ 45 w 1728"/>
                  <a:gd name="T61" fmla="*/ 46 h 1727"/>
                  <a:gd name="T62" fmla="*/ 155 w 1728"/>
                  <a:gd name="T63" fmla="*/ 0 h 1727"/>
                  <a:gd name="T64" fmla="*/ 1572 w 1728"/>
                  <a:gd name="T65" fmla="*/ 0 h 1727"/>
                  <a:gd name="T66" fmla="*/ 1572 w 1728"/>
                  <a:gd name="T67" fmla="*/ 0 h 1727"/>
                  <a:gd name="T68" fmla="*/ 1681 w 1728"/>
                  <a:gd name="T69" fmla="*/ 46 h 1727"/>
                  <a:gd name="T70" fmla="*/ 1681 w 1728"/>
                  <a:gd name="T71" fmla="*/ 46 h 1727"/>
                  <a:gd name="T72" fmla="*/ 1727 w 1728"/>
                  <a:gd name="T73" fmla="*/ 155 h 1727"/>
                  <a:gd name="T74" fmla="*/ 1727 w 1728"/>
                  <a:gd name="T75" fmla="*/ 1571 h 1727"/>
                  <a:gd name="T76" fmla="*/ 1727 w 1728"/>
                  <a:gd name="T77" fmla="*/ 1571 h 1727"/>
                  <a:gd name="T78" fmla="*/ 1681 w 1728"/>
                  <a:gd name="T79" fmla="*/ 1681 h 1727"/>
                  <a:gd name="T80" fmla="*/ 1681 w 1728"/>
                  <a:gd name="T81" fmla="*/ 1681 h 1727"/>
                  <a:gd name="T82" fmla="*/ 1572 w 1728"/>
                  <a:gd name="T83" fmla="*/ 1726 h 1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28" h="1727">
                    <a:moveTo>
                      <a:pt x="155" y="19"/>
                    </a:moveTo>
                    <a:lnTo>
                      <a:pt x="155" y="19"/>
                    </a:lnTo>
                    <a:cubicBezTo>
                      <a:pt x="119" y="19"/>
                      <a:pt x="84" y="34"/>
                      <a:pt x="59" y="59"/>
                    </a:cubicBezTo>
                    <a:lnTo>
                      <a:pt x="59" y="59"/>
                    </a:lnTo>
                    <a:cubicBezTo>
                      <a:pt x="33" y="85"/>
                      <a:pt x="20" y="118"/>
                      <a:pt x="20" y="155"/>
                    </a:cubicBezTo>
                    <a:lnTo>
                      <a:pt x="20" y="1571"/>
                    </a:lnTo>
                    <a:lnTo>
                      <a:pt x="20" y="1571"/>
                    </a:lnTo>
                    <a:cubicBezTo>
                      <a:pt x="20" y="1608"/>
                      <a:pt x="33" y="1642"/>
                      <a:pt x="59" y="1667"/>
                    </a:cubicBezTo>
                    <a:lnTo>
                      <a:pt x="59" y="1667"/>
                    </a:lnTo>
                    <a:cubicBezTo>
                      <a:pt x="84" y="1693"/>
                      <a:pt x="119" y="1708"/>
                      <a:pt x="155" y="1708"/>
                    </a:cubicBezTo>
                    <a:lnTo>
                      <a:pt x="1572" y="1708"/>
                    </a:lnTo>
                    <a:lnTo>
                      <a:pt x="1572" y="1708"/>
                    </a:lnTo>
                    <a:cubicBezTo>
                      <a:pt x="1608" y="1708"/>
                      <a:pt x="1642" y="1693"/>
                      <a:pt x="1668" y="1667"/>
                    </a:cubicBezTo>
                    <a:lnTo>
                      <a:pt x="1668" y="1667"/>
                    </a:lnTo>
                    <a:cubicBezTo>
                      <a:pt x="1694" y="1642"/>
                      <a:pt x="1707" y="1608"/>
                      <a:pt x="1707" y="1571"/>
                    </a:cubicBezTo>
                    <a:lnTo>
                      <a:pt x="1707" y="155"/>
                    </a:lnTo>
                    <a:lnTo>
                      <a:pt x="1707" y="155"/>
                    </a:lnTo>
                    <a:cubicBezTo>
                      <a:pt x="1707" y="118"/>
                      <a:pt x="1694" y="85"/>
                      <a:pt x="1668" y="59"/>
                    </a:cubicBezTo>
                    <a:lnTo>
                      <a:pt x="1668" y="59"/>
                    </a:lnTo>
                    <a:cubicBezTo>
                      <a:pt x="1642" y="34"/>
                      <a:pt x="1608" y="19"/>
                      <a:pt x="1572" y="19"/>
                    </a:cubicBezTo>
                    <a:lnTo>
                      <a:pt x="155" y="19"/>
                    </a:lnTo>
                    <a:close/>
                    <a:moveTo>
                      <a:pt x="1572" y="1726"/>
                    </a:moveTo>
                    <a:lnTo>
                      <a:pt x="155" y="1726"/>
                    </a:lnTo>
                    <a:lnTo>
                      <a:pt x="155" y="1726"/>
                    </a:lnTo>
                    <a:cubicBezTo>
                      <a:pt x="113" y="1726"/>
                      <a:pt x="74" y="1710"/>
                      <a:pt x="45" y="1681"/>
                    </a:cubicBezTo>
                    <a:lnTo>
                      <a:pt x="45" y="1681"/>
                    </a:lnTo>
                    <a:cubicBezTo>
                      <a:pt x="16" y="1652"/>
                      <a:pt x="0" y="1613"/>
                      <a:pt x="0" y="1571"/>
                    </a:cubicBezTo>
                    <a:lnTo>
                      <a:pt x="0" y="155"/>
                    </a:lnTo>
                    <a:lnTo>
                      <a:pt x="0" y="155"/>
                    </a:lnTo>
                    <a:cubicBezTo>
                      <a:pt x="0" y="114"/>
                      <a:pt x="16" y="75"/>
                      <a:pt x="45" y="46"/>
                    </a:cubicBezTo>
                    <a:lnTo>
                      <a:pt x="45" y="46"/>
                    </a:lnTo>
                    <a:cubicBezTo>
                      <a:pt x="74" y="16"/>
                      <a:pt x="113" y="0"/>
                      <a:pt x="155" y="0"/>
                    </a:cubicBezTo>
                    <a:lnTo>
                      <a:pt x="1572" y="0"/>
                    </a:lnTo>
                    <a:lnTo>
                      <a:pt x="1572" y="0"/>
                    </a:lnTo>
                    <a:cubicBezTo>
                      <a:pt x="1613" y="0"/>
                      <a:pt x="1652" y="16"/>
                      <a:pt x="1681" y="46"/>
                    </a:cubicBezTo>
                    <a:lnTo>
                      <a:pt x="1681" y="46"/>
                    </a:lnTo>
                    <a:cubicBezTo>
                      <a:pt x="1711" y="75"/>
                      <a:pt x="1727" y="114"/>
                      <a:pt x="1727" y="155"/>
                    </a:cubicBezTo>
                    <a:lnTo>
                      <a:pt x="1727" y="1571"/>
                    </a:lnTo>
                    <a:lnTo>
                      <a:pt x="1727" y="1571"/>
                    </a:lnTo>
                    <a:cubicBezTo>
                      <a:pt x="1727" y="1613"/>
                      <a:pt x="1711" y="1652"/>
                      <a:pt x="1681" y="1681"/>
                    </a:cubicBezTo>
                    <a:lnTo>
                      <a:pt x="1681" y="1681"/>
                    </a:lnTo>
                    <a:cubicBezTo>
                      <a:pt x="1652" y="1710"/>
                      <a:pt x="1613" y="1726"/>
                      <a:pt x="1572" y="1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19EADEA-2FB9-44D2-AAA4-C773186EE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1641" y="4732902"/>
                <a:ext cx="956677" cy="913512"/>
              </a:xfrm>
              <a:custGeom>
                <a:avLst/>
                <a:gdLst>
                  <a:gd name="connsiteX0" fmla="*/ 478785 w 956677"/>
                  <a:gd name="connsiteY0" fmla="*/ 0 h 913512"/>
                  <a:gd name="connsiteX1" fmla="*/ 956677 w 956677"/>
                  <a:gd name="connsiteY1" fmla="*/ 222486 h 913512"/>
                  <a:gd name="connsiteX2" fmla="*/ 835421 w 956677"/>
                  <a:gd name="connsiteY2" fmla="*/ 399402 h 913512"/>
                  <a:gd name="connsiteX3" fmla="*/ 834743 w 956677"/>
                  <a:gd name="connsiteY3" fmla="*/ 398882 h 913512"/>
                  <a:gd name="connsiteX4" fmla="*/ 690746 w 956677"/>
                  <a:gd name="connsiteY4" fmla="*/ 607398 h 913512"/>
                  <a:gd name="connsiteX5" fmla="*/ 689611 w 956677"/>
                  <a:gd name="connsiteY5" fmla="*/ 606317 h 913512"/>
                  <a:gd name="connsiteX6" fmla="*/ 478785 w 956677"/>
                  <a:gd name="connsiteY6" fmla="*/ 913512 h 913512"/>
                  <a:gd name="connsiteX7" fmla="*/ 267077 w 956677"/>
                  <a:gd name="connsiteY7" fmla="*/ 606322 h 913512"/>
                  <a:gd name="connsiteX8" fmla="*/ 265935 w 956677"/>
                  <a:gd name="connsiteY8" fmla="*/ 607398 h 913512"/>
                  <a:gd name="connsiteX9" fmla="*/ 121935 w 956677"/>
                  <a:gd name="connsiteY9" fmla="*/ 398878 h 913512"/>
                  <a:gd name="connsiteX10" fmla="*/ 121256 w 956677"/>
                  <a:gd name="connsiteY10" fmla="*/ 399402 h 913512"/>
                  <a:gd name="connsiteX11" fmla="*/ 0 w 956677"/>
                  <a:gd name="connsiteY11" fmla="*/ 222486 h 913512"/>
                  <a:gd name="connsiteX12" fmla="*/ 478785 w 956677"/>
                  <a:gd name="connsiteY12" fmla="*/ 0 h 913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56677" h="913512">
                    <a:moveTo>
                      <a:pt x="478785" y="0"/>
                    </a:moveTo>
                    <a:cubicBezTo>
                      <a:pt x="771226" y="0"/>
                      <a:pt x="956677" y="222486"/>
                      <a:pt x="956677" y="222486"/>
                    </a:cubicBezTo>
                    <a:lnTo>
                      <a:pt x="835421" y="399402"/>
                    </a:lnTo>
                    <a:lnTo>
                      <a:pt x="834743" y="398882"/>
                    </a:lnTo>
                    <a:lnTo>
                      <a:pt x="690746" y="607398"/>
                    </a:lnTo>
                    <a:lnTo>
                      <a:pt x="689611" y="606317"/>
                    </a:lnTo>
                    <a:lnTo>
                      <a:pt x="478785" y="913512"/>
                    </a:lnTo>
                    <a:lnTo>
                      <a:pt x="267077" y="606322"/>
                    </a:lnTo>
                    <a:lnTo>
                      <a:pt x="265935" y="607398"/>
                    </a:lnTo>
                    <a:lnTo>
                      <a:pt x="121935" y="398878"/>
                    </a:lnTo>
                    <a:lnTo>
                      <a:pt x="121256" y="399402"/>
                    </a:lnTo>
                    <a:lnTo>
                      <a:pt x="0" y="222486"/>
                    </a:lnTo>
                    <a:cubicBezTo>
                      <a:pt x="0" y="222486"/>
                      <a:pt x="185451" y="0"/>
                      <a:pt x="4787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0A377FF1-244D-4790-A5B3-9AFE5A8A5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4098" y="4725054"/>
                <a:ext cx="971088" cy="933130"/>
              </a:xfrm>
              <a:custGeom>
                <a:avLst/>
                <a:gdLst>
                  <a:gd name="connsiteX0" fmla="*/ 484365 w 971088"/>
                  <a:gd name="connsiteY0" fmla="*/ 534990 h 933130"/>
                  <a:gd name="connsiteX1" fmla="*/ 282225 w 971088"/>
                  <a:gd name="connsiteY1" fmla="*/ 616225 h 933130"/>
                  <a:gd name="connsiteX2" fmla="*/ 484365 w 971088"/>
                  <a:gd name="connsiteY2" fmla="*/ 909027 h 933130"/>
                  <a:gd name="connsiteX3" fmla="*/ 685616 w 971088"/>
                  <a:gd name="connsiteY3" fmla="*/ 616225 h 933130"/>
                  <a:gd name="connsiteX4" fmla="*/ 484365 w 971088"/>
                  <a:gd name="connsiteY4" fmla="*/ 534990 h 933130"/>
                  <a:gd name="connsiteX5" fmla="*/ 485883 w 971088"/>
                  <a:gd name="connsiteY5" fmla="*/ 268440 h 933130"/>
                  <a:gd name="connsiteX6" fmla="*/ 200403 w 971088"/>
                  <a:gd name="connsiteY6" fmla="*/ 362188 h 933130"/>
                  <a:gd name="connsiteX7" fmla="*/ 139925 w 971088"/>
                  <a:gd name="connsiteY7" fmla="*/ 408509 h 933130"/>
                  <a:gd name="connsiteX8" fmla="*/ 272396 w 971088"/>
                  <a:gd name="connsiteY8" fmla="*/ 600854 h 933130"/>
                  <a:gd name="connsiteX9" fmla="*/ 302638 w 971088"/>
                  <a:gd name="connsiteY9" fmla="*/ 574344 h 933130"/>
                  <a:gd name="connsiteX10" fmla="*/ 307297 w 971088"/>
                  <a:gd name="connsiteY10" fmla="*/ 570000 h 933130"/>
                  <a:gd name="connsiteX11" fmla="*/ 308125 w 971088"/>
                  <a:gd name="connsiteY11" fmla="*/ 569534 h 933130"/>
                  <a:gd name="connsiteX12" fmla="*/ 314283 w 971088"/>
                  <a:gd name="connsiteY12" fmla="*/ 564136 h 933130"/>
                  <a:gd name="connsiteX13" fmla="*/ 484365 w 971088"/>
                  <a:gd name="connsiteY13" fmla="*/ 517213 h 933130"/>
                  <a:gd name="connsiteX14" fmla="*/ 695443 w 971088"/>
                  <a:gd name="connsiteY14" fmla="*/ 600854 h 933130"/>
                  <a:gd name="connsiteX15" fmla="*/ 828670 w 971088"/>
                  <a:gd name="connsiteY15" fmla="*/ 407411 h 933130"/>
                  <a:gd name="connsiteX16" fmla="*/ 797069 w 971088"/>
                  <a:gd name="connsiteY16" fmla="*/ 383057 h 933130"/>
                  <a:gd name="connsiteX17" fmla="*/ 765998 w 971088"/>
                  <a:gd name="connsiteY17" fmla="*/ 359905 h 933130"/>
                  <a:gd name="connsiteX18" fmla="*/ 736626 w 971088"/>
                  <a:gd name="connsiteY18" fmla="*/ 343098 h 933130"/>
                  <a:gd name="connsiteX19" fmla="*/ 685289 w 971088"/>
                  <a:gd name="connsiteY19" fmla="*/ 314492 h 933130"/>
                  <a:gd name="connsiteX20" fmla="*/ 638658 w 971088"/>
                  <a:gd name="connsiteY20" fmla="*/ 297812 h 933130"/>
                  <a:gd name="connsiteX21" fmla="*/ 591925 w 971088"/>
                  <a:gd name="connsiteY21" fmla="*/ 281485 h 933130"/>
                  <a:gd name="connsiteX22" fmla="*/ 485883 w 971088"/>
                  <a:gd name="connsiteY22" fmla="*/ 17777 h 933130"/>
                  <a:gd name="connsiteX23" fmla="*/ 19248 w 971088"/>
                  <a:gd name="connsiteY23" fmla="*/ 231107 h 933130"/>
                  <a:gd name="connsiteX24" fmla="*/ 131061 w 971088"/>
                  <a:gd name="connsiteY24" fmla="*/ 392622 h 933130"/>
                  <a:gd name="connsiteX25" fmla="*/ 188914 w 971088"/>
                  <a:gd name="connsiteY25" fmla="*/ 347638 h 933130"/>
                  <a:gd name="connsiteX26" fmla="*/ 484365 w 971088"/>
                  <a:gd name="connsiteY26" fmla="*/ 251165 h 933130"/>
                  <a:gd name="connsiteX27" fmla="*/ 541692 w 971088"/>
                  <a:gd name="connsiteY27" fmla="*/ 254740 h 933130"/>
                  <a:gd name="connsiteX28" fmla="*/ 591649 w 971088"/>
                  <a:gd name="connsiteY28" fmla="*/ 263951 h 933130"/>
                  <a:gd name="connsiteX29" fmla="*/ 594279 w 971088"/>
                  <a:gd name="connsiteY29" fmla="*/ 264259 h 933130"/>
                  <a:gd name="connsiteX30" fmla="*/ 595393 w 971088"/>
                  <a:gd name="connsiteY30" fmla="*/ 264641 h 933130"/>
                  <a:gd name="connsiteX31" fmla="*/ 595971 w 971088"/>
                  <a:gd name="connsiteY31" fmla="*/ 264748 h 933130"/>
                  <a:gd name="connsiteX32" fmla="*/ 603316 w 971088"/>
                  <a:gd name="connsiteY32" fmla="*/ 267357 h 933130"/>
                  <a:gd name="connsiteX33" fmla="*/ 690425 w 971088"/>
                  <a:gd name="connsiteY33" fmla="*/ 297217 h 933130"/>
                  <a:gd name="connsiteX34" fmla="*/ 839637 w 971088"/>
                  <a:gd name="connsiteY34" fmla="*/ 392882 h 933130"/>
                  <a:gd name="connsiteX35" fmla="*/ 951629 w 971088"/>
                  <a:gd name="connsiteY35" fmla="*/ 231107 h 933130"/>
                  <a:gd name="connsiteX36" fmla="*/ 485883 w 971088"/>
                  <a:gd name="connsiteY36" fmla="*/ 17777 h 933130"/>
                  <a:gd name="connsiteX37" fmla="*/ 485883 w 971088"/>
                  <a:gd name="connsiteY37" fmla="*/ 0 h 933130"/>
                  <a:gd name="connsiteX38" fmla="*/ 969406 w 971088"/>
                  <a:gd name="connsiteY38" fmla="*/ 224885 h 933130"/>
                  <a:gd name="connsiteX39" fmla="*/ 969406 w 971088"/>
                  <a:gd name="connsiteY39" fmla="*/ 235551 h 933130"/>
                  <a:gd name="connsiteX40" fmla="*/ 847636 w 971088"/>
                  <a:gd name="connsiteY40" fmla="*/ 410660 h 933130"/>
                  <a:gd name="connsiteX41" fmla="*/ 845897 w 971088"/>
                  <a:gd name="connsiteY41" fmla="*/ 411819 h 933130"/>
                  <a:gd name="connsiteX42" fmla="*/ 702568 w 971088"/>
                  <a:gd name="connsiteY42" fmla="*/ 619539 h 933130"/>
                  <a:gd name="connsiteX43" fmla="*/ 702535 w 971088"/>
                  <a:gd name="connsiteY43" fmla="*/ 619561 h 933130"/>
                  <a:gd name="connsiteX44" fmla="*/ 702535 w 971088"/>
                  <a:gd name="connsiteY44" fmla="*/ 620688 h 933130"/>
                  <a:gd name="connsiteX45" fmla="*/ 491489 w 971088"/>
                  <a:gd name="connsiteY45" fmla="*/ 928666 h 933130"/>
                  <a:gd name="connsiteX46" fmla="*/ 484365 w 971088"/>
                  <a:gd name="connsiteY46" fmla="*/ 933130 h 933130"/>
                  <a:gd name="connsiteX47" fmla="*/ 476351 w 971088"/>
                  <a:gd name="connsiteY47" fmla="*/ 928666 h 933130"/>
                  <a:gd name="connsiteX48" fmla="*/ 264415 w 971088"/>
                  <a:gd name="connsiteY48" fmla="*/ 620688 h 933130"/>
                  <a:gd name="connsiteX49" fmla="*/ 264415 w 971088"/>
                  <a:gd name="connsiteY49" fmla="*/ 619557 h 933130"/>
                  <a:gd name="connsiteX50" fmla="*/ 264380 w 971088"/>
                  <a:gd name="connsiteY50" fmla="*/ 619539 h 933130"/>
                  <a:gd name="connsiteX51" fmla="*/ 120099 w 971088"/>
                  <a:gd name="connsiteY51" fmla="*/ 410438 h 933130"/>
                  <a:gd name="connsiteX52" fmla="*/ 120505 w 971088"/>
                  <a:gd name="connsiteY52" fmla="*/ 408004 h 933130"/>
                  <a:gd name="connsiteX53" fmla="*/ 583 w 971088"/>
                  <a:gd name="connsiteY53" fmla="*/ 235551 h 933130"/>
                  <a:gd name="connsiteX54" fmla="*/ 1472 w 971088"/>
                  <a:gd name="connsiteY54" fmla="*/ 224885 h 933130"/>
                  <a:gd name="connsiteX55" fmla="*/ 485883 w 971088"/>
                  <a:gd name="connsiteY55" fmla="*/ 0 h 93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71088" h="933130">
                    <a:moveTo>
                      <a:pt x="484365" y="534990"/>
                    </a:moveTo>
                    <a:cubicBezTo>
                      <a:pt x="397988" y="534990"/>
                      <a:pt x="330311" y="562664"/>
                      <a:pt x="282225" y="616225"/>
                    </a:cubicBezTo>
                    <a:lnTo>
                      <a:pt x="484365" y="909027"/>
                    </a:lnTo>
                    <a:lnTo>
                      <a:pt x="685616" y="616225"/>
                    </a:lnTo>
                    <a:cubicBezTo>
                      <a:pt x="637529" y="562664"/>
                      <a:pt x="569852" y="534990"/>
                      <a:pt x="484365" y="534990"/>
                    </a:cubicBezTo>
                    <a:close/>
                    <a:moveTo>
                      <a:pt x="485883" y="268440"/>
                    </a:moveTo>
                    <a:cubicBezTo>
                      <a:pt x="371225" y="268440"/>
                      <a:pt x="274064" y="312439"/>
                      <a:pt x="200403" y="362188"/>
                    </a:cubicBezTo>
                    <a:lnTo>
                      <a:pt x="139925" y="408509"/>
                    </a:lnTo>
                    <a:lnTo>
                      <a:pt x="272396" y="600854"/>
                    </a:lnTo>
                    <a:lnTo>
                      <a:pt x="302638" y="574344"/>
                    </a:lnTo>
                    <a:lnTo>
                      <a:pt x="307297" y="570000"/>
                    </a:lnTo>
                    <a:lnTo>
                      <a:pt x="308125" y="569534"/>
                    </a:lnTo>
                    <a:lnTo>
                      <a:pt x="314283" y="564136"/>
                    </a:lnTo>
                    <a:cubicBezTo>
                      <a:pt x="359956" y="532729"/>
                      <a:pt x="416900" y="517213"/>
                      <a:pt x="484365" y="517213"/>
                    </a:cubicBezTo>
                    <a:cubicBezTo>
                      <a:pt x="573428" y="517213"/>
                      <a:pt x="643787" y="544797"/>
                      <a:pt x="695443" y="600854"/>
                    </a:cubicBezTo>
                    <a:lnTo>
                      <a:pt x="828670" y="407411"/>
                    </a:lnTo>
                    <a:lnTo>
                      <a:pt x="797069" y="383057"/>
                    </a:lnTo>
                    <a:lnTo>
                      <a:pt x="765998" y="359905"/>
                    </a:lnTo>
                    <a:lnTo>
                      <a:pt x="736626" y="343098"/>
                    </a:lnTo>
                    <a:lnTo>
                      <a:pt x="685289" y="314492"/>
                    </a:lnTo>
                    <a:lnTo>
                      <a:pt x="638658" y="297812"/>
                    </a:lnTo>
                    <a:lnTo>
                      <a:pt x="591925" y="281485"/>
                    </a:lnTo>
                    <a:close/>
                    <a:moveTo>
                      <a:pt x="485883" y="17777"/>
                    </a:moveTo>
                    <a:cubicBezTo>
                      <a:pt x="224568" y="17777"/>
                      <a:pt x="48580" y="199108"/>
                      <a:pt x="19248" y="231107"/>
                    </a:cubicBezTo>
                    <a:lnTo>
                      <a:pt x="131061" y="392622"/>
                    </a:lnTo>
                    <a:lnTo>
                      <a:pt x="188914" y="347638"/>
                    </a:lnTo>
                    <a:cubicBezTo>
                      <a:pt x="264603" y="296211"/>
                      <a:pt x="365467" y="251165"/>
                      <a:pt x="484365" y="251165"/>
                    </a:cubicBezTo>
                    <a:cubicBezTo>
                      <a:pt x="503959" y="251165"/>
                      <a:pt x="523079" y="252416"/>
                      <a:pt x="541692" y="254740"/>
                    </a:cubicBezTo>
                    <a:lnTo>
                      <a:pt x="591649" y="263951"/>
                    </a:lnTo>
                    <a:lnTo>
                      <a:pt x="594279" y="264259"/>
                    </a:lnTo>
                    <a:lnTo>
                      <a:pt x="595393" y="264641"/>
                    </a:lnTo>
                    <a:lnTo>
                      <a:pt x="595971" y="264748"/>
                    </a:lnTo>
                    <a:lnTo>
                      <a:pt x="603316" y="267357"/>
                    </a:lnTo>
                    <a:lnTo>
                      <a:pt x="690425" y="297217"/>
                    </a:lnTo>
                    <a:cubicBezTo>
                      <a:pt x="750087" y="324217"/>
                      <a:pt x="800528" y="359549"/>
                      <a:pt x="839637" y="392882"/>
                    </a:cubicBezTo>
                    <a:lnTo>
                      <a:pt x="951629" y="231107"/>
                    </a:lnTo>
                    <a:cubicBezTo>
                      <a:pt x="922298" y="199108"/>
                      <a:pt x="745421" y="17777"/>
                      <a:pt x="485883" y="17777"/>
                    </a:cubicBezTo>
                    <a:close/>
                    <a:moveTo>
                      <a:pt x="485883" y="0"/>
                    </a:moveTo>
                    <a:cubicBezTo>
                      <a:pt x="777419" y="0"/>
                      <a:pt x="966739" y="222218"/>
                      <a:pt x="969406" y="224885"/>
                    </a:cubicBezTo>
                    <a:cubicBezTo>
                      <a:pt x="971183" y="227551"/>
                      <a:pt x="972072" y="231996"/>
                      <a:pt x="969406" y="235551"/>
                    </a:cubicBezTo>
                    <a:lnTo>
                      <a:pt x="847636" y="410660"/>
                    </a:lnTo>
                    <a:lnTo>
                      <a:pt x="845897" y="411819"/>
                    </a:lnTo>
                    <a:lnTo>
                      <a:pt x="702568" y="619539"/>
                    </a:lnTo>
                    <a:lnTo>
                      <a:pt x="702535" y="619561"/>
                    </a:lnTo>
                    <a:lnTo>
                      <a:pt x="702535" y="620688"/>
                    </a:lnTo>
                    <a:lnTo>
                      <a:pt x="491489" y="928666"/>
                    </a:lnTo>
                    <a:cubicBezTo>
                      <a:pt x="489708" y="931344"/>
                      <a:pt x="486146" y="933130"/>
                      <a:pt x="484365" y="933130"/>
                    </a:cubicBezTo>
                    <a:cubicBezTo>
                      <a:pt x="480804" y="933130"/>
                      <a:pt x="478132" y="931344"/>
                      <a:pt x="476351" y="928666"/>
                    </a:cubicBezTo>
                    <a:lnTo>
                      <a:pt x="264415" y="620688"/>
                    </a:lnTo>
                    <a:lnTo>
                      <a:pt x="264415" y="619557"/>
                    </a:lnTo>
                    <a:lnTo>
                      <a:pt x="264380" y="619539"/>
                    </a:lnTo>
                    <a:lnTo>
                      <a:pt x="120099" y="410438"/>
                    </a:lnTo>
                    <a:lnTo>
                      <a:pt x="120505" y="408004"/>
                    </a:lnTo>
                    <a:lnTo>
                      <a:pt x="583" y="235551"/>
                    </a:lnTo>
                    <a:cubicBezTo>
                      <a:pt x="-306" y="231996"/>
                      <a:pt x="-306" y="227551"/>
                      <a:pt x="1472" y="224885"/>
                    </a:cubicBezTo>
                    <a:cubicBezTo>
                      <a:pt x="4138" y="222218"/>
                      <a:pt x="192570" y="0"/>
                      <a:pt x="48588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F76899-69D4-4022-9313-1794DA2A886A}"/>
                </a:ext>
              </a:extLst>
            </p:cNvPr>
            <p:cNvGrpSpPr/>
            <p:nvPr/>
          </p:nvGrpSpPr>
          <p:grpSpPr>
            <a:xfrm>
              <a:off x="12284974" y="4422870"/>
              <a:ext cx="1722841" cy="1679670"/>
              <a:chOff x="12284974" y="4422870"/>
              <a:chExt cx="1722841" cy="1679670"/>
            </a:xfrm>
          </p:grpSpPr>
          <p:sp>
            <p:nvSpPr>
              <p:cNvPr id="53" name="Freeform 119">
                <a:extLst>
                  <a:ext uri="{FF2B5EF4-FFF2-40B4-BE49-F238E27FC236}">
                    <a16:creationId xmlns:a16="http://schemas.microsoft.com/office/drawing/2014/main" id="{AE5195D7-4B22-473E-8E6C-C33B7A78B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9046" y="4579848"/>
                <a:ext cx="1518769" cy="1522692"/>
              </a:xfrm>
              <a:custGeom>
                <a:avLst/>
                <a:gdLst>
                  <a:gd name="T0" fmla="*/ 1562 w 1708"/>
                  <a:gd name="T1" fmla="*/ 1708 h 1709"/>
                  <a:gd name="T2" fmla="*/ 853 w 1708"/>
                  <a:gd name="T3" fmla="*/ 1708 h 1709"/>
                  <a:gd name="T4" fmla="*/ 145 w 1708"/>
                  <a:gd name="T5" fmla="*/ 1708 h 1709"/>
                  <a:gd name="T6" fmla="*/ 145 w 1708"/>
                  <a:gd name="T7" fmla="*/ 1708 h 1709"/>
                  <a:gd name="T8" fmla="*/ 42 w 1708"/>
                  <a:gd name="T9" fmla="*/ 1665 h 1709"/>
                  <a:gd name="T10" fmla="*/ 42 w 1708"/>
                  <a:gd name="T11" fmla="*/ 1665 h 1709"/>
                  <a:gd name="T12" fmla="*/ 0 w 1708"/>
                  <a:gd name="T13" fmla="*/ 1562 h 1709"/>
                  <a:gd name="T14" fmla="*/ 0 w 1708"/>
                  <a:gd name="T15" fmla="*/ 854 h 1709"/>
                  <a:gd name="T16" fmla="*/ 0 w 1708"/>
                  <a:gd name="T17" fmla="*/ 146 h 1709"/>
                  <a:gd name="T18" fmla="*/ 0 w 1708"/>
                  <a:gd name="T19" fmla="*/ 146 h 1709"/>
                  <a:gd name="T20" fmla="*/ 42 w 1708"/>
                  <a:gd name="T21" fmla="*/ 43 h 1709"/>
                  <a:gd name="T22" fmla="*/ 42 w 1708"/>
                  <a:gd name="T23" fmla="*/ 43 h 1709"/>
                  <a:gd name="T24" fmla="*/ 145 w 1708"/>
                  <a:gd name="T25" fmla="*/ 0 h 1709"/>
                  <a:gd name="T26" fmla="*/ 853 w 1708"/>
                  <a:gd name="T27" fmla="*/ 0 h 1709"/>
                  <a:gd name="T28" fmla="*/ 1562 w 1708"/>
                  <a:gd name="T29" fmla="*/ 0 h 1709"/>
                  <a:gd name="T30" fmla="*/ 1562 w 1708"/>
                  <a:gd name="T31" fmla="*/ 0 h 1709"/>
                  <a:gd name="T32" fmla="*/ 1665 w 1708"/>
                  <a:gd name="T33" fmla="*/ 43 h 1709"/>
                  <a:gd name="T34" fmla="*/ 1665 w 1708"/>
                  <a:gd name="T35" fmla="*/ 43 h 1709"/>
                  <a:gd name="T36" fmla="*/ 1707 w 1708"/>
                  <a:gd name="T37" fmla="*/ 146 h 1709"/>
                  <a:gd name="T38" fmla="*/ 1707 w 1708"/>
                  <a:gd name="T39" fmla="*/ 854 h 1709"/>
                  <a:gd name="T40" fmla="*/ 1707 w 1708"/>
                  <a:gd name="T41" fmla="*/ 1562 h 1709"/>
                  <a:gd name="T42" fmla="*/ 1707 w 1708"/>
                  <a:gd name="T43" fmla="*/ 1562 h 1709"/>
                  <a:gd name="T44" fmla="*/ 1665 w 1708"/>
                  <a:gd name="T45" fmla="*/ 1665 h 1709"/>
                  <a:gd name="T46" fmla="*/ 1665 w 1708"/>
                  <a:gd name="T47" fmla="*/ 1665 h 1709"/>
                  <a:gd name="T48" fmla="*/ 1562 w 1708"/>
                  <a:gd name="T49" fmla="*/ 1708 h 1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8" h="1709">
                    <a:moveTo>
                      <a:pt x="1562" y="1708"/>
                    </a:moveTo>
                    <a:lnTo>
                      <a:pt x="853" y="1708"/>
                    </a:lnTo>
                    <a:lnTo>
                      <a:pt x="145" y="1708"/>
                    </a:lnTo>
                    <a:lnTo>
                      <a:pt x="145" y="1708"/>
                    </a:lnTo>
                    <a:cubicBezTo>
                      <a:pt x="105" y="1708"/>
                      <a:pt x="69" y="1691"/>
                      <a:pt x="42" y="1665"/>
                    </a:cubicBezTo>
                    <a:lnTo>
                      <a:pt x="42" y="1665"/>
                    </a:lnTo>
                    <a:cubicBezTo>
                      <a:pt x="16" y="1639"/>
                      <a:pt x="0" y="1602"/>
                      <a:pt x="0" y="1562"/>
                    </a:cubicBezTo>
                    <a:lnTo>
                      <a:pt x="0" y="854"/>
                    </a:lnTo>
                    <a:lnTo>
                      <a:pt x="0" y="146"/>
                    </a:lnTo>
                    <a:lnTo>
                      <a:pt x="0" y="146"/>
                    </a:lnTo>
                    <a:cubicBezTo>
                      <a:pt x="0" y="106"/>
                      <a:pt x="16" y="69"/>
                      <a:pt x="42" y="43"/>
                    </a:cubicBezTo>
                    <a:lnTo>
                      <a:pt x="42" y="43"/>
                    </a:lnTo>
                    <a:cubicBezTo>
                      <a:pt x="69" y="17"/>
                      <a:pt x="105" y="0"/>
                      <a:pt x="145" y="0"/>
                    </a:cubicBezTo>
                    <a:lnTo>
                      <a:pt x="853" y="0"/>
                    </a:lnTo>
                    <a:lnTo>
                      <a:pt x="1562" y="0"/>
                    </a:lnTo>
                    <a:lnTo>
                      <a:pt x="1562" y="0"/>
                    </a:lnTo>
                    <a:cubicBezTo>
                      <a:pt x="1602" y="0"/>
                      <a:pt x="1638" y="17"/>
                      <a:pt x="1665" y="43"/>
                    </a:cubicBezTo>
                    <a:lnTo>
                      <a:pt x="1665" y="43"/>
                    </a:lnTo>
                    <a:cubicBezTo>
                      <a:pt x="1691" y="69"/>
                      <a:pt x="1707" y="106"/>
                      <a:pt x="1707" y="146"/>
                    </a:cubicBezTo>
                    <a:lnTo>
                      <a:pt x="1707" y="854"/>
                    </a:lnTo>
                    <a:lnTo>
                      <a:pt x="1707" y="1562"/>
                    </a:lnTo>
                    <a:lnTo>
                      <a:pt x="1707" y="1562"/>
                    </a:lnTo>
                    <a:cubicBezTo>
                      <a:pt x="1707" y="1602"/>
                      <a:pt x="1691" y="1639"/>
                      <a:pt x="1665" y="1665"/>
                    </a:cubicBezTo>
                    <a:lnTo>
                      <a:pt x="1665" y="1665"/>
                    </a:lnTo>
                    <a:cubicBezTo>
                      <a:pt x="1638" y="1691"/>
                      <a:pt x="1602" y="1708"/>
                      <a:pt x="1562" y="170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" name="Freeform 120">
                <a:extLst>
                  <a:ext uri="{FF2B5EF4-FFF2-40B4-BE49-F238E27FC236}">
                    <a16:creationId xmlns:a16="http://schemas.microsoft.com/office/drawing/2014/main" id="{A37AC52D-55B2-4429-80F5-CA6B6E1FB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6748" y="4430718"/>
                <a:ext cx="1518766" cy="1522692"/>
              </a:xfrm>
              <a:custGeom>
                <a:avLst/>
                <a:gdLst>
                  <a:gd name="T0" fmla="*/ 1562 w 1708"/>
                  <a:gd name="T1" fmla="*/ 1708 h 1709"/>
                  <a:gd name="T2" fmla="*/ 854 w 1708"/>
                  <a:gd name="T3" fmla="*/ 1708 h 1709"/>
                  <a:gd name="T4" fmla="*/ 145 w 1708"/>
                  <a:gd name="T5" fmla="*/ 1708 h 1709"/>
                  <a:gd name="T6" fmla="*/ 145 w 1708"/>
                  <a:gd name="T7" fmla="*/ 1708 h 1709"/>
                  <a:gd name="T8" fmla="*/ 42 w 1708"/>
                  <a:gd name="T9" fmla="*/ 1665 h 1709"/>
                  <a:gd name="T10" fmla="*/ 42 w 1708"/>
                  <a:gd name="T11" fmla="*/ 1665 h 1709"/>
                  <a:gd name="T12" fmla="*/ 0 w 1708"/>
                  <a:gd name="T13" fmla="*/ 1562 h 1709"/>
                  <a:gd name="T14" fmla="*/ 0 w 1708"/>
                  <a:gd name="T15" fmla="*/ 854 h 1709"/>
                  <a:gd name="T16" fmla="*/ 0 w 1708"/>
                  <a:gd name="T17" fmla="*/ 145 h 1709"/>
                  <a:gd name="T18" fmla="*/ 0 w 1708"/>
                  <a:gd name="T19" fmla="*/ 145 h 1709"/>
                  <a:gd name="T20" fmla="*/ 42 w 1708"/>
                  <a:gd name="T21" fmla="*/ 42 h 1709"/>
                  <a:gd name="T22" fmla="*/ 42 w 1708"/>
                  <a:gd name="T23" fmla="*/ 42 h 1709"/>
                  <a:gd name="T24" fmla="*/ 145 w 1708"/>
                  <a:gd name="T25" fmla="*/ 0 h 1709"/>
                  <a:gd name="T26" fmla="*/ 854 w 1708"/>
                  <a:gd name="T27" fmla="*/ 0 h 1709"/>
                  <a:gd name="T28" fmla="*/ 1562 w 1708"/>
                  <a:gd name="T29" fmla="*/ 0 h 1709"/>
                  <a:gd name="T30" fmla="*/ 1562 w 1708"/>
                  <a:gd name="T31" fmla="*/ 0 h 1709"/>
                  <a:gd name="T32" fmla="*/ 1665 w 1708"/>
                  <a:gd name="T33" fmla="*/ 42 h 1709"/>
                  <a:gd name="T34" fmla="*/ 1665 w 1708"/>
                  <a:gd name="T35" fmla="*/ 42 h 1709"/>
                  <a:gd name="T36" fmla="*/ 1707 w 1708"/>
                  <a:gd name="T37" fmla="*/ 145 h 1709"/>
                  <a:gd name="T38" fmla="*/ 1707 w 1708"/>
                  <a:gd name="T39" fmla="*/ 854 h 1709"/>
                  <a:gd name="T40" fmla="*/ 1707 w 1708"/>
                  <a:gd name="T41" fmla="*/ 1562 h 1709"/>
                  <a:gd name="T42" fmla="*/ 1707 w 1708"/>
                  <a:gd name="T43" fmla="*/ 1562 h 1709"/>
                  <a:gd name="T44" fmla="*/ 1665 w 1708"/>
                  <a:gd name="T45" fmla="*/ 1665 h 1709"/>
                  <a:gd name="T46" fmla="*/ 1665 w 1708"/>
                  <a:gd name="T47" fmla="*/ 1665 h 1709"/>
                  <a:gd name="T48" fmla="*/ 1562 w 1708"/>
                  <a:gd name="T49" fmla="*/ 1708 h 1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8" h="1709">
                    <a:moveTo>
                      <a:pt x="1562" y="1708"/>
                    </a:moveTo>
                    <a:lnTo>
                      <a:pt x="854" y="1708"/>
                    </a:lnTo>
                    <a:lnTo>
                      <a:pt x="145" y="1708"/>
                    </a:lnTo>
                    <a:lnTo>
                      <a:pt x="145" y="1708"/>
                    </a:lnTo>
                    <a:cubicBezTo>
                      <a:pt x="105" y="1708"/>
                      <a:pt x="68" y="1691"/>
                      <a:pt x="42" y="1665"/>
                    </a:cubicBezTo>
                    <a:lnTo>
                      <a:pt x="42" y="1665"/>
                    </a:lnTo>
                    <a:cubicBezTo>
                      <a:pt x="16" y="1638"/>
                      <a:pt x="0" y="1602"/>
                      <a:pt x="0" y="1562"/>
                    </a:cubicBezTo>
                    <a:lnTo>
                      <a:pt x="0" y="854"/>
                    </a:lnTo>
                    <a:lnTo>
                      <a:pt x="0" y="145"/>
                    </a:lnTo>
                    <a:lnTo>
                      <a:pt x="0" y="145"/>
                    </a:lnTo>
                    <a:cubicBezTo>
                      <a:pt x="0" y="105"/>
                      <a:pt x="16" y="69"/>
                      <a:pt x="42" y="42"/>
                    </a:cubicBezTo>
                    <a:lnTo>
                      <a:pt x="42" y="42"/>
                    </a:lnTo>
                    <a:cubicBezTo>
                      <a:pt x="68" y="16"/>
                      <a:pt x="105" y="0"/>
                      <a:pt x="145" y="0"/>
                    </a:cubicBezTo>
                    <a:lnTo>
                      <a:pt x="854" y="0"/>
                    </a:lnTo>
                    <a:lnTo>
                      <a:pt x="1562" y="0"/>
                    </a:lnTo>
                    <a:lnTo>
                      <a:pt x="1562" y="0"/>
                    </a:lnTo>
                    <a:cubicBezTo>
                      <a:pt x="1602" y="0"/>
                      <a:pt x="1638" y="16"/>
                      <a:pt x="1665" y="42"/>
                    </a:cubicBezTo>
                    <a:lnTo>
                      <a:pt x="1665" y="42"/>
                    </a:lnTo>
                    <a:cubicBezTo>
                      <a:pt x="1691" y="69"/>
                      <a:pt x="1707" y="105"/>
                      <a:pt x="1707" y="145"/>
                    </a:cubicBezTo>
                    <a:lnTo>
                      <a:pt x="1707" y="854"/>
                    </a:lnTo>
                    <a:lnTo>
                      <a:pt x="1707" y="1562"/>
                    </a:lnTo>
                    <a:lnTo>
                      <a:pt x="1707" y="1562"/>
                    </a:lnTo>
                    <a:cubicBezTo>
                      <a:pt x="1707" y="1602"/>
                      <a:pt x="1691" y="1638"/>
                      <a:pt x="1665" y="1665"/>
                    </a:cubicBezTo>
                    <a:lnTo>
                      <a:pt x="1665" y="1665"/>
                    </a:lnTo>
                    <a:cubicBezTo>
                      <a:pt x="1638" y="1691"/>
                      <a:pt x="1602" y="1708"/>
                      <a:pt x="1562" y="17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 121">
                <a:extLst>
                  <a:ext uri="{FF2B5EF4-FFF2-40B4-BE49-F238E27FC236}">
                    <a16:creationId xmlns:a16="http://schemas.microsoft.com/office/drawing/2014/main" id="{BD38B464-57A7-4035-B67D-138CC1385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4974" y="4422870"/>
                <a:ext cx="1538390" cy="1538390"/>
              </a:xfrm>
              <a:custGeom>
                <a:avLst/>
                <a:gdLst>
                  <a:gd name="T0" fmla="*/ 155 w 1728"/>
                  <a:gd name="T1" fmla="*/ 20 h 1728"/>
                  <a:gd name="T2" fmla="*/ 155 w 1728"/>
                  <a:gd name="T3" fmla="*/ 20 h 1728"/>
                  <a:gd name="T4" fmla="*/ 59 w 1728"/>
                  <a:gd name="T5" fmla="*/ 59 h 1728"/>
                  <a:gd name="T6" fmla="*/ 59 w 1728"/>
                  <a:gd name="T7" fmla="*/ 59 h 1728"/>
                  <a:gd name="T8" fmla="*/ 19 w 1728"/>
                  <a:gd name="T9" fmla="*/ 155 h 1728"/>
                  <a:gd name="T10" fmla="*/ 19 w 1728"/>
                  <a:gd name="T11" fmla="*/ 1572 h 1728"/>
                  <a:gd name="T12" fmla="*/ 19 w 1728"/>
                  <a:gd name="T13" fmla="*/ 1572 h 1728"/>
                  <a:gd name="T14" fmla="*/ 59 w 1728"/>
                  <a:gd name="T15" fmla="*/ 1668 h 1728"/>
                  <a:gd name="T16" fmla="*/ 59 w 1728"/>
                  <a:gd name="T17" fmla="*/ 1668 h 1728"/>
                  <a:gd name="T18" fmla="*/ 155 w 1728"/>
                  <a:gd name="T19" fmla="*/ 1707 h 1728"/>
                  <a:gd name="T20" fmla="*/ 1572 w 1728"/>
                  <a:gd name="T21" fmla="*/ 1707 h 1728"/>
                  <a:gd name="T22" fmla="*/ 1572 w 1728"/>
                  <a:gd name="T23" fmla="*/ 1707 h 1728"/>
                  <a:gd name="T24" fmla="*/ 1668 w 1728"/>
                  <a:gd name="T25" fmla="*/ 1668 h 1728"/>
                  <a:gd name="T26" fmla="*/ 1668 w 1728"/>
                  <a:gd name="T27" fmla="*/ 1668 h 1728"/>
                  <a:gd name="T28" fmla="*/ 1707 w 1728"/>
                  <a:gd name="T29" fmla="*/ 1572 h 1728"/>
                  <a:gd name="T30" fmla="*/ 1707 w 1728"/>
                  <a:gd name="T31" fmla="*/ 155 h 1728"/>
                  <a:gd name="T32" fmla="*/ 1707 w 1728"/>
                  <a:gd name="T33" fmla="*/ 155 h 1728"/>
                  <a:gd name="T34" fmla="*/ 1668 w 1728"/>
                  <a:gd name="T35" fmla="*/ 59 h 1728"/>
                  <a:gd name="T36" fmla="*/ 1668 w 1728"/>
                  <a:gd name="T37" fmla="*/ 59 h 1728"/>
                  <a:gd name="T38" fmla="*/ 1572 w 1728"/>
                  <a:gd name="T39" fmla="*/ 20 h 1728"/>
                  <a:gd name="T40" fmla="*/ 155 w 1728"/>
                  <a:gd name="T41" fmla="*/ 20 h 1728"/>
                  <a:gd name="T42" fmla="*/ 1572 w 1728"/>
                  <a:gd name="T43" fmla="*/ 1727 h 1728"/>
                  <a:gd name="T44" fmla="*/ 155 w 1728"/>
                  <a:gd name="T45" fmla="*/ 1727 h 1728"/>
                  <a:gd name="T46" fmla="*/ 155 w 1728"/>
                  <a:gd name="T47" fmla="*/ 1727 h 1728"/>
                  <a:gd name="T48" fmla="*/ 45 w 1728"/>
                  <a:gd name="T49" fmla="*/ 1682 h 1728"/>
                  <a:gd name="T50" fmla="*/ 45 w 1728"/>
                  <a:gd name="T51" fmla="*/ 1682 h 1728"/>
                  <a:gd name="T52" fmla="*/ 0 w 1728"/>
                  <a:gd name="T53" fmla="*/ 1572 h 1728"/>
                  <a:gd name="T54" fmla="*/ 0 w 1728"/>
                  <a:gd name="T55" fmla="*/ 155 h 1728"/>
                  <a:gd name="T56" fmla="*/ 0 w 1728"/>
                  <a:gd name="T57" fmla="*/ 155 h 1728"/>
                  <a:gd name="T58" fmla="*/ 45 w 1728"/>
                  <a:gd name="T59" fmla="*/ 45 h 1728"/>
                  <a:gd name="T60" fmla="*/ 45 w 1728"/>
                  <a:gd name="T61" fmla="*/ 45 h 1728"/>
                  <a:gd name="T62" fmla="*/ 155 w 1728"/>
                  <a:gd name="T63" fmla="*/ 0 h 1728"/>
                  <a:gd name="T64" fmla="*/ 1572 w 1728"/>
                  <a:gd name="T65" fmla="*/ 0 h 1728"/>
                  <a:gd name="T66" fmla="*/ 1572 w 1728"/>
                  <a:gd name="T67" fmla="*/ 0 h 1728"/>
                  <a:gd name="T68" fmla="*/ 1681 w 1728"/>
                  <a:gd name="T69" fmla="*/ 45 h 1728"/>
                  <a:gd name="T70" fmla="*/ 1681 w 1728"/>
                  <a:gd name="T71" fmla="*/ 45 h 1728"/>
                  <a:gd name="T72" fmla="*/ 1727 w 1728"/>
                  <a:gd name="T73" fmla="*/ 155 h 1728"/>
                  <a:gd name="T74" fmla="*/ 1727 w 1728"/>
                  <a:gd name="T75" fmla="*/ 1572 h 1728"/>
                  <a:gd name="T76" fmla="*/ 1727 w 1728"/>
                  <a:gd name="T77" fmla="*/ 1572 h 1728"/>
                  <a:gd name="T78" fmla="*/ 1681 w 1728"/>
                  <a:gd name="T79" fmla="*/ 1682 h 1728"/>
                  <a:gd name="T80" fmla="*/ 1681 w 1728"/>
                  <a:gd name="T81" fmla="*/ 1682 h 1728"/>
                  <a:gd name="T82" fmla="*/ 1572 w 1728"/>
                  <a:gd name="T83" fmla="*/ 1727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28" h="1728">
                    <a:moveTo>
                      <a:pt x="155" y="20"/>
                    </a:moveTo>
                    <a:lnTo>
                      <a:pt x="155" y="20"/>
                    </a:lnTo>
                    <a:cubicBezTo>
                      <a:pt x="119" y="20"/>
                      <a:pt x="84" y="34"/>
                      <a:pt x="59" y="59"/>
                    </a:cubicBezTo>
                    <a:lnTo>
                      <a:pt x="59" y="59"/>
                    </a:lnTo>
                    <a:cubicBezTo>
                      <a:pt x="33" y="85"/>
                      <a:pt x="19" y="119"/>
                      <a:pt x="19" y="155"/>
                    </a:cubicBezTo>
                    <a:lnTo>
                      <a:pt x="19" y="1572"/>
                    </a:lnTo>
                    <a:lnTo>
                      <a:pt x="19" y="1572"/>
                    </a:lnTo>
                    <a:cubicBezTo>
                      <a:pt x="19" y="1608"/>
                      <a:pt x="33" y="1642"/>
                      <a:pt x="59" y="1668"/>
                    </a:cubicBezTo>
                    <a:lnTo>
                      <a:pt x="59" y="1668"/>
                    </a:lnTo>
                    <a:cubicBezTo>
                      <a:pt x="84" y="1694"/>
                      <a:pt x="119" y="1707"/>
                      <a:pt x="155" y="1707"/>
                    </a:cubicBezTo>
                    <a:lnTo>
                      <a:pt x="1572" y="1707"/>
                    </a:lnTo>
                    <a:lnTo>
                      <a:pt x="1572" y="1707"/>
                    </a:lnTo>
                    <a:cubicBezTo>
                      <a:pt x="1608" y="1707"/>
                      <a:pt x="1642" y="1694"/>
                      <a:pt x="1668" y="1668"/>
                    </a:cubicBezTo>
                    <a:lnTo>
                      <a:pt x="1668" y="1668"/>
                    </a:lnTo>
                    <a:cubicBezTo>
                      <a:pt x="1693" y="1642"/>
                      <a:pt x="1707" y="1608"/>
                      <a:pt x="1707" y="1572"/>
                    </a:cubicBezTo>
                    <a:lnTo>
                      <a:pt x="1707" y="155"/>
                    </a:lnTo>
                    <a:lnTo>
                      <a:pt x="1707" y="155"/>
                    </a:lnTo>
                    <a:cubicBezTo>
                      <a:pt x="1707" y="119"/>
                      <a:pt x="1693" y="85"/>
                      <a:pt x="1668" y="59"/>
                    </a:cubicBezTo>
                    <a:lnTo>
                      <a:pt x="1668" y="59"/>
                    </a:lnTo>
                    <a:cubicBezTo>
                      <a:pt x="1642" y="34"/>
                      <a:pt x="1608" y="20"/>
                      <a:pt x="1572" y="20"/>
                    </a:cubicBezTo>
                    <a:lnTo>
                      <a:pt x="155" y="20"/>
                    </a:lnTo>
                    <a:close/>
                    <a:moveTo>
                      <a:pt x="1572" y="1727"/>
                    </a:moveTo>
                    <a:lnTo>
                      <a:pt x="155" y="1727"/>
                    </a:lnTo>
                    <a:lnTo>
                      <a:pt x="155" y="1727"/>
                    </a:lnTo>
                    <a:cubicBezTo>
                      <a:pt x="114" y="1727"/>
                      <a:pt x="75" y="1711"/>
                      <a:pt x="45" y="1682"/>
                    </a:cubicBezTo>
                    <a:lnTo>
                      <a:pt x="45" y="1682"/>
                    </a:lnTo>
                    <a:cubicBezTo>
                      <a:pt x="16" y="1652"/>
                      <a:pt x="0" y="1613"/>
                      <a:pt x="0" y="1572"/>
                    </a:cubicBezTo>
                    <a:lnTo>
                      <a:pt x="0" y="155"/>
                    </a:lnTo>
                    <a:lnTo>
                      <a:pt x="0" y="155"/>
                    </a:lnTo>
                    <a:cubicBezTo>
                      <a:pt x="0" y="114"/>
                      <a:pt x="16" y="75"/>
                      <a:pt x="45" y="45"/>
                    </a:cubicBezTo>
                    <a:lnTo>
                      <a:pt x="45" y="45"/>
                    </a:lnTo>
                    <a:cubicBezTo>
                      <a:pt x="75" y="16"/>
                      <a:pt x="114" y="0"/>
                      <a:pt x="155" y="0"/>
                    </a:cubicBezTo>
                    <a:lnTo>
                      <a:pt x="1572" y="0"/>
                    </a:lnTo>
                    <a:lnTo>
                      <a:pt x="1572" y="0"/>
                    </a:lnTo>
                    <a:cubicBezTo>
                      <a:pt x="1613" y="0"/>
                      <a:pt x="1652" y="16"/>
                      <a:pt x="1681" y="45"/>
                    </a:cubicBezTo>
                    <a:lnTo>
                      <a:pt x="1681" y="45"/>
                    </a:lnTo>
                    <a:cubicBezTo>
                      <a:pt x="1711" y="75"/>
                      <a:pt x="1727" y="114"/>
                      <a:pt x="1727" y="155"/>
                    </a:cubicBezTo>
                    <a:lnTo>
                      <a:pt x="1727" y="1572"/>
                    </a:lnTo>
                    <a:lnTo>
                      <a:pt x="1727" y="1572"/>
                    </a:lnTo>
                    <a:cubicBezTo>
                      <a:pt x="1727" y="1613"/>
                      <a:pt x="1711" y="1652"/>
                      <a:pt x="1681" y="1682"/>
                    </a:cubicBezTo>
                    <a:lnTo>
                      <a:pt x="1681" y="1682"/>
                    </a:lnTo>
                    <a:cubicBezTo>
                      <a:pt x="1652" y="1711"/>
                      <a:pt x="1613" y="1727"/>
                      <a:pt x="1572" y="17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" name="Freeform 122">
                <a:extLst>
                  <a:ext uri="{FF2B5EF4-FFF2-40B4-BE49-F238E27FC236}">
                    <a16:creationId xmlns:a16="http://schemas.microsoft.com/office/drawing/2014/main" id="{60340DF1-8DE1-4532-821F-B850DB216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6550" y="4870258"/>
                <a:ext cx="478785" cy="655387"/>
              </a:xfrm>
              <a:custGeom>
                <a:avLst/>
                <a:gdLst>
                  <a:gd name="T0" fmla="*/ 525 w 537"/>
                  <a:gd name="T1" fmla="*/ 735 h 736"/>
                  <a:gd name="T2" fmla="*/ 525 w 537"/>
                  <a:gd name="T3" fmla="*/ 735 h 736"/>
                  <a:gd name="T4" fmla="*/ 519 w 537"/>
                  <a:gd name="T5" fmla="*/ 733 h 736"/>
                  <a:gd name="T6" fmla="*/ 4 w 537"/>
                  <a:gd name="T7" fmla="*/ 376 h 736"/>
                  <a:gd name="T8" fmla="*/ 4 w 537"/>
                  <a:gd name="T9" fmla="*/ 376 h 736"/>
                  <a:gd name="T10" fmla="*/ 0 w 537"/>
                  <a:gd name="T11" fmla="*/ 368 h 736"/>
                  <a:gd name="T12" fmla="*/ 0 w 537"/>
                  <a:gd name="T13" fmla="*/ 368 h 736"/>
                  <a:gd name="T14" fmla="*/ 4 w 537"/>
                  <a:gd name="T15" fmla="*/ 360 h 736"/>
                  <a:gd name="T16" fmla="*/ 519 w 537"/>
                  <a:gd name="T17" fmla="*/ 3 h 736"/>
                  <a:gd name="T18" fmla="*/ 519 w 537"/>
                  <a:gd name="T19" fmla="*/ 3 h 736"/>
                  <a:gd name="T20" fmla="*/ 533 w 537"/>
                  <a:gd name="T21" fmla="*/ 6 h 736"/>
                  <a:gd name="T22" fmla="*/ 533 w 537"/>
                  <a:gd name="T23" fmla="*/ 6 h 736"/>
                  <a:gd name="T24" fmla="*/ 531 w 537"/>
                  <a:gd name="T25" fmla="*/ 18 h 736"/>
                  <a:gd name="T26" fmla="*/ 27 w 537"/>
                  <a:gd name="T27" fmla="*/ 368 h 736"/>
                  <a:gd name="T28" fmla="*/ 531 w 537"/>
                  <a:gd name="T29" fmla="*/ 717 h 736"/>
                  <a:gd name="T30" fmla="*/ 531 w 537"/>
                  <a:gd name="T31" fmla="*/ 717 h 736"/>
                  <a:gd name="T32" fmla="*/ 533 w 537"/>
                  <a:gd name="T33" fmla="*/ 731 h 736"/>
                  <a:gd name="T34" fmla="*/ 533 w 537"/>
                  <a:gd name="T35" fmla="*/ 731 h 736"/>
                  <a:gd name="T36" fmla="*/ 525 w 537"/>
                  <a:gd name="T37" fmla="*/ 735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7" h="736">
                    <a:moveTo>
                      <a:pt x="525" y="735"/>
                    </a:moveTo>
                    <a:lnTo>
                      <a:pt x="525" y="735"/>
                    </a:lnTo>
                    <a:cubicBezTo>
                      <a:pt x="523" y="735"/>
                      <a:pt x="521" y="734"/>
                      <a:pt x="519" y="733"/>
                    </a:cubicBezTo>
                    <a:lnTo>
                      <a:pt x="4" y="376"/>
                    </a:lnTo>
                    <a:lnTo>
                      <a:pt x="4" y="376"/>
                    </a:lnTo>
                    <a:cubicBezTo>
                      <a:pt x="2" y="374"/>
                      <a:pt x="0" y="371"/>
                      <a:pt x="0" y="368"/>
                    </a:cubicBezTo>
                    <a:lnTo>
                      <a:pt x="0" y="368"/>
                    </a:lnTo>
                    <a:cubicBezTo>
                      <a:pt x="0" y="365"/>
                      <a:pt x="2" y="362"/>
                      <a:pt x="4" y="360"/>
                    </a:cubicBezTo>
                    <a:lnTo>
                      <a:pt x="519" y="3"/>
                    </a:lnTo>
                    <a:lnTo>
                      <a:pt x="519" y="3"/>
                    </a:lnTo>
                    <a:cubicBezTo>
                      <a:pt x="524" y="0"/>
                      <a:pt x="530" y="1"/>
                      <a:pt x="533" y="6"/>
                    </a:cubicBezTo>
                    <a:lnTo>
                      <a:pt x="533" y="6"/>
                    </a:lnTo>
                    <a:cubicBezTo>
                      <a:pt x="536" y="10"/>
                      <a:pt x="535" y="16"/>
                      <a:pt x="531" y="18"/>
                    </a:cubicBezTo>
                    <a:lnTo>
                      <a:pt x="27" y="368"/>
                    </a:lnTo>
                    <a:lnTo>
                      <a:pt x="531" y="717"/>
                    </a:lnTo>
                    <a:lnTo>
                      <a:pt x="531" y="717"/>
                    </a:lnTo>
                    <a:cubicBezTo>
                      <a:pt x="535" y="721"/>
                      <a:pt x="536" y="727"/>
                      <a:pt x="533" y="731"/>
                    </a:cubicBezTo>
                    <a:lnTo>
                      <a:pt x="533" y="731"/>
                    </a:lnTo>
                    <a:cubicBezTo>
                      <a:pt x="531" y="733"/>
                      <a:pt x="528" y="735"/>
                      <a:pt x="525" y="73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 123">
                <a:extLst>
                  <a:ext uri="{FF2B5EF4-FFF2-40B4-BE49-F238E27FC236}">
                    <a16:creationId xmlns:a16="http://schemas.microsoft.com/office/drawing/2014/main" id="{FA7638F2-2B19-4236-9F7C-83032476C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9195" y="5062558"/>
                <a:ext cx="255089" cy="255089"/>
              </a:xfrm>
              <a:custGeom>
                <a:avLst/>
                <a:gdLst>
                  <a:gd name="T0" fmla="*/ 284 w 285"/>
                  <a:gd name="T1" fmla="*/ 143 h 285"/>
                  <a:gd name="T2" fmla="*/ 284 w 285"/>
                  <a:gd name="T3" fmla="*/ 143 h 285"/>
                  <a:gd name="T4" fmla="*/ 142 w 285"/>
                  <a:gd name="T5" fmla="*/ 284 h 285"/>
                  <a:gd name="T6" fmla="*/ 142 w 285"/>
                  <a:gd name="T7" fmla="*/ 284 h 285"/>
                  <a:gd name="T8" fmla="*/ 0 w 285"/>
                  <a:gd name="T9" fmla="*/ 143 h 285"/>
                  <a:gd name="T10" fmla="*/ 0 w 285"/>
                  <a:gd name="T11" fmla="*/ 143 h 285"/>
                  <a:gd name="T12" fmla="*/ 142 w 285"/>
                  <a:gd name="T13" fmla="*/ 0 h 285"/>
                  <a:gd name="T14" fmla="*/ 142 w 285"/>
                  <a:gd name="T15" fmla="*/ 0 h 285"/>
                  <a:gd name="T16" fmla="*/ 284 w 285"/>
                  <a:gd name="T17" fmla="*/ 14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5" h="285">
                    <a:moveTo>
                      <a:pt x="284" y="143"/>
                    </a:moveTo>
                    <a:lnTo>
                      <a:pt x="284" y="143"/>
                    </a:lnTo>
                    <a:cubicBezTo>
                      <a:pt x="284" y="220"/>
                      <a:pt x="220" y="284"/>
                      <a:pt x="142" y="284"/>
                    </a:cubicBezTo>
                    <a:lnTo>
                      <a:pt x="142" y="284"/>
                    </a:lnTo>
                    <a:cubicBezTo>
                      <a:pt x="64" y="284"/>
                      <a:pt x="0" y="220"/>
                      <a:pt x="0" y="143"/>
                    </a:cubicBezTo>
                    <a:lnTo>
                      <a:pt x="0" y="143"/>
                    </a:lnTo>
                    <a:cubicBezTo>
                      <a:pt x="0" y="64"/>
                      <a:pt x="64" y="0"/>
                      <a:pt x="142" y="0"/>
                    </a:cubicBezTo>
                    <a:lnTo>
                      <a:pt x="142" y="0"/>
                    </a:lnTo>
                    <a:cubicBezTo>
                      <a:pt x="220" y="0"/>
                      <a:pt x="284" y="64"/>
                      <a:pt x="284" y="14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" name="Freeform 124">
                <a:extLst>
                  <a:ext uri="{FF2B5EF4-FFF2-40B4-BE49-F238E27FC236}">
                    <a16:creationId xmlns:a16="http://schemas.microsoft.com/office/drawing/2014/main" id="{6BBC5786-0549-48E5-A659-7668BB095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1346" y="5054709"/>
                <a:ext cx="270787" cy="270787"/>
              </a:xfrm>
              <a:custGeom>
                <a:avLst/>
                <a:gdLst>
                  <a:gd name="T0" fmla="*/ 152 w 304"/>
                  <a:gd name="T1" fmla="*/ 20 h 304"/>
                  <a:gd name="T2" fmla="*/ 152 w 304"/>
                  <a:gd name="T3" fmla="*/ 20 h 304"/>
                  <a:gd name="T4" fmla="*/ 20 w 304"/>
                  <a:gd name="T5" fmla="*/ 152 h 304"/>
                  <a:gd name="T6" fmla="*/ 20 w 304"/>
                  <a:gd name="T7" fmla="*/ 152 h 304"/>
                  <a:gd name="T8" fmla="*/ 152 w 304"/>
                  <a:gd name="T9" fmla="*/ 283 h 304"/>
                  <a:gd name="T10" fmla="*/ 152 w 304"/>
                  <a:gd name="T11" fmla="*/ 283 h 304"/>
                  <a:gd name="T12" fmla="*/ 284 w 304"/>
                  <a:gd name="T13" fmla="*/ 152 h 304"/>
                  <a:gd name="T14" fmla="*/ 284 w 304"/>
                  <a:gd name="T15" fmla="*/ 152 h 304"/>
                  <a:gd name="T16" fmla="*/ 152 w 304"/>
                  <a:gd name="T17" fmla="*/ 20 h 304"/>
                  <a:gd name="T18" fmla="*/ 152 w 304"/>
                  <a:gd name="T19" fmla="*/ 303 h 304"/>
                  <a:gd name="T20" fmla="*/ 152 w 304"/>
                  <a:gd name="T21" fmla="*/ 303 h 304"/>
                  <a:gd name="T22" fmla="*/ 0 w 304"/>
                  <a:gd name="T23" fmla="*/ 152 h 304"/>
                  <a:gd name="T24" fmla="*/ 0 w 304"/>
                  <a:gd name="T25" fmla="*/ 152 h 304"/>
                  <a:gd name="T26" fmla="*/ 152 w 304"/>
                  <a:gd name="T27" fmla="*/ 0 h 304"/>
                  <a:gd name="T28" fmla="*/ 152 w 304"/>
                  <a:gd name="T29" fmla="*/ 0 h 304"/>
                  <a:gd name="T30" fmla="*/ 303 w 304"/>
                  <a:gd name="T31" fmla="*/ 152 h 304"/>
                  <a:gd name="T32" fmla="*/ 303 w 304"/>
                  <a:gd name="T33" fmla="*/ 152 h 304"/>
                  <a:gd name="T34" fmla="*/ 152 w 304"/>
                  <a:gd name="T35" fmla="*/ 30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4" h="304">
                    <a:moveTo>
                      <a:pt x="152" y="20"/>
                    </a:moveTo>
                    <a:lnTo>
                      <a:pt x="152" y="20"/>
                    </a:lnTo>
                    <a:cubicBezTo>
                      <a:pt x="79" y="20"/>
                      <a:pt x="20" y="79"/>
                      <a:pt x="20" y="152"/>
                    </a:cubicBezTo>
                    <a:lnTo>
                      <a:pt x="20" y="152"/>
                    </a:lnTo>
                    <a:cubicBezTo>
                      <a:pt x="20" y="224"/>
                      <a:pt x="79" y="283"/>
                      <a:pt x="152" y="283"/>
                    </a:cubicBezTo>
                    <a:lnTo>
                      <a:pt x="152" y="283"/>
                    </a:lnTo>
                    <a:cubicBezTo>
                      <a:pt x="225" y="283"/>
                      <a:pt x="284" y="224"/>
                      <a:pt x="284" y="152"/>
                    </a:cubicBezTo>
                    <a:lnTo>
                      <a:pt x="284" y="152"/>
                    </a:lnTo>
                    <a:cubicBezTo>
                      <a:pt x="284" y="79"/>
                      <a:pt x="225" y="20"/>
                      <a:pt x="152" y="20"/>
                    </a:cubicBezTo>
                    <a:close/>
                    <a:moveTo>
                      <a:pt x="152" y="303"/>
                    </a:moveTo>
                    <a:lnTo>
                      <a:pt x="152" y="303"/>
                    </a:lnTo>
                    <a:cubicBezTo>
                      <a:pt x="69" y="303"/>
                      <a:pt x="0" y="234"/>
                      <a:pt x="0" y="152"/>
                    </a:cubicBezTo>
                    <a:lnTo>
                      <a:pt x="0" y="152"/>
                    </a:lnTo>
                    <a:cubicBezTo>
                      <a:pt x="0" y="67"/>
                      <a:pt x="69" y="0"/>
                      <a:pt x="152" y="0"/>
                    </a:cubicBezTo>
                    <a:lnTo>
                      <a:pt x="152" y="0"/>
                    </a:lnTo>
                    <a:cubicBezTo>
                      <a:pt x="236" y="0"/>
                      <a:pt x="303" y="67"/>
                      <a:pt x="303" y="152"/>
                    </a:cubicBezTo>
                    <a:lnTo>
                      <a:pt x="303" y="152"/>
                    </a:lnTo>
                    <a:cubicBezTo>
                      <a:pt x="303" y="234"/>
                      <a:pt x="236" y="303"/>
                      <a:pt x="152" y="3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 125">
                <a:extLst>
                  <a:ext uri="{FF2B5EF4-FFF2-40B4-BE49-F238E27FC236}">
                    <a16:creationId xmlns:a16="http://schemas.microsoft.com/office/drawing/2014/main" id="{5CDF7331-8EF2-40A2-A8E4-12FC9EDC0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7979" y="4791769"/>
                <a:ext cx="251166" cy="251166"/>
              </a:xfrm>
              <a:custGeom>
                <a:avLst/>
                <a:gdLst>
                  <a:gd name="T0" fmla="*/ 283 w 284"/>
                  <a:gd name="T1" fmla="*/ 142 h 284"/>
                  <a:gd name="T2" fmla="*/ 283 w 284"/>
                  <a:gd name="T3" fmla="*/ 142 h 284"/>
                  <a:gd name="T4" fmla="*/ 141 w 284"/>
                  <a:gd name="T5" fmla="*/ 283 h 284"/>
                  <a:gd name="T6" fmla="*/ 141 w 284"/>
                  <a:gd name="T7" fmla="*/ 283 h 284"/>
                  <a:gd name="T8" fmla="*/ 0 w 284"/>
                  <a:gd name="T9" fmla="*/ 142 h 284"/>
                  <a:gd name="T10" fmla="*/ 0 w 284"/>
                  <a:gd name="T11" fmla="*/ 142 h 284"/>
                  <a:gd name="T12" fmla="*/ 141 w 284"/>
                  <a:gd name="T13" fmla="*/ 0 h 284"/>
                  <a:gd name="T14" fmla="*/ 141 w 284"/>
                  <a:gd name="T15" fmla="*/ 0 h 284"/>
                  <a:gd name="T16" fmla="*/ 283 w 284"/>
                  <a:gd name="T17" fmla="*/ 142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4" h="284">
                    <a:moveTo>
                      <a:pt x="283" y="142"/>
                    </a:moveTo>
                    <a:lnTo>
                      <a:pt x="283" y="142"/>
                    </a:lnTo>
                    <a:cubicBezTo>
                      <a:pt x="283" y="220"/>
                      <a:pt x="220" y="283"/>
                      <a:pt x="141" y="283"/>
                    </a:cubicBezTo>
                    <a:lnTo>
                      <a:pt x="141" y="283"/>
                    </a:lnTo>
                    <a:cubicBezTo>
                      <a:pt x="63" y="283"/>
                      <a:pt x="0" y="220"/>
                      <a:pt x="0" y="142"/>
                    </a:cubicBezTo>
                    <a:lnTo>
                      <a:pt x="0" y="142"/>
                    </a:lnTo>
                    <a:cubicBezTo>
                      <a:pt x="0" y="63"/>
                      <a:pt x="63" y="0"/>
                      <a:pt x="141" y="0"/>
                    </a:cubicBezTo>
                    <a:lnTo>
                      <a:pt x="141" y="0"/>
                    </a:lnTo>
                    <a:cubicBezTo>
                      <a:pt x="220" y="0"/>
                      <a:pt x="283" y="63"/>
                      <a:pt x="283" y="14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" name="Freeform 126">
                <a:extLst>
                  <a:ext uri="{FF2B5EF4-FFF2-40B4-BE49-F238E27FC236}">
                    <a16:creationId xmlns:a16="http://schemas.microsoft.com/office/drawing/2014/main" id="{A2165F54-034F-426C-8A4C-39204E085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0130" y="4779997"/>
                <a:ext cx="270787" cy="270787"/>
              </a:xfrm>
              <a:custGeom>
                <a:avLst/>
                <a:gdLst>
                  <a:gd name="T0" fmla="*/ 152 w 304"/>
                  <a:gd name="T1" fmla="*/ 20 h 305"/>
                  <a:gd name="T2" fmla="*/ 152 w 304"/>
                  <a:gd name="T3" fmla="*/ 20 h 305"/>
                  <a:gd name="T4" fmla="*/ 20 w 304"/>
                  <a:gd name="T5" fmla="*/ 152 h 305"/>
                  <a:gd name="T6" fmla="*/ 20 w 304"/>
                  <a:gd name="T7" fmla="*/ 152 h 305"/>
                  <a:gd name="T8" fmla="*/ 152 w 304"/>
                  <a:gd name="T9" fmla="*/ 284 h 305"/>
                  <a:gd name="T10" fmla="*/ 152 w 304"/>
                  <a:gd name="T11" fmla="*/ 284 h 305"/>
                  <a:gd name="T12" fmla="*/ 284 w 304"/>
                  <a:gd name="T13" fmla="*/ 152 h 305"/>
                  <a:gd name="T14" fmla="*/ 284 w 304"/>
                  <a:gd name="T15" fmla="*/ 152 h 305"/>
                  <a:gd name="T16" fmla="*/ 152 w 304"/>
                  <a:gd name="T17" fmla="*/ 20 h 305"/>
                  <a:gd name="T18" fmla="*/ 152 w 304"/>
                  <a:gd name="T19" fmla="*/ 304 h 305"/>
                  <a:gd name="T20" fmla="*/ 152 w 304"/>
                  <a:gd name="T21" fmla="*/ 304 h 305"/>
                  <a:gd name="T22" fmla="*/ 0 w 304"/>
                  <a:gd name="T23" fmla="*/ 152 h 305"/>
                  <a:gd name="T24" fmla="*/ 0 w 304"/>
                  <a:gd name="T25" fmla="*/ 152 h 305"/>
                  <a:gd name="T26" fmla="*/ 152 w 304"/>
                  <a:gd name="T27" fmla="*/ 0 h 305"/>
                  <a:gd name="T28" fmla="*/ 152 w 304"/>
                  <a:gd name="T29" fmla="*/ 0 h 305"/>
                  <a:gd name="T30" fmla="*/ 303 w 304"/>
                  <a:gd name="T31" fmla="*/ 152 h 305"/>
                  <a:gd name="T32" fmla="*/ 303 w 304"/>
                  <a:gd name="T33" fmla="*/ 152 h 305"/>
                  <a:gd name="T34" fmla="*/ 152 w 304"/>
                  <a:gd name="T35" fmla="*/ 30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4" h="305">
                    <a:moveTo>
                      <a:pt x="152" y="20"/>
                    </a:moveTo>
                    <a:lnTo>
                      <a:pt x="152" y="20"/>
                    </a:lnTo>
                    <a:cubicBezTo>
                      <a:pt x="79" y="20"/>
                      <a:pt x="20" y="79"/>
                      <a:pt x="20" y="152"/>
                    </a:cubicBezTo>
                    <a:lnTo>
                      <a:pt x="20" y="152"/>
                    </a:lnTo>
                    <a:cubicBezTo>
                      <a:pt x="20" y="225"/>
                      <a:pt x="79" y="284"/>
                      <a:pt x="152" y="284"/>
                    </a:cubicBezTo>
                    <a:lnTo>
                      <a:pt x="152" y="284"/>
                    </a:lnTo>
                    <a:cubicBezTo>
                      <a:pt x="225" y="284"/>
                      <a:pt x="284" y="225"/>
                      <a:pt x="284" y="152"/>
                    </a:cubicBezTo>
                    <a:lnTo>
                      <a:pt x="284" y="152"/>
                    </a:lnTo>
                    <a:cubicBezTo>
                      <a:pt x="284" y="79"/>
                      <a:pt x="225" y="20"/>
                      <a:pt x="152" y="20"/>
                    </a:cubicBezTo>
                    <a:close/>
                    <a:moveTo>
                      <a:pt x="152" y="304"/>
                    </a:moveTo>
                    <a:lnTo>
                      <a:pt x="152" y="304"/>
                    </a:lnTo>
                    <a:cubicBezTo>
                      <a:pt x="69" y="304"/>
                      <a:pt x="0" y="235"/>
                      <a:pt x="0" y="152"/>
                    </a:cubicBezTo>
                    <a:lnTo>
                      <a:pt x="0" y="152"/>
                    </a:lnTo>
                    <a:cubicBezTo>
                      <a:pt x="0" y="68"/>
                      <a:pt x="69" y="0"/>
                      <a:pt x="152" y="0"/>
                    </a:cubicBezTo>
                    <a:lnTo>
                      <a:pt x="152" y="0"/>
                    </a:lnTo>
                    <a:cubicBezTo>
                      <a:pt x="235" y="0"/>
                      <a:pt x="303" y="68"/>
                      <a:pt x="303" y="152"/>
                    </a:cubicBezTo>
                    <a:lnTo>
                      <a:pt x="303" y="152"/>
                    </a:lnTo>
                    <a:cubicBezTo>
                      <a:pt x="303" y="235"/>
                      <a:pt x="235" y="304"/>
                      <a:pt x="152" y="3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127">
                <a:extLst>
                  <a:ext uri="{FF2B5EF4-FFF2-40B4-BE49-F238E27FC236}">
                    <a16:creationId xmlns:a16="http://schemas.microsoft.com/office/drawing/2014/main" id="{F8A42E70-FCB1-47E5-BF3D-869118085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7979" y="5337271"/>
                <a:ext cx="251166" cy="255089"/>
              </a:xfrm>
              <a:custGeom>
                <a:avLst/>
                <a:gdLst>
                  <a:gd name="T0" fmla="*/ 283 w 284"/>
                  <a:gd name="T1" fmla="*/ 142 h 285"/>
                  <a:gd name="T2" fmla="*/ 283 w 284"/>
                  <a:gd name="T3" fmla="*/ 142 h 285"/>
                  <a:gd name="T4" fmla="*/ 141 w 284"/>
                  <a:gd name="T5" fmla="*/ 284 h 285"/>
                  <a:gd name="T6" fmla="*/ 141 w 284"/>
                  <a:gd name="T7" fmla="*/ 284 h 285"/>
                  <a:gd name="T8" fmla="*/ 0 w 284"/>
                  <a:gd name="T9" fmla="*/ 142 h 285"/>
                  <a:gd name="T10" fmla="*/ 0 w 284"/>
                  <a:gd name="T11" fmla="*/ 142 h 285"/>
                  <a:gd name="T12" fmla="*/ 141 w 284"/>
                  <a:gd name="T13" fmla="*/ 0 h 285"/>
                  <a:gd name="T14" fmla="*/ 141 w 284"/>
                  <a:gd name="T15" fmla="*/ 0 h 285"/>
                  <a:gd name="T16" fmla="*/ 283 w 284"/>
                  <a:gd name="T17" fmla="*/ 14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4" h="285">
                    <a:moveTo>
                      <a:pt x="283" y="142"/>
                    </a:moveTo>
                    <a:lnTo>
                      <a:pt x="283" y="142"/>
                    </a:lnTo>
                    <a:cubicBezTo>
                      <a:pt x="283" y="220"/>
                      <a:pt x="220" y="284"/>
                      <a:pt x="141" y="284"/>
                    </a:cubicBezTo>
                    <a:lnTo>
                      <a:pt x="141" y="284"/>
                    </a:lnTo>
                    <a:cubicBezTo>
                      <a:pt x="63" y="284"/>
                      <a:pt x="0" y="220"/>
                      <a:pt x="0" y="142"/>
                    </a:cubicBezTo>
                    <a:lnTo>
                      <a:pt x="0" y="142"/>
                    </a:lnTo>
                    <a:cubicBezTo>
                      <a:pt x="0" y="63"/>
                      <a:pt x="63" y="0"/>
                      <a:pt x="141" y="0"/>
                    </a:cubicBezTo>
                    <a:lnTo>
                      <a:pt x="141" y="0"/>
                    </a:lnTo>
                    <a:cubicBezTo>
                      <a:pt x="220" y="0"/>
                      <a:pt x="283" y="63"/>
                      <a:pt x="283" y="14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128">
                <a:extLst>
                  <a:ext uri="{FF2B5EF4-FFF2-40B4-BE49-F238E27FC236}">
                    <a16:creationId xmlns:a16="http://schemas.microsoft.com/office/drawing/2014/main" id="{1EA35E18-DA49-4342-B7C1-2934AB263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0130" y="5329422"/>
                <a:ext cx="270787" cy="270787"/>
              </a:xfrm>
              <a:custGeom>
                <a:avLst/>
                <a:gdLst>
                  <a:gd name="T0" fmla="*/ 152 w 304"/>
                  <a:gd name="T1" fmla="*/ 20 h 304"/>
                  <a:gd name="T2" fmla="*/ 152 w 304"/>
                  <a:gd name="T3" fmla="*/ 20 h 304"/>
                  <a:gd name="T4" fmla="*/ 20 w 304"/>
                  <a:gd name="T5" fmla="*/ 152 h 304"/>
                  <a:gd name="T6" fmla="*/ 20 w 304"/>
                  <a:gd name="T7" fmla="*/ 152 h 304"/>
                  <a:gd name="T8" fmla="*/ 152 w 304"/>
                  <a:gd name="T9" fmla="*/ 283 h 304"/>
                  <a:gd name="T10" fmla="*/ 152 w 304"/>
                  <a:gd name="T11" fmla="*/ 283 h 304"/>
                  <a:gd name="T12" fmla="*/ 284 w 304"/>
                  <a:gd name="T13" fmla="*/ 152 h 304"/>
                  <a:gd name="T14" fmla="*/ 284 w 304"/>
                  <a:gd name="T15" fmla="*/ 152 h 304"/>
                  <a:gd name="T16" fmla="*/ 152 w 304"/>
                  <a:gd name="T17" fmla="*/ 20 h 304"/>
                  <a:gd name="T18" fmla="*/ 152 w 304"/>
                  <a:gd name="T19" fmla="*/ 303 h 304"/>
                  <a:gd name="T20" fmla="*/ 152 w 304"/>
                  <a:gd name="T21" fmla="*/ 303 h 304"/>
                  <a:gd name="T22" fmla="*/ 0 w 304"/>
                  <a:gd name="T23" fmla="*/ 152 h 304"/>
                  <a:gd name="T24" fmla="*/ 0 w 304"/>
                  <a:gd name="T25" fmla="*/ 152 h 304"/>
                  <a:gd name="T26" fmla="*/ 152 w 304"/>
                  <a:gd name="T27" fmla="*/ 0 h 304"/>
                  <a:gd name="T28" fmla="*/ 152 w 304"/>
                  <a:gd name="T29" fmla="*/ 0 h 304"/>
                  <a:gd name="T30" fmla="*/ 303 w 304"/>
                  <a:gd name="T31" fmla="*/ 152 h 304"/>
                  <a:gd name="T32" fmla="*/ 303 w 304"/>
                  <a:gd name="T33" fmla="*/ 152 h 304"/>
                  <a:gd name="T34" fmla="*/ 152 w 304"/>
                  <a:gd name="T35" fmla="*/ 30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4" h="304">
                    <a:moveTo>
                      <a:pt x="152" y="20"/>
                    </a:moveTo>
                    <a:lnTo>
                      <a:pt x="152" y="20"/>
                    </a:lnTo>
                    <a:cubicBezTo>
                      <a:pt x="79" y="20"/>
                      <a:pt x="20" y="79"/>
                      <a:pt x="20" y="152"/>
                    </a:cubicBezTo>
                    <a:lnTo>
                      <a:pt x="20" y="152"/>
                    </a:lnTo>
                    <a:cubicBezTo>
                      <a:pt x="20" y="224"/>
                      <a:pt x="79" y="283"/>
                      <a:pt x="152" y="283"/>
                    </a:cubicBezTo>
                    <a:lnTo>
                      <a:pt x="152" y="283"/>
                    </a:lnTo>
                    <a:cubicBezTo>
                      <a:pt x="225" y="283"/>
                      <a:pt x="284" y="224"/>
                      <a:pt x="284" y="152"/>
                    </a:cubicBezTo>
                    <a:lnTo>
                      <a:pt x="284" y="152"/>
                    </a:lnTo>
                    <a:cubicBezTo>
                      <a:pt x="284" y="79"/>
                      <a:pt x="225" y="20"/>
                      <a:pt x="152" y="20"/>
                    </a:cubicBezTo>
                    <a:close/>
                    <a:moveTo>
                      <a:pt x="152" y="303"/>
                    </a:moveTo>
                    <a:lnTo>
                      <a:pt x="152" y="303"/>
                    </a:lnTo>
                    <a:cubicBezTo>
                      <a:pt x="69" y="303"/>
                      <a:pt x="0" y="235"/>
                      <a:pt x="0" y="152"/>
                    </a:cubicBezTo>
                    <a:lnTo>
                      <a:pt x="0" y="152"/>
                    </a:lnTo>
                    <a:cubicBezTo>
                      <a:pt x="0" y="69"/>
                      <a:pt x="69" y="0"/>
                      <a:pt x="152" y="0"/>
                    </a:cubicBezTo>
                    <a:lnTo>
                      <a:pt x="152" y="0"/>
                    </a:lnTo>
                    <a:cubicBezTo>
                      <a:pt x="235" y="0"/>
                      <a:pt x="303" y="69"/>
                      <a:pt x="303" y="152"/>
                    </a:cubicBezTo>
                    <a:lnTo>
                      <a:pt x="303" y="152"/>
                    </a:lnTo>
                    <a:cubicBezTo>
                      <a:pt x="303" y="235"/>
                      <a:pt x="235" y="303"/>
                      <a:pt x="152" y="3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C9CA937-B261-4624-AA8C-AE035E9FC92C}"/>
                </a:ext>
              </a:extLst>
            </p:cNvPr>
            <p:cNvGrpSpPr/>
            <p:nvPr/>
          </p:nvGrpSpPr>
          <p:grpSpPr>
            <a:xfrm>
              <a:off x="14204038" y="6334085"/>
              <a:ext cx="2460637" cy="1514842"/>
              <a:chOff x="14204038" y="6334085"/>
              <a:chExt cx="2460637" cy="1514842"/>
            </a:xfrm>
          </p:grpSpPr>
          <p:sp>
            <p:nvSpPr>
              <p:cNvPr id="42" name="Freeform 129">
                <a:extLst>
                  <a:ext uri="{FF2B5EF4-FFF2-40B4-BE49-F238E27FC236}">
                    <a16:creationId xmlns:a16="http://schemas.microsoft.com/office/drawing/2014/main" id="{FE707F85-D303-4C0D-900A-62A64F364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6335" y="6494986"/>
                <a:ext cx="2268340" cy="1353941"/>
              </a:xfrm>
              <a:custGeom>
                <a:avLst/>
                <a:gdLst>
                  <a:gd name="T0" fmla="*/ 2508 w 2551"/>
                  <a:gd name="T1" fmla="*/ 43 h 1520"/>
                  <a:gd name="T2" fmla="*/ 2508 w 2551"/>
                  <a:gd name="T3" fmla="*/ 43 h 1520"/>
                  <a:gd name="T4" fmla="*/ 2405 w 2551"/>
                  <a:gd name="T5" fmla="*/ 0 h 1520"/>
                  <a:gd name="T6" fmla="*/ 1312 w 2551"/>
                  <a:gd name="T7" fmla="*/ 0 h 1520"/>
                  <a:gd name="T8" fmla="*/ 1274 w 2551"/>
                  <a:gd name="T9" fmla="*/ 0 h 1520"/>
                  <a:gd name="T10" fmla="*/ 144 w 2551"/>
                  <a:gd name="T11" fmla="*/ 0 h 1520"/>
                  <a:gd name="T12" fmla="*/ 144 w 2551"/>
                  <a:gd name="T13" fmla="*/ 0 h 1520"/>
                  <a:gd name="T14" fmla="*/ 41 w 2551"/>
                  <a:gd name="T15" fmla="*/ 43 h 1520"/>
                  <a:gd name="T16" fmla="*/ 41 w 2551"/>
                  <a:gd name="T17" fmla="*/ 43 h 1520"/>
                  <a:gd name="T18" fmla="*/ 0 w 2551"/>
                  <a:gd name="T19" fmla="*/ 146 h 1520"/>
                  <a:gd name="T20" fmla="*/ 0 w 2551"/>
                  <a:gd name="T21" fmla="*/ 759 h 1520"/>
                  <a:gd name="T22" fmla="*/ 0 w 2551"/>
                  <a:gd name="T23" fmla="*/ 1374 h 1520"/>
                  <a:gd name="T24" fmla="*/ 0 w 2551"/>
                  <a:gd name="T25" fmla="*/ 1374 h 1520"/>
                  <a:gd name="T26" fmla="*/ 41 w 2551"/>
                  <a:gd name="T27" fmla="*/ 1477 h 1520"/>
                  <a:gd name="T28" fmla="*/ 41 w 2551"/>
                  <a:gd name="T29" fmla="*/ 1477 h 1520"/>
                  <a:gd name="T30" fmla="*/ 144 w 2551"/>
                  <a:gd name="T31" fmla="*/ 1519 h 1520"/>
                  <a:gd name="T32" fmla="*/ 1274 w 2551"/>
                  <a:gd name="T33" fmla="*/ 1519 h 1520"/>
                  <a:gd name="T34" fmla="*/ 1312 w 2551"/>
                  <a:gd name="T35" fmla="*/ 1519 h 1520"/>
                  <a:gd name="T36" fmla="*/ 2405 w 2551"/>
                  <a:gd name="T37" fmla="*/ 1519 h 1520"/>
                  <a:gd name="T38" fmla="*/ 2405 w 2551"/>
                  <a:gd name="T39" fmla="*/ 1519 h 1520"/>
                  <a:gd name="T40" fmla="*/ 2508 w 2551"/>
                  <a:gd name="T41" fmla="*/ 1477 h 1520"/>
                  <a:gd name="T42" fmla="*/ 2508 w 2551"/>
                  <a:gd name="T43" fmla="*/ 1477 h 1520"/>
                  <a:gd name="T44" fmla="*/ 2550 w 2551"/>
                  <a:gd name="T45" fmla="*/ 1374 h 1520"/>
                  <a:gd name="T46" fmla="*/ 2550 w 2551"/>
                  <a:gd name="T47" fmla="*/ 759 h 1520"/>
                  <a:gd name="T48" fmla="*/ 2550 w 2551"/>
                  <a:gd name="T49" fmla="*/ 146 h 1520"/>
                  <a:gd name="T50" fmla="*/ 2550 w 2551"/>
                  <a:gd name="T51" fmla="*/ 146 h 1520"/>
                  <a:gd name="T52" fmla="*/ 2508 w 2551"/>
                  <a:gd name="T53" fmla="*/ 43 h 1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51" h="1520">
                    <a:moveTo>
                      <a:pt x="2508" y="43"/>
                    </a:moveTo>
                    <a:lnTo>
                      <a:pt x="2508" y="43"/>
                    </a:lnTo>
                    <a:cubicBezTo>
                      <a:pt x="2482" y="17"/>
                      <a:pt x="2446" y="0"/>
                      <a:pt x="2405" y="0"/>
                    </a:cubicBezTo>
                    <a:lnTo>
                      <a:pt x="1312" y="0"/>
                    </a:lnTo>
                    <a:lnTo>
                      <a:pt x="1274" y="0"/>
                    </a:lnTo>
                    <a:lnTo>
                      <a:pt x="144" y="0"/>
                    </a:lnTo>
                    <a:lnTo>
                      <a:pt x="144" y="0"/>
                    </a:lnTo>
                    <a:cubicBezTo>
                      <a:pt x="104" y="0"/>
                      <a:pt x="68" y="17"/>
                      <a:pt x="41" y="43"/>
                    </a:cubicBezTo>
                    <a:lnTo>
                      <a:pt x="41" y="43"/>
                    </a:lnTo>
                    <a:cubicBezTo>
                      <a:pt x="16" y="70"/>
                      <a:pt x="0" y="106"/>
                      <a:pt x="0" y="146"/>
                    </a:cubicBezTo>
                    <a:lnTo>
                      <a:pt x="0" y="759"/>
                    </a:lnTo>
                    <a:lnTo>
                      <a:pt x="0" y="1374"/>
                    </a:lnTo>
                    <a:lnTo>
                      <a:pt x="0" y="1374"/>
                    </a:lnTo>
                    <a:cubicBezTo>
                      <a:pt x="0" y="1414"/>
                      <a:pt x="16" y="1450"/>
                      <a:pt x="41" y="1477"/>
                    </a:cubicBezTo>
                    <a:lnTo>
                      <a:pt x="41" y="1477"/>
                    </a:lnTo>
                    <a:cubicBezTo>
                      <a:pt x="68" y="1502"/>
                      <a:pt x="104" y="1519"/>
                      <a:pt x="144" y="1519"/>
                    </a:cubicBezTo>
                    <a:lnTo>
                      <a:pt x="1274" y="1519"/>
                    </a:lnTo>
                    <a:lnTo>
                      <a:pt x="1312" y="1519"/>
                    </a:lnTo>
                    <a:lnTo>
                      <a:pt x="2405" y="1519"/>
                    </a:lnTo>
                    <a:lnTo>
                      <a:pt x="2405" y="1519"/>
                    </a:lnTo>
                    <a:cubicBezTo>
                      <a:pt x="2446" y="1519"/>
                      <a:pt x="2482" y="1502"/>
                      <a:pt x="2508" y="1477"/>
                    </a:cubicBezTo>
                    <a:lnTo>
                      <a:pt x="2508" y="1477"/>
                    </a:lnTo>
                    <a:cubicBezTo>
                      <a:pt x="2534" y="1450"/>
                      <a:pt x="2550" y="1414"/>
                      <a:pt x="2550" y="1374"/>
                    </a:cubicBezTo>
                    <a:lnTo>
                      <a:pt x="2550" y="759"/>
                    </a:lnTo>
                    <a:lnTo>
                      <a:pt x="2550" y="146"/>
                    </a:lnTo>
                    <a:lnTo>
                      <a:pt x="2550" y="146"/>
                    </a:lnTo>
                    <a:cubicBezTo>
                      <a:pt x="2550" y="106"/>
                      <a:pt x="2534" y="70"/>
                      <a:pt x="2508" y="4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 130">
                <a:extLst>
                  <a:ext uri="{FF2B5EF4-FFF2-40B4-BE49-F238E27FC236}">
                    <a16:creationId xmlns:a16="http://schemas.microsoft.com/office/drawing/2014/main" id="{6058A2A9-3798-4886-A281-FA5B20C18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1377" y="6345857"/>
                <a:ext cx="1102773" cy="1350016"/>
              </a:xfrm>
              <a:custGeom>
                <a:avLst/>
                <a:gdLst>
                  <a:gd name="T0" fmla="*/ 1196 w 1240"/>
                  <a:gd name="T1" fmla="*/ 42 h 1519"/>
                  <a:gd name="T2" fmla="*/ 1196 w 1240"/>
                  <a:gd name="T3" fmla="*/ 42 h 1519"/>
                  <a:gd name="T4" fmla="*/ 1093 w 1240"/>
                  <a:gd name="T5" fmla="*/ 0 h 1519"/>
                  <a:gd name="T6" fmla="*/ 0 w 1240"/>
                  <a:gd name="T7" fmla="*/ 0 h 1519"/>
                  <a:gd name="T8" fmla="*/ 0 w 1240"/>
                  <a:gd name="T9" fmla="*/ 1518 h 1519"/>
                  <a:gd name="T10" fmla="*/ 1093 w 1240"/>
                  <a:gd name="T11" fmla="*/ 1518 h 1519"/>
                  <a:gd name="T12" fmla="*/ 1093 w 1240"/>
                  <a:gd name="T13" fmla="*/ 1518 h 1519"/>
                  <a:gd name="T14" fmla="*/ 1196 w 1240"/>
                  <a:gd name="T15" fmla="*/ 1475 h 1519"/>
                  <a:gd name="T16" fmla="*/ 1196 w 1240"/>
                  <a:gd name="T17" fmla="*/ 1475 h 1519"/>
                  <a:gd name="T18" fmla="*/ 1239 w 1240"/>
                  <a:gd name="T19" fmla="*/ 1373 h 1519"/>
                  <a:gd name="T20" fmla="*/ 1239 w 1240"/>
                  <a:gd name="T21" fmla="*/ 758 h 1519"/>
                  <a:gd name="T22" fmla="*/ 1239 w 1240"/>
                  <a:gd name="T23" fmla="*/ 145 h 1519"/>
                  <a:gd name="T24" fmla="*/ 1239 w 1240"/>
                  <a:gd name="T25" fmla="*/ 145 h 1519"/>
                  <a:gd name="T26" fmla="*/ 1196 w 1240"/>
                  <a:gd name="T27" fmla="*/ 42 h 1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40" h="1519">
                    <a:moveTo>
                      <a:pt x="1196" y="42"/>
                    </a:moveTo>
                    <a:lnTo>
                      <a:pt x="1196" y="42"/>
                    </a:lnTo>
                    <a:cubicBezTo>
                      <a:pt x="1169" y="16"/>
                      <a:pt x="1134" y="0"/>
                      <a:pt x="1093" y="0"/>
                    </a:cubicBezTo>
                    <a:lnTo>
                      <a:pt x="0" y="0"/>
                    </a:lnTo>
                    <a:lnTo>
                      <a:pt x="0" y="1518"/>
                    </a:lnTo>
                    <a:lnTo>
                      <a:pt x="1093" y="1518"/>
                    </a:lnTo>
                    <a:lnTo>
                      <a:pt x="1093" y="1518"/>
                    </a:lnTo>
                    <a:cubicBezTo>
                      <a:pt x="1134" y="1518"/>
                      <a:pt x="1169" y="1502"/>
                      <a:pt x="1196" y="1475"/>
                    </a:cubicBezTo>
                    <a:lnTo>
                      <a:pt x="1196" y="1475"/>
                    </a:lnTo>
                    <a:cubicBezTo>
                      <a:pt x="1223" y="1450"/>
                      <a:pt x="1239" y="1413"/>
                      <a:pt x="1239" y="1373"/>
                    </a:cubicBezTo>
                    <a:lnTo>
                      <a:pt x="1239" y="758"/>
                    </a:lnTo>
                    <a:lnTo>
                      <a:pt x="1239" y="145"/>
                    </a:lnTo>
                    <a:lnTo>
                      <a:pt x="1239" y="145"/>
                    </a:lnTo>
                    <a:cubicBezTo>
                      <a:pt x="1239" y="105"/>
                      <a:pt x="1223" y="68"/>
                      <a:pt x="1196" y="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" name="Freeform 131">
                <a:extLst>
                  <a:ext uri="{FF2B5EF4-FFF2-40B4-BE49-F238E27FC236}">
                    <a16:creationId xmlns:a16="http://schemas.microsoft.com/office/drawing/2014/main" id="{446D600D-0486-44F2-9AE4-990DA4AB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3528" y="6334085"/>
                <a:ext cx="1118471" cy="1369637"/>
              </a:xfrm>
              <a:custGeom>
                <a:avLst/>
                <a:gdLst>
                  <a:gd name="T0" fmla="*/ 19 w 1258"/>
                  <a:gd name="T1" fmla="*/ 1519 h 1539"/>
                  <a:gd name="T2" fmla="*/ 1102 w 1258"/>
                  <a:gd name="T3" fmla="*/ 1519 h 1539"/>
                  <a:gd name="T4" fmla="*/ 1102 w 1258"/>
                  <a:gd name="T5" fmla="*/ 1519 h 1539"/>
                  <a:gd name="T6" fmla="*/ 1198 w 1258"/>
                  <a:gd name="T7" fmla="*/ 1479 h 1539"/>
                  <a:gd name="T8" fmla="*/ 1198 w 1258"/>
                  <a:gd name="T9" fmla="*/ 1479 h 1539"/>
                  <a:gd name="T10" fmla="*/ 1239 w 1258"/>
                  <a:gd name="T11" fmla="*/ 1383 h 1539"/>
                  <a:gd name="T12" fmla="*/ 1239 w 1258"/>
                  <a:gd name="T13" fmla="*/ 155 h 1539"/>
                  <a:gd name="T14" fmla="*/ 1239 w 1258"/>
                  <a:gd name="T15" fmla="*/ 155 h 1539"/>
                  <a:gd name="T16" fmla="*/ 1198 w 1258"/>
                  <a:gd name="T17" fmla="*/ 59 h 1539"/>
                  <a:gd name="T18" fmla="*/ 1198 w 1258"/>
                  <a:gd name="T19" fmla="*/ 59 h 1539"/>
                  <a:gd name="T20" fmla="*/ 1102 w 1258"/>
                  <a:gd name="T21" fmla="*/ 19 h 1539"/>
                  <a:gd name="T22" fmla="*/ 19 w 1258"/>
                  <a:gd name="T23" fmla="*/ 19 h 1539"/>
                  <a:gd name="T24" fmla="*/ 19 w 1258"/>
                  <a:gd name="T25" fmla="*/ 1519 h 1539"/>
                  <a:gd name="T26" fmla="*/ 1102 w 1258"/>
                  <a:gd name="T27" fmla="*/ 1538 h 1539"/>
                  <a:gd name="T28" fmla="*/ 9 w 1258"/>
                  <a:gd name="T29" fmla="*/ 1538 h 1539"/>
                  <a:gd name="T30" fmla="*/ 9 w 1258"/>
                  <a:gd name="T31" fmla="*/ 1538 h 1539"/>
                  <a:gd name="T32" fmla="*/ 0 w 1258"/>
                  <a:gd name="T33" fmla="*/ 1528 h 1539"/>
                  <a:gd name="T34" fmla="*/ 0 w 1258"/>
                  <a:gd name="T35" fmla="*/ 10 h 1539"/>
                  <a:gd name="T36" fmla="*/ 0 w 1258"/>
                  <a:gd name="T37" fmla="*/ 10 h 1539"/>
                  <a:gd name="T38" fmla="*/ 9 w 1258"/>
                  <a:gd name="T39" fmla="*/ 0 h 1539"/>
                  <a:gd name="T40" fmla="*/ 1102 w 1258"/>
                  <a:gd name="T41" fmla="*/ 0 h 1539"/>
                  <a:gd name="T42" fmla="*/ 1102 w 1258"/>
                  <a:gd name="T43" fmla="*/ 0 h 1539"/>
                  <a:gd name="T44" fmla="*/ 1212 w 1258"/>
                  <a:gd name="T45" fmla="*/ 45 h 1539"/>
                  <a:gd name="T46" fmla="*/ 1212 w 1258"/>
                  <a:gd name="T47" fmla="*/ 45 h 1539"/>
                  <a:gd name="T48" fmla="*/ 1257 w 1258"/>
                  <a:gd name="T49" fmla="*/ 155 h 1539"/>
                  <a:gd name="T50" fmla="*/ 1257 w 1258"/>
                  <a:gd name="T51" fmla="*/ 1383 h 1539"/>
                  <a:gd name="T52" fmla="*/ 1257 w 1258"/>
                  <a:gd name="T53" fmla="*/ 1383 h 1539"/>
                  <a:gd name="T54" fmla="*/ 1212 w 1258"/>
                  <a:gd name="T55" fmla="*/ 1492 h 1539"/>
                  <a:gd name="T56" fmla="*/ 1212 w 1258"/>
                  <a:gd name="T57" fmla="*/ 1492 h 1539"/>
                  <a:gd name="T58" fmla="*/ 1102 w 1258"/>
                  <a:gd name="T59" fmla="*/ 1538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8" h="1539">
                    <a:moveTo>
                      <a:pt x="19" y="1519"/>
                    </a:moveTo>
                    <a:lnTo>
                      <a:pt x="1102" y="1519"/>
                    </a:lnTo>
                    <a:lnTo>
                      <a:pt x="1102" y="1519"/>
                    </a:lnTo>
                    <a:cubicBezTo>
                      <a:pt x="1138" y="1519"/>
                      <a:pt x="1173" y="1504"/>
                      <a:pt x="1198" y="1479"/>
                    </a:cubicBezTo>
                    <a:lnTo>
                      <a:pt x="1198" y="1479"/>
                    </a:lnTo>
                    <a:cubicBezTo>
                      <a:pt x="1224" y="1453"/>
                      <a:pt x="1239" y="1420"/>
                      <a:pt x="1239" y="1383"/>
                    </a:cubicBezTo>
                    <a:lnTo>
                      <a:pt x="1239" y="155"/>
                    </a:lnTo>
                    <a:lnTo>
                      <a:pt x="1239" y="155"/>
                    </a:lnTo>
                    <a:cubicBezTo>
                      <a:pt x="1239" y="118"/>
                      <a:pt x="1224" y="84"/>
                      <a:pt x="1198" y="59"/>
                    </a:cubicBezTo>
                    <a:lnTo>
                      <a:pt x="1198" y="59"/>
                    </a:lnTo>
                    <a:cubicBezTo>
                      <a:pt x="1173" y="34"/>
                      <a:pt x="1138" y="19"/>
                      <a:pt x="1102" y="19"/>
                    </a:cubicBezTo>
                    <a:lnTo>
                      <a:pt x="19" y="19"/>
                    </a:lnTo>
                    <a:lnTo>
                      <a:pt x="19" y="1519"/>
                    </a:lnTo>
                    <a:close/>
                    <a:moveTo>
                      <a:pt x="1102" y="1538"/>
                    </a:moveTo>
                    <a:lnTo>
                      <a:pt x="9" y="1538"/>
                    </a:lnTo>
                    <a:lnTo>
                      <a:pt x="9" y="1538"/>
                    </a:lnTo>
                    <a:cubicBezTo>
                      <a:pt x="4" y="1538"/>
                      <a:pt x="0" y="1533"/>
                      <a:pt x="0" y="152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02" y="0"/>
                    </a:lnTo>
                    <a:lnTo>
                      <a:pt x="1102" y="0"/>
                    </a:lnTo>
                    <a:cubicBezTo>
                      <a:pt x="1144" y="0"/>
                      <a:pt x="1183" y="15"/>
                      <a:pt x="1212" y="45"/>
                    </a:cubicBezTo>
                    <a:lnTo>
                      <a:pt x="1212" y="45"/>
                    </a:lnTo>
                    <a:cubicBezTo>
                      <a:pt x="1241" y="74"/>
                      <a:pt x="1257" y="113"/>
                      <a:pt x="1257" y="155"/>
                    </a:cubicBezTo>
                    <a:lnTo>
                      <a:pt x="1257" y="1383"/>
                    </a:lnTo>
                    <a:lnTo>
                      <a:pt x="1257" y="1383"/>
                    </a:lnTo>
                    <a:cubicBezTo>
                      <a:pt x="1257" y="1424"/>
                      <a:pt x="1241" y="1463"/>
                      <a:pt x="1212" y="1492"/>
                    </a:cubicBezTo>
                    <a:lnTo>
                      <a:pt x="1212" y="1492"/>
                    </a:lnTo>
                    <a:cubicBezTo>
                      <a:pt x="1183" y="1522"/>
                      <a:pt x="1144" y="1538"/>
                      <a:pt x="1102" y="15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" name="Freeform 132">
                <a:extLst>
                  <a:ext uri="{FF2B5EF4-FFF2-40B4-BE49-F238E27FC236}">
                    <a16:creationId xmlns:a16="http://schemas.microsoft.com/office/drawing/2014/main" id="{19BAF944-1F0A-480F-A835-BA824AA8B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1887" y="6345857"/>
                <a:ext cx="1169490" cy="1350016"/>
              </a:xfrm>
              <a:custGeom>
                <a:avLst/>
                <a:gdLst>
                  <a:gd name="T0" fmla="*/ 1276 w 1314"/>
                  <a:gd name="T1" fmla="*/ 0 h 1519"/>
                  <a:gd name="T2" fmla="*/ 146 w 1314"/>
                  <a:gd name="T3" fmla="*/ 0 h 1519"/>
                  <a:gd name="T4" fmla="*/ 146 w 1314"/>
                  <a:gd name="T5" fmla="*/ 0 h 1519"/>
                  <a:gd name="T6" fmla="*/ 43 w 1314"/>
                  <a:gd name="T7" fmla="*/ 42 h 1519"/>
                  <a:gd name="T8" fmla="*/ 43 w 1314"/>
                  <a:gd name="T9" fmla="*/ 42 h 1519"/>
                  <a:gd name="T10" fmla="*/ 0 w 1314"/>
                  <a:gd name="T11" fmla="*/ 145 h 1519"/>
                  <a:gd name="T12" fmla="*/ 0 w 1314"/>
                  <a:gd name="T13" fmla="*/ 758 h 1519"/>
                  <a:gd name="T14" fmla="*/ 0 w 1314"/>
                  <a:gd name="T15" fmla="*/ 1373 h 1519"/>
                  <a:gd name="T16" fmla="*/ 0 w 1314"/>
                  <a:gd name="T17" fmla="*/ 1373 h 1519"/>
                  <a:gd name="T18" fmla="*/ 43 w 1314"/>
                  <a:gd name="T19" fmla="*/ 1475 h 1519"/>
                  <a:gd name="T20" fmla="*/ 43 w 1314"/>
                  <a:gd name="T21" fmla="*/ 1475 h 1519"/>
                  <a:gd name="T22" fmla="*/ 146 w 1314"/>
                  <a:gd name="T23" fmla="*/ 1518 h 1519"/>
                  <a:gd name="T24" fmla="*/ 1276 w 1314"/>
                  <a:gd name="T25" fmla="*/ 1518 h 1519"/>
                  <a:gd name="T26" fmla="*/ 1313 w 1314"/>
                  <a:gd name="T27" fmla="*/ 1518 h 1519"/>
                  <a:gd name="T28" fmla="*/ 1313 w 1314"/>
                  <a:gd name="T29" fmla="*/ 0 h 1519"/>
                  <a:gd name="T30" fmla="*/ 1276 w 1314"/>
                  <a:gd name="T31" fmla="*/ 0 h 1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14" h="1519">
                    <a:moveTo>
                      <a:pt x="1276" y="0"/>
                    </a:moveTo>
                    <a:lnTo>
                      <a:pt x="146" y="0"/>
                    </a:lnTo>
                    <a:lnTo>
                      <a:pt x="146" y="0"/>
                    </a:lnTo>
                    <a:cubicBezTo>
                      <a:pt x="106" y="0"/>
                      <a:pt x="69" y="16"/>
                      <a:pt x="43" y="42"/>
                    </a:cubicBezTo>
                    <a:lnTo>
                      <a:pt x="43" y="42"/>
                    </a:lnTo>
                    <a:cubicBezTo>
                      <a:pt x="17" y="68"/>
                      <a:pt x="0" y="105"/>
                      <a:pt x="0" y="145"/>
                    </a:cubicBezTo>
                    <a:lnTo>
                      <a:pt x="0" y="758"/>
                    </a:lnTo>
                    <a:lnTo>
                      <a:pt x="0" y="1373"/>
                    </a:lnTo>
                    <a:lnTo>
                      <a:pt x="0" y="1373"/>
                    </a:lnTo>
                    <a:cubicBezTo>
                      <a:pt x="0" y="1413"/>
                      <a:pt x="17" y="1450"/>
                      <a:pt x="43" y="1475"/>
                    </a:cubicBezTo>
                    <a:lnTo>
                      <a:pt x="43" y="1475"/>
                    </a:lnTo>
                    <a:cubicBezTo>
                      <a:pt x="69" y="1502"/>
                      <a:pt x="106" y="1518"/>
                      <a:pt x="146" y="1518"/>
                    </a:cubicBezTo>
                    <a:lnTo>
                      <a:pt x="1276" y="1518"/>
                    </a:lnTo>
                    <a:lnTo>
                      <a:pt x="1313" y="1518"/>
                    </a:lnTo>
                    <a:lnTo>
                      <a:pt x="1313" y="0"/>
                    </a:lnTo>
                    <a:lnTo>
                      <a:pt x="127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133">
                <a:extLst>
                  <a:ext uri="{FF2B5EF4-FFF2-40B4-BE49-F238E27FC236}">
                    <a16:creationId xmlns:a16="http://schemas.microsoft.com/office/drawing/2014/main" id="{08E2F850-4D9F-4BC2-A6D7-EDBC7D79A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4038" y="6334085"/>
                <a:ext cx="1185188" cy="1369637"/>
              </a:xfrm>
              <a:custGeom>
                <a:avLst/>
                <a:gdLst>
                  <a:gd name="T0" fmla="*/ 155 w 1333"/>
                  <a:gd name="T1" fmla="*/ 19 h 1539"/>
                  <a:gd name="T2" fmla="*/ 155 w 1333"/>
                  <a:gd name="T3" fmla="*/ 19 h 1539"/>
                  <a:gd name="T4" fmla="*/ 59 w 1333"/>
                  <a:gd name="T5" fmla="*/ 59 h 1539"/>
                  <a:gd name="T6" fmla="*/ 59 w 1333"/>
                  <a:gd name="T7" fmla="*/ 59 h 1539"/>
                  <a:gd name="T8" fmla="*/ 19 w 1333"/>
                  <a:gd name="T9" fmla="*/ 155 h 1539"/>
                  <a:gd name="T10" fmla="*/ 19 w 1333"/>
                  <a:gd name="T11" fmla="*/ 1383 h 1539"/>
                  <a:gd name="T12" fmla="*/ 19 w 1333"/>
                  <a:gd name="T13" fmla="*/ 1383 h 1539"/>
                  <a:gd name="T14" fmla="*/ 59 w 1333"/>
                  <a:gd name="T15" fmla="*/ 1479 h 1539"/>
                  <a:gd name="T16" fmla="*/ 59 w 1333"/>
                  <a:gd name="T17" fmla="*/ 1479 h 1539"/>
                  <a:gd name="T18" fmla="*/ 155 w 1333"/>
                  <a:gd name="T19" fmla="*/ 1519 h 1539"/>
                  <a:gd name="T20" fmla="*/ 1313 w 1333"/>
                  <a:gd name="T21" fmla="*/ 1519 h 1539"/>
                  <a:gd name="T22" fmla="*/ 1313 w 1333"/>
                  <a:gd name="T23" fmla="*/ 19 h 1539"/>
                  <a:gd name="T24" fmla="*/ 155 w 1333"/>
                  <a:gd name="T25" fmla="*/ 19 h 1539"/>
                  <a:gd name="T26" fmla="*/ 1322 w 1333"/>
                  <a:gd name="T27" fmla="*/ 1538 h 1539"/>
                  <a:gd name="T28" fmla="*/ 155 w 1333"/>
                  <a:gd name="T29" fmla="*/ 1538 h 1539"/>
                  <a:gd name="T30" fmla="*/ 155 w 1333"/>
                  <a:gd name="T31" fmla="*/ 1538 h 1539"/>
                  <a:gd name="T32" fmla="*/ 45 w 1333"/>
                  <a:gd name="T33" fmla="*/ 1492 h 1539"/>
                  <a:gd name="T34" fmla="*/ 45 w 1333"/>
                  <a:gd name="T35" fmla="*/ 1492 h 1539"/>
                  <a:gd name="T36" fmla="*/ 0 w 1333"/>
                  <a:gd name="T37" fmla="*/ 1383 h 1539"/>
                  <a:gd name="T38" fmla="*/ 0 w 1333"/>
                  <a:gd name="T39" fmla="*/ 155 h 1539"/>
                  <a:gd name="T40" fmla="*/ 0 w 1333"/>
                  <a:gd name="T41" fmla="*/ 155 h 1539"/>
                  <a:gd name="T42" fmla="*/ 45 w 1333"/>
                  <a:gd name="T43" fmla="*/ 45 h 1539"/>
                  <a:gd name="T44" fmla="*/ 45 w 1333"/>
                  <a:gd name="T45" fmla="*/ 45 h 1539"/>
                  <a:gd name="T46" fmla="*/ 155 w 1333"/>
                  <a:gd name="T47" fmla="*/ 0 h 1539"/>
                  <a:gd name="T48" fmla="*/ 1322 w 1333"/>
                  <a:gd name="T49" fmla="*/ 0 h 1539"/>
                  <a:gd name="T50" fmla="*/ 1322 w 1333"/>
                  <a:gd name="T51" fmla="*/ 0 h 1539"/>
                  <a:gd name="T52" fmla="*/ 1332 w 1333"/>
                  <a:gd name="T53" fmla="*/ 10 h 1539"/>
                  <a:gd name="T54" fmla="*/ 1332 w 1333"/>
                  <a:gd name="T55" fmla="*/ 1528 h 1539"/>
                  <a:gd name="T56" fmla="*/ 1332 w 1333"/>
                  <a:gd name="T57" fmla="*/ 1528 h 1539"/>
                  <a:gd name="T58" fmla="*/ 1322 w 1333"/>
                  <a:gd name="T59" fmla="*/ 1538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33" h="1539">
                    <a:moveTo>
                      <a:pt x="155" y="19"/>
                    </a:moveTo>
                    <a:lnTo>
                      <a:pt x="155" y="19"/>
                    </a:lnTo>
                    <a:cubicBezTo>
                      <a:pt x="118" y="19"/>
                      <a:pt x="85" y="34"/>
                      <a:pt x="59" y="59"/>
                    </a:cubicBezTo>
                    <a:lnTo>
                      <a:pt x="59" y="59"/>
                    </a:lnTo>
                    <a:cubicBezTo>
                      <a:pt x="33" y="84"/>
                      <a:pt x="19" y="118"/>
                      <a:pt x="19" y="155"/>
                    </a:cubicBezTo>
                    <a:lnTo>
                      <a:pt x="19" y="1383"/>
                    </a:lnTo>
                    <a:lnTo>
                      <a:pt x="19" y="1383"/>
                    </a:lnTo>
                    <a:cubicBezTo>
                      <a:pt x="19" y="1420"/>
                      <a:pt x="33" y="1453"/>
                      <a:pt x="59" y="1479"/>
                    </a:cubicBezTo>
                    <a:lnTo>
                      <a:pt x="59" y="1479"/>
                    </a:lnTo>
                    <a:cubicBezTo>
                      <a:pt x="85" y="1504"/>
                      <a:pt x="118" y="1519"/>
                      <a:pt x="155" y="1519"/>
                    </a:cubicBezTo>
                    <a:lnTo>
                      <a:pt x="1313" y="1519"/>
                    </a:lnTo>
                    <a:lnTo>
                      <a:pt x="1313" y="19"/>
                    </a:lnTo>
                    <a:lnTo>
                      <a:pt x="155" y="19"/>
                    </a:lnTo>
                    <a:close/>
                    <a:moveTo>
                      <a:pt x="1322" y="1538"/>
                    </a:moveTo>
                    <a:lnTo>
                      <a:pt x="155" y="1538"/>
                    </a:lnTo>
                    <a:lnTo>
                      <a:pt x="155" y="1538"/>
                    </a:lnTo>
                    <a:cubicBezTo>
                      <a:pt x="113" y="1538"/>
                      <a:pt x="74" y="1522"/>
                      <a:pt x="45" y="1492"/>
                    </a:cubicBezTo>
                    <a:lnTo>
                      <a:pt x="45" y="1492"/>
                    </a:lnTo>
                    <a:cubicBezTo>
                      <a:pt x="15" y="1463"/>
                      <a:pt x="0" y="1424"/>
                      <a:pt x="0" y="1383"/>
                    </a:cubicBezTo>
                    <a:lnTo>
                      <a:pt x="0" y="155"/>
                    </a:lnTo>
                    <a:lnTo>
                      <a:pt x="0" y="155"/>
                    </a:lnTo>
                    <a:cubicBezTo>
                      <a:pt x="0" y="113"/>
                      <a:pt x="15" y="74"/>
                      <a:pt x="45" y="45"/>
                    </a:cubicBezTo>
                    <a:lnTo>
                      <a:pt x="45" y="45"/>
                    </a:lnTo>
                    <a:cubicBezTo>
                      <a:pt x="74" y="15"/>
                      <a:pt x="113" y="0"/>
                      <a:pt x="155" y="0"/>
                    </a:cubicBezTo>
                    <a:lnTo>
                      <a:pt x="1322" y="0"/>
                    </a:lnTo>
                    <a:lnTo>
                      <a:pt x="1322" y="0"/>
                    </a:lnTo>
                    <a:cubicBezTo>
                      <a:pt x="1328" y="0"/>
                      <a:pt x="1332" y="4"/>
                      <a:pt x="1332" y="10"/>
                    </a:cubicBezTo>
                    <a:lnTo>
                      <a:pt x="1332" y="1528"/>
                    </a:lnTo>
                    <a:lnTo>
                      <a:pt x="1332" y="1528"/>
                    </a:lnTo>
                    <a:cubicBezTo>
                      <a:pt x="1332" y="1533"/>
                      <a:pt x="1328" y="1538"/>
                      <a:pt x="1322" y="15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 134">
                <a:extLst>
                  <a:ext uri="{FF2B5EF4-FFF2-40B4-BE49-F238E27FC236}">
                    <a16:creationId xmlns:a16="http://schemas.microsoft.com/office/drawing/2014/main" id="{0060E658-61A9-4BCF-88BA-52A6E3086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7485" y="6620569"/>
                <a:ext cx="529801" cy="792742"/>
              </a:xfrm>
              <a:custGeom>
                <a:avLst/>
                <a:gdLst>
                  <a:gd name="T0" fmla="*/ 297 w 595"/>
                  <a:gd name="T1" fmla="*/ 395 h 891"/>
                  <a:gd name="T2" fmla="*/ 297 w 595"/>
                  <a:gd name="T3" fmla="*/ 395 h 891"/>
                  <a:gd name="T4" fmla="*/ 197 w 595"/>
                  <a:gd name="T5" fmla="*/ 295 h 891"/>
                  <a:gd name="T6" fmla="*/ 197 w 595"/>
                  <a:gd name="T7" fmla="*/ 295 h 891"/>
                  <a:gd name="T8" fmla="*/ 297 w 595"/>
                  <a:gd name="T9" fmla="*/ 197 h 891"/>
                  <a:gd name="T10" fmla="*/ 297 w 595"/>
                  <a:gd name="T11" fmla="*/ 197 h 891"/>
                  <a:gd name="T12" fmla="*/ 396 w 595"/>
                  <a:gd name="T13" fmla="*/ 295 h 891"/>
                  <a:gd name="T14" fmla="*/ 396 w 595"/>
                  <a:gd name="T15" fmla="*/ 295 h 891"/>
                  <a:gd name="T16" fmla="*/ 297 w 595"/>
                  <a:gd name="T17" fmla="*/ 395 h 891"/>
                  <a:gd name="T18" fmla="*/ 297 w 595"/>
                  <a:gd name="T19" fmla="*/ 0 h 891"/>
                  <a:gd name="T20" fmla="*/ 297 w 595"/>
                  <a:gd name="T21" fmla="*/ 0 h 891"/>
                  <a:gd name="T22" fmla="*/ 0 w 595"/>
                  <a:gd name="T23" fmla="*/ 295 h 891"/>
                  <a:gd name="T24" fmla="*/ 0 w 595"/>
                  <a:gd name="T25" fmla="*/ 295 h 891"/>
                  <a:gd name="T26" fmla="*/ 297 w 595"/>
                  <a:gd name="T27" fmla="*/ 890 h 891"/>
                  <a:gd name="T28" fmla="*/ 297 w 595"/>
                  <a:gd name="T29" fmla="*/ 890 h 891"/>
                  <a:gd name="T30" fmla="*/ 594 w 595"/>
                  <a:gd name="T31" fmla="*/ 295 h 891"/>
                  <a:gd name="T32" fmla="*/ 594 w 595"/>
                  <a:gd name="T33" fmla="*/ 295 h 891"/>
                  <a:gd name="T34" fmla="*/ 297 w 595"/>
                  <a:gd name="T35" fmla="*/ 0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5" h="891">
                    <a:moveTo>
                      <a:pt x="297" y="395"/>
                    </a:moveTo>
                    <a:lnTo>
                      <a:pt x="297" y="395"/>
                    </a:lnTo>
                    <a:cubicBezTo>
                      <a:pt x="242" y="395"/>
                      <a:pt x="197" y="350"/>
                      <a:pt x="197" y="295"/>
                    </a:cubicBezTo>
                    <a:lnTo>
                      <a:pt x="197" y="295"/>
                    </a:lnTo>
                    <a:cubicBezTo>
                      <a:pt x="197" y="242"/>
                      <a:pt x="242" y="197"/>
                      <a:pt x="297" y="197"/>
                    </a:cubicBezTo>
                    <a:lnTo>
                      <a:pt x="297" y="197"/>
                    </a:lnTo>
                    <a:cubicBezTo>
                      <a:pt x="351" y="197"/>
                      <a:pt x="396" y="242"/>
                      <a:pt x="396" y="295"/>
                    </a:cubicBezTo>
                    <a:lnTo>
                      <a:pt x="396" y="295"/>
                    </a:lnTo>
                    <a:cubicBezTo>
                      <a:pt x="396" y="350"/>
                      <a:pt x="351" y="395"/>
                      <a:pt x="297" y="395"/>
                    </a:cubicBezTo>
                    <a:close/>
                    <a:moveTo>
                      <a:pt x="297" y="0"/>
                    </a:moveTo>
                    <a:lnTo>
                      <a:pt x="297" y="0"/>
                    </a:lnTo>
                    <a:cubicBezTo>
                      <a:pt x="132" y="0"/>
                      <a:pt x="0" y="133"/>
                      <a:pt x="0" y="295"/>
                    </a:cubicBezTo>
                    <a:lnTo>
                      <a:pt x="0" y="295"/>
                    </a:lnTo>
                    <a:cubicBezTo>
                      <a:pt x="0" y="460"/>
                      <a:pt x="297" y="890"/>
                      <a:pt x="297" y="890"/>
                    </a:cubicBezTo>
                    <a:lnTo>
                      <a:pt x="297" y="890"/>
                    </a:lnTo>
                    <a:cubicBezTo>
                      <a:pt x="297" y="890"/>
                      <a:pt x="594" y="460"/>
                      <a:pt x="594" y="295"/>
                    </a:cubicBezTo>
                    <a:lnTo>
                      <a:pt x="594" y="295"/>
                    </a:lnTo>
                    <a:cubicBezTo>
                      <a:pt x="594" y="133"/>
                      <a:pt x="461" y="0"/>
                      <a:pt x="2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 135">
                <a:extLst>
                  <a:ext uri="{FF2B5EF4-FFF2-40B4-BE49-F238E27FC236}">
                    <a16:creationId xmlns:a16="http://schemas.microsoft.com/office/drawing/2014/main" id="{279118CE-D6F6-46EC-84B9-628D329BF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9636" y="6612720"/>
                <a:ext cx="545499" cy="812365"/>
              </a:xfrm>
              <a:custGeom>
                <a:avLst/>
                <a:gdLst>
                  <a:gd name="T0" fmla="*/ 307 w 614"/>
                  <a:gd name="T1" fmla="*/ 20 h 912"/>
                  <a:gd name="T2" fmla="*/ 307 w 614"/>
                  <a:gd name="T3" fmla="*/ 20 h 912"/>
                  <a:gd name="T4" fmla="*/ 19 w 614"/>
                  <a:gd name="T5" fmla="*/ 305 h 912"/>
                  <a:gd name="T6" fmla="*/ 19 w 614"/>
                  <a:gd name="T7" fmla="*/ 305 h 912"/>
                  <a:gd name="T8" fmla="*/ 307 w 614"/>
                  <a:gd name="T9" fmla="*/ 883 h 912"/>
                  <a:gd name="T10" fmla="*/ 307 w 614"/>
                  <a:gd name="T11" fmla="*/ 883 h 912"/>
                  <a:gd name="T12" fmla="*/ 594 w 614"/>
                  <a:gd name="T13" fmla="*/ 305 h 912"/>
                  <a:gd name="T14" fmla="*/ 594 w 614"/>
                  <a:gd name="T15" fmla="*/ 305 h 912"/>
                  <a:gd name="T16" fmla="*/ 307 w 614"/>
                  <a:gd name="T17" fmla="*/ 20 h 912"/>
                  <a:gd name="T18" fmla="*/ 307 w 614"/>
                  <a:gd name="T19" fmla="*/ 911 h 912"/>
                  <a:gd name="T20" fmla="*/ 307 w 614"/>
                  <a:gd name="T21" fmla="*/ 911 h 912"/>
                  <a:gd name="T22" fmla="*/ 299 w 614"/>
                  <a:gd name="T23" fmla="*/ 907 h 912"/>
                  <a:gd name="T24" fmla="*/ 299 w 614"/>
                  <a:gd name="T25" fmla="*/ 907 h 912"/>
                  <a:gd name="T26" fmla="*/ 0 w 614"/>
                  <a:gd name="T27" fmla="*/ 305 h 912"/>
                  <a:gd name="T28" fmla="*/ 0 w 614"/>
                  <a:gd name="T29" fmla="*/ 305 h 912"/>
                  <a:gd name="T30" fmla="*/ 307 w 614"/>
                  <a:gd name="T31" fmla="*/ 0 h 912"/>
                  <a:gd name="T32" fmla="*/ 307 w 614"/>
                  <a:gd name="T33" fmla="*/ 0 h 912"/>
                  <a:gd name="T34" fmla="*/ 613 w 614"/>
                  <a:gd name="T35" fmla="*/ 305 h 912"/>
                  <a:gd name="T36" fmla="*/ 613 w 614"/>
                  <a:gd name="T37" fmla="*/ 305 h 912"/>
                  <a:gd name="T38" fmla="*/ 315 w 614"/>
                  <a:gd name="T39" fmla="*/ 907 h 912"/>
                  <a:gd name="T40" fmla="*/ 315 w 614"/>
                  <a:gd name="T41" fmla="*/ 907 h 912"/>
                  <a:gd name="T42" fmla="*/ 307 w 614"/>
                  <a:gd name="T43" fmla="*/ 911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4" h="912">
                    <a:moveTo>
                      <a:pt x="307" y="20"/>
                    </a:moveTo>
                    <a:lnTo>
                      <a:pt x="307" y="20"/>
                    </a:lnTo>
                    <a:cubicBezTo>
                      <a:pt x="148" y="20"/>
                      <a:pt x="19" y="148"/>
                      <a:pt x="19" y="305"/>
                    </a:cubicBezTo>
                    <a:lnTo>
                      <a:pt x="19" y="305"/>
                    </a:lnTo>
                    <a:cubicBezTo>
                      <a:pt x="19" y="450"/>
                      <a:pt x="260" y="813"/>
                      <a:pt x="307" y="883"/>
                    </a:cubicBezTo>
                    <a:lnTo>
                      <a:pt x="307" y="883"/>
                    </a:lnTo>
                    <a:cubicBezTo>
                      <a:pt x="354" y="813"/>
                      <a:pt x="594" y="450"/>
                      <a:pt x="594" y="305"/>
                    </a:cubicBezTo>
                    <a:lnTo>
                      <a:pt x="594" y="305"/>
                    </a:lnTo>
                    <a:cubicBezTo>
                      <a:pt x="594" y="148"/>
                      <a:pt x="465" y="20"/>
                      <a:pt x="307" y="20"/>
                    </a:cubicBezTo>
                    <a:close/>
                    <a:moveTo>
                      <a:pt x="307" y="911"/>
                    </a:moveTo>
                    <a:lnTo>
                      <a:pt x="307" y="911"/>
                    </a:lnTo>
                    <a:cubicBezTo>
                      <a:pt x="303" y="911"/>
                      <a:pt x="301" y="909"/>
                      <a:pt x="299" y="907"/>
                    </a:cubicBezTo>
                    <a:lnTo>
                      <a:pt x="299" y="907"/>
                    </a:lnTo>
                    <a:cubicBezTo>
                      <a:pt x="286" y="889"/>
                      <a:pt x="0" y="471"/>
                      <a:pt x="0" y="305"/>
                    </a:cubicBezTo>
                    <a:lnTo>
                      <a:pt x="0" y="305"/>
                    </a:lnTo>
                    <a:cubicBezTo>
                      <a:pt x="0" y="138"/>
                      <a:pt x="137" y="0"/>
                      <a:pt x="307" y="0"/>
                    </a:cubicBezTo>
                    <a:lnTo>
                      <a:pt x="307" y="0"/>
                    </a:lnTo>
                    <a:cubicBezTo>
                      <a:pt x="476" y="0"/>
                      <a:pt x="613" y="138"/>
                      <a:pt x="613" y="305"/>
                    </a:cubicBezTo>
                    <a:lnTo>
                      <a:pt x="613" y="305"/>
                    </a:lnTo>
                    <a:cubicBezTo>
                      <a:pt x="613" y="471"/>
                      <a:pt x="327" y="889"/>
                      <a:pt x="315" y="907"/>
                    </a:cubicBezTo>
                    <a:lnTo>
                      <a:pt x="315" y="907"/>
                    </a:lnTo>
                    <a:cubicBezTo>
                      <a:pt x="313" y="909"/>
                      <a:pt x="310" y="911"/>
                      <a:pt x="307" y="9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 136">
                <a:extLst>
                  <a:ext uri="{FF2B5EF4-FFF2-40B4-BE49-F238E27FC236}">
                    <a16:creationId xmlns:a16="http://schemas.microsoft.com/office/drawing/2014/main" id="{D894E638-7F28-448D-9A31-C8CCE626A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2919" y="7409388"/>
                <a:ext cx="678933" cy="19621"/>
              </a:xfrm>
              <a:custGeom>
                <a:avLst/>
                <a:gdLst>
                  <a:gd name="T0" fmla="*/ 752 w 763"/>
                  <a:gd name="T1" fmla="*/ 20 h 21"/>
                  <a:gd name="T2" fmla="*/ 9 w 763"/>
                  <a:gd name="T3" fmla="*/ 20 h 21"/>
                  <a:gd name="T4" fmla="*/ 9 w 763"/>
                  <a:gd name="T5" fmla="*/ 20 h 21"/>
                  <a:gd name="T6" fmla="*/ 0 w 763"/>
                  <a:gd name="T7" fmla="*/ 10 h 21"/>
                  <a:gd name="T8" fmla="*/ 0 w 763"/>
                  <a:gd name="T9" fmla="*/ 10 h 21"/>
                  <a:gd name="T10" fmla="*/ 9 w 763"/>
                  <a:gd name="T11" fmla="*/ 0 h 21"/>
                  <a:gd name="T12" fmla="*/ 752 w 763"/>
                  <a:gd name="T13" fmla="*/ 0 h 21"/>
                  <a:gd name="T14" fmla="*/ 752 w 763"/>
                  <a:gd name="T15" fmla="*/ 0 h 21"/>
                  <a:gd name="T16" fmla="*/ 762 w 763"/>
                  <a:gd name="T17" fmla="*/ 10 h 21"/>
                  <a:gd name="T18" fmla="*/ 762 w 763"/>
                  <a:gd name="T19" fmla="*/ 10 h 21"/>
                  <a:gd name="T20" fmla="*/ 752 w 763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3" h="21">
                    <a:moveTo>
                      <a:pt x="752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52" y="0"/>
                    </a:lnTo>
                    <a:lnTo>
                      <a:pt x="752" y="0"/>
                    </a:lnTo>
                    <a:cubicBezTo>
                      <a:pt x="757" y="0"/>
                      <a:pt x="762" y="4"/>
                      <a:pt x="762" y="10"/>
                    </a:cubicBezTo>
                    <a:lnTo>
                      <a:pt x="762" y="10"/>
                    </a:lnTo>
                    <a:cubicBezTo>
                      <a:pt x="762" y="15"/>
                      <a:pt x="757" y="20"/>
                      <a:pt x="752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" name="Freeform 137">
                <a:extLst>
                  <a:ext uri="{FF2B5EF4-FFF2-40B4-BE49-F238E27FC236}">
                    <a16:creationId xmlns:a16="http://schemas.microsoft.com/office/drawing/2014/main" id="{B996DF05-D1E6-488C-93C9-729C8D05C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3693" y="6561704"/>
                <a:ext cx="525878" cy="592593"/>
              </a:xfrm>
              <a:custGeom>
                <a:avLst/>
                <a:gdLst>
                  <a:gd name="T0" fmla="*/ 588 w 589"/>
                  <a:gd name="T1" fmla="*/ 667 h 668"/>
                  <a:gd name="T2" fmla="*/ 294 w 589"/>
                  <a:gd name="T3" fmla="*/ 576 h 668"/>
                  <a:gd name="T4" fmla="*/ 0 w 589"/>
                  <a:gd name="T5" fmla="*/ 667 h 668"/>
                  <a:gd name="T6" fmla="*/ 294 w 589"/>
                  <a:gd name="T7" fmla="*/ 0 h 668"/>
                  <a:gd name="T8" fmla="*/ 588 w 589"/>
                  <a:gd name="T9" fmla="*/ 667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9" h="668">
                    <a:moveTo>
                      <a:pt x="588" y="667"/>
                    </a:moveTo>
                    <a:lnTo>
                      <a:pt x="294" y="576"/>
                    </a:lnTo>
                    <a:lnTo>
                      <a:pt x="0" y="667"/>
                    </a:lnTo>
                    <a:lnTo>
                      <a:pt x="294" y="0"/>
                    </a:lnTo>
                    <a:lnTo>
                      <a:pt x="588" y="6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138">
                <a:extLst>
                  <a:ext uri="{FF2B5EF4-FFF2-40B4-BE49-F238E27FC236}">
                    <a16:creationId xmlns:a16="http://schemas.microsoft.com/office/drawing/2014/main" id="{BA74E805-B51A-447C-9894-544DCE4D5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5844" y="6553855"/>
                <a:ext cx="541576" cy="612216"/>
              </a:xfrm>
              <a:custGeom>
                <a:avLst/>
                <a:gdLst>
                  <a:gd name="T0" fmla="*/ 304 w 609"/>
                  <a:gd name="T1" fmla="*/ 33 h 687"/>
                  <a:gd name="T2" fmla="*/ 27 w 609"/>
                  <a:gd name="T3" fmla="*/ 661 h 687"/>
                  <a:gd name="T4" fmla="*/ 300 w 609"/>
                  <a:gd name="T5" fmla="*/ 577 h 687"/>
                  <a:gd name="T6" fmla="*/ 300 w 609"/>
                  <a:gd name="T7" fmla="*/ 577 h 687"/>
                  <a:gd name="T8" fmla="*/ 307 w 609"/>
                  <a:gd name="T9" fmla="*/ 577 h 687"/>
                  <a:gd name="T10" fmla="*/ 580 w 609"/>
                  <a:gd name="T11" fmla="*/ 661 h 687"/>
                  <a:gd name="T12" fmla="*/ 304 w 609"/>
                  <a:gd name="T13" fmla="*/ 33 h 687"/>
                  <a:gd name="T14" fmla="*/ 598 w 609"/>
                  <a:gd name="T15" fmla="*/ 686 h 687"/>
                  <a:gd name="T16" fmla="*/ 598 w 609"/>
                  <a:gd name="T17" fmla="*/ 686 h 687"/>
                  <a:gd name="T18" fmla="*/ 594 w 609"/>
                  <a:gd name="T19" fmla="*/ 685 h 687"/>
                  <a:gd name="T20" fmla="*/ 304 w 609"/>
                  <a:gd name="T21" fmla="*/ 596 h 687"/>
                  <a:gd name="T22" fmla="*/ 13 w 609"/>
                  <a:gd name="T23" fmla="*/ 685 h 687"/>
                  <a:gd name="T24" fmla="*/ 13 w 609"/>
                  <a:gd name="T25" fmla="*/ 685 h 687"/>
                  <a:gd name="T26" fmla="*/ 3 w 609"/>
                  <a:gd name="T27" fmla="*/ 683 h 687"/>
                  <a:gd name="T28" fmla="*/ 3 w 609"/>
                  <a:gd name="T29" fmla="*/ 683 h 687"/>
                  <a:gd name="T30" fmla="*/ 1 w 609"/>
                  <a:gd name="T31" fmla="*/ 673 h 687"/>
                  <a:gd name="T32" fmla="*/ 295 w 609"/>
                  <a:gd name="T33" fmla="*/ 6 h 687"/>
                  <a:gd name="T34" fmla="*/ 295 w 609"/>
                  <a:gd name="T35" fmla="*/ 6 h 687"/>
                  <a:gd name="T36" fmla="*/ 304 w 609"/>
                  <a:gd name="T37" fmla="*/ 0 h 687"/>
                  <a:gd name="T38" fmla="*/ 304 w 609"/>
                  <a:gd name="T39" fmla="*/ 0 h 687"/>
                  <a:gd name="T40" fmla="*/ 313 w 609"/>
                  <a:gd name="T41" fmla="*/ 6 h 687"/>
                  <a:gd name="T42" fmla="*/ 606 w 609"/>
                  <a:gd name="T43" fmla="*/ 673 h 687"/>
                  <a:gd name="T44" fmla="*/ 606 w 609"/>
                  <a:gd name="T45" fmla="*/ 673 h 687"/>
                  <a:gd name="T46" fmla="*/ 605 w 609"/>
                  <a:gd name="T47" fmla="*/ 683 h 687"/>
                  <a:gd name="T48" fmla="*/ 605 w 609"/>
                  <a:gd name="T49" fmla="*/ 683 h 687"/>
                  <a:gd name="T50" fmla="*/ 598 w 609"/>
                  <a:gd name="T51" fmla="*/ 686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09" h="687">
                    <a:moveTo>
                      <a:pt x="304" y="33"/>
                    </a:moveTo>
                    <a:lnTo>
                      <a:pt x="27" y="661"/>
                    </a:lnTo>
                    <a:lnTo>
                      <a:pt x="300" y="577"/>
                    </a:lnTo>
                    <a:lnTo>
                      <a:pt x="300" y="577"/>
                    </a:lnTo>
                    <a:cubicBezTo>
                      <a:pt x="303" y="576"/>
                      <a:pt x="305" y="576"/>
                      <a:pt x="307" y="577"/>
                    </a:cubicBezTo>
                    <a:lnTo>
                      <a:pt x="580" y="661"/>
                    </a:lnTo>
                    <a:lnTo>
                      <a:pt x="304" y="33"/>
                    </a:lnTo>
                    <a:close/>
                    <a:moveTo>
                      <a:pt x="598" y="686"/>
                    </a:moveTo>
                    <a:lnTo>
                      <a:pt x="598" y="686"/>
                    </a:lnTo>
                    <a:cubicBezTo>
                      <a:pt x="597" y="686"/>
                      <a:pt x="595" y="685"/>
                      <a:pt x="594" y="685"/>
                    </a:cubicBezTo>
                    <a:lnTo>
                      <a:pt x="304" y="596"/>
                    </a:lnTo>
                    <a:lnTo>
                      <a:pt x="13" y="685"/>
                    </a:lnTo>
                    <a:lnTo>
                      <a:pt x="13" y="685"/>
                    </a:lnTo>
                    <a:cubicBezTo>
                      <a:pt x="10" y="686"/>
                      <a:pt x="5" y="685"/>
                      <a:pt x="3" y="683"/>
                    </a:cubicBezTo>
                    <a:lnTo>
                      <a:pt x="3" y="683"/>
                    </a:lnTo>
                    <a:cubicBezTo>
                      <a:pt x="0" y="680"/>
                      <a:pt x="0" y="676"/>
                      <a:pt x="1" y="673"/>
                    </a:cubicBezTo>
                    <a:lnTo>
                      <a:pt x="295" y="6"/>
                    </a:lnTo>
                    <a:lnTo>
                      <a:pt x="295" y="6"/>
                    </a:lnTo>
                    <a:cubicBezTo>
                      <a:pt x="296" y="2"/>
                      <a:pt x="300" y="0"/>
                      <a:pt x="304" y="0"/>
                    </a:cubicBezTo>
                    <a:lnTo>
                      <a:pt x="304" y="0"/>
                    </a:lnTo>
                    <a:cubicBezTo>
                      <a:pt x="307" y="0"/>
                      <a:pt x="311" y="2"/>
                      <a:pt x="313" y="6"/>
                    </a:cubicBezTo>
                    <a:lnTo>
                      <a:pt x="606" y="673"/>
                    </a:lnTo>
                    <a:lnTo>
                      <a:pt x="606" y="673"/>
                    </a:lnTo>
                    <a:cubicBezTo>
                      <a:pt x="608" y="676"/>
                      <a:pt x="607" y="680"/>
                      <a:pt x="605" y="683"/>
                    </a:cubicBezTo>
                    <a:lnTo>
                      <a:pt x="605" y="683"/>
                    </a:lnTo>
                    <a:cubicBezTo>
                      <a:pt x="603" y="685"/>
                      <a:pt x="600" y="686"/>
                      <a:pt x="598" y="6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4E15350-CEA3-4668-821F-6268C9106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8783" y="7181769"/>
                <a:ext cx="18643" cy="293443"/>
              </a:xfrm>
              <a:custGeom>
                <a:avLst/>
                <a:gdLst>
                  <a:gd name="connsiteX0" fmla="*/ 9812 w 18643"/>
                  <a:gd name="connsiteY0" fmla="*/ 188374 h 293443"/>
                  <a:gd name="connsiteX1" fmla="*/ 18643 w 18643"/>
                  <a:gd name="connsiteY1" fmla="*/ 196388 h 293443"/>
                  <a:gd name="connsiteX2" fmla="*/ 18643 w 18643"/>
                  <a:gd name="connsiteY2" fmla="*/ 284539 h 293443"/>
                  <a:gd name="connsiteX3" fmla="*/ 9812 w 18643"/>
                  <a:gd name="connsiteY3" fmla="*/ 293443 h 293443"/>
                  <a:gd name="connsiteX4" fmla="*/ 0 w 18643"/>
                  <a:gd name="connsiteY4" fmla="*/ 284539 h 293443"/>
                  <a:gd name="connsiteX5" fmla="*/ 0 w 18643"/>
                  <a:gd name="connsiteY5" fmla="*/ 196388 h 293443"/>
                  <a:gd name="connsiteX6" fmla="*/ 9812 w 18643"/>
                  <a:gd name="connsiteY6" fmla="*/ 188374 h 293443"/>
                  <a:gd name="connsiteX7" fmla="*/ 9812 w 18643"/>
                  <a:gd name="connsiteY7" fmla="*/ 0 h 293443"/>
                  <a:gd name="connsiteX8" fmla="*/ 18643 w 18643"/>
                  <a:gd name="connsiteY8" fmla="*/ 8081 h 293443"/>
                  <a:gd name="connsiteX9" fmla="*/ 18643 w 18643"/>
                  <a:gd name="connsiteY9" fmla="*/ 96979 h 293443"/>
                  <a:gd name="connsiteX10" fmla="*/ 9812 w 18643"/>
                  <a:gd name="connsiteY10" fmla="*/ 105061 h 293443"/>
                  <a:gd name="connsiteX11" fmla="*/ 0 w 18643"/>
                  <a:gd name="connsiteY11" fmla="*/ 96979 h 293443"/>
                  <a:gd name="connsiteX12" fmla="*/ 0 w 18643"/>
                  <a:gd name="connsiteY12" fmla="*/ 8081 h 293443"/>
                  <a:gd name="connsiteX13" fmla="*/ 9812 w 18643"/>
                  <a:gd name="connsiteY13" fmla="*/ 0 h 293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643" h="293443">
                    <a:moveTo>
                      <a:pt x="9812" y="188374"/>
                    </a:moveTo>
                    <a:cubicBezTo>
                      <a:pt x="14718" y="188374"/>
                      <a:pt x="18643" y="191936"/>
                      <a:pt x="18643" y="196388"/>
                    </a:cubicBezTo>
                    <a:lnTo>
                      <a:pt x="18643" y="284539"/>
                    </a:lnTo>
                    <a:cubicBezTo>
                      <a:pt x="18643" y="289881"/>
                      <a:pt x="14718" y="293443"/>
                      <a:pt x="9812" y="293443"/>
                    </a:cubicBezTo>
                    <a:cubicBezTo>
                      <a:pt x="3925" y="293443"/>
                      <a:pt x="0" y="289881"/>
                      <a:pt x="0" y="284539"/>
                    </a:cubicBezTo>
                    <a:lnTo>
                      <a:pt x="0" y="196388"/>
                    </a:lnTo>
                    <a:cubicBezTo>
                      <a:pt x="0" y="191936"/>
                      <a:pt x="3925" y="188374"/>
                      <a:pt x="9812" y="188374"/>
                    </a:cubicBezTo>
                    <a:close/>
                    <a:moveTo>
                      <a:pt x="9812" y="0"/>
                    </a:moveTo>
                    <a:cubicBezTo>
                      <a:pt x="14718" y="0"/>
                      <a:pt x="18643" y="3592"/>
                      <a:pt x="18643" y="8081"/>
                    </a:cubicBezTo>
                    <a:lnTo>
                      <a:pt x="18643" y="96979"/>
                    </a:lnTo>
                    <a:cubicBezTo>
                      <a:pt x="18643" y="101469"/>
                      <a:pt x="14718" y="105061"/>
                      <a:pt x="9812" y="105061"/>
                    </a:cubicBezTo>
                    <a:cubicBezTo>
                      <a:pt x="3925" y="105061"/>
                      <a:pt x="0" y="101469"/>
                      <a:pt x="0" y="96979"/>
                    </a:cubicBezTo>
                    <a:lnTo>
                      <a:pt x="0" y="8081"/>
                    </a:lnTo>
                    <a:cubicBezTo>
                      <a:pt x="0" y="3592"/>
                      <a:pt x="3925" y="0"/>
                      <a:pt x="98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031B8723-DD40-45A2-81D8-1893A419C9AC}"/>
                </a:ext>
              </a:extLst>
            </p:cNvPr>
            <p:cNvGrpSpPr/>
            <p:nvPr/>
          </p:nvGrpSpPr>
          <p:grpSpPr>
            <a:xfrm>
              <a:off x="12869720" y="8080470"/>
              <a:ext cx="3406435" cy="2013251"/>
              <a:chOff x="12869720" y="8080470"/>
              <a:chExt cx="3406435" cy="2013251"/>
            </a:xfrm>
          </p:grpSpPr>
          <p:sp>
            <p:nvSpPr>
              <p:cNvPr id="25" name="Freeform 141">
                <a:extLst>
                  <a:ext uri="{FF2B5EF4-FFF2-40B4-BE49-F238E27FC236}">
                    <a16:creationId xmlns:a16="http://schemas.microsoft.com/office/drawing/2014/main" id="{7B750978-D174-46BF-BEEE-2B7AC5FFD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5188" y="8284542"/>
                <a:ext cx="3170967" cy="1809179"/>
              </a:xfrm>
              <a:custGeom>
                <a:avLst/>
                <a:gdLst>
                  <a:gd name="T0" fmla="*/ 3522 w 3564"/>
                  <a:gd name="T1" fmla="*/ 42 h 2031"/>
                  <a:gd name="T2" fmla="*/ 3522 w 3564"/>
                  <a:gd name="T3" fmla="*/ 42 h 2031"/>
                  <a:gd name="T4" fmla="*/ 3419 w 3564"/>
                  <a:gd name="T5" fmla="*/ 0 h 2031"/>
                  <a:gd name="T6" fmla="*/ 2056 w 3564"/>
                  <a:gd name="T7" fmla="*/ 0 h 2031"/>
                  <a:gd name="T8" fmla="*/ 1782 w 3564"/>
                  <a:gd name="T9" fmla="*/ 0 h 2031"/>
                  <a:gd name="T10" fmla="*/ 145 w 3564"/>
                  <a:gd name="T11" fmla="*/ 0 h 2031"/>
                  <a:gd name="T12" fmla="*/ 145 w 3564"/>
                  <a:gd name="T13" fmla="*/ 0 h 2031"/>
                  <a:gd name="T14" fmla="*/ 42 w 3564"/>
                  <a:gd name="T15" fmla="*/ 42 h 2031"/>
                  <a:gd name="T16" fmla="*/ 42 w 3564"/>
                  <a:gd name="T17" fmla="*/ 42 h 2031"/>
                  <a:gd name="T18" fmla="*/ 0 w 3564"/>
                  <a:gd name="T19" fmla="*/ 145 h 2031"/>
                  <a:gd name="T20" fmla="*/ 0 w 3564"/>
                  <a:gd name="T21" fmla="*/ 1015 h 2031"/>
                  <a:gd name="T22" fmla="*/ 0 w 3564"/>
                  <a:gd name="T23" fmla="*/ 1885 h 2031"/>
                  <a:gd name="T24" fmla="*/ 0 w 3564"/>
                  <a:gd name="T25" fmla="*/ 1885 h 2031"/>
                  <a:gd name="T26" fmla="*/ 42 w 3564"/>
                  <a:gd name="T27" fmla="*/ 1988 h 2031"/>
                  <a:gd name="T28" fmla="*/ 42 w 3564"/>
                  <a:gd name="T29" fmla="*/ 1988 h 2031"/>
                  <a:gd name="T30" fmla="*/ 145 w 3564"/>
                  <a:gd name="T31" fmla="*/ 2030 h 2031"/>
                  <a:gd name="T32" fmla="*/ 1782 w 3564"/>
                  <a:gd name="T33" fmla="*/ 2030 h 2031"/>
                  <a:gd name="T34" fmla="*/ 2056 w 3564"/>
                  <a:gd name="T35" fmla="*/ 2030 h 2031"/>
                  <a:gd name="T36" fmla="*/ 3419 w 3564"/>
                  <a:gd name="T37" fmla="*/ 2030 h 2031"/>
                  <a:gd name="T38" fmla="*/ 3419 w 3564"/>
                  <a:gd name="T39" fmla="*/ 2030 h 2031"/>
                  <a:gd name="T40" fmla="*/ 3522 w 3564"/>
                  <a:gd name="T41" fmla="*/ 1988 h 2031"/>
                  <a:gd name="T42" fmla="*/ 3522 w 3564"/>
                  <a:gd name="T43" fmla="*/ 1988 h 2031"/>
                  <a:gd name="T44" fmla="*/ 3563 w 3564"/>
                  <a:gd name="T45" fmla="*/ 1885 h 2031"/>
                  <a:gd name="T46" fmla="*/ 3563 w 3564"/>
                  <a:gd name="T47" fmla="*/ 1015 h 2031"/>
                  <a:gd name="T48" fmla="*/ 3563 w 3564"/>
                  <a:gd name="T49" fmla="*/ 145 h 2031"/>
                  <a:gd name="T50" fmla="*/ 3563 w 3564"/>
                  <a:gd name="T51" fmla="*/ 145 h 2031"/>
                  <a:gd name="T52" fmla="*/ 3522 w 3564"/>
                  <a:gd name="T53" fmla="*/ 42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64" h="2031">
                    <a:moveTo>
                      <a:pt x="3522" y="42"/>
                    </a:moveTo>
                    <a:lnTo>
                      <a:pt x="3522" y="42"/>
                    </a:lnTo>
                    <a:cubicBezTo>
                      <a:pt x="3495" y="16"/>
                      <a:pt x="3458" y="0"/>
                      <a:pt x="3419" y="0"/>
                    </a:cubicBezTo>
                    <a:lnTo>
                      <a:pt x="2056" y="0"/>
                    </a:lnTo>
                    <a:lnTo>
                      <a:pt x="1782" y="0"/>
                    </a:lnTo>
                    <a:lnTo>
                      <a:pt x="145" y="0"/>
                    </a:lnTo>
                    <a:lnTo>
                      <a:pt x="145" y="0"/>
                    </a:lnTo>
                    <a:cubicBezTo>
                      <a:pt x="105" y="0"/>
                      <a:pt x="69" y="16"/>
                      <a:pt x="42" y="42"/>
                    </a:cubicBezTo>
                    <a:lnTo>
                      <a:pt x="42" y="42"/>
                    </a:lnTo>
                    <a:cubicBezTo>
                      <a:pt x="16" y="69"/>
                      <a:pt x="0" y="105"/>
                      <a:pt x="0" y="145"/>
                    </a:cubicBezTo>
                    <a:lnTo>
                      <a:pt x="0" y="1015"/>
                    </a:lnTo>
                    <a:lnTo>
                      <a:pt x="0" y="1885"/>
                    </a:lnTo>
                    <a:lnTo>
                      <a:pt x="0" y="1885"/>
                    </a:lnTo>
                    <a:cubicBezTo>
                      <a:pt x="0" y="1925"/>
                      <a:pt x="16" y="1962"/>
                      <a:pt x="42" y="1988"/>
                    </a:cubicBezTo>
                    <a:lnTo>
                      <a:pt x="42" y="1988"/>
                    </a:lnTo>
                    <a:cubicBezTo>
                      <a:pt x="69" y="2014"/>
                      <a:pt x="105" y="2030"/>
                      <a:pt x="145" y="2030"/>
                    </a:cubicBezTo>
                    <a:lnTo>
                      <a:pt x="1782" y="2030"/>
                    </a:lnTo>
                    <a:lnTo>
                      <a:pt x="2056" y="2030"/>
                    </a:lnTo>
                    <a:lnTo>
                      <a:pt x="3419" y="2030"/>
                    </a:lnTo>
                    <a:lnTo>
                      <a:pt x="3419" y="2030"/>
                    </a:lnTo>
                    <a:cubicBezTo>
                      <a:pt x="3458" y="2030"/>
                      <a:pt x="3495" y="2014"/>
                      <a:pt x="3522" y="1988"/>
                    </a:cubicBezTo>
                    <a:lnTo>
                      <a:pt x="3522" y="1988"/>
                    </a:lnTo>
                    <a:cubicBezTo>
                      <a:pt x="3547" y="1962"/>
                      <a:pt x="3563" y="1925"/>
                      <a:pt x="3563" y="1885"/>
                    </a:cubicBezTo>
                    <a:lnTo>
                      <a:pt x="3563" y="1015"/>
                    </a:lnTo>
                    <a:lnTo>
                      <a:pt x="3563" y="145"/>
                    </a:lnTo>
                    <a:lnTo>
                      <a:pt x="3563" y="145"/>
                    </a:lnTo>
                    <a:cubicBezTo>
                      <a:pt x="3563" y="105"/>
                      <a:pt x="3547" y="69"/>
                      <a:pt x="3522" y="4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" name="Freeform 142">
                <a:extLst>
                  <a:ext uri="{FF2B5EF4-FFF2-40B4-BE49-F238E27FC236}">
                    <a16:creationId xmlns:a16="http://schemas.microsoft.com/office/drawing/2014/main" id="{0AC30AAA-4E62-40F2-B2D4-7BA8E25AF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1492" y="8088319"/>
                <a:ext cx="1828800" cy="1809179"/>
              </a:xfrm>
              <a:custGeom>
                <a:avLst/>
                <a:gdLst>
                  <a:gd name="T0" fmla="*/ 1781 w 2056"/>
                  <a:gd name="T1" fmla="*/ 0 h 2032"/>
                  <a:gd name="T2" fmla="*/ 144 w 2056"/>
                  <a:gd name="T3" fmla="*/ 0 h 2032"/>
                  <a:gd name="T4" fmla="*/ 144 w 2056"/>
                  <a:gd name="T5" fmla="*/ 0 h 2032"/>
                  <a:gd name="T6" fmla="*/ 42 w 2056"/>
                  <a:gd name="T7" fmla="*/ 43 h 2032"/>
                  <a:gd name="T8" fmla="*/ 42 w 2056"/>
                  <a:gd name="T9" fmla="*/ 43 h 2032"/>
                  <a:gd name="T10" fmla="*/ 0 w 2056"/>
                  <a:gd name="T11" fmla="*/ 145 h 2032"/>
                  <a:gd name="T12" fmla="*/ 0 w 2056"/>
                  <a:gd name="T13" fmla="*/ 1015 h 2032"/>
                  <a:gd name="T14" fmla="*/ 0 w 2056"/>
                  <a:gd name="T15" fmla="*/ 1885 h 2032"/>
                  <a:gd name="T16" fmla="*/ 0 w 2056"/>
                  <a:gd name="T17" fmla="*/ 1885 h 2032"/>
                  <a:gd name="T18" fmla="*/ 42 w 2056"/>
                  <a:gd name="T19" fmla="*/ 1988 h 2032"/>
                  <a:gd name="T20" fmla="*/ 42 w 2056"/>
                  <a:gd name="T21" fmla="*/ 1988 h 2032"/>
                  <a:gd name="T22" fmla="*/ 144 w 2056"/>
                  <a:gd name="T23" fmla="*/ 2031 h 2032"/>
                  <a:gd name="T24" fmla="*/ 1781 w 2056"/>
                  <a:gd name="T25" fmla="*/ 2031 h 2032"/>
                  <a:gd name="T26" fmla="*/ 2055 w 2056"/>
                  <a:gd name="T27" fmla="*/ 2031 h 2032"/>
                  <a:gd name="T28" fmla="*/ 2055 w 2056"/>
                  <a:gd name="T29" fmla="*/ 0 h 2032"/>
                  <a:gd name="T30" fmla="*/ 1781 w 2056"/>
                  <a:gd name="T31" fmla="*/ 0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56" h="2032">
                    <a:moveTo>
                      <a:pt x="1781" y="0"/>
                    </a:moveTo>
                    <a:lnTo>
                      <a:pt x="144" y="0"/>
                    </a:lnTo>
                    <a:lnTo>
                      <a:pt x="144" y="0"/>
                    </a:lnTo>
                    <a:cubicBezTo>
                      <a:pt x="104" y="0"/>
                      <a:pt x="68" y="16"/>
                      <a:pt x="42" y="43"/>
                    </a:cubicBezTo>
                    <a:lnTo>
                      <a:pt x="42" y="43"/>
                    </a:lnTo>
                    <a:cubicBezTo>
                      <a:pt x="16" y="68"/>
                      <a:pt x="0" y="105"/>
                      <a:pt x="0" y="145"/>
                    </a:cubicBezTo>
                    <a:lnTo>
                      <a:pt x="0" y="1015"/>
                    </a:lnTo>
                    <a:lnTo>
                      <a:pt x="0" y="1885"/>
                    </a:lnTo>
                    <a:lnTo>
                      <a:pt x="0" y="1885"/>
                    </a:lnTo>
                    <a:cubicBezTo>
                      <a:pt x="0" y="1925"/>
                      <a:pt x="16" y="1961"/>
                      <a:pt x="42" y="1988"/>
                    </a:cubicBezTo>
                    <a:lnTo>
                      <a:pt x="42" y="1988"/>
                    </a:lnTo>
                    <a:cubicBezTo>
                      <a:pt x="68" y="2014"/>
                      <a:pt x="104" y="2031"/>
                      <a:pt x="144" y="2031"/>
                    </a:cubicBezTo>
                    <a:lnTo>
                      <a:pt x="1781" y="2031"/>
                    </a:lnTo>
                    <a:lnTo>
                      <a:pt x="2055" y="2031"/>
                    </a:lnTo>
                    <a:lnTo>
                      <a:pt x="2055" y="0"/>
                    </a:lnTo>
                    <a:lnTo>
                      <a:pt x="178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" name="Freeform 143">
                <a:extLst>
                  <a:ext uri="{FF2B5EF4-FFF2-40B4-BE49-F238E27FC236}">
                    <a16:creationId xmlns:a16="http://schemas.microsoft.com/office/drawing/2014/main" id="{CFF5DC4A-7C66-4315-8749-041271332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9720" y="8080470"/>
                <a:ext cx="1848421" cy="1824877"/>
              </a:xfrm>
              <a:custGeom>
                <a:avLst/>
                <a:gdLst>
                  <a:gd name="T0" fmla="*/ 155 w 2077"/>
                  <a:gd name="T1" fmla="*/ 18 h 2050"/>
                  <a:gd name="T2" fmla="*/ 155 w 2077"/>
                  <a:gd name="T3" fmla="*/ 18 h 2050"/>
                  <a:gd name="T4" fmla="*/ 59 w 2077"/>
                  <a:gd name="T5" fmla="*/ 59 h 2050"/>
                  <a:gd name="T6" fmla="*/ 59 w 2077"/>
                  <a:gd name="T7" fmla="*/ 59 h 2050"/>
                  <a:gd name="T8" fmla="*/ 20 w 2077"/>
                  <a:gd name="T9" fmla="*/ 154 h 2050"/>
                  <a:gd name="T10" fmla="*/ 20 w 2077"/>
                  <a:gd name="T11" fmla="*/ 1894 h 2050"/>
                  <a:gd name="T12" fmla="*/ 20 w 2077"/>
                  <a:gd name="T13" fmla="*/ 1894 h 2050"/>
                  <a:gd name="T14" fmla="*/ 59 w 2077"/>
                  <a:gd name="T15" fmla="*/ 1990 h 2050"/>
                  <a:gd name="T16" fmla="*/ 59 w 2077"/>
                  <a:gd name="T17" fmla="*/ 1990 h 2050"/>
                  <a:gd name="T18" fmla="*/ 155 w 2077"/>
                  <a:gd name="T19" fmla="*/ 2029 h 2050"/>
                  <a:gd name="T20" fmla="*/ 2056 w 2077"/>
                  <a:gd name="T21" fmla="*/ 2029 h 2050"/>
                  <a:gd name="T22" fmla="*/ 2056 w 2077"/>
                  <a:gd name="T23" fmla="*/ 18 h 2050"/>
                  <a:gd name="T24" fmla="*/ 155 w 2077"/>
                  <a:gd name="T25" fmla="*/ 18 h 2050"/>
                  <a:gd name="T26" fmla="*/ 2066 w 2077"/>
                  <a:gd name="T27" fmla="*/ 2049 h 2050"/>
                  <a:gd name="T28" fmla="*/ 155 w 2077"/>
                  <a:gd name="T29" fmla="*/ 2049 h 2050"/>
                  <a:gd name="T30" fmla="*/ 155 w 2077"/>
                  <a:gd name="T31" fmla="*/ 2049 h 2050"/>
                  <a:gd name="T32" fmla="*/ 46 w 2077"/>
                  <a:gd name="T33" fmla="*/ 2004 h 2050"/>
                  <a:gd name="T34" fmla="*/ 46 w 2077"/>
                  <a:gd name="T35" fmla="*/ 2004 h 2050"/>
                  <a:gd name="T36" fmla="*/ 0 w 2077"/>
                  <a:gd name="T37" fmla="*/ 1894 h 2050"/>
                  <a:gd name="T38" fmla="*/ 0 w 2077"/>
                  <a:gd name="T39" fmla="*/ 154 h 2050"/>
                  <a:gd name="T40" fmla="*/ 0 w 2077"/>
                  <a:gd name="T41" fmla="*/ 154 h 2050"/>
                  <a:gd name="T42" fmla="*/ 46 w 2077"/>
                  <a:gd name="T43" fmla="*/ 45 h 2050"/>
                  <a:gd name="T44" fmla="*/ 46 w 2077"/>
                  <a:gd name="T45" fmla="*/ 45 h 2050"/>
                  <a:gd name="T46" fmla="*/ 155 w 2077"/>
                  <a:gd name="T47" fmla="*/ 0 h 2050"/>
                  <a:gd name="T48" fmla="*/ 2066 w 2077"/>
                  <a:gd name="T49" fmla="*/ 0 h 2050"/>
                  <a:gd name="T50" fmla="*/ 2066 w 2077"/>
                  <a:gd name="T51" fmla="*/ 0 h 2050"/>
                  <a:gd name="T52" fmla="*/ 2076 w 2077"/>
                  <a:gd name="T53" fmla="*/ 9 h 2050"/>
                  <a:gd name="T54" fmla="*/ 2076 w 2077"/>
                  <a:gd name="T55" fmla="*/ 2040 h 2050"/>
                  <a:gd name="T56" fmla="*/ 2076 w 2077"/>
                  <a:gd name="T57" fmla="*/ 2040 h 2050"/>
                  <a:gd name="T58" fmla="*/ 2066 w 2077"/>
                  <a:gd name="T59" fmla="*/ 2049 h 2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77" h="2050">
                    <a:moveTo>
                      <a:pt x="155" y="18"/>
                    </a:moveTo>
                    <a:lnTo>
                      <a:pt x="155" y="18"/>
                    </a:lnTo>
                    <a:cubicBezTo>
                      <a:pt x="119" y="18"/>
                      <a:pt x="85" y="33"/>
                      <a:pt x="59" y="59"/>
                    </a:cubicBezTo>
                    <a:lnTo>
                      <a:pt x="59" y="59"/>
                    </a:lnTo>
                    <a:cubicBezTo>
                      <a:pt x="34" y="84"/>
                      <a:pt x="20" y="118"/>
                      <a:pt x="20" y="154"/>
                    </a:cubicBezTo>
                    <a:lnTo>
                      <a:pt x="20" y="1894"/>
                    </a:lnTo>
                    <a:lnTo>
                      <a:pt x="20" y="1894"/>
                    </a:lnTo>
                    <a:cubicBezTo>
                      <a:pt x="20" y="1930"/>
                      <a:pt x="34" y="1964"/>
                      <a:pt x="59" y="1990"/>
                    </a:cubicBezTo>
                    <a:lnTo>
                      <a:pt x="59" y="1990"/>
                    </a:lnTo>
                    <a:cubicBezTo>
                      <a:pt x="85" y="2016"/>
                      <a:pt x="119" y="2029"/>
                      <a:pt x="155" y="2029"/>
                    </a:cubicBezTo>
                    <a:lnTo>
                      <a:pt x="2056" y="2029"/>
                    </a:lnTo>
                    <a:lnTo>
                      <a:pt x="2056" y="18"/>
                    </a:lnTo>
                    <a:lnTo>
                      <a:pt x="155" y="18"/>
                    </a:lnTo>
                    <a:close/>
                    <a:moveTo>
                      <a:pt x="2066" y="2049"/>
                    </a:moveTo>
                    <a:lnTo>
                      <a:pt x="155" y="2049"/>
                    </a:lnTo>
                    <a:lnTo>
                      <a:pt x="155" y="2049"/>
                    </a:lnTo>
                    <a:cubicBezTo>
                      <a:pt x="114" y="2049"/>
                      <a:pt x="75" y="2033"/>
                      <a:pt x="46" y="2004"/>
                    </a:cubicBezTo>
                    <a:lnTo>
                      <a:pt x="46" y="2004"/>
                    </a:lnTo>
                    <a:cubicBezTo>
                      <a:pt x="17" y="1975"/>
                      <a:pt x="0" y="1935"/>
                      <a:pt x="0" y="1894"/>
                    </a:cubicBezTo>
                    <a:lnTo>
                      <a:pt x="0" y="154"/>
                    </a:lnTo>
                    <a:lnTo>
                      <a:pt x="0" y="154"/>
                    </a:lnTo>
                    <a:cubicBezTo>
                      <a:pt x="0" y="112"/>
                      <a:pt x="17" y="74"/>
                      <a:pt x="46" y="45"/>
                    </a:cubicBezTo>
                    <a:lnTo>
                      <a:pt x="46" y="45"/>
                    </a:lnTo>
                    <a:cubicBezTo>
                      <a:pt x="75" y="15"/>
                      <a:pt x="114" y="0"/>
                      <a:pt x="155" y="0"/>
                    </a:cubicBezTo>
                    <a:lnTo>
                      <a:pt x="2066" y="0"/>
                    </a:lnTo>
                    <a:lnTo>
                      <a:pt x="2066" y="0"/>
                    </a:lnTo>
                    <a:cubicBezTo>
                      <a:pt x="2072" y="0"/>
                      <a:pt x="2076" y="4"/>
                      <a:pt x="2076" y="9"/>
                    </a:cubicBezTo>
                    <a:lnTo>
                      <a:pt x="2076" y="2040"/>
                    </a:lnTo>
                    <a:lnTo>
                      <a:pt x="2076" y="2040"/>
                    </a:lnTo>
                    <a:cubicBezTo>
                      <a:pt x="2076" y="2045"/>
                      <a:pt x="2072" y="2049"/>
                      <a:pt x="2066" y="20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" name="Freeform 144">
                <a:extLst>
                  <a:ext uri="{FF2B5EF4-FFF2-40B4-BE49-F238E27FC236}">
                    <a16:creationId xmlns:a16="http://schemas.microsoft.com/office/drawing/2014/main" id="{9B320796-734E-4AFF-801D-B63D86DDE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0292" y="8088319"/>
                <a:ext cx="1342167" cy="1809179"/>
              </a:xfrm>
              <a:custGeom>
                <a:avLst/>
                <a:gdLst>
                  <a:gd name="T0" fmla="*/ 1466 w 1509"/>
                  <a:gd name="T1" fmla="*/ 43 h 2032"/>
                  <a:gd name="T2" fmla="*/ 1466 w 1509"/>
                  <a:gd name="T3" fmla="*/ 43 h 2032"/>
                  <a:gd name="T4" fmla="*/ 1363 w 1509"/>
                  <a:gd name="T5" fmla="*/ 0 h 2032"/>
                  <a:gd name="T6" fmla="*/ 0 w 1509"/>
                  <a:gd name="T7" fmla="*/ 0 h 2032"/>
                  <a:gd name="T8" fmla="*/ 0 w 1509"/>
                  <a:gd name="T9" fmla="*/ 2031 h 2032"/>
                  <a:gd name="T10" fmla="*/ 1363 w 1509"/>
                  <a:gd name="T11" fmla="*/ 2031 h 2032"/>
                  <a:gd name="T12" fmla="*/ 1363 w 1509"/>
                  <a:gd name="T13" fmla="*/ 2031 h 2032"/>
                  <a:gd name="T14" fmla="*/ 1466 w 1509"/>
                  <a:gd name="T15" fmla="*/ 1988 h 2032"/>
                  <a:gd name="T16" fmla="*/ 1466 w 1509"/>
                  <a:gd name="T17" fmla="*/ 1988 h 2032"/>
                  <a:gd name="T18" fmla="*/ 1508 w 1509"/>
                  <a:gd name="T19" fmla="*/ 1885 h 2032"/>
                  <a:gd name="T20" fmla="*/ 1508 w 1509"/>
                  <a:gd name="T21" fmla="*/ 1015 h 2032"/>
                  <a:gd name="T22" fmla="*/ 1508 w 1509"/>
                  <a:gd name="T23" fmla="*/ 145 h 2032"/>
                  <a:gd name="T24" fmla="*/ 1508 w 1509"/>
                  <a:gd name="T25" fmla="*/ 145 h 2032"/>
                  <a:gd name="T26" fmla="*/ 1466 w 1509"/>
                  <a:gd name="T27" fmla="*/ 43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09" h="2032">
                    <a:moveTo>
                      <a:pt x="1466" y="43"/>
                    </a:moveTo>
                    <a:lnTo>
                      <a:pt x="1466" y="43"/>
                    </a:lnTo>
                    <a:cubicBezTo>
                      <a:pt x="1440" y="16"/>
                      <a:pt x="1403" y="0"/>
                      <a:pt x="1363" y="0"/>
                    </a:cubicBezTo>
                    <a:lnTo>
                      <a:pt x="0" y="0"/>
                    </a:lnTo>
                    <a:lnTo>
                      <a:pt x="0" y="2031"/>
                    </a:lnTo>
                    <a:lnTo>
                      <a:pt x="1363" y="2031"/>
                    </a:lnTo>
                    <a:lnTo>
                      <a:pt x="1363" y="2031"/>
                    </a:lnTo>
                    <a:cubicBezTo>
                      <a:pt x="1403" y="2031"/>
                      <a:pt x="1440" y="2014"/>
                      <a:pt x="1466" y="1988"/>
                    </a:cubicBezTo>
                    <a:lnTo>
                      <a:pt x="1466" y="1988"/>
                    </a:lnTo>
                    <a:cubicBezTo>
                      <a:pt x="1492" y="1961"/>
                      <a:pt x="1508" y="1925"/>
                      <a:pt x="1508" y="1885"/>
                    </a:cubicBezTo>
                    <a:lnTo>
                      <a:pt x="1508" y="1015"/>
                    </a:lnTo>
                    <a:lnTo>
                      <a:pt x="1508" y="145"/>
                    </a:lnTo>
                    <a:lnTo>
                      <a:pt x="1508" y="145"/>
                    </a:lnTo>
                    <a:cubicBezTo>
                      <a:pt x="1508" y="105"/>
                      <a:pt x="1492" y="68"/>
                      <a:pt x="1466" y="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145">
                <a:extLst>
                  <a:ext uri="{FF2B5EF4-FFF2-40B4-BE49-F238E27FC236}">
                    <a16:creationId xmlns:a16="http://schemas.microsoft.com/office/drawing/2014/main" id="{A169D1F0-EF15-4F1F-9763-8402F1222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8520" y="8080470"/>
                <a:ext cx="1361788" cy="1824877"/>
              </a:xfrm>
              <a:custGeom>
                <a:avLst/>
                <a:gdLst>
                  <a:gd name="T0" fmla="*/ 20 w 1529"/>
                  <a:gd name="T1" fmla="*/ 2029 h 2050"/>
                  <a:gd name="T2" fmla="*/ 1373 w 1529"/>
                  <a:gd name="T3" fmla="*/ 2029 h 2050"/>
                  <a:gd name="T4" fmla="*/ 1373 w 1529"/>
                  <a:gd name="T5" fmla="*/ 2029 h 2050"/>
                  <a:gd name="T6" fmla="*/ 1469 w 1529"/>
                  <a:gd name="T7" fmla="*/ 1990 h 2050"/>
                  <a:gd name="T8" fmla="*/ 1469 w 1529"/>
                  <a:gd name="T9" fmla="*/ 1990 h 2050"/>
                  <a:gd name="T10" fmla="*/ 1509 w 1529"/>
                  <a:gd name="T11" fmla="*/ 1894 h 2050"/>
                  <a:gd name="T12" fmla="*/ 1509 w 1529"/>
                  <a:gd name="T13" fmla="*/ 154 h 2050"/>
                  <a:gd name="T14" fmla="*/ 1509 w 1529"/>
                  <a:gd name="T15" fmla="*/ 154 h 2050"/>
                  <a:gd name="T16" fmla="*/ 1469 w 1529"/>
                  <a:gd name="T17" fmla="*/ 59 h 2050"/>
                  <a:gd name="T18" fmla="*/ 1469 w 1529"/>
                  <a:gd name="T19" fmla="*/ 59 h 2050"/>
                  <a:gd name="T20" fmla="*/ 1373 w 1529"/>
                  <a:gd name="T21" fmla="*/ 18 h 2050"/>
                  <a:gd name="T22" fmla="*/ 20 w 1529"/>
                  <a:gd name="T23" fmla="*/ 18 h 2050"/>
                  <a:gd name="T24" fmla="*/ 20 w 1529"/>
                  <a:gd name="T25" fmla="*/ 2029 h 2050"/>
                  <a:gd name="T26" fmla="*/ 1373 w 1529"/>
                  <a:gd name="T27" fmla="*/ 2049 h 2050"/>
                  <a:gd name="T28" fmla="*/ 10 w 1529"/>
                  <a:gd name="T29" fmla="*/ 2049 h 2050"/>
                  <a:gd name="T30" fmla="*/ 10 w 1529"/>
                  <a:gd name="T31" fmla="*/ 2049 h 2050"/>
                  <a:gd name="T32" fmla="*/ 0 w 1529"/>
                  <a:gd name="T33" fmla="*/ 2040 h 2050"/>
                  <a:gd name="T34" fmla="*/ 0 w 1529"/>
                  <a:gd name="T35" fmla="*/ 9 h 2050"/>
                  <a:gd name="T36" fmla="*/ 0 w 1529"/>
                  <a:gd name="T37" fmla="*/ 9 h 2050"/>
                  <a:gd name="T38" fmla="*/ 10 w 1529"/>
                  <a:gd name="T39" fmla="*/ 0 h 2050"/>
                  <a:gd name="T40" fmla="*/ 1373 w 1529"/>
                  <a:gd name="T41" fmla="*/ 0 h 2050"/>
                  <a:gd name="T42" fmla="*/ 1373 w 1529"/>
                  <a:gd name="T43" fmla="*/ 0 h 2050"/>
                  <a:gd name="T44" fmla="*/ 1483 w 1529"/>
                  <a:gd name="T45" fmla="*/ 45 h 2050"/>
                  <a:gd name="T46" fmla="*/ 1483 w 1529"/>
                  <a:gd name="T47" fmla="*/ 45 h 2050"/>
                  <a:gd name="T48" fmla="*/ 1528 w 1529"/>
                  <a:gd name="T49" fmla="*/ 154 h 2050"/>
                  <a:gd name="T50" fmla="*/ 1528 w 1529"/>
                  <a:gd name="T51" fmla="*/ 1894 h 2050"/>
                  <a:gd name="T52" fmla="*/ 1528 w 1529"/>
                  <a:gd name="T53" fmla="*/ 1894 h 2050"/>
                  <a:gd name="T54" fmla="*/ 1483 w 1529"/>
                  <a:gd name="T55" fmla="*/ 2004 h 2050"/>
                  <a:gd name="T56" fmla="*/ 1483 w 1529"/>
                  <a:gd name="T57" fmla="*/ 2004 h 2050"/>
                  <a:gd name="T58" fmla="*/ 1373 w 1529"/>
                  <a:gd name="T59" fmla="*/ 2049 h 2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29" h="2050">
                    <a:moveTo>
                      <a:pt x="20" y="2029"/>
                    </a:moveTo>
                    <a:lnTo>
                      <a:pt x="1373" y="2029"/>
                    </a:lnTo>
                    <a:lnTo>
                      <a:pt x="1373" y="2029"/>
                    </a:lnTo>
                    <a:cubicBezTo>
                      <a:pt x="1409" y="2029"/>
                      <a:pt x="1444" y="2016"/>
                      <a:pt x="1469" y="1990"/>
                    </a:cubicBezTo>
                    <a:lnTo>
                      <a:pt x="1469" y="1990"/>
                    </a:lnTo>
                    <a:cubicBezTo>
                      <a:pt x="1495" y="1964"/>
                      <a:pt x="1509" y="1930"/>
                      <a:pt x="1509" y="1894"/>
                    </a:cubicBezTo>
                    <a:lnTo>
                      <a:pt x="1509" y="154"/>
                    </a:lnTo>
                    <a:lnTo>
                      <a:pt x="1509" y="154"/>
                    </a:lnTo>
                    <a:cubicBezTo>
                      <a:pt x="1509" y="118"/>
                      <a:pt x="1495" y="84"/>
                      <a:pt x="1469" y="59"/>
                    </a:cubicBezTo>
                    <a:lnTo>
                      <a:pt x="1469" y="59"/>
                    </a:lnTo>
                    <a:cubicBezTo>
                      <a:pt x="1444" y="33"/>
                      <a:pt x="1409" y="18"/>
                      <a:pt x="1373" y="18"/>
                    </a:cubicBezTo>
                    <a:lnTo>
                      <a:pt x="20" y="18"/>
                    </a:lnTo>
                    <a:lnTo>
                      <a:pt x="20" y="2029"/>
                    </a:lnTo>
                    <a:close/>
                    <a:moveTo>
                      <a:pt x="1373" y="2049"/>
                    </a:moveTo>
                    <a:lnTo>
                      <a:pt x="10" y="2049"/>
                    </a:lnTo>
                    <a:lnTo>
                      <a:pt x="10" y="2049"/>
                    </a:lnTo>
                    <a:cubicBezTo>
                      <a:pt x="5" y="2049"/>
                      <a:pt x="0" y="2045"/>
                      <a:pt x="0" y="204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373" y="0"/>
                    </a:lnTo>
                    <a:lnTo>
                      <a:pt x="1373" y="0"/>
                    </a:lnTo>
                    <a:cubicBezTo>
                      <a:pt x="1415" y="0"/>
                      <a:pt x="1453" y="15"/>
                      <a:pt x="1483" y="45"/>
                    </a:cubicBezTo>
                    <a:lnTo>
                      <a:pt x="1483" y="45"/>
                    </a:lnTo>
                    <a:cubicBezTo>
                      <a:pt x="1512" y="74"/>
                      <a:pt x="1528" y="112"/>
                      <a:pt x="1528" y="154"/>
                    </a:cubicBezTo>
                    <a:lnTo>
                      <a:pt x="1528" y="1894"/>
                    </a:lnTo>
                    <a:lnTo>
                      <a:pt x="1528" y="1894"/>
                    </a:lnTo>
                    <a:cubicBezTo>
                      <a:pt x="1528" y="1935"/>
                      <a:pt x="1512" y="1975"/>
                      <a:pt x="1483" y="2004"/>
                    </a:cubicBezTo>
                    <a:lnTo>
                      <a:pt x="1483" y="2004"/>
                    </a:lnTo>
                    <a:cubicBezTo>
                      <a:pt x="1453" y="2033"/>
                      <a:pt x="1415" y="2049"/>
                      <a:pt x="1373" y="20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8518AEE-8904-4BC7-A5AA-B6D9846E7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6422" y="8700535"/>
                <a:ext cx="464556" cy="678045"/>
              </a:xfrm>
              <a:custGeom>
                <a:avLst/>
                <a:gdLst>
                  <a:gd name="connsiteX0" fmla="*/ 232613 w 464556"/>
                  <a:gd name="connsiteY0" fmla="*/ 0 h 678045"/>
                  <a:gd name="connsiteX1" fmla="*/ 235580 w 464556"/>
                  <a:gd name="connsiteY1" fmla="*/ 2684 h 678045"/>
                  <a:gd name="connsiteX2" fmla="*/ 238417 w 464556"/>
                  <a:gd name="connsiteY2" fmla="*/ 2684 h 678045"/>
                  <a:gd name="connsiteX3" fmla="*/ 462547 w 464556"/>
                  <a:gd name="connsiteY3" fmla="*/ 227215 h 678045"/>
                  <a:gd name="connsiteX4" fmla="*/ 462547 w 464556"/>
                  <a:gd name="connsiteY4" fmla="*/ 238844 h 678045"/>
                  <a:gd name="connsiteX5" fmla="*/ 456297 w 464556"/>
                  <a:gd name="connsiteY5" fmla="*/ 241528 h 678045"/>
                  <a:gd name="connsiteX6" fmla="*/ 450046 w 464556"/>
                  <a:gd name="connsiteY6" fmla="*/ 238844 h 678045"/>
                  <a:gd name="connsiteX7" fmla="*/ 241443 w 464556"/>
                  <a:gd name="connsiteY7" fmla="*/ 30724 h 678045"/>
                  <a:gd name="connsiteX8" fmla="*/ 241443 w 464556"/>
                  <a:gd name="connsiteY8" fmla="*/ 670058 h 678045"/>
                  <a:gd name="connsiteX9" fmla="*/ 232613 w 464556"/>
                  <a:gd name="connsiteY9" fmla="*/ 678045 h 678045"/>
                  <a:gd name="connsiteX10" fmla="*/ 222803 w 464556"/>
                  <a:gd name="connsiteY10" fmla="*/ 670058 h 678045"/>
                  <a:gd name="connsiteX11" fmla="*/ 222803 w 464556"/>
                  <a:gd name="connsiteY11" fmla="*/ 30850 h 678045"/>
                  <a:gd name="connsiteX12" fmla="*/ 15180 w 464556"/>
                  <a:gd name="connsiteY12" fmla="*/ 238844 h 678045"/>
                  <a:gd name="connsiteX13" fmla="*/ 2679 w 464556"/>
                  <a:gd name="connsiteY13" fmla="*/ 238844 h 678045"/>
                  <a:gd name="connsiteX14" fmla="*/ 2679 w 464556"/>
                  <a:gd name="connsiteY14" fmla="*/ 227215 h 678045"/>
                  <a:gd name="connsiteX15" fmla="*/ 225916 w 464556"/>
                  <a:gd name="connsiteY15" fmla="*/ 2684 h 678045"/>
                  <a:gd name="connsiteX16" fmla="*/ 229316 w 464556"/>
                  <a:gd name="connsiteY16" fmla="*/ 2684 h 67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4556" h="678045">
                    <a:moveTo>
                      <a:pt x="232613" y="0"/>
                    </a:moveTo>
                    <a:lnTo>
                      <a:pt x="235580" y="2684"/>
                    </a:lnTo>
                    <a:lnTo>
                      <a:pt x="238417" y="2684"/>
                    </a:lnTo>
                    <a:lnTo>
                      <a:pt x="462547" y="227215"/>
                    </a:lnTo>
                    <a:cubicBezTo>
                      <a:pt x="465226" y="229899"/>
                      <a:pt x="465226" y="235266"/>
                      <a:pt x="462547" y="238844"/>
                    </a:cubicBezTo>
                    <a:cubicBezTo>
                      <a:pt x="459868" y="240633"/>
                      <a:pt x="457190" y="241528"/>
                      <a:pt x="456297" y="241528"/>
                    </a:cubicBezTo>
                    <a:cubicBezTo>
                      <a:pt x="453618" y="241528"/>
                      <a:pt x="450939" y="240633"/>
                      <a:pt x="450046" y="238844"/>
                    </a:cubicBezTo>
                    <a:lnTo>
                      <a:pt x="241443" y="30724"/>
                    </a:lnTo>
                    <a:lnTo>
                      <a:pt x="241443" y="670058"/>
                    </a:lnTo>
                    <a:cubicBezTo>
                      <a:pt x="241443" y="674495"/>
                      <a:pt x="237519" y="678045"/>
                      <a:pt x="232613" y="678045"/>
                    </a:cubicBezTo>
                    <a:cubicBezTo>
                      <a:pt x="227708" y="678045"/>
                      <a:pt x="222803" y="674495"/>
                      <a:pt x="222803" y="670058"/>
                    </a:cubicBezTo>
                    <a:lnTo>
                      <a:pt x="222803" y="30850"/>
                    </a:lnTo>
                    <a:lnTo>
                      <a:pt x="15180" y="238844"/>
                    </a:lnTo>
                    <a:cubicBezTo>
                      <a:pt x="10715" y="242422"/>
                      <a:pt x="5358" y="242422"/>
                      <a:pt x="2679" y="238844"/>
                    </a:cubicBezTo>
                    <a:cubicBezTo>
                      <a:pt x="-893" y="235266"/>
                      <a:pt x="-893" y="229899"/>
                      <a:pt x="2679" y="227215"/>
                    </a:cubicBezTo>
                    <a:lnTo>
                      <a:pt x="225916" y="2684"/>
                    </a:lnTo>
                    <a:lnTo>
                      <a:pt x="229316" y="26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 148">
                <a:extLst>
                  <a:ext uri="{FF2B5EF4-FFF2-40B4-BE49-F238E27FC236}">
                    <a16:creationId xmlns:a16="http://schemas.microsoft.com/office/drawing/2014/main" id="{ADA9D70C-092A-4E7F-BD23-998BCEE19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0112" y="8461144"/>
                <a:ext cx="141281" cy="1036058"/>
              </a:xfrm>
              <a:custGeom>
                <a:avLst/>
                <a:gdLst>
                  <a:gd name="T0" fmla="*/ 79 w 159"/>
                  <a:gd name="T1" fmla="*/ 1164 h 1165"/>
                  <a:gd name="T2" fmla="*/ 79 w 159"/>
                  <a:gd name="T3" fmla="*/ 1164 h 1165"/>
                  <a:gd name="T4" fmla="*/ 79 w 159"/>
                  <a:gd name="T5" fmla="*/ 1164 h 1165"/>
                  <a:gd name="T6" fmla="*/ 23 w 159"/>
                  <a:gd name="T7" fmla="*/ 1141 h 1165"/>
                  <a:gd name="T8" fmla="*/ 23 w 159"/>
                  <a:gd name="T9" fmla="*/ 1141 h 1165"/>
                  <a:gd name="T10" fmla="*/ 0 w 159"/>
                  <a:gd name="T11" fmla="*/ 1086 h 1165"/>
                  <a:gd name="T12" fmla="*/ 0 w 159"/>
                  <a:gd name="T13" fmla="*/ 582 h 1165"/>
                  <a:gd name="T14" fmla="*/ 0 w 159"/>
                  <a:gd name="T15" fmla="*/ 80 h 1165"/>
                  <a:gd name="T16" fmla="*/ 0 w 159"/>
                  <a:gd name="T17" fmla="*/ 80 h 1165"/>
                  <a:gd name="T18" fmla="*/ 23 w 159"/>
                  <a:gd name="T19" fmla="*/ 23 h 1165"/>
                  <a:gd name="T20" fmla="*/ 23 w 159"/>
                  <a:gd name="T21" fmla="*/ 23 h 1165"/>
                  <a:gd name="T22" fmla="*/ 79 w 159"/>
                  <a:gd name="T23" fmla="*/ 0 h 1165"/>
                  <a:gd name="T24" fmla="*/ 79 w 159"/>
                  <a:gd name="T25" fmla="*/ 0 h 1165"/>
                  <a:gd name="T26" fmla="*/ 135 w 159"/>
                  <a:gd name="T27" fmla="*/ 23 h 1165"/>
                  <a:gd name="T28" fmla="*/ 135 w 159"/>
                  <a:gd name="T29" fmla="*/ 23 h 1165"/>
                  <a:gd name="T30" fmla="*/ 158 w 159"/>
                  <a:gd name="T31" fmla="*/ 80 h 1165"/>
                  <a:gd name="T32" fmla="*/ 158 w 159"/>
                  <a:gd name="T33" fmla="*/ 582 h 1165"/>
                  <a:gd name="T34" fmla="*/ 158 w 159"/>
                  <a:gd name="T35" fmla="*/ 1086 h 1165"/>
                  <a:gd name="T36" fmla="*/ 158 w 159"/>
                  <a:gd name="T37" fmla="*/ 1086 h 1165"/>
                  <a:gd name="T38" fmla="*/ 135 w 159"/>
                  <a:gd name="T39" fmla="*/ 1141 h 1165"/>
                  <a:gd name="T40" fmla="*/ 135 w 159"/>
                  <a:gd name="T41" fmla="*/ 1141 h 1165"/>
                  <a:gd name="T42" fmla="*/ 79 w 159"/>
                  <a:gd name="T43" fmla="*/ 1164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9" h="1165">
                    <a:moveTo>
                      <a:pt x="79" y="1164"/>
                    </a:moveTo>
                    <a:lnTo>
                      <a:pt x="79" y="1164"/>
                    </a:lnTo>
                    <a:lnTo>
                      <a:pt x="79" y="1164"/>
                    </a:lnTo>
                    <a:cubicBezTo>
                      <a:pt x="58" y="1164"/>
                      <a:pt x="37" y="1156"/>
                      <a:pt x="23" y="1141"/>
                    </a:cubicBezTo>
                    <a:lnTo>
                      <a:pt x="23" y="1141"/>
                    </a:lnTo>
                    <a:cubicBezTo>
                      <a:pt x="9" y="1127"/>
                      <a:pt x="0" y="1107"/>
                      <a:pt x="0" y="1086"/>
                    </a:cubicBezTo>
                    <a:lnTo>
                      <a:pt x="0" y="582"/>
                    </a:lnTo>
                    <a:lnTo>
                      <a:pt x="0" y="80"/>
                    </a:lnTo>
                    <a:lnTo>
                      <a:pt x="0" y="80"/>
                    </a:lnTo>
                    <a:cubicBezTo>
                      <a:pt x="0" y="57"/>
                      <a:pt x="9" y="38"/>
                      <a:pt x="23" y="23"/>
                    </a:cubicBezTo>
                    <a:lnTo>
                      <a:pt x="23" y="23"/>
                    </a:lnTo>
                    <a:cubicBezTo>
                      <a:pt x="37" y="9"/>
                      <a:pt x="58" y="0"/>
                      <a:pt x="79" y="0"/>
                    </a:cubicBezTo>
                    <a:lnTo>
                      <a:pt x="79" y="0"/>
                    </a:lnTo>
                    <a:cubicBezTo>
                      <a:pt x="101" y="0"/>
                      <a:pt x="121" y="9"/>
                      <a:pt x="135" y="23"/>
                    </a:cubicBezTo>
                    <a:lnTo>
                      <a:pt x="135" y="23"/>
                    </a:lnTo>
                    <a:cubicBezTo>
                      <a:pt x="149" y="38"/>
                      <a:pt x="158" y="57"/>
                      <a:pt x="158" y="80"/>
                    </a:cubicBezTo>
                    <a:lnTo>
                      <a:pt x="158" y="582"/>
                    </a:lnTo>
                    <a:lnTo>
                      <a:pt x="158" y="1086"/>
                    </a:lnTo>
                    <a:lnTo>
                      <a:pt x="158" y="1086"/>
                    </a:lnTo>
                    <a:cubicBezTo>
                      <a:pt x="158" y="1107"/>
                      <a:pt x="149" y="1127"/>
                      <a:pt x="135" y="1141"/>
                    </a:cubicBezTo>
                    <a:lnTo>
                      <a:pt x="135" y="1141"/>
                    </a:lnTo>
                    <a:cubicBezTo>
                      <a:pt x="121" y="1156"/>
                      <a:pt x="101" y="1164"/>
                      <a:pt x="79" y="116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 149">
                <a:extLst>
                  <a:ext uri="{FF2B5EF4-FFF2-40B4-BE49-F238E27FC236}">
                    <a16:creationId xmlns:a16="http://schemas.microsoft.com/office/drawing/2014/main" id="{96E676A9-5541-427F-8344-1C3CBFC15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63" y="8449369"/>
                <a:ext cx="160904" cy="1055682"/>
              </a:xfrm>
              <a:custGeom>
                <a:avLst/>
                <a:gdLst>
                  <a:gd name="T0" fmla="*/ 89 w 179"/>
                  <a:gd name="T1" fmla="*/ 20 h 1185"/>
                  <a:gd name="T2" fmla="*/ 89 w 179"/>
                  <a:gd name="T3" fmla="*/ 20 h 1185"/>
                  <a:gd name="T4" fmla="*/ 40 w 179"/>
                  <a:gd name="T5" fmla="*/ 40 h 1185"/>
                  <a:gd name="T6" fmla="*/ 40 w 179"/>
                  <a:gd name="T7" fmla="*/ 40 h 1185"/>
                  <a:gd name="T8" fmla="*/ 20 w 179"/>
                  <a:gd name="T9" fmla="*/ 90 h 1185"/>
                  <a:gd name="T10" fmla="*/ 20 w 179"/>
                  <a:gd name="T11" fmla="*/ 1096 h 1185"/>
                  <a:gd name="T12" fmla="*/ 20 w 179"/>
                  <a:gd name="T13" fmla="*/ 1096 h 1185"/>
                  <a:gd name="T14" fmla="*/ 40 w 179"/>
                  <a:gd name="T15" fmla="*/ 1144 h 1185"/>
                  <a:gd name="T16" fmla="*/ 40 w 179"/>
                  <a:gd name="T17" fmla="*/ 1144 h 1185"/>
                  <a:gd name="T18" fmla="*/ 89 w 179"/>
                  <a:gd name="T19" fmla="*/ 1165 h 1185"/>
                  <a:gd name="T20" fmla="*/ 89 w 179"/>
                  <a:gd name="T21" fmla="*/ 1165 h 1185"/>
                  <a:gd name="T22" fmla="*/ 138 w 179"/>
                  <a:gd name="T23" fmla="*/ 1144 h 1185"/>
                  <a:gd name="T24" fmla="*/ 138 w 179"/>
                  <a:gd name="T25" fmla="*/ 1144 h 1185"/>
                  <a:gd name="T26" fmla="*/ 158 w 179"/>
                  <a:gd name="T27" fmla="*/ 1096 h 1185"/>
                  <a:gd name="T28" fmla="*/ 158 w 179"/>
                  <a:gd name="T29" fmla="*/ 90 h 1185"/>
                  <a:gd name="T30" fmla="*/ 158 w 179"/>
                  <a:gd name="T31" fmla="*/ 90 h 1185"/>
                  <a:gd name="T32" fmla="*/ 138 w 179"/>
                  <a:gd name="T33" fmla="*/ 40 h 1185"/>
                  <a:gd name="T34" fmla="*/ 138 w 179"/>
                  <a:gd name="T35" fmla="*/ 40 h 1185"/>
                  <a:gd name="T36" fmla="*/ 89 w 179"/>
                  <a:gd name="T37" fmla="*/ 20 h 1185"/>
                  <a:gd name="T38" fmla="*/ 89 w 179"/>
                  <a:gd name="T39" fmla="*/ 1184 h 1185"/>
                  <a:gd name="T40" fmla="*/ 89 w 179"/>
                  <a:gd name="T41" fmla="*/ 1184 h 1185"/>
                  <a:gd name="T42" fmla="*/ 26 w 179"/>
                  <a:gd name="T43" fmla="*/ 1158 h 1185"/>
                  <a:gd name="T44" fmla="*/ 26 w 179"/>
                  <a:gd name="T45" fmla="*/ 1158 h 1185"/>
                  <a:gd name="T46" fmla="*/ 0 w 179"/>
                  <a:gd name="T47" fmla="*/ 1096 h 1185"/>
                  <a:gd name="T48" fmla="*/ 0 w 179"/>
                  <a:gd name="T49" fmla="*/ 90 h 1185"/>
                  <a:gd name="T50" fmla="*/ 0 w 179"/>
                  <a:gd name="T51" fmla="*/ 90 h 1185"/>
                  <a:gd name="T52" fmla="*/ 26 w 179"/>
                  <a:gd name="T53" fmla="*/ 26 h 1185"/>
                  <a:gd name="T54" fmla="*/ 26 w 179"/>
                  <a:gd name="T55" fmla="*/ 26 h 1185"/>
                  <a:gd name="T56" fmla="*/ 89 w 179"/>
                  <a:gd name="T57" fmla="*/ 0 h 1185"/>
                  <a:gd name="T58" fmla="*/ 89 w 179"/>
                  <a:gd name="T59" fmla="*/ 0 h 1185"/>
                  <a:gd name="T60" fmla="*/ 151 w 179"/>
                  <a:gd name="T61" fmla="*/ 26 h 1185"/>
                  <a:gd name="T62" fmla="*/ 151 w 179"/>
                  <a:gd name="T63" fmla="*/ 26 h 1185"/>
                  <a:gd name="T64" fmla="*/ 178 w 179"/>
                  <a:gd name="T65" fmla="*/ 90 h 1185"/>
                  <a:gd name="T66" fmla="*/ 178 w 179"/>
                  <a:gd name="T67" fmla="*/ 1096 h 1185"/>
                  <a:gd name="T68" fmla="*/ 178 w 179"/>
                  <a:gd name="T69" fmla="*/ 1096 h 1185"/>
                  <a:gd name="T70" fmla="*/ 151 w 179"/>
                  <a:gd name="T71" fmla="*/ 1158 h 1185"/>
                  <a:gd name="T72" fmla="*/ 151 w 179"/>
                  <a:gd name="T73" fmla="*/ 1158 h 1185"/>
                  <a:gd name="T74" fmla="*/ 89 w 179"/>
                  <a:gd name="T75" fmla="*/ 1184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185">
                    <a:moveTo>
                      <a:pt x="89" y="20"/>
                    </a:moveTo>
                    <a:lnTo>
                      <a:pt x="89" y="20"/>
                    </a:lnTo>
                    <a:cubicBezTo>
                      <a:pt x="70" y="20"/>
                      <a:pt x="53" y="27"/>
                      <a:pt x="40" y="40"/>
                    </a:cubicBezTo>
                    <a:lnTo>
                      <a:pt x="40" y="40"/>
                    </a:lnTo>
                    <a:cubicBezTo>
                      <a:pt x="26" y="54"/>
                      <a:pt x="20" y="71"/>
                      <a:pt x="20" y="90"/>
                    </a:cubicBezTo>
                    <a:lnTo>
                      <a:pt x="20" y="1096"/>
                    </a:lnTo>
                    <a:lnTo>
                      <a:pt x="20" y="1096"/>
                    </a:lnTo>
                    <a:cubicBezTo>
                      <a:pt x="20" y="1114"/>
                      <a:pt x="26" y="1132"/>
                      <a:pt x="40" y="1144"/>
                    </a:cubicBezTo>
                    <a:lnTo>
                      <a:pt x="40" y="1144"/>
                    </a:lnTo>
                    <a:cubicBezTo>
                      <a:pt x="53" y="1157"/>
                      <a:pt x="70" y="1165"/>
                      <a:pt x="89" y="1165"/>
                    </a:cubicBezTo>
                    <a:lnTo>
                      <a:pt x="89" y="1165"/>
                    </a:lnTo>
                    <a:cubicBezTo>
                      <a:pt x="108" y="1165"/>
                      <a:pt x="125" y="1157"/>
                      <a:pt x="138" y="1144"/>
                    </a:cubicBezTo>
                    <a:lnTo>
                      <a:pt x="138" y="1144"/>
                    </a:lnTo>
                    <a:cubicBezTo>
                      <a:pt x="151" y="1132"/>
                      <a:pt x="158" y="1114"/>
                      <a:pt x="158" y="1096"/>
                    </a:cubicBezTo>
                    <a:lnTo>
                      <a:pt x="158" y="90"/>
                    </a:lnTo>
                    <a:lnTo>
                      <a:pt x="158" y="90"/>
                    </a:lnTo>
                    <a:cubicBezTo>
                      <a:pt x="158" y="71"/>
                      <a:pt x="151" y="54"/>
                      <a:pt x="138" y="40"/>
                    </a:cubicBezTo>
                    <a:lnTo>
                      <a:pt x="138" y="40"/>
                    </a:lnTo>
                    <a:cubicBezTo>
                      <a:pt x="125" y="27"/>
                      <a:pt x="108" y="20"/>
                      <a:pt x="89" y="20"/>
                    </a:cubicBezTo>
                    <a:close/>
                    <a:moveTo>
                      <a:pt x="89" y="1184"/>
                    </a:moveTo>
                    <a:lnTo>
                      <a:pt x="89" y="1184"/>
                    </a:lnTo>
                    <a:cubicBezTo>
                      <a:pt x="65" y="1184"/>
                      <a:pt x="43" y="1175"/>
                      <a:pt x="26" y="1158"/>
                    </a:cubicBezTo>
                    <a:lnTo>
                      <a:pt x="26" y="1158"/>
                    </a:lnTo>
                    <a:cubicBezTo>
                      <a:pt x="9" y="1141"/>
                      <a:pt x="0" y="1119"/>
                      <a:pt x="0" y="1096"/>
                    </a:cubicBezTo>
                    <a:lnTo>
                      <a:pt x="0" y="90"/>
                    </a:lnTo>
                    <a:lnTo>
                      <a:pt x="0" y="90"/>
                    </a:lnTo>
                    <a:cubicBezTo>
                      <a:pt x="0" y="66"/>
                      <a:pt x="9" y="43"/>
                      <a:pt x="26" y="26"/>
                    </a:cubicBezTo>
                    <a:lnTo>
                      <a:pt x="26" y="26"/>
                    </a:lnTo>
                    <a:cubicBezTo>
                      <a:pt x="43" y="10"/>
                      <a:pt x="65" y="0"/>
                      <a:pt x="89" y="0"/>
                    </a:cubicBezTo>
                    <a:lnTo>
                      <a:pt x="89" y="0"/>
                    </a:lnTo>
                    <a:cubicBezTo>
                      <a:pt x="113" y="0"/>
                      <a:pt x="135" y="10"/>
                      <a:pt x="151" y="26"/>
                    </a:cubicBezTo>
                    <a:lnTo>
                      <a:pt x="151" y="26"/>
                    </a:lnTo>
                    <a:cubicBezTo>
                      <a:pt x="168" y="43"/>
                      <a:pt x="178" y="66"/>
                      <a:pt x="178" y="90"/>
                    </a:cubicBezTo>
                    <a:lnTo>
                      <a:pt x="178" y="1096"/>
                    </a:lnTo>
                    <a:lnTo>
                      <a:pt x="178" y="1096"/>
                    </a:lnTo>
                    <a:cubicBezTo>
                      <a:pt x="178" y="1119"/>
                      <a:pt x="168" y="1141"/>
                      <a:pt x="151" y="1158"/>
                    </a:cubicBezTo>
                    <a:lnTo>
                      <a:pt x="151" y="1158"/>
                    </a:lnTo>
                    <a:cubicBezTo>
                      <a:pt x="135" y="1175"/>
                      <a:pt x="113" y="1184"/>
                      <a:pt x="89" y="1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 150">
                <a:extLst>
                  <a:ext uri="{FF2B5EF4-FFF2-40B4-BE49-F238E27FC236}">
                    <a16:creationId xmlns:a16="http://schemas.microsoft.com/office/drawing/2014/main" id="{A554DA8D-0B17-4560-9C0D-2725F9FCE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5828" y="8449369"/>
                <a:ext cx="160902" cy="831986"/>
              </a:xfrm>
              <a:custGeom>
                <a:avLst/>
                <a:gdLst>
                  <a:gd name="T0" fmla="*/ 20 w 179"/>
                  <a:gd name="T1" fmla="*/ 914 h 934"/>
                  <a:gd name="T2" fmla="*/ 159 w 179"/>
                  <a:gd name="T3" fmla="*/ 914 h 934"/>
                  <a:gd name="T4" fmla="*/ 159 w 179"/>
                  <a:gd name="T5" fmla="*/ 90 h 934"/>
                  <a:gd name="T6" fmla="*/ 159 w 179"/>
                  <a:gd name="T7" fmla="*/ 90 h 934"/>
                  <a:gd name="T8" fmla="*/ 138 w 179"/>
                  <a:gd name="T9" fmla="*/ 40 h 934"/>
                  <a:gd name="T10" fmla="*/ 138 w 179"/>
                  <a:gd name="T11" fmla="*/ 40 h 934"/>
                  <a:gd name="T12" fmla="*/ 89 w 179"/>
                  <a:gd name="T13" fmla="*/ 20 h 934"/>
                  <a:gd name="T14" fmla="*/ 89 w 179"/>
                  <a:gd name="T15" fmla="*/ 20 h 934"/>
                  <a:gd name="T16" fmla="*/ 41 w 179"/>
                  <a:gd name="T17" fmla="*/ 40 h 934"/>
                  <a:gd name="T18" fmla="*/ 41 w 179"/>
                  <a:gd name="T19" fmla="*/ 40 h 934"/>
                  <a:gd name="T20" fmla="*/ 20 w 179"/>
                  <a:gd name="T21" fmla="*/ 90 h 934"/>
                  <a:gd name="T22" fmla="*/ 20 w 179"/>
                  <a:gd name="T23" fmla="*/ 914 h 934"/>
                  <a:gd name="T24" fmla="*/ 168 w 179"/>
                  <a:gd name="T25" fmla="*/ 933 h 934"/>
                  <a:gd name="T26" fmla="*/ 10 w 179"/>
                  <a:gd name="T27" fmla="*/ 933 h 934"/>
                  <a:gd name="T28" fmla="*/ 10 w 179"/>
                  <a:gd name="T29" fmla="*/ 933 h 934"/>
                  <a:gd name="T30" fmla="*/ 0 w 179"/>
                  <a:gd name="T31" fmla="*/ 923 h 934"/>
                  <a:gd name="T32" fmla="*/ 0 w 179"/>
                  <a:gd name="T33" fmla="*/ 90 h 934"/>
                  <a:gd name="T34" fmla="*/ 0 w 179"/>
                  <a:gd name="T35" fmla="*/ 90 h 934"/>
                  <a:gd name="T36" fmla="*/ 27 w 179"/>
                  <a:gd name="T37" fmla="*/ 26 h 934"/>
                  <a:gd name="T38" fmla="*/ 27 w 179"/>
                  <a:gd name="T39" fmla="*/ 26 h 934"/>
                  <a:gd name="T40" fmla="*/ 89 w 179"/>
                  <a:gd name="T41" fmla="*/ 0 h 934"/>
                  <a:gd name="T42" fmla="*/ 89 w 179"/>
                  <a:gd name="T43" fmla="*/ 0 h 934"/>
                  <a:gd name="T44" fmla="*/ 152 w 179"/>
                  <a:gd name="T45" fmla="*/ 26 h 934"/>
                  <a:gd name="T46" fmla="*/ 152 w 179"/>
                  <a:gd name="T47" fmla="*/ 26 h 934"/>
                  <a:gd name="T48" fmla="*/ 178 w 179"/>
                  <a:gd name="T49" fmla="*/ 90 h 934"/>
                  <a:gd name="T50" fmla="*/ 178 w 179"/>
                  <a:gd name="T51" fmla="*/ 923 h 934"/>
                  <a:gd name="T52" fmla="*/ 178 w 179"/>
                  <a:gd name="T53" fmla="*/ 923 h 934"/>
                  <a:gd name="T54" fmla="*/ 168 w 179"/>
                  <a:gd name="T55" fmla="*/ 933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9" h="934">
                    <a:moveTo>
                      <a:pt x="20" y="914"/>
                    </a:moveTo>
                    <a:lnTo>
                      <a:pt x="159" y="914"/>
                    </a:lnTo>
                    <a:lnTo>
                      <a:pt x="159" y="90"/>
                    </a:lnTo>
                    <a:lnTo>
                      <a:pt x="159" y="90"/>
                    </a:lnTo>
                    <a:cubicBezTo>
                      <a:pt x="159" y="71"/>
                      <a:pt x="152" y="54"/>
                      <a:pt x="138" y="40"/>
                    </a:cubicBezTo>
                    <a:lnTo>
                      <a:pt x="138" y="40"/>
                    </a:lnTo>
                    <a:cubicBezTo>
                      <a:pt x="125" y="27"/>
                      <a:pt x="108" y="20"/>
                      <a:pt x="89" y="20"/>
                    </a:cubicBezTo>
                    <a:lnTo>
                      <a:pt x="89" y="20"/>
                    </a:lnTo>
                    <a:cubicBezTo>
                      <a:pt x="71" y="20"/>
                      <a:pt x="53" y="27"/>
                      <a:pt x="41" y="40"/>
                    </a:cubicBezTo>
                    <a:lnTo>
                      <a:pt x="41" y="40"/>
                    </a:lnTo>
                    <a:cubicBezTo>
                      <a:pt x="27" y="54"/>
                      <a:pt x="20" y="71"/>
                      <a:pt x="20" y="90"/>
                    </a:cubicBezTo>
                    <a:lnTo>
                      <a:pt x="20" y="914"/>
                    </a:lnTo>
                    <a:close/>
                    <a:moveTo>
                      <a:pt x="168" y="933"/>
                    </a:moveTo>
                    <a:lnTo>
                      <a:pt x="10" y="933"/>
                    </a:lnTo>
                    <a:lnTo>
                      <a:pt x="10" y="933"/>
                    </a:lnTo>
                    <a:cubicBezTo>
                      <a:pt x="5" y="933"/>
                      <a:pt x="0" y="929"/>
                      <a:pt x="0" y="923"/>
                    </a:cubicBezTo>
                    <a:lnTo>
                      <a:pt x="0" y="90"/>
                    </a:lnTo>
                    <a:lnTo>
                      <a:pt x="0" y="90"/>
                    </a:lnTo>
                    <a:cubicBezTo>
                      <a:pt x="0" y="66"/>
                      <a:pt x="10" y="43"/>
                      <a:pt x="27" y="26"/>
                    </a:cubicBezTo>
                    <a:lnTo>
                      <a:pt x="27" y="26"/>
                    </a:lnTo>
                    <a:cubicBezTo>
                      <a:pt x="43" y="10"/>
                      <a:pt x="66" y="0"/>
                      <a:pt x="89" y="0"/>
                    </a:cubicBezTo>
                    <a:lnTo>
                      <a:pt x="89" y="0"/>
                    </a:lnTo>
                    <a:cubicBezTo>
                      <a:pt x="114" y="0"/>
                      <a:pt x="136" y="10"/>
                      <a:pt x="152" y="26"/>
                    </a:cubicBezTo>
                    <a:lnTo>
                      <a:pt x="152" y="26"/>
                    </a:lnTo>
                    <a:cubicBezTo>
                      <a:pt x="169" y="43"/>
                      <a:pt x="178" y="66"/>
                      <a:pt x="178" y="90"/>
                    </a:cubicBezTo>
                    <a:lnTo>
                      <a:pt x="178" y="923"/>
                    </a:lnTo>
                    <a:lnTo>
                      <a:pt x="178" y="923"/>
                    </a:lnTo>
                    <a:cubicBezTo>
                      <a:pt x="178" y="929"/>
                      <a:pt x="174" y="933"/>
                      <a:pt x="168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" name="Freeform 151">
                <a:extLst>
                  <a:ext uri="{FF2B5EF4-FFF2-40B4-BE49-F238E27FC236}">
                    <a16:creationId xmlns:a16="http://schemas.microsoft.com/office/drawing/2014/main" id="{84BD4AA7-4075-4F28-9AC8-BC2C84D9C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7600" y="9273507"/>
                <a:ext cx="141281" cy="223696"/>
              </a:xfrm>
              <a:custGeom>
                <a:avLst/>
                <a:gdLst>
                  <a:gd name="T0" fmla="*/ 0 w 159"/>
                  <a:gd name="T1" fmla="*/ 173 h 252"/>
                  <a:gd name="T2" fmla="*/ 0 w 159"/>
                  <a:gd name="T3" fmla="*/ 173 h 252"/>
                  <a:gd name="T4" fmla="*/ 24 w 159"/>
                  <a:gd name="T5" fmla="*/ 228 h 252"/>
                  <a:gd name="T6" fmla="*/ 24 w 159"/>
                  <a:gd name="T7" fmla="*/ 228 h 252"/>
                  <a:gd name="T8" fmla="*/ 79 w 159"/>
                  <a:gd name="T9" fmla="*/ 251 h 252"/>
                  <a:gd name="T10" fmla="*/ 79 w 159"/>
                  <a:gd name="T11" fmla="*/ 251 h 252"/>
                  <a:gd name="T12" fmla="*/ 135 w 159"/>
                  <a:gd name="T13" fmla="*/ 228 h 252"/>
                  <a:gd name="T14" fmla="*/ 135 w 159"/>
                  <a:gd name="T15" fmla="*/ 228 h 252"/>
                  <a:gd name="T16" fmla="*/ 158 w 159"/>
                  <a:gd name="T17" fmla="*/ 173 h 252"/>
                  <a:gd name="T18" fmla="*/ 158 w 159"/>
                  <a:gd name="T19" fmla="*/ 0 h 252"/>
                  <a:gd name="T20" fmla="*/ 0 w 159"/>
                  <a:gd name="T21" fmla="*/ 0 h 252"/>
                  <a:gd name="T22" fmla="*/ 0 w 159"/>
                  <a:gd name="T23" fmla="*/ 17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252">
                    <a:moveTo>
                      <a:pt x="0" y="173"/>
                    </a:moveTo>
                    <a:lnTo>
                      <a:pt x="0" y="173"/>
                    </a:lnTo>
                    <a:cubicBezTo>
                      <a:pt x="0" y="194"/>
                      <a:pt x="9" y="214"/>
                      <a:pt x="24" y="228"/>
                    </a:cubicBezTo>
                    <a:lnTo>
                      <a:pt x="24" y="228"/>
                    </a:lnTo>
                    <a:cubicBezTo>
                      <a:pt x="38" y="243"/>
                      <a:pt x="57" y="251"/>
                      <a:pt x="79" y="251"/>
                    </a:cubicBezTo>
                    <a:lnTo>
                      <a:pt x="79" y="251"/>
                    </a:lnTo>
                    <a:cubicBezTo>
                      <a:pt x="101" y="251"/>
                      <a:pt x="122" y="243"/>
                      <a:pt x="135" y="228"/>
                    </a:cubicBezTo>
                    <a:lnTo>
                      <a:pt x="135" y="228"/>
                    </a:lnTo>
                    <a:cubicBezTo>
                      <a:pt x="150" y="214"/>
                      <a:pt x="158" y="194"/>
                      <a:pt x="158" y="173"/>
                    </a:cubicBezTo>
                    <a:lnTo>
                      <a:pt x="158" y="0"/>
                    </a:lnTo>
                    <a:lnTo>
                      <a:pt x="0" y="0"/>
                    </a:lnTo>
                    <a:lnTo>
                      <a:pt x="0" y="17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152">
                <a:extLst>
                  <a:ext uri="{FF2B5EF4-FFF2-40B4-BE49-F238E27FC236}">
                    <a16:creationId xmlns:a16="http://schemas.microsoft.com/office/drawing/2014/main" id="{03ADAA5A-775A-48EF-95BA-EF9F38788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5828" y="9265658"/>
                <a:ext cx="160902" cy="239394"/>
              </a:xfrm>
              <a:custGeom>
                <a:avLst/>
                <a:gdLst>
                  <a:gd name="T0" fmla="*/ 20 w 179"/>
                  <a:gd name="T1" fmla="*/ 19 h 271"/>
                  <a:gd name="T2" fmla="*/ 20 w 179"/>
                  <a:gd name="T3" fmla="*/ 182 h 271"/>
                  <a:gd name="T4" fmla="*/ 20 w 179"/>
                  <a:gd name="T5" fmla="*/ 182 h 271"/>
                  <a:gd name="T6" fmla="*/ 41 w 179"/>
                  <a:gd name="T7" fmla="*/ 230 h 271"/>
                  <a:gd name="T8" fmla="*/ 41 w 179"/>
                  <a:gd name="T9" fmla="*/ 230 h 271"/>
                  <a:gd name="T10" fmla="*/ 89 w 179"/>
                  <a:gd name="T11" fmla="*/ 251 h 271"/>
                  <a:gd name="T12" fmla="*/ 89 w 179"/>
                  <a:gd name="T13" fmla="*/ 251 h 271"/>
                  <a:gd name="T14" fmla="*/ 138 w 179"/>
                  <a:gd name="T15" fmla="*/ 230 h 271"/>
                  <a:gd name="T16" fmla="*/ 138 w 179"/>
                  <a:gd name="T17" fmla="*/ 230 h 271"/>
                  <a:gd name="T18" fmla="*/ 159 w 179"/>
                  <a:gd name="T19" fmla="*/ 182 h 271"/>
                  <a:gd name="T20" fmla="*/ 159 w 179"/>
                  <a:gd name="T21" fmla="*/ 19 h 271"/>
                  <a:gd name="T22" fmla="*/ 20 w 179"/>
                  <a:gd name="T23" fmla="*/ 19 h 271"/>
                  <a:gd name="T24" fmla="*/ 89 w 179"/>
                  <a:gd name="T25" fmla="*/ 270 h 271"/>
                  <a:gd name="T26" fmla="*/ 89 w 179"/>
                  <a:gd name="T27" fmla="*/ 270 h 271"/>
                  <a:gd name="T28" fmla="*/ 27 w 179"/>
                  <a:gd name="T29" fmla="*/ 244 h 271"/>
                  <a:gd name="T30" fmla="*/ 27 w 179"/>
                  <a:gd name="T31" fmla="*/ 244 h 271"/>
                  <a:gd name="T32" fmla="*/ 0 w 179"/>
                  <a:gd name="T33" fmla="*/ 182 h 271"/>
                  <a:gd name="T34" fmla="*/ 0 w 179"/>
                  <a:gd name="T35" fmla="*/ 9 h 271"/>
                  <a:gd name="T36" fmla="*/ 0 w 179"/>
                  <a:gd name="T37" fmla="*/ 9 h 271"/>
                  <a:gd name="T38" fmla="*/ 10 w 179"/>
                  <a:gd name="T39" fmla="*/ 0 h 271"/>
                  <a:gd name="T40" fmla="*/ 168 w 179"/>
                  <a:gd name="T41" fmla="*/ 0 h 271"/>
                  <a:gd name="T42" fmla="*/ 168 w 179"/>
                  <a:gd name="T43" fmla="*/ 0 h 271"/>
                  <a:gd name="T44" fmla="*/ 178 w 179"/>
                  <a:gd name="T45" fmla="*/ 9 h 271"/>
                  <a:gd name="T46" fmla="*/ 178 w 179"/>
                  <a:gd name="T47" fmla="*/ 182 h 271"/>
                  <a:gd name="T48" fmla="*/ 178 w 179"/>
                  <a:gd name="T49" fmla="*/ 182 h 271"/>
                  <a:gd name="T50" fmla="*/ 152 w 179"/>
                  <a:gd name="T51" fmla="*/ 244 h 271"/>
                  <a:gd name="T52" fmla="*/ 152 w 179"/>
                  <a:gd name="T53" fmla="*/ 244 h 271"/>
                  <a:gd name="T54" fmla="*/ 89 w 179"/>
                  <a:gd name="T55" fmla="*/ 27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9" h="271">
                    <a:moveTo>
                      <a:pt x="20" y="19"/>
                    </a:moveTo>
                    <a:lnTo>
                      <a:pt x="20" y="182"/>
                    </a:lnTo>
                    <a:lnTo>
                      <a:pt x="20" y="182"/>
                    </a:lnTo>
                    <a:cubicBezTo>
                      <a:pt x="20" y="200"/>
                      <a:pt x="27" y="218"/>
                      <a:pt x="41" y="230"/>
                    </a:cubicBezTo>
                    <a:lnTo>
                      <a:pt x="41" y="230"/>
                    </a:lnTo>
                    <a:cubicBezTo>
                      <a:pt x="53" y="243"/>
                      <a:pt x="71" y="251"/>
                      <a:pt x="89" y="251"/>
                    </a:cubicBezTo>
                    <a:lnTo>
                      <a:pt x="89" y="251"/>
                    </a:lnTo>
                    <a:cubicBezTo>
                      <a:pt x="108" y="251"/>
                      <a:pt x="125" y="243"/>
                      <a:pt x="138" y="230"/>
                    </a:cubicBezTo>
                    <a:lnTo>
                      <a:pt x="138" y="230"/>
                    </a:lnTo>
                    <a:cubicBezTo>
                      <a:pt x="152" y="218"/>
                      <a:pt x="159" y="200"/>
                      <a:pt x="159" y="182"/>
                    </a:cubicBezTo>
                    <a:lnTo>
                      <a:pt x="159" y="19"/>
                    </a:lnTo>
                    <a:lnTo>
                      <a:pt x="20" y="19"/>
                    </a:lnTo>
                    <a:close/>
                    <a:moveTo>
                      <a:pt x="89" y="270"/>
                    </a:moveTo>
                    <a:lnTo>
                      <a:pt x="89" y="270"/>
                    </a:lnTo>
                    <a:cubicBezTo>
                      <a:pt x="66" y="270"/>
                      <a:pt x="43" y="261"/>
                      <a:pt x="27" y="244"/>
                    </a:cubicBezTo>
                    <a:lnTo>
                      <a:pt x="27" y="244"/>
                    </a:lnTo>
                    <a:cubicBezTo>
                      <a:pt x="10" y="227"/>
                      <a:pt x="0" y="205"/>
                      <a:pt x="0" y="18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68" y="0"/>
                    </a:lnTo>
                    <a:lnTo>
                      <a:pt x="168" y="0"/>
                    </a:lnTo>
                    <a:cubicBezTo>
                      <a:pt x="174" y="0"/>
                      <a:pt x="178" y="4"/>
                      <a:pt x="178" y="9"/>
                    </a:cubicBezTo>
                    <a:lnTo>
                      <a:pt x="178" y="182"/>
                    </a:lnTo>
                    <a:lnTo>
                      <a:pt x="178" y="182"/>
                    </a:lnTo>
                    <a:cubicBezTo>
                      <a:pt x="178" y="205"/>
                      <a:pt x="169" y="227"/>
                      <a:pt x="152" y="244"/>
                    </a:cubicBezTo>
                    <a:lnTo>
                      <a:pt x="152" y="244"/>
                    </a:lnTo>
                    <a:cubicBezTo>
                      <a:pt x="136" y="261"/>
                      <a:pt x="114" y="270"/>
                      <a:pt x="89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153">
                <a:extLst>
                  <a:ext uri="{FF2B5EF4-FFF2-40B4-BE49-F238E27FC236}">
                    <a16:creationId xmlns:a16="http://schemas.microsoft.com/office/drawing/2014/main" id="{38243F0C-1485-40D4-8041-0E84A36B4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5104" y="8712310"/>
                <a:ext cx="141281" cy="784893"/>
              </a:xfrm>
              <a:custGeom>
                <a:avLst/>
                <a:gdLst>
                  <a:gd name="T0" fmla="*/ 0 w 160"/>
                  <a:gd name="T1" fmla="*/ 297 h 880"/>
                  <a:gd name="T2" fmla="*/ 0 w 160"/>
                  <a:gd name="T3" fmla="*/ 801 h 880"/>
                  <a:gd name="T4" fmla="*/ 0 w 160"/>
                  <a:gd name="T5" fmla="*/ 801 h 880"/>
                  <a:gd name="T6" fmla="*/ 24 w 160"/>
                  <a:gd name="T7" fmla="*/ 856 h 880"/>
                  <a:gd name="T8" fmla="*/ 24 w 160"/>
                  <a:gd name="T9" fmla="*/ 856 h 880"/>
                  <a:gd name="T10" fmla="*/ 80 w 160"/>
                  <a:gd name="T11" fmla="*/ 879 h 880"/>
                  <a:gd name="T12" fmla="*/ 80 w 160"/>
                  <a:gd name="T13" fmla="*/ 879 h 880"/>
                  <a:gd name="T14" fmla="*/ 136 w 160"/>
                  <a:gd name="T15" fmla="*/ 856 h 880"/>
                  <a:gd name="T16" fmla="*/ 136 w 160"/>
                  <a:gd name="T17" fmla="*/ 856 h 880"/>
                  <a:gd name="T18" fmla="*/ 159 w 160"/>
                  <a:gd name="T19" fmla="*/ 801 h 880"/>
                  <a:gd name="T20" fmla="*/ 159 w 160"/>
                  <a:gd name="T21" fmla="*/ 297 h 880"/>
                  <a:gd name="T22" fmla="*/ 159 w 160"/>
                  <a:gd name="T23" fmla="*/ 0 h 880"/>
                  <a:gd name="T24" fmla="*/ 0 w 160"/>
                  <a:gd name="T25" fmla="*/ 0 h 880"/>
                  <a:gd name="T26" fmla="*/ 0 w 160"/>
                  <a:gd name="T27" fmla="*/ 297 h 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880">
                    <a:moveTo>
                      <a:pt x="0" y="297"/>
                    </a:moveTo>
                    <a:lnTo>
                      <a:pt x="0" y="801"/>
                    </a:lnTo>
                    <a:lnTo>
                      <a:pt x="0" y="801"/>
                    </a:lnTo>
                    <a:cubicBezTo>
                      <a:pt x="0" y="822"/>
                      <a:pt x="9" y="842"/>
                      <a:pt x="24" y="856"/>
                    </a:cubicBezTo>
                    <a:lnTo>
                      <a:pt x="24" y="856"/>
                    </a:lnTo>
                    <a:cubicBezTo>
                      <a:pt x="38" y="871"/>
                      <a:pt x="57" y="879"/>
                      <a:pt x="80" y="879"/>
                    </a:cubicBezTo>
                    <a:lnTo>
                      <a:pt x="80" y="879"/>
                    </a:lnTo>
                    <a:cubicBezTo>
                      <a:pt x="102" y="879"/>
                      <a:pt x="122" y="871"/>
                      <a:pt x="136" y="856"/>
                    </a:cubicBezTo>
                    <a:lnTo>
                      <a:pt x="136" y="856"/>
                    </a:lnTo>
                    <a:cubicBezTo>
                      <a:pt x="150" y="842"/>
                      <a:pt x="159" y="822"/>
                      <a:pt x="159" y="801"/>
                    </a:cubicBezTo>
                    <a:lnTo>
                      <a:pt x="159" y="297"/>
                    </a:lnTo>
                    <a:lnTo>
                      <a:pt x="159" y="0"/>
                    </a:lnTo>
                    <a:lnTo>
                      <a:pt x="0" y="0"/>
                    </a:lnTo>
                    <a:lnTo>
                      <a:pt x="0" y="29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 154">
                <a:extLst>
                  <a:ext uri="{FF2B5EF4-FFF2-40B4-BE49-F238E27FC236}">
                    <a16:creationId xmlns:a16="http://schemas.microsoft.com/office/drawing/2014/main" id="{132E4B27-6C46-447B-85FF-B56590604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7255" y="8704461"/>
                <a:ext cx="160904" cy="800591"/>
              </a:xfrm>
              <a:custGeom>
                <a:avLst/>
                <a:gdLst>
                  <a:gd name="T0" fmla="*/ 20 w 179"/>
                  <a:gd name="T1" fmla="*/ 19 h 899"/>
                  <a:gd name="T2" fmla="*/ 20 w 179"/>
                  <a:gd name="T3" fmla="*/ 810 h 899"/>
                  <a:gd name="T4" fmla="*/ 20 w 179"/>
                  <a:gd name="T5" fmla="*/ 810 h 899"/>
                  <a:gd name="T6" fmla="*/ 40 w 179"/>
                  <a:gd name="T7" fmla="*/ 858 h 899"/>
                  <a:gd name="T8" fmla="*/ 40 w 179"/>
                  <a:gd name="T9" fmla="*/ 858 h 899"/>
                  <a:gd name="T10" fmla="*/ 89 w 179"/>
                  <a:gd name="T11" fmla="*/ 879 h 899"/>
                  <a:gd name="T12" fmla="*/ 89 w 179"/>
                  <a:gd name="T13" fmla="*/ 879 h 899"/>
                  <a:gd name="T14" fmla="*/ 138 w 179"/>
                  <a:gd name="T15" fmla="*/ 858 h 899"/>
                  <a:gd name="T16" fmla="*/ 138 w 179"/>
                  <a:gd name="T17" fmla="*/ 858 h 899"/>
                  <a:gd name="T18" fmla="*/ 158 w 179"/>
                  <a:gd name="T19" fmla="*/ 810 h 899"/>
                  <a:gd name="T20" fmla="*/ 158 w 179"/>
                  <a:gd name="T21" fmla="*/ 19 h 899"/>
                  <a:gd name="T22" fmla="*/ 20 w 179"/>
                  <a:gd name="T23" fmla="*/ 19 h 899"/>
                  <a:gd name="T24" fmla="*/ 89 w 179"/>
                  <a:gd name="T25" fmla="*/ 898 h 899"/>
                  <a:gd name="T26" fmla="*/ 89 w 179"/>
                  <a:gd name="T27" fmla="*/ 898 h 899"/>
                  <a:gd name="T28" fmla="*/ 26 w 179"/>
                  <a:gd name="T29" fmla="*/ 872 h 899"/>
                  <a:gd name="T30" fmla="*/ 26 w 179"/>
                  <a:gd name="T31" fmla="*/ 872 h 899"/>
                  <a:gd name="T32" fmla="*/ 0 w 179"/>
                  <a:gd name="T33" fmla="*/ 810 h 899"/>
                  <a:gd name="T34" fmla="*/ 0 w 179"/>
                  <a:gd name="T35" fmla="*/ 9 h 899"/>
                  <a:gd name="T36" fmla="*/ 0 w 179"/>
                  <a:gd name="T37" fmla="*/ 9 h 899"/>
                  <a:gd name="T38" fmla="*/ 9 w 179"/>
                  <a:gd name="T39" fmla="*/ 0 h 899"/>
                  <a:gd name="T40" fmla="*/ 168 w 179"/>
                  <a:gd name="T41" fmla="*/ 0 h 899"/>
                  <a:gd name="T42" fmla="*/ 168 w 179"/>
                  <a:gd name="T43" fmla="*/ 0 h 899"/>
                  <a:gd name="T44" fmla="*/ 178 w 179"/>
                  <a:gd name="T45" fmla="*/ 9 h 899"/>
                  <a:gd name="T46" fmla="*/ 178 w 179"/>
                  <a:gd name="T47" fmla="*/ 810 h 899"/>
                  <a:gd name="T48" fmla="*/ 178 w 179"/>
                  <a:gd name="T49" fmla="*/ 810 h 899"/>
                  <a:gd name="T50" fmla="*/ 151 w 179"/>
                  <a:gd name="T51" fmla="*/ 872 h 899"/>
                  <a:gd name="T52" fmla="*/ 151 w 179"/>
                  <a:gd name="T53" fmla="*/ 872 h 899"/>
                  <a:gd name="T54" fmla="*/ 89 w 179"/>
                  <a:gd name="T55" fmla="*/ 898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9" h="899">
                    <a:moveTo>
                      <a:pt x="20" y="19"/>
                    </a:moveTo>
                    <a:lnTo>
                      <a:pt x="20" y="810"/>
                    </a:lnTo>
                    <a:lnTo>
                      <a:pt x="20" y="810"/>
                    </a:lnTo>
                    <a:cubicBezTo>
                      <a:pt x="20" y="828"/>
                      <a:pt x="26" y="846"/>
                      <a:pt x="40" y="858"/>
                    </a:cubicBezTo>
                    <a:lnTo>
                      <a:pt x="40" y="858"/>
                    </a:lnTo>
                    <a:cubicBezTo>
                      <a:pt x="53" y="871"/>
                      <a:pt x="70" y="879"/>
                      <a:pt x="89" y="879"/>
                    </a:cubicBezTo>
                    <a:lnTo>
                      <a:pt x="89" y="879"/>
                    </a:lnTo>
                    <a:cubicBezTo>
                      <a:pt x="108" y="879"/>
                      <a:pt x="125" y="871"/>
                      <a:pt x="138" y="858"/>
                    </a:cubicBezTo>
                    <a:lnTo>
                      <a:pt x="138" y="858"/>
                    </a:lnTo>
                    <a:cubicBezTo>
                      <a:pt x="151" y="846"/>
                      <a:pt x="158" y="828"/>
                      <a:pt x="158" y="810"/>
                    </a:cubicBezTo>
                    <a:lnTo>
                      <a:pt x="158" y="19"/>
                    </a:lnTo>
                    <a:lnTo>
                      <a:pt x="20" y="19"/>
                    </a:lnTo>
                    <a:close/>
                    <a:moveTo>
                      <a:pt x="89" y="898"/>
                    </a:moveTo>
                    <a:lnTo>
                      <a:pt x="89" y="898"/>
                    </a:lnTo>
                    <a:cubicBezTo>
                      <a:pt x="65" y="898"/>
                      <a:pt x="43" y="889"/>
                      <a:pt x="26" y="872"/>
                    </a:cubicBezTo>
                    <a:lnTo>
                      <a:pt x="26" y="872"/>
                    </a:lnTo>
                    <a:cubicBezTo>
                      <a:pt x="9" y="855"/>
                      <a:pt x="0" y="833"/>
                      <a:pt x="0" y="81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68" y="0"/>
                    </a:lnTo>
                    <a:lnTo>
                      <a:pt x="168" y="0"/>
                    </a:lnTo>
                    <a:cubicBezTo>
                      <a:pt x="174" y="0"/>
                      <a:pt x="178" y="4"/>
                      <a:pt x="178" y="9"/>
                    </a:cubicBezTo>
                    <a:lnTo>
                      <a:pt x="178" y="810"/>
                    </a:lnTo>
                    <a:lnTo>
                      <a:pt x="178" y="810"/>
                    </a:lnTo>
                    <a:cubicBezTo>
                      <a:pt x="178" y="833"/>
                      <a:pt x="168" y="855"/>
                      <a:pt x="151" y="872"/>
                    </a:cubicBezTo>
                    <a:lnTo>
                      <a:pt x="151" y="872"/>
                    </a:lnTo>
                    <a:cubicBezTo>
                      <a:pt x="135" y="889"/>
                      <a:pt x="113" y="898"/>
                      <a:pt x="89" y="8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155">
                <a:extLst>
                  <a:ext uri="{FF2B5EF4-FFF2-40B4-BE49-F238E27FC236}">
                    <a16:creationId xmlns:a16="http://schemas.microsoft.com/office/drawing/2014/main" id="{170920FF-B175-4037-93BD-1DBDAD08E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7255" y="8449369"/>
                <a:ext cx="160904" cy="270789"/>
              </a:xfrm>
              <a:custGeom>
                <a:avLst/>
                <a:gdLst>
                  <a:gd name="T0" fmla="*/ 20 w 179"/>
                  <a:gd name="T1" fmla="*/ 286 h 306"/>
                  <a:gd name="T2" fmla="*/ 158 w 179"/>
                  <a:gd name="T3" fmla="*/ 286 h 306"/>
                  <a:gd name="T4" fmla="*/ 158 w 179"/>
                  <a:gd name="T5" fmla="*/ 90 h 306"/>
                  <a:gd name="T6" fmla="*/ 158 w 179"/>
                  <a:gd name="T7" fmla="*/ 90 h 306"/>
                  <a:gd name="T8" fmla="*/ 138 w 179"/>
                  <a:gd name="T9" fmla="*/ 40 h 306"/>
                  <a:gd name="T10" fmla="*/ 138 w 179"/>
                  <a:gd name="T11" fmla="*/ 40 h 306"/>
                  <a:gd name="T12" fmla="*/ 89 w 179"/>
                  <a:gd name="T13" fmla="*/ 20 h 306"/>
                  <a:gd name="T14" fmla="*/ 89 w 179"/>
                  <a:gd name="T15" fmla="*/ 20 h 306"/>
                  <a:gd name="T16" fmla="*/ 40 w 179"/>
                  <a:gd name="T17" fmla="*/ 40 h 306"/>
                  <a:gd name="T18" fmla="*/ 40 w 179"/>
                  <a:gd name="T19" fmla="*/ 40 h 306"/>
                  <a:gd name="T20" fmla="*/ 20 w 179"/>
                  <a:gd name="T21" fmla="*/ 90 h 306"/>
                  <a:gd name="T22" fmla="*/ 20 w 179"/>
                  <a:gd name="T23" fmla="*/ 286 h 306"/>
                  <a:gd name="T24" fmla="*/ 168 w 179"/>
                  <a:gd name="T25" fmla="*/ 305 h 306"/>
                  <a:gd name="T26" fmla="*/ 9 w 179"/>
                  <a:gd name="T27" fmla="*/ 305 h 306"/>
                  <a:gd name="T28" fmla="*/ 9 w 179"/>
                  <a:gd name="T29" fmla="*/ 305 h 306"/>
                  <a:gd name="T30" fmla="*/ 0 w 179"/>
                  <a:gd name="T31" fmla="*/ 295 h 306"/>
                  <a:gd name="T32" fmla="*/ 0 w 179"/>
                  <a:gd name="T33" fmla="*/ 90 h 306"/>
                  <a:gd name="T34" fmla="*/ 0 w 179"/>
                  <a:gd name="T35" fmla="*/ 90 h 306"/>
                  <a:gd name="T36" fmla="*/ 26 w 179"/>
                  <a:gd name="T37" fmla="*/ 26 h 306"/>
                  <a:gd name="T38" fmla="*/ 26 w 179"/>
                  <a:gd name="T39" fmla="*/ 26 h 306"/>
                  <a:gd name="T40" fmla="*/ 89 w 179"/>
                  <a:gd name="T41" fmla="*/ 0 h 306"/>
                  <a:gd name="T42" fmla="*/ 89 w 179"/>
                  <a:gd name="T43" fmla="*/ 0 h 306"/>
                  <a:gd name="T44" fmla="*/ 151 w 179"/>
                  <a:gd name="T45" fmla="*/ 26 h 306"/>
                  <a:gd name="T46" fmla="*/ 151 w 179"/>
                  <a:gd name="T47" fmla="*/ 26 h 306"/>
                  <a:gd name="T48" fmla="*/ 178 w 179"/>
                  <a:gd name="T49" fmla="*/ 90 h 306"/>
                  <a:gd name="T50" fmla="*/ 178 w 179"/>
                  <a:gd name="T51" fmla="*/ 295 h 306"/>
                  <a:gd name="T52" fmla="*/ 178 w 179"/>
                  <a:gd name="T53" fmla="*/ 295 h 306"/>
                  <a:gd name="T54" fmla="*/ 168 w 179"/>
                  <a:gd name="T55" fmla="*/ 305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9" h="306">
                    <a:moveTo>
                      <a:pt x="20" y="286"/>
                    </a:moveTo>
                    <a:lnTo>
                      <a:pt x="158" y="286"/>
                    </a:lnTo>
                    <a:lnTo>
                      <a:pt x="158" y="90"/>
                    </a:lnTo>
                    <a:lnTo>
                      <a:pt x="158" y="90"/>
                    </a:lnTo>
                    <a:cubicBezTo>
                      <a:pt x="158" y="71"/>
                      <a:pt x="151" y="54"/>
                      <a:pt x="138" y="40"/>
                    </a:cubicBezTo>
                    <a:lnTo>
                      <a:pt x="138" y="40"/>
                    </a:lnTo>
                    <a:cubicBezTo>
                      <a:pt x="125" y="27"/>
                      <a:pt x="108" y="20"/>
                      <a:pt x="89" y="20"/>
                    </a:cubicBezTo>
                    <a:lnTo>
                      <a:pt x="89" y="20"/>
                    </a:lnTo>
                    <a:cubicBezTo>
                      <a:pt x="70" y="20"/>
                      <a:pt x="53" y="27"/>
                      <a:pt x="40" y="40"/>
                    </a:cubicBezTo>
                    <a:lnTo>
                      <a:pt x="40" y="40"/>
                    </a:lnTo>
                    <a:cubicBezTo>
                      <a:pt x="26" y="54"/>
                      <a:pt x="20" y="71"/>
                      <a:pt x="20" y="90"/>
                    </a:cubicBezTo>
                    <a:lnTo>
                      <a:pt x="20" y="286"/>
                    </a:lnTo>
                    <a:close/>
                    <a:moveTo>
                      <a:pt x="168" y="305"/>
                    </a:moveTo>
                    <a:lnTo>
                      <a:pt x="9" y="305"/>
                    </a:lnTo>
                    <a:lnTo>
                      <a:pt x="9" y="305"/>
                    </a:lnTo>
                    <a:cubicBezTo>
                      <a:pt x="4" y="305"/>
                      <a:pt x="0" y="301"/>
                      <a:pt x="0" y="295"/>
                    </a:cubicBezTo>
                    <a:lnTo>
                      <a:pt x="0" y="90"/>
                    </a:lnTo>
                    <a:lnTo>
                      <a:pt x="0" y="90"/>
                    </a:lnTo>
                    <a:cubicBezTo>
                      <a:pt x="0" y="66"/>
                      <a:pt x="9" y="43"/>
                      <a:pt x="26" y="26"/>
                    </a:cubicBezTo>
                    <a:lnTo>
                      <a:pt x="26" y="26"/>
                    </a:lnTo>
                    <a:cubicBezTo>
                      <a:pt x="43" y="10"/>
                      <a:pt x="65" y="0"/>
                      <a:pt x="89" y="0"/>
                    </a:cubicBezTo>
                    <a:lnTo>
                      <a:pt x="89" y="0"/>
                    </a:lnTo>
                    <a:cubicBezTo>
                      <a:pt x="113" y="0"/>
                      <a:pt x="135" y="10"/>
                      <a:pt x="151" y="26"/>
                    </a:cubicBezTo>
                    <a:lnTo>
                      <a:pt x="151" y="26"/>
                    </a:lnTo>
                    <a:cubicBezTo>
                      <a:pt x="168" y="43"/>
                      <a:pt x="178" y="66"/>
                      <a:pt x="178" y="90"/>
                    </a:cubicBezTo>
                    <a:lnTo>
                      <a:pt x="178" y="295"/>
                    </a:lnTo>
                    <a:lnTo>
                      <a:pt x="178" y="295"/>
                    </a:lnTo>
                    <a:cubicBezTo>
                      <a:pt x="178" y="301"/>
                      <a:pt x="174" y="305"/>
                      <a:pt x="168" y="3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" name="Freeform 156">
                <a:extLst>
                  <a:ext uri="{FF2B5EF4-FFF2-40B4-BE49-F238E27FC236}">
                    <a16:creationId xmlns:a16="http://schemas.microsoft.com/office/drawing/2014/main" id="{17823009-278C-4D00-A511-A42645C2A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2608" y="9014492"/>
                <a:ext cx="141281" cy="478785"/>
              </a:xfrm>
              <a:custGeom>
                <a:avLst/>
                <a:gdLst>
                  <a:gd name="T0" fmla="*/ 0 w 160"/>
                  <a:gd name="T1" fmla="*/ 0 h 540"/>
                  <a:gd name="T2" fmla="*/ 0 w 160"/>
                  <a:gd name="T3" fmla="*/ 461 h 540"/>
                  <a:gd name="T4" fmla="*/ 0 w 160"/>
                  <a:gd name="T5" fmla="*/ 461 h 540"/>
                  <a:gd name="T6" fmla="*/ 23 w 160"/>
                  <a:gd name="T7" fmla="*/ 516 h 540"/>
                  <a:gd name="T8" fmla="*/ 23 w 160"/>
                  <a:gd name="T9" fmla="*/ 516 h 540"/>
                  <a:gd name="T10" fmla="*/ 79 w 160"/>
                  <a:gd name="T11" fmla="*/ 539 h 540"/>
                  <a:gd name="T12" fmla="*/ 79 w 160"/>
                  <a:gd name="T13" fmla="*/ 539 h 540"/>
                  <a:gd name="T14" fmla="*/ 134 w 160"/>
                  <a:gd name="T15" fmla="*/ 516 h 540"/>
                  <a:gd name="T16" fmla="*/ 134 w 160"/>
                  <a:gd name="T17" fmla="*/ 516 h 540"/>
                  <a:gd name="T18" fmla="*/ 159 w 160"/>
                  <a:gd name="T19" fmla="*/ 461 h 540"/>
                  <a:gd name="T20" fmla="*/ 159 w 160"/>
                  <a:gd name="T21" fmla="*/ 0 h 540"/>
                  <a:gd name="T22" fmla="*/ 0 w 160"/>
                  <a:gd name="T23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540">
                    <a:moveTo>
                      <a:pt x="0" y="0"/>
                    </a:moveTo>
                    <a:lnTo>
                      <a:pt x="0" y="461"/>
                    </a:lnTo>
                    <a:lnTo>
                      <a:pt x="0" y="461"/>
                    </a:lnTo>
                    <a:cubicBezTo>
                      <a:pt x="0" y="482"/>
                      <a:pt x="9" y="502"/>
                      <a:pt x="23" y="516"/>
                    </a:cubicBezTo>
                    <a:lnTo>
                      <a:pt x="23" y="516"/>
                    </a:lnTo>
                    <a:cubicBezTo>
                      <a:pt x="37" y="531"/>
                      <a:pt x="57" y="539"/>
                      <a:pt x="79" y="539"/>
                    </a:cubicBezTo>
                    <a:lnTo>
                      <a:pt x="79" y="539"/>
                    </a:lnTo>
                    <a:cubicBezTo>
                      <a:pt x="101" y="539"/>
                      <a:pt x="121" y="531"/>
                      <a:pt x="134" y="516"/>
                    </a:cubicBezTo>
                    <a:lnTo>
                      <a:pt x="134" y="516"/>
                    </a:lnTo>
                    <a:cubicBezTo>
                      <a:pt x="149" y="502"/>
                      <a:pt x="159" y="482"/>
                      <a:pt x="159" y="461"/>
                    </a:cubicBezTo>
                    <a:lnTo>
                      <a:pt x="159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157">
                <a:extLst>
                  <a:ext uri="{FF2B5EF4-FFF2-40B4-BE49-F238E27FC236}">
                    <a16:creationId xmlns:a16="http://schemas.microsoft.com/office/drawing/2014/main" id="{5F7578F0-937E-4343-9D10-805162BD8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4759" y="9006643"/>
                <a:ext cx="160904" cy="498408"/>
              </a:xfrm>
              <a:custGeom>
                <a:avLst/>
                <a:gdLst>
                  <a:gd name="T0" fmla="*/ 19 w 179"/>
                  <a:gd name="T1" fmla="*/ 18 h 559"/>
                  <a:gd name="T2" fmla="*/ 19 w 179"/>
                  <a:gd name="T3" fmla="*/ 470 h 559"/>
                  <a:gd name="T4" fmla="*/ 19 w 179"/>
                  <a:gd name="T5" fmla="*/ 470 h 559"/>
                  <a:gd name="T6" fmla="*/ 40 w 179"/>
                  <a:gd name="T7" fmla="*/ 518 h 559"/>
                  <a:gd name="T8" fmla="*/ 40 w 179"/>
                  <a:gd name="T9" fmla="*/ 518 h 559"/>
                  <a:gd name="T10" fmla="*/ 89 w 179"/>
                  <a:gd name="T11" fmla="*/ 539 h 559"/>
                  <a:gd name="T12" fmla="*/ 89 w 179"/>
                  <a:gd name="T13" fmla="*/ 539 h 559"/>
                  <a:gd name="T14" fmla="*/ 137 w 179"/>
                  <a:gd name="T15" fmla="*/ 518 h 559"/>
                  <a:gd name="T16" fmla="*/ 137 w 179"/>
                  <a:gd name="T17" fmla="*/ 518 h 559"/>
                  <a:gd name="T18" fmla="*/ 158 w 179"/>
                  <a:gd name="T19" fmla="*/ 470 h 559"/>
                  <a:gd name="T20" fmla="*/ 158 w 179"/>
                  <a:gd name="T21" fmla="*/ 18 h 559"/>
                  <a:gd name="T22" fmla="*/ 19 w 179"/>
                  <a:gd name="T23" fmla="*/ 18 h 559"/>
                  <a:gd name="T24" fmla="*/ 89 w 179"/>
                  <a:gd name="T25" fmla="*/ 558 h 559"/>
                  <a:gd name="T26" fmla="*/ 89 w 179"/>
                  <a:gd name="T27" fmla="*/ 558 h 559"/>
                  <a:gd name="T28" fmla="*/ 26 w 179"/>
                  <a:gd name="T29" fmla="*/ 532 h 559"/>
                  <a:gd name="T30" fmla="*/ 26 w 179"/>
                  <a:gd name="T31" fmla="*/ 532 h 559"/>
                  <a:gd name="T32" fmla="*/ 0 w 179"/>
                  <a:gd name="T33" fmla="*/ 470 h 559"/>
                  <a:gd name="T34" fmla="*/ 0 w 179"/>
                  <a:gd name="T35" fmla="*/ 9 h 559"/>
                  <a:gd name="T36" fmla="*/ 0 w 179"/>
                  <a:gd name="T37" fmla="*/ 9 h 559"/>
                  <a:gd name="T38" fmla="*/ 10 w 179"/>
                  <a:gd name="T39" fmla="*/ 0 h 559"/>
                  <a:gd name="T40" fmla="*/ 169 w 179"/>
                  <a:gd name="T41" fmla="*/ 0 h 559"/>
                  <a:gd name="T42" fmla="*/ 169 w 179"/>
                  <a:gd name="T43" fmla="*/ 0 h 559"/>
                  <a:gd name="T44" fmla="*/ 178 w 179"/>
                  <a:gd name="T45" fmla="*/ 9 h 559"/>
                  <a:gd name="T46" fmla="*/ 178 w 179"/>
                  <a:gd name="T47" fmla="*/ 470 h 559"/>
                  <a:gd name="T48" fmla="*/ 178 w 179"/>
                  <a:gd name="T49" fmla="*/ 470 h 559"/>
                  <a:gd name="T50" fmla="*/ 151 w 179"/>
                  <a:gd name="T51" fmla="*/ 532 h 559"/>
                  <a:gd name="T52" fmla="*/ 151 w 179"/>
                  <a:gd name="T53" fmla="*/ 532 h 559"/>
                  <a:gd name="T54" fmla="*/ 89 w 179"/>
                  <a:gd name="T55" fmla="*/ 55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9" h="559">
                    <a:moveTo>
                      <a:pt x="19" y="18"/>
                    </a:moveTo>
                    <a:lnTo>
                      <a:pt x="19" y="470"/>
                    </a:lnTo>
                    <a:lnTo>
                      <a:pt x="19" y="470"/>
                    </a:lnTo>
                    <a:cubicBezTo>
                      <a:pt x="19" y="488"/>
                      <a:pt x="26" y="506"/>
                      <a:pt x="40" y="518"/>
                    </a:cubicBezTo>
                    <a:lnTo>
                      <a:pt x="40" y="518"/>
                    </a:lnTo>
                    <a:cubicBezTo>
                      <a:pt x="53" y="531"/>
                      <a:pt x="70" y="539"/>
                      <a:pt x="89" y="539"/>
                    </a:cubicBezTo>
                    <a:lnTo>
                      <a:pt x="89" y="539"/>
                    </a:lnTo>
                    <a:cubicBezTo>
                      <a:pt x="108" y="539"/>
                      <a:pt x="125" y="531"/>
                      <a:pt x="137" y="518"/>
                    </a:cubicBezTo>
                    <a:lnTo>
                      <a:pt x="137" y="518"/>
                    </a:lnTo>
                    <a:cubicBezTo>
                      <a:pt x="151" y="506"/>
                      <a:pt x="158" y="488"/>
                      <a:pt x="158" y="470"/>
                    </a:cubicBezTo>
                    <a:lnTo>
                      <a:pt x="158" y="18"/>
                    </a:lnTo>
                    <a:lnTo>
                      <a:pt x="19" y="18"/>
                    </a:lnTo>
                    <a:close/>
                    <a:moveTo>
                      <a:pt x="89" y="558"/>
                    </a:moveTo>
                    <a:lnTo>
                      <a:pt x="89" y="558"/>
                    </a:lnTo>
                    <a:cubicBezTo>
                      <a:pt x="65" y="558"/>
                      <a:pt x="42" y="549"/>
                      <a:pt x="26" y="532"/>
                    </a:cubicBezTo>
                    <a:lnTo>
                      <a:pt x="26" y="532"/>
                    </a:lnTo>
                    <a:cubicBezTo>
                      <a:pt x="9" y="515"/>
                      <a:pt x="0" y="493"/>
                      <a:pt x="0" y="47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69" y="0"/>
                    </a:lnTo>
                    <a:lnTo>
                      <a:pt x="169" y="0"/>
                    </a:lnTo>
                    <a:cubicBezTo>
                      <a:pt x="173" y="0"/>
                      <a:pt x="178" y="4"/>
                      <a:pt x="178" y="9"/>
                    </a:cubicBezTo>
                    <a:lnTo>
                      <a:pt x="178" y="470"/>
                    </a:lnTo>
                    <a:lnTo>
                      <a:pt x="178" y="470"/>
                    </a:lnTo>
                    <a:cubicBezTo>
                      <a:pt x="178" y="493"/>
                      <a:pt x="169" y="515"/>
                      <a:pt x="151" y="532"/>
                    </a:cubicBezTo>
                    <a:lnTo>
                      <a:pt x="151" y="532"/>
                    </a:lnTo>
                    <a:cubicBezTo>
                      <a:pt x="135" y="549"/>
                      <a:pt x="113" y="558"/>
                      <a:pt x="89" y="5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158">
                <a:extLst>
                  <a:ext uri="{FF2B5EF4-FFF2-40B4-BE49-F238E27FC236}">
                    <a16:creationId xmlns:a16="http://schemas.microsoft.com/office/drawing/2014/main" id="{F24F3C6A-37A2-43FB-B27F-447ADF384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4759" y="8449369"/>
                <a:ext cx="160904" cy="572972"/>
              </a:xfrm>
              <a:custGeom>
                <a:avLst/>
                <a:gdLst>
                  <a:gd name="T0" fmla="*/ 19 w 179"/>
                  <a:gd name="T1" fmla="*/ 626 h 645"/>
                  <a:gd name="T2" fmla="*/ 158 w 179"/>
                  <a:gd name="T3" fmla="*/ 626 h 645"/>
                  <a:gd name="T4" fmla="*/ 158 w 179"/>
                  <a:gd name="T5" fmla="*/ 90 h 645"/>
                  <a:gd name="T6" fmla="*/ 158 w 179"/>
                  <a:gd name="T7" fmla="*/ 90 h 645"/>
                  <a:gd name="T8" fmla="*/ 137 w 179"/>
                  <a:gd name="T9" fmla="*/ 40 h 645"/>
                  <a:gd name="T10" fmla="*/ 137 w 179"/>
                  <a:gd name="T11" fmla="*/ 40 h 645"/>
                  <a:gd name="T12" fmla="*/ 89 w 179"/>
                  <a:gd name="T13" fmla="*/ 20 h 645"/>
                  <a:gd name="T14" fmla="*/ 89 w 179"/>
                  <a:gd name="T15" fmla="*/ 20 h 645"/>
                  <a:gd name="T16" fmla="*/ 40 w 179"/>
                  <a:gd name="T17" fmla="*/ 40 h 645"/>
                  <a:gd name="T18" fmla="*/ 40 w 179"/>
                  <a:gd name="T19" fmla="*/ 40 h 645"/>
                  <a:gd name="T20" fmla="*/ 19 w 179"/>
                  <a:gd name="T21" fmla="*/ 90 h 645"/>
                  <a:gd name="T22" fmla="*/ 19 w 179"/>
                  <a:gd name="T23" fmla="*/ 626 h 645"/>
                  <a:gd name="T24" fmla="*/ 169 w 179"/>
                  <a:gd name="T25" fmla="*/ 644 h 645"/>
                  <a:gd name="T26" fmla="*/ 10 w 179"/>
                  <a:gd name="T27" fmla="*/ 644 h 645"/>
                  <a:gd name="T28" fmla="*/ 10 w 179"/>
                  <a:gd name="T29" fmla="*/ 644 h 645"/>
                  <a:gd name="T30" fmla="*/ 0 w 179"/>
                  <a:gd name="T31" fmla="*/ 635 h 645"/>
                  <a:gd name="T32" fmla="*/ 0 w 179"/>
                  <a:gd name="T33" fmla="*/ 90 h 645"/>
                  <a:gd name="T34" fmla="*/ 0 w 179"/>
                  <a:gd name="T35" fmla="*/ 90 h 645"/>
                  <a:gd name="T36" fmla="*/ 26 w 179"/>
                  <a:gd name="T37" fmla="*/ 26 h 645"/>
                  <a:gd name="T38" fmla="*/ 26 w 179"/>
                  <a:gd name="T39" fmla="*/ 26 h 645"/>
                  <a:gd name="T40" fmla="*/ 89 w 179"/>
                  <a:gd name="T41" fmla="*/ 0 h 645"/>
                  <a:gd name="T42" fmla="*/ 89 w 179"/>
                  <a:gd name="T43" fmla="*/ 0 h 645"/>
                  <a:gd name="T44" fmla="*/ 151 w 179"/>
                  <a:gd name="T45" fmla="*/ 26 h 645"/>
                  <a:gd name="T46" fmla="*/ 151 w 179"/>
                  <a:gd name="T47" fmla="*/ 26 h 645"/>
                  <a:gd name="T48" fmla="*/ 178 w 179"/>
                  <a:gd name="T49" fmla="*/ 90 h 645"/>
                  <a:gd name="T50" fmla="*/ 178 w 179"/>
                  <a:gd name="T51" fmla="*/ 635 h 645"/>
                  <a:gd name="T52" fmla="*/ 178 w 179"/>
                  <a:gd name="T53" fmla="*/ 635 h 645"/>
                  <a:gd name="T54" fmla="*/ 169 w 179"/>
                  <a:gd name="T55" fmla="*/ 644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9" h="645">
                    <a:moveTo>
                      <a:pt x="19" y="626"/>
                    </a:moveTo>
                    <a:lnTo>
                      <a:pt x="158" y="626"/>
                    </a:lnTo>
                    <a:lnTo>
                      <a:pt x="158" y="90"/>
                    </a:lnTo>
                    <a:lnTo>
                      <a:pt x="158" y="90"/>
                    </a:lnTo>
                    <a:cubicBezTo>
                      <a:pt x="158" y="71"/>
                      <a:pt x="151" y="54"/>
                      <a:pt x="137" y="40"/>
                    </a:cubicBezTo>
                    <a:lnTo>
                      <a:pt x="137" y="40"/>
                    </a:lnTo>
                    <a:cubicBezTo>
                      <a:pt x="125" y="27"/>
                      <a:pt x="108" y="20"/>
                      <a:pt x="89" y="20"/>
                    </a:cubicBezTo>
                    <a:lnTo>
                      <a:pt x="89" y="20"/>
                    </a:lnTo>
                    <a:cubicBezTo>
                      <a:pt x="70" y="20"/>
                      <a:pt x="53" y="27"/>
                      <a:pt x="40" y="40"/>
                    </a:cubicBezTo>
                    <a:lnTo>
                      <a:pt x="40" y="40"/>
                    </a:lnTo>
                    <a:cubicBezTo>
                      <a:pt x="26" y="54"/>
                      <a:pt x="19" y="71"/>
                      <a:pt x="19" y="90"/>
                    </a:cubicBezTo>
                    <a:lnTo>
                      <a:pt x="19" y="626"/>
                    </a:lnTo>
                    <a:close/>
                    <a:moveTo>
                      <a:pt x="169" y="644"/>
                    </a:moveTo>
                    <a:lnTo>
                      <a:pt x="10" y="644"/>
                    </a:lnTo>
                    <a:lnTo>
                      <a:pt x="10" y="644"/>
                    </a:lnTo>
                    <a:cubicBezTo>
                      <a:pt x="4" y="644"/>
                      <a:pt x="0" y="640"/>
                      <a:pt x="0" y="635"/>
                    </a:cubicBezTo>
                    <a:lnTo>
                      <a:pt x="0" y="90"/>
                    </a:lnTo>
                    <a:lnTo>
                      <a:pt x="0" y="90"/>
                    </a:lnTo>
                    <a:cubicBezTo>
                      <a:pt x="0" y="66"/>
                      <a:pt x="9" y="43"/>
                      <a:pt x="26" y="26"/>
                    </a:cubicBezTo>
                    <a:lnTo>
                      <a:pt x="26" y="26"/>
                    </a:lnTo>
                    <a:cubicBezTo>
                      <a:pt x="42" y="10"/>
                      <a:pt x="65" y="0"/>
                      <a:pt x="89" y="0"/>
                    </a:cubicBezTo>
                    <a:lnTo>
                      <a:pt x="89" y="0"/>
                    </a:lnTo>
                    <a:cubicBezTo>
                      <a:pt x="113" y="0"/>
                      <a:pt x="135" y="10"/>
                      <a:pt x="151" y="26"/>
                    </a:cubicBezTo>
                    <a:lnTo>
                      <a:pt x="151" y="26"/>
                    </a:lnTo>
                    <a:cubicBezTo>
                      <a:pt x="169" y="43"/>
                      <a:pt x="178" y="66"/>
                      <a:pt x="178" y="90"/>
                    </a:cubicBezTo>
                    <a:lnTo>
                      <a:pt x="178" y="635"/>
                    </a:lnTo>
                    <a:lnTo>
                      <a:pt x="178" y="635"/>
                    </a:lnTo>
                    <a:cubicBezTo>
                      <a:pt x="178" y="640"/>
                      <a:pt x="173" y="644"/>
                      <a:pt x="169" y="6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36" name="Line 159">
            <a:extLst>
              <a:ext uri="{FF2B5EF4-FFF2-40B4-BE49-F238E27FC236}">
                <a16:creationId xmlns:a16="http://schemas.microsoft.com/office/drawing/2014/main" id="{7A40CA68-7B1E-4E81-8881-026FF8FA49E4}"/>
              </a:ext>
            </a:extLst>
          </p:cNvPr>
          <p:cNvSpPr>
            <a:spLocks noChangeShapeType="1"/>
          </p:cNvSpPr>
          <p:nvPr/>
        </p:nvSpPr>
        <p:spPr bwMode="auto">
          <a:xfrm>
            <a:off x="18085331" y="0"/>
            <a:ext cx="0" cy="1371600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37" name="Freeform 161">
            <a:extLst>
              <a:ext uri="{FF2B5EF4-FFF2-40B4-BE49-F238E27FC236}">
                <a16:creationId xmlns:a16="http://schemas.microsoft.com/office/drawing/2014/main" id="{85FC4BEE-C900-48A1-8724-9BE1F06A2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0883" y="3681147"/>
            <a:ext cx="368900" cy="368900"/>
          </a:xfrm>
          <a:custGeom>
            <a:avLst/>
            <a:gdLst>
              <a:gd name="T0" fmla="*/ 413 w 414"/>
              <a:gd name="T1" fmla="*/ 206 h 413"/>
              <a:gd name="T2" fmla="*/ 413 w 414"/>
              <a:gd name="T3" fmla="*/ 206 h 413"/>
              <a:gd name="T4" fmla="*/ 207 w 414"/>
              <a:gd name="T5" fmla="*/ 412 h 413"/>
              <a:gd name="T6" fmla="*/ 207 w 414"/>
              <a:gd name="T7" fmla="*/ 412 h 413"/>
              <a:gd name="T8" fmla="*/ 0 w 414"/>
              <a:gd name="T9" fmla="*/ 206 h 413"/>
              <a:gd name="T10" fmla="*/ 0 w 414"/>
              <a:gd name="T11" fmla="*/ 206 h 413"/>
              <a:gd name="T12" fmla="*/ 207 w 414"/>
              <a:gd name="T13" fmla="*/ 0 h 413"/>
              <a:gd name="T14" fmla="*/ 207 w 414"/>
              <a:gd name="T15" fmla="*/ 0 h 413"/>
              <a:gd name="T16" fmla="*/ 413 w 414"/>
              <a:gd name="T17" fmla="*/ 206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4" h="413">
                <a:moveTo>
                  <a:pt x="413" y="206"/>
                </a:moveTo>
                <a:lnTo>
                  <a:pt x="413" y="206"/>
                </a:lnTo>
                <a:cubicBezTo>
                  <a:pt x="413" y="320"/>
                  <a:pt x="320" y="412"/>
                  <a:pt x="207" y="412"/>
                </a:cubicBezTo>
                <a:lnTo>
                  <a:pt x="207" y="412"/>
                </a:lnTo>
                <a:cubicBezTo>
                  <a:pt x="93" y="412"/>
                  <a:pt x="0" y="320"/>
                  <a:pt x="0" y="206"/>
                </a:cubicBezTo>
                <a:lnTo>
                  <a:pt x="0" y="206"/>
                </a:lnTo>
                <a:cubicBezTo>
                  <a:pt x="0" y="92"/>
                  <a:pt x="93" y="0"/>
                  <a:pt x="207" y="0"/>
                </a:cubicBezTo>
                <a:lnTo>
                  <a:pt x="207" y="0"/>
                </a:lnTo>
                <a:cubicBezTo>
                  <a:pt x="320" y="0"/>
                  <a:pt x="413" y="92"/>
                  <a:pt x="413" y="206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38" name="Freeform 163">
            <a:extLst>
              <a:ext uri="{FF2B5EF4-FFF2-40B4-BE49-F238E27FC236}">
                <a16:creationId xmlns:a16="http://schemas.microsoft.com/office/drawing/2014/main" id="{29B768BB-0D53-4E9D-B692-5CB3A17BD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0883" y="7150373"/>
            <a:ext cx="368900" cy="368900"/>
          </a:xfrm>
          <a:custGeom>
            <a:avLst/>
            <a:gdLst>
              <a:gd name="T0" fmla="*/ 413 w 414"/>
              <a:gd name="T1" fmla="*/ 207 h 414"/>
              <a:gd name="T2" fmla="*/ 413 w 414"/>
              <a:gd name="T3" fmla="*/ 207 h 414"/>
              <a:gd name="T4" fmla="*/ 207 w 414"/>
              <a:gd name="T5" fmla="*/ 413 h 414"/>
              <a:gd name="T6" fmla="*/ 207 w 414"/>
              <a:gd name="T7" fmla="*/ 413 h 414"/>
              <a:gd name="T8" fmla="*/ 0 w 414"/>
              <a:gd name="T9" fmla="*/ 207 h 414"/>
              <a:gd name="T10" fmla="*/ 0 w 414"/>
              <a:gd name="T11" fmla="*/ 207 h 414"/>
              <a:gd name="T12" fmla="*/ 207 w 414"/>
              <a:gd name="T13" fmla="*/ 0 h 414"/>
              <a:gd name="T14" fmla="*/ 207 w 414"/>
              <a:gd name="T15" fmla="*/ 0 h 414"/>
              <a:gd name="T16" fmla="*/ 413 w 414"/>
              <a:gd name="T17" fmla="*/ 207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4" h="414">
                <a:moveTo>
                  <a:pt x="413" y="207"/>
                </a:moveTo>
                <a:lnTo>
                  <a:pt x="413" y="207"/>
                </a:lnTo>
                <a:cubicBezTo>
                  <a:pt x="413" y="321"/>
                  <a:pt x="320" y="413"/>
                  <a:pt x="207" y="413"/>
                </a:cubicBezTo>
                <a:lnTo>
                  <a:pt x="207" y="413"/>
                </a:lnTo>
                <a:cubicBezTo>
                  <a:pt x="93" y="413"/>
                  <a:pt x="0" y="321"/>
                  <a:pt x="0" y="207"/>
                </a:cubicBezTo>
                <a:lnTo>
                  <a:pt x="0" y="207"/>
                </a:lnTo>
                <a:cubicBezTo>
                  <a:pt x="0" y="93"/>
                  <a:pt x="93" y="0"/>
                  <a:pt x="207" y="0"/>
                </a:cubicBezTo>
                <a:lnTo>
                  <a:pt x="207" y="0"/>
                </a:lnTo>
                <a:cubicBezTo>
                  <a:pt x="320" y="0"/>
                  <a:pt x="413" y="93"/>
                  <a:pt x="413" y="207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39" name="Freeform 165">
            <a:extLst>
              <a:ext uri="{FF2B5EF4-FFF2-40B4-BE49-F238E27FC236}">
                <a16:creationId xmlns:a16="http://schemas.microsoft.com/office/drawing/2014/main" id="{2C18997A-F4A3-4252-BAEF-C177E4F86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0883" y="10615674"/>
            <a:ext cx="368900" cy="364976"/>
          </a:xfrm>
          <a:custGeom>
            <a:avLst/>
            <a:gdLst>
              <a:gd name="T0" fmla="*/ 413 w 414"/>
              <a:gd name="T1" fmla="*/ 206 h 412"/>
              <a:gd name="T2" fmla="*/ 413 w 414"/>
              <a:gd name="T3" fmla="*/ 206 h 412"/>
              <a:gd name="T4" fmla="*/ 207 w 414"/>
              <a:gd name="T5" fmla="*/ 411 h 412"/>
              <a:gd name="T6" fmla="*/ 207 w 414"/>
              <a:gd name="T7" fmla="*/ 411 h 412"/>
              <a:gd name="T8" fmla="*/ 0 w 414"/>
              <a:gd name="T9" fmla="*/ 206 h 412"/>
              <a:gd name="T10" fmla="*/ 0 w 414"/>
              <a:gd name="T11" fmla="*/ 206 h 412"/>
              <a:gd name="T12" fmla="*/ 207 w 414"/>
              <a:gd name="T13" fmla="*/ 0 h 412"/>
              <a:gd name="T14" fmla="*/ 207 w 414"/>
              <a:gd name="T15" fmla="*/ 0 h 412"/>
              <a:gd name="T16" fmla="*/ 413 w 414"/>
              <a:gd name="T17" fmla="*/ 206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4" h="412">
                <a:moveTo>
                  <a:pt x="413" y="206"/>
                </a:moveTo>
                <a:lnTo>
                  <a:pt x="413" y="206"/>
                </a:lnTo>
                <a:cubicBezTo>
                  <a:pt x="413" y="320"/>
                  <a:pt x="320" y="411"/>
                  <a:pt x="207" y="411"/>
                </a:cubicBezTo>
                <a:lnTo>
                  <a:pt x="207" y="411"/>
                </a:lnTo>
                <a:cubicBezTo>
                  <a:pt x="93" y="411"/>
                  <a:pt x="0" y="320"/>
                  <a:pt x="0" y="206"/>
                </a:cubicBezTo>
                <a:lnTo>
                  <a:pt x="0" y="206"/>
                </a:lnTo>
                <a:cubicBezTo>
                  <a:pt x="0" y="92"/>
                  <a:pt x="93" y="0"/>
                  <a:pt x="207" y="0"/>
                </a:cubicBezTo>
                <a:lnTo>
                  <a:pt x="207" y="0"/>
                </a:lnTo>
                <a:cubicBezTo>
                  <a:pt x="320" y="0"/>
                  <a:pt x="413" y="92"/>
                  <a:pt x="413" y="206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4F9BB6C-9F6E-4BB8-AF0F-BE4A037AAAAF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34FF104-5E95-41D8-8B46-371C897B12E0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FACAF59-2366-40FD-AFC3-347F2EE84DDC}"/>
              </a:ext>
            </a:extLst>
          </p:cNvPr>
          <p:cNvSpPr txBox="1"/>
          <p:nvPr/>
        </p:nvSpPr>
        <p:spPr>
          <a:xfrm>
            <a:off x="18922253" y="3549761"/>
            <a:ext cx="430804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7B2A841-CAE4-46A0-8CD3-5D98C5FBF1CB}"/>
              </a:ext>
            </a:extLst>
          </p:cNvPr>
          <p:cNvSpPr txBox="1"/>
          <p:nvPr/>
        </p:nvSpPr>
        <p:spPr>
          <a:xfrm>
            <a:off x="18922253" y="4231103"/>
            <a:ext cx="430804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92344CA-8118-416F-8129-6747C43DF387}"/>
              </a:ext>
            </a:extLst>
          </p:cNvPr>
          <p:cNvSpPr txBox="1"/>
          <p:nvPr/>
        </p:nvSpPr>
        <p:spPr>
          <a:xfrm>
            <a:off x="18922253" y="7017202"/>
            <a:ext cx="430804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764FBD3-9929-4A8B-80EA-56B9BA291B42}"/>
              </a:ext>
            </a:extLst>
          </p:cNvPr>
          <p:cNvSpPr txBox="1"/>
          <p:nvPr/>
        </p:nvSpPr>
        <p:spPr>
          <a:xfrm>
            <a:off x="18922253" y="7699574"/>
            <a:ext cx="430804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7FACAD7-C722-4ECE-9BE1-9AD19DB634F8}"/>
              </a:ext>
            </a:extLst>
          </p:cNvPr>
          <p:cNvSpPr txBox="1"/>
          <p:nvPr/>
        </p:nvSpPr>
        <p:spPr>
          <a:xfrm>
            <a:off x="18922253" y="10489723"/>
            <a:ext cx="430804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CFA75A3-D73F-45ED-BD0A-6157F24FDB03}"/>
              </a:ext>
            </a:extLst>
          </p:cNvPr>
          <p:cNvSpPr txBox="1"/>
          <p:nvPr/>
        </p:nvSpPr>
        <p:spPr>
          <a:xfrm>
            <a:off x="18922253" y="11172095"/>
            <a:ext cx="430804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4987061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Freeform 3">
            <a:extLst>
              <a:ext uri="{FF2B5EF4-FFF2-40B4-BE49-F238E27FC236}">
                <a16:creationId xmlns:a16="http://schemas.microsoft.com/office/drawing/2014/main" id="{76BF039B-E29D-4240-BE4C-875576E08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6078" y="10858500"/>
            <a:ext cx="1996387" cy="1996387"/>
          </a:xfrm>
          <a:custGeom>
            <a:avLst/>
            <a:gdLst>
              <a:gd name="T0" fmla="*/ 2278 w 2279"/>
              <a:gd name="T1" fmla="*/ 1139 h 2279"/>
              <a:gd name="T2" fmla="*/ 2278 w 2279"/>
              <a:gd name="T3" fmla="*/ 1139 h 2279"/>
              <a:gd name="T4" fmla="*/ 1139 w 2279"/>
              <a:gd name="T5" fmla="*/ 2278 h 2279"/>
              <a:gd name="T6" fmla="*/ 1139 w 2279"/>
              <a:gd name="T7" fmla="*/ 2278 h 2279"/>
              <a:gd name="T8" fmla="*/ 0 w 2279"/>
              <a:gd name="T9" fmla="*/ 1139 h 2279"/>
              <a:gd name="T10" fmla="*/ 0 w 2279"/>
              <a:gd name="T11" fmla="*/ 1139 h 2279"/>
              <a:gd name="T12" fmla="*/ 1139 w 2279"/>
              <a:gd name="T13" fmla="*/ 0 h 2279"/>
              <a:gd name="T14" fmla="*/ 1139 w 2279"/>
              <a:gd name="T15" fmla="*/ 0 h 2279"/>
              <a:gd name="T16" fmla="*/ 2278 w 2279"/>
              <a:gd name="T17" fmla="*/ 1139 h 2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9" h="2279">
                <a:moveTo>
                  <a:pt x="2278" y="1139"/>
                </a:moveTo>
                <a:lnTo>
                  <a:pt x="2278" y="1139"/>
                </a:lnTo>
                <a:cubicBezTo>
                  <a:pt x="2278" y="1767"/>
                  <a:pt x="1768" y="2278"/>
                  <a:pt x="1139" y="2278"/>
                </a:cubicBezTo>
                <a:lnTo>
                  <a:pt x="1139" y="2278"/>
                </a:lnTo>
                <a:cubicBezTo>
                  <a:pt x="511" y="2278"/>
                  <a:pt x="0" y="1767"/>
                  <a:pt x="0" y="1139"/>
                </a:cubicBezTo>
                <a:lnTo>
                  <a:pt x="0" y="1139"/>
                </a:lnTo>
                <a:cubicBezTo>
                  <a:pt x="0" y="510"/>
                  <a:pt x="511" y="0"/>
                  <a:pt x="1139" y="0"/>
                </a:cubicBezTo>
                <a:lnTo>
                  <a:pt x="1139" y="0"/>
                </a:lnTo>
                <a:cubicBezTo>
                  <a:pt x="1768" y="0"/>
                  <a:pt x="2278" y="510"/>
                  <a:pt x="2278" y="1139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D031608-E81E-4E04-A134-BDAEDC0FE1C4}"/>
              </a:ext>
            </a:extLst>
          </p:cNvPr>
          <p:cNvGrpSpPr/>
          <p:nvPr/>
        </p:nvGrpSpPr>
        <p:grpSpPr>
          <a:xfrm>
            <a:off x="5236175" y="3293847"/>
            <a:ext cx="13916797" cy="6568390"/>
            <a:chOff x="5236175" y="3293847"/>
            <a:chExt cx="13916797" cy="6568390"/>
          </a:xfrm>
        </p:grpSpPr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54C3831-4B88-4C89-BAC3-AFB99DA35121}"/>
                </a:ext>
              </a:extLst>
            </p:cNvPr>
            <p:cNvGrpSpPr/>
            <p:nvPr/>
          </p:nvGrpSpPr>
          <p:grpSpPr>
            <a:xfrm>
              <a:off x="5236175" y="4205158"/>
              <a:ext cx="1081216" cy="3066019"/>
              <a:chOff x="5236175" y="4205158"/>
              <a:chExt cx="1081216" cy="3066019"/>
            </a:xfrm>
          </p:grpSpPr>
          <p:sp>
            <p:nvSpPr>
              <p:cNvPr id="293" name="Freeform 4">
                <a:extLst>
                  <a:ext uri="{FF2B5EF4-FFF2-40B4-BE49-F238E27FC236}">
                    <a16:creationId xmlns:a16="http://schemas.microsoft.com/office/drawing/2014/main" id="{35DD36D4-ABAC-4ED5-A36A-6A43FE3AF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3898" y="4212881"/>
                <a:ext cx="1065770" cy="1015572"/>
              </a:xfrm>
              <a:custGeom>
                <a:avLst/>
                <a:gdLst>
                  <a:gd name="T0" fmla="*/ 130 w 1217"/>
                  <a:gd name="T1" fmla="*/ 0 h 1161"/>
                  <a:gd name="T2" fmla="*/ 608 w 1217"/>
                  <a:gd name="T3" fmla="*/ 0 h 1161"/>
                  <a:gd name="T4" fmla="*/ 1086 w 1217"/>
                  <a:gd name="T5" fmla="*/ 0 h 1161"/>
                  <a:gd name="T6" fmla="*/ 1086 w 1217"/>
                  <a:gd name="T7" fmla="*/ 0 h 1161"/>
                  <a:gd name="T8" fmla="*/ 1178 w 1217"/>
                  <a:gd name="T9" fmla="*/ 38 h 1161"/>
                  <a:gd name="T10" fmla="*/ 1178 w 1217"/>
                  <a:gd name="T11" fmla="*/ 38 h 1161"/>
                  <a:gd name="T12" fmla="*/ 1216 w 1217"/>
                  <a:gd name="T13" fmla="*/ 130 h 1161"/>
                  <a:gd name="T14" fmla="*/ 1216 w 1217"/>
                  <a:gd name="T15" fmla="*/ 580 h 1161"/>
                  <a:gd name="T16" fmla="*/ 1216 w 1217"/>
                  <a:gd name="T17" fmla="*/ 1029 h 1161"/>
                  <a:gd name="T18" fmla="*/ 1216 w 1217"/>
                  <a:gd name="T19" fmla="*/ 1029 h 1161"/>
                  <a:gd name="T20" fmla="*/ 1178 w 1217"/>
                  <a:gd name="T21" fmla="*/ 1122 h 1161"/>
                  <a:gd name="T22" fmla="*/ 1178 w 1217"/>
                  <a:gd name="T23" fmla="*/ 1122 h 1161"/>
                  <a:gd name="T24" fmla="*/ 1086 w 1217"/>
                  <a:gd name="T25" fmla="*/ 1160 h 1161"/>
                  <a:gd name="T26" fmla="*/ 608 w 1217"/>
                  <a:gd name="T27" fmla="*/ 1160 h 1161"/>
                  <a:gd name="T28" fmla="*/ 130 w 1217"/>
                  <a:gd name="T29" fmla="*/ 1160 h 1161"/>
                  <a:gd name="T30" fmla="*/ 130 w 1217"/>
                  <a:gd name="T31" fmla="*/ 1160 h 1161"/>
                  <a:gd name="T32" fmla="*/ 37 w 1217"/>
                  <a:gd name="T33" fmla="*/ 1122 h 1161"/>
                  <a:gd name="T34" fmla="*/ 37 w 1217"/>
                  <a:gd name="T35" fmla="*/ 1122 h 1161"/>
                  <a:gd name="T36" fmla="*/ 0 w 1217"/>
                  <a:gd name="T37" fmla="*/ 1029 h 1161"/>
                  <a:gd name="T38" fmla="*/ 0 w 1217"/>
                  <a:gd name="T39" fmla="*/ 580 h 1161"/>
                  <a:gd name="T40" fmla="*/ 0 w 1217"/>
                  <a:gd name="T41" fmla="*/ 130 h 1161"/>
                  <a:gd name="T42" fmla="*/ 0 w 1217"/>
                  <a:gd name="T43" fmla="*/ 130 h 1161"/>
                  <a:gd name="T44" fmla="*/ 37 w 1217"/>
                  <a:gd name="T45" fmla="*/ 38 h 1161"/>
                  <a:gd name="T46" fmla="*/ 37 w 1217"/>
                  <a:gd name="T47" fmla="*/ 38 h 1161"/>
                  <a:gd name="T48" fmla="*/ 130 w 1217"/>
                  <a:gd name="T49" fmla="*/ 0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17" h="1161">
                    <a:moveTo>
                      <a:pt x="130" y="0"/>
                    </a:moveTo>
                    <a:lnTo>
                      <a:pt x="608" y="0"/>
                    </a:lnTo>
                    <a:lnTo>
                      <a:pt x="1086" y="0"/>
                    </a:lnTo>
                    <a:lnTo>
                      <a:pt x="1086" y="0"/>
                    </a:lnTo>
                    <a:cubicBezTo>
                      <a:pt x="1123" y="0"/>
                      <a:pt x="1155" y="15"/>
                      <a:pt x="1178" y="38"/>
                    </a:cubicBezTo>
                    <a:lnTo>
                      <a:pt x="1178" y="38"/>
                    </a:lnTo>
                    <a:cubicBezTo>
                      <a:pt x="1201" y="61"/>
                      <a:pt x="1216" y="94"/>
                      <a:pt x="1216" y="130"/>
                    </a:cubicBezTo>
                    <a:lnTo>
                      <a:pt x="1216" y="580"/>
                    </a:lnTo>
                    <a:lnTo>
                      <a:pt x="1216" y="1029"/>
                    </a:lnTo>
                    <a:lnTo>
                      <a:pt x="1216" y="1029"/>
                    </a:lnTo>
                    <a:cubicBezTo>
                      <a:pt x="1216" y="1066"/>
                      <a:pt x="1201" y="1098"/>
                      <a:pt x="1178" y="1122"/>
                    </a:cubicBezTo>
                    <a:lnTo>
                      <a:pt x="1178" y="1122"/>
                    </a:lnTo>
                    <a:cubicBezTo>
                      <a:pt x="1155" y="1146"/>
                      <a:pt x="1123" y="1160"/>
                      <a:pt x="1086" y="1160"/>
                    </a:cubicBezTo>
                    <a:lnTo>
                      <a:pt x="608" y="1160"/>
                    </a:lnTo>
                    <a:lnTo>
                      <a:pt x="130" y="1160"/>
                    </a:lnTo>
                    <a:lnTo>
                      <a:pt x="130" y="1160"/>
                    </a:lnTo>
                    <a:cubicBezTo>
                      <a:pt x="94" y="1160"/>
                      <a:pt x="62" y="1146"/>
                      <a:pt x="37" y="1122"/>
                    </a:cubicBezTo>
                    <a:lnTo>
                      <a:pt x="37" y="1122"/>
                    </a:lnTo>
                    <a:cubicBezTo>
                      <a:pt x="14" y="1098"/>
                      <a:pt x="0" y="1066"/>
                      <a:pt x="0" y="1029"/>
                    </a:cubicBezTo>
                    <a:lnTo>
                      <a:pt x="0" y="580"/>
                    </a:lnTo>
                    <a:lnTo>
                      <a:pt x="0" y="130"/>
                    </a:lnTo>
                    <a:lnTo>
                      <a:pt x="0" y="130"/>
                    </a:lnTo>
                    <a:cubicBezTo>
                      <a:pt x="0" y="94"/>
                      <a:pt x="14" y="61"/>
                      <a:pt x="37" y="38"/>
                    </a:cubicBezTo>
                    <a:lnTo>
                      <a:pt x="37" y="38"/>
                    </a:lnTo>
                    <a:cubicBezTo>
                      <a:pt x="62" y="15"/>
                      <a:pt x="94" y="0"/>
                      <a:pt x="13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5">
                <a:extLst>
                  <a:ext uri="{FF2B5EF4-FFF2-40B4-BE49-F238E27FC236}">
                    <a16:creationId xmlns:a16="http://schemas.microsoft.com/office/drawing/2014/main" id="{735DF028-4032-4BF5-961F-4E312A66B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175" y="4205158"/>
                <a:ext cx="1081216" cy="1031018"/>
              </a:xfrm>
              <a:custGeom>
                <a:avLst/>
                <a:gdLst>
                  <a:gd name="T0" fmla="*/ 139 w 1235"/>
                  <a:gd name="T1" fmla="*/ 17 h 1179"/>
                  <a:gd name="T2" fmla="*/ 139 w 1235"/>
                  <a:gd name="T3" fmla="*/ 17 h 1179"/>
                  <a:gd name="T4" fmla="*/ 53 w 1235"/>
                  <a:gd name="T5" fmla="*/ 53 h 1179"/>
                  <a:gd name="T6" fmla="*/ 53 w 1235"/>
                  <a:gd name="T7" fmla="*/ 53 h 1179"/>
                  <a:gd name="T8" fmla="*/ 17 w 1235"/>
                  <a:gd name="T9" fmla="*/ 139 h 1179"/>
                  <a:gd name="T10" fmla="*/ 17 w 1235"/>
                  <a:gd name="T11" fmla="*/ 1038 h 1179"/>
                  <a:gd name="T12" fmla="*/ 17 w 1235"/>
                  <a:gd name="T13" fmla="*/ 1038 h 1179"/>
                  <a:gd name="T14" fmla="*/ 53 w 1235"/>
                  <a:gd name="T15" fmla="*/ 1125 h 1179"/>
                  <a:gd name="T16" fmla="*/ 53 w 1235"/>
                  <a:gd name="T17" fmla="*/ 1125 h 1179"/>
                  <a:gd name="T18" fmla="*/ 139 w 1235"/>
                  <a:gd name="T19" fmla="*/ 1160 h 1179"/>
                  <a:gd name="T20" fmla="*/ 1095 w 1235"/>
                  <a:gd name="T21" fmla="*/ 1160 h 1179"/>
                  <a:gd name="T22" fmla="*/ 1095 w 1235"/>
                  <a:gd name="T23" fmla="*/ 1160 h 1179"/>
                  <a:gd name="T24" fmla="*/ 1181 w 1235"/>
                  <a:gd name="T25" fmla="*/ 1125 h 1179"/>
                  <a:gd name="T26" fmla="*/ 1181 w 1235"/>
                  <a:gd name="T27" fmla="*/ 1125 h 1179"/>
                  <a:gd name="T28" fmla="*/ 1217 w 1235"/>
                  <a:gd name="T29" fmla="*/ 1038 h 1179"/>
                  <a:gd name="T30" fmla="*/ 1217 w 1235"/>
                  <a:gd name="T31" fmla="*/ 139 h 1179"/>
                  <a:gd name="T32" fmla="*/ 1217 w 1235"/>
                  <a:gd name="T33" fmla="*/ 139 h 1179"/>
                  <a:gd name="T34" fmla="*/ 1181 w 1235"/>
                  <a:gd name="T35" fmla="*/ 53 h 1179"/>
                  <a:gd name="T36" fmla="*/ 1181 w 1235"/>
                  <a:gd name="T37" fmla="*/ 53 h 1179"/>
                  <a:gd name="T38" fmla="*/ 1095 w 1235"/>
                  <a:gd name="T39" fmla="*/ 17 h 1179"/>
                  <a:gd name="T40" fmla="*/ 139 w 1235"/>
                  <a:gd name="T41" fmla="*/ 17 h 1179"/>
                  <a:gd name="T42" fmla="*/ 1095 w 1235"/>
                  <a:gd name="T43" fmla="*/ 1178 h 1179"/>
                  <a:gd name="T44" fmla="*/ 139 w 1235"/>
                  <a:gd name="T45" fmla="*/ 1178 h 1179"/>
                  <a:gd name="T46" fmla="*/ 139 w 1235"/>
                  <a:gd name="T47" fmla="*/ 1178 h 1179"/>
                  <a:gd name="T48" fmla="*/ 40 w 1235"/>
                  <a:gd name="T49" fmla="*/ 1137 h 1179"/>
                  <a:gd name="T50" fmla="*/ 40 w 1235"/>
                  <a:gd name="T51" fmla="*/ 1137 h 1179"/>
                  <a:gd name="T52" fmla="*/ 0 w 1235"/>
                  <a:gd name="T53" fmla="*/ 1038 h 1179"/>
                  <a:gd name="T54" fmla="*/ 0 w 1235"/>
                  <a:gd name="T55" fmla="*/ 139 h 1179"/>
                  <a:gd name="T56" fmla="*/ 0 w 1235"/>
                  <a:gd name="T57" fmla="*/ 139 h 1179"/>
                  <a:gd name="T58" fmla="*/ 40 w 1235"/>
                  <a:gd name="T59" fmla="*/ 41 h 1179"/>
                  <a:gd name="T60" fmla="*/ 40 w 1235"/>
                  <a:gd name="T61" fmla="*/ 41 h 1179"/>
                  <a:gd name="T62" fmla="*/ 139 w 1235"/>
                  <a:gd name="T63" fmla="*/ 0 h 1179"/>
                  <a:gd name="T64" fmla="*/ 1095 w 1235"/>
                  <a:gd name="T65" fmla="*/ 0 h 1179"/>
                  <a:gd name="T66" fmla="*/ 1095 w 1235"/>
                  <a:gd name="T67" fmla="*/ 0 h 1179"/>
                  <a:gd name="T68" fmla="*/ 1193 w 1235"/>
                  <a:gd name="T69" fmla="*/ 41 h 1179"/>
                  <a:gd name="T70" fmla="*/ 1193 w 1235"/>
                  <a:gd name="T71" fmla="*/ 41 h 1179"/>
                  <a:gd name="T72" fmla="*/ 1234 w 1235"/>
                  <a:gd name="T73" fmla="*/ 139 h 1179"/>
                  <a:gd name="T74" fmla="*/ 1234 w 1235"/>
                  <a:gd name="T75" fmla="*/ 1038 h 1179"/>
                  <a:gd name="T76" fmla="*/ 1234 w 1235"/>
                  <a:gd name="T77" fmla="*/ 1038 h 1179"/>
                  <a:gd name="T78" fmla="*/ 1193 w 1235"/>
                  <a:gd name="T79" fmla="*/ 1137 h 1179"/>
                  <a:gd name="T80" fmla="*/ 1193 w 1235"/>
                  <a:gd name="T81" fmla="*/ 1137 h 1179"/>
                  <a:gd name="T82" fmla="*/ 1095 w 1235"/>
                  <a:gd name="T83" fmla="*/ 1178 h 1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35" h="1179">
                    <a:moveTo>
                      <a:pt x="139" y="17"/>
                    </a:moveTo>
                    <a:lnTo>
                      <a:pt x="139" y="17"/>
                    </a:lnTo>
                    <a:cubicBezTo>
                      <a:pt x="106" y="17"/>
                      <a:pt x="76" y="31"/>
                      <a:pt x="53" y="53"/>
                    </a:cubicBezTo>
                    <a:lnTo>
                      <a:pt x="53" y="53"/>
                    </a:lnTo>
                    <a:cubicBezTo>
                      <a:pt x="30" y="76"/>
                      <a:pt x="17" y="107"/>
                      <a:pt x="17" y="139"/>
                    </a:cubicBezTo>
                    <a:lnTo>
                      <a:pt x="17" y="1038"/>
                    </a:lnTo>
                    <a:lnTo>
                      <a:pt x="17" y="1038"/>
                    </a:lnTo>
                    <a:cubicBezTo>
                      <a:pt x="17" y="1072"/>
                      <a:pt x="30" y="1102"/>
                      <a:pt x="53" y="1125"/>
                    </a:cubicBezTo>
                    <a:lnTo>
                      <a:pt x="53" y="1125"/>
                    </a:lnTo>
                    <a:cubicBezTo>
                      <a:pt x="76" y="1148"/>
                      <a:pt x="106" y="1160"/>
                      <a:pt x="139" y="1160"/>
                    </a:cubicBezTo>
                    <a:lnTo>
                      <a:pt x="1095" y="1160"/>
                    </a:lnTo>
                    <a:lnTo>
                      <a:pt x="1095" y="1160"/>
                    </a:lnTo>
                    <a:cubicBezTo>
                      <a:pt x="1128" y="1160"/>
                      <a:pt x="1158" y="1148"/>
                      <a:pt x="1181" y="1125"/>
                    </a:cubicBezTo>
                    <a:lnTo>
                      <a:pt x="1181" y="1125"/>
                    </a:lnTo>
                    <a:cubicBezTo>
                      <a:pt x="1204" y="1102"/>
                      <a:pt x="1217" y="1072"/>
                      <a:pt x="1217" y="1038"/>
                    </a:cubicBezTo>
                    <a:lnTo>
                      <a:pt x="1217" y="139"/>
                    </a:lnTo>
                    <a:lnTo>
                      <a:pt x="1217" y="139"/>
                    </a:lnTo>
                    <a:cubicBezTo>
                      <a:pt x="1217" y="107"/>
                      <a:pt x="1204" y="76"/>
                      <a:pt x="1181" y="53"/>
                    </a:cubicBezTo>
                    <a:lnTo>
                      <a:pt x="1181" y="53"/>
                    </a:lnTo>
                    <a:cubicBezTo>
                      <a:pt x="1158" y="31"/>
                      <a:pt x="1128" y="17"/>
                      <a:pt x="1095" y="17"/>
                    </a:cubicBezTo>
                    <a:lnTo>
                      <a:pt x="139" y="17"/>
                    </a:lnTo>
                    <a:close/>
                    <a:moveTo>
                      <a:pt x="1095" y="1178"/>
                    </a:moveTo>
                    <a:lnTo>
                      <a:pt x="139" y="1178"/>
                    </a:lnTo>
                    <a:lnTo>
                      <a:pt x="139" y="1178"/>
                    </a:lnTo>
                    <a:cubicBezTo>
                      <a:pt x="102" y="1178"/>
                      <a:pt x="67" y="1164"/>
                      <a:pt x="40" y="1137"/>
                    </a:cubicBezTo>
                    <a:lnTo>
                      <a:pt x="40" y="1137"/>
                    </a:lnTo>
                    <a:cubicBezTo>
                      <a:pt x="14" y="1111"/>
                      <a:pt x="0" y="1076"/>
                      <a:pt x="0" y="1038"/>
                    </a:cubicBezTo>
                    <a:lnTo>
                      <a:pt x="0" y="139"/>
                    </a:lnTo>
                    <a:lnTo>
                      <a:pt x="0" y="139"/>
                    </a:lnTo>
                    <a:cubicBezTo>
                      <a:pt x="0" y="102"/>
                      <a:pt x="14" y="67"/>
                      <a:pt x="40" y="41"/>
                    </a:cubicBezTo>
                    <a:lnTo>
                      <a:pt x="40" y="41"/>
                    </a:lnTo>
                    <a:cubicBezTo>
                      <a:pt x="67" y="15"/>
                      <a:pt x="102" y="0"/>
                      <a:pt x="139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32" y="0"/>
                      <a:pt x="1167" y="15"/>
                      <a:pt x="1193" y="41"/>
                    </a:cubicBezTo>
                    <a:lnTo>
                      <a:pt x="1193" y="41"/>
                    </a:lnTo>
                    <a:cubicBezTo>
                      <a:pt x="1219" y="67"/>
                      <a:pt x="1234" y="102"/>
                      <a:pt x="1234" y="139"/>
                    </a:cubicBezTo>
                    <a:lnTo>
                      <a:pt x="1234" y="1038"/>
                    </a:lnTo>
                    <a:lnTo>
                      <a:pt x="1234" y="1038"/>
                    </a:lnTo>
                    <a:cubicBezTo>
                      <a:pt x="1234" y="1076"/>
                      <a:pt x="1219" y="1111"/>
                      <a:pt x="1193" y="1137"/>
                    </a:cubicBezTo>
                    <a:lnTo>
                      <a:pt x="1193" y="1137"/>
                    </a:lnTo>
                    <a:cubicBezTo>
                      <a:pt x="1167" y="1164"/>
                      <a:pt x="1132" y="1178"/>
                      <a:pt x="1095" y="11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6">
                <a:extLst>
                  <a:ext uri="{FF2B5EF4-FFF2-40B4-BE49-F238E27FC236}">
                    <a16:creationId xmlns:a16="http://schemas.microsoft.com/office/drawing/2014/main" id="{47D505C1-A5EF-4C23-A8DF-C71E7FDE6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81" y="4409818"/>
                <a:ext cx="629421" cy="621698"/>
              </a:xfrm>
              <a:custGeom>
                <a:avLst/>
                <a:gdLst>
                  <a:gd name="T0" fmla="*/ 466 w 719"/>
                  <a:gd name="T1" fmla="*/ 285 h 710"/>
                  <a:gd name="T2" fmla="*/ 466 w 719"/>
                  <a:gd name="T3" fmla="*/ 285 h 710"/>
                  <a:gd name="T4" fmla="*/ 521 w 719"/>
                  <a:gd name="T5" fmla="*/ 163 h 710"/>
                  <a:gd name="T6" fmla="*/ 521 w 719"/>
                  <a:gd name="T7" fmla="*/ 163 h 710"/>
                  <a:gd name="T8" fmla="*/ 359 w 719"/>
                  <a:gd name="T9" fmla="*/ 0 h 710"/>
                  <a:gd name="T10" fmla="*/ 359 w 719"/>
                  <a:gd name="T11" fmla="*/ 0 h 710"/>
                  <a:gd name="T12" fmla="*/ 197 w 719"/>
                  <a:gd name="T13" fmla="*/ 163 h 710"/>
                  <a:gd name="T14" fmla="*/ 197 w 719"/>
                  <a:gd name="T15" fmla="*/ 163 h 710"/>
                  <a:gd name="T16" fmla="*/ 252 w 719"/>
                  <a:gd name="T17" fmla="*/ 285 h 710"/>
                  <a:gd name="T18" fmla="*/ 252 w 719"/>
                  <a:gd name="T19" fmla="*/ 285 h 710"/>
                  <a:gd name="T20" fmla="*/ 0 w 719"/>
                  <a:gd name="T21" fmla="*/ 577 h 710"/>
                  <a:gd name="T22" fmla="*/ 0 w 719"/>
                  <a:gd name="T23" fmla="*/ 577 h 710"/>
                  <a:gd name="T24" fmla="*/ 359 w 719"/>
                  <a:gd name="T25" fmla="*/ 709 h 710"/>
                  <a:gd name="T26" fmla="*/ 359 w 719"/>
                  <a:gd name="T27" fmla="*/ 709 h 710"/>
                  <a:gd name="T28" fmla="*/ 718 w 719"/>
                  <a:gd name="T29" fmla="*/ 577 h 710"/>
                  <a:gd name="T30" fmla="*/ 718 w 719"/>
                  <a:gd name="T31" fmla="*/ 577 h 710"/>
                  <a:gd name="T32" fmla="*/ 466 w 719"/>
                  <a:gd name="T33" fmla="*/ 285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9" h="710">
                    <a:moveTo>
                      <a:pt x="466" y="285"/>
                    </a:moveTo>
                    <a:lnTo>
                      <a:pt x="466" y="285"/>
                    </a:lnTo>
                    <a:cubicBezTo>
                      <a:pt x="500" y="254"/>
                      <a:pt x="521" y="212"/>
                      <a:pt x="521" y="163"/>
                    </a:cubicBezTo>
                    <a:lnTo>
                      <a:pt x="521" y="163"/>
                    </a:lnTo>
                    <a:cubicBezTo>
                      <a:pt x="521" y="73"/>
                      <a:pt x="449" y="0"/>
                      <a:pt x="359" y="0"/>
                    </a:cubicBezTo>
                    <a:lnTo>
                      <a:pt x="359" y="0"/>
                    </a:lnTo>
                    <a:cubicBezTo>
                      <a:pt x="269" y="0"/>
                      <a:pt x="197" y="73"/>
                      <a:pt x="197" y="163"/>
                    </a:cubicBezTo>
                    <a:lnTo>
                      <a:pt x="197" y="163"/>
                    </a:lnTo>
                    <a:cubicBezTo>
                      <a:pt x="197" y="212"/>
                      <a:pt x="218" y="254"/>
                      <a:pt x="252" y="285"/>
                    </a:cubicBezTo>
                    <a:lnTo>
                      <a:pt x="252" y="285"/>
                    </a:lnTo>
                    <a:cubicBezTo>
                      <a:pt x="131" y="342"/>
                      <a:pt x="0" y="475"/>
                      <a:pt x="0" y="577"/>
                    </a:cubicBezTo>
                    <a:lnTo>
                      <a:pt x="0" y="577"/>
                    </a:lnTo>
                    <a:cubicBezTo>
                      <a:pt x="0" y="709"/>
                      <a:pt x="226" y="709"/>
                      <a:pt x="359" y="709"/>
                    </a:cubicBezTo>
                    <a:lnTo>
                      <a:pt x="359" y="709"/>
                    </a:lnTo>
                    <a:cubicBezTo>
                      <a:pt x="492" y="709"/>
                      <a:pt x="718" y="709"/>
                      <a:pt x="718" y="577"/>
                    </a:cubicBezTo>
                    <a:lnTo>
                      <a:pt x="718" y="577"/>
                    </a:lnTo>
                    <a:cubicBezTo>
                      <a:pt x="718" y="475"/>
                      <a:pt x="587" y="342"/>
                      <a:pt x="466" y="2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7">
                <a:extLst>
                  <a:ext uri="{FF2B5EF4-FFF2-40B4-BE49-F238E27FC236}">
                    <a16:creationId xmlns:a16="http://schemas.microsoft.com/office/drawing/2014/main" id="{D55549B2-04D9-488A-AA57-F4D99D739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3898" y="5409941"/>
                <a:ext cx="1065770" cy="1857376"/>
              </a:xfrm>
              <a:custGeom>
                <a:avLst/>
                <a:gdLst>
                  <a:gd name="T0" fmla="*/ 130 w 1217"/>
                  <a:gd name="T1" fmla="*/ 0 h 2121"/>
                  <a:gd name="T2" fmla="*/ 608 w 1217"/>
                  <a:gd name="T3" fmla="*/ 0 h 2121"/>
                  <a:gd name="T4" fmla="*/ 1086 w 1217"/>
                  <a:gd name="T5" fmla="*/ 0 h 2121"/>
                  <a:gd name="T6" fmla="*/ 1086 w 1217"/>
                  <a:gd name="T7" fmla="*/ 0 h 2121"/>
                  <a:gd name="T8" fmla="*/ 1178 w 1217"/>
                  <a:gd name="T9" fmla="*/ 38 h 2121"/>
                  <a:gd name="T10" fmla="*/ 1178 w 1217"/>
                  <a:gd name="T11" fmla="*/ 38 h 2121"/>
                  <a:gd name="T12" fmla="*/ 1216 w 1217"/>
                  <a:gd name="T13" fmla="*/ 130 h 2121"/>
                  <a:gd name="T14" fmla="*/ 1216 w 1217"/>
                  <a:gd name="T15" fmla="*/ 1097 h 2121"/>
                  <a:gd name="T16" fmla="*/ 1216 w 1217"/>
                  <a:gd name="T17" fmla="*/ 2063 h 2121"/>
                  <a:gd name="T18" fmla="*/ 1216 w 1217"/>
                  <a:gd name="T19" fmla="*/ 2063 h 2121"/>
                  <a:gd name="T20" fmla="*/ 1179 w 1217"/>
                  <a:gd name="T21" fmla="*/ 2114 h 2121"/>
                  <a:gd name="T22" fmla="*/ 1179 w 1217"/>
                  <a:gd name="T23" fmla="*/ 2114 h 2121"/>
                  <a:gd name="T24" fmla="*/ 1119 w 1217"/>
                  <a:gd name="T25" fmla="*/ 2094 h 2121"/>
                  <a:gd name="T26" fmla="*/ 1044 w 1217"/>
                  <a:gd name="T27" fmla="*/ 1991 h 2121"/>
                  <a:gd name="T28" fmla="*/ 970 w 1217"/>
                  <a:gd name="T29" fmla="*/ 1889 h 2121"/>
                  <a:gd name="T30" fmla="*/ 550 w 1217"/>
                  <a:gd name="T31" fmla="*/ 1889 h 2121"/>
                  <a:gd name="T32" fmla="*/ 130 w 1217"/>
                  <a:gd name="T33" fmla="*/ 1889 h 2121"/>
                  <a:gd name="T34" fmla="*/ 130 w 1217"/>
                  <a:gd name="T35" fmla="*/ 1889 h 2121"/>
                  <a:gd name="T36" fmla="*/ 37 w 1217"/>
                  <a:gd name="T37" fmla="*/ 1850 h 2121"/>
                  <a:gd name="T38" fmla="*/ 37 w 1217"/>
                  <a:gd name="T39" fmla="*/ 1850 h 2121"/>
                  <a:gd name="T40" fmla="*/ 0 w 1217"/>
                  <a:gd name="T41" fmla="*/ 1758 h 2121"/>
                  <a:gd name="T42" fmla="*/ 0 w 1217"/>
                  <a:gd name="T43" fmla="*/ 945 h 2121"/>
                  <a:gd name="T44" fmla="*/ 0 w 1217"/>
                  <a:gd name="T45" fmla="*/ 130 h 2121"/>
                  <a:gd name="T46" fmla="*/ 0 w 1217"/>
                  <a:gd name="T47" fmla="*/ 130 h 2121"/>
                  <a:gd name="T48" fmla="*/ 37 w 1217"/>
                  <a:gd name="T49" fmla="*/ 38 h 2121"/>
                  <a:gd name="T50" fmla="*/ 37 w 1217"/>
                  <a:gd name="T51" fmla="*/ 38 h 2121"/>
                  <a:gd name="T52" fmla="*/ 130 w 1217"/>
                  <a:gd name="T53" fmla="*/ 0 h 2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17" h="2121">
                    <a:moveTo>
                      <a:pt x="130" y="0"/>
                    </a:moveTo>
                    <a:lnTo>
                      <a:pt x="608" y="0"/>
                    </a:lnTo>
                    <a:lnTo>
                      <a:pt x="1086" y="0"/>
                    </a:lnTo>
                    <a:lnTo>
                      <a:pt x="1086" y="0"/>
                    </a:lnTo>
                    <a:cubicBezTo>
                      <a:pt x="1123" y="0"/>
                      <a:pt x="1155" y="14"/>
                      <a:pt x="1178" y="38"/>
                    </a:cubicBezTo>
                    <a:lnTo>
                      <a:pt x="1178" y="38"/>
                    </a:lnTo>
                    <a:cubicBezTo>
                      <a:pt x="1201" y="61"/>
                      <a:pt x="1216" y="94"/>
                      <a:pt x="1216" y="130"/>
                    </a:cubicBezTo>
                    <a:lnTo>
                      <a:pt x="1216" y="1097"/>
                    </a:lnTo>
                    <a:lnTo>
                      <a:pt x="1216" y="2063"/>
                    </a:lnTo>
                    <a:lnTo>
                      <a:pt x="1216" y="2063"/>
                    </a:lnTo>
                    <a:cubicBezTo>
                      <a:pt x="1216" y="2089"/>
                      <a:pt x="1200" y="2107"/>
                      <a:pt x="1179" y="2114"/>
                    </a:cubicBezTo>
                    <a:lnTo>
                      <a:pt x="1179" y="2114"/>
                    </a:lnTo>
                    <a:cubicBezTo>
                      <a:pt x="1159" y="2120"/>
                      <a:pt x="1134" y="2115"/>
                      <a:pt x="1119" y="2094"/>
                    </a:cubicBezTo>
                    <a:lnTo>
                      <a:pt x="1044" y="1991"/>
                    </a:lnTo>
                    <a:lnTo>
                      <a:pt x="970" y="1889"/>
                    </a:lnTo>
                    <a:lnTo>
                      <a:pt x="550" y="1889"/>
                    </a:lnTo>
                    <a:lnTo>
                      <a:pt x="130" y="1889"/>
                    </a:lnTo>
                    <a:lnTo>
                      <a:pt x="130" y="1889"/>
                    </a:lnTo>
                    <a:cubicBezTo>
                      <a:pt x="94" y="1889"/>
                      <a:pt x="62" y="1874"/>
                      <a:pt x="37" y="1850"/>
                    </a:cubicBezTo>
                    <a:lnTo>
                      <a:pt x="37" y="1850"/>
                    </a:lnTo>
                    <a:cubicBezTo>
                      <a:pt x="14" y="1827"/>
                      <a:pt x="0" y="1795"/>
                      <a:pt x="0" y="1758"/>
                    </a:cubicBezTo>
                    <a:lnTo>
                      <a:pt x="0" y="945"/>
                    </a:lnTo>
                    <a:lnTo>
                      <a:pt x="0" y="130"/>
                    </a:lnTo>
                    <a:lnTo>
                      <a:pt x="0" y="130"/>
                    </a:lnTo>
                    <a:cubicBezTo>
                      <a:pt x="0" y="94"/>
                      <a:pt x="14" y="61"/>
                      <a:pt x="37" y="38"/>
                    </a:cubicBezTo>
                    <a:lnTo>
                      <a:pt x="37" y="38"/>
                    </a:lnTo>
                    <a:cubicBezTo>
                      <a:pt x="62" y="14"/>
                      <a:pt x="94" y="0"/>
                      <a:pt x="13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8">
                <a:extLst>
                  <a:ext uri="{FF2B5EF4-FFF2-40B4-BE49-F238E27FC236}">
                    <a16:creationId xmlns:a16="http://schemas.microsoft.com/office/drawing/2014/main" id="{5B0E2DFB-28A5-4AC2-AE3B-19E4E9829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175" y="5402218"/>
                <a:ext cx="1081216" cy="1868959"/>
              </a:xfrm>
              <a:custGeom>
                <a:avLst/>
                <a:gdLst>
                  <a:gd name="T0" fmla="*/ 139 w 1235"/>
                  <a:gd name="T1" fmla="*/ 17 h 2135"/>
                  <a:gd name="T2" fmla="*/ 139 w 1235"/>
                  <a:gd name="T3" fmla="*/ 17 h 2135"/>
                  <a:gd name="T4" fmla="*/ 53 w 1235"/>
                  <a:gd name="T5" fmla="*/ 53 h 2135"/>
                  <a:gd name="T6" fmla="*/ 53 w 1235"/>
                  <a:gd name="T7" fmla="*/ 53 h 2135"/>
                  <a:gd name="T8" fmla="*/ 17 w 1235"/>
                  <a:gd name="T9" fmla="*/ 139 h 2135"/>
                  <a:gd name="T10" fmla="*/ 17 w 1235"/>
                  <a:gd name="T11" fmla="*/ 1767 h 2135"/>
                  <a:gd name="T12" fmla="*/ 17 w 1235"/>
                  <a:gd name="T13" fmla="*/ 1767 h 2135"/>
                  <a:gd name="T14" fmla="*/ 53 w 1235"/>
                  <a:gd name="T15" fmla="*/ 1853 h 2135"/>
                  <a:gd name="T16" fmla="*/ 53 w 1235"/>
                  <a:gd name="T17" fmla="*/ 1853 h 2135"/>
                  <a:gd name="T18" fmla="*/ 139 w 1235"/>
                  <a:gd name="T19" fmla="*/ 1889 h 2135"/>
                  <a:gd name="T20" fmla="*/ 979 w 1235"/>
                  <a:gd name="T21" fmla="*/ 1889 h 2135"/>
                  <a:gd name="T22" fmla="*/ 979 w 1235"/>
                  <a:gd name="T23" fmla="*/ 1889 h 2135"/>
                  <a:gd name="T24" fmla="*/ 986 w 1235"/>
                  <a:gd name="T25" fmla="*/ 1893 h 2135"/>
                  <a:gd name="T26" fmla="*/ 1135 w 1235"/>
                  <a:gd name="T27" fmla="*/ 2098 h 2135"/>
                  <a:gd name="T28" fmla="*/ 1135 w 1235"/>
                  <a:gd name="T29" fmla="*/ 2098 h 2135"/>
                  <a:gd name="T30" fmla="*/ 1185 w 1235"/>
                  <a:gd name="T31" fmla="*/ 2114 h 2135"/>
                  <a:gd name="T32" fmla="*/ 1185 w 1235"/>
                  <a:gd name="T33" fmla="*/ 2114 h 2135"/>
                  <a:gd name="T34" fmla="*/ 1217 w 1235"/>
                  <a:gd name="T35" fmla="*/ 2072 h 2135"/>
                  <a:gd name="T36" fmla="*/ 1217 w 1235"/>
                  <a:gd name="T37" fmla="*/ 139 h 2135"/>
                  <a:gd name="T38" fmla="*/ 1217 w 1235"/>
                  <a:gd name="T39" fmla="*/ 139 h 2135"/>
                  <a:gd name="T40" fmla="*/ 1181 w 1235"/>
                  <a:gd name="T41" fmla="*/ 53 h 2135"/>
                  <a:gd name="T42" fmla="*/ 1181 w 1235"/>
                  <a:gd name="T43" fmla="*/ 53 h 2135"/>
                  <a:gd name="T44" fmla="*/ 1095 w 1235"/>
                  <a:gd name="T45" fmla="*/ 17 h 2135"/>
                  <a:gd name="T46" fmla="*/ 139 w 1235"/>
                  <a:gd name="T47" fmla="*/ 17 h 2135"/>
                  <a:gd name="T48" fmla="*/ 1171 w 1235"/>
                  <a:gd name="T49" fmla="*/ 2134 h 2135"/>
                  <a:gd name="T50" fmla="*/ 1171 w 1235"/>
                  <a:gd name="T51" fmla="*/ 2134 h 2135"/>
                  <a:gd name="T52" fmla="*/ 1121 w 1235"/>
                  <a:gd name="T53" fmla="*/ 2109 h 2135"/>
                  <a:gd name="T54" fmla="*/ 975 w 1235"/>
                  <a:gd name="T55" fmla="*/ 1907 h 2135"/>
                  <a:gd name="T56" fmla="*/ 139 w 1235"/>
                  <a:gd name="T57" fmla="*/ 1907 h 2135"/>
                  <a:gd name="T58" fmla="*/ 139 w 1235"/>
                  <a:gd name="T59" fmla="*/ 1907 h 2135"/>
                  <a:gd name="T60" fmla="*/ 40 w 1235"/>
                  <a:gd name="T61" fmla="*/ 1866 h 2135"/>
                  <a:gd name="T62" fmla="*/ 40 w 1235"/>
                  <a:gd name="T63" fmla="*/ 1866 h 2135"/>
                  <a:gd name="T64" fmla="*/ 0 w 1235"/>
                  <a:gd name="T65" fmla="*/ 1767 h 2135"/>
                  <a:gd name="T66" fmla="*/ 0 w 1235"/>
                  <a:gd name="T67" fmla="*/ 139 h 2135"/>
                  <a:gd name="T68" fmla="*/ 0 w 1235"/>
                  <a:gd name="T69" fmla="*/ 139 h 2135"/>
                  <a:gd name="T70" fmla="*/ 40 w 1235"/>
                  <a:gd name="T71" fmla="*/ 41 h 2135"/>
                  <a:gd name="T72" fmla="*/ 40 w 1235"/>
                  <a:gd name="T73" fmla="*/ 41 h 2135"/>
                  <a:gd name="T74" fmla="*/ 139 w 1235"/>
                  <a:gd name="T75" fmla="*/ 0 h 2135"/>
                  <a:gd name="T76" fmla="*/ 1095 w 1235"/>
                  <a:gd name="T77" fmla="*/ 0 h 2135"/>
                  <a:gd name="T78" fmla="*/ 1095 w 1235"/>
                  <a:gd name="T79" fmla="*/ 0 h 2135"/>
                  <a:gd name="T80" fmla="*/ 1193 w 1235"/>
                  <a:gd name="T81" fmla="*/ 41 h 2135"/>
                  <a:gd name="T82" fmla="*/ 1193 w 1235"/>
                  <a:gd name="T83" fmla="*/ 41 h 2135"/>
                  <a:gd name="T84" fmla="*/ 1234 w 1235"/>
                  <a:gd name="T85" fmla="*/ 139 h 2135"/>
                  <a:gd name="T86" fmla="*/ 1234 w 1235"/>
                  <a:gd name="T87" fmla="*/ 2072 h 2135"/>
                  <a:gd name="T88" fmla="*/ 1234 w 1235"/>
                  <a:gd name="T89" fmla="*/ 2072 h 2135"/>
                  <a:gd name="T90" fmla="*/ 1191 w 1235"/>
                  <a:gd name="T91" fmla="*/ 2131 h 2135"/>
                  <a:gd name="T92" fmla="*/ 1191 w 1235"/>
                  <a:gd name="T93" fmla="*/ 2131 h 2135"/>
                  <a:gd name="T94" fmla="*/ 1171 w 1235"/>
                  <a:gd name="T95" fmla="*/ 2134 h 2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35" h="2135">
                    <a:moveTo>
                      <a:pt x="139" y="17"/>
                    </a:moveTo>
                    <a:lnTo>
                      <a:pt x="139" y="17"/>
                    </a:lnTo>
                    <a:cubicBezTo>
                      <a:pt x="106" y="17"/>
                      <a:pt x="76" y="30"/>
                      <a:pt x="53" y="53"/>
                    </a:cubicBezTo>
                    <a:lnTo>
                      <a:pt x="53" y="53"/>
                    </a:lnTo>
                    <a:cubicBezTo>
                      <a:pt x="30" y="76"/>
                      <a:pt x="17" y="107"/>
                      <a:pt x="17" y="139"/>
                    </a:cubicBezTo>
                    <a:lnTo>
                      <a:pt x="17" y="1767"/>
                    </a:lnTo>
                    <a:lnTo>
                      <a:pt x="17" y="1767"/>
                    </a:lnTo>
                    <a:cubicBezTo>
                      <a:pt x="17" y="1800"/>
                      <a:pt x="30" y="1831"/>
                      <a:pt x="53" y="1853"/>
                    </a:cubicBezTo>
                    <a:lnTo>
                      <a:pt x="53" y="1853"/>
                    </a:lnTo>
                    <a:cubicBezTo>
                      <a:pt x="76" y="1877"/>
                      <a:pt x="106" y="1889"/>
                      <a:pt x="139" y="1889"/>
                    </a:cubicBezTo>
                    <a:lnTo>
                      <a:pt x="979" y="1889"/>
                    </a:lnTo>
                    <a:lnTo>
                      <a:pt x="979" y="1889"/>
                    </a:lnTo>
                    <a:cubicBezTo>
                      <a:pt x="982" y="1889"/>
                      <a:pt x="984" y="1891"/>
                      <a:pt x="986" y="1893"/>
                    </a:cubicBezTo>
                    <a:lnTo>
                      <a:pt x="1135" y="2098"/>
                    </a:lnTo>
                    <a:lnTo>
                      <a:pt x="1135" y="2098"/>
                    </a:lnTo>
                    <a:cubicBezTo>
                      <a:pt x="1149" y="2118"/>
                      <a:pt x="1171" y="2120"/>
                      <a:pt x="1185" y="2114"/>
                    </a:cubicBezTo>
                    <a:lnTo>
                      <a:pt x="1185" y="2114"/>
                    </a:lnTo>
                    <a:cubicBezTo>
                      <a:pt x="1201" y="2110"/>
                      <a:pt x="1217" y="2096"/>
                      <a:pt x="1217" y="2072"/>
                    </a:cubicBezTo>
                    <a:lnTo>
                      <a:pt x="1217" y="139"/>
                    </a:lnTo>
                    <a:lnTo>
                      <a:pt x="1217" y="139"/>
                    </a:lnTo>
                    <a:cubicBezTo>
                      <a:pt x="1217" y="107"/>
                      <a:pt x="1204" y="76"/>
                      <a:pt x="1181" y="53"/>
                    </a:cubicBezTo>
                    <a:lnTo>
                      <a:pt x="1181" y="53"/>
                    </a:lnTo>
                    <a:cubicBezTo>
                      <a:pt x="1158" y="30"/>
                      <a:pt x="1128" y="17"/>
                      <a:pt x="1095" y="17"/>
                    </a:cubicBezTo>
                    <a:lnTo>
                      <a:pt x="139" y="17"/>
                    </a:lnTo>
                    <a:close/>
                    <a:moveTo>
                      <a:pt x="1171" y="2134"/>
                    </a:moveTo>
                    <a:lnTo>
                      <a:pt x="1171" y="2134"/>
                    </a:lnTo>
                    <a:cubicBezTo>
                      <a:pt x="1151" y="2134"/>
                      <a:pt x="1133" y="2125"/>
                      <a:pt x="1121" y="2109"/>
                    </a:cubicBezTo>
                    <a:lnTo>
                      <a:pt x="975" y="1907"/>
                    </a:lnTo>
                    <a:lnTo>
                      <a:pt x="139" y="1907"/>
                    </a:lnTo>
                    <a:lnTo>
                      <a:pt x="139" y="1907"/>
                    </a:lnTo>
                    <a:cubicBezTo>
                      <a:pt x="102" y="1907"/>
                      <a:pt x="67" y="1892"/>
                      <a:pt x="40" y="1866"/>
                    </a:cubicBezTo>
                    <a:lnTo>
                      <a:pt x="40" y="1866"/>
                    </a:lnTo>
                    <a:cubicBezTo>
                      <a:pt x="14" y="1840"/>
                      <a:pt x="0" y="1805"/>
                      <a:pt x="0" y="1767"/>
                    </a:cubicBezTo>
                    <a:lnTo>
                      <a:pt x="0" y="139"/>
                    </a:lnTo>
                    <a:lnTo>
                      <a:pt x="0" y="139"/>
                    </a:lnTo>
                    <a:cubicBezTo>
                      <a:pt x="0" y="101"/>
                      <a:pt x="14" y="67"/>
                      <a:pt x="40" y="41"/>
                    </a:cubicBezTo>
                    <a:lnTo>
                      <a:pt x="40" y="41"/>
                    </a:lnTo>
                    <a:cubicBezTo>
                      <a:pt x="67" y="15"/>
                      <a:pt x="102" y="0"/>
                      <a:pt x="139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32" y="0"/>
                      <a:pt x="1167" y="15"/>
                      <a:pt x="1193" y="41"/>
                    </a:cubicBezTo>
                    <a:lnTo>
                      <a:pt x="1193" y="41"/>
                    </a:lnTo>
                    <a:cubicBezTo>
                      <a:pt x="1219" y="67"/>
                      <a:pt x="1234" y="101"/>
                      <a:pt x="1234" y="139"/>
                    </a:cubicBezTo>
                    <a:lnTo>
                      <a:pt x="1234" y="2072"/>
                    </a:lnTo>
                    <a:lnTo>
                      <a:pt x="1234" y="2072"/>
                    </a:lnTo>
                    <a:cubicBezTo>
                      <a:pt x="1234" y="2100"/>
                      <a:pt x="1217" y="2123"/>
                      <a:pt x="1191" y="2131"/>
                    </a:cubicBezTo>
                    <a:lnTo>
                      <a:pt x="1191" y="2131"/>
                    </a:lnTo>
                    <a:cubicBezTo>
                      <a:pt x="1185" y="2134"/>
                      <a:pt x="1178" y="2134"/>
                      <a:pt x="1171" y="2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9">
                <a:extLst>
                  <a:ext uri="{FF2B5EF4-FFF2-40B4-BE49-F238E27FC236}">
                    <a16:creationId xmlns:a16="http://schemas.microsoft.com/office/drawing/2014/main" id="{74C0C3C1-E836-4D87-88D3-83115DCCB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6080" y="5568264"/>
                <a:ext cx="741405" cy="220104"/>
              </a:xfrm>
              <a:custGeom>
                <a:avLst/>
                <a:gdLst>
                  <a:gd name="T0" fmla="*/ 124 w 845"/>
                  <a:gd name="T1" fmla="*/ 18 h 250"/>
                  <a:gd name="T2" fmla="*/ 124 w 845"/>
                  <a:gd name="T3" fmla="*/ 18 h 250"/>
                  <a:gd name="T4" fmla="*/ 48 w 845"/>
                  <a:gd name="T5" fmla="*/ 49 h 250"/>
                  <a:gd name="T6" fmla="*/ 48 w 845"/>
                  <a:gd name="T7" fmla="*/ 49 h 250"/>
                  <a:gd name="T8" fmla="*/ 18 w 845"/>
                  <a:gd name="T9" fmla="*/ 124 h 250"/>
                  <a:gd name="T10" fmla="*/ 18 w 845"/>
                  <a:gd name="T11" fmla="*/ 124 h 250"/>
                  <a:gd name="T12" fmla="*/ 48 w 845"/>
                  <a:gd name="T13" fmla="*/ 200 h 250"/>
                  <a:gd name="T14" fmla="*/ 48 w 845"/>
                  <a:gd name="T15" fmla="*/ 200 h 250"/>
                  <a:gd name="T16" fmla="*/ 124 w 845"/>
                  <a:gd name="T17" fmla="*/ 231 h 250"/>
                  <a:gd name="T18" fmla="*/ 721 w 845"/>
                  <a:gd name="T19" fmla="*/ 231 h 250"/>
                  <a:gd name="T20" fmla="*/ 721 w 845"/>
                  <a:gd name="T21" fmla="*/ 231 h 250"/>
                  <a:gd name="T22" fmla="*/ 796 w 845"/>
                  <a:gd name="T23" fmla="*/ 200 h 250"/>
                  <a:gd name="T24" fmla="*/ 796 w 845"/>
                  <a:gd name="T25" fmla="*/ 200 h 250"/>
                  <a:gd name="T26" fmla="*/ 827 w 845"/>
                  <a:gd name="T27" fmla="*/ 124 h 250"/>
                  <a:gd name="T28" fmla="*/ 827 w 845"/>
                  <a:gd name="T29" fmla="*/ 124 h 250"/>
                  <a:gd name="T30" fmla="*/ 796 w 845"/>
                  <a:gd name="T31" fmla="*/ 49 h 250"/>
                  <a:gd name="T32" fmla="*/ 796 w 845"/>
                  <a:gd name="T33" fmla="*/ 49 h 250"/>
                  <a:gd name="T34" fmla="*/ 721 w 845"/>
                  <a:gd name="T35" fmla="*/ 18 h 250"/>
                  <a:gd name="T36" fmla="*/ 124 w 845"/>
                  <a:gd name="T37" fmla="*/ 18 h 250"/>
                  <a:gd name="T38" fmla="*/ 721 w 845"/>
                  <a:gd name="T39" fmla="*/ 249 h 250"/>
                  <a:gd name="T40" fmla="*/ 124 w 845"/>
                  <a:gd name="T41" fmla="*/ 249 h 250"/>
                  <a:gd name="T42" fmla="*/ 124 w 845"/>
                  <a:gd name="T43" fmla="*/ 249 h 250"/>
                  <a:gd name="T44" fmla="*/ 36 w 845"/>
                  <a:gd name="T45" fmla="*/ 212 h 250"/>
                  <a:gd name="T46" fmla="*/ 36 w 845"/>
                  <a:gd name="T47" fmla="*/ 212 h 250"/>
                  <a:gd name="T48" fmla="*/ 0 w 845"/>
                  <a:gd name="T49" fmla="*/ 124 h 250"/>
                  <a:gd name="T50" fmla="*/ 0 w 845"/>
                  <a:gd name="T51" fmla="*/ 124 h 250"/>
                  <a:gd name="T52" fmla="*/ 36 w 845"/>
                  <a:gd name="T53" fmla="*/ 37 h 250"/>
                  <a:gd name="T54" fmla="*/ 36 w 845"/>
                  <a:gd name="T55" fmla="*/ 37 h 250"/>
                  <a:gd name="T56" fmla="*/ 124 w 845"/>
                  <a:gd name="T57" fmla="*/ 0 h 250"/>
                  <a:gd name="T58" fmla="*/ 721 w 845"/>
                  <a:gd name="T59" fmla="*/ 0 h 250"/>
                  <a:gd name="T60" fmla="*/ 721 w 845"/>
                  <a:gd name="T61" fmla="*/ 0 h 250"/>
                  <a:gd name="T62" fmla="*/ 807 w 845"/>
                  <a:gd name="T63" fmla="*/ 37 h 250"/>
                  <a:gd name="T64" fmla="*/ 807 w 845"/>
                  <a:gd name="T65" fmla="*/ 37 h 250"/>
                  <a:gd name="T66" fmla="*/ 844 w 845"/>
                  <a:gd name="T67" fmla="*/ 124 h 250"/>
                  <a:gd name="T68" fmla="*/ 844 w 845"/>
                  <a:gd name="T69" fmla="*/ 124 h 250"/>
                  <a:gd name="T70" fmla="*/ 807 w 845"/>
                  <a:gd name="T71" fmla="*/ 212 h 250"/>
                  <a:gd name="T72" fmla="*/ 807 w 845"/>
                  <a:gd name="T73" fmla="*/ 212 h 250"/>
                  <a:gd name="T74" fmla="*/ 721 w 845"/>
                  <a:gd name="T75" fmla="*/ 24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45" h="250">
                    <a:moveTo>
                      <a:pt x="124" y="18"/>
                    </a:moveTo>
                    <a:lnTo>
                      <a:pt x="124" y="18"/>
                    </a:lnTo>
                    <a:cubicBezTo>
                      <a:pt x="95" y="18"/>
                      <a:pt x="69" y="29"/>
                      <a:pt x="48" y="49"/>
                    </a:cubicBezTo>
                    <a:lnTo>
                      <a:pt x="48" y="49"/>
                    </a:lnTo>
                    <a:cubicBezTo>
                      <a:pt x="28" y="69"/>
                      <a:pt x="18" y="96"/>
                      <a:pt x="18" y="124"/>
                    </a:cubicBezTo>
                    <a:lnTo>
                      <a:pt x="18" y="124"/>
                    </a:lnTo>
                    <a:cubicBezTo>
                      <a:pt x="18" y="153"/>
                      <a:pt x="28" y="180"/>
                      <a:pt x="48" y="200"/>
                    </a:cubicBezTo>
                    <a:lnTo>
                      <a:pt x="48" y="200"/>
                    </a:lnTo>
                    <a:cubicBezTo>
                      <a:pt x="69" y="220"/>
                      <a:pt x="95" y="231"/>
                      <a:pt x="124" y="231"/>
                    </a:cubicBezTo>
                    <a:lnTo>
                      <a:pt x="721" y="231"/>
                    </a:lnTo>
                    <a:lnTo>
                      <a:pt x="721" y="231"/>
                    </a:lnTo>
                    <a:cubicBezTo>
                      <a:pt x="749" y="231"/>
                      <a:pt x="775" y="220"/>
                      <a:pt x="796" y="200"/>
                    </a:cubicBezTo>
                    <a:lnTo>
                      <a:pt x="796" y="200"/>
                    </a:lnTo>
                    <a:cubicBezTo>
                      <a:pt x="815" y="180"/>
                      <a:pt x="827" y="153"/>
                      <a:pt x="827" y="124"/>
                    </a:cubicBezTo>
                    <a:lnTo>
                      <a:pt x="827" y="124"/>
                    </a:lnTo>
                    <a:cubicBezTo>
                      <a:pt x="827" y="96"/>
                      <a:pt x="815" y="69"/>
                      <a:pt x="796" y="49"/>
                    </a:cubicBezTo>
                    <a:lnTo>
                      <a:pt x="796" y="49"/>
                    </a:lnTo>
                    <a:cubicBezTo>
                      <a:pt x="775" y="29"/>
                      <a:pt x="749" y="18"/>
                      <a:pt x="721" y="18"/>
                    </a:cubicBezTo>
                    <a:lnTo>
                      <a:pt x="124" y="18"/>
                    </a:lnTo>
                    <a:close/>
                    <a:moveTo>
                      <a:pt x="721" y="249"/>
                    </a:moveTo>
                    <a:lnTo>
                      <a:pt x="124" y="249"/>
                    </a:lnTo>
                    <a:lnTo>
                      <a:pt x="124" y="249"/>
                    </a:lnTo>
                    <a:cubicBezTo>
                      <a:pt x="90" y="249"/>
                      <a:pt x="59" y="236"/>
                      <a:pt x="36" y="212"/>
                    </a:cubicBezTo>
                    <a:lnTo>
                      <a:pt x="36" y="212"/>
                    </a:lnTo>
                    <a:cubicBezTo>
                      <a:pt x="12" y="188"/>
                      <a:pt x="0" y="157"/>
                      <a:pt x="0" y="124"/>
                    </a:cubicBezTo>
                    <a:lnTo>
                      <a:pt x="0" y="124"/>
                    </a:lnTo>
                    <a:cubicBezTo>
                      <a:pt x="0" y="91"/>
                      <a:pt x="12" y="60"/>
                      <a:pt x="36" y="37"/>
                    </a:cubicBezTo>
                    <a:lnTo>
                      <a:pt x="36" y="37"/>
                    </a:lnTo>
                    <a:cubicBezTo>
                      <a:pt x="59" y="14"/>
                      <a:pt x="90" y="0"/>
                      <a:pt x="124" y="0"/>
                    </a:cubicBezTo>
                    <a:lnTo>
                      <a:pt x="721" y="0"/>
                    </a:lnTo>
                    <a:lnTo>
                      <a:pt x="721" y="0"/>
                    </a:lnTo>
                    <a:cubicBezTo>
                      <a:pt x="754" y="0"/>
                      <a:pt x="784" y="14"/>
                      <a:pt x="807" y="37"/>
                    </a:cubicBezTo>
                    <a:lnTo>
                      <a:pt x="807" y="37"/>
                    </a:lnTo>
                    <a:cubicBezTo>
                      <a:pt x="831" y="60"/>
                      <a:pt x="844" y="91"/>
                      <a:pt x="844" y="124"/>
                    </a:cubicBezTo>
                    <a:lnTo>
                      <a:pt x="844" y="124"/>
                    </a:lnTo>
                    <a:cubicBezTo>
                      <a:pt x="844" y="157"/>
                      <a:pt x="831" y="188"/>
                      <a:pt x="807" y="212"/>
                    </a:cubicBezTo>
                    <a:lnTo>
                      <a:pt x="807" y="212"/>
                    </a:lnTo>
                    <a:cubicBezTo>
                      <a:pt x="784" y="236"/>
                      <a:pt x="754" y="249"/>
                      <a:pt x="721" y="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10">
                <a:extLst>
                  <a:ext uri="{FF2B5EF4-FFF2-40B4-BE49-F238E27FC236}">
                    <a16:creationId xmlns:a16="http://schemas.microsoft.com/office/drawing/2014/main" id="{2C842FC2-5A55-4A87-81E6-9E8AD2092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3803" y="5575986"/>
                <a:ext cx="725959" cy="204658"/>
              </a:xfrm>
              <a:custGeom>
                <a:avLst/>
                <a:gdLst>
                  <a:gd name="T0" fmla="*/ 712 w 827"/>
                  <a:gd name="T1" fmla="*/ 231 h 232"/>
                  <a:gd name="T2" fmla="*/ 413 w 827"/>
                  <a:gd name="T3" fmla="*/ 231 h 232"/>
                  <a:gd name="T4" fmla="*/ 115 w 827"/>
                  <a:gd name="T5" fmla="*/ 231 h 232"/>
                  <a:gd name="T6" fmla="*/ 115 w 827"/>
                  <a:gd name="T7" fmla="*/ 231 h 232"/>
                  <a:gd name="T8" fmla="*/ 33 w 827"/>
                  <a:gd name="T9" fmla="*/ 197 h 232"/>
                  <a:gd name="T10" fmla="*/ 33 w 827"/>
                  <a:gd name="T11" fmla="*/ 197 h 232"/>
                  <a:gd name="T12" fmla="*/ 0 w 827"/>
                  <a:gd name="T13" fmla="*/ 115 h 232"/>
                  <a:gd name="T14" fmla="*/ 0 w 827"/>
                  <a:gd name="T15" fmla="*/ 115 h 232"/>
                  <a:gd name="T16" fmla="*/ 0 w 827"/>
                  <a:gd name="T17" fmla="*/ 115 h 232"/>
                  <a:gd name="T18" fmla="*/ 33 w 827"/>
                  <a:gd name="T19" fmla="*/ 34 h 232"/>
                  <a:gd name="T20" fmla="*/ 33 w 827"/>
                  <a:gd name="T21" fmla="*/ 34 h 232"/>
                  <a:gd name="T22" fmla="*/ 115 w 827"/>
                  <a:gd name="T23" fmla="*/ 0 h 232"/>
                  <a:gd name="T24" fmla="*/ 413 w 827"/>
                  <a:gd name="T25" fmla="*/ 0 h 232"/>
                  <a:gd name="T26" fmla="*/ 712 w 827"/>
                  <a:gd name="T27" fmla="*/ 0 h 232"/>
                  <a:gd name="T28" fmla="*/ 712 w 827"/>
                  <a:gd name="T29" fmla="*/ 0 h 232"/>
                  <a:gd name="T30" fmla="*/ 793 w 827"/>
                  <a:gd name="T31" fmla="*/ 34 h 232"/>
                  <a:gd name="T32" fmla="*/ 793 w 827"/>
                  <a:gd name="T33" fmla="*/ 34 h 232"/>
                  <a:gd name="T34" fmla="*/ 826 w 827"/>
                  <a:gd name="T35" fmla="*/ 115 h 232"/>
                  <a:gd name="T36" fmla="*/ 826 w 827"/>
                  <a:gd name="T37" fmla="*/ 115 h 232"/>
                  <a:gd name="T38" fmla="*/ 826 w 827"/>
                  <a:gd name="T39" fmla="*/ 115 h 232"/>
                  <a:gd name="T40" fmla="*/ 793 w 827"/>
                  <a:gd name="T41" fmla="*/ 197 h 232"/>
                  <a:gd name="T42" fmla="*/ 793 w 827"/>
                  <a:gd name="T43" fmla="*/ 197 h 232"/>
                  <a:gd name="T44" fmla="*/ 712 w 827"/>
                  <a:gd name="T45" fmla="*/ 23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27" h="232">
                    <a:moveTo>
                      <a:pt x="712" y="231"/>
                    </a:moveTo>
                    <a:lnTo>
                      <a:pt x="413" y="231"/>
                    </a:lnTo>
                    <a:lnTo>
                      <a:pt x="115" y="231"/>
                    </a:lnTo>
                    <a:lnTo>
                      <a:pt x="115" y="231"/>
                    </a:lnTo>
                    <a:cubicBezTo>
                      <a:pt x="82" y="231"/>
                      <a:pt x="54" y="218"/>
                      <a:pt x="33" y="197"/>
                    </a:cubicBezTo>
                    <a:lnTo>
                      <a:pt x="33" y="197"/>
                    </a:lnTo>
                    <a:cubicBezTo>
                      <a:pt x="12" y="176"/>
                      <a:pt x="0" y="147"/>
                      <a:pt x="0" y="115"/>
                    </a:cubicBezTo>
                    <a:lnTo>
                      <a:pt x="0" y="115"/>
                    </a:lnTo>
                    <a:lnTo>
                      <a:pt x="0" y="115"/>
                    </a:lnTo>
                    <a:cubicBezTo>
                      <a:pt x="0" y="84"/>
                      <a:pt x="12" y="55"/>
                      <a:pt x="33" y="34"/>
                    </a:cubicBezTo>
                    <a:lnTo>
                      <a:pt x="33" y="34"/>
                    </a:lnTo>
                    <a:cubicBezTo>
                      <a:pt x="54" y="13"/>
                      <a:pt x="82" y="0"/>
                      <a:pt x="115" y="0"/>
                    </a:cubicBezTo>
                    <a:lnTo>
                      <a:pt x="413" y="0"/>
                    </a:lnTo>
                    <a:lnTo>
                      <a:pt x="712" y="0"/>
                    </a:lnTo>
                    <a:lnTo>
                      <a:pt x="712" y="0"/>
                    </a:lnTo>
                    <a:cubicBezTo>
                      <a:pt x="743" y="0"/>
                      <a:pt x="772" y="13"/>
                      <a:pt x="793" y="34"/>
                    </a:cubicBezTo>
                    <a:lnTo>
                      <a:pt x="793" y="34"/>
                    </a:lnTo>
                    <a:cubicBezTo>
                      <a:pt x="813" y="55"/>
                      <a:pt x="826" y="84"/>
                      <a:pt x="826" y="115"/>
                    </a:cubicBezTo>
                    <a:lnTo>
                      <a:pt x="826" y="115"/>
                    </a:lnTo>
                    <a:lnTo>
                      <a:pt x="826" y="115"/>
                    </a:lnTo>
                    <a:cubicBezTo>
                      <a:pt x="826" y="147"/>
                      <a:pt x="813" y="176"/>
                      <a:pt x="793" y="197"/>
                    </a:cubicBezTo>
                    <a:lnTo>
                      <a:pt x="793" y="197"/>
                    </a:lnTo>
                    <a:cubicBezTo>
                      <a:pt x="772" y="218"/>
                      <a:pt x="743" y="231"/>
                      <a:pt x="712" y="231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CFB048B1-2D9E-4151-B2DC-B864080D0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6080" y="5993027"/>
                <a:ext cx="740528" cy="717379"/>
              </a:xfrm>
              <a:custGeom>
                <a:avLst/>
                <a:gdLst>
                  <a:gd name="connsiteX0" fmla="*/ 7884 w 740528"/>
                  <a:gd name="connsiteY0" fmla="*/ 702791 h 717379"/>
                  <a:gd name="connsiteX1" fmla="*/ 369666 w 740528"/>
                  <a:gd name="connsiteY1" fmla="*/ 702791 h 717379"/>
                  <a:gd name="connsiteX2" fmla="*/ 377550 w 740528"/>
                  <a:gd name="connsiteY2" fmla="*/ 709656 h 717379"/>
                  <a:gd name="connsiteX3" fmla="*/ 369666 w 740528"/>
                  <a:gd name="connsiteY3" fmla="*/ 717379 h 717379"/>
                  <a:gd name="connsiteX4" fmla="*/ 7884 w 740528"/>
                  <a:gd name="connsiteY4" fmla="*/ 717379 h 717379"/>
                  <a:gd name="connsiteX5" fmla="*/ 0 w 740528"/>
                  <a:gd name="connsiteY5" fmla="*/ 709656 h 717379"/>
                  <a:gd name="connsiteX6" fmla="*/ 7884 w 740528"/>
                  <a:gd name="connsiteY6" fmla="*/ 702791 h 717379"/>
                  <a:gd name="connsiteX7" fmla="*/ 7897 w 740528"/>
                  <a:gd name="connsiteY7" fmla="*/ 467239 h 717379"/>
                  <a:gd name="connsiteX8" fmla="*/ 732631 w 740528"/>
                  <a:gd name="connsiteY8" fmla="*/ 467239 h 717379"/>
                  <a:gd name="connsiteX9" fmla="*/ 740528 w 740528"/>
                  <a:gd name="connsiteY9" fmla="*/ 474555 h 717379"/>
                  <a:gd name="connsiteX10" fmla="*/ 732631 w 740528"/>
                  <a:gd name="connsiteY10" fmla="*/ 481872 h 717379"/>
                  <a:gd name="connsiteX11" fmla="*/ 7897 w 740528"/>
                  <a:gd name="connsiteY11" fmla="*/ 481872 h 717379"/>
                  <a:gd name="connsiteX12" fmla="*/ 0 w 740528"/>
                  <a:gd name="connsiteY12" fmla="*/ 474555 h 717379"/>
                  <a:gd name="connsiteX13" fmla="*/ 7897 w 740528"/>
                  <a:gd name="connsiteY13" fmla="*/ 467239 h 717379"/>
                  <a:gd name="connsiteX14" fmla="*/ 7897 w 740528"/>
                  <a:gd name="connsiteY14" fmla="*/ 231689 h 717379"/>
                  <a:gd name="connsiteX15" fmla="*/ 732631 w 740528"/>
                  <a:gd name="connsiteY15" fmla="*/ 231689 h 717379"/>
                  <a:gd name="connsiteX16" fmla="*/ 740528 w 740528"/>
                  <a:gd name="connsiteY16" fmla="*/ 239005 h 717379"/>
                  <a:gd name="connsiteX17" fmla="*/ 732631 w 740528"/>
                  <a:gd name="connsiteY17" fmla="*/ 246322 h 717379"/>
                  <a:gd name="connsiteX18" fmla="*/ 7897 w 740528"/>
                  <a:gd name="connsiteY18" fmla="*/ 246322 h 717379"/>
                  <a:gd name="connsiteX19" fmla="*/ 0 w 740528"/>
                  <a:gd name="connsiteY19" fmla="*/ 239005 h 717379"/>
                  <a:gd name="connsiteX20" fmla="*/ 7897 w 740528"/>
                  <a:gd name="connsiteY20" fmla="*/ 231689 h 717379"/>
                  <a:gd name="connsiteX21" fmla="*/ 7897 w 740528"/>
                  <a:gd name="connsiteY21" fmla="*/ 0 h 717379"/>
                  <a:gd name="connsiteX22" fmla="*/ 732631 w 740528"/>
                  <a:gd name="connsiteY22" fmla="*/ 0 h 717379"/>
                  <a:gd name="connsiteX23" fmla="*/ 740528 w 740528"/>
                  <a:gd name="connsiteY23" fmla="*/ 7316 h 717379"/>
                  <a:gd name="connsiteX24" fmla="*/ 732631 w 740528"/>
                  <a:gd name="connsiteY24" fmla="*/ 14633 h 717379"/>
                  <a:gd name="connsiteX25" fmla="*/ 7897 w 740528"/>
                  <a:gd name="connsiteY25" fmla="*/ 14633 h 717379"/>
                  <a:gd name="connsiteX26" fmla="*/ 0 w 740528"/>
                  <a:gd name="connsiteY26" fmla="*/ 7316 h 717379"/>
                  <a:gd name="connsiteX27" fmla="*/ 7897 w 740528"/>
                  <a:gd name="connsiteY27" fmla="*/ 0 h 71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40528" h="717379">
                    <a:moveTo>
                      <a:pt x="7884" y="702791"/>
                    </a:moveTo>
                    <a:lnTo>
                      <a:pt x="369666" y="702791"/>
                    </a:lnTo>
                    <a:cubicBezTo>
                      <a:pt x="373170" y="702791"/>
                      <a:pt x="377550" y="706224"/>
                      <a:pt x="377550" y="709656"/>
                    </a:cubicBezTo>
                    <a:cubicBezTo>
                      <a:pt x="377550" y="714805"/>
                      <a:pt x="373170" y="717379"/>
                      <a:pt x="369666" y="717379"/>
                    </a:cubicBezTo>
                    <a:lnTo>
                      <a:pt x="7884" y="717379"/>
                    </a:lnTo>
                    <a:cubicBezTo>
                      <a:pt x="3504" y="717379"/>
                      <a:pt x="0" y="714805"/>
                      <a:pt x="0" y="709656"/>
                    </a:cubicBezTo>
                    <a:cubicBezTo>
                      <a:pt x="0" y="706224"/>
                      <a:pt x="3504" y="702791"/>
                      <a:pt x="7884" y="702791"/>
                    </a:cubicBezTo>
                    <a:close/>
                    <a:moveTo>
                      <a:pt x="7897" y="467239"/>
                    </a:moveTo>
                    <a:lnTo>
                      <a:pt x="732631" y="467239"/>
                    </a:lnTo>
                    <a:cubicBezTo>
                      <a:pt x="737896" y="467239"/>
                      <a:pt x="740528" y="470491"/>
                      <a:pt x="740528" y="474555"/>
                    </a:cubicBezTo>
                    <a:cubicBezTo>
                      <a:pt x="740528" y="478620"/>
                      <a:pt x="737896" y="481872"/>
                      <a:pt x="732631" y="481872"/>
                    </a:cubicBezTo>
                    <a:lnTo>
                      <a:pt x="7897" y="481872"/>
                    </a:lnTo>
                    <a:cubicBezTo>
                      <a:pt x="3510" y="481872"/>
                      <a:pt x="0" y="478620"/>
                      <a:pt x="0" y="474555"/>
                    </a:cubicBezTo>
                    <a:cubicBezTo>
                      <a:pt x="0" y="470491"/>
                      <a:pt x="3510" y="467239"/>
                      <a:pt x="7897" y="467239"/>
                    </a:cubicBezTo>
                    <a:close/>
                    <a:moveTo>
                      <a:pt x="7897" y="231689"/>
                    </a:moveTo>
                    <a:lnTo>
                      <a:pt x="732631" y="231689"/>
                    </a:lnTo>
                    <a:cubicBezTo>
                      <a:pt x="737896" y="231689"/>
                      <a:pt x="740528" y="235753"/>
                      <a:pt x="740528" y="239005"/>
                    </a:cubicBezTo>
                    <a:cubicBezTo>
                      <a:pt x="740528" y="243070"/>
                      <a:pt x="737896" y="246322"/>
                      <a:pt x="732631" y="246322"/>
                    </a:cubicBezTo>
                    <a:lnTo>
                      <a:pt x="7897" y="246322"/>
                    </a:lnTo>
                    <a:cubicBezTo>
                      <a:pt x="3510" y="246322"/>
                      <a:pt x="0" y="243070"/>
                      <a:pt x="0" y="239005"/>
                    </a:cubicBezTo>
                    <a:cubicBezTo>
                      <a:pt x="0" y="235753"/>
                      <a:pt x="3510" y="231689"/>
                      <a:pt x="7897" y="231689"/>
                    </a:cubicBezTo>
                    <a:close/>
                    <a:moveTo>
                      <a:pt x="7897" y="0"/>
                    </a:moveTo>
                    <a:lnTo>
                      <a:pt x="732631" y="0"/>
                    </a:lnTo>
                    <a:cubicBezTo>
                      <a:pt x="737896" y="0"/>
                      <a:pt x="740528" y="3252"/>
                      <a:pt x="740528" y="7316"/>
                    </a:cubicBezTo>
                    <a:cubicBezTo>
                      <a:pt x="740528" y="10568"/>
                      <a:pt x="737896" y="14633"/>
                      <a:pt x="732631" y="14633"/>
                    </a:cubicBezTo>
                    <a:lnTo>
                      <a:pt x="7897" y="14633"/>
                    </a:lnTo>
                    <a:cubicBezTo>
                      <a:pt x="3510" y="14633"/>
                      <a:pt x="0" y="10568"/>
                      <a:pt x="0" y="7316"/>
                    </a:cubicBezTo>
                    <a:cubicBezTo>
                      <a:pt x="0" y="3252"/>
                      <a:pt x="3510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1DCC5FB4-573C-4072-98EA-BDFA32864FF4}"/>
                </a:ext>
              </a:extLst>
            </p:cNvPr>
            <p:cNvGrpSpPr/>
            <p:nvPr/>
          </p:nvGrpSpPr>
          <p:grpSpPr>
            <a:xfrm>
              <a:off x="18071756" y="4185851"/>
              <a:ext cx="1081216" cy="2919284"/>
              <a:chOff x="18071756" y="4185851"/>
              <a:chExt cx="1081216" cy="2919284"/>
            </a:xfrm>
          </p:grpSpPr>
          <p:sp>
            <p:nvSpPr>
              <p:cNvPr id="278" name="Freeform 15">
                <a:extLst>
                  <a:ext uri="{FF2B5EF4-FFF2-40B4-BE49-F238E27FC236}">
                    <a16:creationId xmlns:a16="http://schemas.microsoft.com/office/drawing/2014/main" id="{7E808002-2E5A-4939-83E5-593B5DBCB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5619" y="5421527"/>
                <a:ext cx="1065770" cy="1675885"/>
              </a:xfrm>
              <a:custGeom>
                <a:avLst/>
                <a:gdLst>
                  <a:gd name="T0" fmla="*/ 131 w 1218"/>
                  <a:gd name="T1" fmla="*/ 0 h 1913"/>
                  <a:gd name="T2" fmla="*/ 609 w 1218"/>
                  <a:gd name="T3" fmla="*/ 0 h 1913"/>
                  <a:gd name="T4" fmla="*/ 1088 w 1218"/>
                  <a:gd name="T5" fmla="*/ 0 h 1913"/>
                  <a:gd name="T6" fmla="*/ 1088 w 1218"/>
                  <a:gd name="T7" fmla="*/ 0 h 1913"/>
                  <a:gd name="T8" fmla="*/ 1180 w 1218"/>
                  <a:gd name="T9" fmla="*/ 38 h 1913"/>
                  <a:gd name="T10" fmla="*/ 1180 w 1218"/>
                  <a:gd name="T11" fmla="*/ 38 h 1913"/>
                  <a:gd name="T12" fmla="*/ 1217 w 1218"/>
                  <a:gd name="T13" fmla="*/ 131 h 1913"/>
                  <a:gd name="T14" fmla="*/ 1217 w 1218"/>
                  <a:gd name="T15" fmla="*/ 581 h 1913"/>
                  <a:gd name="T16" fmla="*/ 1217 w 1218"/>
                  <a:gd name="T17" fmla="*/ 1781 h 1913"/>
                  <a:gd name="T18" fmla="*/ 1217 w 1218"/>
                  <a:gd name="T19" fmla="*/ 1781 h 1913"/>
                  <a:gd name="T20" fmla="*/ 1180 w 1218"/>
                  <a:gd name="T21" fmla="*/ 1874 h 1913"/>
                  <a:gd name="T22" fmla="*/ 1180 w 1218"/>
                  <a:gd name="T23" fmla="*/ 1874 h 1913"/>
                  <a:gd name="T24" fmla="*/ 1088 w 1218"/>
                  <a:gd name="T25" fmla="*/ 1912 h 1913"/>
                  <a:gd name="T26" fmla="*/ 609 w 1218"/>
                  <a:gd name="T27" fmla="*/ 1912 h 1913"/>
                  <a:gd name="T28" fmla="*/ 131 w 1218"/>
                  <a:gd name="T29" fmla="*/ 1912 h 1913"/>
                  <a:gd name="T30" fmla="*/ 131 w 1218"/>
                  <a:gd name="T31" fmla="*/ 1912 h 1913"/>
                  <a:gd name="T32" fmla="*/ 39 w 1218"/>
                  <a:gd name="T33" fmla="*/ 1874 h 1913"/>
                  <a:gd name="T34" fmla="*/ 39 w 1218"/>
                  <a:gd name="T35" fmla="*/ 1874 h 1913"/>
                  <a:gd name="T36" fmla="*/ 0 w 1218"/>
                  <a:gd name="T37" fmla="*/ 1781 h 1913"/>
                  <a:gd name="T38" fmla="*/ 0 w 1218"/>
                  <a:gd name="T39" fmla="*/ 581 h 1913"/>
                  <a:gd name="T40" fmla="*/ 0 w 1218"/>
                  <a:gd name="T41" fmla="*/ 131 h 1913"/>
                  <a:gd name="T42" fmla="*/ 0 w 1218"/>
                  <a:gd name="T43" fmla="*/ 131 h 1913"/>
                  <a:gd name="T44" fmla="*/ 39 w 1218"/>
                  <a:gd name="T45" fmla="*/ 38 h 1913"/>
                  <a:gd name="T46" fmla="*/ 39 w 1218"/>
                  <a:gd name="T47" fmla="*/ 38 h 1913"/>
                  <a:gd name="T48" fmla="*/ 131 w 1218"/>
                  <a:gd name="T49" fmla="*/ 0 h 1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18" h="1913">
                    <a:moveTo>
                      <a:pt x="131" y="0"/>
                    </a:moveTo>
                    <a:lnTo>
                      <a:pt x="609" y="0"/>
                    </a:lnTo>
                    <a:lnTo>
                      <a:pt x="1088" y="0"/>
                    </a:lnTo>
                    <a:lnTo>
                      <a:pt x="1088" y="0"/>
                    </a:lnTo>
                    <a:cubicBezTo>
                      <a:pt x="1123" y="0"/>
                      <a:pt x="1155" y="15"/>
                      <a:pt x="1180" y="38"/>
                    </a:cubicBezTo>
                    <a:lnTo>
                      <a:pt x="1180" y="38"/>
                    </a:lnTo>
                    <a:cubicBezTo>
                      <a:pt x="1203" y="62"/>
                      <a:pt x="1217" y="95"/>
                      <a:pt x="1217" y="131"/>
                    </a:cubicBezTo>
                    <a:lnTo>
                      <a:pt x="1217" y="581"/>
                    </a:lnTo>
                    <a:lnTo>
                      <a:pt x="1217" y="1781"/>
                    </a:lnTo>
                    <a:lnTo>
                      <a:pt x="1217" y="1781"/>
                    </a:lnTo>
                    <a:cubicBezTo>
                      <a:pt x="1217" y="1818"/>
                      <a:pt x="1203" y="1850"/>
                      <a:pt x="1180" y="1874"/>
                    </a:cubicBezTo>
                    <a:lnTo>
                      <a:pt x="1180" y="1874"/>
                    </a:lnTo>
                    <a:cubicBezTo>
                      <a:pt x="1155" y="1897"/>
                      <a:pt x="1123" y="1912"/>
                      <a:pt x="1088" y="1912"/>
                    </a:cubicBezTo>
                    <a:lnTo>
                      <a:pt x="609" y="1912"/>
                    </a:lnTo>
                    <a:lnTo>
                      <a:pt x="131" y="1912"/>
                    </a:lnTo>
                    <a:lnTo>
                      <a:pt x="131" y="1912"/>
                    </a:lnTo>
                    <a:cubicBezTo>
                      <a:pt x="95" y="1912"/>
                      <a:pt x="62" y="1897"/>
                      <a:pt x="39" y="1874"/>
                    </a:cubicBezTo>
                    <a:lnTo>
                      <a:pt x="39" y="1874"/>
                    </a:lnTo>
                    <a:cubicBezTo>
                      <a:pt x="15" y="1850"/>
                      <a:pt x="0" y="1818"/>
                      <a:pt x="0" y="1781"/>
                    </a:cubicBezTo>
                    <a:lnTo>
                      <a:pt x="0" y="581"/>
                    </a:lnTo>
                    <a:lnTo>
                      <a:pt x="0" y="131"/>
                    </a:lnTo>
                    <a:lnTo>
                      <a:pt x="0" y="131"/>
                    </a:lnTo>
                    <a:cubicBezTo>
                      <a:pt x="0" y="95"/>
                      <a:pt x="15" y="62"/>
                      <a:pt x="39" y="38"/>
                    </a:cubicBezTo>
                    <a:lnTo>
                      <a:pt x="39" y="38"/>
                    </a:lnTo>
                    <a:cubicBezTo>
                      <a:pt x="62" y="15"/>
                      <a:pt x="95" y="0"/>
                      <a:pt x="131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6">
                <a:extLst>
                  <a:ext uri="{FF2B5EF4-FFF2-40B4-BE49-F238E27FC236}">
                    <a16:creationId xmlns:a16="http://schemas.microsoft.com/office/drawing/2014/main" id="{AEFC3D3B-4EF0-499E-BA95-01941C4C5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1756" y="5413804"/>
                <a:ext cx="1081216" cy="1691331"/>
              </a:xfrm>
              <a:custGeom>
                <a:avLst/>
                <a:gdLst>
                  <a:gd name="T0" fmla="*/ 139 w 1235"/>
                  <a:gd name="T1" fmla="*/ 18 h 1931"/>
                  <a:gd name="T2" fmla="*/ 139 w 1235"/>
                  <a:gd name="T3" fmla="*/ 18 h 1931"/>
                  <a:gd name="T4" fmla="*/ 53 w 1235"/>
                  <a:gd name="T5" fmla="*/ 53 h 1931"/>
                  <a:gd name="T6" fmla="*/ 53 w 1235"/>
                  <a:gd name="T7" fmla="*/ 53 h 1931"/>
                  <a:gd name="T8" fmla="*/ 17 w 1235"/>
                  <a:gd name="T9" fmla="*/ 140 h 1931"/>
                  <a:gd name="T10" fmla="*/ 17 w 1235"/>
                  <a:gd name="T11" fmla="*/ 1790 h 1931"/>
                  <a:gd name="T12" fmla="*/ 17 w 1235"/>
                  <a:gd name="T13" fmla="*/ 1790 h 1931"/>
                  <a:gd name="T14" fmla="*/ 53 w 1235"/>
                  <a:gd name="T15" fmla="*/ 1877 h 1931"/>
                  <a:gd name="T16" fmla="*/ 53 w 1235"/>
                  <a:gd name="T17" fmla="*/ 1877 h 1931"/>
                  <a:gd name="T18" fmla="*/ 139 w 1235"/>
                  <a:gd name="T19" fmla="*/ 1912 h 1931"/>
                  <a:gd name="T20" fmla="*/ 1096 w 1235"/>
                  <a:gd name="T21" fmla="*/ 1912 h 1931"/>
                  <a:gd name="T22" fmla="*/ 1096 w 1235"/>
                  <a:gd name="T23" fmla="*/ 1912 h 1931"/>
                  <a:gd name="T24" fmla="*/ 1181 w 1235"/>
                  <a:gd name="T25" fmla="*/ 1877 h 1931"/>
                  <a:gd name="T26" fmla="*/ 1181 w 1235"/>
                  <a:gd name="T27" fmla="*/ 1877 h 1931"/>
                  <a:gd name="T28" fmla="*/ 1216 w 1235"/>
                  <a:gd name="T29" fmla="*/ 1790 h 1931"/>
                  <a:gd name="T30" fmla="*/ 1216 w 1235"/>
                  <a:gd name="T31" fmla="*/ 140 h 1931"/>
                  <a:gd name="T32" fmla="*/ 1216 w 1235"/>
                  <a:gd name="T33" fmla="*/ 140 h 1931"/>
                  <a:gd name="T34" fmla="*/ 1181 w 1235"/>
                  <a:gd name="T35" fmla="*/ 53 h 1931"/>
                  <a:gd name="T36" fmla="*/ 1181 w 1235"/>
                  <a:gd name="T37" fmla="*/ 53 h 1931"/>
                  <a:gd name="T38" fmla="*/ 1096 w 1235"/>
                  <a:gd name="T39" fmla="*/ 18 h 1931"/>
                  <a:gd name="T40" fmla="*/ 139 w 1235"/>
                  <a:gd name="T41" fmla="*/ 18 h 1931"/>
                  <a:gd name="T42" fmla="*/ 1096 w 1235"/>
                  <a:gd name="T43" fmla="*/ 1930 h 1931"/>
                  <a:gd name="T44" fmla="*/ 139 w 1235"/>
                  <a:gd name="T45" fmla="*/ 1930 h 1931"/>
                  <a:gd name="T46" fmla="*/ 139 w 1235"/>
                  <a:gd name="T47" fmla="*/ 1930 h 1931"/>
                  <a:gd name="T48" fmla="*/ 41 w 1235"/>
                  <a:gd name="T49" fmla="*/ 1889 h 1931"/>
                  <a:gd name="T50" fmla="*/ 41 w 1235"/>
                  <a:gd name="T51" fmla="*/ 1889 h 1931"/>
                  <a:gd name="T52" fmla="*/ 0 w 1235"/>
                  <a:gd name="T53" fmla="*/ 1790 h 1931"/>
                  <a:gd name="T54" fmla="*/ 0 w 1235"/>
                  <a:gd name="T55" fmla="*/ 140 h 1931"/>
                  <a:gd name="T56" fmla="*/ 0 w 1235"/>
                  <a:gd name="T57" fmla="*/ 140 h 1931"/>
                  <a:gd name="T58" fmla="*/ 41 w 1235"/>
                  <a:gd name="T59" fmla="*/ 41 h 1931"/>
                  <a:gd name="T60" fmla="*/ 41 w 1235"/>
                  <a:gd name="T61" fmla="*/ 41 h 1931"/>
                  <a:gd name="T62" fmla="*/ 139 w 1235"/>
                  <a:gd name="T63" fmla="*/ 0 h 1931"/>
                  <a:gd name="T64" fmla="*/ 1096 w 1235"/>
                  <a:gd name="T65" fmla="*/ 0 h 1931"/>
                  <a:gd name="T66" fmla="*/ 1096 w 1235"/>
                  <a:gd name="T67" fmla="*/ 0 h 1931"/>
                  <a:gd name="T68" fmla="*/ 1194 w 1235"/>
                  <a:gd name="T69" fmla="*/ 41 h 1931"/>
                  <a:gd name="T70" fmla="*/ 1194 w 1235"/>
                  <a:gd name="T71" fmla="*/ 41 h 1931"/>
                  <a:gd name="T72" fmla="*/ 1234 w 1235"/>
                  <a:gd name="T73" fmla="*/ 140 h 1931"/>
                  <a:gd name="T74" fmla="*/ 1234 w 1235"/>
                  <a:gd name="T75" fmla="*/ 1790 h 1931"/>
                  <a:gd name="T76" fmla="*/ 1234 w 1235"/>
                  <a:gd name="T77" fmla="*/ 1790 h 1931"/>
                  <a:gd name="T78" fmla="*/ 1194 w 1235"/>
                  <a:gd name="T79" fmla="*/ 1889 h 1931"/>
                  <a:gd name="T80" fmla="*/ 1194 w 1235"/>
                  <a:gd name="T81" fmla="*/ 1889 h 1931"/>
                  <a:gd name="T82" fmla="*/ 1096 w 1235"/>
                  <a:gd name="T83" fmla="*/ 1930 h 1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35" h="1931">
                    <a:moveTo>
                      <a:pt x="139" y="18"/>
                    </a:moveTo>
                    <a:lnTo>
                      <a:pt x="139" y="18"/>
                    </a:lnTo>
                    <a:cubicBezTo>
                      <a:pt x="106" y="18"/>
                      <a:pt x="75" y="31"/>
                      <a:pt x="53" y="53"/>
                    </a:cubicBezTo>
                    <a:lnTo>
                      <a:pt x="53" y="53"/>
                    </a:lnTo>
                    <a:cubicBezTo>
                      <a:pt x="29" y="77"/>
                      <a:pt x="17" y="107"/>
                      <a:pt x="17" y="140"/>
                    </a:cubicBezTo>
                    <a:lnTo>
                      <a:pt x="17" y="1790"/>
                    </a:lnTo>
                    <a:lnTo>
                      <a:pt x="17" y="1790"/>
                    </a:lnTo>
                    <a:cubicBezTo>
                      <a:pt x="17" y="1824"/>
                      <a:pt x="29" y="1854"/>
                      <a:pt x="53" y="1877"/>
                    </a:cubicBezTo>
                    <a:lnTo>
                      <a:pt x="53" y="1877"/>
                    </a:lnTo>
                    <a:cubicBezTo>
                      <a:pt x="75" y="1900"/>
                      <a:pt x="106" y="1912"/>
                      <a:pt x="139" y="1912"/>
                    </a:cubicBezTo>
                    <a:lnTo>
                      <a:pt x="1096" y="1912"/>
                    </a:lnTo>
                    <a:lnTo>
                      <a:pt x="1096" y="1912"/>
                    </a:lnTo>
                    <a:cubicBezTo>
                      <a:pt x="1128" y="1912"/>
                      <a:pt x="1158" y="1900"/>
                      <a:pt x="1181" y="1877"/>
                    </a:cubicBezTo>
                    <a:lnTo>
                      <a:pt x="1181" y="1877"/>
                    </a:lnTo>
                    <a:cubicBezTo>
                      <a:pt x="1204" y="1854"/>
                      <a:pt x="1216" y="1824"/>
                      <a:pt x="1216" y="1790"/>
                    </a:cubicBezTo>
                    <a:lnTo>
                      <a:pt x="1216" y="140"/>
                    </a:lnTo>
                    <a:lnTo>
                      <a:pt x="1216" y="140"/>
                    </a:lnTo>
                    <a:cubicBezTo>
                      <a:pt x="1216" y="107"/>
                      <a:pt x="1204" y="77"/>
                      <a:pt x="1181" y="53"/>
                    </a:cubicBezTo>
                    <a:lnTo>
                      <a:pt x="1181" y="53"/>
                    </a:lnTo>
                    <a:cubicBezTo>
                      <a:pt x="1158" y="31"/>
                      <a:pt x="1128" y="18"/>
                      <a:pt x="1096" y="18"/>
                    </a:cubicBezTo>
                    <a:lnTo>
                      <a:pt x="139" y="18"/>
                    </a:lnTo>
                    <a:close/>
                    <a:moveTo>
                      <a:pt x="1096" y="1930"/>
                    </a:moveTo>
                    <a:lnTo>
                      <a:pt x="139" y="1930"/>
                    </a:lnTo>
                    <a:lnTo>
                      <a:pt x="139" y="1930"/>
                    </a:lnTo>
                    <a:cubicBezTo>
                      <a:pt x="102" y="1930"/>
                      <a:pt x="67" y="1916"/>
                      <a:pt x="41" y="1889"/>
                    </a:cubicBezTo>
                    <a:lnTo>
                      <a:pt x="41" y="1889"/>
                    </a:lnTo>
                    <a:cubicBezTo>
                      <a:pt x="15" y="1863"/>
                      <a:pt x="0" y="1828"/>
                      <a:pt x="0" y="1790"/>
                    </a:cubicBezTo>
                    <a:lnTo>
                      <a:pt x="0" y="140"/>
                    </a:lnTo>
                    <a:lnTo>
                      <a:pt x="0" y="140"/>
                    </a:lnTo>
                    <a:cubicBezTo>
                      <a:pt x="0" y="103"/>
                      <a:pt x="15" y="67"/>
                      <a:pt x="41" y="41"/>
                    </a:cubicBezTo>
                    <a:lnTo>
                      <a:pt x="41" y="41"/>
                    </a:lnTo>
                    <a:cubicBezTo>
                      <a:pt x="67" y="15"/>
                      <a:pt x="102" y="0"/>
                      <a:pt x="139" y="0"/>
                    </a:cubicBezTo>
                    <a:lnTo>
                      <a:pt x="1096" y="0"/>
                    </a:lnTo>
                    <a:lnTo>
                      <a:pt x="1096" y="0"/>
                    </a:lnTo>
                    <a:cubicBezTo>
                      <a:pt x="1132" y="0"/>
                      <a:pt x="1167" y="15"/>
                      <a:pt x="1194" y="41"/>
                    </a:cubicBezTo>
                    <a:lnTo>
                      <a:pt x="1194" y="41"/>
                    </a:lnTo>
                    <a:cubicBezTo>
                      <a:pt x="1220" y="67"/>
                      <a:pt x="1234" y="103"/>
                      <a:pt x="1234" y="140"/>
                    </a:cubicBezTo>
                    <a:lnTo>
                      <a:pt x="1234" y="1790"/>
                    </a:lnTo>
                    <a:lnTo>
                      <a:pt x="1234" y="1790"/>
                    </a:lnTo>
                    <a:cubicBezTo>
                      <a:pt x="1234" y="1828"/>
                      <a:pt x="1220" y="1863"/>
                      <a:pt x="1194" y="1889"/>
                    </a:cubicBezTo>
                    <a:lnTo>
                      <a:pt x="1194" y="1889"/>
                    </a:lnTo>
                    <a:cubicBezTo>
                      <a:pt x="1167" y="1916"/>
                      <a:pt x="1132" y="1930"/>
                      <a:pt x="1096" y="19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3D56365A-504C-4679-AE64-D79F899F9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5524" y="5857874"/>
                <a:ext cx="126550" cy="856374"/>
              </a:xfrm>
              <a:custGeom>
                <a:avLst/>
                <a:gdLst>
                  <a:gd name="connsiteX0" fmla="*/ 63274 w 126550"/>
                  <a:gd name="connsiteY0" fmla="*/ 0 h 856374"/>
                  <a:gd name="connsiteX1" fmla="*/ 108094 w 126550"/>
                  <a:gd name="connsiteY1" fmla="*/ 18472 h 856374"/>
                  <a:gd name="connsiteX2" fmla="*/ 126550 w 126550"/>
                  <a:gd name="connsiteY2" fmla="*/ 63332 h 856374"/>
                  <a:gd name="connsiteX3" fmla="*/ 126550 w 126550"/>
                  <a:gd name="connsiteY3" fmla="*/ 382288 h 856374"/>
                  <a:gd name="connsiteX4" fmla="*/ 126550 w 126550"/>
                  <a:gd name="connsiteY4" fmla="*/ 385270 h 856374"/>
                  <a:gd name="connsiteX5" fmla="*/ 126550 w 126550"/>
                  <a:gd name="connsiteY5" fmla="*/ 426980 h 856374"/>
                  <a:gd name="connsiteX6" fmla="*/ 126550 w 126550"/>
                  <a:gd name="connsiteY6" fmla="*/ 792403 h 856374"/>
                  <a:gd name="connsiteX7" fmla="*/ 108094 w 126550"/>
                  <a:gd name="connsiteY7" fmla="*/ 837095 h 856374"/>
                  <a:gd name="connsiteX8" fmla="*/ 63274 w 126550"/>
                  <a:gd name="connsiteY8" fmla="*/ 856374 h 856374"/>
                  <a:gd name="connsiteX9" fmla="*/ 19334 w 126550"/>
                  <a:gd name="connsiteY9" fmla="*/ 837095 h 856374"/>
                  <a:gd name="connsiteX10" fmla="*/ 0 w 126550"/>
                  <a:gd name="connsiteY10" fmla="*/ 792403 h 856374"/>
                  <a:gd name="connsiteX11" fmla="*/ 0 w 126550"/>
                  <a:gd name="connsiteY11" fmla="*/ 426980 h 856374"/>
                  <a:gd name="connsiteX12" fmla="*/ 0 w 126550"/>
                  <a:gd name="connsiteY12" fmla="*/ 385270 h 856374"/>
                  <a:gd name="connsiteX13" fmla="*/ 0 w 126550"/>
                  <a:gd name="connsiteY13" fmla="*/ 382288 h 856374"/>
                  <a:gd name="connsiteX14" fmla="*/ 0 w 126550"/>
                  <a:gd name="connsiteY14" fmla="*/ 63332 h 856374"/>
                  <a:gd name="connsiteX15" fmla="*/ 19334 w 126550"/>
                  <a:gd name="connsiteY15" fmla="*/ 18472 h 856374"/>
                  <a:gd name="connsiteX16" fmla="*/ 63274 w 126550"/>
                  <a:gd name="connsiteY16" fmla="*/ 0 h 85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6550" h="856374">
                    <a:moveTo>
                      <a:pt x="63274" y="0"/>
                    </a:moveTo>
                    <a:cubicBezTo>
                      <a:pt x="80850" y="0"/>
                      <a:pt x="97548" y="7037"/>
                      <a:pt x="108094" y="18472"/>
                    </a:cubicBezTo>
                    <a:cubicBezTo>
                      <a:pt x="119518" y="29907"/>
                      <a:pt x="126550" y="46619"/>
                      <a:pt x="126550" y="63332"/>
                    </a:cubicBezTo>
                    <a:lnTo>
                      <a:pt x="126550" y="382288"/>
                    </a:lnTo>
                    <a:lnTo>
                      <a:pt x="126550" y="385270"/>
                    </a:lnTo>
                    <a:lnTo>
                      <a:pt x="126550" y="426980"/>
                    </a:lnTo>
                    <a:lnTo>
                      <a:pt x="126550" y="792403"/>
                    </a:lnTo>
                    <a:cubicBezTo>
                      <a:pt x="126550" y="809929"/>
                      <a:pt x="119518" y="825703"/>
                      <a:pt x="108094" y="837095"/>
                    </a:cubicBezTo>
                    <a:cubicBezTo>
                      <a:pt x="97548" y="848487"/>
                      <a:pt x="80850" y="856374"/>
                      <a:pt x="63274" y="856374"/>
                    </a:cubicBezTo>
                    <a:cubicBezTo>
                      <a:pt x="45698" y="856374"/>
                      <a:pt x="30758" y="848487"/>
                      <a:pt x="19334" y="837095"/>
                    </a:cubicBezTo>
                    <a:cubicBezTo>
                      <a:pt x="7910" y="825703"/>
                      <a:pt x="0" y="809929"/>
                      <a:pt x="0" y="792403"/>
                    </a:cubicBezTo>
                    <a:lnTo>
                      <a:pt x="0" y="426980"/>
                    </a:lnTo>
                    <a:lnTo>
                      <a:pt x="0" y="385270"/>
                    </a:lnTo>
                    <a:lnTo>
                      <a:pt x="0" y="382288"/>
                    </a:lnTo>
                    <a:lnTo>
                      <a:pt x="0" y="63332"/>
                    </a:lnTo>
                    <a:cubicBezTo>
                      <a:pt x="0" y="46619"/>
                      <a:pt x="7910" y="29907"/>
                      <a:pt x="19334" y="18472"/>
                    </a:cubicBezTo>
                    <a:cubicBezTo>
                      <a:pt x="30758" y="7037"/>
                      <a:pt x="45698" y="0"/>
                      <a:pt x="6327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D5859D07-C0F7-45C4-804E-12A1C5341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7800" y="5850151"/>
                <a:ext cx="141998" cy="871819"/>
              </a:xfrm>
              <a:custGeom>
                <a:avLst/>
                <a:gdLst>
                  <a:gd name="connsiteX0" fmla="*/ 15778 w 141998"/>
                  <a:gd name="connsiteY0" fmla="*/ 400716 h 871819"/>
                  <a:gd name="connsiteX1" fmla="*/ 15778 w 141998"/>
                  <a:gd name="connsiteY1" fmla="*/ 800758 h 871819"/>
                  <a:gd name="connsiteX2" fmla="*/ 32432 w 141998"/>
                  <a:gd name="connsiteY2" fmla="*/ 840236 h 871819"/>
                  <a:gd name="connsiteX3" fmla="*/ 71000 w 141998"/>
                  <a:gd name="connsiteY3" fmla="*/ 856905 h 871819"/>
                  <a:gd name="connsiteX4" fmla="*/ 111320 w 141998"/>
                  <a:gd name="connsiteY4" fmla="*/ 840236 h 871819"/>
                  <a:gd name="connsiteX5" fmla="*/ 127098 w 141998"/>
                  <a:gd name="connsiteY5" fmla="*/ 800758 h 871819"/>
                  <a:gd name="connsiteX6" fmla="*/ 127098 w 141998"/>
                  <a:gd name="connsiteY6" fmla="*/ 400716 h 871819"/>
                  <a:gd name="connsiteX7" fmla="*/ 71000 w 141998"/>
                  <a:gd name="connsiteY7" fmla="*/ 15817 h 871819"/>
                  <a:gd name="connsiteX8" fmla="*/ 32432 w 141998"/>
                  <a:gd name="connsiteY8" fmla="*/ 31635 h 871819"/>
                  <a:gd name="connsiteX9" fmla="*/ 15778 w 141998"/>
                  <a:gd name="connsiteY9" fmla="*/ 71180 h 871819"/>
                  <a:gd name="connsiteX10" fmla="*/ 15778 w 141998"/>
                  <a:gd name="connsiteY10" fmla="*/ 382288 h 871819"/>
                  <a:gd name="connsiteX11" fmla="*/ 127098 w 141998"/>
                  <a:gd name="connsiteY11" fmla="*/ 382288 h 871819"/>
                  <a:gd name="connsiteX12" fmla="*/ 127098 w 141998"/>
                  <a:gd name="connsiteY12" fmla="*/ 71180 h 871819"/>
                  <a:gd name="connsiteX13" fmla="*/ 111320 w 141998"/>
                  <a:gd name="connsiteY13" fmla="*/ 31635 h 871819"/>
                  <a:gd name="connsiteX14" fmla="*/ 71000 w 141998"/>
                  <a:gd name="connsiteY14" fmla="*/ 15817 h 871819"/>
                  <a:gd name="connsiteX15" fmla="*/ 71000 w 141998"/>
                  <a:gd name="connsiteY15" fmla="*/ 0 h 871819"/>
                  <a:gd name="connsiteX16" fmla="*/ 120962 w 141998"/>
                  <a:gd name="connsiteY16" fmla="*/ 21090 h 871819"/>
                  <a:gd name="connsiteX17" fmla="*/ 141998 w 141998"/>
                  <a:gd name="connsiteY17" fmla="*/ 71180 h 871819"/>
                  <a:gd name="connsiteX18" fmla="*/ 141998 w 141998"/>
                  <a:gd name="connsiteY18" fmla="*/ 390184 h 871819"/>
                  <a:gd name="connsiteX19" fmla="*/ 141998 w 141998"/>
                  <a:gd name="connsiteY19" fmla="*/ 392808 h 871819"/>
                  <a:gd name="connsiteX20" fmla="*/ 141998 w 141998"/>
                  <a:gd name="connsiteY20" fmla="*/ 800758 h 871819"/>
                  <a:gd name="connsiteX21" fmla="*/ 120962 w 141998"/>
                  <a:gd name="connsiteY21" fmla="*/ 850764 h 871819"/>
                  <a:gd name="connsiteX22" fmla="*/ 71000 w 141998"/>
                  <a:gd name="connsiteY22" fmla="*/ 871819 h 871819"/>
                  <a:gd name="connsiteX23" fmla="*/ 21914 w 141998"/>
                  <a:gd name="connsiteY23" fmla="*/ 850764 h 871819"/>
                  <a:gd name="connsiteX24" fmla="*/ 0 w 141998"/>
                  <a:gd name="connsiteY24" fmla="*/ 800758 h 871819"/>
                  <a:gd name="connsiteX25" fmla="*/ 0 w 141998"/>
                  <a:gd name="connsiteY25" fmla="*/ 392808 h 871819"/>
                  <a:gd name="connsiteX26" fmla="*/ 0 w 141998"/>
                  <a:gd name="connsiteY26" fmla="*/ 390184 h 871819"/>
                  <a:gd name="connsiteX27" fmla="*/ 0 w 141998"/>
                  <a:gd name="connsiteY27" fmla="*/ 71180 h 871819"/>
                  <a:gd name="connsiteX28" fmla="*/ 21914 w 141998"/>
                  <a:gd name="connsiteY28" fmla="*/ 21090 h 871819"/>
                  <a:gd name="connsiteX29" fmla="*/ 71000 w 141998"/>
                  <a:gd name="connsiteY29" fmla="*/ 0 h 87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1998" h="871819">
                    <a:moveTo>
                      <a:pt x="15778" y="400716"/>
                    </a:moveTo>
                    <a:lnTo>
                      <a:pt x="15778" y="800758"/>
                    </a:lnTo>
                    <a:cubicBezTo>
                      <a:pt x="15778" y="815672"/>
                      <a:pt x="21914" y="829709"/>
                      <a:pt x="32432" y="840236"/>
                    </a:cubicBezTo>
                    <a:cubicBezTo>
                      <a:pt x="42074" y="850764"/>
                      <a:pt x="56098" y="856905"/>
                      <a:pt x="71000" y="856905"/>
                    </a:cubicBezTo>
                    <a:cubicBezTo>
                      <a:pt x="86778" y="856905"/>
                      <a:pt x="99926" y="850764"/>
                      <a:pt x="111320" y="840236"/>
                    </a:cubicBezTo>
                    <a:cubicBezTo>
                      <a:pt x="120962" y="829709"/>
                      <a:pt x="127098" y="815672"/>
                      <a:pt x="127098" y="800758"/>
                    </a:cubicBezTo>
                    <a:lnTo>
                      <a:pt x="127098" y="400716"/>
                    </a:lnTo>
                    <a:close/>
                    <a:moveTo>
                      <a:pt x="71000" y="15817"/>
                    </a:moveTo>
                    <a:cubicBezTo>
                      <a:pt x="56098" y="15817"/>
                      <a:pt x="42074" y="21969"/>
                      <a:pt x="32432" y="31635"/>
                    </a:cubicBezTo>
                    <a:cubicBezTo>
                      <a:pt x="21914" y="42180"/>
                      <a:pt x="15778" y="56241"/>
                      <a:pt x="15778" y="71180"/>
                    </a:cubicBezTo>
                    <a:lnTo>
                      <a:pt x="15778" y="382288"/>
                    </a:lnTo>
                    <a:lnTo>
                      <a:pt x="127098" y="382288"/>
                    </a:lnTo>
                    <a:lnTo>
                      <a:pt x="127098" y="71180"/>
                    </a:lnTo>
                    <a:cubicBezTo>
                      <a:pt x="127098" y="56241"/>
                      <a:pt x="120962" y="42180"/>
                      <a:pt x="111320" y="31635"/>
                    </a:cubicBezTo>
                    <a:cubicBezTo>
                      <a:pt x="99926" y="21969"/>
                      <a:pt x="86778" y="15817"/>
                      <a:pt x="71000" y="15817"/>
                    </a:cubicBezTo>
                    <a:close/>
                    <a:moveTo>
                      <a:pt x="71000" y="0"/>
                    </a:moveTo>
                    <a:cubicBezTo>
                      <a:pt x="90284" y="0"/>
                      <a:pt x="107814" y="7909"/>
                      <a:pt x="120962" y="21090"/>
                    </a:cubicBezTo>
                    <a:cubicBezTo>
                      <a:pt x="134986" y="35150"/>
                      <a:pt x="141998" y="52726"/>
                      <a:pt x="141998" y="71180"/>
                    </a:cubicBezTo>
                    <a:lnTo>
                      <a:pt x="141998" y="390184"/>
                    </a:lnTo>
                    <a:lnTo>
                      <a:pt x="141998" y="392808"/>
                    </a:lnTo>
                    <a:lnTo>
                      <a:pt x="141998" y="800758"/>
                    </a:lnTo>
                    <a:cubicBezTo>
                      <a:pt x="141998" y="820059"/>
                      <a:pt x="134986" y="837604"/>
                      <a:pt x="120962" y="850764"/>
                    </a:cubicBezTo>
                    <a:cubicBezTo>
                      <a:pt x="107814" y="864801"/>
                      <a:pt x="90284" y="871819"/>
                      <a:pt x="71000" y="871819"/>
                    </a:cubicBezTo>
                    <a:cubicBezTo>
                      <a:pt x="52592" y="871819"/>
                      <a:pt x="34186" y="864801"/>
                      <a:pt x="21914" y="850764"/>
                    </a:cubicBezTo>
                    <a:cubicBezTo>
                      <a:pt x="7890" y="837604"/>
                      <a:pt x="0" y="820059"/>
                      <a:pt x="0" y="800758"/>
                    </a:cubicBezTo>
                    <a:lnTo>
                      <a:pt x="0" y="392808"/>
                    </a:lnTo>
                    <a:lnTo>
                      <a:pt x="0" y="390184"/>
                    </a:lnTo>
                    <a:lnTo>
                      <a:pt x="0" y="71180"/>
                    </a:lnTo>
                    <a:cubicBezTo>
                      <a:pt x="0" y="52726"/>
                      <a:pt x="7890" y="35150"/>
                      <a:pt x="21914" y="21090"/>
                    </a:cubicBezTo>
                    <a:cubicBezTo>
                      <a:pt x="34186" y="7909"/>
                      <a:pt x="52592" y="0"/>
                      <a:pt x="71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A13CB36C-8FF5-411C-A618-1DE0CE800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69888" y="5749752"/>
                <a:ext cx="126550" cy="1072621"/>
              </a:xfrm>
              <a:custGeom>
                <a:avLst/>
                <a:gdLst>
                  <a:gd name="connsiteX0" fmla="*/ 0 w 126550"/>
                  <a:gd name="connsiteY0" fmla="*/ 830221 h 1072621"/>
                  <a:gd name="connsiteX1" fmla="*/ 126550 w 126550"/>
                  <a:gd name="connsiteY1" fmla="*/ 830221 h 1072621"/>
                  <a:gd name="connsiteX2" fmla="*/ 126550 w 126550"/>
                  <a:gd name="connsiteY2" fmla="*/ 1009841 h 1072621"/>
                  <a:gd name="connsiteX3" fmla="*/ 108096 w 126550"/>
                  <a:gd name="connsiteY3" fmla="*/ 1053439 h 1072621"/>
                  <a:gd name="connsiteX4" fmla="*/ 63276 w 126550"/>
                  <a:gd name="connsiteY4" fmla="*/ 1072621 h 1072621"/>
                  <a:gd name="connsiteX5" fmla="*/ 18456 w 126550"/>
                  <a:gd name="connsiteY5" fmla="*/ 1053439 h 1072621"/>
                  <a:gd name="connsiteX6" fmla="*/ 0 w 126550"/>
                  <a:gd name="connsiteY6" fmla="*/ 1009841 h 1072621"/>
                  <a:gd name="connsiteX7" fmla="*/ 63276 w 126550"/>
                  <a:gd name="connsiteY7" fmla="*/ 0 h 1072621"/>
                  <a:gd name="connsiteX8" fmla="*/ 108096 w 126550"/>
                  <a:gd name="connsiteY8" fmla="*/ 18391 h 1072621"/>
                  <a:gd name="connsiteX9" fmla="*/ 126550 w 126550"/>
                  <a:gd name="connsiteY9" fmla="*/ 63055 h 1072621"/>
                  <a:gd name="connsiteX10" fmla="*/ 126550 w 126550"/>
                  <a:gd name="connsiteY10" fmla="*/ 535966 h 1072621"/>
                  <a:gd name="connsiteX11" fmla="*/ 126550 w 126550"/>
                  <a:gd name="connsiteY11" fmla="*/ 829345 h 1072621"/>
                  <a:gd name="connsiteX12" fmla="*/ 0 w 126550"/>
                  <a:gd name="connsiteY12" fmla="*/ 829345 h 1072621"/>
                  <a:gd name="connsiteX13" fmla="*/ 0 w 126550"/>
                  <a:gd name="connsiteY13" fmla="*/ 535966 h 1072621"/>
                  <a:gd name="connsiteX14" fmla="*/ 0 w 126550"/>
                  <a:gd name="connsiteY14" fmla="*/ 63055 h 1072621"/>
                  <a:gd name="connsiteX15" fmla="*/ 18456 w 126550"/>
                  <a:gd name="connsiteY15" fmla="*/ 18391 h 1072621"/>
                  <a:gd name="connsiteX16" fmla="*/ 63276 w 126550"/>
                  <a:gd name="connsiteY16" fmla="*/ 0 h 107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6550" h="1072621">
                    <a:moveTo>
                      <a:pt x="0" y="830221"/>
                    </a:moveTo>
                    <a:lnTo>
                      <a:pt x="126550" y="830221"/>
                    </a:lnTo>
                    <a:lnTo>
                      <a:pt x="126550" y="1009841"/>
                    </a:lnTo>
                    <a:cubicBezTo>
                      <a:pt x="126550" y="1027280"/>
                      <a:pt x="119520" y="1042103"/>
                      <a:pt x="108096" y="1053439"/>
                    </a:cubicBezTo>
                    <a:cubicBezTo>
                      <a:pt x="96670" y="1064774"/>
                      <a:pt x="80852" y="1072621"/>
                      <a:pt x="63276" y="1072621"/>
                    </a:cubicBezTo>
                    <a:cubicBezTo>
                      <a:pt x="46578" y="1072621"/>
                      <a:pt x="29880" y="1064774"/>
                      <a:pt x="18456" y="1053439"/>
                    </a:cubicBezTo>
                    <a:cubicBezTo>
                      <a:pt x="7032" y="1042103"/>
                      <a:pt x="0" y="1027280"/>
                      <a:pt x="0" y="1009841"/>
                    </a:cubicBezTo>
                    <a:close/>
                    <a:moveTo>
                      <a:pt x="63276" y="0"/>
                    </a:moveTo>
                    <a:cubicBezTo>
                      <a:pt x="80852" y="0"/>
                      <a:pt x="96670" y="6131"/>
                      <a:pt x="108096" y="18391"/>
                    </a:cubicBezTo>
                    <a:cubicBezTo>
                      <a:pt x="119520" y="29776"/>
                      <a:pt x="126550" y="45540"/>
                      <a:pt x="126550" y="63055"/>
                    </a:cubicBezTo>
                    <a:lnTo>
                      <a:pt x="126550" y="535966"/>
                    </a:lnTo>
                    <a:lnTo>
                      <a:pt x="126550" y="829345"/>
                    </a:lnTo>
                    <a:lnTo>
                      <a:pt x="0" y="829345"/>
                    </a:lnTo>
                    <a:lnTo>
                      <a:pt x="0" y="535966"/>
                    </a:lnTo>
                    <a:lnTo>
                      <a:pt x="0" y="63055"/>
                    </a:lnTo>
                    <a:cubicBezTo>
                      <a:pt x="0" y="45540"/>
                      <a:pt x="7032" y="29776"/>
                      <a:pt x="18456" y="18391"/>
                    </a:cubicBezTo>
                    <a:cubicBezTo>
                      <a:pt x="29880" y="6131"/>
                      <a:pt x="46578" y="0"/>
                      <a:pt x="6327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6E2A7D5-2039-4EE8-9115-A0A0F95F6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62166" y="5742029"/>
                <a:ext cx="141998" cy="1088065"/>
              </a:xfrm>
              <a:custGeom>
                <a:avLst/>
                <a:gdLst>
                  <a:gd name="connsiteX0" fmla="*/ 14900 w 141998"/>
                  <a:gd name="connsiteY0" fmla="*/ 845080 h 1088065"/>
                  <a:gd name="connsiteX1" fmla="*/ 14900 w 141998"/>
                  <a:gd name="connsiteY1" fmla="*/ 1017267 h 1088065"/>
                  <a:gd name="connsiteX2" fmla="*/ 31554 w 141998"/>
                  <a:gd name="connsiteY2" fmla="*/ 1055725 h 1088065"/>
                  <a:gd name="connsiteX3" fmla="*/ 70998 w 141998"/>
                  <a:gd name="connsiteY3" fmla="*/ 1072332 h 1088065"/>
                  <a:gd name="connsiteX4" fmla="*/ 110442 w 141998"/>
                  <a:gd name="connsiteY4" fmla="*/ 1055725 h 1088065"/>
                  <a:gd name="connsiteX5" fmla="*/ 126220 w 141998"/>
                  <a:gd name="connsiteY5" fmla="*/ 1017267 h 1088065"/>
                  <a:gd name="connsiteX6" fmla="*/ 126220 w 141998"/>
                  <a:gd name="connsiteY6" fmla="*/ 845080 h 1088065"/>
                  <a:gd name="connsiteX7" fmla="*/ 70998 w 141998"/>
                  <a:gd name="connsiteY7" fmla="*/ 14883 h 1088065"/>
                  <a:gd name="connsiteX8" fmla="*/ 31554 w 141998"/>
                  <a:gd name="connsiteY8" fmla="*/ 31516 h 1088065"/>
                  <a:gd name="connsiteX9" fmla="*/ 14900 w 141998"/>
                  <a:gd name="connsiteY9" fmla="*/ 70910 h 1088065"/>
                  <a:gd name="connsiteX10" fmla="*/ 14900 w 141998"/>
                  <a:gd name="connsiteY10" fmla="*/ 829909 h 1088065"/>
                  <a:gd name="connsiteX11" fmla="*/ 126220 w 141998"/>
                  <a:gd name="connsiteY11" fmla="*/ 829909 h 1088065"/>
                  <a:gd name="connsiteX12" fmla="*/ 126220 w 141998"/>
                  <a:gd name="connsiteY12" fmla="*/ 70910 h 1088065"/>
                  <a:gd name="connsiteX13" fmla="*/ 110442 w 141998"/>
                  <a:gd name="connsiteY13" fmla="*/ 31516 h 1088065"/>
                  <a:gd name="connsiteX14" fmla="*/ 70998 w 141998"/>
                  <a:gd name="connsiteY14" fmla="*/ 14883 h 1088065"/>
                  <a:gd name="connsiteX15" fmla="*/ 70998 w 141998"/>
                  <a:gd name="connsiteY15" fmla="*/ 0 h 1088065"/>
                  <a:gd name="connsiteX16" fmla="*/ 120960 w 141998"/>
                  <a:gd name="connsiteY16" fmla="*/ 20135 h 1088065"/>
                  <a:gd name="connsiteX17" fmla="*/ 141998 w 141998"/>
                  <a:gd name="connsiteY17" fmla="*/ 70910 h 1088065"/>
                  <a:gd name="connsiteX18" fmla="*/ 141998 w 141998"/>
                  <a:gd name="connsiteY18" fmla="*/ 836913 h 1088065"/>
                  <a:gd name="connsiteX19" fmla="*/ 141838 w 141998"/>
                  <a:gd name="connsiteY19" fmla="*/ 837072 h 1088065"/>
                  <a:gd name="connsiteX20" fmla="*/ 141998 w 141998"/>
                  <a:gd name="connsiteY20" fmla="*/ 837214 h 1088065"/>
                  <a:gd name="connsiteX21" fmla="*/ 141998 w 141998"/>
                  <a:gd name="connsiteY21" fmla="*/ 1017267 h 1088065"/>
                  <a:gd name="connsiteX22" fmla="*/ 120960 w 141998"/>
                  <a:gd name="connsiteY22" fmla="*/ 1067088 h 1088065"/>
                  <a:gd name="connsiteX23" fmla="*/ 70998 w 141998"/>
                  <a:gd name="connsiteY23" fmla="*/ 1088065 h 1088065"/>
                  <a:gd name="connsiteX24" fmla="*/ 21036 w 141998"/>
                  <a:gd name="connsiteY24" fmla="*/ 1067088 h 1088065"/>
                  <a:gd name="connsiteX25" fmla="*/ 0 w 141998"/>
                  <a:gd name="connsiteY25" fmla="*/ 1017267 h 1088065"/>
                  <a:gd name="connsiteX26" fmla="*/ 0 w 141998"/>
                  <a:gd name="connsiteY26" fmla="*/ 837214 h 1088065"/>
                  <a:gd name="connsiteX27" fmla="*/ 160 w 141998"/>
                  <a:gd name="connsiteY27" fmla="*/ 837072 h 1088065"/>
                  <a:gd name="connsiteX28" fmla="*/ 0 w 141998"/>
                  <a:gd name="connsiteY28" fmla="*/ 836913 h 1088065"/>
                  <a:gd name="connsiteX29" fmla="*/ 0 w 141998"/>
                  <a:gd name="connsiteY29" fmla="*/ 70910 h 1088065"/>
                  <a:gd name="connsiteX30" fmla="*/ 21036 w 141998"/>
                  <a:gd name="connsiteY30" fmla="*/ 20135 h 1088065"/>
                  <a:gd name="connsiteX31" fmla="*/ 70998 w 141998"/>
                  <a:gd name="connsiteY31" fmla="*/ 0 h 1088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41998" h="1088065">
                    <a:moveTo>
                      <a:pt x="14900" y="845080"/>
                    </a:moveTo>
                    <a:lnTo>
                      <a:pt x="14900" y="1017267"/>
                    </a:lnTo>
                    <a:cubicBezTo>
                      <a:pt x="14900" y="1031252"/>
                      <a:pt x="21036" y="1046111"/>
                      <a:pt x="31554" y="1055725"/>
                    </a:cubicBezTo>
                    <a:cubicBezTo>
                      <a:pt x="42950" y="1066214"/>
                      <a:pt x="56098" y="1072332"/>
                      <a:pt x="70998" y="1072332"/>
                    </a:cubicBezTo>
                    <a:cubicBezTo>
                      <a:pt x="85900" y="1072332"/>
                      <a:pt x="99924" y="1066214"/>
                      <a:pt x="110442" y="1055725"/>
                    </a:cubicBezTo>
                    <a:cubicBezTo>
                      <a:pt x="120960" y="1046111"/>
                      <a:pt x="126220" y="1031252"/>
                      <a:pt x="126220" y="1017267"/>
                    </a:cubicBezTo>
                    <a:lnTo>
                      <a:pt x="126220" y="845080"/>
                    </a:lnTo>
                    <a:close/>
                    <a:moveTo>
                      <a:pt x="70998" y="14883"/>
                    </a:moveTo>
                    <a:cubicBezTo>
                      <a:pt x="56098" y="14883"/>
                      <a:pt x="42950" y="21011"/>
                      <a:pt x="31554" y="31516"/>
                    </a:cubicBezTo>
                    <a:cubicBezTo>
                      <a:pt x="21036" y="42021"/>
                      <a:pt x="14900" y="55152"/>
                      <a:pt x="14900" y="70910"/>
                    </a:cubicBezTo>
                    <a:lnTo>
                      <a:pt x="14900" y="829909"/>
                    </a:lnTo>
                    <a:lnTo>
                      <a:pt x="126220" y="829909"/>
                    </a:lnTo>
                    <a:lnTo>
                      <a:pt x="126220" y="70910"/>
                    </a:lnTo>
                    <a:cubicBezTo>
                      <a:pt x="126220" y="55152"/>
                      <a:pt x="120960" y="42021"/>
                      <a:pt x="110442" y="31516"/>
                    </a:cubicBezTo>
                    <a:cubicBezTo>
                      <a:pt x="99924" y="21011"/>
                      <a:pt x="85900" y="14883"/>
                      <a:pt x="70998" y="14883"/>
                    </a:cubicBezTo>
                    <a:close/>
                    <a:moveTo>
                      <a:pt x="70998" y="0"/>
                    </a:moveTo>
                    <a:cubicBezTo>
                      <a:pt x="89406" y="0"/>
                      <a:pt x="107812" y="7879"/>
                      <a:pt x="120960" y="20135"/>
                    </a:cubicBezTo>
                    <a:cubicBezTo>
                      <a:pt x="134986" y="34142"/>
                      <a:pt x="141998" y="51651"/>
                      <a:pt x="141998" y="70910"/>
                    </a:cubicBezTo>
                    <a:lnTo>
                      <a:pt x="141998" y="836913"/>
                    </a:lnTo>
                    <a:lnTo>
                      <a:pt x="141838" y="837072"/>
                    </a:lnTo>
                    <a:lnTo>
                      <a:pt x="141998" y="837214"/>
                    </a:lnTo>
                    <a:lnTo>
                      <a:pt x="141998" y="1017267"/>
                    </a:lnTo>
                    <a:cubicBezTo>
                      <a:pt x="141998" y="1036496"/>
                      <a:pt x="134986" y="1053103"/>
                      <a:pt x="120960" y="1067088"/>
                    </a:cubicBezTo>
                    <a:cubicBezTo>
                      <a:pt x="107812" y="1080199"/>
                      <a:pt x="89406" y="1088065"/>
                      <a:pt x="70998" y="1088065"/>
                    </a:cubicBezTo>
                    <a:cubicBezTo>
                      <a:pt x="52592" y="1088065"/>
                      <a:pt x="34184" y="1080199"/>
                      <a:pt x="21036" y="1067088"/>
                    </a:cubicBezTo>
                    <a:cubicBezTo>
                      <a:pt x="7888" y="1053103"/>
                      <a:pt x="0" y="1036496"/>
                      <a:pt x="0" y="1017267"/>
                    </a:cubicBezTo>
                    <a:lnTo>
                      <a:pt x="0" y="837214"/>
                    </a:lnTo>
                    <a:lnTo>
                      <a:pt x="160" y="837072"/>
                    </a:lnTo>
                    <a:lnTo>
                      <a:pt x="0" y="836913"/>
                    </a:lnTo>
                    <a:lnTo>
                      <a:pt x="0" y="70910"/>
                    </a:lnTo>
                    <a:cubicBezTo>
                      <a:pt x="0" y="51651"/>
                      <a:pt x="7888" y="34142"/>
                      <a:pt x="21036" y="20135"/>
                    </a:cubicBezTo>
                    <a:cubicBezTo>
                      <a:pt x="34184" y="7879"/>
                      <a:pt x="52592" y="0"/>
                      <a:pt x="70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78939286-8469-4E04-8586-BE68A0B76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7916" y="5583709"/>
                <a:ext cx="126556" cy="1400843"/>
              </a:xfrm>
              <a:custGeom>
                <a:avLst/>
                <a:gdLst>
                  <a:gd name="connsiteX0" fmla="*/ 0 w 126556"/>
                  <a:gd name="connsiteY0" fmla="*/ 239413 h 1400843"/>
                  <a:gd name="connsiteX1" fmla="*/ 126556 w 126556"/>
                  <a:gd name="connsiteY1" fmla="*/ 239413 h 1400843"/>
                  <a:gd name="connsiteX2" fmla="*/ 126556 w 126556"/>
                  <a:gd name="connsiteY2" fmla="*/ 701355 h 1400843"/>
                  <a:gd name="connsiteX3" fmla="*/ 126556 w 126556"/>
                  <a:gd name="connsiteY3" fmla="*/ 1337731 h 1400843"/>
                  <a:gd name="connsiteX4" fmla="*/ 108226 w 126556"/>
                  <a:gd name="connsiteY4" fmla="*/ 1381559 h 1400843"/>
                  <a:gd name="connsiteX5" fmla="*/ 62842 w 126556"/>
                  <a:gd name="connsiteY5" fmla="*/ 1400843 h 1400843"/>
                  <a:gd name="connsiteX6" fmla="*/ 18328 w 126556"/>
                  <a:gd name="connsiteY6" fmla="*/ 1381559 h 1400843"/>
                  <a:gd name="connsiteX7" fmla="*/ 0 w 126556"/>
                  <a:gd name="connsiteY7" fmla="*/ 1337731 h 1400843"/>
                  <a:gd name="connsiteX8" fmla="*/ 0 w 126556"/>
                  <a:gd name="connsiteY8" fmla="*/ 701355 h 1400843"/>
                  <a:gd name="connsiteX9" fmla="*/ 62842 w 126556"/>
                  <a:gd name="connsiteY9" fmla="*/ 0 h 1400843"/>
                  <a:gd name="connsiteX10" fmla="*/ 108226 w 126556"/>
                  <a:gd name="connsiteY10" fmla="*/ 18417 h 1400843"/>
                  <a:gd name="connsiteX11" fmla="*/ 126556 w 126556"/>
                  <a:gd name="connsiteY11" fmla="*/ 64019 h 1400843"/>
                  <a:gd name="connsiteX12" fmla="*/ 126556 w 126556"/>
                  <a:gd name="connsiteY12" fmla="*/ 238535 h 1400843"/>
                  <a:gd name="connsiteX13" fmla="*/ 0 w 126556"/>
                  <a:gd name="connsiteY13" fmla="*/ 238535 h 1400843"/>
                  <a:gd name="connsiteX14" fmla="*/ 0 w 126556"/>
                  <a:gd name="connsiteY14" fmla="*/ 64019 h 1400843"/>
                  <a:gd name="connsiteX15" fmla="*/ 18328 w 126556"/>
                  <a:gd name="connsiteY15" fmla="*/ 18417 h 1400843"/>
                  <a:gd name="connsiteX16" fmla="*/ 62842 w 126556"/>
                  <a:gd name="connsiteY16" fmla="*/ 0 h 140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6556" h="1400843">
                    <a:moveTo>
                      <a:pt x="0" y="239413"/>
                    </a:moveTo>
                    <a:lnTo>
                      <a:pt x="126556" y="239413"/>
                    </a:lnTo>
                    <a:lnTo>
                      <a:pt x="126556" y="701355"/>
                    </a:lnTo>
                    <a:lnTo>
                      <a:pt x="126556" y="1337731"/>
                    </a:lnTo>
                    <a:cubicBezTo>
                      <a:pt x="126556" y="1355262"/>
                      <a:pt x="119572" y="1371040"/>
                      <a:pt x="108226" y="1381559"/>
                    </a:cubicBezTo>
                    <a:cubicBezTo>
                      <a:pt x="96880" y="1393830"/>
                      <a:pt x="81170" y="1400843"/>
                      <a:pt x="62842" y="1400843"/>
                    </a:cubicBezTo>
                    <a:cubicBezTo>
                      <a:pt x="45386" y="1400843"/>
                      <a:pt x="29676" y="1393830"/>
                      <a:pt x="18328" y="1381559"/>
                    </a:cubicBezTo>
                    <a:cubicBezTo>
                      <a:pt x="6982" y="1371040"/>
                      <a:pt x="0" y="1355262"/>
                      <a:pt x="0" y="1337731"/>
                    </a:cubicBezTo>
                    <a:lnTo>
                      <a:pt x="0" y="701355"/>
                    </a:lnTo>
                    <a:close/>
                    <a:moveTo>
                      <a:pt x="62842" y="0"/>
                    </a:moveTo>
                    <a:cubicBezTo>
                      <a:pt x="81170" y="0"/>
                      <a:pt x="96880" y="7016"/>
                      <a:pt x="108226" y="18417"/>
                    </a:cubicBezTo>
                    <a:cubicBezTo>
                      <a:pt x="119572" y="30694"/>
                      <a:pt x="126556" y="46480"/>
                      <a:pt x="126556" y="64019"/>
                    </a:cubicBezTo>
                    <a:lnTo>
                      <a:pt x="126556" y="238535"/>
                    </a:lnTo>
                    <a:lnTo>
                      <a:pt x="0" y="238535"/>
                    </a:lnTo>
                    <a:lnTo>
                      <a:pt x="0" y="64019"/>
                    </a:lnTo>
                    <a:cubicBezTo>
                      <a:pt x="0" y="46480"/>
                      <a:pt x="6982" y="30694"/>
                      <a:pt x="18328" y="18417"/>
                    </a:cubicBezTo>
                    <a:cubicBezTo>
                      <a:pt x="29676" y="7016"/>
                      <a:pt x="45386" y="0"/>
                      <a:pt x="6284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2FC27A04-A622-40FF-B0A6-6A76ADA11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0192" y="5579847"/>
                <a:ext cx="141998" cy="1412428"/>
              </a:xfrm>
              <a:custGeom>
                <a:avLst/>
                <a:gdLst>
                  <a:gd name="connsiteX0" fmla="*/ 15778 w 141998"/>
                  <a:gd name="connsiteY0" fmla="*/ 253979 h 1412428"/>
                  <a:gd name="connsiteX1" fmla="*/ 15778 w 141998"/>
                  <a:gd name="connsiteY1" fmla="*/ 1341447 h 1412428"/>
                  <a:gd name="connsiteX2" fmla="*/ 31556 w 141998"/>
                  <a:gd name="connsiteY2" fmla="*/ 1380881 h 1412428"/>
                  <a:gd name="connsiteX3" fmla="*/ 71000 w 141998"/>
                  <a:gd name="connsiteY3" fmla="*/ 1397531 h 1412428"/>
                  <a:gd name="connsiteX4" fmla="*/ 111320 w 141998"/>
                  <a:gd name="connsiteY4" fmla="*/ 1380881 h 1412428"/>
                  <a:gd name="connsiteX5" fmla="*/ 127098 w 141998"/>
                  <a:gd name="connsiteY5" fmla="*/ 1341447 h 1412428"/>
                  <a:gd name="connsiteX6" fmla="*/ 127098 w 141998"/>
                  <a:gd name="connsiteY6" fmla="*/ 253979 h 1412428"/>
                  <a:gd name="connsiteX7" fmla="*/ 71000 w 141998"/>
                  <a:gd name="connsiteY7" fmla="*/ 14940 h 1412428"/>
                  <a:gd name="connsiteX8" fmla="*/ 31556 w 141998"/>
                  <a:gd name="connsiteY8" fmla="*/ 31638 h 1412428"/>
                  <a:gd name="connsiteX9" fmla="*/ 15778 w 141998"/>
                  <a:gd name="connsiteY9" fmla="*/ 71185 h 1412428"/>
                  <a:gd name="connsiteX10" fmla="*/ 15778 w 141998"/>
                  <a:gd name="connsiteY10" fmla="*/ 235552 h 1412428"/>
                  <a:gd name="connsiteX11" fmla="*/ 127098 w 141998"/>
                  <a:gd name="connsiteY11" fmla="*/ 235552 h 1412428"/>
                  <a:gd name="connsiteX12" fmla="*/ 127098 w 141998"/>
                  <a:gd name="connsiteY12" fmla="*/ 71185 h 1412428"/>
                  <a:gd name="connsiteX13" fmla="*/ 111320 w 141998"/>
                  <a:gd name="connsiteY13" fmla="*/ 31638 h 1412428"/>
                  <a:gd name="connsiteX14" fmla="*/ 71000 w 141998"/>
                  <a:gd name="connsiteY14" fmla="*/ 14940 h 1412428"/>
                  <a:gd name="connsiteX15" fmla="*/ 71000 w 141998"/>
                  <a:gd name="connsiteY15" fmla="*/ 0 h 1412428"/>
                  <a:gd name="connsiteX16" fmla="*/ 121838 w 141998"/>
                  <a:gd name="connsiteY16" fmla="*/ 20213 h 1412428"/>
                  <a:gd name="connsiteX17" fmla="*/ 141998 w 141998"/>
                  <a:gd name="connsiteY17" fmla="*/ 71185 h 1412428"/>
                  <a:gd name="connsiteX18" fmla="*/ 141998 w 141998"/>
                  <a:gd name="connsiteY18" fmla="*/ 243439 h 1412428"/>
                  <a:gd name="connsiteX19" fmla="*/ 141998 w 141998"/>
                  <a:gd name="connsiteY19" fmla="*/ 246070 h 1412428"/>
                  <a:gd name="connsiteX20" fmla="*/ 141998 w 141998"/>
                  <a:gd name="connsiteY20" fmla="*/ 1341447 h 1412428"/>
                  <a:gd name="connsiteX21" fmla="*/ 121838 w 141998"/>
                  <a:gd name="connsiteY21" fmla="*/ 1391397 h 1412428"/>
                  <a:gd name="connsiteX22" fmla="*/ 71000 w 141998"/>
                  <a:gd name="connsiteY22" fmla="*/ 1412428 h 1412428"/>
                  <a:gd name="connsiteX23" fmla="*/ 21038 w 141998"/>
                  <a:gd name="connsiteY23" fmla="*/ 1391397 h 1412428"/>
                  <a:gd name="connsiteX24" fmla="*/ 0 w 141998"/>
                  <a:gd name="connsiteY24" fmla="*/ 1341447 h 1412428"/>
                  <a:gd name="connsiteX25" fmla="*/ 0 w 141998"/>
                  <a:gd name="connsiteY25" fmla="*/ 246070 h 1412428"/>
                  <a:gd name="connsiteX26" fmla="*/ 0 w 141998"/>
                  <a:gd name="connsiteY26" fmla="*/ 243439 h 1412428"/>
                  <a:gd name="connsiteX27" fmla="*/ 0 w 141998"/>
                  <a:gd name="connsiteY27" fmla="*/ 71185 h 1412428"/>
                  <a:gd name="connsiteX28" fmla="*/ 21038 w 141998"/>
                  <a:gd name="connsiteY28" fmla="*/ 20213 h 1412428"/>
                  <a:gd name="connsiteX29" fmla="*/ 71000 w 141998"/>
                  <a:gd name="connsiteY29" fmla="*/ 0 h 141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1998" h="1412428">
                    <a:moveTo>
                      <a:pt x="15778" y="253979"/>
                    </a:moveTo>
                    <a:lnTo>
                      <a:pt x="15778" y="1341447"/>
                    </a:lnTo>
                    <a:cubicBezTo>
                      <a:pt x="15778" y="1356344"/>
                      <a:pt x="21914" y="1369489"/>
                      <a:pt x="31556" y="1380881"/>
                    </a:cubicBezTo>
                    <a:cubicBezTo>
                      <a:pt x="42074" y="1391397"/>
                      <a:pt x="56976" y="1397531"/>
                      <a:pt x="71000" y="1397531"/>
                    </a:cubicBezTo>
                    <a:cubicBezTo>
                      <a:pt x="86778" y="1397531"/>
                      <a:pt x="99926" y="1391397"/>
                      <a:pt x="111320" y="1380881"/>
                    </a:cubicBezTo>
                    <a:cubicBezTo>
                      <a:pt x="120962" y="1369489"/>
                      <a:pt x="127098" y="1356344"/>
                      <a:pt x="127098" y="1341447"/>
                    </a:cubicBezTo>
                    <a:lnTo>
                      <a:pt x="127098" y="253979"/>
                    </a:lnTo>
                    <a:close/>
                    <a:moveTo>
                      <a:pt x="71000" y="14940"/>
                    </a:moveTo>
                    <a:cubicBezTo>
                      <a:pt x="56976" y="14940"/>
                      <a:pt x="42074" y="21092"/>
                      <a:pt x="31556" y="31638"/>
                    </a:cubicBezTo>
                    <a:cubicBezTo>
                      <a:pt x="21914" y="41305"/>
                      <a:pt x="15778" y="56245"/>
                      <a:pt x="15778" y="71185"/>
                    </a:cubicBezTo>
                    <a:lnTo>
                      <a:pt x="15778" y="235552"/>
                    </a:lnTo>
                    <a:lnTo>
                      <a:pt x="127098" y="235552"/>
                    </a:lnTo>
                    <a:lnTo>
                      <a:pt x="127098" y="71185"/>
                    </a:lnTo>
                    <a:cubicBezTo>
                      <a:pt x="127098" y="56245"/>
                      <a:pt x="120962" y="41305"/>
                      <a:pt x="111320" y="31638"/>
                    </a:cubicBezTo>
                    <a:cubicBezTo>
                      <a:pt x="99926" y="21092"/>
                      <a:pt x="86778" y="14940"/>
                      <a:pt x="71000" y="14940"/>
                    </a:cubicBezTo>
                    <a:close/>
                    <a:moveTo>
                      <a:pt x="71000" y="0"/>
                    </a:moveTo>
                    <a:cubicBezTo>
                      <a:pt x="90284" y="0"/>
                      <a:pt x="107814" y="7031"/>
                      <a:pt x="121838" y="20213"/>
                    </a:cubicBezTo>
                    <a:cubicBezTo>
                      <a:pt x="134986" y="34274"/>
                      <a:pt x="141998" y="51851"/>
                      <a:pt x="141998" y="71185"/>
                    </a:cubicBezTo>
                    <a:lnTo>
                      <a:pt x="141998" y="243439"/>
                    </a:lnTo>
                    <a:lnTo>
                      <a:pt x="141998" y="246070"/>
                    </a:lnTo>
                    <a:lnTo>
                      <a:pt x="141998" y="1341447"/>
                    </a:lnTo>
                    <a:cubicBezTo>
                      <a:pt x="141998" y="1359850"/>
                      <a:pt x="134986" y="1378252"/>
                      <a:pt x="121838" y="1391397"/>
                    </a:cubicBezTo>
                    <a:cubicBezTo>
                      <a:pt x="107814" y="1404541"/>
                      <a:pt x="90284" y="1412428"/>
                      <a:pt x="71000" y="1412428"/>
                    </a:cubicBezTo>
                    <a:cubicBezTo>
                      <a:pt x="52592" y="1412428"/>
                      <a:pt x="35062" y="1404541"/>
                      <a:pt x="21038" y="1391397"/>
                    </a:cubicBezTo>
                    <a:cubicBezTo>
                      <a:pt x="7890" y="1378252"/>
                      <a:pt x="0" y="1359850"/>
                      <a:pt x="0" y="1341447"/>
                    </a:cubicBezTo>
                    <a:lnTo>
                      <a:pt x="0" y="246070"/>
                    </a:lnTo>
                    <a:lnTo>
                      <a:pt x="0" y="243439"/>
                    </a:lnTo>
                    <a:lnTo>
                      <a:pt x="0" y="71185"/>
                    </a:lnTo>
                    <a:cubicBezTo>
                      <a:pt x="0" y="51851"/>
                      <a:pt x="7890" y="34274"/>
                      <a:pt x="21038" y="20213"/>
                    </a:cubicBezTo>
                    <a:cubicBezTo>
                      <a:pt x="35062" y="7031"/>
                      <a:pt x="52592" y="0"/>
                      <a:pt x="71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29">
                <a:extLst>
                  <a:ext uri="{FF2B5EF4-FFF2-40B4-BE49-F238E27FC236}">
                    <a16:creationId xmlns:a16="http://schemas.microsoft.com/office/drawing/2014/main" id="{80F8C1FB-AAC9-4E82-B16A-71A8B27A1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5524" y="6240162"/>
                <a:ext cx="127428" cy="474962"/>
              </a:xfrm>
              <a:custGeom>
                <a:avLst/>
                <a:gdLst>
                  <a:gd name="T0" fmla="*/ 0 w 145"/>
                  <a:gd name="T1" fmla="*/ 51 h 542"/>
                  <a:gd name="T2" fmla="*/ 0 w 145"/>
                  <a:gd name="T3" fmla="*/ 468 h 542"/>
                  <a:gd name="T4" fmla="*/ 0 w 145"/>
                  <a:gd name="T5" fmla="*/ 468 h 542"/>
                  <a:gd name="T6" fmla="*/ 22 w 145"/>
                  <a:gd name="T7" fmla="*/ 519 h 542"/>
                  <a:gd name="T8" fmla="*/ 22 w 145"/>
                  <a:gd name="T9" fmla="*/ 519 h 542"/>
                  <a:gd name="T10" fmla="*/ 72 w 145"/>
                  <a:gd name="T11" fmla="*/ 541 h 542"/>
                  <a:gd name="T12" fmla="*/ 72 w 145"/>
                  <a:gd name="T13" fmla="*/ 541 h 542"/>
                  <a:gd name="T14" fmla="*/ 123 w 145"/>
                  <a:gd name="T15" fmla="*/ 519 h 542"/>
                  <a:gd name="T16" fmla="*/ 123 w 145"/>
                  <a:gd name="T17" fmla="*/ 519 h 542"/>
                  <a:gd name="T18" fmla="*/ 144 w 145"/>
                  <a:gd name="T19" fmla="*/ 468 h 542"/>
                  <a:gd name="T20" fmla="*/ 144 w 145"/>
                  <a:gd name="T21" fmla="*/ 51 h 542"/>
                  <a:gd name="T22" fmla="*/ 144 w 145"/>
                  <a:gd name="T23" fmla="*/ 0 h 542"/>
                  <a:gd name="T24" fmla="*/ 0 w 145"/>
                  <a:gd name="T25" fmla="*/ 0 h 542"/>
                  <a:gd name="T26" fmla="*/ 0 w 145"/>
                  <a:gd name="T27" fmla="*/ 51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5" h="542">
                    <a:moveTo>
                      <a:pt x="0" y="51"/>
                    </a:moveTo>
                    <a:lnTo>
                      <a:pt x="0" y="468"/>
                    </a:lnTo>
                    <a:lnTo>
                      <a:pt x="0" y="468"/>
                    </a:lnTo>
                    <a:cubicBezTo>
                      <a:pt x="0" y="488"/>
                      <a:pt x="9" y="506"/>
                      <a:pt x="22" y="519"/>
                    </a:cubicBezTo>
                    <a:lnTo>
                      <a:pt x="22" y="519"/>
                    </a:lnTo>
                    <a:cubicBezTo>
                      <a:pt x="35" y="532"/>
                      <a:pt x="52" y="541"/>
                      <a:pt x="72" y="541"/>
                    </a:cubicBezTo>
                    <a:lnTo>
                      <a:pt x="72" y="541"/>
                    </a:lnTo>
                    <a:cubicBezTo>
                      <a:pt x="92" y="541"/>
                      <a:pt x="111" y="532"/>
                      <a:pt x="123" y="519"/>
                    </a:cubicBezTo>
                    <a:lnTo>
                      <a:pt x="123" y="519"/>
                    </a:lnTo>
                    <a:cubicBezTo>
                      <a:pt x="136" y="506"/>
                      <a:pt x="144" y="488"/>
                      <a:pt x="144" y="468"/>
                    </a:cubicBezTo>
                    <a:lnTo>
                      <a:pt x="144" y="51"/>
                    </a:lnTo>
                    <a:lnTo>
                      <a:pt x="144" y="0"/>
                    </a:lnTo>
                    <a:lnTo>
                      <a:pt x="0" y="0"/>
                    </a:lnTo>
                    <a:lnTo>
                      <a:pt x="0" y="5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30">
                <a:extLst>
                  <a:ext uri="{FF2B5EF4-FFF2-40B4-BE49-F238E27FC236}">
                    <a16:creationId xmlns:a16="http://schemas.microsoft.com/office/drawing/2014/main" id="{761668F2-ACB0-45F5-8E21-261C42808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69889" y="6579973"/>
                <a:ext cx="127428" cy="243272"/>
              </a:xfrm>
              <a:custGeom>
                <a:avLst/>
                <a:gdLst>
                  <a:gd name="T0" fmla="*/ 0 w 145"/>
                  <a:gd name="T1" fmla="*/ 206 h 279"/>
                  <a:gd name="T2" fmla="*/ 0 w 145"/>
                  <a:gd name="T3" fmla="*/ 206 h 279"/>
                  <a:gd name="T4" fmla="*/ 21 w 145"/>
                  <a:gd name="T5" fmla="*/ 256 h 279"/>
                  <a:gd name="T6" fmla="*/ 21 w 145"/>
                  <a:gd name="T7" fmla="*/ 256 h 279"/>
                  <a:gd name="T8" fmla="*/ 72 w 145"/>
                  <a:gd name="T9" fmla="*/ 278 h 279"/>
                  <a:gd name="T10" fmla="*/ 72 w 145"/>
                  <a:gd name="T11" fmla="*/ 278 h 279"/>
                  <a:gd name="T12" fmla="*/ 123 w 145"/>
                  <a:gd name="T13" fmla="*/ 256 h 279"/>
                  <a:gd name="T14" fmla="*/ 123 w 145"/>
                  <a:gd name="T15" fmla="*/ 256 h 279"/>
                  <a:gd name="T16" fmla="*/ 144 w 145"/>
                  <a:gd name="T17" fmla="*/ 206 h 279"/>
                  <a:gd name="T18" fmla="*/ 144 w 145"/>
                  <a:gd name="T19" fmla="*/ 0 h 279"/>
                  <a:gd name="T20" fmla="*/ 0 w 145"/>
                  <a:gd name="T21" fmla="*/ 0 h 279"/>
                  <a:gd name="T22" fmla="*/ 0 w 145"/>
                  <a:gd name="T23" fmla="*/ 206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5" h="279">
                    <a:moveTo>
                      <a:pt x="0" y="206"/>
                    </a:moveTo>
                    <a:lnTo>
                      <a:pt x="0" y="206"/>
                    </a:lnTo>
                    <a:cubicBezTo>
                      <a:pt x="0" y="226"/>
                      <a:pt x="8" y="243"/>
                      <a:pt x="21" y="256"/>
                    </a:cubicBezTo>
                    <a:lnTo>
                      <a:pt x="21" y="256"/>
                    </a:lnTo>
                    <a:cubicBezTo>
                      <a:pt x="34" y="269"/>
                      <a:pt x="53" y="278"/>
                      <a:pt x="72" y="278"/>
                    </a:cubicBezTo>
                    <a:lnTo>
                      <a:pt x="72" y="278"/>
                    </a:lnTo>
                    <a:cubicBezTo>
                      <a:pt x="92" y="278"/>
                      <a:pt x="110" y="269"/>
                      <a:pt x="123" y="256"/>
                    </a:cubicBezTo>
                    <a:lnTo>
                      <a:pt x="123" y="256"/>
                    </a:lnTo>
                    <a:cubicBezTo>
                      <a:pt x="136" y="243"/>
                      <a:pt x="144" y="226"/>
                      <a:pt x="144" y="206"/>
                    </a:cubicBezTo>
                    <a:lnTo>
                      <a:pt x="144" y="0"/>
                    </a:lnTo>
                    <a:lnTo>
                      <a:pt x="0" y="0"/>
                    </a:lnTo>
                    <a:lnTo>
                      <a:pt x="0" y="206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31">
                <a:extLst>
                  <a:ext uri="{FF2B5EF4-FFF2-40B4-BE49-F238E27FC236}">
                    <a16:creationId xmlns:a16="http://schemas.microsoft.com/office/drawing/2014/main" id="{A856B2AB-B413-4725-99E7-B0D979AED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7916" y="5823122"/>
                <a:ext cx="127428" cy="1162306"/>
              </a:xfrm>
              <a:custGeom>
                <a:avLst/>
                <a:gdLst>
                  <a:gd name="T0" fmla="*/ 0 w 146"/>
                  <a:gd name="T1" fmla="*/ 0 h 1326"/>
                  <a:gd name="T2" fmla="*/ 0 w 146"/>
                  <a:gd name="T3" fmla="*/ 527 h 1326"/>
                  <a:gd name="T4" fmla="*/ 0 w 146"/>
                  <a:gd name="T5" fmla="*/ 1253 h 1326"/>
                  <a:gd name="T6" fmla="*/ 0 w 146"/>
                  <a:gd name="T7" fmla="*/ 1253 h 1326"/>
                  <a:gd name="T8" fmla="*/ 21 w 146"/>
                  <a:gd name="T9" fmla="*/ 1303 h 1326"/>
                  <a:gd name="T10" fmla="*/ 21 w 146"/>
                  <a:gd name="T11" fmla="*/ 1303 h 1326"/>
                  <a:gd name="T12" fmla="*/ 72 w 146"/>
                  <a:gd name="T13" fmla="*/ 1325 h 1326"/>
                  <a:gd name="T14" fmla="*/ 72 w 146"/>
                  <a:gd name="T15" fmla="*/ 1325 h 1326"/>
                  <a:gd name="T16" fmla="*/ 124 w 146"/>
                  <a:gd name="T17" fmla="*/ 1303 h 1326"/>
                  <a:gd name="T18" fmla="*/ 124 w 146"/>
                  <a:gd name="T19" fmla="*/ 1303 h 1326"/>
                  <a:gd name="T20" fmla="*/ 145 w 146"/>
                  <a:gd name="T21" fmla="*/ 1253 h 1326"/>
                  <a:gd name="T22" fmla="*/ 145 w 146"/>
                  <a:gd name="T23" fmla="*/ 527 h 1326"/>
                  <a:gd name="T24" fmla="*/ 145 w 146"/>
                  <a:gd name="T25" fmla="*/ 0 h 1326"/>
                  <a:gd name="T26" fmla="*/ 0 w 146"/>
                  <a:gd name="T27" fmla="*/ 0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6" h="1326">
                    <a:moveTo>
                      <a:pt x="0" y="0"/>
                    </a:moveTo>
                    <a:lnTo>
                      <a:pt x="0" y="527"/>
                    </a:lnTo>
                    <a:lnTo>
                      <a:pt x="0" y="1253"/>
                    </a:lnTo>
                    <a:lnTo>
                      <a:pt x="0" y="1253"/>
                    </a:lnTo>
                    <a:cubicBezTo>
                      <a:pt x="0" y="1273"/>
                      <a:pt x="8" y="1291"/>
                      <a:pt x="21" y="1303"/>
                    </a:cubicBezTo>
                    <a:lnTo>
                      <a:pt x="21" y="1303"/>
                    </a:lnTo>
                    <a:cubicBezTo>
                      <a:pt x="34" y="1317"/>
                      <a:pt x="52" y="1325"/>
                      <a:pt x="72" y="1325"/>
                    </a:cubicBezTo>
                    <a:lnTo>
                      <a:pt x="72" y="1325"/>
                    </a:lnTo>
                    <a:cubicBezTo>
                      <a:pt x="93" y="1325"/>
                      <a:pt x="111" y="1317"/>
                      <a:pt x="124" y="1303"/>
                    </a:cubicBezTo>
                    <a:lnTo>
                      <a:pt x="124" y="1303"/>
                    </a:lnTo>
                    <a:cubicBezTo>
                      <a:pt x="137" y="1291"/>
                      <a:pt x="145" y="1273"/>
                      <a:pt x="145" y="1253"/>
                    </a:cubicBezTo>
                    <a:lnTo>
                      <a:pt x="145" y="527"/>
                    </a:lnTo>
                    <a:lnTo>
                      <a:pt x="145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32">
                <a:extLst>
                  <a:ext uri="{FF2B5EF4-FFF2-40B4-BE49-F238E27FC236}">
                    <a16:creationId xmlns:a16="http://schemas.microsoft.com/office/drawing/2014/main" id="{81CE7FD3-4D83-42D8-98C0-610E42675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5619" y="4193574"/>
                <a:ext cx="1065770" cy="1015570"/>
              </a:xfrm>
              <a:custGeom>
                <a:avLst/>
                <a:gdLst>
                  <a:gd name="T0" fmla="*/ 131 w 1218"/>
                  <a:gd name="T1" fmla="*/ 0 h 1161"/>
                  <a:gd name="T2" fmla="*/ 609 w 1218"/>
                  <a:gd name="T3" fmla="*/ 0 h 1161"/>
                  <a:gd name="T4" fmla="*/ 1088 w 1218"/>
                  <a:gd name="T5" fmla="*/ 0 h 1161"/>
                  <a:gd name="T6" fmla="*/ 1088 w 1218"/>
                  <a:gd name="T7" fmla="*/ 0 h 1161"/>
                  <a:gd name="T8" fmla="*/ 1180 w 1218"/>
                  <a:gd name="T9" fmla="*/ 38 h 1161"/>
                  <a:gd name="T10" fmla="*/ 1180 w 1218"/>
                  <a:gd name="T11" fmla="*/ 38 h 1161"/>
                  <a:gd name="T12" fmla="*/ 1217 w 1218"/>
                  <a:gd name="T13" fmla="*/ 131 h 1161"/>
                  <a:gd name="T14" fmla="*/ 1217 w 1218"/>
                  <a:gd name="T15" fmla="*/ 580 h 1161"/>
                  <a:gd name="T16" fmla="*/ 1217 w 1218"/>
                  <a:gd name="T17" fmla="*/ 1030 h 1161"/>
                  <a:gd name="T18" fmla="*/ 1217 w 1218"/>
                  <a:gd name="T19" fmla="*/ 1030 h 1161"/>
                  <a:gd name="T20" fmla="*/ 1180 w 1218"/>
                  <a:gd name="T21" fmla="*/ 1122 h 1161"/>
                  <a:gd name="T22" fmla="*/ 1180 w 1218"/>
                  <a:gd name="T23" fmla="*/ 1122 h 1161"/>
                  <a:gd name="T24" fmla="*/ 1088 w 1218"/>
                  <a:gd name="T25" fmla="*/ 1160 h 1161"/>
                  <a:gd name="T26" fmla="*/ 609 w 1218"/>
                  <a:gd name="T27" fmla="*/ 1160 h 1161"/>
                  <a:gd name="T28" fmla="*/ 131 w 1218"/>
                  <a:gd name="T29" fmla="*/ 1160 h 1161"/>
                  <a:gd name="T30" fmla="*/ 131 w 1218"/>
                  <a:gd name="T31" fmla="*/ 1160 h 1161"/>
                  <a:gd name="T32" fmla="*/ 39 w 1218"/>
                  <a:gd name="T33" fmla="*/ 1122 h 1161"/>
                  <a:gd name="T34" fmla="*/ 39 w 1218"/>
                  <a:gd name="T35" fmla="*/ 1122 h 1161"/>
                  <a:gd name="T36" fmla="*/ 0 w 1218"/>
                  <a:gd name="T37" fmla="*/ 1030 h 1161"/>
                  <a:gd name="T38" fmla="*/ 0 w 1218"/>
                  <a:gd name="T39" fmla="*/ 580 h 1161"/>
                  <a:gd name="T40" fmla="*/ 0 w 1218"/>
                  <a:gd name="T41" fmla="*/ 131 h 1161"/>
                  <a:gd name="T42" fmla="*/ 0 w 1218"/>
                  <a:gd name="T43" fmla="*/ 131 h 1161"/>
                  <a:gd name="T44" fmla="*/ 39 w 1218"/>
                  <a:gd name="T45" fmla="*/ 38 h 1161"/>
                  <a:gd name="T46" fmla="*/ 39 w 1218"/>
                  <a:gd name="T47" fmla="*/ 38 h 1161"/>
                  <a:gd name="T48" fmla="*/ 131 w 1218"/>
                  <a:gd name="T49" fmla="*/ 0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18" h="1161">
                    <a:moveTo>
                      <a:pt x="131" y="0"/>
                    </a:moveTo>
                    <a:lnTo>
                      <a:pt x="609" y="0"/>
                    </a:lnTo>
                    <a:lnTo>
                      <a:pt x="1088" y="0"/>
                    </a:lnTo>
                    <a:lnTo>
                      <a:pt x="1088" y="0"/>
                    </a:lnTo>
                    <a:cubicBezTo>
                      <a:pt x="1123" y="0"/>
                      <a:pt x="1155" y="15"/>
                      <a:pt x="1180" y="38"/>
                    </a:cubicBezTo>
                    <a:lnTo>
                      <a:pt x="1180" y="38"/>
                    </a:lnTo>
                    <a:cubicBezTo>
                      <a:pt x="1203" y="62"/>
                      <a:pt x="1217" y="94"/>
                      <a:pt x="1217" y="131"/>
                    </a:cubicBezTo>
                    <a:lnTo>
                      <a:pt x="1217" y="580"/>
                    </a:lnTo>
                    <a:lnTo>
                      <a:pt x="1217" y="1030"/>
                    </a:lnTo>
                    <a:lnTo>
                      <a:pt x="1217" y="1030"/>
                    </a:lnTo>
                    <a:cubicBezTo>
                      <a:pt x="1217" y="1066"/>
                      <a:pt x="1203" y="1098"/>
                      <a:pt x="1180" y="1122"/>
                    </a:cubicBezTo>
                    <a:lnTo>
                      <a:pt x="1180" y="1122"/>
                    </a:lnTo>
                    <a:cubicBezTo>
                      <a:pt x="1155" y="1146"/>
                      <a:pt x="1123" y="1160"/>
                      <a:pt x="1088" y="1160"/>
                    </a:cubicBezTo>
                    <a:lnTo>
                      <a:pt x="609" y="1160"/>
                    </a:lnTo>
                    <a:lnTo>
                      <a:pt x="131" y="1160"/>
                    </a:lnTo>
                    <a:lnTo>
                      <a:pt x="131" y="1160"/>
                    </a:lnTo>
                    <a:cubicBezTo>
                      <a:pt x="95" y="1160"/>
                      <a:pt x="62" y="1146"/>
                      <a:pt x="39" y="1122"/>
                    </a:cubicBezTo>
                    <a:lnTo>
                      <a:pt x="39" y="1122"/>
                    </a:lnTo>
                    <a:cubicBezTo>
                      <a:pt x="15" y="1098"/>
                      <a:pt x="0" y="1066"/>
                      <a:pt x="0" y="1030"/>
                    </a:cubicBezTo>
                    <a:lnTo>
                      <a:pt x="0" y="580"/>
                    </a:lnTo>
                    <a:lnTo>
                      <a:pt x="0" y="131"/>
                    </a:lnTo>
                    <a:lnTo>
                      <a:pt x="0" y="131"/>
                    </a:lnTo>
                    <a:cubicBezTo>
                      <a:pt x="0" y="94"/>
                      <a:pt x="15" y="62"/>
                      <a:pt x="39" y="38"/>
                    </a:cubicBezTo>
                    <a:lnTo>
                      <a:pt x="39" y="38"/>
                    </a:lnTo>
                    <a:cubicBezTo>
                      <a:pt x="62" y="15"/>
                      <a:pt x="95" y="0"/>
                      <a:pt x="13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33">
                <a:extLst>
                  <a:ext uri="{FF2B5EF4-FFF2-40B4-BE49-F238E27FC236}">
                    <a16:creationId xmlns:a16="http://schemas.microsoft.com/office/drawing/2014/main" id="{55053D11-5FC2-4933-85D8-DE8B86DA4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1756" y="4185851"/>
                <a:ext cx="1081216" cy="1031016"/>
              </a:xfrm>
              <a:custGeom>
                <a:avLst/>
                <a:gdLst>
                  <a:gd name="T0" fmla="*/ 139 w 1235"/>
                  <a:gd name="T1" fmla="*/ 18 h 1179"/>
                  <a:gd name="T2" fmla="*/ 139 w 1235"/>
                  <a:gd name="T3" fmla="*/ 18 h 1179"/>
                  <a:gd name="T4" fmla="*/ 53 w 1235"/>
                  <a:gd name="T5" fmla="*/ 54 h 1179"/>
                  <a:gd name="T6" fmla="*/ 53 w 1235"/>
                  <a:gd name="T7" fmla="*/ 54 h 1179"/>
                  <a:gd name="T8" fmla="*/ 17 w 1235"/>
                  <a:gd name="T9" fmla="*/ 140 h 1179"/>
                  <a:gd name="T10" fmla="*/ 17 w 1235"/>
                  <a:gd name="T11" fmla="*/ 1039 h 1179"/>
                  <a:gd name="T12" fmla="*/ 17 w 1235"/>
                  <a:gd name="T13" fmla="*/ 1039 h 1179"/>
                  <a:gd name="T14" fmla="*/ 53 w 1235"/>
                  <a:gd name="T15" fmla="*/ 1125 h 1179"/>
                  <a:gd name="T16" fmla="*/ 53 w 1235"/>
                  <a:gd name="T17" fmla="*/ 1125 h 1179"/>
                  <a:gd name="T18" fmla="*/ 139 w 1235"/>
                  <a:gd name="T19" fmla="*/ 1160 h 1179"/>
                  <a:gd name="T20" fmla="*/ 1096 w 1235"/>
                  <a:gd name="T21" fmla="*/ 1160 h 1179"/>
                  <a:gd name="T22" fmla="*/ 1096 w 1235"/>
                  <a:gd name="T23" fmla="*/ 1160 h 1179"/>
                  <a:gd name="T24" fmla="*/ 1181 w 1235"/>
                  <a:gd name="T25" fmla="*/ 1125 h 1179"/>
                  <a:gd name="T26" fmla="*/ 1181 w 1235"/>
                  <a:gd name="T27" fmla="*/ 1125 h 1179"/>
                  <a:gd name="T28" fmla="*/ 1216 w 1235"/>
                  <a:gd name="T29" fmla="*/ 1039 h 1179"/>
                  <a:gd name="T30" fmla="*/ 1216 w 1235"/>
                  <a:gd name="T31" fmla="*/ 140 h 1179"/>
                  <a:gd name="T32" fmla="*/ 1216 w 1235"/>
                  <a:gd name="T33" fmla="*/ 140 h 1179"/>
                  <a:gd name="T34" fmla="*/ 1181 w 1235"/>
                  <a:gd name="T35" fmla="*/ 54 h 1179"/>
                  <a:gd name="T36" fmla="*/ 1181 w 1235"/>
                  <a:gd name="T37" fmla="*/ 54 h 1179"/>
                  <a:gd name="T38" fmla="*/ 1096 w 1235"/>
                  <a:gd name="T39" fmla="*/ 18 h 1179"/>
                  <a:gd name="T40" fmla="*/ 139 w 1235"/>
                  <a:gd name="T41" fmla="*/ 18 h 1179"/>
                  <a:gd name="T42" fmla="*/ 1096 w 1235"/>
                  <a:gd name="T43" fmla="*/ 1178 h 1179"/>
                  <a:gd name="T44" fmla="*/ 139 w 1235"/>
                  <a:gd name="T45" fmla="*/ 1178 h 1179"/>
                  <a:gd name="T46" fmla="*/ 139 w 1235"/>
                  <a:gd name="T47" fmla="*/ 1178 h 1179"/>
                  <a:gd name="T48" fmla="*/ 41 w 1235"/>
                  <a:gd name="T49" fmla="*/ 1137 h 1179"/>
                  <a:gd name="T50" fmla="*/ 41 w 1235"/>
                  <a:gd name="T51" fmla="*/ 1137 h 1179"/>
                  <a:gd name="T52" fmla="*/ 0 w 1235"/>
                  <a:gd name="T53" fmla="*/ 1039 h 1179"/>
                  <a:gd name="T54" fmla="*/ 0 w 1235"/>
                  <a:gd name="T55" fmla="*/ 140 h 1179"/>
                  <a:gd name="T56" fmla="*/ 0 w 1235"/>
                  <a:gd name="T57" fmla="*/ 140 h 1179"/>
                  <a:gd name="T58" fmla="*/ 41 w 1235"/>
                  <a:gd name="T59" fmla="*/ 41 h 1179"/>
                  <a:gd name="T60" fmla="*/ 41 w 1235"/>
                  <a:gd name="T61" fmla="*/ 41 h 1179"/>
                  <a:gd name="T62" fmla="*/ 139 w 1235"/>
                  <a:gd name="T63" fmla="*/ 0 h 1179"/>
                  <a:gd name="T64" fmla="*/ 1096 w 1235"/>
                  <a:gd name="T65" fmla="*/ 0 h 1179"/>
                  <a:gd name="T66" fmla="*/ 1096 w 1235"/>
                  <a:gd name="T67" fmla="*/ 0 h 1179"/>
                  <a:gd name="T68" fmla="*/ 1194 w 1235"/>
                  <a:gd name="T69" fmla="*/ 41 h 1179"/>
                  <a:gd name="T70" fmla="*/ 1194 w 1235"/>
                  <a:gd name="T71" fmla="*/ 41 h 1179"/>
                  <a:gd name="T72" fmla="*/ 1234 w 1235"/>
                  <a:gd name="T73" fmla="*/ 140 h 1179"/>
                  <a:gd name="T74" fmla="*/ 1234 w 1235"/>
                  <a:gd name="T75" fmla="*/ 1039 h 1179"/>
                  <a:gd name="T76" fmla="*/ 1234 w 1235"/>
                  <a:gd name="T77" fmla="*/ 1039 h 1179"/>
                  <a:gd name="T78" fmla="*/ 1194 w 1235"/>
                  <a:gd name="T79" fmla="*/ 1137 h 1179"/>
                  <a:gd name="T80" fmla="*/ 1194 w 1235"/>
                  <a:gd name="T81" fmla="*/ 1137 h 1179"/>
                  <a:gd name="T82" fmla="*/ 1096 w 1235"/>
                  <a:gd name="T83" fmla="*/ 1178 h 1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35" h="1179">
                    <a:moveTo>
                      <a:pt x="139" y="18"/>
                    </a:moveTo>
                    <a:lnTo>
                      <a:pt x="139" y="18"/>
                    </a:lnTo>
                    <a:cubicBezTo>
                      <a:pt x="106" y="18"/>
                      <a:pt x="75" y="30"/>
                      <a:pt x="53" y="54"/>
                    </a:cubicBezTo>
                    <a:lnTo>
                      <a:pt x="53" y="54"/>
                    </a:lnTo>
                    <a:cubicBezTo>
                      <a:pt x="29" y="76"/>
                      <a:pt x="17" y="107"/>
                      <a:pt x="17" y="140"/>
                    </a:cubicBezTo>
                    <a:lnTo>
                      <a:pt x="17" y="1039"/>
                    </a:lnTo>
                    <a:lnTo>
                      <a:pt x="17" y="1039"/>
                    </a:lnTo>
                    <a:cubicBezTo>
                      <a:pt x="17" y="1072"/>
                      <a:pt x="29" y="1102"/>
                      <a:pt x="53" y="1125"/>
                    </a:cubicBezTo>
                    <a:lnTo>
                      <a:pt x="53" y="1125"/>
                    </a:lnTo>
                    <a:cubicBezTo>
                      <a:pt x="75" y="1148"/>
                      <a:pt x="106" y="1160"/>
                      <a:pt x="139" y="1160"/>
                    </a:cubicBezTo>
                    <a:lnTo>
                      <a:pt x="1096" y="1160"/>
                    </a:lnTo>
                    <a:lnTo>
                      <a:pt x="1096" y="1160"/>
                    </a:lnTo>
                    <a:cubicBezTo>
                      <a:pt x="1128" y="1160"/>
                      <a:pt x="1158" y="1148"/>
                      <a:pt x="1181" y="1125"/>
                    </a:cubicBezTo>
                    <a:lnTo>
                      <a:pt x="1181" y="1125"/>
                    </a:lnTo>
                    <a:cubicBezTo>
                      <a:pt x="1204" y="1102"/>
                      <a:pt x="1216" y="1072"/>
                      <a:pt x="1216" y="1039"/>
                    </a:cubicBezTo>
                    <a:lnTo>
                      <a:pt x="1216" y="140"/>
                    </a:lnTo>
                    <a:lnTo>
                      <a:pt x="1216" y="140"/>
                    </a:lnTo>
                    <a:cubicBezTo>
                      <a:pt x="1216" y="107"/>
                      <a:pt x="1204" y="76"/>
                      <a:pt x="1181" y="54"/>
                    </a:cubicBezTo>
                    <a:lnTo>
                      <a:pt x="1181" y="54"/>
                    </a:lnTo>
                    <a:cubicBezTo>
                      <a:pt x="1158" y="30"/>
                      <a:pt x="1128" y="18"/>
                      <a:pt x="1096" y="18"/>
                    </a:cubicBezTo>
                    <a:lnTo>
                      <a:pt x="139" y="18"/>
                    </a:lnTo>
                    <a:close/>
                    <a:moveTo>
                      <a:pt x="1096" y="1178"/>
                    </a:moveTo>
                    <a:lnTo>
                      <a:pt x="139" y="1178"/>
                    </a:lnTo>
                    <a:lnTo>
                      <a:pt x="139" y="1178"/>
                    </a:lnTo>
                    <a:cubicBezTo>
                      <a:pt x="102" y="1178"/>
                      <a:pt x="67" y="1163"/>
                      <a:pt x="41" y="1137"/>
                    </a:cubicBezTo>
                    <a:lnTo>
                      <a:pt x="41" y="1137"/>
                    </a:lnTo>
                    <a:cubicBezTo>
                      <a:pt x="15" y="1111"/>
                      <a:pt x="0" y="1076"/>
                      <a:pt x="0" y="1039"/>
                    </a:cubicBezTo>
                    <a:lnTo>
                      <a:pt x="0" y="140"/>
                    </a:lnTo>
                    <a:lnTo>
                      <a:pt x="0" y="140"/>
                    </a:lnTo>
                    <a:cubicBezTo>
                      <a:pt x="0" y="102"/>
                      <a:pt x="15" y="68"/>
                      <a:pt x="41" y="41"/>
                    </a:cubicBezTo>
                    <a:lnTo>
                      <a:pt x="41" y="41"/>
                    </a:lnTo>
                    <a:cubicBezTo>
                      <a:pt x="67" y="14"/>
                      <a:pt x="102" y="0"/>
                      <a:pt x="139" y="0"/>
                    </a:cubicBezTo>
                    <a:lnTo>
                      <a:pt x="1096" y="0"/>
                    </a:lnTo>
                    <a:lnTo>
                      <a:pt x="1096" y="0"/>
                    </a:lnTo>
                    <a:cubicBezTo>
                      <a:pt x="1132" y="0"/>
                      <a:pt x="1167" y="14"/>
                      <a:pt x="1194" y="41"/>
                    </a:cubicBezTo>
                    <a:lnTo>
                      <a:pt x="1194" y="41"/>
                    </a:lnTo>
                    <a:cubicBezTo>
                      <a:pt x="1220" y="68"/>
                      <a:pt x="1234" y="102"/>
                      <a:pt x="1234" y="140"/>
                    </a:cubicBezTo>
                    <a:lnTo>
                      <a:pt x="1234" y="1039"/>
                    </a:lnTo>
                    <a:lnTo>
                      <a:pt x="1234" y="1039"/>
                    </a:lnTo>
                    <a:cubicBezTo>
                      <a:pt x="1234" y="1076"/>
                      <a:pt x="1220" y="1111"/>
                      <a:pt x="1194" y="1137"/>
                    </a:cubicBezTo>
                    <a:lnTo>
                      <a:pt x="1194" y="1137"/>
                    </a:lnTo>
                    <a:cubicBezTo>
                      <a:pt x="1167" y="1163"/>
                      <a:pt x="1132" y="1178"/>
                      <a:pt x="1096" y="11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34">
                <a:extLst>
                  <a:ext uri="{FF2B5EF4-FFF2-40B4-BE49-F238E27FC236}">
                    <a16:creationId xmlns:a16="http://schemas.microsoft.com/office/drawing/2014/main" id="{3E3322DF-4B50-4915-A0B5-3478E7427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3247" y="4344171"/>
                <a:ext cx="718236" cy="714376"/>
              </a:xfrm>
              <a:custGeom>
                <a:avLst/>
                <a:gdLst>
                  <a:gd name="T0" fmla="*/ 305 w 819"/>
                  <a:gd name="T1" fmla="*/ 408 h 818"/>
                  <a:gd name="T2" fmla="*/ 513 w 819"/>
                  <a:gd name="T3" fmla="*/ 408 h 818"/>
                  <a:gd name="T4" fmla="*/ 288 w 819"/>
                  <a:gd name="T5" fmla="*/ 408 h 818"/>
                  <a:gd name="T6" fmla="*/ 531 w 819"/>
                  <a:gd name="T7" fmla="*/ 408 h 818"/>
                  <a:gd name="T8" fmla="*/ 260 w 819"/>
                  <a:gd name="T9" fmla="*/ 657 h 818"/>
                  <a:gd name="T10" fmla="*/ 334 w 819"/>
                  <a:gd name="T11" fmla="*/ 687 h 818"/>
                  <a:gd name="T12" fmla="*/ 360 w 819"/>
                  <a:gd name="T13" fmla="*/ 780 h 818"/>
                  <a:gd name="T14" fmla="*/ 457 w 819"/>
                  <a:gd name="T15" fmla="*/ 780 h 818"/>
                  <a:gd name="T16" fmla="*/ 478 w 819"/>
                  <a:gd name="T17" fmla="*/ 696 h 818"/>
                  <a:gd name="T18" fmla="*/ 553 w 819"/>
                  <a:gd name="T19" fmla="*/ 658 h 818"/>
                  <a:gd name="T20" fmla="*/ 638 w 819"/>
                  <a:gd name="T21" fmla="*/ 706 h 818"/>
                  <a:gd name="T22" fmla="*/ 705 w 819"/>
                  <a:gd name="T23" fmla="*/ 637 h 818"/>
                  <a:gd name="T24" fmla="*/ 661 w 819"/>
                  <a:gd name="T25" fmla="*/ 563 h 818"/>
                  <a:gd name="T26" fmla="*/ 688 w 819"/>
                  <a:gd name="T27" fmla="*/ 484 h 818"/>
                  <a:gd name="T28" fmla="*/ 781 w 819"/>
                  <a:gd name="T29" fmla="*/ 456 h 818"/>
                  <a:gd name="T30" fmla="*/ 781 w 819"/>
                  <a:gd name="T31" fmla="*/ 360 h 818"/>
                  <a:gd name="T32" fmla="*/ 697 w 819"/>
                  <a:gd name="T33" fmla="*/ 340 h 818"/>
                  <a:gd name="T34" fmla="*/ 659 w 819"/>
                  <a:gd name="T35" fmla="*/ 263 h 818"/>
                  <a:gd name="T36" fmla="*/ 705 w 819"/>
                  <a:gd name="T37" fmla="*/ 180 h 818"/>
                  <a:gd name="T38" fmla="*/ 638 w 819"/>
                  <a:gd name="T39" fmla="*/ 111 h 818"/>
                  <a:gd name="T40" fmla="*/ 563 w 819"/>
                  <a:gd name="T41" fmla="*/ 156 h 818"/>
                  <a:gd name="T42" fmla="*/ 484 w 819"/>
                  <a:gd name="T43" fmla="*/ 128 h 818"/>
                  <a:gd name="T44" fmla="*/ 457 w 819"/>
                  <a:gd name="T45" fmla="*/ 37 h 818"/>
                  <a:gd name="T46" fmla="*/ 360 w 819"/>
                  <a:gd name="T47" fmla="*/ 37 h 818"/>
                  <a:gd name="T48" fmla="*/ 340 w 819"/>
                  <a:gd name="T49" fmla="*/ 120 h 818"/>
                  <a:gd name="T50" fmla="*/ 264 w 819"/>
                  <a:gd name="T51" fmla="*/ 157 h 818"/>
                  <a:gd name="T52" fmla="*/ 181 w 819"/>
                  <a:gd name="T53" fmla="*/ 111 h 818"/>
                  <a:gd name="T54" fmla="*/ 112 w 819"/>
                  <a:gd name="T55" fmla="*/ 180 h 818"/>
                  <a:gd name="T56" fmla="*/ 157 w 819"/>
                  <a:gd name="T57" fmla="*/ 253 h 818"/>
                  <a:gd name="T58" fmla="*/ 129 w 819"/>
                  <a:gd name="T59" fmla="*/ 333 h 818"/>
                  <a:gd name="T60" fmla="*/ 37 w 819"/>
                  <a:gd name="T61" fmla="*/ 360 h 818"/>
                  <a:gd name="T62" fmla="*/ 37 w 819"/>
                  <a:gd name="T63" fmla="*/ 456 h 818"/>
                  <a:gd name="T64" fmla="*/ 121 w 819"/>
                  <a:gd name="T65" fmla="*/ 477 h 818"/>
                  <a:gd name="T66" fmla="*/ 158 w 819"/>
                  <a:gd name="T67" fmla="*/ 552 h 818"/>
                  <a:gd name="T68" fmla="*/ 112 w 819"/>
                  <a:gd name="T69" fmla="*/ 637 h 818"/>
                  <a:gd name="T70" fmla="*/ 181 w 819"/>
                  <a:gd name="T71" fmla="*/ 706 h 818"/>
                  <a:gd name="T72" fmla="*/ 254 w 819"/>
                  <a:gd name="T73" fmla="*/ 660 h 818"/>
                  <a:gd name="T74" fmla="*/ 348 w 819"/>
                  <a:gd name="T75" fmla="*/ 791 h 818"/>
                  <a:gd name="T76" fmla="*/ 323 w 819"/>
                  <a:gd name="T77" fmla="*/ 703 h 818"/>
                  <a:gd name="T78" fmla="*/ 181 w 819"/>
                  <a:gd name="T79" fmla="*/ 723 h 818"/>
                  <a:gd name="T80" fmla="*/ 95 w 819"/>
                  <a:gd name="T81" fmla="*/ 637 h 818"/>
                  <a:gd name="T82" fmla="*/ 140 w 819"/>
                  <a:gd name="T83" fmla="*/ 556 h 818"/>
                  <a:gd name="T84" fmla="*/ 25 w 819"/>
                  <a:gd name="T85" fmla="*/ 469 h 818"/>
                  <a:gd name="T86" fmla="*/ 25 w 819"/>
                  <a:gd name="T87" fmla="*/ 348 h 818"/>
                  <a:gd name="T88" fmla="*/ 114 w 819"/>
                  <a:gd name="T89" fmla="*/ 322 h 818"/>
                  <a:gd name="T90" fmla="*/ 95 w 819"/>
                  <a:gd name="T91" fmla="*/ 180 h 818"/>
                  <a:gd name="T92" fmla="*/ 181 w 819"/>
                  <a:gd name="T93" fmla="*/ 94 h 818"/>
                  <a:gd name="T94" fmla="*/ 262 w 819"/>
                  <a:gd name="T95" fmla="*/ 139 h 818"/>
                  <a:gd name="T96" fmla="*/ 348 w 819"/>
                  <a:gd name="T97" fmla="*/ 24 h 818"/>
                  <a:gd name="T98" fmla="*/ 470 w 819"/>
                  <a:gd name="T99" fmla="*/ 24 h 818"/>
                  <a:gd name="T100" fmla="*/ 495 w 819"/>
                  <a:gd name="T101" fmla="*/ 113 h 818"/>
                  <a:gd name="T102" fmla="*/ 638 w 819"/>
                  <a:gd name="T103" fmla="*/ 94 h 818"/>
                  <a:gd name="T104" fmla="*/ 723 w 819"/>
                  <a:gd name="T105" fmla="*/ 180 h 818"/>
                  <a:gd name="T106" fmla="*/ 678 w 819"/>
                  <a:gd name="T107" fmla="*/ 261 h 818"/>
                  <a:gd name="T108" fmla="*/ 793 w 819"/>
                  <a:gd name="T109" fmla="*/ 348 h 818"/>
                  <a:gd name="T110" fmla="*/ 793 w 819"/>
                  <a:gd name="T111" fmla="*/ 469 h 818"/>
                  <a:gd name="T112" fmla="*/ 703 w 819"/>
                  <a:gd name="T113" fmla="*/ 494 h 818"/>
                  <a:gd name="T114" fmla="*/ 723 w 819"/>
                  <a:gd name="T115" fmla="*/ 637 h 818"/>
                  <a:gd name="T116" fmla="*/ 638 w 819"/>
                  <a:gd name="T117" fmla="*/ 723 h 818"/>
                  <a:gd name="T118" fmla="*/ 557 w 819"/>
                  <a:gd name="T119" fmla="*/ 677 h 818"/>
                  <a:gd name="T120" fmla="*/ 470 w 819"/>
                  <a:gd name="T121" fmla="*/ 791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19" h="818">
                    <a:moveTo>
                      <a:pt x="409" y="304"/>
                    </a:moveTo>
                    <a:lnTo>
                      <a:pt x="409" y="304"/>
                    </a:lnTo>
                    <a:cubicBezTo>
                      <a:pt x="351" y="304"/>
                      <a:pt x="305" y="350"/>
                      <a:pt x="305" y="408"/>
                    </a:cubicBezTo>
                    <a:lnTo>
                      <a:pt x="305" y="408"/>
                    </a:lnTo>
                    <a:cubicBezTo>
                      <a:pt x="305" y="465"/>
                      <a:pt x="351" y="512"/>
                      <a:pt x="409" y="512"/>
                    </a:cubicBezTo>
                    <a:lnTo>
                      <a:pt x="409" y="512"/>
                    </a:lnTo>
                    <a:cubicBezTo>
                      <a:pt x="466" y="512"/>
                      <a:pt x="513" y="465"/>
                      <a:pt x="513" y="408"/>
                    </a:cubicBezTo>
                    <a:lnTo>
                      <a:pt x="513" y="408"/>
                    </a:lnTo>
                    <a:cubicBezTo>
                      <a:pt x="513" y="350"/>
                      <a:pt x="466" y="304"/>
                      <a:pt x="409" y="304"/>
                    </a:cubicBezTo>
                    <a:close/>
                    <a:moveTo>
                      <a:pt x="409" y="530"/>
                    </a:moveTo>
                    <a:lnTo>
                      <a:pt x="409" y="530"/>
                    </a:lnTo>
                    <a:cubicBezTo>
                      <a:pt x="342" y="530"/>
                      <a:pt x="288" y="475"/>
                      <a:pt x="288" y="408"/>
                    </a:cubicBezTo>
                    <a:lnTo>
                      <a:pt x="288" y="408"/>
                    </a:lnTo>
                    <a:cubicBezTo>
                      <a:pt x="288" y="341"/>
                      <a:pt x="342" y="287"/>
                      <a:pt x="409" y="287"/>
                    </a:cubicBezTo>
                    <a:lnTo>
                      <a:pt x="409" y="287"/>
                    </a:lnTo>
                    <a:cubicBezTo>
                      <a:pt x="476" y="287"/>
                      <a:pt x="531" y="341"/>
                      <a:pt x="531" y="408"/>
                    </a:cubicBezTo>
                    <a:lnTo>
                      <a:pt x="531" y="408"/>
                    </a:lnTo>
                    <a:cubicBezTo>
                      <a:pt x="531" y="475"/>
                      <a:pt x="476" y="530"/>
                      <a:pt x="409" y="530"/>
                    </a:cubicBezTo>
                    <a:close/>
                    <a:moveTo>
                      <a:pt x="260" y="657"/>
                    </a:moveTo>
                    <a:lnTo>
                      <a:pt x="260" y="657"/>
                    </a:lnTo>
                    <a:cubicBezTo>
                      <a:pt x="262" y="657"/>
                      <a:pt x="263" y="657"/>
                      <a:pt x="264" y="658"/>
                    </a:cubicBezTo>
                    <a:lnTo>
                      <a:pt x="264" y="658"/>
                    </a:lnTo>
                    <a:cubicBezTo>
                      <a:pt x="286" y="671"/>
                      <a:pt x="309" y="681"/>
                      <a:pt x="334" y="687"/>
                    </a:cubicBezTo>
                    <a:lnTo>
                      <a:pt x="334" y="687"/>
                    </a:lnTo>
                    <a:cubicBezTo>
                      <a:pt x="337" y="689"/>
                      <a:pt x="340" y="692"/>
                      <a:pt x="340" y="696"/>
                    </a:cubicBezTo>
                    <a:lnTo>
                      <a:pt x="340" y="731"/>
                    </a:lnTo>
                    <a:lnTo>
                      <a:pt x="340" y="731"/>
                    </a:lnTo>
                    <a:cubicBezTo>
                      <a:pt x="340" y="750"/>
                      <a:pt x="348" y="766"/>
                      <a:pt x="360" y="780"/>
                    </a:cubicBezTo>
                    <a:lnTo>
                      <a:pt x="360" y="780"/>
                    </a:lnTo>
                    <a:cubicBezTo>
                      <a:pt x="373" y="792"/>
                      <a:pt x="390" y="799"/>
                      <a:pt x="409" y="799"/>
                    </a:cubicBezTo>
                    <a:lnTo>
                      <a:pt x="409" y="799"/>
                    </a:lnTo>
                    <a:cubicBezTo>
                      <a:pt x="427" y="799"/>
                      <a:pt x="445" y="792"/>
                      <a:pt x="457" y="780"/>
                    </a:cubicBezTo>
                    <a:lnTo>
                      <a:pt x="457" y="780"/>
                    </a:lnTo>
                    <a:cubicBezTo>
                      <a:pt x="471" y="766"/>
                      <a:pt x="478" y="750"/>
                      <a:pt x="478" y="731"/>
                    </a:cubicBezTo>
                    <a:lnTo>
                      <a:pt x="478" y="696"/>
                    </a:lnTo>
                    <a:lnTo>
                      <a:pt x="478" y="696"/>
                    </a:lnTo>
                    <a:cubicBezTo>
                      <a:pt x="478" y="692"/>
                      <a:pt x="480" y="689"/>
                      <a:pt x="484" y="687"/>
                    </a:cubicBezTo>
                    <a:lnTo>
                      <a:pt x="484" y="687"/>
                    </a:lnTo>
                    <a:cubicBezTo>
                      <a:pt x="508" y="681"/>
                      <a:pt x="531" y="671"/>
                      <a:pt x="553" y="658"/>
                    </a:cubicBezTo>
                    <a:lnTo>
                      <a:pt x="553" y="658"/>
                    </a:lnTo>
                    <a:cubicBezTo>
                      <a:pt x="557" y="657"/>
                      <a:pt x="561" y="657"/>
                      <a:pt x="563" y="660"/>
                    </a:cubicBezTo>
                    <a:lnTo>
                      <a:pt x="589" y="685"/>
                    </a:lnTo>
                    <a:lnTo>
                      <a:pt x="589" y="685"/>
                    </a:lnTo>
                    <a:cubicBezTo>
                      <a:pt x="602" y="698"/>
                      <a:pt x="619" y="706"/>
                      <a:pt x="638" y="706"/>
                    </a:cubicBezTo>
                    <a:lnTo>
                      <a:pt x="638" y="706"/>
                    </a:lnTo>
                    <a:cubicBezTo>
                      <a:pt x="656" y="706"/>
                      <a:pt x="672" y="698"/>
                      <a:pt x="686" y="685"/>
                    </a:cubicBezTo>
                    <a:lnTo>
                      <a:pt x="686" y="685"/>
                    </a:lnTo>
                    <a:cubicBezTo>
                      <a:pt x="699" y="672"/>
                      <a:pt x="705" y="655"/>
                      <a:pt x="705" y="637"/>
                    </a:cubicBezTo>
                    <a:lnTo>
                      <a:pt x="705" y="637"/>
                    </a:lnTo>
                    <a:cubicBezTo>
                      <a:pt x="705" y="618"/>
                      <a:pt x="699" y="601"/>
                      <a:pt x="686" y="588"/>
                    </a:cubicBezTo>
                    <a:lnTo>
                      <a:pt x="661" y="563"/>
                    </a:lnTo>
                    <a:lnTo>
                      <a:pt x="661" y="563"/>
                    </a:lnTo>
                    <a:cubicBezTo>
                      <a:pt x="658" y="560"/>
                      <a:pt x="658" y="556"/>
                      <a:pt x="659" y="552"/>
                    </a:cubicBezTo>
                    <a:lnTo>
                      <a:pt x="659" y="552"/>
                    </a:lnTo>
                    <a:cubicBezTo>
                      <a:pt x="672" y="530"/>
                      <a:pt x="682" y="507"/>
                      <a:pt x="688" y="484"/>
                    </a:cubicBezTo>
                    <a:lnTo>
                      <a:pt x="688" y="484"/>
                    </a:lnTo>
                    <a:cubicBezTo>
                      <a:pt x="689" y="479"/>
                      <a:pt x="693" y="477"/>
                      <a:pt x="697" y="477"/>
                    </a:cubicBezTo>
                    <a:lnTo>
                      <a:pt x="732" y="477"/>
                    </a:lnTo>
                    <a:lnTo>
                      <a:pt x="732" y="477"/>
                    </a:lnTo>
                    <a:cubicBezTo>
                      <a:pt x="750" y="477"/>
                      <a:pt x="767" y="470"/>
                      <a:pt x="781" y="456"/>
                    </a:cubicBezTo>
                    <a:lnTo>
                      <a:pt x="781" y="456"/>
                    </a:lnTo>
                    <a:cubicBezTo>
                      <a:pt x="793" y="444"/>
                      <a:pt x="800" y="426"/>
                      <a:pt x="800" y="408"/>
                    </a:cubicBezTo>
                    <a:lnTo>
                      <a:pt x="800" y="408"/>
                    </a:lnTo>
                    <a:cubicBezTo>
                      <a:pt x="800" y="389"/>
                      <a:pt x="793" y="373"/>
                      <a:pt x="781" y="360"/>
                    </a:cubicBezTo>
                    <a:lnTo>
                      <a:pt x="781" y="360"/>
                    </a:lnTo>
                    <a:cubicBezTo>
                      <a:pt x="767" y="347"/>
                      <a:pt x="750" y="340"/>
                      <a:pt x="732" y="340"/>
                    </a:cubicBezTo>
                    <a:lnTo>
                      <a:pt x="697" y="340"/>
                    </a:lnTo>
                    <a:lnTo>
                      <a:pt x="697" y="340"/>
                    </a:lnTo>
                    <a:cubicBezTo>
                      <a:pt x="693" y="340"/>
                      <a:pt x="689" y="337"/>
                      <a:pt x="688" y="333"/>
                    </a:cubicBezTo>
                    <a:lnTo>
                      <a:pt x="688" y="333"/>
                    </a:lnTo>
                    <a:cubicBezTo>
                      <a:pt x="682" y="309"/>
                      <a:pt x="672" y="285"/>
                      <a:pt x="659" y="263"/>
                    </a:cubicBezTo>
                    <a:lnTo>
                      <a:pt x="659" y="263"/>
                    </a:lnTo>
                    <a:cubicBezTo>
                      <a:pt x="658" y="260"/>
                      <a:pt x="658" y="255"/>
                      <a:pt x="661" y="253"/>
                    </a:cubicBezTo>
                    <a:lnTo>
                      <a:pt x="686" y="229"/>
                    </a:lnTo>
                    <a:lnTo>
                      <a:pt x="686" y="229"/>
                    </a:lnTo>
                    <a:cubicBezTo>
                      <a:pt x="699" y="215"/>
                      <a:pt x="705" y="198"/>
                      <a:pt x="705" y="180"/>
                    </a:cubicBezTo>
                    <a:lnTo>
                      <a:pt x="705" y="180"/>
                    </a:lnTo>
                    <a:cubicBezTo>
                      <a:pt x="705" y="162"/>
                      <a:pt x="699" y="144"/>
                      <a:pt x="686" y="131"/>
                    </a:cubicBezTo>
                    <a:lnTo>
                      <a:pt x="686" y="131"/>
                    </a:lnTo>
                    <a:cubicBezTo>
                      <a:pt x="672" y="118"/>
                      <a:pt x="656" y="111"/>
                      <a:pt x="638" y="111"/>
                    </a:cubicBezTo>
                    <a:lnTo>
                      <a:pt x="638" y="111"/>
                    </a:lnTo>
                    <a:cubicBezTo>
                      <a:pt x="619" y="111"/>
                      <a:pt x="602" y="118"/>
                      <a:pt x="589" y="131"/>
                    </a:cubicBezTo>
                    <a:lnTo>
                      <a:pt x="563" y="156"/>
                    </a:lnTo>
                    <a:lnTo>
                      <a:pt x="563" y="156"/>
                    </a:lnTo>
                    <a:cubicBezTo>
                      <a:pt x="561" y="159"/>
                      <a:pt x="557" y="160"/>
                      <a:pt x="553" y="157"/>
                    </a:cubicBezTo>
                    <a:lnTo>
                      <a:pt x="553" y="157"/>
                    </a:lnTo>
                    <a:cubicBezTo>
                      <a:pt x="531" y="145"/>
                      <a:pt x="508" y="135"/>
                      <a:pt x="484" y="128"/>
                    </a:cubicBezTo>
                    <a:lnTo>
                      <a:pt x="484" y="128"/>
                    </a:lnTo>
                    <a:cubicBezTo>
                      <a:pt x="480" y="127"/>
                      <a:pt x="478" y="124"/>
                      <a:pt x="478" y="120"/>
                    </a:cubicBezTo>
                    <a:lnTo>
                      <a:pt x="478" y="85"/>
                    </a:lnTo>
                    <a:lnTo>
                      <a:pt x="478" y="85"/>
                    </a:lnTo>
                    <a:cubicBezTo>
                      <a:pt x="478" y="67"/>
                      <a:pt x="471" y="49"/>
                      <a:pt x="457" y="37"/>
                    </a:cubicBezTo>
                    <a:lnTo>
                      <a:pt x="457" y="37"/>
                    </a:lnTo>
                    <a:cubicBezTo>
                      <a:pt x="445" y="24"/>
                      <a:pt x="427" y="16"/>
                      <a:pt x="409" y="16"/>
                    </a:cubicBezTo>
                    <a:lnTo>
                      <a:pt x="409" y="16"/>
                    </a:lnTo>
                    <a:cubicBezTo>
                      <a:pt x="390" y="16"/>
                      <a:pt x="373" y="24"/>
                      <a:pt x="360" y="37"/>
                    </a:cubicBezTo>
                    <a:lnTo>
                      <a:pt x="360" y="37"/>
                    </a:lnTo>
                    <a:cubicBezTo>
                      <a:pt x="348" y="49"/>
                      <a:pt x="340" y="67"/>
                      <a:pt x="340" y="85"/>
                    </a:cubicBezTo>
                    <a:lnTo>
                      <a:pt x="340" y="120"/>
                    </a:lnTo>
                    <a:lnTo>
                      <a:pt x="340" y="120"/>
                    </a:lnTo>
                    <a:cubicBezTo>
                      <a:pt x="340" y="124"/>
                      <a:pt x="337" y="127"/>
                      <a:pt x="334" y="128"/>
                    </a:cubicBezTo>
                    <a:lnTo>
                      <a:pt x="334" y="128"/>
                    </a:lnTo>
                    <a:cubicBezTo>
                      <a:pt x="309" y="135"/>
                      <a:pt x="286" y="145"/>
                      <a:pt x="264" y="157"/>
                    </a:cubicBezTo>
                    <a:lnTo>
                      <a:pt x="264" y="157"/>
                    </a:lnTo>
                    <a:cubicBezTo>
                      <a:pt x="261" y="160"/>
                      <a:pt x="256" y="159"/>
                      <a:pt x="254" y="156"/>
                    </a:cubicBezTo>
                    <a:lnTo>
                      <a:pt x="229" y="131"/>
                    </a:lnTo>
                    <a:lnTo>
                      <a:pt x="229" y="131"/>
                    </a:lnTo>
                    <a:cubicBezTo>
                      <a:pt x="216" y="118"/>
                      <a:pt x="199" y="111"/>
                      <a:pt x="181" y="111"/>
                    </a:cubicBezTo>
                    <a:lnTo>
                      <a:pt x="181" y="111"/>
                    </a:lnTo>
                    <a:cubicBezTo>
                      <a:pt x="163" y="111"/>
                      <a:pt x="145" y="118"/>
                      <a:pt x="132" y="131"/>
                    </a:cubicBezTo>
                    <a:lnTo>
                      <a:pt x="132" y="131"/>
                    </a:lnTo>
                    <a:cubicBezTo>
                      <a:pt x="119" y="144"/>
                      <a:pt x="112" y="162"/>
                      <a:pt x="112" y="180"/>
                    </a:cubicBezTo>
                    <a:lnTo>
                      <a:pt x="112" y="180"/>
                    </a:lnTo>
                    <a:cubicBezTo>
                      <a:pt x="112" y="198"/>
                      <a:pt x="119" y="215"/>
                      <a:pt x="132" y="229"/>
                    </a:cubicBezTo>
                    <a:lnTo>
                      <a:pt x="157" y="253"/>
                    </a:lnTo>
                    <a:lnTo>
                      <a:pt x="157" y="253"/>
                    </a:lnTo>
                    <a:cubicBezTo>
                      <a:pt x="160" y="255"/>
                      <a:pt x="161" y="260"/>
                      <a:pt x="158" y="263"/>
                    </a:cubicBezTo>
                    <a:lnTo>
                      <a:pt x="158" y="263"/>
                    </a:lnTo>
                    <a:cubicBezTo>
                      <a:pt x="146" y="285"/>
                      <a:pt x="136" y="309"/>
                      <a:pt x="129" y="333"/>
                    </a:cubicBezTo>
                    <a:lnTo>
                      <a:pt x="129" y="333"/>
                    </a:lnTo>
                    <a:cubicBezTo>
                      <a:pt x="128" y="337"/>
                      <a:pt x="125" y="340"/>
                      <a:pt x="121" y="340"/>
                    </a:cubicBezTo>
                    <a:lnTo>
                      <a:pt x="86" y="340"/>
                    </a:lnTo>
                    <a:lnTo>
                      <a:pt x="86" y="340"/>
                    </a:lnTo>
                    <a:cubicBezTo>
                      <a:pt x="68" y="340"/>
                      <a:pt x="50" y="347"/>
                      <a:pt x="37" y="360"/>
                    </a:cubicBezTo>
                    <a:lnTo>
                      <a:pt x="37" y="360"/>
                    </a:lnTo>
                    <a:cubicBezTo>
                      <a:pt x="24" y="373"/>
                      <a:pt x="17" y="389"/>
                      <a:pt x="17" y="408"/>
                    </a:cubicBezTo>
                    <a:lnTo>
                      <a:pt x="17" y="408"/>
                    </a:lnTo>
                    <a:cubicBezTo>
                      <a:pt x="17" y="426"/>
                      <a:pt x="24" y="444"/>
                      <a:pt x="37" y="456"/>
                    </a:cubicBezTo>
                    <a:lnTo>
                      <a:pt x="37" y="456"/>
                    </a:lnTo>
                    <a:cubicBezTo>
                      <a:pt x="50" y="470"/>
                      <a:pt x="68" y="477"/>
                      <a:pt x="86" y="477"/>
                    </a:cubicBezTo>
                    <a:lnTo>
                      <a:pt x="121" y="477"/>
                    </a:lnTo>
                    <a:lnTo>
                      <a:pt x="121" y="477"/>
                    </a:lnTo>
                    <a:cubicBezTo>
                      <a:pt x="125" y="477"/>
                      <a:pt x="128" y="479"/>
                      <a:pt x="129" y="484"/>
                    </a:cubicBezTo>
                    <a:lnTo>
                      <a:pt x="129" y="484"/>
                    </a:lnTo>
                    <a:cubicBezTo>
                      <a:pt x="136" y="507"/>
                      <a:pt x="146" y="530"/>
                      <a:pt x="158" y="552"/>
                    </a:cubicBezTo>
                    <a:lnTo>
                      <a:pt x="158" y="552"/>
                    </a:lnTo>
                    <a:cubicBezTo>
                      <a:pt x="161" y="556"/>
                      <a:pt x="160" y="560"/>
                      <a:pt x="157" y="563"/>
                    </a:cubicBezTo>
                    <a:lnTo>
                      <a:pt x="132" y="588"/>
                    </a:lnTo>
                    <a:lnTo>
                      <a:pt x="132" y="588"/>
                    </a:lnTo>
                    <a:cubicBezTo>
                      <a:pt x="119" y="601"/>
                      <a:pt x="112" y="618"/>
                      <a:pt x="112" y="637"/>
                    </a:cubicBezTo>
                    <a:lnTo>
                      <a:pt x="112" y="637"/>
                    </a:lnTo>
                    <a:cubicBezTo>
                      <a:pt x="112" y="655"/>
                      <a:pt x="119" y="672"/>
                      <a:pt x="132" y="685"/>
                    </a:cubicBezTo>
                    <a:lnTo>
                      <a:pt x="132" y="685"/>
                    </a:lnTo>
                    <a:cubicBezTo>
                      <a:pt x="145" y="698"/>
                      <a:pt x="163" y="706"/>
                      <a:pt x="181" y="706"/>
                    </a:cubicBezTo>
                    <a:lnTo>
                      <a:pt x="181" y="706"/>
                    </a:lnTo>
                    <a:cubicBezTo>
                      <a:pt x="199" y="706"/>
                      <a:pt x="216" y="698"/>
                      <a:pt x="229" y="685"/>
                    </a:cubicBezTo>
                    <a:lnTo>
                      <a:pt x="254" y="660"/>
                    </a:lnTo>
                    <a:lnTo>
                      <a:pt x="254" y="660"/>
                    </a:lnTo>
                    <a:cubicBezTo>
                      <a:pt x="256" y="658"/>
                      <a:pt x="257" y="657"/>
                      <a:pt x="260" y="657"/>
                    </a:cubicBezTo>
                    <a:close/>
                    <a:moveTo>
                      <a:pt x="409" y="817"/>
                    </a:moveTo>
                    <a:lnTo>
                      <a:pt x="409" y="817"/>
                    </a:lnTo>
                    <a:cubicBezTo>
                      <a:pt x="386" y="817"/>
                      <a:pt x="364" y="808"/>
                      <a:pt x="348" y="791"/>
                    </a:cubicBezTo>
                    <a:lnTo>
                      <a:pt x="348" y="791"/>
                    </a:lnTo>
                    <a:cubicBezTo>
                      <a:pt x="332" y="776"/>
                      <a:pt x="323" y="754"/>
                      <a:pt x="323" y="731"/>
                    </a:cubicBezTo>
                    <a:lnTo>
                      <a:pt x="323" y="703"/>
                    </a:lnTo>
                    <a:lnTo>
                      <a:pt x="323" y="703"/>
                    </a:lnTo>
                    <a:cubicBezTo>
                      <a:pt x="302" y="697"/>
                      <a:pt x="281" y="688"/>
                      <a:pt x="262" y="677"/>
                    </a:cubicBezTo>
                    <a:lnTo>
                      <a:pt x="242" y="698"/>
                    </a:lnTo>
                    <a:lnTo>
                      <a:pt x="242" y="698"/>
                    </a:lnTo>
                    <a:cubicBezTo>
                      <a:pt x="225" y="713"/>
                      <a:pt x="203" y="723"/>
                      <a:pt x="181" y="723"/>
                    </a:cubicBezTo>
                    <a:lnTo>
                      <a:pt x="181" y="723"/>
                    </a:lnTo>
                    <a:cubicBezTo>
                      <a:pt x="157" y="723"/>
                      <a:pt x="136" y="713"/>
                      <a:pt x="120" y="698"/>
                    </a:cubicBezTo>
                    <a:lnTo>
                      <a:pt x="120" y="698"/>
                    </a:lnTo>
                    <a:cubicBezTo>
                      <a:pt x="103" y="681"/>
                      <a:pt x="95" y="659"/>
                      <a:pt x="95" y="637"/>
                    </a:cubicBezTo>
                    <a:lnTo>
                      <a:pt x="95" y="637"/>
                    </a:lnTo>
                    <a:cubicBezTo>
                      <a:pt x="95" y="613"/>
                      <a:pt x="103" y="592"/>
                      <a:pt x="120" y="576"/>
                    </a:cubicBezTo>
                    <a:lnTo>
                      <a:pt x="140" y="556"/>
                    </a:lnTo>
                    <a:lnTo>
                      <a:pt x="140" y="556"/>
                    </a:lnTo>
                    <a:cubicBezTo>
                      <a:pt x="129" y="536"/>
                      <a:pt x="121" y="516"/>
                      <a:pt x="114" y="494"/>
                    </a:cubicBezTo>
                    <a:lnTo>
                      <a:pt x="86" y="494"/>
                    </a:lnTo>
                    <a:lnTo>
                      <a:pt x="86" y="494"/>
                    </a:lnTo>
                    <a:cubicBezTo>
                      <a:pt x="63" y="494"/>
                      <a:pt x="42" y="485"/>
                      <a:pt x="25" y="469"/>
                    </a:cubicBezTo>
                    <a:lnTo>
                      <a:pt x="25" y="469"/>
                    </a:lnTo>
                    <a:cubicBezTo>
                      <a:pt x="9" y="453"/>
                      <a:pt x="0" y="431"/>
                      <a:pt x="0" y="408"/>
                    </a:cubicBezTo>
                    <a:lnTo>
                      <a:pt x="0" y="408"/>
                    </a:lnTo>
                    <a:cubicBezTo>
                      <a:pt x="0" y="385"/>
                      <a:pt x="9" y="363"/>
                      <a:pt x="25" y="348"/>
                    </a:cubicBezTo>
                    <a:lnTo>
                      <a:pt x="25" y="348"/>
                    </a:lnTo>
                    <a:cubicBezTo>
                      <a:pt x="42" y="331"/>
                      <a:pt x="63" y="322"/>
                      <a:pt x="86" y="322"/>
                    </a:cubicBezTo>
                    <a:lnTo>
                      <a:pt x="114" y="322"/>
                    </a:lnTo>
                    <a:lnTo>
                      <a:pt x="114" y="322"/>
                    </a:lnTo>
                    <a:cubicBezTo>
                      <a:pt x="121" y="301"/>
                      <a:pt x="129" y="280"/>
                      <a:pt x="140" y="261"/>
                    </a:cubicBezTo>
                    <a:lnTo>
                      <a:pt x="120" y="241"/>
                    </a:lnTo>
                    <a:lnTo>
                      <a:pt x="120" y="241"/>
                    </a:lnTo>
                    <a:cubicBezTo>
                      <a:pt x="103" y="224"/>
                      <a:pt x="95" y="202"/>
                      <a:pt x="95" y="180"/>
                    </a:cubicBezTo>
                    <a:lnTo>
                      <a:pt x="95" y="180"/>
                    </a:lnTo>
                    <a:cubicBezTo>
                      <a:pt x="95" y="157"/>
                      <a:pt x="103" y="135"/>
                      <a:pt x="120" y="119"/>
                    </a:cubicBezTo>
                    <a:lnTo>
                      <a:pt x="120" y="119"/>
                    </a:lnTo>
                    <a:cubicBezTo>
                      <a:pt x="136" y="102"/>
                      <a:pt x="157" y="94"/>
                      <a:pt x="181" y="94"/>
                    </a:cubicBezTo>
                    <a:lnTo>
                      <a:pt x="181" y="94"/>
                    </a:lnTo>
                    <a:cubicBezTo>
                      <a:pt x="203" y="94"/>
                      <a:pt x="225" y="102"/>
                      <a:pt x="242" y="119"/>
                    </a:cubicBezTo>
                    <a:lnTo>
                      <a:pt x="262" y="139"/>
                    </a:lnTo>
                    <a:lnTo>
                      <a:pt x="262" y="139"/>
                    </a:lnTo>
                    <a:cubicBezTo>
                      <a:pt x="281" y="128"/>
                      <a:pt x="302" y="120"/>
                      <a:pt x="323" y="113"/>
                    </a:cubicBezTo>
                    <a:lnTo>
                      <a:pt x="323" y="85"/>
                    </a:lnTo>
                    <a:lnTo>
                      <a:pt x="323" y="85"/>
                    </a:lnTo>
                    <a:cubicBezTo>
                      <a:pt x="323" y="62"/>
                      <a:pt x="332" y="41"/>
                      <a:pt x="348" y="24"/>
                    </a:cubicBezTo>
                    <a:lnTo>
                      <a:pt x="348" y="24"/>
                    </a:lnTo>
                    <a:cubicBezTo>
                      <a:pt x="364" y="8"/>
                      <a:pt x="386" y="0"/>
                      <a:pt x="409" y="0"/>
                    </a:cubicBezTo>
                    <a:lnTo>
                      <a:pt x="409" y="0"/>
                    </a:lnTo>
                    <a:cubicBezTo>
                      <a:pt x="432" y="0"/>
                      <a:pt x="453" y="8"/>
                      <a:pt x="470" y="24"/>
                    </a:cubicBezTo>
                    <a:lnTo>
                      <a:pt x="470" y="24"/>
                    </a:lnTo>
                    <a:cubicBezTo>
                      <a:pt x="486" y="41"/>
                      <a:pt x="495" y="62"/>
                      <a:pt x="495" y="85"/>
                    </a:cubicBezTo>
                    <a:lnTo>
                      <a:pt x="495" y="113"/>
                    </a:lnTo>
                    <a:lnTo>
                      <a:pt x="495" y="113"/>
                    </a:lnTo>
                    <a:cubicBezTo>
                      <a:pt x="516" y="120"/>
                      <a:pt x="537" y="128"/>
                      <a:pt x="557" y="139"/>
                    </a:cubicBezTo>
                    <a:lnTo>
                      <a:pt x="577" y="119"/>
                    </a:lnTo>
                    <a:lnTo>
                      <a:pt x="577" y="119"/>
                    </a:lnTo>
                    <a:cubicBezTo>
                      <a:pt x="592" y="102"/>
                      <a:pt x="614" y="94"/>
                      <a:pt x="638" y="94"/>
                    </a:cubicBezTo>
                    <a:lnTo>
                      <a:pt x="638" y="94"/>
                    </a:lnTo>
                    <a:cubicBezTo>
                      <a:pt x="660" y="94"/>
                      <a:pt x="682" y="102"/>
                      <a:pt x="698" y="119"/>
                    </a:cubicBezTo>
                    <a:lnTo>
                      <a:pt x="698" y="119"/>
                    </a:lnTo>
                    <a:cubicBezTo>
                      <a:pt x="714" y="135"/>
                      <a:pt x="723" y="157"/>
                      <a:pt x="723" y="180"/>
                    </a:cubicBezTo>
                    <a:lnTo>
                      <a:pt x="723" y="180"/>
                    </a:lnTo>
                    <a:cubicBezTo>
                      <a:pt x="723" y="202"/>
                      <a:pt x="714" y="224"/>
                      <a:pt x="698" y="241"/>
                    </a:cubicBezTo>
                    <a:lnTo>
                      <a:pt x="678" y="261"/>
                    </a:lnTo>
                    <a:lnTo>
                      <a:pt x="678" y="261"/>
                    </a:lnTo>
                    <a:cubicBezTo>
                      <a:pt x="688" y="280"/>
                      <a:pt x="697" y="301"/>
                      <a:pt x="703" y="322"/>
                    </a:cubicBezTo>
                    <a:lnTo>
                      <a:pt x="732" y="322"/>
                    </a:lnTo>
                    <a:lnTo>
                      <a:pt x="732" y="322"/>
                    </a:lnTo>
                    <a:cubicBezTo>
                      <a:pt x="755" y="322"/>
                      <a:pt x="776" y="331"/>
                      <a:pt x="793" y="348"/>
                    </a:cubicBezTo>
                    <a:lnTo>
                      <a:pt x="793" y="348"/>
                    </a:lnTo>
                    <a:cubicBezTo>
                      <a:pt x="809" y="363"/>
                      <a:pt x="818" y="385"/>
                      <a:pt x="818" y="408"/>
                    </a:cubicBezTo>
                    <a:lnTo>
                      <a:pt x="818" y="408"/>
                    </a:lnTo>
                    <a:cubicBezTo>
                      <a:pt x="818" y="431"/>
                      <a:pt x="809" y="453"/>
                      <a:pt x="793" y="469"/>
                    </a:cubicBezTo>
                    <a:lnTo>
                      <a:pt x="793" y="469"/>
                    </a:lnTo>
                    <a:cubicBezTo>
                      <a:pt x="776" y="485"/>
                      <a:pt x="755" y="494"/>
                      <a:pt x="732" y="494"/>
                    </a:cubicBezTo>
                    <a:lnTo>
                      <a:pt x="703" y="494"/>
                    </a:lnTo>
                    <a:lnTo>
                      <a:pt x="703" y="494"/>
                    </a:lnTo>
                    <a:cubicBezTo>
                      <a:pt x="697" y="516"/>
                      <a:pt x="689" y="536"/>
                      <a:pt x="678" y="556"/>
                    </a:cubicBezTo>
                    <a:lnTo>
                      <a:pt x="698" y="576"/>
                    </a:lnTo>
                    <a:lnTo>
                      <a:pt x="698" y="576"/>
                    </a:lnTo>
                    <a:cubicBezTo>
                      <a:pt x="714" y="592"/>
                      <a:pt x="723" y="613"/>
                      <a:pt x="723" y="637"/>
                    </a:cubicBezTo>
                    <a:lnTo>
                      <a:pt x="723" y="637"/>
                    </a:lnTo>
                    <a:cubicBezTo>
                      <a:pt x="723" y="659"/>
                      <a:pt x="714" y="681"/>
                      <a:pt x="698" y="698"/>
                    </a:cubicBezTo>
                    <a:lnTo>
                      <a:pt x="698" y="698"/>
                    </a:lnTo>
                    <a:cubicBezTo>
                      <a:pt x="682" y="713"/>
                      <a:pt x="660" y="723"/>
                      <a:pt x="638" y="723"/>
                    </a:cubicBezTo>
                    <a:lnTo>
                      <a:pt x="638" y="723"/>
                    </a:lnTo>
                    <a:cubicBezTo>
                      <a:pt x="614" y="723"/>
                      <a:pt x="592" y="713"/>
                      <a:pt x="577" y="698"/>
                    </a:cubicBezTo>
                    <a:lnTo>
                      <a:pt x="557" y="677"/>
                    </a:lnTo>
                    <a:lnTo>
                      <a:pt x="557" y="677"/>
                    </a:lnTo>
                    <a:cubicBezTo>
                      <a:pt x="537" y="688"/>
                      <a:pt x="516" y="697"/>
                      <a:pt x="495" y="703"/>
                    </a:cubicBezTo>
                    <a:lnTo>
                      <a:pt x="495" y="731"/>
                    </a:lnTo>
                    <a:lnTo>
                      <a:pt x="495" y="731"/>
                    </a:lnTo>
                    <a:cubicBezTo>
                      <a:pt x="495" y="754"/>
                      <a:pt x="486" y="776"/>
                      <a:pt x="470" y="791"/>
                    </a:cubicBezTo>
                    <a:lnTo>
                      <a:pt x="470" y="791"/>
                    </a:lnTo>
                    <a:cubicBezTo>
                      <a:pt x="453" y="808"/>
                      <a:pt x="432" y="817"/>
                      <a:pt x="409" y="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35">
                <a:extLst>
                  <a:ext uri="{FF2B5EF4-FFF2-40B4-BE49-F238E27FC236}">
                    <a16:creationId xmlns:a16="http://schemas.microsoft.com/office/drawing/2014/main" id="{2A54209A-FDF7-4673-91C1-1CE19F378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0970" y="4351894"/>
                <a:ext cx="702791" cy="702791"/>
              </a:xfrm>
              <a:custGeom>
                <a:avLst/>
                <a:gdLst>
                  <a:gd name="T0" fmla="*/ 401 w 802"/>
                  <a:gd name="T1" fmla="*/ 513 h 801"/>
                  <a:gd name="T2" fmla="*/ 289 w 802"/>
                  <a:gd name="T3" fmla="*/ 400 h 801"/>
                  <a:gd name="T4" fmla="*/ 401 w 802"/>
                  <a:gd name="T5" fmla="*/ 288 h 801"/>
                  <a:gd name="T6" fmla="*/ 514 w 802"/>
                  <a:gd name="T7" fmla="*/ 400 h 801"/>
                  <a:gd name="T8" fmla="*/ 778 w 802"/>
                  <a:gd name="T9" fmla="*/ 346 h 801"/>
                  <a:gd name="T10" fmla="*/ 724 w 802"/>
                  <a:gd name="T11" fmla="*/ 323 h 801"/>
                  <a:gd name="T12" fmla="*/ 689 w 802"/>
                  <a:gd name="T13" fmla="*/ 323 h 801"/>
                  <a:gd name="T14" fmla="*/ 684 w 802"/>
                  <a:gd name="T15" fmla="*/ 227 h 801"/>
                  <a:gd name="T16" fmla="*/ 706 w 802"/>
                  <a:gd name="T17" fmla="*/ 172 h 801"/>
                  <a:gd name="T18" fmla="*/ 684 w 802"/>
                  <a:gd name="T19" fmla="*/ 117 h 801"/>
                  <a:gd name="T20" fmla="*/ 684 w 802"/>
                  <a:gd name="T21" fmla="*/ 117 h 801"/>
                  <a:gd name="T22" fmla="*/ 630 w 802"/>
                  <a:gd name="T23" fmla="*/ 94 h 801"/>
                  <a:gd name="T24" fmla="*/ 550 w 802"/>
                  <a:gd name="T25" fmla="*/ 142 h 801"/>
                  <a:gd name="T26" fmla="*/ 478 w 802"/>
                  <a:gd name="T27" fmla="*/ 112 h 801"/>
                  <a:gd name="T28" fmla="*/ 478 w 802"/>
                  <a:gd name="T29" fmla="*/ 77 h 801"/>
                  <a:gd name="T30" fmla="*/ 456 w 802"/>
                  <a:gd name="T31" fmla="*/ 22 h 801"/>
                  <a:gd name="T32" fmla="*/ 401 w 802"/>
                  <a:gd name="T33" fmla="*/ 0 h 801"/>
                  <a:gd name="T34" fmla="*/ 346 w 802"/>
                  <a:gd name="T35" fmla="*/ 22 h 801"/>
                  <a:gd name="T36" fmla="*/ 323 w 802"/>
                  <a:gd name="T37" fmla="*/ 112 h 801"/>
                  <a:gd name="T38" fmla="*/ 252 w 802"/>
                  <a:gd name="T39" fmla="*/ 142 h 801"/>
                  <a:gd name="T40" fmla="*/ 227 w 802"/>
                  <a:gd name="T41" fmla="*/ 117 h 801"/>
                  <a:gd name="T42" fmla="*/ 173 w 802"/>
                  <a:gd name="T43" fmla="*/ 94 h 801"/>
                  <a:gd name="T44" fmla="*/ 118 w 802"/>
                  <a:gd name="T45" fmla="*/ 117 h 801"/>
                  <a:gd name="T46" fmla="*/ 95 w 802"/>
                  <a:gd name="T47" fmla="*/ 172 h 801"/>
                  <a:gd name="T48" fmla="*/ 118 w 802"/>
                  <a:gd name="T49" fmla="*/ 227 h 801"/>
                  <a:gd name="T50" fmla="*/ 143 w 802"/>
                  <a:gd name="T51" fmla="*/ 251 h 801"/>
                  <a:gd name="T52" fmla="*/ 78 w 802"/>
                  <a:gd name="T53" fmla="*/ 323 h 801"/>
                  <a:gd name="T54" fmla="*/ 23 w 802"/>
                  <a:gd name="T55" fmla="*/ 346 h 801"/>
                  <a:gd name="T56" fmla="*/ 0 w 802"/>
                  <a:gd name="T57" fmla="*/ 400 h 801"/>
                  <a:gd name="T58" fmla="*/ 23 w 802"/>
                  <a:gd name="T59" fmla="*/ 455 h 801"/>
                  <a:gd name="T60" fmla="*/ 78 w 802"/>
                  <a:gd name="T61" fmla="*/ 477 h 801"/>
                  <a:gd name="T62" fmla="*/ 113 w 802"/>
                  <a:gd name="T63" fmla="*/ 477 h 801"/>
                  <a:gd name="T64" fmla="*/ 118 w 802"/>
                  <a:gd name="T65" fmla="*/ 574 h 801"/>
                  <a:gd name="T66" fmla="*/ 95 w 802"/>
                  <a:gd name="T67" fmla="*/ 629 h 801"/>
                  <a:gd name="T68" fmla="*/ 118 w 802"/>
                  <a:gd name="T69" fmla="*/ 684 h 801"/>
                  <a:gd name="T70" fmla="*/ 173 w 802"/>
                  <a:gd name="T71" fmla="*/ 706 h 801"/>
                  <a:gd name="T72" fmla="*/ 227 w 802"/>
                  <a:gd name="T73" fmla="*/ 684 h 801"/>
                  <a:gd name="T74" fmla="*/ 252 w 802"/>
                  <a:gd name="T75" fmla="*/ 658 h 801"/>
                  <a:gd name="T76" fmla="*/ 323 w 802"/>
                  <a:gd name="T77" fmla="*/ 723 h 801"/>
                  <a:gd name="T78" fmla="*/ 346 w 802"/>
                  <a:gd name="T79" fmla="*/ 777 h 801"/>
                  <a:gd name="T80" fmla="*/ 401 w 802"/>
                  <a:gd name="T81" fmla="*/ 800 h 801"/>
                  <a:gd name="T82" fmla="*/ 456 w 802"/>
                  <a:gd name="T83" fmla="*/ 777 h 801"/>
                  <a:gd name="T84" fmla="*/ 478 w 802"/>
                  <a:gd name="T85" fmla="*/ 723 h 801"/>
                  <a:gd name="T86" fmla="*/ 478 w 802"/>
                  <a:gd name="T87" fmla="*/ 688 h 801"/>
                  <a:gd name="T88" fmla="*/ 575 w 802"/>
                  <a:gd name="T89" fmla="*/ 684 h 801"/>
                  <a:gd name="T90" fmla="*/ 630 w 802"/>
                  <a:gd name="T91" fmla="*/ 706 h 801"/>
                  <a:gd name="T92" fmla="*/ 684 w 802"/>
                  <a:gd name="T93" fmla="*/ 684 h 801"/>
                  <a:gd name="T94" fmla="*/ 706 w 802"/>
                  <a:gd name="T95" fmla="*/ 629 h 801"/>
                  <a:gd name="T96" fmla="*/ 684 w 802"/>
                  <a:gd name="T97" fmla="*/ 574 h 801"/>
                  <a:gd name="T98" fmla="*/ 659 w 802"/>
                  <a:gd name="T99" fmla="*/ 549 h 801"/>
                  <a:gd name="T100" fmla="*/ 724 w 802"/>
                  <a:gd name="T101" fmla="*/ 477 h 801"/>
                  <a:gd name="T102" fmla="*/ 778 w 802"/>
                  <a:gd name="T103" fmla="*/ 455 h 801"/>
                  <a:gd name="T104" fmla="*/ 801 w 802"/>
                  <a:gd name="T105" fmla="*/ 400 h 801"/>
                  <a:gd name="T106" fmla="*/ 778 w 802"/>
                  <a:gd name="T107" fmla="*/ 346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2" h="801">
                    <a:moveTo>
                      <a:pt x="401" y="513"/>
                    </a:moveTo>
                    <a:lnTo>
                      <a:pt x="401" y="513"/>
                    </a:lnTo>
                    <a:cubicBezTo>
                      <a:pt x="339" y="513"/>
                      <a:pt x="289" y="462"/>
                      <a:pt x="289" y="400"/>
                    </a:cubicBezTo>
                    <a:lnTo>
                      <a:pt x="289" y="400"/>
                    </a:lnTo>
                    <a:cubicBezTo>
                      <a:pt x="289" y="338"/>
                      <a:pt x="339" y="288"/>
                      <a:pt x="401" y="288"/>
                    </a:cubicBezTo>
                    <a:lnTo>
                      <a:pt x="401" y="288"/>
                    </a:lnTo>
                    <a:cubicBezTo>
                      <a:pt x="463" y="288"/>
                      <a:pt x="514" y="338"/>
                      <a:pt x="514" y="400"/>
                    </a:cubicBezTo>
                    <a:lnTo>
                      <a:pt x="514" y="400"/>
                    </a:lnTo>
                    <a:cubicBezTo>
                      <a:pt x="514" y="462"/>
                      <a:pt x="463" y="513"/>
                      <a:pt x="401" y="513"/>
                    </a:cubicBezTo>
                    <a:close/>
                    <a:moveTo>
                      <a:pt x="778" y="346"/>
                    </a:moveTo>
                    <a:lnTo>
                      <a:pt x="778" y="346"/>
                    </a:lnTo>
                    <a:cubicBezTo>
                      <a:pt x="764" y="332"/>
                      <a:pt x="745" y="323"/>
                      <a:pt x="724" y="323"/>
                    </a:cubicBezTo>
                    <a:lnTo>
                      <a:pt x="689" y="323"/>
                    </a:lnTo>
                    <a:lnTo>
                      <a:pt x="689" y="323"/>
                    </a:lnTo>
                    <a:cubicBezTo>
                      <a:pt x="682" y="297"/>
                      <a:pt x="671" y="274"/>
                      <a:pt x="659" y="251"/>
                    </a:cubicBezTo>
                    <a:lnTo>
                      <a:pt x="684" y="227"/>
                    </a:lnTo>
                    <a:lnTo>
                      <a:pt x="684" y="227"/>
                    </a:lnTo>
                    <a:cubicBezTo>
                      <a:pt x="699" y="211"/>
                      <a:pt x="706" y="192"/>
                      <a:pt x="706" y="172"/>
                    </a:cubicBezTo>
                    <a:lnTo>
                      <a:pt x="706" y="172"/>
                    </a:lnTo>
                    <a:cubicBezTo>
                      <a:pt x="706" y="152"/>
                      <a:pt x="699" y="133"/>
                      <a:pt x="684" y="117"/>
                    </a:cubicBezTo>
                    <a:lnTo>
                      <a:pt x="684" y="117"/>
                    </a:lnTo>
                    <a:lnTo>
                      <a:pt x="684" y="117"/>
                    </a:lnTo>
                    <a:cubicBezTo>
                      <a:pt x="669" y="102"/>
                      <a:pt x="649" y="94"/>
                      <a:pt x="630" y="94"/>
                    </a:cubicBezTo>
                    <a:lnTo>
                      <a:pt x="630" y="94"/>
                    </a:lnTo>
                    <a:cubicBezTo>
                      <a:pt x="610" y="94"/>
                      <a:pt x="590" y="102"/>
                      <a:pt x="575" y="117"/>
                    </a:cubicBezTo>
                    <a:lnTo>
                      <a:pt x="550" y="142"/>
                    </a:lnTo>
                    <a:lnTo>
                      <a:pt x="550" y="142"/>
                    </a:lnTo>
                    <a:cubicBezTo>
                      <a:pt x="528" y="129"/>
                      <a:pt x="503" y="119"/>
                      <a:pt x="478" y="112"/>
                    </a:cubicBezTo>
                    <a:lnTo>
                      <a:pt x="478" y="77"/>
                    </a:lnTo>
                    <a:lnTo>
                      <a:pt x="478" y="77"/>
                    </a:lnTo>
                    <a:cubicBezTo>
                      <a:pt x="478" y="56"/>
                      <a:pt x="470" y="37"/>
                      <a:pt x="456" y="22"/>
                    </a:cubicBezTo>
                    <a:lnTo>
                      <a:pt x="456" y="22"/>
                    </a:lnTo>
                    <a:cubicBezTo>
                      <a:pt x="442" y="8"/>
                      <a:pt x="423" y="0"/>
                      <a:pt x="401" y="0"/>
                    </a:cubicBezTo>
                    <a:lnTo>
                      <a:pt x="401" y="0"/>
                    </a:lnTo>
                    <a:cubicBezTo>
                      <a:pt x="380" y="0"/>
                      <a:pt x="360" y="8"/>
                      <a:pt x="346" y="22"/>
                    </a:cubicBezTo>
                    <a:lnTo>
                      <a:pt x="346" y="22"/>
                    </a:lnTo>
                    <a:cubicBezTo>
                      <a:pt x="332" y="37"/>
                      <a:pt x="323" y="56"/>
                      <a:pt x="323" y="77"/>
                    </a:cubicBezTo>
                    <a:lnTo>
                      <a:pt x="323" y="112"/>
                    </a:lnTo>
                    <a:lnTo>
                      <a:pt x="323" y="112"/>
                    </a:lnTo>
                    <a:cubicBezTo>
                      <a:pt x="298" y="119"/>
                      <a:pt x="275" y="129"/>
                      <a:pt x="252" y="142"/>
                    </a:cubicBezTo>
                    <a:lnTo>
                      <a:pt x="227" y="117"/>
                    </a:lnTo>
                    <a:lnTo>
                      <a:pt x="227" y="117"/>
                    </a:lnTo>
                    <a:cubicBezTo>
                      <a:pt x="212" y="102"/>
                      <a:pt x="192" y="94"/>
                      <a:pt x="173" y="94"/>
                    </a:cubicBezTo>
                    <a:lnTo>
                      <a:pt x="173" y="94"/>
                    </a:lnTo>
                    <a:cubicBezTo>
                      <a:pt x="153" y="94"/>
                      <a:pt x="133" y="102"/>
                      <a:pt x="118" y="117"/>
                    </a:cubicBezTo>
                    <a:lnTo>
                      <a:pt x="118" y="117"/>
                    </a:lnTo>
                    <a:lnTo>
                      <a:pt x="118" y="117"/>
                    </a:lnTo>
                    <a:cubicBezTo>
                      <a:pt x="103" y="133"/>
                      <a:pt x="95" y="152"/>
                      <a:pt x="95" y="172"/>
                    </a:cubicBezTo>
                    <a:lnTo>
                      <a:pt x="95" y="172"/>
                    </a:lnTo>
                    <a:cubicBezTo>
                      <a:pt x="95" y="192"/>
                      <a:pt x="103" y="211"/>
                      <a:pt x="118" y="227"/>
                    </a:cubicBezTo>
                    <a:lnTo>
                      <a:pt x="143" y="251"/>
                    </a:lnTo>
                    <a:lnTo>
                      <a:pt x="143" y="251"/>
                    </a:lnTo>
                    <a:cubicBezTo>
                      <a:pt x="130" y="274"/>
                      <a:pt x="120" y="297"/>
                      <a:pt x="113" y="323"/>
                    </a:cubicBezTo>
                    <a:lnTo>
                      <a:pt x="78" y="323"/>
                    </a:lnTo>
                    <a:lnTo>
                      <a:pt x="78" y="323"/>
                    </a:lnTo>
                    <a:cubicBezTo>
                      <a:pt x="57" y="323"/>
                      <a:pt x="37" y="332"/>
                      <a:pt x="23" y="346"/>
                    </a:cubicBezTo>
                    <a:lnTo>
                      <a:pt x="23" y="346"/>
                    </a:lnTo>
                    <a:cubicBezTo>
                      <a:pt x="9" y="360"/>
                      <a:pt x="0" y="379"/>
                      <a:pt x="0" y="400"/>
                    </a:cubicBezTo>
                    <a:lnTo>
                      <a:pt x="0" y="400"/>
                    </a:lnTo>
                    <a:cubicBezTo>
                      <a:pt x="0" y="422"/>
                      <a:pt x="9" y="441"/>
                      <a:pt x="23" y="455"/>
                    </a:cubicBezTo>
                    <a:lnTo>
                      <a:pt x="23" y="455"/>
                    </a:lnTo>
                    <a:cubicBezTo>
                      <a:pt x="37" y="469"/>
                      <a:pt x="57" y="477"/>
                      <a:pt x="78" y="477"/>
                    </a:cubicBezTo>
                    <a:lnTo>
                      <a:pt x="113" y="477"/>
                    </a:lnTo>
                    <a:lnTo>
                      <a:pt x="113" y="477"/>
                    </a:lnTo>
                    <a:cubicBezTo>
                      <a:pt x="120" y="503"/>
                      <a:pt x="130" y="527"/>
                      <a:pt x="143" y="549"/>
                    </a:cubicBezTo>
                    <a:lnTo>
                      <a:pt x="118" y="574"/>
                    </a:lnTo>
                    <a:lnTo>
                      <a:pt x="118" y="574"/>
                    </a:lnTo>
                    <a:cubicBezTo>
                      <a:pt x="103" y="589"/>
                      <a:pt x="95" y="609"/>
                      <a:pt x="95" y="629"/>
                    </a:cubicBezTo>
                    <a:lnTo>
                      <a:pt x="95" y="629"/>
                    </a:lnTo>
                    <a:cubicBezTo>
                      <a:pt x="95" y="648"/>
                      <a:pt x="103" y="668"/>
                      <a:pt x="118" y="684"/>
                    </a:cubicBezTo>
                    <a:lnTo>
                      <a:pt x="118" y="684"/>
                    </a:lnTo>
                    <a:cubicBezTo>
                      <a:pt x="133" y="698"/>
                      <a:pt x="153" y="706"/>
                      <a:pt x="173" y="706"/>
                    </a:cubicBezTo>
                    <a:lnTo>
                      <a:pt x="173" y="706"/>
                    </a:lnTo>
                    <a:cubicBezTo>
                      <a:pt x="192" y="706"/>
                      <a:pt x="212" y="698"/>
                      <a:pt x="227" y="684"/>
                    </a:cubicBezTo>
                    <a:lnTo>
                      <a:pt x="252" y="658"/>
                    </a:lnTo>
                    <a:lnTo>
                      <a:pt x="252" y="658"/>
                    </a:lnTo>
                    <a:cubicBezTo>
                      <a:pt x="275" y="671"/>
                      <a:pt x="298" y="681"/>
                      <a:pt x="323" y="688"/>
                    </a:cubicBezTo>
                    <a:lnTo>
                      <a:pt x="323" y="723"/>
                    </a:lnTo>
                    <a:lnTo>
                      <a:pt x="323" y="723"/>
                    </a:lnTo>
                    <a:cubicBezTo>
                      <a:pt x="323" y="744"/>
                      <a:pt x="332" y="764"/>
                      <a:pt x="346" y="777"/>
                    </a:cubicBezTo>
                    <a:lnTo>
                      <a:pt x="346" y="777"/>
                    </a:lnTo>
                    <a:cubicBezTo>
                      <a:pt x="360" y="791"/>
                      <a:pt x="380" y="800"/>
                      <a:pt x="401" y="800"/>
                    </a:cubicBezTo>
                    <a:lnTo>
                      <a:pt x="401" y="800"/>
                    </a:lnTo>
                    <a:cubicBezTo>
                      <a:pt x="423" y="800"/>
                      <a:pt x="442" y="791"/>
                      <a:pt x="456" y="777"/>
                    </a:cubicBezTo>
                    <a:lnTo>
                      <a:pt x="456" y="777"/>
                    </a:lnTo>
                    <a:cubicBezTo>
                      <a:pt x="470" y="764"/>
                      <a:pt x="478" y="744"/>
                      <a:pt x="478" y="723"/>
                    </a:cubicBezTo>
                    <a:lnTo>
                      <a:pt x="478" y="688"/>
                    </a:lnTo>
                    <a:lnTo>
                      <a:pt x="478" y="688"/>
                    </a:lnTo>
                    <a:cubicBezTo>
                      <a:pt x="503" y="681"/>
                      <a:pt x="528" y="671"/>
                      <a:pt x="550" y="658"/>
                    </a:cubicBezTo>
                    <a:lnTo>
                      <a:pt x="575" y="684"/>
                    </a:lnTo>
                    <a:lnTo>
                      <a:pt x="575" y="684"/>
                    </a:lnTo>
                    <a:cubicBezTo>
                      <a:pt x="590" y="698"/>
                      <a:pt x="610" y="706"/>
                      <a:pt x="630" y="706"/>
                    </a:cubicBezTo>
                    <a:lnTo>
                      <a:pt x="630" y="706"/>
                    </a:lnTo>
                    <a:cubicBezTo>
                      <a:pt x="649" y="706"/>
                      <a:pt x="669" y="698"/>
                      <a:pt x="684" y="684"/>
                    </a:cubicBezTo>
                    <a:lnTo>
                      <a:pt x="684" y="684"/>
                    </a:lnTo>
                    <a:cubicBezTo>
                      <a:pt x="699" y="668"/>
                      <a:pt x="706" y="648"/>
                      <a:pt x="706" y="629"/>
                    </a:cubicBezTo>
                    <a:lnTo>
                      <a:pt x="706" y="629"/>
                    </a:lnTo>
                    <a:cubicBezTo>
                      <a:pt x="706" y="609"/>
                      <a:pt x="699" y="589"/>
                      <a:pt x="684" y="574"/>
                    </a:cubicBezTo>
                    <a:lnTo>
                      <a:pt x="659" y="549"/>
                    </a:lnTo>
                    <a:lnTo>
                      <a:pt x="659" y="549"/>
                    </a:lnTo>
                    <a:cubicBezTo>
                      <a:pt x="671" y="527"/>
                      <a:pt x="682" y="503"/>
                      <a:pt x="689" y="477"/>
                    </a:cubicBezTo>
                    <a:lnTo>
                      <a:pt x="724" y="477"/>
                    </a:lnTo>
                    <a:lnTo>
                      <a:pt x="724" y="477"/>
                    </a:lnTo>
                    <a:cubicBezTo>
                      <a:pt x="745" y="477"/>
                      <a:pt x="764" y="469"/>
                      <a:pt x="778" y="455"/>
                    </a:cubicBezTo>
                    <a:lnTo>
                      <a:pt x="778" y="455"/>
                    </a:lnTo>
                    <a:cubicBezTo>
                      <a:pt x="792" y="441"/>
                      <a:pt x="801" y="422"/>
                      <a:pt x="801" y="400"/>
                    </a:cubicBezTo>
                    <a:lnTo>
                      <a:pt x="801" y="400"/>
                    </a:lnTo>
                    <a:cubicBezTo>
                      <a:pt x="801" y="379"/>
                      <a:pt x="792" y="360"/>
                      <a:pt x="778" y="34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AEB5386E-4867-45EA-928C-45F0E5060207}"/>
                </a:ext>
              </a:extLst>
            </p:cNvPr>
            <p:cNvGrpSpPr/>
            <p:nvPr/>
          </p:nvGrpSpPr>
          <p:grpSpPr>
            <a:xfrm>
              <a:off x="6518188" y="3293847"/>
              <a:ext cx="11352770" cy="478824"/>
              <a:chOff x="6518188" y="3293847"/>
              <a:chExt cx="11352770" cy="478824"/>
            </a:xfrm>
          </p:grpSpPr>
          <p:sp>
            <p:nvSpPr>
              <p:cNvPr id="269" name="Freeform 36">
                <a:extLst>
                  <a:ext uri="{FF2B5EF4-FFF2-40B4-BE49-F238E27FC236}">
                    <a16:creationId xmlns:a16="http://schemas.microsoft.com/office/drawing/2014/main" id="{4CEFB5CB-AB2F-4CD0-B2E0-C7365573A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5911" y="3301570"/>
                <a:ext cx="11337324" cy="463378"/>
              </a:xfrm>
              <a:custGeom>
                <a:avLst/>
                <a:gdLst>
                  <a:gd name="T0" fmla="*/ 12681 w 12947"/>
                  <a:gd name="T1" fmla="*/ 0 h 531"/>
                  <a:gd name="T2" fmla="*/ 6474 w 12947"/>
                  <a:gd name="T3" fmla="*/ 0 h 531"/>
                  <a:gd name="T4" fmla="*/ 266 w 12947"/>
                  <a:gd name="T5" fmla="*/ 0 h 531"/>
                  <a:gd name="T6" fmla="*/ 266 w 12947"/>
                  <a:gd name="T7" fmla="*/ 0 h 531"/>
                  <a:gd name="T8" fmla="*/ 79 w 12947"/>
                  <a:gd name="T9" fmla="*/ 78 h 531"/>
                  <a:gd name="T10" fmla="*/ 79 w 12947"/>
                  <a:gd name="T11" fmla="*/ 78 h 531"/>
                  <a:gd name="T12" fmla="*/ 0 w 12947"/>
                  <a:gd name="T13" fmla="*/ 265 h 531"/>
                  <a:gd name="T14" fmla="*/ 0 w 12947"/>
                  <a:gd name="T15" fmla="*/ 265 h 531"/>
                  <a:gd name="T16" fmla="*/ 79 w 12947"/>
                  <a:gd name="T17" fmla="*/ 453 h 531"/>
                  <a:gd name="T18" fmla="*/ 79 w 12947"/>
                  <a:gd name="T19" fmla="*/ 453 h 531"/>
                  <a:gd name="T20" fmla="*/ 266 w 12947"/>
                  <a:gd name="T21" fmla="*/ 530 h 531"/>
                  <a:gd name="T22" fmla="*/ 6474 w 12947"/>
                  <a:gd name="T23" fmla="*/ 530 h 531"/>
                  <a:gd name="T24" fmla="*/ 12681 w 12947"/>
                  <a:gd name="T25" fmla="*/ 530 h 531"/>
                  <a:gd name="T26" fmla="*/ 12681 w 12947"/>
                  <a:gd name="T27" fmla="*/ 530 h 531"/>
                  <a:gd name="T28" fmla="*/ 12868 w 12947"/>
                  <a:gd name="T29" fmla="*/ 453 h 531"/>
                  <a:gd name="T30" fmla="*/ 12868 w 12947"/>
                  <a:gd name="T31" fmla="*/ 453 h 531"/>
                  <a:gd name="T32" fmla="*/ 12946 w 12947"/>
                  <a:gd name="T33" fmla="*/ 265 h 531"/>
                  <a:gd name="T34" fmla="*/ 12946 w 12947"/>
                  <a:gd name="T35" fmla="*/ 265 h 531"/>
                  <a:gd name="T36" fmla="*/ 12868 w 12947"/>
                  <a:gd name="T37" fmla="*/ 78 h 531"/>
                  <a:gd name="T38" fmla="*/ 12868 w 12947"/>
                  <a:gd name="T39" fmla="*/ 78 h 531"/>
                  <a:gd name="T40" fmla="*/ 12681 w 12947"/>
                  <a:gd name="T41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947" h="531">
                    <a:moveTo>
                      <a:pt x="12681" y="0"/>
                    </a:moveTo>
                    <a:lnTo>
                      <a:pt x="6474" y="0"/>
                    </a:lnTo>
                    <a:lnTo>
                      <a:pt x="266" y="0"/>
                    </a:lnTo>
                    <a:lnTo>
                      <a:pt x="266" y="0"/>
                    </a:lnTo>
                    <a:cubicBezTo>
                      <a:pt x="193" y="0"/>
                      <a:pt x="127" y="29"/>
                      <a:pt x="79" y="78"/>
                    </a:cubicBezTo>
                    <a:lnTo>
                      <a:pt x="79" y="78"/>
                    </a:lnTo>
                    <a:cubicBezTo>
                      <a:pt x="30" y="125"/>
                      <a:pt x="0" y="191"/>
                      <a:pt x="0" y="265"/>
                    </a:cubicBezTo>
                    <a:lnTo>
                      <a:pt x="0" y="265"/>
                    </a:lnTo>
                    <a:cubicBezTo>
                      <a:pt x="0" y="339"/>
                      <a:pt x="30" y="405"/>
                      <a:pt x="79" y="453"/>
                    </a:cubicBezTo>
                    <a:lnTo>
                      <a:pt x="79" y="453"/>
                    </a:lnTo>
                    <a:cubicBezTo>
                      <a:pt x="127" y="501"/>
                      <a:pt x="193" y="530"/>
                      <a:pt x="266" y="530"/>
                    </a:cubicBezTo>
                    <a:lnTo>
                      <a:pt x="6474" y="530"/>
                    </a:lnTo>
                    <a:lnTo>
                      <a:pt x="12681" y="530"/>
                    </a:lnTo>
                    <a:lnTo>
                      <a:pt x="12681" y="530"/>
                    </a:lnTo>
                    <a:cubicBezTo>
                      <a:pt x="12754" y="530"/>
                      <a:pt x="12820" y="501"/>
                      <a:pt x="12868" y="453"/>
                    </a:cubicBezTo>
                    <a:lnTo>
                      <a:pt x="12868" y="453"/>
                    </a:lnTo>
                    <a:cubicBezTo>
                      <a:pt x="12917" y="405"/>
                      <a:pt x="12946" y="339"/>
                      <a:pt x="12946" y="265"/>
                    </a:cubicBezTo>
                    <a:lnTo>
                      <a:pt x="12946" y="265"/>
                    </a:lnTo>
                    <a:cubicBezTo>
                      <a:pt x="12946" y="191"/>
                      <a:pt x="12917" y="125"/>
                      <a:pt x="12868" y="78"/>
                    </a:cubicBezTo>
                    <a:lnTo>
                      <a:pt x="12868" y="78"/>
                    </a:lnTo>
                    <a:cubicBezTo>
                      <a:pt x="12820" y="29"/>
                      <a:pt x="12754" y="0"/>
                      <a:pt x="1268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37">
                <a:extLst>
                  <a:ext uri="{FF2B5EF4-FFF2-40B4-BE49-F238E27FC236}">
                    <a16:creationId xmlns:a16="http://schemas.microsoft.com/office/drawing/2014/main" id="{33EF175D-F629-42EC-8F8A-53651B86A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8188" y="3293847"/>
                <a:ext cx="11352770" cy="478824"/>
              </a:xfrm>
              <a:custGeom>
                <a:avLst/>
                <a:gdLst>
                  <a:gd name="T0" fmla="*/ 274 w 12964"/>
                  <a:gd name="T1" fmla="*/ 18 h 549"/>
                  <a:gd name="T2" fmla="*/ 274 w 12964"/>
                  <a:gd name="T3" fmla="*/ 18 h 549"/>
                  <a:gd name="T4" fmla="*/ 93 w 12964"/>
                  <a:gd name="T5" fmla="*/ 93 h 549"/>
                  <a:gd name="T6" fmla="*/ 93 w 12964"/>
                  <a:gd name="T7" fmla="*/ 93 h 549"/>
                  <a:gd name="T8" fmla="*/ 17 w 12964"/>
                  <a:gd name="T9" fmla="*/ 274 h 549"/>
                  <a:gd name="T10" fmla="*/ 17 w 12964"/>
                  <a:gd name="T11" fmla="*/ 274 h 549"/>
                  <a:gd name="T12" fmla="*/ 93 w 12964"/>
                  <a:gd name="T13" fmla="*/ 455 h 549"/>
                  <a:gd name="T14" fmla="*/ 93 w 12964"/>
                  <a:gd name="T15" fmla="*/ 455 h 549"/>
                  <a:gd name="T16" fmla="*/ 274 w 12964"/>
                  <a:gd name="T17" fmla="*/ 530 h 549"/>
                  <a:gd name="T18" fmla="*/ 12689 w 12964"/>
                  <a:gd name="T19" fmla="*/ 530 h 549"/>
                  <a:gd name="T20" fmla="*/ 12689 w 12964"/>
                  <a:gd name="T21" fmla="*/ 530 h 549"/>
                  <a:gd name="T22" fmla="*/ 12870 w 12964"/>
                  <a:gd name="T23" fmla="*/ 455 h 549"/>
                  <a:gd name="T24" fmla="*/ 12870 w 12964"/>
                  <a:gd name="T25" fmla="*/ 455 h 549"/>
                  <a:gd name="T26" fmla="*/ 12946 w 12964"/>
                  <a:gd name="T27" fmla="*/ 274 h 549"/>
                  <a:gd name="T28" fmla="*/ 12946 w 12964"/>
                  <a:gd name="T29" fmla="*/ 274 h 549"/>
                  <a:gd name="T30" fmla="*/ 12870 w 12964"/>
                  <a:gd name="T31" fmla="*/ 93 h 549"/>
                  <a:gd name="T32" fmla="*/ 12870 w 12964"/>
                  <a:gd name="T33" fmla="*/ 93 h 549"/>
                  <a:gd name="T34" fmla="*/ 12689 w 12964"/>
                  <a:gd name="T35" fmla="*/ 18 h 549"/>
                  <a:gd name="T36" fmla="*/ 274 w 12964"/>
                  <a:gd name="T37" fmla="*/ 18 h 549"/>
                  <a:gd name="T38" fmla="*/ 12689 w 12964"/>
                  <a:gd name="T39" fmla="*/ 548 h 549"/>
                  <a:gd name="T40" fmla="*/ 274 w 12964"/>
                  <a:gd name="T41" fmla="*/ 548 h 549"/>
                  <a:gd name="T42" fmla="*/ 274 w 12964"/>
                  <a:gd name="T43" fmla="*/ 548 h 549"/>
                  <a:gd name="T44" fmla="*/ 80 w 12964"/>
                  <a:gd name="T45" fmla="*/ 468 h 549"/>
                  <a:gd name="T46" fmla="*/ 80 w 12964"/>
                  <a:gd name="T47" fmla="*/ 468 h 549"/>
                  <a:gd name="T48" fmla="*/ 0 w 12964"/>
                  <a:gd name="T49" fmla="*/ 274 h 549"/>
                  <a:gd name="T50" fmla="*/ 0 w 12964"/>
                  <a:gd name="T51" fmla="*/ 274 h 549"/>
                  <a:gd name="T52" fmla="*/ 80 w 12964"/>
                  <a:gd name="T53" fmla="*/ 80 h 549"/>
                  <a:gd name="T54" fmla="*/ 80 w 12964"/>
                  <a:gd name="T55" fmla="*/ 80 h 549"/>
                  <a:gd name="T56" fmla="*/ 274 w 12964"/>
                  <a:gd name="T57" fmla="*/ 0 h 549"/>
                  <a:gd name="T58" fmla="*/ 12689 w 12964"/>
                  <a:gd name="T59" fmla="*/ 0 h 549"/>
                  <a:gd name="T60" fmla="*/ 12689 w 12964"/>
                  <a:gd name="T61" fmla="*/ 0 h 549"/>
                  <a:gd name="T62" fmla="*/ 12883 w 12964"/>
                  <a:gd name="T63" fmla="*/ 80 h 549"/>
                  <a:gd name="T64" fmla="*/ 12883 w 12964"/>
                  <a:gd name="T65" fmla="*/ 80 h 549"/>
                  <a:gd name="T66" fmla="*/ 12963 w 12964"/>
                  <a:gd name="T67" fmla="*/ 274 h 549"/>
                  <a:gd name="T68" fmla="*/ 12963 w 12964"/>
                  <a:gd name="T69" fmla="*/ 274 h 549"/>
                  <a:gd name="T70" fmla="*/ 12883 w 12964"/>
                  <a:gd name="T71" fmla="*/ 468 h 549"/>
                  <a:gd name="T72" fmla="*/ 12883 w 12964"/>
                  <a:gd name="T73" fmla="*/ 468 h 549"/>
                  <a:gd name="T74" fmla="*/ 12689 w 12964"/>
                  <a:gd name="T75" fmla="*/ 54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964" h="549">
                    <a:moveTo>
                      <a:pt x="274" y="18"/>
                    </a:moveTo>
                    <a:lnTo>
                      <a:pt x="274" y="18"/>
                    </a:lnTo>
                    <a:cubicBezTo>
                      <a:pt x="205" y="18"/>
                      <a:pt x="141" y="45"/>
                      <a:pt x="93" y="93"/>
                    </a:cubicBezTo>
                    <a:lnTo>
                      <a:pt x="93" y="93"/>
                    </a:lnTo>
                    <a:cubicBezTo>
                      <a:pt x="44" y="141"/>
                      <a:pt x="17" y="206"/>
                      <a:pt x="17" y="274"/>
                    </a:cubicBezTo>
                    <a:lnTo>
                      <a:pt x="17" y="274"/>
                    </a:lnTo>
                    <a:cubicBezTo>
                      <a:pt x="17" y="342"/>
                      <a:pt x="44" y="407"/>
                      <a:pt x="93" y="455"/>
                    </a:cubicBezTo>
                    <a:lnTo>
                      <a:pt x="93" y="455"/>
                    </a:lnTo>
                    <a:cubicBezTo>
                      <a:pt x="141" y="504"/>
                      <a:pt x="205" y="530"/>
                      <a:pt x="274" y="530"/>
                    </a:cubicBezTo>
                    <a:lnTo>
                      <a:pt x="12689" y="530"/>
                    </a:lnTo>
                    <a:lnTo>
                      <a:pt x="12689" y="530"/>
                    </a:lnTo>
                    <a:cubicBezTo>
                      <a:pt x="12758" y="530"/>
                      <a:pt x="12822" y="504"/>
                      <a:pt x="12870" y="455"/>
                    </a:cubicBezTo>
                    <a:lnTo>
                      <a:pt x="12870" y="455"/>
                    </a:lnTo>
                    <a:cubicBezTo>
                      <a:pt x="12918" y="407"/>
                      <a:pt x="12946" y="342"/>
                      <a:pt x="12946" y="274"/>
                    </a:cubicBezTo>
                    <a:lnTo>
                      <a:pt x="12946" y="274"/>
                    </a:lnTo>
                    <a:cubicBezTo>
                      <a:pt x="12946" y="206"/>
                      <a:pt x="12918" y="141"/>
                      <a:pt x="12870" y="93"/>
                    </a:cubicBezTo>
                    <a:lnTo>
                      <a:pt x="12870" y="93"/>
                    </a:lnTo>
                    <a:cubicBezTo>
                      <a:pt x="12822" y="45"/>
                      <a:pt x="12758" y="18"/>
                      <a:pt x="12689" y="18"/>
                    </a:cubicBezTo>
                    <a:lnTo>
                      <a:pt x="274" y="18"/>
                    </a:lnTo>
                    <a:close/>
                    <a:moveTo>
                      <a:pt x="12689" y="548"/>
                    </a:moveTo>
                    <a:lnTo>
                      <a:pt x="274" y="548"/>
                    </a:lnTo>
                    <a:lnTo>
                      <a:pt x="274" y="548"/>
                    </a:lnTo>
                    <a:cubicBezTo>
                      <a:pt x="201" y="548"/>
                      <a:pt x="132" y="520"/>
                      <a:pt x="80" y="468"/>
                    </a:cubicBezTo>
                    <a:lnTo>
                      <a:pt x="80" y="468"/>
                    </a:lnTo>
                    <a:cubicBezTo>
                      <a:pt x="29" y="416"/>
                      <a:pt x="0" y="348"/>
                      <a:pt x="0" y="274"/>
                    </a:cubicBezTo>
                    <a:lnTo>
                      <a:pt x="0" y="274"/>
                    </a:lnTo>
                    <a:cubicBezTo>
                      <a:pt x="0" y="201"/>
                      <a:pt x="29" y="133"/>
                      <a:pt x="80" y="80"/>
                    </a:cubicBezTo>
                    <a:lnTo>
                      <a:pt x="80" y="80"/>
                    </a:lnTo>
                    <a:cubicBezTo>
                      <a:pt x="132" y="29"/>
                      <a:pt x="201" y="0"/>
                      <a:pt x="274" y="0"/>
                    </a:cubicBezTo>
                    <a:lnTo>
                      <a:pt x="12689" y="0"/>
                    </a:lnTo>
                    <a:lnTo>
                      <a:pt x="12689" y="0"/>
                    </a:lnTo>
                    <a:cubicBezTo>
                      <a:pt x="12762" y="0"/>
                      <a:pt x="12831" y="29"/>
                      <a:pt x="12883" y="80"/>
                    </a:cubicBezTo>
                    <a:lnTo>
                      <a:pt x="12883" y="80"/>
                    </a:lnTo>
                    <a:cubicBezTo>
                      <a:pt x="12934" y="133"/>
                      <a:pt x="12963" y="201"/>
                      <a:pt x="12963" y="274"/>
                    </a:cubicBezTo>
                    <a:lnTo>
                      <a:pt x="12963" y="274"/>
                    </a:lnTo>
                    <a:cubicBezTo>
                      <a:pt x="12963" y="348"/>
                      <a:pt x="12934" y="416"/>
                      <a:pt x="12883" y="468"/>
                    </a:cubicBezTo>
                    <a:lnTo>
                      <a:pt x="12883" y="468"/>
                    </a:lnTo>
                    <a:cubicBezTo>
                      <a:pt x="12831" y="520"/>
                      <a:pt x="12762" y="548"/>
                      <a:pt x="12689" y="5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38">
                <a:extLst>
                  <a:ext uri="{FF2B5EF4-FFF2-40B4-BE49-F238E27FC236}">
                    <a16:creationId xmlns:a16="http://schemas.microsoft.com/office/drawing/2014/main" id="{1A6DD069-03D3-48F3-AF0F-E99A2ADBB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5911" y="3301570"/>
                <a:ext cx="11337324" cy="463378"/>
              </a:xfrm>
              <a:custGeom>
                <a:avLst/>
                <a:gdLst>
                  <a:gd name="T0" fmla="*/ 12681 w 12947"/>
                  <a:gd name="T1" fmla="*/ 0 h 531"/>
                  <a:gd name="T2" fmla="*/ 6474 w 12947"/>
                  <a:gd name="T3" fmla="*/ 0 h 531"/>
                  <a:gd name="T4" fmla="*/ 266 w 12947"/>
                  <a:gd name="T5" fmla="*/ 0 h 531"/>
                  <a:gd name="T6" fmla="*/ 266 w 12947"/>
                  <a:gd name="T7" fmla="*/ 0 h 531"/>
                  <a:gd name="T8" fmla="*/ 79 w 12947"/>
                  <a:gd name="T9" fmla="*/ 78 h 531"/>
                  <a:gd name="T10" fmla="*/ 79 w 12947"/>
                  <a:gd name="T11" fmla="*/ 78 h 531"/>
                  <a:gd name="T12" fmla="*/ 0 w 12947"/>
                  <a:gd name="T13" fmla="*/ 265 h 531"/>
                  <a:gd name="T14" fmla="*/ 0 w 12947"/>
                  <a:gd name="T15" fmla="*/ 265 h 531"/>
                  <a:gd name="T16" fmla="*/ 79 w 12947"/>
                  <a:gd name="T17" fmla="*/ 453 h 531"/>
                  <a:gd name="T18" fmla="*/ 79 w 12947"/>
                  <a:gd name="T19" fmla="*/ 453 h 531"/>
                  <a:gd name="T20" fmla="*/ 266 w 12947"/>
                  <a:gd name="T21" fmla="*/ 530 h 531"/>
                  <a:gd name="T22" fmla="*/ 6474 w 12947"/>
                  <a:gd name="T23" fmla="*/ 530 h 531"/>
                  <a:gd name="T24" fmla="*/ 12681 w 12947"/>
                  <a:gd name="T25" fmla="*/ 530 h 531"/>
                  <a:gd name="T26" fmla="*/ 12681 w 12947"/>
                  <a:gd name="T27" fmla="*/ 530 h 531"/>
                  <a:gd name="T28" fmla="*/ 12868 w 12947"/>
                  <a:gd name="T29" fmla="*/ 453 h 531"/>
                  <a:gd name="T30" fmla="*/ 12868 w 12947"/>
                  <a:gd name="T31" fmla="*/ 453 h 531"/>
                  <a:gd name="T32" fmla="*/ 12946 w 12947"/>
                  <a:gd name="T33" fmla="*/ 265 h 531"/>
                  <a:gd name="T34" fmla="*/ 12946 w 12947"/>
                  <a:gd name="T35" fmla="*/ 265 h 531"/>
                  <a:gd name="T36" fmla="*/ 12868 w 12947"/>
                  <a:gd name="T37" fmla="*/ 78 h 531"/>
                  <a:gd name="T38" fmla="*/ 12868 w 12947"/>
                  <a:gd name="T39" fmla="*/ 78 h 531"/>
                  <a:gd name="T40" fmla="*/ 12681 w 12947"/>
                  <a:gd name="T41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947" h="531">
                    <a:moveTo>
                      <a:pt x="12681" y="0"/>
                    </a:moveTo>
                    <a:lnTo>
                      <a:pt x="6474" y="0"/>
                    </a:lnTo>
                    <a:lnTo>
                      <a:pt x="266" y="0"/>
                    </a:lnTo>
                    <a:lnTo>
                      <a:pt x="266" y="0"/>
                    </a:lnTo>
                    <a:cubicBezTo>
                      <a:pt x="193" y="0"/>
                      <a:pt x="127" y="29"/>
                      <a:pt x="79" y="78"/>
                    </a:cubicBezTo>
                    <a:lnTo>
                      <a:pt x="79" y="78"/>
                    </a:lnTo>
                    <a:cubicBezTo>
                      <a:pt x="30" y="125"/>
                      <a:pt x="0" y="191"/>
                      <a:pt x="0" y="265"/>
                    </a:cubicBezTo>
                    <a:lnTo>
                      <a:pt x="0" y="265"/>
                    </a:lnTo>
                    <a:cubicBezTo>
                      <a:pt x="0" y="339"/>
                      <a:pt x="30" y="405"/>
                      <a:pt x="79" y="453"/>
                    </a:cubicBezTo>
                    <a:lnTo>
                      <a:pt x="79" y="453"/>
                    </a:lnTo>
                    <a:cubicBezTo>
                      <a:pt x="127" y="501"/>
                      <a:pt x="193" y="530"/>
                      <a:pt x="266" y="530"/>
                    </a:cubicBezTo>
                    <a:lnTo>
                      <a:pt x="6474" y="530"/>
                    </a:lnTo>
                    <a:lnTo>
                      <a:pt x="12681" y="530"/>
                    </a:lnTo>
                    <a:lnTo>
                      <a:pt x="12681" y="530"/>
                    </a:lnTo>
                    <a:cubicBezTo>
                      <a:pt x="12754" y="530"/>
                      <a:pt x="12820" y="501"/>
                      <a:pt x="12868" y="453"/>
                    </a:cubicBezTo>
                    <a:lnTo>
                      <a:pt x="12868" y="453"/>
                    </a:lnTo>
                    <a:cubicBezTo>
                      <a:pt x="12917" y="405"/>
                      <a:pt x="12946" y="339"/>
                      <a:pt x="12946" y="265"/>
                    </a:cubicBezTo>
                    <a:lnTo>
                      <a:pt x="12946" y="265"/>
                    </a:lnTo>
                    <a:cubicBezTo>
                      <a:pt x="12946" y="191"/>
                      <a:pt x="12917" y="125"/>
                      <a:pt x="12868" y="78"/>
                    </a:cubicBezTo>
                    <a:lnTo>
                      <a:pt x="12868" y="78"/>
                    </a:lnTo>
                    <a:cubicBezTo>
                      <a:pt x="12820" y="29"/>
                      <a:pt x="12754" y="0"/>
                      <a:pt x="12681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39">
                <a:extLst>
                  <a:ext uri="{FF2B5EF4-FFF2-40B4-BE49-F238E27FC236}">
                    <a16:creationId xmlns:a16="http://schemas.microsoft.com/office/drawing/2014/main" id="{2DEFFADF-B55E-4DF5-AF97-557E3E0D9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4038" y="3467615"/>
                <a:ext cx="884279" cy="139014"/>
              </a:xfrm>
              <a:custGeom>
                <a:avLst/>
                <a:gdLst>
                  <a:gd name="T0" fmla="*/ 933 w 1012"/>
                  <a:gd name="T1" fmla="*/ 156 h 157"/>
                  <a:gd name="T2" fmla="*/ 506 w 1012"/>
                  <a:gd name="T3" fmla="*/ 156 h 157"/>
                  <a:gd name="T4" fmla="*/ 78 w 1012"/>
                  <a:gd name="T5" fmla="*/ 156 h 157"/>
                  <a:gd name="T6" fmla="*/ 78 w 1012"/>
                  <a:gd name="T7" fmla="*/ 156 h 157"/>
                  <a:gd name="T8" fmla="*/ 24 w 1012"/>
                  <a:gd name="T9" fmla="*/ 133 h 157"/>
                  <a:gd name="T10" fmla="*/ 24 w 1012"/>
                  <a:gd name="T11" fmla="*/ 133 h 157"/>
                  <a:gd name="T12" fmla="*/ 0 w 1012"/>
                  <a:gd name="T13" fmla="*/ 78 h 157"/>
                  <a:gd name="T14" fmla="*/ 0 w 1012"/>
                  <a:gd name="T15" fmla="*/ 78 h 157"/>
                  <a:gd name="T16" fmla="*/ 24 w 1012"/>
                  <a:gd name="T17" fmla="*/ 23 h 157"/>
                  <a:gd name="T18" fmla="*/ 24 w 1012"/>
                  <a:gd name="T19" fmla="*/ 23 h 157"/>
                  <a:gd name="T20" fmla="*/ 78 w 1012"/>
                  <a:gd name="T21" fmla="*/ 0 h 157"/>
                  <a:gd name="T22" fmla="*/ 506 w 1012"/>
                  <a:gd name="T23" fmla="*/ 0 h 157"/>
                  <a:gd name="T24" fmla="*/ 933 w 1012"/>
                  <a:gd name="T25" fmla="*/ 0 h 157"/>
                  <a:gd name="T26" fmla="*/ 933 w 1012"/>
                  <a:gd name="T27" fmla="*/ 0 h 157"/>
                  <a:gd name="T28" fmla="*/ 988 w 1012"/>
                  <a:gd name="T29" fmla="*/ 23 h 157"/>
                  <a:gd name="T30" fmla="*/ 988 w 1012"/>
                  <a:gd name="T31" fmla="*/ 23 h 157"/>
                  <a:gd name="T32" fmla="*/ 1011 w 1012"/>
                  <a:gd name="T33" fmla="*/ 78 h 157"/>
                  <a:gd name="T34" fmla="*/ 1011 w 1012"/>
                  <a:gd name="T35" fmla="*/ 78 h 157"/>
                  <a:gd name="T36" fmla="*/ 988 w 1012"/>
                  <a:gd name="T37" fmla="*/ 133 h 157"/>
                  <a:gd name="T38" fmla="*/ 988 w 1012"/>
                  <a:gd name="T39" fmla="*/ 133 h 157"/>
                  <a:gd name="T40" fmla="*/ 933 w 1012"/>
                  <a:gd name="T41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2" h="157">
                    <a:moveTo>
                      <a:pt x="933" y="156"/>
                    </a:moveTo>
                    <a:lnTo>
                      <a:pt x="506" y="156"/>
                    </a:lnTo>
                    <a:lnTo>
                      <a:pt x="78" y="156"/>
                    </a:lnTo>
                    <a:lnTo>
                      <a:pt x="78" y="156"/>
                    </a:lnTo>
                    <a:cubicBezTo>
                      <a:pt x="57" y="156"/>
                      <a:pt x="38" y="147"/>
                      <a:pt x="24" y="133"/>
                    </a:cubicBezTo>
                    <a:lnTo>
                      <a:pt x="24" y="133"/>
                    </a:lnTo>
                    <a:cubicBezTo>
                      <a:pt x="10" y="120"/>
                      <a:pt x="0" y="99"/>
                      <a:pt x="0" y="78"/>
                    </a:cubicBezTo>
                    <a:lnTo>
                      <a:pt x="0" y="78"/>
                    </a:lnTo>
                    <a:cubicBezTo>
                      <a:pt x="0" y="57"/>
                      <a:pt x="10" y="37"/>
                      <a:pt x="24" y="23"/>
                    </a:cubicBezTo>
                    <a:lnTo>
                      <a:pt x="24" y="23"/>
                    </a:lnTo>
                    <a:cubicBezTo>
                      <a:pt x="38" y="9"/>
                      <a:pt x="57" y="0"/>
                      <a:pt x="78" y="0"/>
                    </a:cubicBezTo>
                    <a:lnTo>
                      <a:pt x="506" y="0"/>
                    </a:lnTo>
                    <a:lnTo>
                      <a:pt x="933" y="0"/>
                    </a:lnTo>
                    <a:lnTo>
                      <a:pt x="933" y="0"/>
                    </a:lnTo>
                    <a:cubicBezTo>
                      <a:pt x="955" y="0"/>
                      <a:pt x="974" y="9"/>
                      <a:pt x="988" y="23"/>
                    </a:cubicBezTo>
                    <a:lnTo>
                      <a:pt x="988" y="23"/>
                    </a:lnTo>
                    <a:cubicBezTo>
                      <a:pt x="1003" y="37"/>
                      <a:pt x="1011" y="57"/>
                      <a:pt x="1011" y="78"/>
                    </a:cubicBezTo>
                    <a:lnTo>
                      <a:pt x="1011" y="78"/>
                    </a:lnTo>
                    <a:cubicBezTo>
                      <a:pt x="1011" y="99"/>
                      <a:pt x="1003" y="120"/>
                      <a:pt x="988" y="133"/>
                    </a:cubicBezTo>
                    <a:lnTo>
                      <a:pt x="988" y="133"/>
                    </a:lnTo>
                    <a:cubicBezTo>
                      <a:pt x="974" y="147"/>
                      <a:pt x="955" y="156"/>
                      <a:pt x="933" y="1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40">
                <a:extLst>
                  <a:ext uri="{FF2B5EF4-FFF2-40B4-BE49-F238E27FC236}">
                    <a16:creationId xmlns:a16="http://schemas.microsoft.com/office/drawing/2014/main" id="{D9FAB3D5-C556-49E2-8A8F-E06C0EAB8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6315" y="3459892"/>
                <a:ext cx="899725" cy="154459"/>
              </a:xfrm>
              <a:custGeom>
                <a:avLst/>
                <a:gdLst>
                  <a:gd name="T0" fmla="*/ 86 w 1029"/>
                  <a:gd name="T1" fmla="*/ 18 h 175"/>
                  <a:gd name="T2" fmla="*/ 86 w 1029"/>
                  <a:gd name="T3" fmla="*/ 18 h 175"/>
                  <a:gd name="T4" fmla="*/ 38 w 1029"/>
                  <a:gd name="T5" fmla="*/ 38 h 175"/>
                  <a:gd name="T6" fmla="*/ 38 w 1029"/>
                  <a:gd name="T7" fmla="*/ 38 h 175"/>
                  <a:gd name="T8" fmla="*/ 17 w 1029"/>
                  <a:gd name="T9" fmla="*/ 87 h 175"/>
                  <a:gd name="T10" fmla="*/ 17 w 1029"/>
                  <a:gd name="T11" fmla="*/ 87 h 175"/>
                  <a:gd name="T12" fmla="*/ 38 w 1029"/>
                  <a:gd name="T13" fmla="*/ 136 h 175"/>
                  <a:gd name="T14" fmla="*/ 38 w 1029"/>
                  <a:gd name="T15" fmla="*/ 136 h 175"/>
                  <a:gd name="T16" fmla="*/ 86 w 1029"/>
                  <a:gd name="T17" fmla="*/ 156 h 175"/>
                  <a:gd name="T18" fmla="*/ 941 w 1029"/>
                  <a:gd name="T19" fmla="*/ 156 h 175"/>
                  <a:gd name="T20" fmla="*/ 941 w 1029"/>
                  <a:gd name="T21" fmla="*/ 156 h 175"/>
                  <a:gd name="T22" fmla="*/ 990 w 1029"/>
                  <a:gd name="T23" fmla="*/ 136 h 175"/>
                  <a:gd name="T24" fmla="*/ 990 w 1029"/>
                  <a:gd name="T25" fmla="*/ 136 h 175"/>
                  <a:gd name="T26" fmla="*/ 1011 w 1029"/>
                  <a:gd name="T27" fmla="*/ 87 h 175"/>
                  <a:gd name="T28" fmla="*/ 1011 w 1029"/>
                  <a:gd name="T29" fmla="*/ 87 h 175"/>
                  <a:gd name="T30" fmla="*/ 990 w 1029"/>
                  <a:gd name="T31" fmla="*/ 38 h 175"/>
                  <a:gd name="T32" fmla="*/ 990 w 1029"/>
                  <a:gd name="T33" fmla="*/ 38 h 175"/>
                  <a:gd name="T34" fmla="*/ 941 w 1029"/>
                  <a:gd name="T35" fmla="*/ 18 h 175"/>
                  <a:gd name="T36" fmla="*/ 86 w 1029"/>
                  <a:gd name="T37" fmla="*/ 18 h 175"/>
                  <a:gd name="T38" fmla="*/ 941 w 1029"/>
                  <a:gd name="T39" fmla="*/ 174 h 175"/>
                  <a:gd name="T40" fmla="*/ 86 w 1029"/>
                  <a:gd name="T41" fmla="*/ 174 h 175"/>
                  <a:gd name="T42" fmla="*/ 86 w 1029"/>
                  <a:gd name="T43" fmla="*/ 174 h 175"/>
                  <a:gd name="T44" fmla="*/ 25 w 1029"/>
                  <a:gd name="T45" fmla="*/ 148 h 175"/>
                  <a:gd name="T46" fmla="*/ 25 w 1029"/>
                  <a:gd name="T47" fmla="*/ 148 h 175"/>
                  <a:gd name="T48" fmla="*/ 0 w 1029"/>
                  <a:gd name="T49" fmla="*/ 87 h 175"/>
                  <a:gd name="T50" fmla="*/ 0 w 1029"/>
                  <a:gd name="T51" fmla="*/ 87 h 175"/>
                  <a:gd name="T52" fmla="*/ 25 w 1029"/>
                  <a:gd name="T53" fmla="*/ 26 h 175"/>
                  <a:gd name="T54" fmla="*/ 25 w 1029"/>
                  <a:gd name="T55" fmla="*/ 26 h 175"/>
                  <a:gd name="T56" fmla="*/ 86 w 1029"/>
                  <a:gd name="T57" fmla="*/ 0 h 175"/>
                  <a:gd name="T58" fmla="*/ 941 w 1029"/>
                  <a:gd name="T59" fmla="*/ 0 h 175"/>
                  <a:gd name="T60" fmla="*/ 941 w 1029"/>
                  <a:gd name="T61" fmla="*/ 0 h 175"/>
                  <a:gd name="T62" fmla="*/ 1002 w 1029"/>
                  <a:gd name="T63" fmla="*/ 26 h 175"/>
                  <a:gd name="T64" fmla="*/ 1002 w 1029"/>
                  <a:gd name="T65" fmla="*/ 26 h 175"/>
                  <a:gd name="T66" fmla="*/ 1028 w 1029"/>
                  <a:gd name="T67" fmla="*/ 87 h 175"/>
                  <a:gd name="T68" fmla="*/ 1028 w 1029"/>
                  <a:gd name="T69" fmla="*/ 87 h 175"/>
                  <a:gd name="T70" fmla="*/ 1002 w 1029"/>
                  <a:gd name="T71" fmla="*/ 148 h 175"/>
                  <a:gd name="T72" fmla="*/ 1002 w 1029"/>
                  <a:gd name="T73" fmla="*/ 148 h 175"/>
                  <a:gd name="T74" fmla="*/ 941 w 1029"/>
                  <a:gd name="T75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29" h="175">
                    <a:moveTo>
                      <a:pt x="86" y="18"/>
                    </a:moveTo>
                    <a:lnTo>
                      <a:pt x="86" y="18"/>
                    </a:lnTo>
                    <a:cubicBezTo>
                      <a:pt x="68" y="18"/>
                      <a:pt x="51" y="25"/>
                      <a:pt x="38" y="38"/>
                    </a:cubicBezTo>
                    <a:lnTo>
                      <a:pt x="38" y="38"/>
                    </a:lnTo>
                    <a:cubicBezTo>
                      <a:pt x="25" y="51"/>
                      <a:pt x="17" y="68"/>
                      <a:pt x="17" y="87"/>
                    </a:cubicBezTo>
                    <a:lnTo>
                      <a:pt x="17" y="87"/>
                    </a:lnTo>
                    <a:cubicBezTo>
                      <a:pt x="17" y="106"/>
                      <a:pt x="25" y="123"/>
                      <a:pt x="38" y="136"/>
                    </a:cubicBezTo>
                    <a:lnTo>
                      <a:pt x="38" y="136"/>
                    </a:lnTo>
                    <a:cubicBezTo>
                      <a:pt x="51" y="149"/>
                      <a:pt x="68" y="156"/>
                      <a:pt x="86" y="156"/>
                    </a:cubicBezTo>
                    <a:lnTo>
                      <a:pt x="941" y="156"/>
                    </a:lnTo>
                    <a:lnTo>
                      <a:pt x="941" y="156"/>
                    </a:lnTo>
                    <a:cubicBezTo>
                      <a:pt x="959" y="156"/>
                      <a:pt x="977" y="149"/>
                      <a:pt x="990" y="136"/>
                    </a:cubicBezTo>
                    <a:lnTo>
                      <a:pt x="990" y="136"/>
                    </a:lnTo>
                    <a:cubicBezTo>
                      <a:pt x="1003" y="123"/>
                      <a:pt x="1011" y="106"/>
                      <a:pt x="1011" y="87"/>
                    </a:cubicBezTo>
                    <a:lnTo>
                      <a:pt x="1011" y="87"/>
                    </a:lnTo>
                    <a:cubicBezTo>
                      <a:pt x="1011" y="68"/>
                      <a:pt x="1003" y="51"/>
                      <a:pt x="990" y="38"/>
                    </a:cubicBezTo>
                    <a:lnTo>
                      <a:pt x="990" y="38"/>
                    </a:lnTo>
                    <a:cubicBezTo>
                      <a:pt x="977" y="25"/>
                      <a:pt x="959" y="18"/>
                      <a:pt x="941" y="18"/>
                    </a:cubicBezTo>
                    <a:lnTo>
                      <a:pt x="86" y="18"/>
                    </a:lnTo>
                    <a:close/>
                    <a:moveTo>
                      <a:pt x="941" y="174"/>
                    </a:moveTo>
                    <a:lnTo>
                      <a:pt x="86" y="174"/>
                    </a:lnTo>
                    <a:lnTo>
                      <a:pt x="86" y="174"/>
                    </a:lnTo>
                    <a:cubicBezTo>
                      <a:pt x="64" y="174"/>
                      <a:pt x="42" y="165"/>
                      <a:pt x="25" y="148"/>
                    </a:cubicBezTo>
                    <a:lnTo>
                      <a:pt x="25" y="148"/>
                    </a:lnTo>
                    <a:cubicBezTo>
                      <a:pt x="9" y="132"/>
                      <a:pt x="0" y="110"/>
                      <a:pt x="0" y="87"/>
                    </a:cubicBezTo>
                    <a:lnTo>
                      <a:pt x="0" y="87"/>
                    </a:lnTo>
                    <a:cubicBezTo>
                      <a:pt x="0" y="64"/>
                      <a:pt x="9" y="42"/>
                      <a:pt x="25" y="26"/>
                    </a:cubicBezTo>
                    <a:lnTo>
                      <a:pt x="25" y="26"/>
                    </a:lnTo>
                    <a:cubicBezTo>
                      <a:pt x="42" y="9"/>
                      <a:pt x="64" y="0"/>
                      <a:pt x="86" y="0"/>
                    </a:cubicBezTo>
                    <a:lnTo>
                      <a:pt x="941" y="0"/>
                    </a:lnTo>
                    <a:lnTo>
                      <a:pt x="941" y="0"/>
                    </a:lnTo>
                    <a:cubicBezTo>
                      <a:pt x="965" y="0"/>
                      <a:pt x="986" y="9"/>
                      <a:pt x="1002" y="26"/>
                    </a:cubicBezTo>
                    <a:lnTo>
                      <a:pt x="1002" y="26"/>
                    </a:lnTo>
                    <a:cubicBezTo>
                      <a:pt x="1018" y="42"/>
                      <a:pt x="1028" y="64"/>
                      <a:pt x="1028" y="87"/>
                    </a:cubicBezTo>
                    <a:lnTo>
                      <a:pt x="1028" y="87"/>
                    </a:lnTo>
                    <a:cubicBezTo>
                      <a:pt x="1028" y="110"/>
                      <a:pt x="1018" y="132"/>
                      <a:pt x="1002" y="148"/>
                    </a:cubicBezTo>
                    <a:lnTo>
                      <a:pt x="1002" y="148"/>
                    </a:lnTo>
                    <a:cubicBezTo>
                      <a:pt x="986" y="165"/>
                      <a:pt x="965" y="174"/>
                      <a:pt x="941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41">
                <a:extLst>
                  <a:ext uri="{FF2B5EF4-FFF2-40B4-BE49-F238E27FC236}">
                    <a16:creationId xmlns:a16="http://schemas.microsoft.com/office/drawing/2014/main" id="{D2B06C48-C8F2-474F-8BEA-804657AF5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8821" y="3467615"/>
                <a:ext cx="884279" cy="139014"/>
              </a:xfrm>
              <a:custGeom>
                <a:avLst/>
                <a:gdLst>
                  <a:gd name="T0" fmla="*/ 932 w 1011"/>
                  <a:gd name="T1" fmla="*/ 156 h 157"/>
                  <a:gd name="T2" fmla="*/ 505 w 1011"/>
                  <a:gd name="T3" fmla="*/ 156 h 157"/>
                  <a:gd name="T4" fmla="*/ 78 w 1011"/>
                  <a:gd name="T5" fmla="*/ 156 h 157"/>
                  <a:gd name="T6" fmla="*/ 78 w 1011"/>
                  <a:gd name="T7" fmla="*/ 156 h 157"/>
                  <a:gd name="T8" fmla="*/ 23 w 1011"/>
                  <a:gd name="T9" fmla="*/ 133 h 157"/>
                  <a:gd name="T10" fmla="*/ 23 w 1011"/>
                  <a:gd name="T11" fmla="*/ 133 h 157"/>
                  <a:gd name="T12" fmla="*/ 0 w 1011"/>
                  <a:gd name="T13" fmla="*/ 78 h 157"/>
                  <a:gd name="T14" fmla="*/ 0 w 1011"/>
                  <a:gd name="T15" fmla="*/ 78 h 157"/>
                  <a:gd name="T16" fmla="*/ 23 w 1011"/>
                  <a:gd name="T17" fmla="*/ 23 h 157"/>
                  <a:gd name="T18" fmla="*/ 23 w 1011"/>
                  <a:gd name="T19" fmla="*/ 23 h 157"/>
                  <a:gd name="T20" fmla="*/ 78 w 1011"/>
                  <a:gd name="T21" fmla="*/ 0 h 157"/>
                  <a:gd name="T22" fmla="*/ 505 w 1011"/>
                  <a:gd name="T23" fmla="*/ 0 h 157"/>
                  <a:gd name="T24" fmla="*/ 932 w 1011"/>
                  <a:gd name="T25" fmla="*/ 0 h 157"/>
                  <a:gd name="T26" fmla="*/ 932 w 1011"/>
                  <a:gd name="T27" fmla="*/ 0 h 157"/>
                  <a:gd name="T28" fmla="*/ 988 w 1011"/>
                  <a:gd name="T29" fmla="*/ 23 h 157"/>
                  <a:gd name="T30" fmla="*/ 988 w 1011"/>
                  <a:gd name="T31" fmla="*/ 23 h 157"/>
                  <a:gd name="T32" fmla="*/ 1010 w 1011"/>
                  <a:gd name="T33" fmla="*/ 78 h 157"/>
                  <a:gd name="T34" fmla="*/ 1010 w 1011"/>
                  <a:gd name="T35" fmla="*/ 78 h 157"/>
                  <a:gd name="T36" fmla="*/ 988 w 1011"/>
                  <a:gd name="T37" fmla="*/ 133 h 157"/>
                  <a:gd name="T38" fmla="*/ 988 w 1011"/>
                  <a:gd name="T39" fmla="*/ 133 h 157"/>
                  <a:gd name="T40" fmla="*/ 932 w 1011"/>
                  <a:gd name="T41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1" h="157">
                    <a:moveTo>
                      <a:pt x="932" y="156"/>
                    </a:moveTo>
                    <a:lnTo>
                      <a:pt x="505" y="156"/>
                    </a:lnTo>
                    <a:lnTo>
                      <a:pt x="78" y="156"/>
                    </a:lnTo>
                    <a:lnTo>
                      <a:pt x="78" y="156"/>
                    </a:lnTo>
                    <a:cubicBezTo>
                      <a:pt x="56" y="156"/>
                      <a:pt x="37" y="147"/>
                      <a:pt x="23" y="133"/>
                    </a:cubicBezTo>
                    <a:lnTo>
                      <a:pt x="23" y="133"/>
                    </a:lnTo>
                    <a:cubicBezTo>
                      <a:pt x="9" y="120"/>
                      <a:pt x="0" y="99"/>
                      <a:pt x="0" y="78"/>
                    </a:cubicBezTo>
                    <a:lnTo>
                      <a:pt x="0" y="78"/>
                    </a:lnTo>
                    <a:cubicBezTo>
                      <a:pt x="0" y="57"/>
                      <a:pt x="9" y="37"/>
                      <a:pt x="23" y="23"/>
                    </a:cubicBezTo>
                    <a:lnTo>
                      <a:pt x="23" y="23"/>
                    </a:lnTo>
                    <a:cubicBezTo>
                      <a:pt x="37" y="9"/>
                      <a:pt x="56" y="0"/>
                      <a:pt x="78" y="0"/>
                    </a:cubicBezTo>
                    <a:lnTo>
                      <a:pt x="505" y="0"/>
                    </a:lnTo>
                    <a:lnTo>
                      <a:pt x="932" y="0"/>
                    </a:lnTo>
                    <a:lnTo>
                      <a:pt x="932" y="0"/>
                    </a:lnTo>
                    <a:cubicBezTo>
                      <a:pt x="953" y="0"/>
                      <a:pt x="974" y="9"/>
                      <a:pt x="988" y="23"/>
                    </a:cubicBezTo>
                    <a:lnTo>
                      <a:pt x="988" y="23"/>
                    </a:lnTo>
                    <a:cubicBezTo>
                      <a:pt x="1002" y="37"/>
                      <a:pt x="1010" y="57"/>
                      <a:pt x="1010" y="78"/>
                    </a:cubicBezTo>
                    <a:lnTo>
                      <a:pt x="1010" y="78"/>
                    </a:lnTo>
                    <a:cubicBezTo>
                      <a:pt x="1010" y="99"/>
                      <a:pt x="1002" y="120"/>
                      <a:pt x="988" y="133"/>
                    </a:cubicBezTo>
                    <a:lnTo>
                      <a:pt x="988" y="133"/>
                    </a:lnTo>
                    <a:cubicBezTo>
                      <a:pt x="974" y="147"/>
                      <a:pt x="953" y="156"/>
                      <a:pt x="932" y="1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42">
                <a:extLst>
                  <a:ext uri="{FF2B5EF4-FFF2-40B4-BE49-F238E27FC236}">
                    <a16:creationId xmlns:a16="http://schemas.microsoft.com/office/drawing/2014/main" id="{695B490A-2643-45ED-B299-9421A61B1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1098" y="3459892"/>
                <a:ext cx="899725" cy="154459"/>
              </a:xfrm>
              <a:custGeom>
                <a:avLst/>
                <a:gdLst>
                  <a:gd name="T0" fmla="*/ 87 w 1029"/>
                  <a:gd name="T1" fmla="*/ 18 h 175"/>
                  <a:gd name="T2" fmla="*/ 87 w 1029"/>
                  <a:gd name="T3" fmla="*/ 18 h 175"/>
                  <a:gd name="T4" fmla="*/ 37 w 1029"/>
                  <a:gd name="T5" fmla="*/ 38 h 175"/>
                  <a:gd name="T6" fmla="*/ 37 w 1029"/>
                  <a:gd name="T7" fmla="*/ 38 h 175"/>
                  <a:gd name="T8" fmla="*/ 18 w 1029"/>
                  <a:gd name="T9" fmla="*/ 87 h 175"/>
                  <a:gd name="T10" fmla="*/ 18 w 1029"/>
                  <a:gd name="T11" fmla="*/ 87 h 175"/>
                  <a:gd name="T12" fmla="*/ 37 w 1029"/>
                  <a:gd name="T13" fmla="*/ 136 h 175"/>
                  <a:gd name="T14" fmla="*/ 37 w 1029"/>
                  <a:gd name="T15" fmla="*/ 136 h 175"/>
                  <a:gd name="T16" fmla="*/ 87 w 1029"/>
                  <a:gd name="T17" fmla="*/ 156 h 175"/>
                  <a:gd name="T18" fmla="*/ 941 w 1029"/>
                  <a:gd name="T19" fmla="*/ 156 h 175"/>
                  <a:gd name="T20" fmla="*/ 941 w 1029"/>
                  <a:gd name="T21" fmla="*/ 156 h 175"/>
                  <a:gd name="T22" fmla="*/ 990 w 1029"/>
                  <a:gd name="T23" fmla="*/ 136 h 175"/>
                  <a:gd name="T24" fmla="*/ 990 w 1029"/>
                  <a:gd name="T25" fmla="*/ 136 h 175"/>
                  <a:gd name="T26" fmla="*/ 1011 w 1029"/>
                  <a:gd name="T27" fmla="*/ 87 h 175"/>
                  <a:gd name="T28" fmla="*/ 1011 w 1029"/>
                  <a:gd name="T29" fmla="*/ 87 h 175"/>
                  <a:gd name="T30" fmla="*/ 990 w 1029"/>
                  <a:gd name="T31" fmla="*/ 38 h 175"/>
                  <a:gd name="T32" fmla="*/ 990 w 1029"/>
                  <a:gd name="T33" fmla="*/ 38 h 175"/>
                  <a:gd name="T34" fmla="*/ 941 w 1029"/>
                  <a:gd name="T35" fmla="*/ 18 h 175"/>
                  <a:gd name="T36" fmla="*/ 87 w 1029"/>
                  <a:gd name="T37" fmla="*/ 18 h 175"/>
                  <a:gd name="T38" fmla="*/ 941 w 1029"/>
                  <a:gd name="T39" fmla="*/ 174 h 175"/>
                  <a:gd name="T40" fmla="*/ 87 w 1029"/>
                  <a:gd name="T41" fmla="*/ 174 h 175"/>
                  <a:gd name="T42" fmla="*/ 87 w 1029"/>
                  <a:gd name="T43" fmla="*/ 174 h 175"/>
                  <a:gd name="T44" fmla="*/ 25 w 1029"/>
                  <a:gd name="T45" fmla="*/ 148 h 175"/>
                  <a:gd name="T46" fmla="*/ 25 w 1029"/>
                  <a:gd name="T47" fmla="*/ 148 h 175"/>
                  <a:gd name="T48" fmla="*/ 0 w 1029"/>
                  <a:gd name="T49" fmla="*/ 87 h 175"/>
                  <a:gd name="T50" fmla="*/ 0 w 1029"/>
                  <a:gd name="T51" fmla="*/ 87 h 175"/>
                  <a:gd name="T52" fmla="*/ 25 w 1029"/>
                  <a:gd name="T53" fmla="*/ 26 h 175"/>
                  <a:gd name="T54" fmla="*/ 25 w 1029"/>
                  <a:gd name="T55" fmla="*/ 26 h 175"/>
                  <a:gd name="T56" fmla="*/ 87 w 1029"/>
                  <a:gd name="T57" fmla="*/ 0 h 175"/>
                  <a:gd name="T58" fmla="*/ 941 w 1029"/>
                  <a:gd name="T59" fmla="*/ 0 h 175"/>
                  <a:gd name="T60" fmla="*/ 941 w 1029"/>
                  <a:gd name="T61" fmla="*/ 0 h 175"/>
                  <a:gd name="T62" fmla="*/ 1003 w 1029"/>
                  <a:gd name="T63" fmla="*/ 26 h 175"/>
                  <a:gd name="T64" fmla="*/ 1003 w 1029"/>
                  <a:gd name="T65" fmla="*/ 26 h 175"/>
                  <a:gd name="T66" fmla="*/ 1028 w 1029"/>
                  <a:gd name="T67" fmla="*/ 87 h 175"/>
                  <a:gd name="T68" fmla="*/ 1028 w 1029"/>
                  <a:gd name="T69" fmla="*/ 87 h 175"/>
                  <a:gd name="T70" fmla="*/ 1003 w 1029"/>
                  <a:gd name="T71" fmla="*/ 148 h 175"/>
                  <a:gd name="T72" fmla="*/ 1003 w 1029"/>
                  <a:gd name="T73" fmla="*/ 148 h 175"/>
                  <a:gd name="T74" fmla="*/ 941 w 1029"/>
                  <a:gd name="T75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29" h="175">
                    <a:moveTo>
                      <a:pt x="87" y="18"/>
                    </a:moveTo>
                    <a:lnTo>
                      <a:pt x="87" y="18"/>
                    </a:lnTo>
                    <a:cubicBezTo>
                      <a:pt x="69" y="18"/>
                      <a:pt x="50" y="25"/>
                      <a:pt x="37" y="38"/>
                    </a:cubicBezTo>
                    <a:lnTo>
                      <a:pt x="37" y="38"/>
                    </a:lnTo>
                    <a:cubicBezTo>
                      <a:pt x="25" y="51"/>
                      <a:pt x="18" y="68"/>
                      <a:pt x="18" y="87"/>
                    </a:cubicBezTo>
                    <a:lnTo>
                      <a:pt x="18" y="87"/>
                    </a:lnTo>
                    <a:cubicBezTo>
                      <a:pt x="18" y="106"/>
                      <a:pt x="25" y="123"/>
                      <a:pt x="37" y="136"/>
                    </a:cubicBezTo>
                    <a:lnTo>
                      <a:pt x="37" y="136"/>
                    </a:lnTo>
                    <a:cubicBezTo>
                      <a:pt x="50" y="149"/>
                      <a:pt x="69" y="156"/>
                      <a:pt x="87" y="156"/>
                    </a:cubicBezTo>
                    <a:lnTo>
                      <a:pt x="941" y="156"/>
                    </a:lnTo>
                    <a:lnTo>
                      <a:pt x="941" y="156"/>
                    </a:lnTo>
                    <a:cubicBezTo>
                      <a:pt x="960" y="156"/>
                      <a:pt x="977" y="149"/>
                      <a:pt x="990" y="136"/>
                    </a:cubicBezTo>
                    <a:lnTo>
                      <a:pt x="990" y="136"/>
                    </a:lnTo>
                    <a:cubicBezTo>
                      <a:pt x="1004" y="123"/>
                      <a:pt x="1011" y="106"/>
                      <a:pt x="1011" y="87"/>
                    </a:cubicBezTo>
                    <a:lnTo>
                      <a:pt x="1011" y="87"/>
                    </a:lnTo>
                    <a:cubicBezTo>
                      <a:pt x="1011" y="68"/>
                      <a:pt x="1004" y="51"/>
                      <a:pt x="990" y="38"/>
                    </a:cubicBezTo>
                    <a:lnTo>
                      <a:pt x="990" y="38"/>
                    </a:lnTo>
                    <a:cubicBezTo>
                      <a:pt x="977" y="25"/>
                      <a:pt x="960" y="18"/>
                      <a:pt x="941" y="18"/>
                    </a:cubicBezTo>
                    <a:lnTo>
                      <a:pt x="87" y="18"/>
                    </a:lnTo>
                    <a:close/>
                    <a:moveTo>
                      <a:pt x="941" y="174"/>
                    </a:moveTo>
                    <a:lnTo>
                      <a:pt x="87" y="174"/>
                    </a:lnTo>
                    <a:lnTo>
                      <a:pt x="87" y="174"/>
                    </a:lnTo>
                    <a:cubicBezTo>
                      <a:pt x="64" y="174"/>
                      <a:pt x="42" y="165"/>
                      <a:pt x="25" y="148"/>
                    </a:cubicBezTo>
                    <a:lnTo>
                      <a:pt x="25" y="148"/>
                    </a:lnTo>
                    <a:cubicBezTo>
                      <a:pt x="9" y="132"/>
                      <a:pt x="0" y="110"/>
                      <a:pt x="0" y="87"/>
                    </a:cubicBezTo>
                    <a:lnTo>
                      <a:pt x="0" y="87"/>
                    </a:lnTo>
                    <a:cubicBezTo>
                      <a:pt x="0" y="64"/>
                      <a:pt x="9" y="42"/>
                      <a:pt x="25" y="26"/>
                    </a:cubicBezTo>
                    <a:lnTo>
                      <a:pt x="25" y="26"/>
                    </a:lnTo>
                    <a:cubicBezTo>
                      <a:pt x="42" y="9"/>
                      <a:pt x="64" y="0"/>
                      <a:pt x="87" y="0"/>
                    </a:cubicBezTo>
                    <a:lnTo>
                      <a:pt x="941" y="0"/>
                    </a:lnTo>
                    <a:lnTo>
                      <a:pt x="941" y="0"/>
                    </a:lnTo>
                    <a:cubicBezTo>
                      <a:pt x="964" y="0"/>
                      <a:pt x="986" y="9"/>
                      <a:pt x="1003" y="26"/>
                    </a:cubicBezTo>
                    <a:lnTo>
                      <a:pt x="1003" y="26"/>
                    </a:lnTo>
                    <a:cubicBezTo>
                      <a:pt x="1019" y="42"/>
                      <a:pt x="1028" y="64"/>
                      <a:pt x="1028" y="87"/>
                    </a:cubicBezTo>
                    <a:lnTo>
                      <a:pt x="1028" y="87"/>
                    </a:lnTo>
                    <a:cubicBezTo>
                      <a:pt x="1028" y="110"/>
                      <a:pt x="1019" y="132"/>
                      <a:pt x="1003" y="148"/>
                    </a:cubicBezTo>
                    <a:lnTo>
                      <a:pt x="1003" y="148"/>
                    </a:lnTo>
                    <a:cubicBezTo>
                      <a:pt x="986" y="165"/>
                      <a:pt x="964" y="174"/>
                      <a:pt x="941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43">
                <a:extLst>
                  <a:ext uri="{FF2B5EF4-FFF2-40B4-BE49-F238E27FC236}">
                    <a16:creationId xmlns:a16="http://schemas.microsoft.com/office/drawing/2014/main" id="{B4FDAAA9-FF6E-49A9-B94A-611EB8266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97465" y="3467615"/>
                <a:ext cx="884282" cy="139014"/>
              </a:xfrm>
              <a:custGeom>
                <a:avLst/>
                <a:gdLst>
                  <a:gd name="T0" fmla="*/ 932 w 1012"/>
                  <a:gd name="T1" fmla="*/ 156 h 157"/>
                  <a:gd name="T2" fmla="*/ 505 w 1012"/>
                  <a:gd name="T3" fmla="*/ 156 h 157"/>
                  <a:gd name="T4" fmla="*/ 78 w 1012"/>
                  <a:gd name="T5" fmla="*/ 156 h 157"/>
                  <a:gd name="T6" fmla="*/ 78 w 1012"/>
                  <a:gd name="T7" fmla="*/ 156 h 157"/>
                  <a:gd name="T8" fmla="*/ 23 w 1012"/>
                  <a:gd name="T9" fmla="*/ 133 h 157"/>
                  <a:gd name="T10" fmla="*/ 23 w 1012"/>
                  <a:gd name="T11" fmla="*/ 133 h 157"/>
                  <a:gd name="T12" fmla="*/ 0 w 1012"/>
                  <a:gd name="T13" fmla="*/ 78 h 157"/>
                  <a:gd name="T14" fmla="*/ 0 w 1012"/>
                  <a:gd name="T15" fmla="*/ 78 h 157"/>
                  <a:gd name="T16" fmla="*/ 23 w 1012"/>
                  <a:gd name="T17" fmla="*/ 23 h 157"/>
                  <a:gd name="T18" fmla="*/ 23 w 1012"/>
                  <a:gd name="T19" fmla="*/ 23 h 157"/>
                  <a:gd name="T20" fmla="*/ 78 w 1012"/>
                  <a:gd name="T21" fmla="*/ 0 h 157"/>
                  <a:gd name="T22" fmla="*/ 505 w 1012"/>
                  <a:gd name="T23" fmla="*/ 0 h 157"/>
                  <a:gd name="T24" fmla="*/ 932 w 1012"/>
                  <a:gd name="T25" fmla="*/ 0 h 157"/>
                  <a:gd name="T26" fmla="*/ 932 w 1012"/>
                  <a:gd name="T27" fmla="*/ 0 h 157"/>
                  <a:gd name="T28" fmla="*/ 987 w 1012"/>
                  <a:gd name="T29" fmla="*/ 23 h 157"/>
                  <a:gd name="T30" fmla="*/ 987 w 1012"/>
                  <a:gd name="T31" fmla="*/ 23 h 157"/>
                  <a:gd name="T32" fmla="*/ 1011 w 1012"/>
                  <a:gd name="T33" fmla="*/ 78 h 157"/>
                  <a:gd name="T34" fmla="*/ 1011 w 1012"/>
                  <a:gd name="T35" fmla="*/ 78 h 157"/>
                  <a:gd name="T36" fmla="*/ 987 w 1012"/>
                  <a:gd name="T37" fmla="*/ 133 h 157"/>
                  <a:gd name="T38" fmla="*/ 987 w 1012"/>
                  <a:gd name="T39" fmla="*/ 133 h 157"/>
                  <a:gd name="T40" fmla="*/ 932 w 1012"/>
                  <a:gd name="T41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2" h="157">
                    <a:moveTo>
                      <a:pt x="932" y="156"/>
                    </a:moveTo>
                    <a:lnTo>
                      <a:pt x="505" y="156"/>
                    </a:lnTo>
                    <a:lnTo>
                      <a:pt x="78" y="156"/>
                    </a:lnTo>
                    <a:lnTo>
                      <a:pt x="78" y="156"/>
                    </a:lnTo>
                    <a:cubicBezTo>
                      <a:pt x="57" y="156"/>
                      <a:pt x="37" y="147"/>
                      <a:pt x="23" y="133"/>
                    </a:cubicBezTo>
                    <a:lnTo>
                      <a:pt x="23" y="133"/>
                    </a:lnTo>
                    <a:cubicBezTo>
                      <a:pt x="9" y="120"/>
                      <a:pt x="0" y="99"/>
                      <a:pt x="0" y="78"/>
                    </a:cubicBezTo>
                    <a:lnTo>
                      <a:pt x="0" y="78"/>
                    </a:lnTo>
                    <a:cubicBezTo>
                      <a:pt x="0" y="57"/>
                      <a:pt x="9" y="37"/>
                      <a:pt x="23" y="23"/>
                    </a:cubicBezTo>
                    <a:lnTo>
                      <a:pt x="23" y="23"/>
                    </a:lnTo>
                    <a:cubicBezTo>
                      <a:pt x="37" y="9"/>
                      <a:pt x="57" y="0"/>
                      <a:pt x="78" y="0"/>
                    </a:cubicBezTo>
                    <a:lnTo>
                      <a:pt x="505" y="0"/>
                    </a:lnTo>
                    <a:lnTo>
                      <a:pt x="932" y="0"/>
                    </a:lnTo>
                    <a:lnTo>
                      <a:pt x="932" y="0"/>
                    </a:lnTo>
                    <a:cubicBezTo>
                      <a:pt x="954" y="0"/>
                      <a:pt x="973" y="9"/>
                      <a:pt x="987" y="23"/>
                    </a:cubicBezTo>
                    <a:lnTo>
                      <a:pt x="987" y="23"/>
                    </a:lnTo>
                    <a:cubicBezTo>
                      <a:pt x="1002" y="37"/>
                      <a:pt x="1011" y="57"/>
                      <a:pt x="1011" y="78"/>
                    </a:cubicBezTo>
                    <a:lnTo>
                      <a:pt x="1011" y="78"/>
                    </a:lnTo>
                    <a:cubicBezTo>
                      <a:pt x="1011" y="99"/>
                      <a:pt x="1002" y="120"/>
                      <a:pt x="987" y="133"/>
                    </a:cubicBezTo>
                    <a:lnTo>
                      <a:pt x="987" y="133"/>
                    </a:lnTo>
                    <a:cubicBezTo>
                      <a:pt x="973" y="147"/>
                      <a:pt x="954" y="156"/>
                      <a:pt x="932" y="1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44">
                <a:extLst>
                  <a:ext uri="{FF2B5EF4-FFF2-40B4-BE49-F238E27FC236}">
                    <a16:creationId xmlns:a16="http://schemas.microsoft.com/office/drawing/2014/main" id="{A549C98C-B0DB-4BA9-8C25-314EC1557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9742" y="3459892"/>
                <a:ext cx="899728" cy="154459"/>
              </a:xfrm>
              <a:custGeom>
                <a:avLst/>
                <a:gdLst>
                  <a:gd name="T0" fmla="*/ 86 w 1029"/>
                  <a:gd name="T1" fmla="*/ 18 h 175"/>
                  <a:gd name="T2" fmla="*/ 86 w 1029"/>
                  <a:gd name="T3" fmla="*/ 18 h 175"/>
                  <a:gd name="T4" fmla="*/ 37 w 1029"/>
                  <a:gd name="T5" fmla="*/ 38 h 175"/>
                  <a:gd name="T6" fmla="*/ 37 w 1029"/>
                  <a:gd name="T7" fmla="*/ 38 h 175"/>
                  <a:gd name="T8" fmla="*/ 17 w 1029"/>
                  <a:gd name="T9" fmla="*/ 87 h 175"/>
                  <a:gd name="T10" fmla="*/ 17 w 1029"/>
                  <a:gd name="T11" fmla="*/ 87 h 175"/>
                  <a:gd name="T12" fmla="*/ 37 w 1029"/>
                  <a:gd name="T13" fmla="*/ 136 h 175"/>
                  <a:gd name="T14" fmla="*/ 37 w 1029"/>
                  <a:gd name="T15" fmla="*/ 136 h 175"/>
                  <a:gd name="T16" fmla="*/ 86 w 1029"/>
                  <a:gd name="T17" fmla="*/ 156 h 175"/>
                  <a:gd name="T18" fmla="*/ 940 w 1029"/>
                  <a:gd name="T19" fmla="*/ 156 h 175"/>
                  <a:gd name="T20" fmla="*/ 940 w 1029"/>
                  <a:gd name="T21" fmla="*/ 156 h 175"/>
                  <a:gd name="T22" fmla="*/ 989 w 1029"/>
                  <a:gd name="T23" fmla="*/ 136 h 175"/>
                  <a:gd name="T24" fmla="*/ 989 w 1029"/>
                  <a:gd name="T25" fmla="*/ 136 h 175"/>
                  <a:gd name="T26" fmla="*/ 1010 w 1029"/>
                  <a:gd name="T27" fmla="*/ 87 h 175"/>
                  <a:gd name="T28" fmla="*/ 1010 w 1029"/>
                  <a:gd name="T29" fmla="*/ 87 h 175"/>
                  <a:gd name="T30" fmla="*/ 989 w 1029"/>
                  <a:gd name="T31" fmla="*/ 38 h 175"/>
                  <a:gd name="T32" fmla="*/ 989 w 1029"/>
                  <a:gd name="T33" fmla="*/ 38 h 175"/>
                  <a:gd name="T34" fmla="*/ 940 w 1029"/>
                  <a:gd name="T35" fmla="*/ 18 h 175"/>
                  <a:gd name="T36" fmla="*/ 86 w 1029"/>
                  <a:gd name="T37" fmla="*/ 18 h 175"/>
                  <a:gd name="T38" fmla="*/ 940 w 1029"/>
                  <a:gd name="T39" fmla="*/ 174 h 175"/>
                  <a:gd name="T40" fmla="*/ 86 w 1029"/>
                  <a:gd name="T41" fmla="*/ 174 h 175"/>
                  <a:gd name="T42" fmla="*/ 86 w 1029"/>
                  <a:gd name="T43" fmla="*/ 174 h 175"/>
                  <a:gd name="T44" fmla="*/ 25 w 1029"/>
                  <a:gd name="T45" fmla="*/ 148 h 175"/>
                  <a:gd name="T46" fmla="*/ 25 w 1029"/>
                  <a:gd name="T47" fmla="*/ 148 h 175"/>
                  <a:gd name="T48" fmla="*/ 0 w 1029"/>
                  <a:gd name="T49" fmla="*/ 87 h 175"/>
                  <a:gd name="T50" fmla="*/ 0 w 1029"/>
                  <a:gd name="T51" fmla="*/ 87 h 175"/>
                  <a:gd name="T52" fmla="*/ 25 w 1029"/>
                  <a:gd name="T53" fmla="*/ 26 h 175"/>
                  <a:gd name="T54" fmla="*/ 25 w 1029"/>
                  <a:gd name="T55" fmla="*/ 26 h 175"/>
                  <a:gd name="T56" fmla="*/ 86 w 1029"/>
                  <a:gd name="T57" fmla="*/ 0 h 175"/>
                  <a:gd name="T58" fmla="*/ 940 w 1029"/>
                  <a:gd name="T59" fmla="*/ 0 h 175"/>
                  <a:gd name="T60" fmla="*/ 940 w 1029"/>
                  <a:gd name="T61" fmla="*/ 0 h 175"/>
                  <a:gd name="T62" fmla="*/ 1002 w 1029"/>
                  <a:gd name="T63" fmla="*/ 26 h 175"/>
                  <a:gd name="T64" fmla="*/ 1002 w 1029"/>
                  <a:gd name="T65" fmla="*/ 26 h 175"/>
                  <a:gd name="T66" fmla="*/ 1028 w 1029"/>
                  <a:gd name="T67" fmla="*/ 87 h 175"/>
                  <a:gd name="T68" fmla="*/ 1028 w 1029"/>
                  <a:gd name="T69" fmla="*/ 87 h 175"/>
                  <a:gd name="T70" fmla="*/ 1002 w 1029"/>
                  <a:gd name="T71" fmla="*/ 148 h 175"/>
                  <a:gd name="T72" fmla="*/ 1002 w 1029"/>
                  <a:gd name="T73" fmla="*/ 148 h 175"/>
                  <a:gd name="T74" fmla="*/ 940 w 1029"/>
                  <a:gd name="T75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29" h="175">
                    <a:moveTo>
                      <a:pt x="86" y="18"/>
                    </a:moveTo>
                    <a:lnTo>
                      <a:pt x="86" y="18"/>
                    </a:lnTo>
                    <a:cubicBezTo>
                      <a:pt x="67" y="18"/>
                      <a:pt x="50" y="25"/>
                      <a:pt x="37" y="38"/>
                    </a:cubicBezTo>
                    <a:lnTo>
                      <a:pt x="37" y="38"/>
                    </a:lnTo>
                    <a:cubicBezTo>
                      <a:pt x="24" y="51"/>
                      <a:pt x="17" y="68"/>
                      <a:pt x="17" y="87"/>
                    </a:cubicBezTo>
                    <a:lnTo>
                      <a:pt x="17" y="87"/>
                    </a:lnTo>
                    <a:cubicBezTo>
                      <a:pt x="17" y="106"/>
                      <a:pt x="24" y="123"/>
                      <a:pt x="37" y="136"/>
                    </a:cubicBezTo>
                    <a:lnTo>
                      <a:pt x="37" y="136"/>
                    </a:lnTo>
                    <a:cubicBezTo>
                      <a:pt x="50" y="149"/>
                      <a:pt x="67" y="156"/>
                      <a:pt x="86" y="156"/>
                    </a:cubicBezTo>
                    <a:lnTo>
                      <a:pt x="940" y="156"/>
                    </a:lnTo>
                    <a:lnTo>
                      <a:pt x="940" y="156"/>
                    </a:lnTo>
                    <a:cubicBezTo>
                      <a:pt x="959" y="156"/>
                      <a:pt x="976" y="149"/>
                      <a:pt x="989" y="136"/>
                    </a:cubicBezTo>
                    <a:lnTo>
                      <a:pt x="989" y="136"/>
                    </a:lnTo>
                    <a:cubicBezTo>
                      <a:pt x="1003" y="123"/>
                      <a:pt x="1010" y="106"/>
                      <a:pt x="1010" y="87"/>
                    </a:cubicBezTo>
                    <a:lnTo>
                      <a:pt x="1010" y="87"/>
                    </a:lnTo>
                    <a:cubicBezTo>
                      <a:pt x="1010" y="68"/>
                      <a:pt x="1003" y="51"/>
                      <a:pt x="989" y="38"/>
                    </a:cubicBezTo>
                    <a:lnTo>
                      <a:pt x="989" y="38"/>
                    </a:lnTo>
                    <a:cubicBezTo>
                      <a:pt x="976" y="25"/>
                      <a:pt x="959" y="18"/>
                      <a:pt x="940" y="18"/>
                    </a:cubicBezTo>
                    <a:lnTo>
                      <a:pt x="86" y="18"/>
                    </a:lnTo>
                    <a:close/>
                    <a:moveTo>
                      <a:pt x="940" y="174"/>
                    </a:moveTo>
                    <a:lnTo>
                      <a:pt x="86" y="174"/>
                    </a:lnTo>
                    <a:lnTo>
                      <a:pt x="86" y="174"/>
                    </a:lnTo>
                    <a:cubicBezTo>
                      <a:pt x="63" y="174"/>
                      <a:pt x="41" y="165"/>
                      <a:pt x="25" y="148"/>
                    </a:cubicBezTo>
                    <a:lnTo>
                      <a:pt x="25" y="148"/>
                    </a:lnTo>
                    <a:cubicBezTo>
                      <a:pt x="8" y="132"/>
                      <a:pt x="0" y="110"/>
                      <a:pt x="0" y="87"/>
                    </a:cubicBezTo>
                    <a:lnTo>
                      <a:pt x="0" y="87"/>
                    </a:lnTo>
                    <a:cubicBezTo>
                      <a:pt x="0" y="64"/>
                      <a:pt x="8" y="42"/>
                      <a:pt x="25" y="26"/>
                    </a:cubicBezTo>
                    <a:lnTo>
                      <a:pt x="25" y="26"/>
                    </a:lnTo>
                    <a:cubicBezTo>
                      <a:pt x="41" y="9"/>
                      <a:pt x="63" y="0"/>
                      <a:pt x="86" y="0"/>
                    </a:cubicBezTo>
                    <a:lnTo>
                      <a:pt x="940" y="0"/>
                    </a:lnTo>
                    <a:lnTo>
                      <a:pt x="940" y="0"/>
                    </a:lnTo>
                    <a:cubicBezTo>
                      <a:pt x="964" y="0"/>
                      <a:pt x="986" y="9"/>
                      <a:pt x="1002" y="26"/>
                    </a:cubicBezTo>
                    <a:lnTo>
                      <a:pt x="1002" y="26"/>
                    </a:lnTo>
                    <a:cubicBezTo>
                      <a:pt x="1018" y="42"/>
                      <a:pt x="1028" y="64"/>
                      <a:pt x="1028" y="87"/>
                    </a:cubicBezTo>
                    <a:lnTo>
                      <a:pt x="1028" y="87"/>
                    </a:lnTo>
                    <a:cubicBezTo>
                      <a:pt x="1028" y="110"/>
                      <a:pt x="1018" y="132"/>
                      <a:pt x="1002" y="148"/>
                    </a:cubicBezTo>
                    <a:lnTo>
                      <a:pt x="1002" y="148"/>
                    </a:lnTo>
                    <a:cubicBezTo>
                      <a:pt x="986" y="165"/>
                      <a:pt x="964" y="174"/>
                      <a:pt x="940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05C07FBF-3B57-4BFD-A9ED-44BF58808F6B}"/>
                </a:ext>
              </a:extLst>
            </p:cNvPr>
            <p:cNvGrpSpPr/>
            <p:nvPr/>
          </p:nvGrpSpPr>
          <p:grpSpPr>
            <a:xfrm>
              <a:off x="6518188" y="3950299"/>
              <a:ext cx="5684108" cy="5911938"/>
              <a:chOff x="6518188" y="3950299"/>
              <a:chExt cx="5684108" cy="5911938"/>
            </a:xfrm>
          </p:grpSpPr>
          <p:sp>
            <p:nvSpPr>
              <p:cNvPr id="232" name="Freeform 45">
                <a:extLst>
                  <a:ext uri="{FF2B5EF4-FFF2-40B4-BE49-F238E27FC236}">
                    <a16:creationId xmlns:a16="http://schemas.microsoft.com/office/drawing/2014/main" id="{7639709E-7C2E-47B6-BE23-AA6564C33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5911" y="3958022"/>
                <a:ext cx="5668662" cy="5896491"/>
              </a:xfrm>
              <a:custGeom>
                <a:avLst/>
                <a:gdLst>
                  <a:gd name="T0" fmla="*/ 6474 w 6475"/>
                  <a:gd name="T1" fmla="*/ 6733 h 6734"/>
                  <a:gd name="T2" fmla="*/ 3489 w 6475"/>
                  <a:gd name="T3" fmla="*/ 6733 h 6734"/>
                  <a:gd name="T4" fmla="*/ 505 w 6475"/>
                  <a:gd name="T5" fmla="*/ 6733 h 6734"/>
                  <a:gd name="T6" fmla="*/ 505 w 6475"/>
                  <a:gd name="T7" fmla="*/ 6733 h 6734"/>
                  <a:gd name="T8" fmla="*/ 148 w 6475"/>
                  <a:gd name="T9" fmla="*/ 6586 h 6734"/>
                  <a:gd name="T10" fmla="*/ 148 w 6475"/>
                  <a:gd name="T11" fmla="*/ 6586 h 6734"/>
                  <a:gd name="T12" fmla="*/ 0 w 6475"/>
                  <a:gd name="T13" fmla="*/ 6230 h 6734"/>
                  <a:gd name="T14" fmla="*/ 0 w 6475"/>
                  <a:gd name="T15" fmla="*/ 3366 h 6734"/>
                  <a:gd name="T16" fmla="*/ 0 w 6475"/>
                  <a:gd name="T17" fmla="*/ 502 h 6734"/>
                  <a:gd name="T18" fmla="*/ 0 w 6475"/>
                  <a:gd name="T19" fmla="*/ 502 h 6734"/>
                  <a:gd name="T20" fmla="*/ 148 w 6475"/>
                  <a:gd name="T21" fmla="*/ 147 h 6734"/>
                  <a:gd name="T22" fmla="*/ 148 w 6475"/>
                  <a:gd name="T23" fmla="*/ 147 h 6734"/>
                  <a:gd name="T24" fmla="*/ 505 w 6475"/>
                  <a:gd name="T25" fmla="*/ 0 h 6734"/>
                  <a:gd name="T26" fmla="*/ 3489 w 6475"/>
                  <a:gd name="T27" fmla="*/ 0 h 6734"/>
                  <a:gd name="T28" fmla="*/ 6474 w 6475"/>
                  <a:gd name="T29" fmla="*/ 0 h 6734"/>
                  <a:gd name="T30" fmla="*/ 6474 w 6475"/>
                  <a:gd name="T31" fmla="*/ 3366 h 6734"/>
                  <a:gd name="T32" fmla="*/ 6474 w 6475"/>
                  <a:gd name="T33" fmla="*/ 6733 h 6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75" h="6734">
                    <a:moveTo>
                      <a:pt x="6474" y="6733"/>
                    </a:moveTo>
                    <a:lnTo>
                      <a:pt x="3489" y="6733"/>
                    </a:lnTo>
                    <a:lnTo>
                      <a:pt x="505" y="6733"/>
                    </a:lnTo>
                    <a:lnTo>
                      <a:pt x="505" y="6733"/>
                    </a:lnTo>
                    <a:cubicBezTo>
                      <a:pt x="365" y="6733"/>
                      <a:pt x="239" y="6676"/>
                      <a:pt x="148" y="6586"/>
                    </a:cubicBezTo>
                    <a:lnTo>
                      <a:pt x="148" y="6586"/>
                    </a:lnTo>
                    <a:cubicBezTo>
                      <a:pt x="57" y="6494"/>
                      <a:pt x="0" y="6368"/>
                      <a:pt x="0" y="6230"/>
                    </a:cubicBezTo>
                    <a:lnTo>
                      <a:pt x="0" y="3366"/>
                    </a:lnTo>
                    <a:lnTo>
                      <a:pt x="0" y="502"/>
                    </a:lnTo>
                    <a:lnTo>
                      <a:pt x="0" y="502"/>
                    </a:lnTo>
                    <a:cubicBezTo>
                      <a:pt x="0" y="363"/>
                      <a:pt x="57" y="238"/>
                      <a:pt x="148" y="147"/>
                    </a:cubicBezTo>
                    <a:lnTo>
                      <a:pt x="148" y="147"/>
                    </a:lnTo>
                    <a:cubicBezTo>
                      <a:pt x="239" y="55"/>
                      <a:pt x="365" y="0"/>
                      <a:pt x="505" y="0"/>
                    </a:cubicBezTo>
                    <a:lnTo>
                      <a:pt x="3489" y="0"/>
                    </a:lnTo>
                    <a:lnTo>
                      <a:pt x="6474" y="0"/>
                    </a:lnTo>
                    <a:lnTo>
                      <a:pt x="6474" y="3366"/>
                    </a:lnTo>
                    <a:lnTo>
                      <a:pt x="6474" y="673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46">
                <a:extLst>
                  <a:ext uri="{FF2B5EF4-FFF2-40B4-BE49-F238E27FC236}">
                    <a16:creationId xmlns:a16="http://schemas.microsoft.com/office/drawing/2014/main" id="{6E3A3418-4A96-4489-9DF4-9A16AE41A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8188" y="3950299"/>
                <a:ext cx="5684108" cy="5911937"/>
              </a:xfrm>
              <a:custGeom>
                <a:avLst/>
                <a:gdLst>
                  <a:gd name="T0" fmla="*/ 513 w 6492"/>
                  <a:gd name="T1" fmla="*/ 17 h 6752"/>
                  <a:gd name="T2" fmla="*/ 513 w 6492"/>
                  <a:gd name="T3" fmla="*/ 17 h 6752"/>
                  <a:gd name="T4" fmla="*/ 163 w 6492"/>
                  <a:gd name="T5" fmla="*/ 162 h 6752"/>
                  <a:gd name="T6" fmla="*/ 163 w 6492"/>
                  <a:gd name="T7" fmla="*/ 162 h 6752"/>
                  <a:gd name="T8" fmla="*/ 17 w 6492"/>
                  <a:gd name="T9" fmla="*/ 511 h 6752"/>
                  <a:gd name="T10" fmla="*/ 17 w 6492"/>
                  <a:gd name="T11" fmla="*/ 6239 h 6752"/>
                  <a:gd name="T12" fmla="*/ 17 w 6492"/>
                  <a:gd name="T13" fmla="*/ 6239 h 6752"/>
                  <a:gd name="T14" fmla="*/ 163 w 6492"/>
                  <a:gd name="T15" fmla="*/ 6588 h 6752"/>
                  <a:gd name="T16" fmla="*/ 163 w 6492"/>
                  <a:gd name="T17" fmla="*/ 6588 h 6752"/>
                  <a:gd name="T18" fmla="*/ 513 w 6492"/>
                  <a:gd name="T19" fmla="*/ 6733 h 6752"/>
                  <a:gd name="T20" fmla="*/ 6473 w 6492"/>
                  <a:gd name="T21" fmla="*/ 6733 h 6752"/>
                  <a:gd name="T22" fmla="*/ 6473 w 6492"/>
                  <a:gd name="T23" fmla="*/ 17 h 6752"/>
                  <a:gd name="T24" fmla="*/ 513 w 6492"/>
                  <a:gd name="T25" fmla="*/ 17 h 6752"/>
                  <a:gd name="T26" fmla="*/ 6482 w 6492"/>
                  <a:gd name="T27" fmla="*/ 6751 h 6752"/>
                  <a:gd name="T28" fmla="*/ 513 w 6492"/>
                  <a:gd name="T29" fmla="*/ 6751 h 6752"/>
                  <a:gd name="T30" fmla="*/ 513 w 6492"/>
                  <a:gd name="T31" fmla="*/ 6751 h 6752"/>
                  <a:gd name="T32" fmla="*/ 150 w 6492"/>
                  <a:gd name="T33" fmla="*/ 6601 h 6752"/>
                  <a:gd name="T34" fmla="*/ 150 w 6492"/>
                  <a:gd name="T35" fmla="*/ 6601 h 6752"/>
                  <a:gd name="T36" fmla="*/ 0 w 6492"/>
                  <a:gd name="T37" fmla="*/ 6239 h 6752"/>
                  <a:gd name="T38" fmla="*/ 0 w 6492"/>
                  <a:gd name="T39" fmla="*/ 511 h 6752"/>
                  <a:gd name="T40" fmla="*/ 0 w 6492"/>
                  <a:gd name="T41" fmla="*/ 511 h 6752"/>
                  <a:gd name="T42" fmla="*/ 150 w 6492"/>
                  <a:gd name="T43" fmla="*/ 150 h 6752"/>
                  <a:gd name="T44" fmla="*/ 150 w 6492"/>
                  <a:gd name="T45" fmla="*/ 150 h 6752"/>
                  <a:gd name="T46" fmla="*/ 513 w 6492"/>
                  <a:gd name="T47" fmla="*/ 0 h 6752"/>
                  <a:gd name="T48" fmla="*/ 6482 w 6492"/>
                  <a:gd name="T49" fmla="*/ 0 h 6752"/>
                  <a:gd name="T50" fmla="*/ 6482 w 6492"/>
                  <a:gd name="T51" fmla="*/ 0 h 6752"/>
                  <a:gd name="T52" fmla="*/ 6491 w 6492"/>
                  <a:gd name="T53" fmla="*/ 9 h 6752"/>
                  <a:gd name="T54" fmla="*/ 6491 w 6492"/>
                  <a:gd name="T55" fmla="*/ 6742 h 6752"/>
                  <a:gd name="T56" fmla="*/ 6491 w 6492"/>
                  <a:gd name="T57" fmla="*/ 6742 h 6752"/>
                  <a:gd name="T58" fmla="*/ 6482 w 6492"/>
                  <a:gd name="T59" fmla="*/ 6751 h 6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92" h="6752">
                    <a:moveTo>
                      <a:pt x="513" y="17"/>
                    </a:moveTo>
                    <a:lnTo>
                      <a:pt x="513" y="17"/>
                    </a:lnTo>
                    <a:cubicBezTo>
                      <a:pt x="380" y="17"/>
                      <a:pt x="256" y="69"/>
                      <a:pt x="163" y="162"/>
                    </a:cubicBezTo>
                    <a:lnTo>
                      <a:pt x="163" y="162"/>
                    </a:lnTo>
                    <a:cubicBezTo>
                      <a:pt x="68" y="255"/>
                      <a:pt x="17" y="379"/>
                      <a:pt x="17" y="511"/>
                    </a:cubicBezTo>
                    <a:lnTo>
                      <a:pt x="17" y="6239"/>
                    </a:lnTo>
                    <a:lnTo>
                      <a:pt x="17" y="6239"/>
                    </a:lnTo>
                    <a:cubicBezTo>
                      <a:pt x="17" y="6370"/>
                      <a:pt x="68" y="6495"/>
                      <a:pt x="163" y="6588"/>
                    </a:cubicBezTo>
                    <a:lnTo>
                      <a:pt x="163" y="6588"/>
                    </a:lnTo>
                    <a:cubicBezTo>
                      <a:pt x="256" y="6682"/>
                      <a:pt x="380" y="6733"/>
                      <a:pt x="513" y="6733"/>
                    </a:cubicBezTo>
                    <a:lnTo>
                      <a:pt x="6473" y="6733"/>
                    </a:lnTo>
                    <a:lnTo>
                      <a:pt x="6473" y="17"/>
                    </a:lnTo>
                    <a:lnTo>
                      <a:pt x="513" y="17"/>
                    </a:lnTo>
                    <a:close/>
                    <a:moveTo>
                      <a:pt x="6482" y="6751"/>
                    </a:moveTo>
                    <a:lnTo>
                      <a:pt x="513" y="6751"/>
                    </a:lnTo>
                    <a:lnTo>
                      <a:pt x="513" y="6751"/>
                    </a:lnTo>
                    <a:cubicBezTo>
                      <a:pt x="375" y="6751"/>
                      <a:pt x="247" y="6697"/>
                      <a:pt x="150" y="6601"/>
                    </a:cubicBezTo>
                    <a:lnTo>
                      <a:pt x="150" y="6601"/>
                    </a:lnTo>
                    <a:cubicBezTo>
                      <a:pt x="54" y="6503"/>
                      <a:pt x="0" y="6376"/>
                      <a:pt x="0" y="6239"/>
                    </a:cubicBezTo>
                    <a:lnTo>
                      <a:pt x="0" y="511"/>
                    </a:lnTo>
                    <a:lnTo>
                      <a:pt x="0" y="511"/>
                    </a:lnTo>
                    <a:cubicBezTo>
                      <a:pt x="0" y="375"/>
                      <a:pt x="54" y="246"/>
                      <a:pt x="150" y="150"/>
                    </a:cubicBezTo>
                    <a:lnTo>
                      <a:pt x="150" y="150"/>
                    </a:lnTo>
                    <a:cubicBezTo>
                      <a:pt x="247" y="53"/>
                      <a:pt x="375" y="0"/>
                      <a:pt x="513" y="0"/>
                    </a:cubicBezTo>
                    <a:lnTo>
                      <a:pt x="6482" y="0"/>
                    </a:lnTo>
                    <a:lnTo>
                      <a:pt x="6482" y="0"/>
                    </a:lnTo>
                    <a:cubicBezTo>
                      <a:pt x="6487" y="0"/>
                      <a:pt x="6491" y="3"/>
                      <a:pt x="6491" y="9"/>
                    </a:cubicBezTo>
                    <a:lnTo>
                      <a:pt x="6491" y="6742"/>
                    </a:lnTo>
                    <a:lnTo>
                      <a:pt x="6491" y="6742"/>
                    </a:lnTo>
                    <a:cubicBezTo>
                      <a:pt x="6491" y="6746"/>
                      <a:pt x="6487" y="6751"/>
                      <a:pt x="6482" y="67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47">
                <a:extLst>
                  <a:ext uri="{FF2B5EF4-FFF2-40B4-BE49-F238E27FC236}">
                    <a16:creationId xmlns:a16="http://schemas.microsoft.com/office/drawing/2014/main" id="{187599AD-9F01-4AD0-8C66-29C2AD1EE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5125" y="4162682"/>
                <a:ext cx="5294097" cy="3985054"/>
              </a:xfrm>
              <a:custGeom>
                <a:avLst/>
                <a:gdLst>
                  <a:gd name="T0" fmla="*/ 18 w 6044"/>
                  <a:gd name="T1" fmla="*/ 4532 h 4550"/>
                  <a:gd name="T2" fmla="*/ 6026 w 6044"/>
                  <a:gd name="T3" fmla="*/ 4532 h 4550"/>
                  <a:gd name="T4" fmla="*/ 6026 w 6044"/>
                  <a:gd name="T5" fmla="*/ 302 h 4550"/>
                  <a:gd name="T6" fmla="*/ 6026 w 6044"/>
                  <a:gd name="T7" fmla="*/ 302 h 4550"/>
                  <a:gd name="T8" fmla="*/ 5942 w 6044"/>
                  <a:gd name="T9" fmla="*/ 101 h 4550"/>
                  <a:gd name="T10" fmla="*/ 5942 w 6044"/>
                  <a:gd name="T11" fmla="*/ 101 h 4550"/>
                  <a:gd name="T12" fmla="*/ 5741 w 6044"/>
                  <a:gd name="T13" fmla="*/ 17 h 4550"/>
                  <a:gd name="T14" fmla="*/ 302 w 6044"/>
                  <a:gd name="T15" fmla="*/ 17 h 4550"/>
                  <a:gd name="T16" fmla="*/ 302 w 6044"/>
                  <a:gd name="T17" fmla="*/ 17 h 4550"/>
                  <a:gd name="T18" fmla="*/ 101 w 6044"/>
                  <a:gd name="T19" fmla="*/ 101 h 4550"/>
                  <a:gd name="T20" fmla="*/ 101 w 6044"/>
                  <a:gd name="T21" fmla="*/ 101 h 4550"/>
                  <a:gd name="T22" fmla="*/ 18 w 6044"/>
                  <a:gd name="T23" fmla="*/ 302 h 4550"/>
                  <a:gd name="T24" fmla="*/ 18 w 6044"/>
                  <a:gd name="T25" fmla="*/ 4532 h 4550"/>
                  <a:gd name="T26" fmla="*/ 6034 w 6044"/>
                  <a:gd name="T27" fmla="*/ 4549 h 4550"/>
                  <a:gd name="T28" fmla="*/ 9 w 6044"/>
                  <a:gd name="T29" fmla="*/ 4549 h 4550"/>
                  <a:gd name="T30" fmla="*/ 9 w 6044"/>
                  <a:gd name="T31" fmla="*/ 4549 h 4550"/>
                  <a:gd name="T32" fmla="*/ 0 w 6044"/>
                  <a:gd name="T33" fmla="*/ 4541 h 4550"/>
                  <a:gd name="T34" fmla="*/ 0 w 6044"/>
                  <a:gd name="T35" fmla="*/ 302 h 4550"/>
                  <a:gd name="T36" fmla="*/ 0 w 6044"/>
                  <a:gd name="T37" fmla="*/ 302 h 4550"/>
                  <a:gd name="T38" fmla="*/ 88 w 6044"/>
                  <a:gd name="T39" fmla="*/ 88 h 4550"/>
                  <a:gd name="T40" fmla="*/ 88 w 6044"/>
                  <a:gd name="T41" fmla="*/ 88 h 4550"/>
                  <a:gd name="T42" fmla="*/ 302 w 6044"/>
                  <a:gd name="T43" fmla="*/ 0 h 4550"/>
                  <a:gd name="T44" fmla="*/ 5741 w 6044"/>
                  <a:gd name="T45" fmla="*/ 0 h 4550"/>
                  <a:gd name="T46" fmla="*/ 5741 w 6044"/>
                  <a:gd name="T47" fmla="*/ 0 h 4550"/>
                  <a:gd name="T48" fmla="*/ 5954 w 6044"/>
                  <a:gd name="T49" fmla="*/ 88 h 4550"/>
                  <a:gd name="T50" fmla="*/ 5954 w 6044"/>
                  <a:gd name="T51" fmla="*/ 88 h 4550"/>
                  <a:gd name="T52" fmla="*/ 6043 w 6044"/>
                  <a:gd name="T53" fmla="*/ 302 h 4550"/>
                  <a:gd name="T54" fmla="*/ 6043 w 6044"/>
                  <a:gd name="T55" fmla="*/ 4541 h 4550"/>
                  <a:gd name="T56" fmla="*/ 6043 w 6044"/>
                  <a:gd name="T57" fmla="*/ 4541 h 4550"/>
                  <a:gd name="T58" fmla="*/ 6034 w 6044"/>
                  <a:gd name="T59" fmla="*/ 4549 h 4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44" h="4550">
                    <a:moveTo>
                      <a:pt x="18" y="4532"/>
                    </a:moveTo>
                    <a:lnTo>
                      <a:pt x="6026" y="4532"/>
                    </a:lnTo>
                    <a:lnTo>
                      <a:pt x="6026" y="302"/>
                    </a:lnTo>
                    <a:lnTo>
                      <a:pt x="6026" y="302"/>
                    </a:lnTo>
                    <a:cubicBezTo>
                      <a:pt x="6026" y="225"/>
                      <a:pt x="5996" y="154"/>
                      <a:pt x="5942" y="101"/>
                    </a:cubicBezTo>
                    <a:lnTo>
                      <a:pt x="5942" y="101"/>
                    </a:lnTo>
                    <a:cubicBezTo>
                      <a:pt x="5888" y="47"/>
                      <a:pt x="5817" y="17"/>
                      <a:pt x="5741" y="17"/>
                    </a:cubicBezTo>
                    <a:lnTo>
                      <a:pt x="302" y="17"/>
                    </a:lnTo>
                    <a:lnTo>
                      <a:pt x="302" y="17"/>
                    </a:lnTo>
                    <a:cubicBezTo>
                      <a:pt x="226" y="17"/>
                      <a:pt x="154" y="47"/>
                      <a:pt x="101" y="101"/>
                    </a:cubicBezTo>
                    <a:lnTo>
                      <a:pt x="101" y="101"/>
                    </a:lnTo>
                    <a:cubicBezTo>
                      <a:pt x="48" y="154"/>
                      <a:pt x="18" y="225"/>
                      <a:pt x="18" y="302"/>
                    </a:cubicBezTo>
                    <a:lnTo>
                      <a:pt x="18" y="4532"/>
                    </a:lnTo>
                    <a:close/>
                    <a:moveTo>
                      <a:pt x="6034" y="4549"/>
                    </a:moveTo>
                    <a:lnTo>
                      <a:pt x="9" y="4549"/>
                    </a:lnTo>
                    <a:lnTo>
                      <a:pt x="9" y="4549"/>
                    </a:lnTo>
                    <a:cubicBezTo>
                      <a:pt x="4" y="4549"/>
                      <a:pt x="0" y="4545"/>
                      <a:pt x="0" y="4541"/>
                    </a:cubicBezTo>
                    <a:lnTo>
                      <a:pt x="0" y="302"/>
                    </a:lnTo>
                    <a:lnTo>
                      <a:pt x="0" y="302"/>
                    </a:lnTo>
                    <a:cubicBezTo>
                      <a:pt x="0" y="221"/>
                      <a:pt x="32" y="145"/>
                      <a:pt x="88" y="88"/>
                    </a:cubicBezTo>
                    <a:lnTo>
                      <a:pt x="88" y="88"/>
                    </a:lnTo>
                    <a:cubicBezTo>
                      <a:pt x="146" y="31"/>
                      <a:pt x="221" y="0"/>
                      <a:pt x="302" y="0"/>
                    </a:cubicBezTo>
                    <a:lnTo>
                      <a:pt x="5741" y="0"/>
                    </a:lnTo>
                    <a:lnTo>
                      <a:pt x="5741" y="0"/>
                    </a:lnTo>
                    <a:cubicBezTo>
                      <a:pt x="5822" y="0"/>
                      <a:pt x="5897" y="31"/>
                      <a:pt x="5954" y="88"/>
                    </a:cubicBezTo>
                    <a:lnTo>
                      <a:pt x="5954" y="88"/>
                    </a:lnTo>
                    <a:cubicBezTo>
                      <a:pt x="6012" y="145"/>
                      <a:pt x="6043" y="221"/>
                      <a:pt x="6043" y="302"/>
                    </a:cubicBezTo>
                    <a:lnTo>
                      <a:pt x="6043" y="4541"/>
                    </a:lnTo>
                    <a:lnTo>
                      <a:pt x="6043" y="4541"/>
                    </a:lnTo>
                    <a:cubicBezTo>
                      <a:pt x="6043" y="4545"/>
                      <a:pt x="6038" y="4549"/>
                      <a:pt x="6034" y="45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48">
                <a:extLst>
                  <a:ext uri="{FF2B5EF4-FFF2-40B4-BE49-F238E27FC236}">
                    <a16:creationId xmlns:a16="http://schemas.microsoft.com/office/drawing/2014/main" id="{941A1152-482D-47DA-B7CE-E9B8126C6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2848" y="4170405"/>
                <a:ext cx="5278651" cy="3969608"/>
              </a:xfrm>
              <a:custGeom>
                <a:avLst/>
                <a:gdLst>
                  <a:gd name="T0" fmla="*/ 5732 w 6026"/>
                  <a:gd name="T1" fmla="*/ 0 h 4534"/>
                  <a:gd name="T2" fmla="*/ 3012 w 6026"/>
                  <a:gd name="T3" fmla="*/ 0 h 4534"/>
                  <a:gd name="T4" fmla="*/ 293 w 6026"/>
                  <a:gd name="T5" fmla="*/ 0 h 4534"/>
                  <a:gd name="T6" fmla="*/ 293 w 6026"/>
                  <a:gd name="T7" fmla="*/ 0 h 4534"/>
                  <a:gd name="T8" fmla="*/ 85 w 6026"/>
                  <a:gd name="T9" fmla="*/ 87 h 4534"/>
                  <a:gd name="T10" fmla="*/ 85 w 6026"/>
                  <a:gd name="T11" fmla="*/ 87 h 4534"/>
                  <a:gd name="T12" fmla="*/ 0 w 6026"/>
                  <a:gd name="T13" fmla="*/ 294 h 4534"/>
                  <a:gd name="T14" fmla="*/ 0 w 6026"/>
                  <a:gd name="T15" fmla="*/ 2414 h 4534"/>
                  <a:gd name="T16" fmla="*/ 0 w 6026"/>
                  <a:gd name="T17" fmla="*/ 4533 h 4534"/>
                  <a:gd name="T18" fmla="*/ 3012 w 6026"/>
                  <a:gd name="T19" fmla="*/ 4533 h 4534"/>
                  <a:gd name="T20" fmla="*/ 6025 w 6026"/>
                  <a:gd name="T21" fmla="*/ 4533 h 4534"/>
                  <a:gd name="T22" fmla="*/ 6025 w 6026"/>
                  <a:gd name="T23" fmla="*/ 2414 h 4534"/>
                  <a:gd name="T24" fmla="*/ 6025 w 6026"/>
                  <a:gd name="T25" fmla="*/ 294 h 4534"/>
                  <a:gd name="T26" fmla="*/ 6025 w 6026"/>
                  <a:gd name="T27" fmla="*/ 294 h 4534"/>
                  <a:gd name="T28" fmla="*/ 5939 w 6026"/>
                  <a:gd name="T29" fmla="*/ 87 h 4534"/>
                  <a:gd name="T30" fmla="*/ 5939 w 6026"/>
                  <a:gd name="T31" fmla="*/ 87 h 4534"/>
                  <a:gd name="T32" fmla="*/ 5732 w 6026"/>
                  <a:gd name="T33" fmla="*/ 0 h 4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26" h="4534">
                    <a:moveTo>
                      <a:pt x="5732" y="0"/>
                    </a:moveTo>
                    <a:lnTo>
                      <a:pt x="3012" y="0"/>
                    </a:lnTo>
                    <a:lnTo>
                      <a:pt x="293" y="0"/>
                    </a:lnTo>
                    <a:lnTo>
                      <a:pt x="293" y="0"/>
                    </a:lnTo>
                    <a:cubicBezTo>
                      <a:pt x="212" y="0"/>
                      <a:pt x="138" y="33"/>
                      <a:pt x="85" y="87"/>
                    </a:cubicBezTo>
                    <a:lnTo>
                      <a:pt x="85" y="87"/>
                    </a:lnTo>
                    <a:cubicBezTo>
                      <a:pt x="32" y="139"/>
                      <a:pt x="0" y="213"/>
                      <a:pt x="0" y="294"/>
                    </a:cubicBezTo>
                    <a:lnTo>
                      <a:pt x="0" y="2414"/>
                    </a:lnTo>
                    <a:lnTo>
                      <a:pt x="0" y="4533"/>
                    </a:lnTo>
                    <a:lnTo>
                      <a:pt x="3012" y="4533"/>
                    </a:lnTo>
                    <a:lnTo>
                      <a:pt x="6025" y="4533"/>
                    </a:lnTo>
                    <a:lnTo>
                      <a:pt x="6025" y="2414"/>
                    </a:lnTo>
                    <a:lnTo>
                      <a:pt x="6025" y="294"/>
                    </a:lnTo>
                    <a:lnTo>
                      <a:pt x="6025" y="294"/>
                    </a:lnTo>
                    <a:cubicBezTo>
                      <a:pt x="6025" y="213"/>
                      <a:pt x="5992" y="139"/>
                      <a:pt x="5939" y="87"/>
                    </a:cubicBezTo>
                    <a:lnTo>
                      <a:pt x="5939" y="87"/>
                    </a:lnTo>
                    <a:cubicBezTo>
                      <a:pt x="5886" y="33"/>
                      <a:pt x="5813" y="0"/>
                      <a:pt x="5732" y="0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49">
                <a:extLst>
                  <a:ext uri="{FF2B5EF4-FFF2-40B4-BE49-F238E27FC236}">
                    <a16:creationId xmlns:a16="http://schemas.microsoft.com/office/drawing/2014/main" id="{22061581-2304-4B8F-82EA-8A0AE1F33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5125" y="8132291"/>
                <a:ext cx="5294097" cy="274164"/>
              </a:xfrm>
              <a:custGeom>
                <a:avLst/>
                <a:gdLst>
                  <a:gd name="T0" fmla="*/ 18 w 6044"/>
                  <a:gd name="T1" fmla="*/ 17 h 311"/>
                  <a:gd name="T2" fmla="*/ 18 w 6044"/>
                  <a:gd name="T3" fmla="*/ 17 h 311"/>
                  <a:gd name="T4" fmla="*/ 101 w 6044"/>
                  <a:gd name="T5" fmla="*/ 210 h 311"/>
                  <a:gd name="T6" fmla="*/ 101 w 6044"/>
                  <a:gd name="T7" fmla="*/ 210 h 311"/>
                  <a:gd name="T8" fmla="*/ 302 w 6044"/>
                  <a:gd name="T9" fmla="*/ 293 h 311"/>
                  <a:gd name="T10" fmla="*/ 5741 w 6044"/>
                  <a:gd name="T11" fmla="*/ 293 h 311"/>
                  <a:gd name="T12" fmla="*/ 5741 w 6044"/>
                  <a:gd name="T13" fmla="*/ 293 h 311"/>
                  <a:gd name="T14" fmla="*/ 5942 w 6044"/>
                  <a:gd name="T15" fmla="*/ 210 h 311"/>
                  <a:gd name="T16" fmla="*/ 5942 w 6044"/>
                  <a:gd name="T17" fmla="*/ 210 h 311"/>
                  <a:gd name="T18" fmla="*/ 6026 w 6044"/>
                  <a:gd name="T19" fmla="*/ 17 h 311"/>
                  <a:gd name="T20" fmla="*/ 18 w 6044"/>
                  <a:gd name="T21" fmla="*/ 17 h 311"/>
                  <a:gd name="T22" fmla="*/ 5741 w 6044"/>
                  <a:gd name="T23" fmla="*/ 310 h 311"/>
                  <a:gd name="T24" fmla="*/ 302 w 6044"/>
                  <a:gd name="T25" fmla="*/ 310 h 311"/>
                  <a:gd name="T26" fmla="*/ 302 w 6044"/>
                  <a:gd name="T27" fmla="*/ 310 h 311"/>
                  <a:gd name="T28" fmla="*/ 88 w 6044"/>
                  <a:gd name="T29" fmla="*/ 222 h 311"/>
                  <a:gd name="T30" fmla="*/ 88 w 6044"/>
                  <a:gd name="T31" fmla="*/ 222 h 311"/>
                  <a:gd name="T32" fmla="*/ 0 w 6044"/>
                  <a:gd name="T33" fmla="*/ 9 h 311"/>
                  <a:gd name="T34" fmla="*/ 0 w 6044"/>
                  <a:gd name="T35" fmla="*/ 9 h 311"/>
                  <a:gd name="T36" fmla="*/ 3 w 6044"/>
                  <a:gd name="T37" fmla="*/ 2 h 311"/>
                  <a:gd name="T38" fmla="*/ 3 w 6044"/>
                  <a:gd name="T39" fmla="*/ 2 h 311"/>
                  <a:gd name="T40" fmla="*/ 9 w 6044"/>
                  <a:gd name="T41" fmla="*/ 0 h 311"/>
                  <a:gd name="T42" fmla="*/ 6034 w 6044"/>
                  <a:gd name="T43" fmla="*/ 0 h 311"/>
                  <a:gd name="T44" fmla="*/ 6034 w 6044"/>
                  <a:gd name="T45" fmla="*/ 0 h 311"/>
                  <a:gd name="T46" fmla="*/ 6043 w 6044"/>
                  <a:gd name="T47" fmla="*/ 9 h 311"/>
                  <a:gd name="T48" fmla="*/ 6043 w 6044"/>
                  <a:gd name="T49" fmla="*/ 9 h 311"/>
                  <a:gd name="T50" fmla="*/ 5954 w 6044"/>
                  <a:gd name="T51" fmla="*/ 222 h 311"/>
                  <a:gd name="T52" fmla="*/ 5954 w 6044"/>
                  <a:gd name="T53" fmla="*/ 222 h 311"/>
                  <a:gd name="T54" fmla="*/ 5741 w 6044"/>
                  <a:gd name="T55" fmla="*/ 31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44" h="311">
                    <a:moveTo>
                      <a:pt x="18" y="17"/>
                    </a:moveTo>
                    <a:lnTo>
                      <a:pt x="18" y="17"/>
                    </a:lnTo>
                    <a:cubicBezTo>
                      <a:pt x="20" y="90"/>
                      <a:pt x="49" y="157"/>
                      <a:pt x="101" y="210"/>
                    </a:cubicBezTo>
                    <a:lnTo>
                      <a:pt x="101" y="210"/>
                    </a:lnTo>
                    <a:cubicBezTo>
                      <a:pt x="154" y="263"/>
                      <a:pt x="226" y="293"/>
                      <a:pt x="302" y="293"/>
                    </a:cubicBezTo>
                    <a:lnTo>
                      <a:pt x="5741" y="293"/>
                    </a:lnTo>
                    <a:lnTo>
                      <a:pt x="5741" y="293"/>
                    </a:lnTo>
                    <a:cubicBezTo>
                      <a:pt x="5817" y="293"/>
                      <a:pt x="5888" y="263"/>
                      <a:pt x="5942" y="210"/>
                    </a:cubicBezTo>
                    <a:lnTo>
                      <a:pt x="5942" y="210"/>
                    </a:lnTo>
                    <a:cubicBezTo>
                      <a:pt x="5993" y="157"/>
                      <a:pt x="6023" y="90"/>
                      <a:pt x="6026" y="17"/>
                    </a:cubicBezTo>
                    <a:lnTo>
                      <a:pt x="18" y="17"/>
                    </a:lnTo>
                    <a:close/>
                    <a:moveTo>
                      <a:pt x="5741" y="310"/>
                    </a:moveTo>
                    <a:lnTo>
                      <a:pt x="302" y="310"/>
                    </a:lnTo>
                    <a:lnTo>
                      <a:pt x="302" y="310"/>
                    </a:lnTo>
                    <a:cubicBezTo>
                      <a:pt x="221" y="310"/>
                      <a:pt x="146" y="278"/>
                      <a:pt x="88" y="222"/>
                    </a:cubicBezTo>
                    <a:lnTo>
                      <a:pt x="88" y="222"/>
                    </a:lnTo>
                    <a:cubicBezTo>
                      <a:pt x="32" y="164"/>
                      <a:pt x="0" y="89"/>
                      <a:pt x="0" y="9"/>
                    </a:cubicBezTo>
                    <a:lnTo>
                      <a:pt x="0" y="9"/>
                    </a:lnTo>
                    <a:cubicBezTo>
                      <a:pt x="0" y="6"/>
                      <a:pt x="1" y="4"/>
                      <a:pt x="3" y="2"/>
                    </a:cubicBezTo>
                    <a:lnTo>
                      <a:pt x="3" y="2"/>
                    </a:lnTo>
                    <a:cubicBezTo>
                      <a:pt x="4" y="1"/>
                      <a:pt x="6" y="0"/>
                      <a:pt x="9" y="0"/>
                    </a:cubicBezTo>
                    <a:lnTo>
                      <a:pt x="6034" y="0"/>
                    </a:lnTo>
                    <a:lnTo>
                      <a:pt x="6034" y="0"/>
                    </a:lnTo>
                    <a:cubicBezTo>
                      <a:pt x="6038" y="0"/>
                      <a:pt x="6043" y="3"/>
                      <a:pt x="6043" y="9"/>
                    </a:cubicBezTo>
                    <a:lnTo>
                      <a:pt x="6043" y="9"/>
                    </a:lnTo>
                    <a:cubicBezTo>
                      <a:pt x="6043" y="89"/>
                      <a:pt x="6012" y="164"/>
                      <a:pt x="5954" y="222"/>
                    </a:cubicBezTo>
                    <a:lnTo>
                      <a:pt x="5954" y="222"/>
                    </a:lnTo>
                    <a:cubicBezTo>
                      <a:pt x="5897" y="278"/>
                      <a:pt x="5822" y="310"/>
                      <a:pt x="5741" y="3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50">
                <a:extLst>
                  <a:ext uri="{FF2B5EF4-FFF2-40B4-BE49-F238E27FC236}">
                    <a16:creationId xmlns:a16="http://schemas.microsoft.com/office/drawing/2014/main" id="{7BAC7625-927C-4195-9557-54FC56777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1767" y="4807549"/>
                <a:ext cx="1088939" cy="278027"/>
              </a:xfrm>
              <a:custGeom>
                <a:avLst/>
                <a:gdLst>
                  <a:gd name="T0" fmla="*/ 1150 w 1243"/>
                  <a:gd name="T1" fmla="*/ 316 h 317"/>
                  <a:gd name="T2" fmla="*/ 97 w 1243"/>
                  <a:gd name="T3" fmla="*/ 316 h 317"/>
                  <a:gd name="T4" fmla="*/ 97 w 1243"/>
                  <a:gd name="T5" fmla="*/ 316 h 317"/>
                  <a:gd name="T6" fmla="*/ 29 w 1243"/>
                  <a:gd name="T7" fmla="*/ 284 h 317"/>
                  <a:gd name="T8" fmla="*/ 29 w 1243"/>
                  <a:gd name="T9" fmla="*/ 284 h 317"/>
                  <a:gd name="T10" fmla="*/ 32 w 1243"/>
                  <a:gd name="T11" fmla="*/ 169 h 317"/>
                  <a:gd name="T12" fmla="*/ 32 w 1243"/>
                  <a:gd name="T13" fmla="*/ 169 h 317"/>
                  <a:gd name="T14" fmla="*/ 368 w 1243"/>
                  <a:gd name="T15" fmla="*/ 4 h 317"/>
                  <a:gd name="T16" fmla="*/ 368 w 1243"/>
                  <a:gd name="T17" fmla="*/ 4 h 317"/>
                  <a:gd name="T18" fmla="*/ 791 w 1243"/>
                  <a:gd name="T19" fmla="*/ 159 h 317"/>
                  <a:gd name="T20" fmla="*/ 791 w 1243"/>
                  <a:gd name="T21" fmla="*/ 159 h 317"/>
                  <a:gd name="T22" fmla="*/ 1177 w 1243"/>
                  <a:gd name="T23" fmla="*/ 145 h 317"/>
                  <a:gd name="T24" fmla="*/ 1177 w 1243"/>
                  <a:gd name="T25" fmla="*/ 145 h 317"/>
                  <a:gd name="T26" fmla="*/ 1236 w 1243"/>
                  <a:gd name="T27" fmla="*/ 242 h 317"/>
                  <a:gd name="T28" fmla="*/ 1236 w 1243"/>
                  <a:gd name="T29" fmla="*/ 242 h 317"/>
                  <a:gd name="T30" fmla="*/ 1150 w 1243"/>
                  <a:gd name="T31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3" h="317">
                    <a:moveTo>
                      <a:pt x="1150" y="316"/>
                    </a:moveTo>
                    <a:lnTo>
                      <a:pt x="97" y="316"/>
                    </a:lnTo>
                    <a:lnTo>
                      <a:pt x="97" y="316"/>
                    </a:lnTo>
                    <a:cubicBezTo>
                      <a:pt x="68" y="316"/>
                      <a:pt x="45" y="303"/>
                      <a:pt x="29" y="284"/>
                    </a:cubicBezTo>
                    <a:lnTo>
                      <a:pt x="29" y="284"/>
                    </a:lnTo>
                    <a:cubicBezTo>
                      <a:pt x="4" y="253"/>
                      <a:pt x="0" y="204"/>
                      <a:pt x="32" y="169"/>
                    </a:cubicBezTo>
                    <a:lnTo>
                      <a:pt x="32" y="169"/>
                    </a:lnTo>
                    <a:cubicBezTo>
                      <a:pt x="107" y="89"/>
                      <a:pt x="219" y="5"/>
                      <a:pt x="368" y="4"/>
                    </a:cubicBezTo>
                    <a:lnTo>
                      <a:pt x="368" y="4"/>
                    </a:lnTo>
                    <a:cubicBezTo>
                      <a:pt x="655" y="0"/>
                      <a:pt x="791" y="159"/>
                      <a:pt x="791" y="159"/>
                    </a:cubicBezTo>
                    <a:lnTo>
                      <a:pt x="791" y="159"/>
                    </a:lnTo>
                    <a:cubicBezTo>
                      <a:pt x="791" y="159"/>
                      <a:pt x="985" y="82"/>
                      <a:pt x="1177" y="145"/>
                    </a:cubicBezTo>
                    <a:lnTo>
                      <a:pt x="1177" y="145"/>
                    </a:lnTo>
                    <a:cubicBezTo>
                      <a:pt x="1224" y="161"/>
                      <a:pt x="1242" y="204"/>
                      <a:pt x="1236" y="242"/>
                    </a:cubicBezTo>
                    <a:lnTo>
                      <a:pt x="1236" y="242"/>
                    </a:lnTo>
                    <a:cubicBezTo>
                      <a:pt x="1230" y="281"/>
                      <a:pt x="1200" y="316"/>
                      <a:pt x="1150" y="3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51">
                <a:extLst>
                  <a:ext uri="{FF2B5EF4-FFF2-40B4-BE49-F238E27FC236}">
                    <a16:creationId xmlns:a16="http://schemas.microsoft.com/office/drawing/2014/main" id="{7E6C94FF-7819-4EFA-B996-17EC930B4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4044" y="4799826"/>
                <a:ext cx="1104385" cy="293473"/>
              </a:xfrm>
              <a:custGeom>
                <a:avLst/>
                <a:gdLst>
                  <a:gd name="T0" fmla="*/ 389 w 1263"/>
                  <a:gd name="T1" fmla="*/ 19 h 333"/>
                  <a:gd name="T2" fmla="*/ 389 w 1263"/>
                  <a:gd name="T3" fmla="*/ 19 h 333"/>
                  <a:gd name="T4" fmla="*/ 379 w 1263"/>
                  <a:gd name="T5" fmla="*/ 19 h 333"/>
                  <a:gd name="T6" fmla="*/ 379 w 1263"/>
                  <a:gd name="T7" fmla="*/ 19 h 333"/>
                  <a:gd name="T8" fmla="*/ 50 w 1263"/>
                  <a:gd name="T9" fmla="*/ 182 h 333"/>
                  <a:gd name="T10" fmla="*/ 50 w 1263"/>
                  <a:gd name="T11" fmla="*/ 182 h 333"/>
                  <a:gd name="T12" fmla="*/ 47 w 1263"/>
                  <a:gd name="T13" fmla="*/ 286 h 333"/>
                  <a:gd name="T14" fmla="*/ 47 w 1263"/>
                  <a:gd name="T15" fmla="*/ 286 h 333"/>
                  <a:gd name="T16" fmla="*/ 108 w 1263"/>
                  <a:gd name="T17" fmla="*/ 314 h 333"/>
                  <a:gd name="T18" fmla="*/ 1161 w 1263"/>
                  <a:gd name="T19" fmla="*/ 314 h 333"/>
                  <a:gd name="T20" fmla="*/ 1161 w 1263"/>
                  <a:gd name="T21" fmla="*/ 314 h 333"/>
                  <a:gd name="T22" fmla="*/ 1238 w 1263"/>
                  <a:gd name="T23" fmla="*/ 248 h 333"/>
                  <a:gd name="T24" fmla="*/ 1238 w 1263"/>
                  <a:gd name="T25" fmla="*/ 248 h 333"/>
                  <a:gd name="T26" fmla="*/ 1185 w 1263"/>
                  <a:gd name="T27" fmla="*/ 161 h 333"/>
                  <a:gd name="T28" fmla="*/ 1185 w 1263"/>
                  <a:gd name="T29" fmla="*/ 161 h 333"/>
                  <a:gd name="T30" fmla="*/ 806 w 1263"/>
                  <a:gd name="T31" fmla="*/ 175 h 333"/>
                  <a:gd name="T32" fmla="*/ 806 w 1263"/>
                  <a:gd name="T33" fmla="*/ 175 h 333"/>
                  <a:gd name="T34" fmla="*/ 795 w 1263"/>
                  <a:gd name="T35" fmla="*/ 173 h 333"/>
                  <a:gd name="T36" fmla="*/ 795 w 1263"/>
                  <a:gd name="T37" fmla="*/ 173 h 333"/>
                  <a:gd name="T38" fmla="*/ 389 w 1263"/>
                  <a:gd name="T39" fmla="*/ 19 h 333"/>
                  <a:gd name="T40" fmla="*/ 1161 w 1263"/>
                  <a:gd name="T41" fmla="*/ 332 h 333"/>
                  <a:gd name="T42" fmla="*/ 108 w 1263"/>
                  <a:gd name="T43" fmla="*/ 332 h 333"/>
                  <a:gd name="T44" fmla="*/ 108 w 1263"/>
                  <a:gd name="T45" fmla="*/ 332 h 333"/>
                  <a:gd name="T46" fmla="*/ 34 w 1263"/>
                  <a:gd name="T47" fmla="*/ 297 h 333"/>
                  <a:gd name="T48" fmla="*/ 34 w 1263"/>
                  <a:gd name="T49" fmla="*/ 297 h 333"/>
                  <a:gd name="T50" fmla="*/ 37 w 1263"/>
                  <a:gd name="T51" fmla="*/ 170 h 333"/>
                  <a:gd name="T52" fmla="*/ 37 w 1263"/>
                  <a:gd name="T53" fmla="*/ 170 h 333"/>
                  <a:gd name="T54" fmla="*/ 379 w 1263"/>
                  <a:gd name="T55" fmla="*/ 2 h 333"/>
                  <a:gd name="T56" fmla="*/ 379 w 1263"/>
                  <a:gd name="T57" fmla="*/ 2 h 333"/>
                  <a:gd name="T58" fmla="*/ 702 w 1263"/>
                  <a:gd name="T59" fmla="*/ 79 h 333"/>
                  <a:gd name="T60" fmla="*/ 702 w 1263"/>
                  <a:gd name="T61" fmla="*/ 79 h 333"/>
                  <a:gd name="T62" fmla="*/ 805 w 1263"/>
                  <a:gd name="T63" fmla="*/ 157 h 333"/>
                  <a:gd name="T64" fmla="*/ 805 w 1263"/>
                  <a:gd name="T65" fmla="*/ 157 h 333"/>
                  <a:gd name="T66" fmla="*/ 1190 w 1263"/>
                  <a:gd name="T67" fmla="*/ 145 h 333"/>
                  <a:gd name="T68" fmla="*/ 1190 w 1263"/>
                  <a:gd name="T69" fmla="*/ 145 h 333"/>
                  <a:gd name="T70" fmla="*/ 1256 w 1263"/>
                  <a:gd name="T71" fmla="*/ 251 h 333"/>
                  <a:gd name="T72" fmla="*/ 1256 w 1263"/>
                  <a:gd name="T73" fmla="*/ 251 h 333"/>
                  <a:gd name="T74" fmla="*/ 1161 w 1263"/>
                  <a:gd name="T75" fmla="*/ 33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63" h="333">
                    <a:moveTo>
                      <a:pt x="389" y="19"/>
                    </a:moveTo>
                    <a:lnTo>
                      <a:pt x="389" y="19"/>
                    </a:lnTo>
                    <a:cubicBezTo>
                      <a:pt x="385" y="19"/>
                      <a:pt x="382" y="19"/>
                      <a:pt x="379" y="19"/>
                    </a:cubicBezTo>
                    <a:lnTo>
                      <a:pt x="379" y="19"/>
                    </a:lnTo>
                    <a:cubicBezTo>
                      <a:pt x="230" y="21"/>
                      <a:pt x="118" y="109"/>
                      <a:pt x="50" y="182"/>
                    </a:cubicBezTo>
                    <a:lnTo>
                      <a:pt x="50" y="182"/>
                    </a:lnTo>
                    <a:cubicBezTo>
                      <a:pt x="20" y="215"/>
                      <a:pt x="25" y="258"/>
                      <a:pt x="47" y="286"/>
                    </a:cubicBezTo>
                    <a:lnTo>
                      <a:pt x="47" y="286"/>
                    </a:lnTo>
                    <a:cubicBezTo>
                      <a:pt x="62" y="304"/>
                      <a:pt x="84" y="314"/>
                      <a:pt x="108" y="314"/>
                    </a:cubicBezTo>
                    <a:lnTo>
                      <a:pt x="1161" y="314"/>
                    </a:lnTo>
                    <a:lnTo>
                      <a:pt x="1161" y="314"/>
                    </a:lnTo>
                    <a:cubicBezTo>
                      <a:pt x="1207" y="314"/>
                      <a:pt x="1233" y="281"/>
                      <a:pt x="1238" y="248"/>
                    </a:cubicBezTo>
                    <a:lnTo>
                      <a:pt x="1238" y="248"/>
                    </a:lnTo>
                    <a:cubicBezTo>
                      <a:pt x="1243" y="215"/>
                      <a:pt x="1229" y="175"/>
                      <a:pt x="1185" y="161"/>
                    </a:cubicBezTo>
                    <a:lnTo>
                      <a:pt x="1185" y="161"/>
                    </a:lnTo>
                    <a:cubicBezTo>
                      <a:pt x="998" y="99"/>
                      <a:pt x="808" y="174"/>
                      <a:pt x="806" y="175"/>
                    </a:cubicBezTo>
                    <a:lnTo>
                      <a:pt x="806" y="175"/>
                    </a:lnTo>
                    <a:cubicBezTo>
                      <a:pt x="802" y="176"/>
                      <a:pt x="798" y="175"/>
                      <a:pt x="795" y="173"/>
                    </a:cubicBezTo>
                    <a:lnTo>
                      <a:pt x="795" y="173"/>
                    </a:lnTo>
                    <a:cubicBezTo>
                      <a:pt x="794" y="171"/>
                      <a:pt x="661" y="19"/>
                      <a:pt x="389" y="19"/>
                    </a:cubicBezTo>
                    <a:close/>
                    <a:moveTo>
                      <a:pt x="1161" y="332"/>
                    </a:moveTo>
                    <a:lnTo>
                      <a:pt x="108" y="332"/>
                    </a:lnTo>
                    <a:lnTo>
                      <a:pt x="108" y="332"/>
                    </a:lnTo>
                    <a:cubicBezTo>
                      <a:pt x="78" y="332"/>
                      <a:pt x="52" y="319"/>
                      <a:pt x="34" y="297"/>
                    </a:cubicBezTo>
                    <a:lnTo>
                      <a:pt x="34" y="297"/>
                    </a:lnTo>
                    <a:cubicBezTo>
                      <a:pt x="7" y="264"/>
                      <a:pt x="0" y="211"/>
                      <a:pt x="37" y="170"/>
                    </a:cubicBezTo>
                    <a:lnTo>
                      <a:pt x="37" y="170"/>
                    </a:lnTo>
                    <a:cubicBezTo>
                      <a:pt x="108" y="94"/>
                      <a:pt x="224" y="4"/>
                      <a:pt x="379" y="2"/>
                    </a:cubicBezTo>
                    <a:lnTo>
                      <a:pt x="379" y="2"/>
                    </a:lnTo>
                    <a:cubicBezTo>
                      <a:pt x="529" y="0"/>
                      <a:pt x="638" y="43"/>
                      <a:pt x="702" y="79"/>
                    </a:cubicBezTo>
                    <a:lnTo>
                      <a:pt x="702" y="79"/>
                    </a:lnTo>
                    <a:cubicBezTo>
                      <a:pt x="760" y="113"/>
                      <a:pt x="794" y="145"/>
                      <a:pt x="805" y="157"/>
                    </a:cubicBezTo>
                    <a:lnTo>
                      <a:pt x="805" y="157"/>
                    </a:lnTo>
                    <a:cubicBezTo>
                      <a:pt x="838" y="145"/>
                      <a:pt x="1016" y="86"/>
                      <a:pt x="1190" y="145"/>
                    </a:cubicBezTo>
                    <a:lnTo>
                      <a:pt x="1190" y="145"/>
                    </a:lnTo>
                    <a:cubicBezTo>
                      <a:pt x="1244" y="162"/>
                      <a:pt x="1262" y="211"/>
                      <a:pt x="1256" y="251"/>
                    </a:cubicBezTo>
                    <a:lnTo>
                      <a:pt x="1256" y="251"/>
                    </a:lnTo>
                    <a:cubicBezTo>
                      <a:pt x="1249" y="291"/>
                      <a:pt x="1218" y="332"/>
                      <a:pt x="1161" y="3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52">
                <a:extLst>
                  <a:ext uri="{FF2B5EF4-FFF2-40B4-BE49-F238E27FC236}">
                    <a16:creationId xmlns:a16="http://schemas.microsoft.com/office/drawing/2014/main" id="{51E479B3-CEFF-4510-9554-354F852FA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3139" y="5769061"/>
                <a:ext cx="1088939" cy="278027"/>
              </a:xfrm>
              <a:custGeom>
                <a:avLst/>
                <a:gdLst>
                  <a:gd name="T0" fmla="*/ 92 w 1243"/>
                  <a:gd name="T1" fmla="*/ 316 h 317"/>
                  <a:gd name="T2" fmla="*/ 1145 w 1243"/>
                  <a:gd name="T3" fmla="*/ 316 h 317"/>
                  <a:gd name="T4" fmla="*/ 1145 w 1243"/>
                  <a:gd name="T5" fmla="*/ 316 h 317"/>
                  <a:gd name="T6" fmla="*/ 1213 w 1243"/>
                  <a:gd name="T7" fmla="*/ 284 h 317"/>
                  <a:gd name="T8" fmla="*/ 1213 w 1243"/>
                  <a:gd name="T9" fmla="*/ 284 h 317"/>
                  <a:gd name="T10" fmla="*/ 1210 w 1243"/>
                  <a:gd name="T11" fmla="*/ 169 h 317"/>
                  <a:gd name="T12" fmla="*/ 1210 w 1243"/>
                  <a:gd name="T13" fmla="*/ 169 h 317"/>
                  <a:gd name="T14" fmla="*/ 874 w 1243"/>
                  <a:gd name="T15" fmla="*/ 4 h 317"/>
                  <a:gd name="T16" fmla="*/ 874 w 1243"/>
                  <a:gd name="T17" fmla="*/ 4 h 317"/>
                  <a:gd name="T18" fmla="*/ 451 w 1243"/>
                  <a:gd name="T19" fmla="*/ 160 h 317"/>
                  <a:gd name="T20" fmla="*/ 451 w 1243"/>
                  <a:gd name="T21" fmla="*/ 160 h 317"/>
                  <a:gd name="T22" fmla="*/ 65 w 1243"/>
                  <a:gd name="T23" fmla="*/ 146 h 317"/>
                  <a:gd name="T24" fmla="*/ 65 w 1243"/>
                  <a:gd name="T25" fmla="*/ 146 h 317"/>
                  <a:gd name="T26" fmla="*/ 6 w 1243"/>
                  <a:gd name="T27" fmla="*/ 242 h 317"/>
                  <a:gd name="T28" fmla="*/ 6 w 1243"/>
                  <a:gd name="T29" fmla="*/ 242 h 317"/>
                  <a:gd name="T30" fmla="*/ 92 w 1243"/>
                  <a:gd name="T31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3" h="317">
                    <a:moveTo>
                      <a:pt x="92" y="316"/>
                    </a:moveTo>
                    <a:lnTo>
                      <a:pt x="1145" y="316"/>
                    </a:lnTo>
                    <a:lnTo>
                      <a:pt x="1145" y="316"/>
                    </a:lnTo>
                    <a:cubicBezTo>
                      <a:pt x="1174" y="316"/>
                      <a:pt x="1197" y="303"/>
                      <a:pt x="1213" y="284"/>
                    </a:cubicBezTo>
                    <a:lnTo>
                      <a:pt x="1213" y="284"/>
                    </a:lnTo>
                    <a:cubicBezTo>
                      <a:pt x="1238" y="253"/>
                      <a:pt x="1242" y="204"/>
                      <a:pt x="1210" y="169"/>
                    </a:cubicBezTo>
                    <a:lnTo>
                      <a:pt x="1210" y="169"/>
                    </a:lnTo>
                    <a:cubicBezTo>
                      <a:pt x="1135" y="89"/>
                      <a:pt x="1023" y="5"/>
                      <a:pt x="874" y="4"/>
                    </a:cubicBezTo>
                    <a:lnTo>
                      <a:pt x="874" y="4"/>
                    </a:lnTo>
                    <a:cubicBezTo>
                      <a:pt x="587" y="0"/>
                      <a:pt x="451" y="160"/>
                      <a:pt x="451" y="160"/>
                    </a:cubicBezTo>
                    <a:lnTo>
                      <a:pt x="451" y="160"/>
                    </a:lnTo>
                    <a:cubicBezTo>
                      <a:pt x="451" y="160"/>
                      <a:pt x="258" y="82"/>
                      <a:pt x="65" y="146"/>
                    </a:cubicBezTo>
                    <a:lnTo>
                      <a:pt x="65" y="146"/>
                    </a:lnTo>
                    <a:cubicBezTo>
                      <a:pt x="18" y="161"/>
                      <a:pt x="0" y="204"/>
                      <a:pt x="6" y="242"/>
                    </a:cubicBezTo>
                    <a:lnTo>
                      <a:pt x="6" y="242"/>
                    </a:lnTo>
                    <a:cubicBezTo>
                      <a:pt x="12" y="281"/>
                      <a:pt x="42" y="316"/>
                      <a:pt x="92" y="3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53">
                <a:extLst>
                  <a:ext uri="{FF2B5EF4-FFF2-40B4-BE49-F238E27FC236}">
                    <a16:creationId xmlns:a16="http://schemas.microsoft.com/office/drawing/2014/main" id="{4176F47E-87B9-44EC-8F29-EF3243350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5416" y="5761338"/>
                <a:ext cx="1104385" cy="293473"/>
              </a:xfrm>
              <a:custGeom>
                <a:avLst/>
                <a:gdLst>
                  <a:gd name="T0" fmla="*/ 237 w 1263"/>
                  <a:gd name="T1" fmla="*/ 137 h 333"/>
                  <a:gd name="T2" fmla="*/ 237 w 1263"/>
                  <a:gd name="T3" fmla="*/ 137 h 333"/>
                  <a:gd name="T4" fmla="*/ 77 w 1263"/>
                  <a:gd name="T5" fmla="*/ 161 h 333"/>
                  <a:gd name="T6" fmla="*/ 77 w 1263"/>
                  <a:gd name="T7" fmla="*/ 161 h 333"/>
                  <a:gd name="T8" fmla="*/ 24 w 1263"/>
                  <a:gd name="T9" fmla="*/ 248 h 333"/>
                  <a:gd name="T10" fmla="*/ 24 w 1263"/>
                  <a:gd name="T11" fmla="*/ 248 h 333"/>
                  <a:gd name="T12" fmla="*/ 101 w 1263"/>
                  <a:gd name="T13" fmla="*/ 314 h 333"/>
                  <a:gd name="T14" fmla="*/ 1154 w 1263"/>
                  <a:gd name="T15" fmla="*/ 314 h 333"/>
                  <a:gd name="T16" fmla="*/ 1154 w 1263"/>
                  <a:gd name="T17" fmla="*/ 314 h 333"/>
                  <a:gd name="T18" fmla="*/ 1215 w 1263"/>
                  <a:gd name="T19" fmla="*/ 286 h 333"/>
                  <a:gd name="T20" fmla="*/ 1215 w 1263"/>
                  <a:gd name="T21" fmla="*/ 286 h 333"/>
                  <a:gd name="T22" fmla="*/ 1212 w 1263"/>
                  <a:gd name="T23" fmla="*/ 182 h 333"/>
                  <a:gd name="T24" fmla="*/ 1212 w 1263"/>
                  <a:gd name="T25" fmla="*/ 182 h 333"/>
                  <a:gd name="T26" fmla="*/ 883 w 1263"/>
                  <a:gd name="T27" fmla="*/ 19 h 333"/>
                  <a:gd name="T28" fmla="*/ 883 w 1263"/>
                  <a:gd name="T29" fmla="*/ 19 h 333"/>
                  <a:gd name="T30" fmla="*/ 569 w 1263"/>
                  <a:gd name="T31" fmla="*/ 94 h 333"/>
                  <a:gd name="T32" fmla="*/ 569 w 1263"/>
                  <a:gd name="T33" fmla="*/ 94 h 333"/>
                  <a:gd name="T34" fmla="*/ 467 w 1263"/>
                  <a:gd name="T35" fmla="*/ 172 h 333"/>
                  <a:gd name="T36" fmla="*/ 467 w 1263"/>
                  <a:gd name="T37" fmla="*/ 172 h 333"/>
                  <a:gd name="T38" fmla="*/ 457 w 1263"/>
                  <a:gd name="T39" fmla="*/ 175 h 333"/>
                  <a:gd name="T40" fmla="*/ 457 w 1263"/>
                  <a:gd name="T41" fmla="*/ 175 h 333"/>
                  <a:gd name="T42" fmla="*/ 237 w 1263"/>
                  <a:gd name="T43" fmla="*/ 137 h 333"/>
                  <a:gd name="T44" fmla="*/ 1154 w 1263"/>
                  <a:gd name="T45" fmla="*/ 332 h 333"/>
                  <a:gd name="T46" fmla="*/ 101 w 1263"/>
                  <a:gd name="T47" fmla="*/ 332 h 333"/>
                  <a:gd name="T48" fmla="*/ 101 w 1263"/>
                  <a:gd name="T49" fmla="*/ 332 h 333"/>
                  <a:gd name="T50" fmla="*/ 6 w 1263"/>
                  <a:gd name="T51" fmla="*/ 251 h 333"/>
                  <a:gd name="T52" fmla="*/ 6 w 1263"/>
                  <a:gd name="T53" fmla="*/ 251 h 333"/>
                  <a:gd name="T54" fmla="*/ 71 w 1263"/>
                  <a:gd name="T55" fmla="*/ 145 h 333"/>
                  <a:gd name="T56" fmla="*/ 71 w 1263"/>
                  <a:gd name="T57" fmla="*/ 145 h 333"/>
                  <a:gd name="T58" fmla="*/ 457 w 1263"/>
                  <a:gd name="T59" fmla="*/ 157 h 333"/>
                  <a:gd name="T60" fmla="*/ 457 w 1263"/>
                  <a:gd name="T61" fmla="*/ 157 h 333"/>
                  <a:gd name="T62" fmla="*/ 560 w 1263"/>
                  <a:gd name="T63" fmla="*/ 79 h 333"/>
                  <a:gd name="T64" fmla="*/ 560 w 1263"/>
                  <a:gd name="T65" fmla="*/ 79 h 333"/>
                  <a:gd name="T66" fmla="*/ 884 w 1263"/>
                  <a:gd name="T67" fmla="*/ 2 h 333"/>
                  <a:gd name="T68" fmla="*/ 884 w 1263"/>
                  <a:gd name="T69" fmla="*/ 2 h 333"/>
                  <a:gd name="T70" fmla="*/ 1225 w 1263"/>
                  <a:gd name="T71" fmla="*/ 170 h 333"/>
                  <a:gd name="T72" fmla="*/ 1225 w 1263"/>
                  <a:gd name="T73" fmla="*/ 170 h 333"/>
                  <a:gd name="T74" fmla="*/ 1229 w 1263"/>
                  <a:gd name="T75" fmla="*/ 296 h 333"/>
                  <a:gd name="T76" fmla="*/ 1229 w 1263"/>
                  <a:gd name="T77" fmla="*/ 296 h 333"/>
                  <a:gd name="T78" fmla="*/ 1154 w 1263"/>
                  <a:gd name="T79" fmla="*/ 33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63" h="333">
                    <a:moveTo>
                      <a:pt x="237" y="137"/>
                    </a:moveTo>
                    <a:lnTo>
                      <a:pt x="237" y="137"/>
                    </a:lnTo>
                    <a:cubicBezTo>
                      <a:pt x="186" y="137"/>
                      <a:pt x="131" y="143"/>
                      <a:pt x="77" y="161"/>
                    </a:cubicBezTo>
                    <a:lnTo>
                      <a:pt x="77" y="161"/>
                    </a:lnTo>
                    <a:cubicBezTo>
                      <a:pt x="32" y="175"/>
                      <a:pt x="18" y="215"/>
                      <a:pt x="24" y="248"/>
                    </a:cubicBezTo>
                    <a:lnTo>
                      <a:pt x="24" y="248"/>
                    </a:lnTo>
                    <a:cubicBezTo>
                      <a:pt x="29" y="281"/>
                      <a:pt x="55" y="314"/>
                      <a:pt x="101" y="314"/>
                    </a:cubicBezTo>
                    <a:lnTo>
                      <a:pt x="1154" y="314"/>
                    </a:lnTo>
                    <a:lnTo>
                      <a:pt x="1154" y="314"/>
                    </a:lnTo>
                    <a:cubicBezTo>
                      <a:pt x="1178" y="314"/>
                      <a:pt x="1200" y="304"/>
                      <a:pt x="1215" y="286"/>
                    </a:cubicBezTo>
                    <a:lnTo>
                      <a:pt x="1215" y="286"/>
                    </a:lnTo>
                    <a:cubicBezTo>
                      <a:pt x="1237" y="259"/>
                      <a:pt x="1242" y="215"/>
                      <a:pt x="1212" y="182"/>
                    </a:cubicBezTo>
                    <a:lnTo>
                      <a:pt x="1212" y="182"/>
                    </a:lnTo>
                    <a:cubicBezTo>
                      <a:pt x="1144" y="109"/>
                      <a:pt x="1032" y="21"/>
                      <a:pt x="883" y="19"/>
                    </a:cubicBezTo>
                    <a:lnTo>
                      <a:pt x="883" y="19"/>
                    </a:lnTo>
                    <a:cubicBezTo>
                      <a:pt x="737" y="18"/>
                      <a:pt x="632" y="59"/>
                      <a:pt x="569" y="94"/>
                    </a:cubicBezTo>
                    <a:lnTo>
                      <a:pt x="569" y="94"/>
                    </a:lnTo>
                    <a:cubicBezTo>
                      <a:pt x="501" y="133"/>
                      <a:pt x="467" y="172"/>
                      <a:pt x="467" y="172"/>
                    </a:cubicBezTo>
                    <a:lnTo>
                      <a:pt x="467" y="172"/>
                    </a:lnTo>
                    <a:cubicBezTo>
                      <a:pt x="464" y="175"/>
                      <a:pt x="460" y="176"/>
                      <a:pt x="457" y="175"/>
                    </a:cubicBezTo>
                    <a:lnTo>
                      <a:pt x="457" y="175"/>
                    </a:lnTo>
                    <a:cubicBezTo>
                      <a:pt x="455" y="174"/>
                      <a:pt x="360" y="137"/>
                      <a:pt x="237" y="137"/>
                    </a:cubicBezTo>
                    <a:close/>
                    <a:moveTo>
                      <a:pt x="1154" y="332"/>
                    </a:moveTo>
                    <a:lnTo>
                      <a:pt x="101" y="332"/>
                    </a:lnTo>
                    <a:lnTo>
                      <a:pt x="101" y="332"/>
                    </a:lnTo>
                    <a:cubicBezTo>
                      <a:pt x="44" y="332"/>
                      <a:pt x="13" y="291"/>
                      <a:pt x="6" y="251"/>
                    </a:cubicBezTo>
                    <a:lnTo>
                      <a:pt x="6" y="251"/>
                    </a:lnTo>
                    <a:cubicBezTo>
                      <a:pt x="0" y="211"/>
                      <a:pt x="18" y="162"/>
                      <a:pt x="71" y="145"/>
                    </a:cubicBezTo>
                    <a:lnTo>
                      <a:pt x="71" y="145"/>
                    </a:lnTo>
                    <a:cubicBezTo>
                      <a:pt x="246" y="86"/>
                      <a:pt x="424" y="145"/>
                      <a:pt x="457" y="157"/>
                    </a:cubicBezTo>
                    <a:lnTo>
                      <a:pt x="457" y="157"/>
                    </a:lnTo>
                    <a:cubicBezTo>
                      <a:pt x="468" y="145"/>
                      <a:pt x="502" y="112"/>
                      <a:pt x="560" y="79"/>
                    </a:cubicBezTo>
                    <a:lnTo>
                      <a:pt x="560" y="79"/>
                    </a:lnTo>
                    <a:cubicBezTo>
                      <a:pt x="624" y="43"/>
                      <a:pt x="733" y="0"/>
                      <a:pt x="884" y="2"/>
                    </a:cubicBezTo>
                    <a:lnTo>
                      <a:pt x="884" y="2"/>
                    </a:lnTo>
                    <a:cubicBezTo>
                      <a:pt x="1039" y="4"/>
                      <a:pt x="1154" y="94"/>
                      <a:pt x="1225" y="170"/>
                    </a:cubicBezTo>
                    <a:lnTo>
                      <a:pt x="1225" y="170"/>
                    </a:lnTo>
                    <a:cubicBezTo>
                      <a:pt x="1262" y="210"/>
                      <a:pt x="1255" y="264"/>
                      <a:pt x="1229" y="296"/>
                    </a:cubicBezTo>
                    <a:lnTo>
                      <a:pt x="1229" y="296"/>
                    </a:lnTo>
                    <a:cubicBezTo>
                      <a:pt x="1211" y="319"/>
                      <a:pt x="1184" y="332"/>
                      <a:pt x="1154" y="3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54">
                <a:extLst>
                  <a:ext uri="{FF2B5EF4-FFF2-40B4-BE49-F238E27FC236}">
                    <a16:creationId xmlns:a16="http://schemas.microsoft.com/office/drawing/2014/main" id="{4109898B-B4B1-4CE3-9F10-3C0ECCA51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6037" y="6213131"/>
                <a:ext cx="521299" cy="227829"/>
              </a:xfrm>
              <a:custGeom>
                <a:avLst/>
                <a:gdLst>
                  <a:gd name="T0" fmla="*/ 537 w 596"/>
                  <a:gd name="T1" fmla="*/ 261 h 262"/>
                  <a:gd name="T2" fmla="*/ 64 w 596"/>
                  <a:gd name="T3" fmla="*/ 261 h 262"/>
                  <a:gd name="T4" fmla="*/ 64 w 596"/>
                  <a:gd name="T5" fmla="*/ 261 h 262"/>
                  <a:gd name="T6" fmla="*/ 16 w 596"/>
                  <a:gd name="T7" fmla="*/ 236 h 262"/>
                  <a:gd name="T8" fmla="*/ 16 w 596"/>
                  <a:gd name="T9" fmla="*/ 236 h 262"/>
                  <a:gd name="T10" fmla="*/ 35 w 596"/>
                  <a:gd name="T11" fmla="*/ 156 h 262"/>
                  <a:gd name="T12" fmla="*/ 35 w 596"/>
                  <a:gd name="T13" fmla="*/ 156 h 262"/>
                  <a:gd name="T14" fmla="*/ 241 w 596"/>
                  <a:gd name="T15" fmla="*/ 133 h 262"/>
                  <a:gd name="T16" fmla="*/ 241 w 596"/>
                  <a:gd name="T17" fmla="*/ 133 h 262"/>
                  <a:gd name="T18" fmla="*/ 437 w 596"/>
                  <a:gd name="T19" fmla="*/ 17 h 262"/>
                  <a:gd name="T20" fmla="*/ 437 w 596"/>
                  <a:gd name="T21" fmla="*/ 17 h 262"/>
                  <a:gd name="T22" fmla="*/ 591 w 596"/>
                  <a:gd name="T23" fmla="*/ 190 h 262"/>
                  <a:gd name="T24" fmla="*/ 591 w 596"/>
                  <a:gd name="T25" fmla="*/ 190 h 262"/>
                  <a:gd name="T26" fmla="*/ 581 w 596"/>
                  <a:gd name="T27" fmla="*/ 239 h 262"/>
                  <a:gd name="T28" fmla="*/ 581 w 596"/>
                  <a:gd name="T29" fmla="*/ 239 h 262"/>
                  <a:gd name="T30" fmla="*/ 537 w 596"/>
                  <a:gd name="T31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6" h="262">
                    <a:moveTo>
                      <a:pt x="537" y="261"/>
                    </a:moveTo>
                    <a:lnTo>
                      <a:pt x="64" y="261"/>
                    </a:lnTo>
                    <a:lnTo>
                      <a:pt x="64" y="261"/>
                    </a:lnTo>
                    <a:cubicBezTo>
                      <a:pt x="42" y="261"/>
                      <a:pt x="26" y="250"/>
                      <a:pt x="16" y="236"/>
                    </a:cubicBezTo>
                    <a:lnTo>
                      <a:pt x="16" y="236"/>
                    </a:lnTo>
                    <a:cubicBezTo>
                      <a:pt x="0" y="211"/>
                      <a:pt x="5" y="175"/>
                      <a:pt x="35" y="156"/>
                    </a:cubicBezTo>
                    <a:lnTo>
                      <a:pt x="35" y="156"/>
                    </a:lnTo>
                    <a:cubicBezTo>
                      <a:pt x="85" y="128"/>
                      <a:pt x="153" y="109"/>
                      <a:pt x="241" y="133"/>
                    </a:cubicBezTo>
                    <a:lnTo>
                      <a:pt x="241" y="133"/>
                    </a:lnTo>
                    <a:cubicBezTo>
                      <a:pt x="241" y="133"/>
                      <a:pt x="290" y="0"/>
                      <a:pt x="437" y="17"/>
                    </a:cubicBezTo>
                    <a:lnTo>
                      <a:pt x="437" y="17"/>
                    </a:lnTo>
                    <a:cubicBezTo>
                      <a:pt x="529" y="28"/>
                      <a:pt x="572" y="121"/>
                      <a:pt x="591" y="190"/>
                    </a:cubicBezTo>
                    <a:lnTo>
                      <a:pt x="591" y="190"/>
                    </a:lnTo>
                    <a:cubicBezTo>
                      <a:pt x="595" y="208"/>
                      <a:pt x="592" y="225"/>
                      <a:pt x="581" y="239"/>
                    </a:cubicBezTo>
                    <a:lnTo>
                      <a:pt x="581" y="239"/>
                    </a:lnTo>
                    <a:cubicBezTo>
                      <a:pt x="571" y="252"/>
                      <a:pt x="556" y="261"/>
                      <a:pt x="537" y="2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55">
                <a:extLst>
                  <a:ext uri="{FF2B5EF4-FFF2-40B4-BE49-F238E27FC236}">
                    <a16:creationId xmlns:a16="http://schemas.microsoft.com/office/drawing/2014/main" id="{5AF07098-1414-4846-929C-08D3937D5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2175" y="6205408"/>
                <a:ext cx="532885" cy="243275"/>
              </a:xfrm>
              <a:custGeom>
                <a:avLst/>
                <a:gdLst>
                  <a:gd name="T0" fmla="*/ 165 w 610"/>
                  <a:gd name="T1" fmla="*/ 138 h 277"/>
                  <a:gd name="T2" fmla="*/ 165 w 610"/>
                  <a:gd name="T3" fmla="*/ 138 h 277"/>
                  <a:gd name="T4" fmla="*/ 44 w 610"/>
                  <a:gd name="T5" fmla="*/ 171 h 277"/>
                  <a:gd name="T6" fmla="*/ 44 w 610"/>
                  <a:gd name="T7" fmla="*/ 171 h 277"/>
                  <a:gd name="T8" fmla="*/ 22 w 610"/>
                  <a:gd name="T9" fmla="*/ 200 h 277"/>
                  <a:gd name="T10" fmla="*/ 22 w 610"/>
                  <a:gd name="T11" fmla="*/ 200 h 277"/>
                  <a:gd name="T12" fmla="*/ 28 w 610"/>
                  <a:gd name="T13" fmla="*/ 238 h 277"/>
                  <a:gd name="T14" fmla="*/ 28 w 610"/>
                  <a:gd name="T15" fmla="*/ 238 h 277"/>
                  <a:gd name="T16" fmla="*/ 68 w 610"/>
                  <a:gd name="T17" fmla="*/ 259 h 277"/>
                  <a:gd name="T18" fmla="*/ 541 w 610"/>
                  <a:gd name="T19" fmla="*/ 259 h 277"/>
                  <a:gd name="T20" fmla="*/ 541 w 610"/>
                  <a:gd name="T21" fmla="*/ 259 h 277"/>
                  <a:gd name="T22" fmla="*/ 578 w 610"/>
                  <a:gd name="T23" fmla="*/ 241 h 277"/>
                  <a:gd name="T24" fmla="*/ 578 w 610"/>
                  <a:gd name="T25" fmla="*/ 241 h 277"/>
                  <a:gd name="T26" fmla="*/ 587 w 610"/>
                  <a:gd name="T27" fmla="*/ 199 h 277"/>
                  <a:gd name="T28" fmla="*/ 587 w 610"/>
                  <a:gd name="T29" fmla="*/ 199 h 277"/>
                  <a:gd name="T30" fmla="*/ 440 w 610"/>
                  <a:gd name="T31" fmla="*/ 33 h 277"/>
                  <a:gd name="T32" fmla="*/ 440 w 610"/>
                  <a:gd name="T33" fmla="*/ 33 h 277"/>
                  <a:gd name="T34" fmla="*/ 252 w 610"/>
                  <a:gd name="T35" fmla="*/ 143 h 277"/>
                  <a:gd name="T36" fmla="*/ 252 w 610"/>
                  <a:gd name="T37" fmla="*/ 143 h 277"/>
                  <a:gd name="T38" fmla="*/ 242 w 610"/>
                  <a:gd name="T39" fmla="*/ 149 h 277"/>
                  <a:gd name="T40" fmla="*/ 242 w 610"/>
                  <a:gd name="T41" fmla="*/ 149 h 277"/>
                  <a:gd name="T42" fmla="*/ 165 w 610"/>
                  <a:gd name="T43" fmla="*/ 138 h 277"/>
                  <a:gd name="T44" fmla="*/ 541 w 610"/>
                  <a:gd name="T45" fmla="*/ 276 h 277"/>
                  <a:gd name="T46" fmla="*/ 68 w 610"/>
                  <a:gd name="T47" fmla="*/ 276 h 277"/>
                  <a:gd name="T48" fmla="*/ 68 w 610"/>
                  <a:gd name="T49" fmla="*/ 276 h 277"/>
                  <a:gd name="T50" fmla="*/ 13 w 610"/>
                  <a:gd name="T51" fmla="*/ 247 h 277"/>
                  <a:gd name="T52" fmla="*/ 13 w 610"/>
                  <a:gd name="T53" fmla="*/ 247 h 277"/>
                  <a:gd name="T54" fmla="*/ 4 w 610"/>
                  <a:gd name="T55" fmla="*/ 195 h 277"/>
                  <a:gd name="T56" fmla="*/ 4 w 610"/>
                  <a:gd name="T57" fmla="*/ 195 h 277"/>
                  <a:gd name="T58" fmla="*/ 35 w 610"/>
                  <a:gd name="T59" fmla="*/ 155 h 277"/>
                  <a:gd name="T60" fmla="*/ 35 w 610"/>
                  <a:gd name="T61" fmla="*/ 155 h 277"/>
                  <a:gd name="T62" fmla="*/ 239 w 610"/>
                  <a:gd name="T63" fmla="*/ 130 h 277"/>
                  <a:gd name="T64" fmla="*/ 239 w 610"/>
                  <a:gd name="T65" fmla="*/ 130 h 277"/>
                  <a:gd name="T66" fmla="*/ 442 w 610"/>
                  <a:gd name="T67" fmla="*/ 15 h 277"/>
                  <a:gd name="T68" fmla="*/ 442 w 610"/>
                  <a:gd name="T69" fmla="*/ 15 h 277"/>
                  <a:gd name="T70" fmla="*/ 603 w 610"/>
                  <a:gd name="T71" fmla="*/ 195 h 277"/>
                  <a:gd name="T72" fmla="*/ 603 w 610"/>
                  <a:gd name="T73" fmla="*/ 195 h 277"/>
                  <a:gd name="T74" fmla="*/ 592 w 610"/>
                  <a:gd name="T75" fmla="*/ 251 h 277"/>
                  <a:gd name="T76" fmla="*/ 592 w 610"/>
                  <a:gd name="T77" fmla="*/ 251 h 277"/>
                  <a:gd name="T78" fmla="*/ 541 w 610"/>
                  <a:gd name="T79" fmla="*/ 27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0" h="277">
                    <a:moveTo>
                      <a:pt x="165" y="138"/>
                    </a:moveTo>
                    <a:lnTo>
                      <a:pt x="165" y="138"/>
                    </a:lnTo>
                    <a:cubicBezTo>
                      <a:pt x="122" y="138"/>
                      <a:pt x="81" y="149"/>
                      <a:pt x="44" y="171"/>
                    </a:cubicBezTo>
                    <a:lnTo>
                      <a:pt x="44" y="171"/>
                    </a:lnTo>
                    <a:cubicBezTo>
                      <a:pt x="32" y="177"/>
                      <a:pt x="24" y="188"/>
                      <a:pt x="22" y="200"/>
                    </a:cubicBezTo>
                    <a:lnTo>
                      <a:pt x="22" y="200"/>
                    </a:lnTo>
                    <a:cubicBezTo>
                      <a:pt x="18" y="213"/>
                      <a:pt x="21" y="227"/>
                      <a:pt x="28" y="238"/>
                    </a:cubicBezTo>
                    <a:lnTo>
                      <a:pt x="28" y="238"/>
                    </a:lnTo>
                    <a:cubicBezTo>
                      <a:pt x="33" y="246"/>
                      <a:pt x="44" y="259"/>
                      <a:pt x="68" y="259"/>
                    </a:cubicBezTo>
                    <a:lnTo>
                      <a:pt x="541" y="259"/>
                    </a:lnTo>
                    <a:lnTo>
                      <a:pt x="541" y="259"/>
                    </a:lnTo>
                    <a:cubicBezTo>
                      <a:pt x="556" y="259"/>
                      <a:pt x="570" y="252"/>
                      <a:pt x="578" y="241"/>
                    </a:cubicBezTo>
                    <a:lnTo>
                      <a:pt x="578" y="241"/>
                    </a:lnTo>
                    <a:cubicBezTo>
                      <a:pt x="588" y="229"/>
                      <a:pt x="591" y="214"/>
                      <a:pt x="587" y="199"/>
                    </a:cubicBezTo>
                    <a:lnTo>
                      <a:pt x="587" y="199"/>
                    </a:lnTo>
                    <a:cubicBezTo>
                      <a:pt x="567" y="128"/>
                      <a:pt x="525" y="42"/>
                      <a:pt x="440" y="33"/>
                    </a:cubicBezTo>
                    <a:lnTo>
                      <a:pt x="440" y="33"/>
                    </a:lnTo>
                    <a:cubicBezTo>
                      <a:pt x="302" y="17"/>
                      <a:pt x="254" y="138"/>
                      <a:pt x="252" y="143"/>
                    </a:cubicBezTo>
                    <a:lnTo>
                      <a:pt x="252" y="143"/>
                    </a:lnTo>
                    <a:cubicBezTo>
                      <a:pt x="251" y="148"/>
                      <a:pt x="246" y="149"/>
                      <a:pt x="242" y="149"/>
                    </a:cubicBezTo>
                    <a:lnTo>
                      <a:pt x="242" y="149"/>
                    </a:lnTo>
                    <a:cubicBezTo>
                      <a:pt x="216" y="142"/>
                      <a:pt x="190" y="138"/>
                      <a:pt x="165" y="138"/>
                    </a:cubicBezTo>
                    <a:close/>
                    <a:moveTo>
                      <a:pt x="541" y="276"/>
                    </a:moveTo>
                    <a:lnTo>
                      <a:pt x="68" y="276"/>
                    </a:lnTo>
                    <a:lnTo>
                      <a:pt x="68" y="276"/>
                    </a:lnTo>
                    <a:cubicBezTo>
                      <a:pt x="45" y="276"/>
                      <a:pt x="25" y="266"/>
                      <a:pt x="13" y="247"/>
                    </a:cubicBezTo>
                    <a:lnTo>
                      <a:pt x="13" y="247"/>
                    </a:lnTo>
                    <a:cubicBezTo>
                      <a:pt x="3" y="232"/>
                      <a:pt x="0" y="213"/>
                      <a:pt x="4" y="195"/>
                    </a:cubicBezTo>
                    <a:lnTo>
                      <a:pt x="4" y="195"/>
                    </a:lnTo>
                    <a:cubicBezTo>
                      <a:pt x="9" y="179"/>
                      <a:pt x="19" y="165"/>
                      <a:pt x="35" y="155"/>
                    </a:cubicBezTo>
                    <a:lnTo>
                      <a:pt x="35" y="155"/>
                    </a:lnTo>
                    <a:cubicBezTo>
                      <a:pt x="96" y="120"/>
                      <a:pt x="164" y="111"/>
                      <a:pt x="239" y="130"/>
                    </a:cubicBezTo>
                    <a:lnTo>
                      <a:pt x="239" y="130"/>
                    </a:lnTo>
                    <a:cubicBezTo>
                      <a:pt x="253" y="102"/>
                      <a:pt x="311" y="0"/>
                      <a:pt x="442" y="15"/>
                    </a:cubicBezTo>
                    <a:lnTo>
                      <a:pt x="442" y="15"/>
                    </a:lnTo>
                    <a:cubicBezTo>
                      <a:pt x="494" y="21"/>
                      <a:pt x="566" y="57"/>
                      <a:pt x="603" y="195"/>
                    </a:cubicBezTo>
                    <a:lnTo>
                      <a:pt x="603" y="195"/>
                    </a:lnTo>
                    <a:cubicBezTo>
                      <a:pt x="609" y="214"/>
                      <a:pt x="605" y="235"/>
                      <a:pt x="592" y="251"/>
                    </a:cubicBezTo>
                    <a:lnTo>
                      <a:pt x="592" y="251"/>
                    </a:lnTo>
                    <a:cubicBezTo>
                      <a:pt x="581" y="268"/>
                      <a:pt x="561" y="276"/>
                      <a:pt x="541" y="2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56">
                <a:extLst>
                  <a:ext uri="{FF2B5EF4-FFF2-40B4-BE49-F238E27FC236}">
                    <a16:creationId xmlns:a16="http://schemas.microsoft.com/office/drawing/2014/main" id="{F34543B8-E97F-4196-AEBE-F885009D4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2848" y="7027905"/>
                <a:ext cx="5278651" cy="1112108"/>
              </a:xfrm>
              <a:custGeom>
                <a:avLst/>
                <a:gdLst>
                  <a:gd name="T0" fmla="*/ 4413 w 6026"/>
                  <a:gd name="T1" fmla="*/ 300 h 1272"/>
                  <a:gd name="T2" fmla="*/ 4413 w 6026"/>
                  <a:gd name="T3" fmla="*/ 300 h 1272"/>
                  <a:gd name="T4" fmla="*/ 3010 w 6026"/>
                  <a:gd name="T5" fmla="*/ 720 h 1272"/>
                  <a:gd name="T6" fmla="*/ 3010 w 6026"/>
                  <a:gd name="T7" fmla="*/ 720 h 1272"/>
                  <a:gd name="T8" fmla="*/ 1107 w 6026"/>
                  <a:gd name="T9" fmla="*/ 44 h 1272"/>
                  <a:gd name="T10" fmla="*/ 1107 w 6026"/>
                  <a:gd name="T11" fmla="*/ 44 h 1272"/>
                  <a:gd name="T12" fmla="*/ 0 w 6026"/>
                  <a:gd name="T13" fmla="*/ 399 h 1272"/>
                  <a:gd name="T14" fmla="*/ 0 w 6026"/>
                  <a:gd name="T15" fmla="*/ 1271 h 1272"/>
                  <a:gd name="T16" fmla="*/ 3012 w 6026"/>
                  <a:gd name="T17" fmla="*/ 1271 h 1272"/>
                  <a:gd name="T18" fmla="*/ 6025 w 6026"/>
                  <a:gd name="T19" fmla="*/ 1271 h 1272"/>
                  <a:gd name="T20" fmla="*/ 6025 w 6026"/>
                  <a:gd name="T21" fmla="*/ 733 h 1272"/>
                  <a:gd name="T22" fmla="*/ 6025 w 6026"/>
                  <a:gd name="T23" fmla="*/ 733 h 1272"/>
                  <a:gd name="T24" fmla="*/ 4413 w 6026"/>
                  <a:gd name="T25" fmla="*/ 30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26" h="1272">
                    <a:moveTo>
                      <a:pt x="4413" y="300"/>
                    </a:moveTo>
                    <a:lnTo>
                      <a:pt x="4413" y="300"/>
                    </a:lnTo>
                    <a:cubicBezTo>
                      <a:pt x="3639" y="300"/>
                      <a:pt x="3010" y="720"/>
                      <a:pt x="3010" y="720"/>
                    </a:cubicBezTo>
                    <a:lnTo>
                      <a:pt x="3010" y="720"/>
                    </a:lnTo>
                    <a:cubicBezTo>
                      <a:pt x="3010" y="720"/>
                      <a:pt x="1873" y="0"/>
                      <a:pt x="1107" y="44"/>
                    </a:cubicBezTo>
                    <a:lnTo>
                      <a:pt x="1107" y="44"/>
                    </a:lnTo>
                    <a:cubicBezTo>
                      <a:pt x="568" y="74"/>
                      <a:pt x="181" y="280"/>
                      <a:pt x="0" y="399"/>
                    </a:cubicBezTo>
                    <a:lnTo>
                      <a:pt x="0" y="1271"/>
                    </a:lnTo>
                    <a:lnTo>
                      <a:pt x="3012" y="1271"/>
                    </a:lnTo>
                    <a:lnTo>
                      <a:pt x="6025" y="1271"/>
                    </a:lnTo>
                    <a:lnTo>
                      <a:pt x="6025" y="733"/>
                    </a:lnTo>
                    <a:lnTo>
                      <a:pt x="6025" y="733"/>
                    </a:lnTo>
                    <a:cubicBezTo>
                      <a:pt x="5761" y="600"/>
                      <a:pt x="5091" y="300"/>
                      <a:pt x="4413" y="3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57">
                <a:extLst>
                  <a:ext uri="{FF2B5EF4-FFF2-40B4-BE49-F238E27FC236}">
                    <a16:creationId xmlns:a16="http://schemas.microsoft.com/office/drawing/2014/main" id="{3100B152-C96C-486B-9530-00F7BBDF5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5125" y="7035628"/>
                <a:ext cx="5294097" cy="1112108"/>
              </a:xfrm>
              <a:custGeom>
                <a:avLst/>
                <a:gdLst>
                  <a:gd name="T0" fmla="*/ 18 w 6044"/>
                  <a:gd name="T1" fmla="*/ 1252 h 1270"/>
                  <a:gd name="T2" fmla="*/ 6026 w 6044"/>
                  <a:gd name="T3" fmla="*/ 1252 h 1270"/>
                  <a:gd name="T4" fmla="*/ 6026 w 6044"/>
                  <a:gd name="T5" fmla="*/ 728 h 1270"/>
                  <a:gd name="T6" fmla="*/ 6026 w 6044"/>
                  <a:gd name="T7" fmla="*/ 728 h 1270"/>
                  <a:gd name="T8" fmla="*/ 4422 w 6044"/>
                  <a:gd name="T9" fmla="*/ 299 h 1270"/>
                  <a:gd name="T10" fmla="*/ 4422 w 6044"/>
                  <a:gd name="T11" fmla="*/ 299 h 1270"/>
                  <a:gd name="T12" fmla="*/ 3023 w 6044"/>
                  <a:gd name="T13" fmla="*/ 717 h 1270"/>
                  <a:gd name="T14" fmla="*/ 3023 w 6044"/>
                  <a:gd name="T15" fmla="*/ 717 h 1270"/>
                  <a:gd name="T16" fmla="*/ 3013 w 6044"/>
                  <a:gd name="T17" fmla="*/ 717 h 1270"/>
                  <a:gd name="T18" fmla="*/ 3013 w 6044"/>
                  <a:gd name="T19" fmla="*/ 717 h 1270"/>
                  <a:gd name="T20" fmla="*/ 1116 w 6044"/>
                  <a:gd name="T21" fmla="*/ 42 h 1270"/>
                  <a:gd name="T22" fmla="*/ 1116 w 6044"/>
                  <a:gd name="T23" fmla="*/ 42 h 1270"/>
                  <a:gd name="T24" fmla="*/ 18 w 6044"/>
                  <a:gd name="T25" fmla="*/ 395 h 1270"/>
                  <a:gd name="T26" fmla="*/ 18 w 6044"/>
                  <a:gd name="T27" fmla="*/ 1252 h 1270"/>
                  <a:gd name="T28" fmla="*/ 6034 w 6044"/>
                  <a:gd name="T29" fmla="*/ 1269 h 1270"/>
                  <a:gd name="T30" fmla="*/ 9 w 6044"/>
                  <a:gd name="T31" fmla="*/ 1269 h 1270"/>
                  <a:gd name="T32" fmla="*/ 9 w 6044"/>
                  <a:gd name="T33" fmla="*/ 1269 h 1270"/>
                  <a:gd name="T34" fmla="*/ 0 w 6044"/>
                  <a:gd name="T35" fmla="*/ 1261 h 1270"/>
                  <a:gd name="T36" fmla="*/ 0 w 6044"/>
                  <a:gd name="T37" fmla="*/ 389 h 1270"/>
                  <a:gd name="T38" fmla="*/ 0 w 6044"/>
                  <a:gd name="T39" fmla="*/ 389 h 1270"/>
                  <a:gd name="T40" fmla="*/ 4 w 6044"/>
                  <a:gd name="T41" fmla="*/ 382 h 1270"/>
                  <a:gd name="T42" fmla="*/ 4 w 6044"/>
                  <a:gd name="T43" fmla="*/ 382 h 1270"/>
                  <a:gd name="T44" fmla="*/ 1115 w 6044"/>
                  <a:gd name="T45" fmla="*/ 25 h 1270"/>
                  <a:gd name="T46" fmla="*/ 1115 w 6044"/>
                  <a:gd name="T47" fmla="*/ 25 h 1270"/>
                  <a:gd name="T48" fmla="*/ 2358 w 6044"/>
                  <a:gd name="T49" fmla="*/ 348 h 1270"/>
                  <a:gd name="T50" fmla="*/ 2358 w 6044"/>
                  <a:gd name="T51" fmla="*/ 348 h 1270"/>
                  <a:gd name="T52" fmla="*/ 3019 w 6044"/>
                  <a:gd name="T53" fmla="*/ 700 h 1270"/>
                  <a:gd name="T54" fmla="*/ 3019 w 6044"/>
                  <a:gd name="T55" fmla="*/ 700 h 1270"/>
                  <a:gd name="T56" fmla="*/ 4422 w 6044"/>
                  <a:gd name="T57" fmla="*/ 282 h 1270"/>
                  <a:gd name="T58" fmla="*/ 4422 w 6044"/>
                  <a:gd name="T59" fmla="*/ 282 h 1270"/>
                  <a:gd name="T60" fmla="*/ 6038 w 6044"/>
                  <a:gd name="T61" fmla="*/ 715 h 1270"/>
                  <a:gd name="T62" fmla="*/ 6038 w 6044"/>
                  <a:gd name="T63" fmla="*/ 715 h 1270"/>
                  <a:gd name="T64" fmla="*/ 6043 w 6044"/>
                  <a:gd name="T65" fmla="*/ 723 h 1270"/>
                  <a:gd name="T66" fmla="*/ 6043 w 6044"/>
                  <a:gd name="T67" fmla="*/ 1261 h 1270"/>
                  <a:gd name="T68" fmla="*/ 6043 w 6044"/>
                  <a:gd name="T69" fmla="*/ 1261 h 1270"/>
                  <a:gd name="T70" fmla="*/ 6034 w 6044"/>
                  <a:gd name="T71" fmla="*/ 1269 h 1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44" h="1270">
                    <a:moveTo>
                      <a:pt x="18" y="1252"/>
                    </a:moveTo>
                    <a:lnTo>
                      <a:pt x="6026" y="1252"/>
                    </a:lnTo>
                    <a:lnTo>
                      <a:pt x="6026" y="728"/>
                    </a:lnTo>
                    <a:lnTo>
                      <a:pt x="6026" y="728"/>
                    </a:lnTo>
                    <a:cubicBezTo>
                      <a:pt x="5764" y="597"/>
                      <a:pt x="5094" y="299"/>
                      <a:pt x="4422" y="299"/>
                    </a:cubicBezTo>
                    <a:lnTo>
                      <a:pt x="4422" y="299"/>
                    </a:lnTo>
                    <a:cubicBezTo>
                      <a:pt x="3659" y="299"/>
                      <a:pt x="3030" y="713"/>
                      <a:pt x="3023" y="717"/>
                    </a:cubicBezTo>
                    <a:lnTo>
                      <a:pt x="3023" y="717"/>
                    </a:lnTo>
                    <a:cubicBezTo>
                      <a:pt x="3020" y="719"/>
                      <a:pt x="3017" y="719"/>
                      <a:pt x="3013" y="717"/>
                    </a:cubicBezTo>
                    <a:lnTo>
                      <a:pt x="3013" y="717"/>
                    </a:lnTo>
                    <a:cubicBezTo>
                      <a:pt x="3002" y="710"/>
                      <a:pt x="1871" y="0"/>
                      <a:pt x="1116" y="42"/>
                    </a:cubicBezTo>
                    <a:lnTo>
                      <a:pt x="1116" y="42"/>
                    </a:lnTo>
                    <a:cubicBezTo>
                      <a:pt x="583" y="73"/>
                      <a:pt x="201" y="275"/>
                      <a:pt x="18" y="395"/>
                    </a:cubicBezTo>
                    <a:lnTo>
                      <a:pt x="18" y="1252"/>
                    </a:lnTo>
                    <a:close/>
                    <a:moveTo>
                      <a:pt x="6034" y="1269"/>
                    </a:moveTo>
                    <a:lnTo>
                      <a:pt x="9" y="1269"/>
                    </a:lnTo>
                    <a:lnTo>
                      <a:pt x="9" y="1269"/>
                    </a:lnTo>
                    <a:cubicBezTo>
                      <a:pt x="4" y="1269"/>
                      <a:pt x="0" y="1265"/>
                      <a:pt x="0" y="1261"/>
                    </a:cubicBezTo>
                    <a:lnTo>
                      <a:pt x="0" y="389"/>
                    </a:lnTo>
                    <a:lnTo>
                      <a:pt x="0" y="389"/>
                    </a:lnTo>
                    <a:cubicBezTo>
                      <a:pt x="0" y="387"/>
                      <a:pt x="1" y="384"/>
                      <a:pt x="4" y="382"/>
                    </a:cubicBezTo>
                    <a:lnTo>
                      <a:pt x="4" y="382"/>
                    </a:lnTo>
                    <a:cubicBezTo>
                      <a:pt x="187" y="262"/>
                      <a:pt x="575" y="56"/>
                      <a:pt x="1115" y="25"/>
                    </a:cubicBezTo>
                    <a:lnTo>
                      <a:pt x="1115" y="25"/>
                    </a:lnTo>
                    <a:cubicBezTo>
                      <a:pt x="1513" y="2"/>
                      <a:pt x="2011" y="188"/>
                      <a:pt x="2358" y="348"/>
                    </a:cubicBezTo>
                    <a:lnTo>
                      <a:pt x="2358" y="348"/>
                    </a:lnTo>
                    <a:cubicBezTo>
                      <a:pt x="2708" y="509"/>
                      <a:pt x="2979" y="676"/>
                      <a:pt x="3019" y="700"/>
                    </a:cubicBezTo>
                    <a:lnTo>
                      <a:pt x="3019" y="700"/>
                    </a:lnTo>
                    <a:cubicBezTo>
                      <a:pt x="3078" y="662"/>
                      <a:pt x="3689" y="282"/>
                      <a:pt x="4422" y="282"/>
                    </a:cubicBezTo>
                    <a:lnTo>
                      <a:pt x="4422" y="282"/>
                    </a:lnTo>
                    <a:cubicBezTo>
                      <a:pt x="5102" y="282"/>
                      <a:pt x="5779" y="585"/>
                      <a:pt x="6038" y="715"/>
                    </a:cubicBezTo>
                    <a:lnTo>
                      <a:pt x="6038" y="715"/>
                    </a:lnTo>
                    <a:cubicBezTo>
                      <a:pt x="6041" y="717"/>
                      <a:pt x="6043" y="719"/>
                      <a:pt x="6043" y="723"/>
                    </a:cubicBezTo>
                    <a:lnTo>
                      <a:pt x="6043" y="1261"/>
                    </a:lnTo>
                    <a:lnTo>
                      <a:pt x="6043" y="1261"/>
                    </a:lnTo>
                    <a:cubicBezTo>
                      <a:pt x="6043" y="1265"/>
                      <a:pt x="6038" y="1269"/>
                      <a:pt x="6034" y="12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58">
                <a:extLst>
                  <a:ext uri="{FF2B5EF4-FFF2-40B4-BE49-F238E27FC236}">
                    <a16:creationId xmlns:a16="http://schemas.microsoft.com/office/drawing/2014/main" id="{531E4DDB-AFCD-4F90-ABA7-24E6AD5C1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2848" y="8140014"/>
                <a:ext cx="5278651" cy="254858"/>
              </a:xfrm>
              <a:custGeom>
                <a:avLst/>
                <a:gdLst>
                  <a:gd name="T0" fmla="*/ 0 w 6026"/>
                  <a:gd name="T1" fmla="*/ 0 h 293"/>
                  <a:gd name="T2" fmla="*/ 0 w 6026"/>
                  <a:gd name="T3" fmla="*/ 0 h 293"/>
                  <a:gd name="T4" fmla="*/ 0 w 6026"/>
                  <a:gd name="T5" fmla="*/ 0 h 293"/>
                  <a:gd name="T6" fmla="*/ 85 w 6026"/>
                  <a:gd name="T7" fmla="*/ 207 h 293"/>
                  <a:gd name="T8" fmla="*/ 85 w 6026"/>
                  <a:gd name="T9" fmla="*/ 207 h 293"/>
                  <a:gd name="T10" fmla="*/ 293 w 6026"/>
                  <a:gd name="T11" fmla="*/ 292 h 293"/>
                  <a:gd name="T12" fmla="*/ 3012 w 6026"/>
                  <a:gd name="T13" fmla="*/ 292 h 293"/>
                  <a:gd name="T14" fmla="*/ 5732 w 6026"/>
                  <a:gd name="T15" fmla="*/ 292 h 293"/>
                  <a:gd name="T16" fmla="*/ 5732 w 6026"/>
                  <a:gd name="T17" fmla="*/ 292 h 293"/>
                  <a:gd name="T18" fmla="*/ 5939 w 6026"/>
                  <a:gd name="T19" fmla="*/ 207 h 293"/>
                  <a:gd name="T20" fmla="*/ 5939 w 6026"/>
                  <a:gd name="T21" fmla="*/ 207 h 293"/>
                  <a:gd name="T22" fmla="*/ 6025 w 6026"/>
                  <a:gd name="T23" fmla="*/ 0 h 293"/>
                  <a:gd name="T24" fmla="*/ 3012 w 6026"/>
                  <a:gd name="T25" fmla="*/ 0 h 293"/>
                  <a:gd name="T26" fmla="*/ 0 w 6026"/>
                  <a:gd name="T2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26" h="29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81"/>
                      <a:pt x="32" y="154"/>
                      <a:pt x="85" y="207"/>
                    </a:cubicBezTo>
                    <a:lnTo>
                      <a:pt x="85" y="207"/>
                    </a:lnTo>
                    <a:cubicBezTo>
                      <a:pt x="138" y="260"/>
                      <a:pt x="212" y="292"/>
                      <a:pt x="293" y="292"/>
                    </a:cubicBezTo>
                    <a:lnTo>
                      <a:pt x="3012" y="292"/>
                    </a:lnTo>
                    <a:lnTo>
                      <a:pt x="5732" y="292"/>
                    </a:lnTo>
                    <a:lnTo>
                      <a:pt x="5732" y="292"/>
                    </a:lnTo>
                    <a:cubicBezTo>
                      <a:pt x="5813" y="292"/>
                      <a:pt x="5886" y="260"/>
                      <a:pt x="5939" y="207"/>
                    </a:cubicBezTo>
                    <a:lnTo>
                      <a:pt x="5939" y="207"/>
                    </a:lnTo>
                    <a:cubicBezTo>
                      <a:pt x="5992" y="154"/>
                      <a:pt x="6025" y="81"/>
                      <a:pt x="6025" y="0"/>
                    </a:cubicBezTo>
                    <a:lnTo>
                      <a:pt x="3012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83">
                <a:extLst>
                  <a:ext uri="{FF2B5EF4-FFF2-40B4-BE49-F238E27FC236}">
                    <a16:creationId xmlns:a16="http://schemas.microsoft.com/office/drawing/2014/main" id="{78E05C8C-F944-4499-B5CA-A4647276D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4513" y="5877182"/>
                <a:ext cx="2038865" cy="2181739"/>
              </a:xfrm>
              <a:custGeom>
                <a:avLst/>
                <a:gdLst>
                  <a:gd name="T0" fmla="*/ 2224 w 2327"/>
                  <a:gd name="T1" fmla="*/ 699 h 2491"/>
                  <a:gd name="T2" fmla="*/ 2224 w 2327"/>
                  <a:gd name="T3" fmla="*/ 699 h 2491"/>
                  <a:gd name="T4" fmla="*/ 2304 w 2327"/>
                  <a:gd name="T5" fmla="*/ 804 h 2491"/>
                  <a:gd name="T6" fmla="*/ 2304 w 2327"/>
                  <a:gd name="T7" fmla="*/ 804 h 2491"/>
                  <a:gd name="T8" fmla="*/ 2233 w 2327"/>
                  <a:gd name="T9" fmla="*/ 918 h 2491"/>
                  <a:gd name="T10" fmla="*/ 2233 w 2327"/>
                  <a:gd name="T11" fmla="*/ 918 h 2491"/>
                  <a:gd name="T12" fmla="*/ 2100 w 2327"/>
                  <a:gd name="T13" fmla="*/ 1055 h 2491"/>
                  <a:gd name="T14" fmla="*/ 2100 w 2327"/>
                  <a:gd name="T15" fmla="*/ 1055 h 2491"/>
                  <a:gd name="T16" fmla="*/ 729 w 2327"/>
                  <a:gd name="T17" fmla="*/ 2401 h 2491"/>
                  <a:gd name="T18" fmla="*/ 729 w 2327"/>
                  <a:gd name="T19" fmla="*/ 2401 h 2491"/>
                  <a:gd name="T20" fmla="*/ 0 w 2327"/>
                  <a:gd name="T21" fmla="*/ 1712 h 2491"/>
                  <a:gd name="T22" fmla="*/ 491 w 2327"/>
                  <a:gd name="T23" fmla="*/ 1356 h 2491"/>
                  <a:gd name="T24" fmla="*/ 857 w 2327"/>
                  <a:gd name="T25" fmla="*/ 1817 h 2491"/>
                  <a:gd name="T26" fmla="*/ 1702 w 2327"/>
                  <a:gd name="T27" fmla="*/ 1010 h 2491"/>
                  <a:gd name="T28" fmla="*/ 1702 w 2327"/>
                  <a:gd name="T29" fmla="*/ 1010 h 2491"/>
                  <a:gd name="T30" fmla="*/ 1804 w 2327"/>
                  <a:gd name="T31" fmla="*/ 572 h 2491"/>
                  <a:gd name="T32" fmla="*/ 1804 w 2327"/>
                  <a:gd name="T33" fmla="*/ 572 h 2491"/>
                  <a:gd name="T34" fmla="*/ 2213 w 2327"/>
                  <a:gd name="T35" fmla="*/ 37 h 2491"/>
                  <a:gd name="T36" fmla="*/ 2213 w 2327"/>
                  <a:gd name="T37" fmla="*/ 37 h 2491"/>
                  <a:gd name="T38" fmla="*/ 2108 w 2327"/>
                  <a:gd name="T39" fmla="*/ 422 h 2491"/>
                  <a:gd name="T40" fmla="*/ 2173 w 2327"/>
                  <a:gd name="T41" fmla="*/ 422 h 2491"/>
                  <a:gd name="T42" fmla="*/ 2173 w 2327"/>
                  <a:gd name="T43" fmla="*/ 422 h 2491"/>
                  <a:gd name="T44" fmla="*/ 2251 w 2327"/>
                  <a:gd name="T45" fmla="*/ 452 h 2491"/>
                  <a:gd name="T46" fmla="*/ 2251 w 2327"/>
                  <a:gd name="T47" fmla="*/ 452 h 2491"/>
                  <a:gd name="T48" fmla="*/ 2289 w 2327"/>
                  <a:gd name="T49" fmla="*/ 547 h 2491"/>
                  <a:gd name="T50" fmla="*/ 2289 w 2327"/>
                  <a:gd name="T51" fmla="*/ 547 h 2491"/>
                  <a:gd name="T52" fmla="*/ 2282 w 2327"/>
                  <a:gd name="T53" fmla="*/ 619 h 2491"/>
                  <a:gd name="T54" fmla="*/ 2282 w 2327"/>
                  <a:gd name="T55" fmla="*/ 619 h 2491"/>
                  <a:gd name="T56" fmla="*/ 2224 w 2327"/>
                  <a:gd name="T57" fmla="*/ 699 h 2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27" h="2491">
                    <a:moveTo>
                      <a:pt x="2224" y="699"/>
                    </a:moveTo>
                    <a:lnTo>
                      <a:pt x="2224" y="699"/>
                    </a:lnTo>
                    <a:cubicBezTo>
                      <a:pt x="2298" y="699"/>
                      <a:pt x="2326" y="737"/>
                      <a:pt x="2304" y="804"/>
                    </a:cubicBezTo>
                    <a:lnTo>
                      <a:pt x="2304" y="804"/>
                    </a:lnTo>
                    <a:cubicBezTo>
                      <a:pt x="2292" y="838"/>
                      <a:pt x="2266" y="879"/>
                      <a:pt x="2233" y="918"/>
                    </a:cubicBezTo>
                    <a:lnTo>
                      <a:pt x="2233" y="918"/>
                    </a:lnTo>
                    <a:cubicBezTo>
                      <a:pt x="2182" y="977"/>
                      <a:pt x="2100" y="1055"/>
                      <a:pt x="2100" y="1055"/>
                    </a:cubicBezTo>
                    <a:lnTo>
                      <a:pt x="2100" y="1055"/>
                    </a:lnTo>
                    <a:cubicBezTo>
                      <a:pt x="1806" y="1564"/>
                      <a:pt x="1201" y="2490"/>
                      <a:pt x="729" y="2401"/>
                    </a:cubicBezTo>
                    <a:lnTo>
                      <a:pt x="729" y="2401"/>
                    </a:lnTo>
                    <a:cubicBezTo>
                      <a:pt x="305" y="2321"/>
                      <a:pt x="0" y="1712"/>
                      <a:pt x="0" y="1712"/>
                    </a:cubicBezTo>
                    <a:lnTo>
                      <a:pt x="491" y="1356"/>
                    </a:lnTo>
                    <a:lnTo>
                      <a:pt x="857" y="1817"/>
                    </a:lnTo>
                    <a:lnTo>
                      <a:pt x="1702" y="1010"/>
                    </a:lnTo>
                    <a:lnTo>
                      <a:pt x="1702" y="1010"/>
                    </a:lnTo>
                    <a:cubicBezTo>
                      <a:pt x="1702" y="1010"/>
                      <a:pt x="1726" y="723"/>
                      <a:pt x="1804" y="572"/>
                    </a:cubicBezTo>
                    <a:lnTo>
                      <a:pt x="1804" y="572"/>
                    </a:lnTo>
                    <a:cubicBezTo>
                      <a:pt x="1867" y="449"/>
                      <a:pt x="2155" y="0"/>
                      <a:pt x="2213" y="37"/>
                    </a:cubicBezTo>
                    <a:lnTo>
                      <a:pt x="2213" y="37"/>
                    </a:lnTo>
                    <a:cubicBezTo>
                      <a:pt x="2287" y="84"/>
                      <a:pt x="2224" y="142"/>
                      <a:pt x="2108" y="422"/>
                    </a:cubicBezTo>
                    <a:lnTo>
                      <a:pt x="2173" y="422"/>
                    </a:lnTo>
                    <a:lnTo>
                      <a:pt x="2173" y="422"/>
                    </a:lnTo>
                    <a:cubicBezTo>
                      <a:pt x="2203" y="422"/>
                      <a:pt x="2230" y="434"/>
                      <a:pt x="2251" y="452"/>
                    </a:cubicBezTo>
                    <a:lnTo>
                      <a:pt x="2251" y="452"/>
                    </a:lnTo>
                    <a:cubicBezTo>
                      <a:pt x="2277" y="476"/>
                      <a:pt x="2292" y="510"/>
                      <a:pt x="2289" y="547"/>
                    </a:cubicBezTo>
                    <a:lnTo>
                      <a:pt x="2289" y="547"/>
                    </a:lnTo>
                    <a:cubicBezTo>
                      <a:pt x="2287" y="572"/>
                      <a:pt x="2285" y="598"/>
                      <a:pt x="2282" y="619"/>
                    </a:cubicBezTo>
                    <a:lnTo>
                      <a:pt x="2282" y="619"/>
                    </a:lnTo>
                    <a:cubicBezTo>
                      <a:pt x="2277" y="658"/>
                      <a:pt x="2224" y="699"/>
                      <a:pt x="2224" y="6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84">
                <a:extLst>
                  <a:ext uri="{FF2B5EF4-FFF2-40B4-BE49-F238E27FC236}">
                    <a16:creationId xmlns:a16="http://schemas.microsoft.com/office/drawing/2014/main" id="{AF9C2C4F-C51D-4FB7-ABE0-99CE6E00A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6790" y="5900351"/>
                <a:ext cx="2046588" cy="2092926"/>
              </a:xfrm>
              <a:custGeom>
                <a:avLst/>
                <a:gdLst>
                  <a:gd name="T0" fmla="*/ 21 w 2335"/>
                  <a:gd name="T1" fmla="*/ 1690 h 2392"/>
                  <a:gd name="T2" fmla="*/ 741 w 2335"/>
                  <a:gd name="T3" fmla="*/ 2368 h 2392"/>
                  <a:gd name="T4" fmla="*/ 804 w 2335"/>
                  <a:gd name="T5" fmla="*/ 2374 h 2392"/>
                  <a:gd name="T6" fmla="*/ 1485 w 2335"/>
                  <a:gd name="T7" fmla="*/ 1921 h 2392"/>
                  <a:gd name="T8" fmla="*/ 2102 w 2335"/>
                  <a:gd name="T9" fmla="*/ 1026 h 2392"/>
                  <a:gd name="T10" fmla="*/ 2104 w 2335"/>
                  <a:gd name="T11" fmla="*/ 1023 h 2392"/>
                  <a:gd name="T12" fmla="*/ 2236 w 2335"/>
                  <a:gd name="T13" fmla="*/ 887 h 2392"/>
                  <a:gd name="T14" fmla="*/ 2306 w 2335"/>
                  <a:gd name="T15" fmla="*/ 776 h 2392"/>
                  <a:gd name="T16" fmla="*/ 2304 w 2335"/>
                  <a:gd name="T17" fmla="*/ 707 h 2392"/>
                  <a:gd name="T18" fmla="*/ 2234 w 2335"/>
                  <a:gd name="T19" fmla="*/ 682 h 2392"/>
                  <a:gd name="T20" fmla="*/ 2226 w 2335"/>
                  <a:gd name="T21" fmla="*/ 677 h 2392"/>
                  <a:gd name="T22" fmla="*/ 2229 w 2335"/>
                  <a:gd name="T23" fmla="*/ 667 h 2392"/>
                  <a:gd name="T24" fmla="*/ 2283 w 2335"/>
                  <a:gd name="T25" fmla="*/ 593 h 2392"/>
                  <a:gd name="T26" fmla="*/ 2290 w 2335"/>
                  <a:gd name="T27" fmla="*/ 521 h 2392"/>
                  <a:gd name="T28" fmla="*/ 2255 w 2335"/>
                  <a:gd name="T29" fmla="*/ 434 h 2392"/>
                  <a:gd name="T30" fmla="*/ 2118 w 2335"/>
                  <a:gd name="T31" fmla="*/ 406 h 2392"/>
                  <a:gd name="T32" fmla="*/ 2110 w 2335"/>
                  <a:gd name="T33" fmla="*/ 402 h 2392"/>
                  <a:gd name="T34" fmla="*/ 2109 w 2335"/>
                  <a:gd name="T35" fmla="*/ 393 h 2392"/>
                  <a:gd name="T36" fmla="*/ 2191 w 2335"/>
                  <a:gd name="T37" fmla="*/ 212 h 2392"/>
                  <a:gd name="T38" fmla="*/ 2219 w 2335"/>
                  <a:gd name="T39" fmla="*/ 19 h 2392"/>
                  <a:gd name="T40" fmla="*/ 2211 w 2335"/>
                  <a:gd name="T41" fmla="*/ 19 h 2392"/>
                  <a:gd name="T42" fmla="*/ 2011 w 2335"/>
                  <a:gd name="T43" fmla="*/ 249 h 2392"/>
                  <a:gd name="T44" fmla="*/ 1822 w 2335"/>
                  <a:gd name="T45" fmla="*/ 551 h 2392"/>
                  <a:gd name="T46" fmla="*/ 1721 w 2335"/>
                  <a:gd name="T47" fmla="*/ 985 h 2392"/>
                  <a:gd name="T48" fmla="*/ 1718 w 2335"/>
                  <a:gd name="T49" fmla="*/ 991 h 2392"/>
                  <a:gd name="T50" fmla="*/ 873 w 2335"/>
                  <a:gd name="T51" fmla="*/ 1798 h 2392"/>
                  <a:gd name="T52" fmla="*/ 866 w 2335"/>
                  <a:gd name="T53" fmla="*/ 1800 h 2392"/>
                  <a:gd name="T54" fmla="*/ 499 w 2335"/>
                  <a:gd name="T55" fmla="*/ 1342 h 2392"/>
                  <a:gd name="T56" fmla="*/ 804 w 2335"/>
                  <a:gd name="T57" fmla="*/ 2391 h 2392"/>
                  <a:gd name="T58" fmla="*/ 737 w 2335"/>
                  <a:gd name="T59" fmla="*/ 2385 h 2392"/>
                  <a:gd name="T60" fmla="*/ 2 w 2335"/>
                  <a:gd name="T61" fmla="*/ 1691 h 2392"/>
                  <a:gd name="T62" fmla="*/ 4 w 2335"/>
                  <a:gd name="T63" fmla="*/ 1680 h 2392"/>
                  <a:gd name="T64" fmla="*/ 495 w 2335"/>
                  <a:gd name="T65" fmla="*/ 1324 h 2392"/>
                  <a:gd name="T66" fmla="*/ 868 w 2335"/>
                  <a:gd name="T67" fmla="*/ 1779 h 2392"/>
                  <a:gd name="T68" fmla="*/ 1703 w 2335"/>
                  <a:gd name="T69" fmla="*/ 981 h 2392"/>
                  <a:gd name="T70" fmla="*/ 1807 w 2335"/>
                  <a:gd name="T71" fmla="*/ 543 h 2392"/>
                  <a:gd name="T72" fmla="*/ 1997 w 2335"/>
                  <a:gd name="T73" fmla="*/ 239 h 2392"/>
                  <a:gd name="T74" fmla="*/ 2206 w 2335"/>
                  <a:gd name="T75" fmla="*/ 3 h 2392"/>
                  <a:gd name="T76" fmla="*/ 2228 w 2335"/>
                  <a:gd name="T77" fmla="*/ 4 h 2392"/>
                  <a:gd name="T78" fmla="*/ 2206 w 2335"/>
                  <a:gd name="T79" fmla="*/ 219 h 2392"/>
                  <a:gd name="T80" fmla="*/ 2183 w 2335"/>
                  <a:gd name="T81" fmla="*/ 388 h 2392"/>
                  <a:gd name="T82" fmla="*/ 2267 w 2335"/>
                  <a:gd name="T83" fmla="*/ 421 h 2392"/>
                  <a:gd name="T84" fmla="*/ 2307 w 2335"/>
                  <a:gd name="T85" fmla="*/ 523 h 2392"/>
                  <a:gd name="T86" fmla="*/ 2301 w 2335"/>
                  <a:gd name="T87" fmla="*/ 596 h 2392"/>
                  <a:gd name="T88" fmla="*/ 2256 w 2335"/>
                  <a:gd name="T89" fmla="*/ 667 h 2392"/>
                  <a:gd name="T90" fmla="*/ 2318 w 2335"/>
                  <a:gd name="T91" fmla="*/ 697 h 2392"/>
                  <a:gd name="T92" fmla="*/ 2322 w 2335"/>
                  <a:gd name="T93" fmla="*/ 781 h 2392"/>
                  <a:gd name="T94" fmla="*/ 2250 w 2335"/>
                  <a:gd name="T95" fmla="*/ 898 h 2392"/>
                  <a:gd name="T96" fmla="*/ 2116 w 2335"/>
                  <a:gd name="T97" fmla="*/ 1035 h 2392"/>
                  <a:gd name="T98" fmla="*/ 804 w 2335"/>
                  <a:gd name="T99" fmla="*/ 2391 h 2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35" h="2392">
                    <a:moveTo>
                      <a:pt x="21" y="1690"/>
                    </a:moveTo>
                    <a:lnTo>
                      <a:pt x="21" y="1690"/>
                    </a:lnTo>
                    <a:cubicBezTo>
                      <a:pt x="56" y="1756"/>
                      <a:pt x="350" y="2294"/>
                      <a:pt x="741" y="2368"/>
                    </a:cubicBezTo>
                    <a:lnTo>
                      <a:pt x="741" y="2368"/>
                    </a:lnTo>
                    <a:cubicBezTo>
                      <a:pt x="762" y="2372"/>
                      <a:pt x="783" y="2374"/>
                      <a:pt x="804" y="2374"/>
                    </a:cubicBezTo>
                    <a:lnTo>
                      <a:pt x="804" y="2374"/>
                    </a:lnTo>
                    <a:cubicBezTo>
                      <a:pt x="995" y="2374"/>
                      <a:pt x="1224" y="2221"/>
                      <a:pt x="1485" y="1921"/>
                    </a:cubicBezTo>
                    <a:lnTo>
                      <a:pt x="1485" y="1921"/>
                    </a:lnTo>
                    <a:cubicBezTo>
                      <a:pt x="1731" y="1638"/>
                      <a:pt x="1956" y="1277"/>
                      <a:pt x="2102" y="1026"/>
                    </a:cubicBezTo>
                    <a:lnTo>
                      <a:pt x="2102" y="1026"/>
                    </a:lnTo>
                    <a:cubicBezTo>
                      <a:pt x="2102" y="1025"/>
                      <a:pt x="2103" y="1024"/>
                      <a:pt x="2104" y="1023"/>
                    </a:cubicBezTo>
                    <a:lnTo>
                      <a:pt x="2104" y="1023"/>
                    </a:lnTo>
                    <a:cubicBezTo>
                      <a:pt x="2105" y="1023"/>
                      <a:pt x="2187" y="945"/>
                      <a:pt x="2236" y="887"/>
                    </a:cubicBezTo>
                    <a:lnTo>
                      <a:pt x="2236" y="887"/>
                    </a:lnTo>
                    <a:cubicBezTo>
                      <a:pt x="2272" y="845"/>
                      <a:pt x="2295" y="806"/>
                      <a:pt x="2306" y="776"/>
                    </a:cubicBezTo>
                    <a:lnTo>
                      <a:pt x="2306" y="776"/>
                    </a:lnTo>
                    <a:cubicBezTo>
                      <a:pt x="2316" y="746"/>
                      <a:pt x="2315" y="722"/>
                      <a:pt x="2304" y="707"/>
                    </a:cubicBezTo>
                    <a:lnTo>
                      <a:pt x="2304" y="707"/>
                    </a:lnTo>
                    <a:cubicBezTo>
                      <a:pt x="2292" y="691"/>
                      <a:pt x="2269" y="682"/>
                      <a:pt x="2234" y="682"/>
                    </a:cubicBezTo>
                    <a:lnTo>
                      <a:pt x="2234" y="682"/>
                    </a:lnTo>
                    <a:cubicBezTo>
                      <a:pt x="2231" y="682"/>
                      <a:pt x="2227" y="680"/>
                      <a:pt x="2226" y="677"/>
                    </a:cubicBezTo>
                    <a:lnTo>
                      <a:pt x="2226" y="677"/>
                    </a:lnTo>
                    <a:cubicBezTo>
                      <a:pt x="2226" y="672"/>
                      <a:pt x="2226" y="669"/>
                      <a:pt x="2229" y="667"/>
                    </a:cubicBezTo>
                    <a:lnTo>
                      <a:pt x="2229" y="667"/>
                    </a:lnTo>
                    <a:cubicBezTo>
                      <a:pt x="2230" y="667"/>
                      <a:pt x="2278" y="628"/>
                      <a:pt x="2283" y="593"/>
                    </a:cubicBezTo>
                    <a:lnTo>
                      <a:pt x="2283" y="593"/>
                    </a:lnTo>
                    <a:cubicBezTo>
                      <a:pt x="2286" y="573"/>
                      <a:pt x="2288" y="550"/>
                      <a:pt x="2290" y="521"/>
                    </a:cubicBezTo>
                    <a:lnTo>
                      <a:pt x="2290" y="521"/>
                    </a:lnTo>
                    <a:cubicBezTo>
                      <a:pt x="2293" y="488"/>
                      <a:pt x="2280" y="457"/>
                      <a:pt x="2255" y="434"/>
                    </a:cubicBezTo>
                    <a:lnTo>
                      <a:pt x="2255" y="434"/>
                    </a:lnTo>
                    <a:cubicBezTo>
                      <a:pt x="2235" y="416"/>
                      <a:pt x="2210" y="406"/>
                      <a:pt x="2183" y="406"/>
                    </a:cubicBezTo>
                    <a:lnTo>
                      <a:pt x="2118" y="406"/>
                    </a:lnTo>
                    <a:lnTo>
                      <a:pt x="2118" y="406"/>
                    </a:lnTo>
                    <a:cubicBezTo>
                      <a:pt x="2114" y="406"/>
                      <a:pt x="2112" y="405"/>
                      <a:pt x="2110" y="402"/>
                    </a:cubicBezTo>
                    <a:lnTo>
                      <a:pt x="2110" y="402"/>
                    </a:lnTo>
                    <a:cubicBezTo>
                      <a:pt x="2108" y="399"/>
                      <a:pt x="2108" y="397"/>
                      <a:pt x="2109" y="393"/>
                    </a:cubicBezTo>
                    <a:lnTo>
                      <a:pt x="2109" y="393"/>
                    </a:lnTo>
                    <a:cubicBezTo>
                      <a:pt x="2141" y="318"/>
                      <a:pt x="2169" y="259"/>
                      <a:pt x="2191" y="212"/>
                    </a:cubicBezTo>
                    <a:lnTo>
                      <a:pt x="2191" y="212"/>
                    </a:lnTo>
                    <a:cubicBezTo>
                      <a:pt x="2254" y="78"/>
                      <a:pt x="2265" y="49"/>
                      <a:pt x="2219" y="19"/>
                    </a:cubicBezTo>
                    <a:lnTo>
                      <a:pt x="2219" y="19"/>
                    </a:lnTo>
                    <a:cubicBezTo>
                      <a:pt x="2217" y="18"/>
                      <a:pt x="2214" y="18"/>
                      <a:pt x="2211" y="19"/>
                    </a:cubicBezTo>
                    <a:lnTo>
                      <a:pt x="2211" y="19"/>
                    </a:lnTo>
                    <a:cubicBezTo>
                      <a:pt x="2180" y="28"/>
                      <a:pt x="2106" y="111"/>
                      <a:pt x="2011" y="249"/>
                    </a:cubicBezTo>
                    <a:lnTo>
                      <a:pt x="2011" y="249"/>
                    </a:lnTo>
                    <a:cubicBezTo>
                      <a:pt x="1931" y="364"/>
                      <a:pt x="1852" y="492"/>
                      <a:pt x="1822" y="551"/>
                    </a:cubicBezTo>
                    <a:lnTo>
                      <a:pt x="1822" y="551"/>
                    </a:lnTo>
                    <a:cubicBezTo>
                      <a:pt x="1745" y="699"/>
                      <a:pt x="1721" y="982"/>
                      <a:pt x="1721" y="985"/>
                    </a:cubicBezTo>
                    <a:lnTo>
                      <a:pt x="1721" y="985"/>
                    </a:lnTo>
                    <a:cubicBezTo>
                      <a:pt x="1721" y="988"/>
                      <a:pt x="1720" y="989"/>
                      <a:pt x="1718" y="991"/>
                    </a:cubicBezTo>
                    <a:lnTo>
                      <a:pt x="873" y="1798"/>
                    </a:lnTo>
                    <a:lnTo>
                      <a:pt x="873" y="1798"/>
                    </a:lnTo>
                    <a:cubicBezTo>
                      <a:pt x="871" y="1800"/>
                      <a:pt x="869" y="1800"/>
                      <a:pt x="866" y="1800"/>
                    </a:cubicBezTo>
                    <a:lnTo>
                      <a:pt x="866" y="1800"/>
                    </a:lnTo>
                    <a:cubicBezTo>
                      <a:pt x="865" y="1800"/>
                      <a:pt x="862" y="1799"/>
                      <a:pt x="860" y="1797"/>
                    </a:cubicBezTo>
                    <a:lnTo>
                      <a:pt x="499" y="1342"/>
                    </a:lnTo>
                    <a:lnTo>
                      <a:pt x="21" y="1690"/>
                    </a:lnTo>
                    <a:close/>
                    <a:moveTo>
                      <a:pt x="804" y="2391"/>
                    </a:moveTo>
                    <a:lnTo>
                      <a:pt x="804" y="2391"/>
                    </a:lnTo>
                    <a:cubicBezTo>
                      <a:pt x="782" y="2391"/>
                      <a:pt x="759" y="2389"/>
                      <a:pt x="737" y="2385"/>
                    </a:cubicBezTo>
                    <a:lnTo>
                      <a:pt x="737" y="2385"/>
                    </a:lnTo>
                    <a:cubicBezTo>
                      <a:pt x="315" y="2305"/>
                      <a:pt x="5" y="1698"/>
                      <a:pt x="2" y="1691"/>
                    </a:cubicBezTo>
                    <a:lnTo>
                      <a:pt x="2" y="1691"/>
                    </a:lnTo>
                    <a:cubicBezTo>
                      <a:pt x="0" y="1687"/>
                      <a:pt x="1" y="1683"/>
                      <a:pt x="4" y="1680"/>
                    </a:cubicBezTo>
                    <a:lnTo>
                      <a:pt x="495" y="1324"/>
                    </a:lnTo>
                    <a:lnTo>
                      <a:pt x="495" y="1324"/>
                    </a:lnTo>
                    <a:cubicBezTo>
                      <a:pt x="500" y="1321"/>
                      <a:pt x="505" y="1322"/>
                      <a:pt x="508" y="1325"/>
                    </a:cubicBezTo>
                    <a:lnTo>
                      <a:pt x="868" y="1779"/>
                    </a:lnTo>
                    <a:lnTo>
                      <a:pt x="1703" y="981"/>
                    </a:lnTo>
                    <a:lnTo>
                      <a:pt x="1703" y="981"/>
                    </a:lnTo>
                    <a:cubicBezTo>
                      <a:pt x="1707" y="947"/>
                      <a:pt x="1731" y="686"/>
                      <a:pt x="1807" y="543"/>
                    </a:cubicBezTo>
                    <a:lnTo>
                      <a:pt x="1807" y="543"/>
                    </a:lnTo>
                    <a:cubicBezTo>
                      <a:pt x="1838" y="484"/>
                      <a:pt x="1916" y="354"/>
                      <a:pt x="1997" y="239"/>
                    </a:cubicBezTo>
                    <a:lnTo>
                      <a:pt x="1997" y="239"/>
                    </a:lnTo>
                    <a:cubicBezTo>
                      <a:pt x="2099" y="92"/>
                      <a:pt x="2169" y="12"/>
                      <a:pt x="2206" y="3"/>
                    </a:cubicBezTo>
                    <a:lnTo>
                      <a:pt x="2206" y="3"/>
                    </a:lnTo>
                    <a:cubicBezTo>
                      <a:pt x="2215" y="0"/>
                      <a:pt x="2222" y="1"/>
                      <a:pt x="2228" y="4"/>
                    </a:cubicBezTo>
                    <a:lnTo>
                      <a:pt x="2228" y="4"/>
                    </a:lnTo>
                    <a:cubicBezTo>
                      <a:pt x="2288" y="43"/>
                      <a:pt x="2266" y="91"/>
                      <a:pt x="2206" y="219"/>
                    </a:cubicBezTo>
                    <a:lnTo>
                      <a:pt x="2206" y="219"/>
                    </a:lnTo>
                    <a:cubicBezTo>
                      <a:pt x="2186" y="264"/>
                      <a:pt x="2159" y="319"/>
                      <a:pt x="2131" y="388"/>
                    </a:cubicBezTo>
                    <a:lnTo>
                      <a:pt x="2183" y="388"/>
                    </a:lnTo>
                    <a:lnTo>
                      <a:pt x="2183" y="388"/>
                    </a:lnTo>
                    <a:cubicBezTo>
                      <a:pt x="2214" y="388"/>
                      <a:pt x="2244" y="400"/>
                      <a:pt x="2267" y="421"/>
                    </a:cubicBezTo>
                    <a:lnTo>
                      <a:pt x="2267" y="421"/>
                    </a:lnTo>
                    <a:cubicBezTo>
                      <a:pt x="2296" y="447"/>
                      <a:pt x="2311" y="485"/>
                      <a:pt x="2307" y="523"/>
                    </a:cubicBezTo>
                    <a:lnTo>
                      <a:pt x="2307" y="523"/>
                    </a:lnTo>
                    <a:cubicBezTo>
                      <a:pt x="2306" y="551"/>
                      <a:pt x="2303" y="576"/>
                      <a:pt x="2301" y="596"/>
                    </a:cubicBezTo>
                    <a:lnTo>
                      <a:pt x="2301" y="596"/>
                    </a:lnTo>
                    <a:cubicBezTo>
                      <a:pt x="2296" y="623"/>
                      <a:pt x="2273" y="650"/>
                      <a:pt x="2256" y="667"/>
                    </a:cubicBezTo>
                    <a:lnTo>
                      <a:pt x="2256" y="667"/>
                    </a:lnTo>
                    <a:cubicBezTo>
                      <a:pt x="2285" y="669"/>
                      <a:pt x="2306" y="679"/>
                      <a:pt x="2318" y="697"/>
                    </a:cubicBezTo>
                    <a:lnTo>
                      <a:pt x="2318" y="697"/>
                    </a:lnTo>
                    <a:cubicBezTo>
                      <a:pt x="2333" y="717"/>
                      <a:pt x="2334" y="746"/>
                      <a:pt x="2322" y="781"/>
                    </a:cubicBezTo>
                    <a:lnTo>
                      <a:pt x="2322" y="781"/>
                    </a:lnTo>
                    <a:cubicBezTo>
                      <a:pt x="2311" y="814"/>
                      <a:pt x="2287" y="855"/>
                      <a:pt x="2250" y="898"/>
                    </a:cubicBezTo>
                    <a:lnTo>
                      <a:pt x="2250" y="898"/>
                    </a:lnTo>
                    <a:cubicBezTo>
                      <a:pt x="2203" y="954"/>
                      <a:pt x="2125" y="1027"/>
                      <a:pt x="2116" y="1035"/>
                    </a:cubicBezTo>
                    <a:lnTo>
                      <a:pt x="2116" y="1035"/>
                    </a:lnTo>
                    <a:cubicBezTo>
                      <a:pt x="1817" y="1553"/>
                      <a:pt x="1262" y="2391"/>
                      <a:pt x="804" y="23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85">
                <a:extLst>
                  <a:ext uri="{FF2B5EF4-FFF2-40B4-BE49-F238E27FC236}">
                    <a16:creationId xmlns:a16="http://schemas.microsoft.com/office/drawing/2014/main" id="{F424BDDD-9CA1-462A-9223-FD6403F36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7213" y="6969982"/>
                <a:ext cx="1336074" cy="2618088"/>
              </a:xfrm>
              <a:custGeom>
                <a:avLst/>
                <a:gdLst>
                  <a:gd name="T0" fmla="*/ 1525 w 1526"/>
                  <a:gd name="T1" fmla="*/ 403 h 2988"/>
                  <a:gd name="T2" fmla="*/ 1060 w 1526"/>
                  <a:gd name="T3" fmla="*/ 1022 h 2988"/>
                  <a:gd name="T4" fmla="*/ 686 w 1526"/>
                  <a:gd name="T5" fmla="*/ 2274 h 2988"/>
                  <a:gd name="T6" fmla="*/ 686 w 1526"/>
                  <a:gd name="T7" fmla="*/ 2274 h 2988"/>
                  <a:gd name="T8" fmla="*/ 700 w 1526"/>
                  <a:gd name="T9" fmla="*/ 2525 h 2988"/>
                  <a:gd name="T10" fmla="*/ 700 w 1526"/>
                  <a:gd name="T11" fmla="*/ 2525 h 2988"/>
                  <a:gd name="T12" fmla="*/ 665 w 1526"/>
                  <a:gd name="T13" fmla="*/ 2817 h 2988"/>
                  <a:gd name="T14" fmla="*/ 665 w 1526"/>
                  <a:gd name="T15" fmla="*/ 2817 h 2988"/>
                  <a:gd name="T16" fmla="*/ 541 w 1526"/>
                  <a:gd name="T17" fmla="*/ 2593 h 2988"/>
                  <a:gd name="T18" fmla="*/ 408 w 1526"/>
                  <a:gd name="T19" fmla="*/ 2710 h 2988"/>
                  <a:gd name="T20" fmla="*/ 408 w 1526"/>
                  <a:gd name="T21" fmla="*/ 2710 h 2988"/>
                  <a:gd name="T22" fmla="*/ 263 w 1526"/>
                  <a:gd name="T23" fmla="*/ 2952 h 2988"/>
                  <a:gd name="T24" fmla="*/ 263 w 1526"/>
                  <a:gd name="T25" fmla="*/ 2952 h 2988"/>
                  <a:gd name="T26" fmla="*/ 190 w 1526"/>
                  <a:gd name="T27" fmla="*/ 2902 h 2988"/>
                  <a:gd name="T28" fmla="*/ 190 w 1526"/>
                  <a:gd name="T29" fmla="*/ 2902 h 2988"/>
                  <a:gd name="T30" fmla="*/ 115 w 1526"/>
                  <a:gd name="T31" fmla="*/ 2917 h 2988"/>
                  <a:gd name="T32" fmla="*/ 115 w 1526"/>
                  <a:gd name="T33" fmla="*/ 2917 h 2988"/>
                  <a:gd name="T34" fmla="*/ 87 w 1526"/>
                  <a:gd name="T35" fmla="*/ 2860 h 2988"/>
                  <a:gd name="T36" fmla="*/ 87 w 1526"/>
                  <a:gd name="T37" fmla="*/ 2860 h 2988"/>
                  <a:gd name="T38" fmla="*/ 15 w 1526"/>
                  <a:gd name="T39" fmla="*/ 2794 h 2988"/>
                  <a:gd name="T40" fmla="*/ 104 w 1526"/>
                  <a:gd name="T41" fmla="*/ 2509 h 2988"/>
                  <a:gd name="T42" fmla="*/ 294 w 1526"/>
                  <a:gd name="T43" fmla="*/ 2266 h 2988"/>
                  <a:gd name="T44" fmla="*/ 294 w 1526"/>
                  <a:gd name="T45" fmla="*/ 2266 h 2988"/>
                  <a:gd name="T46" fmla="*/ 660 w 1526"/>
                  <a:gd name="T47" fmla="*/ 725 h 2988"/>
                  <a:gd name="T48" fmla="*/ 660 w 1526"/>
                  <a:gd name="T49" fmla="*/ 725 h 2988"/>
                  <a:gd name="T50" fmla="*/ 1118 w 1526"/>
                  <a:gd name="T51" fmla="*/ 0 h 2988"/>
                  <a:gd name="T52" fmla="*/ 1525 w 1526"/>
                  <a:gd name="T53" fmla="*/ 403 h 2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26" h="2988">
                    <a:moveTo>
                      <a:pt x="1525" y="403"/>
                    </a:moveTo>
                    <a:lnTo>
                      <a:pt x="1060" y="1022"/>
                    </a:lnTo>
                    <a:lnTo>
                      <a:pt x="686" y="2274"/>
                    </a:lnTo>
                    <a:lnTo>
                      <a:pt x="686" y="2274"/>
                    </a:lnTo>
                    <a:cubicBezTo>
                      <a:pt x="686" y="2274"/>
                      <a:pt x="733" y="2395"/>
                      <a:pt x="700" y="2525"/>
                    </a:cubicBezTo>
                    <a:lnTo>
                      <a:pt x="700" y="2525"/>
                    </a:lnTo>
                    <a:cubicBezTo>
                      <a:pt x="666" y="2656"/>
                      <a:pt x="711" y="2810"/>
                      <a:pt x="665" y="2817"/>
                    </a:cubicBezTo>
                    <a:lnTo>
                      <a:pt x="665" y="2817"/>
                    </a:lnTo>
                    <a:cubicBezTo>
                      <a:pt x="618" y="2823"/>
                      <a:pt x="529" y="2762"/>
                      <a:pt x="541" y="2593"/>
                    </a:cubicBezTo>
                    <a:lnTo>
                      <a:pt x="408" y="2710"/>
                    </a:lnTo>
                    <a:lnTo>
                      <a:pt x="408" y="2710"/>
                    </a:lnTo>
                    <a:cubicBezTo>
                      <a:pt x="408" y="2710"/>
                      <a:pt x="325" y="2923"/>
                      <a:pt x="263" y="2952"/>
                    </a:cubicBezTo>
                    <a:lnTo>
                      <a:pt x="263" y="2952"/>
                    </a:lnTo>
                    <a:cubicBezTo>
                      <a:pt x="192" y="2987"/>
                      <a:pt x="190" y="2902"/>
                      <a:pt x="190" y="2902"/>
                    </a:cubicBezTo>
                    <a:lnTo>
                      <a:pt x="190" y="2902"/>
                    </a:lnTo>
                    <a:cubicBezTo>
                      <a:pt x="190" y="2902"/>
                      <a:pt x="150" y="2932"/>
                      <a:pt x="115" y="2917"/>
                    </a:cubicBezTo>
                    <a:lnTo>
                      <a:pt x="115" y="2917"/>
                    </a:lnTo>
                    <a:cubicBezTo>
                      <a:pt x="79" y="2901"/>
                      <a:pt x="87" y="2860"/>
                      <a:pt x="87" y="2860"/>
                    </a:cubicBezTo>
                    <a:lnTo>
                      <a:pt x="87" y="2860"/>
                    </a:lnTo>
                    <a:cubicBezTo>
                      <a:pt x="87" y="2860"/>
                      <a:pt x="0" y="2882"/>
                      <a:pt x="15" y="2794"/>
                    </a:cubicBezTo>
                    <a:lnTo>
                      <a:pt x="104" y="2509"/>
                    </a:lnTo>
                    <a:lnTo>
                      <a:pt x="294" y="2266"/>
                    </a:lnTo>
                    <a:lnTo>
                      <a:pt x="294" y="2266"/>
                    </a:lnTo>
                    <a:cubicBezTo>
                      <a:pt x="294" y="2266"/>
                      <a:pt x="405" y="1288"/>
                      <a:pt x="660" y="725"/>
                    </a:cubicBezTo>
                    <a:lnTo>
                      <a:pt x="660" y="725"/>
                    </a:lnTo>
                    <a:cubicBezTo>
                      <a:pt x="856" y="291"/>
                      <a:pt x="1118" y="0"/>
                      <a:pt x="1118" y="0"/>
                    </a:cubicBezTo>
                    <a:lnTo>
                      <a:pt x="1525" y="40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86">
                <a:extLst>
                  <a:ext uri="{FF2B5EF4-FFF2-40B4-BE49-F238E27FC236}">
                    <a16:creationId xmlns:a16="http://schemas.microsoft.com/office/drawing/2014/main" id="{D51D39BE-E7B4-450D-8AC5-F5A7E9709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7213" y="6962259"/>
                <a:ext cx="1343797" cy="2610365"/>
              </a:xfrm>
              <a:custGeom>
                <a:avLst/>
                <a:gdLst>
                  <a:gd name="T0" fmla="*/ 189 w 1534"/>
                  <a:gd name="T1" fmla="*/ 2902 h 2980"/>
                  <a:gd name="T2" fmla="*/ 192 w 1534"/>
                  <a:gd name="T3" fmla="*/ 2903 h 2980"/>
                  <a:gd name="T4" fmla="*/ 198 w 1534"/>
                  <a:gd name="T5" fmla="*/ 2911 h 2980"/>
                  <a:gd name="T6" fmla="*/ 217 w 1534"/>
                  <a:gd name="T7" fmla="*/ 2958 h 2980"/>
                  <a:gd name="T8" fmla="*/ 258 w 1534"/>
                  <a:gd name="T9" fmla="*/ 2954 h 2980"/>
                  <a:gd name="T10" fmla="*/ 399 w 1534"/>
                  <a:gd name="T11" fmla="*/ 2715 h 2980"/>
                  <a:gd name="T12" fmla="*/ 534 w 1534"/>
                  <a:gd name="T13" fmla="*/ 2595 h 2980"/>
                  <a:gd name="T14" fmla="*/ 544 w 1534"/>
                  <a:gd name="T15" fmla="*/ 2594 h 2980"/>
                  <a:gd name="T16" fmla="*/ 549 w 1534"/>
                  <a:gd name="T17" fmla="*/ 2603 h 2980"/>
                  <a:gd name="T18" fmla="*/ 603 w 1534"/>
                  <a:gd name="T19" fmla="*/ 2792 h 2980"/>
                  <a:gd name="T20" fmla="*/ 662 w 1534"/>
                  <a:gd name="T21" fmla="*/ 2817 h 2980"/>
                  <a:gd name="T22" fmla="*/ 678 w 1534"/>
                  <a:gd name="T23" fmla="*/ 2715 h 2980"/>
                  <a:gd name="T24" fmla="*/ 691 w 1534"/>
                  <a:gd name="T25" fmla="*/ 2533 h 2980"/>
                  <a:gd name="T26" fmla="*/ 677 w 1534"/>
                  <a:gd name="T27" fmla="*/ 2287 h 2980"/>
                  <a:gd name="T28" fmla="*/ 677 w 1534"/>
                  <a:gd name="T29" fmla="*/ 2281 h 2980"/>
                  <a:gd name="T30" fmla="*/ 1051 w 1534"/>
                  <a:gd name="T31" fmla="*/ 1029 h 2980"/>
                  <a:gd name="T32" fmla="*/ 1512 w 1534"/>
                  <a:gd name="T33" fmla="*/ 413 h 2980"/>
                  <a:gd name="T34" fmla="*/ 1117 w 1534"/>
                  <a:gd name="T35" fmla="*/ 22 h 2980"/>
                  <a:gd name="T36" fmla="*/ 666 w 1534"/>
                  <a:gd name="T37" fmla="*/ 738 h 2980"/>
                  <a:gd name="T38" fmla="*/ 302 w 1534"/>
                  <a:gd name="T39" fmla="*/ 2276 h 2980"/>
                  <a:gd name="T40" fmla="*/ 111 w 1534"/>
                  <a:gd name="T41" fmla="*/ 2522 h 2980"/>
                  <a:gd name="T42" fmla="*/ 22 w 1534"/>
                  <a:gd name="T43" fmla="*/ 2805 h 2980"/>
                  <a:gd name="T44" fmla="*/ 31 w 1534"/>
                  <a:gd name="T45" fmla="*/ 2853 h 2980"/>
                  <a:gd name="T46" fmla="*/ 83 w 1534"/>
                  <a:gd name="T47" fmla="*/ 2859 h 2980"/>
                  <a:gd name="T48" fmla="*/ 91 w 1534"/>
                  <a:gd name="T49" fmla="*/ 2862 h 2980"/>
                  <a:gd name="T50" fmla="*/ 94 w 1534"/>
                  <a:gd name="T51" fmla="*/ 2870 h 2980"/>
                  <a:gd name="T52" fmla="*/ 117 w 1534"/>
                  <a:gd name="T53" fmla="*/ 2918 h 2980"/>
                  <a:gd name="T54" fmla="*/ 184 w 1534"/>
                  <a:gd name="T55" fmla="*/ 2904 h 2980"/>
                  <a:gd name="T56" fmla="*/ 231 w 1534"/>
                  <a:gd name="T57" fmla="*/ 2979 h 2980"/>
                  <a:gd name="T58" fmla="*/ 209 w 1534"/>
                  <a:gd name="T59" fmla="*/ 2973 h 2980"/>
                  <a:gd name="T60" fmla="*/ 182 w 1534"/>
                  <a:gd name="T61" fmla="*/ 2926 h 2980"/>
                  <a:gd name="T62" fmla="*/ 110 w 1534"/>
                  <a:gd name="T63" fmla="*/ 2934 h 2980"/>
                  <a:gd name="T64" fmla="*/ 76 w 1534"/>
                  <a:gd name="T65" fmla="*/ 2879 h 2980"/>
                  <a:gd name="T66" fmla="*/ 20 w 1534"/>
                  <a:gd name="T67" fmla="*/ 2866 h 2980"/>
                  <a:gd name="T68" fmla="*/ 5 w 1534"/>
                  <a:gd name="T69" fmla="*/ 2802 h 2980"/>
                  <a:gd name="T70" fmla="*/ 5 w 1534"/>
                  <a:gd name="T71" fmla="*/ 2801 h 2980"/>
                  <a:gd name="T72" fmla="*/ 96 w 1534"/>
                  <a:gd name="T73" fmla="*/ 2515 h 2980"/>
                  <a:gd name="T74" fmla="*/ 285 w 1534"/>
                  <a:gd name="T75" fmla="*/ 2272 h 2980"/>
                  <a:gd name="T76" fmla="*/ 650 w 1534"/>
                  <a:gd name="T77" fmla="*/ 731 h 2980"/>
                  <a:gd name="T78" fmla="*/ 1110 w 1534"/>
                  <a:gd name="T79" fmla="*/ 2 h 2980"/>
                  <a:gd name="T80" fmla="*/ 1116 w 1534"/>
                  <a:gd name="T81" fmla="*/ 0 h 2980"/>
                  <a:gd name="T82" fmla="*/ 1123 w 1534"/>
                  <a:gd name="T83" fmla="*/ 2 h 2980"/>
                  <a:gd name="T84" fmla="*/ 1530 w 1534"/>
                  <a:gd name="T85" fmla="*/ 407 h 2980"/>
                  <a:gd name="T86" fmla="*/ 1067 w 1534"/>
                  <a:gd name="T87" fmla="*/ 1036 h 2980"/>
                  <a:gd name="T88" fmla="*/ 694 w 1534"/>
                  <a:gd name="T89" fmla="*/ 2283 h 2980"/>
                  <a:gd name="T90" fmla="*/ 707 w 1534"/>
                  <a:gd name="T91" fmla="*/ 2537 h 2980"/>
                  <a:gd name="T92" fmla="*/ 694 w 1534"/>
                  <a:gd name="T93" fmla="*/ 2715 h 2980"/>
                  <a:gd name="T94" fmla="*/ 665 w 1534"/>
                  <a:gd name="T95" fmla="*/ 2834 h 2980"/>
                  <a:gd name="T96" fmla="*/ 591 w 1534"/>
                  <a:gd name="T97" fmla="*/ 2805 h 2980"/>
                  <a:gd name="T98" fmla="*/ 415 w 1534"/>
                  <a:gd name="T99" fmla="*/ 2724 h 2980"/>
                  <a:gd name="T100" fmla="*/ 266 w 1534"/>
                  <a:gd name="T101" fmla="*/ 2969 h 2980"/>
                  <a:gd name="T102" fmla="*/ 231 w 1534"/>
                  <a:gd name="T103" fmla="*/ 2979 h 2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4" h="2980">
                    <a:moveTo>
                      <a:pt x="189" y="2902"/>
                    </a:moveTo>
                    <a:lnTo>
                      <a:pt x="189" y="2902"/>
                    </a:lnTo>
                    <a:cubicBezTo>
                      <a:pt x="190" y="2902"/>
                      <a:pt x="191" y="2902"/>
                      <a:pt x="192" y="2903"/>
                    </a:cubicBezTo>
                    <a:lnTo>
                      <a:pt x="192" y="2903"/>
                    </a:lnTo>
                    <a:cubicBezTo>
                      <a:pt x="196" y="2905"/>
                      <a:pt x="198" y="2908"/>
                      <a:pt x="198" y="2911"/>
                    </a:cubicBezTo>
                    <a:lnTo>
                      <a:pt x="198" y="2911"/>
                    </a:lnTo>
                    <a:cubicBezTo>
                      <a:pt x="198" y="2921"/>
                      <a:pt x="202" y="2948"/>
                      <a:pt x="217" y="2958"/>
                    </a:cubicBezTo>
                    <a:lnTo>
                      <a:pt x="217" y="2958"/>
                    </a:lnTo>
                    <a:cubicBezTo>
                      <a:pt x="228" y="2963"/>
                      <a:pt x="241" y="2962"/>
                      <a:pt x="258" y="2954"/>
                    </a:cubicBezTo>
                    <a:lnTo>
                      <a:pt x="258" y="2954"/>
                    </a:lnTo>
                    <a:cubicBezTo>
                      <a:pt x="306" y="2931"/>
                      <a:pt x="377" y="2774"/>
                      <a:pt x="399" y="2715"/>
                    </a:cubicBezTo>
                    <a:lnTo>
                      <a:pt x="399" y="2715"/>
                    </a:lnTo>
                    <a:cubicBezTo>
                      <a:pt x="399" y="2714"/>
                      <a:pt x="400" y="2713"/>
                      <a:pt x="402" y="2712"/>
                    </a:cubicBezTo>
                    <a:lnTo>
                      <a:pt x="534" y="2595"/>
                    </a:lnTo>
                    <a:lnTo>
                      <a:pt x="534" y="2595"/>
                    </a:lnTo>
                    <a:cubicBezTo>
                      <a:pt x="537" y="2593"/>
                      <a:pt x="541" y="2593"/>
                      <a:pt x="544" y="2594"/>
                    </a:cubicBezTo>
                    <a:lnTo>
                      <a:pt x="544" y="2594"/>
                    </a:lnTo>
                    <a:cubicBezTo>
                      <a:pt x="547" y="2596"/>
                      <a:pt x="549" y="2600"/>
                      <a:pt x="549" y="2603"/>
                    </a:cubicBezTo>
                    <a:lnTo>
                      <a:pt x="549" y="2603"/>
                    </a:lnTo>
                    <a:cubicBezTo>
                      <a:pt x="541" y="2716"/>
                      <a:pt x="580" y="2770"/>
                      <a:pt x="603" y="2792"/>
                    </a:cubicBezTo>
                    <a:lnTo>
                      <a:pt x="603" y="2792"/>
                    </a:lnTo>
                    <a:cubicBezTo>
                      <a:pt x="626" y="2813"/>
                      <a:pt x="648" y="2819"/>
                      <a:pt x="662" y="2817"/>
                    </a:cubicBezTo>
                    <a:lnTo>
                      <a:pt x="662" y="2817"/>
                    </a:lnTo>
                    <a:cubicBezTo>
                      <a:pt x="679" y="2814"/>
                      <a:pt x="679" y="2767"/>
                      <a:pt x="678" y="2715"/>
                    </a:cubicBezTo>
                    <a:lnTo>
                      <a:pt x="678" y="2715"/>
                    </a:lnTo>
                    <a:cubicBezTo>
                      <a:pt x="676" y="2661"/>
                      <a:pt x="675" y="2594"/>
                      <a:pt x="691" y="2533"/>
                    </a:cubicBezTo>
                    <a:lnTo>
                      <a:pt x="691" y="2533"/>
                    </a:lnTo>
                    <a:cubicBezTo>
                      <a:pt x="722" y="2406"/>
                      <a:pt x="678" y="2288"/>
                      <a:pt x="677" y="2287"/>
                    </a:cubicBezTo>
                    <a:lnTo>
                      <a:pt x="677" y="2287"/>
                    </a:lnTo>
                    <a:cubicBezTo>
                      <a:pt x="676" y="2284"/>
                      <a:pt x="676" y="2283"/>
                      <a:pt x="677" y="2281"/>
                    </a:cubicBezTo>
                    <a:lnTo>
                      <a:pt x="1051" y="1029"/>
                    </a:lnTo>
                    <a:lnTo>
                      <a:pt x="1051" y="1029"/>
                    </a:lnTo>
                    <a:cubicBezTo>
                      <a:pt x="1051" y="1028"/>
                      <a:pt x="1052" y="1027"/>
                      <a:pt x="1052" y="1026"/>
                    </a:cubicBezTo>
                    <a:lnTo>
                      <a:pt x="1512" y="413"/>
                    </a:lnTo>
                    <a:lnTo>
                      <a:pt x="1117" y="22"/>
                    </a:lnTo>
                    <a:lnTo>
                      <a:pt x="1117" y="22"/>
                    </a:lnTo>
                    <a:cubicBezTo>
                      <a:pt x="1076" y="68"/>
                      <a:pt x="843" y="346"/>
                      <a:pt x="666" y="738"/>
                    </a:cubicBezTo>
                    <a:lnTo>
                      <a:pt x="666" y="738"/>
                    </a:lnTo>
                    <a:cubicBezTo>
                      <a:pt x="416" y="1292"/>
                      <a:pt x="304" y="2266"/>
                      <a:pt x="302" y="2276"/>
                    </a:cubicBezTo>
                    <a:lnTo>
                      <a:pt x="302" y="2276"/>
                    </a:lnTo>
                    <a:cubicBezTo>
                      <a:pt x="302" y="2277"/>
                      <a:pt x="301" y="2278"/>
                      <a:pt x="300" y="2280"/>
                    </a:cubicBezTo>
                    <a:lnTo>
                      <a:pt x="111" y="2522"/>
                    </a:lnTo>
                    <a:lnTo>
                      <a:pt x="22" y="2805"/>
                    </a:lnTo>
                    <a:lnTo>
                      <a:pt x="22" y="2805"/>
                    </a:lnTo>
                    <a:cubicBezTo>
                      <a:pt x="18" y="2827"/>
                      <a:pt x="22" y="2844"/>
                      <a:pt x="31" y="2853"/>
                    </a:cubicBezTo>
                    <a:lnTo>
                      <a:pt x="31" y="2853"/>
                    </a:lnTo>
                    <a:cubicBezTo>
                      <a:pt x="50" y="2869"/>
                      <a:pt x="83" y="2859"/>
                      <a:pt x="83" y="2859"/>
                    </a:cubicBezTo>
                    <a:lnTo>
                      <a:pt x="83" y="2859"/>
                    </a:lnTo>
                    <a:cubicBezTo>
                      <a:pt x="86" y="2859"/>
                      <a:pt x="89" y="2859"/>
                      <a:pt x="91" y="2862"/>
                    </a:cubicBezTo>
                    <a:lnTo>
                      <a:pt x="91" y="2862"/>
                    </a:lnTo>
                    <a:cubicBezTo>
                      <a:pt x="94" y="2864"/>
                      <a:pt x="95" y="2866"/>
                      <a:pt x="94" y="2870"/>
                    </a:cubicBezTo>
                    <a:lnTo>
                      <a:pt x="94" y="2870"/>
                    </a:lnTo>
                    <a:cubicBezTo>
                      <a:pt x="94" y="2871"/>
                      <a:pt x="88" y="2905"/>
                      <a:pt x="117" y="2918"/>
                    </a:cubicBezTo>
                    <a:lnTo>
                      <a:pt x="117" y="2918"/>
                    </a:lnTo>
                    <a:cubicBezTo>
                      <a:pt x="148" y="2931"/>
                      <a:pt x="183" y="2904"/>
                      <a:pt x="184" y="2904"/>
                    </a:cubicBezTo>
                    <a:lnTo>
                      <a:pt x="184" y="2904"/>
                    </a:lnTo>
                    <a:cubicBezTo>
                      <a:pt x="185" y="2903"/>
                      <a:pt x="187" y="2902"/>
                      <a:pt x="189" y="2902"/>
                    </a:cubicBezTo>
                    <a:close/>
                    <a:moveTo>
                      <a:pt x="231" y="2979"/>
                    </a:moveTo>
                    <a:lnTo>
                      <a:pt x="231" y="2979"/>
                    </a:lnTo>
                    <a:cubicBezTo>
                      <a:pt x="223" y="2979"/>
                      <a:pt x="216" y="2976"/>
                      <a:pt x="209" y="2973"/>
                    </a:cubicBezTo>
                    <a:lnTo>
                      <a:pt x="209" y="2973"/>
                    </a:lnTo>
                    <a:cubicBezTo>
                      <a:pt x="191" y="2961"/>
                      <a:pt x="184" y="2940"/>
                      <a:pt x="182" y="2926"/>
                    </a:cubicBezTo>
                    <a:lnTo>
                      <a:pt x="182" y="2926"/>
                    </a:lnTo>
                    <a:cubicBezTo>
                      <a:pt x="166" y="2934"/>
                      <a:pt x="138" y="2946"/>
                      <a:pt x="110" y="2934"/>
                    </a:cubicBezTo>
                    <a:lnTo>
                      <a:pt x="110" y="2934"/>
                    </a:lnTo>
                    <a:cubicBezTo>
                      <a:pt x="83" y="2922"/>
                      <a:pt x="76" y="2897"/>
                      <a:pt x="76" y="2879"/>
                    </a:cubicBezTo>
                    <a:lnTo>
                      <a:pt x="76" y="2879"/>
                    </a:lnTo>
                    <a:cubicBezTo>
                      <a:pt x="61" y="2880"/>
                      <a:pt x="36" y="2880"/>
                      <a:pt x="20" y="2866"/>
                    </a:cubicBezTo>
                    <a:lnTo>
                      <a:pt x="20" y="2866"/>
                    </a:lnTo>
                    <a:cubicBezTo>
                      <a:pt x="5" y="2853"/>
                      <a:pt x="0" y="2831"/>
                      <a:pt x="5" y="2802"/>
                    </a:cubicBezTo>
                    <a:lnTo>
                      <a:pt x="5" y="2802"/>
                    </a:lnTo>
                    <a:cubicBezTo>
                      <a:pt x="5" y="2802"/>
                      <a:pt x="5" y="2802"/>
                      <a:pt x="5" y="2801"/>
                    </a:cubicBezTo>
                    <a:lnTo>
                      <a:pt x="96" y="2515"/>
                    </a:lnTo>
                    <a:lnTo>
                      <a:pt x="96" y="2515"/>
                    </a:lnTo>
                    <a:cubicBezTo>
                      <a:pt x="96" y="2514"/>
                      <a:pt x="96" y="2513"/>
                      <a:pt x="96" y="2512"/>
                    </a:cubicBezTo>
                    <a:lnTo>
                      <a:pt x="285" y="2272"/>
                    </a:lnTo>
                    <a:lnTo>
                      <a:pt x="285" y="2272"/>
                    </a:lnTo>
                    <a:cubicBezTo>
                      <a:pt x="291" y="2216"/>
                      <a:pt x="406" y="1274"/>
                      <a:pt x="650" y="731"/>
                    </a:cubicBezTo>
                    <a:lnTo>
                      <a:pt x="650" y="731"/>
                    </a:lnTo>
                    <a:cubicBezTo>
                      <a:pt x="845" y="300"/>
                      <a:pt x="1107" y="6"/>
                      <a:pt x="1110" y="2"/>
                    </a:cubicBezTo>
                    <a:lnTo>
                      <a:pt x="1110" y="2"/>
                    </a:lnTo>
                    <a:cubicBezTo>
                      <a:pt x="1111" y="1"/>
                      <a:pt x="1114" y="0"/>
                      <a:pt x="1116" y="0"/>
                    </a:cubicBezTo>
                    <a:lnTo>
                      <a:pt x="1116" y="0"/>
                    </a:lnTo>
                    <a:cubicBezTo>
                      <a:pt x="1118" y="0"/>
                      <a:pt x="1121" y="1"/>
                      <a:pt x="1123" y="2"/>
                    </a:cubicBezTo>
                    <a:lnTo>
                      <a:pt x="1530" y="407"/>
                    </a:lnTo>
                    <a:lnTo>
                      <a:pt x="1530" y="407"/>
                    </a:lnTo>
                    <a:cubicBezTo>
                      <a:pt x="1533" y="410"/>
                      <a:pt x="1533" y="414"/>
                      <a:pt x="1531" y="418"/>
                    </a:cubicBezTo>
                    <a:lnTo>
                      <a:pt x="1067" y="1036"/>
                    </a:lnTo>
                    <a:lnTo>
                      <a:pt x="694" y="2283"/>
                    </a:lnTo>
                    <a:lnTo>
                      <a:pt x="694" y="2283"/>
                    </a:lnTo>
                    <a:cubicBezTo>
                      <a:pt x="701" y="2303"/>
                      <a:pt x="739" y="2415"/>
                      <a:pt x="707" y="2537"/>
                    </a:cubicBezTo>
                    <a:lnTo>
                      <a:pt x="707" y="2537"/>
                    </a:lnTo>
                    <a:cubicBezTo>
                      <a:pt x="692" y="2596"/>
                      <a:pt x="693" y="2662"/>
                      <a:pt x="694" y="2715"/>
                    </a:cubicBezTo>
                    <a:lnTo>
                      <a:pt x="694" y="2715"/>
                    </a:lnTo>
                    <a:cubicBezTo>
                      <a:pt x="696" y="2781"/>
                      <a:pt x="697" y="2829"/>
                      <a:pt x="665" y="2834"/>
                    </a:cubicBezTo>
                    <a:lnTo>
                      <a:pt x="665" y="2834"/>
                    </a:lnTo>
                    <a:cubicBezTo>
                      <a:pt x="642" y="2837"/>
                      <a:pt x="614" y="2827"/>
                      <a:pt x="591" y="2805"/>
                    </a:cubicBezTo>
                    <a:lnTo>
                      <a:pt x="591" y="2805"/>
                    </a:lnTo>
                    <a:cubicBezTo>
                      <a:pt x="566" y="2782"/>
                      <a:pt x="528" y="2729"/>
                      <a:pt x="531" y="2622"/>
                    </a:cubicBezTo>
                    <a:lnTo>
                      <a:pt x="415" y="2724"/>
                    </a:lnTo>
                    <a:lnTo>
                      <a:pt x="415" y="2724"/>
                    </a:lnTo>
                    <a:cubicBezTo>
                      <a:pt x="406" y="2746"/>
                      <a:pt x="327" y="2940"/>
                      <a:pt x="266" y="2969"/>
                    </a:cubicBezTo>
                    <a:lnTo>
                      <a:pt x="266" y="2969"/>
                    </a:lnTo>
                    <a:cubicBezTo>
                      <a:pt x="253" y="2975"/>
                      <a:pt x="242" y="2979"/>
                      <a:pt x="231" y="29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87">
                <a:extLst>
                  <a:ext uri="{FF2B5EF4-FFF2-40B4-BE49-F238E27FC236}">
                    <a16:creationId xmlns:a16="http://schemas.microsoft.com/office/drawing/2014/main" id="{06CE2D8E-FABF-4E74-8207-3D7F3E4F9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0999" y="8120705"/>
                <a:ext cx="1853514" cy="1733809"/>
              </a:xfrm>
              <a:custGeom>
                <a:avLst/>
                <a:gdLst>
                  <a:gd name="T0" fmla="*/ 2040 w 2116"/>
                  <a:gd name="T1" fmla="*/ 671 h 1980"/>
                  <a:gd name="T2" fmla="*/ 2040 w 2116"/>
                  <a:gd name="T3" fmla="*/ 671 h 1980"/>
                  <a:gd name="T4" fmla="*/ 2115 w 2116"/>
                  <a:gd name="T5" fmla="*/ 1979 h 1980"/>
                  <a:gd name="T6" fmla="*/ 0 w 2116"/>
                  <a:gd name="T7" fmla="*/ 1979 h 1980"/>
                  <a:gd name="T8" fmla="*/ 0 w 2116"/>
                  <a:gd name="T9" fmla="*/ 1979 h 1980"/>
                  <a:gd name="T10" fmla="*/ 293 w 2116"/>
                  <a:gd name="T11" fmla="*/ 602 h 1980"/>
                  <a:gd name="T12" fmla="*/ 293 w 2116"/>
                  <a:gd name="T13" fmla="*/ 602 h 1980"/>
                  <a:gd name="T14" fmla="*/ 1266 w 2116"/>
                  <a:gd name="T15" fmla="*/ 243 h 1980"/>
                  <a:gd name="T16" fmla="*/ 1266 w 2116"/>
                  <a:gd name="T17" fmla="*/ 243 h 1980"/>
                  <a:gd name="T18" fmla="*/ 2040 w 2116"/>
                  <a:gd name="T19" fmla="*/ 671 h 1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6" h="1980">
                    <a:moveTo>
                      <a:pt x="2040" y="671"/>
                    </a:moveTo>
                    <a:lnTo>
                      <a:pt x="2040" y="671"/>
                    </a:lnTo>
                    <a:cubicBezTo>
                      <a:pt x="2087" y="989"/>
                      <a:pt x="2115" y="1979"/>
                      <a:pt x="2115" y="1979"/>
                    </a:cubicBezTo>
                    <a:lnTo>
                      <a:pt x="0" y="1979"/>
                    </a:lnTo>
                    <a:lnTo>
                      <a:pt x="0" y="1979"/>
                    </a:lnTo>
                    <a:cubicBezTo>
                      <a:pt x="0" y="1979"/>
                      <a:pt x="82" y="1133"/>
                      <a:pt x="293" y="602"/>
                    </a:cubicBezTo>
                    <a:lnTo>
                      <a:pt x="293" y="602"/>
                    </a:lnTo>
                    <a:cubicBezTo>
                      <a:pt x="533" y="0"/>
                      <a:pt x="936" y="201"/>
                      <a:pt x="1266" y="243"/>
                    </a:cubicBezTo>
                    <a:lnTo>
                      <a:pt x="1266" y="243"/>
                    </a:lnTo>
                    <a:cubicBezTo>
                      <a:pt x="1595" y="282"/>
                      <a:pt x="1986" y="311"/>
                      <a:pt x="2040" y="6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88">
                <a:extLst>
                  <a:ext uri="{FF2B5EF4-FFF2-40B4-BE49-F238E27FC236}">
                    <a16:creationId xmlns:a16="http://schemas.microsoft.com/office/drawing/2014/main" id="{DD2383E4-B2B6-4A57-970E-7D8313B87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3276" y="8197935"/>
                <a:ext cx="1868959" cy="1664302"/>
              </a:xfrm>
              <a:custGeom>
                <a:avLst/>
                <a:gdLst>
                  <a:gd name="T0" fmla="*/ 18 w 2134"/>
                  <a:gd name="T1" fmla="*/ 1883 h 1902"/>
                  <a:gd name="T2" fmla="*/ 2115 w 2134"/>
                  <a:gd name="T3" fmla="*/ 1883 h 1902"/>
                  <a:gd name="T4" fmla="*/ 2115 w 2134"/>
                  <a:gd name="T5" fmla="*/ 1883 h 1902"/>
                  <a:gd name="T6" fmla="*/ 2040 w 2134"/>
                  <a:gd name="T7" fmla="*/ 586 h 1902"/>
                  <a:gd name="T8" fmla="*/ 2040 w 2134"/>
                  <a:gd name="T9" fmla="*/ 586 h 1902"/>
                  <a:gd name="T10" fmla="*/ 1322 w 2134"/>
                  <a:gd name="T11" fmla="*/ 170 h 1902"/>
                  <a:gd name="T12" fmla="*/ 1322 w 2134"/>
                  <a:gd name="T13" fmla="*/ 170 h 1902"/>
                  <a:gd name="T14" fmla="*/ 1273 w 2134"/>
                  <a:gd name="T15" fmla="*/ 163 h 1902"/>
                  <a:gd name="T16" fmla="*/ 1273 w 2134"/>
                  <a:gd name="T17" fmla="*/ 163 h 1902"/>
                  <a:gd name="T18" fmla="*/ 1112 w 2134"/>
                  <a:gd name="T19" fmla="*/ 136 h 1902"/>
                  <a:gd name="T20" fmla="*/ 1112 w 2134"/>
                  <a:gd name="T21" fmla="*/ 136 h 1902"/>
                  <a:gd name="T22" fmla="*/ 311 w 2134"/>
                  <a:gd name="T23" fmla="*/ 519 h 1902"/>
                  <a:gd name="T24" fmla="*/ 311 w 2134"/>
                  <a:gd name="T25" fmla="*/ 519 h 1902"/>
                  <a:gd name="T26" fmla="*/ 18 w 2134"/>
                  <a:gd name="T27" fmla="*/ 1883 h 1902"/>
                  <a:gd name="T28" fmla="*/ 2124 w 2134"/>
                  <a:gd name="T29" fmla="*/ 1901 h 1902"/>
                  <a:gd name="T30" fmla="*/ 9 w 2134"/>
                  <a:gd name="T31" fmla="*/ 1901 h 1902"/>
                  <a:gd name="T32" fmla="*/ 9 w 2134"/>
                  <a:gd name="T33" fmla="*/ 1901 h 1902"/>
                  <a:gd name="T34" fmla="*/ 3 w 2134"/>
                  <a:gd name="T35" fmla="*/ 1898 h 1902"/>
                  <a:gd name="T36" fmla="*/ 3 w 2134"/>
                  <a:gd name="T37" fmla="*/ 1898 h 1902"/>
                  <a:gd name="T38" fmla="*/ 0 w 2134"/>
                  <a:gd name="T39" fmla="*/ 1891 h 1902"/>
                  <a:gd name="T40" fmla="*/ 0 w 2134"/>
                  <a:gd name="T41" fmla="*/ 1891 h 1902"/>
                  <a:gd name="T42" fmla="*/ 294 w 2134"/>
                  <a:gd name="T43" fmla="*/ 512 h 1902"/>
                  <a:gd name="T44" fmla="*/ 294 w 2134"/>
                  <a:gd name="T45" fmla="*/ 512 h 1902"/>
                  <a:gd name="T46" fmla="*/ 1114 w 2134"/>
                  <a:gd name="T47" fmla="*/ 119 h 1902"/>
                  <a:gd name="T48" fmla="*/ 1114 w 2134"/>
                  <a:gd name="T49" fmla="*/ 119 h 1902"/>
                  <a:gd name="T50" fmla="*/ 1276 w 2134"/>
                  <a:gd name="T51" fmla="*/ 147 h 1902"/>
                  <a:gd name="T52" fmla="*/ 1276 w 2134"/>
                  <a:gd name="T53" fmla="*/ 147 h 1902"/>
                  <a:gd name="T54" fmla="*/ 1325 w 2134"/>
                  <a:gd name="T55" fmla="*/ 152 h 1902"/>
                  <a:gd name="T56" fmla="*/ 1325 w 2134"/>
                  <a:gd name="T57" fmla="*/ 152 h 1902"/>
                  <a:gd name="T58" fmla="*/ 2056 w 2134"/>
                  <a:gd name="T59" fmla="*/ 583 h 1902"/>
                  <a:gd name="T60" fmla="*/ 2056 w 2134"/>
                  <a:gd name="T61" fmla="*/ 583 h 1902"/>
                  <a:gd name="T62" fmla="*/ 2133 w 2134"/>
                  <a:gd name="T63" fmla="*/ 1892 h 1902"/>
                  <a:gd name="T64" fmla="*/ 2133 w 2134"/>
                  <a:gd name="T65" fmla="*/ 1892 h 1902"/>
                  <a:gd name="T66" fmla="*/ 2130 w 2134"/>
                  <a:gd name="T67" fmla="*/ 1898 h 1902"/>
                  <a:gd name="T68" fmla="*/ 2130 w 2134"/>
                  <a:gd name="T69" fmla="*/ 1898 h 1902"/>
                  <a:gd name="T70" fmla="*/ 2124 w 2134"/>
                  <a:gd name="T71" fmla="*/ 1901 h 1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34" h="1902">
                    <a:moveTo>
                      <a:pt x="18" y="1883"/>
                    </a:moveTo>
                    <a:lnTo>
                      <a:pt x="2115" y="1883"/>
                    </a:lnTo>
                    <a:lnTo>
                      <a:pt x="2115" y="1883"/>
                    </a:lnTo>
                    <a:cubicBezTo>
                      <a:pt x="2112" y="1783"/>
                      <a:pt x="2084" y="884"/>
                      <a:pt x="2040" y="586"/>
                    </a:cubicBezTo>
                    <a:lnTo>
                      <a:pt x="2040" y="586"/>
                    </a:lnTo>
                    <a:cubicBezTo>
                      <a:pt x="1989" y="251"/>
                      <a:pt x="1635" y="208"/>
                      <a:pt x="1322" y="170"/>
                    </a:cubicBezTo>
                    <a:lnTo>
                      <a:pt x="1322" y="170"/>
                    </a:lnTo>
                    <a:cubicBezTo>
                      <a:pt x="1306" y="168"/>
                      <a:pt x="1290" y="166"/>
                      <a:pt x="1273" y="163"/>
                    </a:cubicBezTo>
                    <a:lnTo>
                      <a:pt x="1273" y="163"/>
                    </a:lnTo>
                    <a:cubicBezTo>
                      <a:pt x="1221" y="157"/>
                      <a:pt x="1168" y="147"/>
                      <a:pt x="1112" y="136"/>
                    </a:cubicBezTo>
                    <a:lnTo>
                      <a:pt x="1112" y="136"/>
                    </a:lnTo>
                    <a:cubicBezTo>
                      <a:pt x="816" y="79"/>
                      <a:pt x="509" y="20"/>
                      <a:pt x="311" y="519"/>
                    </a:cubicBezTo>
                    <a:lnTo>
                      <a:pt x="311" y="519"/>
                    </a:lnTo>
                    <a:cubicBezTo>
                      <a:pt x="114" y="1011"/>
                      <a:pt x="28" y="1788"/>
                      <a:pt x="18" y="1883"/>
                    </a:cubicBezTo>
                    <a:close/>
                    <a:moveTo>
                      <a:pt x="2124" y="1901"/>
                    </a:moveTo>
                    <a:lnTo>
                      <a:pt x="9" y="1901"/>
                    </a:lnTo>
                    <a:lnTo>
                      <a:pt x="9" y="1901"/>
                    </a:lnTo>
                    <a:cubicBezTo>
                      <a:pt x="6" y="1901"/>
                      <a:pt x="3" y="1900"/>
                      <a:pt x="3" y="1898"/>
                    </a:cubicBezTo>
                    <a:lnTo>
                      <a:pt x="3" y="1898"/>
                    </a:lnTo>
                    <a:cubicBezTo>
                      <a:pt x="1" y="1896"/>
                      <a:pt x="0" y="1894"/>
                      <a:pt x="0" y="1891"/>
                    </a:cubicBezTo>
                    <a:lnTo>
                      <a:pt x="0" y="1891"/>
                    </a:lnTo>
                    <a:cubicBezTo>
                      <a:pt x="1" y="1882"/>
                      <a:pt x="84" y="1037"/>
                      <a:pt x="294" y="512"/>
                    </a:cubicBezTo>
                    <a:lnTo>
                      <a:pt x="294" y="512"/>
                    </a:lnTo>
                    <a:cubicBezTo>
                      <a:pt x="499" y="0"/>
                      <a:pt x="826" y="63"/>
                      <a:pt x="1114" y="119"/>
                    </a:cubicBezTo>
                    <a:lnTo>
                      <a:pt x="1114" y="119"/>
                    </a:lnTo>
                    <a:cubicBezTo>
                      <a:pt x="1171" y="129"/>
                      <a:pt x="1224" y="140"/>
                      <a:pt x="1276" y="147"/>
                    </a:cubicBezTo>
                    <a:lnTo>
                      <a:pt x="1276" y="147"/>
                    </a:lnTo>
                    <a:cubicBezTo>
                      <a:pt x="1292" y="149"/>
                      <a:pt x="1308" y="150"/>
                      <a:pt x="1325" y="152"/>
                    </a:cubicBezTo>
                    <a:lnTo>
                      <a:pt x="1325" y="152"/>
                    </a:lnTo>
                    <a:cubicBezTo>
                      <a:pt x="1643" y="191"/>
                      <a:pt x="2005" y="235"/>
                      <a:pt x="2056" y="583"/>
                    </a:cubicBezTo>
                    <a:lnTo>
                      <a:pt x="2056" y="583"/>
                    </a:lnTo>
                    <a:cubicBezTo>
                      <a:pt x="2104" y="898"/>
                      <a:pt x="2132" y="1881"/>
                      <a:pt x="2133" y="1892"/>
                    </a:cubicBezTo>
                    <a:lnTo>
                      <a:pt x="2133" y="1892"/>
                    </a:lnTo>
                    <a:cubicBezTo>
                      <a:pt x="2133" y="1894"/>
                      <a:pt x="2132" y="1896"/>
                      <a:pt x="2130" y="1898"/>
                    </a:cubicBezTo>
                    <a:lnTo>
                      <a:pt x="2130" y="1898"/>
                    </a:lnTo>
                    <a:cubicBezTo>
                      <a:pt x="2129" y="1900"/>
                      <a:pt x="2126" y="1901"/>
                      <a:pt x="2124" y="19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89">
                <a:extLst>
                  <a:ext uri="{FF2B5EF4-FFF2-40B4-BE49-F238E27FC236}">
                    <a16:creationId xmlns:a16="http://schemas.microsoft.com/office/drawing/2014/main" id="{F4B85256-C558-47FC-BA30-6E3AC6AB0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6391" y="5073993"/>
                <a:ext cx="293473" cy="586946"/>
              </a:xfrm>
              <a:custGeom>
                <a:avLst/>
                <a:gdLst>
                  <a:gd name="T0" fmla="*/ 333 w 334"/>
                  <a:gd name="T1" fmla="*/ 195 h 671"/>
                  <a:gd name="T2" fmla="*/ 333 w 334"/>
                  <a:gd name="T3" fmla="*/ 195 h 671"/>
                  <a:gd name="T4" fmla="*/ 220 w 334"/>
                  <a:gd name="T5" fmla="*/ 61 h 671"/>
                  <a:gd name="T6" fmla="*/ 220 w 334"/>
                  <a:gd name="T7" fmla="*/ 61 h 671"/>
                  <a:gd name="T8" fmla="*/ 11 w 334"/>
                  <a:gd name="T9" fmla="*/ 0 h 671"/>
                  <a:gd name="T10" fmla="*/ 11 w 334"/>
                  <a:gd name="T11" fmla="*/ 0 h 671"/>
                  <a:gd name="T12" fmla="*/ 4 w 334"/>
                  <a:gd name="T13" fmla="*/ 2 h 671"/>
                  <a:gd name="T14" fmla="*/ 4 w 334"/>
                  <a:gd name="T15" fmla="*/ 2 h 671"/>
                  <a:gd name="T16" fmla="*/ 0 w 334"/>
                  <a:gd name="T17" fmla="*/ 9 h 671"/>
                  <a:gd name="T18" fmla="*/ 0 w 334"/>
                  <a:gd name="T19" fmla="*/ 9 h 671"/>
                  <a:gd name="T20" fmla="*/ 4 w 334"/>
                  <a:gd name="T21" fmla="*/ 551 h 671"/>
                  <a:gd name="T22" fmla="*/ 4 w 334"/>
                  <a:gd name="T23" fmla="*/ 551 h 671"/>
                  <a:gd name="T24" fmla="*/ 123 w 334"/>
                  <a:gd name="T25" fmla="*/ 670 h 671"/>
                  <a:gd name="T26" fmla="*/ 123 w 334"/>
                  <a:gd name="T27" fmla="*/ 670 h 671"/>
                  <a:gd name="T28" fmla="*/ 242 w 334"/>
                  <a:gd name="T29" fmla="*/ 551 h 671"/>
                  <a:gd name="T30" fmla="*/ 242 w 334"/>
                  <a:gd name="T31" fmla="*/ 551 h 671"/>
                  <a:gd name="T32" fmla="*/ 226 w 334"/>
                  <a:gd name="T33" fmla="*/ 492 h 671"/>
                  <a:gd name="T34" fmla="*/ 226 w 334"/>
                  <a:gd name="T35" fmla="*/ 492 h 671"/>
                  <a:gd name="T36" fmla="*/ 323 w 334"/>
                  <a:gd name="T37" fmla="*/ 375 h 671"/>
                  <a:gd name="T38" fmla="*/ 323 w 334"/>
                  <a:gd name="T39" fmla="*/ 375 h 671"/>
                  <a:gd name="T40" fmla="*/ 286 w 334"/>
                  <a:gd name="T41" fmla="*/ 289 h 671"/>
                  <a:gd name="T42" fmla="*/ 286 w 334"/>
                  <a:gd name="T43" fmla="*/ 289 h 671"/>
                  <a:gd name="T44" fmla="*/ 333 w 334"/>
                  <a:gd name="T45" fmla="*/ 195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4" h="671">
                    <a:moveTo>
                      <a:pt x="333" y="195"/>
                    </a:moveTo>
                    <a:lnTo>
                      <a:pt x="333" y="195"/>
                    </a:lnTo>
                    <a:cubicBezTo>
                      <a:pt x="333" y="127"/>
                      <a:pt x="297" y="84"/>
                      <a:pt x="220" y="61"/>
                    </a:cubicBezTo>
                    <a:lnTo>
                      <a:pt x="220" y="61"/>
                    </a:lnTo>
                    <a:cubicBezTo>
                      <a:pt x="171" y="46"/>
                      <a:pt x="13" y="1"/>
                      <a:pt x="11" y="0"/>
                    </a:cubicBezTo>
                    <a:lnTo>
                      <a:pt x="11" y="0"/>
                    </a:lnTo>
                    <a:cubicBezTo>
                      <a:pt x="9" y="0"/>
                      <a:pt x="6" y="0"/>
                      <a:pt x="4" y="2"/>
                    </a:cubicBezTo>
                    <a:lnTo>
                      <a:pt x="4" y="2"/>
                    </a:lnTo>
                    <a:cubicBezTo>
                      <a:pt x="2" y="4"/>
                      <a:pt x="0" y="7"/>
                      <a:pt x="0" y="9"/>
                    </a:cubicBezTo>
                    <a:lnTo>
                      <a:pt x="0" y="9"/>
                    </a:lnTo>
                    <a:cubicBezTo>
                      <a:pt x="0" y="14"/>
                      <a:pt x="4" y="507"/>
                      <a:pt x="4" y="551"/>
                    </a:cubicBezTo>
                    <a:lnTo>
                      <a:pt x="4" y="551"/>
                    </a:lnTo>
                    <a:cubicBezTo>
                      <a:pt x="4" y="615"/>
                      <a:pt x="57" y="670"/>
                      <a:pt x="123" y="670"/>
                    </a:cubicBezTo>
                    <a:lnTo>
                      <a:pt x="123" y="670"/>
                    </a:lnTo>
                    <a:cubicBezTo>
                      <a:pt x="188" y="670"/>
                      <a:pt x="242" y="615"/>
                      <a:pt x="242" y="551"/>
                    </a:cubicBezTo>
                    <a:lnTo>
                      <a:pt x="242" y="551"/>
                    </a:lnTo>
                    <a:cubicBezTo>
                      <a:pt x="242" y="530"/>
                      <a:pt x="237" y="509"/>
                      <a:pt x="226" y="492"/>
                    </a:cubicBezTo>
                    <a:lnTo>
                      <a:pt x="226" y="492"/>
                    </a:lnTo>
                    <a:cubicBezTo>
                      <a:pt x="281" y="481"/>
                      <a:pt x="323" y="432"/>
                      <a:pt x="323" y="375"/>
                    </a:cubicBezTo>
                    <a:lnTo>
                      <a:pt x="323" y="375"/>
                    </a:lnTo>
                    <a:cubicBezTo>
                      <a:pt x="323" y="342"/>
                      <a:pt x="309" y="312"/>
                      <a:pt x="286" y="289"/>
                    </a:cubicBezTo>
                    <a:lnTo>
                      <a:pt x="286" y="289"/>
                    </a:lnTo>
                    <a:cubicBezTo>
                      <a:pt x="315" y="267"/>
                      <a:pt x="333" y="233"/>
                      <a:pt x="333" y="19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90">
                <a:extLst>
                  <a:ext uri="{FF2B5EF4-FFF2-40B4-BE49-F238E27FC236}">
                    <a16:creationId xmlns:a16="http://schemas.microsoft.com/office/drawing/2014/main" id="{9C7335B7-8B90-476E-B831-2336C271B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0715" y="4711014"/>
                <a:ext cx="1297459" cy="2011833"/>
              </a:xfrm>
              <a:custGeom>
                <a:avLst/>
                <a:gdLst>
                  <a:gd name="T0" fmla="*/ 994 w 1483"/>
                  <a:gd name="T1" fmla="*/ 1842 h 2296"/>
                  <a:gd name="T2" fmla="*/ 1031 w 1483"/>
                  <a:gd name="T3" fmla="*/ 1569 h 2296"/>
                  <a:gd name="T4" fmla="*/ 1031 w 1483"/>
                  <a:gd name="T5" fmla="*/ 1569 h 2296"/>
                  <a:gd name="T6" fmla="*/ 1237 w 1483"/>
                  <a:gd name="T7" fmla="*/ 1530 h 2296"/>
                  <a:gd name="T8" fmla="*/ 1237 w 1483"/>
                  <a:gd name="T9" fmla="*/ 1530 h 2296"/>
                  <a:gd name="T10" fmla="*/ 1441 w 1483"/>
                  <a:gd name="T11" fmla="*/ 506 h 2296"/>
                  <a:gd name="T12" fmla="*/ 1441 w 1483"/>
                  <a:gd name="T13" fmla="*/ 506 h 2296"/>
                  <a:gd name="T14" fmla="*/ 752 w 1483"/>
                  <a:gd name="T15" fmla="*/ 71 h 2296"/>
                  <a:gd name="T16" fmla="*/ 752 w 1483"/>
                  <a:gd name="T17" fmla="*/ 71 h 2296"/>
                  <a:gd name="T18" fmla="*/ 297 w 1483"/>
                  <a:gd name="T19" fmla="*/ 749 h 2296"/>
                  <a:gd name="T20" fmla="*/ 297 w 1483"/>
                  <a:gd name="T21" fmla="*/ 749 h 2296"/>
                  <a:gd name="T22" fmla="*/ 483 w 1483"/>
                  <a:gd name="T23" fmla="*/ 1246 h 2296"/>
                  <a:gd name="T24" fmla="*/ 404 w 1483"/>
                  <a:gd name="T25" fmla="*/ 1842 h 2296"/>
                  <a:gd name="T26" fmla="*/ 68 w 1483"/>
                  <a:gd name="T27" fmla="*/ 1935 h 2296"/>
                  <a:gd name="T28" fmla="*/ 68 w 1483"/>
                  <a:gd name="T29" fmla="*/ 1935 h 2296"/>
                  <a:gd name="T30" fmla="*/ 0 w 1483"/>
                  <a:gd name="T31" fmla="*/ 1957 h 2296"/>
                  <a:gd name="T32" fmla="*/ 0 w 1483"/>
                  <a:gd name="T33" fmla="*/ 1957 h 2296"/>
                  <a:gd name="T34" fmla="*/ 706 w 1483"/>
                  <a:gd name="T35" fmla="*/ 2294 h 2296"/>
                  <a:gd name="T36" fmla="*/ 706 w 1483"/>
                  <a:gd name="T37" fmla="*/ 2294 h 2296"/>
                  <a:gd name="T38" fmla="*/ 1441 w 1483"/>
                  <a:gd name="T39" fmla="*/ 1956 h 2296"/>
                  <a:gd name="T40" fmla="*/ 1441 w 1483"/>
                  <a:gd name="T41" fmla="*/ 1956 h 2296"/>
                  <a:gd name="T42" fmla="*/ 1377 w 1483"/>
                  <a:gd name="T43" fmla="*/ 1937 h 2296"/>
                  <a:gd name="T44" fmla="*/ 994 w 1483"/>
                  <a:gd name="T45" fmla="*/ 1842 h 2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83" h="2296">
                    <a:moveTo>
                      <a:pt x="994" y="1842"/>
                    </a:moveTo>
                    <a:lnTo>
                      <a:pt x="1031" y="1569"/>
                    </a:lnTo>
                    <a:lnTo>
                      <a:pt x="1031" y="1569"/>
                    </a:lnTo>
                    <a:cubicBezTo>
                      <a:pt x="1108" y="1573"/>
                      <a:pt x="1178" y="1559"/>
                      <a:pt x="1237" y="1530"/>
                    </a:cubicBezTo>
                    <a:lnTo>
                      <a:pt x="1237" y="1530"/>
                    </a:lnTo>
                    <a:cubicBezTo>
                      <a:pt x="1482" y="1405"/>
                      <a:pt x="1472" y="748"/>
                      <a:pt x="1441" y="506"/>
                    </a:cubicBezTo>
                    <a:lnTo>
                      <a:pt x="1441" y="506"/>
                    </a:lnTo>
                    <a:cubicBezTo>
                      <a:pt x="1405" y="230"/>
                      <a:pt x="1108" y="0"/>
                      <a:pt x="752" y="71"/>
                    </a:cubicBezTo>
                    <a:lnTo>
                      <a:pt x="752" y="71"/>
                    </a:lnTo>
                    <a:cubicBezTo>
                      <a:pt x="440" y="133"/>
                      <a:pt x="264" y="393"/>
                      <a:pt x="297" y="749"/>
                    </a:cubicBezTo>
                    <a:lnTo>
                      <a:pt x="297" y="749"/>
                    </a:lnTo>
                    <a:cubicBezTo>
                      <a:pt x="317" y="951"/>
                      <a:pt x="386" y="1117"/>
                      <a:pt x="483" y="1246"/>
                    </a:cubicBezTo>
                    <a:lnTo>
                      <a:pt x="404" y="1842"/>
                    </a:lnTo>
                    <a:lnTo>
                      <a:pt x="68" y="1935"/>
                    </a:lnTo>
                    <a:lnTo>
                      <a:pt x="68" y="1935"/>
                    </a:lnTo>
                    <a:cubicBezTo>
                      <a:pt x="46" y="1942"/>
                      <a:pt x="23" y="1949"/>
                      <a:pt x="0" y="1957"/>
                    </a:cubicBezTo>
                    <a:lnTo>
                      <a:pt x="0" y="1957"/>
                    </a:lnTo>
                    <a:cubicBezTo>
                      <a:pt x="94" y="2063"/>
                      <a:pt x="336" y="2293"/>
                      <a:pt x="706" y="2294"/>
                    </a:cubicBezTo>
                    <a:lnTo>
                      <a:pt x="706" y="2294"/>
                    </a:lnTo>
                    <a:cubicBezTo>
                      <a:pt x="1088" y="2295"/>
                      <a:pt x="1344" y="2062"/>
                      <a:pt x="1441" y="1956"/>
                    </a:cubicBezTo>
                    <a:lnTo>
                      <a:pt x="1441" y="1956"/>
                    </a:lnTo>
                    <a:cubicBezTo>
                      <a:pt x="1420" y="1949"/>
                      <a:pt x="1398" y="1943"/>
                      <a:pt x="1377" y="1937"/>
                    </a:cubicBezTo>
                    <a:lnTo>
                      <a:pt x="994" y="184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91">
                <a:extLst>
                  <a:ext uri="{FF2B5EF4-FFF2-40B4-BE49-F238E27FC236}">
                    <a16:creationId xmlns:a16="http://schemas.microsoft.com/office/drawing/2014/main" id="{758E2246-A991-4800-B2DE-104E06225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2992" y="4734182"/>
                <a:ext cx="1301322" cy="1992527"/>
              </a:xfrm>
              <a:custGeom>
                <a:avLst/>
                <a:gdLst>
                  <a:gd name="T0" fmla="*/ 24 w 1484"/>
                  <a:gd name="T1" fmla="*/ 1934 h 2277"/>
                  <a:gd name="T2" fmla="*/ 717 w 1484"/>
                  <a:gd name="T3" fmla="*/ 2259 h 2277"/>
                  <a:gd name="T4" fmla="*/ 1434 w 1484"/>
                  <a:gd name="T5" fmla="*/ 1933 h 2277"/>
                  <a:gd name="T6" fmla="*/ 1383 w 1484"/>
                  <a:gd name="T7" fmla="*/ 1919 h 2277"/>
                  <a:gd name="T8" fmla="*/ 1002 w 1484"/>
                  <a:gd name="T9" fmla="*/ 1824 h 2277"/>
                  <a:gd name="T10" fmla="*/ 1031 w 1484"/>
                  <a:gd name="T11" fmla="*/ 1540 h 2277"/>
                  <a:gd name="T12" fmla="*/ 1041 w 1484"/>
                  <a:gd name="T13" fmla="*/ 1532 h 2277"/>
                  <a:gd name="T14" fmla="*/ 1243 w 1484"/>
                  <a:gd name="T15" fmla="*/ 1495 h 2277"/>
                  <a:gd name="T16" fmla="*/ 1441 w 1484"/>
                  <a:gd name="T17" fmla="*/ 480 h 2277"/>
                  <a:gd name="T18" fmla="*/ 1235 w 1484"/>
                  <a:gd name="T19" fmla="*/ 148 h 2277"/>
                  <a:gd name="T20" fmla="*/ 762 w 1484"/>
                  <a:gd name="T21" fmla="*/ 52 h 2277"/>
                  <a:gd name="T22" fmla="*/ 315 w 1484"/>
                  <a:gd name="T23" fmla="*/ 721 h 2277"/>
                  <a:gd name="T24" fmla="*/ 499 w 1484"/>
                  <a:gd name="T25" fmla="*/ 1214 h 2277"/>
                  <a:gd name="T26" fmla="*/ 500 w 1484"/>
                  <a:gd name="T27" fmla="*/ 1220 h 2277"/>
                  <a:gd name="T28" fmla="*/ 422 w 1484"/>
                  <a:gd name="T29" fmla="*/ 1816 h 2277"/>
                  <a:gd name="T30" fmla="*/ 80 w 1484"/>
                  <a:gd name="T31" fmla="*/ 1916 h 2277"/>
                  <a:gd name="T32" fmla="*/ 24 w 1484"/>
                  <a:gd name="T33" fmla="*/ 1934 h 2277"/>
                  <a:gd name="T34" fmla="*/ 717 w 1484"/>
                  <a:gd name="T35" fmla="*/ 2276 h 2277"/>
                  <a:gd name="T36" fmla="*/ 715 w 1484"/>
                  <a:gd name="T37" fmla="*/ 2276 h 2277"/>
                  <a:gd name="T38" fmla="*/ 2 w 1484"/>
                  <a:gd name="T39" fmla="*/ 1935 h 2277"/>
                  <a:gd name="T40" fmla="*/ 1 w 1484"/>
                  <a:gd name="T41" fmla="*/ 1928 h 2277"/>
                  <a:gd name="T42" fmla="*/ 7 w 1484"/>
                  <a:gd name="T43" fmla="*/ 1922 h 2277"/>
                  <a:gd name="T44" fmla="*/ 405 w 1484"/>
                  <a:gd name="T45" fmla="*/ 1808 h 2277"/>
                  <a:gd name="T46" fmla="*/ 483 w 1484"/>
                  <a:gd name="T47" fmla="*/ 1222 h 2277"/>
                  <a:gd name="T48" fmla="*/ 298 w 1484"/>
                  <a:gd name="T49" fmla="*/ 722 h 2277"/>
                  <a:gd name="T50" fmla="*/ 760 w 1484"/>
                  <a:gd name="T51" fmla="*/ 36 h 2277"/>
                  <a:gd name="T52" fmla="*/ 1245 w 1484"/>
                  <a:gd name="T53" fmla="*/ 134 h 2277"/>
                  <a:gd name="T54" fmla="*/ 1458 w 1484"/>
                  <a:gd name="T55" fmla="*/ 478 h 2277"/>
                  <a:gd name="T56" fmla="*/ 1461 w 1484"/>
                  <a:gd name="T57" fmla="*/ 1036 h 2277"/>
                  <a:gd name="T58" fmla="*/ 1251 w 1484"/>
                  <a:gd name="T59" fmla="*/ 1511 h 2277"/>
                  <a:gd name="T60" fmla="*/ 1014 w 1484"/>
                  <a:gd name="T61" fmla="*/ 1810 h 2277"/>
                  <a:gd name="T62" fmla="*/ 1387 w 1484"/>
                  <a:gd name="T63" fmla="*/ 1902 h 2277"/>
                  <a:gd name="T64" fmla="*/ 1453 w 1484"/>
                  <a:gd name="T65" fmla="*/ 1921 h 2277"/>
                  <a:gd name="T66" fmla="*/ 1458 w 1484"/>
                  <a:gd name="T67" fmla="*/ 1927 h 2277"/>
                  <a:gd name="T68" fmla="*/ 1457 w 1484"/>
                  <a:gd name="T69" fmla="*/ 1935 h 2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4" h="2277">
                    <a:moveTo>
                      <a:pt x="24" y="1934"/>
                    </a:moveTo>
                    <a:lnTo>
                      <a:pt x="24" y="1934"/>
                    </a:lnTo>
                    <a:cubicBezTo>
                      <a:pt x="118" y="2038"/>
                      <a:pt x="359" y="2257"/>
                      <a:pt x="715" y="2259"/>
                    </a:cubicBezTo>
                    <a:lnTo>
                      <a:pt x="717" y="2259"/>
                    </a:lnTo>
                    <a:lnTo>
                      <a:pt x="717" y="2259"/>
                    </a:lnTo>
                    <a:cubicBezTo>
                      <a:pt x="1084" y="2259"/>
                      <a:pt x="1335" y="2038"/>
                      <a:pt x="1434" y="1933"/>
                    </a:cubicBezTo>
                    <a:lnTo>
                      <a:pt x="1434" y="1933"/>
                    </a:lnTo>
                    <a:cubicBezTo>
                      <a:pt x="1418" y="1928"/>
                      <a:pt x="1400" y="1923"/>
                      <a:pt x="1383" y="1919"/>
                    </a:cubicBezTo>
                    <a:lnTo>
                      <a:pt x="1002" y="1824"/>
                    </a:lnTo>
                    <a:lnTo>
                      <a:pt x="1002" y="1824"/>
                    </a:lnTo>
                    <a:cubicBezTo>
                      <a:pt x="998" y="1823"/>
                      <a:pt x="995" y="1819"/>
                      <a:pt x="995" y="1815"/>
                    </a:cubicBezTo>
                    <a:lnTo>
                      <a:pt x="1031" y="1540"/>
                    </a:lnTo>
                    <a:lnTo>
                      <a:pt x="1031" y="1540"/>
                    </a:lnTo>
                    <a:cubicBezTo>
                      <a:pt x="1032" y="1535"/>
                      <a:pt x="1036" y="1532"/>
                      <a:pt x="1041" y="1532"/>
                    </a:cubicBezTo>
                    <a:lnTo>
                      <a:pt x="1041" y="1532"/>
                    </a:lnTo>
                    <a:cubicBezTo>
                      <a:pt x="1117" y="1537"/>
                      <a:pt x="1186" y="1524"/>
                      <a:pt x="1243" y="1495"/>
                    </a:cubicBezTo>
                    <a:lnTo>
                      <a:pt x="1243" y="1495"/>
                    </a:lnTo>
                    <a:cubicBezTo>
                      <a:pt x="1473" y="1377"/>
                      <a:pt x="1476" y="748"/>
                      <a:pt x="1441" y="480"/>
                    </a:cubicBezTo>
                    <a:lnTo>
                      <a:pt x="1441" y="480"/>
                    </a:lnTo>
                    <a:cubicBezTo>
                      <a:pt x="1425" y="352"/>
                      <a:pt x="1350" y="231"/>
                      <a:pt x="1235" y="148"/>
                    </a:cubicBezTo>
                    <a:lnTo>
                      <a:pt x="1235" y="148"/>
                    </a:lnTo>
                    <a:cubicBezTo>
                      <a:pt x="1101" y="52"/>
                      <a:pt x="934" y="18"/>
                      <a:pt x="762" y="52"/>
                    </a:cubicBezTo>
                    <a:lnTo>
                      <a:pt x="762" y="52"/>
                    </a:lnTo>
                    <a:cubicBezTo>
                      <a:pt x="454" y="114"/>
                      <a:pt x="282" y="370"/>
                      <a:pt x="315" y="721"/>
                    </a:cubicBezTo>
                    <a:lnTo>
                      <a:pt x="315" y="721"/>
                    </a:lnTo>
                    <a:cubicBezTo>
                      <a:pt x="333" y="909"/>
                      <a:pt x="394" y="1075"/>
                      <a:pt x="499" y="1214"/>
                    </a:cubicBezTo>
                    <a:lnTo>
                      <a:pt x="499" y="1214"/>
                    </a:lnTo>
                    <a:cubicBezTo>
                      <a:pt x="500" y="1216"/>
                      <a:pt x="500" y="1218"/>
                      <a:pt x="500" y="1220"/>
                    </a:cubicBezTo>
                    <a:lnTo>
                      <a:pt x="422" y="1816"/>
                    </a:lnTo>
                    <a:lnTo>
                      <a:pt x="422" y="1816"/>
                    </a:lnTo>
                    <a:cubicBezTo>
                      <a:pt x="421" y="1820"/>
                      <a:pt x="419" y="1822"/>
                      <a:pt x="416" y="1824"/>
                    </a:cubicBezTo>
                    <a:lnTo>
                      <a:pt x="80" y="1916"/>
                    </a:lnTo>
                    <a:lnTo>
                      <a:pt x="80" y="1916"/>
                    </a:lnTo>
                    <a:cubicBezTo>
                      <a:pt x="62" y="1922"/>
                      <a:pt x="44" y="1927"/>
                      <a:pt x="24" y="1934"/>
                    </a:cubicBezTo>
                    <a:close/>
                    <a:moveTo>
                      <a:pt x="717" y="2276"/>
                    </a:moveTo>
                    <a:lnTo>
                      <a:pt x="717" y="2276"/>
                    </a:lnTo>
                    <a:cubicBezTo>
                      <a:pt x="716" y="2276"/>
                      <a:pt x="715" y="2276"/>
                      <a:pt x="715" y="2276"/>
                    </a:cubicBezTo>
                    <a:lnTo>
                      <a:pt x="715" y="2276"/>
                    </a:lnTo>
                    <a:cubicBezTo>
                      <a:pt x="339" y="2274"/>
                      <a:pt x="92" y="2037"/>
                      <a:pt x="2" y="1935"/>
                    </a:cubicBezTo>
                    <a:lnTo>
                      <a:pt x="2" y="1935"/>
                    </a:lnTo>
                    <a:cubicBezTo>
                      <a:pt x="1" y="1933"/>
                      <a:pt x="0" y="1930"/>
                      <a:pt x="1" y="1928"/>
                    </a:cubicBezTo>
                    <a:lnTo>
                      <a:pt x="1" y="1928"/>
                    </a:lnTo>
                    <a:cubicBezTo>
                      <a:pt x="2" y="1924"/>
                      <a:pt x="5" y="1923"/>
                      <a:pt x="7" y="1922"/>
                    </a:cubicBezTo>
                    <a:lnTo>
                      <a:pt x="7" y="1922"/>
                    </a:lnTo>
                    <a:cubicBezTo>
                      <a:pt x="30" y="1913"/>
                      <a:pt x="53" y="1906"/>
                      <a:pt x="75" y="1900"/>
                    </a:cubicBezTo>
                    <a:lnTo>
                      <a:pt x="405" y="1808"/>
                    </a:lnTo>
                    <a:lnTo>
                      <a:pt x="483" y="1222"/>
                    </a:lnTo>
                    <a:lnTo>
                      <a:pt x="483" y="1222"/>
                    </a:lnTo>
                    <a:cubicBezTo>
                      <a:pt x="378" y="1080"/>
                      <a:pt x="316" y="912"/>
                      <a:pt x="298" y="722"/>
                    </a:cubicBezTo>
                    <a:lnTo>
                      <a:pt x="298" y="722"/>
                    </a:lnTo>
                    <a:cubicBezTo>
                      <a:pt x="264" y="362"/>
                      <a:pt x="440" y="98"/>
                      <a:pt x="760" y="36"/>
                    </a:cubicBezTo>
                    <a:lnTo>
                      <a:pt x="760" y="36"/>
                    </a:lnTo>
                    <a:cubicBezTo>
                      <a:pt x="935" y="0"/>
                      <a:pt x="1107" y="36"/>
                      <a:pt x="1245" y="134"/>
                    </a:cubicBezTo>
                    <a:lnTo>
                      <a:pt x="1245" y="134"/>
                    </a:lnTo>
                    <a:cubicBezTo>
                      <a:pt x="1364" y="219"/>
                      <a:pt x="1441" y="345"/>
                      <a:pt x="1458" y="478"/>
                    </a:cubicBezTo>
                    <a:lnTo>
                      <a:pt x="1458" y="478"/>
                    </a:lnTo>
                    <a:cubicBezTo>
                      <a:pt x="1476" y="613"/>
                      <a:pt x="1483" y="837"/>
                      <a:pt x="1461" y="1036"/>
                    </a:cubicBezTo>
                    <a:lnTo>
                      <a:pt x="1461" y="1036"/>
                    </a:lnTo>
                    <a:cubicBezTo>
                      <a:pt x="1440" y="1214"/>
                      <a:pt x="1387" y="1441"/>
                      <a:pt x="1251" y="1511"/>
                    </a:cubicBezTo>
                    <a:lnTo>
                      <a:pt x="1251" y="1511"/>
                    </a:lnTo>
                    <a:cubicBezTo>
                      <a:pt x="1193" y="1539"/>
                      <a:pt x="1124" y="1553"/>
                      <a:pt x="1048" y="1550"/>
                    </a:cubicBezTo>
                    <a:lnTo>
                      <a:pt x="1014" y="1810"/>
                    </a:lnTo>
                    <a:lnTo>
                      <a:pt x="1387" y="1902"/>
                    </a:lnTo>
                    <a:lnTo>
                      <a:pt x="1387" y="1902"/>
                    </a:lnTo>
                    <a:cubicBezTo>
                      <a:pt x="1409" y="1907"/>
                      <a:pt x="1431" y="1914"/>
                      <a:pt x="1453" y="1921"/>
                    </a:cubicBezTo>
                    <a:lnTo>
                      <a:pt x="1453" y="1921"/>
                    </a:lnTo>
                    <a:cubicBezTo>
                      <a:pt x="1456" y="1922"/>
                      <a:pt x="1458" y="1923"/>
                      <a:pt x="1458" y="1927"/>
                    </a:cubicBezTo>
                    <a:lnTo>
                      <a:pt x="1458" y="1927"/>
                    </a:lnTo>
                    <a:cubicBezTo>
                      <a:pt x="1460" y="1930"/>
                      <a:pt x="1458" y="1933"/>
                      <a:pt x="1457" y="1935"/>
                    </a:cubicBezTo>
                    <a:lnTo>
                      <a:pt x="1457" y="1935"/>
                    </a:lnTo>
                    <a:cubicBezTo>
                      <a:pt x="1363" y="2037"/>
                      <a:pt x="1104" y="2276"/>
                      <a:pt x="717" y="22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92">
                <a:extLst>
                  <a:ext uri="{FF2B5EF4-FFF2-40B4-BE49-F238E27FC236}">
                    <a16:creationId xmlns:a16="http://schemas.microsoft.com/office/drawing/2014/main" id="{4EEABD45-259C-425E-98DE-33EB9F138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7632" y="6425514"/>
                <a:ext cx="2436597" cy="2386399"/>
              </a:xfrm>
              <a:custGeom>
                <a:avLst/>
                <a:gdLst>
                  <a:gd name="T0" fmla="*/ 2631 w 2781"/>
                  <a:gd name="T1" fmla="*/ 424 h 2725"/>
                  <a:gd name="T2" fmla="*/ 2108 w 2781"/>
                  <a:gd name="T3" fmla="*/ 0 h 2725"/>
                  <a:gd name="T4" fmla="*/ 1373 w 2781"/>
                  <a:gd name="T5" fmla="*/ 338 h 2725"/>
                  <a:gd name="T6" fmla="*/ 667 w 2781"/>
                  <a:gd name="T7" fmla="*/ 1 h 2725"/>
                  <a:gd name="T8" fmla="*/ 285 w 2781"/>
                  <a:gd name="T9" fmla="*/ 258 h 2725"/>
                  <a:gd name="T10" fmla="*/ 25 w 2781"/>
                  <a:gd name="T11" fmla="*/ 548 h 2725"/>
                  <a:gd name="T12" fmla="*/ 1 w 2781"/>
                  <a:gd name="T13" fmla="*/ 616 h 2725"/>
                  <a:gd name="T14" fmla="*/ 119 w 2781"/>
                  <a:gd name="T15" fmla="*/ 745 h 2725"/>
                  <a:gd name="T16" fmla="*/ 158 w 2781"/>
                  <a:gd name="T17" fmla="*/ 845 h 2725"/>
                  <a:gd name="T18" fmla="*/ 207 w 2781"/>
                  <a:gd name="T19" fmla="*/ 913 h 2725"/>
                  <a:gd name="T20" fmla="*/ 366 w 2781"/>
                  <a:gd name="T21" fmla="*/ 968 h 2725"/>
                  <a:gd name="T22" fmla="*/ 419 w 2781"/>
                  <a:gd name="T23" fmla="*/ 1040 h 2725"/>
                  <a:gd name="T24" fmla="*/ 494 w 2781"/>
                  <a:gd name="T25" fmla="*/ 1079 h 2725"/>
                  <a:gd name="T26" fmla="*/ 634 w 2781"/>
                  <a:gd name="T27" fmla="*/ 975 h 2725"/>
                  <a:gd name="T28" fmla="*/ 386 w 2781"/>
                  <a:gd name="T29" fmla="*/ 2125 h 2725"/>
                  <a:gd name="T30" fmla="*/ 373 w 2781"/>
                  <a:gd name="T31" fmla="*/ 2323 h 2725"/>
                  <a:gd name="T32" fmla="*/ 517 w 2781"/>
                  <a:gd name="T33" fmla="*/ 2459 h 2725"/>
                  <a:gd name="T34" fmla="*/ 528 w 2781"/>
                  <a:gd name="T35" fmla="*/ 2462 h 2725"/>
                  <a:gd name="T36" fmla="*/ 828 w 2781"/>
                  <a:gd name="T37" fmla="*/ 2501 h 2725"/>
                  <a:gd name="T38" fmla="*/ 1156 w 2781"/>
                  <a:gd name="T39" fmla="*/ 2694 h 2725"/>
                  <a:gd name="T40" fmla="*/ 1584 w 2781"/>
                  <a:gd name="T41" fmla="*/ 2607 h 2725"/>
                  <a:gd name="T42" fmla="*/ 1926 w 2781"/>
                  <a:gd name="T43" fmla="*/ 2665 h 2725"/>
                  <a:gd name="T44" fmla="*/ 2166 w 2781"/>
                  <a:gd name="T45" fmla="*/ 2510 h 2725"/>
                  <a:gd name="T46" fmla="*/ 2286 w 2781"/>
                  <a:gd name="T47" fmla="*/ 1436 h 2725"/>
                  <a:gd name="T48" fmla="*/ 2332 w 2781"/>
                  <a:gd name="T49" fmla="*/ 1283 h 2725"/>
                  <a:gd name="T50" fmla="*/ 2331 w 2781"/>
                  <a:gd name="T51" fmla="*/ 1086 h 2725"/>
                  <a:gd name="T52" fmla="*/ 2380 w 2781"/>
                  <a:gd name="T53" fmla="*/ 1063 h 2725"/>
                  <a:gd name="T54" fmla="*/ 2401 w 2781"/>
                  <a:gd name="T55" fmla="*/ 1049 h 2725"/>
                  <a:gd name="T56" fmla="*/ 2434 w 2781"/>
                  <a:gd name="T57" fmla="*/ 1000 h 2725"/>
                  <a:gd name="T58" fmla="*/ 2551 w 2781"/>
                  <a:gd name="T59" fmla="*/ 926 h 2725"/>
                  <a:gd name="T60" fmla="*/ 2597 w 2781"/>
                  <a:gd name="T61" fmla="*/ 912 h 2725"/>
                  <a:gd name="T62" fmla="*/ 2637 w 2781"/>
                  <a:gd name="T63" fmla="*/ 870 h 2725"/>
                  <a:gd name="T64" fmla="*/ 2684 w 2781"/>
                  <a:gd name="T65" fmla="*/ 806 h 2725"/>
                  <a:gd name="T66" fmla="*/ 2767 w 2781"/>
                  <a:gd name="T67" fmla="*/ 746 h 2725"/>
                  <a:gd name="T68" fmla="*/ 2762 w 2781"/>
                  <a:gd name="T69" fmla="*/ 653 h 2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1" h="2725">
                    <a:moveTo>
                      <a:pt x="2762" y="653"/>
                    </a:moveTo>
                    <a:lnTo>
                      <a:pt x="2631" y="424"/>
                    </a:lnTo>
                    <a:lnTo>
                      <a:pt x="2631" y="424"/>
                    </a:lnTo>
                    <a:cubicBezTo>
                      <a:pt x="2515" y="222"/>
                      <a:pt x="2328" y="72"/>
                      <a:pt x="2108" y="0"/>
                    </a:cubicBezTo>
                    <a:lnTo>
                      <a:pt x="2108" y="0"/>
                    </a:lnTo>
                    <a:cubicBezTo>
                      <a:pt x="2011" y="106"/>
                      <a:pt x="1755" y="339"/>
                      <a:pt x="1373" y="338"/>
                    </a:cubicBezTo>
                    <a:lnTo>
                      <a:pt x="1373" y="338"/>
                    </a:lnTo>
                    <a:cubicBezTo>
                      <a:pt x="1003" y="337"/>
                      <a:pt x="761" y="107"/>
                      <a:pt x="667" y="1"/>
                    </a:cubicBezTo>
                    <a:lnTo>
                      <a:pt x="667" y="1"/>
                    </a:lnTo>
                    <a:cubicBezTo>
                      <a:pt x="522" y="53"/>
                      <a:pt x="390" y="142"/>
                      <a:pt x="285" y="258"/>
                    </a:cubicBezTo>
                    <a:lnTo>
                      <a:pt x="25" y="548"/>
                    </a:lnTo>
                    <a:lnTo>
                      <a:pt x="25" y="548"/>
                    </a:lnTo>
                    <a:cubicBezTo>
                      <a:pt x="8" y="568"/>
                      <a:pt x="0" y="592"/>
                      <a:pt x="1" y="616"/>
                    </a:cubicBezTo>
                    <a:lnTo>
                      <a:pt x="1" y="616"/>
                    </a:lnTo>
                    <a:cubicBezTo>
                      <a:pt x="3" y="644"/>
                      <a:pt x="16" y="669"/>
                      <a:pt x="39" y="687"/>
                    </a:cubicBezTo>
                    <a:lnTo>
                      <a:pt x="119" y="745"/>
                    </a:lnTo>
                    <a:lnTo>
                      <a:pt x="158" y="845"/>
                    </a:lnTo>
                    <a:lnTo>
                      <a:pt x="158" y="845"/>
                    </a:lnTo>
                    <a:cubicBezTo>
                      <a:pt x="169" y="872"/>
                      <a:pt x="186" y="895"/>
                      <a:pt x="207" y="913"/>
                    </a:cubicBezTo>
                    <a:lnTo>
                      <a:pt x="207" y="913"/>
                    </a:lnTo>
                    <a:cubicBezTo>
                      <a:pt x="229" y="932"/>
                      <a:pt x="255" y="944"/>
                      <a:pt x="284" y="951"/>
                    </a:cubicBezTo>
                    <a:lnTo>
                      <a:pt x="366" y="968"/>
                    </a:lnTo>
                    <a:lnTo>
                      <a:pt x="419" y="1040"/>
                    </a:lnTo>
                    <a:lnTo>
                      <a:pt x="419" y="1040"/>
                    </a:lnTo>
                    <a:cubicBezTo>
                      <a:pt x="437" y="1066"/>
                      <a:pt x="465" y="1079"/>
                      <a:pt x="494" y="1079"/>
                    </a:cubicBezTo>
                    <a:lnTo>
                      <a:pt x="494" y="1079"/>
                    </a:lnTo>
                    <a:cubicBezTo>
                      <a:pt x="519" y="1079"/>
                      <a:pt x="544" y="1070"/>
                      <a:pt x="563" y="1049"/>
                    </a:cubicBezTo>
                    <a:lnTo>
                      <a:pt x="634" y="975"/>
                    </a:lnTo>
                    <a:lnTo>
                      <a:pt x="740" y="1474"/>
                    </a:lnTo>
                    <a:lnTo>
                      <a:pt x="386" y="2125"/>
                    </a:lnTo>
                    <a:lnTo>
                      <a:pt x="386" y="2125"/>
                    </a:lnTo>
                    <a:cubicBezTo>
                      <a:pt x="350" y="2188"/>
                      <a:pt x="348" y="2261"/>
                      <a:pt x="373" y="2323"/>
                    </a:cubicBezTo>
                    <a:lnTo>
                      <a:pt x="373" y="2323"/>
                    </a:lnTo>
                    <a:cubicBezTo>
                      <a:pt x="397" y="2386"/>
                      <a:pt x="447" y="2437"/>
                      <a:pt x="517" y="2459"/>
                    </a:cubicBezTo>
                    <a:lnTo>
                      <a:pt x="517" y="2459"/>
                    </a:lnTo>
                    <a:cubicBezTo>
                      <a:pt x="521" y="2460"/>
                      <a:pt x="524" y="2462"/>
                      <a:pt x="528" y="2462"/>
                    </a:cubicBezTo>
                    <a:lnTo>
                      <a:pt x="528" y="2462"/>
                    </a:lnTo>
                    <a:cubicBezTo>
                      <a:pt x="619" y="2488"/>
                      <a:pt x="807" y="2487"/>
                      <a:pt x="828" y="2501"/>
                    </a:cubicBezTo>
                    <a:lnTo>
                      <a:pt x="828" y="2501"/>
                    </a:lnTo>
                    <a:cubicBezTo>
                      <a:pt x="844" y="2511"/>
                      <a:pt x="981" y="2673"/>
                      <a:pt x="1156" y="2694"/>
                    </a:cubicBezTo>
                    <a:lnTo>
                      <a:pt x="1156" y="2694"/>
                    </a:lnTo>
                    <a:cubicBezTo>
                      <a:pt x="1406" y="2724"/>
                      <a:pt x="1493" y="2591"/>
                      <a:pt x="1584" y="2607"/>
                    </a:cubicBezTo>
                    <a:lnTo>
                      <a:pt x="1584" y="2607"/>
                    </a:lnTo>
                    <a:cubicBezTo>
                      <a:pt x="1642" y="2617"/>
                      <a:pt x="1815" y="2672"/>
                      <a:pt x="1926" y="2665"/>
                    </a:cubicBezTo>
                    <a:lnTo>
                      <a:pt x="1926" y="2665"/>
                    </a:lnTo>
                    <a:cubicBezTo>
                      <a:pt x="2174" y="2648"/>
                      <a:pt x="2166" y="2510"/>
                      <a:pt x="2166" y="2510"/>
                    </a:cubicBezTo>
                    <a:lnTo>
                      <a:pt x="2190" y="1657"/>
                    </a:lnTo>
                    <a:lnTo>
                      <a:pt x="2286" y="1436"/>
                    </a:lnTo>
                    <a:lnTo>
                      <a:pt x="2286" y="1436"/>
                    </a:lnTo>
                    <a:cubicBezTo>
                      <a:pt x="2308" y="1388"/>
                      <a:pt x="2323" y="1335"/>
                      <a:pt x="2332" y="1283"/>
                    </a:cubicBezTo>
                    <a:lnTo>
                      <a:pt x="2332" y="1283"/>
                    </a:lnTo>
                    <a:cubicBezTo>
                      <a:pt x="2341" y="1218"/>
                      <a:pt x="2341" y="1151"/>
                      <a:pt x="2331" y="1086"/>
                    </a:cubicBezTo>
                    <a:lnTo>
                      <a:pt x="2331" y="1086"/>
                    </a:lnTo>
                    <a:lnTo>
                      <a:pt x="2380" y="1063"/>
                    </a:lnTo>
                    <a:lnTo>
                      <a:pt x="2380" y="1063"/>
                    </a:lnTo>
                    <a:cubicBezTo>
                      <a:pt x="2387" y="1060"/>
                      <a:pt x="2395" y="1054"/>
                      <a:pt x="2401" y="1049"/>
                    </a:cubicBezTo>
                    <a:lnTo>
                      <a:pt x="2401" y="1049"/>
                    </a:lnTo>
                    <a:cubicBezTo>
                      <a:pt x="2417" y="1037"/>
                      <a:pt x="2428" y="1019"/>
                      <a:pt x="2434" y="1000"/>
                    </a:cubicBezTo>
                    <a:lnTo>
                      <a:pt x="2455" y="933"/>
                    </a:lnTo>
                    <a:lnTo>
                      <a:pt x="2551" y="926"/>
                    </a:lnTo>
                    <a:lnTo>
                      <a:pt x="2551" y="926"/>
                    </a:lnTo>
                    <a:cubicBezTo>
                      <a:pt x="2568" y="926"/>
                      <a:pt x="2583" y="921"/>
                      <a:pt x="2597" y="912"/>
                    </a:cubicBezTo>
                    <a:lnTo>
                      <a:pt x="2597" y="912"/>
                    </a:lnTo>
                    <a:cubicBezTo>
                      <a:pt x="2614" y="903"/>
                      <a:pt x="2628" y="888"/>
                      <a:pt x="2637" y="870"/>
                    </a:cubicBezTo>
                    <a:lnTo>
                      <a:pt x="2667" y="807"/>
                    </a:lnTo>
                    <a:lnTo>
                      <a:pt x="2684" y="806"/>
                    </a:lnTo>
                    <a:lnTo>
                      <a:pt x="2684" y="806"/>
                    </a:lnTo>
                    <a:cubicBezTo>
                      <a:pt x="2723" y="802"/>
                      <a:pt x="2753" y="778"/>
                      <a:pt x="2767" y="746"/>
                    </a:cubicBezTo>
                    <a:lnTo>
                      <a:pt x="2767" y="746"/>
                    </a:lnTo>
                    <a:cubicBezTo>
                      <a:pt x="2780" y="718"/>
                      <a:pt x="2780" y="683"/>
                      <a:pt x="2762" y="65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93">
                <a:extLst>
                  <a:ext uri="{FF2B5EF4-FFF2-40B4-BE49-F238E27FC236}">
                    <a16:creationId xmlns:a16="http://schemas.microsoft.com/office/drawing/2014/main" id="{70B2F313-19BD-4F70-B66A-88CFABA02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9909" y="6417791"/>
                <a:ext cx="2452043" cy="2378676"/>
              </a:xfrm>
              <a:custGeom>
                <a:avLst/>
                <a:gdLst>
                  <a:gd name="T0" fmla="*/ 645 w 2800"/>
                  <a:gd name="T1" fmla="*/ 975 h 2717"/>
                  <a:gd name="T2" fmla="*/ 757 w 2800"/>
                  <a:gd name="T3" fmla="*/ 1482 h 2717"/>
                  <a:gd name="T4" fmla="*/ 401 w 2800"/>
                  <a:gd name="T5" fmla="*/ 2137 h 2717"/>
                  <a:gd name="T6" fmla="*/ 389 w 2800"/>
                  <a:gd name="T7" fmla="*/ 2330 h 2717"/>
                  <a:gd name="T8" fmla="*/ 539 w 2800"/>
                  <a:gd name="T9" fmla="*/ 2463 h 2717"/>
                  <a:gd name="T10" fmla="*/ 733 w 2800"/>
                  <a:gd name="T11" fmla="*/ 2488 h 2717"/>
                  <a:gd name="T12" fmla="*/ 859 w 2800"/>
                  <a:gd name="T13" fmla="*/ 2518 h 2717"/>
                  <a:gd name="T14" fmla="*/ 1167 w 2800"/>
                  <a:gd name="T15" fmla="*/ 2694 h 2717"/>
                  <a:gd name="T16" fmla="*/ 1595 w 2800"/>
                  <a:gd name="T17" fmla="*/ 2607 h 2717"/>
                  <a:gd name="T18" fmla="*/ 1661 w 2800"/>
                  <a:gd name="T19" fmla="*/ 2623 h 2717"/>
                  <a:gd name="T20" fmla="*/ 2167 w 2800"/>
                  <a:gd name="T21" fmla="*/ 2520 h 2717"/>
                  <a:gd name="T22" fmla="*/ 2192 w 2800"/>
                  <a:gd name="T23" fmla="*/ 1662 h 2717"/>
                  <a:gd name="T24" fmla="*/ 2332 w 2800"/>
                  <a:gd name="T25" fmla="*/ 1291 h 2717"/>
                  <a:gd name="T26" fmla="*/ 2331 w 2800"/>
                  <a:gd name="T27" fmla="*/ 1095 h 2717"/>
                  <a:gd name="T28" fmla="*/ 2384 w 2800"/>
                  <a:gd name="T29" fmla="*/ 1064 h 2717"/>
                  <a:gd name="T30" fmla="*/ 2435 w 2800"/>
                  <a:gd name="T31" fmla="*/ 1007 h 2717"/>
                  <a:gd name="T32" fmla="*/ 2464 w 2800"/>
                  <a:gd name="T33" fmla="*/ 933 h 2717"/>
                  <a:gd name="T34" fmla="*/ 2602 w 2800"/>
                  <a:gd name="T35" fmla="*/ 914 h 2717"/>
                  <a:gd name="T36" fmla="*/ 2668 w 2800"/>
                  <a:gd name="T37" fmla="*/ 812 h 2717"/>
                  <a:gd name="T38" fmla="*/ 2692 w 2800"/>
                  <a:gd name="T39" fmla="*/ 806 h 2717"/>
                  <a:gd name="T40" fmla="*/ 2768 w 2800"/>
                  <a:gd name="T41" fmla="*/ 752 h 2717"/>
                  <a:gd name="T42" fmla="*/ 2632 w 2800"/>
                  <a:gd name="T43" fmla="*/ 438 h 2717"/>
                  <a:gd name="T44" fmla="*/ 1384 w 2800"/>
                  <a:gd name="T45" fmla="*/ 356 h 2717"/>
                  <a:gd name="T46" fmla="*/ 674 w 2800"/>
                  <a:gd name="T47" fmla="*/ 20 h 2717"/>
                  <a:gd name="T48" fmla="*/ 40 w 2800"/>
                  <a:gd name="T49" fmla="*/ 563 h 2717"/>
                  <a:gd name="T50" fmla="*/ 19 w 2800"/>
                  <a:gd name="T51" fmla="*/ 625 h 2717"/>
                  <a:gd name="T52" fmla="*/ 134 w 2800"/>
                  <a:gd name="T53" fmla="*/ 747 h 2717"/>
                  <a:gd name="T54" fmla="*/ 175 w 2800"/>
                  <a:gd name="T55" fmla="*/ 850 h 2717"/>
                  <a:gd name="T56" fmla="*/ 294 w 2800"/>
                  <a:gd name="T57" fmla="*/ 951 h 2717"/>
                  <a:gd name="T58" fmla="*/ 382 w 2800"/>
                  <a:gd name="T59" fmla="*/ 972 h 2717"/>
                  <a:gd name="T60" fmla="*/ 503 w 2800"/>
                  <a:gd name="T61" fmla="*/ 1079 h 2717"/>
                  <a:gd name="T62" fmla="*/ 637 w 2800"/>
                  <a:gd name="T63" fmla="*/ 978 h 2717"/>
                  <a:gd name="T64" fmla="*/ 1236 w 2800"/>
                  <a:gd name="T65" fmla="*/ 2716 h 2717"/>
                  <a:gd name="T66" fmla="*/ 1164 w 2800"/>
                  <a:gd name="T67" fmla="*/ 2712 h 2717"/>
                  <a:gd name="T68" fmla="*/ 831 w 2800"/>
                  <a:gd name="T69" fmla="*/ 2517 h 2717"/>
                  <a:gd name="T70" fmla="*/ 732 w 2800"/>
                  <a:gd name="T71" fmla="*/ 2504 h 2717"/>
                  <a:gd name="T72" fmla="*/ 524 w 2800"/>
                  <a:gd name="T73" fmla="*/ 2477 h 2717"/>
                  <a:gd name="T74" fmla="*/ 374 w 2800"/>
                  <a:gd name="T75" fmla="*/ 2336 h 2717"/>
                  <a:gd name="T76" fmla="*/ 637 w 2800"/>
                  <a:gd name="T77" fmla="*/ 1002 h 2717"/>
                  <a:gd name="T78" fmla="*/ 502 w 2800"/>
                  <a:gd name="T79" fmla="*/ 1096 h 2717"/>
                  <a:gd name="T80" fmla="*/ 369 w 2800"/>
                  <a:gd name="T81" fmla="*/ 985 h 2717"/>
                  <a:gd name="T82" fmla="*/ 211 w 2800"/>
                  <a:gd name="T83" fmla="*/ 928 h 2717"/>
                  <a:gd name="T84" fmla="*/ 121 w 2800"/>
                  <a:gd name="T85" fmla="*/ 759 h 2717"/>
                  <a:gd name="T86" fmla="*/ 1 w 2800"/>
                  <a:gd name="T87" fmla="*/ 625 h 2717"/>
                  <a:gd name="T88" fmla="*/ 288 w 2800"/>
                  <a:gd name="T89" fmla="*/ 261 h 2717"/>
                  <a:gd name="T90" fmla="*/ 674 w 2800"/>
                  <a:gd name="T91" fmla="*/ 2 h 2717"/>
                  <a:gd name="T92" fmla="*/ 1382 w 2800"/>
                  <a:gd name="T93" fmla="*/ 339 h 2717"/>
                  <a:gd name="T94" fmla="*/ 1384 w 2800"/>
                  <a:gd name="T95" fmla="*/ 339 h 2717"/>
                  <a:gd name="T96" fmla="*/ 2120 w 2800"/>
                  <a:gd name="T97" fmla="*/ 1 h 2717"/>
                  <a:gd name="T98" fmla="*/ 2779 w 2800"/>
                  <a:gd name="T99" fmla="*/ 658 h 2717"/>
                  <a:gd name="T100" fmla="*/ 2784 w 2800"/>
                  <a:gd name="T101" fmla="*/ 759 h 2717"/>
                  <a:gd name="T102" fmla="*/ 2654 w 2800"/>
                  <a:gd name="T103" fmla="*/ 882 h 2717"/>
                  <a:gd name="T104" fmla="*/ 2610 w 2800"/>
                  <a:gd name="T105" fmla="*/ 929 h 2717"/>
                  <a:gd name="T106" fmla="*/ 2451 w 2800"/>
                  <a:gd name="T107" fmla="*/ 1012 h 2717"/>
                  <a:gd name="T108" fmla="*/ 2416 w 2800"/>
                  <a:gd name="T109" fmla="*/ 1065 h 2717"/>
                  <a:gd name="T110" fmla="*/ 2349 w 2800"/>
                  <a:gd name="T111" fmla="*/ 1099 h 2717"/>
                  <a:gd name="T112" fmla="*/ 2304 w 2800"/>
                  <a:gd name="T113" fmla="*/ 1449 h 2717"/>
                  <a:gd name="T114" fmla="*/ 2184 w 2800"/>
                  <a:gd name="T115" fmla="*/ 2520 h 2717"/>
                  <a:gd name="T116" fmla="*/ 1657 w 2800"/>
                  <a:gd name="T117" fmla="*/ 2639 h 2717"/>
                  <a:gd name="T118" fmla="*/ 1591 w 2800"/>
                  <a:gd name="T119" fmla="*/ 2624 h 2717"/>
                  <a:gd name="T120" fmla="*/ 1236 w 2800"/>
                  <a:gd name="T121" fmla="*/ 271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00" h="2717">
                    <a:moveTo>
                      <a:pt x="643" y="975"/>
                    </a:moveTo>
                    <a:lnTo>
                      <a:pt x="643" y="975"/>
                    </a:lnTo>
                    <a:cubicBezTo>
                      <a:pt x="644" y="975"/>
                      <a:pt x="644" y="975"/>
                      <a:pt x="645" y="975"/>
                    </a:cubicBezTo>
                    <a:lnTo>
                      <a:pt x="645" y="975"/>
                    </a:lnTo>
                    <a:cubicBezTo>
                      <a:pt x="648" y="976"/>
                      <a:pt x="651" y="979"/>
                      <a:pt x="651" y="981"/>
                    </a:cubicBezTo>
                    <a:lnTo>
                      <a:pt x="757" y="1482"/>
                    </a:lnTo>
                    <a:lnTo>
                      <a:pt x="757" y="1482"/>
                    </a:lnTo>
                    <a:cubicBezTo>
                      <a:pt x="757" y="1483"/>
                      <a:pt x="757" y="1486"/>
                      <a:pt x="756" y="1487"/>
                    </a:cubicBezTo>
                    <a:lnTo>
                      <a:pt x="401" y="2137"/>
                    </a:lnTo>
                    <a:lnTo>
                      <a:pt x="401" y="2137"/>
                    </a:lnTo>
                    <a:cubicBezTo>
                      <a:pt x="369" y="2196"/>
                      <a:pt x="365" y="2267"/>
                      <a:pt x="389" y="2330"/>
                    </a:cubicBezTo>
                    <a:lnTo>
                      <a:pt x="389" y="2330"/>
                    </a:lnTo>
                    <a:cubicBezTo>
                      <a:pt x="415" y="2392"/>
                      <a:pt x="465" y="2440"/>
                      <a:pt x="528" y="2460"/>
                    </a:cubicBezTo>
                    <a:lnTo>
                      <a:pt x="528" y="2460"/>
                    </a:lnTo>
                    <a:cubicBezTo>
                      <a:pt x="532" y="2461"/>
                      <a:pt x="535" y="2462"/>
                      <a:pt x="539" y="2463"/>
                    </a:cubicBezTo>
                    <a:lnTo>
                      <a:pt x="539" y="2463"/>
                    </a:lnTo>
                    <a:cubicBezTo>
                      <a:pt x="589" y="2477"/>
                      <a:pt x="669" y="2483"/>
                      <a:pt x="733" y="2488"/>
                    </a:cubicBezTo>
                    <a:lnTo>
                      <a:pt x="733" y="2488"/>
                    </a:lnTo>
                    <a:cubicBezTo>
                      <a:pt x="797" y="2492"/>
                      <a:pt x="831" y="2495"/>
                      <a:pt x="841" y="2502"/>
                    </a:cubicBezTo>
                    <a:lnTo>
                      <a:pt x="841" y="2502"/>
                    </a:lnTo>
                    <a:cubicBezTo>
                      <a:pt x="845" y="2504"/>
                      <a:pt x="849" y="2509"/>
                      <a:pt x="859" y="2518"/>
                    </a:cubicBezTo>
                    <a:lnTo>
                      <a:pt x="859" y="2518"/>
                    </a:lnTo>
                    <a:cubicBezTo>
                      <a:pt x="904" y="2562"/>
                      <a:pt x="1021" y="2677"/>
                      <a:pt x="1167" y="2694"/>
                    </a:cubicBezTo>
                    <a:lnTo>
                      <a:pt x="1167" y="2694"/>
                    </a:lnTo>
                    <a:cubicBezTo>
                      <a:pt x="1316" y="2712"/>
                      <a:pt x="1408" y="2670"/>
                      <a:pt x="1475" y="2638"/>
                    </a:cubicBezTo>
                    <a:lnTo>
                      <a:pt x="1475" y="2638"/>
                    </a:lnTo>
                    <a:cubicBezTo>
                      <a:pt x="1521" y="2617"/>
                      <a:pt x="1556" y="2601"/>
                      <a:pt x="1595" y="2607"/>
                    </a:cubicBezTo>
                    <a:lnTo>
                      <a:pt x="1595" y="2607"/>
                    </a:lnTo>
                    <a:cubicBezTo>
                      <a:pt x="1609" y="2610"/>
                      <a:pt x="1632" y="2616"/>
                      <a:pt x="1661" y="2623"/>
                    </a:cubicBezTo>
                    <a:lnTo>
                      <a:pt x="1661" y="2623"/>
                    </a:lnTo>
                    <a:cubicBezTo>
                      <a:pt x="1737" y="2642"/>
                      <a:pt x="1854" y="2671"/>
                      <a:pt x="1935" y="2666"/>
                    </a:cubicBezTo>
                    <a:lnTo>
                      <a:pt x="1935" y="2666"/>
                    </a:lnTo>
                    <a:cubicBezTo>
                      <a:pt x="2172" y="2649"/>
                      <a:pt x="2167" y="2522"/>
                      <a:pt x="2167" y="2520"/>
                    </a:cubicBezTo>
                    <a:lnTo>
                      <a:pt x="2191" y="1666"/>
                    </a:lnTo>
                    <a:lnTo>
                      <a:pt x="2191" y="1666"/>
                    </a:lnTo>
                    <a:cubicBezTo>
                      <a:pt x="2191" y="1665"/>
                      <a:pt x="2192" y="1663"/>
                      <a:pt x="2192" y="1662"/>
                    </a:cubicBezTo>
                    <a:lnTo>
                      <a:pt x="2287" y="1442"/>
                    </a:lnTo>
                    <a:lnTo>
                      <a:pt x="2287" y="1442"/>
                    </a:lnTo>
                    <a:cubicBezTo>
                      <a:pt x="2309" y="1394"/>
                      <a:pt x="2324" y="1343"/>
                      <a:pt x="2332" y="1291"/>
                    </a:cubicBezTo>
                    <a:lnTo>
                      <a:pt x="2332" y="1291"/>
                    </a:lnTo>
                    <a:cubicBezTo>
                      <a:pt x="2341" y="1226"/>
                      <a:pt x="2341" y="1160"/>
                      <a:pt x="2331" y="1095"/>
                    </a:cubicBezTo>
                    <a:lnTo>
                      <a:pt x="2331" y="1095"/>
                    </a:lnTo>
                    <a:cubicBezTo>
                      <a:pt x="2330" y="1092"/>
                      <a:pt x="2333" y="1088"/>
                      <a:pt x="2336" y="1086"/>
                    </a:cubicBezTo>
                    <a:lnTo>
                      <a:pt x="2384" y="1064"/>
                    </a:lnTo>
                    <a:lnTo>
                      <a:pt x="2384" y="1064"/>
                    </a:lnTo>
                    <a:cubicBezTo>
                      <a:pt x="2392" y="1061"/>
                      <a:pt x="2399" y="1056"/>
                      <a:pt x="2405" y="1051"/>
                    </a:cubicBezTo>
                    <a:lnTo>
                      <a:pt x="2405" y="1051"/>
                    </a:lnTo>
                    <a:cubicBezTo>
                      <a:pt x="2419" y="1040"/>
                      <a:pt x="2429" y="1024"/>
                      <a:pt x="2435" y="1007"/>
                    </a:cubicBezTo>
                    <a:lnTo>
                      <a:pt x="2456" y="939"/>
                    </a:lnTo>
                    <a:lnTo>
                      <a:pt x="2456" y="939"/>
                    </a:lnTo>
                    <a:cubicBezTo>
                      <a:pt x="2457" y="935"/>
                      <a:pt x="2461" y="933"/>
                      <a:pt x="2464" y="933"/>
                    </a:cubicBezTo>
                    <a:lnTo>
                      <a:pt x="2559" y="927"/>
                    </a:lnTo>
                    <a:lnTo>
                      <a:pt x="2559" y="927"/>
                    </a:lnTo>
                    <a:cubicBezTo>
                      <a:pt x="2574" y="926"/>
                      <a:pt x="2588" y="921"/>
                      <a:pt x="2602" y="914"/>
                    </a:cubicBezTo>
                    <a:lnTo>
                      <a:pt x="2602" y="914"/>
                    </a:lnTo>
                    <a:cubicBezTo>
                      <a:pt x="2617" y="905"/>
                      <a:pt x="2630" y="891"/>
                      <a:pt x="2638" y="875"/>
                    </a:cubicBezTo>
                    <a:lnTo>
                      <a:pt x="2668" y="812"/>
                    </a:lnTo>
                    <a:lnTo>
                      <a:pt x="2668" y="812"/>
                    </a:lnTo>
                    <a:cubicBezTo>
                      <a:pt x="2669" y="810"/>
                      <a:pt x="2672" y="808"/>
                      <a:pt x="2675" y="808"/>
                    </a:cubicBezTo>
                    <a:lnTo>
                      <a:pt x="2692" y="806"/>
                    </a:lnTo>
                    <a:lnTo>
                      <a:pt x="2692" y="806"/>
                    </a:lnTo>
                    <a:cubicBezTo>
                      <a:pt x="2725" y="803"/>
                      <a:pt x="2754" y="782"/>
                      <a:pt x="2768" y="752"/>
                    </a:cubicBezTo>
                    <a:lnTo>
                      <a:pt x="2768" y="752"/>
                    </a:lnTo>
                    <a:cubicBezTo>
                      <a:pt x="2780" y="724"/>
                      <a:pt x="2779" y="693"/>
                      <a:pt x="2764" y="666"/>
                    </a:cubicBezTo>
                    <a:lnTo>
                      <a:pt x="2632" y="438"/>
                    </a:lnTo>
                    <a:lnTo>
                      <a:pt x="2632" y="438"/>
                    </a:lnTo>
                    <a:cubicBezTo>
                      <a:pt x="2518" y="239"/>
                      <a:pt x="2337" y="91"/>
                      <a:pt x="2120" y="19"/>
                    </a:cubicBezTo>
                    <a:lnTo>
                      <a:pt x="2120" y="19"/>
                    </a:lnTo>
                    <a:cubicBezTo>
                      <a:pt x="2023" y="124"/>
                      <a:pt x="1765" y="356"/>
                      <a:pt x="1384" y="356"/>
                    </a:cubicBezTo>
                    <a:lnTo>
                      <a:pt x="1382" y="356"/>
                    </a:lnTo>
                    <a:lnTo>
                      <a:pt x="1382" y="356"/>
                    </a:lnTo>
                    <a:cubicBezTo>
                      <a:pt x="1012" y="354"/>
                      <a:pt x="766" y="124"/>
                      <a:pt x="674" y="20"/>
                    </a:cubicBezTo>
                    <a:lnTo>
                      <a:pt x="674" y="20"/>
                    </a:lnTo>
                    <a:cubicBezTo>
                      <a:pt x="531" y="72"/>
                      <a:pt x="403" y="159"/>
                      <a:pt x="301" y="272"/>
                    </a:cubicBezTo>
                    <a:lnTo>
                      <a:pt x="40" y="563"/>
                    </a:lnTo>
                    <a:lnTo>
                      <a:pt x="40" y="563"/>
                    </a:lnTo>
                    <a:cubicBezTo>
                      <a:pt x="26" y="580"/>
                      <a:pt x="18" y="602"/>
                      <a:pt x="19" y="625"/>
                    </a:cubicBezTo>
                    <a:lnTo>
                      <a:pt x="19" y="625"/>
                    </a:lnTo>
                    <a:cubicBezTo>
                      <a:pt x="20" y="651"/>
                      <a:pt x="33" y="673"/>
                      <a:pt x="54" y="689"/>
                    </a:cubicBezTo>
                    <a:lnTo>
                      <a:pt x="134" y="747"/>
                    </a:lnTo>
                    <a:lnTo>
                      <a:pt x="134" y="747"/>
                    </a:lnTo>
                    <a:cubicBezTo>
                      <a:pt x="135" y="748"/>
                      <a:pt x="135" y="750"/>
                      <a:pt x="136" y="751"/>
                    </a:cubicBezTo>
                    <a:lnTo>
                      <a:pt x="175" y="850"/>
                    </a:lnTo>
                    <a:lnTo>
                      <a:pt x="175" y="850"/>
                    </a:lnTo>
                    <a:cubicBezTo>
                      <a:pt x="185" y="875"/>
                      <a:pt x="202" y="898"/>
                      <a:pt x="222" y="915"/>
                    </a:cubicBezTo>
                    <a:lnTo>
                      <a:pt x="222" y="915"/>
                    </a:lnTo>
                    <a:cubicBezTo>
                      <a:pt x="243" y="933"/>
                      <a:pt x="267" y="945"/>
                      <a:pt x="294" y="951"/>
                    </a:cubicBezTo>
                    <a:lnTo>
                      <a:pt x="376" y="968"/>
                    </a:lnTo>
                    <a:lnTo>
                      <a:pt x="376" y="968"/>
                    </a:lnTo>
                    <a:cubicBezTo>
                      <a:pt x="378" y="969"/>
                      <a:pt x="381" y="970"/>
                      <a:pt x="382" y="972"/>
                    </a:cubicBezTo>
                    <a:lnTo>
                      <a:pt x="435" y="1044"/>
                    </a:lnTo>
                    <a:lnTo>
                      <a:pt x="435" y="1044"/>
                    </a:lnTo>
                    <a:cubicBezTo>
                      <a:pt x="450" y="1066"/>
                      <a:pt x="475" y="1079"/>
                      <a:pt x="503" y="1079"/>
                    </a:cubicBezTo>
                    <a:lnTo>
                      <a:pt x="503" y="1079"/>
                    </a:lnTo>
                    <a:cubicBezTo>
                      <a:pt x="527" y="1080"/>
                      <a:pt x="549" y="1070"/>
                      <a:pt x="566" y="1053"/>
                    </a:cubicBezTo>
                    <a:lnTo>
                      <a:pt x="637" y="978"/>
                    </a:lnTo>
                    <a:lnTo>
                      <a:pt x="637" y="978"/>
                    </a:lnTo>
                    <a:cubicBezTo>
                      <a:pt x="638" y="976"/>
                      <a:pt x="640" y="975"/>
                      <a:pt x="643" y="975"/>
                    </a:cubicBezTo>
                    <a:close/>
                    <a:moveTo>
                      <a:pt x="1236" y="2716"/>
                    </a:moveTo>
                    <a:lnTo>
                      <a:pt x="1236" y="2716"/>
                    </a:lnTo>
                    <a:cubicBezTo>
                      <a:pt x="1213" y="2716"/>
                      <a:pt x="1190" y="2714"/>
                      <a:pt x="1164" y="2712"/>
                    </a:cubicBezTo>
                    <a:lnTo>
                      <a:pt x="1164" y="2712"/>
                    </a:lnTo>
                    <a:cubicBezTo>
                      <a:pt x="1013" y="2693"/>
                      <a:pt x="892" y="2576"/>
                      <a:pt x="847" y="2531"/>
                    </a:cubicBezTo>
                    <a:lnTo>
                      <a:pt x="847" y="2531"/>
                    </a:lnTo>
                    <a:cubicBezTo>
                      <a:pt x="840" y="2525"/>
                      <a:pt x="833" y="2518"/>
                      <a:pt x="831" y="2517"/>
                    </a:cubicBezTo>
                    <a:lnTo>
                      <a:pt x="831" y="2517"/>
                    </a:lnTo>
                    <a:cubicBezTo>
                      <a:pt x="824" y="2512"/>
                      <a:pt x="775" y="2508"/>
                      <a:pt x="732" y="2504"/>
                    </a:cubicBezTo>
                    <a:lnTo>
                      <a:pt x="732" y="2504"/>
                    </a:lnTo>
                    <a:cubicBezTo>
                      <a:pt x="666" y="2500"/>
                      <a:pt x="585" y="2494"/>
                      <a:pt x="535" y="2479"/>
                    </a:cubicBezTo>
                    <a:lnTo>
                      <a:pt x="535" y="2479"/>
                    </a:lnTo>
                    <a:cubicBezTo>
                      <a:pt x="531" y="2478"/>
                      <a:pt x="527" y="2478"/>
                      <a:pt x="524" y="2477"/>
                    </a:cubicBezTo>
                    <a:lnTo>
                      <a:pt x="524" y="2477"/>
                    </a:lnTo>
                    <a:cubicBezTo>
                      <a:pt x="455" y="2455"/>
                      <a:pt x="400" y="2404"/>
                      <a:pt x="374" y="2336"/>
                    </a:cubicBezTo>
                    <a:lnTo>
                      <a:pt x="374" y="2336"/>
                    </a:lnTo>
                    <a:cubicBezTo>
                      <a:pt x="347" y="2268"/>
                      <a:pt x="352" y="2193"/>
                      <a:pt x="387" y="2129"/>
                    </a:cubicBezTo>
                    <a:lnTo>
                      <a:pt x="739" y="1482"/>
                    </a:lnTo>
                    <a:lnTo>
                      <a:pt x="637" y="1002"/>
                    </a:lnTo>
                    <a:lnTo>
                      <a:pt x="578" y="1064"/>
                    </a:lnTo>
                    <a:lnTo>
                      <a:pt x="578" y="1064"/>
                    </a:lnTo>
                    <a:cubicBezTo>
                      <a:pt x="558" y="1086"/>
                      <a:pt x="531" y="1097"/>
                      <a:pt x="502" y="1096"/>
                    </a:cubicBezTo>
                    <a:lnTo>
                      <a:pt x="502" y="1096"/>
                    </a:lnTo>
                    <a:cubicBezTo>
                      <a:pt x="470" y="1096"/>
                      <a:pt x="440" y="1081"/>
                      <a:pt x="421" y="1055"/>
                    </a:cubicBezTo>
                    <a:lnTo>
                      <a:pt x="369" y="985"/>
                    </a:lnTo>
                    <a:lnTo>
                      <a:pt x="291" y="967"/>
                    </a:lnTo>
                    <a:lnTo>
                      <a:pt x="291" y="967"/>
                    </a:lnTo>
                    <a:cubicBezTo>
                      <a:pt x="262" y="961"/>
                      <a:pt x="234" y="949"/>
                      <a:pt x="211" y="928"/>
                    </a:cubicBezTo>
                    <a:lnTo>
                      <a:pt x="211" y="928"/>
                    </a:lnTo>
                    <a:cubicBezTo>
                      <a:pt x="188" y="909"/>
                      <a:pt x="170" y="884"/>
                      <a:pt x="159" y="856"/>
                    </a:cubicBezTo>
                    <a:lnTo>
                      <a:pt x="121" y="759"/>
                    </a:lnTo>
                    <a:lnTo>
                      <a:pt x="43" y="703"/>
                    </a:lnTo>
                    <a:lnTo>
                      <a:pt x="43" y="703"/>
                    </a:lnTo>
                    <a:cubicBezTo>
                      <a:pt x="19" y="685"/>
                      <a:pt x="3" y="657"/>
                      <a:pt x="1" y="625"/>
                    </a:cubicBezTo>
                    <a:lnTo>
                      <a:pt x="1" y="625"/>
                    </a:lnTo>
                    <a:cubicBezTo>
                      <a:pt x="0" y="599"/>
                      <a:pt x="9" y="572"/>
                      <a:pt x="27" y="551"/>
                    </a:cubicBezTo>
                    <a:lnTo>
                      <a:pt x="288" y="261"/>
                    </a:lnTo>
                    <a:lnTo>
                      <a:pt x="288" y="261"/>
                    </a:lnTo>
                    <a:cubicBezTo>
                      <a:pt x="393" y="145"/>
                      <a:pt x="526" y="55"/>
                      <a:pt x="674" y="2"/>
                    </a:cubicBezTo>
                    <a:lnTo>
                      <a:pt x="674" y="2"/>
                    </a:lnTo>
                    <a:cubicBezTo>
                      <a:pt x="676" y="0"/>
                      <a:pt x="681" y="1"/>
                      <a:pt x="683" y="4"/>
                    </a:cubicBezTo>
                    <a:lnTo>
                      <a:pt x="683" y="4"/>
                    </a:lnTo>
                    <a:cubicBezTo>
                      <a:pt x="771" y="104"/>
                      <a:pt x="1014" y="337"/>
                      <a:pt x="1382" y="339"/>
                    </a:cubicBezTo>
                    <a:lnTo>
                      <a:pt x="1382" y="339"/>
                    </a:lnTo>
                    <a:cubicBezTo>
                      <a:pt x="1382" y="339"/>
                      <a:pt x="1383" y="339"/>
                      <a:pt x="1384" y="339"/>
                    </a:cubicBezTo>
                    <a:lnTo>
                      <a:pt x="1384" y="339"/>
                    </a:lnTo>
                    <a:cubicBezTo>
                      <a:pt x="1764" y="339"/>
                      <a:pt x="2019" y="104"/>
                      <a:pt x="2111" y="3"/>
                    </a:cubicBezTo>
                    <a:lnTo>
                      <a:pt x="2111" y="3"/>
                    </a:lnTo>
                    <a:cubicBezTo>
                      <a:pt x="2114" y="1"/>
                      <a:pt x="2117" y="0"/>
                      <a:pt x="2120" y="1"/>
                    </a:cubicBezTo>
                    <a:lnTo>
                      <a:pt x="2120" y="1"/>
                    </a:lnTo>
                    <a:cubicBezTo>
                      <a:pt x="2343" y="73"/>
                      <a:pt x="2530" y="226"/>
                      <a:pt x="2647" y="429"/>
                    </a:cubicBezTo>
                    <a:lnTo>
                      <a:pt x="2779" y="658"/>
                    </a:lnTo>
                    <a:lnTo>
                      <a:pt x="2779" y="658"/>
                    </a:lnTo>
                    <a:cubicBezTo>
                      <a:pt x="2797" y="689"/>
                      <a:pt x="2799" y="727"/>
                      <a:pt x="2784" y="759"/>
                    </a:cubicBezTo>
                    <a:lnTo>
                      <a:pt x="2784" y="759"/>
                    </a:lnTo>
                    <a:cubicBezTo>
                      <a:pt x="2767" y="795"/>
                      <a:pt x="2734" y="819"/>
                      <a:pt x="2694" y="823"/>
                    </a:cubicBezTo>
                    <a:lnTo>
                      <a:pt x="2682" y="825"/>
                    </a:lnTo>
                    <a:lnTo>
                      <a:pt x="2654" y="882"/>
                    </a:lnTo>
                    <a:lnTo>
                      <a:pt x="2654" y="882"/>
                    </a:lnTo>
                    <a:cubicBezTo>
                      <a:pt x="2644" y="901"/>
                      <a:pt x="2630" y="918"/>
                      <a:pt x="2610" y="929"/>
                    </a:cubicBezTo>
                    <a:lnTo>
                      <a:pt x="2610" y="929"/>
                    </a:lnTo>
                    <a:cubicBezTo>
                      <a:pt x="2595" y="938"/>
                      <a:pt x="2578" y="943"/>
                      <a:pt x="2560" y="944"/>
                    </a:cubicBezTo>
                    <a:lnTo>
                      <a:pt x="2471" y="949"/>
                    </a:lnTo>
                    <a:lnTo>
                      <a:pt x="2451" y="1012"/>
                    </a:lnTo>
                    <a:lnTo>
                      <a:pt x="2451" y="1012"/>
                    </a:lnTo>
                    <a:cubicBezTo>
                      <a:pt x="2445" y="1033"/>
                      <a:pt x="2433" y="1051"/>
                      <a:pt x="2416" y="1065"/>
                    </a:cubicBezTo>
                    <a:lnTo>
                      <a:pt x="2416" y="1065"/>
                    </a:lnTo>
                    <a:cubicBezTo>
                      <a:pt x="2408" y="1071"/>
                      <a:pt x="2401" y="1076"/>
                      <a:pt x="2392" y="1080"/>
                    </a:cubicBezTo>
                    <a:lnTo>
                      <a:pt x="2349" y="1099"/>
                    </a:lnTo>
                    <a:lnTo>
                      <a:pt x="2349" y="1099"/>
                    </a:lnTo>
                    <a:cubicBezTo>
                      <a:pt x="2359" y="1163"/>
                      <a:pt x="2359" y="1229"/>
                      <a:pt x="2349" y="1293"/>
                    </a:cubicBezTo>
                    <a:lnTo>
                      <a:pt x="2349" y="1293"/>
                    </a:lnTo>
                    <a:cubicBezTo>
                      <a:pt x="2341" y="1347"/>
                      <a:pt x="2326" y="1399"/>
                      <a:pt x="2304" y="1449"/>
                    </a:cubicBezTo>
                    <a:lnTo>
                      <a:pt x="2209" y="1667"/>
                    </a:lnTo>
                    <a:lnTo>
                      <a:pt x="2184" y="2520"/>
                    </a:lnTo>
                    <a:lnTo>
                      <a:pt x="2184" y="2520"/>
                    </a:lnTo>
                    <a:cubicBezTo>
                      <a:pt x="2185" y="2525"/>
                      <a:pt x="2190" y="2666"/>
                      <a:pt x="1936" y="2683"/>
                    </a:cubicBezTo>
                    <a:lnTo>
                      <a:pt x="1936" y="2683"/>
                    </a:lnTo>
                    <a:cubicBezTo>
                      <a:pt x="1852" y="2688"/>
                      <a:pt x="1734" y="2659"/>
                      <a:pt x="1657" y="2639"/>
                    </a:cubicBezTo>
                    <a:lnTo>
                      <a:pt x="1657" y="2639"/>
                    </a:lnTo>
                    <a:cubicBezTo>
                      <a:pt x="1630" y="2633"/>
                      <a:pt x="1606" y="2627"/>
                      <a:pt x="1591" y="2624"/>
                    </a:cubicBezTo>
                    <a:lnTo>
                      <a:pt x="1591" y="2624"/>
                    </a:lnTo>
                    <a:cubicBezTo>
                      <a:pt x="1559" y="2619"/>
                      <a:pt x="1525" y="2634"/>
                      <a:pt x="1482" y="2654"/>
                    </a:cubicBezTo>
                    <a:lnTo>
                      <a:pt x="1482" y="2654"/>
                    </a:lnTo>
                    <a:cubicBezTo>
                      <a:pt x="1425" y="2681"/>
                      <a:pt x="1350" y="2716"/>
                      <a:pt x="1236" y="27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94">
                <a:extLst>
                  <a:ext uri="{FF2B5EF4-FFF2-40B4-BE49-F238E27FC236}">
                    <a16:creationId xmlns:a16="http://schemas.microsoft.com/office/drawing/2014/main" id="{7C8DE9C1-5D21-422F-A4ED-E225535AB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4188" y="6332838"/>
                <a:ext cx="648730" cy="189212"/>
              </a:xfrm>
              <a:custGeom>
                <a:avLst/>
                <a:gdLst>
                  <a:gd name="T0" fmla="*/ 390 w 741"/>
                  <a:gd name="T1" fmla="*/ 215 h 216"/>
                  <a:gd name="T2" fmla="*/ 390 w 741"/>
                  <a:gd name="T3" fmla="*/ 215 h 216"/>
                  <a:gd name="T4" fmla="*/ 79 w 741"/>
                  <a:gd name="T5" fmla="*/ 116 h 216"/>
                  <a:gd name="T6" fmla="*/ 79 w 741"/>
                  <a:gd name="T7" fmla="*/ 116 h 216"/>
                  <a:gd name="T8" fmla="*/ 2 w 741"/>
                  <a:gd name="T9" fmla="*/ 12 h 216"/>
                  <a:gd name="T10" fmla="*/ 2 w 741"/>
                  <a:gd name="T11" fmla="*/ 12 h 216"/>
                  <a:gd name="T12" fmla="*/ 7 w 741"/>
                  <a:gd name="T13" fmla="*/ 1 h 216"/>
                  <a:gd name="T14" fmla="*/ 7 w 741"/>
                  <a:gd name="T15" fmla="*/ 1 h 216"/>
                  <a:gd name="T16" fmla="*/ 18 w 741"/>
                  <a:gd name="T17" fmla="*/ 6 h 216"/>
                  <a:gd name="T18" fmla="*/ 18 w 741"/>
                  <a:gd name="T19" fmla="*/ 6 h 216"/>
                  <a:gd name="T20" fmla="*/ 398 w 741"/>
                  <a:gd name="T21" fmla="*/ 198 h 216"/>
                  <a:gd name="T22" fmla="*/ 398 w 741"/>
                  <a:gd name="T23" fmla="*/ 198 h 216"/>
                  <a:gd name="T24" fmla="*/ 663 w 741"/>
                  <a:gd name="T25" fmla="*/ 101 h 216"/>
                  <a:gd name="T26" fmla="*/ 663 w 741"/>
                  <a:gd name="T27" fmla="*/ 101 h 216"/>
                  <a:gd name="T28" fmla="*/ 722 w 741"/>
                  <a:gd name="T29" fmla="*/ 7 h 216"/>
                  <a:gd name="T30" fmla="*/ 722 w 741"/>
                  <a:gd name="T31" fmla="*/ 7 h 216"/>
                  <a:gd name="T32" fmla="*/ 732 w 741"/>
                  <a:gd name="T33" fmla="*/ 1 h 216"/>
                  <a:gd name="T34" fmla="*/ 732 w 741"/>
                  <a:gd name="T35" fmla="*/ 1 h 216"/>
                  <a:gd name="T36" fmla="*/ 739 w 741"/>
                  <a:gd name="T37" fmla="*/ 12 h 216"/>
                  <a:gd name="T38" fmla="*/ 739 w 741"/>
                  <a:gd name="T39" fmla="*/ 12 h 216"/>
                  <a:gd name="T40" fmla="*/ 398 w 741"/>
                  <a:gd name="T41" fmla="*/ 215 h 216"/>
                  <a:gd name="T42" fmla="*/ 398 w 741"/>
                  <a:gd name="T43" fmla="*/ 215 h 216"/>
                  <a:gd name="T44" fmla="*/ 390 w 741"/>
                  <a:gd name="T45" fmla="*/ 21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1" h="216">
                    <a:moveTo>
                      <a:pt x="390" y="215"/>
                    </a:moveTo>
                    <a:lnTo>
                      <a:pt x="390" y="215"/>
                    </a:lnTo>
                    <a:cubicBezTo>
                      <a:pt x="228" y="215"/>
                      <a:pt x="133" y="161"/>
                      <a:pt x="79" y="116"/>
                    </a:cubicBezTo>
                    <a:lnTo>
                      <a:pt x="79" y="116"/>
                    </a:lnTo>
                    <a:cubicBezTo>
                      <a:pt x="21" y="66"/>
                      <a:pt x="3" y="15"/>
                      <a:pt x="2" y="12"/>
                    </a:cubicBezTo>
                    <a:lnTo>
                      <a:pt x="2" y="12"/>
                    </a:lnTo>
                    <a:cubicBezTo>
                      <a:pt x="0" y="8"/>
                      <a:pt x="3" y="3"/>
                      <a:pt x="7" y="1"/>
                    </a:cubicBezTo>
                    <a:lnTo>
                      <a:pt x="7" y="1"/>
                    </a:lnTo>
                    <a:cubicBezTo>
                      <a:pt x="11" y="0"/>
                      <a:pt x="17" y="2"/>
                      <a:pt x="18" y="6"/>
                    </a:cubicBezTo>
                    <a:lnTo>
                      <a:pt x="18" y="6"/>
                    </a:lnTo>
                    <a:cubicBezTo>
                      <a:pt x="18" y="9"/>
                      <a:pt x="92" y="201"/>
                      <a:pt x="398" y="198"/>
                    </a:cubicBezTo>
                    <a:lnTo>
                      <a:pt x="398" y="198"/>
                    </a:lnTo>
                    <a:cubicBezTo>
                      <a:pt x="510" y="197"/>
                      <a:pt x="601" y="163"/>
                      <a:pt x="663" y="101"/>
                    </a:cubicBezTo>
                    <a:lnTo>
                      <a:pt x="663" y="101"/>
                    </a:lnTo>
                    <a:cubicBezTo>
                      <a:pt x="709" y="55"/>
                      <a:pt x="722" y="8"/>
                      <a:pt x="722" y="7"/>
                    </a:cubicBezTo>
                    <a:lnTo>
                      <a:pt x="722" y="7"/>
                    </a:lnTo>
                    <a:cubicBezTo>
                      <a:pt x="723" y="3"/>
                      <a:pt x="727" y="0"/>
                      <a:pt x="732" y="1"/>
                    </a:cubicBezTo>
                    <a:lnTo>
                      <a:pt x="732" y="1"/>
                    </a:lnTo>
                    <a:cubicBezTo>
                      <a:pt x="737" y="3"/>
                      <a:pt x="740" y="7"/>
                      <a:pt x="739" y="12"/>
                    </a:cubicBezTo>
                    <a:lnTo>
                      <a:pt x="739" y="12"/>
                    </a:lnTo>
                    <a:cubicBezTo>
                      <a:pt x="738" y="14"/>
                      <a:pt x="682" y="212"/>
                      <a:pt x="398" y="215"/>
                    </a:cubicBezTo>
                    <a:lnTo>
                      <a:pt x="398" y="215"/>
                    </a:lnTo>
                    <a:cubicBezTo>
                      <a:pt x="395" y="215"/>
                      <a:pt x="392" y="215"/>
                      <a:pt x="390" y="21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95">
                <a:extLst>
                  <a:ext uri="{FF2B5EF4-FFF2-40B4-BE49-F238E27FC236}">
                    <a16:creationId xmlns:a16="http://schemas.microsoft.com/office/drawing/2014/main" id="{DB33AD0B-CDD0-46D0-B65A-EE28BA8C0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3801" y="6514326"/>
                <a:ext cx="84953" cy="135153"/>
              </a:xfrm>
              <a:custGeom>
                <a:avLst/>
                <a:gdLst>
                  <a:gd name="T0" fmla="*/ 96 w 97"/>
                  <a:gd name="T1" fmla="*/ 92 h 154"/>
                  <a:gd name="T2" fmla="*/ 96 w 97"/>
                  <a:gd name="T3" fmla="*/ 92 h 154"/>
                  <a:gd name="T4" fmla="*/ 48 w 97"/>
                  <a:gd name="T5" fmla="*/ 153 h 154"/>
                  <a:gd name="T6" fmla="*/ 48 w 97"/>
                  <a:gd name="T7" fmla="*/ 153 h 154"/>
                  <a:gd name="T8" fmla="*/ 0 w 97"/>
                  <a:gd name="T9" fmla="*/ 92 h 154"/>
                  <a:gd name="T10" fmla="*/ 0 w 97"/>
                  <a:gd name="T11" fmla="*/ 92 h 154"/>
                  <a:gd name="T12" fmla="*/ 48 w 97"/>
                  <a:gd name="T13" fmla="*/ 0 h 154"/>
                  <a:gd name="T14" fmla="*/ 48 w 97"/>
                  <a:gd name="T15" fmla="*/ 0 h 154"/>
                  <a:gd name="T16" fmla="*/ 96 w 97"/>
                  <a:gd name="T17" fmla="*/ 9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54">
                    <a:moveTo>
                      <a:pt x="96" y="92"/>
                    </a:moveTo>
                    <a:lnTo>
                      <a:pt x="96" y="92"/>
                    </a:lnTo>
                    <a:cubicBezTo>
                      <a:pt x="96" y="129"/>
                      <a:pt x="74" y="153"/>
                      <a:pt x="48" y="153"/>
                    </a:cubicBezTo>
                    <a:lnTo>
                      <a:pt x="48" y="153"/>
                    </a:lnTo>
                    <a:cubicBezTo>
                      <a:pt x="21" y="153"/>
                      <a:pt x="0" y="129"/>
                      <a:pt x="0" y="92"/>
                    </a:cubicBezTo>
                    <a:lnTo>
                      <a:pt x="0" y="92"/>
                    </a:lnTo>
                    <a:cubicBezTo>
                      <a:pt x="0" y="54"/>
                      <a:pt x="34" y="0"/>
                      <a:pt x="48" y="0"/>
                    </a:cubicBezTo>
                    <a:lnTo>
                      <a:pt x="48" y="0"/>
                    </a:lnTo>
                    <a:cubicBezTo>
                      <a:pt x="62" y="0"/>
                      <a:pt x="96" y="54"/>
                      <a:pt x="96" y="9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96">
                <a:extLst>
                  <a:ext uri="{FF2B5EF4-FFF2-40B4-BE49-F238E27FC236}">
                    <a16:creationId xmlns:a16="http://schemas.microsoft.com/office/drawing/2014/main" id="{3624988F-DDE6-4AFE-A20A-F43A74C91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6078" y="6506604"/>
                <a:ext cx="100399" cy="150599"/>
              </a:xfrm>
              <a:custGeom>
                <a:avLst/>
                <a:gdLst>
                  <a:gd name="T0" fmla="*/ 57 w 115"/>
                  <a:gd name="T1" fmla="*/ 17 h 172"/>
                  <a:gd name="T2" fmla="*/ 57 w 115"/>
                  <a:gd name="T3" fmla="*/ 17 h 172"/>
                  <a:gd name="T4" fmla="*/ 17 w 115"/>
                  <a:gd name="T5" fmla="*/ 101 h 172"/>
                  <a:gd name="T6" fmla="*/ 17 w 115"/>
                  <a:gd name="T7" fmla="*/ 101 h 172"/>
                  <a:gd name="T8" fmla="*/ 57 w 115"/>
                  <a:gd name="T9" fmla="*/ 153 h 172"/>
                  <a:gd name="T10" fmla="*/ 57 w 115"/>
                  <a:gd name="T11" fmla="*/ 153 h 172"/>
                  <a:gd name="T12" fmla="*/ 97 w 115"/>
                  <a:gd name="T13" fmla="*/ 101 h 172"/>
                  <a:gd name="T14" fmla="*/ 97 w 115"/>
                  <a:gd name="T15" fmla="*/ 101 h 172"/>
                  <a:gd name="T16" fmla="*/ 57 w 115"/>
                  <a:gd name="T17" fmla="*/ 17 h 172"/>
                  <a:gd name="T18" fmla="*/ 57 w 115"/>
                  <a:gd name="T19" fmla="*/ 171 h 172"/>
                  <a:gd name="T20" fmla="*/ 57 w 115"/>
                  <a:gd name="T21" fmla="*/ 171 h 172"/>
                  <a:gd name="T22" fmla="*/ 0 w 115"/>
                  <a:gd name="T23" fmla="*/ 101 h 172"/>
                  <a:gd name="T24" fmla="*/ 0 w 115"/>
                  <a:gd name="T25" fmla="*/ 101 h 172"/>
                  <a:gd name="T26" fmla="*/ 57 w 115"/>
                  <a:gd name="T27" fmla="*/ 0 h 172"/>
                  <a:gd name="T28" fmla="*/ 57 w 115"/>
                  <a:gd name="T29" fmla="*/ 0 h 172"/>
                  <a:gd name="T30" fmla="*/ 114 w 115"/>
                  <a:gd name="T31" fmla="*/ 101 h 172"/>
                  <a:gd name="T32" fmla="*/ 114 w 115"/>
                  <a:gd name="T33" fmla="*/ 101 h 172"/>
                  <a:gd name="T34" fmla="*/ 57 w 115"/>
                  <a:gd name="T35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172">
                    <a:moveTo>
                      <a:pt x="57" y="17"/>
                    </a:moveTo>
                    <a:lnTo>
                      <a:pt x="57" y="17"/>
                    </a:lnTo>
                    <a:cubicBezTo>
                      <a:pt x="48" y="23"/>
                      <a:pt x="17" y="67"/>
                      <a:pt x="17" y="101"/>
                    </a:cubicBezTo>
                    <a:lnTo>
                      <a:pt x="17" y="101"/>
                    </a:lnTo>
                    <a:cubicBezTo>
                      <a:pt x="17" y="132"/>
                      <a:pt x="34" y="153"/>
                      <a:pt x="57" y="153"/>
                    </a:cubicBezTo>
                    <a:lnTo>
                      <a:pt x="57" y="153"/>
                    </a:lnTo>
                    <a:cubicBezTo>
                      <a:pt x="80" y="153"/>
                      <a:pt x="97" y="132"/>
                      <a:pt x="97" y="101"/>
                    </a:cubicBezTo>
                    <a:lnTo>
                      <a:pt x="97" y="101"/>
                    </a:lnTo>
                    <a:cubicBezTo>
                      <a:pt x="97" y="67"/>
                      <a:pt x="66" y="23"/>
                      <a:pt x="57" y="17"/>
                    </a:cubicBezTo>
                    <a:close/>
                    <a:moveTo>
                      <a:pt x="57" y="171"/>
                    </a:moveTo>
                    <a:lnTo>
                      <a:pt x="57" y="171"/>
                    </a:lnTo>
                    <a:cubicBezTo>
                      <a:pt x="24" y="171"/>
                      <a:pt x="0" y="142"/>
                      <a:pt x="0" y="101"/>
                    </a:cubicBezTo>
                    <a:lnTo>
                      <a:pt x="0" y="101"/>
                    </a:lnTo>
                    <a:cubicBezTo>
                      <a:pt x="0" y="63"/>
                      <a:pt x="36" y="0"/>
                      <a:pt x="57" y="0"/>
                    </a:cubicBezTo>
                    <a:lnTo>
                      <a:pt x="57" y="0"/>
                    </a:lnTo>
                    <a:cubicBezTo>
                      <a:pt x="78" y="0"/>
                      <a:pt x="114" y="63"/>
                      <a:pt x="114" y="101"/>
                    </a:cubicBezTo>
                    <a:lnTo>
                      <a:pt x="114" y="101"/>
                    </a:lnTo>
                    <a:cubicBezTo>
                      <a:pt x="114" y="142"/>
                      <a:pt x="90" y="171"/>
                      <a:pt x="57" y="1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97">
                <a:extLst>
                  <a:ext uri="{FF2B5EF4-FFF2-40B4-BE49-F238E27FC236}">
                    <a16:creationId xmlns:a16="http://schemas.microsoft.com/office/drawing/2014/main" id="{CBF6CC44-00F2-4965-B925-A3DF12978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9959" y="7039489"/>
                <a:ext cx="108122" cy="339811"/>
              </a:xfrm>
              <a:custGeom>
                <a:avLst/>
                <a:gdLst>
                  <a:gd name="T0" fmla="*/ 113 w 123"/>
                  <a:gd name="T1" fmla="*/ 389 h 390"/>
                  <a:gd name="T2" fmla="*/ 113 w 123"/>
                  <a:gd name="T3" fmla="*/ 389 h 390"/>
                  <a:gd name="T4" fmla="*/ 104 w 123"/>
                  <a:gd name="T5" fmla="*/ 383 h 390"/>
                  <a:gd name="T6" fmla="*/ 1 w 123"/>
                  <a:gd name="T7" fmla="*/ 13 h 390"/>
                  <a:gd name="T8" fmla="*/ 1 w 123"/>
                  <a:gd name="T9" fmla="*/ 13 h 390"/>
                  <a:gd name="T10" fmla="*/ 7 w 123"/>
                  <a:gd name="T11" fmla="*/ 2 h 390"/>
                  <a:gd name="T12" fmla="*/ 7 w 123"/>
                  <a:gd name="T13" fmla="*/ 2 h 390"/>
                  <a:gd name="T14" fmla="*/ 18 w 123"/>
                  <a:gd name="T15" fmla="*/ 8 h 390"/>
                  <a:gd name="T16" fmla="*/ 121 w 123"/>
                  <a:gd name="T17" fmla="*/ 379 h 390"/>
                  <a:gd name="T18" fmla="*/ 121 w 123"/>
                  <a:gd name="T19" fmla="*/ 379 h 390"/>
                  <a:gd name="T20" fmla="*/ 115 w 123"/>
                  <a:gd name="T21" fmla="*/ 389 h 390"/>
                  <a:gd name="T22" fmla="*/ 115 w 123"/>
                  <a:gd name="T23" fmla="*/ 389 h 390"/>
                  <a:gd name="T24" fmla="*/ 113 w 123"/>
                  <a:gd name="T25" fmla="*/ 389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" h="390">
                    <a:moveTo>
                      <a:pt x="113" y="389"/>
                    </a:moveTo>
                    <a:lnTo>
                      <a:pt x="113" y="389"/>
                    </a:lnTo>
                    <a:cubicBezTo>
                      <a:pt x="109" y="389"/>
                      <a:pt x="106" y="388"/>
                      <a:pt x="104" y="383"/>
                    </a:cubicBezTo>
                    <a:lnTo>
                      <a:pt x="1" y="13"/>
                    </a:lnTo>
                    <a:lnTo>
                      <a:pt x="1" y="13"/>
                    </a:lnTo>
                    <a:cubicBezTo>
                      <a:pt x="0" y="8"/>
                      <a:pt x="2" y="3"/>
                      <a:pt x="7" y="2"/>
                    </a:cubicBezTo>
                    <a:lnTo>
                      <a:pt x="7" y="2"/>
                    </a:lnTo>
                    <a:cubicBezTo>
                      <a:pt x="12" y="0"/>
                      <a:pt x="16" y="3"/>
                      <a:pt x="18" y="8"/>
                    </a:cubicBezTo>
                    <a:lnTo>
                      <a:pt x="121" y="379"/>
                    </a:lnTo>
                    <a:lnTo>
                      <a:pt x="121" y="379"/>
                    </a:lnTo>
                    <a:cubicBezTo>
                      <a:pt x="122" y="383"/>
                      <a:pt x="120" y="388"/>
                      <a:pt x="115" y="389"/>
                    </a:cubicBezTo>
                    <a:lnTo>
                      <a:pt x="115" y="389"/>
                    </a:lnTo>
                    <a:cubicBezTo>
                      <a:pt x="114" y="389"/>
                      <a:pt x="114" y="389"/>
                      <a:pt x="113" y="38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98">
                <a:extLst>
                  <a:ext uri="{FF2B5EF4-FFF2-40B4-BE49-F238E27FC236}">
                    <a16:creationId xmlns:a16="http://schemas.microsoft.com/office/drawing/2014/main" id="{C111DFC2-85B3-4D9E-9558-93EF700C0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9330" y="4579723"/>
                <a:ext cx="1448059" cy="1432610"/>
              </a:xfrm>
              <a:custGeom>
                <a:avLst/>
                <a:gdLst>
                  <a:gd name="T0" fmla="*/ 1567 w 1655"/>
                  <a:gd name="T1" fmla="*/ 452 h 1637"/>
                  <a:gd name="T2" fmla="*/ 1587 w 1655"/>
                  <a:gd name="T3" fmla="*/ 378 h 1637"/>
                  <a:gd name="T4" fmla="*/ 1508 w 1655"/>
                  <a:gd name="T5" fmla="*/ 275 h 1637"/>
                  <a:gd name="T6" fmla="*/ 1452 w 1655"/>
                  <a:gd name="T7" fmla="*/ 268 h 1637"/>
                  <a:gd name="T8" fmla="*/ 1453 w 1655"/>
                  <a:gd name="T9" fmla="*/ 220 h 1637"/>
                  <a:gd name="T10" fmla="*/ 1348 w 1655"/>
                  <a:gd name="T11" fmla="*/ 123 h 1637"/>
                  <a:gd name="T12" fmla="*/ 1265 w 1655"/>
                  <a:gd name="T13" fmla="*/ 146 h 1637"/>
                  <a:gd name="T14" fmla="*/ 1147 w 1655"/>
                  <a:gd name="T15" fmla="*/ 41 h 1637"/>
                  <a:gd name="T16" fmla="*/ 1064 w 1655"/>
                  <a:gd name="T17" fmla="*/ 74 h 1637"/>
                  <a:gd name="T18" fmla="*/ 957 w 1655"/>
                  <a:gd name="T19" fmla="*/ 9 h 1637"/>
                  <a:gd name="T20" fmla="*/ 865 w 1655"/>
                  <a:gd name="T21" fmla="*/ 54 h 1637"/>
                  <a:gd name="T22" fmla="*/ 765 w 1655"/>
                  <a:gd name="T23" fmla="*/ 0 h 1637"/>
                  <a:gd name="T24" fmla="*/ 651 w 1655"/>
                  <a:gd name="T25" fmla="*/ 85 h 1637"/>
                  <a:gd name="T26" fmla="*/ 581 w 1655"/>
                  <a:gd name="T27" fmla="*/ 62 h 1637"/>
                  <a:gd name="T28" fmla="*/ 462 w 1655"/>
                  <a:gd name="T29" fmla="*/ 172 h 1637"/>
                  <a:gd name="T30" fmla="*/ 400 w 1655"/>
                  <a:gd name="T31" fmla="*/ 163 h 1637"/>
                  <a:gd name="T32" fmla="*/ 298 w 1655"/>
                  <a:gd name="T33" fmla="*/ 262 h 1637"/>
                  <a:gd name="T34" fmla="*/ 300 w 1655"/>
                  <a:gd name="T35" fmla="*/ 311 h 1637"/>
                  <a:gd name="T36" fmla="*/ 247 w 1655"/>
                  <a:gd name="T37" fmla="*/ 314 h 1637"/>
                  <a:gd name="T38" fmla="*/ 164 w 1655"/>
                  <a:gd name="T39" fmla="*/ 410 h 1637"/>
                  <a:gd name="T40" fmla="*/ 181 w 1655"/>
                  <a:gd name="T41" fmla="*/ 492 h 1637"/>
                  <a:gd name="T42" fmla="*/ 67 w 1655"/>
                  <a:gd name="T43" fmla="*/ 611 h 1637"/>
                  <a:gd name="T44" fmla="*/ 96 w 1655"/>
                  <a:gd name="T45" fmla="*/ 689 h 1637"/>
                  <a:gd name="T46" fmla="*/ 8 w 1655"/>
                  <a:gd name="T47" fmla="*/ 803 h 1637"/>
                  <a:gd name="T48" fmla="*/ 55 w 1655"/>
                  <a:gd name="T49" fmla="*/ 898 h 1637"/>
                  <a:gd name="T50" fmla="*/ 0 w 1655"/>
                  <a:gd name="T51" fmla="*/ 999 h 1637"/>
                  <a:gd name="T52" fmla="*/ 75 w 1655"/>
                  <a:gd name="T53" fmla="*/ 1109 h 1637"/>
                  <a:gd name="T54" fmla="*/ 41 w 1655"/>
                  <a:gd name="T55" fmla="*/ 1192 h 1637"/>
                  <a:gd name="T56" fmla="*/ 156 w 1655"/>
                  <a:gd name="T57" fmla="*/ 1311 h 1637"/>
                  <a:gd name="T58" fmla="*/ 143 w 1655"/>
                  <a:gd name="T59" fmla="*/ 1365 h 1637"/>
                  <a:gd name="T60" fmla="*/ 218 w 1655"/>
                  <a:gd name="T61" fmla="*/ 1475 h 1637"/>
                  <a:gd name="T62" fmla="*/ 275 w 1655"/>
                  <a:gd name="T63" fmla="*/ 1483 h 1637"/>
                  <a:gd name="T64" fmla="*/ 273 w 1655"/>
                  <a:gd name="T65" fmla="*/ 1541 h 1637"/>
                  <a:gd name="T66" fmla="*/ 373 w 1655"/>
                  <a:gd name="T67" fmla="*/ 1635 h 1637"/>
                  <a:gd name="T68" fmla="*/ 390 w 1655"/>
                  <a:gd name="T69" fmla="*/ 1636 h 1637"/>
                  <a:gd name="T70" fmla="*/ 505 w 1655"/>
                  <a:gd name="T71" fmla="*/ 1547 h 1637"/>
                  <a:gd name="T72" fmla="*/ 580 w 1655"/>
                  <a:gd name="T73" fmla="*/ 1557 h 1637"/>
                  <a:gd name="T74" fmla="*/ 674 w 1655"/>
                  <a:gd name="T75" fmla="*/ 1462 h 1637"/>
                  <a:gd name="T76" fmla="*/ 656 w 1655"/>
                  <a:gd name="T77" fmla="*/ 1374 h 1637"/>
                  <a:gd name="T78" fmla="*/ 749 w 1655"/>
                  <a:gd name="T79" fmla="*/ 1257 h 1637"/>
                  <a:gd name="T80" fmla="*/ 749 w 1655"/>
                  <a:gd name="T81" fmla="*/ 1249 h 1637"/>
                  <a:gd name="T82" fmla="*/ 748 w 1655"/>
                  <a:gd name="T83" fmla="*/ 1235 h 1637"/>
                  <a:gd name="T84" fmla="*/ 736 w 1655"/>
                  <a:gd name="T85" fmla="*/ 1187 h 1637"/>
                  <a:gd name="T86" fmla="*/ 711 w 1655"/>
                  <a:gd name="T87" fmla="*/ 1180 h 1637"/>
                  <a:gd name="T88" fmla="*/ 685 w 1655"/>
                  <a:gd name="T89" fmla="*/ 1183 h 1637"/>
                  <a:gd name="T90" fmla="*/ 586 w 1655"/>
                  <a:gd name="T91" fmla="*/ 1178 h 1637"/>
                  <a:gd name="T92" fmla="*/ 496 w 1655"/>
                  <a:gd name="T93" fmla="*/ 1084 h 1637"/>
                  <a:gd name="T94" fmla="*/ 560 w 1655"/>
                  <a:gd name="T95" fmla="*/ 835 h 1637"/>
                  <a:gd name="T96" fmla="*/ 703 w 1655"/>
                  <a:gd name="T97" fmla="*/ 810 h 1637"/>
                  <a:gd name="T98" fmla="*/ 746 w 1655"/>
                  <a:gd name="T99" fmla="*/ 973 h 1637"/>
                  <a:gd name="T100" fmla="*/ 742 w 1655"/>
                  <a:gd name="T101" fmla="*/ 987 h 1637"/>
                  <a:gd name="T102" fmla="*/ 748 w 1655"/>
                  <a:gd name="T103" fmla="*/ 997 h 1637"/>
                  <a:gd name="T104" fmla="*/ 793 w 1655"/>
                  <a:gd name="T105" fmla="*/ 1006 h 1637"/>
                  <a:gd name="T106" fmla="*/ 912 w 1655"/>
                  <a:gd name="T107" fmla="*/ 886 h 1637"/>
                  <a:gd name="T108" fmla="*/ 985 w 1655"/>
                  <a:gd name="T109" fmla="*/ 899 h 1637"/>
                  <a:gd name="T110" fmla="*/ 1085 w 1655"/>
                  <a:gd name="T111" fmla="*/ 802 h 1637"/>
                  <a:gd name="T112" fmla="*/ 1082 w 1655"/>
                  <a:gd name="T113" fmla="*/ 747 h 1637"/>
                  <a:gd name="T114" fmla="*/ 1119 w 1655"/>
                  <a:gd name="T115" fmla="*/ 753 h 1637"/>
                  <a:gd name="T116" fmla="*/ 1231 w 1655"/>
                  <a:gd name="T117" fmla="*/ 676 h 1637"/>
                  <a:gd name="T118" fmla="*/ 1313 w 1655"/>
                  <a:gd name="T119" fmla="*/ 709 h 1637"/>
                  <a:gd name="T120" fmla="*/ 1419 w 1655"/>
                  <a:gd name="T121" fmla="*/ 643 h 1637"/>
                  <a:gd name="T122" fmla="*/ 1536 w 1655"/>
                  <a:gd name="T123" fmla="*/ 696 h 1637"/>
                  <a:gd name="T124" fmla="*/ 1648 w 1655"/>
                  <a:gd name="T125" fmla="*/ 585 h 1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55" h="1637">
                    <a:moveTo>
                      <a:pt x="1567" y="452"/>
                    </a:moveTo>
                    <a:lnTo>
                      <a:pt x="1567" y="452"/>
                    </a:lnTo>
                    <a:cubicBezTo>
                      <a:pt x="1582" y="431"/>
                      <a:pt x="1589" y="405"/>
                      <a:pt x="1587" y="378"/>
                    </a:cubicBezTo>
                    <a:lnTo>
                      <a:pt x="1587" y="378"/>
                    </a:lnTo>
                    <a:cubicBezTo>
                      <a:pt x="1584" y="332"/>
                      <a:pt x="1553" y="291"/>
                      <a:pt x="1508" y="275"/>
                    </a:cubicBezTo>
                    <a:lnTo>
                      <a:pt x="1508" y="275"/>
                    </a:lnTo>
                    <a:cubicBezTo>
                      <a:pt x="1490" y="268"/>
                      <a:pt x="1471" y="266"/>
                      <a:pt x="1452" y="268"/>
                    </a:cubicBezTo>
                    <a:lnTo>
                      <a:pt x="1452" y="268"/>
                    </a:lnTo>
                    <a:cubicBezTo>
                      <a:pt x="1455" y="252"/>
                      <a:pt x="1456" y="235"/>
                      <a:pt x="1453" y="220"/>
                    </a:cubicBezTo>
                    <a:lnTo>
                      <a:pt x="1453" y="220"/>
                    </a:lnTo>
                    <a:cubicBezTo>
                      <a:pt x="1443" y="168"/>
                      <a:pt x="1400" y="128"/>
                      <a:pt x="1348" y="123"/>
                    </a:cubicBezTo>
                    <a:lnTo>
                      <a:pt x="1348" y="123"/>
                    </a:lnTo>
                    <a:cubicBezTo>
                      <a:pt x="1318" y="120"/>
                      <a:pt x="1288" y="128"/>
                      <a:pt x="1265" y="146"/>
                    </a:cubicBezTo>
                    <a:lnTo>
                      <a:pt x="1265" y="146"/>
                    </a:lnTo>
                    <a:cubicBezTo>
                      <a:pt x="1258" y="87"/>
                      <a:pt x="1207" y="41"/>
                      <a:pt x="1147" y="41"/>
                    </a:cubicBezTo>
                    <a:lnTo>
                      <a:pt x="1147" y="41"/>
                    </a:lnTo>
                    <a:cubicBezTo>
                      <a:pt x="1115" y="41"/>
                      <a:pt x="1087" y="53"/>
                      <a:pt x="1064" y="74"/>
                    </a:cubicBezTo>
                    <a:lnTo>
                      <a:pt x="1064" y="74"/>
                    </a:lnTo>
                    <a:cubicBezTo>
                      <a:pt x="1044" y="34"/>
                      <a:pt x="1003" y="9"/>
                      <a:pt x="957" y="9"/>
                    </a:cubicBezTo>
                    <a:lnTo>
                      <a:pt x="957" y="9"/>
                    </a:lnTo>
                    <a:cubicBezTo>
                      <a:pt x="921" y="9"/>
                      <a:pt x="887" y="26"/>
                      <a:pt x="865" y="54"/>
                    </a:cubicBezTo>
                    <a:lnTo>
                      <a:pt x="865" y="54"/>
                    </a:lnTo>
                    <a:cubicBezTo>
                      <a:pt x="843" y="20"/>
                      <a:pt x="806" y="0"/>
                      <a:pt x="765" y="0"/>
                    </a:cubicBezTo>
                    <a:lnTo>
                      <a:pt x="765" y="0"/>
                    </a:lnTo>
                    <a:cubicBezTo>
                      <a:pt x="712" y="0"/>
                      <a:pt x="666" y="35"/>
                      <a:pt x="651" y="85"/>
                    </a:cubicBezTo>
                    <a:lnTo>
                      <a:pt x="651" y="85"/>
                    </a:lnTo>
                    <a:cubicBezTo>
                      <a:pt x="631" y="70"/>
                      <a:pt x="606" y="62"/>
                      <a:pt x="581" y="62"/>
                    </a:cubicBezTo>
                    <a:lnTo>
                      <a:pt x="581" y="62"/>
                    </a:lnTo>
                    <a:cubicBezTo>
                      <a:pt x="518" y="62"/>
                      <a:pt x="467" y="111"/>
                      <a:pt x="462" y="172"/>
                    </a:cubicBezTo>
                    <a:lnTo>
                      <a:pt x="462" y="172"/>
                    </a:lnTo>
                    <a:cubicBezTo>
                      <a:pt x="442" y="163"/>
                      <a:pt x="421" y="161"/>
                      <a:pt x="400" y="163"/>
                    </a:cubicBezTo>
                    <a:lnTo>
                      <a:pt x="400" y="163"/>
                    </a:lnTo>
                    <a:cubicBezTo>
                      <a:pt x="348" y="170"/>
                      <a:pt x="306" y="211"/>
                      <a:pt x="298" y="262"/>
                    </a:cubicBezTo>
                    <a:lnTo>
                      <a:pt x="298" y="262"/>
                    </a:lnTo>
                    <a:cubicBezTo>
                      <a:pt x="295" y="279"/>
                      <a:pt x="295" y="296"/>
                      <a:pt x="300" y="311"/>
                    </a:cubicBezTo>
                    <a:lnTo>
                      <a:pt x="300" y="311"/>
                    </a:lnTo>
                    <a:cubicBezTo>
                      <a:pt x="282" y="309"/>
                      <a:pt x="265" y="309"/>
                      <a:pt x="247" y="314"/>
                    </a:cubicBezTo>
                    <a:lnTo>
                      <a:pt x="247" y="314"/>
                    </a:lnTo>
                    <a:cubicBezTo>
                      <a:pt x="203" y="328"/>
                      <a:pt x="171" y="366"/>
                      <a:pt x="164" y="410"/>
                    </a:cubicBezTo>
                    <a:lnTo>
                      <a:pt x="164" y="410"/>
                    </a:lnTo>
                    <a:cubicBezTo>
                      <a:pt x="160" y="439"/>
                      <a:pt x="166" y="468"/>
                      <a:pt x="181" y="492"/>
                    </a:cubicBezTo>
                    <a:lnTo>
                      <a:pt x="181" y="492"/>
                    </a:lnTo>
                    <a:cubicBezTo>
                      <a:pt x="118" y="495"/>
                      <a:pt x="67" y="547"/>
                      <a:pt x="67" y="611"/>
                    </a:cubicBezTo>
                    <a:lnTo>
                      <a:pt x="67" y="611"/>
                    </a:lnTo>
                    <a:cubicBezTo>
                      <a:pt x="67" y="639"/>
                      <a:pt x="78" y="667"/>
                      <a:pt x="96" y="689"/>
                    </a:cubicBezTo>
                    <a:lnTo>
                      <a:pt x="96" y="689"/>
                    </a:lnTo>
                    <a:cubicBezTo>
                      <a:pt x="45" y="703"/>
                      <a:pt x="8" y="749"/>
                      <a:pt x="8" y="803"/>
                    </a:cubicBezTo>
                    <a:lnTo>
                      <a:pt x="8" y="803"/>
                    </a:lnTo>
                    <a:cubicBezTo>
                      <a:pt x="8" y="840"/>
                      <a:pt x="27" y="875"/>
                      <a:pt x="55" y="898"/>
                    </a:cubicBezTo>
                    <a:lnTo>
                      <a:pt x="55" y="898"/>
                    </a:lnTo>
                    <a:cubicBezTo>
                      <a:pt x="21" y="919"/>
                      <a:pt x="0" y="958"/>
                      <a:pt x="0" y="999"/>
                    </a:cubicBezTo>
                    <a:lnTo>
                      <a:pt x="0" y="999"/>
                    </a:lnTo>
                    <a:cubicBezTo>
                      <a:pt x="0" y="1048"/>
                      <a:pt x="31" y="1091"/>
                      <a:pt x="75" y="1109"/>
                    </a:cubicBezTo>
                    <a:lnTo>
                      <a:pt x="75" y="1109"/>
                    </a:lnTo>
                    <a:cubicBezTo>
                      <a:pt x="53" y="1131"/>
                      <a:pt x="41" y="1161"/>
                      <a:pt x="41" y="1192"/>
                    </a:cubicBezTo>
                    <a:lnTo>
                      <a:pt x="41" y="1192"/>
                    </a:lnTo>
                    <a:cubicBezTo>
                      <a:pt x="41" y="1256"/>
                      <a:pt x="92" y="1309"/>
                      <a:pt x="156" y="1311"/>
                    </a:cubicBezTo>
                    <a:lnTo>
                      <a:pt x="156" y="1311"/>
                    </a:lnTo>
                    <a:cubicBezTo>
                      <a:pt x="147" y="1328"/>
                      <a:pt x="143" y="1346"/>
                      <a:pt x="143" y="1365"/>
                    </a:cubicBezTo>
                    <a:lnTo>
                      <a:pt x="143" y="1365"/>
                    </a:lnTo>
                    <a:cubicBezTo>
                      <a:pt x="143" y="1412"/>
                      <a:pt x="173" y="1455"/>
                      <a:pt x="218" y="1475"/>
                    </a:cubicBezTo>
                    <a:lnTo>
                      <a:pt x="218" y="1475"/>
                    </a:lnTo>
                    <a:cubicBezTo>
                      <a:pt x="236" y="1483"/>
                      <a:pt x="256" y="1485"/>
                      <a:pt x="275" y="1483"/>
                    </a:cubicBezTo>
                    <a:lnTo>
                      <a:pt x="275" y="1483"/>
                    </a:lnTo>
                    <a:cubicBezTo>
                      <a:pt x="270" y="1502"/>
                      <a:pt x="269" y="1522"/>
                      <a:pt x="273" y="1541"/>
                    </a:cubicBezTo>
                    <a:lnTo>
                      <a:pt x="273" y="1541"/>
                    </a:lnTo>
                    <a:cubicBezTo>
                      <a:pt x="283" y="1590"/>
                      <a:pt x="323" y="1628"/>
                      <a:pt x="373" y="1635"/>
                    </a:cubicBezTo>
                    <a:lnTo>
                      <a:pt x="373" y="1635"/>
                    </a:lnTo>
                    <a:cubicBezTo>
                      <a:pt x="379" y="1636"/>
                      <a:pt x="384" y="1636"/>
                      <a:pt x="390" y="1636"/>
                    </a:cubicBezTo>
                    <a:lnTo>
                      <a:pt x="390" y="1636"/>
                    </a:lnTo>
                    <a:cubicBezTo>
                      <a:pt x="444" y="1636"/>
                      <a:pt x="491" y="1600"/>
                      <a:pt x="505" y="1547"/>
                    </a:cubicBezTo>
                    <a:lnTo>
                      <a:pt x="505" y="1547"/>
                    </a:lnTo>
                    <a:cubicBezTo>
                      <a:pt x="529" y="1558"/>
                      <a:pt x="554" y="1562"/>
                      <a:pt x="580" y="1557"/>
                    </a:cubicBezTo>
                    <a:lnTo>
                      <a:pt x="580" y="1557"/>
                    </a:lnTo>
                    <a:cubicBezTo>
                      <a:pt x="627" y="1547"/>
                      <a:pt x="664" y="1510"/>
                      <a:pt x="674" y="1462"/>
                    </a:cubicBezTo>
                    <a:lnTo>
                      <a:pt x="674" y="1462"/>
                    </a:lnTo>
                    <a:cubicBezTo>
                      <a:pt x="679" y="1431"/>
                      <a:pt x="673" y="1400"/>
                      <a:pt x="656" y="1374"/>
                    </a:cubicBezTo>
                    <a:lnTo>
                      <a:pt x="656" y="1374"/>
                    </a:lnTo>
                    <a:cubicBezTo>
                      <a:pt x="710" y="1362"/>
                      <a:pt x="749" y="1314"/>
                      <a:pt x="749" y="1257"/>
                    </a:cubicBezTo>
                    <a:lnTo>
                      <a:pt x="749" y="1257"/>
                    </a:lnTo>
                    <a:cubicBezTo>
                      <a:pt x="749" y="1254"/>
                      <a:pt x="749" y="1252"/>
                      <a:pt x="749" y="1249"/>
                    </a:cubicBezTo>
                    <a:lnTo>
                      <a:pt x="749" y="1249"/>
                    </a:lnTo>
                    <a:cubicBezTo>
                      <a:pt x="748" y="1245"/>
                      <a:pt x="748" y="1240"/>
                      <a:pt x="748" y="1235"/>
                    </a:cubicBezTo>
                    <a:lnTo>
                      <a:pt x="748" y="1235"/>
                    </a:lnTo>
                    <a:cubicBezTo>
                      <a:pt x="748" y="1218"/>
                      <a:pt x="748" y="1199"/>
                      <a:pt x="736" y="1187"/>
                    </a:cubicBezTo>
                    <a:lnTo>
                      <a:pt x="736" y="1187"/>
                    </a:lnTo>
                    <a:cubicBezTo>
                      <a:pt x="730" y="1182"/>
                      <a:pt x="721" y="1179"/>
                      <a:pt x="711" y="1180"/>
                    </a:cubicBezTo>
                    <a:lnTo>
                      <a:pt x="711" y="1180"/>
                    </a:lnTo>
                    <a:cubicBezTo>
                      <a:pt x="702" y="1180"/>
                      <a:pt x="693" y="1182"/>
                      <a:pt x="685" y="1183"/>
                    </a:cubicBezTo>
                    <a:lnTo>
                      <a:pt x="685" y="1183"/>
                    </a:lnTo>
                    <a:cubicBezTo>
                      <a:pt x="659" y="1186"/>
                      <a:pt x="636" y="1189"/>
                      <a:pt x="586" y="1178"/>
                    </a:cubicBezTo>
                    <a:lnTo>
                      <a:pt x="586" y="1178"/>
                    </a:lnTo>
                    <a:cubicBezTo>
                      <a:pt x="543" y="1169"/>
                      <a:pt x="511" y="1136"/>
                      <a:pt x="496" y="1084"/>
                    </a:cubicBezTo>
                    <a:lnTo>
                      <a:pt x="496" y="1084"/>
                    </a:lnTo>
                    <a:cubicBezTo>
                      <a:pt x="473" y="999"/>
                      <a:pt x="501" y="890"/>
                      <a:pt x="560" y="835"/>
                    </a:cubicBezTo>
                    <a:lnTo>
                      <a:pt x="560" y="835"/>
                    </a:lnTo>
                    <a:cubicBezTo>
                      <a:pt x="599" y="798"/>
                      <a:pt x="649" y="790"/>
                      <a:pt x="703" y="810"/>
                    </a:cubicBezTo>
                    <a:lnTo>
                      <a:pt x="703" y="810"/>
                    </a:lnTo>
                    <a:cubicBezTo>
                      <a:pt x="777" y="836"/>
                      <a:pt x="759" y="915"/>
                      <a:pt x="746" y="973"/>
                    </a:cubicBezTo>
                    <a:lnTo>
                      <a:pt x="746" y="973"/>
                    </a:lnTo>
                    <a:cubicBezTo>
                      <a:pt x="745" y="978"/>
                      <a:pt x="744" y="982"/>
                      <a:pt x="742" y="987"/>
                    </a:cubicBezTo>
                    <a:lnTo>
                      <a:pt x="742" y="987"/>
                    </a:lnTo>
                    <a:cubicBezTo>
                      <a:pt x="742" y="991"/>
                      <a:pt x="744" y="995"/>
                      <a:pt x="748" y="997"/>
                    </a:cubicBezTo>
                    <a:lnTo>
                      <a:pt x="748" y="997"/>
                    </a:lnTo>
                    <a:cubicBezTo>
                      <a:pt x="763" y="1005"/>
                      <a:pt x="774" y="1006"/>
                      <a:pt x="793" y="1006"/>
                    </a:cubicBezTo>
                    <a:lnTo>
                      <a:pt x="793" y="1006"/>
                    </a:lnTo>
                    <a:cubicBezTo>
                      <a:pt x="858" y="1006"/>
                      <a:pt x="911" y="953"/>
                      <a:pt x="912" y="886"/>
                    </a:cubicBezTo>
                    <a:lnTo>
                      <a:pt x="912" y="886"/>
                    </a:lnTo>
                    <a:cubicBezTo>
                      <a:pt x="934" y="899"/>
                      <a:pt x="960" y="903"/>
                      <a:pt x="985" y="899"/>
                    </a:cubicBezTo>
                    <a:lnTo>
                      <a:pt x="985" y="899"/>
                    </a:lnTo>
                    <a:cubicBezTo>
                      <a:pt x="1036" y="892"/>
                      <a:pt x="1077" y="851"/>
                      <a:pt x="1085" y="802"/>
                    </a:cubicBezTo>
                    <a:lnTo>
                      <a:pt x="1085" y="802"/>
                    </a:lnTo>
                    <a:cubicBezTo>
                      <a:pt x="1088" y="783"/>
                      <a:pt x="1087" y="765"/>
                      <a:pt x="1082" y="747"/>
                    </a:cubicBezTo>
                    <a:lnTo>
                      <a:pt x="1082" y="747"/>
                    </a:lnTo>
                    <a:cubicBezTo>
                      <a:pt x="1093" y="751"/>
                      <a:pt x="1106" y="753"/>
                      <a:pt x="1119" y="753"/>
                    </a:cubicBezTo>
                    <a:lnTo>
                      <a:pt x="1119" y="753"/>
                    </a:lnTo>
                    <a:cubicBezTo>
                      <a:pt x="1169" y="753"/>
                      <a:pt x="1214" y="722"/>
                      <a:pt x="1231" y="676"/>
                    </a:cubicBezTo>
                    <a:lnTo>
                      <a:pt x="1231" y="676"/>
                    </a:lnTo>
                    <a:cubicBezTo>
                      <a:pt x="1253" y="697"/>
                      <a:pt x="1281" y="709"/>
                      <a:pt x="1313" y="709"/>
                    </a:cubicBezTo>
                    <a:lnTo>
                      <a:pt x="1313" y="709"/>
                    </a:lnTo>
                    <a:cubicBezTo>
                      <a:pt x="1358" y="709"/>
                      <a:pt x="1399" y="683"/>
                      <a:pt x="1419" y="643"/>
                    </a:cubicBezTo>
                    <a:lnTo>
                      <a:pt x="1419" y="643"/>
                    </a:lnTo>
                    <a:cubicBezTo>
                      <a:pt x="1445" y="680"/>
                      <a:pt x="1490" y="700"/>
                      <a:pt x="1536" y="696"/>
                    </a:cubicBezTo>
                    <a:lnTo>
                      <a:pt x="1536" y="696"/>
                    </a:lnTo>
                    <a:cubicBezTo>
                      <a:pt x="1594" y="690"/>
                      <a:pt x="1641" y="643"/>
                      <a:pt x="1648" y="585"/>
                    </a:cubicBezTo>
                    <a:lnTo>
                      <a:pt x="1648" y="585"/>
                    </a:lnTo>
                    <a:cubicBezTo>
                      <a:pt x="1654" y="527"/>
                      <a:pt x="1621" y="473"/>
                      <a:pt x="1567" y="4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99">
                <a:extLst>
                  <a:ext uri="{FF2B5EF4-FFF2-40B4-BE49-F238E27FC236}">
                    <a16:creationId xmlns:a16="http://schemas.microsoft.com/office/drawing/2014/main" id="{B444C8F2-09FF-4535-8726-2FFADE4CE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9046" y="5475588"/>
                <a:ext cx="69507" cy="69507"/>
              </a:xfrm>
              <a:custGeom>
                <a:avLst/>
                <a:gdLst>
                  <a:gd name="T0" fmla="*/ 80 w 81"/>
                  <a:gd name="T1" fmla="*/ 40 h 81"/>
                  <a:gd name="T2" fmla="*/ 80 w 81"/>
                  <a:gd name="T3" fmla="*/ 40 h 81"/>
                  <a:gd name="T4" fmla="*/ 40 w 81"/>
                  <a:gd name="T5" fmla="*/ 80 h 81"/>
                  <a:gd name="T6" fmla="*/ 40 w 81"/>
                  <a:gd name="T7" fmla="*/ 80 h 81"/>
                  <a:gd name="T8" fmla="*/ 0 w 81"/>
                  <a:gd name="T9" fmla="*/ 40 h 81"/>
                  <a:gd name="T10" fmla="*/ 0 w 81"/>
                  <a:gd name="T11" fmla="*/ 40 h 81"/>
                  <a:gd name="T12" fmla="*/ 40 w 81"/>
                  <a:gd name="T13" fmla="*/ 0 h 81"/>
                  <a:gd name="T14" fmla="*/ 40 w 81"/>
                  <a:gd name="T15" fmla="*/ 0 h 81"/>
                  <a:gd name="T16" fmla="*/ 80 w 81"/>
                  <a:gd name="T17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80" y="40"/>
                    </a:moveTo>
                    <a:lnTo>
                      <a:pt x="80" y="40"/>
                    </a:lnTo>
                    <a:cubicBezTo>
                      <a:pt x="80" y="63"/>
                      <a:pt x="62" y="80"/>
                      <a:pt x="40" y="80"/>
                    </a:cubicBezTo>
                    <a:lnTo>
                      <a:pt x="40" y="80"/>
                    </a:lnTo>
                    <a:cubicBezTo>
                      <a:pt x="18" y="80"/>
                      <a:pt x="0" y="63"/>
                      <a:pt x="0" y="40"/>
                    </a:cubicBezTo>
                    <a:lnTo>
                      <a:pt x="0" y="40"/>
                    </a:lnTo>
                    <a:cubicBezTo>
                      <a:pt x="0" y="17"/>
                      <a:pt x="18" y="0"/>
                      <a:pt x="40" y="0"/>
                    </a:cubicBezTo>
                    <a:lnTo>
                      <a:pt x="40" y="0"/>
                    </a:lnTo>
                    <a:cubicBezTo>
                      <a:pt x="62" y="0"/>
                      <a:pt x="80" y="17"/>
                      <a:pt x="80" y="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100">
                <a:extLst>
                  <a:ext uri="{FF2B5EF4-FFF2-40B4-BE49-F238E27FC236}">
                    <a16:creationId xmlns:a16="http://schemas.microsoft.com/office/drawing/2014/main" id="{9B42DE8A-FECD-4428-BF8D-12D62ABCA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1323" y="5467865"/>
                <a:ext cx="84953" cy="84953"/>
              </a:xfrm>
              <a:custGeom>
                <a:avLst/>
                <a:gdLst>
                  <a:gd name="T0" fmla="*/ 49 w 99"/>
                  <a:gd name="T1" fmla="*/ 18 h 98"/>
                  <a:gd name="T2" fmla="*/ 49 w 99"/>
                  <a:gd name="T3" fmla="*/ 18 h 98"/>
                  <a:gd name="T4" fmla="*/ 18 w 99"/>
                  <a:gd name="T5" fmla="*/ 49 h 98"/>
                  <a:gd name="T6" fmla="*/ 18 w 99"/>
                  <a:gd name="T7" fmla="*/ 49 h 98"/>
                  <a:gd name="T8" fmla="*/ 49 w 99"/>
                  <a:gd name="T9" fmla="*/ 80 h 98"/>
                  <a:gd name="T10" fmla="*/ 49 w 99"/>
                  <a:gd name="T11" fmla="*/ 80 h 98"/>
                  <a:gd name="T12" fmla="*/ 81 w 99"/>
                  <a:gd name="T13" fmla="*/ 49 h 98"/>
                  <a:gd name="T14" fmla="*/ 81 w 99"/>
                  <a:gd name="T15" fmla="*/ 49 h 98"/>
                  <a:gd name="T16" fmla="*/ 49 w 99"/>
                  <a:gd name="T17" fmla="*/ 18 h 98"/>
                  <a:gd name="T18" fmla="*/ 49 w 99"/>
                  <a:gd name="T19" fmla="*/ 97 h 98"/>
                  <a:gd name="T20" fmla="*/ 49 w 99"/>
                  <a:gd name="T21" fmla="*/ 97 h 98"/>
                  <a:gd name="T22" fmla="*/ 0 w 99"/>
                  <a:gd name="T23" fmla="*/ 49 h 98"/>
                  <a:gd name="T24" fmla="*/ 0 w 99"/>
                  <a:gd name="T25" fmla="*/ 49 h 98"/>
                  <a:gd name="T26" fmla="*/ 49 w 99"/>
                  <a:gd name="T27" fmla="*/ 0 h 98"/>
                  <a:gd name="T28" fmla="*/ 49 w 99"/>
                  <a:gd name="T29" fmla="*/ 0 h 98"/>
                  <a:gd name="T30" fmla="*/ 98 w 99"/>
                  <a:gd name="T31" fmla="*/ 49 h 98"/>
                  <a:gd name="T32" fmla="*/ 98 w 99"/>
                  <a:gd name="T33" fmla="*/ 49 h 98"/>
                  <a:gd name="T34" fmla="*/ 49 w 99"/>
                  <a:gd name="T3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98">
                    <a:moveTo>
                      <a:pt x="49" y="18"/>
                    </a:moveTo>
                    <a:lnTo>
                      <a:pt x="49" y="18"/>
                    </a:lnTo>
                    <a:cubicBezTo>
                      <a:pt x="32" y="18"/>
                      <a:pt x="18" y="32"/>
                      <a:pt x="18" y="49"/>
                    </a:cubicBezTo>
                    <a:lnTo>
                      <a:pt x="18" y="49"/>
                    </a:lnTo>
                    <a:cubicBezTo>
                      <a:pt x="18" y="66"/>
                      <a:pt x="32" y="80"/>
                      <a:pt x="49" y="80"/>
                    </a:cubicBezTo>
                    <a:lnTo>
                      <a:pt x="49" y="80"/>
                    </a:lnTo>
                    <a:cubicBezTo>
                      <a:pt x="67" y="80"/>
                      <a:pt x="81" y="66"/>
                      <a:pt x="81" y="49"/>
                    </a:cubicBezTo>
                    <a:lnTo>
                      <a:pt x="81" y="49"/>
                    </a:lnTo>
                    <a:cubicBezTo>
                      <a:pt x="81" y="32"/>
                      <a:pt x="67" y="18"/>
                      <a:pt x="49" y="18"/>
                    </a:cubicBezTo>
                    <a:close/>
                    <a:moveTo>
                      <a:pt x="49" y="97"/>
                    </a:moveTo>
                    <a:lnTo>
                      <a:pt x="49" y="97"/>
                    </a:lnTo>
                    <a:cubicBezTo>
                      <a:pt x="22" y="97"/>
                      <a:pt x="0" y="76"/>
                      <a:pt x="0" y="49"/>
                    </a:cubicBezTo>
                    <a:lnTo>
                      <a:pt x="0" y="49"/>
                    </a:lnTo>
                    <a:cubicBezTo>
                      <a:pt x="0" y="22"/>
                      <a:pt x="22" y="0"/>
                      <a:pt x="49" y="0"/>
                    </a:cubicBezTo>
                    <a:lnTo>
                      <a:pt x="49" y="0"/>
                    </a:lnTo>
                    <a:cubicBezTo>
                      <a:pt x="76" y="0"/>
                      <a:pt x="98" y="22"/>
                      <a:pt x="98" y="49"/>
                    </a:cubicBezTo>
                    <a:lnTo>
                      <a:pt x="98" y="49"/>
                    </a:lnTo>
                    <a:cubicBezTo>
                      <a:pt x="98" y="76"/>
                      <a:pt x="76" y="97"/>
                      <a:pt x="49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101">
                <a:extLst>
                  <a:ext uri="{FF2B5EF4-FFF2-40B4-BE49-F238E27FC236}">
                    <a16:creationId xmlns:a16="http://schemas.microsoft.com/office/drawing/2014/main" id="{326CFD1E-4996-4CE1-A176-4331AFCCE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4598" y="6050948"/>
                <a:ext cx="127428" cy="131291"/>
              </a:xfrm>
              <a:custGeom>
                <a:avLst/>
                <a:gdLst>
                  <a:gd name="T0" fmla="*/ 144 w 147"/>
                  <a:gd name="T1" fmla="*/ 33 h 149"/>
                  <a:gd name="T2" fmla="*/ 144 w 147"/>
                  <a:gd name="T3" fmla="*/ 33 h 149"/>
                  <a:gd name="T4" fmla="*/ 138 w 147"/>
                  <a:gd name="T5" fmla="*/ 30 h 149"/>
                  <a:gd name="T6" fmla="*/ 138 w 147"/>
                  <a:gd name="T7" fmla="*/ 30 h 149"/>
                  <a:gd name="T8" fmla="*/ 12 w 147"/>
                  <a:gd name="T9" fmla="*/ 1 h 149"/>
                  <a:gd name="T10" fmla="*/ 12 w 147"/>
                  <a:gd name="T11" fmla="*/ 1 h 149"/>
                  <a:gd name="T12" fmla="*/ 3 w 147"/>
                  <a:gd name="T13" fmla="*/ 2 h 149"/>
                  <a:gd name="T14" fmla="*/ 3 w 147"/>
                  <a:gd name="T15" fmla="*/ 2 h 149"/>
                  <a:gd name="T16" fmla="*/ 0 w 147"/>
                  <a:gd name="T17" fmla="*/ 10 h 149"/>
                  <a:gd name="T18" fmla="*/ 0 w 147"/>
                  <a:gd name="T19" fmla="*/ 10 h 149"/>
                  <a:gd name="T20" fmla="*/ 123 w 147"/>
                  <a:gd name="T21" fmla="*/ 148 h 149"/>
                  <a:gd name="T22" fmla="*/ 123 w 147"/>
                  <a:gd name="T23" fmla="*/ 148 h 149"/>
                  <a:gd name="T24" fmla="*/ 124 w 147"/>
                  <a:gd name="T25" fmla="*/ 148 h 149"/>
                  <a:gd name="T26" fmla="*/ 124 w 147"/>
                  <a:gd name="T27" fmla="*/ 148 h 149"/>
                  <a:gd name="T28" fmla="*/ 133 w 147"/>
                  <a:gd name="T29" fmla="*/ 140 h 149"/>
                  <a:gd name="T30" fmla="*/ 146 w 147"/>
                  <a:gd name="T31" fmla="*/ 40 h 149"/>
                  <a:gd name="T32" fmla="*/ 146 w 147"/>
                  <a:gd name="T33" fmla="*/ 40 h 149"/>
                  <a:gd name="T34" fmla="*/ 144 w 147"/>
                  <a:gd name="T35" fmla="*/ 3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7" h="149">
                    <a:moveTo>
                      <a:pt x="144" y="33"/>
                    </a:moveTo>
                    <a:lnTo>
                      <a:pt x="144" y="33"/>
                    </a:lnTo>
                    <a:cubicBezTo>
                      <a:pt x="142" y="32"/>
                      <a:pt x="140" y="30"/>
                      <a:pt x="138" y="30"/>
                    </a:cubicBezTo>
                    <a:lnTo>
                      <a:pt x="138" y="30"/>
                    </a:lnTo>
                    <a:cubicBezTo>
                      <a:pt x="137" y="30"/>
                      <a:pt x="63" y="26"/>
                      <a:pt x="12" y="1"/>
                    </a:cubicBezTo>
                    <a:lnTo>
                      <a:pt x="12" y="1"/>
                    </a:lnTo>
                    <a:cubicBezTo>
                      <a:pt x="9" y="0"/>
                      <a:pt x="6" y="0"/>
                      <a:pt x="3" y="2"/>
                    </a:cubicBezTo>
                    <a:lnTo>
                      <a:pt x="3" y="2"/>
                    </a:lnTo>
                    <a:cubicBezTo>
                      <a:pt x="0" y="4"/>
                      <a:pt x="0" y="7"/>
                      <a:pt x="0" y="10"/>
                    </a:cubicBezTo>
                    <a:lnTo>
                      <a:pt x="0" y="10"/>
                    </a:lnTo>
                    <a:cubicBezTo>
                      <a:pt x="0" y="12"/>
                      <a:pt x="12" y="142"/>
                      <a:pt x="123" y="148"/>
                    </a:cubicBezTo>
                    <a:lnTo>
                      <a:pt x="123" y="148"/>
                    </a:lnTo>
                    <a:lnTo>
                      <a:pt x="124" y="148"/>
                    </a:lnTo>
                    <a:lnTo>
                      <a:pt x="124" y="148"/>
                    </a:lnTo>
                    <a:cubicBezTo>
                      <a:pt x="128" y="148"/>
                      <a:pt x="132" y="145"/>
                      <a:pt x="133" y="140"/>
                    </a:cubicBezTo>
                    <a:lnTo>
                      <a:pt x="146" y="40"/>
                    </a:lnTo>
                    <a:lnTo>
                      <a:pt x="146" y="40"/>
                    </a:lnTo>
                    <a:cubicBezTo>
                      <a:pt x="146" y="37"/>
                      <a:pt x="145" y="36"/>
                      <a:pt x="144" y="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102">
                <a:extLst>
                  <a:ext uri="{FF2B5EF4-FFF2-40B4-BE49-F238E27FC236}">
                    <a16:creationId xmlns:a16="http://schemas.microsoft.com/office/drawing/2014/main" id="{374B9E39-9BC2-42E0-9AAC-D8E426E5F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2709" y="9433610"/>
                <a:ext cx="100399" cy="428626"/>
              </a:xfrm>
              <a:custGeom>
                <a:avLst/>
                <a:gdLst>
                  <a:gd name="T0" fmla="*/ 10 w 113"/>
                  <a:gd name="T1" fmla="*/ 490 h 491"/>
                  <a:gd name="T2" fmla="*/ 10 w 113"/>
                  <a:gd name="T3" fmla="*/ 490 h 491"/>
                  <a:gd name="T4" fmla="*/ 8 w 113"/>
                  <a:gd name="T5" fmla="*/ 490 h 491"/>
                  <a:gd name="T6" fmla="*/ 8 w 113"/>
                  <a:gd name="T7" fmla="*/ 490 h 491"/>
                  <a:gd name="T8" fmla="*/ 1 w 113"/>
                  <a:gd name="T9" fmla="*/ 479 h 491"/>
                  <a:gd name="T10" fmla="*/ 94 w 113"/>
                  <a:gd name="T11" fmla="*/ 8 h 491"/>
                  <a:gd name="T12" fmla="*/ 94 w 113"/>
                  <a:gd name="T13" fmla="*/ 8 h 491"/>
                  <a:gd name="T14" fmla="*/ 104 w 113"/>
                  <a:gd name="T15" fmla="*/ 1 h 491"/>
                  <a:gd name="T16" fmla="*/ 104 w 113"/>
                  <a:gd name="T17" fmla="*/ 1 h 491"/>
                  <a:gd name="T18" fmla="*/ 111 w 113"/>
                  <a:gd name="T19" fmla="*/ 11 h 491"/>
                  <a:gd name="T20" fmla="*/ 18 w 113"/>
                  <a:gd name="T21" fmla="*/ 483 h 491"/>
                  <a:gd name="T22" fmla="*/ 18 w 113"/>
                  <a:gd name="T23" fmla="*/ 483 h 491"/>
                  <a:gd name="T24" fmla="*/ 10 w 113"/>
                  <a:gd name="T25" fmla="*/ 49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" h="491">
                    <a:moveTo>
                      <a:pt x="10" y="490"/>
                    </a:moveTo>
                    <a:lnTo>
                      <a:pt x="10" y="490"/>
                    </a:lnTo>
                    <a:cubicBezTo>
                      <a:pt x="10" y="490"/>
                      <a:pt x="9" y="490"/>
                      <a:pt x="8" y="490"/>
                    </a:cubicBezTo>
                    <a:lnTo>
                      <a:pt x="8" y="490"/>
                    </a:lnTo>
                    <a:cubicBezTo>
                      <a:pt x="4" y="489"/>
                      <a:pt x="0" y="483"/>
                      <a:pt x="1" y="479"/>
                    </a:cubicBezTo>
                    <a:lnTo>
                      <a:pt x="94" y="8"/>
                    </a:lnTo>
                    <a:lnTo>
                      <a:pt x="94" y="8"/>
                    </a:lnTo>
                    <a:cubicBezTo>
                      <a:pt x="95" y="3"/>
                      <a:pt x="99" y="0"/>
                      <a:pt x="104" y="1"/>
                    </a:cubicBezTo>
                    <a:lnTo>
                      <a:pt x="104" y="1"/>
                    </a:lnTo>
                    <a:cubicBezTo>
                      <a:pt x="109" y="2"/>
                      <a:pt x="112" y="6"/>
                      <a:pt x="111" y="11"/>
                    </a:cubicBezTo>
                    <a:lnTo>
                      <a:pt x="18" y="483"/>
                    </a:lnTo>
                    <a:lnTo>
                      <a:pt x="18" y="483"/>
                    </a:lnTo>
                    <a:cubicBezTo>
                      <a:pt x="18" y="487"/>
                      <a:pt x="14" y="490"/>
                      <a:pt x="10" y="4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52009517-3E43-4448-BDF6-15B234722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3766" y="6241516"/>
                <a:ext cx="207636" cy="256507"/>
              </a:xfrm>
              <a:custGeom>
                <a:avLst/>
                <a:gdLst>
                  <a:gd name="connsiteX0" fmla="*/ 7952 w 207636"/>
                  <a:gd name="connsiteY0" fmla="*/ 241919 h 256507"/>
                  <a:gd name="connsiteX1" fmla="*/ 199684 w 207636"/>
                  <a:gd name="connsiteY1" fmla="*/ 241919 h 256507"/>
                  <a:gd name="connsiteX2" fmla="*/ 207636 w 207636"/>
                  <a:gd name="connsiteY2" fmla="*/ 249642 h 256507"/>
                  <a:gd name="connsiteX3" fmla="*/ 199684 w 207636"/>
                  <a:gd name="connsiteY3" fmla="*/ 256507 h 256507"/>
                  <a:gd name="connsiteX4" fmla="*/ 7952 w 207636"/>
                  <a:gd name="connsiteY4" fmla="*/ 256507 h 256507"/>
                  <a:gd name="connsiteX5" fmla="*/ 0 w 207636"/>
                  <a:gd name="connsiteY5" fmla="*/ 249642 h 256507"/>
                  <a:gd name="connsiteX6" fmla="*/ 7952 w 207636"/>
                  <a:gd name="connsiteY6" fmla="*/ 241919 h 256507"/>
                  <a:gd name="connsiteX7" fmla="*/ 164680 w 207636"/>
                  <a:gd name="connsiteY7" fmla="*/ 109362 h 256507"/>
                  <a:gd name="connsiteX8" fmla="*/ 166422 w 207636"/>
                  <a:gd name="connsiteY8" fmla="*/ 119736 h 256507"/>
                  <a:gd name="connsiteX9" fmla="*/ 140291 w 207636"/>
                  <a:gd name="connsiteY9" fmla="*/ 159502 h 256507"/>
                  <a:gd name="connsiteX10" fmla="*/ 134194 w 207636"/>
                  <a:gd name="connsiteY10" fmla="*/ 163825 h 256507"/>
                  <a:gd name="connsiteX11" fmla="*/ 61900 w 207636"/>
                  <a:gd name="connsiteY11" fmla="*/ 163825 h 256507"/>
                  <a:gd name="connsiteX12" fmla="*/ 54061 w 207636"/>
                  <a:gd name="connsiteY12" fmla="*/ 156044 h 256507"/>
                  <a:gd name="connsiteX13" fmla="*/ 61900 w 207636"/>
                  <a:gd name="connsiteY13" fmla="*/ 148264 h 256507"/>
                  <a:gd name="connsiteX14" fmla="*/ 128968 w 207636"/>
                  <a:gd name="connsiteY14" fmla="*/ 148264 h 256507"/>
                  <a:gd name="connsiteX15" fmla="*/ 153357 w 207636"/>
                  <a:gd name="connsiteY15" fmla="*/ 111955 h 256507"/>
                  <a:gd name="connsiteX16" fmla="*/ 164680 w 207636"/>
                  <a:gd name="connsiteY16" fmla="*/ 109362 h 256507"/>
                  <a:gd name="connsiteX17" fmla="*/ 101884 w 207636"/>
                  <a:gd name="connsiteY17" fmla="*/ 1257 h 256507"/>
                  <a:gd name="connsiteX18" fmla="*/ 105449 w 207636"/>
                  <a:gd name="connsiteY18" fmla="*/ 10833 h 256507"/>
                  <a:gd name="connsiteX19" fmla="*/ 30595 w 207636"/>
                  <a:gd name="connsiteY19" fmla="*/ 144020 h 256507"/>
                  <a:gd name="connsiteX20" fmla="*/ 23466 w 207636"/>
                  <a:gd name="connsiteY20" fmla="*/ 148373 h 256507"/>
                  <a:gd name="connsiteX21" fmla="*/ 20793 w 207636"/>
                  <a:gd name="connsiteY21" fmla="*/ 147502 h 256507"/>
                  <a:gd name="connsiteX22" fmla="*/ 17228 w 207636"/>
                  <a:gd name="connsiteY22" fmla="*/ 136186 h 256507"/>
                  <a:gd name="connsiteX23" fmla="*/ 92082 w 207636"/>
                  <a:gd name="connsiteY23" fmla="*/ 3869 h 256507"/>
                  <a:gd name="connsiteX24" fmla="*/ 101884 w 207636"/>
                  <a:gd name="connsiteY24" fmla="*/ 1257 h 25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7636" h="256507">
                    <a:moveTo>
                      <a:pt x="7952" y="241919"/>
                    </a:moveTo>
                    <a:lnTo>
                      <a:pt x="199684" y="241919"/>
                    </a:lnTo>
                    <a:cubicBezTo>
                      <a:pt x="204986" y="241919"/>
                      <a:pt x="207636" y="245352"/>
                      <a:pt x="207636" y="249642"/>
                    </a:cubicBezTo>
                    <a:cubicBezTo>
                      <a:pt x="207636" y="253933"/>
                      <a:pt x="204986" y="256507"/>
                      <a:pt x="199684" y="256507"/>
                    </a:cubicBezTo>
                    <a:lnTo>
                      <a:pt x="7952" y="256507"/>
                    </a:lnTo>
                    <a:cubicBezTo>
                      <a:pt x="3534" y="256507"/>
                      <a:pt x="0" y="253933"/>
                      <a:pt x="0" y="249642"/>
                    </a:cubicBezTo>
                    <a:cubicBezTo>
                      <a:pt x="0" y="245352"/>
                      <a:pt x="3534" y="241919"/>
                      <a:pt x="7952" y="241919"/>
                    </a:cubicBezTo>
                    <a:close/>
                    <a:moveTo>
                      <a:pt x="164680" y="109362"/>
                    </a:moveTo>
                    <a:cubicBezTo>
                      <a:pt x="167293" y="111955"/>
                      <a:pt x="169035" y="116278"/>
                      <a:pt x="166422" y="119736"/>
                    </a:cubicBezTo>
                    <a:lnTo>
                      <a:pt x="140291" y="159502"/>
                    </a:lnTo>
                    <a:cubicBezTo>
                      <a:pt x="138549" y="162096"/>
                      <a:pt x="135936" y="163825"/>
                      <a:pt x="134194" y="163825"/>
                    </a:cubicBezTo>
                    <a:lnTo>
                      <a:pt x="61900" y="163825"/>
                    </a:lnTo>
                    <a:cubicBezTo>
                      <a:pt x="57545" y="163825"/>
                      <a:pt x="54061" y="159502"/>
                      <a:pt x="54061" y="156044"/>
                    </a:cubicBezTo>
                    <a:cubicBezTo>
                      <a:pt x="54061" y="151722"/>
                      <a:pt x="57545" y="148264"/>
                      <a:pt x="61900" y="148264"/>
                    </a:cubicBezTo>
                    <a:lnTo>
                      <a:pt x="128968" y="148264"/>
                    </a:lnTo>
                    <a:lnTo>
                      <a:pt x="153357" y="111955"/>
                    </a:lnTo>
                    <a:cubicBezTo>
                      <a:pt x="155970" y="107633"/>
                      <a:pt x="160325" y="106768"/>
                      <a:pt x="164680" y="109362"/>
                    </a:cubicBezTo>
                    <a:close/>
                    <a:moveTo>
                      <a:pt x="101884" y="1257"/>
                    </a:moveTo>
                    <a:cubicBezTo>
                      <a:pt x="105449" y="2998"/>
                      <a:pt x="107231" y="7351"/>
                      <a:pt x="105449" y="10833"/>
                    </a:cubicBezTo>
                    <a:lnTo>
                      <a:pt x="30595" y="144020"/>
                    </a:lnTo>
                    <a:cubicBezTo>
                      <a:pt x="28813" y="146632"/>
                      <a:pt x="27031" y="148373"/>
                      <a:pt x="23466" y="148373"/>
                    </a:cubicBezTo>
                    <a:cubicBezTo>
                      <a:pt x="22575" y="148373"/>
                      <a:pt x="21684" y="148373"/>
                      <a:pt x="20793" y="147502"/>
                    </a:cubicBezTo>
                    <a:cubicBezTo>
                      <a:pt x="16337" y="144891"/>
                      <a:pt x="15446" y="140538"/>
                      <a:pt x="17228" y="136186"/>
                    </a:cubicBezTo>
                    <a:lnTo>
                      <a:pt x="92082" y="3869"/>
                    </a:lnTo>
                    <a:cubicBezTo>
                      <a:pt x="94755" y="387"/>
                      <a:pt x="99211" y="-1354"/>
                      <a:pt x="101884" y="1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B21E5046-8CCB-42FC-9020-8F384196A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4789" y="6823988"/>
                <a:ext cx="373990" cy="473351"/>
              </a:xfrm>
              <a:custGeom>
                <a:avLst/>
                <a:gdLst>
                  <a:gd name="connsiteX0" fmla="*/ 92985 w 373990"/>
                  <a:gd name="connsiteY0" fmla="*/ 84210 h 473351"/>
                  <a:gd name="connsiteX1" fmla="*/ 100002 w 373990"/>
                  <a:gd name="connsiteY1" fmla="*/ 92052 h 473351"/>
                  <a:gd name="connsiteX2" fmla="*/ 328045 w 373990"/>
                  <a:gd name="connsiteY2" fmla="*/ 396139 h 473351"/>
                  <a:gd name="connsiteX3" fmla="*/ 356989 w 373990"/>
                  <a:gd name="connsiteY3" fmla="*/ 406595 h 473351"/>
                  <a:gd name="connsiteX4" fmla="*/ 352603 w 373990"/>
                  <a:gd name="connsiteY4" fmla="*/ 377842 h 473351"/>
                  <a:gd name="connsiteX5" fmla="*/ 356989 w 373990"/>
                  <a:gd name="connsiteY5" fmla="*/ 368257 h 473351"/>
                  <a:gd name="connsiteX6" fmla="*/ 367514 w 373990"/>
                  <a:gd name="connsiteY6" fmla="*/ 372614 h 473351"/>
                  <a:gd name="connsiteX7" fmla="*/ 367514 w 373990"/>
                  <a:gd name="connsiteY7" fmla="*/ 418793 h 473351"/>
                  <a:gd name="connsiteX8" fmla="*/ 355234 w 373990"/>
                  <a:gd name="connsiteY8" fmla="*/ 423150 h 473351"/>
                  <a:gd name="connsiteX9" fmla="*/ 342005 w 373990"/>
                  <a:gd name="connsiteY9" fmla="*/ 419745 h 473351"/>
                  <a:gd name="connsiteX10" fmla="*/ 346663 w 373990"/>
                  <a:gd name="connsiteY10" fmla="*/ 433273 h 473351"/>
                  <a:gd name="connsiteX11" fmla="*/ 343488 w 373990"/>
                  <a:gd name="connsiteY11" fmla="*/ 465510 h 473351"/>
                  <a:gd name="connsiteX12" fmla="*/ 321590 w 373990"/>
                  <a:gd name="connsiteY12" fmla="*/ 473351 h 473351"/>
                  <a:gd name="connsiteX13" fmla="*/ 291810 w 373990"/>
                  <a:gd name="connsiteY13" fmla="*/ 468123 h 473351"/>
                  <a:gd name="connsiteX14" fmla="*/ 50063 w 373990"/>
                  <a:gd name="connsiteY14" fmla="*/ 286902 h 473351"/>
                  <a:gd name="connsiteX15" fmla="*/ 137 w 373990"/>
                  <a:gd name="connsiteY15" fmla="*/ 170153 h 473351"/>
                  <a:gd name="connsiteX16" fmla="*/ 6268 w 373990"/>
                  <a:gd name="connsiteY16" fmla="*/ 162312 h 473351"/>
                  <a:gd name="connsiteX17" fmla="*/ 15027 w 373990"/>
                  <a:gd name="connsiteY17" fmla="*/ 168410 h 473351"/>
                  <a:gd name="connsiteX18" fmla="*/ 296189 w 373990"/>
                  <a:gd name="connsiteY18" fmla="*/ 454183 h 473351"/>
                  <a:gd name="connsiteX19" fmla="*/ 331225 w 373990"/>
                  <a:gd name="connsiteY19" fmla="*/ 455055 h 473351"/>
                  <a:gd name="connsiteX20" fmla="*/ 323342 w 373990"/>
                  <a:gd name="connsiteY20" fmla="*/ 415848 h 473351"/>
                  <a:gd name="connsiteX21" fmla="*/ 324831 w 373990"/>
                  <a:gd name="connsiteY21" fmla="*/ 411775 h 473351"/>
                  <a:gd name="connsiteX22" fmla="*/ 320151 w 373990"/>
                  <a:gd name="connsiteY22" fmla="*/ 409209 h 473351"/>
                  <a:gd name="connsiteX23" fmla="*/ 84214 w 373990"/>
                  <a:gd name="connsiteY23" fmla="*/ 92052 h 473351"/>
                  <a:gd name="connsiteX24" fmla="*/ 92985 w 373990"/>
                  <a:gd name="connsiteY24" fmla="*/ 84210 h 473351"/>
                  <a:gd name="connsiteX25" fmla="*/ 177371 w 373990"/>
                  <a:gd name="connsiteY25" fmla="*/ 136 h 473351"/>
                  <a:gd name="connsiteX26" fmla="*/ 183471 w 373990"/>
                  <a:gd name="connsiteY26" fmla="*/ 8934 h 473351"/>
                  <a:gd name="connsiteX27" fmla="*/ 365607 w 373990"/>
                  <a:gd name="connsiteY27" fmla="*/ 351144 h 473351"/>
                  <a:gd name="connsiteX28" fmla="*/ 366478 w 373990"/>
                  <a:gd name="connsiteY28" fmla="*/ 361701 h 473351"/>
                  <a:gd name="connsiteX29" fmla="*/ 360378 w 373990"/>
                  <a:gd name="connsiteY29" fmla="*/ 365220 h 473351"/>
                  <a:gd name="connsiteX30" fmla="*/ 356021 w 373990"/>
                  <a:gd name="connsiteY30" fmla="*/ 362580 h 473351"/>
                  <a:gd name="connsiteX31" fmla="*/ 168656 w 373990"/>
                  <a:gd name="connsiteY31" fmla="*/ 6294 h 473351"/>
                  <a:gd name="connsiteX32" fmla="*/ 177371 w 373990"/>
                  <a:gd name="connsiteY32" fmla="*/ 136 h 473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73990" h="473351">
                    <a:moveTo>
                      <a:pt x="92985" y="84210"/>
                    </a:moveTo>
                    <a:cubicBezTo>
                      <a:pt x="96493" y="84210"/>
                      <a:pt x="100002" y="88566"/>
                      <a:pt x="100002" y="92052"/>
                    </a:cubicBezTo>
                    <a:cubicBezTo>
                      <a:pt x="100002" y="94665"/>
                      <a:pt x="102633" y="256730"/>
                      <a:pt x="328045" y="396139"/>
                    </a:cubicBezTo>
                    <a:cubicBezTo>
                      <a:pt x="351726" y="410952"/>
                      <a:pt x="356989" y="406595"/>
                      <a:pt x="356989" y="406595"/>
                    </a:cubicBezTo>
                    <a:cubicBezTo>
                      <a:pt x="360497" y="404852"/>
                      <a:pt x="357866" y="390040"/>
                      <a:pt x="352603" y="377842"/>
                    </a:cubicBezTo>
                    <a:cubicBezTo>
                      <a:pt x="350849" y="374357"/>
                      <a:pt x="353480" y="369129"/>
                      <a:pt x="356989" y="368257"/>
                    </a:cubicBezTo>
                    <a:cubicBezTo>
                      <a:pt x="361374" y="366515"/>
                      <a:pt x="365759" y="368257"/>
                      <a:pt x="367514" y="372614"/>
                    </a:cubicBezTo>
                    <a:cubicBezTo>
                      <a:pt x="370145" y="380456"/>
                      <a:pt x="380670" y="407466"/>
                      <a:pt x="367514" y="418793"/>
                    </a:cubicBezTo>
                    <a:cubicBezTo>
                      <a:pt x="364005" y="421407"/>
                      <a:pt x="359620" y="423150"/>
                      <a:pt x="355234" y="423150"/>
                    </a:cubicBezTo>
                    <a:lnTo>
                      <a:pt x="342005" y="419745"/>
                    </a:lnTo>
                    <a:lnTo>
                      <a:pt x="346663" y="433273"/>
                    </a:lnTo>
                    <a:cubicBezTo>
                      <a:pt x="349619" y="444599"/>
                      <a:pt x="350495" y="457233"/>
                      <a:pt x="343488" y="465510"/>
                    </a:cubicBezTo>
                    <a:cubicBezTo>
                      <a:pt x="337357" y="471608"/>
                      <a:pt x="331225" y="473351"/>
                      <a:pt x="321590" y="473351"/>
                    </a:cubicBezTo>
                    <a:cubicBezTo>
                      <a:pt x="313707" y="473351"/>
                      <a:pt x="303197" y="472480"/>
                      <a:pt x="291810" y="468123"/>
                    </a:cubicBezTo>
                    <a:cubicBezTo>
                      <a:pt x="160426" y="422818"/>
                      <a:pt x="87726" y="344405"/>
                      <a:pt x="50063" y="286902"/>
                    </a:cubicBezTo>
                    <a:cubicBezTo>
                      <a:pt x="9772" y="224171"/>
                      <a:pt x="1013" y="172767"/>
                      <a:pt x="137" y="170153"/>
                    </a:cubicBezTo>
                    <a:cubicBezTo>
                      <a:pt x="-739" y="166668"/>
                      <a:pt x="2765" y="163183"/>
                      <a:pt x="6268" y="162312"/>
                    </a:cubicBezTo>
                    <a:cubicBezTo>
                      <a:pt x="10648" y="161440"/>
                      <a:pt x="15027" y="163183"/>
                      <a:pt x="15027" y="168410"/>
                    </a:cubicBezTo>
                    <a:cubicBezTo>
                      <a:pt x="15027" y="169282"/>
                      <a:pt x="53566" y="370542"/>
                      <a:pt x="296189" y="454183"/>
                    </a:cubicBezTo>
                    <a:cubicBezTo>
                      <a:pt x="321590" y="462025"/>
                      <a:pt x="329473" y="457668"/>
                      <a:pt x="331225" y="455055"/>
                    </a:cubicBezTo>
                    <a:cubicBezTo>
                      <a:pt x="337357" y="448956"/>
                      <a:pt x="330349" y="428046"/>
                      <a:pt x="323342" y="415848"/>
                    </a:cubicBezTo>
                    <a:lnTo>
                      <a:pt x="324831" y="411775"/>
                    </a:lnTo>
                    <a:lnTo>
                      <a:pt x="320151" y="409209"/>
                    </a:lnTo>
                    <a:cubicBezTo>
                      <a:pt x="86845" y="264571"/>
                      <a:pt x="84214" y="99893"/>
                      <a:pt x="84214" y="92052"/>
                    </a:cubicBezTo>
                    <a:cubicBezTo>
                      <a:pt x="84214" y="88566"/>
                      <a:pt x="87722" y="84210"/>
                      <a:pt x="92985" y="84210"/>
                    </a:cubicBezTo>
                    <a:close/>
                    <a:moveTo>
                      <a:pt x="177371" y="136"/>
                    </a:moveTo>
                    <a:cubicBezTo>
                      <a:pt x="180857" y="1016"/>
                      <a:pt x="183471" y="5415"/>
                      <a:pt x="183471" y="8934"/>
                    </a:cubicBezTo>
                    <a:cubicBezTo>
                      <a:pt x="183471" y="10693"/>
                      <a:pt x="162556" y="181359"/>
                      <a:pt x="365607" y="351144"/>
                    </a:cubicBezTo>
                    <a:cubicBezTo>
                      <a:pt x="369093" y="352903"/>
                      <a:pt x="369093" y="359061"/>
                      <a:pt x="366478" y="361701"/>
                    </a:cubicBezTo>
                    <a:cubicBezTo>
                      <a:pt x="365607" y="362580"/>
                      <a:pt x="362992" y="365220"/>
                      <a:pt x="360378" y="365220"/>
                    </a:cubicBezTo>
                    <a:cubicBezTo>
                      <a:pt x="359506" y="365220"/>
                      <a:pt x="356892" y="364340"/>
                      <a:pt x="356021" y="362580"/>
                    </a:cubicBezTo>
                    <a:cubicBezTo>
                      <a:pt x="145998" y="187517"/>
                      <a:pt x="166913" y="14212"/>
                      <a:pt x="168656" y="6294"/>
                    </a:cubicBezTo>
                    <a:cubicBezTo>
                      <a:pt x="168656" y="2776"/>
                      <a:pt x="172142" y="-743"/>
                      <a:pt x="177371" y="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109">
                <a:extLst>
                  <a:ext uri="{FF2B5EF4-FFF2-40B4-BE49-F238E27FC236}">
                    <a16:creationId xmlns:a16="http://schemas.microsoft.com/office/drawing/2014/main" id="{326091C2-5068-4BF2-88A0-AEED94F2E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2100" y="7170779"/>
                <a:ext cx="104261" cy="115845"/>
              </a:xfrm>
              <a:custGeom>
                <a:avLst/>
                <a:gdLst>
                  <a:gd name="T0" fmla="*/ 10 w 119"/>
                  <a:gd name="T1" fmla="*/ 132 h 133"/>
                  <a:gd name="T2" fmla="*/ 10 w 119"/>
                  <a:gd name="T3" fmla="*/ 132 h 133"/>
                  <a:gd name="T4" fmla="*/ 4 w 119"/>
                  <a:gd name="T5" fmla="*/ 129 h 133"/>
                  <a:gd name="T6" fmla="*/ 4 w 119"/>
                  <a:gd name="T7" fmla="*/ 129 h 133"/>
                  <a:gd name="T8" fmla="*/ 3 w 119"/>
                  <a:gd name="T9" fmla="*/ 117 h 133"/>
                  <a:gd name="T10" fmla="*/ 103 w 119"/>
                  <a:gd name="T11" fmla="*/ 3 h 133"/>
                  <a:gd name="T12" fmla="*/ 103 w 119"/>
                  <a:gd name="T13" fmla="*/ 3 h 133"/>
                  <a:gd name="T14" fmla="*/ 115 w 119"/>
                  <a:gd name="T15" fmla="*/ 2 h 133"/>
                  <a:gd name="T16" fmla="*/ 115 w 119"/>
                  <a:gd name="T17" fmla="*/ 2 h 133"/>
                  <a:gd name="T18" fmla="*/ 116 w 119"/>
                  <a:gd name="T19" fmla="*/ 15 h 133"/>
                  <a:gd name="T20" fmla="*/ 17 w 119"/>
                  <a:gd name="T21" fmla="*/ 128 h 133"/>
                  <a:gd name="T22" fmla="*/ 17 w 119"/>
                  <a:gd name="T23" fmla="*/ 128 h 133"/>
                  <a:gd name="T24" fmla="*/ 10 w 119"/>
                  <a:gd name="T25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9" h="133">
                    <a:moveTo>
                      <a:pt x="10" y="132"/>
                    </a:moveTo>
                    <a:lnTo>
                      <a:pt x="10" y="132"/>
                    </a:lnTo>
                    <a:cubicBezTo>
                      <a:pt x="8" y="132"/>
                      <a:pt x="5" y="131"/>
                      <a:pt x="4" y="129"/>
                    </a:cubicBezTo>
                    <a:lnTo>
                      <a:pt x="4" y="129"/>
                    </a:lnTo>
                    <a:cubicBezTo>
                      <a:pt x="0" y="126"/>
                      <a:pt x="0" y="120"/>
                      <a:pt x="3" y="117"/>
                    </a:cubicBezTo>
                    <a:lnTo>
                      <a:pt x="103" y="3"/>
                    </a:lnTo>
                    <a:lnTo>
                      <a:pt x="103" y="3"/>
                    </a:lnTo>
                    <a:cubicBezTo>
                      <a:pt x="106" y="0"/>
                      <a:pt x="111" y="0"/>
                      <a:pt x="115" y="2"/>
                    </a:cubicBezTo>
                    <a:lnTo>
                      <a:pt x="115" y="2"/>
                    </a:lnTo>
                    <a:cubicBezTo>
                      <a:pt x="118" y="6"/>
                      <a:pt x="118" y="11"/>
                      <a:pt x="116" y="15"/>
                    </a:cubicBezTo>
                    <a:lnTo>
                      <a:pt x="17" y="128"/>
                    </a:lnTo>
                    <a:lnTo>
                      <a:pt x="17" y="128"/>
                    </a:lnTo>
                    <a:cubicBezTo>
                      <a:pt x="15" y="130"/>
                      <a:pt x="12" y="132"/>
                      <a:pt x="10" y="1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1" name="Group 220">
              <a:extLst>
                <a:ext uri="{FF2B5EF4-FFF2-40B4-BE49-F238E27FC236}">
                  <a16:creationId xmlns:a16="http://schemas.microsoft.com/office/drawing/2014/main" id="{FC004F7D-C8C0-44ED-970E-FA31AF5E0060}"/>
                </a:ext>
              </a:extLst>
            </p:cNvPr>
            <p:cNvGrpSpPr/>
            <p:nvPr/>
          </p:nvGrpSpPr>
          <p:grpSpPr>
            <a:xfrm>
              <a:off x="12159821" y="3934854"/>
              <a:ext cx="5711138" cy="5927382"/>
              <a:chOff x="12159821" y="3934854"/>
              <a:chExt cx="5711138" cy="5927382"/>
            </a:xfrm>
          </p:grpSpPr>
          <p:sp>
            <p:nvSpPr>
              <p:cNvPr id="222" name="Freeform 59">
                <a:extLst>
                  <a:ext uri="{FF2B5EF4-FFF2-40B4-BE49-F238E27FC236}">
                    <a16:creationId xmlns:a16="http://schemas.microsoft.com/office/drawing/2014/main" id="{66E854D9-2CD8-44F3-BCC5-175680F34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4574" y="3958022"/>
                <a:ext cx="5668662" cy="5896491"/>
              </a:xfrm>
              <a:custGeom>
                <a:avLst/>
                <a:gdLst>
                  <a:gd name="T0" fmla="*/ 0 w 6473"/>
                  <a:gd name="T1" fmla="*/ 6733 h 6734"/>
                  <a:gd name="T2" fmla="*/ 2984 w 6473"/>
                  <a:gd name="T3" fmla="*/ 6733 h 6734"/>
                  <a:gd name="T4" fmla="*/ 5969 w 6473"/>
                  <a:gd name="T5" fmla="*/ 6733 h 6734"/>
                  <a:gd name="T6" fmla="*/ 5969 w 6473"/>
                  <a:gd name="T7" fmla="*/ 6733 h 6734"/>
                  <a:gd name="T8" fmla="*/ 6324 w 6473"/>
                  <a:gd name="T9" fmla="*/ 6586 h 6734"/>
                  <a:gd name="T10" fmla="*/ 6324 w 6473"/>
                  <a:gd name="T11" fmla="*/ 6586 h 6734"/>
                  <a:gd name="T12" fmla="*/ 6472 w 6473"/>
                  <a:gd name="T13" fmla="*/ 6230 h 6734"/>
                  <a:gd name="T14" fmla="*/ 6472 w 6473"/>
                  <a:gd name="T15" fmla="*/ 3366 h 6734"/>
                  <a:gd name="T16" fmla="*/ 6472 w 6473"/>
                  <a:gd name="T17" fmla="*/ 502 h 6734"/>
                  <a:gd name="T18" fmla="*/ 6472 w 6473"/>
                  <a:gd name="T19" fmla="*/ 502 h 6734"/>
                  <a:gd name="T20" fmla="*/ 6324 w 6473"/>
                  <a:gd name="T21" fmla="*/ 147 h 6734"/>
                  <a:gd name="T22" fmla="*/ 6324 w 6473"/>
                  <a:gd name="T23" fmla="*/ 147 h 6734"/>
                  <a:gd name="T24" fmla="*/ 5969 w 6473"/>
                  <a:gd name="T25" fmla="*/ 0 h 6734"/>
                  <a:gd name="T26" fmla="*/ 2984 w 6473"/>
                  <a:gd name="T27" fmla="*/ 0 h 6734"/>
                  <a:gd name="T28" fmla="*/ 0 w 6473"/>
                  <a:gd name="T29" fmla="*/ 0 h 6734"/>
                  <a:gd name="T30" fmla="*/ 0 w 6473"/>
                  <a:gd name="T31" fmla="*/ 3366 h 6734"/>
                  <a:gd name="T32" fmla="*/ 0 w 6473"/>
                  <a:gd name="T33" fmla="*/ 6733 h 6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73" h="6734">
                    <a:moveTo>
                      <a:pt x="0" y="6733"/>
                    </a:moveTo>
                    <a:lnTo>
                      <a:pt x="2984" y="6733"/>
                    </a:lnTo>
                    <a:lnTo>
                      <a:pt x="5969" y="6733"/>
                    </a:lnTo>
                    <a:lnTo>
                      <a:pt x="5969" y="6733"/>
                    </a:lnTo>
                    <a:cubicBezTo>
                      <a:pt x="6108" y="6733"/>
                      <a:pt x="6234" y="6676"/>
                      <a:pt x="6324" y="6586"/>
                    </a:cubicBezTo>
                    <a:lnTo>
                      <a:pt x="6324" y="6586"/>
                    </a:lnTo>
                    <a:cubicBezTo>
                      <a:pt x="6416" y="6494"/>
                      <a:pt x="6472" y="6368"/>
                      <a:pt x="6472" y="6230"/>
                    </a:cubicBezTo>
                    <a:lnTo>
                      <a:pt x="6472" y="3366"/>
                    </a:lnTo>
                    <a:lnTo>
                      <a:pt x="6472" y="502"/>
                    </a:lnTo>
                    <a:lnTo>
                      <a:pt x="6472" y="502"/>
                    </a:lnTo>
                    <a:cubicBezTo>
                      <a:pt x="6472" y="363"/>
                      <a:pt x="6416" y="238"/>
                      <a:pt x="6324" y="147"/>
                    </a:cubicBezTo>
                    <a:lnTo>
                      <a:pt x="6324" y="147"/>
                    </a:lnTo>
                    <a:cubicBezTo>
                      <a:pt x="6234" y="55"/>
                      <a:pt x="6108" y="0"/>
                      <a:pt x="5969" y="0"/>
                    </a:cubicBezTo>
                    <a:lnTo>
                      <a:pt x="2984" y="0"/>
                    </a:lnTo>
                    <a:lnTo>
                      <a:pt x="0" y="0"/>
                    </a:lnTo>
                    <a:lnTo>
                      <a:pt x="0" y="3366"/>
                    </a:lnTo>
                    <a:lnTo>
                      <a:pt x="0" y="673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60">
                <a:extLst>
                  <a:ext uri="{FF2B5EF4-FFF2-40B4-BE49-F238E27FC236}">
                    <a16:creationId xmlns:a16="http://schemas.microsoft.com/office/drawing/2014/main" id="{218A65F2-328D-4A96-8B63-403CB1D9A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6851" y="3950299"/>
                <a:ext cx="5684108" cy="5911937"/>
              </a:xfrm>
              <a:custGeom>
                <a:avLst/>
                <a:gdLst>
                  <a:gd name="T0" fmla="*/ 18 w 6491"/>
                  <a:gd name="T1" fmla="*/ 6733 h 6752"/>
                  <a:gd name="T2" fmla="*/ 5978 w 6491"/>
                  <a:gd name="T3" fmla="*/ 6733 h 6752"/>
                  <a:gd name="T4" fmla="*/ 5978 w 6491"/>
                  <a:gd name="T5" fmla="*/ 6733 h 6752"/>
                  <a:gd name="T6" fmla="*/ 6327 w 6491"/>
                  <a:gd name="T7" fmla="*/ 6588 h 6752"/>
                  <a:gd name="T8" fmla="*/ 6327 w 6491"/>
                  <a:gd name="T9" fmla="*/ 6588 h 6752"/>
                  <a:gd name="T10" fmla="*/ 6473 w 6491"/>
                  <a:gd name="T11" fmla="*/ 6239 h 6752"/>
                  <a:gd name="T12" fmla="*/ 6473 w 6491"/>
                  <a:gd name="T13" fmla="*/ 511 h 6752"/>
                  <a:gd name="T14" fmla="*/ 6473 w 6491"/>
                  <a:gd name="T15" fmla="*/ 511 h 6752"/>
                  <a:gd name="T16" fmla="*/ 6327 w 6491"/>
                  <a:gd name="T17" fmla="*/ 162 h 6752"/>
                  <a:gd name="T18" fmla="*/ 6327 w 6491"/>
                  <a:gd name="T19" fmla="*/ 162 h 6752"/>
                  <a:gd name="T20" fmla="*/ 5978 w 6491"/>
                  <a:gd name="T21" fmla="*/ 17 h 6752"/>
                  <a:gd name="T22" fmla="*/ 18 w 6491"/>
                  <a:gd name="T23" fmla="*/ 17 h 6752"/>
                  <a:gd name="T24" fmla="*/ 18 w 6491"/>
                  <a:gd name="T25" fmla="*/ 6733 h 6752"/>
                  <a:gd name="T26" fmla="*/ 5978 w 6491"/>
                  <a:gd name="T27" fmla="*/ 6751 h 6752"/>
                  <a:gd name="T28" fmla="*/ 9 w 6491"/>
                  <a:gd name="T29" fmla="*/ 6751 h 6752"/>
                  <a:gd name="T30" fmla="*/ 9 w 6491"/>
                  <a:gd name="T31" fmla="*/ 6751 h 6752"/>
                  <a:gd name="T32" fmla="*/ 0 w 6491"/>
                  <a:gd name="T33" fmla="*/ 6742 h 6752"/>
                  <a:gd name="T34" fmla="*/ 0 w 6491"/>
                  <a:gd name="T35" fmla="*/ 9 h 6752"/>
                  <a:gd name="T36" fmla="*/ 0 w 6491"/>
                  <a:gd name="T37" fmla="*/ 9 h 6752"/>
                  <a:gd name="T38" fmla="*/ 9 w 6491"/>
                  <a:gd name="T39" fmla="*/ 0 h 6752"/>
                  <a:gd name="T40" fmla="*/ 5978 w 6491"/>
                  <a:gd name="T41" fmla="*/ 0 h 6752"/>
                  <a:gd name="T42" fmla="*/ 5978 w 6491"/>
                  <a:gd name="T43" fmla="*/ 0 h 6752"/>
                  <a:gd name="T44" fmla="*/ 6339 w 6491"/>
                  <a:gd name="T45" fmla="*/ 150 h 6752"/>
                  <a:gd name="T46" fmla="*/ 6339 w 6491"/>
                  <a:gd name="T47" fmla="*/ 150 h 6752"/>
                  <a:gd name="T48" fmla="*/ 6490 w 6491"/>
                  <a:gd name="T49" fmla="*/ 511 h 6752"/>
                  <a:gd name="T50" fmla="*/ 6490 w 6491"/>
                  <a:gd name="T51" fmla="*/ 6239 h 6752"/>
                  <a:gd name="T52" fmla="*/ 6490 w 6491"/>
                  <a:gd name="T53" fmla="*/ 6239 h 6752"/>
                  <a:gd name="T54" fmla="*/ 6339 w 6491"/>
                  <a:gd name="T55" fmla="*/ 6601 h 6752"/>
                  <a:gd name="T56" fmla="*/ 6339 w 6491"/>
                  <a:gd name="T57" fmla="*/ 6601 h 6752"/>
                  <a:gd name="T58" fmla="*/ 5978 w 6491"/>
                  <a:gd name="T59" fmla="*/ 6751 h 6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91" h="6752">
                    <a:moveTo>
                      <a:pt x="18" y="6733"/>
                    </a:moveTo>
                    <a:lnTo>
                      <a:pt x="5978" y="6733"/>
                    </a:lnTo>
                    <a:lnTo>
                      <a:pt x="5978" y="6733"/>
                    </a:lnTo>
                    <a:cubicBezTo>
                      <a:pt x="6110" y="6733"/>
                      <a:pt x="6234" y="6682"/>
                      <a:pt x="6327" y="6588"/>
                    </a:cubicBezTo>
                    <a:lnTo>
                      <a:pt x="6327" y="6588"/>
                    </a:lnTo>
                    <a:cubicBezTo>
                      <a:pt x="6421" y="6495"/>
                      <a:pt x="6473" y="6370"/>
                      <a:pt x="6473" y="6239"/>
                    </a:cubicBezTo>
                    <a:lnTo>
                      <a:pt x="6473" y="511"/>
                    </a:lnTo>
                    <a:lnTo>
                      <a:pt x="6473" y="511"/>
                    </a:lnTo>
                    <a:cubicBezTo>
                      <a:pt x="6473" y="379"/>
                      <a:pt x="6421" y="255"/>
                      <a:pt x="6327" y="162"/>
                    </a:cubicBezTo>
                    <a:lnTo>
                      <a:pt x="6327" y="162"/>
                    </a:lnTo>
                    <a:cubicBezTo>
                      <a:pt x="6234" y="69"/>
                      <a:pt x="6110" y="17"/>
                      <a:pt x="5978" y="17"/>
                    </a:cubicBezTo>
                    <a:lnTo>
                      <a:pt x="18" y="17"/>
                    </a:lnTo>
                    <a:lnTo>
                      <a:pt x="18" y="6733"/>
                    </a:lnTo>
                    <a:close/>
                    <a:moveTo>
                      <a:pt x="5978" y="6751"/>
                    </a:moveTo>
                    <a:lnTo>
                      <a:pt x="9" y="6751"/>
                    </a:lnTo>
                    <a:lnTo>
                      <a:pt x="9" y="6751"/>
                    </a:lnTo>
                    <a:cubicBezTo>
                      <a:pt x="4" y="6751"/>
                      <a:pt x="0" y="6746"/>
                      <a:pt x="0" y="674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5978" y="0"/>
                    </a:lnTo>
                    <a:lnTo>
                      <a:pt x="5978" y="0"/>
                    </a:lnTo>
                    <a:cubicBezTo>
                      <a:pt x="6115" y="0"/>
                      <a:pt x="6243" y="53"/>
                      <a:pt x="6339" y="150"/>
                    </a:cubicBezTo>
                    <a:lnTo>
                      <a:pt x="6339" y="150"/>
                    </a:lnTo>
                    <a:cubicBezTo>
                      <a:pt x="6436" y="246"/>
                      <a:pt x="6490" y="375"/>
                      <a:pt x="6490" y="511"/>
                    </a:cubicBezTo>
                    <a:lnTo>
                      <a:pt x="6490" y="6239"/>
                    </a:lnTo>
                    <a:lnTo>
                      <a:pt x="6490" y="6239"/>
                    </a:lnTo>
                    <a:cubicBezTo>
                      <a:pt x="6490" y="6376"/>
                      <a:pt x="6436" y="6503"/>
                      <a:pt x="6339" y="6601"/>
                    </a:cubicBezTo>
                    <a:lnTo>
                      <a:pt x="6339" y="6601"/>
                    </a:lnTo>
                    <a:cubicBezTo>
                      <a:pt x="6243" y="6697"/>
                      <a:pt x="6115" y="6751"/>
                      <a:pt x="5978" y="67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51D72E2-16E5-4332-BE29-AD1A6F4DB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1405" y="4405955"/>
                <a:ext cx="2512954" cy="1810165"/>
              </a:xfrm>
              <a:custGeom>
                <a:avLst/>
                <a:gdLst>
                  <a:gd name="connsiteX0" fmla="*/ 1698618 w 2512954"/>
                  <a:gd name="connsiteY0" fmla="*/ 1633690 h 1810165"/>
                  <a:gd name="connsiteX1" fmla="*/ 1618243 w 2512954"/>
                  <a:gd name="connsiteY1" fmla="*/ 1714064 h 1810165"/>
                  <a:gd name="connsiteX2" fmla="*/ 1698618 w 2512954"/>
                  <a:gd name="connsiteY2" fmla="*/ 1794439 h 1810165"/>
                  <a:gd name="connsiteX3" fmla="*/ 1779867 w 2512954"/>
                  <a:gd name="connsiteY3" fmla="*/ 1714064 h 1810165"/>
                  <a:gd name="connsiteX4" fmla="*/ 1698618 w 2512954"/>
                  <a:gd name="connsiteY4" fmla="*/ 1633690 h 1810165"/>
                  <a:gd name="connsiteX5" fmla="*/ 1173893 w 2512954"/>
                  <a:gd name="connsiteY5" fmla="*/ 521653 h 1810165"/>
                  <a:gd name="connsiteX6" fmla="*/ 1093011 w 2512954"/>
                  <a:gd name="connsiteY6" fmla="*/ 602393 h 1810165"/>
                  <a:gd name="connsiteX7" fmla="*/ 1173893 w 2512954"/>
                  <a:gd name="connsiteY7" fmla="*/ 683133 h 1810165"/>
                  <a:gd name="connsiteX8" fmla="*/ 1253906 w 2512954"/>
                  <a:gd name="connsiteY8" fmla="*/ 602393 h 1810165"/>
                  <a:gd name="connsiteX9" fmla="*/ 1173893 w 2512954"/>
                  <a:gd name="connsiteY9" fmla="*/ 521653 h 1810165"/>
                  <a:gd name="connsiteX10" fmla="*/ 2415981 w 2512954"/>
                  <a:gd name="connsiteY10" fmla="*/ 15725 h 1810165"/>
                  <a:gd name="connsiteX11" fmla="*/ 2335606 w 2512954"/>
                  <a:gd name="connsiteY11" fmla="*/ 96100 h 1810165"/>
                  <a:gd name="connsiteX12" fmla="*/ 2415981 w 2512954"/>
                  <a:gd name="connsiteY12" fmla="*/ 177348 h 1810165"/>
                  <a:gd name="connsiteX13" fmla="*/ 2498103 w 2512954"/>
                  <a:gd name="connsiteY13" fmla="*/ 96100 h 1810165"/>
                  <a:gd name="connsiteX14" fmla="*/ 2415981 w 2512954"/>
                  <a:gd name="connsiteY14" fmla="*/ 15725 h 1810165"/>
                  <a:gd name="connsiteX15" fmla="*/ 2415981 w 2512954"/>
                  <a:gd name="connsiteY15" fmla="*/ 0 h 1810165"/>
                  <a:gd name="connsiteX16" fmla="*/ 2512954 w 2512954"/>
                  <a:gd name="connsiteY16" fmla="*/ 96100 h 1810165"/>
                  <a:gd name="connsiteX17" fmla="*/ 2415981 w 2512954"/>
                  <a:gd name="connsiteY17" fmla="*/ 192200 h 1810165"/>
                  <a:gd name="connsiteX18" fmla="*/ 2328262 w 2512954"/>
                  <a:gd name="connsiteY18" fmla="*/ 133598 h 1810165"/>
                  <a:gd name="connsiteX19" fmla="*/ 2322273 w 2512954"/>
                  <a:gd name="connsiteY19" fmla="*/ 103684 h 1810165"/>
                  <a:gd name="connsiteX20" fmla="*/ 1705919 w 2512954"/>
                  <a:gd name="connsiteY20" fmla="*/ 103684 h 1810165"/>
                  <a:gd name="connsiteX21" fmla="*/ 1705919 w 2512954"/>
                  <a:gd name="connsiteY21" fmla="*/ 1619429 h 1810165"/>
                  <a:gd name="connsiteX22" fmla="*/ 1736116 w 2512954"/>
                  <a:gd name="connsiteY22" fmla="*/ 1625486 h 1810165"/>
                  <a:gd name="connsiteX23" fmla="*/ 1794718 w 2512954"/>
                  <a:gd name="connsiteY23" fmla="*/ 1714064 h 1810165"/>
                  <a:gd name="connsiteX24" fmla="*/ 1698618 w 2512954"/>
                  <a:gd name="connsiteY24" fmla="*/ 1810165 h 1810165"/>
                  <a:gd name="connsiteX25" fmla="*/ 1602518 w 2512954"/>
                  <a:gd name="connsiteY25" fmla="*/ 1714064 h 1810165"/>
                  <a:gd name="connsiteX26" fmla="*/ 1661489 w 2512954"/>
                  <a:gd name="connsiteY26" fmla="*/ 1625486 h 1810165"/>
                  <a:gd name="connsiteX27" fmla="*/ 1691331 w 2512954"/>
                  <a:gd name="connsiteY27" fmla="*/ 1619440 h 1810165"/>
                  <a:gd name="connsiteX28" fmla="*/ 1691331 w 2512954"/>
                  <a:gd name="connsiteY28" fmla="*/ 103684 h 1810165"/>
                  <a:gd name="connsiteX29" fmla="*/ 556386 w 2512954"/>
                  <a:gd name="connsiteY29" fmla="*/ 103684 h 1810165"/>
                  <a:gd name="connsiteX30" fmla="*/ 556386 w 2512954"/>
                  <a:gd name="connsiteY30" fmla="*/ 594669 h 1810165"/>
                  <a:gd name="connsiteX31" fmla="*/ 1078919 w 2512954"/>
                  <a:gd name="connsiteY31" fmla="*/ 594669 h 1810165"/>
                  <a:gd name="connsiteX32" fmla="*/ 1084979 w 2512954"/>
                  <a:gd name="connsiteY32" fmla="*/ 564724 h 1810165"/>
                  <a:gd name="connsiteX33" fmla="*/ 1173893 w 2512954"/>
                  <a:gd name="connsiteY33" fmla="*/ 505856 h 1810165"/>
                  <a:gd name="connsiteX34" fmla="*/ 1269560 w 2512954"/>
                  <a:gd name="connsiteY34" fmla="*/ 602393 h 1810165"/>
                  <a:gd name="connsiteX35" fmla="*/ 1173893 w 2512954"/>
                  <a:gd name="connsiteY35" fmla="*/ 698052 h 1810165"/>
                  <a:gd name="connsiteX36" fmla="*/ 1084979 w 2512954"/>
                  <a:gd name="connsiteY36" fmla="*/ 639924 h 1810165"/>
                  <a:gd name="connsiteX37" fmla="*/ 1078759 w 2512954"/>
                  <a:gd name="connsiteY37" fmla="*/ 609302 h 1810165"/>
                  <a:gd name="connsiteX38" fmla="*/ 7885 w 2512954"/>
                  <a:gd name="connsiteY38" fmla="*/ 609302 h 1810165"/>
                  <a:gd name="connsiteX39" fmla="*/ 0 w 2512954"/>
                  <a:gd name="connsiteY39" fmla="*/ 601985 h 1810165"/>
                  <a:gd name="connsiteX40" fmla="*/ 7885 w 2512954"/>
                  <a:gd name="connsiteY40" fmla="*/ 594669 h 1810165"/>
                  <a:gd name="connsiteX41" fmla="*/ 540608 w 2512954"/>
                  <a:gd name="connsiteY41" fmla="*/ 594669 h 1810165"/>
                  <a:gd name="connsiteX42" fmla="*/ 540608 w 2512954"/>
                  <a:gd name="connsiteY42" fmla="*/ 96687 h 1810165"/>
                  <a:gd name="connsiteX43" fmla="*/ 548497 w 2512954"/>
                  <a:gd name="connsiteY43" fmla="*/ 88815 h 1810165"/>
                  <a:gd name="connsiteX44" fmla="*/ 1698196 w 2512954"/>
                  <a:gd name="connsiteY44" fmla="*/ 88815 h 1810165"/>
                  <a:gd name="connsiteX45" fmla="*/ 2322227 w 2512954"/>
                  <a:gd name="connsiteY45" fmla="*/ 88815 h 1810165"/>
                  <a:gd name="connsiteX46" fmla="*/ 2328262 w 2512954"/>
                  <a:gd name="connsiteY46" fmla="*/ 58970 h 1810165"/>
                  <a:gd name="connsiteX47" fmla="*/ 2415981 w 2512954"/>
                  <a:gd name="connsiteY47" fmla="*/ 0 h 1810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512954" h="1810165">
                    <a:moveTo>
                      <a:pt x="1698618" y="1633690"/>
                    </a:moveTo>
                    <a:cubicBezTo>
                      <a:pt x="1654063" y="1633690"/>
                      <a:pt x="1618243" y="1669509"/>
                      <a:pt x="1618243" y="1714064"/>
                    </a:cubicBezTo>
                    <a:cubicBezTo>
                      <a:pt x="1618243" y="1759494"/>
                      <a:pt x="1654063" y="1794439"/>
                      <a:pt x="1698618" y="1794439"/>
                    </a:cubicBezTo>
                    <a:cubicBezTo>
                      <a:pt x="1743174" y="1794439"/>
                      <a:pt x="1779867" y="1759494"/>
                      <a:pt x="1779867" y="1714064"/>
                    </a:cubicBezTo>
                    <a:cubicBezTo>
                      <a:pt x="1779867" y="1669509"/>
                      <a:pt x="1743174" y="1633690"/>
                      <a:pt x="1698618" y="1633690"/>
                    </a:cubicBezTo>
                    <a:close/>
                    <a:moveTo>
                      <a:pt x="1173893" y="521653"/>
                    </a:moveTo>
                    <a:cubicBezTo>
                      <a:pt x="1129538" y="521653"/>
                      <a:pt x="1093011" y="557635"/>
                      <a:pt x="1093011" y="602393"/>
                    </a:cubicBezTo>
                    <a:cubicBezTo>
                      <a:pt x="1093011" y="647151"/>
                      <a:pt x="1129538" y="683133"/>
                      <a:pt x="1173893" y="683133"/>
                    </a:cubicBezTo>
                    <a:cubicBezTo>
                      <a:pt x="1218248" y="683133"/>
                      <a:pt x="1253906" y="647151"/>
                      <a:pt x="1253906" y="602393"/>
                    </a:cubicBezTo>
                    <a:cubicBezTo>
                      <a:pt x="1253906" y="557635"/>
                      <a:pt x="1218248" y="521653"/>
                      <a:pt x="1173893" y="521653"/>
                    </a:cubicBezTo>
                    <a:close/>
                    <a:moveTo>
                      <a:pt x="2415981" y="15725"/>
                    </a:moveTo>
                    <a:cubicBezTo>
                      <a:pt x="2372299" y="15725"/>
                      <a:pt x="2335606" y="51544"/>
                      <a:pt x="2335606" y="96100"/>
                    </a:cubicBezTo>
                    <a:cubicBezTo>
                      <a:pt x="2335606" y="140655"/>
                      <a:pt x="2372299" y="177348"/>
                      <a:pt x="2415981" y="177348"/>
                    </a:cubicBezTo>
                    <a:cubicBezTo>
                      <a:pt x="2461410" y="177348"/>
                      <a:pt x="2498103" y="140655"/>
                      <a:pt x="2498103" y="96100"/>
                    </a:cubicBezTo>
                    <a:cubicBezTo>
                      <a:pt x="2498103" y="51544"/>
                      <a:pt x="2461410" y="15725"/>
                      <a:pt x="2415981" y="15725"/>
                    </a:cubicBezTo>
                    <a:close/>
                    <a:moveTo>
                      <a:pt x="2415981" y="0"/>
                    </a:moveTo>
                    <a:cubicBezTo>
                      <a:pt x="2469272" y="0"/>
                      <a:pt x="2512954" y="43682"/>
                      <a:pt x="2512954" y="96100"/>
                    </a:cubicBezTo>
                    <a:cubicBezTo>
                      <a:pt x="2512954" y="149392"/>
                      <a:pt x="2469272" y="192200"/>
                      <a:pt x="2415981" y="192200"/>
                    </a:cubicBezTo>
                    <a:cubicBezTo>
                      <a:pt x="2376667" y="192200"/>
                      <a:pt x="2342759" y="168121"/>
                      <a:pt x="2328262" y="133598"/>
                    </a:cubicBezTo>
                    <a:lnTo>
                      <a:pt x="2322273" y="103684"/>
                    </a:lnTo>
                    <a:lnTo>
                      <a:pt x="1705919" y="103684"/>
                    </a:lnTo>
                    <a:lnTo>
                      <a:pt x="1705919" y="1619429"/>
                    </a:lnTo>
                    <a:lnTo>
                      <a:pt x="1736116" y="1625486"/>
                    </a:lnTo>
                    <a:cubicBezTo>
                      <a:pt x="1770638" y="1640024"/>
                      <a:pt x="1794718" y="1674096"/>
                      <a:pt x="1794718" y="1714064"/>
                    </a:cubicBezTo>
                    <a:cubicBezTo>
                      <a:pt x="1794718" y="1767356"/>
                      <a:pt x="1751910" y="1810165"/>
                      <a:pt x="1698618" y="1810165"/>
                    </a:cubicBezTo>
                    <a:cubicBezTo>
                      <a:pt x="1646200" y="1810165"/>
                      <a:pt x="1602518" y="1767356"/>
                      <a:pt x="1602518" y="1714064"/>
                    </a:cubicBezTo>
                    <a:cubicBezTo>
                      <a:pt x="1602518" y="1674096"/>
                      <a:pt x="1627089" y="1640024"/>
                      <a:pt x="1661489" y="1625486"/>
                    </a:cubicBezTo>
                    <a:lnTo>
                      <a:pt x="1691331" y="1619440"/>
                    </a:lnTo>
                    <a:lnTo>
                      <a:pt x="1691331" y="103684"/>
                    </a:lnTo>
                    <a:lnTo>
                      <a:pt x="556386" y="103684"/>
                    </a:lnTo>
                    <a:lnTo>
                      <a:pt x="556386" y="594669"/>
                    </a:lnTo>
                    <a:lnTo>
                      <a:pt x="1078919" y="594669"/>
                    </a:lnTo>
                    <a:lnTo>
                      <a:pt x="1084979" y="564724"/>
                    </a:lnTo>
                    <a:cubicBezTo>
                      <a:pt x="1099696" y="530045"/>
                      <a:pt x="1134104" y="505856"/>
                      <a:pt x="1173893" y="505856"/>
                    </a:cubicBezTo>
                    <a:cubicBezTo>
                      <a:pt x="1226075" y="505856"/>
                      <a:pt x="1269560" y="548859"/>
                      <a:pt x="1269560" y="602393"/>
                    </a:cubicBezTo>
                    <a:cubicBezTo>
                      <a:pt x="1269560" y="655927"/>
                      <a:pt x="1226075" y="698052"/>
                      <a:pt x="1173893" y="698052"/>
                    </a:cubicBezTo>
                    <a:cubicBezTo>
                      <a:pt x="1134104" y="698052"/>
                      <a:pt x="1099696" y="674357"/>
                      <a:pt x="1084979" y="639924"/>
                    </a:cubicBezTo>
                    <a:lnTo>
                      <a:pt x="1078759" y="609302"/>
                    </a:lnTo>
                    <a:lnTo>
                      <a:pt x="7885" y="609302"/>
                    </a:lnTo>
                    <a:cubicBezTo>
                      <a:pt x="3504" y="609302"/>
                      <a:pt x="0" y="605237"/>
                      <a:pt x="0" y="601985"/>
                    </a:cubicBezTo>
                    <a:cubicBezTo>
                      <a:pt x="0" y="597921"/>
                      <a:pt x="3504" y="594669"/>
                      <a:pt x="7885" y="594669"/>
                    </a:cubicBezTo>
                    <a:lnTo>
                      <a:pt x="540608" y="594669"/>
                    </a:lnTo>
                    <a:lnTo>
                      <a:pt x="540608" y="96687"/>
                    </a:lnTo>
                    <a:cubicBezTo>
                      <a:pt x="540608" y="93188"/>
                      <a:pt x="544991" y="88815"/>
                      <a:pt x="548497" y="88815"/>
                    </a:cubicBezTo>
                    <a:lnTo>
                      <a:pt x="1698196" y="88815"/>
                    </a:lnTo>
                    <a:lnTo>
                      <a:pt x="2322227" y="88815"/>
                    </a:lnTo>
                    <a:lnTo>
                      <a:pt x="2328262" y="58970"/>
                    </a:lnTo>
                    <a:cubicBezTo>
                      <a:pt x="2342759" y="24571"/>
                      <a:pt x="2376667" y="0"/>
                      <a:pt x="241598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A861729C-AB45-4743-9E78-C71B7C415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9923" y="3934854"/>
                <a:ext cx="192200" cy="717359"/>
              </a:xfrm>
              <a:custGeom>
                <a:avLst/>
                <a:gdLst>
                  <a:gd name="connsiteX0" fmla="*/ 96100 w 192200"/>
                  <a:gd name="connsiteY0" fmla="*/ 540082 h 717359"/>
                  <a:gd name="connsiteX1" fmla="*/ 15725 w 192200"/>
                  <a:gd name="connsiteY1" fmla="*/ 621699 h 717359"/>
                  <a:gd name="connsiteX2" fmla="*/ 96100 w 192200"/>
                  <a:gd name="connsiteY2" fmla="*/ 702439 h 717359"/>
                  <a:gd name="connsiteX3" fmla="*/ 176475 w 192200"/>
                  <a:gd name="connsiteY3" fmla="*/ 621699 h 717359"/>
                  <a:gd name="connsiteX4" fmla="*/ 96100 w 192200"/>
                  <a:gd name="connsiteY4" fmla="*/ 540082 h 717359"/>
                  <a:gd name="connsiteX5" fmla="*/ 92675 w 192200"/>
                  <a:gd name="connsiteY5" fmla="*/ 0 h 717359"/>
                  <a:gd name="connsiteX6" fmla="*/ 99540 w 192200"/>
                  <a:gd name="connsiteY6" fmla="*/ 7868 h 717359"/>
                  <a:gd name="connsiteX7" fmla="*/ 99540 w 192200"/>
                  <a:gd name="connsiteY7" fmla="*/ 525844 h 717359"/>
                  <a:gd name="connsiteX8" fmla="*/ 133598 w 192200"/>
                  <a:gd name="connsiteY8" fmla="*/ 532594 h 717359"/>
                  <a:gd name="connsiteX9" fmla="*/ 192200 w 192200"/>
                  <a:gd name="connsiteY9" fmla="*/ 621699 h 717359"/>
                  <a:gd name="connsiteX10" fmla="*/ 96100 w 192200"/>
                  <a:gd name="connsiteY10" fmla="*/ 717359 h 717359"/>
                  <a:gd name="connsiteX11" fmla="*/ 0 w 192200"/>
                  <a:gd name="connsiteY11" fmla="*/ 621699 h 717359"/>
                  <a:gd name="connsiteX12" fmla="*/ 58602 w 192200"/>
                  <a:gd name="connsiteY12" fmla="*/ 532594 h 717359"/>
                  <a:gd name="connsiteX13" fmla="*/ 84952 w 192200"/>
                  <a:gd name="connsiteY13" fmla="*/ 527372 h 717359"/>
                  <a:gd name="connsiteX14" fmla="*/ 84952 w 192200"/>
                  <a:gd name="connsiteY14" fmla="*/ 7868 h 717359"/>
                  <a:gd name="connsiteX15" fmla="*/ 92675 w 192200"/>
                  <a:gd name="connsiteY15" fmla="*/ 0 h 717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2200" h="717359">
                    <a:moveTo>
                      <a:pt x="96100" y="540082"/>
                    </a:moveTo>
                    <a:cubicBezTo>
                      <a:pt x="50671" y="540082"/>
                      <a:pt x="15725" y="576064"/>
                      <a:pt x="15725" y="621699"/>
                    </a:cubicBezTo>
                    <a:cubicBezTo>
                      <a:pt x="15725" y="666457"/>
                      <a:pt x="50671" y="702439"/>
                      <a:pt x="96100" y="702439"/>
                    </a:cubicBezTo>
                    <a:cubicBezTo>
                      <a:pt x="140656" y="702439"/>
                      <a:pt x="176475" y="666457"/>
                      <a:pt x="176475" y="621699"/>
                    </a:cubicBezTo>
                    <a:cubicBezTo>
                      <a:pt x="176475" y="576064"/>
                      <a:pt x="140656" y="540082"/>
                      <a:pt x="96100" y="540082"/>
                    </a:cubicBezTo>
                    <a:close/>
                    <a:moveTo>
                      <a:pt x="92675" y="0"/>
                    </a:moveTo>
                    <a:cubicBezTo>
                      <a:pt x="96966" y="0"/>
                      <a:pt x="99540" y="3497"/>
                      <a:pt x="99540" y="7868"/>
                    </a:cubicBezTo>
                    <a:lnTo>
                      <a:pt x="99540" y="525844"/>
                    </a:lnTo>
                    <a:lnTo>
                      <a:pt x="133598" y="532594"/>
                    </a:lnTo>
                    <a:cubicBezTo>
                      <a:pt x="168120" y="546993"/>
                      <a:pt x="192200" y="580890"/>
                      <a:pt x="192200" y="621699"/>
                    </a:cubicBezTo>
                    <a:cubicBezTo>
                      <a:pt x="192200" y="674356"/>
                      <a:pt x="149392" y="717359"/>
                      <a:pt x="96100" y="717359"/>
                    </a:cubicBezTo>
                    <a:cubicBezTo>
                      <a:pt x="42808" y="717359"/>
                      <a:pt x="0" y="674356"/>
                      <a:pt x="0" y="621699"/>
                    </a:cubicBezTo>
                    <a:cubicBezTo>
                      <a:pt x="0" y="580890"/>
                      <a:pt x="24080" y="546993"/>
                      <a:pt x="58602" y="532594"/>
                    </a:cubicBezTo>
                    <a:lnTo>
                      <a:pt x="84952" y="527372"/>
                    </a:lnTo>
                    <a:lnTo>
                      <a:pt x="84952" y="7868"/>
                    </a:lnTo>
                    <a:cubicBezTo>
                      <a:pt x="84952" y="3497"/>
                      <a:pt x="88384" y="0"/>
                      <a:pt x="9267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D4506594-37C5-44C5-BB1F-414031573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445" y="5016070"/>
                <a:ext cx="1833333" cy="829343"/>
              </a:xfrm>
              <a:custGeom>
                <a:avLst/>
                <a:gdLst>
                  <a:gd name="connsiteX0" fmla="*/ 96537 w 1833333"/>
                  <a:gd name="connsiteY0" fmla="*/ 652943 h 829343"/>
                  <a:gd name="connsiteX1" fmla="*/ 15797 w 1833333"/>
                  <a:gd name="connsiteY1" fmla="*/ 733683 h 829343"/>
                  <a:gd name="connsiteX2" fmla="*/ 96537 w 1833333"/>
                  <a:gd name="connsiteY2" fmla="*/ 814423 h 829343"/>
                  <a:gd name="connsiteX3" fmla="*/ 178155 w 1833333"/>
                  <a:gd name="connsiteY3" fmla="*/ 733683 h 829343"/>
                  <a:gd name="connsiteX4" fmla="*/ 96537 w 1833333"/>
                  <a:gd name="connsiteY4" fmla="*/ 652943 h 829343"/>
                  <a:gd name="connsiteX5" fmla="*/ 436785 w 1833333"/>
                  <a:gd name="connsiteY5" fmla="*/ 14852 h 829343"/>
                  <a:gd name="connsiteX6" fmla="*/ 354663 w 1833333"/>
                  <a:gd name="connsiteY6" fmla="*/ 95226 h 829343"/>
                  <a:gd name="connsiteX7" fmla="*/ 436785 w 1833333"/>
                  <a:gd name="connsiteY7" fmla="*/ 176475 h 829343"/>
                  <a:gd name="connsiteX8" fmla="*/ 517160 w 1833333"/>
                  <a:gd name="connsiteY8" fmla="*/ 95226 h 829343"/>
                  <a:gd name="connsiteX9" fmla="*/ 436785 w 1833333"/>
                  <a:gd name="connsiteY9" fmla="*/ 14852 h 829343"/>
                  <a:gd name="connsiteX10" fmla="*/ 436785 w 1833333"/>
                  <a:gd name="connsiteY10" fmla="*/ 0 h 829343"/>
                  <a:gd name="connsiteX11" fmla="*/ 524503 w 1833333"/>
                  <a:gd name="connsiteY11" fmla="*/ 58233 h 829343"/>
                  <a:gd name="connsiteX12" fmla="*/ 529926 w 1833333"/>
                  <a:gd name="connsiteY12" fmla="*/ 84952 h 829343"/>
                  <a:gd name="connsiteX13" fmla="*/ 1320459 w 1833333"/>
                  <a:gd name="connsiteY13" fmla="*/ 84952 h 829343"/>
                  <a:gd name="connsiteX14" fmla="*/ 1825461 w 1833333"/>
                  <a:gd name="connsiteY14" fmla="*/ 84952 h 829343"/>
                  <a:gd name="connsiteX15" fmla="*/ 1833333 w 1833333"/>
                  <a:gd name="connsiteY15" fmla="*/ 92268 h 829343"/>
                  <a:gd name="connsiteX16" fmla="*/ 1825461 w 1833333"/>
                  <a:gd name="connsiteY16" fmla="*/ 99585 h 829343"/>
                  <a:gd name="connsiteX17" fmla="*/ 1327475 w 1833333"/>
                  <a:gd name="connsiteY17" fmla="*/ 99585 h 829343"/>
                  <a:gd name="connsiteX18" fmla="*/ 1327475 w 1833333"/>
                  <a:gd name="connsiteY18" fmla="*/ 729682 h 829343"/>
                  <a:gd name="connsiteX19" fmla="*/ 1320459 w 1833333"/>
                  <a:gd name="connsiteY19" fmla="*/ 736671 h 829343"/>
                  <a:gd name="connsiteX20" fmla="*/ 191606 w 1833333"/>
                  <a:gd name="connsiteY20" fmla="*/ 736671 h 829343"/>
                  <a:gd name="connsiteX21" fmla="*/ 184778 w 1833333"/>
                  <a:gd name="connsiteY21" fmla="*/ 771215 h 829343"/>
                  <a:gd name="connsiteX22" fmla="*/ 96537 w 1833333"/>
                  <a:gd name="connsiteY22" fmla="*/ 829343 h 829343"/>
                  <a:gd name="connsiteX23" fmla="*/ 0 w 1833333"/>
                  <a:gd name="connsiteY23" fmla="*/ 733683 h 829343"/>
                  <a:gd name="connsiteX24" fmla="*/ 96537 w 1833333"/>
                  <a:gd name="connsiteY24" fmla="*/ 637146 h 829343"/>
                  <a:gd name="connsiteX25" fmla="*/ 184778 w 1833333"/>
                  <a:gd name="connsiteY25" fmla="*/ 696015 h 829343"/>
                  <a:gd name="connsiteX26" fmla="*/ 189860 w 1833333"/>
                  <a:gd name="connsiteY26" fmla="*/ 721819 h 829343"/>
                  <a:gd name="connsiteX27" fmla="*/ 1313441 w 1833333"/>
                  <a:gd name="connsiteY27" fmla="*/ 721819 h 829343"/>
                  <a:gd name="connsiteX28" fmla="*/ 1313441 w 1833333"/>
                  <a:gd name="connsiteY28" fmla="*/ 99585 h 829343"/>
                  <a:gd name="connsiteX29" fmla="*/ 531142 w 1833333"/>
                  <a:gd name="connsiteY29" fmla="*/ 99585 h 829343"/>
                  <a:gd name="connsiteX30" fmla="*/ 524503 w 1833333"/>
                  <a:gd name="connsiteY30" fmla="*/ 132861 h 829343"/>
                  <a:gd name="connsiteX31" fmla="*/ 436785 w 1833333"/>
                  <a:gd name="connsiteY31" fmla="*/ 192200 h 829343"/>
                  <a:gd name="connsiteX32" fmla="*/ 339811 w 1833333"/>
                  <a:gd name="connsiteY32" fmla="*/ 95226 h 829343"/>
                  <a:gd name="connsiteX33" fmla="*/ 436785 w 1833333"/>
                  <a:gd name="connsiteY33" fmla="*/ 0 h 829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33333" h="829343">
                    <a:moveTo>
                      <a:pt x="96537" y="652943"/>
                    </a:moveTo>
                    <a:cubicBezTo>
                      <a:pt x="52657" y="652943"/>
                      <a:pt x="15797" y="688048"/>
                      <a:pt x="15797" y="733683"/>
                    </a:cubicBezTo>
                    <a:cubicBezTo>
                      <a:pt x="15797" y="778441"/>
                      <a:pt x="52657" y="814423"/>
                      <a:pt x="96537" y="814423"/>
                    </a:cubicBezTo>
                    <a:cubicBezTo>
                      <a:pt x="141295" y="814423"/>
                      <a:pt x="178155" y="778441"/>
                      <a:pt x="178155" y="733683"/>
                    </a:cubicBezTo>
                    <a:cubicBezTo>
                      <a:pt x="178155" y="688048"/>
                      <a:pt x="141295" y="652943"/>
                      <a:pt x="96537" y="652943"/>
                    </a:cubicBezTo>
                    <a:close/>
                    <a:moveTo>
                      <a:pt x="436785" y="14852"/>
                    </a:moveTo>
                    <a:cubicBezTo>
                      <a:pt x="391356" y="14852"/>
                      <a:pt x="354663" y="51544"/>
                      <a:pt x="354663" y="95226"/>
                    </a:cubicBezTo>
                    <a:cubicBezTo>
                      <a:pt x="354663" y="140655"/>
                      <a:pt x="391356" y="176475"/>
                      <a:pt x="436785" y="176475"/>
                    </a:cubicBezTo>
                    <a:cubicBezTo>
                      <a:pt x="480467" y="176475"/>
                      <a:pt x="517160" y="140655"/>
                      <a:pt x="517160" y="95226"/>
                    </a:cubicBezTo>
                    <a:cubicBezTo>
                      <a:pt x="517160" y="51544"/>
                      <a:pt x="480467" y="14852"/>
                      <a:pt x="436785" y="14852"/>
                    </a:cubicBezTo>
                    <a:close/>
                    <a:moveTo>
                      <a:pt x="436785" y="0"/>
                    </a:moveTo>
                    <a:cubicBezTo>
                      <a:pt x="476099" y="0"/>
                      <a:pt x="510006" y="24080"/>
                      <a:pt x="524503" y="58233"/>
                    </a:cubicBezTo>
                    <a:lnTo>
                      <a:pt x="529926" y="84952"/>
                    </a:lnTo>
                    <a:lnTo>
                      <a:pt x="1320459" y="84952"/>
                    </a:lnTo>
                    <a:lnTo>
                      <a:pt x="1825461" y="84952"/>
                    </a:lnTo>
                    <a:cubicBezTo>
                      <a:pt x="1828959" y="84952"/>
                      <a:pt x="1833333" y="89016"/>
                      <a:pt x="1833333" y="92268"/>
                    </a:cubicBezTo>
                    <a:cubicBezTo>
                      <a:pt x="1833333" y="96333"/>
                      <a:pt x="1828959" y="99585"/>
                      <a:pt x="1825461" y="99585"/>
                    </a:cubicBezTo>
                    <a:lnTo>
                      <a:pt x="1327475" y="99585"/>
                    </a:lnTo>
                    <a:lnTo>
                      <a:pt x="1327475" y="729682"/>
                    </a:lnTo>
                    <a:cubicBezTo>
                      <a:pt x="1327475" y="733176"/>
                      <a:pt x="1324843" y="736671"/>
                      <a:pt x="1320459" y="736671"/>
                    </a:cubicBezTo>
                    <a:lnTo>
                      <a:pt x="191606" y="736671"/>
                    </a:lnTo>
                    <a:lnTo>
                      <a:pt x="184778" y="771215"/>
                    </a:lnTo>
                    <a:cubicBezTo>
                      <a:pt x="170420" y="805647"/>
                      <a:pt x="136688" y="829343"/>
                      <a:pt x="96537" y="829343"/>
                    </a:cubicBezTo>
                    <a:cubicBezTo>
                      <a:pt x="43880" y="829343"/>
                      <a:pt x="0" y="787217"/>
                      <a:pt x="0" y="733683"/>
                    </a:cubicBezTo>
                    <a:cubicBezTo>
                      <a:pt x="0" y="680149"/>
                      <a:pt x="43880" y="637146"/>
                      <a:pt x="96537" y="637146"/>
                    </a:cubicBezTo>
                    <a:cubicBezTo>
                      <a:pt x="136688" y="637146"/>
                      <a:pt x="170420" y="661335"/>
                      <a:pt x="184778" y="696015"/>
                    </a:cubicBezTo>
                    <a:lnTo>
                      <a:pt x="189860" y="721819"/>
                    </a:lnTo>
                    <a:lnTo>
                      <a:pt x="1313441" y="721819"/>
                    </a:lnTo>
                    <a:lnTo>
                      <a:pt x="1313441" y="99585"/>
                    </a:lnTo>
                    <a:lnTo>
                      <a:pt x="531142" y="99585"/>
                    </a:lnTo>
                    <a:lnTo>
                      <a:pt x="524503" y="132861"/>
                    </a:lnTo>
                    <a:cubicBezTo>
                      <a:pt x="510006" y="167629"/>
                      <a:pt x="476099" y="192200"/>
                      <a:pt x="436785" y="192200"/>
                    </a:cubicBezTo>
                    <a:cubicBezTo>
                      <a:pt x="383493" y="192200"/>
                      <a:pt x="339811" y="148518"/>
                      <a:pt x="339811" y="95226"/>
                    </a:cubicBezTo>
                    <a:cubicBezTo>
                      <a:pt x="339811" y="42808"/>
                      <a:pt x="383493" y="0"/>
                      <a:pt x="43678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809AA4AC-B8DC-4048-BB66-1F0BAF8C3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9821" y="8614975"/>
                <a:ext cx="2149973" cy="559043"/>
              </a:xfrm>
              <a:custGeom>
                <a:avLst/>
                <a:gdLst>
                  <a:gd name="connsiteX0" fmla="*/ 2053000 w 2149973"/>
                  <a:gd name="connsiteY0" fmla="*/ 382568 h 559043"/>
                  <a:gd name="connsiteX1" fmla="*/ 1972625 w 2149973"/>
                  <a:gd name="connsiteY1" fmla="*/ 462943 h 559043"/>
                  <a:gd name="connsiteX2" fmla="*/ 2053000 w 2149973"/>
                  <a:gd name="connsiteY2" fmla="*/ 544192 h 559043"/>
                  <a:gd name="connsiteX3" fmla="*/ 2134248 w 2149973"/>
                  <a:gd name="connsiteY3" fmla="*/ 462943 h 559043"/>
                  <a:gd name="connsiteX4" fmla="*/ 2053000 w 2149973"/>
                  <a:gd name="connsiteY4" fmla="*/ 382568 h 559043"/>
                  <a:gd name="connsiteX5" fmla="*/ 1451918 w 2149973"/>
                  <a:gd name="connsiteY5" fmla="*/ 14919 h 559043"/>
                  <a:gd name="connsiteX6" fmla="*/ 1370300 w 2149973"/>
                  <a:gd name="connsiteY6" fmla="*/ 95659 h 559043"/>
                  <a:gd name="connsiteX7" fmla="*/ 1451918 w 2149973"/>
                  <a:gd name="connsiteY7" fmla="*/ 177277 h 559043"/>
                  <a:gd name="connsiteX8" fmla="*/ 1532658 w 2149973"/>
                  <a:gd name="connsiteY8" fmla="*/ 95659 h 559043"/>
                  <a:gd name="connsiteX9" fmla="*/ 1451918 w 2149973"/>
                  <a:gd name="connsiteY9" fmla="*/ 14919 h 559043"/>
                  <a:gd name="connsiteX10" fmla="*/ 1451918 w 2149973"/>
                  <a:gd name="connsiteY10" fmla="*/ 0 h 559043"/>
                  <a:gd name="connsiteX11" fmla="*/ 1547577 w 2149973"/>
                  <a:gd name="connsiteY11" fmla="*/ 95659 h 559043"/>
                  <a:gd name="connsiteX12" fmla="*/ 1451918 w 2149973"/>
                  <a:gd name="connsiteY12" fmla="*/ 192196 h 559043"/>
                  <a:gd name="connsiteX13" fmla="*/ 1362937 w 2149973"/>
                  <a:gd name="connsiteY13" fmla="*/ 133698 h 559043"/>
                  <a:gd name="connsiteX14" fmla="*/ 1356152 w 2149973"/>
                  <a:gd name="connsiteY14" fmla="*/ 99541 h 559043"/>
                  <a:gd name="connsiteX15" fmla="*/ 702228 w 2149973"/>
                  <a:gd name="connsiteY15" fmla="*/ 99541 h 559043"/>
                  <a:gd name="connsiteX16" fmla="*/ 702228 w 2149973"/>
                  <a:gd name="connsiteY16" fmla="*/ 455269 h 559043"/>
                  <a:gd name="connsiteX17" fmla="*/ 1956741 w 2149973"/>
                  <a:gd name="connsiteY17" fmla="*/ 455269 h 559043"/>
                  <a:gd name="connsiteX18" fmla="*/ 1958889 w 2149973"/>
                  <a:gd name="connsiteY18" fmla="*/ 457426 h 559043"/>
                  <a:gd name="connsiteX19" fmla="*/ 1965281 w 2149973"/>
                  <a:gd name="connsiteY19" fmla="*/ 425814 h 559043"/>
                  <a:gd name="connsiteX20" fmla="*/ 2053000 w 2149973"/>
                  <a:gd name="connsiteY20" fmla="*/ 366843 h 559043"/>
                  <a:gd name="connsiteX21" fmla="*/ 2149973 w 2149973"/>
                  <a:gd name="connsiteY21" fmla="*/ 462943 h 559043"/>
                  <a:gd name="connsiteX22" fmla="*/ 2053000 w 2149973"/>
                  <a:gd name="connsiteY22" fmla="*/ 559043 h 559043"/>
                  <a:gd name="connsiteX23" fmla="*/ 1965281 w 2149973"/>
                  <a:gd name="connsiteY23" fmla="*/ 500441 h 559043"/>
                  <a:gd name="connsiteX24" fmla="*/ 1958853 w 2149973"/>
                  <a:gd name="connsiteY24" fmla="*/ 468336 h 559043"/>
                  <a:gd name="connsiteX25" fmla="*/ 1956741 w 2149973"/>
                  <a:gd name="connsiteY25" fmla="*/ 470222 h 559043"/>
                  <a:gd name="connsiteX26" fmla="*/ 694349 w 2149973"/>
                  <a:gd name="connsiteY26" fmla="*/ 470222 h 559043"/>
                  <a:gd name="connsiteX27" fmla="*/ 687345 w 2149973"/>
                  <a:gd name="connsiteY27" fmla="*/ 463185 h 559043"/>
                  <a:gd name="connsiteX28" fmla="*/ 687345 w 2149973"/>
                  <a:gd name="connsiteY28" fmla="*/ 99541 h 559043"/>
                  <a:gd name="connsiteX29" fmla="*/ 6997 w 2149973"/>
                  <a:gd name="connsiteY29" fmla="*/ 99541 h 559043"/>
                  <a:gd name="connsiteX30" fmla="*/ 0 w 2149973"/>
                  <a:gd name="connsiteY30" fmla="*/ 91818 h 559043"/>
                  <a:gd name="connsiteX31" fmla="*/ 6997 w 2149973"/>
                  <a:gd name="connsiteY31" fmla="*/ 84953 h 559043"/>
                  <a:gd name="connsiteX32" fmla="*/ 694349 w 2149973"/>
                  <a:gd name="connsiteY32" fmla="*/ 84953 h 559043"/>
                  <a:gd name="connsiteX33" fmla="*/ 1357558 w 2149973"/>
                  <a:gd name="connsiteY33" fmla="*/ 84953 h 559043"/>
                  <a:gd name="connsiteX34" fmla="*/ 1362937 w 2149973"/>
                  <a:gd name="connsiteY34" fmla="*/ 58498 h 559043"/>
                  <a:gd name="connsiteX35" fmla="*/ 1451918 w 2149973"/>
                  <a:gd name="connsiteY35" fmla="*/ 0 h 55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149973" h="559043">
                    <a:moveTo>
                      <a:pt x="2053000" y="382568"/>
                    </a:moveTo>
                    <a:cubicBezTo>
                      <a:pt x="2009318" y="382568"/>
                      <a:pt x="1972625" y="418388"/>
                      <a:pt x="1972625" y="462943"/>
                    </a:cubicBezTo>
                    <a:cubicBezTo>
                      <a:pt x="1972625" y="507499"/>
                      <a:pt x="2009318" y="544192"/>
                      <a:pt x="2053000" y="544192"/>
                    </a:cubicBezTo>
                    <a:cubicBezTo>
                      <a:pt x="2098429" y="544192"/>
                      <a:pt x="2134248" y="507499"/>
                      <a:pt x="2134248" y="462943"/>
                    </a:cubicBezTo>
                    <a:cubicBezTo>
                      <a:pt x="2134248" y="418388"/>
                      <a:pt x="2098429" y="382568"/>
                      <a:pt x="2053000" y="382568"/>
                    </a:cubicBezTo>
                    <a:close/>
                    <a:moveTo>
                      <a:pt x="1451918" y="14919"/>
                    </a:moveTo>
                    <a:cubicBezTo>
                      <a:pt x="1407160" y="14919"/>
                      <a:pt x="1370300" y="50901"/>
                      <a:pt x="1370300" y="95659"/>
                    </a:cubicBezTo>
                    <a:cubicBezTo>
                      <a:pt x="1370300" y="141295"/>
                      <a:pt x="1407160" y="177277"/>
                      <a:pt x="1451918" y="177277"/>
                    </a:cubicBezTo>
                    <a:cubicBezTo>
                      <a:pt x="1496676" y="177277"/>
                      <a:pt x="1532658" y="141295"/>
                      <a:pt x="1532658" y="95659"/>
                    </a:cubicBezTo>
                    <a:cubicBezTo>
                      <a:pt x="1532658" y="50901"/>
                      <a:pt x="1496676" y="14919"/>
                      <a:pt x="1451918" y="14919"/>
                    </a:cubicBezTo>
                    <a:close/>
                    <a:moveTo>
                      <a:pt x="1451918" y="0"/>
                    </a:moveTo>
                    <a:cubicBezTo>
                      <a:pt x="1505452" y="0"/>
                      <a:pt x="1547577" y="43003"/>
                      <a:pt x="1547577" y="95659"/>
                    </a:cubicBezTo>
                    <a:cubicBezTo>
                      <a:pt x="1547577" y="150071"/>
                      <a:pt x="1505452" y="192196"/>
                      <a:pt x="1451918" y="192196"/>
                    </a:cubicBezTo>
                    <a:cubicBezTo>
                      <a:pt x="1411768" y="192196"/>
                      <a:pt x="1377541" y="168501"/>
                      <a:pt x="1362937" y="133698"/>
                    </a:cubicBezTo>
                    <a:lnTo>
                      <a:pt x="1356152" y="99541"/>
                    </a:lnTo>
                    <a:lnTo>
                      <a:pt x="702228" y="99541"/>
                    </a:lnTo>
                    <a:lnTo>
                      <a:pt x="702228" y="455269"/>
                    </a:lnTo>
                    <a:lnTo>
                      <a:pt x="1956741" y="455269"/>
                    </a:lnTo>
                    <a:lnTo>
                      <a:pt x="1958889" y="457426"/>
                    </a:lnTo>
                    <a:lnTo>
                      <a:pt x="1965281" y="425814"/>
                    </a:lnTo>
                    <a:cubicBezTo>
                      <a:pt x="1979778" y="391414"/>
                      <a:pt x="2013686" y="366843"/>
                      <a:pt x="2053000" y="366843"/>
                    </a:cubicBezTo>
                    <a:cubicBezTo>
                      <a:pt x="2106291" y="366843"/>
                      <a:pt x="2149973" y="410525"/>
                      <a:pt x="2149973" y="462943"/>
                    </a:cubicBezTo>
                    <a:cubicBezTo>
                      <a:pt x="2149973" y="516235"/>
                      <a:pt x="2106291" y="559043"/>
                      <a:pt x="2053000" y="559043"/>
                    </a:cubicBezTo>
                    <a:cubicBezTo>
                      <a:pt x="2013686" y="559043"/>
                      <a:pt x="1979778" y="534963"/>
                      <a:pt x="1965281" y="500441"/>
                    </a:cubicBezTo>
                    <a:lnTo>
                      <a:pt x="1958853" y="468336"/>
                    </a:lnTo>
                    <a:lnTo>
                      <a:pt x="1956741" y="470222"/>
                    </a:lnTo>
                    <a:lnTo>
                      <a:pt x="694349" y="470222"/>
                    </a:lnTo>
                    <a:cubicBezTo>
                      <a:pt x="690847" y="470222"/>
                      <a:pt x="687345" y="467584"/>
                      <a:pt x="687345" y="463185"/>
                    </a:cubicBezTo>
                    <a:lnTo>
                      <a:pt x="687345" y="99541"/>
                    </a:lnTo>
                    <a:lnTo>
                      <a:pt x="6997" y="99541"/>
                    </a:lnTo>
                    <a:cubicBezTo>
                      <a:pt x="2624" y="99541"/>
                      <a:pt x="0" y="96108"/>
                      <a:pt x="0" y="91818"/>
                    </a:cubicBezTo>
                    <a:cubicBezTo>
                      <a:pt x="0" y="87527"/>
                      <a:pt x="2624" y="84953"/>
                      <a:pt x="6997" y="84953"/>
                    </a:cubicBezTo>
                    <a:lnTo>
                      <a:pt x="694349" y="84953"/>
                    </a:lnTo>
                    <a:lnTo>
                      <a:pt x="1357558" y="84953"/>
                    </a:lnTo>
                    <a:lnTo>
                      <a:pt x="1362937" y="58498"/>
                    </a:lnTo>
                    <a:cubicBezTo>
                      <a:pt x="1377541" y="24189"/>
                      <a:pt x="1411768" y="0"/>
                      <a:pt x="145191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3E4ADEC4-2CBF-4D0A-9ECD-6C7FDA70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8465" y="9433610"/>
                <a:ext cx="192200" cy="412305"/>
              </a:xfrm>
              <a:custGeom>
                <a:avLst/>
                <a:gdLst>
                  <a:gd name="connsiteX0" fmla="*/ 95227 w 192200"/>
                  <a:gd name="connsiteY0" fmla="*/ 15725 h 412305"/>
                  <a:gd name="connsiteX1" fmla="*/ 14852 w 192200"/>
                  <a:gd name="connsiteY1" fmla="*/ 96100 h 412305"/>
                  <a:gd name="connsiteX2" fmla="*/ 95227 w 192200"/>
                  <a:gd name="connsiteY2" fmla="*/ 177349 h 412305"/>
                  <a:gd name="connsiteX3" fmla="*/ 177349 w 192200"/>
                  <a:gd name="connsiteY3" fmla="*/ 96100 h 412305"/>
                  <a:gd name="connsiteX4" fmla="*/ 95227 w 192200"/>
                  <a:gd name="connsiteY4" fmla="*/ 15725 h 412305"/>
                  <a:gd name="connsiteX5" fmla="*/ 95227 w 192200"/>
                  <a:gd name="connsiteY5" fmla="*/ 0 h 412305"/>
                  <a:gd name="connsiteX6" fmla="*/ 192200 w 192200"/>
                  <a:gd name="connsiteY6" fmla="*/ 96100 h 412305"/>
                  <a:gd name="connsiteX7" fmla="*/ 132861 w 192200"/>
                  <a:gd name="connsiteY7" fmla="*/ 184679 h 412305"/>
                  <a:gd name="connsiteX8" fmla="*/ 103404 w 192200"/>
                  <a:gd name="connsiteY8" fmla="*/ 190566 h 412305"/>
                  <a:gd name="connsiteX9" fmla="*/ 103404 w 192200"/>
                  <a:gd name="connsiteY9" fmla="*/ 404424 h 412305"/>
                  <a:gd name="connsiteX10" fmla="*/ 95681 w 192200"/>
                  <a:gd name="connsiteY10" fmla="*/ 412305 h 412305"/>
                  <a:gd name="connsiteX11" fmla="*/ 88816 w 192200"/>
                  <a:gd name="connsiteY11" fmla="*/ 404424 h 412305"/>
                  <a:gd name="connsiteX12" fmla="*/ 88816 w 192200"/>
                  <a:gd name="connsiteY12" fmla="*/ 190897 h 412305"/>
                  <a:gd name="connsiteX13" fmla="*/ 58234 w 192200"/>
                  <a:gd name="connsiteY13" fmla="*/ 184679 h 412305"/>
                  <a:gd name="connsiteX14" fmla="*/ 0 w 192200"/>
                  <a:gd name="connsiteY14" fmla="*/ 96100 h 412305"/>
                  <a:gd name="connsiteX15" fmla="*/ 95227 w 192200"/>
                  <a:gd name="connsiteY15" fmla="*/ 0 h 412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2200" h="412305">
                    <a:moveTo>
                      <a:pt x="95227" y="15725"/>
                    </a:moveTo>
                    <a:cubicBezTo>
                      <a:pt x="51545" y="15725"/>
                      <a:pt x="14852" y="51545"/>
                      <a:pt x="14852" y="96100"/>
                    </a:cubicBezTo>
                    <a:cubicBezTo>
                      <a:pt x="14852" y="140656"/>
                      <a:pt x="51545" y="177349"/>
                      <a:pt x="95227" y="177349"/>
                    </a:cubicBezTo>
                    <a:cubicBezTo>
                      <a:pt x="140656" y="177349"/>
                      <a:pt x="177349" y="140656"/>
                      <a:pt x="177349" y="96100"/>
                    </a:cubicBezTo>
                    <a:cubicBezTo>
                      <a:pt x="177349" y="51545"/>
                      <a:pt x="140656" y="15725"/>
                      <a:pt x="95227" y="15725"/>
                    </a:cubicBezTo>
                    <a:close/>
                    <a:moveTo>
                      <a:pt x="95227" y="0"/>
                    </a:moveTo>
                    <a:cubicBezTo>
                      <a:pt x="148518" y="0"/>
                      <a:pt x="192200" y="43682"/>
                      <a:pt x="192200" y="96100"/>
                    </a:cubicBezTo>
                    <a:cubicBezTo>
                      <a:pt x="192200" y="136069"/>
                      <a:pt x="167629" y="170141"/>
                      <a:pt x="132861" y="184679"/>
                    </a:cubicBezTo>
                    <a:lnTo>
                      <a:pt x="103404" y="190566"/>
                    </a:lnTo>
                    <a:lnTo>
                      <a:pt x="103404" y="404424"/>
                    </a:lnTo>
                    <a:cubicBezTo>
                      <a:pt x="103404" y="408803"/>
                      <a:pt x="100830" y="412305"/>
                      <a:pt x="95681" y="412305"/>
                    </a:cubicBezTo>
                    <a:cubicBezTo>
                      <a:pt x="92248" y="412305"/>
                      <a:pt x="88816" y="408803"/>
                      <a:pt x="88816" y="404424"/>
                    </a:cubicBezTo>
                    <a:lnTo>
                      <a:pt x="88816" y="190897"/>
                    </a:lnTo>
                    <a:lnTo>
                      <a:pt x="58234" y="184679"/>
                    </a:lnTo>
                    <a:cubicBezTo>
                      <a:pt x="24080" y="170141"/>
                      <a:pt x="0" y="136069"/>
                      <a:pt x="0" y="96100"/>
                    </a:cubicBezTo>
                    <a:cubicBezTo>
                      <a:pt x="0" y="43682"/>
                      <a:pt x="42808" y="0"/>
                      <a:pt x="9522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6B50F94D-7ACC-41A9-A61A-E43983E9E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4696" y="6807799"/>
                <a:ext cx="976082" cy="489533"/>
              </a:xfrm>
              <a:custGeom>
                <a:avLst/>
                <a:gdLst>
                  <a:gd name="connsiteX0" fmla="*/ 369392 w 976082"/>
                  <a:gd name="connsiteY0" fmla="*/ 312256 h 489533"/>
                  <a:gd name="connsiteX1" fmla="*/ 289018 w 976082"/>
                  <a:gd name="connsiteY1" fmla="*/ 392996 h 489533"/>
                  <a:gd name="connsiteX2" fmla="*/ 369392 w 976082"/>
                  <a:gd name="connsiteY2" fmla="*/ 474613 h 489533"/>
                  <a:gd name="connsiteX3" fmla="*/ 450640 w 976082"/>
                  <a:gd name="connsiteY3" fmla="*/ 392996 h 489533"/>
                  <a:gd name="connsiteX4" fmla="*/ 369392 w 976082"/>
                  <a:gd name="connsiteY4" fmla="*/ 312256 h 489533"/>
                  <a:gd name="connsiteX5" fmla="*/ 96100 w 976082"/>
                  <a:gd name="connsiteY5" fmla="*/ 15797 h 489533"/>
                  <a:gd name="connsiteX6" fmla="*/ 15724 w 976082"/>
                  <a:gd name="connsiteY6" fmla="*/ 96537 h 489533"/>
                  <a:gd name="connsiteX7" fmla="*/ 96100 w 976082"/>
                  <a:gd name="connsiteY7" fmla="*/ 177277 h 489533"/>
                  <a:gd name="connsiteX8" fmla="*/ 170304 w 976082"/>
                  <a:gd name="connsiteY8" fmla="*/ 127664 h 489533"/>
                  <a:gd name="connsiteX9" fmla="*/ 176074 w 976082"/>
                  <a:gd name="connsiteY9" fmla="*/ 98552 h 489533"/>
                  <a:gd name="connsiteX10" fmla="*/ 173768 w 976082"/>
                  <a:gd name="connsiteY10" fmla="*/ 96539 h 489533"/>
                  <a:gd name="connsiteX11" fmla="*/ 176042 w 976082"/>
                  <a:gd name="connsiteY11" fmla="*/ 94306 h 489533"/>
                  <a:gd name="connsiteX12" fmla="*/ 170304 w 976082"/>
                  <a:gd name="connsiteY12" fmla="*/ 64669 h 489533"/>
                  <a:gd name="connsiteX13" fmla="*/ 96100 w 976082"/>
                  <a:gd name="connsiteY13" fmla="*/ 15797 h 489533"/>
                  <a:gd name="connsiteX14" fmla="*/ 96100 w 976082"/>
                  <a:gd name="connsiteY14" fmla="*/ 0 h 489533"/>
                  <a:gd name="connsiteX15" fmla="*/ 184678 w 976082"/>
                  <a:gd name="connsiteY15" fmla="*/ 59238 h 489533"/>
                  <a:gd name="connsiteX16" fmla="*/ 190644 w 976082"/>
                  <a:gd name="connsiteY16" fmla="*/ 88816 h 489533"/>
                  <a:gd name="connsiteX17" fmla="*/ 798332 w 976082"/>
                  <a:gd name="connsiteY17" fmla="*/ 88816 h 489533"/>
                  <a:gd name="connsiteX18" fmla="*/ 968216 w 976082"/>
                  <a:gd name="connsiteY18" fmla="*/ 88816 h 489533"/>
                  <a:gd name="connsiteX19" fmla="*/ 976082 w 976082"/>
                  <a:gd name="connsiteY19" fmla="*/ 96539 h 489533"/>
                  <a:gd name="connsiteX20" fmla="*/ 968216 w 976082"/>
                  <a:gd name="connsiteY20" fmla="*/ 103404 h 489533"/>
                  <a:gd name="connsiteX21" fmla="*/ 806180 w 976082"/>
                  <a:gd name="connsiteY21" fmla="*/ 103404 h 489533"/>
                  <a:gd name="connsiteX22" fmla="*/ 806180 w 976082"/>
                  <a:gd name="connsiteY22" fmla="*/ 389009 h 489533"/>
                  <a:gd name="connsiteX23" fmla="*/ 798332 w 976082"/>
                  <a:gd name="connsiteY23" fmla="*/ 396863 h 489533"/>
                  <a:gd name="connsiteX24" fmla="*/ 465580 w 976082"/>
                  <a:gd name="connsiteY24" fmla="*/ 396863 h 489533"/>
                  <a:gd name="connsiteX25" fmla="*/ 458708 w 976082"/>
                  <a:gd name="connsiteY25" fmla="*/ 430664 h 489533"/>
                  <a:gd name="connsiteX26" fmla="*/ 369392 w 976082"/>
                  <a:gd name="connsiteY26" fmla="*/ 489533 h 489533"/>
                  <a:gd name="connsiteX27" fmla="*/ 274166 w 976082"/>
                  <a:gd name="connsiteY27" fmla="*/ 392996 h 489533"/>
                  <a:gd name="connsiteX28" fmla="*/ 369392 w 976082"/>
                  <a:gd name="connsiteY28" fmla="*/ 297336 h 489533"/>
                  <a:gd name="connsiteX29" fmla="*/ 458708 w 976082"/>
                  <a:gd name="connsiteY29" fmla="*/ 355834 h 489533"/>
                  <a:gd name="connsiteX30" fmla="*/ 464106 w 976082"/>
                  <a:gd name="connsiteY30" fmla="*/ 382027 h 489533"/>
                  <a:gd name="connsiteX31" fmla="*/ 790484 w 976082"/>
                  <a:gd name="connsiteY31" fmla="*/ 382027 h 489533"/>
                  <a:gd name="connsiteX32" fmla="*/ 790484 w 976082"/>
                  <a:gd name="connsiteY32" fmla="*/ 103404 h 489533"/>
                  <a:gd name="connsiteX33" fmla="*/ 190810 w 976082"/>
                  <a:gd name="connsiteY33" fmla="*/ 103404 h 489533"/>
                  <a:gd name="connsiteX34" fmla="*/ 184678 w 976082"/>
                  <a:gd name="connsiteY34" fmla="*/ 133698 h 489533"/>
                  <a:gd name="connsiteX35" fmla="*/ 96100 w 976082"/>
                  <a:gd name="connsiteY35" fmla="*/ 192196 h 489533"/>
                  <a:gd name="connsiteX36" fmla="*/ 0 w 976082"/>
                  <a:gd name="connsiteY36" fmla="*/ 96537 h 489533"/>
                  <a:gd name="connsiteX37" fmla="*/ 96100 w 976082"/>
                  <a:gd name="connsiteY37" fmla="*/ 0 h 48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976082" h="489533">
                    <a:moveTo>
                      <a:pt x="369392" y="312256"/>
                    </a:moveTo>
                    <a:cubicBezTo>
                      <a:pt x="325710" y="312256"/>
                      <a:pt x="289018" y="349115"/>
                      <a:pt x="289018" y="392996"/>
                    </a:cubicBezTo>
                    <a:cubicBezTo>
                      <a:pt x="289018" y="438631"/>
                      <a:pt x="325710" y="474613"/>
                      <a:pt x="369392" y="474613"/>
                    </a:cubicBezTo>
                    <a:cubicBezTo>
                      <a:pt x="414822" y="474613"/>
                      <a:pt x="450640" y="438631"/>
                      <a:pt x="450640" y="392996"/>
                    </a:cubicBezTo>
                    <a:cubicBezTo>
                      <a:pt x="450640" y="349115"/>
                      <a:pt x="414822" y="312256"/>
                      <a:pt x="369392" y="312256"/>
                    </a:cubicBezTo>
                    <a:close/>
                    <a:moveTo>
                      <a:pt x="96100" y="15797"/>
                    </a:moveTo>
                    <a:cubicBezTo>
                      <a:pt x="51544" y="15797"/>
                      <a:pt x="15724" y="50901"/>
                      <a:pt x="15724" y="96537"/>
                    </a:cubicBezTo>
                    <a:cubicBezTo>
                      <a:pt x="15724" y="140417"/>
                      <a:pt x="51544" y="177277"/>
                      <a:pt x="96100" y="177277"/>
                    </a:cubicBezTo>
                    <a:cubicBezTo>
                      <a:pt x="130172" y="177277"/>
                      <a:pt x="158346" y="156543"/>
                      <a:pt x="170304" y="127664"/>
                    </a:cubicBezTo>
                    <a:lnTo>
                      <a:pt x="176074" y="98552"/>
                    </a:lnTo>
                    <a:lnTo>
                      <a:pt x="173768" y="96539"/>
                    </a:lnTo>
                    <a:lnTo>
                      <a:pt x="176042" y="94306"/>
                    </a:lnTo>
                    <a:lnTo>
                      <a:pt x="170304" y="64669"/>
                    </a:lnTo>
                    <a:cubicBezTo>
                      <a:pt x="158346" y="35543"/>
                      <a:pt x="130172" y="15797"/>
                      <a:pt x="96100" y="15797"/>
                    </a:cubicBezTo>
                    <a:close/>
                    <a:moveTo>
                      <a:pt x="96100" y="0"/>
                    </a:moveTo>
                    <a:cubicBezTo>
                      <a:pt x="136070" y="0"/>
                      <a:pt x="170140" y="24683"/>
                      <a:pt x="184678" y="59238"/>
                    </a:cubicBezTo>
                    <a:lnTo>
                      <a:pt x="190644" y="88816"/>
                    </a:lnTo>
                    <a:lnTo>
                      <a:pt x="798332" y="88816"/>
                    </a:lnTo>
                    <a:lnTo>
                      <a:pt x="968216" y="88816"/>
                    </a:lnTo>
                    <a:cubicBezTo>
                      <a:pt x="971712" y="88816"/>
                      <a:pt x="976082" y="92248"/>
                      <a:pt x="976082" y="96539"/>
                    </a:cubicBezTo>
                    <a:cubicBezTo>
                      <a:pt x="976082" y="99971"/>
                      <a:pt x="971712" y="103404"/>
                      <a:pt x="968216" y="103404"/>
                    </a:cubicBezTo>
                    <a:lnTo>
                      <a:pt x="806180" y="103404"/>
                    </a:lnTo>
                    <a:lnTo>
                      <a:pt x="806180" y="389009"/>
                    </a:lnTo>
                    <a:cubicBezTo>
                      <a:pt x="806180" y="394245"/>
                      <a:pt x="802692" y="396863"/>
                      <a:pt x="798332" y="396863"/>
                    </a:cubicBezTo>
                    <a:lnTo>
                      <a:pt x="465580" y="396863"/>
                    </a:lnTo>
                    <a:lnTo>
                      <a:pt x="458708" y="430664"/>
                    </a:lnTo>
                    <a:cubicBezTo>
                      <a:pt x="443924" y="465344"/>
                      <a:pt x="409362" y="489533"/>
                      <a:pt x="369392" y="489533"/>
                    </a:cubicBezTo>
                    <a:cubicBezTo>
                      <a:pt x="316974" y="489533"/>
                      <a:pt x="274166" y="446530"/>
                      <a:pt x="274166" y="392996"/>
                    </a:cubicBezTo>
                    <a:cubicBezTo>
                      <a:pt x="274166" y="340339"/>
                      <a:pt x="316974" y="297336"/>
                      <a:pt x="369392" y="297336"/>
                    </a:cubicBezTo>
                    <a:cubicBezTo>
                      <a:pt x="409362" y="297336"/>
                      <a:pt x="443924" y="321525"/>
                      <a:pt x="458708" y="355834"/>
                    </a:cubicBezTo>
                    <a:lnTo>
                      <a:pt x="464106" y="382027"/>
                    </a:lnTo>
                    <a:lnTo>
                      <a:pt x="790484" y="382027"/>
                    </a:lnTo>
                    <a:lnTo>
                      <a:pt x="790484" y="103404"/>
                    </a:lnTo>
                    <a:lnTo>
                      <a:pt x="190810" y="103404"/>
                    </a:lnTo>
                    <a:lnTo>
                      <a:pt x="184678" y="133698"/>
                    </a:lnTo>
                    <a:cubicBezTo>
                      <a:pt x="170140" y="168007"/>
                      <a:pt x="136070" y="192196"/>
                      <a:pt x="96100" y="192196"/>
                    </a:cubicBezTo>
                    <a:cubicBezTo>
                      <a:pt x="42808" y="192196"/>
                      <a:pt x="0" y="149193"/>
                      <a:pt x="0" y="96537"/>
                    </a:cubicBezTo>
                    <a:cubicBezTo>
                      <a:pt x="0" y="43880"/>
                      <a:pt x="42808" y="0"/>
                      <a:pt x="9610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110">
                <a:extLst>
                  <a:ext uri="{FF2B5EF4-FFF2-40B4-BE49-F238E27FC236}">
                    <a16:creationId xmlns:a16="http://schemas.microsoft.com/office/drawing/2014/main" id="{FA29039D-2976-453E-BC6C-1A65E70C7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2107" y="4788243"/>
                <a:ext cx="4795966" cy="5070131"/>
              </a:xfrm>
              <a:custGeom>
                <a:avLst/>
                <a:gdLst>
                  <a:gd name="T0" fmla="*/ 5226 w 5479"/>
                  <a:gd name="T1" fmla="*/ 4602 h 5788"/>
                  <a:gd name="T2" fmla="*/ 5004 w 5479"/>
                  <a:gd name="T3" fmla="*/ 3362 h 5788"/>
                  <a:gd name="T4" fmla="*/ 4088 w 5479"/>
                  <a:gd name="T5" fmla="*/ 1872 h 5788"/>
                  <a:gd name="T6" fmla="*/ 4058 w 5479"/>
                  <a:gd name="T7" fmla="*/ 1863 h 5788"/>
                  <a:gd name="T8" fmla="*/ 3398 w 5479"/>
                  <a:gd name="T9" fmla="*/ 1279 h 5788"/>
                  <a:gd name="T10" fmla="*/ 3644 w 5479"/>
                  <a:gd name="T11" fmla="*/ 537 h 5788"/>
                  <a:gd name="T12" fmla="*/ 3038 w 5479"/>
                  <a:gd name="T13" fmla="*/ 0 h 5788"/>
                  <a:gd name="T14" fmla="*/ 2432 w 5479"/>
                  <a:gd name="T15" fmla="*/ 537 h 5788"/>
                  <a:gd name="T16" fmla="*/ 2717 w 5479"/>
                  <a:gd name="T17" fmla="*/ 1467 h 5788"/>
                  <a:gd name="T18" fmla="*/ 2868 w 5479"/>
                  <a:gd name="T19" fmla="*/ 1462 h 5788"/>
                  <a:gd name="T20" fmla="*/ 2433 w 5479"/>
                  <a:gd name="T21" fmla="*/ 1872 h 5788"/>
                  <a:gd name="T22" fmla="*/ 1761 w 5479"/>
                  <a:gd name="T23" fmla="*/ 2575 h 5788"/>
                  <a:gd name="T24" fmla="*/ 624 w 5479"/>
                  <a:gd name="T25" fmla="*/ 2207 h 5788"/>
                  <a:gd name="T26" fmla="*/ 533 w 5479"/>
                  <a:gd name="T27" fmla="*/ 1694 h 5788"/>
                  <a:gd name="T28" fmla="*/ 94 w 5479"/>
                  <a:gd name="T29" fmla="*/ 1258 h 5788"/>
                  <a:gd name="T30" fmla="*/ 289 w 5479"/>
                  <a:gd name="T31" fmla="*/ 1677 h 5788"/>
                  <a:gd name="T32" fmla="*/ 118 w 5479"/>
                  <a:gd name="T33" fmla="*/ 1717 h 5788"/>
                  <a:gd name="T34" fmla="*/ 117 w 5479"/>
                  <a:gd name="T35" fmla="*/ 1924 h 5788"/>
                  <a:gd name="T36" fmla="*/ 0 w 5479"/>
                  <a:gd name="T37" fmla="*/ 2013 h 5788"/>
                  <a:gd name="T38" fmla="*/ 286 w 5479"/>
                  <a:gd name="T39" fmla="*/ 2322 h 5788"/>
                  <a:gd name="T40" fmla="*/ 1569 w 5479"/>
                  <a:gd name="T41" fmla="*/ 3621 h 5788"/>
                  <a:gd name="T42" fmla="*/ 2233 w 5479"/>
                  <a:gd name="T43" fmla="*/ 3128 h 5788"/>
                  <a:gd name="T44" fmla="*/ 2233 w 5479"/>
                  <a:gd name="T45" fmla="*/ 3128 h 5788"/>
                  <a:gd name="T46" fmla="*/ 2441 w 5479"/>
                  <a:gd name="T47" fmla="*/ 3672 h 5788"/>
                  <a:gd name="T48" fmla="*/ 2469 w 5479"/>
                  <a:gd name="T49" fmla="*/ 3782 h 5788"/>
                  <a:gd name="T50" fmla="*/ 2461 w 5479"/>
                  <a:gd name="T51" fmla="*/ 3891 h 5788"/>
                  <a:gd name="T52" fmla="*/ 2332 w 5479"/>
                  <a:gd name="T53" fmla="*/ 4501 h 5788"/>
                  <a:gd name="T54" fmla="*/ 2332 w 5479"/>
                  <a:gd name="T55" fmla="*/ 5787 h 5788"/>
                  <a:gd name="T56" fmla="*/ 4293 w 5479"/>
                  <a:gd name="T57" fmla="*/ 5787 h 5788"/>
                  <a:gd name="T58" fmla="*/ 4180 w 5479"/>
                  <a:gd name="T59" fmla="*/ 4322 h 5788"/>
                  <a:gd name="T60" fmla="*/ 3778 w 5479"/>
                  <a:gd name="T61" fmla="*/ 3584 h 5788"/>
                  <a:gd name="T62" fmla="*/ 3738 w 5479"/>
                  <a:gd name="T63" fmla="*/ 3460 h 5788"/>
                  <a:gd name="T64" fmla="*/ 3845 w 5479"/>
                  <a:gd name="T65" fmla="*/ 2885 h 5788"/>
                  <a:gd name="T66" fmla="*/ 4523 w 5479"/>
                  <a:gd name="T67" fmla="*/ 3589 h 5788"/>
                  <a:gd name="T68" fmla="*/ 4843 w 5479"/>
                  <a:gd name="T69" fmla="*/ 4710 h 5788"/>
                  <a:gd name="T70" fmla="*/ 4776 w 5479"/>
                  <a:gd name="T71" fmla="*/ 4992 h 5788"/>
                  <a:gd name="T72" fmla="*/ 4855 w 5479"/>
                  <a:gd name="T73" fmla="*/ 5333 h 5788"/>
                  <a:gd name="T74" fmla="*/ 4947 w 5479"/>
                  <a:gd name="T75" fmla="*/ 5155 h 5788"/>
                  <a:gd name="T76" fmla="*/ 5114 w 5479"/>
                  <a:gd name="T77" fmla="*/ 5147 h 5788"/>
                  <a:gd name="T78" fmla="*/ 5219 w 5479"/>
                  <a:gd name="T79" fmla="*/ 5428 h 5788"/>
                  <a:gd name="T80" fmla="*/ 5304 w 5479"/>
                  <a:gd name="T81" fmla="*/ 5385 h 5788"/>
                  <a:gd name="T82" fmla="*/ 5378 w 5479"/>
                  <a:gd name="T83" fmla="*/ 5387 h 5788"/>
                  <a:gd name="T84" fmla="*/ 5399 w 5479"/>
                  <a:gd name="T85" fmla="*/ 5326 h 5788"/>
                  <a:gd name="T86" fmla="*/ 5477 w 5479"/>
                  <a:gd name="T87" fmla="*/ 5255 h 5788"/>
                  <a:gd name="T88" fmla="*/ 5469 w 5479"/>
                  <a:gd name="T89" fmla="*/ 4981 h 5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79" h="5788">
                    <a:moveTo>
                      <a:pt x="5469" y="4981"/>
                    </a:moveTo>
                    <a:lnTo>
                      <a:pt x="5226" y="4602"/>
                    </a:lnTo>
                    <a:lnTo>
                      <a:pt x="5226" y="4602"/>
                    </a:lnTo>
                    <a:cubicBezTo>
                      <a:pt x="5226" y="4602"/>
                      <a:pt x="5067" y="3529"/>
                      <a:pt x="5004" y="3362"/>
                    </a:cubicBezTo>
                    <a:lnTo>
                      <a:pt x="5004" y="3362"/>
                    </a:lnTo>
                    <a:cubicBezTo>
                      <a:pt x="4940" y="3194"/>
                      <a:pt x="4577" y="2053"/>
                      <a:pt x="4088" y="1872"/>
                    </a:cubicBezTo>
                    <a:lnTo>
                      <a:pt x="4088" y="1872"/>
                    </a:lnTo>
                    <a:cubicBezTo>
                      <a:pt x="4078" y="1869"/>
                      <a:pt x="4068" y="1865"/>
                      <a:pt x="4058" y="1863"/>
                    </a:cubicBezTo>
                    <a:lnTo>
                      <a:pt x="3457" y="1668"/>
                    </a:lnTo>
                    <a:lnTo>
                      <a:pt x="3398" y="1279"/>
                    </a:lnTo>
                    <a:lnTo>
                      <a:pt x="3398" y="1279"/>
                    </a:lnTo>
                    <a:cubicBezTo>
                      <a:pt x="3656" y="1068"/>
                      <a:pt x="3644" y="730"/>
                      <a:pt x="3644" y="537"/>
                    </a:cubicBezTo>
                    <a:lnTo>
                      <a:pt x="3644" y="537"/>
                    </a:lnTo>
                    <a:cubicBezTo>
                      <a:pt x="3644" y="240"/>
                      <a:pt x="3372" y="0"/>
                      <a:pt x="3038" y="0"/>
                    </a:cubicBezTo>
                    <a:lnTo>
                      <a:pt x="3038" y="0"/>
                    </a:lnTo>
                    <a:cubicBezTo>
                      <a:pt x="2703" y="0"/>
                      <a:pt x="2432" y="240"/>
                      <a:pt x="2432" y="537"/>
                    </a:cubicBezTo>
                    <a:lnTo>
                      <a:pt x="2432" y="537"/>
                    </a:lnTo>
                    <a:cubicBezTo>
                      <a:pt x="2432" y="832"/>
                      <a:pt x="2382" y="1467"/>
                      <a:pt x="2717" y="1467"/>
                    </a:cubicBezTo>
                    <a:lnTo>
                      <a:pt x="2717" y="1467"/>
                    </a:lnTo>
                    <a:cubicBezTo>
                      <a:pt x="2771" y="1467"/>
                      <a:pt x="2821" y="1466"/>
                      <a:pt x="2868" y="1462"/>
                    </a:cubicBezTo>
                    <a:lnTo>
                      <a:pt x="2905" y="1703"/>
                    </a:lnTo>
                    <a:lnTo>
                      <a:pt x="2433" y="1872"/>
                    </a:lnTo>
                    <a:lnTo>
                      <a:pt x="2433" y="1872"/>
                    </a:lnTo>
                    <a:cubicBezTo>
                      <a:pt x="2433" y="1872"/>
                      <a:pt x="2080" y="1983"/>
                      <a:pt x="1761" y="2575"/>
                    </a:cubicBezTo>
                    <a:lnTo>
                      <a:pt x="1552" y="2973"/>
                    </a:lnTo>
                    <a:lnTo>
                      <a:pt x="624" y="2207"/>
                    </a:lnTo>
                    <a:lnTo>
                      <a:pt x="533" y="1694"/>
                    </a:lnTo>
                    <a:lnTo>
                      <a:pt x="533" y="1694"/>
                    </a:lnTo>
                    <a:cubicBezTo>
                      <a:pt x="533" y="1694"/>
                      <a:pt x="177" y="1195"/>
                      <a:pt x="94" y="1258"/>
                    </a:cubicBezTo>
                    <a:lnTo>
                      <a:pt x="94" y="1258"/>
                    </a:lnTo>
                    <a:cubicBezTo>
                      <a:pt x="40" y="1298"/>
                      <a:pt x="156" y="1489"/>
                      <a:pt x="289" y="1677"/>
                    </a:cubicBezTo>
                    <a:lnTo>
                      <a:pt x="289" y="1677"/>
                    </a:lnTo>
                    <a:cubicBezTo>
                      <a:pt x="289" y="1677"/>
                      <a:pt x="162" y="1649"/>
                      <a:pt x="118" y="1717"/>
                    </a:cubicBezTo>
                    <a:lnTo>
                      <a:pt x="118" y="1717"/>
                    </a:lnTo>
                    <a:cubicBezTo>
                      <a:pt x="74" y="1786"/>
                      <a:pt x="117" y="1924"/>
                      <a:pt x="117" y="1924"/>
                    </a:cubicBezTo>
                    <a:lnTo>
                      <a:pt x="117" y="1924"/>
                    </a:lnTo>
                    <a:cubicBezTo>
                      <a:pt x="117" y="1924"/>
                      <a:pt x="0" y="1904"/>
                      <a:pt x="0" y="2013"/>
                    </a:cubicBezTo>
                    <a:lnTo>
                      <a:pt x="0" y="2013"/>
                    </a:lnTo>
                    <a:cubicBezTo>
                      <a:pt x="0" y="2067"/>
                      <a:pt x="72" y="2176"/>
                      <a:pt x="286" y="2322"/>
                    </a:cubicBezTo>
                    <a:lnTo>
                      <a:pt x="286" y="2322"/>
                    </a:lnTo>
                    <a:cubicBezTo>
                      <a:pt x="286" y="2322"/>
                      <a:pt x="827" y="3589"/>
                      <a:pt x="1569" y="3621"/>
                    </a:cubicBezTo>
                    <a:lnTo>
                      <a:pt x="1569" y="3621"/>
                    </a:lnTo>
                    <a:cubicBezTo>
                      <a:pt x="1833" y="3632"/>
                      <a:pt x="2197" y="3194"/>
                      <a:pt x="2233" y="3128"/>
                    </a:cubicBezTo>
                    <a:lnTo>
                      <a:pt x="2233" y="3128"/>
                    </a:lnTo>
                    <a:lnTo>
                      <a:pt x="2233" y="3128"/>
                    </a:lnTo>
                    <a:lnTo>
                      <a:pt x="2233" y="3128"/>
                    </a:lnTo>
                    <a:cubicBezTo>
                      <a:pt x="2244" y="3189"/>
                      <a:pt x="2261" y="3249"/>
                      <a:pt x="2283" y="3307"/>
                    </a:cubicBezTo>
                    <a:lnTo>
                      <a:pt x="2441" y="3672"/>
                    </a:lnTo>
                    <a:lnTo>
                      <a:pt x="2441" y="3672"/>
                    </a:lnTo>
                    <a:cubicBezTo>
                      <a:pt x="2456" y="3707"/>
                      <a:pt x="2465" y="3744"/>
                      <a:pt x="2469" y="3782"/>
                    </a:cubicBezTo>
                    <a:lnTo>
                      <a:pt x="2469" y="3782"/>
                    </a:lnTo>
                    <a:cubicBezTo>
                      <a:pt x="2471" y="3818"/>
                      <a:pt x="2469" y="3855"/>
                      <a:pt x="2461" y="3891"/>
                    </a:cubicBezTo>
                    <a:lnTo>
                      <a:pt x="2461" y="3891"/>
                    </a:lnTo>
                    <a:cubicBezTo>
                      <a:pt x="2424" y="4047"/>
                      <a:pt x="2360" y="4331"/>
                      <a:pt x="2332" y="4501"/>
                    </a:cubicBezTo>
                    <a:lnTo>
                      <a:pt x="2332" y="4501"/>
                    </a:lnTo>
                    <a:cubicBezTo>
                      <a:pt x="2225" y="5183"/>
                      <a:pt x="2332" y="5787"/>
                      <a:pt x="2332" y="5787"/>
                    </a:cubicBezTo>
                    <a:lnTo>
                      <a:pt x="4293" y="5787"/>
                    </a:lnTo>
                    <a:lnTo>
                      <a:pt x="4293" y="5787"/>
                    </a:lnTo>
                    <a:cubicBezTo>
                      <a:pt x="4293" y="5787"/>
                      <a:pt x="4514" y="4972"/>
                      <a:pt x="4180" y="4322"/>
                    </a:cubicBezTo>
                    <a:lnTo>
                      <a:pt x="4180" y="4322"/>
                    </a:lnTo>
                    <a:cubicBezTo>
                      <a:pt x="4105" y="4176"/>
                      <a:pt x="3887" y="3782"/>
                      <a:pt x="3778" y="3584"/>
                    </a:cubicBezTo>
                    <a:lnTo>
                      <a:pt x="3778" y="3584"/>
                    </a:lnTo>
                    <a:cubicBezTo>
                      <a:pt x="3757" y="3545"/>
                      <a:pt x="3743" y="3503"/>
                      <a:pt x="3738" y="3460"/>
                    </a:cubicBezTo>
                    <a:lnTo>
                      <a:pt x="3738" y="3460"/>
                    </a:lnTo>
                    <a:cubicBezTo>
                      <a:pt x="3732" y="3419"/>
                      <a:pt x="3734" y="3378"/>
                      <a:pt x="3743" y="3338"/>
                    </a:cubicBezTo>
                    <a:lnTo>
                      <a:pt x="3845" y="2885"/>
                    </a:lnTo>
                    <a:lnTo>
                      <a:pt x="3886" y="2716"/>
                    </a:lnTo>
                    <a:lnTo>
                      <a:pt x="4523" y="3589"/>
                    </a:lnTo>
                    <a:lnTo>
                      <a:pt x="4843" y="4710"/>
                    </a:lnTo>
                    <a:lnTo>
                      <a:pt x="4843" y="4710"/>
                    </a:lnTo>
                    <a:cubicBezTo>
                      <a:pt x="4843" y="4710"/>
                      <a:pt x="4759" y="4842"/>
                      <a:pt x="4776" y="4992"/>
                    </a:cubicBezTo>
                    <a:lnTo>
                      <a:pt x="4776" y="4992"/>
                    </a:lnTo>
                    <a:cubicBezTo>
                      <a:pt x="4793" y="5143"/>
                      <a:pt x="4785" y="5354"/>
                      <a:pt x="4855" y="5333"/>
                    </a:cubicBezTo>
                    <a:lnTo>
                      <a:pt x="4855" y="5333"/>
                    </a:lnTo>
                    <a:cubicBezTo>
                      <a:pt x="4926" y="5313"/>
                      <a:pt x="4961" y="5213"/>
                      <a:pt x="4947" y="5155"/>
                    </a:cubicBezTo>
                    <a:lnTo>
                      <a:pt x="4947" y="5155"/>
                    </a:lnTo>
                    <a:cubicBezTo>
                      <a:pt x="4933" y="5098"/>
                      <a:pt x="4983" y="4959"/>
                      <a:pt x="4983" y="4959"/>
                    </a:cubicBezTo>
                    <a:lnTo>
                      <a:pt x="5114" y="5147"/>
                    </a:lnTo>
                    <a:lnTo>
                      <a:pt x="5114" y="5147"/>
                    </a:lnTo>
                    <a:cubicBezTo>
                      <a:pt x="5114" y="5147"/>
                      <a:pt x="5164" y="5400"/>
                      <a:pt x="5219" y="5428"/>
                    </a:cubicBezTo>
                    <a:lnTo>
                      <a:pt x="5219" y="5428"/>
                    </a:lnTo>
                    <a:cubicBezTo>
                      <a:pt x="5273" y="5454"/>
                      <a:pt x="5304" y="5385"/>
                      <a:pt x="5304" y="5385"/>
                    </a:cubicBezTo>
                    <a:lnTo>
                      <a:pt x="5304" y="5385"/>
                    </a:lnTo>
                    <a:cubicBezTo>
                      <a:pt x="5304" y="5385"/>
                      <a:pt x="5353" y="5398"/>
                      <a:pt x="5378" y="5387"/>
                    </a:cubicBezTo>
                    <a:lnTo>
                      <a:pt x="5378" y="5387"/>
                    </a:lnTo>
                    <a:cubicBezTo>
                      <a:pt x="5404" y="5376"/>
                      <a:pt x="5399" y="5326"/>
                      <a:pt x="5399" y="5326"/>
                    </a:cubicBezTo>
                    <a:lnTo>
                      <a:pt x="5399" y="5326"/>
                    </a:lnTo>
                    <a:cubicBezTo>
                      <a:pt x="5399" y="5326"/>
                      <a:pt x="5476" y="5340"/>
                      <a:pt x="5477" y="5255"/>
                    </a:cubicBezTo>
                    <a:lnTo>
                      <a:pt x="5477" y="5255"/>
                    </a:lnTo>
                    <a:cubicBezTo>
                      <a:pt x="5478" y="5171"/>
                      <a:pt x="5469" y="4981"/>
                      <a:pt x="5469" y="49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A4686D8C-AC48-4AC4-8036-6E8FCDDE6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4384" y="4780520"/>
                <a:ext cx="4812879" cy="5080841"/>
              </a:xfrm>
              <a:custGeom>
                <a:avLst/>
                <a:gdLst>
                  <a:gd name="connsiteX0" fmla="*/ 2693328 w 4812879"/>
                  <a:gd name="connsiteY0" fmla="*/ 4679263 h 5080841"/>
                  <a:gd name="connsiteX1" fmla="*/ 2749172 w 4812879"/>
                  <a:gd name="connsiteY1" fmla="*/ 4857679 h 5080841"/>
                  <a:gd name="connsiteX2" fmla="*/ 2785229 w 4812879"/>
                  <a:gd name="connsiteY2" fmla="*/ 4995910 h 5080841"/>
                  <a:gd name="connsiteX3" fmla="*/ 2791812 w 4812879"/>
                  <a:gd name="connsiteY3" fmla="*/ 4812109 h 5080841"/>
                  <a:gd name="connsiteX4" fmla="*/ 2808160 w 4812879"/>
                  <a:gd name="connsiteY4" fmla="*/ 4679263 h 5080841"/>
                  <a:gd name="connsiteX5" fmla="*/ 2647467 w 4812879"/>
                  <a:gd name="connsiteY5" fmla="*/ 4563463 h 5080841"/>
                  <a:gd name="connsiteX6" fmla="*/ 2687589 w 4812879"/>
                  <a:gd name="connsiteY6" fmla="*/ 4664675 h 5080841"/>
                  <a:gd name="connsiteX7" fmla="*/ 2809956 w 4812879"/>
                  <a:gd name="connsiteY7" fmla="*/ 4664675 h 5080841"/>
                  <a:gd name="connsiteX8" fmla="*/ 2812926 w 4812879"/>
                  <a:gd name="connsiteY8" fmla="*/ 4640538 h 5080841"/>
                  <a:gd name="connsiteX9" fmla="*/ 2830253 w 4812879"/>
                  <a:gd name="connsiteY9" fmla="*/ 4563463 h 5080841"/>
                  <a:gd name="connsiteX10" fmla="*/ 4727390 w 4812879"/>
                  <a:gd name="connsiteY10" fmla="*/ 4366673 h 5080841"/>
                  <a:gd name="connsiteX11" fmla="*/ 4560364 w 4812879"/>
                  <a:gd name="connsiteY11" fmla="*/ 4426756 h 5080841"/>
                  <a:gd name="connsiteX12" fmla="*/ 4495376 w 4812879"/>
                  <a:gd name="connsiteY12" fmla="*/ 4507560 h 5080841"/>
                  <a:gd name="connsiteX13" fmla="*/ 4494160 w 4812879"/>
                  <a:gd name="connsiteY13" fmla="*/ 4509940 h 5080841"/>
                  <a:gd name="connsiteX14" fmla="*/ 4494666 w 4812879"/>
                  <a:gd name="connsiteY14" fmla="*/ 4510953 h 5080841"/>
                  <a:gd name="connsiteX15" fmla="*/ 4582264 w 4812879"/>
                  <a:gd name="connsiteY15" fmla="*/ 4750814 h 5080841"/>
                  <a:gd name="connsiteX16" fmla="*/ 4612048 w 4812879"/>
                  <a:gd name="connsiteY16" fmla="*/ 4753440 h 5080841"/>
                  <a:gd name="connsiteX17" fmla="*/ 4647086 w 4812879"/>
                  <a:gd name="connsiteY17" fmla="*/ 4717548 h 5080841"/>
                  <a:gd name="connsiteX18" fmla="*/ 4655846 w 4812879"/>
                  <a:gd name="connsiteY18" fmla="*/ 4713171 h 5080841"/>
                  <a:gd name="connsiteX19" fmla="*/ 4716288 w 4812879"/>
                  <a:gd name="connsiteY19" fmla="*/ 4715798 h 5080841"/>
                  <a:gd name="connsiteX20" fmla="*/ 4729428 w 4812879"/>
                  <a:gd name="connsiteY20" fmla="*/ 4669401 h 5080841"/>
                  <a:gd name="connsiteX21" fmla="*/ 4732056 w 4812879"/>
                  <a:gd name="connsiteY21" fmla="*/ 4663273 h 5080841"/>
                  <a:gd name="connsiteX22" fmla="*/ 4738188 w 4812879"/>
                  <a:gd name="connsiteY22" fmla="*/ 4661522 h 5080841"/>
                  <a:gd name="connsiteX23" fmla="*/ 4781112 w 4812879"/>
                  <a:gd name="connsiteY23" fmla="*/ 4651018 h 5080841"/>
                  <a:gd name="connsiteX24" fmla="*/ 4797756 w 4812879"/>
                  <a:gd name="connsiteY24" fmla="*/ 4607248 h 5080841"/>
                  <a:gd name="connsiteX25" fmla="*/ 4791372 w 4812879"/>
                  <a:gd name="connsiteY25" fmla="*/ 4382720 h 5080841"/>
                  <a:gd name="connsiteX26" fmla="*/ 4791036 w 4812879"/>
                  <a:gd name="connsiteY26" fmla="*/ 4375872 h 5080841"/>
                  <a:gd name="connsiteX27" fmla="*/ 2025913 w 4812879"/>
                  <a:gd name="connsiteY27" fmla="*/ 4260230 h 5080841"/>
                  <a:gd name="connsiteX28" fmla="*/ 2020111 w 4812879"/>
                  <a:gd name="connsiteY28" fmla="*/ 4348128 h 5080841"/>
                  <a:gd name="connsiteX29" fmla="*/ 2057682 w 4812879"/>
                  <a:gd name="connsiteY29" fmla="*/ 5065084 h 5080841"/>
                  <a:gd name="connsiteX30" fmla="*/ 2461000 w 4812879"/>
                  <a:gd name="connsiteY30" fmla="*/ 5065084 h 5080841"/>
                  <a:gd name="connsiteX31" fmla="*/ 2445030 w 4812879"/>
                  <a:gd name="connsiteY31" fmla="*/ 4967821 h 5080841"/>
                  <a:gd name="connsiteX32" fmla="*/ 2030697 w 4812879"/>
                  <a:gd name="connsiteY32" fmla="*/ 4263538 h 5080841"/>
                  <a:gd name="connsiteX33" fmla="*/ 4209855 w 4812879"/>
                  <a:gd name="connsiteY33" fmla="*/ 4255023 h 5080841"/>
                  <a:gd name="connsiteX34" fmla="*/ 4201951 w 4812879"/>
                  <a:gd name="connsiteY34" fmla="*/ 4285332 h 5080841"/>
                  <a:gd name="connsiteX35" fmla="*/ 4199460 w 4812879"/>
                  <a:gd name="connsiteY35" fmla="*/ 4376141 h 5080841"/>
                  <a:gd name="connsiteX36" fmla="*/ 4207343 w 4812879"/>
                  <a:gd name="connsiteY36" fmla="*/ 4479438 h 5080841"/>
                  <a:gd name="connsiteX37" fmla="*/ 4244134 w 4812879"/>
                  <a:gd name="connsiteY37" fmla="*/ 4666775 h 5080841"/>
                  <a:gd name="connsiteX38" fmla="*/ 4258150 w 4812879"/>
                  <a:gd name="connsiteY38" fmla="*/ 4669401 h 5080841"/>
                  <a:gd name="connsiteX39" fmla="*/ 4334360 w 4812879"/>
                  <a:gd name="connsiteY39" fmla="*/ 4521458 h 5080841"/>
                  <a:gd name="connsiteX40" fmla="*/ 4363248 w 4812879"/>
                  <a:gd name="connsiteY40" fmla="*/ 4352704 h 5080841"/>
                  <a:gd name="connsiteX41" fmla="*/ 4364848 w 4812879"/>
                  <a:gd name="connsiteY41" fmla="*/ 4348350 h 5080841"/>
                  <a:gd name="connsiteX42" fmla="*/ 4362968 w 4812879"/>
                  <a:gd name="connsiteY42" fmla="*/ 4344926 h 5080841"/>
                  <a:gd name="connsiteX43" fmla="*/ 4242149 w 4812879"/>
                  <a:gd name="connsiteY43" fmla="*/ 4256614 h 5080841"/>
                  <a:gd name="connsiteX44" fmla="*/ 4585490 w 4812879"/>
                  <a:gd name="connsiteY44" fmla="*/ 4049989 h 5080841"/>
                  <a:gd name="connsiteX45" fmla="*/ 4565450 w 4812879"/>
                  <a:gd name="connsiteY45" fmla="*/ 4081401 h 5080841"/>
                  <a:gd name="connsiteX46" fmla="*/ 4394678 w 4812879"/>
                  <a:gd name="connsiteY46" fmla="*/ 4146147 h 5080841"/>
                  <a:gd name="connsiteX47" fmla="*/ 4357746 w 4812879"/>
                  <a:gd name="connsiteY47" fmla="*/ 4147026 h 5080841"/>
                  <a:gd name="connsiteX48" fmla="*/ 4256840 w 4812879"/>
                  <a:gd name="connsiteY48" fmla="*/ 4139612 h 5080841"/>
                  <a:gd name="connsiteX49" fmla="*/ 4253592 w 4812879"/>
                  <a:gd name="connsiteY49" fmla="*/ 4139161 h 5080841"/>
                  <a:gd name="connsiteX50" fmla="*/ 4253090 w 4812879"/>
                  <a:gd name="connsiteY50" fmla="*/ 4139993 h 5080841"/>
                  <a:gd name="connsiteX51" fmla="*/ 4222016 w 4812879"/>
                  <a:gd name="connsiteY51" fmla="*/ 4208392 h 5080841"/>
                  <a:gd name="connsiteX52" fmla="*/ 4213610 w 4812879"/>
                  <a:gd name="connsiteY52" fmla="*/ 4240625 h 5080841"/>
                  <a:gd name="connsiteX53" fmla="*/ 4244426 w 4812879"/>
                  <a:gd name="connsiteY53" fmla="*/ 4242189 h 5080841"/>
                  <a:gd name="connsiteX54" fmla="*/ 4380148 w 4812879"/>
                  <a:gd name="connsiteY54" fmla="*/ 4344523 h 5080841"/>
                  <a:gd name="connsiteX55" fmla="*/ 4379676 w 4812879"/>
                  <a:gd name="connsiteY55" fmla="*/ 4345543 h 5080841"/>
                  <a:gd name="connsiteX56" fmla="*/ 4484574 w 4812879"/>
                  <a:gd name="connsiteY56" fmla="*/ 4495985 h 5080841"/>
                  <a:gd name="connsiteX57" fmla="*/ 4491010 w 4812879"/>
                  <a:gd name="connsiteY57" fmla="*/ 4484798 h 5080841"/>
                  <a:gd name="connsiteX58" fmla="*/ 4716570 w 4812879"/>
                  <a:gd name="connsiteY58" fmla="*/ 4351087 h 5080841"/>
                  <a:gd name="connsiteX59" fmla="*/ 4783718 w 4812879"/>
                  <a:gd name="connsiteY59" fmla="*/ 4359053 h 5080841"/>
                  <a:gd name="connsiteX60" fmla="*/ 3749749 w 4812879"/>
                  <a:gd name="connsiteY60" fmla="*/ 4011969 h 5080841"/>
                  <a:gd name="connsiteX61" fmla="*/ 3749517 w 4812879"/>
                  <a:gd name="connsiteY61" fmla="*/ 4012040 h 5080841"/>
                  <a:gd name="connsiteX62" fmla="*/ 3428050 w 4812879"/>
                  <a:gd name="connsiteY62" fmla="*/ 4220734 h 5080841"/>
                  <a:gd name="connsiteX63" fmla="*/ 3151136 w 4812879"/>
                  <a:gd name="connsiteY63" fmla="*/ 4914805 h 5080841"/>
                  <a:gd name="connsiteX64" fmla="*/ 3156528 w 4812879"/>
                  <a:gd name="connsiteY64" fmla="*/ 5065084 h 5080841"/>
                  <a:gd name="connsiteX65" fmla="*/ 3763220 w 4812879"/>
                  <a:gd name="connsiteY65" fmla="*/ 5065084 h 5080841"/>
                  <a:gd name="connsiteX66" fmla="*/ 3775019 w 4812879"/>
                  <a:gd name="connsiteY66" fmla="*/ 4103742 h 5080841"/>
                  <a:gd name="connsiteX67" fmla="*/ 2067008 w 4812879"/>
                  <a:gd name="connsiteY67" fmla="*/ 3899469 h 5080841"/>
                  <a:gd name="connsiteX68" fmla="*/ 2058558 w 4812879"/>
                  <a:gd name="connsiteY68" fmla="*/ 3948944 h 5080841"/>
                  <a:gd name="connsiteX69" fmla="*/ 2032975 w 4812879"/>
                  <a:gd name="connsiteY69" fmla="*/ 4153234 h 5080841"/>
                  <a:gd name="connsiteX70" fmla="*/ 2027090 w 4812879"/>
                  <a:gd name="connsiteY70" fmla="*/ 4242400 h 5080841"/>
                  <a:gd name="connsiteX71" fmla="*/ 2039373 w 4812879"/>
                  <a:gd name="connsiteY71" fmla="*/ 4250767 h 5080841"/>
                  <a:gd name="connsiteX72" fmla="*/ 2220757 w 4812879"/>
                  <a:gd name="connsiteY72" fmla="*/ 4429519 h 5080841"/>
                  <a:gd name="connsiteX73" fmla="*/ 2458900 w 4812879"/>
                  <a:gd name="connsiteY73" fmla="*/ 4960275 h 5080841"/>
                  <a:gd name="connsiteX74" fmla="*/ 2476169 w 4812879"/>
                  <a:gd name="connsiteY74" fmla="*/ 5065084 h 5080841"/>
                  <a:gd name="connsiteX75" fmla="*/ 2785231 w 4812879"/>
                  <a:gd name="connsiteY75" fmla="*/ 5065084 h 5080841"/>
                  <a:gd name="connsiteX76" fmla="*/ 2780175 w 4812879"/>
                  <a:gd name="connsiteY76" fmla="*/ 5040837 h 5080841"/>
                  <a:gd name="connsiteX77" fmla="*/ 2677765 w 4812879"/>
                  <a:gd name="connsiteY77" fmla="*/ 4679790 h 5080841"/>
                  <a:gd name="connsiteX78" fmla="*/ 2631099 w 4812879"/>
                  <a:gd name="connsiteY78" fmla="*/ 4557478 h 5080841"/>
                  <a:gd name="connsiteX79" fmla="*/ 2629674 w 4812879"/>
                  <a:gd name="connsiteY79" fmla="*/ 4556147 h 5080841"/>
                  <a:gd name="connsiteX80" fmla="*/ 2630350 w 4812879"/>
                  <a:gd name="connsiteY80" fmla="*/ 4555515 h 5080841"/>
                  <a:gd name="connsiteX81" fmla="*/ 2629587 w 4812879"/>
                  <a:gd name="connsiteY81" fmla="*/ 4553514 h 5080841"/>
                  <a:gd name="connsiteX82" fmla="*/ 2506732 w 4812879"/>
                  <a:gd name="connsiteY82" fmla="*/ 4313841 h 5080841"/>
                  <a:gd name="connsiteX83" fmla="*/ 2091572 w 4812879"/>
                  <a:gd name="connsiteY83" fmla="*/ 3906413 h 5080841"/>
                  <a:gd name="connsiteX84" fmla="*/ 3634885 w 4812879"/>
                  <a:gd name="connsiteY84" fmla="*/ 3741566 h 5080841"/>
                  <a:gd name="connsiteX85" fmla="*/ 3626885 w 4812879"/>
                  <a:gd name="connsiteY85" fmla="*/ 3742690 h 5080841"/>
                  <a:gd name="connsiteX86" fmla="*/ 3202100 w 4812879"/>
                  <a:gd name="connsiteY86" fmla="*/ 3943474 h 5080841"/>
                  <a:gd name="connsiteX87" fmla="*/ 2913093 w 4812879"/>
                  <a:gd name="connsiteY87" fmla="*/ 4341859 h 5080841"/>
                  <a:gd name="connsiteX88" fmla="*/ 2803361 w 4812879"/>
                  <a:gd name="connsiteY88" fmla="*/ 4867981 h 5080841"/>
                  <a:gd name="connsiteX89" fmla="*/ 2802769 w 4812879"/>
                  <a:gd name="connsiteY89" fmla="*/ 5065084 h 5080841"/>
                  <a:gd name="connsiteX90" fmla="*/ 3140714 w 4812879"/>
                  <a:gd name="connsiteY90" fmla="*/ 5065084 h 5080841"/>
                  <a:gd name="connsiteX91" fmla="*/ 3135289 w 4812879"/>
                  <a:gd name="connsiteY91" fmla="*/ 4914087 h 5080841"/>
                  <a:gd name="connsiteX92" fmla="*/ 3418424 w 4812879"/>
                  <a:gd name="connsiteY92" fmla="*/ 4209336 h 5080841"/>
                  <a:gd name="connsiteX93" fmla="*/ 3744402 w 4812879"/>
                  <a:gd name="connsiteY93" fmla="*/ 3997215 h 5080841"/>
                  <a:gd name="connsiteX94" fmla="*/ 3745409 w 4812879"/>
                  <a:gd name="connsiteY94" fmla="*/ 3996889 h 5080841"/>
                  <a:gd name="connsiteX95" fmla="*/ 3708980 w 4812879"/>
                  <a:gd name="connsiteY95" fmla="*/ 3895523 h 5080841"/>
                  <a:gd name="connsiteX96" fmla="*/ 3662482 w 4812879"/>
                  <a:gd name="connsiteY96" fmla="*/ 3793998 h 5080841"/>
                  <a:gd name="connsiteX97" fmla="*/ 4130842 w 4812879"/>
                  <a:gd name="connsiteY97" fmla="*/ 3143414 h 5080841"/>
                  <a:gd name="connsiteX98" fmla="*/ 3980788 w 4812879"/>
                  <a:gd name="connsiteY98" fmla="*/ 3152917 h 5080841"/>
                  <a:gd name="connsiteX99" fmla="*/ 3979561 w 4812879"/>
                  <a:gd name="connsiteY99" fmla="*/ 3153133 h 5080841"/>
                  <a:gd name="connsiteX100" fmla="*/ 4255842 w 4812879"/>
                  <a:gd name="connsiteY100" fmla="*/ 4123372 h 5080841"/>
                  <a:gd name="connsiteX101" fmla="*/ 4262756 w 4812879"/>
                  <a:gd name="connsiteY101" fmla="*/ 4124592 h 5080841"/>
                  <a:gd name="connsiteX102" fmla="*/ 4548282 w 4812879"/>
                  <a:gd name="connsiteY102" fmla="*/ 4077639 h 5080841"/>
                  <a:gd name="connsiteX103" fmla="*/ 4578238 w 4812879"/>
                  <a:gd name="connsiteY103" fmla="*/ 4034006 h 5080841"/>
                  <a:gd name="connsiteX104" fmla="*/ 4576884 w 4812879"/>
                  <a:gd name="connsiteY104" fmla="*/ 4025314 h 5080841"/>
                  <a:gd name="connsiteX105" fmla="*/ 4452824 w 4812879"/>
                  <a:gd name="connsiteY105" fmla="*/ 3266150 h 5080841"/>
                  <a:gd name="connsiteX106" fmla="*/ 4444828 w 4812879"/>
                  <a:gd name="connsiteY106" fmla="*/ 3223464 h 5080841"/>
                  <a:gd name="connsiteX107" fmla="*/ 4442174 w 4812879"/>
                  <a:gd name="connsiteY107" fmla="*/ 3223464 h 5080841"/>
                  <a:gd name="connsiteX108" fmla="*/ 4130842 w 4812879"/>
                  <a:gd name="connsiteY108" fmla="*/ 3143414 h 5080841"/>
                  <a:gd name="connsiteX109" fmla="*/ 2657217 w 4812879"/>
                  <a:gd name="connsiteY109" fmla="*/ 2855277 h 5080841"/>
                  <a:gd name="connsiteX110" fmla="*/ 2402630 w 4812879"/>
                  <a:gd name="connsiteY110" fmla="*/ 2894845 h 5080841"/>
                  <a:gd name="connsiteX111" fmla="*/ 2317568 w 4812879"/>
                  <a:gd name="connsiteY111" fmla="*/ 2901295 h 5080841"/>
                  <a:gd name="connsiteX112" fmla="*/ 2329672 w 4812879"/>
                  <a:gd name="connsiteY112" fmla="*/ 2933567 h 5080841"/>
                  <a:gd name="connsiteX113" fmla="*/ 2372050 w 4812879"/>
                  <a:gd name="connsiteY113" fmla="*/ 3478183 h 5080841"/>
                  <a:gd name="connsiteX114" fmla="*/ 2508715 w 4812879"/>
                  <a:gd name="connsiteY114" fmla="*/ 4022430 h 5080841"/>
                  <a:gd name="connsiteX115" fmla="*/ 2520979 w 4812879"/>
                  <a:gd name="connsiteY115" fmla="*/ 4040835 h 5080841"/>
                  <a:gd name="connsiteX116" fmla="*/ 2579675 w 4812879"/>
                  <a:gd name="connsiteY116" fmla="*/ 4097801 h 5080841"/>
                  <a:gd name="connsiteX117" fmla="*/ 2681297 w 4812879"/>
                  <a:gd name="connsiteY117" fmla="*/ 4127599 h 5080841"/>
                  <a:gd name="connsiteX118" fmla="*/ 2782919 w 4812879"/>
                  <a:gd name="connsiteY118" fmla="*/ 4097801 h 5080841"/>
                  <a:gd name="connsiteX119" fmla="*/ 2858259 w 4812879"/>
                  <a:gd name="connsiteY119" fmla="*/ 4011037 h 5080841"/>
                  <a:gd name="connsiteX120" fmla="*/ 2915203 w 4812879"/>
                  <a:gd name="connsiteY120" fmla="*/ 3456273 h 5080841"/>
                  <a:gd name="connsiteX121" fmla="*/ 2867896 w 4812879"/>
                  <a:gd name="connsiteY121" fmla="*/ 3035599 h 5080841"/>
                  <a:gd name="connsiteX122" fmla="*/ 2881694 w 4812879"/>
                  <a:gd name="connsiteY122" fmla="*/ 2918928 h 5080841"/>
                  <a:gd name="connsiteX123" fmla="*/ 2888186 w 4812879"/>
                  <a:gd name="connsiteY123" fmla="*/ 2888098 h 5080841"/>
                  <a:gd name="connsiteX124" fmla="*/ 2812068 w 4812879"/>
                  <a:gd name="connsiteY124" fmla="*/ 2885290 h 5080841"/>
                  <a:gd name="connsiteX125" fmla="*/ 2723707 w 4812879"/>
                  <a:gd name="connsiteY125" fmla="*/ 2870565 h 5080841"/>
                  <a:gd name="connsiteX126" fmla="*/ 3097340 w 4812879"/>
                  <a:gd name="connsiteY126" fmla="*/ 2847208 h 5080841"/>
                  <a:gd name="connsiteX127" fmla="*/ 3092901 w 4812879"/>
                  <a:gd name="connsiteY127" fmla="*/ 2854378 h 5080841"/>
                  <a:gd name="connsiteX128" fmla="*/ 2997978 w 4812879"/>
                  <a:gd name="connsiteY128" fmla="*/ 2878208 h 5080841"/>
                  <a:gd name="connsiteX129" fmla="*/ 2903595 w 4812879"/>
                  <a:gd name="connsiteY129" fmla="*/ 2888214 h 5080841"/>
                  <a:gd name="connsiteX130" fmla="*/ 2902869 w 4812879"/>
                  <a:gd name="connsiteY130" fmla="*/ 2891062 h 5080841"/>
                  <a:gd name="connsiteX131" fmla="*/ 2882789 w 4812879"/>
                  <a:gd name="connsiteY131" fmla="*/ 3037352 h 5080841"/>
                  <a:gd name="connsiteX132" fmla="*/ 2930096 w 4812879"/>
                  <a:gd name="connsiteY132" fmla="*/ 3452768 h 5080841"/>
                  <a:gd name="connsiteX133" fmla="*/ 2872276 w 4812879"/>
                  <a:gd name="connsiteY133" fmla="*/ 4016295 h 5080841"/>
                  <a:gd name="connsiteX134" fmla="*/ 2791679 w 4812879"/>
                  <a:gd name="connsiteY134" fmla="*/ 4110947 h 5080841"/>
                  <a:gd name="connsiteX135" fmla="*/ 2681297 w 4812879"/>
                  <a:gd name="connsiteY135" fmla="*/ 4142498 h 5080841"/>
                  <a:gd name="connsiteX136" fmla="*/ 2571790 w 4812879"/>
                  <a:gd name="connsiteY136" fmla="*/ 4110947 h 5080841"/>
                  <a:gd name="connsiteX137" fmla="*/ 2507838 w 4812879"/>
                  <a:gd name="connsiteY137" fmla="*/ 4048722 h 5080841"/>
                  <a:gd name="connsiteX138" fmla="*/ 2495574 w 4812879"/>
                  <a:gd name="connsiteY138" fmla="*/ 4030318 h 5080841"/>
                  <a:gd name="connsiteX139" fmla="*/ 2357158 w 4812879"/>
                  <a:gd name="connsiteY139" fmla="*/ 3475554 h 5080841"/>
                  <a:gd name="connsiteX140" fmla="*/ 2303392 w 4812879"/>
                  <a:gd name="connsiteY140" fmla="*/ 2907077 h 5080841"/>
                  <a:gd name="connsiteX141" fmla="*/ 2301470 w 4812879"/>
                  <a:gd name="connsiteY141" fmla="*/ 2902515 h 5080841"/>
                  <a:gd name="connsiteX142" fmla="*/ 2295896 w 4812879"/>
                  <a:gd name="connsiteY142" fmla="*/ 2902938 h 5080841"/>
                  <a:gd name="connsiteX143" fmla="*/ 2271400 w 4812879"/>
                  <a:gd name="connsiteY143" fmla="*/ 2902938 h 5080841"/>
                  <a:gd name="connsiteX144" fmla="*/ 2159417 w 4812879"/>
                  <a:gd name="connsiteY144" fmla="*/ 2889449 h 5080841"/>
                  <a:gd name="connsiteX145" fmla="*/ 2000977 w 4812879"/>
                  <a:gd name="connsiteY145" fmla="*/ 2857875 h 5080841"/>
                  <a:gd name="connsiteX146" fmla="*/ 2014759 w 4812879"/>
                  <a:gd name="connsiteY146" fmla="*/ 2900211 h 5080841"/>
                  <a:gd name="connsiteX147" fmla="*/ 2153165 w 4812879"/>
                  <a:gd name="connsiteY147" fmla="*/ 3218858 h 5080841"/>
                  <a:gd name="connsiteX148" fmla="*/ 2177692 w 4812879"/>
                  <a:gd name="connsiteY148" fmla="*/ 3317779 h 5080841"/>
                  <a:gd name="connsiteX149" fmla="*/ 2170684 w 4812879"/>
                  <a:gd name="connsiteY149" fmla="*/ 3414948 h 5080841"/>
                  <a:gd name="connsiteX150" fmla="*/ 2081621 w 4812879"/>
                  <a:gd name="connsiteY150" fmla="*/ 3821313 h 5080841"/>
                  <a:gd name="connsiteX151" fmla="*/ 2069809 w 4812879"/>
                  <a:gd name="connsiteY151" fmla="*/ 3883612 h 5080841"/>
                  <a:gd name="connsiteX152" fmla="*/ 2096074 w 4812879"/>
                  <a:gd name="connsiteY152" fmla="*/ 3890517 h 5080841"/>
                  <a:gd name="connsiteX153" fmla="*/ 2518993 w 4812879"/>
                  <a:gd name="connsiteY153" fmla="*/ 4305085 h 5080841"/>
                  <a:gd name="connsiteX154" fmla="*/ 2616628 w 4812879"/>
                  <a:gd name="connsiteY154" fmla="*/ 4485671 h 5080841"/>
                  <a:gd name="connsiteX155" fmla="*/ 2641666 w 4812879"/>
                  <a:gd name="connsiteY155" fmla="*/ 4548830 h 5080841"/>
                  <a:gd name="connsiteX156" fmla="*/ 2833351 w 4812879"/>
                  <a:gd name="connsiteY156" fmla="*/ 4548830 h 5080841"/>
                  <a:gd name="connsiteX157" fmla="*/ 2833510 w 4812879"/>
                  <a:gd name="connsiteY157" fmla="*/ 4548978 h 5080841"/>
                  <a:gd name="connsiteX158" fmla="*/ 2848655 w 4812879"/>
                  <a:gd name="connsiteY158" fmla="*/ 4481608 h 5080841"/>
                  <a:gd name="connsiteX159" fmla="*/ 2899081 w 4812879"/>
                  <a:gd name="connsiteY159" fmla="*/ 4335730 h 5080841"/>
                  <a:gd name="connsiteX160" fmla="*/ 3103397 w 4812879"/>
                  <a:gd name="connsiteY160" fmla="*/ 4015353 h 5080841"/>
                  <a:gd name="connsiteX161" fmla="*/ 3192829 w 4812879"/>
                  <a:gd name="connsiteY161" fmla="*/ 3931696 h 5080841"/>
                  <a:gd name="connsiteX162" fmla="*/ 3189882 w 4812879"/>
                  <a:gd name="connsiteY162" fmla="*/ 3929603 h 5080841"/>
                  <a:gd name="connsiteX163" fmla="*/ 3187242 w 4812879"/>
                  <a:gd name="connsiteY163" fmla="*/ 3585747 h 5080841"/>
                  <a:gd name="connsiteX164" fmla="*/ 3167006 w 4812879"/>
                  <a:gd name="connsiteY164" fmla="*/ 3252390 h 5080841"/>
                  <a:gd name="connsiteX165" fmla="*/ 3093100 w 4812879"/>
                  <a:gd name="connsiteY165" fmla="*/ 2940031 h 5080841"/>
                  <a:gd name="connsiteX166" fmla="*/ 4330570 w 4812879"/>
                  <a:gd name="connsiteY166" fmla="*/ 2803703 h 5080841"/>
                  <a:gd name="connsiteX167" fmla="*/ 4315512 w 4812879"/>
                  <a:gd name="connsiteY167" fmla="*/ 2854431 h 5080841"/>
                  <a:gd name="connsiteX168" fmla="*/ 4020073 w 4812879"/>
                  <a:gd name="connsiteY168" fmla="*/ 3132478 h 5080841"/>
                  <a:gd name="connsiteX169" fmla="*/ 4392170 w 4812879"/>
                  <a:gd name="connsiteY169" fmla="*/ 3180478 h 5080841"/>
                  <a:gd name="connsiteX170" fmla="*/ 4441548 w 4812879"/>
                  <a:gd name="connsiteY170" fmla="*/ 3205960 h 5080841"/>
                  <a:gd name="connsiteX171" fmla="*/ 4436974 w 4812879"/>
                  <a:gd name="connsiteY171" fmla="*/ 3181544 h 5080841"/>
                  <a:gd name="connsiteX172" fmla="*/ 4383416 w 4812879"/>
                  <a:gd name="connsiteY172" fmla="*/ 2952735 h 5080841"/>
                  <a:gd name="connsiteX173" fmla="*/ 4363268 w 4812879"/>
                  <a:gd name="connsiteY173" fmla="*/ 2894959 h 5080841"/>
                  <a:gd name="connsiteX174" fmla="*/ 4343502 w 4812879"/>
                  <a:gd name="connsiteY174" fmla="*/ 2839335 h 5080841"/>
                  <a:gd name="connsiteX175" fmla="*/ 1376177 w 4812879"/>
                  <a:gd name="connsiteY175" fmla="*/ 2646652 h 5080841"/>
                  <a:gd name="connsiteX176" fmla="*/ 1376178 w 4812879"/>
                  <a:gd name="connsiteY176" fmla="*/ 2664718 h 5080841"/>
                  <a:gd name="connsiteX177" fmla="*/ 1236070 w 4812879"/>
                  <a:gd name="connsiteY177" fmla="*/ 3077481 h 5080841"/>
                  <a:gd name="connsiteX178" fmla="*/ 1192038 w 4812879"/>
                  <a:gd name="connsiteY178" fmla="*/ 3126621 h 5080841"/>
                  <a:gd name="connsiteX179" fmla="*/ 1259803 w 4812879"/>
                  <a:gd name="connsiteY179" fmla="*/ 3150674 h 5080841"/>
                  <a:gd name="connsiteX180" fmla="*/ 1382300 w 4812879"/>
                  <a:gd name="connsiteY180" fmla="*/ 3168960 h 5080841"/>
                  <a:gd name="connsiteX181" fmla="*/ 1391060 w 4812879"/>
                  <a:gd name="connsiteY181" fmla="*/ 3168960 h 5080841"/>
                  <a:gd name="connsiteX182" fmla="*/ 1748899 w 4812879"/>
                  <a:gd name="connsiteY182" fmla="*/ 2974402 h 5080841"/>
                  <a:gd name="connsiteX183" fmla="*/ 1757467 w 4812879"/>
                  <a:gd name="connsiteY183" fmla="*/ 2966026 h 5080841"/>
                  <a:gd name="connsiteX184" fmla="*/ 1694818 w 4812879"/>
                  <a:gd name="connsiteY184" fmla="*/ 2954392 h 5080841"/>
                  <a:gd name="connsiteX185" fmla="*/ 1384674 w 4812879"/>
                  <a:gd name="connsiteY185" fmla="*/ 2664659 h 5080841"/>
                  <a:gd name="connsiteX186" fmla="*/ 3400086 w 4812879"/>
                  <a:gd name="connsiteY186" fmla="*/ 2399253 h 5080841"/>
                  <a:gd name="connsiteX187" fmla="*/ 3369289 w 4812879"/>
                  <a:gd name="connsiteY187" fmla="*/ 2420223 h 5080841"/>
                  <a:gd name="connsiteX188" fmla="*/ 3108057 w 4812879"/>
                  <a:gd name="connsiteY188" fmla="*/ 2939156 h 5080841"/>
                  <a:gd name="connsiteX189" fmla="*/ 3181963 w 4812879"/>
                  <a:gd name="connsiteY189" fmla="*/ 3246265 h 5080841"/>
                  <a:gd name="connsiteX190" fmla="*/ 3201320 w 4812879"/>
                  <a:gd name="connsiteY190" fmla="*/ 3590996 h 5080841"/>
                  <a:gd name="connsiteX191" fmla="*/ 3203079 w 4812879"/>
                  <a:gd name="connsiteY191" fmla="*/ 3921729 h 5080841"/>
                  <a:gd name="connsiteX192" fmla="*/ 3202067 w 4812879"/>
                  <a:gd name="connsiteY192" fmla="*/ 3924748 h 5080841"/>
                  <a:gd name="connsiteX193" fmla="*/ 3274345 w 4812879"/>
                  <a:gd name="connsiteY193" fmla="*/ 3871166 h 5080841"/>
                  <a:gd name="connsiteX194" fmla="*/ 3627125 w 4812879"/>
                  <a:gd name="connsiteY194" fmla="*/ 3727669 h 5080841"/>
                  <a:gd name="connsiteX195" fmla="*/ 3627442 w 4812879"/>
                  <a:gd name="connsiteY195" fmla="*/ 3727619 h 5080841"/>
                  <a:gd name="connsiteX196" fmla="*/ 3594785 w 4812879"/>
                  <a:gd name="connsiteY196" fmla="*/ 3666709 h 5080841"/>
                  <a:gd name="connsiteX197" fmla="*/ 3311213 w 4812879"/>
                  <a:gd name="connsiteY197" fmla="*/ 3147950 h 5080841"/>
                  <a:gd name="connsiteX198" fmla="*/ 3274422 w 4812879"/>
                  <a:gd name="connsiteY198" fmla="*/ 3036774 h 5080841"/>
                  <a:gd name="connsiteX199" fmla="*/ 3279678 w 4812879"/>
                  <a:gd name="connsiteY199" fmla="*/ 2927349 h 5080841"/>
                  <a:gd name="connsiteX200" fmla="*/ 3368152 w 4812879"/>
                  <a:gd name="connsiteY200" fmla="*/ 2530791 h 5080841"/>
                  <a:gd name="connsiteX201" fmla="*/ 2311539 w 4812879"/>
                  <a:gd name="connsiteY201" fmla="*/ 2182286 h 5080841"/>
                  <a:gd name="connsiteX202" fmla="*/ 2125133 w 4812879"/>
                  <a:gd name="connsiteY202" fmla="*/ 2209916 h 5080841"/>
                  <a:gd name="connsiteX203" fmla="*/ 1985114 w 4812879"/>
                  <a:gd name="connsiteY203" fmla="*/ 2251594 h 5080841"/>
                  <a:gd name="connsiteX204" fmla="*/ 1977140 w 4812879"/>
                  <a:gd name="connsiteY204" fmla="*/ 2278567 h 5080841"/>
                  <a:gd name="connsiteX205" fmla="*/ 1967567 w 4812879"/>
                  <a:gd name="connsiteY205" fmla="*/ 2731857 h 5080841"/>
                  <a:gd name="connsiteX206" fmla="*/ 1969338 w 4812879"/>
                  <a:gd name="connsiteY206" fmla="*/ 2741893 h 5080841"/>
                  <a:gd name="connsiteX207" fmla="*/ 1970960 w 4812879"/>
                  <a:gd name="connsiteY207" fmla="*/ 2743514 h 5080841"/>
                  <a:gd name="connsiteX208" fmla="*/ 1989575 w 4812879"/>
                  <a:gd name="connsiteY208" fmla="*/ 2822848 h 5080841"/>
                  <a:gd name="connsiteX209" fmla="*/ 1995169 w 4812879"/>
                  <a:gd name="connsiteY209" fmla="*/ 2840032 h 5080841"/>
                  <a:gd name="connsiteX210" fmla="*/ 2162042 w 4812879"/>
                  <a:gd name="connsiteY210" fmla="*/ 2874162 h 5080841"/>
                  <a:gd name="connsiteX211" fmla="*/ 2272275 w 4812879"/>
                  <a:gd name="connsiteY211" fmla="*/ 2887651 h 5080841"/>
                  <a:gd name="connsiteX212" fmla="*/ 2400881 w 4812879"/>
                  <a:gd name="connsiteY212" fmla="*/ 2879557 h 5080841"/>
                  <a:gd name="connsiteX213" fmla="*/ 2656342 w 4812879"/>
                  <a:gd name="connsiteY213" fmla="*/ 2839091 h 5080841"/>
                  <a:gd name="connsiteX214" fmla="*/ 2659842 w 4812879"/>
                  <a:gd name="connsiteY214" fmla="*/ 2839091 h 5080841"/>
                  <a:gd name="connsiteX215" fmla="*/ 2727206 w 4812879"/>
                  <a:gd name="connsiteY215" fmla="*/ 2855277 h 5080841"/>
                  <a:gd name="connsiteX216" fmla="*/ 2812834 w 4812879"/>
                  <a:gd name="connsiteY216" fmla="*/ 2869665 h 5080841"/>
                  <a:gd name="connsiteX217" fmla="*/ 2896230 w 4812879"/>
                  <a:gd name="connsiteY217" fmla="*/ 2873090 h 5080841"/>
                  <a:gd name="connsiteX218" fmla="*/ 2901186 w 4812879"/>
                  <a:gd name="connsiteY218" fmla="*/ 2870836 h 5080841"/>
                  <a:gd name="connsiteX219" fmla="*/ 2902201 w 4812879"/>
                  <a:gd name="connsiteY219" fmla="*/ 2873070 h 5080841"/>
                  <a:gd name="connsiteX220" fmla="*/ 2995791 w 4812879"/>
                  <a:gd name="connsiteY220" fmla="*/ 2862921 h 5080841"/>
                  <a:gd name="connsiteX221" fmla="*/ 3088527 w 4812879"/>
                  <a:gd name="connsiteY221" fmla="*/ 2839091 h 5080841"/>
                  <a:gd name="connsiteX222" fmla="*/ 3097500 w 4812879"/>
                  <a:gd name="connsiteY222" fmla="*/ 2843702 h 5080841"/>
                  <a:gd name="connsiteX223" fmla="*/ 3098458 w 4812879"/>
                  <a:gd name="connsiteY223" fmla="*/ 2822734 h 5080841"/>
                  <a:gd name="connsiteX224" fmla="*/ 3392994 w 4812879"/>
                  <a:gd name="connsiteY224" fmla="*/ 2385737 h 5080841"/>
                  <a:gd name="connsiteX225" fmla="*/ 3396269 w 4812879"/>
                  <a:gd name="connsiteY225" fmla="*/ 2383718 h 5080841"/>
                  <a:gd name="connsiteX226" fmla="*/ 3359083 w 4812879"/>
                  <a:gd name="connsiteY226" fmla="*/ 2339737 h 5080841"/>
                  <a:gd name="connsiteX227" fmla="*/ 3283821 w 4812879"/>
                  <a:gd name="connsiteY227" fmla="*/ 2273072 h 5080841"/>
                  <a:gd name="connsiteX228" fmla="*/ 3192806 w 4812879"/>
                  <a:gd name="connsiteY228" fmla="*/ 2227460 h 5080841"/>
                  <a:gd name="connsiteX229" fmla="*/ 2798117 w 4812879"/>
                  <a:gd name="connsiteY229" fmla="*/ 2216056 h 5080841"/>
                  <a:gd name="connsiteX230" fmla="*/ 2658094 w 4812879"/>
                  <a:gd name="connsiteY230" fmla="*/ 2257283 h 5080841"/>
                  <a:gd name="connsiteX231" fmla="*/ 2653719 w 4812879"/>
                  <a:gd name="connsiteY231" fmla="*/ 2257283 h 5080841"/>
                  <a:gd name="connsiteX232" fmla="*/ 2497944 w 4812879"/>
                  <a:gd name="connsiteY232" fmla="*/ 2209916 h 5080841"/>
                  <a:gd name="connsiteX233" fmla="*/ 2311539 w 4812879"/>
                  <a:gd name="connsiteY233" fmla="*/ 2182286 h 5080841"/>
                  <a:gd name="connsiteX234" fmla="*/ 3710356 w 4812879"/>
                  <a:gd name="connsiteY234" fmla="*/ 1990291 h 5080841"/>
                  <a:gd name="connsiteX235" fmla="*/ 3664872 w 4812879"/>
                  <a:gd name="connsiteY235" fmla="*/ 2002502 h 5080841"/>
                  <a:gd name="connsiteX236" fmla="*/ 3620262 w 4812879"/>
                  <a:gd name="connsiteY236" fmla="*/ 2089726 h 5080841"/>
                  <a:gd name="connsiteX237" fmla="*/ 3657874 w 4812879"/>
                  <a:gd name="connsiteY237" fmla="*/ 2219690 h 5080841"/>
                  <a:gd name="connsiteX238" fmla="*/ 3757590 w 4812879"/>
                  <a:gd name="connsiteY238" fmla="*/ 2312148 h 5080841"/>
                  <a:gd name="connsiteX239" fmla="*/ 3857306 w 4812879"/>
                  <a:gd name="connsiteY239" fmla="*/ 2312148 h 5080841"/>
                  <a:gd name="connsiteX240" fmla="*/ 3901916 w 4812879"/>
                  <a:gd name="connsiteY240" fmla="*/ 2222307 h 5080841"/>
                  <a:gd name="connsiteX241" fmla="*/ 3863429 w 4812879"/>
                  <a:gd name="connsiteY241" fmla="*/ 2093215 h 5080841"/>
                  <a:gd name="connsiteX242" fmla="*/ 3763713 w 4812879"/>
                  <a:gd name="connsiteY242" fmla="*/ 2002502 h 5080841"/>
                  <a:gd name="connsiteX243" fmla="*/ 3710356 w 4812879"/>
                  <a:gd name="connsiteY243" fmla="*/ 1990291 h 5080841"/>
                  <a:gd name="connsiteX244" fmla="*/ 3709154 w 4812879"/>
                  <a:gd name="connsiteY244" fmla="*/ 1974590 h 5080841"/>
                  <a:gd name="connsiteX245" fmla="*/ 3770711 w 4812879"/>
                  <a:gd name="connsiteY245" fmla="*/ 1988546 h 5080841"/>
                  <a:gd name="connsiteX246" fmla="*/ 3876550 w 4812879"/>
                  <a:gd name="connsiteY246" fmla="*/ 2084493 h 5080841"/>
                  <a:gd name="connsiteX247" fmla="*/ 3916786 w 4812879"/>
                  <a:gd name="connsiteY247" fmla="*/ 2223179 h 5080841"/>
                  <a:gd name="connsiteX248" fmla="*/ 3865178 w 4812879"/>
                  <a:gd name="connsiteY248" fmla="*/ 2324359 h 5080841"/>
                  <a:gd name="connsiteX249" fmla="*/ 3810947 w 4812879"/>
                  <a:gd name="connsiteY249" fmla="*/ 2339188 h 5080841"/>
                  <a:gd name="connsiteX250" fmla="*/ 3751467 w 4812879"/>
                  <a:gd name="connsiteY250" fmla="*/ 2325232 h 5080841"/>
                  <a:gd name="connsiteX251" fmla="*/ 3645628 w 4812879"/>
                  <a:gd name="connsiteY251" fmla="*/ 2228413 h 5080841"/>
                  <a:gd name="connsiteX252" fmla="*/ 3605392 w 4812879"/>
                  <a:gd name="connsiteY252" fmla="*/ 2089726 h 5080841"/>
                  <a:gd name="connsiteX253" fmla="*/ 3656125 w 4812879"/>
                  <a:gd name="connsiteY253" fmla="*/ 1989418 h 5080841"/>
                  <a:gd name="connsiteX254" fmla="*/ 3709154 w 4812879"/>
                  <a:gd name="connsiteY254" fmla="*/ 1974590 h 5080841"/>
                  <a:gd name="connsiteX255" fmla="*/ 550971 w 4812879"/>
                  <a:gd name="connsiteY255" fmla="*/ 1945698 h 5080841"/>
                  <a:gd name="connsiteX256" fmla="*/ 489235 w 4812879"/>
                  <a:gd name="connsiteY256" fmla="*/ 1954695 h 5080841"/>
                  <a:gd name="connsiteX257" fmla="*/ 312395 w 4812879"/>
                  <a:gd name="connsiteY257" fmla="*/ 2127863 h 5080841"/>
                  <a:gd name="connsiteX258" fmla="*/ 310515 w 4812879"/>
                  <a:gd name="connsiteY258" fmla="*/ 2132742 h 5080841"/>
                  <a:gd name="connsiteX259" fmla="*/ 314605 w 4812879"/>
                  <a:gd name="connsiteY259" fmla="*/ 2141209 h 5080841"/>
                  <a:gd name="connsiteX260" fmla="*/ 583404 w 4812879"/>
                  <a:gd name="connsiteY260" fmla="*/ 2593820 h 5080841"/>
                  <a:gd name="connsiteX261" fmla="*/ 1142418 w 4812879"/>
                  <a:gd name="connsiteY261" fmla="*/ 3109009 h 5080841"/>
                  <a:gd name="connsiteX262" fmla="*/ 1176596 w 4812879"/>
                  <a:gd name="connsiteY262" fmla="*/ 3121140 h 5080841"/>
                  <a:gd name="connsiteX263" fmla="*/ 1239690 w 4812879"/>
                  <a:gd name="connsiteY263" fmla="*/ 3047349 h 5080841"/>
                  <a:gd name="connsiteX264" fmla="*/ 1360898 w 4812879"/>
                  <a:gd name="connsiteY264" fmla="*/ 2625891 h 5080841"/>
                  <a:gd name="connsiteX265" fmla="*/ 1360349 w 4812879"/>
                  <a:gd name="connsiteY265" fmla="*/ 2613495 h 5080841"/>
                  <a:gd name="connsiteX266" fmla="*/ 1875708 w 4812879"/>
                  <a:gd name="connsiteY266" fmla="*/ 1835449 h 5080841"/>
                  <a:gd name="connsiteX267" fmla="*/ 1869278 w 4812879"/>
                  <a:gd name="connsiteY267" fmla="*/ 1841083 h 5080841"/>
                  <a:gd name="connsiteX268" fmla="*/ 1665695 w 4812879"/>
                  <a:gd name="connsiteY268" fmla="*/ 2086634 h 5080841"/>
                  <a:gd name="connsiteX269" fmla="*/ 1629943 w 4812879"/>
                  <a:gd name="connsiteY269" fmla="*/ 2142383 h 5080841"/>
                  <a:gd name="connsiteX270" fmla="*/ 1661845 w 4812879"/>
                  <a:gd name="connsiteY270" fmla="*/ 2144974 h 5080841"/>
                  <a:gd name="connsiteX271" fmla="*/ 1817837 w 4812879"/>
                  <a:gd name="connsiteY271" fmla="*/ 2038873 h 5080841"/>
                  <a:gd name="connsiteX272" fmla="*/ 1884744 w 4812879"/>
                  <a:gd name="connsiteY272" fmla="*/ 1866844 h 5080841"/>
                  <a:gd name="connsiteX273" fmla="*/ 3702140 w 4812879"/>
                  <a:gd name="connsiteY273" fmla="*/ 1718553 h 5080841"/>
                  <a:gd name="connsiteX274" fmla="*/ 3586059 w 4812879"/>
                  <a:gd name="connsiteY274" fmla="*/ 1766811 h 5080841"/>
                  <a:gd name="connsiteX275" fmla="*/ 3401090 w 4812879"/>
                  <a:gd name="connsiteY275" fmla="*/ 2089745 h 5080841"/>
                  <a:gd name="connsiteX276" fmla="*/ 3414538 w 4812879"/>
                  <a:gd name="connsiteY276" fmla="*/ 2377529 h 5080841"/>
                  <a:gd name="connsiteX277" fmla="*/ 3414649 w 4812879"/>
                  <a:gd name="connsiteY277" fmla="*/ 2378070 h 5080841"/>
                  <a:gd name="connsiteX278" fmla="*/ 3419518 w 4812879"/>
                  <a:gd name="connsiteY278" fmla="*/ 2379187 h 5080841"/>
                  <a:gd name="connsiteX279" fmla="*/ 3419030 w 4812879"/>
                  <a:gd name="connsiteY279" fmla="*/ 2380644 h 5080841"/>
                  <a:gd name="connsiteX280" fmla="*/ 3971103 w 4812879"/>
                  <a:gd name="connsiteY280" fmla="*/ 3137620 h 5080841"/>
                  <a:gd name="connsiteX281" fmla="*/ 3978350 w 4812879"/>
                  <a:gd name="connsiteY281" fmla="*/ 3134775 h 5080841"/>
                  <a:gd name="connsiteX282" fmla="*/ 4319826 w 4812879"/>
                  <a:gd name="connsiteY282" fmla="*/ 2783406 h 5080841"/>
                  <a:gd name="connsiteX283" fmla="*/ 4322570 w 4812879"/>
                  <a:gd name="connsiteY283" fmla="*/ 2781658 h 5080841"/>
                  <a:gd name="connsiteX284" fmla="*/ 4319126 w 4812879"/>
                  <a:gd name="connsiteY284" fmla="*/ 2772170 h 5080841"/>
                  <a:gd name="connsiteX285" fmla="*/ 4084706 w 4812879"/>
                  <a:gd name="connsiteY285" fmla="*/ 2229652 h 5080841"/>
                  <a:gd name="connsiteX286" fmla="*/ 3710223 w 4812879"/>
                  <a:gd name="connsiteY286" fmla="*/ 1723943 h 5080841"/>
                  <a:gd name="connsiteX287" fmla="*/ 101217 w 4812879"/>
                  <a:gd name="connsiteY287" fmla="*/ 1697544 h 5080841"/>
                  <a:gd name="connsiteX288" fmla="*/ 36791 w 4812879"/>
                  <a:gd name="connsiteY288" fmla="*/ 1714040 h 5080841"/>
                  <a:gd name="connsiteX289" fmla="*/ 14892 w 4812879"/>
                  <a:gd name="connsiteY289" fmla="*/ 1769190 h 5080841"/>
                  <a:gd name="connsiteX290" fmla="*/ 199830 w 4812879"/>
                  <a:gd name="connsiteY290" fmla="*/ 1988452 h 5080841"/>
                  <a:gd name="connsiteX291" fmla="*/ 255263 w 4812879"/>
                  <a:gd name="connsiteY291" fmla="*/ 2028166 h 5080841"/>
                  <a:gd name="connsiteX292" fmla="*/ 276265 w 4812879"/>
                  <a:gd name="connsiteY292" fmla="*/ 1980868 h 5080841"/>
                  <a:gd name="connsiteX293" fmla="*/ 266268 w 4812879"/>
                  <a:gd name="connsiteY293" fmla="*/ 1827707 h 5080841"/>
                  <a:gd name="connsiteX294" fmla="*/ 165343 w 4812879"/>
                  <a:gd name="connsiteY294" fmla="*/ 1725272 h 5080841"/>
                  <a:gd name="connsiteX295" fmla="*/ 109549 w 4812879"/>
                  <a:gd name="connsiteY295" fmla="*/ 1698261 h 5080841"/>
                  <a:gd name="connsiteX296" fmla="*/ 109498 w 4812879"/>
                  <a:gd name="connsiteY296" fmla="*/ 1698283 h 5080841"/>
                  <a:gd name="connsiteX297" fmla="*/ 101217 w 4812879"/>
                  <a:gd name="connsiteY297" fmla="*/ 1697544 h 5080841"/>
                  <a:gd name="connsiteX298" fmla="*/ 2077528 w 4812879"/>
                  <a:gd name="connsiteY298" fmla="*/ 1683936 h 5080841"/>
                  <a:gd name="connsiteX299" fmla="*/ 2029692 w 4812879"/>
                  <a:gd name="connsiteY299" fmla="*/ 1711988 h 5080841"/>
                  <a:gd name="connsiteX300" fmla="*/ 1954317 w 4812879"/>
                  <a:gd name="connsiteY300" fmla="*/ 1766564 h 5080841"/>
                  <a:gd name="connsiteX301" fmla="*/ 1888180 w 4812879"/>
                  <a:gd name="connsiteY301" fmla="*/ 1824519 h 5080841"/>
                  <a:gd name="connsiteX302" fmla="*/ 1899929 w 4812879"/>
                  <a:gd name="connsiteY302" fmla="*/ 1863175 h 5080841"/>
                  <a:gd name="connsiteX303" fmla="*/ 1830172 w 4812879"/>
                  <a:gd name="connsiteY303" fmla="*/ 2048512 h 5080841"/>
                  <a:gd name="connsiteX304" fmla="*/ 1646027 w 4812879"/>
                  <a:gd name="connsiteY304" fmla="*/ 2161554 h 5080841"/>
                  <a:gd name="connsiteX305" fmla="*/ 1620563 w 4812879"/>
                  <a:gd name="connsiteY305" fmla="*/ 2157009 h 5080841"/>
                  <a:gd name="connsiteX306" fmla="*/ 1611591 w 4812879"/>
                  <a:gd name="connsiteY306" fmla="*/ 2171001 h 5080841"/>
                  <a:gd name="connsiteX307" fmla="*/ 1557497 w 4812879"/>
                  <a:gd name="connsiteY307" fmla="*/ 2265544 h 5080841"/>
                  <a:gd name="connsiteX308" fmla="*/ 1376611 w 4812879"/>
                  <a:gd name="connsiteY308" fmla="*/ 2608912 h 5080841"/>
                  <a:gd name="connsiteX309" fmla="*/ 1380947 w 4812879"/>
                  <a:gd name="connsiteY309" fmla="*/ 2619947 h 5080841"/>
                  <a:gd name="connsiteX310" fmla="*/ 1675415 w 4812879"/>
                  <a:gd name="connsiteY310" fmla="*/ 2932421 h 5080841"/>
                  <a:gd name="connsiteX311" fmla="*/ 1770410 w 4812879"/>
                  <a:gd name="connsiteY311" fmla="*/ 2953373 h 5080841"/>
                  <a:gd name="connsiteX312" fmla="*/ 1825783 w 4812879"/>
                  <a:gd name="connsiteY312" fmla="*/ 2899244 h 5080841"/>
                  <a:gd name="connsiteX313" fmla="*/ 1934139 w 4812879"/>
                  <a:gd name="connsiteY313" fmla="*/ 2774697 h 5080841"/>
                  <a:gd name="connsiteX314" fmla="*/ 1954393 w 4812879"/>
                  <a:gd name="connsiteY314" fmla="*/ 2745448 h 5080841"/>
                  <a:gd name="connsiteX315" fmla="*/ 1951804 w 4812879"/>
                  <a:gd name="connsiteY315" fmla="*/ 2731806 h 5080841"/>
                  <a:gd name="connsiteX316" fmla="*/ 1993218 w 4812879"/>
                  <a:gd name="connsiteY316" fmla="*/ 2172222 h 5080841"/>
                  <a:gd name="connsiteX317" fmla="*/ 2078018 w 4812879"/>
                  <a:gd name="connsiteY317" fmla="*/ 1710951 h 5080841"/>
                  <a:gd name="connsiteX318" fmla="*/ 2386866 w 4812879"/>
                  <a:gd name="connsiteY318" fmla="*/ 1566068 h 5080841"/>
                  <a:gd name="connsiteX319" fmla="*/ 2142653 w 4812879"/>
                  <a:gd name="connsiteY319" fmla="*/ 1653637 h 5080841"/>
                  <a:gd name="connsiteX320" fmla="*/ 2127885 w 4812879"/>
                  <a:gd name="connsiteY320" fmla="*/ 1658972 h 5080841"/>
                  <a:gd name="connsiteX321" fmla="*/ 2092023 w 4812879"/>
                  <a:gd name="connsiteY321" fmla="*/ 1675802 h 5080841"/>
                  <a:gd name="connsiteX322" fmla="*/ 2092154 w 4812879"/>
                  <a:gd name="connsiteY322" fmla="*/ 1678903 h 5080841"/>
                  <a:gd name="connsiteX323" fmla="*/ 2007283 w 4812879"/>
                  <a:gd name="connsiteY323" fmla="*/ 2176603 h 5080841"/>
                  <a:gd name="connsiteX324" fmla="*/ 1990445 w 4812879"/>
                  <a:gd name="connsiteY324" fmla="*/ 2233559 h 5080841"/>
                  <a:gd name="connsiteX325" fmla="*/ 2120758 w 4812879"/>
                  <a:gd name="connsiteY325" fmla="*/ 2195004 h 5080841"/>
                  <a:gd name="connsiteX326" fmla="*/ 2501444 w 4812879"/>
                  <a:gd name="connsiteY326" fmla="*/ 2195882 h 5080841"/>
                  <a:gd name="connsiteX327" fmla="*/ 2649146 w 4812879"/>
                  <a:gd name="connsiteY327" fmla="*/ 2240211 h 5080841"/>
                  <a:gd name="connsiteX328" fmla="*/ 2649132 w 4812879"/>
                  <a:gd name="connsiteY328" fmla="*/ 2239578 h 5080841"/>
                  <a:gd name="connsiteX329" fmla="*/ 2669954 w 4812879"/>
                  <a:gd name="connsiteY329" fmla="*/ 1932231 h 5080841"/>
                  <a:gd name="connsiteX330" fmla="*/ 2703997 w 4812879"/>
                  <a:gd name="connsiteY330" fmla="*/ 1763823 h 5080841"/>
                  <a:gd name="connsiteX331" fmla="*/ 2695960 w 4812879"/>
                  <a:gd name="connsiteY331" fmla="*/ 1763823 h 5080841"/>
                  <a:gd name="connsiteX332" fmla="*/ 2388010 w 4812879"/>
                  <a:gd name="connsiteY332" fmla="*/ 1568291 h 5080841"/>
                  <a:gd name="connsiteX333" fmla="*/ 3241285 w 4812879"/>
                  <a:gd name="connsiteY333" fmla="*/ 1542135 h 5080841"/>
                  <a:gd name="connsiteX334" fmla="*/ 3234373 w 4812879"/>
                  <a:gd name="connsiteY334" fmla="*/ 1549416 h 5080841"/>
                  <a:gd name="connsiteX335" fmla="*/ 2722225 w 4812879"/>
                  <a:gd name="connsiteY335" fmla="*/ 1763823 h 5080841"/>
                  <a:gd name="connsiteX336" fmla="*/ 2718995 w 4812879"/>
                  <a:gd name="connsiteY336" fmla="*/ 1763823 h 5080841"/>
                  <a:gd name="connsiteX337" fmla="*/ 2685242 w 4812879"/>
                  <a:gd name="connsiteY337" fmla="*/ 1934321 h 5080841"/>
                  <a:gd name="connsiteX338" fmla="*/ 2665171 w 4812879"/>
                  <a:gd name="connsiteY338" fmla="*/ 2239421 h 5080841"/>
                  <a:gd name="connsiteX339" fmla="*/ 2665178 w 4812879"/>
                  <a:gd name="connsiteY339" fmla="*/ 2239777 h 5080841"/>
                  <a:gd name="connsiteX340" fmla="*/ 2793742 w 4812879"/>
                  <a:gd name="connsiteY340" fmla="*/ 2202022 h 5080841"/>
                  <a:gd name="connsiteX341" fmla="*/ 3198932 w 4812879"/>
                  <a:gd name="connsiteY341" fmla="*/ 2212548 h 5080841"/>
                  <a:gd name="connsiteX342" fmla="*/ 3291697 w 4812879"/>
                  <a:gd name="connsiteY342" fmla="*/ 2259915 h 5080841"/>
                  <a:gd name="connsiteX343" fmla="*/ 3370460 w 4812879"/>
                  <a:gd name="connsiteY343" fmla="*/ 2330088 h 5080841"/>
                  <a:gd name="connsiteX344" fmla="*/ 3395839 w 4812879"/>
                  <a:gd name="connsiteY344" fmla="*/ 2359035 h 5080841"/>
                  <a:gd name="connsiteX345" fmla="*/ 3385337 w 4812879"/>
                  <a:gd name="connsiteY345" fmla="*/ 2087990 h 5080841"/>
                  <a:gd name="connsiteX346" fmla="*/ 3636419 w 4812879"/>
                  <a:gd name="connsiteY346" fmla="*/ 1724977 h 5080841"/>
                  <a:gd name="connsiteX347" fmla="*/ 3686766 w 4812879"/>
                  <a:gd name="connsiteY347" fmla="*/ 1708303 h 5080841"/>
                  <a:gd name="connsiteX348" fmla="*/ 3648145 w 4812879"/>
                  <a:gd name="connsiteY348" fmla="*/ 1682553 h 5080841"/>
                  <a:gd name="connsiteX349" fmla="*/ 3586272 w 4812879"/>
                  <a:gd name="connsiteY349" fmla="*/ 1653637 h 5080841"/>
                  <a:gd name="connsiteX350" fmla="*/ 3560868 w 4812879"/>
                  <a:gd name="connsiteY350" fmla="*/ 1645758 h 5080841"/>
                  <a:gd name="connsiteX351" fmla="*/ 262982 w 4812879"/>
                  <a:gd name="connsiteY351" fmla="*/ 1485660 h 5080841"/>
                  <a:gd name="connsiteX352" fmla="*/ 273528 w 4812879"/>
                  <a:gd name="connsiteY352" fmla="*/ 1638129 h 5080841"/>
                  <a:gd name="connsiteX353" fmla="*/ 274584 w 4812879"/>
                  <a:gd name="connsiteY353" fmla="*/ 1648196 h 5080841"/>
                  <a:gd name="connsiteX354" fmla="*/ 275367 w 4812879"/>
                  <a:gd name="connsiteY354" fmla="*/ 1649711 h 5080841"/>
                  <a:gd name="connsiteX355" fmla="*/ 274794 w 4812879"/>
                  <a:gd name="connsiteY355" fmla="*/ 1650196 h 5080841"/>
                  <a:gd name="connsiteX356" fmla="*/ 278870 w 4812879"/>
                  <a:gd name="connsiteY356" fmla="*/ 1689043 h 5080841"/>
                  <a:gd name="connsiteX357" fmla="*/ 251557 w 4812879"/>
                  <a:gd name="connsiteY357" fmla="*/ 1775787 h 5080841"/>
                  <a:gd name="connsiteX358" fmla="*/ 249235 w 4812879"/>
                  <a:gd name="connsiteY358" fmla="*/ 1776938 h 5080841"/>
                  <a:gd name="connsiteX359" fmla="*/ 279433 w 4812879"/>
                  <a:gd name="connsiteY359" fmla="*/ 1820703 h 5080841"/>
                  <a:gd name="connsiteX360" fmla="*/ 267146 w 4812879"/>
                  <a:gd name="connsiteY360" fmla="*/ 2036956 h 5080841"/>
                  <a:gd name="connsiteX361" fmla="*/ 266285 w 4812879"/>
                  <a:gd name="connsiteY361" fmla="*/ 2038960 h 5080841"/>
                  <a:gd name="connsiteX362" fmla="*/ 271469 w 4812879"/>
                  <a:gd name="connsiteY362" fmla="*/ 2050359 h 5080841"/>
                  <a:gd name="connsiteX363" fmla="*/ 288007 w 4812879"/>
                  <a:gd name="connsiteY363" fmla="*/ 2086141 h 5080841"/>
                  <a:gd name="connsiteX364" fmla="*/ 301520 w 4812879"/>
                  <a:gd name="connsiteY364" fmla="*/ 2114118 h 5080841"/>
                  <a:gd name="connsiteX365" fmla="*/ 307710 w 4812879"/>
                  <a:gd name="connsiteY365" fmla="*/ 2100025 h 5080841"/>
                  <a:gd name="connsiteX366" fmla="*/ 485336 w 4812879"/>
                  <a:gd name="connsiteY366" fmla="*/ 1940061 h 5080841"/>
                  <a:gd name="connsiteX367" fmla="*/ 545154 w 4812879"/>
                  <a:gd name="connsiteY367" fmla="*/ 1931707 h 5080841"/>
                  <a:gd name="connsiteX368" fmla="*/ 468286 w 4812879"/>
                  <a:gd name="connsiteY368" fmla="*/ 1500344 h 5080841"/>
                  <a:gd name="connsiteX369" fmla="*/ 418203 w 4812879"/>
                  <a:gd name="connsiteY369" fmla="*/ 1515433 h 5080841"/>
                  <a:gd name="connsiteX370" fmla="*/ 262982 w 4812879"/>
                  <a:gd name="connsiteY370" fmla="*/ 1485660 h 5080841"/>
                  <a:gd name="connsiteX371" fmla="*/ 200819 w 4812879"/>
                  <a:gd name="connsiteY371" fmla="*/ 1477572 h 5080841"/>
                  <a:gd name="connsiteX372" fmla="*/ 117382 w 4812879"/>
                  <a:gd name="connsiteY372" fmla="*/ 1514448 h 5080841"/>
                  <a:gd name="connsiteX373" fmla="*/ 115909 w 4812879"/>
                  <a:gd name="connsiteY373" fmla="*/ 1682999 h 5080841"/>
                  <a:gd name="connsiteX374" fmla="*/ 116194 w 4812879"/>
                  <a:gd name="connsiteY374" fmla="*/ 1684095 h 5080841"/>
                  <a:gd name="connsiteX375" fmla="*/ 171486 w 4812879"/>
                  <a:gd name="connsiteY375" fmla="*/ 1711263 h 5080841"/>
                  <a:gd name="connsiteX376" fmla="*/ 235333 w 4812879"/>
                  <a:gd name="connsiteY376" fmla="*/ 1756790 h 5080841"/>
                  <a:gd name="connsiteX377" fmla="*/ 240191 w 4812879"/>
                  <a:gd name="connsiteY377" fmla="*/ 1763831 h 5080841"/>
                  <a:gd name="connsiteX378" fmla="*/ 244266 w 4812879"/>
                  <a:gd name="connsiteY378" fmla="*/ 1756551 h 5080841"/>
                  <a:gd name="connsiteX379" fmla="*/ 264373 w 4812879"/>
                  <a:gd name="connsiteY379" fmla="*/ 1677601 h 5080841"/>
                  <a:gd name="connsiteX380" fmla="*/ 261100 w 4812879"/>
                  <a:gd name="connsiteY380" fmla="*/ 1654173 h 5080841"/>
                  <a:gd name="connsiteX381" fmla="*/ 164529 w 4812879"/>
                  <a:gd name="connsiteY381" fmla="*/ 1626542 h 5080841"/>
                  <a:gd name="connsiteX382" fmla="*/ 158322 w 4812879"/>
                  <a:gd name="connsiteY382" fmla="*/ 1616245 h 5080841"/>
                  <a:gd name="connsiteX383" fmla="*/ 168962 w 4812879"/>
                  <a:gd name="connsiteY383" fmla="*/ 1611096 h 5080841"/>
                  <a:gd name="connsiteX384" fmla="*/ 258420 w 4812879"/>
                  <a:gd name="connsiteY384" fmla="*/ 1637444 h 5080841"/>
                  <a:gd name="connsiteX385" fmla="*/ 244637 w 4812879"/>
                  <a:gd name="connsiteY385" fmla="*/ 1571097 h 5080841"/>
                  <a:gd name="connsiteX386" fmla="*/ 244946 w 4812879"/>
                  <a:gd name="connsiteY386" fmla="*/ 1499240 h 5080841"/>
                  <a:gd name="connsiteX387" fmla="*/ 248845 w 4812879"/>
                  <a:gd name="connsiteY387" fmla="*/ 1480436 h 5080841"/>
                  <a:gd name="connsiteX388" fmla="*/ 241306 w 4812879"/>
                  <a:gd name="connsiteY388" fmla="*/ 1479364 h 5080841"/>
                  <a:gd name="connsiteX389" fmla="*/ 200819 w 4812879"/>
                  <a:gd name="connsiteY389" fmla="*/ 1477572 h 5080841"/>
                  <a:gd name="connsiteX390" fmla="*/ 2978230 w 4812879"/>
                  <a:gd name="connsiteY390" fmla="*/ 1138186 h 5080841"/>
                  <a:gd name="connsiteX391" fmla="*/ 2917342 w 4812879"/>
                  <a:gd name="connsiteY391" fmla="*/ 1179869 h 5080841"/>
                  <a:gd name="connsiteX392" fmla="*/ 2690481 w 4812879"/>
                  <a:gd name="connsiteY392" fmla="*/ 1263862 h 5080841"/>
                  <a:gd name="connsiteX393" fmla="*/ 2532627 w 4812879"/>
                  <a:gd name="connsiteY393" fmla="*/ 1291410 h 5080841"/>
                  <a:gd name="connsiteX394" fmla="*/ 2528947 w 4812879"/>
                  <a:gd name="connsiteY394" fmla="*/ 1291757 h 5080841"/>
                  <a:gd name="connsiteX395" fmla="*/ 2559620 w 4812879"/>
                  <a:gd name="connsiteY395" fmla="*/ 1497815 h 5080841"/>
                  <a:gd name="connsiteX396" fmla="*/ 2555240 w 4812879"/>
                  <a:gd name="connsiteY396" fmla="*/ 1505694 h 5080841"/>
                  <a:gd name="connsiteX397" fmla="*/ 2401601 w 4812879"/>
                  <a:gd name="connsiteY397" fmla="*/ 1560785 h 5080841"/>
                  <a:gd name="connsiteX398" fmla="*/ 2401813 w 4812879"/>
                  <a:gd name="connsiteY398" fmla="*/ 1561212 h 5080841"/>
                  <a:gd name="connsiteX399" fmla="*/ 2696836 w 4812879"/>
                  <a:gd name="connsiteY399" fmla="*/ 1748095 h 5080841"/>
                  <a:gd name="connsiteX400" fmla="*/ 2709422 w 4812879"/>
                  <a:gd name="connsiteY400" fmla="*/ 1747477 h 5080841"/>
                  <a:gd name="connsiteX401" fmla="*/ 2709428 w 4812879"/>
                  <a:gd name="connsiteY401" fmla="*/ 1747467 h 5080841"/>
                  <a:gd name="connsiteX402" fmla="*/ 2715220 w 4812879"/>
                  <a:gd name="connsiteY402" fmla="*/ 1747139 h 5080841"/>
                  <a:gd name="connsiteX403" fmla="*/ 2715252 w 4812879"/>
                  <a:gd name="connsiteY403" fmla="*/ 1747191 h 5080841"/>
                  <a:gd name="connsiteX404" fmla="*/ 2815051 w 4812879"/>
                  <a:gd name="connsiteY404" fmla="*/ 1742291 h 5080841"/>
                  <a:gd name="connsiteX405" fmla="*/ 3224952 w 4812879"/>
                  <a:gd name="connsiteY405" fmla="*/ 1537151 h 5080841"/>
                  <a:gd name="connsiteX406" fmla="*/ 3225172 w 4812879"/>
                  <a:gd name="connsiteY406" fmla="*/ 1536911 h 5080841"/>
                  <a:gd name="connsiteX407" fmla="*/ 3034403 w 4812879"/>
                  <a:gd name="connsiteY407" fmla="*/ 1475055 h 5080841"/>
                  <a:gd name="connsiteX408" fmla="*/ 3029147 w 4812879"/>
                  <a:gd name="connsiteY408" fmla="*/ 1468927 h 5080841"/>
                  <a:gd name="connsiteX409" fmla="*/ 109498 w 4812879"/>
                  <a:gd name="connsiteY409" fmla="*/ 1110887 h 5080841"/>
                  <a:gd name="connsiteX410" fmla="*/ 94606 w 4812879"/>
                  <a:gd name="connsiteY410" fmla="*/ 1114389 h 5080841"/>
                  <a:gd name="connsiteX411" fmla="*/ 267175 w 4812879"/>
                  <a:gd name="connsiteY411" fmla="*/ 1469802 h 5080841"/>
                  <a:gd name="connsiteX412" fmla="*/ 267175 w 4812879"/>
                  <a:gd name="connsiteY412" fmla="*/ 1470781 h 5080841"/>
                  <a:gd name="connsiteX413" fmla="*/ 267649 w 4812879"/>
                  <a:gd name="connsiteY413" fmla="*/ 1470983 h 5080841"/>
                  <a:gd name="connsiteX414" fmla="*/ 438844 w 4812879"/>
                  <a:gd name="connsiteY414" fmla="*/ 1496621 h 5080841"/>
                  <a:gd name="connsiteX415" fmla="*/ 462917 w 4812879"/>
                  <a:gd name="connsiteY415" fmla="*/ 1487057 h 5080841"/>
                  <a:gd name="connsiteX416" fmla="*/ 450572 w 4812879"/>
                  <a:gd name="connsiteY416" fmla="*/ 1469987 h 5080841"/>
                  <a:gd name="connsiteX417" fmla="*/ 109498 w 4812879"/>
                  <a:gd name="connsiteY417" fmla="*/ 1110887 h 5080841"/>
                  <a:gd name="connsiteX418" fmla="*/ 2146115 w 4812879"/>
                  <a:gd name="connsiteY418" fmla="*/ 786885 h 5080841"/>
                  <a:gd name="connsiteX419" fmla="*/ 2154588 w 4812879"/>
                  <a:gd name="connsiteY419" fmla="*/ 932961 h 5080841"/>
                  <a:gd name="connsiteX420" fmla="*/ 2219460 w 4812879"/>
                  <a:gd name="connsiteY420" fmla="*/ 1175999 h 5080841"/>
                  <a:gd name="connsiteX421" fmla="*/ 2256944 w 4812879"/>
                  <a:gd name="connsiteY421" fmla="*/ 1227452 h 5080841"/>
                  <a:gd name="connsiteX422" fmla="*/ 2260359 w 4812879"/>
                  <a:gd name="connsiteY422" fmla="*/ 1227354 h 5080841"/>
                  <a:gd name="connsiteX423" fmla="*/ 2327802 w 4812879"/>
                  <a:gd name="connsiteY423" fmla="*/ 1196842 h 5080841"/>
                  <a:gd name="connsiteX424" fmla="*/ 2346917 w 4812879"/>
                  <a:gd name="connsiteY424" fmla="*/ 1070352 h 5080841"/>
                  <a:gd name="connsiteX425" fmla="*/ 2359501 w 4812879"/>
                  <a:gd name="connsiteY425" fmla="*/ 868759 h 5080841"/>
                  <a:gd name="connsiteX426" fmla="*/ 2360867 w 4812879"/>
                  <a:gd name="connsiteY426" fmla="*/ 866800 h 5080841"/>
                  <a:gd name="connsiteX427" fmla="*/ 2354289 w 4812879"/>
                  <a:gd name="connsiteY427" fmla="*/ 865643 h 5080841"/>
                  <a:gd name="connsiteX428" fmla="*/ 2282436 w 4812879"/>
                  <a:gd name="connsiteY428" fmla="*/ 806795 h 5080841"/>
                  <a:gd name="connsiteX429" fmla="*/ 2274015 w 4812879"/>
                  <a:gd name="connsiteY429" fmla="*/ 786885 h 5080841"/>
                  <a:gd name="connsiteX430" fmla="*/ 2505549 w 4812879"/>
                  <a:gd name="connsiteY430" fmla="*/ 771439 h 5080841"/>
                  <a:gd name="connsiteX431" fmla="*/ 2501054 w 4812879"/>
                  <a:gd name="connsiteY431" fmla="*/ 791561 h 5080841"/>
                  <a:gd name="connsiteX432" fmla="*/ 2480920 w 4812879"/>
                  <a:gd name="connsiteY432" fmla="*/ 824257 h 5080841"/>
                  <a:gd name="connsiteX433" fmla="*/ 2398182 w 4812879"/>
                  <a:gd name="connsiteY433" fmla="*/ 870933 h 5080841"/>
                  <a:gd name="connsiteX434" fmla="*/ 2389380 w 4812879"/>
                  <a:gd name="connsiteY434" fmla="*/ 871814 h 5080841"/>
                  <a:gd name="connsiteX435" fmla="*/ 2377586 w 4812879"/>
                  <a:gd name="connsiteY435" fmla="*/ 869740 h 5080841"/>
                  <a:gd name="connsiteX436" fmla="*/ 2372208 w 4812879"/>
                  <a:gd name="connsiteY436" fmla="*/ 878106 h 5080841"/>
                  <a:gd name="connsiteX437" fmla="*/ 2362556 w 4812879"/>
                  <a:gd name="connsiteY437" fmla="*/ 1067717 h 5080841"/>
                  <a:gd name="connsiteX438" fmla="*/ 2339097 w 4812879"/>
                  <a:gd name="connsiteY438" fmla="*/ 1207383 h 5080841"/>
                  <a:gd name="connsiteX439" fmla="*/ 2292180 w 4812879"/>
                  <a:gd name="connsiteY439" fmla="*/ 1236810 h 5080841"/>
                  <a:gd name="connsiteX440" fmla="*/ 2273528 w 4812879"/>
                  <a:gd name="connsiteY440" fmla="*/ 1240904 h 5080841"/>
                  <a:gd name="connsiteX441" fmla="*/ 2317740 w 4812879"/>
                  <a:gd name="connsiteY441" fmla="*/ 1271086 h 5080841"/>
                  <a:gd name="connsiteX442" fmla="*/ 2387928 w 4812879"/>
                  <a:gd name="connsiteY442" fmla="*/ 1284217 h 5080841"/>
                  <a:gd name="connsiteX443" fmla="*/ 2515021 w 4812879"/>
                  <a:gd name="connsiteY443" fmla="*/ 1279136 h 5080841"/>
                  <a:gd name="connsiteX444" fmla="*/ 2515225 w 4812879"/>
                  <a:gd name="connsiteY444" fmla="*/ 1278729 h 5080841"/>
                  <a:gd name="connsiteX445" fmla="*/ 2645791 w 4812879"/>
                  <a:gd name="connsiteY445" fmla="*/ 1185156 h 5080841"/>
                  <a:gd name="connsiteX446" fmla="*/ 2708007 w 4812879"/>
                  <a:gd name="connsiteY446" fmla="*/ 875578 h 5080841"/>
                  <a:gd name="connsiteX447" fmla="*/ 2687414 w 4812879"/>
                  <a:gd name="connsiteY447" fmla="*/ 819500 h 5080841"/>
                  <a:gd name="connsiteX448" fmla="*/ 2665516 w 4812879"/>
                  <a:gd name="connsiteY448" fmla="*/ 771439 h 5080841"/>
                  <a:gd name="connsiteX449" fmla="*/ 2383218 w 4812879"/>
                  <a:gd name="connsiteY449" fmla="*/ 689512 h 5080841"/>
                  <a:gd name="connsiteX450" fmla="*/ 2288158 w 4812879"/>
                  <a:gd name="connsiteY450" fmla="*/ 781103 h 5080841"/>
                  <a:gd name="connsiteX451" fmla="*/ 2397302 w 4812879"/>
                  <a:gd name="connsiteY451" fmla="*/ 856842 h 5080841"/>
                  <a:gd name="connsiteX452" fmla="*/ 2468597 w 4812879"/>
                  <a:gd name="connsiteY452" fmla="*/ 815450 h 5080841"/>
                  <a:gd name="connsiteX453" fmla="*/ 2487411 w 4812879"/>
                  <a:gd name="connsiteY453" fmla="*/ 784626 h 5080841"/>
                  <a:gd name="connsiteX454" fmla="*/ 2492022 w 4812879"/>
                  <a:gd name="connsiteY454" fmla="*/ 765760 h 5080841"/>
                  <a:gd name="connsiteX455" fmla="*/ 2490660 w 4812879"/>
                  <a:gd name="connsiteY455" fmla="*/ 764574 h 5080841"/>
                  <a:gd name="connsiteX456" fmla="*/ 2491920 w 4812879"/>
                  <a:gd name="connsiteY456" fmla="*/ 763339 h 5080841"/>
                  <a:gd name="connsiteX457" fmla="*/ 2484110 w 4812879"/>
                  <a:gd name="connsiteY457" fmla="*/ 745105 h 5080841"/>
                  <a:gd name="connsiteX458" fmla="*/ 2460675 w 4812879"/>
                  <a:gd name="connsiteY458" fmla="*/ 718574 h 5080841"/>
                  <a:gd name="connsiteX459" fmla="*/ 2391140 w 4812879"/>
                  <a:gd name="connsiteY459" fmla="*/ 689512 h 5080841"/>
                  <a:gd name="connsiteX460" fmla="*/ 2383218 w 4812879"/>
                  <a:gd name="connsiteY460" fmla="*/ 689512 h 5080841"/>
                  <a:gd name="connsiteX461" fmla="*/ 2969816 w 4812879"/>
                  <a:gd name="connsiteY461" fmla="*/ 583855 h 5080841"/>
                  <a:gd name="connsiteX462" fmla="*/ 2916347 w 4812879"/>
                  <a:gd name="connsiteY462" fmla="*/ 599570 h 5080841"/>
                  <a:gd name="connsiteX463" fmla="*/ 2854113 w 4812879"/>
                  <a:gd name="connsiteY463" fmla="*/ 677270 h 5080841"/>
                  <a:gd name="connsiteX464" fmla="*/ 2896187 w 4812879"/>
                  <a:gd name="connsiteY464" fmla="*/ 846638 h 5080841"/>
                  <a:gd name="connsiteX465" fmla="*/ 2957544 w 4812879"/>
                  <a:gd name="connsiteY465" fmla="*/ 837035 h 5080841"/>
                  <a:gd name="connsiteX466" fmla="*/ 3053086 w 4812879"/>
                  <a:gd name="connsiteY466" fmla="*/ 749732 h 5080841"/>
                  <a:gd name="connsiteX467" fmla="*/ 2999618 w 4812879"/>
                  <a:gd name="connsiteY467" fmla="*/ 589094 h 5080841"/>
                  <a:gd name="connsiteX468" fmla="*/ 2969816 w 4812879"/>
                  <a:gd name="connsiteY468" fmla="*/ 583855 h 5080841"/>
                  <a:gd name="connsiteX469" fmla="*/ 2956996 w 4812879"/>
                  <a:gd name="connsiteY469" fmla="*/ 569669 h 5080841"/>
                  <a:gd name="connsiteX470" fmla="*/ 3004877 w 4812879"/>
                  <a:gd name="connsiteY470" fmla="*/ 575125 h 5080841"/>
                  <a:gd name="connsiteX471" fmla="*/ 3067987 w 4812879"/>
                  <a:gd name="connsiteY471" fmla="*/ 754970 h 5080841"/>
                  <a:gd name="connsiteX472" fmla="*/ 2963680 w 4812879"/>
                  <a:gd name="connsiteY472" fmla="*/ 851003 h 5080841"/>
                  <a:gd name="connsiteX473" fmla="*/ 2909335 w 4812879"/>
                  <a:gd name="connsiteY473" fmla="*/ 864099 h 5080841"/>
                  <a:gd name="connsiteX474" fmla="*/ 2890051 w 4812879"/>
                  <a:gd name="connsiteY474" fmla="*/ 860607 h 5080841"/>
                  <a:gd name="connsiteX475" fmla="*/ 2840089 w 4812879"/>
                  <a:gd name="connsiteY475" fmla="*/ 672032 h 5080841"/>
                  <a:gd name="connsiteX476" fmla="*/ 2908458 w 4812879"/>
                  <a:gd name="connsiteY476" fmla="*/ 586475 h 5080841"/>
                  <a:gd name="connsiteX477" fmla="*/ 2956996 w 4812879"/>
                  <a:gd name="connsiteY477" fmla="*/ 569669 h 5080841"/>
                  <a:gd name="connsiteX478" fmla="*/ 2965953 w 4812879"/>
                  <a:gd name="connsiteY478" fmla="*/ 181921 h 5080841"/>
                  <a:gd name="connsiteX479" fmla="*/ 2635275 w 4812879"/>
                  <a:gd name="connsiteY479" fmla="*/ 385851 h 5080841"/>
                  <a:gd name="connsiteX480" fmla="*/ 2676461 w 4812879"/>
                  <a:gd name="connsiteY480" fmla="*/ 756645 h 5080841"/>
                  <a:gd name="connsiteX481" fmla="*/ 2722904 w 4812879"/>
                  <a:gd name="connsiteY481" fmla="*/ 870331 h 5080841"/>
                  <a:gd name="connsiteX482" fmla="*/ 2557286 w 4812879"/>
                  <a:gd name="connsiteY482" fmla="*/ 1273482 h 5080841"/>
                  <a:gd name="connsiteX483" fmla="*/ 2686976 w 4812879"/>
                  <a:gd name="connsiteY483" fmla="*/ 1249870 h 5080841"/>
                  <a:gd name="connsiteX484" fmla="*/ 2977902 w 4812879"/>
                  <a:gd name="connsiteY484" fmla="*/ 1120442 h 5080841"/>
                  <a:gd name="connsiteX485" fmla="*/ 2981049 w 4812879"/>
                  <a:gd name="connsiteY485" fmla="*/ 1120442 h 5080841"/>
                  <a:gd name="connsiteX486" fmla="*/ 3050568 w 4812879"/>
                  <a:gd name="connsiteY486" fmla="*/ 1051491 h 5080841"/>
                  <a:gd name="connsiteX487" fmla="*/ 3192080 w 4812879"/>
                  <a:gd name="connsiteY487" fmla="*/ 499856 h 5080841"/>
                  <a:gd name="connsiteX488" fmla="*/ 3192080 w 4812879"/>
                  <a:gd name="connsiteY488" fmla="*/ 477095 h 5080841"/>
                  <a:gd name="connsiteX489" fmla="*/ 3102601 w 4812879"/>
                  <a:gd name="connsiteY489" fmla="*/ 218239 h 5080841"/>
                  <a:gd name="connsiteX490" fmla="*/ 3075684 w 4812879"/>
                  <a:gd name="connsiteY490" fmla="*/ 189378 h 5080841"/>
                  <a:gd name="connsiteX491" fmla="*/ 3074331 w 4812879"/>
                  <a:gd name="connsiteY491" fmla="*/ 189115 h 5080841"/>
                  <a:gd name="connsiteX492" fmla="*/ 2965953 w 4812879"/>
                  <a:gd name="connsiteY492" fmla="*/ 181921 h 5080841"/>
                  <a:gd name="connsiteX493" fmla="*/ 2360813 w 4812879"/>
                  <a:gd name="connsiteY493" fmla="*/ 118083 h 5080841"/>
                  <a:gd name="connsiteX494" fmla="*/ 2341936 w 4812879"/>
                  <a:gd name="connsiteY494" fmla="*/ 118481 h 5080841"/>
                  <a:gd name="connsiteX495" fmla="*/ 2299235 w 4812879"/>
                  <a:gd name="connsiteY495" fmla="*/ 149694 h 5080841"/>
                  <a:gd name="connsiteX496" fmla="*/ 2146157 w 4812879"/>
                  <a:gd name="connsiteY496" fmla="*/ 477095 h 5080841"/>
                  <a:gd name="connsiteX497" fmla="*/ 2144405 w 4812879"/>
                  <a:gd name="connsiteY497" fmla="*/ 567262 h 5080841"/>
                  <a:gd name="connsiteX498" fmla="*/ 2143625 w 4812879"/>
                  <a:gd name="connsiteY498" fmla="*/ 743956 h 5080841"/>
                  <a:gd name="connsiteX499" fmla="*/ 2145269 w 4812879"/>
                  <a:gd name="connsiteY499" fmla="*/ 772297 h 5080841"/>
                  <a:gd name="connsiteX500" fmla="*/ 2274844 w 4812879"/>
                  <a:gd name="connsiteY500" fmla="*/ 772297 h 5080841"/>
                  <a:gd name="connsiteX501" fmla="*/ 2278737 w 4812879"/>
                  <a:gd name="connsiteY501" fmla="*/ 756031 h 5080841"/>
                  <a:gd name="connsiteX502" fmla="*/ 2382338 w 4812879"/>
                  <a:gd name="connsiteY502" fmla="*/ 674540 h 5080841"/>
                  <a:gd name="connsiteX503" fmla="*/ 2471238 w 4812879"/>
                  <a:gd name="connsiteY503" fmla="*/ 707125 h 5080841"/>
                  <a:gd name="connsiteX504" fmla="*/ 2496543 w 4812879"/>
                  <a:gd name="connsiteY504" fmla="*/ 736298 h 5080841"/>
                  <a:gd name="connsiteX505" fmla="*/ 2504693 w 4812879"/>
                  <a:gd name="connsiteY505" fmla="*/ 756851 h 5080841"/>
                  <a:gd name="connsiteX506" fmla="*/ 2659061 w 4812879"/>
                  <a:gd name="connsiteY506" fmla="*/ 756851 h 5080841"/>
                  <a:gd name="connsiteX507" fmla="*/ 2625937 w 4812879"/>
                  <a:gd name="connsiteY507" fmla="*/ 678581 h 5080841"/>
                  <a:gd name="connsiteX508" fmla="*/ 2621255 w 4812879"/>
                  <a:gd name="connsiteY508" fmla="*/ 380604 h 5080841"/>
                  <a:gd name="connsiteX509" fmla="*/ 2652221 w 4812879"/>
                  <a:gd name="connsiteY509" fmla="*/ 321978 h 5080841"/>
                  <a:gd name="connsiteX510" fmla="*/ 2654190 w 4812879"/>
                  <a:gd name="connsiteY510" fmla="*/ 319510 h 5080841"/>
                  <a:gd name="connsiteX511" fmla="*/ 2616692 w 4812879"/>
                  <a:gd name="connsiteY511" fmla="*/ 246746 h 5080841"/>
                  <a:gd name="connsiteX512" fmla="*/ 2360813 w 4812879"/>
                  <a:gd name="connsiteY512" fmla="*/ 118083 h 5080841"/>
                  <a:gd name="connsiteX513" fmla="*/ 2669118 w 4812879"/>
                  <a:gd name="connsiteY513" fmla="*/ 14006 h 5080841"/>
                  <a:gd name="connsiteX514" fmla="*/ 2376615 w 4812879"/>
                  <a:gd name="connsiteY514" fmla="*/ 93131 h 5080841"/>
                  <a:gd name="connsiteX515" fmla="*/ 2362790 w 4812879"/>
                  <a:gd name="connsiteY515" fmla="*/ 103238 h 5080841"/>
                  <a:gd name="connsiteX516" fmla="*/ 2369471 w 4812879"/>
                  <a:gd name="connsiteY516" fmla="*/ 103197 h 5080841"/>
                  <a:gd name="connsiteX517" fmla="*/ 2629364 w 4812879"/>
                  <a:gd name="connsiteY517" fmla="*/ 237156 h 5080841"/>
                  <a:gd name="connsiteX518" fmla="*/ 2665138 w 4812879"/>
                  <a:gd name="connsiteY518" fmla="*/ 305789 h 5080841"/>
                  <a:gd name="connsiteX519" fmla="*/ 2689827 w 4812879"/>
                  <a:gd name="connsiteY519" fmla="*/ 274846 h 5080841"/>
                  <a:gd name="connsiteX520" fmla="*/ 2964913 w 4812879"/>
                  <a:gd name="connsiteY520" fmla="*/ 166869 h 5080841"/>
                  <a:gd name="connsiteX521" fmla="*/ 3047928 w 4812879"/>
                  <a:gd name="connsiteY521" fmla="*/ 170053 h 5080841"/>
                  <a:gd name="connsiteX522" fmla="*/ 3059059 w 4812879"/>
                  <a:gd name="connsiteY522" fmla="*/ 171552 h 5080841"/>
                  <a:gd name="connsiteX523" fmla="*/ 3038673 w 4812879"/>
                  <a:gd name="connsiteY523" fmla="*/ 149694 h 5080841"/>
                  <a:gd name="connsiteX524" fmla="*/ 2669118 w 4812879"/>
                  <a:gd name="connsiteY524" fmla="*/ 14006 h 5080841"/>
                  <a:gd name="connsiteX525" fmla="*/ 2669118 w 4812879"/>
                  <a:gd name="connsiteY525" fmla="*/ 0 h 5080841"/>
                  <a:gd name="connsiteX526" fmla="*/ 3206972 w 4812879"/>
                  <a:gd name="connsiteY526" fmla="*/ 477095 h 5080841"/>
                  <a:gd name="connsiteX527" fmla="*/ 3206972 w 4812879"/>
                  <a:gd name="connsiteY527" fmla="*/ 499856 h 5080841"/>
                  <a:gd name="connsiteX528" fmla="*/ 2993232 w 4812879"/>
                  <a:gd name="connsiteY528" fmla="*/ 1129270 h 5080841"/>
                  <a:gd name="connsiteX529" fmla="*/ 3043163 w 4812879"/>
                  <a:gd name="connsiteY529" fmla="*/ 1461924 h 5080841"/>
                  <a:gd name="connsiteX530" fmla="*/ 3565248 w 4812879"/>
                  <a:gd name="connsiteY530" fmla="*/ 1630876 h 5080841"/>
                  <a:gd name="connsiteX531" fmla="*/ 3591528 w 4812879"/>
                  <a:gd name="connsiteY531" fmla="*/ 1639631 h 5080841"/>
                  <a:gd name="connsiteX532" fmla="*/ 4377284 w 4812879"/>
                  <a:gd name="connsiteY532" fmla="*/ 2889706 h 5080841"/>
                  <a:gd name="connsiteX533" fmla="*/ 4398308 w 4812879"/>
                  <a:gd name="connsiteY533" fmla="*/ 2947483 h 5080841"/>
                  <a:gd name="connsiteX534" fmla="*/ 4592776 w 4812879"/>
                  <a:gd name="connsiteY534" fmla="*/ 4033858 h 5080841"/>
                  <a:gd name="connsiteX535" fmla="*/ 4804764 w 4812879"/>
                  <a:gd name="connsiteY535" fmla="*/ 4363010 h 5080841"/>
                  <a:gd name="connsiteX536" fmla="*/ 4805640 w 4812879"/>
                  <a:gd name="connsiteY536" fmla="*/ 4366512 h 5080841"/>
                  <a:gd name="connsiteX537" fmla="*/ 4812648 w 4812879"/>
                  <a:gd name="connsiteY537" fmla="*/ 4608123 h 5080841"/>
                  <a:gd name="connsiteX538" fmla="*/ 4790748 w 4812879"/>
                  <a:gd name="connsiteY538" fmla="*/ 4663273 h 5080841"/>
                  <a:gd name="connsiteX539" fmla="*/ 4745196 w 4812879"/>
                  <a:gd name="connsiteY539" fmla="*/ 4677280 h 5080841"/>
                  <a:gd name="connsiteX540" fmla="*/ 4722420 w 4812879"/>
                  <a:gd name="connsiteY540" fmla="*/ 4729804 h 5080841"/>
                  <a:gd name="connsiteX541" fmla="*/ 4657598 w 4812879"/>
                  <a:gd name="connsiteY541" fmla="*/ 4728928 h 5080841"/>
                  <a:gd name="connsiteX542" fmla="*/ 4617304 w 4812879"/>
                  <a:gd name="connsiteY542" fmla="*/ 4768322 h 5080841"/>
                  <a:gd name="connsiteX543" fmla="*/ 4576132 w 4812879"/>
                  <a:gd name="connsiteY543" fmla="*/ 4764820 h 5080841"/>
                  <a:gd name="connsiteX544" fmla="*/ 4484538 w 4812879"/>
                  <a:gd name="connsiteY544" fmla="*/ 4533842 h 5080841"/>
                  <a:gd name="connsiteX545" fmla="*/ 4481646 w 4812879"/>
                  <a:gd name="connsiteY545" fmla="*/ 4520073 h 5080841"/>
                  <a:gd name="connsiteX546" fmla="*/ 4481590 w 4812879"/>
                  <a:gd name="connsiteY546" fmla="*/ 4520054 h 5080841"/>
                  <a:gd name="connsiteX547" fmla="*/ 4478066 w 4812879"/>
                  <a:gd name="connsiteY547" fmla="*/ 4511629 h 5080841"/>
                  <a:gd name="connsiteX548" fmla="*/ 4375532 w 4812879"/>
                  <a:gd name="connsiteY548" fmla="*/ 4364760 h 5080841"/>
                  <a:gd name="connsiteX549" fmla="*/ 4348376 w 4812879"/>
                  <a:gd name="connsiteY549" fmla="*/ 4517956 h 5080841"/>
                  <a:gd name="connsiteX550" fmla="*/ 4263406 w 4812879"/>
                  <a:gd name="connsiteY550" fmla="*/ 4683408 h 5080841"/>
                  <a:gd name="connsiteX551" fmla="*/ 4235374 w 4812879"/>
                  <a:gd name="connsiteY551" fmla="*/ 4679030 h 5080841"/>
                  <a:gd name="connsiteX552" fmla="*/ 4192452 w 4812879"/>
                  <a:gd name="connsiteY552" fmla="*/ 4480314 h 5080841"/>
                  <a:gd name="connsiteX553" fmla="*/ 4184568 w 4812879"/>
                  <a:gd name="connsiteY553" fmla="*/ 4378767 h 5080841"/>
                  <a:gd name="connsiteX554" fmla="*/ 4185950 w 4812879"/>
                  <a:gd name="connsiteY554" fmla="*/ 4290775 h 5080841"/>
                  <a:gd name="connsiteX555" fmla="*/ 4195580 w 4812879"/>
                  <a:gd name="connsiteY555" fmla="*/ 4249317 h 5080841"/>
                  <a:gd name="connsiteX556" fmla="*/ 4193575 w 4812879"/>
                  <a:gd name="connsiteY556" fmla="*/ 4247742 h 5080841"/>
                  <a:gd name="connsiteX557" fmla="*/ 4196765 w 4812879"/>
                  <a:gd name="connsiteY557" fmla="*/ 4244219 h 5080841"/>
                  <a:gd name="connsiteX558" fmla="*/ 4203511 w 4812879"/>
                  <a:gd name="connsiteY558" fmla="*/ 4215176 h 5080841"/>
                  <a:gd name="connsiteX559" fmla="*/ 4235215 w 4812879"/>
                  <a:gd name="connsiteY559" fmla="*/ 4139914 h 5080841"/>
                  <a:gd name="connsiteX560" fmla="*/ 4241126 w 4812879"/>
                  <a:gd name="connsiteY560" fmla="*/ 4129098 h 5080841"/>
                  <a:gd name="connsiteX561" fmla="*/ 4240792 w 4812879"/>
                  <a:gd name="connsiteY561" fmla="*/ 4128574 h 5080841"/>
                  <a:gd name="connsiteX562" fmla="*/ 4241438 w 4812879"/>
                  <a:gd name="connsiteY562" fmla="*/ 4128163 h 5080841"/>
                  <a:gd name="connsiteX563" fmla="*/ 3963942 w 4812879"/>
                  <a:gd name="connsiteY563" fmla="*/ 3152758 h 5080841"/>
                  <a:gd name="connsiteX564" fmla="*/ 3959773 w 4812879"/>
                  <a:gd name="connsiteY564" fmla="*/ 3149975 h 5080841"/>
                  <a:gd name="connsiteX565" fmla="*/ 3960665 w 4812879"/>
                  <a:gd name="connsiteY565" fmla="*/ 3148011 h 5080841"/>
                  <a:gd name="connsiteX566" fmla="*/ 3415455 w 4812879"/>
                  <a:gd name="connsiteY566" fmla="*/ 2402107 h 5080841"/>
                  <a:gd name="connsiteX567" fmla="*/ 3383044 w 4812879"/>
                  <a:gd name="connsiteY567" fmla="*/ 2534293 h 5080841"/>
                  <a:gd name="connsiteX568" fmla="*/ 3294570 w 4812879"/>
                  <a:gd name="connsiteY568" fmla="*/ 2930850 h 5080841"/>
                  <a:gd name="connsiteX569" fmla="*/ 3289314 w 4812879"/>
                  <a:gd name="connsiteY569" fmla="*/ 3035023 h 5080841"/>
                  <a:gd name="connsiteX570" fmla="*/ 3323477 w 4812879"/>
                  <a:gd name="connsiteY570" fmla="*/ 3140947 h 5080841"/>
                  <a:gd name="connsiteX571" fmla="*/ 3675622 w 4812879"/>
                  <a:gd name="connsiteY571" fmla="*/ 3786994 h 5080841"/>
                  <a:gd name="connsiteX572" fmla="*/ 3726703 w 4812879"/>
                  <a:gd name="connsiteY572" fmla="*/ 3899186 h 5080841"/>
                  <a:gd name="connsiteX573" fmla="*/ 3761247 w 4812879"/>
                  <a:gd name="connsiteY573" fmla="*/ 3998422 h 5080841"/>
                  <a:gd name="connsiteX574" fmla="*/ 3762326 w 4812879"/>
                  <a:gd name="connsiteY574" fmla="*/ 3998913 h 5080841"/>
                  <a:gd name="connsiteX575" fmla="*/ 3761832 w 4812879"/>
                  <a:gd name="connsiteY575" fmla="*/ 4000101 h 5080841"/>
                  <a:gd name="connsiteX576" fmla="*/ 3766450 w 4812879"/>
                  <a:gd name="connsiteY576" fmla="*/ 4013368 h 5080841"/>
                  <a:gd name="connsiteX577" fmla="*/ 3835927 w 4812879"/>
                  <a:gd name="connsiteY577" fmla="*/ 4644890 h 5080841"/>
                  <a:gd name="connsiteX578" fmla="*/ 3775484 w 4812879"/>
                  <a:gd name="connsiteY578" fmla="*/ 5074713 h 5080841"/>
                  <a:gd name="connsiteX579" fmla="*/ 3768476 w 4812879"/>
                  <a:gd name="connsiteY579" fmla="*/ 5080840 h 5080841"/>
                  <a:gd name="connsiteX580" fmla="*/ 2795739 w 4812879"/>
                  <a:gd name="connsiteY580" fmla="*/ 5080840 h 5080841"/>
                  <a:gd name="connsiteX581" fmla="*/ 2794863 w 4812879"/>
                  <a:gd name="connsiteY581" fmla="*/ 5080840 h 5080841"/>
                  <a:gd name="connsiteX582" fmla="*/ 2471194 w 4812879"/>
                  <a:gd name="connsiteY582" fmla="*/ 5080840 h 5080841"/>
                  <a:gd name="connsiteX583" fmla="*/ 2471193 w 4812879"/>
                  <a:gd name="connsiteY583" fmla="*/ 5080841 h 5080841"/>
                  <a:gd name="connsiteX584" fmla="*/ 2470317 w 4812879"/>
                  <a:gd name="connsiteY584" fmla="*/ 5080841 h 5080841"/>
                  <a:gd name="connsiteX585" fmla="*/ 2470316 w 4812879"/>
                  <a:gd name="connsiteY585" fmla="*/ 5080840 h 5080841"/>
                  <a:gd name="connsiteX586" fmla="*/ 2050675 w 4812879"/>
                  <a:gd name="connsiteY586" fmla="*/ 5080840 h 5080841"/>
                  <a:gd name="connsiteX587" fmla="*/ 2043667 w 4812879"/>
                  <a:gd name="connsiteY587" fmla="*/ 5074713 h 5080841"/>
                  <a:gd name="connsiteX588" fmla="*/ 2003878 w 4812879"/>
                  <a:gd name="connsiteY588" fmla="*/ 4371053 h 5080841"/>
                  <a:gd name="connsiteX589" fmla="*/ 2011677 w 4812879"/>
                  <a:gd name="connsiteY589" fmla="*/ 4245090 h 5080841"/>
                  <a:gd name="connsiteX590" fmla="*/ 2010600 w 4812879"/>
                  <a:gd name="connsiteY590" fmla="*/ 4240426 h 5080841"/>
                  <a:gd name="connsiteX591" fmla="*/ 2011980 w 4812879"/>
                  <a:gd name="connsiteY591" fmla="*/ 4240196 h 5080841"/>
                  <a:gd name="connsiteX592" fmla="*/ 2016684 w 4812879"/>
                  <a:gd name="connsiteY592" fmla="*/ 4164204 h 5080841"/>
                  <a:gd name="connsiteX593" fmla="*/ 2043667 w 4812879"/>
                  <a:gd name="connsiteY593" fmla="*/ 3946318 h 5080841"/>
                  <a:gd name="connsiteX594" fmla="*/ 2052869 w 4812879"/>
                  <a:gd name="connsiteY594" fmla="*/ 3892211 h 5080841"/>
                  <a:gd name="connsiteX595" fmla="*/ 2050451 w 4812879"/>
                  <a:gd name="connsiteY595" fmla="*/ 3889189 h 5080841"/>
                  <a:gd name="connsiteX596" fmla="*/ 2053906 w 4812879"/>
                  <a:gd name="connsiteY596" fmla="*/ 3886119 h 5080841"/>
                  <a:gd name="connsiteX597" fmla="*/ 2053982 w 4812879"/>
                  <a:gd name="connsiteY597" fmla="*/ 3885671 h 5080841"/>
                  <a:gd name="connsiteX598" fmla="*/ 2155792 w 4812879"/>
                  <a:gd name="connsiteY598" fmla="*/ 3411447 h 5080841"/>
                  <a:gd name="connsiteX599" fmla="*/ 2162800 w 4812879"/>
                  <a:gd name="connsiteY599" fmla="*/ 3318654 h 5080841"/>
                  <a:gd name="connsiteX600" fmla="*/ 2139149 w 4812879"/>
                  <a:gd name="connsiteY600" fmla="*/ 3224986 h 5080841"/>
                  <a:gd name="connsiteX601" fmla="*/ 2000744 w 4812879"/>
                  <a:gd name="connsiteY601" fmla="*/ 2905464 h 5080841"/>
                  <a:gd name="connsiteX602" fmla="*/ 1984884 w 4812879"/>
                  <a:gd name="connsiteY602" fmla="*/ 2850336 h 5080841"/>
                  <a:gd name="connsiteX603" fmla="*/ 1981819 w 4812879"/>
                  <a:gd name="connsiteY603" fmla="*/ 2845385 h 5080841"/>
                  <a:gd name="connsiteX604" fmla="*/ 1983178 w 4812879"/>
                  <a:gd name="connsiteY604" fmla="*/ 2844407 h 5080841"/>
                  <a:gd name="connsiteX605" fmla="*/ 1960448 w 4812879"/>
                  <a:gd name="connsiteY605" fmla="*/ 2765399 h 5080841"/>
                  <a:gd name="connsiteX606" fmla="*/ 1391060 w 4812879"/>
                  <a:gd name="connsiteY606" fmla="*/ 3183842 h 5080841"/>
                  <a:gd name="connsiteX607" fmla="*/ 1381424 w 4812879"/>
                  <a:gd name="connsiteY607" fmla="*/ 3183842 h 5080841"/>
                  <a:gd name="connsiteX608" fmla="*/ 1256747 w 4812879"/>
                  <a:gd name="connsiteY608" fmla="*/ 3165399 h 5080841"/>
                  <a:gd name="connsiteX609" fmla="*/ 1181183 w 4812879"/>
                  <a:gd name="connsiteY609" fmla="*/ 3138735 h 5080841"/>
                  <a:gd name="connsiteX610" fmla="*/ 1180284 w 4812879"/>
                  <a:gd name="connsiteY610" fmla="*/ 3139738 h 5080841"/>
                  <a:gd name="connsiteX611" fmla="*/ 1174991 w 4812879"/>
                  <a:gd name="connsiteY611" fmla="*/ 3142371 h 5080841"/>
                  <a:gd name="connsiteX612" fmla="*/ 1169698 w 4812879"/>
                  <a:gd name="connsiteY612" fmla="*/ 3139738 h 5080841"/>
                  <a:gd name="connsiteX613" fmla="*/ 1169698 w 4812879"/>
                  <a:gd name="connsiteY613" fmla="*/ 3134682 h 5080841"/>
                  <a:gd name="connsiteX614" fmla="*/ 1137408 w 4812879"/>
                  <a:gd name="connsiteY614" fmla="*/ 3123289 h 5080841"/>
                  <a:gd name="connsiteX615" fmla="*/ 570264 w 4812879"/>
                  <a:gd name="connsiteY615" fmla="*/ 2601699 h 5080841"/>
                  <a:gd name="connsiteX616" fmla="*/ 252283 w 4812879"/>
                  <a:gd name="connsiteY616" fmla="*/ 2044942 h 5080841"/>
                  <a:gd name="connsiteX617" fmla="*/ 0 w 4812879"/>
                  <a:gd name="connsiteY617" fmla="*/ 1769190 h 5080841"/>
                  <a:gd name="connsiteX618" fmla="*/ 26279 w 4812879"/>
                  <a:gd name="connsiteY618" fmla="*/ 1702660 h 5080841"/>
                  <a:gd name="connsiteX619" fmla="*/ 99862 w 4812879"/>
                  <a:gd name="connsiteY619" fmla="*/ 1681650 h 5080841"/>
                  <a:gd name="connsiteX620" fmla="*/ 105118 w 4812879"/>
                  <a:gd name="connsiteY620" fmla="*/ 1506569 h 5080841"/>
                  <a:gd name="connsiteX621" fmla="*/ 243523 w 4812879"/>
                  <a:gd name="connsiteY621" fmla="*/ 1463674 h 5080841"/>
                  <a:gd name="connsiteX622" fmla="*/ 84970 w 4812879"/>
                  <a:gd name="connsiteY622" fmla="*/ 1102133 h 5080841"/>
                  <a:gd name="connsiteX623" fmla="*/ 113002 w 4812879"/>
                  <a:gd name="connsiteY623" fmla="*/ 1096005 h 5080841"/>
                  <a:gd name="connsiteX624" fmla="*/ 480914 w 4812879"/>
                  <a:gd name="connsiteY624" fmla="*/ 1486435 h 5080841"/>
                  <a:gd name="connsiteX625" fmla="*/ 481790 w 4812879"/>
                  <a:gd name="connsiteY625" fmla="*/ 1489061 h 5080841"/>
                  <a:gd name="connsiteX626" fmla="*/ 561505 w 4812879"/>
                  <a:gd name="connsiteY626" fmla="*/ 1934641 h 5080841"/>
                  <a:gd name="connsiteX627" fmla="*/ 1365656 w 4812879"/>
                  <a:gd name="connsiteY627" fmla="*/ 2598197 h 5080841"/>
                  <a:gd name="connsiteX628" fmla="*/ 1543481 w 4812879"/>
                  <a:gd name="connsiteY628" fmla="*/ 2258541 h 5080841"/>
                  <a:gd name="connsiteX629" fmla="*/ 1608223 w 4812879"/>
                  <a:gd name="connsiteY629" fmla="*/ 2147205 h 5080841"/>
                  <a:gd name="connsiteX630" fmla="*/ 1607260 w 4812879"/>
                  <a:gd name="connsiteY630" fmla="*/ 2144905 h 5080841"/>
                  <a:gd name="connsiteX631" fmla="*/ 1610110 w 4812879"/>
                  <a:gd name="connsiteY631" fmla="*/ 2143961 h 5080841"/>
                  <a:gd name="connsiteX632" fmla="*/ 1613929 w 4812879"/>
                  <a:gd name="connsiteY632" fmla="*/ 2137393 h 5080841"/>
                  <a:gd name="connsiteX633" fmla="*/ 1814611 w 4812879"/>
                  <a:gd name="connsiteY633" fmla="*/ 1874088 h 5080841"/>
                  <a:gd name="connsiteX634" fmla="*/ 1873695 w 4812879"/>
                  <a:gd name="connsiteY634" fmla="*/ 1819281 h 5080841"/>
                  <a:gd name="connsiteX635" fmla="*/ 1875107 w 4812879"/>
                  <a:gd name="connsiteY635" fmla="*/ 1813664 h 5080841"/>
                  <a:gd name="connsiteX636" fmla="*/ 1878769 w 4812879"/>
                  <a:gd name="connsiteY636" fmla="*/ 1814575 h 5080841"/>
                  <a:gd name="connsiteX637" fmla="*/ 1944681 w 4812879"/>
                  <a:gd name="connsiteY637" fmla="*/ 1753433 h 5080841"/>
                  <a:gd name="connsiteX638" fmla="*/ 2021603 w 4812879"/>
                  <a:gd name="connsiteY638" fmla="*/ 1697982 h 5080841"/>
                  <a:gd name="connsiteX639" fmla="*/ 2081572 w 4812879"/>
                  <a:gd name="connsiteY639" fmla="*/ 1663164 h 5080841"/>
                  <a:gd name="connsiteX640" fmla="*/ 2083759 w 4812879"/>
                  <a:gd name="connsiteY640" fmla="*/ 1660438 h 5080841"/>
                  <a:gd name="connsiteX641" fmla="*/ 2085026 w 4812879"/>
                  <a:gd name="connsiteY641" fmla="*/ 1661561 h 5080841"/>
                  <a:gd name="connsiteX642" fmla="*/ 2121575 w 4812879"/>
                  <a:gd name="connsiteY642" fmla="*/ 1644856 h 5080841"/>
                  <a:gd name="connsiteX643" fmla="*/ 2137397 w 4812879"/>
                  <a:gd name="connsiteY643" fmla="*/ 1639631 h 5080841"/>
                  <a:gd name="connsiteX644" fmla="*/ 2386533 w 4812879"/>
                  <a:gd name="connsiteY644" fmla="*/ 1550022 h 5080841"/>
                  <a:gd name="connsiteX645" fmla="*/ 2386916 w 4812879"/>
                  <a:gd name="connsiteY645" fmla="*/ 1548876 h 5080841"/>
                  <a:gd name="connsiteX646" fmla="*/ 2388372 w 4812879"/>
                  <a:gd name="connsiteY646" fmla="*/ 1549361 h 5080841"/>
                  <a:gd name="connsiteX647" fmla="*/ 2543853 w 4812879"/>
                  <a:gd name="connsiteY647" fmla="*/ 1493438 h 5080841"/>
                  <a:gd name="connsiteX648" fmla="*/ 2514069 w 4812879"/>
                  <a:gd name="connsiteY648" fmla="*/ 1294722 h 5080841"/>
                  <a:gd name="connsiteX649" fmla="*/ 2387928 w 4812879"/>
                  <a:gd name="connsiteY649" fmla="*/ 1299974 h 5080841"/>
                  <a:gd name="connsiteX650" fmla="*/ 2248647 w 4812879"/>
                  <a:gd name="connsiteY650" fmla="*/ 1242197 h 5080841"/>
                  <a:gd name="connsiteX651" fmla="*/ 2139806 w 4812879"/>
                  <a:gd name="connsiteY651" fmla="*/ 937557 h 5080841"/>
                  <a:gd name="connsiteX652" fmla="*/ 2130766 w 4812879"/>
                  <a:gd name="connsiteY652" fmla="*/ 782205 h 5080841"/>
                  <a:gd name="connsiteX653" fmla="*/ 2127681 w 4812879"/>
                  <a:gd name="connsiteY653" fmla="*/ 779162 h 5080841"/>
                  <a:gd name="connsiteX654" fmla="*/ 2130448 w 4812879"/>
                  <a:gd name="connsiteY654" fmla="*/ 776736 h 5080841"/>
                  <a:gd name="connsiteX655" fmla="*/ 2128664 w 4812879"/>
                  <a:gd name="connsiteY655" fmla="*/ 746090 h 5080841"/>
                  <a:gd name="connsiteX656" fmla="*/ 2129513 w 4812879"/>
                  <a:gd name="connsiteY656" fmla="*/ 567262 h 5080841"/>
                  <a:gd name="connsiteX657" fmla="*/ 2131265 w 4812879"/>
                  <a:gd name="connsiteY657" fmla="*/ 477095 h 5080841"/>
                  <a:gd name="connsiteX658" fmla="*/ 2288832 w 4812879"/>
                  <a:gd name="connsiteY658" fmla="*/ 139408 h 5080841"/>
                  <a:gd name="connsiteX659" fmla="*/ 2323214 w 4812879"/>
                  <a:gd name="connsiteY659" fmla="*/ 114289 h 5080841"/>
                  <a:gd name="connsiteX660" fmla="*/ 2321631 w 4812879"/>
                  <a:gd name="connsiteY660" fmla="*/ 113050 h 5080841"/>
                  <a:gd name="connsiteX661" fmla="*/ 2327765 w 4812879"/>
                  <a:gd name="connsiteY661" fmla="*/ 104231 h 5080841"/>
                  <a:gd name="connsiteX662" fmla="*/ 2338002 w 4812879"/>
                  <a:gd name="connsiteY662" fmla="*/ 103486 h 5080841"/>
                  <a:gd name="connsiteX663" fmla="*/ 2368439 w 4812879"/>
                  <a:gd name="connsiteY663" fmla="*/ 81248 h 5080841"/>
                  <a:gd name="connsiteX664" fmla="*/ 2669118 w 4812879"/>
                  <a:gd name="connsiteY664" fmla="*/ 0 h 508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</a:cxnLst>
                <a:rect l="l" t="t" r="r" b="b"/>
                <a:pathLst>
                  <a:path w="4812879" h="5080841">
                    <a:moveTo>
                      <a:pt x="2693328" y="4679263"/>
                    </a:moveTo>
                    <a:lnTo>
                      <a:pt x="2749172" y="4857679"/>
                    </a:lnTo>
                    <a:cubicBezTo>
                      <a:pt x="2764484" y="4912019"/>
                      <a:pt x="2776472" y="4959573"/>
                      <a:pt x="2785229" y="4995910"/>
                    </a:cubicBezTo>
                    <a:cubicBezTo>
                      <a:pt x="2785011" y="4932650"/>
                      <a:pt x="2787200" y="4871360"/>
                      <a:pt x="2791812" y="4812109"/>
                    </a:cubicBezTo>
                    <a:lnTo>
                      <a:pt x="2808160" y="4679263"/>
                    </a:lnTo>
                    <a:close/>
                    <a:moveTo>
                      <a:pt x="2647467" y="4563463"/>
                    </a:moveTo>
                    <a:lnTo>
                      <a:pt x="2687589" y="4664675"/>
                    </a:lnTo>
                    <a:lnTo>
                      <a:pt x="2809956" y="4664675"/>
                    </a:lnTo>
                    <a:lnTo>
                      <a:pt x="2812926" y="4640538"/>
                    </a:lnTo>
                    <a:lnTo>
                      <a:pt x="2830253" y="4563463"/>
                    </a:lnTo>
                    <a:close/>
                    <a:moveTo>
                      <a:pt x="4727390" y="4366673"/>
                    </a:moveTo>
                    <a:cubicBezTo>
                      <a:pt x="4664084" y="4364629"/>
                      <a:pt x="4608286" y="4384902"/>
                      <a:pt x="4560364" y="4426756"/>
                    </a:cubicBezTo>
                    <a:cubicBezTo>
                      <a:pt x="4524916" y="4457492"/>
                      <a:pt x="4503746" y="4492152"/>
                      <a:pt x="4495376" y="4507560"/>
                    </a:cubicBezTo>
                    <a:lnTo>
                      <a:pt x="4494160" y="4509940"/>
                    </a:lnTo>
                    <a:lnTo>
                      <a:pt x="4494666" y="4510953"/>
                    </a:lnTo>
                    <a:cubicBezTo>
                      <a:pt x="4506928" y="4572232"/>
                      <a:pt x="4546348" y="4733306"/>
                      <a:pt x="4582264" y="4750814"/>
                    </a:cubicBezTo>
                    <a:cubicBezTo>
                      <a:pt x="4592776" y="4756066"/>
                      <a:pt x="4603288" y="4756942"/>
                      <a:pt x="4612048" y="4753440"/>
                    </a:cubicBezTo>
                    <a:cubicBezTo>
                      <a:pt x="4634822" y="4746436"/>
                      <a:pt x="4647086" y="4717548"/>
                      <a:pt x="4647086" y="4717548"/>
                    </a:cubicBezTo>
                    <a:cubicBezTo>
                      <a:pt x="4648838" y="4714046"/>
                      <a:pt x="4653218" y="4712296"/>
                      <a:pt x="4655846" y="4713171"/>
                    </a:cubicBezTo>
                    <a:cubicBezTo>
                      <a:pt x="4667234" y="4715798"/>
                      <a:pt x="4699646" y="4721926"/>
                      <a:pt x="4716288" y="4715798"/>
                    </a:cubicBezTo>
                    <a:cubicBezTo>
                      <a:pt x="4730304" y="4709670"/>
                      <a:pt x="4730304" y="4679906"/>
                      <a:pt x="4729428" y="4669401"/>
                    </a:cubicBezTo>
                    <a:cubicBezTo>
                      <a:pt x="4728552" y="4667650"/>
                      <a:pt x="4729428" y="4665024"/>
                      <a:pt x="4732056" y="4663273"/>
                    </a:cubicBezTo>
                    <a:cubicBezTo>
                      <a:pt x="4733808" y="4661522"/>
                      <a:pt x="4735560" y="4660647"/>
                      <a:pt x="4738188" y="4661522"/>
                    </a:cubicBezTo>
                    <a:cubicBezTo>
                      <a:pt x="4739064" y="4661522"/>
                      <a:pt x="4764468" y="4665900"/>
                      <a:pt x="4781112" y="4651018"/>
                    </a:cubicBezTo>
                    <a:cubicBezTo>
                      <a:pt x="4792500" y="4642264"/>
                      <a:pt x="4797756" y="4628257"/>
                      <a:pt x="4797756" y="4607248"/>
                    </a:cubicBezTo>
                    <a:cubicBezTo>
                      <a:pt x="4799290" y="4548268"/>
                      <a:pt x="4793444" y="4424944"/>
                      <a:pt x="4791372" y="4382720"/>
                    </a:cubicBezTo>
                    <a:lnTo>
                      <a:pt x="4791036" y="4375872"/>
                    </a:lnTo>
                    <a:close/>
                    <a:moveTo>
                      <a:pt x="2025913" y="4260230"/>
                    </a:moveTo>
                    <a:lnTo>
                      <a:pt x="2020111" y="4348128"/>
                    </a:lnTo>
                    <a:cubicBezTo>
                      <a:pt x="2005288" y="4725482"/>
                      <a:pt x="2050456" y="5019125"/>
                      <a:pt x="2057682" y="5065084"/>
                    </a:cubicBezTo>
                    <a:lnTo>
                      <a:pt x="2461000" y="5065084"/>
                    </a:lnTo>
                    <a:lnTo>
                      <a:pt x="2445030" y="4967821"/>
                    </a:lnTo>
                    <a:cubicBezTo>
                      <a:pt x="2356054" y="4526164"/>
                      <a:pt x="2100054" y="4313473"/>
                      <a:pt x="2030697" y="4263538"/>
                    </a:cubicBezTo>
                    <a:close/>
                    <a:moveTo>
                      <a:pt x="4209855" y="4255023"/>
                    </a:moveTo>
                    <a:lnTo>
                      <a:pt x="4201951" y="4285332"/>
                    </a:lnTo>
                    <a:cubicBezTo>
                      <a:pt x="4197379" y="4313823"/>
                      <a:pt x="4195737" y="4344627"/>
                      <a:pt x="4199460" y="4376141"/>
                    </a:cubicBezTo>
                    <a:cubicBezTo>
                      <a:pt x="4202964" y="4409406"/>
                      <a:pt x="4205592" y="4444422"/>
                      <a:pt x="4207343" y="4479438"/>
                    </a:cubicBezTo>
                    <a:cubicBezTo>
                      <a:pt x="4212599" y="4562602"/>
                      <a:pt x="4218731" y="4649267"/>
                      <a:pt x="4244134" y="4666775"/>
                    </a:cubicBezTo>
                    <a:cubicBezTo>
                      <a:pt x="4248514" y="4669401"/>
                      <a:pt x="4252894" y="4670276"/>
                      <a:pt x="4258150" y="4669401"/>
                    </a:cubicBezTo>
                    <a:cubicBezTo>
                      <a:pt x="4316840" y="4651893"/>
                      <a:pt x="4345748" y="4567854"/>
                      <a:pt x="4334360" y="4521458"/>
                    </a:cubicBezTo>
                    <a:cubicBezTo>
                      <a:pt x="4322862" y="4476265"/>
                      <a:pt x="4353618" y="4380135"/>
                      <a:pt x="4363248" y="4352704"/>
                    </a:cubicBezTo>
                    <a:lnTo>
                      <a:pt x="4364848" y="4348350"/>
                    </a:lnTo>
                    <a:lnTo>
                      <a:pt x="4362968" y="4344926"/>
                    </a:lnTo>
                    <a:cubicBezTo>
                      <a:pt x="4352460" y="4326365"/>
                      <a:pt x="4315528" y="4268857"/>
                      <a:pt x="4242149" y="4256614"/>
                    </a:cubicBezTo>
                    <a:close/>
                    <a:moveTo>
                      <a:pt x="4585490" y="4049989"/>
                    </a:moveTo>
                    <a:lnTo>
                      <a:pt x="4565450" y="4081401"/>
                    </a:lnTo>
                    <a:cubicBezTo>
                      <a:pt x="4530538" y="4118799"/>
                      <a:pt x="4472500" y="4140875"/>
                      <a:pt x="4394678" y="4146147"/>
                    </a:cubicBezTo>
                    <a:cubicBezTo>
                      <a:pt x="4382368" y="4147026"/>
                      <a:pt x="4369178" y="4147026"/>
                      <a:pt x="4357746" y="4147026"/>
                    </a:cubicBezTo>
                    <a:cubicBezTo>
                      <a:pt x="4312240" y="4147026"/>
                      <a:pt x="4274152" y="4142083"/>
                      <a:pt x="4256840" y="4139612"/>
                    </a:cubicBezTo>
                    <a:lnTo>
                      <a:pt x="4253592" y="4139161"/>
                    </a:lnTo>
                    <a:lnTo>
                      <a:pt x="4253090" y="4139993"/>
                    </a:lnTo>
                    <a:cubicBezTo>
                      <a:pt x="4247104" y="4150390"/>
                      <a:pt x="4234006" y="4174990"/>
                      <a:pt x="4222016" y="4208392"/>
                    </a:cubicBezTo>
                    <a:lnTo>
                      <a:pt x="4213610" y="4240625"/>
                    </a:lnTo>
                    <a:lnTo>
                      <a:pt x="4244426" y="4242189"/>
                    </a:lnTo>
                    <a:cubicBezTo>
                      <a:pt x="4338854" y="4258327"/>
                      <a:pt x="4379378" y="4343766"/>
                      <a:pt x="4380148" y="4344523"/>
                    </a:cubicBezTo>
                    <a:lnTo>
                      <a:pt x="4379676" y="4345543"/>
                    </a:lnTo>
                    <a:lnTo>
                      <a:pt x="4484574" y="4495985"/>
                    </a:lnTo>
                    <a:lnTo>
                      <a:pt x="4491010" y="4484798"/>
                    </a:lnTo>
                    <a:cubicBezTo>
                      <a:pt x="4518560" y="4440603"/>
                      <a:pt x="4588964" y="4352660"/>
                      <a:pt x="4716570" y="4351087"/>
                    </a:cubicBezTo>
                    <a:lnTo>
                      <a:pt x="4783718" y="4359053"/>
                    </a:lnTo>
                    <a:close/>
                    <a:moveTo>
                      <a:pt x="3749749" y="4011969"/>
                    </a:moveTo>
                    <a:lnTo>
                      <a:pt x="3749517" y="4012040"/>
                    </a:lnTo>
                    <a:cubicBezTo>
                      <a:pt x="3713267" y="4024435"/>
                      <a:pt x="3566639" y="4082644"/>
                      <a:pt x="3428050" y="4220734"/>
                    </a:cubicBezTo>
                    <a:cubicBezTo>
                      <a:pt x="3300181" y="4347317"/>
                      <a:pt x="3158242" y="4566535"/>
                      <a:pt x="3151136" y="4914805"/>
                    </a:cubicBezTo>
                    <a:lnTo>
                      <a:pt x="3156528" y="5065084"/>
                    </a:lnTo>
                    <a:lnTo>
                      <a:pt x="3763220" y="5065084"/>
                    </a:lnTo>
                    <a:cubicBezTo>
                      <a:pt x="3776743" y="5009605"/>
                      <a:pt x="3882792" y="4557685"/>
                      <a:pt x="3775019" y="4103742"/>
                    </a:cubicBezTo>
                    <a:close/>
                    <a:moveTo>
                      <a:pt x="2067008" y="3899469"/>
                    </a:moveTo>
                    <a:lnTo>
                      <a:pt x="2058558" y="3948944"/>
                    </a:lnTo>
                    <a:cubicBezTo>
                      <a:pt x="2047608" y="4018101"/>
                      <a:pt x="2039232" y="4086451"/>
                      <a:pt x="2032975" y="4153234"/>
                    </a:cubicBezTo>
                    <a:lnTo>
                      <a:pt x="2027090" y="4242400"/>
                    </a:lnTo>
                    <a:lnTo>
                      <a:pt x="2039373" y="4250767"/>
                    </a:lnTo>
                    <a:cubicBezTo>
                      <a:pt x="2072005" y="4273911"/>
                      <a:pt x="2143918" y="4331033"/>
                      <a:pt x="2220757" y="4429519"/>
                    </a:cubicBezTo>
                    <a:cubicBezTo>
                      <a:pt x="2304272" y="4536760"/>
                      <a:pt x="2407900" y="4710355"/>
                      <a:pt x="2458900" y="4960275"/>
                    </a:cubicBezTo>
                    <a:lnTo>
                      <a:pt x="2476169" y="5065084"/>
                    </a:lnTo>
                    <a:lnTo>
                      <a:pt x="2785231" y="5065084"/>
                    </a:lnTo>
                    <a:lnTo>
                      <a:pt x="2780175" y="5040837"/>
                    </a:lnTo>
                    <a:cubicBezTo>
                      <a:pt x="2766556" y="4977999"/>
                      <a:pt x="2732480" y="4835616"/>
                      <a:pt x="2677765" y="4679790"/>
                    </a:cubicBezTo>
                    <a:lnTo>
                      <a:pt x="2631099" y="4557478"/>
                    </a:lnTo>
                    <a:lnTo>
                      <a:pt x="2629674" y="4556147"/>
                    </a:lnTo>
                    <a:lnTo>
                      <a:pt x="2630350" y="4555515"/>
                    </a:lnTo>
                    <a:lnTo>
                      <a:pt x="2629587" y="4553514"/>
                    </a:lnTo>
                    <a:cubicBezTo>
                      <a:pt x="2594529" y="4469090"/>
                      <a:pt x="2553586" y="4385857"/>
                      <a:pt x="2506732" y="4313841"/>
                    </a:cubicBezTo>
                    <a:cubicBezTo>
                      <a:pt x="2310339" y="4012426"/>
                      <a:pt x="2156804" y="3929192"/>
                      <a:pt x="2091572" y="3906413"/>
                    </a:cubicBezTo>
                    <a:close/>
                    <a:moveTo>
                      <a:pt x="3634885" y="3741566"/>
                    </a:moveTo>
                    <a:lnTo>
                      <a:pt x="3626885" y="3742690"/>
                    </a:lnTo>
                    <a:cubicBezTo>
                      <a:pt x="3580559" y="3750124"/>
                      <a:pt x="3388312" y="3789484"/>
                      <a:pt x="3202100" y="3943474"/>
                    </a:cubicBezTo>
                    <a:cubicBezTo>
                      <a:pt x="3077739" y="4046792"/>
                      <a:pt x="2980528" y="4180754"/>
                      <a:pt x="2913093" y="4341859"/>
                    </a:cubicBezTo>
                    <a:cubicBezTo>
                      <a:pt x="2850037" y="4494208"/>
                      <a:pt x="2813090" y="4670198"/>
                      <a:pt x="2803361" y="4867981"/>
                    </a:cubicBezTo>
                    <a:lnTo>
                      <a:pt x="2802769" y="5065084"/>
                    </a:lnTo>
                    <a:lnTo>
                      <a:pt x="3140714" y="5065084"/>
                    </a:lnTo>
                    <a:lnTo>
                      <a:pt x="3135289" y="4914087"/>
                    </a:lnTo>
                    <a:cubicBezTo>
                      <a:pt x="3142683" y="4560412"/>
                      <a:pt x="3288258" y="4338220"/>
                      <a:pt x="3418424" y="4209336"/>
                    </a:cubicBezTo>
                    <a:cubicBezTo>
                      <a:pt x="3558545" y="4069712"/>
                      <a:pt x="3708044" y="4009969"/>
                      <a:pt x="3744402" y="3997215"/>
                    </a:cubicBezTo>
                    <a:lnTo>
                      <a:pt x="3745409" y="3996889"/>
                    </a:lnTo>
                    <a:lnTo>
                      <a:pt x="3708980" y="3895523"/>
                    </a:lnTo>
                    <a:cubicBezTo>
                      <a:pt x="3695071" y="3861274"/>
                      <a:pt x="3679618" y="3827373"/>
                      <a:pt x="3662482" y="3793998"/>
                    </a:cubicBezTo>
                    <a:close/>
                    <a:moveTo>
                      <a:pt x="4130842" y="3143414"/>
                    </a:moveTo>
                    <a:cubicBezTo>
                      <a:pt x="4061038" y="3141937"/>
                      <a:pt x="4005121" y="3149073"/>
                      <a:pt x="3980788" y="3152917"/>
                    </a:cubicBezTo>
                    <a:lnTo>
                      <a:pt x="3979561" y="3153133"/>
                    </a:lnTo>
                    <a:lnTo>
                      <a:pt x="4255842" y="4123372"/>
                    </a:lnTo>
                    <a:lnTo>
                      <a:pt x="4262756" y="4124592"/>
                    </a:lnTo>
                    <a:cubicBezTo>
                      <a:pt x="4308716" y="4131677"/>
                      <a:pt x="4471656" y="4149634"/>
                      <a:pt x="4548282" y="4077639"/>
                    </a:cubicBezTo>
                    <a:lnTo>
                      <a:pt x="4578238" y="4034006"/>
                    </a:lnTo>
                    <a:lnTo>
                      <a:pt x="4576884" y="4025314"/>
                    </a:lnTo>
                    <a:cubicBezTo>
                      <a:pt x="4565650" y="3951871"/>
                      <a:pt x="4506402" y="3559470"/>
                      <a:pt x="4452824" y="3266150"/>
                    </a:cubicBezTo>
                    <a:lnTo>
                      <a:pt x="4444828" y="3223464"/>
                    </a:lnTo>
                    <a:lnTo>
                      <a:pt x="4442174" y="3223464"/>
                    </a:lnTo>
                    <a:cubicBezTo>
                      <a:pt x="4341674" y="3162661"/>
                      <a:pt x="4223913" y="3145382"/>
                      <a:pt x="4130842" y="3143414"/>
                    </a:cubicBezTo>
                    <a:close/>
                    <a:moveTo>
                      <a:pt x="2657217" y="2855277"/>
                    </a:moveTo>
                    <a:lnTo>
                      <a:pt x="2402630" y="2894845"/>
                    </a:lnTo>
                    <a:lnTo>
                      <a:pt x="2317568" y="2901295"/>
                    </a:lnTo>
                    <a:lnTo>
                      <a:pt x="2329672" y="2933567"/>
                    </a:lnTo>
                    <a:cubicBezTo>
                      <a:pt x="2359074" y="3018236"/>
                      <a:pt x="2412130" y="3217891"/>
                      <a:pt x="2372050" y="3478183"/>
                    </a:cubicBezTo>
                    <a:cubicBezTo>
                      <a:pt x="2329124" y="3751622"/>
                      <a:pt x="2421109" y="3889217"/>
                      <a:pt x="2508715" y="4022430"/>
                    </a:cubicBezTo>
                    <a:lnTo>
                      <a:pt x="2520979" y="4040835"/>
                    </a:lnTo>
                    <a:cubicBezTo>
                      <a:pt x="2535872" y="4063621"/>
                      <a:pt x="2556021" y="4082902"/>
                      <a:pt x="2579675" y="4097801"/>
                    </a:cubicBezTo>
                    <a:cubicBezTo>
                      <a:pt x="2609460" y="4117082"/>
                      <a:pt x="2645379" y="4127599"/>
                      <a:pt x="2681297" y="4127599"/>
                    </a:cubicBezTo>
                    <a:cubicBezTo>
                      <a:pt x="2717215" y="4127599"/>
                      <a:pt x="2752257" y="4117082"/>
                      <a:pt x="2782919" y="4097801"/>
                    </a:cubicBezTo>
                    <a:cubicBezTo>
                      <a:pt x="2816209" y="4076767"/>
                      <a:pt x="2842490" y="4047846"/>
                      <a:pt x="2858259" y="4011037"/>
                    </a:cubicBezTo>
                    <a:cubicBezTo>
                      <a:pt x="2915203" y="3874318"/>
                      <a:pt x="2972146" y="3667487"/>
                      <a:pt x="2915203" y="3456273"/>
                    </a:cubicBezTo>
                    <a:cubicBezTo>
                      <a:pt x="2867020" y="3276610"/>
                      <a:pt x="2862640" y="3128498"/>
                      <a:pt x="2867896" y="3035599"/>
                    </a:cubicBezTo>
                    <a:cubicBezTo>
                      <a:pt x="2870962" y="2985644"/>
                      <a:pt x="2876656" y="2946206"/>
                      <a:pt x="2881694" y="2918928"/>
                    </a:cubicBezTo>
                    <a:lnTo>
                      <a:pt x="2888186" y="2888098"/>
                    </a:lnTo>
                    <a:lnTo>
                      <a:pt x="2812068" y="2885290"/>
                    </a:lnTo>
                    <a:cubicBezTo>
                      <a:pt x="2782542" y="2882255"/>
                      <a:pt x="2753015" y="2877309"/>
                      <a:pt x="2723707" y="2870565"/>
                    </a:cubicBezTo>
                    <a:close/>
                    <a:moveTo>
                      <a:pt x="3097340" y="2847208"/>
                    </a:moveTo>
                    <a:lnTo>
                      <a:pt x="3092901" y="2854378"/>
                    </a:lnTo>
                    <a:cubicBezTo>
                      <a:pt x="3061843" y="2864719"/>
                      <a:pt x="3030129" y="2872588"/>
                      <a:pt x="2997978" y="2878208"/>
                    </a:cubicBezTo>
                    <a:lnTo>
                      <a:pt x="2903595" y="2888214"/>
                    </a:lnTo>
                    <a:lnTo>
                      <a:pt x="2902869" y="2891062"/>
                    </a:lnTo>
                    <a:cubicBezTo>
                      <a:pt x="2897901" y="2911972"/>
                      <a:pt x="2887388" y="2963078"/>
                      <a:pt x="2882789" y="3037352"/>
                    </a:cubicBezTo>
                    <a:cubicBezTo>
                      <a:pt x="2878408" y="3128498"/>
                      <a:pt x="2881913" y="3275734"/>
                      <a:pt x="2930096" y="3452768"/>
                    </a:cubicBezTo>
                    <a:cubicBezTo>
                      <a:pt x="2987915" y="3667487"/>
                      <a:pt x="2930972" y="3877824"/>
                      <a:pt x="2872276" y="4016295"/>
                    </a:cubicBezTo>
                    <a:cubicBezTo>
                      <a:pt x="2855631" y="4055734"/>
                      <a:pt x="2827597" y="4088161"/>
                      <a:pt x="2791679" y="4110947"/>
                    </a:cubicBezTo>
                    <a:cubicBezTo>
                      <a:pt x="2757513" y="4131981"/>
                      <a:pt x="2720719" y="4142498"/>
                      <a:pt x="2681297" y="4142498"/>
                    </a:cubicBezTo>
                    <a:cubicBezTo>
                      <a:pt x="2642750" y="4142498"/>
                      <a:pt x="2605080" y="4131981"/>
                      <a:pt x="2571790" y="4110947"/>
                    </a:cubicBezTo>
                    <a:cubicBezTo>
                      <a:pt x="2546385" y="4095172"/>
                      <a:pt x="2524483" y="4074138"/>
                      <a:pt x="2507838" y="4048722"/>
                    </a:cubicBezTo>
                    <a:lnTo>
                      <a:pt x="2495574" y="4030318"/>
                    </a:lnTo>
                    <a:cubicBezTo>
                      <a:pt x="2406216" y="3895352"/>
                      <a:pt x="2314231" y="3755127"/>
                      <a:pt x="2357158" y="3475554"/>
                    </a:cubicBezTo>
                    <a:cubicBezTo>
                      <a:pt x="2403151" y="3177248"/>
                      <a:pt x="2324388" y="2958791"/>
                      <a:pt x="2303392" y="2907077"/>
                    </a:cubicBezTo>
                    <a:lnTo>
                      <a:pt x="2301470" y="2902515"/>
                    </a:lnTo>
                    <a:lnTo>
                      <a:pt x="2295896" y="2902938"/>
                    </a:lnTo>
                    <a:cubicBezTo>
                      <a:pt x="2288023" y="2902938"/>
                      <a:pt x="2280149" y="2902938"/>
                      <a:pt x="2271400" y="2902938"/>
                    </a:cubicBezTo>
                    <a:cubicBezTo>
                      <a:pt x="2234656" y="2902039"/>
                      <a:pt x="2196162" y="2896643"/>
                      <a:pt x="2159417" y="2889449"/>
                    </a:cubicBezTo>
                    <a:lnTo>
                      <a:pt x="2000977" y="2857875"/>
                    </a:lnTo>
                    <a:lnTo>
                      <a:pt x="2014759" y="2900211"/>
                    </a:lnTo>
                    <a:lnTo>
                      <a:pt x="2153165" y="3218858"/>
                    </a:lnTo>
                    <a:cubicBezTo>
                      <a:pt x="2166304" y="3249497"/>
                      <a:pt x="2175064" y="3283638"/>
                      <a:pt x="2177692" y="3317779"/>
                    </a:cubicBezTo>
                    <a:cubicBezTo>
                      <a:pt x="2180320" y="3350168"/>
                      <a:pt x="2177692" y="3383434"/>
                      <a:pt x="2170684" y="3414948"/>
                    </a:cubicBezTo>
                    <a:cubicBezTo>
                      <a:pt x="2147033" y="3516057"/>
                      <a:pt x="2109092" y="3681672"/>
                      <a:pt x="2081621" y="3821313"/>
                    </a:cubicBezTo>
                    <a:lnTo>
                      <a:pt x="2069809" y="3883612"/>
                    </a:lnTo>
                    <a:lnTo>
                      <a:pt x="2096074" y="3890517"/>
                    </a:lnTo>
                    <a:cubicBezTo>
                      <a:pt x="2164138" y="3913213"/>
                      <a:pt x="2318658" y="3997104"/>
                      <a:pt x="2518993" y="4305085"/>
                    </a:cubicBezTo>
                    <a:cubicBezTo>
                      <a:pt x="2555119" y="4360246"/>
                      <a:pt x="2587632" y="4421919"/>
                      <a:pt x="2616628" y="4485671"/>
                    </a:cubicBezTo>
                    <a:lnTo>
                      <a:pt x="2641666" y="4548830"/>
                    </a:lnTo>
                    <a:lnTo>
                      <a:pt x="2833351" y="4548830"/>
                    </a:lnTo>
                    <a:lnTo>
                      <a:pt x="2833510" y="4548978"/>
                    </a:lnTo>
                    <a:lnTo>
                      <a:pt x="2848655" y="4481608"/>
                    </a:lnTo>
                    <a:cubicBezTo>
                      <a:pt x="2863010" y="4430784"/>
                      <a:pt x="2879814" y="4382135"/>
                      <a:pt x="2899081" y="4335730"/>
                    </a:cubicBezTo>
                    <a:cubicBezTo>
                      <a:pt x="2950314" y="4212931"/>
                      <a:pt x="3018788" y="4105400"/>
                      <a:pt x="3103397" y="4015353"/>
                    </a:cubicBezTo>
                    <a:lnTo>
                      <a:pt x="3192829" y="3931696"/>
                    </a:lnTo>
                    <a:lnTo>
                      <a:pt x="3189882" y="3929603"/>
                    </a:lnTo>
                    <a:cubicBezTo>
                      <a:pt x="3187242" y="3924354"/>
                      <a:pt x="3111577" y="3797485"/>
                      <a:pt x="3187242" y="3585747"/>
                    </a:cubicBezTo>
                    <a:cubicBezTo>
                      <a:pt x="3240032" y="3437880"/>
                      <a:pt x="3207479" y="3356509"/>
                      <a:pt x="3167006" y="3252390"/>
                    </a:cubicBezTo>
                    <a:cubicBezTo>
                      <a:pt x="3136212" y="3172769"/>
                      <a:pt x="3100139" y="3081774"/>
                      <a:pt x="3093100" y="2940031"/>
                    </a:cubicBezTo>
                    <a:close/>
                    <a:moveTo>
                      <a:pt x="4330570" y="2803703"/>
                    </a:moveTo>
                    <a:lnTo>
                      <a:pt x="4315512" y="2854431"/>
                    </a:lnTo>
                    <a:cubicBezTo>
                      <a:pt x="4254446" y="3003489"/>
                      <a:pt x="4101129" y="3093437"/>
                      <a:pt x="4020073" y="3132478"/>
                    </a:cubicBezTo>
                    <a:cubicBezTo>
                      <a:pt x="4100364" y="3124057"/>
                      <a:pt x="4254256" y="3120326"/>
                      <a:pt x="4392170" y="3180478"/>
                    </a:cubicBezTo>
                    <a:lnTo>
                      <a:pt x="4441548" y="3205960"/>
                    </a:lnTo>
                    <a:lnTo>
                      <a:pt x="4436974" y="3181544"/>
                    </a:lnTo>
                    <a:cubicBezTo>
                      <a:pt x="4416210" y="3073815"/>
                      <a:pt x="4397212" y="2988627"/>
                      <a:pt x="4383416" y="2952735"/>
                    </a:cubicBezTo>
                    <a:cubicBezTo>
                      <a:pt x="4379036" y="2939604"/>
                      <a:pt x="4372028" y="2919470"/>
                      <a:pt x="4363268" y="2894959"/>
                    </a:cubicBezTo>
                    <a:cubicBezTo>
                      <a:pt x="4357464" y="2878545"/>
                      <a:pt x="4350868" y="2859902"/>
                      <a:pt x="4343502" y="2839335"/>
                    </a:cubicBezTo>
                    <a:close/>
                    <a:moveTo>
                      <a:pt x="1376177" y="2646652"/>
                    </a:moveTo>
                    <a:lnTo>
                      <a:pt x="1376178" y="2664718"/>
                    </a:lnTo>
                    <a:cubicBezTo>
                      <a:pt x="1373536" y="2751648"/>
                      <a:pt x="1352183" y="2927681"/>
                      <a:pt x="1236070" y="3077481"/>
                    </a:cubicBezTo>
                    <a:lnTo>
                      <a:pt x="1192038" y="3126621"/>
                    </a:lnTo>
                    <a:lnTo>
                      <a:pt x="1259803" y="3150674"/>
                    </a:lnTo>
                    <a:cubicBezTo>
                      <a:pt x="1299821" y="3160890"/>
                      <a:pt x="1340691" y="3167209"/>
                      <a:pt x="1382300" y="3168960"/>
                    </a:cubicBezTo>
                    <a:cubicBezTo>
                      <a:pt x="1384928" y="3168960"/>
                      <a:pt x="1387556" y="3168960"/>
                      <a:pt x="1391060" y="3168960"/>
                    </a:cubicBezTo>
                    <a:cubicBezTo>
                      <a:pt x="1504500" y="3168960"/>
                      <a:pt x="1639182" y="3074854"/>
                      <a:pt x="1748899" y="2974402"/>
                    </a:cubicBezTo>
                    <a:lnTo>
                      <a:pt x="1757467" y="2966026"/>
                    </a:lnTo>
                    <a:lnTo>
                      <a:pt x="1694818" y="2954392"/>
                    </a:lnTo>
                    <a:cubicBezTo>
                      <a:pt x="1526199" y="2904722"/>
                      <a:pt x="1427113" y="2748160"/>
                      <a:pt x="1384674" y="2664659"/>
                    </a:cubicBezTo>
                    <a:close/>
                    <a:moveTo>
                      <a:pt x="3400086" y="2399253"/>
                    </a:moveTo>
                    <a:lnTo>
                      <a:pt x="3369289" y="2420223"/>
                    </a:lnTo>
                    <a:cubicBezTo>
                      <a:pt x="3279558" y="2485581"/>
                      <a:pt x="3093237" y="2656465"/>
                      <a:pt x="3108057" y="2939156"/>
                    </a:cubicBezTo>
                    <a:cubicBezTo>
                      <a:pt x="3115976" y="3078274"/>
                      <a:pt x="3150289" y="3168394"/>
                      <a:pt x="3181963" y="3246265"/>
                    </a:cubicBezTo>
                    <a:cubicBezTo>
                      <a:pt x="3223316" y="3353009"/>
                      <a:pt x="3255869" y="3437880"/>
                      <a:pt x="3201320" y="3590996"/>
                    </a:cubicBezTo>
                    <a:cubicBezTo>
                      <a:pt x="3129173" y="3794861"/>
                      <a:pt x="3202200" y="3920854"/>
                      <a:pt x="3203079" y="3921729"/>
                    </a:cubicBezTo>
                    <a:lnTo>
                      <a:pt x="3202067" y="3924748"/>
                    </a:lnTo>
                    <a:lnTo>
                      <a:pt x="3274345" y="3871166"/>
                    </a:lnTo>
                    <a:cubicBezTo>
                      <a:pt x="3438580" y="3762201"/>
                      <a:pt x="3590237" y="3733624"/>
                      <a:pt x="3627125" y="3727669"/>
                    </a:cubicBezTo>
                    <a:lnTo>
                      <a:pt x="3627442" y="3727619"/>
                    </a:lnTo>
                    <a:lnTo>
                      <a:pt x="3594785" y="3666709"/>
                    </a:lnTo>
                    <a:cubicBezTo>
                      <a:pt x="3511102" y="3511516"/>
                      <a:pt x="3388737" y="3289109"/>
                      <a:pt x="3311213" y="3147950"/>
                    </a:cubicBezTo>
                    <a:cubicBezTo>
                      <a:pt x="3291942" y="3113810"/>
                      <a:pt x="3279678" y="3076167"/>
                      <a:pt x="3274422" y="3036774"/>
                    </a:cubicBezTo>
                    <a:cubicBezTo>
                      <a:pt x="3270042" y="3000007"/>
                      <a:pt x="3270918" y="2963240"/>
                      <a:pt x="3279678" y="2927349"/>
                    </a:cubicBezTo>
                    <a:lnTo>
                      <a:pt x="3368152" y="2530791"/>
                    </a:lnTo>
                    <a:close/>
                    <a:moveTo>
                      <a:pt x="2311539" y="2182286"/>
                    </a:moveTo>
                    <a:cubicBezTo>
                      <a:pt x="2248747" y="2182286"/>
                      <a:pt x="2185956" y="2191496"/>
                      <a:pt x="2125133" y="2209916"/>
                    </a:cubicBezTo>
                    <a:lnTo>
                      <a:pt x="1985114" y="2251594"/>
                    </a:lnTo>
                    <a:lnTo>
                      <a:pt x="1977140" y="2278567"/>
                    </a:lnTo>
                    <a:cubicBezTo>
                      <a:pt x="1929220" y="2486353"/>
                      <a:pt x="1959298" y="2684121"/>
                      <a:pt x="1967567" y="2731857"/>
                    </a:cubicBezTo>
                    <a:lnTo>
                      <a:pt x="1969338" y="2741893"/>
                    </a:lnTo>
                    <a:lnTo>
                      <a:pt x="1970960" y="2743514"/>
                    </a:lnTo>
                    <a:cubicBezTo>
                      <a:pt x="1976216" y="2770214"/>
                      <a:pt x="1982348" y="2796695"/>
                      <a:pt x="1989575" y="2822848"/>
                    </a:cubicBezTo>
                    <a:lnTo>
                      <a:pt x="1995169" y="2840032"/>
                    </a:lnTo>
                    <a:lnTo>
                      <a:pt x="2162042" y="2874162"/>
                    </a:lnTo>
                    <a:cubicBezTo>
                      <a:pt x="2198786" y="2881356"/>
                      <a:pt x="2236405" y="2885852"/>
                      <a:pt x="2272275" y="2887651"/>
                    </a:cubicBezTo>
                    <a:cubicBezTo>
                      <a:pt x="2315144" y="2888550"/>
                      <a:pt x="2358012" y="2885852"/>
                      <a:pt x="2400881" y="2879557"/>
                    </a:cubicBezTo>
                    <a:lnTo>
                      <a:pt x="2656342" y="2839091"/>
                    </a:lnTo>
                    <a:cubicBezTo>
                      <a:pt x="2657217" y="2839091"/>
                      <a:pt x="2658092" y="2839091"/>
                      <a:pt x="2659842" y="2839091"/>
                    </a:cubicBezTo>
                    <a:lnTo>
                      <a:pt x="2727206" y="2855277"/>
                    </a:lnTo>
                    <a:cubicBezTo>
                      <a:pt x="2755202" y="2862022"/>
                      <a:pt x="2783854" y="2866743"/>
                      <a:pt x="2812834" y="2869665"/>
                    </a:cubicBezTo>
                    <a:lnTo>
                      <a:pt x="2896230" y="2873090"/>
                    </a:lnTo>
                    <a:lnTo>
                      <a:pt x="2901186" y="2870836"/>
                    </a:lnTo>
                    <a:lnTo>
                      <a:pt x="2902201" y="2873070"/>
                    </a:lnTo>
                    <a:lnTo>
                      <a:pt x="2995791" y="2862921"/>
                    </a:lnTo>
                    <a:cubicBezTo>
                      <a:pt x="3027286" y="2857300"/>
                      <a:pt x="3058344" y="2849432"/>
                      <a:pt x="3088527" y="2839091"/>
                    </a:cubicBezTo>
                    <a:lnTo>
                      <a:pt x="3097500" y="2843702"/>
                    </a:lnTo>
                    <a:lnTo>
                      <a:pt x="3098458" y="2822734"/>
                    </a:lnTo>
                    <a:cubicBezTo>
                      <a:pt x="3136203" y="2565362"/>
                      <a:pt x="3336126" y="2421922"/>
                      <a:pt x="3392994" y="2385737"/>
                    </a:cubicBezTo>
                    <a:lnTo>
                      <a:pt x="3396269" y="2383718"/>
                    </a:lnTo>
                    <a:lnTo>
                      <a:pt x="3359083" y="2339737"/>
                    </a:lnTo>
                    <a:cubicBezTo>
                      <a:pt x="3337204" y="2314299"/>
                      <a:pt x="3311825" y="2292370"/>
                      <a:pt x="3283821" y="2273072"/>
                    </a:cubicBezTo>
                    <a:cubicBezTo>
                      <a:pt x="3255816" y="2253775"/>
                      <a:pt x="3225186" y="2237986"/>
                      <a:pt x="3192806" y="2227460"/>
                    </a:cubicBezTo>
                    <a:cubicBezTo>
                      <a:pt x="3065035" y="2180970"/>
                      <a:pt x="2928513" y="2178338"/>
                      <a:pt x="2798117" y="2216056"/>
                    </a:cubicBezTo>
                    <a:lnTo>
                      <a:pt x="2658094" y="2257283"/>
                    </a:lnTo>
                    <a:cubicBezTo>
                      <a:pt x="2657219" y="2258160"/>
                      <a:pt x="2655469" y="2258160"/>
                      <a:pt x="2653719" y="2257283"/>
                    </a:cubicBezTo>
                    <a:lnTo>
                      <a:pt x="2497944" y="2209916"/>
                    </a:lnTo>
                    <a:cubicBezTo>
                      <a:pt x="2437122" y="2191496"/>
                      <a:pt x="2374330" y="2182286"/>
                      <a:pt x="2311539" y="2182286"/>
                    </a:cubicBezTo>
                    <a:close/>
                    <a:moveTo>
                      <a:pt x="3710356" y="1990291"/>
                    </a:moveTo>
                    <a:cubicBezTo>
                      <a:pt x="3693737" y="1990291"/>
                      <a:pt x="3677992" y="1993780"/>
                      <a:pt x="3664872" y="2002502"/>
                    </a:cubicBezTo>
                    <a:cubicBezTo>
                      <a:pt x="3637756" y="2019075"/>
                      <a:pt x="3621137" y="2050475"/>
                      <a:pt x="3620262" y="2089726"/>
                    </a:cubicBezTo>
                    <a:cubicBezTo>
                      <a:pt x="3618513" y="2131594"/>
                      <a:pt x="3632508" y="2178695"/>
                      <a:pt x="3657874" y="2219690"/>
                    </a:cubicBezTo>
                    <a:cubicBezTo>
                      <a:pt x="3684115" y="2261558"/>
                      <a:pt x="3719978" y="2293831"/>
                      <a:pt x="3757590" y="2312148"/>
                    </a:cubicBezTo>
                    <a:cubicBezTo>
                      <a:pt x="3795202" y="2328721"/>
                      <a:pt x="3830190" y="2328721"/>
                      <a:pt x="3857306" y="2312148"/>
                    </a:cubicBezTo>
                    <a:cubicBezTo>
                      <a:pt x="3884422" y="2295575"/>
                      <a:pt x="3900167" y="2263302"/>
                      <a:pt x="3901916" y="2222307"/>
                    </a:cubicBezTo>
                    <a:cubicBezTo>
                      <a:pt x="3902791" y="2180439"/>
                      <a:pt x="3890545" y="2135083"/>
                      <a:pt x="3863429" y="2093215"/>
                    </a:cubicBezTo>
                    <a:cubicBezTo>
                      <a:pt x="3838063" y="2051348"/>
                      <a:pt x="3803075" y="2019947"/>
                      <a:pt x="3763713" y="2002502"/>
                    </a:cubicBezTo>
                    <a:cubicBezTo>
                      <a:pt x="3745344" y="1993780"/>
                      <a:pt x="3726976" y="1990291"/>
                      <a:pt x="3710356" y="1990291"/>
                    </a:cubicBezTo>
                    <a:close/>
                    <a:moveTo>
                      <a:pt x="3709154" y="1974590"/>
                    </a:moveTo>
                    <a:cubicBezTo>
                      <a:pt x="3728506" y="1974372"/>
                      <a:pt x="3749280" y="1978952"/>
                      <a:pt x="3770711" y="1988546"/>
                    </a:cubicBezTo>
                    <a:cubicBezTo>
                      <a:pt x="3810947" y="2006863"/>
                      <a:pt x="3849434" y="2041753"/>
                      <a:pt x="3876550" y="2084493"/>
                    </a:cubicBezTo>
                    <a:cubicBezTo>
                      <a:pt x="3904540" y="2129849"/>
                      <a:pt x="3918535" y="2178695"/>
                      <a:pt x="3916786" y="2223179"/>
                    </a:cubicBezTo>
                    <a:cubicBezTo>
                      <a:pt x="3915036" y="2269408"/>
                      <a:pt x="3896668" y="2305170"/>
                      <a:pt x="3865178" y="2324359"/>
                    </a:cubicBezTo>
                    <a:cubicBezTo>
                      <a:pt x="3849434" y="2334826"/>
                      <a:pt x="3831065" y="2339188"/>
                      <a:pt x="3810947" y="2339188"/>
                    </a:cubicBezTo>
                    <a:cubicBezTo>
                      <a:pt x="3791704" y="2339188"/>
                      <a:pt x="3772460" y="2334826"/>
                      <a:pt x="3751467" y="2325232"/>
                    </a:cubicBezTo>
                    <a:cubicBezTo>
                      <a:pt x="3710356" y="2306915"/>
                      <a:pt x="3672744" y="2272025"/>
                      <a:pt x="3645628" y="2228413"/>
                    </a:cubicBezTo>
                    <a:cubicBezTo>
                      <a:pt x="3617638" y="2183056"/>
                      <a:pt x="3602768" y="2134211"/>
                      <a:pt x="3605392" y="2089726"/>
                    </a:cubicBezTo>
                    <a:cubicBezTo>
                      <a:pt x="3607142" y="2044370"/>
                      <a:pt x="3625510" y="2008608"/>
                      <a:pt x="3656125" y="1989418"/>
                    </a:cubicBezTo>
                    <a:cubicBezTo>
                      <a:pt x="3671869" y="1979824"/>
                      <a:pt x="3689801" y="1974808"/>
                      <a:pt x="3709154" y="1974590"/>
                    </a:cubicBezTo>
                    <a:close/>
                    <a:moveTo>
                      <a:pt x="550971" y="1945698"/>
                    </a:moveTo>
                    <a:lnTo>
                      <a:pt x="489235" y="1954695"/>
                    </a:lnTo>
                    <a:cubicBezTo>
                      <a:pt x="374638" y="1987264"/>
                      <a:pt x="324782" y="2096763"/>
                      <a:pt x="312395" y="2127863"/>
                    </a:cubicBezTo>
                    <a:lnTo>
                      <a:pt x="310515" y="2132742"/>
                    </a:lnTo>
                    <a:lnTo>
                      <a:pt x="314605" y="2141209"/>
                    </a:lnTo>
                    <a:cubicBezTo>
                      <a:pt x="367078" y="2247284"/>
                      <a:pt x="459672" y="2420381"/>
                      <a:pt x="583404" y="2593820"/>
                    </a:cubicBezTo>
                    <a:cubicBezTo>
                      <a:pt x="718744" y="2784877"/>
                      <a:pt x="913212" y="3004986"/>
                      <a:pt x="1142418" y="3109009"/>
                    </a:cubicBezTo>
                    <a:lnTo>
                      <a:pt x="1176596" y="3121140"/>
                    </a:lnTo>
                    <a:lnTo>
                      <a:pt x="1239690" y="3047349"/>
                    </a:lnTo>
                    <a:cubicBezTo>
                      <a:pt x="1359244" y="2877491"/>
                      <a:pt x="1362428" y="2680234"/>
                      <a:pt x="1360898" y="2625891"/>
                    </a:cubicBezTo>
                    <a:lnTo>
                      <a:pt x="1360349" y="2613495"/>
                    </a:lnTo>
                    <a:close/>
                    <a:moveTo>
                      <a:pt x="1875708" y="1835449"/>
                    </a:moveTo>
                    <a:lnTo>
                      <a:pt x="1869278" y="1841083"/>
                    </a:lnTo>
                    <a:cubicBezTo>
                      <a:pt x="1807713" y="1900610"/>
                      <a:pt x="1737552" y="1980710"/>
                      <a:pt x="1665695" y="2086634"/>
                    </a:cubicBezTo>
                    <a:lnTo>
                      <a:pt x="1629943" y="2142383"/>
                    </a:lnTo>
                    <a:lnTo>
                      <a:pt x="1661845" y="2144974"/>
                    </a:lnTo>
                    <a:cubicBezTo>
                      <a:pt x="1710621" y="2137456"/>
                      <a:pt x="1770920" y="2098024"/>
                      <a:pt x="1817837" y="2038873"/>
                    </a:cubicBezTo>
                    <a:cubicBezTo>
                      <a:pt x="1863433" y="1981037"/>
                      <a:pt x="1887718" y="1915807"/>
                      <a:pt x="1884744" y="1866844"/>
                    </a:cubicBezTo>
                    <a:close/>
                    <a:moveTo>
                      <a:pt x="3702140" y="1718553"/>
                    </a:moveTo>
                    <a:lnTo>
                      <a:pt x="3586059" y="1766811"/>
                    </a:lnTo>
                    <a:cubicBezTo>
                      <a:pt x="3482314" y="1830542"/>
                      <a:pt x="3420780" y="1938434"/>
                      <a:pt x="3401090" y="2089745"/>
                    </a:cubicBezTo>
                    <a:cubicBezTo>
                      <a:pt x="3384244" y="2222526"/>
                      <a:pt x="3408269" y="2347248"/>
                      <a:pt x="3414538" y="2377529"/>
                    </a:cubicBezTo>
                    <a:lnTo>
                      <a:pt x="3414649" y="2378070"/>
                    </a:lnTo>
                    <a:lnTo>
                      <a:pt x="3419518" y="2379187"/>
                    </a:lnTo>
                    <a:lnTo>
                      <a:pt x="3419030" y="2380644"/>
                    </a:lnTo>
                    <a:lnTo>
                      <a:pt x="3971103" y="3137620"/>
                    </a:lnTo>
                    <a:lnTo>
                      <a:pt x="3978350" y="3134775"/>
                    </a:lnTo>
                    <a:cubicBezTo>
                      <a:pt x="4039763" y="3109417"/>
                      <a:pt x="4280828" y="2996983"/>
                      <a:pt x="4319826" y="2783406"/>
                    </a:cubicBezTo>
                    <a:lnTo>
                      <a:pt x="4322570" y="2781658"/>
                    </a:lnTo>
                    <a:lnTo>
                      <a:pt x="4319126" y="2772170"/>
                    </a:lnTo>
                    <a:cubicBezTo>
                      <a:pt x="4265870" y="2627523"/>
                      <a:pt x="4185882" y="2424649"/>
                      <a:pt x="4084706" y="2229652"/>
                    </a:cubicBezTo>
                    <a:cubicBezTo>
                      <a:pt x="3959878" y="1988698"/>
                      <a:pt x="3834558" y="1819143"/>
                      <a:pt x="3710223" y="1723943"/>
                    </a:cubicBezTo>
                    <a:close/>
                    <a:moveTo>
                      <a:pt x="101217" y="1697544"/>
                    </a:moveTo>
                    <a:cubicBezTo>
                      <a:pt x="86887" y="1696641"/>
                      <a:pt x="57158" y="1696969"/>
                      <a:pt x="36791" y="1714040"/>
                    </a:cubicBezTo>
                    <a:cubicBezTo>
                      <a:pt x="21900" y="1726295"/>
                      <a:pt x="14892" y="1745554"/>
                      <a:pt x="14892" y="1769190"/>
                    </a:cubicBezTo>
                    <a:cubicBezTo>
                      <a:pt x="14892" y="1810553"/>
                      <a:pt x="65192" y="1886768"/>
                      <a:pt x="199830" y="1988452"/>
                    </a:cubicBezTo>
                    <a:lnTo>
                      <a:pt x="255263" y="2028166"/>
                    </a:lnTo>
                    <a:lnTo>
                      <a:pt x="276265" y="1980868"/>
                    </a:lnTo>
                    <a:cubicBezTo>
                      <a:pt x="291445" y="1930800"/>
                      <a:pt x="287990" y="1876299"/>
                      <a:pt x="266268" y="1827707"/>
                    </a:cubicBezTo>
                    <a:cubicBezTo>
                      <a:pt x="245206" y="1783056"/>
                      <a:pt x="210101" y="1747160"/>
                      <a:pt x="165343" y="1725272"/>
                    </a:cubicBezTo>
                    <a:lnTo>
                      <a:pt x="109549" y="1698261"/>
                    </a:lnTo>
                    <a:lnTo>
                      <a:pt x="109498" y="1698283"/>
                    </a:lnTo>
                    <a:cubicBezTo>
                      <a:pt x="109060" y="1698283"/>
                      <a:pt x="105994" y="1697845"/>
                      <a:pt x="101217" y="1697544"/>
                    </a:cubicBezTo>
                    <a:close/>
                    <a:moveTo>
                      <a:pt x="2077528" y="1683936"/>
                    </a:moveTo>
                    <a:lnTo>
                      <a:pt x="2029692" y="1711988"/>
                    </a:lnTo>
                    <a:cubicBezTo>
                      <a:pt x="2007040" y="1726679"/>
                      <a:pt x="1981691" y="1744679"/>
                      <a:pt x="1954317" y="1766564"/>
                    </a:cubicBezTo>
                    <a:lnTo>
                      <a:pt x="1888180" y="1824519"/>
                    </a:lnTo>
                    <a:lnTo>
                      <a:pt x="1899929" y="1863175"/>
                    </a:lnTo>
                    <a:cubicBezTo>
                      <a:pt x="1904183" y="1916575"/>
                      <a:pt x="1879072" y="1986733"/>
                      <a:pt x="1830172" y="2048512"/>
                    </a:cubicBezTo>
                    <a:cubicBezTo>
                      <a:pt x="1774665" y="2118616"/>
                      <a:pt x="1702416" y="2161554"/>
                      <a:pt x="1646027" y="2161554"/>
                    </a:cubicBezTo>
                    <a:lnTo>
                      <a:pt x="1620563" y="2157009"/>
                    </a:lnTo>
                    <a:lnTo>
                      <a:pt x="1611591" y="2171001"/>
                    </a:lnTo>
                    <a:cubicBezTo>
                      <a:pt x="1593522" y="2200792"/>
                      <a:pt x="1575455" y="2232279"/>
                      <a:pt x="1557497" y="2265544"/>
                    </a:cubicBezTo>
                    <a:lnTo>
                      <a:pt x="1376611" y="2608912"/>
                    </a:lnTo>
                    <a:lnTo>
                      <a:pt x="1380947" y="2619947"/>
                    </a:lnTo>
                    <a:cubicBezTo>
                      <a:pt x="1404130" y="2675164"/>
                      <a:pt x="1496367" y="2866410"/>
                      <a:pt x="1675415" y="2932421"/>
                    </a:cubicBezTo>
                    <a:lnTo>
                      <a:pt x="1770410" y="2953373"/>
                    </a:lnTo>
                    <a:lnTo>
                      <a:pt x="1825783" y="2899244"/>
                    </a:lnTo>
                    <a:cubicBezTo>
                      <a:pt x="1872956" y="2850173"/>
                      <a:pt x="1911000" y="2805001"/>
                      <a:pt x="1934139" y="2774697"/>
                    </a:cubicBezTo>
                    <a:lnTo>
                      <a:pt x="1954393" y="2745448"/>
                    </a:lnTo>
                    <a:lnTo>
                      <a:pt x="1951804" y="2731806"/>
                    </a:lnTo>
                    <a:cubicBezTo>
                      <a:pt x="1940820" y="2669013"/>
                      <a:pt x="1904765" y="2412230"/>
                      <a:pt x="1993218" y="2172222"/>
                    </a:cubicBezTo>
                    <a:cubicBezTo>
                      <a:pt x="2067716" y="1969787"/>
                      <a:pt x="2077935" y="1789534"/>
                      <a:pt x="2078018" y="1710951"/>
                    </a:cubicBezTo>
                    <a:close/>
                    <a:moveTo>
                      <a:pt x="2386866" y="1566068"/>
                    </a:moveTo>
                    <a:lnTo>
                      <a:pt x="2142653" y="1653637"/>
                    </a:lnTo>
                    <a:cubicBezTo>
                      <a:pt x="2142215" y="1653637"/>
                      <a:pt x="2137069" y="1655224"/>
                      <a:pt x="2127885" y="1658972"/>
                    </a:cubicBezTo>
                    <a:lnTo>
                      <a:pt x="2092023" y="1675802"/>
                    </a:lnTo>
                    <a:lnTo>
                      <a:pt x="2092154" y="1678903"/>
                    </a:lnTo>
                    <a:cubicBezTo>
                      <a:pt x="2093813" y="1729177"/>
                      <a:pt x="2094967" y="1938129"/>
                      <a:pt x="2007283" y="2176603"/>
                    </a:cubicBezTo>
                    <a:lnTo>
                      <a:pt x="1990445" y="2233559"/>
                    </a:lnTo>
                    <a:lnTo>
                      <a:pt x="2120758" y="2195004"/>
                    </a:lnTo>
                    <a:cubicBezTo>
                      <a:pt x="2245903" y="2157286"/>
                      <a:pt x="2377174" y="2157286"/>
                      <a:pt x="2501444" y="2195882"/>
                    </a:cubicBezTo>
                    <a:lnTo>
                      <a:pt x="2649146" y="2240211"/>
                    </a:lnTo>
                    <a:lnTo>
                      <a:pt x="2649132" y="2239578"/>
                    </a:lnTo>
                    <a:cubicBezTo>
                      <a:pt x="2648613" y="2209540"/>
                      <a:pt x="2647915" y="2083452"/>
                      <a:pt x="2669954" y="1932231"/>
                    </a:cubicBezTo>
                    <a:lnTo>
                      <a:pt x="2703997" y="1763823"/>
                    </a:lnTo>
                    <a:lnTo>
                      <a:pt x="2695960" y="1763823"/>
                    </a:lnTo>
                    <a:cubicBezTo>
                      <a:pt x="2502151" y="1756178"/>
                      <a:pt x="2408885" y="1606709"/>
                      <a:pt x="2388010" y="1568291"/>
                    </a:cubicBezTo>
                    <a:close/>
                    <a:moveTo>
                      <a:pt x="3241285" y="1542135"/>
                    </a:moveTo>
                    <a:lnTo>
                      <a:pt x="3234373" y="1549416"/>
                    </a:lnTo>
                    <a:cubicBezTo>
                      <a:pt x="3191235" y="1593234"/>
                      <a:pt x="3005661" y="1763823"/>
                      <a:pt x="2722225" y="1763823"/>
                    </a:cubicBezTo>
                    <a:lnTo>
                      <a:pt x="2718995" y="1763823"/>
                    </a:lnTo>
                    <a:lnTo>
                      <a:pt x="2685242" y="1934321"/>
                    </a:lnTo>
                    <a:cubicBezTo>
                      <a:pt x="2663860" y="2084288"/>
                      <a:pt x="2664642" y="2209215"/>
                      <a:pt x="2665171" y="2239421"/>
                    </a:cubicBezTo>
                    <a:lnTo>
                      <a:pt x="2665178" y="2239777"/>
                    </a:lnTo>
                    <a:lnTo>
                      <a:pt x="2793742" y="2202022"/>
                    </a:lnTo>
                    <a:cubicBezTo>
                      <a:pt x="2927638" y="2162549"/>
                      <a:pt x="3066786" y="2166058"/>
                      <a:pt x="3198932" y="2212548"/>
                    </a:cubicBezTo>
                    <a:cubicBezTo>
                      <a:pt x="3232188" y="2223951"/>
                      <a:pt x="3262818" y="2239740"/>
                      <a:pt x="3291697" y="2259915"/>
                    </a:cubicBezTo>
                    <a:cubicBezTo>
                      <a:pt x="3320577" y="2280090"/>
                      <a:pt x="3347706" y="2302896"/>
                      <a:pt x="3370460" y="2330088"/>
                    </a:cubicBezTo>
                    <a:lnTo>
                      <a:pt x="3395839" y="2359035"/>
                    </a:lnTo>
                    <a:cubicBezTo>
                      <a:pt x="3386212" y="2309036"/>
                      <a:pt x="3372210" y="2202022"/>
                      <a:pt x="3385337" y="2087990"/>
                    </a:cubicBezTo>
                    <a:cubicBezTo>
                      <a:pt x="3408310" y="1908390"/>
                      <a:pt x="3494935" y="1783860"/>
                      <a:pt x="3636419" y="1724977"/>
                    </a:cubicBezTo>
                    <a:lnTo>
                      <a:pt x="3686766" y="1708303"/>
                    </a:lnTo>
                    <a:lnTo>
                      <a:pt x="3648145" y="1682553"/>
                    </a:lnTo>
                    <a:cubicBezTo>
                      <a:pt x="3627484" y="1670831"/>
                      <a:pt x="3606857" y="1661188"/>
                      <a:pt x="3586272" y="1653637"/>
                    </a:cubicBezTo>
                    <a:cubicBezTo>
                      <a:pt x="3578388" y="1650135"/>
                      <a:pt x="3570504" y="1648385"/>
                      <a:pt x="3560868" y="1645758"/>
                    </a:cubicBezTo>
                    <a:close/>
                    <a:moveTo>
                      <a:pt x="262982" y="1485660"/>
                    </a:moveTo>
                    <a:cubicBezTo>
                      <a:pt x="258588" y="1504828"/>
                      <a:pt x="249800" y="1557974"/>
                      <a:pt x="273528" y="1638129"/>
                    </a:cubicBezTo>
                    <a:lnTo>
                      <a:pt x="274584" y="1648196"/>
                    </a:lnTo>
                    <a:lnTo>
                      <a:pt x="275367" y="1649711"/>
                    </a:lnTo>
                    <a:lnTo>
                      <a:pt x="274794" y="1650196"/>
                    </a:lnTo>
                    <a:lnTo>
                      <a:pt x="278870" y="1689043"/>
                    </a:lnTo>
                    <a:cubicBezTo>
                      <a:pt x="275945" y="1737070"/>
                      <a:pt x="252876" y="1773826"/>
                      <a:pt x="251557" y="1775787"/>
                    </a:cubicBezTo>
                    <a:lnTo>
                      <a:pt x="249235" y="1776938"/>
                    </a:lnTo>
                    <a:lnTo>
                      <a:pt x="279433" y="1820703"/>
                    </a:lnTo>
                    <a:cubicBezTo>
                      <a:pt x="311904" y="1891620"/>
                      <a:pt x="307516" y="1971292"/>
                      <a:pt x="267146" y="2036956"/>
                    </a:cubicBezTo>
                    <a:lnTo>
                      <a:pt x="266285" y="2038960"/>
                    </a:lnTo>
                    <a:lnTo>
                      <a:pt x="271469" y="2050359"/>
                    </a:lnTo>
                    <a:cubicBezTo>
                      <a:pt x="275257" y="2058716"/>
                      <a:pt x="280794" y="2070821"/>
                      <a:pt x="288007" y="2086141"/>
                    </a:cubicBezTo>
                    <a:lnTo>
                      <a:pt x="301520" y="2114118"/>
                    </a:lnTo>
                    <a:lnTo>
                      <a:pt x="307710" y="2100025"/>
                    </a:lnTo>
                    <a:cubicBezTo>
                      <a:pt x="330334" y="2053206"/>
                      <a:pt x="383927" y="1968222"/>
                      <a:pt x="485336" y="1940061"/>
                    </a:cubicBezTo>
                    <a:lnTo>
                      <a:pt x="545154" y="1931707"/>
                    </a:lnTo>
                    <a:lnTo>
                      <a:pt x="468286" y="1500344"/>
                    </a:lnTo>
                    <a:lnTo>
                      <a:pt x="418203" y="1515433"/>
                    </a:lnTo>
                    <a:cubicBezTo>
                      <a:pt x="355588" y="1520946"/>
                      <a:pt x="286051" y="1495462"/>
                      <a:pt x="262982" y="1485660"/>
                    </a:cubicBezTo>
                    <a:close/>
                    <a:moveTo>
                      <a:pt x="200819" y="1477572"/>
                    </a:moveTo>
                    <a:cubicBezTo>
                      <a:pt x="169941" y="1478775"/>
                      <a:pt x="134902" y="1486873"/>
                      <a:pt x="117382" y="1514448"/>
                    </a:cubicBezTo>
                    <a:cubicBezTo>
                      <a:pt x="85956" y="1564237"/>
                      <a:pt x="109525" y="1658930"/>
                      <a:pt x="115909" y="1682999"/>
                    </a:cubicBezTo>
                    <a:lnTo>
                      <a:pt x="116194" y="1684095"/>
                    </a:lnTo>
                    <a:lnTo>
                      <a:pt x="171486" y="1711263"/>
                    </a:lnTo>
                    <a:cubicBezTo>
                      <a:pt x="195621" y="1723083"/>
                      <a:pt x="217122" y="1738404"/>
                      <a:pt x="235333" y="1756790"/>
                    </a:cubicBezTo>
                    <a:lnTo>
                      <a:pt x="240191" y="1763831"/>
                    </a:lnTo>
                    <a:lnTo>
                      <a:pt x="244266" y="1756551"/>
                    </a:lnTo>
                    <a:cubicBezTo>
                      <a:pt x="251959" y="1741450"/>
                      <a:pt x="264449" y="1711671"/>
                      <a:pt x="264373" y="1677601"/>
                    </a:cubicBezTo>
                    <a:lnTo>
                      <a:pt x="261100" y="1654173"/>
                    </a:lnTo>
                    <a:lnTo>
                      <a:pt x="164529" y="1626542"/>
                    </a:lnTo>
                    <a:cubicBezTo>
                      <a:pt x="160095" y="1624826"/>
                      <a:pt x="158322" y="1621393"/>
                      <a:pt x="158322" y="1616245"/>
                    </a:cubicBezTo>
                    <a:cubicBezTo>
                      <a:pt x="160095" y="1612812"/>
                      <a:pt x="164529" y="1610238"/>
                      <a:pt x="168962" y="1611096"/>
                    </a:cubicBezTo>
                    <a:lnTo>
                      <a:pt x="258420" y="1637444"/>
                    </a:lnTo>
                    <a:lnTo>
                      <a:pt x="244637" y="1571097"/>
                    </a:lnTo>
                    <a:cubicBezTo>
                      <a:pt x="241094" y="1539977"/>
                      <a:pt x="242495" y="1515841"/>
                      <a:pt x="244946" y="1499240"/>
                    </a:cubicBezTo>
                    <a:lnTo>
                      <a:pt x="248845" y="1480436"/>
                    </a:lnTo>
                    <a:lnTo>
                      <a:pt x="241306" y="1479364"/>
                    </a:lnTo>
                    <a:cubicBezTo>
                      <a:pt x="230657" y="1478092"/>
                      <a:pt x="216258" y="1476970"/>
                      <a:pt x="200819" y="1477572"/>
                    </a:cubicBezTo>
                    <a:close/>
                    <a:moveTo>
                      <a:pt x="2978230" y="1138186"/>
                    </a:moveTo>
                    <a:lnTo>
                      <a:pt x="2917342" y="1179869"/>
                    </a:lnTo>
                    <a:cubicBezTo>
                      <a:pt x="2842461" y="1222378"/>
                      <a:pt x="2756860" y="1248778"/>
                      <a:pt x="2690481" y="1263862"/>
                    </a:cubicBezTo>
                    <a:cubicBezTo>
                      <a:pt x="2619503" y="1280916"/>
                      <a:pt x="2558875" y="1288622"/>
                      <a:pt x="2532627" y="1291410"/>
                    </a:cubicBezTo>
                    <a:lnTo>
                      <a:pt x="2528947" y="1291757"/>
                    </a:lnTo>
                    <a:lnTo>
                      <a:pt x="2559620" y="1497815"/>
                    </a:lnTo>
                    <a:cubicBezTo>
                      <a:pt x="2560496" y="1500441"/>
                      <a:pt x="2558744" y="1503943"/>
                      <a:pt x="2555240" y="1505694"/>
                    </a:cubicBezTo>
                    <a:lnTo>
                      <a:pt x="2401601" y="1560785"/>
                    </a:lnTo>
                    <a:lnTo>
                      <a:pt x="2401813" y="1561212"/>
                    </a:lnTo>
                    <a:cubicBezTo>
                      <a:pt x="2421731" y="1598531"/>
                      <a:pt x="2510688" y="1741214"/>
                      <a:pt x="2696836" y="1748095"/>
                    </a:cubicBezTo>
                    <a:lnTo>
                      <a:pt x="2709422" y="1747477"/>
                    </a:lnTo>
                    <a:lnTo>
                      <a:pt x="2709428" y="1747467"/>
                    </a:lnTo>
                    <a:cubicBezTo>
                      <a:pt x="2711210" y="1746484"/>
                      <a:pt x="2713438" y="1746265"/>
                      <a:pt x="2715220" y="1747139"/>
                    </a:cubicBezTo>
                    <a:lnTo>
                      <a:pt x="2715252" y="1747191"/>
                    </a:lnTo>
                    <a:lnTo>
                      <a:pt x="2815051" y="1742291"/>
                    </a:lnTo>
                    <a:cubicBezTo>
                      <a:pt x="3043441" y="1711090"/>
                      <a:pt x="3190684" y="1572778"/>
                      <a:pt x="3224952" y="1537151"/>
                    </a:cubicBezTo>
                    <a:lnTo>
                      <a:pt x="3225172" y="1536911"/>
                    </a:lnTo>
                    <a:lnTo>
                      <a:pt x="3034403" y="1475055"/>
                    </a:lnTo>
                    <a:cubicBezTo>
                      <a:pt x="3030899" y="1473304"/>
                      <a:pt x="3029147" y="1470678"/>
                      <a:pt x="3029147" y="1468927"/>
                    </a:cubicBezTo>
                    <a:close/>
                    <a:moveTo>
                      <a:pt x="109498" y="1110887"/>
                    </a:moveTo>
                    <a:cubicBezTo>
                      <a:pt x="103366" y="1110887"/>
                      <a:pt x="98110" y="1110887"/>
                      <a:pt x="94606" y="1114389"/>
                    </a:cubicBezTo>
                    <a:cubicBezTo>
                      <a:pt x="70955" y="1131897"/>
                      <a:pt x="81466" y="1208057"/>
                      <a:pt x="267175" y="1469802"/>
                    </a:cubicBezTo>
                    <a:lnTo>
                      <a:pt x="267175" y="1470781"/>
                    </a:lnTo>
                    <a:lnTo>
                      <a:pt x="267649" y="1470983"/>
                    </a:lnTo>
                    <a:cubicBezTo>
                      <a:pt x="291285" y="1480693"/>
                      <a:pt x="375167" y="1511905"/>
                      <a:pt x="438844" y="1496621"/>
                    </a:cubicBezTo>
                    <a:lnTo>
                      <a:pt x="462917" y="1487057"/>
                    </a:lnTo>
                    <a:lnTo>
                      <a:pt x="450572" y="1469987"/>
                    </a:lnTo>
                    <a:cubicBezTo>
                      <a:pt x="390702" y="1388267"/>
                      <a:pt x="190745" y="1123909"/>
                      <a:pt x="109498" y="1110887"/>
                    </a:cubicBezTo>
                    <a:close/>
                    <a:moveTo>
                      <a:pt x="2146115" y="786885"/>
                    </a:moveTo>
                    <a:lnTo>
                      <a:pt x="2154588" y="932961"/>
                    </a:lnTo>
                    <a:cubicBezTo>
                      <a:pt x="2165018" y="1025699"/>
                      <a:pt x="2184378" y="1112159"/>
                      <a:pt x="2219460" y="1175999"/>
                    </a:cubicBezTo>
                    <a:lnTo>
                      <a:pt x="2256944" y="1227452"/>
                    </a:lnTo>
                    <a:lnTo>
                      <a:pt x="2260359" y="1227354"/>
                    </a:lnTo>
                    <a:cubicBezTo>
                      <a:pt x="2275020" y="1226324"/>
                      <a:pt x="2306299" y="1221218"/>
                      <a:pt x="2327802" y="1196842"/>
                    </a:cubicBezTo>
                    <a:cubicBezTo>
                      <a:pt x="2352130" y="1170490"/>
                      <a:pt x="2358212" y="1127449"/>
                      <a:pt x="2346917" y="1070352"/>
                    </a:cubicBezTo>
                    <a:cubicBezTo>
                      <a:pt x="2326065" y="951768"/>
                      <a:pt x="2346754" y="891982"/>
                      <a:pt x="2359501" y="868759"/>
                    </a:cubicBezTo>
                    <a:lnTo>
                      <a:pt x="2360867" y="866800"/>
                    </a:lnTo>
                    <a:lnTo>
                      <a:pt x="2354289" y="865643"/>
                    </a:lnTo>
                    <a:cubicBezTo>
                      <a:pt x="2321426" y="854004"/>
                      <a:pt x="2295804" y="828066"/>
                      <a:pt x="2282436" y="806795"/>
                    </a:cubicBezTo>
                    <a:lnTo>
                      <a:pt x="2274015" y="786885"/>
                    </a:lnTo>
                    <a:close/>
                    <a:moveTo>
                      <a:pt x="2505549" y="771439"/>
                    </a:moveTo>
                    <a:lnTo>
                      <a:pt x="2501054" y="791561"/>
                    </a:lnTo>
                    <a:cubicBezTo>
                      <a:pt x="2496323" y="802460"/>
                      <a:pt x="2489282" y="814129"/>
                      <a:pt x="2480920" y="824257"/>
                    </a:cubicBezTo>
                    <a:cubicBezTo>
                      <a:pt x="2458915" y="851558"/>
                      <a:pt x="2429869" y="869172"/>
                      <a:pt x="2398182" y="870933"/>
                    </a:cubicBezTo>
                    <a:cubicBezTo>
                      <a:pt x="2395541" y="871814"/>
                      <a:pt x="2392901" y="871814"/>
                      <a:pt x="2389380" y="871814"/>
                    </a:cubicBezTo>
                    <a:lnTo>
                      <a:pt x="2377586" y="869740"/>
                    </a:lnTo>
                    <a:lnTo>
                      <a:pt x="2372208" y="878106"/>
                    </a:lnTo>
                    <a:cubicBezTo>
                      <a:pt x="2360927" y="899558"/>
                      <a:pt x="2341704" y="955721"/>
                      <a:pt x="2362556" y="1067717"/>
                    </a:cubicBezTo>
                    <a:cubicBezTo>
                      <a:pt x="2373851" y="1129205"/>
                      <a:pt x="2366031" y="1176639"/>
                      <a:pt x="2339097" y="1207383"/>
                    </a:cubicBezTo>
                    <a:cubicBezTo>
                      <a:pt x="2324761" y="1223195"/>
                      <a:pt x="2307602" y="1231979"/>
                      <a:pt x="2292180" y="1236810"/>
                    </a:cubicBezTo>
                    <a:lnTo>
                      <a:pt x="2273528" y="1240904"/>
                    </a:lnTo>
                    <a:lnTo>
                      <a:pt x="2317740" y="1271086"/>
                    </a:lnTo>
                    <a:cubicBezTo>
                      <a:pt x="2339092" y="1279840"/>
                      <a:pt x="2362525" y="1284217"/>
                      <a:pt x="2387928" y="1284217"/>
                    </a:cubicBezTo>
                    <a:lnTo>
                      <a:pt x="2515021" y="1279136"/>
                    </a:lnTo>
                    <a:lnTo>
                      <a:pt x="2515225" y="1278729"/>
                    </a:lnTo>
                    <a:cubicBezTo>
                      <a:pt x="2516101" y="1278729"/>
                      <a:pt x="2587080" y="1248996"/>
                      <a:pt x="2645791" y="1185156"/>
                    </a:cubicBezTo>
                    <a:cubicBezTo>
                      <a:pt x="2722904" y="1098579"/>
                      <a:pt x="2744811" y="994512"/>
                      <a:pt x="2708007" y="875578"/>
                    </a:cubicBezTo>
                    <a:cubicBezTo>
                      <a:pt x="2702311" y="856776"/>
                      <a:pt x="2695301" y="838193"/>
                      <a:pt x="2687414" y="819500"/>
                    </a:cubicBezTo>
                    <a:lnTo>
                      <a:pt x="2665516" y="771439"/>
                    </a:lnTo>
                    <a:close/>
                    <a:moveTo>
                      <a:pt x="2383218" y="689512"/>
                    </a:moveTo>
                    <a:cubicBezTo>
                      <a:pt x="2319845" y="694796"/>
                      <a:pt x="2286397" y="764370"/>
                      <a:pt x="2288158" y="781103"/>
                    </a:cubicBezTo>
                    <a:cubicBezTo>
                      <a:pt x="2289038" y="798717"/>
                      <a:pt x="2333048" y="861246"/>
                      <a:pt x="2397302" y="856842"/>
                    </a:cubicBezTo>
                    <a:cubicBezTo>
                      <a:pt x="2431629" y="853320"/>
                      <a:pt x="2454514" y="832183"/>
                      <a:pt x="2468597" y="815450"/>
                    </a:cubicBezTo>
                    <a:cubicBezTo>
                      <a:pt x="2477399" y="804441"/>
                      <a:pt x="2483560" y="793653"/>
                      <a:pt x="2487411" y="784626"/>
                    </a:cubicBezTo>
                    <a:lnTo>
                      <a:pt x="2492022" y="765760"/>
                    </a:lnTo>
                    <a:lnTo>
                      <a:pt x="2490660" y="764574"/>
                    </a:lnTo>
                    <a:lnTo>
                      <a:pt x="2491920" y="763339"/>
                    </a:lnTo>
                    <a:lnTo>
                      <a:pt x="2484110" y="745105"/>
                    </a:lnTo>
                    <a:cubicBezTo>
                      <a:pt x="2478939" y="736849"/>
                      <a:pt x="2471238" y="727381"/>
                      <a:pt x="2460675" y="718574"/>
                    </a:cubicBezTo>
                    <a:cubicBezTo>
                      <a:pt x="2445712" y="705364"/>
                      <a:pt x="2421947" y="689512"/>
                      <a:pt x="2391140" y="689512"/>
                    </a:cubicBezTo>
                    <a:cubicBezTo>
                      <a:pt x="2388500" y="689512"/>
                      <a:pt x="2385859" y="689512"/>
                      <a:pt x="2383218" y="689512"/>
                    </a:cubicBezTo>
                    <a:close/>
                    <a:moveTo>
                      <a:pt x="2969816" y="583855"/>
                    </a:moveTo>
                    <a:cubicBezTo>
                      <a:pt x="2952285" y="583855"/>
                      <a:pt x="2933878" y="589094"/>
                      <a:pt x="2916347" y="599570"/>
                    </a:cubicBezTo>
                    <a:cubicBezTo>
                      <a:pt x="2888298" y="616158"/>
                      <a:pt x="2866385" y="644095"/>
                      <a:pt x="2854113" y="677270"/>
                    </a:cubicBezTo>
                    <a:cubicBezTo>
                      <a:pt x="2829570" y="745366"/>
                      <a:pt x="2868138" y="833543"/>
                      <a:pt x="2896187" y="846638"/>
                    </a:cubicBezTo>
                    <a:cubicBezTo>
                      <a:pt x="2904952" y="851003"/>
                      <a:pt x="2927742" y="849257"/>
                      <a:pt x="2957544" y="837035"/>
                    </a:cubicBezTo>
                    <a:cubicBezTo>
                      <a:pt x="2994359" y="822193"/>
                      <a:pt x="3038185" y="790764"/>
                      <a:pt x="3053086" y="749732"/>
                    </a:cubicBezTo>
                    <a:cubicBezTo>
                      <a:pt x="3078506" y="680762"/>
                      <a:pt x="3053963" y="609173"/>
                      <a:pt x="2999618" y="589094"/>
                    </a:cubicBezTo>
                    <a:cubicBezTo>
                      <a:pt x="2989976" y="585602"/>
                      <a:pt x="2980334" y="583855"/>
                      <a:pt x="2969816" y="583855"/>
                    </a:cubicBezTo>
                    <a:close/>
                    <a:moveTo>
                      <a:pt x="2956996" y="569669"/>
                    </a:moveTo>
                    <a:cubicBezTo>
                      <a:pt x="2973322" y="567704"/>
                      <a:pt x="2989538" y="569451"/>
                      <a:pt x="3004877" y="575125"/>
                    </a:cubicBezTo>
                    <a:cubicBezTo>
                      <a:pt x="3067111" y="597824"/>
                      <a:pt x="3096036" y="678143"/>
                      <a:pt x="3067987" y="754970"/>
                    </a:cubicBezTo>
                    <a:cubicBezTo>
                      <a:pt x="3046951" y="812590"/>
                      <a:pt x="2982087" y="843146"/>
                      <a:pt x="2963680" y="851003"/>
                    </a:cubicBezTo>
                    <a:cubicBezTo>
                      <a:pt x="2942643" y="858861"/>
                      <a:pt x="2923359" y="864099"/>
                      <a:pt x="2909335" y="864099"/>
                    </a:cubicBezTo>
                    <a:cubicBezTo>
                      <a:pt x="2901446" y="864099"/>
                      <a:pt x="2894434" y="863226"/>
                      <a:pt x="2890051" y="860607"/>
                    </a:cubicBezTo>
                    <a:cubicBezTo>
                      <a:pt x="2855866" y="844892"/>
                      <a:pt x="2811163" y="749732"/>
                      <a:pt x="2840089" y="672032"/>
                    </a:cubicBezTo>
                    <a:cubicBezTo>
                      <a:pt x="2853237" y="636237"/>
                      <a:pt x="2877780" y="604808"/>
                      <a:pt x="2908458" y="586475"/>
                    </a:cubicBezTo>
                    <a:cubicBezTo>
                      <a:pt x="2924236" y="577308"/>
                      <a:pt x="2940671" y="571633"/>
                      <a:pt x="2956996" y="569669"/>
                    </a:cubicBezTo>
                    <a:close/>
                    <a:moveTo>
                      <a:pt x="2965953" y="181921"/>
                    </a:moveTo>
                    <a:cubicBezTo>
                      <a:pt x="2858865" y="185192"/>
                      <a:pt x="2704282" y="220787"/>
                      <a:pt x="2635275" y="385851"/>
                    </a:cubicBezTo>
                    <a:cubicBezTo>
                      <a:pt x="2573936" y="531895"/>
                      <a:pt x="2626513" y="646456"/>
                      <a:pt x="2676461" y="756645"/>
                    </a:cubicBezTo>
                    <a:cubicBezTo>
                      <a:pt x="2693986" y="795123"/>
                      <a:pt x="2710636" y="832727"/>
                      <a:pt x="2722904" y="870331"/>
                    </a:cubicBezTo>
                    <a:cubicBezTo>
                      <a:pt x="2793006" y="1103826"/>
                      <a:pt x="2633523" y="1228882"/>
                      <a:pt x="2557286" y="1273482"/>
                    </a:cubicBezTo>
                    <a:cubicBezTo>
                      <a:pt x="2588832" y="1269109"/>
                      <a:pt x="2635275" y="1262113"/>
                      <a:pt x="2686976" y="1249870"/>
                    </a:cubicBezTo>
                    <a:cubicBezTo>
                      <a:pt x="2773728" y="1228882"/>
                      <a:pt x="2893779" y="1189529"/>
                      <a:pt x="2977902" y="1120442"/>
                    </a:cubicBezTo>
                    <a:lnTo>
                      <a:pt x="2981049" y="1120442"/>
                    </a:lnTo>
                    <a:lnTo>
                      <a:pt x="3050568" y="1051491"/>
                    </a:lnTo>
                    <a:cubicBezTo>
                      <a:pt x="3193421" y="878728"/>
                      <a:pt x="3192080" y="645391"/>
                      <a:pt x="3192080" y="499856"/>
                    </a:cubicBezTo>
                    <a:lnTo>
                      <a:pt x="3192080" y="477095"/>
                    </a:lnTo>
                    <a:cubicBezTo>
                      <a:pt x="3192080" y="381239"/>
                      <a:pt x="3159066" y="292153"/>
                      <a:pt x="3102601" y="218239"/>
                    </a:cubicBezTo>
                    <a:lnTo>
                      <a:pt x="3075684" y="189378"/>
                    </a:lnTo>
                    <a:lnTo>
                      <a:pt x="3074331" y="189115"/>
                    </a:lnTo>
                    <a:cubicBezTo>
                      <a:pt x="3061167" y="186731"/>
                      <a:pt x="3019497" y="180285"/>
                      <a:pt x="2965953" y="181921"/>
                    </a:cubicBezTo>
                    <a:close/>
                    <a:moveTo>
                      <a:pt x="2360813" y="118083"/>
                    </a:moveTo>
                    <a:lnTo>
                      <a:pt x="2341936" y="118481"/>
                    </a:lnTo>
                    <a:lnTo>
                      <a:pt x="2299235" y="149694"/>
                    </a:lnTo>
                    <a:cubicBezTo>
                      <a:pt x="2204629" y="233514"/>
                      <a:pt x="2146157" y="349286"/>
                      <a:pt x="2146157" y="477095"/>
                    </a:cubicBezTo>
                    <a:cubicBezTo>
                      <a:pt x="2146157" y="504233"/>
                      <a:pt x="2145281" y="534872"/>
                      <a:pt x="2144405" y="567262"/>
                    </a:cubicBezTo>
                    <a:cubicBezTo>
                      <a:pt x="2143529" y="620880"/>
                      <a:pt x="2142598" y="681392"/>
                      <a:pt x="2143625" y="743956"/>
                    </a:cubicBezTo>
                    <a:lnTo>
                      <a:pt x="2145269" y="772297"/>
                    </a:lnTo>
                    <a:lnTo>
                      <a:pt x="2274844" y="772297"/>
                    </a:lnTo>
                    <a:lnTo>
                      <a:pt x="2278737" y="756031"/>
                    </a:lnTo>
                    <a:cubicBezTo>
                      <a:pt x="2292724" y="723418"/>
                      <a:pt x="2328867" y="679164"/>
                      <a:pt x="2382338" y="674540"/>
                    </a:cubicBezTo>
                    <a:cubicBezTo>
                      <a:pt x="2413145" y="671898"/>
                      <a:pt x="2444832" y="683347"/>
                      <a:pt x="2471238" y="707125"/>
                    </a:cubicBezTo>
                    <a:cubicBezTo>
                      <a:pt x="2480920" y="715932"/>
                      <a:pt x="2489942" y="726280"/>
                      <a:pt x="2496543" y="736298"/>
                    </a:cubicBezTo>
                    <a:lnTo>
                      <a:pt x="2504693" y="756851"/>
                    </a:lnTo>
                    <a:lnTo>
                      <a:pt x="2659061" y="756851"/>
                    </a:lnTo>
                    <a:lnTo>
                      <a:pt x="2625937" y="678581"/>
                    </a:lnTo>
                    <a:cubicBezTo>
                      <a:pt x="2592830" y="591307"/>
                      <a:pt x="2573278" y="494072"/>
                      <a:pt x="2621255" y="380604"/>
                    </a:cubicBezTo>
                    <a:cubicBezTo>
                      <a:pt x="2630292" y="359014"/>
                      <a:pt x="2640703" y="339538"/>
                      <a:pt x="2652221" y="321978"/>
                    </a:cubicBezTo>
                    <a:lnTo>
                      <a:pt x="2654190" y="319510"/>
                    </a:lnTo>
                    <a:lnTo>
                      <a:pt x="2616692" y="246746"/>
                    </a:lnTo>
                    <a:cubicBezTo>
                      <a:pt x="2539112" y="134393"/>
                      <a:pt x="2417660" y="118838"/>
                      <a:pt x="2360813" y="118083"/>
                    </a:cubicBezTo>
                    <a:close/>
                    <a:moveTo>
                      <a:pt x="2669118" y="14006"/>
                    </a:moveTo>
                    <a:cubicBezTo>
                      <a:pt x="2560715" y="14006"/>
                      <a:pt x="2460073" y="43182"/>
                      <a:pt x="2376615" y="93131"/>
                    </a:cubicBezTo>
                    <a:lnTo>
                      <a:pt x="2362790" y="103238"/>
                    </a:lnTo>
                    <a:lnTo>
                      <a:pt x="2369471" y="103197"/>
                    </a:lnTo>
                    <a:cubicBezTo>
                      <a:pt x="2432113" y="105437"/>
                      <a:pt x="2551405" y="125330"/>
                      <a:pt x="2629364" y="237156"/>
                    </a:cubicBezTo>
                    <a:lnTo>
                      <a:pt x="2665138" y="305789"/>
                    </a:lnTo>
                    <a:lnTo>
                      <a:pt x="2689827" y="274846"/>
                    </a:lnTo>
                    <a:cubicBezTo>
                      <a:pt x="2770607" y="191284"/>
                      <a:pt x="2881587" y="169553"/>
                      <a:pt x="2964913" y="166869"/>
                    </a:cubicBezTo>
                    <a:cubicBezTo>
                      <a:pt x="2998244" y="165796"/>
                      <a:pt x="3027150" y="167770"/>
                      <a:pt x="3047928" y="170053"/>
                    </a:cubicBezTo>
                    <a:lnTo>
                      <a:pt x="3059059" y="171552"/>
                    </a:lnTo>
                    <a:lnTo>
                      <a:pt x="3038673" y="149694"/>
                    </a:lnTo>
                    <a:cubicBezTo>
                      <a:pt x="2943957" y="65874"/>
                      <a:pt x="2813217" y="14006"/>
                      <a:pt x="2669118" y="14006"/>
                    </a:cubicBezTo>
                    <a:close/>
                    <a:moveTo>
                      <a:pt x="2669118" y="0"/>
                    </a:moveTo>
                    <a:cubicBezTo>
                      <a:pt x="2965200" y="0"/>
                      <a:pt x="3206972" y="212723"/>
                      <a:pt x="3206972" y="477095"/>
                    </a:cubicBezTo>
                    <a:lnTo>
                      <a:pt x="3206972" y="499856"/>
                    </a:lnTo>
                    <a:cubicBezTo>
                      <a:pt x="3206972" y="668808"/>
                      <a:pt x="3207848" y="950688"/>
                      <a:pt x="2993232" y="1129270"/>
                    </a:cubicBezTo>
                    <a:lnTo>
                      <a:pt x="3043163" y="1461924"/>
                    </a:lnTo>
                    <a:lnTo>
                      <a:pt x="3565248" y="1630876"/>
                    </a:lnTo>
                    <a:cubicBezTo>
                      <a:pt x="3574884" y="1633503"/>
                      <a:pt x="3582768" y="1636129"/>
                      <a:pt x="3591528" y="1639631"/>
                    </a:cubicBezTo>
                    <a:cubicBezTo>
                      <a:pt x="3985720" y="1784072"/>
                      <a:pt x="4280926" y="2616581"/>
                      <a:pt x="4377284" y="2889706"/>
                    </a:cubicBezTo>
                    <a:cubicBezTo>
                      <a:pt x="4386920" y="2915093"/>
                      <a:pt x="4393928" y="2934352"/>
                      <a:pt x="4398308" y="2947483"/>
                    </a:cubicBezTo>
                    <a:cubicBezTo>
                      <a:pt x="4452618" y="3091049"/>
                      <a:pt x="4584892" y="3976957"/>
                      <a:pt x="4592776" y="4033858"/>
                    </a:cubicBezTo>
                    <a:lnTo>
                      <a:pt x="4804764" y="4363010"/>
                    </a:lnTo>
                    <a:cubicBezTo>
                      <a:pt x="4805640" y="4363886"/>
                      <a:pt x="4805640" y="4365636"/>
                      <a:pt x="4805640" y="4366512"/>
                    </a:cubicBezTo>
                    <a:cubicBezTo>
                      <a:pt x="4805640" y="4369138"/>
                      <a:pt x="4814400" y="4534589"/>
                      <a:pt x="4812648" y="4608123"/>
                    </a:cubicBezTo>
                    <a:cubicBezTo>
                      <a:pt x="4812648" y="4632634"/>
                      <a:pt x="4805640" y="4651018"/>
                      <a:pt x="4790748" y="4663273"/>
                    </a:cubicBezTo>
                    <a:cubicBezTo>
                      <a:pt x="4774980" y="4675529"/>
                      <a:pt x="4756584" y="4677280"/>
                      <a:pt x="4745196" y="4677280"/>
                    </a:cubicBezTo>
                    <a:cubicBezTo>
                      <a:pt x="4746072" y="4692162"/>
                      <a:pt x="4743444" y="4721050"/>
                      <a:pt x="4722420" y="4729804"/>
                    </a:cubicBezTo>
                    <a:cubicBezTo>
                      <a:pt x="4702274" y="4737682"/>
                      <a:pt x="4670738" y="4732430"/>
                      <a:pt x="4657598" y="4728928"/>
                    </a:cubicBezTo>
                    <a:cubicBezTo>
                      <a:pt x="4653218" y="4740308"/>
                      <a:pt x="4639202" y="4760443"/>
                      <a:pt x="4617304" y="4768322"/>
                    </a:cubicBezTo>
                    <a:cubicBezTo>
                      <a:pt x="4604164" y="4772698"/>
                      <a:pt x="4590148" y="4771823"/>
                      <a:pt x="4576132" y="4764820"/>
                    </a:cubicBezTo>
                    <a:cubicBezTo>
                      <a:pt x="4533974" y="4743372"/>
                      <a:pt x="4497184" y="4591900"/>
                      <a:pt x="4484538" y="4533842"/>
                    </a:cubicBezTo>
                    <a:lnTo>
                      <a:pt x="4481646" y="4520073"/>
                    </a:lnTo>
                    <a:lnTo>
                      <a:pt x="4481590" y="4520054"/>
                    </a:lnTo>
                    <a:lnTo>
                      <a:pt x="4478066" y="4511629"/>
                    </a:lnTo>
                    <a:lnTo>
                      <a:pt x="4375532" y="4364760"/>
                    </a:lnTo>
                    <a:cubicBezTo>
                      <a:pt x="4364144" y="4398026"/>
                      <a:pt x="4339616" y="4481190"/>
                      <a:pt x="4348376" y="4517956"/>
                    </a:cubicBezTo>
                    <a:cubicBezTo>
                      <a:pt x="4361516" y="4570480"/>
                      <a:pt x="4329980" y="4663273"/>
                      <a:pt x="4263406" y="4683408"/>
                    </a:cubicBezTo>
                    <a:cubicBezTo>
                      <a:pt x="4252018" y="4686909"/>
                      <a:pt x="4243258" y="4685158"/>
                      <a:pt x="4235374" y="4679030"/>
                    </a:cubicBezTo>
                    <a:cubicBezTo>
                      <a:pt x="4204716" y="4657146"/>
                      <a:pt x="4199460" y="4575733"/>
                      <a:pt x="4192452" y="4480314"/>
                    </a:cubicBezTo>
                    <a:cubicBezTo>
                      <a:pt x="4189824" y="4446173"/>
                      <a:pt x="4187196" y="4410282"/>
                      <a:pt x="4184568" y="4378767"/>
                    </a:cubicBezTo>
                    <a:cubicBezTo>
                      <a:pt x="4181064" y="4348128"/>
                      <a:pt x="4182159" y="4318419"/>
                      <a:pt x="4185950" y="4290775"/>
                    </a:cubicBezTo>
                    <a:lnTo>
                      <a:pt x="4195580" y="4249317"/>
                    </a:lnTo>
                    <a:lnTo>
                      <a:pt x="4193575" y="4247742"/>
                    </a:lnTo>
                    <a:lnTo>
                      <a:pt x="4196765" y="4244219"/>
                    </a:lnTo>
                    <a:lnTo>
                      <a:pt x="4203511" y="4215176"/>
                    </a:lnTo>
                    <a:cubicBezTo>
                      <a:pt x="4214433" y="4181610"/>
                      <a:pt x="4227142" y="4155245"/>
                      <a:pt x="4235215" y="4139914"/>
                    </a:cubicBezTo>
                    <a:lnTo>
                      <a:pt x="4241126" y="4129098"/>
                    </a:lnTo>
                    <a:lnTo>
                      <a:pt x="4240792" y="4128574"/>
                    </a:lnTo>
                    <a:lnTo>
                      <a:pt x="4241438" y="4128163"/>
                    </a:lnTo>
                    <a:lnTo>
                      <a:pt x="3963942" y="3152758"/>
                    </a:lnTo>
                    <a:lnTo>
                      <a:pt x="3959773" y="3149975"/>
                    </a:lnTo>
                    <a:lnTo>
                      <a:pt x="3960665" y="3148011"/>
                    </a:lnTo>
                    <a:lnTo>
                      <a:pt x="3415455" y="2402107"/>
                    </a:lnTo>
                    <a:lnTo>
                      <a:pt x="3383044" y="2534293"/>
                    </a:lnTo>
                    <a:lnTo>
                      <a:pt x="3294570" y="2930850"/>
                    </a:lnTo>
                    <a:cubicBezTo>
                      <a:pt x="3286686" y="2964991"/>
                      <a:pt x="3284934" y="3000007"/>
                      <a:pt x="3289314" y="3035023"/>
                    </a:cubicBezTo>
                    <a:cubicBezTo>
                      <a:pt x="3294570" y="3071790"/>
                      <a:pt x="3305082" y="3107682"/>
                      <a:pt x="3323477" y="3140947"/>
                    </a:cubicBezTo>
                    <a:cubicBezTo>
                      <a:pt x="3427719" y="3328283"/>
                      <a:pt x="3610799" y="3660936"/>
                      <a:pt x="3675622" y="3786994"/>
                    </a:cubicBezTo>
                    <a:cubicBezTo>
                      <a:pt x="3694675" y="3823871"/>
                      <a:pt x="3711633" y="3861363"/>
                      <a:pt x="3726703" y="3899186"/>
                    </a:cubicBezTo>
                    <a:lnTo>
                      <a:pt x="3761247" y="3998422"/>
                    </a:lnTo>
                    <a:lnTo>
                      <a:pt x="3762326" y="3998913"/>
                    </a:lnTo>
                    <a:lnTo>
                      <a:pt x="3761832" y="4000101"/>
                    </a:lnTo>
                    <a:lnTo>
                      <a:pt x="3766450" y="4013368"/>
                    </a:lnTo>
                    <a:cubicBezTo>
                      <a:pt x="3835434" y="4242588"/>
                      <a:pt x="3843810" y="4473530"/>
                      <a:pt x="3835927" y="4644890"/>
                    </a:cubicBezTo>
                    <a:cubicBezTo>
                      <a:pt x="3824539" y="4892629"/>
                      <a:pt x="3777236" y="5072962"/>
                      <a:pt x="3775484" y="5074713"/>
                    </a:cubicBezTo>
                    <a:cubicBezTo>
                      <a:pt x="3775484" y="5078214"/>
                      <a:pt x="3771980" y="5080840"/>
                      <a:pt x="3768476" y="5080840"/>
                    </a:cubicBezTo>
                    <a:lnTo>
                      <a:pt x="2795739" y="5080840"/>
                    </a:lnTo>
                    <a:lnTo>
                      <a:pt x="2794863" y="5080840"/>
                    </a:lnTo>
                    <a:lnTo>
                      <a:pt x="2471194" y="5080840"/>
                    </a:lnTo>
                    <a:lnTo>
                      <a:pt x="2471193" y="5080841"/>
                    </a:lnTo>
                    <a:lnTo>
                      <a:pt x="2470317" y="5080841"/>
                    </a:lnTo>
                    <a:lnTo>
                      <a:pt x="2470316" y="5080840"/>
                    </a:lnTo>
                    <a:lnTo>
                      <a:pt x="2050675" y="5080840"/>
                    </a:lnTo>
                    <a:cubicBezTo>
                      <a:pt x="2048047" y="5080840"/>
                      <a:pt x="2044543" y="5077339"/>
                      <a:pt x="2043667" y="5074713"/>
                    </a:cubicBezTo>
                    <a:cubicBezTo>
                      <a:pt x="2042353" y="5070117"/>
                      <a:pt x="1990287" y="4770072"/>
                      <a:pt x="2003878" y="4371053"/>
                    </a:cubicBezTo>
                    <a:lnTo>
                      <a:pt x="2011677" y="4245090"/>
                    </a:lnTo>
                    <a:lnTo>
                      <a:pt x="2010600" y="4240426"/>
                    </a:lnTo>
                    <a:lnTo>
                      <a:pt x="2011980" y="4240196"/>
                    </a:lnTo>
                    <a:lnTo>
                      <a:pt x="2016684" y="4164204"/>
                    </a:lnTo>
                    <a:cubicBezTo>
                      <a:pt x="2023136" y="4093112"/>
                      <a:pt x="2031951" y="4020180"/>
                      <a:pt x="2043667" y="3946318"/>
                    </a:cubicBezTo>
                    <a:lnTo>
                      <a:pt x="2052869" y="3892211"/>
                    </a:lnTo>
                    <a:lnTo>
                      <a:pt x="2050451" y="3889189"/>
                    </a:lnTo>
                    <a:lnTo>
                      <a:pt x="2053906" y="3886119"/>
                    </a:lnTo>
                    <a:lnTo>
                      <a:pt x="2053982" y="3885671"/>
                    </a:lnTo>
                    <a:cubicBezTo>
                      <a:pt x="2081156" y="3735359"/>
                      <a:pt x="2128199" y="3530173"/>
                      <a:pt x="2155792" y="3411447"/>
                    </a:cubicBezTo>
                    <a:cubicBezTo>
                      <a:pt x="2162800" y="3380808"/>
                      <a:pt x="2165428" y="3349293"/>
                      <a:pt x="2162800" y="3318654"/>
                    </a:cubicBezTo>
                    <a:cubicBezTo>
                      <a:pt x="2159296" y="3286264"/>
                      <a:pt x="2152289" y="3253874"/>
                      <a:pt x="2139149" y="3224986"/>
                    </a:cubicBezTo>
                    <a:lnTo>
                      <a:pt x="2000744" y="2905464"/>
                    </a:lnTo>
                    <a:lnTo>
                      <a:pt x="1984884" y="2850336"/>
                    </a:lnTo>
                    <a:lnTo>
                      <a:pt x="1981819" y="2845385"/>
                    </a:lnTo>
                    <a:lnTo>
                      <a:pt x="1983178" y="2844407"/>
                    </a:lnTo>
                    <a:lnTo>
                      <a:pt x="1960448" y="2765399"/>
                    </a:lnTo>
                    <a:cubicBezTo>
                      <a:pt x="1898254" y="2853815"/>
                      <a:pt x="1611808" y="3183842"/>
                      <a:pt x="1391060" y="3183842"/>
                    </a:cubicBezTo>
                    <a:cubicBezTo>
                      <a:pt x="1387556" y="3183842"/>
                      <a:pt x="1384928" y="3183842"/>
                      <a:pt x="1381424" y="3183842"/>
                    </a:cubicBezTo>
                    <a:cubicBezTo>
                      <a:pt x="1339048" y="3182091"/>
                      <a:pt x="1297453" y="3175717"/>
                      <a:pt x="1256747" y="3165399"/>
                    </a:cubicBezTo>
                    <a:lnTo>
                      <a:pt x="1181183" y="3138735"/>
                    </a:lnTo>
                    <a:lnTo>
                      <a:pt x="1180284" y="3139738"/>
                    </a:lnTo>
                    <a:cubicBezTo>
                      <a:pt x="1178520" y="3141494"/>
                      <a:pt x="1176756" y="3142371"/>
                      <a:pt x="1174991" y="3142371"/>
                    </a:cubicBezTo>
                    <a:cubicBezTo>
                      <a:pt x="1173227" y="3142371"/>
                      <a:pt x="1170580" y="3141494"/>
                      <a:pt x="1169698" y="3139738"/>
                    </a:cubicBezTo>
                    <a:lnTo>
                      <a:pt x="1169698" y="3134682"/>
                    </a:lnTo>
                    <a:lnTo>
                      <a:pt x="1137408" y="3123289"/>
                    </a:lnTo>
                    <a:cubicBezTo>
                      <a:pt x="904507" y="3018117"/>
                      <a:pt x="707575" y="2795382"/>
                      <a:pt x="570264" y="2601699"/>
                    </a:cubicBezTo>
                    <a:cubicBezTo>
                      <a:pt x="381052" y="2336451"/>
                      <a:pt x="263671" y="2071204"/>
                      <a:pt x="252283" y="2044942"/>
                    </a:cubicBezTo>
                    <a:cubicBezTo>
                      <a:pt x="18396" y="1884743"/>
                      <a:pt x="0" y="1793701"/>
                      <a:pt x="0" y="1769190"/>
                    </a:cubicBezTo>
                    <a:cubicBezTo>
                      <a:pt x="0" y="1740302"/>
                      <a:pt x="8760" y="1717541"/>
                      <a:pt x="26279" y="1702660"/>
                    </a:cubicBezTo>
                    <a:cubicBezTo>
                      <a:pt x="50807" y="1682525"/>
                      <a:pt x="83218" y="1680774"/>
                      <a:pt x="99862" y="1681650"/>
                    </a:cubicBezTo>
                    <a:cubicBezTo>
                      <a:pt x="91102" y="1650135"/>
                      <a:pt x="71831" y="1558218"/>
                      <a:pt x="105118" y="1506569"/>
                    </a:cubicBezTo>
                    <a:cubicBezTo>
                      <a:pt x="135777" y="1457547"/>
                      <a:pt x="209360" y="1459297"/>
                      <a:pt x="243523" y="1463674"/>
                    </a:cubicBezTo>
                    <a:cubicBezTo>
                      <a:pt x="45551" y="1181795"/>
                      <a:pt x="58691" y="1121392"/>
                      <a:pt x="84970" y="1102133"/>
                    </a:cubicBezTo>
                    <a:cubicBezTo>
                      <a:pt x="92854" y="1096880"/>
                      <a:pt x="101614" y="1094254"/>
                      <a:pt x="113002" y="1096005"/>
                    </a:cubicBezTo>
                    <a:cubicBezTo>
                      <a:pt x="213740" y="1111762"/>
                      <a:pt x="469527" y="1470678"/>
                      <a:pt x="480914" y="1486435"/>
                    </a:cubicBezTo>
                    <a:cubicBezTo>
                      <a:pt x="481790" y="1486435"/>
                      <a:pt x="481790" y="1487310"/>
                      <a:pt x="481790" y="1489061"/>
                    </a:cubicBezTo>
                    <a:lnTo>
                      <a:pt x="561505" y="1934641"/>
                    </a:lnTo>
                    <a:lnTo>
                      <a:pt x="1365656" y="2598197"/>
                    </a:lnTo>
                    <a:lnTo>
                      <a:pt x="1543481" y="2258541"/>
                    </a:lnTo>
                    <a:lnTo>
                      <a:pt x="1608223" y="2147205"/>
                    </a:lnTo>
                    <a:lnTo>
                      <a:pt x="1607260" y="2144905"/>
                    </a:lnTo>
                    <a:lnTo>
                      <a:pt x="1610110" y="2143961"/>
                    </a:lnTo>
                    <a:lnTo>
                      <a:pt x="1613929" y="2137393"/>
                    </a:lnTo>
                    <a:cubicBezTo>
                      <a:pt x="1667556" y="2051904"/>
                      <a:pt x="1734486" y="1959358"/>
                      <a:pt x="1814611" y="1874088"/>
                    </a:cubicBezTo>
                    <a:lnTo>
                      <a:pt x="1873695" y="1819281"/>
                    </a:lnTo>
                    <a:lnTo>
                      <a:pt x="1875107" y="1813664"/>
                    </a:lnTo>
                    <a:lnTo>
                      <a:pt x="1878769" y="1814575"/>
                    </a:lnTo>
                    <a:lnTo>
                      <a:pt x="1944681" y="1753433"/>
                    </a:lnTo>
                    <a:cubicBezTo>
                      <a:pt x="1972713" y="1731110"/>
                      <a:pt x="1998554" y="1712836"/>
                      <a:pt x="2021603" y="1697982"/>
                    </a:cubicBezTo>
                    <a:lnTo>
                      <a:pt x="2081572" y="1663164"/>
                    </a:lnTo>
                    <a:lnTo>
                      <a:pt x="2083759" y="1660438"/>
                    </a:lnTo>
                    <a:lnTo>
                      <a:pt x="2085026" y="1661561"/>
                    </a:lnTo>
                    <a:lnTo>
                      <a:pt x="2121575" y="1644856"/>
                    </a:lnTo>
                    <a:cubicBezTo>
                      <a:pt x="2131046" y="1641163"/>
                      <a:pt x="2136521" y="1639631"/>
                      <a:pt x="2137397" y="1639631"/>
                    </a:cubicBezTo>
                    <a:lnTo>
                      <a:pt x="2386533" y="1550022"/>
                    </a:lnTo>
                    <a:lnTo>
                      <a:pt x="2386916" y="1548876"/>
                    </a:lnTo>
                    <a:lnTo>
                      <a:pt x="2388372" y="1549361"/>
                    </a:lnTo>
                    <a:lnTo>
                      <a:pt x="2543853" y="1493438"/>
                    </a:lnTo>
                    <a:lnTo>
                      <a:pt x="2514069" y="1294722"/>
                    </a:lnTo>
                    <a:cubicBezTo>
                      <a:pt x="2472898" y="1297348"/>
                      <a:pt x="2430851" y="1299974"/>
                      <a:pt x="2387928" y="1299974"/>
                    </a:cubicBezTo>
                    <a:cubicBezTo>
                      <a:pt x="2332741" y="1299974"/>
                      <a:pt x="2286314" y="1280715"/>
                      <a:pt x="2248647" y="1242197"/>
                    </a:cubicBezTo>
                    <a:cubicBezTo>
                      <a:pt x="2184700" y="1177418"/>
                      <a:pt x="2154041" y="1062959"/>
                      <a:pt x="2139806" y="937557"/>
                    </a:cubicBezTo>
                    <a:lnTo>
                      <a:pt x="2130766" y="782205"/>
                    </a:lnTo>
                    <a:lnTo>
                      <a:pt x="2127681" y="779162"/>
                    </a:lnTo>
                    <a:lnTo>
                      <a:pt x="2130448" y="776736"/>
                    </a:lnTo>
                    <a:lnTo>
                      <a:pt x="2128664" y="746090"/>
                    </a:lnTo>
                    <a:cubicBezTo>
                      <a:pt x="2127652" y="682760"/>
                      <a:pt x="2128637" y="621537"/>
                      <a:pt x="2129513" y="567262"/>
                    </a:cubicBezTo>
                    <a:cubicBezTo>
                      <a:pt x="2130389" y="534872"/>
                      <a:pt x="2131265" y="504233"/>
                      <a:pt x="2131265" y="477095"/>
                    </a:cubicBezTo>
                    <a:cubicBezTo>
                      <a:pt x="2131265" y="344909"/>
                      <a:pt x="2191489" y="225636"/>
                      <a:pt x="2288832" y="139408"/>
                    </a:cubicBezTo>
                    <a:lnTo>
                      <a:pt x="2323214" y="114289"/>
                    </a:lnTo>
                    <a:lnTo>
                      <a:pt x="2321631" y="113050"/>
                    </a:lnTo>
                    <a:cubicBezTo>
                      <a:pt x="2320755" y="108640"/>
                      <a:pt x="2323384" y="104231"/>
                      <a:pt x="2327765" y="104231"/>
                    </a:cubicBezTo>
                    <a:lnTo>
                      <a:pt x="2338002" y="103486"/>
                    </a:lnTo>
                    <a:lnTo>
                      <a:pt x="2368439" y="81248"/>
                    </a:lnTo>
                    <a:cubicBezTo>
                      <a:pt x="2454283" y="29914"/>
                      <a:pt x="2557759" y="0"/>
                      <a:pt x="26691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3D757354-D182-41BC-8F15-609B33369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9654" y="11441583"/>
            <a:ext cx="972220" cy="825489"/>
          </a:xfrm>
          <a:custGeom>
            <a:avLst/>
            <a:gdLst>
              <a:gd name="connsiteX0" fmla="*/ 299279 w 972220"/>
              <a:gd name="connsiteY0" fmla="*/ 632354 h 825489"/>
              <a:gd name="connsiteX1" fmla="*/ 485672 w 972220"/>
              <a:gd name="connsiteY1" fmla="*/ 722832 h 825489"/>
              <a:gd name="connsiteX2" fmla="*/ 672941 w 972220"/>
              <a:gd name="connsiteY2" fmla="*/ 632354 h 825489"/>
              <a:gd name="connsiteX3" fmla="*/ 205645 w 972220"/>
              <a:gd name="connsiteY3" fmla="*/ 606255 h 825489"/>
              <a:gd name="connsiteX4" fmla="*/ 765700 w 972220"/>
              <a:gd name="connsiteY4" fmla="*/ 606255 h 825489"/>
              <a:gd name="connsiteX5" fmla="*/ 972220 w 972220"/>
              <a:gd name="connsiteY5" fmla="*/ 812439 h 825489"/>
              <a:gd name="connsiteX6" fmla="*/ 959969 w 972220"/>
              <a:gd name="connsiteY6" fmla="*/ 825489 h 825489"/>
              <a:gd name="connsiteX7" fmla="*/ 946842 w 972220"/>
              <a:gd name="connsiteY7" fmla="*/ 812439 h 825489"/>
              <a:gd name="connsiteX8" fmla="*/ 765700 w 972220"/>
              <a:gd name="connsiteY8" fmla="*/ 632354 h 825489"/>
              <a:gd name="connsiteX9" fmla="*/ 702694 w 972220"/>
              <a:gd name="connsiteY9" fmla="*/ 632354 h 825489"/>
              <a:gd name="connsiteX10" fmla="*/ 485672 w 972220"/>
              <a:gd name="connsiteY10" fmla="*/ 748061 h 825489"/>
              <a:gd name="connsiteX11" fmla="*/ 269526 w 972220"/>
              <a:gd name="connsiteY11" fmla="*/ 632354 h 825489"/>
              <a:gd name="connsiteX12" fmla="*/ 205645 w 972220"/>
              <a:gd name="connsiteY12" fmla="*/ 632354 h 825489"/>
              <a:gd name="connsiteX13" fmla="*/ 24502 w 972220"/>
              <a:gd name="connsiteY13" fmla="*/ 812439 h 825489"/>
              <a:gd name="connsiteX14" fmla="*/ 11376 w 972220"/>
              <a:gd name="connsiteY14" fmla="*/ 825489 h 825489"/>
              <a:gd name="connsiteX15" fmla="*/ 0 w 972220"/>
              <a:gd name="connsiteY15" fmla="*/ 812439 h 825489"/>
              <a:gd name="connsiteX16" fmla="*/ 205645 w 972220"/>
              <a:gd name="connsiteY16" fmla="*/ 606255 h 825489"/>
              <a:gd name="connsiteX17" fmla="*/ 758385 w 972220"/>
              <a:gd name="connsiteY17" fmla="*/ 455656 h 825489"/>
              <a:gd name="connsiteX18" fmla="*/ 771428 w 972220"/>
              <a:gd name="connsiteY18" fmla="*/ 468624 h 825489"/>
              <a:gd name="connsiteX19" fmla="*/ 771428 w 972220"/>
              <a:gd name="connsiteY19" fmla="*/ 557669 h 825489"/>
              <a:gd name="connsiteX20" fmla="*/ 758385 w 972220"/>
              <a:gd name="connsiteY20" fmla="*/ 570636 h 825489"/>
              <a:gd name="connsiteX21" fmla="*/ 654048 w 972220"/>
              <a:gd name="connsiteY21" fmla="*/ 570636 h 825489"/>
              <a:gd name="connsiteX22" fmla="*/ 641006 w 972220"/>
              <a:gd name="connsiteY22" fmla="*/ 557669 h 825489"/>
              <a:gd name="connsiteX23" fmla="*/ 654048 w 972220"/>
              <a:gd name="connsiteY23" fmla="*/ 544701 h 825489"/>
              <a:gd name="connsiteX24" fmla="*/ 746213 w 972220"/>
              <a:gd name="connsiteY24" fmla="*/ 544701 h 825489"/>
              <a:gd name="connsiteX25" fmla="*/ 746213 w 972220"/>
              <a:gd name="connsiteY25" fmla="*/ 468624 h 825489"/>
              <a:gd name="connsiteX26" fmla="*/ 758385 w 972220"/>
              <a:gd name="connsiteY26" fmla="*/ 455656 h 825489"/>
              <a:gd name="connsiteX27" fmla="*/ 209893 w 972220"/>
              <a:gd name="connsiteY27" fmla="*/ 455656 h 825489"/>
              <a:gd name="connsiteX28" fmla="*/ 221986 w 972220"/>
              <a:gd name="connsiteY28" fmla="*/ 467759 h 825489"/>
              <a:gd name="connsiteX29" fmla="*/ 221986 w 972220"/>
              <a:gd name="connsiteY29" fmla="*/ 544701 h 825489"/>
              <a:gd name="connsiteX30" fmla="*/ 314408 w 972220"/>
              <a:gd name="connsiteY30" fmla="*/ 544701 h 825489"/>
              <a:gd name="connsiteX31" fmla="*/ 327364 w 972220"/>
              <a:gd name="connsiteY31" fmla="*/ 557669 h 825489"/>
              <a:gd name="connsiteX32" fmla="*/ 314408 w 972220"/>
              <a:gd name="connsiteY32" fmla="*/ 570636 h 825489"/>
              <a:gd name="connsiteX33" fmla="*/ 209893 w 972220"/>
              <a:gd name="connsiteY33" fmla="*/ 570636 h 825489"/>
              <a:gd name="connsiteX34" fmla="*/ 196937 w 972220"/>
              <a:gd name="connsiteY34" fmla="*/ 557669 h 825489"/>
              <a:gd name="connsiteX35" fmla="*/ 196937 w 972220"/>
              <a:gd name="connsiteY35" fmla="*/ 467759 h 825489"/>
              <a:gd name="connsiteX36" fmla="*/ 209893 w 972220"/>
              <a:gd name="connsiteY36" fmla="*/ 455656 h 825489"/>
              <a:gd name="connsiteX37" fmla="*/ 594924 w 972220"/>
              <a:gd name="connsiteY37" fmla="*/ 203505 h 825489"/>
              <a:gd name="connsiteX38" fmla="*/ 476934 w 972220"/>
              <a:gd name="connsiteY38" fmla="*/ 222772 h 825489"/>
              <a:gd name="connsiteX39" fmla="*/ 300386 w 972220"/>
              <a:gd name="connsiteY39" fmla="*/ 285830 h 825489"/>
              <a:gd name="connsiteX40" fmla="*/ 485674 w 972220"/>
              <a:gd name="connsiteY40" fmla="*/ 468873 h 825489"/>
              <a:gd name="connsiteX41" fmla="*/ 671836 w 972220"/>
              <a:gd name="connsiteY41" fmla="*/ 282327 h 825489"/>
              <a:gd name="connsiteX42" fmla="*/ 671836 w 972220"/>
              <a:gd name="connsiteY42" fmla="*/ 266562 h 825489"/>
              <a:gd name="connsiteX43" fmla="*/ 594924 w 972220"/>
              <a:gd name="connsiteY43" fmla="*/ 203505 h 825489"/>
              <a:gd name="connsiteX44" fmla="*/ 637750 w 972220"/>
              <a:gd name="connsiteY44" fmla="*/ 172852 h 825489"/>
              <a:gd name="connsiteX45" fmla="*/ 616774 w 972220"/>
              <a:gd name="connsiteY45" fmla="*/ 190368 h 825489"/>
              <a:gd name="connsiteX46" fmla="*/ 667466 w 972220"/>
              <a:gd name="connsiteY46" fmla="*/ 239413 h 825489"/>
              <a:gd name="connsiteX47" fmla="*/ 637750 w 972220"/>
              <a:gd name="connsiteY47" fmla="*/ 172852 h 825489"/>
              <a:gd name="connsiteX48" fmla="*/ 485674 w 972220"/>
              <a:gd name="connsiteY48" fmla="*/ 94905 h 825489"/>
              <a:gd name="connsiteX49" fmla="*/ 303008 w 972220"/>
              <a:gd name="connsiteY49" fmla="*/ 247295 h 825489"/>
              <a:gd name="connsiteX50" fmla="*/ 477808 w 972220"/>
              <a:gd name="connsiteY50" fmla="*/ 197374 h 825489"/>
              <a:gd name="connsiteX51" fmla="*/ 621144 w 972220"/>
              <a:gd name="connsiteY51" fmla="*/ 152708 h 825489"/>
              <a:gd name="connsiteX52" fmla="*/ 485674 w 972220"/>
              <a:gd name="connsiteY52" fmla="*/ 94905 h 825489"/>
              <a:gd name="connsiteX53" fmla="*/ 485674 w 972220"/>
              <a:gd name="connsiteY53" fmla="*/ 69507 h 825489"/>
              <a:gd name="connsiteX54" fmla="*/ 698056 w 972220"/>
              <a:gd name="connsiteY54" fmla="*/ 282327 h 825489"/>
              <a:gd name="connsiteX55" fmla="*/ 485674 w 972220"/>
              <a:gd name="connsiteY55" fmla="*/ 493395 h 825489"/>
              <a:gd name="connsiteX56" fmla="*/ 274166 w 972220"/>
              <a:gd name="connsiteY56" fmla="*/ 282327 h 825489"/>
              <a:gd name="connsiteX57" fmla="*/ 485674 w 972220"/>
              <a:gd name="connsiteY57" fmla="*/ 69507 h 825489"/>
              <a:gd name="connsiteX58" fmla="*/ 654048 w 972220"/>
              <a:gd name="connsiteY58" fmla="*/ 0 h 825489"/>
              <a:gd name="connsiteX59" fmla="*/ 758385 w 972220"/>
              <a:gd name="connsiteY59" fmla="*/ 0 h 825489"/>
              <a:gd name="connsiteX60" fmla="*/ 771428 w 972220"/>
              <a:gd name="connsiteY60" fmla="*/ 12103 h 825489"/>
              <a:gd name="connsiteX61" fmla="*/ 771428 w 972220"/>
              <a:gd name="connsiteY61" fmla="*/ 102013 h 825489"/>
              <a:gd name="connsiteX62" fmla="*/ 758385 w 972220"/>
              <a:gd name="connsiteY62" fmla="*/ 114980 h 825489"/>
              <a:gd name="connsiteX63" fmla="*/ 746213 w 972220"/>
              <a:gd name="connsiteY63" fmla="*/ 102013 h 825489"/>
              <a:gd name="connsiteX64" fmla="*/ 746213 w 972220"/>
              <a:gd name="connsiteY64" fmla="*/ 24206 h 825489"/>
              <a:gd name="connsiteX65" fmla="*/ 654048 w 972220"/>
              <a:gd name="connsiteY65" fmla="*/ 24206 h 825489"/>
              <a:gd name="connsiteX66" fmla="*/ 641006 w 972220"/>
              <a:gd name="connsiteY66" fmla="*/ 12103 h 825489"/>
              <a:gd name="connsiteX67" fmla="*/ 654048 w 972220"/>
              <a:gd name="connsiteY67" fmla="*/ 0 h 825489"/>
              <a:gd name="connsiteX68" fmla="*/ 209893 w 972220"/>
              <a:gd name="connsiteY68" fmla="*/ 0 h 825489"/>
              <a:gd name="connsiteX69" fmla="*/ 314408 w 972220"/>
              <a:gd name="connsiteY69" fmla="*/ 0 h 825489"/>
              <a:gd name="connsiteX70" fmla="*/ 327364 w 972220"/>
              <a:gd name="connsiteY70" fmla="*/ 12103 h 825489"/>
              <a:gd name="connsiteX71" fmla="*/ 314408 w 972220"/>
              <a:gd name="connsiteY71" fmla="*/ 24206 h 825489"/>
              <a:gd name="connsiteX72" fmla="*/ 221986 w 972220"/>
              <a:gd name="connsiteY72" fmla="*/ 24206 h 825489"/>
              <a:gd name="connsiteX73" fmla="*/ 221986 w 972220"/>
              <a:gd name="connsiteY73" fmla="*/ 102013 h 825489"/>
              <a:gd name="connsiteX74" fmla="*/ 209893 w 972220"/>
              <a:gd name="connsiteY74" fmla="*/ 114980 h 825489"/>
              <a:gd name="connsiteX75" fmla="*/ 196937 w 972220"/>
              <a:gd name="connsiteY75" fmla="*/ 102013 h 825489"/>
              <a:gd name="connsiteX76" fmla="*/ 196937 w 972220"/>
              <a:gd name="connsiteY76" fmla="*/ 12103 h 825489"/>
              <a:gd name="connsiteX77" fmla="*/ 209893 w 972220"/>
              <a:gd name="connsiteY77" fmla="*/ 0 h 825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972220" h="825489">
                <a:moveTo>
                  <a:pt x="299279" y="632354"/>
                </a:moveTo>
                <a:cubicBezTo>
                  <a:pt x="336033" y="687163"/>
                  <a:pt x="407790" y="722832"/>
                  <a:pt x="485672" y="722832"/>
                </a:cubicBezTo>
                <a:cubicBezTo>
                  <a:pt x="564430" y="722832"/>
                  <a:pt x="635312" y="687163"/>
                  <a:pt x="672941" y="632354"/>
                </a:cubicBezTo>
                <a:close/>
                <a:moveTo>
                  <a:pt x="205645" y="606255"/>
                </a:moveTo>
                <a:lnTo>
                  <a:pt x="765700" y="606255"/>
                </a:lnTo>
                <a:cubicBezTo>
                  <a:pt x="880336" y="606255"/>
                  <a:pt x="972220" y="698472"/>
                  <a:pt x="972220" y="812439"/>
                </a:cubicBezTo>
                <a:cubicBezTo>
                  <a:pt x="972220" y="819399"/>
                  <a:pt x="966969" y="825489"/>
                  <a:pt x="959969" y="825489"/>
                </a:cubicBezTo>
                <a:cubicBezTo>
                  <a:pt x="952968" y="825489"/>
                  <a:pt x="946842" y="819399"/>
                  <a:pt x="946842" y="812439"/>
                </a:cubicBezTo>
                <a:cubicBezTo>
                  <a:pt x="946842" y="712392"/>
                  <a:pt x="865459" y="632354"/>
                  <a:pt x="765700" y="632354"/>
                </a:cubicBezTo>
                <a:lnTo>
                  <a:pt x="702694" y="632354"/>
                </a:lnTo>
                <a:cubicBezTo>
                  <a:pt x="663315" y="702822"/>
                  <a:pt x="578431" y="748061"/>
                  <a:pt x="485672" y="748061"/>
                </a:cubicBezTo>
                <a:cubicBezTo>
                  <a:pt x="393788" y="748061"/>
                  <a:pt x="308905" y="702822"/>
                  <a:pt x="269526" y="632354"/>
                </a:cubicBezTo>
                <a:lnTo>
                  <a:pt x="205645" y="632354"/>
                </a:lnTo>
                <a:cubicBezTo>
                  <a:pt x="106760" y="632354"/>
                  <a:pt x="24502" y="712392"/>
                  <a:pt x="24502" y="812439"/>
                </a:cubicBezTo>
                <a:cubicBezTo>
                  <a:pt x="24502" y="819399"/>
                  <a:pt x="18377" y="825489"/>
                  <a:pt x="11376" y="825489"/>
                </a:cubicBezTo>
                <a:cubicBezTo>
                  <a:pt x="5251" y="825489"/>
                  <a:pt x="0" y="819399"/>
                  <a:pt x="0" y="812439"/>
                </a:cubicBezTo>
                <a:cubicBezTo>
                  <a:pt x="0" y="698472"/>
                  <a:pt x="91884" y="606255"/>
                  <a:pt x="205645" y="606255"/>
                </a:cubicBezTo>
                <a:close/>
                <a:moveTo>
                  <a:pt x="758385" y="455656"/>
                </a:moveTo>
                <a:cubicBezTo>
                  <a:pt x="766211" y="455656"/>
                  <a:pt x="771428" y="460843"/>
                  <a:pt x="771428" y="468624"/>
                </a:cubicBezTo>
                <a:lnTo>
                  <a:pt x="771428" y="557669"/>
                </a:lnTo>
                <a:cubicBezTo>
                  <a:pt x="771428" y="564585"/>
                  <a:pt x="766211" y="570636"/>
                  <a:pt x="758385" y="570636"/>
                </a:cubicBezTo>
                <a:lnTo>
                  <a:pt x="654048" y="570636"/>
                </a:lnTo>
                <a:cubicBezTo>
                  <a:pt x="647092" y="570636"/>
                  <a:pt x="641006" y="564585"/>
                  <a:pt x="641006" y="557669"/>
                </a:cubicBezTo>
                <a:cubicBezTo>
                  <a:pt x="641006" y="550753"/>
                  <a:pt x="647092" y="544701"/>
                  <a:pt x="654048" y="544701"/>
                </a:cubicBezTo>
                <a:lnTo>
                  <a:pt x="746213" y="544701"/>
                </a:lnTo>
                <a:lnTo>
                  <a:pt x="746213" y="468624"/>
                </a:lnTo>
                <a:cubicBezTo>
                  <a:pt x="746213" y="460843"/>
                  <a:pt x="752299" y="455656"/>
                  <a:pt x="758385" y="455656"/>
                </a:cubicBezTo>
                <a:close/>
                <a:moveTo>
                  <a:pt x="209893" y="455656"/>
                </a:moveTo>
                <a:cubicBezTo>
                  <a:pt x="216803" y="455656"/>
                  <a:pt x="221986" y="460843"/>
                  <a:pt x="221986" y="467759"/>
                </a:cubicBezTo>
                <a:lnTo>
                  <a:pt x="221986" y="544701"/>
                </a:lnTo>
                <a:lnTo>
                  <a:pt x="314408" y="544701"/>
                </a:lnTo>
                <a:cubicBezTo>
                  <a:pt x="321318" y="544701"/>
                  <a:pt x="327364" y="550753"/>
                  <a:pt x="327364" y="557669"/>
                </a:cubicBezTo>
                <a:cubicBezTo>
                  <a:pt x="327364" y="564585"/>
                  <a:pt x="321318" y="570636"/>
                  <a:pt x="314408" y="570636"/>
                </a:cubicBezTo>
                <a:lnTo>
                  <a:pt x="209893" y="570636"/>
                </a:lnTo>
                <a:cubicBezTo>
                  <a:pt x="202983" y="570636"/>
                  <a:pt x="196937" y="564585"/>
                  <a:pt x="196937" y="557669"/>
                </a:cubicBezTo>
                <a:lnTo>
                  <a:pt x="196937" y="467759"/>
                </a:lnTo>
                <a:cubicBezTo>
                  <a:pt x="196937" y="460843"/>
                  <a:pt x="202983" y="455656"/>
                  <a:pt x="209893" y="455656"/>
                </a:cubicBezTo>
                <a:close/>
                <a:moveTo>
                  <a:pt x="594924" y="203505"/>
                </a:moveTo>
                <a:cubicBezTo>
                  <a:pt x="567830" y="215766"/>
                  <a:pt x="529374" y="225400"/>
                  <a:pt x="476934" y="222772"/>
                </a:cubicBezTo>
                <a:cubicBezTo>
                  <a:pt x="362440" y="216642"/>
                  <a:pt x="310874" y="271817"/>
                  <a:pt x="300386" y="285830"/>
                </a:cubicBezTo>
                <a:cubicBezTo>
                  <a:pt x="302134" y="387423"/>
                  <a:pt x="384290" y="468873"/>
                  <a:pt x="485674" y="468873"/>
                </a:cubicBezTo>
                <a:cubicBezTo>
                  <a:pt x="588806" y="468873"/>
                  <a:pt x="671836" y="384796"/>
                  <a:pt x="671836" y="282327"/>
                </a:cubicBezTo>
                <a:cubicBezTo>
                  <a:pt x="671836" y="276196"/>
                  <a:pt x="671836" y="271817"/>
                  <a:pt x="671836" y="266562"/>
                </a:cubicBezTo>
                <a:cubicBezTo>
                  <a:pt x="635128" y="258680"/>
                  <a:pt x="607160" y="223648"/>
                  <a:pt x="594924" y="203505"/>
                </a:cubicBezTo>
                <a:close/>
                <a:moveTo>
                  <a:pt x="637750" y="172852"/>
                </a:moveTo>
                <a:cubicBezTo>
                  <a:pt x="632506" y="178106"/>
                  <a:pt x="625514" y="184237"/>
                  <a:pt x="616774" y="190368"/>
                </a:cubicBezTo>
                <a:cubicBezTo>
                  <a:pt x="626388" y="205256"/>
                  <a:pt x="644742" y="229779"/>
                  <a:pt x="667466" y="239413"/>
                </a:cubicBezTo>
                <a:cubicBezTo>
                  <a:pt x="662222" y="214890"/>
                  <a:pt x="650860" y="192995"/>
                  <a:pt x="637750" y="172852"/>
                </a:cubicBezTo>
                <a:close/>
                <a:moveTo>
                  <a:pt x="485674" y="94905"/>
                </a:moveTo>
                <a:cubicBezTo>
                  <a:pt x="394778" y="94905"/>
                  <a:pt x="318740" y="160590"/>
                  <a:pt x="303008" y="247295"/>
                </a:cubicBezTo>
                <a:cubicBezTo>
                  <a:pt x="331850" y="223648"/>
                  <a:pt x="387786" y="192995"/>
                  <a:pt x="477808" y="197374"/>
                </a:cubicBezTo>
                <a:cubicBezTo>
                  <a:pt x="567830" y="201753"/>
                  <a:pt x="608034" y="168473"/>
                  <a:pt x="621144" y="152708"/>
                </a:cubicBezTo>
                <a:cubicBezTo>
                  <a:pt x="586184" y="117676"/>
                  <a:pt x="538988" y="94905"/>
                  <a:pt x="485674" y="94905"/>
                </a:cubicBezTo>
                <a:close/>
                <a:moveTo>
                  <a:pt x="485674" y="69507"/>
                </a:moveTo>
                <a:cubicBezTo>
                  <a:pt x="602790" y="69507"/>
                  <a:pt x="698056" y="164969"/>
                  <a:pt x="698056" y="282327"/>
                </a:cubicBezTo>
                <a:cubicBezTo>
                  <a:pt x="698056" y="398809"/>
                  <a:pt x="602790" y="493395"/>
                  <a:pt x="485674" y="493395"/>
                </a:cubicBezTo>
                <a:cubicBezTo>
                  <a:pt x="369432" y="493395"/>
                  <a:pt x="274166" y="398809"/>
                  <a:pt x="274166" y="282327"/>
                </a:cubicBezTo>
                <a:cubicBezTo>
                  <a:pt x="274166" y="164969"/>
                  <a:pt x="369432" y="69507"/>
                  <a:pt x="485674" y="69507"/>
                </a:cubicBezTo>
                <a:close/>
                <a:moveTo>
                  <a:pt x="654048" y="0"/>
                </a:moveTo>
                <a:lnTo>
                  <a:pt x="758385" y="0"/>
                </a:lnTo>
                <a:cubicBezTo>
                  <a:pt x="766211" y="0"/>
                  <a:pt x="771428" y="5187"/>
                  <a:pt x="771428" y="12103"/>
                </a:cubicBezTo>
                <a:lnTo>
                  <a:pt x="771428" y="102013"/>
                </a:lnTo>
                <a:cubicBezTo>
                  <a:pt x="771428" y="108929"/>
                  <a:pt x="766211" y="114980"/>
                  <a:pt x="758385" y="114980"/>
                </a:cubicBezTo>
                <a:cubicBezTo>
                  <a:pt x="752299" y="114980"/>
                  <a:pt x="746213" y="108929"/>
                  <a:pt x="746213" y="102013"/>
                </a:cubicBezTo>
                <a:lnTo>
                  <a:pt x="746213" y="24206"/>
                </a:lnTo>
                <a:lnTo>
                  <a:pt x="654048" y="24206"/>
                </a:lnTo>
                <a:cubicBezTo>
                  <a:pt x="647092" y="24206"/>
                  <a:pt x="641006" y="19019"/>
                  <a:pt x="641006" y="12103"/>
                </a:cubicBezTo>
                <a:cubicBezTo>
                  <a:pt x="641006" y="5187"/>
                  <a:pt x="647092" y="0"/>
                  <a:pt x="654048" y="0"/>
                </a:cubicBezTo>
                <a:close/>
                <a:moveTo>
                  <a:pt x="209893" y="0"/>
                </a:moveTo>
                <a:lnTo>
                  <a:pt x="314408" y="0"/>
                </a:lnTo>
                <a:cubicBezTo>
                  <a:pt x="321318" y="0"/>
                  <a:pt x="327364" y="5187"/>
                  <a:pt x="327364" y="12103"/>
                </a:cubicBezTo>
                <a:cubicBezTo>
                  <a:pt x="327364" y="19019"/>
                  <a:pt x="321318" y="24206"/>
                  <a:pt x="314408" y="24206"/>
                </a:cubicBezTo>
                <a:lnTo>
                  <a:pt x="221986" y="24206"/>
                </a:lnTo>
                <a:lnTo>
                  <a:pt x="221986" y="102013"/>
                </a:lnTo>
                <a:cubicBezTo>
                  <a:pt x="221986" y="108929"/>
                  <a:pt x="216803" y="114980"/>
                  <a:pt x="209893" y="114980"/>
                </a:cubicBezTo>
                <a:cubicBezTo>
                  <a:pt x="202983" y="114980"/>
                  <a:pt x="196937" y="108929"/>
                  <a:pt x="196937" y="102013"/>
                </a:cubicBezTo>
                <a:lnTo>
                  <a:pt x="196937" y="12103"/>
                </a:lnTo>
                <a:cubicBezTo>
                  <a:pt x="196937" y="5187"/>
                  <a:pt x="202983" y="0"/>
                  <a:pt x="209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02" name="Freeform 149">
            <a:extLst>
              <a:ext uri="{FF2B5EF4-FFF2-40B4-BE49-F238E27FC236}">
                <a16:creationId xmlns:a16="http://schemas.microsoft.com/office/drawing/2014/main" id="{EC2A7D5B-4042-4DB9-B7DA-18F2C83B5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2465" y="9854514"/>
            <a:ext cx="575363" cy="2000250"/>
          </a:xfrm>
          <a:custGeom>
            <a:avLst/>
            <a:gdLst>
              <a:gd name="T0" fmla="*/ 655 w 656"/>
              <a:gd name="T1" fmla="*/ 0 h 2286"/>
              <a:gd name="T2" fmla="*/ 655 w 656"/>
              <a:gd name="T3" fmla="*/ 2285 h 2286"/>
              <a:gd name="T4" fmla="*/ 0 w 656"/>
              <a:gd name="T5" fmla="*/ 2285 h 2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56" h="2286">
                <a:moveTo>
                  <a:pt x="655" y="0"/>
                </a:moveTo>
                <a:lnTo>
                  <a:pt x="655" y="2285"/>
                </a:lnTo>
                <a:lnTo>
                  <a:pt x="0" y="2285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03" name="Freeform 150">
            <a:extLst>
              <a:ext uri="{FF2B5EF4-FFF2-40B4-BE49-F238E27FC236}">
                <a16:creationId xmlns:a16="http://schemas.microsoft.com/office/drawing/2014/main" id="{73855768-B134-4D76-AA04-2571FBC10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6114" y="6328975"/>
            <a:ext cx="3629797" cy="1699054"/>
          </a:xfrm>
          <a:custGeom>
            <a:avLst/>
            <a:gdLst>
              <a:gd name="T0" fmla="*/ 4145 w 4146"/>
              <a:gd name="T1" fmla="*/ 1939 h 1940"/>
              <a:gd name="T2" fmla="*/ 0 w 4146"/>
              <a:gd name="T3" fmla="*/ 1939 h 1940"/>
              <a:gd name="T4" fmla="*/ 0 w 4146"/>
              <a:gd name="T5" fmla="*/ 0 h 1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46" h="1940">
                <a:moveTo>
                  <a:pt x="4145" y="1939"/>
                </a:moveTo>
                <a:lnTo>
                  <a:pt x="0" y="1939"/>
                </a:ln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04" name="Freeform 151">
            <a:extLst>
              <a:ext uri="{FF2B5EF4-FFF2-40B4-BE49-F238E27FC236}">
                <a16:creationId xmlns:a16="http://schemas.microsoft.com/office/drawing/2014/main" id="{DB825CE1-9943-4624-91D7-1EF14ACFB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75" y="6328975"/>
            <a:ext cx="3629797" cy="1699054"/>
          </a:xfrm>
          <a:custGeom>
            <a:avLst/>
            <a:gdLst>
              <a:gd name="T0" fmla="*/ 0 w 4147"/>
              <a:gd name="T1" fmla="*/ 1939 h 1940"/>
              <a:gd name="T2" fmla="*/ 4146 w 4147"/>
              <a:gd name="T3" fmla="*/ 1939 h 1940"/>
              <a:gd name="T4" fmla="*/ 4146 w 4147"/>
              <a:gd name="T5" fmla="*/ 0 h 1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47" h="1940">
                <a:moveTo>
                  <a:pt x="0" y="1939"/>
                </a:moveTo>
                <a:lnTo>
                  <a:pt x="4146" y="1939"/>
                </a:lnTo>
                <a:lnTo>
                  <a:pt x="4146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05" name="Freeform 153">
            <a:extLst>
              <a:ext uri="{FF2B5EF4-FFF2-40B4-BE49-F238E27FC236}">
                <a16:creationId xmlns:a16="http://schemas.microsoft.com/office/drawing/2014/main" id="{46CAB4AE-1A73-4D45-A23B-00AD1D255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6682" y="10858500"/>
            <a:ext cx="1996390" cy="1996387"/>
          </a:xfrm>
          <a:custGeom>
            <a:avLst/>
            <a:gdLst>
              <a:gd name="T0" fmla="*/ 0 w 2278"/>
              <a:gd name="T1" fmla="*/ 1139 h 2279"/>
              <a:gd name="T2" fmla="*/ 0 w 2278"/>
              <a:gd name="T3" fmla="*/ 1139 h 2279"/>
              <a:gd name="T4" fmla="*/ 1139 w 2278"/>
              <a:gd name="T5" fmla="*/ 2278 h 2279"/>
              <a:gd name="T6" fmla="*/ 1139 w 2278"/>
              <a:gd name="T7" fmla="*/ 2278 h 2279"/>
              <a:gd name="T8" fmla="*/ 2277 w 2278"/>
              <a:gd name="T9" fmla="*/ 1139 h 2279"/>
              <a:gd name="T10" fmla="*/ 2277 w 2278"/>
              <a:gd name="T11" fmla="*/ 1139 h 2279"/>
              <a:gd name="T12" fmla="*/ 1139 w 2278"/>
              <a:gd name="T13" fmla="*/ 0 h 2279"/>
              <a:gd name="T14" fmla="*/ 1139 w 2278"/>
              <a:gd name="T15" fmla="*/ 0 h 2279"/>
              <a:gd name="T16" fmla="*/ 0 w 2278"/>
              <a:gd name="T17" fmla="*/ 1139 h 2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8" h="2279">
                <a:moveTo>
                  <a:pt x="0" y="1139"/>
                </a:moveTo>
                <a:lnTo>
                  <a:pt x="0" y="1139"/>
                </a:lnTo>
                <a:cubicBezTo>
                  <a:pt x="0" y="1767"/>
                  <a:pt x="510" y="2278"/>
                  <a:pt x="1139" y="2278"/>
                </a:cubicBezTo>
                <a:lnTo>
                  <a:pt x="1139" y="2278"/>
                </a:lnTo>
                <a:cubicBezTo>
                  <a:pt x="1767" y="2278"/>
                  <a:pt x="2277" y="1767"/>
                  <a:pt x="2277" y="1139"/>
                </a:cubicBezTo>
                <a:lnTo>
                  <a:pt x="2277" y="1139"/>
                </a:lnTo>
                <a:cubicBezTo>
                  <a:pt x="2277" y="510"/>
                  <a:pt x="1767" y="0"/>
                  <a:pt x="1139" y="0"/>
                </a:cubicBezTo>
                <a:lnTo>
                  <a:pt x="1139" y="0"/>
                </a:lnTo>
                <a:cubicBezTo>
                  <a:pt x="510" y="0"/>
                  <a:pt x="0" y="510"/>
                  <a:pt x="0" y="1139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06" name="Freeform 154">
            <a:extLst>
              <a:ext uri="{FF2B5EF4-FFF2-40B4-BE49-F238E27FC236}">
                <a16:creationId xmlns:a16="http://schemas.microsoft.com/office/drawing/2014/main" id="{4AB7DE96-98CB-4046-B2E0-7559F1E99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31321" y="9854514"/>
            <a:ext cx="575360" cy="2000250"/>
          </a:xfrm>
          <a:custGeom>
            <a:avLst/>
            <a:gdLst>
              <a:gd name="T0" fmla="*/ 0 w 657"/>
              <a:gd name="T1" fmla="*/ 0 h 2286"/>
              <a:gd name="T2" fmla="*/ 0 w 657"/>
              <a:gd name="T3" fmla="*/ 2285 h 2286"/>
              <a:gd name="T4" fmla="*/ 656 w 657"/>
              <a:gd name="T5" fmla="*/ 2285 h 2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57" h="2286">
                <a:moveTo>
                  <a:pt x="0" y="0"/>
                </a:moveTo>
                <a:lnTo>
                  <a:pt x="0" y="2285"/>
                </a:lnTo>
                <a:lnTo>
                  <a:pt x="656" y="2285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6C23CC82-38AF-4C33-BF61-0FFFD3172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0659" y="11375939"/>
            <a:ext cx="764411" cy="956773"/>
          </a:xfrm>
          <a:custGeom>
            <a:avLst/>
            <a:gdLst>
              <a:gd name="connsiteX0" fmla="*/ 73960 w 764411"/>
              <a:gd name="connsiteY0" fmla="*/ 922894 h 956773"/>
              <a:gd name="connsiteX1" fmla="*/ 144405 w 764411"/>
              <a:gd name="connsiteY1" fmla="*/ 922894 h 956773"/>
              <a:gd name="connsiteX2" fmla="*/ 157450 w 764411"/>
              <a:gd name="connsiteY2" fmla="*/ 935509 h 956773"/>
              <a:gd name="connsiteX3" fmla="*/ 144405 w 764411"/>
              <a:gd name="connsiteY3" fmla="*/ 949025 h 956773"/>
              <a:gd name="connsiteX4" fmla="*/ 73960 w 764411"/>
              <a:gd name="connsiteY4" fmla="*/ 949025 h 956773"/>
              <a:gd name="connsiteX5" fmla="*/ 61784 w 764411"/>
              <a:gd name="connsiteY5" fmla="*/ 935509 h 956773"/>
              <a:gd name="connsiteX6" fmla="*/ 73960 w 764411"/>
              <a:gd name="connsiteY6" fmla="*/ 922894 h 956773"/>
              <a:gd name="connsiteX7" fmla="*/ 105970 w 764411"/>
              <a:gd name="connsiteY7" fmla="*/ 814773 h 956773"/>
              <a:gd name="connsiteX8" fmla="*/ 133443 w 764411"/>
              <a:gd name="connsiteY8" fmla="*/ 814773 h 956773"/>
              <a:gd name="connsiteX9" fmla="*/ 145851 w 764411"/>
              <a:gd name="connsiteY9" fmla="*/ 827388 h 956773"/>
              <a:gd name="connsiteX10" fmla="*/ 133443 w 764411"/>
              <a:gd name="connsiteY10" fmla="*/ 840904 h 956773"/>
              <a:gd name="connsiteX11" fmla="*/ 105970 w 764411"/>
              <a:gd name="connsiteY11" fmla="*/ 840904 h 956773"/>
              <a:gd name="connsiteX12" fmla="*/ 92676 w 764411"/>
              <a:gd name="connsiteY12" fmla="*/ 827388 h 956773"/>
              <a:gd name="connsiteX13" fmla="*/ 105970 w 764411"/>
              <a:gd name="connsiteY13" fmla="*/ 814773 h 956773"/>
              <a:gd name="connsiteX14" fmla="*/ 113460 w 764411"/>
              <a:gd name="connsiteY14" fmla="*/ 760712 h 956773"/>
              <a:gd name="connsiteX15" fmla="*/ 176151 w 764411"/>
              <a:gd name="connsiteY15" fmla="*/ 760712 h 956773"/>
              <a:gd name="connsiteX16" fmla="*/ 188341 w 764411"/>
              <a:gd name="connsiteY16" fmla="*/ 773327 h 956773"/>
              <a:gd name="connsiteX17" fmla="*/ 176151 w 764411"/>
              <a:gd name="connsiteY17" fmla="*/ 786843 h 956773"/>
              <a:gd name="connsiteX18" fmla="*/ 113460 w 764411"/>
              <a:gd name="connsiteY18" fmla="*/ 786843 h 956773"/>
              <a:gd name="connsiteX19" fmla="*/ 100399 w 764411"/>
              <a:gd name="connsiteY19" fmla="*/ 773327 h 956773"/>
              <a:gd name="connsiteX20" fmla="*/ 113460 w 764411"/>
              <a:gd name="connsiteY20" fmla="*/ 760712 h 956773"/>
              <a:gd name="connsiteX21" fmla="*/ 136550 w 764411"/>
              <a:gd name="connsiteY21" fmla="*/ 706651 h 956773"/>
              <a:gd name="connsiteX22" fmla="*/ 160784 w 764411"/>
              <a:gd name="connsiteY22" fmla="*/ 706651 h 956773"/>
              <a:gd name="connsiteX23" fmla="*/ 172901 w 764411"/>
              <a:gd name="connsiteY23" fmla="*/ 720167 h 956773"/>
              <a:gd name="connsiteX24" fmla="*/ 160784 w 764411"/>
              <a:gd name="connsiteY24" fmla="*/ 732782 h 956773"/>
              <a:gd name="connsiteX25" fmla="*/ 136550 w 764411"/>
              <a:gd name="connsiteY25" fmla="*/ 732782 h 956773"/>
              <a:gd name="connsiteX26" fmla="*/ 123568 w 764411"/>
              <a:gd name="connsiteY26" fmla="*/ 720167 h 956773"/>
              <a:gd name="connsiteX27" fmla="*/ 136550 w 764411"/>
              <a:gd name="connsiteY27" fmla="*/ 706651 h 956773"/>
              <a:gd name="connsiteX28" fmla="*/ 121361 w 764411"/>
              <a:gd name="connsiteY28" fmla="*/ 648730 h 956773"/>
              <a:gd name="connsiteX29" fmla="*/ 187559 w 764411"/>
              <a:gd name="connsiteY29" fmla="*/ 648730 h 956773"/>
              <a:gd name="connsiteX30" fmla="*/ 199915 w 764411"/>
              <a:gd name="connsiteY30" fmla="*/ 662245 h 956773"/>
              <a:gd name="connsiteX31" fmla="*/ 187559 w 764411"/>
              <a:gd name="connsiteY31" fmla="*/ 674858 h 956773"/>
              <a:gd name="connsiteX32" fmla="*/ 121361 w 764411"/>
              <a:gd name="connsiteY32" fmla="*/ 674858 h 956773"/>
              <a:gd name="connsiteX33" fmla="*/ 108122 w 764411"/>
              <a:gd name="connsiteY33" fmla="*/ 662245 h 956773"/>
              <a:gd name="connsiteX34" fmla="*/ 121361 w 764411"/>
              <a:gd name="connsiteY34" fmla="*/ 648730 h 956773"/>
              <a:gd name="connsiteX35" fmla="*/ 113346 w 764411"/>
              <a:gd name="connsiteY35" fmla="*/ 594669 h 956773"/>
              <a:gd name="connsiteX36" fmla="*/ 159956 w 764411"/>
              <a:gd name="connsiteY36" fmla="*/ 594669 h 956773"/>
              <a:gd name="connsiteX37" fmla="*/ 172903 w 764411"/>
              <a:gd name="connsiteY37" fmla="*/ 607748 h 956773"/>
              <a:gd name="connsiteX38" fmla="*/ 159956 w 764411"/>
              <a:gd name="connsiteY38" fmla="*/ 620826 h 956773"/>
              <a:gd name="connsiteX39" fmla="*/ 113346 w 764411"/>
              <a:gd name="connsiteY39" fmla="*/ 620826 h 956773"/>
              <a:gd name="connsiteX40" fmla="*/ 100399 w 764411"/>
              <a:gd name="connsiteY40" fmla="*/ 607748 h 956773"/>
              <a:gd name="connsiteX41" fmla="*/ 113346 w 764411"/>
              <a:gd name="connsiteY41" fmla="*/ 594669 h 956773"/>
              <a:gd name="connsiteX42" fmla="*/ 78516 w 764411"/>
              <a:gd name="connsiteY42" fmla="*/ 490408 h 956773"/>
              <a:gd name="connsiteX43" fmla="*/ 105975 w 764411"/>
              <a:gd name="connsiteY43" fmla="*/ 490408 h 956773"/>
              <a:gd name="connsiteX44" fmla="*/ 118847 w 764411"/>
              <a:gd name="connsiteY44" fmla="*/ 503924 h 956773"/>
              <a:gd name="connsiteX45" fmla="*/ 105975 w 764411"/>
              <a:gd name="connsiteY45" fmla="*/ 516539 h 956773"/>
              <a:gd name="connsiteX46" fmla="*/ 78516 w 764411"/>
              <a:gd name="connsiteY46" fmla="*/ 516539 h 956773"/>
              <a:gd name="connsiteX47" fmla="*/ 65644 w 764411"/>
              <a:gd name="connsiteY47" fmla="*/ 503924 h 956773"/>
              <a:gd name="connsiteX48" fmla="*/ 78516 w 764411"/>
              <a:gd name="connsiteY48" fmla="*/ 490408 h 956773"/>
              <a:gd name="connsiteX49" fmla="*/ 20312 w 764411"/>
              <a:gd name="connsiteY49" fmla="*/ 378426 h 956773"/>
              <a:gd name="connsiteX50" fmla="*/ 58979 w 764411"/>
              <a:gd name="connsiteY50" fmla="*/ 378426 h 956773"/>
              <a:gd name="connsiteX51" fmla="*/ 72468 w 764411"/>
              <a:gd name="connsiteY51" fmla="*/ 391941 h 956773"/>
              <a:gd name="connsiteX52" fmla="*/ 58979 w 764411"/>
              <a:gd name="connsiteY52" fmla="*/ 404554 h 956773"/>
              <a:gd name="connsiteX53" fmla="*/ 20312 w 764411"/>
              <a:gd name="connsiteY53" fmla="*/ 404554 h 956773"/>
              <a:gd name="connsiteX54" fmla="*/ 7723 w 764411"/>
              <a:gd name="connsiteY54" fmla="*/ 391941 h 956773"/>
              <a:gd name="connsiteX55" fmla="*/ 20312 w 764411"/>
              <a:gd name="connsiteY55" fmla="*/ 378426 h 956773"/>
              <a:gd name="connsiteX56" fmla="*/ 12956 w 764411"/>
              <a:gd name="connsiteY56" fmla="*/ 270304 h 956773"/>
              <a:gd name="connsiteX57" fmla="*/ 51824 w 764411"/>
              <a:gd name="connsiteY57" fmla="*/ 270304 h 956773"/>
              <a:gd name="connsiteX58" fmla="*/ 64780 w 764411"/>
              <a:gd name="connsiteY58" fmla="*/ 283819 h 956773"/>
              <a:gd name="connsiteX59" fmla="*/ 51824 w 764411"/>
              <a:gd name="connsiteY59" fmla="*/ 296432 h 956773"/>
              <a:gd name="connsiteX60" fmla="*/ 12956 w 764411"/>
              <a:gd name="connsiteY60" fmla="*/ 296432 h 956773"/>
              <a:gd name="connsiteX61" fmla="*/ 0 w 764411"/>
              <a:gd name="connsiteY61" fmla="*/ 283819 h 956773"/>
              <a:gd name="connsiteX62" fmla="*/ 12956 w 764411"/>
              <a:gd name="connsiteY62" fmla="*/ 270304 h 956773"/>
              <a:gd name="connsiteX63" fmla="*/ 120429 w 764411"/>
              <a:gd name="connsiteY63" fmla="*/ 216243 h 956773"/>
              <a:gd name="connsiteX64" fmla="*/ 202179 w 764411"/>
              <a:gd name="connsiteY64" fmla="*/ 216243 h 956773"/>
              <a:gd name="connsiteX65" fmla="*/ 215365 w 764411"/>
              <a:gd name="connsiteY65" fmla="*/ 229291 h 956773"/>
              <a:gd name="connsiteX66" fmla="*/ 202179 w 764411"/>
              <a:gd name="connsiteY66" fmla="*/ 242340 h 956773"/>
              <a:gd name="connsiteX67" fmla="*/ 120429 w 764411"/>
              <a:gd name="connsiteY67" fmla="*/ 242340 h 956773"/>
              <a:gd name="connsiteX68" fmla="*/ 108122 w 764411"/>
              <a:gd name="connsiteY68" fmla="*/ 229291 h 956773"/>
              <a:gd name="connsiteX69" fmla="*/ 120429 w 764411"/>
              <a:gd name="connsiteY69" fmla="*/ 216243 h 956773"/>
              <a:gd name="connsiteX70" fmla="*/ 24059 w 764411"/>
              <a:gd name="connsiteY70" fmla="*/ 216243 h 956773"/>
              <a:gd name="connsiteX71" fmla="*/ 79308 w 764411"/>
              <a:gd name="connsiteY71" fmla="*/ 216243 h 956773"/>
              <a:gd name="connsiteX72" fmla="*/ 91784 w 764411"/>
              <a:gd name="connsiteY72" fmla="*/ 229291 h 956773"/>
              <a:gd name="connsiteX73" fmla="*/ 79308 w 764411"/>
              <a:gd name="connsiteY73" fmla="*/ 242340 h 956773"/>
              <a:gd name="connsiteX74" fmla="*/ 24059 w 764411"/>
              <a:gd name="connsiteY74" fmla="*/ 242340 h 956773"/>
              <a:gd name="connsiteX75" fmla="*/ 11583 w 764411"/>
              <a:gd name="connsiteY75" fmla="*/ 229291 h 956773"/>
              <a:gd name="connsiteX76" fmla="*/ 24059 w 764411"/>
              <a:gd name="connsiteY76" fmla="*/ 216243 h 956773"/>
              <a:gd name="connsiteX77" fmla="*/ 48079 w 764411"/>
              <a:gd name="connsiteY77" fmla="*/ 162183 h 956773"/>
              <a:gd name="connsiteX78" fmla="*/ 121824 w 764411"/>
              <a:gd name="connsiteY78" fmla="*/ 162183 h 956773"/>
              <a:gd name="connsiteX79" fmla="*/ 134263 w 764411"/>
              <a:gd name="connsiteY79" fmla="*/ 174797 h 956773"/>
              <a:gd name="connsiteX80" fmla="*/ 121824 w 764411"/>
              <a:gd name="connsiteY80" fmla="*/ 188311 h 956773"/>
              <a:gd name="connsiteX81" fmla="*/ 48079 w 764411"/>
              <a:gd name="connsiteY81" fmla="*/ 188311 h 956773"/>
              <a:gd name="connsiteX82" fmla="*/ 34752 w 764411"/>
              <a:gd name="connsiteY82" fmla="*/ 174797 h 956773"/>
              <a:gd name="connsiteX83" fmla="*/ 48079 w 764411"/>
              <a:gd name="connsiteY83" fmla="*/ 162183 h 956773"/>
              <a:gd name="connsiteX84" fmla="*/ 607029 w 764411"/>
              <a:gd name="connsiteY84" fmla="*/ 152788 h 956773"/>
              <a:gd name="connsiteX85" fmla="*/ 597379 w 764411"/>
              <a:gd name="connsiteY85" fmla="*/ 178186 h 956773"/>
              <a:gd name="connsiteX86" fmla="*/ 596502 w 764411"/>
              <a:gd name="connsiteY86" fmla="*/ 182565 h 956773"/>
              <a:gd name="connsiteX87" fmla="*/ 567554 w 764411"/>
              <a:gd name="connsiteY87" fmla="*/ 235113 h 956773"/>
              <a:gd name="connsiteX88" fmla="*/ 565800 w 764411"/>
              <a:gd name="connsiteY88" fmla="*/ 238616 h 956773"/>
              <a:gd name="connsiteX89" fmla="*/ 295619 w 764411"/>
              <a:gd name="connsiteY89" fmla="*/ 370862 h 956773"/>
              <a:gd name="connsiteX90" fmla="*/ 293865 w 764411"/>
              <a:gd name="connsiteY90" fmla="*/ 370862 h 956773"/>
              <a:gd name="connsiteX91" fmla="*/ 292988 w 764411"/>
              <a:gd name="connsiteY91" fmla="*/ 370862 h 956773"/>
              <a:gd name="connsiteX92" fmla="*/ 292111 w 764411"/>
              <a:gd name="connsiteY92" fmla="*/ 369987 h 956773"/>
              <a:gd name="connsiteX93" fmla="*/ 291233 w 764411"/>
              <a:gd name="connsiteY93" fmla="*/ 369987 h 956773"/>
              <a:gd name="connsiteX94" fmla="*/ 289479 w 764411"/>
              <a:gd name="connsiteY94" fmla="*/ 369111 h 956773"/>
              <a:gd name="connsiteX95" fmla="*/ 288602 w 764411"/>
              <a:gd name="connsiteY95" fmla="*/ 368235 h 956773"/>
              <a:gd name="connsiteX96" fmla="*/ 287725 w 764411"/>
              <a:gd name="connsiteY96" fmla="*/ 367359 h 956773"/>
              <a:gd name="connsiteX97" fmla="*/ 286847 w 764411"/>
              <a:gd name="connsiteY97" fmla="*/ 366483 h 956773"/>
              <a:gd name="connsiteX98" fmla="*/ 285970 w 764411"/>
              <a:gd name="connsiteY98" fmla="*/ 365607 h 956773"/>
              <a:gd name="connsiteX99" fmla="*/ 285093 w 764411"/>
              <a:gd name="connsiteY99" fmla="*/ 363856 h 956773"/>
              <a:gd name="connsiteX100" fmla="*/ 283338 w 764411"/>
              <a:gd name="connsiteY100" fmla="*/ 362980 h 956773"/>
              <a:gd name="connsiteX101" fmla="*/ 283338 w 764411"/>
              <a:gd name="connsiteY101" fmla="*/ 361229 h 956773"/>
              <a:gd name="connsiteX102" fmla="*/ 283338 w 764411"/>
              <a:gd name="connsiteY102" fmla="*/ 359477 h 956773"/>
              <a:gd name="connsiteX103" fmla="*/ 233338 w 764411"/>
              <a:gd name="connsiteY103" fmla="*/ 302550 h 956773"/>
              <a:gd name="connsiteX104" fmla="*/ 182459 w 764411"/>
              <a:gd name="connsiteY104" fmla="*/ 306053 h 956773"/>
              <a:gd name="connsiteX105" fmla="*/ 158775 w 764411"/>
              <a:gd name="connsiteY105" fmla="*/ 387503 h 956773"/>
              <a:gd name="connsiteX106" fmla="*/ 159652 w 764411"/>
              <a:gd name="connsiteY106" fmla="*/ 390130 h 956773"/>
              <a:gd name="connsiteX107" fmla="*/ 171933 w 764411"/>
              <a:gd name="connsiteY107" fmla="*/ 417280 h 956773"/>
              <a:gd name="connsiteX108" fmla="*/ 210530 w 764411"/>
              <a:gd name="connsiteY108" fmla="*/ 476834 h 956773"/>
              <a:gd name="connsiteX109" fmla="*/ 221057 w 764411"/>
              <a:gd name="connsiteY109" fmla="*/ 490847 h 956773"/>
              <a:gd name="connsiteX110" fmla="*/ 222811 w 764411"/>
              <a:gd name="connsiteY110" fmla="*/ 493474 h 956773"/>
              <a:gd name="connsiteX111" fmla="*/ 268426 w 764411"/>
              <a:gd name="connsiteY111" fmla="*/ 501357 h 956773"/>
              <a:gd name="connsiteX112" fmla="*/ 279830 w 764411"/>
              <a:gd name="connsiteY112" fmla="*/ 499605 h 956773"/>
              <a:gd name="connsiteX113" fmla="*/ 289479 w 764411"/>
              <a:gd name="connsiteY113" fmla="*/ 503108 h 956773"/>
              <a:gd name="connsiteX114" fmla="*/ 293865 w 764411"/>
              <a:gd name="connsiteY114" fmla="*/ 513618 h 956773"/>
              <a:gd name="connsiteX115" fmla="*/ 324567 w 764411"/>
              <a:gd name="connsiteY115" fmla="*/ 708046 h 956773"/>
              <a:gd name="connsiteX116" fmla="*/ 507904 w 764411"/>
              <a:gd name="connsiteY116" fmla="*/ 813142 h 956773"/>
              <a:gd name="connsiteX117" fmla="*/ 639485 w 764411"/>
              <a:gd name="connsiteY117" fmla="*/ 813142 h 956773"/>
              <a:gd name="connsiteX118" fmla="*/ 649135 w 764411"/>
              <a:gd name="connsiteY118" fmla="*/ 803508 h 956773"/>
              <a:gd name="connsiteX119" fmla="*/ 642994 w 764411"/>
              <a:gd name="connsiteY119" fmla="*/ 753587 h 956773"/>
              <a:gd name="connsiteX120" fmla="*/ 657029 w 764411"/>
              <a:gd name="connsiteY120" fmla="*/ 686151 h 956773"/>
              <a:gd name="connsiteX121" fmla="*/ 642117 w 764411"/>
              <a:gd name="connsiteY121" fmla="*/ 675641 h 956773"/>
              <a:gd name="connsiteX122" fmla="*/ 626327 w 764411"/>
              <a:gd name="connsiteY122" fmla="*/ 675641 h 956773"/>
              <a:gd name="connsiteX123" fmla="*/ 621064 w 764411"/>
              <a:gd name="connsiteY123" fmla="*/ 675641 h 956773"/>
              <a:gd name="connsiteX124" fmla="*/ 614923 w 764411"/>
              <a:gd name="connsiteY124" fmla="*/ 675641 h 956773"/>
              <a:gd name="connsiteX125" fmla="*/ 602643 w 764411"/>
              <a:gd name="connsiteY125" fmla="*/ 663380 h 956773"/>
              <a:gd name="connsiteX126" fmla="*/ 614923 w 764411"/>
              <a:gd name="connsiteY126" fmla="*/ 650243 h 956773"/>
              <a:gd name="connsiteX127" fmla="*/ 621064 w 764411"/>
              <a:gd name="connsiteY127" fmla="*/ 650243 h 956773"/>
              <a:gd name="connsiteX128" fmla="*/ 674574 w 764411"/>
              <a:gd name="connsiteY128" fmla="*/ 644988 h 956773"/>
              <a:gd name="connsiteX129" fmla="*/ 650012 w 764411"/>
              <a:gd name="connsiteY129" fmla="*/ 590688 h 956773"/>
              <a:gd name="connsiteX130" fmla="*/ 657907 w 764411"/>
              <a:gd name="connsiteY130" fmla="*/ 570545 h 956773"/>
              <a:gd name="connsiteX131" fmla="*/ 738610 w 764411"/>
              <a:gd name="connsiteY131" fmla="*/ 511866 h 956773"/>
              <a:gd name="connsiteX132" fmla="*/ 715802 w 764411"/>
              <a:gd name="connsiteY132" fmla="*/ 482965 h 956773"/>
              <a:gd name="connsiteX133" fmla="*/ 649135 w 764411"/>
              <a:gd name="connsiteY133" fmla="*/ 312184 h 956773"/>
              <a:gd name="connsiteX134" fmla="*/ 649135 w 764411"/>
              <a:gd name="connsiteY134" fmla="*/ 310432 h 956773"/>
              <a:gd name="connsiteX135" fmla="*/ 649135 w 764411"/>
              <a:gd name="connsiteY135" fmla="*/ 303426 h 956773"/>
              <a:gd name="connsiteX136" fmla="*/ 607029 w 764411"/>
              <a:gd name="connsiteY136" fmla="*/ 152788 h 956773"/>
              <a:gd name="connsiteX137" fmla="*/ 364042 w 764411"/>
              <a:gd name="connsiteY137" fmla="*/ 108998 h 956773"/>
              <a:gd name="connsiteX138" fmla="*/ 597379 w 764411"/>
              <a:gd name="connsiteY138" fmla="*/ 108998 h 956773"/>
              <a:gd name="connsiteX139" fmla="*/ 600011 w 764411"/>
              <a:gd name="connsiteY139" fmla="*/ 108998 h 956773"/>
              <a:gd name="connsiteX140" fmla="*/ 611415 w 764411"/>
              <a:gd name="connsiteY140" fmla="*/ 114253 h 956773"/>
              <a:gd name="connsiteX141" fmla="*/ 614923 w 764411"/>
              <a:gd name="connsiteY141" fmla="*/ 118632 h 956773"/>
              <a:gd name="connsiteX142" fmla="*/ 674574 w 764411"/>
              <a:gd name="connsiteY142" fmla="*/ 303426 h 956773"/>
              <a:gd name="connsiteX143" fmla="*/ 674574 w 764411"/>
              <a:gd name="connsiteY143" fmla="*/ 310432 h 956773"/>
              <a:gd name="connsiteX144" fmla="*/ 735101 w 764411"/>
              <a:gd name="connsiteY144" fmla="*/ 466325 h 956773"/>
              <a:gd name="connsiteX145" fmla="*/ 760540 w 764411"/>
              <a:gd name="connsiteY145" fmla="*/ 498729 h 956773"/>
              <a:gd name="connsiteX146" fmla="*/ 753522 w 764411"/>
              <a:gd name="connsiteY146" fmla="*/ 532885 h 956773"/>
              <a:gd name="connsiteX147" fmla="*/ 676328 w 764411"/>
              <a:gd name="connsiteY147" fmla="*/ 588061 h 956773"/>
              <a:gd name="connsiteX148" fmla="*/ 701767 w 764411"/>
              <a:gd name="connsiteY148" fmla="*/ 641485 h 956773"/>
              <a:gd name="connsiteX149" fmla="*/ 705276 w 764411"/>
              <a:gd name="connsiteY149" fmla="*/ 647615 h 956773"/>
              <a:gd name="connsiteX150" fmla="*/ 706153 w 764411"/>
              <a:gd name="connsiteY150" fmla="*/ 658125 h 956773"/>
              <a:gd name="connsiteX151" fmla="*/ 697381 w 764411"/>
              <a:gd name="connsiteY151" fmla="*/ 665131 h 956773"/>
              <a:gd name="connsiteX152" fmla="*/ 678960 w 764411"/>
              <a:gd name="connsiteY152" fmla="*/ 669510 h 956773"/>
              <a:gd name="connsiteX153" fmla="*/ 685977 w 764411"/>
              <a:gd name="connsiteY153" fmla="*/ 684399 h 956773"/>
              <a:gd name="connsiteX154" fmla="*/ 679837 w 764411"/>
              <a:gd name="connsiteY154" fmla="*/ 698412 h 956773"/>
              <a:gd name="connsiteX155" fmla="*/ 667556 w 764411"/>
              <a:gd name="connsiteY155" fmla="*/ 750960 h 956773"/>
              <a:gd name="connsiteX156" fmla="*/ 674574 w 764411"/>
              <a:gd name="connsiteY156" fmla="*/ 800881 h 956773"/>
              <a:gd name="connsiteX157" fmla="*/ 674574 w 764411"/>
              <a:gd name="connsiteY157" fmla="*/ 802632 h 956773"/>
              <a:gd name="connsiteX158" fmla="*/ 639485 w 764411"/>
              <a:gd name="connsiteY158" fmla="*/ 838540 h 956773"/>
              <a:gd name="connsiteX159" fmla="*/ 507904 w 764411"/>
              <a:gd name="connsiteY159" fmla="*/ 838540 h 956773"/>
              <a:gd name="connsiteX160" fmla="*/ 443868 w 764411"/>
              <a:gd name="connsiteY160" fmla="*/ 829782 h 956773"/>
              <a:gd name="connsiteX161" fmla="*/ 403516 w 764411"/>
              <a:gd name="connsiteY161" fmla="*/ 943636 h 956773"/>
              <a:gd name="connsiteX162" fmla="*/ 391235 w 764411"/>
              <a:gd name="connsiteY162" fmla="*/ 956773 h 956773"/>
              <a:gd name="connsiteX163" fmla="*/ 378954 w 764411"/>
              <a:gd name="connsiteY163" fmla="*/ 947139 h 956773"/>
              <a:gd name="connsiteX164" fmla="*/ 200881 w 764411"/>
              <a:gd name="connsiteY164" fmla="*/ 947139 h 956773"/>
              <a:gd name="connsiteX165" fmla="*/ 188600 w 764411"/>
              <a:gd name="connsiteY165" fmla="*/ 934002 h 956773"/>
              <a:gd name="connsiteX166" fmla="*/ 200881 w 764411"/>
              <a:gd name="connsiteY166" fmla="*/ 921741 h 956773"/>
              <a:gd name="connsiteX167" fmla="*/ 378954 w 764411"/>
              <a:gd name="connsiteY167" fmla="*/ 921741 h 956773"/>
              <a:gd name="connsiteX168" fmla="*/ 385095 w 764411"/>
              <a:gd name="connsiteY168" fmla="*/ 892840 h 956773"/>
              <a:gd name="connsiteX169" fmla="*/ 92107 w 764411"/>
              <a:gd name="connsiteY169" fmla="*/ 892840 h 956773"/>
              <a:gd name="connsiteX170" fmla="*/ 79826 w 764411"/>
              <a:gd name="connsiteY170" fmla="*/ 879703 h 956773"/>
              <a:gd name="connsiteX171" fmla="*/ 92107 w 764411"/>
              <a:gd name="connsiteY171" fmla="*/ 867441 h 956773"/>
              <a:gd name="connsiteX172" fmla="*/ 392112 w 764411"/>
              <a:gd name="connsiteY172" fmla="*/ 867441 h 956773"/>
              <a:gd name="connsiteX173" fmla="*/ 406148 w 764411"/>
              <a:gd name="connsiteY173" fmla="*/ 838540 h 956773"/>
              <a:gd name="connsiteX174" fmla="*/ 176319 w 764411"/>
              <a:gd name="connsiteY174" fmla="*/ 838540 h 956773"/>
              <a:gd name="connsiteX175" fmla="*/ 163161 w 764411"/>
              <a:gd name="connsiteY175" fmla="*/ 825403 h 956773"/>
              <a:gd name="connsiteX176" fmla="*/ 176319 w 764411"/>
              <a:gd name="connsiteY176" fmla="*/ 813142 h 956773"/>
              <a:gd name="connsiteX177" fmla="*/ 401762 w 764411"/>
              <a:gd name="connsiteY177" fmla="*/ 813142 h 956773"/>
              <a:gd name="connsiteX178" fmla="*/ 357024 w 764411"/>
              <a:gd name="connsiteY178" fmla="*/ 784240 h 956773"/>
              <a:gd name="connsiteX179" fmla="*/ 229829 w 764411"/>
              <a:gd name="connsiteY179" fmla="*/ 784240 h 956773"/>
              <a:gd name="connsiteX180" fmla="*/ 217548 w 764411"/>
              <a:gd name="connsiteY180" fmla="*/ 771103 h 956773"/>
              <a:gd name="connsiteX181" fmla="*/ 229829 w 764411"/>
              <a:gd name="connsiteY181" fmla="*/ 758842 h 956773"/>
              <a:gd name="connsiteX182" fmla="*/ 330708 w 764411"/>
              <a:gd name="connsiteY182" fmla="*/ 758842 h 956773"/>
              <a:gd name="connsiteX183" fmla="*/ 307900 w 764411"/>
              <a:gd name="connsiteY183" fmla="*/ 729941 h 956773"/>
              <a:gd name="connsiteX184" fmla="*/ 200004 w 764411"/>
              <a:gd name="connsiteY184" fmla="*/ 729941 h 956773"/>
              <a:gd name="connsiteX185" fmla="*/ 187723 w 764411"/>
              <a:gd name="connsiteY185" fmla="*/ 717679 h 956773"/>
              <a:gd name="connsiteX186" fmla="*/ 200004 w 764411"/>
              <a:gd name="connsiteY186" fmla="*/ 704543 h 956773"/>
              <a:gd name="connsiteX187" fmla="*/ 293865 w 764411"/>
              <a:gd name="connsiteY187" fmla="*/ 704543 h 956773"/>
              <a:gd name="connsiteX188" fmla="*/ 281584 w 764411"/>
              <a:gd name="connsiteY188" fmla="*/ 675641 h 956773"/>
              <a:gd name="connsiteX189" fmla="*/ 278952 w 764411"/>
              <a:gd name="connsiteY189" fmla="*/ 675641 h 956773"/>
              <a:gd name="connsiteX190" fmla="*/ 229829 w 764411"/>
              <a:gd name="connsiteY190" fmla="*/ 675641 h 956773"/>
              <a:gd name="connsiteX191" fmla="*/ 217548 w 764411"/>
              <a:gd name="connsiteY191" fmla="*/ 663380 h 956773"/>
              <a:gd name="connsiteX192" fmla="*/ 229829 w 764411"/>
              <a:gd name="connsiteY192" fmla="*/ 650243 h 956773"/>
              <a:gd name="connsiteX193" fmla="*/ 274566 w 764411"/>
              <a:gd name="connsiteY193" fmla="*/ 650243 h 956773"/>
              <a:gd name="connsiteX194" fmla="*/ 271935 w 764411"/>
              <a:gd name="connsiteY194" fmla="*/ 633603 h 956773"/>
              <a:gd name="connsiteX195" fmla="*/ 271935 w 764411"/>
              <a:gd name="connsiteY195" fmla="*/ 632727 h 956773"/>
              <a:gd name="connsiteX196" fmla="*/ 270180 w 764411"/>
              <a:gd name="connsiteY196" fmla="*/ 622217 h 956773"/>
              <a:gd name="connsiteX197" fmla="*/ 200004 w 764411"/>
              <a:gd name="connsiteY197" fmla="*/ 622217 h 956773"/>
              <a:gd name="connsiteX198" fmla="*/ 187723 w 764411"/>
              <a:gd name="connsiteY198" fmla="*/ 609080 h 956773"/>
              <a:gd name="connsiteX199" fmla="*/ 200004 w 764411"/>
              <a:gd name="connsiteY199" fmla="*/ 595943 h 956773"/>
              <a:gd name="connsiteX200" fmla="*/ 267549 w 764411"/>
              <a:gd name="connsiteY200" fmla="*/ 595943 h 956773"/>
              <a:gd name="connsiteX201" fmla="*/ 265794 w 764411"/>
              <a:gd name="connsiteY201" fmla="*/ 567918 h 956773"/>
              <a:gd name="connsiteX202" fmla="*/ 121932 w 764411"/>
              <a:gd name="connsiteY202" fmla="*/ 567918 h 956773"/>
              <a:gd name="connsiteX203" fmla="*/ 108774 w 764411"/>
              <a:gd name="connsiteY203" fmla="*/ 554781 h 956773"/>
              <a:gd name="connsiteX204" fmla="*/ 121932 w 764411"/>
              <a:gd name="connsiteY204" fmla="*/ 541643 h 956773"/>
              <a:gd name="connsiteX205" fmla="*/ 265794 w 764411"/>
              <a:gd name="connsiteY205" fmla="*/ 541643 h 956773"/>
              <a:gd name="connsiteX206" fmla="*/ 266671 w 764411"/>
              <a:gd name="connsiteY206" fmla="*/ 526755 h 956773"/>
              <a:gd name="connsiteX207" fmla="*/ 207021 w 764411"/>
              <a:gd name="connsiteY207" fmla="*/ 512742 h 956773"/>
              <a:gd name="connsiteX208" fmla="*/ 147371 w 764411"/>
              <a:gd name="connsiteY208" fmla="*/ 512742 h 956773"/>
              <a:gd name="connsiteX209" fmla="*/ 134213 w 764411"/>
              <a:gd name="connsiteY209" fmla="*/ 501357 h 956773"/>
              <a:gd name="connsiteX210" fmla="*/ 147371 w 764411"/>
              <a:gd name="connsiteY210" fmla="*/ 488220 h 956773"/>
              <a:gd name="connsiteX211" fmla="*/ 187723 w 764411"/>
              <a:gd name="connsiteY211" fmla="*/ 488220 h 956773"/>
              <a:gd name="connsiteX212" fmla="*/ 168424 w 764411"/>
              <a:gd name="connsiteY212" fmla="*/ 458442 h 956773"/>
              <a:gd name="connsiteX213" fmla="*/ 42983 w 764411"/>
              <a:gd name="connsiteY213" fmla="*/ 458442 h 956773"/>
              <a:gd name="connsiteX214" fmla="*/ 29825 w 764411"/>
              <a:gd name="connsiteY214" fmla="*/ 447057 h 956773"/>
              <a:gd name="connsiteX215" fmla="*/ 42983 w 764411"/>
              <a:gd name="connsiteY215" fmla="*/ 433920 h 956773"/>
              <a:gd name="connsiteX216" fmla="*/ 151757 w 764411"/>
              <a:gd name="connsiteY216" fmla="*/ 433920 h 956773"/>
              <a:gd name="connsiteX217" fmla="*/ 150003 w 764411"/>
              <a:gd name="connsiteY217" fmla="*/ 430417 h 956773"/>
              <a:gd name="connsiteX218" fmla="*/ 137722 w 764411"/>
              <a:gd name="connsiteY218" fmla="*/ 405019 h 956773"/>
              <a:gd name="connsiteX219" fmla="*/ 96493 w 764411"/>
              <a:gd name="connsiteY219" fmla="*/ 405019 h 956773"/>
              <a:gd name="connsiteX220" fmla="*/ 84212 w 764411"/>
              <a:gd name="connsiteY220" fmla="*/ 392757 h 956773"/>
              <a:gd name="connsiteX221" fmla="*/ 96493 w 764411"/>
              <a:gd name="connsiteY221" fmla="*/ 379620 h 956773"/>
              <a:gd name="connsiteX222" fmla="*/ 131581 w 764411"/>
              <a:gd name="connsiteY222" fmla="*/ 379620 h 956773"/>
              <a:gd name="connsiteX223" fmla="*/ 131581 w 764411"/>
              <a:gd name="connsiteY223" fmla="*/ 350719 h 956773"/>
              <a:gd name="connsiteX224" fmla="*/ 12281 w 764411"/>
              <a:gd name="connsiteY224" fmla="*/ 350719 h 956773"/>
              <a:gd name="connsiteX225" fmla="*/ 0 w 764411"/>
              <a:gd name="connsiteY225" fmla="*/ 338458 h 956773"/>
              <a:gd name="connsiteX226" fmla="*/ 12281 w 764411"/>
              <a:gd name="connsiteY226" fmla="*/ 325321 h 956773"/>
              <a:gd name="connsiteX227" fmla="*/ 136845 w 764411"/>
              <a:gd name="connsiteY227" fmla="*/ 325321 h 956773"/>
              <a:gd name="connsiteX228" fmla="*/ 154389 w 764411"/>
              <a:gd name="connsiteY228" fmla="*/ 296419 h 956773"/>
              <a:gd name="connsiteX229" fmla="*/ 92107 w 764411"/>
              <a:gd name="connsiteY229" fmla="*/ 296419 h 956773"/>
              <a:gd name="connsiteX230" fmla="*/ 79826 w 764411"/>
              <a:gd name="connsiteY230" fmla="*/ 284158 h 956773"/>
              <a:gd name="connsiteX231" fmla="*/ 92107 w 764411"/>
              <a:gd name="connsiteY231" fmla="*/ 271021 h 956773"/>
              <a:gd name="connsiteX232" fmla="*/ 208776 w 764411"/>
              <a:gd name="connsiteY232" fmla="*/ 271021 h 956773"/>
              <a:gd name="connsiteX233" fmla="*/ 212285 w 764411"/>
              <a:gd name="connsiteY233" fmla="*/ 272773 h 956773"/>
              <a:gd name="connsiteX234" fmla="*/ 242987 w 764411"/>
              <a:gd name="connsiteY234" fmla="*/ 279779 h 956773"/>
              <a:gd name="connsiteX235" fmla="*/ 306146 w 764411"/>
              <a:gd name="connsiteY235" fmla="*/ 345464 h 956773"/>
              <a:gd name="connsiteX236" fmla="*/ 530711 w 764411"/>
              <a:gd name="connsiteY236" fmla="*/ 242120 h 956773"/>
              <a:gd name="connsiteX237" fmla="*/ 255268 w 764411"/>
              <a:gd name="connsiteY237" fmla="*/ 242120 h 956773"/>
              <a:gd name="connsiteX238" fmla="*/ 242987 w 764411"/>
              <a:gd name="connsiteY238" fmla="*/ 229858 h 956773"/>
              <a:gd name="connsiteX239" fmla="*/ 255268 w 764411"/>
              <a:gd name="connsiteY239" fmla="*/ 217597 h 956773"/>
              <a:gd name="connsiteX240" fmla="*/ 549133 w 764411"/>
              <a:gd name="connsiteY240" fmla="*/ 217597 h 956773"/>
              <a:gd name="connsiteX241" fmla="*/ 565800 w 764411"/>
              <a:gd name="connsiteY241" fmla="*/ 188696 h 956773"/>
              <a:gd name="connsiteX242" fmla="*/ 173687 w 764411"/>
              <a:gd name="connsiteY242" fmla="*/ 188696 h 956773"/>
              <a:gd name="connsiteX243" fmla="*/ 161406 w 764411"/>
              <a:gd name="connsiteY243" fmla="*/ 175559 h 956773"/>
              <a:gd name="connsiteX244" fmla="*/ 173687 w 764411"/>
              <a:gd name="connsiteY244" fmla="*/ 163297 h 956773"/>
              <a:gd name="connsiteX245" fmla="*/ 576326 w 764411"/>
              <a:gd name="connsiteY245" fmla="*/ 163297 h 956773"/>
              <a:gd name="connsiteX246" fmla="*/ 585976 w 764411"/>
              <a:gd name="connsiteY246" fmla="*/ 134396 h 956773"/>
              <a:gd name="connsiteX247" fmla="*/ 364042 w 764411"/>
              <a:gd name="connsiteY247" fmla="*/ 134396 h 956773"/>
              <a:gd name="connsiteX248" fmla="*/ 350884 w 764411"/>
              <a:gd name="connsiteY248" fmla="*/ 121259 h 956773"/>
              <a:gd name="connsiteX249" fmla="*/ 364042 w 764411"/>
              <a:gd name="connsiteY249" fmla="*/ 108998 h 956773"/>
              <a:gd name="connsiteX250" fmla="*/ 201579 w 764411"/>
              <a:gd name="connsiteY250" fmla="*/ 108122 h 956773"/>
              <a:gd name="connsiteX251" fmla="*/ 311115 w 764411"/>
              <a:gd name="connsiteY251" fmla="*/ 108122 h 956773"/>
              <a:gd name="connsiteX252" fmla="*/ 323482 w 764411"/>
              <a:gd name="connsiteY252" fmla="*/ 120736 h 956773"/>
              <a:gd name="connsiteX253" fmla="*/ 311115 w 764411"/>
              <a:gd name="connsiteY253" fmla="*/ 134250 h 956773"/>
              <a:gd name="connsiteX254" fmla="*/ 201579 w 764411"/>
              <a:gd name="connsiteY254" fmla="*/ 134250 h 956773"/>
              <a:gd name="connsiteX255" fmla="*/ 189212 w 764411"/>
              <a:gd name="connsiteY255" fmla="*/ 120736 h 956773"/>
              <a:gd name="connsiteX256" fmla="*/ 201579 w 764411"/>
              <a:gd name="connsiteY256" fmla="*/ 108122 h 956773"/>
              <a:gd name="connsiteX257" fmla="*/ 71017 w 764411"/>
              <a:gd name="connsiteY257" fmla="*/ 108122 h 956773"/>
              <a:gd name="connsiteX258" fmla="*/ 144351 w 764411"/>
              <a:gd name="connsiteY258" fmla="*/ 108122 h 956773"/>
              <a:gd name="connsiteX259" fmla="*/ 157447 w 764411"/>
              <a:gd name="connsiteY259" fmla="*/ 120736 h 956773"/>
              <a:gd name="connsiteX260" fmla="*/ 144351 w 764411"/>
              <a:gd name="connsiteY260" fmla="*/ 134250 h 956773"/>
              <a:gd name="connsiteX261" fmla="*/ 71017 w 764411"/>
              <a:gd name="connsiteY261" fmla="*/ 134250 h 956773"/>
              <a:gd name="connsiteX262" fmla="*/ 57921 w 764411"/>
              <a:gd name="connsiteY262" fmla="*/ 120736 h 956773"/>
              <a:gd name="connsiteX263" fmla="*/ 71017 w 764411"/>
              <a:gd name="connsiteY263" fmla="*/ 108122 h 956773"/>
              <a:gd name="connsiteX264" fmla="*/ 310540 w 764411"/>
              <a:gd name="connsiteY264" fmla="*/ 54061 h 956773"/>
              <a:gd name="connsiteX265" fmla="*/ 553549 w 764411"/>
              <a:gd name="connsiteY265" fmla="*/ 54061 h 956773"/>
              <a:gd name="connsiteX266" fmla="*/ 566757 w 764411"/>
              <a:gd name="connsiteY266" fmla="*/ 66675 h 956773"/>
              <a:gd name="connsiteX267" fmla="*/ 553549 w 764411"/>
              <a:gd name="connsiteY267" fmla="*/ 80189 h 956773"/>
              <a:gd name="connsiteX268" fmla="*/ 310540 w 764411"/>
              <a:gd name="connsiteY268" fmla="*/ 80189 h 956773"/>
              <a:gd name="connsiteX269" fmla="*/ 297333 w 764411"/>
              <a:gd name="connsiteY269" fmla="*/ 66675 h 956773"/>
              <a:gd name="connsiteX270" fmla="*/ 310540 w 764411"/>
              <a:gd name="connsiteY270" fmla="*/ 54061 h 956773"/>
              <a:gd name="connsiteX271" fmla="*/ 120462 w 764411"/>
              <a:gd name="connsiteY271" fmla="*/ 54061 h 956773"/>
              <a:gd name="connsiteX272" fmla="*/ 257083 w 764411"/>
              <a:gd name="connsiteY272" fmla="*/ 54061 h 956773"/>
              <a:gd name="connsiteX273" fmla="*/ 269423 w 764411"/>
              <a:gd name="connsiteY273" fmla="*/ 66675 h 956773"/>
              <a:gd name="connsiteX274" fmla="*/ 257083 w 764411"/>
              <a:gd name="connsiteY274" fmla="*/ 80189 h 956773"/>
              <a:gd name="connsiteX275" fmla="*/ 120462 w 764411"/>
              <a:gd name="connsiteY275" fmla="*/ 80189 h 956773"/>
              <a:gd name="connsiteX276" fmla="*/ 108122 w 764411"/>
              <a:gd name="connsiteY276" fmla="*/ 66675 h 956773"/>
              <a:gd name="connsiteX277" fmla="*/ 120462 w 764411"/>
              <a:gd name="connsiteY277" fmla="*/ 54061 h 956773"/>
              <a:gd name="connsiteX278" fmla="*/ 364397 w 764411"/>
              <a:gd name="connsiteY278" fmla="*/ 0 h 956773"/>
              <a:gd name="connsiteX279" fmla="*/ 465821 w 764411"/>
              <a:gd name="connsiteY279" fmla="*/ 0 h 956773"/>
              <a:gd name="connsiteX280" fmla="*/ 477957 w 764411"/>
              <a:gd name="connsiteY280" fmla="*/ 12614 h 956773"/>
              <a:gd name="connsiteX281" fmla="*/ 465821 w 764411"/>
              <a:gd name="connsiteY281" fmla="*/ 26128 h 956773"/>
              <a:gd name="connsiteX282" fmla="*/ 364397 w 764411"/>
              <a:gd name="connsiteY282" fmla="*/ 26128 h 956773"/>
              <a:gd name="connsiteX283" fmla="*/ 351394 w 764411"/>
              <a:gd name="connsiteY283" fmla="*/ 12614 h 956773"/>
              <a:gd name="connsiteX284" fmla="*/ 364397 w 764411"/>
              <a:gd name="connsiteY284" fmla="*/ 0 h 956773"/>
              <a:gd name="connsiteX285" fmla="*/ 206349 w 764411"/>
              <a:gd name="connsiteY285" fmla="*/ 0 h 956773"/>
              <a:gd name="connsiteX286" fmla="*/ 306344 w 764411"/>
              <a:gd name="connsiteY286" fmla="*/ 0 h 956773"/>
              <a:gd name="connsiteX287" fmla="*/ 319618 w 764411"/>
              <a:gd name="connsiteY287" fmla="*/ 12614 h 956773"/>
              <a:gd name="connsiteX288" fmla="*/ 306344 w 764411"/>
              <a:gd name="connsiteY288" fmla="*/ 26128 h 956773"/>
              <a:gd name="connsiteX289" fmla="*/ 206349 w 764411"/>
              <a:gd name="connsiteY289" fmla="*/ 26128 h 956773"/>
              <a:gd name="connsiteX290" fmla="*/ 193075 w 764411"/>
              <a:gd name="connsiteY290" fmla="*/ 12614 h 956773"/>
              <a:gd name="connsiteX291" fmla="*/ 206349 w 764411"/>
              <a:gd name="connsiteY291" fmla="*/ 0 h 95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764411" h="956773">
                <a:moveTo>
                  <a:pt x="73960" y="922894"/>
                </a:moveTo>
                <a:lnTo>
                  <a:pt x="144405" y="922894"/>
                </a:lnTo>
                <a:cubicBezTo>
                  <a:pt x="152232" y="922894"/>
                  <a:pt x="157450" y="928300"/>
                  <a:pt x="157450" y="935509"/>
                </a:cubicBezTo>
                <a:cubicBezTo>
                  <a:pt x="157450" y="942717"/>
                  <a:pt x="152232" y="949025"/>
                  <a:pt x="144405" y="949025"/>
                </a:cubicBezTo>
                <a:lnTo>
                  <a:pt x="73960" y="949025"/>
                </a:lnTo>
                <a:cubicBezTo>
                  <a:pt x="67872" y="949025"/>
                  <a:pt x="61784" y="942717"/>
                  <a:pt x="61784" y="935509"/>
                </a:cubicBezTo>
                <a:cubicBezTo>
                  <a:pt x="61784" y="928300"/>
                  <a:pt x="67872" y="922894"/>
                  <a:pt x="73960" y="922894"/>
                </a:cubicBezTo>
                <a:close/>
                <a:moveTo>
                  <a:pt x="105970" y="814773"/>
                </a:moveTo>
                <a:lnTo>
                  <a:pt x="133443" y="814773"/>
                </a:lnTo>
                <a:cubicBezTo>
                  <a:pt x="140533" y="814773"/>
                  <a:pt x="145851" y="820179"/>
                  <a:pt x="145851" y="827388"/>
                </a:cubicBezTo>
                <a:cubicBezTo>
                  <a:pt x="145851" y="835498"/>
                  <a:pt x="140533" y="840904"/>
                  <a:pt x="133443" y="840904"/>
                </a:cubicBezTo>
                <a:lnTo>
                  <a:pt x="105970" y="840904"/>
                </a:lnTo>
                <a:cubicBezTo>
                  <a:pt x="98880" y="840904"/>
                  <a:pt x="92676" y="835498"/>
                  <a:pt x="92676" y="827388"/>
                </a:cubicBezTo>
                <a:cubicBezTo>
                  <a:pt x="92676" y="820179"/>
                  <a:pt x="98880" y="814773"/>
                  <a:pt x="105970" y="814773"/>
                </a:cubicBezTo>
                <a:close/>
                <a:moveTo>
                  <a:pt x="113460" y="760712"/>
                </a:moveTo>
                <a:lnTo>
                  <a:pt x="176151" y="760712"/>
                </a:lnTo>
                <a:cubicBezTo>
                  <a:pt x="183117" y="760712"/>
                  <a:pt x="188341" y="767019"/>
                  <a:pt x="188341" y="773327"/>
                </a:cubicBezTo>
                <a:cubicBezTo>
                  <a:pt x="188341" y="780535"/>
                  <a:pt x="183117" y="786843"/>
                  <a:pt x="176151" y="786843"/>
                </a:cubicBezTo>
                <a:lnTo>
                  <a:pt x="113460" y="786843"/>
                </a:lnTo>
                <a:cubicBezTo>
                  <a:pt x="106494" y="786843"/>
                  <a:pt x="100399" y="780535"/>
                  <a:pt x="100399" y="773327"/>
                </a:cubicBezTo>
                <a:cubicBezTo>
                  <a:pt x="100399" y="767019"/>
                  <a:pt x="106494" y="760712"/>
                  <a:pt x="113460" y="760712"/>
                </a:cubicBezTo>
                <a:close/>
                <a:moveTo>
                  <a:pt x="136550" y="706651"/>
                </a:moveTo>
                <a:lnTo>
                  <a:pt x="160784" y="706651"/>
                </a:lnTo>
                <a:cubicBezTo>
                  <a:pt x="167708" y="706651"/>
                  <a:pt x="172901" y="712958"/>
                  <a:pt x="172901" y="720167"/>
                </a:cubicBezTo>
                <a:cubicBezTo>
                  <a:pt x="172901" y="727376"/>
                  <a:pt x="167708" y="732782"/>
                  <a:pt x="160784" y="732782"/>
                </a:cubicBezTo>
                <a:lnTo>
                  <a:pt x="136550" y="732782"/>
                </a:lnTo>
                <a:cubicBezTo>
                  <a:pt x="129626" y="732782"/>
                  <a:pt x="123568" y="727376"/>
                  <a:pt x="123568" y="720167"/>
                </a:cubicBezTo>
                <a:cubicBezTo>
                  <a:pt x="123568" y="712958"/>
                  <a:pt x="129626" y="706651"/>
                  <a:pt x="136550" y="706651"/>
                </a:cubicBezTo>
                <a:close/>
                <a:moveTo>
                  <a:pt x="121361" y="648730"/>
                </a:moveTo>
                <a:lnTo>
                  <a:pt x="187559" y="648730"/>
                </a:lnTo>
                <a:cubicBezTo>
                  <a:pt x="194620" y="648730"/>
                  <a:pt x="199915" y="655037"/>
                  <a:pt x="199915" y="662245"/>
                </a:cubicBezTo>
                <a:cubicBezTo>
                  <a:pt x="199915" y="668551"/>
                  <a:pt x="194620" y="674858"/>
                  <a:pt x="187559" y="674858"/>
                </a:cubicBezTo>
                <a:lnTo>
                  <a:pt x="121361" y="674858"/>
                </a:lnTo>
                <a:cubicBezTo>
                  <a:pt x="114300" y="674858"/>
                  <a:pt x="108122" y="668551"/>
                  <a:pt x="108122" y="662245"/>
                </a:cubicBezTo>
                <a:cubicBezTo>
                  <a:pt x="108122" y="655037"/>
                  <a:pt x="114300" y="648730"/>
                  <a:pt x="121361" y="648730"/>
                </a:cubicBezTo>
                <a:close/>
                <a:moveTo>
                  <a:pt x="113346" y="594669"/>
                </a:moveTo>
                <a:lnTo>
                  <a:pt x="159956" y="594669"/>
                </a:lnTo>
                <a:cubicBezTo>
                  <a:pt x="166861" y="594669"/>
                  <a:pt x="172903" y="600772"/>
                  <a:pt x="172903" y="607748"/>
                </a:cubicBezTo>
                <a:cubicBezTo>
                  <a:pt x="172903" y="614723"/>
                  <a:pt x="166861" y="620826"/>
                  <a:pt x="159956" y="620826"/>
                </a:cubicBezTo>
                <a:lnTo>
                  <a:pt x="113346" y="620826"/>
                </a:lnTo>
                <a:cubicBezTo>
                  <a:pt x="106441" y="620826"/>
                  <a:pt x="100399" y="614723"/>
                  <a:pt x="100399" y="607748"/>
                </a:cubicBezTo>
                <a:cubicBezTo>
                  <a:pt x="100399" y="600772"/>
                  <a:pt x="106441" y="594669"/>
                  <a:pt x="113346" y="594669"/>
                </a:cubicBezTo>
                <a:close/>
                <a:moveTo>
                  <a:pt x="78516" y="490408"/>
                </a:moveTo>
                <a:lnTo>
                  <a:pt x="105975" y="490408"/>
                </a:lnTo>
                <a:cubicBezTo>
                  <a:pt x="112840" y="490408"/>
                  <a:pt x="118847" y="495814"/>
                  <a:pt x="118847" y="503924"/>
                </a:cubicBezTo>
                <a:cubicBezTo>
                  <a:pt x="118847" y="510231"/>
                  <a:pt x="112840" y="516539"/>
                  <a:pt x="105975" y="516539"/>
                </a:cubicBezTo>
                <a:lnTo>
                  <a:pt x="78516" y="516539"/>
                </a:lnTo>
                <a:cubicBezTo>
                  <a:pt x="71651" y="516539"/>
                  <a:pt x="65644" y="510231"/>
                  <a:pt x="65644" y="503924"/>
                </a:cubicBezTo>
                <a:cubicBezTo>
                  <a:pt x="65644" y="495814"/>
                  <a:pt x="71651" y="490408"/>
                  <a:pt x="78516" y="490408"/>
                </a:cubicBezTo>
                <a:close/>
                <a:moveTo>
                  <a:pt x="20312" y="378426"/>
                </a:moveTo>
                <a:lnTo>
                  <a:pt x="58979" y="378426"/>
                </a:lnTo>
                <a:cubicBezTo>
                  <a:pt x="66173" y="378426"/>
                  <a:pt x="72468" y="383832"/>
                  <a:pt x="72468" y="391941"/>
                </a:cubicBezTo>
                <a:cubicBezTo>
                  <a:pt x="72468" y="399148"/>
                  <a:pt x="66173" y="404554"/>
                  <a:pt x="58979" y="404554"/>
                </a:cubicBezTo>
                <a:lnTo>
                  <a:pt x="20312" y="404554"/>
                </a:lnTo>
                <a:cubicBezTo>
                  <a:pt x="13118" y="404554"/>
                  <a:pt x="7723" y="399148"/>
                  <a:pt x="7723" y="391941"/>
                </a:cubicBezTo>
                <a:cubicBezTo>
                  <a:pt x="7723" y="383832"/>
                  <a:pt x="13118" y="378426"/>
                  <a:pt x="20312" y="378426"/>
                </a:cubicBezTo>
                <a:close/>
                <a:moveTo>
                  <a:pt x="12956" y="270304"/>
                </a:moveTo>
                <a:lnTo>
                  <a:pt x="51824" y="270304"/>
                </a:lnTo>
                <a:cubicBezTo>
                  <a:pt x="58734" y="270304"/>
                  <a:pt x="64780" y="275710"/>
                  <a:pt x="64780" y="283819"/>
                </a:cubicBezTo>
                <a:cubicBezTo>
                  <a:pt x="64780" y="291026"/>
                  <a:pt x="58734" y="296432"/>
                  <a:pt x="51824" y="296432"/>
                </a:cubicBezTo>
                <a:lnTo>
                  <a:pt x="12956" y="296432"/>
                </a:lnTo>
                <a:cubicBezTo>
                  <a:pt x="6046" y="296432"/>
                  <a:pt x="0" y="291026"/>
                  <a:pt x="0" y="283819"/>
                </a:cubicBezTo>
                <a:cubicBezTo>
                  <a:pt x="0" y="275710"/>
                  <a:pt x="6046" y="270304"/>
                  <a:pt x="12956" y="270304"/>
                </a:cubicBezTo>
                <a:close/>
                <a:moveTo>
                  <a:pt x="120429" y="216243"/>
                </a:moveTo>
                <a:lnTo>
                  <a:pt x="202179" y="216243"/>
                </a:lnTo>
                <a:cubicBezTo>
                  <a:pt x="210091" y="216243"/>
                  <a:pt x="215365" y="221835"/>
                  <a:pt x="215365" y="229291"/>
                </a:cubicBezTo>
                <a:cubicBezTo>
                  <a:pt x="215365" y="236748"/>
                  <a:pt x="210091" y="242340"/>
                  <a:pt x="202179" y="242340"/>
                </a:cubicBezTo>
                <a:lnTo>
                  <a:pt x="120429" y="242340"/>
                </a:lnTo>
                <a:cubicBezTo>
                  <a:pt x="114275" y="242340"/>
                  <a:pt x="108122" y="236748"/>
                  <a:pt x="108122" y="229291"/>
                </a:cubicBezTo>
                <a:cubicBezTo>
                  <a:pt x="108122" y="221835"/>
                  <a:pt x="114275" y="216243"/>
                  <a:pt x="120429" y="216243"/>
                </a:cubicBezTo>
                <a:close/>
                <a:moveTo>
                  <a:pt x="24059" y="216243"/>
                </a:moveTo>
                <a:lnTo>
                  <a:pt x="79308" y="216243"/>
                </a:lnTo>
                <a:cubicBezTo>
                  <a:pt x="86437" y="216243"/>
                  <a:pt x="91784" y="221835"/>
                  <a:pt x="91784" y="229291"/>
                </a:cubicBezTo>
                <a:cubicBezTo>
                  <a:pt x="91784" y="236748"/>
                  <a:pt x="86437" y="242340"/>
                  <a:pt x="79308" y="242340"/>
                </a:cubicBezTo>
                <a:lnTo>
                  <a:pt x="24059" y="242340"/>
                </a:lnTo>
                <a:cubicBezTo>
                  <a:pt x="16930" y="242340"/>
                  <a:pt x="11583" y="236748"/>
                  <a:pt x="11583" y="229291"/>
                </a:cubicBezTo>
                <a:cubicBezTo>
                  <a:pt x="11583" y="221835"/>
                  <a:pt x="16930" y="216243"/>
                  <a:pt x="24059" y="216243"/>
                </a:cubicBezTo>
                <a:close/>
                <a:moveTo>
                  <a:pt x="48079" y="162183"/>
                </a:moveTo>
                <a:lnTo>
                  <a:pt x="121824" y="162183"/>
                </a:lnTo>
                <a:cubicBezTo>
                  <a:pt x="128932" y="162183"/>
                  <a:pt x="134263" y="167589"/>
                  <a:pt x="134263" y="174797"/>
                </a:cubicBezTo>
                <a:cubicBezTo>
                  <a:pt x="134263" y="182905"/>
                  <a:pt x="128932" y="188311"/>
                  <a:pt x="121824" y="188311"/>
                </a:cubicBezTo>
                <a:lnTo>
                  <a:pt x="48079" y="188311"/>
                </a:lnTo>
                <a:cubicBezTo>
                  <a:pt x="40971" y="188311"/>
                  <a:pt x="34752" y="182905"/>
                  <a:pt x="34752" y="174797"/>
                </a:cubicBezTo>
                <a:cubicBezTo>
                  <a:pt x="34752" y="167589"/>
                  <a:pt x="40971" y="162183"/>
                  <a:pt x="48079" y="162183"/>
                </a:cubicBezTo>
                <a:close/>
                <a:moveTo>
                  <a:pt x="607029" y="152788"/>
                </a:moveTo>
                <a:cubicBezTo>
                  <a:pt x="603520" y="161546"/>
                  <a:pt x="600888" y="170304"/>
                  <a:pt x="597379" y="178186"/>
                </a:cubicBezTo>
                <a:cubicBezTo>
                  <a:pt x="597379" y="179938"/>
                  <a:pt x="596502" y="180813"/>
                  <a:pt x="596502" y="182565"/>
                </a:cubicBezTo>
                <a:cubicBezTo>
                  <a:pt x="588607" y="201833"/>
                  <a:pt x="578081" y="218473"/>
                  <a:pt x="567554" y="235113"/>
                </a:cubicBezTo>
                <a:cubicBezTo>
                  <a:pt x="567554" y="235989"/>
                  <a:pt x="566677" y="236865"/>
                  <a:pt x="565800" y="238616"/>
                </a:cubicBezTo>
                <a:cubicBezTo>
                  <a:pt x="472816" y="369111"/>
                  <a:pt x="298251" y="370862"/>
                  <a:pt x="295619" y="370862"/>
                </a:cubicBezTo>
                <a:cubicBezTo>
                  <a:pt x="295619" y="370862"/>
                  <a:pt x="294742" y="370862"/>
                  <a:pt x="293865" y="370862"/>
                </a:cubicBezTo>
                <a:lnTo>
                  <a:pt x="292988" y="370862"/>
                </a:lnTo>
                <a:cubicBezTo>
                  <a:pt x="292111" y="370862"/>
                  <a:pt x="292111" y="369987"/>
                  <a:pt x="292111" y="369987"/>
                </a:cubicBezTo>
                <a:lnTo>
                  <a:pt x="291233" y="369987"/>
                </a:lnTo>
                <a:cubicBezTo>
                  <a:pt x="289479" y="369111"/>
                  <a:pt x="289479" y="369111"/>
                  <a:pt x="289479" y="369111"/>
                </a:cubicBezTo>
                <a:cubicBezTo>
                  <a:pt x="289479" y="369111"/>
                  <a:pt x="289479" y="368235"/>
                  <a:pt x="288602" y="368235"/>
                </a:cubicBezTo>
                <a:lnTo>
                  <a:pt x="287725" y="367359"/>
                </a:lnTo>
                <a:cubicBezTo>
                  <a:pt x="286847" y="367359"/>
                  <a:pt x="286847" y="366483"/>
                  <a:pt x="286847" y="366483"/>
                </a:cubicBezTo>
                <a:cubicBezTo>
                  <a:pt x="285970" y="366483"/>
                  <a:pt x="285970" y="365607"/>
                  <a:pt x="285970" y="365607"/>
                </a:cubicBezTo>
                <a:cubicBezTo>
                  <a:pt x="285093" y="364732"/>
                  <a:pt x="285093" y="363856"/>
                  <a:pt x="285093" y="363856"/>
                </a:cubicBezTo>
                <a:cubicBezTo>
                  <a:pt x="285093" y="362980"/>
                  <a:pt x="283338" y="362980"/>
                  <a:pt x="283338" y="362980"/>
                </a:cubicBezTo>
                <a:cubicBezTo>
                  <a:pt x="283338" y="362104"/>
                  <a:pt x="283338" y="362104"/>
                  <a:pt x="283338" y="361229"/>
                </a:cubicBezTo>
                <a:cubicBezTo>
                  <a:pt x="283338" y="360353"/>
                  <a:pt x="283338" y="360353"/>
                  <a:pt x="283338" y="359477"/>
                </a:cubicBezTo>
                <a:cubicBezTo>
                  <a:pt x="280707" y="339333"/>
                  <a:pt x="258777" y="313935"/>
                  <a:pt x="233338" y="302550"/>
                </a:cubicBezTo>
                <a:cubicBezTo>
                  <a:pt x="220179" y="297295"/>
                  <a:pt x="200004" y="292916"/>
                  <a:pt x="182459" y="306053"/>
                </a:cubicBezTo>
                <a:cubicBezTo>
                  <a:pt x="154389" y="325321"/>
                  <a:pt x="151757" y="359477"/>
                  <a:pt x="158775" y="387503"/>
                </a:cubicBezTo>
                <a:cubicBezTo>
                  <a:pt x="159652" y="388378"/>
                  <a:pt x="159652" y="389254"/>
                  <a:pt x="159652" y="390130"/>
                </a:cubicBezTo>
                <a:cubicBezTo>
                  <a:pt x="162284" y="400640"/>
                  <a:pt x="167547" y="410273"/>
                  <a:pt x="171933" y="417280"/>
                </a:cubicBezTo>
                <a:lnTo>
                  <a:pt x="210530" y="476834"/>
                </a:lnTo>
                <a:cubicBezTo>
                  <a:pt x="214916" y="482965"/>
                  <a:pt x="217548" y="487344"/>
                  <a:pt x="221057" y="490847"/>
                </a:cubicBezTo>
                <a:cubicBezTo>
                  <a:pt x="221057" y="491723"/>
                  <a:pt x="221934" y="493474"/>
                  <a:pt x="222811" y="493474"/>
                </a:cubicBezTo>
                <a:cubicBezTo>
                  <a:pt x="233338" y="505736"/>
                  <a:pt x="242110" y="503984"/>
                  <a:pt x="268426" y="501357"/>
                </a:cubicBezTo>
                <a:lnTo>
                  <a:pt x="279830" y="499605"/>
                </a:lnTo>
                <a:cubicBezTo>
                  <a:pt x="283338" y="498729"/>
                  <a:pt x="287725" y="499605"/>
                  <a:pt x="289479" y="503108"/>
                </a:cubicBezTo>
                <a:cubicBezTo>
                  <a:pt x="292988" y="505736"/>
                  <a:pt x="294742" y="510115"/>
                  <a:pt x="293865" y="513618"/>
                </a:cubicBezTo>
                <a:cubicBezTo>
                  <a:pt x="293865" y="514494"/>
                  <a:pt x="278075" y="622217"/>
                  <a:pt x="324567" y="708046"/>
                </a:cubicBezTo>
                <a:cubicBezTo>
                  <a:pt x="361410" y="771103"/>
                  <a:pt x="430710" y="813142"/>
                  <a:pt x="507904" y="813142"/>
                </a:cubicBezTo>
                <a:lnTo>
                  <a:pt x="639485" y="813142"/>
                </a:lnTo>
                <a:cubicBezTo>
                  <a:pt x="644749" y="813142"/>
                  <a:pt x="649135" y="808763"/>
                  <a:pt x="649135" y="803508"/>
                </a:cubicBezTo>
                <a:lnTo>
                  <a:pt x="642994" y="753587"/>
                </a:lnTo>
                <a:cubicBezTo>
                  <a:pt x="639485" y="715052"/>
                  <a:pt x="650889" y="695785"/>
                  <a:pt x="657029" y="686151"/>
                </a:cubicBezTo>
                <a:cubicBezTo>
                  <a:pt x="654398" y="682647"/>
                  <a:pt x="648257" y="679144"/>
                  <a:pt x="642117" y="675641"/>
                </a:cubicBezTo>
                <a:cubicBezTo>
                  <a:pt x="636854" y="675641"/>
                  <a:pt x="632468" y="675641"/>
                  <a:pt x="626327" y="675641"/>
                </a:cubicBezTo>
                <a:lnTo>
                  <a:pt x="621064" y="675641"/>
                </a:lnTo>
                <a:lnTo>
                  <a:pt x="614923" y="675641"/>
                </a:lnTo>
                <a:cubicBezTo>
                  <a:pt x="608783" y="675641"/>
                  <a:pt x="602643" y="669510"/>
                  <a:pt x="602643" y="663380"/>
                </a:cubicBezTo>
                <a:cubicBezTo>
                  <a:pt x="602643" y="656373"/>
                  <a:pt x="608783" y="650243"/>
                  <a:pt x="614923" y="650243"/>
                </a:cubicBezTo>
                <a:lnTo>
                  <a:pt x="621064" y="650243"/>
                </a:lnTo>
                <a:cubicBezTo>
                  <a:pt x="644749" y="650243"/>
                  <a:pt x="650889" y="650243"/>
                  <a:pt x="674574" y="644988"/>
                </a:cubicBezTo>
                <a:cubicBezTo>
                  <a:pt x="664924" y="628348"/>
                  <a:pt x="655275" y="610832"/>
                  <a:pt x="650012" y="590688"/>
                </a:cubicBezTo>
                <a:cubicBezTo>
                  <a:pt x="649135" y="582806"/>
                  <a:pt x="651766" y="574924"/>
                  <a:pt x="657907" y="570545"/>
                </a:cubicBezTo>
                <a:lnTo>
                  <a:pt x="738610" y="511866"/>
                </a:lnTo>
                <a:cubicBezTo>
                  <a:pt x="732469" y="501357"/>
                  <a:pt x="724575" y="492599"/>
                  <a:pt x="715802" y="482965"/>
                </a:cubicBezTo>
                <a:cubicBezTo>
                  <a:pt x="686855" y="448809"/>
                  <a:pt x="655275" y="410273"/>
                  <a:pt x="649135" y="312184"/>
                </a:cubicBezTo>
                <a:lnTo>
                  <a:pt x="649135" y="310432"/>
                </a:lnTo>
                <a:lnTo>
                  <a:pt x="649135" y="303426"/>
                </a:lnTo>
                <a:cubicBezTo>
                  <a:pt x="648257" y="250878"/>
                  <a:pt x="633345" y="199205"/>
                  <a:pt x="607029" y="152788"/>
                </a:cubicBezTo>
                <a:close/>
                <a:moveTo>
                  <a:pt x="364042" y="108998"/>
                </a:moveTo>
                <a:lnTo>
                  <a:pt x="597379" y="108998"/>
                </a:lnTo>
                <a:cubicBezTo>
                  <a:pt x="598257" y="108998"/>
                  <a:pt x="599134" y="108998"/>
                  <a:pt x="600011" y="108998"/>
                </a:cubicBezTo>
                <a:cubicBezTo>
                  <a:pt x="604397" y="108122"/>
                  <a:pt x="608783" y="110749"/>
                  <a:pt x="611415" y="114253"/>
                </a:cubicBezTo>
                <a:lnTo>
                  <a:pt x="614923" y="118632"/>
                </a:lnTo>
                <a:cubicBezTo>
                  <a:pt x="652643" y="173807"/>
                  <a:pt x="673696" y="237741"/>
                  <a:pt x="674574" y="303426"/>
                </a:cubicBezTo>
                <a:lnTo>
                  <a:pt x="674574" y="310432"/>
                </a:lnTo>
                <a:cubicBezTo>
                  <a:pt x="679837" y="399764"/>
                  <a:pt x="707030" y="432168"/>
                  <a:pt x="735101" y="466325"/>
                </a:cubicBezTo>
                <a:cubicBezTo>
                  <a:pt x="744750" y="476834"/>
                  <a:pt x="752645" y="487344"/>
                  <a:pt x="760540" y="498729"/>
                </a:cubicBezTo>
                <a:cubicBezTo>
                  <a:pt x="767558" y="510115"/>
                  <a:pt x="764926" y="525003"/>
                  <a:pt x="753522" y="532885"/>
                </a:cubicBezTo>
                <a:lnTo>
                  <a:pt x="676328" y="588061"/>
                </a:lnTo>
                <a:cubicBezTo>
                  <a:pt x="681591" y="606453"/>
                  <a:pt x="692118" y="623969"/>
                  <a:pt x="701767" y="641485"/>
                </a:cubicBezTo>
                <a:lnTo>
                  <a:pt x="705276" y="647615"/>
                </a:lnTo>
                <a:cubicBezTo>
                  <a:pt x="707030" y="650243"/>
                  <a:pt x="707908" y="654622"/>
                  <a:pt x="706153" y="658125"/>
                </a:cubicBezTo>
                <a:cubicBezTo>
                  <a:pt x="704399" y="661628"/>
                  <a:pt x="700890" y="665131"/>
                  <a:pt x="697381" y="665131"/>
                </a:cubicBezTo>
                <a:cubicBezTo>
                  <a:pt x="690363" y="667759"/>
                  <a:pt x="684223" y="669510"/>
                  <a:pt x="678960" y="669510"/>
                </a:cubicBezTo>
                <a:cubicBezTo>
                  <a:pt x="685977" y="676517"/>
                  <a:pt x="685977" y="681772"/>
                  <a:pt x="685977" y="684399"/>
                </a:cubicBezTo>
                <a:cubicBezTo>
                  <a:pt x="685977" y="689654"/>
                  <a:pt x="682469" y="694033"/>
                  <a:pt x="679837" y="698412"/>
                </a:cubicBezTo>
                <a:cubicBezTo>
                  <a:pt x="674574" y="706294"/>
                  <a:pt x="665802" y="719431"/>
                  <a:pt x="667556" y="750960"/>
                </a:cubicBezTo>
                <a:lnTo>
                  <a:pt x="674574" y="800881"/>
                </a:lnTo>
                <a:cubicBezTo>
                  <a:pt x="674574" y="801756"/>
                  <a:pt x="674574" y="802632"/>
                  <a:pt x="674574" y="802632"/>
                </a:cubicBezTo>
                <a:cubicBezTo>
                  <a:pt x="674574" y="822776"/>
                  <a:pt x="658784" y="838540"/>
                  <a:pt x="639485" y="838540"/>
                </a:cubicBezTo>
                <a:lnTo>
                  <a:pt x="507904" y="838540"/>
                </a:lnTo>
                <a:cubicBezTo>
                  <a:pt x="485097" y="838540"/>
                  <a:pt x="464043" y="835913"/>
                  <a:pt x="443868" y="829782"/>
                </a:cubicBezTo>
                <a:cubicBezTo>
                  <a:pt x="431587" y="842043"/>
                  <a:pt x="403516" y="881454"/>
                  <a:pt x="403516" y="943636"/>
                </a:cubicBezTo>
                <a:cubicBezTo>
                  <a:pt x="403516" y="950643"/>
                  <a:pt x="397376" y="956773"/>
                  <a:pt x="391235" y="956773"/>
                </a:cubicBezTo>
                <a:cubicBezTo>
                  <a:pt x="385095" y="956773"/>
                  <a:pt x="379831" y="952394"/>
                  <a:pt x="378954" y="947139"/>
                </a:cubicBezTo>
                <a:lnTo>
                  <a:pt x="200881" y="947139"/>
                </a:lnTo>
                <a:cubicBezTo>
                  <a:pt x="193863" y="947139"/>
                  <a:pt x="188600" y="941009"/>
                  <a:pt x="188600" y="934002"/>
                </a:cubicBezTo>
                <a:cubicBezTo>
                  <a:pt x="188600" y="926996"/>
                  <a:pt x="193863" y="921741"/>
                  <a:pt x="200881" y="921741"/>
                </a:cubicBezTo>
                <a:lnTo>
                  <a:pt x="378954" y="921741"/>
                </a:lnTo>
                <a:cubicBezTo>
                  <a:pt x="380709" y="910356"/>
                  <a:pt x="382463" y="901598"/>
                  <a:pt x="385095" y="892840"/>
                </a:cubicBezTo>
                <a:lnTo>
                  <a:pt x="92107" y="892840"/>
                </a:lnTo>
                <a:cubicBezTo>
                  <a:pt x="85089" y="892840"/>
                  <a:pt x="79826" y="887585"/>
                  <a:pt x="79826" y="879703"/>
                </a:cubicBezTo>
                <a:cubicBezTo>
                  <a:pt x="79826" y="872696"/>
                  <a:pt x="85089" y="867441"/>
                  <a:pt x="92107" y="867441"/>
                </a:cubicBezTo>
                <a:lnTo>
                  <a:pt x="392112" y="867441"/>
                </a:lnTo>
                <a:cubicBezTo>
                  <a:pt x="397376" y="856056"/>
                  <a:pt x="401762" y="846422"/>
                  <a:pt x="406148" y="838540"/>
                </a:cubicBezTo>
                <a:lnTo>
                  <a:pt x="176319" y="838540"/>
                </a:lnTo>
                <a:cubicBezTo>
                  <a:pt x="169301" y="838540"/>
                  <a:pt x="163161" y="832409"/>
                  <a:pt x="163161" y="825403"/>
                </a:cubicBezTo>
                <a:cubicBezTo>
                  <a:pt x="163161" y="818397"/>
                  <a:pt x="169301" y="813142"/>
                  <a:pt x="176319" y="813142"/>
                </a:cubicBezTo>
                <a:lnTo>
                  <a:pt x="401762" y="813142"/>
                </a:lnTo>
                <a:cubicBezTo>
                  <a:pt x="385095" y="805260"/>
                  <a:pt x="370182" y="795626"/>
                  <a:pt x="357024" y="784240"/>
                </a:cubicBezTo>
                <a:lnTo>
                  <a:pt x="229829" y="784240"/>
                </a:lnTo>
                <a:cubicBezTo>
                  <a:pt x="222811" y="784240"/>
                  <a:pt x="217548" y="778110"/>
                  <a:pt x="217548" y="771103"/>
                </a:cubicBezTo>
                <a:cubicBezTo>
                  <a:pt x="217548" y="764973"/>
                  <a:pt x="222811" y="758842"/>
                  <a:pt x="229829" y="758842"/>
                </a:cubicBezTo>
                <a:lnTo>
                  <a:pt x="330708" y="758842"/>
                </a:lnTo>
                <a:cubicBezTo>
                  <a:pt x="321936" y="750084"/>
                  <a:pt x="314918" y="740450"/>
                  <a:pt x="307900" y="729941"/>
                </a:cubicBezTo>
                <a:lnTo>
                  <a:pt x="200004" y="729941"/>
                </a:lnTo>
                <a:cubicBezTo>
                  <a:pt x="192986" y="729941"/>
                  <a:pt x="187723" y="724686"/>
                  <a:pt x="187723" y="717679"/>
                </a:cubicBezTo>
                <a:cubicBezTo>
                  <a:pt x="187723" y="710673"/>
                  <a:pt x="192986" y="704543"/>
                  <a:pt x="200004" y="704543"/>
                </a:cubicBezTo>
                <a:lnTo>
                  <a:pt x="293865" y="704543"/>
                </a:lnTo>
                <a:cubicBezTo>
                  <a:pt x="289479" y="694909"/>
                  <a:pt x="285970" y="685275"/>
                  <a:pt x="281584" y="675641"/>
                </a:cubicBezTo>
                <a:cubicBezTo>
                  <a:pt x="280707" y="675641"/>
                  <a:pt x="279830" y="675641"/>
                  <a:pt x="278952" y="675641"/>
                </a:cubicBezTo>
                <a:lnTo>
                  <a:pt x="229829" y="675641"/>
                </a:lnTo>
                <a:cubicBezTo>
                  <a:pt x="222811" y="675641"/>
                  <a:pt x="217548" y="669510"/>
                  <a:pt x="217548" y="663380"/>
                </a:cubicBezTo>
                <a:cubicBezTo>
                  <a:pt x="217548" y="656373"/>
                  <a:pt x="222811" y="650243"/>
                  <a:pt x="229829" y="650243"/>
                </a:cubicBezTo>
                <a:lnTo>
                  <a:pt x="274566" y="650243"/>
                </a:lnTo>
                <a:cubicBezTo>
                  <a:pt x="273689" y="644988"/>
                  <a:pt x="272812" y="639733"/>
                  <a:pt x="271935" y="633603"/>
                </a:cubicBezTo>
                <a:lnTo>
                  <a:pt x="271935" y="632727"/>
                </a:lnTo>
                <a:cubicBezTo>
                  <a:pt x="271058" y="629224"/>
                  <a:pt x="271058" y="624845"/>
                  <a:pt x="270180" y="622217"/>
                </a:cubicBezTo>
                <a:lnTo>
                  <a:pt x="200004" y="622217"/>
                </a:lnTo>
                <a:cubicBezTo>
                  <a:pt x="192986" y="622217"/>
                  <a:pt x="187723" y="616087"/>
                  <a:pt x="187723" y="609080"/>
                </a:cubicBezTo>
                <a:cubicBezTo>
                  <a:pt x="187723" y="602074"/>
                  <a:pt x="192986" y="595943"/>
                  <a:pt x="200004" y="595943"/>
                </a:cubicBezTo>
                <a:lnTo>
                  <a:pt x="267549" y="595943"/>
                </a:lnTo>
                <a:cubicBezTo>
                  <a:pt x="266671" y="586309"/>
                  <a:pt x="265794" y="576676"/>
                  <a:pt x="265794" y="567918"/>
                </a:cubicBezTo>
                <a:lnTo>
                  <a:pt x="121932" y="567918"/>
                </a:lnTo>
                <a:cubicBezTo>
                  <a:pt x="114914" y="567918"/>
                  <a:pt x="108774" y="561787"/>
                  <a:pt x="108774" y="554781"/>
                </a:cubicBezTo>
                <a:cubicBezTo>
                  <a:pt x="108774" y="547774"/>
                  <a:pt x="114914" y="541643"/>
                  <a:pt x="121932" y="541643"/>
                </a:cubicBezTo>
                <a:lnTo>
                  <a:pt x="265794" y="541643"/>
                </a:lnTo>
                <a:cubicBezTo>
                  <a:pt x="265794" y="535513"/>
                  <a:pt x="266671" y="531134"/>
                  <a:pt x="266671" y="526755"/>
                </a:cubicBezTo>
                <a:cubicBezTo>
                  <a:pt x="238601" y="529382"/>
                  <a:pt x="223688" y="529382"/>
                  <a:pt x="207021" y="512742"/>
                </a:cubicBezTo>
                <a:lnTo>
                  <a:pt x="147371" y="512742"/>
                </a:lnTo>
                <a:cubicBezTo>
                  <a:pt x="140353" y="512742"/>
                  <a:pt x="134213" y="507487"/>
                  <a:pt x="134213" y="501357"/>
                </a:cubicBezTo>
                <a:cubicBezTo>
                  <a:pt x="134213" y="493474"/>
                  <a:pt x="140353" y="488220"/>
                  <a:pt x="147371" y="488220"/>
                </a:cubicBezTo>
                <a:lnTo>
                  <a:pt x="187723" y="488220"/>
                </a:lnTo>
                <a:lnTo>
                  <a:pt x="168424" y="458442"/>
                </a:lnTo>
                <a:lnTo>
                  <a:pt x="42983" y="458442"/>
                </a:lnTo>
                <a:cubicBezTo>
                  <a:pt x="35088" y="458442"/>
                  <a:pt x="29825" y="453188"/>
                  <a:pt x="29825" y="447057"/>
                </a:cubicBezTo>
                <a:cubicBezTo>
                  <a:pt x="29825" y="440051"/>
                  <a:pt x="35088" y="433920"/>
                  <a:pt x="42983" y="433920"/>
                </a:cubicBezTo>
                <a:lnTo>
                  <a:pt x="151757" y="433920"/>
                </a:lnTo>
                <a:lnTo>
                  <a:pt x="150003" y="430417"/>
                </a:lnTo>
                <a:cubicBezTo>
                  <a:pt x="145617" y="424286"/>
                  <a:pt x="141231" y="415528"/>
                  <a:pt x="137722" y="405019"/>
                </a:cubicBezTo>
                <a:lnTo>
                  <a:pt x="96493" y="405019"/>
                </a:lnTo>
                <a:cubicBezTo>
                  <a:pt x="90353" y="405019"/>
                  <a:pt x="84212" y="399764"/>
                  <a:pt x="84212" y="392757"/>
                </a:cubicBezTo>
                <a:cubicBezTo>
                  <a:pt x="84212" y="384875"/>
                  <a:pt x="90353" y="379620"/>
                  <a:pt x="96493" y="379620"/>
                </a:cubicBezTo>
                <a:lnTo>
                  <a:pt x="131581" y="379620"/>
                </a:lnTo>
                <a:cubicBezTo>
                  <a:pt x="130704" y="370862"/>
                  <a:pt x="130704" y="360353"/>
                  <a:pt x="131581" y="350719"/>
                </a:cubicBezTo>
                <a:lnTo>
                  <a:pt x="12281" y="350719"/>
                </a:lnTo>
                <a:cubicBezTo>
                  <a:pt x="5263" y="350719"/>
                  <a:pt x="0" y="345464"/>
                  <a:pt x="0" y="338458"/>
                </a:cubicBezTo>
                <a:cubicBezTo>
                  <a:pt x="0" y="330575"/>
                  <a:pt x="5263" y="325321"/>
                  <a:pt x="12281" y="325321"/>
                </a:cubicBezTo>
                <a:lnTo>
                  <a:pt x="136845" y="325321"/>
                </a:lnTo>
                <a:cubicBezTo>
                  <a:pt x="140353" y="314811"/>
                  <a:pt x="145617" y="306053"/>
                  <a:pt x="154389" y="296419"/>
                </a:cubicBezTo>
                <a:lnTo>
                  <a:pt x="92107" y="296419"/>
                </a:lnTo>
                <a:cubicBezTo>
                  <a:pt x="85089" y="296419"/>
                  <a:pt x="79826" y="291164"/>
                  <a:pt x="79826" y="284158"/>
                </a:cubicBezTo>
                <a:cubicBezTo>
                  <a:pt x="79826" y="276276"/>
                  <a:pt x="85089" y="271021"/>
                  <a:pt x="92107" y="271021"/>
                </a:cubicBezTo>
                <a:lnTo>
                  <a:pt x="208776" y="271021"/>
                </a:lnTo>
                <a:cubicBezTo>
                  <a:pt x="209653" y="271021"/>
                  <a:pt x="211407" y="271021"/>
                  <a:pt x="212285" y="272773"/>
                </a:cubicBezTo>
                <a:cubicBezTo>
                  <a:pt x="222811" y="272773"/>
                  <a:pt x="232460" y="275400"/>
                  <a:pt x="242987" y="279779"/>
                </a:cubicBezTo>
                <a:cubicBezTo>
                  <a:pt x="272812" y="292916"/>
                  <a:pt x="297374" y="319190"/>
                  <a:pt x="306146" y="345464"/>
                </a:cubicBezTo>
                <a:cubicBezTo>
                  <a:pt x="340357" y="342837"/>
                  <a:pt x="456149" y="329700"/>
                  <a:pt x="530711" y="242120"/>
                </a:cubicBezTo>
                <a:lnTo>
                  <a:pt x="255268" y="242120"/>
                </a:lnTo>
                <a:cubicBezTo>
                  <a:pt x="248250" y="242120"/>
                  <a:pt x="242987" y="236865"/>
                  <a:pt x="242987" y="229858"/>
                </a:cubicBezTo>
                <a:cubicBezTo>
                  <a:pt x="242987" y="222852"/>
                  <a:pt x="248250" y="217597"/>
                  <a:pt x="255268" y="217597"/>
                </a:cubicBezTo>
                <a:lnTo>
                  <a:pt x="549133" y="217597"/>
                </a:lnTo>
                <a:cubicBezTo>
                  <a:pt x="555273" y="207963"/>
                  <a:pt x="561414" y="198330"/>
                  <a:pt x="565800" y="188696"/>
                </a:cubicBezTo>
                <a:lnTo>
                  <a:pt x="173687" y="188696"/>
                </a:lnTo>
                <a:cubicBezTo>
                  <a:pt x="167547" y="188696"/>
                  <a:pt x="161406" y="183441"/>
                  <a:pt x="161406" y="175559"/>
                </a:cubicBezTo>
                <a:cubicBezTo>
                  <a:pt x="161406" y="168552"/>
                  <a:pt x="167547" y="163297"/>
                  <a:pt x="173687" y="163297"/>
                </a:cubicBezTo>
                <a:lnTo>
                  <a:pt x="576326" y="163297"/>
                </a:lnTo>
                <a:cubicBezTo>
                  <a:pt x="579835" y="153664"/>
                  <a:pt x="582467" y="144030"/>
                  <a:pt x="585976" y="134396"/>
                </a:cubicBezTo>
                <a:lnTo>
                  <a:pt x="364042" y="134396"/>
                </a:lnTo>
                <a:cubicBezTo>
                  <a:pt x="357024" y="134396"/>
                  <a:pt x="350884" y="128265"/>
                  <a:pt x="350884" y="121259"/>
                </a:cubicBezTo>
                <a:cubicBezTo>
                  <a:pt x="350884" y="114253"/>
                  <a:pt x="357024" y="108998"/>
                  <a:pt x="364042" y="108998"/>
                </a:cubicBezTo>
                <a:close/>
                <a:moveTo>
                  <a:pt x="201579" y="108122"/>
                </a:moveTo>
                <a:lnTo>
                  <a:pt x="311115" y="108122"/>
                </a:lnTo>
                <a:cubicBezTo>
                  <a:pt x="318182" y="108122"/>
                  <a:pt x="323482" y="113528"/>
                  <a:pt x="323482" y="120736"/>
                </a:cubicBezTo>
                <a:cubicBezTo>
                  <a:pt x="323482" y="127943"/>
                  <a:pt x="318182" y="134250"/>
                  <a:pt x="311115" y="134250"/>
                </a:cubicBezTo>
                <a:lnTo>
                  <a:pt x="201579" y="134250"/>
                </a:lnTo>
                <a:cubicBezTo>
                  <a:pt x="194512" y="134250"/>
                  <a:pt x="189212" y="127943"/>
                  <a:pt x="189212" y="120736"/>
                </a:cubicBezTo>
                <a:cubicBezTo>
                  <a:pt x="189212" y="113528"/>
                  <a:pt x="194512" y="108122"/>
                  <a:pt x="201579" y="108122"/>
                </a:cubicBezTo>
                <a:close/>
                <a:moveTo>
                  <a:pt x="71017" y="108122"/>
                </a:moveTo>
                <a:lnTo>
                  <a:pt x="144351" y="108122"/>
                </a:lnTo>
                <a:cubicBezTo>
                  <a:pt x="152209" y="108122"/>
                  <a:pt x="157447" y="113528"/>
                  <a:pt x="157447" y="120736"/>
                </a:cubicBezTo>
                <a:cubicBezTo>
                  <a:pt x="157447" y="127943"/>
                  <a:pt x="152209" y="134250"/>
                  <a:pt x="144351" y="134250"/>
                </a:cubicBezTo>
                <a:lnTo>
                  <a:pt x="71017" y="134250"/>
                </a:lnTo>
                <a:cubicBezTo>
                  <a:pt x="64032" y="134250"/>
                  <a:pt x="57921" y="127943"/>
                  <a:pt x="57921" y="120736"/>
                </a:cubicBezTo>
                <a:cubicBezTo>
                  <a:pt x="57921" y="113528"/>
                  <a:pt x="64032" y="108122"/>
                  <a:pt x="71017" y="108122"/>
                </a:cubicBezTo>
                <a:close/>
                <a:moveTo>
                  <a:pt x="310540" y="54061"/>
                </a:moveTo>
                <a:lnTo>
                  <a:pt x="553549" y="54061"/>
                </a:lnTo>
                <a:cubicBezTo>
                  <a:pt x="560593" y="54061"/>
                  <a:pt x="566757" y="59467"/>
                  <a:pt x="566757" y="66675"/>
                </a:cubicBezTo>
                <a:cubicBezTo>
                  <a:pt x="566757" y="73882"/>
                  <a:pt x="560593" y="80189"/>
                  <a:pt x="553549" y="80189"/>
                </a:cubicBezTo>
                <a:lnTo>
                  <a:pt x="310540" y="80189"/>
                </a:lnTo>
                <a:cubicBezTo>
                  <a:pt x="302616" y="80189"/>
                  <a:pt x="297333" y="73882"/>
                  <a:pt x="297333" y="66675"/>
                </a:cubicBezTo>
                <a:cubicBezTo>
                  <a:pt x="297333" y="59467"/>
                  <a:pt x="302616" y="54061"/>
                  <a:pt x="310540" y="54061"/>
                </a:cubicBezTo>
                <a:close/>
                <a:moveTo>
                  <a:pt x="120462" y="54061"/>
                </a:moveTo>
                <a:lnTo>
                  <a:pt x="257083" y="54061"/>
                </a:lnTo>
                <a:cubicBezTo>
                  <a:pt x="264134" y="54061"/>
                  <a:pt x="269423" y="59467"/>
                  <a:pt x="269423" y="66675"/>
                </a:cubicBezTo>
                <a:cubicBezTo>
                  <a:pt x="269423" y="73882"/>
                  <a:pt x="264134" y="80189"/>
                  <a:pt x="257083" y="80189"/>
                </a:cubicBezTo>
                <a:lnTo>
                  <a:pt x="120462" y="80189"/>
                </a:lnTo>
                <a:cubicBezTo>
                  <a:pt x="114292" y="80189"/>
                  <a:pt x="108122" y="73882"/>
                  <a:pt x="108122" y="66675"/>
                </a:cubicBezTo>
                <a:cubicBezTo>
                  <a:pt x="108122" y="59467"/>
                  <a:pt x="114292" y="54061"/>
                  <a:pt x="120462" y="54061"/>
                </a:cubicBezTo>
                <a:close/>
                <a:moveTo>
                  <a:pt x="364397" y="0"/>
                </a:moveTo>
                <a:lnTo>
                  <a:pt x="465821" y="0"/>
                </a:lnTo>
                <a:cubicBezTo>
                  <a:pt x="473623" y="0"/>
                  <a:pt x="477957" y="6307"/>
                  <a:pt x="477957" y="12614"/>
                </a:cubicBezTo>
                <a:cubicBezTo>
                  <a:pt x="477957" y="19821"/>
                  <a:pt x="473623" y="26128"/>
                  <a:pt x="465821" y="26128"/>
                </a:cubicBezTo>
                <a:lnTo>
                  <a:pt x="364397" y="26128"/>
                </a:lnTo>
                <a:cubicBezTo>
                  <a:pt x="357462" y="26128"/>
                  <a:pt x="351394" y="19821"/>
                  <a:pt x="351394" y="12614"/>
                </a:cubicBezTo>
                <a:cubicBezTo>
                  <a:pt x="351394" y="6307"/>
                  <a:pt x="357462" y="0"/>
                  <a:pt x="364397" y="0"/>
                </a:cubicBezTo>
                <a:close/>
                <a:moveTo>
                  <a:pt x="206349" y="0"/>
                </a:moveTo>
                <a:lnTo>
                  <a:pt x="306344" y="0"/>
                </a:lnTo>
                <a:cubicBezTo>
                  <a:pt x="314309" y="0"/>
                  <a:pt x="319618" y="6307"/>
                  <a:pt x="319618" y="12614"/>
                </a:cubicBezTo>
                <a:cubicBezTo>
                  <a:pt x="319618" y="19821"/>
                  <a:pt x="314309" y="26128"/>
                  <a:pt x="306344" y="26128"/>
                </a:cubicBezTo>
                <a:lnTo>
                  <a:pt x="206349" y="26128"/>
                </a:lnTo>
                <a:cubicBezTo>
                  <a:pt x="198385" y="26128"/>
                  <a:pt x="193075" y="19821"/>
                  <a:pt x="193075" y="12614"/>
                </a:cubicBezTo>
                <a:cubicBezTo>
                  <a:pt x="193075" y="6307"/>
                  <a:pt x="198385" y="0"/>
                  <a:pt x="2063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08" name="Freeform 174">
            <a:extLst>
              <a:ext uri="{FF2B5EF4-FFF2-40B4-BE49-F238E27FC236}">
                <a16:creationId xmlns:a16="http://schemas.microsoft.com/office/drawing/2014/main" id="{9A5F3070-C436-48DE-8DC1-0C77D06A1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992" y="6220854"/>
            <a:ext cx="220106" cy="220106"/>
          </a:xfrm>
          <a:custGeom>
            <a:avLst/>
            <a:gdLst>
              <a:gd name="T0" fmla="*/ 249 w 250"/>
              <a:gd name="T1" fmla="*/ 125 h 250"/>
              <a:gd name="T2" fmla="*/ 249 w 250"/>
              <a:gd name="T3" fmla="*/ 125 h 250"/>
              <a:gd name="T4" fmla="*/ 124 w 250"/>
              <a:gd name="T5" fmla="*/ 249 h 250"/>
              <a:gd name="T6" fmla="*/ 124 w 250"/>
              <a:gd name="T7" fmla="*/ 249 h 250"/>
              <a:gd name="T8" fmla="*/ 0 w 250"/>
              <a:gd name="T9" fmla="*/ 125 h 250"/>
              <a:gd name="T10" fmla="*/ 0 w 250"/>
              <a:gd name="T11" fmla="*/ 125 h 250"/>
              <a:gd name="T12" fmla="*/ 124 w 250"/>
              <a:gd name="T13" fmla="*/ 0 h 250"/>
              <a:gd name="T14" fmla="*/ 124 w 250"/>
              <a:gd name="T15" fmla="*/ 0 h 250"/>
              <a:gd name="T16" fmla="*/ 249 w 250"/>
              <a:gd name="T17" fmla="*/ 125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" h="250">
                <a:moveTo>
                  <a:pt x="249" y="125"/>
                </a:moveTo>
                <a:lnTo>
                  <a:pt x="249" y="125"/>
                </a:lnTo>
                <a:cubicBezTo>
                  <a:pt x="249" y="193"/>
                  <a:pt x="193" y="249"/>
                  <a:pt x="124" y="249"/>
                </a:cubicBezTo>
                <a:lnTo>
                  <a:pt x="124" y="249"/>
                </a:lnTo>
                <a:cubicBezTo>
                  <a:pt x="56" y="249"/>
                  <a:pt x="0" y="193"/>
                  <a:pt x="0" y="125"/>
                </a:cubicBezTo>
                <a:lnTo>
                  <a:pt x="0" y="125"/>
                </a:lnTo>
                <a:cubicBezTo>
                  <a:pt x="0" y="56"/>
                  <a:pt x="56" y="0"/>
                  <a:pt x="124" y="0"/>
                </a:cubicBezTo>
                <a:lnTo>
                  <a:pt x="124" y="0"/>
                </a:lnTo>
                <a:cubicBezTo>
                  <a:pt x="193" y="0"/>
                  <a:pt x="249" y="56"/>
                  <a:pt x="249" y="125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09" name="Freeform 175">
            <a:extLst>
              <a:ext uri="{FF2B5EF4-FFF2-40B4-BE49-F238E27FC236}">
                <a16:creationId xmlns:a16="http://schemas.microsoft.com/office/drawing/2014/main" id="{D294C441-5011-4D37-90FF-EFB05C124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81051" y="6220854"/>
            <a:ext cx="220104" cy="220106"/>
          </a:xfrm>
          <a:custGeom>
            <a:avLst/>
            <a:gdLst>
              <a:gd name="T0" fmla="*/ 249 w 250"/>
              <a:gd name="T1" fmla="*/ 125 h 250"/>
              <a:gd name="T2" fmla="*/ 249 w 250"/>
              <a:gd name="T3" fmla="*/ 125 h 250"/>
              <a:gd name="T4" fmla="*/ 125 w 250"/>
              <a:gd name="T5" fmla="*/ 249 h 250"/>
              <a:gd name="T6" fmla="*/ 125 w 250"/>
              <a:gd name="T7" fmla="*/ 249 h 250"/>
              <a:gd name="T8" fmla="*/ 0 w 250"/>
              <a:gd name="T9" fmla="*/ 125 h 250"/>
              <a:gd name="T10" fmla="*/ 0 w 250"/>
              <a:gd name="T11" fmla="*/ 125 h 250"/>
              <a:gd name="T12" fmla="*/ 125 w 250"/>
              <a:gd name="T13" fmla="*/ 0 h 250"/>
              <a:gd name="T14" fmla="*/ 125 w 250"/>
              <a:gd name="T15" fmla="*/ 0 h 250"/>
              <a:gd name="T16" fmla="*/ 249 w 250"/>
              <a:gd name="T17" fmla="*/ 125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" h="250">
                <a:moveTo>
                  <a:pt x="249" y="125"/>
                </a:moveTo>
                <a:lnTo>
                  <a:pt x="249" y="125"/>
                </a:lnTo>
                <a:cubicBezTo>
                  <a:pt x="249" y="193"/>
                  <a:pt x="193" y="249"/>
                  <a:pt x="125" y="249"/>
                </a:cubicBezTo>
                <a:lnTo>
                  <a:pt x="125" y="249"/>
                </a:lnTo>
                <a:cubicBezTo>
                  <a:pt x="56" y="249"/>
                  <a:pt x="0" y="193"/>
                  <a:pt x="0" y="125"/>
                </a:cubicBezTo>
                <a:lnTo>
                  <a:pt x="0" y="125"/>
                </a:lnTo>
                <a:cubicBezTo>
                  <a:pt x="0" y="56"/>
                  <a:pt x="56" y="0"/>
                  <a:pt x="125" y="0"/>
                </a:cubicBezTo>
                <a:lnTo>
                  <a:pt x="125" y="0"/>
                </a:lnTo>
                <a:cubicBezTo>
                  <a:pt x="193" y="0"/>
                  <a:pt x="249" y="56"/>
                  <a:pt x="249" y="125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18F31400-F731-40A8-9C46-DA9FAE378A58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28B75C8A-0EA9-4C48-AD0C-81824BCA83B5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5AA42E83-7755-4749-A865-B5852CE207C5}"/>
              </a:ext>
            </a:extLst>
          </p:cNvPr>
          <p:cNvSpPr txBox="1"/>
          <p:nvPr/>
        </p:nvSpPr>
        <p:spPr>
          <a:xfrm>
            <a:off x="2182368" y="10999435"/>
            <a:ext cx="60765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8D6064D4-09C6-440D-9C5A-D4E36698B2F1}"/>
              </a:ext>
            </a:extLst>
          </p:cNvPr>
          <p:cNvSpPr txBox="1"/>
          <p:nvPr/>
        </p:nvSpPr>
        <p:spPr>
          <a:xfrm>
            <a:off x="2182369" y="11680777"/>
            <a:ext cx="607655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C9093F14-A695-4159-9DEE-28BD20520F08}"/>
              </a:ext>
            </a:extLst>
          </p:cNvPr>
          <p:cNvSpPr txBox="1"/>
          <p:nvPr/>
        </p:nvSpPr>
        <p:spPr>
          <a:xfrm>
            <a:off x="16112630" y="10999435"/>
            <a:ext cx="60765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2B3D2909-B8AA-4CAD-97B0-18F324DCCA46}"/>
              </a:ext>
            </a:extLst>
          </p:cNvPr>
          <p:cNvSpPr txBox="1"/>
          <p:nvPr/>
        </p:nvSpPr>
        <p:spPr>
          <a:xfrm>
            <a:off x="16112631" y="11681807"/>
            <a:ext cx="607655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2B65D06F-C4C6-4A84-90B6-93487AA0DF31}"/>
              </a:ext>
            </a:extLst>
          </p:cNvPr>
          <p:cNvSpPr txBox="1"/>
          <p:nvPr/>
        </p:nvSpPr>
        <p:spPr>
          <a:xfrm>
            <a:off x="1600476" y="4890530"/>
            <a:ext cx="2555472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accent1"/>
                </a:solidFill>
                <a:latin typeface="Montserrat" pitchFamily="2" charset="77"/>
                <a:cs typeface="Poppins" pitchFamily="2" charset="77"/>
              </a:rPr>
              <a:t>27%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282E83DD-B70A-4D19-9097-974C65C49D89}"/>
              </a:ext>
            </a:extLst>
          </p:cNvPr>
          <p:cNvSpPr txBox="1"/>
          <p:nvPr/>
        </p:nvSpPr>
        <p:spPr>
          <a:xfrm>
            <a:off x="20181084" y="4890530"/>
            <a:ext cx="2555472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accent1"/>
                </a:solidFill>
                <a:latin typeface="Montserrat" pitchFamily="2" charset="77"/>
                <a:cs typeface="Poppins" pitchFamily="2" charset="77"/>
              </a:rPr>
              <a:t>35%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Freeform 3">
            <a:extLst>
              <a:ext uri="{FF2B5EF4-FFF2-40B4-BE49-F238E27FC236}">
                <a16:creationId xmlns:a16="http://schemas.microsoft.com/office/drawing/2014/main" id="{1A15A26D-CB15-4B36-9D36-34F700DB9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95108" y="4218799"/>
            <a:ext cx="1357864" cy="1357864"/>
          </a:xfrm>
          <a:custGeom>
            <a:avLst/>
            <a:gdLst>
              <a:gd name="T0" fmla="*/ 1525 w 1526"/>
              <a:gd name="T1" fmla="*/ 762 h 1525"/>
              <a:gd name="T2" fmla="*/ 1525 w 1526"/>
              <a:gd name="T3" fmla="*/ 762 h 1525"/>
              <a:gd name="T4" fmla="*/ 763 w 1526"/>
              <a:gd name="T5" fmla="*/ 1524 h 1525"/>
              <a:gd name="T6" fmla="*/ 763 w 1526"/>
              <a:gd name="T7" fmla="*/ 1524 h 1525"/>
              <a:gd name="T8" fmla="*/ 0 w 1526"/>
              <a:gd name="T9" fmla="*/ 762 h 1525"/>
              <a:gd name="T10" fmla="*/ 0 w 1526"/>
              <a:gd name="T11" fmla="*/ 762 h 1525"/>
              <a:gd name="T12" fmla="*/ 763 w 1526"/>
              <a:gd name="T13" fmla="*/ 0 h 1525"/>
              <a:gd name="T14" fmla="*/ 763 w 1526"/>
              <a:gd name="T15" fmla="*/ 0 h 1525"/>
              <a:gd name="T16" fmla="*/ 1525 w 1526"/>
              <a:gd name="T17" fmla="*/ 762 h 1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6" h="1525">
                <a:moveTo>
                  <a:pt x="1525" y="762"/>
                </a:moveTo>
                <a:lnTo>
                  <a:pt x="1525" y="762"/>
                </a:lnTo>
                <a:cubicBezTo>
                  <a:pt x="1525" y="1182"/>
                  <a:pt x="1184" y="1524"/>
                  <a:pt x="763" y="1524"/>
                </a:cubicBezTo>
                <a:lnTo>
                  <a:pt x="763" y="1524"/>
                </a:lnTo>
                <a:cubicBezTo>
                  <a:pt x="342" y="1524"/>
                  <a:pt x="0" y="1182"/>
                  <a:pt x="0" y="762"/>
                </a:cubicBezTo>
                <a:lnTo>
                  <a:pt x="0" y="762"/>
                </a:lnTo>
                <a:cubicBezTo>
                  <a:pt x="0" y="341"/>
                  <a:pt x="342" y="0"/>
                  <a:pt x="763" y="0"/>
                </a:cubicBezTo>
                <a:lnTo>
                  <a:pt x="763" y="0"/>
                </a:lnTo>
                <a:cubicBezTo>
                  <a:pt x="1184" y="0"/>
                  <a:pt x="1525" y="341"/>
                  <a:pt x="1525" y="762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08C71BAF-51DD-439E-8908-005722F15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0009" y="4545635"/>
            <a:ext cx="731051" cy="696558"/>
          </a:xfrm>
          <a:custGeom>
            <a:avLst/>
            <a:gdLst>
              <a:gd name="connsiteX0" fmla="*/ 310641 w 731051"/>
              <a:gd name="connsiteY0" fmla="*/ 522133 h 696558"/>
              <a:gd name="connsiteX1" fmla="*/ 294523 w 731051"/>
              <a:gd name="connsiteY1" fmla="*/ 544411 h 696558"/>
              <a:gd name="connsiteX2" fmla="*/ 440491 w 731051"/>
              <a:gd name="connsiteY2" fmla="*/ 544411 h 696558"/>
              <a:gd name="connsiteX3" fmla="*/ 424371 w 731051"/>
              <a:gd name="connsiteY3" fmla="*/ 522133 h 696558"/>
              <a:gd name="connsiteX4" fmla="*/ 293467 w 731051"/>
              <a:gd name="connsiteY4" fmla="*/ 423146 h 696558"/>
              <a:gd name="connsiteX5" fmla="*/ 293467 w 731051"/>
              <a:gd name="connsiteY5" fmla="*/ 465030 h 696558"/>
              <a:gd name="connsiteX6" fmla="*/ 438521 w 731051"/>
              <a:gd name="connsiteY6" fmla="*/ 465030 h 696558"/>
              <a:gd name="connsiteX7" fmla="*/ 438521 w 731051"/>
              <a:gd name="connsiteY7" fmla="*/ 423146 h 696558"/>
              <a:gd name="connsiteX8" fmla="*/ 684911 w 731051"/>
              <a:gd name="connsiteY8" fmla="*/ 383490 h 696558"/>
              <a:gd name="connsiteX9" fmla="*/ 690247 w 731051"/>
              <a:gd name="connsiteY9" fmla="*/ 387937 h 696558"/>
              <a:gd name="connsiteX10" fmla="*/ 728485 w 731051"/>
              <a:gd name="connsiteY10" fmla="*/ 435075 h 696558"/>
              <a:gd name="connsiteX11" fmla="*/ 727597 w 731051"/>
              <a:gd name="connsiteY11" fmla="*/ 448416 h 696558"/>
              <a:gd name="connsiteX12" fmla="*/ 721371 w 731051"/>
              <a:gd name="connsiteY12" fmla="*/ 450195 h 696558"/>
              <a:gd name="connsiteX13" fmla="*/ 714257 w 731051"/>
              <a:gd name="connsiteY13" fmla="*/ 446637 h 696558"/>
              <a:gd name="connsiteX14" fmla="*/ 689359 w 731051"/>
              <a:gd name="connsiteY14" fmla="*/ 416398 h 696558"/>
              <a:gd name="connsiteX15" fmla="*/ 587983 w 731051"/>
              <a:gd name="connsiteY15" fmla="*/ 610286 h 696558"/>
              <a:gd name="connsiteX16" fmla="*/ 366555 w 731051"/>
              <a:gd name="connsiteY16" fmla="*/ 696558 h 696558"/>
              <a:gd name="connsiteX17" fmla="*/ 80213 w 731051"/>
              <a:gd name="connsiteY17" fmla="*/ 524015 h 696558"/>
              <a:gd name="connsiteX18" fmla="*/ 83769 w 731051"/>
              <a:gd name="connsiteY18" fmla="*/ 510674 h 696558"/>
              <a:gd name="connsiteX19" fmla="*/ 97109 w 731051"/>
              <a:gd name="connsiteY19" fmla="*/ 515121 h 696558"/>
              <a:gd name="connsiteX20" fmla="*/ 366555 w 731051"/>
              <a:gd name="connsiteY20" fmla="*/ 677881 h 696558"/>
              <a:gd name="connsiteX21" fmla="*/ 670683 w 731051"/>
              <a:gd name="connsiteY21" fmla="*/ 415509 h 696558"/>
              <a:gd name="connsiteX22" fmla="*/ 641337 w 731051"/>
              <a:gd name="connsiteY22" fmla="*/ 439522 h 696558"/>
              <a:gd name="connsiteX23" fmla="*/ 627999 w 731051"/>
              <a:gd name="connsiteY23" fmla="*/ 437743 h 696558"/>
              <a:gd name="connsiteX24" fmla="*/ 629777 w 731051"/>
              <a:gd name="connsiteY24" fmla="*/ 423513 h 696558"/>
              <a:gd name="connsiteX25" fmla="*/ 676909 w 731051"/>
              <a:gd name="connsiteY25" fmla="*/ 386158 h 696558"/>
              <a:gd name="connsiteX26" fmla="*/ 684911 w 731051"/>
              <a:gd name="connsiteY26" fmla="*/ 383490 h 696558"/>
              <a:gd name="connsiteX27" fmla="*/ 293467 w 731051"/>
              <a:gd name="connsiteY27" fmla="*/ 300168 h 696558"/>
              <a:gd name="connsiteX28" fmla="*/ 293467 w 731051"/>
              <a:gd name="connsiteY28" fmla="*/ 404432 h 696558"/>
              <a:gd name="connsiteX29" fmla="*/ 438521 w 731051"/>
              <a:gd name="connsiteY29" fmla="*/ 404432 h 696558"/>
              <a:gd name="connsiteX30" fmla="*/ 438521 w 731051"/>
              <a:gd name="connsiteY30" fmla="*/ 300168 h 696558"/>
              <a:gd name="connsiteX31" fmla="*/ 283617 w 731051"/>
              <a:gd name="connsiteY31" fmla="*/ 281454 h 696558"/>
              <a:gd name="connsiteX32" fmla="*/ 447475 w 731051"/>
              <a:gd name="connsiteY32" fmla="*/ 281454 h 696558"/>
              <a:gd name="connsiteX33" fmla="*/ 457323 w 731051"/>
              <a:gd name="connsiteY33" fmla="*/ 291256 h 696558"/>
              <a:gd name="connsiteX34" fmla="*/ 457323 w 731051"/>
              <a:gd name="connsiteY34" fmla="*/ 474833 h 696558"/>
              <a:gd name="connsiteX35" fmla="*/ 447475 w 731051"/>
              <a:gd name="connsiteY35" fmla="*/ 484635 h 696558"/>
              <a:gd name="connsiteX36" fmla="*/ 283617 w 731051"/>
              <a:gd name="connsiteY36" fmla="*/ 484635 h 696558"/>
              <a:gd name="connsiteX37" fmla="*/ 273767 w 731051"/>
              <a:gd name="connsiteY37" fmla="*/ 474833 h 696558"/>
              <a:gd name="connsiteX38" fmla="*/ 273767 w 731051"/>
              <a:gd name="connsiteY38" fmla="*/ 291256 h 696558"/>
              <a:gd name="connsiteX39" fmla="*/ 283617 w 731051"/>
              <a:gd name="connsiteY39" fmla="*/ 281454 h 696558"/>
              <a:gd name="connsiteX40" fmla="*/ 337507 w 731051"/>
              <a:gd name="connsiteY40" fmla="*/ 195989 h 696558"/>
              <a:gd name="connsiteX41" fmla="*/ 324969 w 731051"/>
              <a:gd name="connsiteY41" fmla="*/ 199554 h 696558"/>
              <a:gd name="connsiteX42" fmla="*/ 259597 w 731051"/>
              <a:gd name="connsiteY42" fmla="*/ 266386 h 696558"/>
              <a:gd name="connsiteX43" fmla="*/ 254225 w 731051"/>
              <a:gd name="connsiteY43" fmla="*/ 278862 h 696558"/>
              <a:gd name="connsiteX44" fmla="*/ 254225 w 731051"/>
              <a:gd name="connsiteY44" fmla="*/ 544411 h 696558"/>
              <a:gd name="connsiteX45" fmla="*/ 270343 w 731051"/>
              <a:gd name="connsiteY45" fmla="*/ 544411 h 696558"/>
              <a:gd name="connsiteX46" fmla="*/ 296313 w 731051"/>
              <a:gd name="connsiteY46" fmla="*/ 509658 h 696558"/>
              <a:gd name="connsiteX47" fmla="*/ 309747 w 731051"/>
              <a:gd name="connsiteY47" fmla="*/ 503420 h 696558"/>
              <a:gd name="connsiteX48" fmla="*/ 425267 w 731051"/>
              <a:gd name="connsiteY48" fmla="*/ 503420 h 696558"/>
              <a:gd name="connsiteX49" fmla="*/ 439595 w 731051"/>
              <a:gd name="connsiteY49" fmla="*/ 509658 h 696558"/>
              <a:gd name="connsiteX50" fmla="*/ 464669 w 731051"/>
              <a:gd name="connsiteY50" fmla="*/ 544411 h 696558"/>
              <a:gd name="connsiteX51" fmla="*/ 480789 w 731051"/>
              <a:gd name="connsiteY51" fmla="*/ 544411 h 696558"/>
              <a:gd name="connsiteX52" fmla="*/ 480789 w 731051"/>
              <a:gd name="connsiteY52" fmla="*/ 195989 h 696558"/>
              <a:gd name="connsiteX53" fmla="*/ 459297 w 731051"/>
              <a:gd name="connsiteY53" fmla="*/ 195989 h 696558"/>
              <a:gd name="connsiteX54" fmla="*/ 459297 w 731051"/>
              <a:gd name="connsiteY54" fmla="*/ 219158 h 696558"/>
              <a:gd name="connsiteX55" fmla="*/ 449447 w 731051"/>
              <a:gd name="connsiteY55" fmla="*/ 228069 h 696558"/>
              <a:gd name="connsiteX56" fmla="*/ 440491 w 731051"/>
              <a:gd name="connsiteY56" fmla="*/ 219158 h 696558"/>
              <a:gd name="connsiteX57" fmla="*/ 440491 w 731051"/>
              <a:gd name="connsiteY57" fmla="*/ 195989 h 696558"/>
              <a:gd name="connsiteX58" fmla="*/ 408253 w 731051"/>
              <a:gd name="connsiteY58" fmla="*/ 195989 h 696558"/>
              <a:gd name="connsiteX59" fmla="*/ 408253 w 731051"/>
              <a:gd name="connsiteY59" fmla="*/ 219158 h 696558"/>
              <a:gd name="connsiteX60" fmla="*/ 398401 w 731051"/>
              <a:gd name="connsiteY60" fmla="*/ 228069 h 696558"/>
              <a:gd name="connsiteX61" fmla="*/ 388551 w 731051"/>
              <a:gd name="connsiteY61" fmla="*/ 219158 h 696558"/>
              <a:gd name="connsiteX62" fmla="*/ 388551 w 731051"/>
              <a:gd name="connsiteY62" fmla="*/ 195989 h 696558"/>
              <a:gd name="connsiteX63" fmla="*/ 356313 w 731051"/>
              <a:gd name="connsiteY63" fmla="*/ 195989 h 696558"/>
              <a:gd name="connsiteX64" fmla="*/ 356313 w 731051"/>
              <a:gd name="connsiteY64" fmla="*/ 219158 h 696558"/>
              <a:gd name="connsiteX65" fmla="*/ 347357 w 731051"/>
              <a:gd name="connsiteY65" fmla="*/ 228069 h 696558"/>
              <a:gd name="connsiteX66" fmla="*/ 337507 w 731051"/>
              <a:gd name="connsiteY66" fmla="*/ 219158 h 696558"/>
              <a:gd name="connsiteX67" fmla="*/ 337507 w 731051"/>
              <a:gd name="connsiteY67" fmla="*/ 175494 h 696558"/>
              <a:gd name="connsiteX68" fmla="*/ 490639 w 731051"/>
              <a:gd name="connsiteY68" fmla="*/ 175494 h 696558"/>
              <a:gd name="connsiteX69" fmla="*/ 500491 w 731051"/>
              <a:gd name="connsiteY69" fmla="*/ 185296 h 696558"/>
              <a:gd name="connsiteX70" fmla="*/ 500491 w 731051"/>
              <a:gd name="connsiteY70" fmla="*/ 553322 h 696558"/>
              <a:gd name="connsiteX71" fmla="*/ 490639 w 731051"/>
              <a:gd name="connsiteY71" fmla="*/ 563124 h 696558"/>
              <a:gd name="connsiteX72" fmla="*/ 244373 w 731051"/>
              <a:gd name="connsiteY72" fmla="*/ 563124 h 696558"/>
              <a:gd name="connsiteX73" fmla="*/ 234523 w 731051"/>
              <a:gd name="connsiteY73" fmla="*/ 553322 h 696558"/>
              <a:gd name="connsiteX74" fmla="*/ 234523 w 731051"/>
              <a:gd name="connsiteY74" fmla="*/ 278862 h 696558"/>
              <a:gd name="connsiteX75" fmla="*/ 245269 w 731051"/>
              <a:gd name="connsiteY75" fmla="*/ 252129 h 696558"/>
              <a:gd name="connsiteX76" fmla="*/ 312433 w 731051"/>
              <a:gd name="connsiteY76" fmla="*/ 186187 h 696558"/>
              <a:gd name="connsiteX77" fmla="*/ 337507 w 731051"/>
              <a:gd name="connsiteY77" fmla="*/ 175494 h 696558"/>
              <a:gd name="connsiteX78" fmla="*/ 311475 w 731051"/>
              <a:gd name="connsiteY78" fmla="*/ 49912 h 696558"/>
              <a:gd name="connsiteX79" fmla="*/ 323013 w 731051"/>
              <a:gd name="connsiteY79" fmla="*/ 57949 h 696558"/>
              <a:gd name="connsiteX80" fmla="*/ 315025 w 731051"/>
              <a:gd name="connsiteY80" fmla="*/ 69559 h 696558"/>
              <a:gd name="connsiteX81" fmla="*/ 58523 w 731051"/>
              <a:gd name="connsiteY81" fmla="*/ 373191 h 696558"/>
              <a:gd name="connsiteX82" fmla="*/ 66511 w 731051"/>
              <a:gd name="connsiteY82" fmla="*/ 441956 h 696558"/>
              <a:gd name="connsiteX83" fmla="*/ 83373 w 731051"/>
              <a:gd name="connsiteY83" fmla="*/ 408020 h 696558"/>
              <a:gd name="connsiteX84" fmla="*/ 94911 w 731051"/>
              <a:gd name="connsiteY84" fmla="*/ 404448 h 696558"/>
              <a:gd name="connsiteX85" fmla="*/ 99349 w 731051"/>
              <a:gd name="connsiteY85" fmla="*/ 416951 h 696558"/>
              <a:gd name="connsiteX86" fmla="*/ 72723 w 731051"/>
              <a:gd name="connsiteY86" fmla="*/ 471426 h 696558"/>
              <a:gd name="connsiteX87" fmla="*/ 66511 w 731051"/>
              <a:gd name="connsiteY87" fmla="*/ 476784 h 696558"/>
              <a:gd name="connsiteX88" fmla="*/ 63847 w 731051"/>
              <a:gd name="connsiteY88" fmla="*/ 476784 h 696558"/>
              <a:gd name="connsiteX89" fmla="*/ 60297 w 731051"/>
              <a:gd name="connsiteY89" fmla="*/ 475891 h 696558"/>
              <a:gd name="connsiteX90" fmla="*/ 5269 w 731051"/>
              <a:gd name="connsiteY90" fmla="*/ 448207 h 696558"/>
              <a:gd name="connsiteX91" fmla="*/ 831 w 731051"/>
              <a:gd name="connsiteY91" fmla="*/ 436598 h 696558"/>
              <a:gd name="connsiteX92" fmla="*/ 14145 w 731051"/>
              <a:gd name="connsiteY92" fmla="*/ 431239 h 696558"/>
              <a:gd name="connsiteX93" fmla="*/ 47871 w 731051"/>
              <a:gd name="connsiteY93" fmla="*/ 448207 h 696558"/>
              <a:gd name="connsiteX94" fmla="*/ 39883 w 731051"/>
              <a:gd name="connsiteY94" fmla="*/ 373191 h 696558"/>
              <a:gd name="connsiteX95" fmla="*/ 311475 w 731051"/>
              <a:gd name="connsiteY95" fmla="*/ 49912 h 696558"/>
              <a:gd name="connsiteX96" fmla="*/ 399207 w 731051"/>
              <a:gd name="connsiteY96" fmla="*/ 3324 h 696558"/>
              <a:gd name="connsiteX97" fmla="*/ 412493 w 731051"/>
              <a:gd name="connsiteY97" fmla="*/ 3324 h 696558"/>
              <a:gd name="connsiteX98" fmla="*/ 412493 w 731051"/>
              <a:gd name="connsiteY98" fmla="*/ 16622 h 696558"/>
              <a:gd name="connsiteX99" fmla="*/ 385033 w 731051"/>
              <a:gd name="connsiteY99" fmla="*/ 44103 h 696558"/>
              <a:gd name="connsiteX100" fmla="*/ 687989 w 731051"/>
              <a:gd name="connsiteY100" fmla="*/ 336645 h 696558"/>
              <a:gd name="connsiteX101" fmla="*/ 680017 w 731051"/>
              <a:gd name="connsiteY101" fmla="*/ 347283 h 696558"/>
              <a:gd name="connsiteX102" fmla="*/ 679131 w 731051"/>
              <a:gd name="connsiteY102" fmla="*/ 347283 h 696558"/>
              <a:gd name="connsiteX103" fmla="*/ 669387 w 731051"/>
              <a:gd name="connsiteY103" fmla="*/ 338418 h 696558"/>
              <a:gd name="connsiteX104" fmla="*/ 385919 w 731051"/>
              <a:gd name="connsiteY104" fmla="*/ 62719 h 696558"/>
              <a:gd name="connsiteX105" fmla="*/ 412493 w 731051"/>
              <a:gd name="connsiteY105" fmla="*/ 89314 h 696558"/>
              <a:gd name="connsiteX106" fmla="*/ 412493 w 731051"/>
              <a:gd name="connsiteY106" fmla="*/ 103498 h 696558"/>
              <a:gd name="connsiteX107" fmla="*/ 405407 w 731051"/>
              <a:gd name="connsiteY107" fmla="*/ 105271 h 696558"/>
              <a:gd name="connsiteX108" fmla="*/ 399207 w 731051"/>
              <a:gd name="connsiteY108" fmla="*/ 103498 h 696558"/>
              <a:gd name="connsiteX109" fmla="*/ 355801 w 731051"/>
              <a:gd name="connsiteY109" fmla="*/ 60060 h 696558"/>
              <a:gd name="connsiteX110" fmla="*/ 355801 w 731051"/>
              <a:gd name="connsiteY110" fmla="*/ 46762 h 696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731051" h="696558">
                <a:moveTo>
                  <a:pt x="310641" y="522133"/>
                </a:moveTo>
                <a:lnTo>
                  <a:pt x="294523" y="544411"/>
                </a:lnTo>
                <a:lnTo>
                  <a:pt x="440491" y="544411"/>
                </a:lnTo>
                <a:lnTo>
                  <a:pt x="424371" y="522133"/>
                </a:lnTo>
                <a:close/>
                <a:moveTo>
                  <a:pt x="293467" y="423146"/>
                </a:moveTo>
                <a:lnTo>
                  <a:pt x="293467" y="465030"/>
                </a:lnTo>
                <a:lnTo>
                  <a:pt x="438521" y="465030"/>
                </a:lnTo>
                <a:lnTo>
                  <a:pt x="438521" y="423146"/>
                </a:lnTo>
                <a:close/>
                <a:moveTo>
                  <a:pt x="684911" y="383490"/>
                </a:moveTo>
                <a:cubicBezTo>
                  <a:pt x="686691" y="383490"/>
                  <a:pt x="688469" y="385269"/>
                  <a:pt x="690247" y="387937"/>
                </a:cubicBezTo>
                <a:lnTo>
                  <a:pt x="728485" y="435075"/>
                </a:lnTo>
                <a:cubicBezTo>
                  <a:pt x="732043" y="439522"/>
                  <a:pt x="732043" y="444859"/>
                  <a:pt x="727597" y="448416"/>
                </a:cubicBezTo>
                <a:cubicBezTo>
                  <a:pt x="725817" y="450195"/>
                  <a:pt x="723151" y="450195"/>
                  <a:pt x="721371" y="450195"/>
                </a:cubicBezTo>
                <a:cubicBezTo>
                  <a:pt x="718703" y="450195"/>
                  <a:pt x="715147" y="449306"/>
                  <a:pt x="714257" y="446637"/>
                </a:cubicBezTo>
                <a:lnTo>
                  <a:pt x="689359" y="416398"/>
                </a:lnTo>
                <a:cubicBezTo>
                  <a:pt x="678687" y="491107"/>
                  <a:pt x="643117" y="559591"/>
                  <a:pt x="587983" y="610286"/>
                </a:cubicBezTo>
                <a:cubicBezTo>
                  <a:pt x="527513" y="666318"/>
                  <a:pt x="449257" y="696558"/>
                  <a:pt x="366555" y="696558"/>
                </a:cubicBezTo>
                <a:cubicBezTo>
                  <a:pt x="246505" y="696558"/>
                  <a:pt x="136237" y="630742"/>
                  <a:pt x="80213" y="524015"/>
                </a:cubicBezTo>
                <a:cubicBezTo>
                  <a:pt x="77545" y="519568"/>
                  <a:pt x="79323" y="514232"/>
                  <a:pt x="83769" y="510674"/>
                </a:cubicBezTo>
                <a:cubicBezTo>
                  <a:pt x="88217" y="508006"/>
                  <a:pt x="94441" y="510674"/>
                  <a:pt x="97109" y="515121"/>
                </a:cubicBezTo>
                <a:cubicBezTo>
                  <a:pt x="149575" y="615623"/>
                  <a:pt x="253619" y="677881"/>
                  <a:pt x="366555" y="677881"/>
                </a:cubicBezTo>
                <a:cubicBezTo>
                  <a:pt x="518619" y="677881"/>
                  <a:pt x="648451" y="564038"/>
                  <a:pt x="670683" y="415509"/>
                </a:cubicBezTo>
                <a:lnTo>
                  <a:pt x="641337" y="439522"/>
                </a:lnTo>
                <a:cubicBezTo>
                  <a:pt x="636891" y="442190"/>
                  <a:pt x="631555" y="441301"/>
                  <a:pt x="627999" y="437743"/>
                </a:cubicBezTo>
                <a:cubicBezTo>
                  <a:pt x="625331" y="433296"/>
                  <a:pt x="625331" y="427960"/>
                  <a:pt x="629777" y="423513"/>
                </a:cubicBezTo>
                <a:lnTo>
                  <a:pt x="676909" y="386158"/>
                </a:lnTo>
                <a:cubicBezTo>
                  <a:pt x="678687" y="384380"/>
                  <a:pt x="681355" y="383490"/>
                  <a:pt x="684911" y="383490"/>
                </a:cubicBezTo>
                <a:close/>
                <a:moveTo>
                  <a:pt x="293467" y="300168"/>
                </a:moveTo>
                <a:lnTo>
                  <a:pt x="293467" y="404432"/>
                </a:lnTo>
                <a:lnTo>
                  <a:pt x="438521" y="404432"/>
                </a:lnTo>
                <a:lnTo>
                  <a:pt x="438521" y="300168"/>
                </a:lnTo>
                <a:close/>
                <a:moveTo>
                  <a:pt x="283617" y="281454"/>
                </a:moveTo>
                <a:lnTo>
                  <a:pt x="447475" y="281454"/>
                </a:lnTo>
                <a:cubicBezTo>
                  <a:pt x="452847" y="281454"/>
                  <a:pt x="457323" y="285909"/>
                  <a:pt x="457323" y="291256"/>
                </a:cubicBezTo>
                <a:lnTo>
                  <a:pt x="457323" y="474833"/>
                </a:lnTo>
                <a:cubicBezTo>
                  <a:pt x="457323" y="480179"/>
                  <a:pt x="452847" y="484635"/>
                  <a:pt x="447475" y="484635"/>
                </a:cubicBezTo>
                <a:lnTo>
                  <a:pt x="283617" y="484635"/>
                </a:lnTo>
                <a:cubicBezTo>
                  <a:pt x="278245" y="484635"/>
                  <a:pt x="273767" y="480179"/>
                  <a:pt x="273767" y="474833"/>
                </a:cubicBezTo>
                <a:lnTo>
                  <a:pt x="273767" y="291256"/>
                </a:lnTo>
                <a:cubicBezTo>
                  <a:pt x="273767" y="285909"/>
                  <a:pt x="278245" y="281454"/>
                  <a:pt x="283617" y="281454"/>
                </a:cubicBezTo>
                <a:close/>
                <a:moveTo>
                  <a:pt x="337507" y="195989"/>
                </a:moveTo>
                <a:cubicBezTo>
                  <a:pt x="333029" y="195989"/>
                  <a:pt x="328551" y="196880"/>
                  <a:pt x="324969" y="199554"/>
                </a:cubicBezTo>
                <a:lnTo>
                  <a:pt x="259597" y="266386"/>
                </a:lnTo>
                <a:cubicBezTo>
                  <a:pt x="255119" y="269060"/>
                  <a:pt x="254225" y="274406"/>
                  <a:pt x="254225" y="278862"/>
                </a:cubicBezTo>
                <a:lnTo>
                  <a:pt x="254225" y="544411"/>
                </a:lnTo>
                <a:lnTo>
                  <a:pt x="270343" y="544411"/>
                </a:lnTo>
                <a:lnTo>
                  <a:pt x="296313" y="509658"/>
                </a:lnTo>
                <a:cubicBezTo>
                  <a:pt x="298999" y="506094"/>
                  <a:pt x="304373" y="503420"/>
                  <a:pt x="309747" y="503420"/>
                </a:cubicBezTo>
                <a:lnTo>
                  <a:pt x="425267" y="503420"/>
                </a:lnTo>
                <a:cubicBezTo>
                  <a:pt x="431535" y="503420"/>
                  <a:pt x="436909" y="506094"/>
                  <a:pt x="439595" y="509658"/>
                </a:cubicBezTo>
                <a:lnTo>
                  <a:pt x="464669" y="544411"/>
                </a:lnTo>
                <a:lnTo>
                  <a:pt x="480789" y="544411"/>
                </a:lnTo>
                <a:lnTo>
                  <a:pt x="480789" y="195989"/>
                </a:lnTo>
                <a:lnTo>
                  <a:pt x="459297" y="195989"/>
                </a:lnTo>
                <a:lnTo>
                  <a:pt x="459297" y="219158"/>
                </a:lnTo>
                <a:cubicBezTo>
                  <a:pt x="459297" y="223613"/>
                  <a:pt x="454819" y="228069"/>
                  <a:pt x="449447" y="228069"/>
                </a:cubicBezTo>
                <a:cubicBezTo>
                  <a:pt x="444969" y="228069"/>
                  <a:pt x="440491" y="223613"/>
                  <a:pt x="440491" y="219158"/>
                </a:cubicBezTo>
                <a:lnTo>
                  <a:pt x="440491" y="195989"/>
                </a:lnTo>
                <a:lnTo>
                  <a:pt x="408253" y="195989"/>
                </a:lnTo>
                <a:lnTo>
                  <a:pt x="408253" y="219158"/>
                </a:lnTo>
                <a:cubicBezTo>
                  <a:pt x="408253" y="223613"/>
                  <a:pt x="403775" y="228069"/>
                  <a:pt x="398401" y="228069"/>
                </a:cubicBezTo>
                <a:cubicBezTo>
                  <a:pt x="393029" y="228069"/>
                  <a:pt x="388551" y="223613"/>
                  <a:pt x="388551" y="219158"/>
                </a:cubicBezTo>
                <a:lnTo>
                  <a:pt x="388551" y="195989"/>
                </a:lnTo>
                <a:lnTo>
                  <a:pt x="356313" y="195989"/>
                </a:lnTo>
                <a:lnTo>
                  <a:pt x="356313" y="219158"/>
                </a:lnTo>
                <a:cubicBezTo>
                  <a:pt x="356313" y="223613"/>
                  <a:pt x="351835" y="228069"/>
                  <a:pt x="347357" y="228069"/>
                </a:cubicBezTo>
                <a:cubicBezTo>
                  <a:pt x="341985" y="228069"/>
                  <a:pt x="337507" y="223613"/>
                  <a:pt x="337507" y="219158"/>
                </a:cubicBezTo>
                <a:close/>
                <a:moveTo>
                  <a:pt x="337507" y="175494"/>
                </a:moveTo>
                <a:lnTo>
                  <a:pt x="490639" y="175494"/>
                </a:lnTo>
                <a:cubicBezTo>
                  <a:pt x="496013" y="175494"/>
                  <a:pt x="500491" y="179949"/>
                  <a:pt x="500491" y="185296"/>
                </a:cubicBezTo>
                <a:lnTo>
                  <a:pt x="500491" y="553322"/>
                </a:lnTo>
                <a:cubicBezTo>
                  <a:pt x="500491" y="558669"/>
                  <a:pt x="496013" y="563124"/>
                  <a:pt x="490639" y="563124"/>
                </a:cubicBezTo>
                <a:lnTo>
                  <a:pt x="244373" y="563124"/>
                </a:lnTo>
                <a:cubicBezTo>
                  <a:pt x="239897" y="563124"/>
                  <a:pt x="234523" y="558669"/>
                  <a:pt x="234523" y="553322"/>
                </a:cubicBezTo>
                <a:lnTo>
                  <a:pt x="234523" y="278862"/>
                </a:lnTo>
                <a:cubicBezTo>
                  <a:pt x="234523" y="269060"/>
                  <a:pt x="238105" y="259257"/>
                  <a:pt x="245269" y="252129"/>
                </a:cubicBezTo>
                <a:lnTo>
                  <a:pt x="312433" y="186187"/>
                </a:lnTo>
                <a:cubicBezTo>
                  <a:pt x="319597" y="179058"/>
                  <a:pt x="328551" y="175494"/>
                  <a:pt x="337507" y="175494"/>
                </a:cubicBezTo>
                <a:close/>
                <a:moveTo>
                  <a:pt x="311475" y="49912"/>
                </a:moveTo>
                <a:cubicBezTo>
                  <a:pt x="316801" y="49912"/>
                  <a:pt x="322125" y="52591"/>
                  <a:pt x="323013" y="57949"/>
                </a:cubicBezTo>
                <a:cubicBezTo>
                  <a:pt x="323901" y="63307"/>
                  <a:pt x="320351" y="68666"/>
                  <a:pt x="315025" y="69559"/>
                </a:cubicBezTo>
                <a:cubicBezTo>
                  <a:pt x="166803" y="92778"/>
                  <a:pt x="58523" y="221375"/>
                  <a:pt x="58523" y="373191"/>
                </a:cubicBezTo>
                <a:cubicBezTo>
                  <a:pt x="58523" y="396411"/>
                  <a:pt x="61185" y="419630"/>
                  <a:pt x="66511" y="441956"/>
                </a:cubicBezTo>
                <a:lnTo>
                  <a:pt x="83373" y="408020"/>
                </a:lnTo>
                <a:cubicBezTo>
                  <a:pt x="85149" y="403555"/>
                  <a:pt x="90473" y="401769"/>
                  <a:pt x="94911" y="404448"/>
                </a:cubicBezTo>
                <a:cubicBezTo>
                  <a:pt x="100237" y="406234"/>
                  <a:pt x="102013" y="411592"/>
                  <a:pt x="99349" y="416951"/>
                </a:cubicBezTo>
                <a:lnTo>
                  <a:pt x="72723" y="471426"/>
                </a:lnTo>
                <a:cubicBezTo>
                  <a:pt x="71835" y="474105"/>
                  <a:pt x="69173" y="475891"/>
                  <a:pt x="66511" y="476784"/>
                </a:cubicBezTo>
                <a:cubicBezTo>
                  <a:pt x="66511" y="476784"/>
                  <a:pt x="64735" y="476784"/>
                  <a:pt x="63847" y="476784"/>
                </a:cubicBezTo>
                <a:cubicBezTo>
                  <a:pt x="62959" y="476784"/>
                  <a:pt x="61185" y="476784"/>
                  <a:pt x="60297" y="475891"/>
                </a:cubicBezTo>
                <a:lnTo>
                  <a:pt x="5269" y="448207"/>
                </a:lnTo>
                <a:cubicBezTo>
                  <a:pt x="-57" y="446421"/>
                  <a:pt x="-945" y="441063"/>
                  <a:pt x="831" y="436598"/>
                </a:cubicBezTo>
                <a:cubicBezTo>
                  <a:pt x="3493" y="431239"/>
                  <a:pt x="9707" y="429453"/>
                  <a:pt x="14145" y="431239"/>
                </a:cubicBezTo>
                <a:lnTo>
                  <a:pt x="47871" y="448207"/>
                </a:lnTo>
                <a:cubicBezTo>
                  <a:pt x="42547" y="424095"/>
                  <a:pt x="39883" y="399090"/>
                  <a:pt x="39883" y="373191"/>
                </a:cubicBezTo>
                <a:cubicBezTo>
                  <a:pt x="39883" y="211552"/>
                  <a:pt x="153491" y="75810"/>
                  <a:pt x="311475" y="49912"/>
                </a:cubicBezTo>
                <a:close/>
                <a:moveTo>
                  <a:pt x="399207" y="3324"/>
                </a:moveTo>
                <a:cubicBezTo>
                  <a:pt x="402749" y="-1108"/>
                  <a:pt x="408951" y="-1108"/>
                  <a:pt x="412493" y="3324"/>
                </a:cubicBezTo>
                <a:cubicBezTo>
                  <a:pt x="416923" y="6870"/>
                  <a:pt x="416923" y="13076"/>
                  <a:pt x="412493" y="16622"/>
                </a:cubicBezTo>
                <a:lnTo>
                  <a:pt x="385033" y="44103"/>
                </a:lnTo>
                <a:cubicBezTo>
                  <a:pt x="544483" y="53854"/>
                  <a:pt x="672931" y="176190"/>
                  <a:pt x="687989" y="336645"/>
                </a:cubicBezTo>
                <a:cubicBezTo>
                  <a:pt x="688875" y="341964"/>
                  <a:pt x="685331" y="347283"/>
                  <a:pt x="680017" y="347283"/>
                </a:cubicBezTo>
                <a:cubicBezTo>
                  <a:pt x="679131" y="347283"/>
                  <a:pt x="679131" y="347283"/>
                  <a:pt x="679131" y="347283"/>
                </a:cubicBezTo>
                <a:cubicBezTo>
                  <a:pt x="673815" y="347283"/>
                  <a:pt x="670273" y="343737"/>
                  <a:pt x="669387" y="338418"/>
                </a:cubicBezTo>
                <a:cubicBezTo>
                  <a:pt x="655213" y="188601"/>
                  <a:pt x="534739" y="73357"/>
                  <a:pt x="385919" y="62719"/>
                </a:cubicBezTo>
                <a:lnTo>
                  <a:pt x="412493" y="89314"/>
                </a:lnTo>
                <a:cubicBezTo>
                  <a:pt x="416923" y="93746"/>
                  <a:pt x="416923" y="99952"/>
                  <a:pt x="412493" y="103498"/>
                </a:cubicBezTo>
                <a:cubicBezTo>
                  <a:pt x="410723" y="105271"/>
                  <a:pt x="408065" y="105271"/>
                  <a:pt x="405407" y="105271"/>
                </a:cubicBezTo>
                <a:cubicBezTo>
                  <a:pt x="403635" y="105271"/>
                  <a:pt x="400979" y="105271"/>
                  <a:pt x="399207" y="103498"/>
                </a:cubicBezTo>
                <a:lnTo>
                  <a:pt x="355801" y="60060"/>
                </a:lnTo>
                <a:cubicBezTo>
                  <a:pt x="352257" y="56514"/>
                  <a:pt x="352257" y="50308"/>
                  <a:pt x="355801" y="467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17" name="Freeform 282">
            <a:extLst>
              <a:ext uri="{FF2B5EF4-FFF2-40B4-BE49-F238E27FC236}">
                <a16:creationId xmlns:a16="http://schemas.microsoft.com/office/drawing/2014/main" id="{70F9D7C9-C2D7-479A-B3E6-3C1A3CD76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5683" y="4854562"/>
            <a:ext cx="553351" cy="1408881"/>
          </a:xfrm>
          <a:custGeom>
            <a:avLst/>
            <a:gdLst>
              <a:gd name="T0" fmla="*/ 621 w 622"/>
              <a:gd name="T1" fmla="*/ 0 h 1582"/>
              <a:gd name="T2" fmla="*/ 0 w 622"/>
              <a:gd name="T3" fmla="*/ 0 h 1582"/>
              <a:gd name="T4" fmla="*/ 0 w 622"/>
              <a:gd name="T5" fmla="*/ 1581 h 1582"/>
              <a:gd name="T6" fmla="*/ 331 w 622"/>
              <a:gd name="T7" fmla="*/ 1581 h 1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2" h="1582">
                <a:moveTo>
                  <a:pt x="621" y="0"/>
                </a:moveTo>
                <a:lnTo>
                  <a:pt x="0" y="0"/>
                </a:lnTo>
                <a:lnTo>
                  <a:pt x="0" y="1581"/>
                </a:lnTo>
                <a:lnTo>
                  <a:pt x="331" y="1581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18" name="Freeform 284">
            <a:extLst>
              <a:ext uri="{FF2B5EF4-FFF2-40B4-BE49-F238E27FC236}">
                <a16:creationId xmlns:a16="http://schemas.microsoft.com/office/drawing/2014/main" id="{4E17E60F-50F9-4FE7-BB5B-9E209782B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95108" y="8798646"/>
            <a:ext cx="1357864" cy="1357864"/>
          </a:xfrm>
          <a:custGeom>
            <a:avLst/>
            <a:gdLst>
              <a:gd name="T0" fmla="*/ 1525 w 1526"/>
              <a:gd name="T1" fmla="*/ 762 h 1525"/>
              <a:gd name="T2" fmla="*/ 1525 w 1526"/>
              <a:gd name="T3" fmla="*/ 762 h 1525"/>
              <a:gd name="T4" fmla="*/ 763 w 1526"/>
              <a:gd name="T5" fmla="*/ 1524 h 1525"/>
              <a:gd name="T6" fmla="*/ 763 w 1526"/>
              <a:gd name="T7" fmla="*/ 1524 h 1525"/>
              <a:gd name="T8" fmla="*/ 0 w 1526"/>
              <a:gd name="T9" fmla="*/ 762 h 1525"/>
              <a:gd name="T10" fmla="*/ 0 w 1526"/>
              <a:gd name="T11" fmla="*/ 762 h 1525"/>
              <a:gd name="T12" fmla="*/ 763 w 1526"/>
              <a:gd name="T13" fmla="*/ 0 h 1525"/>
              <a:gd name="T14" fmla="*/ 763 w 1526"/>
              <a:gd name="T15" fmla="*/ 0 h 1525"/>
              <a:gd name="T16" fmla="*/ 1525 w 1526"/>
              <a:gd name="T17" fmla="*/ 762 h 1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6" h="1525">
                <a:moveTo>
                  <a:pt x="1525" y="762"/>
                </a:moveTo>
                <a:lnTo>
                  <a:pt x="1525" y="762"/>
                </a:lnTo>
                <a:cubicBezTo>
                  <a:pt x="1525" y="1182"/>
                  <a:pt x="1184" y="1524"/>
                  <a:pt x="763" y="1524"/>
                </a:cubicBezTo>
                <a:lnTo>
                  <a:pt x="763" y="1524"/>
                </a:lnTo>
                <a:cubicBezTo>
                  <a:pt x="342" y="1524"/>
                  <a:pt x="0" y="1182"/>
                  <a:pt x="0" y="762"/>
                </a:cubicBezTo>
                <a:lnTo>
                  <a:pt x="0" y="762"/>
                </a:lnTo>
                <a:cubicBezTo>
                  <a:pt x="0" y="341"/>
                  <a:pt x="342" y="0"/>
                  <a:pt x="763" y="0"/>
                </a:cubicBezTo>
                <a:lnTo>
                  <a:pt x="763" y="0"/>
                </a:lnTo>
                <a:cubicBezTo>
                  <a:pt x="1184" y="0"/>
                  <a:pt x="1525" y="341"/>
                  <a:pt x="1525" y="762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19" name="Freeform 285">
            <a:extLst>
              <a:ext uri="{FF2B5EF4-FFF2-40B4-BE49-F238E27FC236}">
                <a16:creationId xmlns:a16="http://schemas.microsoft.com/office/drawing/2014/main" id="{235D7C27-D177-4B37-871D-2B62859C6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5683" y="9434409"/>
            <a:ext cx="553351" cy="1408884"/>
          </a:xfrm>
          <a:custGeom>
            <a:avLst/>
            <a:gdLst>
              <a:gd name="T0" fmla="*/ 621 w 622"/>
              <a:gd name="T1" fmla="*/ 0 h 1582"/>
              <a:gd name="T2" fmla="*/ 0 w 622"/>
              <a:gd name="T3" fmla="*/ 0 h 1582"/>
              <a:gd name="T4" fmla="*/ 0 w 622"/>
              <a:gd name="T5" fmla="*/ 1581 h 1582"/>
              <a:gd name="T6" fmla="*/ 331 w 622"/>
              <a:gd name="T7" fmla="*/ 1581 h 1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2" h="1582">
                <a:moveTo>
                  <a:pt x="621" y="0"/>
                </a:moveTo>
                <a:lnTo>
                  <a:pt x="0" y="0"/>
                </a:lnTo>
                <a:lnTo>
                  <a:pt x="0" y="1581"/>
                </a:lnTo>
                <a:lnTo>
                  <a:pt x="331" y="1581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7EA16DB9-5435-49F1-9876-AAC6A2ECA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8688" y="9092982"/>
            <a:ext cx="693738" cy="764379"/>
          </a:xfrm>
          <a:custGeom>
            <a:avLst/>
            <a:gdLst>
              <a:gd name="connsiteX0" fmla="*/ 284450 w 693738"/>
              <a:gd name="connsiteY0" fmla="*/ 601537 h 764379"/>
              <a:gd name="connsiteX1" fmla="*/ 284450 w 693738"/>
              <a:gd name="connsiteY1" fmla="*/ 642470 h 764379"/>
              <a:gd name="connsiteX2" fmla="*/ 387886 w 693738"/>
              <a:gd name="connsiteY2" fmla="*/ 642470 h 764379"/>
              <a:gd name="connsiteX3" fmla="*/ 387886 w 693738"/>
              <a:gd name="connsiteY3" fmla="*/ 601537 h 764379"/>
              <a:gd name="connsiteX4" fmla="*/ 284450 w 693738"/>
              <a:gd name="connsiteY4" fmla="*/ 540138 h 764379"/>
              <a:gd name="connsiteX5" fmla="*/ 284450 w 693738"/>
              <a:gd name="connsiteY5" fmla="*/ 581960 h 764379"/>
              <a:gd name="connsiteX6" fmla="*/ 387886 w 693738"/>
              <a:gd name="connsiteY6" fmla="*/ 581960 h 764379"/>
              <a:gd name="connsiteX7" fmla="*/ 387886 w 693738"/>
              <a:gd name="connsiteY7" fmla="*/ 540138 h 764379"/>
              <a:gd name="connsiteX8" fmla="*/ 284450 w 693738"/>
              <a:gd name="connsiteY8" fmla="*/ 478738 h 764379"/>
              <a:gd name="connsiteX9" fmla="*/ 284450 w 693738"/>
              <a:gd name="connsiteY9" fmla="*/ 520561 h 764379"/>
              <a:gd name="connsiteX10" fmla="*/ 387886 w 693738"/>
              <a:gd name="connsiteY10" fmla="*/ 520561 h 764379"/>
              <a:gd name="connsiteX11" fmla="*/ 387886 w 693738"/>
              <a:gd name="connsiteY11" fmla="*/ 478738 h 764379"/>
              <a:gd name="connsiteX12" fmla="*/ 448450 w 693738"/>
              <a:gd name="connsiteY12" fmla="*/ 262938 h 764379"/>
              <a:gd name="connsiteX13" fmla="*/ 470036 w 693738"/>
              <a:gd name="connsiteY13" fmla="*/ 284523 h 764379"/>
              <a:gd name="connsiteX14" fmla="*/ 448450 w 693738"/>
              <a:gd name="connsiteY14" fmla="*/ 305209 h 764379"/>
              <a:gd name="connsiteX15" fmla="*/ 427764 w 693738"/>
              <a:gd name="connsiteY15" fmla="*/ 284523 h 764379"/>
              <a:gd name="connsiteX16" fmla="*/ 448450 w 693738"/>
              <a:gd name="connsiteY16" fmla="*/ 262938 h 764379"/>
              <a:gd name="connsiteX17" fmla="*/ 243956 w 693738"/>
              <a:gd name="connsiteY17" fmla="*/ 262938 h 764379"/>
              <a:gd name="connsiteX18" fmla="*/ 265982 w 693738"/>
              <a:gd name="connsiteY18" fmla="*/ 284523 h 764379"/>
              <a:gd name="connsiteX19" fmla="*/ 243956 w 693738"/>
              <a:gd name="connsiteY19" fmla="*/ 305209 h 764379"/>
              <a:gd name="connsiteX20" fmla="*/ 223692 w 693738"/>
              <a:gd name="connsiteY20" fmla="*/ 284523 h 764379"/>
              <a:gd name="connsiteX21" fmla="*/ 243956 w 693738"/>
              <a:gd name="connsiteY21" fmla="*/ 262938 h 764379"/>
              <a:gd name="connsiteX22" fmla="*/ 633102 w 693738"/>
              <a:gd name="connsiteY22" fmla="*/ 254496 h 764379"/>
              <a:gd name="connsiteX23" fmla="*/ 633102 w 693738"/>
              <a:gd name="connsiteY23" fmla="*/ 357719 h 764379"/>
              <a:gd name="connsiteX24" fmla="*/ 665204 w 693738"/>
              <a:gd name="connsiteY24" fmla="*/ 357719 h 764379"/>
              <a:gd name="connsiteX25" fmla="*/ 675012 w 693738"/>
              <a:gd name="connsiteY25" fmla="*/ 347930 h 764379"/>
              <a:gd name="connsiteX26" fmla="*/ 675012 w 693738"/>
              <a:gd name="connsiteY26" fmla="*/ 263395 h 764379"/>
              <a:gd name="connsiteX27" fmla="*/ 665204 w 693738"/>
              <a:gd name="connsiteY27" fmla="*/ 254496 h 764379"/>
              <a:gd name="connsiteX28" fmla="*/ 27642 w 693738"/>
              <a:gd name="connsiteY28" fmla="*/ 254496 h 764379"/>
              <a:gd name="connsiteX29" fmla="*/ 18726 w 693738"/>
              <a:gd name="connsiteY29" fmla="*/ 263395 h 764379"/>
              <a:gd name="connsiteX30" fmla="*/ 18726 w 693738"/>
              <a:gd name="connsiteY30" fmla="*/ 347930 h 764379"/>
              <a:gd name="connsiteX31" fmla="*/ 27642 w 693738"/>
              <a:gd name="connsiteY31" fmla="*/ 357719 h 764379"/>
              <a:gd name="connsiteX32" fmla="*/ 60636 w 693738"/>
              <a:gd name="connsiteY32" fmla="*/ 357719 h 764379"/>
              <a:gd name="connsiteX33" fmla="*/ 60636 w 693738"/>
              <a:gd name="connsiteY33" fmla="*/ 254496 h 764379"/>
              <a:gd name="connsiteX34" fmla="*/ 174502 w 693738"/>
              <a:gd name="connsiteY34" fmla="*/ 215922 h 764379"/>
              <a:gd name="connsiteX35" fmla="*/ 144262 w 693738"/>
              <a:gd name="connsiteY35" fmla="*/ 246365 h 764379"/>
              <a:gd name="connsiteX36" fmla="*/ 144262 w 693738"/>
              <a:gd name="connsiteY36" fmla="*/ 329636 h 764379"/>
              <a:gd name="connsiteX37" fmla="*/ 174502 w 693738"/>
              <a:gd name="connsiteY37" fmla="*/ 360975 h 764379"/>
              <a:gd name="connsiteX38" fmla="*/ 523164 w 693738"/>
              <a:gd name="connsiteY38" fmla="*/ 360975 h 764379"/>
              <a:gd name="connsiteX39" fmla="*/ 553404 w 693738"/>
              <a:gd name="connsiteY39" fmla="*/ 329636 h 764379"/>
              <a:gd name="connsiteX40" fmla="*/ 553404 w 693738"/>
              <a:gd name="connsiteY40" fmla="*/ 246365 h 764379"/>
              <a:gd name="connsiteX41" fmla="*/ 523164 w 693738"/>
              <a:gd name="connsiteY41" fmla="*/ 215922 h 764379"/>
              <a:gd name="connsiteX42" fmla="*/ 174502 w 693738"/>
              <a:gd name="connsiteY42" fmla="*/ 196224 h 764379"/>
              <a:gd name="connsiteX43" fmla="*/ 523164 w 693738"/>
              <a:gd name="connsiteY43" fmla="*/ 196224 h 764379"/>
              <a:gd name="connsiteX44" fmla="*/ 572082 w 693738"/>
              <a:gd name="connsiteY44" fmla="*/ 246365 h 764379"/>
              <a:gd name="connsiteX45" fmla="*/ 572082 w 693738"/>
              <a:gd name="connsiteY45" fmla="*/ 329636 h 764379"/>
              <a:gd name="connsiteX46" fmla="*/ 523164 w 693738"/>
              <a:gd name="connsiteY46" fmla="*/ 379778 h 764379"/>
              <a:gd name="connsiteX47" fmla="*/ 174502 w 693738"/>
              <a:gd name="connsiteY47" fmla="*/ 379778 h 764379"/>
              <a:gd name="connsiteX48" fmla="*/ 125584 w 693738"/>
              <a:gd name="connsiteY48" fmla="*/ 329636 h 764379"/>
              <a:gd name="connsiteX49" fmla="*/ 125584 w 693738"/>
              <a:gd name="connsiteY49" fmla="*/ 246365 h 764379"/>
              <a:gd name="connsiteX50" fmla="*/ 174502 w 693738"/>
              <a:gd name="connsiteY50" fmla="*/ 196224 h 764379"/>
              <a:gd name="connsiteX51" fmla="*/ 134646 w 693738"/>
              <a:gd name="connsiteY51" fmla="*/ 152164 h 764379"/>
              <a:gd name="connsiteX52" fmla="*/ 80252 w 693738"/>
              <a:gd name="connsiteY52" fmla="*/ 206445 h 764379"/>
              <a:gd name="connsiteX53" fmla="*/ 80252 w 693738"/>
              <a:gd name="connsiteY53" fmla="*/ 404881 h 764379"/>
              <a:gd name="connsiteX54" fmla="*/ 134646 w 693738"/>
              <a:gd name="connsiteY54" fmla="*/ 459161 h 764379"/>
              <a:gd name="connsiteX55" fmla="*/ 275534 w 693738"/>
              <a:gd name="connsiteY55" fmla="*/ 459161 h 764379"/>
              <a:gd name="connsiteX56" fmla="*/ 397696 w 693738"/>
              <a:gd name="connsiteY56" fmla="*/ 459161 h 764379"/>
              <a:gd name="connsiteX57" fmla="*/ 558200 w 693738"/>
              <a:gd name="connsiteY57" fmla="*/ 459161 h 764379"/>
              <a:gd name="connsiteX58" fmla="*/ 613484 w 693738"/>
              <a:gd name="connsiteY58" fmla="*/ 404881 h 764379"/>
              <a:gd name="connsiteX59" fmla="*/ 613484 w 693738"/>
              <a:gd name="connsiteY59" fmla="*/ 206445 h 764379"/>
              <a:gd name="connsiteX60" fmla="*/ 558200 w 693738"/>
              <a:gd name="connsiteY60" fmla="*/ 152164 h 764379"/>
              <a:gd name="connsiteX61" fmla="*/ 336168 w 693738"/>
              <a:gd name="connsiteY61" fmla="*/ 18687 h 764379"/>
              <a:gd name="connsiteX62" fmla="*/ 314768 w 693738"/>
              <a:gd name="connsiteY62" fmla="*/ 40043 h 764379"/>
              <a:gd name="connsiteX63" fmla="*/ 335276 w 693738"/>
              <a:gd name="connsiteY63" fmla="*/ 61399 h 764379"/>
              <a:gd name="connsiteX64" fmla="*/ 336168 w 693738"/>
              <a:gd name="connsiteY64" fmla="*/ 61399 h 764379"/>
              <a:gd name="connsiteX65" fmla="*/ 337060 w 693738"/>
              <a:gd name="connsiteY65" fmla="*/ 61399 h 764379"/>
              <a:gd name="connsiteX66" fmla="*/ 358460 w 693738"/>
              <a:gd name="connsiteY66" fmla="*/ 40043 h 764379"/>
              <a:gd name="connsiteX67" fmla="*/ 336168 w 693738"/>
              <a:gd name="connsiteY67" fmla="*/ 18687 h 764379"/>
              <a:gd name="connsiteX68" fmla="*/ 336168 w 693738"/>
              <a:gd name="connsiteY68" fmla="*/ 0 h 764379"/>
              <a:gd name="connsiteX69" fmla="*/ 377186 w 693738"/>
              <a:gd name="connsiteY69" fmla="*/ 40043 h 764379"/>
              <a:gd name="connsiteX70" fmla="*/ 346868 w 693738"/>
              <a:gd name="connsiteY70" fmla="*/ 79196 h 764379"/>
              <a:gd name="connsiteX71" fmla="*/ 346868 w 693738"/>
              <a:gd name="connsiteY71" fmla="*/ 132587 h 764379"/>
              <a:gd name="connsiteX72" fmla="*/ 558200 w 693738"/>
              <a:gd name="connsiteY72" fmla="*/ 132587 h 764379"/>
              <a:gd name="connsiteX73" fmla="*/ 633102 w 693738"/>
              <a:gd name="connsiteY73" fmla="*/ 206445 h 764379"/>
              <a:gd name="connsiteX74" fmla="*/ 633102 w 693738"/>
              <a:gd name="connsiteY74" fmla="*/ 234920 h 764379"/>
              <a:gd name="connsiteX75" fmla="*/ 665204 w 693738"/>
              <a:gd name="connsiteY75" fmla="*/ 234920 h 764379"/>
              <a:gd name="connsiteX76" fmla="*/ 693738 w 693738"/>
              <a:gd name="connsiteY76" fmla="*/ 263395 h 764379"/>
              <a:gd name="connsiteX77" fmla="*/ 693738 w 693738"/>
              <a:gd name="connsiteY77" fmla="*/ 347930 h 764379"/>
              <a:gd name="connsiteX78" fmla="*/ 665204 w 693738"/>
              <a:gd name="connsiteY78" fmla="*/ 376406 h 764379"/>
              <a:gd name="connsiteX79" fmla="*/ 633102 w 693738"/>
              <a:gd name="connsiteY79" fmla="*/ 376406 h 764379"/>
              <a:gd name="connsiteX80" fmla="*/ 633102 w 693738"/>
              <a:gd name="connsiteY80" fmla="*/ 404881 h 764379"/>
              <a:gd name="connsiteX81" fmla="*/ 558200 w 693738"/>
              <a:gd name="connsiteY81" fmla="*/ 478738 h 764379"/>
              <a:gd name="connsiteX82" fmla="*/ 407504 w 693738"/>
              <a:gd name="connsiteY82" fmla="*/ 478738 h 764379"/>
              <a:gd name="connsiteX83" fmla="*/ 407504 w 693738"/>
              <a:gd name="connsiteY83" fmla="*/ 642470 h 764379"/>
              <a:gd name="connsiteX84" fmla="*/ 558200 w 693738"/>
              <a:gd name="connsiteY84" fmla="*/ 642470 h 764379"/>
              <a:gd name="connsiteX85" fmla="*/ 633102 w 693738"/>
              <a:gd name="connsiteY85" fmla="*/ 716327 h 764379"/>
              <a:gd name="connsiteX86" fmla="*/ 633102 w 693738"/>
              <a:gd name="connsiteY86" fmla="*/ 755481 h 764379"/>
              <a:gd name="connsiteX87" fmla="*/ 622402 w 693738"/>
              <a:gd name="connsiteY87" fmla="*/ 764379 h 764379"/>
              <a:gd name="connsiteX88" fmla="*/ 613484 w 693738"/>
              <a:gd name="connsiteY88" fmla="*/ 755481 h 764379"/>
              <a:gd name="connsiteX89" fmla="*/ 613484 w 693738"/>
              <a:gd name="connsiteY89" fmla="*/ 716327 h 764379"/>
              <a:gd name="connsiteX90" fmla="*/ 558200 w 693738"/>
              <a:gd name="connsiteY90" fmla="*/ 662047 h 764379"/>
              <a:gd name="connsiteX91" fmla="*/ 397696 w 693738"/>
              <a:gd name="connsiteY91" fmla="*/ 662047 h 764379"/>
              <a:gd name="connsiteX92" fmla="*/ 275534 w 693738"/>
              <a:gd name="connsiteY92" fmla="*/ 662047 h 764379"/>
              <a:gd name="connsiteX93" fmla="*/ 134646 w 693738"/>
              <a:gd name="connsiteY93" fmla="*/ 662047 h 764379"/>
              <a:gd name="connsiteX94" fmla="*/ 80252 w 693738"/>
              <a:gd name="connsiteY94" fmla="*/ 716327 h 764379"/>
              <a:gd name="connsiteX95" fmla="*/ 80252 w 693738"/>
              <a:gd name="connsiteY95" fmla="*/ 755481 h 764379"/>
              <a:gd name="connsiteX96" fmla="*/ 71336 w 693738"/>
              <a:gd name="connsiteY96" fmla="*/ 764379 h 764379"/>
              <a:gd name="connsiteX97" fmla="*/ 60636 w 693738"/>
              <a:gd name="connsiteY97" fmla="*/ 755481 h 764379"/>
              <a:gd name="connsiteX98" fmla="*/ 60636 w 693738"/>
              <a:gd name="connsiteY98" fmla="*/ 716327 h 764379"/>
              <a:gd name="connsiteX99" fmla="*/ 134646 w 693738"/>
              <a:gd name="connsiteY99" fmla="*/ 642470 h 764379"/>
              <a:gd name="connsiteX100" fmla="*/ 265724 w 693738"/>
              <a:gd name="connsiteY100" fmla="*/ 642470 h 764379"/>
              <a:gd name="connsiteX101" fmla="*/ 265724 w 693738"/>
              <a:gd name="connsiteY101" fmla="*/ 478738 h 764379"/>
              <a:gd name="connsiteX102" fmla="*/ 134646 w 693738"/>
              <a:gd name="connsiteY102" fmla="*/ 478738 h 764379"/>
              <a:gd name="connsiteX103" fmla="*/ 60636 w 693738"/>
              <a:gd name="connsiteY103" fmla="*/ 404881 h 764379"/>
              <a:gd name="connsiteX104" fmla="*/ 60636 w 693738"/>
              <a:gd name="connsiteY104" fmla="*/ 376406 h 764379"/>
              <a:gd name="connsiteX105" fmla="*/ 27642 w 693738"/>
              <a:gd name="connsiteY105" fmla="*/ 376406 h 764379"/>
              <a:gd name="connsiteX106" fmla="*/ 0 w 693738"/>
              <a:gd name="connsiteY106" fmla="*/ 347930 h 764379"/>
              <a:gd name="connsiteX107" fmla="*/ 0 w 693738"/>
              <a:gd name="connsiteY107" fmla="*/ 263395 h 764379"/>
              <a:gd name="connsiteX108" fmla="*/ 27642 w 693738"/>
              <a:gd name="connsiteY108" fmla="*/ 234920 h 764379"/>
              <a:gd name="connsiteX109" fmla="*/ 60636 w 693738"/>
              <a:gd name="connsiteY109" fmla="*/ 234920 h 764379"/>
              <a:gd name="connsiteX110" fmla="*/ 60636 w 693738"/>
              <a:gd name="connsiteY110" fmla="*/ 206445 h 764379"/>
              <a:gd name="connsiteX111" fmla="*/ 134646 w 693738"/>
              <a:gd name="connsiteY111" fmla="*/ 132587 h 764379"/>
              <a:gd name="connsiteX112" fmla="*/ 326360 w 693738"/>
              <a:gd name="connsiteY112" fmla="*/ 132587 h 764379"/>
              <a:gd name="connsiteX113" fmla="*/ 326360 w 693738"/>
              <a:gd name="connsiteY113" fmla="*/ 79196 h 764379"/>
              <a:gd name="connsiteX114" fmla="*/ 296042 w 693738"/>
              <a:gd name="connsiteY114" fmla="*/ 40043 h 764379"/>
              <a:gd name="connsiteX115" fmla="*/ 336168 w 693738"/>
              <a:gd name="connsiteY115" fmla="*/ 0 h 76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693738" h="764379">
                <a:moveTo>
                  <a:pt x="284450" y="601537"/>
                </a:moveTo>
                <a:lnTo>
                  <a:pt x="284450" y="642470"/>
                </a:lnTo>
                <a:lnTo>
                  <a:pt x="387886" y="642470"/>
                </a:lnTo>
                <a:lnTo>
                  <a:pt x="387886" y="601537"/>
                </a:lnTo>
                <a:close/>
                <a:moveTo>
                  <a:pt x="284450" y="540138"/>
                </a:moveTo>
                <a:lnTo>
                  <a:pt x="284450" y="581960"/>
                </a:lnTo>
                <a:lnTo>
                  <a:pt x="387886" y="581960"/>
                </a:lnTo>
                <a:lnTo>
                  <a:pt x="387886" y="540138"/>
                </a:lnTo>
                <a:close/>
                <a:moveTo>
                  <a:pt x="284450" y="478738"/>
                </a:moveTo>
                <a:lnTo>
                  <a:pt x="284450" y="520561"/>
                </a:lnTo>
                <a:lnTo>
                  <a:pt x="387886" y="520561"/>
                </a:lnTo>
                <a:lnTo>
                  <a:pt x="387886" y="478738"/>
                </a:lnTo>
                <a:close/>
                <a:moveTo>
                  <a:pt x="448450" y="262938"/>
                </a:moveTo>
                <a:cubicBezTo>
                  <a:pt x="461042" y="262938"/>
                  <a:pt x="470036" y="271932"/>
                  <a:pt x="470036" y="284523"/>
                </a:cubicBezTo>
                <a:cubicBezTo>
                  <a:pt x="470036" y="296215"/>
                  <a:pt x="461042" y="305209"/>
                  <a:pt x="448450" y="305209"/>
                </a:cubicBezTo>
                <a:cubicBezTo>
                  <a:pt x="436758" y="305209"/>
                  <a:pt x="427764" y="296215"/>
                  <a:pt x="427764" y="284523"/>
                </a:cubicBezTo>
                <a:cubicBezTo>
                  <a:pt x="427764" y="271932"/>
                  <a:pt x="436758" y="262938"/>
                  <a:pt x="448450" y="262938"/>
                </a:cubicBezTo>
                <a:close/>
                <a:moveTo>
                  <a:pt x="243956" y="262938"/>
                </a:moveTo>
                <a:cubicBezTo>
                  <a:pt x="256290" y="262938"/>
                  <a:pt x="265982" y="271932"/>
                  <a:pt x="265982" y="284523"/>
                </a:cubicBezTo>
                <a:cubicBezTo>
                  <a:pt x="265982" y="296215"/>
                  <a:pt x="256290" y="305209"/>
                  <a:pt x="243956" y="305209"/>
                </a:cubicBezTo>
                <a:cubicBezTo>
                  <a:pt x="233384" y="305209"/>
                  <a:pt x="223692" y="296215"/>
                  <a:pt x="223692" y="284523"/>
                </a:cubicBezTo>
                <a:cubicBezTo>
                  <a:pt x="223692" y="271932"/>
                  <a:pt x="233384" y="262938"/>
                  <a:pt x="243956" y="262938"/>
                </a:cubicBezTo>
                <a:close/>
                <a:moveTo>
                  <a:pt x="633102" y="254496"/>
                </a:moveTo>
                <a:lnTo>
                  <a:pt x="633102" y="357719"/>
                </a:lnTo>
                <a:lnTo>
                  <a:pt x="665204" y="357719"/>
                </a:lnTo>
                <a:cubicBezTo>
                  <a:pt x="669662" y="357719"/>
                  <a:pt x="675012" y="353270"/>
                  <a:pt x="675012" y="347930"/>
                </a:cubicBezTo>
                <a:lnTo>
                  <a:pt x="675012" y="263395"/>
                </a:lnTo>
                <a:cubicBezTo>
                  <a:pt x="675012" y="258056"/>
                  <a:pt x="669662" y="254496"/>
                  <a:pt x="665204" y="254496"/>
                </a:cubicBezTo>
                <a:close/>
                <a:moveTo>
                  <a:pt x="27642" y="254496"/>
                </a:moveTo>
                <a:cubicBezTo>
                  <a:pt x="24076" y="254496"/>
                  <a:pt x="18726" y="258056"/>
                  <a:pt x="18726" y="263395"/>
                </a:cubicBezTo>
                <a:lnTo>
                  <a:pt x="18726" y="347930"/>
                </a:lnTo>
                <a:cubicBezTo>
                  <a:pt x="18726" y="353270"/>
                  <a:pt x="24076" y="357719"/>
                  <a:pt x="27642" y="357719"/>
                </a:cubicBezTo>
                <a:lnTo>
                  <a:pt x="60636" y="357719"/>
                </a:lnTo>
                <a:lnTo>
                  <a:pt x="60636" y="254496"/>
                </a:lnTo>
                <a:close/>
                <a:moveTo>
                  <a:pt x="174502" y="215922"/>
                </a:moveTo>
                <a:cubicBezTo>
                  <a:pt x="158492" y="215922"/>
                  <a:pt x="144262" y="229353"/>
                  <a:pt x="144262" y="246365"/>
                </a:cubicBezTo>
                <a:lnTo>
                  <a:pt x="144262" y="329636"/>
                </a:lnTo>
                <a:cubicBezTo>
                  <a:pt x="144262" y="346648"/>
                  <a:pt x="158492" y="360975"/>
                  <a:pt x="174502" y="360975"/>
                </a:cubicBezTo>
                <a:lnTo>
                  <a:pt x="523164" y="360975"/>
                </a:lnTo>
                <a:cubicBezTo>
                  <a:pt x="539174" y="360975"/>
                  <a:pt x="553404" y="346648"/>
                  <a:pt x="553404" y="329636"/>
                </a:cubicBezTo>
                <a:lnTo>
                  <a:pt x="553404" y="246365"/>
                </a:lnTo>
                <a:cubicBezTo>
                  <a:pt x="553404" y="229353"/>
                  <a:pt x="539174" y="215922"/>
                  <a:pt x="523164" y="215922"/>
                </a:cubicBezTo>
                <a:close/>
                <a:moveTo>
                  <a:pt x="174502" y="196224"/>
                </a:moveTo>
                <a:lnTo>
                  <a:pt x="523164" y="196224"/>
                </a:lnTo>
                <a:cubicBezTo>
                  <a:pt x="549846" y="196224"/>
                  <a:pt x="572082" y="218609"/>
                  <a:pt x="572082" y="246365"/>
                </a:cubicBezTo>
                <a:lnTo>
                  <a:pt x="572082" y="329636"/>
                </a:lnTo>
                <a:cubicBezTo>
                  <a:pt x="572082" y="357393"/>
                  <a:pt x="549846" y="379778"/>
                  <a:pt x="523164" y="379778"/>
                </a:cubicBezTo>
                <a:lnTo>
                  <a:pt x="174502" y="379778"/>
                </a:lnTo>
                <a:cubicBezTo>
                  <a:pt x="146930" y="379778"/>
                  <a:pt x="125584" y="357393"/>
                  <a:pt x="125584" y="329636"/>
                </a:cubicBezTo>
                <a:lnTo>
                  <a:pt x="125584" y="246365"/>
                </a:lnTo>
                <a:cubicBezTo>
                  <a:pt x="125584" y="218609"/>
                  <a:pt x="146930" y="196224"/>
                  <a:pt x="174502" y="196224"/>
                </a:cubicBezTo>
                <a:close/>
                <a:moveTo>
                  <a:pt x="134646" y="152164"/>
                </a:moveTo>
                <a:cubicBezTo>
                  <a:pt x="104328" y="152164"/>
                  <a:pt x="80252" y="176190"/>
                  <a:pt x="80252" y="206445"/>
                </a:cubicBezTo>
                <a:lnTo>
                  <a:pt x="80252" y="404881"/>
                </a:lnTo>
                <a:cubicBezTo>
                  <a:pt x="80252" y="435136"/>
                  <a:pt x="104328" y="459161"/>
                  <a:pt x="134646" y="459161"/>
                </a:cubicBezTo>
                <a:lnTo>
                  <a:pt x="275534" y="459161"/>
                </a:lnTo>
                <a:lnTo>
                  <a:pt x="397696" y="459161"/>
                </a:lnTo>
                <a:lnTo>
                  <a:pt x="558200" y="459161"/>
                </a:lnTo>
                <a:cubicBezTo>
                  <a:pt x="589410" y="459161"/>
                  <a:pt x="613484" y="435136"/>
                  <a:pt x="613484" y="404881"/>
                </a:cubicBezTo>
                <a:lnTo>
                  <a:pt x="613484" y="206445"/>
                </a:lnTo>
                <a:cubicBezTo>
                  <a:pt x="613484" y="176190"/>
                  <a:pt x="589410" y="152164"/>
                  <a:pt x="558200" y="152164"/>
                </a:cubicBezTo>
                <a:close/>
                <a:moveTo>
                  <a:pt x="336168" y="18687"/>
                </a:moveTo>
                <a:cubicBezTo>
                  <a:pt x="325468" y="18687"/>
                  <a:pt x="314768" y="28475"/>
                  <a:pt x="314768" y="40043"/>
                </a:cubicBezTo>
                <a:cubicBezTo>
                  <a:pt x="314768" y="51611"/>
                  <a:pt x="324576" y="60510"/>
                  <a:pt x="335276" y="61399"/>
                </a:cubicBezTo>
                <a:cubicBezTo>
                  <a:pt x="336168" y="61399"/>
                  <a:pt x="336168" y="61399"/>
                  <a:pt x="336168" y="61399"/>
                </a:cubicBezTo>
                <a:cubicBezTo>
                  <a:pt x="336168" y="61399"/>
                  <a:pt x="336168" y="61399"/>
                  <a:pt x="337060" y="61399"/>
                </a:cubicBezTo>
                <a:cubicBezTo>
                  <a:pt x="348652" y="60510"/>
                  <a:pt x="358460" y="51611"/>
                  <a:pt x="358460" y="40043"/>
                </a:cubicBezTo>
                <a:cubicBezTo>
                  <a:pt x="358460" y="28475"/>
                  <a:pt x="347760" y="18687"/>
                  <a:pt x="336168" y="18687"/>
                </a:cubicBezTo>
                <a:close/>
                <a:moveTo>
                  <a:pt x="336168" y="0"/>
                </a:moveTo>
                <a:cubicBezTo>
                  <a:pt x="358460" y="0"/>
                  <a:pt x="377186" y="18687"/>
                  <a:pt x="377186" y="40043"/>
                </a:cubicBezTo>
                <a:cubicBezTo>
                  <a:pt x="377186" y="59620"/>
                  <a:pt x="363810" y="75637"/>
                  <a:pt x="346868" y="79196"/>
                </a:cubicBezTo>
                <a:lnTo>
                  <a:pt x="346868" y="132587"/>
                </a:lnTo>
                <a:lnTo>
                  <a:pt x="558200" y="132587"/>
                </a:lnTo>
                <a:cubicBezTo>
                  <a:pt x="599218" y="132587"/>
                  <a:pt x="633102" y="165512"/>
                  <a:pt x="633102" y="206445"/>
                </a:cubicBezTo>
                <a:lnTo>
                  <a:pt x="633102" y="234920"/>
                </a:lnTo>
                <a:lnTo>
                  <a:pt x="665204" y="234920"/>
                </a:lnTo>
                <a:cubicBezTo>
                  <a:pt x="681254" y="234920"/>
                  <a:pt x="693738" y="247378"/>
                  <a:pt x="693738" y="263395"/>
                </a:cubicBezTo>
                <a:lnTo>
                  <a:pt x="693738" y="347930"/>
                </a:lnTo>
                <a:cubicBezTo>
                  <a:pt x="693738" y="363948"/>
                  <a:pt x="681254" y="376406"/>
                  <a:pt x="665204" y="376406"/>
                </a:cubicBezTo>
                <a:lnTo>
                  <a:pt x="633102" y="376406"/>
                </a:lnTo>
                <a:lnTo>
                  <a:pt x="633102" y="404881"/>
                </a:lnTo>
                <a:cubicBezTo>
                  <a:pt x="633102" y="445814"/>
                  <a:pt x="599218" y="478738"/>
                  <a:pt x="558200" y="478738"/>
                </a:cubicBezTo>
                <a:lnTo>
                  <a:pt x="407504" y="478738"/>
                </a:lnTo>
                <a:lnTo>
                  <a:pt x="407504" y="642470"/>
                </a:lnTo>
                <a:lnTo>
                  <a:pt x="558200" y="642470"/>
                </a:lnTo>
                <a:cubicBezTo>
                  <a:pt x="599218" y="642470"/>
                  <a:pt x="633102" y="675394"/>
                  <a:pt x="633102" y="716327"/>
                </a:cubicBezTo>
                <a:lnTo>
                  <a:pt x="633102" y="755481"/>
                </a:lnTo>
                <a:cubicBezTo>
                  <a:pt x="633102" y="759930"/>
                  <a:pt x="627752" y="764379"/>
                  <a:pt x="622402" y="764379"/>
                </a:cubicBezTo>
                <a:cubicBezTo>
                  <a:pt x="617052" y="764379"/>
                  <a:pt x="613484" y="759930"/>
                  <a:pt x="613484" y="755481"/>
                </a:cubicBezTo>
                <a:lnTo>
                  <a:pt x="613484" y="716327"/>
                </a:lnTo>
                <a:cubicBezTo>
                  <a:pt x="613484" y="686073"/>
                  <a:pt x="589410" y="662047"/>
                  <a:pt x="558200" y="662047"/>
                </a:cubicBezTo>
                <a:lnTo>
                  <a:pt x="397696" y="662047"/>
                </a:lnTo>
                <a:lnTo>
                  <a:pt x="275534" y="662047"/>
                </a:lnTo>
                <a:lnTo>
                  <a:pt x="134646" y="662047"/>
                </a:lnTo>
                <a:cubicBezTo>
                  <a:pt x="104328" y="662047"/>
                  <a:pt x="80252" y="686073"/>
                  <a:pt x="80252" y="716327"/>
                </a:cubicBezTo>
                <a:lnTo>
                  <a:pt x="80252" y="755481"/>
                </a:lnTo>
                <a:cubicBezTo>
                  <a:pt x="80252" y="759930"/>
                  <a:pt x="76686" y="764379"/>
                  <a:pt x="71336" y="764379"/>
                </a:cubicBezTo>
                <a:cubicBezTo>
                  <a:pt x="65094" y="764379"/>
                  <a:pt x="60636" y="759930"/>
                  <a:pt x="60636" y="755481"/>
                </a:cubicBezTo>
                <a:lnTo>
                  <a:pt x="60636" y="716327"/>
                </a:lnTo>
                <a:cubicBezTo>
                  <a:pt x="60636" y="675394"/>
                  <a:pt x="93628" y="642470"/>
                  <a:pt x="134646" y="642470"/>
                </a:cubicBezTo>
                <a:lnTo>
                  <a:pt x="265724" y="642470"/>
                </a:lnTo>
                <a:lnTo>
                  <a:pt x="265724" y="478738"/>
                </a:lnTo>
                <a:lnTo>
                  <a:pt x="134646" y="478738"/>
                </a:lnTo>
                <a:cubicBezTo>
                  <a:pt x="93628" y="478738"/>
                  <a:pt x="60636" y="445814"/>
                  <a:pt x="60636" y="404881"/>
                </a:cubicBezTo>
                <a:lnTo>
                  <a:pt x="60636" y="376406"/>
                </a:lnTo>
                <a:lnTo>
                  <a:pt x="27642" y="376406"/>
                </a:lnTo>
                <a:cubicBezTo>
                  <a:pt x="12484" y="376406"/>
                  <a:pt x="0" y="363948"/>
                  <a:pt x="0" y="347930"/>
                </a:cubicBezTo>
                <a:lnTo>
                  <a:pt x="0" y="263395"/>
                </a:lnTo>
                <a:cubicBezTo>
                  <a:pt x="0" y="247378"/>
                  <a:pt x="12484" y="234920"/>
                  <a:pt x="27642" y="234920"/>
                </a:cubicBezTo>
                <a:lnTo>
                  <a:pt x="60636" y="234920"/>
                </a:lnTo>
                <a:lnTo>
                  <a:pt x="60636" y="206445"/>
                </a:lnTo>
                <a:cubicBezTo>
                  <a:pt x="60636" y="165512"/>
                  <a:pt x="93628" y="132587"/>
                  <a:pt x="134646" y="132587"/>
                </a:cubicBezTo>
                <a:lnTo>
                  <a:pt x="326360" y="132587"/>
                </a:lnTo>
                <a:lnTo>
                  <a:pt x="326360" y="79196"/>
                </a:lnTo>
                <a:cubicBezTo>
                  <a:pt x="308526" y="75637"/>
                  <a:pt x="296042" y="59620"/>
                  <a:pt x="296042" y="40043"/>
                </a:cubicBezTo>
                <a:cubicBezTo>
                  <a:pt x="296042" y="18687"/>
                  <a:pt x="314768" y="0"/>
                  <a:pt x="3361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06393A4D-F357-4FC7-BADB-9EE271DB2E9D}"/>
              </a:ext>
            </a:extLst>
          </p:cNvPr>
          <p:cNvGrpSpPr/>
          <p:nvPr/>
        </p:nvGrpSpPr>
        <p:grpSpPr>
          <a:xfrm>
            <a:off x="1503068" y="4261967"/>
            <a:ext cx="13621813" cy="7738150"/>
            <a:chOff x="1503068" y="4261967"/>
            <a:chExt cx="13621813" cy="7738150"/>
          </a:xfrm>
        </p:grpSpPr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9F2456F2-9A48-4819-AF0B-9EF592BF4DCF}"/>
                </a:ext>
              </a:extLst>
            </p:cNvPr>
            <p:cNvGrpSpPr/>
            <p:nvPr/>
          </p:nvGrpSpPr>
          <p:grpSpPr>
            <a:xfrm>
              <a:off x="1667896" y="4336533"/>
              <a:ext cx="1648274" cy="3822427"/>
              <a:chOff x="1667896" y="4336533"/>
              <a:chExt cx="1648274" cy="3822427"/>
            </a:xfrm>
          </p:grpSpPr>
          <p:sp>
            <p:nvSpPr>
              <p:cNvPr id="443" name="Freeform 9">
                <a:extLst>
                  <a:ext uri="{FF2B5EF4-FFF2-40B4-BE49-F238E27FC236}">
                    <a16:creationId xmlns:a16="http://schemas.microsoft.com/office/drawing/2014/main" id="{78C0105E-FCFD-4871-A704-26FE63789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376" y="4344382"/>
                <a:ext cx="156979" cy="156979"/>
              </a:xfrm>
              <a:custGeom>
                <a:avLst/>
                <a:gdLst>
                  <a:gd name="T0" fmla="*/ 176 w 177"/>
                  <a:gd name="T1" fmla="*/ 88 h 177"/>
                  <a:gd name="T2" fmla="*/ 176 w 177"/>
                  <a:gd name="T3" fmla="*/ 88 h 177"/>
                  <a:gd name="T4" fmla="*/ 88 w 177"/>
                  <a:gd name="T5" fmla="*/ 176 h 177"/>
                  <a:gd name="T6" fmla="*/ 88 w 177"/>
                  <a:gd name="T7" fmla="*/ 176 h 177"/>
                  <a:gd name="T8" fmla="*/ 0 w 177"/>
                  <a:gd name="T9" fmla="*/ 88 h 177"/>
                  <a:gd name="T10" fmla="*/ 0 w 177"/>
                  <a:gd name="T11" fmla="*/ 88 h 177"/>
                  <a:gd name="T12" fmla="*/ 88 w 177"/>
                  <a:gd name="T13" fmla="*/ 0 h 177"/>
                  <a:gd name="T14" fmla="*/ 88 w 177"/>
                  <a:gd name="T15" fmla="*/ 0 h 177"/>
                  <a:gd name="T16" fmla="*/ 176 w 177"/>
                  <a:gd name="T17" fmla="*/ 8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7">
                    <a:moveTo>
                      <a:pt x="176" y="88"/>
                    </a:moveTo>
                    <a:lnTo>
                      <a:pt x="176" y="88"/>
                    </a:lnTo>
                    <a:cubicBezTo>
                      <a:pt x="176" y="137"/>
                      <a:pt x="137" y="176"/>
                      <a:pt x="88" y="176"/>
                    </a:cubicBezTo>
                    <a:lnTo>
                      <a:pt x="88" y="176"/>
                    </a:lnTo>
                    <a:cubicBezTo>
                      <a:pt x="40" y="176"/>
                      <a:pt x="0" y="137"/>
                      <a:pt x="0" y="88"/>
                    </a:cubicBezTo>
                    <a:lnTo>
                      <a:pt x="0" y="88"/>
                    </a:lnTo>
                    <a:cubicBezTo>
                      <a:pt x="0" y="39"/>
                      <a:pt x="40" y="0"/>
                      <a:pt x="88" y="0"/>
                    </a:cubicBezTo>
                    <a:lnTo>
                      <a:pt x="88" y="0"/>
                    </a:lnTo>
                    <a:cubicBezTo>
                      <a:pt x="137" y="0"/>
                      <a:pt x="176" y="39"/>
                      <a:pt x="176" y="8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0">
                <a:extLst>
                  <a:ext uri="{FF2B5EF4-FFF2-40B4-BE49-F238E27FC236}">
                    <a16:creationId xmlns:a16="http://schemas.microsoft.com/office/drawing/2014/main" id="{03CB3864-4740-4DF4-8F5D-F40E2334E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527" y="4336533"/>
                <a:ext cx="172676" cy="172676"/>
              </a:xfrm>
              <a:custGeom>
                <a:avLst/>
                <a:gdLst>
                  <a:gd name="T0" fmla="*/ 97 w 196"/>
                  <a:gd name="T1" fmla="*/ 19 h 196"/>
                  <a:gd name="T2" fmla="*/ 97 w 196"/>
                  <a:gd name="T3" fmla="*/ 19 h 196"/>
                  <a:gd name="T4" fmla="*/ 19 w 196"/>
                  <a:gd name="T5" fmla="*/ 98 h 196"/>
                  <a:gd name="T6" fmla="*/ 19 w 196"/>
                  <a:gd name="T7" fmla="*/ 98 h 196"/>
                  <a:gd name="T8" fmla="*/ 97 w 196"/>
                  <a:gd name="T9" fmla="*/ 176 h 196"/>
                  <a:gd name="T10" fmla="*/ 97 w 196"/>
                  <a:gd name="T11" fmla="*/ 176 h 196"/>
                  <a:gd name="T12" fmla="*/ 176 w 196"/>
                  <a:gd name="T13" fmla="*/ 98 h 196"/>
                  <a:gd name="T14" fmla="*/ 176 w 196"/>
                  <a:gd name="T15" fmla="*/ 98 h 196"/>
                  <a:gd name="T16" fmla="*/ 97 w 196"/>
                  <a:gd name="T17" fmla="*/ 19 h 196"/>
                  <a:gd name="T18" fmla="*/ 97 w 196"/>
                  <a:gd name="T19" fmla="*/ 195 h 196"/>
                  <a:gd name="T20" fmla="*/ 97 w 196"/>
                  <a:gd name="T21" fmla="*/ 195 h 196"/>
                  <a:gd name="T22" fmla="*/ 0 w 196"/>
                  <a:gd name="T23" fmla="*/ 98 h 196"/>
                  <a:gd name="T24" fmla="*/ 0 w 196"/>
                  <a:gd name="T25" fmla="*/ 98 h 196"/>
                  <a:gd name="T26" fmla="*/ 97 w 196"/>
                  <a:gd name="T27" fmla="*/ 0 h 196"/>
                  <a:gd name="T28" fmla="*/ 97 w 196"/>
                  <a:gd name="T29" fmla="*/ 0 h 196"/>
                  <a:gd name="T30" fmla="*/ 195 w 196"/>
                  <a:gd name="T31" fmla="*/ 98 h 196"/>
                  <a:gd name="T32" fmla="*/ 195 w 196"/>
                  <a:gd name="T33" fmla="*/ 98 h 196"/>
                  <a:gd name="T34" fmla="*/ 97 w 196"/>
                  <a:gd name="T35" fmla="*/ 1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6" h="196">
                    <a:moveTo>
                      <a:pt x="97" y="19"/>
                    </a:moveTo>
                    <a:lnTo>
                      <a:pt x="97" y="19"/>
                    </a:lnTo>
                    <a:cubicBezTo>
                      <a:pt x="53" y="19"/>
                      <a:pt x="19" y="54"/>
                      <a:pt x="19" y="98"/>
                    </a:cubicBezTo>
                    <a:lnTo>
                      <a:pt x="19" y="98"/>
                    </a:lnTo>
                    <a:cubicBezTo>
                      <a:pt x="19" y="140"/>
                      <a:pt x="53" y="176"/>
                      <a:pt x="97" y="176"/>
                    </a:cubicBezTo>
                    <a:lnTo>
                      <a:pt x="97" y="176"/>
                    </a:lnTo>
                    <a:cubicBezTo>
                      <a:pt x="141" y="176"/>
                      <a:pt x="176" y="140"/>
                      <a:pt x="176" y="98"/>
                    </a:cubicBezTo>
                    <a:lnTo>
                      <a:pt x="176" y="98"/>
                    </a:lnTo>
                    <a:cubicBezTo>
                      <a:pt x="176" y="54"/>
                      <a:pt x="141" y="19"/>
                      <a:pt x="97" y="19"/>
                    </a:cubicBezTo>
                    <a:close/>
                    <a:moveTo>
                      <a:pt x="97" y="195"/>
                    </a:moveTo>
                    <a:lnTo>
                      <a:pt x="97" y="195"/>
                    </a:lnTo>
                    <a:cubicBezTo>
                      <a:pt x="43" y="195"/>
                      <a:pt x="0" y="152"/>
                      <a:pt x="0" y="98"/>
                    </a:cubicBezTo>
                    <a:lnTo>
                      <a:pt x="0" y="98"/>
                    </a:lnTo>
                    <a:cubicBezTo>
                      <a:pt x="0" y="44"/>
                      <a:pt x="43" y="0"/>
                      <a:pt x="97" y="0"/>
                    </a:cubicBezTo>
                    <a:lnTo>
                      <a:pt x="97" y="0"/>
                    </a:lnTo>
                    <a:cubicBezTo>
                      <a:pt x="151" y="0"/>
                      <a:pt x="195" y="44"/>
                      <a:pt x="195" y="98"/>
                    </a:cubicBezTo>
                    <a:lnTo>
                      <a:pt x="195" y="98"/>
                    </a:lnTo>
                    <a:cubicBezTo>
                      <a:pt x="195" y="152"/>
                      <a:pt x="151" y="195"/>
                      <a:pt x="97" y="1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1">
                <a:extLst>
                  <a:ext uri="{FF2B5EF4-FFF2-40B4-BE49-F238E27FC236}">
                    <a16:creationId xmlns:a16="http://schemas.microsoft.com/office/drawing/2014/main" id="{A233A2E2-04B0-407B-B78F-1A6EA0CE3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745" y="4862411"/>
                <a:ext cx="1546238" cy="1216584"/>
              </a:xfrm>
              <a:custGeom>
                <a:avLst/>
                <a:gdLst>
                  <a:gd name="T0" fmla="*/ 1568 w 1737"/>
                  <a:gd name="T1" fmla="*/ 1366 h 1367"/>
                  <a:gd name="T2" fmla="*/ 868 w 1737"/>
                  <a:gd name="T3" fmla="*/ 1366 h 1367"/>
                  <a:gd name="T4" fmla="*/ 169 w 1737"/>
                  <a:gd name="T5" fmla="*/ 1366 h 1367"/>
                  <a:gd name="T6" fmla="*/ 169 w 1737"/>
                  <a:gd name="T7" fmla="*/ 1366 h 1367"/>
                  <a:gd name="T8" fmla="*/ 50 w 1737"/>
                  <a:gd name="T9" fmla="*/ 1317 h 1367"/>
                  <a:gd name="T10" fmla="*/ 50 w 1737"/>
                  <a:gd name="T11" fmla="*/ 1317 h 1367"/>
                  <a:gd name="T12" fmla="*/ 0 w 1737"/>
                  <a:gd name="T13" fmla="*/ 1198 h 1367"/>
                  <a:gd name="T14" fmla="*/ 0 w 1737"/>
                  <a:gd name="T15" fmla="*/ 683 h 1367"/>
                  <a:gd name="T16" fmla="*/ 0 w 1737"/>
                  <a:gd name="T17" fmla="*/ 169 h 1367"/>
                  <a:gd name="T18" fmla="*/ 0 w 1737"/>
                  <a:gd name="T19" fmla="*/ 169 h 1367"/>
                  <a:gd name="T20" fmla="*/ 50 w 1737"/>
                  <a:gd name="T21" fmla="*/ 50 h 1367"/>
                  <a:gd name="T22" fmla="*/ 50 w 1737"/>
                  <a:gd name="T23" fmla="*/ 50 h 1367"/>
                  <a:gd name="T24" fmla="*/ 169 w 1737"/>
                  <a:gd name="T25" fmla="*/ 0 h 1367"/>
                  <a:gd name="T26" fmla="*/ 868 w 1737"/>
                  <a:gd name="T27" fmla="*/ 0 h 1367"/>
                  <a:gd name="T28" fmla="*/ 1568 w 1737"/>
                  <a:gd name="T29" fmla="*/ 0 h 1367"/>
                  <a:gd name="T30" fmla="*/ 1568 w 1737"/>
                  <a:gd name="T31" fmla="*/ 0 h 1367"/>
                  <a:gd name="T32" fmla="*/ 1687 w 1737"/>
                  <a:gd name="T33" fmla="*/ 50 h 1367"/>
                  <a:gd name="T34" fmla="*/ 1687 w 1737"/>
                  <a:gd name="T35" fmla="*/ 50 h 1367"/>
                  <a:gd name="T36" fmla="*/ 1736 w 1737"/>
                  <a:gd name="T37" fmla="*/ 169 h 1367"/>
                  <a:gd name="T38" fmla="*/ 1736 w 1737"/>
                  <a:gd name="T39" fmla="*/ 683 h 1367"/>
                  <a:gd name="T40" fmla="*/ 1736 w 1737"/>
                  <a:gd name="T41" fmla="*/ 1198 h 1367"/>
                  <a:gd name="T42" fmla="*/ 1736 w 1737"/>
                  <a:gd name="T43" fmla="*/ 1198 h 1367"/>
                  <a:gd name="T44" fmla="*/ 1687 w 1737"/>
                  <a:gd name="T45" fmla="*/ 1317 h 1367"/>
                  <a:gd name="T46" fmla="*/ 1687 w 1737"/>
                  <a:gd name="T47" fmla="*/ 1317 h 1367"/>
                  <a:gd name="T48" fmla="*/ 1568 w 1737"/>
                  <a:gd name="T49" fmla="*/ 1366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37" h="1367">
                    <a:moveTo>
                      <a:pt x="1568" y="1366"/>
                    </a:moveTo>
                    <a:lnTo>
                      <a:pt x="868" y="1366"/>
                    </a:lnTo>
                    <a:lnTo>
                      <a:pt x="169" y="1366"/>
                    </a:lnTo>
                    <a:lnTo>
                      <a:pt x="169" y="1366"/>
                    </a:lnTo>
                    <a:cubicBezTo>
                      <a:pt x="123" y="1366"/>
                      <a:pt x="80" y="1347"/>
                      <a:pt x="50" y="1317"/>
                    </a:cubicBezTo>
                    <a:lnTo>
                      <a:pt x="50" y="1317"/>
                    </a:lnTo>
                    <a:cubicBezTo>
                      <a:pt x="19" y="1287"/>
                      <a:pt x="0" y="1244"/>
                      <a:pt x="0" y="1198"/>
                    </a:cubicBezTo>
                    <a:lnTo>
                      <a:pt x="0" y="683"/>
                    </a:lnTo>
                    <a:lnTo>
                      <a:pt x="0" y="169"/>
                    </a:lnTo>
                    <a:lnTo>
                      <a:pt x="0" y="169"/>
                    </a:lnTo>
                    <a:cubicBezTo>
                      <a:pt x="0" y="122"/>
                      <a:pt x="19" y="81"/>
                      <a:pt x="50" y="50"/>
                    </a:cubicBezTo>
                    <a:lnTo>
                      <a:pt x="50" y="50"/>
                    </a:lnTo>
                    <a:cubicBezTo>
                      <a:pt x="80" y="19"/>
                      <a:pt x="123" y="0"/>
                      <a:pt x="169" y="0"/>
                    </a:cubicBezTo>
                    <a:lnTo>
                      <a:pt x="868" y="0"/>
                    </a:lnTo>
                    <a:lnTo>
                      <a:pt x="1568" y="0"/>
                    </a:lnTo>
                    <a:lnTo>
                      <a:pt x="1568" y="0"/>
                    </a:lnTo>
                    <a:cubicBezTo>
                      <a:pt x="1614" y="0"/>
                      <a:pt x="1656" y="19"/>
                      <a:pt x="1687" y="50"/>
                    </a:cubicBezTo>
                    <a:lnTo>
                      <a:pt x="1687" y="50"/>
                    </a:lnTo>
                    <a:cubicBezTo>
                      <a:pt x="1717" y="81"/>
                      <a:pt x="1736" y="122"/>
                      <a:pt x="1736" y="169"/>
                    </a:cubicBezTo>
                    <a:lnTo>
                      <a:pt x="1736" y="683"/>
                    </a:lnTo>
                    <a:lnTo>
                      <a:pt x="1736" y="1198"/>
                    </a:lnTo>
                    <a:lnTo>
                      <a:pt x="1736" y="1198"/>
                    </a:lnTo>
                    <a:cubicBezTo>
                      <a:pt x="1736" y="1244"/>
                      <a:pt x="1717" y="1287"/>
                      <a:pt x="1687" y="1317"/>
                    </a:cubicBezTo>
                    <a:lnTo>
                      <a:pt x="1687" y="1317"/>
                    </a:lnTo>
                    <a:cubicBezTo>
                      <a:pt x="1656" y="1347"/>
                      <a:pt x="1614" y="1366"/>
                      <a:pt x="1568" y="13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12">
                <a:extLst>
                  <a:ext uri="{FF2B5EF4-FFF2-40B4-BE49-F238E27FC236}">
                    <a16:creationId xmlns:a16="http://schemas.microsoft.com/office/drawing/2014/main" id="{017ABF2A-D33D-4CAA-BC3A-AC4B49394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896" y="4854562"/>
                <a:ext cx="1561936" cy="1232281"/>
              </a:xfrm>
              <a:custGeom>
                <a:avLst/>
                <a:gdLst>
                  <a:gd name="T0" fmla="*/ 178 w 1755"/>
                  <a:gd name="T1" fmla="*/ 18 h 1386"/>
                  <a:gd name="T2" fmla="*/ 178 w 1755"/>
                  <a:gd name="T3" fmla="*/ 18 h 1386"/>
                  <a:gd name="T4" fmla="*/ 66 w 1755"/>
                  <a:gd name="T5" fmla="*/ 65 h 1386"/>
                  <a:gd name="T6" fmla="*/ 66 w 1755"/>
                  <a:gd name="T7" fmla="*/ 65 h 1386"/>
                  <a:gd name="T8" fmla="*/ 18 w 1755"/>
                  <a:gd name="T9" fmla="*/ 178 h 1386"/>
                  <a:gd name="T10" fmla="*/ 18 w 1755"/>
                  <a:gd name="T11" fmla="*/ 1207 h 1386"/>
                  <a:gd name="T12" fmla="*/ 18 w 1755"/>
                  <a:gd name="T13" fmla="*/ 1207 h 1386"/>
                  <a:gd name="T14" fmla="*/ 66 w 1755"/>
                  <a:gd name="T15" fmla="*/ 1319 h 1386"/>
                  <a:gd name="T16" fmla="*/ 66 w 1755"/>
                  <a:gd name="T17" fmla="*/ 1319 h 1386"/>
                  <a:gd name="T18" fmla="*/ 178 w 1755"/>
                  <a:gd name="T19" fmla="*/ 1366 h 1386"/>
                  <a:gd name="T20" fmla="*/ 1577 w 1755"/>
                  <a:gd name="T21" fmla="*/ 1366 h 1386"/>
                  <a:gd name="T22" fmla="*/ 1577 w 1755"/>
                  <a:gd name="T23" fmla="*/ 1366 h 1386"/>
                  <a:gd name="T24" fmla="*/ 1689 w 1755"/>
                  <a:gd name="T25" fmla="*/ 1319 h 1386"/>
                  <a:gd name="T26" fmla="*/ 1689 w 1755"/>
                  <a:gd name="T27" fmla="*/ 1319 h 1386"/>
                  <a:gd name="T28" fmla="*/ 1735 w 1755"/>
                  <a:gd name="T29" fmla="*/ 1207 h 1386"/>
                  <a:gd name="T30" fmla="*/ 1735 w 1755"/>
                  <a:gd name="T31" fmla="*/ 178 h 1386"/>
                  <a:gd name="T32" fmla="*/ 1735 w 1755"/>
                  <a:gd name="T33" fmla="*/ 178 h 1386"/>
                  <a:gd name="T34" fmla="*/ 1689 w 1755"/>
                  <a:gd name="T35" fmla="*/ 65 h 1386"/>
                  <a:gd name="T36" fmla="*/ 1689 w 1755"/>
                  <a:gd name="T37" fmla="*/ 65 h 1386"/>
                  <a:gd name="T38" fmla="*/ 1577 w 1755"/>
                  <a:gd name="T39" fmla="*/ 18 h 1386"/>
                  <a:gd name="T40" fmla="*/ 178 w 1755"/>
                  <a:gd name="T41" fmla="*/ 18 h 1386"/>
                  <a:gd name="T42" fmla="*/ 1577 w 1755"/>
                  <a:gd name="T43" fmla="*/ 1385 h 1386"/>
                  <a:gd name="T44" fmla="*/ 178 w 1755"/>
                  <a:gd name="T45" fmla="*/ 1385 h 1386"/>
                  <a:gd name="T46" fmla="*/ 178 w 1755"/>
                  <a:gd name="T47" fmla="*/ 1385 h 1386"/>
                  <a:gd name="T48" fmla="*/ 52 w 1755"/>
                  <a:gd name="T49" fmla="*/ 1333 h 1386"/>
                  <a:gd name="T50" fmla="*/ 52 w 1755"/>
                  <a:gd name="T51" fmla="*/ 1333 h 1386"/>
                  <a:gd name="T52" fmla="*/ 0 w 1755"/>
                  <a:gd name="T53" fmla="*/ 1207 h 1386"/>
                  <a:gd name="T54" fmla="*/ 0 w 1755"/>
                  <a:gd name="T55" fmla="*/ 178 h 1386"/>
                  <a:gd name="T56" fmla="*/ 0 w 1755"/>
                  <a:gd name="T57" fmla="*/ 178 h 1386"/>
                  <a:gd name="T58" fmla="*/ 52 w 1755"/>
                  <a:gd name="T59" fmla="*/ 52 h 1386"/>
                  <a:gd name="T60" fmla="*/ 52 w 1755"/>
                  <a:gd name="T61" fmla="*/ 52 h 1386"/>
                  <a:gd name="T62" fmla="*/ 178 w 1755"/>
                  <a:gd name="T63" fmla="*/ 0 h 1386"/>
                  <a:gd name="T64" fmla="*/ 1577 w 1755"/>
                  <a:gd name="T65" fmla="*/ 0 h 1386"/>
                  <a:gd name="T66" fmla="*/ 1577 w 1755"/>
                  <a:gd name="T67" fmla="*/ 0 h 1386"/>
                  <a:gd name="T68" fmla="*/ 1703 w 1755"/>
                  <a:gd name="T69" fmla="*/ 52 h 1386"/>
                  <a:gd name="T70" fmla="*/ 1703 w 1755"/>
                  <a:gd name="T71" fmla="*/ 52 h 1386"/>
                  <a:gd name="T72" fmla="*/ 1754 w 1755"/>
                  <a:gd name="T73" fmla="*/ 178 h 1386"/>
                  <a:gd name="T74" fmla="*/ 1754 w 1755"/>
                  <a:gd name="T75" fmla="*/ 1207 h 1386"/>
                  <a:gd name="T76" fmla="*/ 1754 w 1755"/>
                  <a:gd name="T77" fmla="*/ 1207 h 1386"/>
                  <a:gd name="T78" fmla="*/ 1703 w 1755"/>
                  <a:gd name="T79" fmla="*/ 1333 h 1386"/>
                  <a:gd name="T80" fmla="*/ 1703 w 1755"/>
                  <a:gd name="T81" fmla="*/ 1333 h 1386"/>
                  <a:gd name="T82" fmla="*/ 1577 w 1755"/>
                  <a:gd name="T83" fmla="*/ 1385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55" h="1386">
                    <a:moveTo>
                      <a:pt x="178" y="18"/>
                    </a:moveTo>
                    <a:lnTo>
                      <a:pt x="178" y="18"/>
                    </a:lnTo>
                    <a:cubicBezTo>
                      <a:pt x="135" y="18"/>
                      <a:pt x="96" y="35"/>
                      <a:pt x="66" y="65"/>
                    </a:cubicBezTo>
                    <a:lnTo>
                      <a:pt x="66" y="65"/>
                    </a:lnTo>
                    <a:cubicBezTo>
                      <a:pt x="36" y="96"/>
                      <a:pt x="18" y="135"/>
                      <a:pt x="18" y="178"/>
                    </a:cubicBezTo>
                    <a:lnTo>
                      <a:pt x="18" y="1207"/>
                    </a:lnTo>
                    <a:lnTo>
                      <a:pt x="18" y="1207"/>
                    </a:lnTo>
                    <a:cubicBezTo>
                      <a:pt x="18" y="1250"/>
                      <a:pt x="36" y="1289"/>
                      <a:pt x="66" y="1319"/>
                    </a:cubicBezTo>
                    <a:lnTo>
                      <a:pt x="66" y="1319"/>
                    </a:lnTo>
                    <a:cubicBezTo>
                      <a:pt x="96" y="1349"/>
                      <a:pt x="135" y="1366"/>
                      <a:pt x="178" y="1366"/>
                    </a:cubicBezTo>
                    <a:lnTo>
                      <a:pt x="1577" y="1366"/>
                    </a:lnTo>
                    <a:lnTo>
                      <a:pt x="1577" y="1366"/>
                    </a:lnTo>
                    <a:cubicBezTo>
                      <a:pt x="1619" y="1366"/>
                      <a:pt x="1659" y="1349"/>
                      <a:pt x="1689" y="1319"/>
                    </a:cubicBezTo>
                    <a:lnTo>
                      <a:pt x="1689" y="1319"/>
                    </a:lnTo>
                    <a:cubicBezTo>
                      <a:pt x="1719" y="1289"/>
                      <a:pt x="1735" y="1250"/>
                      <a:pt x="1735" y="1207"/>
                    </a:cubicBezTo>
                    <a:lnTo>
                      <a:pt x="1735" y="178"/>
                    </a:lnTo>
                    <a:lnTo>
                      <a:pt x="1735" y="178"/>
                    </a:lnTo>
                    <a:cubicBezTo>
                      <a:pt x="1735" y="135"/>
                      <a:pt x="1719" y="96"/>
                      <a:pt x="1689" y="65"/>
                    </a:cubicBezTo>
                    <a:lnTo>
                      <a:pt x="1689" y="65"/>
                    </a:lnTo>
                    <a:cubicBezTo>
                      <a:pt x="1659" y="35"/>
                      <a:pt x="1619" y="18"/>
                      <a:pt x="1577" y="18"/>
                    </a:cubicBezTo>
                    <a:lnTo>
                      <a:pt x="178" y="18"/>
                    </a:lnTo>
                    <a:close/>
                    <a:moveTo>
                      <a:pt x="1577" y="1385"/>
                    </a:moveTo>
                    <a:lnTo>
                      <a:pt x="178" y="1385"/>
                    </a:lnTo>
                    <a:lnTo>
                      <a:pt x="178" y="1385"/>
                    </a:lnTo>
                    <a:cubicBezTo>
                      <a:pt x="130" y="1385"/>
                      <a:pt x="85" y="1366"/>
                      <a:pt x="52" y="1333"/>
                    </a:cubicBezTo>
                    <a:lnTo>
                      <a:pt x="52" y="1333"/>
                    </a:lnTo>
                    <a:cubicBezTo>
                      <a:pt x="18" y="1299"/>
                      <a:pt x="0" y="1255"/>
                      <a:pt x="0" y="1207"/>
                    </a:cubicBezTo>
                    <a:lnTo>
                      <a:pt x="0" y="178"/>
                    </a:lnTo>
                    <a:lnTo>
                      <a:pt x="0" y="178"/>
                    </a:lnTo>
                    <a:cubicBezTo>
                      <a:pt x="0" y="130"/>
                      <a:pt x="18" y="85"/>
                      <a:pt x="52" y="52"/>
                    </a:cubicBezTo>
                    <a:lnTo>
                      <a:pt x="52" y="52"/>
                    </a:lnTo>
                    <a:cubicBezTo>
                      <a:pt x="85" y="18"/>
                      <a:pt x="130" y="0"/>
                      <a:pt x="178" y="0"/>
                    </a:cubicBezTo>
                    <a:lnTo>
                      <a:pt x="1577" y="0"/>
                    </a:lnTo>
                    <a:lnTo>
                      <a:pt x="1577" y="0"/>
                    </a:lnTo>
                    <a:cubicBezTo>
                      <a:pt x="1624" y="0"/>
                      <a:pt x="1668" y="18"/>
                      <a:pt x="1703" y="52"/>
                    </a:cubicBezTo>
                    <a:lnTo>
                      <a:pt x="1703" y="52"/>
                    </a:lnTo>
                    <a:cubicBezTo>
                      <a:pt x="1736" y="85"/>
                      <a:pt x="1754" y="130"/>
                      <a:pt x="1754" y="178"/>
                    </a:cubicBezTo>
                    <a:lnTo>
                      <a:pt x="1754" y="1207"/>
                    </a:lnTo>
                    <a:lnTo>
                      <a:pt x="1754" y="1207"/>
                    </a:lnTo>
                    <a:cubicBezTo>
                      <a:pt x="1754" y="1255"/>
                      <a:pt x="1736" y="1299"/>
                      <a:pt x="1703" y="1333"/>
                    </a:cubicBezTo>
                    <a:lnTo>
                      <a:pt x="1703" y="1333"/>
                    </a:lnTo>
                    <a:cubicBezTo>
                      <a:pt x="1668" y="1366"/>
                      <a:pt x="1624" y="1385"/>
                      <a:pt x="1577" y="13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7FCC9703-073B-4AA5-AECF-97498C25C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394" y="5148896"/>
                <a:ext cx="783814" cy="642585"/>
              </a:xfrm>
              <a:custGeom>
                <a:avLst/>
                <a:gdLst>
                  <a:gd name="connsiteX0" fmla="*/ 394025 w 783814"/>
                  <a:gd name="connsiteY0" fmla="*/ 431691 h 642585"/>
                  <a:gd name="connsiteX1" fmla="*/ 574105 w 783814"/>
                  <a:gd name="connsiteY1" fmla="*/ 453898 h 642585"/>
                  <a:gd name="connsiteX2" fmla="*/ 463561 w 783814"/>
                  <a:gd name="connsiteY2" fmla="*/ 607567 h 642585"/>
                  <a:gd name="connsiteX3" fmla="*/ 409180 w 783814"/>
                  <a:gd name="connsiteY3" fmla="*/ 641320 h 642585"/>
                  <a:gd name="connsiteX4" fmla="*/ 324489 w 783814"/>
                  <a:gd name="connsiteY4" fmla="*/ 607567 h 642585"/>
                  <a:gd name="connsiteX5" fmla="*/ 213945 w 783814"/>
                  <a:gd name="connsiteY5" fmla="*/ 453898 h 642585"/>
                  <a:gd name="connsiteX6" fmla="*/ 394025 w 783814"/>
                  <a:gd name="connsiteY6" fmla="*/ 431691 h 642585"/>
                  <a:gd name="connsiteX7" fmla="*/ 392061 w 783814"/>
                  <a:gd name="connsiteY7" fmla="*/ 215846 h 642585"/>
                  <a:gd name="connsiteX8" fmla="*/ 699686 w 783814"/>
                  <a:gd name="connsiteY8" fmla="*/ 274763 h 642585"/>
                  <a:gd name="connsiteX9" fmla="*/ 592686 w 783814"/>
                  <a:gd name="connsiteY9" fmla="*/ 422948 h 642585"/>
                  <a:gd name="connsiteX10" fmla="*/ 392061 w 783814"/>
                  <a:gd name="connsiteY10" fmla="*/ 396168 h 642585"/>
                  <a:gd name="connsiteX11" fmla="*/ 190544 w 783814"/>
                  <a:gd name="connsiteY11" fmla="*/ 422948 h 642585"/>
                  <a:gd name="connsiteX12" fmla="*/ 84436 w 783814"/>
                  <a:gd name="connsiteY12" fmla="*/ 274763 h 642585"/>
                  <a:gd name="connsiteX13" fmla="*/ 392061 w 783814"/>
                  <a:gd name="connsiteY13" fmla="*/ 215846 h 642585"/>
                  <a:gd name="connsiteX14" fmla="*/ 391617 w 783814"/>
                  <a:gd name="connsiteY14" fmla="*/ 0 h 642585"/>
                  <a:gd name="connsiteX15" fmla="*/ 752194 w 783814"/>
                  <a:gd name="connsiteY15" fmla="*/ 87417 h 642585"/>
                  <a:gd name="connsiteX16" fmla="*/ 782465 w 783814"/>
                  <a:gd name="connsiteY16" fmla="*/ 126270 h 642585"/>
                  <a:gd name="connsiteX17" fmla="*/ 772671 w 783814"/>
                  <a:gd name="connsiteY17" fmla="*/ 173952 h 642585"/>
                  <a:gd name="connsiteX18" fmla="*/ 718362 w 783814"/>
                  <a:gd name="connsiteY18" fmla="*/ 246359 h 642585"/>
                  <a:gd name="connsiteX19" fmla="*/ 391617 w 783814"/>
                  <a:gd name="connsiteY19" fmla="*/ 182782 h 642585"/>
                  <a:gd name="connsiteX20" fmla="*/ 63981 w 783814"/>
                  <a:gd name="connsiteY20" fmla="*/ 246359 h 642585"/>
                  <a:gd name="connsiteX21" fmla="*/ 11453 w 783814"/>
                  <a:gd name="connsiteY21" fmla="*/ 173952 h 642585"/>
                  <a:gd name="connsiteX22" fmla="*/ 769 w 783814"/>
                  <a:gd name="connsiteY22" fmla="*/ 132451 h 642585"/>
                  <a:gd name="connsiteX23" fmla="*/ 30149 w 783814"/>
                  <a:gd name="connsiteY23" fmla="*/ 87417 h 642585"/>
                  <a:gd name="connsiteX24" fmla="*/ 391617 w 783814"/>
                  <a:gd name="connsiteY24" fmla="*/ 0 h 64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83814" h="642585">
                    <a:moveTo>
                      <a:pt x="394025" y="431691"/>
                    </a:moveTo>
                    <a:cubicBezTo>
                      <a:pt x="456429" y="431691"/>
                      <a:pt x="516158" y="438797"/>
                      <a:pt x="574105" y="453898"/>
                    </a:cubicBezTo>
                    <a:lnTo>
                      <a:pt x="463561" y="607567"/>
                    </a:lnTo>
                    <a:cubicBezTo>
                      <a:pt x="450188" y="627108"/>
                      <a:pt x="430576" y="637767"/>
                      <a:pt x="409180" y="641320"/>
                    </a:cubicBezTo>
                    <a:cubicBezTo>
                      <a:pt x="377978" y="646650"/>
                      <a:pt x="344993" y="635103"/>
                      <a:pt x="324489" y="607567"/>
                    </a:cubicBezTo>
                    <a:lnTo>
                      <a:pt x="213945" y="453898"/>
                    </a:lnTo>
                    <a:cubicBezTo>
                      <a:pt x="271892" y="438797"/>
                      <a:pt x="332512" y="431691"/>
                      <a:pt x="394025" y="431691"/>
                    </a:cubicBezTo>
                    <a:close/>
                    <a:moveTo>
                      <a:pt x="392061" y="215846"/>
                    </a:moveTo>
                    <a:cubicBezTo>
                      <a:pt x="501736" y="215846"/>
                      <a:pt x="606953" y="235485"/>
                      <a:pt x="699686" y="274763"/>
                    </a:cubicBezTo>
                    <a:lnTo>
                      <a:pt x="592686" y="422948"/>
                    </a:lnTo>
                    <a:cubicBezTo>
                      <a:pt x="528486" y="405094"/>
                      <a:pt x="460720" y="396168"/>
                      <a:pt x="392061" y="396168"/>
                    </a:cubicBezTo>
                    <a:cubicBezTo>
                      <a:pt x="323403" y="396168"/>
                      <a:pt x="255636" y="405094"/>
                      <a:pt x="190544" y="422948"/>
                    </a:cubicBezTo>
                    <a:lnTo>
                      <a:pt x="84436" y="274763"/>
                    </a:lnTo>
                    <a:cubicBezTo>
                      <a:pt x="177169" y="235485"/>
                      <a:pt x="283278" y="215846"/>
                      <a:pt x="392061" y="215846"/>
                    </a:cubicBezTo>
                    <a:close/>
                    <a:moveTo>
                      <a:pt x="391617" y="0"/>
                    </a:moveTo>
                    <a:cubicBezTo>
                      <a:pt x="556325" y="0"/>
                      <a:pt x="679188" y="47682"/>
                      <a:pt x="752194" y="87417"/>
                    </a:cubicBezTo>
                    <a:cubicBezTo>
                      <a:pt x="767329" y="95365"/>
                      <a:pt x="778903" y="109493"/>
                      <a:pt x="782465" y="126270"/>
                    </a:cubicBezTo>
                    <a:cubicBezTo>
                      <a:pt x="786026" y="143047"/>
                      <a:pt x="782465" y="158941"/>
                      <a:pt x="772671" y="173952"/>
                    </a:cubicBezTo>
                    <a:lnTo>
                      <a:pt x="718362" y="246359"/>
                    </a:lnTo>
                    <a:cubicBezTo>
                      <a:pt x="620427" y="204857"/>
                      <a:pt x="507358" y="182782"/>
                      <a:pt x="391617" y="182782"/>
                    </a:cubicBezTo>
                    <a:cubicBezTo>
                      <a:pt x="275876" y="182782"/>
                      <a:pt x="162806" y="204857"/>
                      <a:pt x="63981" y="246359"/>
                    </a:cubicBezTo>
                    <a:lnTo>
                      <a:pt x="11453" y="173952"/>
                    </a:lnTo>
                    <a:cubicBezTo>
                      <a:pt x="2550" y="161590"/>
                      <a:pt x="-1902" y="146579"/>
                      <a:pt x="769" y="132451"/>
                    </a:cubicBezTo>
                    <a:cubicBezTo>
                      <a:pt x="3440" y="112142"/>
                      <a:pt x="14124" y="97131"/>
                      <a:pt x="30149" y="87417"/>
                    </a:cubicBezTo>
                    <a:cubicBezTo>
                      <a:pt x="104045" y="47682"/>
                      <a:pt x="226909" y="0"/>
                      <a:pt x="3916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6">
                <a:extLst>
                  <a:ext uri="{FF2B5EF4-FFF2-40B4-BE49-F238E27FC236}">
                    <a16:creationId xmlns:a16="http://schemas.microsoft.com/office/drawing/2014/main" id="{C1059F5C-DD2C-4B46-8FFE-7AE21B027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016" y="7633082"/>
                <a:ext cx="875154" cy="525878"/>
              </a:xfrm>
              <a:custGeom>
                <a:avLst/>
                <a:gdLst>
                  <a:gd name="T0" fmla="*/ 973 w 983"/>
                  <a:gd name="T1" fmla="*/ 591 h 592"/>
                  <a:gd name="T2" fmla="*/ 0 w 983"/>
                  <a:gd name="T3" fmla="*/ 591 h 592"/>
                  <a:gd name="T4" fmla="*/ 0 w 983"/>
                  <a:gd name="T5" fmla="*/ 9 h 592"/>
                  <a:gd name="T6" fmla="*/ 0 w 983"/>
                  <a:gd name="T7" fmla="*/ 9 h 592"/>
                  <a:gd name="T8" fmla="*/ 9 w 983"/>
                  <a:gd name="T9" fmla="*/ 0 h 592"/>
                  <a:gd name="T10" fmla="*/ 9 w 983"/>
                  <a:gd name="T11" fmla="*/ 0 h 592"/>
                  <a:gd name="T12" fmla="*/ 19 w 983"/>
                  <a:gd name="T13" fmla="*/ 9 h 592"/>
                  <a:gd name="T14" fmla="*/ 19 w 983"/>
                  <a:gd name="T15" fmla="*/ 571 h 592"/>
                  <a:gd name="T16" fmla="*/ 973 w 983"/>
                  <a:gd name="T17" fmla="*/ 571 h 592"/>
                  <a:gd name="T18" fmla="*/ 973 w 983"/>
                  <a:gd name="T19" fmla="*/ 571 h 592"/>
                  <a:gd name="T20" fmla="*/ 982 w 983"/>
                  <a:gd name="T21" fmla="*/ 581 h 592"/>
                  <a:gd name="T22" fmla="*/ 982 w 983"/>
                  <a:gd name="T23" fmla="*/ 581 h 592"/>
                  <a:gd name="T24" fmla="*/ 973 w 983"/>
                  <a:gd name="T25" fmla="*/ 591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3" h="592">
                    <a:moveTo>
                      <a:pt x="973" y="591"/>
                    </a:moveTo>
                    <a:lnTo>
                      <a:pt x="0" y="591"/>
                    </a:ln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9"/>
                    </a:cubicBezTo>
                    <a:lnTo>
                      <a:pt x="19" y="571"/>
                    </a:lnTo>
                    <a:lnTo>
                      <a:pt x="973" y="571"/>
                    </a:lnTo>
                    <a:lnTo>
                      <a:pt x="973" y="571"/>
                    </a:lnTo>
                    <a:cubicBezTo>
                      <a:pt x="977" y="571"/>
                      <a:pt x="982" y="575"/>
                      <a:pt x="982" y="581"/>
                    </a:cubicBezTo>
                    <a:lnTo>
                      <a:pt x="982" y="581"/>
                    </a:lnTo>
                    <a:cubicBezTo>
                      <a:pt x="982" y="586"/>
                      <a:pt x="977" y="591"/>
                      <a:pt x="973" y="59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17">
                <a:extLst>
                  <a:ext uri="{FF2B5EF4-FFF2-40B4-BE49-F238E27FC236}">
                    <a16:creationId xmlns:a16="http://schemas.microsoft.com/office/drawing/2014/main" id="{6F3985E8-0E65-460A-B13D-6589D38FC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016" y="6063297"/>
                <a:ext cx="19621" cy="368900"/>
              </a:xfrm>
              <a:custGeom>
                <a:avLst/>
                <a:gdLst>
                  <a:gd name="T0" fmla="*/ 9 w 20"/>
                  <a:gd name="T1" fmla="*/ 413 h 414"/>
                  <a:gd name="T2" fmla="*/ 9 w 20"/>
                  <a:gd name="T3" fmla="*/ 413 h 414"/>
                  <a:gd name="T4" fmla="*/ 0 w 20"/>
                  <a:gd name="T5" fmla="*/ 403 h 414"/>
                  <a:gd name="T6" fmla="*/ 0 w 20"/>
                  <a:gd name="T7" fmla="*/ 9 h 414"/>
                  <a:gd name="T8" fmla="*/ 0 w 20"/>
                  <a:gd name="T9" fmla="*/ 9 h 414"/>
                  <a:gd name="T10" fmla="*/ 9 w 20"/>
                  <a:gd name="T11" fmla="*/ 0 h 414"/>
                  <a:gd name="T12" fmla="*/ 9 w 20"/>
                  <a:gd name="T13" fmla="*/ 0 h 414"/>
                  <a:gd name="T14" fmla="*/ 19 w 20"/>
                  <a:gd name="T15" fmla="*/ 9 h 414"/>
                  <a:gd name="T16" fmla="*/ 19 w 20"/>
                  <a:gd name="T17" fmla="*/ 403 h 414"/>
                  <a:gd name="T18" fmla="*/ 19 w 20"/>
                  <a:gd name="T19" fmla="*/ 403 h 414"/>
                  <a:gd name="T20" fmla="*/ 9 w 20"/>
                  <a:gd name="T21" fmla="*/ 413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14">
                    <a:moveTo>
                      <a:pt x="9" y="413"/>
                    </a:moveTo>
                    <a:lnTo>
                      <a:pt x="9" y="413"/>
                    </a:lnTo>
                    <a:cubicBezTo>
                      <a:pt x="4" y="413"/>
                      <a:pt x="0" y="409"/>
                      <a:pt x="0" y="4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9"/>
                    </a:cubicBezTo>
                    <a:lnTo>
                      <a:pt x="19" y="403"/>
                    </a:lnTo>
                    <a:lnTo>
                      <a:pt x="19" y="403"/>
                    </a:lnTo>
                    <a:cubicBezTo>
                      <a:pt x="19" y="409"/>
                      <a:pt x="14" y="413"/>
                      <a:pt x="9" y="4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8">
                <a:extLst>
                  <a:ext uri="{FF2B5EF4-FFF2-40B4-BE49-F238E27FC236}">
                    <a16:creationId xmlns:a16="http://schemas.microsoft.com/office/drawing/2014/main" id="{EF30AA8A-DBD8-49F5-95C8-5A852C814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016" y="4493512"/>
                <a:ext cx="19621" cy="368900"/>
              </a:xfrm>
              <a:custGeom>
                <a:avLst/>
                <a:gdLst>
                  <a:gd name="T0" fmla="*/ 9 w 20"/>
                  <a:gd name="T1" fmla="*/ 413 h 414"/>
                  <a:gd name="T2" fmla="*/ 9 w 20"/>
                  <a:gd name="T3" fmla="*/ 413 h 414"/>
                  <a:gd name="T4" fmla="*/ 0 w 20"/>
                  <a:gd name="T5" fmla="*/ 404 h 414"/>
                  <a:gd name="T6" fmla="*/ 0 w 20"/>
                  <a:gd name="T7" fmla="*/ 10 h 414"/>
                  <a:gd name="T8" fmla="*/ 0 w 20"/>
                  <a:gd name="T9" fmla="*/ 10 h 414"/>
                  <a:gd name="T10" fmla="*/ 9 w 20"/>
                  <a:gd name="T11" fmla="*/ 0 h 414"/>
                  <a:gd name="T12" fmla="*/ 9 w 20"/>
                  <a:gd name="T13" fmla="*/ 0 h 414"/>
                  <a:gd name="T14" fmla="*/ 19 w 20"/>
                  <a:gd name="T15" fmla="*/ 10 h 414"/>
                  <a:gd name="T16" fmla="*/ 19 w 20"/>
                  <a:gd name="T17" fmla="*/ 404 h 414"/>
                  <a:gd name="T18" fmla="*/ 19 w 20"/>
                  <a:gd name="T19" fmla="*/ 404 h 414"/>
                  <a:gd name="T20" fmla="*/ 9 w 20"/>
                  <a:gd name="T21" fmla="*/ 413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14">
                    <a:moveTo>
                      <a:pt x="9" y="413"/>
                    </a:moveTo>
                    <a:lnTo>
                      <a:pt x="9" y="413"/>
                    </a:lnTo>
                    <a:cubicBezTo>
                      <a:pt x="4" y="413"/>
                      <a:pt x="0" y="408"/>
                      <a:pt x="0" y="40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10"/>
                    </a:cubicBezTo>
                    <a:lnTo>
                      <a:pt x="19" y="404"/>
                    </a:lnTo>
                    <a:lnTo>
                      <a:pt x="19" y="404"/>
                    </a:lnTo>
                    <a:cubicBezTo>
                      <a:pt x="19" y="408"/>
                      <a:pt x="14" y="413"/>
                      <a:pt x="9" y="4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9">
                <a:extLst>
                  <a:ext uri="{FF2B5EF4-FFF2-40B4-BE49-F238E27FC236}">
                    <a16:creationId xmlns:a16="http://schemas.microsoft.com/office/drawing/2014/main" id="{08E70E4A-4192-46D8-A63F-482EE9656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745" y="6424347"/>
                <a:ext cx="1546238" cy="1216584"/>
              </a:xfrm>
              <a:custGeom>
                <a:avLst/>
                <a:gdLst>
                  <a:gd name="T0" fmla="*/ 1568 w 1737"/>
                  <a:gd name="T1" fmla="*/ 1365 h 1366"/>
                  <a:gd name="T2" fmla="*/ 868 w 1737"/>
                  <a:gd name="T3" fmla="*/ 1365 h 1366"/>
                  <a:gd name="T4" fmla="*/ 169 w 1737"/>
                  <a:gd name="T5" fmla="*/ 1365 h 1366"/>
                  <a:gd name="T6" fmla="*/ 169 w 1737"/>
                  <a:gd name="T7" fmla="*/ 1365 h 1366"/>
                  <a:gd name="T8" fmla="*/ 50 w 1737"/>
                  <a:gd name="T9" fmla="*/ 1316 h 1366"/>
                  <a:gd name="T10" fmla="*/ 50 w 1737"/>
                  <a:gd name="T11" fmla="*/ 1316 h 1366"/>
                  <a:gd name="T12" fmla="*/ 0 w 1737"/>
                  <a:gd name="T13" fmla="*/ 1196 h 1366"/>
                  <a:gd name="T14" fmla="*/ 0 w 1737"/>
                  <a:gd name="T15" fmla="*/ 682 h 1366"/>
                  <a:gd name="T16" fmla="*/ 0 w 1737"/>
                  <a:gd name="T17" fmla="*/ 168 h 1366"/>
                  <a:gd name="T18" fmla="*/ 0 w 1737"/>
                  <a:gd name="T19" fmla="*/ 168 h 1366"/>
                  <a:gd name="T20" fmla="*/ 50 w 1737"/>
                  <a:gd name="T21" fmla="*/ 49 h 1366"/>
                  <a:gd name="T22" fmla="*/ 50 w 1737"/>
                  <a:gd name="T23" fmla="*/ 49 h 1366"/>
                  <a:gd name="T24" fmla="*/ 169 w 1737"/>
                  <a:gd name="T25" fmla="*/ 0 h 1366"/>
                  <a:gd name="T26" fmla="*/ 868 w 1737"/>
                  <a:gd name="T27" fmla="*/ 0 h 1366"/>
                  <a:gd name="T28" fmla="*/ 1568 w 1737"/>
                  <a:gd name="T29" fmla="*/ 0 h 1366"/>
                  <a:gd name="T30" fmla="*/ 1568 w 1737"/>
                  <a:gd name="T31" fmla="*/ 0 h 1366"/>
                  <a:gd name="T32" fmla="*/ 1687 w 1737"/>
                  <a:gd name="T33" fmla="*/ 49 h 1366"/>
                  <a:gd name="T34" fmla="*/ 1687 w 1737"/>
                  <a:gd name="T35" fmla="*/ 49 h 1366"/>
                  <a:gd name="T36" fmla="*/ 1736 w 1737"/>
                  <a:gd name="T37" fmla="*/ 168 h 1366"/>
                  <a:gd name="T38" fmla="*/ 1736 w 1737"/>
                  <a:gd name="T39" fmla="*/ 682 h 1366"/>
                  <a:gd name="T40" fmla="*/ 1736 w 1737"/>
                  <a:gd name="T41" fmla="*/ 1196 h 1366"/>
                  <a:gd name="T42" fmla="*/ 1736 w 1737"/>
                  <a:gd name="T43" fmla="*/ 1196 h 1366"/>
                  <a:gd name="T44" fmla="*/ 1687 w 1737"/>
                  <a:gd name="T45" fmla="*/ 1316 h 1366"/>
                  <a:gd name="T46" fmla="*/ 1687 w 1737"/>
                  <a:gd name="T47" fmla="*/ 1316 h 1366"/>
                  <a:gd name="T48" fmla="*/ 1568 w 1737"/>
                  <a:gd name="T49" fmla="*/ 1365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37" h="1366">
                    <a:moveTo>
                      <a:pt x="1568" y="1365"/>
                    </a:moveTo>
                    <a:lnTo>
                      <a:pt x="868" y="1365"/>
                    </a:lnTo>
                    <a:lnTo>
                      <a:pt x="169" y="1365"/>
                    </a:lnTo>
                    <a:lnTo>
                      <a:pt x="169" y="1365"/>
                    </a:lnTo>
                    <a:cubicBezTo>
                      <a:pt x="123" y="1365"/>
                      <a:pt x="80" y="1346"/>
                      <a:pt x="50" y="1316"/>
                    </a:cubicBezTo>
                    <a:lnTo>
                      <a:pt x="50" y="1316"/>
                    </a:lnTo>
                    <a:cubicBezTo>
                      <a:pt x="19" y="1286"/>
                      <a:pt x="0" y="1243"/>
                      <a:pt x="0" y="1196"/>
                    </a:cubicBezTo>
                    <a:lnTo>
                      <a:pt x="0" y="682"/>
                    </a:lnTo>
                    <a:lnTo>
                      <a:pt x="0" y="168"/>
                    </a:lnTo>
                    <a:lnTo>
                      <a:pt x="0" y="168"/>
                    </a:lnTo>
                    <a:cubicBezTo>
                      <a:pt x="0" y="122"/>
                      <a:pt x="19" y="80"/>
                      <a:pt x="50" y="49"/>
                    </a:cubicBezTo>
                    <a:lnTo>
                      <a:pt x="50" y="49"/>
                    </a:lnTo>
                    <a:cubicBezTo>
                      <a:pt x="80" y="19"/>
                      <a:pt x="123" y="0"/>
                      <a:pt x="169" y="0"/>
                    </a:cubicBezTo>
                    <a:lnTo>
                      <a:pt x="868" y="0"/>
                    </a:lnTo>
                    <a:lnTo>
                      <a:pt x="1568" y="0"/>
                    </a:lnTo>
                    <a:lnTo>
                      <a:pt x="1568" y="0"/>
                    </a:lnTo>
                    <a:cubicBezTo>
                      <a:pt x="1614" y="0"/>
                      <a:pt x="1656" y="19"/>
                      <a:pt x="1687" y="49"/>
                    </a:cubicBezTo>
                    <a:lnTo>
                      <a:pt x="1687" y="49"/>
                    </a:lnTo>
                    <a:cubicBezTo>
                      <a:pt x="1717" y="80"/>
                      <a:pt x="1736" y="122"/>
                      <a:pt x="1736" y="168"/>
                    </a:cubicBezTo>
                    <a:lnTo>
                      <a:pt x="1736" y="682"/>
                    </a:lnTo>
                    <a:lnTo>
                      <a:pt x="1736" y="1196"/>
                    </a:lnTo>
                    <a:lnTo>
                      <a:pt x="1736" y="1196"/>
                    </a:lnTo>
                    <a:cubicBezTo>
                      <a:pt x="1736" y="1243"/>
                      <a:pt x="1717" y="1286"/>
                      <a:pt x="1687" y="1316"/>
                    </a:cubicBezTo>
                    <a:lnTo>
                      <a:pt x="1687" y="1316"/>
                    </a:lnTo>
                    <a:cubicBezTo>
                      <a:pt x="1656" y="1346"/>
                      <a:pt x="1614" y="1365"/>
                      <a:pt x="1568" y="13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20">
                <a:extLst>
                  <a:ext uri="{FF2B5EF4-FFF2-40B4-BE49-F238E27FC236}">
                    <a16:creationId xmlns:a16="http://schemas.microsoft.com/office/drawing/2014/main" id="{560D3005-FAD7-4CC7-A3D4-6B7447F4A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896" y="6416499"/>
                <a:ext cx="1561936" cy="1232281"/>
              </a:xfrm>
              <a:custGeom>
                <a:avLst/>
                <a:gdLst>
                  <a:gd name="T0" fmla="*/ 178 w 1755"/>
                  <a:gd name="T1" fmla="*/ 19 h 1386"/>
                  <a:gd name="T2" fmla="*/ 178 w 1755"/>
                  <a:gd name="T3" fmla="*/ 19 h 1386"/>
                  <a:gd name="T4" fmla="*/ 66 w 1755"/>
                  <a:gd name="T5" fmla="*/ 66 h 1386"/>
                  <a:gd name="T6" fmla="*/ 66 w 1755"/>
                  <a:gd name="T7" fmla="*/ 66 h 1386"/>
                  <a:gd name="T8" fmla="*/ 18 w 1755"/>
                  <a:gd name="T9" fmla="*/ 178 h 1386"/>
                  <a:gd name="T10" fmla="*/ 18 w 1755"/>
                  <a:gd name="T11" fmla="*/ 1206 h 1386"/>
                  <a:gd name="T12" fmla="*/ 18 w 1755"/>
                  <a:gd name="T13" fmla="*/ 1206 h 1386"/>
                  <a:gd name="T14" fmla="*/ 66 w 1755"/>
                  <a:gd name="T15" fmla="*/ 1319 h 1386"/>
                  <a:gd name="T16" fmla="*/ 66 w 1755"/>
                  <a:gd name="T17" fmla="*/ 1319 h 1386"/>
                  <a:gd name="T18" fmla="*/ 178 w 1755"/>
                  <a:gd name="T19" fmla="*/ 1366 h 1386"/>
                  <a:gd name="T20" fmla="*/ 1577 w 1755"/>
                  <a:gd name="T21" fmla="*/ 1366 h 1386"/>
                  <a:gd name="T22" fmla="*/ 1577 w 1755"/>
                  <a:gd name="T23" fmla="*/ 1366 h 1386"/>
                  <a:gd name="T24" fmla="*/ 1689 w 1755"/>
                  <a:gd name="T25" fmla="*/ 1319 h 1386"/>
                  <a:gd name="T26" fmla="*/ 1689 w 1755"/>
                  <a:gd name="T27" fmla="*/ 1319 h 1386"/>
                  <a:gd name="T28" fmla="*/ 1735 w 1755"/>
                  <a:gd name="T29" fmla="*/ 1206 h 1386"/>
                  <a:gd name="T30" fmla="*/ 1735 w 1755"/>
                  <a:gd name="T31" fmla="*/ 178 h 1386"/>
                  <a:gd name="T32" fmla="*/ 1735 w 1755"/>
                  <a:gd name="T33" fmla="*/ 178 h 1386"/>
                  <a:gd name="T34" fmla="*/ 1689 w 1755"/>
                  <a:gd name="T35" fmla="*/ 66 h 1386"/>
                  <a:gd name="T36" fmla="*/ 1689 w 1755"/>
                  <a:gd name="T37" fmla="*/ 66 h 1386"/>
                  <a:gd name="T38" fmla="*/ 1577 w 1755"/>
                  <a:gd name="T39" fmla="*/ 19 h 1386"/>
                  <a:gd name="T40" fmla="*/ 178 w 1755"/>
                  <a:gd name="T41" fmla="*/ 19 h 1386"/>
                  <a:gd name="T42" fmla="*/ 1577 w 1755"/>
                  <a:gd name="T43" fmla="*/ 1385 h 1386"/>
                  <a:gd name="T44" fmla="*/ 178 w 1755"/>
                  <a:gd name="T45" fmla="*/ 1385 h 1386"/>
                  <a:gd name="T46" fmla="*/ 178 w 1755"/>
                  <a:gd name="T47" fmla="*/ 1385 h 1386"/>
                  <a:gd name="T48" fmla="*/ 52 w 1755"/>
                  <a:gd name="T49" fmla="*/ 1333 h 1386"/>
                  <a:gd name="T50" fmla="*/ 52 w 1755"/>
                  <a:gd name="T51" fmla="*/ 1333 h 1386"/>
                  <a:gd name="T52" fmla="*/ 0 w 1755"/>
                  <a:gd name="T53" fmla="*/ 1206 h 1386"/>
                  <a:gd name="T54" fmla="*/ 0 w 1755"/>
                  <a:gd name="T55" fmla="*/ 178 h 1386"/>
                  <a:gd name="T56" fmla="*/ 0 w 1755"/>
                  <a:gd name="T57" fmla="*/ 178 h 1386"/>
                  <a:gd name="T58" fmla="*/ 52 w 1755"/>
                  <a:gd name="T59" fmla="*/ 53 h 1386"/>
                  <a:gd name="T60" fmla="*/ 52 w 1755"/>
                  <a:gd name="T61" fmla="*/ 53 h 1386"/>
                  <a:gd name="T62" fmla="*/ 178 w 1755"/>
                  <a:gd name="T63" fmla="*/ 0 h 1386"/>
                  <a:gd name="T64" fmla="*/ 1577 w 1755"/>
                  <a:gd name="T65" fmla="*/ 0 h 1386"/>
                  <a:gd name="T66" fmla="*/ 1577 w 1755"/>
                  <a:gd name="T67" fmla="*/ 0 h 1386"/>
                  <a:gd name="T68" fmla="*/ 1703 w 1755"/>
                  <a:gd name="T69" fmla="*/ 53 h 1386"/>
                  <a:gd name="T70" fmla="*/ 1703 w 1755"/>
                  <a:gd name="T71" fmla="*/ 53 h 1386"/>
                  <a:gd name="T72" fmla="*/ 1754 w 1755"/>
                  <a:gd name="T73" fmla="*/ 178 h 1386"/>
                  <a:gd name="T74" fmla="*/ 1754 w 1755"/>
                  <a:gd name="T75" fmla="*/ 1206 h 1386"/>
                  <a:gd name="T76" fmla="*/ 1754 w 1755"/>
                  <a:gd name="T77" fmla="*/ 1206 h 1386"/>
                  <a:gd name="T78" fmla="*/ 1703 w 1755"/>
                  <a:gd name="T79" fmla="*/ 1333 h 1386"/>
                  <a:gd name="T80" fmla="*/ 1703 w 1755"/>
                  <a:gd name="T81" fmla="*/ 1333 h 1386"/>
                  <a:gd name="T82" fmla="*/ 1577 w 1755"/>
                  <a:gd name="T83" fmla="*/ 1385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55" h="1386">
                    <a:moveTo>
                      <a:pt x="178" y="19"/>
                    </a:moveTo>
                    <a:lnTo>
                      <a:pt x="178" y="19"/>
                    </a:lnTo>
                    <a:cubicBezTo>
                      <a:pt x="135" y="19"/>
                      <a:pt x="96" y="36"/>
                      <a:pt x="66" y="66"/>
                    </a:cubicBezTo>
                    <a:lnTo>
                      <a:pt x="66" y="66"/>
                    </a:lnTo>
                    <a:cubicBezTo>
                      <a:pt x="36" y="96"/>
                      <a:pt x="18" y="136"/>
                      <a:pt x="18" y="178"/>
                    </a:cubicBezTo>
                    <a:lnTo>
                      <a:pt x="18" y="1206"/>
                    </a:lnTo>
                    <a:lnTo>
                      <a:pt x="18" y="1206"/>
                    </a:lnTo>
                    <a:cubicBezTo>
                      <a:pt x="18" y="1249"/>
                      <a:pt x="36" y="1289"/>
                      <a:pt x="66" y="1319"/>
                    </a:cubicBezTo>
                    <a:lnTo>
                      <a:pt x="66" y="1319"/>
                    </a:lnTo>
                    <a:cubicBezTo>
                      <a:pt x="96" y="1349"/>
                      <a:pt x="135" y="1366"/>
                      <a:pt x="178" y="1366"/>
                    </a:cubicBezTo>
                    <a:lnTo>
                      <a:pt x="1577" y="1366"/>
                    </a:lnTo>
                    <a:lnTo>
                      <a:pt x="1577" y="1366"/>
                    </a:lnTo>
                    <a:cubicBezTo>
                      <a:pt x="1619" y="1366"/>
                      <a:pt x="1659" y="1349"/>
                      <a:pt x="1689" y="1319"/>
                    </a:cubicBezTo>
                    <a:lnTo>
                      <a:pt x="1689" y="1319"/>
                    </a:lnTo>
                    <a:cubicBezTo>
                      <a:pt x="1719" y="1289"/>
                      <a:pt x="1735" y="1249"/>
                      <a:pt x="1735" y="1206"/>
                    </a:cubicBezTo>
                    <a:lnTo>
                      <a:pt x="1735" y="178"/>
                    </a:lnTo>
                    <a:lnTo>
                      <a:pt x="1735" y="178"/>
                    </a:lnTo>
                    <a:cubicBezTo>
                      <a:pt x="1735" y="136"/>
                      <a:pt x="1719" y="96"/>
                      <a:pt x="1689" y="66"/>
                    </a:cubicBezTo>
                    <a:lnTo>
                      <a:pt x="1689" y="66"/>
                    </a:lnTo>
                    <a:cubicBezTo>
                      <a:pt x="1659" y="36"/>
                      <a:pt x="1619" y="19"/>
                      <a:pt x="1577" y="19"/>
                    </a:cubicBezTo>
                    <a:lnTo>
                      <a:pt x="178" y="19"/>
                    </a:lnTo>
                    <a:close/>
                    <a:moveTo>
                      <a:pt x="1577" y="1385"/>
                    </a:moveTo>
                    <a:lnTo>
                      <a:pt x="178" y="1385"/>
                    </a:lnTo>
                    <a:lnTo>
                      <a:pt x="178" y="1385"/>
                    </a:lnTo>
                    <a:cubicBezTo>
                      <a:pt x="130" y="1385"/>
                      <a:pt x="85" y="1366"/>
                      <a:pt x="52" y="1333"/>
                    </a:cubicBezTo>
                    <a:lnTo>
                      <a:pt x="52" y="1333"/>
                    </a:lnTo>
                    <a:cubicBezTo>
                      <a:pt x="18" y="1299"/>
                      <a:pt x="0" y="1255"/>
                      <a:pt x="0" y="1206"/>
                    </a:cubicBezTo>
                    <a:lnTo>
                      <a:pt x="0" y="178"/>
                    </a:lnTo>
                    <a:lnTo>
                      <a:pt x="0" y="178"/>
                    </a:lnTo>
                    <a:cubicBezTo>
                      <a:pt x="0" y="131"/>
                      <a:pt x="18" y="86"/>
                      <a:pt x="52" y="53"/>
                    </a:cubicBezTo>
                    <a:lnTo>
                      <a:pt x="52" y="53"/>
                    </a:lnTo>
                    <a:cubicBezTo>
                      <a:pt x="85" y="19"/>
                      <a:pt x="130" y="0"/>
                      <a:pt x="178" y="0"/>
                    </a:cubicBezTo>
                    <a:lnTo>
                      <a:pt x="1577" y="0"/>
                    </a:lnTo>
                    <a:lnTo>
                      <a:pt x="1577" y="0"/>
                    </a:lnTo>
                    <a:cubicBezTo>
                      <a:pt x="1624" y="0"/>
                      <a:pt x="1668" y="19"/>
                      <a:pt x="1703" y="53"/>
                    </a:cubicBezTo>
                    <a:lnTo>
                      <a:pt x="1703" y="53"/>
                    </a:lnTo>
                    <a:cubicBezTo>
                      <a:pt x="1736" y="86"/>
                      <a:pt x="1754" y="131"/>
                      <a:pt x="1754" y="178"/>
                    </a:cubicBezTo>
                    <a:lnTo>
                      <a:pt x="1754" y="1206"/>
                    </a:lnTo>
                    <a:lnTo>
                      <a:pt x="1754" y="1206"/>
                    </a:lnTo>
                    <a:cubicBezTo>
                      <a:pt x="1754" y="1255"/>
                      <a:pt x="1736" y="1299"/>
                      <a:pt x="1703" y="1333"/>
                    </a:cubicBezTo>
                    <a:lnTo>
                      <a:pt x="1703" y="1333"/>
                    </a:lnTo>
                    <a:cubicBezTo>
                      <a:pt x="1668" y="1366"/>
                      <a:pt x="1624" y="1385"/>
                      <a:pt x="1577" y="13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21">
                <a:extLst>
                  <a:ext uri="{FF2B5EF4-FFF2-40B4-BE49-F238E27FC236}">
                    <a16:creationId xmlns:a16="http://schemas.microsoft.com/office/drawing/2014/main" id="{DFE7CD6C-1C36-42AA-96A3-102A75A13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642" y="6608796"/>
                <a:ext cx="623988" cy="773120"/>
              </a:xfrm>
              <a:custGeom>
                <a:avLst/>
                <a:gdLst>
                  <a:gd name="T0" fmla="*/ 614 w 702"/>
                  <a:gd name="T1" fmla="*/ 869 h 870"/>
                  <a:gd name="T2" fmla="*/ 351 w 702"/>
                  <a:gd name="T3" fmla="*/ 869 h 870"/>
                  <a:gd name="T4" fmla="*/ 87 w 702"/>
                  <a:gd name="T5" fmla="*/ 869 h 870"/>
                  <a:gd name="T6" fmla="*/ 87 w 702"/>
                  <a:gd name="T7" fmla="*/ 869 h 870"/>
                  <a:gd name="T8" fmla="*/ 26 w 702"/>
                  <a:gd name="T9" fmla="*/ 844 h 870"/>
                  <a:gd name="T10" fmla="*/ 26 w 702"/>
                  <a:gd name="T11" fmla="*/ 844 h 870"/>
                  <a:gd name="T12" fmla="*/ 0 w 702"/>
                  <a:gd name="T13" fmla="*/ 781 h 870"/>
                  <a:gd name="T14" fmla="*/ 0 w 702"/>
                  <a:gd name="T15" fmla="*/ 434 h 870"/>
                  <a:gd name="T16" fmla="*/ 0 w 702"/>
                  <a:gd name="T17" fmla="*/ 88 h 870"/>
                  <a:gd name="T18" fmla="*/ 0 w 702"/>
                  <a:gd name="T19" fmla="*/ 88 h 870"/>
                  <a:gd name="T20" fmla="*/ 26 w 702"/>
                  <a:gd name="T21" fmla="*/ 26 h 870"/>
                  <a:gd name="T22" fmla="*/ 26 w 702"/>
                  <a:gd name="T23" fmla="*/ 26 h 870"/>
                  <a:gd name="T24" fmla="*/ 87 w 702"/>
                  <a:gd name="T25" fmla="*/ 0 h 870"/>
                  <a:gd name="T26" fmla="*/ 351 w 702"/>
                  <a:gd name="T27" fmla="*/ 0 h 870"/>
                  <a:gd name="T28" fmla="*/ 614 w 702"/>
                  <a:gd name="T29" fmla="*/ 0 h 870"/>
                  <a:gd name="T30" fmla="*/ 614 w 702"/>
                  <a:gd name="T31" fmla="*/ 0 h 870"/>
                  <a:gd name="T32" fmla="*/ 676 w 702"/>
                  <a:gd name="T33" fmla="*/ 26 h 870"/>
                  <a:gd name="T34" fmla="*/ 676 w 702"/>
                  <a:gd name="T35" fmla="*/ 26 h 870"/>
                  <a:gd name="T36" fmla="*/ 701 w 702"/>
                  <a:gd name="T37" fmla="*/ 88 h 870"/>
                  <a:gd name="T38" fmla="*/ 701 w 702"/>
                  <a:gd name="T39" fmla="*/ 434 h 870"/>
                  <a:gd name="T40" fmla="*/ 701 w 702"/>
                  <a:gd name="T41" fmla="*/ 781 h 870"/>
                  <a:gd name="T42" fmla="*/ 701 w 702"/>
                  <a:gd name="T43" fmla="*/ 781 h 870"/>
                  <a:gd name="T44" fmla="*/ 676 w 702"/>
                  <a:gd name="T45" fmla="*/ 844 h 870"/>
                  <a:gd name="T46" fmla="*/ 676 w 702"/>
                  <a:gd name="T47" fmla="*/ 844 h 870"/>
                  <a:gd name="T48" fmla="*/ 614 w 702"/>
                  <a:gd name="T49" fmla="*/ 869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2" h="870">
                    <a:moveTo>
                      <a:pt x="614" y="869"/>
                    </a:moveTo>
                    <a:lnTo>
                      <a:pt x="351" y="869"/>
                    </a:lnTo>
                    <a:lnTo>
                      <a:pt x="87" y="869"/>
                    </a:lnTo>
                    <a:lnTo>
                      <a:pt x="87" y="869"/>
                    </a:lnTo>
                    <a:cubicBezTo>
                      <a:pt x="64" y="869"/>
                      <a:pt x="42" y="859"/>
                      <a:pt x="26" y="844"/>
                    </a:cubicBezTo>
                    <a:lnTo>
                      <a:pt x="26" y="844"/>
                    </a:lnTo>
                    <a:cubicBezTo>
                      <a:pt x="11" y="827"/>
                      <a:pt x="0" y="806"/>
                      <a:pt x="0" y="781"/>
                    </a:cubicBezTo>
                    <a:lnTo>
                      <a:pt x="0" y="434"/>
                    </a:lnTo>
                    <a:lnTo>
                      <a:pt x="0" y="88"/>
                    </a:lnTo>
                    <a:lnTo>
                      <a:pt x="0" y="88"/>
                    </a:lnTo>
                    <a:cubicBezTo>
                      <a:pt x="0" y="64"/>
                      <a:pt x="11" y="42"/>
                      <a:pt x="26" y="26"/>
                    </a:cubicBezTo>
                    <a:lnTo>
                      <a:pt x="26" y="26"/>
                    </a:lnTo>
                    <a:cubicBezTo>
                      <a:pt x="42" y="11"/>
                      <a:pt x="64" y="0"/>
                      <a:pt x="87" y="0"/>
                    </a:cubicBezTo>
                    <a:lnTo>
                      <a:pt x="351" y="0"/>
                    </a:lnTo>
                    <a:lnTo>
                      <a:pt x="614" y="0"/>
                    </a:lnTo>
                    <a:lnTo>
                      <a:pt x="614" y="0"/>
                    </a:lnTo>
                    <a:cubicBezTo>
                      <a:pt x="638" y="0"/>
                      <a:pt x="660" y="11"/>
                      <a:pt x="676" y="26"/>
                    </a:cubicBezTo>
                    <a:lnTo>
                      <a:pt x="676" y="26"/>
                    </a:lnTo>
                    <a:cubicBezTo>
                      <a:pt x="691" y="42"/>
                      <a:pt x="701" y="64"/>
                      <a:pt x="701" y="88"/>
                    </a:cubicBezTo>
                    <a:lnTo>
                      <a:pt x="701" y="434"/>
                    </a:lnTo>
                    <a:lnTo>
                      <a:pt x="701" y="781"/>
                    </a:lnTo>
                    <a:lnTo>
                      <a:pt x="701" y="781"/>
                    </a:lnTo>
                    <a:cubicBezTo>
                      <a:pt x="701" y="806"/>
                      <a:pt x="691" y="827"/>
                      <a:pt x="676" y="844"/>
                    </a:cubicBezTo>
                    <a:lnTo>
                      <a:pt x="676" y="844"/>
                    </a:lnTo>
                    <a:cubicBezTo>
                      <a:pt x="660" y="859"/>
                      <a:pt x="638" y="869"/>
                      <a:pt x="614" y="86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22">
                <a:extLst>
                  <a:ext uri="{FF2B5EF4-FFF2-40B4-BE49-F238E27FC236}">
                    <a16:creationId xmlns:a16="http://schemas.microsoft.com/office/drawing/2014/main" id="{FE022FCA-A62F-441E-9CC1-CEE6E3EE4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93" y="6597024"/>
                <a:ext cx="643612" cy="788816"/>
              </a:xfrm>
              <a:custGeom>
                <a:avLst/>
                <a:gdLst>
                  <a:gd name="T0" fmla="*/ 96 w 721"/>
                  <a:gd name="T1" fmla="*/ 19 h 888"/>
                  <a:gd name="T2" fmla="*/ 96 w 721"/>
                  <a:gd name="T3" fmla="*/ 19 h 888"/>
                  <a:gd name="T4" fmla="*/ 42 w 721"/>
                  <a:gd name="T5" fmla="*/ 42 h 888"/>
                  <a:gd name="T6" fmla="*/ 42 w 721"/>
                  <a:gd name="T7" fmla="*/ 42 h 888"/>
                  <a:gd name="T8" fmla="*/ 19 w 721"/>
                  <a:gd name="T9" fmla="*/ 97 h 888"/>
                  <a:gd name="T10" fmla="*/ 19 w 721"/>
                  <a:gd name="T11" fmla="*/ 790 h 888"/>
                  <a:gd name="T12" fmla="*/ 19 w 721"/>
                  <a:gd name="T13" fmla="*/ 790 h 888"/>
                  <a:gd name="T14" fmla="*/ 42 w 721"/>
                  <a:gd name="T15" fmla="*/ 846 h 888"/>
                  <a:gd name="T16" fmla="*/ 42 w 721"/>
                  <a:gd name="T17" fmla="*/ 846 h 888"/>
                  <a:gd name="T18" fmla="*/ 96 w 721"/>
                  <a:gd name="T19" fmla="*/ 868 h 888"/>
                  <a:gd name="T20" fmla="*/ 623 w 721"/>
                  <a:gd name="T21" fmla="*/ 868 h 888"/>
                  <a:gd name="T22" fmla="*/ 623 w 721"/>
                  <a:gd name="T23" fmla="*/ 868 h 888"/>
                  <a:gd name="T24" fmla="*/ 678 w 721"/>
                  <a:gd name="T25" fmla="*/ 846 h 888"/>
                  <a:gd name="T26" fmla="*/ 678 w 721"/>
                  <a:gd name="T27" fmla="*/ 846 h 888"/>
                  <a:gd name="T28" fmla="*/ 701 w 721"/>
                  <a:gd name="T29" fmla="*/ 790 h 888"/>
                  <a:gd name="T30" fmla="*/ 701 w 721"/>
                  <a:gd name="T31" fmla="*/ 97 h 888"/>
                  <a:gd name="T32" fmla="*/ 701 w 721"/>
                  <a:gd name="T33" fmla="*/ 97 h 888"/>
                  <a:gd name="T34" fmla="*/ 678 w 721"/>
                  <a:gd name="T35" fmla="*/ 42 h 888"/>
                  <a:gd name="T36" fmla="*/ 678 w 721"/>
                  <a:gd name="T37" fmla="*/ 42 h 888"/>
                  <a:gd name="T38" fmla="*/ 623 w 721"/>
                  <a:gd name="T39" fmla="*/ 19 h 888"/>
                  <a:gd name="T40" fmla="*/ 96 w 721"/>
                  <a:gd name="T41" fmla="*/ 19 h 888"/>
                  <a:gd name="T42" fmla="*/ 623 w 721"/>
                  <a:gd name="T43" fmla="*/ 887 h 888"/>
                  <a:gd name="T44" fmla="*/ 96 w 721"/>
                  <a:gd name="T45" fmla="*/ 887 h 888"/>
                  <a:gd name="T46" fmla="*/ 96 w 721"/>
                  <a:gd name="T47" fmla="*/ 887 h 888"/>
                  <a:gd name="T48" fmla="*/ 28 w 721"/>
                  <a:gd name="T49" fmla="*/ 859 h 888"/>
                  <a:gd name="T50" fmla="*/ 28 w 721"/>
                  <a:gd name="T51" fmla="*/ 859 h 888"/>
                  <a:gd name="T52" fmla="*/ 0 w 721"/>
                  <a:gd name="T53" fmla="*/ 790 h 888"/>
                  <a:gd name="T54" fmla="*/ 0 w 721"/>
                  <a:gd name="T55" fmla="*/ 97 h 888"/>
                  <a:gd name="T56" fmla="*/ 0 w 721"/>
                  <a:gd name="T57" fmla="*/ 97 h 888"/>
                  <a:gd name="T58" fmla="*/ 28 w 721"/>
                  <a:gd name="T59" fmla="*/ 28 h 888"/>
                  <a:gd name="T60" fmla="*/ 28 w 721"/>
                  <a:gd name="T61" fmla="*/ 28 h 888"/>
                  <a:gd name="T62" fmla="*/ 96 w 721"/>
                  <a:gd name="T63" fmla="*/ 0 h 888"/>
                  <a:gd name="T64" fmla="*/ 623 w 721"/>
                  <a:gd name="T65" fmla="*/ 0 h 888"/>
                  <a:gd name="T66" fmla="*/ 623 w 721"/>
                  <a:gd name="T67" fmla="*/ 0 h 888"/>
                  <a:gd name="T68" fmla="*/ 691 w 721"/>
                  <a:gd name="T69" fmla="*/ 28 h 888"/>
                  <a:gd name="T70" fmla="*/ 691 w 721"/>
                  <a:gd name="T71" fmla="*/ 28 h 888"/>
                  <a:gd name="T72" fmla="*/ 720 w 721"/>
                  <a:gd name="T73" fmla="*/ 97 h 888"/>
                  <a:gd name="T74" fmla="*/ 720 w 721"/>
                  <a:gd name="T75" fmla="*/ 790 h 888"/>
                  <a:gd name="T76" fmla="*/ 720 w 721"/>
                  <a:gd name="T77" fmla="*/ 790 h 888"/>
                  <a:gd name="T78" fmla="*/ 691 w 721"/>
                  <a:gd name="T79" fmla="*/ 859 h 888"/>
                  <a:gd name="T80" fmla="*/ 691 w 721"/>
                  <a:gd name="T81" fmla="*/ 859 h 888"/>
                  <a:gd name="T82" fmla="*/ 623 w 721"/>
                  <a:gd name="T83" fmla="*/ 887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1" h="888">
                    <a:moveTo>
                      <a:pt x="96" y="19"/>
                    </a:moveTo>
                    <a:lnTo>
                      <a:pt x="96" y="19"/>
                    </a:lnTo>
                    <a:cubicBezTo>
                      <a:pt x="76" y="19"/>
                      <a:pt x="56" y="28"/>
                      <a:pt x="42" y="42"/>
                    </a:cubicBezTo>
                    <a:lnTo>
                      <a:pt x="42" y="42"/>
                    </a:lnTo>
                    <a:cubicBezTo>
                      <a:pt x="27" y="57"/>
                      <a:pt x="19" y="76"/>
                      <a:pt x="19" y="97"/>
                    </a:cubicBezTo>
                    <a:lnTo>
                      <a:pt x="19" y="790"/>
                    </a:lnTo>
                    <a:lnTo>
                      <a:pt x="19" y="790"/>
                    </a:lnTo>
                    <a:cubicBezTo>
                      <a:pt x="19" y="812"/>
                      <a:pt x="27" y="831"/>
                      <a:pt x="42" y="846"/>
                    </a:cubicBezTo>
                    <a:lnTo>
                      <a:pt x="42" y="846"/>
                    </a:lnTo>
                    <a:cubicBezTo>
                      <a:pt x="56" y="860"/>
                      <a:pt x="76" y="868"/>
                      <a:pt x="96" y="868"/>
                    </a:cubicBezTo>
                    <a:lnTo>
                      <a:pt x="623" y="868"/>
                    </a:lnTo>
                    <a:lnTo>
                      <a:pt x="623" y="868"/>
                    </a:lnTo>
                    <a:cubicBezTo>
                      <a:pt x="644" y="868"/>
                      <a:pt x="664" y="860"/>
                      <a:pt x="678" y="846"/>
                    </a:cubicBezTo>
                    <a:lnTo>
                      <a:pt x="678" y="846"/>
                    </a:lnTo>
                    <a:cubicBezTo>
                      <a:pt x="693" y="831"/>
                      <a:pt x="701" y="812"/>
                      <a:pt x="701" y="790"/>
                    </a:cubicBezTo>
                    <a:lnTo>
                      <a:pt x="701" y="97"/>
                    </a:lnTo>
                    <a:lnTo>
                      <a:pt x="701" y="97"/>
                    </a:lnTo>
                    <a:cubicBezTo>
                      <a:pt x="701" y="76"/>
                      <a:pt x="693" y="57"/>
                      <a:pt x="678" y="42"/>
                    </a:cubicBezTo>
                    <a:lnTo>
                      <a:pt x="678" y="42"/>
                    </a:lnTo>
                    <a:cubicBezTo>
                      <a:pt x="664" y="28"/>
                      <a:pt x="644" y="19"/>
                      <a:pt x="623" y="19"/>
                    </a:cubicBezTo>
                    <a:lnTo>
                      <a:pt x="96" y="19"/>
                    </a:lnTo>
                    <a:close/>
                    <a:moveTo>
                      <a:pt x="623" y="887"/>
                    </a:moveTo>
                    <a:lnTo>
                      <a:pt x="96" y="887"/>
                    </a:lnTo>
                    <a:lnTo>
                      <a:pt x="96" y="887"/>
                    </a:lnTo>
                    <a:cubicBezTo>
                      <a:pt x="71" y="887"/>
                      <a:pt x="47" y="878"/>
                      <a:pt x="28" y="859"/>
                    </a:cubicBezTo>
                    <a:lnTo>
                      <a:pt x="28" y="859"/>
                    </a:lnTo>
                    <a:cubicBezTo>
                      <a:pt x="10" y="841"/>
                      <a:pt x="0" y="817"/>
                      <a:pt x="0" y="790"/>
                    </a:cubicBez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1"/>
                      <a:pt x="10" y="47"/>
                      <a:pt x="28" y="28"/>
                    </a:cubicBezTo>
                    <a:lnTo>
                      <a:pt x="28" y="28"/>
                    </a:lnTo>
                    <a:cubicBezTo>
                      <a:pt x="47" y="10"/>
                      <a:pt x="71" y="0"/>
                      <a:pt x="96" y="0"/>
                    </a:cubicBezTo>
                    <a:lnTo>
                      <a:pt x="623" y="0"/>
                    </a:lnTo>
                    <a:lnTo>
                      <a:pt x="623" y="0"/>
                    </a:lnTo>
                    <a:cubicBezTo>
                      <a:pt x="649" y="0"/>
                      <a:pt x="673" y="10"/>
                      <a:pt x="691" y="28"/>
                    </a:cubicBezTo>
                    <a:lnTo>
                      <a:pt x="691" y="28"/>
                    </a:lnTo>
                    <a:cubicBezTo>
                      <a:pt x="710" y="47"/>
                      <a:pt x="720" y="71"/>
                      <a:pt x="720" y="97"/>
                    </a:cubicBezTo>
                    <a:lnTo>
                      <a:pt x="720" y="790"/>
                    </a:lnTo>
                    <a:lnTo>
                      <a:pt x="720" y="790"/>
                    </a:lnTo>
                    <a:cubicBezTo>
                      <a:pt x="720" y="817"/>
                      <a:pt x="710" y="841"/>
                      <a:pt x="691" y="859"/>
                    </a:cubicBezTo>
                    <a:lnTo>
                      <a:pt x="691" y="859"/>
                    </a:lnTo>
                    <a:cubicBezTo>
                      <a:pt x="673" y="878"/>
                      <a:pt x="649" y="887"/>
                      <a:pt x="623" y="8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99922742-A897-46C5-84AF-8BFD760D0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451" y="6785398"/>
                <a:ext cx="395479" cy="418935"/>
              </a:xfrm>
              <a:custGeom>
                <a:avLst/>
                <a:gdLst>
                  <a:gd name="connsiteX0" fmla="*/ 8927 w 395479"/>
                  <a:gd name="connsiteY0" fmla="*/ 400295 h 418935"/>
                  <a:gd name="connsiteX1" fmla="*/ 387445 w 395479"/>
                  <a:gd name="connsiteY1" fmla="*/ 400295 h 418935"/>
                  <a:gd name="connsiteX2" fmla="*/ 395479 w 395479"/>
                  <a:gd name="connsiteY2" fmla="*/ 410106 h 418935"/>
                  <a:gd name="connsiteX3" fmla="*/ 387445 w 395479"/>
                  <a:gd name="connsiteY3" fmla="*/ 418935 h 418935"/>
                  <a:gd name="connsiteX4" fmla="*/ 8927 w 395479"/>
                  <a:gd name="connsiteY4" fmla="*/ 418935 h 418935"/>
                  <a:gd name="connsiteX5" fmla="*/ 0 w 395479"/>
                  <a:gd name="connsiteY5" fmla="*/ 410106 h 418935"/>
                  <a:gd name="connsiteX6" fmla="*/ 8927 w 395479"/>
                  <a:gd name="connsiteY6" fmla="*/ 400295 h 418935"/>
                  <a:gd name="connsiteX7" fmla="*/ 8927 w 395479"/>
                  <a:gd name="connsiteY7" fmla="*/ 200146 h 418935"/>
                  <a:gd name="connsiteX8" fmla="*/ 387445 w 395479"/>
                  <a:gd name="connsiteY8" fmla="*/ 200146 h 418935"/>
                  <a:gd name="connsiteX9" fmla="*/ 395479 w 395479"/>
                  <a:gd name="connsiteY9" fmla="*/ 208977 h 418935"/>
                  <a:gd name="connsiteX10" fmla="*/ 387445 w 395479"/>
                  <a:gd name="connsiteY10" fmla="*/ 218789 h 418935"/>
                  <a:gd name="connsiteX11" fmla="*/ 8927 w 395479"/>
                  <a:gd name="connsiteY11" fmla="*/ 218789 h 418935"/>
                  <a:gd name="connsiteX12" fmla="*/ 0 w 395479"/>
                  <a:gd name="connsiteY12" fmla="*/ 208977 h 418935"/>
                  <a:gd name="connsiteX13" fmla="*/ 8927 w 395479"/>
                  <a:gd name="connsiteY13" fmla="*/ 200146 h 418935"/>
                  <a:gd name="connsiteX14" fmla="*/ 8927 w 395479"/>
                  <a:gd name="connsiteY14" fmla="*/ 0 h 418935"/>
                  <a:gd name="connsiteX15" fmla="*/ 387445 w 395479"/>
                  <a:gd name="connsiteY15" fmla="*/ 0 h 418935"/>
                  <a:gd name="connsiteX16" fmla="*/ 395479 w 395479"/>
                  <a:gd name="connsiteY16" fmla="*/ 7436 h 418935"/>
                  <a:gd name="connsiteX17" fmla="*/ 387445 w 395479"/>
                  <a:gd name="connsiteY17" fmla="*/ 14872 h 418935"/>
                  <a:gd name="connsiteX18" fmla="*/ 8927 w 395479"/>
                  <a:gd name="connsiteY18" fmla="*/ 14872 h 418935"/>
                  <a:gd name="connsiteX19" fmla="*/ 0 w 395479"/>
                  <a:gd name="connsiteY19" fmla="*/ 7436 h 418935"/>
                  <a:gd name="connsiteX20" fmla="*/ 8927 w 395479"/>
                  <a:gd name="connsiteY20" fmla="*/ 0 h 41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479" h="418935">
                    <a:moveTo>
                      <a:pt x="8927" y="400295"/>
                    </a:moveTo>
                    <a:lnTo>
                      <a:pt x="387445" y="400295"/>
                    </a:lnTo>
                    <a:cubicBezTo>
                      <a:pt x="391908" y="400295"/>
                      <a:pt x="395479" y="404219"/>
                      <a:pt x="395479" y="410106"/>
                    </a:cubicBezTo>
                    <a:cubicBezTo>
                      <a:pt x="395479" y="415011"/>
                      <a:pt x="391908" y="418935"/>
                      <a:pt x="387445" y="418935"/>
                    </a:cubicBezTo>
                    <a:lnTo>
                      <a:pt x="8927" y="418935"/>
                    </a:lnTo>
                    <a:cubicBezTo>
                      <a:pt x="4464" y="418935"/>
                      <a:pt x="0" y="415011"/>
                      <a:pt x="0" y="410106"/>
                    </a:cubicBezTo>
                    <a:cubicBezTo>
                      <a:pt x="0" y="404219"/>
                      <a:pt x="4464" y="400295"/>
                      <a:pt x="8927" y="400295"/>
                    </a:cubicBezTo>
                    <a:close/>
                    <a:moveTo>
                      <a:pt x="8927" y="200146"/>
                    </a:moveTo>
                    <a:lnTo>
                      <a:pt x="387445" y="200146"/>
                    </a:lnTo>
                    <a:cubicBezTo>
                      <a:pt x="391908" y="200146"/>
                      <a:pt x="395479" y="204071"/>
                      <a:pt x="395479" y="208977"/>
                    </a:cubicBezTo>
                    <a:cubicBezTo>
                      <a:pt x="395479" y="213883"/>
                      <a:pt x="391908" y="218789"/>
                      <a:pt x="387445" y="218789"/>
                    </a:cubicBezTo>
                    <a:lnTo>
                      <a:pt x="8927" y="218789"/>
                    </a:lnTo>
                    <a:cubicBezTo>
                      <a:pt x="4464" y="218789"/>
                      <a:pt x="0" y="213883"/>
                      <a:pt x="0" y="208977"/>
                    </a:cubicBezTo>
                    <a:cubicBezTo>
                      <a:pt x="0" y="204071"/>
                      <a:pt x="4464" y="200146"/>
                      <a:pt x="8927" y="200146"/>
                    </a:cubicBezTo>
                    <a:close/>
                    <a:moveTo>
                      <a:pt x="8927" y="0"/>
                    </a:moveTo>
                    <a:lnTo>
                      <a:pt x="387445" y="0"/>
                    </a:lnTo>
                    <a:cubicBezTo>
                      <a:pt x="391908" y="0"/>
                      <a:pt x="395479" y="3305"/>
                      <a:pt x="395479" y="7436"/>
                    </a:cubicBezTo>
                    <a:cubicBezTo>
                      <a:pt x="395479" y="11567"/>
                      <a:pt x="391908" y="14872"/>
                      <a:pt x="387445" y="14872"/>
                    </a:cubicBezTo>
                    <a:lnTo>
                      <a:pt x="8927" y="14872"/>
                    </a:lnTo>
                    <a:cubicBezTo>
                      <a:pt x="4464" y="14872"/>
                      <a:pt x="0" y="11567"/>
                      <a:pt x="0" y="7436"/>
                    </a:cubicBezTo>
                    <a:cubicBezTo>
                      <a:pt x="0" y="3305"/>
                      <a:pt x="4464" y="0"/>
                      <a:pt x="89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26">
                <a:extLst>
                  <a:ext uri="{FF2B5EF4-FFF2-40B4-BE49-F238E27FC236}">
                    <a16:creationId xmlns:a16="http://schemas.microsoft.com/office/drawing/2014/main" id="{27B5C37E-3D33-46F6-8150-AB3150956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702" y="6714758"/>
                <a:ext cx="486633" cy="733873"/>
              </a:xfrm>
              <a:custGeom>
                <a:avLst/>
                <a:gdLst>
                  <a:gd name="T0" fmla="*/ 359 w 546"/>
                  <a:gd name="T1" fmla="*/ 0 h 823"/>
                  <a:gd name="T2" fmla="*/ 67 w 546"/>
                  <a:gd name="T3" fmla="*/ 0 h 823"/>
                  <a:gd name="T4" fmla="*/ 67 w 546"/>
                  <a:gd name="T5" fmla="*/ 0 h 823"/>
                  <a:gd name="T6" fmla="*/ 20 w 546"/>
                  <a:gd name="T7" fmla="*/ 19 h 823"/>
                  <a:gd name="T8" fmla="*/ 20 w 546"/>
                  <a:gd name="T9" fmla="*/ 19 h 823"/>
                  <a:gd name="T10" fmla="*/ 0 w 546"/>
                  <a:gd name="T11" fmla="*/ 66 h 823"/>
                  <a:gd name="T12" fmla="*/ 0 w 546"/>
                  <a:gd name="T13" fmla="*/ 410 h 823"/>
                  <a:gd name="T14" fmla="*/ 0 w 546"/>
                  <a:gd name="T15" fmla="*/ 756 h 823"/>
                  <a:gd name="T16" fmla="*/ 0 w 546"/>
                  <a:gd name="T17" fmla="*/ 756 h 823"/>
                  <a:gd name="T18" fmla="*/ 20 w 546"/>
                  <a:gd name="T19" fmla="*/ 803 h 823"/>
                  <a:gd name="T20" fmla="*/ 20 w 546"/>
                  <a:gd name="T21" fmla="*/ 803 h 823"/>
                  <a:gd name="T22" fmla="*/ 67 w 546"/>
                  <a:gd name="T23" fmla="*/ 822 h 823"/>
                  <a:gd name="T24" fmla="*/ 359 w 546"/>
                  <a:gd name="T25" fmla="*/ 822 h 823"/>
                  <a:gd name="T26" fmla="*/ 545 w 546"/>
                  <a:gd name="T27" fmla="*/ 822 h 823"/>
                  <a:gd name="T28" fmla="*/ 545 w 546"/>
                  <a:gd name="T29" fmla="*/ 0 h 823"/>
                  <a:gd name="T30" fmla="*/ 359 w 546"/>
                  <a:gd name="T31" fmla="*/ 0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6" h="823">
                    <a:moveTo>
                      <a:pt x="359" y="0"/>
                    </a:moveTo>
                    <a:lnTo>
                      <a:pt x="67" y="0"/>
                    </a:lnTo>
                    <a:lnTo>
                      <a:pt x="67" y="0"/>
                    </a:lnTo>
                    <a:cubicBezTo>
                      <a:pt x="48" y="0"/>
                      <a:pt x="32" y="7"/>
                      <a:pt x="20" y="19"/>
                    </a:cubicBezTo>
                    <a:lnTo>
                      <a:pt x="20" y="19"/>
                    </a:lnTo>
                    <a:cubicBezTo>
                      <a:pt x="8" y="31"/>
                      <a:pt x="0" y="48"/>
                      <a:pt x="0" y="66"/>
                    </a:cubicBezTo>
                    <a:lnTo>
                      <a:pt x="0" y="410"/>
                    </a:lnTo>
                    <a:lnTo>
                      <a:pt x="0" y="756"/>
                    </a:lnTo>
                    <a:lnTo>
                      <a:pt x="0" y="756"/>
                    </a:lnTo>
                    <a:cubicBezTo>
                      <a:pt x="0" y="774"/>
                      <a:pt x="8" y="791"/>
                      <a:pt x="20" y="803"/>
                    </a:cubicBezTo>
                    <a:lnTo>
                      <a:pt x="20" y="803"/>
                    </a:lnTo>
                    <a:cubicBezTo>
                      <a:pt x="32" y="815"/>
                      <a:pt x="48" y="822"/>
                      <a:pt x="67" y="822"/>
                    </a:cubicBezTo>
                    <a:lnTo>
                      <a:pt x="359" y="822"/>
                    </a:lnTo>
                    <a:lnTo>
                      <a:pt x="545" y="822"/>
                    </a:lnTo>
                    <a:lnTo>
                      <a:pt x="545" y="0"/>
                    </a:lnTo>
                    <a:lnTo>
                      <a:pt x="35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27">
                <a:extLst>
                  <a:ext uri="{FF2B5EF4-FFF2-40B4-BE49-F238E27FC236}">
                    <a16:creationId xmlns:a16="http://schemas.microsoft.com/office/drawing/2014/main" id="{AE28053C-70DD-4A84-BAAA-4CE236AF3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1853" y="6706909"/>
                <a:ext cx="502331" cy="749571"/>
              </a:xfrm>
              <a:custGeom>
                <a:avLst/>
                <a:gdLst>
                  <a:gd name="T0" fmla="*/ 76 w 564"/>
                  <a:gd name="T1" fmla="*/ 18 h 841"/>
                  <a:gd name="T2" fmla="*/ 76 w 564"/>
                  <a:gd name="T3" fmla="*/ 18 h 841"/>
                  <a:gd name="T4" fmla="*/ 36 w 564"/>
                  <a:gd name="T5" fmla="*/ 34 h 841"/>
                  <a:gd name="T6" fmla="*/ 36 w 564"/>
                  <a:gd name="T7" fmla="*/ 34 h 841"/>
                  <a:gd name="T8" fmla="*/ 19 w 564"/>
                  <a:gd name="T9" fmla="*/ 75 h 841"/>
                  <a:gd name="T10" fmla="*/ 19 w 564"/>
                  <a:gd name="T11" fmla="*/ 765 h 841"/>
                  <a:gd name="T12" fmla="*/ 19 w 564"/>
                  <a:gd name="T13" fmla="*/ 765 h 841"/>
                  <a:gd name="T14" fmla="*/ 36 w 564"/>
                  <a:gd name="T15" fmla="*/ 805 h 841"/>
                  <a:gd name="T16" fmla="*/ 36 w 564"/>
                  <a:gd name="T17" fmla="*/ 805 h 841"/>
                  <a:gd name="T18" fmla="*/ 76 w 564"/>
                  <a:gd name="T19" fmla="*/ 821 h 841"/>
                  <a:gd name="T20" fmla="*/ 545 w 564"/>
                  <a:gd name="T21" fmla="*/ 821 h 841"/>
                  <a:gd name="T22" fmla="*/ 545 w 564"/>
                  <a:gd name="T23" fmla="*/ 18 h 841"/>
                  <a:gd name="T24" fmla="*/ 76 w 564"/>
                  <a:gd name="T25" fmla="*/ 18 h 841"/>
                  <a:gd name="T26" fmla="*/ 563 w 564"/>
                  <a:gd name="T27" fmla="*/ 840 h 841"/>
                  <a:gd name="T28" fmla="*/ 76 w 564"/>
                  <a:gd name="T29" fmla="*/ 840 h 841"/>
                  <a:gd name="T30" fmla="*/ 76 w 564"/>
                  <a:gd name="T31" fmla="*/ 840 h 841"/>
                  <a:gd name="T32" fmla="*/ 22 w 564"/>
                  <a:gd name="T33" fmla="*/ 818 h 841"/>
                  <a:gd name="T34" fmla="*/ 22 w 564"/>
                  <a:gd name="T35" fmla="*/ 818 h 841"/>
                  <a:gd name="T36" fmla="*/ 0 w 564"/>
                  <a:gd name="T37" fmla="*/ 765 h 841"/>
                  <a:gd name="T38" fmla="*/ 0 w 564"/>
                  <a:gd name="T39" fmla="*/ 75 h 841"/>
                  <a:gd name="T40" fmla="*/ 0 w 564"/>
                  <a:gd name="T41" fmla="*/ 75 h 841"/>
                  <a:gd name="T42" fmla="*/ 22 w 564"/>
                  <a:gd name="T43" fmla="*/ 22 h 841"/>
                  <a:gd name="T44" fmla="*/ 22 w 564"/>
                  <a:gd name="T45" fmla="*/ 22 h 841"/>
                  <a:gd name="T46" fmla="*/ 76 w 564"/>
                  <a:gd name="T47" fmla="*/ 0 h 841"/>
                  <a:gd name="T48" fmla="*/ 563 w 564"/>
                  <a:gd name="T49" fmla="*/ 0 h 841"/>
                  <a:gd name="T50" fmla="*/ 563 w 564"/>
                  <a:gd name="T51" fmla="*/ 840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64" h="841">
                    <a:moveTo>
                      <a:pt x="76" y="18"/>
                    </a:moveTo>
                    <a:lnTo>
                      <a:pt x="76" y="18"/>
                    </a:lnTo>
                    <a:cubicBezTo>
                      <a:pt x="61" y="18"/>
                      <a:pt x="46" y="24"/>
                      <a:pt x="36" y="34"/>
                    </a:cubicBezTo>
                    <a:lnTo>
                      <a:pt x="36" y="34"/>
                    </a:lnTo>
                    <a:cubicBezTo>
                      <a:pt x="25" y="46"/>
                      <a:pt x="19" y="60"/>
                      <a:pt x="19" y="75"/>
                    </a:cubicBezTo>
                    <a:lnTo>
                      <a:pt x="19" y="765"/>
                    </a:lnTo>
                    <a:lnTo>
                      <a:pt x="19" y="765"/>
                    </a:lnTo>
                    <a:cubicBezTo>
                      <a:pt x="19" y="780"/>
                      <a:pt x="25" y="794"/>
                      <a:pt x="36" y="805"/>
                    </a:cubicBezTo>
                    <a:lnTo>
                      <a:pt x="36" y="805"/>
                    </a:lnTo>
                    <a:cubicBezTo>
                      <a:pt x="46" y="815"/>
                      <a:pt x="61" y="821"/>
                      <a:pt x="76" y="821"/>
                    </a:cubicBezTo>
                    <a:lnTo>
                      <a:pt x="545" y="821"/>
                    </a:lnTo>
                    <a:lnTo>
                      <a:pt x="545" y="18"/>
                    </a:lnTo>
                    <a:lnTo>
                      <a:pt x="76" y="18"/>
                    </a:lnTo>
                    <a:close/>
                    <a:moveTo>
                      <a:pt x="563" y="840"/>
                    </a:moveTo>
                    <a:lnTo>
                      <a:pt x="76" y="840"/>
                    </a:lnTo>
                    <a:lnTo>
                      <a:pt x="76" y="840"/>
                    </a:lnTo>
                    <a:cubicBezTo>
                      <a:pt x="55" y="840"/>
                      <a:pt x="36" y="832"/>
                      <a:pt x="22" y="818"/>
                    </a:cubicBezTo>
                    <a:lnTo>
                      <a:pt x="22" y="818"/>
                    </a:lnTo>
                    <a:cubicBezTo>
                      <a:pt x="7" y="804"/>
                      <a:pt x="0" y="785"/>
                      <a:pt x="0" y="765"/>
                    </a:cubicBezTo>
                    <a:lnTo>
                      <a:pt x="0" y="75"/>
                    </a:lnTo>
                    <a:lnTo>
                      <a:pt x="0" y="75"/>
                    </a:lnTo>
                    <a:cubicBezTo>
                      <a:pt x="0" y="55"/>
                      <a:pt x="7" y="35"/>
                      <a:pt x="22" y="22"/>
                    </a:cubicBezTo>
                    <a:lnTo>
                      <a:pt x="22" y="22"/>
                    </a:lnTo>
                    <a:cubicBezTo>
                      <a:pt x="36" y="7"/>
                      <a:pt x="55" y="0"/>
                      <a:pt x="76" y="0"/>
                    </a:cubicBezTo>
                    <a:lnTo>
                      <a:pt x="563" y="0"/>
                    </a:lnTo>
                    <a:lnTo>
                      <a:pt x="563" y="84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28">
                <a:extLst>
                  <a:ext uri="{FF2B5EF4-FFF2-40B4-BE49-F238E27FC236}">
                    <a16:creationId xmlns:a16="http://schemas.microsoft.com/office/drawing/2014/main" id="{12963138-5CF4-4DB6-AFEF-E8747EC48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335" y="6714758"/>
                <a:ext cx="153055" cy="733873"/>
              </a:xfrm>
              <a:custGeom>
                <a:avLst/>
                <a:gdLst>
                  <a:gd name="T0" fmla="*/ 153 w 174"/>
                  <a:gd name="T1" fmla="*/ 19 h 823"/>
                  <a:gd name="T2" fmla="*/ 153 w 174"/>
                  <a:gd name="T3" fmla="*/ 19 h 823"/>
                  <a:gd name="T4" fmla="*/ 106 w 174"/>
                  <a:gd name="T5" fmla="*/ 0 h 823"/>
                  <a:gd name="T6" fmla="*/ 0 w 174"/>
                  <a:gd name="T7" fmla="*/ 0 h 823"/>
                  <a:gd name="T8" fmla="*/ 0 w 174"/>
                  <a:gd name="T9" fmla="*/ 822 h 823"/>
                  <a:gd name="T10" fmla="*/ 106 w 174"/>
                  <a:gd name="T11" fmla="*/ 822 h 823"/>
                  <a:gd name="T12" fmla="*/ 106 w 174"/>
                  <a:gd name="T13" fmla="*/ 822 h 823"/>
                  <a:gd name="T14" fmla="*/ 153 w 174"/>
                  <a:gd name="T15" fmla="*/ 803 h 823"/>
                  <a:gd name="T16" fmla="*/ 153 w 174"/>
                  <a:gd name="T17" fmla="*/ 803 h 823"/>
                  <a:gd name="T18" fmla="*/ 173 w 174"/>
                  <a:gd name="T19" fmla="*/ 756 h 823"/>
                  <a:gd name="T20" fmla="*/ 173 w 174"/>
                  <a:gd name="T21" fmla="*/ 410 h 823"/>
                  <a:gd name="T22" fmla="*/ 173 w 174"/>
                  <a:gd name="T23" fmla="*/ 66 h 823"/>
                  <a:gd name="T24" fmla="*/ 173 w 174"/>
                  <a:gd name="T25" fmla="*/ 66 h 823"/>
                  <a:gd name="T26" fmla="*/ 153 w 174"/>
                  <a:gd name="T27" fmla="*/ 19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4" h="823">
                    <a:moveTo>
                      <a:pt x="153" y="19"/>
                    </a:moveTo>
                    <a:lnTo>
                      <a:pt x="153" y="19"/>
                    </a:lnTo>
                    <a:cubicBezTo>
                      <a:pt x="141" y="7"/>
                      <a:pt x="125" y="0"/>
                      <a:pt x="106" y="0"/>
                    </a:cubicBezTo>
                    <a:lnTo>
                      <a:pt x="0" y="0"/>
                    </a:lnTo>
                    <a:lnTo>
                      <a:pt x="0" y="822"/>
                    </a:lnTo>
                    <a:lnTo>
                      <a:pt x="106" y="822"/>
                    </a:lnTo>
                    <a:lnTo>
                      <a:pt x="106" y="822"/>
                    </a:lnTo>
                    <a:cubicBezTo>
                      <a:pt x="125" y="822"/>
                      <a:pt x="141" y="815"/>
                      <a:pt x="153" y="803"/>
                    </a:cubicBezTo>
                    <a:lnTo>
                      <a:pt x="153" y="803"/>
                    </a:lnTo>
                    <a:cubicBezTo>
                      <a:pt x="165" y="791"/>
                      <a:pt x="173" y="774"/>
                      <a:pt x="173" y="756"/>
                    </a:cubicBezTo>
                    <a:lnTo>
                      <a:pt x="173" y="410"/>
                    </a:lnTo>
                    <a:lnTo>
                      <a:pt x="173" y="66"/>
                    </a:lnTo>
                    <a:lnTo>
                      <a:pt x="173" y="66"/>
                    </a:lnTo>
                    <a:cubicBezTo>
                      <a:pt x="173" y="48"/>
                      <a:pt x="165" y="31"/>
                      <a:pt x="153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29">
                <a:extLst>
                  <a:ext uri="{FF2B5EF4-FFF2-40B4-BE49-F238E27FC236}">
                    <a16:creationId xmlns:a16="http://schemas.microsoft.com/office/drawing/2014/main" id="{A9086D95-701A-4D17-AD9E-3EDBB4B57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486" y="6706909"/>
                <a:ext cx="172676" cy="749571"/>
              </a:xfrm>
              <a:custGeom>
                <a:avLst/>
                <a:gdLst>
                  <a:gd name="T0" fmla="*/ 18 w 192"/>
                  <a:gd name="T1" fmla="*/ 821 h 841"/>
                  <a:gd name="T2" fmla="*/ 115 w 192"/>
                  <a:gd name="T3" fmla="*/ 821 h 841"/>
                  <a:gd name="T4" fmla="*/ 115 w 192"/>
                  <a:gd name="T5" fmla="*/ 821 h 841"/>
                  <a:gd name="T6" fmla="*/ 155 w 192"/>
                  <a:gd name="T7" fmla="*/ 805 h 841"/>
                  <a:gd name="T8" fmla="*/ 155 w 192"/>
                  <a:gd name="T9" fmla="*/ 805 h 841"/>
                  <a:gd name="T10" fmla="*/ 172 w 192"/>
                  <a:gd name="T11" fmla="*/ 765 h 841"/>
                  <a:gd name="T12" fmla="*/ 172 w 192"/>
                  <a:gd name="T13" fmla="*/ 75 h 841"/>
                  <a:gd name="T14" fmla="*/ 172 w 192"/>
                  <a:gd name="T15" fmla="*/ 75 h 841"/>
                  <a:gd name="T16" fmla="*/ 155 w 192"/>
                  <a:gd name="T17" fmla="*/ 34 h 841"/>
                  <a:gd name="T18" fmla="*/ 155 w 192"/>
                  <a:gd name="T19" fmla="*/ 34 h 841"/>
                  <a:gd name="T20" fmla="*/ 115 w 192"/>
                  <a:gd name="T21" fmla="*/ 18 h 841"/>
                  <a:gd name="T22" fmla="*/ 18 w 192"/>
                  <a:gd name="T23" fmla="*/ 18 h 841"/>
                  <a:gd name="T24" fmla="*/ 18 w 192"/>
                  <a:gd name="T25" fmla="*/ 821 h 841"/>
                  <a:gd name="T26" fmla="*/ 115 w 192"/>
                  <a:gd name="T27" fmla="*/ 840 h 841"/>
                  <a:gd name="T28" fmla="*/ 0 w 192"/>
                  <a:gd name="T29" fmla="*/ 840 h 841"/>
                  <a:gd name="T30" fmla="*/ 0 w 192"/>
                  <a:gd name="T31" fmla="*/ 0 h 841"/>
                  <a:gd name="T32" fmla="*/ 115 w 192"/>
                  <a:gd name="T33" fmla="*/ 0 h 841"/>
                  <a:gd name="T34" fmla="*/ 115 w 192"/>
                  <a:gd name="T35" fmla="*/ 0 h 841"/>
                  <a:gd name="T36" fmla="*/ 169 w 192"/>
                  <a:gd name="T37" fmla="*/ 22 h 841"/>
                  <a:gd name="T38" fmla="*/ 169 w 192"/>
                  <a:gd name="T39" fmla="*/ 22 h 841"/>
                  <a:gd name="T40" fmla="*/ 191 w 192"/>
                  <a:gd name="T41" fmla="*/ 75 h 841"/>
                  <a:gd name="T42" fmla="*/ 191 w 192"/>
                  <a:gd name="T43" fmla="*/ 765 h 841"/>
                  <a:gd name="T44" fmla="*/ 191 w 192"/>
                  <a:gd name="T45" fmla="*/ 765 h 841"/>
                  <a:gd name="T46" fmla="*/ 169 w 192"/>
                  <a:gd name="T47" fmla="*/ 818 h 841"/>
                  <a:gd name="T48" fmla="*/ 169 w 192"/>
                  <a:gd name="T49" fmla="*/ 818 h 841"/>
                  <a:gd name="T50" fmla="*/ 115 w 192"/>
                  <a:gd name="T51" fmla="*/ 840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2" h="841">
                    <a:moveTo>
                      <a:pt x="18" y="821"/>
                    </a:moveTo>
                    <a:lnTo>
                      <a:pt x="115" y="821"/>
                    </a:lnTo>
                    <a:lnTo>
                      <a:pt x="115" y="821"/>
                    </a:lnTo>
                    <a:cubicBezTo>
                      <a:pt x="130" y="821"/>
                      <a:pt x="145" y="815"/>
                      <a:pt x="155" y="805"/>
                    </a:cubicBezTo>
                    <a:lnTo>
                      <a:pt x="155" y="805"/>
                    </a:lnTo>
                    <a:cubicBezTo>
                      <a:pt x="166" y="794"/>
                      <a:pt x="172" y="780"/>
                      <a:pt x="172" y="765"/>
                    </a:cubicBezTo>
                    <a:lnTo>
                      <a:pt x="172" y="75"/>
                    </a:lnTo>
                    <a:lnTo>
                      <a:pt x="172" y="75"/>
                    </a:lnTo>
                    <a:cubicBezTo>
                      <a:pt x="172" y="60"/>
                      <a:pt x="166" y="46"/>
                      <a:pt x="155" y="34"/>
                    </a:cubicBezTo>
                    <a:lnTo>
                      <a:pt x="155" y="34"/>
                    </a:lnTo>
                    <a:cubicBezTo>
                      <a:pt x="145" y="24"/>
                      <a:pt x="130" y="18"/>
                      <a:pt x="115" y="18"/>
                    </a:cubicBezTo>
                    <a:lnTo>
                      <a:pt x="18" y="18"/>
                    </a:lnTo>
                    <a:lnTo>
                      <a:pt x="18" y="821"/>
                    </a:lnTo>
                    <a:close/>
                    <a:moveTo>
                      <a:pt x="115" y="840"/>
                    </a:moveTo>
                    <a:lnTo>
                      <a:pt x="0" y="840"/>
                    </a:lnTo>
                    <a:lnTo>
                      <a:pt x="0" y="0"/>
                    </a:lnTo>
                    <a:lnTo>
                      <a:pt x="115" y="0"/>
                    </a:lnTo>
                    <a:lnTo>
                      <a:pt x="115" y="0"/>
                    </a:lnTo>
                    <a:cubicBezTo>
                      <a:pt x="135" y="0"/>
                      <a:pt x="154" y="7"/>
                      <a:pt x="169" y="22"/>
                    </a:cubicBezTo>
                    <a:lnTo>
                      <a:pt x="169" y="22"/>
                    </a:lnTo>
                    <a:cubicBezTo>
                      <a:pt x="184" y="35"/>
                      <a:pt x="191" y="55"/>
                      <a:pt x="191" y="75"/>
                    </a:cubicBezTo>
                    <a:lnTo>
                      <a:pt x="191" y="765"/>
                    </a:lnTo>
                    <a:lnTo>
                      <a:pt x="191" y="765"/>
                    </a:lnTo>
                    <a:cubicBezTo>
                      <a:pt x="191" y="785"/>
                      <a:pt x="184" y="804"/>
                      <a:pt x="169" y="818"/>
                    </a:cubicBezTo>
                    <a:lnTo>
                      <a:pt x="169" y="818"/>
                    </a:lnTo>
                    <a:cubicBezTo>
                      <a:pt x="154" y="832"/>
                      <a:pt x="135" y="840"/>
                      <a:pt x="115" y="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30">
                <a:extLst>
                  <a:ext uri="{FF2B5EF4-FFF2-40B4-BE49-F238E27FC236}">
                    <a16:creationId xmlns:a16="http://schemas.microsoft.com/office/drawing/2014/main" id="{1D46E677-EF4E-460C-939F-8B176D9A0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3889" y="7040487"/>
                <a:ext cx="298259" cy="223696"/>
              </a:xfrm>
              <a:custGeom>
                <a:avLst/>
                <a:gdLst>
                  <a:gd name="T0" fmla="*/ 335 w 336"/>
                  <a:gd name="T1" fmla="*/ 39 h 250"/>
                  <a:gd name="T2" fmla="*/ 335 w 336"/>
                  <a:gd name="T3" fmla="*/ 39 h 250"/>
                  <a:gd name="T4" fmla="*/ 325 w 336"/>
                  <a:gd name="T5" fmla="*/ 11 h 250"/>
                  <a:gd name="T6" fmla="*/ 325 w 336"/>
                  <a:gd name="T7" fmla="*/ 11 h 250"/>
                  <a:gd name="T8" fmla="*/ 298 w 336"/>
                  <a:gd name="T9" fmla="*/ 0 h 250"/>
                  <a:gd name="T10" fmla="*/ 168 w 336"/>
                  <a:gd name="T11" fmla="*/ 0 h 250"/>
                  <a:gd name="T12" fmla="*/ 38 w 336"/>
                  <a:gd name="T13" fmla="*/ 0 h 250"/>
                  <a:gd name="T14" fmla="*/ 38 w 336"/>
                  <a:gd name="T15" fmla="*/ 0 h 250"/>
                  <a:gd name="T16" fmla="*/ 11 w 336"/>
                  <a:gd name="T17" fmla="*/ 11 h 250"/>
                  <a:gd name="T18" fmla="*/ 11 w 336"/>
                  <a:gd name="T19" fmla="*/ 11 h 250"/>
                  <a:gd name="T20" fmla="*/ 0 w 336"/>
                  <a:gd name="T21" fmla="*/ 39 h 250"/>
                  <a:gd name="T22" fmla="*/ 0 w 336"/>
                  <a:gd name="T23" fmla="*/ 119 h 250"/>
                  <a:gd name="T24" fmla="*/ 0 w 336"/>
                  <a:gd name="T25" fmla="*/ 119 h 250"/>
                  <a:gd name="T26" fmla="*/ 173 w 336"/>
                  <a:gd name="T27" fmla="*/ 221 h 250"/>
                  <a:gd name="T28" fmla="*/ 173 w 336"/>
                  <a:gd name="T29" fmla="*/ 221 h 250"/>
                  <a:gd name="T30" fmla="*/ 335 w 336"/>
                  <a:gd name="T31" fmla="*/ 249 h 250"/>
                  <a:gd name="T32" fmla="*/ 335 w 336"/>
                  <a:gd name="T33" fmla="*/ 165 h 250"/>
                  <a:gd name="T34" fmla="*/ 335 w 336"/>
                  <a:gd name="T35" fmla="*/ 3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6" h="250">
                    <a:moveTo>
                      <a:pt x="335" y="39"/>
                    </a:moveTo>
                    <a:lnTo>
                      <a:pt x="335" y="39"/>
                    </a:lnTo>
                    <a:cubicBezTo>
                      <a:pt x="335" y="28"/>
                      <a:pt x="331" y="18"/>
                      <a:pt x="325" y="11"/>
                    </a:cubicBezTo>
                    <a:lnTo>
                      <a:pt x="325" y="11"/>
                    </a:lnTo>
                    <a:cubicBezTo>
                      <a:pt x="318" y="4"/>
                      <a:pt x="308" y="0"/>
                      <a:pt x="298" y="0"/>
                    </a:cubicBezTo>
                    <a:lnTo>
                      <a:pt x="168" y="0"/>
                    </a:lnTo>
                    <a:lnTo>
                      <a:pt x="38" y="0"/>
                    </a:lnTo>
                    <a:lnTo>
                      <a:pt x="38" y="0"/>
                    </a:lnTo>
                    <a:cubicBezTo>
                      <a:pt x="27" y="0"/>
                      <a:pt x="18" y="4"/>
                      <a:pt x="11" y="11"/>
                    </a:cubicBezTo>
                    <a:lnTo>
                      <a:pt x="11" y="11"/>
                    </a:lnTo>
                    <a:cubicBezTo>
                      <a:pt x="4" y="18"/>
                      <a:pt x="0" y="28"/>
                      <a:pt x="0" y="39"/>
                    </a:cubicBezTo>
                    <a:lnTo>
                      <a:pt x="0" y="119"/>
                    </a:lnTo>
                    <a:lnTo>
                      <a:pt x="0" y="119"/>
                    </a:lnTo>
                    <a:cubicBezTo>
                      <a:pt x="42" y="117"/>
                      <a:pt x="164" y="117"/>
                      <a:pt x="173" y="221"/>
                    </a:cubicBezTo>
                    <a:lnTo>
                      <a:pt x="173" y="221"/>
                    </a:lnTo>
                    <a:cubicBezTo>
                      <a:pt x="173" y="221"/>
                      <a:pt x="271" y="185"/>
                      <a:pt x="335" y="249"/>
                    </a:cubicBezTo>
                    <a:lnTo>
                      <a:pt x="335" y="165"/>
                    </a:lnTo>
                    <a:lnTo>
                      <a:pt x="335" y="3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31">
                <a:extLst>
                  <a:ext uri="{FF2B5EF4-FFF2-40B4-BE49-F238E27FC236}">
                    <a16:creationId xmlns:a16="http://schemas.microsoft.com/office/drawing/2014/main" id="{2C7487E5-1ABB-47CF-A508-6E52F5C7A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040" y="7032638"/>
                <a:ext cx="317883" cy="239393"/>
              </a:xfrm>
              <a:custGeom>
                <a:avLst/>
                <a:gdLst>
                  <a:gd name="T0" fmla="*/ 246 w 356"/>
                  <a:gd name="T1" fmla="*/ 210 h 268"/>
                  <a:gd name="T2" fmla="*/ 246 w 356"/>
                  <a:gd name="T3" fmla="*/ 210 h 268"/>
                  <a:gd name="T4" fmla="*/ 336 w 356"/>
                  <a:gd name="T5" fmla="*/ 238 h 268"/>
                  <a:gd name="T6" fmla="*/ 336 w 356"/>
                  <a:gd name="T7" fmla="*/ 48 h 268"/>
                  <a:gd name="T8" fmla="*/ 336 w 356"/>
                  <a:gd name="T9" fmla="*/ 48 h 268"/>
                  <a:gd name="T10" fmla="*/ 328 w 356"/>
                  <a:gd name="T11" fmla="*/ 27 h 268"/>
                  <a:gd name="T12" fmla="*/ 328 w 356"/>
                  <a:gd name="T13" fmla="*/ 27 h 268"/>
                  <a:gd name="T14" fmla="*/ 308 w 356"/>
                  <a:gd name="T15" fmla="*/ 19 h 268"/>
                  <a:gd name="T16" fmla="*/ 48 w 356"/>
                  <a:gd name="T17" fmla="*/ 19 h 268"/>
                  <a:gd name="T18" fmla="*/ 48 w 356"/>
                  <a:gd name="T19" fmla="*/ 19 h 268"/>
                  <a:gd name="T20" fmla="*/ 28 w 356"/>
                  <a:gd name="T21" fmla="*/ 27 h 268"/>
                  <a:gd name="T22" fmla="*/ 28 w 356"/>
                  <a:gd name="T23" fmla="*/ 27 h 268"/>
                  <a:gd name="T24" fmla="*/ 19 w 356"/>
                  <a:gd name="T25" fmla="*/ 48 h 268"/>
                  <a:gd name="T26" fmla="*/ 19 w 356"/>
                  <a:gd name="T27" fmla="*/ 119 h 268"/>
                  <a:gd name="T28" fmla="*/ 19 w 356"/>
                  <a:gd name="T29" fmla="*/ 119 h 268"/>
                  <a:gd name="T30" fmla="*/ 191 w 356"/>
                  <a:gd name="T31" fmla="*/ 218 h 268"/>
                  <a:gd name="T32" fmla="*/ 191 w 356"/>
                  <a:gd name="T33" fmla="*/ 218 h 268"/>
                  <a:gd name="T34" fmla="*/ 246 w 356"/>
                  <a:gd name="T35" fmla="*/ 210 h 268"/>
                  <a:gd name="T36" fmla="*/ 345 w 356"/>
                  <a:gd name="T37" fmla="*/ 267 h 268"/>
                  <a:gd name="T38" fmla="*/ 345 w 356"/>
                  <a:gd name="T39" fmla="*/ 267 h 268"/>
                  <a:gd name="T40" fmla="*/ 339 w 356"/>
                  <a:gd name="T41" fmla="*/ 264 h 268"/>
                  <a:gd name="T42" fmla="*/ 339 w 356"/>
                  <a:gd name="T43" fmla="*/ 264 h 268"/>
                  <a:gd name="T44" fmla="*/ 186 w 356"/>
                  <a:gd name="T45" fmla="*/ 239 h 268"/>
                  <a:gd name="T46" fmla="*/ 186 w 356"/>
                  <a:gd name="T47" fmla="*/ 239 h 268"/>
                  <a:gd name="T48" fmla="*/ 179 w 356"/>
                  <a:gd name="T49" fmla="*/ 238 h 268"/>
                  <a:gd name="T50" fmla="*/ 179 w 356"/>
                  <a:gd name="T51" fmla="*/ 238 h 268"/>
                  <a:gd name="T52" fmla="*/ 174 w 356"/>
                  <a:gd name="T53" fmla="*/ 231 h 268"/>
                  <a:gd name="T54" fmla="*/ 174 w 356"/>
                  <a:gd name="T55" fmla="*/ 231 h 268"/>
                  <a:gd name="T56" fmla="*/ 11 w 356"/>
                  <a:gd name="T57" fmla="*/ 137 h 268"/>
                  <a:gd name="T58" fmla="*/ 11 w 356"/>
                  <a:gd name="T59" fmla="*/ 137 h 268"/>
                  <a:gd name="T60" fmla="*/ 4 w 356"/>
                  <a:gd name="T61" fmla="*/ 135 h 268"/>
                  <a:gd name="T62" fmla="*/ 4 w 356"/>
                  <a:gd name="T63" fmla="*/ 135 h 268"/>
                  <a:gd name="T64" fmla="*/ 0 w 356"/>
                  <a:gd name="T65" fmla="*/ 128 h 268"/>
                  <a:gd name="T66" fmla="*/ 0 w 356"/>
                  <a:gd name="T67" fmla="*/ 48 h 268"/>
                  <a:gd name="T68" fmla="*/ 0 w 356"/>
                  <a:gd name="T69" fmla="*/ 48 h 268"/>
                  <a:gd name="T70" fmla="*/ 14 w 356"/>
                  <a:gd name="T71" fmla="*/ 14 h 268"/>
                  <a:gd name="T72" fmla="*/ 14 w 356"/>
                  <a:gd name="T73" fmla="*/ 14 h 268"/>
                  <a:gd name="T74" fmla="*/ 48 w 356"/>
                  <a:gd name="T75" fmla="*/ 0 h 268"/>
                  <a:gd name="T76" fmla="*/ 308 w 356"/>
                  <a:gd name="T77" fmla="*/ 0 h 268"/>
                  <a:gd name="T78" fmla="*/ 308 w 356"/>
                  <a:gd name="T79" fmla="*/ 0 h 268"/>
                  <a:gd name="T80" fmla="*/ 341 w 356"/>
                  <a:gd name="T81" fmla="*/ 14 h 268"/>
                  <a:gd name="T82" fmla="*/ 341 w 356"/>
                  <a:gd name="T83" fmla="*/ 14 h 268"/>
                  <a:gd name="T84" fmla="*/ 355 w 356"/>
                  <a:gd name="T85" fmla="*/ 48 h 268"/>
                  <a:gd name="T86" fmla="*/ 355 w 356"/>
                  <a:gd name="T87" fmla="*/ 258 h 268"/>
                  <a:gd name="T88" fmla="*/ 355 w 356"/>
                  <a:gd name="T89" fmla="*/ 258 h 268"/>
                  <a:gd name="T90" fmla="*/ 349 w 356"/>
                  <a:gd name="T91" fmla="*/ 266 h 268"/>
                  <a:gd name="T92" fmla="*/ 349 w 356"/>
                  <a:gd name="T93" fmla="*/ 266 h 268"/>
                  <a:gd name="T94" fmla="*/ 345 w 356"/>
                  <a:gd name="T95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56" h="268">
                    <a:moveTo>
                      <a:pt x="246" y="210"/>
                    </a:moveTo>
                    <a:lnTo>
                      <a:pt x="246" y="210"/>
                    </a:lnTo>
                    <a:cubicBezTo>
                      <a:pt x="274" y="210"/>
                      <a:pt x="307" y="216"/>
                      <a:pt x="336" y="238"/>
                    </a:cubicBezTo>
                    <a:lnTo>
                      <a:pt x="336" y="48"/>
                    </a:lnTo>
                    <a:lnTo>
                      <a:pt x="336" y="48"/>
                    </a:lnTo>
                    <a:cubicBezTo>
                      <a:pt x="336" y="40"/>
                      <a:pt x="333" y="32"/>
                      <a:pt x="328" y="27"/>
                    </a:cubicBezTo>
                    <a:lnTo>
                      <a:pt x="328" y="27"/>
                    </a:lnTo>
                    <a:cubicBezTo>
                      <a:pt x="322" y="22"/>
                      <a:pt x="316" y="19"/>
                      <a:pt x="308" y="19"/>
                    </a:cubicBezTo>
                    <a:lnTo>
                      <a:pt x="48" y="19"/>
                    </a:lnTo>
                    <a:lnTo>
                      <a:pt x="48" y="19"/>
                    </a:lnTo>
                    <a:cubicBezTo>
                      <a:pt x="40" y="19"/>
                      <a:pt x="33" y="22"/>
                      <a:pt x="28" y="27"/>
                    </a:cubicBezTo>
                    <a:lnTo>
                      <a:pt x="28" y="27"/>
                    </a:lnTo>
                    <a:cubicBezTo>
                      <a:pt x="23" y="32"/>
                      <a:pt x="19" y="40"/>
                      <a:pt x="19" y="48"/>
                    </a:cubicBezTo>
                    <a:lnTo>
                      <a:pt x="19" y="119"/>
                    </a:lnTo>
                    <a:lnTo>
                      <a:pt x="19" y="119"/>
                    </a:lnTo>
                    <a:cubicBezTo>
                      <a:pt x="66" y="116"/>
                      <a:pt x="174" y="123"/>
                      <a:pt x="191" y="218"/>
                    </a:cubicBezTo>
                    <a:lnTo>
                      <a:pt x="191" y="218"/>
                    </a:lnTo>
                    <a:cubicBezTo>
                      <a:pt x="203" y="215"/>
                      <a:pt x="223" y="210"/>
                      <a:pt x="246" y="210"/>
                    </a:cubicBezTo>
                    <a:close/>
                    <a:moveTo>
                      <a:pt x="345" y="267"/>
                    </a:moveTo>
                    <a:lnTo>
                      <a:pt x="345" y="267"/>
                    </a:lnTo>
                    <a:cubicBezTo>
                      <a:pt x="343" y="267"/>
                      <a:pt x="341" y="266"/>
                      <a:pt x="339" y="264"/>
                    </a:cubicBezTo>
                    <a:lnTo>
                      <a:pt x="339" y="264"/>
                    </a:lnTo>
                    <a:cubicBezTo>
                      <a:pt x="279" y="206"/>
                      <a:pt x="187" y="239"/>
                      <a:pt x="186" y="239"/>
                    </a:cubicBezTo>
                    <a:lnTo>
                      <a:pt x="186" y="239"/>
                    </a:lnTo>
                    <a:cubicBezTo>
                      <a:pt x="184" y="239"/>
                      <a:pt x="181" y="239"/>
                      <a:pt x="179" y="238"/>
                    </a:cubicBezTo>
                    <a:lnTo>
                      <a:pt x="179" y="238"/>
                    </a:lnTo>
                    <a:cubicBezTo>
                      <a:pt x="176" y="236"/>
                      <a:pt x="174" y="233"/>
                      <a:pt x="174" y="231"/>
                    </a:cubicBezTo>
                    <a:lnTo>
                      <a:pt x="174" y="231"/>
                    </a:lnTo>
                    <a:cubicBezTo>
                      <a:pt x="171" y="199"/>
                      <a:pt x="149" y="127"/>
                      <a:pt x="11" y="137"/>
                    </a:cubicBezTo>
                    <a:lnTo>
                      <a:pt x="11" y="137"/>
                    </a:lnTo>
                    <a:cubicBezTo>
                      <a:pt x="8" y="137"/>
                      <a:pt x="6" y="137"/>
                      <a:pt x="4" y="135"/>
                    </a:cubicBezTo>
                    <a:lnTo>
                      <a:pt x="4" y="135"/>
                    </a:lnTo>
                    <a:cubicBezTo>
                      <a:pt x="2" y="133"/>
                      <a:pt x="0" y="131"/>
                      <a:pt x="0" y="128"/>
                    </a:cubicBezTo>
                    <a:lnTo>
                      <a:pt x="0" y="48"/>
                    </a:lnTo>
                    <a:lnTo>
                      <a:pt x="0" y="48"/>
                    </a:lnTo>
                    <a:cubicBezTo>
                      <a:pt x="0" y="35"/>
                      <a:pt x="6" y="23"/>
                      <a:pt x="14" y="14"/>
                    </a:cubicBezTo>
                    <a:lnTo>
                      <a:pt x="14" y="14"/>
                    </a:lnTo>
                    <a:cubicBezTo>
                      <a:pt x="24" y="5"/>
                      <a:pt x="36" y="0"/>
                      <a:pt x="48" y="0"/>
                    </a:cubicBezTo>
                    <a:lnTo>
                      <a:pt x="308" y="0"/>
                    </a:lnTo>
                    <a:lnTo>
                      <a:pt x="308" y="0"/>
                    </a:lnTo>
                    <a:cubicBezTo>
                      <a:pt x="320" y="0"/>
                      <a:pt x="332" y="5"/>
                      <a:pt x="341" y="14"/>
                    </a:cubicBezTo>
                    <a:lnTo>
                      <a:pt x="341" y="14"/>
                    </a:lnTo>
                    <a:cubicBezTo>
                      <a:pt x="350" y="23"/>
                      <a:pt x="355" y="35"/>
                      <a:pt x="355" y="48"/>
                    </a:cubicBezTo>
                    <a:lnTo>
                      <a:pt x="355" y="258"/>
                    </a:lnTo>
                    <a:lnTo>
                      <a:pt x="355" y="258"/>
                    </a:lnTo>
                    <a:cubicBezTo>
                      <a:pt x="355" y="262"/>
                      <a:pt x="352" y="265"/>
                      <a:pt x="349" y="266"/>
                    </a:cubicBezTo>
                    <a:lnTo>
                      <a:pt x="349" y="266"/>
                    </a:lnTo>
                    <a:cubicBezTo>
                      <a:pt x="348" y="267"/>
                      <a:pt x="347" y="267"/>
                      <a:pt x="345" y="2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32">
                <a:extLst>
                  <a:ext uri="{FF2B5EF4-FFF2-40B4-BE49-F238E27FC236}">
                    <a16:creationId xmlns:a16="http://schemas.microsoft.com/office/drawing/2014/main" id="{2240B3EE-F2A2-4718-BB84-9DCE776AF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040" y="7134674"/>
                <a:ext cx="317883" cy="207998"/>
              </a:xfrm>
              <a:custGeom>
                <a:avLst/>
                <a:gdLst>
                  <a:gd name="T0" fmla="*/ 19 w 356"/>
                  <a:gd name="T1" fmla="*/ 22 h 234"/>
                  <a:gd name="T2" fmla="*/ 19 w 356"/>
                  <a:gd name="T3" fmla="*/ 186 h 234"/>
                  <a:gd name="T4" fmla="*/ 19 w 356"/>
                  <a:gd name="T5" fmla="*/ 186 h 234"/>
                  <a:gd name="T6" fmla="*/ 28 w 356"/>
                  <a:gd name="T7" fmla="*/ 207 h 234"/>
                  <a:gd name="T8" fmla="*/ 28 w 356"/>
                  <a:gd name="T9" fmla="*/ 207 h 234"/>
                  <a:gd name="T10" fmla="*/ 48 w 356"/>
                  <a:gd name="T11" fmla="*/ 214 h 234"/>
                  <a:gd name="T12" fmla="*/ 308 w 356"/>
                  <a:gd name="T13" fmla="*/ 214 h 234"/>
                  <a:gd name="T14" fmla="*/ 308 w 356"/>
                  <a:gd name="T15" fmla="*/ 214 h 234"/>
                  <a:gd name="T16" fmla="*/ 328 w 356"/>
                  <a:gd name="T17" fmla="*/ 207 h 234"/>
                  <a:gd name="T18" fmla="*/ 328 w 356"/>
                  <a:gd name="T19" fmla="*/ 207 h 234"/>
                  <a:gd name="T20" fmla="*/ 336 w 356"/>
                  <a:gd name="T21" fmla="*/ 186 h 234"/>
                  <a:gd name="T22" fmla="*/ 336 w 356"/>
                  <a:gd name="T23" fmla="*/ 147 h 234"/>
                  <a:gd name="T24" fmla="*/ 336 w 356"/>
                  <a:gd name="T25" fmla="*/ 147 h 234"/>
                  <a:gd name="T26" fmla="*/ 186 w 356"/>
                  <a:gd name="T27" fmla="*/ 124 h 234"/>
                  <a:gd name="T28" fmla="*/ 186 w 356"/>
                  <a:gd name="T29" fmla="*/ 124 h 234"/>
                  <a:gd name="T30" fmla="*/ 179 w 356"/>
                  <a:gd name="T31" fmla="*/ 123 h 234"/>
                  <a:gd name="T32" fmla="*/ 179 w 356"/>
                  <a:gd name="T33" fmla="*/ 123 h 234"/>
                  <a:gd name="T34" fmla="*/ 174 w 356"/>
                  <a:gd name="T35" fmla="*/ 116 h 234"/>
                  <a:gd name="T36" fmla="*/ 174 w 356"/>
                  <a:gd name="T37" fmla="*/ 116 h 234"/>
                  <a:gd name="T38" fmla="*/ 19 w 356"/>
                  <a:gd name="T39" fmla="*/ 22 h 234"/>
                  <a:gd name="T40" fmla="*/ 308 w 356"/>
                  <a:gd name="T41" fmla="*/ 233 h 234"/>
                  <a:gd name="T42" fmla="*/ 48 w 356"/>
                  <a:gd name="T43" fmla="*/ 233 h 234"/>
                  <a:gd name="T44" fmla="*/ 48 w 356"/>
                  <a:gd name="T45" fmla="*/ 233 h 234"/>
                  <a:gd name="T46" fmla="*/ 14 w 356"/>
                  <a:gd name="T47" fmla="*/ 219 h 234"/>
                  <a:gd name="T48" fmla="*/ 14 w 356"/>
                  <a:gd name="T49" fmla="*/ 219 h 234"/>
                  <a:gd name="T50" fmla="*/ 0 w 356"/>
                  <a:gd name="T51" fmla="*/ 186 h 234"/>
                  <a:gd name="T52" fmla="*/ 0 w 356"/>
                  <a:gd name="T53" fmla="*/ 13 h 234"/>
                  <a:gd name="T54" fmla="*/ 0 w 356"/>
                  <a:gd name="T55" fmla="*/ 13 h 234"/>
                  <a:gd name="T56" fmla="*/ 9 w 356"/>
                  <a:gd name="T57" fmla="*/ 4 h 234"/>
                  <a:gd name="T58" fmla="*/ 9 w 356"/>
                  <a:gd name="T59" fmla="*/ 4 h 234"/>
                  <a:gd name="T60" fmla="*/ 191 w 356"/>
                  <a:gd name="T61" fmla="*/ 103 h 234"/>
                  <a:gd name="T62" fmla="*/ 191 w 356"/>
                  <a:gd name="T63" fmla="*/ 103 h 234"/>
                  <a:gd name="T64" fmla="*/ 352 w 356"/>
                  <a:gd name="T65" fmla="*/ 136 h 234"/>
                  <a:gd name="T66" fmla="*/ 352 w 356"/>
                  <a:gd name="T67" fmla="*/ 136 h 234"/>
                  <a:gd name="T68" fmla="*/ 355 w 356"/>
                  <a:gd name="T69" fmla="*/ 143 h 234"/>
                  <a:gd name="T70" fmla="*/ 355 w 356"/>
                  <a:gd name="T71" fmla="*/ 186 h 234"/>
                  <a:gd name="T72" fmla="*/ 355 w 356"/>
                  <a:gd name="T73" fmla="*/ 186 h 234"/>
                  <a:gd name="T74" fmla="*/ 341 w 356"/>
                  <a:gd name="T75" fmla="*/ 219 h 234"/>
                  <a:gd name="T76" fmla="*/ 341 w 356"/>
                  <a:gd name="T77" fmla="*/ 219 h 234"/>
                  <a:gd name="T78" fmla="*/ 308 w 356"/>
                  <a:gd name="T79" fmla="*/ 23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6" h="234">
                    <a:moveTo>
                      <a:pt x="19" y="22"/>
                    </a:moveTo>
                    <a:lnTo>
                      <a:pt x="19" y="186"/>
                    </a:lnTo>
                    <a:lnTo>
                      <a:pt x="19" y="186"/>
                    </a:lnTo>
                    <a:cubicBezTo>
                      <a:pt x="19" y="194"/>
                      <a:pt x="23" y="201"/>
                      <a:pt x="28" y="207"/>
                    </a:cubicBezTo>
                    <a:lnTo>
                      <a:pt x="28" y="207"/>
                    </a:lnTo>
                    <a:cubicBezTo>
                      <a:pt x="33" y="212"/>
                      <a:pt x="40" y="214"/>
                      <a:pt x="48" y="214"/>
                    </a:cubicBezTo>
                    <a:lnTo>
                      <a:pt x="308" y="214"/>
                    </a:lnTo>
                    <a:lnTo>
                      <a:pt x="308" y="214"/>
                    </a:lnTo>
                    <a:cubicBezTo>
                      <a:pt x="316" y="214"/>
                      <a:pt x="322" y="212"/>
                      <a:pt x="328" y="207"/>
                    </a:cubicBezTo>
                    <a:lnTo>
                      <a:pt x="328" y="207"/>
                    </a:lnTo>
                    <a:cubicBezTo>
                      <a:pt x="333" y="201"/>
                      <a:pt x="336" y="194"/>
                      <a:pt x="336" y="186"/>
                    </a:cubicBezTo>
                    <a:lnTo>
                      <a:pt x="336" y="147"/>
                    </a:lnTo>
                    <a:lnTo>
                      <a:pt x="336" y="147"/>
                    </a:lnTo>
                    <a:cubicBezTo>
                      <a:pt x="276" y="92"/>
                      <a:pt x="187" y="124"/>
                      <a:pt x="186" y="124"/>
                    </a:cubicBezTo>
                    <a:lnTo>
                      <a:pt x="186" y="124"/>
                    </a:lnTo>
                    <a:cubicBezTo>
                      <a:pt x="184" y="124"/>
                      <a:pt x="181" y="124"/>
                      <a:pt x="179" y="123"/>
                    </a:cubicBezTo>
                    <a:lnTo>
                      <a:pt x="179" y="123"/>
                    </a:lnTo>
                    <a:cubicBezTo>
                      <a:pt x="176" y="121"/>
                      <a:pt x="174" y="118"/>
                      <a:pt x="174" y="116"/>
                    </a:cubicBezTo>
                    <a:lnTo>
                      <a:pt x="174" y="116"/>
                    </a:lnTo>
                    <a:cubicBezTo>
                      <a:pt x="171" y="85"/>
                      <a:pt x="150" y="16"/>
                      <a:pt x="19" y="22"/>
                    </a:cubicBezTo>
                    <a:close/>
                    <a:moveTo>
                      <a:pt x="308" y="233"/>
                    </a:moveTo>
                    <a:lnTo>
                      <a:pt x="48" y="233"/>
                    </a:lnTo>
                    <a:lnTo>
                      <a:pt x="48" y="233"/>
                    </a:lnTo>
                    <a:cubicBezTo>
                      <a:pt x="36" y="233"/>
                      <a:pt x="24" y="229"/>
                      <a:pt x="14" y="219"/>
                    </a:cubicBezTo>
                    <a:lnTo>
                      <a:pt x="14" y="219"/>
                    </a:lnTo>
                    <a:cubicBezTo>
                      <a:pt x="6" y="211"/>
                      <a:pt x="0" y="199"/>
                      <a:pt x="0" y="186"/>
                    </a:cubicBezTo>
                    <a:lnTo>
                      <a:pt x="0" y="13"/>
                    </a:lnTo>
                    <a:lnTo>
                      <a:pt x="0" y="13"/>
                    </a:lnTo>
                    <a:cubicBezTo>
                      <a:pt x="0" y="8"/>
                      <a:pt x="4" y="5"/>
                      <a:pt x="9" y="4"/>
                    </a:cubicBezTo>
                    <a:lnTo>
                      <a:pt x="9" y="4"/>
                    </a:lnTo>
                    <a:cubicBezTo>
                      <a:pt x="49" y="1"/>
                      <a:pt x="173" y="0"/>
                      <a:pt x="191" y="103"/>
                    </a:cubicBezTo>
                    <a:lnTo>
                      <a:pt x="191" y="103"/>
                    </a:lnTo>
                    <a:cubicBezTo>
                      <a:pt x="220" y="94"/>
                      <a:pt x="296" y="81"/>
                      <a:pt x="352" y="136"/>
                    </a:cubicBezTo>
                    <a:lnTo>
                      <a:pt x="352" y="136"/>
                    </a:lnTo>
                    <a:cubicBezTo>
                      <a:pt x="354" y="137"/>
                      <a:pt x="355" y="140"/>
                      <a:pt x="355" y="143"/>
                    </a:cubicBezTo>
                    <a:lnTo>
                      <a:pt x="355" y="186"/>
                    </a:lnTo>
                    <a:lnTo>
                      <a:pt x="355" y="186"/>
                    </a:lnTo>
                    <a:cubicBezTo>
                      <a:pt x="355" y="199"/>
                      <a:pt x="350" y="211"/>
                      <a:pt x="341" y="219"/>
                    </a:cubicBezTo>
                    <a:lnTo>
                      <a:pt x="341" y="219"/>
                    </a:lnTo>
                    <a:cubicBezTo>
                      <a:pt x="332" y="229"/>
                      <a:pt x="320" y="233"/>
                      <a:pt x="308" y="2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33">
                <a:extLst>
                  <a:ext uri="{FF2B5EF4-FFF2-40B4-BE49-F238E27FC236}">
                    <a16:creationId xmlns:a16="http://schemas.microsoft.com/office/drawing/2014/main" id="{A7D2D142-F1F3-4E19-AAD0-A497EEFEB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716" y="7095429"/>
                <a:ext cx="70640" cy="66717"/>
              </a:xfrm>
              <a:custGeom>
                <a:avLst/>
                <a:gdLst>
                  <a:gd name="T0" fmla="*/ 77 w 78"/>
                  <a:gd name="T1" fmla="*/ 39 h 77"/>
                  <a:gd name="T2" fmla="*/ 77 w 78"/>
                  <a:gd name="T3" fmla="*/ 39 h 77"/>
                  <a:gd name="T4" fmla="*/ 39 w 78"/>
                  <a:gd name="T5" fmla="*/ 76 h 77"/>
                  <a:gd name="T6" fmla="*/ 39 w 78"/>
                  <a:gd name="T7" fmla="*/ 76 h 77"/>
                  <a:gd name="T8" fmla="*/ 0 w 78"/>
                  <a:gd name="T9" fmla="*/ 39 h 77"/>
                  <a:gd name="T10" fmla="*/ 0 w 78"/>
                  <a:gd name="T11" fmla="*/ 39 h 77"/>
                  <a:gd name="T12" fmla="*/ 39 w 78"/>
                  <a:gd name="T13" fmla="*/ 0 h 77"/>
                  <a:gd name="T14" fmla="*/ 39 w 78"/>
                  <a:gd name="T15" fmla="*/ 0 h 77"/>
                  <a:gd name="T16" fmla="*/ 77 w 78"/>
                  <a:gd name="T17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7">
                    <a:moveTo>
                      <a:pt x="77" y="39"/>
                    </a:moveTo>
                    <a:lnTo>
                      <a:pt x="77" y="39"/>
                    </a:lnTo>
                    <a:cubicBezTo>
                      <a:pt x="77" y="59"/>
                      <a:pt x="59" y="76"/>
                      <a:pt x="39" y="76"/>
                    </a:cubicBezTo>
                    <a:lnTo>
                      <a:pt x="39" y="76"/>
                    </a:lnTo>
                    <a:cubicBezTo>
                      <a:pt x="18" y="76"/>
                      <a:pt x="0" y="59"/>
                      <a:pt x="0" y="39"/>
                    </a:cubicBezTo>
                    <a:lnTo>
                      <a:pt x="0" y="39"/>
                    </a:lnTo>
                    <a:cubicBezTo>
                      <a:pt x="0" y="17"/>
                      <a:pt x="18" y="0"/>
                      <a:pt x="39" y="0"/>
                    </a:cubicBezTo>
                    <a:lnTo>
                      <a:pt x="39" y="0"/>
                    </a:lnTo>
                    <a:cubicBezTo>
                      <a:pt x="59" y="0"/>
                      <a:pt x="77" y="17"/>
                      <a:pt x="77" y="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34">
                <a:extLst>
                  <a:ext uri="{FF2B5EF4-FFF2-40B4-BE49-F238E27FC236}">
                    <a16:creationId xmlns:a16="http://schemas.microsoft.com/office/drawing/2014/main" id="{52063CE9-CFBE-4142-A603-BCBBCBCA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3889" y="6836415"/>
                <a:ext cx="298259" cy="94187"/>
              </a:xfrm>
              <a:custGeom>
                <a:avLst/>
                <a:gdLst>
                  <a:gd name="T0" fmla="*/ 305 w 336"/>
                  <a:gd name="T1" fmla="*/ 107 h 108"/>
                  <a:gd name="T2" fmla="*/ 168 w 336"/>
                  <a:gd name="T3" fmla="*/ 107 h 108"/>
                  <a:gd name="T4" fmla="*/ 31 w 336"/>
                  <a:gd name="T5" fmla="*/ 107 h 108"/>
                  <a:gd name="T6" fmla="*/ 31 w 336"/>
                  <a:gd name="T7" fmla="*/ 107 h 108"/>
                  <a:gd name="T8" fmla="*/ 9 w 336"/>
                  <a:gd name="T9" fmla="*/ 97 h 108"/>
                  <a:gd name="T10" fmla="*/ 9 w 336"/>
                  <a:gd name="T11" fmla="*/ 97 h 108"/>
                  <a:gd name="T12" fmla="*/ 0 w 336"/>
                  <a:gd name="T13" fmla="*/ 75 h 108"/>
                  <a:gd name="T14" fmla="*/ 0 w 336"/>
                  <a:gd name="T15" fmla="*/ 52 h 108"/>
                  <a:gd name="T16" fmla="*/ 0 w 336"/>
                  <a:gd name="T17" fmla="*/ 29 h 108"/>
                  <a:gd name="T18" fmla="*/ 0 w 336"/>
                  <a:gd name="T19" fmla="*/ 29 h 108"/>
                  <a:gd name="T20" fmla="*/ 9 w 336"/>
                  <a:gd name="T21" fmla="*/ 8 h 108"/>
                  <a:gd name="T22" fmla="*/ 9 w 336"/>
                  <a:gd name="T23" fmla="*/ 8 h 108"/>
                  <a:gd name="T24" fmla="*/ 31 w 336"/>
                  <a:gd name="T25" fmla="*/ 0 h 108"/>
                  <a:gd name="T26" fmla="*/ 168 w 336"/>
                  <a:gd name="T27" fmla="*/ 0 h 108"/>
                  <a:gd name="T28" fmla="*/ 305 w 336"/>
                  <a:gd name="T29" fmla="*/ 0 h 108"/>
                  <a:gd name="T30" fmla="*/ 305 w 336"/>
                  <a:gd name="T31" fmla="*/ 0 h 108"/>
                  <a:gd name="T32" fmla="*/ 326 w 336"/>
                  <a:gd name="T33" fmla="*/ 8 h 108"/>
                  <a:gd name="T34" fmla="*/ 326 w 336"/>
                  <a:gd name="T35" fmla="*/ 8 h 108"/>
                  <a:gd name="T36" fmla="*/ 335 w 336"/>
                  <a:gd name="T37" fmla="*/ 29 h 108"/>
                  <a:gd name="T38" fmla="*/ 335 w 336"/>
                  <a:gd name="T39" fmla="*/ 52 h 108"/>
                  <a:gd name="T40" fmla="*/ 335 w 336"/>
                  <a:gd name="T41" fmla="*/ 75 h 108"/>
                  <a:gd name="T42" fmla="*/ 335 w 336"/>
                  <a:gd name="T43" fmla="*/ 75 h 108"/>
                  <a:gd name="T44" fmla="*/ 326 w 336"/>
                  <a:gd name="T45" fmla="*/ 97 h 108"/>
                  <a:gd name="T46" fmla="*/ 326 w 336"/>
                  <a:gd name="T47" fmla="*/ 97 h 108"/>
                  <a:gd name="T48" fmla="*/ 305 w 336"/>
                  <a:gd name="T49" fmla="*/ 10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6" h="108">
                    <a:moveTo>
                      <a:pt x="305" y="107"/>
                    </a:moveTo>
                    <a:lnTo>
                      <a:pt x="168" y="107"/>
                    </a:lnTo>
                    <a:lnTo>
                      <a:pt x="31" y="107"/>
                    </a:lnTo>
                    <a:lnTo>
                      <a:pt x="31" y="107"/>
                    </a:lnTo>
                    <a:cubicBezTo>
                      <a:pt x="22" y="107"/>
                      <a:pt x="15" y="102"/>
                      <a:pt x="9" y="97"/>
                    </a:cubicBezTo>
                    <a:lnTo>
                      <a:pt x="9" y="97"/>
                    </a:lnTo>
                    <a:cubicBezTo>
                      <a:pt x="3" y="91"/>
                      <a:pt x="0" y="83"/>
                      <a:pt x="0" y="75"/>
                    </a:cubicBezTo>
                    <a:lnTo>
                      <a:pt x="0" y="52"/>
                    </a:lnTo>
                    <a:lnTo>
                      <a:pt x="0" y="29"/>
                    </a:lnTo>
                    <a:lnTo>
                      <a:pt x="0" y="29"/>
                    </a:lnTo>
                    <a:cubicBezTo>
                      <a:pt x="0" y="22"/>
                      <a:pt x="3" y="14"/>
                      <a:pt x="9" y="8"/>
                    </a:cubicBezTo>
                    <a:lnTo>
                      <a:pt x="9" y="8"/>
                    </a:lnTo>
                    <a:cubicBezTo>
                      <a:pt x="15" y="3"/>
                      <a:pt x="22" y="0"/>
                      <a:pt x="31" y="0"/>
                    </a:cubicBezTo>
                    <a:lnTo>
                      <a:pt x="168" y="0"/>
                    </a:lnTo>
                    <a:lnTo>
                      <a:pt x="305" y="0"/>
                    </a:lnTo>
                    <a:lnTo>
                      <a:pt x="305" y="0"/>
                    </a:lnTo>
                    <a:cubicBezTo>
                      <a:pt x="313" y="0"/>
                      <a:pt x="321" y="3"/>
                      <a:pt x="326" y="8"/>
                    </a:cubicBezTo>
                    <a:lnTo>
                      <a:pt x="326" y="8"/>
                    </a:lnTo>
                    <a:cubicBezTo>
                      <a:pt x="332" y="14"/>
                      <a:pt x="335" y="22"/>
                      <a:pt x="335" y="29"/>
                    </a:cubicBezTo>
                    <a:lnTo>
                      <a:pt x="335" y="52"/>
                    </a:lnTo>
                    <a:lnTo>
                      <a:pt x="335" y="75"/>
                    </a:lnTo>
                    <a:lnTo>
                      <a:pt x="335" y="75"/>
                    </a:lnTo>
                    <a:cubicBezTo>
                      <a:pt x="335" y="83"/>
                      <a:pt x="332" y="91"/>
                      <a:pt x="326" y="97"/>
                    </a:cubicBezTo>
                    <a:lnTo>
                      <a:pt x="326" y="97"/>
                    </a:lnTo>
                    <a:cubicBezTo>
                      <a:pt x="321" y="102"/>
                      <a:pt x="313" y="107"/>
                      <a:pt x="305" y="10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35">
                <a:extLst>
                  <a:ext uri="{FF2B5EF4-FFF2-40B4-BE49-F238E27FC236}">
                    <a16:creationId xmlns:a16="http://schemas.microsoft.com/office/drawing/2014/main" id="{7F7D9003-9FFE-4EF3-936E-E94D80506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040" y="6824643"/>
                <a:ext cx="317883" cy="113808"/>
              </a:xfrm>
              <a:custGeom>
                <a:avLst/>
                <a:gdLst>
                  <a:gd name="T0" fmla="*/ 41 w 356"/>
                  <a:gd name="T1" fmla="*/ 19 h 127"/>
                  <a:gd name="T2" fmla="*/ 41 w 356"/>
                  <a:gd name="T3" fmla="*/ 19 h 127"/>
                  <a:gd name="T4" fmla="*/ 25 w 356"/>
                  <a:gd name="T5" fmla="*/ 25 h 127"/>
                  <a:gd name="T6" fmla="*/ 25 w 356"/>
                  <a:gd name="T7" fmla="*/ 25 h 127"/>
                  <a:gd name="T8" fmla="*/ 19 w 356"/>
                  <a:gd name="T9" fmla="*/ 39 h 127"/>
                  <a:gd name="T10" fmla="*/ 19 w 356"/>
                  <a:gd name="T11" fmla="*/ 85 h 127"/>
                  <a:gd name="T12" fmla="*/ 19 w 356"/>
                  <a:gd name="T13" fmla="*/ 85 h 127"/>
                  <a:gd name="T14" fmla="*/ 25 w 356"/>
                  <a:gd name="T15" fmla="*/ 100 h 127"/>
                  <a:gd name="T16" fmla="*/ 25 w 356"/>
                  <a:gd name="T17" fmla="*/ 100 h 127"/>
                  <a:gd name="T18" fmla="*/ 41 w 356"/>
                  <a:gd name="T19" fmla="*/ 107 h 127"/>
                  <a:gd name="T20" fmla="*/ 315 w 356"/>
                  <a:gd name="T21" fmla="*/ 107 h 127"/>
                  <a:gd name="T22" fmla="*/ 315 w 356"/>
                  <a:gd name="T23" fmla="*/ 107 h 127"/>
                  <a:gd name="T24" fmla="*/ 330 w 356"/>
                  <a:gd name="T25" fmla="*/ 100 h 127"/>
                  <a:gd name="T26" fmla="*/ 330 w 356"/>
                  <a:gd name="T27" fmla="*/ 100 h 127"/>
                  <a:gd name="T28" fmla="*/ 336 w 356"/>
                  <a:gd name="T29" fmla="*/ 85 h 127"/>
                  <a:gd name="T30" fmla="*/ 336 w 356"/>
                  <a:gd name="T31" fmla="*/ 39 h 127"/>
                  <a:gd name="T32" fmla="*/ 336 w 356"/>
                  <a:gd name="T33" fmla="*/ 39 h 127"/>
                  <a:gd name="T34" fmla="*/ 330 w 356"/>
                  <a:gd name="T35" fmla="*/ 25 h 127"/>
                  <a:gd name="T36" fmla="*/ 330 w 356"/>
                  <a:gd name="T37" fmla="*/ 25 h 127"/>
                  <a:gd name="T38" fmla="*/ 315 w 356"/>
                  <a:gd name="T39" fmla="*/ 19 h 127"/>
                  <a:gd name="T40" fmla="*/ 41 w 356"/>
                  <a:gd name="T41" fmla="*/ 19 h 127"/>
                  <a:gd name="T42" fmla="*/ 315 w 356"/>
                  <a:gd name="T43" fmla="*/ 126 h 127"/>
                  <a:gd name="T44" fmla="*/ 41 w 356"/>
                  <a:gd name="T45" fmla="*/ 126 h 127"/>
                  <a:gd name="T46" fmla="*/ 41 w 356"/>
                  <a:gd name="T47" fmla="*/ 126 h 127"/>
                  <a:gd name="T48" fmla="*/ 13 w 356"/>
                  <a:gd name="T49" fmla="*/ 114 h 127"/>
                  <a:gd name="T50" fmla="*/ 13 w 356"/>
                  <a:gd name="T51" fmla="*/ 114 h 127"/>
                  <a:gd name="T52" fmla="*/ 0 w 356"/>
                  <a:gd name="T53" fmla="*/ 85 h 127"/>
                  <a:gd name="T54" fmla="*/ 0 w 356"/>
                  <a:gd name="T55" fmla="*/ 39 h 127"/>
                  <a:gd name="T56" fmla="*/ 0 w 356"/>
                  <a:gd name="T57" fmla="*/ 39 h 127"/>
                  <a:gd name="T58" fmla="*/ 13 w 356"/>
                  <a:gd name="T59" fmla="*/ 11 h 127"/>
                  <a:gd name="T60" fmla="*/ 13 w 356"/>
                  <a:gd name="T61" fmla="*/ 11 h 127"/>
                  <a:gd name="T62" fmla="*/ 41 w 356"/>
                  <a:gd name="T63" fmla="*/ 0 h 127"/>
                  <a:gd name="T64" fmla="*/ 315 w 356"/>
                  <a:gd name="T65" fmla="*/ 0 h 127"/>
                  <a:gd name="T66" fmla="*/ 315 w 356"/>
                  <a:gd name="T67" fmla="*/ 0 h 127"/>
                  <a:gd name="T68" fmla="*/ 343 w 356"/>
                  <a:gd name="T69" fmla="*/ 11 h 127"/>
                  <a:gd name="T70" fmla="*/ 343 w 356"/>
                  <a:gd name="T71" fmla="*/ 11 h 127"/>
                  <a:gd name="T72" fmla="*/ 355 w 356"/>
                  <a:gd name="T73" fmla="*/ 39 h 127"/>
                  <a:gd name="T74" fmla="*/ 355 w 356"/>
                  <a:gd name="T75" fmla="*/ 85 h 127"/>
                  <a:gd name="T76" fmla="*/ 355 w 356"/>
                  <a:gd name="T77" fmla="*/ 85 h 127"/>
                  <a:gd name="T78" fmla="*/ 343 w 356"/>
                  <a:gd name="T79" fmla="*/ 114 h 127"/>
                  <a:gd name="T80" fmla="*/ 343 w 356"/>
                  <a:gd name="T81" fmla="*/ 114 h 127"/>
                  <a:gd name="T82" fmla="*/ 315 w 356"/>
                  <a:gd name="T83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6" h="127">
                    <a:moveTo>
                      <a:pt x="41" y="19"/>
                    </a:moveTo>
                    <a:lnTo>
                      <a:pt x="41" y="19"/>
                    </a:lnTo>
                    <a:cubicBezTo>
                      <a:pt x="36" y="19"/>
                      <a:pt x="30" y="21"/>
                      <a:pt x="25" y="25"/>
                    </a:cubicBezTo>
                    <a:lnTo>
                      <a:pt x="25" y="25"/>
                    </a:lnTo>
                    <a:cubicBezTo>
                      <a:pt x="22" y="29"/>
                      <a:pt x="19" y="33"/>
                      <a:pt x="19" y="39"/>
                    </a:cubicBezTo>
                    <a:lnTo>
                      <a:pt x="19" y="85"/>
                    </a:lnTo>
                    <a:lnTo>
                      <a:pt x="19" y="85"/>
                    </a:lnTo>
                    <a:cubicBezTo>
                      <a:pt x="19" y="91"/>
                      <a:pt x="22" y="96"/>
                      <a:pt x="25" y="100"/>
                    </a:cubicBezTo>
                    <a:lnTo>
                      <a:pt x="25" y="100"/>
                    </a:lnTo>
                    <a:cubicBezTo>
                      <a:pt x="30" y="104"/>
                      <a:pt x="36" y="107"/>
                      <a:pt x="41" y="107"/>
                    </a:cubicBezTo>
                    <a:lnTo>
                      <a:pt x="315" y="107"/>
                    </a:lnTo>
                    <a:lnTo>
                      <a:pt x="315" y="107"/>
                    </a:lnTo>
                    <a:cubicBezTo>
                      <a:pt x="320" y="107"/>
                      <a:pt x="326" y="104"/>
                      <a:pt x="330" y="100"/>
                    </a:cubicBezTo>
                    <a:lnTo>
                      <a:pt x="330" y="100"/>
                    </a:lnTo>
                    <a:cubicBezTo>
                      <a:pt x="334" y="96"/>
                      <a:pt x="336" y="91"/>
                      <a:pt x="336" y="85"/>
                    </a:cubicBezTo>
                    <a:lnTo>
                      <a:pt x="336" y="39"/>
                    </a:lnTo>
                    <a:lnTo>
                      <a:pt x="336" y="39"/>
                    </a:lnTo>
                    <a:cubicBezTo>
                      <a:pt x="336" y="33"/>
                      <a:pt x="334" y="29"/>
                      <a:pt x="330" y="25"/>
                    </a:cubicBezTo>
                    <a:lnTo>
                      <a:pt x="330" y="25"/>
                    </a:lnTo>
                    <a:cubicBezTo>
                      <a:pt x="326" y="21"/>
                      <a:pt x="320" y="19"/>
                      <a:pt x="315" y="19"/>
                    </a:cubicBezTo>
                    <a:lnTo>
                      <a:pt x="41" y="19"/>
                    </a:lnTo>
                    <a:close/>
                    <a:moveTo>
                      <a:pt x="315" y="126"/>
                    </a:moveTo>
                    <a:lnTo>
                      <a:pt x="41" y="126"/>
                    </a:lnTo>
                    <a:lnTo>
                      <a:pt x="41" y="126"/>
                    </a:lnTo>
                    <a:cubicBezTo>
                      <a:pt x="30" y="126"/>
                      <a:pt x="20" y="121"/>
                      <a:pt x="13" y="114"/>
                    </a:cubicBezTo>
                    <a:lnTo>
                      <a:pt x="13" y="114"/>
                    </a:lnTo>
                    <a:cubicBezTo>
                      <a:pt x="5" y="106"/>
                      <a:pt x="0" y="96"/>
                      <a:pt x="0" y="85"/>
                    </a:cubicBezTo>
                    <a:lnTo>
                      <a:pt x="0" y="39"/>
                    </a:lnTo>
                    <a:lnTo>
                      <a:pt x="0" y="39"/>
                    </a:lnTo>
                    <a:cubicBezTo>
                      <a:pt x="0" y="29"/>
                      <a:pt x="5" y="19"/>
                      <a:pt x="13" y="11"/>
                    </a:cubicBezTo>
                    <a:lnTo>
                      <a:pt x="13" y="11"/>
                    </a:lnTo>
                    <a:cubicBezTo>
                      <a:pt x="20" y="4"/>
                      <a:pt x="30" y="0"/>
                      <a:pt x="41" y="0"/>
                    </a:cubicBezTo>
                    <a:lnTo>
                      <a:pt x="315" y="0"/>
                    </a:lnTo>
                    <a:lnTo>
                      <a:pt x="315" y="0"/>
                    </a:lnTo>
                    <a:cubicBezTo>
                      <a:pt x="325" y="0"/>
                      <a:pt x="335" y="4"/>
                      <a:pt x="343" y="11"/>
                    </a:cubicBezTo>
                    <a:lnTo>
                      <a:pt x="343" y="11"/>
                    </a:lnTo>
                    <a:cubicBezTo>
                      <a:pt x="351" y="19"/>
                      <a:pt x="355" y="29"/>
                      <a:pt x="355" y="39"/>
                    </a:cubicBezTo>
                    <a:lnTo>
                      <a:pt x="355" y="85"/>
                    </a:lnTo>
                    <a:lnTo>
                      <a:pt x="355" y="85"/>
                    </a:lnTo>
                    <a:cubicBezTo>
                      <a:pt x="355" y="96"/>
                      <a:pt x="351" y="106"/>
                      <a:pt x="343" y="114"/>
                    </a:cubicBezTo>
                    <a:lnTo>
                      <a:pt x="343" y="114"/>
                    </a:lnTo>
                    <a:cubicBezTo>
                      <a:pt x="335" y="121"/>
                      <a:pt x="325" y="126"/>
                      <a:pt x="315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909BD0A0-D134-4AC6-BD0E-98A7272D6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276" y="6710831"/>
                <a:ext cx="38264" cy="744756"/>
              </a:xfrm>
              <a:custGeom>
                <a:avLst/>
                <a:gdLst>
                  <a:gd name="connsiteX0" fmla="*/ 9812 w 38264"/>
                  <a:gd name="connsiteY0" fmla="*/ 549425 h 744756"/>
                  <a:gd name="connsiteX1" fmla="*/ 18643 w 38264"/>
                  <a:gd name="connsiteY1" fmla="*/ 557453 h 744756"/>
                  <a:gd name="connsiteX2" fmla="*/ 18643 w 38264"/>
                  <a:gd name="connsiteY2" fmla="*/ 736729 h 744756"/>
                  <a:gd name="connsiteX3" fmla="*/ 9812 w 38264"/>
                  <a:gd name="connsiteY3" fmla="*/ 744756 h 744756"/>
                  <a:gd name="connsiteX4" fmla="*/ 0 w 38264"/>
                  <a:gd name="connsiteY4" fmla="*/ 736729 h 744756"/>
                  <a:gd name="connsiteX5" fmla="*/ 0 w 38264"/>
                  <a:gd name="connsiteY5" fmla="*/ 557453 h 744756"/>
                  <a:gd name="connsiteX6" fmla="*/ 9812 w 38264"/>
                  <a:gd name="connsiteY6" fmla="*/ 549425 h 744756"/>
                  <a:gd name="connsiteX7" fmla="*/ 28454 w 38264"/>
                  <a:gd name="connsiteY7" fmla="*/ 357127 h 744756"/>
                  <a:gd name="connsiteX8" fmla="*/ 38264 w 38264"/>
                  <a:gd name="connsiteY8" fmla="*/ 366013 h 744756"/>
                  <a:gd name="connsiteX9" fmla="*/ 38264 w 38264"/>
                  <a:gd name="connsiteY9" fmla="*/ 441540 h 744756"/>
                  <a:gd name="connsiteX10" fmla="*/ 28454 w 38264"/>
                  <a:gd name="connsiteY10" fmla="*/ 450426 h 744756"/>
                  <a:gd name="connsiteX11" fmla="*/ 19624 w 38264"/>
                  <a:gd name="connsiteY11" fmla="*/ 441540 h 744756"/>
                  <a:gd name="connsiteX12" fmla="*/ 19624 w 38264"/>
                  <a:gd name="connsiteY12" fmla="*/ 366013 h 744756"/>
                  <a:gd name="connsiteX13" fmla="*/ 28454 w 38264"/>
                  <a:gd name="connsiteY13" fmla="*/ 357127 h 744756"/>
                  <a:gd name="connsiteX14" fmla="*/ 28454 w 38264"/>
                  <a:gd name="connsiteY14" fmla="*/ 0 h 744756"/>
                  <a:gd name="connsiteX15" fmla="*/ 38264 w 38264"/>
                  <a:gd name="connsiteY15" fmla="*/ 8012 h 744756"/>
                  <a:gd name="connsiteX16" fmla="*/ 38264 w 38264"/>
                  <a:gd name="connsiteY16" fmla="*/ 182507 h 744756"/>
                  <a:gd name="connsiteX17" fmla="*/ 28454 w 38264"/>
                  <a:gd name="connsiteY17" fmla="*/ 191409 h 744756"/>
                  <a:gd name="connsiteX18" fmla="*/ 19624 w 38264"/>
                  <a:gd name="connsiteY18" fmla="*/ 182507 h 744756"/>
                  <a:gd name="connsiteX19" fmla="*/ 19624 w 38264"/>
                  <a:gd name="connsiteY19" fmla="*/ 8012 h 744756"/>
                  <a:gd name="connsiteX20" fmla="*/ 28454 w 38264"/>
                  <a:gd name="connsiteY20" fmla="*/ 0 h 744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264" h="744756">
                    <a:moveTo>
                      <a:pt x="9812" y="549425"/>
                    </a:moveTo>
                    <a:cubicBezTo>
                      <a:pt x="14718" y="549425"/>
                      <a:pt x="18643" y="552993"/>
                      <a:pt x="18643" y="557453"/>
                    </a:cubicBezTo>
                    <a:lnTo>
                      <a:pt x="18643" y="736729"/>
                    </a:lnTo>
                    <a:cubicBezTo>
                      <a:pt x="18643" y="741189"/>
                      <a:pt x="14718" y="744756"/>
                      <a:pt x="9812" y="744756"/>
                    </a:cubicBezTo>
                    <a:cubicBezTo>
                      <a:pt x="4906" y="744756"/>
                      <a:pt x="0" y="741189"/>
                      <a:pt x="0" y="736729"/>
                    </a:cubicBezTo>
                    <a:lnTo>
                      <a:pt x="0" y="557453"/>
                    </a:lnTo>
                    <a:cubicBezTo>
                      <a:pt x="0" y="552993"/>
                      <a:pt x="4906" y="549425"/>
                      <a:pt x="9812" y="549425"/>
                    </a:cubicBezTo>
                    <a:close/>
                    <a:moveTo>
                      <a:pt x="28454" y="357127"/>
                    </a:moveTo>
                    <a:cubicBezTo>
                      <a:pt x="33359" y="357127"/>
                      <a:pt x="38264" y="360681"/>
                      <a:pt x="38264" y="366013"/>
                    </a:cubicBezTo>
                    <a:lnTo>
                      <a:pt x="38264" y="441540"/>
                    </a:lnTo>
                    <a:cubicBezTo>
                      <a:pt x="38264" y="445983"/>
                      <a:pt x="33359" y="450426"/>
                      <a:pt x="28454" y="450426"/>
                    </a:cubicBezTo>
                    <a:cubicBezTo>
                      <a:pt x="23548" y="450426"/>
                      <a:pt x="19624" y="445983"/>
                      <a:pt x="19624" y="441540"/>
                    </a:cubicBezTo>
                    <a:lnTo>
                      <a:pt x="19624" y="366013"/>
                    </a:lnTo>
                    <a:cubicBezTo>
                      <a:pt x="19624" y="360681"/>
                      <a:pt x="23548" y="357127"/>
                      <a:pt x="28454" y="357127"/>
                    </a:cubicBezTo>
                    <a:close/>
                    <a:moveTo>
                      <a:pt x="28454" y="0"/>
                    </a:moveTo>
                    <a:cubicBezTo>
                      <a:pt x="33359" y="0"/>
                      <a:pt x="38264" y="3561"/>
                      <a:pt x="38264" y="8012"/>
                    </a:cubicBezTo>
                    <a:lnTo>
                      <a:pt x="38264" y="182507"/>
                    </a:lnTo>
                    <a:cubicBezTo>
                      <a:pt x="38264" y="186958"/>
                      <a:pt x="33359" y="191409"/>
                      <a:pt x="28454" y="191409"/>
                    </a:cubicBezTo>
                    <a:cubicBezTo>
                      <a:pt x="23548" y="191409"/>
                      <a:pt x="19624" y="186958"/>
                      <a:pt x="19624" y="182507"/>
                    </a:cubicBezTo>
                    <a:lnTo>
                      <a:pt x="19624" y="8012"/>
                    </a:lnTo>
                    <a:cubicBezTo>
                      <a:pt x="19624" y="3561"/>
                      <a:pt x="23548" y="0"/>
                      <a:pt x="284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223483A9-4109-4E08-B25C-FFC0ABEF66D2}"/>
                </a:ext>
              </a:extLst>
            </p:cNvPr>
            <p:cNvGrpSpPr/>
            <p:nvPr/>
          </p:nvGrpSpPr>
          <p:grpSpPr>
            <a:xfrm>
              <a:off x="9273505" y="8708385"/>
              <a:ext cx="5851376" cy="2562673"/>
              <a:chOff x="9273505" y="8708385"/>
              <a:chExt cx="5851376" cy="2562673"/>
            </a:xfrm>
          </p:grpSpPr>
          <p:sp>
            <p:nvSpPr>
              <p:cNvPr id="390" name="Freeform 112">
                <a:extLst>
                  <a:ext uri="{FF2B5EF4-FFF2-40B4-BE49-F238E27FC236}">
                    <a16:creationId xmlns:a16="http://schemas.microsoft.com/office/drawing/2014/main" id="{A2A7EC4C-5E13-4267-A379-848F52D2D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3505" y="8708385"/>
                <a:ext cx="4312986" cy="902627"/>
              </a:xfrm>
              <a:custGeom>
                <a:avLst/>
                <a:gdLst>
                  <a:gd name="T0" fmla="*/ 4836 w 4846"/>
                  <a:gd name="T1" fmla="*/ 1012 h 1013"/>
                  <a:gd name="T2" fmla="*/ 0 w 4846"/>
                  <a:gd name="T3" fmla="*/ 1012 h 1013"/>
                  <a:gd name="T4" fmla="*/ 0 w 4846"/>
                  <a:gd name="T5" fmla="*/ 10 h 1013"/>
                  <a:gd name="T6" fmla="*/ 0 w 4846"/>
                  <a:gd name="T7" fmla="*/ 10 h 1013"/>
                  <a:gd name="T8" fmla="*/ 9 w 4846"/>
                  <a:gd name="T9" fmla="*/ 0 h 1013"/>
                  <a:gd name="T10" fmla="*/ 9 w 4846"/>
                  <a:gd name="T11" fmla="*/ 0 h 1013"/>
                  <a:gd name="T12" fmla="*/ 19 w 4846"/>
                  <a:gd name="T13" fmla="*/ 10 h 1013"/>
                  <a:gd name="T14" fmla="*/ 19 w 4846"/>
                  <a:gd name="T15" fmla="*/ 994 h 1013"/>
                  <a:gd name="T16" fmla="*/ 4836 w 4846"/>
                  <a:gd name="T17" fmla="*/ 994 h 1013"/>
                  <a:gd name="T18" fmla="*/ 4836 w 4846"/>
                  <a:gd name="T19" fmla="*/ 994 h 1013"/>
                  <a:gd name="T20" fmla="*/ 4845 w 4846"/>
                  <a:gd name="T21" fmla="*/ 1003 h 1013"/>
                  <a:gd name="T22" fmla="*/ 4845 w 4846"/>
                  <a:gd name="T23" fmla="*/ 1003 h 1013"/>
                  <a:gd name="T24" fmla="*/ 4836 w 4846"/>
                  <a:gd name="T25" fmla="*/ 1012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46" h="1013">
                    <a:moveTo>
                      <a:pt x="4836" y="1012"/>
                    </a:moveTo>
                    <a:lnTo>
                      <a:pt x="0" y="1012"/>
                    </a:ln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5"/>
                      <a:pt x="19" y="10"/>
                    </a:cubicBezTo>
                    <a:lnTo>
                      <a:pt x="19" y="994"/>
                    </a:lnTo>
                    <a:lnTo>
                      <a:pt x="4836" y="994"/>
                    </a:lnTo>
                    <a:lnTo>
                      <a:pt x="4836" y="994"/>
                    </a:lnTo>
                    <a:cubicBezTo>
                      <a:pt x="4841" y="994"/>
                      <a:pt x="4845" y="998"/>
                      <a:pt x="4845" y="1003"/>
                    </a:cubicBezTo>
                    <a:lnTo>
                      <a:pt x="4845" y="1003"/>
                    </a:lnTo>
                    <a:cubicBezTo>
                      <a:pt x="4845" y="1008"/>
                      <a:pt x="4841" y="1012"/>
                      <a:pt x="4836" y="10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13">
                <a:extLst>
                  <a:ext uri="{FF2B5EF4-FFF2-40B4-BE49-F238E27FC236}">
                    <a16:creationId xmlns:a16="http://schemas.microsoft.com/office/drawing/2014/main" id="{5D4BA44B-9CEA-4E37-88AE-AB7A1C53F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6215" y="9108680"/>
                <a:ext cx="1008586" cy="1008586"/>
              </a:xfrm>
              <a:custGeom>
                <a:avLst/>
                <a:gdLst>
                  <a:gd name="T0" fmla="*/ 1001 w 1134"/>
                  <a:gd name="T1" fmla="*/ 1133 h 1134"/>
                  <a:gd name="T2" fmla="*/ 567 w 1134"/>
                  <a:gd name="T3" fmla="*/ 1133 h 1134"/>
                  <a:gd name="T4" fmla="*/ 132 w 1134"/>
                  <a:gd name="T5" fmla="*/ 1133 h 1134"/>
                  <a:gd name="T6" fmla="*/ 132 w 1134"/>
                  <a:gd name="T7" fmla="*/ 1133 h 1134"/>
                  <a:gd name="T8" fmla="*/ 39 w 1134"/>
                  <a:gd name="T9" fmla="*/ 1094 h 1134"/>
                  <a:gd name="T10" fmla="*/ 39 w 1134"/>
                  <a:gd name="T11" fmla="*/ 1094 h 1134"/>
                  <a:gd name="T12" fmla="*/ 0 w 1134"/>
                  <a:gd name="T13" fmla="*/ 1001 h 1134"/>
                  <a:gd name="T14" fmla="*/ 0 w 1134"/>
                  <a:gd name="T15" fmla="*/ 567 h 1134"/>
                  <a:gd name="T16" fmla="*/ 0 w 1134"/>
                  <a:gd name="T17" fmla="*/ 132 h 1134"/>
                  <a:gd name="T18" fmla="*/ 0 w 1134"/>
                  <a:gd name="T19" fmla="*/ 132 h 1134"/>
                  <a:gd name="T20" fmla="*/ 39 w 1134"/>
                  <a:gd name="T21" fmla="*/ 39 h 1134"/>
                  <a:gd name="T22" fmla="*/ 39 w 1134"/>
                  <a:gd name="T23" fmla="*/ 39 h 1134"/>
                  <a:gd name="T24" fmla="*/ 132 w 1134"/>
                  <a:gd name="T25" fmla="*/ 0 h 1134"/>
                  <a:gd name="T26" fmla="*/ 567 w 1134"/>
                  <a:gd name="T27" fmla="*/ 0 h 1134"/>
                  <a:gd name="T28" fmla="*/ 1001 w 1134"/>
                  <a:gd name="T29" fmla="*/ 0 h 1134"/>
                  <a:gd name="T30" fmla="*/ 1001 w 1134"/>
                  <a:gd name="T31" fmla="*/ 0 h 1134"/>
                  <a:gd name="T32" fmla="*/ 1094 w 1134"/>
                  <a:gd name="T33" fmla="*/ 39 h 1134"/>
                  <a:gd name="T34" fmla="*/ 1094 w 1134"/>
                  <a:gd name="T35" fmla="*/ 39 h 1134"/>
                  <a:gd name="T36" fmla="*/ 1133 w 1134"/>
                  <a:gd name="T37" fmla="*/ 132 h 1134"/>
                  <a:gd name="T38" fmla="*/ 1133 w 1134"/>
                  <a:gd name="T39" fmla="*/ 567 h 1134"/>
                  <a:gd name="T40" fmla="*/ 1133 w 1134"/>
                  <a:gd name="T41" fmla="*/ 1001 h 1134"/>
                  <a:gd name="T42" fmla="*/ 1133 w 1134"/>
                  <a:gd name="T43" fmla="*/ 1001 h 1134"/>
                  <a:gd name="T44" fmla="*/ 1094 w 1134"/>
                  <a:gd name="T45" fmla="*/ 1094 h 1134"/>
                  <a:gd name="T46" fmla="*/ 1094 w 1134"/>
                  <a:gd name="T47" fmla="*/ 1094 h 1134"/>
                  <a:gd name="T48" fmla="*/ 1001 w 1134"/>
                  <a:gd name="T49" fmla="*/ 1133 h 1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34" h="1134">
                    <a:moveTo>
                      <a:pt x="1001" y="1133"/>
                    </a:moveTo>
                    <a:lnTo>
                      <a:pt x="567" y="1133"/>
                    </a:lnTo>
                    <a:lnTo>
                      <a:pt x="132" y="1133"/>
                    </a:lnTo>
                    <a:lnTo>
                      <a:pt x="132" y="1133"/>
                    </a:lnTo>
                    <a:cubicBezTo>
                      <a:pt x="95" y="1133"/>
                      <a:pt x="63" y="1118"/>
                      <a:pt x="39" y="1094"/>
                    </a:cubicBezTo>
                    <a:lnTo>
                      <a:pt x="39" y="1094"/>
                    </a:lnTo>
                    <a:cubicBezTo>
                      <a:pt x="15" y="1070"/>
                      <a:pt x="0" y="1038"/>
                      <a:pt x="0" y="1001"/>
                    </a:cubicBezTo>
                    <a:lnTo>
                      <a:pt x="0" y="567"/>
                    </a:ln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96"/>
                      <a:pt x="15" y="63"/>
                      <a:pt x="39" y="39"/>
                    </a:cubicBezTo>
                    <a:lnTo>
                      <a:pt x="39" y="39"/>
                    </a:lnTo>
                    <a:cubicBezTo>
                      <a:pt x="63" y="15"/>
                      <a:pt x="95" y="0"/>
                      <a:pt x="132" y="0"/>
                    </a:cubicBezTo>
                    <a:lnTo>
                      <a:pt x="567" y="0"/>
                    </a:lnTo>
                    <a:lnTo>
                      <a:pt x="1001" y="0"/>
                    </a:lnTo>
                    <a:lnTo>
                      <a:pt x="1001" y="0"/>
                    </a:lnTo>
                    <a:cubicBezTo>
                      <a:pt x="1038" y="0"/>
                      <a:pt x="1070" y="15"/>
                      <a:pt x="1094" y="39"/>
                    </a:cubicBezTo>
                    <a:lnTo>
                      <a:pt x="1094" y="39"/>
                    </a:lnTo>
                    <a:cubicBezTo>
                      <a:pt x="1118" y="63"/>
                      <a:pt x="1133" y="96"/>
                      <a:pt x="1133" y="132"/>
                    </a:cubicBezTo>
                    <a:lnTo>
                      <a:pt x="1133" y="567"/>
                    </a:lnTo>
                    <a:lnTo>
                      <a:pt x="1133" y="1001"/>
                    </a:lnTo>
                    <a:lnTo>
                      <a:pt x="1133" y="1001"/>
                    </a:lnTo>
                    <a:cubicBezTo>
                      <a:pt x="1133" y="1038"/>
                      <a:pt x="1118" y="1070"/>
                      <a:pt x="1094" y="1094"/>
                    </a:cubicBezTo>
                    <a:lnTo>
                      <a:pt x="1094" y="1094"/>
                    </a:lnTo>
                    <a:cubicBezTo>
                      <a:pt x="1070" y="1118"/>
                      <a:pt x="1038" y="1133"/>
                      <a:pt x="1001" y="113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14">
                <a:extLst>
                  <a:ext uri="{FF2B5EF4-FFF2-40B4-BE49-F238E27FC236}">
                    <a16:creationId xmlns:a16="http://schemas.microsoft.com/office/drawing/2014/main" id="{AFA2A069-4317-41B1-BD37-BA784EE7D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8366" y="9100831"/>
                <a:ext cx="1024284" cy="1024284"/>
              </a:xfrm>
              <a:custGeom>
                <a:avLst/>
                <a:gdLst>
                  <a:gd name="T0" fmla="*/ 141 w 1152"/>
                  <a:gd name="T1" fmla="*/ 19 h 1152"/>
                  <a:gd name="T2" fmla="*/ 141 w 1152"/>
                  <a:gd name="T3" fmla="*/ 19 h 1152"/>
                  <a:gd name="T4" fmla="*/ 55 w 1152"/>
                  <a:gd name="T5" fmla="*/ 54 h 1152"/>
                  <a:gd name="T6" fmla="*/ 55 w 1152"/>
                  <a:gd name="T7" fmla="*/ 54 h 1152"/>
                  <a:gd name="T8" fmla="*/ 19 w 1152"/>
                  <a:gd name="T9" fmla="*/ 141 h 1152"/>
                  <a:gd name="T10" fmla="*/ 19 w 1152"/>
                  <a:gd name="T11" fmla="*/ 1010 h 1152"/>
                  <a:gd name="T12" fmla="*/ 19 w 1152"/>
                  <a:gd name="T13" fmla="*/ 1010 h 1152"/>
                  <a:gd name="T14" fmla="*/ 55 w 1152"/>
                  <a:gd name="T15" fmla="*/ 1097 h 1152"/>
                  <a:gd name="T16" fmla="*/ 55 w 1152"/>
                  <a:gd name="T17" fmla="*/ 1097 h 1152"/>
                  <a:gd name="T18" fmla="*/ 141 w 1152"/>
                  <a:gd name="T19" fmla="*/ 1132 h 1152"/>
                  <a:gd name="T20" fmla="*/ 1010 w 1152"/>
                  <a:gd name="T21" fmla="*/ 1132 h 1152"/>
                  <a:gd name="T22" fmla="*/ 1010 w 1152"/>
                  <a:gd name="T23" fmla="*/ 1132 h 1152"/>
                  <a:gd name="T24" fmla="*/ 1097 w 1152"/>
                  <a:gd name="T25" fmla="*/ 1097 h 1152"/>
                  <a:gd name="T26" fmla="*/ 1097 w 1152"/>
                  <a:gd name="T27" fmla="*/ 1097 h 1152"/>
                  <a:gd name="T28" fmla="*/ 1133 w 1152"/>
                  <a:gd name="T29" fmla="*/ 1010 h 1152"/>
                  <a:gd name="T30" fmla="*/ 1133 w 1152"/>
                  <a:gd name="T31" fmla="*/ 141 h 1152"/>
                  <a:gd name="T32" fmla="*/ 1133 w 1152"/>
                  <a:gd name="T33" fmla="*/ 141 h 1152"/>
                  <a:gd name="T34" fmla="*/ 1097 w 1152"/>
                  <a:gd name="T35" fmla="*/ 54 h 1152"/>
                  <a:gd name="T36" fmla="*/ 1097 w 1152"/>
                  <a:gd name="T37" fmla="*/ 54 h 1152"/>
                  <a:gd name="T38" fmla="*/ 1010 w 1152"/>
                  <a:gd name="T39" fmla="*/ 19 h 1152"/>
                  <a:gd name="T40" fmla="*/ 141 w 1152"/>
                  <a:gd name="T41" fmla="*/ 19 h 1152"/>
                  <a:gd name="T42" fmla="*/ 1010 w 1152"/>
                  <a:gd name="T43" fmla="*/ 1151 h 1152"/>
                  <a:gd name="T44" fmla="*/ 141 w 1152"/>
                  <a:gd name="T45" fmla="*/ 1151 h 1152"/>
                  <a:gd name="T46" fmla="*/ 141 w 1152"/>
                  <a:gd name="T47" fmla="*/ 1151 h 1152"/>
                  <a:gd name="T48" fmla="*/ 41 w 1152"/>
                  <a:gd name="T49" fmla="*/ 1110 h 1152"/>
                  <a:gd name="T50" fmla="*/ 41 w 1152"/>
                  <a:gd name="T51" fmla="*/ 1110 h 1152"/>
                  <a:gd name="T52" fmla="*/ 0 w 1152"/>
                  <a:gd name="T53" fmla="*/ 1010 h 1152"/>
                  <a:gd name="T54" fmla="*/ 0 w 1152"/>
                  <a:gd name="T55" fmla="*/ 141 h 1152"/>
                  <a:gd name="T56" fmla="*/ 0 w 1152"/>
                  <a:gd name="T57" fmla="*/ 141 h 1152"/>
                  <a:gd name="T58" fmla="*/ 41 w 1152"/>
                  <a:gd name="T59" fmla="*/ 41 h 1152"/>
                  <a:gd name="T60" fmla="*/ 41 w 1152"/>
                  <a:gd name="T61" fmla="*/ 41 h 1152"/>
                  <a:gd name="T62" fmla="*/ 141 w 1152"/>
                  <a:gd name="T63" fmla="*/ 0 h 1152"/>
                  <a:gd name="T64" fmla="*/ 1010 w 1152"/>
                  <a:gd name="T65" fmla="*/ 0 h 1152"/>
                  <a:gd name="T66" fmla="*/ 1010 w 1152"/>
                  <a:gd name="T67" fmla="*/ 0 h 1152"/>
                  <a:gd name="T68" fmla="*/ 1110 w 1152"/>
                  <a:gd name="T69" fmla="*/ 41 h 1152"/>
                  <a:gd name="T70" fmla="*/ 1110 w 1152"/>
                  <a:gd name="T71" fmla="*/ 41 h 1152"/>
                  <a:gd name="T72" fmla="*/ 1151 w 1152"/>
                  <a:gd name="T73" fmla="*/ 141 h 1152"/>
                  <a:gd name="T74" fmla="*/ 1151 w 1152"/>
                  <a:gd name="T75" fmla="*/ 1010 h 1152"/>
                  <a:gd name="T76" fmla="*/ 1151 w 1152"/>
                  <a:gd name="T77" fmla="*/ 1010 h 1152"/>
                  <a:gd name="T78" fmla="*/ 1110 w 1152"/>
                  <a:gd name="T79" fmla="*/ 1110 h 1152"/>
                  <a:gd name="T80" fmla="*/ 1110 w 1152"/>
                  <a:gd name="T81" fmla="*/ 1110 h 1152"/>
                  <a:gd name="T82" fmla="*/ 1010 w 1152"/>
                  <a:gd name="T83" fmla="*/ 1151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2" h="1152">
                    <a:moveTo>
                      <a:pt x="141" y="19"/>
                    </a:moveTo>
                    <a:lnTo>
                      <a:pt x="141" y="19"/>
                    </a:lnTo>
                    <a:cubicBezTo>
                      <a:pt x="108" y="19"/>
                      <a:pt x="78" y="31"/>
                      <a:pt x="55" y="54"/>
                    </a:cubicBezTo>
                    <a:lnTo>
                      <a:pt x="55" y="54"/>
                    </a:lnTo>
                    <a:cubicBezTo>
                      <a:pt x="32" y="78"/>
                      <a:pt x="19" y="109"/>
                      <a:pt x="19" y="141"/>
                    </a:cubicBezTo>
                    <a:lnTo>
                      <a:pt x="19" y="1010"/>
                    </a:lnTo>
                    <a:lnTo>
                      <a:pt x="19" y="1010"/>
                    </a:lnTo>
                    <a:cubicBezTo>
                      <a:pt x="19" y="1043"/>
                      <a:pt x="32" y="1074"/>
                      <a:pt x="55" y="1097"/>
                    </a:cubicBezTo>
                    <a:lnTo>
                      <a:pt x="55" y="1097"/>
                    </a:lnTo>
                    <a:cubicBezTo>
                      <a:pt x="78" y="1121"/>
                      <a:pt x="108" y="1132"/>
                      <a:pt x="141" y="1132"/>
                    </a:cubicBezTo>
                    <a:lnTo>
                      <a:pt x="1010" y="1132"/>
                    </a:lnTo>
                    <a:lnTo>
                      <a:pt x="1010" y="1132"/>
                    </a:lnTo>
                    <a:cubicBezTo>
                      <a:pt x="1042" y="1132"/>
                      <a:pt x="1074" y="1121"/>
                      <a:pt x="1097" y="1097"/>
                    </a:cubicBezTo>
                    <a:lnTo>
                      <a:pt x="1097" y="1097"/>
                    </a:lnTo>
                    <a:cubicBezTo>
                      <a:pt x="1120" y="1074"/>
                      <a:pt x="1133" y="1043"/>
                      <a:pt x="1133" y="1010"/>
                    </a:cubicBezTo>
                    <a:lnTo>
                      <a:pt x="1133" y="141"/>
                    </a:lnTo>
                    <a:lnTo>
                      <a:pt x="1133" y="141"/>
                    </a:lnTo>
                    <a:cubicBezTo>
                      <a:pt x="1133" y="109"/>
                      <a:pt x="1120" y="78"/>
                      <a:pt x="1097" y="54"/>
                    </a:cubicBezTo>
                    <a:lnTo>
                      <a:pt x="1097" y="54"/>
                    </a:lnTo>
                    <a:cubicBezTo>
                      <a:pt x="1074" y="31"/>
                      <a:pt x="1042" y="19"/>
                      <a:pt x="1010" y="19"/>
                    </a:cubicBezTo>
                    <a:lnTo>
                      <a:pt x="141" y="19"/>
                    </a:lnTo>
                    <a:close/>
                    <a:moveTo>
                      <a:pt x="1010" y="1151"/>
                    </a:moveTo>
                    <a:lnTo>
                      <a:pt x="141" y="1151"/>
                    </a:lnTo>
                    <a:lnTo>
                      <a:pt x="141" y="1151"/>
                    </a:lnTo>
                    <a:cubicBezTo>
                      <a:pt x="104" y="1151"/>
                      <a:pt x="68" y="1137"/>
                      <a:pt x="41" y="1110"/>
                    </a:cubicBezTo>
                    <a:lnTo>
                      <a:pt x="41" y="1110"/>
                    </a:lnTo>
                    <a:cubicBezTo>
                      <a:pt x="14" y="1084"/>
                      <a:pt x="0" y="1048"/>
                      <a:pt x="0" y="1010"/>
                    </a:cubicBezTo>
                    <a:lnTo>
                      <a:pt x="0" y="141"/>
                    </a:lnTo>
                    <a:lnTo>
                      <a:pt x="0" y="141"/>
                    </a:lnTo>
                    <a:cubicBezTo>
                      <a:pt x="0" y="103"/>
                      <a:pt x="14" y="68"/>
                      <a:pt x="41" y="41"/>
                    </a:cubicBezTo>
                    <a:lnTo>
                      <a:pt x="41" y="41"/>
                    </a:lnTo>
                    <a:cubicBezTo>
                      <a:pt x="68" y="14"/>
                      <a:pt x="104" y="0"/>
                      <a:pt x="141" y="0"/>
                    </a:cubicBezTo>
                    <a:lnTo>
                      <a:pt x="1010" y="0"/>
                    </a:lnTo>
                    <a:lnTo>
                      <a:pt x="1010" y="0"/>
                    </a:lnTo>
                    <a:cubicBezTo>
                      <a:pt x="1048" y="0"/>
                      <a:pt x="1084" y="14"/>
                      <a:pt x="1110" y="41"/>
                    </a:cubicBezTo>
                    <a:lnTo>
                      <a:pt x="1110" y="41"/>
                    </a:lnTo>
                    <a:cubicBezTo>
                      <a:pt x="1137" y="68"/>
                      <a:pt x="1151" y="103"/>
                      <a:pt x="1151" y="141"/>
                    </a:cubicBezTo>
                    <a:lnTo>
                      <a:pt x="1151" y="1010"/>
                    </a:lnTo>
                    <a:lnTo>
                      <a:pt x="1151" y="1010"/>
                    </a:lnTo>
                    <a:cubicBezTo>
                      <a:pt x="1151" y="1048"/>
                      <a:pt x="1137" y="1084"/>
                      <a:pt x="1110" y="1110"/>
                    </a:cubicBezTo>
                    <a:lnTo>
                      <a:pt x="1110" y="1110"/>
                    </a:lnTo>
                    <a:cubicBezTo>
                      <a:pt x="1084" y="1137"/>
                      <a:pt x="1048" y="1151"/>
                      <a:pt x="1010" y="1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15">
                <a:extLst>
                  <a:ext uri="{FF2B5EF4-FFF2-40B4-BE49-F238E27FC236}">
                    <a16:creationId xmlns:a16="http://schemas.microsoft.com/office/drawing/2014/main" id="{E87888D1-75E3-4DBA-83DA-A3BACD358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5345" y="9277431"/>
                <a:ext cx="596518" cy="749574"/>
              </a:xfrm>
              <a:custGeom>
                <a:avLst/>
                <a:gdLst>
                  <a:gd name="T0" fmla="*/ 547 w 669"/>
                  <a:gd name="T1" fmla="*/ 600 h 843"/>
                  <a:gd name="T2" fmla="*/ 547 w 669"/>
                  <a:gd name="T3" fmla="*/ 600 h 843"/>
                  <a:gd name="T4" fmla="*/ 478 w 669"/>
                  <a:gd name="T5" fmla="*/ 620 h 843"/>
                  <a:gd name="T6" fmla="*/ 238 w 669"/>
                  <a:gd name="T7" fmla="*/ 452 h 843"/>
                  <a:gd name="T8" fmla="*/ 238 w 669"/>
                  <a:gd name="T9" fmla="*/ 452 h 843"/>
                  <a:gd name="T10" fmla="*/ 243 w 669"/>
                  <a:gd name="T11" fmla="*/ 422 h 843"/>
                  <a:gd name="T12" fmla="*/ 243 w 669"/>
                  <a:gd name="T13" fmla="*/ 422 h 843"/>
                  <a:gd name="T14" fmla="*/ 238 w 669"/>
                  <a:gd name="T15" fmla="*/ 390 h 843"/>
                  <a:gd name="T16" fmla="*/ 478 w 669"/>
                  <a:gd name="T17" fmla="*/ 222 h 843"/>
                  <a:gd name="T18" fmla="*/ 478 w 669"/>
                  <a:gd name="T19" fmla="*/ 222 h 843"/>
                  <a:gd name="T20" fmla="*/ 547 w 669"/>
                  <a:gd name="T21" fmla="*/ 243 h 843"/>
                  <a:gd name="T22" fmla="*/ 547 w 669"/>
                  <a:gd name="T23" fmla="*/ 243 h 843"/>
                  <a:gd name="T24" fmla="*/ 668 w 669"/>
                  <a:gd name="T25" fmla="*/ 122 h 843"/>
                  <a:gd name="T26" fmla="*/ 668 w 669"/>
                  <a:gd name="T27" fmla="*/ 122 h 843"/>
                  <a:gd name="T28" fmla="*/ 547 w 669"/>
                  <a:gd name="T29" fmla="*/ 0 h 843"/>
                  <a:gd name="T30" fmla="*/ 547 w 669"/>
                  <a:gd name="T31" fmla="*/ 0 h 843"/>
                  <a:gd name="T32" fmla="*/ 425 w 669"/>
                  <a:gd name="T33" fmla="*/ 122 h 843"/>
                  <a:gd name="T34" fmla="*/ 425 w 669"/>
                  <a:gd name="T35" fmla="*/ 122 h 843"/>
                  <a:gd name="T36" fmla="*/ 429 w 669"/>
                  <a:gd name="T37" fmla="*/ 153 h 843"/>
                  <a:gd name="T38" fmla="*/ 190 w 669"/>
                  <a:gd name="T39" fmla="*/ 321 h 843"/>
                  <a:gd name="T40" fmla="*/ 190 w 669"/>
                  <a:gd name="T41" fmla="*/ 321 h 843"/>
                  <a:gd name="T42" fmla="*/ 121 w 669"/>
                  <a:gd name="T43" fmla="*/ 300 h 843"/>
                  <a:gd name="T44" fmla="*/ 121 w 669"/>
                  <a:gd name="T45" fmla="*/ 300 h 843"/>
                  <a:gd name="T46" fmla="*/ 0 w 669"/>
                  <a:gd name="T47" fmla="*/ 422 h 843"/>
                  <a:gd name="T48" fmla="*/ 0 w 669"/>
                  <a:gd name="T49" fmla="*/ 422 h 843"/>
                  <a:gd name="T50" fmla="*/ 121 w 669"/>
                  <a:gd name="T51" fmla="*/ 543 h 843"/>
                  <a:gd name="T52" fmla="*/ 121 w 669"/>
                  <a:gd name="T53" fmla="*/ 543 h 843"/>
                  <a:gd name="T54" fmla="*/ 190 w 669"/>
                  <a:gd name="T55" fmla="*/ 521 h 843"/>
                  <a:gd name="T56" fmla="*/ 429 w 669"/>
                  <a:gd name="T57" fmla="*/ 689 h 843"/>
                  <a:gd name="T58" fmla="*/ 429 w 669"/>
                  <a:gd name="T59" fmla="*/ 689 h 843"/>
                  <a:gd name="T60" fmla="*/ 425 w 669"/>
                  <a:gd name="T61" fmla="*/ 720 h 843"/>
                  <a:gd name="T62" fmla="*/ 425 w 669"/>
                  <a:gd name="T63" fmla="*/ 720 h 843"/>
                  <a:gd name="T64" fmla="*/ 547 w 669"/>
                  <a:gd name="T65" fmla="*/ 842 h 843"/>
                  <a:gd name="T66" fmla="*/ 547 w 669"/>
                  <a:gd name="T67" fmla="*/ 842 h 843"/>
                  <a:gd name="T68" fmla="*/ 668 w 669"/>
                  <a:gd name="T69" fmla="*/ 720 h 843"/>
                  <a:gd name="T70" fmla="*/ 668 w 669"/>
                  <a:gd name="T71" fmla="*/ 720 h 843"/>
                  <a:gd name="T72" fmla="*/ 547 w 669"/>
                  <a:gd name="T73" fmla="*/ 600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69" h="843">
                    <a:moveTo>
                      <a:pt x="547" y="600"/>
                    </a:moveTo>
                    <a:lnTo>
                      <a:pt x="547" y="600"/>
                    </a:lnTo>
                    <a:cubicBezTo>
                      <a:pt x="521" y="600"/>
                      <a:pt x="497" y="607"/>
                      <a:pt x="478" y="620"/>
                    </a:cubicBezTo>
                    <a:lnTo>
                      <a:pt x="238" y="452"/>
                    </a:lnTo>
                    <a:lnTo>
                      <a:pt x="238" y="452"/>
                    </a:lnTo>
                    <a:cubicBezTo>
                      <a:pt x="241" y="442"/>
                      <a:pt x="243" y="432"/>
                      <a:pt x="243" y="422"/>
                    </a:cubicBezTo>
                    <a:lnTo>
                      <a:pt x="243" y="422"/>
                    </a:lnTo>
                    <a:cubicBezTo>
                      <a:pt x="243" y="410"/>
                      <a:pt x="241" y="400"/>
                      <a:pt x="238" y="390"/>
                    </a:cubicBezTo>
                    <a:lnTo>
                      <a:pt x="478" y="222"/>
                    </a:lnTo>
                    <a:lnTo>
                      <a:pt x="478" y="222"/>
                    </a:lnTo>
                    <a:cubicBezTo>
                      <a:pt x="497" y="236"/>
                      <a:pt x="521" y="243"/>
                      <a:pt x="547" y="243"/>
                    </a:cubicBezTo>
                    <a:lnTo>
                      <a:pt x="547" y="243"/>
                    </a:lnTo>
                    <a:cubicBezTo>
                      <a:pt x="613" y="243"/>
                      <a:pt x="668" y="189"/>
                      <a:pt x="668" y="122"/>
                    </a:cubicBezTo>
                    <a:lnTo>
                      <a:pt x="668" y="122"/>
                    </a:lnTo>
                    <a:cubicBezTo>
                      <a:pt x="668" y="55"/>
                      <a:pt x="613" y="0"/>
                      <a:pt x="547" y="0"/>
                    </a:cubicBezTo>
                    <a:lnTo>
                      <a:pt x="547" y="0"/>
                    </a:lnTo>
                    <a:cubicBezTo>
                      <a:pt x="479" y="0"/>
                      <a:pt x="425" y="55"/>
                      <a:pt x="425" y="122"/>
                    </a:cubicBezTo>
                    <a:lnTo>
                      <a:pt x="425" y="122"/>
                    </a:lnTo>
                    <a:cubicBezTo>
                      <a:pt x="425" y="132"/>
                      <a:pt x="426" y="142"/>
                      <a:pt x="429" y="153"/>
                    </a:cubicBezTo>
                    <a:lnTo>
                      <a:pt x="190" y="321"/>
                    </a:lnTo>
                    <a:lnTo>
                      <a:pt x="190" y="321"/>
                    </a:lnTo>
                    <a:cubicBezTo>
                      <a:pt x="170" y="308"/>
                      <a:pt x="147" y="300"/>
                      <a:pt x="121" y="300"/>
                    </a:cubicBezTo>
                    <a:lnTo>
                      <a:pt x="121" y="300"/>
                    </a:lnTo>
                    <a:cubicBezTo>
                      <a:pt x="54" y="300"/>
                      <a:pt x="0" y="354"/>
                      <a:pt x="0" y="422"/>
                    </a:cubicBezTo>
                    <a:lnTo>
                      <a:pt x="0" y="422"/>
                    </a:lnTo>
                    <a:cubicBezTo>
                      <a:pt x="0" y="488"/>
                      <a:pt x="54" y="543"/>
                      <a:pt x="121" y="543"/>
                    </a:cubicBezTo>
                    <a:lnTo>
                      <a:pt x="121" y="543"/>
                    </a:lnTo>
                    <a:cubicBezTo>
                      <a:pt x="147" y="543"/>
                      <a:pt x="170" y="534"/>
                      <a:pt x="190" y="521"/>
                    </a:cubicBezTo>
                    <a:lnTo>
                      <a:pt x="429" y="689"/>
                    </a:lnTo>
                    <a:lnTo>
                      <a:pt x="429" y="689"/>
                    </a:lnTo>
                    <a:cubicBezTo>
                      <a:pt x="426" y="700"/>
                      <a:pt x="425" y="710"/>
                      <a:pt x="425" y="720"/>
                    </a:cubicBezTo>
                    <a:lnTo>
                      <a:pt x="425" y="720"/>
                    </a:lnTo>
                    <a:cubicBezTo>
                      <a:pt x="425" y="788"/>
                      <a:pt x="479" y="842"/>
                      <a:pt x="547" y="842"/>
                    </a:cubicBezTo>
                    <a:lnTo>
                      <a:pt x="547" y="842"/>
                    </a:lnTo>
                    <a:cubicBezTo>
                      <a:pt x="613" y="842"/>
                      <a:pt x="668" y="788"/>
                      <a:pt x="668" y="720"/>
                    </a:cubicBezTo>
                    <a:lnTo>
                      <a:pt x="668" y="720"/>
                    </a:lnTo>
                    <a:cubicBezTo>
                      <a:pt x="668" y="653"/>
                      <a:pt x="613" y="600"/>
                      <a:pt x="547" y="6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16">
                <a:extLst>
                  <a:ext uri="{FF2B5EF4-FFF2-40B4-BE49-F238E27FC236}">
                    <a16:creationId xmlns:a16="http://schemas.microsoft.com/office/drawing/2014/main" id="{3DFA6198-4691-43D0-807E-05EEF2C6B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1583" y="9108680"/>
                <a:ext cx="1534464" cy="816288"/>
              </a:xfrm>
              <a:custGeom>
                <a:avLst/>
                <a:gdLst>
                  <a:gd name="T0" fmla="*/ 1725 w 1726"/>
                  <a:gd name="T1" fmla="*/ 132 h 919"/>
                  <a:gd name="T2" fmla="*/ 1725 w 1726"/>
                  <a:gd name="T3" fmla="*/ 132 h 919"/>
                  <a:gd name="T4" fmla="*/ 1687 w 1726"/>
                  <a:gd name="T5" fmla="*/ 39 h 919"/>
                  <a:gd name="T6" fmla="*/ 1687 w 1726"/>
                  <a:gd name="T7" fmla="*/ 39 h 919"/>
                  <a:gd name="T8" fmla="*/ 1593 w 1726"/>
                  <a:gd name="T9" fmla="*/ 0 h 919"/>
                  <a:gd name="T10" fmla="*/ 862 w 1726"/>
                  <a:gd name="T11" fmla="*/ 0 h 919"/>
                  <a:gd name="T12" fmla="*/ 132 w 1726"/>
                  <a:gd name="T13" fmla="*/ 0 h 919"/>
                  <a:gd name="T14" fmla="*/ 132 w 1726"/>
                  <a:gd name="T15" fmla="*/ 0 h 919"/>
                  <a:gd name="T16" fmla="*/ 39 w 1726"/>
                  <a:gd name="T17" fmla="*/ 39 h 919"/>
                  <a:gd name="T18" fmla="*/ 39 w 1726"/>
                  <a:gd name="T19" fmla="*/ 39 h 919"/>
                  <a:gd name="T20" fmla="*/ 0 w 1726"/>
                  <a:gd name="T21" fmla="*/ 132 h 919"/>
                  <a:gd name="T22" fmla="*/ 0 w 1726"/>
                  <a:gd name="T23" fmla="*/ 918 h 919"/>
                  <a:gd name="T24" fmla="*/ 1725 w 1726"/>
                  <a:gd name="T25" fmla="*/ 918 h 919"/>
                  <a:gd name="T26" fmla="*/ 1725 w 1726"/>
                  <a:gd name="T27" fmla="*/ 132 h 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6" h="919">
                    <a:moveTo>
                      <a:pt x="1725" y="132"/>
                    </a:moveTo>
                    <a:lnTo>
                      <a:pt x="1725" y="132"/>
                    </a:lnTo>
                    <a:cubicBezTo>
                      <a:pt x="1725" y="96"/>
                      <a:pt x="1711" y="63"/>
                      <a:pt x="1687" y="39"/>
                    </a:cubicBezTo>
                    <a:lnTo>
                      <a:pt x="1687" y="39"/>
                    </a:lnTo>
                    <a:cubicBezTo>
                      <a:pt x="1663" y="15"/>
                      <a:pt x="1630" y="0"/>
                      <a:pt x="1593" y="0"/>
                    </a:cubicBezTo>
                    <a:lnTo>
                      <a:pt x="862" y="0"/>
                    </a:lnTo>
                    <a:lnTo>
                      <a:pt x="132" y="0"/>
                    </a:lnTo>
                    <a:lnTo>
                      <a:pt x="132" y="0"/>
                    </a:lnTo>
                    <a:cubicBezTo>
                      <a:pt x="96" y="0"/>
                      <a:pt x="63" y="15"/>
                      <a:pt x="39" y="39"/>
                    </a:cubicBezTo>
                    <a:lnTo>
                      <a:pt x="39" y="39"/>
                    </a:lnTo>
                    <a:cubicBezTo>
                      <a:pt x="15" y="63"/>
                      <a:pt x="0" y="96"/>
                      <a:pt x="0" y="132"/>
                    </a:cubicBezTo>
                    <a:lnTo>
                      <a:pt x="0" y="918"/>
                    </a:lnTo>
                    <a:lnTo>
                      <a:pt x="1725" y="918"/>
                    </a:lnTo>
                    <a:lnTo>
                      <a:pt x="1725" y="13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17">
                <a:extLst>
                  <a:ext uri="{FF2B5EF4-FFF2-40B4-BE49-F238E27FC236}">
                    <a16:creationId xmlns:a16="http://schemas.microsoft.com/office/drawing/2014/main" id="{7C36289F-36D9-4EB1-8206-926EB913F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3734" y="9100831"/>
                <a:ext cx="1554087" cy="831986"/>
              </a:xfrm>
              <a:custGeom>
                <a:avLst/>
                <a:gdLst>
                  <a:gd name="T0" fmla="*/ 18 w 1745"/>
                  <a:gd name="T1" fmla="*/ 917 h 937"/>
                  <a:gd name="T2" fmla="*/ 1725 w 1745"/>
                  <a:gd name="T3" fmla="*/ 917 h 937"/>
                  <a:gd name="T4" fmla="*/ 1725 w 1745"/>
                  <a:gd name="T5" fmla="*/ 141 h 937"/>
                  <a:gd name="T6" fmla="*/ 1725 w 1745"/>
                  <a:gd name="T7" fmla="*/ 141 h 937"/>
                  <a:gd name="T8" fmla="*/ 1689 w 1745"/>
                  <a:gd name="T9" fmla="*/ 54 h 937"/>
                  <a:gd name="T10" fmla="*/ 1689 w 1745"/>
                  <a:gd name="T11" fmla="*/ 54 h 937"/>
                  <a:gd name="T12" fmla="*/ 1602 w 1745"/>
                  <a:gd name="T13" fmla="*/ 19 h 937"/>
                  <a:gd name="T14" fmla="*/ 141 w 1745"/>
                  <a:gd name="T15" fmla="*/ 19 h 937"/>
                  <a:gd name="T16" fmla="*/ 141 w 1745"/>
                  <a:gd name="T17" fmla="*/ 19 h 937"/>
                  <a:gd name="T18" fmla="*/ 54 w 1745"/>
                  <a:gd name="T19" fmla="*/ 54 h 937"/>
                  <a:gd name="T20" fmla="*/ 54 w 1745"/>
                  <a:gd name="T21" fmla="*/ 54 h 937"/>
                  <a:gd name="T22" fmla="*/ 18 w 1745"/>
                  <a:gd name="T23" fmla="*/ 141 h 937"/>
                  <a:gd name="T24" fmla="*/ 18 w 1745"/>
                  <a:gd name="T25" fmla="*/ 917 h 937"/>
                  <a:gd name="T26" fmla="*/ 1744 w 1745"/>
                  <a:gd name="T27" fmla="*/ 936 h 937"/>
                  <a:gd name="T28" fmla="*/ 0 w 1745"/>
                  <a:gd name="T29" fmla="*/ 936 h 937"/>
                  <a:gd name="T30" fmla="*/ 0 w 1745"/>
                  <a:gd name="T31" fmla="*/ 141 h 937"/>
                  <a:gd name="T32" fmla="*/ 0 w 1745"/>
                  <a:gd name="T33" fmla="*/ 141 h 937"/>
                  <a:gd name="T34" fmla="*/ 41 w 1745"/>
                  <a:gd name="T35" fmla="*/ 41 h 937"/>
                  <a:gd name="T36" fmla="*/ 41 w 1745"/>
                  <a:gd name="T37" fmla="*/ 41 h 937"/>
                  <a:gd name="T38" fmla="*/ 141 w 1745"/>
                  <a:gd name="T39" fmla="*/ 0 h 937"/>
                  <a:gd name="T40" fmla="*/ 1602 w 1745"/>
                  <a:gd name="T41" fmla="*/ 0 h 937"/>
                  <a:gd name="T42" fmla="*/ 1602 w 1745"/>
                  <a:gd name="T43" fmla="*/ 0 h 937"/>
                  <a:gd name="T44" fmla="*/ 1703 w 1745"/>
                  <a:gd name="T45" fmla="*/ 41 h 937"/>
                  <a:gd name="T46" fmla="*/ 1703 w 1745"/>
                  <a:gd name="T47" fmla="*/ 41 h 937"/>
                  <a:gd name="T48" fmla="*/ 1744 w 1745"/>
                  <a:gd name="T49" fmla="*/ 141 h 937"/>
                  <a:gd name="T50" fmla="*/ 1744 w 1745"/>
                  <a:gd name="T51" fmla="*/ 936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5" h="937">
                    <a:moveTo>
                      <a:pt x="18" y="917"/>
                    </a:moveTo>
                    <a:lnTo>
                      <a:pt x="1725" y="917"/>
                    </a:lnTo>
                    <a:lnTo>
                      <a:pt x="1725" y="141"/>
                    </a:lnTo>
                    <a:lnTo>
                      <a:pt x="1725" y="141"/>
                    </a:lnTo>
                    <a:cubicBezTo>
                      <a:pt x="1725" y="109"/>
                      <a:pt x="1712" y="78"/>
                      <a:pt x="1689" y="54"/>
                    </a:cubicBezTo>
                    <a:lnTo>
                      <a:pt x="1689" y="54"/>
                    </a:lnTo>
                    <a:cubicBezTo>
                      <a:pt x="1666" y="31"/>
                      <a:pt x="1635" y="19"/>
                      <a:pt x="1602" y="19"/>
                    </a:cubicBezTo>
                    <a:lnTo>
                      <a:pt x="141" y="19"/>
                    </a:lnTo>
                    <a:lnTo>
                      <a:pt x="141" y="19"/>
                    </a:lnTo>
                    <a:cubicBezTo>
                      <a:pt x="109" y="19"/>
                      <a:pt x="78" y="31"/>
                      <a:pt x="54" y="54"/>
                    </a:cubicBezTo>
                    <a:lnTo>
                      <a:pt x="54" y="54"/>
                    </a:lnTo>
                    <a:cubicBezTo>
                      <a:pt x="31" y="78"/>
                      <a:pt x="18" y="109"/>
                      <a:pt x="18" y="141"/>
                    </a:cubicBezTo>
                    <a:lnTo>
                      <a:pt x="18" y="917"/>
                    </a:lnTo>
                    <a:close/>
                    <a:moveTo>
                      <a:pt x="1744" y="936"/>
                    </a:moveTo>
                    <a:lnTo>
                      <a:pt x="0" y="936"/>
                    </a:lnTo>
                    <a:lnTo>
                      <a:pt x="0" y="141"/>
                    </a:lnTo>
                    <a:lnTo>
                      <a:pt x="0" y="141"/>
                    </a:lnTo>
                    <a:cubicBezTo>
                      <a:pt x="0" y="103"/>
                      <a:pt x="14" y="68"/>
                      <a:pt x="41" y="41"/>
                    </a:cubicBezTo>
                    <a:lnTo>
                      <a:pt x="41" y="41"/>
                    </a:lnTo>
                    <a:cubicBezTo>
                      <a:pt x="68" y="14"/>
                      <a:pt x="103" y="0"/>
                      <a:pt x="141" y="0"/>
                    </a:cubicBezTo>
                    <a:lnTo>
                      <a:pt x="1602" y="0"/>
                    </a:lnTo>
                    <a:lnTo>
                      <a:pt x="1602" y="0"/>
                    </a:lnTo>
                    <a:cubicBezTo>
                      <a:pt x="1640" y="0"/>
                      <a:pt x="1676" y="14"/>
                      <a:pt x="1703" y="41"/>
                    </a:cubicBezTo>
                    <a:lnTo>
                      <a:pt x="1703" y="41"/>
                    </a:lnTo>
                    <a:cubicBezTo>
                      <a:pt x="1729" y="68"/>
                      <a:pt x="1744" y="103"/>
                      <a:pt x="1744" y="141"/>
                    </a:cubicBezTo>
                    <a:lnTo>
                      <a:pt x="1744" y="93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118">
                <a:extLst>
                  <a:ext uri="{FF2B5EF4-FFF2-40B4-BE49-F238E27FC236}">
                    <a16:creationId xmlns:a16="http://schemas.microsoft.com/office/drawing/2014/main" id="{A5A4851C-71E2-4CD7-BD8F-E8DFA3088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1583" y="10592127"/>
                <a:ext cx="643612" cy="667159"/>
              </a:xfrm>
              <a:custGeom>
                <a:avLst/>
                <a:gdLst>
                  <a:gd name="T0" fmla="*/ 0 w 724"/>
                  <a:gd name="T1" fmla="*/ 0 h 751"/>
                  <a:gd name="T2" fmla="*/ 0 w 724"/>
                  <a:gd name="T3" fmla="*/ 618 h 751"/>
                  <a:gd name="T4" fmla="*/ 0 w 724"/>
                  <a:gd name="T5" fmla="*/ 618 h 751"/>
                  <a:gd name="T6" fmla="*/ 39 w 724"/>
                  <a:gd name="T7" fmla="*/ 711 h 751"/>
                  <a:gd name="T8" fmla="*/ 39 w 724"/>
                  <a:gd name="T9" fmla="*/ 711 h 751"/>
                  <a:gd name="T10" fmla="*/ 132 w 724"/>
                  <a:gd name="T11" fmla="*/ 750 h 751"/>
                  <a:gd name="T12" fmla="*/ 723 w 724"/>
                  <a:gd name="T13" fmla="*/ 750 h 751"/>
                  <a:gd name="T14" fmla="*/ 723 w 724"/>
                  <a:gd name="T15" fmla="*/ 0 h 751"/>
                  <a:gd name="T16" fmla="*/ 0 w 724"/>
                  <a:gd name="T17" fmla="*/ 0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4" h="751">
                    <a:moveTo>
                      <a:pt x="0" y="0"/>
                    </a:moveTo>
                    <a:lnTo>
                      <a:pt x="0" y="618"/>
                    </a:lnTo>
                    <a:lnTo>
                      <a:pt x="0" y="618"/>
                    </a:lnTo>
                    <a:cubicBezTo>
                      <a:pt x="0" y="654"/>
                      <a:pt x="15" y="688"/>
                      <a:pt x="39" y="711"/>
                    </a:cubicBezTo>
                    <a:lnTo>
                      <a:pt x="39" y="711"/>
                    </a:lnTo>
                    <a:cubicBezTo>
                      <a:pt x="63" y="735"/>
                      <a:pt x="96" y="750"/>
                      <a:pt x="132" y="750"/>
                    </a:cubicBezTo>
                    <a:lnTo>
                      <a:pt x="723" y="750"/>
                    </a:lnTo>
                    <a:lnTo>
                      <a:pt x="72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19">
                <a:extLst>
                  <a:ext uri="{FF2B5EF4-FFF2-40B4-BE49-F238E27FC236}">
                    <a16:creationId xmlns:a16="http://schemas.microsoft.com/office/drawing/2014/main" id="{E94051CB-E206-4210-A2DC-BFC3FB628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3734" y="10584278"/>
                <a:ext cx="659310" cy="686780"/>
              </a:xfrm>
              <a:custGeom>
                <a:avLst/>
                <a:gdLst>
                  <a:gd name="T0" fmla="*/ 18 w 742"/>
                  <a:gd name="T1" fmla="*/ 19 h 770"/>
                  <a:gd name="T2" fmla="*/ 18 w 742"/>
                  <a:gd name="T3" fmla="*/ 627 h 770"/>
                  <a:gd name="T4" fmla="*/ 18 w 742"/>
                  <a:gd name="T5" fmla="*/ 627 h 770"/>
                  <a:gd name="T6" fmla="*/ 54 w 742"/>
                  <a:gd name="T7" fmla="*/ 714 h 770"/>
                  <a:gd name="T8" fmla="*/ 54 w 742"/>
                  <a:gd name="T9" fmla="*/ 714 h 770"/>
                  <a:gd name="T10" fmla="*/ 141 w 742"/>
                  <a:gd name="T11" fmla="*/ 750 h 770"/>
                  <a:gd name="T12" fmla="*/ 722 w 742"/>
                  <a:gd name="T13" fmla="*/ 750 h 770"/>
                  <a:gd name="T14" fmla="*/ 722 w 742"/>
                  <a:gd name="T15" fmla="*/ 19 h 770"/>
                  <a:gd name="T16" fmla="*/ 18 w 742"/>
                  <a:gd name="T17" fmla="*/ 19 h 770"/>
                  <a:gd name="T18" fmla="*/ 741 w 742"/>
                  <a:gd name="T19" fmla="*/ 769 h 770"/>
                  <a:gd name="T20" fmla="*/ 141 w 742"/>
                  <a:gd name="T21" fmla="*/ 769 h 770"/>
                  <a:gd name="T22" fmla="*/ 141 w 742"/>
                  <a:gd name="T23" fmla="*/ 769 h 770"/>
                  <a:gd name="T24" fmla="*/ 41 w 742"/>
                  <a:gd name="T25" fmla="*/ 726 h 770"/>
                  <a:gd name="T26" fmla="*/ 41 w 742"/>
                  <a:gd name="T27" fmla="*/ 726 h 770"/>
                  <a:gd name="T28" fmla="*/ 0 w 742"/>
                  <a:gd name="T29" fmla="*/ 627 h 770"/>
                  <a:gd name="T30" fmla="*/ 0 w 742"/>
                  <a:gd name="T31" fmla="*/ 0 h 770"/>
                  <a:gd name="T32" fmla="*/ 741 w 742"/>
                  <a:gd name="T33" fmla="*/ 0 h 770"/>
                  <a:gd name="T34" fmla="*/ 741 w 742"/>
                  <a:gd name="T35" fmla="*/ 769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2" h="770">
                    <a:moveTo>
                      <a:pt x="18" y="19"/>
                    </a:moveTo>
                    <a:lnTo>
                      <a:pt x="18" y="627"/>
                    </a:lnTo>
                    <a:lnTo>
                      <a:pt x="18" y="627"/>
                    </a:lnTo>
                    <a:cubicBezTo>
                      <a:pt x="18" y="660"/>
                      <a:pt x="31" y="690"/>
                      <a:pt x="54" y="714"/>
                    </a:cubicBezTo>
                    <a:lnTo>
                      <a:pt x="54" y="714"/>
                    </a:lnTo>
                    <a:cubicBezTo>
                      <a:pt x="78" y="737"/>
                      <a:pt x="109" y="750"/>
                      <a:pt x="141" y="750"/>
                    </a:cubicBezTo>
                    <a:lnTo>
                      <a:pt x="722" y="750"/>
                    </a:lnTo>
                    <a:lnTo>
                      <a:pt x="722" y="19"/>
                    </a:lnTo>
                    <a:lnTo>
                      <a:pt x="18" y="19"/>
                    </a:lnTo>
                    <a:close/>
                    <a:moveTo>
                      <a:pt x="741" y="769"/>
                    </a:moveTo>
                    <a:lnTo>
                      <a:pt x="141" y="769"/>
                    </a:lnTo>
                    <a:lnTo>
                      <a:pt x="141" y="769"/>
                    </a:lnTo>
                    <a:cubicBezTo>
                      <a:pt x="103" y="769"/>
                      <a:pt x="68" y="754"/>
                      <a:pt x="41" y="726"/>
                    </a:cubicBezTo>
                    <a:lnTo>
                      <a:pt x="41" y="726"/>
                    </a:lnTo>
                    <a:cubicBezTo>
                      <a:pt x="14" y="700"/>
                      <a:pt x="0" y="665"/>
                      <a:pt x="0" y="627"/>
                    </a:cubicBezTo>
                    <a:lnTo>
                      <a:pt x="0" y="0"/>
                    </a:lnTo>
                    <a:lnTo>
                      <a:pt x="741" y="0"/>
                    </a:lnTo>
                    <a:lnTo>
                      <a:pt x="741" y="76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20">
                <a:extLst>
                  <a:ext uri="{FF2B5EF4-FFF2-40B4-BE49-F238E27FC236}">
                    <a16:creationId xmlns:a16="http://schemas.microsoft.com/office/drawing/2014/main" id="{E2133176-AC4D-4208-873A-26495E2EE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1583" y="9924969"/>
                <a:ext cx="643612" cy="667159"/>
              </a:xfrm>
              <a:custGeom>
                <a:avLst/>
                <a:gdLst>
                  <a:gd name="T0" fmla="*/ 723 w 724"/>
                  <a:gd name="T1" fmla="*/ 0 h 750"/>
                  <a:gd name="T2" fmla="*/ 0 w 724"/>
                  <a:gd name="T3" fmla="*/ 0 h 750"/>
                  <a:gd name="T4" fmla="*/ 0 w 724"/>
                  <a:gd name="T5" fmla="*/ 290 h 750"/>
                  <a:gd name="T6" fmla="*/ 0 w 724"/>
                  <a:gd name="T7" fmla="*/ 749 h 750"/>
                  <a:gd name="T8" fmla="*/ 723 w 724"/>
                  <a:gd name="T9" fmla="*/ 749 h 750"/>
                  <a:gd name="T10" fmla="*/ 723 w 724"/>
                  <a:gd name="T11" fmla="*/ 0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4" h="750">
                    <a:moveTo>
                      <a:pt x="723" y="0"/>
                    </a:moveTo>
                    <a:lnTo>
                      <a:pt x="0" y="0"/>
                    </a:lnTo>
                    <a:lnTo>
                      <a:pt x="0" y="290"/>
                    </a:lnTo>
                    <a:lnTo>
                      <a:pt x="0" y="749"/>
                    </a:lnTo>
                    <a:lnTo>
                      <a:pt x="723" y="749"/>
                    </a:lnTo>
                    <a:lnTo>
                      <a:pt x="72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21">
                <a:extLst>
                  <a:ext uri="{FF2B5EF4-FFF2-40B4-BE49-F238E27FC236}">
                    <a16:creationId xmlns:a16="http://schemas.microsoft.com/office/drawing/2014/main" id="{4C13892B-89F7-49A1-9F66-E4F406FF5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3734" y="9917120"/>
                <a:ext cx="659310" cy="686780"/>
              </a:xfrm>
              <a:custGeom>
                <a:avLst/>
                <a:gdLst>
                  <a:gd name="T0" fmla="*/ 18 w 742"/>
                  <a:gd name="T1" fmla="*/ 750 h 770"/>
                  <a:gd name="T2" fmla="*/ 722 w 742"/>
                  <a:gd name="T3" fmla="*/ 750 h 770"/>
                  <a:gd name="T4" fmla="*/ 722 w 742"/>
                  <a:gd name="T5" fmla="*/ 19 h 770"/>
                  <a:gd name="T6" fmla="*/ 18 w 742"/>
                  <a:gd name="T7" fmla="*/ 19 h 770"/>
                  <a:gd name="T8" fmla="*/ 18 w 742"/>
                  <a:gd name="T9" fmla="*/ 750 h 770"/>
                  <a:gd name="T10" fmla="*/ 741 w 742"/>
                  <a:gd name="T11" fmla="*/ 769 h 770"/>
                  <a:gd name="T12" fmla="*/ 0 w 742"/>
                  <a:gd name="T13" fmla="*/ 769 h 770"/>
                  <a:gd name="T14" fmla="*/ 0 w 742"/>
                  <a:gd name="T15" fmla="*/ 0 h 770"/>
                  <a:gd name="T16" fmla="*/ 741 w 742"/>
                  <a:gd name="T17" fmla="*/ 0 h 770"/>
                  <a:gd name="T18" fmla="*/ 741 w 742"/>
                  <a:gd name="T19" fmla="*/ 769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2" h="770">
                    <a:moveTo>
                      <a:pt x="18" y="750"/>
                    </a:moveTo>
                    <a:lnTo>
                      <a:pt x="722" y="750"/>
                    </a:lnTo>
                    <a:lnTo>
                      <a:pt x="722" y="19"/>
                    </a:lnTo>
                    <a:lnTo>
                      <a:pt x="18" y="19"/>
                    </a:lnTo>
                    <a:lnTo>
                      <a:pt x="18" y="750"/>
                    </a:lnTo>
                    <a:close/>
                    <a:moveTo>
                      <a:pt x="741" y="769"/>
                    </a:moveTo>
                    <a:lnTo>
                      <a:pt x="0" y="769"/>
                    </a:lnTo>
                    <a:lnTo>
                      <a:pt x="0" y="0"/>
                    </a:lnTo>
                    <a:lnTo>
                      <a:pt x="741" y="0"/>
                    </a:lnTo>
                    <a:lnTo>
                      <a:pt x="741" y="76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22">
                <a:extLst>
                  <a:ext uri="{FF2B5EF4-FFF2-40B4-BE49-F238E27FC236}">
                    <a16:creationId xmlns:a16="http://schemas.microsoft.com/office/drawing/2014/main" id="{F290447E-4F9D-4947-A93F-353288229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5195" y="10592127"/>
                <a:ext cx="890852" cy="667159"/>
              </a:xfrm>
              <a:custGeom>
                <a:avLst/>
                <a:gdLst>
                  <a:gd name="T0" fmla="*/ 0 w 1003"/>
                  <a:gd name="T1" fmla="*/ 0 h 751"/>
                  <a:gd name="T2" fmla="*/ 0 w 1003"/>
                  <a:gd name="T3" fmla="*/ 750 h 751"/>
                  <a:gd name="T4" fmla="*/ 139 w 1003"/>
                  <a:gd name="T5" fmla="*/ 750 h 751"/>
                  <a:gd name="T6" fmla="*/ 870 w 1003"/>
                  <a:gd name="T7" fmla="*/ 750 h 751"/>
                  <a:gd name="T8" fmla="*/ 870 w 1003"/>
                  <a:gd name="T9" fmla="*/ 750 h 751"/>
                  <a:gd name="T10" fmla="*/ 964 w 1003"/>
                  <a:gd name="T11" fmla="*/ 711 h 751"/>
                  <a:gd name="T12" fmla="*/ 964 w 1003"/>
                  <a:gd name="T13" fmla="*/ 711 h 751"/>
                  <a:gd name="T14" fmla="*/ 1002 w 1003"/>
                  <a:gd name="T15" fmla="*/ 618 h 751"/>
                  <a:gd name="T16" fmla="*/ 1002 w 1003"/>
                  <a:gd name="T17" fmla="*/ 0 h 751"/>
                  <a:gd name="T18" fmla="*/ 0 w 1003"/>
                  <a:gd name="T19" fmla="*/ 0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3" h="751">
                    <a:moveTo>
                      <a:pt x="0" y="0"/>
                    </a:moveTo>
                    <a:lnTo>
                      <a:pt x="0" y="750"/>
                    </a:lnTo>
                    <a:lnTo>
                      <a:pt x="139" y="750"/>
                    </a:lnTo>
                    <a:lnTo>
                      <a:pt x="870" y="750"/>
                    </a:lnTo>
                    <a:lnTo>
                      <a:pt x="870" y="750"/>
                    </a:lnTo>
                    <a:cubicBezTo>
                      <a:pt x="907" y="750"/>
                      <a:pt x="940" y="735"/>
                      <a:pt x="964" y="711"/>
                    </a:cubicBezTo>
                    <a:lnTo>
                      <a:pt x="964" y="711"/>
                    </a:lnTo>
                    <a:cubicBezTo>
                      <a:pt x="988" y="688"/>
                      <a:pt x="1002" y="654"/>
                      <a:pt x="1002" y="618"/>
                    </a:cubicBezTo>
                    <a:lnTo>
                      <a:pt x="1002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23">
                <a:extLst>
                  <a:ext uri="{FF2B5EF4-FFF2-40B4-BE49-F238E27FC236}">
                    <a16:creationId xmlns:a16="http://schemas.microsoft.com/office/drawing/2014/main" id="{8EC69B70-C0CA-4707-ACE0-11809AFED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3421" y="10584278"/>
                <a:ext cx="910475" cy="686780"/>
              </a:xfrm>
              <a:custGeom>
                <a:avLst/>
                <a:gdLst>
                  <a:gd name="T0" fmla="*/ 19 w 1023"/>
                  <a:gd name="T1" fmla="*/ 750 h 770"/>
                  <a:gd name="T2" fmla="*/ 880 w 1023"/>
                  <a:gd name="T3" fmla="*/ 750 h 770"/>
                  <a:gd name="T4" fmla="*/ 880 w 1023"/>
                  <a:gd name="T5" fmla="*/ 750 h 770"/>
                  <a:gd name="T6" fmla="*/ 967 w 1023"/>
                  <a:gd name="T7" fmla="*/ 714 h 770"/>
                  <a:gd name="T8" fmla="*/ 967 w 1023"/>
                  <a:gd name="T9" fmla="*/ 714 h 770"/>
                  <a:gd name="T10" fmla="*/ 1003 w 1023"/>
                  <a:gd name="T11" fmla="*/ 627 h 770"/>
                  <a:gd name="T12" fmla="*/ 1003 w 1023"/>
                  <a:gd name="T13" fmla="*/ 19 h 770"/>
                  <a:gd name="T14" fmla="*/ 19 w 1023"/>
                  <a:gd name="T15" fmla="*/ 19 h 770"/>
                  <a:gd name="T16" fmla="*/ 19 w 1023"/>
                  <a:gd name="T17" fmla="*/ 750 h 770"/>
                  <a:gd name="T18" fmla="*/ 880 w 1023"/>
                  <a:gd name="T19" fmla="*/ 769 h 770"/>
                  <a:gd name="T20" fmla="*/ 0 w 1023"/>
                  <a:gd name="T21" fmla="*/ 769 h 770"/>
                  <a:gd name="T22" fmla="*/ 0 w 1023"/>
                  <a:gd name="T23" fmla="*/ 0 h 770"/>
                  <a:gd name="T24" fmla="*/ 1022 w 1023"/>
                  <a:gd name="T25" fmla="*/ 0 h 770"/>
                  <a:gd name="T26" fmla="*/ 1022 w 1023"/>
                  <a:gd name="T27" fmla="*/ 627 h 770"/>
                  <a:gd name="T28" fmla="*/ 1022 w 1023"/>
                  <a:gd name="T29" fmla="*/ 627 h 770"/>
                  <a:gd name="T30" fmla="*/ 981 w 1023"/>
                  <a:gd name="T31" fmla="*/ 726 h 770"/>
                  <a:gd name="T32" fmla="*/ 981 w 1023"/>
                  <a:gd name="T33" fmla="*/ 726 h 770"/>
                  <a:gd name="T34" fmla="*/ 880 w 1023"/>
                  <a:gd name="T35" fmla="*/ 769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3" h="770">
                    <a:moveTo>
                      <a:pt x="19" y="750"/>
                    </a:moveTo>
                    <a:lnTo>
                      <a:pt x="880" y="750"/>
                    </a:lnTo>
                    <a:lnTo>
                      <a:pt x="880" y="750"/>
                    </a:lnTo>
                    <a:cubicBezTo>
                      <a:pt x="913" y="750"/>
                      <a:pt x="944" y="737"/>
                      <a:pt x="967" y="714"/>
                    </a:cubicBezTo>
                    <a:lnTo>
                      <a:pt x="967" y="714"/>
                    </a:lnTo>
                    <a:cubicBezTo>
                      <a:pt x="990" y="690"/>
                      <a:pt x="1003" y="660"/>
                      <a:pt x="1003" y="627"/>
                    </a:cubicBezTo>
                    <a:lnTo>
                      <a:pt x="1003" y="19"/>
                    </a:lnTo>
                    <a:lnTo>
                      <a:pt x="19" y="19"/>
                    </a:lnTo>
                    <a:lnTo>
                      <a:pt x="19" y="750"/>
                    </a:lnTo>
                    <a:close/>
                    <a:moveTo>
                      <a:pt x="880" y="769"/>
                    </a:moveTo>
                    <a:lnTo>
                      <a:pt x="0" y="769"/>
                    </a:lnTo>
                    <a:lnTo>
                      <a:pt x="0" y="0"/>
                    </a:lnTo>
                    <a:lnTo>
                      <a:pt x="1022" y="0"/>
                    </a:lnTo>
                    <a:lnTo>
                      <a:pt x="1022" y="627"/>
                    </a:lnTo>
                    <a:lnTo>
                      <a:pt x="1022" y="627"/>
                    </a:lnTo>
                    <a:cubicBezTo>
                      <a:pt x="1022" y="665"/>
                      <a:pt x="1007" y="700"/>
                      <a:pt x="981" y="726"/>
                    </a:cubicBezTo>
                    <a:lnTo>
                      <a:pt x="981" y="726"/>
                    </a:lnTo>
                    <a:cubicBezTo>
                      <a:pt x="954" y="754"/>
                      <a:pt x="918" y="769"/>
                      <a:pt x="880" y="7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24">
                <a:extLst>
                  <a:ext uri="{FF2B5EF4-FFF2-40B4-BE49-F238E27FC236}">
                    <a16:creationId xmlns:a16="http://schemas.microsoft.com/office/drawing/2014/main" id="{08CC4B0C-98FE-4BF1-BE5D-E1164F287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5195" y="9924969"/>
                <a:ext cx="890852" cy="667159"/>
              </a:xfrm>
              <a:custGeom>
                <a:avLst/>
                <a:gdLst>
                  <a:gd name="T0" fmla="*/ 1002 w 1003"/>
                  <a:gd name="T1" fmla="*/ 749 h 750"/>
                  <a:gd name="T2" fmla="*/ 1002 w 1003"/>
                  <a:gd name="T3" fmla="*/ 290 h 750"/>
                  <a:gd name="T4" fmla="*/ 1002 w 1003"/>
                  <a:gd name="T5" fmla="*/ 0 h 750"/>
                  <a:gd name="T6" fmla="*/ 0 w 1003"/>
                  <a:gd name="T7" fmla="*/ 0 h 750"/>
                  <a:gd name="T8" fmla="*/ 0 w 1003"/>
                  <a:gd name="T9" fmla="*/ 749 h 750"/>
                  <a:gd name="T10" fmla="*/ 1002 w 1003"/>
                  <a:gd name="T11" fmla="*/ 749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3" h="750">
                    <a:moveTo>
                      <a:pt x="1002" y="749"/>
                    </a:moveTo>
                    <a:lnTo>
                      <a:pt x="1002" y="290"/>
                    </a:lnTo>
                    <a:lnTo>
                      <a:pt x="1002" y="0"/>
                    </a:lnTo>
                    <a:lnTo>
                      <a:pt x="0" y="0"/>
                    </a:lnTo>
                    <a:lnTo>
                      <a:pt x="0" y="749"/>
                    </a:lnTo>
                    <a:lnTo>
                      <a:pt x="1002" y="7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125">
                <a:extLst>
                  <a:ext uri="{FF2B5EF4-FFF2-40B4-BE49-F238E27FC236}">
                    <a16:creationId xmlns:a16="http://schemas.microsoft.com/office/drawing/2014/main" id="{7B212B98-4F03-49A9-A8E0-5CB2DEA64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3421" y="9917120"/>
                <a:ext cx="910475" cy="686780"/>
              </a:xfrm>
              <a:custGeom>
                <a:avLst/>
                <a:gdLst>
                  <a:gd name="T0" fmla="*/ 19 w 1023"/>
                  <a:gd name="T1" fmla="*/ 750 h 770"/>
                  <a:gd name="T2" fmla="*/ 1003 w 1023"/>
                  <a:gd name="T3" fmla="*/ 750 h 770"/>
                  <a:gd name="T4" fmla="*/ 1003 w 1023"/>
                  <a:gd name="T5" fmla="*/ 19 h 770"/>
                  <a:gd name="T6" fmla="*/ 19 w 1023"/>
                  <a:gd name="T7" fmla="*/ 19 h 770"/>
                  <a:gd name="T8" fmla="*/ 19 w 1023"/>
                  <a:gd name="T9" fmla="*/ 750 h 770"/>
                  <a:gd name="T10" fmla="*/ 1022 w 1023"/>
                  <a:gd name="T11" fmla="*/ 769 h 770"/>
                  <a:gd name="T12" fmla="*/ 0 w 1023"/>
                  <a:gd name="T13" fmla="*/ 769 h 770"/>
                  <a:gd name="T14" fmla="*/ 0 w 1023"/>
                  <a:gd name="T15" fmla="*/ 0 h 770"/>
                  <a:gd name="T16" fmla="*/ 1022 w 1023"/>
                  <a:gd name="T17" fmla="*/ 0 h 770"/>
                  <a:gd name="T18" fmla="*/ 1022 w 1023"/>
                  <a:gd name="T19" fmla="*/ 769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3" h="770">
                    <a:moveTo>
                      <a:pt x="19" y="750"/>
                    </a:moveTo>
                    <a:lnTo>
                      <a:pt x="1003" y="750"/>
                    </a:lnTo>
                    <a:lnTo>
                      <a:pt x="1003" y="19"/>
                    </a:lnTo>
                    <a:lnTo>
                      <a:pt x="19" y="19"/>
                    </a:lnTo>
                    <a:lnTo>
                      <a:pt x="19" y="750"/>
                    </a:lnTo>
                    <a:close/>
                    <a:moveTo>
                      <a:pt x="1022" y="769"/>
                    </a:moveTo>
                    <a:lnTo>
                      <a:pt x="0" y="769"/>
                    </a:lnTo>
                    <a:lnTo>
                      <a:pt x="0" y="0"/>
                    </a:lnTo>
                    <a:lnTo>
                      <a:pt x="1022" y="0"/>
                    </a:lnTo>
                    <a:lnTo>
                      <a:pt x="1022" y="76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26">
                <a:extLst>
                  <a:ext uri="{FF2B5EF4-FFF2-40B4-BE49-F238E27FC236}">
                    <a16:creationId xmlns:a16="http://schemas.microsoft.com/office/drawing/2014/main" id="{C5AE071A-A5E2-40F8-987A-2EB55507C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8562" y="9242112"/>
                <a:ext cx="576895" cy="576895"/>
              </a:xfrm>
              <a:custGeom>
                <a:avLst/>
                <a:gdLst>
                  <a:gd name="T0" fmla="*/ 647 w 648"/>
                  <a:gd name="T1" fmla="*/ 323 h 648"/>
                  <a:gd name="T2" fmla="*/ 647 w 648"/>
                  <a:gd name="T3" fmla="*/ 323 h 648"/>
                  <a:gd name="T4" fmla="*/ 323 w 648"/>
                  <a:gd name="T5" fmla="*/ 647 h 648"/>
                  <a:gd name="T6" fmla="*/ 323 w 648"/>
                  <a:gd name="T7" fmla="*/ 647 h 648"/>
                  <a:gd name="T8" fmla="*/ 0 w 648"/>
                  <a:gd name="T9" fmla="*/ 323 h 648"/>
                  <a:gd name="T10" fmla="*/ 0 w 648"/>
                  <a:gd name="T11" fmla="*/ 323 h 648"/>
                  <a:gd name="T12" fmla="*/ 323 w 648"/>
                  <a:gd name="T13" fmla="*/ 0 h 648"/>
                  <a:gd name="T14" fmla="*/ 323 w 648"/>
                  <a:gd name="T15" fmla="*/ 0 h 648"/>
                  <a:gd name="T16" fmla="*/ 647 w 648"/>
                  <a:gd name="T17" fmla="*/ 323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648">
                    <a:moveTo>
                      <a:pt x="647" y="323"/>
                    </a:moveTo>
                    <a:lnTo>
                      <a:pt x="647" y="323"/>
                    </a:lnTo>
                    <a:cubicBezTo>
                      <a:pt x="647" y="501"/>
                      <a:pt x="502" y="647"/>
                      <a:pt x="323" y="647"/>
                    </a:cubicBezTo>
                    <a:lnTo>
                      <a:pt x="323" y="647"/>
                    </a:lnTo>
                    <a:cubicBezTo>
                      <a:pt x="144" y="647"/>
                      <a:pt x="0" y="501"/>
                      <a:pt x="0" y="323"/>
                    </a:cubicBezTo>
                    <a:lnTo>
                      <a:pt x="0" y="323"/>
                    </a:lnTo>
                    <a:cubicBezTo>
                      <a:pt x="0" y="144"/>
                      <a:pt x="144" y="0"/>
                      <a:pt x="323" y="0"/>
                    </a:cubicBezTo>
                    <a:lnTo>
                      <a:pt x="323" y="0"/>
                    </a:lnTo>
                    <a:cubicBezTo>
                      <a:pt x="502" y="0"/>
                      <a:pt x="647" y="144"/>
                      <a:pt x="647" y="3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127">
                <a:extLst>
                  <a:ext uri="{FF2B5EF4-FFF2-40B4-BE49-F238E27FC236}">
                    <a16:creationId xmlns:a16="http://schemas.microsoft.com/office/drawing/2014/main" id="{169DD74D-B834-4775-BEBD-F1E874C62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6787" y="9234263"/>
                <a:ext cx="592595" cy="592593"/>
              </a:xfrm>
              <a:custGeom>
                <a:avLst/>
                <a:gdLst>
                  <a:gd name="T0" fmla="*/ 333 w 667"/>
                  <a:gd name="T1" fmla="*/ 19 h 667"/>
                  <a:gd name="T2" fmla="*/ 333 w 667"/>
                  <a:gd name="T3" fmla="*/ 19 h 667"/>
                  <a:gd name="T4" fmla="*/ 19 w 667"/>
                  <a:gd name="T5" fmla="*/ 333 h 667"/>
                  <a:gd name="T6" fmla="*/ 19 w 667"/>
                  <a:gd name="T7" fmla="*/ 333 h 667"/>
                  <a:gd name="T8" fmla="*/ 333 w 667"/>
                  <a:gd name="T9" fmla="*/ 648 h 667"/>
                  <a:gd name="T10" fmla="*/ 333 w 667"/>
                  <a:gd name="T11" fmla="*/ 648 h 667"/>
                  <a:gd name="T12" fmla="*/ 647 w 667"/>
                  <a:gd name="T13" fmla="*/ 333 h 667"/>
                  <a:gd name="T14" fmla="*/ 647 w 667"/>
                  <a:gd name="T15" fmla="*/ 333 h 667"/>
                  <a:gd name="T16" fmla="*/ 333 w 667"/>
                  <a:gd name="T17" fmla="*/ 19 h 667"/>
                  <a:gd name="T18" fmla="*/ 333 w 667"/>
                  <a:gd name="T19" fmla="*/ 666 h 667"/>
                  <a:gd name="T20" fmla="*/ 333 w 667"/>
                  <a:gd name="T21" fmla="*/ 666 h 667"/>
                  <a:gd name="T22" fmla="*/ 0 w 667"/>
                  <a:gd name="T23" fmla="*/ 333 h 667"/>
                  <a:gd name="T24" fmla="*/ 0 w 667"/>
                  <a:gd name="T25" fmla="*/ 333 h 667"/>
                  <a:gd name="T26" fmla="*/ 333 w 667"/>
                  <a:gd name="T27" fmla="*/ 0 h 667"/>
                  <a:gd name="T28" fmla="*/ 333 w 667"/>
                  <a:gd name="T29" fmla="*/ 0 h 667"/>
                  <a:gd name="T30" fmla="*/ 666 w 667"/>
                  <a:gd name="T31" fmla="*/ 333 h 667"/>
                  <a:gd name="T32" fmla="*/ 666 w 667"/>
                  <a:gd name="T33" fmla="*/ 333 h 667"/>
                  <a:gd name="T34" fmla="*/ 333 w 667"/>
                  <a:gd name="T35" fmla="*/ 666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7" h="667">
                    <a:moveTo>
                      <a:pt x="333" y="19"/>
                    </a:moveTo>
                    <a:lnTo>
                      <a:pt x="333" y="19"/>
                    </a:lnTo>
                    <a:cubicBezTo>
                      <a:pt x="160" y="19"/>
                      <a:pt x="19" y="159"/>
                      <a:pt x="19" y="333"/>
                    </a:cubicBezTo>
                    <a:lnTo>
                      <a:pt x="19" y="333"/>
                    </a:lnTo>
                    <a:cubicBezTo>
                      <a:pt x="19" y="506"/>
                      <a:pt x="160" y="648"/>
                      <a:pt x="333" y="648"/>
                    </a:cubicBezTo>
                    <a:lnTo>
                      <a:pt x="333" y="648"/>
                    </a:lnTo>
                    <a:cubicBezTo>
                      <a:pt x="506" y="648"/>
                      <a:pt x="647" y="506"/>
                      <a:pt x="647" y="333"/>
                    </a:cubicBezTo>
                    <a:lnTo>
                      <a:pt x="647" y="333"/>
                    </a:lnTo>
                    <a:cubicBezTo>
                      <a:pt x="647" y="159"/>
                      <a:pt x="506" y="19"/>
                      <a:pt x="333" y="19"/>
                    </a:cubicBezTo>
                    <a:close/>
                    <a:moveTo>
                      <a:pt x="333" y="666"/>
                    </a:moveTo>
                    <a:lnTo>
                      <a:pt x="333" y="666"/>
                    </a:lnTo>
                    <a:cubicBezTo>
                      <a:pt x="149" y="666"/>
                      <a:pt x="0" y="517"/>
                      <a:pt x="0" y="333"/>
                    </a:cubicBezTo>
                    <a:lnTo>
                      <a:pt x="0" y="333"/>
                    </a:lnTo>
                    <a:cubicBezTo>
                      <a:pt x="0" y="149"/>
                      <a:pt x="149" y="0"/>
                      <a:pt x="333" y="0"/>
                    </a:cubicBezTo>
                    <a:lnTo>
                      <a:pt x="333" y="0"/>
                    </a:lnTo>
                    <a:cubicBezTo>
                      <a:pt x="516" y="0"/>
                      <a:pt x="666" y="149"/>
                      <a:pt x="666" y="333"/>
                    </a:cubicBezTo>
                    <a:lnTo>
                      <a:pt x="666" y="333"/>
                    </a:lnTo>
                    <a:cubicBezTo>
                      <a:pt x="666" y="517"/>
                      <a:pt x="516" y="666"/>
                      <a:pt x="333" y="6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28">
                <a:extLst>
                  <a:ext uri="{FF2B5EF4-FFF2-40B4-BE49-F238E27FC236}">
                    <a16:creationId xmlns:a16="http://schemas.microsoft.com/office/drawing/2014/main" id="{CF8FD3DC-4C0B-4624-BBE6-C05B7A43E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7691" y="9406939"/>
                <a:ext cx="278636" cy="278636"/>
              </a:xfrm>
              <a:custGeom>
                <a:avLst/>
                <a:gdLst>
                  <a:gd name="T0" fmla="*/ 198 w 312"/>
                  <a:gd name="T1" fmla="*/ 133 h 313"/>
                  <a:gd name="T2" fmla="*/ 198 w 312"/>
                  <a:gd name="T3" fmla="*/ 133 h 313"/>
                  <a:gd name="T4" fmla="*/ 229 w 312"/>
                  <a:gd name="T5" fmla="*/ 73 h 313"/>
                  <a:gd name="T6" fmla="*/ 229 w 312"/>
                  <a:gd name="T7" fmla="*/ 73 h 313"/>
                  <a:gd name="T8" fmla="*/ 156 w 312"/>
                  <a:gd name="T9" fmla="*/ 0 h 313"/>
                  <a:gd name="T10" fmla="*/ 156 w 312"/>
                  <a:gd name="T11" fmla="*/ 0 h 313"/>
                  <a:gd name="T12" fmla="*/ 82 w 312"/>
                  <a:gd name="T13" fmla="*/ 73 h 313"/>
                  <a:gd name="T14" fmla="*/ 82 w 312"/>
                  <a:gd name="T15" fmla="*/ 73 h 313"/>
                  <a:gd name="T16" fmla="*/ 114 w 312"/>
                  <a:gd name="T17" fmla="*/ 133 h 313"/>
                  <a:gd name="T18" fmla="*/ 114 w 312"/>
                  <a:gd name="T19" fmla="*/ 133 h 313"/>
                  <a:gd name="T20" fmla="*/ 0 w 312"/>
                  <a:gd name="T21" fmla="*/ 257 h 313"/>
                  <a:gd name="T22" fmla="*/ 0 w 312"/>
                  <a:gd name="T23" fmla="*/ 257 h 313"/>
                  <a:gd name="T24" fmla="*/ 156 w 312"/>
                  <a:gd name="T25" fmla="*/ 312 h 313"/>
                  <a:gd name="T26" fmla="*/ 156 w 312"/>
                  <a:gd name="T27" fmla="*/ 312 h 313"/>
                  <a:gd name="T28" fmla="*/ 311 w 312"/>
                  <a:gd name="T29" fmla="*/ 257 h 313"/>
                  <a:gd name="T30" fmla="*/ 311 w 312"/>
                  <a:gd name="T31" fmla="*/ 257 h 313"/>
                  <a:gd name="T32" fmla="*/ 198 w 312"/>
                  <a:gd name="T33" fmla="*/ 13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2" h="313">
                    <a:moveTo>
                      <a:pt x="198" y="133"/>
                    </a:moveTo>
                    <a:lnTo>
                      <a:pt x="198" y="133"/>
                    </a:lnTo>
                    <a:cubicBezTo>
                      <a:pt x="217" y="120"/>
                      <a:pt x="229" y="98"/>
                      <a:pt x="229" y="73"/>
                    </a:cubicBezTo>
                    <a:lnTo>
                      <a:pt x="229" y="73"/>
                    </a:lnTo>
                    <a:cubicBezTo>
                      <a:pt x="229" y="32"/>
                      <a:pt x="197" y="0"/>
                      <a:pt x="156" y="0"/>
                    </a:cubicBezTo>
                    <a:lnTo>
                      <a:pt x="156" y="0"/>
                    </a:lnTo>
                    <a:cubicBezTo>
                      <a:pt x="116" y="0"/>
                      <a:pt x="82" y="32"/>
                      <a:pt x="82" y="73"/>
                    </a:cubicBezTo>
                    <a:lnTo>
                      <a:pt x="82" y="73"/>
                    </a:lnTo>
                    <a:cubicBezTo>
                      <a:pt x="82" y="98"/>
                      <a:pt x="95" y="120"/>
                      <a:pt x="114" y="133"/>
                    </a:cubicBezTo>
                    <a:lnTo>
                      <a:pt x="114" y="133"/>
                    </a:lnTo>
                    <a:cubicBezTo>
                      <a:pt x="59" y="157"/>
                      <a:pt x="0" y="217"/>
                      <a:pt x="0" y="257"/>
                    </a:cubicBezTo>
                    <a:lnTo>
                      <a:pt x="0" y="257"/>
                    </a:lnTo>
                    <a:cubicBezTo>
                      <a:pt x="0" y="307"/>
                      <a:pt x="107" y="312"/>
                      <a:pt x="156" y="312"/>
                    </a:cubicBezTo>
                    <a:lnTo>
                      <a:pt x="156" y="312"/>
                    </a:lnTo>
                    <a:cubicBezTo>
                      <a:pt x="206" y="312"/>
                      <a:pt x="311" y="307"/>
                      <a:pt x="311" y="257"/>
                    </a:cubicBezTo>
                    <a:lnTo>
                      <a:pt x="311" y="257"/>
                    </a:lnTo>
                    <a:cubicBezTo>
                      <a:pt x="311" y="217"/>
                      <a:pt x="253" y="157"/>
                      <a:pt x="198" y="1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903AAC48-A37C-4620-94BF-D12BAE15B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0284" y="9477579"/>
                <a:ext cx="430803" cy="136374"/>
              </a:xfrm>
              <a:custGeom>
                <a:avLst/>
                <a:gdLst>
                  <a:gd name="connsiteX0" fmla="*/ 8883 w 430803"/>
                  <a:gd name="connsiteY0" fmla="*/ 117734 h 136374"/>
                  <a:gd name="connsiteX1" fmla="*/ 422808 w 430803"/>
                  <a:gd name="connsiteY1" fmla="*/ 117734 h 136374"/>
                  <a:gd name="connsiteX2" fmla="*/ 430803 w 430803"/>
                  <a:gd name="connsiteY2" fmla="*/ 127544 h 136374"/>
                  <a:gd name="connsiteX3" fmla="*/ 422808 w 430803"/>
                  <a:gd name="connsiteY3" fmla="*/ 136374 h 136374"/>
                  <a:gd name="connsiteX4" fmla="*/ 8883 w 430803"/>
                  <a:gd name="connsiteY4" fmla="*/ 136374 h 136374"/>
                  <a:gd name="connsiteX5" fmla="*/ 0 w 430803"/>
                  <a:gd name="connsiteY5" fmla="*/ 127544 h 136374"/>
                  <a:gd name="connsiteX6" fmla="*/ 8883 w 430803"/>
                  <a:gd name="connsiteY6" fmla="*/ 117734 h 136374"/>
                  <a:gd name="connsiteX7" fmla="*/ 8883 w 430803"/>
                  <a:gd name="connsiteY7" fmla="*/ 0 h 136374"/>
                  <a:gd name="connsiteX8" fmla="*/ 422808 w 430803"/>
                  <a:gd name="connsiteY8" fmla="*/ 0 h 136374"/>
                  <a:gd name="connsiteX9" fmla="*/ 430803 w 430803"/>
                  <a:gd name="connsiteY9" fmla="*/ 9810 h 136374"/>
                  <a:gd name="connsiteX10" fmla="*/ 422808 w 430803"/>
                  <a:gd name="connsiteY10" fmla="*/ 18640 h 136374"/>
                  <a:gd name="connsiteX11" fmla="*/ 8883 w 430803"/>
                  <a:gd name="connsiteY11" fmla="*/ 18640 h 136374"/>
                  <a:gd name="connsiteX12" fmla="*/ 0 w 430803"/>
                  <a:gd name="connsiteY12" fmla="*/ 9810 h 136374"/>
                  <a:gd name="connsiteX13" fmla="*/ 8883 w 430803"/>
                  <a:gd name="connsiteY13" fmla="*/ 0 h 13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0803" h="136374">
                    <a:moveTo>
                      <a:pt x="8883" y="117734"/>
                    </a:moveTo>
                    <a:lnTo>
                      <a:pt x="422808" y="117734"/>
                    </a:lnTo>
                    <a:cubicBezTo>
                      <a:pt x="426361" y="117734"/>
                      <a:pt x="430803" y="121658"/>
                      <a:pt x="430803" y="127544"/>
                    </a:cubicBezTo>
                    <a:cubicBezTo>
                      <a:pt x="430803" y="132450"/>
                      <a:pt x="426361" y="136374"/>
                      <a:pt x="422808" y="136374"/>
                    </a:cubicBezTo>
                    <a:lnTo>
                      <a:pt x="8883" y="136374"/>
                    </a:lnTo>
                    <a:cubicBezTo>
                      <a:pt x="4441" y="136374"/>
                      <a:pt x="0" y="132450"/>
                      <a:pt x="0" y="127544"/>
                    </a:cubicBezTo>
                    <a:cubicBezTo>
                      <a:pt x="0" y="121658"/>
                      <a:pt x="4441" y="117734"/>
                      <a:pt x="8883" y="117734"/>
                    </a:cubicBezTo>
                    <a:close/>
                    <a:moveTo>
                      <a:pt x="8883" y="0"/>
                    </a:moveTo>
                    <a:lnTo>
                      <a:pt x="422808" y="0"/>
                    </a:lnTo>
                    <a:cubicBezTo>
                      <a:pt x="426361" y="0"/>
                      <a:pt x="430803" y="4905"/>
                      <a:pt x="430803" y="9810"/>
                    </a:cubicBezTo>
                    <a:cubicBezTo>
                      <a:pt x="430803" y="14716"/>
                      <a:pt x="426361" y="18640"/>
                      <a:pt x="422808" y="18640"/>
                    </a:cubicBezTo>
                    <a:lnTo>
                      <a:pt x="8883" y="18640"/>
                    </a:lnTo>
                    <a:cubicBezTo>
                      <a:pt x="4441" y="18640"/>
                      <a:pt x="0" y="14716"/>
                      <a:pt x="0" y="9810"/>
                    </a:cubicBezTo>
                    <a:cubicBezTo>
                      <a:pt x="0" y="4905"/>
                      <a:pt x="4441" y="0"/>
                      <a:pt x="888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31">
                <a:extLst>
                  <a:ext uri="{FF2B5EF4-FFF2-40B4-BE49-F238E27FC236}">
                    <a16:creationId xmlns:a16="http://schemas.microsoft.com/office/drawing/2014/main" id="{72A220C0-7C2A-411A-9D30-8AEE3F2DA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0399" y="10085870"/>
                <a:ext cx="596518" cy="137357"/>
              </a:xfrm>
              <a:custGeom>
                <a:avLst/>
                <a:gdLst>
                  <a:gd name="T0" fmla="*/ 77 w 672"/>
                  <a:gd name="T1" fmla="*/ 19 h 156"/>
                  <a:gd name="T2" fmla="*/ 77 w 672"/>
                  <a:gd name="T3" fmla="*/ 19 h 156"/>
                  <a:gd name="T4" fmla="*/ 36 w 672"/>
                  <a:gd name="T5" fmla="*/ 36 h 156"/>
                  <a:gd name="T6" fmla="*/ 36 w 672"/>
                  <a:gd name="T7" fmla="*/ 36 h 156"/>
                  <a:gd name="T8" fmla="*/ 19 w 672"/>
                  <a:gd name="T9" fmla="*/ 78 h 156"/>
                  <a:gd name="T10" fmla="*/ 19 w 672"/>
                  <a:gd name="T11" fmla="*/ 78 h 156"/>
                  <a:gd name="T12" fmla="*/ 36 w 672"/>
                  <a:gd name="T13" fmla="*/ 119 h 156"/>
                  <a:gd name="T14" fmla="*/ 36 w 672"/>
                  <a:gd name="T15" fmla="*/ 119 h 156"/>
                  <a:gd name="T16" fmla="*/ 77 w 672"/>
                  <a:gd name="T17" fmla="*/ 136 h 156"/>
                  <a:gd name="T18" fmla="*/ 593 w 672"/>
                  <a:gd name="T19" fmla="*/ 136 h 156"/>
                  <a:gd name="T20" fmla="*/ 593 w 672"/>
                  <a:gd name="T21" fmla="*/ 136 h 156"/>
                  <a:gd name="T22" fmla="*/ 635 w 672"/>
                  <a:gd name="T23" fmla="*/ 119 h 156"/>
                  <a:gd name="T24" fmla="*/ 635 w 672"/>
                  <a:gd name="T25" fmla="*/ 119 h 156"/>
                  <a:gd name="T26" fmla="*/ 652 w 672"/>
                  <a:gd name="T27" fmla="*/ 78 h 156"/>
                  <a:gd name="T28" fmla="*/ 652 w 672"/>
                  <a:gd name="T29" fmla="*/ 78 h 156"/>
                  <a:gd name="T30" fmla="*/ 635 w 672"/>
                  <a:gd name="T31" fmla="*/ 36 h 156"/>
                  <a:gd name="T32" fmla="*/ 635 w 672"/>
                  <a:gd name="T33" fmla="*/ 36 h 156"/>
                  <a:gd name="T34" fmla="*/ 593 w 672"/>
                  <a:gd name="T35" fmla="*/ 19 h 156"/>
                  <a:gd name="T36" fmla="*/ 77 w 672"/>
                  <a:gd name="T37" fmla="*/ 19 h 156"/>
                  <a:gd name="T38" fmla="*/ 593 w 672"/>
                  <a:gd name="T39" fmla="*/ 155 h 156"/>
                  <a:gd name="T40" fmla="*/ 77 w 672"/>
                  <a:gd name="T41" fmla="*/ 155 h 156"/>
                  <a:gd name="T42" fmla="*/ 77 w 672"/>
                  <a:gd name="T43" fmla="*/ 155 h 156"/>
                  <a:gd name="T44" fmla="*/ 22 w 672"/>
                  <a:gd name="T45" fmla="*/ 132 h 156"/>
                  <a:gd name="T46" fmla="*/ 22 w 672"/>
                  <a:gd name="T47" fmla="*/ 132 h 156"/>
                  <a:gd name="T48" fmla="*/ 0 w 672"/>
                  <a:gd name="T49" fmla="*/ 78 h 156"/>
                  <a:gd name="T50" fmla="*/ 0 w 672"/>
                  <a:gd name="T51" fmla="*/ 78 h 156"/>
                  <a:gd name="T52" fmla="*/ 22 w 672"/>
                  <a:gd name="T53" fmla="*/ 23 h 156"/>
                  <a:gd name="T54" fmla="*/ 22 w 672"/>
                  <a:gd name="T55" fmla="*/ 23 h 156"/>
                  <a:gd name="T56" fmla="*/ 77 w 672"/>
                  <a:gd name="T57" fmla="*/ 0 h 156"/>
                  <a:gd name="T58" fmla="*/ 593 w 672"/>
                  <a:gd name="T59" fmla="*/ 0 h 156"/>
                  <a:gd name="T60" fmla="*/ 593 w 672"/>
                  <a:gd name="T61" fmla="*/ 0 h 156"/>
                  <a:gd name="T62" fmla="*/ 648 w 672"/>
                  <a:gd name="T63" fmla="*/ 23 h 156"/>
                  <a:gd name="T64" fmla="*/ 648 w 672"/>
                  <a:gd name="T65" fmla="*/ 23 h 156"/>
                  <a:gd name="T66" fmla="*/ 671 w 672"/>
                  <a:gd name="T67" fmla="*/ 78 h 156"/>
                  <a:gd name="T68" fmla="*/ 671 w 672"/>
                  <a:gd name="T69" fmla="*/ 78 h 156"/>
                  <a:gd name="T70" fmla="*/ 648 w 672"/>
                  <a:gd name="T71" fmla="*/ 132 h 156"/>
                  <a:gd name="T72" fmla="*/ 648 w 672"/>
                  <a:gd name="T73" fmla="*/ 132 h 156"/>
                  <a:gd name="T74" fmla="*/ 593 w 672"/>
                  <a:gd name="T7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2" h="156">
                    <a:moveTo>
                      <a:pt x="77" y="19"/>
                    </a:moveTo>
                    <a:lnTo>
                      <a:pt x="77" y="19"/>
                    </a:lnTo>
                    <a:cubicBezTo>
                      <a:pt x="62" y="19"/>
                      <a:pt x="47" y="25"/>
                      <a:pt x="36" y="36"/>
                    </a:cubicBezTo>
                    <a:lnTo>
                      <a:pt x="36" y="36"/>
                    </a:lnTo>
                    <a:cubicBezTo>
                      <a:pt x="25" y="48"/>
                      <a:pt x="19" y="62"/>
                      <a:pt x="19" y="78"/>
                    </a:cubicBezTo>
                    <a:lnTo>
                      <a:pt x="19" y="78"/>
                    </a:lnTo>
                    <a:cubicBezTo>
                      <a:pt x="19" y="93"/>
                      <a:pt x="25" y="108"/>
                      <a:pt x="36" y="119"/>
                    </a:cubicBezTo>
                    <a:lnTo>
                      <a:pt x="36" y="119"/>
                    </a:lnTo>
                    <a:cubicBezTo>
                      <a:pt x="47" y="130"/>
                      <a:pt x="62" y="136"/>
                      <a:pt x="77" y="136"/>
                    </a:cubicBezTo>
                    <a:lnTo>
                      <a:pt x="593" y="136"/>
                    </a:lnTo>
                    <a:lnTo>
                      <a:pt x="593" y="136"/>
                    </a:lnTo>
                    <a:cubicBezTo>
                      <a:pt x="609" y="136"/>
                      <a:pt x="624" y="130"/>
                      <a:pt x="635" y="119"/>
                    </a:cubicBezTo>
                    <a:lnTo>
                      <a:pt x="635" y="119"/>
                    </a:lnTo>
                    <a:cubicBezTo>
                      <a:pt x="646" y="108"/>
                      <a:pt x="652" y="93"/>
                      <a:pt x="652" y="78"/>
                    </a:cubicBezTo>
                    <a:lnTo>
                      <a:pt x="652" y="78"/>
                    </a:lnTo>
                    <a:cubicBezTo>
                      <a:pt x="652" y="62"/>
                      <a:pt x="646" y="48"/>
                      <a:pt x="635" y="36"/>
                    </a:cubicBezTo>
                    <a:lnTo>
                      <a:pt x="635" y="36"/>
                    </a:lnTo>
                    <a:cubicBezTo>
                      <a:pt x="624" y="25"/>
                      <a:pt x="609" y="19"/>
                      <a:pt x="593" y="19"/>
                    </a:cubicBezTo>
                    <a:lnTo>
                      <a:pt x="77" y="19"/>
                    </a:lnTo>
                    <a:close/>
                    <a:moveTo>
                      <a:pt x="593" y="155"/>
                    </a:moveTo>
                    <a:lnTo>
                      <a:pt x="77" y="155"/>
                    </a:lnTo>
                    <a:lnTo>
                      <a:pt x="77" y="155"/>
                    </a:lnTo>
                    <a:cubicBezTo>
                      <a:pt x="56" y="155"/>
                      <a:pt x="37" y="147"/>
                      <a:pt x="22" y="132"/>
                    </a:cubicBezTo>
                    <a:lnTo>
                      <a:pt x="22" y="132"/>
                    </a:lnTo>
                    <a:cubicBezTo>
                      <a:pt x="8" y="118"/>
                      <a:pt x="0" y="98"/>
                      <a:pt x="0" y="78"/>
                    </a:cubicBezTo>
                    <a:lnTo>
                      <a:pt x="0" y="78"/>
                    </a:lnTo>
                    <a:cubicBezTo>
                      <a:pt x="0" y="57"/>
                      <a:pt x="8" y="37"/>
                      <a:pt x="22" y="23"/>
                    </a:cubicBezTo>
                    <a:lnTo>
                      <a:pt x="22" y="23"/>
                    </a:lnTo>
                    <a:cubicBezTo>
                      <a:pt x="37" y="8"/>
                      <a:pt x="56" y="0"/>
                      <a:pt x="77" y="0"/>
                    </a:cubicBezTo>
                    <a:lnTo>
                      <a:pt x="593" y="0"/>
                    </a:lnTo>
                    <a:lnTo>
                      <a:pt x="593" y="0"/>
                    </a:lnTo>
                    <a:cubicBezTo>
                      <a:pt x="614" y="0"/>
                      <a:pt x="634" y="8"/>
                      <a:pt x="648" y="23"/>
                    </a:cubicBezTo>
                    <a:lnTo>
                      <a:pt x="648" y="23"/>
                    </a:lnTo>
                    <a:cubicBezTo>
                      <a:pt x="662" y="37"/>
                      <a:pt x="671" y="57"/>
                      <a:pt x="671" y="78"/>
                    </a:cubicBezTo>
                    <a:lnTo>
                      <a:pt x="671" y="78"/>
                    </a:lnTo>
                    <a:cubicBezTo>
                      <a:pt x="671" y="98"/>
                      <a:pt x="662" y="118"/>
                      <a:pt x="648" y="132"/>
                    </a:cubicBezTo>
                    <a:lnTo>
                      <a:pt x="648" y="132"/>
                    </a:lnTo>
                    <a:cubicBezTo>
                      <a:pt x="634" y="147"/>
                      <a:pt x="614" y="155"/>
                      <a:pt x="593" y="1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593F6136-EF3C-4746-A7DF-9000A4053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0399" y="10301717"/>
                <a:ext cx="595630" cy="148149"/>
              </a:xfrm>
              <a:custGeom>
                <a:avLst/>
                <a:gdLst>
                  <a:gd name="connsiteX0" fmla="*/ 7989 w 595630"/>
                  <a:gd name="connsiteY0" fmla="*/ 129506 h 148149"/>
                  <a:gd name="connsiteX1" fmla="*/ 587641 w 595630"/>
                  <a:gd name="connsiteY1" fmla="*/ 129506 h 148149"/>
                  <a:gd name="connsiteX2" fmla="*/ 595630 w 595630"/>
                  <a:gd name="connsiteY2" fmla="*/ 139318 h 148149"/>
                  <a:gd name="connsiteX3" fmla="*/ 587641 w 595630"/>
                  <a:gd name="connsiteY3" fmla="*/ 148149 h 148149"/>
                  <a:gd name="connsiteX4" fmla="*/ 7989 w 595630"/>
                  <a:gd name="connsiteY4" fmla="*/ 148149 h 148149"/>
                  <a:gd name="connsiteX5" fmla="*/ 0 w 595630"/>
                  <a:gd name="connsiteY5" fmla="*/ 139318 h 148149"/>
                  <a:gd name="connsiteX6" fmla="*/ 7989 w 595630"/>
                  <a:gd name="connsiteY6" fmla="*/ 129506 h 148149"/>
                  <a:gd name="connsiteX7" fmla="*/ 7989 w 595630"/>
                  <a:gd name="connsiteY7" fmla="*/ 0 h 148149"/>
                  <a:gd name="connsiteX8" fmla="*/ 587641 w 595630"/>
                  <a:gd name="connsiteY8" fmla="*/ 0 h 148149"/>
                  <a:gd name="connsiteX9" fmla="*/ 595630 w 595630"/>
                  <a:gd name="connsiteY9" fmla="*/ 9343 h 148149"/>
                  <a:gd name="connsiteX10" fmla="*/ 587641 w 595630"/>
                  <a:gd name="connsiteY10" fmla="*/ 18687 h 148149"/>
                  <a:gd name="connsiteX11" fmla="*/ 7989 w 595630"/>
                  <a:gd name="connsiteY11" fmla="*/ 18687 h 148149"/>
                  <a:gd name="connsiteX12" fmla="*/ 0 w 595630"/>
                  <a:gd name="connsiteY12" fmla="*/ 9343 h 148149"/>
                  <a:gd name="connsiteX13" fmla="*/ 7989 w 595630"/>
                  <a:gd name="connsiteY13" fmla="*/ 0 h 148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5630" h="148149">
                    <a:moveTo>
                      <a:pt x="7989" y="129506"/>
                    </a:moveTo>
                    <a:lnTo>
                      <a:pt x="587641" y="129506"/>
                    </a:lnTo>
                    <a:cubicBezTo>
                      <a:pt x="592080" y="129506"/>
                      <a:pt x="595630" y="134412"/>
                      <a:pt x="595630" y="139318"/>
                    </a:cubicBezTo>
                    <a:cubicBezTo>
                      <a:pt x="595630" y="144224"/>
                      <a:pt x="592080" y="148149"/>
                      <a:pt x="587641" y="148149"/>
                    </a:cubicBezTo>
                    <a:lnTo>
                      <a:pt x="7989" y="148149"/>
                    </a:lnTo>
                    <a:cubicBezTo>
                      <a:pt x="3551" y="148149"/>
                      <a:pt x="0" y="144224"/>
                      <a:pt x="0" y="139318"/>
                    </a:cubicBezTo>
                    <a:cubicBezTo>
                      <a:pt x="0" y="134412"/>
                      <a:pt x="3551" y="129506"/>
                      <a:pt x="7989" y="129506"/>
                    </a:cubicBezTo>
                    <a:close/>
                    <a:moveTo>
                      <a:pt x="7989" y="0"/>
                    </a:moveTo>
                    <a:lnTo>
                      <a:pt x="587641" y="0"/>
                    </a:lnTo>
                    <a:cubicBezTo>
                      <a:pt x="592080" y="0"/>
                      <a:pt x="595630" y="4672"/>
                      <a:pt x="595630" y="9343"/>
                    </a:cubicBezTo>
                    <a:cubicBezTo>
                      <a:pt x="595630" y="14949"/>
                      <a:pt x="592080" y="18687"/>
                      <a:pt x="587641" y="18687"/>
                    </a:cubicBezTo>
                    <a:lnTo>
                      <a:pt x="7989" y="18687"/>
                    </a:lnTo>
                    <a:cubicBezTo>
                      <a:pt x="3551" y="18687"/>
                      <a:pt x="0" y="14949"/>
                      <a:pt x="0" y="9343"/>
                    </a:cubicBezTo>
                    <a:cubicBezTo>
                      <a:pt x="0" y="4672"/>
                      <a:pt x="3551" y="0"/>
                      <a:pt x="79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F9E3CA4A-F532-4804-AF92-3E48EA0CB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2778" y="10780502"/>
                <a:ext cx="256782" cy="285595"/>
              </a:xfrm>
              <a:custGeom>
                <a:avLst/>
                <a:gdLst>
                  <a:gd name="connsiteX0" fmla="*/ 126875 w 256782"/>
                  <a:gd name="connsiteY0" fmla="*/ 0 h 285595"/>
                  <a:gd name="connsiteX1" fmla="*/ 127215 w 256782"/>
                  <a:gd name="connsiteY1" fmla="*/ 343 h 285595"/>
                  <a:gd name="connsiteX2" fmla="*/ 128837 w 256782"/>
                  <a:gd name="connsiteY2" fmla="*/ 0 h 285595"/>
                  <a:gd name="connsiteX3" fmla="*/ 184213 w 256782"/>
                  <a:gd name="connsiteY3" fmla="*/ 24121 h 285595"/>
                  <a:gd name="connsiteX4" fmla="*/ 254772 w 256782"/>
                  <a:gd name="connsiteY4" fmla="*/ 94698 h 285595"/>
                  <a:gd name="connsiteX5" fmla="*/ 254772 w 256782"/>
                  <a:gd name="connsiteY5" fmla="*/ 106312 h 285595"/>
                  <a:gd name="connsiteX6" fmla="*/ 248520 w 256782"/>
                  <a:gd name="connsiteY6" fmla="*/ 108098 h 285595"/>
                  <a:gd name="connsiteX7" fmla="*/ 242268 w 256782"/>
                  <a:gd name="connsiteY7" fmla="*/ 106312 h 285595"/>
                  <a:gd name="connsiteX8" fmla="*/ 172602 w 256782"/>
                  <a:gd name="connsiteY8" fmla="*/ 35735 h 285595"/>
                  <a:gd name="connsiteX9" fmla="*/ 152729 w 256782"/>
                  <a:gd name="connsiteY9" fmla="*/ 21999 h 285595"/>
                  <a:gd name="connsiteX10" fmla="*/ 135704 w 256782"/>
                  <a:gd name="connsiteY10" fmla="*/ 18418 h 285595"/>
                  <a:gd name="connsiteX11" fmla="*/ 135704 w 256782"/>
                  <a:gd name="connsiteY11" fmla="*/ 277588 h 285595"/>
                  <a:gd name="connsiteX12" fmla="*/ 126875 w 256782"/>
                  <a:gd name="connsiteY12" fmla="*/ 285595 h 285595"/>
                  <a:gd name="connsiteX13" fmla="*/ 117064 w 256782"/>
                  <a:gd name="connsiteY13" fmla="*/ 277588 h 285595"/>
                  <a:gd name="connsiteX14" fmla="*/ 117064 w 256782"/>
                  <a:gd name="connsiteY14" fmla="*/ 19450 h 285595"/>
                  <a:gd name="connsiteX15" fmla="*/ 104946 w 256782"/>
                  <a:gd name="connsiteY15" fmla="*/ 21999 h 285595"/>
                  <a:gd name="connsiteX16" fmla="*/ 85073 w 256782"/>
                  <a:gd name="connsiteY16" fmla="*/ 35735 h 285595"/>
                  <a:gd name="connsiteX17" fmla="*/ 14514 w 256782"/>
                  <a:gd name="connsiteY17" fmla="*/ 106312 h 285595"/>
                  <a:gd name="connsiteX18" fmla="*/ 2009 w 256782"/>
                  <a:gd name="connsiteY18" fmla="*/ 106312 h 285595"/>
                  <a:gd name="connsiteX19" fmla="*/ 2009 w 256782"/>
                  <a:gd name="connsiteY19" fmla="*/ 94698 h 285595"/>
                  <a:gd name="connsiteX20" fmla="*/ 72569 w 256782"/>
                  <a:gd name="connsiteY20" fmla="*/ 24121 h 285595"/>
                  <a:gd name="connsiteX21" fmla="*/ 98693 w 256782"/>
                  <a:gd name="connsiteY21" fmla="*/ 6365 h 285595"/>
                  <a:gd name="connsiteX22" fmla="*/ 126279 w 256782"/>
                  <a:gd name="connsiteY22" fmla="*/ 540 h 285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782" h="285595">
                    <a:moveTo>
                      <a:pt x="126875" y="0"/>
                    </a:moveTo>
                    <a:lnTo>
                      <a:pt x="127215" y="343"/>
                    </a:lnTo>
                    <a:lnTo>
                      <a:pt x="128837" y="0"/>
                    </a:lnTo>
                    <a:cubicBezTo>
                      <a:pt x="150273" y="0"/>
                      <a:pt x="169029" y="8934"/>
                      <a:pt x="184213" y="24121"/>
                    </a:cubicBezTo>
                    <a:lnTo>
                      <a:pt x="254772" y="94698"/>
                    </a:lnTo>
                    <a:cubicBezTo>
                      <a:pt x="257452" y="97378"/>
                      <a:pt x="257452" y="102738"/>
                      <a:pt x="254772" y="106312"/>
                    </a:cubicBezTo>
                    <a:cubicBezTo>
                      <a:pt x="253879" y="107205"/>
                      <a:pt x="251200" y="108098"/>
                      <a:pt x="248520" y="108098"/>
                    </a:cubicBezTo>
                    <a:cubicBezTo>
                      <a:pt x="245841" y="108098"/>
                      <a:pt x="244055" y="107205"/>
                      <a:pt x="242268" y="106312"/>
                    </a:cubicBezTo>
                    <a:lnTo>
                      <a:pt x="172602" y="35735"/>
                    </a:lnTo>
                    <a:cubicBezTo>
                      <a:pt x="166796" y="29928"/>
                      <a:pt x="160098" y="25238"/>
                      <a:pt x="152729" y="21999"/>
                    </a:cubicBezTo>
                    <a:lnTo>
                      <a:pt x="135704" y="18418"/>
                    </a:lnTo>
                    <a:lnTo>
                      <a:pt x="135704" y="277588"/>
                    </a:lnTo>
                    <a:cubicBezTo>
                      <a:pt x="135704" y="282036"/>
                      <a:pt x="131780" y="285595"/>
                      <a:pt x="126875" y="285595"/>
                    </a:cubicBezTo>
                    <a:cubicBezTo>
                      <a:pt x="121969" y="285595"/>
                      <a:pt x="117064" y="282036"/>
                      <a:pt x="117064" y="277588"/>
                    </a:cubicBezTo>
                    <a:lnTo>
                      <a:pt x="117064" y="19450"/>
                    </a:lnTo>
                    <a:lnTo>
                      <a:pt x="104946" y="21999"/>
                    </a:lnTo>
                    <a:cubicBezTo>
                      <a:pt x="97577" y="25238"/>
                      <a:pt x="90879" y="29928"/>
                      <a:pt x="85073" y="35735"/>
                    </a:cubicBezTo>
                    <a:lnTo>
                      <a:pt x="14514" y="106312"/>
                    </a:lnTo>
                    <a:cubicBezTo>
                      <a:pt x="11834" y="108992"/>
                      <a:pt x="6475" y="108992"/>
                      <a:pt x="2009" y="106312"/>
                    </a:cubicBezTo>
                    <a:cubicBezTo>
                      <a:pt x="-670" y="102738"/>
                      <a:pt x="-670" y="97378"/>
                      <a:pt x="2009" y="94698"/>
                    </a:cubicBezTo>
                    <a:lnTo>
                      <a:pt x="72569" y="24121"/>
                    </a:lnTo>
                    <a:cubicBezTo>
                      <a:pt x="80161" y="16528"/>
                      <a:pt x="89092" y="10497"/>
                      <a:pt x="98693" y="6365"/>
                    </a:cubicBezTo>
                    <a:lnTo>
                      <a:pt x="126279" y="54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36">
                <a:extLst>
                  <a:ext uri="{FF2B5EF4-FFF2-40B4-BE49-F238E27FC236}">
                    <a16:creationId xmlns:a16="http://schemas.microsoft.com/office/drawing/2014/main" id="{5C8FD1FA-EEDA-4D2F-AEF4-54E0680D9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9908" y="10753029"/>
                <a:ext cx="341427" cy="341430"/>
              </a:xfrm>
              <a:custGeom>
                <a:avLst/>
                <a:gdLst>
                  <a:gd name="T0" fmla="*/ 383 w 384"/>
                  <a:gd name="T1" fmla="*/ 191 h 384"/>
                  <a:gd name="T2" fmla="*/ 383 w 384"/>
                  <a:gd name="T3" fmla="*/ 191 h 384"/>
                  <a:gd name="T4" fmla="*/ 192 w 384"/>
                  <a:gd name="T5" fmla="*/ 383 h 384"/>
                  <a:gd name="T6" fmla="*/ 192 w 384"/>
                  <a:gd name="T7" fmla="*/ 383 h 384"/>
                  <a:gd name="T8" fmla="*/ 0 w 384"/>
                  <a:gd name="T9" fmla="*/ 191 h 384"/>
                  <a:gd name="T10" fmla="*/ 0 w 384"/>
                  <a:gd name="T11" fmla="*/ 191 h 384"/>
                  <a:gd name="T12" fmla="*/ 192 w 384"/>
                  <a:gd name="T13" fmla="*/ 0 h 384"/>
                  <a:gd name="T14" fmla="*/ 192 w 384"/>
                  <a:gd name="T15" fmla="*/ 0 h 384"/>
                  <a:gd name="T16" fmla="*/ 383 w 384"/>
                  <a:gd name="T17" fmla="*/ 191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4" h="384">
                    <a:moveTo>
                      <a:pt x="383" y="191"/>
                    </a:moveTo>
                    <a:lnTo>
                      <a:pt x="383" y="191"/>
                    </a:lnTo>
                    <a:cubicBezTo>
                      <a:pt x="383" y="297"/>
                      <a:pt x="298" y="383"/>
                      <a:pt x="192" y="383"/>
                    </a:cubicBezTo>
                    <a:lnTo>
                      <a:pt x="192" y="383"/>
                    </a:lnTo>
                    <a:cubicBezTo>
                      <a:pt x="85" y="383"/>
                      <a:pt x="0" y="297"/>
                      <a:pt x="0" y="191"/>
                    </a:cubicBezTo>
                    <a:lnTo>
                      <a:pt x="0" y="191"/>
                    </a:lnTo>
                    <a:cubicBezTo>
                      <a:pt x="0" y="85"/>
                      <a:pt x="85" y="0"/>
                      <a:pt x="192" y="0"/>
                    </a:cubicBezTo>
                    <a:lnTo>
                      <a:pt x="192" y="0"/>
                    </a:lnTo>
                    <a:cubicBezTo>
                      <a:pt x="298" y="0"/>
                      <a:pt x="383" y="85"/>
                      <a:pt x="383" y="1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37">
                <a:extLst>
                  <a:ext uri="{FF2B5EF4-FFF2-40B4-BE49-F238E27FC236}">
                    <a16:creationId xmlns:a16="http://schemas.microsoft.com/office/drawing/2014/main" id="{8BCD0795-F9BC-4FCE-95D2-4CAD2650C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2059" y="10745180"/>
                <a:ext cx="357125" cy="361051"/>
              </a:xfrm>
              <a:custGeom>
                <a:avLst/>
                <a:gdLst>
                  <a:gd name="T0" fmla="*/ 201 w 403"/>
                  <a:gd name="T1" fmla="*/ 19 h 404"/>
                  <a:gd name="T2" fmla="*/ 201 w 403"/>
                  <a:gd name="T3" fmla="*/ 19 h 404"/>
                  <a:gd name="T4" fmla="*/ 18 w 403"/>
                  <a:gd name="T5" fmla="*/ 201 h 404"/>
                  <a:gd name="T6" fmla="*/ 18 w 403"/>
                  <a:gd name="T7" fmla="*/ 201 h 404"/>
                  <a:gd name="T8" fmla="*/ 201 w 403"/>
                  <a:gd name="T9" fmla="*/ 384 h 404"/>
                  <a:gd name="T10" fmla="*/ 201 w 403"/>
                  <a:gd name="T11" fmla="*/ 384 h 404"/>
                  <a:gd name="T12" fmla="*/ 383 w 403"/>
                  <a:gd name="T13" fmla="*/ 201 h 404"/>
                  <a:gd name="T14" fmla="*/ 383 w 403"/>
                  <a:gd name="T15" fmla="*/ 201 h 404"/>
                  <a:gd name="T16" fmla="*/ 201 w 403"/>
                  <a:gd name="T17" fmla="*/ 19 h 404"/>
                  <a:gd name="T18" fmla="*/ 201 w 403"/>
                  <a:gd name="T19" fmla="*/ 403 h 404"/>
                  <a:gd name="T20" fmla="*/ 201 w 403"/>
                  <a:gd name="T21" fmla="*/ 403 h 404"/>
                  <a:gd name="T22" fmla="*/ 0 w 403"/>
                  <a:gd name="T23" fmla="*/ 201 h 404"/>
                  <a:gd name="T24" fmla="*/ 0 w 403"/>
                  <a:gd name="T25" fmla="*/ 201 h 404"/>
                  <a:gd name="T26" fmla="*/ 201 w 403"/>
                  <a:gd name="T27" fmla="*/ 0 h 404"/>
                  <a:gd name="T28" fmla="*/ 201 w 403"/>
                  <a:gd name="T29" fmla="*/ 0 h 404"/>
                  <a:gd name="T30" fmla="*/ 402 w 403"/>
                  <a:gd name="T31" fmla="*/ 201 h 404"/>
                  <a:gd name="T32" fmla="*/ 402 w 403"/>
                  <a:gd name="T33" fmla="*/ 201 h 404"/>
                  <a:gd name="T34" fmla="*/ 201 w 403"/>
                  <a:gd name="T35" fmla="*/ 40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3" h="404">
                    <a:moveTo>
                      <a:pt x="201" y="19"/>
                    </a:moveTo>
                    <a:lnTo>
                      <a:pt x="201" y="19"/>
                    </a:lnTo>
                    <a:cubicBezTo>
                      <a:pt x="99" y="19"/>
                      <a:pt x="18" y="101"/>
                      <a:pt x="18" y="201"/>
                    </a:cubicBezTo>
                    <a:lnTo>
                      <a:pt x="18" y="201"/>
                    </a:lnTo>
                    <a:cubicBezTo>
                      <a:pt x="18" y="302"/>
                      <a:pt x="99" y="384"/>
                      <a:pt x="201" y="384"/>
                    </a:cubicBezTo>
                    <a:lnTo>
                      <a:pt x="201" y="384"/>
                    </a:lnTo>
                    <a:cubicBezTo>
                      <a:pt x="301" y="384"/>
                      <a:pt x="383" y="302"/>
                      <a:pt x="383" y="201"/>
                    </a:cubicBezTo>
                    <a:lnTo>
                      <a:pt x="383" y="201"/>
                    </a:lnTo>
                    <a:cubicBezTo>
                      <a:pt x="383" y="101"/>
                      <a:pt x="301" y="19"/>
                      <a:pt x="201" y="19"/>
                    </a:cubicBezTo>
                    <a:close/>
                    <a:moveTo>
                      <a:pt x="201" y="403"/>
                    </a:moveTo>
                    <a:lnTo>
                      <a:pt x="201" y="403"/>
                    </a:lnTo>
                    <a:cubicBezTo>
                      <a:pt x="89" y="403"/>
                      <a:pt x="0" y="312"/>
                      <a:pt x="0" y="201"/>
                    </a:cubicBezTo>
                    <a:lnTo>
                      <a:pt x="0" y="201"/>
                    </a:lnTo>
                    <a:cubicBezTo>
                      <a:pt x="0" y="90"/>
                      <a:pt x="89" y="0"/>
                      <a:pt x="201" y="0"/>
                    </a:cubicBezTo>
                    <a:lnTo>
                      <a:pt x="201" y="0"/>
                    </a:lnTo>
                    <a:cubicBezTo>
                      <a:pt x="311" y="0"/>
                      <a:pt x="402" y="90"/>
                      <a:pt x="402" y="201"/>
                    </a:cubicBezTo>
                    <a:lnTo>
                      <a:pt x="402" y="201"/>
                    </a:lnTo>
                    <a:cubicBezTo>
                      <a:pt x="402" y="312"/>
                      <a:pt x="311" y="403"/>
                      <a:pt x="201" y="4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38">
                <a:extLst>
                  <a:ext uri="{FF2B5EF4-FFF2-40B4-BE49-F238E27FC236}">
                    <a16:creationId xmlns:a16="http://schemas.microsoft.com/office/drawing/2014/main" id="{1F9E93F9-C198-4F95-BBAB-0FCF50DDB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4095" y="10866840"/>
                <a:ext cx="180525" cy="129506"/>
              </a:xfrm>
              <a:custGeom>
                <a:avLst/>
                <a:gdLst>
                  <a:gd name="T0" fmla="*/ 65 w 201"/>
                  <a:gd name="T1" fmla="*/ 146 h 147"/>
                  <a:gd name="T2" fmla="*/ 65 w 201"/>
                  <a:gd name="T3" fmla="*/ 146 h 147"/>
                  <a:gd name="T4" fmla="*/ 58 w 201"/>
                  <a:gd name="T5" fmla="*/ 143 h 147"/>
                  <a:gd name="T6" fmla="*/ 3 w 201"/>
                  <a:gd name="T7" fmla="*/ 89 h 147"/>
                  <a:gd name="T8" fmla="*/ 3 w 201"/>
                  <a:gd name="T9" fmla="*/ 89 h 147"/>
                  <a:gd name="T10" fmla="*/ 3 w 201"/>
                  <a:gd name="T11" fmla="*/ 76 h 147"/>
                  <a:gd name="T12" fmla="*/ 3 w 201"/>
                  <a:gd name="T13" fmla="*/ 76 h 147"/>
                  <a:gd name="T14" fmla="*/ 17 w 201"/>
                  <a:gd name="T15" fmla="*/ 76 h 147"/>
                  <a:gd name="T16" fmla="*/ 65 w 201"/>
                  <a:gd name="T17" fmla="*/ 122 h 147"/>
                  <a:gd name="T18" fmla="*/ 183 w 201"/>
                  <a:gd name="T19" fmla="*/ 4 h 147"/>
                  <a:gd name="T20" fmla="*/ 183 w 201"/>
                  <a:gd name="T21" fmla="*/ 4 h 147"/>
                  <a:gd name="T22" fmla="*/ 197 w 201"/>
                  <a:gd name="T23" fmla="*/ 4 h 147"/>
                  <a:gd name="T24" fmla="*/ 197 w 201"/>
                  <a:gd name="T25" fmla="*/ 4 h 147"/>
                  <a:gd name="T26" fmla="*/ 197 w 201"/>
                  <a:gd name="T27" fmla="*/ 17 h 147"/>
                  <a:gd name="T28" fmla="*/ 71 w 201"/>
                  <a:gd name="T29" fmla="*/ 143 h 147"/>
                  <a:gd name="T30" fmla="*/ 71 w 201"/>
                  <a:gd name="T31" fmla="*/ 143 h 147"/>
                  <a:gd name="T32" fmla="*/ 65 w 201"/>
                  <a:gd name="T33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1" h="147">
                    <a:moveTo>
                      <a:pt x="65" y="146"/>
                    </a:moveTo>
                    <a:lnTo>
                      <a:pt x="65" y="146"/>
                    </a:lnTo>
                    <a:cubicBezTo>
                      <a:pt x="63" y="146"/>
                      <a:pt x="60" y="145"/>
                      <a:pt x="58" y="143"/>
                    </a:cubicBezTo>
                    <a:lnTo>
                      <a:pt x="3" y="89"/>
                    </a:lnTo>
                    <a:lnTo>
                      <a:pt x="3" y="89"/>
                    </a:lnTo>
                    <a:cubicBezTo>
                      <a:pt x="0" y="85"/>
                      <a:pt x="0" y="79"/>
                      <a:pt x="3" y="76"/>
                    </a:cubicBezTo>
                    <a:lnTo>
                      <a:pt x="3" y="76"/>
                    </a:lnTo>
                    <a:cubicBezTo>
                      <a:pt x="7" y="71"/>
                      <a:pt x="13" y="71"/>
                      <a:pt x="17" y="76"/>
                    </a:cubicBezTo>
                    <a:lnTo>
                      <a:pt x="65" y="122"/>
                    </a:lnTo>
                    <a:lnTo>
                      <a:pt x="183" y="4"/>
                    </a:lnTo>
                    <a:lnTo>
                      <a:pt x="183" y="4"/>
                    </a:lnTo>
                    <a:cubicBezTo>
                      <a:pt x="188" y="0"/>
                      <a:pt x="194" y="0"/>
                      <a:pt x="197" y="4"/>
                    </a:cubicBezTo>
                    <a:lnTo>
                      <a:pt x="197" y="4"/>
                    </a:lnTo>
                    <a:cubicBezTo>
                      <a:pt x="200" y="8"/>
                      <a:pt x="200" y="14"/>
                      <a:pt x="197" y="17"/>
                    </a:cubicBezTo>
                    <a:lnTo>
                      <a:pt x="71" y="143"/>
                    </a:lnTo>
                    <a:lnTo>
                      <a:pt x="71" y="143"/>
                    </a:lnTo>
                    <a:cubicBezTo>
                      <a:pt x="69" y="145"/>
                      <a:pt x="67" y="146"/>
                      <a:pt x="65" y="1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39">
                <a:extLst>
                  <a:ext uri="{FF2B5EF4-FFF2-40B4-BE49-F238E27FC236}">
                    <a16:creationId xmlns:a16="http://schemas.microsoft.com/office/drawing/2014/main" id="{48B5F246-B7D5-43B0-8D2E-00CBE2D91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9317" y="10078021"/>
                <a:ext cx="384597" cy="368900"/>
              </a:xfrm>
              <a:custGeom>
                <a:avLst/>
                <a:gdLst>
                  <a:gd name="T0" fmla="*/ 216 w 433"/>
                  <a:gd name="T1" fmla="*/ 347 h 413"/>
                  <a:gd name="T2" fmla="*/ 302 w 433"/>
                  <a:gd name="T3" fmla="*/ 386 h 413"/>
                  <a:gd name="T4" fmla="*/ 335 w 433"/>
                  <a:gd name="T5" fmla="*/ 384 h 413"/>
                  <a:gd name="T6" fmla="*/ 347 w 433"/>
                  <a:gd name="T7" fmla="*/ 355 h 413"/>
                  <a:gd name="T8" fmla="*/ 334 w 433"/>
                  <a:gd name="T9" fmla="*/ 284 h 413"/>
                  <a:gd name="T10" fmla="*/ 336 w 433"/>
                  <a:gd name="T11" fmla="*/ 260 h 413"/>
                  <a:gd name="T12" fmla="*/ 400 w 433"/>
                  <a:gd name="T13" fmla="*/ 189 h 413"/>
                  <a:gd name="T14" fmla="*/ 408 w 433"/>
                  <a:gd name="T15" fmla="*/ 159 h 413"/>
                  <a:gd name="T16" fmla="*/ 383 w 433"/>
                  <a:gd name="T17" fmla="*/ 138 h 413"/>
                  <a:gd name="T18" fmla="*/ 312 w 433"/>
                  <a:gd name="T19" fmla="*/ 128 h 413"/>
                  <a:gd name="T20" fmla="*/ 290 w 433"/>
                  <a:gd name="T21" fmla="*/ 119 h 413"/>
                  <a:gd name="T22" fmla="*/ 243 w 433"/>
                  <a:gd name="T23" fmla="*/ 36 h 413"/>
                  <a:gd name="T24" fmla="*/ 216 w 433"/>
                  <a:gd name="T25" fmla="*/ 19 h 413"/>
                  <a:gd name="T26" fmla="*/ 189 w 433"/>
                  <a:gd name="T27" fmla="*/ 36 h 413"/>
                  <a:gd name="T28" fmla="*/ 157 w 433"/>
                  <a:gd name="T29" fmla="*/ 100 h 413"/>
                  <a:gd name="T30" fmla="*/ 141 w 433"/>
                  <a:gd name="T31" fmla="*/ 119 h 413"/>
                  <a:gd name="T32" fmla="*/ 48 w 433"/>
                  <a:gd name="T33" fmla="*/ 138 h 413"/>
                  <a:gd name="T34" fmla="*/ 24 w 433"/>
                  <a:gd name="T35" fmla="*/ 159 h 413"/>
                  <a:gd name="T36" fmla="*/ 32 w 433"/>
                  <a:gd name="T37" fmla="*/ 189 h 413"/>
                  <a:gd name="T38" fmla="*/ 83 w 433"/>
                  <a:gd name="T39" fmla="*/ 240 h 413"/>
                  <a:gd name="T40" fmla="*/ 96 w 433"/>
                  <a:gd name="T41" fmla="*/ 260 h 413"/>
                  <a:gd name="T42" fmla="*/ 86 w 433"/>
                  <a:gd name="T43" fmla="*/ 355 h 413"/>
                  <a:gd name="T44" fmla="*/ 97 w 433"/>
                  <a:gd name="T45" fmla="*/ 384 h 413"/>
                  <a:gd name="T46" fmla="*/ 129 w 433"/>
                  <a:gd name="T47" fmla="*/ 386 h 413"/>
                  <a:gd name="T48" fmla="*/ 193 w 433"/>
                  <a:gd name="T49" fmla="*/ 353 h 413"/>
                  <a:gd name="T50" fmla="*/ 317 w 433"/>
                  <a:gd name="T51" fmla="*/ 409 h 413"/>
                  <a:gd name="T52" fmla="*/ 294 w 433"/>
                  <a:gd name="T53" fmla="*/ 403 h 413"/>
                  <a:gd name="T54" fmla="*/ 229 w 433"/>
                  <a:gd name="T55" fmla="*/ 369 h 413"/>
                  <a:gd name="T56" fmla="*/ 138 w 433"/>
                  <a:gd name="T57" fmla="*/ 403 h 413"/>
                  <a:gd name="T58" fmla="*/ 87 w 433"/>
                  <a:gd name="T59" fmla="*/ 399 h 413"/>
                  <a:gd name="T60" fmla="*/ 67 w 433"/>
                  <a:gd name="T61" fmla="*/ 351 h 413"/>
                  <a:gd name="T62" fmla="*/ 79 w 433"/>
                  <a:gd name="T63" fmla="*/ 280 h 413"/>
                  <a:gd name="T64" fmla="*/ 78 w 433"/>
                  <a:gd name="T65" fmla="*/ 266 h 413"/>
                  <a:gd name="T66" fmla="*/ 18 w 433"/>
                  <a:gd name="T67" fmla="*/ 203 h 413"/>
                  <a:gd name="T68" fmla="*/ 6 w 433"/>
                  <a:gd name="T69" fmla="*/ 153 h 413"/>
                  <a:gd name="T70" fmla="*/ 45 w 433"/>
                  <a:gd name="T71" fmla="*/ 119 h 413"/>
                  <a:gd name="T72" fmla="*/ 117 w 433"/>
                  <a:gd name="T73" fmla="*/ 109 h 413"/>
                  <a:gd name="T74" fmla="*/ 130 w 433"/>
                  <a:gd name="T75" fmla="*/ 104 h 413"/>
                  <a:gd name="T76" fmla="*/ 172 w 433"/>
                  <a:gd name="T77" fmla="*/ 28 h 413"/>
                  <a:gd name="T78" fmla="*/ 216 w 433"/>
                  <a:gd name="T79" fmla="*/ 0 h 413"/>
                  <a:gd name="T80" fmla="*/ 259 w 433"/>
                  <a:gd name="T81" fmla="*/ 28 h 413"/>
                  <a:gd name="T82" fmla="*/ 292 w 433"/>
                  <a:gd name="T83" fmla="*/ 93 h 413"/>
                  <a:gd name="T84" fmla="*/ 301 w 433"/>
                  <a:gd name="T85" fmla="*/ 104 h 413"/>
                  <a:gd name="T86" fmla="*/ 386 w 433"/>
                  <a:gd name="T87" fmla="*/ 119 h 413"/>
                  <a:gd name="T88" fmla="*/ 426 w 433"/>
                  <a:gd name="T89" fmla="*/ 153 h 413"/>
                  <a:gd name="T90" fmla="*/ 413 w 433"/>
                  <a:gd name="T91" fmla="*/ 203 h 413"/>
                  <a:gd name="T92" fmla="*/ 361 w 433"/>
                  <a:gd name="T93" fmla="*/ 254 h 413"/>
                  <a:gd name="T94" fmla="*/ 354 w 433"/>
                  <a:gd name="T95" fmla="*/ 266 h 413"/>
                  <a:gd name="T96" fmla="*/ 365 w 433"/>
                  <a:gd name="T97" fmla="*/ 351 h 413"/>
                  <a:gd name="T98" fmla="*/ 346 w 433"/>
                  <a:gd name="T99" fmla="*/ 399 h 413"/>
                  <a:gd name="T100" fmla="*/ 317 w 433"/>
                  <a:gd name="T101" fmla="*/ 409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3" h="413">
                    <a:moveTo>
                      <a:pt x="216" y="347"/>
                    </a:moveTo>
                    <a:lnTo>
                      <a:pt x="216" y="347"/>
                    </a:lnTo>
                    <a:cubicBezTo>
                      <a:pt x="224" y="347"/>
                      <a:pt x="231" y="349"/>
                      <a:pt x="239" y="353"/>
                    </a:cubicBezTo>
                    <a:lnTo>
                      <a:pt x="302" y="386"/>
                    </a:lnTo>
                    <a:lnTo>
                      <a:pt x="302" y="386"/>
                    </a:lnTo>
                    <a:cubicBezTo>
                      <a:pt x="314" y="392"/>
                      <a:pt x="324" y="391"/>
                      <a:pt x="335" y="384"/>
                    </a:cubicBezTo>
                    <a:lnTo>
                      <a:pt x="335" y="384"/>
                    </a:lnTo>
                    <a:cubicBezTo>
                      <a:pt x="344" y="377"/>
                      <a:pt x="349" y="366"/>
                      <a:pt x="347" y="355"/>
                    </a:cubicBezTo>
                    <a:lnTo>
                      <a:pt x="334" y="284"/>
                    </a:lnTo>
                    <a:lnTo>
                      <a:pt x="334" y="284"/>
                    </a:lnTo>
                    <a:cubicBezTo>
                      <a:pt x="333" y="275"/>
                      <a:pt x="333" y="267"/>
                      <a:pt x="336" y="260"/>
                    </a:cubicBezTo>
                    <a:lnTo>
                      <a:pt x="336" y="260"/>
                    </a:lnTo>
                    <a:cubicBezTo>
                      <a:pt x="338" y="252"/>
                      <a:pt x="343" y="245"/>
                      <a:pt x="349" y="240"/>
                    </a:cubicBezTo>
                    <a:lnTo>
                      <a:pt x="400" y="189"/>
                    </a:lnTo>
                    <a:lnTo>
                      <a:pt x="400" y="189"/>
                    </a:lnTo>
                    <a:cubicBezTo>
                      <a:pt x="409" y="181"/>
                      <a:pt x="411" y="170"/>
                      <a:pt x="408" y="159"/>
                    </a:cubicBezTo>
                    <a:lnTo>
                      <a:pt x="408" y="159"/>
                    </a:lnTo>
                    <a:cubicBezTo>
                      <a:pt x="404" y="148"/>
                      <a:pt x="395" y="140"/>
                      <a:pt x="383" y="138"/>
                    </a:cubicBezTo>
                    <a:lnTo>
                      <a:pt x="312" y="128"/>
                    </a:lnTo>
                    <a:lnTo>
                      <a:pt x="312" y="128"/>
                    </a:lnTo>
                    <a:cubicBezTo>
                      <a:pt x="304" y="126"/>
                      <a:pt x="296" y="123"/>
                      <a:pt x="290" y="119"/>
                    </a:cubicBezTo>
                    <a:lnTo>
                      <a:pt x="290" y="119"/>
                    </a:lnTo>
                    <a:cubicBezTo>
                      <a:pt x="284" y="114"/>
                      <a:pt x="278" y="108"/>
                      <a:pt x="275" y="100"/>
                    </a:cubicBezTo>
                    <a:lnTo>
                      <a:pt x="243" y="36"/>
                    </a:lnTo>
                    <a:lnTo>
                      <a:pt x="243" y="36"/>
                    </a:lnTo>
                    <a:cubicBezTo>
                      <a:pt x="238" y="25"/>
                      <a:pt x="228" y="19"/>
                      <a:pt x="216" y="19"/>
                    </a:cubicBezTo>
                    <a:lnTo>
                      <a:pt x="216" y="19"/>
                    </a:lnTo>
                    <a:cubicBezTo>
                      <a:pt x="204" y="19"/>
                      <a:pt x="195" y="25"/>
                      <a:pt x="189" y="36"/>
                    </a:cubicBezTo>
                    <a:lnTo>
                      <a:pt x="157" y="100"/>
                    </a:lnTo>
                    <a:lnTo>
                      <a:pt x="157" y="100"/>
                    </a:lnTo>
                    <a:cubicBezTo>
                      <a:pt x="153" y="108"/>
                      <a:pt x="148" y="114"/>
                      <a:pt x="141" y="119"/>
                    </a:cubicBezTo>
                    <a:lnTo>
                      <a:pt x="141" y="119"/>
                    </a:lnTo>
                    <a:cubicBezTo>
                      <a:pt x="136" y="123"/>
                      <a:pt x="128" y="126"/>
                      <a:pt x="120" y="128"/>
                    </a:cubicBezTo>
                    <a:lnTo>
                      <a:pt x="48" y="138"/>
                    </a:lnTo>
                    <a:lnTo>
                      <a:pt x="48" y="138"/>
                    </a:lnTo>
                    <a:cubicBezTo>
                      <a:pt x="37" y="140"/>
                      <a:pt x="28" y="148"/>
                      <a:pt x="24" y="159"/>
                    </a:cubicBezTo>
                    <a:lnTo>
                      <a:pt x="24" y="159"/>
                    </a:lnTo>
                    <a:cubicBezTo>
                      <a:pt x="21" y="170"/>
                      <a:pt x="23" y="181"/>
                      <a:pt x="32" y="189"/>
                    </a:cubicBezTo>
                    <a:lnTo>
                      <a:pt x="83" y="240"/>
                    </a:lnTo>
                    <a:lnTo>
                      <a:pt x="83" y="240"/>
                    </a:lnTo>
                    <a:cubicBezTo>
                      <a:pt x="89" y="245"/>
                      <a:pt x="93" y="252"/>
                      <a:pt x="96" y="260"/>
                    </a:cubicBezTo>
                    <a:lnTo>
                      <a:pt x="96" y="260"/>
                    </a:lnTo>
                    <a:cubicBezTo>
                      <a:pt x="99" y="267"/>
                      <a:pt x="99" y="275"/>
                      <a:pt x="97" y="284"/>
                    </a:cubicBezTo>
                    <a:lnTo>
                      <a:pt x="86" y="355"/>
                    </a:lnTo>
                    <a:lnTo>
                      <a:pt x="86" y="355"/>
                    </a:lnTo>
                    <a:cubicBezTo>
                      <a:pt x="83" y="366"/>
                      <a:pt x="87" y="377"/>
                      <a:pt x="97" y="384"/>
                    </a:cubicBezTo>
                    <a:lnTo>
                      <a:pt x="97" y="384"/>
                    </a:lnTo>
                    <a:cubicBezTo>
                      <a:pt x="107" y="391"/>
                      <a:pt x="118" y="392"/>
                      <a:pt x="129" y="386"/>
                    </a:cubicBezTo>
                    <a:lnTo>
                      <a:pt x="193" y="353"/>
                    </a:lnTo>
                    <a:lnTo>
                      <a:pt x="193" y="353"/>
                    </a:lnTo>
                    <a:cubicBezTo>
                      <a:pt x="200" y="349"/>
                      <a:pt x="208" y="347"/>
                      <a:pt x="216" y="347"/>
                    </a:cubicBezTo>
                    <a:close/>
                    <a:moveTo>
                      <a:pt x="317" y="409"/>
                    </a:moveTo>
                    <a:lnTo>
                      <a:pt x="317" y="409"/>
                    </a:lnTo>
                    <a:cubicBezTo>
                      <a:pt x="309" y="409"/>
                      <a:pt x="301" y="407"/>
                      <a:pt x="294" y="403"/>
                    </a:cubicBezTo>
                    <a:lnTo>
                      <a:pt x="229" y="369"/>
                    </a:lnTo>
                    <a:lnTo>
                      <a:pt x="229" y="369"/>
                    </a:lnTo>
                    <a:cubicBezTo>
                      <a:pt x="221" y="365"/>
                      <a:pt x="211" y="365"/>
                      <a:pt x="202" y="369"/>
                    </a:cubicBezTo>
                    <a:lnTo>
                      <a:pt x="138" y="403"/>
                    </a:lnTo>
                    <a:lnTo>
                      <a:pt x="138" y="403"/>
                    </a:lnTo>
                    <a:cubicBezTo>
                      <a:pt x="121" y="412"/>
                      <a:pt x="101" y="410"/>
                      <a:pt x="87" y="399"/>
                    </a:cubicBezTo>
                    <a:lnTo>
                      <a:pt x="87" y="399"/>
                    </a:lnTo>
                    <a:cubicBezTo>
                      <a:pt x="71" y="388"/>
                      <a:pt x="64" y="370"/>
                      <a:pt x="67" y="351"/>
                    </a:cubicBezTo>
                    <a:lnTo>
                      <a:pt x="79" y="280"/>
                    </a:lnTo>
                    <a:lnTo>
                      <a:pt x="79" y="280"/>
                    </a:lnTo>
                    <a:cubicBezTo>
                      <a:pt x="80" y="275"/>
                      <a:pt x="80" y="270"/>
                      <a:pt x="78" y="266"/>
                    </a:cubicBezTo>
                    <a:lnTo>
                      <a:pt x="78" y="266"/>
                    </a:lnTo>
                    <a:cubicBezTo>
                      <a:pt x="76" y="261"/>
                      <a:pt x="74" y="257"/>
                      <a:pt x="70" y="254"/>
                    </a:cubicBezTo>
                    <a:lnTo>
                      <a:pt x="18" y="203"/>
                    </a:lnTo>
                    <a:lnTo>
                      <a:pt x="18" y="203"/>
                    </a:lnTo>
                    <a:cubicBezTo>
                      <a:pt x="5" y="189"/>
                      <a:pt x="0" y="171"/>
                      <a:pt x="6" y="153"/>
                    </a:cubicBezTo>
                    <a:lnTo>
                      <a:pt x="6" y="153"/>
                    </a:lnTo>
                    <a:cubicBezTo>
                      <a:pt x="12" y="135"/>
                      <a:pt x="27" y="122"/>
                      <a:pt x="45" y="119"/>
                    </a:cubicBezTo>
                    <a:lnTo>
                      <a:pt x="117" y="109"/>
                    </a:lnTo>
                    <a:lnTo>
                      <a:pt x="117" y="109"/>
                    </a:lnTo>
                    <a:cubicBezTo>
                      <a:pt x="122" y="108"/>
                      <a:pt x="127" y="106"/>
                      <a:pt x="130" y="104"/>
                    </a:cubicBezTo>
                    <a:lnTo>
                      <a:pt x="130" y="104"/>
                    </a:lnTo>
                    <a:cubicBezTo>
                      <a:pt x="134" y="100"/>
                      <a:pt x="138" y="97"/>
                      <a:pt x="140" y="93"/>
                    </a:cubicBezTo>
                    <a:lnTo>
                      <a:pt x="172" y="28"/>
                    </a:lnTo>
                    <a:lnTo>
                      <a:pt x="172" y="28"/>
                    </a:lnTo>
                    <a:cubicBezTo>
                      <a:pt x="180" y="11"/>
                      <a:pt x="197" y="0"/>
                      <a:pt x="216" y="0"/>
                    </a:cubicBezTo>
                    <a:lnTo>
                      <a:pt x="216" y="0"/>
                    </a:lnTo>
                    <a:cubicBezTo>
                      <a:pt x="235" y="0"/>
                      <a:pt x="252" y="11"/>
                      <a:pt x="259" y="28"/>
                    </a:cubicBezTo>
                    <a:lnTo>
                      <a:pt x="292" y="93"/>
                    </a:lnTo>
                    <a:lnTo>
                      <a:pt x="292" y="93"/>
                    </a:lnTo>
                    <a:cubicBezTo>
                      <a:pt x="294" y="97"/>
                      <a:pt x="297" y="100"/>
                      <a:pt x="301" y="104"/>
                    </a:cubicBezTo>
                    <a:lnTo>
                      <a:pt x="301" y="104"/>
                    </a:lnTo>
                    <a:cubicBezTo>
                      <a:pt x="305" y="106"/>
                      <a:pt x="310" y="108"/>
                      <a:pt x="314" y="109"/>
                    </a:cubicBezTo>
                    <a:lnTo>
                      <a:pt x="386" y="119"/>
                    </a:lnTo>
                    <a:lnTo>
                      <a:pt x="386" y="119"/>
                    </a:lnTo>
                    <a:cubicBezTo>
                      <a:pt x="405" y="122"/>
                      <a:pt x="419" y="135"/>
                      <a:pt x="426" y="153"/>
                    </a:cubicBezTo>
                    <a:lnTo>
                      <a:pt x="426" y="153"/>
                    </a:lnTo>
                    <a:cubicBezTo>
                      <a:pt x="432" y="171"/>
                      <a:pt x="426" y="189"/>
                      <a:pt x="413" y="203"/>
                    </a:cubicBezTo>
                    <a:lnTo>
                      <a:pt x="361" y="254"/>
                    </a:lnTo>
                    <a:lnTo>
                      <a:pt x="361" y="254"/>
                    </a:lnTo>
                    <a:cubicBezTo>
                      <a:pt x="358" y="257"/>
                      <a:pt x="356" y="261"/>
                      <a:pt x="354" y="266"/>
                    </a:cubicBezTo>
                    <a:lnTo>
                      <a:pt x="354" y="266"/>
                    </a:lnTo>
                    <a:cubicBezTo>
                      <a:pt x="352" y="270"/>
                      <a:pt x="352" y="275"/>
                      <a:pt x="353" y="280"/>
                    </a:cubicBezTo>
                    <a:lnTo>
                      <a:pt x="365" y="351"/>
                    </a:lnTo>
                    <a:lnTo>
                      <a:pt x="365" y="351"/>
                    </a:lnTo>
                    <a:cubicBezTo>
                      <a:pt x="368" y="370"/>
                      <a:pt x="360" y="388"/>
                      <a:pt x="346" y="399"/>
                    </a:cubicBezTo>
                    <a:lnTo>
                      <a:pt x="346" y="399"/>
                    </a:lnTo>
                    <a:cubicBezTo>
                      <a:pt x="337" y="405"/>
                      <a:pt x="327" y="409"/>
                      <a:pt x="317" y="4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40">
                <a:extLst>
                  <a:ext uri="{FF2B5EF4-FFF2-40B4-BE49-F238E27FC236}">
                    <a16:creationId xmlns:a16="http://schemas.microsoft.com/office/drawing/2014/main" id="{852F098D-1456-47E7-AF05-E7D6C2518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77166" y="10085870"/>
                <a:ext cx="364974" cy="349278"/>
              </a:xfrm>
              <a:custGeom>
                <a:avLst/>
                <a:gdLst>
                  <a:gd name="T0" fmla="*/ 240 w 412"/>
                  <a:gd name="T1" fmla="*/ 22 h 394"/>
                  <a:gd name="T2" fmla="*/ 256 w 412"/>
                  <a:gd name="T3" fmla="*/ 54 h 394"/>
                  <a:gd name="T4" fmla="*/ 273 w 412"/>
                  <a:gd name="T5" fmla="*/ 87 h 394"/>
                  <a:gd name="T6" fmla="*/ 273 w 412"/>
                  <a:gd name="T7" fmla="*/ 87 h 394"/>
                  <a:gd name="T8" fmla="*/ 284 w 412"/>
                  <a:gd name="T9" fmla="*/ 101 h 394"/>
                  <a:gd name="T10" fmla="*/ 284 w 412"/>
                  <a:gd name="T11" fmla="*/ 101 h 394"/>
                  <a:gd name="T12" fmla="*/ 303 w 412"/>
                  <a:gd name="T13" fmla="*/ 109 h 394"/>
                  <a:gd name="T14" fmla="*/ 339 w 412"/>
                  <a:gd name="T15" fmla="*/ 113 h 394"/>
                  <a:gd name="T16" fmla="*/ 373 w 412"/>
                  <a:gd name="T17" fmla="*/ 119 h 394"/>
                  <a:gd name="T18" fmla="*/ 373 w 412"/>
                  <a:gd name="T19" fmla="*/ 119 h 394"/>
                  <a:gd name="T20" fmla="*/ 406 w 412"/>
                  <a:gd name="T21" fmla="*/ 145 h 394"/>
                  <a:gd name="T22" fmla="*/ 406 w 412"/>
                  <a:gd name="T23" fmla="*/ 145 h 394"/>
                  <a:gd name="T24" fmla="*/ 396 w 412"/>
                  <a:gd name="T25" fmla="*/ 186 h 394"/>
                  <a:gd name="T26" fmla="*/ 370 w 412"/>
                  <a:gd name="T27" fmla="*/ 211 h 394"/>
                  <a:gd name="T28" fmla="*/ 343 w 412"/>
                  <a:gd name="T29" fmla="*/ 237 h 394"/>
                  <a:gd name="T30" fmla="*/ 343 w 412"/>
                  <a:gd name="T31" fmla="*/ 237 h 394"/>
                  <a:gd name="T32" fmla="*/ 334 w 412"/>
                  <a:gd name="T33" fmla="*/ 253 h 394"/>
                  <a:gd name="T34" fmla="*/ 334 w 412"/>
                  <a:gd name="T35" fmla="*/ 253 h 394"/>
                  <a:gd name="T36" fmla="*/ 332 w 412"/>
                  <a:gd name="T37" fmla="*/ 272 h 394"/>
                  <a:gd name="T38" fmla="*/ 339 w 412"/>
                  <a:gd name="T39" fmla="*/ 307 h 394"/>
                  <a:gd name="T40" fmla="*/ 345 w 412"/>
                  <a:gd name="T41" fmla="*/ 343 h 394"/>
                  <a:gd name="T42" fmla="*/ 345 w 412"/>
                  <a:gd name="T43" fmla="*/ 343 h 394"/>
                  <a:gd name="T44" fmla="*/ 329 w 412"/>
                  <a:gd name="T45" fmla="*/ 382 h 394"/>
                  <a:gd name="T46" fmla="*/ 329 w 412"/>
                  <a:gd name="T47" fmla="*/ 382 h 394"/>
                  <a:gd name="T48" fmla="*/ 287 w 412"/>
                  <a:gd name="T49" fmla="*/ 385 h 394"/>
                  <a:gd name="T50" fmla="*/ 255 w 412"/>
                  <a:gd name="T51" fmla="*/ 368 h 394"/>
                  <a:gd name="T52" fmla="*/ 224 w 412"/>
                  <a:gd name="T53" fmla="*/ 351 h 394"/>
                  <a:gd name="T54" fmla="*/ 224 w 412"/>
                  <a:gd name="T55" fmla="*/ 351 h 394"/>
                  <a:gd name="T56" fmla="*/ 205 w 412"/>
                  <a:gd name="T57" fmla="*/ 346 h 394"/>
                  <a:gd name="T58" fmla="*/ 205 w 412"/>
                  <a:gd name="T59" fmla="*/ 346 h 394"/>
                  <a:gd name="T60" fmla="*/ 187 w 412"/>
                  <a:gd name="T61" fmla="*/ 351 h 394"/>
                  <a:gd name="T62" fmla="*/ 154 w 412"/>
                  <a:gd name="T63" fmla="*/ 368 h 394"/>
                  <a:gd name="T64" fmla="*/ 123 w 412"/>
                  <a:gd name="T65" fmla="*/ 385 h 394"/>
                  <a:gd name="T66" fmla="*/ 123 w 412"/>
                  <a:gd name="T67" fmla="*/ 385 h 394"/>
                  <a:gd name="T68" fmla="*/ 81 w 412"/>
                  <a:gd name="T69" fmla="*/ 382 h 394"/>
                  <a:gd name="T70" fmla="*/ 81 w 412"/>
                  <a:gd name="T71" fmla="*/ 382 h 394"/>
                  <a:gd name="T72" fmla="*/ 65 w 412"/>
                  <a:gd name="T73" fmla="*/ 343 h 394"/>
                  <a:gd name="T74" fmla="*/ 71 w 412"/>
                  <a:gd name="T75" fmla="*/ 307 h 394"/>
                  <a:gd name="T76" fmla="*/ 77 w 412"/>
                  <a:gd name="T77" fmla="*/ 272 h 394"/>
                  <a:gd name="T78" fmla="*/ 77 w 412"/>
                  <a:gd name="T79" fmla="*/ 272 h 394"/>
                  <a:gd name="T80" fmla="*/ 76 w 412"/>
                  <a:gd name="T81" fmla="*/ 253 h 394"/>
                  <a:gd name="T82" fmla="*/ 76 w 412"/>
                  <a:gd name="T83" fmla="*/ 253 h 394"/>
                  <a:gd name="T84" fmla="*/ 66 w 412"/>
                  <a:gd name="T85" fmla="*/ 237 h 394"/>
                  <a:gd name="T86" fmla="*/ 40 w 412"/>
                  <a:gd name="T87" fmla="*/ 211 h 394"/>
                  <a:gd name="T88" fmla="*/ 14 w 412"/>
                  <a:gd name="T89" fmla="*/ 186 h 394"/>
                  <a:gd name="T90" fmla="*/ 14 w 412"/>
                  <a:gd name="T91" fmla="*/ 186 h 394"/>
                  <a:gd name="T92" fmla="*/ 4 w 412"/>
                  <a:gd name="T93" fmla="*/ 145 h 394"/>
                  <a:gd name="T94" fmla="*/ 4 w 412"/>
                  <a:gd name="T95" fmla="*/ 145 h 394"/>
                  <a:gd name="T96" fmla="*/ 36 w 412"/>
                  <a:gd name="T97" fmla="*/ 119 h 394"/>
                  <a:gd name="T98" fmla="*/ 72 w 412"/>
                  <a:gd name="T99" fmla="*/ 113 h 394"/>
                  <a:gd name="T100" fmla="*/ 107 w 412"/>
                  <a:gd name="T101" fmla="*/ 109 h 394"/>
                  <a:gd name="T102" fmla="*/ 107 w 412"/>
                  <a:gd name="T103" fmla="*/ 109 h 394"/>
                  <a:gd name="T104" fmla="*/ 125 w 412"/>
                  <a:gd name="T105" fmla="*/ 101 h 394"/>
                  <a:gd name="T106" fmla="*/ 125 w 412"/>
                  <a:gd name="T107" fmla="*/ 101 h 394"/>
                  <a:gd name="T108" fmla="*/ 137 w 412"/>
                  <a:gd name="T109" fmla="*/ 87 h 394"/>
                  <a:gd name="T110" fmla="*/ 154 w 412"/>
                  <a:gd name="T111" fmla="*/ 54 h 394"/>
                  <a:gd name="T112" fmla="*/ 170 w 412"/>
                  <a:gd name="T113" fmla="*/ 22 h 394"/>
                  <a:gd name="T114" fmla="*/ 170 w 412"/>
                  <a:gd name="T115" fmla="*/ 22 h 394"/>
                  <a:gd name="T116" fmla="*/ 205 w 412"/>
                  <a:gd name="T117" fmla="*/ 0 h 394"/>
                  <a:gd name="T118" fmla="*/ 205 w 412"/>
                  <a:gd name="T119" fmla="*/ 0 h 394"/>
                  <a:gd name="T120" fmla="*/ 240 w 412"/>
                  <a:gd name="T121" fmla="*/ 2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2" h="394">
                    <a:moveTo>
                      <a:pt x="240" y="22"/>
                    </a:moveTo>
                    <a:lnTo>
                      <a:pt x="256" y="54"/>
                    </a:lnTo>
                    <a:lnTo>
                      <a:pt x="273" y="87"/>
                    </a:lnTo>
                    <a:lnTo>
                      <a:pt x="273" y="87"/>
                    </a:lnTo>
                    <a:cubicBezTo>
                      <a:pt x="275" y="92"/>
                      <a:pt x="279" y="97"/>
                      <a:pt x="284" y="101"/>
                    </a:cubicBezTo>
                    <a:lnTo>
                      <a:pt x="284" y="101"/>
                    </a:lnTo>
                    <a:cubicBezTo>
                      <a:pt x="290" y="105"/>
                      <a:pt x="296" y="108"/>
                      <a:pt x="303" y="109"/>
                    </a:cubicBezTo>
                    <a:lnTo>
                      <a:pt x="339" y="113"/>
                    </a:lnTo>
                    <a:lnTo>
                      <a:pt x="373" y="119"/>
                    </a:lnTo>
                    <a:lnTo>
                      <a:pt x="373" y="119"/>
                    </a:lnTo>
                    <a:cubicBezTo>
                      <a:pt x="390" y="121"/>
                      <a:pt x="402" y="132"/>
                      <a:pt x="406" y="145"/>
                    </a:cubicBezTo>
                    <a:lnTo>
                      <a:pt x="406" y="145"/>
                    </a:lnTo>
                    <a:cubicBezTo>
                      <a:pt x="411" y="159"/>
                      <a:pt x="408" y="175"/>
                      <a:pt x="396" y="186"/>
                    </a:cubicBezTo>
                    <a:lnTo>
                      <a:pt x="370" y="211"/>
                    </a:lnTo>
                    <a:lnTo>
                      <a:pt x="343" y="237"/>
                    </a:lnTo>
                    <a:lnTo>
                      <a:pt x="343" y="237"/>
                    </a:lnTo>
                    <a:cubicBezTo>
                      <a:pt x="339" y="241"/>
                      <a:pt x="336" y="247"/>
                      <a:pt x="334" y="253"/>
                    </a:cubicBezTo>
                    <a:lnTo>
                      <a:pt x="334" y="253"/>
                    </a:lnTo>
                    <a:cubicBezTo>
                      <a:pt x="332" y="259"/>
                      <a:pt x="332" y="265"/>
                      <a:pt x="332" y="272"/>
                    </a:cubicBezTo>
                    <a:lnTo>
                      <a:pt x="339" y="307"/>
                    </a:lnTo>
                    <a:lnTo>
                      <a:pt x="345" y="343"/>
                    </a:lnTo>
                    <a:lnTo>
                      <a:pt x="345" y="343"/>
                    </a:lnTo>
                    <a:cubicBezTo>
                      <a:pt x="348" y="359"/>
                      <a:pt x="340" y="374"/>
                      <a:pt x="329" y="382"/>
                    </a:cubicBezTo>
                    <a:lnTo>
                      <a:pt x="329" y="382"/>
                    </a:lnTo>
                    <a:cubicBezTo>
                      <a:pt x="318" y="390"/>
                      <a:pt x="302" y="393"/>
                      <a:pt x="287" y="385"/>
                    </a:cubicBezTo>
                    <a:lnTo>
                      <a:pt x="255" y="368"/>
                    </a:lnTo>
                    <a:lnTo>
                      <a:pt x="224" y="351"/>
                    </a:lnTo>
                    <a:lnTo>
                      <a:pt x="224" y="351"/>
                    </a:lnTo>
                    <a:cubicBezTo>
                      <a:pt x="218" y="348"/>
                      <a:pt x="211" y="346"/>
                      <a:pt x="205" y="346"/>
                    </a:cubicBezTo>
                    <a:lnTo>
                      <a:pt x="205" y="346"/>
                    </a:lnTo>
                    <a:cubicBezTo>
                      <a:pt x="199" y="346"/>
                      <a:pt x="192" y="348"/>
                      <a:pt x="187" y="351"/>
                    </a:cubicBezTo>
                    <a:lnTo>
                      <a:pt x="154" y="368"/>
                    </a:lnTo>
                    <a:lnTo>
                      <a:pt x="123" y="385"/>
                    </a:lnTo>
                    <a:lnTo>
                      <a:pt x="123" y="385"/>
                    </a:lnTo>
                    <a:cubicBezTo>
                      <a:pt x="108" y="393"/>
                      <a:pt x="92" y="390"/>
                      <a:pt x="81" y="382"/>
                    </a:cubicBezTo>
                    <a:lnTo>
                      <a:pt x="81" y="382"/>
                    </a:lnTo>
                    <a:cubicBezTo>
                      <a:pt x="70" y="374"/>
                      <a:pt x="62" y="359"/>
                      <a:pt x="65" y="343"/>
                    </a:cubicBezTo>
                    <a:lnTo>
                      <a:pt x="71" y="307"/>
                    </a:lnTo>
                    <a:lnTo>
                      <a:pt x="77" y="272"/>
                    </a:lnTo>
                    <a:lnTo>
                      <a:pt x="77" y="272"/>
                    </a:lnTo>
                    <a:cubicBezTo>
                      <a:pt x="78" y="265"/>
                      <a:pt x="78" y="259"/>
                      <a:pt x="76" y="253"/>
                    </a:cubicBezTo>
                    <a:lnTo>
                      <a:pt x="76" y="253"/>
                    </a:lnTo>
                    <a:cubicBezTo>
                      <a:pt x="74" y="247"/>
                      <a:pt x="70" y="241"/>
                      <a:pt x="66" y="237"/>
                    </a:cubicBezTo>
                    <a:lnTo>
                      <a:pt x="40" y="211"/>
                    </a:lnTo>
                    <a:lnTo>
                      <a:pt x="14" y="186"/>
                    </a:lnTo>
                    <a:lnTo>
                      <a:pt x="14" y="186"/>
                    </a:lnTo>
                    <a:cubicBezTo>
                      <a:pt x="2" y="175"/>
                      <a:pt x="0" y="159"/>
                      <a:pt x="4" y="145"/>
                    </a:cubicBezTo>
                    <a:lnTo>
                      <a:pt x="4" y="145"/>
                    </a:lnTo>
                    <a:cubicBezTo>
                      <a:pt x="9" y="132"/>
                      <a:pt x="20" y="121"/>
                      <a:pt x="36" y="119"/>
                    </a:cubicBezTo>
                    <a:lnTo>
                      <a:pt x="72" y="113"/>
                    </a:lnTo>
                    <a:lnTo>
                      <a:pt x="107" y="109"/>
                    </a:lnTo>
                    <a:lnTo>
                      <a:pt x="107" y="109"/>
                    </a:lnTo>
                    <a:cubicBezTo>
                      <a:pt x="114" y="108"/>
                      <a:pt x="120" y="105"/>
                      <a:pt x="125" y="101"/>
                    </a:cubicBezTo>
                    <a:lnTo>
                      <a:pt x="125" y="101"/>
                    </a:lnTo>
                    <a:cubicBezTo>
                      <a:pt x="130" y="97"/>
                      <a:pt x="135" y="92"/>
                      <a:pt x="137" y="87"/>
                    </a:cubicBezTo>
                    <a:lnTo>
                      <a:pt x="154" y="54"/>
                    </a:lnTo>
                    <a:lnTo>
                      <a:pt x="170" y="22"/>
                    </a:lnTo>
                    <a:lnTo>
                      <a:pt x="170" y="22"/>
                    </a:lnTo>
                    <a:cubicBezTo>
                      <a:pt x="177" y="7"/>
                      <a:pt x="191" y="0"/>
                      <a:pt x="205" y="0"/>
                    </a:cubicBezTo>
                    <a:lnTo>
                      <a:pt x="205" y="0"/>
                    </a:lnTo>
                    <a:cubicBezTo>
                      <a:pt x="220" y="0"/>
                      <a:pt x="233" y="7"/>
                      <a:pt x="240" y="2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41">
                <a:extLst>
                  <a:ext uri="{FF2B5EF4-FFF2-40B4-BE49-F238E27FC236}">
                    <a16:creationId xmlns:a16="http://schemas.microsoft.com/office/drawing/2014/main" id="{6CF0C66E-3B5D-4797-80D1-25F35CFB6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2566" y="10796199"/>
                <a:ext cx="1538390" cy="463087"/>
              </a:xfrm>
              <a:custGeom>
                <a:avLst/>
                <a:gdLst>
                  <a:gd name="T0" fmla="*/ 0 w 1727"/>
                  <a:gd name="T1" fmla="*/ 388 h 521"/>
                  <a:gd name="T2" fmla="*/ 0 w 1727"/>
                  <a:gd name="T3" fmla="*/ 388 h 521"/>
                  <a:gd name="T4" fmla="*/ 39 w 1727"/>
                  <a:gd name="T5" fmla="*/ 481 h 521"/>
                  <a:gd name="T6" fmla="*/ 39 w 1727"/>
                  <a:gd name="T7" fmla="*/ 481 h 521"/>
                  <a:gd name="T8" fmla="*/ 132 w 1727"/>
                  <a:gd name="T9" fmla="*/ 520 h 521"/>
                  <a:gd name="T10" fmla="*/ 863 w 1727"/>
                  <a:gd name="T11" fmla="*/ 520 h 521"/>
                  <a:gd name="T12" fmla="*/ 1594 w 1727"/>
                  <a:gd name="T13" fmla="*/ 520 h 521"/>
                  <a:gd name="T14" fmla="*/ 1594 w 1727"/>
                  <a:gd name="T15" fmla="*/ 520 h 521"/>
                  <a:gd name="T16" fmla="*/ 1687 w 1727"/>
                  <a:gd name="T17" fmla="*/ 481 h 521"/>
                  <a:gd name="T18" fmla="*/ 1687 w 1727"/>
                  <a:gd name="T19" fmla="*/ 481 h 521"/>
                  <a:gd name="T20" fmla="*/ 1726 w 1727"/>
                  <a:gd name="T21" fmla="*/ 388 h 521"/>
                  <a:gd name="T22" fmla="*/ 1726 w 1727"/>
                  <a:gd name="T23" fmla="*/ 0 h 521"/>
                  <a:gd name="T24" fmla="*/ 0 w 1727"/>
                  <a:gd name="T25" fmla="*/ 0 h 521"/>
                  <a:gd name="T26" fmla="*/ 0 w 1727"/>
                  <a:gd name="T27" fmla="*/ 388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7" h="521">
                    <a:moveTo>
                      <a:pt x="0" y="388"/>
                    </a:moveTo>
                    <a:lnTo>
                      <a:pt x="0" y="388"/>
                    </a:lnTo>
                    <a:cubicBezTo>
                      <a:pt x="0" y="424"/>
                      <a:pt x="14" y="458"/>
                      <a:pt x="39" y="481"/>
                    </a:cubicBezTo>
                    <a:lnTo>
                      <a:pt x="39" y="481"/>
                    </a:lnTo>
                    <a:cubicBezTo>
                      <a:pt x="62" y="506"/>
                      <a:pt x="96" y="520"/>
                      <a:pt x="132" y="520"/>
                    </a:cubicBezTo>
                    <a:lnTo>
                      <a:pt x="863" y="520"/>
                    </a:lnTo>
                    <a:lnTo>
                      <a:pt x="1594" y="520"/>
                    </a:lnTo>
                    <a:lnTo>
                      <a:pt x="1594" y="520"/>
                    </a:lnTo>
                    <a:cubicBezTo>
                      <a:pt x="1630" y="520"/>
                      <a:pt x="1663" y="506"/>
                      <a:pt x="1687" y="481"/>
                    </a:cubicBezTo>
                    <a:lnTo>
                      <a:pt x="1687" y="481"/>
                    </a:lnTo>
                    <a:cubicBezTo>
                      <a:pt x="1712" y="458"/>
                      <a:pt x="1726" y="424"/>
                      <a:pt x="1726" y="388"/>
                    </a:cubicBezTo>
                    <a:lnTo>
                      <a:pt x="1726" y="0"/>
                    </a:lnTo>
                    <a:lnTo>
                      <a:pt x="0" y="0"/>
                    </a:lnTo>
                    <a:lnTo>
                      <a:pt x="0" y="38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42">
                <a:extLst>
                  <a:ext uri="{FF2B5EF4-FFF2-40B4-BE49-F238E27FC236}">
                    <a16:creationId xmlns:a16="http://schemas.microsoft.com/office/drawing/2014/main" id="{EDFE5615-7AC1-4B56-AF3E-4A297C1AE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0793" y="10788350"/>
                <a:ext cx="1554087" cy="478785"/>
              </a:xfrm>
              <a:custGeom>
                <a:avLst/>
                <a:gdLst>
                  <a:gd name="T0" fmla="*/ 19 w 1746"/>
                  <a:gd name="T1" fmla="*/ 19 h 540"/>
                  <a:gd name="T2" fmla="*/ 19 w 1746"/>
                  <a:gd name="T3" fmla="*/ 397 h 540"/>
                  <a:gd name="T4" fmla="*/ 19 w 1746"/>
                  <a:gd name="T5" fmla="*/ 397 h 540"/>
                  <a:gd name="T6" fmla="*/ 55 w 1746"/>
                  <a:gd name="T7" fmla="*/ 484 h 540"/>
                  <a:gd name="T8" fmla="*/ 55 w 1746"/>
                  <a:gd name="T9" fmla="*/ 484 h 540"/>
                  <a:gd name="T10" fmla="*/ 142 w 1746"/>
                  <a:gd name="T11" fmla="*/ 520 h 540"/>
                  <a:gd name="T12" fmla="*/ 1604 w 1746"/>
                  <a:gd name="T13" fmla="*/ 520 h 540"/>
                  <a:gd name="T14" fmla="*/ 1604 w 1746"/>
                  <a:gd name="T15" fmla="*/ 520 h 540"/>
                  <a:gd name="T16" fmla="*/ 1690 w 1746"/>
                  <a:gd name="T17" fmla="*/ 484 h 540"/>
                  <a:gd name="T18" fmla="*/ 1690 w 1746"/>
                  <a:gd name="T19" fmla="*/ 484 h 540"/>
                  <a:gd name="T20" fmla="*/ 1726 w 1746"/>
                  <a:gd name="T21" fmla="*/ 397 h 540"/>
                  <a:gd name="T22" fmla="*/ 1726 w 1746"/>
                  <a:gd name="T23" fmla="*/ 19 h 540"/>
                  <a:gd name="T24" fmla="*/ 19 w 1746"/>
                  <a:gd name="T25" fmla="*/ 19 h 540"/>
                  <a:gd name="T26" fmla="*/ 1604 w 1746"/>
                  <a:gd name="T27" fmla="*/ 539 h 540"/>
                  <a:gd name="T28" fmla="*/ 142 w 1746"/>
                  <a:gd name="T29" fmla="*/ 539 h 540"/>
                  <a:gd name="T30" fmla="*/ 142 w 1746"/>
                  <a:gd name="T31" fmla="*/ 539 h 540"/>
                  <a:gd name="T32" fmla="*/ 42 w 1746"/>
                  <a:gd name="T33" fmla="*/ 496 h 540"/>
                  <a:gd name="T34" fmla="*/ 42 w 1746"/>
                  <a:gd name="T35" fmla="*/ 496 h 540"/>
                  <a:gd name="T36" fmla="*/ 0 w 1746"/>
                  <a:gd name="T37" fmla="*/ 397 h 540"/>
                  <a:gd name="T38" fmla="*/ 0 w 1746"/>
                  <a:gd name="T39" fmla="*/ 0 h 540"/>
                  <a:gd name="T40" fmla="*/ 1745 w 1746"/>
                  <a:gd name="T41" fmla="*/ 0 h 540"/>
                  <a:gd name="T42" fmla="*/ 1745 w 1746"/>
                  <a:gd name="T43" fmla="*/ 397 h 540"/>
                  <a:gd name="T44" fmla="*/ 1745 w 1746"/>
                  <a:gd name="T45" fmla="*/ 397 h 540"/>
                  <a:gd name="T46" fmla="*/ 1704 w 1746"/>
                  <a:gd name="T47" fmla="*/ 496 h 540"/>
                  <a:gd name="T48" fmla="*/ 1704 w 1746"/>
                  <a:gd name="T49" fmla="*/ 496 h 540"/>
                  <a:gd name="T50" fmla="*/ 1604 w 1746"/>
                  <a:gd name="T51" fmla="*/ 539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6" h="540">
                    <a:moveTo>
                      <a:pt x="19" y="19"/>
                    </a:moveTo>
                    <a:lnTo>
                      <a:pt x="19" y="397"/>
                    </a:lnTo>
                    <a:lnTo>
                      <a:pt x="19" y="397"/>
                    </a:lnTo>
                    <a:cubicBezTo>
                      <a:pt x="19" y="430"/>
                      <a:pt x="32" y="460"/>
                      <a:pt x="55" y="484"/>
                    </a:cubicBezTo>
                    <a:lnTo>
                      <a:pt x="55" y="484"/>
                    </a:lnTo>
                    <a:cubicBezTo>
                      <a:pt x="78" y="507"/>
                      <a:pt x="109" y="520"/>
                      <a:pt x="142" y="520"/>
                    </a:cubicBezTo>
                    <a:lnTo>
                      <a:pt x="1604" y="520"/>
                    </a:lnTo>
                    <a:lnTo>
                      <a:pt x="1604" y="520"/>
                    </a:lnTo>
                    <a:cubicBezTo>
                      <a:pt x="1637" y="520"/>
                      <a:pt x="1667" y="507"/>
                      <a:pt x="1690" y="484"/>
                    </a:cubicBezTo>
                    <a:lnTo>
                      <a:pt x="1690" y="484"/>
                    </a:lnTo>
                    <a:cubicBezTo>
                      <a:pt x="1714" y="460"/>
                      <a:pt x="1726" y="430"/>
                      <a:pt x="1726" y="397"/>
                    </a:cubicBezTo>
                    <a:lnTo>
                      <a:pt x="1726" y="19"/>
                    </a:lnTo>
                    <a:lnTo>
                      <a:pt x="19" y="19"/>
                    </a:lnTo>
                    <a:close/>
                    <a:moveTo>
                      <a:pt x="1604" y="539"/>
                    </a:moveTo>
                    <a:lnTo>
                      <a:pt x="142" y="539"/>
                    </a:lnTo>
                    <a:lnTo>
                      <a:pt x="142" y="539"/>
                    </a:lnTo>
                    <a:cubicBezTo>
                      <a:pt x="104" y="539"/>
                      <a:pt x="69" y="524"/>
                      <a:pt x="42" y="496"/>
                    </a:cubicBezTo>
                    <a:lnTo>
                      <a:pt x="42" y="496"/>
                    </a:lnTo>
                    <a:cubicBezTo>
                      <a:pt x="15" y="470"/>
                      <a:pt x="0" y="435"/>
                      <a:pt x="0" y="397"/>
                    </a:cubicBezTo>
                    <a:lnTo>
                      <a:pt x="0" y="0"/>
                    </a:lnTo>
                    <a:lnTo>
                      <a:pt x="1745" y="0"/>
                    </a:lnTo>
                    <a:lnTo>
                      <a:pt x="1745" y="397"/>
                    </a:lnTo>
                    <a:lnTo>
                      <a:pt x="1745" y="397"/>
                    </a:lnTo>
                    <a:cubicBezTo>
                      <a:pt x="1745" y="435"/>
                      <a:pt x="1731" y="470"/>
                      <a:pt x="1704" y="496"/>
                    </a:cubicBezTo>
                    <a:lnTo>
                      <a:pt x="1704" y="496"/>
                    </a:lnTo>
                    <a:cubicBezTo>
                      <a:pt x="1677" y="524"/>
                      <a:pt x="1642" y="539"/>
                      <a:pt x="1604" y="5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43">
                <a:extLst>
                  <a:ext uri="{FF2B5EF4-FFF2-40B4-BE49-F238E27FC236}">
                    <a16:creationId xmlns:a16="http://schemas.microsoft.com/office/drawing/2014/main" id="{7CBCCF73-B412-4159-93A4-313B6D360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2566" y="9924969"/>
                <a:ext cx="1538390" cy="415993"/>
              </a:xfrm>
              <a:custGeom>
                <a:avLst/>
                <a:gdLst>
                  <a:gd name="T0" fmla="*/ 1726 w 1727"/>
                  <a:gd name="T1" fmla="*/ 290 h 467"/>
                  <a:gd name="T2" fmla="*/ 1726 w 1727"/>
                  <a:gd name="T3" fmla="*/ 0 h 467"/>
                  <a:gd name="T4" fmla="*/ 0 w 1727"/>
                  <a:gd name="T5" fmla="*/ 0 h 467"/>
                  <a:gd name="T6" fmla="*/ 0 w 1727"/>
                  <a:gd name="T7" fmla="*/ 290 h 467"/>
                  <a:gd name="T8" fmla="*/ 0 w 1727"/>
                  <a:gd name="T9" fmla="*/ 466 h 467"/>
                  <a:gd name="T10" fmla="*/ 1726 w 1727"/>
                  <a:gd name="T11" fmla="*/ 466 h 467"/>
                  <a:gd name="T12" fmla="*/ 1726 w 1727"/>
                  <a:gd name="T13" fmla="*/ 29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27" h="467">
                    <a:moveTo>
                      <a:pt x="1726" y="290"/>
                    </a:moveTo>
                    <a:lnTo>
                      <a:pt x="1726" y="0"/>
                    </a:lnTo>
                    <a:lnTo>
                      <a:pt x="0" y="0"/>
                    </a:lnTo>
                    <a:lnTo>
                      <a:pt x="0" y="290"/>
                    </a:lnTo>
                    <a:lnTo>
                      <a:pt x="0" y="466"/>
                    </a:lnTo>
                    <a:lnTo>
                      <a:pt x="1726" y="466"/>
                    </a:lnTo>
                    <a:lnTo>
                      <a:pt x="1726" y="29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144">
                <a:extLst>
                  <a:ext uri="{FF2B5EF4-FFF2-40B4-BE49-F238E27FC236}">
                    <a16:creationId xmlns:a16="http://schemas.microsoft.com/office/drawing/2014/main" id="{147C8866-AA75-4F62-AF15-275B5EEE7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0793" y="9917120"/>
                <a:ext cx="1554087" cy="431691"/>
              </a:xfrm>
              <a:custGeom>
                <a:avLst/>
                <a:gdLst>
                  <a:gd name="T0" fmla="*/ 19 w 1746"/>
                  <a:gd name="T1" fmla="*/ 466 h 486"/>
                  <a:gd name="T2" fmla="*/ 1726 w 1746"/>
                  <a:gd name="T3" fmla="*/ 466 h 486"/>
                  <a:gd name="T4" fmla="*/ 1726 w 1746"/>
                  <a:gd name="T5" fmla="*/ 19 h 486"/>
                  <a:gd name="T6" fmla="*/ 19 w 1746"/>
                  <a:gd name="T7" fmla="*/ 19 h 486"/>
                  <a:gd name="T8" fmla="*/ 19 w 1746"/>
                  <a:gd name="T9" fmla="*/ 466 h 486"/>
                  <a:gd name="T10" fmla="*/ 1745 w 1746"/>
                  <a:gd name="T11" fmla="*/ 485 h 486"/>
                  <a:gd name="T12" fmla="*/ 0 w 1746"/>
                  <a:gd name="T13" fmla="*/ 485 h 486"/>
                  <a:gd name="T14" fmla="*/ 0 w 1746"/>
                  <a:gd name="T15" fmla="*/ 0 h 486"/>
                  <a:gd name="T16" fmla="*/ 1745 w 1746"/>
                  <a:gd name="T17" fmla="*/ 0 h 486"/>
                  <a:gd name="T18" fmla="*/ 1745 w 1746"/>
                  <a:gd name="T19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46" h="486">
                    <a:moveTo>
                      <a:pt x="19" y="466"/>
                    </a:moveTo>
                    <a:lnTo>
                      <a:pt x="1726" y="466"/>
                    </a:lnTo>
                    <a:lnTo>
                      <a:pt x="1726" y="19"/>
                    </a:lnTo>
                    <a:lnTo>
                      <a:pt x="19" y="19"/>
                    </a:lnTo>
                    <a:lnTo>
                      <a:pt x="19" y="466"/>
                    </a:lnTo>
                    <a:close/>
                    <a:moveTo>
                      <a:pt x="1745" y="485"/>
                    </a:moveTo>
                    <a:lnTo>
                      <a:pt x="0" y="485"/>
                    </a:lnTo>
                    <a:lnTo>
                      <a:pt x="0" y="0"/>
                    </a:lnTo>
                    <a:lnTo>
                      <a:pt x="1745" y="0"/>
                    </a:lnTo>
                    <a:lnTo>
                      <a:pt x="1745" y="48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45">
                <a:extLst>
                  <a:ext uri="{FF2B5EF4-FFF2-40B4-BE49-F238E27FC236}">
                    <a16:creationId xmlns:a16="http://schemas.microsoft.com/office/drawing/2014/main" id="{DED41451-EF1B-407B-B17C-61FEB2D4D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2566" y="10340962"/>
                <a:ext cx="647538" cy="459161"/>
              </a:xfrm>
              <a:custGeom>
                <a:avLst/>
                <a:gdLst>
                  <a:gd name="T0" fmla="*/ 0 w 728"/>
                  <a:gd name="T1" fmla="*/ 513 h 514"/>
                  <a:gd name="T2" fmla="*/ 727 w 728"/>
                  <a:gd name="T3" fmla="*/ 513 h 514"/>
                  <a:gd name="T4" fmla="*/ 727 w 728"/>
                  <a:gd name="T5" fmla="*/ 0 h 514"/>
                  <a:gd name="T6" fmla="*/ 0 w 728"/>
                  <a:gd name="T7" fmla="*/ 0 h 514"/>
                  <a:gd name="T8" fmla="*/ 0 w 728"/>
                  <a:gd name="T9" fmla="*/ 51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8" h="514">
                    <a:moveTo>
                      <a:pt x="0" y="513"/>
                    </a:moveTo>
                    <a:lnTo>
                      <a:pt x="727" y="513"/>
                    </a:lnTo>
                    <a:lnTo>
                      <a:pt x="727" y="0"/>
                    </a:lnTo>
                    <a:lnTo>
                      <a:pt x="0" y="0"/>
                    </a:lnTo>
                    <a:lnTo>
                      <a:pt x="0" y="51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146">
                <a:extLst>
                  <a:ext uri="{FF2B5EF4-FFF2-40B4-BE49-F238E27FC236}">
                    <a16:creationId xmlns:a16="http://schemas.microsoft.com/office/drawing/2014/main" id="{C15ED212-1A8E-4751-8B58-5E81520C1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0793" y="10333113"/>
                <a:ext cx="663233" cy="474859"/>
              </a:xfrm>
              <a:custGeom>
                <a:avLst/>
                <a:gdLst>
                  <a:gd name="T0" fmla="*/ 19 w 747"/>
                  <a:gd name="T1" fmla="*/ 514 h 534"/>
                  <a:gd name="T2" fmla="*/ 727 w 747"/>
                  <a:gd name="T3" fmla="*/ 514 h 534"/>
                  <a:gd name="T4" fmla="*/ 727 w 747"/>
                  <a:gd name="T5" fmla="*/ 19 h 534"/>
                  <a:gd name="T6" fmla="*/ 19 w 747"/>
                  <a:gd name="T7" fmla="*/ 19 h 534"/>
                  <a:gd name="T8" fmla="*/ 19 w 747"/>
                  <a:gd name="T9" fmla="*/ 514 h 534"/>
                  <a:gd name="T10" fmla="*/ 746 w 747"/>
                  <a:gd name="T11" fmla="*/ 533 h 534"/>
                  <a:gd name="T12" fmla="*/ 0 w 747"/>
                  <a:gd name="T13" fmla="*/ 533 h 534"/>
                  <a:gd name="T14" fmla="*/ 0 w 747"/>
                  <a:gd name="T15" fmla="*/ 0 h 534"/>
                  <a:gd name="T16" fmla="*/ 746 w 747"/>
                  <a:gd name="T17" fmla="*/ 0 h 534"/>
                  <a:gd name="T18" fmla="*/ 746 w 747"/>
                  <a:gd name="T19" fmla="*/ 533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7" h="534">
                    <a:moveTo>
                      <a:pt x="19" y="514"/>
                    </a:moveTo>
                    <a:lnTo>
                      <a:pt x="727" y="514"/>
                    </a:lnTo>
                    <a:lnTo>
                      <a:pt x="727" y="19"/>
                    </a:lnTo>
                    <a:lnTo>
                      <a:pt x="19" y="19"/>
                    </a:lnTo>
                    <a:lnTo>
                      <a:pt x="19" y="514"/>
                    </a:lnTo>
                    <a:close/>
                    <a:moveTo>
                      <a:pt x="746" y="533"/>
                    </a:moveTo>
                    <a:lnTo>
                      <a:pt x="0" y="533"/>
                    </a:lnTo>
                    <a:lnTo>
                      <a:pt x="0" y="0"/>
                    </a:lnTo>
                    <a:lnTo>
                      <a:pt x="746" y="0"/>
                    </a:lnTo>
                    <a:lnTo>
                      <a:pt x="746" y="53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147">
                <a:extLst>
                  <a:ext uri="{FF2B5EF4-FFF2-40B4-BE49-F238E27FC236}">
                    <a16:creationId xmlns:a16="http://schemas.microsoft.com/office/drawing/2014/main" id="{2C5C6680-7788-42F0-BBD2-AC1E7C6FC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0103" y="10340962"/>
                <a:ext cx="890852" cy="459161"/>
              </a:xfrm>
              <a:custGeom>
                <a:avLst/>
                <a:gdLst>
                  <a:gd name="T0" fmla="*/ 999 w 1000"/>
                  <a:gd name="T1" fmla="*/ 0 h 514"/>
                  <a:gd name="T2" fmla="*/ 0 w 1000"/>
                  <a:gd name="T3" fmla="*/ 0 h 514"/>
                  <a:gd name="T4" fmla="*/ 0 w 1000"/>
                  <a:gd name="T5" fmla="*/ 513 h 514"/>
                  <a:gd name="T6" fmla="*/ 999 w 1000"/>
                  <a:gd name="T7" fmla="*/ 513 h 514"/>
                  <a:gd name="T8" fmla="*/ 999 w 1000"/>
                  <a:gd name="T9" fmla="*/ 0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0" h="514">
                    <a:moveTo>
                      <a:pt x="999" y="0"/>
                    </a:moveTo>
                    <a:lnTo>
                      <a:pt x="0" y="0"/>
                    </a:lnTo>
                    <a:lnTo>
                      <a:pt x="0" y="513"/>
                    </a:lnTo>
                    <a:lnTo>
                      <a:pt x="999" y="513"/>
                    </a:lnTo>
                    <a:lnTo>
                      <a:pt x="99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148">
                <a:extLst>
                  <a:ext uri="{FF2B5EF4-FFF2-40B4-BE49-F238E27FC236}">
                    <a16:creationId xmlns:a16="http://schemas.microsoft.com/office/drawing/2014/main" id="{4312EDDB-EDCB-4BEB-B4C8-FB16F933A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8329" y="10333113"/>
                <a:ext cx="906552" cy="474859"/>
              </a:xfrm>
              <a:custGeom>
                <a:avLst/>
                <a:gdLst>
                  <a:gd name="T0" fmla="*/ 19 w 1019"/>
                  <a:gd name="T1" fmla="*/ 514 h 534"/>
                  <a:gd name="T2" fmla="*/ 999 w 1019"/>
                  <a:gd name="T3" fmla="*/ 514 h 534"/>
                  <a:gd name="T4" fmla="*/ 999 w 1019"/>
                  <a:gd name="T5" fmla="*/ 19 h 534"/>
                  <a:gd name="T6" fmla="*/ 19 w 1019"/>
                  <a:gd name="T7" fmla="*/ 19 h 534"/>
                  <a:gd name="T8" fmla="*/ 19 w 1019"/>
                  <a:gd name="T9" fmla="*/ 514 h 534"/>
                  <a:gd name="T10" fmla="*/ 1018 w 1019"/>
                  <a:gd name="T11" fmla="*/ 533 h 534"/>
                  <a:gd name="T12" fmla="*/ 0 w 1019"/>
                  <a:gd name="T13" fmla="*/ 533 h 534"/>
                  <a:gd name="T14" fmla="*/ 0 w 1019"/>
                  <a:gd name="T15" fmla="*/ 0 h 534"/>
                  <a:gd name="T16" fmla="*/ 1018 w 1019"/>
                  <a:gd name="T17" fmla="*/ 0 h 534"/>
                  <a:gd name="T18" fmla="*/ 1018 w 1019"/>
                  <a:gd name="T19" fmla="*/ 533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9" h="534">
                    <a:moveTo>
                      <a:pt x="19" y="514"/>
                    </a:moveTo>
                    <a:lnTo>
                      <a:pt x="999" y="514"/>
                    </a:lnTo>
                    <a:lnTo>
                      <a:pt x="999" y="19"/>
                    </a:lnTo>
                    <a:lnTo>
                      <a:pt x="19" y="19"/>
                    </a:lnTo>
                    <a:lnTo>
                      <a:pt x="19" y="514"/>
                    </a:lnTo>
                    <a:close/>
                    <a:moveTo>
                      <a:pt x="1018" y="533"/>
                    </a:moveTo>
                    <a:lnTo>
                      <a:pt x="0" y="533"/>
                    </a:lnTo>
                    <a:lnTo>
                      <a:pt x="0" y="0"/>
                    </a:lnTo>
                    <a:lnTo>
                      <a:pt x="1018" y="0"/>
                    </a:lnTo>
                    <a:lnTo>
                      <a:pt x="1018" y="53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49">
                <a:extLst>
                  <a:ext uri="{FF2B5EF4-FFF2-40B4-BE49-F238E27FC236}">
                    <a16:creationId xmlns:a16="http://schemas.microsoft.com/office/drawing/2014/main" id="{C5E08748-7304-4571-B44B-7CA5DCFB3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2566" y="9108680"/>
                <a:ext cx="1538390" cy="816288"/>
              </a:xfrm>
              <a:custGeom>
                <a:avLst/>
                <a:gdLst>
                  <a:gd name="T0" fmla="*/ 1726 w 1727"/>
                  <a:gd name="T1" fmla="*/ 132 h 919"/>
                  <a:gd name="T2" fmla="*/ 1726 w 1727"/>
                  <a:gd name="T3" fmla="*/ 132 h 919"/>
                  <a:gd name="T4" fmla="*/ 1687 w 1727"/>
                  <a:gd name="T5" fmla="*/ 39 h 919"/>
                  <a:gd name="T6" fmla="*/ 1687 w 1727"/>
                  <a:gd name="T7" fmla="*/ 39 h 919"/>
                  <a:gd name="T8" fmla="*/ 1594 w 1727"/>
                  <a:gd name="T9" fmla="*/ 0 h 919"/>
                  <a:gd name="T10" fmla="*/ 863 w 1727"/>
                  <a:gd name="T11" fmla="*/ 0 h 919"/>
                  <a:gd name="T12" fmla="*/ 132 w 1727"/>
                  <a:gd name="T13" fmla="*/ 0 h 919"/>
                  <a:gd name="T14" fmla="*/ 132 w 1727"/>
                  <a:gd name="T15" fmla="*/ 0 h 919"/>
                  <a:gd name="T16" fmla="*/ 39 w 1727"/>
                  <a:gd name="T17" fmla="*/ 39 h 919"/>
                  <a:gd name="T18" fmla="*/ 39 w 1727"/>
                  <a:gd name="T19" fmla="*/ 39 h 919"/>
                  <a:gd name="T20" fmla="*/ 0 w 1727"/>
                  <a:gd name="T21" fmla="*/ 132 h 919"/>
                  <a:gd name="T22" fmla="*/ 0 w 1727"/>
                  <a:gd name="T23" fmla="*/ 918 h 919"/>
                  <a:gd name="T24" fmla="*/ 1726 w 1727"/>
                  <a:gd name="T25" fmla="*/ 918 h 919"/>
                  <a:gd name="T26" fmla="*/ 1726 w 1727"/>
                  <a:gd name="T27" fmla="*/ 132 h 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7" h="919">
                    <a:moveTo>
                      <a:pt x="1726" y="132"/>
                    </a:moveTo>
                    <a:lnTo>
                      <a:pt x="1726" y="132"/>
                    </a:lnTo>
                    <a:cubicBezTo>
                      <a:pt x="1726" y="96"/>
                      <a:pt x="1712" y="63"/>
                      <a:pt x="1687" y="39"/>
                    </a:cubicBezTo>
                    <a:lnTo>
                      <a:pt x="1687" y="39"/>
                    </a:lnTo>
                    <a:cubicBezTo>
                      <a:pt x="1663" y="15"/>
                      <a:pt x="1630" y="0"/>
                      <a:pt x="1594" y="0"/>
                    </a:cubicBezTo>
                    <a:lnTo>
                      <a:pt x="863" y="0"/>
                    </a:lnTo>
                    <a:lnTo>
                      <a:pt x="132" y="0"/>
                    </a:lnTo>
                    <a:lnTo>
                      <a:pt x="132" y="0"/>
                    </a:lnTo>
                    <a:cubicBezTo>
                      <a:pt x="96" y="0"/>
                      <a:pt x="62" y="15"/>
                      <a:pt x="39" y="39"/>
                    </a:cubicBezTo>
                    <a:lnTo>
                      <a:pt x="39" y="39"/>
                    </a:lnTo>
                    <a:cubicBezTo>
                      <a:pt x="14" y="63"/>
                      <a:pt x="0" y="96"/>
                      <a:pt x="0" y="132"/>
                    </a:cubicBezTo>
                    <a:lnTo>
                      <a:pt x="0" y="918"/>
                    </a:lnTo>
                    <a:lnTo>
                      <a:pt x="1726" y="918"/>
                    </a:lnTo>
                    <a:lnTo>
                      <a:pt x="1726" y="13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50">
                <a:extLst>
                  <a:ext uri="{FF2B5EF4-FFF2-40B4-BE49-F238E27FC236}">
                    <a16:creationId xmlns:a16="http://schemas.microsoft.com/office/drawing/2014/main" id="{1271218A-2B8E-4860-9383-EE046473C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0793" y="9100831"/>
                <a:ext cx="1554087" cy="831986"/>
              </a:xfrm>
              <a:custGeom>
                <a:avLst/>
                <a:gdLst>
                  <a:gd name="T0" fmla="*/ 19 w 1746"/>
                  <a:gd name="T1" fmla="*/ 917 h 937"/>
                  <a:gd name="T2" fmla="*/ 1726 w 1746"/>
                  <a:gd name="T3" fmla="*/ 917 h 937"/>
                  <a:gd name="T4" fmla="*/ 1726 w 1746"/>
                  <a:gd name="T5" fmla="*/ 141 h 937"/>
                  <a:gd name="T6" fmla="*/ 1726 w 1746"/>
                  <a:gd name="T7" fmla="*/ 141 h 937"/>
                  <a:gd name="T8" fmla="*/ 1690 w 1746"/>
                  <a:gd name="T9" fmla="*/ 54 h 937"/>
                  <a:gd name="T10" fmla="*/ 1690 w 1746"/>
                  <a:gd name="T11" fmla="*/ 54 h 937"/>
                  <a:gd name="T12" fmla="*/ 1604 w 1746"/>
                  <a:gd name="T13" fmla="*/ 19 h 937"/>
                  <a:gd name="T14" fmla="*/ 142 w 1746"/>
                  <a:gd name="T15" fmla="*/ 19 h 937"/>
                  <a:gd name="T16" fmla="*/ 142 w 1746"/>
                  <a:gd name="T17" fmla="*/ 19 h 937"/>
                  <a:gd name="T18" fmla="*/ 55 w 1746"/>
                  <a:gd name="T19" fmla="*/ 54 h 937"/>
                  <a:gd name="T20" fmla="*/ 55 w 1746"/>
                  <a:gd name="T21" fmla="*/ 54 h 937"/>
                  <a:gd name="T22" fmla="*/ 19 w 1746"/>
                  <a:gd name="T23" fmla="*/ 141 h 937"/>
                  <a:gd name="T24" fmla="*/ 19 w 1746"/>
                  <a:gd name="T25" fmla="*/ 917 h 937"/>
                  <a:gd name="T26" fmla="*/ 1745 w 1746"/>
                  <a:gd name="T27" fmla="*/ 936 h 937"/>
                  <a:gd name="T28" fmla="*/ 0 w 1746"/>
                  <a:gd name="T29" fmla="*/ 936 h 937"/>
                  <a:gd name="T30" fmla="*/ 0 w 1746"/>
                  <a:gd name="T31" fmla="*/ 141 h 937"/>
                  <a:gd name="T32" fmla="*/ 0 w 1746"/>
                  <a:gd name="T33" fmla="*/ 141 h 937"/>
                  <a:gd name="T34" fmla="*/ 42 w 1746"/>
                  <a:gd name="T35" fmla="*/ 41 h 937"/>
                  <a:gd name="T36" fmla="*/ 42 w 1746"/>
                  <a:gd name="T37" fmla="*/ 41 h 937"/>
                  <a:gd name="T38" fmla="*/ 142 w 1746"/>
                  <a:gd name="T39" fmla="*/ 0 h 937"/>
                  <a:gd name="T40" fmla="*/ 1604 w 1746"/>
                  <a:gd name="T41" fmla="*/ 0 h 937"/>
                  <a:gd name="T42" fmla="*/ 1604 w 1746"/>
                  <a:gd name="T43" fmla="*/ 0 h 937"/>
                  <a:gd name="T44" fmla="*/ 1704 w 1746"/>
                  <a:gd name="T45" fmla="*/ 41 h 937"/>
                  <a:gd name="T46" fmla="*/ 1704 w 1746"/>
                  <a:gd name="T47" fmla="*/ 41 h 937"/>
                  <a:gd name="T48" fmla="*/ 1745 w 1746"/>
                  <a:gd name="T49" fmla="*/ 141 h 937"/>
                  <a:gd name="T50" fmla="*/ 1745 w 1746"/>
                  <a:gd name="T51" fmla="*/ 936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6" h="937">
                    <a:moveTo>
                      <a:pt x="19" y="917"/>
                    </a:moveTo>
                    <a:lnTo>
                      <a:pt x="1726" y="917"/>
                    </a:lnTo>
                    <a:lnTo>
                      <a:pt x="1726" y="141"/>
                    </a:lnTo>
                    <a:lnTo>
                      <a:pt x="1726" y="141"/>
                    </a:lnTo>
                    <a:cubicBezTo>
                      <a:pt x="1726" y="109"/>
                      <a:pt x="1714" y="78"/>
                      <a:pt x="1690" y="54"/>
                    </a:cubicBezTo>
                    <a:lnTo>
                      <a:pt x="1690" y="54"/>
                    </a:lnTo>
                    <a:cubicBezTo>
                      <a:pt x="1667" y="31"/>
                      <a:pt x="1637" y="19"/>
                      <a:pt x="1604" y="19"/>
                    </a:cubicBezTo>
                    <a:lnTo>
                      <a:pt x="142" y="19"/>
                    </a:lnTo>
                    <a:lnTo>
                      <a:pt x="142" y="19"/>
                    </a:lnTo>
                    <a:cubicBezTo>
                      <a:pt x="109" y="19"/>
                      <a:pt x="78" y="31"/>
                      <a:pt x="55" y="54"/>
                    </a:cubicBezTo>
                    <a:lnTo>
                      <a:pt x="55" y="54"/>
                    </a:lnTo>
                    <a:cubicBezTo>
                      <a:pt x="32" y="78"/>
                      <a:pt x="19" y="109"/>
                      <a:pt x="19" y="141"/>
                    </a:cubicBezTo>
                    <a:lnTo>
                      <a:pt x="19" y="917"/>
                    </a:lnTo>
                    <a:close/>
                    <a:moveTo>
                      <a:pt x="1745" y="936"/>
                    </a:moveTo>
                    <a:lnTo>
                      <a:pt x="0" y="936"/>
                    </a:lnTo>
                    <a:lnTo>
                      <a:pt x="0" y="141"/>
                    </a:lnTo>
                    <a:lnTo>
                      <a:pt x="0" y="141"/>
                    </a:lnTo>
                    <a:cubicBezTo>
                      <a:pt x="0" y="103"/>
                      <a:pt x="15" y="68"/>
                      <a:pt x="42" y="41"/>
                    </a:cubicBezTo>
                    <a:lnTo>
                      <a:pt x="42" y="41"/>
                    </a:lnTo>
                    <a:cubicBezTo>
                      <a:pt x="69" y="14"/>
                      <a:pt x="104" y="0"/>
                      <a:pt x="142" y="0"/>
                    </a:cubicBezTo>
                    <a:lnTo>
                      <a:pt x="1604" y="0"/>
                    </a:lnTo>
                    <a:lnTo>
                      <a:pt x="1604" y="0"/>
                    </a:lnTo>
                    <a:cubicBezTo>
                      <a:pt x="1642" y="0"/>
                      <a:pt x="1677" y="14"/>
                      <a:pt x="1704" y="41"/>
                    </a:cubicBezTo>
                    <a:lnTo>
                      <a:pt x="1704" y="41"/>
                    </a:lnTo>
                    <a:cubicBezTo>
                      <a:pt x="1731" y="68"/>
                      <a:pt x="1745" y="103"/>
                      <a:pt x="1745" y="141"/>
                    </a:cubicBezTo>
                    <a:lnTo>
                      <a:pt x="1745" y="93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51">
                <a:extLst>
                  <a:ext uri="{FF2B5EF4-FFF2-40B4-BE49-F238E27FC236}">
                    <a16:creationId xmlns:a16="http://schemas.microsoft.com/office/drawing/2014/main" id="{8ED4712D-64E8-4350-814A-CD99B0B81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0563" y="9328450"/>
                <a:ext cx="404218" cy="404218"/>
              </a:xfrm>
              <a:custGeom>
                <a:avLst/>
                <a:gdLst>
                  <a:gd name="T0" fmla="*/ 454 w 455"/>
                  <a:gd name="T1" fmla="*/ 227 h 455"/>
                  <a:gd name="T2" fmla="*/ 454 w 455"/>
                  <a:gd name="T3" fmla="*/ 227 h 455"/>
                  <a:gd name="T4" fmla="*/ 227 w 455"/>
                  <a:gd name="T5" fmla="*/ 454 h 455"/>
                  <a:gd name="T6" fmla="*/ 227 w 455"/>
                  <a:gd name="T7" fmla="*/ 454 h 455"/>
                  <a:gd name="T8" fmla="*/ 0 w 455"/>
                  <a:gd name="T9" fmla="*/ 227 h 455"/>
                  <a:gd name="T10" fmla="*/ 0 w 455"/>
                  <a:gd name="T11" fmla="*/ 227 h 455"/>
                  <a:gd name="T12" fmla="*/ 227 w 455"/>
                  <a:gd name="T13" fmla="*/ 0 h 455"/>
                  <a:gd name="T14" fmla="*/ 227 w 455"/>
                  <a:gd name="T15" fmla="*/ 0 h 455"/>
                  <a:gd name="T16" fmla="*/ 454 w 455"/>
                  <a:gd name="T17" fmla="*/ 227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5" h="455">
                    <a:moveTo>
                      <a:pt x="454" y="227"/>
                    </a:moveTo>
                    <a:lnTo>
                      <a:pt x="454" y="227"/>
                    </a:lnTo>
                    <a:cubicBezTo>
                      <a:pt x="454" y="352"/>
                      <a:pt x="352" y="454"/>
                      <a:pt x="227" y="454"/>
                    </a:cubicBezTo>
                    <a:lnTo>
                      <a:pt x="227" y="454"/>
                    </a:lnTo>
                    <a:cubicBezTo>
                      <a:pt x="101" y="454"/>
                      <a:pt x="0" y="352"/>
                      <a:pt x="0" y="227"/>
                    </a:cubicBezTo>
                    <a:lnTo>
                      <a:pt x="0" y="227"/>
                    </a:lnTo>
                    <a:cubicBezTo>
                      <a:pt x="0" y="101"/>
                      <a:pt x="101" y="0"/>
                      <a:pt x="227" y="0"/>
                    </a:cubicBezTo>
                    <a:lnTo>
                      <a:pt x="227" y="0"/>
                    </a:lnTo>
                    <a:cubicBezTo>
                      <a:pt x="352" y="0"/>
                      <a:pt x="454" y="101"/>
                      <a:pt x="454" y="2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52">
                <a:extLst>
                  <a:ext uri="{FF2B5EF4-FFF2-40B4-BE49-F238E27FC236}">
                    <a16:creationId xmlns:a16="http://schemas.microsoft.com/office/drawing/2014/main" id="{E3E67FA7-625D-4173-917E-41FE59F71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6523" y="9442258"/>
                <a:ext cx="192300" cy="196223"/>
              </a:xfrm>
              <a:custGeom>
                <a:avLst/>
                <a:gdLst>
                  <a:gd name="T0" fmla="*/ 137 w 218"/>
                  <a:gd name="T1" fmla="*/ 93 h 220"/>
                  <a:gd name="T2" fmla="*/ 137 w 218"/>
                  <a:gd name="T3" fmla="*/ 93 h 220"/>
                  <a:gd name="T4" fmla="*/ 159 w 218"/>
                  <a:gd name="T5" fmla="*/ 52 h 220"/>
                  <a:gd name="T6" fmla="*/ 159 w 218"/>
                  <a:gd name="T7" fmla="*/ 52 h 220"/>
                  <a:gd name="T8" fmla="*/ 108 w 218"/>
                  <a:gd name="T9" fmla="*/ 0 h 220"/>
                  <a:gd name="T10" fmla="*/ 108 w 218"/>
                  <a:gd name="T11" fmla="*/ 0 h 220"/>
                  <a:gd name="T12" fmla="*/ 57 w 218"/>
                  <a:gd name="T13" fmla="*/ 52 h 220"/>
                  <a:gd name="T14" fmla="*/ 57 w 218"/>
                  <a:gd name="T15" fmla="*/ 52 h 220"/>
                  <a:gd name="T16" fmla="*/ 78 w 218"/>
                  <a:gd name="T17" fmla="*/ 93 h 220"/>
                  <a:gd name="T18" fmla="*/ 78 w 218"/>
                  <a:gd name="T19" fmla="*/ 93 h 220"/>
                  <a:gd name="T20" fmla="*/ 0 w 218"/>
                  <a:gd name="T21" fmla="*/ 181 h 220"/>
                  <a:gd name="T22" fmla="*/ 0 w 218"/>
                  <a:gd name="T23" fmla="*/ 181 h 220"/>
                  <a:gd name="T24" fmla="*/ 108 w 218"/>
                  <a:gd name="T25" fmla="*/ 219 h 220"/>
                  <a:gd name="T26" fmla="*/ 108 w 218"/>
                  <a:gd name="T27" fmla="*/ 219 h 220"/>
                  <a:gd name="T28" fmla="*/ 217 w 218"/>
                  <a:gd name="T29" fmla="*/ 181 h 220"/>
                  <a:gd name="T30" fmla="*/ 217 w 218"/>
                  <a:gd name="T31" fmla="*/ 181 h 220"/>
                  <a:gd name="T32" fmla="*/ 137 w 218"/>
                  <a:gd name="T33" fmla="*/ 93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8" h="220">
                    <a:moveTo>
                      <a:pt x="137" y="93"/>
                    </a:moveTo>
                    <a:lnTo>
                      <a:pt x="137" y="93"/>
                    </a:lnTo>
                    <a:cubicBezTo>
                      <a:pt x="151" y="84"/>
                      <a:pt x="159" y="69"/>
                      <a:pt x="159" y="52"/>
                    </a:cubicBezTo>
                    <a:lnTo>
                      <a:pt x="159" y="52"/>
                    </a:lnTo>
                    <a:cubicBezTo>
                      <a:pt x="159" y="23"/>
                      <a:pt x="136" y="0"/>
                      <a:pt x="108" y="0"/>
                    </a:cubicBezTo>
                    <a:lnTo>
                      <a:pt x="108" y="0"/>
                    </a:lnTo>
                    <a:cubicBezTo>
                      <a:pt x="80" y="0"/>
                      <a:pt x="57" y="23"/>
                      <a:pt x="57" y="52"/>
                    </a:cubicBezTo>
                    <a:lnTo>
                      <a:pt x="57" y="52"/>
                    </a:lnTo>
                    <a:cubicBezTo>
                      <a:pt x="57" y="69"/>
                      <a:pt x="66" y="84"/>
                      <a:pt x="78" y="93"/>
                    </a:cubicBezTo>
                    <a:lnTo>
                      <a:pt x="78" y="93"/>
                    </a:lnTo>
                    <a:cubicBezTo>
                      <a:pt x="40" y="111"/>
                      <a:pt x="0" y="153"/>
                      <a:pt x="0" y="181"/>
                    </a:cubicBezTo>
                    <a:lnTo>
                      <a:pt x="0" y="181"/>
                    </a:lnTo>
                    <a:cubicBezTo>
                      <a:pt x="0" y="215"/>
                      <a:pt x="73" y="219"/>
                      <a:pt x="108" y="219"/>
                    </a:cubicBezTo>
                    <a:lnTo>
                      <a:pt x="108" y="219"/>
                    </a:lnTo>
                    <a:cubicBezTo>
                      <a:pt x="143" y="219"/>
                      <a:pt x="217" y="215"/>
                      <a:pt x="217" y="181"/>
                    </a:cubicBezTo>
                    <a:lnTo>
                      <a:pt x="217" y="181"/>
                    </a:lnTo>
                    <a:cubicBezTo>
                      <a:pt x="217" y="153"/>
                      <a:pt x="176" y="111"/>
                      <a:pt x="137" y="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01568523-7472-41CF-9A2B-95E276D79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7532" y="10446921"/>
                <a:ext cx="236936" cy="262052"/>
              </a:xfrm>
              <a:custGeom>
                <a:avLst/>
                <a:gdLst>
                  <a:gd name="connsiteX0" fmla="*/ 116427 w 236936"/>
                  <a:gd name="connsiteY0" fmla="*/ 0 h 262052"/>
                  <a:gd name="connsiteX1" fmla="*/ 123863 w 236936"/>
                  <a:gd name="connsiteY1" fmla="*/ 7995 h 262052"/>
                  <a:gd name="connsiteX2" fmla="*/ 123863 w 236936"/>
                  <a:gd name="connsiteY2" fmla="*/ 244872 h 262052"/>
                  <a:gd name="connsiteX3" fmla="*/ 140129 w 236936"/>
                  <a:gd name="connsiteY3" fmla="*/ 241459 h 262052"/>
                  <a:gd name="connsiteX4" fmla="*/ 158106 w 236936"/>
                  <a:gd name="connsiteY4" fmla="*/ 228928 h 262052"/>
                  <a:gd name="connsiteX5" fmla="*/ 222420 w 236936"/>
                  <a:gd name="connsiteY5" fmla="*/ 164484 h 262052"/>
                  <a:gd name="connsiteX6" fmla="*/ 234926 w 236936"/>
                  <a:gd name="connsiteY6" fmla="*/ 164484 h 262052"/>
                  <a:gd name="connsiteX7" fmla="*/ 234926 w 236936"/>
                  <a:gd name="connsiteY7" fmla="*/ 176120 h 262052"/>
                  <a:gd name="connsiteX8" fmla="*/ 170611 w 236936"/>
                  <a:gd name="connsiteY8" fmla="*/ 240564 h 262052"/>
                  <a:gd name="connsiteX9" fmla="*/ 118802 w 236936"/>
                  <a:gd name="connsiteY9" fmla="*/ 262045 h 262052"/>
                  <a:gd name="connsiteX10" fmla="*/ 116793 w 236936"/>
                  <a:gd name="connsiteY10" fmla="*/ 261658 h 262052"/>
                  <a:gd name="connsiteX11" fmla="*/ 116427 w 236936"/>
                  <a:gd name="connsiteY11" fmla="*/ 262052 h 262052"/>
                  <a:gd name="connsiteX12" fmla="*/ 115901 w 236936"/>
                  <a:gd name="connsiteY12" fmla="*/ 261487 h 262052"/>
                  <a:gd name="connsiteX13" fmla="*/ 90888 w 236936"/>
                  <a:gd name="connsiteY13" fmla="*/ 256675 h 262052"/>
                  <a:gd name="connsiteX14" fmla="*/ 66994 w 236936"/>
                  <a:gd name="connsiteY14" fmla="*/ 240564 h 262052"/>
                  <a:gd name="connsiteX15" fmla="*/ 2679 w 236936"/>
                  <a:gd name="connsiteY15" fmla="*/ 176120 h 262052"/>
                  <a:gd name="connsiteX16" fmla="*/ 2679 w 236936"/>
                  <a:gd name="connsiteY16" fmla="*/ 164484 h 262052"/>
                  <a:gd name="connsiteX17" fmla="*/ 14291 w 236936"/>
                  <a:gd name="connsiteY17" fmla="*/ 164484 h 262052"/>
                  <a:gd name="connsiteX18" fmla="*/ 78606 w 236936"/>
                  <a:gd name="connsiteY18" fmla="*/ 228928 h 262052"/>
                  <a:gd name="connsiteX19" fmla="*/ 97364 w 236936"/>
                  <a:gd name="connsiteY19" fmla="*/ 241459 h 262052"/>
                  <a:gd name="connsiteX20" fmla="*/ 108991 w 236936"/>
                  <a:gd name="connsiteY20" fmla="*/ 243886 h 262052"/>
                  <a:gd name="connsiteX21" fmla="*/ 108991 w 236936"/>
                  <a:gd name="connsiteY21" fmla="*/ 7995 h 262052"/>
                  <a:gd name="connsiteX22" fmla="*/ 116427 w 236936"/>
                  <a:gd name="connsiteY22" fmla="*/ 0 h 262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36936" h="262052">
                    <a:moveTo>
                      <a:pt x="116427" y="0"/>
                    </a:moveTo>
                    <a:cubicBezTo>
                      <a:pt x="120558" y="0"/>
                      <a:pt x="123863" y="3553"/>
                      <a:pt x="123863" y="7995"/>
                    </a:cubicBezTo>
                    <a:lnTo>
                      <a:pt x="123863" y="244872"/>
                    </a:lnTo>
                    <a:lnTo>
                      <a:pt x="140129" y="241459"/>
                    </a:lnTo>
                    <a:cubicBezTo>
                      <a:pt x="146717" y="238550"/>
                      <a:pt x="152747" y="234298"/>
                      <a:pt x="158106" y="228928"/>
                    </a:cubicBezTo>
                    <a:lnTo>
                      <a:pt x="222420" y="164484"/>
                    </a:lnTo>
                    <a:cubicBezTo>
                      <a:pt x="225993" y="160904"/>
                      <a:pt x="232246" y="160904"/>
                      <a:pt x="234926" y="164484"/>
                    </a:cubicBezTo>
                    <a:cubicBezTo>
                      <a:pt x="237606" y="168064"/>
                      <a:pt x="237606" y="173435"/>
                      <a:pt x="234926" y="176120"/>
                    </a:cubicBezTo>
                    <a:lnTo>
                      <a:pt x="170611" y="240564"/>
                    </a:lnTo>
                    <a:cubicBezTo>
                      <a:pt x="157213" y="254885"/>
                      <a:pt x="138454" y="262045"/>
                      <a:pt x="118802" y="262045"/>
                    </a:cubicBezTo>
                    <a:lnTo>
                      <a:pt x="116793" y="261658"/>
                    </a:lnTo>
                    <a:lnTo>
                      <a:pt x="116427" y="262052"/>
                    </a:lnTo>
                    <a:lnTo>
                      <a:pt x="115901" y="261487"/>
                    </a:lnTo>
                    <a:lnTo>
                      <a:pt x="90888" y="256675"/>
                    </a:lnTo>
                    <a:cubicBezTo>
                      <a:pt x="82179" y="253095"/>
                      <a:pt x="74140" y="247725"/>
                      <a:pt x="66994" y="240564"/>
                    </a:cubicBezTo>
                    <a:lnTo>
                      <a:pt x="2679" y="176120"/>
                    </a:lnTo>
                    <a:cubicBezTo>
                      <a:pt x="-894" y="173435"/>
                      <a:pt x="-894" y="168064"/>
                      <a:pt x="2679" y="164484"/>
                    </a:cubicBezTo>
                    <a:cubicBezTo>
                      <a:pt x="6252" y="160904"/>
                      <a:pt x="11612" y="160904"/>
                      <a:pt x="14291" y="164484"/>
                    </a:cubicBezTo>
                    <a:lnTo>
                      <a:pt x="78606" y="228928"/>
                    </a:lnTo>
                    <a:cubicBezTo>
                      <a:pt x="83966" y="234298"/>
                      <a:pt x="90442" y="238550"/>
                      <a:pt x="97364" y="241459"/>
                    </a:cubicBezTo>
                    <a:lnTo>
                      <a:pt x="108991" y="243886"/>
                    </a:lnTo>
                    <a:lnTo>
                      <a:pt x="108991" y="7995"/>
                    </a:lnTo>
                    <a:cubicBezTo>
                      <a:pt x="108991" y="3553"/>
                      <a:pt x="112296" y="0"/>
                      <a:pt x="1164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FF20CE90-05E2-48B5-BD35-62ECB1B94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854" y="9430486"/>
                <a:ext cx="517136" cy="175619"/>
              </a:xfrm>
              <a:custGeom>
                <a:avLst/>
                <a:gdLst>
                  <a:gd name="connsiteX0" fmla="*/ 8038 w 517136"/>
                  <a:gd name="connsiteY0" fmla="*/ 156979 h 175619"/>
                  <a:gd name="connsiteX1" fmla="*/ 508204 w 517136"/>
                  <a:gd name="connsiteY1" fmla="*/ 156979 h 175619"/>
                  <a:gd name="connsiteX2" fmla="*/ 517136 w 517136"/>
                  <a:gd name="connsiteY2" fmla="*/ 165808 h 175619"/>
                  <a:gd name="connsiteX3" fmla="*/ 508204 w 517136"/>
                  <a:gd name="connsiteY3" fmla="*/ 175619 h 175619"/>
                  <a:gd name="connsiteX4" fmla="*/ 8038 w 517136"/>
                  <a:gd name="connsiteY4" fmla="*/ 175619 h 175619"/>
                  <a:gd name="connsiteX5" fmla="*/ 0 w 517136"/>
                  <a:gd name="connsiteY5" fmla="*/ 165808 h 175619"/>
                  <a:gd name="connsiteX6" fmla="*/ 8038 w 517136"/>
                  <a:gd name="connsiteY6" fmla="*/ 156979 h 175619"/>
                  <a:gd name="connsiteX7" fmla="*/ 8038 w 517136"/>
                  <a:gd name="connsiteY7" fmla="*/ 0 h 175619"/>
                  <a:gd name="connsiteX8" fmla="*/ 508204 w 517136"/>
                  <a:gd name="connsiteY8" fmla="*/ 0 h 175619"/>
                  <a:gd name="connsiteX9" fmla="*/ 517136 w 517136"/>
                  <a:gd name="connsiteY9" fmla="*/ 9810 h 175619"/>
                  <a:gd name="connsiteX10" fmla="*/ 508204 w 517136"/>
                  <a:gd name="connsiteY10" fmla="*/ 18640 h 175619"/>
                  <a:gd name="connsiteX11" fmla="*/ 8038 w 517136"/>
                  <a:gd name="connsiteY11" fmla="*/ 18640 h 175619"/>
                  <a:gd name="connsiteX12" fmla="*/ 0 w 517136"/>
                  <a:gd name="connsiteY12" fmla="*/ 9810 h 175619"/>
                  <a:gd name="connsiteX13" fmla="*/ 8038 w 517136"/>
                  <a:gd name="connsiteY13" fmla="*/ 0 h 175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17136" h="175619">
                    <a:moveTo>
                      <a:pt x="8038" y="156979"/>
                    </a:moveTo>
                    <a:lnTo>
                      <a:pt x="508204" y="156979"/>
                    </a:lnTo>
                    <a:cubicBezTo>
                      <a:pt x="513563" y="156979"/>
                      <a:pt x="517136" y="160903"/>
                      <a:pt x="517136" y="165808"/>
                    </a:cubicBezTo>
                    <a:cubicBezTo>
                      <a:pt x="517136" y="171695"/>
                      <a:pt x="513563" y="175619"/>
                      <a:pt x="508204" y="175619"/>
                    </a:cubicBezTo>
                    <a:lnTo>
                      <a:pt x="8038" y="175619"/>
                    </a:lnTo>
                    <a:cubicBezTo>
                      <a:pt x="3573" y="175619"/>
                      <a:pt x="0" y="171695"/>
                      <a:pt x="0" y="165808"/>
                    </a:cubicBezTo>
                    <a:cubicBezTo>
                      <a:pt x="0" y="160903"/>
                      <a:pt x="3573" y="156979"/>
                      <a:pt x="8038" y="156979"/>
                    </a:cubicBezTo>
                    <a:close/>
                    <a:moveTo>
                      <a:pt x="8038" y="0"/>
                    </a:moveTo>
                    <a:lnTo>
                      <a:pt x="508204" y="0"/>
                    </a:lnTo>
                    <a:cubicBezTo>
                      <a:pt x="513563" y="0"/>
                      <a:pt x="517136" y="4905"/>
                      <a:pt x="517136" y="9810"/>
                    </a:cubicBezTo>
                    <a:cubicBezTo>
                      <a:pt x="517136" y="14716"/>
                      <a:pt x="513563" y="18640"/>
                      <a:pt x="508204" y="18640"/>
                    </a:cubicBezTo>
                    <a:lnTo>
                      <a:pt x="8038" y="18640"/>
                    </a:lnTo>
                    <a:cubicBezTo>
                      <a:pt x="3573" y="18640"/>
                      <a:pt x="0" y="14716"/>
                      <a:pt x="0" y="9810"/>
                    </a:cubicBezTo>
                    <a:cubicBezTo>
                      <a:pt x="0" y="4905"/>
                      <a:pt x="3573" y="0"/>
                      <a:pt x="803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57">
                <a:extLst>
                  <a:ext uri="{FF2B5EF4-FFF2-40B4-BE49-F238E27FC236}">
                    <a16:creationId xmlns:a16="http://schemas.microsoft.com/office/drawing/2014/main" id="{D385A4DF-1319-477B-975A-D7A6748A1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9923" y="10046626"/>
                <a:ext cx="800590" cy="172676"/>
              </a:xfrm>
              <a:custGeom>
                <a:avLst/>
                <a:gdLst>
                  <a:gd name="T0" fmla="*/ 96 w 901"/>
                  <a:gd name="T1" fmla="*/ 19 h 193"/>
                  <a:gd name="T2" fmla="*/ 96 w 901"/>
                  <a:gd name="T3" fmla="*/ 19 h 193"/>
                  <a:gd name="T4" fmla="*/ 42 w 901"/>
                  <a:gd name="T5" fmla="*/ 42 h 193"/>
                  <a:gd name="T6" fmla="*/ 42 w 901"/>
                  <a:gd name="T7" fmla="*/ 42 h 193"/>
                  <a:gd name="T8" fmla="*/ 18 w 901"/>
                  <a:gd name="T9" fmla="*/ 97 h 193"/>
                  <a:gd name="T10" fmla="*/ 18 w 901"/>
                  <a:gd name="T11" fmla="*/ 97 h 193"/>
                  <a:gd name="T12" fmla="*/ 42 w 901"/>
                  <a:gd name="T13" fmla="*/ 151 h 193"/>
                  <a:gd name="T14" fmla="*/ 42 w 901"/>
                  <a:gd name="T15" fmla="*/ 151 h 193"/>
                  <a:gd name="T16" fmla="*/ 96 w 901"/>
                  <a:gd name="T17" fmla="*/ 174 h 193"/>
                  <a:gd name="T18" fmla="*/ 881 w 901"/>
                  <a:gd name="T19" fmla="*/ 174 h 193"/>
                  <a:gd name="T20" fmla="*/ 881 w 901"/>
                  <a:gd name="T21" fmla="*/ 19 h 193"/>
                  <a:gd name="T22" fmla="*/ 96 w 901"/>
                  <a:gd name="T23" fmla="*/ 19 h 193"/>
                  <a:gd name="T24" fmla="*/ 900 w 901"/>
                  <a:gd name="T25" fmla="*/ 192 h 193"/>
                  <a:gd name="T26" fmla="*/ 96 w 901"/>
                  <a:gd name="T27" fmla="*/ 192 h 193"/>
                  <a:gd name="T28" fmla="*/ 96 w 901"/>
                  <a:gd name="T29" fmla="*/ 192 h 193"/>
                  <a:gd name="T30" fmla="*/ 28 w 901"/>
                  <a:gd name="T31" fmla="*/ 164 h 193"/>
                  <a:gd name="T32" fmla="*/ 28 w 901"/>
                  <a:gd name="T33" fmla="*/ 164 h 193"/>
                  <a:gd name="T34" fmla="*/ 0 w 901"/>
                  <a:gd name="T35" fmla="*/ 97 h 193"/>
                  <a:gd name="T36" fmla="*/ 0 w 901"/>
                  <a:gd name="T37" fmla="*/ 97 h 193"/>
                  <a:gd name="T38" fmla="*/ 28 w 901"/>
                  <a:gd name="T39" fmla="*/ 28 h 193"/>
                  <a:gd name="T40" fmla="*/ 28 w 901"/>
                  <a:gd name="T41" fmla="*/ 28 h 193"/>
                  <a:gd name="T42" fmla="*/ 96 w 901"/>
                  <a:gd name="T43" fmla="*/ 0 h 193"/>
                  <a:gd name="T44" fmla="*/ 900 w 901"/>
                  <a:gd name="T45" fmla="*/ 0 h 193"/>
                  <a:gd name="T46" fmla="*/ 900 w 901"/>
                  <a:gd name="T47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01" h="193">
                    <a:moveTo>
                      <a:pt x="96" y="19"/>
                    </a:moveTo>
                    <a:lnTo>
                      <a:pt x="96" y="19"/>
                    </a:lnTo>
                    <a:cubicBezTo>
                      <a:pt x="75" y="19"/>
                      <a:pt x="56" y="27"/>
                      <a:pt x="42" y="42"/>
                    </a:cubicBezTo>
                    <a:lnTo>
                      <a:pt x="42" y="42"/>
                    </a:lnTo>
                    <a:cubicBezTo>
                      <a:pt x="27" y="57"/>
                      <a:pt x="18" y="76"/>
                      <a:pt x="18" y="97"/>
                    </a:cubicBezTo>
                    <a:lnTo>
                      <a:pt x="18" y="97"/>
                    </a:lnTo>
                    <a:cubicBezTo>
                      <a:pt x="18" y="117"/>
                      <a:pt x="27" y="136"/>
                      <a:pt x="42" y="151"/>
                    </a:cubicBezTo>
                    <a:lnTo>
                      <a:pt x="42" y="151"/>
                    </a:lnTo>
                    <a:cubicBezTo>
                      <a:pt x="56" y="165"/>
                      <a:pt x="75" y="174"/>
                      <a:pt x="96" y="174"/>
                    </a:cubicBezTo>
                    <a:lnTo>
                      <a:pt x="881" y="174"/>
                    </a:lnTo>
                    <a:lnTo>
                      <a:pt x="881" y="19"/>
                    </a:lnTo>
                    <a:lnTo>
                      <a:pt x="96" y="19"/>
                    </a:lnTo>
                    <a:close/>
                    <a:moveTo>
                      <a:pt x="900" y="192"/>
                    </a:moveTo>
                    <a:lnTo>
                      <a:pt x="96" y="192"/>
                    </a:lnTo>
                    <a:lnTo>
                      <a:pt x="96" y="192"/>
                    </a:lnTo>
                    <a:cubicBezTo>
                      <a:pt x="70" y="192"/>
                      <a:pt x="46" y="182"/>
                      <a:pt x="28" y="164"/>
                    </a:cubicBezTo>
                    <a:lnTo>
                      <a:pt x="28" y="164"/>
                    </a:lnTo>
                    <a:cubicBezTo>
                      <a:pt x="10" y="146"/>
                      <a:pt x="0" y="122"/>
                      <a:pt x="0" y="97"/>
                    </a:cubicBezTo>
                    <a:lnTo>
                      <a:pt x="0" y="97"/>
                    </a:lnTo>
                    <a:cubicBezTo>
                      <a:pt x="0" y="71"/>
                      <a:pt x="10" y="47"/>
                      <a:pt x="28" y="28"/>
                    </a:cubicBezTo>
                    <a:lnTo>
                      <a:pt x="28" y="28"/>
                    </a:lnTo>
                    <a:cubicBezTo>
                      <a:pt x="46" y="10"/>
                      <a:pt x="70" y="0"/>
                      <a:pt x="96" y="0"/>
                    </a:cubicBezTo>
                    <a:lnTo>
                      <a:pt x="900" y="0"/>
                    </a:lnTo>
                    <a:lnTo>
                      <a:pt x="900" y="19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58">
                <a:extLst>
                  <a:ext uri="{FF2B5EF4-FFF2-40B4-BE49-F238E27FC236}">
                    <a16:creationId xmlns:a16="http://schemas.microsoft.com/office/drawing/2014/main" id="{D34B7BF2-E8AD-4608-87A4-178AD08F0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4816" y="10046626"/>
                <a:ext cx="427765" cy="172676"/>
              </a:xfrm>
              <a:custGeom>
                <a:avLst/>
                <a:gdLst>
                  <a:gd name="T0" fmla="*/ 19 w 482"/>
                  <a:gd name="T1" fmla="*/ 174 h 193"/>
                  <a:gd name="T2" fmla="*/ 386 w 482"/>
                  <a:gd name="T3" fmla="*/ 174 h 193"/>
                  <a:gd name="T4" fmla="*/ 386 w 482"/>
                  <a:gd name="T5" fmla="*/ 174 h 193"/>
                  <a:gd name="T6" fmla="*/ 441 w 482"/>
                  <a:gd name="T7" fmla="*/ 151 h 193"/>
                  <a:gd name="T8" fmla="*/ 441 w 482"/>
                  <a:gd name="T9" fmla="*/ 151 h 193"/>
                  <a:gd name="T10" fmla="*/ 463 w 482"/>
                  <a:gd name="T11" fmla="*/ 97 h 193"/>
                  <a:gd name="T12" fmla="*/ 463 w 482"/>
                  <a:gd name="T13" fmla="*/ 97 h 193"/>
                  <a:gd name="T14" fmla="*/ 441 w 482"/>
                  <a:gd name="T15" fmla="*/ 42 h 193"/>
                  <a:gd name="T16" fmla="*/ 441 w 482"/>
                  <a:gd name="T17" fmla="*/ 42 h 193"/>
                  <a:gd name="T18" fmla="*/ 386 w 482"/>
                  <a:gd name="T19" fmla="*/ 19 h 193"/>
                  <a:gd name="T20" fmla="*/ 19 w 482"/>
                  <a:gd name="T21" fmla="*/ 19 h 193"/>
                  <a:gd name="T22" fmla="*/ 19 w 482"/>
                  <a:gd name="T23" fmla="*/ 174 h 193"/>
                  <a:gd name="T24" fmla="*/ 386 w 482"/>
                  <a:gd name="T25" fmla="*/ 192 h 193"/>
                  <a:gd name="T26" fmla="*/ 0 w 482"/>
                  <a:gd name="T27" fmla="*/ 192 h 193"/>
                  <a:gd name="T28" fmla="*/ 0 w 482"/>
                  <a:gd name="T29" fmla="*/ 0 h 193"/>
                  <a:gd name="T30" fmla="*/ 386 w 482"/>
                  <a:gd name="T31" fmla="*/ 0 h 193"/>
                  <a:gd name="T32" fmla="*/ 386 w 482"/>
                  <a:gd name="T33" fmla="*/ 0 h 193"/>
                  <a:gd name="T34" fmla="*/ 454 w 482"/>
                  <a:gd name="T35" fmla="*/ 28 h 193"/>
                  <a:gd name="T36" fmla="*/ 454 w 482"/>
                  <a:gd name="T37" fmla="*/ 28 h 193"/>
                  <a:gd name="T38" fmla="*/ 481 w 482"/>
                  <a:gd name="T39" fmla="*/ 97 h 193"/>
                  <a:gd name="T40" fmla="*/ 481 w 482"/>
                  <a:gd name="T41" fmla="*/ 97 h 193"/>
                  <a:gd name="T42" fmla="*/ 454 w 482"/>
                  <a:gd name="T43" fmla="*/ 164 h 193"/>
                  <a:gd name="T44" fmla="*/ 454 w 482"/>
                  <a:gd name="T45" fmla="*/ 164 h 193"/>
                  <a:gd name="T46" fmla="*/ 386 w 482"/>
                  <a:gd name="T47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2" h="193">
                    <a:moveTo>
                      <a:pt x="19" y="174"/>
                    </a:moveTo>
                    <a:lnTo>
                      <a:pt x="386" y="174"/>
                    </a:lnTo>
                    <a:lnTo>
                      <a:pt x="386" y="174"/>
                    </a:lnTo>
                    <a:cubicBezTo>
                      <a:pt x="406" y="174"/>
                      <a:pt x="426" y="165"/>
                      <a:pt x="441" y="151"/>
                    </a:cubicBezTo>
                    <a:lnTo>
                      <a:pt x="441" y="151"/>
                    </a:lnTo>
                    <a:cubicBezTo>
                      <a:pt x="455" y="136"/>
                      <a:pt x="463" y="117"/>
                      <a:pt x="463" y="97"/>
                    </a:cubicBezTo>
                    <a:lnTo>
                      <a:pt x="463" y="97"/>
                    </a:lnTo>
                    <a:cubicBezTo>
                      <a:pt x="463" y="76"/>
                      <a:pt x="455" y="57"/>
                      <a:pt x="441" y="42"/>
                    </a:cubicBezTo>
                    <a:lnTo>
                      <a:pt x="441" y="42"/>
                    </a:lnTo>
                    <a:cubicBezTo>
                      <a:pt x="426" y="27"/>
                      <a:pt x="406" y="19"/>
                      <a:pt x="386" y="19"/>
                    </a:cubicBezTo>
                    <a:lnTo>
                      <a:pt x="19" y="19"/>
                    </a:lnTo>
                    <a:lnTo>
                      <a:pt x="19" y="174"/>
                    </a:lnTo>
                    <a:close/>
                    <a:moveTo>
                      <a:pt x="386" y="192"/>
                    </a:moveTo>
                    <a:lnTo>
                      <a:pt x="0" y="192"/>
                    </a:lnTo>
                    <a:lnTo>
                      <a:pt x="0" y="0"/>
                    </a:lnTo>
                    <a:lnTo>
                      <a:pt x="386" y="0"/>
                    </a:lnTo>
                    <a:lnTo>
                      <a:pt x="386" y="0"/>
                    </a:lnTo>
                    <a:cubicBezTo>
                      <a:pt x="411" y="0"/>
                      <a:pt x="435" y="10"/>
                      <a:pt x="454" y="28"/>
                    </a:cubicBezTo>
                    <a:lnTo>
                      <a:pt x="454" y="28"/>
                    </a:lnTo>
                    <a:cubicBezTo>
                      <a:pt x="471" y="47"/>
                      <a:pt x="481" y="71"/>
                      <a:pt x="481" y="97"/>
                    </a:cubicBezTo>
                    <a:lnTo>
                      <a:pt x="481" y="97"/>
                    </a:lnTo>
                    <a:cubicBezTo>
                      <a:pt x="481" y="122"/>
                      <a:pt x="471" y="146"/>
                      <a:pt x="454" y="164"/>
                    </a:cubicBezTo>
                    <a:lnTo>
                      <a:pt x="454" y="164"/>
                    </a:lnTo>
                    <a:cubicBezTo>
                      <a:pt x="435" y="182"/>
                      <a:pt x="411" y="192"/>
                      <a:pt x="386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59">
                <a:extLst>
                  <a:ext uri="{FF2B5EF4-FFF2-40B4-BE49-F238E27FC236}">
                    <a16:creationId xmlns:a16="http://schemas.microsoft.com/office/drawing/2014/main" id="{EB144038-4AAC-4018-9026-D1B3ABA5C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2665" y="10054475"/>
                <a:ext cx="412067" cy="156979"/>
              </a:xfrm>
              <a:custGeom>
                <a:avLst/>
                <a:gdLst>
                  <a:gd name="T0" fmla="*/ 437 w 463"/>
                  <a:gd name="T1" fmla="*/ 26 h 175"/>
                  <a:gd name="T2" fmla="*/ 437 w 463"/>
                  <a:gd name="T3" fmla="*/ 26 h 175"/>
                  <a:gd name="T4" fmla="*/ 376 w 463"/>
                  <a:gd name="T5" fmla="*/ 0 h 175"/>
                  <a:gd name="T6" fmla="*/ 0 w 463"/>
                  <a:gd name="T7" fmla="*/ 0 h 175"/>
                  <a:gd name="T8" fmla="*/ 0 w 463"/>
                  <a:gd name="T9" fmla="*/ 174 h 175"/>
                  <a:gd name="T10" fmla="*/ 376 w 463"/>
                  <a:gd name="T11" fmla="*/ 174 h 175"/>
                  <a:gd name="T12" fmla="*/ 376 w 463"/>
                  <a:gd name="T13" fmla="*/ 174 h 175"/>
                  <a:gd name="T14" fmla="*/ 437 w 463"/>
                  <a:gd name="T15" fmla="*/ 149 h 175"/>
                  <a:gd name="T16" fmla="*/ 437 w 463"/>
                  <a:gd name="T17" fmla="*/ 149 h 175"/>
                  <a:gd name="T18" fmla="*/ 462 w 463"/>
                  <a:gd name="T19" fmla="*/ 88 h 175"/>
                  <a:gd name="T20" fmla="*/ 462 w 463"/>
                  <a:gd name="T21" fmla="*/ 88 h 175"/>
                  <a:gd name="T22" fmla="*/ 437 w 463"/>
                  <a:gd name="T23" fmla="*/ 2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3" h="175">
                    <a:moveTo>
                      <a:pt x="437" y="26"/>
                    </a:moveTo>
                    <a:lnTo>
                      <a:pt x="437" y="26"/>
                    </a:lnTo>
                    <a:cubicBezTo>
                      <a:pt x="421" y="11"/>
                      <a:pt x="400" y="0"/>
                      <a:pt x="376" y="0"/>
                    </a:cubicBezTo>
                    <a:lnTo>
                      <a:pt x="0" y="0"/>
                    </a:lnTo>
                    <a:lnTo>
                      <a:pt x="0" y="174"/>
                    </a:lnTo>
                    <a:lnTo>
                      <a:pt x="376" y="174"/>
                    </a:lnTo>
                    <a:lnTo>
                      <a:pt x="376" y="174"/>
                    </a:lnTo>
                    <a:cubicBezTo>
                      <a:pt x="400" y="174"/>
                      <a:pt x="421" y="165"/>
                      <a:pt x="437" y="149"/>
                    </a:cubicBezTo>
                    <a:lnTo>
                      <a:pt x="437" y="149"/>
                    </a:lnTo>
                    <a:cubicBezTo>
                      <a:pt x="453" y="133"/>
                      <a:pt x="462" y="112"/>
                      <a:pt x="462" y="88"/>
                    </a:cubicBezTo>
                    <a:lnTo>
                      <a:pt x="462" y="88"/>
                    </a:lnTo>
                    <a:cubicBezTo>
                      <a:pt x="462" y="64"/>
                      <a:pt x="453" y="41"/>
                      <a:pt x="437" y="2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60">
                <a:extLst>
                  <a:ext uri="{FF2B5EF4-FFF2-40B4-BE49-F238E27FC236}">
                    <a16:creationId xmlns:a16="http://schemas.microsoft.com/office/drawing/2014/main" id="{B130DA44-3CB7-4550-8442-A3F26C17B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9643" y="10097645"/>
                <a:ext cx="78489" cy="74564"/>
              </a:xfrm>
              <a:custGeom>
                <a:avLst/>
                <a:gdLst>
                  <a:gd name="T0" fmla="*/ 75 w 87"/>
                  <a:gd name="T1" fmla="*/ 84 h 85"/>
                  <a:gd name="T2" fmla="*/ 75 w 87"/>
                  <a:gd name="T3" fmla="*/ 84 h 85"/>
                  <a:gd name="T4" fmla="*/ 69 w 87"/>
                  <a:gd name="T5" fmla="*/ 81 h 85"/>
                  <a:gd name="T6" fmla="*/ 4 w 87"/>
                  <a:gd name="T7" fmla="*/ 17 h 85"/>
                  <a:gd name="T8" fmla="*/ 4 w 87"/>
                  <a:gd name="T9" fmla="*/ 17 h 85"/>
                  <a:gd name="T10" fmla="*/ 4 w 87"/>
                  <a:gd name="T11" fmla="*/ 3 h 85"/>
                  <a:gd name="T12" fmla="*/ 4 w 87"/>
                  <a:gd name="T13" fmla="*/ 3 h 85"/>
                  <a:gd name="T14" fmla="*/ 18 w 87"/>
                  <a:gd name="T15" fmla="*/ 3 h 85"/>
                  <a:gd name="T16" fmla="*/ 82 w 87"/>
                  <a:gd name="T17" fmla="*/ 69 h 85"/>
                  <a:gd name="T18" fmla="*/ 82 w 87"/>
                  <a:gd name="T19" fmla="*/ 69 h 85"/>
                  <a:gd name="T20" fmla="*/ 82 w 87"/>
                  <a:gd name="T21" fmla="*/ 81 h 85"/>
                  <a:gd name="T22" fmla="*/ 82 w 87"/>
                  <a:gd name="T23" fmla="*/ 81 h 85"/>
                  <a:gd name="T24" fmla="*/ 75 w 87"/>
                  <a:gd name="T25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85">
                    <a:moveTo>
                      <a:pt x="75" y="84"/>
                    </a:moveTo>
                    <a:lnTo>
                      <a:pt x="75" y="84"/>
                    </a:lnTo>
                    <a:cubicBezTo>
                      <a:pt x="73" y="84"/>
                      <a:pt x="71" y="83"/>
                      <a:pt x="69" y="81"/>
                    </a:cubicBezTo>
                    <a:lnTo>
                      <a:pt x="4" y="17"/>
                    </a:lnTo>
                    <a:lnTo>
                      <a:pt x="4" y="17"/>
                    </a:lnTo>
                    <a:cubicBezTo>
                      <a:pt x="0" y="13"/>
                      <a:pt x="0" y="7"/>
                      <a:pt x="4" y="3"/>
                    </a:cubicBezTo>
                    <a:lnTo>
                      <a:pt x="4" y="3"/>
                    </a:lnTo>
                    <a:cubicBezTo>
                      <a:pt x="8" y="0"/>
                      <a:pt x="14" y="0"/>
                      <a:pt x="18" y="3"/>
                    </a:cubicBezTo>
                    <a:lnTo>
                      <a:pt x="82" y="69"/>
                    </a:lnTo>
                    <a:lnTo>
                      <a:pt x="82" y="69"/>
                    </a:lnTo>
                    <a:cubicBezTo>
                      <a:pt x="86" y="72"/>
                      <a:pt x="86" y="78"/>
                      <a:pt x="82" y="81"/>
                    </a:cubicBezTo>
                    <a:lnTo>
                      <a:pt x="82" y="81"/>
                    </a:lnTo>
                    <a:cubicBezTo>
                      <a:pt x="80" y="83"/>
                      <a:pt x="78" y="84"/>
                      <a:pt x="75" y="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161">
                <a:extLst>
                  <a:ext uri="{FF2B5EF4-FFF2-40B4-BE49-F238E27FC236}">
                    <a16:creationId xmlns:a16="http://schemas.microsoft.com/office/drawing/2014/main" id="{5477057A-AA42-4EBD-A5AC-9127647FB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9643" y="10097645"/>
                <a:ext cx="78489" cy="74564"/>
              </a:xfrm>
              <a:custGeom>
                <a:avLst/>
                <a:gdLst>
                  <a:gd name="T0" fmla="*/ 11 w 87"/>
                  <a:gd name="T1" fmla="*/ 84 h 85"/>
                  <a:gd name="T2" fmla="*/ 11 w 87"/>
                  <a:gd name="T3" fmla="*/ 84 h 85"/>
                  <a:gd name="T4" fmla="*/ 4 w 87"/>
                  <a:gd name="T5" fmla="*/ 81 h 85"/>
                  <a:gd name="T6" fmla="*/ 4 w 87"/>
                  <a:gd name="T7" fmla="*/ 81 h 85"/>
                  <a:gd name="T8" fmla="*/ 4 w 87"/>
                  <a:gd name="T9" fmla="*/ 69 h 85"/>
                  <a:gd name="T10" fmla="*/ 69 w 87"/>
                  <a:gd name="T11" fmla="*/ 3 h 85"/>
                  <a:gd name="T12" fmla="*/ 69 w 87"/>
                  <a:gd name="T13" fmla="*/ 3 h 85"/>
                  <a:gd name="T14" fmla="*/ 82 w 87"/>
                  <a:gd name="T15" fmla="*/ 3 h 85"/>
                  <a:gd name="T16" fmla="*/ 82 w 87"/>
                  <a:gd name="T17" fmla="*/ 3 h 85"/>
                  <a:gd name="T18" fmla="*/ 82 w 87"/>
                  <a:gd name="T19" fmla="*/ 17 h 85"/>
                  <a:gd name="T20" fmla="*/ 18 w 87"/>
                  <a:gd name="T21" fmla="*/ 81 h 85"/>
                  <a:gd name="T22" fmla="*/ 18 w 87"/>
                  <a:gd name="T23" fmla="*/ 81 h 85"/>
                  <a:gd name="T24" fmla="*/ 11 w 87"/>
                  <a:gd name="T25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85">
                    <a:moveTo>
                      <a:pt x="11" y="84"/>
                    </a:moveTo>
                    <a:lnTo>
                      <a:pt x="11" y="84"/>
                    </a:lnTo>
                    <a:cubicBezTo>
                      <a:pt x="8" y="84"/>
                      <a:pt x="6" y="83"/>
                      <a:pt x="4" y="81"/>
                    </a:cubicBezTo>
                    <a:lnTo>
                      <a:pt x="4" y="81"/>
                    </a:lnTo>
                    <a:cubicBezTo>
                      <a:pt x="0" y="78"/>
                      <a:pt x="0" y="72"/>
                      <a:pt x="4" y="69"/>
                    </a:cubicBezTo>
                    <a:lnTo>
                      <a:pt x="69" y="3"/>
                    </a:lnTo>
                    <a:lnTo>
                      <a:pt x="69" y="3"/>
                    </a:lnTo>
                    <a:cubicBezTo>
                      <a:pt x="72" y="0"/>
                      <a:pt x="78" y="0"/>
                      <a:pt x="82" y="3"/>
                    </a:cubicBezTo>
                    <a:lnTo>
                      <a:pt x="82" y="3"/>
                    </a:lnTo>
                    <a:cubicBezTo>
                      <a:pt x="86" y="7"/>
                      <a:pt x="86" y="13"/>
                      <a:pt x="82" y="17"/>
                    </a:cubicBezTo>
                    <a:lnTo>
                      <a:pt x="18" y="81"/>
                    </a:lnTo>
                    <a:lnTo>
                      <a:pt x="18" y="81"/>
                    </a:lnTo>
                    <a:cubicBezTo>
                      <a:pt x="16" y="83"/>
                      <a:pt x="13" y="84"/>
                      <a:pt x="11" y="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881FEFFA-EB76-484D-87A8-98C38BAA3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9873" y="10458696"/>
                <a:ext cx="391550" cy="250272"/>
              </a:xfrm>
              <a:custGeom>
                <a:avLst/>
                <a:gdLst>
                  <a:gd name="connsiteX0" fmla="*/ 8908 w 391550"/>
                  <a:gd name="connsiteY0" fmla="*/ 113808 h 250272"/>
                  <a:gd name="connsiteX1" fmla="*/ 135405 w 391550"/>
                  <a:gd name="connsiteY1" fmla="*/ 113808 h 250272"/>
                  <a:gd name="connsiteX2" fmla="*/ 144313 w 391550"/>
                  <a:gd name="connsiteY2" fmla="*/ 122639 h 250272"/>
                  <a:gd name="connsiteX3" fmla="*/ 135405 w 391550"/>
                  <a:gd name="connsiteY3" fmla="*/ 132451 h 250272"/>
                  <a:gd name="connsiteX4" fmla="*/ 8908 w 391550"/>
                  <a:gd name="connsiteY4" fmla="*/ 132451 h 250272"/>
                  <a:gd name="connsiteX5" fmla="*/ 0 w 391550"/>
                  <a:gd name="connsiteY5" fmla="*/ 122639 h 250272"/>
                  <a:gd name="connsiteX6" fmla="*/ 8908 w 391550"/>
                  <a:gd name="connsiteY6" fmla="*/ 113808 h 250272"/>
                  <a:gd name="connsiteX7" fmla="*/ 242738 w 391550"/>
                  <a:gd name="connsiteY7" fmla="*/ 0 h 250272"/>
                  <a:gd name="connsiteX8" fmla="*/ 382585 w 391550"/>
                  <a:gd name="connsiteY8" fmla="*/ 0 h 250272"/>
                  <a:gd name="connsiteX9" fmla="*/ 378999 w 391550"/>
                  <a:gd name="connsiteY9" fmla="*/ 17877 h 250272"/>
                  <a:gd name="connsiteX10" fmla="*/ 257977 w 391550"/>
                  <a:gd name="connsiteY10" fmla="*/ 17877 h 250272"/>
                  <a:gd name="connsiteX11" fmla="*/ 245427 w 391550"/>
                  <a:gd name="connsiteY11" fmla="*/ 103684 h 250272"/>
                  <a:gd name="connsiteX12" fmla="*/ 309076 w 391550"/>
                  <a:gd name="connsiteY12" fmla="*/ 81338 h 250272"/>
                  <a:gd name="connsiteX13" fmla="*/ 391550 w 391550"/>
                  <a:gd name="connsiteY13" fmla="*/ 161783 h 250272"/>
                  <a:gd name="connsiteX14" fmla="*/ 303697 w 391550"/>
                  <a:gd name="connsiteY14" fmla="*/ 250272 h 250272"/>
                  <a:gd name="connsiteX15" fmla="*/ 216740 w 391550"/>
                  <a:gd name="connsiteY15" fmla="*/ 185916 h 250272"/>
                  <a:gd name="connsiteX16" fmla="*/ 215844 w 391550"/>
                  <a:gd name="connsiteY16" fmla="*/ 183235 h 250272"/>
                  <a:gd name="connsiteX17" fmla="*/ 233773 w 391550"/>
                  <a:gd name="connsiteY17" fmla="*/ 183235 h 250272"/>
                  <a:gd name="connsiteX18" fmla="*/ 235566 w 391550"/>
                  <a:gd name="connsiteY18" fmla="*/ 185023 h 250272"/>
                  <a:gd name="connsiteX19" fmla="*/ 303697 w 391550"/>
                  <a:gd name="connsiteY19" fmla="*/ 233289 h 250272"/>
                  <a:gd name="connsiteX20" fmla="*/ 371827 w 391550"/>
                  <a:gd name="connsiteY20" fmla="*/ 161783 h 250272"/>
                  <a:gd name="connsiteX21" fmla="*/ 307283 w 391550"/>
                  <a:gd name="connsiteY21" fmla="*/ 98321 h 250272"/>
                  <a:gd name="connsiteX22" fmla="*/ 239152 w 391550"/>
                  <a:gd name="connsiteY22" fmla="*/ 135862 h 250272"/>
                  <a:gd name="connsiteX23" fmla="*/ 239152 w 391550"/>
                  <a:gd name="connsiteY23" fmla="*/ 137650 h 250272"/>
                  <a:gd name="connsiteX24" fmla="*/ 223016 w 391550"/>
                  <a:gd name="connsiteY24" fmla="*/ 133181 h 250272"/>
                  <a:gd name="connsiteX25" fmla="*/ 223912 w 391550"/>
                  <a:gd name="connsiteY25" fmla="*/ 131393 h 250272"/>
                  <a:gd name="connsiteX26" fmla="*/ 241841 w 391550"/>
                  <a:gd name="connsiteY26" fmla="*/ 1788 h 250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91550" h="250272">
                    <a:moveTo>
                      <a:pt x="8908" y="113808"/>
                    </a:moveTo>
                    <a:lnTo>
                      <a:pt x="135405" y="113808"/>
                    </a:lnTo>
                    <a:cubicBezTo>
                      <a:pt x="140750" y="113808"/>
                      <a:pt x="144313" y="117733"/>
                      <a:pt x="144313" y="122639"/>
                    </a:cubicBezTo>
                    <a:cubicBezTo>
                      <a:pt x="144313" y="128526"/>
                      <a:pt x="140750" y="132451"/>
                      <a:pt x="135405" y="132451"/>
                    </a:cubicBezTo>
                    <a:lnTo>
                      <a:pt x="8908" y="132451"/>
                    </a:lnTo>
                    <a:cubicBezTo>
                      <a:pt x="3563" y="132451"/>
                      <a:pt x="0" y="128526"/>
                      <a:pt x="0" y="122639"/>
                    </a:cubicBezTo>
                    <a:cubicBezTo>
                      <a:pt x="0" y="117733"/>
                      <a:pt x="3563" y="113808"/>
                      <a:pt x="8908" y="113808"/>
                    </a:cubicBezTo>
                    <a:close/>
                    <a:moveTo>
                      <a:pt x="242738" y="0"/>
                    </a:moveTo>
                    <a:lnTo>
                      <a:pt x="382585" y="0"/>
                    </a:lnTo>
                    <a:lnTo>
                      <a:pt x="378999" y="17877"/>
                    </a:lnTo>
                    <a:lnTo>
                      <a:pt x="257977" y="17877"/>
                    </a:lnTo>
                    <a:cubicBezTo>
                      <a:pt x="255288" y="45585"/>
                      <a:pt x="249909" y="82232"/>
                      <a:pt x="245427" y="103684"/>
                    </a:cubicBezTo>
                    <a:cubicBezTo>
                      <a:pt x="260667" y="88489"/>
                      <a:pt x="282182" y="81338"/>
                      <a:pt x="309076" y="81338"/>
                    </a:cubicBezTo>
                    <a:cubicBezTo>
                      <a:pt x="357484" y="81338"/>
                      <a:pt x="391550" y="114410"/>
                      <a:pt x="391550" y="161783"/>
                    </a:cubicBezTo>
                    <a:cubicBezTo>
                      <a:pt x="391550" y="215413"/>
                      <a:pt x="356588" y="250272"/>
                      <a:pt x="303697" y="250272"/>
                    </a:cubicBezTo>
                    <a:cubicBezTo>
                      <a:pt x="257081" y="250272"/>
                      <a:pt x="224809" y="226139"/>
                      <a:pt x="216740" y="185916"/>
                    </a:cubicBezTo>
                    <a:lnTo>
                      <a:pt x="215844" y="183235"/>
                    </a:lnTo>
                    <a:lnTo>
                      <a:pt x="233773" y="183235"/>
                    </a:lnTo>
                    <a:lnTo>
                      <a:pt x="235566" y="185023"/>
                    </a:lnTo>
                    <a:cubicBezTo>
                      <a:pt x="244531" y="216307"/>
                      <a:pt x="267838" y="233289"/>
                      <a:pt x="303697" y="233289"/>
                    </a:cubicBezTo>
                    <a:cubicBezTo>
                      <a:pt x="345830" y="233289"/>
                      <a:pt x="371827" y="205581"/>
                      <a:pt x="371827" y="161783"/>
                    </a:cubicBezTo>
                    <a:cubicBezTo>
                      <a:pt x="371827" y="133181"/>
                      <a:pt x="355691" y="98321"/>
                      <a:pt x="307283" y="98321"/>
                    </a:cubicBezTo>
                    <a:cubicBezTo>
                      <a:pt x="266046" y="98321"/>
                      <a:pt x="249909" y="117985"/>
                      <a:pt x="239152" y="135862"/>
                    </a:cubicBezTo>
                    <a:lnTo>
                      <a:pt x="239152" y="137650"/>
                    </a:lnTo>
                    <a:lnTo>
                      <a:pt x="223016" y="133181"/>
                    </a:lnTo>
                    <a:lnTo>
                      <a:pt x="223912" y="131393"/>
                    </a:lnTo>
                    <a:cubicBezTo>
                      <a:pt x="229291" y="99215"/>
                      <a:pt x="240048" y="25027"/>
                      <a:pt x="241841" y="17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64">
                <a:extLst>
                  <a:ext uri="{FF2B5EF4-FFF2-40B4-BE49-F238E27FC236}">
                    <a16:creationId xmlns:a16="http://schemas.microsoft.com/office/drawing/2014/main" id="{B6A81D0D-9289-4A6D-B510-1B41DF254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1580" y="10929631"/>
                <a:ext cx="200149" cy="200146"/>
              </a:xfrm>
              <a:custGeom>
                <a:avLst/>
                <a:gdLst>
                  <a:gd name="T0" fmla="*/ 224 w 225"/>
                  <a:gd name="T1" fmla="*/ 112 h 225"/>
                  <a:gd name="T2" fmla="*/ 224 w 225"/>
                  <a:gd name="T3" fmla="*/ 112 h 225"/>
                  <a:gd name="T4" fmla="*/ 112 w 225"/>
                  <a:gd name="T5" fmla="*/ 224 h 225"/>
                  <a:gd name="T6" fmla="*/ 112 w 225"/>
                  <a:gd name="T7" fmla="*/ 224 h 225"/>
                  <a:gd name="T8" fmla="*/ 0 w 225"/>
                  <a:gd name="T9" fmla="*/ 112 h 225"/>
                  <a:gd name="T10" fmla="*/ 0 w 225"/>
                  <a:gd name="T11" fmla="*/ 112 h 225"/>
                  <a:gd name="T12" fmla="*/ 112 w 225"/>
                  <a:gd name="T13" fmla="*/ 0 h 225"/>
                  <a:gd name="T14" fmla="*/ 112 w 225"/>
                  <a:gd name="T15" fmla="*/ 0 h 225"/>
                  <a:gd name="T16" fmla="*/ 224 w 225"/>
                  <a:gd name="T17" fmla="*/ 112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225">
                    <a:moveTo>
                      <a:pt x="224" y="112"/>
                    </a:moveTo>
                    <a:lnTo>
                      <a:pt x="224" y="112"/>
                    </a:lnTo>
                    <a:cubicBezTo>
                      <a:pt x="224" y="174"/>
                      <a:pt x="173" y="224"/>
                      <a:pt x="112" y="224"/>
                    </a:cubicBezTo>
                    <a:lnTo>
                      <a:pt x="112" y="224"/>
                    </a:lnTo>
                    <a:cubicBezTo>
                      <a:pt x="49" y="224"/>
                      <a:pt x="0" y="174"/>
                      <a:pt x="0" y="112"/>
                    </a:cubicBezTo>
                    <a:lnTo>
                      <a:pt x="0" y="112"/>
                    </a:lnTo>
                    <a:cubicBezTo>
                      <a:pt x="0" y="50"/>
                      <a:pt x="49" y="0"/>
                      <a:pt x="112" y="0"/>
                    </a:cubicBezTo>
                    <a:lnTo>
                      <a:pt x="112" y="0"/>
                    </a:lnTo>
                    <a:cubicBezTo>
                      <a:pt x="173" y="0"/>
                      <a:pt x="224" y="50"/>
                      <a:pt x="224" y="11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165">
                <a:extLst>
                  <a:ext uri="{FF2B5EF4-FFF2-40B4-BE49-F238E27FC236}">
                    <a16:creationId xmlns:a16="http://schemas.microsoft.com/office/drawing/2014/main" id="{45860FC9-1C85-49FA-AE28-2076C2551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3731" y="10917857"/>
                <a:ext cx="215847" cy="215847"/>
              </a:xfrm>
              <a:custGeom>
                <a:avLst/>
                <a:gdLst>
                  <a:gd name="T0" fmla="*/ 122 w 244"/>
                  <a:gd name="T1" fmla="*/ 19 h 244"/>
                  <a:gd name="T2" fmla="*/ 122 w 244"/>
                  <a:gd name="T3" fmla="*/ 19 h 244"/>
                  <a:gd name="T4" fmla="*/ 19 w 244"/>
                  <a:gd name="T5" fmla="*/ 122 h 244"/>
                  <a:gd name="T6" fmla="*/ 19 w 244"/>
                  <a:gd name="T7" fmla="*/ 122 h 244"/>
                  <a:gd name="T8" fmla="*/ 122 w 244"/>
                  <a:gd name="T9" fmla="*/ 224 h 244"/>
                  <a:gd name="T10" fmla="*/ 122 w 244"/>
                  <a:gd name="T11" fmla="*/ 224 h 244"/>
                  <a:gd name="T12" fmla="*/ 225 w 244"/>
                  <a:gd name="T13" fmla="*/ 122 h 244"/>
                  <a:gd name="T14" fmla="*/ 225 w 244"/>
                  <a:gd name="T15" fmla="*/ 122 h 244"/>
                  <a:gd name="T16" fmla="*/ 122 w 244"/>
                  <a:gd name="T17" fmla="*/ 19 h 244"/>
                  <a:gd name="T18" fmla="*/ 122 w 244"/>
                  <a:gd name="T19" fmla="*/ 243 h 244"/>
                  <a:gd name="T20" fmla="*/ 122 w 244"/>
                  <a:gd name="T21" fmla="*/ 243 h 244"/>
                  <a:gd name="T22" fmla="*/ 0 w 244"/>
                  <a:gd name="T23" fmla="*/ 122 h 244"/>
                  <a:gd name="T24" fmla="*/ 0 w 244"/>
                  <a:gd name="T25" fmla="*/ 122 h 244"/>
                  <a:gd name="T26" fmla="*/ 122 w 244"/>
                  <a:gd name="T27" fmla="*/ 0 h 244"/>
                  <a:gd name="T28" fmla="*/ 122 w 244"/>
                  <a:gd name="T29" fmla="*/ 0 h 244"/>
                  <a:gd name="T30" fmla="*/ 243 w 244"/>
                  <a:gd name="T31" fmla="*/ 122 h 244"/>
                  <a:gd name="T32" fmla="*/ 243 w 244"/>
                  <a:gd name="T33" fmla="*/ 122 h 244"/>
                  <a:gd name="T34" fmla="*/ 122 w 244"/>
                  <a:gd name="T35" fmla="*/ 24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4" h="244">
                    <a:moveTo>
                      <a:pt x="122" y="19"/>
                    </a:moveTo>
                    <a:lnTo>
                      <a:pt x="122" y="19"/>
                    </a:lnTo>
                    <a:cubicBezTo>
                      <a:pt x="65" y="19"/>
                      <a:pt x="19" y="66"/>
                      <a:pt x="19" y="122"/>
                    </a:cubicBezTo>
                    <a:lnTo>
                      <a:pt x="19" y="122"/>
                    </a:lnTo>
                    <a:cubicBezTo>
                      <a:pt x="19" y="178"/>
                      <a:pt x="65" y="224"/>
                      <a:pt x="122" y="224"/>
                    </a:cubicBezTo>
                    <a:lnTo>
                      <a:pt x="122" y="224"/>
                    </a:lnTo>
                    <a:cubicBezTo>
                      <a:pt x="178" y="224"/>
                      <a:pt x="225" y="178"/>
                      <a:pt x="225" y="122"/>
                    </a:cubicBezTo>
                    <a:lnTo>
                      <a:pt x="225" y="122"/>
                    </a:lnTo>
                    <a:cubicBezTo>
                      <a:pt x="225" y="66"/>
                      <a:pt x="178" y="19"/>
                      <a:pt x="122" y="19"/>
                    </a:cubicBezTo>
                    <a:close/>
                    <a:moveTo>
                      <a:pt x="122" y="243"/>
                    </a:moveTo>
                    <a:lnTo>
                      <a:pt x="122" y="243"/>
                    </a:lnTo>
                    <a:cubicBezTo>
                      <a:pt x="54" y="243"/>
                      <a:pt x="0" y="189"/>
                      <a:pt x="0" y="122"/>
                    </a:cubicBezTo>
                    <a:lnTo>
                      <a:pt x="0" y="122"/>
                    </a:lnTo>
                    <a:cubicBezTo>
                      <a:pt x="0" y="55"/>
                      <a:pt x="54" y="0"/>
                      <a:pt x="122" y="0"/>
                    </a:cubicBezTo>
                    <a:lnTo>
                      <a:pt x="122" y="0"/>
                    </a:lnTo>
                    <a:cubicBezTo>
                      <a:pt x="189" y="0"/>
                      <a:pt x="243" y="55"/>
                      <a:pt x="243" y="122"/>
                    </a:cubicBezTo>
                    <a:lnTo>
                      <a:pt x="243" y="122"/>
                    </a:lnTo>
                    <a:cubicBezTo>
                      <a:pt x="243" y="189"/>
                      <a:pt x="189" y="243"/>
                      <a:pt x="122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166">
                <a:extLst>
                  <a:ext uri="{FF2B5EF4-FFF2-40B4-BE49-F238E27FC236}">
                    <a16:creationId xmlns:a16="http://schemas.microsoft.com/office/drawing/2014/main" id="{2AFAD4BB-67A8-4E49-B1AD-A3C36D0EA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2599" y="10992423"/>
                <a:ext cx="102036" cy="74564"/>
              </a:xfrm>
              <a:custGeom>
                <a:avLst/>
                <a:gdLst>
                  <a:gd name="T0" fmla="*/ 39 w 113"/>
                  <a:gd name="T1" fmla="*/ 83 h 84"/>
                  <a:gd name="T2" fmla="*/ 39 w 113"/>
                  <a:gd name="T3" fmla="*/ 83 h 84"/>
                  <a:gd name="T4" fmla="*/ 33 w 113"/>
                  <a:gd name="T5" fmla="*/ 80 h 84"/>
                  <a:gd name="T6" fmla="*/ 5 w 113"/>
                  <a:gd name="T7" fmla="*/ 52 h 84"/>
                  <a:gd name="T8" fmla="*/ 5 w 113"/>
                  <a:gd name="T9" fmla="*/ 52 h 84"/>
                  <a:gd name="T10" fmla="*/ 5 w 113"/>
                  <a:gd name="T11" fmla="*/ 38 h 84"/>
                  <a:gd name="T12" fmla="*/ 5 w 113"/>
                  <a:gd name="T13" fmla="*/ 38 h 84"/>
                  <a:gd name="T14" fmla="*/ 17 w 113"/>
                  <a:gd name="T15" fmla="*/ 38 h 84"/>
                  <a:gd name="T16" fmla="*/ 39 w 113"/>
                  <a:gd name="T17" fmla="*/ 60 h 84"/>
                  <a:gd name="T18" fmla="*/ 95 w 113"/>
                  <a:gd name="T19" fmla="*/ 4 h 84"/>
                  <a:gd name="T20" fmla="*/ 95 w 113"/>
                  <a:gd name="T21" fmla="*/ 4 h 84"/>
                  <a:gd name="T22" fmla="*/ 109 w 113"/>
                  <a:gd name="T23" fmla="*/ 4 h 84"/>
                  <a:gd name="T24" fmla="*/ 109 w 113"/>
                  <a:gd name="T25" fmla="*/ 4 h 84"/>
                  <a:gd name="T26" fmla="*/ 109 w 113"/>
                  <a:gd name="T27" fmla="*/ 17 h 84"/>
                  <a:gd name="T28" fmla="*/ 45 w 113"/>
                  <a:gd name="T29" fmla="*/ 80 h 84"/>
                  <a:gd name="T30" fmla="*/ 45 w 113"/>
                  <a:gd name="T31" fmla="*/ 80 h 84"/>
                  <a:gd name="T32" fmla="*/ 39 w 113"/>
                  <a:gd name="T33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84">
                    <a:moveTo>
                      <a:pt x="39" y="83"/>
                    </a:moveTo>
                    <a:lnTo>
                      <a:pt x="39" y="83"/>
                    </a:lnTo>
                    <a:cubicBezTo>
                      <a:pt x="37" y="83"/>
                      <a:pt x="35" y="82"/>
                      <a:pt x="33" y="80"/>
                    </a:cubicBezTo>
                    <a:lnTo>
                      <a:pt x="5" y="52"/>
                    </a:lnTo>
                    <a:lnTo>
                      <a:pt x="5" y="52"/>
                    </a:lnTo>
                    <a:cubicBezTo>
                      <a:pt x="0" y="48"/>
                      <a:pt x="0" y="43"/>
                      <a:pt x="5" y="38"/>
                    </a:cubicBezTo>
                    <a:lnTo>
                      <a:pt x="5" y="38"/>
                    </a:lnTo>
                    <a:cubicBezTo>
                      <a:pt x="8" y="35"/>
                      <a:pt x="14" y="35"/>
                      <a:pt x="17" y="38"/>
                    </a:cubicBezTo>
                    <a:lnTo>
                      <a:pt x="39" y="60"/>
                    </a:lnTo>
                    <a:lnTo>
                      <a:pt x="95" y="4"/>
                    </a:lnTo>
                    <a:lnTo>
                      <a:pt x="95" y="4"/>
                    </a:lnTo>
                    <a:cubicBezTo>
                      <a:pt x="100" y="0"/>
                      <a:pt x="105" y="0"/>
                      <a:pt x="109" y="4"/>
                    </a:cubicBezTo>
                    <a:lnTo>
                      <a:pt x="109" y="4"/>
                    </a:lnTo>
                    <a:cubicBezTo>
                      <a:pt x="112" y="7"/>
                      <a:pt x="112" y="13"/>
                      <a:pt x="109" y="17"/>
                    </a:cubicBezTo>
                    <a:lnTo>
                      <a:pt x="45" y="80"/>
                    </a:lnTo>
                    <a:lnTo>
                      <a:pt x="45" y="80"/>
                    </a:lnTo>
                    <a:cubicBezTo>
                      <a:pt x="44" y="82"/>
                      <a:pt x="41" y="83"/>
                      <a:pt x="39" y="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67">
                <a:extLst>
                  <a:ext uri="{FF2B5EF4-FFF2-40B4-BE49-F238E27FC236}">
                    <a16:creationId xmlns:a16="http://schemas.microsoft.com/office/drawing/2014/main" id="{250D19CD-F6A0-4FBB-AB40-CFB63D31B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1875" y="10917857"/>
                <a:ext cx="219770" cy="215847"/>
              </a:xfrm>
              <a:custGeom>
                <a:avLst/>
                <a:gdLst>
                  <a:gd name="T0" fmla="*/ 122 w 245"/>
                  <a:gd name="T1" fmla="*/ 19 h 244"/>
                  <a:gd name="T2" fmla="*/ 122 w 245"/>
                  <a:gd name="T3" fmla="*/ 19 h 244"/>
                  <a:gd name="T4" fmla="*/ 19 w 245"/>
                  <a:gd name="T5" fmla="*/ 122 h 244"/>
                  <a:gd name="T6" fmla="*/ 19 w 245"/>
                  <a:gd name="T7" fmla="*/ 122 h 244"/>
                  <a:gd name="T8" fmla="*/ 122 w 245"/>
                  <a:gd name="T9" fmla="*/ 224 h 244"/>
                  <a:gd name="T10" fmla="*/ 122 w 245"/>
                  <a:gd name="T11" fmla="*/ 224 h 244"/>
                  <a:gd name="T12" fmla="*/ 225 w 245"/>
                  <a:gd name="T13" fmla="*/ 122 h 244"/>
                  <a:gd name="T14" fmla="*/ 225 w 245"/>
                  <a:gd name="T15" fmla="*/ 122 h 244"/>
                  <a:gd name="T16" fmla="*/ 122 w 245"/>
                  <a:gd name="T17" fmla="*/ 19 h 244"/>
                  <a:gd name="T18" fmla="*/ 122 w 245"/>
                  <a:gd name="T19" fmla="*/ 243 h 244"/>
                  <a:gd name="T20" fmla="*/ 122 w 245"/>
                  <a:gd name="T21" fmla="*/ 243 h 244"/>
                  <a:gd name="T22" fmla="*/ 0 w 245"/>
                  <a:gd name="T23" fmla="*/ 122 h 244"/>
                  <a:gd name="T24" fmla="*/ 0 w 245"/>
                  <a:gd name="T25" fmla="*/ 122 h 244"/>
                  <a:gd name="T26" fmla="*/ 122 w 245"/>
                  <a:gd name="T27" fmla="*/ 0 h 244"/>
                  <a:gd name="T28" fmla="*/ 122 w 245"/>
                  <a:gd name="T29" fmla="*/ 0 h 244"/>
                  <a:gd name="T30" fmla="*/ 244 w 245"/>
                  <a:gd name="T31" fmla="*/ 122 h 244"/>
                  <a:gd name="T32" fmla="*/ 244 w 245"/>
                  <a:gd name="T33" fmla="*/ 122 h 244"/>
                  <a:gd name="T34" fmla="*/ 122 w 245"/>
                  <a:gd name="T35" fmla="*/ 24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244">
                    <a:moveTo>
                      <a:pt x="122" y="19"/>
                    </a:moveTo>
                    <a:lnTo>
                      <a:pt x="122" y="19"/>
                    </a:lnTo>
                    <a:cubicBezTo>
                      <a:pt x="65" y="19"/>
                      <a:pt x="19" y="66"/>
                      <a:pt x="19" y="122"/>
                    </a:cubicBezTo>
                    <a:lnTo>
                      <a:pt x="19" y="122"/>
                    </a:lnTo>
                    <a:cubicBezTo>
                      <a:pt x="19" y="178"/>
                      <a:pt x="65" y="224"/>
                      <a:pt x="122" y="224"/>
                    </a:cubicBezTo>
                    <a:lnTo>
                      <a:pt x="122" y="224"/>
                    </a:lnTo>
                    <a:cubicBezTo>
                      <a:pt x="179" y="224"/>
                      <a:pt x="225" y="178"/>
                      <a:pt x="225" y="122"/>
                    </a:cubicBezTo>
                    <a:lnTo>
                      <a:pt x="225" y="122"/>
                    </a:lnTo>
                    <a:cubicBezTo>
                      <a:pt x="225" y="66"/>
                      <a:pt x="179" y="19"/>
                      <a:pt x="122" y="19"/>
                    </a:cubicBezTo>
                    <a:close/>
                    <a:moveTo>
                      <a:pt x="122" y="243"/>
                    </a:moveTo>
                    <a:lnTo>
                      <a:pt x="122" y="243"/>
                    </a:lnTo>
                    <a:cubicBezTo>
                      <a:pt x="55" y="243"/>
                      <a:pt x="0" y="189"/>
                      <a:pt x="0" y="122"/>
                    </a:cubicBezTo>
                    <a:lnTo>
                      <a:pt x="0" y="122"/>
                    </a:lnTo>
                    <a:cubicBezTo>
                      <a:pt x="0" y="55"/>
                      <a:pt x="55" y="0"/>
                      <a:pt x="122" y="0"/>
                    </a:cubicBezTo>
                    <a:lnTo>
                      <a:pt x="122" y="0"/>
                    </a:lnTo>
                    <a:cubicBezTo>
                      <a:pt x="189" y="0"/>
                      <a:pt x="244" y="55"/>
                      <a:pt x="244" y="122"/>
                    </a:cubicBezTo>
                    <a:lnTo>
                      <a:pt x="244" y="122"/>
                    </a:lnTo>
                    <a:cubicBezTo>
                      <a:pt x="244" y="189"/>
                      <a:pt x="189" y="243"/>
                      <a:pt x="122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68">
                <a:extLst>
                  <a:ext uri="{FF2B5EF4-FFF2-40B4-BE49-F238E27FC236}">
                    <a16:creationId xmlns:a16="http://schemas.microsoft.com/office/drawing/2014/main" id="{AFECE46E-C843-48CF-A475-6A2B8A26F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9724" y="10929631"/>
                <a:ext cx="200149" cy="200146"/>
              </a:xfrm>
              <a:custGeom>
                <a:avLst/>
                <a:gdLst>
                  <a:gd name="T0" fmla="*/ 224 w 225"/>
                  <a:gd name="T1" fmla="*/ 112 h 225"/>
                  <a:gd name="T2" fmla="*/ 224 w 225"/>
                  <a:gd name="T3" fmla="*/ 112 h 225"/>
                  <a:gd name="T4" fmla="*/ 112 w 225"/>
                  <a:gd name="T5" fmla="*/ 224 h 225"/>
                  <a:gd name="T6" fmla="*/ 112 w 225"/>
                  <a:gd name="T7" fmla="*/ 224 h 225"/>
                  <a:gd name="T8" fmla="*/ 0 w 225"/>
                  <a:gd name="T9" fmla="*/ 112 h 225"/>
                  <a:gd name="T10" fmla="*/ 0 w 225"/>
                  <a:gd name="T11" fmla="*/ 112 h 225"/>
                  <a:gd name="T12" fmla="*/ 112 w 225"/>
                  <a:gd name="T13" fmla="*/ 0 h 225"/>
                  <a:gd name="T14" fmla="*/ 112 w 225"/>
                  <a:gd name="T15" fmla="*/ 0 h 225"/>
                  <a:gd name="T16" fmla="*/ 224 w 225"/>
                  <a:gd name="T17" fmla="*/ 112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225">
                    <a:moveTo>
                      <a:pt x="224" y="112"/>
                    </a:moveTo>
                    <a:lnTo>
                      <a:pt x="224" y="112"/>
                    </a:lnTo>
                    <a:cubicBezTo>
                      <a:pt x="224" y="174"/>
                      <a:pt x="173" y="224"/>
                      <a:pt x="112" y="224"/>
                    </a:cubicBezTo>
                    <a:lnTo>
                      <a:pt x="112" y="224"/>
                    </a:lnTo>
                    <a:cubicBezTo>
                      <a:pt x="50" y="224"/>
                      <a:pt x="0" y="174"/>
                      <a:pt x="0" y="112"/>
                    </a:cubicBezTo>
                    <a:lnTo>
                      <a:pt x="0" y="112"/>
                    </a:lnTo>
                    <a:cubicBezTo>
                      <a:pt x="0" y="50"/>
                      <a:pt x="50" y="0"/>
                      <a:pt x="112" y="0"/>
                    </a:cubicBezTo>
                    <a:lnTo>
                      <a:pt x="112" y="0"/>
                    </a:lnTo>
                    <a:cubicBezTo>
                      <a:pt x="173" y="0"/>
                      <a:pt x="224" y="50"/>
                      <a:pt x="224" y="11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169">
                <a:extLst>
                  <a:ext uri="{FF2B5EF4-FFF2-40B4-BE49-F238E27FC236}">
                    <a16:creationId xmlns:a16="http://schemas.microsoft.com/office/drawing/2014/main" id="{AFF6802F-5320-4BF0-A69A-FE52F7297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0020" y="10917857"/>
                <a:ext cx="219770" cy="215847"/>
              </a:xfrm>
              <a:custGeom>
                <a:avLst/>
                <a:gdLst>
                  <a:gd name="T0" fmla="*/ 122 w 245"/>
                  <a:gd name="T1" fmla="*/ 19 h 244"/>
                  <a:gd name="T2" fmla="*/ 122 w 245"/>
                  <a:gd name="T3" fmla="*/ 19 h 244"/>
                  <a:gd name="T4" fmla="*/ 19 w 245"/>
                  <a:gd name="T5" fmla="*/ 122 h 244"/>
                  <a:gd name="T6" fmla="*/ 19 w 245"/>
                  <a:gd name="T7" fmla="*/ 122 h 244"/>
                  <a:gd name="T8" fmla="*/ 122 w 245"/>
                  <a:gd name="T9" fmla="*/ 224 h 244"/>
                  <a:gd name="T10" fmla="*/ 122 w 245"/>
                  <a:gd name="T11" fmla="*/ 224 h 244"/>
                  <a:gd name="T12" fmla="*/ 225 w 245"/>
                  <a:gd name="T13" fmla="*/ 122 h 244"/>
                  <a:gd name="T14" fmla="*/ 225 w 245"/>
                  <a:gd name="T15" fmla="*/ 122 h 244"/>
                  <a:gd name="T16" fmla="*/ 122 w 245"/>
                  <a:gd name="T17" fmla="*/ 19 h 244"/>
                  <a:gd name="T18" fmla="*/ 122 w 245"/>
                  <a:gd name="T19" fmla="*/ 243 h 244"/>
                  <a:gd name="T20" fmla="*/ 122 w 245"/>
                  <a:gd name="T21" fmla="*/ 243 h 244"/>
                  <a:gd name="T22" fmla="*/ 0 w 245"/>
                  <a:gd name="T23" fmla="*/ 122 h 244"/>
                  <a:gd name="T24" fmla="*/ 0 w 245"/>
                  <a:gd name="T25" fmla="*/ 122 h 244"/>
                  <a:gd name="T26" fmla="*/ 122 w 245"/>
                  <a:gd name="T27" fmla="*/ 0 h 244"/>
                  <a:gd name="T28" fmla="*/ 122 w 245"/>
                  <a:gd name="T29" fmla="*/ 0 h 244"/>
                  <a:gd name="T30" fmla="*/ 244 w 245"/>
                  <a:gd name="T31" fmla="*/ 122 h 244"/>
                  <a:gd name="T32" fmla="*/ 244 w 245"/>
                  <a:gd name="T33" fmla="*/ 122 h 244"/>
                  <a:gd name="T34" fmla="*/ 122 w 245"/>
                  <a:gd name="T35" fmla="*/ 24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244">
                    <a:moveTo>
                      <a:pt x="122" y="19"/>
                    </a:moveTo>
                    <a:lnTo>
                      <a:pt x="122" y="19"/>
                    </a:lnTo>
                    <a:cubicBezTo>
                      <a:pt x="66" y="19"/>
                      <a:pt x="19" y="66"/>
                      <a:pt x="19" y="122"/>
                    </a:cubicBezTo>
                    <a:lnTo>
                      <a:pt x="19" y="122"/>
                    </a:lnTo>
                    <a:cubicBezTo>
                      <a:pt x="19" y="178"/>
                      <a:pt x="66" y="224"/>
                      <a:pt x="122" y="224"/>
                    </a:cubicBezTo>
                    <a:lnTo>
                      <a:pt x="122" y="224"/>
                    </a:lnTo>
                    <a:cubicBezTo>
                      <a:pt x="178" y="224"/>
                      <a:pt x="225" y="178"/>
                      <a:pt x="225" y="122"/>
                    </a:cubicBezTo>
                    <a:lnTo>
                      <a:pt x="225" y="122"/>
                    </a:lnTo>
                    <a:cubicBezTo>
                      <a:pt x="225" y="66"/>
                      <a:pt x="178" y="19"/>
                      <a:pt x="122" y="19"/>
                    </a:cubicBezTo>
                    <a:close/>
                    <a:moveTo>
                      <a:pt x="122" y="243"/>
                    </a:moveTo>
                    <a:lnTo>
                      <a:pt x="122" y="243"/>
                    </a:lnTo>
                    <a:cubicBezTo>
                      <a:pt x="55" y="243"/>
                      <a:pt x="0" y="189"/>
                      <a:pt x="0" y="122"/>
                    </a:cubicBezTo>
                    <a:lnTo>
                      <a:pt x="0" y="122"/>
                    </a:lnTo>
                    <a:cubicBezTo>
                      <a:pt x="0" y="55"/>
                      <a:pt x="55" y="0"/>
                      <a:pt x="122" y="0"/>
                    </a:cubicBezTo>
                    <a:lnTo>
                      <a:pt x="122" y="0"/>
                    </a:lnTo>
                    <a:cubicBezTo>
                      <a:pt x="190" y="0"/>
                      <a:pt x="244" y="55"/>
                      <a:pt x="244" y="122"/>
                    </a:cubicBezTo>
                    <a:lnTo>
                      <a:pt x="244" y="122"/>
                    </a:lnTo>
                    <a:cubicBezTo>
                      <a:pt x="244" y="189"/>
                      <a:pt x="190" y="243"/>
                      <a:pt x="122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70">
                <a:extLst>
                  <a:ext uri="{FF2B5EF4-FFF2-40B4-BE49-F238E27FC236}">
                    <a16:creationId xmlns:a16="http://schemas.microsoft.com/office/drawing/2014/main" id="{4E5944FA-877B-4C00-80DC-3583D8B5E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7868" y="10929631"/>
                <a:ext cx="200149" cy="200146"/>
              </a:xfrm>
              <a:custGeom>
                <a:avLst/>
                <a:gdLst>
                  <a:gd name="T0" fmla="*/ 224 w 225"/>
                  <a:gd name="T1" fmla="*/ 112 h 225"/>
                  <a:gd name="T2" fmla="*/ 224 w 225"/>
                  <a:gd name="T3" fmla="*/ 112 h 225"/>
                  <a:gd name="T4" fmla="*/ 112 w 225"/>
                  <a:gd name="T5" fmla="*/ 224 h 225"/>
                  <a:gd name="T6" fmla="*/ 112 w 225"/>
                  <a:gd name="T7" fmla="*/ 224 h 225"/>
                  <a:gd name="T8" fmla="*/ 0 w 225"/>
                  <a:gd name="T9" fmla="*/ 112 h 225"/>
                  <a:gd name="T10" fmla="*/ 0 w 225"/>
                  <a:gd name="T11" fmla="*/ 112 h 225"/>
                  <a:gd name="T12" fmla="*/ 112 w 225"/>
                  <a:gd name="T13" fmla="*/ 0 h 225"/>
                  <a:gd name="T14" fmla="*/ 112 w 225"/>
                  <a:gd name="T15" fmla="*/ 0 h 225"/>
                  <a:gd name="T16" fmla="*/ 224 w 225"/>
                  <a:gd name="T17" fmla="*/ 112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225">
                    <a:moveTo>
                      <a:pt x="224" y="112"/>
                    </a:moveTo>
                    <a:lnTo>
                      <a:pt x="224" y="112"/>
                    </a:lnTo>
                    <a:cubicBezTo>
                      <a:pt x="224" y="174"/>
                      <a:pt x="175" y="224"/>
                      <a:pt x="112" y="224"/>
                    </a:cubicBezTo>
                    <a:lnTo>
                      <a:pt x="112" y="224"/>
                    </a:lnTo>
                    <a:cubicBezTo>
                      <a:pt x="50" y="224"/>
                      <a:pt x="0" y="174"/>
                      <a:pt x="0" y="112"/>
                    </a:cubicBezTo>
                    <a:lnTo>
                      <a:pt x="0" y="112"/>
                    </a:lnTo>
                    <a:cubicBezTo>
                      <a:pt x="0" y="50"/>
                      <a:pt x="50" y="0"/>
                      <a:pt x="112" y="0"/>
                    </a:cubicBezTo>
                    <a:lnTo>
                      <a:pt x="112" y="0"/>
                    </a:lnTo>
                    <a:cubicBezTo>
                      <a:pt x="175" y="0"/>
                      <a:pt x="224" y="50"/>
                      <a:pt x="224" y="11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A7E245E0-08C1-4DEE-BAB2-9E43E6DA2F89}"/>
                </a:ext>
              </a:extLst>
            </p:cNvPr>
            <p:cNvGrpSpPr/>
            <p:nvPr/>
          </p:nvGrpSpPr>
          <p:grpSpPr>
            <a:xfrm>
              <a:off x="6742228" y="4261967"/>
              <a:ext cx="6432194" cy="4466039"/>
              <a:chOff x="6742228" y="4261967"/>
              <a:chExt cx="6432194" cy="4466039"/>
            </a:xfrm>
          </p:grpSpPr>
          <p:sp>
            <p:nvSpPr>
              <p:cNvPr id="302" name="Freeform 171">
                <a:extLst>
                  <a:ext uri="{FF2B5EF4-FFF2-40B4-BE49-F238E27FC236}">
                    <a16:creationId xmlns:a16="http://schemas.microsoft.com/office/drawing/2014/main" id="{04B9CF86-F325-4E0B-9B57-99CEACCA6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849" y="4681886"/>
                <a:ext cx="6408649" cy="4038271"/>
              </a:xfrm>
              <a:custGeom>
                <a:avLst/>
                <a:gdLst>
                  <a:gd name="T0" fmla="*/ 6955 w 7199"/>
                  <a:gd name="T1" fmla="*/ 4535 h 4536"/>
                  <a:gd name="T2" fmla="*/ 3869 w 7199"/>
                  <a:gd name="T3" fmla="*/ 4535 h 4536"/>
                  <a:gd name="T4" fmla="*/ 780 w 7199"/>
                  <a:gd name="T5" fmla="*/ 4535 h 4536"/>
                  <a:gd name="T6" fmla="*/ 780 w 7199"/>
                  <a:gd name="T7" fmla="*/ 4535 h 4536"/>
                  <a:gd name="T8" fmla="*/ 608 w 7199"/>
                  <a:gd name="T9" fmla="*/ 4464 h 4536"/>
                  <a:gd name="T10" fmla="*/ 608 w 7199"/>
                  <a:gd name="T11" fmla="*/ 4464 h 4536"/>
                  <a:gd name="T12" fmla="*/ 537 w 7199"/>
                  <a:gd name="T13" fmla="*/ 4291 h 4536"/>
                  <a:gd name="T14" fmla="*/ 537 w 7199"/>
                  <a:gd name="T15" fmla="*/ 4052 h 4536"/>
                  <a:gd name="T16" fmla="*/ 537 w 7199"/>
                  <a:gd name="T17" fmla="*/ 3813 h 4536"/>
                  <a:gd name="T18" fmla="*/ 268 w 7199"/>
                  <a:gd name="T19" fmla="*/ 3674 h 4536"/>
                  <a:gd name="T20" fmla="*/ 0 w 7199"/>
                  <a:gd name="T21" fmla="*/ 3535 h 4536"/>
                  <a:gd name="T22" fmla="*/ 268 w 7199"/>
                  <a:gd name="T23" fmla="*/ 3393 h 4536"/>
                  <a:gd name="T24" fmla="*/ 537 w 7199"/>
                  <a:gd name="T25" fmla="*/ 3251 h 4536"/>
                  <a:gd name="T26" fmla="*/ 537 w 7199"/>
                  <a:gd name="T27" fmla="*/ 1748 h 4536"/>
                  <a:gd name="T28" fmla="*/ 537 w 7199"/>
                  <a:gd name="T29" fmla="*/ 244 h 4536"/>
                  <a:gd name="T30" fmla="*/ 537 w 7199"/>
                  <a:gd name="T31" fmla="*/ 244 h 4536"/>
                  <a:gd name="T32" fmla="*/ 608 w 7199"/>
                  <a:gd name="T33" fmla="*/ 72 h 4536"/>
                  <a:gd name="T34" fmla="*/ 608 w 7199"/>
                  <a:gd name="T35" fmla="*/ 72 h 4536"/>
                  <a:gd name="T36" fmla="*/ 780 w 7199"/>
                  <a:gd name="T37" fmla="*/ 0 h 4536"/>
                  <a:gd name="T38" fmla="*/ 3869 w 7199"/>
                  <a:gd name="T39" fmla="*/ 0 h 4536"/>
                  <a:gd name="T40" fmla="*/ 6955 w 7199"/>
                  <a:gd name="T41" fmla="*/ 0 h 4536"/>
                  <a:gd name="T42" fmla="*/ 6955 w 7199"/>
                  <a:gd name="T43" fmla="*/ 0 h 4536"/>
                  <a:gd name="T44" fmla="*/ 7127 w 7199"/>
                  <a:gd name="T45" fmla="*/ 72 h 4536"/>
                  <a:gd name="T46" fmla="*/ 7127 w 7199"/>
                  <a:gd name="T47" fmla="*/ 72 h 4536"/>
                  <a:gd name="T48" fmla="*/ 7198 w 7199"/>
                  <a:gd name="T49" fmla="*/ 244 h 4536"/>
                  <a:gd name="T50" fmla="*/ 7198 w 7199"/>
                  <a:gd name="T51" fmla="*/ 2269 h 4536"/>
                  <a:gd name="T52" fmla="*/ 7198 w 7199"/>
                  <a:gd name="T53" fmla="*/ 4291 h 4536"/>
                  <a:gd name="T54" fmla="*/ 7198 w 7199"/>
                  <a:gd name="T55" fmla="*/ 4291 h 4536"/>
                  <a:gd name="T56" fmla="*/ 7127 w 7199"/>
                  <a:gd name="T57" fmla="*/ 4464 h 4536"/>
                  <a:gd name="T58" fmla="*/ 7127 w 7199"/>
                  <a:gd name="T59" fmla="*/ 4464 h 4536"/>
                  <a:gd name="T60" fmla="*/ 6955 w 7199"/>
                  <a:gd name="T61" fmla="*/ 4535 h 4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199" h="4536">
                    <a:moveTo>
                      <a:pt x="6955" y="4535"/>
                    </a:moveTo>
                    <a:lnTo>
                      <a:pt x="3869" y="4535"/>
                    </a:lnTo>
                    <a:lnTo>
                      <a:pt x="780" y="4535"/>
                    </a:lnTo>
                    <a:lnTo>
                      <a:pt x="780" y="4535"/>
                    </a:lnTo>
                    <a:cubicBezTo>
                      <a:pt x="714" y="4535"/>
                      <a:pt x="653" y="4507"/>
                      <a:pt x="608" y="4464"/>
                    </a:cubicBezTo>
                    <a:lnTo>
                      <a:pt x="608" y="4464"/>
                    </a:lnTo>
                    <a:cubicBezTo>
                      <a:pt x="564" y="4420"/>
                      <a:pt x="537" y="4359"/>
                      <a:pt x="537" y="4291"/>
                    </a:cubicBezTo>
                    <a:lnTo>
                      <a:pt x="537" y="4052"/>
                    </a:lnTo>
                    <a:lnTo>
                      <a:pt x="537" y="3813"/>
                    </a:lnTo>
                    <a:lnTo>
                      <a:pt x="268" y="3674"/>
                    </a:lnTo>
                    <a:lnTo>
                      <a:pt x="0" y="3535"/>
                    </a:lnTo>
                    <a:lnTo>
                      <a:pt x="268" y="3393"/>
                    </a:lnTo>
                    <a:lnTo>
                      <a:pt x="537" y="3251"/>
                    </a:lnTo>
                    <a:lnTo>
                      <a:pt x="537" y="1748"/>
                    </a:lnTo>
                    <a:lnTo>
                      <a:pt x="537" y="244"/>
                    </a:lnTo>
                    <a:lnTo>
                      <a:pt x="537" y="244"/>
                    </a:lnTo>
                    <a:cubicBezTo>
                      <a:pt x="537" y="177"/>
                      <a:pt x="564" y="116"/>
                      <a:pt x="608" y="72"/>
                    </a:cubicBezTo>
                    <a:lnTo>
                      <a:pt x="608" y="72"/>
                    </a:lnTo>
                    <a:cubicBezTo>
                      <a:pt x="653" y="28"/>
                      <a:pt x="714" y="0"/>
                      <a:pt x="780" y="0"/>
                    </a:cubicBezTo>
                    <a:lnTo>
                      <a:pt x="3869" y="0"/>
                    </a:lnTo>
                    <a:lnTo>
                      <a:pt x="6955" y="0"/>
                    </a:lnTo>
                    <a:lnTo>
                      <a:pt x="6955" y="0"/>
                    </a:lnTo>
                    <a:cubicBezTo>
                      <a:pt x="7023" y="0"/>
                      <a:pt x="7083" y="28"/>
                      <a:pt x="7127" y="72"/>
                    </a:cubicBezTo>
                    <a:lnTo>
                      <a:pt x="7127" y="72"/>
                    </a:lnTo>
                    <a:cubicBezTo>
                      <a:pt x="7171" y="116"/>
                      <a:pt x="7198" y="177"/>
                      <a:pt x="7198" y="244"/>
                    </a:cubicBezTo>
                    <a:lnTo>
                      <a:pt x="7198" y="2269"/>
                    </a:lnTo>
                    <a:lnTo>
                      <a:pt x="7198" y="4291"/>
                    </a:lnTo>
                    <a:lnTo>
                      <a:pt x="7198" y="4291"/>
                    </a:lnTo>
                    <a:cubicBezTo>
                      <a:pt x="7198" y="4359"/>
                      <a:pt x="7171" y="4420"/>
                      <a:pt x="7127" y="4464"/>
                    </a:cubicBezTo>
                    <a:lnTo>
                      <a:pt x="7127" y="4464"/>
                    </a:lnTo>
                    <a:cubicBezTo>
                      <a:pt x="7083" y="4507"/>
                      <a:pt x="7023" y="4535"/>
                      <a:pt x="6955" y="45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172">
                <a:extLst>
                  <a:ext uri="{FF2B5EF4-FFF2-40B4-BE49-F238E27FC236}">
                    <a16:creationId xmlns:a16="http://schemas.microsoft.com/office/drawing/2014/main" id="{64A4F4EB-9CEE-4807-ADD2-E15C3C484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2228" y="4674037"/>
                <a:ext cx="6432194" cy="4053969"/>
              </a:xfrm>
              <a:custGeom>
                <a:avLst/>
                <a:gdLst>
                  <a:gd name="T0" fmla="*/ 40 w 7229"/>
                  <a:gd name="T1" fmla="*/ 3544 h 4554"/>
                  <a:gd name="T2" fmla="*/ 567 w 7229"/>
                  <a:gd name="T3" fmla="*/ 3816 h 4554"/>
                  <a:gd name="T4" fmla="*/ 567 w 7229"/>
                  <a:gd name="T5" fmla="*/ 4300 h 4554"/>
                  <a:gd name="T6" fmla="*/ 567 w 7229"/>
                  <a:gd name="T7" fmla="*/ 4300 h 4554"/>
                  <a:gd name="T8" fmla="*/ 635 w 7229"/>
                  <a:gd name="T9" fmla="*/ 4466 h 4554"/>
                  <a:gd name="T10" fmla="*/ 635 w 7229"/>
                  <a:gd name="T11" fmla="*/ 4466 h 4554"/>
                  <a:gd name="T12" fmla="*/ 800 w 7229"/>
                  <a:gd name="T13" fmla="*/ 4534 h 4554"/>
                  <a:gd name="T14" fmla="*/ 6975 w 7229"/>
                  <a:gd name="T15" fmla="*/ 4534 h 4554"/>
                  <a:gd name="T16" fmla="*/ 6975 w 7229"/>
                  <a:gd name="T17" fmla="*/ 4534 h 4554"/>
                  <a:gd name="T18" fmla="*/ 7140 w 7229"/>
                  <a:gd name="T19" fmla="*/ 4466 h 4554"/>
                  <a:gd name="T20" fmla="*/ 7140 w 7229"/>
                  <a:gd name="T21" fmla="*/ 4466 h 4554"/>
                  <a:gd name="T22" fmla="*/ 7209 w 7229"/>
                  <a:gd name="T23" fmla="*/ 4300 h 4554"/>
                  <a:gd name="T24" fmla="*/ 7209 w 7229"/>
                  <a:gd name="T25" fmla="*/ 253 h 4554"/>
                  <a:gd name="T26" fmla="*/ 7209 w 7229"/>
                  <a:gd name="T27" fmla="*/ 253 h 4554"/>
                  <a:gd name="T28" fmla="*/ 7140 w 7229"/>
                  <a:gd name="T29" fmla="*/ 87 h 4554"/>
                  <a:gd name="T30" fmla="*/ 7140 w 7229"/>
                  <a:gd name="T31" fmla="*/ 87 h 4554"/>
                  <a:gd name="T32" fmla="*/ 6975 w 7229"/>
                  <a:gd name="T33" fmla="*/ 19 h 4554"/>
                  <a:gd name="T34" fmla="*/ 800 w 7229"/>
                  <a:gd name="T35" fmla="*/ 19 h 4554"/>
                  <a:gd name="T36" fmla="*/ 800 w 7229"/>
                  <a:gd name="T37" fmla="*/ 19 h 4554"/>
                  <a:gd name="T38" fmla="*/ 635 w 7229"/>
                  <a:gd name="T39" fmla="*/ 87 h 4554"/>
                  <a:gd name="T40" fmla="*/ 635 w 7229"/>
                  <a:gd name="T41" fmla="*/ 87 h 4554"/>
                  <a:gd name="T42" fmla="*/ 567 w 7229"/>
                  <a:gd name="T43" fmla="*/ 253 h 4554"/>
                  <a:gd name="T44" fmla="*/ 567 w 7229"/>
                  <a:gd name="T45" fmla="*/ 3265 h 4554"/>
                  <a:gd name="T46" fmla="*/ 40 w 7229"/>
                  <a:gd name="T47" fmla="*/ 3544 h 4554"/>
                  <a:gd name="T48" fmla="*/ 6975 w 7229"/>
                  <a:gd name="T49" fmla="*/ 4553 h 4554"/>
                  <a:gd name="T50" fmla="*/ 800 w 7229"/>
                  <a:gd name="T51" fmla="*/ 4553 h 4554"/>
                  <a:gd name="T52" fmla="*/ 800 w 7229"/>
                  <a:gd name="T53" fmla="*/ 4553 h 4554"/>
                  <a:gd name="T54" fmla="*/ 622 w 7229"/>
                  <a:gd name="T55" fmla="*/ 4480 h 4554"/>
                  <a:gd name="T56" fmla="*/ 622 w 7229"/>
                  <a:gd name="T57" fmla="*/ 4480 h 4554"/>
                  <a:gd name="T58" fmla="*/ 548 w 7229"/>
                  <a:gd name="T59" fmla="*/ 4300 h 4554"/>
                  <a:gd name="T60" fmla="*/ 548 w 7229"/>
                  <a:gd name="T61" fmla="*/ 3827 h 4554"/>
                  <a:gd name="T62" fmla="*/ 0 w 7229"/>
                  <a:gd name="T63" fmla="*/ 3544 h 4554"/>
                  <a:gd name="T64" fmla="*/ 548 w 7229"/>
                  <a:gd name="T65" fmla="*/ 3254 h 4554"/>
                  <a:gd name="T66" fmla="*/ 548 w 7229"/>
                  <a:gd name="T67" fmla="*/ 253 h 4554"/>
                  <a:gd name="T68" fmla="*/ 548 w 7229"/>
                  <a:gd name="T69" fmla="*/ 253 h 4554"/>
                  <a:gd name="T70" fmla="*/ 622 w 7229"/>
                  <a:gd name="T71" fmla="*/ 74 h 4554"/>
                  <a:gd name="T72" fmla="*/ 622 w 7229"/>
                  <a:gd name="T73" fmla="*/ 74 h 4554"/>
                  <a:gd name="T74" fmla="*/ 800 w 7229"/>
                  <a:gd name="T75" fmla="*/ 0 h 4554"/>
                  <a:gd name="T76" fmla="*/ 6975 w 7229"/>
                  <a:gd name="T77" fmla="*/ 0 h 4554"/>
                  <a:gd name="T78" fmla="*/ 6975 w 7229"/>
                  <a:gd name="T79" fmla="*/ 0 h 4554"/>
                  <a:gd name="T80" fmla="*/ 7154 w 7229"/>
                  <a:gd name="T81" fmla="*/ 74 h 4554"/>
                  <a:gd name="T82" fmla="*/ 7154 w 7229"/>
                  <a:gd name="T83" fmla="*/ 74 h 4554"/>
                  <a:gd name="T84" fmla="*/ 7228 w 7229"/>
                  <a:gd name="T85" fmla="*/ 253 h 4554"/>
                  <a:gd name="T86" fmla="*/ 7228 w 7229"/>
                  <a:gd name="T87" fmla="*/ 4300 h 4554"/>
                  <a:gd name="T88" fmla="*/ 7228 w 7229"/>
                  <a:gd name="T89" fmla="*/ 4300 h 4554"/>
                  <a:gd name="T90" fmla="*/ 7154 w 7229"/>
                  <a:gd name="T91" fmla="*/ 4480 h 4554"/>
                  <a:gd name="T92" fmla="*/ 7154 w 7229"/>
                  <a:gd name="T93" fmla="*/ 4480 h 4554"/>
                  <a:gd name="T94" fmla="*/ 6975 w 7229"/>
                  <a:gd name="T95" fmla="*/ 4553 h 4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229" h="4554">
                    <a:moveTo>
                      <a:pt x="40" y="3544"/>
                    </a:moveTo>
                    <a:lnTo>
                      <a:pt x="567" y="3816"/>
                    </a:lnTo>
                    <a:lnTo>
                      <a:pt x="567" y="4300"/>
                    </a:lnTo>
                    <a:lnTo>
                      <a:pt x="567" y="4300"/>
                    </a:lnTo>
                    <a:cubicBezTo>
                      <a:pt x="567" y="4363"/>
                      <a:pt x="591" y="4422"/>
                      <a:pt x="635" y="4466"/>
                    </a:cubicBezTo>
                    <a:lnTo>
                      <a:pt x="635" y="4466"/>
                    </a:lnTo>
                    <a:cubicBezTo>
                      <a:pt x="679" y="4510"/>
                      <a:pt x="738" y="4534"/>
                      <a:pt x="800" y="4534"/>
                    </a:cubicBezTo>
                    <a:lnTo>
                      <a:pt x="6975" y="4534"/>
                    </a:lnTo>
                    <a:lnTo>
                      <a:pt x="6975" y="4534"/>
                    </a:lnTo>
                    <a:cubicBezTo>
                      <a:pt x="7037" y="4534"/>
                      <a:pt x="7097" y="4510"/>
                      <a:pt x="7140" y="4466"/>
                    </a:cubicBezTo>
                    <a:lnTo>
                      <a:pt x="7140" y="4466"/>
                    </a:lnTo>
                    <a:cubicBezTo>
                      <a:pt x="7185" y="4422"/>
                      <a:pt x="7209" y="4363"/>
                      <a:pt x="7209" y="4300"/>
                    </a:cubicBezTo>
                    <a:lnTo>
                      <a:pt x="7209" y="253"/>
                    </a:lnTo>
                    <a:lnTo>
                      <a:pt x="7209" y="253"/>
                    </a:lnTo>
                    <a:cubicBezTo>
                      <a:pt x="7209" y="190"/>
                      <a:pt x="7185" y="132"/>
                      <a:pt x="7140" y="87"/>
                    </a:cubicBezTo>
                    <a:lnTo>
                      <a:pt x="7140" y="87"/>
                    </a:lnTo>
                    <a:cubicBezTo>
                      <a:pt x="7097" y="44"/>
                      <a:pt x="7037" y="19"/>
                      <a:pt x="6975" y="19"/>
                    </a:cubicBezTo>
                    <a:lnTo>
                      <a:pt x="800" y="19"/>
                    </a:lnTo>
                    <a:lnTo>
                      <a:pt x="800" y="19"/>
                    </a:lnTo>
                    <a:cubicBezTo>
                      <a:pt x="738" y="19"/>
                      <a:pt x="679" y="44"/>
                      <a:pt x="635" y="87"/>
                    </a:cubicBezTo>
                    <a:lnTo>
                      <a:pt x="635" y="87"/>
                    </a:lnTo>
                    <a:cubicBezTo>
                      <a:pt x="591" y="132"/>
                      <a:pt x="567" y="190"/>
                      <a:pt x="567" y="253"/>
                    </a:cubicBezTo>
                    <a:lnTo>
                      <a:pt x="567" y="3265"/>
                    </a:lnTo>
                    <a:lnTo>
                      <a:pt x="40" y="3544"/>
                    </a:lnTo>
                    <a:close/>
                    <a:moveTo>
                      <a:pt x="6975" y="4553"/>
                    </a:moveTo>
                    <a:lnTo>
                      <a:pt x="800" y="4553"/>
                    </a:lnTo>
                    <a:lnTo>
                      <a:pt x="800" y="4553"/>
                    </a:lnTo>
                    <a:cubicBezTo>
                      <a:pt x="732" y="4553"/>
                      <a:pt x="669" y="4527"/>
                      <a:pt x="622" y="4480"/>
                    </a:cubicBezTo>
                    <a:lnTo>
                      <a:pt x="622" y="4480"/>
                    </a:lnTo>
                    <a:cubicBezTo>
                      <a:pt x="574" y="4431"/>
                      <a:pt x="548" y="4368"/>
                      <a:pt x="548" y="4300"/>
                    </a:cubicBezTo>
                    <a:lnTo>
                      <a:pt x="548" y="3827"/>
                    </a:lnTo>
                    <a:lnTo>
                      <a:pt x="0" y="3544"/>
                    </a:lnTo>
                    <a:lnTo>
                      <a:pt x="548" y="3254"/>
                    </a:lnTo>
                    <a:lnTo>
                      <a:pt x="548" y="253"/>
                    </a:lnTo>
                    <a:lnTo>
                      <a:pt x="548" y="253"/>
                    </a:lnTo>
                    <a:cubicBezTo>
                      <a:pt x="548" y="185"/>
                      <a:pt x="574" y="122"/>
                      <a:pt x="622" y="74"/>
                    </a:cubicBezTo>
                    <a:lnTo>
                      <a:pt x="622" y="74"/>
                    </a:lnTo>
                    <a:cubicBezTo>
                      <a:pt x="669" y="27"/>
                      <a:pt x="732" y="0"/>
                      <a:pt x="800" y="0"/>
                    </a:cubicBezTo>
                    <a:lnTo>
                      <a:pt x="6975" y="0"/>
                    </a:lnTo>
                    <a:lnTo>
                      <a:pt x="6975" y="0"/>
                    </a:lnTo>
                    <a:cubicBezTo>
                      <a:pt x="7043" y="0"/>
                      <a:pt x="7106" y="27"/>
                      <a:pt x="7154" y="74"/>
                    </a:cubicBezTo>
                    <a:lnTo>
                      <a:pt x="7154" y="74"/>
                    </a:lnTo>
                    <a:cubicBezTo>
                      <a:pt x="7201" y="122"/>
                      <a:pt x="7228" y="185"/>
                      <a:pt x="7228" y="253"/>
                    </a:cubicBezTo>
                    <a:lnTo>
                      <a:pt x="7228" y="4300"/>
                    </a:lnTo>
                    <a:lnTo>
                      <a:pt x="7228" y="4300"/>
                    </a:lnTo>
                    <a:cubicBezTo>
                      <a:pt x="7228" y="4368"/>
                      <a:pt x="7201" y="4431"/>
                      <a:pt x="7154" y="4480"/>
                    </a:cubicBezTo>
                    <a:lnTo>
                      <a:pt x="7154" y="4480"/>
                    </a:lnTo>
                    <a:cubicBezTo>
                      <a:pt x="7106" y="4527"/>
                      <a:pt x="7043" y="4553"/>
                      <a:pt x="6975" y="4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173">
                <a:extLst>
                  <a:ext uri="{FF2B5EF4-FFF2-40B4-BE49-F238E27FC236}">
                    <a16:creationId xmlns:a16="http://schemas.microsoft.com/office/drawing/2014/main" id="{33FE080C-8D24-4E4D-BAA5-CADF24992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1453" y="5172442"/>
                <a:ext cx="19621" cy="2798143"/>
              </a:xfrm>
              <a:custGeom>
                <a:avLst/>
                <a:gdLst>
                  <a:gd name="T0" fmla="*/ 10 w 20"/>
                  <a:gd name="T1" fmla="*/ 3143 h 3144"/>
                  <a:gd name="T2" fmla="*/ 10 w 20"/>
                  <a:gd name="T3" fmla="*/ 3143 h 3144"/>
                  <a:gd name="T4" fmla="*/ 0 w 20"/>
                  <a:gd name="T5" fmla="*/ 3134 h 3144"/>
                  <a:gd name="T6" fmla="*/ 0 w 20"/>
                  <a:gd name="T7" fmla="*/ 9 h 3144"/>
                  <a:gd name="T8" fmla="*/ 0 w 20"/>
                  <a:gd name="T9" fmla="*/ 9 h 3144"/>
                  <a:gd name="T10" fmla="*/ 10 w 20"/>
                  <a:gd name="T11" fmla="*/ 0 h 3144"/>
                  <a:gd name="T12" fmla="*/ 10 w 20"/>
                  <a:gd name="T13" fmla="*/ 0 h 3144"/>
                  <a:gd name="T14" fmla="*/ 19 w 20"/>
                  <a:gd name="T15" fmla="*/ 9 h 3144"/>
                  <a:gd name="T16" fmla="*/ 19 w 20"/>
                  <a:gd name="T17" fmla="*/ 3134 h 3144"/>
                  <a:gd name="T18" fmla="*/ 19 w 20"/>
                  <a:gd name="T19" fmla="*/ 3134 h 3144"/>
                  <a:gd name="T20" fmla="*/ 10 w 20"/>
                  <a:gd name="T21" fmla="*/ 3143 h 3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144">
                    <a:moveTo>
                      <a:pt x="10" y="3143"/>
                    </a:moveTo>
                    <a:lnTo>
                      <a:pt x="10" y="3143"/>
                    </a:lnTo>
                    <a:cubicBezTo>
                      <a:pt x="4" y="3143"/>
                      <a:pt x="0" y="3139"/>
                      <a:pt x="0" y="313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3134"/>
                    </a:lnTo>
                    <a:lnTo>
                      <a:pt x="19" y="3134"/>
                    </a:lnTo>
                    <a:cubicBezTo>
                      <a:pt x="19" y="3139"/>
                      <a:pt x="15" y="3143"/>
                      <a:pt x="10" y="31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174">
                <a:extLst>
                  <a:ext uri="{FF2B5EF4-FFF2-40B4-BE49-F238E27FC236}">
                    <a16:creationId xmlns:a16="http://schemas.microsoft.com/office/drawing/2014/main" id="{93D4A257-2D9A-4D7D-9426-B4FE2BE5E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5115" y="6385103"/>
                <a:ext cx="184449" cy="364974"/>
              </a:xfrm>
              <a:custGeom>
                <a:avLst/>
                <a:gdLst>
                  <a:gd name="T0" fmla="*/ 206 w 207"/>
                  <a:gd name="T1" fmla="*/ 203 h 408"/>
                  <a:gd name="T2" fmla="*/ 206 w 207"/>
                  <a:gd name="T3" fmla="*/ 203 h 408"/>
                  <a:gd name="T4" fmla="*/ 103 w 207"/>
                  <a:gd name="T5" fmla="*/ 407 h 408"/>
                  <a:gd name="T6" fmla="*/ 103 w 207"/>
                  <a:gd name="T7" fmla="*/ 407 h 408"/>
                  <a:gd name="T8" fmla="*/ 0 w 207"/>
                  <a:gd name="T9" fmla="*/ 203 h 408"/>
                  <a:gd name="T10" fmla="*/ 0 w 207"/>
                  <a:gd name="T11" fmla="*/ 203 h 408"/>
                  <a:gd name="T12" fmla="*/ 103 w 207"/>
                  <a:gd name="T13" fmla="*/ 0 h 408"/>
                  <a:gd name="T14" fmla="*/ 103 w 207"/>
                  <a:gd name="T15" fmla="*/ 0 h 408"/>
                  <a:gd name="T16" fmla="*/ 206 w 207"/>
                  <a:gd name="T17" fmla="*/ 203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408">
                    <a:moveTo>
                      <a:pt x="206" y="203"/>
                    </a:moveTo>
                    <a:lnTo>
                      <a:pt x="206" y="203"/>
                    </a:lnTo>
                    <a:cubicBezTo>
                      <a:pt x="206" y="365"/>
                      <a:pt x="145" y="407"/>
                      <a:pt x="103" y="407"/>
                    </a:cubicBezTo>
                    <a:lnTo>
                      <a:pt x="103" y="407"/>
                    </a:lnTo>
                    <a:cubicBezTo>
                      <a:pt x="61" y="407"/>
                      <a:pt x="0" y="365"/>
                      <a:pt x="0" y="203"/>
                    </a:cubicBezTo>
                    <a:lnTo>
                      <a:pt x="0" y="203"/>
                    </a:lnTo>
                    <a:cubicBezTo>
                      <a:pt x="0" y="42"/>
                      <a:pt x="61" y="0"/>
                      <a:pt x="103" y="0"/>
                    </a:cubicBezTo>
                    <a:lnTo>
                      <a:pt x="103" y="0"/>
                    </a:lnTo>
                    <a:cubicBezTo>
                      <a:pt x="145" y="0"/>
                      <a:pt x="206" y="42"/>
                      <a:pt x="206" y="2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175">
                <a:extLst>
                  <a:ext uri="{FF2B5EF4-FFF2-40B4-BE49-F238E27FC236}">
                    <a16:creationId xmlns:a16="http://schemas.microsoft.com/office/drawing/2014/main" id="{C375AB0A-DDDF-4606-BBB9-E96761D7B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7266" y="6377254"/>
                <a:ext cx="200146" cy="380672"/>
              </a:xfrm>
              <a:custGeom>
                <a:avLst/>
                <a:gdLst>
                  <a:gd name="T0" fmla="*/ 113 w 227"/>
                  <a:gd name="T1" fmla="*/ 19 h 426"/>
                  <a:gd name="T2" fmla="*/ 113 w 227"/>
                  <a:gd name="T3" fmla="*/ 19 h 426"/>
                  <a:gd name="T4" fmla="*/ 19 w 227"/>
                  <a:gd name="T5" fmla="*/ 212 h 426"/>
                  <a:gd name="T6" fmla="*/ 19 w 227"/>
                  <a:gd name="T7" fmla="*/ 212 h 426"/>
                  <a:gd name="T8" fmla="*/ 113 w 227"/>
                  <a:gd name="T9" fmla="*/ 406 h 426"/>
                  <a:gd name="T10" fmla="*/ 113 w 227"/>
                  <a:gd name="T11" fmla="*/ 406 h 426"/>
                  <a:gd name="T12" fmla="*/ 207 w 227"/>
                  <a:gd name="T13" fmla="*/ 212 h 426"/>
                  <a:gd name="T14" fmla="*/ 207 w 227"/>
                  <a:gd name="T15" fmla="*/ 212 h 426"/>
                  <a:gd name="T16" fmla="*/ 113 w 227"/>
                  <a:gd name="T17" fmla="*/ 19 h 426"/>
                  <a:gd name="T18" fmla="*/ 113 w 227"/>
                  <a:gd name="T19" fmla="*/ 425 h 426"/>
                  <a:gd name="T20" fmla="*/ 113 w 227"/>
                  <a:gd name="T21" fmla="*/ 425 h 426"/>
                  <a:gd name="T22" fmla="*/ 0 w 227"/>
                  <a:gd name="T23" fmla="*/ 212 h 426"/>
                  <a:gd name="T24" fmla="*/ 0 w 227"/>
                  <a:gd name="T25" fmla="*/ 212 h 426"/>
                  <a:gd name="T26" fmla="*/ 113 w 227"/>
                  <a:gd name="T27" fmla="*/ 0 h 426"/>
                  <a:gd name="T28" fmla="*/ 113 w 227"/>
                  <a:gd name="T29" fmla="*/ 0 h 426"/>
                  <a:gd name="T30" fmla="*/ 226 w 227"/>
                  <a:gd name="T31" fmla="*/ 212 h 426"/>
                  <a:gd name="T32" fmla="*/ 226 w 227"/>
                  <a:gd name="T33" fmla="*/ 212 h 426"/>
                  <a:gd name="T34" fmla="*/ 113 w 227"/>
                  <a:gd name="T35" fmla="*/ 425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426">
                    <a:moveTo>
                      <a:pt x="113" y="19"/>
                    </a:moveTo>
                    <a:lnTo>
                      <a:pt x="113" y="19"/>
                    </a:lnTo>
                    <a:cubicBezTo>
                      <a:pt x="98" y="19"/>
                      <a:pt x="19" y="28"/>
                      <a:pt x="19" y="212"/>
                    </a:cubicBezTo>
                    <a:lnTo>
                      <a:pt x="19" y="212"/>
                    </a:lnTo>
                    <a:cubicBezTo>
                      <a:pt x="19" y="397"/>
                      <a:pt x="98" y="406"/>
                      <a:pt x="113" y="406"/>
                    </a:cubicBezTo>
                    <a:lnTo>
                      <a:pt x="113" y="406"/>
                    </a:lnTo>
                    <a:cubicBezTo>
                      <a:pt x="128" y="406"/>
                      <a:pt x="207" y="397"/>
                      <a:pt x="207" y="212"/>
                    </a:cubicBezTo>
                    <a:lnTo>
                      <a:pt x="207" y="212"/>
                    </a:lnTo>
                    <a:cubicBezTo>
                      <a:pt x="207" y="28"/>
                      <a:pt x="128" y="19"/>
                      <a:pt x="113" y="19"/>
                    </a:cubicBezTo>
                    <a:close/>
                    <a:moveTo>
                      <a:pt x="113" y="425"/>
                    </a:moveTo>
                    <a:lnTo>
                      <a:pt x="113" y="425"/>
                    </a:lnTo>
                    <a:cubicBezTo>
                      <a:pt x="59" y="425"/>
                      <a:pt x="0" y="369"/>
                      <a:pt x="0" y="212"/>
                    </a:cubicBezTo>
                    <a:lnTo>
                      <a:pt x="0" y="212"/>
                    </a:lnTo>
                    <a:cubicBezTo>
                      <a:pt x="0" y="56"/>
                      <a:pt x="59" y="0"/>
                      <a:pt x="113" y="0"/>
                    </a:cubicBezTo>
                    <a:lnTo>
                      <a:pt x="113" y="0"/>
                    </a:lnTo>
                    <a:cubicBezTo>
                      <a:pt x="168" y="0"/>
                      <a:pt x="226" y="56"/>
                      <a:pt x="226" y="212"/>
                    </a:cubicBezTo>
                    <a:lnTo>
                      <a:pt x="226" y="212"/>
                    </a:lnTo>
                    <a:cubicBezTo>
                      <a:pt x="226" y="369"/>
                      <a:pt x="168" y="425"/>
                      <a:pt x="113" y="4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7E41B931-FC41-4836-B039-D9A608AF1B5C}"/>
                  </a:ext>
                </a:extLst>
              </p:cNvPr>
              <p:cNvGrpSpPr/>
              <p:nvPr/>
            </p:nvGrpSpPr>
            <p:grpSpPr>
              <a:xfrm>
                <a:off x="10513635" y="4261967"/>
                <a:ext cx="2346829" cy="4101065"/>
                <a:chOff x="10513635" y="4261967"/>
                <a:chExt cx="2346829" cy="4101065"/>
              </a:xfrm>
            </p:grpSpPr>
            <p:sp>
              <p:nvSpPr>
                <p:cNvPr id="335" name="Freeform 176">
                  <a:extLst>
                    <a:ext uri="{FF2B5EF4-FFF2-40B4-BE49-F238E27FC236}">
                      <a16:creationId xmlns:a16="http://schemas.microsoft.com/office/drawing/2014/main" id="{A0E41C49-4E90-4F6F-B2A0-66B6B29E4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25410" y="4269816"/>
                  <a:ext cx="2331131" cy="1047833"/>
                </a:xfrm>
                <a:custGeom>
                  <a:avLst/>
                  <a:gdLst>
                    <a:gd name="T0" fmla="*/ 2620 w 2621"/>
                    <a:gd name="T1" fmla="*/ 222 h 1179"/>
                    <a:gd name="T2" fmla="*/ 2620 w 2621"/>
                    <a:gd name="T3" fmla="*/ 222 h 1179"/>
                    <a:gd name="T4" fmla="*/ 2555 w 2621"/>
                    <a:gd name="T5" fmla="*/ 65 h 1179"/>
                    <a:gd name="T6" fmla="*/ 2555 w 2621"/>
                    <a:gd name="T7" fmla="*/ 65 h 1179"/>
                    <a:gd name="T8" fmla="*/ 2398 w 2621"/>
                    <a:gd name="T9" fmla="*/ 0 h 1179"/>
                    <a:gd name="T10" fmla="*/ 1311 w 2621"/>
                    <a:gd name="T11" fmla="*/ 0 h 1179"/>
                    <a:gd name="T12" fmla="*/ 223 w 2621"/>
                    <a:gd name="T13" fmla="*/ 0 h 1179"/>
                    <a:gd name="T14" fmla="*/ 223 w 2621"/>
                    <a:gd name="T15" fmla="*/ 0 h 1179"/>
                    <a:gd name="T16" fmla="*/ 65 w 2621"/>
                    <a:gd name="T17" fmla="*/ 65 h 1179"/>
                    <a:gd name="T18" fmla="*/ 65 w 2621"/>
                    <a:gd name="T19" fmla="*/ 65 h 1179"/>
                    <a:gd name="T20" fmla="*/ 0 w 2621"/>
                    <a:gd name="T21" fmla="*/ 222 h 1179"/>
                    <a:gd name="T22" fmla="*/ 0 w 2621"/>
                    <a:gd name="T23" fmla="*/ 1178 h 1179"/>
                    <a:gd name="T24" fmla="*/ 2620 w 2621"/>
                    <a:gd name="T25" fmla="*/ 1178 h 1179"/>
                    <a:gd name="T26" fmla="*/ 2620 w 2621"/>
                    <a:gd name="T27" fmla="*/ 222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21" h="1179">
                      <a:moveTo>
                        <a:pt x="2620" y="222"/>
                      </a:moveTo>
                      <a:lnTo>
                        <a:pt x="2620" y="222"/>
                      </a:lnTo>
                      <a:cubicBezTo>
                        <a:pt x="2620" y="160"/>
                        <a:pt x="2595" y="105"/>
                        <a:pt x="2555" y="65"/>
                      </a:cubicBezTo>
                      <a:lnTo>
                        <a:pt x="2555" y="65"/>
                      </a:lnTo>
                      <a:cubicBezTo>
                        <a:pt x="2515" y="25"/>
                        <a:pt x="2459" y="0"/>
                        <a:pt x="2398" y="0"/>
                      </a:cubicBezTo>
                      <a:lnTo>
                        <a:pt x="1311" y="0"/>
                      </a:lnTo>
                      <a:lnTo>
                        <a:pt x="223" y="0"/>
                      </a:lnTo>
                      <a:lnTo>
                        <a:pt x="223" y="0"/>
                      </a:lnTo>
                      <a:cubicBezTo>
                        <a:pt x="161" y="0"/>
                        <a:pt x="106" y="25"/>
                        <a:pt x="65" y="65"/>
                      </a:cubicBezTo>
                      <a:lnTo>
                        <a:pt x="65" y="65"/>
                      </a:lnTo>
                      <a:cubicBezTo>
                        <a:pt x="25" y="105"/>
                        <a:pt x="0" y="160"/>
                        <a:pt x="0" y="222"/>
                      </a:cubicBezTo>
                      <a:lnTo>
                        <a:pt x="0" y="1178"/>
                      </a:lnTo>
                      <a:lnTo>
                        <a:pt x="2620" y="1178"/>
                      </a:lnTo>
                      <a:lnTo>
                        <a:pt x="2620" y="222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6" name="Freeform 177">
                  <a:extLst>
                    <a:ext uri="{FF2B5EF4-FFF2-40B4-BE49-F238E27FC236}">
                      <a16:creationId xmlns:a16="http://schemas.microsoft.com/office/drawing/2014/main" id="{6FE0D1EF-A0E7-4615-9E13-461C8B6443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3635" y="4261967"/>
                  <a:ext cx="2346829" cy="1063531"/>
                </a:xfrm>
                <a:custGeom>
                  <a:avLst/>
                  <a:gdLst>
                    <a:gd name="T0" fmla="*/ 19 w 2639"/>
                    <a:gd name="T1" fmla="*/ 1177 h 1197"/>
                    <a:gd name="T2" fmla="*/ 2619 w 2639"/>
                    <a:gd name="T3" fmla="*/ 1177 h 1197"/>
                    <a:gd name="T4" fmla="*/ 2619 w 2639"/>
                    <a:gd name="T5" fmla="*/ 231 h 1197"/>
                    <a:gd name="T6" fmla="*/ 2619 w 2639"/>
                    <a:gd name="T7" fmla="*/ 231 h 1197"/>
                    <a:gd name="T8" fmla="*/ 2557 w 2639"/>
                    <a:gd name="T9" fmla="*/ 80 h 1197"/>
                    <a:gd name="T10" fmla="*/ 2557 w 2639"/>
                    <a:gd name="T11" fmla="*/ 80 h 1197"/>
                    <a:gd name="T12" fmla="*/ 2407 w 2639"/>
                    <a:gd name="T13" fmla="*/ 18 h 1197"/>
                    <a:gd name="T14" fmla="*/ 232 w 2639"/>
                    <a:gd name="T15" fmla="*/ 18 h 1197"/>
                    <a:gd name="T16" fmla="*/ 232 w 2639"/>
                    <a:gd name="T17" fmla="*/ 18 h 1197"/>
                    <a:gd name="T18" fmla="*/ 81 w 2639"/>
                    <a:gd name="T19" fmla="*/ 80 h 1197"/>
                    <a:gd name="T20" fmla="*/ 81 w 2639"/>
                    <a:gd name="T21" fmla="*/ 80 h 1197"/>
                    <a:gd name="T22" fmla="*/ 19 w 2639"/>
                    <a:gd name="T23" fmla="*/ 231 h 1197"/>
                    <a:gd name="T24" fmla="*/ 19 w 2639"/>
                    <a:gd name="T25" fmla="*/ 1177 h 1197"/>
                    <a:gd name="T26" fmla="*/ 2638 w 2639"/>
                    <a:gd name="T27" fmla="*/ 1196 h 1197"/>
                    <a:gd name="T28" fmla="*/ 0 w 2639"/>
                    <a:gd name="T29" fmla="*/ 1196 h 1197"/>
                    <a:gd name="T30" fmla="*/ 0 w 2639"/>
                    <a:gd name="T31" fmla="*/ 231 h 1197"/>
                    <a:gd name="T32" fmla="*/ 0 w 2639"/>
                    <a:gd name="T33" fmla="*/ 231 h 1197"/>
                    <a:gd name="T34" fmla="*/ 67 w 2639"/>
                    <a:gd name="T35" fmla="*/ 67 h 1197"/>
                    <a:gd name="T36" fmla="*/ 67 w 2639"/>
                    <a:gd name="T37" fmla="*/ 67 h 1197"/>
                    <a:gd name="T38" fmla="*/ 232 w 2639"/>
                    <a:gd name="T39" fmla="*/ 0 h 1197"/>
                    <a:gd name="T40" fmla="*/ 2407 w 2639"/>
                    <a:gd name="T41" fmla="*/ 0 h 1197"/>
                    <a:gd name="T42" fmla="*/ 2407 w 2639"/>
                    <a:gd name="T43" fmla="*/ 0 h 1197"/>
                    <a:gd name="T44" fmla="*/ 2571 w 2639"/>
                    <a:gd name="T45" fmla="*/ 67 h 1197"/>
                    <a:gd name="T46" fmla="*/ 2571 w 2639"/>
                    <a:gd name="T47" fmla="*/ 67 h 1197"/>
                    <a:gd name="T48" fmla="*/ 2638 w 2639"/>
                    <a:gd name="T49" fmla="*/ 231 h 1197"/>
                    <a:gd name="T50" fmla="*/ 2638 w 2639"/>
                    <a:gd name="T51" fmla="*/ 1196 h 1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639" h="1197">
                      <a:moveTo>
                        <a:pt x="19" y="1177"/>
                      </a:moveTo>
                      <a:lnTo>
                        <a:pt x="2619" y="1177"/>
                      </a:lnTo>
                      <a:lnTo>
                        <a:pt x="2619" y="231"/>
                      </a:lnTo>
                      <a:lnTo>
                        <a:pt x="2619" y="231"/>
                      </a:lnTo>
                      <a:cubicBezTo>
                        <a:pt x="2619" y="174"/>
                        <a:pt x="2597" y="120"/>
                        <a:pt x="2557" y="80"/>
                      </a:cubicBezTo>
                      <a:lnTo>
                        <a:pt x="2557" y="80"/>
                      </a:lnTo>
                      <a:cubicBezTo>
                        <a:pt x="2518" y="40"/>
                        <a:pt x="2464" y="18"/>
                        <a:pt x="2407" y="18"/>
                      </a:cubicBezTo>
                      <a:lnTo>
                        <a:pt x="232" y="18"/>
                      </a:lnTo>
                      <a:lnTo>
                        <a:pt x="232" y="18"/>
                      </a:lnTo>
                      <a:cubicBezTo>
                        <a:pt x="174" y="18"/>
                        <a:pt x="121" y="40"/>
                        <a:pt x="81" y="80"/>
                      </a:cubicBezTo>
                      <a:lnTo>
                        <a:pt x="81" y="80"/>
                      </a:lnTo>
                      <a:cubicBezTo>
                        <a:pt x="41" y="120"/>
                        <a:pt x="19" y="174"/>
                        <a:pt x="19" y="231"/>
                      </a:cubicBezTo>
                      <a:lnTo>
                        <a:pt x="19" y="1177"/>
                      </a:lnTo>
                      <a:close/>
                      <a:moveTo>
                        <a:pt x="2638" y="1196"/>
                      </a:moveTo>
                      <a:lnTo>
                        <a:pt x="0" y="1196"/>
                      </a:lnTo>
                      <a:lnTo>
                        <a:pt x="0" y="231"/>
                      </a:lnTo>
                      <a:lnTo>
                        <a:pt x="0" y="231"/>
                      </a:lnTo>
                      <a:cubicBezTo>
                        <a:pt x="0" y="169"/>
                        <a:pt x="23" y="111"/>
                        <a:pt x="67" y="67"/>
                      </a:cubicBezTo>
                      <a:lnTo>
                        <a:pt x="67" y="67"/>
                      </a:lnTo>
                      <a:cubicBezTo>
                        <a:pt x="111" y="23"/>
                        <a:pt x="169" y="0"/>
                        <a:pt x="232" y="0"/>
                      </a:cubicBezTo>
                      <a:lnTo>
                        <a:pt x="2407" y="0"/>
                      </a:lnTo>
                      <a:lnTo>
                        <a:pt x="2407" y="0"/>
                      </a:lnTo>
                      <a:cubicBezTo>
                        <a:pt x="2469" y="0"/>
                        <a:pt x="2527" y="23"/>
                        <a:pt x="2571" y="67"/>
                      </a:cubicBezTo>
                      <a:lnTo>
                        <a:pt x="2571" y="67"/>
                      </a:lnTo>
                      <a:cubicBezTo>
                        <a:pt x="2614" y="111"/>
                        <a:pt x="2638" y="169"/>
                        <a:pt x="2638" y="231"/>
                      </a:cubicBezTo>
                      <a:lnTo>
                        <a:pt x="2638" y="119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7" name="Freeform 178">
                  <a:extLst>
                    <a:ext uri="{FF2B5EF4-FFF2-40B4-BE49-F238E27FC236}">
                      <a16:creationId xmlns:a16="http://schemas.microsoft.com/office/drawing/2014/main" id="{B8328032-B673-48AF-B754-2BB555C61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25410" y="5317649"/>
                  <a:ext cx="2331131" cy="1797404"/>
                </a:xfrm>
                <a:custGeom>
                  <a:avLst/>
                  <a:gdLst>
                    <a:gd name="T0" fmla="*/ 2620 w 2621"/>
                    <a:gd name="T1" fmla="*/ 1117 h 2018"/>
                    <a:gd name="T2" fmla="*/ 2620 w 2621"/>
                    <a:gd name="T3" fmla="*/ 0 h 2018"/>
                    <a:gd name="T4" fmla="*/ 0 w 2621"/>
                    <a:gd name="T5" fmla="*/ 0 h 2018"/>
                    <a:gd name="T6" fmla="*/ 0 w 2621"/>
                    <a:gd name="T7" fmla="*/ 1117 h 2018"/>
                    <a:gd name="T8" fmla="*/ 0 w 2621"/>
                    <a:gd name="T9" fmla="*/ 2017 h 2018"/>
                    <a:gd name="T10" fmla="*/ 2620 w 2621"/>
                    <a:gd name="T11" fmla="*/ 2017 h 2018"/>
                    <a:gd name="T12" fmla="*/ 2620 w 2621"/>
                    <a:gd name="T13" fmla="*/ 1117 h 2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21" h="2018">
                      <a:moveTo>
                        <a:pt x="2620" y="1117"/>
                      </a:moveTo>
                      <a:lnTo>
                        <a:pt x="2620" y="0"/>
                      </a:lnTo>
                      <a:lnTo>
                        <a:pt x="0" y="0"/>
                      </a:lnTo>
                      <a:lnTo>
                        <a:pt x="0" y="1117"/>
                      </a:lnTo>
                      <a:lnTo>
                        <a:pt x="0" y="2017"/>
                      </a:lnTo>
                      <a:lnTo>
                        <a:pt x="2620" y="2017"/>
                      </a:lnTo>
                      <a:lnTo>
                        <a:pt x="2620" y="111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8" name="Freeform 179">
                  <a:extLst>
                    <a:ext uri="{FF2B5EF4-FFF2-40B4-BE49-F238E27FC236}">
                      <a16:creationId xmlns:a16="http://schemas.microsoft.com/office/drawing/2014/main" id="{7BA3A5C1-6187-4D3E-9E42-D858916F8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3635" y="5309800"/>
                  <a:ext cx="2346829" cy="1813102"/>
                </a:xfrm>
                <a:custGeom>
                  <a:avLst/>
                  <a:gdLst>
                    <a:gd name="T0" fmla="*/ 19 w 2639"/>
                    <a:gd name="T1" fmla="*/ 2017 h 2037"/>
                    <a:gd name="T2" fmla="*/ 2619 w 2639"/>
                    <a:gd name="T3" fmla="*/ 2017 h 2037"/>
                    <a:gd name="T4" fmla="*/ 2619 w 2639"/>
                    <a:gd name="T5" fmla="*/ 19 h 2037"/>
                    <a:gd name="T6" fmla="*/ 19 w 2639"/>
                    <a:gd name="T7" fmla="*/ 19 h 2037"/>
                    <a:gd name="T8" fmla="*/ 19 w 2639"/>
                    <a:gd name="T9" fmla="*/ 2017 h 2037"/>
                    <a:gd name="T10" fmla="*/ 2638 w 2639"/>
                    <a:gd name="T11" fmla="*/ 2036 h 2037"/>
                    <a:gd name="T12" fmla="*/ 0 w 2639"/>
                    <a:gd name="T13" fmla="*/ 2036 h 2037"/>
                    <a:gd name="T14" fmla="*/ 0 w 2639"/>
                    <a:gd name="T15" fmla="*/ 0 h 2037"/>
                    <a:gd name="T16" fmla="*/ 2638 w 2639"/>
                    <a:gd name="T17" fmla="*/ 0 h 2037"/>
                    <a:gd name="T18" fmla="*/ 2638 w 2639"/>
                    <a:gd name="T19" fmla="*/ 2036 h 20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39" h="2037">
                      <a:moveTo>
                        <a:pt x="19" y="2017"/>
                      </a:moveTo>
                      <a:lnTo>
                        <a:pt x="2619" y="2017"/>
                      </a:lnTo>
                      <a:lnTo>
                        <a:pt x="2619" y="19"/>
                      </a:lnTo>
                      <a:lnTo>
                        <a:pt x="19" y="19"/>
                      </a:lnTo>
                      <a:lnTo>
                        <a:pt x="19" y="2017"/>
                      </a:lnTo>
                      <a:close/>
                      <a:moveTo>
                        <a:pt x="2638" y="2036"/>
                      </a:moveTo>
                      <a:lnTo>
                        <a:pt x="0" y="2036"/>
                      </a:lnTo>
                      <a:lnTo>
                        <a:pt x="0" y="0"/>
                      </a:lnTo>
                      <a:lnTo>
                        <a:pt x="2638" y="0"/>
                      </a:lnTo>
                      <a:lnTo>
                        <a:pt x="2638" y="203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9" name="Freeform 180">
                  <a:extLst>
                    <a:ext uri="{FF2B5EF4-FFF2-40B4-BE49-F238E27FC236}">
                      <a16:creationId xmlns:a16="http://schemas.microsoft.com/office/drawing/2014/main" id="{AC8A5325-CF53-4885-BB4F-34403A311C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25410" y="7111127"/>
                  <a:ext cx="2331131" cy="1244056"/>
                </a:xfrm>
                <a:custGeom>
                  <a:avLst/>
                  <a:gdLst>
                    <a:gd name="T0" fmla="*/ 0 w 2621"/>
                    <a:gd name="T1" fmla="*/ 0 h 1396"/>
                    <a:gd name="T2" fmla="*/ 0 w 2621"/>
                    <a:gd name="T3" fmla="*/ 1173 h 1396"/>
                    <a:gd name="T4" fmla="*/ 0 w 2621"/>
                    <a:gd name="T5" fmla="*/ 1173 h 1396"/>
                    <a:gd name="T6" fmla="*/ 65 w 2621"/>
                    <a:gd name="T7" fmla="*/ 1330 h 1396"/>
                    <a:gd name="T8" fmla="*/ 65 w 2621"/>
                    <a:gd name="T9" fmla="*/ 1330 h 1396"/>
                    <a:gd name="T10" fmla="*/ 223 w 2621"/>
                    <a:gd name="T11" fmla="*/ 1395 h 1396"/>
                    <a:gd name="T12" fmla="*/ 1311 w 2621"/>
                    <a:gd name="T13" fmla="*/ 1395 h 1396"/>
                    <a:gd name="T14" fmla="*/ 2398 w 2621"/>
                    <a:gd name="T15" fmla="*/ 1395 h 1396"/>
                    <a:gd name="T16" fmla="*/ 2398 w 2621"/>
                    <a:gd name="T17" fmla="*/ 1395 h 1396"/>
                    <a:gd name="T18" fmla="*/ 2555 w 2621"/>
                    <a:gd name="T19" fmla="*/ 1330 h 1396"/>
                    <a:gd name="T20" fmla="*/ 2555 w 2621"/>
                    <a:gd name="T21" fmla="*/ 1330 h 1396"/>
                    <a:gd name="T22" fmla="*/ 2620 w 2621"/>
                    <a:gd name="T23" fmla="*/ 1173 h 1396"/>
                    <a:gd name="T24" fmla="*/ 2620 w 2621"/>
                    <a:gd name="T25" fmla="*/ 0 h 1396"/>
                    <a:gd name="T26" fmla="*/ 0 w 2621"/>
                    <a:gd name="T27" fmla="*/ 0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21" h="1396">
                      <a:moveTo>
                        <a:pt x="0" y="0"/>
                      </a:moveTo>
                      <a:lnTo>
                        <a:pt x="0" y="1173"/>
                      </a:lnTo>
                      <a:lnTo>
                        <a:pt x="0" y="1173"/>
                      </a:lnTo>
                      <a:cubicBezTo>
                        <a:pt x="0" y="1235"/>
                        <a:pt x="25" y="1289"/>
                        <a:pt x="65" y="1330"/>
                      </a:cubicBezTo>
                      <a:lnTo>
                        <a:pt x="65" y="1330"/>
                      </a:lnTo>
                      <a:cubicBezTo>
                        <a:pt x="106" y="1370"/>
                        <a:pt x="161" y="1395"/>
                        <a:pt x="223" y="1395"/>
                      </a:cubicBezTo>
                      <a:lnTo>
                        <a:pt x="1311" y="1395"/>
                      </a:lnTo>
                      <a:lnTo>
                        <a:pt x="2398" y="1395"/>
                      </a:lnTo>
                      <a:lnTo>
                        <a:pt x="2398" y="1395"/>
                      </a:lnTo>
                      <a:cubicBezTo>
                        <a:pt x="2459" y="1395"/>
                        <a:pt x="2515" y="1370"/>
                        <a:pt x="2555" y="1330"/>
                      </a:cubicBezTo>
                      <a:lnTo>
                        <a:pt x="2555" y="1330"/>
                      </a:lnTo>
                      <a:cubicBezTo>
                        <a:pt x="2595" y="1289"/>
                        <a:pt x="2620" y="1235"/>
                        <a:pt x="2620" y="1173"/>
                      </a:cubicBezTo>
                      <a:lnTo>
                        <a:pt x="262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40" name="Freeform 181">
                  <a:extLst>
                    <a:ext uri="{FF2B5EF4-FFF2-40B4-BE49-F238E27FC236}">
                      <a16:creationId xmlns:a16="http://schemas.microsoft.com/office/drawing/2014/main" id="{54708019-DC86-460F-B769-2B47D2726E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3635" y="7103278"/>
                  <a:ext cx="2346829" cy="1259754"/>
                </a:xfrm>
                <a:custGeom>
                  <a:avLst/>
                  <a:gdLst>
                    <a:gd name="T0" fmla="*/ 19 w 2639"/>
                    <a:gd name="T1" fmla="*/ 19 h 1415"/>
                    <a:gd name="T2" fmla="*/ 19 w 2639"/>
                    <a:gd name="T3" fmla="*/ 1183 h 1415"/>
                    <a:gd name="T4" fmla="*/ 19 w 2639"/>
                    <a:gd name="T5" fmla="*/ 1183 h 1415"/>
                    <a:gd name="T6" fmla="*/ 81 w 2639"/>
                    <a:gd name="T7" fmla="*/ 1334 h 1415"/>
                    <a:gd name="T8" fmla="*/ 81 w 2639"/>
                    <a:gd name="T9" fmla="*/ 1334 h 1415"/>
                    <a:gd name="T10" fmla="*/ 232 w 2639"/>
                    <a:gd name="T11" fmla="*/ 1395 h 1415"/>
                    <a:gd name="T12" fmla="*/ 2407 w 2639"/>
                    <a:gd name="T13" fmla="*/ 1395 h 1415"/>
                    <a:gd name="T14" fmla="*/ 2407 w 2639"/>
                    <a:gd name="T15" fmla="*/ 1395 h 1415"/>
                    <a:gd name="T16" fmla="*/ 2557 w 2639"/>
                    <a:gd name="T17" fmla="*/ 1334 h 1415"/>
                    <a:gd name="T18" fmla="*/ 2557 w 2639"/>
                    <a:gd name="T19" fmla="*/ 1334 h 1415"/>
                    <a:gd name="T20" fmla="*/ 2619 w 2639"/>
                    <a:gd name="T21" fmla="*/ 1183 h 1415"/>
                    <a:gd name="T22" fmla="*/ 2619 w 2639"/>
                    <a:gd name="T23" fmla="*/ 19 h 1415"/>
                    <a:gd name="T24" fmla="*/ 19 w 2639"/>
                    <a:gd name="T25" fmla="*/ 19 h 1415"/>
                    <a:gd name="T26" fmla="*/ 2407 w 2639"/>
                    <a:gd name="T27" fmla="*/ 1414 h 1415"/>
                    <a:gd name="T28" fmla="*/ 232 w 2639"/>
                    <a:gd name="T29" fmla="*/ 1414 h 1415"/>
                    <a:gd name="T30" fmla="*/ 232 w 2639"/>
                    <a:gd name="T31" fmla="*/ 1414 h 1415"/>
                    <a:gd name="T32" fmla="*/ 67 w 2639"/>
                    <a:gd name="T33" fmla="*/ 1347 h 1415"/>
                    <a:gd name="T34" fmla="*/ 67 w 2639"/>
                    <a:gd name="T35" fmla="*/ 1347 h 1415"/>
                    <a:gd name="T36" fmla="*/ 0 w 2639"/>
                    <a:gd name="T37" fmla="*/ 1183 h 1415"/>
                    <a:gd name="T38" fmla="*/ 0 w 2639"/>
                    <a:gd name="T39" fmla="*/ 0 h 1415"/>
                    <a:gd name="T40" fmla="*/ 2638 w 2639"/>
                    <a:gd name="T41" fmla="*/ 0 h 1415"/>
                    <a:gd name="T42" fmla="*/ 2638 w 2639"/>
                    <a:gd name="T43" fmla="*/ 1183 h 1415"/>
                    <a:gd name="T44" fmla="*/ 2638 w 2639"/>
                    <a:gd name="T45" fmla="*/ 1183 h 1415"/>
                    <a:gd name="T46" fmla="*/ 2571 w 2639"/>
                    <a:gd name="T47" fmla="*/ 1347 h 1415"/>
                    <a:gd name="T48" fmla="*/ 2571 w 2639"/>
                    <a:gd name="T49" fmla="*/ 1347 h 1415"/>
                    <a:gd name="T50" fmla="*/ 2407 w 2639"/>
                    <a:gd name="T51" fmla="*/ 1414 h 1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639" h="1415">
                      <a:moveTo>
                        <a:pt x="19" y="19"/>
                      </a:moveTo>
                      <a:lnTo>
                        <a:pt x="19" y="1183"/>
                      </a:lnTo>
                      <a:lnTo>
                        <a:pt x="19" y="1183"/>
                      </a:lnTo>
                      <a:cubicBezTo>
                        <a:pt x="19" y="1239"/>
                        <a:pt x="41" y="1293"/>
                        <a:pt x="81" y="1334"/>
                      </a:cubicBezTo>
                      <a:lnTo>
                        <a:pt x="81" y="1334"/>
                      </a:lnTo>
                      <a:cubicBezTo>
                        <a:pt x="121" y="1374"/>
                        <a:pt x="174" y="1395"/>
                        <a:pt x="232" y="1395"/>
                      </a:cubicBezTo>
                      <a:lnTo>
                        <a:pt x="2407" y="1395"/>
                      </a:lnTo>
                      <a:lnTo>
                        <a:pt x="2407" y="1395"/>
                      </a:lnTo>
                      <a:cubicBezTo>
                        <a:pt x="2464" y="1395"/>
                        <a:pt x="2518" y="1374"/>
                        <a:pt x="2557" y="1334"/>
                      </a:cubicBezTo>
                      <a:lnTo>
                        <a:pt x="2557" y="1334"/>
                      </a:lnTo>
                      <a:cubicBezTo>
                        <a:pt x="2597" y="1293"/>
                        <a:pt x="2619" y="1239"/>
                        <a:pt x="2619" y="1183"/>
                      </a:cubicBezTo>
                      <a:lnTo>
                        <a:pt x="2619" y="19"/>
                      </a:lnTo>
                      <a:lnTo>
                        <a:pt x="19" y="19"/>
                      </a:lnTo>
                      <a:close/>
                      <a:moveTo>
                        <a:pt x="2407" y="1414"/>
                      </a:moveTo>
                      <a:lnTo>
                        <a:pt x="232" y="1414"/>
                      </a:lnTo>
                      <a:lnTo>
                        <a:pt x="232" y="1414"/>
                      </a:lnTo>
                      <a:cubicBezTo>
                        <a:pt x="169" y="1414"/>
                        <a:pt x="111" y="1390"/>
                        <a:pt x="67" y="1347"/>
                      </a:cubicBezTo>
                      <a:lnTo>
                        <a:pt x="67" y="1347"/>
                      </a:lnTo>
                      <a:cubicBezTo>
                        <a:pt x="23" y="1303"/>
                        <a:pt x="0" y="1245"/>
                        <a:pt x="0" y="1183"/>
                      </a:cubicBezTo>
                      <a:lnTo>
                        <a:pt x="0" y="0"/>
                      </a:lnTo>
                      <a:lnTo>
                        <a:pt x="2638" y="0"/>
                      </a:lnTo>
                      <a:lnTo>
                        <a:pt x="2638" y="1183"/>
                      </a:lnTo>
                      <a:lnTo>
                        <a:pt x="2638" y="1183"/>
                      </a:lnTo>
                      <a:cubicBezTo>
                        <a:pt x="2638" y="1245"/>
                        <a:pt x="2614" y="1303"/>
                        <a:pt x="2571" y="1347"/>
                      </a:cubicBezTo>
                      <a:lnTo>
                        <a:pt x="2571" y="1347"/>
                      </a:lnTo>
                      <a:cubicBezTo>
                        <a:pt x="2527" y="1390"/>
                        <a:pt x="2469" y="1414"/>
                        <a:pt x="2407" y="14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41" name="Freeform 182">
                  <a:extLst>
                    <a:ext uri="{FF2B5EF4-FFF2-40B4-BE49-F238E27FC236}">
                      <a16:creationId xmlns:a16="http://schemas.microsoft.com/office/drawing/2014/main" id="{B110DF99-54BE-420E-ABD2-C9AE22F392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7331" y="4473888"/>
                  <a:ext cx="678931" cy="678933"/>
                </a:xfrm>
                <a:custGeom>
                  <a:avLst/>
                  <a:gdLst>
                    <a:gd name="T0" fmla="*/ 762 w 763"/>
                    <a:gd name="T1" fmla="*/ 381 h 762"/>
                    <a:gd name="T2" fmla="*/ 762 w 763"/>
                    <a:gd name="T3" fmla="*/ 381 h 762"/>
                    <a:gd name="T4" fmla="*/ 381 w 763"/>
                    <a:gd name="T5" fmla="*/ 761 h 762"/>
                    <a:gd name="T6" fmla="*/ 381 w 763"/>
                    <a:gd name="T7" fmla="*/ 761 h 762"/>
                    <a:gd name="T8" fmla="*/ 0 w 763"/>
                    <a:gd name="T9" fmla="*/ 381 h 762"/>
                    <a:gd name="T10" fmla="*/ 0 w 763"/>
                    <a:gd name="T11" fmla="*/ 381 h 762"/>
                    <a:gd name="T12" fmla="*/ 381 w 763"/>
                    <a:gd name="T13" fmla="*/ 0 h 762"/>
                    <a:gd name="T14" fmla="*/ 381 w 763"/>
                    <a:gd name="T15" fmla="*/ 0 h 762"/>
                    <a:gd name="T16" fmla="*/ 762 w 763"/>
                    <a:gd name="T17" fmla="*/ 381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63" h="762">
                      <a:moveTo>
                        <a:pt x="762" y="381"/>
                      </a:moveTo>
                      <a:lnTo>
                        <a:pt x="762" y="381"/>
                      </a:lnTo>
                      <a:cubicBezTo>
                        <a:pt x="762" y="591"/>
                        <a:pt x="591" y="761"/>
                        <a:pt x="381" y="761"/>
                      </a:cubicBezTo>
                      <a:lnTo>
                        <a:pt x="381" y="761"/>
                      </a:lnTo>
                      <a:cubicBezTo>
                        <a:pt x="171" y="761"/>
                        <a:pt x="0" y="591"/>
                        <a:pt x="0" y="381"/>
                      </a:cubicBezTo>
                      <a:lnTo>
                        <a:pt x="0" y="381"/>
                      </a:lnTo>
                      <a:cubicBezTo>
                        <a:pt x="0" y="171"/>
                        <a:pt x="171" y="0"/>
                        <a:pt x="381" y="0"/>
                      </a:cubicBezTo>
                      <a:lnTo>
                        <a:pt x="381" y="0"/>
                      </a:lnTo>
                      <a:cubicBezTo>
                        <a:pt x="591" y="0"/>
                        <a:pt x="762" y="171"/>
                        <a:pt x="762" y="381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42" name="Freeform 183">
                  <a:extLst>
                    <a:ext uri="{FF2B5EF4-FFF2-40B4-BE49-F238E27FC236}">
                      <a16:creationId xmlns:a16="http://schemas.microsoft.com/office/drawing/2014/main" id="{DC5938F9-2E88-4410-8A2A-AD200D4C2C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29482" y="4466039"/>
                  <a:ext cx="694629" cy="694631"/>
                </a:xfrm>
                <a:custGeom>
                  <a:avLst/>
                  <a:gdLst>
                    <a:gd name="T0" fmla="*/ 390 w 781"/>
                    <a:gd name="T1" fmla="*/ 19 h 781"/>
                    <a:gd name="T2" fmla="*/ 390 w 781"/>
                    <a:gd name="T3" fmla="*/ 19 h 781"/>
                    <a:gd name="T4" fmla="*/ 19 w 781"/>
                    <a:gd name="T5" fmla="*/ 390 h 781"/>
                    <a:gd name="T6" fmla="*/ 19 w 781"/>
                    <a:gd name="T7" fmla="*/ 390 h 781"/>
                    <a:gd name="T8" fmla="*/ 390 w 781"/>
                    <a:gd name="T9" fmla="*/ 761 h 781"/>
                    <a:gd name="T10" fmla="*/ 390 w 781"/>
                    <a:gd name="T11" fmla="*/ 761 h 781"/>
                    <a:gd name="T12" fmla="*/ 761 w 781"/>
                    <a:gd name="T13" fmla="*/ 390 h 781"/>
                    <a:gd name="T14" fmla="*/ 761 w 781"/>
                    <a:gd name="T15" fmla="*/ 390 h 781"/>
                    <a:gd name="T16" fmla="*/ 390 w 781"/>
                    <a:gd name="T17" fmla="*/ 19 h 781"/>
                    <a:gd name="T18" fmla="*/ 390 w 781"/>
                    <a:gd name="T19" fmla="*/ 780 h 781"/>
                    <a:gd name="T20" fmla="*/ 390 w 781"/>
                    <a:gd name="T21" fmla="*/ 780 h 781"/>
                    <a:gd name="T22" fmla="*/ 0 w 781"/>
                    <a:gd name="T23" fmla="*/ 390 h 781"/>
                    <a:gd name="T24" fmla="*/ 0 w 781"/>
                    <a:gd name="T25" fmla="*/ 390 h 781"/>
                    <a:gd name="T26" fmla="*/ 390 w 781"/>
                    <a:gd name="T27" fmla="*/ 0 h 781"/>
                    <a:gd name="T28" fmla="*/ 390 w 781"/>
                    <a:gd name="T29" fmla="*/ 0 h 781"/>
                    <a:gd name="T30" fmla="*/ 780 w 781"/>
                    <a:gd name="T31" fmla="*/ 390 h 781"/>
                    <a:gd name="T32" fmla="*/ 780 w 781"/>
                    <a:gd name="T33" fmla="*/ 390 h 781"/>
                    <a:gd name="T34" fmla="*/ 390 w 781"/>
                    <a:gd name="T35" fmla="*/ 780 h 7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81" h="781">
                      <a:moveTo>
                        <a:pt x="390" y="19"/>
                      </a:moveTo>
                      <a:lnTo>
                        <a:pt x="390" y="19"/>
                      </a:lnTo>
                      <a:cubicBezTo>
                        <a:pt x="185" y="19"/>
                        <a:pt x="19" y="184"/>
                        <a:pt x="19" y="390"/>
                      </a:cubicBezTo>
                      <a:lnTo>
                        <a:pt x="19" y="390"/>
                      </a:lnTo>
                      <a:cubicBezTo>
                        <a:pt x="19" y="595"/>
                        <a:pt x="185" y="761"/>
                        <a:pt x="390" y="761"/>
                      </a:cubicBezTo>
                      <a:lnTo>
                        <a:pt x="390" y="761"/>
                      </a:lnTo>
                      <a:cubicBezTo>
                        <a:pt x="594" y="761"/>
                        <a:pt x="761" y="595"/>
                        <a:pt x="761" y="390"/>
                      </a:cubicBezTo>
                      <a:lnTo>
                        <a:pt x="761" y="390"/>
                      </a:lnTo>
                      <a:cubicBezTo>
                        <a:pt x="761" y="184"/>
                        <a:pt x="594" y="19"/>
                        <a:pt x="390" y="19"/>
                      </a:cubicBezTo>
                      <a:close/>
                      <a:moveTo>
                        <a:pt x="390" y="780"/>
                      </a:moveTo>
                      <a:lnTo>
                        <a:pt x="390" y="780"/>
                      </a:lnTo>
                      <a:cubicBezTo>
                        <a:pt x="175" y="780"/>
                        <a:pt x="0" y="605"/>
                        <a:pt x="0" y="390"/>
                      </a:cubicBezTo>
                      <a:lnTo>
                        <a:pt x="0" y="390"/>
                      </a:lnTo>
                      <a:cubicBezTo>
                        <a:pt x="0" y="174"/>
                        <a:pt x="175" y="0"/>
                        <a:pt x="390" y="0"/>
                      </a:cubicBezTo>
                      <a:lnTo>
                        <a:pt x="390" y="0"/>
                      </a:lnTo>
                      <a:cubicBezTo>
                        <a:pt x="604" y="0"/>
                        <a:pt x="780" y="174"/>
                        <a:pt x="780" y="390"/>
                      </a:cubicBezTo>
                      <a:lnTo>
                        <a:pt x="780" y="390"/>
                      </a:lnTo>
                      <a:cubicBezTo>
                        <a:pt x="780" y="605"/>
                        <a:pt x="604" y="780"/>
                        <a:pt x="390" y="7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43" name="Freeform 184">
                  <a:extLst>
                    <a:ext uri="{FF2B5EF4-FFF2-40B4-BE49-F238E27FC236}">
                      <a16:creationId xmlns:a16="http://schemas.microsoft.com/office/drawing/2014/main" id="{A9BDD712-E18E-47BE-8898-0D9D93E275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21780" y="4654413"/>
                  <a:ext cx="310034" cy="313957"/>
                </a:xfrm>
                <a:custGeom>
                  <a:avLst/>
                  <a:gdLst>
                    <a:gd name="T0" fmla="*/ 214 w 349"/>
                    <a:gd name="T1" fmla="*/ 156 h 354"/>
                    <a:gd name="T2" fmla="*/ 214 w 349"/>
                    <a:gd name="T3" fmla="*/ 156 h 354"/>
                    <a:gd name="T4" fmla="*/ 257 w 349"/>
                    <a:gd name="T5" fmla="*/ 83 h 354"/>
                    <a:gd name="T6" fmla="*/ 257 w 349"/>
                    <a:gd name="T7" fmla="*/ 83 h 354"/>
                    <a:gd name="T8" fmla="*/ 174 w 349"/>
                    <a:gd name="T9" fmla="*/ 0 h 354"/>
                    <a:gd name="T10" fmla="*/ 174 w 349"/>
                    <a:gd name="T11" fmla="*/ 0 h 354"/>
                    <a:gd name="T12" fmla="*/ 91 w 349"/>
                    <a:gd name="T13" fmla="*/ 83 h 354"/>
                    <a:gd name="T14" fmla="*/ 91 w 349"/>
                    <a:gd name="T15" fmla="*/ 83 h 354"/>
                    <a:gd name="T16" fmla="*/ 134 w 349"/>
                    <a:gd name="T17" fmla="*/ 156 h 354"/>
                    <a:gd name="T18" fmla="*/ 134 w 349"/>
                    <a:gd name="T19" fmla="*/ 156 h 354"/>
                    <a:gd name="T20" fmla="*/ 0 w 349"/>
                    <a:gd name="T21" fmla="*/ 282 h 354"/>
                    <a:gd name="T22" fmla="*/ 0 w 349"/>
                    <a:gd name="T23" fmla="*/ 282 h 354"/>
                    <a:gd name="T24" fmla="*/ 174 w 349"/>
                    <a:gd name="T25" fmla="*/ 353 h 354"/>
                    <a:gd name="T26" fmla="*/ 174 w 349"/>
                    <a:gd name="T27" fmla="*/ 353 h 354"/>
                    <a:gd name="T28" fmla="*/ 348 w 349"/>
                    <a:gd name="T29" fmla="*/ 282 h 354"/>
                    <a:gd name="T30" fmla="*/ 348 w 349"/>
                    <a:gd name="T31" fmla="*/ 282 h 354"/>
                    <a:gd name="T32" fmla="*/ 214 w 349"/>
                    <a:gd name="T33" fmla="*/ 156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9" h="354">
                      <a:moveTo>
                        <a:pt x="214" y="156"/>
                      </a:moveTo>
                      <a:lnTo>
                        <a:pt x="214" y="156"/>
                      </a:lnTo>
                      <a:cubicBezTo>
                        <a:pt x="240" y="141"/>
                        <a:pt x="257" y="114"/>
                        <a:pt x="257" y="83"/>
                      </a:cubicBezTo>
                      <a:lnTo>
                        <a:pt x="257" y="83"/>
                      </a:lnTo>
                      <a:cubicBezTo>
                        <a:pt x="257" y="36"/>
                        <a:pt x="220" y="0"/>
                        <a:pt x="174" y="0"/>
                      </a:cubicBezTo>
                      <a:lnTo>
                        <a:pt x="174" y="0"/>
                      </a:lnTo>
                      <a:cubicBezTo>
                        <a:pt x="128" y="0"/>
                        <a:pt x="91" y="36"/>
                        <a:pt x="91" y="83"/>
                      </a:cubicBezTo>
                      <a:lnTo>
                        <a:pt x="91" y="83"/>
                      </a:lnTo>
                      <a:cubicBezTo>
                        <a:pt x="91" y="114"/>
                        <a:pt x="108" y="141"/>
                        <a:pt x="134" y="156"/>
                      </a:cubicBezTo>
                      <a:lnTo>
                        <a:pt x="134" y="156"/>
                      </a:lnTo>
                      <a:cubicBezTo>
                        <a:pt x="62" y="180"/>
                        <a:pt x="0" y="237"/>
                        <a:pt x="0" y="282"/>
                      </a:cubicBezTo>
                      <a:lnTo>
                        <a:pt x="0" y="282"/>
                      </a:lnTo>
                      <a:cubicBezTo>
                        <a:pt x="0" y="335"/>
                        <a:pt x="102" y="353"/>
                        <a:pt x="174" y="353"/>
                      </a:cubicBezTo>
                      <a:lnTo>
                        <a:pt x="174" y="353"/>
                      </a:lnTo>
                      <a:cubicBezTo>
                        <a:pt x="246" y="353"/>
                        <a:pt x="348" y="335"/>
                        <a:pt x="348" y="282"/>
                      </a:cubicBezTo>
                      <a:lnTo>
                        <a:pt x="348" y="282"/>
                      </a:lnTo>
                      <a:cubicBezTo>
                        <a:pt x="348" y="237"/>
                        <a:pt x="286" y="180"/>
                        <a:pt x="214" y="15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E1BC743F-8023-4F0B-AA56-77D0415D63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51730" y="4764298"/>
                  <a:ext cx="866418" cy="285507"/>
                </a:xfrm>
                <a:custGeom>
                  <a:avLst/>
                  <a:gdLst>
                    <a:gd name="connsiteX0" fmla="*/ 8014 w 866418"/>
                    <a:gd name="connsiteY0" fmla="*/ 266864 h 285507"/>
                    <a:gd name="connsiteX1" fmla="*/ 857513 w 866418"/>
                    <a:gd name="connsiteY1" fmla="*/ 266864 h 285507"/>
                    <a:gd name="connsiteX2" fmla="*/ 866418 w 866418"/>
                    <a:gd name="connsiteY2" fmla="*/ 275695 h 285507"/>
                    <a:gd name="connsiteX3" fmla="*/ 857513 w 866418"/>
                    <a:gd name="connsiteY3" fmla="*/ 285507 h 285507"/>
                    <a:gd name="connsiteX4" fmla="*/ 8014 w 866418"/>
                    <a:gd name="connsiteY4" fmla="*/ 285507 h 285507"/>
                    <a:gd name="connsiteX5" fmla="*/ 0 w 866418"/>
                    <a:gd name="connsiteY5" fmla="*/ 275695 h 285507"/>
                    <a:gd name="connsiteX6" fmla="*/ 8014 w 866418"/>
                    <a:gd name="connsiteY6" fmla="*/ 266864 h 285507"/>
                    <a:gd name="connsiteX7" fmla="*/ 8014 w 866418"/>
                    <a:gd name="connsiteY7" fmla="*/ 133432 h 285507"/>
                    <a:gd name="connsiteX8" fmla="*/ 857513 w 866418"/>
                    <a:gd name="connsiteY8" fmla="*/ 133432 h 285507"/>
                    <a:gd name="connsiteX9" fmla="*/ 866418 w 866418"/>
                    <a:gd name="connsiteY9" fmla="*/ 143244 h 285507"/>
                    <a:gd name="connsiteX10" fmla="*/ 857513 w 866418"/>
                    <a:gd name="connsiteY10" fmla="*/ 152075 h 285507"/>
                    <a:gd name="connsiteX11" fmla="*/ 8014 w 866418"/>
                    <a:gd name="connsiteY11" fmla="*/ 152075 h 285507"/>
                    <a:gd name="connsiteX12" fmla="*/ 0 w 866418"/>
                    <a:gd name="connsiteY12" fmla="*/ 143244 h 285507"/>
                    <a:gd name="connsiteX13" fmla="*/ 8014 w 866418"/>
                    <a:gd name="connsiteY13" fmla="*/ 133432 h 285507"/>
                    <a:gd name="connsiteX14" fmla="*/ 8014 w 866418"/>
                    <a:gd name="connsiteY14" fmla="*/ 0 h 285507"/>
                    <a:gd name="connsiteX15" fmla="*/ 857513 w 866418"/>
                    <a:gd name="connsiteY15" fmla="*/ 0 h 285507"/>
                    <a:gd name="connsiteX16" fmla="*/ 866418 w 866418"/>
                    <a:gd name="connsiteY16" fmla="*/ 7436 h 285507"/>
                    <a:gd name="connsiteX17" fmla="*/ 857513 w 866418"/>
                    <a:gd name="connsiteY17" fmla="*/ 14872 h 285507"/>
                    <a:gd name="connsiteX18" fmla="*/ 8014 w 866418"/>
                    <a:gd name="connsiteY18" fmla="*/ 14872 h 285507"/>
                    <a:gd name="connsiteX19" fmla="*/ 0 w 866418"/>
                    <a:gd name="connsiteY19" fmla="*/ 7436 h 285507"/>
                    <a:gd name="connsiteX20" fmla="*/ 8014 w 866418"/>
                    <a:gd name="connsiteY20" fmla="*/ 0 h 28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66418" h="285507">
                      <a:moveTo>
                        <a:pt x="8014" y="266864"/>
                      </a:moveTo>
                      <a:lnTo>
                        <a:pt x="857513" y="266864"/>
                      </a:lnTo>
                      <a:cubicBezTo>
                        <a:pt x="862856" y="266864"/>
                        <a:pt x="866418" y="270789"/>
                        <a:pt x="866418" y="275695"/>
                      </a:cubicBezTo>
                      <a:cubicBezTo>
                        <a:pt x="866418" y="281582"/>
                        <a:pt x="862856" y="285507"/>
                        <a:pt x="857513" y="285507"/>
                      </a:cubicBezTo>
                      <a:lnTo>
                        <a:pt x="8014" y="285507"/>
                      </a:lnTo>
                      <a:cubicBezTo>
                        <a:pt x="4452" y="285507"/>
                        <a:pt x="0" y="281582"/>
                        <a:pt x="0" y="275695"/>
                      </a:cubicBezTo>
                      <a:cubicBezTo>
                        <a:pt x="0" y="270789"/>
                        <a:pt x="4452" y="266864"/>
                        <a:pt x="8014" y="266864"/>
                      </a:cubicBezTo>
                      <a:close/>
                      <a:moveTo>
                        <a:pt x="8014" y="133432"/>
                      </a:moveTo>
                      <a:lnTo>
                        <a:pt x="857513" y="133432"/>
                      </a:lnTo>
                      <a:cubicBezTo>
                        <a:pt x="862856" y="133432"/>
                        <a:pt x="866418" y="138338"/>
                        <a:pt x="866418" y="143244"/>
                      </a:cubicBezTo>
                      <a:cubicBezTo>
                        <a:pt x="866418" y="148150"/>
                        <a:pt x="862856" y="152075"/>
                        <a:pt x="857513" y="152075"/>
                      </a:cubicBezTo>
                      <a:lnTo>
                        <a:pt x="8014" y="152075"/>
                      </a:lnTo>
                      <a:cubicBezTo>
                        <a:pt x="4452" y="152075"/>
                        <a:pt x="0" y="148150"/>
                        <a:pt x="0" y="143244"/>
                      </a:cubicBezTo>
                      <a:cubicBezTo>
                        <a:pt x="0" y="138338"/>
                        <a:pt x="4452" y="133432"/>
                        <a:pt x="8014" y="133432"/>
                      </a:cubicBezTo>
                      <a:close/>
                      <a:moveTo>
                        <a:pt x="8014" y="0"/>
                      </a:moveTo>
                      <a:lnTo>
                        <a:pt x="857513" y="0"/>
                      </a:lnTo>
                      <a:cubicBezTo>
                        <a:pt x="862856" y="0"/>
                        <a:pt x="866418" y="3305"/>
                        <a:pt x="866418" y="7436"/>
                      </a:cubicBezTo>
                      <a:cubicBezTo>
                        <a:pt x="866418" y="11567"/>
                        <a:pt x="862856" y="14872"/>
                        <a:pt x="857513" y="14872"/>
                      </a:cubicBezTo>
                      <a:lnTo>
                        <a:pt x="8014" y="14872"/>
                      </a:lnTo>
                      <a:cubicBezTo>
                        <a:pt x="4452" y="14872"/>
                        <a:pt x="0" y="11567"/>
                        <a:pt x="0" y="7436"/>
                      </a:cubicBezTo>
                      <a:cubicBezTo>
                        <a:pt x="0" y="3305"/>
                        <a:pt x="4452" y="0"/>
                        <a:pt x="80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45" name="Freeform 188">
                  <a:extLst>
                    <a:ext uri="{FF2B5EF4-FFF2-40B4-BE49-F238E27FC236}">
                      <a16:creationId xmlns:a16="http://schemas.microsoft.com/office/drawing/2014/main" id="{F4D93A91-BBF6-463D-99D0-1A90A69EED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33701" y="5702246"/>
                  <a:ext cx="427768" cy="525878"/>
                </a:xfrm>
                <a:custGeom>
                  <a:avLst/>
                  <a:gdLst>
                    <a:gd name="T0" fmla="*/ 480 w 481"/>
                    <a:gd name="T1" fmla="*/ 102 h 593"/>
                    <a:gd name="T2" fmla="*/ 480 w 481"/>
                    <a:gd name="T3" fmla="*/ 102 h 593"/>
                    <a:gd name="T4" fmla="*/ 148 w 481"/>
                    <a:gd name="T5" fmla="*/ 0 h 593"/>
                    <a:gd name="T6" fmla="*/ 148 w 481"/>
                    <a:gd name="T7" fmla="*/ 0 h 593"/>
                    <a:gd name="T8" fmla="*/ 0 w 481"/>
                    <a:gd name="T9" fmla="*/ 19 h 593"/>
                    <a:gd name="T10" fmla="*/ 148 w 481"/>
                    <a:gd name="T11" fmla="*/ 592 h 593"/>
                    <a:gd name="T12" fmla="*/ 480 w 481"/>
                    <a:gd name="T13" fmla="*/ 102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1" h="593">
                      <a:moveTo>
                        <a:pt x="480" y="102"/>
                      </a:moveTo>
                      <a:lnTo>
                        <a:pt x="480" y="102"/>
                      </a:lnTo>
                      <a:cubicBezTo>
                        <a:pt x="386" y="38"/>
                        <a:pt x="271" y="0"/>
                        <a:pt x="148" y="0"/>
                      </a:cubicBezTo>
                      <a:lnTo>
                        <a:pt x="148" y="0"/>
                      </a:lnTo>
                      <a:cubicBezTo>
                        <a:pt x="96" y="0"/>
                        <a:pt x="47" y="6"/>
                        <a:pt x="0" y="19"/>
                      </a:cubicBezTo>
                      <a:lnTo>
                        <a:pt x="148" y="592"/>
                      </a:lnTo>
                      <a:lnTo>
                        <a:pt x="480" y="102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46" name="Freeform 189">
                  <a:extLst>
                    <a:ext uri="{FF2B5EF4-FFF2-40B4-BE49-F238E27FC236}">
                      <a16:creationId xmlns:a16="http://schemas.microsoft.com/office/drawing/2014/main" id="{C5FF0D85-5121-434C-B5A2-AC21945C6E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25852" y="5694397"/>
                  <a:ext cx="451314" cy="557274"/>
                </a:xfrm>
                <a:custGeom>
                  <a:avLst/>
                  <a:gdLst>
                    <a:gd name="T0" fmla="*/ 23 w 506"/>
                    <a:gd name="T1" fmla="*/ 35 h 625"/>
                    <a:gd name="T2" fmla="*/ 164 w 506"/>
                    <a:gd name="T3" fmla="*/ 578 h 625"/>
                    <a:gd name="T4" fmla="*/ 479 w 506"/>
                    <a:gd name="T5" fmla="*/ 114 h 625"/>
                    <a:gd name="T6" fmla="*/ 479 w 506"/>
                    <a:gd name="T7" fmla="*/ 114 h 625"/>
                    <a:gd name="T8" fmla="*/ 160 w 506"/>
                    <a:gd name="T9" fmla="*/ 19 h 625"/>
                    <a:gd name="T10" fmla="*/ 160 w 506"/>
                    <a:gd name="T11" fmla="*/ 19 h 625"/>
                    <a:gd name="T12" fmla="*/ 23 w 506"/>
                    <a:gd name="T13" fmla="*/ 35 h 625"/>
                    <a:gd name="T14" fmla="*/ 157 w 506"/>
                    <a:gd name="T15" fmla="*/ 624 h 625"/>
                    <a:gd name="T16" fmla="*/ 0 w 506"/>
                    <a:gd name="T17" fmla="*/ 21 h 625"/>
                    <a:gd name="T18" fmla="*/ 9 w 506"/>
                    <a:gd name="T19" fmla="*/ 19 h 625"/>
                    <a:gd name="T20" fmla="*/ 9 w 506"/>
                    <a:gd name="T21" fmla="*/ 19 h 625"/>
                    <a:gd name="T22" fmla="*/ 160 w 506"/>
                    <a:gd name="T23" fmla="*/ 0 h 625"/>
                    <a:gd name="T24" fmla="*/ 160 w 506"/>
                    <a:gd name="T25" fmla="*/ 0 h 625"/>
                    <a:gd name="T26" fmla="*/ 497 w 506"/>
                    <a:gd name="T27" fmla="*/ 102 h 625"/>
                    <a:gd name="T28" fmla="*/ 505 w 506"/>
                    <a:gd name="T29" fmla="*/ 108 h 625"/>
                    <a:gd name="T30" fmla="*/ 157 w 506"/>
                    <a:gd name="T31" fmla="*/ 624 h 6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06" h="625">
                      <a:moveTo>
                        <a:pt x="23" y="35"/>
                      </a:moveTo>
                      <a:lnTo>
                        <a:pt x="164" y="578"/>
                      </a:lnTo>
                      <a:lnTo>
                        <a:pt x="479" y="114"/>
                      </a:lnTo>
                      <a:lnTo>
                        <a:pt x="479" y="114"/>
                      </a:lnTo>
                      <a:cubicBezTo>
                        <a:pt x="384" y="51"/>
                        <a:pt x="274" y="19"/>
                        <a:pt x="160" y="19"/>
                      </a:cubicBezTo>
                      <a:lnTo>
                        <a:pt x="160" y="19"/>
                      </a:lnTo>
                      <a:cubicBezTo>
                        <a:pt x="114" y="19"/>
                        <a:pt x="67" y="24"/>
                        <a:pt x="23" y="35"/>
                      </a:cubicBezTo>
                      <a:close/>
                      <a:moveTo>
                        <a:pt x="157" y="624"/>
                      </a:moveTo>
                      <a:lnTo>
                        <a:pt x="0" y="21"/>
                      </a:lnTo>
                      <a:lnTo>
                        <a:pt x="9" y="19"/>
                      </a:lnTo>
                      <a:lnTo>
                        <a:pt x="9" y="19"/>
                      </a:lnTo>
                      <a:cubicBezTo>
                        <a:pt x="58" y="6"/>
                        <a:pt x="109" y="0"/>
                        <a:pt x="160" y="0"/>
                      </a:cubicBezTo>
                      <a:lnTo>
                        <a:pt x="160" y="0"/>
                      </a:lnTo>
                      <a:cubicBezTo>
                        <a:pt x="282" y="0"/>
                        <a:pt x="398" y="35"/>
                        <a:pt x="497" y="102"/>
                      </a:cubicBezTo>
                      <a:lnTo>
                        <a:pt x="505" y="108"/>
                      </a:lnTo>
                      <a:lnTo>
                        <a:pt x="157" y="62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47" name="Freeform 190">
                  <a:extLst>
                    <a:ext uri="{FF2B5EF4-FFF2-40B4-BE49-F238E27FC236}">
                      <a16:creationId xmlns:a16="http://schemas.microsoft.com/office/drawing/2014/main" id="{82020326-57C5-4D90-87B9-6230B06ABC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7331" y="5717944"/>
                  <a:ext cx="529801" cy="1039982"/>
                </a:xfrm>
                <a:custGeom>
                  <a:avLst/>
                  <a:gdLst>
                    <a:gd name="T0" fmla="*/ 445 w 594"/>
                    <a:gd name="T1" fmla="*/ 0 h 1167"/>
                    <a:gd name="T2" fmla="*/ 445 w 594"/>
                    <a:gd name="T3" fmla="*/ 0 h 1167"/>
                    <a:gd name="T4" fmla="*/ 0 w 594"/>
                    <a:gd name="T5" fmla="*/ 573 h 1167"/>
                    <a:gd name="T6" fmla="*/ 0 w 594"/>
                    <a:gd name="T7" fmla="*/ 573 h 1167"/>
                    <a:gd name="T8" fmla="*/ 593 w 594"/>
                    <a:gd name="T9" fmla="*/ 1166 h 1167"/>
                    <a:gd name="T10" fmla="*/ 593 w 594"/>
                    <a:gd name="T11" fmla="*/ 573 h 1167"/>
                    <a:gd name="T12" fmla="*/ 445 w 594"/>
                    <a:gd name="T13" fmla="*/ 0 h 1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4" h="1167">
                      <a:moveTo>
                        <a:pt x="445" y="0"/>
                      </a:moveTo>
                      <a:lnTo>
                        <a:pt x="445" y="0"/>
                      </a:lnTo>
                      <a:cubicBezTo>
                        <a:pt x="190" y="66"/>
                        <a:pt x="0" y="297"/>
                        <a:pt x="0" y="573"/>
                      </a:cubicBezTo>
                      <a:lnTo>
                        <a:pt x="0" y="573"/>
                      </a:lnTo>
                      <a:cubicBezTo>
                        <a:pt x="0" y="901"/>
                        <a:pt x="266" y="1166"/>
                        <a:pt x="593" y="1166"/>
                      </a:cubicBezTo>
                      <a:lnTo>
                        <a:pt x="593" y="573"/>
                      </a:lnTo>
                      <a:lnTo>
                        <a:pt x="445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48" name="Freeform 191">
                  <a:extLst>
                    <a:ext uri="{FF2B5EF4-FFF2-40B4-BE49-F238E27FC236}">
                      <a16:creationId xmlns:a16="http://schemas.microsoft.com/office/drawing/2014/main" id="{B176C68C-83E4-48A7-8AEA-4339B1064A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67132" y="5792508"/>
                  <a:ext cx="525878" cy="800590"/>
                </a:xfrm>
                <a:custGeom>
                  <a:avLst/>
                  <a:gdLst>
                    <a:gd name="T0" fmla="*/ 332 w 593"/>
                    <a:gd name="T1" fmla="*/ 0 h 898"/>
                    <a:gd name="T2" fmla="*/ 0 w 593"/>
                    <a:gd name="T3" fmla="*/ 490 h 898"/>
                    <a:gd name="T4" fmla="*/ 431 w 593"/>
                    <a:gd name="T5" fmla="*/ 897 h 898"/>
                    <a:gd name="T6" fmla="*/ 431 w 593"/>
                    <a:gd name="T7" fmla="*/ 897 h 898"/>
                    <a:gd name="T8" fmla="*/ 592 w 593"/>
                    <a:gd name="T9" fmla="*/ 490 h 898"/>
                    <a:gd name="T10" fmla="*/ 592 w 593"/>
                    <a:gd name="T11" fmla="*/ 490 h 898"/>
                    <a:gd name="T12" fmla="*/ 332 w 593"/>
                    <a:gd name="T13" fmla="*/ 0 h 8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3" h="898">
                      <a:moveTo>
                        <a:pt x="332" y="0"/>
                      </a:moveTo>
                      <a:lnTo>
                        <a:pt x="0" y="490"/>
                      </a:lnTo>
                      <a:lnTo>
                        <a:pt x="431" y="897"/>
                      </a:lnTo>
                      <a:lnTo>
                        <a:pt x="431" y="897"/>
                      </a:lnTo>
                      <a:cubicBezTo>
                        <a:pt x="531" y="790"/>
                        <a:pt x="592" y="647"/>
                        <a:pt x="592" y="490"/>
                      </a:cubicBezTo>
                      <a:lnTo>
                        <a:pt x="592" y="490"/>
                      </a:lnTo>
                      <a:cubicBezTo>
                        <a:pt x="592" y="286"/>
                        <a:pt x="490" y="106"/>
                        <a:pt x="332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49" name="Freeform 192">
                  <a:extLst>
                    <a:ext uri="{FF2B5EF4-FFF2-40B4-BE49-F238E27FC236}">
                      <a16:creationId xmlns:a16="http://schemas.microsoft.com/office/drawing/2014/main" id="{65B8C319-A0E6-4305-8D67-00066D5F49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55360" y="5780735"/>
                  <a:ext cx="545499" cy="820212"/>
                </a:xfrm>
                <a:custGeom>
                  <a:avLst/>
                  <a:gdLst>
                    <a:gd name="T0" fmla="*/ 25 w 615"/>
                    <a:gd name="T1" fmla="*/ 502 h 923"/>
                    <a:gd name="T2" fmla="*/ 443 w 615"/>
                    <a:gd name="T3" fmla="*/ 896 h 923"/>
                    <a:gd name="T4" fmla="*/ 443 w 615"/>
                    <a:gd name="T5" fmla="*/ 896 h 923"/>
                    <a:gd name="T6" fmla="*/ 595 w 615"/>
                    <a:gd name="T7" fmla="*/ 503 h 923"/>
                    <a:gd name="T8" fmla="*/ 595 w 615"/>
                    <a:gd name="T9" fmla="*/ 503 h 923"/>
                    <a:gd name="T10" fmla="*/ 347 w 615"/>
                    <a:gd name="T11" fmla="*/ 26 h 923"/>
                    <a:gd name="T12" fmla="*/ 25 w 615"/>
                    <a:gd name="T13" fmla="*/ 502 h 923"/>
                    <a:gd name="T14" fmla="*/ 443 w 615"/>
                    <a:gd name="T15" fmla="*/ 922 h 923"/>
                    <a:gd name="T16" fmla="*/ 0 w 615"/>
                    <a:gd name="T17" fmla="*/ 504 h 923"/>
                    <a:gd name="T18" fmla="*/ 342 w 615"/>
                    <a:gd name="T19" fmla="*/ 0 h 923"/>
                    <a:gd name="T20" fmla="*/ 349 w 615"/>
                    <a:gd name="T21" fmla="*/ 4 h 923"/>
                    <a:gd name="T22" fmla="*/ 349 w 615"/>
                    <a:gd name="T23" fmla="*/ 4 h 923"/>
                    <a:gd name="T24" fmla="*/ 614 w 615"/>
                    <a:gd name="T25" fmla="*/ 503 h 923"/>
                    <a:gd name="T26" fmla="*/ 614 w 615"/>
                    <a:gd name="T27" fmla="*/ 503 h 923"/>
                    <a:gd name="T28" fmla="*/ 450 w 615"/>
                    <a:gd name="T29" fmla="*/ 915 h 923"/>
                    <a:gd name="T30" fmla="*/ 443 w 615"/>
                    <a:gd name="T31" fmla="*/ 922 h 9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5" h="923">
                      <a:moveTo>
                        <a:pt x="25" y="502"/>
                      </a:moveTo>
                      <a:lnTo>
                        <a:pt x="443" y="896"/>
                      </a:lnTo>
                      <a:lnTo>
                        <a:pt x="443" y="896"/>
                      </a:lnTo>
                      <a:cubicBezTo>
                        <a:pt x="541" y="788"/>
                        <a:pt x="595" y="649"/>
                        <a:pt x="595" y="503"/>
                      </a:cubicBezTo>
                      <a:lnTo>
                        <a:pt x="595" y="503"/>
                      </a:lnTo>
                      <a:cubicBezTo>
                        <a:pt x="595" y="313"/>
                        <a:pt x="503" y="135"/>
                        <a:pt x="347" y="26"/>
                      </a:cubicBezTo>
                      <a:lnTo>
                        <a:pt x="25" y="502"/>
                      </a:lnTo>
                      <a:close/>
                      <a:moveTo>
                        <a:pt x="443" y="922"/>
                      </a:moveTo>
                      <a:lnTo>
                        <a:pt x="0" y="504"/>
                      </a:lnTo>
                      <a:lnTo>
                        <a:pt x="342" y="0"/>
                      </a:lnTo>
                      <a:lnTo>
                        <a:pt x="349" y="4"/>
                      </a:lnTo>
                      <a:lnTo>
                        <a:pt x="349" y="4"/>
                      </a:lnTo>
                      <a:cubicBezTo>
                        <a:pt x="515" y="118"/>
                        <a:pt x="614" y="303"/>
                        <a:pt x="614" y="503"/>
                      </a:cubicBezTo>
                      <a:lnTo>
                        <a:pt x="614" y="503"/>
                      </a:lnTo>
                      <a:cubicBezTo>
                        <a:pt x="614" y="657"/>
                        <a:pt x="556" y="803"/>
                        <a:pt x="450" y="915"/>
                      </a:cubicBezTo>
                      <a:lnTo>
                        <a:pt x="443" y="9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0" name="Freeform 193">
                  <a:extLst>
                    <a:ext uri="{FF2B5EF4-FFF2-40B4-BE49-F238E27FC236}">
                      <a16:creationId xmlns:a16="http://schemas.microsoft.com/office/drawing/2014/main" id="{58F9A631-6274-40B7-95A8-925276D5FD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67132" y="6228124"/>
                  <a:ext cx="384597" cy="529801"/>
                </a:xfrm>
                <a:custGeom>
                  <a:avLst/>
                  <a:gdLst>
                    <a:gd name="T0" fmla="*/ 0 w 432"/>
                    <a:gd name="T1" fmla="*/ 593 h 594"/>
                    <a:gd name="T2" fmla="*/ 0 w 432"/>
                    <a:gd name="T3" fmla="*/ 593 h 594"/>
                    <a:gd name="T4" fmla="*/ 431 w 432"/>
                    <a:gd name="T5" fmla="*/ 407 h 594"/>
                    <a:gd name="T6" fmla="*/ 0 w 432"/>
                    <a:gd name="T7" fmla="*/ 0 h 594"/>
                    <a:gd name="T8" fmla="*/ 0 w 432"/>
                    <a:gd name="T9" fmla="*/ 593 h 5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2" h="594">
                      <a:moveTo>
                        <a:pt x="0" y="593"/>
                      </a:moveTo>
                      <a:lnTo>
                        <a:pt x="0" y="593"/>
                      </a:lnTo>
                      <a:cubicBezTo>
                        <a:pt x="170" y="593"/>
                        <a:pt x="323" y="521"/>
                        <a:pt x="431" y="407"/>
                      </a:cubicBezTo>
                      <a:lnTo>
                        <a:pt x="0" y="0"/>
                      </a:lnTo>
                      <a:lnTo>
                        <a:pt x="0" y="593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1" name="Freeform 194">
                  <a:extLst>
                    <a:ext uri="{FF2B5EF4-FFF2-40B4-BE49-F238E27FC236}">
                      <a16:creationId xmlns:a16="http://schemas.microsoft.com/office/drawing/2014/main" id="{F2E3C485-5BC6-4997-BDD7-FC04349A7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59283" y="6208501"/>
                  <a:ext cx="404221" cy="557274"/>
                </a:xfrm>
                <a:custGeom>
                  <a:avLst/>
                  <a:gdLst>
                    <a:gd name="T0" fmla="*/ 18 w 455"/>
                    <a:gd name="T1" fmla="*/ 44 h 625"/>
                    <a:gd name="T2" fmla="*/ 18 w 455"/>
                    <a:gd name="T3" fmla="*/ 605 h 625"/>
                    <a:gd name="T4" fmla="*/ 18 w 455"/>
                    <a:gd name="T5" fmla="*/ 605 h 625"/>
                    <a:gd name="T6" fmla="*/ 427 w 455"/>
                    <a:gd name="T7" fmla="*/ 429 h 625"/>
                    <a:gd name="T8" fmla="*/ 18 w 455"/>
                    <a:gd name="T9" fmla="*/ 44 h 625"/>
                    <a:gd name="T10" fmla="*/ 9 w 455"/>
                    <a:gd name="T11" fmla="*/ 624 h 625"/>
                    <a:gd name="T12" fmla="*/ 0 w 455"/>
                    <a:gd name="T13" fmla="*/ 624 h 625"/>
                    <a:gd name="T14" fmla="*/ 0 w 455"/>
                    <a:gd name="T15" fmla="*/ 0 h 625"/>
                    <a:gd name="T16" fmla="*/ 454 w 455"/>
                    <a:gd name="T17" fmla="*/ 428 h 625"/>
                    <a:gd name="T18" fmla="*/ 447 w 455"/>
                    <a:gd name="T19" fmla="*/ 434 h 625"/>
                    <a:gd name="T20" fmla="*/ 447 w 455"/>
                    <a:gd name="T21" fmla="*/ 434 h 625"/>
                    <a:gd name="T22" fmla="*/ 9 w 455"/>
                    <a:gd name="T23" fmla="*/ 624 h 6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55" h="625">
                      <a:moveTo>
                        <a:pt x="18" y="44"/>
                      </a:moveTo>
                      <a:lnTo>
                        <a:pt x="18" y="605"/>
                      </a:lnTo>
                      <a:lnTo>
                        <a:pt x="18" y="605"/>
                      </a:lnTo>
                      <a:cubicBezTo>
                        <a:pt x="174" y="603"/>
                        <a:pt x="319" y="541"/>
                        <a:pt x="427" y="429"/>
                      </a:cubicBezTo>
                      <a:lnTo>
                        <a:pt x="18" y="44"/>
                      </a:lnTo>
                      <a:close/>
                      <a:moveTo>
                        <a:pt x="9" y="624"/>
                      </a:moveTo>
                      <a:lnTo>
                        <a:pt x="0" y="624"/>
                      </a:lnTo>
                      <a:lnTo>
                        <a:pt x="0" y="0"/>
                      </a:lnTo>
                      <a:lnTo>
                        <a:pt x="454" y="428"/>
                      </a:lnTo>
                      <a:lnTo>
                        <a:pt x="447" y="434"/>
                      </a:lnTo>
                      <a:lnTo>
                        <a:pt x="447" y="434"/>
                      </a:lnTo>
                      <a:cubicBezTo>
                        <a:pt x="332" y="557"/>
                        <a:pt x="177" y="624"/>
                        <a:pt x="9" y="6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2" name="Freeform 195">
                  <a:extLst>
                    <a:ext uri="{FF2B5EF4-FFF2-40B4-BE49-F238E27FC236}">
                      <a16:creationId xmlns:a16="http://schemas.microsoft.com/office/drawing/2014/main" id="{B8976767-A21E-46E2-80A9-8A36E9E4EA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67132" y="5792508"/>
                  <a:ext cx="525878" cy="800590"/>
                </a:xfrm>
                <a:custGeom>
                  <a:avLst/>
                  <a:gdLst>
                    <a:gd name="T0" fmla="*/ 332 w 593"/>
                    <a:gd name="T1" fmla="*/ 0 h 898"/>
                    <a:gd name="T2" fmla="*/ 0 w 593"/>
                    <a:gd name="T3" fmla="*/ 490 h 898"/>
                    <a:gd name="T4" fmla="*/ 431 w 593"/>
                    <a:gd name="T5" fmla="*/ 897 h 898"/>
                    <a:gd name="T6" fmla="*/ 431 w 593"/>
                    <a:gd name="T7" fmla="*/ 897 h 898"/>
                    <a:gd name="T8" fmla="*/ 592 w 593"/>
                    <a:gd name="T9" fmla="*/ 490 h 898"/>
                    <a:gd name="T10" fmla="*/ 592 w 593"/>
                    <a:gd name="T11" fmla="*/ 490 h 898"/>
                    <a:gd name="T12" fmla="*/ 332 w 593"/>
                    <a:gd name="T13" fmla="*/ 0 h 8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3" h="898">
                      <a:moveTo>
                        <a:pt x="332" y="0"/>
                      </a:moveTo>
                      <a:lnTo>
                        <a:pt x="0" y="490"/>
                      </a:lnTo>
                      <a:lnTo>
                        <a:pt x="431" y="897"/>
                      </a:lnTo>
                      <a:lnTo>
                        <a:pt x="431" y="897"/>
                      </a:lnTo>
                      <a:cubicBezTo>
                        <a:pt x="531" y="790"/>
                        <a:pt x="592" y="647"/>
                        <a:pt x="592" y="490"/>
                      </a:cubicBezTo>
                      <a:lnTo>
                        <a:pt x="592" y="490"/>
                      </a:lnTo>
                      <a:cubicBezTo>
                        <a:pt x="592" y="286"/>
                        <a:pt x="490" y="106"/>
                        <a:pt x="332" y="0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3" name="Freeform 196">
                  <a:extLst>
                    <a:ext uri="{FF2B5EF4-FFF2-40B4-BE49-F238E27FC236}">
                      <a16:creationId xmlns:a16="http://schemas.microsoft.com/office/drawing/2014/main" id="{2C0CD16D-A5BC-4532-9820-6C5A508A8A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7331" y="5717944"/>
                  <a:ext cx="529801" cy="1039982"/>
                </a:xfrm>
                <a:custGeom>
                  <a:avLst/>
                  <a:gdLst>
                    <a:gd name="T0" fmla="*/ 445 w 594"/>
                    <a:gd name="T1" fmla="*/ 0 h 1167"/>
                    <a:gd name="T2" fmla="*/ 445 w 594"/>
                    <a:gd name="T3" fmla="*/ 0 h 1167"/>
                    <a:gd name="T4" fmla="*/ 0 w 594"/>
                    <a:gd name="T5" fmla="*/ 573 h 1167"/>
                    <a:gd name="T6" fmla="*/ 0 w 594"/>
                    <a:gd name="T7" fmla="*/ 573 h 1167"/>
                    <a:gd name="T8" fmla="*/ 593 w 594"/>
                    <a:gd name="T9" fmla="*/ 1166 h 1167"/>
                    <a:gd name="T10" fmla="*/ 593 w 594"/>
                    <a:gd name="T11" fmla="*/ 573 h 1167"/>
                    <a:gd name="T12" fmla="*/ 445 w 594"/>
                    <a:gd name="T13" fmla="*/ 0 h 1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4" h="1167">
                      <a:moveTo>
                        <a:pt x="445" y="0"/>
                      </a:moveTo>
                      <a:lnTo>
                        <a:pt x="445" y="0"/>
                      </a:lnTo>
                      <a:cubicBezTo>
                        <a:pt x="190" y="66"/>
                        <a:pt x="0" y="297"/>
                        <a:pt x="0" y="573"/>
                      </a:cubicBezTo>
                      <a:lnTo>
                        <a:pt x="0" y="573"/>
                      </a:lnTo>
                      <a:cubicBezTo>
                        <a:pt x="0" y="901"/>
                        <a:pt x="266" y="1166"/>
                        <a:pt x="593" y="1166"/>
                      </a:cubicBezTo>
                      <a:lnTo>
                        <a:pt x="593" y="573"/>
                      </a:lnTo>
                      <a:lnTo>
                        <a:pt x="445" y="0"/>
                      </a:lnTo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4" name="Freeform 197">
                  <a:extLst>
                    <a:ext uri="{FF2B5EF4-FFF2-40B4-BE49-F238E27FC236}">
                      <a16:creationId xmlns:a16="http://schemas.microsoft.com/office/drawing/2014/main" id="{93B53EFA-71A1-40BD-96D1-9753A0EDC8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29482" y="5710095"/>
                  <a:ext cx="545499" cy="1055679"/>
                </a:xfrm>
                <a:custGeom>
                  <a:avLst/>
                  <a:gdLst>
                    <a:gd name="T0" fmla="*/ 447 w 612"/>
                    <a:gd name="T1" fmla="*/ 23 h 1188"/>
                    <a:gd name="T2" fmla="*/ 447 w 612"/>
                    <a:gd name="T3" fmla="*/ 23 h 1188"/>
                    <a:gd name="T4" fmla="*/ 19 w 612"/>
                    <a:gd name="T5" fmla="*/ 585 h 1188"/>
                    <a:gd name="T6" fmla="*/ 19 w 612"/>
                    <a:gd name="T7" fmla="*/ 585 h 1188"/>
                    <a:gd name="T8" fmla="*/ 593 w 612"/>
                    <a:gd name="T9" fmla="*/ 1168 h 1188"/>
                    <a:gd name="T10" fmla="*/ 593 w 612"/>
                    <a:gd name="T11" fmla="*/ 586 h 1188"/>
                    <a:gd name="T12" fmla="*/ 447 w 612"/>
                    <a:gd name="T13" fmla="*/ 23 h 1188"/>
                    <a:gd name="T14" fmla="*/ 611 w 612"/>
                    <a:gd name="T15" fmla="*/ 1187 h 1188"/>
                    <a:gd name="T16" fmla="*/ 602 w 612"/>
                    <a:gd name="T17" fmla="*/ 1187 h 1188"/>
                    <a:gd name="T18" fmla="*/ 602 w 612"/>
                    <a:gd name="T19" fmla="*/ 1187 h 1188"/>
                    <a:gd name="T20" fmla="*/ 0 w 612"/>
                    <a:gd name="T21" fmla="*/ 585 h 1188"/>
                    <a:gd name="T22" fmla="*/ 0 w 612"/>
                    <a:gd name="T23" fmla="*/ 585 h 1188"/>
                    <a:gd name="T24" fmla="*/ 451 w 612"/>
                    <a:gd name="T25" fmla="*/ 3 h 1188"/>
                    <a:gd name="T26" fmla="*/ 461 w 612"/>
                    <a:gd name="T27" fmla="*/ 0 h 1188"/>
                    <a:gd name="T28" fmla="*/ 611 w 612"/>
                    <a:gd name="T29" fmla="*/ 585 h 1188"/>
                    <a:gd name="T30" fmla="*/ 611 w 612"/>
                    <a:gd name="T31" fmla="*/ 1187 h 1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2" h="1188">
                      <a:moveTo>
                        <a:pt x="447" y="23"/>
                      </a:moveTo>
                      <a:lnTo>
                        <a:pt x="447" y="23"/>
                      </a:lnTo>
                      <a:cubicBezTo>
                        <a:pt x="194" y="92"/>
                        <a:pt x="19" y="323"/>
                        <a:pt x="19" y="585"/>
                      </a:cubicBezTo>
                      <a:lnTo>
                        <a:pt x="19" y="585"/>
                      </a:lnTo>
                      <a:cubicBezTo>
                        <a:pt x="19" y="903"/>
                        <a:pt x="276" y="1164"/>
                        <a:pt x="593" y="1168"/>
                      </a:cubicBezTo>
                      <a:lnTo>
                        <a:pt x="593" y="586"/>
                      </a:lnTo>
                      <a:lnTo>
                        <a:pt x="447" y="23"/>
                      </a:lnTo>
                      <a:close/>
                      <a:moveTo>
                        <a:pt x="611" y="1187"/>
                      </a:moveTo>
                      <a:lnTo>
                        <a:pt x="602" y="1187"/>
                      </a:lnTo>
                      <a:lnTo>
                        <a:pt x="602" y="1187"/>
                      </a:lnTo>
                      <a:cubicBezTo>
                        <a:pt x="271" y="1187"/>
                        <a:pt x="0" y="917"/>
                        <a:pt x="0" y="585"/>
                      </a:cubicBezTo>
                      <a:lnTo>
                        <a:pt x="0" y="585"/>
                      </a:lnTo>
                      <a:cubicBezTo>
                        <a:pt x="0" y="311"/>
                        <a:pt x="186" y="71"/>
                        <a:pt x="451" y="3"/>
                      </a:cubicBezTo>
                      <a:lnTo>
                        <a:pt x="461" y="0"/>
                      </a:lnTo>
                      <a:lnTo>
                        <a:pt x="611" y="585"/>
                      </a:lnTo>
                      <a:lnTo>
                        <a:pt x="611" y="118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5" name="Freeform 198">
                  <a:extLst>
                    <a:ext uri="{FF2B5EF4-FFF2-40B4-BE49-F238E27FC236}">
                      <a16:creationId xmlns:a16="http://schemas.microsoft.com/office/drawing/2014/main" id="{BE48841A-E908-4BFC-A6B4-6687EB0ACD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36327" y="5651227"/>
                  <a:ext cx="145206" cy="145206"/>
                </a:xfrm>
                <a:custGeom>
                  <a:avLst/>
                  <a:gdLst>
                    <a:gd name="T0" fmla="*/ 163 w 164"/>
                    <a:gd name="T1" fmla="*/ 82 h 165"/>
                    <a:gd name="T2" fmla="*/ 163 w 164"/>
                    <a:gd name="T3" fmla="*/ 82 h 165"/>
                    <a:gd name="T4" fmla="*/ 81 w 164"/>
                    <a:gd name="T5" fmla="*/ 164 h 165"/>
                    <a:gd name="T6" fmla="*/ 81 w 164"/>
                    <a:gd name="T7" fmla="*/ 164 h 165"/>
                    <a:gd name="T8" fmla="*/ 0 w 164"/>
                    <a:gd name="T9" fmla="*/ 82 h 165"/>
                    <a:gd name="T10" fmla="*/ 0 w 164"/>
                    <a:gd name="T11" fmla="*/ 82 h 165"/>
                    <a:gd name="T12" fmla="*/ 81 w 164"/>
                    <a:gd name="T13" fmla="*/ 0 h 165"/>
                    <a:gd name="T14" fmla="*/ 81 w 164"/>
                    <a:gd name="T15" fmla="*/ 0 h 165"/>
                    <a:gd name="T16" fmla="*/ 163 w 164"/>
                    <a:gd name="T17" fmla="*/ 8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4" h="165">
                      <a:moveTo>
                        <a:pt x="163" y="82"/>
                      </a:moveTo>
                      <a:lnTo>
                        <a:pt x="163" y="82"/>
                      </a:lnTo>
                      <a:cubicBezTo>
                        <a:pt x="163" y="127"/>
                        <a:pt x="126" y="164"/>
                        <a:pt x="81" y="164"/>
                      </a:cubicBezTo>
                      <a:lnTo>
                        <a:pt x="81" y="164"/>
                      </a:lnTo>
                      <a:cubicBezTo>
                        <a:pt x="36" y="164"/>
                        <a:pt x="0" y="127"/>
                        <a:pt x="0" y="82"/>
                      </a:cubicBezTo>
                      <a:lnTo>
                        <a:pt x="0" y="82"/>
                      </a:lnTo>
                      <a:cubicBezTo>
                        <a:pt x="0" y="37"/>
                        <a:pt x="36" y="0"/>
                        <a:pt x="81" y="0"/>
                      </a:cubicBezTo>
                      <a:lnTo>
                        <a:pt x="81" y="0"/>
                      </a:lnTo>
                      <a:cubicBezTo>
                        <a:pt x="126" y="0"/>
                        <a:pt x="163" y="37"/>
                        <a:pt x="163" y="8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6" name="Freeform 199">
                  <a:extLst>
                    <a:ext uri="{FF2B5EF4-FFF2-40B4-BE49-F238E27FC236}">
                      <a16:creationId xmlns:a16="http://schemas.microsoft.com/office/drawing/2014/main" id="{9BDCD59E-E9DE-4C15-A9BA-26D2D0CF20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8478" y="5643378"/>
                  <a:ext cx="160904" cy="164827"/>
                </a:xfrm>
                <a:custGeom>
                  <a:avLst/>
                  <a:gdLst>
                    <a:gd name="T0" fmla="*/ 92 w 183"/>
                    <a:gd name="T1" fmla="*/ 19 h 185"/>
                    <a:gd name="T2" fmla="*/ 92 w 183"/>
                    <a:gd name="T3" fmla="*/ 19 h 185"/>
                    <a:gd name="T4" fmla="*/ 19 w 183"/>
                    <a:gd name="T5" fmla="*/ 92 h 185"/>
                    <a:gd name="T6" fmla="*/ 19 w 183"/>
                    <a:gd name="T7" fmla="*/ 92 h 185"/>
                    <a:gd name="T8" fmla="*/ 92 w 183"/>
                    <a:gd name="T9" fmla="*/ 165 h 185"/>
                    <a:gd name="T10" fmla="*/ 92 w 183"/>
                    <a:gd name="T11" fmla="*/ 165 h 185"/>
                    <a:gd name="T12" fmla="*/ 164 w 183"/>
                    <a:gd name="T13" fmla="*/ 92 h 185"/>
                    <a:gd name="T14" fmla="*/ 164 w 183"/>
                    <a:gd name="T15" fmla="*/ 92 h 185"/>
                    <a:gd name="T16" fmla="*/ 92 w 183"/>
                    <a:gd name="T17" fmla="*/ 19 h 185"/>
                    <a:gd name="T18" fmla="*/ 92 w 183"/>
                    <a:gd name="T19" fmla="*/ 184 h 185"/>
                    <a:gd name="T20" fmla="*/ 92 w 183"/>
                    <a:gd name="T21" fmla="*/ 184 h 185"/>
                    <a:gd name="T22" fmla="*/ 0 w 183"/>
                    <a:gd name="T23" fmla="*/ 92 h 185"/>
                    <a:gd name="T24" fmla="*/ 0 w 183"/>
                    <a:gd name="T25" fmla="*/ 92 h 185"/>
                    <a:gd name="T26" fmla="*/ 92 w 183"/>
                    <a:gd name="T27" fmla="*/ 0 h 185"/>
                    <a:gd name="T28" fmla="*/ 92 w 183"/>
                    <a:gd name="T29" fmla="*/ 0 h 185"/>
                    <a:gd name="T30" fmla="*/ 182 w 183"/>
                    <a:gd name="T31" fmla="*/ 92 h 185"/>
                    <a:gd name="T32" fmla="*/ 182 w 183"/>
                    <a:gd name="T33" fmla="*/ 92 h 185"/>
                    <a:gd name="T34" fmla="*/ 92 w 183"/>
                    <a:gd name="T35" fmla="*/ 184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3" h="185">
                      <a:moveTo>
                        <a:pt x="92" y="19"/>
                      </a:moveTo>
                      <a:lnTo>
                        <a:pt x="92" y="19"/>
                      </a:lnTo>
                      <a:cubicBezTo>
                        <a:pt x="52" y="19"/>
                        <a:pt x="19" y="52"/>
                        <a:pt x="19" y="92"/>
                      </a:cubicBezTo>
                      <a:lnTo>
                        <a:pt x="19" y="92"/>
                      </a:lnTo>
                      <a:cubicBezTo>
                        <a:pt x="19" y="132"/>
                        <a:pt x="52" y="165"/>
                        <a:pt x="92" y="165"/>
                      </a:cubicBezTo>
                      <a:lnTo>
                        <a:pt x="92" y="165"/>
                      </a:lnTo>
                      <a:cubicBezTo>
                        <a:pt x="131" y="165"/>
                        <a:pt x="164" y="132"/>
                        <a:pt x="164" y="92"/>
                      </a:cubicBezTo>
                      <a:lnTo>
                        <a:pt x="164" y="92"/>
                      </a:lnTo>
                      <a:cubicBezTo>
                        <a:pt x="164" y="52"/>
                        <a:pt x="131" y="19"/>
                        <a:pt x="92" y="19"/>
                      </a:cubicBezTo>
                      <a:close/>
                      <a:moveTo>
                        <a:pt x="92" y="184"/>
                      </a:moveTo>
                      <a:lnTo>
                        <a:pt x="92" y="184"/>
                      </a:lnTo>
                      <a:cubicBezTo>
                        <a:pt x="41" y="184"/>
                        <a:pt x="0" y="142"/>
                        <a:pt x="0" y="92"/>
                      </a:cubicBezTo>
                      <a:lnTo>
                        <a:pt x="0" y="92"/>
                      </a:lnTo>
                      <a:cubicBezTo>
                        <a:pt x="0" y="41"/>
                        <a:pt x="41" y="0"/>
                        <a:pt x="92" y="0"/>
                      </a:cubicBezTo>
                      <a:lnTo>
                        <a:pt x="92" y="0"/>
                      </a:lnTo>
                      <a:cubicBezTo>
                        <a:pt x="142" y="0"/>
                        <a:pt x="182" y="41"/>
                        <a:pt x="182" y="92"/>
                      </a:cubicBezTo>
                      <a:lnTo>
                        <a:pt x="182" y="92"/>
                      </a:lnTo>
                      <a:cubicBezTo>
                        <a:pt x="182" y="142"/>
                        <a:pt x="142" y="184"/>
                        <a:pt x="92" y="18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7" name="Freeform 200">
                  <a:extLst>
                    <a:ext uri="{FF2B5EF4-FFF2-40B4-BE49-F238E27FC236}">
                      <a16:creationId xmlns:a16="http://schemas.microsoft.com/office/drawing/2014/main" id="{3F2068B8-FC81-4E67-8A11-C93137648A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283570" y="5717944"/>
                  <a:ext cx="364974" cy="15698"/>
                </a:xfrm>
                <a:custGeom>
                  <a:avLst/>
                  <a:gdLst>
                    <a:gd name="T0" fmla="*/ 399 w 410"/>
                    <a:gd name="T1" fmla="*/ 18 h 19"/>
                    <a:gd name="T2" fmla="*/ 9 w 410"/>
                    <a:gd name="T3" fmla="*/ 18 h 19"/>
                    <a:gd name="T4" fmla="*/ 9 w 410"/>
                    <a:gd name="T5" fmla="*/ 18 h 19"/>
                    <a:gd name="T6" fmla="*/ 0 w 410"/>
                    <a:gd name="T7" fmla="*/ 9 h 19"/>
                    <a:gd name="T8" fmla="*/ 0 w 410"/>
                    <a:gd name="T9" fmla="*/ 9 h 19"/>
                    <a:gd name="T10" fmla="*/ 9 w 410"/>
                    <a:gd name="T11" fmla="*/ 0 h 19"/>
                    <a:gd name="T12" fmla="*/ 399 w 410"/>
                    <a:gd name="T13" fmla="*/ 0 h 19"/>
                    <a:gd name="T14" fmla="*/ 399 w 410"/>
                    <a:gd name="T15" fmla="*/ 0 h 19"/>
                    <a:gd name="T16" fmla="*/ 409 w 410"/>
                    <a:gd name="T17" fmla="*/ 9 h 19"/>
                    <a:gd name="T18" fmla="*/ 409 w 410"/>
                    <a:gd name="T19" fmla="*/ 9 h 19"/>
                    <a:gd name="T20" fmla="*/ 399 w 410"/>
                    <a:gd name="T21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0" h="19">
                      <a:moveTo>
                        <a:pt x="399" y="18"/>
                      </a:moveTo>
                      <a:lnTo>
                        <a:pt x="9" y="18"/>
                      </a:lnTo>
                      <a:lnTo>
                        <a:pt x="9" y="18"/>
                      </a:lnTo>
                      <a:cubicBezTo>
                        <a:pt x="4" y="18"/>
                        <a:pt x="0" y="14"/>
                        <a:pt x="0" y="9"/>
                      </a:cubicBezTo>
                      <a:lnTo>
                        <a:pt x="0" y="9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399" y="0"/>
                      </a:lnTo>
                      <a:lnTo>
                        <a:pt x="399" y="0"/>
                      </a:lnTo>
                      <a:cubicBezTo>
                        <a:pt x="405" y="0"/>
                        <a:pt x="409" y="4"/>
                        <a:pt x="409" y="9"/>
                      </a:cubicBezTo>
                      <a:lnTo>
                        <a:pt x="409" y="9"/>
                      </a:lnTo>
                      <a:cubicBezTo>
                        <a:pt x="409" y="14"/>
                        <a:pt x="405" y="18"/>
                        <a:pt x="399" y="1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8" name="Freeform 201">
                  <a:extLst>
                    <a:ext uri="{FF2B5EF4-FFF2-40B4-BE49-F238E27FC236}">
                      <a16:creationId xmlns:a16="http://schemas.microsoft.com/office/drawing/2014/main" id="{C098AAE7-B3FF-4C70-9555-75E462883A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36327" y="5957335"/>
                  <a:ext cx="145206" cy="149130"/>
                </a:xfrm>
                <a:custGeom>
                  <a:avLst/>
                  <a:gdLst>
                    <a:gd name="T0" fmla="*/ 163 w 164"/>
                    <a:gd name="T1" fmla="*/ 83 h 166"/>
                    <a:gd name="T2" fmla="*/ 163 w 164"/>
                    <a:gd name="T3" fmla="*/ 83 h 166"/>
                    <a:gd name="T4" fmla="*/ 81 w 164"/>
                    <a:gd name="T5" fmla="*/ 165 h 166"/>
                    <a:gd name="T6" fmla="*/ 81 w 164"/>
                    <a:gd name="T7" fmla="*/ 165 h 166"/>
                    <a:gd name="T8" fmla="*/ 0 w 164"/>
                    <a:gd name="T9" fmla="*/ 83 h 166"/>
                    <a:gd name="T10" fmla="*/ 0 w 164"/>
                    <a:gd name="T11" fmla="*/ 83 h 166"/>
                    <a:gd name="T12" fmla="*/ 81 w 164"/>
                    <a:gd name="T13" fmla="*/ 0 h 166"/>
                    <a:gd name="T14" fmla="*/ 81 w 164"/>
                    <a:gd name="T15" fmla="*/ 0 h 166"/>
                    <a:gd name="T16" fmla="*/ 163 w 164"/>
                    <a:gd name="T17" fmla="*/ 83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4" h="166">
                      <a:moveTo>
                        <a:pt x="163" y="83"/>
                      </a:moveTo>
                      <a:lnTo>
                        <a:pt x="163" y="83"/>
                      </a:lnTo>
                      <a:cubicBezTo>
                        <a:pt x="163" y="128"/>
                        <a:pt x="126" y="165"/>
                        <a:pt x="81" y="165"/>
                      </a:cubicBezTo>
                      <a:lnTo>
                        <a:pt x="81" y="165"/>
                      </a:lnTo>
                      <a:cubicBezTo>
                        <a:pt x="36" y="165"/>
                        <a:pt x="0" y="128"/>
                        <a:pt x="0" y="83"/>
                      </a:cubicBezTo>
                      <a:lnTo>
                        <a:pt x="0" y="83"/>
                      </a:lnTo>
                      <a:cubicBezTo>
                        <a:pt x="0" y="37"/>
                        <a:pt x="36" y="0"/>
                        <a:pt x="81" y="0"/>
                      </a:cubicBezTo>
                      <a:lnTo>
                        <a:pt x="81" y="0"/>
                      </a:lnTo>
                      <a:cubicBezTo>
                        <a:pt x="126" y="0"/>
                        <a:pt x="163" y="37"/>
                        <a:pt x="163" y="8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9" name="Freeform 202">
                  <a:extLst>
                    <a:ext uri="{FF2B5EF4-FFF2-40B4-BE49-F238E27FC236}">
                      <a16:creationId xmlns:a16="http://schemas.microsoft.com/office/drawing/2014/main" id="{275A227C-DDC4-4C31-A228-B6553733C9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8478" y="5949486"/>
                  <a:ext cx="160904" cy="164827"/>
                </a:xfrm>
                <a:custGeom>
                  <a:avLst/>
                  <a:gdLst>
                    <a:gd name="T0" fmla="*/ 92 w 183"/>
                    <a:gd name="T1" fmla="*/ 19 h 184"/>
                    <a:gd name="T2" fmla="*/ 92 w 183"/>
                    <a:gd name="T3" fmla="*/ 19 h 184"/>
                    <a:gd name="T4" fmla="*/ 19 w 183"/>
                    <a:gd name="T5" fmla="*/ 92 h 184"/>
                    <a:gd name="T6" fmla="*/ 19 w 183"/>
                    <a:gd name="T7" fmla="*/ 92 h 184"/>
                    <a:gd name="T8" fmla="*/ 92 w 183"/>
                    <a:gd name="T9" fmla="*/ 164 h 184"/>
                    <a:gd name="T10" fmla="*/ 92 w 183"/>
                    <a:gd name="T11" fmla="*/ 164 h 184"/>
                    <a:gd name="T12" fmla="*/ 164 w 183"/>
                    <a:gd name="T13" fmla="*/ 92 h 184"/>
                    <a:gd name="T14" fmla="*/ 164 w 183"/>
                    <a:gd name="T15" fmla="*/ 92 h 184"/>
                    <a:gd name="T16" fmla="*/ 92 w 183"/>
                    <a:gd name="T17" fmla="*/ 19 h 184"/>
                    <a:gd name="T18" fmla="*/ 92 w 183"/>
                    <a:gd name="T19" fmla="*/ 183 h 184"/>
                    <a:gd name="T20" fmla="*/ 92 w 183"/>
                    <a:gd name="T21" fmla="*/ 183 h 184"/>
                    <a:gd name="T22" fmla="*/ 0 w 183"/>
                    <a:gd name="T23" fmla="*/ 92 h 184"/>
                    <a:gd name="T24" fmla="*/ 0 w 183"/>
                    <a:gd name="T25" fmla="*/ 92 h 184"/>
                    <a:gd name="T26" fmla="*/ 92 w 183"/>
                    <a:gd name="T27" fmla="*/ 0 h 184"/>
                    <a:gd name="T28" fmla="*/ 92 w 183"/>
                    <a:gd name="T29" fmla="*/ 0 h 184"/>
                    <a:gd name="T30" fmla="*/ 182 w 183"/>
                    <a:gd name="T31" fmla="*/ 92 h 184"/>
                    <a:gd name="T32" fmla="*/ 182 w 183"/>
                    <a:gd name="T33" fmla="*/ 92 h 184"/>
                    <a:gd name="T34" fmla="*/ 92 w 183"/>
                    <a:gd name="T35" fmla="*/ 183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3" h="184">
                      <a:moveTo>
                        <a:pt x="92" y="19"/>
                      </a:moveTo>
                      <a:lnTo>
                        <a:pt x="92" y="19"/>
                      </a:lnTo>
                      <a:cubicBezTo>
                        <a:pt x="52" y="19"/>
                        <a:pt x="19" y="51"/>
                        <a:pt x="19" y="92"/>
                      </a:cubicBezTo>
                      <a:lnTo>
                        <a:pt x="19" y="92"/>
                      </a:lnTo>
                      <a:cubicBezTo>
                        <a:pt x="19" y="132"/>
                        <a:pt x="52" y="164"/>
                        <a:pt x="92" y="164"/>
                      </a:cubicBezTo>
                      <a:lnTo>
                        <a:pt x="92" y="164"/>
                      </a:lnTo>
                      <a:cubicBezTo>
                        <a:pt x="131" y="164"/>
                        <a:pt x="164" y="132"/>
                        <a:pt x="164" y="92"/>
                      </a:cubicBezTo>
                      <a:lnTo>
                        <a:pt x="164" y="92"/>
                      </a:lnTo>
                      <a:cubicBezTo>
                        <a:pt x="164" y="51"/>
                        <a:pt x="131" y="19"/>
                        <a:pt x="92" y="19"/>
                      </a:cubicBezTo>
                      <a:close/>
                      <a:moveTo>
                        <a:pt x="92" y="183"/>
                      </a:moveTo>
                      <a:lnTo>
                        <a:pt x="92" y="183"/>
                      </a:lnTo>
                      <a:cubicBezTo>
                        <a:pt x="41" y="183"/>
                        <a:pt x="0" y="142"/>
                        <a:pt x="0" y="92"/>
                      </a:cubicBezTo>
                      <a:lnTo>
                        <a:pt x="0" y="92"/>
                      </a:lnTo>
                      <a:cubicBezTo>
                        <a:pt x="0" y="41"/>
                        <a:pt x="41" y="0"/>
                        <a:pt x="92" y="0"/>
                      </a:cubicBezTo>
                      <a:lnTo>
                        <a:pt x="92" y="0"/>
                      </a:lnTo>
                      <a:cubicBezTo>
                        <a:pt x="142" y="0"/>
                        <a:pt x="182" y="41"/>
                        <a:pt x="182" y="92"/>
                      </a:cubicBezTo>
                      <a:lnTo>
                        <a:pt x="182" y="92"/>
                      </a:lnTo>
                      <a:cubicBezTo>
                        <a:pt x="182" y="142"/>
                        <a:pt x="142" y="183"/>
                        <a:pt x="92" y="1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0" name="Freeform 203">
                  <a:extLst>
                    <a:ext uri="{FF2B5EF4-FFF2-40B4-BE49-F238E27FC236}">
                      <a16:creationId xmlns:a16="http://schemas.microsoft.com/office/drawing/2014/main" id="{E7DC121B-CF1B-4223-9BA0-D4057C25BC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283570" y="6020126"/>
                  <a:ext cx="364974" cy="19624"/>
                </a:xfrm>
                <a:custGeom>
                  <a:avLst/>
                  <a:gdLst>
                    <a:gd name="T0" fmla="*/ 399 w 410"/>
                    <a:gd name="T1" fmla="*/ 19 h 20"/>
                    <a:gd name="T2" fmla="*/ 9 w 410"/>
                    <a:gd name="T3" fmla="*/ 19 h 20"/>
                    <a:gd name="T4" fmla="*/ 9 w 410"/>
                    <a:gd name="T5" fmla="*/ 19 h 20"/>
                    <a:gd name="T6" fmla="*/ 0 w 410"/>
                    <a:gd name="T7" fmla="*/ 10 h 20"/>
                    <a:gd name="T8" fmla="*/ 0 w 410"/>
                    <a:gd name="T9" fmla="*/ 10 h 20"/>
                    <a:gd name="T10" fmla="*/ 9 w 410"/>
                    <a:gd name="T11" fmla="*/ 0 h 20"/>
                    <a:gd name="T12" fmla="*/ 399 w 410"/>
                    <a:gd name="T13" fmla="*/ 0 h 20"/>
                    <a:gd name="T14" fmla="*/ 399 w 410"/>
                    <a:gd name="T15" fmla="*/ 0 h 20"/>
                    <a:gd name="T16" fmla="*/ 409 w 410"/>
                    <a:gd name="T17" fmla="*/ 10 h 20"/>
                    <a:gd name="T18" fmla="*/ 409 w 410"/>
                    <a:gd name="T19" fmla="*/ 10 h 20"/>
                    <a:gd name="T20" fmla="*/ 399 w 410"/>
                    <a:gd name="T21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0" h="20">
                      <a:moveTo>
                        <a:pt x="399" y="19"/>
                      </a:moveTo>
                      <a:lnTo>
                        <a:pt x="9" y="19"/>
                      </a:lnTo>
                      <a:lnTo>
                        <a:pt x="9" y="19"/>
                      </a:lnTo>
                      <a:cubicBezTo>
                        <a:pt x="4" y="19"/>
                        <a:pt x="0" y="14"/>
                        <a:pt x="0" y="10"/>
                      </a:cubicBezTo>
                      <a:lnTo>
                        <a:pt x="0" y="10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399" y="0"/>
                      </a:lnTo>
                      <a:lnTo>
                        <a:pt x="399" y="0"/>
                      </a:lnTo>
                      <a:cubicBezTo>
                        <a:pt x="405" y="0"/>
                        <a:pt x="409" y="4"/>
                        <a:pt x="409" y="10"/>
                      </a:cubicBezTo>
                      <a:lnTo>
                        <a:pt x="409" y="10"/>
                      </a:lnTo>
                      <a:cubicBezTo>
                        <a:pt x="409" y="14"/>
                        <a:pt x="405" y="19"/>
                        <a:pt x="399" y="19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1" name="Freeform 204">
                  <a:extLst>
                    <a:ext uri="{FF2B5EF4-FFF2-40B4-BE49-F238E27FC236}">
                      <a16:creationId xmlns:a16="http://schemas.microsoft.com/office/drawing/2014/main" id="{303D9CAD-FEFB-4783-97BA-FEB1FD8816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283570" y="6326235"/>
                  <a:ext cx="364974" cy="19624"/>
                </a:xfrm>
                <a:custGeom>
                  <a:avLst/>
                  <a:gdLst>
                    <a:gd name="T0" fmla="*/ 399 w 410"/>
                    <a:gd name="T1" fmla="*/ 19 h 20"/>
                    <a:gd name="T2" fmla="*/ 9 w 410"/>
                    <a:gd name="T3" fmla="*/ 19 h 20"/>
                    <a:gd name="T4" fmla="*/ 9 w 410"/>
                    <a:gd name="T5" fmla="*/ 19 h 20"/>
                    <a:gd name="T6" fmla="*/ 0 w 410"/>
                    <a:gd name="T7" fmla="*/ 9 h 20"/>
                    <a:gd name="T8" fmla="*/ 0 w 410"/>
                    <a:gd name="T9" fmla="*/ 9 h 20"/>
                    <a:gd name="T10" fmla="*/ 9 w 410"/>
                    <a:gd name="T11" fmla="*/ 0 h 20"/>
                    <a:gd name="T12" fmla="*/ 399 w 410"/>
                    <a:gd name="T13" fmla="*/ 0 h 20"/>
                    <a:gd name="T14" fmla="*/ 399 w 410"/>
                    <a:gd name="T15" fmla="*/ 0 h 20"/>
                    <a:gd name="T16" fmla="*/ 409 w 410"/>
                    <a:gd name="T17" fmla="*/ 9 h 20"/>
                    <a:gd name="T18" fmla="*/ 409 w 410"/>
                    <a:gd name="T19" fmla="*/ 9 h 20"/>
                    <a:gd name="T20" fmla="*/ 399 w 410"/>
                    <a:gd name="T21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0" h="20">
                      <a:moveTo>
                        <a:pt x="399" y="19"/>
                      </a:moveTo>
                      <a:lnTo>
                        <a:pt x="9" y="19"/>
                      </a:lnTo>
                      <a:lnTo>
                        <a:pt x="9" y="19"/>
                      </a:lnTo>
                      <a:cubicBezTo>
                        <a:pt x="4" y="19"/>
                        <a:pt x="0" y="14"/>
                        <a:pt x="0" y="9"/>
                      </a:cubicBezTo>
                      <a:lnTo>
                        <a:pt x="0" y="9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399" y="0"/>
                      </a:lnTo>
                      <a:lnTo>
                        <a:pt x="399" y="0"/>
                      </a:lnTo>
                      <a:cubicBezTo>
                        <a:pt x="405" y="0"/>
                        <a:pt x="409" y="4"/>
                        <a:pt x="409" y="9"/>
                      </a:cubicBezTo>
                      <a:lnTo>
                        <a:pt x="409" y="9"/>
                      </a:lnTo>
                      <a:cubicBezTo>
                        <a:pt x="409" y="14"/>
                        <a:pt x="405" y="19"/>
                        <a:pt x="399" y="19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2" name="Freeform 205">
                  <a:extLst>
                    <a:ext uri="{FF2B5EF4-FFF2-40B4-BE49-F238E27FC236}">
                      <a16:creationId xmlns:a16="http://schemas.microsoft.com/office/drawing/2014/main" id="{CF3285EB-A532-4FA5-B11A-648F2ECC1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283570" y="6628420"/>
                  <a:ext cx="364974" cy="19621"/>
                </a:xfrm>
                <a:custGeom>
                  <a:avLst/>
                  <a:gdLst>
                    <a:gd name="T0" fmla="*/ 399 w 410"/>
                    <a:gd name="T1" fmla="*/ 19 h 20"/>
                    <a:gd name="T2" fmla="*/ 9 w 410"/>
                    <a:gd name="T3" fmla="*/ 19 h 20"/>
                    <a:gd name="T4" fmla="*/ 9 w 410"/>
                    <a:gd name="T5" fmla="*/ 19 h 20"/>
                    <a:gd name="T6" fmla="*/ 0 w 410"/>
                    <a:gd name="T7" fmla="*/ 10 h 20"/>
                    <a:gd name="T8" fmla="*/ 0 w 410"/>
                    <a:gd name="T9" fmla="*/ 10 h 20"/>
                    <a:gd name="T10" fmla="*/ 9 w 410"/>
                    <a:gd name="T11" fmla="*/ 0 h 20"/>
                    <a:gd name="T12" fmla="*/ 399 w 410"/>
                    <a:gd name="T13" fmla="*/ 0 h 20"/>
                    <a:gd name="T14" fmla="*/ 399 w 410"/>
                    <a:gd name="T15" fmla="*/ 0 h 20"/>
                    <a:gd name="T16" fmla="*/ 409 w 410"/>
                    <a:gd name="T17" fmla="*/ 10 h 20"/>
                    <a:gd name="T18" fmla="*/ 409 w 410"/>
                    <a:gd name="T19" fmla="*/ 10 h 20"/>
                    <a:gd name="T20" fmla="*/ 399 w 410"/>
                    <a:gd name="T21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0" h="20">
                      <a:moveTo>
                        <a:pt x="399" y="19"/>
                      </a:moveTo>
                      <a:lnTo>
                        <a:pt x="9" y="19"/>
                      </a:lnTo>
                      <a:lnTo>
                        <a:pt x="9" y="19"/>
                      </a:lnTo>
                      <a:cubicBezTo>
                        <a:pt x="4" y="19"/>
                        <a:pt x="0" y="15"/>
                        <a:pt x="0" y="10"/>
                      </a:cubicBezTo>
                      <a:lnTo>
                        <a:pt x="0" y="10"/>
                      </a:lnTo>
                      <a:cubicBezTo>
                        <a:pt x="0" y="5"/>
                        <a:pt x="4" y="0"/>
                        <a:pt x="9" y="0"/>
                      </a:cubicBezTo>
                      <a:lnTo>
                        <a:pt x="399" y="0"/>
                      </a:lnTo>
                      <a:lnTo>
                        <a:pt x="399" y="0"/>
                      </a:lnTo>
                      <a:cubicBezTo>
                        <a:pt x="405" y="0"/>
                        <a:pt x="409" y="5"/>
                        <a:pt x="409" y="10"/>
                      </a:cubicBezTo>
                      <a:lnTo>
                        <a:pt x="409" y="10"/>
                      </a:lnTo>
                      <a:cubicBezTo>
                        <a:pt x="409" y="15"/>
                        <a:pt x="405" y="19"/>
                        <a:pt x="399" y="19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3" name="Freeform 206">
                  <a:extLst>
                    <a:ext uri="{FF2B5EF4-FFF2-40B4-BE49-F238E27FC236}">
                      <a16:creationId xmlns:a16="http://schemas.microsoft.com/office/drawing/2014/main" id="{D0BAFA58-F197-4ABB-A3BD-711173D4C6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51730" y="4509209"/>
                  <a:ext cx="616142" cy="156979"/>
                </a:xfrm>
                <a:custGeom>
                  <a:avLst/>
                  <a:gdLst>
                    <a:gd name="T0" fmla="*/ 88 w 692"/>
                    <a:gd name="T1" fmla="*/ 19 h 177"/>
                    <a:gd name="T2" fmla="*/ 88 w 692"/>
                    <a:gd name="T3" fmla="*/ 19 h 177"/>
                    <a:gd name="T4" fmla="*/ 39 w 692"/>
                    <a:gd name="T5" fmla="*/ 39 h 177"/>
                    <a:gd name="T6" fmla="*/ 39 w 692"/>
                    <a:gd name="T7" fmla="*/ 39 h 177"/>
                    <a:gd name="T8" fmla="*/ 19 w 692"/>
                    <a:gd name="T9" fmla="*/ 88 h 177"/>
                    <a:gd name="T10" fmla="*/ 19 w 692"/>
                    <a:gd name="T11" fmla="*/ 88 h 177"/>
                    <a:gd name="T12" fmla="*/ 39 w 692"/>
                    <a:gd name="T13" fmla="*/ 137 h 177"/>
                    <a:gd name="T14" fmla="*/ 39 w 692"/>
                    <a:gd name="T15" fmla="*/ 137 h 177"/>
                    <a:gd name="T16" fmla="*/ 88 w 692"/>
                    <a:gd name="T17" fmla="*/ 157 h 177"/>
                    <a:gd name="T18" fmla="*/ 604 w 692"/>
                    <a:gd name="T19" fmla="*/ 157 h 177"/>
                    <a:gd name="T20" fmla="*/ 604 w 692"/>
                    <a:gd name="T21" fmla="*/ 157 h 177"/>
                    <a:gd name="T22" fmla="*/ 652 w 692"/>
                    <a:gd name="T23" fmla="*/ 137 h 177"/>
                    <a:gd name="T24" fmla="*/ 652 w 692"/>
                    <a:gd name="T25" fmla="*/ 137 h 177"/>
                    <a:gd name="T26" fmla="*/ 672 w 692"/>
                    <a:gd name="T27" fmla="*/ 88 h 177"/>
                    <a:gd name="T28" fmla="*/ 672 w 692"/>
                    <a:gd name="T29" fmla="*/ 88 h 177"/>
                    <a:gd name="T30" fmla="*/ 652 w 692"/>
                    <a:gd name="T31" fmla="*/ 39 h 177"/>
                    <a:gd name="T32" fmla="*/ 652 w 692"/>
                    <a:gd name="T33" fmla="*/ 39 h 177"/>
                    <a:gd name="T34" fmla="*/ 604 w 692"/>
                    <a:gd name="T35" fmla="*/ 19 h 177"/>
                    <a:gd name="T36" fmla="*/ 88 w 692"/>
                    <a:gd name="T37" fmla="*/ 19 h 177"/>
                    <a:gd name="T38" fmla="*/ 604 w 692"/>
                    <a:gd name="T39" fmla="*/ 176 h 177"/>
                    <a:gd name="T40" fmla="*/ 88 w 692"/>
                    <a:gd name="T41" fmla="*/ 176 h 177"/>
                    <a:gd name="T42" fmla="*/ 88 w 692"/>
                    <a:gd name="T43" fmla="*/ 176 h 177"/>
                    <a:gd name="T44" fmla="*/ 26 w 692"/>
                    <a:gd name="T45" fmla="*/ 150 h 177"/>
                    <a:gd name="T46" fmla="*/ 26 w 692"/>
                    <a:gd name="T47" fmla="*/ 150 h 177"/>
                    <a:gd name="T48" fmla="*/ 0 w 692"/>
                    <a:gd name="T49" fmla="*/ 88 h 177"/>
                    <a:gd name="T50" fmla="*/ 0 w 692"/>
                    <a:gd name="T51" fmla="*/ 88 h 177"/>
                    <a:gd name="T52" fmla="*/ 26 w 692"/>
                    <a:gd name="T53" fmla="*/ 26 h 177"/>
                    <a:gd name="T54" fmla="*/ 26 w 692"/>
                    <a:gd name="T55" fmla="*/ 26 h 177"/>
                    <a:gd name="T56" fmla="*/ 88 w 692"/>
                    <a:gd name="T57" fmla="*/ 0 h 177"/>
                    <a:gd name="T58" fmla="*/ 604 w 692"/>
                    <a:gd name="T59" fmla="*/ 0 h 177"/>
                    <a:gd name="T60" fmla="*/ 604 w 692"/>
                    <a:gd name="T61" fmla="*/ 0 h 177"/>
                    <a:gd name="T62" fmla="*/ 664 w 692"/>
                    <a:gd name="T63" fmla="*/ 26 h 177"/>
                    <a:gd name="T64" fmla="*/ 664 w 692"/>
                    <a:gd name="T65" fmla="*/ 26 h 177"/>
                    <a:gd name="T66" fmla="*/ 691 w 692"/>
                    <a:gd name="T67" fmla="*/ 88 h 177"/>
                    <a:gd name="T68" fmla="*/ 691 w 692"/>
                    <a:gd name="T69" fmla="*/ 88 h 177"/>
                    <a:gd name="T70" fmla="*/ 664 w 692"/>
                    <a:gd name="T71" fmla="*/ 150 h 177"/>
                    <a:gd name="T72" fmla="*/ 664 w 692"/>
                    <a:gd name="T73" fmla="*/ 150 h 177"/>
                    <a:gd name="T74" fmla="*/ 604 w 692"/>
                    <a:gd name="T75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92" h="177">
                      <a:moveTo>
                        <a:pt x="88" y="19"/>
                      </a:moveTo>
                      <a:lnTo>
                        <a:pt x="88" y="19"/>
                      </a:lnTo>
                      <a:cubicBezTo>
                        <a:pt x="70" y="19"/>
                        <a:pt x="52" y="26"/>
                        <a:pt x="39" y="39"/>
                      </a:cubicBezTo>
                      <a:lnTo>
                        <a:pt x="39" y="39"/>
                      </a:lnTo>
                      <a:cubicBezTo>
                        <a:pt x="26" y="52"/>
                        <a:pt x="19" y="69"/>
                        <a:pt x="19" y="88"/>
                      </a:cubicBezTo>
                      <a:lnTo>
                        <a:pt x="19" y="88"/>
                      </a:lnTo>
                      <a:cubicBezTo>
                        <a:pt x="19" y="107"/>
                        <a:pt x="26" y="124"/>
                        <a:pt x="39" y="137"/>
                      </a:cubicBezTo>
                      <a:lnTo>
                        <a:pt x="39" y="137"/>
                      </a:lnTo>
                      <a:cubicBezTo>
                        <a:pt x="52" y="150"/>
                        <a:pt x="70" y="157"/>
                        <a:pt x="88" y="157"/>
                      </a:cubicBezTo>
                      <a:lnTo>
                        <a:pt x="604" y="157"/>
                      </a:lnTo>
                      <a:lnTo>
                        <a:pt x="604" y="157"/>
                      </a:lnTo>
                      <a:cubicBezTo>
                        <a:pt x="621" y="157"/>
                        <a:pt x="639" y="150"/>
                        <a:pt x="652" y="137"/>
                      </a:cubicBezTo>
                      <a:lnTo>
                        <a:pt x="652" y="137"/>
                      </a:lnTo>
                      <a:cubicBezTo>
                        <a:pt x="664" y="124"/>
                        <a:pt x="672" y="107"/>
                        <a:pt x="672" y="88"/>
                      </a:cubicBezTo>
                      <a:lnTo>
                        <a:pt x="672" y="88"/>
                      </a:lnTo>
                      <a:cubicBezTo>
                        <a:pt x="672" y="69"/>
                        <a:pt x="664" y="52"/>
                        <a:pt x="652" y="39"/>
                      </a:cubicBezTo>
                      <a:lnTo>
                        <a:pt x="652" y="39"/>
                      </a:lnTo>
                      <a:cubicBezTo>
                        <a:pt x="639" y="26"/>
                        <a:pt x="621" y="19"/>
                        <a:pt x="604" y="19"/>
                      </a:cubicBezTo>
                      <a:lnTo>
                        <a:pt x="88" y="19"/>
                      </a:lnTo>
                      <a:close/>
                      <a:moveTo>
                        <a:pt x="604" y="176"/>
                      </a:moveTo>
                      <a:lnTo>
                        <a:pt x="88" y="176"/>
                      </a:lnTo>
                      <a:lnTo>
                        <a:pt x="88" y="176"/>
                      </a:lnTo>
                      <a:cubicBezTo>
                        <a:pt x="64" y="176"/>
                        <a:pt x="43" y="167"/>
                        <a:pt x="26" y="150"/>
                      </a:cubicBezTo>
                      <a:lnTo>
                        <a:pt x="26" y="150"/>
                      </a:lnTo>
                      <a:cubicBezTo>
                        <a:pt x="9" y="134"/>
                        <a:pt x="0" y="111"/>
                        <a:pt x="0" y="88"/>
                      </a:cubicBezTo>
                      <a:lnTo>
                        <a:pt x="0" y="88"/>
                      </a:lnTo>
                      <a:cubicBezTo>
                        <a:pt x="0" y="64"/>
                        <a:pt x="9" y="42"/>
                        <a:pt x="26" y="26"/>
                      </a:cubicBezTo>
                      <a:lnTo>
                        <a:pt x="26" y="26"/>
                      </a:lnTo>
                      <a:cubicBezTo>
                        <a:pt x="43" y="9"/>
                        <a:pt x="64" y="0"/>
                        <a:pt x="88" y="0"/>
                      </a:cubicBezTo>
                      <a:lnTo>
                        <a:pt x="604" y="0"/>
                      </a:lnTo>
                      <a:lnTo>
                        <a:pt x="604" y="0"/>
                      </a:lnTo>
                      <a:cubicBezTo>
                        <a:pt x="626" y="0"/>
                        <a:pt x="648" y="9"/>
                        <a:pt x="664" y="26"/>
                      </a:cubicBezTo>
                      <a:lnTo>
                        <a:pt x="664" y="26"/>
                      </a:lnTo>
                      <a:cubicBezTo>
                        <a:pt x="681" y="42"/>
                        <a:pt x="691" y="64"/>
                        <a:pt x="691" y="88"/>
                      </a:cubicBezTo>
                      <a:lnTo>
                        <a:pt x="691" y="88"/>
                      </a:lnTo>
                      <a:cubicBezTo>
                        <a:pt x="691" y="111"/>
                        <a:pt x="681" y="134"/>
                        <a:pt x="664" y="150"/>
                      </a:cubicBezTo>
                      <a:lnTo>
                        <a:pt x="664" y="150"/>
                      </a:lnTo>
                      <a:cubicBezTo>
                        <a:pt x="648" y="167"/>
                        <a:pt x="626" y="176"/>
                        <a:pt x="604" y="17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4" name="Freeform 207">
                  <a:extLst>
                    <a:ext uri="{FF2B5EF4-FFF2-40B4-BE49-F238E27FC236}">
                      <a16:creationId xmlns:a16="http://schemas.microsoft.com/office/drawing/2014/main" id="{5284510F-0C11-4550-9B7E-E64FA2B238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59579" y="4517058"/>
                  <a:ext cx="600444" cy="141281"/>
                </a:xfrm>
                <a:custGeom>
                  <a:avLst/>
                  <a:gdLst>
                    <a:gd name="T0" fmla="*/ 595 w 673"/>
                    <a:gd name="T1" fmla="*/ 158 h 159"/>
                    <a:gd name="T2" fmla="*/ 337 w 673"/>
                    <a:gd name="T3" fmla="*/ 158 h 159"/>
                    <a:gd name="T4" fmla="*/ 79 w 673"/>
                    <a:gd name="T5" fmla="*/ 158 h 159"/>
                    <a:gd name="T6" fmla="*/ 79 w 673"/>
                    <a:gd name="T7" fmla="*/ 158 h 159"/>
                    <a:gd name="T8" fmla="*/ 24 w 673"/>
                    <a:gd name="T9" fmla="*/ 135 h 159"/>
                    <a:gd name="T10" fmla="*/ 24 w 673"/>
                    <a:gd name="T11" fmla="*/ 135 h 159"/>
                    <a:gd name="T12" fmla="*/ 0 w 673"/>
                    <a:gd name="T13" fmla="*/ 79 h 159"/>
                    <a:gd name="T14" fmla="*/ 0 w 673"/>
                    <a:gd name="T15" fmla="*/ 79 h 159"/>
                    <a:gd name="T16" fmla="*/ 24 w 673"/>
                    <a:gd name="T17" fmla="*/ 23 h 159"/>
                    <a:gd name="T18" fmla="*/ 24 w 673"/>
                    <a:gd name="T19" fmla="*/ 23 h 159"/>
                    <a:gd name="T20" fmla="*/ 79 w 673"/>
                    <a:gd name="T21" fmla="*/ 0 h 159"/>
                    <a:gd name="T22" fmla="*/ 337 w 673"/>
                    <a:gd name="T23" fmla="*/ 0 h 159"/>
                    <a:gd name="T24" fmla="*/ 595 w 673"/>
                    <a:gd name="T25" fmla="*/ 0 h 159"/>
                    <a:gd name="T26" fmla="*/ 595 w 673"/>
                    <a:gd name="T27" fmla="*/ 0 h 159"/>
                    <a:gd name="T28" fmla="*/ 649 w 673"/>
                    <a:gd name="T29" fmla="*/ 23 h 159"/>
                    <a:gd name="T30" fmla="*/ 649 w 673"/>
                    <a:gd name="T31" fmla="*/ 23 h 159"/>
                    <a:gd name="T32" fmla="*/ 672 w 673"/>
                    <a:gd name="T33" fmla="*/ 79 h 159"/>
                    <a:gd name="T34" fmla="*/ 672 w 673"/>
                    <a:gd name="T35" fmla="*/ 79 h 159"/>
                    <a:gd name="T36" fmla="*/ 649 w 673"/>
                    <a:gd name="T37" fmla="*/ 135 h 159"/>
                    <a:gd name="T38" fmla="*/ 649 w 673"/>
                    <a:gd name="T39" fmla="*/ 135 h 159"/>
                    <a:gd name="T40" fmla="*/ 595 w 673"/>
                    <a:gd name="T41" fmla="*/ 15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73" h="159">
                      <a:moveTo>
                        <a:pt x="595" y="158"/>
                      </a:moveTo>
                      <a:lnTo>
                        <a:pt x="337" y="158"/>
                      </a:lnTo>
                      <a:lnTo>
                        <a:pt x="79" y="158"/>
                      </a:lnTo>
                      <a:lnTo>
                        <a:pt x="79" y="158"/>
                      </a:lnTo>
                      <a:cubicBezTo>
                        <a:pt x="57" y="158"/>
                        <a:pt x="37" y="149"/>
                        <a:pt x="24" y="135"/>
                      </a:cubicBezTo>
                      <a:lnTo>
                        <a:pt x="24" y="135"/>
                      </a:lnTo>
                      <a:cubicBezTo>
                        <a:pt x="9" y="120"/>
                        <a:pt x="0" y="100"/>
                        <a:pt x="0" y="79"/>
                      </a:cubicBezTo>
                      <a:lnTo>
                        <a:pt x="0" y="79"/>
                      </a:lnTo>
                      <a:cubicBezTo>
                        <a:pt x="0" y="57"/>
                        <a:pt x="9" y="37"/>
                        <a:pt x="24" y="23"/>
                      </a:cubicBezTo>
                      <a:lnTo>
                        <a:pt x="24" y="23"/>
                      </a:lnTo>
                      <a:cubicBezTo>
                        <a:pt x="37" y="9"/>
                        <a:pt x="57" y="0"/>
                        <a:pt x="79" y="0"/>
                      </a:cubicBezTo>
                      <a:lnTo>
                        <a:pt x="337" y="0"/>
                      </a:lnTo>
                      <a:lnTo>
                        <a:pt x="595" y="0"/>
                      </a:lnTo>
                      <a:lnTo>
                        <a:pt x="595" y="0"/>
                      </a:lnTo>
                      <a:cubicBezTo>
                        <a:pt x="615" y="0"/>
                        <a:pt x="635" y="9"/>
                        <a:pt x="649" y="23"/>
                      </a:cubicBezTo>
                      <a:lnTo>
                        <a:pt x="649" y="23"/>
                      </a:lnTo>
                      <a:cubicBezTo>
                        <a:pt x="663" y="37"/>
                        <a:pt x="672" y="57"/>
                        <a:pt x="672" y="79"/>
                      </a:cubicBezTo>
                      <a:lnTo>
                        <a:pt x="672" y="79"/>
                      </a:lnTo>
                      <a:cubicBezTo>
                        <a:pt x="672" y="100"/>
                        <a:pt x="663" y="120"/>
                        <a:pt x="649" y="135"/>
                      </a:cubicBezTo>
                      <a:lnTo>
                        <a:pt x="649" y="135"/>
                      </a:lnTo>
                      <a:cubicBezTo>
                        <a:pt x="635" y="149"/>
                        <a:pt x="615" y="158"/>
                        <a:pt x="595" y="158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5" name="Freeform 208">
                  <a:extLst>
                    <a:ext uri="{FF2B5EF4-FFF2-40B4-BE49-F238E27FC236}">
                      <a16:creationId xmlns:a16="http://schemas.microsoft.com/office/drawing/2014/main" id="{F6C0310E-42AF-4966-B613-BEB3854A8F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45326" y="5910242"/>
                  <a:ext cx="643612" cy="643612"/>
                </a:xfrm>
                <a:custGeom>
                  <a:avLst/>
                  <a:gdLst>
                    <a:gd name="T0" fmla="*/ 721 w 722"/>
                    <a:gd name="T1" fmla="*/ 360 h 722"/>
                    <a:gd name="T2" fmla="*/ 721 w 722"/>
                    <a:gd name="T3" fmla="*/ 360 h 722"/>
                    <a:gd name="T4" fmla="*/ 361 w 722"/>
                    <a:gd name="T5" fmla="*/ 721 h 722"/>
                    <a:gd name="T6" fmla="*/ 361 w 722"/>
                    <a:gd name="T7" fmla="*/ 721 h 722"/>
                    <a:gd name="T8" fmla="*/ 0 w 722"/>
                    <a:gd name="T9" fmla="*/ 360 h 722"/>
                    <a:gd name="T10" fmla="*/ 0 w 722"/>
                    <a:gd name="T11" fmla="*/ 360 h 722"/>
                    <a:gd name="T12" fmla="*/ 361 w 722"/>
                    <a:gd name="T13" fmla="*/ 0 h 722"/>
                    <a:gd name="T14" fmla="*/ 361 w 722"/>
                    <a:gd name="T15" fmla="*/ 0 h 722"/>
                    <a:gd name="T16" fmla="*/ 721 w 722"/>
                    <a:gd name="T17" fmla="*/ 36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22" h="722">
                      <a:moveTo>
                        <a:pt x="721" y="360"/>
                      </a:moveTo>
                      <a:lnTo>
                        <a:pt x="721" y="360"/>
                      </a:lnTo>
                      <a:cubicBezTo>
                        <a:pt x="721" y="559"/>
                        <a:pt x="560" y="721"/>
                        <a:pt x="361" y="721"/>
                      </a:cubicBezTo>
                      <a:lnTo>
                        <a:pt x="361" y="721"/>
                      </a:lnTo>
                      <a:cubicBezTo>
                        <a:pt x="162" y="721"/>
                        <a:pt x="0" y="559"/>
                        <a:pt x="0" y="360"/>
                      </a:cubicBezTo>
                      <a:lnTo>
                        <a:pt x="0" y="360"/>
                      </a:lnTo>
                      <a:cubicBezTo>
                        <a:pt x="0" y="161"/>
                        <a:pt x="162" y="0"/>
                        <a:pt x="361" y="0"/>
                      </a:cubicBezTo>
                      <a:lnTo>
                        <a:pt x="361" y="0"/>
                      </a:lnTo>
                      <a:cubicBezTo>
                        <a:pt x="560" y="0"/>
                        <a:pt x="721" y="161"/>
                        <a:pt x="721" y="36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6" name="Freeform 209">
                  <a:extLst>
                    <a:ext uri="{FF2B5EF4-FFF2-40B4-BE49-F238E27FC236}">
                      <a16:creationId xmlns:a16="http://schemas.microsoft.com/office/drawing/2014/main" id="{C1505048-38E8-4D86-AD5F-F663A5CB5A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37477" y="5902393"/>
                  <a:ext cx="659310" cy="659310"/>
                </a:xfrm>
                <a:custGeom>
                  <a:avLst/>
                  <a:gdLst>
                    <a:gd name="T0" fmla="*/ 370 w 741"/>
                    <a:gd name="T1" fmla="*/ 19 h 741"/>
                    <a:gd name="T2" fmla="*/ 370 w 741"/>
                    <a:gd name="T3" fmla="*/ 19 h 741"/>
                    <a:gd name="T4" fmla="*/ 19 w 741"/>
                    <a:gd name="T5" fmla="*/ 369 h 741"/>
                    <a:gd name="T6" fmla="*/ 19 w 741"/>
                    <a:gd name="T7" fmla="*/ 369 h 741"/>
                    <a:gd name="T8" fmla="*/ 370 w 741"/>
                    <a:gd name="T9" fmla="*/ 721 h 741"/>
                    <a:gd name="T10" fmla="*/ 370 w 741"/>
                    <a:gd name="T11" fmla="*/ 721 h 741"/>
                    <a:gd name="T12" fmla="*/ 721 w 741"/>
                    <a:gd name="T13" fmla="*/ 369 h 741"/>
                    <a:gd name="T14" fmla="*/ 721 w 741"/>
                    <a:gd name="T15" fmla="*/ 369 h 741"/>
                    <a:gd name="T16" fmla="*/ 370 w 741"/>
                    <a:gd name="T17" fmla="*/ 19 h 741"/>
                    <a:gd name="T18" fmla="*/ 370 w 741"/>
                    <a:gd name="T19" fmla="*/ 740 h 741"/>
                    <a:gd name="T20" fmla="*/ 370 w 741"/>
                    <a:gd name="T21" fmla="*/ 740 h 741"/>
                    <a:gd name="T22" fmla="*/ 0 w 741"/>
                    <a:gd name="T23" fmla="*/ 369 h 741"/>
                    <a:gd name="T24" fmla="*/ 0 w 741"/>
                    <a:gd name="T25" fmla="*/ 369 h 741"/>
                    <a:gd name="T26" fmla="*/ 370 w 741"/>
                    <a:gd name="T27" fmla="*/ 0 h 741"/>
                    <a:gd name="T28" fmla="*/ 370 w 741"/>
                    <a:gd name="T29" fmla="*/ 0 h 741"/>
                    <a:gd name="T30" fmla="*/ 740 w 741"/>
                    <a:gd name="T31" fmla="*/ 369 h 741"/>
                    <a:gd name="T32" fmla="*/ 740 w 741"/>
                    <a:gd name="T33" fmla="*/ 369 h 741"/>
                    <a:gd name="T34" fmla="*/ 370 w 741"/>
                    <a:gd name="T35" fmla="*/ 740 h 7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41" h="741">
                      <a:moveTo>
                        <a:pt x="370" y="19"/>
                      </a:moveTo>
                      <a:lnTo>
                        <a:pt x="370" y="19"/>
                      </a:lnTo>
                      <a:cubicBezTo>
                        <a:pt x="176" y="19"/>
                        <a:pt x="19" y="176"/>
                        <a:pt x="19" y="369"/>
                      </a:cubicBezTo>
                      <a:lnTo>
                        <a:pt x="19" y="369"/>
                      </a:lnTo>
                      <a:cubicBezTo>
                        <a:pt x="19" y="563"/>
                        <a:pt x="176" y="721"/>
                        <a:pt x="370" y="721"/>
                      </a:cubicBezTo>
                      <a:lnTo>
                        <a:pt x="370" y="721"/>
                      </a:lnTo>
                      <a:cubicBezTo>
                        <a:pt x="563" y="721"/>
                        <a:pt x="721" y="563"/>
                        <a:pt x="721" y="369"/>
                      </a:cubicBezTo>
                      <a:lnTo>
                        <a:pt x="721" y="369"/>
                      </a:lnTo>
                      <a:cubicBezTo>
                        <a:pt x="721" y="176"/>
                        <a:pt x="563" y="19"/>
                        <a:pt x="370" y="19"/>
                      </a:cubicBezTo>
                      <a:close/>
                      <a:moveTo>
                        <a:pt x="370" y="740"/>
                      </a:moveTo>
                      <a:lnTo>
                        <a:pt x="370" y="740"/>
                      </a:lnTo>
                      <a:cubicBezTo>
                        <a:pt x="166" y="740"/>
                        <a:pt x="0" y="573"/>
                        <a:pt x="0" y="369"/>
                      </a:cubicBezTo>
                      <a:lnTo>
                        <a:pt x="0" y="369"/>
                      </a:lnTo>
                      <a:cubicBezTo>
                        <a:pt x="0" y="165"/>
                        <a:pt x="166" y="0"/>
                        <a:pt x="370" y="0"/>
                      </a:cubicBezTo>
                      <a:lnTo>
                        <a:pt x="370" y="0"/>
                      </a:lnTo>
                      <a:cubicBezTo>
                        <a:pt x="575" y="0"/>
                        <a:pt x="740" y="165"/>
                        <a:pt x="740" y="369"/>
                      </a:cubicBezTo>
                      <a:lnTo>
                        <a:pt x="740" y="369"/>
                      </a:lnTo>
                      <a:cubicBezTo>
                        <a:pt x="740" y="573"/>
                        <a:pt x="575" y="740"/>
                        <a:pt x="370" y="7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6859BAC1-AF49-4DB9-AA94-3737831416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0153" y="6086844"/>
                  <a:ext cx="313076" cy="285593"/>
                </a:xfrm>
                <a:custGeom>
                  <a:avLst/>
                  <a:gdLst>
                    <a:gd name="connsiteX0" fmla="*/ 300742 w 313076"/>
                    <a:gd name="connsiteY0" fmla="*/ 0 h 285593"/>
                    <a:gd name="connsiteX1" fmla="*/ 313076 w 313076"/>
                    <a:gd name="connsiteY1" fmla="*/ 0 h 285593"/>
                    <a:gd name="connsiteX2" fmla="*/ 313076 w 313076"/>
                    <a:gd name="connsiteY2" fmla="*/ 281670 h 285593"/>
                    <a:gd name="connsiteX3" fmla="*/ 297218 w 313076"/>
                    <a:gd name="connsiteY3" fmla="*/ 281670 h 285593"/>
                    <a:gd name="connsiteX4" fmla="*/ 297218 w 313076"/>
                    <a:gd name="connsiteY4" fmla="*/ 23176 h 285593"/>
                    <a:gd name="connsiteX5" fmla="*/ 227619 w 313076"/>
                    <a:gd name="connsiteY5" fmla="*/ 60613 h 285593"/>
                    <a:gd name="connsiteX6" fmla="*/ 227619 w 313076"/>
                    <a:gd name="connsiteY6" fmla="*/ 45460 h 285593"/>
                    <a:gd name="connsiteX7" fmla="*/ 300742 w 313076"/>
                    <a:gd name="connsiteY7" fmla="*/ 0 h 285593"/>
                    <a:gd name="connsiteX8" fmla="*/ 29168 w 313076"/>
                    <a:gd name="connsiteY8" fmla="*/ 0 h 285593"/>
                    <a:gd name="connsiteX9" fmla="*/ 185616 w 313076"/>
                    <a:gd name="connsiteY9" fmla="*/ 0 h 285593"/>
                    <a:gd name="connsiteX10" fmla="*/ 182965 w 313076"/>
                    <a:gd name="connsiteY10" fmla="*/ 15172 h 285593"/>
                    <a:gd name="connsiteX11" fmla="*/ 43310 w 313076"/>
                    <a:gd name="connsiteY11" fmla="*/ 15172 h 285593"/>
                    <a:gd name="connsiteX12" fmla="*/ 26517 w 313076"/>
                    <a:gd name="connsiteY12" fmla="*/ 125839 h 285593"/>
                    <a:gd name="connsiteX13" fmla="*/ 103415 w 313076"/>
                    <a:gd name="connsiteY13" fmla="*/ 94603 h 285593"/>
                    <a:gd name="connsiteX14" fmla="*/ 195339 w 313076"/>
                    <a:gd name="connsiteY14" fmla="*/ 185635 h 285593"/>
                    <a:gd name="connsiteX15" fmla="*/ 97228 w 313076"/>
                    <a:gd name="connsiteY15" fmla="*/ 285593 h 285593"/>
                    <a:gd name="connsiteX16" fmla="*/ 0 w 313076"/>
                    <a:gd name="connsiteY16" fmla="*/ 212410 h 285593"/>
                    <a:gd name="connsiteX17" fmla="*/ 15910 w 313076"/>
                    <a:gd name="connsiteY17" fmla="*/ 212410 h 285593"/>
                    <a:gd name="connsiteX18" fmla="*/ 97228 w 313076"/>
                    <a:gd name="connsiteY18" fmla="*/ 270421 h 285593"/>
                    <a:gd name="connsiteX19" fmla="*/ 179429 w 313076"/>
                    <a:gd name="connsiteY19" fmla="*/ 185635 h 285593"/>
                    <a:gd name="connsiteX20" fmla="*/ 101647 w 313076"/>
                    <a:gd name="connsiteY20" fmla="*/ 109775 h 285593"/>
                    <a:gd name="connsiteX21" fmla="*/ 22097 w 313076"/>
                    <a:gd name="connsiteY21" fmla="*/ 154399 h 285593"/>
                    <a:gd name="connsiteX22" fmla="*/ 7955 w 313076"/>
                    <a:gd name="connsiteY22" fmla="*/ 150829 h 285593"/>
                    <a:gd name="connsiteX23" fmla="*/ 29168 w 313076"/>
                    <a:gd name="connsiteY23" fmla="*/ 0 h 285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13076" h="285593">
                      <a:moveTo>
                        <a:pt x="300742" y="0"/>
                      </a:moveTo>
                      <a:lnTo>
                        <a:pt x="313076" y="0"/>
                      </a:lnTo>
                      <a:lnTo>
                        <a:pt x="313076" y="281670"/>
                      </a:lnTo>
                      <a:lnTo>
                        <a:pt x="297218" y="281670"/>
                      </a:lnTo>
                      <a:lnTo>
                        <a:pt x="297218" y="23176"/>
                      </a:lnTo>
                      <a:cubicBezTo>
                        <a:pt x="277836" y="40111"/>
                        <a:pt x="242596" y="56156"/>
                        <a:pt x="227619" y="60613"/>
                      </a:cubicBezTo>
                      <a:lnTo>
                        <a:pt x="227619" y="45460"/>
                      </a:lnTo>
                      <a:cubicBezTo>
                        <a:pt x="251406" y="36546"/>
                        <a:pt x="280479" y="19610"/>
                        <a:pt x="300742" y="0"/>
                      </a:cubicBezTo>
                      <a:close/>
                      <a:moveTo>
                        <a:pt x="29168" y="0"/>
                      </a:moveTo>
                      <a:lnTo>
                        <a:pt x="185616" y="0"/>
                      </a:lnTo>
                      <a:lnTo>
                        <a:pt x="182965" y="15172"/>
                      </a:lnTo>
                      <a:lnTo>
                        <a:pt x="43310" y="15172"/>
                      </a:lnTo>
                      <a:cubicBezTo>
                        <a:pt x="38891" y="50871"/>
                        <a:pt x="31820" y="103528"/>
                        <a:pt x="26517" y="125839"/>
                      </a:cubicBezTo>
                      <a:cubicBezTo>
                        <a:pt x="41543" y="108882"/>
                        <a:pt x="63640" y="94603"/>
                        <a:pt x="103415" y="94603"/>
                      </a:cubicBezTo>
                      <a:cubicBezTo>
                        <a:pt x="158216" y="94603"/>
                        <a:pt x="195339" y="131194"/>
                        <a:pt x="195339" y="185635"/>
                      </a:cubicBezTo>
                      <a:cubicBezTo>
                        <a:pt x="195339" y="246324"/>
                        <a:pt x="157332" y="285593"/>
                        <a:pt x="97228" y="285593"/>
                      </a:cubicBezTo>
                      <a:cubicBezTo>
                        <a:pt x="38891" y="285593"/>
                        <a:pt x="7955" y="252571"/>
                        <a:pt x="0" y="212410"/>
                      </a:cubicBezTo>
                      <a:lnTo>
                        <a:pt x="15910" y="212410"/>
                      </a:lnTo>
                      <a:cubicBezTo>
                        <a:pt x="26517" y="249001"/>
                        <a:pt x="53917" y="270421"/>
                        <a:pt x="97228" y="270421"/>
                      </a:cubicBezTo>
                      <a:cubicBezTo>
                        <a:pt x="148493" y="270421"/>
                        <a:pt x="179429" y="238292"/>
                        <a:pt x="179429" y="185635"/>
                      </a:cubicBezTo>
                      <a:cubicBezTo>
                        <a:pt x="179429" y="153506"/>
                        <a:pt x="160868" y="109775"/>
                        <a:pt x="101647" y="109775"/>
                      </a:cubicBezTo>
                      <a:cubicBezTo>
                        <a:pt x="53917" y="109775"/>
                        <a:pt x="34472" y="131194"/>
                        <a:pt x="22097" y="154399"/>
                      </a:cubicBezTo>
                      <a:lnTo>
                        <a:pt x="7955" y="150829"/>
                      </a:lnTo>
                      <a:cubicBezTo>
                        <a:pt x="15026" y="113345"/>
                        <a:pt x="26517" y="26775"/>
                        <a:pt x="2916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8" name="Freeform 212">
                  <a:extLst>
                    <a:ext uri="{FF2B5EF4-FFF2-40B4-BE49-F238E27FC236}">
                      <a16:creationId xmlns:a16="http://schemas.microsoft.com/office/drawing/2014/main" id="{1C20D4E1-74D9-4046-8582-4131D2F73B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70614" y="7256334"/>
                  <a:ext cx="859459" cy="404218"/>
                </a:xfrm>
                <a:custGeom>
                  <a:avLst/>
                  <a:gdLst>
                    <a:gd name="T0" fmla="*/ 966 w 967"/>
                    <a:gd name="T1" fmla="*/ 412 h 452"/>
                    <a:gd name="T2" fmla="*/ 966 w 967"/>
                    <a:gd name="T3" fmla="*/ 113 h 452"/>
                    <a:gd name="T4" fmla="*/ 966 w 967"/>
                    <a:gd name="T5" fmla="*/ 113 h 452"/>
                    <a:gd name="T6" fmla="*/ 934 w 967"/>
                    <a:gd name="T7" fmla="*/ 32 h 452"/>
                    <a:gd name="T8" fmla="*/ 934 w 967"/>
                    <a:gd name="T9" fmla="*/ 32 h 452"/>
                    <a:gd name="T10" fmla="*/ 853 w 967"/>
                    <a:gd name="T11" fmla="*/ 0 h 452"/>
                    <a:gd name="T12" fmla="*/ 482 w 967"/>
                    <a:gd name="T13" fmla="*/ 0 h 452"/>
                    <a:gd name="T14" fmla="*/ 113 w 967"/>
                    <a:gd name="T15" fmla="*/ 0 h 452"/>
                    <a:gd name="T16" fmla="*/ 113 w 967"/>
                    <a:gd name="T17" fmla="*/ 0 h 452"/>
                    <a:gd name="T18" fmla="*/ 32 w 967"/>
                    <a:gd name="T19" fmla="*/ 32 h 452"/>
                    <a:gd name="T20" fmla="*/ 32 w 967"/>
                    <a:gd name="T21" fmla="*/ 32 h 452"/>
                    <a:gd name="T22" fmla="*/ 0 w 967"/>
                    <a:gd name="T23" fmla="*/ 113 h 452"/>
                    <a:gd name="T24" fmla="*/ 0 w 967"/>
                    <a:gd name="T25" fmla="*/ 412 h 452"/>
                    <a:gd name="T26" fmla="*/ 0 w 967"/>
                    <a:gd name="T27" fmla="*/ 451 h 452"/>
                    <a:gd name="T28" fmla="*/ 966 w 967"/>
                    <a:gd name="T29" fmla="*/ 451 h 452"/>
                    <a:gd name="T30" fmla="*/ 966 w 967"/>
                    <a:gd name="T31" fmla="*/ 412 h 4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67" h="452">
                      <a:moveTo>
                        <a:pt x="966" y="412"/>
                      </a:moveTo>
                      <a:lnTo>
                        <a:pt x="966" y="113"/>
                      </a:lnTo>
                      <a:lnTo>
                        <a:pt x="966" y="113"/>
                      </a:lnTo>
                      <a:cubicBezTo>
                        <a:pt x="966" y="81"/>
                        <a:pt x="954" y="53"/>
                        <a:pt x="934" y="32"/>
                      </a:cubicBezTo>
                      <a:lnTo>
                        <a:pt x="934" y="32"/>
                      </a:lnTo>
                      <a:cubicBezTo>
                        <a:pt x="913" y="11"/>
                        <a:pt x="885" y="0"/>
                        <a:pt x="853" y="0"/>
                      </a:cubicBezTo>
                      <a:lnTo>
                        <a:pt x="482" y="0"/>
                      </a:lnTo>
                      <a:lnTo>
                        <a:pt x="113" y="0"/>
                      </a:lnTo>
                      <a:lnTo>
                        <a:pt x="113" y="0"/>
                      </a:lnTo>
                      <a:cubicBezTo>
                        <a:pt x="81" y="0"/>
                        <a:pt x="53" y="11"/>
                        <a:pt x="32" y="32"/>
                      </a:cubicBezTo>
                      <a:lnTo>
                        <a:pt x="32" y="32"/>
                      </a:lnTo>
                      <a:cubicBezTo>
                        <a:pt x="11" y="53"/>
                        <a:pt x="0" y="81"/>
                        <a:pt x="0" y="113"/>
                      </a:cubicBezTo>
                      <a:lnTo>
                        <a:pt x="0" y="412"/>
                      </a:lnTo>
                      <a:lnTo>
                        <a:pt x="0" y="451"/>
                      </a:lnTo>
                      <a:lnTo>
                        <a:pt x="966" y="451"/>
                      </a:lnTo>
                      <a:lnTo>
                        <a:pt x="966" y="412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9" name="Freeform 213">
                  <a:extLst>
                    <a:ext uri="{FF2B5EF4-FFF2-40B4-BE49-F238E27FC236}">
                      <a16:creationId xmlns:a16="http://schemas.microsoft.com/office/drawing/2014/main" id="{8F76233E-EBCC-4965-BC59-27B887C5BB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58842" y="7248485"/>
                  <a:ext cx="879080" cy="419916"/>
                </a:xfrm>
                <a:custGeom>
                  <a:avLst/>
                  <a:gdLst>
                    <a:gd name="T0" fmla="*/ 19 w 987"/>
                    <a:gd name="T1" fmla="*/ 451 h 471"/>
                    <a:gd name="T2" fmla="*/ 967 w 987"/>
                    <a:gd name="T3" fmla="*/ 451 h 471"/>
                    <a:gd name="T4" fmla="*/ 967 w 987"/>
                    <a:gd name="T5" fmla="*/ 123 h 471"/>
                    <a:gd name="T6" fmla="*/ 967 w 987"/>
                    <a:gd name="T7" fmla="*/ 123 h 471"/>
                    <a:gd name="T8" fmla="*/ 937 w 987"/>
                    <a:gd name="T9" fmla="*/ 49 h 471"/>
                    <a:gd name="T10" fmla="*/ 937 w 987"/>
                    <a:gd name="T11" fmla="*/ 49 h 471"/>
                    <a:gd name="T12" fmla="*/ 863 w 987"/>
                    <a:gd name="T13" fmla="*/ 19 h 471"/>
                    <a:gd name="T14" fmla="*/ 123 w 987"/>
                    <a:gd name="T15" fmla="*/ 19 h 471"/>
                    <a:gd name="T16" fmla="*/ 123 w 987"/>
                    <a:gd name="T17" fmla="*/ 19 h 471"/>
                    <a:gd name="T18" fmla="*/ 49 w 987"/>
                    <a:gd name="T19" fmla="*/ 49 h 471"/>
                    <a:gd name="T20" fmla="*/ 49 w 987"/>
                    <a:gd name="T21" fmla="*/ 49 h 471"/>
                    <a:gd name="T22" fmla="*/ 19 w 987"/>
                    <a:gd name="T23" fmla="*/ 123 h 471"/>
                    <a:gd name="T24" fmla="*/ 19 w 987"/>
                    <a:gd name="T25" fmla="*/ 451 h 471"/>
                    <a:gd name="T26" fmla="*/ 986 w 987"/>
                    <a:gd name="T27" fmla="*/ 470 h 471"/>
                    <a:gd name="T28" fmla="*/ 0 w 987"/>
                    <a:gd name="T29" fmla="*/ 470 h 471"/>
                    <a:gd name="T30" fmla="*/ 0 w 987"/>
                    <a:gd name="T31" fmla="*/ 123 h 471"/>
                    <a:gd name="T32" fmla="*/ 0 w 987"/>
                    <a:gd name="T33" fmla="*/ 123 h 471"/>
                    <a:gd name="T34" fmla="*/ 36 w 987"/>
                    <a:gd name="T35" fmla="*/ 36 h 471"/>
                    <a:gd name="T36" fmla="*/ 36 w 987"/>
                    <a:gd name="T37" fmla="*/ 36 h 471"/>
                    <a:gd name="T38" fmla="*/ 123 w 987"/>
                    <a:gd name="T39" fmla="*/ 0 h 471"/>
                    <a:gd name="T40" fmla="*/ 863 w 987"/>
                    <a:gd name="T41" fmla="*/ 0 h 471"/>
                    <a:gd name="T42" fmla="*/ 863 w 987"/>
                    <a:gd name="T43" fmla="*/ 0 h 471"/>
                    <a:gd name="T44" fmla="*/ 950 w 987"/>
                    <a:gd name="T45" fmla="*/ 36 h 471"/>
                    <a:gd name="T46" fmla="*/ 950 w 987"/>
                    <a:gd name="T47" fmla="*/ 36 h 471"/>
                    <a:gd name="T48" fmla="*/ 986 w 987"/>
                    <a:gd name="T49" fmla="*/ 123 h 471"/>
                    <a:gd name="T50" fmla="*/ 986 w 987"/>
                    <a:gd name="T51" fmla="*/ 470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987" h="471">
                      <a:moveTo>
                        <a:pt x="19" y="451"/>
                      </a:moveTo>
                      <a:lnTo>
                        <a:pt x="967" y="451"/>
                      </a:lnTo>
                      <a:lnTo>
                        <a:pt x="967" y="123"/>
                      </a:lnTo>
                      <a:lnTo>
                        <a:pt x="967" y="123"/>
                      </a:lnTo>
                      <a:cubicBezTo>
                        <a:pt x="967" y="94"/>
                        <a:pt x="957" y="69"/>
                        <a:pt x="937" y="49"/>
                      </a:cubicBezTo>
                      <a:lnTo>
                        <a:pt x="937" y="49"/>
                      </a:lnTo>
                      <a:cubicBezTo>
                        <a:pt x="917" y="29"/>
                        <a:pt x="891" y="19"/>
                        <a:pt x="863" y="19"/>
                      </a:cubicBezTo>
                      <a:lnTo>
                        <a:pt x="123" y="19"/>
                      </a:lnTo>
                      <a:lnTo>
                        <a:pt x="123" y="19"/>
                      </a:lnTo>
                      <a:cubicBezTo>
                        <a:pt x="94" y="19"/>
                        <a:pt x="69" y="29"/>
                        <a:pt x="49" y="49"/>
                      </a:cubicBezTo>
                      <a:lnTo>
                        <a:pt x="49" y="49"/>
                      </a:lnTo>
                      <a:cubicBezTo>
                        <a:pt x="29" y="69"/>
                        <a:pt x="19" y="94"/>
                        <a:pt x="19" y="123"/>
                      </a:cubicBezTo>
                      <a:lnTo>
                        <a:pt x="19" y="451"/>
                      </a:lnTo>
                      <a:close/>
                      <a:moveTo>
                        <a:pt x="986" y="470"/>
                      </a:moveTo>
                      <a:lnTo>
                        <a:pt x="0" y="470"/>
                      </a:lnTo>
                      <a:lnTo>
                        <a:pt x="0" y="123"/>
                      </a:lnTo>
                      <a:lnTo>
                        <a:pt x="0" y="123"/>
                      </a:lnTo>
                      <a:cubicBezTo>
                        <a:pt x="0" y="90"/>
                        <a:pt x="13" y="59"/>
                        <a:pt x="36" y="36"/>
                      </a:cubicBezTo>
                      <a:lnTo>
                        <a:pt x="36" y="36"/>
                      </a:lnTo>
                      <a:cubicBezTo>
                        <a:pt x="59" y="13"/>
                        <a:pt x="90" y="0"/>
                        <a:pt x="123" y="0"/>
                      </a:cubicBezTo>
                      <a:lnTo>
                        <a:pt x="863" y="0"/>
                      </a:lnTo>
                      <a:lnTo>
                        <a:pt x="863" y="0"/>
                      </a:lnTo>
                      <a:cubicBezTo>
                        <a:pt x="896" y="0"/>
                        <a:pt x="927" y="13"/>
                        <a:pt x="950" y="36"/>
                      </a:cubicBezTo>
                      <a:lnTo>
                        <a:pt x="950" y="36"/>
                      </a:lnTo>
                      <a:cubicBezTo>
                        <a:pt x="973" y="59"/>
                        <a:pt x="986" y="90"/>
                        <a:pt x="986" y="123"/>
                      </a:cubicBezTo>
                      <a:lnTo>
                        <a:pt x="986" y="47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70" name="Freeform 214">
                  <a:extLst>
                    <a:ext uri="{FF2B5EF4-FFF2-40B4-BE49-F238E27FC236}">
                      <a16:creationId xmlns:a16="http://schemas.microsoft.com/office/drawing/2014/main" id="{79C7671D-46ED-4E41-A7DD-537137463A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70614" y="7660552"/>
                  <a:ext cx="859459" cy="553351"/>
                </a:xfrm>
                <a:custGeom>
                  <a:avLst/>
                  <a:gdLst>
                    <a:gd name="T0" fmla="*/ 0 w 967"/>
                    <a:gd name="T1" fmla="*/ 0 h 622"/>
                    <a:gd name="T2" fmla="*/ 0 w 967"/>
                    <a:gd name="T3" fmla="*/ 507 h 622"/>
                    <a:gd name="T4" fmla="*/ 0 w 967"/>
                    <a:gd name="T5" fmla="*/ 507 h 622"/>
                    <a:gd name="T6" fmla="*/ 32 w 967"/>
                    <a:gd name="T7" fmla="*/ 588 h 622"/>
                    <a:gd name="T8" fmla="*/ 32 w 967"/>
                    <a:gd name="T9" fmla="*/ 588 h 622"/>
                    <a:gd name="T10" fmla="*/ 113 w 967"/>
                    <a:gd name="T11" fmla="*/ 621 h 622"/>
                    <a:gd name="T12" fmla="*/ 482 w 967"/>
                    <a:gd name="T13" fmla="*/ 621 h 622"/>
                    <a:gd name="T14" fmla="*/ 853 w 967"/>
                    <a:gd name="T15" fmla="*/ 621 h 622"/>
                    <a:gd name="T16" fmla="*/ 853 w 967"/>
                    <a:gd name="T17" fmla="*/ 621 h 622"/>
                    <a:gd name="T18" fmla="*/ 934 w 967"/>
                    <a:gd name="T19" fmla="*/ 588 h 622"/>
                    <a:gd name="T20" fmla="*/ 934 w 967"/>
                    <a:gd name="T21" fmla="*/ 588 h 622"/>
                    <a:gd name="T22" fmla="*/ 966 w 967"/>
                    <a:gd name="T23" fmla="*/ 507 h 622"/>
                    <a:gd name="T24" fmla="*/ 966 w 967"/>
                    <a:gd name="T25" fmla="*/ 0 h 622"/>
                    <a:gd name="T26" fmla="*/ 0 w 967"/>
                    <a:gd name="T27" fmla="*/ 0 h 6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7" h="622">
                      <a:moveTo>
                        <a:pt x="0" y="0"/>
                      </a:moveTo>
                      <a:lnTo>
                        <a:pt x="0" y="507"/>
                      </a:lnTo>
                      <a:lnTo>
                        <a:pt x="0" y="507"/>
                      </a:lnTo>
                      <a:cubicBezTo>
                        <a:pt x="0" y="539"/>
                        <a:pt x="11" y="568"/>
                        <a:pt x="32" y="588"/>
                      </a:cubicBezTo>
                      <a:lnTo>
                        <a:pt x="32" y="588"/>
                      </a:lnTo>
                      <a:cubicBezTo>
                        <a:pt x="53" y="608"/>
                        <a:pt x="81" y="621"/>
                        <a:pt x="113" y="621"/>
                      </a:cubicBezTo>
                      <a:lnTo>
                        <a:pt x="482" y="621"/>
                      </a:lnTo>
                      <a:lnTo>
                        <a:pt x="853" y="621"/>
                      </a:lnTo>
                      <a:lnTo>
                        <a:pt x="853" y="621"/>
                      </a:lnTo>
                      <a:cubicBezTo>
                        <a:pt x="885" y="621"/>
                        <a:pt x="913" y="608"/>
                        <a:pt x="934" y="588"/>
                      </a:cubicBezTo>
                      <a:lnTo>
                        <a:pt x="934" y="588"/>
                      </a:lnTo>
                      <a:cubicBezTo>
                        <a:pt x="954" y="568"/>
                        <a:pt x="966" y="539"/>
                        <a:pt x="966" y="507"/>
                      </a:cubicBezTo>
                      <a:lnTo>
                        <a:pt x="966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71" name="Freeform 215">
                  <a:extLst>
                    <a:ext uri="{FF2B5EF4-FFF2-40B4-BE49-F238E27FC236}">
                      <a16:creationId xmlns:a16="http://schemas.microsoft.com/office/drawing/2014/main" id="{B63F8F6E-36A4-4338-B883-A2D82AE490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58842" y="7648780"/>
                  <a:ext cx="879080" cy="569046"/>
                </a:xfrm>
                <a:custGeom>
                  <a:avLst/>
                  <a:gdLst>
                    <a:gd name="T0" fmla="*/ 19 w 987"/>
                    <a:gd name="T1" fmla="*/ 19 h 641"/>
                    <a:gd name="T2" fmla="*/ 19 w 987"/>
                    <a:gd name="T3" fmla="*/ 517 h 641"/>
                    <a:gd name="T4" fmla="*/ 19 w 987"/>
                    <a:gd name="T5" fmla="*/ 517 h 641"/>
                    <a:gd name="T6" fmla="*/ 49 w 987"/>
                    <a:gd name="T7" fmla="*/ 591 h 641"/>
                    <a:gd name="T8" fmla="*/ 49 w 987"/>
                    <a:gd name="T9" fmla="*/ 591 h 641"/>
                    <a:gd name="T10" fmla="*/ 123 w 987"/>
                    <a:gd name="T11" fmla="*/ 621 h 641"/>
                    <a:gd name="T12" fmla="*/ 863 w 987"/>
                    <a:gd name="T13" fmla="*/ 621 h 641"/>
                    <a:gd name="T14" fmla="*/ 863 w 987"/>
                    <a:gd name="T15" fmla="*/ 621 h 641"/>
                    <a:gd name="T16" fmla="*/ 937 w 987"/>
                    <a:gd name="T17" fmla="*/ 591 h 641"/>
                    <a:gd name="T18" fmla="*/ 937 w 987"/>
                    <a:gd name="T19" fmla="*/ 591 h 641"/>
                    <a:gd name="T20" fmla="*/ 967 w 987"/>
                    <a:gd name="T21" fmla="*/ 517 h 641"/>
                    <a:gd name="T22" fmla="*/ 967 w 987"/>
                    <a:gd name="T23" fmla="*/ 19 h 641"/>
                    <a:gd name="T24" fmla="*/ 19 w 987"/>
                    <a:gd name="T25" fmla="*/ 19 h 641"/>
                    <a:gd name="T26" fmla="*/ 863 w 987"/>
                    <a:gd name="T27" fmla="*/ 640 h 641"/>
                    <a:gd name="T28" fmla="*/ 123 w 987"/>
                    <a:gd name="T29" fmla="*/ 640 h 641"/>
                    <a:gd name="T30" fmla="*/ 123 w 987"/>
                    <a:gd name="T31" fmla="*/ 640 h 641"/>
                    <a:gd name="T32" fmla="*/ 36 w 987"/>
                    <a:gd name="T33" fmla="*/ 605 h 641"/>
                    <a:gd name="T34" fmla="*/ 36 w 987"/>
                    <a:gd name="T35" fmla="*/ 605 h 641"/>
                    <a:gd name="T36" fmla="*/ 0 w 987"/>
                    <a:gd name="T37" fmla="*/ 517 h 641"/>
                    <a:gd name="T38" fmla="*/ 0 w 987"/>
                    <a:gd name="T39" fmla="*/ 0 h 641"/>
                    <a:gd name="T40" fmla="*/ 986 w 987"/>
                    <a:gd name="T41" fmla="*/ 0 h 641"/>
                    <a:gd name="T42" fmla="*/ 986 w 987"/>
                    <a:gd name="T43" fmla="*/ 517 h 641"/>
                    <a:gd name="T44" fmla="*/ 986 w 987"/>
                    <a:gd name="T45" fmla="*/ 517 h 641"/>
                    <a:gd name="T46" fmla="*/ 950 w 987"/>
                    <a:gd name="T47" fmla="*/ 605 h 641"/>
                    <a:gd name="T48" fmla="*/ 950 w 987"/>
                    <a:gd name="T49" fmla="*/ 605 h 641"/>
                    <a:gd name="T50" fmla="*/ 863 w 987"/>
                    <a:gd name="T51" fmla="*/ 640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987" h="641">
                      <a:moveTo>
                        <a:pt x="19" y="19"/>
                      </a:moveTo>
                      <a:lnTo>
                        <a:pt x="19" y="517"/>
                      </a:lnTo>
                      <a:lnTo>
                        <a:pt x="19" y="517"/>
                      </a:lnTo>
                      <a:cubicBezTo>
                        <a:pt x="19" y="546"/>
                        <a:pt x="29" y="572"/>
                        <a:pt x="49" y="591"/>
                      </a:cubicBezTo>
                      <a:lnTo>
                        <a:pt x="49" y="591"/>
                      </a:lnTo>
                      <a:cubicBezTo>
                        <a:pt x="69" y="611"/>
                        <a:pt x="94" y="621"/>
                        <a:pt x="123" y="621"/>
                      </a:cubicBezTo>
                      <a:lnTo>
                        <a:pt x="863" y="621"/>
                      </a:lnTo>
                      <a:lnTo>
                        <a:pt x="863" y="621"/>
                      </a:lnTo>
                      <a:cubicBezTo>
                        <a:pt x="891" y="621"/>
                        <a:pt x="917" y="611"/>
                        <a:pt x="937" y="591"/>
                      </a:cubicBezTo>
                      <a:lnTo>
                        <a:pt x="937" y="591"/>
                      </a:lnTo>
                      <a:cubicBezTo>
                        <a:pt x="957" y="572"/>
                        <a:pt x="967" y="546"/>
                        <a:pt x="967" y="517"/>
                      </a:cubicBezTo>
                      <a:lnTo>
                        <a:pt x="967" y="19"/>
                      </a:lnTo>
                      <a:lnTo>
                        <a:pt x="19" y="19"/>
                      </a:lnTo>
                      <a:close/>
                      <a:moveTo>
                        <a:pt x="863" y="640"/>
                      </a:moveTo>
                      <a:lnTo>
                        <a:pt x="123" y="640"/>
                      </a:lnTo>
                      <a:lnTo>
                        <a:pt x="123" y="640"/>
                      </a:lnTo>
                      <a:cubicBezTo>
                        <a:pt x="90" y="640"/>
                        <a:pt x="59" y="628"/>
                        <a:pt x="36" y="605"/>
                      </a:cubicBezTo>
                      <a:lnTo>
                        <a:pt x="36" y="605"/>
                      </a:lnTo>
                      <a:cubicBezTo>
                        <a:pt x="13" y="582"/>
                        <a:pt x="0" y="551"/>
                        <a:pt x="0" y="517"/>
                      </a:cubicBezTo>
                      <a:lnTo>
                        <a:pt x="0" y="0"/>
                      </a:lnTo>
                      <a:lnTo>
                        <a:pt x="986" y="0"/>
                      </a:lnTo>
                      <a:lnTo>
                        <a:pt x="986" y="517"/>
                      </a:lnTo>
                      <a:lnTo>
                        <a:pt x="986" y="517"/>
                      </a:lnTo>
                      <a:cubicBezTo>
                        <a:pt x="986" y="551"/>
                        <a:pt x="973" y="582"/>
                        <a:pt x="950" y="605"/>
                      </a:cubicBezTo>
                      <a:lnTo>
                        <a:pt x="950" y="605"/>
                      </a:lnTo>
                      <a:cubicBezTo>
                        <a:pt x="927" y="628"/>
                        <a:pt x="896" y="640"/>
                        <a:pt x="863" y="6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72" name="Freeform 216">
                  <a:extLst>
                    <a:ext uri="{FF2B5EF4-FFF2-40B4-BE49-F238E27FC236}">
                      <a16:creationId xmlns:a16="http://schemas.microsoft.com/office/drawing/2014/main" id="{E9112013-33B8-4F7C-8165-9D86E74657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63504" y="7256334"/>
                  <a:ext cx="1051756" cy="404218"/>
                </a:xfrm>
                <a:custGeom>
                  <a:avLst/>
                  <a:gdLst>
                    <a:gd name="T0" fmla="*/ 1179 w 1180"/>
                    <a:gd name="T1" fmla="*/ 412 h 452"/>
                    <a:gd name="T2" fmla="*/ 1179 w 1180"/>
                    <a:gd name="T3" fmla="*/ 113 h 452"/>
                    <a:gd name="T4" fmla="*/ 1179 w 1180"/>
                    <a:gd name="T5" fmla="*/ 113 h 452"/>
                    <a:gd name="T6" fmla="*/ 1145 w 1180"/>
                    <a:gd name="T7" fmla="*/ 32 h 452"/>
                    <a:gd name="T8" fmla="*/ 1145 w 1180"/>
                    <a:gd name="T9" fmla="*/ 32 h 452"/>
                    <a:gd name="T10" fmla="*/ 1065 w 1180"/>
                    <a:gd name="T11" fmla="*/ 0 h 452"/>
                    <a:gd name="T12" fmla="*/ 484 w 1180"/>
                    <a:gd name="T13" fmla="*/ 0 h 452"/>
                    <a:gd name="T14" fmla="*/ 113 w 1180"/>
                    <a:gd name="T15" fmla="*/ 0 h 452"/>
                    <a:gd name="T16" fmla="*/ 113 w 1180"/>
                    <a:gd name="T17" fmla="*/ 0 h 452"/>
                    <a:gd name="T18" fmla="*/ 33 w 1180"/>
                    <a:gd name="T19" fmla="*/ 32 h 452"/>
                    <a:gd name="T20" fmla="*/ 33 w 1180"/>
                    <a:gd name="T21" fmla="*/ 32 h 452"/>
                    <a:gd name="T22" fmla="*/ 0 w 1180"/>
                    <a:gd name="T23" fmla="*/ 113 h 452"/>
                    <a:gd name="T24" fmla="*/ 0 w 1180"/>
                    <a:gd name="T25" fmla="*/ 412 h 452"/>
                    <a:gd name="T26" fmla="*/ 0 w 1180"/>
                    <a:gd name="T27" fmla="*/ 451 h 452"/>
                    <a:gd name="T28" fmla="*/ 1179 w 1180"/>
                    <a:gd name="T29" fmla="*/ 451 h 452"/>
                    <a:gd name="T30" fmla="*/ 1179 w 1180"/>
                    <a:gd name="T31" fmla="*/ 412 h 4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80" h="452">
                      <a:moveTo>
                        <a:pt x="1179" y="412"/>
                      </a:moveTo>
                      <a:lnTo>
                        <a:pt x="1179" y="113"/>
                      </a:lnTo>
                      <a:lnTo>
                        <a:pt x="1179" y="113"/>
                      </a:lnTo>
                      <a:cubicBezTo>
                        <a:pt x="1179" y="81"/>
                        <a:pt x="1166" y="53"/>
                        <a:pt x="1145" y="32"/>
                      </a:cubicBezTo>
                      <a:lnTo>
                        <a:pt x="1145" y="32"/>
                      </a:lnTo>
                      <a:cubicBezTo>
                        <a:pt x="1125" y="11"/>
                        <a:pt x="1096" y="0"/>
                        <a:pt x="1065" y="0"/>
                      </a:cubicBezTo>
                      <a:lnTo>
                        <a:pt x="484" y="0"/>
                      </a:lnTo>
                      <a:lnTo>
                        <a:pt x="113" y="0"/>
                      </a:lnTo>
                      <a:lnTo>
                        <a:pt x="113" y="0"/>
                      </a:lnTo>
                      <a:cubicBezTo>
                        <a:pt x="82" y="0"/>
                        <a:pt x="54" y="11"/>
                        <a:pt x="33" y="32"/>
                      </a:cubicBezTo>
                      <a:lnTo>
                        <a:pt x="33" y="32"/>
                      </a:lnTo>
                      <a:cubicBezTo>
                        <a:pt x="13" y="53"/>
                        <a:pt x="0" y="81"/>
                        <a:pt x="0" y="113"/>
                      </a:cubicBezTo>
                      <a:lnTo>
                        <a:pt x="0" y="412"/>
                      </a:lnTo>
                      <a:lnTo>
                        <a:pt x="0" y="451"/>
                      </a:lnTo>
                      <a:lnTo>
                        <a:pt x="1179" y="451"/>
                      </a:lnTo>
                      <a:lnTo>
                        <a:pt x="1179" y="412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73" name="Freeform 217">
                  <a:extLst>
                    <a:ext uri="{FF2B5EF4-FFF2-40B4-BE49-F238E27FC236}">
                      <a16:creationId xmlns:a16="http://schemas.microsoft.com/office/drawing/2014/main" id="{D699B609-363C-4E3E-A7A3-CB67B92B66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55655" y="7248485"/>
                  <a:ext cx="1067454" cy="419916"/>
                </a:xfrm>
                <a:custGeom>
                  <a:avLst/>
                  <a:gdLst>
                    <a:gd name="T0" fmla="*/ 18 w 1198"/>
                    <a:gd name="T1" fmla="*/ 451 h 471"/>
                    <a:gd name="T2" fmla="*/ 1178 w 1198"/>
                    <a:gd name="T3" fmla="*/ 451 h 471"/>
                    <a:gd name="T4" fmla="*/ 1178 w 1198"/>
                    <a:gd name="T5" fmla="*/ 123 h 471"/>
                    <a:gd name="T6" fmla="*/ 1178 w 1198"/>
                    <a:gd name="T7" fmla="*/ 123 h 471"/>
                    <a:gd name="T8" fmla="*/ 1147 w 1198"/>
                    <a:gd name="T9" fmla="*/ 49 h 471"/>
                    <a:gd name="T10" fmla="*/ 1147 w 1198"/>
                    <a:gd name="T11" fmla="*/ 49 h 471"/>
                    <a:gd name="T12" fmla="*/ 1074 w 1198"/>
                    <a:gd name="T13" fmla="*/ 19 h 471"/>
                    <a:gd name="T14" fmla="*/ 122 w 1198"/>
                    <a:gd name="T15" fmla="*/ 19 h 471"/>
                    <a:gd name="T16" fmla="*/ 122 w 1198"/>
                    <a:gd name="T17" fmla="*/ 19 h 471"/>
                    <a:gd name="T18" fmla="*/ 49 w 1198"/>
                    <a:gd name="T19" fmla="*/ 49 h 471"/>
                    <a:gd name="T20" fmla="*/ 49 w 1198"/>
                    <a:gd name="T21" fmla="*/ 49 h 471"/>
                    <a:gd name="T22" fmla="*/ 18 w 1198"/>
                    <a:gd name="T23" fmla="*/ 123 h 471"/>
                    <a:gd name="T24" fmla="*/ 18 w 1198"/>
                    <a:gd name="T25" fmla="*/ 451 h 471"/>
                    <a:gd name="T26" fmla="*/ 1197 w 1198"/>
                    <a:gd name="T27" fmla="*/ 470 h 471"/>
                    <a:gd name="T28" fmla="*/ 0 w 1198"/>
                    <a:gd name="T29" fmla="*/ 470 h 471"/>
                    <a:gd name="T30" fmla="*/ 0 w 1198"/>
                    <a:gd name="T31" fmla="*/ 123 h 471"/>
                    <a:gd name="T32" fmla="*/ 0 w 1198"/>
                    <a:gd name="T33" fmla="*/ 123 h 471"/>
                    <a:gd name="T34" fmla="*/ 36 w 1198"/>
                    <a:gd name="T35" fmla="*/ 36 h 471"/>
                    <a:gd name="T36" fmla="*/ 36 w 1198"/>
                    <a:gd name="T37" fmla="*/ 36 h 471"/>
                    <a:gd name="T38" fmla="*/ 122 w 1198"/>
                    <a:gd name="T39" fmla="*/ 0 h 471"/>
                    <a:gd name="T40" fmla="*/ 1074 w 1198"/>
                    <a:gd name="T41" fmla="*/ 0 h 471"/>
                    <a:gd name="T42" fmla="*/ 1074 w 1198"/>
                    <a:gd name="T43" fmla="*/ 0 h 471"/>
                    <a:gd name="T44" fmla="*/ 1161 w 1198"/>
                    <a:gd name="T45" fmla="*/ 36 h 471"/>
                    <a:gd name="T46" fmla="*/ 1161 w 1198"/>
                    <a:gd name="T47" fmla="*/ 36 h 471"/>
                    <a:gd name="T48" fmla="*/ 1197 w 1198"/>
                    <a:gd name="T49" fmla="*/ 123 h 471"/>
                    <a:gd name="T50" fmla="*/ 1197 w 1198"/>
                    <a:gd name="T51" fmla="*/ 470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98" h="471">
                      <a:moveTo>
                        <a:pt x="18" y="451"/>
                      </a:moveTo>
                      <a:lnTo>
                        <a:pt x="1178" y="451"/>
                      </a:lnTo>
                      <a:lnTo>
                        <a:pt x="1178" y="123"/>
                      </a:lnTo>
                      <a:lnTo>
                        <a:pt x="1178" y="123"/>
                      </a:lnTo>
                      <a:cubicBezTo>
                        <a:pt x="1178" y="94"/>
                        <a:pt x="1167" y="69"/>
                        <a:pt x="1147" y="49"/>
                      </a:cubicBezTo>
                      <a:lnTo>
                        <a:pt x="1147" y="49"/>
                      </a:lnTo>
                      <a:cubicBezTo>
                        <a:pt x="1128" y="29"/>
                        <a:pt x="1102" y="19"/>
                        <a:pt x="1074" y="19"/>
                      </a:cubicBezTo>
                      <a:lnTo>
                        <a:pt x="122" y="19"/>
                      </a:lnTo>
                      <a:lnTo>
                        <a:pt x="122" y="19"/>
                      </a:lnTo>
                      <a:cubicBezTo>
                        <a:pt x="95" y="19"/>
                        <a:pt x="68" y="29"/>
                        <a:pt x="49" y="49"/>
                      </a:cubicBezTo>
                      <a:lnTo>
                        <a:pt x="49" y="49"/>
                      </a:lnTo>
                      <a:cubicBezTo>
                        <a:pt x="29" y="69"/>
                        <a:pt x="18" y="94"/>
                        <a:pt x="18" y="123"/>
                      </a:cubicBezTo>
                      <a:lnTo>
                        <a:pt x="18" y="451"/>
                      </a:lnTo>
                      <a:close/>
                      <a:moveTo>
                        <a:pt x="1197" y="470"/>
                      </a:moveTo>
                      <a:lnTo>
                        <a:pt x="0" y="470"/>
                      </a:lnTo>
                      <a:lnTo>
                        <a:pt x="0" y="123"/>
                      </a:lnTo>
                      <a:lnTo>
                        <a:pt x="0" y="123"/>
                      </a:lnTo>
                      <a:cubicBezTo>
                        <a:pt x="0" y="90"/>
                        <a:pt x="12" y="59"/>
                        <a:pt x="36" y="36"/>
                      </a:cubicBezTo>
                      <a:lnTo>
                        <a:pt x="36" y="36"/>
                      </a:lnTo>
                      <a:cubicBezTo>
                        <a:pt x="59" y="13"/>
                        <a:pt x="89" y="0"/>
                        <a:pt x="122" y="0"/>
                      </a:cubicBezTo>
                      <a:lnTo>
                        <a:pt x="1074" y="0"/>
                      </a:lnTo>
                      <a:lnTo>
                        <a:pt x="1074" y="0"/>
                      </a:lnTo>
                      <a:cubicBezTo>
                        <a:pt x="1107" y="0"/>
                        <a:pt x="1138" y="13"/>
                        <a:pt x="1161" y="36"/>
                      </a:cubicBezTo>
                      <a:lnTo>
                        <a:pt x="1161" y="36"/>
                      </a:lnTo>
                      <a:cubicBezTo>
                        <a:pt x="1184" y="59"/>
                        <a:pt x="1197" y="90"/>
                        <a:pt x="1197" y="123"/>
                      </a:cubicBezTo>
                      <a:lnTo>
                        <a:pt x="1197" y="47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74" name="Freeform 218">
                  <a:extLst>
                    <a:ext uri="{FF2B5EF4-FFF2-40B4-BE49-F238E27FC236}">
                      <a16:creationId xmlns:a16="http://schemas.microsoft.com/office/drawing/2014/main" id="{2EC1079A-D709-4E79-8464-DE314237A1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63504" y="7660552"/>
                  <a:ext cx="1051756" cy="553351"/>
                </a:xfrm>
                <a:custGeom>
                  <a:avLst/>
                  <a:gdLst>
                    <a:gd name="T0" fmla="*/ 0 w 1180"/>
                    <a:gd name="T1" fmla="*/ 0 h 622"/>
                    <a:gd name="T2" fmla="*/ 0 w 1180"/>
                    <a:gd name="T3" fmla="*/ 507 h 622"/>
                    <a:gd name="T4" fmla="*/ 0 w 1180"/>
                    <a:gd name="T5" fmla="*/ 507 h 622"/>
                    <a:gd name="T6" fmla="*/ 33 w 1180"/>
                    <a:gd name="T7" fmla="*/ 588 h 622"/>
                    <a:gd name="T8" fmla="*/ 33 w 1180"/>
                    <a:gd name="T9" fmla="*/ 588 h 622"/>
                    <a:gd name="T10" fmla="*/ 113 w 1180"/>
                    <a:gd name="T11" fmla="*/ 621 h 622"/>
                    <a:gd name="T12" fmla="*/ 484 w 1180"/>
                    <a:gd name="T13" fmla="*/ 621 h 622"/>
                    <a:gd name="T14" fmla="*/ 1065 w 1180"/>
                    <a:gd name="T15" fmla="*/ 621 h 622"/>
                    <a:gd name="T16" fmla="*/ 1065 w 1180"/>
                    <a:gd name="T17" fmla="*/ 621 h 622"/>
                    <a:gd name="T18" fmla="*/ 1145 w 1180"/>
                    <a:gd name="T19" fmla="*/ 588 h 622"/>
                    <a:gd name="T20" fmla="*/ 1145 w 1180"/>
                    <a:gd name="T21" fmla="*/ 588 h 622"/>
                    <a:gd name="T22" fmla="*/ 1179 w 1180"/>
                    <a:gd name="T23" fmla="*/ 507 h 622"/>
                    <a:gd name="T24" fmla="*/ 1179 w 1180"/>
                    <a:gd name="T25" fmla="*/ 0 h 622"/>
                    <a:gd name="T26" fmla="*/ 0 w 1180"/>
                    <a:gd name="T27" fmla="*/ 0 h 6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80" h="622">
                      <a:moveTo>
                        <a:pt x="0" y="0"/>
                      </a:moveTo>
                      <a:lnTo>
                        <a:pt x="0" y="507"/>
                      </a:lnTo>
                      <a:lnTo>
                        <a:pt x="0" y="507"/>
                      </a:lnTo>
                      <a:cubicBezTo>
                        <a:pt x="0" y="539"/>
                        <a:pt x="13" y="568"/>
                        <a:pt x="33" y="588"/>
                      </a:cubicBezTo>
                      <a:lnTo>
                        <a:pt x="33" y="588"/>
                      </a:lnTo>
                      <a:cubicBezTo>
                        <a:pt x="54" y="608"/>
                        <a:pt x="82" y="621"/>
                        <a:pt x="113" y="621"/>
                      </a:cubicBezTo>
                      <a:lnTo>
                        <a:pt x="484" y="621"/>
                      </a:lnTo>
                      <a:lnTo>
                        <a:pt x="1065" y="621"/>
                      </a:lnTo>
                      <a:lnTo>
                        <a:pt x="1065" y="621"/>
                      </a:lnTo>
                      <a:cubicBezTo>
                        <a:pt x="1096" y="621"/>
                        <a:pt x="1125" y="608"/>
                        <a:pt x="1145" y="588"/>
                      </a:cubicBezTo>
                      <a:lnTo>
                        <a:pt x="1145" y="588"/>
                      </a:lnTo>
                      <a:cubicBezTo>
                        <a:pt x="1166" y="568"/>
                        <a:pt x="1179" y="539"/>
                        <a:pt x="1179" y="507"/>
                      </a:cubicBezTo>
                      <a:lnTo>
                        <a:pt x="1179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75" name="Freeform 219">
                  <a:extLst>
                    <a:ext uri="{FF2B5EF4-FFF2-40B4-BE49-F238E27FC236}">
                      <a16:creationId xmlns:a16="http://schemas.microsoft.com/office/drawing/2014/main" id="{0B91B37C-AABD-4A7B-BFD1-77C0B8D3CE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55655" y="7648780"/>
                  <a:ext cx="1067454" cy="569046"/>
                </a:xfrm>
                <a:custGeom>
                  <a:avLst/>
                  <a:gdLst>
                    <a:gd name="T0" fmla="*/ 18 w 1198"/>
                    <a:gd name="T1" fmla="*/ 19 h 641"/>
                    <a:gd name="T2" fmla="*/ 18 w 1198"/>
                    <a:gd name="T3" fmla="*/ 517 h 641"/>
                    <a:gd name="T4" fmla="*/ 18 w 1198"/>
                    <a:gd name="T5" fmla="*/ 517 h 641"/>
                    <a:gd name="T6" fmla="*/ 49 w 1198"/>
                    <a:gd name="T7" fmla="*/ 591 h 641"/>
                    <a:gd name="T8" fmla="*/ 49 w 1198"/>
                    <a:gd name="T9" fmla="*/ 591 h 641"/>
                    <a:gd name="T10" fmla="*/ 122 w 1198"/>
                    <a:gd name="T11" fmla="*/ 621 h 641"/>
                    <a:gd name="T12" fmla="*/ 1074 w 1198"/>
                    <a:gd name="T13" fmla="*/ 621 h 641"/>
                    <a:gd name="T14" fmla="*/ 1074 w 1198"/>
                    <a:gd name="T15" fmla="*/ 621 h 641"/>
                    <a:gd name="T16" fmla="*/ 1147 w 1198"/>
                    <a:gd name="T17" fmla="*/ 591 h 641"/>
                    <a:gd name="T18" fmla="*/ 1147 w 1198"/>
                    <a:gd name="T19" fmla="*/ 591 h 641"/>
                    <a:gd name="T20" fmla="*/ 1178 w 1198"/>
                    <a:gd name="T21" fmla="*/ 517 h 641"/>
                    <a:gd name="T22" fmla="*/ 1178 w 1198"/>
                    <a:gd name="T23" fmla="*/ 19 h 641"/>
                    <a:gd name="T24" fmla="*/ 18 w 1198"/>
                    <a:gd name="T25" fmla="*/ 19 h 641"/>
                    <a:gd name="T26" fmla="*/ 1074 w 1198"/>
                    <a:gd name="T27" fmla="*/ 640 h 641"/>
                    <a:gd name="T28" fmla="*/ 122 w 1198"/>
                    <a:gd name="T29" fmla="*/ 640 h 641"/>
                    <a:gd name="T30" fmla="*/ 122 w 1198"/>
                    <a:gd name="T31" fmla="*/ 640 h 641"/>
                    <a:gd name="T32" fmla="*/ 36 w 1198"/>
                    <a:gd name="T33" fmla="*/ 605 h 641"/>
                    <a:gd name="T34" fmla="*/ 36 w 1198"/>
                    <a:gd name="T35" fmla="*/ 605 h 641"/>
                    <a:gd name="T36" fmla="*/ 0 w 1198"/>
                    <a:gd name="T37" fmla="*/ 517 h 641"/>
                    <a:gd name="T38" fmla="*/ 0 w 1198"/>
                    <a:gd name="T39" fmla="*/ 0 h 641"/>
                    <a:gd name="T40" fmla="*/ 1197 w 1198"/>
                    <a:gd name="T41" fmla="*/ 0 h 641"/>
                    <a:gd name="T42" fmla="*/ 1197 w 1198"/>
                    <a:gd name="T43" fmla="*/ 517 h 641"/>
                    <a:gd name="T44" fmla="*/ 1197 w 1198"/>
                    <a:gd name="T45" fmla="*/ 517 h 641"/>
                    <a:gd name="T46" fmla="*/ 1161 w 1198"/>
                    <a:gd name="T47" fmla="*/ 605 h 641"/>
                    <a:gd name="T48" fmla="*/ 1161 w 1198"/>
                    <a:gd name="T49" fmla="*/ 605 h 641"/>
                    <a:gd name="T50" fmla="*/ 1074 w 1198"/>
                    <a:gd name="T51" fmla="*/ 640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98" h="641">
                      <a:moveTo>
                        <a:pt x="18" y="19"/>
                      </a:moveTo>
                      <a:lnTo>
                        <a:pt x="18" y="517"/>
                      </a:lnTo>
                      <a:lnTo>
                        <a:pt x="18" y="517"/>
                      </a:lnTo>
                      <a:cubicBezTo>
                        <a:pt x="18" y="546"/>
                        <a:pt x="29" y="572"/>
                        <a:pt x="49" y="591"/>
                      </a:cubicBezTo>
                      <a:lnTo>
                        <a:pt x="49" y="591"/>
                      </a:lnTo>
                      <a:cubicBezTo>
                        <a:pt x="68" y="611"/>
                        <a:pt x="95" y="621"/>
                        <a:pt x="122" y="621"/>
                      </a:cubicBezTo>
                      <a:lnTo>
                        <a:pt x="1074" y="621"/>
                      </a:lnTo>
                      <a:lnTo>
                        <a:pt x="1074" y="621"/>
                      </a:lnTo>
                      <a:cubicBezTo>
                        <a:pt x="1102" y="621"/>
                        <a:pt x="1128" y="611"/>
                        <a:pt x="1147" y="591"/>
                      </a:cubicBezTo>
                      <a:lnTo>
                        <a:pt x="1147" y="591"/>
                      </a:lnTo>
                      <a:cubicBezTo>
                        <a:pt x="1167" y="572"/>
                        <a:pt x="1178" y="546"/>
                        <a:pt x="1178" y="517"/>
                      </a:cubicBezTo>
                      <a:lnTo>
                        <a:pt x="1178" y="19"/>
                      </a:lnTo>
                      <a:lnTo>
                        <a:pt x="18" y="19"/>
                      </a:lnTo>
                      <a:close/>
                      <a:moveTo>
                        <a:pt x="1074" y="640"/>
                      </a:moveTo>
                      <a:lnTo>
                        <a:pt x="122" y="640"/>
                      </a:lnTo>
                      <a:lnTo>
                        <a:pt x="122" y="640"/>
                      </a:lnTo>
                      <a:cubicBezTo>
                        <a:pt x="89" y="640"/>
                        <a:pt x="59" y="628"/>
                        <a:pt x="36" y="605"/>
                      </a:cubicBezTo>
                      <a:lnTo>
                        <a:pt x="36" y="605"/>
                      </a:lnTo>
                      <a:cubicBezTo>
                        <a:pt x="12" y="582"/>
                        <a:pt x="0" y="551"/>
                        <a:pt x="0" y="517"/>
                      </a:cubicBezTo>
                      <a:lnTo>
                        <a:pt x="0" y="0"/>
                      </a:lnTo>
                      <a:lnTo>
                        <a:pt x="1197" y="0"/>
                      </a:lnTo>
                      <a:lnTo>
                        <a:pt x="1197" y="517"/>
                      </a:lnTo>
                      <a:lnTo>
                        <a:pt x="1197" y="517"/>
                      </a:lnTo>
                      <a:cubicBezTo>
                        <a:pt x="1197" y="551"/>
                        <a:pt x="1184" y="582"/>
                        <a:pt x="1161" y="605"/>
                      </a:cubicBezTo>
                      <a:lnTo>
                        <a:pt x="1161" y="605"/>
                      </a:lnTo>
                      <a:cubicBezTo>
                        <a:pt x="1138" y="628"/>
                        <a:pt x="1107" y="640"/>
                        <a:pt x="1074" y="6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76" name="Freeform 220">
                  <a:extLst>
                    <a:ext uri="{FF2B5EF4-FFF2-40B4-BE49-F238E27FC236}">
                      <a16:creationId xmlns:a16="http://schemas.microsoft.com/office/drawing/2014/main" id="{57A31E5D-2DF5-4281-B115-8C21438C73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11895" y="7405463"/>
                  <a:ext cx="141281" cy="117734"/>
                </a:xfrm>
                <a:custGeom>
                  <a:avLst/>
                  <a:gdLst>
                    <a:gd name="T0" fmla="*/ 135 w 157"/>
                    <a:gd name="T1" fmla="*/ 132 h 133"/>
                    <a:gd name="T2" fmla="*/ 77 w 157"/>
                    <a:gd name="T3" fmla="*/ 132 h 133"/>
                    <a:gd name="T4" fmla="*/ 20 w 157"/>
                    <a:gd name="T5" fmla="*/ 132 h 133"/>
                    <a:gd name="T6" fmla="*/ 20 w 157"/>
                    <a:gd name="T7" fmla="*/ 132 h 133"/>
                    <a:gd name="T8" fmla="*/ 3 w 157"/>
                    <a:gd name="T9" fmla="*/ 122 h 133"/>
                    <a:gd name="T10" fmla="*/ 3 w 157"/>
                    <a:gd name="T11" fmla="*/ 122 h 133"/>
                    <a:gd name="T12" fmla="*/ 4 w 157"/>
                    <a:gd name="T13" fmla="*/ 102 h 133"/>
                    <a:gd name="T14" fmla="*/ 32 w 157"/>
                    <a:gd name="T15" fmla="*/ 56 h 133"/>
                    <a:gd name="T16" fmla="*/ 61 w 157"/>
                    <a:gd name="T17" fmla="*/ 10 h 133"/>
                    <a:gd name="T18" fmla="*/ 61 w 157"/>
                    <a:gd name="T19" fmla="*/ 10 h 133"/>
                    <a:gd name="T20" fmla="*/ 77 w 157"/>
                    <a:gd name="T21" fmla="*/ 0 h 133"/>
                    <a:gd name="T22" fmla="*/ 77 w 157"/>
                    <a:gd name="T23" fmla="*/ 0 h 133"/>
                    <a:gd name="T24" fmla="*/ 95 w 157"/>
                    <a:gd name="T25" fmla="*/ 10 h 133"/>
                    <a:gd name="T26" fmla="*/ 123 w 157"/>
                    <a:gd name="T27" fmla="*/ 56 h 133"/>
                    <a:gd name="T28" fmla="*/ 152 w 157"/>
                    <a:gd name="T29" fmla="*/ 102 h 133"/>
                    <a:gd name="T30" fmla="*/ 152 w 157"/>
                    <a:gd name="T31" fmla="*/ 102 h 133"/>
                    <a:gd name="T32" fmla="*/ 153 w 157"/>
                    <a:gd name="T33" fmla="*/ 122 h 133"/>
                    <a:gd name="T34" fmla="*/ 153 w 157"/>
                    <a:gd name="T35" fmla="*/ 122 h 133"/>
                    <a:gd name="T36" fmla="*/ 135 w 157"/>
                    <a:gd name="T37" fmla="*/ 132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33">
                      <a:moveTo>
                        <a:pt x="135" y="132"/>
                      </a:moveTo>
                      <a:lnTo>
                        <a:pt x="77" y="132"/>
                      </a:lnTo>
                      <a:lnTo>
                        <a:pt x="20" y="132"/>
                      </a:lnTo>
                      <a:lnTo>
                        <a:pt x="20" y="132"/>
                      </a:lnTo>
                      <a:cubicBezTo>
                        <a:pt x="12" y="132"/>
                        <a:pt x="6" y="128"/>
                        <a:pt x="3" y="122"/>
                      </a:cubicBezTo>
                      <a:lnTo>
                        <a:pt x="3" y="122"/>
                      </a:lnTo>
                      <a:cubicBezTo>
                        <a:pt x="0" y="116"/>
                        <a:pt x="0" y="108"/>
                        <a:pt x="4" y="102"/>
                      </a:cubicBezTo>
                      <a:lnTo>
                        <a:pt x="32" y="56"/>
                      </a:lnTo>
                      <a:lnTo>
                        <a:pt x="61" y="10"/>
                      </a:lnTo>
                      <a:lnTo>
                        <a:pt x="61" y="10"/>
                      </a:lnTo>
                      <a:cubicBezTo>
                        <a:pt x="65" y="4"/>
                        <a:pt x="71" y="0"/>
                        <a:pt x="77" y="0"/>
                      </a:cubicBezTo>
                      <a:lnTo>
                        <a:pt x="77" y="0"/>
                      </a:lnTo>
                      <a:cubicBezTo>
                        <a:pt x="84" y="0"/>
                        <a:pt x="90" y="4"/>
                        <a:pt x="95" y="10"/>
                      </a:cubicBezTo>
                      <a:lnTo>
                        <a:pt x="123" y="56"/>
                      </a:lnTo>
                      <a:lnTo>
                        <a:pt x="152" y="102"/>
                      </a:lnTo>
                      <a:lnTo>
                        <a:pt x="152" y="102"/>
                      </a:lnTo>
                      <a:cubicBezTo>
                        <a:pt x="156" y="108"/>
                        <a:pt x="155" y="116"/>
                        <a:pt x="153" y="122"/>
                      </a:cubicBezTo>
                      <a:lnTo>
                        <a:pt x="153" y="122"/>
                      </a:lnTo>
                      <a:cubicBezTo>
                        <a:pt x="149" y="128"/>
                        <a:pt x="142" y="132"/>
                        <a:pt x="135" y="132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77" name="Freeform 221">
                  <a:extLst>
                    <a:ext uri="{FF2B5EF4-FFF2-40B4-BE49-F238E27FC236}">
                      <a16:creationId xmlns:a16="http://schemas.microsoft.com/office/drawing/2014/main" id="{E8A5EA40-BD99-4434-81AC-70CD6D80F4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04046" y="7397614"/>
                  <a:ext cx="156979" cy="133432"/>
                </a:xfrm>
                <a:custGeom>
                  <a:avLst/>
                  <a:gdLst>
                    <a:gd name="T0" fmla="*/ 88 w 177"/>
                    <a:gd name="T1" fmla="*/ 19 h 152"/>
                    <a:gd name="T2" fmla="*/ 88 w 177"/>
                    <a:gd name="T3" fmla="*/ 19 h 152"/>
                    <a:gd name="T4" fmla="*/ 80 w 177"/>
                    <a:gd name="T5" fmla="*/ 24 h 152"/>
                    <a:gd name="T6" fmla="*/ 22 w 177"/>
                    <a:gd name="T7" fmla="*/ 115 h 152"/>
                    <a:gd name="T8" fmla="*/ 22 w 177"/>
                    <a:gd name="T9" fmla="*/ 115 h 152"/>
                    <a:gd name="T10" fmla="*/ 22 w 177"/>
                    <a:gd name="T11" fmla="*/ 127 h 152"/>
                    <a:gd name="T12" fmla="*/ 22 w 177"/>
                    <a:gd name="T13" fmla="*/ 127 h 152"/>
                    <a:gd name="T14" fmla="*/ 31 w 177"/>
                    <a:gd name="T15" fmla="*/ 132 h 152"/>
                    <a:gd name="T16" fmla="*/ 146 w 177"/>
                    <a:gd name="T17" fmla="*/ 132 h 152"/>
                    <a:gd name="T18" fmla="*/ 146 w 177"/>
                    <a:gd name="T19" fmla="*/ 132 h 152"/>
                    <a:gd name="T20" fmla="*/ 155 w 177"/>
                    <a:gd name="T21" fmla="*/ 127 h 152"/>
                    <a:gd name="T22" fmla="*/ 155 w 177"/>
                    <a:gd name="T23" fmla="*/ 127 h 152"/>
                    <a:gd name="T24" fmla="*/ 155 w 177"/>
                    <a:gd name="T25" fmla="*/ 115 h 152"/>
                    <a:gd name="T26" fmla="*/ 97 w 177"/>
                    <a:gd name="T27" fmla="*/ 24 h 152"/>
                    <a:gd name="T28" fmla="*/ 97 w 177"/>
                    <a:gd name="T29" fmla="*/ 24 h 152"/>
                    <a:gd name="T30" fmla="*/ 88 w 177"/>
                    <a:gd name="T31" fmla="*/ 19 h 152"/>
                    <a:gd name="T32" fmla="*/ 146 w 177"/>
                    <a:gd name="T33" fmla="*/ 151 h 152"/>
                    <a:gd name="T34" fmla="*/ 31 w 177"/>
                    <a:gd name="T35" fmla="*/ 151 h 152"/>
                    <a:gd name="T36" fmla="*/ 31 w 177"/>
                    <a:gd name="T37" fmla="*/ 151 h 152"/>
                    <a:gd name="T38" fmla="*/ 5 w 177"/>
                    <a:gd name="T39" fmla="*/ 135 h 152"/>
                    <a:gd name="T40" fmla="*/ 5 w 177"/>
                    <a:gd name="T41" fmla="*/ 135 h 152"/>
                    <a:gd name="T42" fmla="*/ 6 w 177"/>
                    <a:gd name="T43" fmla="*/ 106 h 152"/>
                    <a:gd name="T44" fmla="*/ 64 w 177"/>
                    <a:gd name="T45" fmla="*/ 13 h 152"/>
                    <a:gd name="T46" fmla="*/ 64 w 177"/>
                    <a:gd name="T47" fmla="*/ 13 h 152"/>
                    <a:gd name="T48" fmla="*/ 88 w 177"/>
                    <a:gd name="T49" fmla="*/ 0 h 152"/>
                    <a:gd name="T50" fmla="*/ 88 w 177"/>
                    <a:gd name="T51" fmla="*/ 0 h 152"/>
                    <a:gd name="T52" fmla="*/ 113 w 177"/>
                    <a:gd name="T53" fmla="*/ 13 h 152"/>
                    <a:gd name="T54" fmla="*/ 170 w 177"/>
                    <a:gd name="T55" fmla="*/ 106 h 152"/>
                    <a:gd name="T56" fmla="*/ 170 w 177"/>
                    <a:gd name="T57" fmla="*/ 106 h 152"/>
                    <a:gd name="T58" fmla="*/ 172 w 177"/>
                    <a:gd name="T59" fmla="*/ 135 h 152"/>
                    <a:gd name="T60" fmla="*/ 172 w 177"/>
                    <a:gd name="T61" fmla="*/ 135 h 152"/>
                    <a:gd name="T62" fmla="*/ 146 w 177"/>
                    <a:gd name="T63" fmla="*/ 151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7" h="152">
                      <a:moveTo>
                        <a:pt x="88" y="19"/>
                      </a:moveTo>
                      <a:lnTo>
                        <a:pt x="88" y="19"/>
                      </a:lnTo>
                      <a:cubicBezTo>
                        <a:pt x="85" y="19"/>
                        <a:pt x="81" y="20"/>
                        <a:pt x="80" y="24"/>
                      </a:cubicBezTo>
                      <a:lnTo>
                        <a:pt x="22" y="115"/>
                      </a:lnTo>
                      <a:lnTo>
                        <a:pt x="22" y="115"/>
                      </a:lnTo>
                      <a:cubicBezTo>
                        <a:pt x="20" y="121"/>
                        <a:pt x="21" y="125"/>
                        <a:pt x="22" y="127"/>
                      </a:cubicBezTo>
                      <a:lnTo>
                        <a:pt x="22" y="127"/>
                      </a:lnTo>
                      <a:cubicBezTo>
                        <a:pt x="23" y="127"/>
                        <a:pt x="26" y="132"/>
                        <a:pt x="31" y="132"/>
                      </a:cubicBezTo>
                      <a:lnTo>
                        <a:pt x="146" y="132"/>
                      </a:lnTo>
                      <a:lnTo>
                        <a:pt x="146" y="132"/>
                      </a:lnTo>
                      <a:cubicBezTo>
                        <a:pt x="152" y="132"/>
                        <a:pt x="154" y="127"/>
                        <a:pt x="155" y="127"/>
                      </a:cubicBezTo>
                      <a:lnTo>
                        <a:pt x="155" y="127"/>
                      </a:lnTo>
                      <a:cubicBezTo>
                        <a:pt x="156" y="125"/>
                        <a:pt x="158" y="121"/>
                        <a:pt x="155" y="115"/>
                      </a:cubicBezTo>
                      <a:lnTo>
                        <a:pt x="97" y="24"/>
                      </a:lnTo>
                      <a:lnTo>
                        <a:pt x="97" y="24"/>
                      </a:lnTo>
                      <a:cubicBezTo>
                        <a:pt x="95" y="20"/>
                        <a:pt x="93" y="19"/>
                        <a:pt x="88" y="19"/>
                      </a:cubicBezTo>
                      <a:close/>
                      <a:moveTo>
                        <a:pt x="146" y="151"/>
                      </a:moveTo>
                      <a:lnTo>
                        <a:pt x="31" y="151"/>
                      </a:lnTo>
                      <a:lnTo>
                        <a:pt x="31" y="151"/>
                      </a:lnTo>
                      <a:cubicBezTo>
                        <a:pt x="21" y="151"/>
                        <a:pt x="11" y="144"/>
                        <a:pt x="5" y="135"/>
                      </a:cubicBezTo>
                      <a:lnTo>
                        <a:pt x="5" y="135"/>
                      </a:lnTo>
                      <a:cubicBezTo>
                        <a:pt x="0" y="126"/>
                        <a:pt x="1" y="115"/>
                        <a:pt x="6" y="106"/>
                      </a:cubicBezTo>
                      <a:lnTo>
                        <a:pt x="64" y="13"/>
                      </a:lnTo>
                      <a:lnTo>
                        <a:pt x="64" y="13"/>
                      </a:lnTo>
                      <a:cubicBezTo>
                        <a:pt x="70" y="5"/>
                        <a:pt x="78" y="0"/>
                        <a:pt x="88" y="0"/>
                      </a:cubicBezTo>
                      <a:lnTo>
                        <a:pt x="88" y="0"/>
                      </a:lnTo>
                      <a:cubicBezTo>
                        <a:pt x="99" y="0"/>
                        <a:pt x="108" y="5"/>
                        <a:pt x="113" y="13"/>
                      </a:cubicBezTo>
                      <a:lnTo>
                        <a:pt x="170" y="106"/>
                      </a:lnTo>
                      <a:lnTo>
                        <a:pt x="170" y="106"/>
                      </a:lnTo>
                      <a:cubicBezTo>
                        <a:pt x="176" y="115"/>
                        <a:pt x="176" y="126"/>
                        <a:pt x="172" y="135"/>
                      </a:cubicBezTo>
                      <a:lnTo>
                        <a:pt x="172" y="135"/>
                      </a:lnTo>
                      <a:cubicBezTo>
                        <a:pt x="166" y="144"/>
                        <a:pt x="157" y="151"/>
                        <a:pt x="146" y="1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78" name="Freeform 222">
                  <a:extLst>
                    <a:ext uri="{FF2B5EF4-FFF2-40B4-BE49-F238E27FC236}">
                      <a16:creationId xmlns:a16="http://schemas.microsoft.com/office/drawing/2014/main" id="{5F1D808A-DDAE-429B-A48D-2A48164645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59727" y="7405463"/>
                  <a:ext cx="141281" cy="117734"/>
                </a:xfrm>
                <a:custGeom>
                  <a:avLst/>
                  <a:gdLst>
                    <a:gd name="T0" fmla="*/ 21 w 158"/>
                    <a:gd name="T1" fmla="*/ 0 h 133"/>
                    <a:gd name="T2" fmla="*/ 79 w 158"/>
                    <a:gd name="T3" fmla="*/ 0 h 133"/>
                    <a:gd name="T4" fmla="*/ 136 w 158"/>
                    <a:gd name="T5" fmla="*/ 0 h 133"/>
                    <a:gd name="T6" fmla="*/ 136 w 158"/>
                    <a:gd name="T7" fmla="*/ 0 h 133"/>
                    <a:gd name="T8" fmla="*/ 153 w 158"/>
                    <a:gd name="T9" fmla="*/ 11 h 133"/>
                    <a:gd name="T10" fmla="*/ 153 w 158"/>
                    <a:gd name="T11" fmla="*/ 11 h 133"/>
                    <a:gd name="T12" fmla="*/ 153 w 158"/>
                    <a:gd name="T13" fmla="*/ 30 h 133"/>
                    <a:gd name="T14" fmla="*/ 124 w 158"/>
                    <a:gd name="T15" fmla="*/ 76 h 133"/>
                    <a:gd name="T16" fmla="*/ 96 w 158"/>
                    <a:gd name="T17" fmla="*/ 123 h 133"/>
                    <a:gd name="T18" fmla="*/ 96 w 158"/>
                    <a:gd name="T19" fmla="*/ 123 h 133"/>
                    <a:gd name="T20" fmla="*/ 79 w 158"/>
                    <a:gd name="T21" fmla="*/ 132 h 133"/>
                    <a:gd name="T22" fmla="*/ 79 w 158"/>
                    <a:gd name="T23" fmla="*/ 132 h 133"/>
                    <a:gd name="T24" fmla="*/ 62 w 158"/>
                    <a:gd name="T25" fmla="*/ 123 h 133"/>
                    <a:gd name="T26" fmla="*/ 33 w 158"/>
                    <a:gd name="T27" fmla="*/ 76 h 133"/>
                    <a:gd name="T28" fmla="*/ 4 w 158"/>
                    <a:gd name="T29" fmla="*/ 30 h 133"/>
                    <a:gd name="T30" fmla="*/ 4 w 158"/>
                    <a:gd name="T31" fmla="*/ 30 h 133"/>
                    <a:gd name="T32" fmla="*/ 4 w 158"/>
                    <a:gd name="T33" fmla="*/ 11 h 133"/>
                    <a:gd name="T34" fmla="*/ 4 w 158"/>
                    <a:gd name="T35" fmla="*/ 11 h 133"/>
                    <a:gd name="T36" fmla="*/ 21 w 158"/>
                    <a:gd name="T37" fmla="*/ 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8" h="133">
                      <a:moveTo>
                        <a:pt x="21" y="0"/>
                      </a:moveTo>
                      <a:lnTo>
                        <a:pt x="79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cubicBezTo>
                        <a:pt x="144" y="0"/>
                        <a:pt x="151" y="4"/>
                        <a:pt x="153" y="11"/>
                      </a:cubicBezTo>
                      <a:lnTo>
                        <a:pt x="153" y="11"/>
                      </a:lnTo>
                      <a:cubicBezTo>
                        <a:pt x="156" y="17"/>
                        <a:pt x="157" y="23"/>
                        <a:pt x="153" y="30"/>
                      </a:cubicBezTo>
                      <a:lnTo>
                        <a:pt x="124" y="76"/>
                      </a:lnTo>
                      <a:lnTo>
                        <a:pt x="96" y="123"/>
                      </a:lnTo>
                      <a:lnTo>
                        <a:pt x="96" y="123"/>
                      </a:lnTo>
                      <a:cubicBezTo>
                        <a:pt x="92" y="129"/>
                        <a:pt x="85" y="132"/>
                        <a:pt x="79" y="132"/>
                      </a:cubicBezTo>
                      <a:lnTo>
                        <a:pt x="79" y="132"/>
                      </a:lnTo>
                      <a:cubicBezTo>
                        <a:pt x="73" y="132"/>
                        <a:pt x="66" y="129"/>
                        <a:pt x="62" y="123"/>
                      </a:cubicBezTo>
                      <a:lnTo>
                        <a:pt x="33" y="76"/>
                      </a:lnTo>
                      <a:lnTo>
                        <a:pt x="4" y="30"/>
                      </a:lnTo>
                      <a:lnTo>
                        <a:pt x="4" y="30"/>
                      </a:lnTo>
                      <a:cubicBezTo>
                        <a:pt x="0" y="23"/>
                        <a:pt x="0" y="17"/>
                        <a:pt x="4" y="11"/>
                      </a:cubicBezTo>
                      <a:lnTo>
                        <a:pt x="4" y="11"/>
                      </a:lnTo>
                      <a:cubicBezTo>
                        <a:pt x="7" y="4"/>
                        <a:pt x="13" y="0"/>
                        <a:pt x="21" y="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79" name="Freeform 223">
                  <a:extLst>
                    <a:ext uri="{FF2B5EF4-FFF2-40B4-BE49-F238E27FC236}">
                      <a16:creationId xmlns:a16="http://schemas.microsoft.com/office/drawing/2014/main" id="{5D397CF0-4246-47B3-8C25-2B0626816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51879" y="7397614"/>
                  <a:ext cx="156979" cy="133432"/>
                </a:xfrm>
                <a:custGeom>
                  <a:avLst/>
                  <a:gdLst>
                    <a:gd name="T0" fmla="*/ 31 w 178"/>
                    <a:gd name="T1" fmla="*/ 19 h 152"/>
                    <a:gd name="T2" fmla="*/ 31 w 178"/>
                    <a:gd name="T3" fmla="*/ 19 h 152"/>
                    <a:gd name="T4" fmla="*/ 23 w 178"/>
                    <a:gd name="T5" fmla="*/ 24 h 152"/>
                    <a:gd name="T6" fmla="*/ 23 w 178"/>
                    <a:gd name="T7" fmla="*/ 24 h 152"/>
                    <a:gd name="T8" fmla="*/ 23 w 178"/>
                    <a:gd name="T9" fmla="*/ 34 h 152"/>
                    <a:gd name="T10" fmla="*/ 80 w 178"/>
                    <a:gd name="T11" fmla="*/ 127 h 152"/>
                    <a:gd name="T12" fmla="*/ 80 w 178"/>
                    <a:gd name="T13" fmla="*/ 127 h 152"/>
                    <a:gd name="T14" fmla="*/ 97 w 178"/>
                    <a:gd name="T15" fmla="*/ 127 h 152"/>
                    <a:gd name="T16" fmla="*/ 155 w 178"/>
                    <a:gd name="T17" fmla="*/ 34 h 152"/>
                    <a:gd name="T18" fmla="*/ 155 w 178"/>
                    <a:gd name="T19" fmla="*/ 34 h 152"/>
                    <a:gd name="T20" fmla="*/ 155 w 178"/>
                    <a:gd name="T21" fmla="*/ 24 h 152"/>
                    <a:gd name="T22" fmla="*/ 155 w 178"/>
                    <a:gd name="T23" fmla="*/ 24 h 152"/>
                    <a:gd name="T24" fmla="*/ 146 w 178"/>
                    <a:gd name="T25" fmla="*/ 19 h 152"/>
                    <a:gd name="T26" fmla="*/ 31 w 178"/>
                    <a:gd name="T27" fmla="*/ 19 h 152"/>
                    <a:gd name="T28" fmla="*/ 89 w 178"/>
                    <a:gd name="T29" fmla="*/ 151 h 152"/>
                    <a:gd name="T30" fmla="*/ 89 w 178"/>
                    <a:gd name="T31" fmla="*/ 151 h 152"/>
                    <a:gd name="T32" fmla="*/ 63 w 178"/>
                    <a:gd name="T33" fmla="*/ 137 h 152"/>
                    <a:gd name="T34" fmla="*/ 6 w 178"/>
                    <a:gd name="T35" fmla="*/ 45 h 152"/>
                    <a:gd name="T36" fmla="*/ 6 w 178"/>
                    <a:gd name="T37" fmla="*/ 45 h 152"/>
                    <a:gd name="T38" fmla="*/ 5 w 178"/>
                    <a:gd name="T39" fmla="*/ 14 h 152"/>
                    <a:gd name="T40" fmla="*/ 5 w 178"/>
                    <a:gd name="T41" fmla="*/ 14 h 152"/>
                    <a:gd name="T42" fmla="*/ 31 w 178"/>
                    <a:gd name="T43" fmla="*/ 0 h 152"/>
                    <a:gd name="T44" fmla="*/ 146 w 178"/>
                    <a:gd name="T45" fmla="*/ 0 h 152"/>
                    <a:gd name="T46" fmla="*/ 146 w 178"/>
                    <a:gd name="T47" fmla="*/ 0 h 152"/>
                    <a:gd name="T48" fmla="*/ 171 w 178"/>
                    <a:gd name="T49" fmla="*/ 14 h 152"/>
                    <a:gd name="T50" fmla="*/ 171 w 178"/>
                    <a:gd name="T51" fmla="*/ 14 h 152"/>
                    <a:gd name="T52" fmla="*/ 171 w 178"/>
                    <a:gd name="T53" fmla="*/ 45 h 152"/>
                    <a:gd name="T54" fmla="*/ 113 w 178"/>
                    <a:gd name="T55" fmla="*/ 137 h 152"/>
                    <a:gd name="T56" fmla="*/ 113 w 178"/>
                    <a:gd name="T57" fmla="*/ 137 h 152"/>
                    <a:gd name="T58" fmla="*/ 89 w 178"/>
                    <a:gd name="T59" fmla="*/ 151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78" h="152">
                      <a:moveTo>
                        <a:pt x="31" y="19"/>
                      </a:moveTo>
                      <a:lnTo>
                        <a:pt x="31" y="19"/>
                      </a:lnTo>
                      <a:cubicBezTo>
                        <a:pt x="26" y="19"/>
                        <a:pt x="23" y="22"/>
                        <a:pt x="23" y="24"/>
                      </a:cubicBezTo>
                      <a:lnTo>
                        <a:pt x="23" y="24"/>
                      </a:lnTo>
                      <a:cubicBezTo>
                        <a:pt x="22" y="26"/>
                        <a:pt x="19" y="30"/>
                        <a:pt x="23" y="34"/>
                      </a:cubicBezTo>
                      <a:lnTo>
                        <a:pt x="80" y="127"/>
                      </a:lnTo>
                      <a:lnTo>
                        <a:pt x="80" y="127"/>
                      </a:lnTo>
                      <a:cubicBezTo>
                        <a:pt x="83" y="133"/>
                        <a:pt x="93" y="133"/>
                        <a:pt x="97" y="127"/>
                      </a:cubicBezTo>
                      <a:lnTo>
                        <a:pt x="155" y="34"/>
                      </a:lnTo>
                      <a:lnTo>
                        <a:pt x="155" y="34"/>
                      </a:lnTo>
                      <a:cubicBezTo>
                        <a:pt x="158" y="30"/>
                        <a:pt x="156" y="26"/>
                        <a:pt x="155" y="24"/>
                      </a:cubicBezTo>
                      <a:lnTo>
                        <a:pt x="155" y="24"/>
                      </a:lnTo>
                      <a:cubicBezTo>
                        <a:pt x="155" y="22"/>
                        <a:pt x="152" y="19"/>
                        <a:pt x="146" y="19"/>
                      </a:cubicBezTo>
                      <a:lnTo>
                        <a:pt x="31" y="19"/>
                      </a:lnTo>
                      <a:close/>
                      <a:moveTo>
                        <a:pt x="89" y="151"/>
                      </a:moveTo>
                      <a:lnTo>
                        <a:pt x="89" y="151"/>
                      </a:lnTo>
                      <a:cubicBezTo>
                        <a:pt x="78" y="151"/>
                        <a:pt x="70" y="145"/>
                        <a:pt x="63" y="137"/>
                      </a:cubicBezTo>
                      <a:lnTo>
                        <a:pt x="6" y="45"/>
                      </a:lnTo>
                      <a:lnTo>
                        <a:pt x="6" y="45"/>
                      </a:lnTo>
                      <a:cubicBezTo>
                        <a:pt x="1" y="35"/>
                        <a:pt x="0" y="24"/>
                        <a:pt x="5" y="14"/>
                      </a:cubicBezTo>
                      <a:lnTo>
                        <a:pt x="5" y="14"/>
                      </a:lnTo>
                      <a:cubicBezTo>
                        <a:pt x="10" y="6"/>
                        <a:pt x="20" y="0"/>
                        <a:pt x="31" y="0"/>
                      </a:cubicBezTo>
                      <a:lnTo>
                        <a:pt x="146" y="0"/>
                      </a:lnTo>
                      <a:lnTo>
                        <a:pt x="146" y="0"/>
                      </a:lnTo>
                      <a:cubicBezTo>
                        <a:pt x="157" y="0"/>
                        <a:pt x="166" y="6"/>
                        <a:pt x="171" y="14"/>
                      </a:cubicBezTo>
                      <a:lnTo>
                        <a:pt x="171" y="14"/>
                      </a:lnTo>
                      <a:cubicBezTo>
                        <a:pt x="177" y="24"/>
                        <a:pt x="177" y="35"/>
                        <a:pt x="171" y="45"/>
                      </a:cubicBezTo>
                      <a:lnTo>
                        <a:pt x="113" y="137"/>
                      </a:lnTo>
                      <a:lnTo>
                        <a:pt x="113" y="137"/>
                      </a:lnTo>
                      <a:cubicBezTo>
                        <a:pt x="108" y="145"/>
                        <a:pt x="99" y="151"/>
                        <a:pt x="89" y="1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5C7561B4-E6C8-4821-8E10-507BD51EDF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15819" y="7774363"/>
                  <a:ext cx="560310" cy="250272"/>
                </a:xfrm>
                <a:custGeom>
                  <a:avLst/>
                  <a:gdLst>
                    <a:gd name="connsiteX0" fmla="*/ 337504 w 560310"/>
                    <a:gd name="connsiteY0" fmla="*/ 196223 h 250272"/>
                    <a:gd name="connsiteX1" fmla="*/ 352221 w 560310"/>
                    <a:gd name="connsiteY1" fmla="*/ 196223 h 250272"/>
                    <a:gd name="connsiteX2" fmla="*/ 352221 w 560310"/>
                    <a:gd name="connsiteY2" fmla="*/ 242412 h 250272"/>
                    <a:gd name="connsiteX3" fmla="*/ 337504 w 560310"/>
                    <a:gd name="connsiteY3" fmla="*/ 242412 h 250272"/>
                    <a:gd name="connsiteX4" fmla="*/ 473270 w 560310"/>
                    <a:gd name="connsiteY4" fmla="*/ 12362 h 250272"/>
                    <a:gd name="connsiteX5" fmla="*/ 407546 w 560310"/>
                    <a:gd name="connsiteY5" fmla="*/ 76821 h 250272"/>
                    <a:gd name="connsiteX6" fmla="*/ 474158 w 560310"/>
                    <a:gd name="connsiteY6" fmla="*/ 140397 h 250272"/>
                    <a:gd name="connsiteX7" fmla="*/ 542547 w 560310"/>
                    <a:gd name="connsiteY7" fmla="*/ 85651 h 250272"/>
                    <a:gd name="connsiteX8" fmla="*/ 473270 w 560310"/>
                    <a:gd name="connsiteY8" fmla="*/ 12362 h 250272"/>
                    <a:gd name="connsiteX9" fmla="*/ 473270 w 560310"/>
                    <a:gd name="connsiteY9" fmla="*/ 0 h 250272"/>
                    <a:gd name="connsiteX10" fmla="*/ 560310 w 560310"/>
                    <a:gd name="connsiteY10" fmla="*/ 108609 h 250272"/>
                    <a:gd name="connsiteX11" fmla="*/ 472382 w 560310"/>
                    <a:gd name="connsiteY11" fmla="*/ 246357 h 250272"/>
                    <a:gd name="connsiteX12" fmla="*/ 396888 w 560310"/>
                    <a:gd name="connsiteY12" fmla="*/ 191611 h 250272"/>
                    <a:gd name="connsiteX13" fmla="*/ 411098 w 560310"/>
                    <a:gd name="connsiteY13" fmla="*/ 191611 h 250272"/>
                    <a:gd name="connsiteX14" fmla="*/ 473270 w 560310"/>
                    <a:gd name="connsiteY14" fmla="*/ 234878 h 250272"/>
                    <a:gd name="connsiteX15" fmla="*/ 546099 w 560310"/>
                    <a:gd name="connsiteY15" fmla="*/ 112141 h 250272"/>
                    <a:gd name="connsiteX16" fmla="*/ 473270 w 560310"/>
                    <a:gd name="connsiteY16" fmla="*/ 153642 h 250272"/>
                    <a:gd name="connsiteX17" fmla="*/ 392447 w 560310"/>
                    <a:gd name="connsiteY17" fmla="*/ 78587 h 250272"/>
                    <a:gd name="connsiteX18" fmla="*/ 473270 w 560310"/>
                    <a:gd name="connsiteY18" fmla="*/ 0 h 250272"/>
                    <a:gd name="connsiteX19" fmla="*/ 267232 w 560310"/>
                    <a:gd name="connsiteY19" fmla="*/ 0 h 250272"/>
                    <a:gd name="connsiteX20" fmla="*/ 277759 w 560310"/>
                    <a:gd name="connsiteY20" fmla="*/ 0 h 250272"/>
                    <a:gd name="connsiteX21" fmla="*/ 277759 w 560310"/>
                    <a:gd name="connsiteY21" fmla="*/ 238508 h 250272"/>
                    <a:gd name="connsiteX22" fmla="*/ 264600 w 560310"/>
                    <a:gd name="connsiteY22" fmla="*/ 238508 h 250272"/>
                    <a:gd name="connsiteX23" fmla="*/ 264600 w 560310"/>
                    <a:gd name="connsiteY23" fmla="*/ 18551 h 250272"/>
                    <a:gd name="connsiteX24" fmla="*/ 204072 w 560310"/>
                    <a:gd name="connsiteY24" fmla="*/ 51235 h 250272"/>
                    <a:gd name="connsiteX25" fmla="*/ 204072 w 560310"/>
                    <a:gd name="connsiteY25" fmla="*/ 37985 h 250272"/>
                    <a:gd name="connsiteX26" fmla="*/ 267232 w 560310"/>
                    <a:gd name="connsiteY26" fmla="*/ 0 h 250272"/>
                    <a:gd name="connsiteX27" fmla="*/ 85448 w 560310"/>
                    <a:gd name="connsiteY27" fmla="*/ 0 h 250272"/>
                    <a:gd name="connsiteX28" fmla="*/ 160215 w 560310"/>
                    <a:gd name="connsiteY28" fmla="*/ 61674 h 250272"/>
                    <a:gd name="connsiteX29" fmla="*/ 118381 w 560310"/>
                    <a:gd name="connsiteY29" fmla="*/ 112623 h 250272"/>
                    <a:gd name="connsiteX30" fmla="*/ 118381 w 560310"/>
                    <a:gd name="connsiteY30" fmla="*/ 113517 h 250272"/>
                    <a:gd name="connsiteX31" fmla="*/ 171786 w 560310"/>
                    <a:gd name="connsiteY31" fmla="*/ 176085 h 250272"/>
                    <a:gd name="connsiteX32" fmla="*/ 86338 w 560310"/>
                    <a:gd name="connsiteY32" fmla="*/ 250272 h 250272"/>
                    <a:gd name="connsiteX33" fmla="*/ 0 w 560310"/>
                    <a:gd name="connsiteY33" fmla="*/ 185917 h 250272"/>
                    <a:gd name="connsiteX34" fmla="*/ 15131 w 560310"/>
                    <a:gd name="connsiteY34" fmla="*/ 185917 h 250272"/>
                    <a:gd name="connsiteX35" fmla="*/ 86338 w 560310"/>
                    <a:gd name="connsiteY35" fmla="*/ 237759 h 250272"/>
                    <a:gd name="connsiteX36" fmla="*/ 155764 w 560310"/>
                    <a:gd name="connsiteY36" fmla="*/ 176085 h 250272"/>
                    <a:gd name="connsiteX37" fmla="*/ 86338 w 560310"/>
                    <a:gd name="connsiteY37" fmla="*/ 120667 h 250272"/>
                    <a:gd name="connsiteX38" fmla="*/ 68536 w 560310"/>
                    <a:gd name="connsiteY38" fmla="*/ 120667 h 250272"/>
                    <a:gd name="connsiteX39" fmla="*/ 68536 w 560310"/>
                    <a:gd name="connsiteY39" fmla="*/ 107260 h 250272"/>
                    <a:gd name="connsiteX40" fmla="*/ 84558 w 560310"/>
                    <a:gd name="connsiteY40" fmla="*/ 107260 h 250272"/>
                    <a:gd name="connsiteX41" fmla="*/ 144193 w 560310"/>
                    <a:gd name="connsiteY41" fmla="*/ 61674 h 250272"/>
                    <a:gd name="connsiteX42" fmla="*/ 85448 w 560310"/>
                    <a:gd name="connsiteY42" fmla="*/ 12514 h 250272"/>
                    <a:gd name="connsiteX43" fmla="*/ 21362 w 560310"/>
                    <a:gd name="connsiteY43" fmla="*/ 58993 h 250272"/>
                    <a:gd name="connsiteX44" fmla="*/ 7121 w 560310"/>
                    <a:gd name="connsiteY44" fmla="*/ 58993 h 250272"/>
                    <a:gd name="connsiteX45" fmla="*/ 85448 w 560310"/>
                    <a:gd name="connsiteY45" fmla="*/ 0 h 250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60310" h="250272">
                      <a:moveTo>
                        <a:pt x="337504" y="196223"/>
                      </a:moveTo>
                      <a:lnTo>
                        <a:pt x="352221" y="196223"/>
                      </a:lnTo>
                      <a:lnTo>
                        <a:pt x="352221" y="242412"/>
                      </a:lnTo>
                      <a:lnTo>
                        <a:pt x="337504" y="242412"/>
                      </a:lnTo>
                      <a:close/>
                      <a:moveTo>
                        <a:pt x="473270" y="12362"/>
                      </a:moveTo>
                      <a:cubicBezTo>
                        <a:pt x="434191" y="12362"/>
                        <a:pt x="407546" y="39735"/>
                        <a:pt x="407546" y="76821"/>
                      </a:cubicBezTo>
                      <a:cubicBezTo>
                        <a:pt x="407546" y="119205"/>
                        <a:pt x="438631" y="140397"/>
                        <a:pt x="474158" y="140397"/>
                      </a:cubicBezTo>
                      <a:cubicBezTo>
                        <a:pt x="521231" y="140397"/>
                        <a:pt x="542547" y="113024"/>
                        <a:pt x="542547" y="85651"/>
                      </a:cubicBezTo>
                      <a:cubicBezTo>
                        <a:pt x="542547" y="57395"/>
                        <a:pt x="529224" y="12362"/>
                        <a:pt x="473270" y="12362"/>
                      </a:cubicBezTo>
                      <a:close/>
                      <a:moveTo>
                        <a:pt x="473270" y="0"/>
                      </a:moveTo>
                      <a:cubicBezTo>
                        <a:pt x="531889" y="0"/>
                        <a:pt x="560310" y="37969"/>
                        <a:pt x="560310" y="108609"/>
                      </a:cubicBezTo>
                      <a:cubicBezTo>
                        <a:pt x="560310" y="178366"/>
                        <a:pt x="543435" y="246357"/>
                        <a:pt x="472382" y="246357"/>
                      </a:cubicBezTo>
                      <a:cubicBezTo>
                        <a:pt x="425309" y="246357"/>
                        <a:pt x="403993" y="220750"/>
                        <a:pt x="396888" y="191611"/>
                      </a:cubicBezTo>
                      <a:lnTo>
                        <a:pt x="411098" y="191611"/>
                      </a:lnTo>
                      <a:cubicBezTo>
                        <a:pt x="419980" y="219867"/>
                        <a:pt x="441296" y="234878"/>
                        <a:pt x="473270" y="234878"/>
                      </a:cubicBezTo>
                      <a:cubicBezTo>
                        <a:pt x="531889" y="234878"/>
                        <a:pt x="545211" y="175717"/>
                        <a:pt x="546099" y="112141"/>
                      </a:cubicBezTo>
                      <a:cubicBezTo>
                        <a:pt x="535441" y="138631"/>
                        <a:pt x="509685" y="153642"/>
                        <a:pt x="473270" y="153642"/>
                      </a:cubicBezTo>
                      <a:cubicBezTo>
                        <a:pt x="424421" y="153642"/>
                        <a:pt x="392447" y="121854"/>
                        <a:pt x="392447" y="78587"/>
                      </a:cubicBezTo>
                      <a:cubicBezTo>
                        <a:pt x="392447" y="32671"/>
                        <a:pt x="426197" y="0"/>
                        <a:pt x="473270" y="0"/>
                      </a:cubicBezTo>
                      <a:close/>
                      <a:moveTo>
                        <a:pt x="267232" y="0"/>
                      </a:moveTo>
                      <a:lnTo>
                        <a:pt x="277759" y="0"/>
                      </a:lnTo>
                      <a:lnTo>
                        <a:pt x="277759" y="238508"/>
                      </a:lnTo>
                      <a:lnTo>
                        <a:pt x="264600" y="238508"/>
                      </a:lnTo>
                      <a:lnTo>
                        <a:pt x="264600" y="18551"/>
                      </a:lnTo>
                      <a:cubicBezTo>
                        <a:pt x="247056" y="33568"/>
                        <a:pt x="218108" y="47702"/>
                        <a:pt x="204072" y="51235"/>
                      </a:cubicBezTo>
                      <a:lnTo>
                        <a:pt x="204072" y="37985"/>
                      </a:lnTo>
                      <a:cubicBezTo>
                        <a:pt x="226003" y="30918"/>
                        <a:pt x="250565" y="16784"/>
                        <a:pt x="267232" y="0"/>
                      </a:cubicBezTo>
                      <a:close/>
                      <a:moveTo>
                        <a:pt x="85448" y="0"/>
                      </a:moveTo>
                      <a:cubicBezTo>
                        <a:pt x="137073" y="0"/>
                        <a:pt x="160215" y="30390"/>
                        <a:pt x="160215" y="61674"/>
                      </a:cubicBezTo>
                      <a:cubicBezTo>
                        <a:pt x="160215" y="92958"/>
                        <a:pt x="139743" y="108154"/>
                        <a:pt x="118381" y="112623"/>
                      </a:cubicBezTo>
                      <a:lnTo>
                        <a:pt x="118381" y="113517"/>
                      </a:lnTo>
                      <a:cubicBezTo>
                        <a:pt x="143303" y="118880"/>
                        <a:pt x="171786" y="138544"/>
                        <a:pt x="171786" y="176085"/>
                      </a:cubicBezTo>
                      <a:cubicBezTo>
                        <a:pt x="171786" y="220776"/>
                        <a:pt x="137963" y="250272"/>
                        <a:pt x="86338" y="250272"/>
                      </a:cubicBezTo>
                      <a:cubicBezTo>
                        <a:pt x="30263" y="250272"/>
                        <a:pt x="6231" y="217201"/>
                        <a:pt x="0" y="185917"/>
                      </a:cubicBezTo>
                      <a:lnTo>
                        <a:pt x="15131" y="185917"/>
                      </a:lnTo>
                      <a:cubicBezTo>
                        <a:pt x="22252" y="216307"/>
                        <a:pt x="47174" y="237759"/>
                        <a:pt x="86338" y="237759"/>
                      </a:cubicBezTo>
                      <a:cubicBezTo>
                        <a:pt x="127282" y="237759"/>
                        <a:pt x="155764" y="216307"/>
                        <a:pt x="155764" y="176085"/>
                      </a:cubicBezTo>
                      <a:cubicBezTo>
                        <a:pt x="155764" y="142119"/>
                        <a:pt x="130842" y="120667"/>
                        <a:pt x="86338" y="120667"/>
                      </a:cubicBezTo>
                      <a:lnTo>
                        <a:pt x="68536" y="120667"/>
                      </a:lnTo>
                      <a:lnTo>
                        <a:pt x="68536" y="107260"/>
                      </a:lnTo>
                      <a:lnTo>
                        <a:pt x="84558" y="107260"/>
                      </a:lnTo>
                      <a:cubicBezTo>
                        <a:pt x="130842" y="107260"/>
                        <a:pt x="144193" y="86702"/>
                        <a:pt x="144193" y="61674"/>
                      </a:cubicBezTo>
                      <a:cubicBezTo>
                        <a:pt x="144193" y="35753"/>
                        <a:pt x="125502" y="12514"/>
                        <a:pt x="85448" y="12514"/>
                      </a:cubicBezTo>
                      <a:cubicBezTo>
                        <a:pt x="47174" y="12514"/>
                        <a:pt x="29373" y="30390"/>
                        <a:pt x="21362" y="58993"/>
                      </a:cubicBezTo>
                      <a:lnTo>
                        <a:pt x="7121" y="58993"/>
                      </a:lnTo>
                      <a:cubicBezTo>
                        <a:pt x="14241" y="28603"/>
                        <a:pt x="36493" y="0"/>
                        <a:pt x="854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052C457A-D9FD-4CD0-9729-7242EA8C50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59727" y="7774363"/>
                  <a:ext cx="658424" cy="250272"/>
                </a:xfrm>
                <a:custGeom>
                  <a:avLst/>
                  <a:gdLst>
                    <a:gd name="connsiteX0" fmla="*/ 219770 w 658424"/>
                    <a:gd name="connsiteY0" fmla="*/ 196223 h 250272"/>
                    <a:gd name="connsiteX1" fmla="*/ 234596 w 658424"/>
                    <a:gd name="connsiteY1" fmla="*/ 196223 h 250272"/>
                    <a:gd name="connsiteX2" fmla="*/ 234596 w 658424"/>
                    <a:gd name="connsiteY2" fmla="*/ 242412 h 250272"/>
                    <a:gd name="connsiteX3" fmla="*/ 219770 w 658424"/>
                    <a:gd name="connsiteY3" fmla="*/ 242412 h 250272"/>
                    <a:gd name="connsiteX4" fmla="*/ 573415 w 658424"/>
                    <a:gd name="connsiteY4" fmla="*/ 121561 h 250272"/>
                    <a:gd name="connsiteX5" fmla="*/ 500802 w 658424"/>
                    <a:gd name="connsiteY5" fmla="*/ 177872 h 250272"/>
                    <a:gd name="connsiteX6" fmla="*/ 572529 w 658424"/>
                    <a:gd name="connsiteY6" fmla="*/ 237759 h 250272"/>
                    <a:gd name="connsiteX7" fmla="*/ 643371 w 658424"/>
                    <a:gd name="connsiteY7" fmla="*/ 178766 h 250272"/>
                    <a:gd name="connsiteX8" fmla="*/ 573415 w 658424"/>
                    <a:gd name="connsiteY8" fmla="*/ 121561 h 250272"/>
                    <a:gd name="connsiteX9" fmla="*/ 360604 w 658424"/>
                    <a:gd name="connsiteY9" fmla="*/ 121561 h 250272"/>
                    <a:gd name="connsiteX10" fmla="*/ 289028 w 658424"/>
                    <a:gd name="connsiteY10" fmla="*/ 177872 h 250272"/>
                    <a:gd name="connsiteX11" fmla="*/ 360604 w 658424"/>
                    <a:gd name="connsiteY11" fmla="*/ 237759 h 250272"/>
                    <a:gd name="connsiteX12" fmla="*/ 432179 w 658424"/>
                    <a:gd name="connsiteY12" fmla="*/ 178766 h 250272"/>
                    <a:gd name="connsiteX13" fmla="*/ 360604 w 658424"/>
                    <a:gd name="connsiteY13" fmla="*/ 121561 h 250272"/>
                    <a:gd name="connsiteX14" fmla="*/ 573415 w 658424"/>
                    <a:gd name="connsiteY14" fmla="*/ 12514 h 250272"/>
                    <a:gd name="connsiteX15" fmla="*/ 513200 w 658424"/>
                    <a:gd name="connsiteY15" fmla="*/ 61674 h 250272"/>
                    <a:gd name="connsiteX16" fmla="*/ 574300 w 658424"/>
                    <a:gd name="connsiteY16" fmla="*/ 109047 h 250272"/>
                    <a:gd name="connsiteX17" fmla="*/ 632744 w 658424"/>
                    <a:gd name="connsiteY17" fmla="*/ 62568 h 250272"/>
                    <a:gd name="connsiteX18" fmla="*/ 573415 w 658424"/>
                    <a:gd name="connsiteY18" fmla="*/ 12514 h 250272"/>
                    <a:gd name="connsiteX19" fmla="*/ 361498 w 658424"/>
                    <a:gd name="connsiteY19" fmla="*/ 12514 h 250272"/>
                    <a:gd name="connsiteX20" fmla="*/ 301554 w 658424"/>
                    <a:gd name="connsiteY20" fmla="*/ 61674 h 250272"/>
                    <a:gd name="connsiteX21" fmla="*/ 362393 w 658424"/>
                    <a:gd name="connsiteY21" fmla="*/ 109047 h 250272"/>
                    <a:gd name="connsiteX22" fmla="*/ 421443 w 658424"/>
                    <a:gd name="connsiteY22" fmla="*/ 62568 h 250272"/>
                    <a:gd name="connsiteX23" fmla="*/ 361498 w 658424"/>
                    <a:gd name="connsiteY23" fmla="*/ 12514 h 250272"/>
                    <a:gd name="connsiteX24" fmla="*/ 574300 w 658424"/>
                    <a:gd name="connsiteY24" fmla="*/ 0 h 250272"/>
                    <a:gd name="connsiteX25" fmla="*/ 646913 w 658424"/>
                    <a:gd name="connsiteY25" fmla="*/ 62568 h 250272"/>
                    <a:gd name="connsiteX26" fmla="*/ 606179 w 658424"/>
                    <a:gd name="connsiteY26" fmla="*/ 115304 h 250272"/>
                    <a:gd name="connsiteX27" fmla="*/ 658424 w 658424"/>
                    <a:gd name="connsiteY27" fmla="*/ 177872 h 250272"/>
                    <a:gd name="connsiteX28" fmla="*/ 571644 w 658424"/>
                    <a:gd name="connsiteY28" fmla="*/ 250272 h 250272"/>
                    <a:gd name="connsiteX29" fmla="*/ 486634 w 658424"/>
                    <a:gd name="connsiteY29" fmla="*/ 178766 h 250272"/>
                    <a:gd name="connsiteX30" fmla="*/ 538880 w 658424"/>
                    <a:gd name="connsiteY30" fmla="*/ 115304 h 250272"/>
                    <a:gd name="connsiteX31" fmla="*/ 499031 w 658424"/>
                    <a:gd name="connsiteY31" fmla="*/ 61674 h 250272"/>
                    <a:gd name="connsiteX32" fmla="*/ 574300 w 658424"/>
                    <a:gd name="connsiteY32" fmla="*/ 0 h 250272"/>
                    <a:gd name="connsiteX33" fmla="*/ 362393 w 658424"/>
                    <a:gd name="connsiteY33" fmla="*/ 0 h 250272"/>
                    <a:gd name="connsiteX34" fmla="*/ 436653 w 658424"/>
                    <a:gd name="connsiteY34" fmla="*/ 62568 h 250272"/>
                    <a:gd name="connsiteX35" fmla="*/ 394602 w 658424"/>
                    <a:gd name="connsiteY35" fmla="*/ 115304 h 250272"/>
                    <a:gd name="connsiteX36" fmla="*/ 446494 w 658424"/>
                    <a:gd name="connsiteY36" fmla="*/ 177872 h 250272"/>
                    <a:gd name="connsiteX37" fmla="*/ 359709 w 658424"/>
                    <a:gd name="connsiteY37" fmla="*/ 250272 h 250272"/>
                    <a:gd name="connsiteX38" fmla="*/ 274713 w 658424"/>
                    <a:gd name="connsiteY38" fmla="*/ 178766 h 250272"/>
                    <a:gd name="connsiteX39" fmla="*/ 327500 w 658424"/>
                    <a:gd name="connsiteY39" fmla="*/ 115304 h 250272"/>
                    <a:gd name="connsiteX40" fmla="*/ 287239 w 658424"/>
                    <a:gd name="connsiteY40" fmla="*/ 61674 h 250272"/>
                    <a:gd name="connsiteX41" fmla="*/ 362393 w 658424"/>
                    <a:gd name="connsiteY41" fmla="*/ 0 h 250272"/>
                    <a:gd name="connsiteX42" fmla="*/ 84558 w 658424"/>
                    <a:gd name="connsiteY42" fmla="*/ 0 h 250272"/>
                    <a:gd name="connsiteX43" fmla="*/ 160215 w 658424"/>
                    <a:gd name="connsiteY43" fmla="*/ 68081 h 250272"/>
                    <a:gd name="connsiteX44" fmla="*/ 92569 w 658424"/>
                    <a:gd name="connsiteY44" fmla="*/ 149598 h 250272"/>
                    <a:gd name="connsiteX45" fmla="*/ 15131 w 658424"/>
                    <a:gd name="connsiteY45" fmla="*/ 232907 h 250272"/>
                    <a:gd name="connsiteX46" fmla="*/ 171786 w 658424"/>
                    <a:gd name="connsiteY46" fmla="*/ 232907 h 250272"/>
                    <a:gd name="connsiteX47" fmla="*/ 170006 w 658424"/>
                    <a:gd name="connsiteY47" fmla="*/ 246344 h 250272"/>
                    <a:gd name="connsiteX48" fmla="*/ 0 w 658424"/>
                    <a:gd name="connsiteY48" fmla="*/ 246344 h 250272"/>
                    <a:gd name="connsiteX49" fmla="*/ 0 w 658424"/>
                    <a:gd name="connsiteY49" fmla="*/ 244553 h 250272"/>
                    <a:gd name="connsiteX50" fmla="*/ 83668 w 658424"/>
                    <a:gd name="connsiteY50" fmla="*/ 139745 h 250272"/>
                    <a:gd name="connsiteX51" fmla="*/ 145083 w 658424"/>
                    <a:gd name="connsiteY51" fmla="*/ 68081 h 250272"/>
                    <a:gd name="connsiteX52" fmla="*/ 83668 w 658424"/>
                    <a:gd name="connsiteY52" fmla="*/ 12541 h 250272"/>
                    <a:gd name="connsiteX53" fmla="*/ 16912 w 658424"/>
                    <a:gd name="connsiteY53" fmla="*/ 71664 h 250272"/>
                    <a:gd name="connsiteX54" fmla="*/ 3560 w 658424"/>
                    <a:gd name="connsiteY54" fmla="*/ 71664 h 250272"/>
                    <a:gd name="connsiteX55" fmla="*/ 84558 w 658424"/>
                    <a:gd name="connsiteY55" fmla="*/ 0 h 250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658424" h="250272">
                      <a:moveTo>
                        <a:pt x="219770" y="196223"/>
                      </a:moveTo>
                      <a:lnTo>
                        <a:pt x="234596" y="196223"/>
                      </a:lnTo>
                      <a:lnTo>
                        <a:pt x="234596" y="242412"/>
                      </a:lnTo>
                      <a:lnTo>
                        <a:pt x="219770" y="242412"/>
                      </a:lnTo>
                      <a:close/>
                      <a:moveTo>
                        <a:pt x="573415" y="121561"/>
                      </a:moveTo>
                      <a:cubicBezTo>
                        <a:pt x="517627" y="121561"/>
                        <a:pt x="500802" y="151057"/>
                        <a:pt x="500802" y="177872"/>
                      </a:cubicBezTo>
                      <a:cubicBezTo>
                        <a:pt x="500802" y="215413"/>
                        <a:pt x="531795" y="237759"/>
                        <a:pt x="572529" y="237759"/>
                      </a:cubicBezTo>
                      <a:cubicBezTo>
                        <a:pt x="611492" y="237759"/>
                        <a:pt x="643371" y="218988"/>
                        <a:pt x="643371" y="178766"/>
                      </a:cubicBezTo>
                      <a:cubicBezTo>
                        <a:pt x="643371" y="150164"/>
                        <a:pt x="625660" y="121561"/>
                        <a:pt x="573415" y="121561"/>
                      </a:cubicBezTo>
                      <a:close/>
                      <a:moveTo>
                        <a:pt x="360604" y="121561"/>
                      </a:moveTo>
                      <a:cubicBezTo>
                        <a:pt x="306027" y="121561"/>
                        <a:pt x="289028" y="151057"/>
                        <a:pt x="289028" y="177872"/>
                      </a:cubicBezTo>
                      <a:cubicBezTo>
                        <a:pt x="289028" y="215413"/>
                        <a:pt x="320342" y="237759"/>
                        <a:pt x="360604" y="237759"/>
                      </a:cubicBezTo>
                      <a:cubicBezTo>
                        <a:pt x="399076" y="237759"/>
                        <a:pt x="432179" y="218988"/>
                        <a:pt x="432179" y="178766"/>
                      </a:cubicBezTo>
                      <a:cubicBezTo>
                        <a:pt x="432179" y="150164"/>
                        <a:pt x="413391" y="121561"/>
                        <a:pt x="360604" y="121561"/>
                      </a:cubicBezTo>
                      <a:close/>
                      <a:moveTo>
                        <a:pt x="573415" y="12514"/>
                      </a:moveTo>
                      <a:cubicBezTo>
                        <a:pt x="538880" y="12514"/>
                        <a:pt x="513200" y="28603"/>
                        <a:pt x="513200" y="61674"/>
                      </a:cubicBezTo>
                      <a:cubicBezTo>
                        <a:pt x="513200" y="84914"/>
                        <a:pt x="529139" y="109047"/>
                        <a:pt x="574300" y="109047"/>
                      </a:cubicBezTo>
                      <a:cubicBezTo>
                        <a:pt x="614149" y="109047"/>
                        <a:pt x="632744" y="92958"/>
                        <a:pt x="632744" y="62568"/>
                      </a:cubicBezTo>
                      <a:cubicBezTo>
                        <a:pt x="632744" y="32178"/>
                        <a:pt x="609721" y="12514"/>
                        <a:pt x="573415" y="12514"/>
                      </a:cubicBezTo>
                      <a:close/>
                      <a:moveTo>
                        <a:pt x="361498" y="12514"/>
                      </a:moveTo>
                      <a:cubicBezTo>
                        <a:pt x="327500" y="12514"/>
                        <a:pt x="301554" y="28603"/>
                        <a:pt x="301554" y="61674"/>
                      </a:cubicBezTo>
                      <a:cubicBezTo>
                        <a:pt x="301554" y="84914"/>
                        <a:pt x="317658" y="109047"/>
                        <a:pt x="362393" y="109047"/>
                      </a:cubicBezTo>
                      <a:cubicBezTo>
                        <a:pt x="402654" y="109047"/>
                        <a:pt x="421443" y="92958"/>
                        <a:pt x="421443" y="62568"/>
                      </a:cubicBezTo>
                      <a:cubicBezTo>
                        <a:pt x="421443" y="32178"/>
                        <a:pt x="398181" y="12514"/>
                        <a:pt x="361498" y="12514"/>
                      </a:cubicBezTo>
                      <a:close/>
                      <a:moveTo>
                        <a:pt x="574300" y="0"/>
                      </a:moveTo>
                      <a:cubicBezTo>
                        <a:pt x="617691" y="0"/>
                        <a:pt x="646913" y="24134"/>
                        <a:pt x="646913" y="62568"/>
                      </a:cubicBezTo>
                      <a:cubicBezTo>
                        <a:pt x="646913" y="91171"/>
                        <a:pt x="630088" y="109941"/>
                        <a:pt x="606179" y="115304"/>
                      </a:cubicBezTo>
                      <a:cubicBezTo>
                        <a:pt x="639829" y="124243"/>
                        <a:pt x="658424" y="147482"/>
                        <a:pt x="658424" y="177872"/>
                      </a:cubicBezTo>
                      <a:cubicBezTo>
                        <a:pt x="658424" y="224351"/>
                        <a:pt x="620347" y="250272"/>
                        <a:pt x="571644" y="250272"/>
                      </a:cubicBezTo>
                      <a:cubicBezTo>
                        <a:pt x="521169" y="250272"/>
                        <a:pt x="486634" y="220776"/>
                        <a:pt x="486634" y="178766"/>
                      </a:cubicBezTo>
                      <a:cubicBezTo>
                        <a:pt x="486634" y="143907"/>
                        <a:pt x="510543" y="122455"/>
                        <a:pt x="538880" y="115304"/>
                      </a:cubicBezTo>
                      <a:cubicBezTo>
                        <a:pt x="515856" y="107260"/>
                        <a:pt x="499031" y="89383"/>
                        <a:pt x="499031" y="61674"/>
                      </a:cubicBezTo>
                      <a:cubicBezTo>
                        <a:pt x="499031" y="25921"/>
                        <a:pt x="525597" y="0"/>
                        <a:pt x="574300" y="0"/>
                      </a:cubicBezTo>
                      <a:close/>
                      <a:moveTo>
                        <a:pt x="362393" y="0"/>
                      </a:moveTo>
                      <a:cubicBezTo>
                        <a:pt x="406233" y="0"/>
                        <a:pt x="436653" y="24134"/>
                        <a:pt x="436653" y="62568"/>
                      </a:cubicBezTo>
                      <a:cubicBezTo>
                        <a:pt x="436653" y="91171"/>
                        <a:pt x="418759" y="109941"/>
                        <a:pt x="394602" y="115304"/>
                      </a:cubicBezTo>
                      <a:cubicBezTo>
                        <a:pt x="428600" y="124243"/>
                        <a:pt x="446494" y="147482"/>
                        <a:pt x="446494" y="177872"/>
                      </a:cubicBezTo>
                      <a:cubicBezTo>
                        <a:pt x="446494" y="224351"/>
                        <a:pt x="409812" y="250272"/>
                        <a:pt x="359709" y="250272"/>
                      </a:cubicBezTo>
                      <a:cubicBezTo>
                        <a:pt x="308711" y="250272"/>
                        <a:pt x="274713" y="220776"/>
                        <a:pt x="274713" y="178766"/>
                      </a:cubicBezTo>
                      <a:cubicBezTo>
                        <a:pt x="274713" y="143907"/>
                        <a:pt x="298870" y="122455"/>
                        <a:pt x="327500" y="115304"/>
                      </a:cubicBezTo>
                      <a:cubicBezTo>
                        <a:pt x="305133" y="107260"/>
                        <a:pt x="287239" y="89383"/>
                        <a:pt x="287239" y="61674"/>
                      </a:cubicBezTo>
                      <a:cubicBezTo>
                        <a:pt x="287239" y="25921"/>
                        <a:pt x="314080" y="0"/>
                        <a:pt x="362393" y="0"/>
                      </a:cubicBezTo>
                      <a:close/>
                      <a:moveTo>
                        <a:pt x="84558" y="0"/>
                      </a:moveTo>
                      <a:cubicBezTo>
                        <a:pt x="134402" y="0"/>
                        <a:pt x="160215" y="30457"/>
                        <a:pt x="160215" y="68081"/>
                      </a:cubicBezTo>
                      <a:cubicBezTo>
                        <a:pt x="160215" y="108392"/>
                        <a:pt x="136183" y="121829"/>
                        <a:pt x="92569" y="149598"/>
                      </a:cubicBezTo>
                      <a:cubicBezTo>
                        <a:pt x="46284" y="178264"/>
                        <a:pt x="21362" y="206034"/>
                        <a:pt x="15131" y="232907"/>
                      </a:cubicBezTo>
                      <a:lnTo>
                        <a:pt x="171786" y="232907"/>
                      </a:lnTo>
                      <a:lnTo>
                        <a:pt x="170006" y="246344"/>
                      </a:lnTo>
                      <a:lnTo>
                        <a:pt x="0" y="246344"/>
                      </a:lnTo>
                      <a:lnTo>
                        <a:pt x="0" y="244553"/>
                      </a:lnTo>
                      <a:cubicBezTo>
                        <a:pt x="0" y="217679"/>
                        <a:pt x="19582" y="179160"/>
                        <a:pt x="83668" y="139745"/>
                      </a:cubicBezTo>
                      <a:cubicBezTo>
                        <a:pt x="130842" y="111975"/>
                        <a:pt x="145083" y="100330"/>
                        <a:pt x="145083" y="68081"/>
                      </a:cubicBezTo>
                      <a:cubicBezTo>
                        <a:pt x="145083" y="38520"/>
                        <a:pt x="124612" y="12541"/>
                        <a:pt x="83668" y="12541"/>
                      </a:cubicBezTo>
                      <a:cubicBezTo>
                        <a:pt x="49845" y="12541"/>
                        <a:pt x="25812" y="30457"/>
                        <a:pt x="16912" y="71664"/>
                      </a:cubicBezTo>
                      <a:lnTo>
                        <a:pt x="3560" y="71664"/>
                      </a:lnTo>
                      <a:cubicBezTo>
                        <a:pt x="8901" y="28666"/>
                        <a:pt x="39164" y="0"/>
                        <a:pt x="845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82" name="Freeform: Shape 381">
                  <a:extLst>
                    <a:ext uri="{FF2B5EF4-FFF2-40B4-BE49-F238E27FC236}">
                      <a16:creationId xmlns:a16="http://schemas.microsoft.com/office/drawing/2014/main" id="{B84CC344-FD5F-470A-BE09-1EBF3FB8A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20704" y="7358371"/>
                  <a:ext cx="162389" cy="214949"/>
                </a:xfrm>
                <a:custGeom>
                  <a:avLst/>
                  <a:gdLst>
                    <a:gd name="connsiteX0" fmla="*/ 82730 w 162389"/>
                    <a:gd name="connsiteY0" fmla="*/ 0 h 214949"/>
                    <a:gd name="connsiteX1" fmla="*/ 86698 w 162389"/>
                    <a:gd name="connsiteY1" fmla="*/ 3623 h 214949"/>
                    <a:gd name="connsiteX2" fmla="*/ 87066 w 162389"/>
                    <a:gd name="connsiteY2" fmla="*/ 3623 h 214949"/>
                    <a:gd name="connsiteX3" fmla="*/ 90141 w 162389"/>
                    <a:gd name="connsiteY3" fmla="*/ 6766 h 214949"/>
                    <a:gd name="connsiteX4" fmla="*/ 92541 w 162389"/>
                    <a:gd name="connsiteY4" fmla="*/ 8956 h 214949"/>
                    <a:gd name="connsiteX5" fmla="*/ 92541 w 162389"/>
                    <a:gd name="connsiteY5" fmla="*/ 9218 h 214949"/>
                    <a:gd name="connsiteX6" fmla="*/ 159731 w 162389"/>
                    <a:gd name="connsiteY6" fmla="*/ 77886 h 214949"/>
                    <a:gd name="connsiteX7" fmla="*/ 159731 w 162389"/>
                    <a:gd name="connsiteY7" fmla="*/ 90565 h 214949"/>
                    <a:gd name="connsiteX8" fmla="*/ 154414 w 162389"/>
                    <a:gd name="connsiteY8" fmla="*/ 92376 h 214949"/>
                    <a:gd name="connsiteX9" fmla="*/ 148211 w 162389"/>
                    <a:gd name="connsiteY9" fmla="*/ 90565 h 214949"/>
                    <a:gd name="connsiteX10" fmla="*/ 92541 w 162389"/>
                    <a:gd name="connsiteY10" fmla="*/ 34420 h 214949"/>
                    <a:gd name="connsiteX11" fmla="*/ 92541 w 162389"/>
                    <a:gd name="connsiteY11" fmla="*/ 206888 h 214949"/>
                    <a:gd name="connsiteX12" fmla="*/ 82730 w 162389"/>
                    <a:gd name="connsiteY12" fmla="*/ 214949 h 214949"/>
                    <a:gd name="connsiteX13" fmla="*/ 73901 w 162389"/>
                    <a:gd name="connsiteY13" fmla="*/ 206888 h 214949"/>
                    <a:gd name="connsiteX14" fmla="*/ 73901 w 162389"/>
                    <a:gd name="connsiteY14" fmla="*/ 29755 h 214949"/>
                    <a:gd name="connsiteX15" fmla="*/ 14400 w 162389"/>
                    <a:gd name="connsiteY15" fmla="*/ 90565 h 214949"/>
                    <a:gd name="connsiteX16" fmla="*/ 1994 w 162389"/>
                    <a:gd name="connsiteY16" fmla="*/ 90565 h 214949"/>
                    <a:gd name="connsiteX17" fmla="*/ 1994 w 162389"/>
                    <a:gd name="connsiteY17" fmla="*/ 77886 h 214949"/>
                    <a:gd name="connsiteX18" fmla="*/ 75545 w 162389"/>
                    <a:gd name="connsiteY18" fmla="*/ 3623 h 214949"/>
                    <a:gd name="connsiteX19" fmla="*/ 79159 w 162389"/>
                    <a:gd name="connsiteY19" fmla="*/ 3623 h 214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2389" h="214949">
                      <a:moveTo>
                        <a:pt x="82730" y="0"/>
                      </a:moveTo>
                      <a:lnTo>
                        <a:pt x="86698" y="3623"/>
                      </a:lnTo>
                      <a:lnTo>
                        <a:pt x="87066" y="3623"/>
                      </a:lnTo>
                      <a:lnTo>
                        <a:pt x="90141" y="6766"/>
                      </a:lnTo>
                      <a:lnTo>
                        <a:pt x="92541" y="8956"/>
                      </a:lnTo>
                      <a:lnTo>
                        <a:pt x="92541" y="9218"/>
                      </a:lnTo>
                      <a:lnTo>
                        <a:pt x="159731" y="77886"/>
                      </a:lnTo>
                      <a:cubicBezTo>
                        <a:pt x="163276" y="80603"/>
                        <a:pt x="163276" y="86036"/>
                        <a:pt x="159731" y="90565"/>
                      </a:cubicBezTo>
                      <a:cubicBezTo>
                        <a:pt x="157959" y="92376"/>
                        <a:pt x="156186" y="92376"/>
                        <a:pt x="154414" y="92376"/>
                      </a:cubicBezTo>
                      <a:cubicBezTo>
                        <a:pt x="151756" y="92376"/>
                        <a:pt x="149097" y="92376"/>
                        <a:pt x="148211" y="90565"/>
                      </a:cubicBezTo>
                      <a:lnTo>
                        <a:pt x="92541" y="34420"/>
                      </a:lnTo>
                      <a:lnTo>
                        <a:pt x="92541" y="206888"/>
                      </a:lnTo>
                      <a:cubicBezTo>
                        <a:pt x="92541" y="211366"/>
                        <a:pt x="87636" y="214949"/>
                        <a:pt x="82730" y="214949"/>
                      </a:cubicBezTo>
                      <a:cubicBezTo>
                        <a:pt x="77825" y="214949"/>
                        <a:pt x="73901" y="211366"/>
                        <a:pt x="73901" y="206888"/>
                      </a:cubicBezTo>
                      <a:lnTo>
                        <a:pt x="73901" y="29755"/>
                      </a:lnTo>
                      <a:lnTo>
                        <a:pt x="14400" y="90565"/>
                      </a:lnTo>
                      <a:cubicBezTo>
                        <a:pt x="10855" y="93282"/>
                        <a:pt x="5538" y="93282"/>
                        <a:pt x="1994" y="90565"/>
                      </a:cubicBezTo>
                      <a:cubicBezTo>
                        <a:pt x="-665" y="86036"/>
                        <a:pt x="-665" y="80603"/>
                        <a:pt x="1994" y="77886"/>
                      </a:cubicBezTo>
                      <a:lnTo>
                        <a:pt x="75545" y="3623"/>
                      </a:lnTo>
                      <a:lnTo>
                        <a:pt x="79159" y="362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E0F1AAFC-CE53-45C2-BF91-2D6F0E7863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62727" y="7358371"/>
                  <a:ext cx="162376" cy="214949"/>
                </a:xfrm>
                <a:custGeom>
                  <a:avLst/>
                  <a:gdLst>
                    <a:gd name="connsiteX0" fmla="*/ 79782 w 162376"/>
                    <a:gd name="connsiteY0" fmla="*/ 0 h 214949"/>
                    <a:gd name="connsiteX1" fmla="*/ 88611 w 162376"/>
                    <a:gd name="connsiteY1" fmla="*/ 8956 h 214949"/>
                    <a:gd name="connsiteX2" fmla="*/ 88611 w 162376"/>
                    <a:gd name="connsiteY2" fmla="*/ 183697 h 214949"/>
                    <a:gd name="connsiteX3" fmla="*/ 148121 w 162376"/>
                    <a:gd name="connsiteY3" fmla="*/ 125163 h 214949"/>
                    <a:gd name="connsiteX4" fmla="*/ 159703 w 162376"/>
                    <a:gd name="connsiteY4" fmla="*/ 125163 h 214949"/>
                    <a:gd name="connsiteX5" fmla="*/ 159703 w 162376"/>
                    <a:gd name="connsiteY5" fmla="*/ 137432 h 214949"/>
                    <a:gd name="connsiteX6" fmla="*/ 87536 w 162376"/>
                    <a:gd name="connsiteY6" fmla="*/ 209292 h 214949"/>
                    <a:gd name="connsiteX7" fmla="*/ 85285 w 162376"/>
                    <a:gd name="connsiteY7" fmla="*/ 209925 h 214949"/>
                    <a:gd name="connsiteX8" fmla="*/ 79782 w 162376"/>
                    <a:gd name="connsiteY8" fmla="*/ 214949 h 214949"/>
                    <a:gd name="connsiteX9" fmla="*/ 69971 w 162376"/>
                    <a:gd name="connsiteY9" fmla="*/ 206888 h 214949"/>
                    <a:gd name="connsiteX10" fmla="*/ 69971 w 162376"/>
                    <a:gd name="connsiteY10" fmla="*/ 204285 h 214949"/>
                    <a:gd name="connsiteX11" fmla="*/ 2004 w 162376"/>
                    <a:gd name="connsiteY11" fmla="*/ 137432 h 214949"/>
                    <a:gd name="connsiteX12" fmla="*/ 2004 w 162376"/>
                    <a:gd name="connsiteY12" fmla="*/ 125163 h 214949"/>
                    <a:gd name="connsiteX13" fmla="*/ 14477 w 162376"/>
                    <a:gd name="connsiteY13" fmla="*/ 125163 h 214949"/>
                    <a:gd name="connsiteX14" fmla="*/ 69971 w 162376"/>
                    <a:gd name="connsiteY14" fmla="*/ 179747 h 214949"/>
                    <a:gd name="connsiteX15" fmla="*/ 69971 w 162376"/>
                    <a:gd name="connsiteY15" fmla="*/ 8956 h 214949"/>
                    <a:gd name="connsiteX16" fmla="*/ 79782 w 162376"/>
                    <a:gd name="connsiteY16" fmla="*/ 0 h 214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2376" h="214949">
                      <a:moveTo>
                        <a:pt x="79782" y="0"/>
                      </a:moveTo>
                      <a:cubicBezTo>
                        <a:pt x="84687" y="0"/>
                        <a:pt x="88611" y="4478"/>
                        <a:pt x="88611" y="8956"/>
                      </a:cubicBezTo>
                      <a:lnTo>
                        <a:pt x="88611" y="183697"/>
                      </a:lnTo>
                      <a:lnTo>
                        <a:pt x="148121" y="125163"/>
                      </a:lnTo>
                      <a:cubicBezTo>
                        <a:pt x="151685" y="121657"/>
                        <a:pt x="157030" y="121657"/>
                        <a:pt x="159703" y="125163"/>
                      </a:cubicBezTo>
                      <a:cubicBezTo>
                        <a:pt x="163267" y="127792"/>
                        <a:pt x="163267" y="133050"/>
                        <a:pt x="159703" y="137432"/>
                      </a:cubicBezTo>
                      <a:lnTo>
                        <a:pt x="87536" y="209292"/>
                      </a:lnTo>
                      <a:lnTo>
                        <a:pt x="85285" y="209925"/>
                      </a:lnTo>
                      <a:lnTo>
                        <a:pt x="79782" y="214949"/>
                      </a:lnTo>
                      <a:cubicBezTo>
                        <a:pt x="74876" y="214949"/>
                        <a:pt x="69971" y="211366"/>
                        <a:pt x="69971" y="206888"/>
                      </a:cubicBezTo>
                      <a:lnTo>
                        <a:pt x="69971" y="204285"/>
                      </a:lnTo>
                      <a:lnTo>
                        <a:pt x="2004" y="137432"/>
                      </a:lnTo>
                      <a:cubicBezTo>
                        <a:pt x="-669" y="133050"/>
                        <a:pt x="-669" y="127792"/>
                        <a:pt x="2004" y="125163"/>
                      </a:cubicBezTo>
                      <a:cubicBezTo>
                        <a:pt x="4677" y="121657"/>
                        <a:pt x="10022" y="121657"/>
                        <a:pt x="14477" y="125163"/>
                      </a:cubicBezTo>
                      <a:lnTo>
                        <a:pt x="69971" y="179747"/>
                      </a:lnTo>
                      <a:lnTo>
                        <a:pt x="69971" y="8956"/>
                      </a:lnTo>
                      <a:cubicBezTo>
                        <a:pt x="69971" y="4478"/>
                        <a:pt x="74876" y="0"/>
                        <a:pt x="797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84" name="Freeform 236">
                  <a:extLst>
                    <a:ext uri="{FF2B5EF4-FFF2-40B4-BE49-F238E27FC236}">
                      <a16:creationId xmlns:a16="http://schemas.microsoft.com/office/drawing/2014/main" id="{22637E6D-E265-405A-92C7-A9C6092863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36327" y="6259520"/>
                  <a:ext cx="145206" cy="145204"/>
                </a:xfrm>
                <a:custGeom>
                  <a:avLst/>
                  <a:gdLst>
                    <a:gd name="T0" fmla="*/ 163 w 164"/>
                    <a:gd name="T1" fmla="*/ 82 h 165"/>
                    <a:gd name="T2" fmla="*/ 163 w 164"/>
                    <a:gd name="T3" fmla="*/ 82 h 165"/>
                    <a:gd name="T4" fmla="*/ 81 w 164"/>
                    <a:gd name="T5" fmla="*/ 164 h 165"/>
                    <a:gd name="T6" fmla="*/ 81 w 164"/>
                    <a:gd name="T7" fmla="*/ 164 h 165"/>
                    <a:gd name="T8" fmla="*/ 0 w 164"/>
                    <a:gd name="T9" fmla="*/ 82 h 165"/>
                    <a:gd name="T10" fmla="*/ 0 w 164"/>
                    <a:gd name="T11" fmla="*/ 82 h 165"/>
                    <a:gd name="T12" fmla="*/ 81 w 164"/>
                    <a:gd name="T13" fmla="*/ 0 h 165"/>
                    <a:gd name="T14" fmla="*/ 81 w 164"/>
                    <a:gd name="T15" fmla="*/ 0 h 165"/>
                    <a:gd name="T16" fmla="*/ 163 w 164"/>
                    <a:gd name="T17" fmla="*/ 8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4" h="165">
                      <a:moveTo>
                        <a:pt x="163" y="82"/>
                      </a:moveTo>
                      <a:lnTo>
                        <a:pt x="163" y="82"/>
                      </a:lnTo>
                      <a:cubicBezTo>
                        <a:pt x="163" y="127"/>
                        <a:pt x="126" y="164"/>
                        <a:pt x="81" y="164"/>
                      </a:cubicBezTo>
                      <a:lnTo>
                        <a:pt x="81" y="164"/>
                      </a:lnTo>
                      <a:cubicBezTo>
                        <a:pt x="36" y="164"/>
                        <a:pt x="0" y="127"/>
                        <a:pt x="0" y="82"/>
                      </a:cubicBezTo>
                      <a:lnTo>
                        <a:pt x="0" y="82"/>
                      </a:lnTo>
                      <a:cubicBezTo>
                        <a:pt x="0" y="37"/>
                        <a:pt x="36" y="0"/>
                        <a:pt x="81" y="0"/>
                      </a:cubicBezTo>
                      <a:lnTo>
                        <a:pt x="81" y="0"/>
                      </a:lnTo>
                      <a:cubicBezTo>
                        <a:pt x="126" y="0"/>
                        <a:pt x="163" y="37"/>
                        <a:pt x="163" y="8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85" name="Freeform 237">
                  <a:extLst>
                    <a:ext uri="{FF2B5EF4-FFF2-40B4-BE49-F238E27FC236}">
                      <a16:creationId xmlns:a16="http://schemas.microsoft.com/office/drawing/2014/main" id="{6757BD5D-9346-4360-8224-C8B89F7561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36327" y="6259520"/>
                  <a:ext cx="145206" cy="145204"/>
                </a:xfrm>
                <a:custGeom>
                  <a:avLst/>
                  <a:gdLst>
                    <a:gd name="T0" fmla="*/ 163 w 164"/>
                    <a:gd name="T1" fmla="*/ 82 h 165"/>
                    <a:gd name="T2" fmla="*/ 163 w 164"/>
                    <a:gd name="T3" fmla="*/ 82 h 165"/>
                    <a:gd name="T4" fmla="*/ 81 w 164"/>
                    <a:gd name="T5" fmla="*/ 164 h 165"/>
                    <a:gd name="T6" fmla="*/ 81 w 164"/>
                    <a:gd name="T7" fmla="*/ 164 h 165"/>
                    <a:gd name="T8" fmla="*/ 0 w 164"/>
                    <a:gd name="T9" fmla="*/ 82 h 165"/>
                    <a:gd name="T10" fmla="*/ 0 w 164"/>
                    <a:gd name="T11" fmla="*/ 82 h 165"/>
                    <a:gd name="T12" fmla="*/ 81 w 164"/>
                    <a:gd name="T13" fmla="*/ 0 h 165"/>
                    <a:gd name="T14" fmla="*/ 81 w 164"/>
                    <a:gd name="T15" fmla="*/ 0 h 165"/>
                    <a:gd name="T16" fmla="*/ 163 w 164"/>
                    <a:gd name="T17" fmla="*/ 8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4" h="165">
                      <a:moveTo>
                        <a:pt x="163" y="82"/>
                      </a:moveTo>
                      <a:lnTo>
                        <a:pt x="163" y="82"/>
                      </a:lnTo>
                      <a:cubicBezTo>
                        <a:pt x="163" y="127"/>
                        <a:pt x="126" y="164"/>
                        <a:pt x="81" y="164"/>
                      </a:cubicBezTo>
                      <a:lnTo>
                        <a:pt x="81" y="164"/>
                      </a:lnTo>
                      <a:cubicBezTo>
                        <a:pt x="36" y="164"/>
                        <a:pt x="0" y="127"/>
                        <a:pt x="0" y="82"/>
                      </a:cubicBezTo>
                      <a:lnTo>
                        <a:pt x="0" y="82"/>
                      </a:lnTo>
                      <a:cubicBezTo>
                        <a:pt x="0" y="37"/>
                        <a:pt x="36" y="0"/>
                        <a:pt x="81" y="0"/>
                      </a:cubicBezTo>
                      <a:lnTo>
                        <a:pt x="81" y="0"/>
                      </a:lnTo>
                      <a:cubicBezTo>
                        <a:pt x="126" y="0"/>
                        <a:pt x="163" y="37"/>
                        <a:pt x="163" y="82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86" name="Freeform 238">
                  <a:extLst>
                    <a:ext uri="{FF2B5EF4-FFF2-40B4-BE49-F238E27FC236}">
                      <a16:creationId xmlns:a16="http://schemas.microsoft.com/office/drawing/2014/main" id="{BF207A19-A59B-4CC3-A8BD-9BDD0E6BEA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8478" y="6251671"/>
                  <a:ext cx="160904" cy="164827"/>
                </a:xfrm>
                <a:custGeom>
                  <a:avLst/>
                  <a:gdLst>
                    <a:gd name="T0" fmla="*/ 92 w 183"/>
                    <a:gd name="T1" fmla="*/ 18 h 184"/>
                    <a:gd name="T2" fmla="*/ 92 w 183"/>
                    <a:gd name="T3" fmla="*/ 18 h 184"/>
                    <a:gd name="T4" fmla="*/ 19 w 183"/>
                    <a:gd name="T5" fmla="*/ 91 h 184"/>
                    <a:gd name="T6" fmla="*/ 19 w 183"/>
                    <a:gd name="T7" fmla="*/ 91 h 184"/>
                    <a:gd name="T8" fmla="*/ 92 w 183"/>
                    <a:gd name="T9" fmla="*/ 164 h 184"/>
                    <a:gd name="T10" fmla="*/ 92 w 183"/>
                    <a:gd name="T11" fmla="*/ 164 h 184"/>
                    <a:gd name="T12" fmla="*/ 164 w 183"/>
                    <a:gd name="T13" fmla="*/ 91 h 184"/>
                    <a:gd name="T14" fmla="*/ 164 w 183"/>
                    <a:gd name="T15" fmla="*/ 91 h 184"/>
                    <a:gd name="T16" fmla="*/ 92 w 183"/>
                    <a:gd name="T17" fmla="*/ 18 h 184"/>
                    <a:gd name="T18" fmla="*/ 92 w 183"/>
                    <a:gd name="T19" fmla="*/ 183 h 184"/>
                    <a:gd name="T20" fmla="*/ 92 w 183"/>
                    <a:gd name="T21" fmla="*/ 183 h 184"/>
                    <a:gd name="T22" fmla="*/ 0 w 183"/>
                    <a:gd name="T23" fmla="*/ 91 h 184"/>
                    <a:gd name="T24" fmla="*/ 0 w 183"/>
                    <a:gd name="T25" fmla="*/ 91 h 184"/>
                    <a:gd name="T26" fmla="*/ 92 w 183"/>
                    <a:gd name="T27" fmla="*/ 0 h 184"/>
                    <a:gd name="T28" fmla="*/ 92 w 183"/>
                    <a:gd name="T29" fmla="*/ 0 h 184"/>
                    <a:gd name="T30" fmla="*/ 182 w 183"/>
                    <a:gd name="T31" fmla="*/ 91 h 184"/>
                    <a:gd name="T32" fmla="*/ 182 w 183"/>
                    <a:gd name="T33" fmla="*/ 91 h 184"/>
                    <a:gd name="T34" fmla="*/ 92 w 183"/>
                    <a:gd name="T35" fmla="*/ 183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3" h="184">
                      <a:moveTo>
                        <a:pt x="92" y="18"/>
                      </a:moveTo>
                      <a:lnTo>
                        <a:pt x="92" y="18"/>
                      </a:lnTo>
                      <a:cubicBezTo>
                        <a:pt x="52" y="18"/>
                        <a:pt x="19" y="51"/>
                        <a:pt x="19" y="91"/>
                      </a:cubicBezTo>
                      <a:lnTo>
                        <a:pt x="19" y="91"/>
                      </a:lnTo>
                      <a:cubicBezTo>
                        <a:pt x="19" y="131"/>
                        <a:pt x="52" y="164"/>
                        <a:pt x="92" y="164"/>
                      </a:cubicBezTo>
                      <a:lnTo>
                        <a:pt x="92" y="164"/>
                      </a:lnTo>
                      <a:cubicBezTo>
                        <a:pt x="131" y="164"/>
                        <a:pt x="164" y="131"/>
                        <a:pt x="164" y="91"/>
                      </a:cubicBezTo>
                      <a:lnTo>
                        <a:pt x="164" y="91"/>
                      </a:lnTo>
                      <a:cubicBezTo>
                        <a:pt x="164" y="51"/>
                        <a:pt x="131" y="18"/>
                        <a:pt x="92" y="18"/>
                      </a:cubicBezTo>
                      <a:close/>
                      <a:moveTo>
                        <a:pt x="92" y="183"/>
                      </a:moveTo>
                      <a:lnTo>
                        <a:pt x="92" y="183"/>
                      </a:lnTo>
                      <a:cubicBezTo>
                        <a:pt x="41" y="183"/>
                        <a:pt x="0" y="142"/>
                        <a:pt x="0" y="91"/>
                      </a:cubicBezTo>
                      <a:lnTo>
                        <a:pt x="0" y="91"/>
                      </a:lnTo>
                      <a:cubicBezTo>
                        <a:pt x="0" y="40"/>
                        <a:pt x="41" y="0"/>
                        <a:pt x="92" y="0"/>
                      </a:cubicBezTo>
                      <a:lnTo>
                        <a:pt x="92" y="0"/>
                      </a:lnTo>
                      <a:cubicBezTo>
                        <a:pt x="142" y="0"/>
                        <a:pt x="182" y="40"/>
                        <a:pt x="182" y="91"/>
                      </a:cubicBezTo>
                      <a:lnTo>
                        <a:pt x="182" y="91"/>
                      </a:lnTo>
                      <a:cubicBezTo>
                        <a:pt x="182" y="142"/>
                        <a:pt x="142" y="183"/>
                        <a:pt x="92" y="1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87" name="Freeform 239">
                  <a:extLst>
                    <a:ext uri="{FF2B5EF4-FFF2-40B4-BE49-F238E27FC236}">
                      <a16:creationId xmlns:a16="http://schemas.microsoft.com/office/drawing/2014/main" id="{5845CAC9-555E-4082-814C-59F5B7A6B4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36327" y="6565628"/>
                  <a:ext cx="145206" cy="145204"/>
                </a:xfrm>
                <a:custGeom>
                  <a:avLst/>
                  <a:gdLst>
                    <a:gd name="T0" fmla="*/ 163 w 164"/>
                    <a:gd name="T1" fmla="*/ 82 h 165"/>
                    <a:gd name="T2" fmla="*/ 163 w 164"/>
                    <a:gd name="T3" fmla="*/ 82 h 165"/>
                    <a:gd name="T4" fmla="*/ 81 w 164"/>
                    <a:gd name="T5" fmla="*/ 164 h 165"/>
                    <a:gd name="T6" fmla="*/ 81 w 164"/>
                    <a:gd name="T7" fmla="*/ 164 h 165"/>
                    <a:gd name="T8" fmla="*/ 0 w 164"/>
                    <a:gd name="T9" fmla="*/ 82 h 165"/>
                    <a:gd name="T10" fmla="*/ 0 w 164"/>
                    <a:gd name="T11" fmla="*/ 82 h 165"/>
                    <a:gd name="T12" fmla="*/ 81 w 164"/>
                    <a:gd name="T13" fmla="*/ 0 h 165"/>
                    <a:gd name="T14" fmla="*/ 81 w 164"/>
                    <a:gd name="T15" fmla="*/ 0 h 165"/>
                    <a:gd name="T16" fmla="*/ 163 w 164"/>
                    <a:gd name="T17" fmla="*/ 8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4" h="165">
                      <a:moveTo>
                        <a:pt x="163" y="82"/>
                      </a:moveTo>
                      <a:lnTo>
                        <a:pt x="163" y="82"/>
                      </a:lnTo>
                      <a:cubicBezTo>
                        <a:pt x="163" y="127"/>
                        <a:pt x="126" y="164"/>
                        <a:pt x="81" y="164"/>
                      </a:cubicBezTo>
                      <a:lnTo>
                        <a:pt x="81" y="164"/>
                      </a:lnTo>
                      <a:cubicBezTo>
                        <a:pt x="36" y="164"/>
                        <a:pt x="0" y="127"/>
                        <a:pt x="0" y="82"/>
                      </a:cubicBezTo>
                      <a:lnTo>
                        <a:pt x="0" y="82"/>
                      </a:lnTo>
                      <a:cubicBezTo>
                        <a:pt x="0" y="36"/>
                        <a:pt x="36" y="0"/>
                        <a:pt x="81" y="0"/>
                      </a:cubicBezTo>
                      <a:lnTo>
                        <a:pt x="81" y="0"/>
                      </a:lnTo>
                      <a:cubicBezTo>
                        <a:pt x="126" y="0"/>
                        <a:pt x="163" y="36"/>
                        <a:pt x="163" y="8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88" name="Freeform 240">
                  <a:extLst>
                    <a:ext uri="{FF2B5EF4-FFF2-40B4-BE49-F238E27FC236}">
                      <a16:creationId xmlns:a16="http://schemas.microsoft.com/office/drawing/2014/main" id="{641C7B35-C418-4760-806E-60BCE6A595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36327" y="6565628"/>
                  <a:ext cx="145206" cy="145204"/>
                </a:xfrm>
                <a:custGeom>
                  <a:avLst/>
                  <a:gdLst>
                    <a:gd name="T0" fmla="*/ 163 w 164"/>
                    <a:gd name="T1" fmla="*/ 82 h 165"/>
                    <a:gd name="T2" fmla="*/ 163 w 164"/>
                    <a:gd name="T3" fmla="*/ 82 h 165"/>
                    <a:gd name="T4" fmla="*/ 81 w 164"/>
                    <a:gd name="T5" fmla="*/ 164 h 165"/>
                    <a:gd name="T6" fmla="*/ 81 w 164"/>
                    <a:gd name="T7" fmla="*/ 164 h 165"/>
                    <a:gd name="T8" fmla="*/ 0 w 164"/>
                    <a:gd name="T9" fmla="*/ 82 h 165"/>
                    <a:gd name="T10" fmla="*/ 0 w 164"/>
                    <a:gd name="T11" fmla="*/ 82 h 165"/>
                    <a:gd name="T12" fmla="*/ 81 w 164"/>
                    <a:gd name="T13" fmla="*/ 0 h 165"/>
                    <a:gd name="T14" fmla="*/ 81 w 164"/>
                    <a:gd name="T15" fmla="*/ 0 h 165"/>
                    <a:gd name="T16" fmla="*/ 163 w 164"/>
                    <a:gd name="T17" fmla="*/ 8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4" h="165">
                      <a:moveTo>
                        <a:pt x="163" y="82"/>
                      </a:moveTo>
                      <a:lnTo>
                        <a:pt x="163" y="82"/>
                      </a:lnTo>
                      <a:cubicBezTo>
                        <a:pt x="163" y="127"/>
                        <a:pt x="126" y="164"/>
                        <a:pt x="81" y="164"/>
                      </a:cubicBezTo>
                      <a:lnTo>
                        <a:pt x="81" y="164"/>
                      </a:lnTo>
                      <a:cubicBezTo>
                        <a:pt x="36" y="164"/>
                        <a:pt x="0" y="127"/>
                        <a:pt x="0" y="82"/>
                      </a:cubicBezTo>
                      <a:lnTo>
                        <a:pt x="0" y="82"/>
                      </a:lnTo>
                      <a:cubicBezTo>
                        <a:pt x="0" y="36"/>
                        <a:pt x="36" y="0"/>
                        <a:pt x="81" y="0"/>
                      </a:cubicBezTo>
                      <a:lnTo>
                        <a:pt x="81" y="0"/>
                      </a:lnTo>
                      <a:cubicBezTo>
                        <a:pt x="126" y="0"/>
                        <a:pt x="163" y="36"/>
                        <a:pt x="163" y="82"/>
                      </a:cubicBezTo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89" name="Freeform 241">
                  <a:extLst>
                    <a:ext uri="{FF2B5EF4-FFF2-40B4-BE49-F238E27FC236}">
                      <a16:creationId xmlns:a16="http://schemas.microsoft.com/office/drawing/2014/main" id="{4EE84C5D-55A6-46E1-B0B1-A5C0589318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8478" y="6557779"/>
                  <a:ext cx="160904" cy="164827"/>
                </a:xfrm>
                <a:custGeom>
                  <a:avLst/>
                  <a:gdLst>
                    <a:gd name="T0" fmla="*/ 92 w 183"/>
                    <a:gd name="T1" fmla="*/ 19 h 184"/>
                    <a:gd name="T2" fmla="*/ 92 w 183"/>
                    <a:gd name="T3" fmla="*/ 19 h 184"/>
                    <a:gd name="T4" fmla="*/ 19 w 183"/>
                    <a:gd name="T5" fmla="*/ 92 h 184"/>
                    <a:gd name="T6" fmla="*/ 19 w 183"/>
                    <a:gd name="T7" fmla="*/ 92 h 184"/>
                    <a:gd name="T8" fmla="*/ 92 w 183"/>
                    <a:gd name="T9" fmla="*/ 165 h 184"/>
                    <a:gd name="T10" fmla="*/ 92 w 183"/>
                    <a:gd name="T11" fmla="*/ 165 h 184"/>
                    <a:gd name="T12" fmla="*/ 164 w 183"/>
                    <a:gd name="T13" fmla="*/ 92 h 184"/>
                    <a:gd name="T14" fmla="*/ 164 w 183"/>
                    <a:gd name="T15" fmla="*/ 92 h 184"/>
                    <a:gd name="T16" fmla="*/ 92 w 183"/>
                    <a:gd name="T17" fmla="*/ 19 h 184"/>
                    <a:gd name="T18" fmla="*/ 92 w 183"/>
                    <a:gd name="T19" fmla="*/ 183 h 184"/>
                    <a:gd name="T20" fmla="*/ 92 w 183"/>
                    <a:gd name="T21" fmla="*/ 183 h 184"/>
                    <a:gd name="T22" fmla="*/ 0 w 183"/>
                    <a:gd name="T23" fmla="*/ 92 h 184"/>
                    <a:gd name="T24" fmla="*/ 0 w 183"/>
                    <a:gd name="T25" fmla="*/ 92 h 184"/>
                    <a:gd name="T26" fmla="*/ 92 w 183"/>
                    <a:gd name="T27" fmla="*/ 0 h 184"/>
                    <a:gd name="T28" fmla="*/ 92 w 183"/>
                    <a:gd name="T29" fmla="*/ 0 h 184"/>
                    <a:gd name="T30" fmla="*/ 182 w 183"/>
                    <a:gd name="T31" fmla="*/ 92 h 184"/>
                    <a:gd name="T32" fmla="*/ 182 w 183"/>
                    <a:gd name="T33" fmla="*/ 92 h 184"/>
                    <a:gd name="T34" fmla="*/ 92 w 183"/>
                    <a:gd name="T35" fmla="*/ 183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3" h="184">
                      <a:moveTo>
                        <a:pt x="92" y="19"/>
                      </a:moveTo>
                      <a:lnTo>
                        <a:pt x="92" y="19"/>
                      </a:lnTo>
                      <a:cubicBezTo>
                        <a:pt x="52" y="19"/>
                        <a:pt x="19" y="51"/>
                        <a:pt x="19" y="92"/>
                      </a:cubicBezTo>
                      <a:lnTo>
                        <a:pt x="19" y="92"/>
                      </a:lnTo>
                      <a:cubicBezTo>
                        <a:pt x="19" y="132"/>
                        <a:pt x="52" y="165"/>
                        <a:pt x="92" y="165"/>
                      </a:cubicBezTo>
                      <a:lnTo>
                        <a:pt x="92" y="165"/>
                      </a:lnTo>
                      <a:cubicBezTo>
                        <a:pt x="131" y="165"/>
                        <a:pt x="164" y="132"/>
                        <a:pt x="164" y="92"/>
                      </a:cubicBezTo>
                      <a:lnTo>
                        <a:pt x="164" y="92"/>
                      </a:lnTo>
                      <a:cubicBezTo>
                        <a:pt x="164" y="51"/>
                        <a:pt x="131" y="19"/>
                        <a:pt x="92" y="19"/>
                      </a:cubicBezTo>
                      <a:close/>
                      <a:moveTo>
                        <a:pt x="92" y="183"/>
                      </a:moveTo>
                      <a:lnTo>
                        <a:pt x="92" y="183"/>
                      </a:lnTo>
                      <a:cubicBezTo>
                        <a:pt x="41" y="183"/>
                        <a:pt x="0" y="142"/>
                        <a:pt x="0" y="92"/>
                      </a:cubicBezTo>
                      <a:lnTo>
                        <a:pt x="0" y="92"/>
                      </a:lnTo>
                      <a:cubicBezTo>
                        <a:pt x="0" y="41"/>
                        <a:pt x="41" y="0"/>
                        <a:pt x="92" y="0"/>
                      </a:cubicBezTo>
                      <a:lnTo>
                        <a:pt x="92" y="0"/>
                      </a:lnTo>
                      <a:cubicBezTo>
                        <a:pt x="142" y="0"/>
                        <a:pt x="182" y="41"/>
                        <a:pt x="182" y="92"/>
                      </a:cubicBezTo>
                      <a:lnTo>
                        <a:pt x="182" y="92"/>
                      </a:lnTo>
                      <a:cubicBezTo>
                        <a:pt x="182" y="142"/>
                        <a:pt x="142" y="183"/>
                        <a:pt x="92" y="1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3F898AAB-AB9E-4800-A155-E0E68D111C08}"/>
                  </a:ext>
                </a:extLst>
              </p:cNvPr>
              <p:cNvGrpSpPr/>
              <p:nvPr/>
            </p:nvGrpSpPr>
            <p:grpSpPr>
              <a:xfrm>
                <a:off x="7570288" y="4261967"/>
                <a:ext cx="2350755" cy="4101065"/>
                <a:chOff x="7570288" y="4261967"/>
                <a:chExt cx="2350755" cy="4101065"/>
              </a:xfrm>
            </p:grpSpPr>
            <p:sp>
              <p:nvSpPr>
                <p:cNvPr id="309" name="Freeform 242">
                  <a:extLst>
                    <a:ext uri="{FF2B5EF4-FFF2-40B4-BE49-F238E27FC236}">
                      <a16:creationId xmlns:a16="http://schemas.microsoft.com/office/drawing/2014/main" id="{3151D20F-A54A-45F9-8EDD-C036A92A8C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78137" y="4269816"/>
                  <a:ext cx="2335057" cy="659310"/>
                </a:xfrm>
                <a:custGeom>
                  <a:avLst/>
                  <a:gdLst>
                    <a:gd name="T0" fmla="*/ 2621 w 2622"/>
                    <a:gd name="T1" fmla="*/ 222 h 742"/>
                    <a:gd name="T2" fmla="*/ 2621 w 2622"/>
                    <a:gd name="T3" fmla="*/ 222 h 742"/>
                    <a:gd name="T4" fmla="*/ 2556 w 2622"/>
                    <a:gd name="T5" fmla="*/ 65 h 742"/>
                    <a:gd name="T6" fmla="*/ 2556 w 2622"/>
                    <a:gd name="T7" fmla="*/ 65 h 742"/>
                    <a:gd name="T8" fmla="*/ 2399 w 2622"/>
                    <a:gd name="T9" fmla="*/ 0 h 742"/>
                    <a:gd name="T10" fmla="*/ 1311 w 2622"/>
                    <a:gd name="T11" fmla="*/ 0 h 742"/>
                    <a:gd name="T12" fmla="*/ 223 w 2622"/>
                    <a:gd name="T13" fmla="*/ 0 h 742"/>
                    <a:gd name="T14" fmla="*/ 223 w 2622"/>
                    <a:gd name="T15" fmla="*/ 0 h 742"/>
                    <a:gd name="T16" fmla="*/ 65 w 2622"/>
                    <a:gd name="T17" fmla="*/ 65 h 742"/>
                    <a:gd name="T18" fmla="*/ 65 w 2622"/>
                    <a:gd name="T19" fmla="*/ 65 h 742"/>
                    <a:gd name="T20" fmla="*/ 0 w 2622"/>
                    <a:gd name="T21" fmla="*/ 222 h 742"/>
                    <a:gd name="T22" fmla="*/ 0 w 2622"/>
                    <a:gd name="T23" fmla="*/ 741 h 742"/>
                    <a:gd name="T24" fmla="*/ 2621 w 2622"/>
                    <a:gd name="T25" fmla="*/ 741 h 742"/>
                    <a:gd name="T26" fmla="*/ 2621 w 2622"/>
                    <a:gd name="T27" fmla="*/ 222 h 7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22" h="742">
                      <a:moveTo>
                        <a:pt x="2621" y="222"/>
                      </a:moveTo>
                      <a:lnTo>
                        <a:pt x="2621" y="222"/>
                      </a:lnTo>
                      <a:cubicBezTo>
                        <a:pt x="2621" y="160"/>
                        <a:pt x="2596" y="105"/>
                        <a:pt x="2556" y="65"/>
                      </a:cubicBezTo>
                      <a:lnTo>
                        <a:pt x="2556" y="65"/>
                      </a:lnTo>
                      <a:cubicBezTo>
                        <a:pt x="2516" y="25"/>
                        <a:pt x="2460" y="0"/>
                        <a:pt x="2399" y="0"/>
                      </a:cubicBezTo>
                      <a:lnTo>
                        <a:pt x="1311" y="0"/>
                      </a:lnTo>
                      <a:lnTo>
                        <a:pt x="223" y="0"/>
                      </a:lnTo>
                      <a:lnTo>
                        <a:pt x="223" y="0"/>
                      </a:lnTo>
                      <a:cubicBezTo>
                        <a:pt x="161" y="0"/>
                        <a:pt x="106" y="25"/>
                        <a:pt x="65" y="65"/>
                      </a:cubicBezTo>
                      <a:lnTo>
                        <a:pt x="65" y="65"/>
                      </a:lnTo>
                      <a:cubicBezTo>
                        <a:pt x="25" y="105"/>
                        <a:pt x="0" y="160"/>
                        <a:pt x="0" y="222"/>
                      </a:cubicBezTo>
                      <a:lnTo>
                        <a:pt x="0" y="741"/>
                      </a:lnTo>
                      <a:lnTo>
                        <a:pt x="2621" y="741"/>
                      </a:lnTo>
                      <a:lnTo>
                        <a:pt x="2621" y="222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0" name="Freeform 243">
                  <a:extLst>
                    <a:ext uri="{FF2B5EF4-FFF2-40B4-BE49-F238E27FC236}">
                      <a16:creationId xmlns:a16="http://schemas.microsoft.com/office/drawing/2014/main" id="{0A09E971-451D-4129-855D-0E4609AE56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70288" y="4261967"/>
                  <a:ext cx="2350755" cy="678933"/>
                </a:xfrm>
                <a:custGeom>
                  <a:avLst/>
                  <a:gdLst>
                    <a:gd name="T0" fmla="*/ 19 w 2641"/>
                    <a:gd name="T1" fmla="*/ 741 h 761"/>
                    <a:gd name="T2" fmla="*/ 2621 w 2641"/>
                    <a:gd name="T3" fmla="*/ 741 h 761"/>
                    <a:gd name="T4" fmla="*/ 2621 w 2641"/>
                    <a:gd name="T5" fmla="*/ 231 h 761"/>
                    <a:gd name="T6" fmla="*/ 2621 w 2641"/>
                    <a:gd name="T7" fmla="*/ 231 h 761"/>
                    <a:gd name="T8" fmla="*/ 2559 w 2641"/>
                    <a:gd name="T9" fmla="*/ 80 h 761"/>
                    <a:gd name="T10" fmla="*/ 2559 w 2641"/>
                    <a:gd name="T11" fmla="*/ 80 h 761"/>
                    <a:gd name="T12" fmla="*/ 2408 w 2641"/>
                    <a:gd name="T13" fmla="*/ 18 h 761"/>
                    <a:gd name="T14" fmla="*/ 232 w 2641"/>
                    <a:gd name="T15" fmla="*/ 18 h 761"/>
                    <a:gd name="T16" fmla="*/ 232 w 2641"/>
                    <a:gd name="T17" fmla="*/ 18 h 761"/>
                    <a:gd name="T18" fmla="*/ 81 w 2641"/>
                    <a:gd name="T19" fmla="*/ 80 h 761"/>
                    <a:gd name="T20" fmla="*/ 81 w 2641"/>
                    <a:gd name="T21" fmla="*/ 80 h 761"/>
                    <a:gd name="T22" fmla="*/ 19 w 2641"/>
                    <a:gd name="T23" fmla="*/ 231 h 761"/>
                    <a:gd name="T24" fmla="*/ 19 w 2641"/>
                    <a:gd name="T25" fmla="*/ 741 h 761"/>
                    <a:gd name="T26" fmla="*/ 2640 w 2641"/>
                    <a:gd name="T27" fmla="*/ 760 h 761"/>
                    <a:gd name="T28" fmla="*/ 0 w 2641"/>
                    <a:gd name="T29" fmla="*/ 760 h 761"/>
                    <a:gd name="T30" fmla="*/ 0 w 2641"/>
                    <a:gd name="T31" fmla="*/ 231 h 761"/>
                    <a:gd name="T32" fmla="*/ 0 w 2641"/>
                    <a:gd name="T33" fmla="*/ 231 h 761"/>
                    <a:gd name="T34" fmla="*/ 67 w 2641"/>
                    <a:gd name="T35" fmla="*/ 67 h 761"/>
                    <a:gd name="T36" fmla="*/ 67 w 2641"/>
                    <a:gd name="T37" fmla="*/ 67 h 761"/>
                    <a:gd name="T38" fmla="*/ 232 w 2641"/>
                    <a:gd name="T39" fmla="*/ 0 h 761"/>
                    <a:gd name="T40" fmla="*/ 2408 w 2641"/>
                    <a:gd name="T41" fmla="*/ 0 h 761"/>
                    <a:gd name="T42" fmla="*/ 2408 w 2641"/>
                    <a:gd name="T43" fmla="*/ 0 h 761"/>
                    <a:gd name="T44" fmla="*/ 2572 w 2641"/>
                    <a:gd name="T45" fmla="*/ 67 h 761"/>
                    <a:gd name="T46" fmla="*/ 2572 w 2641"/>
                    <a:gd name="T47" fmla="*/ 67 h 761"/>
                    <a:gd name="T48" fmla="*/ 2640 w 2641"/>
                    <a:gd name="T49" fmla="*/ 231 h 761"/>
                    <a:gd name="T50" fmla="*/ 2640 w 2641"/>
                    <a:gd name="T51" fmla="*/ 76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641" h="761">
                      <a:moveTo>
                        <a:pt x="19" y="741"/>
                      </a:moveTo>
                      <a:lnTo>
                        <a:pt x="2621" y="741"/>
                      </a:lnTo>
                      <a:lnTo>
                        <a:pt x="2621" y="231"/>
                      </a:lnTo>
                      <a:lnTo>
                        <a:pt x="2621" y="231"/>
                      </a:lnTo>
                      <a:cubicBezTo>
                        <a:pt x="2621" y="174"/>
                        <a:pt x="2598" y="120"/>
                        <a:pt x="2559" y="80"/>
                      </a:cubicBezTo>
                      <a:lnTo>
                        <a:pt x="2559" y="80"/>
                      </a:lnTo>
                      <a:cubicBezTo>
                        <a:pt x="2519" y="40"/>
                        <a:pt x="2465" y="18"/>
                        <a:pt x="2408" y="18"/>
                      </a:cubicBezTo>
                      <a:lnTo>
                        <a:pt x="232" y="18"/>
                      </a:lnTo>
                      <a:lnTo>
                        <a:pt x="232" y="18"/>
                      </a:lnTo>
                      <a:cubicBezTo>
                        <a:pt x="174" y="18"/>
                        <a:pt x="121" y="40"/>
                        <a:pt x="81" y="80"/>
                      </a:cubicBezTo>
                      <a:lnTo>
                        <a:pt x="81" y="80"/>
                      </a:lnTo>
                      <a:cubicBezTo>
                        <a:pt x="41" y="120"/>
                        <a:pt x="19" y="174"/>
                        <a:pt x="19" y="231"/>
                      </a:cubicBezTo>
                      <a:lnTo>
                        <a:pt x="19" y="741"/>
                      </a:lnTo>
                      <a:close/>
                      <a:moveTo>
                        <a:pt x="2640" y="760"/>
                      </a:moveTo>
                      <a:lnTo>
                        <a:pt x="0" y="760"/>
                      </a:lnTo>
                      <a:lnTo>
                        <a:pt x="0" y="231"/>
                      </a:lnTo>
                      <a:lnTo>
                        <a:pt x="0" y="231"/>
                      </a:lnTo>
                      <a:cubicBezTo>
                        <a:pt x="0" y="169"/>
                        <a:pt x="24" y="111"/>
                        <a:pt x="67" y="67"/>
                      </a:cubicBezTo>
                      <a:lnTo>
                        <a:pt x="67" y="67"/>
                      </a:lnTo>
                      <a:cubicBezTo>
                        <a:pt x="111" y="23"/>
                        <a:pt x="169" y="0"/>
                        <a:pt x="232" y="0"/>
                      </a:cubicBezTo>
                      <a:lnTo>
                        <a:pt x="2408" y="0"/>
                      </a:lnTo>
                      <a:lnTo>
                        <a:pt x="2408" y="0"/>
                      </a:lnTo>
                      <a:cubicBezTo>
                        <a:pt x="2470" y="0"/>
                        <a:pt x="2528" y="23"/>
                        <a:pt x="2572" y="67"/>
                      </a:cubicBezTo>
                      <a:lnTo>
                        <a:pt x="2572" y="67"/>
                      </a:lnTo>
                      <a:cubicBezTo>
                        <a:pt x="2615" y="111"/>
                        <a:pt x="2640" y="169"/>
                        <a:pt x="2640" y="231"/>
                      </a:cubicBezTo>
                      <a:lnTo>
                        <a:pt x="2640" y="76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1" name="Freeform 244">
                  <a:extLst>
                    <a:ext uri="{FF2B5EF4-FFF2-40B4-BE49-F238E27FC236}">
                      <a16:creationId xmlns:a16="http://schemas.microsoft.com/office/drawing/2014/main" id="{C29ACC70-3B4B-4FD3-A9A3-AA5154AE2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78137" y="4929126"/>
                  <a:ext cx="2335057" cy="2389999"/>
                </a:xfrm>
                <a:custGeom>
                  <a:avLst/>
                  <a:gdLst>
                    <a:gd name="T0" fmla="*/ 2621 w 2622"/>
                    <a:gd name="T1" fmla="*/ 1554 h 2686"/>
                    <a:gd name="T2" fmla="*/ 2621 w 2622"/>
                    <a:gd name="T3" fmla="*/ 0 h 2686"/>
                    <a:gd name="T4" fmla="*/ 0 w 2622"/>
                    <a:gd name="T5" fmla="*/ 0 h 2686"/>
                    <a:gd name="T6" fmla="*/ 0 w 2622"/>
                    <a:gd name="T7" fmla="*/ 1554 h 2686"/>
                    <a:gd name="T8" fmla="*/ 0 w 2622"/>
                    <a:gd name="T9" fmla="*/ 2685 h 2686"/>
                    <a:gd name="T10" fmla="*/ 2621 w 2622"/>
                    <a:gd name="T11" fmla="*/ 2685 h 2686"/>
                    <a:gd name="T12" fmla="*/ 2621 w 2622"/>
                    <a:gd name="T13" fmla="*/ 1554 h 26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22" h="2686">
                      <a:moveTo>
                        <a:pt x="2621" y="1554"/>
                      </a:moveTo>
                      <a:lnTo>
                        <a:pt x="2621" y="0"/>
                      </a:lnTo>
                      <a:lnTo>
                        <a:pt x="0" y="0"/>
                      </a:lnTo>
                      <a:lnTo>
                        <a:pt x="0" y="1554"/>
                      </a:lnTo>
                      <a:lnTo>
                        <a:pt x="0" y="2685"/>
                      </a:lnTo>
                      <a:lnTo>
                        <a:pt x="2621" y="2685"/>
                      </a:lnTo>
                      <a:lnTo>
                        <a:pt x="2621" y="1554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2" name="Freeform 245">
                  <a:extLst>
                    <a:ext uri="{FF2B5EF4-FFF2-40B4-BE49-F238E27FC236}">
                      <a16:creationId xmlns:a16="http://schemas.microsoft.com/office/drawing/2014/main" id="{E7DA847A-89E1-4553-A249-DED6666CDD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70288" y="4921277"/>
                  <a:ext cx="2350755" cy="2405697"/>
                </a:xfrm>
                <a:custGeom>
                  <a:avLst/>
                  <a:gdLst>
                    <a:gd name="T0" fmla="*/ 19 w 2641"/>
                    <a:gd name="T1" fmla="*/ 2685 h 2704"/>
                    <a:gd name="T2" fmla="*/ 2621 w 2641"/>
                    <a:gd name="T3" fmla="*/ 2685 h 2704"/>
                    <a:gd name="T4" fmla="*/ 2621 w 2641"/>
                    <a:gd name="T5" fmla="*/ 19 h 2704"/>
                    <a:gd name="T6" fmla="*/ 19 w 2641"/>
                    <a:gd name="T7" fmla="*/ 19 h 2704"/>
                    <a:gd name="T8" fmla="*/ 19 w 2641"/>
                    <a:gd name="T9" fmla="*/ 2685 h 2704"/>
                    <a:gd name="T10" fmla="*/ 2640 w 2641"/>
                    <a:gd name="T11" fmla="*/ 2703 h 2704"/>
                    <a:gd name="T12" fmla="*/ 0 w 2641"/>
                    <a:gd name="T13" fmla="*/ 2703 h 2704"/>
                    <a:gd name="T14" fmla="*/ 0 w 2641"/>
                    <a:gd name="T15" fmla="*/ 0 h 2704"/>
                    <a:gd name="T16" fmla="*/ 2640 w 2641"/>
                    <a:gd name="T17" fmla="*/ 0 h 2704"/>
                    <a:gd name="T18" fmla="*/ 2640 w 2641"/>
                    <a:gd name="T19" fmla="*/ 2703 h 27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41" h="2704">
                      <a:moveTo>
                        <a:pt x="19" y="2685"/>
                      </a:moveTo>
                      <a:lnTo>
                        <a:pt x="2621" y="2685"/>
                      </a:lnTo>
                      <a:lnTo>
                        <a:pt x="2621" y="19"/>
                      </a:lnTo>
                      <a:lnTo>
                        <a:pt x="19" y="19"/>
                      </a:lnTo>
                      <a:lnTo>
                        <a:pt x="19" y="2685"/>
                      </a:lnTo>
                      <a:close/>
                      <a:moveTo>
                        <a:pt x="2640" y="2703"/>
                      </a:moveTo>
                      <a:lnTo>
                        <a:pt x="0" y="2703"/>
                      </a:lnTo>
                      <a:lnTo>
                        <a:pt x="0" y="0"/>
                      </a:lnTo>
                      <a:lnTo>
                        <a:pt x="2640" y="0"/>
                      </a:lnTo>
                      <a:lnTo>
                        <a:pt x="2640" y="27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3" name="Freeform 246">
                  <a:extLst>
                    <a:ext uri="{FF2B5EF4-FFF2-40B4-BE49-F238E27FC236}">
                      <a16:creationId xmlns:a16="http://schemas.microsoft.com/office/drawing/2014/main" id="{FD286AE5-F7CE-46B0-B002-76C9D99D6A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70288" y="7311276"/>
                  <a:ext cx="2350755" cy="1051756"/>
                </a:xfrm>
                <a:custGeom>
                  <a:avLst/>
                  <a:gdLst>
                    <a:gd name="T0" fmla="*/ 19 w 2641"/>
                    <a:gd name="T1" fmla="*/ 18 h 1183"/>
                    <a:gd name="T2" fmla="*/ 19 w 2641"/>
                    <a:gd name="T3" fmla="*/ 951 h 1183"/>
                    <a:gd name="T4" fmla="*/ 19 w 2641"/>
                    <a:gd name="T5" fmla="*/ 951 h 1183"/>
                    <a:gd name="T6" fmla="*/ 81 w 2641"/>
                    <a:gd name="T7" fmla="*/ 1102 h 1183"/>
                    <a:gd name="T8" fmla="*/ 81 w 2641"/>
                    <a:gd name="T9" fmla="*/ 1102 h 1183"/>
                    <a:gd name="T10" fmla="*/ 232 w 2641"/>
                    <a:gd name="T11" fmla="*/ 1163 h 1183"/>
                    <a:gd name="T12" fmla="*/ 2408 w 2641"/>
                    <a:gd name="T13" fmla="*/ 1163 h 1183"/>
                    <a:gd name="T14" fmla="*/ 2408 w 2641"/>
                    <a:gd name="T15" fmla="*/ 1163 h 1183"/>
                    <a:gd name="T16" fmla="*/ 2559 w 2641"/>
                    <a:gd name="T17" fmla="*/ 1102 h 1183"/>
                    <a:gd name="T18" fmla="*/ 2559 w 2641"/>
                    <a:gd name="T19" fmla="*/ 1102 h 1183"/>
                    <a:gd name="T20" fmla="*/ 2621 w 2641"/>
                    <a:gd name="T21" fmla="*/ 951 h 1183"/>
                    <a:gd name="T22" fmla="*/ 2621 w 2641"/>
                    <a:gd name="T23" fmla="*/ 18 h 1183"/>
                    <a:gd name="T24" fmla="*/ 19 w 2641"/>
                    <a:gd name="T25" fmla="*/ 18 h 1183"/>
                    <a:gd name="T26" fmla="*/ 2408 w 2641"/>
                    <a:gd name="T27" fmla="*/ 1182 h 1183"/>
                    <a:gd name="T28" fmla="*/ 232 w 2641"/>
                    <a:gd name="T29" fmla="*/ 1182 h 1183"/>
                    <a:gd name="T30" fmla="*/ 232 w 2641"/>
                    <a:gd name="T31" fmla="*/ 1182 h 1183"/>
                    <a:gd name="T32" fmla="*/ 67 w 2641"/>
                    <a:gd name="T33" fmla="*/ 1115 h 1183"/>
                    <a:gd name="T34" fmla="*/ 67 w 2641"/>
                    <a:gd name="T35" fmla="*/ 1115 h 1183"/>
                    <a:gd name="T36" fmla="*/ 0 w 2641"/>
                    <a:gd name="T37" fmla="*/ 951 h 1183"/>
                    <a:gd name="T38" fmla="*/ 0 w 2641"/>
                    <a:gd name="T39" fmla="*/ 0 h 1183"/>
                    <a:gd name="T40" fmla="*/ 2640 w 2641"/>
                    <a:gd name="T41" fmla="*/ 0 h 1183"/>
                    <a:gd name="T42" fmla="*/ 2640 w 2641"/>
                    <a:gd name="T43" fmla="*/ 951 h 1183"/>
                    <a:gd name="T44" fmla="*/ 2640 w 2641"/>
                    <a:gd name="T45" fmla="*/ 951 h 1183"/>
                    <a:gd name="T46" fmla="*/ 2572 w 2641"/>
                    <a:gd name="T47" fmla="*/ 1115 h 1183"/>
                    <a:gd name="T48" fmla="*/ 2572 w 2641"/>
                    <a:gd name="T49" fmla="*/ 1115 h 1183"/>
                    <a:gd name="T50" fmla="*/ 2408 w 2641"/>
                    <a:gd name="T51" fmla="*/ 1182 h 1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641" h="1183">
                      <a:moveTo>
                        <a:pt x="19" y="18"/>
                      </a:moveTo>
                      <a:lnTo>
                        <a:pt x="19" y="951"/>
                      </a:lnTo>
                      <a:lnTo>
                        <a:pt x="19" y="951"/>
                      </a:lnTo>
                      <a:cubicBezTo>
                        <a:pt x="19" y="1007"/>
                        <a:pt x="41" y="1061"/>
                        <a:pt x="81" y="1102"/>
                      </a:cubicBezTo>
                      <a:lnTo>
                        <a:pt x="81" y="1102"/>
                      </a:lnTo>
                      <a:cubicBezTo>
                        <a:pt x="121" y="1142"/>
                        <a:pt x="174" y="1163"/>
                        <a:pt x="232" y="1163"/>
                      </a:cubicBezTo>
                      <a:lnTo>
                        <a:pt x="2408" y="1163"/>
                      </a:lnTo>
                      <a:lnTo>
                        <a:pt x="2408" y="1163"/>
                      </a:lnTo>
                      <a:cubicBezTo>
                        <a:pt x="2465" y="1163"/>
                        <a:pt x="2519" y="1142"/>
                        <a:pt x="2559" y="1102"/>
                      </a:cubicBezTo>
                      <a:lnTo>
                        <a:pt x="2559" y="1102"/>
                      </a:lnTo>
                      <a:cubicBezTo>
                        <a:pt x="2598" y="1061"/>
                        <a:pt x="2621" y="1007"/>
                        <a:pt x="2621" y="951"/>
                      </a:cubicBezTo>
                      <a:lnTo>
                        <a:pt x="2621" y="18"/>
                      </a:lnTo>
                      <a:lnTo>
                        <a:pt x="19" y="18"/>
                      </a:lnTo>
                      <a:close/>
                      <a:moveTo>
                        <a:pt x="2408" y="1182"/>
                      </a:moveTo>
                      <a:lnTo>
                        <a:pt x="232" y="1182"/>
                      </a:lnTo>
                      <a:lnTo>
                        <a:pt x="232" y="1182"/>
                      </a:lnTo>
                      <a:cubicBezTo>
                        <a:pt x="169" y="1182"/>
                        <a:pt x="111" y="1158"/>
                        <a:pt x="67" y="1115"/>
                      </a:cubicBezTo>
                      <a:lnTo>
                        <a:pt x="67" y="1115"/>
                      </a:lnTo>
                      <a:cubicBezTo>
                        <a:pt x="24" y="1071"/>
                        <a:pt x="0" y="1013"/>
                        <a:pt x="0" y="951"/>
                      </a:cubicBezTo>
                      <a:lnTo>
                        <a:pt x="0" y="0"/>
                      </a:lnTo>
                      <a:lnTo>
                        <a:pt x="2640" y="0"/>
                      </a:lnTo>
                      <a:lnTo>
                        <a:pt x="2640" y="951"/>
                      </a:lnTo>
                      <a:lnTo>
                        <a:pt x="2640" y="951"/>
                      </a:lnTo>
                      <a:cubicBezTo>
                        <a:pt x="2640" y="1013"/>
                        <a:pt x="2615" y="1071"/>
                        <a:pt x="2572" y="1115"/>
                      </a:cubicBezTo>
                      <a:lnTo>
                        <a:pt x="2572" y="1115"/>
                      </a:lnTo>
                      <a:cubicBezTo>
                        <a:pt x="2528" y="1158"/>
                        <a:pt x="2470" y="1182"/>
                        <a:pt x="2408" y="11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4" name="Freeform 247">
                  <a:extLst>
                    <a:ext uri="{FF2B5EF4-FFF2-40B4-BE49-F238E27FC236}">
                      <a16:creationId xmlns:a16="http://schemas.microsoft.com/office/drawing/2014/main" id="{536CC433-55B6-46D4-8016-9EAA730799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78137" y="7319125"/>
                  <a:ext cx="2335057" cy="1036058"/>
                </a:xfrm>
                <a:custGeom>
                  <a:avLst/>
                  <a:gdLst>
                    <a:gd name="T0" fmla="*/ 0 w 2622"/>
                    <a:gd name="T1" fmla="*/ 0 h 1165"/>
                    <a:gd name="T2" fmla="*/ 0 w 2622"/>
                    <a:gd name="T3" fmla="*/ 942 h 1165"/>
                    <a:gd name="T4" fmla="*/ 0 w 2622"/>
                    <a:gd name="T5" fmla="*/ 942 h 1165"/>
                    <a:gd name="T6" fmla="*/ 65 w 2622"/>
                    <a:gd name="T7" fmla="*/ 1099 h 1165"/>
                    <a:gd name="T8" fmla="*/ 65 w 2622"/>
                    <a:gd name="T9" fmla="*/ 1099 h 1165"/>
                    <a:gd name="T10" fmla="*/ 223 w 2622"/>
                    <a:gd name="T11" fmla="*/ 1164 h 1165"/>
                    <a:gd name="T12" fmla="*/ 1311 w 2622"/>
                    <a:gd name="T13" fmla="*/ 1164 h 1165"/>
                    <a:gd name="T14" fmla="*/ 2399 w 2622"/>
                    <a:gd name="T15" fmla="*/ 1164 h 1165"/>
                    <a:gd name="T16" fmla="*/ 2399 w 2622"/>
                    <a:gd name="T17" fmla="*/ 1164 h 1165"/>
                    <a:gd name="T18" fmla="*/ 2556 w 2622"/>
                    <a:gd name="T19" fmla="*/ 1099 h 1165"/>
                    <a:gd name="T20" fmla="*/ 2556 w 2622"/>
                    <a:gd name="T21" fmla="*/ 1099 h 1165"/>
                    <a:gd name="T22" fmla="*/ 2621 w 2622"/>
                    <a:gd name="T23" fmla="*/ 942 h 1165"/>
                    <a:gd name="T24" fmla="*/ 2621 w 2622"/>
                    <a:gd name="T25" fmla="*/ 0 h 1165"/>
                    <a:gd name="T26" fmla="*/ 0 w 2622"/>
                    <a:gd name="T27" fmla="*/ 0 h 1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22" h="1165">
                      <a:moveTo>
                        <a:pt x="0" y="0"/>
                      </a:moveTo>
                      <a:lnTo>
                        <a:pt x="0" y="942"/>
                      </a:lnTo>
                      <a:lnTo>
                        <a:pt x="0" y="942"/>
                      </a:lnTo>
                      <a:cubicBezTo>
                        <a:pt x="0" y="1004"/>
                        <a:pt x="25" y="1058"/>
                        <a:pt x="65" y="1099"/>
                      </a:cubicBezTo>
                      <a:lnTo>
                        <a:pt x="65" y="1099"/>
                      </a:lnTo>
                      <a:cubicBezTo>
                        <a:pt x="106" y="1139"/>
                        <a:pt x="161" y="1164"/>
                        <a:pt x="223" y="1164"/>
                      </a:cubicBezTo>
                      <a:lnTo>
                        <a:pt x="1311" y="1164"/>
                      </a:lnTo>
                      <a:lnTo>
                        <a:pt x="2399" y="1164"/>
                      </a:lnTo>
                      <a:lnTo>
                        <a:pt x="2399" y="1164"/>
                      </a:lnTo>
                      <a:cubicBezTo>
                        <a:pt x="2460" y="1164"/>
                        <a:pt x="2516" y="1139"/>
                        <a:pt x="2556" y="1099"/>
                      </a:cubicBezTo>
                      <a:lnTo>
                        <a:pt x="2556" y="1099"/>
                      </a:lnTo>
                      <a:cubicBezTo>
                        <a:pt x="2596" y="1058"/>
                        <a:pt x="2621" y="1004"/>
                        <a:pt x="2621" y="942"/>
                      </a:cubicBezTo>
                      <a:lnTo>
                        <a:pt x="2621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5" name="Freeform 248">
                  <a:extLst>
                    <a:ext uri="{FF2B5EF4-FFF2-40B4-BE49-F238E27FC236}">
                      <a16:creationId xmlns:a16="http://schemas.microsoft.com/office/drawing/2014/main" id="{3409F76B-2709-4798-B771-49A88B059E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93984" y="6184954"/>
                  <a:ext cx="251166" cy="149130"/>
                </a:xfrm>
                <a:custGeom>
                  <a:avLst/>
                  <a:gdLst>
                    <a:gd name="T0" fmla="*/ 84 w 284"/>
                    <a:gd name="T1" fmla="*/ 19 h 168"/>
                    <a:gd name="T2" fmla="*/ 84 w 284"/>
                    <a:gd name="T3" fmla="*/ 19 h 168"/>
                    <a:gd name="T4" fmla="*/ 39 w 284"/>
                    <a:gd name="T5" fmla="*/ 37 h 168"/>
                    <a:gd name="T6" fmla="*/ 39 w 284"/>
                    <a:gd name="T7" fmla="*/ 37 h 168"/>
                    <a:gd name="T8" fmla="*/ 19 w 284"/>
                    <a:gd name="T9" fmla="*/ 84 h 168"/>
                    <a:gd name="T10" fmla="*/ 19 w 284"/>
                    <a:gd name="T11" fmla="*/ 84 h 168"/>
                    <a:gd name="T12" fmla="*/ 39 w 284"/>
                    <a:gd name="T13" fmla="*/ 130 h 168"/>
                    <a:gd name="T14" fmla="*/ 39 w 284"/>
                    <a:gd name="T15" fmla="*/ 130 h 168"/>
                    <a:gd name="T16" fmla="*/ 84 w 284"/>
                    <a:gd name="T17" fmla="*/ 148 h 168"/>
                    <a:gd name="T18" fmla="*/ 200 w 284"/>
                    <a:gd name="T19" fmla="*/ 148 h 168"/>
                    <a:gd name="T20" fmla="*/ 200 w 284"/>
                    <a:gd name="T21" fmla="*/ 148 h 168"/>
                    <a:gd name="T22" fmla="*/ 245 w 284"/>
                    <a:gd name="T23" fmla="*/ 130 h 168"/>
                    <a:gd name="T24" fmla="*/ 245 w 284"/>
                    <a:gd name="T25" fmla="*/ 130 h 168"/>
                    <a:gd name="T26" fmla="*/ 265 w 284"/>
                    <a:gd name="T27" fmla="*/ 84 h 168"/>
                    <a:gd name="T28" fmla="*/ 265 w 284"/>
                    <a:gd name="T29" fmla="*/ 84 h 168"/>
                    <a:gd name="T30" fmla="*/ 245 w 284"/>
                    <a:gd name="T31" fmla="*/ 37 h 168"/>
                    <a:gd name="T32" fmla="*/ 245 w 284"/>
                    <a:gd name="T33" fmla="*/ 37 h 168"/>
                    <a:gd name="T34" fmla="*/ 200 w 284"/>
                    <a:gd name="T35" fmla="*/ 19 h 168"/>
                    <a:gd name="T36" fmla="*/ 84 w 284"/>
                    <a:gd name="T37" fmla="*/ 19 h 168"/>
                    <a:gd name="T38" fmla="*/ 200 w 284"/>
                    <a:gd name="T39" fmla="*/ 167 h 168"/>
                    <a:gd name="T40" fmla="*/ 84 w 284"/>
                    <a:gd name="T41" fmla="*/ 167 h 168"/>
                    <a:gd name="T42" fmla="*/ 84 w 284"/>
                    <a:gd name="T43" fmla="*/ 167 h 168"/>
                    <a:gd name="T44" fmla="*/ 25 w 284"/>
                    <a:gd name="T45" fmla="*/ 143 h 168"/>
                    <a:gd name="T46" fmla="*/ 25 w 284"/>
                    <a:gd name="T47" fmla="*/ 143 h 168"/>
                    <a:gd name="T48" fmla="*/ 0 w 284"/>
                    <a:gd name="T49" fmla="*/ 84 h 168"/>
                    <a:gd name="T50" fmla="*/ 0 w 284"/>
                    <a:gd name="T51" fmla="*/ 84 h 168"/>
                    <a:gd name="T52" fmla="*/ 25 w 284"/>
                    <a:gd name="T53" fmla="*/ 25 h 168"/>
                    <a:gd name="T54" fmla="*/ 25 w 284"/>
                    <a:gd name="T55" fmla="*/ 25 h 168"/>
                    <a:gd name="T56" fmla="*/ 84 w 284"/>
                    <a:gd name="T57" fmla="*/ 0 h 168"/>
                    <a:gd name="T58" fmla="*/ 200 w 284"/>
                    <a:gd name="T59" fmla="*/ 0 h 168"/>
                    <a:gd name="T60" fmla="*/ 200 w 284"/>
                    <a:gd name="T61" fmla="*/ 0 h 168"/>
                    <a:gd name="T62" fmla="*/ 259 w 284"/>
                    <a:gd name="T63" fmla="*/ 25 h 168"/>
                    <a:gd name="T64" fmla="*/ 259 w 284"/>
                    <a:gd name="T65" fmla="*/ 25 h 168"/>
                    <a:gd name="T66" fmla="*/ 283 w 284"/>
                    <a:gd name="T67" fmla="*/ 84 h 168"/>
                    <a:gd name="T68" fmla="*/ 283 w 284"/>
                    <a:gd name="T69" fmla="*/ 84 h 168"/>
                    <a:gd name="T70" fmla="*/ 259 w 284"/>
                    <a:gd name="T71" fmla="*/ 143 h 168"/>
                    <a:gd name="T72" fmla="*/ 259 w 284"/>
                    <a:gd name="T73" fmla="*/ 143 h 168"/>
                    <a:gd name="T74" fmla="*/ 200 w 284"/>
                    <a:gd name="T75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84" h="168">
                      <a:moveTo>
                        <a:pt x="84" y="19"/>
                      </a:moveTo>
                      <a:lnTo>
                        <a:pt x="84" y="19"/>
                      </a:lnTo>
                      <a:cubicBezTo>
                        <a:pt x="67" y="19"/>
                        <a:pt x="51" y="25"/>
                        <a:pt x="39" y="37"/>
                      </a:cubicBezTo>
                      <a:lnTo>
                        <a:pt x="39" y="37"/>
                      </a:lnTo>
                      <a:cubicBezTo>
                        <a:pt x="26" y="50"/>
                        <a:pt x="19" y="66"/>
                        <a:pt x="19" y="84"/>
                      </a:cubicBezTo>
                      <a:lnTo>
                        <a:pt x="19" y="84"/>
                      </a:lnTo>
                      <a:cubicBezTo>
                        <a:pt x="19" y="101"/>
                        <a:pt x="26" y="117"/>
                        <a:pt x="39" y="130"/>
                      </a:cubicBezTo>
                      <a:lnTo>
                        <a:pt x="39" y="130"/>
                      </a:lnTo>
                      <a:cubicBezTo>
                        <a:pt x="51" y="141"/>
                        <a:pt x="67" y="148"/>
                        <a:pt x="84" y="148"/>
                      </a:cubicBezTo>
                      <a:lnTo>
                        <a:pt x="200" y="148"/>
                      </a:lnTo>
                      <a:lnTo>
                        <a:pt x="200" y="148"/>
                      </a:lnTo>
                      <a:cubicBezTo>
                        <a:pt x="217" y="148"/>
                        <a:pt x="233" y="141"/>
                        <a:pt x="245" y="130"/>
                      </a:cubicBezTo>
                      <a:lnTo>
                        <a:pt x="245" y="130"/>
                      </a:lnTo>
                      <a:cubicBezTo>
                        <a:pt x="258" y="117"/>
                        <a:pt x="265" y="101"/>
                        <a:pt x="265" y="84"/>
                      </a:cubicBezTo>
                      <a:lnTo>
                        <a:pt x="265" y="84"/>
                      </a:lnTo>
                      <a:cubicBezTo>
                        <a:pt x="265" y="66"/>
                        <a:pt x="258" y="50"/>
                        <a:pt x="245" y="37"/>
                      </a:cubicBezTo>
                      <a:lnTo>
                        <a:pt x="245" y="37"/>
                      </a:lnTo>
                      <a:cubicBezTo>
                        <a:pt x="233" y="25"/>
                        <a:pt x="217" y="19"/>
                        <a:pt x="200" y="19"/>
                      </a:cubicBezTo>
                      <a:lnTo>
                        <a:pt x="84" y="19"/>
                      </a:lnTo>
                      <a:close/>
                      <a:moveTo>
                        <a:pt x="200" y="167"/>
                      </a:moveTo>
                      <a:lnTo>
                        <a:pt x="84" y="167"/>
                      </a:lnTo>
                      <a:lnTo>
                        <a:pt x="84" y="167"/>
                      </a:lnTo>
                      <a:cubicBezTo>
                        <a:pt x="62" y="167"/>
                        <a:pt x="40" y="159"/>
                        <a:pt x="25" y="143"/>
                      </a:cubicBezTo>
                      <a:lnTo>
                        <a:pt x="25" y="143"/>
                      </a:lnTo>
                      <a:cubicBezTo>
                        <a:pt x="9" y="127"/>
                        <a:pt x="0" y="106"/>
                        <a:pt x="0" y="84"/>
                      </a:cubicBezTo>
                      <a:lnTo>
                        <a:pt x="0" y="84"/>
                      </a:lnTo>
                      <a:cubicBezTo>
                        <a:pt x="0" y="61"/>
                        <a:pt x="9" y="40"/>
                        <a:pt x="25" y="25"/>
                      </a:cubicBezTo>
                      <a:lnTo>
                        <a:pt x="25" y="25"/>
                      </a:lnTo>
                      <a:cubicBezTo>
                        <a:pt x="40" y="8"/>
                        <a:pt x="62" y="0"/>
                        <a:pt x="84" y="0"/>
                      </a:cubicBezTo>
                      <a:lnTo>
                        <a:pt x="200" y="0"/>
                      </a:lnTo>
                      <a:lnTo>
                        <a:pt x="200" y="0"/>
                      </a:lnTo>
                      <a:cubicBezTo>
                        <a:pt x="222" y="0"/>
                        <a:pt x="242" y="8"/>
                        <a:pt x="259" y="25"/>
                      </a:cubicBezTo>
                      <a:lnTo>
                        <a:pt x="259" y="25"/>
                      </a:lnTo>
                      <a:cubicBezTo>
                        <a:pt x="274" y="40"/>
                        <a:pt x="283" y="61"/>
                        <a:pt x="283" y="84"/>
                      </a:cubicBezTo>
                      <a:lnTo>
                        <a:pt x="283" y="84"/>
                      </a:lnTo>
                      <a:cubicBezTo>
                        <a:pt x="283" y="106"/>
                        <a:pt x="274" y="127"/>
                        <a:pt x="259" y="143"/>
                      </a:cubicBezTo>
                      <a:lnTo>
                        <a:pt x="259" y="143"/>
                      </a:lnTo>
                      <a:cubicBezTo>
                        <a:pt x="242" y="159"/>
                        <a:pt x="222" y="167"/>
                        <a:pt x="200" y="1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6" name="Freeform 249">
                  <a:extLst>
                    <a:ext uri="{FF2B5EF4-FFF2-40B4-BE49-F238E27FC236}">
                      <a16:creationId xmlns:a16="http://schemas.microsoft.com/office/drawing/2014/main" id="{B6D246B2-6AB7-4DE5-8D47-0ABD823471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41077" y="6805019"/>
                  <a:ext cx="251166" cy="149130"/>
                </a:xfrm>
                <a:custGeom>
                  <a:avLst/>
                  <a:gdLst>
                    <a:gd name="T0" fmla="*/ 83 w 283"/>
                    <a:gd name="T1" fmla="*/ 19 h 168"/>
                    <a:gd name="T2" fmla="*/ 83 w 283"/>
                    <a:gd name="T3" fmla="*/ 19 h 168"/>
                    <a:gd name="T4" fmla="*/ 37 w 283"/>
                    <a:gd name="T5" fmla="*/ 38 h 168"/>
                    <a:gd name="T6" fmla="*/ 37 w 283"/>
                    <a:gd name="T7" fmla="*/ 38 h 168"/>
                    <a:gd name="T8" fmla="*/ 18 w 283"/>
                    <a:gd name="T9" fmla="*/ 83 h 168"/>
                    <a:gd name="T10" fmla="*/ 18 w 283"/>
                    <a:gd name="T11" fmla="*/ 83 h 168"/>
                    <a:gd name="T12" fmla="*/ 37 w 283"/>
                    <a:gd name="T13" fmla="*/ 129 h 168"/>
                    <a:gd name="T14" fmla="*/ 37 w 283"/>
                    <a:gd name="T15" fmla="*/ 129 h 168"/>
                    <a:gd name="T16" fmla="*/ 83 w 283"/>
                    <a:gd name="T17" fmla="*/ 148 h 168"/>
                    <a:gd name="T18" fmla="*/ 198 w 283"/>
                    <a:gd name="T19" fmla="*/ 148 h 168"/>
                    <a:gd name="T20" fmla="*/ 198 w 283"/>
                    <a:gd name="T21" fmla="*/ 148 h 168"/>
                    <a:gd name="T22" fmla="*/ 244 w 283"/>
                    <a:gd name="T23" fmla="*/ 129 h 168"/>
                    <a:gd name="T24" fmla="*/ 244 w 283"/>
                    <a:gd name="T25" fmla="*/ 129 h 168"/>
                    <a:gd name="T26" fmla="*/ 263 w 283"/>
                    <a:gd name="T27" fmla="*/ 83 h 168"/>
                    <a:gd name="T28" fmla="*/ 263 w 283"/>
                    <a:gd name="T29" fmla="*/ 83 h 168"/>
                    <a:gd name="T30" fmla="*/ 244 w 283"/>
                    <a:gd name="T31" fmla="*/ 38 h 168"/>
                    <a:gd name="T32" fmla="*/ 244 w 283"/>
                    <a:gd name="T33" fmla="*/ 38 h 168"/>
                    <a:gd name="T34" fmla="*/ 198 w 283"/>
                    <a:gd name="T35" fmla="*/ 19 h 168"/>
                    <a:gd name="T36" fmla="*/ 83 w 283"/>
                    <a:gd name="T37" fmla="*/ 19 h 168"/>
                    <a:gd name="T38" fmla="*/ 198 w 283"/>
                    <a:gd name="T39" fmla="*/ 167 h 168"/>
                    <a:gd name="T40" fmla="*/ 83 w 283"/>
                    <a:gd name="T41" fmla="*/ 167 h 168"/>
                    <a:gd name="T42" fmla="*/ 83 w 283"/>
                    <a:gd name="T43" fmla="*/ 167 h 168"/>
                    <a:gd name="T44" fmla="*/ 24 w 283"/>
                    <a:gd name="T45" fmla="*/ 142 h 168"/>
                    <a:gd name="T46" fmla="*/ 24 w 283"/>
                    <a:gd name="T47" fmla="*/ 142 h 168"/>
                    <a:gd name="T48" fmla="*/ 0 w 283"/>
                    <a:gd name="T49" fmla="*/ 83 h 168"/>
                    <a:gd name="T50" fmla="*/ 0 w 283"/>
                    <a:gd name="T51" fmla="*/ 83 h 168"/>
                    <a:gd name="T52" fmla="*/ 24 w 283"/>
                    <a:gd name="T53" fmla="*/ 25 h 168"/>
                    <a:gd name="T54" fmla="*/ 24 w 283"/>
                    <a:gd name="T55" fmla="*/ 25 h 168"/>
                    <a:gd name="T56" fmla="*/ 83 w 283"/>
                    <a:gd name="T57" fmla="*/ 0 h 168"/>
                    <a:gd name="T58" fmla="*/ 198 w 283"/>
                    <a:gd name="T59" fmla="*/ 0 h 168"/>
                    <a:gd name="T60" fmla="*/ 198 w 283"/>
                    <a:gd name="T61" fmla="*/ 0 h 168"/>
                    <a:gd name="T62" fmla="*/ 257 w 283"/>
                    <a:gd name="T63" fmla="*/ 25 h 168"/>
                    <a:gd name="T64" fmla="*/ 257 w 283"/>
                    <a:gd name="T65" fmla="*/ 25 h 168"/>
                    <a:gd name="T66" fmla="*/ 282 w 283"/>
                    <a:gd name="T67" fmla="*/ 83 h 168"/>
                    <a:gd name="T68" fmla="*/ 282 w 283"/>
                    <a:gd name="T69" fmla="*/ 83 h 168"/>
                    <a:gd name="T70" fmla="*/ 257 w 283"/>
                    <a:gd name="T71" fmla="*/ 142 h 168"/>
                    <a:gd name="T72" fmla="*/ 257 w 283"/>
                    <a:gd name="T73" fmla="*/ 142 h 168"/>
                    <a:gd name="T74" fmla="*/ 198 w 283"/>
                    <a:gd name="T75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83" h="168">
                      <a:moveTo>
                        <a:pt x="83" y="19"/>
                      </a:moveTo>
                      <a:lnTo>
                        <a:pt x="83" y="19"/>
                      </a:lnTo>
                      <a:cubicBezTo>
                        <a:pt x="66" y="19"/>
                        <a:pt x="49" y="26"/>
                        <a:pt x="37" y="38"/>
                      </a:cubicBezTo>
                      <a:lnTo>
                        <a:pt x="37" y="38"/>
                      </a:lnTo>
                      <a:cubicBezTo>
                        <a:pt x="25" y="50"/>
                        <a:pt x="18" y="66"/>
                        <a:pt x="18" y="83"/>
                      </a:cubicBezTo>
                      <a:lnTo>
                        <a:pt x="18" y="83"/>
                      </a:lnTo>
                      <a:cubicBezTo>
                        <a:pt x="18" y="100"/>
                        <a:pt x="25" y="117"/>
                        <a:pt x="37" y="129"/>
                      </a:cubicBezTo>
                      <a:lnTo>
                        <a:pt x="37" y="129"/>
                      </a:lnTo>
                      <a:cubicBezTo>
                        <a:pt x="49" y="141"/>
                        <a:pt x="66" y="148"/>
                        <a:pt x="83" y="148"/>
                      </a:cubicBezTo>
                      <a:lnTo>
                        <a:pt x="198" y="148"/>
                      </a:lnTo>
                      <a:lnTo>
                        <a:pt x="198" y="148"/>
                      </a:lnTo>
                      <a:cubicBezTo>
                        <a:pt x="215" y="148"/>
                        <a:pt x="231" y="141"/>
                        <a:pt x="244" y="129"/>
                      </a:cubicBezTo>
                      <a:lnTo>
                        <a:pt x="244" y="129"/>
                      </a:lnTo>
                      <a:cubicBezTo>
                        <a:pt x="257" y="117"/>
                        <a:pt x="263" y="100"/>
                        <a:pt x="263" y="83"/>
                      </a:cubicBezTo>
                      <a:lnTo>
                        <a:pt x="263" y="83"/>
                      </a:lnTo>
                      <a:cubicBezTo>
                        <a:pt x="263" y="66"/>
                        <a:pt x="257" y="50"/>
                        <a:pt x="244" y="38"/>
                      </a:cubicBezTo>
                      <a:lnTo>
                        <a:pt x="244" y="38"/>
                      </a:lnTo>
                      <a:cubicBezTo>
                        <a:pt x="231" y="26"/>
                        <a:pt x="215" y="19"/>
                        <a:pt x="198" y="19"/>
                      </a:cubicBezTo>
                      <a:lnTo>
                        <a:pt x="83" y="19"/>
                      </a:lnTo>
                      <a:close/>
                      <a:moveTo>
                        <a:pt x="198" y="167"/>
                      </a:moveTo>
                      <a:lnTo>
                        <a:pt x="83" y="167"/>
                      </a:lnTo>
                      <a:lnTo>
                        <a:pt x="83" y="167"/>
                      </a:lnTo>
                      <a:cubicBezTo>
                        <a:pt x="61" y="167"/>
                        <a:pt x="40" y="158"/>
                        <a:pt x="24" y="142"/>
                      </a:cubicBezTo>
                      <a:lnTo>
                        <a:pt x="24" y="142"/>
                      </a:lnTo>
                      <a:cubicBezTo>
                        <a:pt x="8" y="127"/>
                        <a:pt x="0" y="105"/>
                        <a:pt x="0" y="83"/>
                      </a:cubicBezTo>
                      <a:lnTo>
                        <a:pt x="0" y="83"/>
                      </a:lnTo>
                      <a:cubicBezTo>
                        <a:pt x="0" y="61"/>
                        <a:pt x="8" y="40"/>
                        <a:pt x="24" y="25"/>
                      </a:cubicBezTo>
                      <a:lnTo>
                        <a:pt x="24" y="25"/>
                      </a:lnTo>
                      <a:cubicBezTo>
                        <a:pt x="40" y="9"/>
                        <a:pt x="61" y="0"/>
                        <a:pt x="83" y="0"/>
                      </a:cubicBezTo>
                      <a:lnTo>
                        <a:pt x="198" y="0"/>
                      </a:lnTo>
                      <a:lnTo>
                        <a:pt x="198" y="0"/>
                      </a:lnTo>
                      <a:cubicBezTo>
                        <a:pt x="221" y="0"/>
                        <a:pt x="242" y="9"/>
                        <a:pt x="257" y="25"/>
                      </a:cubicBezTo>
                      <a:lnTo>
                        <a:pt x="257" y="25"/>
                      </a:lnTo>
                      <a:cubicBezTo>
                        <a:pt x="274" y="40"/>
                        <a:pt x="282" y="61"/>
                        <a:pt x="282" y="83"/>
                      </a:cubicBezTo>
                      <a:lnTo>
                        <a:pt x="282" y="83"/>
                      </a:lnTo>
                      <a:cubicBezTo>
                        <a:pt x="282" y="105"/>
                        <a:pt x="274" y="127"/>
                        <a:pt x="257" y="142"/>
                      </a:cubicBezTo>
                      <a:lnTo>
                        <a:pt x="257" y="142"/>
                      </a:lnTo>
                      <a:cubicBezTo>
                        <a:pt x="242" y="158"/>
                        <a:pt x="221" y="167"/>
                        <a:pt x="198" y="1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7" name="Freeform 250">
                  <a:extLst>
                    <a:ext uri="{FF2B5EF4-FFF2-40B4-BE49-F238E27FC236}">
                      <a16:creationId xmlns:a16="http://schemas.microsoft.com/office/drawing/2014/main" id="{D73E5253-2937-4D70-927D-E0EA1B342A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59106" y="6805019"/>
                  <a:ext cx="251166" cy="149130"/>
                </a:xfrm>
                <a:custGeom>
                  <a:avLst/>
                  <a:gdLst>
                    <a:gd name="T0" fmla="*/ 84 w 284"/>
                    <a:gd name="T1" fmla="*/ 19 h 168"/>
                    <a:gd name="T2" fmla="*/ 84 w 284"/>
                    <a:gd name="T3" fmla="*/ 19 h 168"/>
                    <a:gd name="T4" fmla="*/ 38 w 284"/>
                    <a:gd name="T5" fmla="*/ 38 h 168"/>
                    <a:gd name="T6" fmla="*/ 38 w 284"/>
                    <a:gd name="T7" fmla="*/ 38 h 168"/>
                    <a:gd name="T8" fmla="*/ 19 w 284"/>
                    <a:gd name="T9" fmla="*/ 83 h 168"/>
                    <a:gd name="T10" fmla="*/ 19 w 284"/>
                    <a:gd name="T11" fmla="*/ 83 h 168"/>
                    <a:gd name="T12" fmla="*/ 38 w 284"/>
                    <a:gd name="T13" fmla="*/ 129 h 168"/>
                    <a:gd name="T14" fmla="*/ 38 w 284"/>
                    <a:gd name="T15" fmla="*/ 129 h 168"/>
                    <a:gd name="T16" fmla="*/ 84 w 284"/>
                    <a:gd name="T17" fmla="*/ 148 h 168"/>
                    <a:gd name="T18" fmla="*/ 199 w 284"/>
                    <a:gd name="T19" fmla="*/ 148 h 168"/>
                    <a:gd name="T20" fmla="*/ 199 w 284"/>
                    <a:gd name="T21" fmla="*/ 148 h 168"/>
                    <a:gd name="T22" fmla="*/ 245 w 284"/>
                    <a:gd name="T23" fmla="*/ 129 h 168"/>
                    <a:gd name="T24" fmla="*/ 245 w 284"/>
                    <a:gd name="T25" fmla="*/ 129 h 168"/>
                    <a:gd name="T26" fmla="*/ 264 w 284"/>
                    <a:gd name="T27" fmla="*/ 83 h 168"/>
                    <a:gd name="T28" fmla="*/ 264 w 284"/>
                    <a:gd name="T29" fmla="*/ 83 h 168"/>
                    <a:gd name="T30" fmla="*/ 245 w 284"/>
                    <a:gd name="T31" fmla="*/ 38 h 168"/>
                    <a:gd name="T32" fmla="*/ 245 w 284"/>
                    <a:gd name="T33" fmla="*/ 38 h 168"/>
                    <a:gd name="T34" fmla="*/ 199 w 284"/>
                    <a:gd name="T35" fmla="*/ 19 h 168"/>
                    <a:gd name="T36" fmla="*/ 84 w 284"/>
                    <a:gd name="T37" fmla="*/ 19 h 168"/>
                    <a:gd name="T38" fmla="*/ 199 w 284"/>
                    <a:gd name="T39" fmla="*/ 167 h 168"/>
                    <a:gd name="T40" fmla="*/ 84 w 284"/>
                    <a:gd name="T41" fmla="*/ 167 h 168"/>
                    <a:gd name="T42" fmla="*/ 84 w 284"/>
                    <a:gd name="T43" fmla="*/ 167 h 168"/>
                    <a:gd name="T44" fmla="*/ 24 w 284"/>
                    <a:gd name="T45" fmla="*/ 142 h 168"/>
                    <a:gd name="T46" fmla="*/ 24 w 284"/>
                    <a:gd name="T47" fmla="*/ 142 h 168"/>
                    <a:gd name="T48" fmla="*/ 0 w 284"/>
                    <a:gd name="T49" fmla="*/ 83 h 168"/>
                    <a:gd name="T50" fmla="*/ 0 w 284"/>
                    <a:gd name="T51" fmla="*/ 83 h 168"/>
                    <a:gd name="T52" fmla="*/ 24 w 284"/>
                    <a:gd name="T53" fmla="*/ 25 h 168"/>
                    <a:gd name="T54" fmla="*/ 24 w 284"/>
                    <a:gd name="T55" fmla="*/ 25 h 168"/>
                    <a:gd name="T56" fmla="*/ 84 w 284"/>
                    <a:gd name="T57" fmla="*/ 0 h 168"/>
                    <a:gd name="T58" fmla="*/ 199 w 284"/>
                    <a:gd name="T59" fmla="*/ 0 h 168"/>
                    <a:gd name="T60" fmla="*/ 199 w 284"/>
                    <a:gd name="T61" fmla="*/ 0 h 168"/>
                    <a:gd name="T62" fmla="*/ 258 w 284"/>
                    <a:gd name="T63" fmla="*/ 25 h 168"/>
                    <a:gd name="T64" fmla="*/ 258 w 284"/>
                    <a:gd name="T65" fmla="*/ 25 h 168"/>
                    <a:gd name="T66" fmla="*/ 283 w 284"/>
                    <a:gd name="T67" fmla="*/ 83 h 168"/>
                    <a:gd name="T68" fmla="*/ 283 w 284"/>
                    <a:gd name="T69" fmla="*/ 83 h 168"/>
                    <a:gd name="T70" fmla="*/ 258 w 284"/>
                    <a:gd name="T71" fmla="*/ 142 h 168"/>
                    <a:gd name="T72" fmla="*/ 258 w 284"/>
                    <a:gd name="T73" fmla="*/ 142 h 168"/>
                    <a:gd name="T74" fmla="*/ 199 w 284"/>
                    <a:gd name="T75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84" h="168">
                      <a:moveTo>
                        <a:pt x="84" y="19"/>
                      </a:moveTo>
                      <a:lnTo>
                        <a:pt x="84" y="19"/>
                      </a:lnTo>
                      <a:cubicBezTo>
                        <a:pt x="67" y="19"/>
                        <a:pt x="50" y="26"/>
                        <a:pt x="38" y="38"/>
                      </a:cubicBezTo>
                      <a:lnTo>
                        <a:pt x="38" y="38"/>
                      </a:lnTo>
                      <a:cubicBezTo>
                        <a:pt x="25" y="50"/>
                        <a:pt x="19" y="66"/>
                        <a:pt x="19" y="83"/>
                      </a:cubicBezTo>
                      <a:lnTo>
                        <a:pt x="19" y="83"/>
                      </a:lnTo>
                      <a:cubicBezTo>
                        <a:pt x="19" y="100"/>
                        <a:pt x="25" y="117"/>
                        <a:pt x="38" y="129"/>
                      </a:cubicBezTo>
                      <a:lnTo>
                        <a:pt x="38" y="129"/>
                      </a:lnTo>
                      <a:cubicBezTo>
                        <a:pt x="50" y="141"/>
                        <a:pt x="67" y="148"/>
                        <a:pt x="84" y="148"/>
                      </a:cubicBezTo>
                      <a:lnTo>
                        <a:pt x="199" y="148"/>
                      </a:lnTo>
                      <a:lnTo>
                        <a:pt x="199" y="148"/>
                      </a:lnTo>
                      <a:cubicBezTo>
                        <a:pt x="216" y="148"/>
                        <a:pt x="233" y="141"/>
                        <a:pt x="245" y="129"/>
                      </a:cubicBezTo>
                      <a:lnTo>
                        <a:pt x="245" y="129"/>
                      </a:lnTo>
                      <a:cubicBezTo>
                        <a:pt x="257" y="117"/>
                        <a:pt x="264" y="100"/>
                        <a:pt x="264" y="83"/>
                      </a:cubicBezTo>
                      <a:lnTo>
                        <a:pt x="264" y="83"/>
                      </a:lnTo>
                      <a:cubicBezTo>
                        <a:pt x="264" y="66"/>
                        <a:pt x="257" y="50"/>
                        <a:pt x="245" y="38"/>
                      </a:cubicBezTo>
                      <a:lnTo>
                        <a:pt x="245" y="38"/>
                      </a:lnTo>
                      <a:cubicBezTo>
                        <a:pt x="233" y="26"/>
                        <a:pt x="216" y="19"/>
                        <a:pt x="199" y="19"/>
                      </a:cubicBezTo>
                      <a:lnTo>
                        <a:pt x="84" y="19"/>
                      </a:lnTo>
                      <a:close/>
                      <a:moveTo>
                        <a:pt x="199" y="167"/>
                      </a:moveTo>
                      <a:lnTo>
                        <a:pt x="84" y="167"/>
                      </a:lnTo>
                      <a:lnTo>
                        <a:pt x="84" y="167"/>
                      </a:lnTo>
                      <a:cubicBezTo>
                        <a:pt x="61" y="167"/>
                        <a:pt x="41" y="158"/>
                        <a:pt x="24" y="142"/>
                      </a:cubicBezTo>
                      <a:lnTo>
                        <a:pt x="24" y="142"/>
                      </a:lnTo>
                      <a:cubicBezTo>
                        <a:pt x="9" y="127"/>
                        <a:pt x="0" y="105"/>
                        <a:pt x="0" y="83"/>
                      </a:cubicBezTo>
                      <a:lnTo>
                        <a:pt x="0" y="83"/>
                      </a:lnTo>
                      <a:cubicBezTo>
                        <a:pt x="0" y="61"/>
                        <a:pt x="9" y="40"/>
                        <a:pt x="24" y="25"/>
                      </a:cubicBezTo>
                      <a:lnTo>
                        <a:pt x="24" y="25"/>
                      </a:lnTo>
                      <a:cubicBezTo>
                        <a:pt x="41" y="9"/>
                        <a:pt x="61" y="0"/>
                        <a:pt x="84" y="0"/>
                      </a:cubicBezTo>
                      <a:lnTo>
                        <a:pt x="199" y="0"/>
                      </a:lnTo>
                      <a:lnTo>
                        <a:pt x="199" y="0"/>
                      </a:lnTo>
                      <a:cubicBezTo>
                        <a:pt x="221" y="0"/>
                        <a:pt x="242" y="9"/>
                        <a:pt x="258" y="25"/>
                      </a:cubicBezTo>
                      <a:lnTo>
                        <a:pt x="258" y="25"/>
                      </a:lnTo>
                      <a:cubicBezTo>
                        <a:pt x="274" y="40"/>
                        <a:pt x="283" y="61"/>
                        <a:pt x="283" y="83"/>
                      </a:cubicBezTo>
                      <a:lnTo>
                        <a:pt x="283" y="83"/>
                      </a:lnTo>
                      <a:cubicBezTo>
                        <a:pt x="283" y="105"/>
                        <a:pt x="274" y="127"/>
                        <a:pt x="258" y="142"/>
                      </a:cubicBezTo>
                      <a:lnTo>
                        <a:pt x="258" y="142"/>
                      </a:lnTo>
                      <a:cubicBezTo>
                        <a:pt x="242" y="158"/>
                        <a:pt x="221" y="167"/>
                        <a:pt x="199" y="1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8" name="Freeform 251">
                  <a:extLst>
                    <a:ext uri="{FF2B5EF4-FFF2-40B4-BE49-F238E27FC236}">
                      <a16:creationId xmlns:a16="http://schemas.microsoft.com/office/drawing/2014/main" id="{15B55A02-0247-477C-AEC3-537A25A2FF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77136" y="6805019"/>
                  <a:ext cx="251166" cy="149130"/>
                </a:xfrm>
                <a:custGeom>
                  <a:avLst/>
                  <a:gdLst>
                    <a:gd name="T0" fmla="*/ 84 w 283"/>
                    <a:gd name="T1" fmla="*/ 19 h 168"/>
                    <a:gd name="T2" fmla="*/ 84 w 283"/>
                    <a:gd name="T3" fmla="*/ 19 h 168"/>
                    <a:gd name="T4" fmla="*/ 38 w 283"/>
                    <a:gd name="T5" fmla="*/ 38 h 168"/>
                    <a:gd name="T6" fmla="*/ 38 w 283"/>
                    <a:gd name="T7" fmla="*/ 38 h 168"/>
                    <a:gd name="T8" fmla="*/ 19 w 283"/>
                    <a:gd name="T9" fmla="*/ 83 h 168"/>
                    <a:gd name="T10" fmla="*/ 19 w 283"/>
                    <a:gd name="T11" fmla="*/ 83 h 168"/>
                    <a:gd name="T12" fmla="*/ 38 w 283"/>
                    <a:gd name="T13" fmla="*/ 129 h 168"/>
                    <a:gd name="T14" fmla="*/ 38 w 283"/>
                    <a:gd name="T15" fmla="*/ 129 h 168"/>
                    <a:gd name="T16" fmla="*/ 84 w 283"/>
                    <a:gd name="T17" fmla="*/ 148 h 168"/>
                    <a:gd name="T18" fmla="*/ 198 w 283"/>
                    <a:gd name="T19" fmla="*/ 148 h 168"/>
                    <a:gd name="T20" fmla="*/ 198 w 283"/>
                    <a:gd name="T21" fmla="*/ 148 h 168"/>
                    <a:gd name="T22" fmla="*/ 245 w 283"/>
                    <a:gd name="T23" fmla="*/ 129 h 168"/>
                    <a:gd name="T24" fmla="*/ 245 w 283"/>
                    <a:gd name="T25" fmla="*/ 129 h 168"/>
                    <a:gd name="T26" fmla="*/ 263 w 283"/>
                    <a:gd name="T27" fmla="*/ 83 h 168"/>
                    <a:gd name="T28" fmla="*/ 263 w 283"/>
                    <a:gd name="T29" fmla="*/ 83 h 168"/>
                    <a:gd name="T30" fmla="*/ 245 w 283"/>
                    <a:gd name="T31" fmla="*/ 38 h 168"/>
                    <a:gd name="T32" fmla="*/ 245 w 283"/>
                    <a:gd name="T33" fmla="*/ 38 h 168"/>
                    <a:gd name="T34" fmla="*/ 198 w 283"/>
                    <a:gd name="T35" fmla="*/ 19 h 168"/>
                    <a:gd name="T36" fmla="*/ 84 w 283"/>
                    <a:gd name="T37" fmla="*/ 19 h 168"/>
                    <a:gd name="T38" fmla="*/ 198 w 283"/>
                    <a:gd name="T39" fmla="*/ 167 h 168"/>
                    <a:gd name="T40" fmla="*/ 84 w 283"/>
                    <a:gd name="T41" fmla="*/ 167 h 168"/>
                    <a:gd name="T42" fmla="*/ 84 w 283"/>
                    <a:gd name="T43" fmla="*/ 167 h 168"/>
                    <a:gd name="T44" fmla="*/ 25 w 283"/>
                    <a:gd name="T45" fmla="*/ 142 h 168"/>
                    <a:gd name="T46" fmla="*/ 25 w 283"/>
                    <a:gd name="T47" fmla="*/ 142 h 168"/>
                    <a:gd name="T48" fmla="*/ 0 w 283"/>
                    <a:gd name="T49" fmla="*/ 83 h 168"/>
                    <a:gd name="T50" fmla="*/ 0 w 283"/>
                    <a:gd name="T51" fmla="*/ 83 h 168"/>
                    <a:gd name="T52" fmla="*/ 25 w 283"/>
                    <a:gd name="T53" fmla="*/ 25 h 168"/>
                    <a:gd name="T54" fmla="*/ 25 w 283"/>
                    <a:gd name="T55" fmla="*/ 25 h 168"/>
                    <a:gd name="T56" fmla="*/ 84 w 283"/>
                    <a:gd name="T57" fmla="*/ 0 h 168"/>
                    <a:gd name="T58" fmla="*/ 198 w 283"/>
                    <a:gd name="T59" fmla="*/ 0 h 168"/>
                    <a:gd name="T60" fmla="*/ 198 w 283"/>
                    <a:gd name="T61" fmla="*/ 0 h 168"/>
                    <a:gd name="T62" fmla="*/ 257 w 283"/>
                    <a:gd name="T63" fmla="*/ 25 h 168"/>
                    <a:gd name="T64" fmla="*/ 257 w 283"/>
                    <a:gd name="T65" fmla="*/ 25 h 168"/>
                    <a:gd name="T66" fmla="*/ 282 w 283"/>
                    <a:gd name="T67" fmla="*/ 83 h 168"/>
                    <a:gd name="T68" fmla="*/ 282 w 283"/>
                    <a:gd name="T69" fmla="*/ 83 h 168"/>
                    <a:gd name="T70" fmla="*/ 257 w 283"/>
                    <a:gd name="T71" fmla="*/ 142 h 168"/>
                    <a:gd name="T72" fmla="*/ 257 w 283"/>
                    <a:gd name="T73" fmla="*/ 142 h 168"/>
                    <a:gd name="T74" fmla="*/ 198 w 283"/>
                    <a:gd name="T75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83" h="168">
                      <a:moveTo>
                        <a:pt x="84" y="19"/>
                      </a:moveTo>
                      <a:lnTo>
                        <a:pt x="84" y="19"/>
                      </a:lnTo>
                      <a:cubicBezTo>
                        <a:pt x="66" y="19"/>
                        <a:pt x="49" y="26"/>
                        <a:pt x="38" y="38"/>
                      </a:cubicBezTo>
                      <a:lnTo>
                        <a:pt x="38" y="38"/>
                      </a:lnTo>
                      <a:cubicBezTo>
                        <a:pt x="26" y="50"/>
                        <a:pt x="19" y="66"/>
                        <a:pt x="19" y="83"/>
                      </a:cubicBezTo>
                      <a:lnTo>
                        <a:pt x="19" y="83"/>
                      </a:lnTo>
                      <a:cubicBezTo>
                        <a:pt x="19" y="100"/>
                        <a:pt x="26" y="117"/>
                        <a:pt x="38" y="129"/>
                      </a:cubicBezTo>
                      <a:lnTo>
                        <a:pt x="38" y="129"/>
                      </a:lnTo>
                      <a:cubicBezTo>
                        <a:pt x="49" y="141"/>
                        <a:pt x="66" y="148"/>
                        <a:pt x="84" y="148"/>
                      </a:cubicBezTo>
                      <a:lnTo>
                        <a:pt x="198" y="148"/>
                      </a:lnTo>
                      <a:lnTo>
                        <a:pt x="198" y="148"/>
                      </a:lnTo>
                      <a:cubicBezTo>
                        <a:pt x="216" y="148"/>
                        <a:pt x="233" y="141"/>
                        <a:pt x="245" y="129"/>
                      </a:cubicBezTo>
                      <a:lnTo>
                        <a:pt x="245" y="129"/>
                      </a:lnTo>
                      <a:cubicBezTo>
                        <a:pt x="257" y="117"/>
                        <a:pt x="263" y="100"/>
                        <a:pt x="263" y="83"/>
                      </a:cubicBezTo>
                      <a:lnTo>
                        <a:pt x="263" y="83"/>
                      </a:lnTo>
                      <a:cubicBezTo>
                        <a:pt x="263" y="66"/>
                        <a:pt x="257" y="50"/>
                        <a:pt x="245" y="38"/>
                      </a:cubicBezTo>
                      <a:lnTo>
                        <a:pt x="245" y="38"/>
                      </a:lnTo>
                      <a:cubicBezTo>
                        <a:pt x="233" y="26"/>
                        <a:pt x="216" y="19"/>
                        <a:pt x="198" y="19"/>
                      </a:cubicBezTo>
                      <a:lnTo>
                        <a:pt x="84" y="19"/>
                      </a:lnTo>
                      <a:close/>
                      <a:moveTo>
                        <a:pt x="198" y="167"/>
                      </a:moveTo>
                      <a:lnTo>
                        <a:pt x="84" y="167"/>
                      </a:lnTo>
                      <a:lnTo>
                        <a:pt x="84" y="167"/>
                      </a:lnTo>
                      <a:cubicBezTo>
                        <a:pt x="62" y="167"/>
                        <a:pt x="40" y="158"/>
                        <a:pt x="25" y="142"/>
                      </a:cubicBezTo>
                      <a:lnTo>
                        <a:pt x="25" y="142"/>
                      </a:lnTo>
                      <a:cubicBezTo>
                        <a:pt x="9" y="127"/>
                        <a:pt x="0" y="105"/>
                        <a:pt x="0" y="83"/>
                      </a:cubicBezTo>
                      <a:lnTo>
                        <a:pt x="0" y="83"/>
                      </a:lnTo>
                      <a:cubicBezTo>
                        <a:pt x="0" y="61"/>
                        <a:pt x="9" y="40"/>
                        <a:pt x="25" y="25"/>
                      </a:cubicBezTo>
                      <a:lnTo>
                        <a:pt x="25" y="25"/>
                      </a:lnTo>
                      <a:cubicBezTo>
                        <a:pt x="40" y="9"/>
                        <a:pt x="62" y="0"/>
                        <a:pt x="84" y="0"/>
                      </a:cubicBezTo>
                      <a:lnTo>
                        <a:pt x="198" y="0"/>
                      </a:lnTo>
                      <a:lnTo>
                        <a:pt x="198" y="0"/>
                      </a:lnTo>
                      <a:cubicBezTo>
                        <a:pt x="221" y="0"/>
                        <a:pt x="242" y="9"/>
                        <a:pt x="257" y="25"/>
                      </a:cubicBezTo>
                      <a:lnTo>
                        <a:pt x="257" y="25"/>
                      </a:lnTo>
                      <a:cubicBezTo>
                        <a:pt x="274" y="40"/>
                        <a:pt x="282" y="61"/>
                        <a:pt x="282" y="83"/>
                      </a:cubicBezTo>
                      <a:lnTo>
                        <a:pt x="282" y="83"/>
                      </a:lnTo>
                      <a:cubicBezTo>
                        <a:pt x="282" y="105"/>
                        <a:pt x="274" y="127"/>
                        <a:pt x="257" y="142"/>
                      </a:cubicBezTo>
                      <a:lnTo>
                        <a:pt x="257" y="142"/>
                      </a:lnTo>
                      <a:cubicBezTo>
                        <a:pt x="242" y="158"/>
                        <a:pt x="221" y="167"/>
                        <a:pt x="198" y="1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9" name="Freeform 252">
                  <a:extLst>
                    <a:ext uri="{FF2B5EF4-FFF2-40B4-BE49-F238E27FC236}">
                      <a16:creationId xmlns:a16="http://schemas.microsoft.com/office/drawing/2014/main" id="{8F5BD9A6-61C4-4878-9B63-68B9D5DDEB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95165" y="6805019"/>
                  <a:ext cx="251166" cy="149130"/>
                </a:xfrm>
                <a:custGeom>
                  <a:avLst/>
                  <a:gdLst>
                    <a:gd name="T0" fmla="*/ 84 w 284"/>
                    <a:gd name="T1" fmla="*/ 19 h 168"/>
                    <a:gd name="T2" fmla="*/ 84 w 284"/>
                    <a:gd name="T3" fmla="*/ 19 h 168"/>
                    <a:gd name="T4" fmla="*/ 39 w 284"/>
                    <a:gd name="T5" fmla="*/ 38 h 168"/>
                    <a:gd name="T6" fmla="*/ 39 w 284"/>
                    <a:gd name="T7" fmla="*/ 38 h 168"/>
                    <a:gd name="T8" fmla="*/ 19 w 284"/>
                    <a:gd name="T9" fmla="*/ 83 h 168"/>
                    <a:gd name="T10" fmla="*/ 19 w 284"/>
                    <a:gd name="T11" fmla="*/ 83 h 168"/>
                    <a:gd name="T12" fmla="*/ 39 w 284"/>
                    <a:gd name="T13" fmla="*/ 129 h 168"/>
                    <a:gd name="T14" fmla="*/ 39 w 284"/>
                    <a:gd name="T15" fmla="*/ 129 h 168"/>
                    <a:gd name="T16" fmla="*/ 84 w 284"/>
                    <a:gd name="T17" fmla="*/ 148 h 168"/>
                    <a:gd name="T18" fmla="*/ 200 w 284"/>
                    <a:gd name="T19" fmla="*/ 148 h 168"/>
                    <a:gd name="T20" fmla="*/ 200 w 284"/>
                    <a:gd name="T21" fmla="*/ 148 h 168"/>
                    <a:gd name="T22" fmla="*/ 245 w 284"/>
                    <a:gd name="T23" fmla="*/ 129 h 168"/>
                    <a:gd name="T24" fmla="*/ 245 w 284"/>
                    <a:gd name="T25" fmla="*/ 129 h 168"/>
                    <a:gd name="T26" fmla="*/ 265 w 284"/>
                    <a:gd name="T27" fmla="*/ 83 h 168"/>
                    <a:gd name="T28" fmla="*/ 265 w 284"/>
                    <a:gd name="T29" fmla="*/ 83 h 168"/>
                    <a:gd name="T30" fmla="*/ 245 w 284"/>
                    <a:gd name="T31" fmla="*/ 38 h 168"/>
                    <a:gd name="T32" fmla="*/ 245 w 284"/>
                    <a:gd name="T33" fmla="*/ 38 h 168"/>
                    <a:gd name="T34" fmla="*/ 200 w 284"/>
                    <a:gd name="T35" fmla="*/ 19 h 168"/>
                    <a:gd name="T36" fmla="*/ 84 w 284"/>
                    <a:gd name="T37" fmla="*/ 19 h 168"/>
                    <a:gd name="T38" fmla="*/ 200 w 284"/>
                    <a:gd name="T39" fmla="*/ 167 h 168"/>
                    <a:gd name="T40" fmla="*/ 84 w 284"/>
                    <a:gd name="T41" fmla="*/ 167 h 168"/>
                    <a:gd name="T42" fmla="*/ 84 w 284"/>
                    <a:gd name="T43" fmla="*/ 167 h 168"/>
                    <a:gd name="T44" fmla="*/ 25 w 284"/>
                    <a:gd name="T45" fmla="*/ 142 h 168"/>
                    <a:gd name="T46" fmla="*/ 25 w 284"/>
                    <a:gd name="T47" fmla="*/ 142 h 168"/>
                    <a:gd name="T48" fmla="*/ 0 w 284"/>
                    <a:gd name="T49" fmla="*/ 83 h 168"/>
                    <a:gd name="T50" fmla="*/ 0 w 284"/>
                    <a:gd name="T51" fmla="*/ 83 h 168"/>
                    <a:gd name="T52" fmla="*/ 25 w 284"/>
                    <a:gd name="T53" fmla="*/ 25 h 168"/>
                    <a:gd name="T54" fmla="*/ 25 w 284"/>
                    <a:gd name="T55" fmla="*/ 25 h 168"/>
                    <a:gd name="T56" fmla="*/ 84 w 284"/>
                    <a:gd name="T57" fmla="*/ 0 h 168"/>
                    <a:gd name="T58" fmla="*/ 200 w 284"/>
                    <a:gd name="T59" fmla="*/ 0 h 168"/>
                    <a:gd name="T60" fmla="*/ 200 w 284"/>
                    <a:gd name="T61" fmla="*/ 0 h 168"/>
                    <a:gd name="T62" fmla="*/ 259 w 284"/>
                    <a:gd name="T63" fmla="*/ 25 h 168"/>
                    <a:gd name="T64" fmla="*/ 259 w 284"/>
                    <a:gd name="T65" fmla="*/ 25 h 168"/>
                    <a:gd name="T66" fmla="*/ 283 w 284"/>
                    <a:gd name="T67" fmla="*/ 83 h 168"/>
                    <a:gd name="T68" fmla="*/ 283 w 284"/>
                    <a:gd name="T69" fmla="*/ 83 h 168"/>
                    <a:gd name="T70" fmla="*/ 259 w 284"/>
                    <a:gd name="T71" fmla="*/ 142 h 168"/>
                    <a:gd name="T72" fmla="*/ 259 w 284"/>
                    <a:gd name="T73" fmla="*/ 142 h 168"/>
                    <a:gd name="T74" fmla="*/ 200 w 284"/>
                    <a:gd name="T75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84" h="168">
                      <a:moveTo>
                        <a:pt x="84" y="19"/>
                      </a:moveTo>
                      <a:lnTo>
                        <a:pt x="84" y="19"/>
                      </a:lnTo>
                      <a:cubicBezTo>
                        <a:pt x="67" y="19"/>
                        <a:pt x="51" y="26"/>
                        <a:pt x="39" y="38"/>
                      </a:cubicBezTo>
                      <a:lnTo>
                        <a:pt x="39" y="38"/>
                      </a:lnTo>
                      <a:cubicBezTo>
                        <a:pt x="26" y="50"/>
                        <a:pt x="19" y="66"/>
                        <a:pt x="19" y="83"/>
                      </a:cubicBezTo>
                      <a:lnTo>
                        <a:pt x="19" y="83"/>
                      </a:lnTo>
                      <a:cubicBezTo>
                        <a:pt x="19" y="100"/>
                        <a:pt x="26" y="117"/>
                        <a:pt x="39" y="129"/>
                      </a:cubicBezTo>
                      <a:lnTo>
                        <a:pt x="39" y="129"/>
                      </a:lnTo>
                      <a:cubicBezTo>
                        <a:pt x="51" y="141"/>
                        <a:pt x="67" y="148"/>
                        <a:pt x="84" y="148"/>
                      </a:cubicBezTo>
                      <a:lnTo>
                        <a:pt x="200" y="148"/>
                      </a:lnTo>
                      <a:lnTo>
                        <a:pt x="200" y="148"/>
                      </a:lnTo>
                      <a:cubicBezTo>
                        <a:pt x="217" y="148"/>
                        <a:pt x="233" y="141"/>
                        <a:pt x="245" y="129"/>
                      </a:cubicBezTo>
                      <a:lnTo>
                        <a:pt x="245" y="129"/>
                      </a:lnTo>
                      <a:cubicBezTo>
                        <a:pt x="258" y="117"/>
                        <a:pt x="265" y="100"/>
                        <a:pt x="265" y="83"/>
                      </a:cubicBezTo>
                      <a:lnTo>
                        <a:pt x="265" y="83"/>
                      </a:lnTo>
                      <a:cubicBezTo>
                        <a:pt x="265" y="66"/>
                        <a:pt x="258" y="50"/>
                        <a:pt x="245" y="38"/>
                      </a:cubicBezTo>
                      <a:lnTo>
                        <a:pt x="245" y="38"/>
                      </a:lnTo>
                      <a:cubicBezTo>
                        <a:pt x="233" y="26"/>
                        <a:pt x="217" y="19"/>
                        <a:pt x="200" y="19"/>
                      </a:cubicBezTo>
                      <a:lnTo>
                        <a:pt x="84" y="19"/>
                      </a:lnTo>
                      <a:close/>
                      <a:moveTo>
                        <a:pt x="200" y="167"/>
                      </a:moveTo>
                      <a:lnTo>
                        <a:pt x="84" y="167"/>
                      </a:lnTo>
                      <a:lnTo>
                        <a:pt x="84" y="167"/>
                      </a:lnTo>
                      <a:cubicBezTo>
                        <a:pt x="62" y="167"/>
                        <a:pt x="41" y="158"/>
                        <a:pt x="25" y="142"/>
                      </a:cubicBezTo>
                      <a:lnTo>
                        <a:pt x="25" y="142"/>
                      </a:lnTo>
                      <a:cubicBezTo>
                        <a:pt x="9" y="127"/>
                        <a:pt x="0" y="105"/>
                        <a:pt x="0" y="83"/>
                      </a:cubicBezTo>
                      <a:lnTo>
                        <a:pt x="0" y="83"/>
                      </a:lnTo>
                      <a:cubicBezTo>
                        <a:pt x="0" y="61"/>
                        <a:pt x="9" y="40"/>
                        <a:pt x="25" y="25"/>
                      </a:cubicBezTo>
                      <a:lnTo>
                        <a:pt x="25" y="25"/>
                      </a:lnTo>
                      <a:cubicBezTo>
                        <a:pt x="41" y="9"/>
                        <a:pt x="62" y="0"/>
                        <a:pt x="84" y="0"/>
                      </a:cubicBezTo>
                      <a:lnTo>
                        <a:pt x="200" y="0"/>
                      </a:lnTo>
                      <a:lnTo>
                        <a:pt x="200" y="0"/>
                      </a:lnTo>
                      <a:cubicBezTo>
                        <a:pt x="222" y="0"/>
                        <a:pt x="242" y="9"/>
                        <a:pt x="259" y="25"/>
                      </a:cubicBezTo>
                      <a:lnTo>
                        <a:pt x="259" y="25"/>
                      </a:lnTo>
                      <a:cubicBezTo>
                        <a:pt x="274" y="40"/>
                        <a:pt x="283" y="61"/>
                        <a:pt x="283" y="83"/>
                      </a:cubicBezTo>
                      <a:lnTo>
                        <a:pt x="283" y="83"/>
                      </a:lnTo>
                      <a:cubicBezTo>
                        <a:pt x="283" y="105"/>
                        <a:pt x="274" y="127"/>
                        <a:pt x="259" y="142"/>
                      </a:cubicBezTo>
                      <a:lnTo>
                        <a:pt x="259" y="142"/>
                      </a:lnTo>
                      <a:cubicBezTo>
                        <a:pt x="242" y="158"/>
                        <a:pt x="222" y="167"/>
                        <a:pt x="200" y="1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0" name="Freeform 253">
                  <a:extLst>
                    <a:ext uri="{FF2B5EF4-FFF2-40B4-BE49-F238E27FC236}">
                      <a16:creationId xmlns:a16="http://schemas.microsoft.com/office/drawing/2014/main" id="{D2497187-B221-497B-A3BD-F2CB012446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93984" y="5643378"/>
                  <a:ext cx="251166" cy="149130"/>
                </a:xfrm>
                <a:custGeom>
                  <a:avLst/>
                  <a:gdLst>
                    <a:gd name="T0" fmla="*/ 84 w 284"/>
                    <a:gd name="T1" fmla="*/ 19 h 169"/>
                    <a:gd name="T2" fmla="*/ 84 w 284"/>
                    <a:gd name="T3" fmla="*/ 19 h 169"/>
                    <a:gd name="T4" fmla="*/ 39 w 284"/>
                    <a:gd name="T5" fmla="*/ 39 h 169"/>
                    <a:gd name="T6" fmla="*/ 39 w 284"/>
                    <a:gd name="T7" fmla="*/ 39 h 169"/>
                    <a:gd name="T8" fmla="*/ 19 w 284"/>
                    <a:gd name="T9" fmla="*/ 84 h 169"/>
                    <a:gd name="T10" fmla="*/ 19 w 284"/>
                    <a:gd name="T11" fmla="*/ 84 h 169"/>
                    <a:gd name="T12" fmla="*/ 39 w 284"/>
                    <a:gd name="T13" fmla="*/ 130 h 169"/>
                    <a:gd name="T14" fmla="*/ 39 w 284"/>
                    <a:gd name="T15" fmla="*/ 130 h 169"/>
                    <a:gd name="T16" fmla="*/ 84 w 284"/>
                    <a:gd name="T17" fmla="*/ 149 h 169"/>
                    <a:gd name="T18" fmla="*/ 200 w 284"/>
                    <a:gd name="T19" fmla="*/ 149 h 169"/>
                    <a:gd name="T20" fmla="*/ 200 w 284"/>
                    <a:gd name="T21" fmla="*/ 149 h 169"/>
                    <a:gd name="T22" fmla="*/ 245 w 284"/>
                    <a:gd name="T23" fmla="*/ 130 h 169"/>
                    <a:gd name="T24" fmla="*/ 245 w 284"/>
                    <a:gd name="T25" fmla="*/ 130 h 169"/>
                    <a:gd name="T26" fmla="*/ 265 w 284"/>
                    <a:gd name="T27" fmla="*/ 84 h 169"/>
                    <a:gd name="T28" fmla="*/ 265 w 284"/>
                    <a:gd name="T29" fmla="*/ 84 h 169"/>
                    <a:gd name="T30" fmla="*/ 245 w 284"/>
                    <a:gd name="T31" fmla="*/ 39 h 169"/>
                    <a:gd name="T32" fmla="*/ 245 w 284"/>
                    <a:gd name="T33" fmla="*/ 39 h 169"/>
                    <a:gd name="T34" fmla="*/ 200 w 284"/>
                    <a:gd name="T35" fmla="*/ 19 h 169"/>
                    <a:gd name="T36" fmla="*/ 84 w 284"/>
                    <a:gd name="T37" fmla="*/ 19 h 169"/>
                    <a:gd name="T38" fmla="*/ 200 w 284"/>
                    <a:gd name="T39" fmla="*/ 168 h 169"/>
                    <a:gd name="T40" fmla="*/ 84 w 284"/>
                    <a:gd name="T41" fmla="*/ 168 h 169"/>
                    <a:gd name="T42" fmla="*/ 84 w 284"/>
                    <a:gd name="T43" fmla="*/ 168 h 169"/>
                    <a:gd name="T44" fmla="*/ 25 w 284"/>
                    <a:gd name="T45" fmla="*/ 144 h 169"/>
                    <a:gd name="T46" fmla="*/ 25 w 284"/>
                    <a:gd name="T47" fmla="*/ 144 h 169"/>
                    <a:gd name="T48" fmla="*/ 0 w 284"/>
                    <a:gd name="T49" fmla="*/ 84 h 169"/>
                    <a:gd name="T50" fmla="*/ 0 w 284"/>
                    <a:gd name="T51" fmla="*/ 84 h 169"/>
                    <a:gd name="T52" fmla="*/ 25 w 284"/>
                    <a:gd name="T53" fmla="*/ 25 h 169"/>
                    <a:gd name="T54" fmla="*/ 25 w 284"/>
                    <a:gd name="T55" fmla="*/ 25 h 169"/>
                    <a:gd name="T56" fmla="*/ 84 w 284"/>
                    <a:gd name="T57" fmla="*/ 0 h 169"/>
                    <a:gd name="T58" fmla="*/ 200 w 284"/>
                    <a:gd name="T59" fmla="*/ 0 h 169"/>
                    <a:gd name="T60" fmla="*/ 200 w 284"/>
                    <a:gd name="T61" fmla="*/ 0 h 169"/>
                    <a:gd name="T62" fmla="*/ 259 w 284"/>
                    <a:gd name="T63" fmla="*/ 25 h 169"/>
                    <a:gd name="T64" fmla="*/ 259 w 284"/>
                    <a:gd name="T65" fmla="*/ 25 h 169"/>
                    <a:gd name="T66" fmla="*/ 283 w 284"/>
                    <a:gd name="T67" fmla="*/ 84 h 169"/>
                    <a:gd name="T68" fmla="*/ 283 w 284"/>
                    <a:gd name="T69" fmla="*/ 84 h 169"/>
                    <a:gd name="T70" fmla="*/ 259 w 284"/>
                    <a:gd name="T71" fmla="*/ 144 h 169"/>
                    <a:gd name="T72" fmla="*/ 259 w 284"/>
                    <a:gd name="T73" fmla="*/ 144 h 169"/>
                    <a:gd name="T74" fmla="*/ 200 w 284"/>
                    <a:gd name="T75" fmla="*/ 168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84" h="169">
                      <a:moveTo>
                        <a:pt x="84" y="19"/>
                      </a:moveTo>
                      <a:lnTo>
                        <a:pt x="84" y="19"/>
                      </a:lnTo>
                      <a:cubicBezTo>
                        <a:pt x="67" y="19"/>
                        <a:pt x="51" y="26"/>
                        <a:pt x="39" y="39"/>
                      </a:cubicBezTo>
                      <a:lnTo>
                        <a:pt x="39" y="39"/>
                      </a:lnTo>
                      <a:cubicBezTo>
                        <a:pt x="26" y="51"/>
                        <a:pt x="19" y="67"/>
                        <a:pt x="19" y="84"/>
                      </a:cubicBezTo>
                      <a:lnTo>
                        <a:pt x="19" y="84"/>
                      </a:lnTo>
                      <a:cubicBezTo>
                        <a:pt x="19" y="102"/>
                        <a:pt x="26" y="119"/>
                        <a:pt x="39" y="130"/>
                      </a:cubicBezTo>
                      <a:lnTo>
                        <a:pt x="39" y="130"/>
                      </a:lnTo>
                      <a:cubicBezTo>
                        <a:pt x="51" y="142"/>
                        <a:pt x="67" y="149"/>
                        <a:pt x="84" y="149"/>
                      </a:cubicBezTo>
                      <a:lnTo>
                        <a:pt x="200" y="149"/>
                      </a:lnTo>
                      <a:lnTo>
                        <a:pt x="200" y="149"/>
                      </a:lnTo>
                      <a:cubicBezTo>
                        <a:pt x="217" y="149"/>
                        <a:pt x="233" y="142"/>
                        <a:pt x="245" y="130"/>
                      </a:cubicBezTo>
                      <a:lnTo>
                        <a:pt x="245" y="130"/>
                      </a:lnTo>
                      <a:cubicBezTo>
                        <a:pt x="258" y="119"/>
                        <a:pt x="265" y="102"/>
                        <a:pt x="265" y="84"/>
                      </a:cubicBezTo>
                      <a:lnTo>
                        <a:pt x="265" y="84"/>
                      </a:lnTo>
                      <a:cubicBezTo>
                        <a:pt x="265" y="67"/>
                        <a:pt x="258" y="51"/>
                        <a:pt x="245" y="39"/>
                      </a:cubicBezTo>
                      <a:lnTo>
                        <a:pt x="245" y="39"/>
                      </a:lnTo>
                      <a:cubicBezTo>
                        <a:pt x="233" y="26"/>
                        <a:pt x="217" y="19"/>
                        <a:pt x="200" y="19"/>
                      </a:cubicBezTo>
                      <a:lnTo>
                        <a:pt x="84" y="19"/>
                      </a:lnTo>
                      <a:close/>
                      <a:moveTo>
                        <a:pt x="200" y="168"/>
                      </a:moveTo>
                      <a:lnTo>
                        <a:pt x="84" y="168"/>
                      </a:lnTo>
                      <a:lnTo>
                        <a:pt x="84" y="168"/>
                      </a:lnTo>
                      <a:cubicBezTo>
                        <a:pt x="62" y="168"/>
                        <a:pt x="40" y="159"/>
                        <a:pt x="25" y="144"/>
                      </a:cubicBezTo>
                      <a:lnTo>
                        <a:pt x="25" y="144"/>
                      </a:lnTo>
                      <a:cubicBezTo>
                        <a:pt x="9" y="128"/>
                        <a:pt x="0" y="107"/>
                        <a:pt x="0" y="84"/>
                      </a:cubicBezTo>
                      <a:lnTo>
                        <a:pt x="0" y="84"/>
                      </a:lnTo>
                      <a:cubicBezTo>
                        <a:pt x="0" y="62"/>
                        <a:pt x="9" y="41"/>
                        <a:pt x="25" y="25"/>
                      </a:cubicBezTo>
                      <a:lnTo>
                        <a:pt x="25" y="25"/>
                      </a:lnTo>
                      <a:cubicBezTo>
                        <a:pt x="40" y="10"/>
                        <a:pt x="62" y="0"/>
                        <a:pt x="84" y="0"/>
                      </a:cubicBezTo>
                      <a:lnTo>
                        <a:pt x="200" y="0"/>
                      </a:lnTo>
                      <a:lnTo>
                        <a:pt x="200" y="0"/>
                      </a:lnTo>
                      <a:cubicBezTo>
                        <a:pt x="222" y="0"/>
                        <a:pt x="242" y="10"/>
                        <a:pt x="259" y="25"/>
                      </a:cubicBezTo>
                      <a:lnTo>
                        <a:pt x="259" y="25"/>
                      </a:lnTo>
                      <a:cubicBezTo>
                        <a:pt x="274" y="41"/>
                        <a:pt x="283" y="62"/>
                        <a:pt x="283" y="84"/>
                      </a:cubicBezTo>
                      <a:lnTo>
                        <a:pt x="283" y="84"/>
                      </a:lnTo>
                      <a:cubicBezTo>
                        <a:pt x="283" y="107"/>
                        <a:pt x="274" y="128"/>
                        <a:pt x="259" y="144"/>
                      </a:cubicBezTo>
                      <a:lnTo>
                        <a:pt x="259" y="144"/>
                      </a:lnTo>
                      <a:cubicBezTo>
                        <a:pt x="242" y="159"/>
                        <a:pt x="222" y="168"/>
                        <a:pt x="200" y="16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1" name="Freeform 254">
                  <a:extLst>
                    <a:ext uri="{FF2B5EF4-FFF2-40B4-BE49-F238E27FC236}">
                      <a16:creationId xmlns:a16="http://schemas.microsoft.com/office/drawing/2014/main" id="{4635E9B5-9D1D-4270-81B1-D326AED5E6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93984" y="5148896"/>
                  <a:ext cx="251166" cy="149130"/>
                </a:xfrm>
                <a:custGeom>
                  <a:avLst/>
                  <a:gdLst>
                    <a:gd name="T0" fmla="*/ 84 w 284"/>
                    <a:gd name="T1" fmla="*/ 18 h 168"/>
                    <a:gd name="T2" fmla="*/ 84 w 284"/>
                    <a:gd name="T3" fmla="*/ 18 h 168"/>
                    <a:gd name="T4" fmla="*/ 39 w 284"/>
                    <a:gd name="T5" fmla="*/ 37 h 168"/>
                    <a:gd name="T6" fmla="*/ 39 w 284"/>
                    <a:gd name="T7" fmla="*/ 37 h 168"/>
                    <a:gd name="T8" fmla="*/ 19 w 284"/>
                    <a:gd name="T9" fmla="*/ 83 h 168"/>
                    <a:gd name="T10" fmla="*/ 19 w 284"/>
                    <a:gd name="T11" fmla="*/ 83 h 168"/>
                    <a:gd name="T12" fmla="*/ 39 w 284"/>
                    <a:gd name="T13" fmla="*/ 130 h 168"/>
                    <a:gd name="T14" fmla="*/ 39 w 284"/>
                    <a:gd name="T15" fmla="*/ 130 h 168"/>
                    <a:gd name="T16" fmla="*/ 84 w 284"/>
                    <a:gd name="T17" fmla="*/ 148 h 168"/>
                    <a:gd name="T18" fmla="*/ 200 w 284"/>
                    <a:gd name="T19" fmla="*/ 148 h 168"/>
                    <a:gd name="T20" fmla="*/ 200 w 284"/>
                    <a:gd name="T21" fmla="*/ 148 h 168"/>
                    <a:gd name="T22" fmla="*/ 245 w 284"/>
                    <a:gd name="T23" fmla="*/ 130 h 168"/>
                    <a:gd name="T24" fmla="*/ 245 w 284"/>
                    <a:gd name="T25" fmla="*/ 130 h 168"/>
                    <a:gd name="T26" fmla="*/ 265 w 284"/>
                    <a:gd name="T27" fmla="*/ 83 h 168"/>
                    <a:gd name="T28" fmla="*/ 265 w 284"/>
                    <a:gd name="T29" fmla="*/ 83 h 168"/>
                    <a:gd name="T30" fmla="*/ 245 w 284"/>
                    <a:gd name="T31" fmla="*/ 37 h 168"/>
                    <a:gd name="T32" fmla="*/ 245 w 284"/>
                    <a:gd name="T33" fmla="*/ 37 h 168"/>
                    <a:gd name="T34" fmla="*/ 200 w 284"/>
                    <a:gd name="T35" fmla="*/ 18 h 168"/>
                    <a:gd name="T36" fmla="*/ 84 w 284"/>
                    <a:gd name="T37" fmla="*/ 18 h 168"/>
                    <a:gd name="T38" fmla="*/ 200 w 284"/>
                    <a:gd name="T39" fmla="*/ 167 h 168"/>
                    <a:gd name="T40" fmla="*/ 84 w 284"/>
                    <a:gd name="T41" fmla="*/ 167 h 168"/>
                    <a:gd name="T42" fmla="*/ 84 w 284"/>
                    <a:gd name="T43" fmla="*/ 167 h 168"/>
                    <a:gd name="T44" fmla="*/ 25 w 284"/>
                    <a:gd name="T45" fmla="*/ 142 h 168"/>
                    <a:gd name="T46" fmla="*/ 25 w 284"/>
                    <a:gd name="T47" fmla="*/ 142 h 168"/>
                    <a:gd name="T48" fmla="*/ 0 w 284"/>
                    <a:gd name="T49" fmla="*/ 83 h 168"/>
                    <a:gd name="T50" fmla="*/ 0 w 284"/>
                    <a:gd name="T51" fmla="*/ 83 h 168"/>
                    <a:gd name="T52" fmla="*/ 25 w 284"/>
                    <a:gd name="T53" fmla="*/ 24 h 168"/>
                    <a:gd name="T54" fmla="*/ 25 w 284"/>
                    <a:gd name="T55" fmla="*/ 24 h 168"/>
                    <a:gd name="T56" fmla="*/ 84 w 284"/>
                    <a:gd name="T57" fmla="*/ 0 h 168"/>
                    <a:gd name="T58" fmla="*/ 200 w 284"/>
                    <a:gd name="T59" fmla="*/ 0 h 168"/>
                    <a:gd name="T60" fmla="*/ 200 w 284"/>
                    <a:gd name="T61" fmla="*/ 0 h 168"/>
                    <a:gd name="T62" fmla="*/ 259 w 284"/>
                    <a:gd name="T63" fmla="*/ 24 h 168"/>
                    <a:gd name="T64" fmla="*/ 259 w 284"/>
                    <a:gd name="T65" fmla="*/ 24 h 168"/>
                    <a:gd name="T66" fmla="*/ 283 w 284"/>
                    <a:gd name="T67" fmla="*/ 83 h 168"/>
                    <a:gd name="T68" fmla="*/ 283 w 284"/>
                    <a:gd name="T69" fmla="*/ 83 h 168"/>
                    <a:gd name="T70" fmla="*/ 259 w 284"/>
                    <a:gd name="T71" fmla="*/ 142 h 168"/>
                    <a:gd name="T72" fmla="*/ 259 w 284"/>
                    <a:gd name="T73" fmla="*/ 142 h 168"/>
                    <a:gd name="T74" fmla="*/ 200 w 284"/>
                    <a:gd name="T75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84" h="168">
                      <a:moveTo>
                        <a:pt x="84" y="18"/>
                      </a:moveTo>
                      <a:lnTo>
                        <a:pt x="84" y="18"/>
                      </a:lnTo>
                      <a:cubicBezTo>
                        <a:pt x="67" y="18"/>
                        <a:pt x="51" y="25"/>
                        <a:pt x="39" y="37"/>
                      </a:cubicBezTo>
                      <a:lnTo>
                        <a:pt x="39" y="37"/>
                      </a:lnTo>
                      <a:cubicBezTo>
                        <a:pt x="26" y="50"/>
                        <a:pt x="19" y="66"/>
                        <a:pt x="19" y="83"/>
                      </a:cubicBezTo>
                      <a:lnTo>
                        <a:pt x="19" y="83"/>
                      </a:lnTo>
                      <a:cubicBezTo>
                        <a:pt x="19" y="101"/>
                        <a:pt x="26" y="118"/>
                        <a:pt x="39" y="130"/>
                      </a:cubicBezTo>
                      <a:lnTo>
                        <a:pt x="39" y="130"/>
                      </a:lnTo>
                      <a:cubicBezTo>
                        <a:pt x="51" y="142"/>
                        <a:pt x="67" y="148"/>
                        <a:pt x="84" y="148"/>
                      </a:cubicBezTo>
                      <a:lnTo>
                        <a:pt x="200" y="148"/>
                      </a:lnTo>
                      <a:lnTo>
                        <a:pt x="200" y="148"/>
                      </a:lnTo>
                      <a:cubicBezTo>
                        <a:pt x="217" y="148"/>
                        <a:pt x="233" y="142"/>
                        <a:pt x="245" y="130"/>
                      </a:cubicBezTo>
                      <a:lnTo>
                        <a:pt x="245" y="130"/>
                      </a:lnTo>
                      <a:cubicBezTo>
                        <a:pt x="258" y="118"/>
                        <a:pt x="265" y="101"/>
                        <a:pt x="265" y="83"/>
                      </a:cubicBezTo>
                      <a:lnTo>
                        <a:pt x="265" y="83"/>
                      </a:lnTo>
                      <a:cubicBezTo>
                        <a:pt x="265" y="66"/>
                        <a:pt x="258" y="50"/>
                        <a:pt x="245" y="37"/>
                      </a:cubicBezTo>
                      <a:lnTo>
                        <a:pt x="245" y="37"/>
                      </a:lnTo>
                      <a:cubicBezTo>
                        <a:pt x="233" y="25"/>
                        <a:pt x="217" y="18"/>
                        <a:pt x="200" y="18"/>
                      </a:cubicBezTo>
                      <a:lnTo>
                        <a:pt x="84" y="18"/>
                      </a:lnTo>
                      <a:close/>
                      <a:moveTo>
                        <a:pt x="200" y="167"/>
                      </a:moveTo>
                      <a:lnTo>
                        <a:pt x="84" y="167"/>
                      </a:lnTo>
                      <a:lnTo>
                        <a:pt x="84" y="167"/>
                      </a:lnTo>
                      <a:cubicBezTo>
                        <a:pt x="62" y="167"/>
                        <a:pt x="40" y="159"/>
                        <a:pt x="25" y="142"/>
                      </a:cubicBezTo>
                      <a:lnTo>
                        <a:pt x="25" y="142"/>
                      </a:lnTo>
                      <a:cubicBezTo>
                        <a:pt x="9" y="127"/>
                        <a:pt x="0" y="106"/>
                        <a:pt x="0" y="83"/>
                      </a:cubicBezTo>
                      <a:lnTo>
                        <a:pt x="0" y="83"/>
                      </a:lnTo>
                      <a:cubicBezTo>
                        <a:pt x="0" y="61"/>
                        <a:pt x="9" y="40"/>
                        <a:pt x="25" y="24"/>
                      </a:cubicBezTo>
                      <a:lnTo>
                        <a:pt x="25" y="24"/>
                      </a:lnTo>
                      <a:cubicBezTo>
                        <a:pt x="40" y="8"/>
                        <a:pt x="62" y="0"/>
                        <a:pt x="84" y="0"/>
                      </a:cubicBezTo>
                      <a:lnTo>
                        <a:pt x="200" y="0"/>
                      </a:lnTo>
                      <a:lnTo>
                        <a:pt x="200" y="0"/>
                      </a:lnTo>
                      <a:cubicBezTo>
                        <a:pt x="222" y="0"/>
                        <a:pt x="242" y="8"/>
                        <a:pt x="259" y="24"/>
                      </a:cubicBezTo>
                      <a:lnTo>
                        <a:pt x="259" y="24"/>
                      </a:lnTo>
                      <a:cubicBezTo>
                        <a:pt x="274" y="40"/>
                        <a:pt x="283" y="61"/>
                        <a:pt x="283" y="83"/>
                      </a:cubicBezTo>
                      <a:lnTo>
                        <a:pt x="283" y="83"/>
                      </a:lnTo>
                      <a:cubicBezTo>
                        <a:pt x="283" y="106"/>
                        <a:pt x="274" y="127"/>
                        <a:pt x="259" y="142"/>
                      </a:cubicBezTo>
                      <a:lnTo>
                        <a:pt x="259" y="142"/>
                      </a:lnTo>
                      <a:cubicBezTo>
                        <a:pt x="242" y="159"/>
                        <a:pt x="222" y="167"/>
                        <a:pt x="200" y="1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F28BE840-3595-4DE2-B580-27BB49A3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73678" y="5137123"/>
                  <a:ext cx="1508975" cy="1557120"/>
                </a:xfrm>
                <a:custGeom>
                  <a:avLst/>
                  <a:gdLst>
                    <a:gd name="connsiteX0" fmla="*/ 1418555 w 1508975"/>
                    <a:gd name="connsiteY0" fmla="*/ 36209 h 1557120"/>
                    <a:gd name="connsiteX1" fmla="*/ 1426557 w 1508975"/>
                    <a:gd name="connsiteY1" fmla="*/ 45113 h 1557120"/>
                    <a:gd name="connsiteX2" fmla="*/ 1418555 w 1508975"/>
                    <a:gd name="connsiteY2" fmla="*/ 53128 h 1557120"/>
                    <a:gd name="connsiteX3" fmla="*/ 1303867 w 1508975"/>
                    <a:gd name="connsiteY3" fmla="*/ 198273 h 1557120"/>
                    <a:gd name="connsiteX4" fmla="*/ 1261192 w 1508975"/>
                    <a:gd name="connsiteY4" fmla="*/ 418217 h 1557120"/>
                    <a:gd name="connsiteX5" fmla="*/ 1243411 w 1508975"/>
                    <a:gd name="connsiteY5" fmla="*/ 424451 h 1557120"/>
                    <a:gd name="connsiteX6" fmla="*/ 1214961 w 1508975"/>
                    <a:gd name="connsiteY6" fmla="*/ 385270 h 1557120"/>
                    <a:gd name="connsiteX7" fmla="*/ 1148281 w 1508975"/>
                    <a:gd name="connsiteY7" fmla="*/ 328281 h 1557120"/>
                    <a:gd name="connsiteX8" fmla="*/ 1094938 w 1508975"/>
                    <a:gd name="connsiteY8" fmla="*/ 434246 h 1557120"/>
                    <a:gd name="connsiteX9" fmla="*/ 1056708 w 1508975"/>
                    <a:gd name="connsiteY9" fmla="*/ 508154 h 1557120"/>
                    <a:gd name="connsiteX10" fmla="*/ 1021146 w 1508975"/>
                    <a:gd name="connsiteY10" fmla="*/ 256153 h 1557120"/>
                    <a:gd name="connsiteX11" fmla="*/ 1021146 w 1508975"/>
                    <a:gd name="connsiteY11" fmla="*/ 241906 h 1557120"/>
                    <a:gd name="connsiteX12" fmla="*/ 976693 w 1508975"/>
                    <a:gd name="connsiteY12" fmla="*/ 124365 h 1557120"/>
                    <a:gd name="connsiteX13" fmla="*/ 926905 w 1508975"/>
                    <a:gd name="connsiteY13" fmla="*/ 208959 h 1557120"/>
                    <a:gd name="connsiteX14" fmla="*/ 897566 w 1508975"/>
                    <a:gd name="connsiteY14" fmla="*/ 766388 h 1557120"/>
                    <a:gd name="connsiteX15" fmla="*/ 830887 w 1508975"/>
                    <a:gd name="connsiteY15" fmla="*/ 1138602 h 1557120"/>
                    <a:gd name="connsiteX16" fmla="*/ 803326 w 1508975"/>
                    <a:gd name="connsiteY16" fmla="*/ 1146616 h 1557120"/>
                    <a:gd name="connsiteX17" fmla="*/ 744648 w 1508975"/>
                    <a:gd name="connsiteY17" fmla="*/ 1024623 h 1557120"/>
                    <a:gd name="connsiteX18" fmla="*/ 686859 w 1508975"/>
                    <a:gd name="connsiteY18" fmla="*/ 891944 h 1557120"/>
                    <a:gd name="connsiteX19" fmla="*/ 594397 w 1508975"/>
                    <a:gd name="connsiteY19" fmla="*/ 970305 h 1557120"/>
                    <a:gd name="connsiteX20" fmla="*/ 552611 w 1508975"/>
                    <a:gd name="connsiteY20" fmla="*/ 1029075 h 1557120"/>
                    <a:gd name="connsiteX21" fmla="*/ 527717 w 1508975"/>
                    <a:gd name="connsiteY21" fmla="*/ 1019280 h 1557120"/>
                    <a:gd name="connsiteX22" fmla="*/ 510825 w 1508975"/>
                    <a:gd name="connsiteY22" fmla="*/ 906191 h 1557120"/>
                    <a:gd name="connsiteX23" fmla="*/ 442368 w 1508975"/>
                    <a:gd name="connsiteY23" fmla="*/ 660423 h 1557120"/>
                    <a:gd name="connsiteX24" fmla="*/ 364130 w 1508975"/>
                    <a:gd name="connsiteY24" fmla="*/ 948043 h 1557120"/>
                    <a:gd name="connsiteX25" fmla="*/ 329457 w 1508975"/>
                    <a:gd name="connsiteY25" fmla="*/ 1127916 h 1557120"/>
                    <a:gd name="connsiteX26" fmla="*/ 305452 w 1508975"/>
                    <a:gd name="connsiteY26" fmla="*/ 1121683 h 1557120"/>
                    <a:gd name="connsiteX27" fmla="*/ 246774 w 1508975"/>
                    <a:gd name="connsiteY27" fmla="*/ 1098531 h 1557120"/>
                    <a:gd name="connsiteX28" fmla="*/ 201432 w 1508975"/>
                    <a:gd name="connsiteY28" fmla="*/ 1236553 h 1557120"/>
                    <a:gd name="connsiteX29" fmla="*/ 176539 w 1508975"/>
                    <a:gd name="connsiteY29" fmla="*/ 1322037 h 1557120"/>
                    <a:gd name="connsiteX30" fmla="*/ 156979 w 1508975"/>
                    <a:gd name="connsiteY30" fmla="*/ 1317585 h 1557120"/>
                    <a:gd name="connsiteX31" fmla="*/ 73408 w 1508975"/>
                    <a:gd name="connsiteY31" fmla="*/ 1289090 h 1557120"/>
                    <a:gd name="connsiteX32" fmla="*/ 18286 w 1508975"/>
                    <a:gd name="connsiteY32" fmla="*/ 1549106 h 1557120"/>
                    <a:gd name="connsiteX33" fmla="*/ 10284 w 1508975"/>
                    <a:gd name="connsiteY33" fmla="*/ 1557120 h 1557120"/>
                    <a:gd name="connsiteX34" fmla="*/ 1394 w 1508975"/>
                    <a:gd name="connsiteY34" fmla="*/ 1549106 h 1557120"/>
                    <a:gd name="connsiteX35" fmla="*/ 65406 w 1508975"/>
                    <a:gd name="connsiteY35" fmla="*/ 1273952 h 1557120"/>
                    <a:gd name="connsiteX36" fmla="*/ 167648 w 1508975"/>
                    <a:gd name="connsiteY36" fmla="*/ 1305119 h 1557120"/>
                    <a:gd name="connsiteX37" fmla="*/ 171204 w 1508975"/>
                    <a:gd name="connsiteY37" fmla="*/ 1306900 h 1557120"/>
                    <a:gd name="connsiteX38" fmla="*/ 185429 w 1508975"/>
                    <a:gd name="connsiteY38" fmla="*/ 1234772 h 1557120"/>
                    <a:gd name="connsiteX39" fmla="*/ 240551 w 1508975"/>
                    <a:gd name="connsiteY39" fmla="*/ 1083393 h 1557120"/>
                    <a:gd name="connsiteX40" fmla="*/ 317010 w 1508975"/>
                    <a:gd name="connsiteY40" fmla="*/ 1110107 h 1557120"/>
                    <a:gd name="connsiteX41" fmla="*/ 322345 w 1508975"/>
                    <a:gd name="connsiteY41" fmla="*/ 1111888 h 1557120"/>
                    <a:gd name="connsiteX42" fmla="*/ 348127 w 1508975"/>
                    <a:gd name="connsiteY42" fmla="*/ 947152 h 1557120"/>
                    <a:gd name="connsiteX43" fmla="*/ 442368 w 1508975"/>
                    <a:gd name="connsiteY43" fmla="*/ 644395 h 1557120"/>
                    <a:gd name="connsiteX44" fmla="*/ 527717 w 1508975"/>
                    <a:gd name="connsiteY44" fmla="*/ 905301 h 1557120"/>
                    <a:gd name="connsiteX45" fmla="*/ 539275 w 1508975"/>
                    <a:gd name="connsiteY45" fmla="*/ 1006814 h 1557120"/>
                    <a:gd name="connsiteX46" fmla="*/ 549055 w 1508975"/>
                    <a:gd name="connsiteY46" fmla="*/ 1012156 h 1557120"/>
                    <a:gd name="connsiteX47" fmla="*/ 579283 w 1508975"/>
                    <a:gd name="connsiteY47" fmla="*/ 963181 h 1557120"/>
                    <a:gd name="connsiteX48" fmla="*/ 693972 w 1508975"/>
                    <a:gd name="connsiteY48" fmla="*/ 875915 h 1557120"/>
                    <a:gd name="connsiteX49" fmla="*/ 761540 w 1508975"/>
                    <a:gd name="connsiteY49" fmla="*/ 1021951 h 1557120"/>
                    <a:gd name="connsiteX50" fmla="*/ 806882 w 1508975"/>
                    <a:gd name="connsiteY50" fmla="*/ 1130588 h 1557120"/>
                    <a:gd name="connsiteX51" fmla="*/ 820218 w 1508975"/>
                    <a:gd name="connsiteY51" fmla="*/ 1124355 h 1557120"/>
                    <a:gd name="connsiteX52" fmla="*/ 880674 w 1508975"/>
                    <a:gd name="connsiteY52" fmla="*/ 766388 h 1557120"/>
                    <a:gd name="connsiteX53" fmla="*/ 910013 w 1508975"/>
                    <a:gd name="connsiteY53" fmla="*/ 207178 h 1557120"/>
                    <a:gd name="connsiteX54" fmla="*/ 977582 w 1508975"/>
                    <a:gd name="connsiteY54" fmla="*/ 108336 h 1557120"/>
                    <a:gd name="connsiteX55" fmla="*/ 1038038 w 1508975"/>
                    <a:gd name="connsiteY55" fmla="*/ 241015 h 1557120"/>
                    <a:gd name="connsiteX56" fmla="*/ 1038038 w 1508975"/>
                    <a:gd name="connsiteY56" fmla="*/ 256153 h 1557120"/>
                    <a:gd name="connsiteX57" fmla="*/ 1058486 w 1508975"/>
                    <a:gd name="connsiteY57" fmla="*/ 491235 h 1557120"/>
                    <a:gd name="connsiteX58" fmla="*/ 1079824 w 1508975"/>
                    <a:gd name="connsiteY58" fmla="*/ 431574 h 1557120"/>
                    <a:gd name="connsiteX59" fmla="*/ 1143836 w 1508975"/>
                    <a:gd name="connsiteY59" fmla="*/ 312252 h 1557120"/>
                    <a:gd name="connsiteX60" fmla="*/ 1230075 w 1508975"/>
                    <a:gd name="connsiteY60" fmla="*/ 379037 h 1557120"/>
                    <a:gd name="connsiteX61" fmla="*/ 1244300 w 1508975"/>
                    <a:gd name="connsiteY61" fmla="*/ 407532 h 1557120"/>
                    <a:gd name="connsiteX62" fmla="*/ 1250523 w 1508975"/>
                    <a:gd name="connsiteY62" fmla="*/ 404860 h 1557120"/>
                    <a:gd name="connsiteX63" fmla="*/ 1286974 w 1508975"/>
                    <a:gd name="connsiteY63" fmla="*/ 197383 h 1557120"/>
                    <a:gd name="connsiteX64" fmla="*/ 1356321 w 1508975"/>
                    <a:gd name="connsiteY64" fmla="*/ 55799 h 1557120"/>
                    <a:gd name="connsiteX65" fmla="*/ 1418555 w 1508975"/>
                    <a:gd name="connsiteY65" fmla="*/ 36209 h 1557120"/>
                    <a:gd name="connsiteX66" fmla="*/ 1467324 w 1508975"/>
                    <a:gd name="connsiteY66" fmla="*/ 0 h 1557120"/>
                    <a:gd name="connsiteX67" fmla="*/ 1508975 w 1508975"/>
                    <a:gd name="connsiteY67" fmla="*/ 46205 h 1557120"/>
                    <a:gd name="connsiteX68" fmla="*/ 1467324 w 1508975"/>
                    <a:gd name="connsiteY68" fmla="*/ 93299 h 1557120"/>
                    <a:gd name="connsiteX69" fmla="*/ 1427446 w 1508975"/>
                    <a:gd name="connsiteY69" fmla="*/ 46205 h 1557120"/>
                    <a:gd name="connsiteX70" fmla="*/ 1467324 w 1508975"/>
                    <a:gd name="connsiteY70" fmla="*/ 0 h 1557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1508975" h="1557120">
                      <a:moveTo>
                        <a:pt x="1418555" y="36209"/>
                      </a:moveTo>
                      <a:cubicBezTo>
                        <a:pt x="1423890" y="36209"/>
                        <a:pt x="1426557" y="39771"/>
                        <a:pt x="1426557" y="45113"/>
                      </a:cubicBezTo>
                      <a:cubicBezTo>
                        <a:pt x="1426557" y="50456"/>
                        <a:pt x="1422112" y="53128"/>
                        <a:pt x="1418555" y="53128"/>
                      </a:cubicBezTo>
                      <a:cubicBezTo>
                        <a:pt x="1413221" y="53128"/>
                        <a:pt x="1313646" y="51347"/>
                        <a:pt x="1303867" y="198273"/>
                      </a:cubicBezTo>
                      <a:cubicBezTo>
                        <a:pt x="1295865" y="335404"/>
                        <a:pt x="1283418" y="399518"/>
                        <a:pt x="1261192" y="418217"/>
                      </a:cubicBezTo>
                      <a:cubicBezTo>
                        <a:pt x="1255858" y="422670"/>
                        <a:pt x="1249634" y="425341"/>
                        <a:pt x="1243411" y="424451"/>
                      </a:cubicBezTo>
                      <a:cubicBezTo>
                        <a:pt x="1228297" y="422670"/>
                        <a:pt x="1222962" y="405751"/>
                        <a:pt x="1214961" y="385270"/>
                      </a:cubicBezTo>
                      <a:cubicBezTo>
                        <a:pt x="1199847" y="346090"/>
                        <a:pt x="1185622" y="317595"/>
                        <a:pt x="1148281" y="328281"/>
                      </a:cubicBezTo>
                      <a:cubicBezTo>
                        <a:pt x="1112719" y="338076"/>
                        <a:pt x="1103828" y="389723"/>
                        <a:pt x="1094938" y="434246"/>
                      </a:cubicBezTo>
                      <a:cubicBezTo>
                        <a:pt x="1088714" y="474317"/>
                        <a:pt x="1082491" y="508154"/>
                        <a:pt x="1056708" y="508154"/>
                      </a:cubicBezTo>
                      <a:cubicBezTo>
                        <a:pt x="1036260" y="508154"/>
                        <a:pt x="1025591" y="468083"/>
                        <a:pt x="1021146" y="256153"/>
                      </a:cubicBezTo>
                      <a:lnTo>
                        <a:pt x="1021146" y="241906"/>
                      </a:lnTo>
                      <a:cubicBezTo>
                        <a:pt x="1019368" y="161764"/>
                        <a:pt x="997141" y="125255"/>
                        <a:pt x="976693" y="124365"/>
                      </a:cubicBezTo>
                      <a:cubicBezTo>
                        <a:pt x="957133" y="123474"/>
                        <a:pt x="933129" y="152859"/>
                        <a:pt x="926905" y="208959"/>
                      </a:cubicBezTo>
                      <a:cubicBezTo>
                        <a:pt x="919793" y="267729"/>
                        <a:pt x="896677" y="534868"/>
                        <a:pt x="897566" y="766388"/>
                      </a:cubicBezTo>
                      <a:cubicBezTo>
                        <a:pt x="898455" y="884820"/>
                        <a:pt x="889565" y="1091407"/>
                        <a:pt x="830887" y="1138602"/>
                      </a:cubicBezTo>
                      <a:cubicBezTo>
                        <a:pt x="821996" y="1145726"/>
                        <a:pt x="812217" y="1148397"/>
                        <a:pt x="803326" y="1146616"/>
                      </a:cubicBezTo>
                      <a:cubicBezTo>
                        <a:pt x="762429" y="1136821"/>
                        <a:pt x="753539" y="1082503"/>
                        <a:pt x="744648" y="1024623"/>
                      </a:cubicBezTo>
                      <a:cubicBezTo>
                        <a:pt x="734868" y="966743"/>
                        <a:pt x="725978" y="907972"/>
                        <a:pt x="686859" y="891944"/>
                      </a:cubicBezTo>
                      <a:cubicBezTo>
                        <a:pt x="641517" y="872354"/>
                        <a:pt x="619291" y="913315"/>
                        <a:pt x="594397" y="970305"/>
                      </a:cubicBezTo>
                      <a:cubicBezTo>
                        <a:pt x="580172" y="1000580"/>
                        <a:pt x="570392" y="1024623"/>
                        <a:pt x="552611" y="1029075"/>
                      </a:cubicBezTo>
                      <a:cubicBezTo>
                        <a:pt x="544610" y="1030856"/>
                        <a:pt x="535719" y="1027294"/>
                        <a:pt x="527717" y="1019280"/>
                      </a:cubicBezTo>
                      <a:cubicBezTo>
                        <a:pt x="517049" y="1007704"/>
                        <a:pt x="514382" y="974757"/>
                        <a:pt x="510825" y="906191"/>
                      </a:cubicBezTo>
                      <a:cubicBezTo>
                        <a:pt x="506380" y="808240"/>
                        <a:pt x="498378" y="660423"/>
                        <a:pt x="442368" y="660423"/>
                      </a:cubicBezTo>
                      <a:cubicBezTo>
                        <a:pt x="383690" y="660423"/>
                        <a:pt x="373021" y="826940"/>
                        <a:pt x="364130" y="948043"/>
                      </a:cubicBezTo>
                      <a:cubicBezTo>
                        <a:pt x="357907" y="1059351"/>
                        <a:pt x="352573" y="1117231"/>
                        <a:pt x="329457" y="1127916"/>
                      </a:cubicBezTo>
                      <a:cubicBezTo>
                        <a:pt x="324123" y="1129697"/>
                        <a:pt x="316121" y="1130588"/>
                        <a:pt x="305452" y="1121683"/>
                      </a:cubicBezTo>
                      <a:cubicBezTo>
                        <a:pt x="281448" y="1101203"/>
                        <a:pt x="260999" y="1092298"/>
                        <a:pt x="246774" y="1098531"/>
                      </a:cubicBezTo>
                      <a:cubicBezTo>
                        <a:pt x="216546" y="1110998"/>
                        <a:pt x="207656" y="1183125"/>
                        <a:pt x="201432" y="1236553"/>
                      </a:cubicBezTo>
                      <a:cubicBezTo>
                        <a:pt x="195209" y="1289090"/>
                        <a:pt x="191653" y="1316695"/>
                        <a:pt x="176539" y="1322037"/>
                      </a:cubicBezTo>
                      <a:cubicBezTo>
                        <a:pt x="172093" y="1324709"/>
                        <a:pt x="164981" y="1324709"/>
                        <a:pt x="156979" y="1317585"/>
                      </a:cubicBezTo>
                      <a:cubicBezTo>
                        <a:pt x="121417" y="1288200"/>
                        <a:pt x="93856" y="1279295"/>
                        <a:pt x="73408" y="1289090"/>
                      </a:cubicBezTo>
                      <a:cubicBezTo>
                        <a:pt x="15619" y="1317585"/>
                        <a:pt x="13841" y="1486773"/>
                        <a:pt x="18286" y="1549106"/>
                      </a:cubicBezTo>
                      <a:cubicBezTo>
                        <a:pt x="18286" y="1553558"/>
                        <a:pt x="14730" y="1557120"/>
                        <a:pt x="10284" y="1557120"/>
                      </a:cubicBezTo>
                      <a:cubicBezTo>
                        <a:pt x="4950" y="1557120"/>
                        <a:pt x="1394" y="1554448"/>
                        <a:pt x="1394" y="1549106"/>
                      </a:cubicBezTo>
                      <a:cubicBezTo>
                        <a:pt x="505" y="1539310"/>
                        <a:pt x="-12831" y="1313133"/>
                        <a:pt x="65406" y="1273952"/>
                      </a:cubicBezTo>
                      <a:cubicBezTo>
                        <a:pt x="92967" y="1260595"/>
                        <a:pt x="126751" y="1270391"/>
                        <a:pt x="167648" y="1305119"/>
                      </a:cubicBezTo>
                      <a:cubicBezTo>
                        <a:pt x="169426" y="1306900"/>
                        <a:pt x="171204" y="1306900"/>
                        <a:pt x="171204" y="1306900"/>
                      </a:cubicBezTo>
                      <a:cubicBezTo>
                        <a:pt x="177428" y="1303338"/>
                        <a:pt x="181873" y="1262376"/>
                        <a:pt x="185429" y="1234772"/>
                      </a:cubicBezTo>
                      <a:cubicBezTo>
                        <a:pt x="192542" y="1171549"/>
                        <a:pt x="200543" y="1098531"/>
                        <a:pt x="240551" y="1083393"/>
                      </a:cubicBezTo>
                      <a:cubicBezTo>
                        <a:pt x="260999" y="1075379"/>
                        <a:pt x="285893" y="1083393"/>
                        <a:pt x="317010" y="1110107"/>
                      </a:cubicBezTo>
                      <a:cubicBezTo>
                        <a:pt x="319677" y="1110998"/>
                        <a:pt x="322345" y="1112779"/>
                        <a:pt x="322345" y="1111888"/>
                      </a:cubicBezTo>
                      <a:cubicBezTo>
                        <a:pt x="337459" y="1105655"/>
                        <a:pt x="343682" y="1013937"/>
                        <a:pt x="348127" y="947152"/>
                      </a:cubicBezTo>
                      <a:cubicBezTo>
                        <a:pt x="357018" y="804678"/>
                        <a:pt x="367687" y="644395"/>
                        <a:pt x="442368" y="644395"/>
                      </a:cubicBezTo>
                      <a:cubicBezTo>
                        <a:pt x="514382" y="644395"/>
                        <a:pt x="522383" y="788650"/>
                        <a:pt x="527717" y="905301"/>
                      </a:cubicBezTo>
                      <a:cubicBezTo>
                        <a:pt x="529496" y="947152"/>
                        <a:pt x="533052" y="999690"/>
                        <a:pt x="539275" y="1006814"/>
                      </a:cubicBezTo>
                      <a:cubicBezTo>
                        <a:pt x="541942" y="1009485"/>
                        <a:pt x="545499" y="1013047"/>
                        <a:pt x="549055" y="1012156"/>
                      </a:cubicBezTo>
                      <a:cubicBezTo>
                        <a:pt x="558834" y="1010375"/>
                        <a:pt x="569503" y="985442"/>
                        <a:pt x="579283" y="963181"/>
                      </a:cubicBezTo>
                      <a:cubicBezTo>
                        <a:pt x="600620" y="915096"/>
                        <a:pt x="629959" y="849202"/>
                        <a:pt x="693972" y="875915"/>
                      </a:cubicBezTo>
                      <a:cubicBezTo>
                        <a:pt x="741092" y="896396"/>
                        <a:pt x="751760" y="960509"/>
                        <a:pt x="761540" y="1021951"/>
                      </a:cubicBezTo>
                      <a:cubicBezTo>
                        <a:pt x="769542" y="1073598"/>
                        <a:pt x="777543" y="1123464"/>
                        <a:pt x="806882" y="1130588"/>
                      </a:cubicBezTo>
                      <a:cubicBezTo>
                        <a:pt x="810438" y="1130588"/>
                        <a:pt x="815773" y="1129697"/>
                        <a:pt x="820218" y="1124355"/>
                      </a:cubicBezTo>
                      <a:cubicBezTo>
                        <a:pt x="838888" y="1110107"/>
                        <a:pt x="882452" y="1045994"/>
                        <a:pt x="880674" y="766388"/>
                      </a:cubicBezTo>
                      <a:cubicBezTo>
                        <a:pt x="879785" y="533978"/>
                        <a:pt x="903790" y="266839"/>
                        <a:pt x="910013" y="207178"/>
                      </a:cubicBezTo>
                      <a:cubicBezTo>
                        <a:pt x="917126" y="147517"/>
                        <a:pt x="943797" y="106555"/>
                        <a:pt x="977582" y="108336"/>
                      </a:cubicBezTo>
                      <a:cubicBezTo>
                        <a:pt x="1006032" y="109227"/>
                        <a:pt x="1036260" y="144845"/>
                        <a:pt x="1038038" y="241015"/>
                      </a:cubicBezTo>
                      <a:lnTo>
                        <a:pt x="1038038" y="256153"/>
                      </a:lnTo>
                      <a:cubicBezTo>
                        <a:pt x="1041594" y="433355"/>
                        <a:pt x="1050485" y="482331"/>
                        <a:pt x="1058486" y="491235"/>
                      </a:cubicBezTo>
                      <a:cubicBezTo>
                        <a:pt x="1069155" y="489454"/>
                        <a:pt x="1073600" y="460069"/>
                        <a:pt x="1079824" y="431574"/>
                      </a:cubicBezTo>
                      <a:cubicBezTo>
                        <a:pt x="1087825" y="383489"/>
                        <a:pt x="1097605" y="325609"/>
                        <a:pt x="1143836" y="312252"/>
                      </a:cubicBezTo>
                      <a:cubicBezTo>
                        <a:pt x="1199847" y="297114"/>
                        <a:pt x="1217628" y="346090"/>
                        <a:pt x="1230075" y="379037"/>
                      </a:cubicBezTo>
                      <a:cubicBezTo>
                        <a:pt x="1233631" y="389723"/>
                        <a:pt x="1240743" y="406641"/>
                        <a:pt x="1244300" y="407532"/>
                      </a:cubicBezTo>
                      <a:cubicBezTo>
                        <a:pt x="1246078" y="407532"/>
                        <a:pt x="1248745" y="407532"/>
                        <a:pt x="1250523" y="404860"/>
                      </a:cubicBezTo>
                      <a:cubicBezTo>
                        <a:pt x="1272750" y="386161"/>
                        <a:pt x="1282529" y="277524"/>
                        <a:pt x="1286974" y="197383"/>
                      </a:cubicBezTo>
                      <a:cubicBezTo>
                        <a:pt x="1293198" y="111898"/>
                        <a:pt x="1327871" y="72718"/>
                        <a:pt x="1356321" y="55799"/>
                      </a:cubicBezTo>
                      <a:cubicBezTo>
                        <a:pt x="1387438" y="35318"/>
                        <a:pt x="1417666" y="36209"/>
                        <a:pt x="1418555" y="36209"/>
                      </a:cubicBezTo>
                      <a:close/>
                      <a:moveTo>
                        <a:pt x="1467324" y="0"/>
                      </a:moveTo>
                      <a:cubicBezTo>
                        <a:pt x="1490365" y="0"/>
                        <a:pt x="1508975" y="20437"/>
                        <a:pt x="1508975" y="46205"/>
                      </a:cubicBezTo>
                      <a:cubicBezTo>
                        <a:pt x="1508975" y="72862"/>
                        <a:pt x="1490365" y="93299"/>
                        <a:pt x="1467324" y="93299"/>
                      </a:cubicBezTo>
                      <a:cubicBezTo>
                        <a:pt x="1446056" y="93299"/>
                        <a:pt x="1427446" y="72862"/>
                        <a:pt x="1427446" y="46205"/>
                      </a:cubicBezTo>
                      <a:cubicBezTo>
                        <a:pt x="1427446" y="20437"/>
                        <a:pt x="1446056" y="0"/>
                        <a:pt x="14673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C59F53BB-8734-4ADD-8B72-D3A126791F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78432" y="4462116"/>
                  <a:ext cx="1529650" cy="293440"/>
                </a:xfrm>
                <a:custGeom>
                  <a:avLst/>
                  <a:gdLst>
                    <a:gd name="connsiteX0" fmla="*/ 753497 w 1529650"/>
                    <a:gd name="connsiteY0" fmla="*/ 231542 h 293440"/>
                    <a:gd name="connsiteX1" fmla="*/ 772140 w 1529650"/>
                    <a:gd name="connsiteY1" fmla="*/ 231542 h 293440"/>
                    <a:gd name="connsiteX2" fmla="*/ 772140 w 1529650"/>
                    <a:gd name="connsiteY2" fmla="*/ 285584 h 293440"/>
                    <a:gd name="connsiteX3" fmla="*/ 753497 w 1529650"/>
                    <a:gd name="connsiteY3" fmla="*/ 285584 h 293440"/>
                    <a:gd name="connsiteX4" fmla="*/ 100515 w 1529650"/>
                    <a:gd name="connsiteY4" fmla="*/ 144036 h 293440"/>
                    <a:gd name="connsiteX5" fmla="*/ 16752 w 1529650"/>
                    <a:gd name="connsiteY5" fmla="*/ 208450 h 293440"/>
                    <a:gd name="connsiteX6" fmla="*/ 98752 w 1529650"/>
                    <a:gd name="connsiteY6" fmla="*/ 278231 h 293440"/>
                    <a:gd name="connsiteX7" fmla="*/ 182514 w 1529650"/>
                    <a:gd name="connsiteY7" fmla="*/ 209344 h 293440"/>
                    <a:gd name="connsiteX8" fmla="*/ 100515 w 1529650"/>
                    <a:gd name="connsiteY8" fmla="*/ 144036 h 293440"/>
                    <a:gd name="connsiteX9" fmla="*/ 1428951 w 1529650"/>
                    <a:gd name="connsiteY9" fmla="*/ 16104 h 293440"/>
                    <a:gd name="connsiteX10" fmla="*/ 1343401 w 1529650"/>
                    <a:gd name="connsiteY10" fmla="*/ 147615 h 293440"/>
                    <a:gd name="connsiteX11" fmla="*/ 1427168 w 1529650"/>
                    <a:gd name="connsiteY11" fmla="*/ 278231 h 293440"/>
                    <a:gd name="connsiteX12" fmla="*/ 1511827 w 1529650"/>
                    <a:gd name="connsiteY12" fmla="*/ 144036 h 293440"/>
                    <a:gd name="connsiteX13" fmla="*/ 1428951 w 1529650"/>
                    <a:gd name="connsiteY13" fmla="*/ 16104 h 293440"/>
                    <a:gd name="connsiteX14" fmla="*/ 1173416 w 1529650"/>
                    <a:gd name="connsiteY14" fmla="*/ 16104 h 293440"/>
                    <a:gd name="connsiteX15" fmla="*/ 1087491 w 1529650"/>
                    <a:gd name="connsiteY15" fmla="*/ 147615 h 293440"/>
                    <a:gd name="connsiteX16" fmla="*/ 1172521 w 1529650"/>
                    <a:gd name="connsiteY16" fmla="*/ 278231 h 293440"/>
                    <a:gd name="connsiteX17" fmla="*/ 1257551 w 1529650"/>
                    <a:gd name="connsiteY17" fmla="*/ 144036 h 293440"/>
                    <a:gd name="connsiteX18" fmla="*/ 1173416 w 1529650"/>
                    <a:gd name="connsiteY18" fmla="*/ 16104 h 293440"/>
                    <a:gd name="connsiteX19" fmla="*/ 918771 w 1529650"/>
                    <a:gd name="connsiteY19" fmla="*/ 16104 h 293440"/>
                    <a:gd name="connsiteX20" fmla="*/ 833221 w 1529650"/>
                    <a:gd name="connsiteY20" fmla="*/ 147615 h 293440"/>
                    <a:gd name="connsiteX21" fmla="*/ 917879 w 1529650"/>
                    <a:gd name="connsiteY21" fmla="*/ 278231 h 293440"/>
                    <a:gd name="connsiteX22" fmla="*/ 1002538 w 1529650"/>
                    <a:gd name="connsiteY22" fmla="*/ 144036 h 293440"/>
                    <a:gd name="connsiteX23" fmla="*/ 918771 w 1529650"/>
                    <a:gd name="connsiteY23" fmla="*/ 16104 h 293440"/>
                    <a:gd name="connsiteX24" fmla="*/ 608739 w 1529650"/>
                    <a:gd name="connsiteY24" fmla="*/ 16104 h 293440"/>
                    <a:gd name="connsiteX25" fmla="*/ 523189 w 1529650"/>
                    <a:gd name="connsiteY25" fmla="*/ 147615 h 293440"/>
                    <a:gd name="connsiteX26" fmla="*/ 607847 w 1529650"/>
                    <a:gd name="connsiteY26" fmla="*/ 278231 h 293440"/>
                    <a:gd name="connsiteX27" fmla="*/ 692506 w 1529650"/>
                    <a:gd name="connsiteY27" fmla="*/ 144036 h 293440"/>
                    <a:gd name="connsiteX28" fmla="*/ 608739 w 1529650"/>
                    <a:gd name="connsiteY28" fmla="*/ 16104 h 293440"/>
                    <a:gd name="connsiteX29" fmla="*/ 354089 w 1529650"/>
                    <a:gd name="connsiteY29" fmla="*/ 16104 h 293440"/>
                    <a:gd name="connsiteX30" fmla="*/ 268911 w 1529650"/>
                    <a:gd name="connsiteY30" fmla="*/ 147615 h 293440"/>
                    <a:gd name="connsiteX31" fmla="*/ 352314 w 1529650"/>
                    <a:gd name="connsiteY31" fmla="*/ 278231 h 293440"/>
                    <a:gd name="connsiteX32" fmla="*/ 436605 w 1529650"/>
                    <a:gd name="connsiteY32" fmla="*/ 144036 h 293440"/>
                    <a:gd name="connsiteX33" fmla="*/ 354089 w 1529650"/>
                    <a:gd name="connsiteY33" fmla="*/ 16104 h 293440"/>
                    <a:gd name="connsiteX34" fmla="*/ 101397 w 1529650"/>
                    <a:gd name="connsiteY34" fmla="*/ 15209 h 293440"/>
                    <a:gd name="connsiteX35" fmla="*/ 30860 w 1529650"/>
                    <a:gd name="connsiteY35" fmla="*/ 72465 h 293440"/>
                    <a:gd name="connsiteX36" fmla="*/ 102279 w 1529650"/>
                    <a:gd name="connsiteY36" fmla="*/ 128827 h 293440"/>
                    <a:gd name="connsiteX37" fmla="*/ 170170 w 1529650"/>
                    <a:gd name="connsiteY37" fmla="*/ 74255 h 293440"/>
                    <a:gd name="connsiteX38" fmla="*/ 101397 w 1529650"/>
                    <a:gd name="connsiteY38" fmla="*/ 15209 h 293440"/>
                    <a:gd name="connsiteX39" fmla="*/ 1428951 w 1529650"/>
                    <a:gd name="connsiteY39" fmla="*/ 0 h 293440"/>
                    <a:gd name="connsiteX40" fmla="*/ 1529650 w 1529650"/>
                    <a:gd name="connsiteY40" fmla="*/ 144036 h 293440"/>
                    <a:gd name="connsiteX41" fmla="*/ 1427168 w 1529650"/>
                    <a:gd name="connsiteY41" fmla="*/ 293440 h 293440"/>
                    <a:gd name="connsiteX42" fmla="*/ 1326469 w 1529650"/>
                    <a:gd name="connsiteY42" fmla="*/ 147615 h 293440"/>
                    <a:gd name="connsiteX43" fmla="*/ 1428951 w 1529650"/>
                    <a:gd name="connsiteY43" fmla="*/ 0 h 293440"/>
                    <a:gd name="connsiteX44" fmla="*/ 1174311 w 1529650"/>
                    <a:gd name="connsiteY44" fmla="*/ 0 h 293440"/>
                    <a:gd name="connsiteX45" fmla="*/ 1274557 w 1529650"/>
                    <a:gd name="connsiteY45" fmla="*/ 144036 h 293440"/>
                    <a:gd name="connsiteX46" fmla="*/ 1172521 w 1529650"/>
                    <a:gd name="connsiteY46" fmla="*/ 293440 h 293440"/>
                    <a:gd name="connsiteX47" fmla="*/ 1071380 w 1529650"/>
                    <a:gd name="connsiteY47" fmla="*/ 147615 h 293440"/>
                    <a:gd name="connsiteX48" fmla="*/ 1174311 w 1529650"/>
                    <a:gd name="connsiteY48" fmla="*/ 0 h 293440"/>
                    <a:gd name="connsiteX49" fmla="*/ 919662 w 1529650"/>
                    <a:gd name="connsiteY49" fmla="*/ 0 h 293440"/>
                    <a:gd name="connsiteX50" fmla="*/ 1019470 w 1529650"/>
                    <a:gd name="connsiteY50" fmla="*/ 144036 h 293440"/>
                    <a:gd name="connsiteX51" fmla="*/ 917879 w 1529650"/>
                    <a:gd name="connsiteY51" fmla="*/ 293440 h 293440"/>
                    <a:gd name="connsiteX52" fmla="*/ 816289 w 1529650"/>
                    <a:gd name="connsiteY52" fmla="*/ 147615 h 293440"/>
                    <a:gd name="connsiteX53" fmla="*/ 919662 w 1529650"/>
                    <a:gd name="connsiteY53" fmla="*/ 0 h 293440"/>
                    <a:gd name="connsiteX54" fmla="*/ 608739 w 1529650"/>
                    <a:gd name="connsiteY54" fmla="*/ 0 h 293440"/>
                    <a:gd name="connsiteX55" fmla="*/ 709438 w 1529650"/>
                    <a:gd name="connsiteY55" fmla="*/ 144036 h 293440"/>
                    <a:gd name="connsiteX56" fmla="*/ 607847 w 1529650"/>
                    <a:gd name="connsiteY56" fmla="*/ 293440 h 293440"/>
                    <a:gd name="connsiteX57" fmla="*/ 506257 w 1529650"/>
                    <a:gd name="connsiteY57" fmla="*/ 147615 h 293440"/>
                    <a:gd name="connsiteX58" fmla="*/ 608739 w 1529650"/>
                    <a:gd name="connsiteY58" fmla="*/ 0 h 293440"/>
                    <a:gd name="connsiteX59" fmla="*/ 354089 w 1529650"/>
                    <a:gd name="connsiteY59" fmla="*/ 0 h 293440"/>
                    <a:gd name="connsiteX60" fmla="*/ 454351 w 1529650"/>
                    <a:gd name="connsiteY60" fmla="*/ 144036 h 293440"/>
                    <a:gd name="connsiteX61" fmla="*/ 352314 w 1529650"/>
                    <a:gd name="connsiteY61" fmla="*/ 293440 h 293440"/>
                    <a:gd name="connsiteX62" fmla="*/ 251166 w 1529650"/>
                    <a:gd name="connsiteY62" fmla="*/ 147615 h 293440"/>
                    <a:gd name="connsiteX63" fmla="*/ 354089 w 1529650"/>
                    <a:gd name="connsiteY63" fmla="*/ 0 h 293440"/>
                    <a:gd name="connsiteX64" fmla="*/ 102279 w 1529650"/>
                    <a:gd name="connsiteY64" fmla="*/ 0 h 293440"/>
                    <a:gd name="connsiteX65" fmla="*/ 186923 w 1529650"/>
                    <a:gd name="connsiteY65" fmla="*/ 73360 h 293440"/>
                    <a:gd name="connsiteX66" fmla="*/ 139311 w 1529650"/>
                    <a:gd name="connsiteY66" fmla="*/ 135090 h 293440"/>
                    <a:gd name="connsiteX67" fmla="*/ 199267 w 1529650"/>
                    <a:gd name="connsiteY67" fmla="*/ 208450 h 293440"/>
                    <a:gd name="connsiteX68" fmla="*/ 98752 w 1529650"/>
                    <a:gd name="connsiteY68" fmla="*/ 293440 h 293440"/>
                    <a:gd name="connsiteX69" fmla="*/ 0 w 1529650"/>
                    <a:gd name="connsiteY69" fmla="*/ 208450 h 293440"/>
                    <a:gd name="connsiteX70" fmla="*/ 60838 w 1529650"/>
                    <a:gd name="connsiteY70" fmla="*/ 135090 h 293440"/>
                    <a:gd name="connsiteX71" fmla="*/ 14107 w 1529650"/>
                    <a:gd name="connsiteY71" fmla="*/ 73360 h 293440"/>
                    <a:gd name="connsiteX72" fmla="*/ 102279 w 1529650"/>
                    <a:gd name="connsiteY72" fmla="*/ 0 h 293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529650" h="293440">
                      <a:moveTo>
                        <a:pt x="753497" y="231542"/>
                      </a:moveTo>
                      <a:lnTo>
                        <a:pt x="772140" y="231542"/>
                      </a:lnTo>
                      <a:lnTo>
                        <a:pt x="772140" y="285584"/>
                      </a:lnTo>
                      <a:lnTo>
                        <a:pt x="753497" y="285584"/>
                      </a:lnTo>
                      <a:close/>
                      <a:moveTo>
                        <a:pt x="100515" y="144036"/>
                      </a:moveTo>
                      <a:cubicBezTo>
                        <a:pt x="36150" y="144036"/>
                        <a:pt x="16752" y="177137"/>
                        <a:pt x="16752" y="208450"/>
                      </a:cubicBezTo>
                      <a:cubicBezTo>
                        <a:pt x="16752" y="252287"/>
                        <a:pt x="52021" y="278231"/>
                        <a:pt x="98752" y="278231"/>
                      </a:cubicBezTo>
                      <a:cubicBezTo>
                        <a:pt x="144601" y="278231"/>
                        <a:pt x="182514" y="255865"/>
                        <a:pt x="182514" y="209344"/>
                      </a:cubicBezTo>
                      <a:cubicBezTo>
                        <a:pt x="182514" y="176243"/>
                        <a:pt x="161353" y="144036"/>
                        <a:pt x="100515" y="144036"/>
                      </a:cubicBezTo>
                      <a:close/>
                      <a:moveTo>
                        <a:pt x="1428951" y="16104"/>
                      </a:moveTo>
                      <a:cubicBezTo>
                        <a:pt x="1368353" y="16104"/>
                        <a:pt x="1343401" y="76044"/>
                        <a:pt x="1343401" y="147615"/>
                      </a:cubicBezTo>
                      <a:cubicBezTo>
                        <a:pt x="1343401" y="209344"/>
                        <a:pt x="1366570" y="278231"/>
                        <a:pt x="1427168" y="278231"/>
                      </a:cubicBezTo>
                      <a:cubicBezTo>
                        <a:pt x="1491331" y="278231"/>
                        <a:pt x="1511827" y="212028"/>
                        <a:pt x="1511827" y="144036"/>
                      </a:cubicBezTo>
                      <a:cubicBezTo>
                        <a:pt x="1511827" y="84096"/>
                        <a:pt x="1490440" y="16104"/>
                        <a:pt x="1428951" y="16104"/>
                      </a:cubicBezTo>
                      <a:close/>
                      <a:moveTo>
                        <a:pt x="1173416" y="16104"/>
                      </a:moveTo>
                      <a:cubicBezTo>
                        <a:pt x="1113447" y="16104"/>
                        <a:pt x="1087491" y="76044"/>
                        <a:pt x="1087491" y="147615"/>
                      </a:cubicBezTo>
                      <a:cubicBezTo>
                        <a:pt x="1087491" y="209344"/>
                        <a:pt x="1111657" y="278231"/>
                        <a:pt x="1172521" y="278231"/>
                      </a:cubicBezTo>
                      <a:cubicBezTo>
                        <a:pt x="1236965" y="278231"/>
                        <a:pt x="1257551" y="212028"/>
                        <a:pt x="1257551" y="144036"/>
                      </a:cubicBezTo>
                      <a:cubicBezTo>
                        <a:pt x="1257551" y="84096"/>
                        <a:pt x="1236070" y="16104"/>
                        <a:pt x="1173416" y="16104"/>
                      </a:cubicBezTo>
                      <a:close/>
                      <a:moveTo>
                        <a:pt x="918771" y="16104"/>
                      </a:moveTo>
                      <a:cubicBezTo>
                        <a:pt x="859064" y="16104"/>
                        <a:pt x="833221" y="76044"/>
                        <a:pt x="833221" y="147615"/>
                      </a:cubicBezTo>
                      <a:cubicBezTo>
                        <a:pt x="833221" y="209344"/>
                        <a:pt x="856390" y="278231"/>
                        <a:pt x="917879" y="278231"/>
                      </a:cubicBezTo>
                      <a:cubicBezTo>
                        <a:pt x="982042" y="278231"/>
                        <a:pt x="1002538" y="212028"/>
                        <a:pt x="1002538" y="144036"/>
                      </a:cubicBezTo>
                      <a:cubicBezTo>
                        <a:pt x="1002538" y="84096"/>
                        <a:pt x="982042" y="16104"/>
                        <a:pt x="918771" y="16104"/>
                      </a:cubicBezTo>
                      <a:close/>
                      <a:moveTo>
                        <a:pt x="608739" y="16104"/>
                      </a:moveTo>
                      <a:cubicBezTo>
                        <a:pt x="549032" y="16104"/>
                        <a:pt x="523189" y="76044"/>
                        <a:pt x="523189" y="147615"/>
                      </a:cubicBezTo>
                      <a:cubicBezTo>
                        <a:pt x="523189" y="209344"/>
                        <a:pt x="546358" y="278231"/>
                        <a:pt x="607847" y="278231"/>
                      </a:cubicBezTo>
                      <a:cubicBezTo>
                        <a:pt x="672010" y="278231"/>
                        <a:pt x="692506" y="212028"/>
                        <a:pt x="692506" y="144036"/>
                      </a:cubicBezTo>
                      <a:cubicBezTo>
                        <a:pt x="692506" y="84096"/>
                        <a:pt x="671119" y="16104"/>
                        <a:pt x="608739" y="16104"/>
                      </a:cubicBezTo>
                      <a:close/>
                      <a:moveTo>
                        <a:pt x="354089" y="16104"/>
                      </a:moveTo>
                      <a:cubicBezTo>
                        <a:pt x="293755" y="16104"/>
                        <a:pt x="268911" y="76044"/>
                        <a:pt x="268911" y="147615"/>
                      </a:cubicBezTo>
                      <a:cubicBezTo>
                        <a:pt x="268911" y="209344"/>
                        <a:pt x="291093" y="278231"/>
                        <a:pt x="352314" y="278231"/>
                      </a:cubicBezTo>
                      <a:cubicBezTo>
                        <a:pt x="416198" y="278231"/>
                        <a:pt x="436605" y="212028"/>
                        <a:pt x="436605" y="144036"/>
                      </a:cubicBezTo>
                      <a:cubicBezTo>
                        <a:pt x="436605" y="84096"/>
                        <a:pt x="416198" y="16104"/>
                        <a:pt x="354089" y="16104"/>
                      </a:cubicBezTo>
                      <a:close/>
                      <a:moveTo>
                        <a:pt x="101397" y="15209"/>
                      </a:moveTo>
                      <a:cubicBezTo>
                        <a:pt x="60838" y="15209"/>
                        <a:pt x="30860" y="33996"/>
                        <a:pt x="30860" y="72465"/>
                      </a:cubicBezTo>
                      <a:cubicBezTo>
                        <a:pt x="30860" y="100199"/>
                        <a:pt x="49376" y="128827"/>
                        <a:pt x="102279" y="128827"/>
                      </a:cubicBezTo>
                      <a:cubicBezTo>
                        <a:pt x="148128" y="128827"/>
                        <a:pt x="170170" y="109145"/>
                        <a:pt x="170170" y="74255"/>
                      </a:cubicBezTo>
                      <a:cubicBezTo>
                        <a:pt x="170170" y="38469"/>
                        <a:pt x="143719" y="15209"/>
                        <a:pt x="101397" y="15209"/>
                      </a:cubicBezTo>
                      <a:close/>
                      <a:moveTo>
                        <a:pt x="1428951" y="0"/>
                      </a:moveTo>
                      <a:cubicBezTo>
                        <a:pt x="1497569" y="0"/>
                        <a:pt x="1529650" y="68887"/>
                        <a:pt x="1529650" y="144036"/>
                      </a:cubicBezTo>
                      <a:cubicBezTo>
                        <a:pt x="1529650" y="220974"/>
                        <a:pt x="1501133" y="293440"/>
                        <a:pt x="1427168" y="293440"/>
                      </a:cubicBezTo>
                      <a:cubicBezTo>
                        <a:pt x="1357659" y="293440"/>
                        <a:pt x="1326469" y="225448"/>
                        <a:pt x="1326469" y="147615"/>
                      </a:cubicBezTo>
                      <a:cubicBezTo>
                        <a:pt x="1326469" y="66203"/>
                        <a:pt x="1359441" y="0"/>
                        <a:pt x="1428951" y="0"/>
                      </a:cubicBezTo>
                      <a:close/>
                      <a:moveTo>
                        <a:pt x="1174311" y="0"/>
                      </a:moveTo>
                      <a:cubicBezTo>
                        <a:pt x="1243230" y="0"/>
                        <a:pt x="1274557" y="68887"/>
                        <a:pt x="1274557" y="144036"/>
                      </a:cubicBezTo>
                      <a:cubicBezTo>
                        <a:pt x="1274557" y="220974"/>
                        <a:pt x="1246810" y="293440"/>
                        <a:pt x="1172521" y="293440"/>
                      </a:cubicBezTo>
                      <a:cubicBezTo>
                        <a:pt x="1103602" y="293440"/>
                        <a:pt x="1071380" y="225448"/>
                        <a:pt x="1071380" y="147615"/>
                      </a:cubicBezTo>
                      <a:cubicBezTo>
                        <a:pt x="1071380" y="66203"/>
                        <a:pt x="1104497" y="0"/>
                        <a:pt x="1174311" y="0"/>
                      </a:cubicBezTo>
                      <a:close/>
                      <a:moveTo>
                        <a:pt x="919662" y="0"/>
                      </a:moveTo>
                      <a:cubicBezTo>
                        <a:pt x="988280" y="0"/>
                        <a:pt x="1019470" y="68887"/>
                        <a:pt x="1019470" y="144036"/>
                      </a:cubicBezTo>
                      <a:cubicBezTo>
                        <a:pt x="1019470" y="220974"/>
                        <a:pt x="991844" y="293440"/>
                        <a:pt x="917879" y="293440"/>
                      </a:cubicBezTo>
                      <a:cubicBezTo>
                        <a:pt x="847479" y="293440"/>
                        <a:pt x="816289" y="225448"/>
                        <a:pt x="816289" y="147615"/>
                      </a:cubicBezTo>
                      <a:cubicBezTo>
                        <a:pt x="816289" y="66203"/>
                        <a:pt x="850152" y="0"/>
                        <a:pt x="919662" y="0"/>
                      </a:cubicBezTo>
                      <a:close/>
                      <a:moveTo>
                        <a:pt x="608739" y="0"/>
                      </a:moveTo>
                      <a:cubicBezTo>
                        <a:pt x="678248" y="0"/>
                        <a:pt x="709438" y="68887"/>
                        <a:pt x="709438" y="144036"/>
                      </a:cubicBezTo>
                      <a:cubicBezTo>
                        <a:pt x="709438" y="220974"/>
                        <a:pt x="681812" y="293440"/>
                        <a:pt x="607847" y="293440"/>
                      </a:cubicBezTo>
                      <a:cubicBezTo>
                        <a:pt x="538338" y="293440"/>
                        <a:pt x="506257" y="225448"/>
                        <a:pt x="506257" y="147615"/>
                      </a:cubicBezTo>
                      <a:cubicBezTo>
                        <a:pt x="506257" y="66203"/>
                        <a:pt x="539229" y="0"/>
                        <a:pt x="608739" y="0"/>
                      </a:cubicBezTo>
                      <a:close/>
                      <a:moveTo>
                        <a:pt x="354089" y="0"/>
                      </a:moveTo>
                      <a:cubicBezTo>
                        <a:pt x="423296" y="0"/>
                        <a:pt x="454351" y="68887"/>
                        <a:pt x="454351" y="144036"/>
                      </a:cubicBezTo>
                      <a:cubicBezTo>
                        <a:pt x="454351" y="220974"/>
                        <a:pt x="426845" y="293440"/>
                        <a:pt x="352314" y="293440"/>
                      </a:cubicBezTo>
                      <a:cubicBezTo>
                        <a:pt x="283107" y="293440"/>
                        <a:pt x="251166" y="225448"/>
                        <a:pt x="251166" y="147615"/>
                      </a:cubicBezTo>
                      <a:cubicBezTo>
                        <a:pt x="251166" y="66203"/>
                        <a:pt x="285769" y="0"/>
                        <a:pt x="354089" y="0"/>
                      </a:cubicBezTo>
                      <a:close/>
                      <a:moveTo>
                        <a:pt x="102279" y="0"/>
                      </a:moveTo>
                      <a:cubicBezTo>
                        <a:pt x="152536" y="0"/>
                        <a:pt x="186923" y="28628"/>
                        <a:pt x="186923" y="73360"/>
                      </a:cubicBezTo>
                      <a:cubicBezTo>
                        <a:pt x="186923" y="108251"/>
                        <a:pt x="166644" y="128827"/>
                        <a:pt x="139311" y="135090"/>
                      </a:cubicBezTo>
                      <a:cubicBezTo>
                        <a:pt x="177224" y="144931"/>
                        <a:pt x="199267" y="173559"/>
                        <a:pt x="199267" y="208450"/>
                      </a:cubicBezTo>
                      <a:cubicBezTo>
                        <a:pt x="199267" y="262127"/>
                        <a:pt x="156063" y="293440"/>
                        <a:pt x="98752" y="293440"/>
                      </a:cubicBezTo>
                      <a:cubicBezTo>
                        <a:pt x="40559" y="293440"/>
                        <a:pt x="0" y="259444"/>
                        <a:pt x="0" y="208450"/>
                      </a:cubicBezTo>
                      <a:cubicBezTo>
                        <a:pt x="0" y="169980"/>
                        <a:pt x="28215" y="144036"/>
                        <a:pt x="60838" y="135090"/>
                      </a:cubicBezTo>
                      <a:cubicBezTo>
                        <a:pt x="34387" y="126143"/>
                        <a:pt x="14107" y="106461"/>
                        <a:pt x="14107" y="73360"/>
                      </a:cubicBezTo>
                      <a:cubicBezTo>
                        <a:pt x="14107" y="32207"/>
                        <a:pt x="45849" y="0"/>
                        <a:pt x="10227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4" name="Freeform 264">
                  <a:extLst>
                    <a:ext uri="{FF2B5EF4-FFF2-40B4-BE49-F238E27FC236}">
                      <a16:creationId xmlns:a16="http://schemas.microsoft.com/office/drawing/2014/main" id="{CB3E96B8-4277-4EA6-B47E-A8EEC2876D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21454" y="7464329"/>
                  <a:ext cx="988965" cy="133432"/>
                </a:xfrm>
                <a:custGeom>
                  <a:avLst/>
                  <a:gdLst>
                    <a:gd name="T0" fmla="*/ 1038 w 1112"/>
                    <a:gd name="T1" fmla="*/ 147 h 148"/>
                    <a:gd name="T2" fmla="*/ 556 w 1112"/>
                    <a:gd name="T3" fmla="*/ 147 h 148"/>
                    <a:gd name="T4" fmla="*/ 73 w 1112"/>
                    <a:gd name="T5" fmla="*/ 147 h 148"/>
                    <a:gd name="T6" fmla="*/ 73 w 1112"/>
                    <a:gd name="T7" fmla="*/ 147 h 148"/>
                    <a:gd name="T8" fmla="*/ 21 w 1112"/>
                    <a:gd name="T9" fmla="*/ 126 h 148"/>
                    <a:gd name="T10" fmla="*/ 21 w 1112"/>
                    <a:gd name="T11" fmla="*/ 126 h 148"/>
                    <a:gd name="T12" fmla="*/ 0 w 1112"/>
                    <a:gd name="T13" fmla="*/ 73 h 148"/>
                    <a:gd name="T14" fmla="*/ 0 w 1112"/>
                    <a:gd name="T15" fmla="*/ 73 h 148"/>
                    <a:gd name="T16" fmla="*/ 0 w 1112"/>
                    <a:gd name="T17" fmla="*/ 73 h 148"/>
                    <a:gd name="T18" fmla="*/ 21 w 1112"/>
                    <a:gd name="T19" fmla="*/ 22 h 148"/>
                    <a:gd name="T20" fmla="*/ 21 w 1112"/>
                    <a:gd name="T21" fmla="*/ 22 h 148"/>
                    <a:gd name="T22" fmla="*/ 73 w 1112"/>
                    <a:gd name="T23" fmla="*/ 0 h 148"/>
                    <a:gd name="T24" fmla="*/ 556 w 1112"/>
                    <a:gd name="T25" fmla="*/ 0 h 148"/>
                    <a:gd name="T26" fmla="*/ 1038 w 1112"/>
                    <a:gd name="T27" fmla="*/ 0 h 148"/>
                    <a:gd name="T28" fmla="*/ 1038 w 1112"/>
                    <a:gd name="T29" fmla="*/ 0 h 148"/>
                    <a:gd name="T30" fmla="*/ 1090 w 1112"/>
                    <a:gd name="T31" fmla="*/ 22 h 148"/>
                    <a:gd name="T32" fmla="*/ 1090 w 1112"/>
                    <a:gd name="T33" fmla="*/ 22 h 148"/>
                    <a:gd name="T34" fmla="*/ 1111 w 1112"/>
                    <a:gd name="T35" fmla="*/ 73 h 148"/>
                    <a:gd name="T36" fmla="*/ 1111 w 1112"/>
                    <a:gd name="T37" fmla="*/ 73 h 148"/>
                    <a:gd name="T38" fmla="*/ 1111 w 1112"/>
                    <a:gd name="T39" fmla="*/ 73 h 148"/>
                    <a:gd name="T40" fmla="*/ 1090 w 1112"/>
                    <a:gd name="T41" fmla="*/ 126 h 148"/>
                    <a:gd name="T42" fmla="*/ 1090 w 1112"/>
                    <a:gd name="T43" fmla="*/ 126 h 148"/>
                    <a:gd name="T44" fmla="*/ 1038 w 1112"/>
                    <a:gd name="T45" fmla="*/ 147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12" h="148">
                      <a:moveTo>
                        <a:pt x="1038" y="147"/>
                      </a:moveTo>
                      <a:lnTo>
                        <a:pt x="556" y="147"/>
                      </a:lnTo>
                      <a:lnTo>
                        <a:pt x="73" y="147"/>
                      </a:lnTo>
                      <a:lnTo>
                        <a:pt x="73" y="147"/>
                      </a:lnTo>
                      <a:cubicBezTo>
                        <a:pt x="53" y="147"/>
                        <a:pt x="34" y="138"/>
                        <a:pt x="21" y="126"/>
                      </a:cubicBezTo>
                      <a:lnTo>
                        <a:pt x="21" y="126"/>
                      </a:lnTo>
                      <a:cubicBezTo>
                        <a:pt x="8" y="112"/>
                        <a:pt x="0" y="94"/>
                        <a:pt x="0" y="73"/>
                      </a:cubicBezTo>
                      <a:lnTo>
                        <a:pt x="0" y="73"/>
                      </a:lnTo>
                      <a:lnTo>
                        <a:pt x="0" y="73"/>
                      </a:lnTo>
                      <a:cubicBezTo>
                        <a:pt x="0" y="54"/>
                        <a:pt x="8" y="35"/>
                        <a:pt x="21" y="22"/>
                      </a:cubicBezTo>
                      <a:lnTo>
                        <a:pt x="21" y="22"/>
                      </a:lnTo>
                      <a:cubicBezTo>
                        <a:pt x="34" y="8"/>
                        <a:pt x="53" y="0"/>
                        <a:pt x="73" y="0"/>
                      </a:cubicBezTo>
                      <a:lnTo>
                        <a:pt x="556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cubicBezTo>
                        <a:pt x="1059" y="0"/>
                        <a:pt x="1077" y="8"/>
                        <a:pt x="1090" y="22"/>
                      </a:cubicBezTo>
                      <a:lnTo>
                        <a:pt x="1090" y="22"/>
                      </a:lnTo>
                      <a:cubicBezTo>
                        <a:pt x="1103" y="35"/>
                        <a:pt x="1111" y="54"/>
                        <a:pt x="1111" y="73"/>
                      </a:cubicBezTo>
                      <a:lnTo>
                        <a:pt x="1111" y="73"/>
                      </a:lnTo>
                      <a:lnTo>
                        <a:pt x="1111" y="73"/>
                      </a:lnTo>
                      <a:cubicBezTo>
                        <a:pt x="1111" y="94"/>
                        <a:pt x="1103" y="112"/>
                        <a:pt x="1090" y="126"/>
                      </a:cubicBezTo>
                      <a:lnTo>
                        <a:pt x="1090" y="126"/>
                      </a:lnTo>
                      <a:cubicBezTo>
                        <a:pt x="1077" y="138"/>
                        <a:pt x="1059" y="147"/>
                        <a:pt x="1038" y="147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5" name="Freeform 265">
                  <a:extLst>
                    <a:ext uri="{FF2B5EF4-FFF2-40B4-BE49-F238E27FC236}">
                      <a16:creationId xmlns:a16="http://schemas.microsoft.com/office/drawing/2014/main" id="{A5EC81A5-34DD-4D68-8CDA-449934D3CC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13605" y="7456480"/>
                  <a:ext cx="1004663" cy="149130"/>
                </a:xfrm>
                <a:custGeom>
                  <a:avLst/>
                  <a:gdLst>
                    <a:gd name="T0" fmla="*/ 82 w 1131"/>
                    <a:gd name="T1" fmla="*/ 19 h 166"/>
                    <a:gd name="T2" fmla="*/ 82 w 1131"/>
                    <a:gd name="T3" fmla="*/ 19 h 166"/>
                    <a:gd name="T4" fmla="*/ 37 w 1131"/>
                    <a:gd name="T5" fmla="*/ 38 h 166"/>
                    <a:gd name="T6" fmla="*/ 37 w 1131"/>
                    <a:gd name="T7" fmla="*/ 38 h 166"/>
                    <a:gd name="T8" fmla="*/ 18 w 1131"/>
                    <a:gd name="T9" fmla="*/ 82 h 166"/>
                    <a:gd name="T10" fmla="*/ 18 w 1131"/>
                    <a:gd name="T11" fmla="*/ 82 h 166"/>
                    <a:gd name="T12" fmla="*/ 37 w 1131"/>
                    <a:gd name="T13" fmla="*/ 128 h 166"/>
                    <a:gd name="T14" fmla="*/ 37 w 1131"/>
                    <a:gd name="T15" fmla="*/ 128 h 166"/>
                    <a:gd name="T16" fmla="*/ 82 w 1131"/>
                    <a:gd name="T17" fmla="*/ 146 h 166"/>
                    <a:gd name="T18" fmla="*/ 1047 w 1131"/>
                    <a:gd name="T19" fmla="*/ 146 h 166"/>
                    <a:gd name="T20" fmla="*/ 1047 w 1131"/>
                    <a:gd name="T21" fmla="*/ 146 h 166"/>
                    <a:gd name="T22" fmla="*/ 1093 w 1131"/>
                    <a:gd name="T23" fmla="*/ 128 h 166"/>
                    <a:gd name="T24" fmla="*/ 1093 w 1131"/>
                    <a:gd name="T25" fmla="*/ 128 h 166"/>
                    <a:gd name="T26" fmla="*/ 1111 w 1131"/>
                    <a:gd name="T27" fmla="*/ 82 h 166"/>
                    <a:gd name="T28" fmla="*/ 1111 w 1131"/>
                    <a:gd name="T29" fmla="*/ 82 h 166"/>
                    <a:gd name="T30" fmla="*/ 1093 w 1131"/>
                    <a:gd name="T31" fmla="*/ 38 h 166"/>
                    <a:gd name="T32" fmla="*/ 1093 w 1131"/>
                    <a:gd name="T33" fmla="*/ 38 h 166"/>
                    <a:gd name="T34" fmla="*/ 1047 w 1131"/>
                    <a:gd name="T35" fmla="*/ 19 h 166"/>
                    <a:gd name="T36" fmla="*/ 82 w 1131"/>
                    <a:gd name="T37" fmla="*/ 19 h 166"/>
                    <a:gd name="T38" fmla="*/ 1047 w 1131"/>
                    <a:gd name="T39" fmla="*/ 165 h 166"/>
                    <a:gd name="T40" fmla="*/ 82 w 1131"/>
                    <a:gd name="T41" fmla="*/ 165 h 166"/>
                    <a:gd name="T42" fmla="*/ 82 w 1131"/>
                    <a:gd name="T43" fmla="*/ 165 h 166"/>
                    <a:gd name="T44" fmla="*/ 23 w 1131"/>
                    <a:gd name="T45" fmla="*/ 141 h 166"/>
                    <a:gd name="T46" fmla="*/ 23 w 1131"/>
                    <a:gd name="T47" fmla="*/ 141 h 166"/>
                    <a:gd name="T48" fmla="*/ 0 w 1131"/>
                    <a:gd name="T49" fmla="*/ 82 h 166"/>
                    <a:gd name="T50" fmla="*/ 0 w 1131"/>
                    <a:gd name="T51" fmla="*/ 82 h 166"/>
                    <a:gd name="T52" fmla="*/ 23 w 1131"/>
                    <a:gd name="T53" fmla="*/ 24 h 166"/>
                    <a:gd name="T54" fmla="*/ 23 w 1131"/>
                    <a:gd name="T55" fmla="*/ 24 h 166"/>
                    <a:gd name="T56" fmla="*/ 82 w 1131"/>
                    <a:gd name="T57" fmla="*/ 0 h 166"/>
                    <a:gd name="T58" fmla="*/ 1047 w 1131"/>
                    <a:gd name="T59" fmla="*/ 0 h 166"/>
                    <a:gd name="T60" fmla="*/ 1047 w 1131"/>
                    <a:gd name="T61" fmla="*/ 0 h 166"/>
                    <a:gd name="T62" fmla="*/ 1105 w 1131"/>
                    <a:gd name="T63" fmla="*/ 24 h 166"/>
                    <a:gd name="T64" fmla="*/ 1105 w 1131"/>
                    <a:gd name="T65" fmla="*/ 24 h 166"/>
                    <a:gd name="T66" fmla="*/ 1130 w 1131"/>
                    <a:gd name="T67" fmla="*/ 82 h 166"/>
                    <a:gd name="T68" fmla="*/ 1130 w 1131"/>
                    <a:gd name="T69" fmla="*/ 82 h 166"/>
                    <a:gd name="T70" fmla="*/ 1105 w 1131"/>
                    <a:gd name="T71" fmla="*/ 141 h 166"/>
                    <a:gd name="T72" fmla="*/ 1105 w 1131"/>
                    <a:gd name="T73" fmla="*/ 141 h 166"/>
                    <a:gd name="T74" fmla="*/ 1047 w 1131"/>
                    <a:gd name="T75" fmla="*/ 165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31" h="166">
                      <a:moveTo>
                        <a:pt x="82" y="19"/>
                      </a:moveTo>
                      <a:lnTo>
                        <a:pt x="82" y="19"/>
                      </a:lnTo>
                      <a:cubicBezTo>
                        <a:pt x="65" y="19"/>
                        <a:pt x="49" y="26"/>
                        <a:pt x="37" y="38"/>
                      </a:cubicBezTo>
                      <a:lnTo>
                        <a:pt x="37" y="38"/>
                      </a:lnTo>
                      <a:cubicBezTo>
                        <a:pt x="25" y="50"/>
                        <a:pt x="18" y="65"/>
                        <a:pt x="18" y="82"/>
                      </a:cubicBezTo>
                      <a:lnTo>
                        <a:pt x="18" y="82"/>
                      </a:lnTo>
                      <a:cubicBezTo>
                        <a:pt x="18" y="99"/>
                        <a:pt x="25" y="116"/>
                        <a:pt x="37" y="128"/>
                      </a:cubicBezTo>
                      <a:lnTo>
                        <a:pt x="37" y="128"/>
                      </a:lnTo>
                      <a:cubicBezTo>
                        <a:pt x="49" y="140"/>
                        <a:pt x="65" y="146"/>
                        <a:pt x="82" y="146"/>
                      </a:cubicBezTo>
                      <a:lnTo>
                        <a:pt x="1047" y="146"/>
                      </a:lnTo>
                      <a:lnTo>
                        <a:pt x="1047" y="146"/>
                      </a:lnTo>
                      <a:cubicBezTo>
                        <a:pt x="1065" y="146"/>
                        <a:pt x="1081" y="140"/>
                        <a:pt x="1093" y="128"/>
                      </a:cubicBezTo>
                      <a:lnTo>
                        <a:pt x="1093" y="128"/>
                      </a:lnTo>
                      <a:cubicBezTo>
                        <a:pt x="1105" y="116"/>
                        <a:pt x="1111" y="99"/>
                        <a:pt x="1111" y="82"/>
                      </a:cubicBezTo>
                      <a:lnTo>
                        <a:pt x="1111" y="82"/>
                      </a:lnTo>
                      <a:cubicBezTo>
                        <a:pt x="1111" y="65"/>
                        <a:pt x="1105" y="50"/>
                        <a:pt x="1093" y="38"/>
                      </a:cubicBezTo>
                      <a:lnTo>
                        <a:pt x="1093" y="38"/>
                      </a:lnTo>
                      <a:cubicBezTo>
                        <a:pt x="1081" y="26"/>
                        <a:pt x="1065" y="19"/>
                        <a:pt x="1047" y="19"/>
                      </a:cubicBezTo>
                      <a:lnTo>
                        <a:pt x="82" y="19"/>
                      </a:lnTo>
                      <a:close/>
                      <a:moveTo>
                        <a:pt x="1047" y="165"/>
                      </a:moveTo>
                      <a:lnTo>
                        <a:pt x="82" y="165"/>
                      </a:lnTo>
                      <a:lnTo>
                        <a:pt x="82" y="165"/>
                      </a:lnTo>
                      <a:cubicBezTo>
                        <a:pt x="60" y="165"/>
                        <a:pt x="39" y="157"/>
                        <a:pt x="23" y="141"/>
                      </a:cubicBezTo>
                      <a:lnTo>
                        <a:pt x="23" y="141"/>
                      </a:lnTo>
                      <a:cubicBezTo>
                        <a:pt x="8" y="125"/>
                        <a:pt x="0" y="104"/>
                        <a:pt x="0" y="82"/>
                      </a:cubicBezTo>
                      <a:lnTo>
                        <a:pt x="0" y="82"/>
                      </a:lnTo>
                      <a:cubicBezTo>
                        <a:pt x="0" y="61"/>
                        <a:pt x="8" y="40"/>
                        <a:pt x="23" y="24"/>
                      </a:cubicBezTo>
                      <a:lnTo>
                        <a:pt x="23" y="24"/>
                      </a:lnTo>
                      <a:cubicBezTo>
                        <a:pt x="39" y="8"/>
                        <a:pt x="60" y="0"/>
                        <a:pt x="82" y="0"/>
                      </a:cubicBezTo>
                      <a:lnTo>
                        <a:pt x="1047" y="0"/>
                      </a:lnTo>
                      <a:lnTo>
                        <a:pt x="1047" y="0"/>
                      </a:lnTo>
                      <a:cubicBezTo>
                        <a:pt x="1069" y="0"/>
                        <a:pt x="1090" y="8"/>
                        <a:pt x="1105" y="24"/>
                      </a:cubicBezTo>
                      <a:lnTo>
                        <a:pt x="1105" y="24"/>
                      </a:lnTo>
                      <a:cubicBezTo>
                        <a:pt x="1121" y="40"/>
                        <a:pt x="1130" y="61"/>
                        <a:pt x="1130" y="82"/>
                      </a:cubicBezTo>
                      <a:lnTo>
                        <a:pt x="1130" y="82"/>
                      </a:lnTo>
                      <a:cubicBezTo>
                        <a:pt x="1130" y="104"/>
                        <a:pt x="1121" y="125"/>
                        <a:pt x="1105" y="141"/>
                      </a:cubicBezTo>
                      <a:lnTo>
                        <a:pt x="1105" y="141"/>
                      </a:lnTo>
                      <a:cubicBezTo>
                        <a:pt x="1090" y="157"/>
                        <a:pt x="1069" y="165"/>
                        <a:pt x="1047" y="16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6" name="Freeform 266">
                  <a:extLst>
                    <a:ext uri="{FF2B5EF4-FFF2-40B4-BE49-F238E27FC236}">
                      <a16:creationId xmlns:a16="http://schemas.microsoft.com/office/drawing/2014/main" id="{87F2A6AD-18CF-4652-A206-5675A4C1FA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21454" y="7723344"/>
                  <a:ext cx="910475" cy="164827"/>
                </a:xfrm>
                <a:custGeom>
                  <a:avLst/>
                  <a:gdLst>
                    <a:gd name="T0" fmla="*/ 757 w 1024"/>
                    <a:gd name="T1" fmla="*/ 0 h 186"/>
                    <a:gd name="T2" fmla="*/ 93 w 1024"/>
                    <a:gd name="T3" fmla="*/ 0 h 186"/>
                    <a:gd name="T4" fmla="*/ 93 w 1024"/>
                    <a:gd name="T5" fmla="*/ 0 h 186"/>
                    <a:gd name="T6" fmla="*/ 27 w 1024"/>
                    <a:gd name="T7" fmla="*/ 27 h 186"/>
                    <a:gd name="T8" fmla="*/ 27 w 1024"/>
                    <a:gd name="T9" fmla="*/ 27 h 186"/>
                    <a:gd name="T10" fmla="*/ 0 w 1024"/>
                    <a:gd name="T11" fmla="*/ 93 h 186"/>
                    <a:gd name="T12" fmla="*/ 0 w 1024"/>
                    <a:gd name="T13" fmla="*/ 93 h 186"/>
                    <a:gd name="T14" fmla="*/ 27 w 1024"/>
                    <a:gd name="T15" fmla="*/ 158 h 186"/>
                    <a:gd name="T16" fmla="*/ 27 w 1024"/>
                    <a:gd name="T17" fmla="*/ 158 h 186"/>
                    <a:gd name="T18" fmla="*/ 93 w 1024"/>
                    <a:gd name="T19" fmla="*/ 185 h 186"/>
                    <a:gd name="T20" fmla="*/ 757 w 1024"/>
                    <a:gd name="T21" fmla="*/ 185 h 186"/>
                    <a:gd name="T22" fmla="*/ 837 w 1024"/>
                    <a:gd name="T23" fmla="*/ 185 h 186"/>
                    <a:gd name="T24" fmla="*/ 1023 w 1024"/>
                    <a:gd name="T25" fmla="*/ 0 h 186"/>
                    <a:gd name="T26" fmla="*/ 757 w 1024"/>
                    <a:gd name="T27" fmla="*/ 0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24" h="186">
                      <a:moveTo>
                        <a:pt x="757" y="0"/>
                      </a:moveTo>
                      <a:lnTo>
                        <a:pt x="93" y="0"/>
                      </a:lnTo>
                      <a:lnTo>
                        <a:pt x="93" y="0"/>
                      </a:lnTo>
                      <a:cubicBezTo>
                        <a:pt x="67" y="0"/>
                        <a:pt x="44" y="10"/>
                        <a:pt x="27" y="27"/>
                      </a:cubicBezTo>
                      <a:lnTo>
                        <a:pt x="27" y="27"/>
                      </a:lnTo>
                      <a:cubicBezTo>
                        <a:pt x="10" y="43"/>
                        <a:pt x="0" y="66"/>
                        <a:pt x="0" y="93"/>
                      </a:cubicBezTo>
                      <a:lnTo>
                        <a:pt x="0" y="93"/>
                      </a:lnTo>
                      <a:cubicBezTo>
                        <a:pt x="0" y="119"/>
                        <a:pt x="10" y="142"/>
                        <a:pt x="27" y="158"/>
                      </a:cubicBezTo>
                      <a:lnTo>
                        <a:pt x="27" y="158"/>
                      </a:lnTo>
                      <a:cubicBezTo>
                        <a:pt x="44" y="175"/>
                        <a:pt x="67" y="185"/>
                        <a:pt x="93" y="185"/>
                      </a:cubicBezTo>
                      <a:lnTo>
                        <a:pt x="757" y="185"/>
                      </a:lnTo>
                      <a:lnTo>
                        <a:pt x="837" y="185"/>
                      </a:lnTo>
                      <a:lnTo>
                        <a:pt x="1023" y="0"/>
                      </a:lnTo>
                      <a:lnTo>
                        <a:pt x="757" y="0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7" name="Freeform 267">
                  <a:extLst>
                    <a:ext uri="{FF2B5EF4-FFF2-40B4-BE49-F238E27FC236}">
                      <a16:creationId xmlns:a16="http://schemas.microsoft.com/office/drawing/2014/main" id="{70E41653-E12B-4019-9B45-3A1995018E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13605" y="7715495"/>
                  <a:ext cx="937948" cy="184451"/>
                </a:xfrm>
                <a:custGeom>
                  <a:avLst/>
                  <a:gdLst>
                    <a:gd name="T0" fmla="*/ 102 w 1056"/>
                    <a:gd name="T1" fmla="*/ 19 h 206"/>
                    <a:gd name="T2" fmla="*/ 102 w 1056"/>
                    <a:gd name="T3" fmla="*/ 19 h 206"/>
                    <a:gd name="T4" fmla="*/ 43 w 1056"/>
                    <a:gd name="T5" fmla="*/ 43 h 206"/>
                    <a:gd name="T6" fmla="*/ 43 w 1056"/>
                    <a:gd name="T7" fmla="*/ 43 h 206"/>
                    <a:gd name="T8" fmla="*/ 18 w 1056"/>
                    <a:gd name="T9" fmla="*/ 103 h 206"/>
                    <a:gd name="T10" fmla="*/ 18 w 1056"/>
                    <a:gd name="T11" fmla="*/ 103 h 206"/>
                    <a:gd name="T12" fmla="*/ 43 w 1056"/>
                    <a:gd name="T13" fmla="*/ 162 h 206"/>
                    <a:gd name="T14" fmla="*/ 43 w 1056"/>
                    <a:gd name="T15" fmla="*/ 162 h 206"/>
                    <a:gd name="T16" fmla="*/ 102 w 1056"/>
                    <a:gd name="T17" fmla="*/ 186 h 206"/>
                    <a:gd name="T18" fmla="*/ 842 w 1056"/>
                    <a:gd name="T19" fmla="*/ 186 h 206"/>
                    <a:gd name="T20" fmla="*/ 1010 w 1056"/>
                    <a:gd name="T21" fmla="*/ 19 h 206"/>
                    <a:gd name="T22" fmla="*/ 102 w 1056"/>
                    <a:gd name="T23" fmla="*/ 19 h 206"/>
                    <a:gd name="T24" fmla="*/ 850 w 1056"/>
                    <a:gd name="T25" fmla="*/ 205 h 206"/>
                    <a:gd name="T26" fmla="*/ 102 w 1056"/>
                    <a:gd name="T27" fmla="*/ 205 h 206"/>
                    <a:gd name="T28" fmla="*/ 102 w 1056"/>
                    <a:gd name="T29" fmla="*/ 205 h 206"/>
                    <a:gd name="T30" fmla="*/ 29 w 1056"/>
                    <a:gd name="T31" fmla="*/ 175 h 206"/>
                    <a:gd name="T32" fmla="*/ 29 w 1056"/>
                    <a:gd name="T33" fmla="*/ 175 h 206"/>
                    <a:gd name="T34" fmla="*/ 0 w 1056"/>
                    <a:gd name="T35" fmla="*/ 103 h 206"/>
                    <a:gd name="T36" fmla="*/ 0 w 1056"/>
                    <a:gd name="T37" fmla="*/ 103 h 206"/>
                    <a:gd name="T38" fmla="*/ 29 w 1056"/>
                    <a:gd name="T39" fmla="*/ 30 h 206"/>
                    <a:gd name="T40" fmla="*/ 29 w 1056"/>
                    <a:gd name="T41" fmla="*/ 30 h 206"/>
                    <a:gd name="T42" fmla="*/ 102 w 1056"/>
                    <a:gd name="T43" fmla="*/ 0 h 206"/>
                    <a:gd name="T44" fmla="*/ 1055 w 1056"/>
                    <a:gd name="T45" fmla="*/ 0 h 206"/>
                    <a:gd name="T46" fmla="*/ 850 w 1056"/>
                    <a:gd name="T47" fmla="*/ 205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56" h="206">
                      <a:moveTo>
                        <a:pt x="102" y="19"/>
                      </a:moveTo>
                      <a:lnTo>
                        <a:pt x="102" y="19"/>
                      </a:lnTo>
                      <a:cubicBezTo>
                        <a:pt x="80" y="19"/>
                        <a:pt x="59" y="28"/>
                        <a:pt x="43" y="43"/>
                      </a:cubicBezTo>
                      <a:lnTo>
                        <a:pt x="43" y="43"/>
                      </a:lnTo>
                      <a:cubicBezTo>
                        <a:pt x="27" y="59"/>
                        <a:pt x="18" y="80"/>
                        <a:pt x="18" y="103"/>
                      </a:cubicBezTo>
                      <a:lnTo>
                        <a:pt x="18" y="103"/>
                      </a:lnTo>
                      <a:cubicBezTo>
                        <a:pt x="18" y="125"/>
                        <a:pt x="27" y="146"/>
                        <a:pt x="43" y="162"/>
                      </a:cubicBezTo>
                      <a:lnTo>
                        <a:pt x="43" y="162"/>
                      </a:lnTo>
                      <a:cubicBezTo>
                        <a:pt x="59" y="178"/>
                        <a:pt x="80" y="186"/>
                        <a:pt x="102" y="186"/>
                      </a:cubicBezTo>
                      <a:lnTo>
                        <a:pt x="842" y="186"/>
                      </a:lnTo>
                      <a:lnTo>
                        <a:pt x="1010" y="19"/>
                      </a:lnTo>
                      <a:lnTo>
                        <a:pt x="102" y="19"/>
                      </a:lnTo>
                      <a:close/>
                      <a:moveTo>
                        <a:pt x="850" y="205"/>
                      </a:moveTo>
                      <a:lnTo>
                        <a:pt x="102" y="205"/>
                      </a:lnTo>
                      <a:lnTo>
                        <a:pt x="102" y="205"/>
                      </a:lnTo>
                      <a:cubicBezTo>
                        <a:pt x="75" y="205"/>
                        <a:pt x="49" y="195"/>
                        <a:pt x="29" y="175"/>
                      </a:cubicBezTo>
                      <a:lnTo>
                        <a:pt x="29" y="175"/>
                      </a:lnTo>
                      <a:cubicBezTo>
                        <a:pt x="10" y="156"/>
                        <a:pt x="0" y="131"/>
                        <a:pt x="0" y="103"/>
                      </a:cubicBezTo>
                      <a:lnTo>
                        <a:pt x="0" y="103"/>
                      </a:lnTo>
                      <a:cubicBezTo>
                        <a:pt x="0" y="76"/>
                        <a:pt x="10" y="49"/>
                        <a:pt x="29" y="30"/>
                      </a:cubicBezTo>
                      <a:lnTo>
                        <a:pt x="29" y="30"/>
                      </a:lnTo>
                      <a:cubicBezTo>
                        <a:pt x="49" y="11"/>
                        <a:pt x="75" y="0"/>
                        <a:pt x="102" y="0"/>
                      </a:cubicBezTo>
                      <a:lnTo>
                        <a:pt x="1055" y="0"/>
                      </a:lnTo>
                      <a:lnTo>
                        <a:pt x="850" y="20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8" name="Freeform 268">
                  <a:extLst>
                    <a:ext uri="{FF2B5EF4-FFF2-40B4-BE49-F238E27FC236}">
                      <a16:creationId xmlns:a16="http://schemas.microsoft.com/office/drawing/2014/main" id="{2902D4F6-7488-4B59-B137-12EAFD644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67102" y="7723344"/>
                  <a:ext cx="604367" cy="164827"/>
                </a:xfrm>
                <a:custGeom>
                  <a:avLst/>
                  <a:gdLst>
                    <a:gd name="T0" fmla="*/ 649 w 678"/>
                    <a:gd name="T1" fmla="*/ 27 h 186"/>
                    <a:gd name="T2" fmla="*/ 649 w 678"/>
                    <a:gd name="T3" fmla="*/ 27 h 186"/>
                    <a:gd name="T4" fmla="*/ 583 w 678"/>
                    <a:gd name="T5" fmla="*/ 0 h 186"/>
                    <a:gd name="T6" fmla="*/ 186 w 678"/>
                    <a:gd name="T7" fmla="*/ 0 h 186"/>
                    <a:gd name="T8" fmla="*/ 0 w 678"/>
                    <a:gd name="T9" fmla="*/ 185 h 186"/>
                    <a:gd name="T10" fmla="*/ 583 w 678"/>
                    <a:gd name="T11" fmla="*/ 185 h 186"/>
                    <a:gd name="T12" fmla="*/ 583 w 678"/>
                    <a:gd name="T13" fmla="*/ 185 h 186"/>
                    <a:gd name="T14" fmla="*/ 649 w 678"/>
                    <a:gd name="T15" fmla="*/ 158 h 186"/>
                    <a:gd name="T16" fmla="*/ 649 w 678"/>
                    <a:gd name="T17" fmla="*/ 158 h 186"/>
                    <a:gd name="T18" fmla="*/ 677 w 678"/>
                    <a:gd name="T19" fmla="*/ 93 h 186"/>
                    <a:gd name="T20" fmla="*/ 677 w 678"/>
                    <a:gd name="T21" fmla="*/ 93 h 186"/>
                    <a:gd name="T22" fmla="*/ 649 w 678"/>
                    <a:gd name="T23" fmla="*/ 27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78" h="186">
                      <a:moveTo>
                        <a:pt x="649" y="27"/>
                      </a:moveTo>
                      <a:lnTo>
                        <a:pt x="649" y="27"/>
                      </a:lnTo>
                      <a:cubicBezTo>
                        <a:pt x="633" y="10"/>
                        <a:pt x="610" y="0"/>
                        <a:pt x="583" y="0"/>
                      </a:cubicBezTo>
                      <a:lnTo>
                        <a:pt x="186" y="0"/>
                      </a:lnTo>
                      <a:lnTo>
                        <a:pt x="0" y="185"/>
                      </a:lnTo>
                      <a:lnTo>
                        <a:pt x="583" y="185"/>
                      </a:lnTo>
                      <a:lnTo>
                        <a:pt x="583" y="185"/>
                      </a:lnTo>
                      <a:cubicBezTo>
                        <a:pt x="610" y="185"/>
                        <a:pt x="633" y="175"/>
                        <a:pt x="649" y="158"/>
                      </a:cubicBezTo>
                      <a:lnTo>
                        <a:pt x="649" y="158"/>
                      </a:lnTo>
                      <a:cubicBezTo>
                        <a:pt x="666" y="142"/>
                        <a:pt x="677" y="119"/>
                        <a:pt x="677" y="93"/>
                      </a:cubicBezTo>
                      <a:lnTo>
                        <a:pt x="677" y="93"/>
                      </a:lnTo>
                      <a:cubicBezTo>
                        <a:pt x="677" y="66"/>
                        <a:pt x="666" y="43"/>
                        <a:pt x="649" y="27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9" name="Freeform 269">
                  <a:extLst>
                    <a:ext uri="{FF2B5EF4-FFF2-40B4-BE49-F238E27FC236}">
                      <a16:creationId xmlns:a16="http://schemas.microsoft.com/office/drawing/2014/main" id="{7AB23EB2-939A-45EB-B89A-6E0EB622A3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47481" y="7715495"/>
                  <a:ext cx="631837" cy="184451"/>
                </a:xfrm>
                <a:custGeom>
                  <a:avLst/>
                  <a:gdLst>
                    <a:gd name="T0" fmla="*/ 45 w 710"/>
                    <a:gd name="T1" fmla="*/ 186 h 206"/>
                    <a:gd name="T2" fmla="*/ 606 w 710"/>
                    <a:gd name="T3" fmla="*/ 186 h 206"/>
                    <a:gd name="T4" fmla="*/ 606 w 710"/>
                    <a:gd name="T5" fmla="*/ 186 h 206"/>
                    <a:gd name="T6" fmla="*/ 666 w 710"/>
                    <a:gd name="T7" fmla="*/ 162 h 206"/>
                    <a:gd name="T8" fmla="*/ 666 w 710"/>
                    <a:gd name="T9" fmla="*/ 162 h 206"/>
                    <a:gd name="T10" fmla="*/ 690 w 710"/>
                    <a:gd name="T11" fmla="*/ 103 h 206"/>
                    <a:gd name="T12" fmla="*/ 690 w 710"/>
                    <a:gd name="T13" fmla="*/ 103 h 206"/>
                    <a:gd name="T14" fmla="*/ 666 w 710"/>
                    <a:gd name="T15" fmla="*/ 43 h 206"/>
                    <a:gd name="T16" fmla="*/ 666 w 710"/>
                    <a:gd name="T17" fmla="*/ 43 h 206"/>
                    <a:gd name="T18" fmla="*/ 606 w 710"/>
                    <a:gd name="T19" fmla="*/ 19 h 206"/>
                    <a:gd name="T20" fmla="*/ 213 w 710"/>
                    <a:gd name="T21" fmla="*/ 19 h 206"/>
                    <a:gd name="T22" fmla="*/ 45 w 710"/>
                    <a:gd name="T23" fmla="*/ 186 h 206"/>
                    <a:gd name="T24" fmla="*/ 606 w 710"/>
                    <a:gd name="T25" fmla="*/ 205 h 206"/>
                    <a:gd name="T26" fmla="*/ 0 w 710"/>
                    <a:gd name="T27" fmla="*/ 205 h 206"/>
                    <a:gd name="T28" fmla="*/ 206 w 710"/>
                    <a:gd name="T29" fmla="*/ 0 h 206"/>
                    <a:gd name="T30" fmla="*/ 606 w 710"/>
                    <a:gd name="T31" fmla="*/ 0 h 206"/>
                    <a:gd name="T32" fmla="*/ 606 w 710"/>
                    <a:gd name="T33" fmla="*/ 0 h 206"/>
                    <a:gd name="T34" fmla="*/ 679 w 710"/>
                    <a:gd name="T35" fmla="*/ 30 h 206"/>
                    <a:gd name="T36" fmla="*/ 679 w 710"/>
                    <a:gd name="T37" fmla="*/ 30 h 206"/>
                    <a:gd name="T38" fmla="*/ 709 w 710"/>
                    <a:gd name="T39" fmla="*/ 103 h 206"/>
                    <a:gd name="T40" fmla="*/ 709 w 710"/>
                    <a:gd name="T41" fmla="*/ 103 h 206"/>
                    <a:gd name="T42" fmla="*/ 679 w 710"/>
                    <a:gd name="T43" fmla="*/ 175 h 206"/>
                    <a:gd name="T44" fmla="*/ 679 w 710"/>
                    <a:gd name="T45" fmla="*/ 175 h 206"/>
                    <a:gd name="T46" fmla="*/ 606 w 710"/>
                    <a:gd name="T47" fmla="*/ 205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0" h="206">
                      <a:moveTo>
                        <a:pt x="45" y="186"/>
                      </a:moveTo>
                      <a:lnTo>
                        <a:pt x="606" y="186"/>
                      </a:lnTo>
                      <a:lnTo>
                        <a:pt x="606" y="186"/>
                      </a:lnTo>
                      <a:cubicBezTo>
                        <a:pt x="630" y="186"/>
                        <a:pt x="650" y="178"/>
                        <a:pt x="666" y="162"/>
                      </a:cubicBezTo>
                      <a:lnTo>
                        <a:pt x="666" y="162"/>
                      </a:lnTo>
                      <a:cubicBezTo>
                        <a:pt x="682" y="146"/>
                        <a:pt x="690" y="125"/>
                        <a:pt x="690" y="103"/>
                      </a:cubicBezTo>
                      <a:lnTo>
                        <a:pt x="690" y="103"/>
                      </a:lnTo>
                      <a:cubicBezTo>
                        <a:pt x="690" y="80"/>
                        <a:pt x="682" y="59"/>
                        <a:pt x="666" y="43"/>
                      </a:cubicBezTo>
                      <a:lnTo>
                        <a:pt x="666" y="43"/>
                      </a:lnTo>
                      <a:cubicBezTo>
                        <a:pt x="650" y="28"/>
                        <a:pt x="630" y="19"/>
                        <a:pt x="606" y="19"/>
                      </a:cubicBezTo>
                      <a:lnTo>
                        <a:pt x="213" y="19"/>
                      </a:lnTo>
                      <a:lnTo>
                        <a:pt x="45" y="186"/>
                      </a:lnTo>
                      <a:close/>
                      <a:moveTo>
                        <a:pt x="606" y="205"/>
                      </a:moveTo>
                      <a:lnTo>
                        <a:pt x="0" y="205"/>
                      </a:lnTo>
                      <a:lnTo>
                        <a:pt x="2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cubicBezTo>
                        <a:pt x="634" y="0"/>
                        <a:pt x="660" y="11"/>
                        <a:pt x="679" y="30"/>
                      </a:cubicBezTo>
                      <a:lnTo>
                        <a:pt x="679" y="30"/>
                      </a:lnTo>
                      <a:cubicBezTo>
                        <a:pt x="699" y="49"/>
                        <a:pt x="709" y="76"/>
                        <a:pt x="709" y="103"/>
                      </a:cubicBezTo>
                      <a:lnTo>
                        <a:pt x="709" y="103"/>
                      </a:lnTo>
                      <a:cubicBezTo>
                        <a:pt x="709" y="131"/>
                        <a:pt x="699" y="156"/>
                        <a:pt x="679" y="175"/>
                      </a:cubicBezTo>
                      <a:lnTo>
                        <a:pt x="679" y="175"/>
                      </a:lnTo>
                      <a:cubicBezTo>
                        <a:pt x="660" y="195"/>
                        <a:pt x="634" y="205"/>
                        <a:pt x="606" y="2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4D0FB3DC-ACB7-4178-93A3-6FA0A941DA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6775" y="8115791"/>
                  <a:ext cx="1223540" cy="18643"/>
                </a:xfrm>
                <a:custGeom>
                  <a:avLst/>
                  <a:gdLst>
                    <a:gd name="connsiteX0" fmla="*/ 707483 w 1223540"/>
                    <a:gd name="connsiteY0" fmla="*/ 0 h 18643"/>
                    <a:gd name="connsiteX1" fmla="*/ 1214612 w 1223540"/>
                    <a:gd name="connsiteY1" fmla="*/ 0 h 18643"/>
                    <a:gd name="connsiteX2" fmla="*/ 1223540 w 1223540"/>
                    <a:gd name="connsiteY2" fmla="*/ 9812 h 18643"/>
                    <a:gd name="connsiteX3" fmla="*/ 1214612 w 1223540"/>
                    <a:gd name="connsiteY3" fmla="*/ 18643 h 18643"/>
                    <a:gd name="connsiteX4" fmla="*/ 707483 w 1223540"/>
                    <a:gd name="connsiteY4" fmla="*/ 18643 h 18643"/>
                    <a:gd name="connsiteX5" fmla="*/ 698555 w 1223540"/>
                    <a:gd name="connsiteY5" fmla="*/ 9812 h 18643"/>
                    <a:gd name="connsiteX6" fmla="*/ 707483 w 1223540"/>
                    <a:gd name="connsiteY6" fmla="*/ 0 h 18643"/>
                    <a:gd name="connsiteX7" fmla="*/ 8876 w 1223540"/>
                    <a:gd name="connsiteY7" fmla="*/ 0 h 18643"/>
                    <a:gd name="connsiteX8" fmla="*/ 513075 w 1223540"/>
                    <a:gd name="connsiteY8" fmla="*/ 0 h 18643"/>
                    <a:gd name="connsiteX9" fmla="*/ 521064 w 1223540"/>
                    <a:gd name="connsiteY9" fmla="*/ 9812 h 18643"/>
                    <a:gd name="connsiteX10" fmla="*/ 513075 w 1223540"/>
                    <a:gd name="connsiteY10" fmla="*/ 18643 h 18643"/>
                    <a:gd name="connsiteX11" fmla="*/ 8876 w 1223540"/>
                    <a:gd name="connsiteY11" fmla="*/ 18643 h 18643"/>
                    <a:gd name="connsiteX12" fmla="*/ 0 w 1223540"/>
                    <a:gd name="connsiteY12" fmla="*/ 9812 h 18643"/>
                    <a:gd name="connsiteX13" fmla="*/ 8876 w 1223540"/>
                    <a:gd name="connsiteY13" fmla="*/ 0 h 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23540" h="18643">
                      <a:moveTo>
                        <a:pt x="707483" y="0"/>
                      </a:moveTo>
                      <a:lnTo>
                        <a:pt x="1214612" y="0"/>
                      </a:lnTo>
                      <a:cubicBezTo>
                        <a:pt x="1219969" y="0"/>
                        <a:pt x="1223540" y="3925"/>
                        <a:pt x="1223540" y="9812"/>
                      </a:cubicBezTo>
                      <a:cubicBezTo>
                        <a:pt x="1223540" y="14718"/>
                        <a:pt x="1219969" y="18643"/>
                        <a:pt x="1214612" y="18643"/>
                      </a:cubicBezTo>
                      <a:lnTo>
                        <a:pt x="707483" y="18643"/>
                      </a:lnTo>
                      <a:cubicBezTo>
                        <a:pt x="703019" y="18643"/>
                        <a:pt x="698555" y="14718"/>
                        <a:pt x="698555" y="9812"/>
                      </a:cubicBezTo>
                      <a:cubicBezTo>
                        <a:pt x="698555" y="3925"/>
                        <a:pt x="703019" y="0"/>
                        <a:pt x="707483" y="0"/>
                      </a:cubicBezTo>
                      <a:close/>
                      <a:moveTo>
                        <a:pt x="8876" y="0"/>
                      </a:moveTo>
                      <a:lnTo>
                        <a:pt x="513075" y="0"/>
                      </a:lnTo>
                      <a:cubicBezTo>
                        <a:pt x="517513" y="0"/>
                        <a:pt x="521064" y="3925"/>
                        <a:pt x="521064" y="9812"/>
                      </a:cubicBezTo>
                      <a:cubicBezTo>
                        <a:pt x="521064" y="14718"/>
                        <a:pt x="517513" y="18643"/>
                        <a:pt x="513075" y="18643"/>
                      </a:cubicBezTo>
                      <a:lnTo>
                        <a:pt x="8876" y="18643"/>
                      </a:lnTo>
                      <a:cubicBezTo>
                        <a:pt x="4438" y="18643"/>
                        <a:pt x="0" y="14718"/>
                        <a:pt x="0" y="9812"/>
                      </a:cubicBezTo>
                      <a:cubicBezTo>
                        <a:pt x="0" y="3925"/>
                        <a:pt x="4438" y="0"/>
                        <a:pt x="88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1" name="Freeform 272">
                  <a:extLst>
                    <a:ext uri="{FF2B5EF4-FFF2-40B4-BE49-F238E27FC236}">
                      <a16:creationId xmlns:a16="http://schemas.microsoft.com/office/drawing/2014/main" id="{1A919AF7-A749-407C-837F-A3C6A394A1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20599" y="7625233"/>
                  <a:ext cx="404221" cy="404218"/>
                </a:xfrm>
                <a:custGeom>
                  <a:avLst/>
                  <a:gdLst>
                    <a:gd name="T0" fmla="*/ 455 w 456"/>
                    <a:gd name="T1" fmla="*/ 228 h 456"/>
                    <a:gd name="T2" fmla="*/ 455 w 456"/>
                    <a:gd name="T3" fmla="*/ 228 h 456"/>
                    <a:gd name="T4" fmla="*/ 228 w 456"/>
                    <a:gd name="T5" fmla="*/ 455 h 456"/>
                    <a:gd name="T6" fmla="*/ 228 w 456"/>
                    <a:gd name="T7" fmla="*/ 455 h 456"/>
                    <a:gd name="T8" fmla="*/ 0 w 456"/>
                    <a:gd name="T9" fmla="*/ 228 h 456"/>
                    <a:gd name="T10" fmla="*/ 0 w 456"/>
                    <a:gd name="T11" fmla="*/ 228 h 456"/>
                    <a:gd name="T12" fmla="*/ 228 w 456"/>
                    <a:gd name="T13" fmla="*/ 0 h 456"/>
                    <a:gd name="T14" fmla="*/ 228 w 456"/>
                    <a:gd name="T15" fmla="*/ 0 h 456"/>
                    <a:gd name="T16" fmla="*/ 455 w 456"/>
                    <a:gd name="T17" fmla="*/ 228 h 4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6" h="456">
                      <a:moveTo>
                        <a:pt x="455" y="228"/>
                      </a:moveTo>
                      <a:lnTo>
                        <a:pt x="455" y="228"/>
                      </a:lnTo>
                      <a:cubicBezTo>
                        <a:pt x="455" y="353"/>
                        <a:pt x="353" y="455"/>
                        <a:pt x="228" y="455"/>
                      </a:cubicBezTo>
                      <a:lnTo>
                        <a:pt x="228" y="455"/>
                      </a:lnTo>
                      <a:cubicBezTo>
                        <a:pt x="102" y="455"/>
                        <a:pt x="0" y="353"/>
                        <a:pt x="0" y="228"/>
                      </a:cubicBezTo>
                      <a:lnTo>
                        <a:pt x="0" y="228"/>
                      </a:lnTo>
                      <a:cubicBezTo>
                        <a:pt x="0" y="102"/>
                        <a:pt x="102" y="0"/>
                        <a:pt x="228" y="0"/>
                      </a:cubicBezTo>
                      <a:lnTo>
                        <a:pt x="228" y="0"/>
                      </a:lnTo>
                      <a:cubicBezTo>
                        <a:pt x="353" y="0"/>
                        <a:pt x="455" y="102"/>
                        <a:pt x="455" y="22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2" name="Freeform 273">
                  <a:extLst>
                    <a:ext uri="{FF2B5EF4-FFF2-40B4-BE49-F238E27FC236}">
                      <a16:creationId xmlns:a16="http://schemas.microsoft.com/office/drawing/2014/main" id="{B07C48EF-4E25-4E9F-B024-D642252645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12750" y="7617384"/>
                  <a:ext cx="419919" cy="419916"/>
                </a:xfrm>
                <a:custGeom>
                  <a:avLst/>
                  <a:gdLst>
                    <a:gd name="T0" fmla="*/ 237 w 474"/>
                    <a:gd name="T1" fmla="*/ 19 h 474"/>
                    <a:gd name="T2" fmla="*/ 237 w 474"/>
                    <a:gd name="T3" fmla="*/ 19 h 474"/>
                    <a:gd name="T4" fmla="*/ 19 w 474"/>
                    <a:gd name="T5" fmla="*/ 237 h 474"/>
                    <a:gd name="T6" fmla="*/ 19 w 474"/>
                    <a:gd name="T7" fmla="*/ 237 h 474"/>
                    <a:gd name="T8" fmla="*/ 237 w 474"/>
                    <a:gd name="T9" fmla="*/ 455 h 474"/>
                    <a:gd name="T10" fmla="*/ 237 w 474"/>
                    <a:gd name="T11" fmla="*/ 455 h 474"/>
                    <a:gd name="T12" fmla="*/ 454 w 474"/>
                    <a:gd name="T13" fmla="*/ 237 h 474"/>
                    <a:gd name="T14" fmla="*/ 454 w 474"/>
                    <a:gd name="T15" fmla="*/ 237 h 474"/>
                    <a:gd name="T16" fmla="*/ 237 w 474"/>
                    <a:gd name="T17" fmla="*/ 19 h 474"/>
                    <a:gd name="T18" fmla="*/ 237 w 474"/>
                    <a:gd name="T19" fmla="*/ 473 h 474"/>
                    <a:gd name="T20" fmla="*/ 237 w 474"/>
                    <a:gd name="T21" fmla="*/ 473 h 474"/>
                    <a:gd name="T22" fmla="*/ 0 w 474"/>
                    <a:gd name="T23" fmla="*/ 237 h 474"/>
                    <a:gd name="T24" fmla="*/ 0 w 474"/>
                    <a:gd name="T25" fmla="*/ 237 h 474"/>
                    <a:gd name="T26" fmla="*/ 237 w 474"/>
                    <a:gd name="T27" fmla="*/ 0 h 474"/>
                    <a:gd name="T28" fmla="*/ 237 w 474"/>
                    <a:gd name="T29" fmla="*/ 0 h 474"/>
                    <a:gd name="T30" fmla="*/ 473 w 474"/>
                    <a:gd name="T31" fmla="*/ 237 h 474"/>
                    <a:gd name="T32" fmla="*/ 473 w 474"/>
                    <a:gd name="T33" fmla="*/ 237 h 474"/>
                    <a:gd name="T34" fmla="*/ 237 w 474"/>
                    <a:gd name="T35" fmla="*/ 473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74" h="474">
                      <a:moveTo>
                        <a:pt x="237" y="19"/>
                      </a:moveTo>
                      <a:lnTo>
                        <a:pt x="237" y="19"/>
                      </a:lnTo>
                      <a:cubicBezTo>
                        <a:pt x="117" y="19"/>
                        <a:pt x="19" y="117"/>
                        <a:pt x="19" y="237"/>
                      </a:cubicBezTo>
                      <a:lnTo>
                        <a:pt x="19" y="237"/>
                      </a:lnTo>
                      <a:cubicBezTo>
                        <a:pt x="19" y="357"/>
                        <a:pt x="117" y="455"/>
                        <a:pt x="237" y="455"/>
                      </a:cubicBezTo>
                      <a:lnTo>
                        <a:pt x="237" y="455"/>
                      </a:lnTo>
                      <a:cubicBezTo>
                        <a:pt x="357" y="455"/>
                        <a:pt x="454" y="357"/>
                        <a:pt x="454" y="237"/>
                      </a:cubicBezTo>
                      <a:lnTo>
                        <a:pt x="454" y="237"/>
                      </a:lnTo>
                      <a:cubicBezTo>
                        <a:pt x="454" y="117"/>
                        <a:pt x="357" y="19"/>
                        <a:pt x="237" y="19"/>
                      </a:cubicBezTo>
                      <a:close/>
                      <a:moveTo>
                        <a:pt x="237" y="473"/>
                      </a:moveTo>
                      <a:lnTo>
                        <a:pt x="237" y="473"/>
                      </a:lnTo>
                      <a:cubicBezTo>
                        <a:pt x="106" y="473"/>
                        <a:pt x="0" y="367"/>
                        <a:pt x="0" y="237"/>
                      </a:cubicBezTo>
                      <a:lnTo>
                        <a:pt x="0" y="237"/>
                      </a:lnTo>
                      <a:cubicBezTo>
                        <a:pt x="0" y="106"/>
                        <a:pt x="106" y="0"/>
                        <a:pt x="237" y="0"/>
                      </a:cubicBezTo>
                      <a:lnTo>
                        <a:pt x="237" y="0"/>
                      </a:lnTo>
                      <a:cubicBezTo>
                        <a:pt x="367" y="0"/>
                        <a:pt x="473" y="106"/>
                        <a:pt x="473" y="237"/>
                      </a:cubicBezTo>
                      <a:lnTo>
                        <a:pt x="473" y="237"/>
                      </a:lnTo>
                      <a:cubicBezTo>
                        <a:pt x="473" y="367"/>
                        <a:pt x="367" y="473"/>
                        <a:pt x="237" y="4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0A70C23A-312B-491D-B0AB-459D4040D5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42918" y="7724007"/>
                  <a:ext cx="158483" cy="206448"/>
                </a:xfrm>
                <a:custGeom>
                  <a:avLst/>
                  <a:gdLst>
                    <a:gd name="connsiteX0" fmla="*/ 73197 w 158483"/>
                    <a:gd name="connsiteY0" fmla="*/ 1991 h 206448"/>
                    <a:gd name="connsiteX1" fmla="*/ 84627 w 158483"/>
                    <a:gd name="connsiteY1" fmla="*/ 1991 h 206448"/>
                    <a:gd name="connsiteX2" fmla="*/ 155846 w 158483"/>
                    <a:gd name="connsiteY2" fmla="*/ 73671 h 206448"/>
                    <a:gd name="connsiteX3" fmla="*/ 155846 w 158483"/>
                    <a:gd name="connsiteY3" fmla="*/ 85176 h 206448"/>
                    <a:gd name="connsiteX4" fmla="*/ 149691 w 158483"/>
                    <a:gd name="connsiteY4" fmla="*/ 87830 h 206448"/>
                    <a:gd name="connsiteX5" fmla="*/ 143536 w 158483"/>
                    <a:gd name="connsiteY5" fmla="*/ 85176 h 206448"/>
                    <a:gd name="connsiteX6" fmla="*/ 92547 w 158483"/>
                    <a:gd name="connsiteY6" fmla="*/ 33856 h 206448"/>
                    <a:gd name="connsiteX7" fmla="*/ 92547 w 158483"/>
                    <a:gd name="connsiteY7" fmla="*/ 198477 h 206448"/>
                    <a:gd name="connsiteX8" fmla="*/ 83716 w 158483"/>
                    <a:gd name="connsiteY8" fmla="*/ 206448 h 206448"/>
                    <a:gd name="connsiteX9" fmla="*/ 73904 w 158483"/>
                    <a:gd name="connsiteY9" fmla="*/ 198477 h 206448"/>
                    <a:gd name="connsiteX10" fmla="*/ 73904 w 158483"/>
                    <a:gd name="connsiteY10" fmla="*/ 25983 h 206448"/>
                    <a:gd name="connsiteX11" fmla="*/ 14287 w 158483"/>
                    <a:gd name="connsiteY11" fmla="*/ 85176 h 206448"/>
                    <a:gd name="connsiteX12" fmla="*/ 1978 w 158483"/>
                    <a:gd name="connsiteY12" fmla="*/ 85176 h 206448"/>
                    <a:gd name="connsiteX13" fmla="*/ 1978 w 158483"/>
                    <a:gd name="connsiteY13" fmla="*/ 73671 h 206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483" h="206448">
                      <a:moveTo>
                        <a:pt x="73197" y="1991"/>
                      </a:moveTo>
                      <a:cubicBezTo>
                        <a:pt x="75834" y="-664"/>
                        <a:pt x="81110" y="-664"/>
                        <a:pt x="84627" y="1991"/>
                      </a:cubicBezTo>
                      <a:lnTo>
                        <a:pt x="155846" y="73671"/>
                      </a:lnTo>
                      <a:cubicBezTo>
                        <a:pt x="159363" y="77211"/>
                        <a:pt x="159363" y="82521"/>
                        <a:pt x="155846" y="85176"/>
                      </a:cubicBezTo>
                      <a:cubicBezTo>
                        <a:pt x="154087" y="86945"/>
                        <a:pt x="152329" y="87830"/>
                        <a:pt x="149691" y="87830"/>
                      </a:cubicBezTo>
                      <a:cubicBezTo>
                        <a:pt x="147933" y="87830"/>
                        <a:pt x="145295" y="86945"/>
                        <a:pt x="143536" y="85176"/>
                      </a:cubicBezTo>
                      <a:lnTo>
                        <a:pt x="92547" y="33856"/>
                      </a:lnTo>
                      <a:lnTo>
                        <a:pt x="92547" y="198477"/>
                      </a:lnTo>
                      <a:cubicBezTo>
                        <a:pt x="92547" y="202905"/>
                        <a:pt x="88622" y="206448"/>
                        <a:pt x="83716" y="206448"/>
                      </a:cubicBezTo>
                      <a:cubicBezTo>
                        <a:pt x="78810" y="206448"/>
                        <a:pt x="73904" y="202905"/>
                        <a:pt x="73904" y="198477"/>
                      </a:cubicBezTo>
                      <a:lnTo>
                        <a:pt x="73904" y="25983"/>
                      </a:lnTo>
                      <a:lnTo>
                        <a:pt x="14287" y="85176"/>
                      </a:lnTo>
                      <a:cubicBezTo>
                        <a:pt x="10770" y="88715"/>
                        <a:pt x="5495" y="88715"/>
                        <a:pt x="1978" y="85176"/>
                      </a:cubicBezTo>
                      <a:cubicBezTo>
                        <a:pt x="-660" y="82521"/>
                        <a:pt x="-660" y="77211"/>
                        <a:pt x="1978" y="736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4" name="Freeform 276">
                  <a:extLst>
                    <a:ext uri="{FF2B5EF4-FFF2-40B4-BE49-F238E27FC236}">
                      <a16:creationId xmlns:a16="http://schemas.microsoft.com/office/drawing/2014/main" id="{FD610890-A71E-4923-9DF3-7D3876EE84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93984" y="6675513"/>
                  <a:ext cx="1895514" cy="19621"/>
                </a:xfrm>
                <a:custGeom>
                  <a:avLst/>
                  <a:gdLst>
                    <a:gd name="T0" fmla="*/ 2122 w 2132"/>
                    <a:gd name="T1" fmla="*/ 19 h 20"/>
                    <a:gd name="T2" fmla="*/ 9 w 2132"/>
                    <a:gd name="T3" fmla="*/ 19 h 20"/>
                    <a:gd name="T4" fmla="*/ 9 w 2132"/>
                    <a:gd name="T5" fmla="*/ 19 h 20"/>
                    <a:gd name="T6" fmla="*/ 0 w 2132"/>
                    <a:gd name="T7" fmla="*/ 10 h 20"/>
                    <a:gd name="T8" fmla="*/ 0 w 2132"/>
                    <a:gd name="T9" fmla="*/ 10 h 20"/>
                    <a:gd name="T10" fmla="*/ 9 w 2132"/>
                    <a:gd name="T11" fmla="*/ 0 h 20"/>
                    <a:gd name="T12" fmla="*/ 2122 w 2132"/>
                    <a:gd name="T13" fmla="*/ 0 h 20"/>
                    <a:gd name="T14" fmla="*/ 2122 w 2132"/>
                    <a:gd name="T15" fmla="*/ 0 h 20"/>
                    <a:gd name="T16" fmla="*/ 2131 w 2132"/>
                    <a:gd name="T17" fmla="*/ 10 h 20"/>
                    <a:gd name="T18" fmla="*/ 2131 w 2132"/>
                    <a:gd name="T19" fmla="*/ 10 h 20"/>
                    <a:gd name="T20" fmla="*/ 2122 w 2132"/>
                    <a:gd name="T21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32" h="20">
                      <a:moveTo>
                        <a:pt x="2122" y="19"/>
                      </a:moveTo>
                      <a:lnTo>
                        <a:pt x="9" y="19"/>
                      </a:lnTo>
                      <a:lnTo>
                        <a:pt x="9" y="19"/>
                      </a:lnTo>
                      <a:cubicBezTo>
                        <a:pt x="4" y="19"/>
                        <a:pt x="0" y="15"/>
                        <a:pt x="0" y="10"/>
                      </a:cubicBezTo>
                      <a:lnTo>
                        <a:pt x="0" y="10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2122" y="0"/>
                      </a:lnTo>
                      <a:lnTo>
                        <a:pt x="2122" y="0"/>
                      </a:lnTo>
                      <a:cubicBezTo>
                        <a:pt x="2127" y="0"/>
                        <a:pt x="2131" y="4"/>
                        <a:pt x="2131" y="10"/>
                      </a:cubicBezTo>
                      <a:lnTo>
                        <a:pt x="2131" y="10"/>
                      </a:lnTo>
                      <a:cubicBezTo>
                        <a:pt x="2131" y="15"/>
                        <a:pt x="2127" y="19"/>
                        <a:pt x="2122" y="19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B9C90C7B-EB33-41E8-B0B6-8CB46F8F4718}"/>
                </a:ext>
              </a:extLst>
            </p:cNvPr>
            <p:cNvGrpSpPr/>
            <p:nvPr/>
          </p:nvGrpSpPr>
          <p:grpSpPr>
            <a:xfrm>
              <a:off x="1503068" y="7385840"/>
              <a:ext cx="9429596" cy="4614277"/>
              <a:chOff x="1503068" y="7385840"/>
              <a:chExt cx="9429596" cy="4614277"/>
            </a:xfrm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8EDB15D9-4C1E-48E4-BF5C-8E2090290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917" y="11510452"/>
                <a:ext cx="9413898" cy="477899"/>
              </a:xfrm>
              <a:custGeom>
                <a:avLst/>
                <a:gdLst>
                  <a:gd name="connsiteX0" fmla="*/ 0 w 9413898"/>
                  <a:gd name="connsiteY0" fmla="*/ 333578 h 477899"/>
                  <a:gd name="connsiteX1" fmla="*/ 4707394 w 9413898"/>
                  <a:gd name="connsiteY1" fmla="*/ 333578 h 477899"/>
                  <a:gd name="connsiteX2" fmla="*/ 9413898 w 9413898"/>
                  <a:gd name="connsiteY2" fmla="*/ 333578 h 477899"/>
                  <a:gd name="connsiteX3" fmla="*/ 9371185 w 9413898"/>
                  <a:gd name="connsiteY3" fmla="*/ 435399 h 477899"/>
                  <a:gd name="connsiteX4" fmla="*/ 9267960 w 9413898"/>
                  <a:gd name="connsiteY4" fmla="*/ 477899 h 477899"/>
                  <a:gd name="connsiteX5" fmla="*/ 4707394 w 9413898"/>
                  <a:gd name="connsiteY5" fmla="*/ 477899 h 477899"/>
                  <a:gd name="connsiteX6" fmla="*/ 146828 w 9413898"/>
                  <a:gd name="connsiteY6" fmla="*/ 477899 h 477899"/>
                  <a:gd name="connsiteX7" fmla="*/ 43604 w 9413898"/>
                  <a:gd name="connsiteY7" fmla="*/ 435399 h 477899"/>
                  <a:gd name="connsiteX8" fmla="*/ 0 w 9413898"/>
                  <a:gd name="connsiteY8" fmla="*/ 333578 h 477899"/>
                  <a:gd name="connsiteX9" fmla="*/ 146828 w 9413898"/>
                  <a:gd name="connsiteY9" fmla="*/ 0 h 477899"/>
                  <a:gd name="connsiteX10" fmla="*/ 4707394 w 9413898"/>
                  <a:gd name="connsiteY10" fmla="*/ 0 h 477899"/>
                  <a:gd name="connsiteX11" fmla="*/ 9267960 w 9413898"/>
                  <a:gd name="connsiteY11" fmla="*/ 0 h 477899"/>
                  <a:gd name="connsiteX12" fmla="*/ 9371185 w 9413898"/>
                  <a:gd name="connsiteY12" fmla="*/ 42471 h 477899"/>
                  <a:gd name="connsiteX13" fmla="*/ 9413898 w 9413898"/>
                  <a:gd name="connsiteY13" fmla="*/ 145111 h 477899"/>
                  <a:gd name="connsiteX14" fmla="*/ 9413898 w 9413898"/>
                  <a:gd name="connsiteY14" fmla="*/ 238902 h 477899"/>
                  <a:gd name="connsiteX15" fmla="*/ 9413898 w 9413898"/>
                  <a:gd name="connsiteY15" fmla="*/ 332693 h 477899"/>
                  <a:gd name="connsiteX16" fmla="*/ 4707394 w 9413898"/>
                  <a:gd name="connsiteY16" fmla="*/ 332693 h 477899"/>
                  <a:gd name="connsiteX17" fmla="*/ 0 w 9413898"/>
                  <a:gd name="connsiteY17" fmla="*/ 332693 h 477899"/>
                  <a:gd name="connsiteX18" fmla="*/ 0 w 9413898"/>
                  <a:gd name="connsiteY18" fmla="*/ 238902 h 477899"/>
                  <a:gd name="connsiteX19" fmla="*/ 0 w 9413898"/>
                  <a:gd name="connsiteY19" fmla="*/ 145111 h 477899"/>
                  <a:gd name="connsiteX20" fmla="*/ 43604 w 9413898"/>
                  <a:gd name="connsiteY20" fmla="*/ 42471 h 477899"/>
                  <a:gd name="connsiteX21" fmla="*/ 146828 w 9413898"/>
                  <a:gd name="connsiteY21" fmla="*/ 0 h 477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413898" h="477899">
                    <a:moveTo>
                      <a:pt x="0" y="333578"/>
                    </a:moveTo>
                    <a:lnTo>
                      <a:pt x="4707394" y="333578"/>
                    </a:lnTo>
                    <a:lnTo>
                      <a:pt x="9413898" y="333578"/>
                    </a:lnTo>
                    <a:cubicBezTo>
                      <a:pt x="9413898" y="373421"/>
                      <a:pt x="9397881" y="408837"/>
                      <a:pt x="9371185" y="435399"/>
                    </a:cubicBezTo>
                    <a:cubicBezTo>
                      <a:pt x="9344489" y="461961"/>
                      <a:pt x="9308004" y="477899"/>
                      <a:pt x="9267960" y="477899"/>
                    </a:cubicBezTo>
                    <a:lnTo>
                      <a:pt x="4707394" y="477899"/>
                    </a:lnTo>
                    <a:lnTo>
                      <a:pt x="146828" y="477899"/>
                    </a:lnTo>
                    <a:cubicBezTo>
                      <a:pt x="106784" y="477899"/>
                      <a:pt x="69410" y="461961"/>
                      <a:pt x="43604" y="435399"/>
                    </a:cubicBezTo>
                    <a:cubicBezTo>
                      <a:pt x="16908" y="408837"/>
                      <a:pt x="0" y="373421"/>
                      <a:pt x="0" y="333578"/>
                    </a:cubicBezTo>
                    <a:close/>
                    <a:moveTo>
                      <a:pt x="146828" y="0"/>
                    </a:moveTo>
                    <a:lnTo>
                      <a:pt x="4707394" y="0"/>
                    </a:lnTo>
                    <a:lnTo>
                      <a:pt x="9267960" y="0"/>
                    </a:lnTo>
                    <a:cubicBezTo>
                      <a:pt x="9308004" y="0"/>
                      <a:pt x="9344489" y="15927"/>
                      <a:pt x="9371185" y="42471"/>
                    </a:cubicBezTo>
                    <a:cubicBezTo>
                      <a:pt x="9397881" y="69016"/>
                      <a:pt x="9413898" y="105294"/>
                      <a:pt x="9413898" y="145111"/>
                    </a:cubicBezTo>
                    <a:lnTo>
                      <a:pt x="9413898" y="238902"/>
                    </a:lnTo>
                    <a:lnTo>
                      <a:pt x="9413898" y="332693"/>
                    </a:lnTo>
                    <a:lnTo>
                      <a:pt x="4707394" y="332693"/>
                    </a:lnTo>
                    <a:lnTo>
                      <a:pt x="0" y="332693"/>
                    </a:lnTo>
                    <a:lnTo>
                      <a:pt x="0" y="238902"/>
                    </a:lnTo>
                    <a:lnTo>
                      <a:pt x="0" y="145111"/>
                    </a:lnTo>
                    <a:cubicBezTo>
                      <a:pt x="0" y="105294"/>
                      <a:pt x="16908" y="69016"/>
                      <a:pt x="43604" y="42471"/>
                    </a:cubicBezTo>
                    <a:cubicBezTo>
                      <a:pt x="69410" y="15927"/>
                      <a:pt x="106784" y="0"/>
                      <a:pt x="14682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8">
                <a:extLst>
                  <a:ext uri="{FF2B5EF4-FFF2-40B4-BE49-F238E27FC236}">
                    <a16:creationId xmlns:a16="http://schemas.microsoft.com/office/drawing/2014/main" id="{4EA6DDC6-D472-485D-8ECF-967BB12F1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917" y="11843145"/>
                <a:ext cx="9414788" cy="145206"/>
              </a:xfrm>
              <a:custGeom>
                <a:avLst/>
                <a:gdLst>
                  <a:gd name="T0" fmla="*/ 10579 w 10580"/>
                  <a:gd name="T1" fmla="*/ 0 h 164"/>
                  <a:gd name="T2" fmla="*/ 10579 w 10580"/>
                  <a:gd name="T3" fmla="*/ 0 h 164"/>
                  <a:gd name="T4" fmla="*/ 10579 w 10580"/>
                  <a:gd name="T5" fmla="*/ 0 h 164"/>
                  <a:gd name="T6" fmla="*/ 5290 w 10580"/>
                  <a:gd name="T7" fmla="*/ 0 h 164"/>
                  <a:gd name="T8" fmla="*/ 0 w 10580"/>
                  <a:gd name="T9" fmla="*/ 0 h 164"/>
                  <a:gd name="T10" fmla="*/ 0 w 10580"/>
                  <a:gd name="T11" fmla="*/ 0 h 164"/>
                  <a:gd name="T12" fmla="*/ 0 w 10580"/>
                  <a:gd name="T13" fmla="*/ 0 h 164"/>
                  <a:gd name="T14" fmla="*/ 49 w 10580"/>
                  <a:gd name="T15" fmla="*/ 115 h 164"/>
                  <a:gd name="T16" fmla="*/ 49 w 10580"/>
                  <a:gd name="T17" fmla="*/ 115 h 164"/>
                  <a:gd name="T18" fmla="*/ 165 w 10580"/>
                  <a:gd name="T19" fmla="*/ 163 h 164"/>
                  <a:gd name="T20" fmla="*/ 5290 w 10580"/>
                  <a:gd name="T21" fmla="*/ 163 h 164"/>
                  <a:gd name="T22" fmla="*/ 10415 w 10580"/>
                  <a:gd name="T23" fmla="*/ 163 h 164"/>
                  <a:gd name="T24" fmla="*/ 10415 w 10580"/>
                  <a:gd name="T25" fmla="*/ 163 h 164"/>
                  <a:gd name="T26" fmla="*/ 10531 w 10580"/>
                  <a:gd name="T27" fmla="*/ 115 h 164"/>
                  <a:gd name="T28" fmla="*/ 10531 w 10580"/>
                  <a:gd name="T29" fmla="*/ 115 h 164"/>
                  <a:gd name="T30" fmla="*/ 10579 w 10580"/>
                  <a:gd name="T3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80" h="164">
                    <a:moveTo>
                      <a:pt x="10579" y="0"/>
                    </a:moveTo>
                    <a:lnTo>
                      <a:pt x="10579" y="0"/>
                    </a:lnTo>
                    <a:lnTo>
                      <a:pt x="10579" y="0"/>
                    </a:lnTo>
                    <a:lnTo>
                      <a:pt x="529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45"/>
                      <a:pt x="19" y="85"/>
                      <a:pt x="49" y="115"/>
                    </a:cubicBezTo>
                    <a:lnTo>
                      <a:pt x="49" y="115"/>
                    </a:lnTo>
                    <a:cubicBezTo>
                      <a:pt x="78" y="145"/>
                      <a:pt x="120" y="163"/>
                      <a:pt x="165" y="163"/>
                    </a:cubicBezTo>
                    <a:lnTo>
                      <a:pt x="5290" y="163"/>
                    </a:lnTo>
                    <a:lnTo>
                      <a:pt x="10415" y="163"/>
                    </a:lnTo>
                    <a:lnTo>
                      <a:pt x="10415" y="163"/>
                    </a:lnTo>
                    <a:cubicBezTo>
                      <a:pt x="10460" y="163"/>
                      <a:pt x="10501" y="145"/>
                      <a:pt x="10531" y="115"/>
                    </a:cubicBezTo>
                    <a:lnTo>
                      <a:pt x="10531" y="115"/>
                    </a:lnTo>
                    <a:cubicBezTo>
                      <a:pt x="10561" y="85"/>
                      <a:pt x="10579" y="45"/>
                      <a:pt x="10579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39">
                <a:extLst>
                  <a:ext uri="{FF2B5EF4-FFF2-40B4-BE49-F238E27FC236}">
                    <a16:creationId xmlns:a16="http://schemas.microsoft.com/office/drawing/2014/main" id="{9E325350-37AF-46A9-900A-7F3694CDD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807" y="9253884"/>
                <a:ext cx="2009325" cy="1479524"/>
              </a:xfrm>
              <a:custGeom>
                <a:avLst/>
                <a:gdLst>
                  <a:gd name="T0" fmla="*/ 177 w 2256"/>
                  <a:gd name="T1" fmla="*/ 0 h 1662"/>
                  <a:gd name="T2" fmla="*/ 177 w 2256"/>
                  <a:gd name="T3" fmla="*/ 0 h 1662"/>
                  <a:gd name="T4" fmla="*/ 52 w 2256"/>
                  <a:gd name="T5" fmla="*/ 51 h 1662"/>
                  <a:gd name="T6" fmla="*/ 52 w 2256"/>
                  <a:gd name="T7" fmla="*/ 51 h 1662"/>
                  <a:gd name="T8" fmla="*/ 0 w 2256"/>
                  <a:gd name="T9" fmla="*/ 176 h 1662"/>
                  <a:gd name="T10" fmla="*/ 0 w 2256"/>
                  <a:gd name="T11" fmla="*/ 830 h 1662"/>
                  <a:gd name="T12" fmla="*/ 0 w 2256"/>
                  <a:gd name="T13" fmla="*/ 1484 h 1662"/>
                  <a:gd name="T14" fmla="*/ 0 w 2256"/>
                  <a:gd name="T15" fmla="*/ 1484 h 1662"/>
                  <a:gd name="T16" fmla="*/ 52 w 2256"/>
                  <a:gd name="T17" fmla="*/ 1609 h 1662"/>
                  <a:gd name="T18" fmla="*/ 52 w 2256"/>
                  <a:gd name="T19" fmla="*/ 1609 h 1662"/>
                  <a:gd name="T20" fmla="*/ 177 w 2256"/>
                  <a:gd name="T21" fmla="*/ 1661 h 1662"/>
                  <a:gd name="T22" fmla="*/ 2255 w 2256"/>
                  <a:gd name="T23" fmla="*/ 1661 h 1662"/>
                  <a:gd name="T24" fmla="*/ 2255 w 2256"/>
                  <a:gd name="T25" fmla="*/ 0 h 1662"/>
                  <a:gd name="T26" fmla="*/ 177 w 2256"/>
                  <a:gd name="T27" fmla="*/ 0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56" h="1662">
                    <a:moveTo>
                      <a:pt x="177" y="0"/>
                    </a:moveTo>
                    <a:lnTo>
                      <a:pt x="177" y="0"/>
                    </a:lnTo>
                    <a:cubicBezTo>
                      <a:pt x="128" y="0"/>
                      <a:pt x="84" y="19"/>
                      <a:pt x="52" y="51"/>
                    </a:cubicBezTo>
                    <a:lnTo>
                      <a:pt x="52" y="51"/>
                    </a:lnTo>
                    <a:cubicBezTo>
                      <a:pt x="20" y="83"/>
                      <a:pt x="0" y="127"/>
                      <a:pt x="0" y="176"/>
                    </a:cubicBezTo>
                    <a:lnTo>
                      <a:pt x="0" y="830"/>
                    </a:lnTo>
                    <a:lnTo>
                      <a:pt x="0" y="1484"/>
                    </a:lnTo>
                    <a:lnTo>
                      <a:pt x="0" y="1484"/>
                    </a:lnTo>
                    <a:cubicBezTo>
                      <a:pt x="0" y="1533"/>
                      <a:pt x="20" y="1577"/>
                      <a:pt x="52" y="1609"/>
                    </a:cubicBezTo>
                    <a:lnTo>
                      <a:pt x="52" y="1609"/>
                    </a:lnTo>
                    <a:cubicBezTo>
                      <a:pt x="84" y="1641"/>
                      <a:pt x="128" y="1661"/>
                      <a:pt x="177" y="1661"/>
                    </a:cubicBezTo>
                    <a:lnTo>
                      <a:pt x="2255" y="1661"/>
                    </a:lnTo>
                    <a:lnTo>
                      <a:pt x="2255" y="0"/>
                    </a:lnTo>
                    <a:lnTo>
                      <a:pt x="17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40">
                <a:extLst>
                  <a:ext uri="{FF2B5EF4-FFF2-40B4-BE49-F238E27FC236}">
                    <a16:creationId xmlns:a16="http://schemas.microsoft.com/office/drawing/2014/main" id="{86DCDF8A-C693-45B5-A85C-26742F6C7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959" y="9246035"/>
                <a:ext cx="2025023" cy="1495222"/>
              </a:xfrm>
              <a:custGeom>
                <a:avLst/>
                <a:gdLst>
                  <a:gd name="T0" fmla="*/ 186 w 2274"/>
                  <a:gd name="T1" fmla="*/ 19 h 1681"/>
                  <a:gd name="T2" fmla="*/ 186 w 2274"/>
                  <a:gd name="T3" fmla="*/ 19 h 1681"/>
                  <a:gd name="T4" fmla="*/ 67 w 2274"/>
                  <a:gd name="T5" fmla="*/ 68 h 1681"/>
                  <a:gd name="T6" fmla="*/ 67 w 2274"/>
                  <a:gd name="T7" fmla="*/ 68 h 1681"/>
                  <a:gd name="T8" fmla="*/ 19 w 2274"/>
                  <a:gd name="T9" fmla="*/ 186 h 1681"/>
                  <a:gd name="T10" fmla="*/ 19 w 2274"/>
                  <a:gd name="T11" fmla="*/ 1494 h 1681"/>
                  <a:gd name="T12" fmla="*/ 19 w 2274"/>
                  <a:gd name="T13" fmla="*/ 1494 h 1681"/>
                  <a:gd name="T14" fmla="*/ 67 w 2274"/>
                  <a:gd name="T15" fmla="*/ 1613 h 1681"/>
                  <a:gd name="T16" fmla="*/ 67 w 2274"/>
                  <a:gd name="T17" fmla="*/ 1613 h 1681"/>
                  <a:gd name="T18" fmla="*/ 186 w 2274"/>
                  <a:gd name="T19" fmla="*/ 1662 h 1681"/>
                  <a:gd name="T20" fmla="*/ 2254 w 2274"/>
                  <a:gd name="T21" fmla="*/ 1662 h 1681"/>
                  <a:gd name="T22" fmla="*/ 2254 w 2274"/>
                  <a:gd name="T23" fmla="*/ 19 h 1681"/>
                  <a:gd name="T24" fmla="*/ 186 w 2274"/>
                  <a:gd name="T25" fmla="*/ 19 h 1681"/>
                  <a:gd name="T26" fmla="*/ 2273 w 2274"/>
                  <a:gd name="T27" fmla="*/ 1680 h 1681"/>
                  <a:gd name="T28" fmla="*/ 186 w 2274"/>
                  <a:gd name="T29" fmla="*/ 1680 h 1681"/>
                  <a:gd name="T30" fmla="*/ 186 w 2274"/>
                  <a:gd name="T31" fmla="*/ 1680 h 1681"/>
                  <a:gd name="T32" fmla="*/ 54 w 2274"/>
                  <a:gd name="T33" fmla="*/ 1626 h 1681"/>
                  <a:gd name="T34" fmla="*/ 54 w 2274"/>
                  <a:gd name="T35" fmla="*/ 1626 h 1681"/>
                  <a:gd name="T36" fmla="*/ 0 w 2274"/>
                  <a:gd name="T37" fmla="*/ 1494 h 1681"/>
                  <a:gd name="T38" fmla="*/ 0 w 2274"/>
                  <a:gd name="T39" fmla="*/ 186 h 1681"/>
                  <a:gd name="T40" fmla="*/ 0 w 2274"/>
                  <a:gd name="T41" fmla="*/ 186 h 1681"/>
                  <a:gd name="T42" fmla="*/ 54 w 2274"/>
                  <a:gd name="T43" fmla="*/ 55 h 1681"/>
                  <a:gd name="T44" fmla="*/ 54 w 2274"/>
                  <a:gd name="T45" fmla="*/ 55 h 1681"/>
                  <a:gd name="T46" fmla="*/ 186 w 2274"/>
                  <a:gd name="T47" fmla="*/ 0 h 1681"/>
                  <a:gd name="T48" fmla="*/ 2273 w 2274"/>
                  <a:gd name="T49" fmla="*/ 0 h 1681"/>
                  <a:gd name="T50" fmla="*/ 2273 w 2274"/>
                  <a:gd name="T51" fmla="*/ 1680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74" h="1681">
                    <a:moveTo>
                      <a:pt x="186" y="19"/>
                    </a:moveTo>
                    <a:lnTo>
                      <a:pt x="186" y="19"/>
                    </a:lnTo>
                    <a:cubicBezTo>
                      <a:pt x="141" y="19"/>
                      <a:pt x="99" y="36"/>
                      <a:pt x="67" y="68"/>
                    </a:cubicBezTo>
                    <a:lnTo>
                      <a:pt x="67" y="68"/>
                    </a:lnTo>
                    <a:cubicBezTo>
                      <a:pt x="36" y="100"/>
                      <a:pt x="19" y="141"/>
                      <a:pt x="19" y="186"/>
                    </a:cubicBezTo>
                    <a:lnTo>
                      <a:pt x="19" y="1494"/>
                    </a:lnTo>
                    <a:lnTo>
                      <a:pt x="19" y="1494"/>
                    </a:lnTo>
                    <a:cubicBezTo>
                      <a:pt x="19" y="1539"/>
                      <a:pt x="36" y="1581"/>
                      <a:pt x="67" y="1613"/>
                    </a:cubicBezTo>
                    <a:lnTo>
                      <a:pt x="67" y="1613"/>
                    </a:lnTo>
                    <a:cubicBezTo>
                      <a:pt x="99" y="1643"/>
                      <a:pt x="141" y="1662"/>
                      <a:pt x="186" y="1662"/>
                    </a:cubicBezTo>
                    <a:lnTo>
                      <a:pt x="2254" y="1662"/>
                    </a:lnTo>
                    <a:lnTo>
                      <a:pt x="2254" y="19"/>
                    </a:lnTo>
                    <a:lnTo>
                      <a:pt x="186" y="19"/>
                    </a:lnTo>
                    <a:close/>
                    <a:moveTo>
                      <a:pt x="2273" y="1680"/>
                    </a:moveTo>
                    <a:lnTo>
                      <a:pt x="186" y="1680"/>
                    </a:lnTo>
                    <a:lnTo>
                      <a:pt x="186" y="1680"/>
                    </a:lnTo>
                    <a:cubicBezTo>
                      <a:pt x="136" y="1680"/>
                      <a:pt x="89" y="1660"/>
                      <a:pt x="54" y="1626"/>
                    </a:cubicBezTo>
                    <a:lnTo>
                      <a:pt x="54" y="1626"/>
                    </a:lnTo>
                    <a:cubicBezTo>
                      <a:pt x="19" y="1590"/>
                      <a:pt x="0" y="1544"/>
                      <a:pt x="0" y="1494"/>
                    </a:cubicBez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7"/>
                      <a:pt x="19" y="89"/>
                      <a:pt x="54" y="55"/>
                    </a:cubicBezTo>
                    <a:lnTo>
                      <a:pt x="54" y="55"/>
                    </a:lnTo>
                    <a:cubicBezTo>
                      <a:pt x="89" y="19"/>
                      <a:pt x="136" y="0"/>
                      <a:pt x="186" y="0"/>
                    </a:cubicBezTo>
                    <a:lnTo>
                      <a:pt x="2273" y="0"/>
                    </a:lnTo>
                    <a:lnTo>
                      <a:pt x="2273" y="168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41">
                <a:extLst>
                  <a:ext uri="{FF2B5EF4-FFF2-40B4-BE49-F238E27FC236}">
                    <a16:creationId xmlns:a16="http://schemas.microsoft.com/office/drawing/2014/main" id="{7AFC48C4-2539-4345-94CC-983D16194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3133" y="9253884"/>
                <a:ext cx="3830276" cy="1479524"/>
              </a:xfrm>
              <a:custGeom>
                <a:avLst/>
                <a:gdLst>
                  <a:gd name="T0" fmla="*/ 4250 w 4302"/>
                  <a:gd name="T1" fmla="*/ 51 h 1662"/>
                  <a:gd name="T2" fmla="*/ 4250 w 4302"/>
                  <a:gd name="T3" fmla="*/ 51 h 1662"/>
                  <a:gd name="T4" fmla="*/ 4125 w 4302"/>
                  <a:gd name="T5" fmla="*/ 0 h 1662"/>
                  <a:gd name="T6" fmla="*/ 1023 w 4302"/>
                  <a:gd name="T7" fmla="*/ 0 h 1662"/>
                  <a:gd name="T8" fmla="*/ 0 w 4302"/>
                  <a:gd name="T9" fmla="*/ 0 h 1662"/>
                  <a:gd name="T10" fmla="*/ 0 w 4302"/>
                  <a:gd name="T11" fmla="*/ 1661 h 1662"/>
                  <a:gd name="T12" fmla="*/ 1023 w 4302"/>
                  <a:gd name="T13" fmla="*/ 1661 h 1662"/>
                  <a:gd name="T14" fmla="*/ 4125 w 4302"/>
                  <a:gd name="T15" fmla="*/ 1661 h 1662"/>
                  <a:gd name="T16" fmla="*/ 4125 w 4302"/>
                  <a:gd name="T17" fmla="*/ 1661 h 1662"/>
                  <a:gd name="T18" fmla="*/ 4250 w 4302"/>
                  <a:gd name="T19" fmla="*/ 1609 h 1662"/>
                  <a:gd name="T20" fmla="*/ 4250 w 4302"/>
                  <a:gd name="T21" fmla="*/ 1609 h 1662"/>
                  <a:gd name="T22" fmla="*/ 4301 w 4302"/>
                  <a:gd name="T23" fmla="*/ 1484 h 1662"/>
                  <a:gd name="T24" fmla="*/ 4301 w 4302"/>
                  <a:gd name="T25" fmla="*/ 830 h 1662"/>
                  <a:gd name="T26" fmla="*/ 4301 w 4302"/>
                  <a:gd name="T27" fmla="*/ 176 h 1662"/>
                  <a:gd name="T28" fmla="*/ 4301 w 4302"/>
                  <a:gd name="T29" fmla="*/ 176 h 1662"/>
                  <a:gd name="T30" fmla="*/ 4250 w 4302"/>
                  <a:gd name="T31" fmla="*/ 51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02" h="1662">
                    <a:moveTo>
                      <a:pt x="4250" y="51"/>
                    </a:moveTo>
                    <a:lnTo>
                      <a:pt x="4250" y="51"/>
                    </a:lnTo>
                    <a:cubicBezTo>
                      <a:pt x="4217" y="19"/>
                      <a:pt x="4174" y="0"/>
                      <a:pt x="4125" y="0"/>
                    </a:cubicBezTo>
                    <a:lnTo>
                      <a:pt x="1023" y="0"/>
                    </a:lnTo>
                    <a:lnTo>
                      <a:pt x="0" y="0"/>
                    </a:lnTo>
                    <a:lnTo>
                      <a:pt x="0" y="1661"/>
                    </a:lnTo>
                    <a:lnTo>
                      <a:pt x="1023" y="1661"/>
                    </a:lnTo>
                    <a:lnTo>
                      <a:pt x="4125" y="1661"/>
                    </a:lnTo>
                    <a:lnTo>
                      <a:pt x="4125" y="1661"/>
                    </a:lnTo>
                    <a:cubicBezTo>
                      <a:pt x="4174" y="1661"/>
                      <a:pt x="4217" y="1641"/>
                      <a:pt x="4250" y="1609"/>
                    </a:cubicBezTo>
                    <a:lnTo>
                      <a:pt x="4250" y="1609"/>
                    </a:lnTo>
                    <a:cubicBezTo>
                      <a:pt x="4281" y="1577"/>
                      <a:pt x="4301" y="1533"/>
                      <a:pt x="4301" y="1484"/>
                    </a:cubicBezTo>
                    <a:lnTo>
                      <a:pt x="4301" y="830"/>
                    </a:lnTo>
                    <a:lnTo>
                      <a:pt x="4301" y="176"/>
                    </a:lnTo>
                    <a:lnTo>
                      <a:pt x="4301" y="176"/>
                    </a:lnTo>
                    <a:cubicBezTo>
                      <a:pt x="4301" y="127"/>
                      <a:pt x="4281" y="83"/>
                      <a:pt x="4250" y="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42">
                <a:extLst>
                  <a:ext uri="{FF2B5EF4-FFF2-40B4-BE49-F238E27FC236}">
                    <a16:creationId xmlns:a16="http://schemas.microsoft.com/office/drawing/2014/main" id="{958D3FFB-D4E9-402D-B9A7-CA23AB374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358" y="9246035"/>
                <a:ext cx="3845974" cy="1495222"/>
              </a:xfrm>
              <a:custGeom>
                <a:avLst/>
                <a:gdLst>
                  <a:gd name="T0" fmla="*/ 19 w 4321"/>
                  <a:gd name="T1" fmla="*/ 1662 h 1681"/>
                  <a:gd name="T2" fmla="*/ 4135 w 4321"/>
                  <a:gd name="T3" fmla="*/ 1662 h 1681"/>
                  <a:gd name="T4" fmla="*/ 4135 w 4321"/>
                  <a:gd name="T5" fmla="*/ 1662 h 1681"/>
                  <a:gd name="T6" fmla="*/ 4253 w 4321"/>
                  <a:gd name="T7" fmla="*/ 1613 h 1681"/>
                  <a:gd name="T8" fmla="*/ 4253 w 4321"/>
                  <a:gd name="T9" fmla="*/ 1613 h 1681"/>
                  <a:gd name="T10" fmla="*/ 4302 w 4321"/>
                  <a:gd name="T11" fmla="*/ 1494 h 1681"/>
                  <a:gd name="T12" fmla="*/ 4302 w 4321"/>
                  <a:gd name="T13" fmla="*/ 186 h 1681"/>
                  <a:gd name="T14" fmla="*/ 4302 w 4321"/>
                  <a:gd name="T15" fmla="*/ 186 h 1681"/>
                  <a:gd name="T16" fmla="*/ 4253 w 4321"/>
                  <a:gd name="T17" fmla="*/ 68 h 1681"/>
                  <a:gd name="T18" fmla="*/ 4253 w 4321"/>
                  <a:gd name="T19" fmla="*/ 68 h 1681"/>
                  <a:gd name="T20" fmla="*/ 4135 w 4321"/>
                  <a:gd name="T21" fmla="*/ 19 h 1681"/>
                  <a:gd name="T22" fmla="*/ 19 w 4321"/>
                  <a:gd name="T23" fmla="*/ 19 h 1681"/>
                  <a:gd name="T24" fmla="*/ 19 w 4321"/>
                  <a:gd name="T25" fmla="*/ 1662 h 1681"/>
                  <a:gd name="T26" fmla="*/ 4135 w 4321"/>
                  <a:gd name="T27" fmla="*/ 1680 h 1681"/>
                  <a:gd name="T28" fmla="*/ 0 w 4321"/>
                  <a:gd name="T29" fmla="*/ 1680 h 1681"/>
                  <a:gd name="T30" fmla="*/ 0 w 4321"/>
                  <a:gd name="T31" fmla="*/ 0 h 1681"/>
                  <a:gd name="T32" fmla="*/ 4135 w 4321"/>
                  <a:gd name="T33" fmla="*/ 0 h 1681"/>
                  <a:gd name="T34" fmla="*/ 4135 w 4321"/>
                  <a:gd name="T35" fmla="*/ 0 h 1681"/>
                  <a:gd name="T36" fmla="*/ 4266 w 4321"/>
                  <a:gd name="T37" fmla="*/ 55 h 1681"/>
                  <a:gd name="T38" fmla="*/ 4266 w 4321"/>
                  <a:gd name="T39" fmla="*/ 55 h 1681"/>
                  <a:gd name="T40" fmla="*/ 4266 w 4321"/>
                  <a:gd name="T41" fmla="*/ 55 h 1681"/>
                  <a:gd name="T42" fmla="*/ 4320 w 4321"/>
                  <a:gd name="T43" fmla="*/ 186 h 1681"/>
                  <a:gd name="T44" fmla="*/ 4320 w 4321"/>
                  <a:gd name="T45" fmla="*/ 1494 h 1681"/>
                  <a:gd name="T46" fmla="*/ 4320 w 4321"/>
                  <a:gd name="T47" fmla="*/ 1494 h 1681"/>
                  <a:gd name="T48" fmla="*/ 4266 w 4321"/>
                  <a:gd name="T49" fmla="*/ 1626 h 1681"/>
                  <a:gd name="T50" fmla="*/ 4266 w 4321"/>
                  <a:gd name="T51" fmla="*/ 1626 h 1681"/>
                  <a:gd name="T52" fmla="*/ 4135 w 4321"/>
                  <a:gd name="T53" fmla="*/ 1680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21" h="1681">
                    <a:moveTo>
                      <a:pt x="19" y="1662"/>
                    </a:moveTo>
                    <a:lnTo>
                      <a:pt x="4135" y="1662"/>
                    </a:lnTo>
                    <a:lnTo>
                      <a:pt x="4135" y="1662"/>
                    </a:lnTo>
                    <a:cubicBezTo>
                      <a:pt x="4179" y="1662"/>
                      <a:pt x="4221" y="1643"/>
                      <a:pt x="4253" y="1613"/>
                    </a:cubicBezTo>
                    <a:lnTo>
                      <a:pt x="4253" y="1613"/>
                    </a:lnTo>
                    <a:cubicBezTo>
                      <a:pt x="4285" y="1581"/>
                      <a:pt x="4302" y="1539"/>
                      <a:pt x="4302" y="1494"/>
                    </a:cubicBezTo>
                    <a:lnTo>
                      <a:pt x="4302" y="186"/>
                    </a:lnTo>
                    <a:lnTo>
                      <a:pt x="4302" y="186"/>
                    </a:lnTo>
                    <a:cubicBezTo>
                      <a:pt x="4302" y="141"/>
                      <a:pt x="4285" y="100"/>
                      <a:pt x="4253" y="68"/>
                    </a:cubicBezTo>
                    <a:lnTo>
                      <a:pt x="4253" y="68"/>
                    </a:lnTo>
                    <a:cubicBezTo>
                      <a:pt x="4221" y="36"/>
                      <a:pt x="4179" y="19"/>
                      <a:pt x="4135" y="19"/>
                    </a:cubicBezTo>
                    <a:lnTo>
                      <a:pt x="19" y="19"/>
                    </a:lnTo>
                    <a:lnTo>
                      <a:pt x="19" y="1662"/>
                    </a:lnTo>
                    <a:close/>
                    <a:moveTo>
                      <a:pt x="4135" y="1680"/>
                    </a:moveTo>
                    <a:lnTo>
                      <a:pt x="0" y="1680"/>
                    </a:lnTo>
                    <a:lnTo>
                      <a:pt x="0" y="0"/>
                    </a:lnTo>
                    <a:lnTo>
                      <a:pt x="4135" y="0"/>
                    </a:lnTo>
                    <a:lnTo>
                      <a:pt x="4135" y="0"/>
                    </a:lnTo>
                    <a:cubicBezTo>
                      <a:pt x="4185" y="0"/>
                      <a:pt x="4231" y="19"/>
                      <a:pt x="4266" y="55"/>
                    </a:cubicBezTo>
                    <a:lnTo>
                      <a:pt x="4266" y="55"/>
                    </a:lnTo>
                    <a:lnTo>
                      <a:pt x="4266" y="55"/>
                    </a:lnTo>
                    <a:cubicBezTo>
                      <a:pt x="4301" y="89"/>
                      <a:pt x="4320" y="137"/>
                      <a:pt x="4320" y="186"/>
                    </a:cubicBezTo>
                    <a:lnTo>
                      <a:pt x="4320" y="1494"/>
                    </a:lnTo>
                    <a:lnTo>
                      <a:pt x="4320" y="1494"/>
                    </a:lnTo>
                    <a:cubicBezTo>
                      <a:pt x="4320" y="1544"/>
                      <a:pt x="4301" y="1590"/>
                      <a:pt x="4266" y="1626"/>
                    </a:cubicBezTo>
                    <a:lnTo>
                      <a:pt x="4266" y="1626"/>
                    </a:lnTo>
                    <a:cubicBezTo>
                      <a:pt x="4231" y="1660"/>
                      <a:pt x="4185" y="1680"/>
                      <a:pt x="4135" y="16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43">
                <a:extLst>
                  <a:ext uri="{FF2B5EF4-FFF2-40B4-BE49-F238E27FC236}">
                    <a16:creationId xmlns:a16="http://schemas.microsoft.com/office/drawing/2014/main" id="{7DE99649-0171-4502-AD28-B9B92387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3133" y="7393689"/>
                <a:ext cx="2052493" cy="1479524"/>
              </a:xfrm>
              <a:custGeom>
                <a:avLst/>
                <a:gdLst>
                  <a:gd name="T0" fmla="*/ 902 w 2307"/>
                  <a:gd name="T1" fmla="*/ 1661 h 1662"/>
                  <a:gd name="T2" fmla="*/ 2130 w 2307"/>
                  <a:gd name="T3" fmla="*/ 1661 h 1662"/>
                  <a:gd name="T4" fmla="*/ 2130 w 2307"/>
                  <a:gd name="T5" fmla="*/ 1661 h 1662"/>
                  <a:gd name="T6" fmla="*/ 2255 w 2307"/>
                  <a:gd name="T7" fmla="*/ 1609 h 1662"/>
                  <a:gd name="T8" fmla="*/ 2255 w 2307"/>
                  <a:gd name="T9" fmla="*/ 1609 h 1662"/>
                  <a:gd name="T10" fmla="*/ 2306 w 2307"/>
                  <a:gd name="T11" fmla="*/ 1484 h 1662"/>
                  <a:gd name="T12" fmla="*/ 2306 w 2307"/>
                  <a:gd name="T13" fmla="*/ 830 h 1662"/>
                  <a:gd name="T14" fmla="*/ 2306 w 2307"/>
                  <a:gd name="T15" fmla="*/ 176 h 1662"/>
                  <a:gd name="T16" fmla="*/ 2306 w 2307"/>
                  <a:gd name="T17" fmla="*/ 176 h 1662"/>
                  <a:gd name="T18" fmla="*/ 2255 w 2307"/>
                  <a:gd name="T19" fmla="*/ 51 h 1662"/>
                  <a:gd name="T20" fmla="*/ 2255 w 2307"/>
                  <a:gd name="T21" fmla="*/ 51 h 1662"/>
                  <a:gd name="T22" fmla="*/ 2130 w 2307"/>
                  <a:gd name="T23" fmla="*/ 0 h 1662"/>
                  <a:gd name="T24" fmla="*/ 902 w 2307"/>
                  <a:gd name="T25" fmla="*/ 0 h 1662"/>
                  <a:gd name="T26" fmla="*/ 0 w 2307"/>
                  <a:gd name="T27" fmla="*/ 0 h 1662"/>
                  <a:gd name="T28" fmla="*/ 0 w 2307"/>
                  <a:gd name="T29" fmla="*/ 1661 h 1662"/>
                  <a:gd name="T30" fmla="*/ 902 w 2307"/>
                  <a:gd name="T31" fmla="*/ 1661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07" h="1662">
                    <a:moveTo>
                      <a:pt x="902" y="1661"/>
                    </a:moveTo>
                    <a:lnTo>
                      <a:pt x="2130" y="1661"/>
                    </a:lnTo>
                    <a:lnTo>
                      <a:pt x="2130" y="1661"/>
                    </a:lnTo>
                    <a:cubicBezTo>
                      <a:pt x="2179" y="1661"/>
                      <a:pt x="2223" y="1641"/>
                      <a:pt x="2255" y="1609"/>
                    </a:cubicBezTo>
                    <a:lnTo>
                      <a:pt x="2255" y="1609"/>
                    </a:lnTo>
                    <a:cubicBezTo>
                      <a:pt x="2287" y="1577"/>
                      <a:pt x="2306" y="1533"/>
                      <a:pt x="2306" y="1484"/>
                    </a:cubicBezTo>
                    <a:lnTo>
                      <a:pt x="2306" y="830"/>
                    </a:lnTo>
                    <a:lnTo>
                      <a:pt x="2306" y="176"/>
                    </a:lnTo>
                    <a:lnTo>
                      <a:pt x="2306" y="176"/>
                    </a:lnTo>
                    <a:cubicBezTo>
                      <a:pt x="2306" y="127"/>
                      <a:pt x="2287" y="83"/>
                      <a:pt x="2255" y="51"/>
                    </a:cubicBezTo>
                    <a:lnTo>
                      <a:pt x="2255" y="51"/>
                    </a:lnTo>
                    <a:cubicBezTo>
                      <a:pt x="2223" y="19"/>
                      <a:pt x="2179" y="0"/>
                      <a:pt x="2130" y="0"/>
                    </a:cubicBezTo>
                    <a:lnTo>
                      <a:pt x="902" y="0"/>
                    </a:lnTo>
                    <a:lnTo>
                      <a:pt x="0" y="0"/>
                    </a:lnTo>
                    <a:lnTo>
                      <a:pt x="0" y="1661"/>
                    </a:lnTo>
                    <a:lnTo>
                      <a:pt x="902" y="16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44">
                <a:extLst>
                  <a:ext uri="{FF2B5EF4-FFF2-40B4-BE49-F238E27FC236}">
                    <a16:creationId xmlns:a16="http://schemas.microsoft.com/office/drawing/2014/main" id="{81969D05-7FB4-4F4C-943A-F796A4FFD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358" y="7385840"/>
                <a:ext cx="2072117" cy="1495222"/>
              </a:xfrm>
              <a:custGeom>
                <a:avLst/>
                <a:gdLst>
                  <a:gd name="T0" fmla="*/ 19 w 2327"/>
                  <a:gd name="T1" fmla="*/ 1662 h 1681"/>
                  <a:gd name="T2" fmla="*/ 2140 w 2327"/>
                  <a:gd name="T3" fmla="*/ 1662 h 1681"/>
                  <a:gd name="T4" fmla="*/ 2140 w 2327"/>
                  <a:gd name="T5" fmla="*/ 1662 h 1681"/>
                  <a:gd name="T6" fmla="*/ 2258 w 2327"/>
                  <a:gd name="T7" fmla="*/ 1613 h 1681"/>
                  <a:gd name="T8" fmla="*/ 2258 w 2327"/>
                  <a:gd name="T9" fmla="*/ 1613 h 1681"/>
                  <a:gd name="T10" fmla="*/ 2307 w 2327"/>
                  <a:gd name="T11" fmla="*/ 1494 h 1681"/>
                  <a:gd name="T12" fmla="*/ 2307 w 2327"/>
                  <a:gd name="T13" fmla="*/ 186 h 1681"/>
                  <a:gd name="T14" fmla="*/ 2307 w 2327"/>
                  <a:gd name="T15" fmla="*/ 186 h 1681"/>
                  <a:gd name="T16" fmla="*/ 2258 w 2327"/>
                  <a:gd name="T17" fmla="*/ 68 h 1681"/>
                  <a:gd name="T18" fmla="*/ 2258 w 2327"/>
                  <a:gd name="T19" fmla="*/ 68 h 1681"/>
                  <a:gd name="T20" fmla="*/ 2140 w 2327"/>
                  <a:gd name="T21" fmla="*/ 19 h 1681"/>
                  <a:gd name="T22" fmla="*/ 19 w 2327"/>
                  <a:gd name="T23" fmla="*/ 19 h 1681"/>
                  <a:gd name="T24" fmla="*/ 19 w 2327"/>
                  <a:gd name="T25" fmla="*/ 1662 h 1681"/>
                  <a:gd name="T26" fmla="*/ 2140 w 2327"/>
                  <a:gd name="T27" fmla="*/ 1680 h 1681"/>
                  <a:gd name="T28" fmla="*/ 0 w 2327"/>
                  <a:gd name="T29" fmla="*/ 1680 h 1681"/>
                  <a:gd name="T30" fmla="*/ 0 w 2327"/>
                  <a:gd name="T31" fmla="*/ 0 h 1681"/>
                  <a:gd name="T32" fmla="*/ 2140 w 2327"/>
                  <a:gd name="T33" fmla="*/ 0 h 1681"/>
                  <a:gd name="T34" fmla="*/ 2140 w 2327"/>
                  <a:gd name="T35" fmla="*/ 0 h 1681"/>
                  <a:gd name="T36" fmla="*/ 2272 w 2327"/>
                  <a:gd name="T37" fmla="*/ 55 h 1681"/>
                  <a:gd name="T38" fmla="*/ 2272 w 2327"/>
                  <a:gd name="T39" fmla="*/ 55 h 1681"/>
                  <a:gd name="T40" fmla="*/ 2326 w 2327"/>
                  <a:gd name="T41" fmla="*/ 186 h 1681"/>
                  <a:gd name="T42" fmla="*/ 2326 w 2327"/>
                  <a:gd name="T43" fmla="*/ 1494 h 1681"/>
                  <a:gd name="T44" fmla="*/ 2326 w 2327"/>
                  <a:gd name="T45" fmla="*/ 1494 h 1681"/>
                  <a:gd name="T46" fmla="*/ 2272 w 2327"/>
                  <a:gd name="T47" fmla="*/ 1626 h 1681"/>
                  <a:gd name="T48" fmla="*/ 2272 w 2327"/>
                  <a:gd name="T49" fmla="*/ 1626 h 1681"/>
                  <a:gd name="T50" fmla="*/ 2140 w 2327"/>
                  <a:gd name="T51" fmla="*/ 1680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27" h="1681">
                    <a:moveTo>
                      <a:pt x="19" y="1662"/>
                    </a:moveTo>
                    <a:lnTo>
                      <a:pt x="2140" y="1662"/>
                    </a:lnTo>
                    <a:lnTo>
                      <a:pt x="2140" y="1662"/>
                    </a:lnTo>
                    <a:cubicBezTo>
                      <a:pt x="2185" y="1662"/>
                      <a:pt x="2226" y="1643"/>
                      <a:pt x="2258" y="1613"/>
                    </a:cubicBezTo>
                    <a:lnTo>
                      <a:pt x="2258" y="1613"/>
                    </a:lnTo>
                    <a:cubicBezTo>
                      <a:pt x="2290" y="1581"/>
                      <a:pt x="2307" y="1539"/>
                      <a:pt x="2307" y="1494"/>
                    </a:cubicBezTo>
                    <a:lnTo>
                      <a:pt x="2307" y="186"/>
                    </a:lnTo>
                    <a:lnTo>
                      <a:pt x="2307" y="186"/>
                    </a:lnTo>
                    <a:cubicBezTo>
                      <a:pt x="2307" y="142"/>
                      <a:pt x="2290" y="100"/>
                      <a:pt x="2258" y="68"/>
                    </a:cubicBezTo>
                    <a:lnTo>
                      <a:pt x="2258" y="68"/>
                    </a:lnTo>
                    <a:cubicBezTo>
                      <a:pt x="2226" y="36"/>
                      <a:pt x="2185" y="19"/>
                      <a:pt x="2140" y="19"/>
                    </a:cubicBezTo>
                    <a:lnTo>
                      <a:pt x="19" y="19"/>
                    </a:lnTo>
                    <a:lnTo>
                      <a:pt x="19" y="1662"/>
                    </a:lnTo>
                    <a:close/>
                    <a:moveTo>
                      <a:pt x="2140" y="1680"/>
                    </a:moveTo>
                    <a:lnTo>
                      <a:pt x="0" y="1680"/>
                    </a:lnTo>
                    <a:lnTo>
                      <a:pt x="0" y="0"/>
                    </a:lnTo>
                    <a:lnTo>
                      <a:pt x="2140" y="0"/>
                    </a:lnTo>
                    <a:lnTo>
                      <a:pt x="2140" y="0"/>
                    </a:lnTo>
                    <a:cubicBezTo>
                      <a:pt x="2189" y="0"/>
                      <a:pt x="2237" y="19"/>
                      <a:pt x="2272" y="55"/>
                    </a:cubicBezTo>
                    <a:lnTo>
                      <a:pt x="2272" y="55"/>
                    </a:lnTo>
                    <a:cubicBezTo>
                      <a:pt x="2307" y="89"/>
                      <a:pt x="2326" y="137"/>
                      <a:pt x="2326" y="186"/>
                    </a:cubicBezTo>
                    <a:lnTo>
                      <a:pt x="2326" y="1494"/>
                    </a:lnTo>
                    <a:lnTo>
                      <a:pt x="2326" y="1494"/>
                    </a:lnTo>
                    <a:cubicBezTo>
                      <a:pt x="2326" y="1544"/>
                      <a:pt x="2307" y="1590"/>
                      <a:pt x="2272" y="1626"/>
                    </a:cubicBezTo>
                    <a:lnTo>
                      <a:pt x="2272" y="1626"/>
                    </a:lnTo>
                    <a:cubicBezTo>
                      <a:pt x="2237" y="1661"/>
                      <a:pt x="2189" y="1680"/>
                      <a:pt x="2140" y="16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45">
                <a:extLst>
                  <a:ext uri="{FF2B5EF4-FFF2-40B4-BE49-F238E27FC236}">
                    <a16:creationId xmlns:a16="http://schemas.microsoft.com/office/drawing/2014/main" id="{52705A6C-BBE8-4453-92DF-476337D57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744" y="7393689"/>
                <a:ext cx="447389" cy="1479524"/>
              </a:xfrm>
              <a:custGeom>
                <a:avLst/>
                <a:gdLst>
                  <a:gd name="T0" fmla="*/ 176 w 502"/>
                  <a:gd name="T1" fmla="*/ 1661 h 1662"/>
                  <a:gd name="T2" fmla="*/ 501 w 502"/>
                  <a:gd name="T3" fmla="*/ 1661 h 1662"/>
                  <a:gd name="T4" fmla="*/ 501 w 502"/>
                  <a:gd name="T5" fmla="*/ 0 h 1662"/>
                  <a:gd name="T6" fmla="*/ 176 w 502"/>
                  <a:gd name="T7" fmla="*/ 0 h 1662"/>
                  <a:gd name="T8" fmla="*/ 176 w 502"/>
                  <a:gd name="T9" fmla="*/ 0 h 1662"/>
                  <a:gd name="T10" fmla="*/ 51 w 502"/>
                  <a:gd name="T11" fmla="*/ 51 h 1662"/>
                  <a:gd name="T12" fmla="*/ 51 w 502"/>
                  <a:gd name="T13" fmla="*/ 51 h 1662"/>
                  <a:gd name="T14" fmla="*/ 0 w 502"/>
                  <a:gd name="T15" fmla="*/ 176 h 1662"/>
                  <a:gd name="T16" fmla="*/ 0 w 502"/>
                  <a:gd name="T17" fmla="*/ 830 h 1662"/>
                  <a:gd name="T18" fmla="*/ 0 w 502"/>
                  <a:gd name="T19" fmla="*/ 1484 h 1662"/>
                  <a:gd name="T20" fmla="*/ 0 w 502"/>
                  <a:gd name="T21" fmla="*/ 1484 h 1662"/>
                  <a:gd name="T22" fmla="*/ 51 w 502"/>
                  <a:gd name="T23" fmla="*/ 1609 h 1662"/>
                  <a:gd name="T24" fmla="*/ 51 w 502"/>
                  <a:gd name="T25" fmla="*/ 1609 h 1662"/>
                  <a:gd name="T26" fmla="*/ 176 w 502"/>
                  <a:gd name="T27" fmla="*/ 1661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2" h="1662">
                    <a:moveTo>
                      <a:pt x="176" y="1661"/>
                    </a:moveTo>
                    <a:lnTo>
                      <a:pt x="501" y="1661"/>
                    </a:lnTo>
                    <a:lnTo>
                      <a:pt x="501" y="0"/>
                    </a:lnTo>
                    <a:lnTo>
                      <a:pt x="176" y="0"/>
                    </a:lnTo>
                    <a:lnTo>
                      <a:pt x="176" y="0"/>
                    </a:lnTo>
                    <a:cubicBezTo>
                      <a:pt x="127" y="0"/>
                      <a:pt x="83" y="19"/>
                      <a:pt x="51" y="51"/>
                    </a:cubicBezTo>
                    <a:lnTo>
                      <a:pt x="51" y="51"/>
                    </a:lnTo>
                    <a:cubicBezTo>
                      <a:pt x="20" y="83"/>
                      <a:pt x="0" y="127"/>
                      <a:pt x="0" y="176"/>
                    </a:cubicBezTo>
                    <a:lnTo>
                      <a:pt x="0" y="830"/>
                    </a:lnTo>
                    <a:lnTo>
                      <a:pt x="0" y="1484"/>
                    </a:lnTo>
                    <a:lnTo>
                      <a:pt x="0" y="1484"/>
                    </a:lnTo>
                    <a:cubicBezTo>
                      <a:pt x="0" y="1533"/>
                      <a:pt x="20" y="1577"/>
                      <a:pt x="51" y="1609"/>
                    </a:cubicBezTo>
                    <a:lnTo>
                      <a:pt x="51" y="1609"/>
                    </a:lnTo>
                    <a:cubicBezTo>
                      <a:pt x="83" y="1641"/>
                      <a:pt x="127" y="1661"/>
                      <a:pt x="176" y="16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46">
                <a:extLst>
                  <a:ext uri="{FF2B5EF4-FFF2-40B4-BE49-F238E27FC236}">
                    <a16:creationId xmlns:a16="http://schemas.microsoft.com/office/drawing/2014/main" id="{06778F03-8753-43F8-A64F-08753468E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895" y="7385840"/>
                <a:ext cx="463087" cy="1495222"/>
              </a:xfrm>
              <a:custGeom>
                <a:avLst/>
                <a:gdLst>
                  <a:gd name="T0" fmla="*/ 186 w 521"/>
                  <a:gd name="T1" fmla="*/ 19 h 1681"/>
                  <a:gd name="T2" fmla="*/ 186 w 521"/>
                  <a:gd name="T3" fmla="*/ 19 h 1681"/>
                  <a:gd name="T4" fmla="*/ 68 w 521"/>
                  <a:gd name="T5" fmla="*/ 68 h 1681"/>
                  <a:gd name="T6" fmla="*/ 68 w 521"/>
                  <a:gd name="T7" fmla="*/ 68 h 1681"/>
                  <a:gd name="T8" fmla="*/ 19 w 521"/>
                  <a:gd name="T9" fmla="*/ 186 h 1681"/>
                  <a:gd name="T10" fmla="*/ 19 w 521"/>
                  <a:gd name="T11" fmla="*/ 1494 h 1681"/>
                  <a:gd name="T12" fmla="*/ 19 w 521"/>
                  <a:gd name="T13" fmla="*/ 1494 h 1681"/>
                  <a:gd name="T14" fmla="*/ 68 w 521"/>
                  <a:gd name="T15" fmla="*/ 1613 h 1681"/>
                  <a:gd name="T16" fmla="*/ 68 w 521"/>
                  <a:gd name="T17" fmla="*/ 1613 h 1681"/>
                  <a:gd name="T18" fmla="*/ 186 w 521"/>
                  <a:gd name="T19" fmla="*/ 1662 h 1681"/>
                  <a:gd name="T20" fmla="*/ 501 w 521"/>
                  <a:gd name="T21" fmla="*/ 1662 h 1681"/>
                  <a:gd name="T22" fmla="*/ 501 w 521"/>
                  <a:gd name="T23" fmla="*/ 19 h 1681"/>
                  <a:gd name="T24" fmla="*/ 186 w 521"/>
                  <a:gd name="T25" fmla="*/ 19 h 1681"/>
                  <a:gd name="T26" fmla="*/ 520 w 521"/>
                  <a:gd name="T27" fmla="*/ 1680 h 1681"/>
                  <a:gd name="T28" fmla="*/ 186 w 521"/>
                  <a:gd name="T29" fmla="*/ 1680 h 1681"/>
                  <a:gd name="T30" fmla="*/ 186 w 521"/>
                  <a:gd name="T31" fmla="*/ 1680 h 1681"/>
                  <a:gd name="T32" fmla="*/ 54 w 521"/>
                  <a:gd name="T33" fmla="*/ 1626 h 1681"/>
                  <a:gd name="T34" fmla="*/ 54 w 521"/>
                  <a:gd name="T35" fmla="*/ 1626 h 1681"/>
                  <a:gd name="T36" fmla="*/ 0 w 521"/>
                  <a:gd name="T37" fmla="*/ 1494 h 1681"/>
                  <a:gd name="T38" fmla="*/ 0 w 521"/>
                  <a:gd name="T39" fmla="*/ 186 h 1681"/>
                  <a:gd name="T40" fmla="*/ 0 w 521"/>
                  <a:gd name="T41" fmla="*/ 186 h 1681"/>
                  <a:gd name="T42" fmla="*/ 54 w 521"/>
                  <a:gd name="T43" fmla="*/ 55 h 1681"/>
                  <a:gd name="T44" fmla="*/ 54 w 521"/>
                  <a:gd name="T45" fmla="*/ 55 h 1681"/>
                  <a:gd name="T46" fmla="*/ 186 w 521"/>
                  <a:gd name="T47" fmla="*/ 0 h 1681"/>
                  <a:gd name="T48" fmla="*/ 520 w 521"/>
                  <a:gd name="T49" fmla="*/ 0 h 1681"/>
                  <a:gd name="T50" fmla="*/ 520 w 521"/>
                  <a:gd name="T51" fmla="*/ 1680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1" h="1681">
                    <a:moveTo>
                      <a:pt x="186" y="19"/>
                    </a:moveTo>
                    <a:lnTo>
                      <a:pt x="186" y="19"/>
                    </a:lnTo>
                    <a:cubicBezTo>
                      <a:pt x="141" y="19"/>
                      <a:pt x="100" y="36"/>
                      <a:pt x="68" y="68"/>
                    </a:cubicBezTo>
                    <a:lnTo>
                      <a:pt x="68" y="68"/>
                    </a:lnTo>
                    <a:cubicBezTo>
                      <a:pt x="36" y="100"/>
                      <a:pt x="19" y="142"/>
                      <a:pt x="19" y="186"/>
                    </a:cubicBezTo>
                    <a:lnTo>
                      <a:pt x="19" y="1494"/>
                    </a:lnTo>
                    <a:lnTo>
                      <a:pt x="19" y="1494"/>
                    </a:lnTo>
                    <a:cubicBezTo>
                      <a:pt x="19" y="1539"/>
                      <a:pt x="36" y="1581"/>
                      <a:pt x="68" y="1613"/>
                    </a:cubicBezTo>
                    <a:lnTo>
                      <a:pt x="68" y="1613"/>
                    </a:lnTo>
                    <a:cubicBezTo>
                      <a:pt x="100" y="1643"/>
                      <a:pt x="141" y="1662"/>
                      <a:pt x="186" y="1662"/>
                    </a:cubicBezTo>
                    <a:lnTo>
                      <a:pt x="501" y="1662"/>
                    </a:lnTo>
                    <a:lnTo>
                      <a:pt x="501" y="19"/>
                    </a:lnTo>
                    <a:lnTo>
                      <a:pt x="186" y="19"/>
                    </a:lnTo>
                    <a:close/>
                    <a:moveTo>
                      <a:pt x="520" y="1680"/>
                    </a:moveTo>
                    <a:lnTo>
                      <a:pt x="186" y="1680"/>
                    </a:lnTo>
                    <a:lnTo>
                      <a:pt x="186" y="1680"/>
                    </a:lnTo>
                    <a:cubicBezTo>
                      <a:pt x="136" y="1680"/>
                      <a:pt x="89" y="1661"/>
                      <a:pt x="54" y="1626"/>
                    </a:cubicBezTo>
                    <a:lnTo>
                      <a:pt x="54" y="1626"/>
                    </a:lnTo>
                    <a:cubicBezTo>
                      <a:pt x="19" y="1590"/>
                      <a:pt x="0" y="1544"/>
                      <a:pt x="0" y="1494"/>
                    </a:cubicBez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7"/>
                      <a:pt x="19" y="89"/>
                      <a:pt x="54" y="55"/>
                    </a:cubicBezTo>
                    <a:lnTo>
                      <a:pt x="54" y="55"/>
                    </a:lnTo>
                    <a:cubicBezTo>
                      <a:pt x="89" y="19"/>
                      <a:pt x="136" y="0"/>
                      <a:pt x="186" y="0"/>
                    </a:cubicBezTo>
                    <a:lnTo>
                      <a:pt x="520" y="0"/>
                    </a:lnTo>
                    <a:lnTo>
                      <a:pt x="520" y="168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47">
                <a:extLst>
                  <a:ext uri="{FF2B5EF4-FFF2-40B4-BE49-F238E27FC236}">
                    <a16:creationId xmlns:a16="http://schemas.microsoft.com/office/drawing/2014/main" id="{092B3EBF-A829-4C43-B90A-70EFE4998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3459" y="8873212"/>
                <a:ext cx="313957" cy="384597"/>
              </a:xfrm>
              <a:custGeom>
                <a:avLst/>
                <a:gdLst>
                  <a:gd name="T0" fmla="*/ 353 w 354"/>
                  <a:gd name="T1" fmla="*/ 0 h 430"/>
                  <a:gd name="T2" fmla="*/ 0 w 354"/>
                  <a:gd name="T3" fmla="*/ 0 h 430"/>
                  <a:gd name="T4" fmla="*/ 0 w 354"/>
                  <a:gd name="T5" fmla="*/ 429 h 430"/>
                  <a:gd name="T6" fmla="*/ 353 w 354"/>
                  <a:gd name="T7" fmla="*/ 429 h 430"/>
                  <a:gd name="T8" fmla="*/ 353 w 354"/>
                  <a:gd name="T9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4" h="430">
                    <a:moveTo>
                      <a:pt x="353" y="0"/>
                    </a:moveTo>
                    <a:lnTo>
                      <a:pt x="0" y="0"/>
                    </a:lnTo>
                    <a:lnTo>
                      <a:pt x="0" y="429"/>
                    </a:lnTo>
                    <a:lnTo>
                      <a:pt x="353" y="429"/>
                    </a:lnTo>
                    <a:lnTo>
                      <a:pt x="35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48">
                <a:extLst>
                  <a:ext uri="{FF2B5EF4-FFF2-40B4-BE49-F238E27FC236}">
                    <a16:creationId xmlns:a16="http://schemas.microsoft.com/office/drawing/2014/main" id="{9DF3E650-3525-4C8B-81D3-18353E3C0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5610" y="8865364"/>
                <a:ext cx="333581" cy="400295"/>
              </a:xfrm>
              <a:custGeom>
                <a:avLst/>
                <a:gdLst>
                  <a:gd name="T0" fmla="*/ 19 w 373"/>
                  <a:gd name="T1" fmla="*/ 428 h 448"/>
                  <a:gd name="T2" fmla="*/ 353 w 373"/>
                  <a:gd name="T3" fmla="*/ 428 h 448"/>
                  <a:gd name="T4" fmla="*/ 353 w 373"/>
                  <a:gd name="T5" fmla="*/ 18 h 448"/>
                  <a:gd name="T6" fmla="*/ 19 w 373"/>
                  <a:gd name="T7" fmla="*/ 18 h 448"/>
                  <a:gd name="T8" fmla="*/ 19 w 373"/>
                  <a:gd name="T9" fmla="*/ 428 h 448"/>
                  <a:gd name="T10" fmla="*/ 372 w 373"/>
                  <a:gd name="T11" fmla="*/ 447 h 448"/>
                  <a:gd name="T12" fmla="*/ 0 w 373"/>
                  <a:gd name="T13" fmla="*/ 447 h 448"/>
                  <a:gd name="T14" fmla="*/ 0 w 373"/>
                  <a:gd name="T15" fmla="*/ 0 h 448"/>
                  <a:gd name="T16" fmla="*/ 372 w 373"/>
                  <a:gd name="T17" fmla="*/ 0 h 448"/>
                  <a:gd name="T18" fmla="*/ 372 w 373"/>
                  <a:gd name="T1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3" h="448">
                    <a:moveTo>
                      <a:pt x="19" y="428"/>
                    </a:moveTo>
                    <a:lnTo>
                      <a:pt x="353" y="428"/>
                    </a:lnTo>
                    <a:lnTo>
                      <a:pt x="353" y="18"/>
                    </a:lnTo>
                    <a:lnTo>
                      <a:pt x="19" y="18"/>
                    </a:lnTo>
                    <a:lnTo>
                      <a:pt x="19" y="428"/>
                    </a:lnTo>
                    <a:close/>
                    <a:moveTo>
                      <a:pt x="372" y="447"/>
                    </a:moveTo>
                    <a:lnTo>
                      <a:pt x="0" y="447"/>
                    </a:lnTo>
                    <a:lnTo>
                      <a:pt x="0" y="0"/>
                    </a:lnTo>
                    <a:lnTo>
                      <a:pt x="372" y="0"/>
                    </a:lnTo>
                    <a:lnTo>
                      <a:pt x="372" y="44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49">
                <a:extLst>
                  <a:ext uri="{FF2B5EF4-FFF2-40B4-BE49-F238E27FC236}">
                    <a16:creationId xmlns:a16="http://schemas.microsoft.com/office/drawing/2014/main" id="{5FF61CE4-B815-4E7B-83F3-9A2B382AD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3428" y="7554593"/>
                <a:ext cx="1648275" cy="773118"/>
              </a:xfrm>
              <a:custGeom>
                <a:avLst/>
                <a:gdLst>
                  <a:gd name="T0" fmla="*/ 1853 w 1854"/>
                  <a:gd name="T1" fmla="*/ 0 h 867"/>
                  <a:gd name="T2" fmla="*/ 163 w 1854"/>
                  <a:gd name="T3" fmla="*/ 0 h 867"/>
                  <a:gd name="T4" fmla="*/ 163 w 1854"/>
                  <a:gd name="T5" fmla="*/ 0 h 867"/>
                  <a:gd name="T6" fmla="*/ 56 w 1854"/>
                  <a:gd name="T7" fmla="*/ 40 h 867"/>
                  <a:gd name="T8" fmla="*/ 56 w 1854"/>
                  <a:gd name="T9" fmla="*/ 40 h 867"/>
                  <a:gd name="T10" fmla="*/ 0 w 1854"/>
                  <a:gd name="T11" fmla="*/ 164 h 867"/>
                  <a:gd name="T12" fmla="*/ 0 w 1854"/>
                  <a:gd name="T13" fmla="*/ 702 h 867"/>
                  <a:gd name="T14" fmla="*/ 0 w 1854"/>
                  <a:gd name="T15" fmla="*/ 702 h 867"/>
                  <a:gd name="T16" fmla="*/ 62 w 1854"/>
                  <a:gd name="T17" fmla="*/ 831 h 867"/>
                  <a:gd name="T18" fmla="*/ 62 w 1854"/>
                  <a:gd name="T19" fmla="*/ 831 h 867"/>
                  <a:gd name="T20" fmla="*/ 163 w 1854"/>
                  <a:gd name="T21" fmla="*/ 866 h 867"/>
                  <a:gd name="T22" fmla="*/ 1853 w 1854"/>
                  <a:gd name="T23" fmla="*/ 866 h 867"/>
                  <a:gd name="T24" fmla="*/ 1853 w 1854"/>
                  <a:gd name="T25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4" h="867">
                    <a:moveTo>
                      <a:pt x="1853" y="0"/>
                    </a:moveTo>
                    <a:lnTo>
                      <a:pt x="163" y="0"/>
                    </a:lnTo>
                    <a:lnTo>
                      <a:pt x="163" y="0"/>
                    </a:lnTo>
                    <a:cubicBezTo>
                      <a:pt x="122" y="0"/>
                      <a:pt x="85" y="15"/>
                      <a:pt x="56" y="40"/>
                    </a:cubicBezTo>
                    <a:lnTo>
                      <a:pt x="56" y="40"/>
                    </a:lnTo>
                    <a:cubicBezTo>
                      <a:pt x="21" y="70"/>
                      <a:pt x="0" y="114"/>
                      <a:pt x="0" y="164"/>
                    </a:cubicBezTo>
                    <a:lnTo>
                      <a:pt x="0" y="702"/>
                    </a:lnTo>
                    <a:lnTo>
                      <a:pt x="0" y="702"/>
                    </a:lnTo>
                    <a:cubicBezTo>
                      <a:pt x="0" y="754"/>
                      <a:pt x="23" y="801"/>
                      <a:pt x="62" y="831"/>
                    </a:cubicBezTo>
                    <a:lnTo>
                      <a:pt x="62" y="831"/>
                    </a:lnTo>
                    <a:cubicBezTo>
                      <a:pt x="89" y="853"/>
                      <a:pt x="125" y="866"/>
                      <a:pt x="163" y="866"/>
                    </a:cubicBezTo>
                    <a:lnTo>
                      <a:pt x="1853" y="866"/>
                    </a:lnTo>
                    <a:lnTo>
                      <a:pt x="185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50">
                <a:extLst>
                  <a:ext uri="{FF2B5EF4-FFF2-40B4-BE49-F238E27FC236}">
                    <a16:creationId xmlns:a16="http://schemas.microsoft.com/office/drawing/2014/main" id="{F52F2F54-B7AB-487E-931D-912969A79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579" y="7546744"/>
                <a:ext cx="1667896" cy="788816"/>
              </a:xfrm>
              <a:custGeom>
                <a:avLst/>
                <a:gdLst>
                  <a:gd name="T0" fmla="*/ 173 w 1874"/>
                  <a:gd name="T1" fmla="*/ 19 h 885"/>
                  <a:gd name="T2" fmla="*/ 173 w 1874"/>
                  <a:gd name="T3" fmla="*/ 19 h 885"/>
                  <a:gd name="T4" fmla="*/ 72 w 1874"/>
                  <a:gd name="T5" fmla="*/ 56 h 885"/>
                  <a:gd name="T6" fmla="*/ 72 w 1874"/>
                  <a:gd name="T7" fmla="*/ 56 h 885"/>
                  <a:gd name="T8" fmla="*/ 19 w 1874"/>
                  <a:gd name="T9" fmla="*/ 173 h 885"/>
                  <a:gd name="T10" fmla="*/ 19 w 1874"/>
                  <a:gd name="T11" fmla="*/ 711 h 885"/>
                  <a:gd name="T12" fmla="*/ 19 w 1874"/>
                  <a:gd name="T13" fmla="*/ 711 h 885"/>
                  <a:gd name="T14" fmla="*/ 78 w 1874"/>
                  <a:gd name="T15" fmla="*/ 833 h 885"/>
                  <a:gd name="T16" fmla="*/ 78 w 1874"/>
                  <a:gd name="T17" fmla="*/ 833 h 885"/>
                  <a:gd name="T18" fmla="*/ 173 w 1874"/>
                  <a:gd name="T19" fmla="*/ 865 h 885"/>
                  <a:gd name="T20" fmla="*/ 1854 w 1874"/>
                  <a:gd name="T21" fmla="*/ 865 h 885"/>
                  <a:gd name="T22" fmla="*/ 1854 w 1874"/>
                  <a:gd name="T23" fmla="*/ 19 h 885"/>
                  <a:gd name="T24" fmla="*/ 173 w 1874"/>
                  <a:gd name="T25" fmla="*/ 19 h 885"/>
                  <a:gd name="T26" fmla="*/ 1873 w 1874"/>
                  <a:gd name="T27" fmla="*/ 884 h 885"/>
                  <a:gd name="T28" fmla="*/ 173 w 1874"/>
                  <a:gd name="T29" fmla="*/ 884 h 885"/>
                  <a:gd name="T30" fmla="*/ 173 w 1874"/>
                  <a:gd name="T31" fmla="*/ 884 h 885"/>
                  <a:gd name="T32" fmla="*/ 66 w 1874"/>
                  <a:gd name="T33" fmla="*/ 848 h 885"/>
                  <a:gd name="T34" fmla="*/ 66 w 1874"/>
                  <a:gd name="T35" fmla="*/ 848 h 885"/>
                  <a:gd name="T36" fmla="*/ 0 w 1874"/>
                  <a:gd name="T37" fmla="*/ 711 h 885"/>
                  <a:gd name="T38" fmla="*/ 0 w 1874"/>
                  <a:gd name="T39" fmla="*/ 173 h 885"/>
                  <a:gd name="T40" fmla="*/ 0 w 1874"/>
                  <a:gd name="T41" fmla="*/ 173 h 885"/>
                  <a:gd name="T42" fmla="*/ 60 w 1874"/>
                  <a:gd name="T43" fmla="*/ 42 h 885"/>
                  <a:gd name="T44" fmla="*/ 60 w 1874"/>
                  <a:gd name="T45" fmla="*/ 42 h 885"/>
                  <a:gd name="T46" fmla="*/ 173 w 1874"/>
                  <a:gd name="T47" fmla="*/ 0 h 885"/>
                  <a:gd name="T48" fmla="*/ 1873 w 1874"/>
                  <a:gd name="T49" fmla="*/ 0 h 885"/>
                  <a:gd name="T50" fmla="*/ 1873 w 1874"/>
                  <a:gd name="T51" fmla="*/ 884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4" h="885">
                    <a:moveTo>
                      <a:pt x="173" y="19"/>
                    </a:moveTo>
                    <a:lnTo>
                      <a:pt x="173" y="19"/>
                    </a:lnTo>
                    <a:cubicBezTo>
                      <a:pt x="136" y="19"/>
                      <a:pt x="100" y="32"/>
                      <a:pt x="72" y="56"/>
                    </a:cubicBezTo>
                    <a:lnTo>
                      <a:pt x="72" y="56"/>
                    </a:lnTo>
                    <a:cubicBezTo>
                      <a:pt x="38" y="85"/>
                      <a:pt x="19" y="128"/>
                      <a:pt x="19" y="173"/>
                    </a:cubicBezTo>
                    <a:lnTo>
                      <a:pt x="19" y="711"/>
                    </a:lnTo>
                    <a:lnTo>
                      <a:pt x="19" y="711"/>
                    </a:lnTo>
                    <a:cubicBezTo>
                      <a:pt x="19" y="759"/>
                      <a:pt x="40" y="803"/>
                      <a:pt x="78" y="833"/>
                    </a:cubicBezTo>
                    <a:lnTo>
                      <a:pt x="78" y="833"/>
                    </a:lnTo>
                    <a:cubicBezTo>
                      <a:pt x="105" y="854"/>
                      <a:pt x="138" y="865"/>
                      <a:pt x="173" y="865"/>
                    </a:cubicBezTo>
                    <a:lnTo>
                      <a:pt x="1854" y="865"/>
                    </a:lnTo>
                    <a:lnTo>
                      <a:pt x="1854" y="19"/>
                    </a:lnTo>
                    <a:lnTo>
                      <a:pt x="173" y="19"/>
                    </a:lnTo>
                    <a:close/>
                    <a:moveTo>
                      <a:pt x="1873" y="884"/>
                    </a:moveTo>
                    <a:lnTo>
                      <a:pt x="173" y="884"/>
                    </a:lnTo>
                    <a:lnTo>
                      <a:pt x="173" y="884"/>
                    </a:lnTo>
                    <a:cubicBezTo>
                      <a:pt x="134" y="884"/>
                      <a:pt x="97" y="871"/>
                      <a:pt x="66" y="848"/>
                    </a:cubicBezTo>
                    <a:lnTo>
                      <a:pt x="66" y="848"/>
                    </a:lnTo>
                    <a:cubicBezTo>
                      <a:pt x="24" y="814"/>
                      <a:pt x="0" y="764"/>
                      <a:pt x="0" y="711"/>
                    </a:cubicBezTo>
                    <a:lnTo>
                      <a:pt x="0" y="173"/>
                    </a:lnTo>
                    <a:lnTo>
                      <a:pt x="0" y="173"/>
                    </a:lnTo>
                    <a:cubicBezTo>
                      <a:pt x="0" y="122"/>
                      <a:pt x="22" y="74"/>
                      <a:pt x="60" y="42"/>
                    </a:cubicBezTo>
                    <a:lnTo>
                      <a:pt x="60" y="42"/>
                    </a:lnTo>
                    <a:cubicBezTo>
                      <a:pt x="91" y="14"/>
                      <a:pt x="131" y="0"/>
                      <a:pt x="173" y="0"/>
                    </a:cubicBezTo>
                    <a:lnTo>
                      <a:pt x="1873" y="0"/>
                    </a:lnTo>
                    <a:lnTo>
                      <a:pt x="1873" y="8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51">
                <a:extLst>
                  <a:ext uri="{FF2B5EF4-FFF2-40B4-BE49-F238E27FC236}">
                    <a16:creationId xmlns:a16="http://schemas.microsoft.com/office/drawing/2014/main" id="{381A584D-0BBD-4C65-B416-066A8A71B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1948" y="7868550"/>
                <a:ext cx="930099" cy="19621"/>
              </a:xfrm>
              <a:custGeom>
                <a:avLst/>
                <a:gdLst>
                  <a:gd name="T0" fmla="*/ 1036 w 1046"/>
                  <a:gd name="T1" fmla="*/ 19 h 20"/>
                  <a:gd name="T2" fmla="*/ 10 w 1046"/>
                  <a:gd name="T3" fmla="*/ 19 h 20"/>
                  <a:gd name="T4" fmla="*/ 10 w 1046"/>
                  <a:gd name="T5" fmla="*/ 19 h 20"/>
                  <a:gd name="T6" fmla="*/ 0 w 1046"/>
                  <a:gd name="T7" fmla="*/ 9 h 20"/>
                  <a:gd name="T8" fmla="*/ 0 w 1046"/>
                  <a:gd name="T9" fmla="*/ 9 h 20"/>
                  <a:gd name="T10" fmla="*/ 10 w 1046"/>
                  <a:gd name="T11" fmla="*/ 0 h 20"/>
                  <a:gd name="T12" fmla="*/ 1036 w 1046"/>
                  <a:gd name="T13" fmla="*/ 0 h 20"/>
                  <a:gd name="T14" fmla="*/ 1036 w 1046"/>
                  <a:gd name="T15" fmla="*/ 0 h 20"/>
                  <a:gd name="T16" fmla="*/ 1045 w 1046"/>
                  <a:gd name="T17" fmla="*/ 9 h 20"/>
                  <a:gd name="T18" fmla="*/ 1045 w 1046"/>
                  <a:gd name="T19" fmla="*/ 9 h 20"/>
                  <a:gd name="T20" fmla="*/ 1036 w 1046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6" h="20">
                    <a:moveTo>
                      <a:pt x="1036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36" y="0"/>
                    </a:lnTo>
                    <a:lnTo>
                      <a:pt x="1036" y="0"/>
                    </a:lnTo>
                    <a:cubicBezTo>
                      <a:pt x="1041" y="0"/>
                      <a:pt x="1045" y="4"/>
                      <a:pt x="1045" y="9"/>
                    </a:cubicBezTo>
                    <a:lnTo>
                      <a:pt x="1045" y="9"/>
                    </a:lnTo>
                    <a:cubicBezTo>
                      <a:pt x="1045" y="15"/>
                      <a:pt x="1041" y="19"/>
                      <a:pt x="1036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52">
                <a:extLst>
                  <a:ext uri="{FF2B5EF4-FFF2-40B4-BE49-F238E27FC236}">
                    <a16:creationId xmlns:a16="http://schemas.microsoft.com/office/drawing/2014/main" id="{BDB90C9C-88DA-4D5E-B505-1FC7B1972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7121" y="8315939"/>
                <a:ext cx="1259754" cy="223693"/>
              </a:xfrm>
              <a:custGeom>
                <a:avLst/>
                <a:gdLst>
                  <a:gd name="T0" fmla="*/ 1172 w 1414"/>
                  <a:gd name="T1" fmla="*/ 251 h 252"/>
                  <a:gd name="T2" fmla="*/ 242 w 1414"/>
                  <a:gd name="T3" fmla="*/ 251 h 252"/>
                  <a:gd name="T4" fmla="*/ 242 w 1414"/>
                  <a:gd name="T5" fmla="*/ 251 h 252"/>
                  <a:gd name="T6" fmla="*/ 0 w 1414"/>
                  <a:gd name="T7" fmla="*/ 10 h 252"/>
                  <a:gd name="T8" fmla="*/ 0 w 1414"/>
                  <a:gd name="T9" fmla="*/ 10 h 252"/>
                  <a:gd name="T10" fmla="*/ 10 w 1414"/>
                  <a:gd name="T11" fmla="*/ 0 h 252"/>
                  <a:gd name="T12" fmla="*/ 10 w 1414"/>
                  <a:gd name="T13" fmla="*/ 0 h 252"/>
                  <a:gd name="T14" fmla="*/ 19 w 1414"/>
                  <a:gd name="T15" fmla="*/ 10 h 252"/>
                  <a:gd name="T16" fmla="*/ 19 w 1414"/>
                  <a:gd name="T17" fmla="*/ 10 h 252"/>
                  <a:gd name="T18" fmla="*/ 242 w 1414"/>
                  <a:gd name="T19" fmla="*/ 233 h 252"/>
                  <a:gd name="T20" fmla="*/ 1172 w 1414"/>
                  <a:gd name="T21" fmla="*/ 233 h 252"/>
                  <a:gd name="T22" fmla="*/ 1172 w 1414"/>
                  <a:gd name="T23" fmla="*/ 233 h 252"/>
                  <a:gd name="T24" fmla="*/ 1394 w 1414"/>
                  <a:gd name="T25" fmla="*/ 10 h 252"/>
                  <a:gd name="T26" fmla="*/ 1394 w 1414"/>
                  <a:gd name="T27" fmla="*/ 10 h 252"/>
                  <a:gd name="T28" fmla="*/ 1404 w 1414"/>
                  <a:gd name="T29" fmla="*/ 0 h 252"/>
                  <a:gd name="T30" fmla="*/ 1404 w 1414"/>
                  <a:gd name="T31" fmla="*/ 0 h 252"/>
                  <a:gd name="T32" fmla="*/ 1413 w 1414"/>
                  <a:gd name="T33" fmla="*/ 10 h 252"/>
                  <a:gd name="T34" fmla="*/ 1413 w 1414"/>
                  <a:gd name="T35" fmla="*/ 10 h 252"/>
                  <a:gd name="T36" fmla="*/ 1172 w 1414"/>
                  <a:gd name="T37" fmla="*/ 25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14" h="252">
                    <a:moveTo>
                      <a:pt x="1172" y="251"/>
                    </a:moveTo>
                    <a:lnTo>
                      <a:pt x="242" y="251"/>
                    </a:lnTo>
                    <a:lnTo>
                      <a:pt x="242" y="251"/>
                    </a:lnTo>
                    <a:cubicBezTo>
                      <a:pt x="109" y="251"/>
                      <a:pt x="0" y="143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5"/>
                      <a:pt x="19" y="10"/>
                    </a:cubicBezTo>
                    <a:lnTo>
                      <a:pt x="19" y="10"/>
                    </a:lnTo>
                    <a:cubicBezTo>
                      <a:pt x="19" y="132"/>
                      <a:pt x="119" y="233"/>
                      <a:pt x="242" y="233"/>
                    </a:cubicBezTo>
                    <a:lnTo>
                      <a:pt x="1172" y="233"/>
                    </a:lnTo>
                    <a:lnTo>
                      <a:pt x="1172" y="233"/>
                    </a:lnTo>
                    <a:cubicBezTo>
                      <a:pt x="1294" y="233"/>
                      <a:pt x="1394" y="132"/>
                      <a:pt x="1394" y="10"/>
                    </a:cubicBezTo>
                    <a:lnTo>
                      <a:pt x="1394" y="10"/>
                    </a:lnTo>
                    <a:cubicBezTo>
                      <a:pt x="1394" y="5"/>
                      <a:pt x="1399" y="0"/>
                      <a:pt x="1404" y="0"/>
                    </a:cubicBezTo>
                    <a:lnTo>
                      <a:pt x="1404" y="0"/>
                    </a:lnTo>
                    <a:cubicBezTo>
                      <a:pt x="1409" y="0"/>
                      <a:pt x="1413" y="5"/>
                      <a:pt x="1413" y="10"/>
                    </a:cubicBezTo>
                    <a:lnTo>
                      <a:pt x="1413" y="10"/>
                    </a:lnTo>
                    <a:cubicBezTo>
                      <a:pt x="1413" y="143"/>
                      <a:pt x="1305" y="251"/>
                      <a:pt x="1172" y="2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53">
                <a:extLst>
                  <a:ext uri="{FF2B5EF4-FFF2-40B4-BE49-F238E27FC236}">
                    <a16:creationId xmlns:a16="http://schemas.microsoft.com/office/drawing/2014/main" id="{13F2D1C5-76AA-42F4-A8D3-4843D3E04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4429" y="7699797"/>
                <a:ext cx="125583" cy="353202"/>
              </a:xfrm>
              <a:custGeom>
                <a:avLst/>
                <a:gdLst>
                  <a:gd name="T0" fmla="*/ 71 w 143"/>
                  <a:gd name="T1" fmla="*/ 397 h 398"/>
                  <a:gd name="T2" fmla="*/ 71 w 143"/>
                  <a:gd name="T3" fmla="*/ 397 h 398"/>
                  <a:gd name="T4" fmla="*/ 71 w 143"/>
                  <a:gd name="T5" fmla="*/ 397 h 398"/>
                  <a:gd name="T6" fmla="*/ 21 w 143"/>
                  <a:gd name="T7" fmla="*/ 376 h 398"/>
                  <a:gd name="T8" fmla="*/ 21 w 143"/>
                  <a:gd name="T9" fmla="*/ 376 h 398"/>
                  <a:gd name="T10" fmla="*/ 0 w 143"/>
                  <a:gd name="T11" fmla="*/ 326 h 398"/>
                  <a:gd name="T12" fmla="*/ 0 w 143"/>
                  <a:gd name="T13" fmla="*/ 198 h 398"/>
                  <a:gd name="T14" fmla="*/ 0 w 143"/>
                  <a:gd name="T15" fmla="*/ 71 h 398"/>
                  <a:gd name="T16" fmla="*/ 0 w 143"/>
                  <a:gd name="T17" fmla="*/ 71 h 398"/>
                  <a:gd name="T18" fmla="*/ 21 w 143"/>
                  <a:gd name="T19" fmla="*/ 20 h 398"/>
                  <a:gd name="T20" fmla="*/ 21 w 143"/>
                  <a:gd name="T21" fmla="*/ 20 h 398"/>
                  <a:gd name="T22" fmla="*/ 71 w 143"/>
                  <a:gd name="T23" fmla="*/ 0 h 398"/>
                  <a:gd name="T24" fmla="*/ 71 w 143"/>
                  <a:gd name="T25" fmla="*/ 0 h 398"/>
                  <a:gd name="T26" fmla="*/ 71 w 143"/>
                  <a:gd name="T27" fmla="*/ 0 h 398"/>
                  <a:gd name="T28" fmla="*/ 121 w 143"/>
                  <a:gd name="T29" fmla="*/ 20 h 398"/>
                  <a:gd name="T30" fmla="*/ 121 w 143"/>
                  <a:gd name="T31" fmla="*/ 20 h 398"/>
                  <a:gd name="T32" fmla="*/ 142 w 143"/>
                  <a:gd name="T33" fmla="*/ 71 h 398"/>
                  <a:gd name="T34" fmla="*/ 142 w 143"/>
                  <a:gd name="T35" fmla="*/ 198 h 398"/>
                  <a:gd name="T36" fmla="*/ 142 w 143"/>
                  <a:gd name="T37" fmla="*/ 326 h 398"/>
                  <a:gd name="T38" fmla="*/ 142 w 143"/>
                  <a:gd name="T39" fmla="*/ 326 h 398"/>
                  <a:gd name="T40" fmla="*/ 121 w 143"/>
                  <a:gd name="T41" fmla="*/ 376 h 398"/>
                  <a:gd name="T42" fmla="*/ 121 w 143"/>
                  <a:gd name="T43" fmla="*/ 376 h 398"/>
                  <a:gd name="T44" fmla="*/ 71 w 143"/>
                  <a:gd name="T45" fmla="*/ 397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3" h="398">
                    <a:moveTo>
                      <a:pt x="71" y="397"/>
                    </a:moveTo>
                    <a:lnTo>
                      <a:pt x="71" y="397"/>
                    </a:lnTo>
                    <a:lnTo>
                      <a:pt x="71" y="397"/>
                    </a:lnTo>
                    <a:cubicBezTo>
                      <a:pt x="51" y="397"/>
                      <a:pt x="33" y="389"/>
                      <a:pt x="21" y="376"/>
                    </a:cubicBezTo>
                    <a:lnTo>
                      <a:pt x="21" y="376"/>
                    </a:lnTo>
                    <a:cubicBezTo>
                      <a:pt x="8" y="363"/>
                      <a:pt x="0" y="346"/>
                      <a:pt x="0" y="326"/>
                    </a:cubicBezTo>
                    <a:lnTo>
                      <a:pt x="0" y="198"/>
                    </a:lnTo>
                    <a:lnTo>
                      <a:pt x="0" y="71"/>
                    </a:lnTo>
                    <a:lnTo>
                      <a:pt x="0" y="71"/>
                    </a:lnTo>
                    <a:cubicBezTo>
                      <a:pt x="0" y="51"/>
                      <a:pt x="8" y="33"/>
                      <a:pt x="21" y="20"/>
                    </a:cubicBezTo>
                    <a:lnTo>
                      <a:pt x="21" y="20"/>
                    </a:lnTo>
                    <a:cubicBezTo>
                      <a:pt x="33" y="8"/>
                      <a:pt x="51" y="0"/>
                      <a:pt x="71" y="0"/>
                    </a:cubicBezTo>
                    <a:lnTo>
                      <a:pt x="71" y="0"/>
                    </a:lnTo>
                    <a:lnTo>
                      <a:pt x="71" y="0"/>
                    </a:lnTo>
                    <a:cubicBezTo>
                      <a:pt x="91" y="0"/>
                      <a:pt x="109" y="8"/>
                      <a:pt x="121" y="20"/>
                    </a:cubicBezTo>
                    <a:lnTo>
                      <a:pt x="121" y="20"/>
                    </a:lnTo>
                    <a:cubicBezTo>
                      <a:pt x="134" y="33"/>
                      <a:pt x="142" y="51"/>
                      <a:pt x="142" y="71"/>
                    </a:cubicBezTo>
                    <a:lnTo>
                      <a:pt x="142" y="198"/>
                    </a:lnTo>
                    <a:lnTo>
                      <a:pt x="142" y="326"/>
                    </a:lnTo>
                    <a:lnTo>
                      <a:pt x="142" y="326"/>
                    </a:lnTo>
                    <a:cubicBezTo>
                      <a:pt x="142" y="346"/>
                      <a:pt x="134" y="363"/>
                      <a:pt x="121" y="376"/>
                    </a:cubicBezTo>
                    <a:lnTo>
                      <a:pt x="121" y="376"/>
                    </a:lnTo>
                    <a:cubicBezTo>
                      <a:pt x="109" y="389"/>
                      <a:pt x="91" y="397"/>
                      <a:pt x="71" y="3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54">
                <a:extLst>
                  <a:ext uri="{FF2B5EF4-FFF2-40B4-BE49-F238E27FC236}">
                    <a16:creationId xmlns:a16="http://schemas.microsoft.com/office/drawing/2014/main" id="{336EC57E-223D-4430-9B8A-F59FE6465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5905" y="8488615"/>
                <a:ext cx="388523" cy="90261"/>
              </a:xfrm>
              <a:custGeom>
                <a:avLst/>
                <a:gdLst>
                  <a:gd name="T0" fmla="*/ 387 w 438"/>
                  <a:gd name="T1" fmla="*/ 101 h 102"/>
                  <a:gd name="T2" fmla="*/ 219 w 438"/>
                  <a:gd name="T3" fmla="*/ 101 h 102"/>
                  <a:gd name="T4" fmla="*/ 51 w 438"/>
                  <a:gd name="T5" fmla="*/ 101 h 102"/>
                  <a:gd name="T6" fmla="*/ 51 w 438"/>
                  <a:gd name="T7" fmla="*/ 101 h 102"/>
                  <a:gd name="T8" fmla="*/ 15 w 438"/>
                  <a:gd name="T9" fmla="*/ 86 h 102"/>
                  <a:gd name="T10" fmla="*/ 15 w 438"/>
                  <a:gd name="T11" fmla="*/ 86 h 102"/>
                  <a:gd name="T12" fmla="*/ 0 w 438"/>
                  <a:gd name="T13" fmla="*/ 51 h 102"/>
                  <a:gd name="T14" fmla="*/ 0 w 438"/>
                  <a:gd name="T15" fmla="*/ 51 h 102"/>
                  <a:gd name="T16" fmla="*/ 0 w 438"/>
                  <a:gd name="T17" fmla="*/ 51 h 102"/>
                  <a:gd name="T18" fmla="*/ 15 w 438"/>
                  <a:gd name="T19" fmla="*/ 15 h 102"/>
                  <a:gd name="T20" fmla="*/ 15 w 438"/>
                  <a:gd name="T21" fmla="*/ 15 h 102"/>
                  <a:gd name="T22" fmla="*/ 51 w 438"/>
                  <a:gd name="T23" fmla="*/ 0 h 102"/>
                  <a:gd name="T24" fmla="*/ 219 w 438"/>
                  <a:gd name="T25" fmla="*/ 0 h 102"/>
                  <a:gd name="T26" fmla="*/ 387 w 438"/>
                  <a:gd name="T27" fmla="*/ 0 h 102"/>
                  <a:gd name="T28" fmla="*/ 387 w 438"/>
                  <a:gd name="T29" fmla="*/ 0 h 102"/>
                  <a:gd name="T30" fmla="*/ 423 w 438"/>
                  <a:gd name="T31" fmla="*/ 15 h 102"/>
                  <a:gd name="T32" fmla="*/ 423 w 438"/>
                  <a:gd name="T33" fmla="*/ 15 h 102"/>
                  <a:gd name="T34" fmla="*/ 437 w 438"/>
                  <a:gd name="T35" fmla="*/ 51 h 102"/>
                  <a:gd name="T36" fmla="*/ 437 w 438"/>
                  <a:gd name="T37" fmla="*/ 51 h 102"/>
                  <a:gd name="T38" fmla="*/ 437 w 438"/>
                  <a:gd name="T39" fmla="*/ 51 h 102"/>
                  <a:gd name="T40" fmla="*/ 423 w 438"/>
                  <a:gd name="T41" fmla="*/ 86 h 102"/>
                  <a:gd name="T42" fmla="*/ 423 w 438"/>
                  <a:gd name="T43" fmla="*/ 86 h 102"/>
                  <a:gd name="T44" fmla="*/ 387 w 438"/>
                  <a:gd name="T45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8" h="102">
                    <a:moveTo>
                      <a:pt x="387" y="101"/>
                    </a:moveTo>
                    <a:lnTo>
                      <a:pt x="219" y="101"/>
                    </a:lnTo>
                    <a:lnTo>
                      <a:pt x="51" y="101"/>
                    </a:lnTo>
                    <a:lnTo>
                      <a:pt x="51" y="101"/>
                    </a:lnTo>
                    <a:cubicBezTo>
                      <a:pt x="36" y="101"/>
                      <a:pt x="24" y="95"/>
                      <a:pt x="15" y="86"/>
                    </a:cubicBezTo>
                    <a:lnTo>
                      <a:pt x="15" y="86"/>
                    </a:lnTo>
                    <a:cubicBezTo>
                      <a:pt x="6" y="78"/>
                      <a:pt x="0" y="65"/>
                      <a:pt x="0" y="51"/>
                    </a:cubicBez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37"/>
                      <a:pt x="6" y="24"/>
                      <a:pt x="15" y="15"/>
                    </a:cubicBezTo>
                    <a:lnTo>
                      <a:pt x="15" y="15"/>
                    </a:lnTo>
                    <a:cubicBezTo>
                      <a:pt x="24" y="6"/>
                      <a:pt x="36" y="0"/>
                      <a:pt x="51" y="0"/>
                    </a:cubicBezTo>
                    <a:lnTo>
                      <a:pt x="219" y="0"/>
                    </a:lnTo>
                    <a:lnTo>
                      <a:pt x="387" y="0"/>
                    </a:lnTo>
                    <a:lnTo>
                      <a:pt x="387" y="0"/>
                    </a:lnTo>
                    <a:cubicBezTo>
                      <a:pt x="401" y="0"/>
                      <a:pt x="413" y="6"/>
                      <a:pt x="423" y="15"/>
                    </a:cubicBezTo>
                    <a:lnTo>
                      <a:pt x="423" y="15"/>
                    </a:lnTo>
                    <a:cubicBezTo>
                      <a:pt x="431" y="24"/>
                      <a:pt x="437" y="37"/>
                      <a:pt x="437" y="51"/>
                    </a:cubicBezTo>
                    <a:lnTo>
                      <a:pt x="437" y="51"/>
                    </a:lnTo>
                    <a:lnTo>
                      <a:pt x="437" y="51"/>
                    </a:lnTo>
                    <a:cubicBezTo>
                      <a:pt x="437" y="65"/>
                      <a:pt x="431" y="78"/>
                      <a:pt x="423" y="86"/>
                    </a:cubicBezTo>
                    <a:lnTo>
                      <a:pt x="423" y="86"/>
                    </a:lnTo>
                    <a:cubicBezTo>
                      <a:pt x="413" y="95"/>
                      <a:pt x="401" y="101"/>
                      <a:pt x="387" y="10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55">
                <a:extLst>
                  <a:ext uri="{FF2B5EF4-FFF2-40B4-BE49-F238E27FC236}">
                    <a16:creationId xmlns:a16="http://schemas.microsoft.com/office/drawing/2014/main" id="{7D0D564A-5F5D-4823-A801-287D1C3BD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8057" y="8480766"/>
                <a:ext cx="404221" cy="105959"/>
              </a:xfrm>
              <a:custGeom>
                <a:avLst/>
                <a:gdLst>
                  <a:gd name="T0" fmla="*/ 60 w 456"/>
                  <a:gd name="T1" fmla="*/ 19 h 120"/>
                  <a:gd name="T2" fmla="*/ 60 w 456"/>
                  <a:gd name="T3" fmla="*/ 19 h 120"/>
                  <a:gd name="T4" fmla="*/ 31 w 456"/>
                  <a:gd name="T5" fmla="*/ 31 h 120"/>
                  <a:gd name="T6" fmla="*/ 31 w 456"/>
                  <a:gd name="T7" fmla="*/ 31 h 120"/>
                  <a:gd name="T8" fmla="*/ 19 w 456"/>
                  <a:gd name="T9" fmla="*/ 60 h 120"/>
                  <a:gd name="T10" fmla="*/ 19 w 456"/>
                  <a:gd name="T11" fmla="*/ 60 h 120"/>
                  <a:gd name="T12" fmla="*/ 31 w 456"/>
                  <a:gd name="T13" fmla="*/ 88 h 120"/>
                  <a:gd name="T14" fmla="*/ 31 w 456"/>
                  <a:gd name="T15" fmla="*/ 88 h 120"/>
                  <a:gd name="T16" fmla="*/ 60 w 456"/>
                  <a:gd name="T17" fmla="*/ 100 h 120"/>
                  <a:gd name="T18" fmla="*/ 396 w 456"/>
                  <a:gd name="T19" fmla="*/ 100 h 120"/>
                  <a:gd name="T20" fmla="*/ 396 w 456"/>
                  <a:gd name="T21" fmla="*/ 100 h 120"/>
                  <a:gd name="T22" fmla="*/ 425 w 456"/>
                  <a:gd name="T23" fmla="*/ 88 h 120"/>
                  <a:gd name="T24" fmla="*/ 425 w 456"/>
                  <a:gd name="T25" fmla="*/ 88 h 120"/>
                  <a:gd name="T26" fmla="*/ 436 w 456"/>
                  <a:gd name="T27" fmla="*/ 60 h 120"/>
                  <a:gd name="T28" fmla="*/ 436 w 456"/>
                  <a:gd name="T29" fmla="*/ 60 h 120"/>
                  <a:gd name="T30" fmla="*/ 425 w 456"/>
                  <a:gd name="T31" fmla="*/ 31 h 120"/>
                  <a:gd name="T32" fmla="*/ 425 w 456"/>
                  <a:gd name="T33" fmla="*/ 31 h 120"/>
                  <a:gd name="T34" fmla="*/ 396 w 456"/>
                  <a:gd name="T35" fmla="*/ 19 h 120"/>
                  <a:gd name="T36" fmla="*/ 60 w 456"/>
                  <a:gd name="T37" fmla="*/ 19 h 120"/>
                  <a:gd name="T38" fmla="*/ 396 w 456"/>
                  <a:gd name="T39" fmla="*/ 119 h 120"/>
                  <a:gd name="T40" fmla="*/ 60 w 456"/>
                  <a:gd name="T41" fmla="*/ 119 h 120"/>
                  <a:gd name="T42" fmla="*/ 60 w 456"/>
                  <a:gd name="T43" fmla="*/ 119 h 120"/>
                  <a:gd name="T44" fmla="*/ 18 w 456"/>
                  <a:gd name="T45" fmla="*/ 102 h 120"/>
                  <a:gd name="T46" fmla="*/ 18 w 456"/>
                  <a:gd name="T47" fmla="*/ 102 h 120"/>
                  <a:gd name="T48" fmla="*/ 0 w 456"/>
                  <a:gd name="T49" fmla="*/ 60 h 120"/>
                  <a:gd name="T50" fmla="*/ 0 w 456"/>
                  <a:gd name="T51" fmla="*/ 60 h 120"/>
                  <a:gd name="T52" fmla="*/ 18 w 456"/>
                  <a:gd name="T53" fmla="*/ 18 h 120"/>
                  <a:gd name="T54" fmla="*/ 18 w 456"/>
                  <a:gd name="T55" fmla="*/ 18 h 120"/>
                  <a:gd name="T56" fmla="*/ 60 w 456"/>
                  <a:gd name="T57" fmla="*/ 0 h 120"/>
                  <a:gd name="T58" fmla="*/ 396 w 456"/>
                  <a:gd name="T59" fmla="*/ 0 h 120"/>
                  <a:gd name="T60" fmla="*/ 396 w 456"/>
                  <a:gd name="T61" fmla="*/ 0 h 120"/>
                  <a:gd name="T62" fmla="*/ 438 w 456"/>
                  <a:gd name="T63" fmla="*/ 18 h 120"/>
                  <a:gd name="T64" fmla="*/ 438 w 456"/>
                  <a:gd name="T65" fmla="*/ 18 h 120"/>
                  <a:gd name="T66" fmla="*/ 455 w 456"/>
                  <a:gd name="T67" fmla="*/ 60 h 120"/>
                  <a:gd name="T68" fmla="*/ 455 w 456"/>
                  <a:gd name="T69" fmla="*/ 60 h 120"/>
                  <a:gd name="T70" fmla="*/ 438 w 456"/>
                  <a:gd name="T71" fmla="*/ 102 h 120"/>
                  <a:gd name="T72" fmla="*/ 438 w 456"/>
                  <a:gd name="T73" fmla="*/ 102 h 120"/>
                  <a:gd name="T74" fmla="*/ 396 w 456"/>
                  <a:gd name="T7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6" h="120">
                    <a:moveTo>
                      <a:pt x="60" y="19"/>
                    </a:moveTo>
                    <a:lnTo>
                      <a:pt x="60" y="19"/>
                    </a:lnTo>
                    <a:cubicBezTo>
                      <a:pt x="49" y="19"/>
                      <a:pt x="38" y="23"/>
                      <a:pt x="31" y="31"/>
                    </a:cubicBezTo>
                    <a:lnTo>
                      <a:pt x="31" y="31"/>
                    </a:lnTo>
                    <a:cubicBezTo>
                      <a:pt x="23" y="38"/>
                      <a:pt x="19" y="49"/>
                      <a:pt x="19" y="60"/>
                    </a:cubicBezTo>
                    <a:lnTo>
                      <a:pt x="19" y="60"/>
                    </a:lnTo>
                    <a:cubicBezTo>
                      <a:pt x="19" y="70"/>
                      <a:pt x="23" y="80"/>
                      <a:pt x="31" y="88"/>
                    </a:cubicBezTo>
                    <a:lnTo>
                      <a:pt x="31" y="88"/>
                    </a:lnTo>
                    <a:cubicBezTo>
                      <a:pt x="38" y="96"/>
                      <a:pt x="49" y="100"/>
                      <a:pt x="60" y="100"/>
                    </a:cubicBezTo>
                    <a:lnTo>
                      <a:pt x="396" y="100"/>
                    </a:lnTo>
                    <a:lnTo>
                      <a:pt x="396" y="100"/>
                    </a:lnTo>
                    <a:cubicBezTo>
                      <a:pt x="406" y="100"/>
                      <a:pt x="417" y="96"/>
                      <a:pt x="425" y="88"/>
                    </a:cubicBezTo>
                    <a:lnTo>
                      <a:pt x="425" y="88"/>
                    </a:lnTo>
                    <a:cubicBezTo>
                      <a:pt x="432" y="80"/>
                      <a:pt x="436" y="70"/>
                      <a:pt x="436" y="60"/>
                    </a:cubicBezTo>
                    <a:lnTo>
                      <a:pt x="436" y="60"/>
                    </a:lnTo>
                    <a:cubicBezTo>
                      <a:pt x="436" y="49"/>
                      <a:pt x="432" y="38"/>
                      <a:pt x="425" y="31"/>
                    </a:cubicBezTo>
                    <a:lnTo>
                      <a:pt x="425" y="31"/>
                    </a:lnTo>
                    <a:cubicBezTo>
                      <a:pt x="417" y="23"/>
                      <a:pt x="406" y="19"/>
                      <a:pt x="396" y="19"/>
                    </a:cubicBezTo>
                    <a:lnTo>
                      <a:pt x="60" y="19"/>
                    </a:lnTo>
                    <a:close/>
                    <a:moveTo>
                      <a:pt x="396" y="119"/>
                    </a:moveTo>
                    <a:lnTo>
                      <a:pt x="60" y="119"/>
                    </a:lnTo>
                    <a:lnTo>
                      <a:pt x="60" y="119"/>
                    </a:lnTo>
                    <a:cubicBezTo>
                      <a:pt x="44" y="119"/>
                      <a:pt x="29" y="113"/>
                      <a:pt x="18" y="102"/>
                    </a:cubicBezTo>
                    <a:lnTo>
                      <a:pt x="18" y="102"/>
                    </a:lnTo>
                    <a:cubicBezTo>
                      <a:pt x="6" y="91"/>
                      <a:pt x="0" y="75"/>
                      <a:pt x="0" y="60"/>
                    </a:cubicBezTo>
                    <a:lnTo>
                      <a:pt x="0" y="60"/>
                    </a:lnTo>
                    <a:cubicBezTo>
                      <a:pt x="0" y="44"/>
                      <a:pt x="6" y="29"/>
                      <a:pt x="18" y="18"/>
                    </a:cubicBezTo>
                    <a:lnTo>
                      <a:pt x="18" y="18"/>
                    </a:lnTo>
                    <a:cubicBezTo>
                      <a:pt x="29" y="7"/>
                      <a:pt x="44" y="0"/>
                      <a:pt x="60" y="0"/>
                    </a:cubicBezTo>
                    <a:lnTo>
                      <a:pt x="396" y="0"/>
                    </a:lnTo>
                    <a:lnTo>
                      <a:pt x="396" y="0"/>
                    </a:lnTo>
                    <a:cubicBezTo>
                      <a:pt x="412" y="0"/>
                      <a:pt x="426" y="7"/>
                      <a:pt x="438" y="18"/>
                    </a:cubicBezTo>
                    <a:lnTo>
                      <a:pt x="438" y="18"/>
                    </a:lnTo>
                    <a:cubicBezTo>
                      <a:pt x="449" y="29"/>
                      <a:pt x="455" y="44"/>
                      <a:pt x="455" y="60"/>
                    </a:cubicBezTo>
                    <a:lnTo>
                      <a:pt x="455" y="60"/>
                    </a:lnTo>
                    <a:cubicBezTo>
                      <a:pt x="455" y="75"/>
                      <a:pt x="449" y="91"/>
                      <a:pt x="438" y="102"/>
                    </a:cubicBezTo>
                    <a:lnTo>
                      <a:pt x="438" y="102"/>
                    </a:lnTo>
                    <a:cubicBezTo>
                      <a:pt x="426" y="113"/>
                      <a:pt x="412" y="119"/>
                      <a:pt x="396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56">
                <a:extLst>
                  <a:ext uri="{FF2B5EF4-FFF2-40B4-BE49-F238E27FC236}">
                    <a16:creationId xmlns:a16="http://schemas.microsoft.com/office/drawing/2014/main" id="{41A14CDF-1E86-421A-9C9B-43456F451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1557" y="7888171"/>
                <a:ext cx="396370" cy="482710"/>
              </a:xfrm>
              <a:custGeom>
                <a:avLst/>
                <a:gdLst>
                  <a:gd name="T0" fmla="*/ 444 w 445"/>
                  <a:gd name="T1" fmla="*/ 541 h 542"/>
                  <a:gd name="T2" fmla="*/ 270 w 445"/>
                  <a:gd name="T3" fmla="*/ 541 h 542"/>
                  <a:gd name="T4" fmla="*/ 270 w 445"/>
                  <a:gd name="T5" fmla="*/ 541 h 542"/>
                  <a:gd name="T6" fmla="*/ 108 w 445"/>
                  <a:gd name="T7" fmla="*/ 487 h 542"/>
                  <a:gd name="T8" fmla="*/ 108 w 445"/>
                  <a:gd name="T9" fmla="*/ 487 h 542"/>
                  <a:gd name="T10" fmla="*/ 0 w 445"/>
                  <a:gd name="T11" fmla="*/ 271 h 542"/>
                  <a:gd name="T12" fmla="*/ 0 w 445"/>
                  <a:gd name="T13" fmla="*/ 271 h 542"/>
                  <a:gd name="T14" fmla="*/ 0 w 445"/>
                  <a:gd name="T15" fmla="*/ 271 h 542"/>
                  <a:gd name="T16" fmla="*/ 106 w 445"/>
                  <a:gd name="T17" fmla="*/ 56 h 542"/>
                  <a:gd name="T18" fmla="*/ 106 w 445"/>
                  <a:gd name="T19" fmla="*/ 56 h 542"/>
                  <a:gd name="T20" fmla="*/ 270 w 445"/>
                  <a:gd name="T21" fmla="*/ 0 h 542"/>
                  <a:gd name="T22" fmla="*/ 444 w 445"/>
                  <a:gd name="T23" fmla="*/ 0 h 542"/>
                  <a:gd name="T24" fmla="*/ 444 w 445"/>
                  <a:gd name="T25" fmla="*/ 541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542">
                    <a:moveTo>
                      <a:pt x="444" y="541"/>
                    </a:moveTo>
                    <a:lnTo>
                      <a:pt x="270" y="541"/>
                    </a:lnTo>
                    <a:lnTo>
                      <a:pt x="270" y="541"/>
                    </a:lnTo>
                    <a:cubicBezTo>
                      <a:pt x="210" y="541"/>
                      <a:pt x="153" y="522"/>
                      <a:pt x="108" y="487"/>
                    </a:cubicBezTo>
                    <a:lnTo>
                      <a:pt x="108" y="487"/>
                    </a:lnTo>
                    <a:cubicBezTo>
                      <a:pt x="42" y="438"/>
                      <a:pt x="0" y="359"/>
                      <a:pt x="0" y="271"/>
                    </a:cubicBezTo>
                    <a:lnTo>
                      <a:pt x="0" y="271"/>
                    </a:lnTo>
                    <a:lnTo>
                      <a:pt x="0" y="271"/>
                    </a:lnTo>
                    <a:cubicBezTo>
                      <a:pt x="0" y="184"/>
                      <a:pt x="42" y="106"/>
                      <a:pt x="106" y="56"/>
                    </a:cubicBezTo>
                    <a:lnTo>
                      <a:pt x="106" y="56"/>
                    </a:lnTo>
                    <a:cubicBezTo>
                      <a:pt x="151" y="21"/>
                      <a:pt x="209" y="0"/>
                      <a:pt x="270" y="0"/>
                    </a:cubicBezTo>
                    <a:lnTo>
                      <a:pt x="444" y="0"/>
                    </a:lnTo>
                    <a:lnTo>
                      <a:pt x="444" y="54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57">
                <a:extLst>
                  <a:ext uri="{FF2B5EF4-FFF2-40B4-BE49-F238E27FC236}">
                    <a16:creationId xmlns:a16="http://schemas.microsoft.com/office/drawing/2014/main" id="{58E8F87C-755C-4A2A-8C4E-30C5CB60E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782" y="7880322"/>
                <a:ext cx="412070" cy="498408"/>
              </a:xfrm>
              <a:custGeom>
                <a:avLst/>
                <a:gdLst>
                  <a:gd name="T0" fmla="*/ 280 w 465"/>
                  <a:gd name="T1" fmla="*/ 19 h 561"/>
                  <a:gd name="T2" fmla="*/ 280 w 465"/>
                  <a:gd name="T3" fmla="*/ 19 h 561"/>
                  <a:gd name="T4" fmla="*/ 122 w 465"/>
                  <a:gd name="T5" fmla="*/ 73 h 561"/>
                  <a:gd name="T6" fmla="*/ 122 w 465"/>
                  <a:gd name="T7" fmla="*/ 73 h 561"/>
                  <a:gd name="T8" fmla="*/ 19 w 465"/>
                  <a:gd name="T9" fmla="*/ 280 h 561"/>
                  <a:gd name="T10" fmla="*/ 19 w 465"/>
                  <a:gd name="T11" fmla="*/ 280 h 561"/>
                  <a:gd name="T12" fmla="*/ 123 w 465"/>
                  <a:gd name="T13" fmla="*/ 489 h 561"/>
                  <a:gd name="T14" fmla="*/ 123 w 465"/>
                  <a:gd name="T15" fmla="*/ 489 h 561"/>
                  <a:gd name="T16" fmla="*/ 280 w 465"/>
                  <a:gd name="T17" fmla="*/ 541 h 561"/>
                  <a:gd name="T18" fmla="*/ 445 w 465"/>
                  <a:gd name="T19" fmla="*/ 541 h 561"/>
                  <a:gd name="T20" fmla="*/ 445 w 465"/>
                  <a:gd name="T21" fmla="*/ 19 h 561"/>
                  <a:gd name="T22" fmla="*/ 280 w 465"/>
                  <a:gd name="T23" fmla="*/ 19 h 561"/>
                  <a:gd name="T24" fmla="*/ 464 w 465"/>
                  <a:gd name="T25" fmla="*/ 560 h 561"/>
                  <a:gd name="T26" fmla="*/ 280 w 465"/>
                  <a:gd name="T27" fmla="*/ 560 h 561"/>
                  <a:gd name="T28" fmla="*/ 280 w 465"/>
                  <a:gd name="T29" fmla="*/ 560 h 561"/>
                  <a:gd name="T30" fmla="*/ 112 w 465"/>
                  <a:gd name="T31" fmla="*/ 503 h 561"/>
                  <a:gd name="T32" fmla="*/ 112 w 465"/>
                  <a:gd name="T33" fmla="*/ 503 h 561"/>
                  <a:gd name="T34" fmla="*/ 0 w 465"/>
                  <a:gd name="T35" fmla="*/ 280 h 561"/>
                  <a:gd name="T36" fmla="*/ 0 w 465"/>
                  <a:gd name="T37" fmla="*/ 280 h 561"/>
                  <a:gd name="T38" fmla="*/ 110 w 465"/>
                  <a:gd name="T39" fmla="*/ 57 h 561"/>
                  <a:gd name="T40" fmla="*/ 110 w 465"/>
                  <a:gd name="T41" fmla="*/ 57 h 561"/>
                  <a:gd name="T42" fmla="*/ 280 w 465"/>
                  <a:gd name="T43" fmla="*/ 0 h 561"/>
                  <a:gd name="T44" fmla="*/ 464 w 465"/>
                  <a:gd name="T45" fmla="*/ 0 h 561"/>
                  <a:gd name="T46" fmla="*/ 464 w 465"/>
                  <a:gd name="T47" fmla="*/ 56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5" h="561">
                    <a:moveTo>
                      <a:pt x="280" y="19"/>
                    </a:moveTo>
                    <a:lnTo>
                      <a:pt x="280" y="19"/>
                    </a:lnTo>
                    <a:cubicBezTo>
                      <a:pt x="223" y="19"/>
                      <a:pt x="168" y="37"/>
                      <a:pt x="122" y="73"/>
                    </a:cubicBezTo>
                    <a:lnTo>
                      <a:pt x="122" y="73"/>
                    </a:lnTo>
                    <a:cubicBezTo>
                      <a:pt x="57" y="122"/>
                      <a:pt x="19" y="197"/>
                      <a:pt x="19" y="280"/>
                    </a:cubicBezTo>
                    <a:lnTo>
                      <a:pt x="19" y="280"/>
                    </a:lnTo>
                    <a:cubicBezTo>
                      <a:pt x="19" y="363"/>
                      <a:pt x="57" y="438"/>
                      <a:pt x="123" y="489"/>
                    </a:cubicBezTo>
                    <a:lnTo>
                      <a:pt x="123" y="489"/>
                    </a:lnTo>
                    <a:cubicBezTo>
                      <a:pt x="169" y="523"/>
                      <a:pt x="223" y="541"/>
                      <a:pt x="280" y="541"/>
                    </a:cubicBezTo>
                    <a:lnTo>
                      <a:pt x="445" y="541"/>
                    </a:lnTo>
                    <a:lnTo>
                      <a:pt x="445" y="19"/>
                    </a:lnTo>
                    <a:lnTo>
                      <a:pt x="280" y="19"/>
                    </a:lnTo>
                    <a:close/>
                    <a:moveTo>
                      <a:pt x="464" y="560"/>
                    </a:moveTo>
                    <a:lnTo>
                      <a:pt x="280" y="560"/>
                    </a:lnTo>
                    <a:lnTo>
                      <a:pt x="280" y="560"/>
                    </a:lnTo>
                    <a:cubicBezTo>
                      <a:pt x="220" y="560"/>
                      <a:pt x="161" y="541"/>
                      <a:pt x="112" y="503"/>
                    </a:cubicBezTo>
                    <a:lnTo>
                      <a:pt x="112" y="503"/>
                    </a:lnTo>
                    <a:cubicBezTo>
                      <a:pt x="41" y="450"/>
                      <a:pt x="0" y="369"/>
                      <a:pt x="0" y="280"/>
                    </a:cubicBezTo>
                    <a:lnTo>
                      <a:pt x="0" y="280"/>
                    </a:lnTo>
                    <a:cubicBezTo>
                      <a:pt x="0" y="191"/>
                      <a:pt x="41" y="111"/>
                      <a:pt x="110" y="57"/>
                    </a:cubicBezTo>
                    <a:lnTo>
                      <a:pt x="110" y="57"/>
                    </a:lnTo>
                    <a:cubicBezTo>
                      <a:pt x="160" y="20"/>
                      <a:pt x="219" y="0"/>
                      <a:pt x="280" y="0"/>
                    </a:cubicBezTo>
                    <a:lnTo>
                      <a:pt x="464" y="0"/>
                    </a:lnTo>
                    <a:lnTo>
                      <a:pt x="464" y="56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58">
                <a:extLst>
                  <a:ext uri="{FF2B5EF4-FFF2-40B4-BE49-F238E27FC236}">
                    <a16:creationId xmlns:a16="http://schemas.microsoft.com/office/drawing/2014/main" id="{B4BCD732-4433-4004-9BCD-3DC327CAF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127" y="8119716"/>
                <a:ext cx="349278" cy="19621"/>
              </a:xfrm>
              <a:custGeom>
                <a:avLst/>
                <a:gdLst>
                  <a:gd name="T0" fmla="*/ 383 w 393"/>
                  <a:gd name="T1" fmla="*/ 19 h 20"/>
                  <a:gd name="T2" fmla="*/ 10 w 393"/>
                  <a:gd name="T3" fmla="*/ 19 h 20"/>
                  <a:gd name="T4" fmla="*/ 10 w 393"/>
                  <a:gd name="T5" fmla="*/ 19 h 20"/>
                  <a:gd name="T6" fmla="*/ 0 w 393"/>
                  <a:gd name="T7" fmla="*/ 10 h 20"/>
                  <a:gd name="T8" fmla="*/ 0 w 393"/>
                  <a:gd name="T9" fmla="*/ 10 h 20"/>
                  <a:gd name="T10" fmla="*/ 10 w 393"/>
                  <a:gd name="T11" fmla="*/ 0 h 20"/>
                  <a:gd name="T12" fmla="*/ 383 w 393"/>
                  <a:gd name="T13" fmla="*/ 0 h 20"/>
                  <a:gd name="T14" fmla="*/ 383 w 393"/>
                  <a:gd name="T15" fmla="*/ 0 h 20"/>
                  <a:gd name="T16" fmla="*/ 392 w 393"/>
                  <a:gd name="T17" fmla="*/ 10 h 20"/>
                  <a:gd name="T18" fmla="*/ 392 w 393"/>
                  <a:gd name="T19" fmla="*/ 10 h 20"/>
                  <a:gd name="T20" fmla="*/ 383 w 39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3" h="20">
                    <a:moveTo>
                      <a:pt x="383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383" y="0"/>
                    </a:lnTo>
                    <a:lnTo>
                      <a:pt x="383" y="0"/>
                    </a:lnTo>
                    <a:cubicBezTo>
                      <a:pt x="388" y="0"/>
                      <a:pt x="392" y="5"/>
                      <a:pt x="392" y="10"/>
                    </a:cubicBezTo>
                    <a:lnTo>
                      <a:pt x="392" y="10"/>
                    </a:lnTo>
                    <a:cubicBezTo>
                      <a:pt x="392" y="15"/>
                      <a:pt x="388" y="19"/>
                      <a:pt x="383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59">
                <a:extLst>
                  <a:ext uri="{FF2B5EF4-FFF2-40B4-BE49-F238E27FC236}">
                    <a16:creationId xmlns:a16="http://schemas.microsoft.com/office/drawing/2014/main" id="{419906F0-4F9C-4D70-93DE-FFD7CDA23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0998" y="8052998"/>
                <a:ext cx="156979" cy="156979"/>
              </a:xfrm>
              <a:custGeom>
                <a:avLst/>
                <a:gdLst>
                  <a:gd name="T0" fmla="*/ 177 w 178"/>
                  <a:gd name="T1" fmla="*/ 89 h 178"/>
                  <a:gd name="T2" fmla="*/ 177 w 178"/>
                  <a:gd name="T3" fmla="*/ 89 h 178"/>
                  <a:gd name="T4" fmla="*/ 89 w 178"/>
                  <a:gd name="T5" fmla="*/ 177 h 178"/>
                  <a:gd name="T6" fmla="*/ 89 w 178"/>
                  <a:gd name="T7" fmla="*/ 177 h 178"/>
                  <a:gd name="T8" fmla="*/ 0 w 178"/>
                  <a:gd name="T9" fmla="*/ 89 h 178"/>
                  <a:gd name="T10" fmla="*/ 0 w 178"/>
                  <a:gd name="T11" fmla="*/ 89 h 178"/>
                  <a:gd name="T12" fmla="*/ 89 w 178"/>
                  <a:gd name="T13" fmla="*/ 0 h 178"/>
                  <a:gd name="T14" fmla="*/ 89 w 178"/>
                  <a:gd name="T15" fmla="*/ 0 h 178"/>
                  <a:gd name="T16" fmla="*/ 177 w 178"/>
                  <a:gd name="T17" fmla="*/ 89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8" h="178">
                    <a:moveTo>
                      <a:pt x="177" y="89"/>
                    </a:moveTo>
                    <a:lnTo>
                      <a:pt x="177" y="89"/>
                    </a:lnTo>
                    <a:cubicBezTo>
                      <a:pt x="177" y="138"/>
                      <a:pt x="137" y="177"/>
                      <a:pt x="89" y="177"/>
                    </a:cubicBezTo>
                    <a:lnTo>
                      <a:pt x="89" y="177"/>
                    </a:lnTo>
                    <a:cubicBezTo>
                      <a:pt x="40" y="177"/>
                      <a:pt x="0" y="138"/>
                      <a:pt x="0" y="89"/>
                    </a:cubicBezTo>
                    <a:lnTo>
                      <a:pt x="0" y="89"/>
                    </a:lnTo>
                    <a:cubicBezTo>
                      <a:pt x="0" y="40"/>
                      <a:pt x="40" y="0"/>
                      <a:pt x="89" y="0"/>
                    </a:cubicBezTo>
                    <a:lnTo>
                      <a:pt x="89" y="0"/>
                    </a:lnTo>
                    <a:cubicBezTo>
                      <a:pt x="137" y="0"/>
                      <a:pt x="177" y="40"/>
                      <a:pt x="177" y="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60">
                <a:extLst>
                  <a:ext uri="{FF2B5EF4-FFF2-40B4-BE49-F238E27FC236}">
                    <a16:creationId xmlns:a16="http://schemas.microsoft.com/office/drawing/2014/main" id="{C44F355B-B3B5-46CA-8408-A59A1C0BD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3149" y="8045149"/>
                <a:ext cx="172676" cy="172676"/>
              </a:xfrm>
              <a:custGeom>
                <a:avLst/>
                <a:gdLst>
                  <a:gd name="T0" fmla="*/ 98 w 196"/>
                  <a:gd name="T1" fmla="*/ 19 h 196"/>
                  <a:gd name="T2" fmla="*/ 98 w 196"/>
                  <a:gd name="T3" fmla="*/ 19 h 196"/>
                  <a:gd name="T4" fmla="*/ 19 w 196"/>
                  <a:gd name="T5" fmla="*/ 98 h 196"/>
                  <a:gd name="T6" fmla="*/ 19 w 196"/>
                  <a:gd name="T7" fmla="*/ 98 h 196"/>
                  <a:gd name="T8" fmla="*/ 98 w 196"/>
                  <a:gd name="T9" fmla="*/ 176 h 196"/>
                  <a:gd name="T10" fmla="*/ 98 w 196"/>
                  <a:gd name="T11" fmla="*/ 176 h 196"/>
                  <a:gd name="T12" fmla="*/ 176 w 196"/>
                  <a:gd name="T13" fmla="*/ 98 h 196"/>
                  <a:gd name="T14" fmla="*/ 176 w 196"/>
                  <a:gd name="T15" fmla="*/ 98 h 196"/>
                  <a:gd name="T16" fmla="*/ 98 w 196"/>
                  <a:gd name="T17" fmla="*/ 19 h 196"/>
                  <a:gd name="T18" fmla="*/ 98 w 196"/>
                  <a:gd name="T19" fmla="*/ 195 h 196"/>
                  <a:gd name="T20" fmla="*/ 98 w 196"/>
                  <a:gd name="T21" fmla="*/ 195 h 196"/>
                  <a:gd name="T22" fmla="*/ 0 w 196"/>
                  <a:gd name="T23" fmla="*/ 98 h 196"/>
                  <a:gd name="T24" fmla="*/ 0 w 196"/>
                  <a:gd name="T25" fmla="*/ 98 h 196"/>
                  <a:gd name="T26" fmla="*/ 98 w 196"/>
                  <a:gd name="T27" fmla="*/ 0 h 196"/>
                  <a:gd name="T28" fmla="*/ 98 w 196"/>
                  <a:gd name="T29" fmla="*/ 0 h 196"/>
                  <a:gd name="T30" fmla="*/ 195 w 196"/>
                  <a:gd name="T31" fmla="*/ 98 h 196"/>
                  <a:gd name="T32" fmla="*/ 195 w 196"/>
                  <a:gd name="T33" fmla="*/ 98 h 196"/>
                  <a:gd name="T34" fmla="*/ 98 w 196"/>
                  <a:gd name="T35" fmla="*/ 1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6" h="196">
                    <a:moveTo>
                      <a:pt x="98" y="19"/>
                    </a:moveTo>
                    <a:lnTo>
                      <a:pt x="98" y="19"/>
                    </a:lnTo>
                    <a:cubicBezTo>
                      <a:pt x="54" y="19"/>
                      <a:pt x="19" y="54"/>
                      <a:pt x="19" y="98"/>
                    </a:cubicBezTo>
                    <a:lnTo>
                      <a:pt x="19" y="98"/>
                    </a:lnTo>
                    <a:cubicBezTo>
                      <a:pt x="19" y="141"/>
                      <a:pt x="54" y="176"/>
                      <a:pt x="98" y="176"/>
                    </a:cubicBezTo>
                    <a:lnTo>
                      <a:pt x="98" y="176"/>
                    </a:lnTo>
                    <a:cubicBezTo>
                      <a:pt x="141" y="176"/>
                      <a:pt x="176" y="141"/>
                      <a:pt x="176" y="98"/>
                    </a:cubicBezTo>
                    <a:lnTo>
                      <a:pt x="176" y="98"/>
                    </a:lnTo>
                    <a:cubicBezTo>
                      <a:pt x="176" y="54"/>
                      <a:pt x="141" y="19"/>
                      <a:pt x="98" y="19"/>
                    </a:cubicBezTo>
                    <a:close/>
                    <a:moveTo>
                      <a:pt x="98" y="195"/>
                    </a:moveTo>
                    <a:lnTo>
                      <a:pt x="98" y="195"/>
                    </a:lnTo>
                    <a:cubicBezTo>
                      <a:pt x="43" y="195"/>
                      <a:pt x="0" y="152"/>
                      <a:pt x="0" y="98"/>
                    </a:cubicBezTo>
                    <a:lnTo>
                      <a:pt x="0" y="98"/>
                    </a:lnTo>
                    <a:cubicBezTo>
                      <a:pt x="0" y="44"/>
                      <a:pt x="43" y="0"/>
                      <a:pt x="98" y="0"/>
                    </a:cubicBezTo>
                    <a:lnTo>
                      <a:pt x="98" y="0"/>
                    </a:lnTo>
                    <a:cubicBezTo>
                      <a:pt x="151" y="0"/>
                      <a:pt x="195" y="44"/>
                      <a:pt x="195" y="98"/>
                    </a:cubicBezTo>
                    <a:lnTo>
                      <a:pt x="195" y="98"/>
                    </a:lnTo>
                    <a:cubicBezTo>
                      <a:pt x="195" y="152"/>
                      <a:pt x="151" y="195"/>
                      <a:pt x="98" y="1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61">
                <a:extLst>
                  <a:ext uri="{FF2B5EF4-FFF2-40B4-BE49-F238E27FC236}">
                    <a16:creationId xmlns:a16="http://schemas.microsoft.com/office/drawing/2014/main" id="{76F0BC75-9FAD-4C0A-A0D5-95867F096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7009" y="10855065"/>
                <a:ext cx="27470" cy="368900"/>
              </a:xfrm>
              <a:custGeom>
                <a:avLst/>
                <a:gdLst>
                  <a:gd name="T0" fmla="*/ 15 w 30"/>
                  <a:gd name="T1" fmla="*/ 414 h 415"/>
                  <a:gd name="T2" fmla="*/ 15 w 30"/>
                  <a:gd name="T3" fmla="*/ 414 h 415"/>
                  <a:gd name="T4" fmla="*/ 0 w 30"/>
                  <a:gd name="T5" fmla="*/ 400 h 415"/>
                  <a:gd name="T6" fmla="*/ 0 w 30"/>
                  <a:gd name="T7" fmla="*/ 14 h 415"/>
                  <a:gd name="T8" fmla="*/ 0 w 30"/>
                  <a:gd name="T9" fmla="*/ 14 h 415"/>
                  <a:gd name="T10" fmla="*/ 15 w 30"/>
                  <a:gd name="T11" fmla="*/ 0 h 415"/>
                  <a:gd name="T12" fmla="*/ 15 w 30"/>
                  <a:gd name="T13" fmla="*/ 0 h 415"/>
                  <a:gd name="T14" fmla="*/ 29 w 30"/>
                  <a:gd name="T15" fmla="*/ 14 h 415"/>
                  <a:gd name="T16" fmla="*/ 29 w 30"/>
                  <a:gd name="T17" fmla="*/ 400 h 415"/>
                  <a:gd name="T18" fmla="*/ 29 w 30"/>
                  <a:gd name="T19" fmla="*/ 400 h 415"/>
                  <a:gd name="T20" fmla="*/ 15 w 30"/>
                  <a:gd name="T21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415">
                    <a:moveTo>
                      <a:pt x="15" y="414"/>
                    </a:moveTo>
                    <a:lnTo>
                      <a:pt x="15" y="414"/>
                    </a:lnTo>
                    <a:cubicBezTo>
                      <a:pt x="7" y="414"/>
                      <a:pt x="0" y="408"/>
                      <a:pt x="0" y="400"/>
                    </a:cubicBezTo>
                    <a:lnTo>
                      <a:pt x="0" y="14"/>
                    </a:lnTo>
                    <a:lnTo>
                      <a:pt x="0" y="14"/>
                    </a:lnTo>
                    <a:cubicBezTo>
                      <a:pt x="0" y="6"/>
                      <a:pt x="7" y="0"/>
                      <a:pt x="15" y="0"/>
                    </a:cubicBezTo>
                    <a:lnTo>
                      <a:pt x="15" y="0"/>
                    </a:lnTo>
                    <a:cubicBezTo>
                      <a:pt x="22" y="0"/>
                      <a:pt x="29" y="6"/>
                      <a:pt x="29" y="14"/>
                    </a:cubicBezTo>
                    <a:lnTo>
                      <a:pt x="29" y="400"/>
                    </a:lnTo>
                    <a:lnTo>
                      <a:pt x="29" y="400"/>
                    </a:lnTo>
                    <a:cubicBezTo>
                      <a:pt x="29" y="408"/>
                      <a:pt x="22" y="414"/>
                      <a:pt x="15" y="4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62">
                <a:extLst>
                  <a:ext uri="{FF2B5EF4-FFF2-40B4-BE49-F238E27FC236}">
                    <a16:creationId xmlns:a16="http://schemas.microsoft.com/office/drawing/2014/main" id="{EF5CE57B-1681-4738-BACE-E02D1A25B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031" y="10733408"/>
                <a:ext cx="333578" cy="176600"/>
              </a:xfrm>
              <a:custGeom>
                <a:avLst/>
                <a:gdLst>
                  <a:gd name="T0" fmla="*/ 267 w 376"/>
                  <a:gd name="T1" fmla="*/ 198 h 199"/>
                  <a:gd name="T2" fmla="*/ 110 w 376"/>
                  <a:gd name="T3" fmla="*/ 198 h 199"/>
                  <a:gd name="T4" fmla="*/ 110 w 376"/>
                  <a:gd name="T5" fmla="*/ 198 h 199"/>
                  <a:gd name="T6" fmla="*/ 35 w 376"/>
                  <a:gd name="T7" fmla="*/ 168 h 199"/>
                  <a:gd name="T8" fmla="*/ 35 w 376"/>
                  <a:gd name="T9" fmla="*/ 168 h 199"/>
                  <a:gd name="T10" fmla="*/ 0 w 376"/>
                  <a:gd name="T11" fmla="*/ 89 h 199"/>
                  <a:gd name="T12" fmla="*/ 0 w 376"/>
                  <a:gd name="T13" fmla="*/ 0 h 199"/>
                  <a:gd name="T14" fmla="*/ 375 w 376"/>
                  <a:gd name="T15" fmla="*/ 0 h 199"/>
                  <a:gd name="T16" fmla="*/ 375 w 376"/>
                  <a:gd name="T17" fmla="*/ 89 h 199"/>
                  <a:gd name="T18" fmla="*/ 375 w 376"/>
                  <a:gd name="T19" fmla="*/ 89 h 199"/>
                  <a:gd name="T20" fmla="*/ 350 w 376"/>
                  <a:gd name="T21" fmla="*/ 159 h 199"/>
                  <a:gd name="T22" fmla="*/ 350 w 376"/>
                  <a:gd name="T23" fmla="*/ 159 h 199"/>
                  <a:gd name="T24" fmla="*/ 267 w 376"/>
                  <a:gd name="T25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6" h="199">
                    <a:moveTo>
                      <a:pt x="267" y="198"/>
                    </a:moveTo>
                    <a:lnTo>
                      <a:pt x="110" y="198"/>
                    </a:lnTo>
                    <a:lnTo>
                      <a:pt x="110" y="198"/>
                    </a:lnTo>
                    <a:cubicBezTo>
                      <a:pt x="81" y="198"/>
                      <a:pt x="54" y="186"/>
                      <a:pt x="35" y="168"/>
                    </a:cubicBezTo>
                    <a:lnTo>
                      <a:pt x="35" y="168"/>
                    </a:lnTo>
                    <a:cubicBezTo>
                      <a:pt x="13" y="148"/>
                      <a:pt x="0" y="120"/>
                      <a:pt x="0" y="89"/>
                    </a:cubicBezTo>
                    <a:lnTo>
                      <a:pt x="0" y="0"/>
                    </a:lnTo>
                    <a:lnTo>
                      <a:pt x="375" y="0"/>
                    </a:lnTo>
                    <a:lnTo>
                      <a:pt x="375" y="89"/>
                    </a:lnTo>
                    <a:lnTo>
                      <a:pt x="375" y="89"/>
                    </a:lnTo>
                    <a:cubicBezTo>
                      <a:pt x="375" y="116"/>
                      <a:pt x="366" y="140"/>
                      <a:pt x="350" y="159"/>
                    </a:cubicBezTo>
                    <a:lnTo>
                      <a:pt x="350" y="159"/>
                    </a:lnTo>
                    <a:cubicBezTo>
                      <a:pt x="329" y="183"/>
                      <a:pt x="300" y="198"/>
                      <a:pt x="267" y="19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63">
                <a:extLst>
                  <a:ext uri="{FF2B5EF4-FFF2-40B4-BE49-F238E27FC236}">
                    <a16:creationId xmlns:a16="http://schemas.microsoft.com/office/drawing/2014/main" id="{95240F72-C54E-4414-8F66-218519EFA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2182" y="10725559"/>
                <a:ext cx="353202" cy="192297"/>
              </a:xfrm>
              <a:custGeom>
                <a:avLst/>
                <a:gdLst>
                  <a:gd name="T0" fmla="*/ 19 w 395"/>
                  <a:gd name="T1" fmla="*/ 18 h 217"/>
                  <a:gd name="T2" fmla="*/ 19 w 395"/>
                  <a:gd name="T3" fmla="*/ 98 h 217"/>
                  <a:gd name="T4" fmla="*/ 19 w 395"/>
                  <a:gd name="T5" fmla="*/ 98 h 217"/>
                  <a:gd name="T6" fmla="*/ 50 w 395"/>
                  <a:gd name="T7" fmla="*/ 170 h 217"/>
                  <a:gd name="T8" fmla="*/ 50 w 395"/>
                  <a:gd name="T9" fmla="*/ 170 h 217"/>
                  <a:gd name="T10" fmla="*/ 119 w 395"/>
                  <a:gd name="T11" fmla="*/ 197 h 217"/>
                  <a:gd name="T12" fmla="*/ 276 w 395"/>
                  <a:gd name="T13" fmla="*/ 197 h 217"/>
                  <a:gd name="T14" fmla="*/ 276 w 395"/>
                  <a:gd name="T15" fmla="*/ 197 h 217"/>
                  <a:gd name="T16" fmla="*/ 351 w 395"/>
                  <a:gd name="T17" fmla="*/ 162 h 217"/>
                  <a:gd name="T18" fmla="*/ 351 w 395"/>
                  <a:gd name="T19" fmla="*/ 162 h 217"/>
                  <a:gd name="T20" fmla="*/ 375 w 395"/>
                  <a:gd name="T21" fmla="*/ 98 h 217"/>
                  <a:gd name="T22" fmla="*/ 375 w 395"/>
                  <a:gd name="T23" fmla="*/ 18 h 217"/>
                  <a:gd name="T24" fmla="*/ 19 w 395"/>
                  <a:gd name="T25" fmla="*/ 18 h 217"/>
                  <a:gd name="T26" fmla="*/ 276 w 395"/>
                  <a:gd name="T27" fmla="*/ 216 h 217"/>
                  <a:gd name="T28" fmla="*/ 119 w 395"/>
                  <a:gd name="T29" fmla="*/ 216 h 217"/>
                  <a:gd name="T30" fmla="*/ 119 w 395"/>
                  <a:gd name="T31" fmla="*/ 216 h 217"/>
                  <a:gd name="T32" fmla="*/ 37 w 395"/>
                  <a:gd name="T33" fmla="*/ 184 h 217"/>
                  <a:gd name="T34" fmla="*/ 37 w 395"/>
                  <a:gd name="T35" fmla="*/ 184 h 217"/>
                  <a:gd name="T36" fmla="*/ 0 w 395"/>
                  <a:gd name="T37" fmla="*/ 98 h 217"/>
                  <a:gd name="T38" fmla="*/ 0 w 395"/>
                  <a:gd name="T39" fmla="*/ 0 h 217"/>
                  <a:gd name="T40" fmla="*/ 394 w 395"/>
                  <a:gd name="T41" fmla="*/ 0 h 217"/>
                  <a:gd name="T42" fmla="*/ 394 w 395"/>
                  <a:gd name="T43" fmla="*/ 98 h 217"/>
                  <a:gd name="T44" fmla="*/ 394 w 395"/>
                  <a:gd name="T45" fmla="*/ 98 h 217"/>
                  <a:gd name="T46" fmla="*/ 366 w 395"/>
                  <a:gd name="T47" fmla="*/ 174 h 217"/>
                  <a:gd name="T48" fmla="*/ 366 w 395"/>
                  <a:gd name="T49" fmla="*/ 174 h 217"/>
                  <a:gd name="T50" fmla="*/ 276 w 395"/>
                  <a:gd name="T51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5" h="217">
                    <a:moveTo>
                      <a:pt x="19" y="18"/>
                    </a:moveTo>
                    <a:lnTo>
                      <a:pt x="19" y="98"/>
                    </a:lnTo>
                    <a:lnTo>
                      <a:pt x="19" y="98"/>
                    </a:lnTo>
                    <a:cubicBezTo>
                      <a:pt x="19" y="125"/>
                      <a:pt x="30" y="151"/>
                      <a:pt x="50" y="170"/>
                    </a:cubicBezTo>
                    <a:lnTo>
                      <a:pt x="50" y="170"/>
                    </a:lnTo>
                    <a:cubicBezTo>
                      <a:pt x="69" y="188"/>
                      <a:pt x="94" y="197"/>
                      <a:pt x="119" y="197"/>
                    </a:cubicBezTo>
                    <a:lnTo>
                      <a:pt x="276" y="197"/>
                    </a:lnTo>
                    <a:lnTo>
                      <a:pt x="276" y="197"/>
                    </a:lnTo>
                    <a:cubicBezTo>
                      <a:pt x="305" y="197"/>
                      <a:pt x="332" y="184"/>
                      <a:pt x="351" y="162"/>
                    </a:cubicBezTo>
                    <a:lnTo>
                      <a:pt x="351" y="162"/>
                    </a:lnTo>
                    <a:cubicBezTo>
                      <a:pt x="367" y="144"/>
                      <a:pt x="375" y="121"/>
                      <a:pt x="375" y="98"/>
                    </a:cubicBezTo>
                    <a:lnTo>
                      <a:pt x="375" y="18"/>
                    </a:lnTo>
                    <a:lnTo>
                      <a:pt x="19" y="18"/>
                    </a:lnTo>
                    <a:close/>
                    <a:moveTo>
                      <a:pt x="276" y="216"/>
                    </a:moveTo>
                    <a:lnTo>
                      <a:pt x="119" y="216"/>
                    </a:lnTo>
                    <a:lnTo>
                      <a:pt x="119" y="216"/>
                    </a:lnTo>
                    <a:cubicBezTo>
                      <a:pt x="88" y="216"/>
                      <a:pt x="59" y="204"/>
                      <a:pt x="37" y="184"/>
                    </a:cubicBezTo>
                    <a:lnTo>
                      <a:pt x="37" y="184"/>
                    </a:lnTo>
                    <a:cubicBezTo>
                      <a:pt x="13" y="160"/>
                      <a:pt x="0" y="130"/>
                      <a:pt x="0" y="98"/>
                    </a:cubicBezTo>
                    <a:lnTo>
                      <a:pt x="0" y="0"/>
                    </a:lnTo>
                    <a:lnTo>
                      <a:pt x="394" y="0"/>
                    </a:lnTo>
                    <a:lnTo>
                      <a:pt x="394" y="98"/>
                    </a:lnTo>
                    <a:lnTo>
                      <a:pt x="394" y="98"/>
                    </a:lnTo>
                    <a:cubicBezTo>
                      <a:pt x="394" y="125"/>
                      <a:pt x="384" y="152"/>
                      <a:pt x="366" y="174"/>
                    </a:cubicBezTo>
                    <a:lnTo>
                      <a:pt x="366" y="174"/>
                    </a:lnTo>
                    <a:cubicBezTo>
                      <a:pt x="344" y="201"/>
                      <a:pt x="310" y="216"/>
                      <a:pt x="276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64">
                <a:extLst>
                  <a:ext uri="{FF2B5EF4-FFF2-40B4-BE49-F238E27FC236}">
                    <a16:creationId xmlns:a16="http://schemas.microsoft.com/office/drawing/2014/main" id="{5B02BD28-4CE4-4251-8849-8F01572E6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9176" y="10855065"/>
                <a:ext cx="27470" cy="368900"/>
              </a:xfrm>
              <a:custGeom>
                <a:avLst/>
                <a:gdLst>
                  <a:gd name="T0" fmla="*/ 14 w 29"/>
                  <a:gd name="T1" fmla="*/ 414 h 415"/>
                  <a:gd name="T2" fmla="*/ 14 w 29"/>
                  <a:gd name="T3" fmla="*/ 414 h 415"/>
                  <a:gd name="T4" fmla="*/ 0 w 29"/>
                  <a:gd name="T5" fmla="*/ 400 h 415"/>
                  <a:gd name="T6" fmla="*/ 0 w 29"/>
                  <a:gd name="T7" fmla="*/ 14 h 415"/>
                  <a:gd name="T8" fmla="*/ 0 w 29"/>
                  <a:gd name="T9" fmla="*/ 14 h 415"/>
                  <a:gd name="T10" fmla="*/ 14 w 29"/>
                  <a:gd name="T11" fmla="*/ 0 h 415"/>
                  <a:gd name="T12" fmla="*/ 14 w 29"/>
                  <a:gd name="T13" fmla="*/ 0 h 415"/>
                  <a:gd name="T14" fmla="*/ 28 w 29"/>
                  <a:gd name="T15" fmla="*/ 14 h 415"/>
                  <a:gd name="T16" fmla="*/ 28 w 29"/>
                  <a:gd name="T17" fmla="*/ 400 h 415"/>
                  <a:gd name="T18" fmla="*/ 28 w 29"/>
                  <a:gd name="T19" fmla="*/ 400 h 415"/>
                  <a:gd name="T20" fmla="*/ 14 w 29"/>
                  <a:gd name="T21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415">
                    <a:moveTo>
                      <a:pt x="14" y="414"/>
                    </a:moveTo>
                    <a:lnTo>
                      <a:pt x="14" y="414"/>
                    </a:lnTo>
                    <a:cubicBezTo>
                      <a:pt x="7" y="414"/>
                      <a:pt x="0" y="408"/>
                      <a:pt x="0" y="400"/>
                    </a:cubicBezTo>
                    <a:lnTo>
                      <a:pt x="0" y="14"/>
                    </a:lnTo>
                    <a:lnTo>
                      <a:pt x="0" y="14"/>
                    </a:lnTo>
                    <a:cubicBezTo>
                      <a:pt x="0" y="6"/>
                      <a:pt x="7" y="0"/>
                      <a:pt x="14" y="0"/>
                    </a:cubicBezTo>
                    <a:lnTo>
                      <a:pt x="14" y="0"/>
                    </a:lnTo>
                    <a:cubicBezTo>
                      <a:pt x="22" y="0"/>
                      <a:pt x="28" y="6"/>
                      <a:pt x="28" y="14"/>
                    </a:cubicBezTo>
                    <a:lnTo>
                      <a:pt x="28" y="400"/>
                    </a:lnTo>
                    <a:lnTo>
                      <a:pt x="28" y="400"/>
                    </a:lnTo>
                    <a:cubicBezTo>
                      <a:pt x="28" y="408"/>
                      <a:pt x="22" y="414"/>
                      <a:pt x="14" y="4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65">
                <a:extLst>
                  <a:ext uri="{FF2B5EF4-FFF2-40B4-BE49-F238E27FC236}">
                    <a16:creationId xmlns:a16="http://schemas.microsoft.com/office/drawing/2014/main" id="{0D4B3278-060B-4A08-89CE-A3C78199C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197" y="10733408"/>
                <a:ext cx="333578" cy="176600"/>
              </a:xfrm>
              <a:custGeom>
                <a:avLst/>
                <a:gdLst>
                  <a:gd name="T0" fmla="*/ 267 w 376"/>
                  <a:gd name="T1" fmla="*/ 198 h 199"/>
                  <a:gd name="T2" fmla="*/ 110 w 376"/>
                  <a:gd name="T3" fmla="*/ 198 h 199"/>
                  <a:gd name="T4" fmla="*/ 110 w 376"/>
                  <a:gd name="T5" fmla="*/ 198 h 199"/>
                  <a:gd name="T6" fmla="*/ 34 w 376"/>
                  <a:gd name="T7" fmla="*/ 168 h 199"/>
                  <a:gd name="T8" fmla="*/ 34 w 376"/>
                  <a:gd name="T9" fmla="*/ 168 h 199"/>
                  <a:gd name="T10" fmla="*/ 0 w 376"/>
                  <a:gd name="T11" fmla="*/ 89 h 199"/>
                  <a:gd name="T12" fmla="*/ 0 w 376"/>
                  <a:gd name="T13" fmla="*/ 0 h 199"/>
                  <a:gd name="T14" fmla="*/ 375 w 376"/>
                  <a:gd name="T15" fmla="*/ 0 h 199"/>
                  <a:gd name="T16" fmla="*/ 375 w 376"/>
                  <a:gd name="T17" fmla="*/ 89 h 199"/>
                  <a:gd name="T18" fmla="*/ 375 w 376"/>
                  <a:gd name="T19" fmla="*/ 89 h 199"/>
                  <a:gd name="T20" fmla="*/ 350 w 376"/>
                  <a:gd name="T21" fmla="*/ 159 h 199"/>
                  <a:gd name="T22" fmla="*/ 350 w 376"/>
                  <a:gd name="T23" fmla="*/ 159 h 199"/>
                  <a:gd name="T24" fmla="*/ 267 w 376"/>
                  <a:gd name="T25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6" h="199">
                    <a:moveTo>
                      <a:pt x="267" y="198"/>
                    </a:moveTo>
                    <a:lnTo>
                      <a:pt x="110" y="198"/>
                    </a:lnTo>
                    <a:lnTo>
                      <a:pt x="110" y="198"/>
                    </a:lnTo>
                    <a:cubicBezTo>
                      <a:pt x="81" y="198"/>
                      <a:pt x="54" y="186"/>
                      <a:pt x="34" y="168"/>
                    </a:cubicBezTo>
                    <a:lnTo>
                      <a:pt x="34" y="168"/>
                    </a:lnTo>
                    <a:cubicBezTo>
                      <a:pt x="14" y="148"/>
                      <a:pt x="0" y="120"/>
                      <a:pt x="0" y="89"/>
                    </a:cubicBezTo>
                    <a:lnTo>
                      <a:pt x="0" y="0"/>
                    </a:lnTo>
                    <a:lnTo>
                      <a:pt x="375" y="0"/>
                    </a:lnTo>
                    <a:lnTo>
                      <a:pt x="375" y="89"/>
                    </a:lnTo>
                    <a:lnTo>
                      <a:pt x="375" y="89"/>
                    </a:lnTo>
                    <a:cubicBezTo>
                      <a:pt x="375" y="116"/>
                      <a:pt x="366" y="140"/>
                      <a:pt x="350" y="159"/>
                    </a:cubicBezTo>
                    <a:lnTo>
                      <a:pt x="350" y="159"/>
                    </a:lnTo>
                    <a:cubicBezTo>
                      <a:pt x="329" y="183"/>
                      <a:pt x="300" y="198"/>
                      <a:pt x="267" y="19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66">
                <a:extLst>
                  <a:ext uri="{FF2B5EF4-FFF2-40B4-BE49-F238E27FC236}">
                    <a16:creationId xmlns:a16="http://schemas.microsoft.com/office/drawing/2014/main" id="{D7C23EDF-F703-422F-BA1E-177E14AB2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348" y="10725559"/>
                <a:ext cx="353202" cy="192297"/>
              </a:xfrm>
              <a:custGeom>
                <a:avLst/>
                <a:gdLst>
                  <a:gd name="T0" fmla="*/ 19 w 395"/>
                  <a:gd name="T1" fmla="*/ 18 h 217"/>
                  <a:gd name="T2" fmla="*/ 19 w 395"/>
                  <a:gd name="T3" fmla="*/ 98 h 217"/>
                  <a:gd name="T4" fmla="*/ 19 w 395"/>
                  <a:gd name="T5" fmla="*/ 98 h 217"/>
                  <a:gd name="T6" fmla="*/ 50 w 395"/>
                  <a:gd name="T7" fmla="*/ 170 h 217"/>
                  <a:gd name="T8" fmla="*/ 50 w 395"/>
                  <a:gd name="T9" fmla="*/ 170 h 217"/>
                  <a:gd name="T10" fmla="*/ 119 w 395"/>
                  <a:gd name="T11" fmla="*/ 197 h 217"/>
                  <a:gd name="T12" fmla="*/ 276 w 395"/>
                  <a:gd name="T13" fmla="*/ 197 h 217"/>
                  <a:gd name="T14" fmla="*/ 276 w 395"/>
                  <a:gd name="T15" fmla="*/ 197 h 217"/>
                  <a:gd name="T16" fmla="*/ 351 w 395"/>
                  <a:gd name="T17" fmla="*/ 162 h 217"/>
                  <a:gd name="T18" fmla="*/ 351 w 395"/>
                  <a:gd name="T19" fmla="*/ 162 h 217"/>
                  <a:gd name="T20" fmla="*/ 375 w 395"/>
                  <a:gd name="T21" fmla="*/ 98 h 217"/>
                  <a:gd name="T22" fmla="*/ 375 w 395"/>
                  <a:gd name="T23" fmla="*/ 18 h 217"/>
                  <a:gd name="T24" fmla="*/ 19 w 395"/>
                  <a:gd name="T25" fmla="*/ 18 h 217"/>
                  <a:gd name="T26" fmla="*/ 276 w 395"/>
                  <a:gd name="T27" fmla="*/ 216 h 217"/>
                  <a:gd name="T28" fmla="*/ 119 w 395"/>
                  <a:gd name="T29" fmla="*/ 216 h 217"/>
                  <a:gd name="T30" fmla="*/ 119 w 395"/>
                  <a:gd name="T31" fmla="*/ 216 h 217"/>
                  <a:gd name="T32" fmla="*/ 37 w 395"/>
                  <a:gd name="T33" fmla="*/ 184 h 217"/>
                  <a:gd name="T34" fmla="*/ 37 w 395"/>
                  <a:gd name="T35" fmla="*/ 184 h 217"/>
                  <a:gd name="T36" fmla="*/ 0 w 395"/>
                  <a:gd name="T37" fmla="*/ 98 h 217"/>
                  <a:gd name="T38" fmla="*/ 0 w 395"/>
                  <a:gd name="T39" fmla="*/ 0 h 217"/>
                  <a:gd name="T40" fmla="*/ 394 w 395"/>
                  <a:gd name="T41" fmla="*/ 0 h 217"/>
                  <a:gd name="T42" fmla="*/ 394 w 395"/>
                  <a:gd name="T43" fmla="*/ 98 h 217"/>
                  <a:gd name="T44" fmla="*/ 394 w 395"/>
                  <a:gd name="T45" fmla="*/ 98 h 217"/>
                  <a:gd name="T46" fmla="*/ 365 w 395"/>
                  <a:gd name="T47" fmla="*/ 174 h 217"/>
                  <a:gd name="T48" fmla="*/ 365 w 395"/>
                  <a:gd name="T49" fmla="*/ 174 h 217"/>
                  <a:gd name="T50" fmla="*/ 276 w 395"/>
                  <a:gd name="T51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5" h="217">
                    <a:moveTo>
                      <a:pt x="19" y="18"/>
                    </a:moveTo>
                    <a:lnTo>
                      <a:pt x="19" y="98"/>
                    </a:lnTo>
                    <a:lnTo>
                      <a:pt x="19" y="98"/>
                    </a:lnTo>
                    <a:cubicBezTo>
                      <a:pt x="19" y="125"/>
                      <a:pt x="30" y="151"/>
                      <a:pt x="50" y="170"/>
                    </a:cubicBezTo>
                    <a:lnTo>
                      <a:pt x="50" y="170"/>
                    </a:lnTo>
                    <a:cubicBezTo>
                      <a:pt x="69" y="188"/>
                      <a:pt x="93" y="197"/>
                      <a:pt x="119" y="197"/>
                    </a:cubicBezTo>
                    <a:lnTo>
                      <a:pt x="276" y="197"/>
                    </a:lnTo>
                    <a:lnTo>
                      <a:pt x="276" y="197"/>
                    </a:lnTo>
                    <a:cubicBezTo>
                      <a:pt x="305" y="197"/>
                      <a:pt x="332" y="184"/>
                      <a:pt x="351" y="162"/>
                    </a:cubicBezTo>
                    <a:lnTo>
                      <a:pt x="351" y="162"/>
                    </a:lnTo>
                    <a:cubicBezTo>
                      <a:pt x="366" y="144"/>
                      <a:pt x="375" y="121"/>
                      <a:pt x="375" y="98"/>
                    </a:cubicBezTo>
                    <a:lnTo>
                      <a:pt x="375" y="18"/>
                    </a:lnTo>
                    <a:lnTo>
                      <a:pt x="19" y="18"/>
                    </a:lnTo>
                    <a:close/>
                    <a:moveTo>
                      <a:pt x="276" y="216"/>
                    </a:moveTo>
                    <a:lnTo>
                      <a:pt x="119" y="216"/>
                    </a:lnTo>
                    <a:lnTo>
                      <a:pt x="119" y="216"/>
                    </a:lnTo>
                    <a:cubicBezTo>
                      <a:pt x="88" y="216"/>
                      <a:pt x="59" y="204"/>
                      <a:pt x="37" y="184"/>
                    </a:cubicBezTo>
                    <a:lnTo>
                      <a:pt x="37" y="184"/>
                    </a:lnTo>
                    <a:cubicBezTo>
                      <a:pt x="14" y="160"/>
                      <a:pt x="0" y="130"/>
                      <a:pt x="0" y="98"/>
                    </a:cubicBezTo>
                    <a:lnTo>
                      <a:pt x="0" y="0"/>
                    </a:lnTo>
                    <a:lnTo>
                      <a:pt x="394" y="0"/>
                    </a:lnTo>
                    <a:lnTo>
                      <a:pt x="394" y="98"/>
                    </a:lnTo>
                    <a:lnTo>
                      <a:pt x="394" y="98"/>
                    </a:lnTo>
                    <a:cubicBezTo>
                      <a:pt x="394" y="125"/>
                      <a:pt x="383" y="152"/>
                      <a:pt x="365" y="174"/>
                    </a:cubicBezTo>
                    <a:lnTo>
                      <a:pt x="365" y="174"/>
                    </a:lnTo>
                    <a:cubicBezTo>
                      <a:pt x="343" y="201"/>
                      <a:pt x="310" y="216"/>
                      <a:pt x="276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67">
                <a:extLst>
                  <a:ext uri="{FF2B5EF4-FFF2-40B4-BE49-F238E27FC236}">
                    <a16:creationId xmlns:a16="http://schemas.microsoft.com/office/drawing/2014/main" id="{276991C9-A74E-430A-BEDB-2EE8DACAC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04870" y="10855065"/>
                <a:ext cx="27472" cy="368900"/>
              </a:xfrm>
              <a:custGeom>
                <a:avLst/>
                <a:gdLst>
                  <a:gd name="T0" fmla="*/ 15 w 30"/>
                  <a:gd name="T1" fmla="*/ 414 h 415"/>
                  <a:gd name="T2" fmla="*/ 15 w 30"/>
                  <a:gd name="T3" fmla="*/ 414 h 415"/>
                  <a:gd name="T4" fmla="*/ 0 w 30"/>
                  <a:gd name="T5" fmla="*/ 400 h 415"/>
                  <a:gd name="T6" fmla="*/ 0 w 30"/>
                  <a:gd name="T7" fmla="*/ 14 h 415"/>
                  <a:gd name="T8" fmla="*/ 0 w 30"/>
                  <a:gd name="T9" fmla="*/ 14 h 415"/>
                  <a:gd name="T10" fmla="*/ 15 w 30"/>
                  <a:gd name="T11" fmla="*/ 0 h 415"/>
                  <a:gd name="T12" fmla="*/ 15 w 30"/>
                  <a:gd name="T13" fmla="*/ 0 h 415"/>
                  <a:gd name="T14" fmla="*/ 29 w 30"/>
                  <a:gd name="T15" fmla="*/ 14 h 415"/>
                  <a:gd name="T16" fmla="*/ 29 w 30"/>
                  <a:gd name="T17" fmla="*/ 400 h 415"/>
                  <a:gd name="T18" fmla="*/ 29 w 30"/>
                  <a:gd name="T19" fmla="*/ 400 h 415"/>
                  <a:gd name="T20" fmla="*/ 15 w 30"/>
                  <a:gd name="T21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415">
                    <a:moveTo>
                      <a:pt x="15" y="414"/>
                    </a:moveTo>
                    <a:lnTo>
                      <a:pt x="15" y="414"/>
                    </a:lnTo>
                    <a:cubicBezTo>
                      <a:pt x="7" y="414"/>
                      <a:pt x="0" y="408"/>
                      <a:pt x="0" y="400"/>
                    </a:cubicBezTo>
                    <a:lnTo>
                      <a:pt x="0" y="14"/>
                    </a:lnTo>
                    <a:lnTo>
                      <a:pt x="0" y="14"/>
                    </a:lnTo>
                    <a:cubicBezTo>
                      <a:pt x="0" y="6"/>
                      <a:pt x="7" y="0"/>
                      <a:pt x="15" y="0"/>
                    </a:cubicBezTo>
                    <a:lnTo>
                      <a:pt x="15" y="0"/>
                    </a:lnTo>
                    <a:cubicBezTo>
                      <a:pt x="23" y="0"/>
                      <a:pt x="29" y="6"/>
                      <a:pt x="29" y="14"/>
                    </a:cubicBezTo>
                    <a:lnTo>
                      <a:pt x="29" y="400"/>
                    </a:lnTo>
                    <a:lnTo>
                      <a:pt x="29" y="400"/>
                    </a:lnTo>
                    <a:cubicBezTo>
                      <a:pt x="29" y="408"/>
                      <a:pt x="23" y="414"/>
                      <a:pt x="15" y="4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68">
                <a:extLst>
                  <a:ext uri="{FF2B5EF4-FFF2-40B4-BE49-F238E27FC236}">
                    <a16:creationId xmlns:a16="http://schemas.microsoft.com/office/drawing/2014/main" id="{C0D2B568-FA9B-4CC1-8684-8D131349C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1817" y="10733408"/>
                <a:ext cx="333578" cy="176600"/>
              </a:xfrm>
              <a:custGeom>
                <a:avLst/>
                <a:gdLst>
                  <a:gd name="T0" fmla="*/ 266 w 376"/>
                  <a:gd name="T1" fmla="*/ 198 h 199"/>
                  <a:gd name="T2" fmla="*/ 109 w 376"/>
                  <a:gd name="T3" fmla="*/ 198 h 199"/>
                  <a:gd name="T4" fmla="*/ 109 w 376"/>
                  <a:gd name="T5" fmla="*/ 198 h 199"/>
                  <a:gd name="T6" fmla="*/ 34 w 376"/>
                  <a:gd name="T7" fmla="*/ 168 h 199"/>
                  <a:gd name="T8" fmla="*/ 34 w 376"/>
                  <a:gd name="T9" fmla="*/ 168 h 199"/>
                  <a:gd name="T10" fmla="*/ 0 w 376"/>
                  <a:gd name="T11" fmla="*/ 89 h 199"/>
                  <a:gd name="T12" fmla="*/ 0 w 376"/>
                  <a:gd name="T13" fmla="*/ 0 h 199"/>
                  <a:gd name="T14" fmla="*/ 375 w 376"/>
                  <a:gd name="T15" fmla="*/ 0 h 199"/>
                  <a:gd name="T16" fmla="*/ 375 w 376"/>
                  <a:gd name="T17" fmla="*/ 89 h 199"/>
                  <a:gd name="T18" fmla="*/ 375 w 376"/>
                  <a:gd name="T19" fmla="*/ 89 h 199"/>
                  <a:gd name="T20" fmla="*/ 349 w 376"/>
                  <a:gd name="T21" fmla="*/ 159 h 199"/>
                  <a:gd name="T22" fmla="*/ 349 w 376"/>
                  <a:gd name="T23" fmla="*/ 159 h 199"/>
                  <a:gd name="T24" fmla="*/ 266 w 376"/>
                  <a:gd name="T25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6" h="199">
                    <a:moveTo>
                      <a:pt x="266" y="198"/>
                    </a:moveTo>
                    <a:lnTo>
                      <a:pt x="109" y="198"/>
                    </a:lnTo>
                    <a:lnTo>
                      <a:pt x="109" y="198"/>
                    </a:lnTo>
                    <a:cubicBezTo>
                      <a:pt x="80" y="198"/>
                      <a:pt x="53" y="186"/>
                      <a:pt x="34" y="168"/>
                    </a:cubicBezTo>
                    <a:lnTo>
                      <a:pt x="34" y="168"/>
                    </a:lnTo>
                    <a:cubicBezTo>
                      <a:pt x="13" y="148"/>
                      <a:pt x="0" y="120"/>
                      <a:pt x="0" y="89"/>
                    </a:cubicBezTo>
                    <a:lnTo>
                      <a:pt x="0" y="0"/>
                    </a:lnTo>
                    <a:lnTo>
                      <a:pt x="375" y="0"/>
                    </a:lnTo>
                    <a:lnTo>
                      <a:pt x="375" y="89"/>
                    </a:lnTo>
                    <a:lnTo>
                      <a:pt x="375" y="89"/>
                    </a:lnTo>
                    <a:cubicBezTo>
                      <a:pt x="375" y="116"/>
                      <a:pt x="365" y="140"/>
                      <a:pt x="349" y="159"/>
                    </a:cubicBezTo>
                    <a:lnTo>
                      <a:pt x="349" y="159"/>
                    </a:lnTo>
                    <a:cubicBezTo>
                      <a:pt x="329" y="183"/>
                      <a:pt x="299" y="198"/>
                      <a:pt x="266" y="19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69">
                <a:extLst>
                  <a:ext uri="{FF2B5EF4-FFF2-40B4-BE49-F238E27FC236}">
                    <a16:creationId xmlns:a16="http://schemas.microsoft.com/office/drawing/2014/main" id="{D3722714-34BB-47AD-8BD9-5A1279F7A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3968" y="10725559"/>
                <a:ext cx="353202" cy="192297"/>
              </a:xfrm>
              <a:custGeom>
                <a:avLst/>
                <a:gdLst>
                  <a:gd name="T0" fmla="*/ 19 w 395"/>
                  <a:gd name="T1" fmla="*/ 18 h 217"/>
                  <a:gd name="T2" fmla="*/ 19 w 395"/>
                  <a:gd name="T3" fmla="*/ 98 h 217"/>
                  <a:gd name="T4" fmla="*/ 19 w 395"/>
                  <a:gd name="T5" fmla="*/ 98 h 217"/>
                  <a:gd name="T6" fmla="*/ 50 w 395"/>
                  <a:gd name="T7" fmla="*/ 170 h 217"/>
                  <a:gd name="T8" fmla="*/ 50 w 395"/>
                  <a:gd name="T9" fmla="*/ 170 h 217"/>
                  <a:gd name="T10" fmla="*/ 119 w 395"/>
                  <a:gd name="T11" fmla="*/ 197 h 217"/>
                  <a:gd name="T12" fmla="*/ 276 w 395"/>
                  <a:gd name="T13" fmla="*/ 197 h 217"/>
                  <a:gd name="T14" fmla="*/ 276 w 395"/>
                  <a:gd name="T15" fmla="*/ 197 h 217"/>
                  <a:gd name="T16" fmla="*/ 351 w 395"/>
                  <a:gd name="T17" fmla="*/ 162 h 217"/>
                  <a:gd name="T18" fmla="*/ 351 w 395"/>
                  <a:gd name="T19" fmla="*/ 162 h 217"/>
                  <a:gd name="T20" fmla="*/ 375 w 395"/>
                  <a:gd name="T21" fmla="*/ 98 h 217"/>
                  <a:gd name="T22" fmla="*/ 375 w 395"/>
                  <a:gd name="T23" fmla="*/ 18 h 217"/>
                  <a:gd name="T24" fmla="*/ 19 w 395"/>
                  <a:gd name="T25" fmla="*/ 18 h 217"/>
                  <a:gd name="T26" fmla="*/ 276 w 395"/>
                  <a:gd name="T27" fmla="*/ 216 h 217"/>
                  <a:gd name="T28" fmla="*/ 119 w 395"/>
                  <a:gd name="T29" fmla="*/ 216 h 217"/>
                  <a:gd name="T30" fmla="*/ 119 w 395"/>
                  <a:gd name="T31" fmla="*/ 216 h 217"/>
                  <a:gd name="T32" fmla="*/ 37 w 395"/>
                  <a:gd name="T33" fmla="*/ 184 h 217"/>
                  <a:gd name="T34" fmla="*/ 37 w 395"/>
                  <a:gd name="T35" fmla="*/ 184 h 217"/>
                  <a:gd name="T36" fmla="*/ 0 w 395"/>
                  <a:gd name="T37" fmla="*/ 98 h 217"/>
                  <a:gd name="T38" fmla="*/ 0 w 395"/>
                  <a:gd name="T39" fmla="*/ 0 h 217"/>
                  <a:gd name="T40" fmla="*/ 394 w 395"/>
                  <a:gd name="T41" fmla="*/ 0 h 217"/>
                  <a:gd name="T42" fmla="*/ 394 w 395"/>
                  <a:gd name="T43" fmla="*/ 98 h 217"/>
                  <a:gd name="T44" fmla="*/ 394 w 395"/>
                  <a:gd name="T45" fmla="*/ 98 h 217"/>
                  <a:gd name="T46" fmla="*/ 366 w 395"/>
                  <a:gd name="T47" fmla="*/ 174 h 217"/>
                  <a:gd name="T48" fmla="*/ 366 w 395"/>
                  <a:gd name="T49" fmla="*/ 174 h 217"/>
                  <a:gd name="T50" fmla="*/ 276 w 395"/>
                  <a:gd name="T51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5" h="217">
                    <a:moveTo>
                      <a:pt x="19" y="18"/>
                    </a:moveTo>
                    <a:lnTo>
                      <a:pt x="19" y="98"/>
                    </a:lnTo>
                    <a:lnTo>
                      <a:pt x="19" y="98"/>
                    </a:lnTo>
                    <a:cubicBezTo>
                      <a:pt x="19" y="125"/>
                      <a:pt x="30" y="151"/>
                      <a:pt x="50" y="170"/>
                    </a:cubicBezTo>
                    <a:lnTo>
                      <a:pt x="50" y="170"/>
                    </a:lnTo>
                    <a:cubicBezTo>
                      <a:pt x="69" y="188"/>
                      <a:pt x="94" y="197"/>
                      <a:pt x="119" y="197"/>
                    </a:cubicBezTo>
                    <a:lnTo>
                      <a:pt x="276" y="197"/>
                    </a:lnTo>
                    <a:lnTo>
                      <a:pt x="276" y="197"/>
                    </a:lnTo>
                    <a:cubicBezTo>
                      <a:pt x="305" y="197"/>
                      <a:pt x="332" y="184"/>
                      <a:pt x="351" y="162"/>
                    </a:cubicBezTo>
                    <a:lnTo>
                      <a:pt x="351" y="162"/>
                    </a:lnTo>
                    <a:cubicBezTo>
                      <a:pt x="367" y="144"/>
                      <a:pt x="375" y="121"/>
                      <a:pt x="375" y="98"/>
                    </a:cubicBezTo>
                    <a:lnTo>
                      <a:pt x="375" y="18"/>
                    </a:lnTo>
                    <a:lnTo>
                      <a:pt x="19" y="18"/>
                    </a:lnTo>
                    <a:close/>
                    <a:moveTo>
                      <a:pt x="276" y="216"/>
                    </a:moveTo>
                    <a:lnTo>
                      <a:pt x="119" y="216"/>
                    </a:lnTo>
                    <a:lnTo>
                      <a:pt x="119" y="216"/>
                    </a:lnTo>
                    <a:cubicBezTo>
                      <a:pt x="89" y="216"/>
                      <a:pt x="59" y="204"/>
                      <a:pt x="37" y="184"/>
                    </a:cubicBezTo>
                    <a:lnTo>
                      <a:pt x="37" y="184"/>
                    </a:lnTo>
                    <a:cubicBezTo>
                      <a:pt x="14" y="160"/>
                      <a:pt x="0" y="130"/>
                      <a:pt x="0" y="98"/>
                    </a:cubicBezTo>
                    <a:lnTo>
                      <a:pt x="0" y="0"/>
                    </a:lnTo>
                    <a:lnTo>
                      <a:pt x="394" y="0"/>
                    </a:lnTo>
                    <a:lnTo>
                      <a:pt x="394" y="98"/>
                    </a:lnTo>
                    <a:lnTo>
                      <a:pt x="394" y="98"/>
                    </a:lnTo>
                    <a:cubicBezTo>
                      <a:pt x="394" y="125"/>
                      <a:pt x="384" y="152"/>
                      <a:pt x="366" y="174"/>
                    </a:cubicBezTo>
                    <a:lnTo>
                      <a:pt x="366" y="174"/>
                    </a:lnTo>
                    <a:cubicBezTo>
                      <a:pt x="344" y="201"/>
                      <a:pt x="310" y="216"/>
                      <a:pt x="276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70">
                <a:extLst>
                  <a:ext uri="{FF2B5EF4-FFF2-40B4-BE49-F238E27FC236}">
                    <a16:creationId xmlns:a16="http://schemas.microsoft.com/office/drawing/2014/main" id="{F07CD743-FC02-43A4-9319-AA5329A58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7037" y="10855065"/>
                <a:ext cx="27472" cy="368900"/>
              </a:xfrm>
              <a:custGeom>
                <a:avLst/>
                <a:gdLst>
                  <a:gd name="T0" fmla="*/ 15 w 29"/>
                  <a:gd name="T1" fmla="*/ 414 h 415"/>
                  <a:gd name="T2" fmla="*/ 15 w 29"/>
                  <a:gd name="T3" fmla="*/ 414 h 415"/>
                  <a:gd name="T4" fmla="*/ 0 w 29"/>
                  <a:gd name="T5" fmla="*/ 400 h 415"/>
                  <a:gd name="T6" fmla="*/ 0 w 29"/>
                  <a:gd name="T7" fmla="*/ 14 h 415"/>
                  <a:gd name="T8" fmla="*/ 0 w 29"/>
                  <a:gd name="T9" fmla="*/ 14 h 415"/>
                  <a:gd name="T10" fmla="*/ 15 w 29"/>
                  <a:gd name="T11" fmla="*/ 0 h 415"/>
                  <a:gd name="T12" fmla="*/ 15 w 29"/>
                  <a:gd name="T13" fmla="*/ 0 h 415"/>
                  <a:gd name="T14" fmla="*/ 28 w 29"/>
                  <a:gd name="T15" fmla="*/ 14 h 415"/>
                  <a:gd name="T16" fmla="*/ 28 w 29"/>
                  <a:gd name="T17" fmla="*/ 400 h 415"/>
                  <a:gd name="T18" fmla="*/ 28 w 29"/>
                  <a:gd name="T19" fmla="*/ 400 h 415"/>
                  <a:gd name="T20" fmla="*/ 15 w 29"/>
                  <a:gd name="T21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415">
                    <a:moveTo>
                      <a:pt x="15" y="414"/>
                    </a:moveTo>
                    <a:lnTo>
                      <a:pt x="15" y="414"/>
                    </a:lnTo>
                    <a:cubicBezTo>
                      <a:pt x="7" y="414"/>
                      <a:pt x="0" y="408"/>
                      <a:pt x="0" y="400"/>
                    </a:cubicBezTo>
                    <a:lnTo>
                      <a:pt x="0" y="14"/>
                    </a:lnTo>
                    <a:lnTo>
                      <a:pt x="0" y="14"/>
                    </a:lnTo>
                    <a:cubicBezTo>
                      <a:pt x="0" y="6"/>
                      <a:pt x="7" y="0"/>
                      <a:pt x="15" y="0"/>
                    </a:cubicBezTo>
                    <a:lnTo>
                      <a:pt x="15" y="0"/>
                    </a:lnTo>
                    <a:cubicBezTo>
                      <a:pt x="22" y="0"/>
                      <a:pt x="28" y="6"/>
                      <a:pt x="28" y="14"/>
                    </a:cubicBezTo>
                    <a:lnTo>
                      <a:pt x="28" y="400"/>
                    </a:lnTo>
                    <a:lnTo>
                      <a:pt x="28" y="400"/>
                    </a:lnTo>
                    <a:cubicBezTo>
                      <a:pt x="28" y="408"/>
                      <a:pt x="22" y="414"/>
                      <a:pt x="15" y="4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71">
                <a:extLst>
                  <a:ext uri="{FF2B5EF4-FFF2-40B4-BE49-F238E27FC236}">
                    <a16:creationId xmlns:a16="http://schemas.microsoft.com/office/drawing/2014/main" id="{E31BB29F-FFBF-4356-8F29-678A436ED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3984" y="10733408"/>
                <a:ext cx="333578" cy="176600"/>
              </a:xfrm>
              <a:custGeom>
                <a:avLst/>
                <a:gdLst>
                  <a:gd name="T0" fmla="*/ 267 w 377"/>
                  <a:gd name="T1" fmla="*/ 198 h 199"/>
                  <a:gd name="T2" fmla="*/ 110 w 377"/>
                  <a:gd name="T3" fmla="*/ 198 h 199"/>
                  <a:gd name="T4" fmla="*/ 110 w 377"/>
                  <a:gd name="T5" fmla="*/ 198 h 199"/>
                  <a:gd name="T6" fmla="*/ 35 w 377"/>
                  <a:gd name="T7" fmla="*/ 168 h 199"/>
                  <a:gd name="T8" fmla="*/ 35 w 377"/>
                  <a:gd name="T9" fmla="*/ 168 h 199"/>
                  <a:gd name="T10" fmla="*/ 0 w 377"/>
                  <a:gd name="T11" fmla="*/ 89 h 199"/>
                  <a:gd name="T12" fmla="*/ 0 w 377"/>
                  <a:gd name="T13" fmla="*/ 0 h 199"/>
                  <a:gd name="T14" fmla="*/ 376 w 377"/>
                  <a:gd name="T15" fmla="*/ 0 h 199"/>
                  <a:gd name="T16" fmla="*/ 376 w 377"/>
                  <a:gd name="T17" fmla="*/ 89 h 199"/>
                  <a:gd name="T18" fmla="*/ 376 w 377"/>
                  <a:gd name="T19" fmla="*/ 89 h 199"/>
                  <a:gd name="T20" fmla="*/ 350 w 377"/>
                  <a:gd name="T21" fmla="*/ 159 h 199"/>
                  <a:gd name="T22" fmla="*/ 350 w 377"/>
                  <a:gd name="T23" fmla="*/ 159 h 199"/>
                  <a:gd name="T24" fmla="*/ 267 w 377"/>
                  <a:gd name="T25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7" h="199">
                    <a:moveTo>
                      <a:pt x="267" y="198"/>
                    </a:moveTo>
                    <a:lnTo>
                      <a:pt x="110" y="198"/>
                    </a:lnTo>
                    <a:lnTo>
                      <a:pt x="110" y="198"/>
                    </a:lnTo>
                    <a:cubicBezTo>
                      <a:pt x="81" y="198"/>
                      <a:pt x="54" y="186"/>
                      <a:pt x="35" y="168"/>
                    </a:cubicBezTo>
                    <a:lnTo>
                      <a:pt x="35" y="168"/>
                    </a:lnTo>
                    <a:cubicBezTo>
                      <a:pt x="14" y="148"/>
                      <a:pt x="0" y="120"/>
                      <a:pt x="0" y="89"/>
                    </a:cubicBezTo>
                    <a:lnTo>
                      <a:pt x="0" y="0"/>
                    </a:lnTo>
                    <a:lnTo>
                      <a:pt x="376" y="0"/>
                    </a:lnTo>
                    <a:lnTo>
                      <a:pt x="376" y="89"/>
                    </a:lnTo>
                    <a:lnTo>
                      <a:pt x="376" y="89"/>
                    </a:lnTo>
                    <a:cubicBezTo>
                      <a:pt x="376" y="116"/>
                      <a:pt x="366" y="140"/>
                      <a:pt x="350" y="159"/>
                    </a:cubicBezTo>
                    <a:lnTo>
                      <a:pt x="350" y="159"/>
                    </a:lnTo>
                    <a:cubicBezTo>
                      <a:pt x="329" y="183"/>
                      <a:pt x="300" y="198"/>
                      <a:pt x="267" y="19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72">
                <a:extLst>
                  <a:ext uri="{FF2B5EF4-FFF2-40B4-BE49-F238E27FC236}">
                    <a16:creationId xmlns:a16="http://schemas.microsoft.com/office/drawing/2014/main" id="{D69C533D-E2E0-463A-B29F-22618A287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6135" y="10725559"/>
                <a:ext cx="353202" cy="192297"/>
              </a:xfrm>
              <a:custGeom>
                <a:avLst/>
                <a:gdLst>
                  <a:gd name="T0" fmla="*/ 19 w 395"/>
                  <a:gd name="T1" fmla="*/ 18 h 217"/>
                  <a:gd name="T2" fmla="*/ 19 w 395"/>
                  <a:gd name="T3" fmla="*/ 98 h 217"/>
                  <a:gd name="T4" fmla="*/ 19 w 395"/>
                  <a:gd name="T5" fmla="*/ 98 h 217"/>
                  <a:gd name="T6" fmla="*/ 51 w 395"/>
                  <a:gd name="T7" fmla="*/ 170 h 217"/>
                  <a:gd name="T8" fmla="*/ 51 w 395"/>
                  <a:gd name="T9" fmla="*/ 170 h 217"/>
                  <a:gd name="T10" fmla="*/ 119 w 395"/>
                  <a:gd name="T11" fmla="*/ 197 h 217"/>
                  <a:gd name="T12" fmla="*/ 276 w 395"/>
                  <a:gd name="T13" fmla="*/ 197 h 217"/>
                  <a:gd name="T14" fmla="*/ 276 w 395"/>
                  <a:gd name="T15" fmla="*/ 197 h 217"/>
                  <a:gd name="T16" fmla="*/ 351 w 395"/>
                  <a:gd name="T17" fmla="*/ 162 h 217"/>
                  <a:gd name="T18" fmla="*/ 351 w 395"/>
                  <a:gd name="T19" fmla="*/ 162 h 217"/>
                  <a:gd name="T20" fmla="*/ 375 w 395"/>
                  <a:gd name="T21" fmla="*/ 98 h 217"/>
                  <a:gd name="T22" fmla="*/ 375 w 395"/>
                  <a:gd name="T23" fmla="*/ 18 h 217"/>
                  <a:gd name="T24" fmla="*/ 19 w 395"/>
                  <a:gd name="T25" fmla="*/ 18 h 217"/>
                  <a:gd name="T26" fmla="*/ 276 w 395"/>
                  <a:gd name="T27" fmla="*/ 216 h 217"/>
                  <a:gd name="T28" fmla="*/ 119 w 395"/>
                  <a:gd name="T29" fmla="*/ 216 h 217"/>
                  <a:gd name="T30" fmla="*/ 119 w 395"/>
                  <a:gd name="T31" fmla="*/ 216 h 217"/>
                  <a:gd name="T32" fmla="*/ 37 w 395"/>
                  <a:gd name="T33" fmla="*/ 184 h 217"/>
                  <a:gd name="T34" fmla="*/ 37 w 395"/>
                  <a:gd name="T35" fmla="*/ 184 h 217"/>
                  <a:gd name="T36" fmla="*/ 0 w 395"/>
                  <a:gd name="T37" fmla="*/ 98 h 217"/>
                  <a:gd name="T38" fmla="*/ 0 w 395"/>
                  <a:gd name="T39" fmla="*/ 0 h 217"/>
                  <a:gd name="T40" fmla="*/ 394 w 395"/>
                  <a:gd name="T41" fmla="*/ 0 h 217"/>
                  <a:gd name="T42" fmla="*/ 394 w 395"/>
                  <a:gd name="T43" fmla="*/ 98 h 217"/>
                  <a:gd name="T44" fmla="*/ 394 w 395"/>
                  <a:gd name="T45" fmla="*/ 98 h 217"/>
                  <a:gd name="T46" fmla="*/ 366 w 395"/>
                  <a:gd name="T47" fmla="*/ 174 h 217"/>
                  <a:gd name="T48" fmla="*/ 366 w 395"/>
                  <a:gd name="T49" fmla="*/ 174 h 217"/>
                  <a:gd name="T50" fmla="*/ 276 w 395"/>
                  <a:gd name="T51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5" h="217">
                    <a:moveTo>
                      <a:pt x="19" y="18"/>
                    </a:moveTo>
                    <a:lnTo>
                      <a:pt x="19" y="98"/>
                    </a:lnTo>
                    <a:lnTo>
                      <a:pt x="19" y="98"/>
                    </a:lnTo>
                    <a:cubicBezTo>
                      <a:pt x="19" y="125"/>
                      <a:pt x="30" y="151"/>
                      <a:pt x="51" y="170"/>
                    </a:cubicBezTo>
                    <a:lnTo>
                      <a:pt x="51" y="170"/>
                    </a:lnTo>
                    <a:cubicBezTo>
                      <a:pt x="68" y="188"/>
                      <a:pt x="93" y="197"/>
                      <a:pt x="119" y="197"/>
                    </a:cubicBezTo>
                    <a:lnTo>
                      <a:pt x="276" y="197"/>
                    </a:lnTo>
                    <a:lnTo>
                      <a:pt x="276" y="197"/>
                    </a:lnTo>
                    <a:cubicBezTo>
                      <a:pt x="305" y="197"/>
                      <a:pt x="332" y="184"/>
                      <a:pt x="351" y="162"/>
                    </a:cubicBezTo>
                    <a:lnTo>
                      <a:pt x="351" y="162"/>
                    </a:lnTo>
                    <a:cubicBezTo>
                      <a:pt x="366" y="144"/>
                      <a:pt x="375" y="121"/>
                      <a:pt x="375" y="98"/>
                    </a:cubicBezTo>
                    <a:lnTo>
                      <a:pt x="375" y="18"/>
                    </a:lnTo>
                    <a:lnTo>
                      <a:pt x="19" y="18"/>
                    </a:lnTo>
                    <a:close/>
                    <a:moveTo>
                      <a:pt x="276" y="216"/>
                    </a:moveTo>
                    <a:lnTo>
                      <a:pt x="119" y="216"/>
                    </a:lnTo>
                    <a:lnTo>
                      <a:pt x="119" y="216"/>
                    </a:lnTo>
                    <a:cubicBezTo>
                      <a:pt x="88" y="216"/>
                      <a:pt x="59" y="204"/>
                      <a:pt x="37" y="184"/>
                    </a:cubicBezTo>
                    <a:lnTo>
                      <a:pt x="37" y="184"/>
                    </a:lnTo>
                    <a:cubicBezTo>
                      <a:pt x="14" y="160"/>
                      <a:pt x="0" y="130"/>
                      <a:pt x="0" y="98"/>
                    </a:cubicBezTo>
                    <a:lnTo>
                      <a:pt x="0" y="0"/>
                    </a:lnTo>
                    <a:lnTo>
                      <a:pt x="394" y="0"/>
                    </a:lnTo>
                    <a:lnTo>
                      <a:pt x="394" y="98"/>
                    </a:lnTo>
                    <a:lnTo>
                      <a:pt x="394" y="98"/>
                    </a:lnTo>
                    <a:cubicBezTo>
                      <a:pt x="394" y="125"/>
                      <a:pt x="383" y="152"/>
                      <a:pt x="366" y="174"/>
                    </a:cubicBezTo>
                    <a:lnTo>
                      <a:pt x="366" y="174"/>
                    </a:lnTo>
                    <a:cubicBezTo>
                      <a:pt x="343" y="201"/>
                      <a:pt x="310" y="216"/>
                      <a:pt x="276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73">
                <a:extLst>
                  <a:ext uri="{FF2B5EF4-FFF2-40B4-BE49-F238E27FC236}">
                    <a16:creationId xmlns:a16="http://schemas.microsoft.com/office/drawing/2014/main" id="{BAE22A8F-0257-4BF0-9AE3-D8F0D9B6C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688" y="9540371"/>
                <a:ext cx="1373562" cy="902627"/>
              </a:xfrm>
              <a:custGeom>
                <a:avLst/>
                <a:gdLst>
                  <a:gd name="T0" fmla="*/ 203 w 1542"/>
                  <a:gd name="T1" fmla="*/ 18 h 1014"/>
                  <a:gd name="T2" fmla="*/ 203 w 1542"/>
                  <a:gd name="T3" fmla="*/ 18 h 1014"/>
                  <a:gd name="T4" fmla="*/ 72 w 1542"/>
                  <a:gd name="T5" fmla="*/ 72 h 1014"/>
                  <a:gd name="T6" fmla="*/ 72 w 1542"/>
                  <a:gd name="T7" fmla="*/ 72 h 1014"/>
                  <a:gd name="T8" fmla="*/ 18 w 1542"/>
                  <a:gd name="T9" fmla="*/ 203 h 1014"/>
                  <a:gd name="T10" fmla="*/ 18 w 1542"/>
                  <a:gd name="T11" fmla="*/ 809 h 1014"/>
                  <a:gd name="T12" fmla="*/ 18 w 1542"/>
                  <a:gd name="T13" fmla="*/ 809 h 1014"/>
                  <a:gd name="T14" fmla="*/ 72 w 1542"/>
                  <a:gd name="T15" fmla="*/ 940 h 1014"/>
                  <a:gd name="T16" fmla="*/ 72 w 1542"/>
                  <a:gd name="T17" fmla="*/ 940 h 1014"/>
                  <a:gd name="T18" fmla="*/ 203 w 1542"/>
                  <a:gd name="T19" fmla="*/ 994 h 1014"/>
                  <a:gd name="T20" fmla="*/ 1338 w 1542"/>
                  <a:gd name="T21" fmla="*/ 994 h 1014"/>
                  <a:gd name="T22" fmla="*/ 1338 w 1542"/>
                  <a:gd name="T23" fmla="*/ 994 h 1014"/>
                  <a:gd name="T24" fmla="*/ 1468 w 1542"/>
                  <a:gd name="T25" fmla="*/ 940 h 1014"/>
                  <a:gd name="T26" fmla="*/ 1468 w 1542"/>
                  <a:gd name="T27" fmla="*/ 940 h 1014"/>
                  <a:gd name="T28" fmla="*/ 1522 w 1542"/>
                  <a:gd name="T29" fmla="*/ 809 h 1014"/>
                  <a:gd name="T30" fmla="*/ 1522 w 1542"/>
                  <a:gd name="T31" fmla="*/ 203 h 1014"/>
                  <a:gd name="T32" fmla="*/ 1522 w 1542"/>
                  <a:gd name="T33" fmla="*/ 203 h 1014"/>
                  <a:gd name="T34" fmla="*/ 1468 w 1542"/>
                  <a:gd name="T35" fmla="*/ 72 h 1014"/>
                  <a:gd name="T36" fmla="*/ 1468 w 1542"/>
                  <a:gd name="T37" fmla="*/ 72 h 1014"/>
                  <a:gd name="T38" fmla="*/ 1338 w 1542"/>
                  <a:gd name="T39" fmla="*/ 18 h 1014"/>
                  <a:gd name="T40" fmla="*/ 203 w 1542"/>
                  <a:gd name="T41" fmla="*/ 18 h 1014"/>
                  <a:gd name="T42" fmla="*/ 1338 w 1542"/>
                  <a:gd name="T43" fmla="*/ 1013 h 1014"/>
                  <a:gd name="T44" fmla="*/ 203 w 1542"/>
                  <a:gd name="T45" fmla="*/ 1013 h 1014"/>
                  <a:gd name="T46" fmla="*/ 203 w 1542"/>
                  <a:gd name="T47" fmla="*/ 1013 h 1014"/>
                  <a:gd name="T48" fmla="*/ 59 w 1542"/>
                  <a:gd name="T49" fmla="*/ 953 h 1014"/>
                  <a:gd name="T50" fmla="*/ 59 w 1542"/>
                  <a:gd name="T51" fmla="*/ 953 h 1014"/>
                  <a:gd name="T52" fmla="*/ 0 w 1542"/>
                  <a:gd name="T53" fmla="*/ 809 h 1014"/>
                  <a:gd name="T54" fmla="*/ 0 w 1542"/>
                  <a:gd name="T55" fmla="*/ 203 h 1014"/>
                  <a:gd name="T56" fmla="*/ 0 w 1542"/>
                  <a:gd name="T57" fmla="*/ 203 h 1014"/>
                  <a:gd name="T58" fmla="*/ 59 w 1542"/>
                  <a:gd name="T59" fmla="*/ 59 h 1014"/>
                  <a:gd name="T60" fmla="*/ 59 w 1542"/>
                  <a:gd name="T61" fmla="*/ 59 h 1014"/>
                  <a:gd name="T62" fmla="*/ 203 w 1542"/>
                  <a:gd name="T63" fmla="*/ 0 h 1014"/>
                  <a:gd name="T64" fmla="*/ 1338 w 1542"/>
                  <a:gd name="T65" fmla="*/ 0 h 1014"/>
                  <a:gd name="T66" fmla="*/ 1338 w 1542"/>
                  <a:gd name="T67" fmla="*/ 0 h 1014"/>
                  <a:gd name="T68" fmla="*/ 1482 w 1542"/>
                  <a:gd name="T69" fmla="*/ 59 h 1014"/>
                  <a:gd name="T70" fmla="*/ 1482 w 1542"/>
                  <a:gd name="T71" fmla="*/ 59 h 1014"/>
                  <a:gd name="T72" fmla="*/ 1541 w 1542"/>
                  <a:gd name="T73" fmla="*/ 203 h 1014"/>
                  <a:gd name="T74" fmla="*/ 1541 w 1542"/>
                  <a:gd name="T75" fmla="*/ 809 h 1014"/>
                  <a:gd name="T76" fmla="*/ 1541 w 1542"/>
                  <a:gd name="T77" fmla="*/ 809 h 1014"/>
                  <a:gd name="T78" fmla="*/ 1482 w 1542"/>
                  <a:gd name="T79" fmla="*/ 953 h 1014"/>
                  <a:gd name="T80" fmla="*/ 1482 w 1542"/>
                  <a:gd name="T81" fmla="*/ 953 h 1014"/>
                  <a:gd name="T82" fmla="*/ 1338 w 1542"/>
                  <a:gd name="T83" fmla="*/ 1013 h 10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2" h="1014">
                    <a:moveTo>
                      <a:pt x="203" y="18"/>
                    </a:moveTo>
                    <a:lnTo>
                      <a:pt x="203" y="18"/>
                    </a:lnTo>
                    <a:cubicBezTo>
                      <a:pt x="154" y="18"/>
                      <a:pt x="107" y="37"/>
                      <a:pt x="72" y="72"/>
                    </a:cubicBezTo>
                    <a:lnTo>
                      <a:pt x="72" y="72"/>
                    </a:lnTo>
                    <a:cubicBezTo>
                      <a:pt x="38" y="107"/>
                      <a:pt x="18" y="154"/>
                      <a:pt x="18" y="203"/>
                    </a:cubicBezTo>
                    <a:lnTo>
                      <a:pt x="18" y="809"/>
                    </a:lnTo>
                    <a:lnTo>
                      <a:pt x="18" y="809"/>
                    </a:lnTo>
                    <a:cubicBezTo>
                      <a:pt x="18" y="859"/>
                      <a:pt x="38" y="905"/>
                      <a:pt x="72" y="940"/>
                    </a:cubicBezTo>
                    <a:lnTo>
                      <a:pt x="72" y="940"/>
                    </a:lnTo>
                    <a:cubicBezTo>
                      <a:pt x="107" y="974"/>
                      <a:pt x="154" y="994"/>
                      <a:pt x="203" y="994"/>
                    </a:cubicBezTo>
                    <a:lnTo>
                      <a:pt x="1338" y="994"/>
                    </a:lnTo>
                    <a:lnTo>
                      <a:pt x="1338" y="994"/>
                    </a:lnTo>
                    <a:cubicBezTo>
                      <a:pt x="1387" y="994"/>
                      <a:pt x="1434" y="974"/>
                      <a:pt x="1468" y="940"/>
                    </a:cubicBezTo>
                    <a:lnTo>
                      <a:pt x="1468" y="940"/>
                    </a:lnTo>
                    <a:cubicBezTo>
                      <a:pt x="1503" y="905"/>
                      <a:pt x="1522" y="859"/>
                      <a:pt x="1522" y="809"/>
                    </a:cubicBezTo>
                    <a:lnTo>
                      <a:pt x="1522" y="203"/>
                    </a:lnTo>
                    <a:lnTo>
                      <a:pt x="1522" y="203"/>
                    </a:lnTo>
                    <a:cubicBezTo>
                      <a:pt x="1522" y="154"/>
                      <a:pt x="1503" y="107"/>
                      <a:pt x="1468" y="72"/>
                    </a:cubicBezTo>
                    <a:lnTo>
                      <a:pt x="1468" y="72"/>
                    </a:lnTo>
                    <a:cubicBezTo>
                      <a:pt x="1434" y="37"/>
                      <a:pt x="1387" y="18"/>
                      <a:pt x="1338" y="18"/>
                    </a:cubicBezTo>
                    <a:lnTo>
                      <a:pt x="203" y="18"/>
                    </a:lnTo>
                    <a:close/>
                    <a:moveTo>
                      <a:pt x="1338" y="1013"/>
                    </a:moveTo>
                    <a:lnTo>
                      <a:pt x="203" y="1013"/>
                    </a:lnTo>
                    <a:lnTo>
                      <a:pt x="203" y="1013"/>
                    </a:lnTo>
                    <a:cubicBezTo>
                      <a:pt x="148" y="1013"/>
                      <a:pt x="98" y="992"/>
                      <a:pt x="59" y="953"/>
                    </a:cubicBezTo>
                    <a:lnTo>
                      <a:pt x="59" y="953"/>
                    </a:lnTo>
                    <a:cubicBezTo>
                      <a:pt x="21" y="915"/>
                      <a:pt x="0" y="863"/>
                      <a:pt x="0" y="809"/>
                    </a:cubicBezTo>
                    <a:lnTo>
                      <a:pt x="0" y="203"/>
                    </a:lnTo>
                    <a:lnTo>
                      <a:pt x="0" y="203"/>
                    </a:lnTo>
                    <a:cubicBezTo>
                      <a:pt x="0" y="148"/>
                      <a:pt x="21" y="98"/>
                      <a:pt x="59" y="59"/>
                    </a:cubicBezTo>
                    <a:lnTo>
                      <a:pt x="59" y="59"/>
                    </a:lnTo>
                    <a:cubicBezTo>
                      <a:pt x="98" y="21"/>
                      <a:pt x="148" y="0"/>
                      <a:pt x="203" y="0"/>
                    </a:cubicBezTo>
                    <a:lnTo>
                      <a:pt x="1338" y="0"/>
                    </a:lnTo>
                    <a:lnTo>
                      <a:pt x="1338" y="0"/>
                    </a:lnTo>
                    <a:cubicBezTo>
                      <a:pt x="1392" y="0"/>
                      <a:pt x="1443" y="21"/>
                      <a:pt x="1482" y="59"/>
                    </a:cubicBezTo>
                    <a:lnTo>
                      <a:pt x="1482" y="59"/>
                    </a:lnTo>
                    <a:cubicBezTo>
                      <a:pt x="1520" y="98"/>
                      <a:pt x="1541" y="148"/>
                      <a:pt x="1541" y="203"/>
                    </a:cubicBezTo>
                    <a:lnTo>
                      <a:pt x="1541" y="809"/>
                    </a:lnTo>
                    <a:lnTo>
                      <a:pt x="1541" y="809"/>
                    </a:lnTo>
                    <a:cubicBezTo>
                      <a:pt x="1541" y="863"/>
                      <a:pt x="1520" y="915"/>
                      <a:pt x="1482" y="953"/>
                    </a:cubicBezTo>
                    <a:lnTo>
                      <a:pt x="1482" y="953"/>
                    </a:lnTo>
                    <a:cubicBezTo>
                      <a:pt x="1443" y="992"/>
                      <a:pt x="1392" y="1013"/>
                      <a:pt x="1338" y="10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74">
                <a:extLst>
                  <a:ext uri="{FF2B5EF4-FFF2-40B4-BE49-F238E27FC236}">
                    <a16:creationId xmlns:a16="http://schemas.microsoft.com/office/drawing/2014/main" id="{CA48B6BA-862C-4783-AADB-935A70D6A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537" y="9548220"/>
                <a:ext cx="1353941" cy="886929"/>
              </a:xfrm>
              <a:custGeom>
                <a:avLst/>
                <a:gdLst>
                  <a:gd name="T0" fmla="*/ 1329 w 1523"/>
                  <a:gd name="T1" fmla="*/ 995 h 996"/>
                  <a:gd name="T2" fmla="*/ 761 w 1523"/>
                  <a:gd name="T3" fmla="*/ 995 h 996"/>
                  <a:gd name="T4" fmla="*/ 194 w 1523"/>
                  <a:gd name="T5" fmla="*/ 995 h 996"/>
                  <a:gd name="T6" fmla="*/ 194 w 1523"/>
                  <a:gd name="T7" fmla="*/ 995 h 996"/>
                  <a:gd name="T8" fmla="*/ 57 w 1523"/>
                  <a:gd name="T9" fmla="*/ 938 h 996"/>
                  <a:gd name="T10" fmla="*/ 57 w 1523"/>
                  <a:gd name="T11" fmla="*/ 938 h 996"/>
                  <a:gd name="T12" fmla="*/ 0 w 1523"/>
                  <a:gd name="T13" fmla="*/ 800 h 996"/>
                  <a:gd name="T14" fmla="*/ 0 w 1523"/>
                  <a:gd name="T15" fmla="*/ 497 h 996"/>
                  <a:gd name="T16" fmla="*/ 0 w 1523"/>
                  <a:gd name="T17" fmla="*/ 194 h 996"/>
                  <a:gd name="T18" fmla="*/ 0 w 1523"/>
                  <a:gd name="T19" fmla="*/ 194 h 996"/>
                  <a:gd name="T20" fmla="*/ 57 w 1523"/>
                  <a:gd name="T21" fmla="*/ 57 h 996"/>
                  <a:gd name="T22" fmla="*/ 57 w 1523"/>
                  <a:gd name="T23" fmla="*/ 57 h 996"/>
                  <a:gd name="T24" fmla="*/ 194 w 1523"/>
                  <a:gd name="T25" fmla="*/ 0 h 996"/>
                  <a:gd name="T26" fmla="*/ 761 w 1523"/>
                  <a:gd name="T27" fmla="*/ 0 h 996"/>
                  <a:gd name="T28" fmla="*/ 1329 w 1523"/>
                  <a:gd name="T29" fmla="*/ 0 h 996"/>
                  <a:gd name="T30" fmla="*/ 1329 w 1523"/>
                  <a:gd name="T31" fmla="*/ 0 h 996"/>
                  <a:gd name="T32" fmla="*/ 1466 w 1523"/>
                  <a:gd name="T33" fmla="*/ 57 h 996"/>
                  <a:gd name="T34" fmla="*/ 1466 w 1523"/>
                  <a:gd name="T35" fmla="*/ 57 h 996"/>
                  <a:gd name="T36" fmla="*/ 1522 w 1523"/>
                  <a:gd name="T37" fmla="*/ 194 h 996"/>
                  <a:gd name="T38" fmla="*/ 1522 w 1523"/>
                  <a:gd name="T39" fmla="*/ 497 h 996"/>
                  <a:gd name="T40" fmla="*/ 1522 w 1523"/>
                  <a:gd name="T41" fmla="*/ 800 h 996"/>
                  <a:gd name="T42" fmla="*/ 1522 w 1523"/>
                  <a:gd name="T43" fmla="*/ 800 h 996"/>
                  <a:gd name="T44" fmla="*/ 1466 w 1523"/>
                  <a:gd name="T45" fmla="*/ 938 h 996"/>
                  <a:gd name="T46" fmla="*/ 1466 w 1523"/>
                  <a:gd name="T47" fmla="*/ 938 h 996"/>
                  <a:gd name="T48" fmla="*/ 1329 w 1523"/>
                  <a:gd name="T49" fmla="*/ 995 h 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3" h="996">
                    <a:moveTo>
                      <a:pt x="1329" y="995"/>
                    </a:moveTo>
                    <a:lnTo>
                      <a:pt x="761" y="995"/>
                    </a:lnTo>
                    <a:lnTo>
                      <a:pt x="194" y="995"/>
                    </a:lnTo>
                    <a:lnTo>
                      <a:pt x="194" y="995"/>
                    </a:lnTo>
                    <a:cubicBezTo>
                      <a:pt x="140" y="995"/>
                      <a:pt x="93" y="972"/>
                      <a:pt x="57" y="938"/>
                    </a:cubicBezTo>
                    <a:lnTo>
                      <a:pt x="57" y="938"/>
                    </a:lnTo>
                    <a:cubicBezTo>
                      <a:pt x="22" y="902"/>
                      <a:pt x="0" y="854"/>
                      <a:pt x="0" y="800"/>
                    </a:cubicBezTo>
                    <a:lnTo>
                      <a:pt x="0" y="497"/>
                    </a:lnTo>
                    <a:lnTo>
                      <a:pt x="0" y="194"/>
                    </a:lnTo>
                    <a:lnTo>
                      <a:pt x="0" y="194"/>
                    </a:lnTo>
                    <a:cubicBezTo>
                      <a:pt x="0" y="140"/>
                      <a:pt x="22" y="91"/>
                      <a:pt x="57" y="57"/>
                    </a:cubicBezTo>
                    <a:lnTo>
                      <a:pt x="57" y="57"/>
                    </a:lnTo>
                    <a:cubicBezTo>
                      <a:pt x="93" y="21"/>
                      <a:pt x="140" y="0"/>
                      <a:pt x="194" y="0"/>
                    </a:cubicBezTo>
                    <a:lnTo>
                      <a:pt x="761" y="0"/>
                    </a:lnTo>
                    <a:lnTo>
                      <a:pt x="1329" y="0"/>
                    </a:lnTo>
                    <a:lnTo>
                      <a:pt x="1329" y="0"/>
                    </a:lnTo>
                    <a:cubicBezTo>
                      <a:pt x="1382" y="0"/>
                      <a:pt x="1431" y="21"/>
                      <a:pt x="1466" y="57"/>
                    </a:cubicBezTo>
                    <a:lnTo>
                      <a:pt x="1466" y="57"/>
                    </a:lnTo>
                    <a:cubicBezTo>
                      <a:pt x="1501" y="91"/>
                      <a:pt x="1522" y="140"/>
                      <a:pt x="1522" y="194"/>
                    </a:cubicBezTo>
                    <a:lnTo>
                      <a:pt x="1522" y="497"/>
                    </a:lnTo>
                    <a:lnTo>
                      <a:pt x="1522" y="800"/>
                    </a:lnTo>
                    <a:lnTo>
                      <a:pt x="1522" y="800"/>
                    </a:lnTo>
                    <a:cubicBezTo>
                      <a:pt x="1522" y="854"/>
                      <a:pt x="1501" y="902"/>
                      <a:pt x="1466" y="938"/>
                    </a:cubicBezTo>
                    <a:lnTo>
                      <a:pt x="1466" y="938"/>
                    </a:lnTo>
                    <a:cubicBezTo>
                      <a:pt x="1431" y="972"/>
                      <a:pt x="1382" y="995"/>
                      <a:pt x="1329" y="995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75">
                <a:extLst>
                  <a:ext uri="{FF2B5EF4-FFF2-40B4-BE49-F238E27FC236}">
                    <a16:creationId xmlns:a16="http://schemas.microsoft.com/office/drawing/2014/main" id="{72D075D3-C2C9-42F8-8669-CEB4B1EE1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952" y="9634558"/>
                <a:ext cx="1189111" cy="714252"/>
              </a:xfrm>
              <a:custGeom>
                <a:avLst/>
                <a:gdLst>
                  <a:gd name="T0" fmla="*/ 1239 w 1338"/>
                  <a:gd name="T1" fmla="*/ 800 h 801"/>
                  <a:gd name="T2" fmla="*/ 668 w 1338"/>
                  <a:gd name="T3" fmla="*/ 800 h 801"/>
                  <a:gd name="T4" fmla="*/ 98 w 1338"/>
                  <a:gd name="T5" fmla="*/ 800 h 801"/>
                  <a:gd name="T6" fmla="*/ 98 w 1338"/>
                  <a:gd name="T7" fmla="*/ 800 h 801"/>
                  <a:gd name="T8" fmla="*/ 29 w 1338"/>
                  <a:gd name="T9" fmla="*/ 771 h 801"/>
                  <a:gd name="T10" fmla="*/ 29 w 1338"/>
                  <a:gd name="T11" fmla="*/ 771 h 801"/>
                  <a:gd name="T12" fmla="*/ 0 w 1338"/>
                  <a:gd name="T13" fmla="*/ 703 h 801"/>
                  <a:gd name="T14" fmla="*/ 0 w 1338"/>
                  <a:gd name="T15" fmla="*/ 400 h 801"/>
                  <a:gd name="T16" fmla="*/ 0 w 1338"/>
                  <a:gd name="T17" fmla="*/ 98 h 801"/>
                  <a:gd name="T18" fmla="*/ 0 w 1338"/>
                  <a:gd name="T19" fmla="*/ 98 h 801"/>
                  <a:gd name="T20" fmla="*/ 29 w 1338"/>
                  <a:gd name="T21" fmla="*/ 29 h 801"/>
                  <a:gd name="T22" fmla="*/ 29 w 1338"/>
                  <a:gd name="T23" fmla="*/ 29 h 801"/>
                  <a:gd name="T24" fmla="*/ 98 w 1338"/>
                  <a:gd name="T25" fmla="*/ 0 h 801"/>
                  <a:gd name="T26" fmla="*/ 668 w 1338"/>
                  <a:gd name="T27" fmla="*/ 0 h 801"/>
                  <a:gd name="T28" fmla="*/ 1239 w 1338"/>
                  <a:gd name="T29" fmla="*/ 0 h 801"/>
                  <a:gd name="T30" fmla="*/ 1239 w 1338"/>
                  <a:gd name="T31" fmla="*/ 0 h 801"/>
                  <a:gd name="T32" fmla="*/ 1309 w 1338"/>
                  <a:gd name="T33" fmla="*/ 29 h 801"/>
                  <a:gd name="T34" fmla="*/ 1309 w 1338"/>
                  <a:gd name="T35" fmla="*/ 29 h 801"/>
                  <a:gd name="T36" fmla="*/ 1337 w 1338"/>
                  <a:gd name="T37" fmla="*/ 98 h 801"/>
                  <a:gd name="T38" fmla="*/ 1337 w 1338"/>
                  <a:gd name="T39" fmla="*/ 400 h 801"/>
                  <a:gd name="T40" fmla="*/ 1337 w 1338"/>
                  <a:gd name="T41" fmla="*/ 703 h 801"/>
                  <a:gd name="T42" fmla="*/ 1337 w 1338"/>
                  <a:gd name="T43" fmla="*/ 703 h 801"/>
                  <a:gd name="T44" fmla="*/ 1309 w 1338"/>
                  <a:gd name="T45" fmla="*/ 771 h 801"/>
                  <a:gd name="T46" fmla="*/ 1309 w 1338"/>
                  <a:gd name="T47" fmla="*/ 771 h 801"/>
                  <a:gd name="T48" fmla="*/ 1239 w 1338"/>
                  <a:gd name="T49" fmla="*/ 80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8" h="801">
                    <a:moveTo>
                      <a:pt x="1239" y="800"/>
                    </a:moveTo>
                    <a:lnTo>
                      <a:pt x="668" y="800"/>
                    </a:lnTo>
                    <a:lnTo>
                      <a:pt x="98" y="800"/>
                    </a:lnTo>
                    <a:lnTo>
                      <a:pt x="98" y="800"/>
                    </a:lnTo>
                    <a:cubicBezTo>
                      <a:pt x="70" y="800"/>
                      <a:pt x="46" y="789"/>
                      <a:pt x="29" y="771"/>
                    </a:cubicBezTo>
                    <a:lnTo>
                      <a:pt x="29" y="771"/>
                    </a:lnTo>
                    <a:cubicBezTo>
                      <a:pt x="10" y="754"/>
                      <a:pt x="0" y="729"/>
                      <a:pt x="0" y="703"/>
                    </a:cubicBezTo>
                    <a:lnTo>
                      <a:pt x="0" y="400"/>
                    </a:lnTo>
                    <a:lnTo>
                      <a:pt x="0" y="98"/>
                    </a:lnTo>
                    <a:lnTo>
                      <a:pt x="0" y="98"/>
                    </a:lnTo>
                    <a:cubicBezTo>
                      <a:pt x="0" y="71"/>
                      <a:pt x="10" y="46"/>
                      <a:pt x="29" y="29"/>
                    </a:cubicBezTo>
                    <a:lnTo>
                      <a:pt x="29" y="29"/>
                    </a:lnTo>
                    <a:cubicBezTo>
                      <a:pt x="46" y="12"/>
                      <a:pt x="70" y="0"/>
                      <a:pt x="98" y="0"/>
                    </a:cubicBezTo>
                    <a:lnTo>
                      <a:pt x="668" y="0"/>
                    </a:lnTo>
                    <a:lnTo>
                      <a:pt x="1239" y="0"/>
                    </a:lnTo>
                    <a:lnTo>
                      <a:pt x="1239" y="0"/>
                    </a:lnTo>
                    <a:cubicBezTo>
                      <a:pt x="1266" y="0"/>
                      <a:pt x="1291" y="12"/>
                      <a:pt x="1309" y="29"/>
                    </a:cubicBezTo>
                    <a:lnTo>
                      <a:pt x="1309" y="29"/>
                    </a:lnTo>
                    <a:cubicBezTo>
                      <a:pt x="1326" y="46"/>
                      <a:pt x="1337" y="71"/>
                      <a:pt x="1337" y="98"/>
                    </a:cubicBezTo>
                    <a:lnTo>
                      <a:pt x="1337" y="400"/>
                    </a:lnTo>
                    <a:lnTo>
                      <a:pt x="1337" y="703"/>
                    </a:lnTo>
                    <a:lnTo>
                      <a:pt x="1337" y="703"/>
                    </a:lnTo>
                    <a:cubicBezTo>
                      <a:pt x="1337" y="729"/>
                      <a:pt x="1326" y="754"/>
                      <a:pt x="1309" y="771"/>
                    </a:cubicBezTo>
                    <a:lnTo>
                      <a:pt x="1309" y="771"/>
                    </a:lnTo>
                    <a:cubicBezTo>
                      <a:pt x="1291" y="789"/>
                      <a:pt x="1266" y="800"/>
                      <a:pt x="1239" y="8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76">
                <a:extLst>
                  <a:ext uri="{FF2B5EF4-FFF2-40B4-BE49-F238E27FC236}">
                    <a16:creationId xmlns:a16="http://schemas.microsoft.com/office/drawing/2014/main" id="{FD0C6682-493C-4126-9376-EF276CA00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103" y="9626709"/>
                <a:ext cx="1208735" cy="729950"/>
              </a:xfrm>
              <a:custGeom>
                <a:avLst/>
                <a:gdLst>
                  <a:gd name="T0" fmla="*/ 107 w 1356"/>
                  <a:gd name="T1" fmla="*/ 19 h 819"/>
                  <a:gd name="T2" fmla="*/ 107 w 1356"/>
                  <a:gd name="T3" fmla="*/ 19 h 819"/>
                  <a:gd name="T4" fmla="*/ 45 w 1356"/>
                  <a:gd name="T5" fmla="*/ 45 h 819"/>
                  <a:gd name="T6" fmla="*/ 45 w 1356"/>
                  <a:gd name="T7" fmla="*/ 45 h 819"/>
                  <a:gd name="T8" fmla="*/ 19 w 1356"/>
                  <a:gd name="T9" fmla="*/ 107 h 819"/>
                  <a:gd name="T10" fmla="*/ 19 w 1356"/>
                  <a:gd name="T11" fmla="*/ 712 h 819"/>
                  <a:gd name="T12" fmla="*/ 19 w 1356"/>
                  <a:gd name="T13" fmla="*/ 712 h 819"/>
                  <a:gd name="T14" fmla="*/ 45 w 1356"/>
                  <a:gd name="T15" fmla="*/ 774 h 819"/>
                  <a:gd name="T16" fmla="*/ 45 w 1356"/>
                  <a:gd name="T17" fmla="*/ 774 h 819"/>
                  <a:gd name="T18" fmla="*/ 107 w 1356"/>
                  <a:gd name="T19" fmla="*/ 800 h 819"/>
                  <a:gd name="T20" fmla="*/ 1248 w 1356"/>
                  <a:gd name="T21" fmla="*/ 800 h 819"/>
                  <a:gd name="T22" fmla="*/ 1248 w 1356"/>
                  <a:gd name="T23" fmla="*/ 800 h 819"/>
                  <a:gd name="T24" fmla="*/ 1311 w 1356"/>
                  <a:gd name="T25" fmla="*/ 774 h 819"/>
                  <a:gd name="T26" fmla="*/ 1311 w 1356"/>
                  <a:gd name="T27" fmla="*/ 774 h 819"/>
                  <a:gd name="T28" fmla="*/ 1337 w 1356"/>
                  <a:gd name="T29" fmla="*/ 712 h 819"/>
                  <a:gd name="T30" fmla="*/ 1337 w 1356"/>
                  <a:gd name="T31" fmla="*/ 107 h 819"/>
                  <a:gd name="T32" fmla="*/ 1337 w 1356"/>
                  <a:gd name="T33" fmla="*/ 107 h 819"/>
                  <a:gd name="T34" fmla="*/ 1311 w 1356"/>
                  <a:gd name="T35" fmla="*/ 45 h 819"/>
                  <a:gd name="T36" fmla="*/ 1311 w 1356"/>
                  <a:gd name="T37" fmla="*/ 45 h 819"/>
                  <a:gd name="T38" fmla="*/ 1248 w 1356"/>
                  <a:gd name="T39" fmla="*/ 19 h 819"/>
                  <a:gd name="T40" fmla="*/ 107 w 1356"/>
                  <a:gd name="T41" fmla="*/ 19 h 819"/>
                  <a:gd name="T42" fmla="*/ 1248 w 1356"/>
                  <a:gd name="T43" fmla="*/ 818 h 819"/>
                  <a:gd name="T44" fmla="*/ 107 w 1356"/>
                  <a:gd name="T45" fmla="*/ 818 h 819"/>
                  <a:gd name="T46" fmla="*/ 107 w 1356"/>
                  <a:gd name="T47" fmla="*/ 818 h 819"/>
                  <a:gd name="T48" fmla="*/ 31 w 1356"/>
                  <a:gd name="T49" fmla="*/ 787 h 819"/>
                  <a:gd name="T50" fmla="*/ 31 w 1356"/>
                  <a:gd name="T51" fmla="*/ 787 h 819"/>
                  <a:gd name="T52" fmla="*/ 0 w 1356"/>
                  <a:gd name="T53" fmla="*/ 712 h 819"/>
                  <a:gd name="T54" fmla="*/ 0 w 1356"/>
                  <a:gd name="T55" fmla="*/ 107 h 819"/>
                  <a:gd name="T56" fmla="*/ 0 w 1356"/>
                  <a:gd name="T57" fmla="*/ 107 h 819"/>
                  <a:gd name="T58" fmla="*/ 31 w 1356"/>
                  <a:gd name="T59" fmla="*/ 31 h 819"/>
                  <a:gd name="T60" fmla="*/ 31 w 1356"/>
                  <a:gd name="T61" fmla="*/ 31 h 819"/>
                  <a:gd name="T62" fmla="*/ 107 w 1356"/>
                  <a:gd name="T63" fmla="*/ 0 h 819"/>
                  <a:gd name="T64" fmla="*/ 1248 w 1356"/>
                  <a:gd name="T65" fmla="*/ 0 h 819"/>
                  <a:gd name="T66" fmla="*/ 1248 w 1356"/>
                  <a:gd name="T67" fmla="*/ 0 h 819"/>
                  <a:gd name="T68" fmla="*/ 1324 w 1356"/>
                  <a:gd name="T69" fmla="*/ 31 h 819"/>
                  <a:gd name="T70" fmla="*/ 1324 w 1356"/>
                  <a:gd name="T71" fmla="*/ 31 h 819"/>
                  <a:gd name="T72" fmla="*/ 1355 w 1356"/>
                  <a:gd name="T73" fmla="*/ 107 h 819"/>
                  <a:gd name="T74" fmla="*/ 1355 w 1356"/>
                  <a:gd name="T75" fmla="*/ 712 h 819"/>
                  <a:gd name="T76" fmla="*/ 1355 w 1356"/>
                  <a:gd name="T77" fmla="*/ 712 h 819"/>
                  <a:gd name="T78" fmla="*/ 1324 w 1356"/>
                  <a:gd name="T79" fmla="*/ 787 h 819"/>
                  <a:gd name="T80" fmla="*/ 1324 w 1356"/>
                  <a:gd name="T81" fmla="*/ 787 h 819"/>
                  <a:gd name="T82" fmla="*/ 1248 w 1356"/>
                  <a:gd name="T83" fmla="*/ 818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6" h="819">
                    <a:moveTo>
                      <a:pt x="107" y="19"/>
                    </a:moveTo>
                    <a:lnTo>
                      <a:pt x="107" y="19"/>
                    </a:lnTo>
                    <a:cubicBezTo>
                      <a:pt x="83" y="19"/>
                      <a:pt x="61" y="28"/>
                      <a:pt x="45" y="45"/>
                    </a:cubicBezTo>
                    <a:lnTo>
                      <a:pt x="45" y="45"/>
                    </a:lnTo>
                    <a:cubicBezTo>
                      <a:pt x="27" y="61"/>
                      <a:pt x="19" y="83"/>
                      <a:pt x="19" y="107"/>
                    </a:cubicBezTo>
                    <a:lnTo>
                      <a:pt x="19" y="712"/>
                    </a:lnTo>
                    <a:lnTo>
                      <a:pt x="19" y="712"/>
                    </a:lnTo>
                    <a:cubicBezTo>
                      <a:pt x="19" y="735"/>
                      <a:pt x="27" y="757"/>
                      <a:pt x="45" y="774"/>
                    </a:cubicBezTo>
                    <a:lnTo>
                      <a:pt x="45" y="774"/>
                    </a:lnTo>
                    <a:cubicBezTo>
                      <a:pt x="61" y="790"/>
                      <a:pt x="83" y="800"/>
                      <a:pt x="107" y="800"/>
                    </a:cubicBezTo>
                    <a:lnTo>
                      <a:pt x="1248" y="800"/>
                    </a:lnTo>
                    <a:lnTo>
                      <a:pt x="1248" y="800"/>
                    </a:lnTo>
                    <a:cubicBezTo>
                      <a:pt x="1271" y="800"/>
                      <a:pt x="1294" y="790"/>
                      <a:pt x="1311" y="774"/>
                    </a:cubicBezTo>
                    <a:lnTo>
                      <a:pt x="1311" y="774"/>
                    </a:lnTo>
                    <a:cubicBezTo>
                      <a:pt x="1327" y="757"/>
                      <a:pt x="1337" y="735"/>
                      <a:pt x="1337" y="712"/>
                    </a:cubicBezTo>
                    <a:lnTo>
                      <a:pt x="1337" y="107"/>
                    </a:lnTo>
                    <a:lnTo>
                      <a:pt x="1337" y="107"/>
                    </a:lnTo>
                    <a:cubicBezTo>
                      <a:pt x="1337" y="83"/>
                      <a:pt x="1327" y="61"/>
                      <a:pt x="1311" y="45"/>
                    </a:cubicBezTo>
                    <a:lnTo>
                      <a:pt x="1311" y="45"/>
                    </a:lnTo>
                    <a:cubicBezTo>
                      <a:pt x="1294" y="28"/>
                      <a:pt x="1271" y="19"/>
                      <a:pt x="1248" y="19"/>
                    </a:cubicBezTo>
                    <a:lnTo>
                      <a:pt x="107" y="19"/>
                    </a:lnTo>
                    <a:close/>
                    <a:moveTo>
                      <a:pt x="1248" y="818"/>
                    </a:moveTo>
                    <a:lnTo>
                      <a:pt x="107" y="818"/>
                    </a:lnTo>
                    <a:lnTo>
                      <a:pt x="107" y="818"/>
                    </a:lnTo>
                    <a:cubicBezTo>
                      <a:pt x="78" y="818"/>
                      <a:pt x="51" y="807"/>
                      <a:pt x="31" y="787"/>
                    </a:cubicBezTo>
                    <a:lnTo>
                      <a:pt x="31" y="787"/>
                    </a:lnTo>
                    <a:cubicBezTo>
                      <a:pt x="11" y="767"/>
                      <a:pt x="0" y="740"/>
                      <a:pt x="0" y="712"/>
                    </a:cubicBezTo>
                    <a:lnTo>
                      <a:pt x="0" y="107"/>
                    </a:lnTo>
                    <a:lnTo>
                      <a:pt x="0" y="107"/>
                    </a:lnTo>
                    <a:cubicBezTo>
                      <a:pt x="0" y="78"/>
                      <a:pt x="11" y="51"/>
                      <a:pt x="31" y="31"/>
                    </a:cubicBezTo>
                    <a:lnTo>
                      <a:pt x="31" y="31"/>
                    </a:lnTo>
                    <a:cubicBezTo>
                      <a:pt x="51" y="11"/>
                      <a:pt x="78" y="0"/>
                      <a:pt x="107" y="0"/>
                    </a:cubicBezTo>
                    <a:lnTo>
                      <a:pt x="1248" y="0"/>
                    </a:lnTo>
                    <a:lnTo>
                      <a:pt x="1248" y="0"/>
                    </a:lnTo>
                    <a:cubicBezTo>
                      <a:pt x="1276" y="0"/>
                      <a:pt x="1304" y="11"/>
                      <a:pt x="1324" y="31"/>
                    </a:cubicBezTo>
                    <a:lnTo>
                      <a:pt x="1324" y="31"/>
                    </a:lnTo>
                    <a:cubicBezTo>
                      <a:pt x="1344" y="51"/>
                      <a:pt x="1355" y="78"/>
                      <a:pt x="1355" y="107"/>
                    </a:cubicBezTo>
                    <a:lnTo>
                      <a:pt x="1355" y="712"/>
                    </a:lnTo>
                    <a:lnTo>
                      <a:pt x="1355" y="712"/>
                    </a:lnTo>
                    <a:cubicBezTo>
                      <a:pt x="1355" y="740"/>
                      <a:pt x="1344" y="767"/>
                      <a:pt x="1324" y="787"/>
                    </a:cubicBezTo>
                    <a:lnTo>
                      <a:pt x="1324" y="787"/>
                    </a:lnTo>
                    <a:cubicBezTo>
                      <a:pt x="1304" y="807"/>
                      <a:pt x="1276" y="818"/>
                      <a:pt x="1248" y="8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77">
                <a:extLst>
                  <a:ext uri="{FF2B5EF4-FFF2-40B4-BE49-F238E27FC236}">
                    <a16:creationId xmlns:a16="http://schemas.microsoft.com/office/drawing/2014/main" id="{B71AF8C8-5F38-4AD6-9134-6174C7780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573" y="9732669"/>
                <a:ext cx="1173416" cy="616142"/>
              </a:xfrm>
              <a:custGeom>
                <a:avLst/>
                <a:gdLst>
                  <a:gd name="T0" fmla="*/ 1316 w 1317"/>
                  <a:gd name="T1" fmla="*/ 69 h 693"/>
                  <a:gd name="T2" fmla="*/ 1316 w 1317"/>
                  <a:gd name="T3" fmla="*/ 69 h 693"/>
                  <a:gd name="T4" fmla="*/ 919 w 1317"/>
                  <a:gd name="T5" fmla="*/ 158 h 693"/>
                  <a:gd name="T6" fmla="*/ 919 w 1317"/>
                  <a:gd name="T7" fmla="*/ 158 h 693"/>
                  <a:gd name="T8" fmla="*/ 724 w 1317"/>
                  <a:gd name="T9" fmla="*/ 390 h 693"/>
                  <a:gd name="T10" fmla="*/ 724 w 1317"/>
                  <a:gd name="T11" fmla="*/ 390 h 693"/>
                  <a:gd name="T12" fmla="*/ 543 w 1317"/>
                  <a:gd name="T13" fmla="*/ 364 h 693"/>
                  <a:gd name="T14" fmla="*/ 543 w 1317"/>
                  <a:gd name="T15" fmla="*/ 364 h 693"/>
                  <a:gd name="T16" fmla="*/ 321 w 1317"/>
                  <a:gd name="T17" fmla="*/ 303 h 693"/>
                  <a:gd name="T18" fmla="*/ 321 w 1317"/>
                  <a:gd name="T19" fmla="*/ 303 h 693"/>
                  <a:gd name="T20" fmla="*/ 116 w 1317"/>
                  <a:gd name="T21" fmla="*/ 419 h 693"/>
                  <a:gd name="T22" fmla="*/ 116 w 1317"/>
                  <a:gd name="T23" fmla="*/ 419 h 693"/>
                  <a:gd name="T24" fmla="*/ 8 w 1317"/>
                  <a:gd name="T25" fmla="*/ 605 h 693"/>
                  <a:gd name="T26" fmla="*/ 8 w 1317"/>
                  <a:gd name="T27" fmla="*/ 605 h 693"/>
                  <a:gd name="T28" fmla="*/ 15 w 1317"/>
                  <a:gd name="T29" fmla="*/ 664 h 693"/>
                  <a:gd name="T30" fmla="*/ 15 w 1317"/>
                  <a:gd name="T31" fmla="*/ 664 h 693"/>
                  <a:gd name="T32" fmla="*/ 67 w 1317"/>
                  <a:gd name="T33" fmla="*/ 692 h 693"/>
                  <a:gd name="T34" fmla="*/ 643 w 1317"/>
                  <a:gd name="T35" fmla="*/ 692 h 693"/>
                  <a:gd name="T36" fmla="*/ 1218 w 1317"/>
                  <a:gd name="T37" fmla="*/ 692 h 693"/>
                  <a:gd name="T38" fmla="*/ 1218 w 1317"/>
                  <a:gd name="T39" fmla="*/ 692 h 693"/>
                  <a:gd name="T40" fmla="*/ 1288 w 1317"/>
                  <a:gd name="T41" fmla="*/ 663 h 693"/>
                  <a:gd name="T42" fmla="*/ 1288 w 1317"/>
                  <a:gd name="T43" fmla="*/ 663 h 693"/>
                  <a:gd name="T44" fmla="*/ 1316 w 1317"/>
                  <a:gd name="T45" fmla="*/ 595 h 693"/>
                  <a:gd name="T46" fmla="*/ 1316 w 1317"/>
                  <a:gd name="T47" fmla="*/ 332 h 693"/>
                  <a:gd name="T48" fmla="*/ 1316 w 1317"/>
                  <a:gd name="T49" fmla="*/ 69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17" h="693">
                    <a:moveTo>
                      <a:pt x="1316" y="69"/>
                    </a:moveTo>
                    <a:lnTo>
                      <a:pt x="1316" y="69"/>
                    </a:lnTo>
                    <a:cubicBezTo>
                      <a:pt x="1127" y="0"/>
                      <a:pt x="1007" y="67"/>
                      <a:pt x="919" y="158"/>
                    </a:cubicBezTo>
                    <a:lnTo>
                      <a:pt x="919" y="158"/>
                    </a:lnTo>
                    <a:cubicBezTo>
                      <a:pt x="833" y="249"/>
                      <a:pt x="780" y="363"/>
                      <a:pt x="724" y="390"/>
                    </a:cubicBezTo>
                    <a:lnTo>
                      <a:pt x="724" y="390"/>
                    </a:lnTo>
                    <a:cubicBezTo>
                      <a:pt x="655" y="422"/>
                      <a:pt x="602" y="396"/>
                      <a:pt x="543" y="364"/>
                    </a:cubicBezTo>
                    <a:lnTo>
                      <a:pt x="543" y="364"/>
                    </a:lnTo>
                    <a:cubicBezTo>
                      <a:pt x="483" y="332"/>
                      <a:pt x="417" y="295"/>
                      <a:pt x="321" y="303"/>
                    </a:cubicBezTo>
                    <a:lnTo>
                      <a:pt x="321" y="303"/>
                    </a:lnTo>
                    <a:cubicBezTo>
                      <a:pt x="235" y="311"/>
                      <a:pt x="167" y="359"/>
                      <a:pt x="116" y="419"/>
                    </a:cubicBezTo>
                    <a:lnTo>
                      <a:pt x="116" y="419"/>
                    </a:lnTo>
                    <a:cubicBezTo>
                      <a:pt x="65" y="479"/>
                      <a:pt x="30" y="550"/>
                      <a:pt x="8" y="605"/>
                    </a:cubicBezTo>
                    <a:lnTo>
                      <a:pt x="8" y="605"/>
                    </a:lnTo>
                    <a:cubicBezTo>
                      <a:pt x="0" y="625"/>
                      <a:pt x="3" y="648"/>
                      <a:pt x="15" y="664"/>
                    </a:cubicBezTo>
                    <a:lnTo>
                      <a:pt x="15" y="664"/>
                    </a:lnTo>
                    <a:cubicBezTo>
                      <a:pt x="25" y="681"/>
                      <a:pt x="44" y="692"/>
                      <a:pt x="67" y="692"/>
                    </a:cubicBezTo>
                    <a:lnTo>
                      <a:pt x="643" y="692"/>
                    </a:lnTo>
                    <a:lnTo>
                      <a:pt x="1218" y="692"/>
                    </a:lnTo>
                    <a:lnTo>
                      <a:pt x="1218" y="692"/>
                    </a:lnTo>
                    <a:cubicBezTo>
                      <a:pt x="1245" y="692"/>
                      <a:pt x="1270" y="681"/>
                      <a:pt x="1288" y="663"/>
                    </a:cubicBezTo>
                    <a:lnTo>
                      <a:pt x="1288" y="663"/>
                    </a:lnTo>
                    <a:cubicBezTo>
                      <a:pt x="1305" y="646"/>
                      <a:pt x="1316" y="621"/>
                      <a:pt x="1316" y="595"/>
                    </a:cubicBezTo>
                    <a:lnTo>
                      <a:pt x="1316" y="332"/>
                    </a:lnTo>
                    <a:lnTo>
                      <a:pt x="1316" y="6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78">
                <a:extLst>
                  <a:ext uri="{FF2B5EF4-FFF2-40B4-BE49-F238E27FC236}">
                    <a16:creationId xmlns:a16="http://schemas.microsoft.com/office/drawing/2014/main" id="{697935F9-CD08-42F1-9246-B08C50486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724" y="9732669"/>
                <a:ext cx="1189114" cy="623991"/>
              </a:xfrm>
              <a:custGeom>
                <a:avLst/>
                <a:gdLst>
                  <a:gd name="T0" fmla="*/ 358 w 1336"/>
                  <a:gd name="T1" fmla="*/ 311 h 701"/>
                  <a:gd name="T2" fmla="*/ 358 w 1336"/>
                  <a:gd name="T3" fmla="*/ 311 h 701"/>
                  <a:gd name="T4" fmla="*/ 332 w 1336"/>
                  <a:gd name="T5" fmla="*/ 312 h 701"/>
                  <a:gd name="T6" fmla="*/ 332 w 1336"/>
                  <a:gd name="T7" fmla="*/ 312 h 701"/>
                  <a:gd name="T8" fmla="*/ 133 w 1336"/>
                  <a:gd name="T9" fmla="*/ 424 h 701"/>
                  <a:gd name="T10" fmla="*/ 133 w 1336"/>
                  <a:gd name="T11" fmla="*/ 424 h 701"/>
                  <a:gd name="T12" fmla="*/ 27 w 1336"/>
                  <a:gd name="T13" fmla="*/ 607 h 701"/>
                  <a:gd name="T14" fmla="*/ 27 w 1336"/>
                  <a:gd name="T15" fmla="*/ 607 h 701"/>
                  <a:gd name="T16" fmla="*/ 32 w 1336"/>
                  <a:gd name="T17" fmla="*/ 658 h 701"/>
                  <a:gd name="T18" fmla="*/ 32 w 1336"/>
                  <a:gd name="T19" fmla="*/ 658 h 701"/>
                  <a:gd name="T20" fmla="*/ 77 w 1336"/>
                  <a:gd name="T21" fmla="*/ 682 h 701"/>
                  <a:gd name="T22" fmla="*/ 1228 w 1336"/>
                  <a:gd name="T23" fmla="*/ 682 h 701"/>
                  <a:gd name="T24" fmla="*/ 1228 w 1336"/>
                  <a:gd name="T25" fmla="*/ 682 h 701"/>
                  <a:gd name="T26" fmla="*/ 1291 w 1336"/>
                  <a:gd name="T27" fmla="*/ 656 h 701"/>
                  <a:gd name="T28" fmla="*/ 1291 w 1336"/>
                  <a:gd name="T29" fmla="*/ 656 h 701"/>
                  <a:gd name="T30" fmla="*/ 1317 w 1336"/>
                  <a:gd name="T31" fmla="*/ 594 h 701"/>
                  <a:gd name="T32" fmla="*/ 1317 w 1336"/>
                  <a:gd name="T33" fmla="*/ 75 h 701"/>
                  <a:gd name="T34" fmla="*/ 1317 w 1336"/>
                  <a:gd name="T35" fmla="*/ 75 h 701"/>
                  <a:gd name="T36" fmla="*/ 936 w 1336"/>
                  <a:gd name="T37" fmla="*/ 164 h 701"/>
                  <a:gd name="T38" fmla="*/ 936 w 1336"/>
                  <a:gd name="T39" fmla="*/ 164 h 701"/>
                  <a:gd name="T40" fmla="*/ 840 w 1336"/>
                  <a:gd name="T41" fmla="*/ 285 h 701"/>
                  <a:gd name="T42" fmla="*/ 840 w 1336"/>
                  <a:gd name="T43" fmla="*/ 285 h 701"/>
                  <a:gd name="T44" fmla="*/ 738 w 1336"/>
                  <a:gd name="T45" fmla="*/ 397 h 701"/>
                  <a:gd name="T46" fmla="*/ 738 w 1336"/>
                  <a:gd name="T47" fmla="*/ 397 h 701"/>
                  <a:gd name="T48" fmla="*/ 548 w 1336"/>
                  <a:gd name="T49" fmla="*/ 372 h 701"/>
                  <a:gd name="T50" fmla="*/ 541 w 1336"/>
                  <a:gd name="T51" fmla="*/ 368 h 701"/>
                  <a:gd name="T52" fmla="*/ 541 w 1336"/>
                  <a:gd name="T53" fmla="*/ 368 h 701"/>
                  <a:gd name="T54" fmla="*/ 358 w 1336"/>
                  <a:gd name="T55" fmla="*/ 311 h 701"/>
                  <a:gd name="T56" fmla="*/ 1228 w 1336"/>
                  <a:gd name="T57" fmla="*/ 700 h 701"/>
                  <a:gd name="T58" fmla="*/ 77 w 1336"/>
                  <a:gd name="T59" fmla="*/ 700 h 701"/>
                  <a:gd name="T60" fmla="*/ 77 w 1336"/>
                  <a:gd name="T61" fmla="*/ 700 h 701"/>
                  <a:gd name="T62" fmla="*/ 17 w 1336"/>
                  <a:gd name="T63" fmla="*/ 668 h 701"/>
                  <a:gd name="T64" fmla="*/ 17 w 1336"/>
                  <a:gd name="T65" fmla="*/ 668 h 701"/>
                  <a:gd name="T66" fmla="*/ 10 w 1336"/>
                  <a:gd name="T67" fmla="*/ 600 h 701"/>
                  <a:gd name="T68" fmla="*/ 10 w 1336"/>
                  <a:gd name="T69" fmla="*/ 600 h 701"/>
                  <a:gd name="T70" fmla="*/ 120 w 1336"/>
                  <a:gd name="T71" fmla="*/ 412 h 701"/>
                  <a:gd name="T72" fmla="*/ 120 w 1336"/>
                  <a:gd name="T73" fmla="*/ 412 h 701"/>
                  <a:gd name="T74" fmla="*/ 330 w 1336"/>
                  <a:gd name="T75" fmla="*/ 293 h 701"/>
                  <a:gd name="T76" fmla="*/ 330 w 1336"/>
                  <a:gd name="T77" fmla="*/ 293 h 701"/>
                  <a:gd name="T78" fmla="*/ 550 w 1336"/>
                  <a:gd name="T79" fmla="*/ 352 h 701"/>
                  <a:gd name="T80" fmla="*/ 557 w 1336"/>
                  <a:gd name="T81" fmla="*/ 355 h 701"/>
                  <a:gd name="T82" fmla="*/ 557 w 1336"/>
                  <a:gd name="T83" fmla="*/ 355 h 701"/>
                  <a:gd name="T84" fmla="*/ 730 w 1336"/>
                  <a:gd name="T85" fmla="*/ 380 h 701"/>
                  <a:gd name="T86" fmla="*/ 730 w 1336"/>
                  <a:gd name="T87" fmla="*/ 380 h 701"/>
                  <a:gd name="T88" fmla="*/ 825 w 1336"/>
                  <a:gd name="T89" fmla="*/ 274 h 701"/>
                  <a:gd name="T90" fmla="*/ 825 w 1336"/>
                  <a:gd name="T91" fmla="*/ 274 h 701"/>
                  <a:gd name="T92" fmla="*/ 923 w 1336"/>
                  <a:gd name="T93" fmla="*/ 150 h 701"/>
                  <a:gd name="T94" fmla="*/ 923 w 1336"/>
                  <a:gd name="T95" fmla="*/ 150 h 701"/>
                  <a:gd name="T96" fmla="*/ 1329 w 1336"/>
                  <a:gd name="T97" fmla="*/ 59 h 701"/>
                  <a:gd name="T98" fmla="*/ 1335 w 1336"/>
                  <a:gd name="T99" fmla="*/ 62 h 701"/>
                  <a:gd name="T100" fmla="*/ 1335 w 1336"/>
                  <a:gd name="T101" fmla="*/ 594 h 701"/>
                  <a:gd name="T102" fmla="*/ 1335 w 1336"/>
                  <a:gd name="T103" fmla="*/ 594 h 701"/>
                  <a:gd name="T104" fmla="*/ 1304 w 1336"/>
                  <a:gd name="T105" fmla="*/ 669 h 701"/>
                  <a:gd name="T106" fmla="*/ 1304 w 1336"/>
                  <a:gd name="T107" fmla="*/ 669 h 701"/>
                  <a:gd name="T108" fmla="*/ 1228 w 1336"/>
                  <a:gd name="T109" fmla="*/ 700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6" h="701">
                    <a:moveTo>
                      <a:pt x="358" y="311"/>
                    </a:moveTo>
                    <a:lnTo>
                      <a:pt x="358" y="311"/>
                    </a:lnTo>
                    <a:cubicBezTo>
                      <a:pt x="350" y="311"/>
                      <a:pt x="341" y="311"/>
                      <a:pt x="332" y="312"/>
                    </a:cubicBezTo>
                    <a:lnTo>
                      <a:pt x="332" y="312"/>
                    </a:lnTo>
                    <a:cubicBezTo>
                      <a:pt x="258" y="319"/>
                      <a:pt x="191" y="357"/>
                      <a:pt x="133" y="424"/>
                    </a:cubicBezTo>
                    <a:lnTo>
                      <a:pt x="133" y="424"/>
                    </a:lnTo>
                    <a:cubicBezTo>
                      <a:pt x="82" y="484"/>
                      <a:pt x="48" y="557"/>
                      <a:pt x="27" y="607"/>
                    </a:cubicBezTo>
                    <a:lnTo>
                      <a:pt x="27" y="607"/>
                    </a:lnTo>
                    <a:cubicBezTo>
                      <a:pt x="20" y="624"/>
                      <a:pt x="22" y="642"/>
                      <a:pt x="32" y="658"/>
                    </a:cubicBezTo>
                    <a:lnTo>
                      <a:pt x="32" y="658"/>
                    </a:lnTo>
                    <a:cubicBezTo>
                      <a:pt x="42" y="673"/>
                      <a:pt x="58" y="682"/>
                      <a:pt x="77" y="682"/>
                    </a:cubicBezTo>
                    <a:lnTo>
                      <a:pt x="1228" y="682"/>
                    </a:lnTo>
                    <a:lnTo>
                      <a:pt x="1228" y="682"/>
                    </a:lnTo>
                    <a:cubicBezTo>
                      <a:pt x="1251" y="682"/>
                      <a:pt x="1274" y="672"/>
                      <a:pt x="1291" y="656"/>
                    </a:cubicBezTo>
                    <a:lnTo>
                      <a:pt x="1291" y="656"/>
                    </a:lnTo>
                    <a:cubicBezTo>
                      <a:pt x="1307" y="639"/>
                      <a:pt x="1317" y="617"/>
                      <a:pt x="1317" y="594"/>
                    </a:cubicBezTo>
                    <a:lnTo>
                      <a:pt x="1317" y="75"/>
                    </a:lnTo>
                    <a:lnTo>
                      <a:pt x="1317" y="75"/>
                    </a:lnTo>
                    <a:cubicBezTo>
                      <a:pt x="1166" y="22"/>
                      <a:pt x="1045" y="50"/>
                      <a:pt x="936" y="164"/>
                    </a:cubicBezTo>
                    <a:lnTo>
                      <a:pt x="936" y="164"/>
                    </a:lnTo>
                    <a:cubicBezTo>
                      <a:pt x="899" y="202"/>
                      <a:pt x="868" y="246"/>
                      <a:pt x="840" y="285"/>
                    </a:cubicBezTo>
                    <a:lnTo>
                      <a:pt x="840" y="285"/>
                    </a:lnTo>
                    <a:cubicBezTo>
                      <a:pt x="804" y="337"/>
                      <a:pt x="772" y="381"/>
                      <a:pt x="738" y="397"/>
                    </a:cubicBezTo>
                    <a:lnTo>
                      <a:pt x="738" y="397"/>
                    </a:lnTo>
                    <a:cubicBezTo>
                      <a:pt x="662" y="433"/>
                      <a:pt x="604" y="402"/>
                      <a:pt x="548" y="372"/>
                    </a:cubicBezTo>
                    <a:lnTo>
                      <a:pt x="541" y="368"/>
                    </a:lnTo>
                    <a:lnTo>
                      <a:pt x="541" y="368"/>
                    </a:lnTo>
                    <a:cubicBezTo>
                      <a:pt x="491" y="341"/>
                      <a:pt x="433" y="311"/>
                      <a:pt x="358" y="311"/>
                    </a:cubicBezTo>
                    <a:close/>
                    <a:moveTo>
                      <a:pt x="1228" y="700"/>
                    </a:moveTo>
                    <a:lnTo>
                      <a:pt x="77" y="700"/>
                    </a:lnTo>
                    <a:lnTo>
                      <a:pt x="77" y="700"/>
                    </a:lnTo>
                    <a:cubicBezTo>
                      <a:pt x="52" y="700"/>
                      <a:pt x="30" y="689"/>
                      <a:pt x="17" y="668"/>
                    </a:cubicBezTo>
                    <a:lnTo>
                      <a:pt x="17" y="668"/>
                    </a:lnTo>
                    <a:cubicBezTo>
                      <a:pt x="3" y="648"/>
                      <a:pt x="0" y="623"/>
                      <a:pt x="10" y="600"/>
                    </a:cubicBezTo>
                    <a:lnTo>
                      <a:pt x="10" y="600"/>
                    </a:lnTo>
                    <a:cubicBezTo>
                      <a:pt x="30" y="549"/>
                      <a:pt x="65" y="474"/>
                      <a:pt x="120" y="412"/>
                    </a:cubicBezTo>
                    <a:lnTo>
                      <a:pt x="120" y="412"/>
                    </a:lnTo>
                    <a:cubicBezTo>
                      <a:pt x="180" y="340"/>
                      <a:pt x="251" y="301"/>
                      <a:pt x="330" y="293"/>
                    </a:cubicBezTo>
                    <a:lnTo>
                      <a:pt x="330" y="293"/>
                    </a:lnTo>
                    <a:cubicBezTo>
                      <a:pt x="425" y="285"/>
                      <a:pt x="492" y="321"/>
                      <a:pt x="550" y="352"/>
                    </a:cubicBezTo>
                    <a:lnTo>
                      <a:pt x="557" y="355"/>
                    </a:lnTo>
                    <a:lnTo>
                      <a:pt x="557" y="355"/>
                    </a:lnTo>
                    <a:cubicBezTo>
                      <a:pt x="621" y="389"/>
                      <a:pt x="667" y="410"/>
                      <a:pt x="730" y="380"/>
                    </a:cubicBezTo>
                    <a:lnTo>
                      <a:pt x="730" y="380"/>
                    </a:lnTo>
                    <a:cubicBezTo>
                      <a:pt x="759" y="367"/>
                      <a:pt x="790" y="324"/>
                      <a:pt x="825" y="274"/>
                    </a:cubicBezTo>
                    <a:lnTo>
                      <a:pt x="825" y="274"/>
                    </a:lnTo>
                    <a:cubicBezTo>
                      <a:pt x="853" y="235"/>
                      <a:pt x="885" y="190"/>
                      <a:pt x="923" y="150"/>
                    </a:cubicBezTo>
                    <a:lnTo>
                      <a:pt x="923" y="150"/>
                    </a:lnTo>
                    <a:cubicBezTo>
                      <a:pt x="1038" y="29"/>
                      <a:pt x="1167" y="0"/>
                      <a:pt x="1329" y="59"/>
                    </a:cubicBezTo>
                    <a:lnTo>
                      <a:pt x="1335" y="62"/>
                    </a:lnTo>
                    <a:lnTo>
                      <a:pt x="1335" y="594"/>
                    </a:lnTo>
                    <a:lnTo>
                      <a:pt x="1335" y="594"/>
                    </a:lnTo>
                    <a:cubicBezTo>
                      <a:pt x="1335" y="622"/>
                      <a:pt x="1324" y="649"/>
                      <a:pt x="1304" y="669"/>
                    </a:cubicBezTo>
                    <a:lnTo>
                      <a:pt x="1304" y="669"/>
                    </a:lnTo>
                    <a:cubicBezTo>
                      <a:pt x="1284" y="689"/>
                      <a:pt x="1256" y="700"/>
                      <a:pt x="1228" y="7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79">
                <a:extLst>
                  <a:ext uri="{FF2B5EF4-FFF2-40B4-BE49-F238E27FC236}">
                    <a16:creationId xmlns:a16="http://schemas.microsoft.com/office/drawing/2014/main" id="{3C7A0112-623D-4A08-93AD-439BA2779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9813" y="9779762"/>
                <a:ext cx="1236207" cy="102036"/>
              </a:xfrm>
              <a:custGeom>
                <a:avLst/>
                <a:gdLst>
                  <a:gd name="T0" fmla="*/ 57 w 1389"/>
                  <a:gd name="T1" fmla="*/ 18 h 114"/>
                  <a:gd name="T2" fmla="*/ 57 w 1389"/>
                  <a:gd name="T3" fmla="*/ 18 h 114"/>
                  <a:gd name="T4" fmla="*/ 30 w 1389"/>
                  <a:gd name="T5" fmla="*/ 30 h 114"/>
                  <a:gd name="T6" fmla="*/ 30 w 1389"/>
                  <a:gd name="T7" fmla="*/ 30 h 114"/>
                  <a:gd name="T8" fmla="*/ 19 w 1389"/>
                  <a:gd name="T9" fmla="*/ 56 h 114"/>
                  <a:gd name="T10" fmla="*/ 19 w 1389"/>
                  <a:gd name="T11" fmla="*/ 56 h 114"/>
                  <a:gd name="T12" fmla="*/ 30 w 1389"/>
                  <a:gd name="T13" fmla="*/ 83 h 114"/>
                  <a:gd name="T14" fmla="*/ 30 w 1389"/>
                  <a:gd name="T15" fmla="*/ 83 h 114"/>
                  <a:gd name="T16" fmla="*/ 57 w 1389"/>
                  <a:gd name="T17" fmla="*/ 94 h 114"/>
                  <a:gd name="T18" fmla="*/ 1332 w 1389"/>
                  <a:gd name="T19" fmla="*/ 94 h 114"/>
                  <a:gd name="T20" fmla="*/ 1332 w 1389"/>
                  <a:gd name="T21" fmla="*/ 94 h 114"/>
                  <a:gd name="T22" fmla="*/ 1358 w 1389"/>
                  <a:gd name="T23" fmla="*/ 83 h 114"/>
                  <a:gd name="T24" fmla="*/ 1358 w 1389"/>
                  <a:gd name="T25" fmla="*/ 83 h 114"/>
                  <a:gd name="T26" fmla="*/ 1369 w 1389"/>
                  <a:gd name="T27" fmla="*/ 56 h 114"/>
                  <a:gd name="T28" fmla="*/ 1369 w 1389"/>
                  <a:gd name="T29" fmla="*/ 56 h 114"/>
                  <a:gd name="T30" fmla="*/ 1358 w 1389"/>
                  <a:gd name="T31" fmla="*/ 30 h 114"/>
                  <a:gd name="T32" fmla="*/ 1358 w 1389"/>
                  <a:gd name="T33" fmla="*/ 30 h 114"/>
                  <a:gd name="T34" fmla="*/ 1332 w 1389"/>
                  <a:gd name="T35" fmla="*/ 18 h 114"/>
                  <a:gd name="T36" fmla="*/ 57 w 1389"/>
                  <a:gd name="T37" fmla="*/ 18 h 114"/>
                  <a:gd name="T38" fmla="*/ 1332 w 1389"/>
                  <a:gd name="T39" fmla="*/ 113 h 114"/>
                  <a:gd name="T40" fmla="*/ 57 w 1389"/>
                  <a:gd name="T41" fmla="*/ 113 h 114"/>
                  <a:gd name="T42" fmla="*/ 57 w 1389"/>
                  <a:gd name="T43" fmla="*/ 113 h 114"/>
                  <a:gd name="T44" fmla="*/ 17 w 1389"/>
                  <a:gd name="T45" fmla="*/ 96 h 114"/>
                  <a:gd name="T46" fmla="*/ 17 w 1389"/>
                  <a:gd name="T47" fmla="*/ 96 h 114"/>
                  <a:gd name="T48" fmla="*/ 0 w 1389"/>
                  <a:gd name="T49" fmla="*/ 56 h 114"/>
                  <a:gd name="T50" fmla="*/ 0 w 1389"/>
                  <a:gd name="T51" fmla="*/ 56 h 114"/>
                  <a:gd name="T52" fmla="*/ 17 w 1389"/>
                  <a:gd name="T53" fmla="*/ 16 h 114"/>
                  <a:gd name="T54" fmla="*/ 17 w 1389"/>
                  <a:gd name="T55" fmla="*/ 16 h 114"/>
                  <a:gd name="T56" fmla="*/ 57 w 1389"/>
                  <a:gd name="T57" fmla="*/ 0 h 114"/>
                  <a:gd name="T58" fmla="*/ 1332 w 1389"/>
                  <a:gd name="T59" fmla="*/ 0 h 114"/>
                  <a:gd name="T60" fmla="*/ 1332 w 1389"/>
                  <a:gd name="T61" fmla="*/ 0 h 114"/>
                  <a:gd name="T62" fmla="*/ 1372 w 1389"/>
                  <a:gd name="T63" fmla="*/ 16 h 114"/>
                  <a:gd name="T64" fmla="*/ 1372 w 1389"/>
                  <a:gd name="T65" fmla="*/ 16 h 114"/>
                  <a:gd name="T66" fmla="*/ 1388 w 1389"/>
                  <a:gd name="T67" fmla="*/ 56 h 114"/>
                  <a:gd name="T68" fmla="*/ 1388 w 1389"/>
                  <a:gd name="T69" fmla="*/ 56 h 114"/>
                  <a:gd name="T70" fmla="*/ 1372 w 1389"/>
                  <a:gd name="T71" fmla="*/ 96 h 114"/>
                  <a:gd name="T72" fmla="*/ 1372 w 1389"/>
                  <a:gd name="T73" fmla="*/ 96 h 114"/>
                  <a:gd name="T74" fmla="*/ 1332 w 1389"/>
                  <a:gd name="T75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89" h="114">
                    <a:moveTo>
                      <a:pt x="57" y="18"/>
                    </a:moveTo>
                    <a:lnTo>
                      <a:pt x="57" y="18"/>
                    </a:lnTo>
                    <a:cubicBezTo>
                      <a:pt x="47" y="18"/>
                      <a:pt x="37" y="22"/>
                      <a:pt x="30" y="30"/>
                    </a:cubicBezTo>
                    <a:lnTo>
                      <a:pt x="30" y="30"/>
                    </a:lnTo>
                    <a:cubicBezTo>
                      <a:pt x="23" y="37"/>
                      <a:pt x="19" y="46"/>
                      <a:pt x="19" y="56"/>
                    </a:cubicBezTo>
                    <a:lnTo>
                      <a:pt x="19" y="56"/>
                    </a:lnTo>
                    <a:cubicBezTo>
                      <a:pt x="19" y="66"/>
                      <a:pt x="23" y="75"/>
                      <a:pt x="30" y="83"/>
                    </a:cubicBezTo>
                    <a:lnTo>
                      <a:pt x="30" y="83"/>
                    </a:lnTo>
                    <a:cubicBezTo>
                      <a:pt x="37" y="90"/>
                      <a:pt x="47" y="94"/>
                      <a:pt x="57" y="94"/>
                    </a:cubicBezTo>
                    <a:lnTo>
                      <a:pt x="1332" y="94"/>
                    </a:lnTo>
                    <a:lnTo>
                      <a:pt x="1332" y="94"/>
                    </a:lnTo>
                    <a:cubicBezTo>
                      <a:pt x="1342" y="94"/>
                      <a:pt x="1352" y="90"/>
                      <a:pt x="1358" y="83"/>
                    </a:cubicBezTo>
                    <a:lnTo>
                      <a:pt x="1358" y="83"/>
                    </a:lnTo>
                    <a:cubicBezTo>
                      <a:pt x="1365" y="75"/>
                      <a:pt x="1369" y="66"/>
                      <a:pt x="1369" y="56"/>
                    </a:cubicBezTo>
                    <a:lnTo>
                      <a:pt x="1369" y="56"/>
                    </a:lnTo>
                    <a:cubicBezTo>
                      <a:pt x="1369" y="46"/>
                      <a:pt x="1365" y="37"/>
                      <a:pt x="1358" y="30"/>
                    </a:cubicBezTo>
                    <a:lnTo>
                      <a:pt x="1358" y="30"/>
                    </a:lnTo>
                    <a:cubicBezTo>
                      <a:pt x="1352" y="22"/>
                      <a:pt x="1342" y="18"/>
                      <a:pt x="1332" y="18"/>
                    </a:cubicBezTo>
                    <a:lnTo>
                      <a:pt x="57" y="18"/>
                    </a:lnTo>
                    <a:close/>
                    <a:moveTo>
                      <a:pt x="1332" y="113"/>
                    </a:moveTo>
                    <a:lnTo>
                      <a:pt x="57" y="113"/>
                    </a:lnTo>
                    <a:lnTo>
                      <a:pt x="57" y="113"/>
                    </a:lnTo>
                    <a:cubicBezTo>
                      <a:pt x="42" y="113"/>
                      <a:pt x="27" y="107"/>
                      <a:pt x="17" y="96"/>
                    </a:cubicBezTo>
                    <a:lnTo>
                      <a:pt x="17" y="96"/>
                    </a:lnTo>
                    <a:cubicBezTo>
                      <a:pt x="6" y="86"/>
                      <a:pt x="0" y="71"/>
                      <a:pt x="0" y="56"/>
                    </a:cubicBezTo>
                    <a:lnTo>
                      <a:pt x="0" y="56"/>
                    </a:lnTo>
                    <a:cubicBezTo>
                      <a:pt x="0" y="41"/>
                      <a:pt x="6" y="26"/>
                      <a:pt x="17" y="16"/>
                    </a:cubicBezTo>
                    <a:lnTo>
                      <a:pt x="17" y="16"/>
                    </a:lnTo>
                    <a:cubicBezTo>
                      <a:pt x="27" y="5"/>
                      <a:pt x="42" y="0"/>
                      <a:pt x="57" y="0"/>
                    </a:cubicBezTo>
                    <a:lnTo>
                      <a:pt x="1332" y="0"/>
                    </a:lnTo>
                    <a:lnTo>
                      <a:pt x="1332" y="0"/>
                    </a:lnTo>
                    <a:cubicBezTo>
                      <a:pt x="1347" y="0"/>
                      <a:pt x="1361" y="5"/>
                      <a:pt x="1372" y="16"/>
                    </a:cubicBezTo>
                    <a:lnTo>
                      <a:pt x="1372" y="16"/>
                    </a:lnTo>
                    <a:cubicBezTo>
                      <a:pt x="1382" y="26"/>
                      <a:pt x="1388" y="41"/>
                      <a:pt x="1388" y="56"/>
                    </a:cubicBezTo>
                    <a:lnTo>
                      <a:pt x="1388" y="56"/>
                    </a:lnTo>
                    <a:cubicBezTo>
                      <a:pt x="1388" y="71"/>
                      <a:pt x="1382" y="86"/>
                      <a:pt x="1372" y="96"/>
                    </a:cubicBezTo>
                    <a:lnTo>
                      <a:pt x="1372" y="96"/>
                    </a:lnTo>
                    <a:cubicBezTo>
                      <a:pt x="1361" y="107"/>
                      <a:pt x="1347" y="113"/>
                      <a:pt x="1332" y="1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80">
                <a:extLst>
                  <a:ext uri="{FF2B5EF4-FFF2-40B4-BE49-F238E27FC236}">
                    <a16:creationId xmlns:a16="http://schemas.microsoft.com/office/drawing/2014/main" id="{1CEA3B74-2957-4A21-B1F7-3D2B2367C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7662" y="9787611"/>
                <a:ext cx="1220509" cy="86338"/>
              </a:xfrm>
              <a:custGeom>
                <a:avLst/>
                <a:gdLst>
                  <a:gd name="T0" fmla="*/ 1322 w 1370"/>
                  <a:gd name="T1" fmla="*/ 94 h 95"/>
                  <a:gd name="T2" fmla="*/ 684 w 1370"/>
                  <a:gd name="T3" fmla="*/ 94 h 95"/>
                  <a:gd name="T4" fmla="*/ 47 w 1370"/>
                  <a:gd name="T5" fmla="*/ 94 h 95"/>
                  <a:gd name="T6" fmla="*/ 47 w 1370"/>
                  <a:gd name="T7" fmla="*/ 94 h 95"/>
                  <a:gd name="T8" fmla="*/ 14 w 1370"/>
                  <a:gd name="T9" fmla="*/ 80 h 95"/>
                  <a:gd name="T10" fmla="*/ 14 w 1370"/>
                  <a:gd name="T11" fmla="*/ 80 h 95"/>
                  <a:gd name="T12" fmla="*/ 0 w 1370"/>
                  <a:gd name="T13" fmla="*/ 47 h 95"/>
                  <a:gd name="T14" fmla="*/ 0 w 1370"/>
                  <a:gd name="T15" fmla="*/ 47 h 95"/>
                  <a:gd name="T16" fmla="*/ 0 w 1370"/>
                  <a:gd name="T17" fmla="*/ 47 h 95"/>
                  <a:gd name="T18" fmla="*/ 14 w 1370"/>
                  <a:gd name="T19" fmla="*/ 14 h 95"/>
                  <a:gd name="T20" fmla="*/ 14 w 1370"/>
                  <a:gd name="T21" fmla="*/ 14 h 95"/>
                  <a:gd name="T22" fmla="*/ 47 w 1370"/>
                  <a:gd name="T23" fmla="*/ 0 h 95"/>
                  <a:gd name="T24" fmla="*/ 684 w 1370"/>
                  <a:gd name="T25" fmla="*/ 0 h 95"/>
                  <a:gd name="T26" fmla="*/ 1322 w 1370"/>
                  <a:gd name="T27" fmla="*/ 0 h 95"/>
                  <a:gd name="T28" fmla="*/ 1322 w 1370"/>
                  <a:gd name="T29" fmla="*/ 0 h 95"/>
                  <a:gd name="T30" fmla="*/ 1355 w 1370"/>
                  <a:gd name="T31" fmla="*/ 14 h 95"/>
                  <a:gd name="T32" fmla="*/ 1355 w 1370"/>
                  <a:gd name="T33" fmla="*/ 14 h 95"/>
                  <a:gd name="T34" fmla="*/ 1369 w 1370"/>
                  <a:gd name="T35" fmla="*/ 47 h 95"/>
                  <a:gd name="T36" fmla="*/ 1369 w 1370"/>
                  <a:gd name="T37" fmla="*/ 47 h 95"/>
                  <a:gd name="T38" fmla="*/ 1369 w 1370"/>
                  <a:gd name="T39" fmla="*/ 47 h 95"/>
                  <a:gd name="T40" fmla="*/ 1355 w 1370"/>
                  <a:gd name="T41" fmla="*/ 80 h 95"/>
                  <a:gd name="T42" fmla="*/ 1355 w 1370"/>
                  <a:gd name="T43" fmla="*/ 80 h 95"/>
                  <a:gd name="T44" fmla="*/ 1322 w 1370"/>
                  <a:gd name="T4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0" h="95">
                    <a:moveTo>
                      <a:pt x="1322" y="94"/>
                    </a:moveTo>
                    <a:lnTo>
                      <a:pt x="684" y="94"/>
                    </a:lnTo>
                    <a:lnTo>
                      <a:pt x="47" y="94"/>
                    </a:lnTo>
                    <a:lnTo>
                      <a:pt x="47" y="94"/>
                    </a:lnTo>
                    <a:cubicBezTo>
                      <a:pt x="33" y="94"/>
                      <a:pt x="22" y="88"/>
                      <a:pt x="14" y="80"/>
                    </a:cubicBezTo>
                    <a:lnTo>
                      <a:pt x="14" y="80"/>
                    </a:lnTo>
                    <a:cubicBezTo>
                      <a:pt x="5" y="72"/>
                      <a:pt x="0" y="60"/>
                      <a:pt x="0" y="47"/>
                    </a:cubicBez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34"/>
                      <a:pt x="5" y="22"/>
                      <a:pt x="14" y="14"/>
                    </a:cubicBezTo>
                    <a:lnTo>
                      <a:pt x="14" y="14"/>
                    </a:lnTo>
                    <a:cubicBezTo>
                      <a:pt x="22" y="5"/>
                      <a:pt x="33" y="0"/>
                      <a:pt x="47" y="0"/>
                    </a:cubicBezTo>
                    <a:lnTo>
                      <a:pt x="684" y="0"/>
                    </a:lnTo>
                    <a:lnTo>
                      <a:pt x="1322" y="0"/>
                    </a:lnTo>
                    <a:lnTo>
                      <a:pt x="1322" y="0"/>
                    </a:lnTo>
                    <a:cubicBezTo>
                      <a:pt x="1335" y="0"/>
                      <a:pt x="1347" y="5"/>
                      <a:pt x="1355" y="14"/>
                    </a:cubicBezTo>
                    <a:lnTo>
                      <a:pt x="1355" y="14"/>
                    </a:lnTo>
                    <a:cubicBezTo>
                      <a:pt x="1364" y="22"/>
                      <a:pt x="1369" y="34"/>
                      <a:pt x="1369" y="47"/>
                    </a:cubicBezTo>
                    <a:lnTo>
                      <a:pt x="1369" y="47"/>
                    </a:lnTo>
                    <a:lnTo>
                      <a:pt x="1369" y="47"/>
                    </a:lnTo>
                    <a:cubicBezTo>
                      <a:pt x="1369" y="60"/>
                      <a:pt x="1364" y="72"/>
                      <a:pt x="1355" y="80"/>
                    </a:cubicBezTo>
                    <a:lnTo>
                      <a:pt x="1355" y="80"/>
                    </a:lnTo>
                    <a:cubicBezTo>
                      <a:pt x="1347" y="88"/>
                      <a:pt x="1335" y="94"/>
                      <a:pt x="1322" y="9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81">
                <a:extLst>
                  <a:ext uri="{FF2B5EF4-FFF2-40B4-BE49-F238E27FC236}">
                    <a16:creationId xmlns:a16="http://schemas.microsoft.com/office/drawing/2014/main" id="{B3C717EE-E58F-435E-A4E3-046F13785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0487" y="9697350"/>
                <a:ext cx="266863" cy="266863"/>
              </a:xfrm>
              <a:custGeom>
                <a:avLst/>
                <a:gdLst>
                  <a:gd name="T0" fmla="*/ 297 w 298"/>
                  <a:gd name="T1" fmla="*/ 149 h 298"/>
                  <a:gd name="T2" fmla="*/ 297 w 298"/>
                  <a:gd name="T3" fmla="*/ 149 h 298"/>
                  <a:gd name="T4" fmla="*/ 148 w 298"/>
                  <a:gd name="T5" fmla="*/ 297 h 298"/>
                  <a:gd name="T6" fmla="*/ 148 w 298"/>
                  <a:gd name="T7" fmla="*/ 297 h 298"/>
                  <a:gd name="T8" fmla="*/ 0 w 298"/>
                  <a:gd name="T9" fmla="*/ 149 h 298"/>
                  <a:gd name="T10" fmla="*/ 0 w 298"/>
                  <a:gd name="T11" fmla="*/ 149 h 298"/>
                  <a:gd name="T12" fmla="*/ 148 w 298"/>
                  <a:gd name="T13" fmla="*/ 0 h 298"/>
                  <a:gd name="T14" fmla="*/ 148 w 298"/>
                  <a:gd name="T15" fmla="*/ 0 h 298"/>
                  <a:gd name="T16" fmla="*/ 297 w 298"/>
                  <a:gd name="T17" fmla="*/ 14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98">
                    <a:moveTo>
                      <a:pt x="297" y="149"/>
                    </a:moveTo>
                    <a:lnTo>
                      <a:pt x="297" y="149"/>
                    </a:lnTo>
                    <a:cubicBezTo>
                      <a:pt x="297" y="231"/>
                      <a:pt x="230" y="297"/>
                      <a:pt x="148" y="297"/>
                    </a:cubicBezTo>
                    <a:lnTo>
                      <a:pt x="148" y="297"/>
                    </a:lnTo>
                    <a:cubicBezTo>
                      <a:pt x="66" y="297"/>
                      <a:pt x="0" y="231"/>
                      <a:pt x="0" y="149"/>
                    </a:cubicBezTo>
                    <a:lnTo>
                      <a:pt x="0" y="149"/>
                    </a:lnTo>
                    <a:cubicBezTo>
                      <a:pt x="0" y="67"/>
                      <a:pt x="66" y="0"/>
                      <a:pt x="148" y="0"/>
                    </a:cubicBezTo>
                    <a:lnTo>
                      <a:pt x="148" y="0"/>
                    </a:lnTo>
                    <a:cubicBezTo>
                      <a:pt x="230" y="0"/>
                      <a:pt x="297" y="67"/>
                      <a:pt x="297" y="1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82">
                <a:extLst>
                  <a:ext uri="{FF2B5EF4-FFF2-40B4-BE49-F238E27FC236}">
                    <a16:creationId xmlns:a16="http://schemas.microsoft.com/office/drawing/2014/main" id="{EA61E999-92A9-413F-845F-A35FA938A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2638" y="9689501"/>
                <a:ext cx="282561" cy="282561"/>
              </a:xfrm>
              <a:custGeom>
                <a:avLst/>
                <a:gdLst>
                  <a:gd name="T0" fmla="*/ 157 w 316"/>
                  <a:gd name="T1" fmla="*/ 19 h 317"/>
                  <a:gd name="T2" fmla="*/ 157 w 316"/>
                  <a:gd name="T3" fmla="*/ 19 h 317"/>
                  <a:gd name="T4" fmla="*/ 19 w 316"/>
                  <a:gd name="T5" fmla="*/ 158 h 317"/>
                  <a:gd name="T6" fmla="*/ 19 w 316"/>
                  <a:gd name="T7" fmla="*/ 158 h 317"/>
                  <a:gd name="T8" fmla="*/ 157 w 316"/>
                  <a:gd name="T9" fmla="*/ 297 h 317"/>
                  <a:gd name="T10" fmla="*/ 157 w 316"/>
                  <a:gd name="T11" fmla="*/ 297 h 317"/>
                  <a:gd name="T12" fmla="*/ 297 w 316"/>
                  <a:gd name="T13" fmla="*/ 158 h 317"/>
                  <a:gd name="T14" fmla="*/ 297 w 316"/>
                  <a:gd name="T15" fmla="*/ 158 h 317"/>
                  <a:gd name="T16" fmla="*/ 157 w 316"/>
                  <a:gd name="T17" fmla="*/ 19 h 317"/>
                  <a:gd name="T18" fmla="*/ 157 w 316"/>
                  <a:gd name="T19" fmla="*/ 316 h 317"/>
                  <a:gd name="T20" fmla="*/ 157 w 316"/>
                  <a:gd name="T21" fmla="*/ 316 h 317"/>
                  <a:gd name="T22" fmla="*/ 0 w 316"/>
                  <a:gd name="T23" fmla="*/ 158 h 317"/>
                  <a:gd name="T24" fmla="*/ 0 w 316"/>
                  <a:gd name="T25" fmla="*/ 158 h 317"/>
                  <a:gd name="T26" fmla="*/ 157 w 316"/>
                  <a:gd name="T27" fmla="*/ 0 h 317"/>
                  <a:gd name="T28" fmla="*/ 157 w 316"/>
                  <a:gd name="T29" fmla="*/ 0 h 317"/>
                  <a:gd name="T30" fmla="*/ 315 w 316"/>
                  <a:gd name="T31" fmla="*/ 158 h 317"/>
                  <a:gd name="T32" fmla="*/ 315 w 316"/>
                  <a:gd name="T33" fmla="*/ 158 h 317"/>
                  <a:gd name="T34" fmla="*/ 157 w 316"/>
                  <a:gd name="T35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6" h="317">
                    <a:moveTo>
                      <a:pt x="157" y="19"/>
                    </a:moveTo>
                    <a:lnTo>
                      <a:pt x="157" y="19"/>
                    </a:lnTo>
                    <a:cubicBezTo>
                      <a:pt x="81" y="19"/>
                      <a:pt x="19" y="81"/>
                      <a:pt x="19" y="158"/>
                    </a:cubicBezTo>
                    <a:lnTo>
                      <a:pt x="19" y="158"/>
                    </a:lnTo>
                    <a:cubicBezTo>
                      <a:pt x="19" y="234"/>
                      <a:pt x="81" y="297"/>
                      <a:pt x="157" y="297"/>
                    </a:cubicBezTo>
                    <a:lnTo>
                      <a:pt x="157" y="297"/>
                    </a:lnTo>
                    <a:cubicBezTo>
                      <a:pt x="234" y="297"/>
                      <a:pt x="297" y="234"/>
                      <a:pt x="297" y="158"/>
                    </a:cubicBezTo>
                    <a:lnTo>
                      <a:pt x="297" y="158"/>
                    </a:lnTo>
                    <a:cubicBezTo>
                      <a:pt x="297" y="81"/>
                      <a:pt x="234" y="19"/>
                      <a:pt x="157" y="19"/>
                    </a:cubicBezTo>
                    <a:close/>
                    <a:moveTo>
                      <a:pt x="157" y="316"/>
                    </a:moveTo>
                    <a:lnTo>
                      <a:pt x="157" y="316"/>
                    </a:lnTo>
                    <a:cubicBezTo>
                      <a:pt x="70" y="316"/>
                      <a:pt x="0" y="245"/>
                      <a:pt x="0" y="158"/>
                    </a:cubicBezTo>
                    <a:lnTo>
                      <a:pt x="0" y="158"/>
                    </a:lnTo>
                    <a:cubicBezTo>
                      <a:pt x="0" y="71"/>
                      <a:pt x="70" y="0"/>
                      <a:pt x="157" y="0"/>
                    </a:cubicBezTo>
                    <a:lnTo>
                      <a:pt x="157" y="0"/>
                    </a:lnTo>
                    <a:cubicBezTo>
                      <a:pt x="245" y="0"/>
                      <a:pt x="315" y="71"/>
                      <a:pt x="315" y="158"/>
                    </a:cubicBezTo>
                    <a:lnTo>
                      <a:pt x="315" y="158"/>
                    </a:lnTo>
                    <a:cubicBezTo>
                      <a:pt x="315" y="245"/>
                      <a:pt x="245" y="316"/>
                      <a:pt x="157" y="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83">
                <a:extLst>
                  <a:ext uri="{FF2B5EF4-FFF2-40B4-BE49-F238E27FC236}">
                    <a16:creationId xmlns:a16="http://schemas.microsoft.com/office/drawing/2014/main" id="{0228DD50-070E-4396-AD89-AD30D254A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9813" y="9493278"/>
                <a:ext cx="1236207" cy="102036"/>
              </a:xfrm>
              <a:custGeom>
                <a:avLst/>
                <a:gdLst>
                  <a:gd name="T0" fmla="*/ 57 w 1389"/>
                  <a:gd name="T1" fmla="*/ 19 h 114"/>
                  <a:gd name="T2" fmla="*/ 57 w 1389"/>
                  <a:gd name="T3" fmla="*/ 19 h 114"/>
                  <a:gd name="T4" fmla="*/ 30 w 1389"/>
                  <a:gd name="T5" fmla="*/ 30 h 114"/>
                  <a:gd name="T6" fmla="*/ 30 w 1389"/>
                  <a:gd name="T7" fmla="*/ 30 h 114"/>
                  <a:gd name="T8" fmla="*/ 19 w 1389"/>
                  <a:gd name="T9" fmla="*/ 57 h 114"/>
                  <a:gd name="T10" fmla="*/ 19 w 1389"/>
                  <a:gd name="T11" fmla="*/ 57 h 114"/>
                  <a:gd name="T12" fmla="*/ 30 w 1389"/>
                  <a:gd name="T13" fmla="*/ 83 h 114"/>
                  <a:gd name="T14" fmla="*/ 30 w 1389"/>
                  <a:gd name="T15" fmla="*/ 83 h 114"/>
                  <a:gd name="T16" fmla="*/ 57 w 1389"/>
                  <a:gd name="T17" fmla="*/ 94 h 114"/>
                  <a:gd name="T18" fmla="*/ 1332 w 1389"/>
                  <a:gd name="T19" fmla="*/ 94 h 114"/>
                  <a:gd name="T20" fmla="*/ 1332 w 1389"/>
                  <a:gd name="T21" fmla="*/ 94 h 114"/>
                  <a:gd name="T22" fmla="*/ 1358 w 1389"/>
                  <a:gd name="T23" fmla="*/ 83 h 114"/>
                  <a:gd name="T24" fmla="*/ 1358 w 1389"/>
                  <a:gd name="T25" fmla="*/ 83 h 114"/>
                  <a:gd name="T26" fmla="*/ 1369 w 1389"/>
                  <a:gd name="T27" fmla="*/ 57 h 114"/>
                  <a:gd name="T28" fmla="*/ 1369 w 1389"/>
                  <a:gd name="T29" fmla="*/ 57 h 114"/>
                  <a:gd name="T30" fmla="*/ 1358 w 1389"/>
                  <a:gd name="T31" fmla="*/ 30 h 114"/>
                  <a:gd name="T32" fmla="*/ 1358 w 1389"/>
                  <a:gd name="T33" fmla="*/ 30 h 114"/>
                  <a:gd name="T34" fmla="*/ 1332 w 1389"/>
                  <a:gd name="T35" fmla="*/ 19 h 114"/>
                  <a:gd name="T36" fmla="*/ 57 w 1389"/>
                  <a:gd name="T37" fmla="*/ 19 h 114"/>
                  <a:gd name="T38" fmla="*/ 1332 w 1389"/>
                  <a:gd name="T39" fmla="*/ 113 h 114"/>
                  <a:gd name="T40" fmla="*/ 57 w 1389"/>
                  <a:gd name="T41" fmla="*/ 113 h 114"/>
                  <a:gd name="T42" fmla="*/ 57 w 1389"/>
                  <a:gd name="T43" fmla="*/ 113 h 114"/>
                  <a:gd name="T44" fmla="*/ 17 w 1389"/>
                  <a:gd name="T45" fmla="*/ 96 h 114"/>
                  <a:gd name="T46" fmla="*/ 17 w 1389"/>
                  <a:gd name="T47" fmla="*/ 96 h 114"/>
                  <a:gd name="T48" fmla="*/ 0 w 1389"/>
                  <a:gd name="T49" fmla="*/ 57 h 114"/>
                  <a:gd name="T50" fmla="*/ 0 w 1389"/>
                  <a:gd name="T51" fmla="*/ 57 h 114"/>
                  <a:gd name="T52" fmla="*/ 17 w 1389"/>
                  <a:gd name="T53" fmla="*/ 17 h 114"/>
                  <a:gd name="T54" fmla="*/ 17 w 1389"/>
                  <a:gd name="T55" fmla="*/ 17 h 114"/>
                  <a:gd name="T56" fmla="*/ 57 w 1389"/>
                  <a:gd name="T57" fmla="*/ 0 h 114"/>
                  <a:gd name="T58" fmla="*/ 1332 w 1389"/>
                  <a:gd name="T59" fmla="*/ 0 h 114"/>
                  <a:gd name="T60" fmla="*/ 1332 w 1389"/>
                  <a:gd name="T61" fmla="*/ 0 h 114"/>
                  <a:gd name="T62" fmla="*/ 1372 w 1389"/>
                  <a:gd name="T63" fmla="*/ 17 h 114"/>
                  <a:gd name="T64" fmla="*/ 1372 w 1389"/>
                  <a:gd name="T65" fmla="*/ 17 h 114"/>
                  <a:gd name="T66" fmla="*/ 1388 w 1389"/>
                  <a:gd name="T67" fmla="*/ 57 h 114"/>
                  <a:gd name="T68" fmla="*/ 1388 w 1389"/>
                  <a:gd name="T69" fmla="*/ 57 h 114"/>
                  <a:gd name="T70" fmla="*/ 1372 w 1389"/>
                  <a:gd name="T71" fmla="*/ 96 h 114"/>
                  <a:gd name="T72" fmla="*/ 1372 w 1389"/>
                  <a:gd name="T73" fmla="*/ 96 h 114"/>
                  <a:gd name="T74" fmla="*/ 1332 w 1389"/>
                  <a:gd name="T75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89" h="114">
                    <a:moveTo>
                      <a:pt x="57" y="19"/>
                    </a:moveTo>
                    <a:lnTo>
                      <a:pt x="57" y="19"/>
                    </a:lnTo>
                    <a:cubicBezTo>
                      <a:pt x="47" y="19"/>
                      <a:pt x="37" y="22"/>
                      <a:pt x="30" y="30"/>
                    </a:cubicBezTo>
                    <a:lnTo>
                      <a:pt x="30" y="30"/>
                    </a:lnTo>
                    <a:cubicBezTo>
                      <a:pt x="23" y="37"/>
                      <a:pt x="19" y="47"/>
                      <a:pt x="19" y="57"/>
                    </a:cubicBezTo>
                    <a:lnTo>
                      <a:pt x="19" y="57"/>
                    </a:lnTo>
                    <a:cubicBezTo>
                      <a:pt x="19" y="66"/>
                      <a:pt x="23" y="76"/>
                      <a:pt x="30" y="83"/>
                    </a:cubicBezTo>
                    <a:lnTo>
                      <a:pt x="30" y="83"/>
                    </a:lnTo>
                    <a:cubicBezTo>
                      <a:pt x="37" y="90"/>
                      <a:pt x="47" y="94"/>
                      <a:pt x="57" y="94"/>
                    </a:cubicBezTo>
                    <a:lnTo>
                      <a:pt x="1332" y="94"/>
                    </a:lnTo>
                    <a:lnTo>
                      <a:pt x="1332" y="94"/>
                    </a:lnTo>
                    <a:cubicBezTo>
                      <a:pt x="1342" y="94"/>
                      <a:pt x="1352" y="90"/>
                      <a:pt x="1358" y="83"/>
                    </a:cubicBezTo>
                    <a:lnTo>
                      <a:pt x="1358" y="83"/>
                    </a:lnTo>
                    <a:cubicBezTo>
                      <a:pt x="1365" y="76"/>
                      <a:pt x="1369" y="66"/>
                      <a:pt x="1369" y="57"/>
                    </a:cubicBezTo>
                    <a:lnTo>
                      <a:pt x="1369" y="57"/>
                    </a:lnTo>
                    <a:cubicBezTo>
                      <a:pt x="1369" y="47"/>
                      <a:pt x="1365" y="37"/>
                      <a:pt x="1358" y="30"/>
                    </a:cubicBezTo>
                    <a:lnTo>
                      <a:pt x="1358" y="30"/>
                    </a:lnTo>
                    <a:cubicBezTo>
                      <a:pt x="1352" y="22"/>
                      <a:pt x="1342" y="19"/>
                      <a:pt x="1332" y="19"/>
                    </a:cubicBezTo>
                    <a:lnTo>
                      <a:pt x="57" y="19"/>
                    </a:lnTo>
                    <a:close/>
                    <a:moveTo>
                      <a:pt x="1332" y="113"/>
                    </a:moveTo>
                    <a:lnTo>
                      <a:pt x="57" y="113"/>
                    </a:lnTo>
                    <a:lnTo>
                      <a:pt x="57" y="113"/>
                    </a:lnTo>
                    <a:cubicBezTo>
                      <a:pt x="42" y="113"/>
                      <a:pt x="27" y="107"/>
                      <a:pt x="17" y="96"/>
                    </a:cubicBezTo>
                    <a:lnTo>
                      <a:pt x="17" y="96"/>
                    </a:lnTo>
                    <a:cubicBezTo>
                      <a:pt x="6" y="86"/>
                      <a:pt x="0" y="71"/>
                      <a:pt x="0" y="57"/>
                    </a:cubicBezTo>
                    <a:lnTo>
                      <a:pt x="0" y="57"/>
                    </a:lnTo>
                    <a:cubicBezTo>
                      <a:pt x="0" y="41"/>
                      <a:pt x="6" y="28"/>
                      <a:pt x="17" y="17"/>
                    </a:cubicBezTo>
                    <a:lnTo>
                      <a:pt x="17" y="17"/>
                    </a:lnTo>
                    <a:cubicBezTo>
                      <a:pt x="27" y="6"/>
                      <a:pt x="42" y="0"/>
                      <a:pt x="57" y="0"/>
                    </a:cubicBezTo>
                    <a:lnTo>
                      <a:pt x="1332" y="0"/>
                    </a:lnTo>
                    <a:lnTo>
                      <a:pt x="1332" y="0"/>
                    </a:lnTo>
                    <a:cubicBezTo>
                      <a:pt x="1347" y="0"/>
                      <a:pt x="1361" y="6"/>
                      <a:pt x="1372" y="17"/>
                    </a:cubicBezTo>
                    <a:lnTo>
                      <a:pt x="1372" y="17"/>
                    </a:lnTo>
                    <a:cubicBezTo>
                      <a:pt x="1382" y="28"/>
                      <a:pt x="1388" y="41"/>
                      <a:pt x="1388" y="57"/>
                    </a:cubicBezTo>
                    <a:lnTo>
                      <a:pt x="1388" y="57"/>
                    </a:lnTo>
                    <a:cubicBezTo>
                      <a:pt x="1388" y="71"/>
                      <a:pt x="1382" y="86"/>
                      <a:pt x="1372" y="96"/>
                    </a:cubicBezTo>
                    <a:lnTo>
                      <a:pt x="1372" y="96"/>
                    </a:lnTo>
                    <a:cubicBezTo>
                      <a:pt x="1361" y="107"/>
                      <a:pt x="1347" y="113"/>
                      <a:pt x="1332" y="1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84">
                <a:extLst>
                  <a:ext uri="{FF2B5EF4-FFF2-40B4-BE49-F238E27FC236}">
                    <a16:creationId xmlns:a16="http://schemas.microsoft.com/office/drawing/2014/main" id="{93BAD84C-9CD3-46A3-9D88-A01299A0B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7662" y="9505050"/>
                <a:ext cx="1220509" cy="86338"/>
              </a:xfrm>
              <a:custGeom>
                <a:avLst/>
                <a:gdLst>
                  <a:gd name="T0" fmla="*/ 1322 w 1370"/>
                  <a:gd name="T1" fmla="*/ 94 h 95"/>
                  <a:gd name="T2" fmla="*/ 684 w 1370"/>
                  <a:gd name="T3" fmla="*/ 94 h 95"/>
                  <a:gd name="T4" fmla="*/ 47 w 1370"/>
                  <a:gd name="T5" fmla="*/ 94 h 95"/>
                  <a:gd name="T6" fmla="*/ 47 w 1370"/>
                  <a:gd name="T7" fmla="*/ 94 h 95"/>
                  <a:gd name="T8" fmla="*/ 14 w 1370"/>
                  <a:gd name="T9" fmla="*/ 80 h 95"/>
                  <a:gd name="T10" fmla="*/ 14 w 1370"/>
                  <a:gd name="T11" fmla="*/ 80 h 95"/>
                  <a:gd name="T12" fmla="*/ 0 w 1370"/>
                  <a:gd name="T13" fmla="*/ 47 h 95"/>
                  <a:gd name="T14" fmla="*/ 0 w 1370"/>
                  <a:gd name="T15" fmla="*/ 47 h 95"/>
                  <a:gd name="T16" fmla="*/ 14 w 1370"/>
                  <a:gd name="T17" fmla="*/ 13 h 95"/>
                  <a:gd name="T18" fmla="*/ 14 w 1370"/>
                  <a:gd name="T19" fmla="*/ 13 h 95"/>
                  <a:gd name="T20" fmla="*/ 47 w 1370"/>
                  <a:gd name="T21" fmla="*/ 0 h 95"/>
                  <a:gd name="T22" fmla="*/ 684 w 1370"/>
                  <a:gd name="T23" fmla="*/ 0 h 95"/>
                  <a:gd name="T24" fmla="*/ 1322 w 1370"/>
                  <a:gd name="T25" fmla="*/ 0 h 95"/>
                  <a:gd name="T26" fmla="*/ 1322 w 1370"/>
                  <a:gd name="T27" fmla="*/ 0 h 95"/>
                  <a:gd name="T28" fmla="*/ 1355 w 1370"/>
                  <a:gd name="T29" fmla="*/ 13 h 95"/>
                  <a:gd name="T30" fmla="*/ 1355 w 1370"/>
                  <a:gd name="T31" fmla="*/ 13 h 95"/>
                  <a:gd name="T32" fmla="*/ 1369 w 1370"/>
                  <a:gd name="T33" fmla="*/ 47 h 95"/>
                  <a:gd name="T34" fmla="*/ 1369 w 1370"/>
                  <a:gd name="T35" fmla="*/ 47 h 95"/>
                  <a:gd name="T36" fmla="*/ 1355 w 1370"/>
                  <a:gd name="T37" fmla="*/ 80 h 95"/>
                  <a:gd name="T38" fmla="*/ 1355 w 1370"/>
                  <a:gd name="T39" fmla="*/ 80 h 95"/>
                  <a:gd name="T40" fmla="*/ 1322 w 1370"/>
                  <a:gd name="T41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0" h="95">
                    <a:moveTo>
                      <a:pt x="1322" y="94"/>
                    </a:moveTo>
                    <a:lnTo>
                      <a:pt x="684" y="94"/>
                    </a:lnTo>
                    <a:lnTo>
                      <a:pt x="47" y="94"/>
                    </a:lnTo>
                    <a:lnTo>
                      <a:pt x="47" y="94"/>
                    </a:lnTo>
                    <a:cubicBezTo>
                      <a:pt x="33" y="94"/>
                      <a:pt x="22" y="89"/>
                      <a:pt x="14" y="80"/>
                    </a:cubicBezTo>
                    <a:lnTo>
                      <a:pt x="14" y="80"/>
                    </a:lnTo>
                    <a:cubicBezTo>
                      <a:pt x="5" y="72"/>
                      <a:pt x="0" y="60"/>
                      <a:pt x="0" y="47"/>
                    </a:cubicBezTo>
                    <a:lnTo>
                      <a:pt x="0" y="47"/>
                    </a:lnTo>
                    <a:cubicBezTo>
                      <a:pt x="0" y="34"/>
                      <a:pt x="5" y="22"/>
                      <a:pt x="14" y="13"/>
                    </a:cubicBezTo>
                    <a:lnTo>
                      <a:pt x="14" y="13"/>
                    </a:lnTo>
                    <a:cubicBezTo>
                      <a:pt x="22" y="5"/>
                      <a:pt x="33" y="0"/>
                      <a:pt x="47" y="0"/>
                    </a:cubicBezTo>
                    <a:lnTo>
                      <a:pt x="684" y="0"/>
                    </a:lnTo>
                    <a:lnTo>
                      <a:pt x="1322" y="0"/>
                    </a:lnTo>
                    <a:lnTo>
                      <a:pt x="1322" y="0"/>
                    </a:lnTo>
                    <a:cubicBezTo>
                      <a:pt x="1335" y="0"/>
                      <a:pt x="1347" y="5"/>
                      <a:pt x="1355" y="13"/>
                    </a:cubicBezTo>
                    <a:lnTo>
                      <a:pt x="1355" y="13"/>
                    </a:lnTo>
                    <a:cubicBezTo>
                      <a:pt x="1364" y="22"/>
                      <a:pt x="1369" y="34"/>
                      <a:pt x="1369" y="47"/>
                    </a:cubicBezTo>
                    <a:lnTo>
                      <a:pt x="1369" y="47"/>
                    </a:lnTo>
                    <a:cubicBezTo>
                      <a:pt x="1369" y="60"/>
                      <a:pt x="1364" y="72"/>
                      <a:pt x="1355" y="80"/>
                    </a:cubicBezTo>
                    <a:lnTo>
                      <a:pt x="1355" y="80"/>
                    </a:lnTo>
                    <a:cubicBezTo>
                      <a:pt x="1347" y="89"/>
                      <a:pt x="1335" y="94"/>
                      <a:pt x="1322" y="9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85">
                <a:extLst>
                  <a:ext uri="{FF2B5EF4-FFF2-40B4-BE49-F238E27FC236}">
                    <a16:creationId xmlns:a16="http://schemas.microsoft.com/office/drawing/2014/main" id="{DE367AEE-6706-4760-9DA8-C1249796B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5494" y="9414788"/>
                <a:ext cx="266863" cy="266863"/>
              </a:xfrm>
              <a:custGeom>
                <a:avLst/>
                <a:gdLst>
                  <a:gd name="T0" fmla="*/ 298 w 299"/>
                  <a:gd name="T1" fmla="*/ 149 h 298"/>
                  <a:gd name="T2" fmla="*/ 298 w 299"/>
                  <a:gd name="T3" fmla="*/ 149 h 298"/>
                  <a:gd name="T4" fmla="*/ 149 w 299"/>
                  <a:gd name="T5" fmla="*/ 297 h 298"/>
                  <a:gd name="T6" fmla="*/ 149 w 299"/>
                  <a:gd name="T7" fmla="*/ 297 h 298"/>
                  <a:gd name="T8" fmla="*/ 0 w 299"/>
                  <a:gd name="T9" fmla="*/ 149 h 298"/>
                  <a:gd name="T10" fmla="*/ 0 w 299"/>
                  <a:gd name="T11" fmla="*/ 149 h 298"/>
                  <a:gd name="T12" fmla="*/ 149 w 299"/>
                  <a:gd name="T13" fmla="*/ 0 h 298"/>
                  <a:gd name="T14" fmla="*/ 149 w 299"/>
                  <a:gd name="T15" fmla="*/ 0 h 298"/>
                  <a:gd name="T16" fmla="*/ 298 w 299"/>
                  <a:gd name="T17" fmla="*/ 14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98">
                    <a:moveTo>
                      <a:pt x="298" y="149"/>
                    </a:moveTo>
                    <a:lnTo>
                      <a:pt x="298" y="149"/>
                    </a:lnTo>
                    <a:cubicBezTo>
                      <a:pt x="298" y="231"/>
                      <a:pt x="231" y="297"/>
                      <a:pt x="149" y="297"/>
                    </a:cubicBezTo>
                    <a:lnTo>
                      <a:pt x="149" y="297"/>
                    </a:lnTo>
                    <a:cubicBezTo>
                      <a:pt x="67" y="297"/>
                      <a:pt x="0" y="231"/>
                      <a:pt x="0" y="149"/>
                    </a:cubicBezTo>
                    <a:lnTo>
                      <a:pt x="0" y="149"/>
                    </a:lnTo>
                    <a:cubicBezTo>
                      <a:pt x="0" y="67"/>
                      <a:pt x="67" y="0"/>
                      <a:pt x="149" y="0"/>
                    </a:cubicBezTo>
                    <a:lnTo>
                      <a:pt x="149" y="0"/>
                    </a:lnTo>
                    <a:cubicBezTo>
                      <a:pt x="231" y="0"/>
                      <a:pt x="298" y="67"/>
                      <a:pt x="298" y="1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86">
                <a:extLst>
                  <a:ext uri="{FF2B5EF4-FFF2-40B4-BE49-F238E27FC236}">
                    <a16:creationId xmlns:a16="http://schemas.microsoft.com/office/drawing/2014/main" id="{E2FAE8EF-7FD2-4AF3-9202-071710EF5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7646" y="9403014"/>
                <a:ext cx="282561" cy="282561"/>
              </a:xfrm>
              <a:custGeom>
                <a:avLst/>
                <a:gdLst>
                  <a:gd name="T0" fmla="*/ 159 w 319"/>
                  <a:gd name="T1" fmla="*/ 19 h 318"/>
                  <a:gd name="T2" fmla="*/ 159 w 319"/>
                  <a:gd name="T3" fmla="*/ 19 h 318"/>
                  <a:gd name="T4" fmla="*/ 19 w 319"/>
                  <a:gd name="T5" fmla="*/ 159 h 318"/>
                  <a:gd name="T6" fmla="*/ 19 w 319"/>
                  <a:gd name="T7" fmla="*/ 159 h 318"/>
                  <a:gd name="T8" fmla="*/ 159 w 319"/>
                  <a:gd name="T9" fmla="*/ 298 h 318"/>
                  <a:gd name="T10" fmla="*/ 159 w 319"/>
                  <a:gd name="T11" fmla="*/ 298 h 318"/>
                  <a:gd name="T12" fmla="*/ 299 w 319"/>
                  <a:gd name="T13" fmla="*/ 159 h 318"/>
                  <a:gd name="T14" fmla="*/ 299 w 319"/>
                  <a:gd name="T15" fmla="*/ 159 h 318"/>
                  <a:gd name="T16" fmla="*/ 159 w 319"/>
                  <a:gd name="T17" fmla="*/ 19 h 318"/>
                  <a:gd name="T18" fmla="*/ 159 w 319"/>
                  <a:gd name="T19" fmla="*/ 317 h 318"/>
                  <a:gd name="T20" fmla="*/ 159 w 319"/>
                  <a:gd name="T21" fmla="*/ 317 h 318"/>
                  <a:gd name="T22" fmla="*/ 0 w 319"/>
                  <a:gd name="T23" fmla="*/ 159 h 318"/>
                  <a:gd name="T24" fmla="*/ 0 w 319"/>
                  <a:gd name="T25" fmla="*/ 159 h 318"/>
                  <a:gd name="T26" fmla="*/ 159 w 319"/>
                  <a:gd name="T27" fmla="*/ 0 h 318"/>
                  <a:gd name="T28" fmla="*/ 159 w 319"/>
                  <a:gd name="T29" fmla="*/ 0 h 318"/>
                  <a:gd name="T30" fmla="*/ 318 w 319"/>
                  <a:gd name="T31" fmla="*/ 159 h 318"/>
                  <a:gd name="T32" fmla="*/ 318 w 319"/>
                  <a:gd name="T33" fmla="*/ 159 h 318"/>
                  <a:gd name="T34" fmla="*/ 159 w 319"/>
                  <a:gd name="T35" fmla="*/ 31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9" h="318">
                    <a:moveTo>
                      <a:pt x="159" y="19"/>
                    </a:moveTo>
                    <a:lnTo>
                      <a:pt x="159" y="19"/>
                    </a:lnTo>
                    <a:cubicBezTo>
                      <a:pt x="82" y="19"/>
                      <a:pt x="19" y="82"/>
                      <a:pt x="19" y="159"/>
                    </a:cubicBezTo>
                    <a:lnTo>
                      <a:pt x="19" y="159"/>
                    </a:lnTo>
                    <a:cubicBezTo>
                      <a:pt x="19" y="236"/>
                      <a:pt x="82" y="298"/>
                      <a:pt x="159" y="298"/>
                    </a:cubicBezTo>
                    <a:lnTo>
                      <a:pt x="159" y="298"/>
                    </a:lnTo>
                    <a:cubicBezTo>
                      <a:pt x="236" y="298"/>
                      <a:pt x="299" y="236"/>
                      <a:pt x="299" y="159"/>
                    </a:cubicBezTo>
                    <a:lnTo>
                      <a:pt x="299" y="159"/>
                    </a:lnTo>
                    <a:cubicBezTo>
                      <a:pt x="299" y="82"/>
                      <a:pt x="236" y="19"/>
                      <a:pt x="159" y="19"/>
                    </a:cubicBezTo>
                    <a:close/>
                    <a:moveTo>
                      <a:pt x="159" y="317"/>
                    </a:moveTo>
                    <a:lnTo>
                      <a:pt x="159" y="317"/>
                    </a:lnTo>
                    <a:cubicBezTo>
                      <a:pt x="72" y="317"/>
                      <a:pt x="0" y="246"/>
                      <a:pt x="0" y="159"/>
                    </a:cubicBezTo>
                    <a:lnTo>
                      <a:pt x="0" y="159"/>
                    </a:lnTo>
                    <a:cubicBezTo>
                      <a:pt x="0" y="71"/>
                      <a:pt x="72" y="0"/>
                      <a:pt x="159" y="0"/>
                    </a:cubicBezTo>
                    <a:lnTo>
                      <a:pt x="159" y="0"/>
                    </a:lnTo>
                    <a:cubicBezTo>
                      <a:pt x="246" y="0"/>
                      <a:pt x="318" y="71"/>
                      <a:pt x="318" y="159"/>
                    </a:cubicBezTo>
                    <a:lnTo>
                      <a:pt x="318" y="159"/>
                    </a:lnTo>
                    <a:cubicBezTo>
                      <a:pt x="318" y="246"/>
                      <a:pt x="246" y="317"/>
                      <a:pt x="159" y="3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87">
                <a:extLst>
                  <a:ext uri="{FF2B5EF4-FFF2-40B4-BE49-F238E27FC236}">
                    <a16:creationId xmlns:a16="http://schemas.microsoft.com/office/drawing/2014/main" id="{022FDFE9-1CBC-47AD-851F-CE622E48E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502" y="9481503"/>
                <a:ext cx="467012" cy="357127"/>
              </a:xfrm>
              <a:custGeom>
                <a:avLst/>
                <a:gdLst>
                  <a:gd name="T0" fmla="*/ 79 w 525"/>
                  <a:gd name="T1" fmla="*/ 19 h 403"/>
                  <a:gd name="T2" fmla="*/ 79 w 525"/>
                  <a:gd name="T3" fmla="*/ 19 h 403"/>
                  <a:gd name="T4" fmla="*/ 37 w 525"/>
                  <a:gd name="T5" fmla="*/ 36 h 403"/>
                  <a:gd name="T6" fmla="*/ 37 w 525"/>
                  <a:gd name="T7" fmla="*/ 36 h 403"/>
                  <a:gd name="T8" fmla="*/ 19 w 525"/>
                  <a:gd name="T9" fmla="*/ 79 h 403"/>
                  <a:gd name="T10" fmla="*/ 19 w 525"/>
                  <a:gd name="T11" fmla="*/ 323 h 403"/>
                  <a:gd name="T12" fmla="*/ 19 w 525"/>
                  <a:gd name="T13" fmla="*/ 323 h 403"/>
                  <a:gd name="T14" fmla="*/ 37 w 525"/>
                  <a:gd name="T15" fmla="*/ 365 h 403"/>
                  <a:gd name="T16" fmla="*/ 37 w 525"/>
                  <a:gd name="T17" fmla="*/ 365 h 403"/>
                  <a:gd name="T18" fmla="*/ 79 w 525"/>
                  <a:gd name="T19" fmla="*/ 384 h 403"/>
                  <a:gd name="T20" fmla="*/ 484 w 525"/>
                  <a:gd name="T21" fmla="*/ 384 h 403"/>
                  <a:gd name="T22" fmla="*/ 484 w 525"/>
                  <a:gd name="T23" fmla="*/ 384 h 403"/>
                  <a:gd name="T24" fmla="*/ 478 w 525"/>
                  <a:gd name="T25" fmla="*/ 379 h 403"/>
                  <a:gd name="T26" fmla="*/ 478 w 525"/>
                  <a:gd name="T27" fmla="*/ 379 h 403"/>
                  <a:gd name="T28" fmla="*/ 455 w 525"/>
                  <a:gd name="T29" fmla="*/ 323 h 403"/>
                  <a:gd name="T30" fmla="*/ 455 w 525"/>
                  <a:gd name="T31" fmla="*/ 79 h 403"/>
                  <a:gd name="T32" fmla="*/ 455 w 525"/>
                  <a:gd name="T33" fmla="*/ 79 h 403"/>
                  <a:gd name="T34" fmla="*/ 478 w 525"/>
                  <a:gd name="T35" fmla="*/ 23 h 403"/>
                  <a:gd name="T36" fmla="*/ 478 w 525"/>
                  <a:gd name="T37" fmla="*/ 23 h 403"/>
                  <a:gd name="T38" fmla="*/ 484 w 525"/>
                  <a:gd name="T39" fmla="*/ 19 h 403"/>
                  <a:gd name="T40" fmla="*/ 79 w 525"/>
                  <a:gd name="T41" fmla="*/ 19 h 403"/>
                  <a:gd name="T42" fmla="*/ 494 w 525"/>
                  <a:gd name="T43" fmla="*/ 402 h 403"/>
                  <a:gd name="T44" fmla="*/ 79 w 525"/>
                  <a:gd name="T45" fmla="*/ 402 h 403"/>
                  <a:gd name="T46" fmla="*/ 79 w 525"/>
                  <a:gd name="T47" fmla="*/ 402 h 403"/>
                  <a:gd name="T48" fmla="*/ 23 w 525"/>
                  <a:gd name="T49" fmla="*/ 379 h 403"/>
                  <a:gd name="T50" fmla="*/ 23 w 525"/>
                  <a:gd name="T51" fmla="*/ 379 h 403"/>
                  <a:gd name="T52" fmla="*/ 0 w 525"/>
                  <a:gd name="T53" fmla="*/ 323 h 403"/>
                  <a:gd name="T54" fmla="*/ 0 w 525"/>
                  <a:gd name="T55" fmla="*/ 79 h 403"/>
                  <a:gd name="T56" fmla="*/ 0 w 525"/>
                  <a:gd name="T57" fmla="*/ 79 h 403"/>
                  <a:gd name="T58" fmla="*/ 23 w 525"/>
                  <a:gd name="T59" fmla="*/ 23 h 403"/>
                  <a:gd name="T60" fmla="*/ 23 w 525"/>
                  <a:gd name="T61" fmla="*/ 23 h 403"/>
                  <a:gd name="T62" fmla="*/ 79 w 525"/>
                  <a:gd name="T63" fmla="*/ 0 h 403"/>
                  <a:gd name="T64" fmla="*/ 494 w 525"/>
                  <a:gd name="T65" fmla="*/ 0 h 403"/>
                  <a:gd name="T66" fmla="*/ 494 w 525"/>
                  <a:gd name="T67" fmla="*/ 0 h 403"/>
                  <a:gd name="T68" fmla="*/ 517 w 525"/>
                  <a:gd name="T69" fmla="*/ 3 h 403"/>
                  <a:gd name="T70" fmla="*/ 517 w 525"/>
                  <a:gd name="T71" fmla="*/ 3 h 403"/>
                  <a:gd name="T72" fmla="*/ 524 w 525"/>
                  <a:gd name="T73" fmla="*/ 12 h 403"/>
                  <a:gd name="T74" fmla="*/ 524 w 525"/>
                  <a:gd name="T75" fmla="*/ 12 h 403"/>
                  <a:gd name="T76" fmla="*/ 517 w 525"/>
                  <a:gd name="T77" fmla="*/ 21 h 403"/>
                  <a:gd name="T78" fmla="*/ 517 w 525"/>
                  <a:gd name="T79" fmla="*/ 21 h 403"/>
                  <a:gd name="T80" fmla="*/ 492 w 525"/>
                  <a:gd name="T81" fmla="*/ 36 h 403"/>
                  <a:gd name="T82" fmla="*/ 492 w 525"/>
                  <a:gd name="T83" fmla="*/ 36 h 403"/>
                  <a:gd name="T84" fmla="*/ 474 w 525"/>
                  <a:gd name="T85" fmla="*/ 79 h 403"/>
                  <a:gd name="T86" fmla="*/ 474 w 525"/>
                  <a:gd name="T87" fmla="*/ 323 h 403"/>
                  <a:gd name="T88" fmla="*/ 474 w 525"/>
                  <a:gd name="T89" fmla="*/ 323 h 403"/>
                  <a:gd name="T90" fmla="*/ 492 w 525"/>
                  <a:gd name="T91" fmla="*/ 365 h 403"/>
                  <a:gd name="T92" fmla="*/ 492 w 525"/>
                  <a:gd name="T93" fmla="*/ 365 h 403"/>
                  <a:gd name="T94" fmla="*/ 517 w 525"/>
                  <a:gd name="T95" fmla="*/ 381 h 403"/>
                  <a:gd name="T96" fmla="*/ 517 w 525"/>
                  <a:gd name="T97" fmla="*/ 381 h 403"/>
                  <a:gd name="T98" fmla="*/ 524 w 525"/>
                  <a:gd name="T99" fmla="*/ 390 h 403"/>
                  <a:gd name="T100" fmla="*/ 524 w 525"/>
                  <a:gd name="T101" fmla="*/ 390 h 403"/>
                  <a:gd name="T102" fmla="*/ 517 w 525"/>
                  <a:gd name="T103" fmla="*/ 399 h 403"/>
                  <a:gd name="T104" fmla="*/ 517 w 525"/>
                  <a:gd name="T105" fmla="*/ 399 h 403"/>
                  <a:gd name="T106" fmla="*/ 494 w 525"/>
                  <a:gd name="T107" fmla="*/ 402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5" h="403">
                    <a:moveTo>
                      <a:pt x="79" y="19"/>
                    </a:moveTo>
                    <a:lnTo>
                      <a:pt x="79" y="19"/>
                    </a:lnTo>
                    <a:cubicBezTo>
                      <a:pt x="63" y="19"/>
                      <a:pt x="48" y="25"/>
                      <a:pt x="37" y="36"/>
                    </a:cubicBezTo>
                    <a:lnTo>
                      <a:pt x="37" y="36"/>
                    </a:lnTo>
                    <a:cubicBezTo>
                      <a:pt x="24" y="48"/>
                      <a:pt x="19" y="63"/>
                      <a:pt x="19" y="79"/>
                    </a:cubicBezTo>
                    <a:lnTo>
                      <a:pt x="19" y="323"/>
                    </a:lnTo>
                    <a:lnTo>
                      <a:pt x="19" y="323"/>
                    </a:lnTo>
                    <a:cubicBezTo>
                      <a:pt x="19" y="340"/>
                      <a:pt x="24" y="355"/>
                      <a:pt x="37" y="365"/>
                    </a:cubicBezTo>
                    <a:lnTo>
                      <a:pt x="37" y="365"/>
                    </a:lnTo>
                    <a:cubicBezTo>
                      <a:pt x="48" y="378"/>
                      <a:pt x="63" y="384"/>
                      <a:pt x="79" y="384"/>
                    </a:cubicBezTo>
                    <a:lnTo>
                      <a:pt x="484" y="384"/>
                    </a:lnTo>
                    <a:lnTo>
                      <a:pt x="484" y="384"/>
                    </a:lnTo>
                    <a:cubicBezTo>
                      <a:pt x="482" y="382"/>
                      <a:pt x="480" y="381"/>
                      <a:pt x="478" y="379"/>
                    </a:cubicBezTo>
                    <a:lnTo>
                      <a:pt x="478" y="379"/>
                    </a:lnTo>
                    <a:cubicBezTo>
                      <a:pt x="464" y="365"/>
                      <a:pt x="455" y="344"/>
                      <a:pt x="455" y="323"/>
                    </a:cubicBezTo>
                    <a:lnTo>
                      <a:pt x="455" y="79"/>
                    </a:lnTo>
                    <a:lnTo>
                      <a:pt x="455" y="79"/>
                    </a:lnTo>
                    <a:cubicBezTo>
                      <a:pt x="455" y="57"/>
                      <a:pt x="464" y="37"/>
                      <a:pt x="478" y="23"/>
                    </a:cubicBezTo>
                    <a:lnTo>
                      <a:pt x="478" y="23"/>
                    </a:lnTo>
                    <a:cubicBezTo>
                      <a:pt x="480" y="21"/>
                      <a:pt x="482" y="20"/>
                      <a:pt x="484" y="19"/>
                    </a:cubicBezTo>
                    <a:lnTo>
                      <a:pt x="79" y="19"/>
                    </a:lnTo>
                    <a:close/>
                    <a:moveTo>
                      <a:pt x="494" y="402"/>
                    </a:moveTo>
                    <a:lnTo>
                      <a:pt x="79" y="402"/>
                    </a:lnTo>
                    <a:lnTo>
                      <a:pt x="79" y="402"/>
                    </a:lnTo>
                    <a:cubicBezTo>
                      <a:pt x="58" y="402"/>
                      <a:pt x="38" y="394"/>
                      <a:pt x="23" y="379"/>
                    </a:cubicBezTo>
                    <a:lnTo>
                      <a:pt x="23" y="379"/>
                    </a:lnTo>
                    <a:cubicBezTo>
                      <a:pt x="8" y="365"/>
                      <a:pt x="0" y="344"/>
                      <a:pt x="0" y="323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57"/>
                      <a:pt x="8" y="37"/>
                      <a:pt x="23" y="23"/>
                    </a:cubicBezTo>
                    <a:lnTo>
                      <a:pt x="23" y="23"/>
                    </a:lnTo>
                    <a:cubicBezTo>
                      <a:pt x="38" y="8"/>
                      <a:pt x="58" y="0"/>
                      <a:pt x="79" y="0"/>
                    </a:cubicBezTo>
                    <a:lnTo>
                      <a:pt x="494" y="0"/>
                    </a:lnTo>
                    <a:lnTo>
                      <a:pt x="494" y="0"/>
                    </a:lnTo>
                    <a:cubicBezTo>
                      <a:pt x="501" y="0"/>
                      <a:pt x="510" y="1"/>
                      <a:pt x="517" y="3"/>
                    </a:cubicBezTo>
                    <a:lnTo>
                      <a:pt x="517" y="3"/>
                    </a:lnTo>
                    <a:cubicBezTo>
                      <a:pt x="521" y="4"/>
                      <a:pt x="524" y="8"/>
                      <a:pt x="524" y="12"/>
                    </a:cubicBezTo>
                    <a:lnTo>
                      <a:pt x="524" y="12"/>
                    </a:lnTo>
                    <a:cubicBezTo>
                      <a:pt x="524" y="16"/>
                      <a:pt x="521" y="20"/>
                      <a:pt x="517" y="21"/>
                    </a:cubicBezTo>
                    <a:lnTo>
                      <a:pt x="517" y="21"/>
                    </a:lnTo>
                    <a:cubicBezTo>
                      <a:pt x="507" y="24"/>
                      <a:pt x="499" y="29"/>
                      <a:pt x="492" y="36"/>
                    </a:cubicBezTo>
                    <a:lnTo>
                      <a:pt x="492" y="36"/>
                    </a:lnTo>
                    <a:cubicBezTo>
                      <a:pt x="481" y="48"/>
                      <a:pt x="474" y="63"/>
                      <a:pt x="474" y="79"/>
                    </a:cubicBezTo>
                    <a:lnTo>
                      <a:pt x="474" y="323"/>
                    </a:lnTo>
                    <a:lnTo>
                      <a:pt x="474" y="323"/>
                    </a:lnTo>
                    <a:cubicBezTo>
                      <a:pt x="474" y="340"/>
                      <a:pt x="481" y="355"/>
                      <a:pt x="492" y="365"/>
                    </a:cubicBezTo>
                    <a:lnTo>
                      <a:pt x="492" y="365"/>
                    </a:lnTo>
                    <a:cubicBezTo>
                      <a:pt x="499" y="373"/>
                      <a:pt x="507" y="378"/>
                      <a:pt x="517" y="381"/>
                    </a:cubicBezTo>
                    <a:lnTo>
                      <a:pt x="517" y="381"/>
                    </a:lnTo>
                    <a:cubicBezTo>
                      <a:pt x="521" y="382"/>
                      <a:pt x="524" y="386"/>
                      <a:pt x="524" y="390"/>
                    </a:cubicBezTo>
                    <a:lnTo>
                      <a:pt x="524" y="390"/>
                    </a:lnTo>
                    <a:cubicBezTo>
                      <a:pt x="524" y="394"/>
                      <a:pt x="521" y="398"/>
                      <a:pt x="517" y="399"/>
                    </a:cubicBezTo>
                    <a:lnTo>
                      <a:pt x="517" y="399"/>
                    </a:lnTo>
                    <a:cubicBezTo>
                      <a:pt x="510" y="401"/>
                      <a:pt x="503" y="402"/>
                      <a:pt x="494" y="4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88">
                <a:extLst>
                  <a:ext uri="{FF2B5EF4-FFF2-40B4-BE49-F238E27FC236}">
                    <a16:creationId xmlns:a16="http://schemas.microsoft.com/office/drawing/2014/main" id="{2203D2EB-33F8-40BC-9BDC-359831A45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3723" y="9481503"/>
                <a:ext cx="105959" cy="353202"/>
              </a:xfrm>
              <a:custGeom>
                <a:avLst/>
                <a:gdLst>
                  <a:gd name="T0" fmla="*/ 59 w 119"/>
                  <a:gd name="T1" fmla="*/ 19 h 398"/>
                  <a:gd name="T2" fmla="*/ 59 w 119"/>
                  <a:gd name="T3" fmla="*/ 19 h 398"/>
                  <a:gd name="T4" fmla="*/ 37 w 119"/>
                  <a:gd name="T5" fmla="*/ 33 h 398"/>
                  <a:gd name="T6" fmla="*/ 37 w 119"/>
                  <a:gd name="T7" fmla="*/ 33 h 398"/>
                  <a:gd name="T8" fmla="*/ 19 w 119"/>
                  <a:gd name="T9" fmla="*/ 76 h 398"/>
                  <a:gd name="T10" fmla="*/ 19 w 119"/>
                  <a:gd name="T11" fmla="*/ 320 h 398"/>
                  <a:gd name="T12" fmla="*/ 19 w 119"/>
                  <a:gd name="T13" fmla="*/ 320 h 398"/>
                  <a:gd name="T14" fmla="*/ 37 w 119"/>
                  <a:gd name="T15" fmla="*/ 362 h 398"/>
                  <a:gd name="T16" fmla="*/ 37 w 119"/>
                  <a:gd name="T17" fmla="*/ 362 h 398"/>
                  <a:gd name="T18" fmla="*/ 59 w 119"/>
                  <a:gd name="T19" fmla="*/ 377 h 398"/>
                  <a:gd name="T20" fmla="*/ 59 w 119"/>
                  <a:gd name="T21" fmla="*/ 377 h 398"/>
                  <a:gd name="T22" fmla="*/ 82 w 119"/>
                  <a:gd name="T23" fmla="*/ 362 h 398"/>
                  <a:gd name="T24" fmla="*/ 82 w 119"/>
                  <a:gd name="T25" fmla="*/ 362 h 398"/>
                  <a:gd name="T26" fmla="*/ 100 w 119"/>
                  <a:gd name="T27" fmla="*/ 320 h 398"/>
                  <a:gd name="T28" fmla="*/ 100 w 119"/>
                  <a:gd name="T29" fmla="*/ 76 h 398"/>
                  <a:gd name="T30" fmla="*/ 100 w 119"/>
                  <a:gd name="T31" fmla="*/ 76 h 398"/>
                  <a:gd name="T32" fmla="*/ 82 w 119"/>
                  <a:gd name="T33" fmla="*/ 33 h 398"/>
                  <a:gd name="T34" fmla="*/ 82 w 119"/>
                  <a:gd name="T35" fmla="*/ 33 h 398"/>
                  <a:gd name="T36" fmla="*/ 59 w 119"/>
                  <a:gd name="T37" fmla="*/ 19 h 398"/>
                  <a:gd name="T38" fmla="*/ 59 w 119"/>
                  <a:gd name="T39" fmla="*/ 397 h 398"/>
                  <a:gd name="T40" fmla="*/ 59 w 119"/>
                  <a:gd name="T41" fmla="*/ 397 h 398"/>
                  <a:gd name="T42" fmla="*/ 57 w 119"/>
                  <a:gd name="T43" fmla="*/ 396 h 398"/>
                  <a:gd name="T44" fmla="*/ 57 w 119"/>
                  <a:gd name="T45" fmla="*/ 396 h 398"/>
                  <a:gd name="T46" fmla="*/ 23 w 119"/>
                  <a:gd name="T47" fmla="*/ 376 h 398"/>
                  <a:gd name="T48" fmla="*/ 23 w 119"/>
                  <a:gd name="T49" fmla="*/ 376 h 398"/>
                  <a:gd name="T50" fmla="*/ 0 w 119"/>
                  <a:gd name="T51" fmla="*/ 320 h 398"/>
                  <a:gd name="T52" fmla="*/ 0 w 119"/>
                  <a:gd name="T53" fmla="*/ 76 h 398"/>
                  <a:gd name="T54" fmla="*/ 0 w 119"/>
                  <a:gd name="T55" fmla="*/ 76 h 398"/>
                  <a:gd name="T56" fmla="*/ 23 w 119"/>
                  <a:gd name="T57" fmla="*/ 20 h 398"/>
                  <a:gd name="T58" fmla="*/ 23 w 119"/>
                  <a:gd name="T59" fmla="*/ 20 h 398"/>
                  <a:gd name="T60" fmla="*/ 57 w 119"/>
                  <a:gd name="T61" fmla="*/ 0 h 398"/>
                  <a:gd name="T62" fmla="*/ 57 w 119"/>
                  <a:gd name="T63" fmla="*/ 0 h 398"/>
                  <a:gd name="T64" fmla="*/ 62 w 119"/>
                  <a:gd name="T65" fmla="*/ 0 h 398"/>
                  <a:gd name="T66" fmla="*/ 62 w 119"/>
                  <a:gd name="T67" fmla="*/ 0 h 398"/>
                  <a:gd name="T68" fmla="*/ 95 w 119"/>
                  <a:gd name="T69" fmla="*/ 20 h 398"/>
                  <a:gd name="T70" fmla="*/ 95 w 119"/>
                  <a:gd name="T71" fmla="*/ 20 h 398"/>
                  <a:gd name="T72" fmla="*/ 118 w 119"/>
                  <a:gd name="T73" fmla="*/ 76 h 398"/>
                  <a:gd name="T74" fmla="*/ 118 w 119"/>
                  <a:gd name="T75" fmla="*/ 320 h 398"/>
                  <a:gd name="T76" fmla="*/ 118 w 119"/>
                  <a:gd name="T77" fmla="*/ 320 h 398"/>
                  <a:gd name="T78" fmla="*/ 95 w 119"/>
                  <a:gd name="T79" fmla="*/ 376 h 398"/>
                  <a:gd name="T80" fmla="*/ 95 w 119"/>
                  <a:gd name="T81" fmla="*/ 376 h 398"/>
                  <a:gd name="T82" fmla="*/ 62 w 119"/>
                  <a:gd name="T83" fmla="*/ 396 h 398"/>
                  <a:gd name="T84" fmla="*/ 62 w 119"/>
                  <a:gd name="T85" fmla="*/ 396 h 398"/>
                  <a:gd name="T86" fmla="*/ 59 w 119"/>
                  <a:gd name="T87" fmla="*/ 397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9" h="398">
                    <a:moveTo>
                      <a:pt x="59" y="19"/>
                    </a:moveTo>
                    <a:lnTo>
                      <a:pt x="59" y="19"/>
                    </a:lnTo>
                    <a:cubicBezTo>
                      <a:pt x="51" y="22"/>
                      <a:pt x="43" y="27"/>
                      <a:pt x="37" y="33"/>
                    </a:cubicBezTo>
                    <a:lnTo>
                      <a:pt x="37" y="33"/>
                    </a:lnTo>
                    <a:cubicBezTo>
                      <a:pt x="26" y="45"/>
                      <a:pt x="19" y="60"/>
                      <a:pt x="19" y="76"/>
                    </a:cubicBezTo>
                    <a:lnTo>
                      <a:pt x="19" y="320"/>
                    </a:lnTo>
                    <a:lnTo>
                      <a:pt x="19" y="320"/>
                    </a:lnTo>
                    <a:cubicBezTo>
                      <a:pt x="19" y="337"/>
                      <a:pt x="26" y="352"/>
                      <a:pt x="37" y="362"/>
                    </a:cubicBezTo>
                    <a:lnTo>
                      <a:pt x="37" y="362"/>
                    </a:lnTo>
                    <a:cubicBezTo>
                      <a:pt x="43" y="369"/>
                      <a:pt x="51" y="374"/>
                      <a:pt x="59" y="377"/>
                    </a:cubicBezTo>
                    <a:lnTo>
                      <a:pt x="59" y="377"/>
                    </a:lnTo>
                    <a:cubicBezTo>
                      <a:pt x="68" y="374"/>
                      <a:pt x="75" y="369"/>
                      <a:pt x="82" y="362"/>
                    </a:cubicBezTo>
                    <a:lnTo>
                      <a:pt x="82" y="362"/>
                    </a:lnTo>
                    <a:cubicBezTo>
                      <a:pt x="93" y="352"/>
                      <a:pt x="100" y="337"/>
                      <a:pt x="100" y="320"/>
                    </a:cubicBezTo>
                    <a:lnTo>
                      <a:pt x="100" y="76"/>
                    </a:lnTo>
                    <a:lnTo>
                      <a:pt x="100" y="76"/>
                    </a:lnTo>
                    <a:cubicBezTo>
                      <a:pt x="100" y="60"/>
                      <a:pt x="93" y="45"/>
                      <a:pt x="82" y="33"/>
                    </a:cubicBezTo>
                    <a:lnTo>
                      <a:pt x="82" y="33"/>
                    </a:lnTo>
                    <a:cubicBezTo>
                      <a:pt x="75" y="27"/>
                      <a:pt x="68" y="22"/>
                      <a:pt x="59" y="19"/>
                    </a:cubicBezTo>
                    <a:close/>
                    <a:moveTo>
                      <a:pt x="59" y="397"/>
                    </a:moveTo>
                    <a:lnTo>
                      <a:pt x="59" y="397"/>
                    </a:lnTo>
                    <a:cubicBezTo>
                      <a:pt x="58" y="397"/>
                      <a:pt x="58" y="396"/>
                      <a:pt x="57" y="396"/>
                    </a:cubicBezTo>
                    <a:lnTo>
                      <a:pt x="57" y="396"/>
                    </a:lnTo>
                    <a:cubicBezTo>
                      <a:pt x="44" y="392"/>
                      <a:pt x="33" y="386"/>
                      <a:pt x="23" y="376"/>
                    </a:cubicBezTo>
                    <a:lnTo>
                      <a:pt x="23" y="376"/>
                    </a:lnTo>
                    <a:cubicBezTo>
                      <a:pt x="9" y="362"/>
                      <a:pt x="0" y="341"/>
                      <a:pt x="0" y="320"/>
                    </a:cubicBezTo>
                    <a:lnTo>
                      <a:pt x="0" y="76"/>
                    </a:lnTo>
                    <a:lnTo>
                      <a:pt x="0" y="76"/>
                    </a:lnTo>
                    <a:cubicBezTo>
                      <a:pt x="0" y="54"/>
                      <a:pt x="9" y="34"/>
                      <a:pt x="23" y="20"/>
                    </a:cubicBezTo>
                    <a:lnTo>
                      <a:pt x="23" y="20"/>
                    </a:lnTo>
                    <a:cubicBezTo>
                      <a:pt x="33" y="11"/>
                      <a:pt x="44" y="4"/>
                      <a:pt x="57" y="0"/>
                    </a:cubicBezTo>
                    <a:lnTo>
                      <a:pt x="57" y="0"/>
                    </a:lnTo>
                    <a:cubicBezTo>
                      <a:pt x="58" y="0"/>
                      <a:pt x="60" y="0"/>
                      <a:pt x="62" y="0"/>
                    </a:cubicBezTo>
                    <a:lnTo>
                      <a:pt x="62" y="0"/>
                    </a:lnTo>
                    <a:cubicBezTo>
                      <a:pt x="75" y="4"/>
                      <a:pt x="86" y="11"/>
                      <a:pt x="95" y="20"/>
                    </a:cubicBezTo>
                    <a:lnTo>
                      <a:pt x="95" y="20"/>
                    </a:lnTo>
                    <a:cubicBezTo>
                      <a:pt x="110" y="34"/>
                      <a:pt x="118" y="54"/>
                      <a:pt x="118" y="76"/>
                    </a:cubicBezTo>
                    <a:lnTo>
                      <a:pt x="118" y="320"/>
                    </a:lnTo>
                    <a:lnTo>
                      <a:pt x="118" y="320"/>
                    </a:lnTo>
                    <a:cubicBezTo>
                      <a:pt x="118" y="341"/>
                      <a:pt x="110" y="362"/>
                      <a:pt x="95" y="376"/>
                    </a:cubicBezTo>
                    <a:lnTo>
                      <a:pt x="95" y="376"/>
                    </a:lnTo>
                    <a:cubicBezTo>
                      <a:pt x="86" y="386"/>
                      <a:pt x="75" y="392"/>
                      <a:pt x="62" y="396"/>
                    </a:cubicBezTo>
                    <a:lnTo>
                      <a:pt x="62" y="396"/>
                    </a:lnTo>
                    <a:cubicBezTo>
                      <a:pt x="61" y="396"/>
                      <a:pt x="60" y="397"/>
                      <a:pt x="59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89">
                <a:extLst>
                  <a:ext uri="{FF2B5EF4-FFF2-40B4-BE49-F238E27FC236}">
                    <a16:creationId xmlns:a16="http://schemas.microsoft.com/office/drawing/2014/main" id="{CEF45744-4D09-4826-A0BC-C20F16996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1572" y="9489352"/>
                <a:ext cx="90261" cy="337504"/>
              </a:xfrm>
              <a:custGeom>
                <a:avLst/>
                <a:gdLst>
                  <a:gd name="T0" fmla="*/ 0 w 100"/>
                  <a:gd name="T1" fmla="*/ 67 h 379"/>
                  <a:gd name="T2" fmla="*/ 0 w 100"/>
                  <a:gd name="T3" fmla="*/ 189 h 379"/>
                  <a:gd name="T4" fmla="*/ 0 w 100"/>
                  <a:gd name="T5" fmla="*/ 311 h 379"/>
                  <a:gd name="T6" fmla="*/ 0 w 100"/>
                  <a:gd name="T7" fmla="*/ 311 h 379"/>
                  <a:gd name="T8" fmla="*/ 20 w 100"/>
                  <a:gd name="T9" fmla="*/ 360 h 379"/>
                  <a:gd name="T10" fmla="*/ 20 w 100"/>
                  <a:gd name="T11" fmla="*/ 360 h 379"/>
                  <a:gd name="T12" fmla="*/ 49 w 100"/>
                  <a:gd name="T13" fmla="*/ 378 h 379"/>
                  <a:gd name="T14" fmla="*/ 49 w 100"/>
                  <a:gd name="T15" fmla="*/ 378 h 379"/>
                  <a:gd name="T16" fmla="*/ 78 w 100"/>
                  <a:gd name="T17" fmla="*/ 360 h 379"/>
                  <a:gd name="T18" fmla="*/ 78 w 100"/>
                  <a:gd name="T19" fmla="*/ 360 h 379"/>
                  <a:gd name="T20" fmla="*/ 99 w 100"/>
                  <a:gd name="T21" fmla="*/ 311 h 379"/>
                  <a:gd name="T22" fmla="*/ 99 w 100"/>
                  <a:gd name="T23" fmla="*/ 189 h 379"/>
                  <a:gd name="T24" fmla="*/ 99 w 100"/>
                  <a:gd name="T25" fmla="*/ 67 h 379"/>
                  <a:gd name="T26" fmla="*/ 99 w 100"/>
                  <a:gd name="T27" fmla="*/ 67 h 379"/>
                  <a:gd name="T28" fmla="*/ 78 w 100"/>
                  <a:gd name="T29" fmla="*/ 18 h 379"/>
                  <a:gd name="T30" fmla="*/ 78 w 100"/>
                  <a:gd name="T31" fmla="*/ 18 h 379"/>
                  <a:gd name="T32" fmla="*/ 49 w 100"/>
                  <a:gd name="T33" fmla="*/ 0 h 379"/>
                  <a:gd name="T34" fmla="*/ 49 w 100"/>
                  <a:gd name="T35" fmla="*/ 0 h 379"/>
                  <a:gd name="T36" fmla="*/ 20 w 100"/>
                  <a:gd name="T37" fmla="*/ 18 h 379"/>
                  <a:gd name="T38" fmla="*/ 20 w 100"/>
                  <a:gd name="T39" fmla="*/ 18 h 379"/>
                  <a:gd name="T40" fmla="*/ 0 w 100"/>
                  <a:gd name="T41" fmla="*/ 67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379">
                    <a:moveTo>
                      <a:pt x="0" y="67"/>
                    </a:moveTo>
                    <a:lnTo>
                      <a:pt x="0" y="189"/>
                    </a:lnTo>
                    <a:lnTo>
                      <a:pt x="0" y="311"/>
                    </a:lnTo>
                    <a:lnTo>
                      <a:pt x="0" y="311"/>
                    </a:lnTo>
                    <a:cubicBezTo>
                      <a:pt x="0" y="330"/>
                      <a:pt x="7" y="348"/>
                      <a:pt x="20" y="360"/>
                    </a:cubicBezTo>
                    <a:lnTo>
                      <a:pt x="20" y="360"/>
                    </a:lnTo>
                    <a:cubicBezTo>
                      <a:pt x="28" y="369"/>
                      <a:pt x="38" y="375"/>
                      <a:pt x="49" y="378"/>
                    </a:cubicBezTo>
                    <a:lnTo>
                      <a:pt x="49" y="378"/>
                    </a:lnTo>
                    <a:cubicBezTo>
                      <a:pt x="61" y="375"/>
                      <a:pt x="71" y="369"/>
                      <a:pt x="78" y="360"/>
                    </a:cubicBezTo>
                    <a:lnTo>
                      <a:pt x="78" y="360"/>
                    </a:lnTo>
                    <a:cubicBezTo>
                      <a:pt x="91" y="348"/>
                      <a:pt x="99" y="330"/>
                      <a:pt x="99" y="311"/>
                    </a:cubicBezTo>
                    <a:lnTo>
                      <a:pt x="99" y="189"/>
                    </a:lnTo>
                    <a:lnTo>
                      <a:pt x="99" y="67"/>
                    </a:lnTo>
                    <a:lnTo>
                      <a:pt x="99" y="67"/>
                    </a:lnTo>
                    <a:cubicBezTo>
                      <a:pt x="99" y="48"/>
                      <a:pt x="91" y="30"/>
                      <a:pt x="78" y="18"/>
                    </a:cubicBezTo>
                    <a:lnTo>
                      <a:pt x="78" y="18"/>
                    </a:lnTo>
                    <a:cubicBezTo>
                      <a:pt x="71" y="9"/>
                      <a:pt x="61" y="3"/>
                      <a:pt x="49" y="0"/>
                    </a:cubicBezTo>
                    <a:lnTo>
                      <a:pt x="49" y="0"/>
                    </a:lnTo>
                    <a:cubicBezTo>
                      <a:pt x="38" y="3"/>
                      <a:pt x="28" y="9"/>
                      <a:pt x="20" y="18"/>
                    </a:cubicBezTo>
                    <a:lnTo>
                      <a:pt x="20" y="18"/>
                    </a:lnTo>
                    <a:cubicBezTo>
                      <a:pt x="7" y="30"/>
                      <a:pt x="0" y="48"/>
                      <a:pt x="0" y="6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90">
                <a:extLst>
                  <a:ext uri="{FF2B5EF4-FFF2-40B4-BE49-F238E27FC236}">
                    <a16:creationId xmlns:a16="http://schemas.microsoft.com/office/drawing/2014/main" id="{B4DEDF87-B4D0-44E4-BA53-0CBBFEAAF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848" y="9481503"/>
                <a:ext cx="467012" cy="357127"/>
              </a:xfrm>
              <a:custGeom>
                <a:avLst/>
                <a:gdLst>
                  <a:gd name="T0" fmla="*/ 79 w 526"/>
                  <a:gd name="T1" fmla="*/ 19 h 403"/>
                  <a:gd name="T2" fmla="*/ 79 w 526"/>
                  <a:gd name="T3" fmla="*/ 19 h 403"/>
                  <a:gd name="T4" fmla="*/ 36 w 526"/>
                  <a:gd name="T5" fmla="*/ 36 h 403"/>
                  <a:gd name="T6" fmla="*/ 36 w 526"/>
                  <a:gd name="T7" fmla="*/ 36 h 403"/>
                  <a:gd name="T8" fmla="*/ 19 w 526"/>
                  <a:gd name="T9" fmla="*/ 79 h 403"/>
                  <a:gd name="T10" fmla="*/ 19 w 526"/>
                  <a:gd name="T11" fmla="*/ 323 h 403"/>
                  <a:gd name="T12" fmla="*/ 19 w 526"/>
                  <a:gd name="T13" fmla="*/ 323 h 403"/>
                  <a:gd name="T14" fmla="*/ 36 w 526"/>
                  <a:gd name="T15" fmla="*/ 365 h 403"/>
                  <a:gd name="T16" fmla="*/ 36 w 526"/>
                  <a:gd name="T17" fmla="*/ 365 h 403"/>
                  <a:gd name="T18" fmla="*/ 79 w 526"/>
                  <a:gd name="T19" fmla="*/ 384 h 403"/>
                  <a:gd name="T20" fmla="*/ 487 w 526"/>
                  <a:gd name="T21" fmla="*/ 384 h 403"/>
                  <a:gd name="T22" fmla="*/ 487 w 526"/>
                  <a:gd name="T23" fmla="*/ 384 h 403"/>
                  <a:gd name="T24" fmla="*/ 482 w 526"/>
                  <a:gd name="T25" fmla="*/ 379 h 403"/>
                  <a:gd name="T26" fmla="*/ 482 w 526"/>
                  <a:gd name="T27" fmla="*/ 379 h 403"/>
                  <a:gd name="T28" fmla="*/ 459 w 526"/>
                  <a:gd name="T29" fmla="*/ 323 h 403"/>
                  <a:gd name="T30" fmla="*/ 459 w 526"/>
                  <a:gd name="T31" fmla="*/ 79 h 403"/>
                  <a:gd name="T32" fmla="*/ 459 w 526"/>
                  <a:gd name="T33" fmla="*/ 79 h 403"/>
                  <a:gd name="T34" fmla="*/ 482 w 526"/>
                  <a:gd name="T35" fmla="*/ 23 h 403"/>
                  <a:gd name="T36" fmla="*/ 482 w 526"/>
                  <a:gd name="T37" fmla="*/ 23 h 403"/>
                  <a:gd name="T38" fmla="*/ 487 w 526"/>
                  <a:gd name="T39" fmla="*/ 19 h 403"/>
                  <a:gd name="T40" fmla="*/ 79 w 526"/>
                  <a:gd name="T41" fmla="*/ 19 h 403"/>
                  <a:gd name="T42" fmla="*/ 494 w 526"/>
                  <a:gd name="T43" fmla="*/ 402 h 403"/>
                  <a:gd name="T44" fmla="*/ 79 w 526"/>
                  <a:gd name="T45" fmla="*/ 402 h 403"/>
                  <a:gd name="T46" fmla="*/ 79 w 526"/>
                  <a:gd name="T47" fmla="*/ 402 h 403"/>
                  <a:gd name="T48" fmla="*/ 23 w 526"/>
                  <a:gd name="T49" fmla="*/ 379 h 403"/>
                  <a:gd name="T50" fmla="*/ 23 w 526"/>
                  <a:gd name="T51" fmla="*/ 379 h 403"/>
                  <a:gd name="T52" fmla="*/ 0 w 526"/>
                  <a:gd name="T53" fmla="*/ 323 h 403"/>
                  <a:gd name="T54" fmla="*/ 0 w 526"/>
                  <a:gd name="T55" fmla="*/ 79 h 403"/>
                  <a:gd name="T56" fmla="*/ 0 w 526"/>
                  <a:gd name="T57" fmla="*/ 79 h 403"/>
                  <a:gd name="T58" fmla="*/ 23 w 526"/>
                  <a:gd name="T59" fmla="*/ 23 h 403"/>
                  <a:gd name="T60" fmla="*/ 23 w 526"/>
                  <a:gd name="T61" fmla="*/ 23 h 403"/>
                  <a:gd name="T62" fmla="*/ 79 w 526"/>
                  <a:gd name="T63" fmla="*/ 0 h 403"/>
                  <a:gd name="T64" fmla="*/ 494 w 526"/>
                  <a:gd name="T65" fmla="*/ 0 h 403"/>
                  <a:gd name="T66" fmla="*/ 494 w 526"/>
                  <a:gd name="T67" fmla="*/ 0 h 403"/>
                  <a:gd name="T68" fmla="*/ 518 w 526"/>
                  <a:gd name="T69" fmla="*/ 4 h 403"/>
                  <a:gd name="T70" fmla="*/ 518 w 526"/>
                  <a:gd name="T71" fmla="*/ 4 h 403"/>
                  <a:gd name="T72" fmla="*/ 525 w 526"/>
                  <a:gd name="T73" fmla="*/ 13 h 403"/>
                  <a:gd name="T74" fmla="*/ 525 w 526"/>
                  <a:gd name="T75" fmla="*/ 13 h 403"/>
                  <a:gd name="T76" fmla="*/ 518 w 526"/>
                  <a:gd name="T77" fmla="*/ 22 h 403"/>
                  <a:gd name="T78" fmla="*/ 518 w 526"/>
                  <a:gd name="T79" fmla="*/ 22 h 403"/>
                  <a:gd name="T80" fmla="*/ 495 w 526"/>
                  <a:gd name="T81" fmla="*/ 36 h 403"/>
                  <a:gd name="T82" fmla="*/ 495 w 526"/>
                  <a:gd name="T83" fmla="*/ 36 h 403"/>
                  <a:gd name="T84" fmla="*/ 478 w 526"/>
                  <a:gd name="T85" fmla="*/ 79 h 403"/>
                  <a:gd name="T86" fmla="*/ 478 w 526"/>
                  <a:gd name="T87" fmla="*/ 323 h 403"/>
                  <a:gd name="T88" fmla="*/ 478 w 526"/>
                  <a:gd name="T89" fmla="*/ 323 h 403"/>
                  <a:gd name="T90" fmla="*/ 495 w 526"/>
                  <a:gd name="T91" fmla="*/ 365 h 403"/>
                  <a:gd name="T92" fmla="*/ 495 w 526"/>
                  <a:gd name="T93" fmla="*/ 365 h 403"/>
                  <a:gd name="T94" fmla="*/ 518 w 526"/>
                  <a:gd name="T95" fmla="*/ 380 h 403"/>
                  <a:gd name="T96" fmla="*/ 518 w 526"/>
                  <a:gd name="T97" fmla="*/ 380 h 403"/>
                  <a:gd name="T98" fmla="*/ 525 w 526"/>
                  <a:gd name="T99" fmla="*/ 389 h 403"/>
                  <a:gd name="T100" fmla="*/ 525 w 526"/>
                  <a:gd name="T101" fmla="*/ 389 h 403"/>
                  <a:gd name="T102" fmla="*/ 518 w 526"/>
                  <a:gd name="T103" fmla="*/ 398 h 403"/>
                  <a:gd name="T104" fmla="*/ 518 w 526"/>
                  <a:gd name="T105" fmla="*/ 398 h 403"/>
                  <a:gd name="T106" fmla="*/ 494 w 526"/>
                  <a:gd name="T107" fmla="*/ 402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6" h="403">
                    <a:moveTo>
                      <a:pt x="79" y="19"/>
                    </a:moveTo>
                    <a:lnTo>
                      <a:pt x="79" y="19"/>
                    </a:lnTo>
                    <a:cubicBezTo>
                      <a:pt x="62" y="19"/>
                      <a:pt x="47" y="25"/>
                      <a:pt x="36" y="36"/>
                    </a:cubicBezTo>
                    <a:lnTo>
                      <a:pt x="36" y="36"/>
                    </a:lnTo>
                    <a:cubicBezTo>
                      <a:pt x="25" y="48"/>
                      <a:pt x="19" y="63"/>
                      <a:pt x="19" y="79"/>
                    </a:cubicBezTo>
                    <a:lnTo>
                      <a:pt x="19" y="323"/>
                    </a:lnTo>
                    <a:lnTo>
                      <a:pt x="19" y="323"/>
                    </a:lnTo>
                    <a:cubicBezTo>
                      <a:pt x="19" y="340"/>
                      <a:pt x="25" y="355"/>
                      <a:pt x="36" y="365"/>
                    </a:cubicBezTo>
                    <a:lnTo>
                      <a:pt x="36" y="365"/>
                    </a:lnTo>
                    <a:cubicBezTo>
                      <a:pt x="47" y="378"/>
                      <a:pt x="62" y="384"/>
                      <a:pt x="79" y="384"/>
                    </a:cubicBezTo>
                    <a:lnTo>
                      <a:pt x="487" y="384"/>
                    </a:lnTo>
                    <a:lnTo>
                      <a:pt x="487" y="384"/>
                    </a:lnTo>
                    <a:cubicBezTo>
                      <a:pt x="485" y="382"/>
                      <a:pt x="484" y="381"/>
                      <a:pt x="482" y="379"/>
                    </a:cubicBezTo>
                    <a:lnTo>
                      <a:pt x="482" y="379"/>
                    </a:lnTo>
                    <a:cubicBezTo>
                      <a:pt x="467" y="365"/>
                      <a:pt x="459" y="344"/>
                      <a:pt x="459" y="323"/>
                    </a:cubicBezTo>
                    <a:lnTo>
                      <a:pt x="459" y="79"/>
                    </a:lnTo>
                    <a:lnTo>
                      <a:pt x="459" y="79"/>
                    </a:lnTo>
                    <a:cubicBezTo>
                      <a:pt x="459" y="57"/>
                      <a:pt x="467" y="37"/>
                      <a:pt x="482" y="23"/>
                    </a:cubicBezTo>
                    <a:lnTo>
                      <a:pt x="482" y="23"/>
                    </a:lnTo>
                    <a:cubicBezTo>
                      <a:pt x="484" y="21"/>
                      <a:pt x="485" y="20"/>
                      <a:pt x="487" y="19"/>
                    </a:cubicBezTo>
                    <a:lnTo>
                      <a:pt x="79" y="19"/>
                    </a:lnTo>
                    <a:close/>
                    <a:moveTo>
                      <a:pt x="494" y="402"/>
                    </a:moveTo>
                    <a:lnTo>
                      <a:pt x="79" y="402"/>
                    </a:lnTo>
                    <a:lnTo>
                      <a:pt x="79" y="402"/>
                    </a:lnTo>
                    <a:cubicBezTo>
                      <a:pt x="57" y="402"/>
                      <a:pt x="38" y="394"/>
                      <a:pt x="23" y="379"/>
                    </a:cubicBezTo>
                    <a:lnTo>
                      <a:pt x="23" y="379"/>
                    </a:lnTo>
                    <a:cubicBezTo>
                      <a:pt x="8" y="365"/>
                      <a:pt x="0" y="344"/>
                      <a:pt x="0" y="323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57"/>
                      <a:pt x="8" y="37"/>
                      <a:pt x="23" y="23"/>
                    </a:cubicBezTo>
                    <a:lnTo>
                      <a:pt x="23" y="23"/>
                    </a:lnTo>
                    <a:cubicBezTo>
                      <a:pt x="38" y="8"/>
                      <a:pt x="57" y="0"/>
                      <a:pt x="79" y="0"/>
                    </a:cubicBezTo>
                    <a:lnTo>
                      <a:pt x="494" y="0"/>
                    </a:lnTo>
                    <a:lnTo>
                      <a:pt x="494" y="0"/>
                    </a:lnTo>
                    <a:cubicBezTo>
                      <a:pt x="502" y="0"/>
                      <a:pt x="511" y="1"/>
                      <a:pt x="518" y="4"/>
                    </a:cubicBezTo>
                    <a:lnTo>
                      <a:pt x="518" y="4"/>
                    </a:lnTo>
                    <a:cubicBezTo>
                      <a:pt x="523" y="5"/>
                      <a:pt x="525" y="8"/>
                      <a:pt x="525" y="13"/>
                    </a:cubicBezTo>
                    <a:lnTo>
                      <a:pt x="525" y="13"/>
                    </a:lnTo>
                    <a:cubicBezTo>
                      <a:pt x="525" y="17"/>
                      <a:pt x="523" y="20"/>
                      <a:pt x="518" y="22"/>
                    </a:cubicBezTo>
                    <a:lnTo>
                      <a:pt x="518" y="22"/>
                    </a:lnTo>
                    <a:cubicBezTo>
                      <a:pt x="510" y="25"/>
                      <a:pt x="502" y="30"/>
                      <a:pt x="495" y="36"/>
                    </a:cubicBezTo>
                    <a:lnTo>
                      <a:pt x="495" y="36"/>
                    </a:lnTo>
                    <a:cubicBezTo>
                      <a:pt x="485" y="48"/>
                      <a:pt x="478" y="63"/>
                      <a:pt x="478" y="79"/>
                    </a:cubicBezTo>
                    <a:lnTo>
                      <a:pt x="478" y="323"/>
                    </a:lnTo>
                    <a:lnTo>
                      <a:pt x="478" y="323"/>
                    </a:lnTo>
                    <a:cubicBezTo>
                      <a:pt x="478" y="340"/>
                      <a:pt x="485" y="355"/>
                      <a:pt x="495" y="365"/>
                    </a:cubicBezTo>
                    <a:lnTo>
                      <a:pt x="495" y="365"/>
                    </a:lnTo>
                    <a:cubicBezTo>
                      <a:pt x="502" y="372"/>
                      <a:pt x="510" y="378"/>
                      <a:pt x="518" y="380"/>
                    </a:cubicBezTo>
                    <a:lnTo>
                      <a:pt x="518" y="380"/>
                    </a:lnTo>
                    <a:cubicBezTo>
                      <a:pt x="523" y="382"/>
                      <a:pt x="525" y="385"/>
                      <a:pt x="525" y="389"/>
                    </a:cubicBezTo>
                    <a:lnTo>
                      <a:pt x="525" y="389"/>
                    </a:lnTo>
                    <a:cubicBezTo>
                      <a:pt x="525" y="394"/>
                      <a:pt x="523" y="397"/>
                      <a:pt x="518" y="398"/>
                    </a:cubicBezTo>
                    <a:lnTo>
                      <a:pt x="518" y="398"/>
                    </a:lnTo>
                    <a:cubicBezTo>
                      <a:pt x="511" y="401"/>
                      <a:pt x="502" y="402"/>
                      <a:pt x="494" y="4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91">
                <a:extLst>
                  <a:ext uri="{FF2B5EF4-FFF2-40B4-BE49-F238E27FC236}">
                    <a16:creationId xmlns:a16="http://schemas.microsoft.com/office/drawing/2014/main" id="{F1CAABF1-6814-44DE-8196-1BF30F8EC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8992" y="9481503"/>
                <a:ext cx="102036" cy="353202"/>
              </a:xfrm>
              <a:custGeom>
                <a:avLst/>
                <a:gdLst>
                  <a:gd name="T0" fmla="*/ 57 w 115"/>
                  <a:gd name="T1" fmla="*/ 20 h 397"/>
                  <a:gd name="T2" fmla="*/ 57 w 115"/>
                  <a:gd name="T3" fmla="*/ 20 h 397"/>
                  <a:gd name="T4" fmla="*/ 36 w 115"/>
                  <a:gd name="T5" fmla="*/ 33 h 397"/>
                  <a:gd name="T6" fmla="*/ 36 w 115"/>
                  <a:gd name="T7" fmla="*/ 33 h 397"/>
                  <a:gd name="T8" fmla="*/ 19 w 115"/>
                  <a:gd name="T9" fmla="*/ 76 h 397"/>
                  <a:gd name="T10" fmla="*/ 19 w 115"/>
                  <a:gd name="T11" fmla="*/ 320 h 397"/>
                  <a:gd name="T12" fmla="*/ 19 w 115"/>
                  <a:gd name="T13" fmla="*/ 320 h 397"/>
                  <a:gd name="T14" fmla="*/ 36 w 115"/>
                  <a:gd name="T15" fmla="*/ 362 h 397"/>
                  <a:gd name="T16" fmla="*/ 36 w 115"/>
                  <a:gd name="T17" fmla="*/ 362 h 397"/>
                  <a:gd name="T18" fmla="*/ 57 w 115"/>
                  <a:gd name="T19" fmla="*/ 376 h 397"/>
                  <a:gd name="T20" fmla="*/ 57 w 115"/>
                  <a:gd name="T21" fmla="*/ 376 h 397"/>
                  <a:gd name="T22" fmla="*/ 78 w 115"/>
                  <a:gd name="T23" fmla="*/ 362 h 397"/>
                  <a:gd name="T24" fmla="*/ 78 w 115"/>
                  <a:gd name="T25" fmla="*/ 362 h 397"/>
                  <a:gd name="T26" fmla="*/ 95 w 115"/>
                  <a:gd name="T27" fmla="*/ 320 h 397"/>
                  <a:gd name="T28" fmla="*/ 95 w 115"/>
                  <a:gd name="T29" fmla="*/ 76 h 397"/>
                  <a:gd name="T30" fmla="*/ 95 w 115"/>
                  <a:gd name="T31" fmla="*/ 76 h 397"/>
                  <a:gd name="T32" fmla="*/ 78 w 115"/>
                  <a:gd name="T33" fmla="*/ 33 h 397"/>
                  <a:gd name="T34" fmla="*/ 78 w 115"/>
                  <a:gd name="T35" fmla="*/ 33 h 397"/>
                  <a:gd name="T36" fmla="*/ 57 w 115"/>
                  <a:gd name="T37" fmla="*/ 20 h 397"/>
                  <a:gd name="T38" fmla="*/ 57 w 115"/>
                  <a:gd name="T39" fmla="*/ 396 h 397"/>
                  <a:gd name="T40" fmla="*/ 57 w 115"/>
                  <a:gd name="T41" fmla="*/ 396 h 397"/>
                  <a:gd name="T42" fmla="*/ 54 w 115"/>
                  <a:gd name="T43" fmla="*/ 395 h 397"/>
                  <a:gd name="T44" fmla="*/ 54 w 115"/>
                  <a:gd name="T45" fmla="*/ 395 h 397"/>
                  <a:gd name="T46" fmla="*/ 23 w 115"/>
                  <a:gd name="T47" fmla="*/ 376 h 397"/>
                  <a:gd name="T48" fmla="*/ 23 w 115"/>
                  <a:gd name="T49" fmla="*/ 376 h 397"/>
                  <a:gd name="T50" fmla="*/ 0 w 115"/>
                  <a:gd name="T51" fmla="*/ 320 h 397"/>
                  <a:gd name="T52" fmla="*/ 0 w 115"/>
                  <a:gd name="T53" fmla="*/ 76 h 397"/>
                  <a:gd name="T54" fmla="*/ 0 w 115"/>
                  <a:gd name="T55" fmla="*/ 76 h 397"/>
                  <a:gd name="T56" fmla="*/ 23 w 115"/>
                  <a:gd name="T57" fmla="*/ 20 h 397"/>
                  <a:gd name="T58" fmla="*/ 23 w 115"/>
                  <a:gd name="T59" fmla="*/ 20 h 397"/>
                  <a:gd name="T60" fmla="*/ 54 w 115"/>
                  <a:gd name="T61" fmla="*/ 1 h 397"/>
                  <a:gd name="T62" fmla="*/ 54 w 115"/>
                  <a:gd name="T63" fmla="*/ 1 h 397"/>
                  <a:gd name="T64" fmla="*/ 59 w 115"/>
                  <a:gd name="T65" fmla="*/ 1 h 397"/>
                  <a:gd name="T66" fmla="*/ 59 w 115"/>
                  <a:gd name="T67" fmla="*/ 1 h 397"/>
                  <a:gd name="T68" fmla="*/ 91 w 115"/>
                  <a:gd name="T69" fmla="*/ 20 h 397"/>
                  <a:gd name="T70" fmla="*/ 91 w 115"/>
                  <a:gd name="T71" fmla="*/ 20 h 397"/>
                  <a:gd name="T72" fmla="*/ 114 w 115"/>
                  <a:gd name="T73" fmla="*/ 76 h 397"/>
                  <a:gd name="T74" fmla="*/ 114 w 115"/>
                  <a:gd name="T75" fmla="*/ 320 h 397"/>
                  <a:gd name="T76" fmla="*/ 114 w 115"/>
                  <a:gd name="T77" fmla="*/ 320 h 397"/>
                  <a:gd name="T78" fmla="*/ 91 w 115"/>
                  <a:gd name="T79" fmla="*/ 376 h 397"/>
                  <a:gd name="T80" fmla="*/ 91 w 115"/>
                  <a:gd name="T81" fmla="*/ 376 h 397"/>
                  <a:gd name="T82" fmla="*/ 59 w 115"/>
                  <a:gd name="T83" fmla="*/ 395 h 397"/>
                  <a:gd name="T84" fmla="*/ 59 w 115"/>
                  <a:gd name="T85" fmla="*/ 395 h 397"/>
                  <a:gd name="T86" fmla="*/ 57 w 115"/>
                  <a:gd name="T87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5" h="397">
                    <a:moveTo>
                      <a:pt x="57" y="20"/>
                    </a:moveTo>
                    <a:lnTo>
                      <a:pt x="57" y="20"/>
                    </a:lnTo>
                    <a:cubicBezTo>
                      <a:pt x="49" y="23"/>
                      <a:pt x="42" y="28"/>
                      <a:pt x="36" y="33"/>
                    </a:cubicBezTo>
                    <a:lnTo>
                      <a:pt x="36" y="33"/>
                    </a:lnTo>
                    <a:cubicBezTo>
                      <a:pt x="26" y="45"/>
                      <a:pt x="19" y="60"/>
                      <a:pt x="19" y="76"/>
                    </a:cubicBezTo>
                    <a:lnTo>
                      <a:pt x="19" y="320"/>
                    </a:lnTo>
                    <a:lnTo>
                      <a:pt x="19" y="320"/>
                    </a:lnTo>
                    <a:cubicBezTo>
                      <a:pt x="19" y="337"/>
                      <a:pt x="26" y="352"/>
                      <a:pt x="36" y="362"/>
                    </a:cubicBezTo>
                    <a:lnTo>
                      <a:pt x="36" y="362"/>
                    </a:lnTo>
                    <a:cubicBezTo>
                      <a:pt x="42" y="369"/>
                      <a:pt x="49" y="374"/>
                      <a:pt x="57" y="376"/>
                    </a:cubicBezTo>
                    <a:lnTo>
                      <a:pt x="57" y="376"/>
                    </a:lnTo>
                    <a:cubicBezTo>
                      <a:pt x="65" y="374"/>
                      <a:pt x="72" y="369"/>
                      <a:pt x="78" y="362"/>
                    </a:cubicBezTo>
                    <a:lnTo>
                      <a:pt x="78" y="362"/>
                    </a:lnTo>
                    <a:cubicBezTo>
                      <a:pt x="89" y="352"/>
                      <a:pt x="95" y="337"/>
                      <a:pt x="95" y="320"/>
                    </a:cubicBezTo>
                    <a:lnTo>
                      <a:pt x="95" y="76"/>
                    </a:lnTo>
                    <a:lnTo>
                      <a:pt x="95" y="76"/>
                    </a:lnTo>
                    <a:cubicBezTo>
                      <a:pt x="95" y="60"/>
                      <a:pt x="89" y="45"/>
                      <a:pt x="78" y="33"/>
                    </a:cubicBezTo>
                    <a:lnTo>
                      <a:pt x="78" y="33"/>
                    </a:lnTo>
                    <a:cubicBezTo>
                      <a:pt x="72" y="28"/>
                      <a:pt x="65" y="23"/>
                      <a:pt x="57" y="20"/>
                    </a:cubicBezTo>
                    <a:close/>
                    <a:moveTo>
                      <a:pt x="57" y="396"/>
                    </a:moveTo>
                    <a:lnTo>
                      <a:pt x="57" y="396"/>
                    </a:lnTo>
                    <a:cubicBezTo>
                      <a:pt x="56" y="396"/>
                      <a:pt x="55" y="396"/>
                      <a:pt x="54" y="395"/>
                    </a:cubicBezTo>
                    <a:lnTo>
                      <a:pt x="54" y="395"/>
                    </a:lnTo>
                    <a:cubicBezTo>
                      <a:pt x="42" y="392"/>
                      <a:pt x="32" y="385"/>
                      <a:pt x="23" y="376"/>
                    </a:cubicBezTo>
                    <a:lnTo>
                      <a:pt x="23" y="376"/>
                    </a:lnTo>
                    <a:cubicBezTo>
                      <a:pt x="8" y="362"/>
                      <a:pt x="0" y="341"/>
                      <a:pt x="0" y="320"/>
                    </a:cubicBezTo>
                    <a:lnTo>
                      <a:pt x="0" y="76"/>
                    </a:lnTo>
                    <a:lnTo>
                      <a:pt x="0" y="76"/>
                    </a:lnTo>
                    <a:cubicBezTo>
                      <a:pt x="0" y="54"/>
                      <a:pt x="8" y="34"/>
                      <a:pt x="23" y="20"/>
                    </a:cubicBezTo>
                    <a:lnTo>
                      <a:pt x="23" y="20"/>
                    </a:lnTo>
                    <a:cubicBezTo>
                      <a:pt x="32" y="11"/>
                      <a:pt x="42" y="5"/>
                      <a:pt x="54" y="1"/>
                    </a:cubicBezTo>
                    <a:lnTo>
                      <a:pt x="54" y="1"/>
                    </a:lnTo>
                    <a:cubicBezTo>
                      <a:pt x="56" y="0"/>
                      <a:pt x="58" y="0"/>
                      <a:pt x="59" y="1"/>
                    </a:cubicBezTo>
                    <a:lnTo>
                      <a:pt x="59" y="1"/>
                    </a:lnTo>
                    <a:cubicBezTo>
                      <a:pt x="72" y="5"/>
                      <a:pt x="82" y="11"/>
                      <a:pt x="91" y="20"/>
                    </a:cubicBezTo>
                    <a:lnTo>
                      <a:pt x="91" y="20"/>
                    </a:lnTo>
                    <a:cubicBezTo>
                      <a:pt x="106" y="34"/>
                      <a:pt x="114" y="54"/>
                      <a:pt x="114" y="76"/>
                    </a:cubicBezTo>
                    <a:lnTo>
                      <a:pt x="114" y="320"/>
                    </a:lnTo>
                    <a:lnTo>
                      <a:pt x="114" y="320"/>
                    </a:lnTo>
                    <a:cubicBezTo>
                      <a:pt x="114" y="341"/>
                      <a:pt x="106" y="362"/>
                      <a:pt x="91" y="376"/>
                    </a:cubicBezTo>
                    <a:lnTo>
                      <a:pt x="91" y="376"/>
                    </a:lnTo>
                    <a:cubicBezTo>
                      <a:pt x="82" y="385"/>
                      <a:pt x="72" y="392"/>
                      <a:pt x="59" y="395"/>
                    </a:cubicBezTo>
                    <a:lnTo>
                      <a:pt x="59" y="395"/>
                    </a:lnTo>
                    <a:cubicBezTo>
                      <a:pt x="59" y="396"/>
                      <a:pt x="58" y="396"/>
                      <a:pt x="57" y="3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92">
                <a:extLst>
                  <a:ext uri="{FF2B5EF4-FFF2-40B4-BE49-F238E27FC236}">
                    <a16:creationId xmlns:a16="http://schemas.microsoft.com/office/drawing/2014/main" id="{9040EBEF-6094-4346-A0D1-AA0B20F94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6841" y="9493278"/>
                <a:ext cx="86338" cy="333578"/>
              </a:xfrm>
              <a:custGeom>
                <a:avLst/>
                <a:gdLst>
                  <a:gd name="T0" fmla="*/ 0 w 96"/>
                  <a:gd name="T1" fmla="*/ 66 h 377"/>
                  <a:gd name="T2" fmla="*/ 0 w 96"/>
                  <a:gd name="T3" fmla="*/ 188 h 377"/>
                  <a:gd name="T4" fmla="*/ 0 w 96"/>
                  <a:gd name="T5" fmla="*/ 310 h 377"/>
                  <a:gd name="T6" fmla="*/ 0 w 96"/>
                  <a:gd name="T7" fmla="*/ 310 h 377"/>
                  <a:gd name="T8" fmla="*/ 21 w 96"/>
                  <a:gd name="T9" fmla="*/ 359 h 377"/>
                  <a:gd name="T10" fmla="*/ 21 w 96"/>
                  <a:gd name="T11" fmla="*/ 359 h 377"/>
                  <a:gd name="T12" fmla="*/ 48 w 96"/>
                  <a:gd name="T13" fmla="*/ 376 h 377"/>
                  <a:gd name="T14" fmla="*/ 48 w 96"/>
                  <a:gd name="T15" fmla="*/ 376 h 377"/>
                  <a:gd name="T16" fmla="*/ 75 w 96"/>
                  <a:gd name="T17" fmla="*/ 359 h 377"/>
                  <a:gd name="T18" fmla="*/ 75 w 96"/>
                  <a:gd name="T19" fmla="*/ 359 h 377"/>
                  <a:gd name="T20" fmla="*/ 95 w 96"/>
                  <a:gd name="T21" fmla="*/ 310 h 377"/>
                  <a:gd name="T22" fmla="*/ 95 w 96"/>
                  <a:gd name="T23" fmla="*/ 188 h 377"/>
                  <a:gd name="T24" fmla="*/ 95 w 96"/>
                  <a:gd name="T25" fmla="*/ 66 h 377"/>
                  <a:gd name="T26" fmla="*/ 95 w 96"/>
                  <a:gd name="T27" fmla="*/ 66 h 377"/>
                  <a:gd name="T28" fmla="*/ 75 w 96"/>
                  <a:gd name="T29" fmla="*/ 17 h 377"/>
                  <a:gd name="T30" fmla="*/ 75 w 96"/>
                  <a:gd name="T31" fmla="*/ 17 h 377"/>
                  <a:gd name="T32" fmla="*/ 48 w 96"/>
                  <a:gd name="T33" fmla="*/ 0 h 377"/>
                  <a:gd name="T34" fmla="*/ 48 w 96"/>
                  <a:gd name="T35" fmla="*/ 0 h 377"/>
                  <a:gd name="T36" fmla="*/ 21 w 96"/>
                  <a:gd name="T37" fmla="*/ 17 h 377"/>
                  <a:gd name="T38" fmla="*/ 21 w 96"/>
                  <a:gd name="T39" fmla="*/ 17 h 377"/>
                  <a:gd name="T40" fmla="*/ 0 w 96"/>
                  <a:gd name="T41" fmla="*/ 66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6" h="377">
                    <a:moveTo>
                      <a:pt x="0" y="66"/>
                    </a:moveTo>
                    <a:lnTo>
                      <a:pt x="0" y="188"/>
                    </a:lnTo>
                    <a:lnTo>
                      <a:pt x="0" y="310"/>
                    </a:lnTo>
                    <a:lnTo>
                      <a:pt x="0" y="310"/>
                    </a:lnTo>
                    <a:cubicBezTo>
                      <a:pt x="0" y="329"/>
                      <a:pt x="8" y="347"/>
                      <a:pt x="21" y="359"/>
                    </a:cubicBezTo>
                    <a:lnTo>
                      <a:pt x="21" y="359"/>
                    </a:lnTo>
                    <a:cubicBezTo>
                      <a:pt x="28" y="367"/>
                      <a:pt x="38" y="373"/>
                      <a:pt x="48" y="376"/>
                    </a:cubicBezTo>
                    <a:lnTo>
                      <a:pt x="48" y="376"/>
                    </a:lnTo>
                    <a:cubicBezTo>
                      <a:pt x="59" y="373"/>
                      <a:pt x="68" y="367"/>
                      <a:pt x="75" y="359"/>
                    </a:cubicBezTo>
                    <a:lnTo>
                      <a:pt x="75" y="359"/>
                    </a:lnTo>
                    <a:cubicBezTo>
                      <a:pt x="87" y="347"/>
                      <a:pt x="95" y="329"/>
                      <a:pt x="95" y="310"/>
                    </a:cubicBezTo>
                    <a:lnTo>
                      <a:pt x="95" y="188"/>
                    </a:lnTo>
                    <a:lnTo>
                      <a:pt x="95" y="66"/>
                    </a:lnTo>
                    <a:lnTo>
                      <a:pt x="95" y="66"/>
                    </a:lnTo>
                    <a:cubicBezTo>
                      <a:pt x="95" y="47"/>
                      <a:pt x="87" y="29"/>
                      <a:pt x="75" y="17"/>
                    </a:cubicBezTo>
                    <a:lnTo>
                      <a:pt x="75" y="17"/>
                    </a:lnTo>
                    <a:cubicBezTo>
                      <a:pt x="68" y="9"/>
                      <a:pt x="59" y="3"/>
                      <a:pt x="48" y="0"/>
                    </a:cubicBezTo>
                    <a:lnTo>
                      <a:pt x="48" y="0"/>
                    </a:lnTo>
                    <a:cubicBezTo>
                      <a:pt x="38" y="3"/>
                      <a:pt x="28" y="9"/>
                      <a:pt x="21" y="17"/>
                    </a:cubicBezTo>
                    <a:lnTo>
                      <a:pt x="21" y="17"/>
                    </a:lnTo>
                    <a:cubicBezTo>
                      <a:pt x="8" y="29"/>
                      <a:pt x="0" y="47"/>
                      <a:pt x="0" y="6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93">
                <a:extLst>
                  <a:ext uri="{FF2B5EF4-FFF2-40B4-BE49-F238E27FC236}">
                    <a16:creationId xmlns:a16="http://schemas.microsoft.com/office/drawing/2014/main" id="{249AC98F-5D7C-4BF1-B9DB-741C8DD2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502" y="10078021"/>
                <a:ext cx="2990441" cy="278638"/>
              </a:xfrm>
              <a:custGeom>
                <a:avLst/>
                <a:gdLst>
                  <a:gd name="T0" fmla="*/ 88 w 3361"/>
                  <a:gd name="T1" fmla="*/ 19 h 315"/>
                  <a:gd name="T2" fmla="*/ 88 w 3361"/>
                  <a:gd name="T3" fmla="*/ 19 h 315"/>
                  <a:gd name="T4" fmla="*/ 39 w 3361"/>
                  <a:gd name="T5" fmla="*/ 39 h 315"/>
                  <a:gd name="T6" fmla="*/ 39 w 3361"/>
                  <a:gd name="T7" fmla="*/ 39 h 315"/>
                  <a:gd name="T8" fmla="*/ 19 w 3361"/>
                  <a:gd name="T9" fmla="*/ 89 h 315"/>
                  <a:gd name="T10" fmla="*/ 19 w 3361"/>
                  <a:gd name="T11" fmla="*/ 226 h 315"/>
                  <a:gd name="T12" fmla="*/ 19 w 3361"/>
                  <a:gd name="T13" fmla="*/ 226 h 315"/>
                  <a:gd name="T14" fmla="*/ 39 w 3361"/>
                  <a:gd name="T15" fmla="*/ 276 h 315"/>
                  <a:gd name="T16" fmla="*/ 39 w 3361"/>
                  <a:gd name="T17" fmla="*/ 276 h 315"/>
                  <a:gd name="T18" fmla="*/ 88 w 3361"/>
                  <a:gd name="T19" fmla="*/ 295 h 315"/>
                  <a:gd name="T20" fmla="*/ 3271 w 3361"/>
                  <a:gd name="T21" fmla="*/ 295 h 315"/>
                  <a:gd name="T22" fmla="*/ 3271 w 3361"/>
                  <a:gd name="T23" fmla="*/ 295 h 315"/>
                  <a:gd name="T24" fmla="*/ 3320 w 3361"/>
                  <a:gd name="T25" fmla="*/ 276 h 315"/>
                  <a:gd name="T26" fmla="*/ 3320 w 3361"/>
                  <a:gd name="T27" fmla="*/ 276 h 315"/>
                  <a:gd name="T28" fmla="*/ 3341 w 3361"/>
                  <a:gd name="T29" fmla="*/ 226 h 315"/>
                  <a:gd name="T30" fmla="*/ 3341 w 3361"/>
                  <a:gd name="T31" fmla="*/ 89 h 315"/>
                  <a:gd name="T32" fmla="*/ 3341 w 3361"/>
                  <a:gd name="T33" fmla="*/ 89 h 315"/>
                  <a:gd name="T34" fmla="*/ 3320 w 3361"/>
                  <a:gd name="T35" fmla="*/ 39 h 315"/>
                  <a:gd name="T36" fmla="*/ 3320 w 3361"/>
                  <a:gd name="T37" fmla="*/ 39 h 315"/>
                  <a:gd name="T38" fmla="*/ 3271 w 3361"/>
                  <a:gd name="T39" fmla="*/ 19 h 315"/>
                  <a:gd name="T40" fmla="*/ 88 w 3361"/>
                  <a:gd name="T41" fmla="*/ 19 h 315"/>
                  <a:gd name="T42" fmla="*/ 3271 w 3361"/>
                  <a:gd name="T43" fmla="*/ 314 h 315"/>
                  <a:gd name="T44" fmla="*/ 88 w 3361"/>
                  <a:gd name="T45" fmla="*/ 314 h 315"/>
                  <a:gd name="T46" fmla="*/ 88 w 3361"/>
                  <a:gd name="T47" fmla="*/ 314 h 315"/>
                  <a:gd name="T48" fmla="*/ 26 w 3361"/>
                  <a:gd name="T49" fmla="*/ 288 h 315"/>
                  <a:gd name="T50" fmla="*/ 26 w 3361"/>
                  <a:gd name="T51" fmla="*/ 288 h 315"/>
                  <a:gd name="T52" fmla="*/ 0 w 3361"/>
                  <a:gd name="T53" fmla="*/ 226 h 315"/>
                  <a:gd name="T54" fmla="*/ 0 w 3361"/>
                  <a:gd name="T55" fmla="*/ 89 h 315"/>
                  <a:gd name="T56" fmla="*/ 0 w 3361"/>
                  <a:gd name="T57" fmla="*/ 89 h 315"/>
                  <a:gd name="T58" fmla="*/ 26 w 3361"/>
                  <a:gd name="T59" fmla="*/ 26 h 315"/>
                  <a:gd name="T60" fmla="*/ 26 w 3361"/>
                  <a:gd name="T61" fmla="*/ 26 h 315"/>
                  <a:gd name="T62" fmla="*/ 88 w 3361"/>
                  <a:gd name="T63" fmla="*/ 0 h 315"/>
                  <a:gd name="T64" fmla="*/ 3271 w 3361"/>
                  <a:gd name="T65" fmla="*/ 0 h 315"/>
                  <a:gd name="T66" fmla="*/ 3271 w 3361"/>
                  <a:gd name="T67" fmla="*/ 0 h 315"/>
                  <a:gd name="T68" fmla="*/ 3334 w 3361"/>
                  <a:gd name="T69" fmla="*/ 26 h 315"/>
                  <a:gd name="T70" fmla="*/ 3334 w 3361"/>
                  <a:gd name="T71" fmla="*/ 26 h 315"/>
                  <a:gd name="T72" fmla="*/ 3360 w 3361"/>
                  <a:gd name="T73" fmla="*/ 89 h 315"/>
                  <a:gd name="T74" fmla="*/ 3360 w 3361"/>
                  <a:gd name="T75" fmla="*/ 226 h 315"/>
                  <a:gd name="T76" fmla="*/ 3360 w 3361"/>
                  <a:gd name="T77" fmla="*/ 226 h 315"/>
                  <a:gd name="T78" fmla="*/ 3334 w 3361"/>
                  <a:gd name="T79" fmla="*/ 288 h 315"/>
                  <a:gd name="T80" fmla="*/ 3334 w 3361"/>
                  <a:gd name="T81" fmla="*/ 288 h 315"/>
                  <a:gd name="T82" fmla="*/ 3271 w 3361"/>
                  <a:gd name="T83" fmla="*/ 314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61" h="315">
                    <a:moveTo>
                      <a:pt x="88" y="19"/>
                    </a:moveTo>
                    <a:lnTo>
                      <a:pt x="88" y="19"/>
                    </a:lnTo>
                    <a:cubicBezTo>
                      <a:pt x="69" y="19"/>
                      <a:pt x="52" y="26"/>
                      <a:pt x="39" y="39"/>
                    </a:cubicBezTo>
                    <a:lnTo>
                      <a:pt x="39" y="39"/>
                    </a:lnTo>
                    <a:cubicBezTo>
                      <a:pt x="26" y="53"/>
                      <a:pt x="19" y="70"/>
                      <a:pt x="19" y="89"/>
                    </a:cubicBezTo>
                    <a:lnTo>
                      <a:pt x="19" y="226"/>
                    </a:lnTo>
                    <a:lnTo>
                      <a:pt x="19" y="226"/>
                    </a:lnTo>
                    <a:cubicBezTo>
                      <a:pt x="19" y="245"/>
                      <a:pt x="26" y="262"/>
                      <a:pt x="39" y="276"/>
                    </a:cubicBezTo>
                    <a:lnTo>
                      <a:pt x="39" y="276"/>
                    </a:lnTo>
                    <a:cubicBezTo>
                      <a:pt x="52" y="288"/>
                      <a:pt x="69" y="295"/>
                      <a:pt x="88" y="295"/>
                    </a:cubicBezTo>
                    <a:lnTo>
                      <a:pt x="3271" y="295"/>
                    </a:lnTo>
                    <a:lnTo>
                      <a:pt x="3271" y="295"/>
                    </a:lnTo>
                    <a:cubicBezTo>
                      <a:pt x="3289" y="295"/>
                      <a:pt x="3307" y="288"/>
                      <a:pt x="3320" y="276"/>
                    </a:cubicBezTo>
                    <a:lnTo>
                      <a:pt x="3320" y="276"/>
                    </a:lnTo>
                    <a:cubicBezTo>
                      <a:pt x="3333" y="262"/>
                      <a:pt x="3341" y="245"/>
                      <a:pt x="3341" y="226"/>
                    </a:cubicBezTo>
                    <a:lnTo>
                      <a:pt x="3341" y="89"/>
                    </a:lnTo>
                    <a:lnTo>
                      <a:pt x="3341" y="89"/>
                    </a:lnTo>
                    <a:cubicBezTo>
                      <a:pt x="3341" y="70"/>
                      <a:pt x="3333" y="53"/>
                      <a:pt x="3320" y="39"/>
                    </a:cubicBezTo>
                    <a:lnTo>
                      <a:pt x="3320" y="39"/>
                    </a:lnTo>
                    <a:cubicBezTo>
                      <a:pt x="3307" y="26"/>
                      <a:pt x="3289" y="19"/>
                      <a:pt x="3271" y="19"/>
                    </a:cubicBezTo>
                    <a:lnTo>
                      <a:pt x="88" y="19"/>
                    </a:lnTo>
                    <a:close/>
                    <a:moveTo>
                      <a:pt x="3271" y="314"/>
                    </a:moveTo>
                    <a:lnTo>
                      <a:pt x="88" y="314"/>
                    </a:lnTo>
                    <a:lnTo>
                      <a:pt x="88" y="314"/>
                    </a:lnTo>
                    <a:cubicBezTo>
                      <a:pt x="65" y="314"/>
                      <a:pt x="43" y="305"/>
                      <a:pt x="26" y="288"/>
                    </a:cubicBezTo>
                    <a:lnTo>
                      <a:pt x="26" y="288"/>
                    </a:lnTo>
                    <a:cubicBezTo>
                      <a:pt x="9" y="272"/>
                      <a:pt x="0" y="250"/>
                      <a:pt x="0" y="226"/>
                    </a:cubicBezTo>
                    <a:lnTo>
                      <a:pt x="0" y="89"/>
                    </a:lnTo>
                    <a:lnTo>
                      <a:pt x="0" y="89"/>
                    </a:lnTo>
                    <a:cubicBezTo>
                      <a:pt x="0" y="65"/>
                      <a:pt x="9" y="43"/>
                      <a:pt x="26" y="26"/>
                    </a:cubicBezTo>
                    <a:lnTo>
                      <a:pt x="26" y="26"/>
                    </a:lnTo>
                    <a:cubicBezTo>
                      <a:pt x="43" y="9"/>
                      <a:pt x="65" y="0"/>
                      <a:pt x="88" y="0"/>
                    </a:cubicBezTo>
                    <a:lnTo>
                      <a:pt x="3271" y="0"/>
                    </a:lnTo>
                    <a:lnTo>
                      <a:pt x="3271" y="0"/>
                    </a:lnTo>
                    <a:cubicBezTo>
                      <a:pt x="3294" y="0"/>
                      <a:pt x="3317" y="9"/>
                      <a:pt x="3334" y="26"/>
                    </a:cubicBezTo>
                    <a:lnTo>
                      <a:pt x="3334" y="26"/>
                    </a:lnTo>
                    <a:cubicBezTo>
                      <a:pt x="3350" y="43"/>
                      <a:pt x="3360" y="65"/>
                      <a:pt x="3360" y="89"/>
                    </a:cubicBezTo>
                    <a:lnTo>
                      <a:pt x="3360" y="226"/>
                    </a:lnTo>
                    <a:lnTo>
                      <a:pt x="3360" y="226"/>
                    </a:lnTo>
                    <a:cubicBezTo>
                      <a:pt x="3360" y="250"/>
                      <a:pt x="3350" y="272"/>
                      <a:pt x="3334" y="288"/>
                    </a:cubicBezTo>
                    <a:lnTo>
                      <a:pt x="3334" y="288"/>
                    </a:lnTo>
                    <a:cubicBezTo>
                      <a:pt x="3317" y="305"/>
                      <a:pt x="3294" y="314"/>
                      <a:pt x="3271" y="3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94">
                <a:extLst>
                  <a:ext uri="{FF2B5EF4-FFF2-40B4-BE49-F238E27FC236}">
                    <a16:creationId xmlns:a16="http://schemas.microsoft.com/office/drawing/2014/main" id="{27833CCE-5495-428F-B9B6-A1F0948CF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1454" y="10078021"/>
                <a:ext cx="180525" cy="278638"/>
              </a:xfrm>
              <a:custGeom>
                <a:avLst/>
                <a:gdLst>
                  <a:gd name="T0" fmla="*/ 54 w 205"/>
                  <a:gd name="T1" fmla="*/ 295 h 315"/>
                  <a:gd name="T2" fmla="*/ 116 w 205"/>
                  <a:gd name="T3" fmla="*/ 295 h 315"/>
                  <a:gd name="T4" fmla="*/ 116 w 205"/>
                  <a:gd name="T5" fmla="*/ 295 h 315"/>
                  <a:gd name="T6" fmla="*/ 165 w 205"/>
                  <a:gd name="T7" fmla="*/ 276 h 315"/>
                  <a:gd name="T8" fmla="*/ 165 w 205"/>
                  <a:gd name="T9" fmla="*/ 276 h 315"/>
                  <a:gd name="T10" fmla="*/ 185 w 205"/>
                  <a:gd name="T11" fmla="*/ 226 h 315"/>
                  <a:gd name="T12" fmla="*/ 185 w 205"/>
                  <a:gd name="T13" fmla="*/ 89 h 315"/>
                  <a:gd name="T14" fmla="*/ 185 w 205"/>
                  <a:gd name="T15" fmla="*/ 89 h 315"/>
                  <a:gd name="T16" fmla="*/ 165 w 205"/>
                  <a:gd name="T17" fmla="*/ 39 h 315"/>
                  <a:gd name="T18" fmla="*/ 165 w 205"/>
                  <a:gd name="T19" fmla="*/ 39 h 315"/>
                  <a:gd name="T20" fmla="*/ 116 w 205"/>
                  <a:gd name="T21" fmla="*/ 19 h 315"/>
                  <a:gd name="T22" fmla="*/ 54 w 205"/>
                  <a:gd name="T23" fmla="*/ 19 h 315"/>
                  <a:gd name="T24" fmla="*/ 54 w 205"/>
                  <a:gd name="T25" fmla="*/ 19 h 315"/>
                  <a:gd name="T26" fmla="*/ 63 w 205"/>
                  <a:gd name="T27" fmla="*/ 26 h 315"/>
                  <a:gd name="T28" fmla="*/ 63 w 205"/>
                  <a:gd name="T29" fmla="*/ 26 h 315"/>
                  <a:gd name="T30" fmla="*/ 89 w 205"/>
                  <a:gd name="T31" fmla="*/ 89 h 315"/>
                  <a:gd name="T32" fmla="*/ 89 w 205"/>
                  <a:gd name="T33" fmla="*/ 226 h 315"/>
                  <a:gd name="T34" fmla="*/ 89 w 205"/>
                  <a:gd name="T35" fmla="*/ 226 h 315"/>
                  <a:gd name="T36" fmla="*/ 63 w 205"/>
                  <a:gd name="T37" fmla="*/ 288 h 315"/>
                  <a:gd name="T38" fmla="*/ 63 w 205"/>
                  <a:gd name="T39" fmla="*/ 288 h 315"/>
                  <a:gd name="T40" fmla="*/ 54 w 205"/>
                  <a:gd name="T41" fmla="*/ 295 h 315"/>
                  <a:gd name="T42" fmla="*/ 116 w 205"/>
                  <a:gd name="T43" fmla="*/ 314 h 315"/>
                  <a:gd name="T44" fmla="*/ 0 w 205"/>
                  <a:gd name="T45" fmla="*/ 314 h 315"/>
                  <a:gd name="T46" fmla="*/ 0 w 205"/>
                  <a:gd name="T47" fmla="*/ 295 h 315"/>
                  <a:gd name="T48" fmla="*/ 0 w 205"/>
                  <a:gd name="T49" fmla="*/ 295 h 315"/>
                  <a:gd name="T50" fmla="*/ 49 w 205"/>
                  <a:gd name="T51" fmla="*/ 276 h 315"/>
                  <a:gd name="T52" fmla="*/ 49 w 205"/>
                  <a:gd name="T53" fmla="*/ 276 h 315"/>
                  <a:gd name="T54" fmla="*/ 70 w 205"/>
                  <a:gd name="T55" fmla="*/ 226 h 315"/>
                  <a:gd name="T56" fmla="*/ 70 w 205"/>
                  <a:gd name="T57" fmla="*/ 89 h 315"/>
                  <a:gd name="T58" fmla="*/ 70 w 205"/>
                  <a:gd name="T59" fmla="*/ 89 h 315"/>
                  <a:gd name="T60" fmla="*/ 49 w 205"/>
                  <a:gd name="T61" fmla="*/ 39 h 315"/>
                  <a:gd name="T62" fmla="*/ 49 w 205"/>
                  <a:gd name="T63" fmla="*/ 39 h 315"/>
                  <a:gd name="T64" fmla="*/ 0 w 205"/>
                  <a:gd name="T65" fmla="*/ 19 h 315"/>
                  <a:gd name="T66" fmla="*/ 0 w 205"/>
                  <a:gd name="T67" fmla="*/ 0 h 315"/>
                  <a:gd name="T68" fmla="*/ 116 w 205"/>
                  <a:gd name="T69" fmla="*/ 0 h 315"/>
                  <a:gd name="T70" fmla="*/ 116 w 205"/>
                  <a:gd name="T71" fmla="*/ 0 h 315"/>
                  <a:gd name="T72" fmla="*/ 178 w 205"/>
                  <a:gd name="T73" fmla="*/ 26 h 315"/>
                  <a:gd name="T74" fmla="*/ 178 w 205"/>
                  <a:gd name="T75" fmla="*/ 26 h 315"/>
                  <a:gd name="T76" fmla="*/ 204 w 205"/>
                  <a:gd name="T77" fmla="*/ 89 h 315"/>
                  <a:gd name="T78" fmla="*/ 204 w 205"/>
                  <a:gd name="T79" fmla="*/ 226 h 315"/>
                  <a:gd name="T80" fmla="*/ 204 w 205"/>
                  <a:gd name="T81" fmla="*/ 226 h 315"/>
                  <a:gd name="T82" fmla="*/ 178 w 205"/>
                  <a:gd name="T83" fmla="*/ 288 h 315"/>
                  <a:gd name="T84" fmla="*/ 178 w 205"/>
                  <a:gd name="T85" fmla="*/ 288 h 315"/>
                  <a:gd name="T86" fmla="*/ 116 w 205"/>
                  <a:gd name="T87" fmla="*/ 314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5" h="315">
                    <a:moveTo>
                      <a:pt x="54" y="295"/>
                    </a:moveTo>
                    <a:lnTo>
                      <a:pt x="116" y="295"/>
                    </a:lnTo>
                    <a:lnTo>
                      <a:pt x="116" y="295"/>
                    </a:lnTo>
                    <a:cubicBezTo>
                      <a:pt x="134" y="295"/>
                      <a:pt x="152" y="288"/>
                      <a:pt x="165" y="276"/>
                    </a:cubicBezTo>
                    <a:lnTo>
                      <a:pt x="165" y="276"/>
                    </a:lnTo>
                    <a:cubicBezTo>
                      <a:pt x="178" y="262"/>
                      <a:pt x="185" y="245"/>
                      <a:pt x="185" y="226"/>
                    </a:cubicBezTo>
                    <a:lnTo>
                      <a:pt x="185" y="89"/>
                    </a:lnTo>
                    <a:lnTo>
                      <a:pt x="185" y="89"/>
                    </a:lnTo>
                    <a:cubicBezTo>
                      <a:pt x="185" y="70"/>
                      <a:pt x="178" y="53"/>
                      <a:pt x="165" y="39"/>
                    </a:cubicBezTo>
                    <a:lnTo>
                      <a:pt x="165" y="39"/>
                    </a:lnTo>
                    <a:cubicBezTo>
                      <a:pt x="152" y="26"/>
                      <a:pt x="134" y="19"/>
                      <a:pt x="116" y="19"/>
                    </a:cubicBezTo>
                    <a:lnTo>
                      <a:pt x="54" y="19"/>
                    </a:lnTo>
                    <a:lnTo>
                      <a:pt x="54" y="19"/>
                    </a:lnTo>
                    <a:cubicBezTo>
                      <a:pt x="57" y="22"/>
                      <a:pt x="60" y="24"/>
                      <a:pt x="63" y="26"/>
                    </a:cubicBezTo>
                    <a:lnTo>
                      <a:pt x="63" y="26"/>
                    </a:lnTo>
                    <a:cubicBezTo>
                      <a:pt x="79" y="43"/>
                      <a:pt x="89" y="65"/>
                      <a:pt x="89" y="89"/>
                    </a:cubicBezTo>
                    <a:lnTo>
                      <a:pt x="89" y="226"/>
                    </a:lnTo>
                    <a:lnTo>
                      <a:pt x="89" y="226"/>
                    </a:lnTo>
                    <a:cubicBezTo>
                      <a:pt x="89" y="250"/>
                      <a:pt x="79" y="272"/>
                      <a:pt x="63" y="288"/>
                    </a:cubicBezTo>
                    <a:lnTo>
                      <a:pt x="63" y="288"/>
                    </a:lnTo>
                    <a:cubicBezTo>
                      <a:pt x="60" y="291"/>
                      <a:pt x="57" y="294"/>
                      <a:pt x="54" y="295"/>
                    </a:cubicBezTo>
                    <a:close/>
                    <a:moveTo>
                      <a:pt x="116" y="314"/>
                    </a:moveTo>
                    <a:lnTo>
                      <a:pt x="0" y="314"/>
                    </a:lnTo>
                    <a:lnTo>
                      <a:pt x="0" y="295"/>
                    </a:lnTo>
                    <a:lnTo>
                      <a:pt x="0" y="295"/>
                    </a:lnTo>
                    <a:cubicBezTo>
                      <a:pt x="18" y="295"/>
                      <a:pt x="36" y="288"/>
                      <a:pt x="49" y="276"/>
                    </a:cubicBezTo>
                    <a:lnTo>
                      <a:pt x="49" y="276"/>
                    </a:lnTo>
                    <a:cubicBezTo>
                      <a:pt x="62" y="262"/>
                      <a:pt x="70" y="245"/>
                      <a:pt x="70" y="226"/>
                    </a:cubicBezTo>
                    <a:lnTo>
                      <a:pt x="70" y="89"/>
                    </a:lnTo>
                    <a:lnTo>
                      <a:pt x="70" y="89"/>
                    </a:lnTo>
                    <a:cubicBezTo>
                      <a:pt x="70" y="70"/>
                      <a:pt x="62" y="53"/>
                      <a:pt x="49" y="39"/>
                    </a:cubicBezTo>
                    <a:lnTo>
                      <a:pt x="49" y="39"/>
                    </a:lnTo>
                    <a:cubicBezTo>
                      <a:pt x="36" y="26"/>
                      <a:pt x="18" y="19"/>
                      <a:pt x="0" y="19"/>
                    </a:cubicBezTo>
                    <a:lnTo>
                      <a:pt x="0" y="0"/>
                    </a:lnTo>
                    <a:lnTo>
                      <a:pt x="116" y="0"/>
                    </a:lnTo>
                    <a:lnTo>
                      <a:pt x="116" y="0"/>
                    </a:lnTo>
                    <a:cubicBezTo>
                      <a:pt x="139" y="0"/>
                      <a:pt x="161" y="9"/>
                      <a:pt x="178" y="26"/>
                    </a:cubicBezTo>
                    <a:lnTo>
                      <a:pt x="178" y="26"/>
                    </a:lnTo>
                    <a:cubicBezTo>
                      <a:pt x="195" y="43"/>
                      <a:pt x="204" y="65"/>
                      <a:pt x="204" y="89"/>
                    </a:cubicBezTo>
                    <a:lnTo>
                      <a:pt x="204" y="226"/>
                    </a:lnTo>
                    <a:lnTo>
                      <a:pt x="204" y="226"/>
                    </a:lnTo>
                    <a:cubicBezTo>
                      <a:pt x="204" y="250"/>
                      <a:pt x="195" y="272"/>
                      <a:pt x="178" y="288"/>
                    </a:cubicBezTo>
                    <a:lnTo>
                      <a:pt x="178" y="288"/>
                    </a:lnTo>
                    <a:cubicBezTo>
                      <a:pt x="161" y="305"/>
                      <a:pt x="139" y="314"/>
                      <a:pt x="116" y="3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95">
                <a:extLst>
                  <a:ext uri="{FF2B5EF4-FFF2-40B4-BE49-F238E27FC236}">
                    <a16:creationId xmlns:a16="http://schemas.microsoft.com/office/drawing/2014/main" id="{65EA5455-7EEE-406E-8EE4-66CFADE44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1454" y="10085870"/>
                <a:ext cx="172676" cy="262940"/>
              </a:xfrm>
              <a:custGeom>
                <a:avLst/>
                <a:gdLst>
                  <a:gd name="T0" fmla="*/ 172 w 196"/>
                  <a:gd name="T1" fmla="*/ 23 h 297"/>
                  <a:gd name="T2" fmla="*/ 172 w 196"/>
                  <a:gd name="T3" fmla="*/ 23 h 297"/>
                  <a:gd name="T4" fmla="*/ 116 w 196"/>
                  <a:gd name="T5" fmla="*/ 0 h 297"/>
                  <a:gd name="T6" fmla="*/ 0 w 196"/>
                  <a:gd name="T7" fmla="*/ 0 h 297"/>
                  <a:gd name="T8" fmla="*/ 0 w 196"/>
                  <a:gd name="T9" fmla="*/ 0 h 297"/>
                  <a:gd name="T10" fmla="*/ 56 w 196"/>
                  <a:gd name="T11" fmla="*/ 23 h 297"/>
                  <a:gd name="T12" fmla="*/ 56 w 196"/>
                  <a:gd name="T13" fmla="*/ 23 h 297"/>
                  <a:gd name="T14" fmla="*/ 79 w 196"/>
                  <a:gd name="T15" fmla="*/ 80 h 297"/>
                  <a:gd name="T16" fmla="*/ 79 w 196"/>
                  <a:gd name="T17" fmla="*/ 148 h 297"/>
                  <a:gd name="T18" fmla="*/ 79 w 196"/>
                  <a:gd name="T19" fmla="*/ 217 h 297"/>
                  <a:gd name="T20" fmla="*/ 79 w 196"/>
                  <a:gd name="T21" fmla="*/ 217 h 297"/>
                  <a:gd name="T22" fmla="*/ 56 w 196"/>
                  <a:gd name="T23" fmla="*/ 273 h 297"/>
                  <a:gd name="T24" fmla="*/ 56 w 196"/>
                  <a:gd name="T25" fmla="*/ 273 h 297"/>
                  <a:gd name="T26" fmla="*/ 0 w 196"/>
                  <a:gd name="T27" fmla="*/ 296 h 297"/>
                  <a:gd name="T28" fmla="*/ 116 w 196"/>
                  <a:gd name="T29" fmla="*/ 296 h 297"/>
                  <a:gd name="T30" fmla="*/ 116 w 196"/>
                  <a:gd name="T31" fmla="*/ 296 h 297"/>
                  <a:gd name="T32" fmla="*/ 172 w 196"/>
                  <a:gd name="T33" fmla="*/ 273 h 297"/>
                  <a:gd name="T34" fmla="*/ 172 w 196"/>
                  <a:gd name="T35" fmla="*/ 273 h 297"/>
                  <a:gd name="T36" fmla="*/ 195 w 196"/>
                  <a:gd name="T37" fmla="*/ 217 h 297"/>
                  <a:gd name="T38" fmla="*/ 195 w 196"/>
                  <a:gd name="T39" fmla="*/ 148 h 297"/>
                  <a:gd name="T40" fmla="*/ 195 w 196"/>
                  <a:gd name="T41" fmla="*/ 80 h 297"/>
                  <a:gd name="T42" fmla="*/ 195 w 196"/>
                  <a:gd name="T43" fmla="*/ 80 h 297"/>
                  <a:gd name="T44" fmla="*/ 172 w 196"/>
                  <a:gd name="T45" fmla="*/ 23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6" h="297">
                    <a:moveTo>
                      <a:pt x="172" y="23"/>
                    </a:moveTo>
                    <a:lnTo>
                      <a:pt x="172" y="23"/>
                    </a:lnTo>
                    <a:cubicBezTo>
                      <a:pt x="157" y="10"/>
                      <a:pt x="137" y="0"/>
                      <a:pt x="116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22" y="0"/>
                      <a:pt x="41" y="10"/>
                      <a:pt x="56" y="23"/>
                    </a:cubicBezTo>
                    <a:lnTo>
                      <a:pt x="56" y="23"/>
                    </a:lnTo>
                    <a:cubicBezTo>
                      <a:pt x="70" y="38"/>
                      <a:pt x="79" y="58"/>
                      <a:pt x="79" y="80"/>
                    </a:cubicBezTo>
                    <a:lnTo>
                      <a:pt x="79" y="148"/>
                    </a:lnTo>
                    <a:lnTo>
                      <a:pt x="79" y="217"/>
                    </a:lnTo>
                    <a:lnTo>
                      <a:pt x="79" y="217"/>
                    </a:lnTo>
                    <a:cubicBezTo>
                      <a:pt x="79" y="239"/>
                      <a:pt x="70" y="259"/>
                      <a:pt x="56" y="273"/>
                    </a:cubicBezTo>
                    <a:lnTo>
                      <a:pt x="56" y="273"/>
                    </a:lnTo>
                    <a:cubicBezTo>
                      <a:pt x="41" y="287"/>
                      <a:pt x="22" y="296"/>
                      <a:pt x="0" y="296"/>
                    </a:cubicBezTo>
                    <a:lnTo>
                      <a:pt x="116" y="296"/>
                    </a:lnTo>
                    <a:lnTo>
                      <a:pt x="116" y="296"/>
                    </a:lnTo>
                    <a:cubicBezTo>
                      <a:pt x="137" y="296"/>
                      <a:pt x="157" y="287"/>
                      <a:pt x="172" y="273"/>
                    </a:cubicBezTo>
                    <a:lnTo>
                      <a:pt x="172" y="273"/>
                    </a:lnTo>
                    <a:cubicBezTo>
                      <a:pt x="185" y="259"/>
                      <a:pt x="195" y="239"/>
                      <a:pt x="195" y="217"/>
                    </a:cubicBezTo>
                    <a:lnTo>
                      <a:pt x="195" y="148"/>
                    </a:lnTo>
                    <a:lnTo>
                      <a:pt x="195" y="80"/>
                    </a:lnTo>
                    <a:lnTo>
                      <a:pt x="195" y="80"/>
                    </a:lnTo>
                    <a:cubicBezTo>
                      <a:pt x="195" y="58"/>
                      <a:pt x="185" y="38"/>
                      <a:pt x="172" y="2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F0B1E71F-4AFB-4270-A607-076A5DF51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068" y="11502603"/>
                <a:ext cx="9429596" cy="497514"/>
              </a:xfrm>
              <a:custGeom>
                <a:avLst/>
                <a:gdLst>
                  <a:gd name="connsiteX0" fmla="*/ 18010 w 9429596"/>
                  <a:gd name="connsiteY0" fmla="*/ 352310 h 497514"/>
                  <a:gd name="connsiteX1" fmla="*/ 29031 w 9429596"/>
                  <a:gd name="connsiteY1" fmla="*/ 399509 h 497514"/>
                  <a:gd name="connsiteX2" fmla="*/ 56950 w 9429596"/>
                  <a:gd name="connsiteY2" fmla="*/ 439602 h 497514"/>
                  <a:gd name="connsiteX3" fmla="*/ 154832 w 9429596"/>
                  <a:gd name="connsiteY3" fmla="*/ 480586 h 497514"/>
                  <a:gd name="connsiteX4" fmla="*/ 9275654 w 9429596"/>
                  <a:gd name="connsiteY4" fmla="*/ 480586 h 497514"/>
                  <a:gd name="connsiteX5" fmla="*/ 9372647 w 9429596"/>
                  <a:gd name="connsiteY5" fmla="*/ 439602 h 497514"/>
                  <a:gd name="connsiteX6" fmla="*/ 9401010 w 9429596"/>
                  <a:gd name="connsiteY6" fmla="*/ 399509 h 497514"/>
                  <a:gd name="connsiteX7" fmla="*/ 9412467 w 9429596"/>
                  <a:gd name="connsiteY7" fmla="*/ 352310 h 497514"/>
                  <a:gd name="connsiteX8" fmla="*/ 154832 w 9429596"/>
                  <a:gd name="connsiteY8" fmla="*/ 16947 h 497514"/>
                  <a:gd name="connsiteX9" fmla="*/ 56950 w 9429596"/>
                  <a:gd name="connsiteY9" fmla="*/ 57975 h 497514"/>
                  <a:gd name="connsiteX10" fmla="*/ 16907 w 9429596"/>
                  <a:gd name="connsiteY10" fmla="*/ 155195 h 497514"/>
                  <a:gd name="connsiteX11" fmla="*/ 16907 w 9429596"/>
                  <a:gd name="connsiteY11" fmla="*/ 333578 h 497514"/>
                  <a:gd name="connsiteX12" fmla="*/ 9412689 w 9429596"/>
                  <a:gd name="connsiteY12" fmla="*/ 333578 h 497514"/>
                  <a:gd name="connsiteX13" fmla="*/ 9412689 w 9429596"/>
                  <a:gd name="connsiteY13" fmla="*/ 155195 h 497514"/>
                  <a:gd name="connsiteX14" fmla="*/ 9372647 w 9429596"/>
                  <a:gd name="connsiteY14" fmla="*/ 57975 h 497514"/>
                  <a:gd name="connsiteX15" fmla="*/ 9275654 w 9429596"/>
                  <a:gd name="connsiteY15" fmla="*/ 16947 h 497514"/>
                  <a:gd name="connsiteX16" fmla="*/ 154832 w 9429596"/>
                  <a:gd name="connsiteY16" fmla="*/ 0 h 497514"/>
                  <a:gd name="connsiteX17" fmla="*/ 9275654 w 9429596"/>
                  <a:gd name="connsiteY17" fmla="*/ 0 h 497514"/>
                  <a:gd name="connsiteX18" fmla="*/ 9385104 w 9429596"/>
                  <a:gd name="connsiteY18" fmla="*/ 45488 h 497514"/>
                  <a:gd name="connsiteX19" fmla="*/ 9429596 w 9429596"/>
                  <a:gd name="connsiteY19" fmla="*/ 155195 h 497514"/>
                  <a:gd name="connsiteX20" fmla="*/ 9429596 w 9429596"/>
                  <a:gd name="connsiteY20" fmla="*/ 333578 h 497514"/>
                  <a:gd name="connsiteX21" fmla="*/ 9429596 w 9429596"/>
                  <a:gd name="connsiteY21" fmla="*/ 343379 h 497514"/>
                  <a:gd name="connsiteX22" fmla="*/ 9429596 w 9429596"/>
                  <a:gd name="connsiteY22" fmla="*/ 352310 h 497514"/>
                  <a:gd name="connsiteX23" fmla="*/ 9427846 w 9429596"/>
                  <a:gd name="connsiteY23" fmla="*/ 352310 h 497514"/>
                  <a:gd name="connsiteX24" fmla="*/ 9418028 w 9429596"/>
                  <a:gd name="connsiteY24" fmla="*/ 402405 h 497514"/>
                  <a:gd name="connsiteX25" fmla="*/ 9385104 w 9429596"/>
                  <a:gd name="connsiteY25" fmla="*/ 452075 h 497514"/>
                  <a:gd name="connsiteX26" fmla="*/ 9275654 w 9429596"/>
                  <a:gd name="connsiteY26" fmla="*/ 497514 h 497514"/>
                  <a:gd name="connsiteX27" fmla="*/ 154832 w 9429596"/>
                  <a:gd name="connsiteY27" fmla="*/ 497514 h 497514"/>
                  <a:gd name="connsiteX28" fmla="*/ 45382 w 9429596"/>
                  <a:gd name="connsiteY28" fmla="*/ 452075 h 497514"/>
                  <a:gd name="connsiteX29" fmla="*/ 11679 w 9429596"/>
                  <a:gd name="connsiteY29" fmla="*/ 402405 h 497514"/>
                  <a:gd name="connsiteX30" fmla="*/ 1767 w 9429596"/>
                  <a:gd name="connsiteY30" fmla="*/ 352310 h 497514"/>
                  <a:gd name="connsiteX31" fmla="*/ 0 w 9429596"/>
                  <a:gd name="connsiteY31" fmla="*/ 352310 h 497514"/>
                  <a:gd name="connsiteX32" fmla="*/ 0 w 9429596"/>
                  <a:gd name="connsiteY32" fmla="*/ 343379 h 497514"/>
                  <a:gd name="connsiteX33" fmla="*/ 0 w 9429596"/>
                  <a:gd name="connsiteY33" fmla="*/ 333578 h 497514"/>
                  <a:gd name="connsiteX34" fmla="*/ 0 w 9429596"/>
                  <a:gd name="connsiteY34" fmla="*/ 155195 h 497514"/>
                  <a:gd name="connsiteX35" fmla="*/ 45382 w 9429596"/>
                  <a:gd name="connsiteY35" fmla="*/ 45488 h 497514"/>
                  <a:gd name="connsiteX36" fmla="*/ 154832 w 9429596"/>
                  <a:gd name="connsiteY36" fmla="*/ 0 h 497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29596" h="497514">
                    <a:moveTo>
                      <a:pt x="18010" y="352310"/>
                    </a:moveTo>
                    <a:lnTo>
                      <a:pt x="29031" y="399509"/>
                    </a:lnTo>
                    <a:cubicBezTo>
                      <a:pt x="35816" y="414432"/>
                      <a:pt x="45382" y="428019"/>
                      <a:pt x="56950" y="439602"/>
                    </a:cubicBezTo>
                    <a:cubicBezTo>
                      <a:pt x="83645" y="466331"/>
                      <a:pt x="118348" y="480586"/>
                      <a:pt x="154832" y="480586"/>
                    </a:cubicBezTo>
                    <a:lnTo>
                      <a:pt x="9275654" y="480586"/>
                    </a:lnTo>
                    <a:cubicBezTo>
                      <a:pt x="9313028" y="480586"/>
                      <a:pt x="9346841" y="466331"/>
                      <a:pt x="9372647" y="439602"/>
                    </a:cubicBezTo>
                    <a:cubicBezTo>
                      <a:pt x="9384660" y="428019"/>
                      <a:pt x="9394225" y="414432"/>
                      <a:pt x="9401010" y="399509"/>
                    </a:cubicBezTo>
                    <a:lnTo>
                      <a:pt x="9412467" y="352310"/>
                    </a:lnTo>
                    <a:close/>
                    <a:moveTo>
                      <a:pt x="154832" y="16947"/>
                    </a:moveTo>
                    <a:cubicBezTo>
                      <a:pt x="118348" y="16947"/>
                      <a:pt x="83645" y="32109"/>
                      <a:pt x="56950" y="57975"/>
                    </a:cubicBezTo>
                    <a:cubicBezTo>
                      <a:pt x="31144" y="83841"/>
                      <a:pt x="16907" y="117734"/>
                      <a:pt x="16907" y="155195"/>
                    </a:cubicBezTo>
                    <a:lnTo>
                      <a:pt x="16907" y="333578"/>
                    </a:lnTo>
                    <a:lnTo>
                      <a:pt x="9412689" y="333578"/>
                    </a:lnTo>
                    <a:lnTo>
                      <a:pt x="9412689" y="155195"/>
                    </a:lnTo>
                    <a:cubicBezTo>
                      <a:pt x="9412689" y="117734"/>
                      <a:pt x="9398452" y="83841"/>
                      <a:pt x="9372647" y="57975"/>
                    </a:cubicBezTo>
                    <a:cubicBezTo>
                      <a:pt x="9346841" y="32109"/>
                      <a:pt x="9313028" y="16947"/>
                      <a:pt x="9275654" y="16947"/>
                    </a:cubicBezTo>
                    <a:close/>
                    <a:moveTo>
                      <a:pt x="154832" y="0"/>
                    </a:moveTo>
                    <a:lnTo>
                      <a:pt x="9275654" y="0"/>
                    </a:lnTo>
                    <a:cubicBezTo>
                      <a:pt x="9316587" y="0"/>
                      <a:pt x="9355740" y="16055"/>
                      <a:pt x="9385104" y="45488"/>
                    </a:cubicBezTo>
                    <a:cubicBezTo>
                      <a:pt x="9413579" y="74922"/>
                      <a:pt x="9429596" y="114166"/>
                      <a:pt x="9429596" y="155195"/>
                    </a:cubicBezTo>
                    <a:lnTo>
                      <a:pt x="9429596" y="333578"/>
                    </a:lnTo>
                    <a:lnTo>
                      <a:pt x="9429596" y="343379"/>
                    </a:lnTo>
                    <a:lnTo>
                      <a:pt x="9429596" y="352310"/>
                    </a:lnTo>
                    <a:lnTo>
                      <a:pt x="9427846" y="352310"/>
                    </a:lnTo>
                    <a:lnTo>
                      <a:pt x="9418028" y="402405"/>
                    </a:lnTo>
                    <a:cubicBezTo>
                      <a:pt x="9410464" y="420892"/>
                      <a:pt x="9399341" y="437820"/>
                      <a:pt x="9385104" y="452075"/>
                    </a:cubicBezTo>
                    <a:cubicBezTo>
                      <a:pt x="9355740" y="480586"/>
                      <a:pt x="9316587" y="497514"/>
                      <a:pt x="9275654" y="497514"/>
                    </a:cubicBezTo>
                    <a:lnTo>
                      <a:pt x="154832" y="497514"/>
                    </a:lnTo>
                    <a:cubicBezTo>
                      <a:pt x="113899" y="497514"/>
                      <a:pt x="74746" y="480586"/>
                      <a:pt x="45382" y="452075"/>
                    </a:cubicBezTo>
                    <a:cubicBezTo>
                      <a:pt x="30700" y="437820"/>
                      <a:pt x="19354" y="420892"/>
                      <a:pt x="11679" y="402405"/>
                    </a:cubicBezTo>
                    <a:lnTo>
                      <a:pt x="1767" y="352310"/>
                    </a:lnTo>
                    <a:lnTo>
                      <a:pt x="0" y="352310"/>
                    </a:lnTo>
                    <a:lnTo>
                      <a:pt x="0" y="343379"/>
                    </a:lnTo>
                    <a:lnTo>
                      <a:pt x="0" y="333578"/>
                    </a:lnTo>
                    <a:lnTo>
                      <a:pt x="0" y="155195"/>
                    </a:lnTo>
                    <a:cubicBezTo>
                      <a:pt x="0" y="114166"/>
                      <a:pt x="16017" y="74922"/>
                      <a:pt x="45382" y="45488"/>
                    </a:cubicBezTo>
                    <a:cubicBezTo>
                      <a:pt x="74746" y="16055"/>
                      <a:pt x="113899" y="0"/>
                      <a:pt x="1548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96">
                <a:extLst>
                  <a:ext uri="{FF2B5EF4-FFF2-40B4-BE49-F238E27FC236}">
                    <a16:creationId xmlns:a16="http://schemas.microsoft.com/office/drawing/2014/main" id="{FF3236C1-ED2D-47DC-AD2C-9A871FB26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1918" y="11212193"/>
                <a:ext cx="529804" cy="459161"/>
              </a:xfrm>
              <a:custGeom>
                <a:avLst/>
                <a:gdLst>
                  <a:gd name="T0" fmla="*/ 595 w 596"/>
                  <a:gd name="T1" fmla="*/ 257 h 515"/>
                  <a:gd name="T2" fmla="*/ 595 w 596"/>
                  <a:gd name="T3" fmla="*/ 257 h 515"/>
                  <a:gd name="T4" fmla="*/ 298 w 596"/>
                  <a:gd name="T5" fmla="*/ 514 h 515"/>
                  <a:gd name="T6" fmla="*/ 298 w 596"/>
                  <a:gd name="T7" fmla="*/ 514 h 515"/>
                  <a:gd name="T8" fmla="*/ 0 w 596"/>
                  <a:gd name="T9" fmla="*/ 257 h 515"/>
                  <a:gd name="T10" fmla="*/ 0 w 596"/>
                  <a:gd name="T11" fmla="*/ 257 h 515"/>
                  <a:gd name="T12" fmla="*/ 298 w 596"/>
                  <a:gd name="T13" fmla="*/ 0 h 515"/>
                  <a:gd name="T14" fmla="*/ 298 w 596"/>
                  <a:gd name="T15" fmla="*/ 0 h 515"/>
                  <a:gd name="T16" fmla="*/ 595 w 596"/>
                  <a:gd name="T17" fmla="*/ 257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6" h="515">
                    <a:moveTo>
                      <a:pt x="595" y="257"/>
                    </a:moveTo>
                    <a:lnTo>
                      <a:pt x="595" y="257"/>
                    </a:lnTo>
                    <a:cubicBezTo>
                      <a:pt x="595" y="398"/>
                      <a:pt x="488" y="514"/>
                      <a:pt x="298" y="514"/>
                    </a:cubicBezTo>
                    <a:lnTo>
                      <a:pt x="298" y="514"/>
                    </a:lnTo>
                    <a:cubicBezTo>
                      <a:pt x="107" y="514"/>
                      <a:pt x="0" y="398"/>
                      <a:pt x="0" y="257"/>
                    </a:cubicBezTo>
                    <a:lnTo>
                      <a:pt x="0" y="257"/>
                    </a:lnTo>
                    <a:cubicBezTo>
                      <a:pt x="0" y="115"/>
                      <a:pt x="107" y="0"/>
                      <a:pt x="298" y="0"/>
                    </a:cubicBezTo>
                    <a:lnTo>
                      <a:pt x="298" y="0"/>
                    </a:lnTo>
                    <a:cubicBezTo>
                      <a:pt x="488" y="0"/>
                      <a:pt x="595" y="115"/>
                      <a:pt x="595" y="2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97">
                <a:extLst>
                  <a:ext uri="{FF2B5EF4-FFF2-40B4-BE49-F238E27FC236}">
                    <a16:creationId xmlns:a16="http://schemas.microsoft.com/office/drawing/2014/main" id="{2D2C7800-C247-43FB-B10B-DC089F6B3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4069" y="11204344"/>
                <a:ext cx="549425" cy="474859"/>
              </a:xfrm>
              <a:custGeom>
                <a:avLst/>
                <a:gdLst>
                  <a:gd name="T0" fmla="*/ 308 w 616"/>
                  <a:gd name="T1" fmla="*/ 19 h 533"/>
                  <a:gd name="T2" fmla="*/ 308 w 616"/>
                  <a:gd name="T3" fmla="*/ 19 h 533"/>
                  <a:gd name="T4" fmla="*/ 19 w 616"/>
                  <a:gd name="T5" fmla="*/ 266 h 533"/>
                  <a:gd name="T6" fmla="*/ 19 w 616"/>
                  <a:gd name="T7" fmla="*/ 266 h 533"/>
                  <a:gd name="T8" fmla="*/ 308 w 616"/>
                  <a:gd name="T9" fmla="*/ 513 h 533"/>
                  <a:gd name="T10" fmla="*/ 308 w 616"/>
                  <a:gd name="T11" fmla="*/ 513 h 533"/>
                  <a:gd name="T12" fmla="*/ 595 w 616"/>
                  <a:gd name="T13" fmla="*/ 266 h 533"/>
                  <a:gd name="T14" fmla="*/ 595 w 616"/>
                  <a:gd name="T15" fmla="*/ 266 h 533"/>
                  <a:gd name="T16" fmla="*/ 308 w 616"/>
                  <a:gd name="T17" fmla="*/ 19 h 533"/>
                  <a:gd name="T18" fmla="*/ 308 w 616"/>
                  <a:gd name="T19" fmla="*/ 532 h 533"/>
                  <a:gd name="T20" fmla="*/ 308 w 616"/>
                  <a:gd name="T21" fmla="*/ 532 h 533"/>
                  <a:gd name="T22" fmla="*/ 0 w 616"/>
                  <a:gd name="T23" fmla="*/ 266 h 533"/>
                  <a:gd name="T24" fmla="*/ 0 w 616"/>
                  <a:gd name="T25" fmla="*/ 266 h 533"/>
                  <a:gd name="T26" fmla="*/ 308 w 616"/>
                  <a:gd name="T27" fmla="*/ 0 h 533"/>
                  <a:gd name="T28" fmla="*/ 308 w 616"/>
                  <a:gd name="T29" fmla="*/ 0 h 533"/>
                  <a:gd name="T30" fmla="*/ 615 w 616"/>
                  <a:gd name="T31" fmla="*/ 266 h 533"/>
                  <a:gd name="T32" fmla="*/ 615 w 616"/>
                  <a:gd name="T33" fmla="*/ 266 h 533"/>
                  <a:gd name="T34" fmla="*/ 308 w 616"/>
                  <a:gd name="T35" fmla="*/ 53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6" h="533">
                    <a:moveTo>
                      <a:pt x="308" y="19"/>
                    </a:moveTo>
                    <a:lnTo>
                      <a:pt x="308" y="19"/>
                    </a:lnTo>
                    <a:cubicBezTo>
                      <a:pt x="135" y="19"/>
                      <a:pt x="19" y="118"/>
                      <a:pt x="19" y="266"/>
                    </a:cubicBezTo>
                    <a:lnTo>
                      <a:pt x="19" y="266"/>
                    </a:lnTo>
                    <a:cubicBezTo>
                      <a:pt x="19" y="413"/>
                      <a:pt x="135" y="513"/>
                      <a:pt x="308" y="513"/>
                    </a:cubicBezTo>
                    <a:lnTo>
                      <a:pt x="308" y="513"/>
                    </a:lnTo>
                    <a:cubicBezTo>
                      <a:pt x="480" y="513"/>
                      <a:pt x="595" y="413"/>
                      <a:pt x="595" y="266"/>
                    </a:cubicBezTo>
                    <a:lnTo>
                      <a:pt x="595" y="266"/>
                    </a:lnTo>
                    <a:cubicBezTo>
                      <a:pt x="595" y="118"/>
                      <a:pt x="480" y="19"/>
                      <a:pt x="308" y="19"/>
                    </a:cubicBezTo>
                    <a:close/>
                    <a:moveTo>
                      <a:pt x="308" y="532"/>
                    </a:moveTo>
                    <a:lnTo>
                      <a:pt x="308" y="532"/>
                    </a:lnTo>
                    <a:cubicBezTo>
                      <a:pt x="124" y="532"/>
                      <a:pt x="0" y="425"/>
                      <a:pt x="0" y="266"/>
                    </a:cubicBezTo>
                    <a:lnTo>
                      <a:pt x="0" y="266"/>
                    </a:lnTo>
                    <a:cubicBezTo>
                      <a:pt x="0" y="107"/>
                      <a:pt x="124" y="0"/>
                      <a:pt x="308" y="0"/>
                    </a:cubicBezTo>
                    <a:lnTo>
                      <a:pt x="308" y="0"/>
                    </a:lnTo>
                    <a:cubicBezTo>
                      <a:pt x="491" y="0"/>
                      <a:pt x="615" y="107"/>
                      <a:pt x="615" y="266"/>
                    </a:cubicBezTo>
                    <a:lnTo>
                      <a:pt x="615" y="266"/>
                    </a:lnTo>
                    <a:cubicBezTo>
                      <a:pt x="615" y="425"/>
                      <a:pt x="491" y="532"/>
                      <a:pt x="308" y="5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98">
                <a:extLst>
                  <a:ext uri="{FF2B5EF4-FFF2-40B4-BE49-F238E27FC236}">
                    <a16:creationId xmlns:a16="http://schemas.microsoft.com/office/drawing/2014/main" id="{CE495D85-6A04-4C8C-9EAB-4EF46FBAB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8520" y="11361322"/>
                <a:ext cx="180525" cy="156979"/>
              </a:xfrm>
              <a:custGeom>
                <a:avLst/>
                <a:gdLst>
                  <a:gd name="T0" fmla="*/ 101 w 201"/>
                  <a:gd name="T1" fmla="*/ 19 h 176"/>
                  <a:gd name="T2" fmla="*/ 101 w 201"/>
                  <a:gd name="T3" fmla="*/ 19 h 176"/>
                  <a:gd name="T4" fmla="*/ 19 w 201"/>
                  <a:gd name="T5" fmla="*/ 88 h 176"/>
                  <a:gd name="T6" fmla="*/ 19 w 201"/>
                  <a:gd name="T7" fmla="*/ 88 h 176"/>
                  <a:gd name="T8" fmla="*/ 101 w 201"/>
                  <a:gd name="T9" fmla="*/ 156 h 176"/>
                  <a:gd name="T10" fmla="*/ 101 w 201"/>
                  <a:gd name="T11" fmla="*/ 156 h 176"/>
                  <a:gd name="T12" fmla="*/ 181 w 201"/>
                  <a:gd name="T13" fmla="*/ 88 h 176"/>
                  <a:gd name="T14" fmla="*/ 181 w 201"/>
                  <a:gd name="T15" fmla="*/ 88 h 176"/>
                  <a:gd name="T16" fmla="*/ 101 w 201"/>
                  <a:gd name="T17" fmla="*/ 19 h 176"/>
                  <a:gd name="T18" fmla="*/ 101 w 201"/>
                  <a:gd name="T19" fmla="*/ 175 h 176"/>
                  <a:gd name="T20" fmla="*/ 101 w 201"/>
                  <a:gd name="T21" fmla="*/ 175 h 176"/>
                  <a:gd name="T22" fmla="*/ 0 w 201"/>
                  <a:gd name="T23" fmla="*/ 88 h 176"/>
                  <a:gd name="T24" fmla="*/ 0 w 201"/>
                  <a:gd name="T25" fmla="*/ 88 h 176"/>
                  <a:gd name="T26" fmla="*/ 101 w 201"/>
                  <a:gd name="T27" fmla="*/ 0 h 176"/>
                  <a:gd name="T28" fmla="*/ 101 w 201"/>
                  <a:gd name="T29" fmla="*/ 0 h 176"/>
                  <a:gd name="T30" fmla="*/ 200 w 201"/>
                  <a:gd name="T31" fmla="*/ 88 h 176"/>
                  <a:gd name="T32" fmla="*/ 200 w 201"/>
                  <a:gd name="T33" fmla="*/ 88 h 176"/>
                  <a:gd name="T34" fmla="*/ 101 w 201"/>
                  <a:gd name="T35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176">
                    <a:moveTo>
                      <a:pt x="101" y="19"/>
                    </a:moveTo>
                    <a:lnTo>
                      <a:pt x="101" y="19"/>
                    </a:lnTo>
                    <a:cubicBezTo>
                      <a:pt x="52" y="19"/>
                      <a:pt x="19" y="47"/>
                      <a:pt x="19" y="88"/>
                    </a:cubicBezTo>
                    <a:lnTo>
                      <a:pt x="19" y="88"/>
                    </a:lnTo>
                    <a:cubicBezTo>
                      <a:pt x="19" y="129"/>
                      <a:pt x="52" y="156"/>
                      <a:pt x="101" y="156"/>
                    </a:cubicBezTo>
                    <a:lnTo>
                      <a:pt x="101" y="156"/>
                    </a:lnTo>
                    <a:cubicBezTo>
                      <a:pt x="148" y="156"/>
                      <a:pt x="181" y="129"/>
                      <a:pt x="181" y="88"/>
                    </a:cubicBezTo>
                    <a:lnTo>
                      <a:pt x="181" y="88"/>
                    </a:lnTo>
                    <a:cubicBezTo>
                      <a:pt x="181" y="47"/>
                      <a:pt x="148" y="19"/>
                      <a:pt x="101" y="19"/>
                    </a:cubicBezTo>
                    <a:close/>
                    <a:moveTo>
                      <a:pt x="101" y="175"/>
                    </a:moveTo>
                    <a:lnTo>
                      <a:pt x="101" y="175"/>
                    </a:lnTo>
                    <a:cubicBezTo>
                      <a:pt x="42" y="175"/>
                      <a:pt x="0" y="139"/>
                      <a:pt x="0" y="88"/>
                    </a:cubicBezTo>
                    <a:lnTo>
                      <a:pt x="0" y="88"/>
                    </a:lnTo>
                    <a:cubicBezTo>
                      <a:pt x="0" y="36"/>
                      <a:pt x="42" y="0"/>
                      <a:pt x="101" y="0"/>
                    </a:cubicBezTo>
                    <a:lnTo>
                      <a:pt x="101" y="0"/>
                    </a:lnTo>
                    <a:cubicBezTo>
                      <a:pt x="159" y="0"/>
                      <a:pt x="200" y="36"/>
                      <a:pt x="200" y="88"/>
                    </a:cubicBezTo>
                    <a:lnTo>
                      <a:pt x="200" y="88"/>
                    </a:lnTo>
                    <a:cubicBezTo>
                      <a:pt x="200" y="139"/>
                      <a:pt x="159" y="175"/>
                      <a:pt x="101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99">
                <a:extLst>
                  <a:ext uri="{FF2B5EF4-FFF2-40B4-BE49-F238E27FC236}">
                    <a16:creationId xmlns:a16="http://schemas.microsoft.com/office/drawing/2014/main" id="{5208152D-36B3-4568-B935-51F2D0E86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369" y="11369171"/>
                <a:ext cx="160902" cy="141281"/>
              </a:xfrm>
              <a:custGeom>
                <a:avLst/>
                <a:gdLst>
                  <a:gd name="T0" fmla="*/ 181 w 182"/>
                  <a:gd name="T1" fmla="*/ 79 h 158"/>
                  <a:gd name="T2" fmla="*/ 181 w 182"/>
                  <a:gd name="T3" fmla="*/ 79 h 158"/>
                  <a:gd name="T4" fmla="*/ 91 w 182"/>
                  <a:gd name="T5" fmla="*/ 157 h 158"/>
                  <a:gd name="T6" fmla="*/ 91 w 182"/>
                  <a:gd name="T7" fmla="*/ 157 h 158"/>
                  <a:gd name="T8" fmla="*/ 0 w 182"/>
                  <a:gd name="T9" fmla="*/ 79 h 158"/>
                  <a:gd name="T10" fmla="*/ 0 w 182"/>
                  <a:gd name="T11" fmla="*/ 79 h 158"/>
                  <a:gd name="T12" fmla="*/ 91 w 182"/>
                  <a:gd name="T13" fmla="*/ 0 h 158"/>
                  <a:gd name="T14" fmla="*/ 91 w 182"/>
                  <a:gd name="T15" fmla="*/ 0 h 158"/>
                  <a:gd name="T16" fmla="*/ 181 w 182"/>
                  <a:gd name="T17" fmla="*/ 7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158">
                    <a:moveTo>
                      <a:pt x="181" y="79"/>
                    </a:moveTo>
                    <a:lnTo>
                      <a:pt x="181" y="79"/>
                    </a:lnTo>
                    <a:cubicBezTo>
                      <a:pt x="181" y="122"/>
                      <a:pt x="148" y="157"/>
                      <a:pt x="91" y="157"/>
                    </a:cubicBezTo>
                    <a:lnTo>
                      <a:pt x="91" y="157"/>
                    </a:lnTo>
                    <a:cubicBezTo>
                      <a:pt x="33" y="157"/>
                      <a:pt x="0" y="122"/>
                      <a:pt x="0" y="79"/>
                    </a:cubicBezTo>
                    <a:lnTo>
                      <a:pt x="0" y="79"/>
                    </a:lnTo>
                    <a:cubicBezTo>
                      <a:pt x="0" y="35"/>
                      <a:pt x="33" y="0"/>
                      <a:pt x="91" y="0"/>
                    </a:cubicBezTo>
                    <a:lnTo>
                      <a:pt x="91" y="0"/>
                    </a:lnTo>
                    <a:cubicBezTo>
                      <a:pt x="148" y="0"/>
                      <a:pt x="181" y="35"/>
                      <a:pt x="181" y="79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100">
                <a:extLst>
                  <a:ext uri="{FF2B5EF4-FFF2-40B4-BE49-F238E27FC236}">
                    <a16:creationId xmlns:a16="http://schemas.microsoft.com/office/drawing/2014/main" id="{093AE962-640E-45C1-9677-46AE12B18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4084" y="11212193"/>
                <a:ext cx="529804" cy="459161"/>
              </a:xfrm>
              <a:custGeom>
                <a:avLst/>
                <a:gdLst>
                  <a:gd name="T0" fmla="*/ 596 w 597"/>
                  <a:gd name="T1" fmla="*/ 257 h 515"/>
                  <a:gd name="T2" fmla="*/ 596 w 597"/>
                  <a:gd name="T3" fmla="*/ 257 h 515"/>
                  <a:gd name="T4" fmla="*/ 297 w 597"/>
                  <a:gd name="T5" fmla="*/ 514 h 515"/>
                  <a:gd name="T6" fmla="*/ 297 w 597"/>
                  <a:gd name="T7" fmla="*/ 514 h 515"/>
                  <a:gd name="T8" fmla="*/ 0 w 597"/>
                  <a:gd name="T9" fmla="*/ 257 h 515"/>
                  <a:gd name="T10" fmla="*/ 0 w 597"/>
                  <a:gd name="T11" fmla="*/ 257 h 515"/>
                  <a:gd name="T12" fmla="*/ 297 w 597"/>
                  <a:gd name="T13" fmla="*/ 0 h 515"/>
                  <a:gd name="T14" fmla="*/ 297 w 597"/>
                  <a:gd name="T15" fmla="*/ 0 h 515"/>
                  <a:gd name="T16" fmla="*/ 596 w 597"/>
                  <a:gd name="T17" fmla="*/ 257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515">
                    <a:moveTo>
                      <a:pt x="596" y="257"/>
                    </a:moveTo>
                    <a:lnTo>
                      <a:pt x="596" y="257"/>
                    </a:lnTo>
                    <a:cubicBezTo>
                      <a:pt x="596" y="398"/>
                      <a:pt x="488" y="514"/>
                      <a:pt x="297" y="514"/>
                    </a:cubicBezTo>
                    <a:lnTo>
                      <a:pt x="297" y="514"/>
                    </a:lnTo>
                    <a:cubicBezTo>
                      <a:pt x="106" y="514"/>
                      <a:pt x="0" y="398"/>
                      <a:pt x="0" y="257"/>
                    </a:cubicBezTo>
                    <a:lnTo>
                      <a:pt x="0" y="257"/>
                    </a:lnTo>
                    <a:cubicBezTo>
                      <a:pt x="0" y="115"/>
                      <a:pt x="106" y="0"/>
                      <a:pt x="297" y="0"/>
                    </a:cubicBezTo>
                    <a:lnTo>
                      <a:pt x="297" y="0"/>
                    </a:lnTo>
                    <a:cubicBezTo>
                      <a:pt x="488" y="0"/>
                      <a:pt x="596" y="115"/>
                      <a:pt x="596" y="2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101">
                <a:extLst>
                  <a:ext uri="{FF2B5EF4-FFF2-40B4-BE49-F238E27FC236}">
                    <a16:creationId xmlns:a16="http://schemas.microsoft.com/office/drawing/2014/main" id="{FD2F8A68-FBB6-4186-8F82-1BA534399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6235" y="11204344"/>
                <a:ext cx="549425" cy="474859"/>
              </a:xfrm>
              <a:custGeom>
                <a:avLst/>
                <a:gdLst>
                  <a:gd name="T0" fmla="*/ 307 w 616"/>
                  <a:gd name="T1" fmla="*/ 19 h 533"/>
                  <a:gd name="T2" fmla="*/ 307 w 616"/>
                  <a:gd name="T3" fmla="*/ 19 h 533"/>
                  <a:gd name="T4" fmla="*/ 19 w 616"/>
                  <a:gd name="T5" fmla="*/ 266 h 533"/>
                  <a:gd name="T6" fmla="*/ 19 w 616"/>
                  <a:gd name="T7" fmla="*/ 266 h 533"/>
                  <a:gd name="T8" fmla="*/ 307 w 616"/>
                  <a:gd name="T9" fmla="*/ 513 h 533"/>
                  <a:gd name="T10" fmla="*/ 307 w 616"/>
                  <a:gd name="T11" fmla="*/ 513 h 533"/>
                  <a:gd name="T12" fmla="*/ 596 w 616"/>
                  <a:gd name="T13" fmla="*/ 266 h 533"/>
                  <a:gd name="T14" fmla="*/ 596 w 616"/>
                  <a:gd name="T15" fmla="*/ 266 h 533"/>
                  <a:gd name="T16" fmla="*/ 307 w 616"/>
                  <a:gd name="T17" fmla="*/ 19 h 533"/>
                  <a:gd name="T18" fmla="*/ 307 w 616"/>
                  <a:gd name="T19" fmla="*/ 532 h 533"/>
                  <a:gd name="T20" fmla="*/ 307 w 616"/>
                  <a:gd name="T21" fmla="*/ 532 h 533"/>
                  <a:gd name="T22" fmla="*/ 0 w 616"/>
                  <a:gd name="T23" fmla="*/ 266 h 533"/>
                  <a:gd name="T24" fmla="*/ 0 w 616"/>
                  <a:gd name="T25" fmla="*/ 266 h 533"/>
                  <a:gd name="T26" fmla="*/ 307 w 616"/>
                  <a:gd name="T27" fmla="*/ 0 h 533"/>
                  <a:gd name="T28" fmla="*/ 307 w 616"/>
                  <a:gd name="T29" fmla="*/ 0 h 533"/>
                  <a:gd name="T30" fmla="*/ 615 w 616"/>
                  <a:gd name="T31" fmla="*/ 266 h 533"/>
                  <a:gd name="T32" fmla="*/ 615 w 616"/>
                  <a:gd name="T33" fmla="*/ 266 h 533"/>
                  <a:gd name="T34" fmla="*/ 307 w 616"/>
                  <a:gd name="T35" fmla="*/ 53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6" h="533">
                    <a:moveTo>
                      <a:pt x="307" y="19"/>
                    </a:moveTo>
                    <a:lnTo>
                      <a:pt x="307" y="19"/>
                    </a:lnTo>
                    <a:cubicBezTo>
                      <a:pt x="135" y="19"/>
                      <a:pt x="19" y="118"/>
                      <a:pt x="19" y="266"/>
                    </a:cubicBezTo>
                    <a:lnTo>
                      <a:pt x="19" y="266"/>
                    </a:lnTo>
                    <a:cubicBezTo>
                      <a:pt x="19" y="413"/>
                      <a:pt x="135" y="513"/>
                      <a:pt x="307" y="513"/>
                    </a:cubicBezTo>
                    <a:lnTo>
                      <a:pt x="307" y="513"/>
                    </a:lnTo>
                    <a:cubicBezTo>
                      <a:pt x="480" y="513"/>
                      <a:pt x="596" y="413"/>
                      <a:pt x="596" y="266"/>
                    </a:cubicBezTo>
                    <a:lnTo>
                      <a:pt x="596" y="266"/>
                    </a:lnTo>
                    <a:cubicBezTo>
                      <a:pt x="596" y="118"/>
                      <a:pt x="480" y="19"/>
                      <a:pt x="307" y="19"/>
                    </a:cubicBezTo>
                    <a:close/>
                    <a:moveTo>
                      <a:pt x="307" y="532"/>
                    </a:moveTo>
                    <a:lnTo>
                      <a:pt x="307" y="532"/>
                    </a:lnTo>
                    <a:cubicBezTo>
                      <a:pt x="123" y="532"/>
                      <a:pt x="0" y="425"/>
                      <a:pt x="0" y="266"/>
                    </a:cubicBezTo>
                    <a:lnTo>
                      <a:pt x="0" y="266"/>
                    </a:lnTo>
                    <a:cubicBezTo>
                      <a:pt x="0" y="107"/>
                      <a:pt x="123" y="0"/>
                      <a:pt x="307" y="0"/>
                    </a:cubicBezTo>
                    <a:lnTo>
                      <a:pt x="307" y="0"/>
                    </a:lnTo>
                    <a:cubicBezTo>
                      <a:pt x="491" y="0"/>
                      <a:pt x="615" y="107"/>
                      <a:pt x="615" y="266"/>
                    </a:cubicBezTo>
                    <a:lnTo>
                      <a:pt x="615" y="266"/>
                    </a:lnTo>
                    <a:cubicBezTo>
                      <a:pt x="615" y="425"/>
                      <a:pt x="491" y="532"/>
                      <a:pt x="307" y="5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102">
                <a:extLst>
                  <a:ext uri="{FF2B5EF4-FFF2-40B4-BE49-F238E27FC236}">
                    <a16:creationId xmlns:a16="http://schemas.microsoft.com/office/drawing/2014/main" id="{E841BEC3-0E19-4906-8B5A-08C6C91E8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686" y="11361322"/>
                <a:ext cx="180525" cy="156979"/>
              </a:xfrm>
              <a:custGeom>
                <a:avLst/>
                <a:gdLst>
                  <a:gd name="T0" fmla="*/ 100 w 202"/>
                  <a:gd name="T1" fmla="*/ 19 h 176"/>
                  <a:gd name="T2" fmla="*/ 100 w 202"/>
                  <a:gd name="T3" fmla="*/ 19 h 176"/>
                  <a:gd name="T4" fmla="*/ 19 w 202"/>
                  <a:gd name="T5" fmla="*/ 88 h 176"/>
                  <a:gd name="T6" fmla="*/ 19 w 202"/>
                  <a:gd name="T7" fmla="*/ 88 h 176"/>
                  <a:gd name="T8" fmla="*/ 100 w 202"/>
                  <a:gd name="T9" fmla="*/ 156 h 176"/>
                  <a:gd name="T10" fmla="*/ 100 w 202"/>
                  <a:gd name="T11" fmla="*/ 156 h 176"/>
                  <a:gd name="T12" fmla="*/ 182 w 202"/>
                  <a:gd name="T13" fmla="*/ 88 h 176"/>
                  <a:gd name="T14" fmla="*/ 182 w 202"/>
                  <a:gd name="T15" fmla="*/ 88 h 176"/>
                  <a:gd name="T16" fmla="*/ 100 w 202"/>
                  <a:gd name="T17" fmla="*/ 19 h 176"/>
                  <a:gd name="T18" fmla="*/ 100 w 202"/>
                  <a:gd name="T19" fmla="*/ 175 h 176"/>
                  <a:gd name="T20" fmla="*/ 100 w 202"/>
                  <a:gd name="T21" fmla="*/ 175 h 176"/>
                  <a:gd name="T22" fmla="*/ 0 w 202"/>
                  <a:gd name="T23" fmla="*/ 88 h 176"/>
                  <a:gd name="T24" fmla="*/ 0 w 202"/>
                  <a:gd name="T25" fmla="*/ 88 h 176"/>
                  <a:gd name="T26" fmla="*/ 100 w 202"/>
                  <a:gd name="T27" fmla="*/ 0 h 176"/>
                  <a:gd name="T28" fmla="*/ 100 w 202"/>
                  <a:gd name="T29" fmla="*/ 0 h 176"/>
                  <a:gd name="T30" fmla="*/ 201 w 202"/>
                  <a:gd name="T31" fmla="*/ 88 h 176"/>
                  <a:gd name="T32" fmla="*/ 201 w 202"/>
                  <a:gd name="T33" fmla="*/ 88 h 176"/>
                  <a:gd name="T34" fmla="*/ 100 w 202"/>
                  <a:gd name="T35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176">
                    <a:moveTo>
                      <a:pt x="100" y="19"/>
                    </a:moveTo>
                    <a:lnTo>
                      <a:pt x="100" y="19"/>
                    </a:lnTo>
                    <a:cubicBezTo>
                      <a:pt x="52" y="19"/>
                      <a:pt x="19" y="47"/>
                      <a:pt x="19" y="88"/>
                    </a:cubicBezTo>
                    <a:lnTo>
                      <a:pt x="19" y="88"/>
                    </a:lnTo>
                    <a:cubicBezTo>
                      <a:pt x="19" y="129"/>
                      <a:pt x="52" y="156"/>
                      <a:pt x="100" y="156"/>
                    </a:cubicBezTo>
                    <a:lnTo>
                      <a:pt x="100" y="156"/>
                    </a:lnTo>
                    <a:cubicBezTo>
                      <a:pt x="149" y="156"/>
                      <a:pt x="182" y="129"/>
                      <a:pt x="182" y="88"/>
                    </a:cubicBezTo>
                    <a:lnTo>
                      <a:pt x="182" y="88"/>
                    </a:lnTo>
                    <a:cubicBezTo>
                      <a:pt x="182" y="47"/>
                      <a:pt x="149" y="19"/>
                      <a:pt x="100" y="19"/>
                    </a:cubicBezTo>
                    <a:close/>
                    <a:moveTo>
                      <a:pt x="100" y="175"/>
                    </a:moveTo>
                    <a:lnTo>
                      <a:pt x="100" y="175"/>
                    </a:lnTo>
                    <a:cubicBezTo>
                      <a:pt x="41" y="175"/>
                      <a:pt x="0" y="139"/>
                      <a:pt x="0" y="88"/>
                    </a:cubicBezTo>
                    <a:lnTo>
                      <a:pt x="0" y="88"/>
                    </a:lnTo>
                    <a:cubicBezTo>
                      <a:pt x="0" y="36"/>
                      <a:pt x="41" y="0"/>
                      <a:pt x="100" y="0"/>
                    </a:cubicBezTo>
                    <a:lnTo>
                      <a:pt x="100" y="0"/>
                    </a:lnTo>
                    <a:cubicBezTo>
                      <a:pt x="159" y="0"/>
                      <a:pt x="201" y="36"/>
                      <a:pt x="201" y="88"/>
                    </a:cubicBezTo>
                    <a:lnTo>
                      <a:pt x="201" y="88"/>
                    </a:lnTo>
                    <a:cubicBezTo>
                      <a:pt x="201" y="139"/>
                      <a:pt x="159" y="175"/>
                      <a:pt x="100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103">
                <a:extLst>
                  <a:ext uri="{FF2B5EF4-FFF2-40B4-BE49-F238E27FC236}">
                    <a16:creationId xmlns:a16="http://schemas.microsoft.com/office/drawing/2014/main" id="{12B0E197-626F-4CFF-9834-DC90BFC78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535" y="11369171"/>
                <a:ext cx="160902" cy="141281"/>
              </a:xfrm>
              <a:custGeom>
                <a:avLst/>
                <a:gdLst>
                  <a:gd name="T0" fmla="*/ 181 w 182"/>
                  <a:gd name="T1" fmla="*/ 79 h 158"/>
                  <a:gd name="T2" fmla="*/ 181 w 182"/>
                  <a:gd name="T3" fmla="*/ 79 h 158"/>
                  <a:gd name="T4" fmla="*/ 90 w 182"/>
                  <a:gd name="T5" fmla="*/ 157 h 158"/>
                  <a:gd name="T6" fmla="*/ 90 w 182"/>
                  <a:gd name="T7" fmla="*/ 157 h 158"/>
                  <a:gd name="T8" fmla="*/ 0 w 182"/>
                  <a:gd name="T9" fmla="*/ 79 h 158"/>
                  <a:gd name="T10" fmla="*/ 0 w 182"/>
                  <a:gd name="T11" fmla="*/ 79 h 158"/>
                  <a:gd name="T12" fmla="*/ 90 w 182"/>
                  <a:gd name="T13" fmla="*/ 0 h 158"/>
                  <a:gd name="T14" fmla="*/ 90 w 182"/>
                  <a:gd name="T15" fmla="*/ 0 h 158"/>
                  <a:gd name="T16" fmla="*/ 181 w 182"/>
                  <a:gd name="T17" fmla="*/ 7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158">
                    <a:moveTo>
                      <a:pt x="181" y="79"/>
                    </a:moveTo>
                    <a:lnTo>
                      <a:pt x="181" y="79"/>
                    </a:lnTo>
                    <a:cubicBezTo>
                      <a:pt x="181" y="122"/>
                      <a:pt x="149" y="157"/>
                      <a:pt x="90" y="157"/>
                    </a:cubicBezTo>
                    <a:lnTo>
                      <a:pt x="90" y="157"/>
                    </a:lnTo>
                    <a:cubicBezTo>
                      <a:pt x="32" y="157"/>
                      <a:pt x="0" y="122"/>
                      <a:pt x="0" y="79"/>
                    </a:cubicBezTo>
                    <a:lnTo>
                      <a:pt x="0" y="79"/>
                    </a:lnTo>
                    <a:cubicBezTo>
                      <a:pt x="0" y="35"/>
                      <a:pt x="32" y="0"/>
                      <a:pt x="90" y="0"/>
                    </a:cubicBezTo>
                    <a:lnTo>
                      <a:pt x="90" y="0"/>
                    </a:lnTo>
                    <a:cubicBezTo>
                      <a:pt x="149" y="0"/>
                      <a:pt x="181" y="35"/>
                      <a:pt x="181" y="79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104">
                <a:extLst>
                  <a:ext uri="{FF2B5EF4-FFF2-40B4-BE49-F238E27FC236}">
                    <a16:creationId xmlns:a16="http://schemas.microsoft.com/office/drawing/2014/main" id="{F73E8ACC-67B2-4599-BF4D-14D726BDA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3705" y="11212193"/>
                <a:ext cx="529804" cy="459161"/>
              </a:xfrm>
              <a:custGeom>
                <a:avLst/>
                <a:gdLst>
                  <a:gd name="T0" fmla="*/ 596 w 597"/>
                  <a:gd name="T1" fmla="*/ 257 h 515"/>
                  <a:gd name="T2" fmla="*/ 596 w 597"/>
                  <a:gd name="T3" fmla="*/ 257 h 515"/>
                  <a:gd name="T4" fmla="*/ 298 w 597"/>
                  <a:gd name="T5" fmla="*/ 514 h 515"/>
                  <a:gd name="T6" fmla="*/ 298 w 597"/>
                  <a:gd name="T7" fmla="*/ 514 h 515"/>
                  <a:gd name="T8" fmla="*/ 0 w 597"/>
                  <a:gd name="T9" fmla="*/ 257 h 515"/>
                  <a:gd name="T10" fmla="*/ 0 w 597"/>
                  <a:gd name="T11" fmla="*/ 257 h 515"/>
                  <a:gd name="T12" fmla="*/ 298 w 597"/>
                  <a:gd name="T13" fmla="*/ 0 h 515"/>
                  <a:gd name="T14" fmla="*/ 298 w 597"/>
                  <a:gd name="T15" fmla="*/ 0 h 515"/>
                  <a:gd name="T16" fmla="*/ 596 w 597"/>
                  <a:gd name="T17" fmla="*/ 257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515">
                    <a:moveTo>
                      <a:pt x="596" y="257"/>
                    </a:moveTo>
                    <a:lnTo>
                      <a:pt x="596" y="257"/>
                    </a:lnTo>
                    <a:cubicBezTo>
                      <a:pt x="596" y="398"/>
                      <a:pt x="488" y="514"/>
                      <a:pt x="298" y="514"/>
                    </a:cubicBezTo>
                    <a:lnTo>
                      <a:pt x="298" y="514"/>
                    </a:lnTo>
                    <a:cubicBezTo>
                      <a:pt x="107" y="514"/>
                      <a:pt x="0" y="398"/>
                      <a:pt x="0" y="257"/>
                    </a:cubicBezTo>
                    <a:lnTo>
                      <a:pt x="0" y="257"/>
                    </a:lnTo>
                    <a:cubicBezTo>
                      <a:pt x="0" y="115"/>
                      <a:pt x="107" y="0"/>
                      <a:pt x="298" y="0"/>
                    </a:cubicBezTo>
                    <a:lnTo>
                      <a:pt x="298" y="0"/>
                    </a:lnTo>
                    <a:cubicBezTo>
                      <a:pt x="488" y="0"/>
                      <a:pt x="596" y="115"/>
                      <a:pt x="596" y="2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105">
                <a:extLst>
                  <a:ext uri="{FF2B5EF4-FFF2-40B4-BE49-F238E27FC236}">
                    <a16:creationId xmlns:a16="http://schemas.microsoft.com/office/drawing/2014/main" id="{40763235-F59B-4DEF-8BAD-309E2C5DF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5856" y="11204344"/>
                <a:ext cx="545502" cy="474859"/>
              </a:xfrm>
              <a:custGeom>
                <a:avLst/>
                <a:gdLst>
                  <a:gd name="T0" fmla="*/ 307 w 615"/>
                  <a:gd name="T1" fmla="*/ 19 h 533"/>
                  <a:gd name="T2" fmla="*/ 307 w 615"/>
                  <a:gd name="T3" fmla="*/ 19 h 533"/>
                  <a:gd name="T4" fmla="*/ 19 w 615"/>
                  <a:gd name="T5" fmla="*/ 266 h 533"/>
                  <a:gd name="T6" fmla="*/ 19 w 615"/>
                  <a:gd name="T7" fmla="*/ 266 h 533"/>
                  <a:gd name="T8" fmla="*/ 307 w 615"/>
                  <a:gd name="T9" fmla="*/ 513 h 533"/>
                  <a:gd name="T10" fmla="*/ 307 w 615"/>
                  <a:gd name="T11" fmla="*/ 513 h 533"/>
                  <a:gd name="T12" fmla="*/ 595 w 615"/>
                  <a:gd name="T13" fmla="*/ 266 h 533"/>
                  <a:gd name="T14" fmla="*/ 595 w 615"/>
                  <a:gd name="T15" fmla="*/ 266 h 533"/>
                  <a:gd name="T16" fmla="*/ 307 w 615"/>
                  <a:gd name="T17" fmla="*/ 19 h 533"/>
                  <a:gd name="T18" fmla="*/ 307 w 615"/>
                  <a:gd name="T19" fmla="*/ 532 h 533"/>
                  <a:gd name="T20" fmla="*/ 307 w 615"/>
                  <a:gd name="T21" fmla="*/ 532 h 533"/>
                  <a:gd name="T22" fmla="*/ 0 w 615"/>
                  <a:gd name="T23" fmla="*/ 266 h 533"/>
                  <a:gd name="T24" fmla="*/ 0 w 615"/>
                  <a:gd name="T25" fmla="*/ 266 h 533"/>
                  <a:gd name="T26" fmla="*/ 307 w 615"/>
                  <a:gd name="T27" fmla="*/ 0 h 533"/>
                  <a:gd name="T28" fmla="*/ 307 w 615"/>
                  <a:gd name="T29" fmla="*/ 0 h 533"/>
                  <a:gd name="T30" fmla="*/ 614 w 615"/>
                  <a:gd name="T31" fmla="*/ 266 h 533"/>
                  <a:gd name="T32" fmla="*/ 614 w 615"/>
                  <a:gd name="T33" fmla="*/ 266 h 533"/>
                  <a:gd name="T34" fmla="*/ 307 w 615"/>
                  <a:gd name="T35" fmla="*/ 53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5" h="533">
                    <a:moveTo>
                      <a:pt x="307" y="19"/>
                    </a:moveTo>
                    <a:lnTo>
                      <a:pt x="307" y="19"/>
                    </a:lnTo>
                    <a:cubicBezTo>
                      <a:pt x="134" y="19"/>
                      <a:pt x="19" y="118"/>
                      <a:pt x="19" y="266"/>
                    </a:cubicBezTo>
                    <a:lnTo>
                      <a:pt x="19" y="266"/>
                    </a:lnTo>
                    <a:cubicBezTo>
                      <a:pt x="19" y="413"/>
                      <a:pt x="134" y="513"/>
                      <a:pt x="307" y="513"/>
                    </a:cubicBezTo>
                    <a:lnTo>
                      <a:pt x="307" y="513"/>
                    </a:lnTo>
                    <a:cubicBezTo>
                      <a:pt x="479" y="513"/>
                      <a:pt x="595" y="413"/>
                      <a:pt x="595" y="266"/>
                    </a:cubicBezTo>
                    <a:lnTo>
                      <a:pt x="595" y="266"/>
                    </a:lnTo>
                    <a:cubicBezTo>
                      <a:pt x="595" y="118"/>
                      <a:pt x="479" y="19"/>
                      <a:pt x="307" y="19"/>
                    </a:cubicBezTo>
                    <a:close/>
                    <a:moveTo>
                      <a:pt x="307" y="532"/>
                    </a:moveTo>
                    <a:lnTo>
                      <a:pt x="307" y="532"/>
                    </a:lnTo>
                    <a:cubicBezTo>
                      <a:pt x="123" y="532"/>
                      <a:pt x="0" y="425"/>
                      <a:pt x="0" y="266"/>
                    </a:cubicBezTo>
                    <a:lnTo>
                      <a:pt x="0" y="266"/>
                    </a:lnTo>
                    <a:cubicBezTo>
                      <a:pt x="0" y="107"/>
                      <a:pt x="123" y="0"/>
                      <a:pt x="307" y="0"/>
                    </a:cubicBezTo>
                    <a:lnTo>
                      <a:pt x="307" y="0"/>
                    </a:lnTo>
                    <a:cubicBezTo>
                      <a:pt x="490" y="0"/>
                      <a:pt x="614" y="107"/>
                      <a:pt x="614" y="266"/>
                    </a:cubicBezTo>
                    <a:lnTo>
                      <a:pt x="614" y="266"/>
                    </a:lnTo>
                    <a:cubicBezTo>
                      <a:pt x="614" y="425"/>
                      <a:pt x="490" y="532"/>
                      <a:pt x="307" y="5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106">
                <a:extLst>
                  <a:ext uri="{FF2B5EF4-FFF2-40B4-BE49-F238E27FC236}">
                    <a16:creationId xmlns:a16="http://schemas.microsoft.com/office/drawing/2014/main" id="{7D65D7B2-09FA-408A-A924-B324E2EFE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307" y="11361322"/>
                <a:ext cx="176600" cy="156979"/>
              </a:xfrm>
              <a:custGeom>
                <a:avLst/>
                <a:gdLst>
                  <a:gd name="T0" fmla="*/ 100 w 200"/>
                  <a:gd name="T1" fmla="*/ 19 h 176"/>
                  <a:gd name="T2" fmla="*/ 100 w 200"/>
                  <a:gd name="T3" fmla="*/ 19 h 176"/>
                  <a:gd name="T4" fmla="*/ 19 w 200"/>
                  <a:gd name="T5" fmla="*/ 88 h 176"/>
                  <a:gd name="T6" fmla="*/ 19 w 200"/>
                  <a:gd name="T7" fmla="*/ 88 h 176"/>
                  <a:gd name="T8" fmla="*/ 100 w 200"/>
                  <a:gd name="T9" fmla="*/ 156 h 176"/>
                  <a:gd name="T10" fmla="*/ 100 w 200"/>
                  <a:gd name="T11" fmla="*/ 156 h 176"/>
                  <a:gd name="T12" fmla="*/ 180 w 200"/>
                  <a:gd name="T13" fmla="*/ 88 h 176"/>
                  <a:gd name="T14" fmla="*/ 180 w 200"/>
                  <a:gd name="T15" fmla="*/ 88 h 176"/>
                  <a:gd name="T16" fmla="*/ 100 w 200"/>
                  <a:gd name="T17" fmla="*/ 19 h 176"/>
                  <a:gd name="T18" fmla="*/ 100 w 200"/>
                  <a:gd name="T19" fmla="*/ 175 h 176"/>
                  <a:gd name="T20" fmla="*/ 100 w 200"/>
                  <a:gd name="T21" fmla="*/ 175 h 176"/>
                  <a:gd name="T22" fmla="*/ 0 w 200"/>
                  <a:gd name="T23" fmla="*/ 88 h 176"/>
                  <a:gd name="T24" fmla="*/ 0 w 200"/>
                  <a:gd name="T25" fmla="*/ 88 h 176"/>
                  <a:gd name="T26" fmla="*/ 100 w 200"/>
                  <a:gd name="T27" fmla="*/ 0 h 176"/>
                  <a:gd name="T28" fmla="*/ 100 w 200"/>
                  <a:gd name="T29" fmla="*/ 0 h 176"/>
                  <a:gd name="T30" fmla="*/ 199 w 200"/>
                  <a:gd name="T31" fmla="*/ 88 h 176"/>
                  <a:gd name="T32" fmla="*/ 199 w 200"/>
                  <a:gd name="T33" fmla="*/ 88 h 176"/>
                  <a:gd name="T34" fmla="*/ 100 w 200"/>
                  <a:gd name="T35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176">
                    <a:moveTo>
                      <a:pt x="100" y="19"/>
                    </a:moveTo>
                    <a:lnTo>
                      <a:pt x="100" y="19"/>
                    </a:lnTo>
                    <a:cubicBezTo>
                      <a:pt x="51" y="19"/>
                      <a:pt x="19" y="47"/>
                      <a:pt x="19" y="88"/>
                    </a:cubicBezTo>
                    <a:lnTo>
                      <a:pt x="19" y="88"/>
                    </a:lnTo>
                    <a:cubicBezTo>
                      <a:pt x="19" y="129"/>
                      <a:pt x="51" y="156"/>
                      <a:pt x="100" y="156"/>
                    </a:cubicBezTo>
                    <a:lnTo>
                      <a:pt x="100" y="156"/>
                    </a:lnTo>
                    <a:cubicBezTo>
                      <a:pt x="148" y="156"/>
                      <a:pt x="180" y="129"/>
                      <a:pt x="180" y="88"/>
                    </a:cubicBezTo>
                    <a:lnTo>
                      <a:pt x="180" y="88"/>
                    </a:lnTo>
                    <a:cubicBezTo>
                      <a:pt x="180" y="47"/>
                      <a:pt x="148" y="19"/>
                      <a:pt x="100" y="19"/>
                    </a:cubicBezTo>
                    <a:close/>
                    <a:moveTo>
                      <a:pt x="100" y="175"/>
                    </a:moveTo>
                    <a:lnTo>
                      <a:pt x="100" y="175"/>
                    </a:lnTo>
                    <a:cubicBezTo>
                      <a:pt x="41" y="175"/>
                      <a:pt x="0" y="139"/>
                      <a:pt x="0" y="88"/>
                    </a:cubicBezTo>
                    <a:lnTo>
                      <a:pt x="0" y="88"/>
                    </a:lnTo>
                    <a:cubicBezTo>
                      <a:pt x="0" y="36"/>
                      <a:pt x="41" y="0"/>
                      <a:pt x="100" y="0"/>
                    </a:cubicBezTo>
                    <a:lnTo>
                      <a:pt x="100" y="0"/>
                    </a:lnTo>
                    <a:cubicBezTo>
                      <a:pt x="158" y="0"/>
                      <a:pt x="199" y="36"/>
                      <a:pt x="199" y="88"/>
                    </a:cubicBezTo>
                    <a:lnTo>
                      <a:pt x="199" y="88"/>
                    </a:lnTo>
                    <a:cubicBezTo>
                      <a:pt x="199" y="139"/>
                      <a:pt x="158" y="175"/>
                      <a:pt x="100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107">
                <a:extLst>
                  <a:ext uri="{FF2B5EF4-FFF2-40B4-BE49-F238E27FC236}">
                    <a16:creationId xmlns:a16="http://schemas.microsoft.com/office/drawing/2014/main" id="{7E62BE6A-1B65-4BB9-A9E2-5AE731278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8156" y="11369171"/>
                <a:ext cx="160902" cy="141281"/>
              </a:xfrm>
              <a:custGeom>
                <a:avLst/>
                <a:gdLst>
                  <a:gd name="T0" fmla="*/ 181 w 182"/>
                  <a:gd name="T1" fmla="*/ 79 h 158"/>
                  <a:gd name="T2" fmla="*/ 181 w 182"/>
                  <a:gd name="T3" fmla="*/ 79 h 158"/>
                  <a:gd name="T4" fmla="*/ 91 w 182"/>
                  <a:gd name="T5" fmla="*/ 157 h 158"/>
                  <a:gd name="T6" fmla="*/ 91 w 182"/>
                  <a:gd name="T7" fmla="*/ 157 h 158"/>
                  <a:gd name="T8" fmla="*/ 0 w 182"/>
                  <a:gd name="T9" fmla="*/ 79 h 158"/>
                  <a:gd name="T10" fmla="*/ 0 w 182"/>
                  <a:gd name="T11" fmla="*/ 79 h 158"/>
                  <a:gd name="T12" fmla="*/ 91 w 182"/>
                  <a:gd name="T13" fmla="*/ 0 h 158"/>
                  <a:gd name="T14" fmla="*/ 91 w 182"/>
                  <a:gd name="T15" fmla="*/ 0 h 158"/>
                  <a:gd name="T16" fmla="*/ 181 w 182"/>
                  <a:gd name="T17" fmla="*/ 7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158">
                    <a:moveTo>
                      <a:pt x="181" y="79"/>
                    </a:moveTo>
                    <a:lnTo>
                      <a:pt x="181" y="79"/>
                    </a:lnTo>
                    <a:cubicBezTo>
                      <a:pt x="181" y="122"/>
                      <a:pt x="148" y="157"/>
                      <a:pt x="91" y="157"/>
                    </a:cubicBezTo>
                    <a:lnTo>
                      <a:pt x="91" y="157"/>
                    </a:lnTo>
                    <a:cubicBezTo>
                      <a:pt x="33" y="157"/>
                      <a:pt x="0" y="122"/>
                      <a:pt x="0" y="79"/>
                    </a:cubicBezTo>
                    <a:lnTo>
                      <a:pt x="0" y="79"/>
                    </a:lnTo>
                    <a:cubicBezTo>
                      <a:pt x="0" y="35"/>
                      <a:pt x="33" y="0"/>
                      <a:pt x="91" y="0"/>
                    </a:cubicBezTo>
                    <a:lnTo>
                      <a:pt x="91" y="0"/>
                    </a:lnTo>
                    <a:cubicBezTo>
                      <a:pt x="148" y="0"/>
                      <a:pt x="181" y="35"/>
                      <a:pt x="181" y="79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108">
                <a:extLst>
                  <a:ext uri="{FF2B5EF4-FFF2-40B4-BE49-F238E27FC236}">
                    <a16:creationId xmlns:a16="http://schemas.microsoft.com/office/drawing/2014/main" id="{13E899D8-F03A-4CDF-9C19-82FE163E0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5871" y="11212193"/>
                <a:ext cx="529804" cy="459161"/>
              </a:xfrm>
              <a:custGeom>
                <a:avLst/>
                <a:gdLst>
                  <a:gd name="T0" fmla="*/ 596 w 597"/>
                  <a:gd name="T1" fmla="*/ 257 h 515"/>
                  <a:gd name="T2" fmla="*/ 596 w 597"/>
                  <a:gd name="T3" fmla="*/ 257 h 515"/>
                  <a:gd name="T4" fmla="*/ 298 w 597"/>
                  <a:gd name="T5" fmla="*/ 514 h 515"/>
                  <a:gd name="T6" fmla="*/ 298 w 597"/>
                  <a:gd name="T7" fmla="*/ 514 h 515"/>
                  <a:gd name="T8" fmla="*/ 0 w 597"/>
                  <a:gd name="T9" fmla="*/ 257 h 515"/>
                  <a:gd name="T10" fmla="*/ 0 w 597"/>
                  <a:gd name="T11" fmla="*/ 257 h 515"/>
                  <a:gd name="T12" fmla="*/ 298 w 597"/>
                  <a:gd name="T13" fmla="*/ 0 h 515"/>
                  <a:gd name="T14" fmla="*/ 298 w 597"/>
                  <a:gd name="T15" fmla="*/ 0 h 515"/>
                  <a:gd name="T16" fmla="*/ 596 w 597"/>
                  <a:gd name="T17" fmla="*/ 257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515">
                    <a:moveTo>
                      <a:pt x="596" y="257"/>
                    </a:moveTo>
                    <a:lnTo>
                      <a:pt x="596" y="257"/>
                    </a:lnTo>
                    <a:cubicBezTo>
                      <a:pt x="596" y="398"/>
                      <a:pt x="489" y="514"/>
                      <a:pt x="298" y="514"/>
                    </a:cubicBezTo>
                    <a:lnTo>
                      <a:pt x="298" y="514"/>
                    </a:lnTo>
                    <a:cubicBezTo>
                      <a:pt x="107" y="514"/>
                      <a:pt x="0" y="398"/>
                      <a:pt x="0" y="257"/>
                    </a:cubicBezTo>
                    <a:lnTo>
                      <a:pt x="0" y="257"/>
                    </a:lnTo>
                    <a:cubicBezTo>
                      <a:pt x="0" y="115"/>
                      <a:pt x="107" y="0"/>
                      <a:pt x="298" y="0"/>
                    </a:cubicBezTo>
                    <a:lnTo>
                      <a:pt x="298" y="0"/>
                    </a:lnTo>
                    <a:cubicBezTo>
                      <a:pt x="489" y="0"/>
                      <a:pt x="596" y="115"/>
                      <a:pt x="596" y="2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109">
                <a:extLst>
                  <a:ext uri="{FF2B5EF4-FFF2-40B4-BE49-F238E27FC236}">
                    <a16:creationId xmlns:a16="http://schemas.microsoft.com/office/drawing/2014/main" id="{178F97F2-3A9D-49C9-8263-6ECAE3817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8022" y="11204344"/>
                <a:ext cx="549425" cy="474859"/>
              </a:xfrm>
              <a:custGeom>
                <a:avLst/>
                <a:gdLst>
                  <a:gd name="T0" fmla="*/ 308 w 616"/>
                  <a:gd name="T1" fmla="*/ 19 h 533"/>
                  <a:gd name="T2" fmla="*/ 308 w 616"/>
                  <a:gd name="T3" fmla="*/ 19 h 533"/>
                  <a:gd name="T4" fmla="*/ 19 w 616"/>
                  <a:gd name="T5" fmla="*/ 266 h 533"/>
                  <a:gd name="T6" fmla="*/ 19 w 616"/>
                  <a:gd name="T7" fmla="*/ 266 h 533"/>
                  <a:gd name="T8" fmla="*/ 308 w 616"/>
                  <a:gd name="T9" fmla="*/ 513 h 533"/>
                  <a:gd name="T10" fmla="*/ 308 w 616"/>
                  <a:gd name="T11" fmla="*/ 513 h 533"/>
                  <a:gd name="T12" fmla="*/ 596 w 616"/>
                  <a:gd name="T13" fmla="*/ 266 h 533"/>
                  <a:gd name="T14" fmla="*/ 596 w 616"/>
                  <a:gd name="T15" fmla="*/ 266 h 533"/>
                  <a:gd name="T16" fmla="*/ 308 w 616"/>
                  <a:gd name="T17" fmla="*/ 19 h 533"/>
                  <a:gd name="T18" fmla="*/ 308 w 616"/>
                  <a:gd name="T19" fmla="*/ 532 h 533"/>
                  <a:gd name="T20" fmla="*/ 308 w 616"/>
                  <a:gd name="T21" fmla="*/ 532 h 533"/>
                  <a:gd name="T22" fmla="*/ 0 w 616"/>
                  <a:gd name="T23" fmla="*/ 266 h 533"/>
                  <a:gd name="T24" fmla="*/ 0 w 616"/>
                  <a:gd name="T25" fmla="*/ 266 h 533"/>
                  <a:gd name="T26" fmla="*/ 308 w 616"/>
                  <a:gd name="T27" fmla="*/ 0 h 533"/>
                  <a:gd name="T28" fmla="*/ 308 w 616"/>
                  <a:gd name="T29" fmla="*/ 0 h 533"/>
                  <a:gd name="T30" fmla="*/ 615 w 616"/>
                  <a:gd name="T31" fmla="*/ 266 h 533"/>
                  <a:gd name="T32" fmla="*/ 615 w 616"/>
                  <a:gd name="T33" fmla="*/ 266 h 533"/>
                  <a:gd name="T34" fmla="*/ 308 w 616"/>
                  <a:gd name="T35" fmla="*/ 53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6" h="533">
                    <a:moveTo>
                      <a:pt x="308" y="19"/>
                    </a:moveTo>
                    <a:lnTo>
                      <a:pt x="308" y="19"/>
                    </a:lnTo>
                    <a:cubicBezTo>
                      <a:pt x="135" y="19"/>
                      <a:pt x="19" y="118"/>
                      <a:pt x="19" y="266"/>
                    </a:cubicBezTo>
                    <a:lnTo>
                      <a:pt x="19" y="266"/>
                    </a:lnTo>
                    <a:cubicBezTo>
                      <a:pt x="19" y="413"/>
                      <a:pt x="135" y="513"/>
                      <a:pt x="308" y="513"/>
                    </a:cubicBezTo>
                    <a:lnTo>
                      <a:pt x="308" y="513"/>
                    </a:lnTo>
                    <a:cubicBezTo>
                      <a:pt x="480" y="513"/>
                      <a:pt x="596" y="413"/>
                      <a:pt x="596" y="266"/>
                    </a:cubicBezTo>
                    <a:lnTo>
                      <a:pt x="596" y="266"/>
                    </a:lnTo>
                    <a:cubicBezTo>
                      <a:pt x="596" y="118"/>
                      <a:pt x="480" y="19"/>
                      <a:pt x="308" y="19"/>
                    </a:cubicBezTo>
                    <a:close/>
                    <a:moveTo>
                      <a:pt x="308" y="532"/>
                    </a:moveTo>
                    <a:lnTo>
                      <a:pt x="308" y="532"/>
                    </a:lnTo>
                    <a:cubicBezTo>
                      <a:pt x="124" y="532"/>
                      <a:pt x="0" y="425"/>
                      <a:pt x="0" y="266"/>
                    </a:cubicBezTo>
                    <a:lnTo>
                      <a:pt x="0" y="266"/>
                    </a:lnTo>
                    <a:cubicBezTo>
                      <a:pt x="0" y="107"/>
                      <a:pt x="124" y="0"/>
                      <a:pt x="308" y="0"/>
                    </a:cubicBezTo>
                    <a:lnTo>
                      <a:pt x="308" y="0"/>
                    </a:lnTo>
                    <a:cubicBezTo>
                      <a:pt x="491" y="0"/>
                      <a:pt x="615" y="107"/>
                      <a:pt x="615" y="266"/>
                    </a:cubicBezTo>
                    <a:lnTo>
                      <a:pt x="615" y="266"/>
                    </a:lnTo>
                    <a:cubicBezTo>
                      <a:pt x="615" y="425"/>
                      <a:pt x="491" y="532"/>
                      <a:pt x="308" y="5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110">
                <a:extLst>
                  <a:ext uri="{FF2B5EF4-FFF2-40B4-BE49-F238E27FC236}">
                    <a16:creationId xmlns:a16="http://schemas.microsoft.com/office/drawing/2014/main" id="{BDEA318A-452D-472F-AE48-27F9291F8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73" y="11361322"/>
                <a:ext cx="180525" cy="156979"/>
              </a:xfrm>
              <a:custGeom>
                <a:avLst/>
                <a:gdLst>
                  <a:gd name="T0" fmla="*/ 100 w 201"/>
                  <a:gd name="T1" fmla="*/ 19 h 176"/>
                  <a:gd name="T2" fmla="*/ 100 w 201"/>
                  <a:gd name="T3" fmla="*/ 19 h 176"/>
                  <a:gd name="T4" fmla="*/ 18 w 201"/>
                  <a:gd name="T5" fmla="*/ 88 h 176"/>
                  <a:gd name="T6" fmla="*/ 18 w 201"/>
                  <a:gd name="T7" fmla="*/ 88 h 176"/>
                  <a:gd name="T8" fmla="*/ 100 w 201"/>
                  <a:gd name="T9" fmla="*/ 156 h 176"/>
                  <a:gd name="T10" fmla="*/ 100 w 201"/>
                  <a:gd name="T11" fmla="*/ 156 h 176"/>
                  <a:gd name="T12" fmla="*/ 181 w 201"/>
                  <a:gd name="T13" fmla="*/ 88 h 176"/>
                  <a:gd name="T14" fmla="*/ 181 w 201"/>
                  <a:gd name="T15" fmla="*/ 88 h 176"/>
                  <a:gd name="T16" fmla="*/ 100 w 201"/>
                  <a:gd name="T17" fmla="*/ 19 h 176"/>
                  <a:gd name="T18" fmla="*/ 100 w 201"/>
                  <a:gd name="T19" fmla="*/ 175 h 176"/>
                  <a:gd name="T20" fmla="*/ 100 w 201"/>
                  <a:gd name="T21" fmla="*/ 175 h 176"/>
                  <a:gd name="T22" fmla="*/ 0 w 201"/>
                  <a:gd name="T23" fmla="*/ 88 h 176"/>
                  <a:gd name="T24" fmla="*/ 0 w 201"/>
                  <a:gd name="T25" fmla="*/ 88 h 176"/>
                  <a:gd name="T26" fmla="*/ 100 w 201"/>
                  <a:gd name="T27" fmla="*/ 0 h 176"/>
                  <a:gd name="T28" fmla="*/ 100 w 201"/>
                  <a:gd name="T29" fmla="*/ 0 h 176"/>
                  <a:gd name="T30" fmla="*/ 200 w 201"/>
                  <a:gd name="T31" fmla="*/ 88 h 176"/>
                  <a:gd name="T32" fmla="*/ 200 w 201"/>
                  <a:gd name="T33" fmla="*/ 88 h 176"/>
                  <a:gd name="T34" fmla="*/ 100 w 201"/>
                  <a:gd name="T35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176">
                    <a:moveTo>
                      <a:pt x="100" y="19"/>
                    </a:moveTo>
                    <a:lnTo>
                      <a:pt x="100" y="19"/>
                    </a:lnTo>
                    <a:cubicBezTo>
                      <a:pt x="51" y="19"/>
                      <a:pt x="18" y="47"/>
                      <a:pt x="18" y="88"/>
                    </a:cubicBezTo>
                    <a:lnTo>
                      <a:pt x="18" y="88"/>
                    </a:lnTo>
                    <a:cubicBezTo>
                      <a:pt x="18" y="129"/>
                      <a:pt x="51" y="156"/>
                      <a:pt x="100" y="156"/>
                    </a:cubicBezTo>
                    <a:lnTo>
                      <a:pt x="100" y="156"/>
                    </a:lnTo>
                    <a:cubicBezTo>
                      <a:pt x="148" y="156"/>
                      <a:pt x="181" y="129"/>
                      <a:pt x="181" y="88"/>
                    </a:cubicBezTo>
                    <a:lnTo>
                      <a:pt x="181" y="88"/>
                    </a:lnTo>
                    <a:cubicBezTo>
                      <a:pt x="181" y="47"/>
                      <a:pt x="148" y="19"/>
                      <a:pt x="100" y="19"/>
                    </a:cubicBezTo>
                    <a:close/>
                    <a:moveTo>
                      <a:pt x="100" y="175"/>
                    </a:moveTo>
                    <a:lnTo>
                      <a:pt x="100" y="175"/>
                    </a:lnTo>
                    <a:cubicBezTo>
                      <a:pt x="41" y="175"/>
                      <a:pt x="0" y="139"/>
                      <a:pt x="0" y="88"/>
                    </a:cubicBezTo>
                    <a:lnTo>
                      <a:pt x="0" y="88"/>
                    </a:lnTo>
                    <a:cubicBezTo>
                      <a:pt x="0" y="36"/>
                      <a:pt x="41" y="0"/>
                      <a:pt x="100" y="0"/>
                    </a:cubicBezTo>
                    <a:lnTo>
                      <a:pt x="100" y="0"/>
                    </a:lnTo>
                    <a:cubicBezTo>
                      <a:pt x="159" y="0"/>
                      <a:pt x="200" y="36"/>
                      <a:pt x="200" y="88"/>
                    </a:cubicBezTo>
                    <a:lnTo>
                      <a:pt x="200" y="88"/>
                    </a:lnTo>
                    <a:cubicBezTo>
                      <a:pt x="200" y="139"/>
                      <a:pt x="159" y="175"/>
                      <a:pt x="100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111">
                <a:extLst>
                  <a:ext uri="{FF2B5EF4-FFF2-40B4-BE49-F238E27FC236}">
                    <a16:creationId xmlns:a16="http://schemas.microsoft.com/office/drawing/2014/main" id="{6D7C9E67-7587-4AFD-9B28-6A5253F68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80322" y="11369171"/>
                <a:ext cx="160902" cy="141281"/>
              </a:xfrm>
              <a:custGeom>
                <a:avLst/>
                <a:gdLst>
                  <a:gd name="T0" fmla="*/ 182 w 183"/>
                  <a:gd name="T1" fmla="*/ 79 h 158"/>
                  <a:gd name="T2" fmla="*/ 182 w 183"/>
                  <a:gd name="T3" fmla="*/ 79 h 158"/>
                  <a:gd name="T4" fmla="*/ 91 w 183"/>
                  <a:gd name="T5" fmla="*/ 157 h 158"/>
                  <a:gd name="T6" fmla="*/ 91 w 183"/>
                  <a:gd name="T7" fmla="*/ 157 h 158"/>
                  <a:gd name="T8" fmla="*/ 0 w 183"/>
                  <a:gd name="T9" fmla="*/ 79 h 158"/>
                  <a:gd name="T10" fmla="*/ 0 w 183"/>
                  <a:gd name="T11" fmla="*/ 79 h 158"/>
                  <a:gd name="T12" fmla="*/ 91 w 183"/>
                  <a:gd name="T13" fmla="*/ 0 h 158"/>
                  <a:gd name="T14" fmla="*/ 91 w 183"/>
                  <a:gd name="T15" fmla="*/ 0 h 158"/>
                  <a:gd name="T16" fmla="*/ 182 w 183"/>
                  <a:gd name="T17" fmla="*/ 7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158">
                    <a:moveTo>
                      <a:pt x="182" y="79"/>
                    </a:moveTo>
                    <a:lnTo>
                      <a:pt x="182" y="79"/>
                    </a:lnTo>
                    <a:cubicBezTo>
                      <a:pt x="182" y="122"/>
                      <a:pt x="149" y="157"/>
                      <a:pt x="91" y="157"/>
                    </a:cubicBezTo>
                    <a:lnTo>
                      <a:pt x="91" y="157"/>
                    </a:lnTo>
                    <a:cubicBezTo>
                      <a:pt x="32" y="157"/>
                      <a:pt x="0" y="122"/>
                      <a:pt x="0" y="79"/>
                    </a:cubicBezTo>
                    <a:lnTo>
                      <a:pt x="0" y="79"/>
                    </a:lnTo>
                    <a:cubicBezTo>
                      <a:pt x="0" y="35"/>
                      <a:pt x="32" y="0"/>
                      <a:pt x="91" y="0"/>
                    </a:cubicBezTo>
                    <a:lnTo>
                      <a:pt x="91" y="0"/>
                    </a:lnTo>
                    <a:cubicBezTo>
                      <a:pt x="149" y="0"/>
                      <a:pt x="182" y="35"/>
                      <a:pt x="182" y="79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209" name="TextBox 208">
            <a:extLst>
              <a:ext uri="{FF2B5EF4-FFF2-40B4-BE49-F238E27FC236}">
                <a16:creationId xmlns:a16="http://schemas.microsoft.com/office/drawing/2014/main" id="{2F06F464-1C98-4CBD-AE5F-6E8420AFBC15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31F8A3D6-DB5F-475B-8FB4-9FC79DDD1EF3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5F20C608-F9A8-4290-99E5-1D0BF7A1AA3F}"/>
              </a:ext>
            </a:extLst>
          </p:cNvPr>
          <p:cNvSpPr txBox="1"/>
          <p:nvPr/>
        </p:nvSpPr>
        <p:spPr>
          <a:xfrm>
            <a:off x="17202980" y="5939578"/>
            <a:ext cx="590640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FB92D972-5EA5-4AB8-A276-44F5CF49BFCA}"/>
              </a:ext>
            </a:extLst>
          </p:cNvPr>
          <p:cNvSpPr txBox="1"/>
          <p:nvPr/>
        </p:nvSpPr>
        <p:spPr>
          <a:xfrm>
            <a:off x="17202979" y="6620920"/>
            <a:ext cx="590640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20D44A11-FF82-47D5-8CD2-AEE69374198F}"/>
              </a:ext>
            </a:extLst>
          </p:cNvPr>
          <p:cNvSpPr txBox="1"/>
          <p:nvPr/>
        </p:nvSpPr>
        <p:spPr>
          <a:xfrm>
            <a:off x="17202980" y="10523360"/>
            <a:ext cx="590640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4AE7E2B6-706E-4B99-88C4-71536A72D68D}"/>
              </a:ext>
            </a:extLst>
          </p:cNvPr>
          <p:cNvSpPr txBox="1"/>
          <p:nvPr/>
        </p:nvSpPr>
        <p:spPr>
          <a:xfrm>
            <a:off x="17202979" y="11205732"/>
            <a:ext cx="590640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195">
            <a:extLst>
              <a:ext uri="{FF2B5EF4-FFF2-40B4-BE49-F238E27FC236}">
                <a16:creationId xmlns:a16="http://schemas.microsoft.com/office/drawing/2014/main" id="{9576182A-2570-4522-8886-B9DB0686A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5167" y="11044604"/>
            <a:ext cx="721896" cy="718034"/>
          </a:xfrm>
          <a:custGeom>
            <a:avLst/>
            <a:gdLst>
              <a:gd name="T0" fmla="*/ 822 w 823"/>
              <a:gd name="T1" fmla="*/ 410 h 822"/>
              <a:gd name="T2" fmla="*/ 822 w 823"/>
              <a:gd name="T3" fmla="*/ 410 h 822"/>
              <a:gd name="T4" fmla="*/ 411 w 823"/>
              <a:gd name="T5" fmla="*/ 821 h 822"/>
              <a:gd name="T6" fmla="*/ 411 w 823"/>
              <a:gd name="T7" fmla="*/ 821 h 822"/>
              <a:gd name="T8" fmla="*/ 0 w 823"/>
              <a:gd name="T9" fmla="*/ 410 h 822"/>
              <a:gd name="T10" fmla="*/ 0 w 823"/>
              <a:gd name="T11" fmla="*/ 410 h 822"/>
              <a:gd name="T12" fmla="*/ 411 w 823"/>
              <a:gd name="T13" fmla="*/ 0 h 822"/>
              <a:gd name="T14" fmla="*/ 411 w 823"/>
              <a:gd name="T15" fmla="*/ 0 h 822"/>
              <a:gd name="T16" fmla="*/ 822 w 823"/>
              <a:gd name="T17" fmla="*/ 410 h 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23" h="822">
                <a:moveTo>
                  <a:pt x="822" y="410"/>
                </a:moveTo>
                <a:lnTo>
                  <a:pt x="822" y="410"/>
                </a:lnTo>
                <a:cubicBezTo>
                  <a:pt x="822" y="638"/>
                  <a:pt x="638" y="821"/>
                  <a:pt x="411" y="821"/>
                </a:cubicBezTo>
                <a:lnTo>
                  <a:pt x="411" y="821"/>
                </a:lnTo>
                <a:cubicBezTo>
                  <a:pt x="184" y="821"/>
                  <a:pt x="0" y="638"/>
                  <a:pt x="0" y="410"/>
                </a:cubicBezTo>
                <a:lnTo>
                  <a:pt x="0" y="410"/>
                </a:lnTo>
                <a:cubicBezTo>
                  <a:pt x="0" y="183"/>
                  <a:pt x="184" y="0"/>
                  <a:pt x="411" y="0"/>
                </a:cubicBezTo>
                <a:lnTo>
                  <a:pt x="411" y="0"/>
                </a:lnTo>
                <a:cubicBezTo>
                  <a:pt x="638" y="0"/>
                  <a:pt x="822" y="183"/>
                  <a:pt x="822" y="410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7" name="Line 196">
            <a:extLst>
              <a:ext uri="{FF2B5EF4-FFF2-40B4-BE49-F238E27FC236}">
                <a16:creationId xmlns:a16="http://schemas.microsoft.com/office/drawing/2014/main" id="{00BE8E1B-9432-4D14-9917-E2A362EFC6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64186" y="11758779"/>
            <a:ext cx="0" cy="1957222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8" name="Freeform 198">
            <a:extLst>
              <a:ext uri="{FF2B5EF4-FFF2-40B4-BE49-F238E27FC236}">
                <a16:creationId xmlns:a16="http://schemas.microsoft.com/office/drawing/2014/main" id="{28526EB5-EF74-4956-AB19-F5537E835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9415" y="11044604"/>
            <a:ext cx="721896" cy="718034"/>
          </a:xfrm>
          <a:custGeom>
            <a:avLst/>
            <a:gdLst>
              <a:gd name="T0" fmla="*/ 822 w 823"/>
              <a:gd name="T1" fmla="*/ 410 h 822"/>
              <a:gd name="T2" fmla="*/ 822 w 823"/>
              <a:gd name="T3" fmla="*/ 410 h 822"/>
              <a:gd name="T4" fmla="*/ 411 w 823"/>
              <a:gd name="T5" fmla="*/ 821 h 822"/>
              <a:gd name="T6" fmla="*/ 411 w 823"/>
              <a:gd name="T7" fmla="*/ 821 h 822"/>
              <a:gd name="T8" fmla="*/ 0 w 823"/>
              <a:gd name="T9" fmla="*/ 410 h 822"/>
              <a:gd name="T10" fmla="*/ 0 w 823"/>
              <a:gd name="T11" fmla="*/ 410 h 822"/>
              <a:gd name="T12" fmla="*/ 411 w 823"/>
              <a:gd name="T13" fmla="*/ 0 h 822"/>
              <a:gd name="T14" fmla="*/ 411 w 823"/>
              <a:gd name="T15" fmla="*/ 0 h 822"/>
              <a:gd name="T16" fmla="*/ 822 w 823"/>
              <a:gd name="T17" fmla="*/ 410 h 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23" h="822">
                <a:moveTo>
                  <a:pt x="822" y="410"/>
                </a:moveTo>
                <a:lnTo>
                  <a:pt x="822" y="410"/>
                </a:lnTo>
                <a:cubicBezTo>
                  <a:pt x="822" y="638"/>
                  <a:pt x="638" y="821"/>
                  <a:pt x="411" y="821"/>
                </a:cubicBezTo>
                <a:lnTo>
                  <a:pt x="411" y="821"/>
                </a:lnTo>
                <a:cubicBezTo>
                  <a:pt x="184" y="821"/>
                  <a:pt x="0" y="638"/>
                  <a:pt x="0" y="410"/>
                </a:cubicBezTo>
                <a:lnTo>
                  <a:pt x="0" y="410"/>
                </a:lnTo>
                <a:cubicBezTo>
                  <a:pt x="0" y="183"/>
                  <a:pt x="184" y="0"/>
                  <a:pt x="411" y="0"/>
                </a:cubicBezTo>
                <a:lnTo>
                  <a:pt x="411" y="0"/>
                </a:lnTo>
                <a:cubicBezTo>
                  <a:pt x="638" y="0"/>
                  <a:pt x="822" y="183"/>
                  <a:pt x="822" y="410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9" name="Line 199">
            <a:extLst>
              <a:ext uri="{FF2B5EF4-FFF2-40B4-BE49-F238E27FC236}">
                <a16:creationId xmlns:a16="http://schemas.microsoft.com/office/drawing/2014/main" id="{6D2F09EF-AA9B-4266-B539-B6E1A160A7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268434" y="11758779"/>
            <a:ext cx="0" cy="1957222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0" name="Freeform 201">
            <a:extLst>
              <a:ext uri="{FF2B5EF4-FFF2-40B4-BE49-F238E27FC236}">
                <a16:creationId xmlns:a16="http://schemas.microsoft.com/office/drawing/2014/main" id="{E6B76DCD-CB26-40CE-A2A7-723E24323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3663" y="11044604"/>
            <a:ext cx="721896" cy="718034"/>
          </a:xfrm>
          <a:custGeom>
            <a:avLst/>
            <a:gdLst>
              <a:gd name="T0" fmla="*/ 823 w 824"/>
              <a:gd name="T1" fmla="*/ 410 h 822"/>
              <a:gd name="T2" fmla="*/ 823 w 824"/>
              <a:gd name="T3" fmla="*/ 410 h 822"/>
              <a:gd name="T4" fmla="*/ 412 w 824"/>
              <a:gd name="T5" fmla="*/ 821 h 822"/>
              <a:gd name="T6" fmla="*/ 412 w 824"/>
              <a:gd name="T7" fmla="*/ 821 h 822"/>
              <a:gd name="T8" fmla="*/ 0 w 824"/>
              <a:gd name="T9" fmla="*/ 410 h 822"/>
              <a:gd name="T10" fmla="*/ 0 w 824"/>
              <a:gd name="T11" fmla="*/ 410 h 822"/>
              <a:gd name="T12" fmla="*/ 412 w 824"/>
              <a:gd name="T13" fmla="*/ 0 h 822"/>
              <a:gd name="T14" fmla="*/ 412 w 824"/>
              <a:gd name="T15" fmla="*/ 0 h 822"/>
              <a:gd name="T16" fmla="*/ 823 w 824"/>
              <a:gd name="T17" fmla="*/ 410 h 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24" h="822">
                <a:moveTo>
                  <a:pt x="823" y="410"/>
                </a:moveTo>
                <a:lnTo>
                  <a:pt x="823" y="410"/>
                </a:lnTo>
                <a:cubicBezTo>
                  <a:pt x="823" y="638"/>
                  <a:pt x="638" y="821"/>
                  <a:pt x="412" y="821"/>
                </a:cubicBezTo>
                <a:lnTo>
                  <a:pt x="412" y="821"/>
                </a:lnTo>
                <a:cubicBezTo>
                  <a:pt x="185" y="821"/>
                  <a:pt x="0" y="638"/>
                  <a:pt x="0" y="410"/>
                </a:cubicBezTo>
                <a:lnTo>
                  <a:pt x="0" y="410"/>
                </a:lnTo>
                <a:cubicBezTo>
                  <a:pt x="0" y="183"/>
                  <a:pt x="185" y="0"/>
                  <a:pt x="412" y="0"/>
                </a:cubicBezTo>
                <a:lnTo>
                  <a:pt x="412" y="0"/>
                </a:lnTo>
                <a:cubicBezTo>
                  <a:pt x="638" y="0"/>
                  <a:pt x="823" y="183"/>
                  <a:pt x="823" y="410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1" name="Line 202">
            <a:extLst>
              <a:ext uri="{FF2B5EF4-FFF2-40B4-BE49-F238E27FC236}">
                <a16:creationId xmlns:a16="http://schemas.microsoft.com/office/drawing/2014/main" id="{E0B65445-EEAD-473C-9205-B69146F292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672682" y="11758779"/>
            <a:ext cx="0" cy="1957222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BE1C9C6-5417-4F4E-9504-438CD535CB12}"/>
              </a:ext>
            </a:extLst>
          </p:cNvPr>
          <p:cNvGrpSpPr/>
          <p:nvPr/>
        </p:nvGrpSpPr>
        <p:grpSpPr>
          <a:xfrm>
            <a:off x="4848274" y="3269759"/>
            <a:ext cx="14681104" cy="7041369"/>
            <a:chOff x="4848274" y="3269759"/>
            <a:chExt cx="14681104" cy="7041369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8EBE39C5-DA53-4850-8312-2B7A544C6DC1}"/>
                </a:ext>
              </a:extLst>
            </p:cNvPr>
            <p:cNvGrpSpPr/>
            <p:nvPr/>
          </p:nvGrpSpPr>
          <p:grpSpPr>
            <a:xfrm>
              <a:off x="11468862" y="3435757"/>
              <a:ext cx="8060516" cy="5311910"/>
              <a:chOff x="11468862" y="3435757"/>
              <a:chExt cx="8060516" cy="5311910"/>
            </a:xfrm>
          </p:grpSpPr>
          <p:sp>
            <p:nvSpPr>
              <p:cNvPr id="137" name="Freeform 109">
                <a:extLst>
                  <a:ext uri="{FF2B5EF4-FFF2-40B4-BE49-F238E27FC236}">
                    <a16:creationId xmlns:a16="http://schemas.microsoft.com/office/drawing/2014/main" id="{12BC2D5F-E2C3-4A8E-8B38-78F6DA247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8862" y="7427411"/>
                <a:ext cx="3806355" cy="413062"/>
              </a:xfrm>
              <a:custGeom>
                <a:avLst/>
                <a:gdLst>
                  <a:gd name="T0" fmla="*/ 4340 w 4350"/>
                  <a:gd name="T1" fmla="*/ 469 h 470"/>
                  <a:gd name="T2" fmla="*/ 10 w 4350"/>
                  <a:gd name="T3" fmla="*/ 469 h 470"/>
                  <a:gd name="T4" fmla="*/ 10 w 4350"/>
                  <a:gd name="T5" fmla="*/ 469 h 470"/>
                  <a:gd name="T6" fmla="*/ 0 w 4350"/>
                  <a:gd name="T7" fmla="*/ 459 h 470"/>
                  <a:gd name="T8" fmla="*/ 0 w 4350"/>
                  <a:gd name="T9" fmla="*/ 459 h 470"/>
                  <a:gd name="T10" fmla="*/ 10 w 4350"/>
                  <a:gd name="T11" fmla="*/ 450 h 470"/>
                  <a:gd name="T12" fmla="*/ 4331 w 4350"/>
                  <a:gd name="T13" fmla="*/ 450 h 470"/>
                  <a:gd name="T14" fmla="*/ 4331 w 4350"/>
                  <a:gd name="T15" fmla="*/ 10 h 470"/>
                  <a:gd name="T16" fmla="*/ 4331 w 4350"/>
                  <a:gd name="T17" fmla="*/ 10 h 470"/>
                  <a:gd name="T18" fmla="*/ 4340 w 4350"/>
                  <a:gd name="T19" fmla="*/ 0 h 470"/>
                  <a:gd name="T20" fmla="*/ 4340 w 4350"/>
                  <a:gd name="T21" fmla="*/ 0 h 470"/>
                  <a:gd name="T22" fmla="*/ 4349 w 4350"/>
                  <a:gd name="T23" fmla="*/ 10 h 470"/>
                  <a:gd name="T24" fmla="*/ 4349 w 4350"/>
                  <a:gd name="T25" fmla="*/ 459 h 470"/>
                  <a:gd name="T26" fmla="*/ 4349 w 4350"/>
                  <a:gd name="T27" fmla="*/ 459 h 470"/>
                  <a:gd name="T28" fmla="*/ 4340 w 4350"/>
                  <a:gd name="T29" fmla="*/ 469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50" h="470">
                    <a:moveTo>
                      <a:pt x="4340" y="469"/>
                    </a:moveTo>
                    <a:lnTo>
                      <a:pt x="10" y="469"/>
                    </a:lnTo>
                    <a:lnTo>
                      <a:pt x="10" y="469"/>
                    </a:lnTo>
                    <a:cubicBezTo>
                      <a:pt x="4" y="469"/>
                      <a:pt x="0" y="465"/>
                      <a:pt x="0" y="459"/>
                    </a:cubicBezTo>
                    <a:lnTo>
                      <a:pt x="0" y="459"/>
                    </a:lnTo>
                    <a:cubicBezTo>
                      <a:pt x="0" y="454"/>
                      <a:pt x="4" y="450"/>
                      <a:pt x="10" y="450"/>
                    </a:cubicBezTo>
                    <a:lnTo>
                      <a:pt x="4331" y="450"/>
                    </a:lnTo>
                    <a:lnTo>
                      <a:pt x="4331" y="10"/>
                    </a:lnTo>
                    <a:lnTo>
                      <a:pt x="4331" y="10"/>
                    </a:lnTo>
                    <a:cubicBezTo>
                      <a:pt x="4331" y="5"/>
                      <a:pt x="4335" y="0"/>
                      <a:pt x="4340" y="0"/>
                    </a:cubicBezTo>
                    <a:lnTo>
                      <a:pt x="4340" y="0"/>
                    </a:lnTo>
                    <a:cubicBezTo>
                      <a:pt x="4345" y="0"/>
                      <a:pt x="4349" y="5"/>
                      <a:pt x="4349" y="10"/>
                    </a:cubicBezTo>
                    <a:lnTo>
                      <a:pt x="4349" y="459"/>
                    </a:lnTo>
                    <a:lnTo>
                      <a:pt x="4349" y="459"/>
                    </a:lnTo>
                    <a:cubicBezTo>
                      <a:pt x="4349" y="465"/>
                      <a:pt x="4345" y="469"/>
                      <a:pt x="4340" y="4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10">
                <a:extLst>
                  <a:ext uri="{FF2B5EF4-FFF2-40B4-BE49-F238E27FC236}">
                    <a16:creationId xmlns:a16="http://schemas.microsoft.com/office/drawing/2014/main" id="{E6B04A64-FBCE-4AF9-AD99-18F214C52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9775" y="5883251"/>
                <a:ext cx="15442" cy="320412"/>
              </a:xfrm>
              <a:custGeom>
                <a:avLst/>
                <a:gdLst>
                  <a:gd name="T0" fmla="*/ 9 w 19"/>
                  <a:gd name="T1" fmla="*/ 365 h 366"/>
                  <a:gd name="T2" fmla="*/ 9 w 19"/>
                  <a:gd name="T3" fmla="*/ 365 h 366"/>
                  <a:gd name="T4" fmla="*/ 0 w 19"/>
                  <a:gd name="T5" fmla="*/ 356 h 366"/>
                  <a:gd name="T6" fmla="*/ 0 w 19"/>
                  <a:gd name="T7" fmla="*/ 9 h 366"/>
                  <a:gd name="T8" fmla="*/ 0 w 19"/>
                  <a:gd name="T9" fmla="*/ 9 h 366"/>
                  <a:gd name="T10" fmla="*/ 9 w 19"/>
                  <a:gd name="T11" fmla="*/ 0 h 366"/>
                  <a:gd name="T12" fmla="*/ 9 w 19"/>
                  <a:gd name="T13" fmla="*/ 0 h 366"/>
                  <a:gd name="T14" fmla="*/ 18 w 19"/>
                  <a:gd name="T15" fmla="*/ 9 h 366"/>
                  <a:gd name="T16" fmla="*/ 18 w 19"/>
                  <a:gd name="T17" fmla="*/ 356 h 366"/>
                  <a:gd name="T18" fmla="*/ 18 w 19"/>
                  <a:gd name="T19" fmla="*/ 356 h 366"/>
                  <a:gd name="T20" fmla="*/ 9 w 19"/>
                  <a:gd name="T21" fmla="*/ 36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66">
                    <a:moveTo>
                      <a:pt x="9" y="365"/>
                    </a:moveTo>
                    <a:lnTo>
                      <a:pt x="9" y="365"/>
                    </a:lnTo>
                    <a:cubicBezTo>
                      <a:pt x="4" y="365"/>
                      <a:pt x="0" y="360"/>
                      <a:pt x="0" y="35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4"/>
                      <a:pt x="18" y="9"/>
                    </a:cubicBezTo>
                    <a:lnTo>
                      <a:pt x="18" y="356"/>
                    </a:lnTo>
                    <a:lnTo>
                      <a:pt x="18" y="356"/>
                    </a:lnTo>
                    <a:cubicBezTo>
                      <a:pt x="18" y="360"/>
                      <a:pt x="14" y="365"/>
                      <a:pt x="9" y="36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11">
                <a:extLst>
                  <a:ext uri="{FF2B5EF4-FFF2-40B4-BE49-F238E27FC236}">
                    <a16:creationId xmlns:a16="http://schemas.microsoft.com/office/drawing/2014/main" id="{2748CA36-A69B-4575-9B60-70E690D17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1156" y="6674631"/>
                <a:ext cx="617664" cy="19303"/>
              </a:xfrm>
              <a:custGeom>
                <a:avLst/>
                <a:gdLst>
                  <a:gd name="T0" fmla="*/ 696 w 707"/>
                  <a:gd name="T1" fmla="*/ 20 h 21"/>
                  <a:gd name="T2" fmla="*/ 10 w 707"/>
                  <a:gd name="T3" fmla="*/ 20 h 21"/>
                  <a:gd name="T4" fmla="*/ 10 w 707"/>
                  <a:gd name="T5" fmla="*/ 20 h 21"/>
                  <a:gd name="T6" fmla="*/ 0 w 707"/>
                  <a:gd name="T7" fmla="*/ 10 h 21"/>
                  <a:gd name="T8" fmla="*/ 0 w 707"/>
                  <a:gd name="T9" fmla="*/ 10 h 21"/>
                  <a:gd name="T10" fmla="*/ 10 w 707"/>
                  <a:gd name="T11" fmla="*/ 0 h 21"/>
                  <a:gd name="T12" fmla="*/ 696 w 707"/>
                  <a:gd name="T13" fmla="*/ 0 h 21"/>
                  <a:gd name="T14" fmla="*/ 696 w 707"/>
                  <a:gd name="T15" fmla="*/ 0 h 21"/>
                  <a:gd name="T16" fmla="*/ 706 w 707"/>
                  <a:gd name="T17" fmla="*/ 10 h 21"/>
                  <a:gd name="T18" fmla="*/ 706 w 707"/>
                  <a:gd name="T19" fmla="*/ 10 h 21"/>
                  <a:gd name="T20" fmla="*/ 696 w 707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7" h="21">
                    <a:moveTo>
                      <a:pt x="696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696" y="0"/>
                    </a:lnTo>
                    <a:lnTo>
                      <a:pt x="696" y="0"/>
                    </a:lnTo>
                    <a:cubicBezTo>
                      <a:pt x="702" y="0"/>
                      <a:pt x="706" y="4"/>
                      <a:pt x="706" y="10"/>
                    </a:cubicBezTo>
                    <a:lnTo>
                      <a:pt x="706" y="10"/>
                    </a:lnTo>
                    <a:cubicBezTo>
                      <a:pt x="706" y="15"/>
                      <a:pt x="702" y="20"/>
                      <a:pt x="696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12">
                <a:extLst>
                  <a:ext uri="{FF2B5EF4-FFF2-40B4-BE49-F238E27FC236}">
                    <a16:creationId xmlns:a16="http://schemas.microsoft.com/office/drawing/2014/main" id="{8B899D4B-FCD1-4325-83C5-525EDC484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0631" y="5211541"/>
                <a:ext cx="293390" cy="19301"/>
              </a:xfrm>
              <a:custGeom>
                <a:avLst/>
                <a:gdLst>
                  <a:gd name="T0" fmla="*/ 327 w 337"/>
                  <a:gd name="T1" fmla="*/ 20 h 21"/>
                  <a:gd name="T2" fmla="*/ 10 w 337"/>
                  <a:gd name="T3" fmla="*/ 20 h 21"/>
                  <a:gd name="T4" fmla="*/ 10 w 337"/>
                  <a:gd name="T5" fmla="*/ 20 h 21"/>
                  <a:gd name="T6" fmla="*/ 0 w 337"/>
                  <a:gd name="T7" fmla="*/ 11 h 21"/>
                  <a:gd name="T8" fmla="*/ 0 w 337"/>
                  <a:gd name="T9" fmla="*/ 11 h 21"/>
                  <a:gd name="T10" fmla="*/ 10 w 337"/>
                  <a:gd name="T11" fmla="*/ 0 h 21"/>
                  <a:gd name="T12" fmla="*/ 327 w 337"/>
                  <a:gd name="T13" fmla="*/ 0 h 21"/>
                  <a:gd name="T14" fmla="*/ 327 w 337"/>
                  <a:gd name="T15" fmla="*/ 0 h 21"/>
                  <a:gd name="T16" fmla="*/ 336 w 337"/>
                  <a:gd name="T17" fmla="*/ 11 h 21"/>
                  <a:gd name="T18" fmla="*/ 336 w 337"/>
                  <a:gd name="T19" fmla="*/ 11 h 21"/>
                  <a:gd name="T20" fmla="*/ 327 w 337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7" h="21">
                    <a:moveTo>
                      <a:pt x="327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6"/>
                      <a:pt x="0" y="11"/>
                    </a:cubicBezTo>
                    <a:lnTo>
                      <a:pt x="0" y="11"/>
                    </a:lnTo>
                    <a:cubicBezTo>
                      <a:pt x="0" y="6"/>
                      <a:pt x="5" y="0"/>
                      <a:pt x="10" y="0"/>
                    </a:cubicBezTo>
                    <a:lnTo>
                      <a:pt x="327" y="0"/>
                    </a:lnTo>
                    <a:lnTo>
                      <a:pt x="327" y="0"/>
                    </a:lnTo>
                    <a:cubicBezTo>
                      <a:pt x="332" y="0"/>
                      <a:pt x="336" y="6"/>
                      <a:pt x="336" y="11"/>
                    </a:cubicBezTo>
                    <a:lnTo>
                      <a:pt x="336" y="11"/>
                    </a:lnTo>
                    <a:cubicBezTo>
                      <a:pt x="336" y="16"/>
                      <a:pt x="332" y="20"/>
                      <a:pt x="327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13">
                <a:extLst>
                  <a:ext uri="{FF2B5EF4-FFF2-40B4-BE49-F238E27FC236}">
                    <a16:creationId xmlns:a16="http://schemas.microsoft.com/office/drawing/2014/main" id="{7D832508-1A18-4E68-B5DF-4A5EFCD5F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0716" y="4053421"/>
                <a:ext cx="1490115" cy="19301"/>
              </a:xfrm>
              <a:custGeom>
                <a:avLst/>
                <a:gdLst>
                  <a:gd name="T0" fmla="*/ 1691 w 1702"/>
                  <a:gd name="T1" fmla="*/ 19 h 20"/>
                  <a:gd name="T2" fmla="*/ 9 w 1702"/>
                  <a:gd name="T3" fmla="*/ 19 h 20"/>
                  <a:gd name="T4" fmla="*/ 9 w 1702"/>
                  <a:gd name="T5" fmla="*/ 19 h 20"/>
                  <a:gd name="T6" fmla="*/ 0 w 1702"/>
                  <a:gd name="T7" fmla="*/ 10 h 20"/>
                  <a:gd name="T8" fmla="*/ 0 w 1702"/>
                  <a:gd name="T9" fmla="*/ 10 h 20"/>
                  <a:gd name="T10" fmla="*/ 9 w 1702"/>
                  <a:gd name="T11" fmla="*/ 0 h 20"/>
                  <a:gd name="T12" fmla="*/ 1691 w 1702"/>
                  <a:gd name="T13" fmla="*/ 0 h 20"/>
                  <a:gd name="T14" fmla="*/ 1691 w 1702"/>
                  <a:gd name="T15" fmla="*/ 0 h 20"/>
                  <a:gd name="T16" fmla="*/ 1701 w 1702"/>
                  <a:gd name="T17" fmla="*/ 10 h 20"/>
                  <a:gd name="T18" fmla="*/ 1701 w 1702"/>
                  <a:gd name="T19" fmla="*/ 10 h 20"/>
                  <a:gd name="T20" fmla="*/ 1691 w 1702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2" h="20">
                    <a:moveTo>
                      <a:pt x="1691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691" y="0"/>
                    </a:lnTo>
                    <a:lnTo>
                      <a:pt x="1691" y="0"/>
                    </a:lnTo>
                    <a:cubicBezTo>
                      <a:pt x="1696" y="0"/>
                      <a:pt x="1701" y="4"/>
                      <a:pt x="1701" y="10"/>
                    </a:cubicBezTo>
                    <a:lnTo>
                      <a:pt x="1701" y="10"/>
                    </a:lnTo>
                    <a:cubicBezTo>
                      <a:pt x="1701" y="15"/>
                      <a:pt x="1696" y="19"/>
                      <a:pt x="1691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14">
                <a:extLst>
                  <a:ext uri="{FF2B5EF4-FFF2-40B4-BE49-F238E27FC236}">
                    <a16:creationId xmlns:a16="http://schemas.microsoft.com/office/drawing/2014/main" id="{7928FE64-4D40-4BBE-980E-5CF0FF612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33395" y="3817935"/>
                <a:ext cx="733476" cy="19303"/>
              </a:xfrm>
              <a:custGeom>
                <a:avLst/>
                <a:gdLst>
                  <a:gd name="T0" fmla="*/ 828 w 839"/>
                  <a:gd name="T1" fmla="*/ 19 h 20"/>
                  <a:gd name="T2" fmla="*/ 9 w 839"/>
                  <a:gd name="T3" fmla="*/ 19 h 20"/>
                  <a:gd name="T4" fmla="*/ 9 w 839"/>
                  <a:gd name="T5" fmla="*/ 19 h 20"/>
                  <a:gd name="T6" fmla="*/ 0 w 839"/>
                  <a:gd name="T7" fmla="*/ 9 h 20"/>
                  <a:gd name="T8" fmla="*/ 0 w 839"/>
                  <a:gd name="T9" fmla="*/ 9 h 20"/>
                  <a:gd name="T10" fmla="*/ 9 w 839"/>
                  <a:gd name="T11" fmla="*/ 0 h 20"/>
                  <a:gd name="T12" fmla="*/ 828 w 839"/>
                  <a:gd name="T13" fmla="*/ 0 h 20"/>
                  <a:gd name="T14" fmla="*/ 828 w 839"/>
                  <a:gd name="T15" fmla="*/ 0 h 20"/>
                  <a:gd name="T16" fmla="*/ 838 w 839"/>
                  <a:gd name="T17" fmla="*/ 9 h 20"/>
                  <a:gd name="T18" fmla="*/ 838 w 839"/>
                  <a:gd name="T19" fmla="*/ 9 h 20"/>
                  <a:gd name="T20" fmla="*/ 828 w 839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9" h="20">
                    <a:moveTo>
                      <a:pt x="828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828" y="0"/>
                    </a:lnTo>
                    <a:lnTo>
                      <a:pt x="828" y="0"/>
                    </a:lnTo>
                    <a:cubicBezTo>
                      <a:pt x="834" y="0"/>
                      <a:pt x="838" y="4"/>
                      <a:pt x="838" y="9"/>
                    </a:cubicBezTo>
                    <a:lnTo>
                      <a:pt x="838" y="9"/>
                    </a:lnTo>
                    <a:cubicBezTo>
                      <a:pt x="838" y="15"/>
                      <a:pt x="834" y="19"/>
                      <a:pt x="828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15">
                <a:extLst>
                  <a:ext uri="{FF2B5EF4-FFF2-40B4-BE49-F238E27FC236}">
                    <a16:creationId xmlns:a16="http://schemas.microsoft.com/office/drawing/2014/main" id="{DBE631BE-B105-402D-AE0C-84D839F3E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0872" y="3597894"/>
                <a:ext cx="362878" cy="19301"/>
              </a:xfrm>
              <a:custGeom>
                <a:avLst/>
                <a:gdLst>
                  <a:gd name="T0" fmla="*/ 401 w 413"/>
                  <a:gd name="T1" fmla="*/ 19 h 20"/>
                  <a:gd name="T2" fmla="*/ 10 w 413"/>
                  <a:gd name="T3" fmla="*/ 19 h 20"/>
                  <a:gd name="T4" fmla="*/ 10 w 413"/>
                  <a:gd name="T5" fmla="*/ 19 h 20"/>
                  <a:gd name="T6" fmla="*/ 0 w 413"/>
                  <a:gd name="T7" fmla="*/ 9 h 20"/>
                  <a:gd name="T8" fmla="*/ 0 w 413"/>
                  <a:gd name="T9" fmla="*/ 9 h 20"/>
                  <a:gd name="T10" fmla="*/ 10 w 413"/>
                  <a:gd name="T11" fmla="*/ 0 h 20"/>
                  <a:gd name="T12" fmla="*/ 401 w 413"/>
                  <a:gd name="T13" fmla="*/ 0 h 20"/>
                  <a:gd name="T14" fmla="*/ 401 w 413"/>
                  <a:gd name="T15" fmla="*/ 0 h 20"/>
                  <a:gd name="T16" fmla="*/ 412 w 413"/>
                  <a:gd name="T17" fmla="*/ 9 h 20"/>
                  <a:gd name="T18" fmla="*/ 412 w 413"/>
                  <a:gd name="T19" fmla="*/ 9 h 20"/>
                  <a:gd name="T20" fmla="*/ 401 w 41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3" h="20">
                    <a:moveTo>
                      <a:pt x="401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401" y="0"/>
                    </a:lnTo>
                    <a:lnTo>
                      <a:pt x="401" y="0"/>
                    </a:lnTo>
                    <a:cubicBezTo>
                      <a:pt x="407" y="0"/>
                      <a:pt x="412" y="4"/>
                      <a:pt x="412" y="9"/>
                    </a:cubicBezTo>
                    <a:lnTo>
                      <a:pt x="412" y="9"/>
                    </a:lnTo>
                    <a:cubicBezTo>
                      <a:pt x="412" y="14"/>
                      <a:pt x="407" y="19"/>
                      <a:pt x="401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23">
                <a:extLst>
                  <a:ext uri="{FF2B5EF4-FFF2-40B4-BE49-F238E27FC236}">
                    <a16:creationId xmlns:a16="http://schemas.microsoft.com/office/drawing/2014/main" id="{70CD324C-3447-47FB-B7CF-4DEE7B28D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6271" y="8492881"/>
                <a:ext cx="1490115" cy="19301"/>
              </a:xfrm>
              <a:custGeom>
                <a:avLst/>
                <a:gdLst>
                  <a:gd name="T0" fmla="*/ 1691 w 1701"/>
                  <a:gd name="T1" fmla="*/ 20 h 21"/>
                  <a:gd name="T2" fmla="*/ 10 w 1701"/>
                  <a:gd name="T3" fmla="*/ 20 h 21"/>
                  <a:gd name="T4" fmla="*/ 10 w 1701"/>
                  <a:gd name="T5" fmla="*/ 20 h 21"/>
                  <a:gd name="T6" fmla="*/ 0 w 1701"/>
                  <a:gd name="T7" fmla="*/ 10 h 21"/>
                  <a:gd name="T8" fmla="*/ 0 w 1701"/>
                  <a:gd name="T9" fmla="*/ 10 h 21"/>
                  <a:gd name="T10" fmla="*/ 10 w 1701"/>
                  <a:gd name="T11" fmla="*/ 0 h 21"/>
                  <a:gd name="T12" fmla="*/ 1691 w 1701"/>
                  <a:gd name="T13" fmla="*/ 0 h 21"/>
                  <a:gd name="T14" fmla="*/ 1691 w 1701"/>
                  <a:gd name="T15" fmla="*/ 0 h 21"/>
                  <a:gd name="T16" fmla="*/ 1700 w 1701"/>
                  <a:gd name="T17" fmla="*/ 10 h 21"/>
                  <a:gd name="T18" fmla="*/ 1700 w 1701"/>
                  <a:gd name="T19" fmla="*/ 10 h 21"/>
                  <a:gd name="T20" fmla="*/ 1691 w 1701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1" h="21">
                    <a:moveTo>
                      <a:pt x="1691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691" y="0"/>
                    </a:lnTo>
                    <a:lnTo>
                      <a:pt x="1691" y="0"/>
                    </a:lnTo>
                    <a:cubicBezTo>
                      <a:pt x="1696" y="0"/>
                      <a:pt x="1700" y="4"/>
                      <a:pt x="1700" y="10"/>
                    </a:cubicBezTo>
                    <a:lnTo>
                      <a:pt x="1700" y="10"/>
                    </a:lnTo>
                    <a:cubicBezTo>
                      <a:pt x="1700" y="15"/>
                      <a:pt x="1696" y="20"/>
                      <a:pt x="1691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24">
                <a:extLst>
                  <a:ext uri="{FF2B5EF4-FFF2-40B4-BE49-F238E27FC236}">
                    <a16:creationId xmlns:a16="http://schemas.microsoft.com/office/drawing/2014/main" id="{FA9AECD8-4DAA-4D67-8652-2558B08D0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25088" y="8728364"/>
                <a:ext cx="737338" cy="19303"/>
              </a:xfrm>
              <a:custGeom>
                <a:avLst/>
                <a:gdLst>
                  <a:gd name="T0" fmla="*/ 829 w 841"/>
                  <a:gd name="T1" fmla="*/ 19 h 20"/>
                  <a:gd name="T2" fmla="*/ 10 w 841"/>
                  <a:gd name="T3" fmla="*/ 19 h 20"/>
                  <a:gd name="T4" fmla="*/ 10 w 841"/>
                  <a:gd name="T5" fmla="*/ 19 h 20"/>
                  <a:gd name="T6" fmla="*/ 0 w 841"/>
                  <a:gd name="T7" fmla="*/ 9 h 20"/>
                  <a:gd name="T8" fmla="*/ 0 w 841"/>
                  <a:gd name="T9" fmla="*/ 9 h 20"/>
                  <a:gd name="T10" fmla="*/ 10 w 841"/>
                  <a:gd name="T11" fmla="*/ 0 h 20"/>
                  <a:gd name="T12" fmla="*/ 829 w 841"/>
                  <a:gd name="T13" fmla="*/ 0 h 20"/>
                  <a:gd name="T14" fmla="*/ 829 w 841"/>
                  <a:gd name="T15" fmla="*/ 0 h 20"/>
                  <a:gd name="T16" fmla="*/ 840 w 841"/>
                  <a:gd name="T17" fmla="*/ 9 h 20"/>
                  <a:gd name="T18" fmla="*/ 840 w 841"/>
                  <a:gd name="T19" fmla="*/ 9 h 20"/>
                  <a:gd name="T20" fmla="*/ 829 w 84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1" h="20">
                    <a:moveTo>
                      <a:pt x="829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829" y="0"/>
                    </a:lnTo>
                    <a:lnTo>
                      <a:pt x="829" y="0"/>
                    </a:lnTo>
                    <a:cubicBezTo>
                      <a:pt x="835" y="0"/>
                      <a:pt x="840" y="4"/>
                      <a:pt x="840" y="9"/>
                    </a:cubicBezTo>
                    <a:lnTo>
                      <a:pt x="840" y="9"/>
                    </a:lnTo>
                    <a:cubicBezTo>
                      <a:pt x="840" y="15"/>
                      <a:pt x="835" y="19"/>
                      <a:pt x="829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26">
                <a:extLst>
                  <a:ext uri="{FF2B5EF4-FFF2-40B4-BE49-F238E27FC236}">
                    <a16:creationId xmlns:a16="http://schemas.microsoft.com/office/drawing/2014/main" id="{486D74C7-8EBC-4E7A-80DB-4EF0F395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0331" y="8377069"/>
                <a:ext cx="220044" cy="220042"/>
              </a:xfrm>
              <a:custGeom>
                <a:avLst/>
                <a:gdLst>
                  <a:gd name="T0" fmla="*/ 126 w 253"/>
                  <a:gd name="T1" fmla="*/ 20 h 253"/>
                  <a:gd name="T2" fmla="*/ 126 w 253"/>
                  <a:gd name="T3" fmla="*/ 20 h 253"/>
                  <a:gd name="T4" fmla="*/ 19 w 253"/>
                  <a:gd name="T5" fmla="*/ 126 h 253"/>
                  <a:gd name="T6" fmla="*/ 19 w 253"/>
                  <a:gd name="T7" fmla="*/ 126 h 253"/>
                  <a:gd name="T8" fmla="*/ 126 w 253"/>
                  <a:gd name="T9" fmla="*/ 232 h 253"/>
                  <a:gd name="T10" fmla="*/ 126 w 253"/>
                  <a:gd name="T11" fmla="*/ 232 h 253"/>
                  <a:gd name="T12" fmla="*/ 232 w 253"/>
                  <a:gd name="T13" fmla="*/ 126 h 253"/>
                  <a:gd name="T14" fmla="*/ 232 w 253"/>
                  <a:gd name="T15" fmla="*/ 126 h 253"/>
                  <a:gd name="T16" fmla="*/ 126 w 253"/>
                  <a:gd name="T17" fmla="*/ 20 h 253"/>
                  <a:gd name="T18" fmla="*/ 126 w 253"/>
                  <a:gd name="T19" fmla="*/ 252 h 253"/>
                  <a:gd name="T20" fmla="*/ 126 w 253"/>
                  <a:gd name="T21" fmla="*/ 252 h 253"/>
                  <a:gd name="T22" fmla="*/ 0 w 253"/>
                  <a:gd name="T23" fmla="*/ 126 h 253"/>
                  <a:gd name="T24" fmla="*/ 0 w 253"/>
                  <a:gd name="T25" fmla="*/ 126 h 253"/>
                  <a:gd name="T26" fmla="*/ 126 w 253"/>
                  <a:gd name="T27" fmla="*/ 0 h 253"/>
                  <a:gd name="T28" fmla="*/ 126 w 253"/>
                  <a:gd name="T29" fmla="*/ 0 h 253"/>
                  <a:gd name="T30" fmla="*/ 252 w 253"/>
                  <a:gd name="T31" fmla="*/ 126 h 253"/>
                  <a:gd name="T32" fmla="*/ 252 w 253"/>
                  <a:gd name="T33" fmla="*/ 126 h 253"/>
                  <a:gd name="T34" fmla="*/ 126 w 253"/>
                  <a:gd name="T35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3" h="253">
                    <a:moveTo>
                      <a:pt x="126" y="20"/>
                    </a:moveTo>
                    <a:lnTo>
                      <a:pt x="126" y="20"/>
                    </a:lnTo>
                    <a:cubicBezTo>
                      <a:pt x="67" y="20"/>
                      <a:pt x="19" y="67"/>
                      <a:pt x="19" y="126"/>
                    </a:cubicBezTo>
                    <a:lnTo>
                      <a:pt x="19" y="126"/>
                    </a:lnTo>
                    <a:cubicBezTo>
                      <a:pt x="19" y="184"/>
                      <a:pt x="67" y="232"/>
                      <a:pt x="126" y="232"/>
                    </a:cubicBezTo>
                    <a:lnTo>
                      <a:pt x="126" y="232"/>
                    </a:lnTo>
                    <a:cubicBezTo>
                      <a:pt x="184" y="232"/>
                      <a:pt x="232" y="184"/>
                      <a:pt x="232" y="126"/>
                    </a:cubicBezTo>
                    <a:lnTo>
                      <a:pt x="232" y="126"/>
                    </a:lnTo>
                    <a:cubicBezTo>
                      <a:pt x="232" y="67"/>
                      <a:pt x="184" y="20"/>
                      <a:pt x="126" y="20"/>
                    </a:cubicBezTo>
                    <a:close/>
                    <a:moveTo>
                      <a:pt x="126" y="252"/>
                    </a:moveTo>
                    <a:lnTo>
                      <a:pt x="126" y="252"/>
                    </a:lnTo>
                    <a:cubicBezTo>
                      <a:pt x="56" y="252"/>
                      <a:pt x="0" y="195"/>
                      <a:pt x="0" y="126"/>
                    </a:cubicBezTo>
                    <a:lnTo>
                      <a:pt x="0" y="126"/>
                    </a:lnTo>
                    <a:cubicBezTo>
                      <a:pt x="0" y="57"/>
                      <a:pt x="56" y="0"/>
                      <a:pt x="126" y="0"/>
                    </a:cubicBezTo>
                    <a:lnTo>
                      <a:pt x="126" y="0"/>
                    </a:lnTo>
                    <a:cubicBezTo>
                      <a:pt x="195" y="0"/>
                      <a:pt x="252" y="57"/>
                      <a:pt x="252" y="126"/>
                    </a:cubicBezTo>
                    <a:lnTo>
                      <a:pt x="252" y="126"/>
                    </a:lnTo>
                    <a:cubicBezTo>
                      <a:pt x="252" y="195"/>
                      <a:pt x="195" y="252"/>
                      <a:pt x="126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27">
                <a:extLst>
                  <a:ext uri="{FF2B5EF4-FFF2-40B4-BE49-F238E27FC236}">
                    <a16:creationId xmlns:a16="http://schemas.microsoft.com/office/drawing/2014/main" id="{939266F4-76EF-41E4-947F-5A7955DFF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2198" y="3435757"/>
                <a:ext cx="220042" cy="220042"/>
              </a:xfrm>
              <a:custGeom>
                <a:avLst/>
                <a:gdLst>
                  <a:gd name="T0" fmla="*/ 126 w 252"/>
                  <a:gd name="T1" fmla="*/ 19 h 253"/>
                  <a:gd name="T2" fmla="*/ 126 w 252"/>
                  <a:gd name="T3" fmla="*/ 19 h 253"/>
                  <a:gd name="T4" fmla="*/ 20 w 252"/>
                  <a:gd name="T5" fmla="*/ 125 h 253"/>
                  <a:gd name="T6" fmla="*/ 20 w 252"/>
                  <a:gd name="T7" fmla="*/ 125 h 253"/>
                  <a:gd name="T8" fmla="*/ 126 w 252"/>
                  <a:gd name="T9" fmla="*/ 232 h 253"/>
                  <a:gd name="T10" fmla="*/ 126 w 252"/>
                  <a:gd name="T11" fmla="*/ 232 h 253"/>
                  <a:gd name="T12" fmla="*/ 232 w 252"/>
                  <a:gd name="T13" fmla="*/ 125 h 253"/>
                  <a:gd name="T14" fmla="*/ 232 w 252"/>
                  <a:gd name="T15" fmla="*/ 125 h 253"/>
                  <a:gd name="T16" fmla="*/ 126 w 252"/>
                  <a:gd name="T17" fmla="*/ 19 h 253"/>
                  <a:gd name="T18" fmla="*/ 126 w 252"/>
                  <a:gd name="T19" fmla="*/ 252 h 253"/>
                  <a:gd name="T20" fmla="*/ 126 w 252"/>
                  <a:gd name="T21" fmla="*/ 252 h 253"/>
                  <a:gd name="T22" fmla="*/ 0 w 252"/>
                  <a:gd name="T23" fmla="*/ 125 h 253"/>
                  <a:gd name="T24" fmla="*/ 0 w 252"/>
                  <a:gd name="T25" fmla="*/ 125 h 253"/>
                  <a:gd name="T26" fmla="*/ 126 w 252"/>
                  <a:gd name="T27" fmla="*/ 0 h 253"/>
                  <a:gd name="T28" fmla="*/ 126 w 252"/>
                  <a:gd name="T29" fmla="*/ 0 h 253"/>
                  <a:gd name="T30" fmla="*/ 251 w 252"/>
                  <a:gd name="T31" fmla="*/ 125 h 253"/>
                  <a:gd name="T32" fmla="*/ 251 w 252"/>
                  <a:gd name="T33" fmla="*/ 125 h 253"/>
                  <a:gd name="T34" fmla="*/ 126 w 252"/>
                  <a:gd name="T35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3">
                    <a:moveTo>
                      <a:pt x="126" y="19"/>
                    </a:moveTo>
                    <a:lnTo>
                      <a:pt x="126" y="19"/>
                    </a:lnTo>
                    <a:cubicBezTo>
                      <a:pt x="68" y="19"/>
                      <a:pt x="20" y="67"/>
                      <a:pt x="20" y="125"/>
                    </a:cubicBezTo>
                    <a:lnTo>
                      <a:pt x="20" y="125"/>
                    </a:lnTo>
                    <a:cubicBezTo>
                      <a:pt x="20" y="184"/>
                      <a:pt x="68" y="232"/>
                      <a:pt x="126" y="232"/>
                    </a:cubicBezTo>
                    <a:lnTo>
                      <a:pt x="126" y="232"/>
                    </a:lnTo>
                    <a:cubicBezTo>
                      <a:pt x="184" y="232"/>
                      <a:pt x="232" y="184"/>
                      <a:pt x="232" y="125"/>
                    </a:cubicBezTo>
                    <a:lnTo>
                      <a:pt x="232" y="125"/>
                    </a:lnTo>
                    <a:cubicBezTo>
                      <a:pt x="232" y="67"/>
                      <a:pt x="184" y="19"/>
                      <a:pt x="126" y="19"/>
                    </a:cubicBezTo>
                    <a:close/>
                    <a:moveTo>
                      <a:pt x="126" y="252"/>
                    </a:moveTo>
                    <a:lnTo>
                      <a:pt x="126" y="252"/>
                    </a:lnTo>
                    <a:cubicBezTo>
                      <a:pt x="56" y="252"/>
                      <a:pt x="0" y="195"/>
                      <a:pt x="0" y="125"/>
                    </a:cubicBezTo>
                    <a:lnTo>
                      <a:pt x="0" y="125"/>
                    </a:lnTo>
                    <a:cubicBezTo>
                      <a:pt x="0" y="57"/>
                      <a:pt x="56" y="0"/>
                      <a:pt x="126" y="0"/>
                    </a:cubicBezTo>
                    <a:lnTo>
                      <a:pt x="126" y="0"/>
                    </a:lnTo>
                    <a:cubicBezTo>
                      <a:pt x="195" y="0"/>
                      <a:pt x="251" y="57"/>
                      <a:pt x="251" y="125"/>
                    </a:cubicBezTo>
                    <a:lnTo>
                      <a:pt x="251" y="125"/>
                    </a:lnTo>
                    <a:cubicBezTo>
                      <a:pt x="251" y="195"/>
                      <a:pt x="195" y="252"/>
                      <a:pt x="126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9826D2B-0507-472F-920B-4BF40793987E}"/>
                  </a:ext>
                </a:extLst>
              </p:cNvPr>
              <p:cNvGrpSpPr/>
              <p:nvPr/>
            </p:nvGrpSpPr>
            <p:grpSpPr>
              <a:xfrm>
                <a:off x="17355971" y="4694247"/>
                <a:ext cx="2173407" cy="1057750"/>
                <a:chOff x="17355971" y="4694247"/>
                <a:chExt cx="2173407" cy="1057750"/>
              </a:xfrm>
            </p:grpSpPr>
            <p:sp>
              <p:nvSpPr>
                <p:cNvPr id="183" name="Freeform 128">
                  <a:extLst>
                    <a:ext uri="{FF2B5EF4-FFF2-40B4-BE49-F238E27FC236}">
                      <a16:creationId xmlns:a16="http://schemas.microsoft.com/office/drawing/2014/main" id="{2C27D959-B97B-4C49-9E6D-38950AD5E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363692" y="4701968"/>
                  <a:ext cx="1080912" cy="1038446"/>
                </a:xfrm>
                <a:custGeom>
                  <a:avLst/>
                  <a:gdLst>
                    <a:gd name="T0" fmla="*/ 157 w 1234"/>
                    <a:gd name="T1" fmla="*/ 0 h 1188"/>
                    <a:gd name="T2" fmla="*/ 157 w 1234"/>
                    <a:gd name="T3" fmla="*/ 0 h 1188"/>
                    <a:gd name="T4" fmla="*/ 46 w 1234"/>
                    <a:gd name="T5" fmla="*/ 46 h 1188"/>
                    <a:gd name="T6" fmla="*/ 46 w 1234"/>
                    <a:gd name="T7" fmla="*/ 46 h 1188"/>
                    <a:gd name="T8" fmla="*/ 0 w 1234"/>
                    <a:gd name="T9" fmla="*/ 157 h 1188"/>
                    <a:gd name="T10" fmla="*/ 0 w 1234"/>
                    <a:gd name="T11" fmla="*/ 594 h 1188"/>
                    <a:gd name="T12" fmla="*/ 0 w 1234"/>
                    <a:gd name="T13" fmla="*/ 1030 h 1188"/>
                    <a:gd name="T14" fmla="*/ 0 w 1234"/>
                    <a:gd name="T15" fmla="*/ 1030 h 1188"/>
                    <a:gd name="T16" fmla="*/ 46 w 1234"/>
                    <a:gd name="T17" fmla="*/ 1141 h 1188"/>
                    <a:gd name="T18" fmla="*/ 46 w 1234"/>
                    <a:gd name="T19" fmla="*/ 1141 h 1188"/>
                    <a:gd name="T20" fmla="*/ 157 w 1234"/>
                    <a:gd name="T21" fmla="*/ 1187 h 1188"/>
                    <a:gd name="T22" fmla="*/ 1233 w 1234"/>
                    <a:gd name="T23" fmla="*/ 1187 h 1188"/>
                    <a:gd name="T24" fmla="*/ 1233 w 1234"/>
                    <a:gd name="T25" fmla="*/ 0 h 1188"/>
                    <a:gd name="T26" fmla="*/ 157 w 1234"/>
                    <a:gd name="T27" fmla="*/ 0 h 1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34" h="1188">
                      <a:moveTo>
                        <a:pt x="157" y="0"/>
                      </a:moveTo>
                      <a:lnTo>
                        <a:pt x="157" y="0"/>
                      </a:lnTo>
                      <a:cubicBezTo>
                        <a:pt x="114" y="0"/>
                        <a:pt x="74" y="18"/>
                        <a:pt x="46" y="46"/>
                      </a:cubicBezTo>
                      <a:lnTo>
                        <a:pt x="46" y="46"/>
                      </a:lnTo>
                      <a:cubicBezTo>
                        <a:pt x="18" y="74"/>
                        <a:pt x="0" y="113"/>
                        <a:pt x="0" y="157"/>
                      </a:cubicBezTo>
                      <a:lnTo>
                        <a:pt x="0" y="594"/>
                      </a:lnTo>
                      <a:lnTo>
                        <a:pt x="0" y="1030"/>
                      </a:lnTo>
                      <a:lnTo>
                        <a:pt x="0" y="1030"/>
                      </a:lnTo>
                      <a:cubicBezTo>
                        <a:pt x="0" y="1073"/>
                        <a:pt x="18" y="1113"/>
                        <a:pt x="46" y="1141"/>
                      </a:cubicBezTo>
                      <a:lnTo>
                        <a:pt x="46" y="1141"/>
                      </a:lnTo>
                      <a:cubicBezTo>
                        <a:pt x="74" y="1170"/>
                        <a:pt x="114" y="1187"/>
                        <a:pt x="157" y="1187"/>
                      </a:cubicBezTo>
                      <a:lnTo>
                        <a:pt x="1233" y="1187"/>
                      </a:lnTo>
                      <a:lnTo>
                        <a:pt x="1233" y="0"/>
                      </a:lnTo>
                      <a:lnTo>
                        <a:pt x="157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84" name="Freeform 129">
                  <a:extLst>
                    <a:ext uri="{FF2B5EF4-FFF2-40B4-BE49-F238E27FC236}">
                      <a16:creationId xmlns:a16="http://schemas.microsoft.com/office/drawing/2014/main" id="{41E57259-8AF8-4A54-9D63-FBF40FA6BF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355971" y="4694247"/>
                  <a:ext cx="1096354" cy="1057750"/>
                </a:xfrm>
                <a:custGeom>
                  <a:avLst/>
                  <a:gdLst>
                    <a:gd name="T0" fmla="*/ 166 w 1252"/>
                    <a:gd name="T1" fmla="*/ 20 h 1208"/>
                    <a:gd name="T2" fmla="*/ 166 w 1252"/>
                    <a:gd name="T3" fmla="*/ 20 h 1208"/>
                    <a:gd name="T4" fmla="*/ 62 w 1252"/>
                    <a:gd name="T5" fmla="*/ 63 h 1208"/>
                    <a:gd name="T6" fmla="*/ 62 w 1252"/>
                    <a:gd name="T7" fmla="*/ 63 h 1208"/>
                    <a:gd name="T8" fmla="*/ 19 w 1252"/>
                    <a:gd name="T9" fmla="*/ 167 h 1208"/>
                    <a:gd name="T10" fmla="*/ 19 w 1252"/>
                    <a:gd name="T11" fmla="*/ 1040 h 1208"/>
                    <a:gd name="T12" fmla="*/ 19 w 1252"/>
                    <a:gd name="T13" fmla="*/ 1040 h 1208"/>
                    <a:gd name="T14" fmla="*/ 62 w 1252"/>
                    <a:gd name="T15" fmla="*/ 1144 h 1208"/>
                    <a:gd name="T16" fmla="*/ 62 w 1252"/>
                    <a:gd name="T17" fmla="*/ 1144 h 1208"/>
                    <a:gd name="T18" fmla="*/ 166 w 1252"/>
                    <a:gd name="T19" fmla="*/ 1187 h 1208"/>
                    <a:gd name="T20" fmla="*/ 1232 w 1252"/>
                    <a:gd name="T21" fmla="*/ 1187 h 1208"/>
                    <a:gd name="T22" fmla="*/ 1232 w 1252"/>
                    <a:gd name="T23" fmla="*/ 20 h 1208"/>
                    <a:gd name="T24" fmla="*/ 166 w 1252"/>
                    <a:gd name="T25" fmla="*/ 20 h 1208"/>
                    <a:gd name="T26" fmla="*/ 1242 w 1252"/>
                    <a:gd name="T27" fmla="*/ 1207 h 1208"/>
                    <a:gd name="T28" fmla="*/ 166 w 1252"/>
                    <a:gd name="T29" fmla="*/ 1207 h 1208"/>
                    <a:gd name="T30" fmla="*/ 166 w 1252"/>
                    <a:gd name="T31" fmla="*/ 1207 h 1208"/>
                    <a:gd name="T32" fmla="*/ 48 w 1252"/>
                    <a:gd name="T33" fmla="*/ 1158 h 1208"/>
                    <a:gd name="T34" fmla="*/ 48 w 1252"/>
                    <a:gd name="T35" fmla="*/ 1158 h 1208"/>
                    <a:gd name="T36" fmla="*/ 0 w 1252"/>
                    <a:gd name="T37" fmla="*/ 1040 h 1208"/>
                    <a:gd name="T38" fmla="*/ 0 w 1252"/>
                    <a:gd name="T39" fmla="*/ 167 h 1208"/>
                    <a:gd name="T40" fmla="*/ 0 w 1252"/>
                    <a:gd name="T41" fmla="*/ 167 h 1208"/>
                    <a:gd name="T42" fmla="*/ 48 w 1252"/>
                    <a:gd name="T43" fmla="*/ 49 h 1208"/>
                    <a:gd name="T44" fmla="*/ 48 w 1252"/>
                    <a:gd name="T45" fmla="*/ 49 h 1208"/>
                    <a:gd name="T46" fmla="*/ 166 w 1252"/>
                    <a:gd name="T47" fmla="*/ 0 h 1208"/>
                    <a:gd name="T48" fmla="*/ 1242 w 1252"/>
                    <a:gd name="T49" fmla="*/ 0 h 1208"/>
                    <a:gd name="T50" fmla="*/ 1242 w 1252"/>
                    <a:gd name="T51" fmla="*/ 0 h 1208"/>
                    <a:gd name="T52" fmla="*/ 1251 w 1252"/>
                    <a:gd name="T53" fmla="*/ 10 h 1208"/>
                    <a:gd name="T54" fmla="*/ 1251 w 1252"/>
                    <a:gd name="T55" fmla="*/ 1197 h 1208"/>
                    <a:gd name="T56" fmla="*/ 1251 w 1252"/>
                    <a:gd name="T57" fmla="*/ 1197 h 1208"/>
                    <a:gd name="T58" fmla="*/ 1242 w 1252"/>
                    <a:gd name="T59" fmla="*/ 1207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252" h="1208">
                      <a:moveTo>
                        <a:pt x="166" y="20"/>
                      </a:moveTo>
                      <a:lnTo>
                        <a:pt x="166" y="20"/>
                      </a:lnTo>
                      <a:cubicBezTo>
                        <a:pt x="127" y="20"/>
                        <a:pt x="90" y="36"/>
                        <a:pt x="62" y="63"/>
                      </a:cubicBezTo>
                      <a:lnTo>
                        <a:pt x="62" y="63"/>
                      </a:lnTo>
                      <a:cubicBezTo>
                        <a:pt x="35" y="91"/>
                        <a:pt x="19" y="128"/>
                        <a:pt x="19" y="167"/>
                      </a:cubicBezTo>
                      <a:lnTo>
                        <a:pt x="19" y="1040"/>
                      </a:lnTo>
                      <a:lnTo>
                        <a:pt x="19" y="1040"/>
                      </a:lnTo>
                      <a:cubicBezTo>
                        <a:pt x="19" y="1079"/>
                        <a:pt x="35" y="1116"/>
                        <a:pt x="62" y="1144"/>
                      </a:cubicBezTo>
                      <a:lnTo>
                        <a:pt x="62" y="1144"/>
                      </a:lnTo>
                      <a:cubicBezTo>
                        <a:pt x="90" y="1172"/>
                        <a:pt x="127" y="1187"/>
                        <a:pt x="166" y="1187"/>
                      </a:cubicBezTo>
                      <a:lnTo>
                        <a:pt x="1232" y="1187"/>
                      </a:lnTo>
                      <a:lnTo>
                        <a:pt x="1232" y="20"/>
                      </a:lnTo>
                      <a:lnTo>
                        <a:pt x="166" y="20"/>
                      </a:lnTo>
                      <a:close/>
                      <a:moveTo>
                        <a:pt x="1242" y="1207"/>
                      </a:moveTo>
                      <a:lnTo>
                        <a:pt x="166" y="1207"/>
                      </a:lnTo>
                      <a:lnTo>
                        <a:pt x="166" y="1207"/>
                      </a:lnTo>
                      <a:cubicBezTo>
                        <a:pt x="122" y="1207"/>
                        <a:pt x="80" y="1190"/>
                        <a:pt x="48" y="1158"/>
                      </a:cubicBezTo>
                      <a:lnTo>
                        <a:pt x="48" y="1158"/>
                      </a:lnTo>
                      <a:cubicBezTo>
                        <a:pt x="17" y="1127"/>
                        <a:pt x="0" y="1084"/>
                        <a:pt x="0" y="1040"/>
                      </a:cubicBezTo>
                      <a:lnTo>
                        <a:pt x="0" y="167"/>
                      </a:lnTo>
                      <a:lnTo>
                        <a:pt x="0" y="167"/>
                      </a:lnTo>
                      <a:cubicBezTo>
                        <a:pt x="0" y="123"/>
                        <a:pt x="17" y="81"/>
                        <a:pt x="48" y="49"/>
                      </a:cubicBezTo>
                      <a:lnTo>
                        <a:pt x="48" y="49"/>
                      </a:lnTo>
                      <a:cubicBezTo>
                        <a:pt x="80" y="17"/>
                        <a:pt x="122" y="0"/>
                        <a:pt x="166" y="0"/>
                      </a:cubicBezTo>
                      <a:lnTo>
                        <a:pt x="1242" y="0"/>
                      </a:lnTo>
                      <a:lnTo>
                        <a:pt x="1242" y="0"/>
                      </a:lnTo>
                      <a:cubicBezTo>
                        <a:pt x="1247" y="0"/>
                        <a:pt x="1251" y="5"/>
                        <a:pt x="1251" y="10"/>
                      </a:cubicBezTo>
                      <a:lnTo>
                        <a:pt x="1251" y="1197"/>
                      </a:lnTo>
                      <a:lnTo>
                        <a:pt x="1251" y="1197"/>
                      </a:lnTo>
                      <a:cubicBezTo>
                        <a:pt x="1251" y="1203"/>
                        <a:pt x="1247" y="1207"/>
                        <a:pt x="1242" y="120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85" name="Freeform 130">
                  <a:extLst>
                    <a:ext uri="{FF2B5EF4-FFF2-40B4-BE49-F238E27FC236}">
                      <a16:creationId xmlns:a16="http://schemas.microsoft.com/office/drawing/2014/main" id="{8235BEA8-78DD-4FA0-AF00-1F374BD67C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44604" y="4701968"/>
                  <a:ext cx="1080912" cy="1038446"/>
                </a:xfrm>
                <a:custGeom>
                  <a:avLst/>
                  <a:gdLst>
                    <a:gd name="T0" fmla="*/ 1186 w 1233"/>
                    <a:gd name="T1" fmla="*/ 46 h 1188"/>
                    <a:gd name="T2" fmla="*/ 1186 w 1233"/>
                    <a:gd name="T3" fmla="*/ 46 h 1188"/>
                    <a:gd name="T4" fmla="*/ 1075 w 1233"/>
                    <a:gd name="T5" fmla="*/ 0 h 1188"/>
                    <a:gd name="T6" fmla="*/ 0 w 1233"/>
                    <a:gd name="T7" fmla="*/ 0 h 1188"/>
                    <a:gd name="T8" fmla="*/ 0 w 1233"/>
                    <a:gd name="T9" fmla="*/ 1187 h 1188"/>
                    <a:gd name="T10" fmla="*/ 1075 w 1233"/>
                    <a:gd name="T11" fmla="*/ 1187 h 1188"/>
                    <a:gd name="T12" fmla="*/ 1075 w 1233"/>
                    <a:gd name="T13" fmla="*/ 1187 h 1188"/>
                    <a:gd name="T14" fmla="*/ 1186 w 1233"/>
                    <a:gd name="T15" fmla="*/ 1141 h 1188"/>
                    <a:gd name="T16" fmla="*/ 1186 w 1233"/>
                    <a:gd name="T17" fmla="*/ 1141 h 1188"/>
                    <a:gd name="T18" fmla="*/ 1232 w 1233"/>
                    <a:gd name="T19" fmla="*/ 1030 h 1188"/>
                    <a:gd name="T20" fmla="*/ 1232 w 1233"/>
                    <a:gd name="T21" fmla="*/ 594 h 1188"/>
                    <a:gd name="T22" fmla="*/ 1232 w 1233"/>
                    <a:gd name="T23" fmla="*/ 157 h 1188"/>
                    <a:gd name="T24" fmla="*/ 1232 w 1233"/>
                    <a:gd name="T25" fmla="*/ 157 h 1188"/>
                    <a:gd name="T26" fmla="*/ 1186 w 1233"/>
                    <a:gd name="T27" fmla="*/ 46 h 1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33" h="1188">
                      <a:moveTo>
                        <a:pt x="1186" y="46"/>
                      </a:moveTo>
                      <a:lnTo>
                        <a:pt x="1186" y="46"/>
                      </a:lnTo>
                      <a:cubicBezTo>
                        <a:pt x="1158" y="18"/>
                        <a:pt x="1119" y="0"/>
                        <a:pt x="1075" y="0"/>
                      </a:cubicBezTo>
                      <a:lnTo>
                        <a:pt x="0" y="0"/>
                      </a:lnTo>
                      <a:lnTo>
                        <a:pt x="0" y="1187"/>
                      </a:lnTo>
                      <a:lnTo>
                        <a:pt x="1075" y="1187"/>
                      </a:lnTo>
                      <a:lnTo>
                        <a:pt x="1075" y="1187"/>
                      </a:lnTo>
                      <a:cubicBezTo>
                        <a:pt x="1119" y="1187"/>
                        <a:pt x="1158" y="1170"/>
                        <a:pt x="1186" y="1141"/>
                      </a:cubicBezTo>
                      <a:lnTo>
                        <a:pt x="1186" y="1141"/>
                      </a:lnTo>
                      <a:cubicBezTo>
                        <a:pt x="1215" y="1113"/>
                        <a:pt x="1232" y="1073"/>
                        <a:pt x="1232" y="1030"/>
                      </a:cubicBezTo>
                      <a:lnTo>
                        <a:pt x="1232" y="594"/>
                      </a:lnTo>
                      <a:lnTo>
                        <a:pt x="1232" y="157"/>
                      </a:lnTo>
                      <a:lnTo>
                        <a:pt x="1232" y="157"/>
                      </a:lnTo>
                      <a:cubicBezTo>
                        <a:pt x="1232" y="113"/>
                        <a:pt x="1215" y="74"/>
                        <a:pt x="1186" y="46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86" name="Freeform 131">
                  <a:extLst>
                    <a:ext uri="{FF2B5EF4-FFF2-40B4-BE49-F238E27FC236}">
                      <a16:creationId xmlns:a16="http://schemas.microsoft.com/office/drawing/2014/main" id="{CB4D9425-B607-4E0F-8CD1-FF1D3DE3F8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33024" y="4694247"/>
                  <a:ext cx="1096354" cy="1057750"/>
                </a:xfrm>
                <a:custGeom>
                  <a:avLst/>
                  <a:gdLst>
                    <a:gd name="T0" fmla="*/ 19 w 1253"/>
                    <a:gd name="T1" fmla="*/ 1187 h 1208"/>
                    <a:gd name="T2" fmla="*/ 1085 w 1253"/>
                    <a:gd name="T3" fmla="*/ 1187 h 1208"/>
                    <a:gd name="T4" fmla="*/ 1085 w 1253"/>
                    <a:gd name="T5" fmla="*/ 1187 h 1208"/>
                    <a:gd name="T6" fmla="*/ 1189 w 1253"/>
                    <a:gd name="T7" fmla="*/ 1144 h 1208"/>
                    <a:gd name="T8" fmla="*/ 1189 w 1253"/>
                    <a:gd name="T9" fmla="*/ 1144 h 1208"/>
                    <a:gd name="T10" fmla="*/ 1232 w 1253"/>
                    <a:gd name="T11" fmla="*/ 1040 h 1208"/>
                    <a:gd name="T12" fmla="*/ 1232 w 1253"/>
                    <a:gd name="T13" fmla="*/ 167 h 1208"/>
                    <a:gd name="T14" fmla="*/ 1232 w 1253"/>
                    <a:gd name="T15" fmla="*/ 167 h 1208"/>
                    <a:gd name="T16" fmla="*/ 1189 w 1253"/>
                    <a:gd name="T17" fmla="*/ 63 h 1208"/>
                    <a:gd name="T18" fmla="*/ 1189 w 1253"/>
                    <a:gd name="T19" fmla="*/ 63 h 1208"/>
                    <a:gd name="T20" fmla="*/ 1085 w 1253"/>
                    <a:gd name="T21" fmla="*/ 20 h 1208"/>
                    <a:gd name="T22" fmla="*/ 19 w 1253"/>
                    <a:gd name="T23" fmla="*/ 20 h 1208"/>
                    <a:gd name="T24" fmla="*/ 19 w 1253"/>
                    <a:gd name="T25" fmla="*/ 1187 h 1208"/>
                    <a:gd name="T26" fmla="*/ 1085 w 1253"/>
                    <a:gd name="T27" fmla="*/ 1207 h 1208"/>
                    <a:gd name="T28" fmla="*/ 10 w 1253"/>
                    <a:gd name="T29" fmla="*/ 1207 h 1208"/>
                    <a:gd name="T30" fmla="*/ 10 w 1253"/>
                    <a:gd name="T31" fmla="*/ 1207 h 1208"/>
                    <a:gd name="T32" fmla="*/ 0 w 1253"/>
                    <a:gd name="T33" fmla="*/ 1197 h 1208"/>
                    <a:gd name="T34" fmla="*/ 0 w 1253"/>
                    <a:gd name="T35" fmla="*/ 10 h 1208"/>
                    <a:gd name="T36" fmla="*/ 0 w 1253"/>
                    <a:gd name="T37" fmla="*/ 10 h 1208"/>
                    <a:gd name="T38" fmla="*/ 10 w 1253"/>
                    <a:gd name="T39" fmla="*/ 0 h 1208"/>
                    <a:gd name="T40" fmla="*/ 1085 w 1253"/>
                    <a:gd name="T41" fmla="*/ 0 h 1208"/>
                    <a:gd name="T42" fmla="*/ 1085 w 1253"/>
                    <a:gd name="T43" fmla="*/ 0 h 1208"/>
                    <a:gd name="T44" fmla="*/ 1203 w 1253"/>
                    <a:gd name="T45" fmla="*/ 49 h 1208"/>
                    <a:gd name="T46" fmla="*/ 1203 w 1253"/>
                    <a:gd name="T47" fmla="*/ 49 h 1208"/>
                    <a:gd name="T48" fmla="*/ 1203 w 1253"/>
                    <a:gd name="T49" fmla="*/ 49 h 1208"/>
                    <a:gd name="T50" fmla="*/ 1252 w 1253"/>
                    <a:gd name="T51" fmla="*/ 167 h 1208"/>
                    <a:gd name="T52" fmla="*/ 1252 w 1253"/>
                    <a:gd name="T53" fmla="*/ 1040 h 1208"/>
                    <a:gd name="T54" fmla="*/ 1252 w 1253"/>
                    <a:gd name="T55" fmla="*/ 1040 h 1208"/>
                    <a:gd name="T56" fmla="*/ 1203 w 1253"/>
                    <a:gd name="T57" fmla="*/ 1158 h 1208"/>
                    <a:gd name="T58" fmla="*/ 1203 w 1253"/>
                    <a:gd name="T59" fmla="*/ 1158 h 1208"/>
                    <a:gd name="T60" fmla="*/ 1085 w 1253"/>
                    <a:gd name="T61" fmla="*/ 1207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53" h="1208">
                      <a:moveTo>
                        <a:pt x="19" y="1187"/>
                      </a:moveTo>
                      <a:lnTo>
                        <a:pt x="1085" y="1187"/>
                      </a:lnTo>
                      <a:lnTo>
                        <a:pt x="1085" y="1187"/>
                      </a:lnTo>
                      <a:cubicBezTo>
                        <a:pt x="1124" y="1187"/>
                        <a:pt x="1162" y="1172"/>
                        <a:pt x="1189" y="1144"/>
                      </a:cubicBezTo>
                      <a:lnTo>
                        <a:pt x="1189" y="1144"/>
                      </a:lnTo>
                      <a:cubicBezTo>
                        <a:pt x="1217" y="1116"/>
                        <a:pt x="1232" y="1079"/>
                        <a:pt x="1232" y="1040"/>
                      </a:cubicBezTo>
                      <a:lnTo>
                        <a:pt x="1232" y="167"/>
                      </a:lnTo>
                      <a:lnTo>
                        <a:pt x="1232" y="167"/>
                      </a:lnTo>
                      <a:cubicBezTo>
                        <a:pt x="1232" y="128"/>
                        <a:pt x="1217" y="91"/>
                        <a:pt x="1189" y="63"/>
                      </a:cubicBezTo>
                      <a:lnTo>
                        <a:pt x="1189" y="63"/>
                      </a:lnTo>
                      <a:cubicBezTo>
                        <a:pt x="1162" y="36"/>
                        <a:pt x="1124" y="20"/>
                        <a:pt x="1085" y="20"/>
                      </a:cubicBezTo>
                      <a:lnTo>
                        <a:pt x="19" y="20"/>
                      </a:lnTo>
                      <a:lnTo>
                        <a:pt x="19" y="1187"/>
                      </a:lnTo>
                      <a:close/>
                      <a:moveTo>
                        <a:pt x="1085" y="1207"/>
                      </a:moveTo>
                      <a:lnTo>
                        <a:pt x="10" y="1207"/>
                      </a:lnTo>
                      <a:lnTo>
                        <a:pt x="10" y="1207"/>
                      </a:lnTo>
                      <a:cubicBezTo>
                        <a:pt x="4" y="1207"/>
                        <a:pt x="0" y="1203"/>
                        <a:pt x="0" y="1197"/>
                      </a:cubicBezTo>
                      <a:lnTo>
                        <a:pt x="0" y="10"/>
                      </a:lnTo>
                      <a:lnTo>
                        <a:pt x="0" y="10"/>
                      </a:lnTo>
                      <a:cubicBezTo>
                        <a:pt x="0" y="5"/>
                        <a:pt x="4" y="0"/>
                        <a:pt x="10" y="0"/>
                      </a:cubicBezTo>
                      <a:lnTo>
                        <a:pt x="1085" y="0"/>
                      </a:lnTo>
                      <a:lnTo>
                        <a:pt x="1085" y="0"/>
                      </a:lnTo>
                      <a:cubicBezTo>
                        <a:pt x="1130" y="0"/>
                        <a:pt x="1172" y="17"/>
                        <a:pt x="1203" y="49"/>
                      </a:cubicBezTo>
                      <a:lnTo>
                        <a:pt x="1203" y="49"/>
                      </a:lnTo>
                      <a:lnTo>
                        <a:pt x="1203" y="49"/>
                      </a:lnTo>
                      <a:cubicBezTo>
                        <a:pt x="1235" y="81"/>
                        <a:pt x="1252" y="123"/>
                        <a:pt x="1252" y="167"/>
                      </a:cubicBezTo>
                      <a:lnTo>
                        <a:pt x="1252" y="1040"/>
                      </a:lnTo>
                      <a:lnTo>
                        <a:pt x="1252" y="1040"/>
                      </a:lnTo>
                      <a:cubicBezTo>
                        <a:pt x="1252" y="1085"/>
                        <a:pt x="1235" y="1127"/>
                        <a:pt x="1203" y="1158"/>
                      </a:cubicBezTo>
                      <a:lnTo>
                        <a:pt x="1203" y="1158"/>
                      </a:lnTo>
                      <a:cubicBezTo>
                        <a:pt x="1172" y="1190"/>
                        <a:pt x="1130" y="1207"/>
                        <a:pt x="1085" y="120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87" name="Freeform 132">
                  <a:extLst>
                    <a:ext uri="{FF2B5EF4-FFF2-40B4-BE49-F238E27FC236}">
                      <a16:creationId xmlns:a16="http://schemas.microsoft.com/office/drawing/2014/main" id="{9F56FF8F-3911-4906-898D-71E6379307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06899" y="5057125"/>
                  <a:ext cx="582919" cy="378319"/>
                </a:xfrm>
                <a:custGeom>
                  <a:avLst/>
                  <a:gdLst>
                    <a:gd name="T0" fmla="*/ 649 w 668"/>
                    <a:gd name="T1" fmla="*/ 50 h 432"/>
                    <a:gd name="T2" fmla="*/ 649 w 668"/>
                    <a:gd name="T3" fmla="*/ 50 h 432"/>
                    <a:gd name="T4" fmla="*/ 614 w 668"/>
                    <a:gd name="T5" fmla="*/ 51 h 432"/>
                    <a:gd name="T6" fmla="*/ 614 w 668"/>
                    <a:gd name="T7" fmla="*/ 51 h 432"/>
                    <a:gd name="T8" fmla="*/ 495 w 668"/>
                    <a:gd name="T9" fmla="*/ 127 h 432"/>
                    <a:gd name="T10" fmla="*/ 495 w 668"/>
                    <a:gd name="T11" fmla="*/ 34 h 432"/>
                    <a:gd name="T12" fmla="*/ 495 w 668"/>
                    <a:gd name="T13" fmla="*/ 34 h 432"/>
                    <a:gd name="T14" fmla="*/ 486 w 668"/>
                    <a:gd name="T15" fmla="*/ 11 h 432"/>
                    <a:gd name="T16" fmla="*/ 486 w 668"/>
                    <a:gd name="T17" fmla="*/ 11 h 432"/>
                    <a:gd name="T18" fmla="*/ 461 w 668"/>
                    <a:gd name="T19" fmla="*/ 0 h 432"/>
                    <a:gd name="T20" fmla="*/ 34 w 668"/>
                    <a:gd name="T21" fmla="*/ 0 h 432"/>
                    <a:gd name="T22" fmla="*/ 34 w 668"/>
                    <a:gd name="T23" fmla="*/ 0 h 432"/>
                    <a:gd name="T24" fmla="*/ 10 w 668"/>
                    <a:gd name="T25" fmla="*/ 11 h 432"/>
                    <a:gd name="T26" fmla="*/ 10 w 668"/>
                    <a:gd name="T27" fmla="*/ 11 h 432"/>
                    <a:gd name="T28" fmla="*/ 0 w 668"/>
                    <a:gd name="T29" fmla="*/ 34 h 432"/>
                    <a:gd name="T30" fmla="*/ 0 w 668"/>
                    <a:gd name="T31" fmla="*/ 396 h 432"/>
                    <a:gd name="T32" fmla="*/ 0 w 668"/>
                    <a:gd name="T33" fmla="*/ 396 h 432"/>
                    <a:gd name="T34" fmla="*/ 10 w 668"/>
                    <a:gd name="T35" fmla="*/ 421 h 432"/>
                    <a:gd name="T36" fmla="*/ 10 w 668"/>
                    <a:gd name="T37" fmla="*/ 421 h 432"/>
                    <a:gd name="T38" fmla="*/ 34 w 668"/>
                    <a:gd name="T39" fmla="*/ 431 h 432"/>
                    <a:gd name="T40" fmla="*/ 461 w 668"/>
                    <a:gd name="T41" fmla="*/ 431 h 432"/>
                    <a:gd name="T42" fmla="*/ 461 w 668"/>
                    <a:gd name="T43" fmla="*/ 431 h 432"/>
                    <a:gd name="T44" fmla="*/ 486 w 668"/>
                    <a:gd name="T45" fmla="*/ 421 h 432"/>
                    <a:gd name="T46" fmla="*/ 486 w 668"/>
                    <a:gd name="T47" fmla="*/ 421 h 432"/>
                    <a:gd name="T48" fmla="*/ 495 w 668"/>
                    <a:gd name="T49" fmla="*/ 396 h 432"/>
                    <a:gd name="T50" fmla="*/ 495 w 668"/>
                    <a:gd name="T51" fmla="*/ 304 h 432"/>
                    <a:gd name="T52" fmla="*/ 614 w 668"/>
                    <a:gd name="T53" fmla="*/ 380 h 432"/>
                    <a:gd name="T54" fmla="*/ 614 w 668"/>
                    <a:gd name="T55" fmla="*/ 380 h 432"/>
                    <a:gd name="T56" fmla="*/ 649 w 668"/>
                    <a:gd name="T57" fmla="*/ 381 h 432"/>
                    <a:gd name="T58" fmla="*/ 649 w 668"/>
                    <a:gd name="T59" fmla="*/ 381 h 432"/>
                    <a:gd name="T60" fmla="*/ 667 w 668"/>
                    <a:gd name="T61" fmla="*/ 352 h 432"/>
                    <a:gd name="T62" fmla="*/ 667 w 668"/>
                    <a:gd name="T63" fmla="*/ 79 h 432"/>
                    <a:gd name="T64" fmla="*/ 667 w 668"/>
                    <a:gd name="T65" fmla="*/ 79 h 432"/>
                    <a:gd name="T66" fmla="*/ 649 w 668"/>
                    <a:gd name="T67" fmla="*/ 50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68" h="432">
                      <a:moveTo>
                        <a:pt x="649" y="50"/>
                      </a:moveTo>
                      <a:lnTo>
                        <a:pt x="649" y="50"/>
                      </a:lnTo>
                      <a:cubicBezTo>
                        <a:pt x="637" y="44"/>
                        <a:pt x="624" y="44"/>
                        <a:pt x="614" y="51"/>
                      </a:cubicBezTo>
                      <a:lnTo>
                        <a:pt x="614" y="51"/>
                      </a:lnTo>
                      <a:lnTo>
                        <a:pt x="495" y="127"/>
                      </a:lnTo>
                      <a:lnTo>
                        <a:pt x="495" y="34"/>
                      </a:lnTo>
                      <a:lnTo>
                        <a:pt x="495" y="34"/>
                      </a:lnTo>
                      <a:cubicBezTo>
                        <a:pt x="495" y="26"/>
                        <a:pt x="492" y="17"/>
                        <a:pt x="486" y="11"/>
                      </a:cubicBezTo>
                      <a:lnTo>
                        <a:pt x="486" y="11"/>
                      </a:lnTo>
                      <a:cubicBezTo>
                        <a:pt x="479" y="4"/>
                        <a:pt x="470" y="0"/>
                        <a:pt x="461" y="0"/>
                      </a:cubicBezTo>
                      <a:lnTo>
                        <a:pt x="34" y="0"/>
                      </a:lnTo>
                      <a:lnTo>
                        <a:pt x="34" y="0"/>
                      </a:lnTo>
                      <a:cubicBezTo>
                        <a:pt x="24" y="0"/>
                        <a:pt x="16" y="4"/>
                        <a:pt x="10" y="11"/>
                      </a:cubicBezTo>
                      <a:lnTo>
                        <a:pt x="10" y="11"/>
                      </a:lnTo>
                      <a:cubicBezTo>
                        <a:pt x="3" y="17"/>
                        <a:pt x="0" y="26"/>
                        <a:pt x="0" y="34"/>
                      </a:cubicBezTo>
                      <a:lnTo>
                        <a:pt x="0" y="396"/>
                      </a:lnTo>
                      <a:lnTo>
                        <a:pt x="0" y="396"/>
                      </a:lnTo>
                      <a:cubicBezTo>
                        <a:pt x="0" y="406"/>
                        <a:pt x="3" y="415"/>
                        <a:pt x="10" y="421"/>
                      </a:cubicBezTo>
                      <a:lnTo>
                        <a:pt x="10" y="421"/>
                      </a:lnTo>
                      <a:cubicBezTo>
                        <a:pt x="16" y="426"/>
                        <a:pt x="24" y="431"/>
                        <a:pt x="34" y="431"/>
                      </a:cubicBezTo>
                      <a:lnTo>
                        <a:pt x="461" y="431"/>
                      </a:lnTo>
                      <a:lnTo>
                        <a:pt x="461" y="431"/>
                      </a:lnTo>
                      <a:cubicBezTo>
                        <a:pt x="470" y="431"/>
                        <a:pt x="479" y="426"/>
                        <a:pt x="486" y="421"/>
                      </a:cubicBezTo>
                      <a:lnTo>
                        <a:pt x="486" y="421"/>
                      </a:lnTo>
                      <a:cubicBezTo>
                        <a:pt x="492" y="415"/>
                        <a:pt x="495" y="406"/>
                        <a:pt x="495" y="396"/>
                      </a:cubicBezTo>
                      <a:lnTo>
                        <a:pt x="495" y="304"/>
                      </a:lnTo>
                      <a:lnTo>
                        <a:pt x="614" y="380"/>
                      </a:lnTo>
                      <a:lnTo>
                        <a:pt x="614" y="380"/>
                      </a:lnTo>
                      <a:cubicBezTo>
                        <a:pt x="624" y="387"/>
                        <a:pt x="637" y="387"/>
                        <a:pt x="649" y="381"/>
                      </a:cubicBezTo>
                      <a:lnTo>
                        <a:pt x="649" y="381"/>
                      </a:lnTo>
                      <a:cubicBezTo>
                        <a:pt x="660" y="375"/>
                        <a:pt x="667" y="364"/>
                        <a:pt x="667" y="352"/>
                      </a:cubicBezTo>
                      <a:lnTo>
                        <a:pt x="667" y="79"/>
                      </a:lnTo>
                      <a:lnTo>
                        <a:pt x="667" y="79"/>
                      </a:lnTo>
                      <a:cubicBezTo>
                        <a:pt x="667" y="67"/>
                        <a:pt x="660" y="56"/>
                        <a:pt x="649" y="5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88" name="Freeform 133">
                  <a:extLst>
                    <a:ext uri="{FF2B5EF4-FFF2-40B4-BE49-F238E27FC236}">
                      <a16:creationId xmlns:a16="http://schemas.microsoft.com/office/drawing/2014/main" id="{62611412-DF47-4C89-85A0-84E379AFF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92040" y="5053263"/>
                  <a:ext cx="370598" cy="374460"/>
                </a:xfrm>
                <a:custGeom>
                  <a:avLst/>
                  <a:gdLst>
                    <a:gd name="T0" fmla="*/ 419 w 425"/>
                    <a:gd name="T1" fmla="*/ 202 h 426"/>
                    <a:gd name="T2" fmla="*/ 14 w 425"/>
                    <a:gd name="T3" fmla="*/ 1 h 426"/>
                    <a:gd name="T4" fmla="*/ 14 w 425"/>
                    <a:gd name="T5" fmla="*/ 1 h 426"/>
                    <a:gd name="T6" fmla="*/ 5 w 425"/>
                    <a:gd name="T7" fmla="*/ 2 h 426"/>
                    <a:gd name="T8" fmla="*/ 5 w 425"/>
                    <a:gd name="T9" fmla="*/ 2 h 426"/>
                    <a:gd name="T10" fmla="*/ 0 w 425"/>
                    <a:gd name="T11" fmla="*/ 10 h 426"/>
                    <a:gd name="T12" fmla="*/ 0 w 425"/>
                    <a:gd name="T13" fmla="*/ 415 h 426"/>
                    <a:gd name="T14" fmla="*/ 0 w 425"/>
                    <a:gd name="T15" fmla="*/ 415 h 426"/>
                    <a:gd name="T16" fmla="*/ 5 w 425"/>
                    <a:gd name="T17" fmla="*/ 424 h 426"/>
                    <a:gd name="T18" fmla="*/ 5 w 425"/>
                    <a:gd name="T19" fmla="*/ 424 h 426"/>
                    <a:gd name="T20" fmla="*/ 10 w 425"/>
                    <a:gd name="T21" fmla="*/ 425 h 426"/>
                    <a:gd name="T22" fmla="*/ 10 w 425"/>
                    <a:gd name="T23" fmla="*/ 425 h 426"/>
                    <a:gd name="T24" fmla="*/ 14 w 425"/>
                    <a:gd name="T25" fmla="*/ 424 h 426"/>
                    <a:gd name="T26" fmla="*/ 419 w 425"/>
                    <a:gd name="T27" fmla="*/ 219 h 426"/>
                    <a:gd name="T28" fmla="*/ 419 w 425"/>
                    <a:gd name="T29" fmla="*/ 219 h 426"/>
                    <a:gd name="T30" fmla="*/ 424 w 425"/>
                    <a:gd name="T31" fmla="*/ 210 h 426"/>
                    <a:gd name="T32" fmla="*/ 424 w 425"/>
                    <a:gd name="T33" fmla="*/ 210 h 426"/>
                    <a:gd name="T34" fmla="*/ 419 w 425"/>
                    <a:gd name="T35" fmla="*/ 202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25" h="426">
                      <a:moveTo>
                        <a:pt x="419" y="202"/>
                      </a:moveTo>
                      <a:lnTo>
                        <a:pt x="14" y="1"/>
                      </a:lnTo>
                      <a:lnTo>
                        <a:pt x="14" y="1"/>
                      </a:lnTo>
                      <a:cubicBezTo>
                        <a:pt x="12" y="0"/>
                        <a:pt x="7" y="1"/>
                        <a:pt x="5" y="2"/>
                      </a:cubicBezTo>
                      <a:lnTo>
                        <a:pt x="5" y="2"/>
                      </a:lnTo>
                      <a:cubicBezTo>
                        <a:pt x="2" y="4"/>
                        <a:pt x="0" y="7"/>
                        <a:pt x="0" y="10"/>
                      </a:cubicBezTo>
                      <a:lnTo>
                        <a:pt x="0" y="415"/>
                      </a:lnTo>
                      <a:lnTo>
                        <a:pt x="0" y="415"/>
                      </a:lnTo>
                      <a:cubicBezTo>
                        <a:pt x="0" y="418"/>
                        <a:pt x="2" y="422"/>
                        <a:pt x="5" y="424"/>
                      </a:cubicBezTo>
                      <a:lnTo>
                        <a:pt x="5" y="424"/>
                      </a:lnTo>
                      <a:cubicBezTo>
                        <a:pt x="6" y="425"/>
                        <a:pt x="8" y="425"/>
                        <a:pt x="10" y="425"/>
                      </a:cubicBezTo>
                      <a:lnTo>
                        <a:pt x="10" y="425"/>
                      </a:lnTo>
                      <a:cubicBezTo>
                        <a:pt x="12" y="425"/>
                        <a:pt x="13" y="425"/>
                        <a:pt x="14" y="424"/>
                      </a:cubicBezTo>
                      <a:lnTo>
                        <a:pt x="419" y="219"/>
                      </a:lnTo>
                      <a:lnTo>
                        <a:pt x="419" y="219"/>
                      </a:lnTo>
                      <a:cubicBezTo>
                        <a:pt x="422" y="217"/>
                        <a:pt x="424" y="214"/>
                        <a:pt x="424" y="210"/>
                      </a:cubicBezTo>
                      <a:lnTo>
                        <a:pt x="424" y="210"/>
                      </a:lnTo>
                      <a:cubicBezTo>
                        <a:pt x="424" y="207"/>
                        <a:pt x="422" y="203"/>
                        <a:pt x="419" y="20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C9E8821B-3349-4233-B3BF-709DDA1C2D29}"/>
                  </a:ext>
                </a:extLst>
              </p:cNvPr>
              <p:cNvGrpSpPr/>
              <p:nvPr/>
            </p:nvGrpSpPr>
            <p:grpSpPr>
              <a:xfrm>
                <a:off x="16776911" y="6180500"/>
                <a:ext cx="2493819" cy="914916"/>
                <a:chOff x="16776911" y="6180500"/>
                <a:chExt cx="2493819" cy="914916"/>
              </a:xfrm>
            </p:grpSpPr>
            <p:sp>
              <p:nvSpPr>
                <p:cNvPr id="174" name="Freeform 134">
                  <a:extLst>
                    <a:ext uri="{FF2B5EF4-FFF2-40B4-BE49-F238E27FC236}">
                      <a16:creationId xmlns:a16="http://schemas.microsoft.com/office/drawing/2014/main" id="{0A0A0144-FC44-499F-8432-E2BF408832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84632" y="6192083"/>
                  <a:ext cx="930358" cy="895613"/>
                </a:xfrm>
                <a:custGeom>
                  <a:avLst/>
                  <a:gdLst>
                    <a:gd name="T0" fmla="*/ 156 w 1061"/>
                    <a:gd name="T1" fmla="*/ 0 h 1023"/>
                    <a:gd name="T2" fmla="*/ 156 w 1061"/>
                    <a:gd name="T3" fmla="*/ 0 h 1023"/>
                    <a:gd name="T4" fmla="*/ 45 w 1061"/>
                    <a:gd name="T5" fmla="*/ 45 h 1023"/>
                    <a:gd name="T6" fmla="*/ 45 w 1061"/>
                    <a:gd name="T7" fmla="*/ 45 h 1023"/>
                    <a:gd name="T8" fmla="*/ 0 w 1061"/>
                    <a:gd name="T9" fmla="*/ 157 h 1023"/>
                    <a:gd name="T10" fmla="*/ 0 w 1061"/>
                    <a:gd name="T11" fmla="*/ 512 h 1023"/>
                    <a:gd name="T12" fmla="*/ 0 w 1061"/>
                    <a:gd name="T13" fmla="*/ 865 h 1023"/>
                    <a:gd name="T14" fmla="*/ 0 w 1061"/>
                    <a:gd name="T15" fmla="*/ 865 h 1023"/>
                    <a:gd name="T16" fmla="*/ 45 w 1061"/>
                    <a:gd name="T17" fmla="*/ 976 h 1023"/>
                    <a:gd name="T18" fmla="*/ 45 w 1061"/>
                    <a:gd name="T19" fmla="*/ 976 h 1023"/>
                    <a:gd name="T20" fmla="*/ 156 w 1061"/>
                    <a:gd name="T21" fmla="*/ 1022 h 1023"/>
                    <a:gd name="T22" fmla="*/ 1060 w 1061"/>
                    <a:gd name="T23" fmla="*/ 1022 h 1023"/>
                    <a:gd name="T24" fmla="*/ 1060 w 1061"/>
                    <a:gd name="T25" fmla="*/ 0 h 1023"/>
                    <a:gd name="T26" fmla="*/ 156 w 1061"/>
                    <a:gd name="T27" fmla="*/ 0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61" h="1023">
                      <a:moveTo>
                        <a:pt x="156" y="0"/>
                      </a:moveTo>
                      <a:lnTo>
                        <a:pt x="156" y="0"/>
                      </a:lnTo>
                      <a:cubicBezTo>
                        <a:pt x="113" y="0"/>
                        <a:pt x="74" y="17"/>
                        <a:pt x="45" y="45"/>
                      </a:cubicBezTo>
                      <a:lnTo>
                        <a:pt x="45" y="45"/>
                      </a:lnTo>
                      <a:cubicBezTo>
                        <a:pt x="17" y="74"/>
                        <a:pt x="0" y="113"/>
                        <a:pt x="0" y="157"/>
                      </a:cubicBezTo>
                      <a:lnTo>
                        <a:pt x="0" y="512"/>
                      </a:lnTo>
                      <a:lnTo>
                        <a:pt x="0" y="865"/>
                      </a:lnTo>
                      <a:lnTo>
                        <a:pt x="0" y="865"/>
                      </a:lnTo>
                      <a:cubicBezTo>
                        <a:pt x="0" y="909"/>
                        <a:pt x="17" y="948"/>
                        <a:pt x="45" y="976"/>
                      </a:cubicBezTo>
                      <a:lnTo>
                        <a:pt x="45" y="976"/>
                      </a:lnTo>
                      <a:cubicBezTo>
                        <a:pt x="74" y="1005"/>
                        <a:pt x="113" y="1022"/>
                        <a:pt x="156" y="1022"/>
                      </a:cubicBezTo>
                      <a:lnTo>
                        <a:pt x="1060" y="1022"/>
                      </a:lnTo>
                      <a:lnTo>
                        <a:pt x="1060" y="0"/>
                      </a:lnTo>
                      <a:lnTo>
                        <a:pt x="156" y="0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75" name="Freeform 135">
                  <a:extLst>
                    <a:ext uri="{FF2B5EF4-FFF2-40B4-BE49-F238E27FC236}">
                      <a16:creationId xmlns:a16="http://schemas.microsoft.com/office/drawing/2014/main" id="{916A3B60-7007-4530-81C1-05DECF5A4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76911" y="6180500"/>
                  <a:ext cx="945799" cy="914916"/>
                </a:xfrm>
                <a:custGeom>
                  <a:avLst/>
                  <a:gdLst>
                    <a:gd name="T0" fmla="*/ 167 w 1082"/>
                    <a:gd name="T1" fmla="*/ 19 h 1043"/>
                    <a:gd name="T2" fmla="*/ 167 w 1082"/>
                    <a:gd name="T3" fmla="*/ 19 h 1043"/>
                    <a:gd name="T4" fmla="*/ 63 w 1082"/>
                    <a:gd name="T5" fmla="*/ 62 h 1043"/>
                    <a:gd name="T6" fmla="*/ 63 w 1082"/>
                    <a:gd name="T7" fmla="*/ 62 h 1043"/>
                    <a:gd name="T8" fmla="*/ 21 w 1082"/>
                    <a:gd name="T9" fmla="*/ 167 h 1043"/>
                    <a:gd name="T10" fmla="*/ 21 w 1082"/>
                    <a:gd name="T11" fmla="*/ 875 h 1043"/>
                    <a:gd name="T12" fmla="*/ 21 w 1082"/>
                    <a:gd name="T13" fmla="*/ 875 h 1043"/>
                    <a:gd name="T14" fmla="*/ 63 w 1082"/>
                    <a:gd name="T15" fmla="*/ 979 h 1043"/>
                    <a:gd name="T16" fmla="*/ 63 w 1082"/>
                    <a:gd name="T17" fmla="*/ 979 h 1043"/>
                    <a:gd name="T18" fmla="*/ 167 w 1082"/>
                    <a:gd name="T19" fmla="*/ 1023 h 1043"/>
                    <a:gd name="T20" fmla="*/ 1062 w 1082"/>
                    <a:gd name="T21" fmla="*/ 1023 h 1043"/>
                    <a:gd name="T22" fmla="*/ 1062 w 1082"/>
                    <a:gd name="T23" fmla="*/ 19 h 1043"/>
                    <a:gd name="T24" fmla="*/ 167 w 1082"/>
                    <a:gd name="T25" fmla="*/ 19 h 1043"/>
                    <a:gd name="T26" fmla="*/ 1071 w 1082"/>
                    <a:gd name="T27" fmla="*/ 1042 h 1043"/>
                    <a:gd name="T28" fmla="*/ 167 w 1082"/>
                    <a:gd name="T29" fmla="*/ 1042 h 1043"/>
                    <a:gd name="T30" fmla="*/ 167 w 1082"/>
                    <a:gd name="T31" fmla="*/ 1042 h 1043"/>
                    <a:gd name="T32" fmla="*/ 50 w 1082"/>
                    <a:gd name="T33" fmla="*/ 993 h 1043"/>
                    <a:gd name="T34" fmla="*/ 50 w 1082"/>
                    <a:gd name="T35" fmla="*/ 993 h 1043"/>
                    <a:gd name="T36" fmla="*/ 0 w 1082"/>
                    <a:gd name="T37" fmla="*/ 875 h 1043"/>
                    <a:gd name="T38" fmla="*/ 0 w 1082"/>
                    <a:gd name="T39" fmla="*/ 167 h 1043"/>
                    <a:gd name="T40" fmla="*/ 0 w 1082"/>
                    <a:gd name="T41" fmla="*/ 167 h 1043"/>
                    <a:gd name="T42" fmla="*/ 50 w 1082"/>
                    <a:gd name="T43" fmla="*/ 48 h 1043"/>
                    <a:gd name="T44" fmla="*/ 50 w 1082"/>
                    <a:gd name="T45" fmla="*/ 48 h 1043"/>
                    <a:gd name="T46" fmla="*/ 167 w 1082"/>
                    <a:gd name="T47" fmla="*/ 0 h 1043"/>
                    <a:gd name="T48" fmla="*/ 1071 w 1082"/>
                    <a:gd name="T49" fmla="*/ 0 h 1043"/>
                    <a:gd name="T50" fmla="*/ 1071 w 1082"/>
                    <a:gd name="T51" fmla="*/ 0 h 1043"/>
                    <a:gd name="T52" fmla="*/ 1081 w 1082"/>
                    <a:gd name="T53" fmla="*/ 9 h 1043"/>
                    <a:gd name="T54" fmla="*/ 1081 w 1082"/>
                    <a:gd name="T55" fmla="*/ 1032 h 1043"/>
                    <a:gd name="T56" fmla="*/ 1081 w 1082"/>
                    <a:gd name="T57" fmla="*/ 1032 h 1043"/>
                    <a:gd name="T58" fmla="*/ 1071 w 1082"/>
                    <a:gd name="T59" fmla="*/ 1042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082" h="1043">
                      <a:moveTo>
                        <a:pt x="167" y="19"/>
                      </a:moveTo>
                      <a:lnTo>
                        <a:pt x="167" y="19"/>
                      </a:lnTo>
                      <a:cubicBezTo>
                        <a:pt x="128" y="19"/>
                        <a:pt x="91" y="34"/>
                        <a:pt x="63" y="62"/>
                      </a:cubicBezTo>
                      <a:lnTo>
                        <a:pt x="63" y="62"/>
                      </a:lnTo>
                      <a:cubicBezTo>
                        <a:pt x="36" y="90"/>
                        <a:pt x="21" y="128"/>
                        <a:pt x="21" y="167"/>
                      </a:cubicBezTo>
                      <a:lnTo>
                        <a:pt x="21" y="875"/>
                      </a:lnTo>
                      <a:lnTo>
                        <a:pt x="21" y="875"/>
                      </a:lnTo>
                      <a:cubicBezTo>
                        <a:pt x="21" y="915"/>
                        <a:pt x="36" y="951"/>
                        <a:pt x="63" y="979"/>
                      </a:cubicBezTo>
                      <a:lnTo>
                        <a:pt x="63" y="979"/>
                      </a:lnTo>
                      <a:cubicBezTo>
                        <a:pt x="91" y="1007"/>
                        <a:pt x="128" y="1023"/>
                        <a:pt x="167" y="1023"/>
                      </a:cubicBezTo>
                      <a:lnTo>
                        <a:pt x="1062" y="1023"/>
                      </a:lnTo>
                      <a:lnTo>
                        <a:pt x="1062" y="19"/>
                      </a:lnTo>
                      <a:lnTo>
                        <a:pt x="167" y="19"/>
                      </a:lnTo>
                      <a:close/>
                      <a:moveTo>
                        <a:pt x="1071" y="1042"/>
                      </a:moveTo>
                      <a:lnTo>
                        <a:pt x="167" y="1042"/>
                      </a:lnTo>
                      <a:lnTo>
                        <a:pt x="167" y="1042"/>
                      </a:lnTo>
                      <a:cubicBezTo>
                        <a:pt x="123" y="1042"/>
                        <a:pt x="81" y="1025"/>
                        <a:pt x="50" y="993"/>
                      </a:cubicBezTo>
                      <a:lnTo>
                        <a:pt x="50" y="993"/>
                      </a:lnTo>
                      <a:cubicBezTo>
                        <a:pt x="18" y="962"/>
                        <a:pt x="0" y="920"/>
                        <a:pt x="0" y="875"/>
                      </a:cubicBezTo>
                      <a:lnTo>
                        <a:pt x="0" y="167"/>
                      </a:lnTo>
                      <a:lnTo>
                        <a:pt x="0" y="167"/>
                      </a:lnTo>
                      <a:cubicBezTo>
                        <a:pt x="0" y="122"/>
                        <a:pt x="18" y="81"/>
                        <a:pt x="50" y="48"/>
                      </a:cubicBezTo>
                      <a:lnTo>
                        <a:pt x="50" y="48"/>
                      </a:lnTo>
                      <a:cubicBezTo>
                        <a:pt x="81" y="17"/>
                        <a:pt x="123" y="0"/>
                        <a:pt x="167" y="0"/>
                      </a:cubicBezTo>
                      <a:lnTo>
                        <a:pt x="1071" y="0"/>
                      </a:lnTo>
                      <a:lnTo>
                        <a:pt x="1071" y="0"/>
                      </a:lnTo>
                      <a:cubicBezTo>
                        <a:pt x="1077" y="0"/>
                        <a:pt x="1081" y="4"/>
                        <a:pt x="1081" y="9"/>
                      </a:cubicBezTo>
                      <a:lnTo>
                        <a:pt x="1081" y="1032"/>
                      </a:lnTo>
                      <a:lnTo>
                        <a:pt x="1081" y="1032"/>
                      </a:lnTo>
                      <a:cubicBezTo>
                        <a:pt x="1081" y="1038"/>
                        <a:pt x="1077" y="1042"/>
                        <a:pt x="1071" y="10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76" name="Freeform 136">
                  <a:extLst>
                    <a:ext uri="{FF2B5EF4-FFF2-40B4-BE49-F238E27FC236}">
                      <a16:creationId xmlns:a16="http://schemas.microsoft.com/office/drawing/2014/main" id="{B09FC2CB-D885-4AE1-9D87-D1F37B0108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14990" y="6192083"/>
                  <a:ext cx="1548019" cy="895613"/>
                </a:xfrm>
                <a:custGeom>
                  <a:avLst/>
                  <a:gdLst>
                    <a:gd name="T0" fmla="*/ 1722 w 1768"/>
                    <a:gd name="T1" fmla="*/ 46 h 1024"/>
                    <a:gd name="T2" fmla="*/ 1722 w 1768"/>
                    <a:gd name="T3" fmla="*/ 46 h 1024"/>
                    <a:gd name="T4" fmla="*/ 1611 w 1768"/>
                    <a:gd name="T5" fmla="*/ 0 h 1024"/>
                    <a:gd name="T6" fmla="*/ 353 w 1768"/>
                    <a:gd name="T7" fmla="*/ 0 h 1024"/>
                    <a:gd name="T8" fmla="*/ 0 w 1768"/>
                    <a:gd name="T9" fmla="*/ 0 h 1024"/>
                    <a:gd name="T10" fmla="*/ 0 w 1768"/>
                    <a:gd name="T11" fmla="*/ 1023 h 1024"/>
                    <a:gd name="T12" fmla="*/ 353 w 1768"/>
                    <a:gd name="T13" fmla="*/ 1023 h 1024"/>
                    <a:gd name="T14" fmla="*/ 1611 w 1768"/>
                    <a:gd name="T15" fmla="*/ 1023 h 1024"/>
                    <a:gd name="T16" fmla="*/ 1611 w 1768"/>
                    <a:gd name="T17" fmla="*/ 1023 h 1024"/>
                    <a:gd name="T18" fmla="*/ 1722 w 1768"/>
                    <a:gd name="T19" fmla="*/ 977 h 1024"/>
                    <a:gd name="T20" fmla="*/ 1722 w 1768"/>
                    <a:gd name="T21" fmla="*/ 977 h 1024"/>
                    <a:gd name="T22" fmla="*/ 1767 w 1768"/>
                    <a:gd name="T23" fmla="*/ 866 h 1024"/>
                    <a:gd name="T24" fmla="*/ 1767 w 1768"/>
                    <a:gd name="T25" fmla="*/ 513 h 1024"/>
                    <a:gd name="T26" fmla="*/ 1767 w 1768"/>
                    <a:gd name="T27" fmla="*/ 158 h 1024"/>
                    <a:gd name="T28" fmla="*/ 1767 w 1768"/>
                    <a:gd name="T29" fmla="*/ 158 h 1024"/>
                    <a:gd name="T30" fmla="*/ 1722 w 1768"/>
                    <a:gd name="T31" fmla="*/ 46 h 10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68" h="1024">
                      <a:moveTo>
                        <a:pt x="1722" y="46"/>
                      </a:moveTo>
                      <a:lnTo>
                        <a:pt x="1722" y="46"/>
                      </a:lnTo>
                      <a:cubicBezTo>
                        <a:pt x="1693" y="18"/>
                        <a:pt x="1654" y="0"/>
                        <a:pt x="1611" y="0"/>
                      </a:cubicBezTo>
                      <a:lnTo>
                        <a:pt x="353" y="0"/>
                      </a:lnTo>
                      <a:lnTo>
                        <a:pt x="0" y="0"/>
                      </a:lnTo>
                      <a:lnTo>
                        <a:pt x="0" y="1023"/>
                      </a:lnTo>
                      <a:lnTo>
                        <a:pt x="353" y="1023"/>
                      </a:lnTo>
                      <a:lnTo>
                        <a:pt x="1611" y="1023"/>
                      </a:lnTo>
                      <a:lnTo>
                        <a:pt x="1611" y="1023"/>
                      </a:lnTo>
                      <a:cubicBezTo>
                        <a:pt x="1654" y="1023"/>
                        <a:pt x="1693" y="1006"/>
                        <a:pt x="1722" y="977"/>
                      </a:cubicBezTo>
                      <a:lnTo>
                        <a:pt x="1722" y="977"/>
                      </a:lnTo>
                      <a:cubicBezTo>
                        <a:pt x="1750" y="949"/>
                        <a:pt x="1767" y="910"/>
                        <a:pt x="1767" y="866"/>
                      </a:cubicBezTo>
                      <a:lnTo>
                        <a:pt x="1767" y="513"/>
                      </a:lnTo>
                      <a:lnTo>
                        <a:pt x="1767" y="158"/>
                      </a:lnTo>
                      <a:lnTo>
                        <a:pt x="1767" y="158"/>
                      </a:lnTo>
                      <a:cubicBezTo>
                        <a:pt x="1767" y="114"/>
                        <a:pt x="1750" y="75"/>
                        <a:pt x="1722" y="4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77" name="Freeform 137">
                  <a:extLst>
                    <a:ext uri="{FF2B5EF4-FFF2-40B4-BE49-F238E27FC236}">
                      <a16:creationId xmlns:a16="http://schemas.microsoft.com/office/drawing/2014/main" id="{43E53341-0223-4855-92C6-E7A2ECAE43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07269" y="6180500"/>
                  <a:ext cx="1563461" cy="914916"/>
                </a:xfrm>
                <a:custGeom>
                  <a:avLst/>
                  <a:gdLst>
                    <a:gd name="T0" fmla="*/ 19 w 1788"/>
                    <a:gd name="T1" fmla="*/ 1023 h 1043"/>
                    <a:gd name="T2" fmla="*/ 1620 w 1788"/>
                    <a:gd name="T3" fmla="*/ 1023 h 1043"/>
                    <a:gd name="T4" fmla="*/ 1620 w 1788"/>
                    <a:gd name="T5" fmla="*/ 1023 h 1043"/>
                    <a:gd name="T6" fmla="*/ 1724 w 1788"/>
                    <a:gd name="T7" fmla="*/ 979 h 1043"/>
                    <a:gd name="T8" fmla="*/ 1724 w 1788"/>
                    <a:gd name="T9" fmla="*/ 979 h 1043"/>
                    <a:gd name="T10" fmla="*/ 1767 w 1788"/>
                    <a:gd name="T11" fmla="*/ 875 h 1043"/>
                    <a:gd name="T12" fmla="*/ 1767 w 1788"/>
                    <a:gd name="T13" fmla="*/ 167 h 1043"/>
                    <a:gd name="T14" fmla="*/ 1767 w 1788"/>
                    <a:gd name="T15" fmla="*/ 167 h 1043"/>
                    <a:gd name="T16" fmla="*/ 1724 w 1788"/>
                    <a:gd name="T17" fmla="*/ 62 h 1043"/>
                    <a:gd name="T18" fmla="*/ 1724 w 1788"/>
                    <a:gd name="T19" fmla="*/ 62 h 1043"/>
                    <a:gd name="T20" fmla="*/ 1620 w 1788"/>
                    <a:gd name="T21" fmla="*/ 19 h 1043"/>
                    <a:gd name="T22" fmla="*/ 19 w 1788"/>
                    <a:gd name="T23" fmla="*/ 19 h 1043"/>
                    <a:gd name="T24" fmla="*/ 19 w 1788"/>
                    <a:gd name="T25" fmla="*/ 1023 h 1043"/>
                    <a:gd name="T26" fmla="*/ 1620 w 1788"/>
                    <a:gd name="T27" fmla="*/ 1042 h 1043"/>
                    <a:gd name="T28" fmla="*/ 9 w 1788"/>
                    <a:gd name="T29" fmla="*/ 1042 h 1043"/>
                    <a:gd name="T30" fmla="*/ 9 w 1788"/>
                    <a:gd name="T31" fmla="*/ 1042 h 1043"/>
                    <a:gd name="T32" fmla="*/ 0 w 1788"/>
                    <a:gd name="T33" fmla="*/ 1032 h 1043"/>
                    <a:gd name="T34" fmla="*/ 0 w 1788"/>
                    <a:gd name="T35" fmla="*/ 10 h 1043"/>
                    <a:gd name="T36" fmla="*/ 0 w 1788"/>
                    <a:gd name="T37" fmla="*/ 10 h 1043"/>
                    <a:gd name="T38" fmla="*/ 9 w 1788"/>
                    <a:gd name="T39" fmla="*/ 0 h 1043"/>
                    <a:gd name="T40" fmla="*/ 1620 w 1788"/>
                    <a:gd name="T41" fmla="*/ 0 h 1043"/>
                    <a:gd name="T42" fmla="*/ 1620 w 1788"/>
                    <a:gd name="T43" fmla="*/ 0 h 1043"/>
                    <a:gd name="T44" fmla="*/ 1738 w 1788"/>
                    <a:gd name="T45" fmla="*/ 48 h 1043"/>
                    <a:gd name="T46" fmla="*/ 1738 w 1788"/>
                    <a:gd name="T47" fmla="*/ 48 h 1043"/>
                    <a:gd name="T48" fmla="*/ 1787 w 1788"/>
                    <a:gd name="T49" fmla="*/ 167 h 1043"/>
                    <a:gd name="T50" fmla="*/ 1787 w 1788"/>
                    <a:gd name="T51" fmla="*/ 875 h 1043"/>
                    <a:gd name="T52" fmla="*/ 1787 w 1788"/>
                    <a:gd name="T53" fmla="*/ 875 h 1043"/>
                    <a:gd name="T54" fmla="*/ 1738 w 1788"/>
                    <a:gd name="T55" fmla="*/ 993 h 1043"/>
                    <a:gd name="T56" fmla="*/ 1738 w 1788"/>
                    <a:gd name="T57" fmla="*/ 993 h 1043"/>
                    <a:gd name="T58" fmla="*/ 1620 w 1788"/>
                    <a:gd name="T59" fmla="*/ 1042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788" h="1043">
                      <a:moveTo>
                        <a:pt x="19" y="1023"/>
                      </a:moveTo>
                      <a:lnTo>
                        <a:pt x="1620" y="1023"/>
                      </a:lnTo>
                      <a:lnTo>
                        <a:pt x="1620" y="1023"/>
                      </a:lnTo>
                      <a:cubicBezTo>
                        <a:pt x="1659" y="1023"/>
                        <a:pt x="1696" y="1007"/>
                        <a:pt x="1724" y="979"/>
                      </a:cubicBezTo>
                      <a:lnTo>
                        <a:pt x="1724" y="979"/>
                      </a:lnTo>
                      <a:cubicBezTo>
                        <a:pt x="1752" y="951"/>
                        <a:pt x="1767" y="915"/>
                        <a:pt x="1767" y="875"/>
                      </a:cubicBezTo>
                      <a:lnTo>
                        <a:pt x="1767" y="167"/>
                      </a:lnTo>
                      <a:lnTo>
                        <a:pt x="1767" y="167"/>
                      </a:lnTo>
                      <a:cubicBezTo>
                        <a:pt x="1767" y="128"/>
                        <a:pt x="1752" y="90"/>
                        <a:pt x="1724" y="62"/>
                      </a:cubicBezTo>
                      <a:lnTo>
                        <a:pt x="1724" y="62"/>
                      </a:lnTo>
                      <a:cubicBezTo>
                        <a:pt x="1696" y="34"/>
                        <a:pt x="1659" y="19"/>
                        <a:pt x="1620" y="19"/>
                      </a:cubicBezTo>
                      <a:lnTo>
                        <a:pt x="19" y="19"/>
                      </a:lnTo>
                      <a:lnTo>
                        <a:pt x="19" y="1023"/>
                      </a:lnTo>
                      <a:close/>
                      <a:moveTo>
                        <a:pt x="1620" y="1042"/>
                      </a:moveTo>
                      <a:lnTo>
                        <a:pt x="9" y="1042"/>
                      </a:lnTo>
                      <a:lnTo>
                        <a:pt x="9" y="1042"/>
                      </a:lnTo>
                      <a:cubicBezTo>
                        <a:pt x="5" y="1042"/>
                        <a:pt x="0" y="1038"/>
                        <a:pt x="0" y="1032"/>
                      </a:cubicBezTo>
                      <a:lnTo>
                        <a:pt x="0" y="10"/>
                      </a:lnTo>
                      <a:lnTo>
                        <a:pt x="0" y="10"/>
                      </a:lnTo>
                      <a:cubicBezTo>
                        <a:pt x="0" y="4"/>
                        <a:pt x="5" y="0"/>
                        <a:pt x="9" y="0"/>
                      </a:cubicBezTo>
                      <a:lnTo>
                        <a:pt x="1620" y="0"/>
                      </a:lnTo>
                      <a:lnTo>
                        <a:pt x="1620" y="0"/>
                      </a:lnTo>
                      <a:cubicBezTo>
                        <a:pt x="1664" y="0"/>
                        <a:pt x="1706" y="17"/>
                        <a:pt x="1738" y="48"/>
                      </a:cubicBezTo>
                      <a:lnTo>
                        <a:pt x="1738" y="48"/>
                      </a:lnTo>
                      <a:cubicBezTo>
                        <a:pt x="1769" y="81"/>
                        <a:pt x="1787" y="122"/>
                        <a:pt x="1787" y="167"/>
                      </a:cubicBezTo>
                      <a:lnTo>
                        <a:pt x="1787" y="875"/>
                      </a:lnTo>
                      <a:lnTo>
                        <a:pt x="1787" y="875"/>
                      </a:lnTo>
                      <a:cubicBezTo>
                        <a:pt x="1787" y="920"/>
                        <a:pt x="1769" y="962"/>
                        <a:pt x="1738" y="993"/>
                      </a:cubicBezTo>
                      <a:lnTo>
                        <a:pt x="1738" y="993"/>
                      </a:lnTo>
                      <a:cubicBezTo>
                        <a:pt x="1706" y="1025"/>
                        <a:pt x="1664" y="1042"/>
                        <a:pt x="1620" y="10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78" name="Freeform 138">
                  <a:extLst>
                    <a:ext uri="{FF2B5EF4-FFF2-40B4-BE49-F238E27FC236}">
                      <a16:creationId xmlns:a16="http://schemas.microsoft.com/office/drawing/2014/main" id="{99EB24F6-3647-4CDF-B708-D3ACBE7D11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14990" y="6192083"/>
                  <a:ext cx="1548019" cy="895613"/>
                </a:xfrm>
                <a:custGeom>
                  <a:avLst/>
                  <a:gdLst>
                    <a:gd name="T0" fmla="*/ 1722 w 1768"/>
                    <a:gd name="T1" fmla="*/ 46 h 1024"/>
                    <a:gd name="T2" fmla="*/ 1722 w 1768"/>
                    <a:gd name="T3" fmla="*/ 46 h 1024"/>
                    <a:gd name="T4" fmla="*/ 1611 w 1768"/>
                    <a:gd name="T5" fmla="*/ 0 h 1024"/>
                    <a:gd name="T6" fmla="*/ 353 w 1768"/>
                    <a:gd name="T7" fmla="*/ 0 h 1024"/>
                    <a:gd name="T8" fmla="*/ 0 w 1768"/>
                    <a:gd name="T9" fmla="*/ 0 h 1024"/>
                    <a:gd name="T10" fmla="*/ 0 w 1768"/>
                    <a:gd name="T11" fmla="*/ 1023 h 1024"/>
                    <a:gd name="T12" fmla="*/ 353 w 1768"/>
                    <a:gd name="T13" fmla="*/ 1023 h 1024"/>
                    <a:gd name="T14" fmla="*/ 1611 w 1768"/>
                    <a:gd name="T15" fmla="*/ 1023 h 1024"/>
                    <a:gd name="T16" fmla="*/ 1611 w 1768"/>
                    <a:gd name="T17" fmla="*/ 1023 h 1024"/>
                    <a:gd name="T18" fmla="*/ 1722 w 1768"/>
                    <a:gd name="T19" fmla="*/ 977 h 1024"/>
                    <a:gd name="T20" fmla="*/ 1722 w 1768"/>
                    <a:gd name="T21" fmla="*/ 977 h 1024"/>
                    <a:gd name="T22" fmla="*/ 1767 w 1768"/>
                    <a:gd name="T23" fmla="*/ 866 h 1024"/>
                    <a:gd name="T24" fmla="*/ 1767 w 1768"/>
                    <a:gd name="T25" fmla="*/ 513 h 1024"/>
                    <a:gd name="T26" fmla="*/ 1767 w 1768"/>
                    <a:gd name="T27" fmla="*/ 158 h 1024"/>
                    <a:gd name="T28" fmla="*/ 1767 w 1768"/>
                    <a:gd name="T29" fmla="*/ 158 h 1024"/>
                    <a:gd name="T30" fmla="*/ 1722 w 1768"/>
                    <a:gd name="T31" fmla="*/ 46 h 10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68" h="1024">
                      <a:moveTo>
                        <a:pt x="1722" y="46"/>
                      </a:moveTo>
                      <a:lnTo>
                        <a:pt x="1722" y="46"/>
                      </a:lnTo>
                      <a:cubicBezTo>
                        <a:pt x="1693" y="18"/>
                        <a:pt x="1654" y="0"/>
                        <a:pt x="1611" y="0"/>
                      </a:cubicBezTo>
                      <a:lnTo>
                        <a:pt x="353" y="0"/>
                      </a:lnTo>
                      <a:lnTo>
                        <a:pt x="0" y="0"/>
                      </a:lnTo>
                      <a:lnTo>
                        <a:pt x="0" y="1023"/>
                      </a:lnTo>
                      <a:lnTo>
                        <a:pt x="353" y="1023"/>
                      </a:lnTo>
                      <a:lnTo>
                        <a:pt x="1611" y="1023"/>
                      </a:lnTo>
                      <a:lnTo>
                        <a:pt x="1611" y="1023"/>
                      </a:lnTo>
                      <a:cubicBezTo>
                        <a:pt x="1654" y="1023"/>
                        <a:pt x="1693" y="1006"/>
                        <a:pt x="1722" y="977"/>
                      </a:cubicBezTo>
                      <a:lnTo>
                        <a:pt x="1722" y="977"/>
                      </a:lnTo>
                      <a:cubicBezTo>
                        <a:pt x="1750" y="949"/>
                        <a:pt x="1767" y="910"/>
                        <a:pt x="1767" y="866"/>
                      </a:cubicBezTo>
                      <a:lnTo>
                        <a:pt x="1767" y="513"/>
                      </a:lnTo>
                      <a:lnTo>
                        <a:pt x="1767" y="158"/>
                      </a:lnTo>
                      <a:lnTo>
                        <a:pt x="1767" y="158"/>
                      </a:lnTo>
                      <a:cubicBezTo>
                        <a:pt x="1767" y="114"/>
                        <a:pt x="1750" y="75"/>
                        <a:pt x="1722" y="46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79" name="Freeform 139">
                  <a:extLst>
                    <a:ext uri="{FF2B5EF4-FFF2-40B4-BE49-F238E27FC236}">
                      <a16:creationId xmlns:a16="http://schemas.microsoft.com/office/drawing/2014/main" id="{C7D17E0E-25DF-412F-B452-51D33CED52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31698" y="6431427"/>
                  <a:ext cx="440086" cy="416923"/>
                </a:xfrm>
                <a:custGeom>
                  <a:avLst/>
                  <a:gdLst>
                    <a:gd name="T0" fmla="*/ 334 w 503"/>
                    <a:gd name="T1" fmla="*/ 186 h 476"/>
                    <a:gd name="T2" fmla="*/ 334 w 503"/>
                    <a:gd name="T3" fmla="*/ 186 h 476"/>
                    <a:gd name="T4" fmla="*/ 363 w 503"/>
                    <a:gd name="T5" fmla="*/ 112 h 476"/>
                    <a:gd name="T6" fmla="*/ 363 w 503"/>
                    <a:gd name="T7" fmla="*/ 112 h 476"/>
                    <a:gd name="T8" fmla="*/ 251 w 503"/>
                    <a:gd name="T9" fmla="*/ 0 h 476"/>
                    <a:gd name="T10" fmla="*/ 251 w 503"/>
                    <a:gd name="T11" fmla="*/ 0 h 476"/>
                    <a:gd name="T12" fmla="*/ 140 w 503"/>
                    <a:gd name="T13" fmla="*/ 112 h 476"/>
                    <a:gd name="T14" fmla="*/ 140 w 503"/>
                    <a:gd name="T15" fmla="*/ 112 h 476"/>
                    <a:gd name="T16" fmla="*/ 169 w 503"/>
                    <a:gd name="T17" fmla="*/ 186 h 476"/>
                    <a:gd name="T18" fmla="*/ 169 w 503"/>
                    <a:gd name="T19" fmla="*/ 186 h 476"/>
                    <a:gd name="T20" fmla="*/ 0 w 503"/>
                    <a:gd name="T21" fmla="*/ 362 h 476"/>
                    <a:gd name="T22" fmla="*/ 0 w 503"/>
                    <a:gd name="T23" fmla="*/ 362 h 476"/>
                    <a:gd name="T24" fmla="*/ 251 w 503"/>
                    <a:gd name="T25" fmla="*/ 475 h 476"/>
                    <a:gd name="T26" fmla="*/ 251 w 503"/>
                    <a:gd name="T27" fmla="*/ 475 h 476"/>
                    <a:gd name="T28" fmla="*/ 502 w 503"/>
                    <a:gd name="T29" fmla="*/ 362 h 476"/>
                    <a:gd name="T30" fmla="*/ 502 w 503"/>
                    <a:gd name="T31" fmla="*/ 362 h 476"/>
                    <a:gd name="T32" fmla="*/ 334 w 503"/>
                    <a:gd name="T33" fmla="*/ 186 h 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3" h="476">
                      <a:moveTo>
                        <a:pt x="334" y="186"/>
                      </a:moveTo>
                      <a:lnTo>
                        <a:pt x="334" y="186"/>
                      </a:lnTo>
                      <a:cubicBezTo>
                        <a:pt x="352" y="166"/>
                        <a:pt x="363" y="139"/>
                        <a:pt x="363" y="112"/>
                      </a:cubicBezTo>
                      <a:lnTo>
                        <a:pt x="363" y="112"/>
                      </a:lnTo>
                      <a:cubicBezTo>
                        <a:pt x="363" y="50"/>
                        <a:pt x="313" y="0"/>
                        <a:pt x="251" y="0"/>
                      </a:cubicBezTo>
                      <a:lnTo>
                        <a:pt x="251" y="0"/>
                      </a:lnTo>
                      <a:cubicBezTo>
                        <a:pt x="190" y="0"/>
                        <a:pt x="140" y="50"/>
                        <a:pt x="140" y="112"/>
                      </a:cubicBezTo>
                      <a:lnTo>
                        <a:pt x="140" y="112"/>
                      </a:lnTo>
                      <a:cubicBezTo>
                        <a:pt x="140" y="139"/>
                        <a:pt x="150" y="166"/>
                        <a:pt x="169" y="186"/>
                      </a:cubicBezTo>
                      <a:lnTo>
                        <a:pt x="169" y="186"/>
                      </a:lnTo>
                      <a:cubicBezTo>
                        <a:pt x="95" y="223"/>
                        <a:pt x="0" y="302"/>
                        <a:pt x="0" y="362"/>
                      </a:cubicBezTo>
                      <a:lnTo>
                        <a:pt x="0" y="362"/>
                      </a:lnTo>
                      <a:cubicBezTo>
                        <a:pt x="0" y="434"/>
                        <a:pt x="92" y="475"/>
                        <a:pt x="251" y="475"/>
                      </a:cubicBezTo>
                      <a:lnTo>
                        <a:pt x="251" y="475"/>
                      </a:lnTo>
                      <a:cubicBezTo>
                        <a:pt x="410" y="475"/>
                        <a:pt x="502" y="434"/>
                        <a:pt x="502" y="362"/>
                      </a:cubicBezTo>
                      <a:lnTo>
                        <a:pt x="502" y="362"/>
                      </a:lnTo>
                      <a:cubicBezTo>
                        <a:pt x="502" y="302"/>
                        <a:pt x="407" y="223"/>
                        <a:pt x="334" y="18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80" name="Freeform 140">
                  <a:extLst>
                    <a:ext uri="{FF2B5EF4-FFF2-40B4-BE49-F238E27FC236}">
                      <a16:creationId xmlns:a16="http://schemas.microsoft.com/office/drawing/2014/main" id="{50C458F2-681B-4A61-97C4-881ABBB7D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96427" y="6439148"/>
                  <a:ext cx="1181283" cy="474828"/>
                </a:xfrm>
                <a:custGeom>
                  <a:avLst/>
                  <a:gdLst>
                    <a:gd name="T0" fmla="*/ 1279 w 1348"/>
                    <a:gd name="T1" fmla="*/ 408 h 541"/>
                    <a:gd name="T2" fmla="*/ 798 w 1348"/>
                    <a:gd name="T3" fmla="*/ 408 h 541"/>
                    <a:gd name="T4" fmla="*/ 318 w 1348"/>
                    <a:gd name="T5" fmla="*/ 408 h 541"/>
                    <a:gd name="T6" fmla="*/ 226 w 1348"/>
                    <a:gd name="T7" fmla="*/ 474 h 541"/>
                    <a:gd name="T8" fmla="*/ 133 w 1348"/>
                    <a:gd name="T9" fmla="*/ 540 h 541"/>
                    <a:gd name="T10" fmla="*/ 133 w 1348"/>
                    <a:gd name="T11" fmla="*/ 474 h 541"/>
                    <a:gd name="T12" fmla="*/ 132 w 1348"/>
                    <a:gd name="T13" fmla="*/ 408 h 541"/>
                    <a:gd name="T14" fmla="*/ 100 w 1348"/>
                    <a:gd name="T15" fmla="*/ 408 h 541"/>
                    <a:gd name="T16" fmla="*/ 67 w 1348"/>
                    <a:gd name="T17" fmla="*/ 408 h 541"/>
                    <a:gd name="T18" fmla="*/ 67 w 1348"/>
                    <a:gd name="T19" fmla="*/ 408 h 541"/>
                    <a:gd name="T20" fmla="*/ 19 w 1348"/>
                    <a:gd name="T21" fmla="*/ 388 h 541"/>
                    <a:gd name="T22" fmla="*/ 19 w 1348"/>
                    <a:gd name="T23" fmla="*/ 388 h 541"/>
                    <a:gd name="T24" fmla="*/ 0 w 1348"/>
                    <a:gd name="T25" fmla="*/ 340 h 541"/>
                    <a:gd name="T26" fmla="*/ 0 w 1348"/>
                    <a:gd name="T27" fmla="*/ 204 h 541"/>
                    <a:gd name="T28" fmla="*/ 0 w 1348"/>
                    <a:gd name="T29" fmla="*/ 68 h 541"/>
                    <a:gd name="T30" fmla="*/ 0 w 1348"/>
                    <a:gd name="T31" fmla="*/ 68 h 541"/>
                    <a:gd name="T32" fmla="*/ 19 w 1348"/>
                    <a:gd name="T33" fmla="*/ 20 h 541"/>
                    <a:gd name="T34" fmla="*/ 19 w 1348"/>
                    <a:gd name="T35" fmla="*/ 20 h 541"/>
                    <a:gd name="T36" fmla="*/ 67 w 1348"/>
                    <a:gd name="T37" fmla="*/ 0 h 541"/>
                    <a:gd name="T38" fmla="*/ 673 w 1348"/>
                    <a:gd name="T39" fmla="*/ 0 h 541"/>
                    <a:gd name="T40" fmla="*/ 1279 w 1348"/>
                    <a:gd name="T41" fmla="*/ 0 h 541"/>
                    <a:gd name="T42" fmla="*/ 1279 w 1348"/>
                    <a:gd name="T43" fmla="*/ 0 h 541"/>
                    <a:gd name="T44" fmla="*/ 1326 w 1348"/>
                    <a:gd name="T45" fmla="*/ 20 h 541"/>
                    <a:gd name="T46" fmla="*/ 1326 w 1348"/>
                    <a:gd name="T47" fmla="*/ 20 h 541"/>
                    <a:gd name="T48" fmla="*/ 1347 w 1348"/>
                    <a:gd name="T49" fmla="*/ 68 h 541"/>
                    <a:gd name="T50" fmla="*/ 1347 w 1348"/>
                    <a:gd name="T51" fmla="*/ 204 h 541"/>
                    <a:gd name="T52" fmla="*/ 1347 w 1348"/>
                    <a:gd name="T53" fmla="*/ 340 h 541"/>
                    <a:gd name="T54" fmla="*/ 1347 w 1348"/>
                    <a:gd name="T55" fmla="*/ 340 h 541"/>
                    <a:gd name="T56" fmla="*/ 1326 w 1348"/>
                    <a:gd name="T57" fmla="*/ 388 h 541"/>
                    <a:gd name="T58" fmla="*/ 1326 w 1348"/>
                    <a:gd name="T59" fmla="*/ 388 h 541"/>
                    <a:gd name="T60" fmla="*/ 1279 w 1348"/>
                    <a:gd name="T61" fmla="*/ 408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348" h="541">
                      <a:moveTo>
                        <a:pt x="1279" y="408"/>
                      </a:moveTo>
                      <a:lnTo>
                        <a:pt x="798" y="408"/>
                      </a:lnTo>
                      <a:lnTo>
                        <a:pt x="318" y="408"/>
                      </a:lnTo>
                      <a:lnTo>
                        <a:pt x="226" y="474"/>
                      </a:lnTo>
                      <a:lnTo>
                        <a:pt x="133" y="540"/>
                      </a:lnTo>
                      <a:lnTo>
                        <a:pt x="133" y="474"/>
                      </a:lnTo>
                      <a:lnTo>
                        <a:pt x="132" y="408"/>
                      </a:lnTo>
                      <a:lnTo>
                        <a:pt x="100" y="408"/>
                      </a:lnTo>
                      <a:lnTo>
                        <a:pt x="67" y="408"/>
                      </a:lnTo>
                      <a:lnTo>
                        <a:pt x="67" y="408"/>
                      </a:lnTo>
                      <a:cubicBezTo>
                        <a:pt x="48" y="408"/>
                        <a:pt x="32" y="400"/>
                        <a:pt x="19" y="388"/>
                      </a:cubicBezTo>
                      <a:lnTo>
                        <a:pt x="19" y="388"/>
                      </a:lnTo>
                      <a:cubicBezTo>
                        <a:pt x="7" y="376"/>
                        <a:pt x="0" y="359"/>
                        <a:pt x="0" y="340"/>
                      </a:cubicBezTo>
                      <a:lnTo>
                        <a:pt x="0" y="204"/>
                      </a:lnTo>
                      <a:lnTo>
                        <a:pt x="0" y="68"/>
                      </a:lnTo>
                      <a:lnTo>
                        <a:pt x="0" y="68"/>
                      </a:lnTo>
                      <a:cubicBezTo>
                        <a:pt x="0" y="50"/>
                        <a:pt x="7" y="32"/>
                        <a:pt x="19" y="20"/>
                      </a:cubicBezTo>
                      <a:lnTo>
                        <a:pt x="19" y="20"/>
                      </a:lnTo>
                      <a:cubicBezTo>
                        <a:pt x="32" y="8"/>
                        <a:pt x="48" y="0"/>
                        <a:pt x="67" y="0"/>
                      </a:cubicBezTo>
                      <a:lnTo>
                        <a:pt x="673" y="0"/>
                      </a:lnTo>
                      <a:lnTo>
                        <a:pt x="1279" y="0"/>
                      </a:lnTo>
                      <a:lnTo>
                        <a:pt x="1279" y="0"/>
                      </a:lnTo>
                      <a:cubicBezTo>
                        <a:pt x="1298" y="0"/>
                        <a:pt x="1315" y="8"/>
                        <a:pt x="1326" y="20"/>
                      </a:cubicBezTo>
                      <a:lnTo>
                        <a:pt x="1326" y="20"/>
                      </a:lnTo>
                      <a:cubicBezTo>
                        <a:pt x="1339" y="32"/>
                        <a:pt x="1347" y="50"/>
                        <a:pt x="1347" y="68"/>
                      </a:cubicBezTo>
                      <a:lnTo>
                        <a:pt x="1347" y="204"/>
                      </a:lnTo>
                      <a:lnTo>
                        <a:pt x="1347" y="340"/>
                      </a:lnTo>
                      <a:lnTo>
                        <a:pt x="1347" y="340"/>
                      </a:lnTo>
                      <a:cubicBezTo>
                        <a:pt x="1347" y="359"/>
                        <a:pt x="1339" y="376"/>
                        <a:pt x="1326" y="388"/>
                      </a:cubicBezTo>
                      <a:lnTo>
                        <a:pt x="1326" y="388"/>
                      </a:lnTo>
                      <a:cubicBezTo>
                        <a:pt x="1315" y="400"/>
                        <a:pt x="1298" y="408"/>
                        <a:pt x="1279" y="40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81" name="Freeform 141">
                  <a:extLst>
                    <a:ext uri="{FF2B5EF4-FFF2-40B4-BE49-F238E27FC236}">
                      <a16:creationId xmlns:a16="http://schemas.microsoft.com/office/drawing/2014/main" id="{72DFFC4D-E9CC-451D-A9DE-F16832F8B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88707" y="6431427"/>
                  <a:ext cx="1196724" cy="490270"/>
                </a:xfrm>
                <a:custGeom>
                  <a:avLst/>
                  <a:gdLst>
                    <a:gd name="T0" fmla="*/ 77 w 1367"/>
                    <a:gd name="T1" fmla="*/ 19 h 561"/>
                    <a:gd name="T2" fmla="*/ 77 w 1367"/>
                    <a:gd name="T3" fmla="*/ 19 h 561"/>
                    <a:gd name="T4" fmla="*/ 36 w 1367"/>
                    <a:gd name="T5" fmla="*/ 37 h 561"/>
                    <a:gd name="T6" fmla="*/ 36 w 1367"/>
                    <a:gd name="T7" fmla="*/ 37 h 561"/>
                    <a:gd name="T8" fmla="*/ 19 w 1367"/>
                    <a:gd name="T9" fmla="*/ 78 h 561"/>
                    <a:gd name="T10" fmla="*/ 19 w 1367"/>
                    <a:gd name="T11" fmla="*/ 350 h 561"/>
                    <a:gd name="T12" fmla="*/ 19 w 1367"/>
                    <a:gd name="T13" fmla="*/ 350 h 561"/>
                    <a:gd name="T14" fmla="*/ 36 w 1367"/>
                    <a:gd name="T15" fmla="*/ 391 h 561"/>
                    <a:gd name="T16" fmla="*/ 36 w 1367"/>
                    <a:gd name="T17" fmla="*/ 391 h 561"/>
                    <a:gd name="T18" fmla="*/ 77 w 1367"/>
                    <a:gd name="T19" fmla="*/ 408 h 561"/>
                    <a:gd name="T20" fmla="*/ 142 w 1367"/>
                    <a:gd name="T21" fmla="*/ 408 h 561"/>
                    <a:gd name="T22" fmla="*/ 142 w 1367"/>
                    <a:gd name="T23" fmla="*/ 408 h 561"/>
                    <a:gd name="T24" fmla="*/ 153 w 1367"/>
                    <a:gd name="T25" fmla="*/ 418 h 561"/>
                    <a:gd name="T26" fmla="*/ 154 w 1367"/>
                    <a:gd name="T27" fmla="*/ 531 h 561"/>
                    <a:gd name="T28" fmla="*/ 322 w 1367"/>
                    <a:gd name="T29" fmla="*/ 410 h 561"/>
                    <a:gd name="T30" fmla="*/ 322 w 1367"/>
                    <a:gd name="T31" fmla="*/ 410 h 561"/>
                    <a:gd name="T32" fmla="*/ 328 w 1367"/>
                    <a:gd name="T33" fmla="*/ 408 h 561"/>
                    <a:gd name="T34" fmla="*/ 1289 w 1367"/>
                    <a:gd name="T35" fmla="*/ 408 h 561"/>
                    <a:gd name="T36" fmla="*/ 1289 w 1367"/>
                    <a:gd name="T37" fmla="*/ 408 h 561"/>
                    <a:gd name="T38" fmla="*/ 1329 w 1367"/>
                    <a:gd name="T39" fmla="*/ 391 h 561"/>
                    <a:gd name="T40" fmla="*/ 1329 w 1367"/>
                    <a:gd name="T41" fmla="*/ 391 h 561"/>
                    <a:gd name="T42" fmla="*/ 1347 w 1367"/>
                    <a:gd name="T43" fmla="*/ 350 h 561"/>
                    <a:gd name="T44" fmla="*/ 1347 w 1367"/>
                    <a:gd name="T45" fmla="*/ 78 h 561"/>
                    <a:gd name="T46" fmla="*/ 1347 w 1367"/>
                    <a:gd name="T47" fmla="*/ 78 h 561"/>
                    <a:gd name="T48" fmla="*/ 1329 w 1367"/>
                    <a:gd name="T49" fmla="*/ 37 h 561"/>
                    <a:gd name="T50" fmla="*/ 1329 w 1367"/>
                    <a:gd name="T51" fmla="*/ 37 h 561"/>
                    <a:gd name="T52" fmla="*/ 1289 w 1367"/>
                    <a:gd name="T53" fmla="*/ 19 h 561"/>
                    <a:gd name="T54" fmla="*/ 77 w 1367"/>
                    <a:gd name="T55" fmla="*/ 19 h 561"/>
                    <a:gd name="T56" fmla="*/ 143 w 1367"/>
                    <a:gd name="T57" fmla="*/ 560 h 561"/>
                    <a:gd name="T58" fmla="*/ 143 w 1367"/>
                    <a:gd name="T59" fmla="*/ 560 h 561"/>
                    <a:gd name="T60" fmla="*/ 139 w 1367"/>
                    <a:gd name="T61" fmla="*/ 559 h 561"/>
                    <a:gd name="T62" fmla="*/ 139 w 1367"/>
                    <a:gd name="T63" fmla="*/ 559 h 561"/>
                    <a:gd name="T64" fmla="*/ 134 w 1367"/>
                    <a:gd name="T65" fmla="*/ 550 h 561"/>
                    <a:gd name="T66" fmla="*/ 133 w 1367"/>
                    <a:gd name="T67" fmla="*/ 428 h 561"/>
                    <a:gd name="T68" fmla="*/ 77 w 1367"/>
                    <a:gd name="T69" fmla="*/ 428 h 561"/>
                    <a:gd name="T70" fmla="*/ 77 w 1367"/>
                    <a:gd name="T71" fmla="*/ 428 h 561"/>
                    <a:gd name="T72" fmla="*/ 22 w 1367"/>
                    <a:gd name="T73" fmla="*/ 405 h 561"/>
                    <a:gd name="T74" fmla="*/ 22 w 1367"/>
                    <a:gd name="T75" fmla="*/ 405 h 561"/>
                    <a:gd name="T76" fmla="*/ 0 w 1367"/>
                    <a:gd name="T77" fmla="*/ 350 h 561"/>
                    <a:gd name="T78" fmla="*/ 0 w 1367"/>
                    <a:gd name="T79" fmla="*/ 78 h 561"/>
                    <a:gd name="T80" fmla="*/ 0 w 1367"/>
                    <a:gd name="T81" fmla="*/ 78 h 561"/>
                    <a:gd name="T82" fmla="*/ 22 w 1367"/>
                    <a:gd name="T83" fmla="*/ 23 h 561"/>
                    <a:gd name="T84" fmla="*/ 22 w 1367"/>
                    <a:gd name="T85" fmla="*/ 23 h 561"/>
                    <a:gd name="T86" fmla="*/ 77 w 1367"/>
                    <a:gd name="T87" fmla="*/ 0 h 561"/>
                    <a:gd name="T88" fmla="*/ 1289 w 1367"/>
                    <a:gd name="T89" fmla="*/ 0 h 561"/>
                    <a:gd name="T90" fmla="*/ 1289 w 1367"/>
                    <a:gd name="T91" fmla="*/ 0 h 561"/>
                    <a:gd name="T92" fmla="*/ 1343 w 1367"/>
                    <a:gd name="T93" fmla="*/ 23 h 561"/>
                    <a:gd name="T94" fmla="*/ 1343 w 1367"/>
                    <a:gd name="T95" fmla="*/ 23 h 561"/>
                    <a:gd name="T96" fmla="*/ 1366 w 1367"/>
                    <a:gd name="T97" fmla="*/ 78 h 561"/>
                    <a:gd name="T98" fmla="*/ 1366 w 1367"/>
                    <a:gd name="T99" fmla="*/ 350 h 561"/>
                    <a:gd name="T100" fmla="*/ 1366 w 1367"/>
                    <a:gd name="T101" fmla="*/ 350 h 561"/>
                    <a:gd name="T102" fmla="*/ 1343 w 1367"/>
                    <a:gd name="T103" fmla="*/ 405 h 561"/>
                    <a:gd name="T104" fmla="*/ 1343 w 1367"/>
                    <a:gd name="T105" fmla="*/ 405 h 561"/>
                    <a:gd name="T106" fmla="*/ 1289 w 1367"/>
                    <a:gd name="T107" fmla="*/ 428 h 561"/>
                    <a:gd name="T108" fmla="*/ 332 w 1367"/>
                    <a:gd name="T109" fmla="*/ 428 h 561"/>
                    <a:gd name="T110" fmla="*/ 149 w 1367"/>
                    <a:gd name="T111" fmla="*/ 558 h 561"/>
                    <a:gd name="T112" fmla="*/ 149 w 1367"/>
                    <a:gd name="T113" fmla="*/ 558 h 561"/>
                    <a:gd name="T114" fmla="*/ 143 w 1367"/>
                    <a:gd name="T115" fmla="*/ 560 h 5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67" h="561">
                      <a:moveTo>
                        <a:pt x="77" y="19"/>
                      </a:moveTo>
                      <a:lnTo>
                        <a:pt x="77" y="19"/>
                      </a:lnTo>
                      <a:cubicBezTo>
                        <a:pt x="62" y="19"/>
                        <a:pt x="47" y="26"/>
                        <a:pt x="36" y="37"/>
                      </a:cubicBezTo>
                      <a:lnTo>
                        <a:pt x="36" y="37"/>
                      </a:lnTo>
                      <a:cubicBezTo>
                        <a:pt x="25" y="48"/>
                        <a:pt x="19" y="62"/>
                        <a:pt x="19" y="78"/>
                      </a:cubicBezTo>
                      <a:lnTo>
                        <a:pt x="19" y="350"/>
                      </a:lnTo>
                      <a:lnTo>
                        <a:pt x="19" y="350"/>
                      </a:lnTo>
                      <a:cubicBezTo>
                        <a:pt x="19" y="366"/>
                        <a:pt x="25" y="381"/>
                        <a:pt x="36" y="391"/>
                      </a:cubicBezTo>
                      <a:lnTo>
                        <a:pt x="36" y="391"/>
                      </a:lnTo>
                      <a:cubicBezTo>
                        <a:pt x="47" y="403"/>
                        <a:pt x="62" y="408"/>
                        <a:pt x="77" y="408"/>
                      </a:cubicBezTo>
                      <a:lnTo>
                        <a:pt x="142" y="408"/>
                      </a:lnTo>
                      <a:lnTo>
                        <a:pt x="142" y="408"/>
                      </a:lnTo>
                      <a:cubicBezTo>
                        <a:pt x="149" y="408"/>
                        <a:pt x="153" y="413"/>
                        <a:pt x="153" y="418"/>
                      </a:cubicBezTo>
                      <a:lnTo>
                        <a:pt x="154" y="531"/>
                      </a:lnTo>
                      <a:lnTo>
                        <a:pt x="322" y="410"/>
                      </a:lnTo>
                      <a:lnTo>
                        <a:pt x="322" y="410"/>
                      </a:lnTo>
                      <a:cubicBezTo>
                        <a:pt x="325" y="410"/>
                        <a:pt x="326" y="408"/>
                        <a:pt x="328" y="408"/>
                      </a:cubicBezTo>
                      <a:lnTo>
                        <a:pt x="1289" y="408"/>
                      </a:lnTo>
                      <a:lnTo>
                        <a:pt x="1289" y="408"/>
                      </a:lnTo>
                      <a:cubicBezTo>
                        <a:pt x="1304" y="408"/>
                        <a:pt x="1319" y="403"/>
                        <a:pt x="1329" y="391"/>
                      </a:cubicBezTo>
                      <a:lnTo>
                        <a:pt x="1329" y="391"/>
                      </a:lnTo>
                      <a:cubicBezTo>
                        <a:pt x="1341" y="381"/>
                        <a:pt x="1347" y="366"/>
                        <a:pt x="1347" y="350"/>
                      </a:cubicBezTo>
                      <a:lnTo>
                        <a:pt x="1347" y="78"/>
                      </a:lnTo>
                      <a:lnTo>
                        <a:pt x="1347" y="78"/>
                      </a:lnTo>
                      <a:cubicBezTo>
                        <a:pt x="1347" y="62"/>
                        <a:pt x="1341" y="48"/>
                        <a:pt x="1329" y="37"/>
                      </a:cubicBezTo>
                      <a:lnTo>
                        <a:pt x="1329" y="37"/>
                      </a:lnTo>
                      <a:cubicBezTo>
                        <a:pt x="1319" y="26"/>
                        <a:pt x="1304" y="19"/>
                        <a:pt x="1289" y="19"/>
                      </a:cubicBezTo>
                      <a:lnTo>
                        <a:pt x="77" y="19"/>
                      </a:lnTo>
                      <a:close/>
                      <a:moveTo>
                        <a:pt x="143" y="560"/>
                      </a:moveTo>
                      <a:lnTo>
                        <a:pt x="143" y="560"/>
                      </a:lnTo>
                      <a:cubicBezTo>
                        <a:pt x="142" y="560"/>
                        <a:pt x="141" y="560"/>
                        <a:pt x="139" y="559"/>
                      </a:cubicBezTo>
                      <a:lnTo>
                        <a:pt x="139" y="559"/>
                      </a:lnTo>
                      <a:cubicBezTo>
                        <a:pt x="137" y="557"/>
                        <a:pt x="134" y="554"/>
                        <a:pt x="134" y="550"/>
                      </a:cubicBezTo>
                      <a:lnTo>
                        <a:pt x="133" y="428"/>
                      </a:lnTo>
                      <a:lnTo>
                        <a:pt x="77" y="428"/>
                      </a:lnTo>
                      <a:lnTo>
                        <a:pt x="77" y="428"/>
                      </a:lnTo>
                      <a:cubicBezTo>
                        <a:pt x="56" y="428"/>
                        <a:pt x="37" y="420"/>
                        <a:pt x="22" y="405"/>
                      </a:cubicBezTo>
                      <a:lnTo>
                        <a:pt x="22" y="405"/>
                      </a:lnTo>
                      <a:cubicBezTo>
                        <a:pt x="8" y="390"/>
                        <a:pt x="0" y="371"/>
                        <a:pt x="0" y="350"/>
                      </a:cubicBezTo>
                      <a:lnTo>
                        <a:pt x="0" y="78"/>
                      </a:lnTo>
                      <a:lnTo>
                        <a:pt x="0" y="78"/>
                      </a:lnTo>
                      <a:cubicBezTo>
                        <a:pt x="0" y="57"/>
                        <a:pt x="8" y="38"/>
                        <a:pt x="22" y="23"/>
                      </a:cubicBezTo>
                      <a:lnTo>
                        <a:pt x="22" y="23"/>
                      </a:lnTo>
                      <a:cubicBezTo>
                        <a:pt x="37" y="8"/>
                        <a:pt x="56" y="0"/>
                        <a:pt x="77" y="0"/>
                      </a:cubicBezTo>
                      <a:lnTo>
                        <a:pt x="1289" y="0"/>
                      </a:lnTo>
                      <a:lnTo>
                        <a:pt x="1289" y="0"/>
                      </a:lnTo>
                      <a:cubicBezTo>
                        <a:pt x="1310" y="0"/>
                        <a:pt x="1329" y="8"/>
                        <a:pt x="1343" y="23"/>
                      </a:cubicBezTo>
                      <a:lnTo>
                        <a:pt x="1343" y="23"/>
                      </a:lnTo>
                      <a:cubicBezTo>
                        <a:pt x="1358" y="38"/>
                        <a:pt x="1366" y="57"/>
                        <a:pt x="1366" y="78"/>
                      </a:cubicBezTo>
                      <a:lnTo>
                        <a:pt x="1366" y="350"/>
                      </a:lnTo>
                      <a:lnTo>
                        <a:pt x="1366" y="350"/>
                      </a:lnTo>
                      <a:cubicBezTo>
                        <a:pt x="1366" y="371"/>
                        <a:pt x="1358" y="390"/>
                        <a:pt x="1343" y="405"/>
                      </a:cubicBezTo>
                      <a:lnTo>
                        <a:pt x="1343" y="405"/>
                      </a:lnTo>
                      <a:cubicBezTo>
                        <a:pt x="1329" y="420"/>
                        <a:pt x="1310" y="428"/>
                        <a:pt x="1289" y="428"/>
                      </a:cubicBezTo>
                      <a:lnTo>
                        <a:pt x="332" y="428"/>
                      </a:lnTo>
                      <a:lnTo>
                        <a:pt x="149" y="558"/>
                      </a:lnTo>
                      <a:lnTo>
                        <a:pt x="149" y="558"/>
                      </a:lnTo>
                      <a:cubicBezTo>
                        <a:pt x="148" y="559"/>
                        <a:pt x="146" y="560"/>
                        <a:pt x="143" y="5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2005C930-6DA0-49EE-939D-9DD11AAE78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19960" y="6543378"/>
                  <a:ext cx="883156" cy="130335"/>
                </a:xfrm>
                <a:custGeom>
                  <a:avLst/>
                  <a:gdLst>
                    <a:gd name="connsiteX0" fmla="*/ 8770 w 883156"/>
                    <a:gd name="connsiteY0" fmla="*/ 111953 h 130335"/>
                    <a:gd name="connsiteX1" fmla="*/ 874386 w 883156"/>
                    <a:gd name="connsiteY1" fmla="*/ 111953 h 130335"/>
                    <a:gd name="connsiteX2" fmla="*/ 883156 w 883156"/>
                    <a:gd name="connsiteY2" fmla="*/ 122063 h 130335"/>
                    <a:gd name="connsiteX3" fmla="*/ 874386 w 883156"/>
                    <a:gd name="connsiteY3" fmla="*/ 130335 h 130335"/>
                    <a:gd name="connsiteX4" fmla="*/ 8770 w 883156"/>
                    <a:gd name="connsiteY4" fmla="*/ 130335 h 130335"/>
                    <a:gd name="connsiteX5" fmla="*/ 0 w 883156"/>
                    <a:gd name="connsiteY5" fmla="*/ 122063 h 130335"/>
                    <a:gd name="connsiteX6" fmla="*/ 8770 w 883156"/>
                    <a:gd name="connsiteY6" fmla="*/ 111953 h 130335"/>
                    <a:gd name="connsiteX7" fmla="*/ 8770 w 883156"/>
                    <a:gd name="connsiteY7" fmla="*/ 0 h 130335"/>
                    <a:gd name="connsiteX8" fmla="*/ 874386 w 883156"/>
                    <a:gd name="connsiteY8" fmla="*/ 0 h 130335"/>
                    <a:gd name="connsiteX9" fmla="*/ 883156 w 883156"/>
                    <a:gd name="connsiteY9" fmla="*/ 10111 h 130335"/>
                    <a:gd name="connsiteX10" fmla="*/ 874386 w 883156"/>
                    <a:gd name="connsiteY10" fmla="*/ 18384 h 130335"/>
                    <a:gd name="connsiteX11" fmla="*/ 8770 w 883156"/>
                    <a:gd name="connsiteY11" fmla="*/ 18384 h 130335"/>
                    <a:gd name="connsiteX12" fmla="*/ 0 w 883156"/>
                    <a:gd name="connsiteY12" fmla="*/ 10111 h 130335"/>
                    <a:gd name="connsiteX13" fmla="*/ 8770 w 883156"/>
                    <a:gd name="connsiteY13" fmla="*/ 0 h 1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83156" h="130335">
                      <a:moveTo>
                        <a:pt x="8770" y="111953"/>
                      </a:moveTo>
                      <a:lnTo>
                        <a:pt x="874386" y="111953"/>
                      </a:lnTo>
                      <a:cubicBezTo>
                        <a:pt x="879648" y="111953"/>
                        <a:pt x="883156" y="115630"/>
                        <a:pt x="883156" y="122063"/>
                      </a:cubicBezTo>
                      <a:cubicBezTo>
                        <a:pt x="883156" y="125740"/>
                        <a:pt x="879648" y="130335"/>
                        <a:pt x="874386" y="130335"/>
                      </a:cubicBezTo>
                      <a:lnTo>
                        <a:pt x="8770" y="130335"/>
                      </a:lnTo>
                      <a:cubicBezTo>
                        <a:pt x="4386" y="130335"/>
                        <a:pt x="0" y="125740"/>
                        <a:pt x="0" y="122063"/>
                      </a:cubicBezTo>
                      <a:cubicBezTo>
                        <a:pt x="0" y="115630"/>
                        <a:pt x="4386" y="111953"/>
                        <a:pt x="8770" y="111953"/>
                      </a:cubicBezTo>
                      <a:close/>
                      <a:moveTo>
                        <a:pt x="8770" y="0"/>
                      </a:moveTo>
                      <a:lnTo>
                        <a:pt x="874386" y="0"/>
                      </a:lnTo>
                      <a:cubicBezTo>
                        <a:pt x="879648" y="0"/>
                        <a:pt x="883156" y="3677"/>
                        <a:pt x="883156" y="10111"/>
                      </a:cubicBezTo>
                      <a:cubicBezTo>
                        <a:pt x="883156" y="14707"/>
                        <a:pt x="879648" y="18384"/>
                        <a:pt x="874386" y="18384"/>
                      </a:cubicBezTo>
                      <a:lnTo>
                        <a:pt x="8770" y="18384"/>
                      </a:lnTo>
                      <a:cubicBezTo>
                        <a:pt x="4386" y="18384"/>
                        <a:pt x="0" y="14707"/>
                        <a:pt x="0" y="10111"/>
                      </a:cubicBezTo>
                      <a:cubicBezTo>
                        <a:pt x="0" y="3677"/>
                        <a:pt x="4386" y="0"/>
                        <a:pt x="8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ECB5EA01-A5E6-4ADE-AE96-A6B665C703F8}"/>
                  </a:ext>
                </a:extLst>
              </p:cNvPr>
              <p:cNvGrpSpPr/>
              <p:nvPr/>
            </p:nvGrpSpPr>
            <p:grpSpPr>
              <a:xfrm>
                <a:off x="14545600" y="6304033"/>
                <a:ext cx="1409047" cy="1026866"/>
                <a:chOff x="14545600" y="6304033"/>
                <a:chExt cx="1409047" cy="1026866"/>
              </a:xfrm>
            </p:grpSpPr>
            <p:sp>
              <p:nvSpPr>
                <p:cNvPr id="171" name="Freeform 144">
                  <a:extLst>
                    <a:ext uri="{FF2B5EF4-FFF2-40B4-BE49-F238E27FC236}">
                      <a16:creationId xmlns:a16="http://schemas.microsoft.com/office/drawing/2014/main" id="{413FB76B-A9E6-4420-BF17-676A8A98AA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53321" y="6311754"/>
                  <a:ext cx="1393606" cy="1007566"/>
                </a:xfrm>
                <a:custGeom>
                  <a:avLst/>
                  <a:gdLst>
                    <a:gd name="T0" fmla="*/ 1432 w 1591"/>
                    <a:gd name="T1" fmla="*/ 1150 h 1151"/>
                    <a:gd name="T2" fmla="*/ 794 w 1591"/>
                    <a:gd name="T3" fmla="*/ 1150 h 1151"/>
                    <a:gd name="T4" fmla="*/ 157 w 1591"/>
                    <a:gd name="T5" fmla="*/ 1150 h 1151"/>
                    <a:gd name="T6" fmla="*/ 157 w 1591"/>
                    <a:gd name="T7" fmla="*/ 1150 h 1151"/>
                    <a:gd name="T8" fmla="*/ 46 w 1591"/>
                    <a:gd name="T9" fmla="*/ 1104 h 1151"/>
                    <a:gd name="T10" fmla="*/ 46 w 1591"/>
                    <a:gd name="T11" fmla="*/ 1104 h 1151"/>
                    <a:gd name="T12" fmla="*/ 0 w 1591"/>
                    <a:gd name="T13" fmla="*/ 994 h 1151"/>
                    <a:gd name="T14" fmla="*/ 0 w 1591"/>
                    <a:gd name="T15" fmla="*/ 576 h 1151"/>
                    <a:gd name="T16" fmla="*/ 0 w 1591"/>
                    <a:gd name="T17" fmla="*/ 157 h 1151"/>
                    <a:gd name="T18" fmla="*/ 0 w 1591"/>
                    <a:gd name="T19" fmla="*/ 157 h 1151"/>
                    <a:gd name="T20" fmla="*/ 46 w 1591"/>
                    <a:gd name="T21" fmla="*/ 46 h 1151"/>
                    <a:gd name="T22" fmla="*/ 46 w 1591"/>
                    <a:gd name="T23" fmla="*/ 46 h 1151"/>
                    <a:gd name="T24" fmla="*/ 157 w 1591"/>
                    <a:gd name="T25" fmla="*/ 0 h 1151"/>
                    <a:gd name="T26" fmla="*/ 794 w 1591"/>
                    <a:gd name="T27" fmla="*/ 0 h 1151"/>
                    <a:gd name="T28" fmla="*/ 1432 w 1591"/>
                    <a:gd name="T29" fmla="*/ 0 h 1151"/>
                    <a:gd name="T30" fmla="*/ 1432 w 1591"/>
                    <a:gd name="T31" fmla="*/ 0 h 1151"/>
                    <a:gd name="T32" fmla="*/ 1544 w 1591"/>
                    <a:gd name="T33" fmla="*/ 46 h 1151"/>
                    <a:gd name="T34" fmla="*/ 1544 w 1591"/>
                    <a:gd name="T35" fmla="*/ 46 h 1151"/>
                    <a:gd name="T36" fmla="*/ 1590 w 1591"/>
                    <a:gd name="T37" fmla="*/ 157 h 1151"/>
                    <a:gd name="T38" fmla="*/ 1590 w 1591"/>
                    <a:gd name="T39" fmla="*/ 576 h 1151"/>
                    <a:gd name="T40" fmla="*/ 1590 w 1591"/>
                    <a:gd name="T41" fmla="*/ 994 h 1151"/>
                    <a:gd name="T42" fmla="*/ 1590 w 1591"/>
                    <a:gd name="T43" fmla="*/ 994 h 1151"/>
                    <a:gd name="T44" fmla="*/ 1544 w 1591"/>
                    <a:gd name="T45" fmla="*/ 1104 h 1151"/>
                    <a:gd name="T46" fmla="*/ 1544 w 1591"/>
                    <a:gd name="T47" fmla="*/ 1104 h 1151"/>
                    <a:gd name="T48" fmla="*/ 1432 w 1591"/>
                    <a:gd name="T49" fmla="*/ 1150 h 1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591" h="1151">
                      <a:moveTo>
                        <a:pt x="1432" y="1150"/>
                      </a:moveTo>
                      <a:lnTo>
                        <a:pt x="794" y="1150"/>
                      </a:lnTo>
                      <a:lnTo>
                        <a:pt x="157" y="1150"/>
                      </a:lnTo>
                      <a:lnTo>
                        <a:pt x="157" y="1150"/>
                      </a:lnTo>
                      <a:cubicBezTo>
                        <a:pt x="114" y="1150"/>
                        <a:pt x="74" y="1133"/>
                        <a:pt x="46" y="1104"/>
                      </a:cubicBezTo>
                      <a:lnTo>
                        <a:pt x="46" y="1104"/>
                      </a:lnTo>
                      <a:cubicBezTo>
                        <a:pt x="17" y="1076"/>
                        <a:pt x="0" y="1037"/>
                        <a:pt x="0" y="994"/>
                      </a:cubicBezTo>
                      <a:lnTo>
                        <a:pt x="0" y="576"/>
                      </a:lnTo>
                      <a:lnTo>
                        <a:pt x="0" y="157"/>
                      </a:lnTo>
                      <a:lnTo>
                        <a:pt x="0" y="157"/>
                      </a:lnTo>
                      <a:cubicBezTo>
                        <a:pt x="0" y="114"/>
                        <a:pt x="17" y="74"/>
                        <a:pt x="46" y="46"/>
                      </a:cubicBezTo>
                      <a:lnTo>
                        <a:pt x="46" y="46"/>
                      </a:lnTo>
                      <a:cubicBezTo>
                        <a:pt x="74" y="17"/>
                        <a:pt x="114" y="0"/>
                        <a:pt x="157" y="0"/>
                      </a:cubicBezTo>
                      <a:lnTo>
                        <a:pt x="794" y="0"/>
                      </a:lnTo>
                      <a:lnTo>
                        <a:pt x="1432" y="0"/>
                      </a:lnTo>
                      <a:lnTo>
                        <a:pt x="1432" y="0"/>
                      </a:lnTo>
                      <a:cubicBezTo>
                        <a:pt x="1476" y="0"/>
                        <a:pt x="1515" y="17"/>
                        <a:pt x="1544" y="46"/>
                      </a:cubicBezTo>
                      <a:lnTo>
                        <a:pt x="1544" y="46"/>
                      </a:lnTo>
                      <a:cubicBezTo>
                        <a:pt x="1572" y="74"/>
                        <a:pt x="1590" y="114"/>
                        <a:pt x="1590" y="157"/>
                      </a:cubicBezTo>
                      <a:lnTo>
                        <a:pt x="1590" y="576"/>
                      </a:lnTo>
                      <a:lnTo>
                        <a:pt x="1590" y="994"/>
                      </a:lnTo>
                      <a:lnTo>
                        <a:pt x="1590" y="994"/>
                      </a:lnTo>
                      <a:cubicBezTo>
                        <a:pt x="1590" y="1037"/>
                        <a:pt x="1572" y="1076"/>
                        <a:pt x="1544" y="1104"/>
                      </a:cubicBezTo>
                      <a:lnTo>
                        <a:pt x="1544" y="1104"/>
                      </a:lnTo>
                      <a:cubicBezTo>
                        <a:pt x="1515" y="1133"/>
                        <a:pt x="1476" y="1150"/>
                        <a:pt x="1432" y="115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72" name="Freeform 145">
                  <a:extLst>
                    <a:ext uri="{FF2B5EF4-FFF2-40B4-BE49-F238E27FC236}">
                      <a16:creationId xmlns:a16="http://schemas.microsoft.com/office/drawing/2014/main" id="{A72AC8CC-A088-4312-B173-D93E764139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45600" y="6304033"/>
                  <a:ext cx="1409047" cy="1026866"/>
                </a:xfrm>
                <a:custGeom>
                  <a:avLst/>
                  <a:gdLst>
                    <a:gd name="T0" fmla="*/ 167 w 1610"/>
                    <a:gd name="T1" fmla="*/ 19 h 1171"/>
                    <a:gd name="T2" fmla="*/ 167 w 1610"/>
                    <a:gd name="T3" fmla="*/ 19 h 1171"/>
                    <a:gd name="T4" fmla="*/ 63 w 1610"/>
                    <a:gd name="T5" fmla="*/ 63 h 1171"/>
                    <a:gd name="T6" fmla="*/ 63 w 1610"/>
                    <a:gd name="T7" fmla="*/ 63 h 1171"/>
                    <a:gd name="T8" fmla="*/ 19 w 1610"/>
                    <a:gd name="T9" fmla="*/ 167 h 1171"/>
                    <a:gd name="T10" fmla="*/ 19 w 1610"/>
                    <a:gd name="T11" fmla="*/ 1004 h 1171"/>
                    <a:gd name="T12" fmla="*/ 19 w 1610"/>
                    <a:gd name="T13" fmla="*/ 1004 h 1171"/>
                    <a:gd name="T14" fmla="*/ 63 w 1610"/>
                    <a:gd name="T15" fmla="*/ 1107 h 1171"/>
                    <a:gd name="T16" fmla="*/ 63 w 1610"/>
                    <a:gd name="T17" fmla="*/ 1107 h 1171"/>
                    <a:gd name="T18" fmla="*/ 167 w 1610"/>
                    <a:gd name="T19" fmla="*/ 1150 h 1171"/>
                    <a:gd name="T20" fmla="*/ 1442 w 1610"/>
                    <a:gd name="T21" fmla="*/ 1150 h 1171"/>
                    <a:gd name="T22" fmla="*/ 1442 w 1610"/>
                    <a:gd name="T23" fmla="*/ 1150 h 1171"/>
                    <a:gd name="T24" fmla="*/ 1547 w 1610"/>
                    <a:gd name="T25" fmla="*/ 1107 h 1171"/>
                    <a:gd name="T26" fmla="*/ 1547 w 1610"/>
                    <a:gd name="T27" fmla="*/ 1107 h 1171"/>
                    <a:gd name="T28" fmla="*/ 1590 w 1610"/>
                    <a:gd name="T29" fmla="*/ 1004 h 1171"/>
                    <a:gd name="T30" fmla="*/ 1590 w 1610"/>
                    <a:gd name="T31" fmla="*/ 167 h 1171"/>
                    <a:gd name="T32" fmla="*/ 1590 w 1610"/>
                    <a:gd name="T33" fmla="*/ 167 h 1171"/>
                    <a:gd name="T34" fmla="*/ 1547 w 1610"/>
                    <a:gd name="T35" fmla="*/ 63 h 1171"/>
                    <a:gd name="T36" fmla="*/ 1547 w 1610"/>
                    <a:gd name="T37" fmla="*/ 63 h 1171"/>
                    <a:gd name="T38" fmla="*/ 1442 w 1610"/>
                    <a:gd name="T39" fmla="*/ 19 h 1171"/>
                    <a:gd name="T40" fmla="*/ 167 w 1610"/>
                    <a:gd name="T41" fmla="*/ 19 h 1171"/>
                    <a:gd name="T42" fmla="*/ 1442 w 1610"/>
                    <a:gd name="T43" fmla="*/ 1170 h 1171"/>
                    <a:gd name="T44" fmla="*/ 167 w 1610"/>
                    <a:gd name="T45" fmla="*/ 1170 h 1171"/>
                    <a:gd name="T46" fmla="*/ 167 w 1610"/>
                    <a:gd name="T47" fmla="*/ 1170 h 1171"/>
                    <a:gd name="T48" fmla="*/ 49 w 1610"/>
                    <a:gd name="T49" fmla="*/ 1121 h 1171"/>
                    <a:gd name="T50" fmla="*/ 49 w 1610"/>
                    <a:gd name="T51" fmla="*/ 1121 h 1171"/>
                    <a:gd name="T52" fmla="*/ 0 w 1610"/>
                    <a:gd name="T53" fmla="*/ 1004 h 1171"/>
                    <a:gd name="T54" fmla="*/ 0 w 1610"/>
                    <a:gd name="T55" fmla="*/ 167 h 1171"/>
                    <a:gd name="T56" fmla="*/ 0 w 1610"/>
                    <a:gd name="T57" fmla="*/ 167 h 1171"/>
                    <a:gd name="T58" fmla="*/ 49 w 1610"/>
                    <a:gd name="T59" fmla="*/ 49 h 1171"/>
                    <a:gd name="T60" fmla="*/ 49 w 1610"/>
                    <a:gd name="T61" fmla="*/ 49 h 1171"/>
                    <a:gd name="T62" fmla="*/ 167 w 1610"/>
                    <a:gd name="T63" fmla="*/ 0 h 1171"/>
                    <a:gd name="T64" fmla="*/ 1442 w 1610"/>
                    <a:gd name="T65" fmla="*/ 0 h 1171"/>
                    <a:gd name="T66" fmla="*/ 1442 w 1610"/>
                    <a:gd name="T67" fmla="*/ 0 h 1171"/>
                    <a:gd name="T68" fmla="*/ 1561 w 1610"/>
                    <a:gd name="T69" fmla="*/ 49 h 1171"/>
                    <a:gd name="T70" fmla="*/ 1561 w 1610"/>
                    <a:gd name="T71" fmla="*/ 49 h 1171"/>
                    <a:gd name="T72" fmla="*/ 1609 w 1610"/>
                    <a:gd name="T73" fmla="*/ 167 h 1171"/>
                    <a:gd name="T74" fmla="*/ 1609 w 1610"/>
                    <a:gd name="T75" fmla="*/ 1004 h 1171"/>
                    <a:gd name="T76" fmla="*/ 1609 w 1610"/>
                    <a:gd name="T77" fmla="*/ 1004 h 1171"/>
                    <a:gd name="T78" fmla="*/ 1561 w 1610"/>
                    <a:gd name="T79" fmla="*/ 1121 h 1171"/>
                    <a:gd name="T80" fmla="*/ 1561 w 1610"/>
                    <a:gd name="T81" fmla="*/ 1121 h 1171"/>
                    <a:gd name="T82" fmla="*/ 1442 w 1610"/>
                    <a:gd name="T83" fmla="*/ 1170 h 1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610" h="1171">
                      <a:moveTo>
                        <a:pt x="167" y="19"/>
                      </a:moveTo>
                      <a:lnTo>
                        <a:pt x="167" y="19"/>
                      </a:lnTo>
                      <a:cubicBezTo>
                        <a:pt x="127" y="19"/>
                        <a:pt x="91" y="35"/>
                        <a:pt x="63" y="63"/>
                      </a:cubicBezTo>
                      <a:lnTo>
                        <a:pt x="63" y="63"/>
                      </a:lnTo>
                      <a:cubicBezTo>
                        <a:pt x="35" y="91"/>
                        <a:pt x="19" y="127"/>
                        <a:pt x="19" y="167"/>
                      </a:cubicBezTo>
                      <a:lnTo>
                        <a:pt x="19" y="1004"/>
                      </a:lnTo>
                      <a:lnTo>
                        <a:pt x="19" y="1004"/>
                      </a:lnTo>
                      <a:cubicBezTo>
                        <a:pt x="19" y="1043"/>
                        <a:pt x="35" y="1079"/>
                        <a:pt x="63" y="1107"/>
                      </a:cubicBezTo>
                      <a:lnTo>
                        <a:pt x="63" y="1107"/>
                      </a:lnTo>
                      <a:cubicBezTo>
                        <a:pt x="91" y="1135"/>
                        <a:pt x="127" y="1150"/>
                        <a:pt x="167" y="1150"/>
                      </a:cubicBezTo>
                      <a:lnTo>
                        <a:pt x="1442" y="1150"/>
                      </a:lnTo>
                      <a:lnTo>
                        <a:pt x="1442" y="1150"/>
                      </a:lnTo>
                      <a:cubicBezTo>
                        <a:pt x="1482" y="1150"/>
                        <a:pt x="1519" y="1135"/>
                        <a:pt x="1547" y="1107"/>
                      </a:cubicBezTo>
                      <a:lnTo>
                        <a:pt x="1547" y="1107"/>
                      </a:lnTo>
                      <a:cubicBezTo>
                        <a:pt x="1574" y="1079"/>
                        <a:pt x="1590" y="1043"/>
                        <a:pt x="1590" y="1004"/>
                      </a:cubicBezTo>
                      <a:lnTo>
                        <a:pt x="1590" y="167"/>
                      </a:lnTo>
                      <a:lnTo>
                        <a:pt x="1590" y="167"/>
                      </a:lnTo>
                      <a:cubicBezTo>
                        <a:pt x="1590" y="127"/>
                        <a:pt x="1574" y="91"/>
                        <a:pt x="1547" y="63"/>
                      </a:cubicBezTo>
                      <a:lnTo>
                        <a:pt x="1547" y="63"/>
                      </a:lnTo>
                      <a:cubicBezTo>
                        <a:pt x="1519" y="35"/>
                        <a:pt x="1482" y="19"/>
                        <a:pt x="1442" y="19"/>
                      </a:cubicBezTo>
                      <a:lnTo>
                        <a:pt x="167" y="19"/>
                      </a:lnTo>
                      <a:close/>
                      <a:moveTo>
                        <a:pt x="1442" y="1170"/>
                      </a:moveTo>
                      <a:lnTo>
                        <a:pt x="167" y="1170"/>
                      </a:lnTo>
                      <a:lnTo>
                        <a:pt x="167" y="1170"/>
                      </a:lnTo>
                      <a:cubicBezTo>
                        <a:pt x="122" y="1170"/>
                        <a:pt x="80" y="1153"/>
                        <a:pt x="49" y="1121"/>
                      </a:cubicBezTo>
                      <a:lnTo>
                        <a:pt x="49" y="1121"/>
                      </a:lnTo>
                      <a:cubicBezTo>
                        <a:pt x="18" y="1089"/>
                        <a:pt x="0" y="1048"/>
                        <a:pt x="0" y="1004"/>
                      </a:cubicBezTo>
                      <a:lnTo>
                        <a:pt x="0" y="167"/>
                      </a:lnTo>
                      <a:lnTo>
                        <a:pt x="0" y="167"/>
                      </a:lnTo>
                      <a:cubicBezTo>
                        <a:pt x="0" y="122"/>
                        <a:pt x="18" y="80"/>
                        <a:pt x="49" y="49"/>
                      </a:cubicBezTo>
                      <a:lnTo>
                        <a:pt x="49" y="49"/>
                      </a:lnTo>
                      <a:cubicBezTo>
                        <a:pt x="80" y="17"/>
                        <a:pt x="122" y="0"/>
                        <a:pt x="167" y="0"/>
                      </a:cubicBezTo>
                      <a:lnTo>
                        <a:pt x="1442" y="0"/>
                      </a:lnTo>
                      <a:lnTo>
                        <a:pt x="1442" y="0"/>
                      </a:lnTo>
                      <a:cubicBezTo>
                        <a:pt x="1488" y="0"/>
                        <a:pt x="1529" y="17"/>
                        <a:pt x="1561" y="49"/>
                      </a:cubicBezTo>
                      <a:lnTo>
                        <a:pt x="1561" y="49"/>
                      </a:lnTo>
                      <a:cubicBezTo>
                        <a:pt x="1592" y="80"/>
                        <a:pt x="1609" y="122"/>
                        <a:pt x="1609" y="167"/>
                      </a:cubicBezTo>
                      <a:lnTo>
                        <a:pt x="1609" y="1004"/>
                      </a:lnTo>
                      <a:lnTo>
                        <a:pt x="1609" y="1004"/>
                      </a:lnTo>
                      <a:cubicBezTo>
                        <a:pt x="1609" y="1048"/>
                        <a:pt x="1592" y="1089"/>
                        <a:pt x="1561" y="1121"/>
                      </a:cubicBezTo>
                      <a:lnTo>
                        <a:pt x="1561" y="1121"/>
                      </a:lnTo>
                      <a:cubicBezTo>
                        <a:pt x="1529" y="1153"/>
                        <a:pt x="1488" y="1170"/>
                        <a:pt x="1442" y="117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73" name="Freeform 146">
                  <a:extLst>
                    <a:ext uri="{FF2B5EF4-FFF2-40B4-BE49-F238E27FC236}">
                      <a16:creationId xmlns:a16="http://schemas.microsoft.com/office/drawing/2014/main" id="{AA59EC02-D37F-4E4A-B209-49BB8895E5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89177" y="6497053"/>
                  <a:ext cx="644686" cy="675571"/>
                </a:xfrm>
                <a:custGeom>
                  <a:avLst/>
                  <a:gdLst>
                    <a:gd name="T0" fmla="*/ 616 w 738"/>
                    <a:gd name="T1" fmla="*/ 528 h 771"/>
                    <a:gd name="T2" fmla="*/ 616 w 738"/>
                    <a:gd name="T3" fmla="*/ 528 h 771"/>
                    <a:gd name="T4" fmla="*/ 530 w 738"/>
                    <a:gd name="T5" fmla="*/ 565 h 771"/>
                    <a:gd name="T6" fmla="*/ 243 w 738"/>
                    <a:gd name="T7" fmla="*/ 398 h 771"/>
                    <a:gd name="T8" fmla="*/ 243 w 738"/>
                    <a:gd name="T9" fmla="*/ 398 h 771"/>
                    <a:gd name="T10" fmla="*/ 243 w 738"/>
                    <a:gd name="T11" fmla="*/ 383 h 771"/>
                    <a:gd name="T12" fmla="*/ 243 w 738"/>
                    <a:gd name="T13" fmla="*/ 383 h 771"/>
                    <a:gd name="T14" fmla="*/ 243 w 738"/>
                    <a:gd name="T15" fmla="*/ 381 h 771"/>
                    <a:gd name="T16" fmla="*/ 535 w 738"/>
                    <a:gd name="T17" fmla="*/ 211 h 771"/>
                    <a:gd name="T18" fmla="*/ 535 w 738"/>
                    <a:gd name="T19" fmla="*/ 211 h 771"/>
                    <a:gd name="T20" fmla="*/ 616 w 738"/>
                    <a:gd name="T21" fmla="*/ 243 h 771"/>
                    <a:gd name="T22" fmla="*/ 616 w 738"/>
                    <a:gd name="T23" fmla="*/ 243 h 771"/>
                    <a:gd name="T24" fmla="*/ 737 w 738"/>
                    <a:gd name="T25" fmla="*/ 121 h 771"/>
                    <a:gd name="T26" fmla="*/ 737 w 738"/>
                    <a:gd name="T27" fmla="*/ 121 h 771"/>
                    <a:gd name="T28" fmla="*/ 616 w 738"/>
                    <a:gd name="T29" fmla="*/ 0 h 771"/>
                    <a:gd name="T30" fmla="*/ 616 w 738"/>
                    <a:gd name="T31" fmla="*/ 0 h 771"/>
                    <a:gd name="T32" fmla="*/ 495 w 738"/>
                    <a:gd name="T33" fmla="*/ 121 h 771"/>
                    <a:gd name="T34" fmla="*/ 202 w 738"/>
                    <a:gd name="T35" fmla="*/ 292 h 771"/>
                    <a:gd name="T36" fmla="*/ 202 w 738"/>
                    <a:gd name="T37" fmla="*/ 292 h 771"/>
                    <a:gd name="T38" fmla="*/ 122 w 738"/>
                    <a:gd name="T39" fmla="*/ 262 h 771"/>
                    <a:gd name="T40" fmla="*/ 122 w 738"/>
                    <a:gd name="T41" fmla="*/ 262 h 771"/>
                    <a:gd name="T42" fmla="*/ 0 w 738"/>
                    <a:gd name="T43" fmla="*/ 383 h 771"/>
                    <a:gd name="T44" fmla="*/ 0 w 738"/>
                    <a:gd name="T45" fmla="*/ 383 h 771"/>
                    <a:gd name="T46" fmla="*/ 122 w 738"/>
                    <a:gd name="T47" fmla="*/ 503 h 771"/>
                    <a:gd name="T48" fmla="*/ 122 w 738"/>
                    <a:gd name="T49" fmla="*/ 503 h 771"/>
                    <a:gd name="T50" fmla="*/ 192 w 738"/>
                    <a:gd name="T51" fmla="*/ 481 h 771"/>
                    <a:gd name="T52" fmla="*/ 495 w 738"/>
                    <a:gd name="T53" fmla="*/ 658 h 771"/>
                    <a:gd name="T54" fmla="*/ 495 w 738"/>
                    <a:gd name="T55" fmla="*/ 658 h 771"/>
                    <a:gd name="T56" fmla="*/ 616 w 738"/>
                    <a:gd name="T57" fmla="*/ 770 h 771"/>
                    <a:gd name="T58" fmla="*/ 616 w 738"/>
                    <a:gd name="T59" fmla="*/ 770 h 771"/>
                    <a:gd name="T60" fmla="*/ 737 w 738"/>
                    <a:gd name="T61" fmla="*/ 649 h 771"/>
                    <a:gd name="T62" fmla="*/ 737 w 738"/>
                    <a:gd name="T63" fmla="*/ 649 h 771"/>
                    <a:gd name="T64" fmla="*/ 616 w 738"/>
                    <a:gd name="T65" fmla="*/ 528 h 7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38" h="771">
                      <a:moveTo>
                        <a:pt x="616" y="528"/>
                      </a:moveTo>
                      <a:lnTo>
                        <a:pt x="616" y="528"/>
                      </a:lnTo>
                      <a:cubicBezTo>
                        <a:pt x="582" y="528"/>
                        <a:pt x="551" y="542"/>
                        <a:pt x="530" y="565"/>
                      </a:cubicBezTo>
                      <a:lnTo>
                        <a:pt x="243" y="398"/>
                      </a:lnTo>
                      <a:lnTo>
                        <a:pt x="243" y="398"/>
                      </a:lnTo>
                      <a:cubicBezTo>
                        <a:pt x="243" y="394"/>
                        <a:pt x="243" y="388"/>
                        <a:pt x="243" y="383"/>
                      </a:cubicBezTo>
                      <a:lnTo>
                        <a:pt x="243" y="383"/>
                      </a:lnTo>
                      <a:cubicBezTo>
                        <a:pt x="243" y="383"/>
                        <a:pt x="243" y="382"/>
                        <a:pt x="243" y="381"/>
                      </a:cubicBezTo>
                      <a:lnTo>
                        <a:pt x="535" y="211"/>
                      </a:lnTo>
                      <a:lnTo>
                        <a:pt x="535" y="211"/>
                      </a:lnTo>
                      <a:cubicBezTo>
                        <a:pt x="557" y="231"/>
                        <a:pt x="584" y="243"/>
                        <a:pt x="616" y="243"/>
                      </a:cubicBezTo>
                      <a:lnTo>
                        <a:pt x="616" y="243"/>
                      </a:lnTo>
                      <a:cubicBezTo>
                        <a:pt x="683" y="243"/>
                        <a:pt x="737" y="188"/>
                        <a:pt x="737" y="121"/>
                      </a:cubicBezTo>
                      <a:lnTo>
                        <a:pt x="737" y="121"/>
                      </a:lnTo>
                      <a:cubicBezTo>
                        <a:pt x="737" y="55"/>
                        <a:pt x="683" y="0"/>
                        <a:pt x="616" y="0"/>
                      </a:cubicBezTo>
                      <a:lnTo>
                        <a:pt x="616" y="0"/>
                      </a:lnTo>
                      <a:cubicBezTo>
                        <a:pt x="549" y="0"/>
                        <a:pt x="495" y="54"/>
                        <a:pt x="495" y="121"/>
                      </a:cubicBezTo>
                      <a:lnTo>
                        <a:pt x="202" y="292"/>
                      </a:lnTo>
                      <a:lnTo>
                        <a:pt x="202" y="292"/>
                      </a:lnTo>
                      <a:cubicBezTo>
                        <a:pt x="180" y="273"/>
                        <a:pt x="153" y="262"/>
                        <a:pt x="122" y="262"/>
                      </a:cubicBezTo>
                      <a:lnTo>
                        <a:pt x="122" y="262"/>
                      </a:lnTo>
                      <a:cubicBezTo>
                        <a:pt x="55" y="262"/>
                        <a:pt x="0" y="316"/>
                        <a:pt x="0" y="383"/>
                      </a:cubicBezTo>
                      <a:lnTo>
                        <a:pt x="0" y="383"/>
                      </a:lnTo>
                      <a:cubicBezTo>
                        <a:pt x="0" y="449"/>
                        <a:pt x="55" y="503"/>
                        <a:pt x="122" y="503"/>
                      </a:cubicBezTo>
                      <a:lnTo>
                        <a:pt x="122" y="503"/>
                      </a:lnTo>
                      <a:cubicBezTo>
                        <a:pt x="148" y="503"/>
                        <a:pt x="172" y="495"/>
                        <a:pt x="192" y="481"/>
                      </a:cubicBezTo>
                      <a:lnTo>
                        <a:pt x="495" y="658"/>
                      </a:lnTo>
                      <a:lnTo>
                        <a:pt x="495" y="658"/>
                      </a:lnTo>
                      <a:cubicBezTo>
                        <a:pt x="499" y="721"/>
                        <a:pt x="551" y="770"/>
                        <a:pt x="616" y="770"/>
                      </a:cubicBezTo>
                      <a:lnTo>
                        <a:pt x="616" y="770"/>
                      </a:lnTo>
                      <a:cubicBezTo>
                        <a:pt x="683" y="770"/>
                        <a:pt x="737" y="716"/>
                        <a:pt x="737" y="649"/>
                      </a:cubicBezTo>
                      <a:lnTo>
                        <a:pt x="737" y="649"/>
                      </a:lnTo>
                      <a:cubicBezTo>
                        <a:pt x="737" y="582"/>
                        <a:pt x="683" y="528"/>
                        <a:pt x="616" y="52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574838AD-5A5A-46EB-B702-A2E1499CC89A}"/>
                  </a:ext>
                </a:extLst>
              </p:cNvPr>
              <p:cNvGrpSpPr/>
              <p:nvPr/>
            </p:nvGrpSpPr>
            <p:grpSpPr>
              <a:xfrm>
                <a:off x="14009005" y="3613335"/>
                <a:ext cx="2860556" cy="2157962"/>
                <a:chOff x="14009005" y="3613335"/>
                <a:chExt cx="2860556" cy="2157962"/>
              </a:xfrm>
            </p:grpSpPr>
            <p:sp>
              <p:nvSpPr>
                <p:cNvPr id="152" name="Freeform 172">
                  <a:extLst>
                    <a:ext uri="{FF2B5EF4-FFF2-40B4-BE49-F238E27FC236}">
                      <a16:creationId xmlns:a16="http://schemas.microsoft.com/office/drawing/2014/main" id="{41B93AC0-A17C-42EF-9F62-D0F71B73D7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20585" y="3624915"/>
                  <a:ext cx="2845116" cy="2142523"/>
                </a:xfrm>
                <a:custGeom>
                  <a:avLst/>
                  <a:gdLst>
                    <a:gd name="T0" fmla="*/ 3091 w 3249"/>
                    <a:gd name="T1" fmla="*/ 2446 h 2447"/>
                    <a:gd name="T2" fmla="*/ 1624 w 3249"/>
                    <a:gd name="T3" fmla="*/ 2446 h 2447"/>
                    <a:gd name="T4" fmla="*/ 157 w 3249"/>
                    <a:gd name="T5" fmla="*/ 2446 h 2447"/>
                    <a:gd name="T6" fmla="*/ 157 w 3249"/>
                    <a:gd name="T7" fmla="*/ 2446 h 2447"/>
                    <a:gd name="T8" fmla="*/ 45 w 3249"/>
                    <a:gd name="T9" fmla="*/ 2401 h 2447"/>
                    <a:gd name="T10" fmla="*/ 45 w 3249"/>
                    <a:gd name="T11" fmla="*/ 2401 h 2447"/>
                    <a:gd name="T12" fmla="*/ 0 w 3249"/>
                    <a:gd name="T13" fmla="*/ 2289 h 2447"/>
                    <a:gd name="T14" fmla="*/ 0 w 3249"/>
                    <a:gd name="T15" fmla="*/ 1223 h 2447"/>
                    <a:gd name="T16" fmla="*/ 0 w 3249"/>
                    <a:gd name="T17" fmla="*/ 157 h 2447"/>
                    <a:gd name="T18" fmla="*/ 0 w 3249"/>
                    <a:gd name="T19" fmla="*/ 157 h 2447"/>
                    <a:gd name="T20" fmla="*/ 45 w 3249"/>
                    <a:gd name="T21" fmla="*/ 46 h 2447"/>
                    <a:gd name="T22" fmla="*/ 45 w 3249"/>
                    <a:gd name="T23" fmla="*/ 46 h 2447"/>
                    <a:gd name="T24" fmla="*/ 157 w 3249"/>
                    <a:gd name="T25" fmla="*/ 0 h 2447"/>
                    <a:gd name="T26" fmla="*/ 1624 w 3249"/>
                    <a:gd name="T27" fmla="*/ 0 h 2447"/>
                    <a:gd name="T28" fmla="*/ 3091 w 3249"/>
                    <a:gd name="T29" fmla="*/ 0 h 2447"/>
                    <a:gd name="T30" fmla="*/ 3091 w 3249"/>
                    <a:gd name="T31" fmla="*/ 0 h 2447"/>
                    <a:gd name="T32" fmla="*/ 3202 w 3249"/>
                    <a:gd name="T33" fmla="*/ 46 h 2447"/>
                    <a:gd name="T34" fmla="*/ 3202 w 3249"/>
                    <a:gd name="T35" fmla="*/ 46 h 2447"/>
                    <a:gd name="T36" fmla="*/ 3248 w 3249"/>
                    <a:gd name="T37" fmla="*/ 157 h 2447"/>
                    <a:gd name="T38" fmla="*/ 3248 w 3249"/>
                    <a:gd name="T39" fmla="*/ 1223 h 2447"/>
                    <a:gd name="T40" fmla="*/ 3248 w 3249"/>
                    <a:gd name="T41" fmla="*/ 2289 h 2447"/>
                    <a:gd name="T42" fmla="*/ 3248 w 3249"/>
                    <a:gd name="T43" fmla="*/ 2289 h 2447"/>
                    <a:gd name="T44" fmla="*/ 3202 w 3249"/>
                    <a:gd name="T45" fmla="*/ 2401 h 2447"/>
                    <a:gd name="T46" fmla="*/ 3202 w 3249"/>
                    <a:gd name="T47" fmla="*/ 2401 h 2447"/>
                    <a:gd name="T48" fmla="*/ 3091 w 3249"/>
                    <a:gd name="T49" fmla="*/ 2446 h 2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249" h="2447">
                      <a:moveTo>
                        <a:pt x="3091" y="2446"/>
                      </a:moveTo>
                      <a:lnTo>
                        <a:pt x="1624" y="2446"/>
                      </a:lnTo>
                      <a:lnTo>
                        <a:pt x="157" y="2446"/>
                      </a:lnTo>
                      <a:lnTo>
                        <a:pt x="157" y="2446"/>
                      </a:lnTo>
                      <a:cubicBezTo>
                        <a:pt x="113" y="2446"/>
                        <a:pt x="74" y="2428"/>
                        <a:pt x="45" y="2401"/>
                      </a:cubicBezTo>
                      <a:lnTo>
                        <a:pt x="45" y="2401"/>
                      </a:lnTo>
                      <a:cubicBezTo>
                        <a:pt x="17" y="2372"/>
                        <a:pt x="0" y="2333"/>
                        <a:pt x="0" y="2289"/>
                      </a:cubicBezTo>
                      <a:lnTo>
                        <a:pt x="0" y="1223"/>
                      </a:lnTo>
                      <a:lnTo>
                        <a:pt x="0" y="157"/>
                      </a:lnTo>
                      <a:lnTo>
                        <a:pt x="0" y="157"/>
                      </a:lnTo>
                      <a:cubicBezTo>
                        <a:pt x="0" y="113"/>
                        <a:pt x="17" y="74"/>
                        <a:pt x="45" y="46"/>
                      </a:cubicBezTo>
                      <a:lnTo>
                        <a:pt x="45" y="46"/>
                      </a:lnTo>
                      <a:cubicBezTo>
                        <a:pt x="74" y="18"/>
                        <a:pt x="113" y="0"/>
                        <a:pt x="157" y="0"/>
                      </a:cubicBezTo>
                      <a:lnTo>
                        <a:pt x="1624" y="0"/>
                      </a:lnTo>
                      <a:lnTo>
                        <a:pt x="3091" y="0"/>
                      </a:lnTo>
                      <a:lnTo>
                        <a:pt x="3091" y="0"/>
                      </a:lnTo>
                      <a:cubicBezTo>
                        <a:pt x="3134" y="0"/>
                        <a:pt x="3174" y="18"/>
                        <a:pt x="3202" y="46"/>
                      </a:cubicBezTo>
                      <a:lnTo>
                        <a:pt x="3202" y="46"/>
                      </a:lnTo>
                      <a:cubicBezTo>
                        <a:pt x="3230" y="74"/>
                        <a:pt x="3248" y="113"/>
                        <a:pt x="3248" y="157"/>
                      </a:cubicBezTo>
                      <a:lnTo>
                        <a:pt x="3248" y="1223"/>
                      </a:lnTo>
                      <a:lnTo>
                        <a:pt x="3248" y="2289"/>
                      </a:lnTo>
                      <a:lnTo>
                        <a:pt x="3248" y="2289"/>
                      </a:lnTo>
                      <a:cubicBezTo>
                        <a:pt x="3248" y="2333"/>
                        <a:pt x="3230" y="2372"/>
                        <a:pt x="3202" y="2401"/>
                      </a:cubicBezTo>
                      <a:lnTo>
                        <a:pt x="3202" y="2401"/>
                      </a:lnTo>
                      <a:cubicBezTo>
                        <a:pt x="3174" y="2428"/>
                        <a:pt x="3134" y="2446"/>
                        <a:pt x="3091" y="244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53" name="Freeform 173">
                  <a:extLst>
                    <a:ext uri="{FF2B5EF4-FFF2-40B4-BE49-F238E27FC236}">
                      <a16:creationId xmlns:a16="http://schemas.microsoft.com/office/drawing/2014/main" id="{A23B8027-95BD-4F49-A85E-51B29A2678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09005" y="3613335"/>
                  <a:ext cx="2860556" cy="2157962"/>
                </a:xfrm>
                <a:custGeom>
                  <a:avLst/>
                  <a:gdLst>
                    <a:gd name="T0" fmla="*/ 168 w 3269"/>
                    <a:gd name="T1" fmla="*/ 20 h 2467"/>
                    <a:gd name="T2" fmla="*/ 168 w 3269"/>
                    <a:gd name="T3" fmla="*/ 20 h 2467"/>
                    <a:gd name="T4" fmla="*/ 63 w 3269"/>
                    <a:gd name="T5" fmla="*/ 62 h 2467"/>
                    <a:gd name="T6" fmla="*/ 63 w 3269"/>
                    <a:gd name="T7" fmla="*/ 62 h 2467"/>
                    <a:gd name="T8" fmla="*/ 20 w 3269"/>
                    <a:gd name="T9" fmla="*/ 167 h 2467"/>
                    <a:gd name="T10" fmla="*/ 20 w 3269"/>
                    <a:gd name="T11" fmla="*/ 2299 h 2467"/>
                    <a:gd name="T12" fmla="*/ 20 w 3269"/>
                    <a:gd name="T13" fmla="*/ 2299 h 2467"/>
                    <a:gd name="T14" fmla="*/ 63 w 3269"/>
                    <a:gd name="T15" fmla="*/ 2404 h 2467"/>
                    <a:gd name="T16" fmla="*/ 63 w 3269"/>
                    <a:gd name="T17" fmla="*/ 2404 h 2467"/>
                    <a:gd name="T18" fmla="*/ 168 w 3269"/>
                    <a:gd name="T19" fmla="*/ 2446 h 2467"/>
                    <a:gd name="T20" fmla="*/ 3102 w 3269"/>
                    <a:gd name="T21" fmla="*/ 2446 h 2467"/>
                    <a:gd name="T22" fmla="*/ 3102 w 3269"/>
                    <a:gd name="T23" fmla="*/ 2446 h 2467"/>
                    <a:gd name="T24" fmla="*/ 3206 w 3269"/>
                    <a:gd name="T25" fmla="*/ 2404 h 2467"/>
                    <a:gd name="T26" fmla="*/ 3206 w 3269"/>
                    <a:gd name="T27" fmla="*/ 2404 h 2467"/>
                    <a:gd name="T28" fmla="*/ 3249 w 3269"/>
                    <a:gd name="T29" fmla="*/ 2299 h 2467"/>
                    <a:gd name="T30" fmla="*/ 3249 w 3269"/>
                    <a:gd name="T31" fmla="*/ 167 h 2467"/>
                    <a:gd name="T32" fmla="*/ 3249 w 3269"/>
                    <a:gd name="T33" fmla="*/ 167 h 2467"/>
                    <a:gd name="T34" fmla="*/ 3206 w 3269"/>
                    <a:gd name="T35" fmla="*/ 62 h 2467"/>
                    <a:gd name="T36" fmla="*/ 3206 w 3269"/>
                    <a:gd name="T37" fmla="*/ 62 h 2467"/>
                    <a:gd name="T38" fmla="*/ 3102 w 3269"/>
                    <a:gd name="T39" fmla="*/ 20 h 2467"/>
                    <a:gd name="T40" fmla="*/ 168 w 3269"/>
                    <a:gd name="T41" fmla="*/ 20 h 2467"/>
                    <a:gd name="T42" fmla="*/ 3102 w 3269"/>
                    <a:gd name="T43" fmla="*/ 2466 h 2467"/>
                    <a:gd name="T44" fmla="*/ 168 w 3269"/>
                    <a:gd name="T45" fmla="*/ 2466 h 2467"/>
                    <a:gd name="T46" fmla="*/ 168 w 3269"/>
                    <a:gd name="T47" fmla="*/ 2466 h 2467"/>
                    <a:gd name="T48" fmla="*/ 49 w 3269"/>
                    <a:gd name="T49" fmla="*/ 2418 h 2467"/>
                    <a:gd name="T50" fmla="*/ 49 w 3269"/>
                    <a:gd name="T51" fmla="*/ 2418 h 2467"/>
                    <a:gd name="T52" fmla="*/ 0 w 3269"/>
                    <a:gd name="T53" fmla="*/ 2299 h 2467"/>
                    <a:gd name="T54" fmla="*/ 0 w 3269"/>
                    <a:gd name="T55" fmla="*/ 167 h 2467"/>
                    <a:gd name="T56" fmla="*/ 0 w 3269"/>
                    <a:gd name="T57" fmla="*/ 167 h 2467"/>
                    <a:gd name="T58" fmla="*/ 49 w 3269"/>
                    <a:gd name="T59" fmla="*/ 49 h 2467"/>
                    <a:gd name="T60" fmla="*/ 49 w 3269"/>
                    <a:gd name="T61" fmla="*/ 49 h 2467"/>
                    <a:gd name="T62" fmla="*/ 168 w 3269"/>
                    <a:gd name="T63" fmla="*/ 0 h 2467"/>
                    <a:gd name="T64" fmla="*/ 3102 w 3269"/>
                    <a:gd name="T65" fmla="*/ 0 h 2467"/>
                    <a:gd name="T66" fmla="*/ 3102 w 3269"/>
                    <a:gd name="T67" fmla="*/ 0 h 2467"/>
                    <a:gd name="T68" fmla="*/ 3220 w 3269"/>
                    <a:gd name="T69" fmla="*/ 49 h 2467"/>
                    <a:gd name="T70" fmla="*/ 3220 w 3269"/>
                    <a:gd name="T71" fmla="*/ 49 h 2467"/>
                    <a:gd name="T72" fmla="*/ 3268 w 3269"/>
                    <a:gd name="T73" fmla="*/ 167 h 2467"/>
                    <a:gd name="T74" fmla="*/ 3268 w 3269"/>
                    <a:gd name="T75" fmla="*/ 2299 h 2467"/>
                    <a:gd name="T76" fmla="*/ 3268 w 3269"/>
                    <a:gd name="T77" fmla="*/ 2299 h 2467"/>
                    <a:gd name="T78" fmla="*/ 3220 w 3269"/>
                    <a:gd name="T79" fmla="*/ 2418 h 2467"/>
                    <a:gd name="T80" fmla="*/ 3220 w 3269"/>
                    <a:gd name="T81" fmla="*/ 2418 h 2467"/>
                    <a:gd name="T82" fmla="*/ 3102 w 3269"/>
                    <a:gd name="T83" fmla="*/ 2466 h 2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269" h="2467">
                      <a:moveTo>
                        <a:pt x="168" y="20"/>
                      </a:moveTo>
                      <a:lnTo>
                        <a:pt x="168" y="20"/>
                      </a:lnTo>
                      <a:cubicBezTo>
                        <a:pt x="128" y="20"/>
                        <a:pt x="91" y="35"/>
                        <a:pt x="63" y="62"/>
                      </a:cubicBezTo>
                      <a:lnTo>
                        <a:pt x="63" y="62"/>
                      </a:lnTo>
                      <a:cubicBezTo>
                        <a:pt x="35" y="90"/>
                        <a:pt x="20" y="128"/>
                        <a:pt x="20" y="167"/>
                      </a:cubicBezTo>
                      <a:lnTo>
                        <a:pt x="20" y="2299"/>
                      </a:lnTo>
                      <a:lnTo>
                        <a:pt x="20" y="2299"/>
                      </a:lnTo>
                      <a:cubicBezTo>
                        <a:pt x="20" y="2338"/>
                        <a:pt x="35" y="2376"/>
                        <a:pt x="63" y="2404"/>
                      </a:cubicBezTo>
                      <a:lnTo>
                        <a:pt x="63" y="2404"/>
                      </a:lnTo>
                      <a:cubicBezTo>
                        <a:pt x="91" y="2431"/>
                        <a:pt x="128" y="2446"/>
                        <a:pt x="168" y="2446"/>
                      </a:cubicBezTo>
                      <a:lnTo>
                        <a:pt x="3102" y="2446"/>
                      </a:lnTo>
                      <a:lnTo>
                        <a:pt x="3102" y="2446"/>
                      </a:lnTo>
                      <a:cubicBezTo>
                        <a:pt x="3141" y="2446"/>
                        <a:pt x="3178" y="2431"/>
                        <a:pt x="3206" y="2404"/>
                      </a:cubicBezTo>
                      <a:lnTo>
                        <a:pt x="3206" y="2404"/>
                      </a:lnTo>
                      <a:cubicBezTo>
                        <a:pt x="3234" y="2376"/>
                        <a:pt x="3249" y="2338"/>
                        <a:pt x="3249" y="2299"/>
                      </a:cubicBezTo>
                      <a:lnTo>
                        <a:pt x="3249" y="167"/>
                      </a:lnTo>
                      <a:lnTo>
                        <a:pt x="3249" y="167"/>
                      </a:lnTo>
                      <a:cubicBezTo>
                        <a:pt x="3249" y="128"/>
                        <a:pt x="3234" y="90"/>
                        <a:pt x="3206" y="62"/>
                      </a:cubicBezTo>
                      <a:lnTo>
                        <a:pt x="3206" y="62"/>
                      </a:lnTo>
                      <a:cubicBezTo>
                        <a:pt x="3178" y="35"/>
                        <a:pt x="3141" y="20"/>
                        <a:pt x="3102" y="20"/>
                      </a:cubicBezTo>
                      <a:lnTo>
                        <a:pt x="168" y="20"/>
                      </a:lnTo>
                      <a:close/>
                      <a:moveTo>
                        <a:pt x="3102" y="2466"/>
                      </a:moveTo>
                      <a:lnTo>
                        <a:pt x="168" y="2466"/>
                      </a:lnTo>
                      <a:lnTo>
                        <a:pt x="168" y="2466"/>
                      </a:lnTo>
                      <a:cubicBezTo>
                        <a:pt x="123" y="2466"/>
                        <a:pt x="81" y="2449"/>
                        <a:pt x="49" y="2418"/>
                      </a:cubicBezTo>
                      <a:lnTo>
                        <a:pt x="49" y="2418"/>
                      </a:lnTo>
                      <a:cubicBezTo>
                        <a:pt x="18" y="2385"/>
                        <a:pt x="0" y="2344"/>
                        <a:pt x="0" y="2299"/>
                      </a:cubicBezTo>
                      <a:lnTo>
                        <a:pt x="0" y="167"/>
                      </a:lnTo>
                      <a:lnTo>
                        <a:pt x="0" y="167"/>
                      </a:lnTo>
                      <a:cubicBezTo>
                        <a:pt x="0" y="123"/>
                        <a:pt x="18" y="81"/>
                        <a:pt x="49" y="49"/>
                      </a:cubicBezTo>
                      <a:lnTo>
                        <a:pt x="49" y="49"/>
                      </a:lnTo>
                      <a:cubicBezTo>
                        <a:pt x="81" y="17"/>
                        <a:pt x="123" y="0"/>
                        <a:pt x="168" y="0"/>
                      </a:cubicBezTo>
                      <a:lnTo>
                        <a:pt x="3102" y="0"/>
                      </a:lnTo>
                      <a:lnTo>
                        <a:pt x="3102" y="0"/>
                      </a:lnTo>
                      <a:cubicBezTo>
                        <a:pt x="3146" y="0"/>
                        <a:pt x="3188" y="17"/>
                        <a:pt x="3220" y="49"/>
                      </a:cubicBezTo>
                      <a:lnTo>
                        <a:pt x="3220" y="49"/>
                      </a:lnTo>
                      <a:cubicBezTo>
                        <a:pt x="3251" y="81"/>
                        <a:pt x="3268" y="123"/>
                        <a:pt x="3268" y="167"/>
                      </a:cubicBezTo>
                      <a:lnTo>
                        <a:pt x="3268" y="2299"/>
                      </a:lnTo>
                      <a:lnTo>
                        <a:pt x="3268" y="2299"/>
                      </a:lnTo>
                      <a:cubicBezTo>
                        <a:pt x="3268" y="2344"/>
                        <a:pt x="3251" y="2385"/>
                        <a:pt x="3220" y="2418"/>
                      </a:cubicBezTo>
                      <a:lnTo>
                        <a:pt x="3220" y="2418"/>
                      </a:lnTo>
                      <a:cubicBezTo>
                        <a:pt x="3188" y="2449"/>
                        <a:pt x="3146" y="2466"/>
                        <a:pt x="3102" y="24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54" name="Freeform 174">
                  <a:extLst>
                    <a:ext uri="{FF2B5EF4-FFF2-40B4-BE49-F238E27FC236}">
                      <a16:creationId xmlns:a16="http://schemas.microsoft.com/office/drawing/2014/main" id="{43FF43CD-51C5-4D2F-8084-E1346F2951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65486" y="3968492"/>
                  <a:ext cx="636967" cy="710314"/>
                </a:xfrm>
                <a:custGeom>
                  <a:avLst/>
                  <a:gdLst>
                    <a:gd name="T0" fmla="*/ 645 w 726"/>
                    <a:gd name="T1" fmla="*/ 809 h 810"/>
                    <a:gd name="T2" fmla="*/ 363 w 726"/>
                    <a:gd name="T3" fmla="*/ 809 h 810"/>
                    <a:gd name="T4" fmla="*/ 81 w 726"/>
                    <a:gd name="T5" fmla="*/ 809 h 810"/>
                    <a:gd name="T6" fmla="*/ 81 w 726"/>
                    <a:gd name="T7" fmla="*/ 809 h 810"/>
                    <a:gd name="T8" fmla="*/ 24 w 726"/>
                    <a:gd name="T9" fmla="*/ 785 h 810"/>
                    <a:gd name="T10" fmla="*/ 24 w 726"/>
                    <a:gd name="T11" fmla="*/ 785 h 810"/>
                    <a:gd name="T12" fmla="*/ 0 w 726"/>
                    <a:gd name="T13" fmla="*/ 728 h 810"/>
                    <a:gd name="T14" fmla="*/ 0 w 726"/>
                    <a:gd name="T15" fmla="*/ 405 h 810"/>
                    <a:gd name="T16" fmla="*/ 0 w 726"/>
                    <a:gd name="T17" fmla="*/ 82 h 810"/>
                    <a:gd name="T18" fmla="*/ 0 w 726"/>
                    <a:gd name="T19" fmla="*/ 82 h 810"/>
                    <a:gd name="T20" fmla="*/ 24 w 726"/>
                    <a:gd name="T21" fmla="*/ 24 h 810"/>
                    <a:gd name="T22" fmla="*/ 24 w 726"/>
                    <a:gd name="T23" fmla="*/ 24 h 810"/>
                    <a:gd name="T24" fmla="*/ 81 w 726"/>
                    <a:gd name="T25" fmla="*/ 0 h 810"/>
                    <a:gd name="T26" fmla="*/ 363 w 726"/>
                    <a:gd name="T27" fmla="*/ 0 h 810"/>
                    <a:gd name="T28" fmla="*/ 645 w 726"/>
                    <a:gd name="T29" fmla="*/ 0 h 810"/>
                    <a:gd name="T30" fmla="*/ 645 w 726"/>
                    <a:gd name="T31" fmla="*/ 0 h 810"/>
                    <a:gd name="T32" fmla="*/ 702 w 726"/>
                    <a:gd name="T33" fmla="*/ 24 h 810"/>
                    <a:gd name="T34" fmla="*/ 702 w 726"/>
                    <a:gd name="T35" fmla="*/ 24 h 810"/>
                    <a:gd name="T36" fmla="*/ 725 w 726"/>
                    <a:gd name="T37" fmla="*/ 82 h 810"/>
                    <a:gd name="T38" fmla="*/ 725 w 726"/>
                    <a:gd name="T39" fmla="*/ 405 h 810"/>
                    <a:gd name="T40" fmla="*/ 725 w 726"/>
                    <a:gd name="T41" fmla="*/ 728 h 810"/>
                    <a:gd name="T42" fmla="*/ 725 w 726"/>
                    <a:gd name="T43" fmla="*/ 728 h 810"/>
                    <a:gd name="T44" fmla="*/ 702 w 726"/>
                    <a:gd name="T45" fmla="*/ 785 h 810"/>
                    <a:gd name="T46" fmla="*/ 702 w 726"/>
                    <a:gd name="T47" fmla="*/ 785 h 810"/>
                    <a:gd name="T48" fmla="*/ 645 w 726"/>
                    <a:gd name="T49" fmla="*/ 809 h 8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6" h="810">
                      <a:moveTo>
                        <a:pt x="645" y="809"/>
                      </a:moveTo>
                      <a:lnTo>
                        <a:pt x="363" y="809"/>
                      </a:lnTo>
                      <a:lnTo>
                        <a:pt x="81" y="809"/>
                      </a:lnTo>
                      <a:lnTo>
                        <a:pt x="81" y="809"/>
                      </a:lnTo>
                      <a:cubicBezTo>
                        <a:pt x="59" y="809"/>
                        <a:pt x="39" y="800"/>
                        <a:pt x="24" y="785"/>
                      </a:cubicBezTo>
                      <a:lnTo>
                        <a:pt x="24" y="785"/>
                      </a:lnTo>
                      <a:cubicBezTo>
                        <a:pt x="9" y="770"/>
                        <a:pt x="0" y="750"/>
                        <a:pt x="0" y="728"/>
                      </a:cubicBezTo>
                      <a:lnTo>
                        <a:pt x="0" y="405"/>
                      </a:lnTo>
                      <a:lnTo>
                        <a:pt x="0" y="82"/>
                      </a:lnTo>
                      <a:lnTo>
                        <a:pt x="0" y="82"/>
                      </a:lnTo>
                      <a:cubicBezTo>
                        <a:pt x="0" y="60"/>
                        <a:pt x="9" y="39"/>
                        <a:pt x="24" y="24"/>
                      </a:cubicBezTo>
                      <a:lnTo>
                        <a:pt x="24" y="24"/>
                      </a:lnTo>
                      <a:cubicBezTo>
                        <a:pt x="39" y="10"/>
                        <a:pt x="59" y="0"/>
                        <a:pt x="81" y="0"/>
                      </a:cubicBezTo>
                      <a:lnTo>
                        <a:pt x="363" y="0"/>
                      </a:lnTo>
                      <a:lnTo>
                        <a:pt x="645" y="0"/>
                      </a:lnTo>
                      <a:lnTo>
                        <a:pt x="645" y="0"/>
                      </a:lnTo>
                      <a:cubicBezTo>
                        <a:pt x="667" y="0"/>
                        <a:pt x="687" y="10"/>
                        <a:pt x="702" y="24"/>
                      </a:cubicBezTo>
                      <a:lnTo>
                        <a:pt x="702" y="24"/>
                      </a:lnTo>
                      <a:cubicBezTo>
                        <a:pt x="717" y="39"/>
                        <a:pt x="725" y="60"/>
                        <a:pt x="725" y="82"/>
                      </a:cubicBezTo>
                      <a:lnTo>
                        <a:pt x="725" y="405"/>
                      </a:lnTo>
                      <a:lnTo>
                        <a:pt x="725" y="728"/>
                      </a:lnTo>
                      <a:lnTo>
                        <a:pt x="725" y="728"/>
                      </a:lnTo>
                      <a:cubicBezTo>
                        <a:pt x="725" y="750"/>
                        <a:pt x="717" y="770"/>
                        <a:pt x="702" y="785"/>
                      </a:cubicBezTo>
                      <a:lnTo>
                        <a:pt x="702" y="785"/>
                      </a:lnTo>
                      <a:cubicBezTo>
                        <a:pt x="687" y="800"/>
                        <a:pt x="667" y="809"/>
                        <a:pt x="645" y="809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55" name="Freeform 175">
                  <a:extLst>
                    <a:ext uri="{FF2B5EF4-FFF2-40B4-BE49-F238E27FC236}">
                      <a16:creationId xmlns:a16="http://schemas.microsoft.com/office/drawing/2014/main" id="{5BBC6C86-A493-4AF4-8BAD-775CC67DDB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57766" y="3960771"/>
                  <a:ext cx="652409" cy="725755"/>
                </a:xfrm>
                <a:custGeom>
                  <a:avLst/>
                  <a:gdLst>
                    <a:gd name="T0" fmla="*/ 90 w 746"/>
                    <a:gd name="T1" fmla="*/ 19 h 829"/>
                    <a:gd name="T2" fmla="*/ 90 w 746"/>
                    <a:gd name="T3" fmla="*/ 19 h 829"/>
                    <a:gd name="T4" fmla="*/ 40 w 746"/>
                    <a:gd name="T5" fmla="*/ 40 h 829"/>
                    <a:gd name="T6" fmla="*/ 40 w 746"/>
                    <a:gd name="T7" fmla="*/ 40 h 829"/>
                    <a:gd name="T8" fmla="*/ 19 w 746"/>
                    <a:gd name="T9" fmla="*/ 91 h 829"/>
                    <a:gd name="T10" fmla="*/ 19 w 746"/>
                    <a:gd name="T11" fmla="*/ 737 h 829"/>
                    <a:gd name="T12" fmla="*/ 19 w 746"/>
                    <a:gd name="T13" fmla="*/ 737 h 829"/>
                    <a:gd name="T14" fmla="*/ 40 w 746"/>
                    <a:gd name="T15" fmla="*/ 787 h 829"/>
                    <a:gd name="T16" fmla="*/ 40 w 746"/>
                    <a:gd name="T17" fmla="*/ 787 h 829"/>
                    <a:gd name="T18" fmla="*/ 90 w 746"/>
                    <a:gd name="T19" fmla="*/ 808 h 829"/>
                    <a:gd name="T20" fmla="*/ 654 w 746"/>
                    <a:gd name="T21" fmla="*/ 808 h 829"/>
                    <a:gd name="T22" fmla="*/ 654 w 746"/>
                    <a:gd name="T23" fmla="*/ 808 h 829"/>
                    <a:gd name="T24" fmla="*/ 704 w 746"/>
                    <a:gd name="T25" fmla="*/ 787 h 829"/>
                    <a:gd name="T26" fmla="*/ 704 w 746"/>
                    <a:gd name="T27" fmla="*/ 787 h 829"/>
                    <a:gd name="T28" fmla="*/ 725 w 746"/>
                    <a:gd name="T29" fmla="*/ 737 h 829"/>
                    <a:gd name="T30" fmla="*/ 725 w 746"/>
                    <a:gd name="T31" fmla="*/ 91 h 829"/>
                    <a:gd name="T32" fmla="*/ 725 w 746"/>
                    <a:gd name="T33" fmla="*/ 91 h 829"/>
                    <a:gd name="T34" fmla="*/ 704 w 746"/>
                    <a:gd name="T35" fmla="*/ 40 h 829"/>
                    <a:gd name="T36" fmla="*/ 704 w 746"/>
                    <a:gd name="T37" fmla="*/ 40 h 829"/>
                    <a:gd name="T38" fmla="*/ 654 w 746"/>
                    <a:gd name="T39" fmla="*/ 19 h 829"/>
                    <a:gd name="T40" fmla="*/ 90 w 746"/>
                    <a:gd name="T41" fmla="*/ 19 h 829"/>
                    <a:gd name="T42" fmla="*/ 654 w 746"/>
                    <a:gd name="T43" fmla="*/ 828 h 829"/>
                    <a:gd name="T44" fmla="*/ 90 w 746"/>
                    <a:gd name="T45" fmla="*/ 828 h 829"/>
                    <a:gd name="T46" fmla="*/ 90 w 746"/>
                    <a:gd name="T47" fmla="*/ 828 h 829"/>
                    <a:gd name="T48" fmla="*/ 26 w 746"/>
                    <a:gd name="T49" fmla="*/ 801 h 829"/>
                    <a:gd name="T50" fmla="*/ 26 w 746"/>
                    <a:gd name="T51" fmla="*/ 801 h 829"/>
                    <a:gd name="T52" fmla="*/ 0 w 746"/>
                    <a:gd name="T53" fmla="*/ 737 h 829"/>
                    <a:gd name="T54" fmla="*/ 0 w 746"/>
                    <a:gd name="T55" fmla="*/ 91 h 829"/>
                    <a:gd name="T56" fmla="*/ 0 w 746"/>
                    <a:gd name="T57" fmla="*/ 91 h 829"/>
                    <a:gd name="T58" fmla="*/ 26 w 746"/>
                    <a:gd name="T59" fmla="*/ 27 h 829"/>
                    <a:gd name="T60" fmla="*/ 26 w 746"/>
                    <a:gd name="T61" fmla="*/ 27 h 829"/>
                    <a:gd name="T62" fmla="*/ 90 w 746"/>
                    <a:gd name="T63" fmla="*/ 0 h 829"/>
                    <a:gd name="T64" fmla="*/ 654 w 746"/>
                    <a:gd name="T65" fmla="*/ 0 h 829"/>
                    <a:gd name="T66" fmla="*/ 654 w 746"/>
                    <a:gd name="T67" fmla="*/ 0 h 829"/>
                    <a:gd name="T68" fmla="*/ 718 w 746"/>
                    <a:gd name="T69" fmla="*/ 27 h 829"/>
                    <a:gd name="T70" fmla="*/ 718 w 746"/>
                    <a:gd name="T71" fmla="*/ 27 h 829"/>
                    <a:gd name="T72" fmla="*/ 745 w 746"/>
                    <a:gd name="T73" fmla="*/ 91 h 829"/>
                    <a:gd name="T74" fmla="*/ 745 w 746"/>
                    <a:gd name="T75" fmla="*/ 737 h 829"/>
                    <a:gd name="T76" fmla="*/ 745 w 746"/>
                    <a:gd name="T77" fmla="*/ 737 h 829"/>
                    <a:gd name="T78" fmla="*/ 718 w 746"/>
                    <a:gd name="T79" fmla="*/ 801 h 829"/>
                    <a:gd name="T80" fmla="*/ 718 w 746"/>
                    <a:gd name="T81" fmla="*/ 801 h 829"/>
                    <a:gd name="T82" fmla="*/ 654 w 746"/>
                    <a:gd name="T83" fmla="*/ 828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46" h="829">
                      <a:moveTo>
                        <a:pt x="90" y="19"/>
                      </a:moveTo>
                      <a:lnTo>
                        <a:pt x="90" y="19"/>
                      </a:lnTo>
                      <a:cubicBezTo>
                        <a:pt x="71" y="19"/>
                        <a:pt x="54" y="27"/>
                        <a:pt x="40" y="40"/>
                      </a:cubicBezTo>
                      <a:lnTo>
                        <a:pt x="40" y="40"/>
                      </a:lnTo>
                      <a:cubicBezTo>
                        <a:pt x="27" y="54"/>
                        <a:pt x="19" y="72"/>
                        <a:pt x="19" y="91"/>
                      </a:cubicBezTo>
                      <a:lnTo>
                        <a:pt x="19" y="737"/>
                      </a:lnTo>
                      <a:lnTo>
                        <a:pt x="19" y="737"/>
                      </a:lnTo>
                      <a:cubicBezTo>
                        <a:pt x="19" y="756"/>
                        <a:pt x="27" y="773"/>
                        <a:pt x="40" y="787"/>
                      </a:cubicBezTo>
                      <a:lnTo>
                        <a:pt x="40" y="787"/>
                      </a:lnTo>
                      <a:cubicBezTo>
                        <a:pt x="54" y="801"/>
                        <a:pt x="71" y="808"/>
                        <a:pt x="90" y="808"/>
                      </a:cubicBezTo>
                      <a:lnTo>
                        <a:pt x="654" y="808"/>
                      </a:lnTo>
                      <a:lnTo>
                        <a:pt x="654" y="808"/>
                      </a:lnTo>
                      <a:cubicBezTo>
                        <a:pt x="672" y="808"/>
                        <a:pt x="690" y="801"/>
                        <a:pt x="704" y="787"/>
                      </a:cubicBezTo>
                      <a:lnTo>
                        <a:pt x="704" y="787"/>
                      </a:lnTo>
                      <a:cubicBezTo>
                        <a:pt x="717" y="773"/>
                        <a:pt x="725" y="756"/>
                        <a:pt x="725" y="737"/>
                      </a:cubicBezTo>
                      <a:lnTo>
                        <a:pt x="725" y="91"/>
                      </a:lnTo>
                      <a:lnTo>
                        <a:pt x="725" y="91"/>
                      </a:lnTo>
                      <a:cubicBezTo>
                        <a:pt x="725" y="72"/>
                        <a:pt x="717" y="54"/>
                        <a:pt x="704" y="40"/>
                      </a:cubicBezTo>
                      <a:lnTo>
                        <a:pt x="704" y="40"/>
                      </a:lnTo>
                      <a:cubicBezTo>
                        <a:pt x="690" y="27"/>
                        <a:pt x="672" y="19"/>
                        <a:pt x="654" y="19"/>
                      </a:cubicBezTo>
                      <a:lnTo>
                        <a:pt x="90" y="19"/>
                      </a:lnTo>
                      <a:close/>
                      <a:moveTo>
                        <a:pt x="654" y="828"/>
                      </a:moveTo>
                      <a:lnTo>
                        <a:pt x="90" y="828"/>
                      </a:lnTo>
                      <a:lnTo>
                        <a:pt x="90" y="828"/>
                      </a:lnTo>
                      <a:cubicBezTo>
                        <a:pt x="66" y="828"/>
                        <a:pt x="43" y="819"/>
                        <a:pt x="26" y="801"/>
                      </a:cubicBezTo>
                      <a:lnTo>
                        <a:pt x="26" y="801"/>
                      </a:lnTo>
                      <a:cubicBezTo>
                        <a:pt x="8" y="784"/>
                        <a:pt x="0" y="761"/>
                        <a:pt x="0" y="737"/>
                      </a:cubicBezTo>
                      <a:lnTo>
                        <a:pt x="0" y="91"/>
                      </a:lnTo>
                      <a:lnTo>
                        <a:pt x="0" y="91"/>
                      </a:lnTo>
                      <a:cubicBezTo>
                        <a:pt x="0" y="67"/>
                        <a:pt x="8" y="43"/>
                        <a:pt x="26" y="27"/>
                      </a:cubicBezTo>
                      <a:lnTo>
                        <a:pt x="26" y="27"/>
                      </a:lnTo>
                      <a:cubicBezTo>
                        <a:pt x="43" y="9"/>
                        <a:pt x="66" y="0"/>
                        <a:pt x="90" y="0"/>
                      </a:cubicBezTo>
                      <a:lnTo>
                        <a:pt x="654" y="0"/>
                      </a:lnTo>
                      <a:lnTo>
                        <a:pt x="654" y="0"/>
                      </a:lnTo>
                      <a:cubicBezTo>
                        <a:pt x="678" y="0"/>
                        <a:pt x="700" y="9"/>
                        <a:pt x="718" y="27"/>
                      </a:cubicBezTo>
                      <a:lnTo>
                        <a:pt x="718" y="27"/>
                      </a:lnTo>
                      <a:cubicBezTo>
                        <a:pt x="735" y="43"/>
                        <a:pt x="745" y="67"/>
                        <a:pt x="745" y="91"/>
                      </a:cubicBezTo>
                      <a:lnTo>
                        <a:pt x="745" y="737"/>
                      </a:lnTo>
                      <a:lnTo>
                        <a:pt x="745" y="737"/>
                      </a:lnTo>
                      <a:cubicBezTo>
                        <a:pt x="745" y="761"/>
                        <a:pt x="735" y="784"/>
                        <a:pt x="718" y="801"/>
                      </a:cubicBezTo>
                      <a:lnTo>
                        <a:pt x="718" y="801"/>
                      </a:lnTo>
                      <a:cubicBezTo>
                        <a:pt x="700" y="819"/>
                        <a:pt x="678" y="828"/>
                        <a:pt x="654" y="8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1E08C576-5699-4E30-AF0E-70962AC4E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4277" y="4072721"/>
                  <a:ext cx="454653" cy="118708"/>
                </a:xfrm>
                <a:custGeom>
                  <a:avLst/>
                  <a:gdLst>
                    <a:gd name="connsiteX0" fmla="*/ 8743 w 454653"/>
                    <a:gd name="connsiteY0" fmla="*/ 100370 h 118708"/>
                    <a:gd name="connsiteX1" fmla="*/ 445909 w 454653"/>
                    <a:gd name="connsiteY1" fmla="*/ 100370 h 118708"/>
                    <a:gd name="connsiteX2" fmla="*/ 454653 w 454653"/>
                    <a:gd name="connsiteY2" fmla="*/ 109056 h 118708"/>
                    <a:gd name="connsiteX3" fmla="*/ 445909 w 454653"/>
                    <a:gd name="connsiteY3" fmla="*/ 118708 h 118708"/>
                    <a:gd name="connsiteX4" fmla="*/ 8743 w 454653"/>
                    <a:gd name="connsiteY4" fmla="*/ 118708 h 118708"/>
                    <a:gd name="connsiteX5" fmla="*/ 0 w 454653"/>
                    <a:gd name="connsiteY5" fmla="*/ 109056 h 118708"/>
                    <a:gd name="connsiteX6" fmla="*/ 8743 w 454653"/>
                    <a:gd name="connsiteY6" fmla="*/ 100370 h 118708"/>
                    <a:gd name="connsiteX7" fmla="*/ 8743 w 454653"/>
                    <a:gd name="connsiteY7" fmla="*/ 0 h 118708"/>
                    <a:gd name="connsiteX8" fmla="*/ 445909 w 454653"/>
                    <a:gd name="connsiteY8" fmla="*/ 0 h 118708"/>
                    <a:gd name="connsiteX9" fmla="*/ 454653 w 454653"/>
                    <a:gd name="connsiteY9" fmla="*/ 9192 h 118708"/>
                    <a:gd name="connsiteX10" fmla="*/ 445909 w 454653"/>
                    <a:gd name="connsiteY10" fmla="*/ 18384 h 118708"/>
                    <a:gd name="connsiteX11" fmla="*/ 8743 w 454653"/>
                    <a:gd name="connsiteY11" fmla="*/ 18384 h 118708"/>
                    <a:gd name="connsiteX12" fmla="*/ 0 w 454653"/>
                    <a:gd name="connsiteY12" fmla="*/ 9192 h 118708"/>
                    <a:gd name="connsiteX13" fmla="*/ 8743 w 454653"/>
                    <a:gd name="connsiteY13" fmla="*/ 0 h 118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54653" h="118708">
                      <a:moveTo>
                        <a:pt x="8743" y="100370"/>
                      </a:moveTo>
                      <a:lnTo>
                        <a:pt x="445909" y="100370"/>
                      </a:lnTo>
                      <a:cubicBezTo>
                        <a:pt x="450281" y="100370"/>
                        <a:pt x="454653" y="104231"/>
                        <a:pt x="454653" y="109056"/>
                      </a:cubicBezTo>
                      <a:cubicBezTo>
                        <a:pt x="454653" y="114847"/>
                        <a:pt x="450281" y="118708"/>
                        <a:pt x="445909" y="118708"/>
                      </a:cubicBezTo>
                      <a:lnTo>
                        <a:pt x="8743" y="118708"/>
                      </a:lnTo>
                      <a:cubicBezTo>
                        <a:pt x="4372" y="118708"/>
                        <a:pt x="0" y="114847"/>
                        <a:pt x="0" y="109056"/>
                      </a:cubicBezTo>
                      <a:cubicBezTo>
                        <a:pt x="0" y="104231"/>
                        <a:pt x="4372" y="100370"/>
                        <a:pt x="8743" y="100370"/>
                      </a:cubicBezTo>
                      <a:close/>
                      <a:moveTo>
                        <a:pt x="8743" y="0"/>
                      </a:moveTo>
                      <a:lnTo>
                        <a:pt x="445909" y="0"/>
                      </a:lnTo>
                      <a:cubicBezTo>
                        <a:pt x="450281" y="0"/>
                        <a:pt x="454653" y="3677"/>
                        <a:pt x="454653" y="9192"/>
                      </a:cubicBezTo>
                      <a:cubicBezTo>
                        <a:pt x="454653" y="13788"/>
                        <a:pt x="450281" y="18384"/>
                        <a:pt x="445909" y="18384"/>
                      </a:cubicBezTo>
                      <a:lnTo>
                        <a:pt x="8743" y="18384"/>
                      </a:lnTo>
                      <a:cubicBezTo>
                        <a:pt x="4372" y="18384"/>
                        <a:pt x="0" y="13788"/>
                        <a:pt x="0" y="9192"/>
                      </a:cubicBezTo>
                      <a:cubicBezTo>
                        <a:pt x="0" y="3677"/>
                        <a:pt x="4372" y="0"/>
                        <a:pt x="87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57" name="Freeform 178">
                  <a:extLst>
                    <a:ext uri="{FF2B5EF4-FFF2-40B4-BE49-F238E27FC236}">
                      <a16:creationId xmlns:a16="http://schemas.microsoft.com/office/drawing/2014/main" id="{D8D4E459-0497-4654-A369-404DB1958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22653" y="4142209"/>
                  <a:ext cx="934217" cy="602222"/>
                </a:xfrm>
                <a:custGeom>
                  <a:avLst/>
                  <a:gdLst>
                    <a:gd name="T0" fmla="*/ 1005 w 1065"/>
                    <a:gd name="T1" fmla="*/ 687 h 688"/>
                    <a:gd name="T2" fmla="*/ 532 w 1065"/>
                    <a:gd name="T3" fmla="*/ 687 h 688"/>
                    <a:gd name="T4" fmla="*/ 58 w 1065"/>
                    <a:gd name="T5" fmla="*/ 687 h 688"/>
                    <a:gd name="T6" fmla="*/ 58 w 1065"/>
                    <a:gd name="T7" fmla="*/ 687 h 688"/>
                    <a:gd name="T8" fmla="*/ 16 w 1065"/>
                    <a:gd name="T9" fmla="*/ 671 h 688"/>
                    <a:gd name="T10" fmla="*/ 16 w 1065"/>
                    <a:gd name="T11" fmla="*/ 671 h 688"/>
                    <a:gd name="T12" fmla="*/ 0 w 1065"/>
                    <a:gd name="T13" fmla="*/ 629 h 688"/>
                    <a:gd name="T14" fmla="*/ 0 w 1065"/>
                    <a:gd name="T15" fmla="*/ 344 h 688"/>
                    <a:gd name="T16" fmla="*/ 0 w 1065"/>
                    <a:gd name="T17" fmla="*/ 58 h 688"/>
                    <a:gd name="T18" fmla="*/ 0 w 1065"/>
                    <a:gd name="T19" fmla="*/ 58 h 688"/>
                    <a:gd name="T20" fmla="*/ 16 w 1065"/>
                    <a:gd name="T21" fmla="*/ 16 h 688"/>
                    <a:gd name="T22" fmla="*/ 16 w 1065"/>
                    <a:gd name="T23" fmla="*/ 16 h 688"/>
                    <a:gd name="T24" fmla="*/ 58 w 1065"/>
                    <a:gd name="T25" fmla="*/ 0 h 688"/>
                    <a:gd name="T26" fmla="*/ 220 w 1065"/>
                    <a:gd name="T27" fmla="*/ 0 h 688"/>
                    <a:gd name="T28" fmla="*/ 382 w 1065"/>
                    <a:gd name="T29" fmla="*/ 0 h 688"/>
                    <a:gd name="T30" fmla="*/ 382 w 1065"/>
                    <a:gd name="T31" fmla="*/ 0 h 688"/>
                    <a:gd name="T32" fmla="*/ 408 w 1065"/>
                    <a:gd name="T33" fmla="*/ 6 h 688"/>
                    <a:gd name="T34" fmla="*/ 408 w 1065"/>
                    <a:gd name="T35" fmla="*/ 6 h 688"/>
                    <a:gd name="T36" fmla="*/ 429 w 1065"/>
                    <a:gd name="T37" fmla="*/ 23 h 688"/>
                    <a:gd name="T38" fmla="*/ 452 w 1065"/>
                    <a:gd name="T39" fmla="*/ 56 h 688"/>
                    <a:gd name="T40" fmla="*/ 474 w 1065"/>
                    <a:gd name="T41" fmla="*/ 87 h 688"/>
                    <a:gd name="T42" fmla="*/ 474 w 1065"/>
                    <a:gd name="T43" fmla="*/ 87 h 688"/>
                    <a:gd name="T44" fmla="*/ 495 w 1065"/>
                    <a:gd name="T45" fmla="*/ 104 h 688"/>
                    <a:gd name="T46" fmla="*/ 495 w 1065"/>
                    <a:gd name="T47" fmla="*/ 104 h 688"/>
                    <a:gd name="T48" fmla="*/ 521 w 1065"/>
                    <a:gd name="T49" fmla="*/ 111 h 688"/>
                    <a:gd name="T50" fmla="*/ 763 w 1065"/>
                    <a:gd name="T51" fmla="*/ 111 h 688"/>
                    <a:gd name="T52" fmla="*/ 1005 w 1065"/>
                    <a:gd name="T53" fmla="*/ 111 h 688"/>
                    <a:gd name="T54" fmla="*/ 1005 w 1065"/>
                    <a:gd name="T55" fmla="*/ 111 h 688"/>
                    <a:gd name="T56" fmla="*/ 1046 w 1065"/>
                    <a:gd name="T57" fmla="*/ 128 h 688"/>
                    <a:gd name="T58" fmla="*/ 1046 w 1065"/>
                    <a:gd name="T59" fmla="*/ 128 h 688"/>
                    <a:gd name="T60" fmla="*/ 1064 w 1065"/>
                    <a:gd name="T61" fmla="*/ 169 h 688"/>
                    <a:gd name="T62" fmla="*/ 1064 w 1065"/>
                    <a:gd name="T63" fmla="*/ 400 h 688"/>
                    <a:gd name="T64" fmla="*/ 1064 w 1065"/>
                    <a:gd name="T65" fmla="*/ 629 h 688"/>
                    <a:gd name="T66" fmla="*/ 1064 w 1065"/>
                    <a:gd name="T67" fmla="*/ 629 h 688"/>
                    <a:gd name="T68" fmla="*/ 1046 w 1065"/>
                    <a:gd name="T69" fmla="*/ 671 h 688"/>
                    <a:gd name="T70" fmla="*/ 1046 w 1065"/>
                    <a:gd name="T71" fmla="*/ 671 h 688"/>
                    <a:gd name="T72" fmla="*/ 1005 w 1065"/>
                    <a:gd name="T73" fmla="*/ 687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5" h="688">
                      <a:moveTo>
                        <a:pt x="1005" y="687"/>
                      </a:moveTo>
                      <a:lnTo>
                        <a:pt x="532" y="687"/>
                      </a:lnTo>
                      <a:lnTo>
                        <a:pt x="58" y="687"/>
                      </a:lnTo>
                      <a:lnTo>
                        <a:pt x="58" y="687"/>
                      </a:lnTo>
                      <a:cubicBezTo>
                        <a:pt x="42" y="687"/>
                        <a:pt x="28" y="682"/>
                        <a:pt x="16" y="671"/>
                      </a:cubicBezTo>
                      <a:lnTo>
                        <a:pt x="16" y="671"/>
                      </a:lnTo>
                      <a:cubicBezTo>
                        <a:pt x="6" y="660"/>
                        <a:pt x="0" y="646"/>
                        <a:pt x="0" y="629"/>
                      </a:cubicBezTo>
                      <a:lnTo>
                        <a:pt x="0" y="344"/>
                      </a:lnTo>
                      <a:lnTo>
                        <a:pt x="0" y="58"/>
                      </a:lnTo>
                      <a:lnTo>
                        <a:pt x="0" y="58"/>
                      </a:lnTo>
                      <a:cubicBezTo>
                        <a:pt x="0" y="42"/>
                        <a:pt x="6" y="27"/>
                        <a:pt x="16" y="16"/>
                      </a:cubicBezTo>
                      <a:lnTo>
                        <a:pt x="16" y="16"/>
                      </a:lnTo>
                      <a:cubicBezTo>
                        <a:pt x="28" y="6"/>
                        <a:pt x="42" y="0"/>
                        <a:pt x="58" y="0"/>
                      </a:cubicBezTo>
                      <a:lnTo>
                        <a:pt x="220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cubicBezTo>
                        <a:pt x="391" y="0"/>
                        <a:pt x="400" y="2"/>
                        <a:pt x="408" y="6"/>
                      </a:cubicBezTo>
                      <a:lnTo>
                        <a:pt x="408" y="6"/>
                      </a:lnTo>
                      <a:cubicBezTo>
                        <a:pt x="416" y="11"/>
                        <a:pt x="424" y="16"/>
                        <a:pt x="429" y="23"/>
                      </a:cubicBezTo>
                      <a:lnTo>
                        <a:pt x="452" y="56"/>
                      </a:lnTo>
                      <a:lnTo>
                        <a:pt x="474" y="87"/>
                      </a:lnTo>
                      <a:lnTo>
                        <a:pt x="474" y="87"/>
                      </a:lnTo>
                      <a:cubicBezTo>
                        <a:pt x="479" y="94"/>
                        <a:pt x="487" y="100"/>
                        <a:pt x="495" y="104"/>
                      </a:cubicBezTo>
                      <a:lnTo>
                        <a:pt x="495" y="104"/>
                      </a:lnTo>
                      <a:cubicBezTo>
                        <a:pt x="503" y="109"/>
                        <a:pt x="513" y="111"/>
                        <a:pt x="521" y="111"/>
                      </a:cubicBezTo>
                      <a:lnTo>
                        <a:pt x="763" y="111"/>
                      </a:lnTo>
                      <a:lnTo>
                        <a:pt x="1005" y="111"/>
                      </a:lnTo>
                      <a:lnTo>
                        <a:pt x="1005" y="111"/>
                      </a:lnTo>
                      <a:cubicBezTo>
                        <a:pt x="1021" y="111"/>
                        <a:pt x="1036" y="118"/>
                        <a:pt x="1046" y="128"/>
                      </a:cubicBezTo>
                      <a:lnTo>
                        <a:pt x="1046" y="128"/>
                      </a:lnTo>
                      <a:cubicBezTo>
                        <a:pt x="1057" y="138"/>
                        <a:pt x="1064" y="153"/>
                        <a:pt x="1064" y="169"/>
                      </a:cubicBezTo>
                      <a:lnTo>
                        <a:pt x="1064" y="400"/>
                      </a:lnTo>
                      <a:lnTo>
                        <a:pt x="1064" y="629"/>
                      </a:lnTo>
                      <a:lnTo>
                        <a:pt x="1064" y="629"/>
                      </a:lnTo>
                      <a:cubicBezTo>
                        <a:pt x="1064" y="646"/>
                        <a:pt x="1057" y="660"/>
                        <a:pt x="1046" y="671"/>
                      </a:cubicBezTo>
                      <a:lnTo>
                        <a:pt x="1046" y="671"/>
                      </a:lnTo>
                      <a:cubicBezTo>
                        <a:pt x="1036" y="682"/>
                        <a:pt x="1021" y="687"/>
                        <a:pt x="1005" y="687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58" name="Freeform 179">
                  <a:extLst>
                    <a:ext uri="{FF2B5EF4-FFF2-40B4-BE49-F238E27FC236}">
                      <a16:creationId xmlns:a16="http://schemas.microsoft.com/office/drawing/2014/main" id="{726FEB26-5AC9-40D5-A075-F5DCD086D5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4932" y="4134488"/>
                  <a:ext cx="949659" cy="621526"/>
                </a:xfrm>
                <a:custGeom>
                  <a:avLst/>
                  <a:gdLst>
                    <a:gd name="T0" fmla="*/ 67 w 1083"/>
                    <a:gd name="T1" fmla="*/ 19 h 708"/>
                    <a:gd name="T2" fmla="*/ 67 w 1083"/>
                    <a:gd name="T3" fmla="*/ 19 h 708"/>
                    <a:gd name="T4" fmla="*/ 32 w 1083"/>
                    <a:gd name="T5" fmla="*/ 33 h 708"/>
                    <a:gd name="T6" fmla="*/ 32 w 1083"/>
                    <a:gd name="T7" fmla="*/ 33 h 708"/>
                    <a:gd name="T8" fmla="*/ 18 w 1083"/>
                    <a:gd name="T9" fmla="*/ 68 h 708"/>
                    <a:gd name="T10" fmla="*/ 18 w 1083"/>
                    <a:gd name="T11" fmla="*/ 639 h 708"/>
                    <a:gd name="T12" fmla="*/ 18 w 1083"/>
                    <a:gd name="T13" fmla="*/ 639 h 708"/>
                    <a:gd name="T14" fmla="*/ 32 w 1083"/>
                    <a:gd name="T15" fmla="*/ 674 h 708"/>
                    <a:gd name="T16" fmla="*/ 32 w 1083"/>
                    <a:gd name="T17" fmla="*/ 674 h 708"/>
                    <a:gd name="T18" fmla="*/ 67 w 1083"/>
                    <a:gd name="T19" fmla="*/ 688 h 708"/>
                    <a:gd name="T20" fmla="*/ 1014 w 1083"/>
                    <a:gd name="T21" fmla="*/ 688 h 708"/>
                    <a:gd name="T22" fmla="*/ 1014 w 1083"/>
                    <a:gd name="T23" fmla="*/ 688 h 708"/>
                    <a:gd name="T24" fmla="*/ 1048 w 1083"/>
                    <a:gd name="T25" fmla="*/ 674 h 708"/>
                    <a:gd name="T26" fmla="*/ 1048 w 1083"/>
                    <a:gd name="T27" fmla="*/ 674 h 708"/>
                    <a:gd name="T28" fmla="*/ 1063 w 1083"/>
                    <a:gd name="T29" fmla="*/ 639 h 708"/>
                    <a:gd name="T30" fmla="*/ 1063 w 1083"/>
                    <a:gd name="T31" fmla="*/ 179 h 708"/>
                    <a:gd name="T32" fmla="*/ 1063 w 1083"/>
                    <a:gd name="T33" fmla="*/ 179 h 708"/>
                    <a:gd name="T34" fmla="*/ 1048 w 1083"/>
                    <a:gd name="T35" fmla="*/ 145 h 708"/>
                    <a:gd name="T36" fmla="*/ 1048 w 1083"/>
                    <a:gd name="T37" fmla="*/ 145 h 708"/>
                    <a:gd name="T38" fmla="*/ 1014 w 1083"/>
                    <a:gd name="T39" fmla="*/ 131 h 708"/>
                    <a:gd name="T40" fmla="*/ 530 w 1083"/>
                    <a:gd name="T41" fmla="*/ 131 h 708"/>
                    <a:gd name="T42" fmla="*/ 530 w 1083"/>
                    <a:gd name="T43" fmla="*/ 131 h 708"/>
                    <a:gd name="T44" fmla="*/ 500 w 1083"/>
                    <a:gd name="T45" fmla="*/ 123 h 708"/>
                    <a:gd name="T46" fmla="*/ 500 w 1083"/>
                    <a:gd name="T47" fmla="*/ 123 h 708"/>
                    <a:gd name="T48" fmla="*/ 476 w 1083"/>
                    <a:gd name="T49" fmla="*/ 102 h 708"/>
                    <a:gd name="T50" fmla="*/ 430 w 1083"/>
                    <a:gd name="T51" fmla="*/ 40 h 708"/>
                    <a:gd name="T52" fmla="*/ 430 w 1083"/>
                    <a:gd name="T53" fmla="*/ 40 h 708"/>
                    <a:gd name="T54" fmla="*/ 413 w 1083"/>
                    <a:gd name="T55" fmla="*/ 25 h 708"/>
                    <a:gd name="T56" fmla="*/ 413 w 1083"/>
                    <a:gd name="T57" fmla="*/ 25 h 708"/>
                    <a:gd name="T58" fmla="*/ 391 w 1083"/>
                    <a:gd name="T59" fmla="*/ 19 h 708"/>
                    <a:gd name="T60" fmla="*/ 67 w 1083"/>
                    <a:gd name="T61" fmla="*/ 19 h 708"/>
                    <a:gd name="T62" fmla="*/ 1014 w 1083"/>
                    <a:gd name="T63" fmla="*/ 707 h 708"/>
                    <a:gd name="T64" fmla="*/ 67 w 1083"/>
                    <a:gd name="T65" fmla="*/ 707 h 708"/>
                    <a:gd name="T66" fmla="*/ 67 w 1083"/>
                    <a:gd name="T67" fmla="*/ 707 h 708"/>
                    <a:gd name="T68" fmla="*/ 18 w 1083"/>
                    <a:gd name="T69" fmla="*/ 688 h 708"/>
                    <a:gd name="T70" fmla="*/ 18 w 1083"/>
                    <a:gd name="T71" fmla="*/ 688 h 708"/>
                    <a:gd name="T72" fmla="*/ 0 w 1083"/>
                    <a:gd name="T73" fmla="*/ 639 h 708"/>
                    <a:gd name="T74" fmla="*/ 0 w 1083"/>
                    <a:gd name="T75" fmla="*/ 68 h 708"/>
                    <a:gd name="T76" fmla="*/ 0 w 1083"/>
                    <a:gd name="T77" fmla="*/ 68 h 708"/>
                    <a:gd name="T78" fmla="*/ 18 w 1083"/>
                    <a:gd name="T79" fmla="*/ 19 h 708"/>
                    <a:gd name="T80" fmla="*/ 18 w 1083"/>
                    <a:gd name="T81" fmla="*/ 19 h 708"/>
                    <a:gd name="T82" fmla="*/ 67 w 1083"/>
                    <a:gd name="T83" fmla="*/ 0 h 708"/>
                    <a:gd name="T84" fmla="*/ 391 w 1083"/>
                    <a:gd name="T85" fmla="*/ 0 h 708"/>
                    <a:gd name="T86" fmla="*/ 391 w 1083"/>
                    <a:gd name="T87" fmla="*/ 0 h 708"/>
                    <a:gd name="T88" fmla="*/ 421 w 1083"/>
                    <a:gd name="T89" fmla="*/ 7 h 708"/>
                    <a:gd name="T90" fmla="*/ 421 w 1083"/>
                    <a:gd name="T91" fmla="*/ 7 h 708"/>
                    <a:gd name="T92" fmla="*/ 446 w 1083"/>
                    <a:gd name="T93" fmla="*/ 28 h 708"/>
                    <a:gd name="T94" fmla="*/ 491 w 1083"/>
                    <a:gd name="T95" fmla="*/ 91 h 708"/>
                    <a:gd name="T96" fmla="*/ 491 w 1083"/>
                    <a:gd name="T97" fmla="*/ 91 h 708"/>
                    <a:gd name="T98" fmla="*/ 509 w 1083"/>
                    <a:gd name="T99" fmla="*/ 106 h 708"/>
                    <a:gd name="T100" fmla="*/ 509 w 1083"/>
                    <a:gd name="T101" fmla="*/ 106 h 708"/>
                    <a:gd name="T102" fmla="*/ 530 w 1083"/>
                    <a:gd name="T103" fmla="*/ 111 h 708"/>
                    <a:gd name="T104" fmla="*/ 1014 w 1083"/>
                    <a:gd name="T105" fmla="*/ 111 h 708"/>
                    <a:gd name="T106" fmla="*/ 1014 w 1083"/>
                    <a:gd name="T107" fmla="*/ 111 h 708"/>
                    <a:gd name="T108" fmla="*/ 1062 w 1083"/>
                    <a:gd name="T109" fmla="*/ 131 h 708"/>
                    <a:gd name="T110" fmla="*/ 1062 w 1083"/>
                    <a:gd name="T111" fmla="*/ 131 h 708"/>
                    <a:gd name="T112" fmla="*/ 1082 w 1083"/>
                    <a:gd name="T113" fmla="*/ 179 h 708"/>
                    <a:gd name="T114" fmla="*/ 1082 w 1083"/>
                    <a:gd name="T115" fmla="*/ 639 h 708"/>
                    <a:gd name="T116" fmla="*/ 1082 w 1083"/>
                    <a:gd name="T117" fmla="*/ 639 h 708"/>
                    <a:gd name="T118" fmla="*/ 1062 w 1083"/>
                    <a:gd name="T119" fmla="*/ 688 h 708"/>
                    <a:gd name="T120" fmla="*/ 1062 w 1083"/>
                    <a:gd name="T121" fmla="*/ 688 h 708"/>
                    <a:gd name="T122" fmla="*/ 1014 w 1083"/>
                    <a:gd name="T123" fmla="*/ 707 h 7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83" h="708">
                      <a:moveTo>
                        <a:pt x="67" y="19"/>
                      </a:moveTo>
                      <a:lnTo>
                        <a:pt x="67" y="19"/>
                      </a:lnTo>
                      <a:cubicBezTo>
                        <a:pt x="54" y="19"/>
                        <a:pt x="42" y="25"/>
                        <a:pt x="32" y="33"/>
                      </a:cubicBezTo>
                      <a:lnTo>
                        <a:pt x="32" y="33"/>
                      </a:lnTo>
                      <a:cubicBezTo>
                        <a:pt x="24" y="43"/>
                        <a:pt x="18" y="55"/>
                        <a:pt x="18" y="68"/>
                      </a:cubicBezTo>
                      <a:lnTo>
                        <a:pt x="18" y="639"/>
                      </a:lnTo>
                      <a:lnTo>
                        <a:pt x="18" y="639"/>
                      </a:lnTo>
                      <a:cubicBezTo>
                        <a:pt x="18" y="652"/>
                        <a:pt x="24" y="664"/>
                        <a:pt x="32" y="674"/>
                      </a:cubicBezTo>
                      <a:lnTo>
                        <a:pt x="32" y="674"/>
                      </a:lnTo>
                      <a:cubicBezTo>
                        <a:pt x="42" y="683"/>
                        <a:pt x="54" y="688"/>
                        <a:pt x="67" y="688"/>
                      </a:cubicBezTo>
                      <a:lnTo>
                        <a:pt x="1014" y="688"/>
                      </a:lnTo>
                      <a:lnTo>
                        <a:pt x="1014" y="688"/>
                      </a:lnTo>
                      <a:cubicBezTo>
                        <a:pt x="1027" y="688"/>
                        <a:pt x="1039" y="683"/>
                        <a:pt x="1048" y="674"/>
                      </a:cubicBezTo>
                      <a:lnTo>
                        <a:pt x="1048" y="674"/>
                      </a:lnTo>
                      <a:cubicBezTo>
                        <a:pt x="1058" y="664"/>
                        <a:pt x="1063" y="652"/>
                        <a:pt x="1063" y="639"/>
                      </a:cubicBezTo>
                      <a:lnTo>
                        <a:pt x="1063" y="179"/>
                      </a:lnTo>
                      <a:lnTo>
                        <a:pt x="1063" y="179"/>
                      </a:lnTo>
                      <a:cubicBezTo>
                        <a:pt x="1063" y="167"/>
                        <a:pt x="1058" y="155"/>
                        <a:pt x="1048" y="145"/>
                      </a:cubicBezTo>
                      <a:lnTo>
                        <a:pt x="1048" y="145"/>
                      </a:lnTo>
                      <a:cubicBezTo>
                        <a:pt x="1039" y="136"/>
                        <a:pt x="1027" y="131"/>
                        <a:pt x="1014" y="131"/>
                      </a:cubicBezTo>
                      <a:lnTo>
                        <a:pt x="530" y="131"/>
                      </a:lnTo>
                      <a:lnTo>
                        <a:pt x="530" y="131"/>
                      </a:lnTo>
                      <a:cubicBezTo>
                        <a:pt x="520" y="131"/>
                        <a:pt x="509" y="128"/>
                        <a:pt x="500" y="123"/>
                      </a:cubicBezTo>
                      <a:lnTo>
                        <a:pt x="500" y="123"/>
                      </a:lnTo>
                      <a:cubicBezTo>
                        <a:pt x="490" y="119"/>
                        <a:pt x="481" y="111"/>
                        <a:pt x="476" y="102"/>
                      </a:cubicBezTo>
                      <a:lnTo>
                        <a:pt x="430" y="40"/>
                      </a:lnTo>
                      <a:lnTo>
                        <a:pt x="430" y="40"/>
                      </a:lnTo>
                      <a:cubicBezTo>
                        <a:pt x="426" y="33"/>
                        <a:pt x="420" y="28"/>
                        <a:pt x="413" y="25"/>
                      </a:cubicBezTo>
                      <a:lnTo>
                        <a:pt x="413" y="25"/>
                      </a:lnTo>
                      <a:cubicBezTo>
                        <a:pt x="406" y="21"/>
                        <a:pt x="398" y="19"/>
                        <a:pt x="391" y="19"/>
                      </a:cubicBezTo>
                      <a:lnTo>
                        <a:pt x="67" y="19"/>
                      </a:lnTo>
                      <a:close/>
                      <a:moveTo>
                        <a:pt x="1014" y="707"/>
                      </a:moveTo>
                      <a:lnTo>
                        <a:pt x="67" y="707"/>
                      </a:lnTo>
                      <a:lnTo>
                        <a:pt x="67" y="707"/>
                      </a:lnTo>
                      <a:cubicBezTo>
                        <a:pt x="49" y="707"/>
                        <a:pt x="32" y="700"/>
                        <a:pt x="18" y="688"/>
                      </a:cubicBezTo>
                      <a:lnTo>
                        <a:pt x="18" y="688"/>
                      </a:lnTo>
                      <a:cubicBezTo>
                        <a:pt x="7" y="675"/>
                        <a:pt x="0" y="657"/>
                        <a:pt x="0" y="639"/>
                      </a:cubicBezTo>
                      <a:lnTo>
                        <a:pt x="0" y="68"/>
                      </a:lnTo>
                      <a:lnTo>
                        <a:pt x="0" y="68"/>
                      </a:lnTo>
                      <a:cubicBezTo>
                        <a:pt x="0" y="50"/>
                        <a:pt x="7" y="33"/>
                        <a:pt x="18" y="19"/>
                      </a:cubicBezTo>
                      <a:lnTo>
                        <a:pt x="18" y="19"/>
                      </a:lnTo>
                      <a:cubicBezTo>
                        <a:pt x="32" y="7"/>
                        <a:pt x="49" y="0"/>
                        <a:pt x="67" y="0"/>
                      </a:cubicBezTo>
                      <a:lnTo>
                        <a:pt x="391" y="0"/>
                      </a:lnTo>
                      <a:lnTo>
                        <a:pt x="391" y="0"/>
                      </a:lnTo>
                      <a:cubicBezTo>
                        <a:pt x="402" y="0"/>
                        <a:pt x="412" y="2"/>
                        <a:pt x="421" y="7"/>
                      </a:cubicBezTo>
                      <a:lnTo>
                        <a:pt x="421" y="7"/>
                      </a:lnTo>
                      <a:cubicBezTo>
                        <a:pt x="431" y="13"/>
                        <a:pt x="440" y="19"/>
                        <a:pt x="446" y="28"/>
                      </a:cubicBezTo>
                      <a:lnTo>
                        <a:pt x="491" y="91"/>
                      </a:lnTo>
                      <a:lnTo>
                        <a:pt x="491" y="91"/>
                      </a:lnTo>
                      <a:cubicBezTo>
                        <a:pt x="495" y="97"/>
                        <a:pt x="502" y="102"/>
                        <a:pt x="509" y="106"/>
                      </a:cubicBezTo>
                      <a:lnTo>
                        <a:pt x="509" y="106"/>
                      </a:lnTo>
                      <a:cubicBezTo>
                        <a:pt x="516" y="109"/>
                        <a:pt x="523" y="111"/>
                        <a:pt x="530" y="111"/>
                      </a:cubicBezTo>
                      <a:lnTo>
                        <a:pt x="1014" y="111"/>
                      </a:lnTo>
                      <a:lnTo>
                        <a:pt x="1014" y="111"/>
                      </a:lnTo>
                      <a:cubicBezTo>
                        <a:pt x="1032" y="111"/>
                        <a:pt x="1050" y="118"/>
                        <a:pt x="1062" y="131"/>
                      </a:cubicBezTo>
                      <a:lnTo>
                        <a:pt x="1062" y="131"/>
                      </a:lnTo>
                      <a:cubicBezTo>
                        <a:pt x="1075" y="144"/>
                        <a:pt x="1082" y="161"/>
                        <a:pt x="1082" y="179"/>
                      </a:cubicBezTo>
                      <a:lnTo>
                        <a:pt x="1082" y="639"/>
                      </a:lnTo>
                      <a:lnTo>
                        <a:pt x="1082" y="639"/>
                      </a:lnTo>
                      <a:cubicBezTo>
                        <a:pt x="1082" y="657"/>
                        <a:pt x="1075" y="675"/>
                        <a:pt x="1062" y="688"/>
                      </a:cubicBezTo>
                      <a:lnTo>
                        <a:pt x="1062" y="688"/>
                      </a:lnTo>
                      <a:cubicBezTo>
                        <a:pt x="1050" y="700"/>
                        <a:pt x="1032" y="707"/>
                        <a:pt x="1014" y="70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59" name="Freeform 180">
                  <a:extLst>
                    <a:ext uri="{FF2B5EF4-FFF2-40B4-BE49-F238E27FC236}">
                      <a16:creationId xmlns:a16="http://schemas.microsoft.com/office/drawing/2014/main" id="{8702A8B2-A8B5-4074-BA63-EAE77F6B90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40317" y="4945172"/>
                  <a:ext cx="304970" cy="304973"/>
                </a:xfrm>
                <a:custGeom>
                  <a:avLst/>
                  <a:gdLst>
                    <a:gd name="T0" fmla="*/ 347 w 348"/>
                    <a:gd name="T1" fmla="*/ 174 h 348"/>
                    <a:gd name="T2" fmla="*/ 347 w 348"/>
                    <a:gd name="T3" fmla="*/ 174 h 348"/>
                    <a:gd name="T4" fmla="*/ 174 w 348"/>
                    <a:gd name="T5" fmla="*/ 347 h 348"/>
                    <a:gd name="T6" fmla="*/ 174 w 348"/>
                    <a:gd name="T7" fmla="*/ 347 h 348"/>
                    <a:gd name="T8" fmla="*/ 0 w 348"/>
                    <a:gd name="T9" fmla="*/ 174 h 348"/>
                    <a:gd name="T10" fmla="*/ 0 w 348"/>
                    <a:gd name="T11" fmla="*/ 174 h 348"/>
                    <a:gd name="T12" fmla="*/ 174 w 348"/>
                    <a:gd name="T13" fmla="*/ 0 h 348"/>
                    <a:gd name="T14" fmla="*/ 174 w 348"/>
                    <a:gd name="T15" fmla="*/ 0 h 348"/>
                    <a:gd name="T16" fmla="*/ 347 w 348"/>
                    <a:gd name="T17" fmla="*/ 174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8" h="348">
                      <a:moveTo>
                        <a:pt x="347" y="174"/>
                      </a:moveTo>
                      <a:lnTo>
                        <a:pt x="347" y="174"/>
                      </a:lnTo>
                      <a:cubicBezTo>
                        <a:pt x="347" y="270"/>
                        <a:pt x="270" y="347"/>
                        <a:pt x="174" y="347"/>
                      </a:cubicBezTo>
                      <a:lnTo>
                        <a:pt x="174" y="347"/>
                      </a:lnTo>
                      <a:cubicBezTo>
                        <a:pt x="78" y="347"/>
                        <a:pt x="0" y="270"/>
                        <a:pt x="0" y="174"/>
                      </a:cubicBezTo>
                      <a:lnTo>
                        <a:pt x="0" y="174"/>
                      </a:lnTo>
                      <a:cubicBezTo>
                        <a:pt x="0" y="79"/>
                        <a:pt x="78" y="0"/>
                        <a:pt x="174" y="0"/>
                      </a:cubicBezTo>
                      <a:lnTo>
                        <a:pt x="174" y="0"/>
                      </a:lnTo>
                      <a:cubicBezTo>
                        <a:pt x="270" y="0"/>
                        <a:pt x="347" y="79"/>
                        <a:pt x="347" y="174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60" name="Freeform 181">
                  <a:extLst>
                    <a:ext uri="{FF2B5EF4-FFF2-40B4-BE49-F238E27FC236}">
                      <a16:creationId xmlns:a16="http://schemas.microsoft.com/office/drawing/2014/main" id="{6C820EDF-DF73-43D0-BB19-44D4E38403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28734" y="4937451"/>
                  <a:ext cx="320414" cy="320414"/>
                </a:xfrm>
                <a:custGeom>
                  <a:avLst/>
                  <a:gdLst>
                    <a:gd name="T0" fmla="*/ 184 w 367"/>
                    <a:gd name="T1" fmla="*/ 20 h 367"/>
                    <a:gd name="T2" fmla="*/ 184 w 367"/>
                    <a:gd name="T3" fmla="*/ 20 h 367"/>
                    <a:gd name="T4" fmla="*/ 20 w 367"/>
                    <a:gd name="T5" fmla="*/ 183 h 367"/>
                    <a:gd name="T6" fmla="*/ 20 w 367"/>
                    <a:gd name="T7" fmla="*/ 183 h 367"/>
                    <a:gd name="T8" fmla="*/ 184 w 367"/>
                    <a:gd name="T9" fmla="*/ 347 h 367"/>
                    <a:gd name="T10" fmla="*/ 184 w 367"/>
                    <a:gd name="T11" fmla="*/ 347 h 367"/>
                    <a:gd name="T12" fmla="*/ 348 w 367"/>
                    <a:gd name="T13" fmla="*/ 183 h 367"/>
                    <a:gd name="T14" fmla="*/ 348 w 367"/>
                    <a:gd name="T15" fmla="*/ 183 h 367"/>
                    <a:gd name="T16" fmla="*/ 184 w 367"/>
                    <a:gd name="T17" fmla="*/ 20 h 367"/>
                    <a:gd name="T18" fmla="*/ 184 w 367"/>
                    <a:gd name="T19" fmla="*/ 366 h 367"/>
                    <a:gd name="T20" fmla="*/ 184 w 367"/>
                    <a:gd name="T21" fmla="*/ 366 h 367"/>
                    <a:gd name="T22" fmla="*/ 0 w 367"/>
                    <a:gd name="T23" fmla="*/ 183 h 367"/>
                    <a:gd name="T24" fmla="*/ 0 w 367"/>
                    <a:gd name="T25" fmla="*/ 183 h 367"/>
                    <a:gd name="T26" fmla="*/ 184 w 367"/>
                    <a:gd name="T27" fmla="*/ 0 h 367"/>
                    <a:gd name="T28" fmla="*/ 184 w 367"/>
                    <a:gd name="T29" fmla="*/ 0 h 367"/>
                    <a:gd name="T30" fmla="*/ 366 w 367"/>
                    <a:gd name="T31" fmla="*/ 183 h 367"/>
                    <a:gd name="T32" fmla="*/ 366 w 367"/>
                    <a:gd name="T33" fmla="*/ 183 h 367"/>
                    <a:gd name="T34" fmla="*/ 184 w 367"/>
                    <a:gd name="T35" fmla="*/ 366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7" h="367">
                      <a:moveTo>
                        <a:pt x="184" y="20"/>
                      </a:moveTo>
                      <a:lnTo>
                        <a:pt x="184" y="20"/>
                      </a:lnTo>
                      <a:cubicBezTo>
                        <a:pt x="93" y="20"/>
                        <a:pt x="20" y="92"/>
                        <a:pt x="20" y="183"/>
                      </a:cubicBezTo>
                      <a:lnTo>
                        <a:pt x="20" y="183"/>
                      </a:lnTo>
                      <a:cubicBezTo>
                        <a:pt x="20" y="273"/>
                        <a:pt x="93" y="347"/>
                        <a:pt x="184" y="347"/>
                      </a:cubicBezTo>
                      <a:lnTo>
                        <a:pt x="184" y="347"/>
                      </a:lnTo>
                      <a:cubicBezTo>
                        <a:pt x="274" y="347"/>
                        <a:pt x="348" y="273"/>
                        <a:pt x="348" y="183"/>
                      </a:cubicBezTo>
                      <a:lnTo>
                        <a:pt x="348" y="183"/>
                      </a:lnTo>
                      <a:cubicBezTo>
                        <a:pt x="348" y="92"/>
                        <a:pt x="274" y="20"/>
                        <a:pt x="184" y="20"/>
                      </a:cubicBezTo>
                      <a:close/>
                      <a:moveTo>
                        <a:pt x="184" y="366"/>
                      </a:moveTo>
                      <a:lnTo>
                        <a:pt x="184" y="366"/>
                      </a:lnTo>
                      <a:cubicBezTo>
                        <a:pt x="83" y="366"/>
                        <a:pt x="0" y="284"/>
                        <a:pt x="0" y="183"/>
                      </a:cubicBezTo>
                      <a:lnTo>
                        <a:pt x="0" y="183"/>
                      </a:lnTo>
                      <a:cubicBezTo>
                        <a:pt x="0" y="82"/>
                        <a:pt x="83" y="0"/>
                        <a:pt x="184" y="0"/>
                      </a:cubicBezTo>
                      <a:lnTo>
                        <a:pt x="184" y="0"/>
                      </a:lnTo>
                      <a:cubicBezTo>
                        <a:pt x="285" y="0"/>
                        <a:pt x="366" y="82"/>
                        <a:pt x="366" y="183"/>
                      </a:cubicBezTo>
                      <a:lnTo>
                        <a:pt x="366" y="183"/>
                      </a:lnTo>
                      <a:cubicBezTo>
                        <a:pt x="366" y="284"/>
                        <a:pt x="285" y="366"/>
                        <a:pt x="184" y="3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F0C0379E-6A09-4F08-9E7B-72C5C6DE88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29105" y="5033963"/>
                  <a:ext cx="122669" cy="122669"/>
                </a:xfrm>
                <a:custGeom>
                  <a:avLst/>
                  <a:gdLst>
                    <a:gd name="connsiteX0" fmla="*/ 63697 w 122669"/>
                    <a:gd name="connsiteY0" fmla="*/ 0 h 122669"/>
                    <a:gd name="connsiteX1" fmla="*/ 72383 w 122669"/>
                    <a:gd name="connsiteY1" fmla="*/ 7775 h 122669"/>
                    <a:gd name="connsiteX2" fmla="*/ 72383 w 122669"/>
                    <a:gd name="connsiteY2" fmla="*/ 54045 h 122669"/>
                    <a:gd name="connsiteX3" fmla="*/ 114894 w 122669"/>
                    <a:gd name="connsiteY3" fmla="*/ 54045 h 122669"/>
                    <a:gd name="connsiteX4" fmla="*/ 122669 w 122669"/>
                    <a:gd name="connsiteY4" fmla="*/ 63236 h 122669"/>
                    <a:gd name="connsiteX5" fmla="*/ 114894 w 122669"/>
                    <a:gd name="connsiteY5" fmla="*/ 72427 h 122669"/>
                    <a:gd name="connsiteX6" fmla="*/ 72383 w 122669"/>
                    <a:gd name="connsiteY6" fmla="*/ 72427 h 122669"/>
                    <a:gd name="connsiteX7" fmla="*/ 72383 w 122669"/>
                    <a:gd name="connsiteY7" fmla="*/ 114031 h 122669"/>
                    <a:gd name="connsiteX8" fmla="*/ 63697 w 122669"/>
                    <a:gd name="connsiteY8" fmla="*/ 122669 h 122669"/>
                    <a:gd name="connsiteX9" fmla="*/ 54045 w 122669"/>
                    <a:gd name="connsiteY9" fmla="*/ 114031 h 122669"/>
                    <a:gd name="connsiteX10" fmla="*/ 54045 w 122669"/>
                    <a:gd name="connsiteY10" fmla="*/ 72427 h 122669"/>
                    <a:gd name="connsiteX11" fmla="*/ 8639 w 122669"/>
                    <a:gd name="connsiteY11" fmla="*/ 72427 h 122669"/>
                    <a:gd name="connsiteX12" fmla="*/ 0 w 122669"/>
                    <a:gd name="connsiteY12" fmla="*/ 63236 h 122669"/>
                    <a:gd name="connsiteX13" fmla="*/ 8639 w 122669"/>
                    <a:gd name="connsiteY13" fmla="*/ 54045 h 122669"/>
                    <a:gd name="connsiteX14" fmla="*/ 54045 w 122669"/>
                    <a:gd name="connsiteY14" fmla="*/ 54045 h 122669"/>
                    <a:gd name="connsiteX15" fmla="*/ 54045 w 122669"/>
                    <a:gd name="connsiteY15" fmla="*/ 7775 h 122669"/>
                    <a:gd name="connsiteX16" fmla="*/ 63697 w 122669"/>
                    <a:gd name="connsiteY16" fmla="*/ 0 h 122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2669" h="122669">
                      <a:moveTo>
                        <a:pt x="63697" y="0"/>
                      </a:moveTo>
                      <a:cubicBezTo>
                        <a:pt x="68522" y="0"/>
                        <a:pt x="72383" y="3455"/>
                        <a:pt x="72383" y="7775"/>
                      </a:cubicBezTo>
                      <a:lnTo>
                        <a:pt x="72383" y="54045"/>
                      </a:lnTo>
                      <a:lnTo>
                        <a:pt x="114894" y="54045"/>
                      </a:lnTo>
                      <a:cubicBezTo>
                        <a:pt x="119214" y="54045"/>
                        <a:pt x="122669" y="57722"/>
                        <a:pt x="122669" y="63236"/>
                      </a:cubicBezTo>
                      <a:cubicBezTo>
                        <a:pt x="122669" y="67832"/>
                        <a:pt x="119214" y="72427"/>
                        <a:pt x="114894" y="72427"/>
                      </a:cubicBezTo>
                      <a:lnTo>
                        <a:pt x="72383" y="72427"/>
                      </a:lnTo>
                      <a:lnTo>
                        <a:pt x="72383" y="114031"/>
                      </a:lnTo>
                      <a:cubicBezTo>
                        <a:pt x="72383" y="118350"/>
                        <a:pt x="68522" y="122669"/>
                        <a:pt x="63697" y="122669"/>
                      </a:cubicBezTo>
                      <a:cubicBezTo>
                        <a:pt x="57906" y="122669"/>
                        <a:pt x="54045" y="118350"/>
                        <a:pt x="54045" y="114031"/>
                      </a:cubicBezTo>
                      <a:lnTo>
                        <a:pt x="54045" y="72427"/>
                      </a:lnTo>
                      <a:lnTo>
                        <a:pt x="8639" y="72427"/>
                      </a:lnTo>
                      <a:cubicBezTo>
                        <a:pt x="4319" y="72427"/>
                        <a:pt x="0" y="67832"/>
                        <a:pt x="0" y="63236"/>
                      </a:cubicBezTo>
                      <a:cubicBezTo>
                        <a:pt x="0" y="57722"/>
                        <a:pt x="4319" y="54045"/>
                        <a:pt x="8639" y="54045"/>
                      </a:cubicBezTo>
                      <a:lnTo>
                        <a:pt x="54045" y="54045"/>
                      </a:lnTo>
                      <a:lnTo>
                        <a:pt x="54045" y="7775"/>
                      </a:lnTo>
                      <a:cubicBezTo>
                        <a:pt x="54045" y="3455"/>
                        <a:pt x="57906" y="0"/>
                        <a:pt x="6369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62" name="Freeform 184">
                  <a:extLst>
                    <a:ext uri="{FF2B5EF4-FFF2-40B4-BE49-F238E27FC236}">
                      <a16:creationId xmlns:a16="http://schemas.microsoft.com/office/drawing/2014/main" id="{BB5DF746-F396-41F5-AF78-955CFC23A4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75372" y="4543691"/>
                  <a:ext cx="1165841" cy="745058"/>
                </a:xfrm>
                <a:custGeom>
                  <a:avLst/>
                  <a:gdLst>
                    <a:gd name="T0" fmla="*/ 19 w 1332"/>
                    <a:gd name="T1" fmla="*/ 566 h 849"/>
                    <a:gd name="T2" fmla="*/ 19 w 1332"/>
                    <a:gd name="T3" fmla="*/ 735 h 849"/>
                    <a:gd name="T4" fmla="*/ 19 w 1332"/>
                    <a:gd name="T5" fmla="*/ 735 h 849"/>
                    <a:gd name="T6" fmla="*/ 46 w 1332"/>
                    <a:gd name="T7" fmla="*/ 801 h 849"/>
                    <a:gd name="T8" fmla="*/ 46 w 1332"/>
                    <a:gd name="T9" fmla="*/ 801 h 849"/>
                    <a:gd name="T10" fmla="*/ 113 w 1332"/>
                    <a:gd name="T11" fmla="*/ 828 h 849"/>
                    <a:gd name="T12" fmla="*/ 1219 w 1332"/>
                    <a:gd name="T13" fmla="*/ 828 h 849"/>
                    <a:gd name="T14" fmla="*/ 1219 w 1332"/>
                    <a:gd name="T15" fmla="*/ 828 h 849"/>
                    <a:gd name="T16" fmla="*/ 1284 w 1332"/>
                    <a:gd name="T17" fmla="*/ 801 h 849"/>
                    <a:gd name="T18" fmla="*/ 1284 w 1332"/>
                    <a:gd name="T19" fmla="*/ 801 h 849"/>
                    <a:gd name="T20" fmla="*/ 1312 w 1332"/>
                    <a:gd name="T21" fmla="*/ 735 h 849"/>
                    <a:gd name="T22" fmla="*/ 1312 w 1332"/>
                    <a:gd name="T23" fmla="*/ 44 h 849"/>
                    <a:gd name="T24" fmla="*/ 1312 w 1332"/>
                    <a:gd name="T25" fmla="*/ 44 h 849"/>
                    <a:gd name="T26" fmla="*/ 704 w 1332"/>
                    <a:gd name="T27" fmla="*/ 373 h 849"/>
                    <a:gd name="T28" fmla="*/ 704 w 1332"/>
                    <a:gd name="T29" fmla="*/ 373 h 849"/>
                    <a:gd name="T30" fmla="*/ 593 w 1332"/>
                    <a:gd name="T31" fmla="*/ 393 h 849"/>
                    <a:gd name="T32" fmla="*/ 593 w 1332"/>
                    <a:gd name="T33" fmla="*/ 393 h 849"/>
                    <a:gd name="T34" fmla="*/ 558 w 1332"/>
                    <a:gd name="T35" fmla="*/ 384 h 849"/>
                    <a:gd name="T36" fmla="*/ 558 w 1332"/>
                    <a:gd name="T37" fmla="*/ 384 h 849"/>
                    <a:gd name="T38" fmla="*/ 19 w 1332"/>
                    <a:gd name="T39" fmla="*/ 566 h 849"/>
                    <a:gd name="T40" fmla="*/ 1219 w 1332"/>
                    <a:gd name="T41" fmla="*/ 848 h 849"/>
                    <a:gd name="T42" fmla="*/ 113 w 1332"/>
                    <a:gd name="T43" fmla="*/ 848 h 849"/>
                    <a:gd name="T44" fmla="*/ 113 w 1332"/>
                    <a:gd name="T45" fmla="*/ 848 h 849"/>
                    <a:gd name="T46" fmla="*/ 32 w 1332"/>
                    <a:gd name="T47" fmla="*/ 815 h 849"/>
                    <a:gd name="T48" fmla="*/ 32 w 1332"/>
                    <a:gd name="T49" fmla="*/ 815 h 849"/>
                    <a:gd name="T50" fmla="*/ 0 w 1332"/>
                    <a:gd name="T51" fmla="*/ 735 h 849"/>
                    <a:gd name="T52" fmla="*/ 0 w 1332"/>
                    <a:gd name="T53" fmla="*/ 562 h 849"/>
                    <a:gd name="T54" fmla="*/ 0 w 1332"/>
                    <a:gd name="T55" fmla="*/ 562 h 849"/>
                    <a:gd name="T56" fmla="*/ 1 w 1332"/>
                    <a:gd name="T57" fmla="*/ 558 h 849"/>
                    <a:gd name="T58" fmla="*/ 1 w 1332"/>
                    <a:gd name="T59" fmla="*/ 558 h 849"/>
                    <a:gd name="T60" fmla="*/ 562 w 1332"/>
                    <a:gd name="T61" fmla="*/ 365 h 849"/>
                    <a:gd name="T62" fmla="*/ 562 w 1332"/>
                    <a:gd name="T63" fmla="*/ 365 h 849"/>
                    <a:gd name="T64" fmla="*/ 598 w 1332"/>
                    <a:gd name="T65" fmla="*/ 374 h 849"/>
                    <a:gd name="T66" fmla="*/ 598 w 1332"/>
                    <a:gd name="T67" fmla="*/ 374 h 849"/>
                    <a:gd name="T68" fmla="*/ 688 w 1332"/>
                    <a:gd name="T69" fmla="*/ 362 h 849"/>
                    <a:gd name="T70" fmla="*/ 688 w 1332"/>
                    <a:gd name="T71" fmla="*/ 362 h 849"/>
                    <a:gd name="T72" fmla="*/ 1323 w 1332"/>
                    <a:gd name="T73" fmla="*/ 25 h 849"/>
                    <a:gd name="T74" fmla="*/ 1323 w 1332"/>
                    <a:gd name="T75" fmla="*/ 25 h 849"/>
                    <a:gd name="T76" fmla="*/ 1331 w 1332"/>
                    <a:gd name="T77" fmla="*/ 35 h 849"/>
                    <a:gd name="T78" fmla="*/ 1331 w 1332"/>
                    <a:gd name="T79" fmla="*/ 735 h 849"/>
                    <a:gd name="T80" fmla="*/ 1331 w 1332"/>
                    <a:gd name="T81" fmla="*/ 735 h 849"/>
                    <a:gd name="T82" fmla="*/ 1298 w 1332"/>
                    <a:gd name="T83" fmla="*/ 815 h 849"/>
                    <a:gd name="T84" fmla="*/ 1298 w 1332"/>
                    <a:gd name="T85" fmla="*/ 815 h 849"/>
                    <a:gd name="T86" fmla="*/ 1219 w 1332"/>
                    <a:gd name="T87" fmla="*/ 848 h 8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32" h="849">
                      <a:moveTo>
                        <a:pt x="19" y="566"/>
                      </a:moveTo>
                      <a:lnTo>
                        <a:pt x="19" y="735"/>
                      </a:lnTo>
                      <a:lnTo>
                        <a:pt x="19" y="735"/>
                      </a:lnTo>
                      <a:cubicBezTo>
                        <a:pt x="19" y="760"/>
                        <a:pt x="29" y="784"/>
                        <a:pt x="46" y="801"/>
                      </a:cubicBezTo>
                      <a:lnTo>
                        <a:pt x="46" y="801"/>
                      </a:lnTo>
                      <a:cubicBezTo>
                        <a:pt x="65" y="819"/>
                        <a:pt x="88" y="828"/>
                        <a:pt x="113" y="828"/>
                      </a:cubicBezTo>
                      <a:lnTo>
                        <a:pt x="1219" y="828"/>
                      </a:lnTo>
                      <a:lnTo>
                        <a:pt x="1219" y="828"/>
                      </a:lnTo>
                      <a:cubicBezTo>
                        <a:pt x="1243" y="828"/>
                        <a:pt x="1267" y="819"/>
                        <a:pt x="1284" y="801"/>
                      </a:cubicBezTo>
                      <a:lnTo>
                        <a:pt x="1284" y="801"/>
                      </a:lnTo>
                      <a:cubicBezTo>
                        <a:pt x="1302" y="784"/>
                        <a:pt x="1312" y="760"/>
                        <a:pt x="1312" y="735"/>
                      </a:cubicBezTo>
                      <a:lnTo>
                        <a:pt x="1312" y="44"/>
                      </a:lnTo>
                      <a:lnTo>
                        <a:pt x="1312" y="44"/>
                      </a:lnTo>
                      <a:cubicBezTo>
                        <a:pt x="1192" y="26"/>
                        <a:pt x="912" y="29"/>
                        <a:pt x="704" y="373"/>
                      </a:cubicBezTo>
                      <a:lnTo>
                        <a:pt x="704" y="373"/>
                      </a:lnTo>
                      <a:cubicBezTo>
                        <a:pt x="678" y="417"/>
                        <a:pt x="636" y="405"/>
                        <a:pt x="593" y="393"/>
                      </a:cubicBezTo>
                      <a:lnTo>
                        <a:pt x="593" y="393"/>
                      </a:lnTo>
                      <a:cubicBezTo>
                        <a:pt x="582" y="390"/>
                        <a:pt x="570" y="387"/>
                        <a:pt x="558" y="384"/>
                      </a:cubicBezTo>
                      <a:lnTo>
                        <a:pt x="558" y="384"/>
                      </a:lnTo>
                      <a:cubicBezTo>
                        <a:pt x="392" y="349"/>
                        <a:pt x="181" y="337"/>
                        <a:pt x="19" y="566"/>
                      </a:cubicBezTo>
                      <a:close/>
                      <a:moveTo>
                        <a:pt x="1219" y="848"/>
                      </a:moveTo>
                      <a:lnTo>
                        <a:pt x="113" y="848"/>
                      </a:lnTo>
                      <a:lnTo>
                        <a:pt x="113" y="848"/>
                      </a:lnTo>
                      <a:cubicBezTo>
                        <a:pt x="82" y="848"/>
                        <a:pt x="54" y="836"/>
                        <a:pt x="32" y="815"/>
                      </a:cubicBezTo>
                      <a:lnTo>
                        <a:pt x="32" y="815"/>
                      </a:lnTo>
                      <a:cubicBezTo>
                        <a:pt x="12" y="793"/>
                        <a:pt x="0" y="765"/>
                        <a:pt x="0" y="735"/>
                      </a:cubicBezTo>
                      <a:lnTo>
                        <a:pt x="0" y="562"/>
                      </a:lnTo>
                      <a:lnTo>
                        <a:pt x="0" y="562"/>
                      </a:lnTo>
                      <a:cubicBezTo>
                        <a:pt x="0" y="561"/>
                        <a:pt x="0" y="559"/>
                        <a:pt x="1" y="558"/>
                      </a:cubicBezTo>
                      <a:lnTo>
                        <a:pt x="1" y="558"/>
                      </a:lnTo>
                      <a:cubicBezTo>
                        <a:pt x="170" y="316"/>
                        <a:pt x="390" y="328"/>
                        <a:pt x="562" y="365"/>
                      </a:cubicBezTo>
                      <a:lnTo>
                        <a:pt x="562" y="365"/>
                      </a:lnTo>
                      <a:cubicBezTo>
                        <a:pt x="575" y="368"/>
                        <a:pt x="587" y="371"/>
                        <a:pt x="598" y="374"/>
                      </a:cubicBezTo>
                      <a:lnTo>
                        <a:pt x="598" y="374"/>
                      </a:lnTo>
                      <a:cubicBezTo>
                        <a:pt x="645" y="387"/>
                        <a:pt x="670" y="392"/>
                        <a:pt x="688" y="362"/>
                      </a:cubicBezTo>
                      <a:lnTo>
                        <a:pt x="688" y="362"/>
                      </a:lnTo>
                      <a:cubicBezTo>
                        <a:pt x="905" y="0"/>
                        <a:pt x="1205" y="7"/>
                        <a:pt x="1323" y="25"/>
                      </a:cubicBezTo>
                      <a:lnTo>
                        <a:pt x="1323" y="25"/>
                      </a:lnTo>
                      <a:cubicBezTo>
                        <a:pt x="1328" y="26"/>
                        <a:pt x="1331" y="30"/>
                        <a:pt x="1331" y="35"/>
                      </a:cubicBezTo>
                      <a:lnTo>
                        <a:pt x="1331" y="735"/>
                      </a:lnTo>
                      <a:lnTo>
                        <a:pt x="1331" y="735"/>
                      </a:lnTo>
                      <a:cubicBezTo>
                        <a:pt x="1331" y="765"/>
                        <a:pt x="1320" y="793"/>
                        <a:pt x="1298" y="815"/>
                      </a:cubicBezTo>
                      <a:lnTo>
                        <a:pt x="1298" y="815"/>
                      </a:lnTo>
                      <a:cubicBezTo>
                        <a:pt x="1277" y="836"/>
                        <a:pt x="1248" y="848"/>
                        <a:pt x="1219" y="8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63" name="Freeform 185">
                  <a:extLst>
                    <a:ext uri="{FF2B5EF4-FFF2-40B4-BE49-F238E27FC236}">
                      <a16:creationId xmlns:a16="http://schemas.microsoft.com/office/drawing/2014/main" id="{CFBE16D5-F108-43D9-991D-B0975061D0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75372" y="4566853"/>
                  <a:ext cx="671710" cy="478690"/>
                </a:xfrm>
                <a:custGeom>
                  <a:avLst/>
                  <a:gdLst>
                    <a:gd name="T0" fmla="*/ 19 w 768"/>
                    <a:gd name="T1" fmla="*/ 103 h 547"/>
                    <a:gd name="T2" fmla="*/ 19 w 768"/>
                    <a:gd name="T3" fmla="*/ 507 h 547"/>
                    <a:gd name="T4" fmla="*/ 19 w 768"/>
                    <a:gd name="T5" fmla="*/ 507 h 547"/>
                    <a:gd name="T6" fmla="*/ 562 w 768"/>
                    <a:gd name="T7" fmla="*/ 339 h 547"/>
                    <a:gd name="T8" fmla="*/ 562 w 768"/>
                    <a:gd name="T9" fmla="*/ 339 h 547"/>
                    <a:gd name="T10" fmla="*/ 598 w 768"/>
                    <a:gd name="T11" fmla="*/ 348 h 547"/>
                    <a:gd name="T12" fmla="*/ 598 w 768"/>
                    <a:gd name="T13" fmla="*/ 348 h 547"/>
                    <a:gd name="T14" fmla="*/ 688 w 768"/>
                    <a:gd name="T15" fmla="*/ 336 h 547"/>
                    <a:gd name="T16" fmla="*/ 688 w 768"/>
                    <a:gd name="T17" fmla="*/ 336 h 547"/>
                    <a:gd name="T18" fmla="*/ 743 w 768"/>
                    <a:gd name="T19" fmla="*/ 256 h 547"/>
                    <a:gd name="T20" fmla="*/ 743 w 768"/>
                    <a:gd name="T21" fmla="*/ 256 h 547"/>
                    <a:gd name="T22" fmla="*/ 19 w 768"/>
                    <a:gd name="T23" fmla="*/ 103 h 547"/>
                    <a:gd name="T24" fmla="*/ 10 w 768"/>
                    <a:gd name="T25" fmla="*/ 546 h 547"/>
                    <a:gd name="T26" fmla="*/ 10 w 768"/>
                    <a:gd name="T27" fmla="*/ 546 h 547"/>
                    <a:gd name="T28" fmla="*/ 7 w 768"/>
                    <a:gd name="T29" fmla="*/ 546 h 547"/>
                    <a:gd name="T30" fmla="*/ 7 w 768"/>
                    <a:gd name="T31" fmla="*/ 546 h 547"/>
                    <a:gd name="T32" fmla="*/ 0 w 768"/>
                    <a:gd name="T33" fmla="*/ 536 h 547"/>
                    <a:gd name="T34" fmla="*/ 0 w 768"/>
                    <a:gd name="T35" fmla="*/ 95 h 547"/>
                    <a:gd name="T36" fmla="*/ 0 w 768"/>
                    <a:gd name="T37" fmla="*/ 95 h 547"/>
                    <a:gd name="T38" fmla="*/ 7 w 768"/>
                    <a:gd name="T39" fmla="*/ 86 h 547"/>
                    <a:gd name="T40" fmla="*/ 7 w 768"/>
                    <a:gd name="T41" fmla="*/ 86 h 547"/>
                    <a:gd name="T42" fmla="*/ 763 w 768"/>
                    <a:gd name="T43" fmla="*/ 247 h 547"/>
                    <a:gd name="T44" fmla="*/ 763 w 768"/>
                    <a:gd name="T45" fmla="*/ 247 h 547"/>
                    <a:gd name="T46" fmla="*/ 764 w 768"/>
                    <a:gd name="T47" fmla="*/ 260 h 547"/>
                    <a:gd name="T48" fmla="*/ 764 w 768"/>
                    <a:gd name="T49" fmla="*/ 260 h 547"/>
                    <a:gd name="T50" fmla="*/ 704 w 768"/>
                    <a:gd name="T51" fmla="*/ 347 h 547"/>
                    <a:gd name="T52" fmla="*/ 704 w 768"/>
                    <a:gd name="T53" fmla="*/ 347 h 547"/>
                    <a:gd name="T54" fmla="*/ 593 w 768"/>
                    <a:gd name="T55" fmla="*/ 367 h 547"/>
                    <a:gd name="T56" fmla="*/ 593 w 768"/>
                    <a:gd name="T57" fmla="*/ 367 h 547"/>
                    <a:gd name="T58" fmla="*/ 558 w 768"/>
                    <a:gd name="T59" fmla="*/ 358 h 547"/>
                    <a:gd name="T60" fmla="*/ 558 w 768"/>
                    <a:gd name="T61" fmla="*/ 358 h 547"/>
                    <a:gd name="T62" fmla="*/ 18 w 768"/>
                    <a:gd name="T63" fmla="*/ 543 h 547"/>
                    <a:gd name="T64" fmla="*/ 18 w 768"/>
                    <a:gd name="T65" fmla="*/ 543 h 547"/>
                    <a:gd name="T66" fmla="*/ 10 w 768"/>
                    <a:gd name="T67" fmla="*/ 546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68" h="547">
                      <a:moveTo>
                        <a:pt x="19" y="103"/>
                      </a:moveTo>
                      <a:lnTo>
                        <a:pt x="19" y="507"/>
                      </a:lnTo>
                      <a:lnTo>
                        <a:pt x="19" y="507"/>
                      </a:lnTo>
                      <a:cubicBezTo>
                        <a:pt x="186" y="291"/>
                        <a:pt x="396" y="303"/>
                        <a:pt x="562" y="339"/>
                      </a:cubicBezTo>
                      <a:lnTo>
                        <a:pt x="562" y="339"/>
                      </a:lnTo>
                      <a:cubicBezTo>
                        <a:pt x="575" y="342"/>
                        <a:pt x="587" y="345"/>
                        <a:pt x="598" y="348"/>
                      </a:cubicBezTo>
                      <a:lnTo>
                        <a:pt x="598" y="348"/>
                      </a:lnTo>
                      <a:cubicBezTo>
                        <a:pt x="645" y="361"/>
                        <a:pt x="670" y="366"/>
                        <a:pt x="688" y="336"/>
                      </a:cubicBezTo>
                      <a:lnTo>
                        <a:pt x="688" y="336"/>
                      </a:lnTo>
                      <a:cubicBezTo>
                        <a:pt x="705" y="308"/>
                        <a:pt x="724" y="281"/>
                        <a:pt x="743" y="256"/>
                      </a:cubicBezTo>
                      <a:lnTo>
                        <a:pt x="743" y="256"/>
                      </a:lnTo>
                      <a:cubicBezTo>
                        <a:pt x="483" y="26"/>
                        <a:pt x="156" y="70"/>
                        <a:pt x="19" y="103"/>
                      </a:cubicBezTo>
                      <a:close/>
                      <a:moveTo>
                        <a:pt x="10" y="546"/>
                      </a:moveTo>
                      <a:lnTo>
                        <a:pt x="10" y="546"/>
                      </a:lnTo>
                      <a:cubicBezTo>
                        <a:pt x="9" y="546"/>
                        <a:pt x="7" y="546"/>
                        <a:pt x="7" y="546"/>
                      </a:cubicBezTo>
                      <a:lnTo>
                        <a:pt x="7" y="546"/>
                      </a:lnTo>
                      <a:cubicBezTo>
                        <a:pt x="3" y="544"/>
                        <a:pt x="0" y="541"/>
                        <a:pt x="0" y="536"/>
                      </a:cubicBezTo>
                      <a:lnTo>
                        <a:pt x="0" y="95"/>
                      </a:lnTo>
                      <a:lnTo>
                        <a:pt x="0" y="95"/>
                      </a:lnTo>
                      <a:cubicBezTo>
                        <a:pt x="0" y="91"/>
                        <a:pt x="3" y="87"/>
                        <a:pt x="7" y="86"/>
                      </a:cubicBezTo>
                      <a:lnTo>
                        <a:pt x="7" y="86"/>
                      </a:lnTo>
                      <a:cubicBezTo>
                        <a:pt x="143" y="52"/>
                        <a:pt x="489" y="0"/>
                        <a:pt x="763" y="247"/>
                      </a:cubicBezTo>
                      <a:lnTo>
                        <a:pt x="763" y="247"/>
                      </a:lnTo>
                      <a:cubicBezTo>
                        <a:pt x="766" y="250"/>
                        <a:pt x="767" y="256"/>
                        <a:pt x="764" y="260"/>
                      </a:cubicBezTo>
                      <a:lnTo>
                        <a:pt x="764" y="260"/>
                      </a:lnTo>
                      <a:cubicBezTo>
                        <a:pt x="743" y="287"/>
                        <a:pt x="723" y="316"/>
                        <a:pt x="704" y="347"/>
                      </a:cubicBezTo>
                      <a:lnTo>
                        <a:pt x="704" y="347"/>
                      </a:lnTo>
                      <a:cubicBezTo>
                        <a:pt x="678" y="391"/>
                        <a:pt x="636" y="379"/>
                        <a:pt x="593" y="367"/>
                      </a:cubicBezTo>
                      <a:lnTo>
                        <a:pt x="593" y="367"/>
                      </a:lnTo>
                      <a:cubicBezTo>
                        <a:pt x="582" y="364"/>
                        <a:pt x="570" y="361"/>
                        <a:pt x="558" y="358"/>
                      </a:cubicBezTo>
                      <a:lnTo>
                        <a:pt x="558" y="358"/>
                      </a:lnTo>
                      <a:cubicBezTo>
                        <a:pt x="392" y="323"/>
                        <a:pt x="180" y="311"/>
                        <a:pt x="18" y="543"/>
                      </a:cubicBezTo>
                      <a:lnTo>
                        <a:pt x="18" y="543"/>
                      </a:lnTo>
                      <a:cubicBezTo>
                        <a:pt x="16" y="545"/>
                        <a:pt x="13" y="546"/>
                        <a:pt x="10" y="54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64" name="Freeform 186">
                  <a:extLst>
                    <a:ext uri="{FF2B5EF4-FFF2-40B4-BE49-F238E27FC236}">
                      <a16:creationId xmlns:a16="http://schemas.microsoft.com/office/drawing/2014/main" id="{BEC37FC8-C446-4108-8ED8-A3B34924D0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3093" y="4099746"/>
                  <a:ext cx="1150399" cy="691010"/>
                </a:xfrm>
                <a:custGeom>
                  <a:avLst/>
                  <a:gdLst>
                    <a:gd name="T0" fmla="*/ 1281 w 1312"/>
                    <a:gd name="T1" fmla="*/ 30 h 790"/>
                    <a:gd name="T2" fmla="*/ 1281 w 1312"/>
                    <a:gd name="T3" fmla="*/ 30 h 790"/>
                    <a:gd name="T4" fmla="*/ 1209 w 1312"/>
                    <a:gd name="T5" fmla="*/ 0 h 790"/>
                    <a:gd name="T6" fmla="*/ 655 w 1312"/>
                    <a:gd name="T7" fmla="*/ 0 h 790"/>
                    <a:gd name="T8" fmla="*/ 103 w 1312"/>
                    <a:gd name="T9" fmla="*/ 0 h 790"/>
                    <a:gd name="T10" fmla="*/ 103 w 1312"/>
                    <a:gd name="T11" fmla="*/ 0 h 790"/>
                    <a:gd name="T12" fmla="*/ 29 w 1312"/>
                    <a:gd name="T13" fmla="*/ 30 h 790"/>
                    <a:gd name="T14" fmla="*/ 29 w 1312"/>
                    <a:gd name="T15" fmla="*/ 30 h 790"/>
                    <a:gd name="T16" fmla="*/ 0 w 1312"/>
                    <a:gd name="T17" fmla="*/ 103 h 790"/>
                    <a:gd name="T18" fmla="*/ 0 w 1312"/>
                    <a:gd name="T19" fmla="*/ 630 h 790"/>
                    <a:gd name="T20" fmla="*/ 0 w 1312"/>
                    <a:gd name="T21" fmla="*/ 630 h 790"/>
                    <a:gd name="T22" fmla="*/ 746 w 1312"/>
                    <a:gd name="T23" fmla="*/ 789 h 790"/>
                    <a:gd name="T24" fmla="*/ 746 w 1312"/>
                    <a:gd name="T25" fmla="*/ 789 h 790"/>
                    <a:gd name="T26" fmla="*/ 1311 w 1312"/>
                    <a:gd name="T27" fmla="*/ 544 h 790"/>
                    <a:gd name="T28" fmla="*/ 1311 w 1312"/>
                    <a:gd name="T29" fmla="*/ 103 h 790"/>
                    <a:gd name="T30" fmla="*/ 1311 w 1312"/>
                    <a:gd name="T31" fmla="*/ 103 h 790"/>
                    <a:gd name="T32" fmla="*/ 1281 w 1312"/>
                    <a:gd name="T33" fmla="*/ 30 h 7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12" h="790">
                      <a:moveTo>
                        <a:pt x="1281" y="30"/>
                      </a:moveTo>
                      <a:lnTo>
                        <a:pt x="1281" y="30"/>
                      </a:lnTo>
                      <a:cubicBezTo>
                        <a:pt x="1263" y="12"/>
                        <a:pt x="1237" y="0"/>
                        <a:pt x="1209" y="0"/>
                      </a:cubicBezTo>
                      <a:lnTo>
                        <a:pt x="655" y="0"/>
                      </a:lnTo>
                      <a:lnTo>
                        <a:pt x="103" y="0"/>
                      </a:lnTo>
                      <a:lnTo>
                        <a:pt x="103" y="0"/>
                      </a:lnTo>
                      <a:cubicBezTo>
                        <a:pt x="74" y="0"/>
                        <a:pt x="49" y="12"/>
                        <a:pt x="29" y="30"/>
                      </a:cubicBezTo>
                      <a:lnTo>
                        <a:pt x="29" y="30"/>
                      </a:lnTo>
                      <a:cubicBezTo>
                        <a:pt x="11" y="48"/>
                        <a:pt x="0" y="74"/>
                        <a:pt x="0" y="103"/>
                      </a:cubicBezTo>
                      <a:lnTo>
                        <a:pt x="0" y="630"/>
                      </a:lnTo>
                      <a:lnTo>
                        <a:pt x="0" y="630"/>
                      </a:lnTo>
                      <a:cubicBezTo>
                        <a:pt x="127" y="599"/>
                        <a:pt x="474" y="543"/>
                        <a:pt x="746" y="789"/>
                      </a:cubicBezTo>
                      <a:lnTo>
                        <a:pt x="746" y="789"/>
                      </a:lnTo>
                      <a:cubicBezTo>
                        <a:pt x="956" y="517"/>
                        <a:pt x="1216" y="528"/>
                        <a:pt x="1311" y="544"/>
                      </a:cubicBezTo>
                      <a:lnTo>
                        <a:pt x="1311" y="103"/>
                      </a:lnTo>
                      <a:lnTo>
                        <a:pt x="1311" y="103"/>
                      </a:lnTo>
                      <a:cubicBezTo>
                        <a:pt x="1311" y="74"/>
                        <a:pt x="1300" y="48"/>
                        <a:pt x="1281" y="3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65" name="Freeform 187">
                  <a:extLst>
                    <a:ext uri="{FF2B5EF4-FFF2-40B4-BE49-F238E27FC236}">
                      <a16:creationId xmlns:a16="http://schemas.microsoft.com/office/drawing/2014/main" id="{8429D671-33B1-4A82-8E59-CF1819FA80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75372" y="4092025"/>
                  <a:ext cx="1165841" cy="706452"/>
                </a:xfrm>
                <a:custGeom>
                  <a:avLst/>
                  <a:gdLst>
                    <a:gd name="T0" fmla="*/ 245 w 1332"/>
                    <a:gd name="T1" fmla="*/ 602 h 809"/>
                    <a:gd name="T2" fmla="*/ 245 w 1332"/>
                    <a:gd name="T3" fmla="*/ 602 h 809"/>
                    <a:gd name="T4" fmla="*/ 755 w 1332"/>
                    <a:gd name="T5" fmla="*/ 785 h 809"/>
                    <a:gd name="T6" fmla="*/ 755 w 1332"/>
                    <a:gd name="T7" fmla="*/ 785 h 809"/>
                    <a:gd name="T8" fmla="*/ 1312 w 1332"/>
                    <a:gd name="T9" fmla="*/ 543 h 809"/>
                    <a:gd name="T10" fmla="*/ 1312 w 1332"/>
                    <a:gd name="T11" fmla="*/ 113 h 809"/>
                    <a:gd name="T12" fmla="*/ 1312 w 1332"/>
                    <a:gd name="T13" fmla="*/ 113 h 809"/>
                    <a:gd name="T14" fmla="*/ 1284 w 1332"/>
                    <a:gd name="T15" fmla="*/ 47 h 809"/>
                    <a:gd name="T16" fmla="*/ 1284 w 1332"/>
                    <a:gd name="T17" fmla="*/ 47 h 809"/>
                    <a:gd name="T18" fmla="*/ 1219 w 1332"/>
                    <a:gd name="T19" fmla="*/ 20 h 809"/>
                    <a:gd name="T20" fmla="*/ 113 w 1332"/>
                    <a:gd name="T21" fmla="*/ 20 h 809"/>
                    <a:gd name="T22" fmla="*/ 113 w 1332"/>
                    <a:gd name="T23" fmla="*/ 20 h 809"/>
                    <a:gd name="T24" fmla="*/ 46 w 1332"/>
                    <a:gd name="T25" fmla="*/ 47 h 809"/>
                    <a:gd name="T26" fmla="*/ 46 w 1332"/>
                    <a:gd name="T27" fmla="*/ 47 h 809"/>
                    <a:gd name="T28" fmla="*/ 19 w 1332"/>
                    <a:gd name="T29" fmla="*/ 113 h 809"/>
                    <a:gd name="T30" fmla="*/ 19 w 1332"/>
                    <a:gd name="T31" fmla="*/ 628 h 809"/>
                    <a:gd name="T32" fmla="*/ 19 w 1332"/>
                    <a:gd name="T33" fmla="*/ 628 h 809"/>
                    <a:gd name="T34" fmla="*/ 245 w 1332"/>
                    <a:gd name="T35" fmla="*/ 602 h 809"/>
                    <a:gd name="T36" fmla="*/ 756 w 1332"/>
                    <a:gd name="T37" fmla="*/ 808 h 809"/>
                    <a:gd name="T38" fmla="*/ 756 w 1332"/>
                    <a:gd name="T39" fmla="*/ 808 h 809"/>
                    <a:gd name="T40" fmla="*/ 750 w 1332"/>
                    <a:gd name="T41" fmla="*/ 806 h 809"/>
                    <a:gd name="T42" fmla="*/ 750 w 1332"/>
                    <a:gd name="T43" fmla="*/ 806 h 809"/>
                    <a:gd name="T44" fmla="*/ 12 w 1332"/>
                    <a:gd name="T45" fmla="*/ 650 h 809"/>
                    <a:gd name="T46" fmla="*/ 12 w 1332"/>
                    <a:gd name="T47" fmla="*/ 650 h 809"/>
                    <a:gd name="T48" fmla="*/ 4 w 1332"/>
                    <a:gd name="T49" fmla="*/ 648 h 809"/>
                    <a:gd name="T50" fmla="*/ 4 w 1332"/>
                    <a:gd name="T51" fmla="*/ 648 h 809"/>
                    <a:gd name="T52" fmla="*/ 0 w 1332"/>
                    <a:gd name="T53" fmla="*/ 640 h 809"/>
                    <a:gd name="T54" fmla="*/ 0 w 1332"/>
                    <a:gd name="T55" fmla="*/ 113 h 809"/>
                    <a:gd name="T56" fmla="*/ 0 w 1332"/>
                    <a:gd name="T57" fmla="*/ 113 h 809"/>
                    <a:gd name="T58" fmla="*/ 32 w 1332"/>
                    <a:gd name="T59" fmla="*/ 33 h 809"/>
                    <a:gd name="T60" fmla="*/ 32 w 1332"/>
                    <a:gd name="T61" fmla="*/ 33 h 809"/>
                    <a:gd name="T62" fmla="*/ 113 w 1332"/>
                    <a:gd name="T63" fmla="*/ 0 h 809"/>
                    <a:gd name="T64" fmla="*/ 1219 w 1332"/>
                    <a:gd name="T65" fmla="*/ 0 h 809"/>
                    <a:gd name="T66" fmla="*/ 1219 w 1332"/>
                    <a:gd name="T67" fmla="*/ 0 h 809"/>
                    <a:gd name="T68" fmla="*/ 1298 w 1332"/>
                    <a:gd name="T69" fmla="*/ 33 h 809"/>
                    <a:gd name="T70" fmla="*/ 1298 w 1332"/>
                    <a:gd name="T71" fmla="*/ 33 h 809"/>
                    <a:gd name="T72" fmla="*/ 1298 w 1332"/>
                    <a:gd name="T73" fmla="*/ 33 h 809"/>
                    <a:gd name="T74" fmla="*/ 1331 w 1332"/>
                    <a:gd name="T75" fmla="*/ 113 h 809"/>
                    <a:gd name="T76" fmla="*/ 1331 w 1332"/>
                    <a:gd name="T77" fmla="*/ 554 h 809"/>
                    <a:gd name="T78" fmla="*/ 1331 w 1332"/>
                    <a:gd name="T79" fmla="*/ 554 h 809"/>
                    <a:gd name="T80" fmla="*/ 1328 w 1332"/>
                    <a:gd name="T81" fmla="*/ 561 h 809"/>
                    <a:gd name="T82" fmla="*/ 1328 w 1332"/>
                    <a:gd name="T83" fmla="*/ 561 h 809"/>
                    <a:gd name="T84" fmla="*/ 1320 w 1332"/>
                    <a:gd name="T85" fmla="*/ 564 h 809"/>
                    <a:gd name="T86" fmla="*/ 1320 w 1332"/>
                    <a:gd name="T87" fmla="*/ 564 h 809"/>
                    <a:gd name="T88" fmla="*/ 764 w 1332"/>
                    <a:gd name="T89" fmla="*/ 805 h 809"/>
                    <a:gd name="T90" fmla="*/ 764 w 1332"/>
                    <a:gd name="T91" fmla="*/ 805 h 809"/>
                    <a:gd name="T92" fmla="*/ 757 w 1332"/>
                    <a:gd name="T93" fmla="*/ 808 h 809"/>
                    <a:gd name="T94" fmla="*/ 757 w 1332"/>
                    <a:gd name="T95" fmla="*/ 808 h 809"/>
                    <a:gd name="T96" fmla="*/ 756 w 1332"/>
                    <a:gd name="T97" fmla="*/ 808 h 8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32" h="809">
                      <a:moveTo>
                        <a:pt x="245" y="602"/>
                      </a:moveTo>
                      <a:lnTo>
                        <a:pt x="245" y="602"/>
                      </a:lnTo>
                      <a:cubicBezTo>
                        <a:pt x="399" y="602"/>
                        <a:pt x="590" y="639"/>
                        <a:pt x="755" y="785"/>
                      </a:cubicBezTo>
                      <a:lnTo>
                        <a:pt x="755" y="785"/>
                      </a:lnTo>
                      <a:cubicBezTo>
                        <a:pt x="958" y="529"/>
                        <a:pt x="1204" y="528"/>
                        <a:pt x="1312" y="543"/>
                      </a:cubicBezTo>
                      <a:lnTo>
                        <a:pt x="1312" y="113"/>
                      </a:lnTo>
                      <a:lnTo>
                        <a:pt x="1312" y="113"/>
                      </a:lnTo>
                      <a:cubicBezTo>
                        <a:pt x="1312" y="88"/>
                        <a:pt x="1302" y="64"/>
                        <a:pt x="1284" y="47"/>
                      </a:cubicBezTo>
                      <a:lnTo>
                        <a:pt x="1284" y="47"/>
                      </a:lnTo>
                      <a:cubicBezTo>
                        <a:pt x="1267" y="29"/>
                        <a:pt x="1243" y="20"/>
                        <a:pt x="1219" y="20"/>
                      </a:cubicBezTo>
                      <a:lnTo>
                        <a:pt x="113" y="20"/>
                      </a:lnTo>
                      <a:lnTo>
                        <a:pt x="113" y="20"/>
                      </a:lnTo>
                      <a:cubicBezTo>
                        <a:pt x="88" y="20"/>
                        <a:pt x="65" y="29"/>
                        <a:pt x="46" y="47"/>
                      </a:cubicBezTo>
                      <a:lnTo>
                        <a:pt x="46" y="47"/>
                      </a:lnTo>
                      <a:cubicBezTo>
                        <a:pt x="29" y="64"/>
                        <a:pt x="19" y="88"/>
                        <a:pt x="19" y="113"/>
                      </a:cubicBezTo>
                      <a:lnTo>
                        <a:pt x="19" y="628"/>
                      </a:lnTo>
                      <a:lnTo>
                        <a:pt x="19" y="628"/>
                      </a:lnTo>
                      <a:cubicBezTo>
                        <a:pt x="73" y="615"/>
                        <a:pt x="153" y="602"/>
                        <a:pt x="245" y="602"/>
                      </a:cubicBezTo>
                      <a:close/>
                      <a:moveTo>
                        <a:pt x="756" y="808"/>
                      </a:moveTo>
                      <a:lnTo>
                        <a:pt x="756" y="808"/>
                      </a:lnTo>
                      <a:cubicBezTo>
                        <a:pt x="754" y="808"/>
                        <a:pt x="752" y="808"/>
                        <a:pt x="750" y="806"/>
                      </a:cubicBezTo>
                      <a:lnTo>
                        <a:pt x="750" y="806"/>
                      </a:lnTo>
                      <a:cubicBezTo>
                        <a:pt x="484" y="566"/>
                        <a:pt x="145" y="617"/>
                        <a:pt x="12" y="650"/>
                      </a:cubicBezTo>
                      <a:lnTo>
                        <a:pt x="12" y="650"/>
                      </a:lnTo>
                      <a:cubicBezTo>
                        <a:pt x="9" y="651"/>
                        <a:pt x="6" y="650"/>
                        <a:pt x="4" y="648"/>
                      </a:cubicBezTo>
                      <a:lnTo>
                        <a:pt x="4" y="648"/>
                      </a:lnTo>
                      <a:cubicBezTo>
                        <a:pt x="1" y="646"/>
                        <a:pt x="0" y="644"/>
                        <a:pt x="0" y="640"/>
                      </a:cubicBezTo>
                      <a:lnTo>
                        <a:pt x="0" y="113"/>
                      </a:lnTo>
                      <a:lnTo>
                        <a:pt x="0" y="113"/>
                      </a:lnTo>
                      <a:cubicBezTo>
                        <a:pt x="0" y="82"/>
                        <a:pt x="12" y="54"/>
                        <a:pt x="32" y="33"/>
                      </a:cubicBezTo>
                      <a:lnTo>
                        <a:pt x="32" y="33"/>
                      </a:lnTo>
                      <a:cubicBezTo>
                        <a:pt x="54" y="11"/>
                        <a:pt x="82" y="0"/>
                        <a:pt x="113" y="0"/>
                      </a:cubicBezTo>
                      <a:lnTo>
                        <a:pt x="1219" y="0"/>
                      </a:lnTo>
                      <a:lnTo>
                        <a:pt x="1219" y="0"/>
                      </a:lnTo>
                      <a:cubicBezTo>
                        <a:pt x="1248" y="0"/>
                        <a:pt x="1277" y="11"/>
                        <a:pt x="1298" y="33"/>
                      </a:cubicBezTo>
                      <a:lnTo>
                        <a:pt x="1298" y="33"/>
                      </a:lnTo>
                      <a:lnTo>
                        <a:pt x="1298" y="33"/>
                      </a:lnTo>
                      <a:cubicBezTo>
                        <a:pt x="1320" y="54"/>
                        <a:pt x="1331" y="82"/>
                        <a:pt x="1331" y="113"/>
                      </a:cubicBezTo>
                      <a:lnTo>
                        <a:pt x="1331" y="554"/>
                      </a:lnTo>
                      <a:lnTo>
                        <a:pt x="1331" y="554"/>
                      </a:lnTo>
                      <a:cubicBezTo>
                        <a:pt x="1331" y="557"/>
                        <a:pt x="1330" y="559"/>
                        <a:pt x="1328" y="561"/>
                      </a:cubicBezTo>
                      <a:lnTo>
                        <a:pt x="1328" y="561"/>
                      </a:lnTo>
                      <a:cubicBezTo>
                        <a:pt x="1326" y="564"/>
                        <a:pt x="1322" y="565"/>
                        <a:pt x="1320" y="564"/>
                      </a:cubicBezTo>
                      <a:lnTo>
                        <a:pt x="1320" y="564"/>
                      </a:lnTo>
                      <a:cubicBezTo>
                        <a:pt x="1222" y="548"/>
                        <a:pt x="969" y="540"/>
                        <a:pt x="764" y="805"/>
                      </a:cubicBezTo>
                      <a:lnTo>
                        <a:pt x="764" y="805"/>
                      </a:lnTo>
                      <a:cubicBezTo>
                        <a:pt x="762" y="806"/>
                        <a:pt x="759" y="808"/>
                        <a:pt x="757" y="808"/>
                      </a:cubicBezTo>
                      <a:lnTo>
                        <a:pt x="757" y="808"/>
                      </a:lnTo>
                      <a:cubicBezTo>
                        <a:pt x="757" y="808"/>
                        <a:pt x="757" y="808"/>
                        <a:pt x="756" y="8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66" name="Freeform 188">
                  <a:extLst>
                    <a:ext uri="{FF2B5EF4-FFF2-40B4-BE49-F238E27FC236}">
                      <a16:creationId xmlns:a16="http://schemas.microsoft.com/office/drawing/2014/main" id="{A06087CB-2297-4152-ACAD-1D4171C741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2994" y="4242579"/>
                  <a:ext cx="212321" cy="212323"/>
                </a:xfrm>
                <a:custGeom>
                  <a:avLst/>
                  <a:gdLst>
                    <a:gd name="T0" fmla="*/ 240 w 241"/>
                    <a:gd name="T1" fmla="*/ 120 h 241"/>
                    <a:gd name="T2" fmla="*/ 240 w 241"/>
                    <a:gd name="T3" fmla="*/ 120 h 241"/>
                    <a:gd name="T4" fmla="*/ 120 w 241"/>
                    <a:gd name="T5" fmla="*/ 240 h 241"/>
                    <a:gd name="T6" fmla="*/ 120 w 241"/>
                    <a:gd name="T7" fmla="*/ 240 h 241"/>
                    <a:gd name="T8" fmla="*/ 0 w 241"/>
                    <a:gd name="T9" fmla="*/ 120 h 241"/>
                    <a:gd name="T10" fmla="*/ 0 w 241"/>
                    <a:gd name="T11" fmla="*/ 120 h 241"/>
                    <a:gd name="T12" fmla="*/ 120 w 241"/>
                    <a:gd name="T13" fmla="*/ 0 h 241"/>
                    <a:gd name="T14" fmla="*/ 120 w 241"/>
                    <a:gd name="T15" fmla="*/ 0 h 241"/>
                    <a:gd name="T16" fmla="*/ 240 w 241"/>
                    <a:gd name="T17" fmla="*/ 120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1" h="241">
                      <a:moveTo>
                        <a:pt x="240" y="120"/>
                      </a:moveTo>
                      <a:lnTo>
                        <a:pt x="240" y="120"/>
                      </a:lnTo>
                      <a:cubicBezTo>
                        <a:pt x="240" y="186"/>
                        <a:pt x="186" y="240"/>
                        <a:pt x="120" y="240"/>
                      </a:cubicBezTo>
                      <a:lnTo>
                        <a:pt x="120" y="240"/>
                      </a:lnTo>
                      <a:cubicBezTo>
                        <a:pt x="54" y="240"/>
                        <a:pt x="0" y="186"/>
                        <a:pt x="0" y="120"/>
                      </a:cubicBezTo>
                      <a:lnTo>
                        <a:pt x="0" y="120"/>
                      </a:lnTo>
                      <a:cubicBezTo>
                        <a:pt x="0" y="53"/>
                        <a:pt x="54" y="0"/>
                        <a:pt x="120" y="0"/>
                      </a:cubicBezTo>
                      <a:lnTo>
                        <a:pt x="120" y="0"/>
                      </a:lnTo>
                      <a:cubicBezTo>
                        <a:pt x="186" y="0"/>
                        <a:pt x="240" y="53"/>
                        <a:pt x="240" y="12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67" name="Freeform 189">
                  <a:extLst>
                    <a:ext uri="{FF2B5EF4-FFF2-40B4-BE49-F238E27FC236}">
                      <a16:creationId xmlns:a16="http://schemas.microsoft.com/office/drawing/2014/main" id="{36FFA9B7-6EA8-4945-807D-D4C76D2456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38094" y="4922010"/>
                  <a:ext cx="420782" cy="339715"/>
                </a:xfrm>
                <a:custGeom>
                  <a:avLst/>
                  <a:gdLst>
                    <a:gd name="T0" fmla="*/ 413 w 480"/>
                    <a:gd name="T1" fmla="*/ 389 h 390"/>
                    <a:gd name="T2" fmla="*/ 239 w 480"/>
                    <a:gd name="T3" fmla="*/ 389 h 390"/>
                    <a:gd name="T4" fmla="*/ 66 w 480"/>
                    <a:gd name="T5" fmla="*/ 389 h 390"/>
                    <a:gd name="T6" fmla="*/ 66 w 480"/>
                    <a:gd name="T7" fmla="*/ 389 h 390"/>
                    <a:gd name="T8" fmla="*/ 19 w 480"/>
                    <a:gd name="T9" fmla="*/ 370 h 390"/>
                    <a:gd name="T10" fmla="*/ 19 w 480"/>
                    <a:gd name="T11" fmla="*/ 370 h 390"/>
                    <a:gd name="T12" fmla="*/ 0 w 480"/>
                    <a:gd name="T13" fmla="*/ 324 h 390"/>
                    <a:gd name="T14" fmla="*/ 0 w 480"/>
                    <a:gd name="T15" fmla="*/ 195 h 390"/>
                    <a:gd name="T16" fmla="*/ 0 w 480"/>
                    <a:gd name="T17" fmla="*/ 65 h 390"/>
                    <a:gd name="T18" fmla="*/ 0 w 480"/>
                    <a:gd name="T19" fmla="*/ 65 h 390"/>
                    <a:gd name="T20" fmla="*/ 19 w 480"/>
                    <a:gd name="T21" fmla="*/ 19 h 390"/>
                    <a:gd name="T22" fmla="*/ 19 w 480"/>
                    <a:gd name="T23" fmla="*/ 19 h 390"/>
                    <a:gd name="T24" fmla="*/ 66 w 480"/>
                    <a:gd name="T25" fmla="*/ 0 h 390"/>
                    <a:gd name="T26" fmla="*/ 239 w 480"/>
                    <a:gd name="T27" fmla="*/ 0 h 390"/>
                    <a:gd name="T28" fmla="*/ 413 w 480"/>
                    <a:gd name="T29" fmla="*/ 0 h 390"/>
                    <a:gd name="T30" fmla="*/ 413 w 480"/>
                    <a:gd name="T31" fmla="*/ 0 h 390"/>
                    <a:gd name="T32" fmla="*/ 459 w 480"/>
                    <a:gd name="T33" fmla="*/ 19 h 390"/>
                    <a:gd name="T34" fmla="*/ 459 w 480"/>
                    <a:gd name="T35" fmla="*/ 19 h 390"/>
                    <a:gd name="T36" fmla="*/ 479 w 480"/>
                    <a:gd name="T37" fmla="*/ 65 h 390"/>
                    <a:gd name="T38" fmla="*/ 479 w 480"/>
                    <a:gd name="T39" fmla="*/ 195 h 390"/>
                    <a:gd name="T40" fmla="*/ 479 w 480"/>
                    <a:gd name="T41" fmla="*/ 324 h 390"/>
                    <a:gd name="T42" fmla="*/ 479 w 480"/>
                    <a:gd name="T43" fmla="*/ 324 h 390"/>
                    <a:gd name="T44" fmla="*/ 459 w 480"/>
                    <a:gd name="T45" fmla="*/ 370 h 390"/>
                    <a:gd name="T46" fmla="*/ 459 w 480"/>
                    <a:gd name="T47" fmla="*/ 370 h 390"/>
                    <a:gd name="T48" fmla="*/ 413 w 480"/>
                    <a:gd name="T49" fmla="*/ 389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80" h="390">
                      <a:moveTo>
                        <a:pt x="413" y="389"/>
                      </a:moveTo>
                      <a:lnTo>
                        <a:pt x="239" y="389"/>
                      </a:lnTo>
                      <a:lnTo>
                        <a:pt x="66" y="389"/>
                      </a:lnTo>
                      <a:lnTo>
                        <a:pt x="66" y="389"/>
                      </a:lnTo>
                      <a:cubicBezTo>
                        <a:pt x="47" y="389"/>
                        <a:pt x="31" y="381"/>
                        <a:pt x="19" y="370"/>
                      </a:cubicBezTo>
                      <a:lnTo>
                        <a:pt x="19" y="370"/>
                      </a:lnTo>
                      <a:cubicBezTo>
                        <a:pt x="7" y="358"/>
                        <a:pt x="0" y="341"/>
                        <a:pt x="0" y="324"/>
                      </a:cubicBezTo>
                      <a:lnTo>
                        <a:pt x="0" y="195"/>
                      </a:lnTo>
                      <a:lnTo>
                        <a:pt x="0" y="65"/>
                      </a:lnTo>
                      <a:lnTo>
                        <a:pt x="0" y="65"/>
                      </a:lnTo>
                      <a:cubicBezTo>
                        <a:pt x="0" y="48"/>
                        <a:pt x="7" y="31"/>
                        <a:pt x="19" y="19"/>
                      </a:cubicBezTo>
                      <a:lnTo>
                        <a:pt x="19" y="19"/>
                      </a:lnTo>
                      <a:cubicBezTo>
                        <a:pt x="31" y="8"/>
                        <a:pt x="47" y="0"/>
                        <a:pt x="66" y="0"/>
                      </a:cubicBezTo>
                      <a:lnTo>
                        <a:pt x="239" y="0"/>
                      </a:lnTo>
                      <a:lnTo>
                        <a:pt x="413" y="0"/>
                      </a:lnTo>
                      <a:lnTo>
                        <a:pt x="413" y="0"/>
                      </a:lnTo>
                      <a:cubicBezTo>
                        <a:pt x="432" y="0"/>
                        <a:pt x="448" y="8"/>
                        <a:pt x="459" y="19"/>
                      </a:cubicBezTo>
                      <a:lnTo>
                        <a:pt x="459" y="19"/>
                      </a:lnTo>
                      <a:cubicBezTo>
                        <a:pt x="472" y="31"/>
                        <a:pt x="479" y="48"/>
                        <a:pt x="479" y="65"/>
                      </a:cubicBezTo>
                      <a:lnTo>
                        <a:pt x="479" y="195"/>
                      </a:lnTo>
                      <a:lnTo>
                        <a:pt x="479" y="324"/>
                      </a:lnTo>
                      <a:lnTo>
                        <a:pt x="479" y="324"/>
                      </a:lnTo>
                      <a:cubicBezTo>
                        <a:pt x="479" y="341"/>
                        <a:pt x="472" y="358"/>
                        <a:pt x="459" y="370"/>
                      </a:cubicBezTo>
                      <a:lnTo>
                        <a:pt x="459" y="370"/>
                      </a:lnTo>
                      <a:cubicBezTo>
                        <a:pt x="448" y="381"/>
                        <a:pt x="432" y="389"/>
                        <a:pt x="413" y="389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68" name="Freeform 190">
                  <a:extLst>
                    <a:ext uri="{FF2B5EF4-FFF2-40B4-BE49-F238E27FC236}">
                      <a16:creationId xmlns:a16="http://schemas.microsoft.com/office/drawing/2014/main" id="{8A80621A-249F-420C-9494-C7B8EF33E5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30374" y="4914289"/>
                  <a:ext cx="436224" cy="359018"/>
                </a:xfrm>
                <a:custGeom>
                  <a:avLst/>
                  <a:gdLst>
                    <a:gd name="T0" fmla="*/ 76 w 500"/>
                    <a:gd name="T1" fmla="*/ 20 h 409"/>
                    <a:gd name="T2" fmla="*/ 76 w 500"/>
                    <a:gd name="T3" fmla="*/ 20 h 409"/>
                    <a:gd name="T4" fmla="*/ 36 w 500"/>
                    <a:gd name="T5" fmla="*/ 36 h 409"/>
                    <a:gd name="T6" fmla="*/ 36 w 500"/>
                    <a:gd name="T7" fmla="*/ 36 h 409"/>
                    <a:gd name="T8" fmla="*/ 20 w 500"/>
                    <a:gd name="T9" fmla="*/ 75 h 409"/>
                    <a:gd name="T10" fmla="*/ 20 w 500"/>
                    <a:gd name="T11" fmla="*/ 334 h 409"/>
                    <a:gd name="T12" fmla="*/ 20 w 500"/>
                    <a:gd name="T13" fmla="*/ 334 h 409"/>
                    <a:gd name="T14" fmla="*/ 36 w 500"/>
                    <a:gd name="T15" fmla="*/ 373 h 409"/>
                    <a:gd name="T16" fmla="*/ 36 w 500"/>
                    <a:gd name="T17" fmla="*/ 373 h 409"/>
                    <a:gd name="T18" fmla="*/ 76 w 500"/>
                    <a:gd name="T19" fmla="*/ 389 h 409"/>
                    <a:gd name="T20" fmla="*/ 423 w 500"/>
                    <a:gd name="T21" fmla="*/ 389 h 409"/>
                    <a:gd name="T22" fmla="*/ 423 w 500"/>
                    <a:gd name="T23" fmla="*/ 389 h 409"/>
                    <a:gd name="T24" fmla="*/ 462 w 500"/>
                    <a:gd name="T25" fmla="*/ 373 h 409"/>
                    <a:gd name="T26" fmla="*/ 462 w 500"/>
                    <a:gd name="T27" fmla="*/ 373 h 409"/>
                    <a:gd name="T28" fmla="*/ 479 w 500"/>
                    <a:gd name="T29" fmla="*/ 334 h 409"/>
                    <a:gd name="T30" fmla="*/ 479 w 500"/>
                    <a:gd name="T31" fmla="*/ 75 h 409"/>
                    <a:gd name="T32" fmla="*/ 479 w 500"/>
                    <a:gd name="T33" fmla="*/ 75 h 409"/>
                    <a:gd name="T34" fmla="*/ 462 w 500"/>
                    <a:gd name="T35" fmla="*/ 36 h 409"/>
                    <a:gd name="T36" fmla="*/ 462 w 500"/>
                    <a:gd name="T37" fmla="*/ 36 h 409"/>
                    <a:gd name="T38" fmla="*/ 423 w 500"/>
                    <a:gd name="T39" fmla="*/ 20 h 409"/>
                    <a:gd name="T40" fmla="*/ 76 w 500"/>
                    <a:gd name="T41" fmla="*/ 20 h 409"/>
                    <a:gd name="T42" fmla="*/ 423 w 500"/>
                    <a:gd name="T43" fmla="*/ 408 h 409"/>
                    <a:gd name="T44" fmla="*/ 76 w 500"/>
                    <a:gd name="T45" fmla="*/ 408 h 409"/>
                    <a:gd name="T46" fmla="*/ 76 w 500"/>
                    <a:gd name="T47" fmla="*/ 408 h 409"/>
                    <a:gd name="T48" fmla="*/ 22 w 500"/>
                    <a:gd name="T49" fmla="*/ 387 h 409"/>
                    <a:gd name="T50" fmla="*/ 22 w 500"/>
                    <a:gd name="T51" fmla="*/ 387 h 409"/>
                    <a:gd name="T52" fmla="*/ 0 w 500"/>
                    <a:gd name="T53" fmla="*/ 334 h 409"/>
                    <a:gd name="T54" fmla="*/ 0 w 500"/>
                    <a:gd name="T55" fmla="*/ 75 h 409"/>
                    <a:gd name="T56" fmla="*/ 0 w 500"/>
                    <a:gd name="T57" fmla="*/ 75 h 409"/>
                    <a:gd name="T58" fmla="*/ 22 w 500"/>
                    <a:gd name="T59" fmla="*/ 22 h 409"/>
                    <a:gd name="T60" fmla="*/ 22 w 500"/>
                    <a:gd name="T61" fmla="*/ 22 h 409"/>
                    <a:gd name="T62" fmla="*/ 76 w 500"/>
                    <a:gd name="T63" fmla="*/ 0 h 409"/>
                    <a:gd name="T64" fmla="*/ 423 w 500"/>
                    <a:gd name="T65" fmla="*/ 0 h 409"/>
                    <a:gd name="T66" fmla="*/ 423 w 500"/>
                    <a:gd name="T67" fmla="*/ 0 h 409"/>
                    <a:gd name="T68" fmla="*/ 476 w 500"/>
                    <a:gd name="T69" fmla="*/ 22 h 409"/>
                    <a:gd name="T70" fmla="*/ 476 w 500"/>
                    <a:gd name="T71" fmla="*/ 22 h 409"/>
                    <a:gd name="T72" fmla="*/ 499 w 500"/>
                    <a:gd name="T73" fmla="*/ 75 h 409"/>
                    <a:gd name="T74" fmla="*/ 499 w 500"/>
                    <a:gd name="T75" fmla="*/ 334 h 409"/>
                    <a:gd name="T76" fmla="*/ 499 w 500"/>
                    <a:gd name="T77" fmla="*/ 334 h 409"/>
                    <a:gd name="T78" fmla="*/ 476 w 500"/>
                    <a:gd name="T79" fmla="*/ 387 h 409"/>
                    <a:gd name="T80" fmla="*/ 476 w 500"/>
                    <a:gd name="T81" fmla="*/ 387 h 409"/>
                    <a:gd name="T82" fmla="*/ 423 w 500"/>
                    <a:gd name="T83" fmla="*/ 408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00" h="409">
                      <a:moveTo>
                        <a:pt x="76" y="20"/>
                      </a:moveTo>
                      <a:lnTo>
                        <a:pt x="76" y="20"/>
                      </a:lnTo>
                      <a:cubicBezTo>
                        <a:pt x="61" y="20"/>
                        <a:pt x="47" y="26"/>
                        <a:pt x="36" y="36"/>
                      </a:cubicBezTo>
                      <a:lnTo>
                        <a:pt x="36" y="36"/>
                      </a:lnTo>
                      <a:cubicBezTo>
                        <a:pt x="26" y="47"/>
                        <a:pt x="20" y="61"/>
                        <a:pt x="20" y="75"/>
                      </a:cubicBezTo>
                      <a:lnTo>
                        <a:pt x="20" y="334"/>
                      </a:lnTo>
                      <a:lnTo>
                        <a:pt x="20" y="334"/>
                      </a:lnTo>
                      <a:cubicBezTo>
                        <a:pt x="20" y="348"/>
                        <a:pt x="26" y="362"/>
                        <a:pt x="36" y="373"/>
                      </a:cubicBezTo>
                      <a:lnTo>
                        <a:pt x="36" y="373"/>
                      </a:lnTo>
                      <a:cubicBezTo>
                        <a:pt x="47" y="383"/>
                        <a:pt x="61" y="389"/>
                        <a:pt x="76" y="389"/>
                      </a:cubicBezTo>
                      <a:lnTo>
                        <a:pt x="423" y="389"/>
                      </a:lnTo>
                      <a:lnTo>
                        <a:pt x="423" y="389"/>
                      </a:lnTo>
                      <a:cubicBezTo>
                        <a:pt x="438" y="389"/>
                        <a:pt x="452" y="383"/>
                        <a:pt x="462" y="373"/>
                      </a:cubicBezTo>
                      <a:lnTo>
                        <a:pt x="462" y="373"/>
                      </a:lnTo>
                      <a:cubicBezTo>
                        <a:pt x="473" y="362"/>
                        <a:pt x="479" y="348"/>
                        <a:pt x="479" y="334"/>
                      </a:cubicBezTo>
                      <a:lnTo>
                        <a:pt x="479" y="75"/>
                      </a:lnTo>
                      <a:lnTo>
                        <a:pt x="479" y="75"/>
                      </a:lnTo>
                      <a:cubicBezTo>
                        <a:pt x="479" y="61"/>
                        <a:pt x="473" y="47"/>
                        <a:pt x="462" y="36"/>
                      </a:cubicBezTo>
                      <a:lnTo>
                        <a:pt x="462" y="36"/>
                      </a:lnTo>
                      <a:cubicBezTo>
                        <a:pt x="452" y="26"/>
                        <a:pt x="438" y="20"/>
                        <a:pt x="423" y="20"/>
                      </a:cubicBezTo>
                      <a:lnTo>
                        <a:pt x="76" y="20"/>
                      </a:lnTo>
                      <a:close/>
                      <a:moveTo>
                        <a:pt x="423" y="408"/>
                      </a:moveTo>
                      <a:lnTo>
                        <a:pt x="76" y="408"/>
                      </a:lnTo>
                      <a:lnTo>
                        <a:pt x="76" y="408"/>
                      </a:lnTo>
                      <a:cubicBezTo>
                        <a:pt x="55" y="408"/>
                        <a:pt x="36" y="401"/>
                        <a:pt x="22" y="387"/>
                      </a:cubicBezTo>
                      <a:lnTo>
                        <a:pt x="22" y="387"/>
                      </a:lnTo>
                      <a:cubicBezTo>
                        <a:pt x="8" y="372"/>
                        <a:pt x="0" y="354"/>
                        <a:pt x="0" y="334"/>
                      </a:cubicBezTo>
                      <a:lnTo>
                        <a:pt x="0" y="75"/>
                      </a:lnTo>
                      <a:lnTo>
                        <a:pt x="0" y="75"/>
                      </a:lnTo>
                      <a:cubicBezTo>
                        <a:pt x="0" y="55"/>
                        <a:pt x="8" y="37"/>
                        <a:pt x="22" y="22"/>
                      </a:cubicBezTo>
                      <a:lnTo>
                        <a:pt x="22" y="22"/>
                      </a:lnTo>
                      <a:cubicBezTo>
                        <a:pt x="36" y="8"/>
                        <a:pt x="55" y="0"/>
                        <a:pt x="76" y="0"/>
                      </a:cubicBezTo>
                      <a:lnTo>
                        <a:pt x="423" y="0"/>
                      </a:lnTo>
                      <a:lnTo>
                        <a:pt x="423" y="0"/>
                      </a:lnTo>
                      <a:cubicBezTo>
                        <a:pt x="443" y="0"/>
                        <a:pt x="462" y="8"/>
                        <a:pt x="476" y="22"/>
                      </a:cubicBezTo>
                      <a:lnTo>
                        <a:pt x="476" y="22"/>
                      </a:lnTo>
                      <a:cubicBezTo>
                        <a:pt x="491" y="37"/>
                        <a:pt x="499" y="55"/>
                        <a:pt x="499" y="75"/>
                      </a:cubicBezTo>
                      <a:lnTo>
                        <a:pt x="499" y="334"/>
                      </a:lnTo>
                      <a:lnTo>
                        <a:pt x="499" y="334"/>
                      </a:lnTo>
                      <a:cubicBezTo>
                        <a:pt x="499" y="354"/>
                        <a:pt x="491" y="372"/>
                        <a:pt x="476" y="387"/>
                      </a:cubicBezTo>
                      <a:lnTo>
                        <a:pt x="476" y="387"/>
                      </a:lnTo>
                      <a:cubicBezTo>
                        <a:pt x="462" y="401"/>
                        <a:pt x="443" y="408"/>
                        <a:pt x="423" y="4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584FEC4B-45E2-46E9-AE84-DDD93329C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74091" y="5003079"/>
                  <a:ext cx="144043" cy="184429"/>
                </a:xfrm>
                <a:custGeom>
                  <a:avLst/>
                  <a:gdLst>
                    <a:gd name="connsiteX0" fmla="*/ 2651 w 144043"/>
                    <a:gd name="connsiteY0" fmla="*/ 107717 h 184429"/>
                    <a:gd name="connsiteX1" fmla="*/ 15023 w 144043"/>
                    <a:gd name="connsiteY1" fmla="*/ 107717 h 184429"/>
                    <a:gd name="connsiteX2" fmla="*/ 71580 w 144043"/>
                    <a:gd name="connsiteY2" fmla="*/ 164379 h 184429"/>
                    <a:gd name="connsiteX3" fmla="*/ 129021 w 144043"/>
                    <a:gd name="connsiteY3" fmla="*/ 107717 h 184429"/>
                    <a:gd name="connsiteX4" fmla="*/ 141392 w 144043"/>
                    <a:gd name="connsiteY4" fmla="*/ 107717 h 184429"/>
                    <a:gd name="connsiteX5" fmla="*/ 141392 w 144043"/>
                    <a:gd name="connsiteY5" fmla="*/ 119921 h 184429"/>
                    <a:gd name="connsiteX6" fmla="*/ 77766 w 144043"/>
                    <a:gd name="connsiteY6" fmla="*/ 182685 h 184429"/>
                    <a:gd name="connsiteX7" fmla="*/ 71580 w 144043"/>
                    <a:gd name="connsiteY7" fmla="*/ 184429 h 184429"/>
                    <a:gd name="connsiteX8" fmla="*/ 65394 w 144043"/>
                    <a:gd name="connsiteY8" fmla="*/ 182685 h 184429"/>
                    <a:gd name="connsiteX9" fmla="*/ 2651 w 144043"/>
                    <a:gd name="connsiteY9" fmla="*/ 119921 h 184429"/>
                    <a:gd name="connsiteX10" fmla="*/ 2651 w 144043"/>
                    <a:gd name="connsiteY10" fmla="*/ 107717 h 184429"/>
                    <a:gd name="connsiteX11" fmla="*/ 69156 w 144043"/>
                    <a:gd name="connsiteY11" fmla="*/ 0 h 184429"/>
                    <a:gd name="connsiteX12" fmla="*/ 79267 w 144043"/>
                    <a:gd name="connsiteY12" fmla="*/ 7862 h 184429"/>
                    <a:gd name="connsiteX13" fmla="*/ 79267 w 144043"/>
                    <a:gd name="connsiteY13" fmla="*/ 110936 h 184429"/>
                    <a:gd name="connsiteX14" fmla="*/ 69156 w 144043"/>
                    <a:gd name="connsiteY14" fmla="*/ 118798 h 184429"/>
                    <a:gd name="connsiteX15" fmla="*/ 60883 w 144043"/>
                    <a:gd name="connsiteY15" fmla="*/ 110936 h 184429"/>
                    <a:gd name="connsiteX16" fmla="*/ 60883 w 144043"/>
                    <a:gd name="connsiteY16" fmla="*/ 7862 h 184429"/>
                    <a:gd name="connsiteX17" fmla="*/ 69156 w 144043"/>
                    <a:gd name="connsiteY17" fmla="*/ 0 h 18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4043" h="184429">
                      <a:moveTo>
                        <a:pt x="2651" y="107717"/>
                      </a:moveTo>
                      <a:cubicBezTo>
                        <a:pt x="5302" y="104230"/>
                        <a:pt x="10604" y="104230"/>
                        <a:pt x="15023" y="107717"/>
                      </a:cubicBezTo>
                      <a:lnTo>
                        <a:pt x="71580" y="164379"/>
                      </a:lnTo>
                      <a:lnTo>
                        <a:pt x="129021" y="107717"/>
                      </a:lnTo>
                      <a:cubicBezTo>
                        <a:pt x="132555" y="104230"/>
                        <a:pt x="137858" y="104230"/>
                        <a:pt x="141392" y="107717"/>
                      </a:cubicBezTo>
                      <a:cubicBezTo>
                        <a:pt x="144927" y="111204"/>
                        <a:pt x="144927" y="116434"/>
                        <a:pt x="141392" y="119921"/>
                      </a:cubicBezTo>
                      <a:lnTo>
                        <a:pt x="77766" y="182685"/>
                      </a:lnTo>
                      <a:cubicBezTo>
                        <a:pt x="75998" y="183557"/>
                        <a:pt x="74231" y="184429"/>
                        <a:pt x="71580" y="184429"/>
                      </a:cubicBezTo>
                      <a:cubicBezTo>
                        <a:pt x="69812" y="184429"/>
                        <a:pt x="68045" y="183557"/>
                        <a:pt x="65394" y="182685"/>
                      </a:cubicBezTo>
                      <a:lnTo>
                        <a:pt x="2651" y="119921"/>
                      </a:lnTo>
                      <a:cubicBezTo>
                        <a:pt x="-884" y="116434"/>
                        <a:pt x="-884" y="111204"/>
                        <a:pt x="2651" y="107717"/>
                      </a:cubicBezTo>
                      <a:close/>
                      <a:moveTo>
                        <a:pt x="69156" y="0"/>
                      </a:moveTo>
                      <a:cubicBezTo>
                        <a:pt x="74671" y="0"/>
                        <a:pt x="79267" y="3494"/>
                        <a:pt x="79267" y="7862"/>
                      </a:cubicBezTo>
                      <a:lnTo>
                        <a:pt x="79267" y="110936"/>
                      </a:lnTo>
                      <a:cubicBezTo>
                        <a:pt x="79267" y="115304"/>
                        <a:pt x="74671" y="118798"/>
                        <a:pt x="69156" y="118798"/>
                      </a:cubicBezTo>
                      <a:cubicBezTo>
                        <a:pt x="64560" y="118798"/>
                        <a:pt x="60883" y="115304"/>
                        <a:pt x="60883" y="110936"/>
                      </a:cubicBezTo>
                      <a:lnTo>
                        <a:pt x="60883" y="7862"/>
                      </a:lnTo>
                      <a:cubicBezTo>
                        <a:pt x="60883" y="3494"/>
                        <a:pt x="64560" y="0"/>
                        <a:pt x="691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70" name="Freeform 193">
                  <a:extLst>
                    <a:ext uri="{FF2B5EF4-FFF2-40B4-BE49-F238E27FC236}">
                      <a16:creationId xmlns:a16="http://schemas.microsoft.com/office/drawing/2014/main" id="{81027494-2055-485B-95E3-EE4F73FE6F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38094" y="4922010"/>
                  <a:ext cx="420782" cy="339715"/>
                </a:xfrm>
                <a:custGeom>
                  <a:avLst/>
                  <a:gdLst>
                    <a:gd name="T0" fmla="*/ 413 w 480"/>
                    <a:gd name="T1" fmla="*/ 389 h 390"/>
                    <a:gd name="T2" fmla="*/ 239 w 480"/>
                    <a:gd name="T3" fmla="*/ 389 h 390"/>
                    <a:gd name="T4" fmla="*/ 66 w 480"/>
                    <a:gd name="T5" fmla="*/ 389 h 390"/>
                    <a:gd name="T6" fmla="*/ 66 w 480"/>
                    <a:gd name="T7" fmla="*/ 389 h 390"/>
                    <a:gd name="T8" fmla="*/ 19 w 480"/>
                    <a:gd name="T9" fmla="*/ 370 h 390"/>
                    <a:gd name="T10" fmla="*/ 19 w 480"/>
                    <a:gd name="T11" fmla="*/ 370 h 390"/>
                    <a:gd name="T12" fmla="*/ 0 w 480"/>
                    <a:gd name="T13" fmla="*/ 324 h 390"/>
                    <a:gd name="T14" fmla="*/ 0 w 480"/>
                    <a:gd name="T15" fmla="*/ 195 h 390"/>
                    <a:gd name="T16" fmla="*/ 0 w 480"/>
                    <a:gd name="T17" fmla="*/ 65 h 390"/>
                    <a:gd name="T18" fmla="*/ 0 w 480"/>
                    <a:gd name="T19" fmla="*/ 65 h 390"/>
                    <a:gd name="T20" fmla="*/ 19 w 480"/>
                    <a:gd name="T21" fmla="*/ 19 h 390"/>
                    <a:gd name="T22" fmla="*/ 19 w 480"/>
                    <a:gd name="T23" fmla="*/ 19 h 390"/>
                    <a:gd name="T24" fmla="*/ 66 w 480"/>
                    <a:gd name="T25" fmla="*/ 0 h 390"/>
                    <a:gd name="T26" fmla="*/ 239 w 480"/>
                    <a:gd name="T27" fmla="*/ 0 h 390"/>
                    <a:gd name="T28" fmla="*/ 413 w 480"/>
                    <a:gd name="T29" fmla="*/ 0 h 390"/>
                    <a:gd name="T30" fmla="*/ 413 w 480"/>
                    <a:gd name="T31" fmla="*/ 0 h 390"/>
                    <a:gd name="T32" fmla="*/ 459 w 480"/>
                    <a:gd name="T33" fmla="*/ 19 h 390"/>
                    <a:gd name="T34" fmla="*/ 459 w 480"/>
                    <a:gd name="T35" fmla="*/ 19 h 390"/>
                    <a:gd name="T36" fmla="*/ 479 w 480"/>
                    <a:gd name="T37" fmla="*/ 65 h 390"/>
                    <a:gd name="T38" fmla="*/ 479 w 480"/>
                    <a:gd name="T39" fmla="*/ 195 h 390"/>
                    <a:gd name="T40" fmla="*/ 479 w 480"/>
                    <a:gd name="T41" fmla="*/ 324 h 390"/>
                    <a:gd name="T42" fmla="*/ 479 w 480"/>
                    <a:gd name="T43" fmla="*/ 324 h 390"/>
                    <a:gd name="T44" fmla="*/ 459 w 480"/>
                    <a:gd name="T45" fmla="*/ 370 h 390"/>
                    <a:gd name="T46" fmla="*/ 459 w 480"/>
                    <a:gd name="T47" fmla="*/ 370 h 390"/>
                    <a:gd name="T48" fmla="*/ 413 w 480"/>
                    <a:gd name="T49" fmla="*/ 389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80" h="390">
                      <a:moveTo>
                        <a:pt x="413" y="389"/>
                      </a:moveTo>
                      <a:lnTo>
                        <a:pt x="239" y="389"/>
                      </a:lnTo>
                      <a:lnTo>
                        <a:pt x="66" y="389"/>
                      </a:lnTo>
                      <a:lnTo>
                        <a:pt x="66" y="389"/>
                      </a:lnTo>
                      <a:cubicBezTo>
                        <a:pt x="47" y="389"/>
                        <a:pt x="31" y="381"/>
                        <a:pt x="19" y="370"/>
                      </a:cubicBezTo>
                      <a:lnTo>
                        <a:pt x="19" y="370"/>
                      </a:lnTo>
                      <a:cubicBezTo>
                        <a:pt x="7" y="358"/>
                        <a:pt x="0" y="341"/>
                        <a:pt x="0" y="324"/>
                      </a:cubicBezTo>
                      <a:lnTo>
                        <a:pt x="0" y="195"/>
                      </a:lnTo>
                      <a:lnTo>
                        <a:pt x="0" y="65"/>
                      </a:lnTo>
                      <a:lnTo>
                        <a:pt x="0" y="65"/>
                      </a:lnTo>
                      <a:cubicBezTo>
                        <a:pt x="0" y="48"/>
                        <a:pt x="7" y="31"/>
                        <a:pt x="19" y="19"/>
                      </a:cubicBezTo>
                      <a:lnTo>
                        <a:pt x="19" y="19"/>
                      </a:lnTo>
                      <a:cubicBezTo>
                        <a:pt x="31" y="8"/>
                        <a:pt x="47" y="0"/>
                        <a:pt x="66" y="0"/>
                      </a:cubicBezTo>
                      <a:lnTo>
                        <a:pt x="239" y="0"/>
                      </a:lnTo>
                      <a:lnTo>
                        <a:pt x="413" y="0"/>
                      </a:lnTo>
                      <a:lnTo>
                        <a:pt x="413" y="0"/>
                      </a:lnTo>
                      <a:cubicBezTo>
                        <a:pt x="432" y="0"/>
                        <a:pt x="448" y="8"/>
                        <a:pt x="459" y="19"/>
                      </a:cubicBezTo>
                      <a:lnTo>
                        <a:pt x="459" y="19"/>
                      </a:lnTo>
                      <a:cubicBezTo>
                        <a:pt x="472" y="31"/>
                        <a:pt x="479" y="48"/>
                        <a:pt x="479" y="65"/>
                      </a:cubicBezTo>
                      <a:lnTo>
                        <a:pt x="479" y="195"/>
                      </a:lnTo>
                      <a:lnTo>
                        <a:pt x="479" y="324"/>
                      </a:lnTo>
                      <a:lnTo>
                        <a:pt x="479" y="324"/>
                      </a:lnTo>
                      <a:cubicBezTo>
                        <a:pt x="479" y="341"/>
                        <a:pt x="472" y="358"/>
                        <a:pt x="459" y="370"/>
                      </a:cubicBezTo>
                      <a:lnTo>
                        <a:pt x="459" y="370"/>
                      </a:lnTo>
                      <a:cubicBezTo>
                        <a:pt x="448" y="381"/>
                        <a:pt x="432" y="389"/>
                        <a:pt x="413" y="389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DFAD4E84-C163-4DEC-B89D-90D479C30454}"/>
                </a:ext>
              </a:extLst>
            </p:cNvPr>
            <p:cNvGrpSpPr/>
            <p:nvPr/>
          </p:nvGrpSpPr>
          <p:grpSpPr>
            <a:xfrm>
              <a:off x="4848274" y="3470499"/>
              <a:ext cx="6423707" cy="6025167"/>
              <a:chOff x="4848274" y="3470499"/>
              <a:chExt cx="6423707" cy="6025167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902D79A3-0CCF-4014-924A-4251F4B993EC}"/>
                  </a:ext>
                </a:extLst>
              </p:cNvPr>
              <p:cNvGrpSpPr/>
              <p:nvPr/>
            </p:nvGrpSpPr>
            <p:grpSpPr>
              <a:xfrm>
                <a:off x="8434587" y="3470499"/>
                <a:ext cx="2617351" cy="2520842"/>
                <a:chOff x="8434587" y="3470499"/>
                <a:chExt cx="2617351" cy="2520842"/>
              </a:xfrm>
            </p:grpSpPr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99F694C7-FA0B-480F-86DD-41B1400394D8}"/>
                    </a:ext>
                  </a:extLst>
                </p:cNvPr>
                <p:cNvSpPr/>
                <p:nvPr/>
              </p:nvSpPr>
              <p:spPr>
                <a:xfrm>
                  <a:off x="8442309" y="3477935"/>
                  <a:ext cx="2601908" cy="2505970"/>
                </a:xfrm>
                <a:custGeom>
                  <a:avLst/>
                  <a:gdLst>
                    <a:gd name="connsiteX0" fmla="*/ 208121 w 2601908"/>
                    <a:gd name="connsiteY0" fmla="*/ 0 h 2505970"/>
                    <a:gd name="connsiteX1" fmla="*/ 2393787 w 2601908"/>
                    <a:gd name="connsiteY1" fmla="*/ 0 h 2505970"/>
                    <a:gd name="connsiteX2" fmla="*/ 2601908 w 2601908"/>
                    <a:gd name="connsiteY2" fmla="*/ 208121 h 2505970"/>
                    <a:gd name="connsiteX3" fmla="*/ 2601908 w 2601908"/>
                    <a:gd name="connsiteY3" fmla="*/ 2297849 h 2505970"/>
                    <a:gd name="connsiteX4" fmla="*/ 2393787 w 2601908"/>
                    <a:gd name="connsiteY4" fmla="*/ 2505970 h 2505970"/>
                    <a:gd name="connsiteX5" fmla="*/ 208121 w 2601908"/>
                    <a:gd name="connsiteY5" fmla="*/ 2505970 h 2505970"/>
                    <a:gd name="connsiteX6" fmla="*/ 0 w 2601908"/>
                    <a:gd name="connsiteY6" fmla="*/ 2297849 h 2505970"/>
                    <a:gd name="connsiteX7" fmla="*/ 0 w 2601908"/>
                    <a:gd name="connsiteY7" fmla="*/ 208121 h 2505970"/>
                    <a:gd name="connsiteX8" fmla="*/ 208121 w 2601908"/>
                    <a:gd name="connsiteY8" fmla="*/ 0 h 2505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1908" h="2505970">
                      <a:moveTo>
                        <a:pt x="208121" y="0"/>
                      </a:moveTo>
                      <a:lnTo>
                        <a:pt x="2393787" y="0"/>
                      </a:lnTo>
                      <a:cubicBezTo>
                        <a:pt x="2508729" y="0"/>
                        <a:pt x="2601908" y="93179"/>
                        <a:pt x="2601908" y="208121"/>
                      </a:cubicBezTo>
                      <a:lnTo>
                        <a:pt x="2601908" y="2297849"/>
                      </a:lnTo>
                      <a:cubicBezTo>
                        <a:pt x="2601908" y="2412791"/>
                        <a:pt x="2508729" y="2505970"/>
                        <a:pt x="2393787" y="2505970"/>
                      </a:cubicBezTo>
                      <a:lnTo>
                        <a:pt x="208121" y="2505970"/>
                      </a:lnTo>
                      <a:cubicBezTo>
                        <a:pt x="93179" y="2505970"/>
                        <a:pt x="0" y="2412791"/>
                        <a:pt x="0" y="2297849"/>
                      </a:cubicBezTo>
                      <a:lnTo>
                        <a:pt x="0" y="208121"/>
                      </a:lnTo>
                      <a:cubicBezTo>
                        <a:pt x="0" y="93179"/>
                        <a:pt x="93179" y="0"/>
                        <a:pt x="20812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7" name="Freeform 58">
                  <a:extLst>
                    <a:ext uri="{FF2B5EF4-FFF2-40B4-BE49-F238E27FC236}">
                      <a16:creationId xmlns:a16="http://schemas.microsoft.com/office/drawing/2014/main" id="{1040D336-9753-4214-B1AF-1DA42F42C7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34587" y="3470499"/>
                  <a:ext cx="2617351" cy="2520842"/>
                </a:xfrm>
                <a:custGeom>
                  <a:avLst/>
                  <a:gdLst>
                    <a:gd name="T0" fmla="*/ 246 w 2990"/>
                    <a:gd name="T1" fmla="*/ 20 h 2879"/>
                    <a:gd name="T2" fmla="*/ 246 w 2990"/>
                    <a:gd name="T3" fmla="*/ 20 h 2879"/>
                    <a:gd name="T4" fmla="*/ 85 w 2990"/>
                    <a:gd name="T5" fmla="*/ 86 h 2879"/>
                    <a:gd name="T6" fmla="*/ 85 w 2990"/>
                    <a:gd name="T7" fmla="*/ 86 h 2879"/>
                    <a:gd name="T8" fmla="*/ 20 w 2990"/>
                    <a:gd name="T9" fmla="*/ 245 h 2879"/>
                    <a:gd name="T10" fmla="*/ 20 w 2990"/>
                    <a:gd name="T11" fmla="*/ 2632 h 2879"/>
                    <a:gd name="T12" fmla="*/ 20 w 2990"/>
                    <a:gd name="T13" fmla="*/ 2632 h 2879"/>
                    <a:gd name="T14" fmla="*/ 85 w 2990"/>
                    <a:gd name="T15" fmla="*/ 2792 h 2879"/>
                    <a:gd name="T16" fmla="*/ 85 w 2990"/>
                    <a:gd name="T17" fmla="*/ 2792 h 2879"/>
                    <a:gd name="T18" fmla="*/ 246 w 2990"/>
                    <a:gd name="T19" fmla="*/ 2858 h 2879"/>
                    <a:gd name="T20" fmla="*/ 2743 w 2990"/>
                    <a:gd name="T21" fmla="*/ 2858 h 2879"/>
                    <a:gd name="T22" fmla="*/ 2743 w 2990"/>
                    <a:gd name="T23" fmla="*/ 2858 h 2879"/>
                    <a:gd name="T24" fmla="*/ 2903 w 2990"/>
                    <a:gd name="T25" fmla="*/ 2792 h 2879"/>
                    <a:gd name="T26" fmla="*/ 2903 w 2990"/>
                    <a:gd name="T27" fmla="*/ 2792 h 2879"/>
                    <a:gd name="T28" fmla="*/ 2969 w 2990"/>
                    <a:gd name="T29" fmla="*/ 2632 h 2879"/>
                    <a:gd name="T30" fmla="*/ 2969 w 2990"/>
                    <a:gd name="T31" fmla="*/ 245 h 2879"/>
                    <a:gd name="T32" fmla="*/ 2969 w 2990"/>
                    <a:gd name="T33" fmla="*/ 245 h 2879"/>
                    <a:gd name="T34" fmla="*/ 2903 w 2990"/>
                    <a:gd name="T35" fmla="*/ 86 h 2879"/>
                    <a:gd name="T36" fmla="*/ 2903 w 2990"/>
                    <a:gd name="T37" fmla="*/ 86 h 2879"/>
                    <a:gd name="T38" fmla="*/ 2743 w 2990"/>
                    <a:gd name="T39" fmla="*/ 20 h 2879"/>
                    <a:gd name="T40" fmla="*/ 246 w 2990"/>
                    <a:gd name="T41" fmla="*/ 20 h 2879"/>
                    <a:gd name="T42" fmla="*/ 2743 w 2990"/>
                    <a:gd name="T43" fmla="*/ 2878 h 2879"/>
                    <a:gd name="T44" fmla="*/ 246 w 2990"/>
                    <a:gd name="T45" fmla="*/ 2878 h 2879"/>
                    <a:gd name="T46" fmla="*/ 246 w 2990"/>
                    <a:gd name="T47" fmla="*/ 2878 h 2879"/>
                    <a:gd name="T48" fmla="*/ 71 w 2990"/>
                    <a:gd name="T49" fmla="*/ 2805 h 2879"/>
                    <a:gd name="T50" fmla="*/ 71 w 2990"/>
                    <a:gd name="T51" fmla="*/ 2805 h 2879"/>
                    <a:gd name="T52" fmla="*/ 0 w 2990"/>
                    <a:gd name="T53" fmla="*/ 2632 h 2879"/>
                    <a:gd name="T54" fmla="*/ 0 w 2990"/>
                    <a:gd name="T55" fmla="*/ 245 h 2879"/>
                    <a:gd name="T56" fmla="*/ 0 w 2990"/>
                    <a:gd name="T57" fmla="*/ 245 h 2879"/>
                    <a:gd name="T58" fmla="*/ 71 w 2990"/>
                    <a:gd name="T59" fmla="*/ 72 h 2879"/>
                    <a:gd name="T60" fmla="*/ 71 w 2990"/>
                    <a:gd name="T61" fmla="*/ 72 h 2879"/>
                    <a:gd name="T62" fmla="*/ 246 w 2990"/>
                    <a:gd name="T63" fmla="*/ 0 h 2879"/>
                    <a:gd name="T64" fmla="*/ 2743 w 2990"/>
                    <a:gd name="T65" fmla="*/ 0 h 2879"/>
                    <a:gd name="T66" fmla="*/ 2743 w 2990"/>
                    <a:gd name="T67" fmla="*/ 0 h 2879"/>
                    <a:gd name="T68" fmla="*/ 2917 w 2990"/>
                    <a:gd name="T69" fmla="*/ 72 h 2879"/>
                    <a:gd name="T70" fmla="*/ 2917 w 2990"/>
                    <a:gd name="T71" fmla="*/ 72 h 2879"/>
                    <a:gd name="T72" fmla="*/ 2989 w 2990"/>
                    <a:gd name="T73" fmla="*/ 245 h 2879"/>
                    <a:gd name="T74" fmla="*/ 2989 w 2990"/>
                    <a:gd name="T75" fmla="*/ 2632 h 2879"/>
                    <a:gd name="T76" fmla="*/ 2989 w 2990"/>
                    <a:gd name="T77" fmla="*/ 2632 h 2879"/>
                    <a:gd name="T78" fmla="*/ 2917 w 2990"/>
                    <a:gd name="T79" fmla="*/ 2805 h 2879"/>
                    <a:gd name="T80" fmla="*/ 2917 w 2990"/>
                    <a:gd name="T81" fmla="*/ 2805 h 2879"/>
                    <a:gd name="T82" fmla="*/ 2743 w 2990"/>
                    <a:gd name="T83" fmla="*/ 2878 h 2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90" h="2879">
                      <a:moveTo>
                        <a:pt x="246" y="20"/>
                      </a:moveTo>
                      <a:lnTo>
                        <a:pt x="246" y="20"/>
                      </a:lnTo>
                      <a:cubicBezTo>
                        <a:pt x="184" y="20"/>
                        <a:pt x="128" y="43"/>
                        <a:pt x="85" y="86"/>
                      </a:cubicBezTo>
                      <a:lnTo>
                        <a:pt x="85" y="86"/>
                      </a:lnTo>
                      <a:cubicBezTo>
                        <a:pt x="43" y="128"/>
                        <a:pt x="20" y="185"/>
                        <a:pt x="20" y="245"/>
                      </a:cubicBezTo>
                      <a:lnTo>
                        <a:pt x="20" y="2632"/>
                      </a:lnTo>
                      <a:lnTo>
                        <a:pt x="20" y="2632"/>
                      </a:lnTo>
                      <a:cubicBezTo>
                        <a:pt x="20" y="2692"/>
                        <a:pt x="43" y="2750"/>
                        <a:pt x="85" y="2792"/>
                      </a:cubicBezTo>
                      <a:lnTo>
                        <a:pt x="85" y="2792"/>
                      </a:lnTo>
                      <a:cubicBezTo>
                        <a:pt x="128" y="2834"/>
                        <a:pt x="184" y="2858"/>
                        <a:pt x="246" y="2858"/>
                      </a:cubicBezTo>
                      <a:lnTo>
                        <a:pt x="2743" y="2858"/>
                      </a:lnTo>
                      <a:lnTo>
                        <a:pt x="2743" y="2858"/>
                      </a:lnTo>
                      <a:cubicBezTo>
                        <a:pt x="2803" y="2858"/>
                        <a:pt x="2861" y="2834"/>
                        <a:pt x="2903" y="2792"/>
                      </a:cubicBezTo>
                      <a:lnTo>
                        <a:pt x="2903" y="2792"/>
                      </a:lnTo>
                      <a:cubicBezTo>
                        <a:pt x="2945" y="2750"/>
                        <a:pt x="2969" y="2692"/>
                        <a:pt x="2969" y="2632"/>
                      </a:cubicBezTo>
                      <a:lnTo>
                        <a:pt x="2969" y="245"/>
                      </a:lnTo>
                      <a:lnTo>
                        <a:pt x="2969" y="245"/>
                      </a:lnTo>
                      <a:cubicBezTo>
                        <a:pt x="2969" y="185"/>
                        <a:pt x="2945" y="128"/>
                        <a:pt x="2903" y="86"/>
                      </a:cubicBezTo>
                      <a:lnTo>
                        <a:pt x="2903" y="86"/>
                      </a:lnTo>
                      <a:cubicBezTo>
                        <a:pt x="2861" y="43"/>
                        <a:pt x="2803" y="20"/>
                        <a:pt x="2743" y="20"/>
                      </a:cubicBezTo>
                      <a:lnTo>
                        <a:pt x="246" y="20"/>
                      </a:lnTo>
                      <a:close/>
                      <a:moveTo>
                        <a:pt x="2743" y="2878"/>
                      </a:moveTo>
                      <a:lnTo>
                        <a:pt x="246" y="2878"/>
                      </a:lnTo>
                      <a:lnTo>
                        <a:pt x="246" y="2878"/>
                      </a:lnTo>
                      <a:cubicBezTo>
                        <a:pt x="179" y="2878"/>
                        <a:pt x="119" y="2853"/>
                        <a:pt x="71" y="2805"/>
                      </a:cubicBezTo>
                      <a:lnTo>
                        <a:pt x="71" y="2805"/>
                      </a:lnTo>
                      <a:cubicBezTo>
                        <a:pt x="25" y="2759"/>
                        <a:pt x="0" y="2698"/>
                        <a:pt x="0" y="2632"/>
                      </a:cubicBezTo>
                      <a:lnTo>
                        <a:pt x="0" y="245"/>
                      </a:lnTo>
                      <a:lnTo>
                        <a:pt x="0" y="245"/>
                      </a:lnTo>
                      <a:cubicBezTo>
                        <a:pt x="0" y="180"/>
                        <a:pt x="25" y="118"/>
                        <a:pt x="71" y="72"/>
                      </a:cubicBezTo>
                      <a:lnTo>
                        <a:pt x="71" y="72"/>
                      </a:lnTo>
                      <a:cubicBezTo>
                        <a:pt x="119" y="25"/>
                        <a:pt x="179" y="0"/>
                        <a:pt x="246" y="0"/>
                      </a:cubicBezTo>
                      <a:lnTo>
                        <a:pt x="2743" y="0"/>
                      </a:lnTo>
                      <a:lnTo>
                        <a:pt x="2743" y="0"/>
                      </a:lnTo>
                      <a:cubicBezTo>
                        <a:pt x="2808" y="0"/>
                        <a:pt x="2870" y="25"/>
                        <a:pt x="2917" y="72"/>
                      </a:cubicBezTo>
                      <a:lnTo>
                        <a:pt x="2917" y="72"/>
                      </a:lnTo>
                      <a:cubicBezTo>
                        <a:pt x="2963" y="118"/>
                        <a:pt x="2989" y="180"/>
                        <a:pt x="2989" y="245"/>
                      </a:cubicBezTo>
                      <a:lnTo>
                        <a:pt x="2989" y="2632"/>
                      </a:lnTo>
                      <a:lnTo>
                        <a:pt x="2989" y="2632"/>
                      </a:lnTo>
                      <a:cubicBezTo>
                        <a:pt x="2989" y="2698"/>
                        <a:pt x="2963" y="2759"/>
                        <a:pt x="2917" y="2805"/>
                      </a:cubicBezTo>
                      <a:lnTo>
                        <a:pt x="2917" y="2805"/>
                      </a:lnTo>
                      <a:cubicBezTo>
                        <a:pt x="2870" y="2853"/>
                        <a:pt x="2808" y="2878"/>
                        <a:pt x="2743" y="287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8" name="Freeform 59">
                  <a:extLst>
                    <a:ext uri="{FF2B5EF4-FFF2-40B4-BE49-F238E27FC236}">
                      <a16:creationId xmlns:a16="http://schemas.microsoft.com/office/drawing/2014/main" id="{C3BBDE89-8B82-46FE-BB93-63A002159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5171" y="3721427"/>
                  <a:ext cx="961241" cy="169858"/>
                </a:xfrm>
                <a:custGeom>
                  <a:avLst/>
                  <a:gdLst>
                    <a:gd name="T0" fmla="*/ 97 w 1099"/>
                    <a:gd name="T1" fmla="*/ 20 h 194"/>
                    <a:gd name="T2" fmla="*/ 97 w 1099"/>
                    <a:gd name="T3" fmla="*/ 20 h 194"/>
                    <a:gd name="T4" fmla="*/ 42 w 1099"/>
                    <a:gd name="T5" fmla="*/ 42 h 194"/>
                    <a:gd name="T6" fmla="*/ 42 w 1099"/>
                    <a:gd name="T7" fmla="*/ 42 h 194"/>
                    <a:gd name="T8" fmla="*/ 19 w 1099"/>
                    <a:gd name="T9" fmla="*/ 96 h 194"/>
                    <a:gd name="T10" fmla="*/ 19 w 1099"/>
                    <a:gd name="T11" fmla="*/ 96 h 194"/>
                    <a:gd name="T12" fmla="*/ 42 w 1099"/>
                    <a:gd name="T13" fmla="*/ 151 h 194"/>
                    <a:gd name="T14" fmla="*/ 42 w 1099"/>
                    <a:gd name="T15" fmla="*/ 151 h 194"/>
                    <a:gd name="T16" fmla="*/ 97 w 1099"/>
                    <a:gd name="T17" fmla="*/ 174 h 194"/>
                    <a:gd name="T18" fmla="*/ 1002 w 1099"/>
                    <a:gd name="T19" fmla="*/ 174 h 194"/>
                    <a:gd name="T20" fmla="*/ 1002 w 1099"/>
                    <a:gd name="T21" fmla="*/ 174 h 194"/>
                    <a:gd name="T22" fmla="*/ 1057 w 1099"/>
                    <a:gd name="T23" fmla="*/ 151 h 194"/>
                    <a:gd name="T24" fmla="*/ 1057 w 1099"/>
                    <a:gd name="T25" fmla="*/ 151 h 194"/>
                    <a:gd name="T26" fmla="*/ 1079 w 1099"/>
                    <a:gd name="T27" fmla="*/ 96 h 194"/>
                    <a:gd name="T28" fmla="*/ 1079 w 1099"/>
                    <a:gd name="T29" fmla="*/ 96 h 194"/>
                    <a:gd name="T30" fmla="*/ 1057 w 1099"/>
                    <a:gd name="T31" fmla="*/ 42 h 194"/>
                    <a:gd name="T32" fmla="*/ 1057 w 1099"/>
                    <a:gd name="T33" fmla="*/ 42 h 194"/>
                    <a:gd name="T34" fmla="*/ 1002 w 1099"/>
                    <a:gd name="T35" fmla="*/ 20 h 194"/>
                    <a:gd name="T36" fmla="*/ 97 w 1099"/>
                    <a:gd name="T37" fmla="*/ 20 h 194"/>
                    <a:gd name="T38" fmla="*/ 1002 w 1099"/>
                    <a:gd name="T39" fmla="*/ 193 h 194"/>
                    <a:gd name="T40" fmla="*/ 97 w 1099"/>
                    <a:gd name="T41" fmla="*/ 193 h 194"/>
                    <a:gd name="T42" fmla="*/ 97 w 1099"/>
                    <a:gd name="T43" fmla="*/ 193 h 194"/>
                    <a:gd name="T44" fmla="*/ 28 w 1099"/>
                    <a:gd name="T45" fmla="*/ 165 h 194"/>
                    <a:gd name="T46" fmla="*/ 28 w 1099"/>
                    <a:gd name="T47" fmla="*/ 165 h 194"/>
                    <a:gd name="T48" fmla="*/ 0 w 1099"/>
                    <a:gd name="T49" fmla="*/ 96 h 194"/>
                    <a:gd name="T50" fmla="*/ 0 w 1099"/>
                    <a:gd name="T51" fmla="*/ 96 h 194"/>
                    <a:gd name="T52" fmla="*/ 28 w 1099"/>
                    <a:gd name="T53" fmla="*/ 28 h 194"/>
                    <a:gd name="T54" fmla="*/ 28 w 1099"/>
                    <a:gd name="T55" fmla="*/ 28 h 194"/>
                    <a:gd name="T56" fmla="*/ 97 w 1099"/>
                    <a:gd name="T57" fmla="*/ 0 h 194"/>
                    <a:gd name="T58" fmla="*/ 1002 w 1099"/>
                    <a:gd name="T59" fmla="*/ 0 h 194"/>
                    <a:gd name="T60" fmla="*/ 1002 w 1099"/>
                    <a:gd name="T61" fmla="*/ 0 h 194"/>
                    <a:gd name="T62" fmla="*/ 1070 w 1099"/>
                    <a:gd name="T63" fmla="*/ 28 h 194"/>
                    <a:gd name="T64" fmla="*/ 1070 w 1099"/>
                    <a:gd name="T65" fmla="*/ 28 h 194"/>
                    <a:gd name="T66" fmla="*/ 1098 w 1099"/>
                    <a:gd name="T67" fmla="*/ 96 h 194"/>
                    <a:gd name="T68" fmla="*/ 1098 w 1099"/>
                    <a:gd name="T69" fmla="*/ 96 h 194"/>
                    <a:gd name="T70" fmla="*/ 1070 w 1099"/>
                    <a:gd name="T71" fmla="*/ 165 h 194"/>
                    <a:gd name="T72" fmla="*/ 1070 w 1099"/>
                    <a:gd name="T73" fmla="*/ 165 h 194"/>
                    <a:gd name="T74" fmla="*/ 1002 w 1099"/>
                    <a:gd name="T75" fmla="*/ 193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99" h="194">
                      <a:moveTo>
                        <a:pt x="97" y="20"/>
                      </a:moveTo>
                      <a:lnTo>
                        <a:pt x="97" y="20"/>
                      </a:lnTo>
                      <a:cubicBezTo>
                        <a:pt x="76" y="20"/>
                        <a:pt x="57" y="27"/>
                        <a:pt x="42" y="42"/>
                      </a:cubicBezTo>
                      <a:lnTo>
                        <a:pt x="42" y="42"/>
                      </a:lnTo>
                      <a:cubicBezTo>
                        <a:pt x="27" y="56"/>
                        <a:pt x="19" y="76"/>
                        <a:pt x="19" y="96"/>
                      </a:cubicBezTo>
                      <a:lnTo>
                        <a:pt x="19" y="96"/>
                      </a:lnTo>
                      <a:cubicBezTo>
                        <a:pt x="19" y="117"/>
                        <a:pt x="27" y="136"/>
                        <a:pt x="42" y="151"/>
                      </a:cubicBezTo>
                      <a:lnTo>
                        <a:pt x="42" y="151"/>
                      </a:lnTo>
                      <a:cubicBezTo>
                        <a:pt x="57" y="166"/>
                        <a:pt x="76" y="174"/>
                        <a:pt x="97" y="174"/>
                      </a:cubicBezTo>
                      <a:lnTo>
                        <a:pt x="1002" y="174"/>
                      </a:lnTo>
                      <a:lnTo>
                        <a:pt x="1002" y="174"/>
                      </a:lnTo>
                      <a:cubicBezTo>
                        <a:pt x="1023" y="174"/>
                        <a:pt x="1042" y="166"/>
                        <a:pt x="1057" y="151"/>
                      </a:cubicBezTo>
                      <a:lnTo>
                        <a:pt x="1057" y="151"/>
                      </a:lnTo>
                      <a:cubicBezTo>
                        <a:pt x="1070" y="136"/>
                        <a:pt x="1079" y="117"/>
                        <a:pt x="1079" y="96"/>
                      </a:cubicBezTo>
                      <a:lnTo>
                        <a:pt x="1079" y="96"/>
                      </a:lnTo>
                      <a:cubicBezTo>
                        <a:pt x="1079" y="76"/>
                        <a:pt x="1070" y="56"/>
                        <a:pt x="1057" y="42"/>
                      </a:cubicBezTo>
                      <a:lnTo>
                        <a:pt x="1057" y="42"/>
                      </a:lnTo>
                      <a:cubicBezTo>
                        <a:pt x="1042" y="27"/>
                        <a:pt x="1023" y="20"/>
                        <a:pt x="1002" y="20"/>
                      </a:cubicBezTo>
                      <a:lnTo>
                        <a:pt x="97" y="20"/>
                      </a:lnTo>
                      <a:close/>
                      <a:moveTo>
                        <a:pt x="1002" y="193"/>
                      </a:moveTo>
                      <a:lnTo>
                        <a:pt x="97" y="193"/>
                      </a:lnTo>
                      <a:lnTo>
                        <a:pt x="97" y="193"/>
                      </a:lnTo>
                      <a:cubicBezTo>
                        <a:pt x="70" y="193"/>
                        <a:pt x="46" y="183"/>
                        <a:pt x="28" y="165"/>
                      </a:cubicBezTo>
                      <a:lnTo>
                        <a:pt x="28" y="165"/>
                      </a:lnTo>
                      <a:cubicBezTo>
                        <a:pt x="10" y="147"/>
                        <a:pt x="0" y="122"/>
                        <a:pt x="0" y="96"/>
                      </a:cubicBezTo>
                      <a:lnTo>
                        <a:pt x="0" y="96"/>
                      </a:lnTo>
                      <a:cubicBezTo>
                        <a:pt x="0" y="71"/>
                        <a:pt x="10" y="47"/>
                        <a:pt x="28" y="28"/>
                      </a:cubicBezTo>
                      <a:lnTo>
                        <a:pt x="28" y="28"/>
                      </a:lnTo>
                      <a:cubicBezTo>
                        <a:pt x="46" y="10"/>
                        <a:pt x="70" y="0"/>
                        <a:pt x="97" y="0"/>
                      </a:cubicBezTo>
                      <a:lnTo>
                        <a:pt x="1002" y="0"/>
                      </a:lnTo>
                      <a:lnTo>
                        <a:pt x="1002" y="0"/>
                      </a:lnTo>
                      <a:cubicBezTo>
                        <a:pt x="1028" y="0"/>
                        <a:pt x="1052" y="10"/>
                        <a:pt x="1070" y="28"/>
                      </a:cubicBezTo>
                      <a:lnTo>
                        <a:pt x="1070" y="28"/>
                      </a:lnTo>
                      <a:cubicBezTo>
                        <a:pt x="1089" y="47"/>
                        <a:pt x="1098" y="71"/>
                        <a:pt x="1098" y="96"/>
                      </a:cubicBezTo>
                      <a:lnTo>
                        <a:pt x="1098" y="96"/>
                      </a:lnTo>
                      <a:cubicBezTo>
                        <a:pt x="1098" y="122"/>
                        <a:pt x="1089" y="147"/>
                        <a:pt x="1070" y="165"/>
                      </a:cubicBezTo>
                      <a:lnTo>
                        <a:pt x="1070" y="165"/>
                      </a:lnTo>
                      <a:cubicBezTo>
                        <a:pt x="1052" y="183"/>
                        <a:pt x="1028" y="193"/>
                        <a:pt x="1002" y="19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9" name="Freeform 60">
                  <a:extLst>
                    <a:ext uri="{FF2B5EF4-FFF2-40B4-BE49-F238E27FC236}">
                      <a16:creationId xmlns:a16="http://schemas.microsoft.com/office/drawing/2014/main" id="{796139A8-4260-40B9-8051-36D9B9720C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5171" y="3968492"/>
                  <a:ext cx="633106" cy="169858"/>
                </a:xfrm>
                <a:custGeom>
                  <a:avLst/>
                  <a:gdLst>
                    <a:gd name="T0" fmla="*/ 97 w 725"/>
                    <a:gd name="T1" fmla="*/ 18 h 194"/>
                    <a:gd name="T2" fmla="*/ 97 w 725"/>
                    <a:gd name="T3" fmla="*/ 18 h 194"/>
                    <a:gd name="T4" fmla="*/ 42 w 725"/>
                    <a:gd name="T5" fmla="*/ 41 h 194"/>
                    <a:gd name="T6" fmla="*/ 42 w 725"/>
                    <a:gd name="T7" fmla="*/ 41 h 194"/>
                    <a:gd name="T8" fmla="*/ 19 w 725"/>
                    <a:gd name="T9" fmla="*/ 96 h 194"/>
                    <a:gd name="T10" fmla="*/ 19 w 725"/>
                    <a:gd name="T11" fmla="*/ 96 h 194"/>
                    <a:gd name="T12" fmla="*/ 42 w 725"/>
                    <a:gd name="T13" fmla="*/ 150 h 194"/>
                    <a:gd name="T14" fmla="*/ 42 w 725"/>
                    <a:gd name="T15" fmla="*/ 150 h 194"/>
                    <a:gd name="T16" fmla="*/ 97 w 725"/>
                    <a:gd name="T17" fmla="*/ 173 h 194"/>
                    <a:gd name="T18" fmla="*/ 628 w 725"/>
                    <a:gd name="T19" fmla="*/ 173 h 194"/>
                    <a:gd name="T20" fmla="*/ 628 w 725"/>
                    <a:gd name="T21" fmla="*/ 173 h 194"/>
                    <a:gd name="T22" fmla="*/ 681 w 725"/>
                    <a:gd name="T23" fmla="*/ 150 h 194"/>
                    <a:gd name="T24" fmla="*/ 681 w 725"/>
                    <a:gd name="T25" fmla="*/ 150 h 194"/>
                    <a:gd name="T26" fmla="*/ 704 w 725"/>
                    <a:gd name="T27" fmla="*/ 96 h 194"/>
                    <a:gd name="T28" fmla="*/ 704 w 725"/>
                    <a:gd name="T29" fmla="*/ 96 h 194"/>
                    <a:gd name="T30" fmla="*/ 681 w 725"/>
                    <a:gd name="T31" fmla="*/ 41 h 194"/>
                    <a:gd name="T32" fmla="*/ 681 w 725"/>
                    <a:gd name="T33" fmla="*/ 41 h 194"/>
                    <a:gd name="T34" fmla="*/ 628 w 725"/>
                    <a:gd name="T35" fmla="*/ 18 h 194"/>
                    <a:gd name="T36" fmla="*/ 97 w 725"/>
                    <a:gd name="T37" fmla="*/ 18 h 194"/>
                    <a:gd name="T38" fmla="*/ 628 w 725"/>
                    <a:gd name="T39" fmla="*/ 193 h 194"/>
                    <a:gd name="T40" fmla="*/ 97 w 725"/>
                    <a:gd name="T41" fmla="*/ 193 h 194"/>
                    <a:gd name="T42" fmla="*/ 97 w 725"/>
                    <a:gd name="T43" fmla="*/ 193 h 194"/>
                    <a:gd name="T44" fmla="*/ 28 w 725"/>
                    <a:gd name="T45" fmla="*/ 164 h 194"/>
                    <a:gd name="T46" fmla="*/ 28 w 725"/>
                    <a:gd name="T47" fmla="*/ 164 h 194"/>
                    <a:gd name="T48" fmla="*/ 0 w 725"/>
                    <a:gd name="T49" fmla="*/ 96 h 194"/>
                    <a:gd name="T50" fmla="*/ 0 w 725"/>
                    <a:gd name="T51" fmla="*/ 96 h 194"/>
                    <a:gd name="T52" fmla="*/ 28 w 725"/>
                    <a:gd name="T53" fmla="*/ 27 h 194"/>
                    <a:gd name="T54" fmla="*/ 28 w 725"/>
                    <a:gd name="T55" fmla="*/ 27 h 194"/>
                    <a:gd name="T56" fmla="*/ 97 w 725"/>
                    <a:gd name="T57" fmla="*/ 0 h 194"/>
                    <a:gd name="T58" fmla="*/ 628 w 725"/>
                    <a:gd name="T59" fmla="*/ 0 h 194"/>
                    <a:gd name="T60" fmla="*/ 628 w 725"/>
                    <a:gd name="T61" fmla="*/ 0 h 194"/>
                    <a:gd name="T62" fmla="*/ 695 w 725"/>
                    <a:gd name="T63" fmla="*/ 27 h 194"/>
                    <a:gd name="T64" fmla="*/ 695 w 725"/>
                    <a:gd name="T65" fmla="*/ 27 h 194"/>
                    <a:gd name="T66" fmla="*/ 724 w 725"/>
                    <a:gd name="T67" fmla="*/ 96 h 194"/>
                    <a:gd name="T68" fmla="*/ 724 w 725"/>
                    <a:gd name="T69" fmla="*/ 96 h 194"/>
                    <a:gd name="T70" fmla="*/ 695 w 725"/>
                    <a:gd name="T71" fmla="*/ 164 h 194"/>
                    <a:gd name="T72" fmla="*/ 695 w 725"/>
                    <a:gd name="T73" fmla="*/ 164 h 194"/>
                    <a:gd name="T74" fmla="*/ 628 w 725"/>
                    <a:gd name="T75" fmla="*/ 193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5" h="194">
                      <a:moveTo>
                        <a:pt x="97" y="18"/>
                      </a:moveTo>
                      <a:lnTo>
                        <a:pt x="97" y="18"/>
                      </a:lnTo>
                      <a:cubicBezTo>
                        <a:pt x="76" y="18"/>
                        <a:pt x="57" y="27"/>
                        <a:pt x="42" y="41"/>
                      </a:cubicBezTo>
                      <a:lnTo>
                        <a:pt x="42" y="41"/>
                      </a:lnTo>
                      <a:cubicBezTo>
                        <a:pt x="27" y="56"/>
                        <a:pt x="19" y="75"/>
                        <a:pt x="19" y="96"/>
                      </a:cubicBezTo>
                      <a:lnTo>
                        <a:pt x="19" y="96"/>
                      </a:lnTo>
                      <a:cubicBezTo>
                        <a:pt x="19" y="117"/>
                        <a:pt x="27" y="136"/>
                        <a:pt x="42" y="150"/>
                      </a:cubicBezTo>
                      <a:lnTo>
                        <a:pt x="42" y="150"/>
                      </a:lnTo>
                      <a:cubicBezTo>
                        <a:pt x="57" y="165"/>
                        <a:pt x="76" y="173"/>
                        <a:pt x="97" y="173"/>
                      </a:cubicBezTo>
                      <a:lnTo>
                        <a:pt x="628" y="173"/>
                      </a:lnTo>
                      <a:lnTo>
                        <a:pt x="628" y="173"/>
                      </a:lnTo>
                      <a:cubicBezTo>
                        <a:pt x="648" y="173"/>
                        <a:pt x="667" y="165"/>
                        <a:pt x="681" y="150"/>
                      </a:cubicBezTo>
                      <a:lnTo>
                        <a:pt x="681" y="150"/>
                      </a:lnTo>
                      <a:cubicBezTo>
                        <a:pt x="696" y="136"/>
                        <a:pt x="704" y="117"/>
                        <a:pt x="704" y="96"/>
                      </a:cubicBezTo>
                      <a:lnTo>
                        <a:pt x="704" y="96"/>
                      </a:lnTo>
                      <a:cubicBezTo>
                        <a:pt x="704" y="75"/>
                        <a:pt x="696" y="56"/>
                        <a:pt x="681" y="41"/>
                      </a:cubicBezTo>
                      <a:lnTo>
                        <a:pt x="681" y="41"/>
                      </a:lnTo>
                      <a:cubicBezTo>
                        <a:pt x="667" y="27"/>
                        <a:pt x="648" y="18"/>
                        <a:pt x="628" y="18"/>
                      </a:cubicBezTo>
                      <a:lnTo>
                        <a:pt x="97" y="18"/>
                      </a:lnTo>
                      <a:close/>
                      <a:moveTo>
                        <a:pt x="628" y="193"/>
                      </a:moveTo>
                      <a:lnTo>
                        <a:pt x="97" y="193"/>
                      </a:lnTo>
                      <a:lnTo>
                        <a:pt x="97" y="193"/>
                      </a:lnTo>
                      <a:cubicBezTo>
                        <a:pt x="70" y="193"/>
                        <a:pt x="46" y="182"/>
                        <a:pt x="28" y="164"/>
                      </a:cubicBezTo>
                      <a:lnTo>
                        <a:pt x="28" y="164"/>
                      </a:lnTo>
                      <a:cubicBezTo>
                        <a:pt x="10" y="146"/>
                        <a:pt x="0" y="122"/>
                        <a:pt x="0" y="96"/>
                      </a:cubicBezTo>
                      <a:lnTo>
                        <a:pt x="0" y="96"/>
                      </a:lnTo>
                      <a:cubicBezTo>
                        <a:pt x="0" y="70"/>
                        <a:pt x="10" y="46"/>
                        <a:pt x="28" y="27"/>
                      </a:cubicBezTo>
                      <a:lnTo>
                        <a:pt x="28" y="27"/>
                      </a:lnTo>
                      <a:cubicBezTo>
                        <a:pt x="46" y="9"/>
                        <a:pt x="70" y="0"/>
                        <a:pt x="97" y="0"/>
                      </a:cubicBezTo>
                      <a:lnTo>
                        <a:pt x="628" y="0"/>
                      </a:lnTo>
                      <a:lnTo>
                        <a:pt x="628" y="0"/>
                      </a:lnTo>
                      <a:cubicBezTo>
                        <a:pt x="653" y="0"/>
                        <a:pt x="677" y="9"/>
                        <a:pt x="695" y="27"/>
                      </a:cubicBezTo>
                      <a:lnTo>
                        <a:pt x="695" y="27"/>
                      </a:lnTo>
                      <a:cubicBezTo>
                        <a:pt x="714" y="46"/>
                        <a:pt x="724" y="70"/>
                        <a:pt x="724" y="96"/>
                      </a:cubicBezTo>
                      <a:lnTo>
                        <a:pt x="724" y="96"/>
                      </a:lnTo>
                      <a:cubicBezTo>
                        <a:pt x="724" y="122"/>
                        <a:pt x="714" y="146"/>
                        <a:pt x="695" y="164"/>
                      </a:cubicBezTo>
                      <a:lnTo>
                        <a:pt x="695" y="164"/>
                      </a:lnTo>
                      <a:cubicBezTo>
                        <a:pt x="677" y="182"/>
                        <a:pt x="653" y="193"/>
                        <a:pt x="628" y="19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0" name="Freeform 61">
                  <a:extLst>
                    <a:ext uri="{FF2B5EF4-FFF2-40B4-BE49-F238E27FC236}">
                      <a16:creationId xmlns:a16="http://schemas.microsoft.com/office/drawing/2014/main" id="{0B294968-B259-499F-8B4E-B0BD1F4307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47278" y="3648078"/>
                  <a:ext cx="656268" cy="656268"/>
                </a:xfrm>
                <a:custGeom>
                  <a:avLst/>
                  <a:gdLst>
                    <a:gd name="T0" fmla="*/ 748 w 749"/>
                    <a:gd name="T1" fmla="*/ 374 h 749"/>
                    <a:gd name="T2" fmla="*/ 748 w 749"/>
                    <a:gd name="T3" fmla="*/ 374 h 749"/>
                    <a:gd name="T4" fmla="*/ 374 w 749"/>
                    <a:gd name="T5" fmla="*/ 748 h 749"/>
                    <a:gd name="T6" fmla="*/ 374 w 749"/>
                    <a:gd name="T7" fmla="*/ 748 h 749"/>
                    <a:gd name="T8" fmla="*/ 0 w 749"/>
                    <a:gd name="T9" fmla="*/ 374 h 749"/>
                    <a:gd name="T10" fmla="*/ 0 w 749"/>
                    <a:gd name="T11" fmla="*/ 374 h 749"/>
                    <a:gd name="T12" fmla="*/ 374 w 749"/>
                    <a:gd name="T13" fmla="*/ 0 h 749"/>
                    <a:gd name="T14" fmla="*/ 374 w 749"/>
                    <a:gd name="T15" fmla="*/ 0 h 749"/>
                    <a:gd name="T16" fmla="*/ 748 w 749"/>
                    <a:gd name="T17" fmla="*/ 374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9" h="749">
                      <a:moveTo>
                        <a:pt x="748" y="374"/>
                      </a:moveTo>
                      <a:lnTo>
                        <a:pt x="748" y="374"/>
                      </a:lnTo>
                      <a:cubicBezTo>
                        <a:pt x="748" y="581"/>
                        <a:pt x="581" y="748"/>
                        <a:pt x="374" y="748"/>
                      </a:cubicBezTo>
                      <a:lnTo>
                        <a:pt x="374" y="748"/>
                      </a:lnTo>
                      <a:cubicBezTo>
                        <a:pt x="167" y="748"/>
                        <a:pt x="0" y="581"/>
                        <a:pt x="0" y="374"/>
                      </a:cubicBezTo>
                      <a:lnTo>
                        <a:pt x="0" y="374"/>
                      </a:lnTo>
                      <a:cubicBezTo>
                        <a:pt x="0" y="167"/>
                        <a:pt x="167" y="0"/>
                        <a:pt x="374" y="0"/>
                      </a:cubicBezTo>
                      <a:lnTo>
                        <a:pt x="374" y="0"/>
                      </a:lnTo>
                      <a:cubicBezTo>
                        <a:pt x="581" y="0"/>
                        <a:pt x="748" y="167"/>
                        <a:pt x="748" y="374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1" name="Freeform 62">
                  <a:extLst>
                    <a:ext uri="{FF2B5EF4-FFF2-40B4-BE49-F238E27FC236}">
                      <a16:creationId xmlns:a16="http://schemas.microsoft.com/office/drawing/2014/main" id="{683D3BBD-B499-4B16-9634-249DB7DFA8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9558" y="3640357"/>
                  <a:ext cx="671710" cy="671710"/>
                </a:xfrm>
                <a:custGeom>
                  <a:avLst/>
                  <a:gdLst>
                    <a:gd name="T0" fmla="*/ 383 w 767"/>
                    <a:gd name="T1" fmla="*/ 20 h 768"/>
                    <a:gd name="T2" fmla="*/ 383 w 767"/>
                    <a:gd name="T3" fmla="*/ 20 h 768"/>
                    <a:gd name="T4" fmla="*/ 20 w 767"/>
                    <a:gd name="T5" fmla="*/ 383 h 768"/>
                    <a:gd name="T6" fmla="*/ 20 w 767"/>
                    <a:gd name="T7" fmla="*/ 383 h 768"/>
                    <a:gd name="T8" fmla="*/ 383 w 767"/>
                    <a:gd name="T9" fmla="*/ 747 h 768"/>
                    <a:gd name="T10" fmla="*/ 383 w 767"/>
                    <a:gd name="T11" fmla="*/ 747 h 768"/>
                    <a:gd name="T12" fmla="*/ 747 w 767"/>
                    <a:gd name="T13" fmla="*/ 383 h 768"/>
                    <a:gd name="T14" fmla="*/ 747 w 767"/>
                    <a:gd name="T15" fmla="*/ 383 h 768"/>
                    <a:gd name="T16" fmla="*/ 383 w 767"/>
                    <a:gd name="T17" fmla="*/ 20 h 768"/>
                    <a:gd name="T18" fmla="*/ 383 w 767"/>
                    <a:gd name="T19" fmla="*/ 767 h 768"/>
                    <a:gd name="T20" fmla="*/ 383 w 767"/>
                    <a:gd name="T21" fmla="*/ 767 h 768"/>
                    <a:gd name="T22" fmla="*/ 0 w 767"/>
                    <a:gd name="T23" fmla="*/ 383 h 768"/>
                    <a:gd name="T24" fmla="*/ 0 w 767"/>
                    <a:gd name="T25" fmla="*/ 383 h 768"/>
                    <a:gd name="T26" fmla="*/ 383 w 767"/>
                    <a:gd name="T27" fmla="*/ 0 h 768"/>
                    <a:gd name="T28" fmla="*/ 383 w 767"/>
                    <a:gd name="T29" fmla="*/ 0 h 768"/>
                    <a:gd name="T30" fmla="*/ 766 w 767"/>
                    <a:gd name="T31" fmla="*/ 383 h 768"/>
                    <a:gd name="T32" fmla="*/ 766 w 767"/>
                    <a:gd name="T33" fmla="*/ 383 h 768"/>
                    <a:gd name="T34" fmla="*/ 383 w 767"/>
                    <a:gd name="T35" fmla="*/ 767 h 7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7" h="768">
                      <a:moveTo>
                        <a:pt x="383" y="20"/>
                      </a:moveTo>
                      <a:lnTo>
                        <a:pt x="383" y="20"/>
                      </a:lnTo>
                      <a:cubicBezTo>
                        <a:pt x="182" y="20"/>
                        <a:pt x="20" y="183"/>
                        <a:pt x="20" y="383"/>
                      </a:cubicBezTo>
                      <a:lnTo>
                        <a:pt x="20" y="383"/>
                      </a:lnTo>
                      <a:cubicBezTo>
                        <a:pt x="20" y="584"/>
                        <a:pt x="182" y="747"/>
                        <a:pt x="383" y="747"/>
                      </a:cubicBezTo>
                      <a:lnTo>
                        <a:pt x="383" y="747"/>
                      </a:lnTo>
                      <a:cubicBezTo>
                        <a:pt x="584" y="747"/>
                        <a:pt x="747" y="584"/>
                        <a:pt x="747" y="383"/>
                      </a:cubicBezTo>
                      <a:lnTo>
                        <a:pt x="747" y="383"/>
                      </a:lnTo>
                      <a:cubicBezTo>
                        <a:pt x="747" y="183"/>
                        <a:pt x="584" y="20"/>
                        <a:pt x="383" y="20"/>
                      </a:cubicBezTo>
                      <a:close/>
                      <a:moveTo>
                        <a:pt x="383" y="767"/>
                      </a:moveTo>
                      <a:lnTo>
                        <a:pt x="383" y="767"/>
                      </a:lnTo>
                      <a:cubicBezTo>
                        <a:pt x="172" y="767"/>
                        <a:pt x="0" y="595"/>
                        <a:pt x="0" y="383"/>
                      </a:cubicBezTo>
                      <a:lnTo>
                        <a:pt x="0" y="383"/>
                      </a:lnTo>
                      <a:cubicBezTo>
                        <a:pt x="0" y="172"/>
                        <a:pt x="172" y="0"/>
                        <a:pt x="383" y="0"/>
                      </a:cubicBezTo>
                      <a:lnTo>
                        <a:pt x="383" y="0"/>
                      </a:lnTo>
                      <a:cubicBezTo>
                        <a:pt x="594" y="0"/>
                        <a:pt x="766" y="172"/>
                        <a:pt x="766" y="383"/>
                      </a:cubicBezTo>
                      <a:lnTo>
                        <a:pt x="766" y="383"/>
                      </a:lnTo>
                      <a:cubicBezTo>
                        <a:pt x="766" y="595"/>
                        <a:pt x="594" y="767"/>
                        <a:pt x="383" y="7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2" name="Freeform 63">
                  <a:extLst>
                    <a:ext uri="{FF2B5EF4-FFF2-40B4-BE49-F238E27FC236}">
                      <a16:creationId xmlns:a16="http://schemas.microsoft.com/office/drawing/2014/main" id="{A557346A-7784-4C13-BECF-F37674E721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556" y="3814076"/>
                  <a:ext cx="343574" cy="328133"/>
                </a:xfrm>
                <a:custGeom>
                  <a:avLst/>
                  <a:gdLst>
                    <a:gd name="T0" fmla="*/ 264 w 393"/>
                    <a:gd name="T1" fmla="*/ 145 h 373"/>
                    <a:gd name="T2" fmla="*/ 264 w 393"/>
                    <a:gd name="T3" fmla="*/ 145 h 373"/>
                    <a:gd name="T4" fmla="*/ 285 w 393"/>
                    <a:gd name="T5" fmla="*/ 89 h 373"/>
                    <a:gd name="T6" fmla="*/ 285 w 393"/>
                    <a:gd name="T7" fmla="*/ 89 h 373"/>
                    <a:gd name="T8" fmla="*/ 196 w 393"/>
                    <a:gd name="T9" fmla="*/ 0 h 373"/>
                    <a:gd name="T10" fmla="*/ 196 w 393"/>
                    <a:gd name="T11" fmla="*/ 0 h 373"/>
                    <a:gd name="T12" fmla="*/ 108 w 393"/>
                    <a:gd name="T13" fmla="*/ 89 h 373"/>
                    <a:gd name="T14" fmla="*/ 108 w 393"/>
                    <a:gd name="T15" fmla="*/ 89 h 373"/>
                    <a:gd name="T16" fmla="*/ 129 w 393"/>
                    <a:gd name="T17" fmla="*/ 145 h 373"/>
                    <a:gd name="T18" fmla="*/ 129 w 393"/>
                    <a:gd name="T19" fmla="*/ 145 h 373"/>
                    <a:gd name="T20" fmla="*/ 0 w 393"/>
                    <a:gd name="T21" fmla="*/ 283 h 373"/>
                    <a:gd name="T22" fmla="*/ 0 w 393"/>
                    <a:gd name="T23" fmla="*/ 283 h 373"/>
                    <a:gd name="T24" fmla="*/ 196 w 393"/>
                    <a:gd name="T25" fmla="*/ 372 h 373"/>
                    <a:gd name="T26" fmla="*/ 196 w 393"/>
                    <a:gd name="T27" fmla="*/ 372 h 373"/>
                    <a:gd name="T28" fmla="*/ 392 w 393"/>
                    <a:gd name="T29" fmla="*/ 283 h 373"/>
                    <a:gd name="T30" fmla="*/ 392 w 393"/>
                    <a:gd name="T31" fmla="*/ 283 h 373"/>
                    <a:gd name="T32" fmla="*/ 264 w 393"/>
                    <a:gd name="T33" fmla="*/ 145 h 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3" h="373">
                      <a:moveTo>
                        <a:pt x="264" y="145"/>
                      </a:moveTo>
                      <a:lnTo>
                        <a:pt x="264" y="145"/>
                      </a:lnTo>
                      <a:cubicBezTo>
                        <a:pt x="277" y="129"/>
                        <a:pt x="285" y="110"/>
                        <a:pt x="285" y="89"/>
                      </a:cubicBezTo>
                      <a:lnTo>
                        <a:pt x="285" y="89"/>
                      </a:lnTo>
                      <a:cubicBezTo>
                        <a:pt x="285" y="40"/>
                        <a:pt x="245" y="0"/>
                        <a:pt x="196" y="0"/>
                      </a:cubicBezTo>
                      <a:lnTo>
                        <a:pt x="196" y="0"/>
                      </a:lnTo>
                      <a:cubicBezTo>
                        <a:pt x="148" y="0"/>
                        <a:pt x="108" y="40"/>
                        <a:pt x="108" y="89"/>
                      </a:cubicBezTo>
                      <a:lnTo>
                        <a:pt x="108" y="89"/>
                      </a:lnTo>
                      <a:cubicBezTo>
                        <a:pt x="108" y="110"/>
                        <a:pt x="116" y="129"/>
                        <a:pt x="129" y="145"/>
                      </a:cubicBezTo>
                      <a:lnTo>
                        <a:pt x="129" y="145"/>
                      </a:lnTo>
                      <a:cubicBezTo>
                        <a:pt x="72" y="175"/>
                        <a:pt x="0" y="236"/>
                        <a:pt x="0" y="283"/>
                      </a:cubicBezTo>
                      <a:lnTo>
                        <a:pt x="0" y="283"/>
                      </a:lnTo>
                      <a:cubicBezTo>
                        <a:pt x="0" y="340"/>
                        <a:pt x="69" y="372"/>
                        <a:pt x="196" y="372"/>
                      </a:cubicBezTo>
                      <a:lnTo>
                        <a:pt x="196" y="372"/>
                      </a:lnTo>
                      <a:cubicBezTo>
                        <a:pt x="323" y="372"/>
                        <a:pt x="392" y="340"/>
                        <a:pt x="392" y="283"/>
                      </a:cubicBezTo>
                      <a:lnTo>
                        <a:pt x="392" y="283"/>
                      </a:lnTo>
                      <a:cubicBezTo>
                        <a:pt x="392" y="236"/>
                        <a:pt x="320" y="175"/>
                        <a:pt x="264" y="145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3" name="Freeform 64">
                  <a:extLst>
                    <a:ext uri="{FF2B5EF4-FFF2-40B4-BE49-F238E27FC236}">
                      <a16:creationId xmlns:a16="http://schemas.microsoft.com/office/drawing/2014/main" id="{1857BD4C-CE5F-4010-A0C1-01BBAC4401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43049" y="4547552"/>
                  <a:ext cx="582919" cy="521153"/>
                </a:xfrm>
                <a:custGeom>
                  <a:avLst/>
                  <a:gdLst>
                    <a:gd name="T0" fmla="*/ 115 w 666"/>
                    <a:gd name="T1" fmla="*/ 0 h 597"/>
                    <a:gd name="T2" fmla="*/ 115 w 666"/>
                    <a:gd name="T3" fmla="*/ 0 h 597"/>
                    <a:gd name="T4" fmla="*/ 34 w 666"/>
                    <a:gd name="T5" fmla="*/ 33 h 597"/>
                    <a:gd name="T6" fmla="*/ 34 w 666"/>
                    <a:gd name="T7" fmla="*/ 33 h 597"/>
                    <a:gd name="T8" fmla="*/ 0 w 666"/>
                    <a:gd name="T9" fmla="*/ 114 h 597"/>
                    <a:gd name="T10" fmla="*/ 0 w 666"/>
                    <a:gd name="T11" fmla="*/ 298 h 597"/>
                    <a:gd name="T12" fmla="*/ 0 w 666"/>
                    <a:gd name="T13" fmla="*/ 481 h 597"/>
                    <a:gd name="T14" fmla="*/ 0 w 666"/>
                    <a:gd name="T15" fmla="*/ 481 h 597"/>
                    <a:gd name="T16" fmla="*/ 34 w 666"/>
                    <a:gd name="T17" fmla="*/ 562 h 597"/>
                    <a:gd name="T18" fmla="*/ 34 w 666"/>
                    <a:gd name="T19" fmla="*/ 562 h 597"/>
                    <a:gd name="T20" fmla="*/ 115 w 666"/>
                    <a:gd name="T21" fmla="*/ 596 h 597"/>
                    <a:gd name="T22" fmla="*/ 665 w 666"/>
                    <a:gd name="T23" fmla="*/ 596 h 597"/>
                    <a:gd name="T24" fmla="*/ 665 w 666"/>
                    <a:gd name="T25" fmla="*/ 0 h 597"/>
                    <a:gd name="T26" fmla="*/ 115 w 666"/>
                    <a:gd name="T27" fmla="*/ 0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66" h="597">
                      <a:moveTo>
                        <a:pt x="115" y="0"/>
                      </a:moveTo>
                      <a:lnTo>
                        <a:pt x="115" y="0"/>
                      </a:lnTo>
                      <a:cubicBezTo>
                        <a:pt x="83" y="0"/>
                        <a:pt x="55" y="13"/>
                        <a:pt x="34" y="33"/>
                      </a:cubicBezTo>
                      <a:lnTo>
                        <a:pt x="34" y="33"/>
                      </a:lnTo>
                      <a:cubicBezTo>
                        <a:pt x="13" y="54"/>
                        <a:pt x="0" y="83"/>
                        <a:pt x="0" y="114"/>
                      </a:cubicBezTo>
                      <a:lnTo>
                        <a:pt x="0" y="298"/>
                      </a:lnTo>
                      <a:lnTo>
                        <a:pt x="0" y="481"/>
                      </a:lnTo>
                      <a:lnTo>
                        <a:pt x="0" y="481"/>
                      </a:lnTo>
                      <a:cubicBezTo>
                        <a:pt x="0" y="513"/>
                        <a:pt x="13" y="542"/>
                        <a:pt x="34" y="562"/>
                      </a:cubicBezTo>
                      <a:lnTo>
                        <a:pt x="34" y="562"/>
                      </a:lnTo>
                      <a:cubicBezTo>
                        <a:pt x="55" y="583"/>
                        <a:pt x="83" y="596"/>
                        <a:pt x="115" y="596"/>
                      </a:cubicBezTo>
                      <a:lnTo>
                        <a:pt x="665" y="596"/>
                      </a:lnTo>
                      <a:lnTo>
                        <a:pt x="665" y="0"/>
                      </a:lnTo>
                      <a:lnTo>
                        <a:pt x="115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4" name="Freeform 65">
                  <a:extLst>
                    <a:ext uri="{FF2B5EF4-FFF2-40B4-BE49-F238E27FC236}">
                      <a16:creationId xmlns:a16="http://schemas.microsoft.com/office/drawing/2014/main" id="{F64454A3-FC29-4D43-A3F7-7489226E77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35328" y="4539831"/>
                  <a:ext cx="598361" cy="540456"/>
                </a:xfrm>
                <a:custGeom>
                  <a:avLst/>
                  <a:gdLst>
                    <a:gd name="T0" fmla="*/ 124 w 684"/>
                    <a:gd name="T1" fmla="*/ 20 h 617"/>
                    <a:gd name="T2" fmla="*/ 124 w 684"/>
                    <a:gd name="T3" fmla="*/ 20 h 617"/>
                    <a:gd name="T4" fmla="*/ 50 w 684"/>
                    <a:gd name="T5" fmla="*/ 50 h 617"/>
                    <a:gd name="T6" fmla="*/ 50 w 684"/>
                    <a:gd name="T7" fmla="*/ 50 h 617"/>
                    <a:gd name="T8" fmla="*/ 19 w 684"/>
                    <a:gd name="T9" fmla="*/ 124 h 617"/>
                    <a:gd name="T10" fmla="*/ 19 w 684"/>
                    <a:gd name="T11" fmla="*/ 491 h 617"/>
                    <a:gd name="T12" fmla="*/ 19 w 684"/>
                    <a:gd name="T13" fmla="*/ 491 h 617"/>
                    <a:gd name="T14" fmla="*/ 50 w 684"/>
                    <a:gd name="T15" fmla="*/ 566 h 617"/>
                    <a:gd name="T16" fmla="*/ 50 w 684"/>
                    <a:gd name="T17" fmla="*/ 566 h 617"/>
                    <a:gd name="T18" fmla="*/ 124 w 684"/>
                    <a:gd name="T19" fmla="*/ 597 h 617"/>
                    <a:gd name="T20" fmla="*/ 665 w 684"/>
                    <a:gd name="T21" fmla="*/ 597 h 617"/>
                    <a:gd name="T22" fmla="*/ 665 w 684"/>
                    <a:gd name="T23" fmla="*/ 20 h 617"/>
                    <a:gd name="T24" fmla="*/ 124 w 684"/>
                    <a:gd name="T25" fmla="*/ 20 h 617"/>
                    <a:gd name="T26" fmla="*/ 674 w 684"/>
                    <a:gd name="T27" fmla="*/ 616 h 617"/>
                    <a:gd name="T28" fmla="*/ 124 w 684"/>
                    <a:gd name="T29" fmla="*/ 616 h 617"/>
                    <a:gd name="T30" fmla="*/ 124 w 684"/>
                    <a:gd name="T31" fmla="*/ 616 h 617"/>
                    <a:gd name="T32" fmla="*/ 36 w 684"/>
                    <a:gd name="T33" fmla="*/ 579 h 617"/>
                    <a:gd name="T34" fmla="*/ 36 w 684"/>
                    <a:gd name="T35" fmla="*/ 579 h 617"/>
                    <a:gd name="T36" fmla="*/ 0 w 684"/>
                    <a:gd name="T37" fmla="*/ 491 h 617"/>
                    <a:gd name="T38" fmla="*/ 0 w 684"/>
                    <a:gd name="T39" fmla="*/ 124 h 617"/>
                    <a:gd name="T40" fmla="*/ 0 w 684"/>
                    <a:gd name="T41" fmla="*/ 124 h 617"/>
                    <a:gd name="T42" fmla="*/ 36 w 684"/>
                    <a:gd name="T43" fmla="*/ 37 h 617"/>
                    <a:gd name="T44" fmla="*/ 36 w 684"/>
                    <a:gd name="T45" fmla="*/ 37 h 617"/>
                    <a:gd name="T46" fmla="*/ 124 w 684"/>
                    <a:gd name="T47" fmla="*/ 0 h 617"/>
                    <a:gd name="T48" fmla="*/ 674 w 684"/>
                    <a:gd name="T49" fmla="*/ 0 h 617"/>
                    <a:gd name="T50" fmla="*/ 674 w 684"/>
                    <a:gd name="T51" fmla="*/ 0 h 617"/>
                    <a:gd name="T52" fmla="*/ 683 w 684"/>
                    <a:gd name="T53" fmla="*/ 10 h 617"/>
                    <a:gd name="T54" fmla="*/ 683 w 684"/>
                    <a:gd name="T55" fmla="*/ 606 h 617"/>
                    <a:gd name="T56" fmla="*/ 683 w 684"/>
                    <a:gd name="T57" fmla="*/ 606 h 617"/>
                    <a:gd name="T58" fmla="*/ 674 w 684"/>
                    <a:gd name="T59" fmla="*/ 616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84" h="617">
                      <a:moveTo>
                        <a:pt x="124" y="20"/>
                      </a:moveTo>
                      <a:lnTo>
                        <a:pt x="124" y="20"/>
                      </a:lnTo>
                      <a:cubicBezTo>
                        <a:pt x="96" y="20"/>
                        <a:pt x="69" y="31"/>
                        <a:pt x="50" y="50"/>
                      </a:cubicBezTo>
                      <a:lnTo>
                        <a:pt x="50" y="50"/>
                      </a:lnTo>
                      <a:cubicBezTo>
                        <a:pt x="30" y="70"/>
                        <a:pt x="19" y="96"/>
                        <a:pt x="19" y="124"/>
                      </a:cubicBezTo>
                      <a:lnTo>
                        <a:pt x="19" y="491"/>
                      </a:lnTo>
                      <a:lnTo>
                        <a:pt x="19" y="491"/>
                      </a:lnTo>
                      <a:cubicBezTo>
                        <a:pt x="19" y="520"/>
                        <a:pt x="30" y="546"/>
                        <a:pt x="50" y="566"/>
                      </a:cubicBezTo>
                      <a:lnTo>
                        <a:pt x="50" y="566"/>
                      </a:lnTo>
                      <a:cubicBezTo>
                        <a:pt x="69" y="585"/>
                        <a:pt x="96" y="597"/>
                        <a:pt x="124" y="597"/>
                      </a:cubicBezTo>
                      <a:lnTo>
                        <a:pt x="665" y="597"/>
                      </a:lnTo>
                      <a:lnTo>
                        <a:pt x="665" y="20"/>
                      </a:lnTo>
                      <a:lnTo>
                        <a:pt x="124" y="20"/>
                      </a:lnTo>
                      <a:close/>
                      <a:moveTo>
                        <a:pt x="674" y="616"/>
                      </a:moveTo>
                      <a:lnTo>
                        <a:pt x="124" y="616"/>
                      </a:lnTo>
                      <a:lnTo>
                        <a:pt x="124" y="616"/>
                      </a:lnTo>
                      <a:cubicBezTo>
                        <a:pt x="91" y="616"/>
                        <a:pt x="60" y="603"/>
                        <a:pt x="36" y="579"/>
                      </a:cubicBezTo>
                      <a:lnTo>
                        <a:pt x="36" y="579"/>
                      </a:lnTo>
                      <a:cubicBezTo>
                        <a:pt x="13" y="555"/>
                        <a:pt x="0" y="525"/>
                        <a:pt x="0" y="491"/>
                      </a:cubicBezTo>
                      <a:lnTo>
                        <a:pt x="0" y="124"/>
                      </a:lnTo>
                      <a:lnTo>
                        <a:pt x="0" y="124"/>
                      </a:lnTo>
                      <a:cubicBezTo>
                        <a:pt x="0" y="91"/>
                        <a:pt x="13" y="60"/>
                        <a:pt x="36" y="37"/>
                      </a:cubicBezTo>
                      <a:lnTo>
                        <a:pt x="36" y="37"/>
                      </a:lnTo>
                      <a:cubicBezTo>
                        <a:pt x="60" y="14"/>
                        <a:pt x="91" y="0"/>
                        <a:pt x="124" y="0"/>
                      </a:cubicBezTo>
                      <a:lnTo>
                        <a:pt x="674" y="0"/>
                      </a:lnTo>
                      <a:lnTo>
                        <a:pt x="674" y="0"/>
                      </a:lnTo>
                      <a:cubicBezTo>
                        <a:pt x="679" y="0"/>
                        <a:pt x="683" y="5"/>
                        <a:pt x="683" y="10"/>
                      </a:cubicBezTo>
                      <a:lnTo>
                        <a:pt x="683" y="606"/>
                      </a:lnTo>
                      <a:lnTo>
                        <a:pt x="683" y="606"/>
                      </a:lnTo>
                      <a:cubicBezTo>
                        <a:pt x="683" y="611"/>
                        <a:pt x="679" y="616"/>
                        <a:pt x="674" y="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5" name="Freeform 66">
                  <a:extLst>
                    <a:ext uri="{FF2B5EF4-FFF2-40B4-BE49-F238E27FC236}">
                      <a16:creationId xmlns:a16="http://schemas.microsoft.com/office/drawing/2014/main" id="{9CEAF9E3-66CA-4053-BCC7-369A9F0969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25968" y="4547552"/>
                  <a:ext cx="810684" cy="521153"/>
                </a:xfrm>
                <a:custGeom>
                  <a:avLst/>
                  <a:gdLst>
                    <a:gd name="T0" fmla="*/ 889 w 924"/>
                    <a:gd name="T1" fmla="*/ 33 h 597"/>
                    <a:gd name="T2" fmla="*/ 889 w 924"/>
                    <a:gd name="T3" fmla="*/ 33 h 597"/>
                    <a:gd name="T4" fmla="*/ 808 w 924"/>
                    <a:gd name="T5" fmla="*/ 0 h 597"/>
                    <a:gd name="T6" fmla="*/ 130 w 924"/>
                    <a:gd name="T7" fmla="*/ 0 h 597"/>
                    <a:gd name="T8" fmla="*/ 0 w 924"/>
                    <a:gd name="T9" fmla="*/ 0 h 597"/>
                    <a:gd name="T10" fmla="*/ 0 w 924"/>
                    <a:gd name="T11" fmla="*/ 596 h 597"/>
                    <a:gd name="T12" fmla="*/ 130 w 924"/>
                    <a:gd name="T13" fmla="*/ 596 h 597"/>
                    <a:gd name="T14" fmla="*/ 808 w 924"/>
                    <a:gd name="T15" fmla="*/ 596 h 597"/>
                    <a:gd name="T16" fmla="*/ 808 w 924"/>
                    <a:gd name="T17" fmla="*/ 596 h 597"/>
                    <a:gd name="T18" fmla="*/ 889 w 924"/>
                    <a:gd name="T19" fmla="*/ 562 h 597"/>
                    <a:gd name="T20" fmla="*/ 889 w 924"/>
                    <a:gd name="T21" fmla="*/ 562 h 597"/>
                    <a:gd name="T22" fmla="*/ 923 w 924"/>
                    <a:gd name="T23" fmla="*/ 481 h 597"/>
                    <a:gd name="T24" fmla="*/ 923 w 924"/>
                    <a:gd name="T25" fmla="*/ 298 h 597"/>
                    <a:gd name="T26" fmla="*/ 923 w 924"/>
                    <a:gd name="T27" fmla="*/ 114 h 597"/>
                    <a:gd name="T28" fmla="*/ 923 w 924"/>
                    <a:gd name="T29" fmla="*/ 114 h 597"/>
                    <a:gd name="T30" fmla="*/ 889 w 924"/>
                    <a:gd name="T31" fmla="*/ 33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24" h="597">
                      <a:moveTo>
                        <a:pt x="889" y="33"/>
                      </a:moveTo>
                      <a:lnTo>
                        <a:pt x="889" y="33"/>
                      </a:lnTo>
                      <a:cubicBezTo>
                        <a:pt x="870" y="13"/>
                        <a:pt x="841" y="0"/>
                        <a:pt x="808" y="0"/>
                      </a:cubicBezTo>
                      <a:lnTo>
                        <a:pt x="130" y="0"/>
                      </a:lnTo>
                      <a:lnTo>
                        <a:pt x="0" y="0"/>
                      </a:lnTo>
                      <a:lnTo>
                        <a:pt x="0" y="596"/>
                      </a:lnTo>
                      <a:lnTo>
                        <a:pt x="130" y="596"/>
                      </a:lnTo>
                      <a:lnTo>
                        <a:pt x="808" y="596"/>
                      </a:lnTo>
                      <a:lnTo>
                        <a:pt x="808" y="596"/>
                      </a:lnTo>
                      <a:cubicBezTo>
                        <a:pt x="841" y="596"/>
                        <a:pt x="870" y="583"/>
                        <a:pt x="889" y="562"/>
                      </a:cubicBezTo>
                      <a:lnTo>
                        <a:pt x="889" y="562"/>
                      </a:lnTo>
                      <a:cubicBezTo>
                        <a:pt x="910" y="542"/>
                        <a:pt x="923" y="513"/>
                        <a:pt x="923" y="481"/>
                      </a:cubicBezTo>
                      <a:lnTo>
                        <a:pt x="923" y="298"/>
                      </a:lnTo>
                      <a:lnTo>
                        <a:pt x="923" y="114"/>
                      </a:lnTo>
                      <a:lnTo>
                        <a:pt x="923" y="114"/>
                      </a:lnTo>
                      <a:cubicBezTo>
                        <a:pt x="923" y="83"/>
                        <a:pt x="910" y="54"/>
                        <a:pt x="889" y="33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6" name="Freeform 67">
                  <a:extLst>
                    <a:ext uri="{FF2B5EF4-FFF2-40B4-BE49-F238E27FC236}">
                      <a16:creationId xmlns:a16="http://schemas.microsoft.com/office/drawing/2014/main" id="{CABBA0FF-9FBA-460D-9AB0-1ADCC78E50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18247" y="4539831"/>
                  <a:ext cx="826126" cy="540456"/>
                </a:xfrm>
                <a:custGeom>
                  <a:avLst/>
                  <a:gdLst>
                    <a:gd name="T0" fmla="*/ 18 w 943"/>
                    <a:gd name="T1" fmla="*/ 597 h 617"/>
                    <a:gd name="T2" fmla="*/ 817 w 943"/>
                    <a:gd name="T3" fmla="*/ 597 h 617"/>
                    <a:gd name="T4" fmla="*/ 817 w 943"/>
                    <a:gd name="T5" fmla="*/ 597 h 617"/>
                    <a:gd name="T6" fmla="*/ 891 w 943"/>
                    <a:gd name="T7" fmla="*/ 566 h 617"/>
                    <a:gd name="T8" fmla="*/ 891 w 943"/>
                    <a:gd name="T9" fmla="*/ 566 h 617"/>
                    <a:gd name="T10" fmla="*/ 923 w 943"/>
                    <a:gd name="T11" fmla="*/ 491 h 617"/>
                    <a:gd name="T12" fmla="*/ 923 w 943"/>
                    <a:gd name="T13" fmla="*/ 124 h 617"/>
                    <a:gd name="T14" fmla="*/ 923 w 943"/>
                    <a:gd name="T15" fmla="*/ 124 h 617"/>
                    <a:gd name="T16" fmla="*/ 891 w 943"/>
                    <a:gd name="T17" fmla="*/ 50 h 617"/>
                    <a:gd name="T18" fmla="*/ 891 w 943"/>
                    <a:gd name="T19" fmla="*/ 50 h 617"/>
                    <a:gd name="T20" fmla="*/ 817 w 943"/>
                    <a:gd name="T21" fmla="*/ 20 h 617"/>
                    <a:gd name="T22" fmla="*/ 18 w 943"/>
                    <a:gd name="T23" fmla="*/ 20 h 617"/>
                    <a:gd name="T24" fmla="*/ 18 w 943"/>
                    <a:gd name="T25" fmla="*/ 597 h 617"/>
                    <a:gd name="T26" fmla="*/ 817 w 943"/>
                    <a:gd name="T27" fmla="*/ 616 h 617"/>
                    <a:gd name="T28" fmla="*/ 9 w 943"/>
                    <a:gd name="T29" fmla="*/ 616 h 617"/>
                    <a:gd name="T30" fmla="*/ 9 w 943"/>
                    <a:gd name="T31" fmla="*/ 616 h 617"/>
                    <a:gd name="T32" fmla="*/ 0 w 943"/>
                    <a:gd name="T33" fmla="*/ 606 h 617"/>
                    <a:gd name="T34" fmla="*/ 0 w 943"/>
                    <a:gd name="T35" fmla="*/ 10 h 617"/>
                    <a:gd name="T36" fmla="*/ 0 w 943"/>
                    <a:gd name="T37" fmla="*/ 10 h 617"/>
                    <a:gd name="T38" fmla="*/ 9 w 943"/>
                    <a:gd name="T39" fmla="*/ 0 h 617"/>
                    <a:gd name="T40" fmla="*/ 817 w 943"/>
                    <a:gd name="T41" fmla="*/ 0 h 617"/>
                    <a:gd name="T42" fmla="*/ 817 w 943"/>
                    <a:gd name="T43" fmla="*/ 0 h 617"/>
                    <a:gd name="T44" fmla="*/ 905 w 943"/>
                    <a:gd name="T45" fmla="*/ 37 h 617"/>
                    <a:gd name="T46" fmla="*/ 905 w 943"/>
                    <a:gd name="T47" fmla="*/ 37 h 617"/>
                    <a:gd name="T48" fmla="*/ 942 w 943"/>
                    <a:gd name="T49" fmla="*/ 124 h 617"/>
                    <a:gd name="T50" fmla="*/ 942 w 943"/>
                    <a:gd name="T51" fmla="*/ 491 h 617"/>
                    <a:gd name="T52" fmla="*/ 942 w 943"/>
                    <a:gd name="T53" fmla="*/ 491 h 617"/>
                    <a:gd name="T54" fmla="*/ 905 w 943"/>
                    <a:gd name="T55" fmla="*/ 579 h 617"/>
                    <a:gd name="T56" fmla="*/ 905 w 943"/>
                    <a:gd name="T57" fmla="*/ 579 h 617"/>
                    <a:gd name="T58" fmla="*/ 817 w 943"/>
                    <a:gd name="T59" fmla="*/ 616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943" h="617">
                      <a:moveTo>
                        <a:pt x="18" y="597"/>
                      </a:moveTo>
                      <a:lnTo>
                        <a:pt x="817" y="597"/>
                      </a:lnTo>
                      <a:lnTo>
                        <a:pt x="817" y="597"/>
                      </a:lnTo>
                      <a:cubicBezTo>
                        <a:pt x="846" y="597"/>
                        <a:pt x="872" y="585"/>
                        <a:pt x="891" y="566"/>
                      </a:cubicBezTo>
                      <a:lnTo>
                        <a:pt x="891" y="566"/>
                      </a:lnTo>
                      <a:cubicBezTo>
                        <a:pt x="911" y="546"/>
                        <a:pt x="923" y="520"/>
                        <a:pt x="923" y="491"/>
                      </a:cubicBezTo>
                      <a:lnTo>
                        <a:pt x="923" y="124"/>
                      </a:lnTo>
                      <a:lnTo>
                        <a:pt x="923" y="124"/>
                      </a:lnTo>
                      <a:cubicBezTo>
                        <a:pt x="923" y="96"/>
                        <a:pt x="911" y="70"/>
                        <a:pt x="891" y="50"/>
                      </a:cubicBezTo>
                      <a:lnTo>
                        <a:pt x="891" y="50"/>
                      </a:lnTo>
                      <a:cubicBezTo>
                        <a:pt x="872" y="31"/>
                        <a:pt x="846" y="20"/>
                        <a:pt x="817" y="20"/>
                      </a:cubicBezTo>
                      <a:lnTo>
                        <a:pt x="18" y="20"/>
                      </a:lnTo>
                      <a:lnTo>
                        <a:pt x="18" y="597"/>
                      </a:lnTo>
                      <a:close/>
                      <a:moveTo>
                        <a:pt x="817" y="616"/>
                      </a:moveTo>
                      <a:lnTo>
                        <a:pt x="9" y="616"/>
                      </a:lnTo>
                      <a:lnTo>
                        <a:pt x="9" y="616"/>
                      </a:lnTo>
                      <a:cubicBezTo>
                        <a:pt x="4" y="616"/>
                        <a:pt x="0" y="611"/>
                        <a:pt x="0" y="606"/>
                      </a:cubicBezTo>
                      <a:lnTo>
                        <a:pt x="0" y="10"/>
                      </a:lnTo>
                      <a:lnTo>
                        <a:pt x="0" y="10"/>
                      </a:lnTo>
                      <a:cubicBezTo>
                        <a:pt x="0" y="5"/>
                        <a:pt x="4" y="0"/>
                        <a:pt x="9" y="0"/>
                      </a:cubicBezTo>
                      <a:lnTo>
                        <a:pt x="817" y="0"/>
                      </a:lnTo>
                      <a:lnTo>
                        <a:pt x="817" y="0"/>
                      </a:lnTo>
                      <a:cubicBezTo>
                        <a:pt x="851" y="0"/>
                        <a:pt x="882" y="14"/>
                        <a:pt x="905" y="37"/>
                      </a:cubicBezTo>
                      <a:lnTo>
                        <a:pt x="905" y="37"/>
                      </a:lnTo>
                      <a:cubicBezTo>
                        <a:pt x="929" y="60"/>
                        <a:pt x="942" y="91"/>
                        <a:pt x="942" y="124"/>
                      </a:cubicBezTo>
                      <a:lnTo>
                        <a:pt x="942" y="491"/>
                      </a:lnTo>
                      <a:lnTo>
                        <a:pt x="942" y="491"/>
                      </a:lnTo>
                      <a:cubicBezTo>
                        <a:pt x="942" y="525"/>
                        <a:pt x="929" y="555"/>
                        <a:pt x="905" y="579"/>
                      </a:cubicBezTo>
                      <a:lnTo>
                        <a:pt x="905" y="579"/>
                      </a:lnTo>
                      <a:cubicBezTo>
                        <a:pt x="882" y="603"/>
                        <a:pt x="851" y="616"/>
                        <a:pt x="817" y="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7" name="Freeform 68">
                  <a:extLst>
                    <a:ext uri="{FF2B5EF4-FFF2-40B4-BE49-F238E27FC236}">
                      <a16:creationId xmlns:a16="http://schemas.microsoft.com/office/drawing/2014/main" id="{477314E5-B407-4007-A84C-B3CF3A1329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62720" y="4644061"/>
                  <a:ext cx="343577" cy="347436"/>
                </a:xfrm>
                <a:custGeom>
                  <a:avLst/>
                  <a:gdLst>
                    <a:gd name="T0" fmla="*/ 393 w 394"/>
                    <a:gd name="T1" fmla="*/ 197 h 395"/>
                    <a:gd name="T2" fmla="*/ 393 w 394"/>
                    <a:gd name="T3" fmla="*/ 197 h 395"/>
                    <a:gd name="T4" fmla="*/ 197 w 394"/>
                    <a:gd name="T5" fmla="*/ 394 h 395"/>
                    <a:gd name="T6" fmla="*/ 197 w 394"/>
                    <a:gd name="T7" fmla="*/ 394 h 395"/>
                    <a:gd name="T8" fmla="*/ 0 w 394"/>
                    <a:gd name="T9" fmla="*/ 197 h 395"/>
                    <a:gd name="T10" fmla="*/ 0 w 394"/>
                    <a:gd name="T11" fmla="*/ 197 h 395"/>
                    <a:gd name="T12" fmla="*/ 197 w 394"/>
                    <a:gd name="T13" fmla="*/ 0 h 395"/>
                    <a:gd name="T14" fmla="*/ 197 w 394"/>
                    <a:gd name="T15" fmla="*/ 0 h 395"/>
                    <a:gd name="T16" fmla="*/ 393 w 394"/>
                    <a:gd name="T17" fmla="*/ 197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4" h="395">
                      <a:moveTo>
                        <a:pt x="393" y="197"/>
                      </a:moveTo>
                      <a:lnTo>
                        <a:pt x="393" y="197"/>
                      </a:lnTo>
                      <a:cubicBezTo>
                        <a:pt x="393" y="306"/>
                        <a:pt x="305" y="394"/>
                        <a:pt x="197" y="394"/>
                      </a:cubicBezTo>
                      <a:lnTo>
                        <a:pt x="197" y="394"/>
                      </a:lnTo>
                      <a:cubicBezTo>
                        <a:pt x="88" y="394"/>
                        <a:pt x="0" y="306"/>
                        <a:pt x="0" y="197"/>
                      </a:cubicBezTo>
                      <a:lnTo>
                        <a:pt x="0" y="197"/>
                      </a:lnTo>
                      <a:cubicBezTo>
                        <a:pt x="0" y="88"/>
                        <a:pt x="88" y="0"/>
                        <a:pt x="197" y="0"/>
                      </a:cubicBezTo>
                      <a:lnTo>
                        <a:pt x="197" y="0"/>
                      </a:lnTo>
                      <a:cubicBezTo>
                        <a:pt x="305" y="0"/>
                        <a:pt x="393" y="88"/>
                        <a:pt x="393" y="197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8" name="Freeform 69">
                  <a:extLst>
                    <a:ext uri="{FF2B5EF4-FFF2-40B4-BE49-F238E27FC236}">
                      <a16:creationId xmlns:a16="http://schemas.microsoft.com/office/drawing/2014/main" id="{4D6AFD88-3FC9-41C8-BC8B-AB3F506D5C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54999" y="4636340"/>
                  <a:ext cx="362878" cy="362878"/>
                </a:xfrm>
                <a:custGeom>
                  <a:avLst/>
                  <a:gdLst>
                    <a:gd name="T0" fmla="*/ 206 w 413"/>
                    <a:gd name="T1" fmla="*/ 19 h 413"/>
                    <a:gd name="T2" fmla="*/ 206 w 413"/>
                    <a:gd name="T3" fmla="*/ 19 h 413"/>
                    <a:gd name="T4" fmla="*/ 19 w 413"/>
                    <a:gd name="T5" fmla="*/ 206 h 413"/>
                    <a:gd name="T6" fmla="*/ 19 w 413"/>
                    <a:gd name="T7" fmla="*/ 206 h 413"/>
                    <a:gd name="T8" fmla="*/ 206 w 413"/>
                    <a:gd name="T9" fmla="*/ 392 h 413"/>
                    <a:gd name="T10" fmla="*/ 206 w 413"/>
                    <a:gd name="T11" fmla="*/ 392 h 413"/>
                    <a:gd name="T12" fmla="*/ 393 w 413"/>
                    <a:gd name="T13" fmla="*/ 206 h 413"/>
                    <a:gd name="T14" fmla="*/ 393 w 413"/>
                    <a:gd name="T15" fmla="*/ 206 h 413"/>
                    <a:gd name="T16" fmla="*/ 206 w 413"/>
                    <a:gd name="T17" fmla="*/ 19 h 413"/>
                    <a:gd name="T18" fmla="*/ 206 w 413"/>
                    <a:gd name="T19" fmla="*/ 412 h 413"/>
                    <a:gd name="T20" fmla="*/ 206 w 413"/>
                    <a:gd name="T21" fmla="*/ 412 h 413"/>
                    <a:gd name="T22" fmla="*/ 0 w 413"/>
                    <a:gd name="T23" fmla="*/ 206 h 413"/>
                    <a:gd name="T24" fmla="*/ 0 w 413"/>
                    <a:gd name="T25" fmla="*/ 206 h 413"/>
                    <a:gd name="T26" fmla="*/ 206 w 413"/>
                    <a:gd name="T27" fmla="*/ 0 h 413"/>
                    <a:gd name="T28" fmla="*/ 206 w 413"/>
                    <a:gd name="T29" fmla="*/ 0 h 413"/>
                    <a:gd name="T30" fmla="*/ 412 w 413"/>
                    <a:gd name="T31" fmla="*/ 206 h 413"/>
                    <a:gd name="T32" fmla="*/ 412 w 413"/>
                    <a:gd name="T33" fmla="*/ 206 h 413"/>
                    <a:gd name="T34" fmla="*/ 206 w 413"/>
                    <a:gd name="T35" fmla="*/ 412 h 4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13" h="413">
                      <a:moveTo>
                        <a:pt x="206" y="19"/>
                      </a:moveTo>
                      <a:lnTo>
                        <a:pt x="206" y="19"/>
                      </a:lnTo>
                      <a:cubicBezTo>
                        <a:pt x="103" y="19"/>
                        <a:pt x="19" y="103"/>
                        <a:pt x="19" y="206"/>
                      </a:cubicBezTo>
                      <a:lnTo>
                        <a:pt x="19" y="206"/>
                      </a:lnTo>
                      <a:cubicBezTo>
                        <a:pt x="19" y="308"/>
                        <a:pt x="103" y="392"/>
                        <a:pt x="206" y="392"/>
                      </a:cubicBezTo>
                      <a:lnTo>
                        <a:pt x="206" y="392"/>
                      </a:lnTo>
                      <a:cubicBezTo>
                        <a:pt x="309" y="392"/>
                        <a:pt x="393" y="308"/>
                        <a:pt x="393" y="206"/>
                      </a:cubicBezTo>
                      <a:lnTo>
                        <a:pt x="393" y="206"/>
                      </a:lnTo>
                      <a:cubicBezTo>
                        <a:pt x="393" y="103"/>
                        <a:pt x="309" y="19"/>
                        <a:pt x="206" y="19"/>
                      </a:cubicBezTo>
                      <a:close/>
                      <a:moveTo>
                        <a:pt x="206" y="412"/>
                      </a:moveTo>
                      <a:lnTo>
                        <a:pt x="206" y="412"/>
                      </a:lnTo>
                      <a:cubicBezTo>
                        <a:pt x="93" y="412"/>
                        <a:pt x="0" y="320"/>
                        <a:pt x="0" y="206"/>
                      </a:cubicBezTo>
                      <a:lnTo>
                        <a:pt x="0" y="206"/>
                      </a:lnTo>
                      <a:cubicBezTo>
                        <a:pt x="0" y="92"/>
                        <a:pt x="93" y="0"/>
                        <a:pt x="206" y="0"/>
                      </a:cubicBezTo>
                      <a:lnTo>
                        <a:pt x="206" y="0"/>
                      </a:lnTo>
                      <a:cubicBezTo>
                        <a:pt x="319" y="0"/>
                        <a:pt x="412" y="92"/>
                        <a:pt x="412" y="206"/>
                      </a:cubicBezTo>
                      <a:lnTo>
                        <a:pt x="412" y="206"/>
                      </a:lnTo>
                      <a:cubicBezTo>
                        <a:pt x="412" y="320"/>
                        <a:pt x="319" y="412"/>
                        <a:pt x="206" y="4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9" name="Freeform 70">
                  <a:extLst>
                    <a:ext uri="{FF2B5EF4-FFF2-40B4-BE49-F238E27FC236}">
                      <a16:creationId xmlns:a16="http://schemas.microsoft.com/office/drawing/2014/main" id="{1B607162-20D6-4A3B-B131-370419DCAB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51510" y="4756014"/>
                  <a:ext cx="169858" cy="123533"/>
                </a:xfrm>
                <a:custGeom>
                  <a:avLst/>
                  <a:gdLst>
                    <a:gd name="T0" fmla="*/ 61 w 194"/>
                    <a:gd name="T1" fmla="*/ 141 h 142"/>
                    <a:gd name="T2" fmla="*/ 61 w 194"/>
                    <a:gd name="T3" fmla="*/ 141 h 142"/>
                    <a:gd name="T4" fmla="*/ 54 w 194"/>
                    <a:gd name="T5" fmla="*/ 138 h 142"/>
                    <a:gd name="T6" fmla="*/ 3 w 194"/>
                    <a:gd name="T7" fmla="*/ 87 h 142"/>
                    <a:gd name="T8" fmla="*/ 3 w 194"/>
                    <a:gd name="T9" fmla="*/ 87 h 142"/>
                    <a:gd name="T10" fmla="*/ 3 w 194"/>
                    <a:gd name="T11" fmla="*/ 73 h 142"/>
                    <a:gd name="T12" fmla="*/ 3 w 194"/>
                    <a:gd name="T13" fmla="*/ 73 h 142"/>
                    <a:gd name="T14" fmla="*/ 17 w 194"/>
                    <a:gd name="T15" fmla="*/ 73 h 142"/>
                    <a:gd name="T16" fmla="*/ 61 w 194"/>
                    <a:gd name="T17" fmla="*/ 117 h 142"/>
                    <a:gd name="T18" fmla="*/ 175 w 194"/>
                    <a:gd name="T19" fmla="*/ 4 h 142"/>
                    <a:gd name="T20" fmla="*/ 175 w 194"/>
                    <a:gd name="T21" fmla="*/ 4 h 142"/>
                    <a:gd name="T22" fmla="*/ 189 w 194"/>
                    <a:gd name="T23" fmla="*/ 4 h 142"/>
                    <a:gd name="T24" fmla="*/ 189 w 194"/>
                    <a:gd name="T25" fmla="*/ 4 h 142"/>
                    <a:gd name="T26" fmla="*/ 189 w 194"/>
                    <a:gd name="T27" fmla="*/ 17 h 142"/>
                    <a:gd name="T28" fmla="*/ 68 w 194"/>
                    <a:gd name="T29" fmla="*/ 138 h 142"/>
                    <a:gd name="T30" fmla="*/ 68 w 194"/>
                    <a:gd name="T31" fmla="*/ 138 h 142"/>
                    <a:gd name="T32" fmla="*/ 61 w 194"/>
                    <a:gd name="T33" fmla="*/ 141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4" h="142">
                      <a:moveTo>
                        <a:pt x="61" y="141"/>
                      </a:moveTo>
                      <a:lnTo>
                        <a:pt x="61" y="141"/>
                      </a:lnTo>
                      <a:cubicBezTo>
                        <a:pt x="59" y="141"/>
                        <a:pt x="56" y="140"/>
                        <a:pt x="54" y="138"/>
                      </a:cubicBezTo>
                      <a:lnTo>
                        <a:pt x="3" y="87"/>
                      </a:lnTo>
                      <a:lnTo>
                        <a:pt x="3" y="87"/>
                      </a:lnTo>
                      <a:cubicBezTo>
                        <a:pt x="0" y="83"/>
                        <a:pt x="0" y="77"/>
                        <a:pt x="3" y="73"/>
                      </a:cubicBezTo>
                      <a:lnTo>
                        <a:pt x="3" y="73"/>
                      </a:lnTo>
                      <a:cubicBezTo>
                        <a:pt x="7" y="69"/>
                        <a:pt x="13" y="69"/>
                        <a:pt x="17" y="73"/>
                      </a:cubicBezTo>
                      <a:lnTo>
                        <a:pt x="61" y="117"/>
                      </a:lnTo>
                      <a:lnTo>
                        <a:pt x="175" y="4"/>
                      </a:lnTo>
                      <a:lnTo>
                        <a:pt x="175" y="4"/>
                      </a:lnTo>
                      <a:cubicBezTo>
                        <a:pt x="179" y="0"/>
                        <a:pt x="185" y="0"/>
                        <a:pt x="189" y="4"/>
                      </a:cubicBezTo>
                      <a:lnTo>
                        <a:pt x="189" y="4"/>
                      </a:lnTo>
                      <a:cubicBezTo>
                        <a:pt x="193" y="7"/>
                        <a:pt x="193" y="14"/>
                        <a:pt x="189" y="17"/>
                      </a:cubicBezTo>
                      <a:lnTo>
                        <a:pt x="68" y="138"/>
                      </a:lnTo>
                      <a:lnTo>
                        <a:pt x="68" y="138"/>
                      </a:lnTo>
                      <a:cubicBezTo>
                        <a:pt x="67" y="140"/>
                        <a:pt x="64" y="141"/>
                        <a:pt x="61" y="141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7A8A3706-1058-4F71-A82A-AA6C79FCDD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45642" y="4671085"/>
                  <a:ext cx="539580" cy="257727"/>
                </a:xfrm>
                <a:custGeom>
                  <a:avLst/>
                  <a:gdLst>
                    <a:gd name="connsiteX0" fmla="*/ 7883 w 539580"/>
                    <a:gd name="connsiteY0" fmla="*/ 239345 h 257727"/>
                    <a:gd name="connsiteX1" fmla="*/ 531697 w 539580"/>
                    <a:gd name="connsiteY1" fmla="*/ 239345 h 257727"/>
                    <a:gd name="connsiteX2" fmla="*/ 539580 w 539580"/>
                    <a:gd name="connsiteY2" fmla="*/ 248536 h 257727"/>
                    <a:gd name="connsiteX3" fmla="*/ 531697 w 539580"/>
                    <a:gd name="connsiteY3" fmla="*/ 257727 h 257727"/>
                    <a:gd name="connsiteX4" fmla="*/ 7883 w 539580"/>
                    <a:gd name="connsiteY4" fmla="*/ 257727 h 257727"/>
                    <a:gd name="connsiteX5" fmla="*/ 0 w 539580"/>
                    <a:gd name="connsiteY5" fmla="*/ 248536 h 257727"/>
                    <a:gd name="connsiteX6" fmla="*/ 7883 w 539580"/>
                    <a:gd name="connsiteY6" fmla="*/ 239345 h 257727"/>
                    <a:gd name="connsiteX7" fmla="*/ 7883 w 539580"/>
                    <a:gd name="connsiteY7" fmla="*/ 119671 h 257727"/>
                    <a:gd name="connsiteX8" fmla="*/ 531697 w 539580"/>
                    <a:gd name="connsiteY8" fmla="*/ 119671 h 257727"/>
                    <a:gd name="connsiteX9" fmla="*/ 539580 w 539580"/>
                    <a:gd name="connsiteY9" fmla="*/ 129322 h 257727"/>
                    <a:gd name="connsiteX10" fmla="*/ 531697 w 539580"/>
                    <a:gd name="connsiteY10" fmla="*/ 138009 h 257727"/>
                    <a:gd name="connsiteX11" fmla="*/ 7883 w 539580"/>
                    <a:gd name="connsiteY11" fmla="*/ 138009 h 257727"/>
                    <a:gd name="connsiteX12" fmla="*/ 0 w 539580"/>
                    <a:gd name="connsiteY12" fmla="*/ 129322 h 257727"/>
                    <a:gd name="connsiteX13" fmla="*/ 7883 w 539580"/>
                    <a:gd name="connsiteY13" fmla="*/ 119671 h 257727"/>
                    <a:gd name="connsiteX14" fmla="*/ 7908 w 539580"/>
                    <a:gd name="connsiteY14" fmla="*/ 0 h 257727"/>
                    <a:gd name="connsiteX15" fmla="*/ 333908 w 539580"/>
                    <a:gd name="connsiteY15" fmla="*/ 0 h 257727"/>
                    <a:gd name="connsiteX16" fmla="*/ 342695 w 539580"/>
                    <a:gd name="connsiteY16" fmla="*/ 8685 h 257727"/>
                    <a:gd name="connsiteX17" fmla="*/ 333908 w 539580"/>
                    <a:gd name="connsiteY17" fmla="*/ 18336 h 257727"/>
                    <a:gd name="connsiteX18" fmla="*/ 7908 w 539580"/>
                    <a:gd name="connsiteY18" fmla="*/ 18336 h 257727"/>
                    <a:gd name="connsiteX19" fmla="*/ 0 w 539580"/>
                    <a:gd name="connsiteY19" fmla="*/ 8685 h 257727"/>
                    <a:gd name="connsiteX20" fmla="*/ 7908 w 539580"/>
                    <a:gd name="connsiteY20" fmla="*/ 0 h 257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39580" h="257727">
                      <a:moveTo>
                        <a:pt x="7883" y="239345"/>
                      </a:moveTo>
                      <a:lnTo>
                        <a:pt x="531697" y="239345"/>
                      </a:lnTo>
                      <a:cubicBezTo>
                        <a:pt x="536076" y="239345"/>
                        <a:pt x="539580" y="243022"/>
                        <a:pt x="539580" y="248536"/>
                      </a:cubicBezTo>
                      <a:cubicBezTo>
                        <a:pt x="539580" y="254051"/>
                        <a:pt x="536076" y="257727"/>
                        <a:pt x="531697" y="257727"/>
                      </a:cubicBezTo>
                      <a:lnTo>
                        <a:pt x="7883" y="257727"/>
                      </a:lnTo>
                      <a:cubicBezTo>
                        <a:pt x="3504" y="257727"/>
                        <a:pt x="0" y="254051"/>
                        <a:pt x="0" y="248536"/>
                      </a:cubicBezTo>
                      <a:cubicBezTo>
                        <a:pt x="0" y="243022"/>
                        <a:pt x="3504" y="239345"/>
                        <a:pt x="7883" y="239345"/>
                      </a:cubicBezTo>
                      <a:close/>
                      <a:moveTo>
                        <a:pt x="7883" y="119671"/>
                      </a:moveTo>
                      <a:lnTo>
                        <a:pt x="531697" y="119671"/>
                      </a:lnTo>
                      <a:cubicBezTo>
                        <a:pt x="536076" y="119671"/>
                        <a:pt x="539580" y="123531"/>
                        <a:pt x="539580" y="129322"/>
                      </a:cubicBezTo>
                      <a:cubicBezTo>
                        <a:pt x="539580" y="134148"/>
                        <a:pt x="536076" y="138009"/>
                        <a:pt x="531697" y="138009"/>
                      </a:cubicBezTo>
                      <a:lnTo>
                        <a:pt x="7883" y="138009"/>
                      </a:lnTo>
                      <a:cubicBezTo>
                        <a:pt x="3504" y="138009"/>
                        <a:pt x="0" y="134148"/>
                        <a:pt x="0" y="129322"/>
                      </a:cubicBezTo>
                      <a:cubicBezTo>
                        <a:pt x="0" y="123531"/>
                        <a:pt x="3504" y="119671"/>
                        <a:pt x="7883" y="119671"/>
                      </a:cubicBezTo>
                      <a:close/>
                      <a:moveTo>
                        <a:pt x="7908" y="0"/>
                      </a:moveTo>
                      <a:lnTo>
                        <a:pt x="333908" y="0"/>
                      </a:lnTo>
                      <a:cubicBezTo>
                        <a:pt x="338302" y="0"/>
                        <a:pt x="342695" y="3860"/>
                        <a:pt x="342695" y="8685"/>
                      </a:cubicBezTo>
                      <a:cubicBezTo>
                        <a:pt x="342695" y="13510"/>
                        <a:pt x="338302" y="18336"/>
                        <a:pt x="333908" y="18336"/>
                      </a:cubicBezTo>
                      <a:lnTo>
                        <a:pt x="7908" y="18336"/>
                      </a:lnTo>
                      <a:cubicBezTo>
                        <a:pt x="3515" y="18336"/>
                        <a:pt x="0" y="13510"/>
                        <a:pt x="0" y="8685"/>
                      </a:cubicBezTo>
                      <a:cubicBezTo>
                        <a:pt x="0" y="3860"/>
                        <a:pt x="3515" y="0"/>
                        <a:pt x="79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4FECAE51-B8A6-4519-A632-399C3FF718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43048" y="5292608"/>
                  <a:ext cx="1388872" cy="118788"/>
                </a:xfrm>
                <a:custGeom>
                  <a:avLst/>
                  <a:gdLst>
                    <a:gd name="connsiteX0" fmla="*/ 58748 w 1388872"/>
                    <a:gd name="connsiteY0" fmla="*/ 0 h 118788"/>
                    <a:gd name="connsiteX1" fmla="*/ 697079 w 1388872"/>
                    <a:gd name="connsiteY1" fmla="*/ 0 h 118788"/>
                    <a:gd name="connsiteX2" fmla="*/ 1146538 w 1388872"/>
                    <a:gd name="connsiteY2" fmla="*/ 0 h 118788"/>
                    <a:gd name="connsiteX3" fmla="*/ 1149522 w 1388872"/>
                    <a:gd name="connsiteY3" fmla="*/ 0 h 118788"/>
                    <a:gd name="connsiteX4" fmla="*/ 1330468 w 1388872"/>
                    <a:gd name="connsiteY4" fmla="*/ 0 h 118788"/>
                    <a:gd name="connsiteX5" fmla="*/ 1372310 w 1388872"/>
                    <a:gd name="connsiteY5" fmla="*/ 17730 h 118788"/>
                    <a:gd name="connsiteX6" fmla="*/ 1388872 w 1388872"/>
                    <a:gd name="connsiteY6" fmla="*/ 59394 h 118788"/>
                    <a:gd name="connsiteX7" fmla="*/ 1372310 w 1388872"/>
                    <a:gd name="connsiteY7" fmla="*/ 101058 h 118788"/>
                    <a:gd name="connsiteX8" fmla="*/ 1330468 w 1388872"/>
                    <a:gd name="connsiteY8" fmla="*/ 118788 h 118788"/>
                    <a:gd name="connsiteX9" fmla="*/ 1149522 w 1388872"/>
                    <a:gd name="connsiteY9" fmla="*/ 118788 h 118788"/>
                    <a:gd name="connsiteX10" fmla="*/ 1146538 w 1388872"/>
                    <a:gd name="connsiteY10" fmla="*/ 118788 h 118788"/>
                    <a:gd name="connsiteX11" fmla="*/ 697079 w 1388872"/>
                    <a:gd name="connsiteY11" fmla="*/ 118788 h 118788"/>
                    <a:gd name="connsiteX12" fmla="*/ 58748 w 1388872"/>
                    <a:gd name="connsiteY12" fmla="*/ 118788 h 118788"/>
                    <a:gd name="connsiteX13" fmla="*/ 17537 w 1388872"/>
                    <a:gd name="connsiteY13" fmla="*/ 101058 h 118788"/>
                    <a:gd name="connsiteX14" fmla="*/ 0 w 1388872"/>
                    <a:gd name="connsiteY14" fmla="*/ 59394 h 118788"/>
                    <a:gd name="connsiteX15" fmla="*/ 17537 w 1388872"/>
                    <a:gd name="connsiteY15" fmla="*/ 17730 h 118788"/>
                    <a:gd name="connsiteX16" fmla="*/ 58748 w 1388872"/>
                    <a:gd name="connsiteY16" fmla="*/ 0 h 118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88872" h="118788">
                      <a:moveTo>
                        <a:pt x="58748" y="0"/>
                      </a:moveTo>
                      <a:lnTo>
                        <a:pt x="697079" y="0"/>
                      </a:lnTo>
                      <a:lnTo>
                        <a:pt x="1146538" y="0"/>
                      </a:lnTo>
                      <a:lnTo>
                        <a:pt x="1149522" y="0"/>
                      </a:lnTo>
                      <a:lnTo>
                        <a:pt x="1330468" y="0"/>
                      </a:lnTo>
                      <a:cubicBezTo>
                        <a:pt x="1347030" y="0"/>
                        <a:pt x="1361849" y="7092"/>
                        <a:pt x="1372310" y="17730"/>
                      </a:cubicBezTo>
                      <a:cubicBezTo>
                        <a:pt x="1382770" y="27481"/>
                        <a:pt x="1388872" y="43437"/>
                        <a:pt x="1388872" y="59394"/>
                      </a:cubicBezTo>
                      <a:cubicBezTo>
                        <a:pt x="1388872" y="75351"/>
                        <a:pt x="1382770" y="90421"/>
                        <a:pt x="1372310" y="101058"/>
                      </a:cubicBezTo>
                      <a:cubicBezTo>
                        <a:pt x="1361849" y="111696"/>
                        <a:pt x="1347030" y="118788"/>
                        <a:pt x="1330468" y="118788"/>
                      </a:cubicBezTo>
                      <a:lnTo>
                        <a:pt x="1149522" y="118788"/>
                      </a:lnTo>
                      <a:lnTo>
                        <a:pt x="1146538" y="118788"/>
                      </a:lnTo>
                      <a:lnTo>
                        <a:pt x="697079" y="118788"/>
                      </a:lnTo>
                      <a:lnTo>
                        <a:pt x="58748" y="118788"/>
                      </a:lnTo>
                      <a:cubicBezTo>
                        <a:pt x="42965" y="118788"/>
                        <a:pt x="28059" y="111696"/>
                        <a:pt x="17537" y="101058"/>
                      </a:cubicBezTo>
                      <a:cubicBezTo>
                        <a:pt x="7015" y="90421"/>
                        <a:pt x="0" y="75351"/>
                        <a:pt x="0" y="59394"/>
                      </a:cubicBezTo>
                      <a:cubicBezTo>
                        <a:pt x="0" y="43437"/>
                        <a:pt x="7015" y="27481"/>
                        <a:pt x="17537" y="17730"/>
                      </a:cubicBezTo>
                      <a:cubicBezTo>
                        <a:pt x="28059" y="7092"/>
                        <a:pt x="42965" y="0"/>
                        <a:pt x="5874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DB1CD2FF-ED20-4C0E-AF75-7A213BD65C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35328" y="5284887"/>
                  <a:ext cx="1408167" cy="134244"/>
                </a:xfrm>
                <a:custGeom>
                  <a:avLst/>
                  <a:gdLst>
                    <a:gd name="connsiteX0" fmla="*/ 1164964 w 1408167"/>
                    <a:gd name="connsiteY0" fmla="*/ 17434 h 134244"/>
                    <a:gd name="connsiteX1" fmla="*/ 1164964 w 1408167"/>
                    <a:gd name="connsiteY1" fmla="*/ 116809 h 134244"/>
                    <a:gd name="connsiteX2" fmla="*/ 1340565 w 1408167"/>
                    <a:gd name="connsiteY2" fmla="*/ 116809 h 134244"/>
                    <a:gd name="connsiteX3" fmla="*/ 1376561 w 1408167"/>
                    <a:gd name="connsiteY3" fmla="*/ 101990 h 134244"/>
                    <a:gd name="connsiteX4" fmla="*/ 1391486 w 1408167"/>
                    <a:gd name="connsiteY4" fmla="*/ 67122 h 134244"/>
                    <a:gd name="connsiteX5" fmla="*/ 1376561 w 1408167"/>
                    <a:gd name="connsiteY5" fmla="*/ 32254 h 134244"/>
                    <a:gd name="connsiteX6" fmla="*/ 1340565 w 1408167"/>
                    <a:gd name="connsiteY6" fmla="*/ 17434 h 134244"/>
                    <a:gd name="connsiteX7" fmla="*/ 66619 w 1408167"/>
                    <a:gd name="connsiteY7" fmla="*/ 17434 h 134244"/>
                    <a:gd name="connsiteX8" fmla="*/ 31557 w 1408167"/>
                    <a:gd name="connsiteY8" fmla="*/ 32254 h 134244"/>
                    <a:gd name="connsiteX9" fmla="*/ 16655 w 1408167"/>
                    <a:gd name="connsiteY9" fmla="*/ 67122 h 134244"/>
                    <a:gd name="connsiteX10" fmla="*/ 31557 w 1408167"/>
                    <a:gd name="connsiteY10" fmla="*/ 101990 h 134244"/>
                    <a:gd name="connsiteX11" fmla="*/ 66619 w 1408167"/>
                    <a:gd name="connsiteY11" fmla="*/ 116809 h 134244"/>
                    <a:gd name="connsiteX12" fmla="*/ 1146538 w 1408167"/>
                    <a:gd name="connsiteY12" fmla="*/ 116809 h 134244"/>
                    <a:gd name="connsiteX13" fmla="*/ 1146538 w 1408167"/>
                    <a:gd name="connsiteY13" fmla="*/ 17434 h 134244"/>
                    <a:gd name="connsiteX14" fmla="*/ 66619 w 1408167"/>
                    <a:gd name="connsiteY14" fmla="*/ 0 h 134244"/>
                    <a:gd name="connsiteX15" fmla="*/ 1155317 w 1408167"/>
                    <a:gd name="connsiteY15" fmla="*/ 0 h 134244"/>
                    <a:gd name="connsiteX16" fmla="*/ 1156199 w 1408167"/>
                    <a:gd name="connsiteY16" fmla="*/ 0 h 134244"/>
                    <a:gd name="connsiteX17" fmla="*/ 1340565 w 1408167"/>
                    <a:gd name="connsiteY17" fmla="*/ 0 h 134244"/>
                    <a:gd name="connsiteX18" fmla="*/ 1387974 w 1408167"/>
                    <a:gd name="connsiteY18" fmla="*/ 20050 h 134244"/>
                    <a:gd name="connsiteX19" fmla="*/ 1408167 w 1408167"/>
                    <a:gd name="connsiteY19" fmla="*/ 67122 h 134244"/>
                    <a:gd name="connsiteX20" fmla="*/ 1387974 w 1408167"/>
                    <a:gd name="connsiteY20" fmla="*/ 114194 h 134244"/>
                    <a:gd name="connsiteX21" fmla="*/ 1340565 w 1408167"/>
                    <a:gd name="connsiteY21" fmla="*/ 134244 h 134244"/>
                    <a:gd name="connsiteX22" fmla="*/ 1156199 w 1408167"/>
                    <a:gd name="connsiteY22" fmla="*/ 134244 h 134244"/>
                    <a:gd name="connsiteX23" fmla="*/ 1155317 w 1408167"/>
                    <a:gd name="connsiteY23" fmla="*/ 134244 h 134244"/>
                    <a:gd name="connsiteX24" fmla="*/ 66619 w 1408167"/>
                    <a:gd name="connsiteY24" fmla="*/ 134244 h 134244"/>
                    <a:gd name="connsiteX25" fmla="*/ 19285 w 1408167"/>
                    <a:gd name="connsiteY25" fmla="*/ 114194 h 134244"/>
                    <a:gd name="connsiteX26" fmla="*/ 0 w 1408167"/>
                    <a:gd name="connsiteY26" fmla="*/ 67122 h 134244"/>
                    <a:gd name="connsiteX27" fmla="*/ 19285 w 1408167"/>
                    <a:gd name="connsiteY27" fmla="*/ 20050 h 134244"/>
                    <a:gd name="connsiteX28" fmla="*/ 66619 w 1408167"/>
                    <a:gd name="connsiteY28" fmla="*/ 0 h 134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408167" h="134244">
                      <a:moveTo>
                        <a:pt x="1164964" y="17434"/>
                      </a:moveTo>
                      <a:lnTo>
                        <a:pt x="1164964" y="116809"/>
                      </a:lnTo>
                      <a:lnTo>
                        <a:pt x="1340565" y="116809"/>
                      </a:lnTo>
                      <a:cubicBezTo>
                        <a:pt x="1354612" y="116809"/>
                        <a:pt x="1366903" y="110707"/>
                        <a:pt x="1376561" y="101990"/>
                      </a:cubicBezTo>
                      <a:cubicBezTo>
                        <a:pt x="1386218" y="92401"/>
                        <a:pt x="1391486" y="80198"/>
                        <a:pt x="1391486" y="67122"/>
                      </a:cubicBezTo>
                      <a:cubicBezTo>
                        <a:pt x="1391486" y="53175"/>
                        <a:pt x="1386218" y="40971"/>
                        <a:pt x="1376561" y="32254"/>
                      </a:cubicBezTo>
                      <a:cubicBezTo>
                        <a:pt x="1366903" y="22665"/>
                        <a:pt x="1354612" y="17434"/>
                        <a:pt x="1340565" y="17434"/>
                      </a:cubicBezTo>
                      <a:close/>
                      <a:moveTo>
                        <a:pt x="66619" y="17434"/>
                      </a:moveTo>
                      <a:cubicBezTo>
                        <a:pt x="53471" y="17434"/>
                        <a:pt x="41199" y="22665"/>
                        <a:pt x="31557" y="32254"/>
                      </a:cubicBezTo>
                      <a:cubicBezTo>
                        <a:pt x="21914" y="40971"/>
                        <a:pt x="16655" y="53175"/>
                        <a:pt x="16655" y="67122"/>
                      </a:cubicBezTo>
                      <a:cubicBezTo>
                        <a:pt x="16655" y="80198"/>
                        <a:pt x="21914" y="92401"/>
                        <a:pt x="31557" y="101990"/>
                      </a:cubicBezTo>
                      <a:cubicBezTo>
                        <a:pt x="41199" y="110707"/>
                        <a:pt x="53471" y="116809"/>
                        <a:pt x="66619" y="116809"/>
                      </a:cubicBezTo>
                      <a:lnTo>
                        <a:pt x="1146538" y="116809"/>
                      </a:lnTo>
                      <a:lnTo>
                        <a:pt x="1146538" y="17434"/>
                      </a:lnTo>
                      <a:close/>
                      <a:moveTo>
                        <a:pt x="66619" y="0"/>
                      </a:moveTo>
                      <a:lnTo>
                        <a:pt x="1155317" y="0"/>
                      </a:lnTo>
                      <a:lnTo>
                        <a:pt x="1156199" y="0"/>
                      </a:lnTo>
                      <a:lnTo>
                        <a:pt x="1340565" y="0"/>
                      </a:lnTo>
                      <a:cubicBezTo>
                        <a:pt x="1359002" y="0"/>
                        <a:pt x="1375683" y="6974"/>
                        <a:pt x="1387974" y="20050"/>
                      </a:cubicBezTo>
                      <a:cubicBezTo>
                        <a:pt x="1401143" y="32254"/>
                        <a:pt x="1408167" y="48816"/>
                        <a:pt x="1408167" y="67122"/>
                      </a:cubicBezTo>
                      <a:cubicBezTo>
                        <a:pt x="1408167" y="84556"/>
                        <a:pt x="1401143" y="101119"/>
                        <a:pt x="1387974" y="114194"/>
                      </a:cubicBezTo>
                      <a:cubicBezTo>
                        <a:pt x="1375683" y="127270"/>
                        <a:pt x="1359002" y="134244"/>
                        <a:pt x="1340565" y="134244"/>
                      </a:cubicBezTo>
                      <a:lnTo>
                        <a:pt x="1156199" y="134244"/>
                      </a:lnTo>
                      <a:lnTo>
                        <a:pt x="1155317" y="134244"/>
                      </a:lnTo>
                      <a:lnTo>
                        <a:pt x="66619" y="134244"/>
                      </a:lnTo>
                      <a:cubicBezTo>
                        <a:pt x="48211" y="134244"/>
                        <a:pt x="31557" y="127270"/>
                        <a:pt x="19285" y="114194"/>
                      </a:cubicBezTo>
                      <a:cubicBezTo>
                        <a:pt x="6136" y="101119"/>
                        <a:pt x="0" y="84556"/>
                        <a:pt x="0" y="67122"/>
                      </a:cubicBezTo>
                      <a:cubicBezTo>
                        <a:pt x="0" y="48816"/>
                        <a:pt x="6136" y="32254"/>
                        <a:pt x="19285" y="20050"/>
                      </a:cubicBezTo>
                      <a:cubicBezTo>
                        <a:pt x="31557" y="6974"/>
                        <a:pt x="48211" y="0"/>
                        <a:pt x="666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3" name="Freeform 78">
                  <a:extLst>
                    <a:ext uri="{FF2B5EF4-FFF2-40B4-BE49-F238E27FC236}">
                      <a16:creationId xmlns:a16="http://schemas.microsoft.com/office/drawing/2014/main" id="{287A700D-D7FC-4816-9E71-72E7D7479A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43049" y="5292608"/>
                  <a:ext cx="1150399" cy="119674"/>
                </a:xfrm>
                <a:custGeom>
                  <a:avLst/>
                  <a:gdLst>
                    <a:gd name="T0" fmla="*/ 795 w 1312"/>
                    <a:gd name="T1" fmla="*/ 0 h 135"/>
                    <a:gd name="T2" fmla="*/ 67 w 1312"/>
                    <a:gd name="T3" fmla="*/ 0 h 135"/>
                    <a:gd name="T4" fmla="*/ 67 w 1312"/>
                    <a:gd name="T5" fmla="*/ 0 h 135"/>
                    <a:gd name="T6" fmla="*/ 20 w 1312"/>
                    <a:gd name="T7" fmla="*/ 20 h 135"/>
                    <a:gd name="T8" fmla="*/ 20 w 1312"/>
                    <a:gd name="T9" fmla="*/ 20 h 135"/>
                    <a:gd name="T10" fmla="*/ 0 w 1312"/>
                    <a:gd name="T11" fmla="*/ 67 h 135"/>
                    <a:gd name="T12" fmla="*/ 0 w 1312"/>
                    <a:gd name="T13" fmla="*/ 67 h 135"/>
                    <a:gd name="T14" fmla="*/ 0 w 1312"/>
                    <a:gd name="T15" fmla="*/ 67 h 135"/>
                    <a:gd name="T16" fmla="*/ 20 w 1312"/>
                    <a:gd name="T17" fmla="*/ 114 h 135"/>
                    <a:gd name="T18" fmla="*/ 20 w 1312"/>
                    <a:gd name="T19" fmla="*/ 114 h 135"/>
                    <a:gd name="T20" fmla="*/ 67 w 1312"/>
                    <a:gd name="T21" fmla="*/ 134 h 135"/>
                    <a:gd name="T22" fmla="*/ 795 w 1312"/>
                    <a:gd name="T23" fmla="*/ 134 h 135"/>
                    <a:gd name="T24" fmla="*/ 1311 w 1312"/>
                    <a:gd name="T25" fmla="*/ 134 h 135"/>
                    <a:gd name="T26" fmla="*/ 1311 w 1312"/>
                    <a:gd name="T27" fmla="*/ 0 h 135"/>
                    <a:gd name="T28" fmla="*/ 795 w 1312"/>
                    <a:gd name="T2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12" h="135">
                      <a:moveTo>
                        <a:pt x="795" y="0"/>
                      </a:moveTo>
                      <a:lnTo>
                        <a:pt x="67" y="0"/>
                      </a:lnTo>
                      <a:lnTo>
                        <a:pt x="67" y="0"/>
                      </a:lnTo>
                      <a:cubicBezTo>
                        <a:pt x="49" y="0"/>
                        <a:pt x="32" y="8"/>
                        <a:pt x="20" y="20"/>
                      </a:cubicBezTo>
                      <a:lnTo>
                        <a:pt x="20" y="20"/>
                      </a:lnTo>
                      <a:cubicBezTo>
                        <a:pt x="8" y="31"/>
                        <a:pt x="0" y="49"/>
                        <a:pt x="0" y="67"/>
                      </a:cubicBezTo>
                      <a:lnTo>
                        <a:pt x="0" y="67"/>
                      </a:lnTo>
                      <a:lnTo>
                        <a:pt x="0" y="67"/>
                      </a:lnTo>
                      <a:cubicBezTo>
                        <a:pt x="0" y="85"/>
                        <a:pt x="8" y="102"/>
                        <a:pt x="20" y="114"/>
                      </a:cubicBezTo>
                      <a:lnTo>
                        <a:pt x="20" y="114"/>
                      </a:lnTo>
                      <a:cubicBezTo>
                        <a:pt x="32" y="126"/>
                        <a:pt x="49" y="134"/>
                        <a:pt x="67" y="134"/>
                      </a:cubicBezTo>
                      <a:lnTo>
                        <a:pt x="795" y="134"/>
                      </a:lnTo>
                      <a:lnTo>
                        <a:pt x="1311" y="134"/>
                      </a:lnTo>
                      <a:lnTo>
                        <a:pt x="1311" y="0"/>
                      </a:lnTo>
                      <a:lnTo>
                        <a:pt x="795" y="0"/>
                      </a:ln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8562AB78-4FDA-4373-BEC9-5D31E28480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43049" y="5520373"/>
                  <a:ext cx="968081" cy="114948"/>
                </a:xfrm>
                <a:custGeom>
                  <a:avLst/>
                  <a:gdLst>
                    <a:gd name="connsiteX0" fmla="*/ 474828 w 968081"/>
                    <a:gd name="connsiteY0" fmla="*/ 0 h 114948"/>
                    <a:gd name="connsiteX1" fmla="*/ 483605 w 968081"/>
                    <a:gd name="connsiteY1" fmla="*/ 0 h 114948"/>
                    <a:gd name="connsiteX2" fmla="*/ 909277 w 968081"/>
                    <a:gd name="connsiteY2" fmla="*/ 0 h 114948"/>
                    <a:gd name="connsiteX3" fmla="*/ 950528 w 968081"/>
                    <a:gd name="connsiteY3" fmla="*/ 17286 h 114948"/>
                    <a:gd name="connsiteX4" fmla="*/ 968081 w 968081"/>
                    <a:gd name="connsiteY4" fmla="*/ 57906 h 114948"/>
                    <a:gd name="connsiteX5" fmla="*/ 950528 w 968081"/>
                    <a:gd name="connsiteY5" fmla="*/ 99391 h 114948"/>
                    <a:gd name="connsiteX6" fmla="*/ 909277 w 968081"/>
                    <a:gd name="connsiteY6" fmla="*/ 114948 h 114948"/>
                    <a:gd name="connsiteX7" fmla="*/ 483605 w 968081"/>
                    <a:gd name="connsiteY7" fmla="*/ 114948 h 114948"/>
                    <a:gd name="connsiteX8" fmla="*/ 474828 w 968081"/>
                    <a:gd name="connsiteY8" fmla="*/ 114948 h 114948"/>
                    <a:gd name="connsiteX9" fmla="*/ 58588 w 968081"/>
                    <a:gd name="connsiteY9" fmla="*/ 0 h 114948"/>
                    <a:gd name="connsiteX10" fmla="*/ 473954 w 968081"/>
                    <a:gd name="connsiteY10" fmla="*/ 0 h 114948"/>
                    <a:gd name="connsiteX11" fmla="*/ 473954 w 968081"/>
                    <a:gd name="connsiteY11" fmla="*/ 114948 h 114948"/>
                    <a:gd name="connsiteX12" fmla="*/ 58588 w 968081"/>
                    <a:gd name="connsiteY12" fmla="*/ 114948 h 114948"/>
                    <a:gd name="connsiteX13" fmla="*/ 17489 w 968081"/>
                    <a:gd name="connsiteY13" fmla="*/ 99391 h 114948"/>
                    <a:gd name="connsiteX14" fmla="*/ 0 w 968081"/>
                    <a:gd name="connsiteY14" fmla="*/ 57906 h 114948"/>
                    <a:gd name="connsiteX15" fmla="*/ 17489 w 968081"/>
                    <a:gd name="connsiteY15" fmla="*/ 17286 h 114948"/>
                    <a:gd name="connsiteX16" fmla="*/ 58588 w 968081"/>
                    <a:gd name="connsiteY16" fmla="*/ 0 h 114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68081" h="114948">
                      <a:moveTo>
                        <a:pt x="474828" y="0"/>
                      </a:moveTo>
                      <a:lnTo>
                        <a:pt x="483605" y="0"/>
                      </a:lnTo>
                      <a:lnTo>
                        <a:pt x="909277" y="0"/>
                      </a:lnTo>
                      <a:cubicBezTo>
                        <a:pt x="925075" y="0"/>
                        <a:pt x="939996" y="6914"/>
                        <a:pt x="950528" y="17286"/>
                      </a:cubicBezTo>
                      <a:cubicBezTo>
                        <a:pt x="961060" y="26793"/>
                        <a:pt x="968081" y="42349"/>
                        <a:pt x="968081" y="57906"/>
                      </a:cubicBezTo>
                      <a:cubicBezTo>
                        <a:pt x="968081" y="74327"/>
                        <a:pt x="961060" y="88156"/>
                        <a:pt x="950528" y="99391"/>
                      </a:cubicBezTo>
                      <a:cubicBezTo>
                        <a:pt x="939996" y="108898"/>
                        <a:pt x="925075" y="114948"/>
                        <a:pt x="909277" y="114948"/>
                      </a:cubicBezTo>
                      <a:lnTo>
                        <a:pt x="483605" y="114948"/>
                      </a:lnTo>
                      <a:lnTo>
                        <a:pt x="474828" y="114948"/>
                      </a:lnTo>
                      <a:close/>
                      <a:moveTo>
                        <a:pt x="58588" y="0"/>
                      </a:moveTo>
                      <a:lnTo>
                        <a:pt x="473954" y="0"/>
                      </a:lnTo>
                      <a:lnTo>
                        <a:pt x="473954" y="114948"/>
                      </a:lnTo>
                      <a:lnTo>
                        <a:pt x="58588" y="114948"/>
                      </a:lnTo>
                      <a:cubicBezTo>
                        <a:pt x="42848" y="114948"/>
                        <a:pt x="27982" y="108898"/>
                        <a:pt x="17489" y="99391"/>
                      </a:cubicBezTo>
                      <a:cubicBezTo>
                        <a:pt x="6996" y="88156"/>
                        <a:pt x="0" y="74327"/>
                        <a:pt x="0" y="57906"/>
                      </a:cubicBezTo>
                      <a:cubicBezTo>
                        <a:pt x="0" y="42349"/>
                        <a:pt x="6996" y="26793"/>
                        <a:pt x="17489" y="17286"/>
                      </a:cubicBezTo>
                      <a:cubicBezTo>
                        <a:pt x="27982" y="6914"/>
                        <a:pt x="42848" y="0"/>
                        <a:pt x="5858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BE800BA6-C81C-4AEC-BF08-AFCDFAEEC1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35328" y="5512652"/>
                  <a:ext cx="983524" cy="134236"/>
                </a:xfrm>
                <a:custGeom>
                  <a:avLst/>
                  <a:gdLst>
                    <a:gd name="connsiteX0" fmla="*/ 491492 w 983524"/>
                    <a:gd name="connsiteY0" fmla="*/ 16670 h 134236"/>
                    <a:gd name="connsiteX1" fmla="*/ 491492 w 983524"/>
                    <a:gd name="connsiteY1" fmla="*/ 116689 h 134236"/>
                    <a:gd name="connsiteX2" fmla="*/ 916867 w 983524"/>
                    <a:gd name="connsiteY2" fmla="*/ 116689 h 134236"/>
                    <a:gd name="connsiteX3" fmla="*/ 951950 w 983524"/>
                    <a:gd name="connsiteY3" fmla="*/ 102651 h 134236"/>
                    <a:gd name="connsiteX4" fmla="*/ 965983 w 983524"/>
                    <a:gd name="connsiteY4" fmla="*/ 66679 h 134236"/>
                    <a:gd name="connsiteX5" fmla="*/ 951950 w 983524"/>
                    <a:gd name="connsiteY5" fmla="*/ 31585 h 134236"/>
                    <a:gd name="connsiteX6" fmla="*/ 916867 w 983524"/>
                    <a:gd name="connsiteY6" fmla="*/ 16670 h 134236"/>
                    <a:gd name="connsiteX7" fmla="*/ 66300 w 983524"/>
                    <a:gd name="connsiteY7" fmla="*/ 16670 h 134236"/>
                    <a:gd name="connsiteX8" fmla="*/ 31405 w 983524"/>
                    <a:gd name="connsiteY8" fmla="*/ 31585 h 134236"/>
                    <a:gd name="connsiteX9" fmla="*/ 16575 w 983524"/>
                    <a:gd name="connsiteY9" fmla="*/ 66679 h 134236"/>
                    <a:gd name="connsiteX10" fmla="*/ 31405 w 983524"/>
                    <a:gd name="connsiteY10" fmla="*/ 102651 h 134236"/>
                    <a:gd name="connsiteX11" fmla="*/ 66300 w 983524"/>
                    <a:gd name="connsiteY11" fmla="*/ 116689 h 134236"/>
                    <a:gd name="connsiteX12" fmla="*/ 472823 w 983524"/>
                    <a:gd name="connsiteY12" fmla="*/ 116689 h 134236"/>
                    <a:gd name="connsiteX13" fmla="*/ 472823 w 983524"/>
                    <a:gd name="connsiteY13" fmla="*/ 16670 h 134236"/>
                    <a:gd name="connsiteX14" fmla="*/ 66300 w 983524"/>
                    <a:gd name="connsiteY14" fmla="*/ 0 h 134236"/>
                    <a:gd name="connsiteX15" fmla="*/ 480674 w 983524"/>
                    <a:gd name="connsiteY15" fmla="*/ 0 h 134236"/>
                    <a:gd name="connsiteX16" fmla="*/ 481749 w 983524"/>
                    <a:gd name="connsiteY16" fmla="*/ 973 h 134236"/>
                    <a:gd name="connsiteX17" fmla="*/ 482722 w 983524"/>
                    <a:gd name="connsiteY17" fmla="*/ 0 h 134236"/>
                    <a:gd name="connsiteX18" fmla="*/ 916867 w 983524"/>
                    <a:gd name="connsiteY18" fmla="*/ 0 h 134236"/>
                    <a:gd name="connsiteX19" fmla="*/ 964229 w 983524"/>
                    <a:gd name="connsiteY19" fmla="*/ 19302 h 134236"/>
                    <a:gd name="connsiteX20" fmla="*/ 983524 w 983524"/>
                    <a:gd name="connsiteY20" fmla="*/ 66679 h 134236"/>
                    <a:gd name="connsiteX21" fmla="*/ 964229 w 983524"/>
                    <a:gd name="connsiteY21" fmla="*/ 114057 h 134236"/>
                    <a:gd name="connsiteX22" fmla="*/ 916867 w 983524"/>
                    <a:gd name="connsiteY22" fmla="*/ 134236 h 134236"/>
                    <a:gd name="connsiteX23" fmla="*/ 482722 w 983524"/>
                    <a:gd name="connsiteY23" fmla="*/ 134236 h 134236"/>
                    <a:gd name="connsiteX24" fmla="*/ 481749 w 983524"/>
                    <a:gd name="connsiteY24" fmla="*/ 133046 h 134236"/>
                    <a:gd name="connsiteX25" fmla="*/ 480674 w 983524"/>
                    <a:gd name="connsiteY25" fmla="*/ 134236 h 134236"/>
                    <a:gd name="connsiteX26" fmla="*/ 66300 w 983524"/>
                    <a:gd name="connsiteY26" fmla="*/ 134236 h 134236"/>
                    <a:gd name="connsiteX27" fmla="*/ 19192 w 983524"/>
                    <a:gd name="connsiteY27" fmla="*/ 114057 h 134236"/>
                    <a:gd name="connsiteX28" fmla="*/ 0 w 983524"/>
                    <a:gd name="connsiteY28" fmla="*/ 66679 h 134236"/>
                    <a:gd name="connsiteX29" fmla="*/ 19192 w 983524"/>
                    <a:gd name="connsiteY29" fmla="*/ 19302 h 134236"/>
                    <a:gd name="connsiteX30" fmla="*/ 66300 w 983524"/>
                    <a:gd name="connsiteY30" fmla="*/ 0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983524" h="134236">
                      <a:moveTo>
                        <a:pt x="491492" y="16670"/>
                      </a:moveTo>
                      <a:lnTo>
                        <a:pt x="491492" y="116689"/>
                      </a:lnTo>
                      <a:lnTo>
                        <a:pt x="916867" y="116689"/>
                      </a:lnTo>
                      <a:cubicBezTo>
                        <a:pt x="929146" y="116689"/>
                        <a:pt x="942302" y="111425"/>
                        <a:pt x="951950" y="102651"/>
                      </a:cubicBezTo>
                      <a:cubicBezTo>
                        <a:pt x="960720" y="93000"/>
                        <a:pt x="965983" y="79840"/>
                        <a:pt x="965983" y="66679"/>
                      </a:cubicBezTo>
                      <a:cubicBezTo>
                        <a:pt x="965983" y="53519"/>
                        <a:pt x="960720" y="41236"/>
                        <a:pt x="951950" y="31585"/>
                      </a:cubicBezTo>
                      <a:cubicBezTo>
                        <a:pt x="942302" y="21934"/>
                        <a:pt x="929146" y="16670"/>
                        <a:pt x="916867" y="16670"/>
                      </a:cubicBezTo>
                      <a:close/>
                      <a:moveTo>
                        <a:pt x="66300" y="16670"/>
                      </a:moveTo>
                      <a:cubicBezTo>
                        <a:pt x="53214" y="16670"/>
                        <a:pt x="41001" y="21934"/>
                        <a:pt x="31405" y="31585"/>
                      </a:cubicBezTo>
                      <a:cubicBezTo>
                        <a:pt x="21809" y="41236"/>
                        <a:pt x="16575" y="53519"/>
                        <a:pt x="16575" y="66679"/>
                      </a:cubicBezTo>
                      <a:cubicBezTo>
                        <a:pt x="16575" y="79840"/>
                        <a:pt x="21809" y="93000"/>
                        <a:pt x="31405" y="102651"/>
                      </a:cubicBezTo>
                      <a:cubicBezTo>
                        <a:pt x="41001" y="111425"/>
                        <a:pt x="53214" y="116689"/>
                        <a:pt x="66300" y="116689"/>
                      </a:cubicBezTo>
                      <a:lnTo>
                        <a:pt x="472823" y="116689"/>
                      </a:lnTo>
                      <a:lnTo>
                        <a:pt x="472823" y="16670"/>
                      </a:lnTo>
                      <a:close/>
                      <a:moveTo>
                        <a:pt x="66300" y="0"/>
                      </a:moveTo>
                      <a:lnTo>
                        <a:pt x="480674" y="0"/>
                      </a:lnTo>
                      <a:lnTo>
                        <a:pt x="481749" y="973"/>
                      </a:lnTo>
                      <a:lnTo>
                        <a:pt x="482722" y="0"/>
                      </a:lnTo>
                      <a:lnTo>
                        <a:pt x="916867" y="0"/>
                      </a:lnTo>
                      <a:cubicBezTo>
                        <a:pt x="934408" y="0"/>
                        <a:pt x="951073" y="7019"/>
                        <a:pt x="964229" y="19302"/>
                      </a:cubicBezTo>
                      <a:cubicBezTo>
                        <a:pt x="976507" y="31585"/>
                        <a:pt x="983524" y="48255"/>
                        <a:pt x="983524" y="66679"/>
                      </a:cubicBezTo>
                      <a:cubicBezTo>
                        <a:pt x="983524" y="84227"/>
                        <a:pt x="976507" y="100896"/>
                        <a:pt x="964229" y="114057"/>
                      </a:cubicBezTo>
                      <a:cubicBezTo>
                        <a:pt x="951073" y="127217"/>
                        <a:pt x="934408" y="134236"/>
                        <a:pt x="916867" y="134236"/>
                      </a:cubicBezTo>
                      <a:lnTo>
                        <a:pt x="482722" y="134236"/>
                      </a:lnTo>
                      <a:lnTo>
                        <a:pt x="481749" y="133046"/>
                      </a:lnTo>
                      <a:lnTo>
                        <a:pt x="480674" y="134236"/>
                      </a:lnTo>
                      <a:lnTo>
                        <a:pt x="66300" y="134236"/>
                      </a:lnTo>
                      <a:cubicBezTo>
                        <a:pt x="47980" y="134236"/>
                        <a:pt x="31405" y="127217"/>
                        <a:pt x="19192" y="114057"/>
                      </a:cubicBezTo>
                      <a:cubicBezTo>
                        <a:pt x="6107" y="100896"/>
                        <a:pt x="0" y="84227"/>
                        <a:pt x="0" y="66679"/>
                      </a:cubicBezTo>
                      <a:cubicBezTo>
                        <a:pt x="0" y="48255"/>
                        <a:pt x="6107" y="31585"/>
                        <a:pt x="19192" y="19302"/>
                      </a:cubicBezTo>
                      <a:cubicBezTo>
                        <a:pt x="31405" y="7019"/>
                        <a:pt x="47980" y="0"/>
                        <a:pt x="663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6" name="Freeform 83">
                  <a:extLst>
                    <a:ext uri="{FF2B5EF4-FFF2-40B4-BE49-F238E27FC236}">
                      <a16:creationId xmlns:a16="http://schemas.microsoft.com/office/drawing/2014/main" id="{220A9C17-925C-45E7-BFE3-01320F9552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43049" y="5520373"/>
                  <a:ext cx="474828" cy="115812"/>
                </a:xfrm>
                <a:custGeom>
                  <a:avLst/>
                  <a:gdLst>
                    <a:gd name="T0" fmla="*/ 67 w 543"/>
                    <a:gd name="T1" fmla="*/ 0 h 134"/>
                    <a:gd name="T2" fmla="*/ 67 w 543"/>
                    <a:gd name="T3" fmla="*/ 0 h 134"/>
                    <a:gd name="T4" fmla="*/ 20 w 543"/>
                    <a:gd name="T5" fmla="*/ 20 h 134"/>
                    <a:gd name="T6" fmla="*/ 20 w 543"/>
                    <a:gd name="T7" fmla="*/ 20 h 134"/>
                    <a:gd name="T8" fmla="*/ 0 w 543"/>
                    <a:gd name="T9" fmla="*/ 67 h 134"/>
                    <a:gd name="T10" fmla="*/ 0 w 543"/>
                    <a:gd name="T11" fmla="*/ 67 h 134"/>
                    <a:gd name="T12" fmla="*/ 20 w 543"/>
                    <a:gd name="T13" fmla="*/ 115 h 134"/>
                    <a:gd name="T14" fmla="*/ 20 w 543"/>
                    <a:gd name="T15" fmla="*/ 115 h 134"/>
                    <a:gd name="T16" fmla="*/ 67 w 543"/>
                    <a:gd name="T17" fmla="*/ 133 h 134"/>
                    <a:gd name="T18" fmla="*/ 542 w 543"/>
                    <a:gd name="T19" fmla="*/ 133 h 134"/>
                    <a:gd name="T20" fmla="*/ 542 w 543"/>
                    <a:gd name="T21" fmla="*/ 0 h 134"/>
                    <a:gd name="T22" fmla="*/ 67 w 543"/>
                    <a:gd name="T23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43" h="134">
                      <a:moveTo>
                        <a:pt x="67" y="0"/>
                      </a:moveTo>
                      <a:lnTo>
                        <a:pt x="67" y="0"/>
                      </a:lnTo>
                      <a:cubicBezTo>
                        <a:pt x="49" y="0"/>
                        <a:pt x="32" y="8"/>
                        <a:pt x="20" y="20"/>
                      </a:cubicBezTo>
                      <a:lnTo>
                        <a:pt x="20" y="20"/>
                      </a:lnTo>
                      <a:cubicBezTo>
                        <a:pt x="8" y="31"/>
                        <a:pt x="0" y="49"/>
                        <a:pt x="0" y="67"/>
                      </a:cubicBezTo>
                      <a:lnTo>
                        <a:pt x="0" y="67"/>
                      </a:lnTo>
                      <a:cubicBezTo>
                        <a:pt x="0" y="86"/>
                        <a:pt x="8" y="102"/>
                        <a:pt x="20" y="115"/>
                      </a:cubicBezTo>
                      <a:lnTo>
                        <a:pt x="20" y="115"/>
                      </a:lnTo>
                      <a:cubicBezTo>
                        <a:pt x="32" y="126"/>
                        <a:pt x="49" y="133"/>
                        <a:pt x="67" y="133"/>
                      </a:cubicBezTo>
                      <a:lnTo>
                        <a:pt x="542" y="133"/>
                      </a:lnTo>
                      <a:lnTo>
                        <a:pt x="542" y="0"/>
                      </a:lnTo>
                      <a:lnTo>
                        <a:pt x="67" y="0"/>
                      </a:ln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75" name="Group 74">
                <a:extLst>
                  <a:ext uri="{FF2B5EF4-FFF2-40B4-BE49-F238E27FC236}">
                    <a16:creationId xmlns:a16="http://schemas.microsoft.com/office/drawing/2014/main" id="{65B2444B-1A07-4879-BC7D-B557058485CD}"/>
                  </a:ext>
                </a:extLst>
              </p:cNvPr>
              <p:cNvGrpSpPr/>
              <p:nvPr/>
            </p:nvGrpSpPr>
            <p:grpSpPr>
              <a:xfrm>
                <a:off x="6685825" y="5910272"/>
                <a:ext cx="1154261" cy="1065470"/>
                <a:chOff x="6685825" y="5910272"/>
                <a:chExt cx="1154261" cy="1065470"/>
              </a:xfrm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7D235F90-22E7-4FF0-B077-46553BD57822}"/>
                    </a:ext>
                  </a:extLst>
                </p:cNvPr>
                <p:cNvSpPr/>
                <p:nvPr/>
              </p:nvSpPr>
              <p:spPr>
                <a:xfrm>
                  <a:off x="6693545" y="5921855"/>
                  <a:ext cx="1134958" cy="1046167"/>
                </a:xfrm>
                <a:custGeom>
                  <a:avLst/>
                  <a:gdLst>
                    <a:gd name="connsiteX0" fmla="*/ 126743 w 1134958"/>
                    <a:gd name="connsiteY0" fmla="*/ 0 h 1046167"/>
                    <a:gd name="connsiteX1" fmla="*/ 1008215 w 1134958"/>
                    <a:gd name="connsiteY1" fmla="*/ 0 h 1046167"/>
                    <a:gd name="connsiteX2" fmla="*/ 1134958 w 1134958"/>
                    <a:gd name="connsiteY2" fmla="*/ 126743 h 1046167"/>
                    <a:gd name="connsiteX3" fmla="*/ 1134958 w 1134958"/>
                    <a:gd name="connsiteY3" fmla="*/ 919424 h 1046167"/>
                    <a:gd name="connsiteX4" fmla="*/ 1008215 w 1134958"/>
                    <a:gd name="connsiteY4" fmla="*/ 1046167 h 1046167"/>
                    <a:gd name="connsiteX5" fmla="*/ 126743 w 1134958"/>
                    <a:gd name="connsiteY5" fmla="*/ 1046167 h 1046167"/>
                    <a:gd name="connsiteX6" fmla="*/ 0 w 1134958"/>
                    <a:gd name="connsiteY6" fmla="*/ 919424 h 1046167"/>
                    <a:gd name="connsiteX7" fmla="*/ 0 w 1134958"/>
                    <a:gd name="connsiteY7" fmla="*/ 126743 h 1046167"/>
                    <a:gd name="connsiteX8" fmla="*/ 126743 w 1134958"/>
                    <a:gd name="connsiteY8" fmla="*/ 0 h 1046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4958" h="1046167">
                      <a:moveTo>
                        <a:pt x="126743" y="0"/>
                      </a:moveTo>
                      <a:lnTo>
                        <a:pt x="1008215" y="0"/>
                      </a:lnTo>
                      <a:cubicBezTo>
                        <a:pt x="1078213" y="0"/>
                        <a:pt x="1134958" y="56745"/>
                        <a:pt x="1134958" y="126743"/>
                      </a:cubicBezTo>
                      <a:lnTo>
                        <a:pt x="1134958" y="919424"/>
                      </a:lnTo>
                      <a:cubicBezTo>
                        <a:pt x="1134958" y="989422"/>
                        <a:pt x="1078213" y="1046167"/>
                        <a:pt x="1008215" y="1046167"/>
                      </a:cubicBezTo>
                      <a:lnTo>
                        <a:pt x="126743" y="1046167"/>
                      </a:lnTo>
                      <a:cubicBezTo>
                        <a:pt x="56745" y="1046167"/>
                        <a:pt x="0" y="989422"/>
                        <a:pt x="0" y="919424"/>
                      </a:cubicBezTo>
                      <a:lnTo>
                        <a:pt x="0" y="126743"/>
                      </a:lnTo>
                      <a:cubicBezTo>
                        <a:pt x="0" y="56745"/>
                        <a:pt x="56745" y="0"/>
                        <a:pt x="12674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4" name="Freeform 85">
                  <a:extLst>
                    <a:ext uri="{FF2B5EF4-FFF2-40B4-BE49-F238E27FC236}">
                      <a16:creationId xmlns:a16="http://schemas.microsoft.com/office/drawing/2014/main" id="{93AA6A6B-CF9C-4DD1-BE6A-6142E26B6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85825" y="5910272"/>
                  <a:ext cx="1154261" cy="1065470"/>
                </a:xfrm>
                <a:custGeom>
                  <a:avLst/>
                  <a:gdLst>
                    <a:gd name="T0" fmla="*/ 157 w 1318"/>
                    <a:gd name="T1" fmla="*/ 21 h 1215"/>
                    <a:gd name="T2" fmla="*/ 157 w 1318"/>
                    <a:gd name="T3" fmla="*/ 21 h 1215"/>
                    <a:gd name="T4" fmla="*/ 20 w 1318"/>
                    <a:gd name="T5" fmla="*/ 158 h 1215"/>
                    <a:gd name="T6" fmla="*/ 20 w 1318"/>
                    <a:gd name="T7" fmla="*/ 1059 h 1215"/>
                    <a:gd name="T8" fmla="*/ 20 w 1318"/>
                    <a:gd name="T9" fmla="*/ 1059 h 1215"/>
                    <a:gd name="T10" fmla="*/ 157 w 1318"/>
                    <a:gd name="T11" fmla="*/ 1195 h 1215"/>
                    <a:gd name="T12" fmla="*/ 1159 w 1318"/>
                    <a:gd name="T13" fmla="*/ 1195 h 1215"/>
                    <a:gd name="T14" fmla="*/ 1159 w 1318"/>
                    <a:gd name="T15" fmla="*/ 1195 h 1215"/>
                    <a:gd name="T16" fmla="*/ 1297 w 1318"/>
                    <a:gd name="T17" fmla="*/ 1059 h 1215"/>
                    <a:gd name="T18" fmla="*/ 1297 w 1318"/>
                    <a:gd name="T19" fmla="*/ 158 h 1215"/>
                    <a:gd name="T20" fmla="*/ 1297 w 1318"/>
                    <a:gd name="T21" fmla="*/ 158 h 1215"/>
                    <a:gd name="T22" fmla="*/ 1159 w 1318"/>
                    <a:gd name="T23" fmla="*/ 21 h 1215"/>
                    <a:gd name="T24" fmla="*/ 157 w 1318"/>
                    <a:gd name="T25" fmla="*/ 21 h 1215"/>
                    <a:gd name="T26" fmla="*/ 1159 w 1318"/>
                    <a:gd name="T27" fmla="*/ 1214 h 1215"/>
                    <a:gd name="T28" fmla="*/ 157 w 1318"/>
                    <a:gd name="T29" fmla="*/ 1214 h 1215"/>
                    <a:gd name="T30" fmla="*/ 157 w 1318"/>
                    <a:gd name="T31" fmla="*/ 1214 h 1215"/>
                    <a:gd name="T32" fmla="*/ 0 w 1318"/>
                    <a:gd name="T33" fmla="*/ 1059 h 1215"/>
                    <a:gd name="T34" fmla="*/ 0 w 1318"/>
                    <a:gd name="T35" fmla="*/ 158 h 1215"/>
                    <a:gd name="T36" fmla="*/ 0 w 1318"/>
                    <a:gd name="T37" fmla="*/ 158 h 1215"/>
                    <a:gd name="T38" fmla="*/ 157 w 1318"/>
                    <a:gd name="T39" fmla="*/ 0 h 1215"/>
                    <a:gd name="T40" fmla="*/ 1159 w 1318"/>
                    <a:gd name="T41" fmla="*/ 0 h 1215"/>
                    <a:gd name="T42" fmla="*/ 1159 w 1318"/>
                    <a:gd name="T43" fmla="*/ 0 h 1215"/>
                    <a:gd name="T44" fmla="*/ 1317 w 1318"/>
                    <a:gd name="T45" fmla="*/ 158 h 1215"/>
                    <a:gd name="T46" fmla="*/ 1317 w 1318"/>
                    <a:gd name="T47" fmla="*/ 1059 h 1215"/>
                    <a:gd name="T48" fmla="*/ 1317 w 1318"/>
                    <a:gd name="T49" fmla="*/ 1059 h 1215"/>
                    <a:gd name="T50" fmla="*/ 1159 w 1318"/>
                    <a:gd name="T51" fmla="*/ 1214 h 1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318" h="1215">
                      <a:moveTo>
                        <a:pt x="157" y="21"/>
                      </a:moveTo>
                      <a:lnTo>
                        <a:pt x="157" y="21"/>
                      </a:lnTo>
                      <a:cubicBezTo>
                        <a:pt x="82" y="21"/>
                        <a:pt x="20" y="82"/>
                        <a:pt x="20" y="158"/>
                      </a:cubicBezTo>
                      <a:lnTo>
                        <a:pt x="20" y="1059"/>
                      </a:lnTo>
                      <a:lnTo>
                        <a:pt x="20" y="1059"/>
                      </a:lnTo>
                      <a:cubicBezTo>
                        <a:pt x="20" y="1133"/>
                        <a:pt x="82" y="1195"/>
                        <a:pt x="157" y="1195"/>
                      </a:cubicBezTo>
                      <a:lnTo>
                        <a:pt x="1159" y="1195"/>
                      </a:lnTo>
                      <a:lnTo>
                        <a:pt x="1159" y="1195"/>
                      </a:lnTo>
                      <a:cubicBezTo>
                        <a:pt x="1235" y="1195"/>
                        <a:pt x="1297" y="1133"/>
                        <a:pt x="1297" y="1059"/>
                      </a:cubicBezTo>
                      <a:lnTo>
                        <a:pt x="1297" y="158"/>
                      </a:lnTo>
                      <a:lnTo>
                        <a:pt x="1297" y="158"/>
                      </a:lnTo>
                      <a:cubicBezTo>
                        <a:pt x="1297" y="82"/>
                        <a:pt x="1235" y="21"/>
                        <a:pt x="1159" y="21"/>
                      </a:cubicBezTo>
                      <a:lnTo>
                        <a:pt x="157" y="21"/>
                      </a:lnTo>
                      <a:close/>
                      <a:moveTo>
                        <a:pt x="1159" y="1214"/>
                      </a:moveTo>
                      <a:lnTo>
                        <a:pt x="157" y="1214"/>
                      </a:lnTo>
                      <a:lnTo>
                        <a:pt x="157" y="1214"/>
                      </a:lnTo>
                      <a:cubicBezTo>
                        <a:pt x="70" y="1214"/>
                        <a:pt x="0" y="1144"/>
                        <a:pt x="0" y="1059"/>
                      </a:cubicBezTo>
                      <a:lnTo>
                        <a:pt x="0" y="158"/>
                      </a:lnTo>
                      <a:lnTo>
                        <a:pt x="0" y="158"/>
                      </a:lnTo>
                      <a:cubicBezTo>
                        <a:pt x="0" y="71"/>
                        <a:pt x="70" y="0"/>
                        <a:pt x="157" y="0"/>
                      </a:cubicBezTo>
                      <a:lnTo>
                        <a:pt x="1159" y="0"/>
                      </a:lnTo>
                      <a:lnTo>
                        <a:pt x="1159" y="0"/>
                      </a:lnTo>
                      <a:cubicBezTo>
                        <a:pt x="1246" y="0"/>
                        <a:pt x="1317" y="71"/>
                        <a:pt x="1317" y="158"/>
                      </a:cubicBezTo>
                      <a:lnTo>
                        <a:pt x="1317" y="1059"/>
                      </a:lnTo>
                      <a:lnTo>
                        <a:pt x="1317" y="1059"/>
                      </a:lnTo>
                      <a:cubicBezTo>
                        <a:pt x="1317" y="1144"/>
                        <a:pt x="1246" y="1214"/>
                        <a:pt x="1159" y="12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36BA8A66-3741-4057-B08F-CB4B9DBB5F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09317" y="6091711"/>
                  <a:ext cx="702124" cy="705576"/>
                </a:xfrm>
                <a:custGeom>
                  <a:avLst/>
                  <a:gdLst>
                    <a:gd name="connsiteX0" fmla="*/ 508102 w 702124"/>
                    <a:gd name="connsiteY0" fmla="*/ 361913 h 705576"/>
                    <a:gd name="connsiteX1" fmla="*/ 497063 w 702124"/>
                    <a:gd name="connsiteY1" fmla="*/ 488263 h 705576"/>
                    <a:gd name="connsiteX2" fmla="*/ 414511 w 702124"/>
                    <a:gd name="connsiteY2" fmla="*/ 674479 h 705576"/>
                    <a:gd name="connsiteX3" fmla="*/ 401466 w 702124"/>
                    <a:gd name="connsiteY3" fmla="*/ 683427 h 705576"/>
                    <a:gd name="connsiteX4" fmla="*/ 415897 w 702124"/>
                    <a:gd name="connsiteY4" fmla="*/ 681928 h 705576"/>
                    <a:gd name="connsiteX5" fmla="*/ 679158 w 702124"/>
                    <a:gd name="connsiteY5" fmla="*/ 414731 h 705576"/>
                    <a:gd name="connsiteX6" fmla="*/ 683675 w 702124"/>
                    <a:gd name="connsiteY6" fmla="*/ 361913 h 705576"/>
                    <a:gd name="connsiteX7" fmla="*/ 362369 w 702124"/>
                    <a:gd name="connsiteY7" fmla="*/ 361913 h 705576"/>
                    <a:gd name="connsiteX8" fmla="*/ 362369 w 702124"/>
                    <a:gd name="connsiteY8" fmla="*/ 682513 h 705576"/>
                    <a:gd name="connsiteX9" fmla="*/ 374041 w 702124"/>
                    <a:gd name="connsiteY9" fmla="*/ 680312 h 705576"/>
                    <a:gd name="connsiteX10" fmla="*/ 481297 w 702124"/>
                    <a:gd name="connsiteY10" fmla="*/ 478896 h 705576"/>
                    <a:gd name="connsiteX11" fmla="*/ 491466 w 702124"/>
                    <a:gd name="connsiteY11" fmla="*/ 361913 h 705576"/>
                    <a:gd name="connsiteX12" fmla="*/ 214943 w 702124"/>
                    <a:gd name="connsiteY12" fmla="*/ 361913 h 705576"/>
                    <a:gd name="connsiteX13" fmla="*/ 225224 w 702124"/>
                    <a:gd name="connsiteY13" fmla="*/ 478896 h 705576"/>
                    <a:gd name="connsiteX14" fmla="*/ 332559 w 702124"/>
                    <a:gd name="connsiteY14" fmla="*/ 680312 h 705576"/>
                    <a:gd name="connsiteX15" fmla="*/ 343987 w 702124"/>
                    <a:gd name="connsiteY15" fmla="*/ 682488 h 705576"/>
                    <a:gd name="connsiteX16" fmla="*/ 343987 w 702124"/>
                    <a:gd name="connsiteY16" fmla="*/ 361913 h 705576"/>
                    <a:gd name="connsiteX17" fmla="*/ 17894 w 702124"/>
                    <a:gd name="connsiteY17" fmla="*/ 361913 h 705576"/>
                    <a:gd name="connsiteX18" fmla="*/ 25230 w 702124"/>
                    <a:gd name="connsiteY18" fmla="*/ 425030 h 705576"/>
                    <a:gd name="connsiteX19" fmla="*/ 119322 w 702124"/>
                    <a:gd name="connsiteY19" fmla="*/ 594261 h 705576"/>
                    <a:gd name="connsiteX20" fmla="*/ 291474 w 702124"/>
                    <a:gd name="connsiteY20" fmla="*/ 683252 h 705576"/>
                    <a:gd name="connsiteX21" fmla="*/ 306604 w 702124"/>
                    <a:gd name="connsiteY21" fmla="*/ 684360 h 705576"/>
                    <a:gd name="connsiteX22" fmla="*/ 292256 w 702124"/>
                    <a:gd name="connsiteY22" fmla="*/ 674479 h 705576"/>
                    <a:gd name="connsiteX23" fmla="*/ 209458 w 702124"/>
                    <a:gd name="connsiteY23" fmla="*/ 488263 h 705576"/>
                    <a:gd name="connsiteX24" fmla="*/ 198305 w 702124"/>
                    <a:gd name="connsiteY24" fmla="*/ 361913 h 705576"/>
                    <a:gd name="connsiteX25" fmla="*/ 410107 w 702124"/>
                    <a:gd name="connsiteY25" fmla="*/ 24098 h 705576"/>
                    <a:gd name="connsiteX26" fmla="*/ 414511 w 702124"/>
                    <a:gd name="connsiteY26" fmla="*/ 27103 h 705576"/>
                    <a:gd name="connsiteX27" fmla="*/ 497063 w 702124"/>
                    <a:gd name="connsiteY27" fmla="*/ 212719 h 705576"/>
                    <a:gd name="connsiteX28" fmla="*/ 508507 w 702124"/>
                    <a:gd name="connsiteY28" fmla="*/ 343575 h 705576"/>
                    <a:gd name="connsiteX29" fmla="*/ 684514 w 702124"/>
                    <a:gd name="connsiteY29" fmla="*/ 343575 h 705576"/>
                    <a:gd name="connsiteX30" fmla="*/ 676926 w 702124"/>
                    <a:gd name="connsiteY30" fmla="*/ 281299 h 705576"/>
                    <a:gd name="connsiteX31" fmla="*/ 582341 w 702124"/>
                    <a:gd name="connsiteY31" fmla="*/ 112191 h 705576"/>
                    <a:gd name="connsiteX32" fmla="*/ 414875 w 702124"/>
                    <a:gd name="connsiteY32" fmla="*/ 24555 h 705576"/>
                    <a:gd name="connsiteX33" fmla="*/ 297538 w 702124"/>
                    <a:gd name="connsiteY33" fmla="*/ 23484 h 705576"/>
                    <a:gd name="connsiteX34" fmla="*/ 285767 w 702124"/>
                    <a:gd name="connsiteY34" fmla="*/ 24752 h 705576"/>
                    <a:gd name="connsiteX35" fmla="*/ 23092 w 702124"/>
                    <a:gd name="connsiteY35" fmla="*/ 291757 h 705576"/>
                    <a:gd name="connsiteX36" fmla="*/ 18881 w 702124"/>
                    <a:gd name="connsiteY36" fmla="*/ 343575 h 705576"/>
                    <a:gd name="connsiteX37" fmla="*/ 197896 w 702124"/>
                    <a:gd name="connsiteY37" fmla="*/ 343575 h 705576"/>
                    <a:gd name="connsiteX38" fmla="*/ 209458 w 702124"/>
                    <a:gd name="connsiteY38" fmla="*/ 212719 h 705576"/>
                    <a:gd name="connsiteX39" fmla="*/ 292256 w 702124"/>
                    <a:gd name="connsiteY39" fmla="*/ 27103 h 705576"/>
                    <a:gd name="connsiteX40" fmla="*/ 362369 w 702124"/>
                    <a:gd name="connsiteY40" fmla="*/ 19514 h 705576"/>
                    <a:gd name="connsiteX41" fmla="*/ 362369 w 702124"/>
                    <a:gd name="connsiteY41" fmla="*/ 343575 h 705576"/>
                    <a:gd name="connsiteX42" fmla="*/ 491870 w 702124"/>
                    <a:gd name="connsiteY42" fmla="*/ 343575 h 705576"/>
                    <a:gd name="connsiteX43" fmla="*/ 481297 w 702124"/>
                    <a:gd name="connsiteY43" fmla="*/ 221949 h 705576"/>
                    <a:gd name="connsiteX44" fmla="*/ 380810 w 702124"/>
                    <a:gd name="connsiteY44" fmla="*/ 23528 h 705576"/>
                    <a:gd name="connsiteX45" fmla="*/ 366317 w 702124"/>
                    <a:gd name="connsiteY45" fmla="*/ 19893 h 705576"/>
                    <a:gd name="connsiteX46" fmla="*/ 343987 w 702124"/>
                    <a:gd name="connsiteY46" fmla="*/ 18935 h 705576"/>
                    <a:gd name="connsiteX47" fmla="*/ 325839 w 702124"/>
                    <a:gd name="connsiteY47" fmla="*/ 23528 h 705576"/>
                    <a:gd name="connsiteX48" fmla="*/ 225224 w 702124"/>
                    <a:gd name="connsiteY48" fmla="*/ 221949 h 705576"/>
                    <a:gd name="connsiteX49" fmla="*/ 214535 w 702124"/>
                    <a:gd name="connsiteY49" fmla="*/ 343575 h 705576"/>
                    <a:gd name="connsiteX50" fmla="*/ 343987 w 702124"/>
                    <a:gd name="connsiteY50" fmla="*/ 343575 h 705576"/>
                    <a:gd name="connsiteX51" fmla="*/ 353199 w 702124"/>
                    <a:gd name="connsiteY51" fmla="*/ 0 h 705576"/>
                    <a:gd name="connsiteX52" fmla="*/ 370168 w 702124"/>
                    <a:gd name="connsiteY52" fmla="*/ 3726 h 705576"/>
                    <a:gd name="connsiteX53" fmla="*/ 413833 w 702124"/>
                    <a:gd name="connsiteY53" fmla="*/ 7108 h 705576"/>
                    <a:gd name="connsiteX54" fmla="*/ 594618 w 702124"/>
                    <a:gd name="connsiteY54" fmla="*/ 99920 h 705576"/>
                    <a:gd name="connsiteX55" fmla="*/ 701604 w 702124"/>
                    <a:gd name="connsiteY55" fmla="*/ 347091 h 705576"/>
                    <a:gd name="connsiteX56" fmla="*/ 701265 w 702124"/>
                    <a:gd name="connsiteY56" fmla="*/ 351411 h 705576"/>
                    <a:gd name="connsiteX57" fmla="*/ 702124 w 702124"/>
                    <a:gd name="connsiteY57" fmla="*/ 352262 h 705576"/>
                    <a:gd name="connsiteX58" fmla="*/ 701110 w 702124"/>
                    <a:gd name="connsiteY58" fmla="*/ 353377 h 705576"/>
                    <a:gd name="connsiteX59" fmla="*/ 696039 w 702124"/>
                    <a:gd name="connsiteY59" fmla="*/ 417965 h 705576"/>
                    <a:gd name="connsiteX60" fmla="*/ 356970 w 702124"/>
                    <a:gd name="connsiteY60" fmla="*/ 705576 h 705576"/>
                    <a:gd name="connsiteX61" fmla="*/ 353179 w 702124"/>
                    <a:gd name="connsiteY61" fmla="*/ 705576 h 705576"/>
                    <a:gd name="connsiteX62" fmla="*/ 353178 w 702124"/>
                    <a:gd name="connsiteY62" fmla="*/ 705576 h 705576"/>
                    <a:gd name="connsiteX63" fmla="*/ 353178 w 702124"/>
                    <a:gd name="connsiteY63" fmla="*/ 705576 h 705576"/>
                    <a:gd name="connsiteX64" fmla="*/ 350831 w 702124"/>
                    <a:gd name="connsiteY64" fmla="*/ 705576 h 705576"/>
                    <a:gd name="connsiteX65" fmla="*/ 107921 w 702124"/>
                    <a:gd name="connsiteY65" fmla="*/ 607409 h 705576"/>
                    <a:gd name="connsiteX66" fmla="*/ 58 w 702124"/>
                    <a:gd name="connsiteY66" fmla="*/ 360238 h 705576"/>
                    <a:gd name="connsiteX67" fmla="*/ 344693 w 702124"/>
                    <a:gd name="connsiteY67" fmla="*/ 1753 h 705576"/>
                    <a:gd name="connsiteX68" fmla="*/ 345126 w 702124"/>
                    <a:gd name="connsiteY68" fmla="*/ 1786 h 70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702124" h="705576">
                      <a:moveTo>
                        <a:pt x="508102" y="361913"/>
                      </a:moveTo>
                      <a:lnTo>
                        <a:pt x="497063" y="488263"/>
                      </a:lnTo>
                      <a:cubicBezTo>
                        <a:pt x="481516" y="572564"/>
                        <a:pt x="451955" y="639333"/>
                        <a:pt x="414511" y="674479"/>
                      </a:cubicBezTo>
                      <a:lnTo>
                        <a:pt x="401466" y="683427"/>
                      </a:lnTo>
                      <a:lnTo>
                        <a:pt x="415897" y="681928"/>
                      </a:lnTo>
                      <a:cubicBezTo>
                        <a:pt x="549555" y="655758"/>
                        <a:pt x="653970" y="548860"/>
                        <a:pt x="679158" y="414731"/>
                      </a:cubicBezTo>
                      <a:lnTo>
                        <a:pt x="683675" y="361913"/>
                      </a:lnTo>
                      <a:close/>
                      <a:moveTo>
                        <a:pt x="362369" y="361913"/>
                      </a:moveTo>
                      <a:lnTo>
                        <a:pt x="362369" y="682513"/>
                      </a:lnTo>
                      <a:lnTo>
                        <a:pt x="374041" y="680312"/>
                      </a:lnTo>
                      <a:cubicBezTo>
                        <a:pt x="421769" y="662216"/>
                        <a:pt x="462473" y="583305"/>
                        <a:pt x="481297" y="478896"/>
                      </a:cubicBezTo>
                      <a:lnTo>
                        <a:pt x="491466" y="361913"/>
                      </a:lnTo>
                      <a:close/>
                      <a:moveTo>
                        <a:pt x="214943" y="361913"/>
                      </a:moveTo>
                      <a:lnTo>
                        <a:pt x="225224" y="478896"/>
                      </a:lnTo>
                      <a:cubicBezTo>
                        <a:pt x="244228" y="583305"/>
                        <a:pt x="285205" y="662216"/>
                        <a:pt x="332559" y="680312"/>
                      </a:cubicBezTo>
                      <a:lnTo>
                        <a:pt x="343987" y="682488"/>
                      </a:lnTo>
                      <a:lnTo>
                        <a:pt x="343987" y="361913"/>
                      </a:lnTo>
                      <a:close/>
                      <a:moveTo>
                        <a:pt x="17894" y="361913"/>
                      </a:moveTo>
                      <a:lnTo>
                        <a:pt x="25230" y="425030"/>
                      </a:lnTo>
                      <a:cubicBezTo>
                        <a:pt x="39082" y="489082"/>
                        <a:pt x="71310" y="547588"/>
                        <a:pt x="119322" y="594261"/>
                      </a:cubicBezTo>
                      <a:cubicBezTo>
                        <a:pt x="167334" y="640934"/>
                        <a:pt x="227184" y="671831"/>
                        <a:pt x="291474" y="683252"/>
                      </a:cubicBezTo>
                      <a:lnTo>
                        <a:pt x="306604" y="684360"/>
                      </a:lnTo>
                      <a:lnTo>
                        <a:pt x="292256" y="674479"/>
                      </a:lnTo>
                      <a:cubicBezTo>
                        <a:pt x="254894" y="639333"/>
                        <a:pt x="225142" y="572564"/>
                        <a:pt x="209458" y="488263"/>
                      </a:cubicBezTo>
                      <a:lnTo>
                        <a:pt x="198305" y="361913"/>
                      </a:lnTo>
                      <a:close/>
                      <a:moveTo>
                        <a:pt x="410107" y="24098"/>
                      </a:moveTo>
                      <a:lnTo>
                        <a:pt x="414511" y="27103"/>
                      </a:lnTo>
                      <a:cubicBezTo>
                        <a:pt x="451955" y="62086"/>
                        <a:pt x="481516" y="128582"/>
                        <a:pt x="497063" y="212719"/>
                      </a:cubicBezTo>
                      <a:lnTo>
                        <a:pt x="508507" y="343575"/>
                      </a:lnTo>
                      <a:lnTo>
                        <a:pt x="684514" y="343575"/>
                      </a:lnTo>
                      <a:lnTo>
                        <a:pt x="676926" y="281299"/>
                      </a:lnTo>
                      <a:cubicBezTo>
                        <a:pt x="662909" y="217041"/>
                        <a:pt x="631011" y="158207"/>
                        <a:pt x="582341" y="112191"/>
                      </a:cubicBezTo>
                      <a:cubicBezTo>
                        <a:pt x="535644" y="66832"/>
                        <a:pt x="477602" y="36758"/>
                        <a:pt x="414875" y="24555"/>
                      </a:cubicBezTo>
                      <a:close/>
                      <a:moveTo>
                        <a:pt x="297538" y="23484"/>
                      </a:moveTo>
                      <a:lnTo>
                        <a:pt x="285767" y="24752"/>
                      </a:lnTo>
                      <a:cubicBezTo>
                        <a:pt x="152116" y="51324"/>
                        <a:pt x="47766" y="157765"/>
                        <a:pt x="23092" y="291757"/>
                      </a:cubicBezTo>
                      <a:lnTo>
                        <a:pt x="18881" y="343575"/>
                      </a:lnTo>
                      <a:lnTo>
                        <a:pt x="197896" y="343575"/>
                      </a:lnTo>
                      <a:lnTo>
                        <a:pt x="209458" y="212719"/>
                      </a:lnTo>
                      <a:cubicBezTo>
                        <a:pt x="225142" y="128582"/>
                        <a:pt x="254894" y="62086"/>
                        <a:pt x="292256" y="27103"/>
                      </a:cubicBezTo>
                      <a:close/>
                      <a:moveTo>
                        <a:pt x="362369" y="19514"/>
                      </a:moveTo>
                      <a:lnTo>
                        <a:pt x="362369" y="343575"/>
                      </a:lnTo>
                      <a:lnTo>
                        <a:pt x="491870" y="343575"/>
                      </a:lnTo>
                      <a:lnTo>
                        <a:pt x="481297" y="221949"/>
                      </a:lnTo>
                      <a:cubicBezTo>
                        <a:pt x="463369" y="122512"/>
                        <a:pt x="425596" y="46202"/>
                        <a:pt x="380810" y="23528"/>
                      </a:cubicBezTo>
                      <a:lnTo>
                        <a:pt x="366317" y="19893"/>
                      </a:lnTo>
                      <a:close/>
                      <a:moveTo>
                        <a:pt x="343987" y="18935"/>
                      </a:moveTo>
                      <a:lnTo>
                        <a:pt x="325839" y="23528"/>
                      </a:lnTo>
                      <a:cubicBezTo>
                        <a:pt x="281352" y="46202"/>
                        <a:pt x="243323" y="122512"/>
                        <a:pt x="225224" y="221949"/>
                      </a:cubicBezTo>
                      <a:lnTo>
                        <a:pt x="214535" y="343575"/>
                      </a:lnTo>
                      <a:lnTo>
                        <a:pt x="343987" y="343575"/>
                      </a:lnTo>
                      <a:close/>
                      <a:moveTo>
                        <a:pt x="353199" y="0"/>
                      </a:moveTo>
                      <a:lnTo>
                        <a:pt x="370168" y="3726"/>
                      </a:lnTo>
                      <a:lnTo>
                        <a:pt x="413833" y="7108"/>
                      </a:lnTo>
                      <a:cubicBezTo>
                        <a:pt x="481494" y="19063"/>
                        <a:pt x="543975" y="50617"/>
                        <a:pt x="594618" y="99920"/>
                      </a:cubicBezTo>
                      <a:cubicBezTo>
                        <a:pt x="662142" y="164780"/>
                        <a:pt x="699850" y="252429"/>
                        <a:pt x="701604" y="347091"/>
                      </a:cubicBezTo>
                      <a:lnTo>
                        <a:pt x="701265" y="351411"/>
                      </a:lnTo>
                      <a:lnTo>
                        <a:pt x="702124" y="352262"/>
                      </a:lnTo>
                      <a:lnTo>
                        <a:pt x="701110" y="353377"/>
                      </a:lnTo>
                      <a:lnTo>
                        <a:pt x="696039" y="417965"/>
                      </a:lnTo>
                      <a:cubicBezTo>
                        <a:pt x="666773" y="578649"/>
                        <a:pt x="527313" y="702508"/>
                        <a:pt x="356970" y="705576"/>
                      </a:cubicBezTo>
                      <a:lnTo>
                        <a:pt x="353179" y="705576"/>
                      </a:lnTo>
                      <a:lnTo>
                        <a:pt x="353178" y="705576"/>
                      </a:lnTo>
                      <a:lnTo>
                        <a:pt x="353178" y="705576"/>
                      </a:lnTo>
                      <a:lnTo>
                        <a:pt x="350831" y="705576"/>
                      </a:lnTo>
                      <a:cubicBezTo>
                        <a:pt x="259630" y="705576"/>
                        <a:pt x="173691" y="670516"/>
                        <a:pt x="107921" y="607409"/>
                      </a:cubicBezTo>
                      <a:cubicBezTo>
                        <a:pt x="40398" y="541672"/>
                        <a:pt x="1812" y="454023"/>
                        <a:pt x="58" y="360238"/>
                      </a:cubicBezTo>
                      <a:cubicBezTo>
                        <a:pt x="-3449" y="165657"/>
                        <a:pt x="151768" y="5259"/>
                        <a:pt x="344693" y="1753"/>
                      </a:cubicBezTo>
                      <a:lnTo>
                        <a:pt x="345126" y="178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76" name="Freeform 90">
                <a:extLst>
                  <a:ext uri="{FF2B5EF4-FFF2-40B4-BE49-F238E27FC236}">
                    <a16:creationId xmlns:a16="http://schemas.microsoft.com/office/drawing/2014/main" id="{76A209A1-AB6E-4033-A2F4-F086B9856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4885" y="5416141"/>
                <a:ext cx="1092495" cy="432365"/>
              </a:xfrm>
              <a:custGeom>
                <a:avLst/>
                <a:gdLst>
                  <a:gd name="T0" fmla="*/ 9 w 1247"/>
                  <a:gd name="T1" fmla="*/ 492 h 493"/>
                  <a:gd name="T2" fmla="*/ 9 w 1247"/>
                  <a:gd name="T3" fmla="*/ 492 h 493"/>
                  <a:gd name="T4" fmla="*/ 0 w 1247"/>
                  <a:gd name="T5" fmla="*/ 482 h 493"/>
                  <a:gd name="T6" fmla="*/ 0 w 1247"/>
                  <a:gd name="T7" fmla="*/ 10 h 493"/>
                  <a:gd name="T8" fmla="*/ 0 w 1247"/>
                  <a:gd name="T9" fmla="*/ 10 h 493"/>
                  <a:gd name="T10" fmla="*/ 9 w 1247"/>
                  <a:gd name="T11" fmla="*/ 0 h 493"/>
                  <a:gd name="T12" fmla="*/ 1237 w 1247"/>
                  <a:gd name="T13" fmla="*/ 0 h 493"/>
                  <a:gd name="T14" fmla="*/ 1237 w 1247"/>
                  <a:gd name="T15" fmla="*/ 0 h 493"/>
                  <a:gd name="T16" fmla="*/ 1246 w 1247"/>
                  <a:gd name="T17" fmla="*/ 10 h 493"/>
                  <a:gd name="T18" fmla="*/ 1246 w 1247"/>
                  <a:gd name="T19" fmla="*/ 10 h 493"/>
                  <a:gd name="T20" fmla="*/ 1237 w 1247"/>
                  <a:gd name="T21" fmla="*/ 20 h 493"/>
                  <a:gd name="T22" fmla="*/ 19 w 1247"/>
                  <a:gd name="T23" fmla="*/ 20 h 493"/>
                  <a:gd name="T24" fmla="*/ 19 w 1247"/>
                  <a:gd name="T25" fmla="*/ 482 h 493"/>
                  <a:gd name="T26" fmla="*/ 19 w 1247"/>
                  <a:gd name="T27" fmla="*/ 482 h 493"/>
                  <a:gd name="T28" fmla="*/ 9 w 1247"/>
                  <a:gd name="T29" fmla="*/ 492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47" h="493">
                    <a:moveTo>
                      <a:pt x="9" y="492"/>
                    </a:moveTo>
                    <a:lnTo>
                      <a:pt x="9" y="492"/>
                    </a:lnTo>
                    <a:cubicBezTo>
                      <a:pt x="4" y="492"/>
                      <a:pt x="0" y="487"/>
                      <a:pt x="0" y="48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237" y="0"/>
                    </a:lnTo>
                    <a:lnTo>
                      <a:pt x="1237" y="0"/>
                    </a:lnTo>
                    <a:cubicBezTo>
                      <a:pt x="1242" y="0"/>
                      <a:pt x="1246" y="5"/>
                      <a:pt x="1246" y="10"/>
                    </a:cubicBezTo>
                    <a:lnTo>
                      <a:pt x="1246" y="10"/>
                    </a:lnTo>
                    <a:cubicBezTo>
                      <a:pt x="1246" y="15"/>
                      <a:pt x="1242" y="20"/>
                      <a:pt x="1237" y="20"/>
                    </a:cubicBezTo>
                    <a:lnTo>
                      <a:pt x="19" y="20"/>
                    </a:lnTo>
                    <a:lnTo>
                      <a:pt x="19" y="482"/>
                    </a:lnTo>
                    <a:lnTo>
                      <a:pt x="19" y="482"/>
                    </a:lnTo>
                    <a:cubicBezTo>
                      <a:pt x="19" y="487"/>
                      <a:pt x="15" y="492"/>
                      <a:pt x="9" y="4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6420BC2B-380F-4030-9893-35E9BA35F9B5}"/>
                  </a:ext>
                </a:extLst>
              </p:cNvPr>
              <p:cNvGrpSpPr/>
              <p:nvPr/>
            </p:nvGrpSpPr>
            <p:grpSpPr>
              <a:xfrm>
                <a:off x="8276310" y="7076113"/>
                <a:ext cx="2995671" cy="1621368"/>
                <a:chOff x="8276310" y="7076113"/>
                <a:chExt cx="2995671" cy="1621368"/>
              </a:xfrm>
            </p:grpSpPr>
            <p:sp>
              <p:nvSpPr>
                <p:cNvPr id="101" name="Freeform 91">
                  <a:extLst>
                    <a:ext uri="{FF2B5EF4-FFF2-40B4-BE49-F238E27FC236}">
                      <a16:creationId xmlns:a16="http://schemas.microsoft.com/office/drawing/2014/main" id="{F0306228-2465-40D9-839E-EBF8E0E1C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284030" y="7087695"/>
                  <a:ext cx="2976370" cy="1602065"/>
                </a:xfrm>
                <a:custGeom>
                  <a:avLst/>
                  <a:gdLst>
                    <a:gd name="T0" fmla="*/ 3204 w 3402"/>
                    <a:gd name="T1" fmla="*/ 1829 h 1830"/>
                    <a:gd name="T2" fmla="*/ 1701 w 3402"/>
                    <a:gd name="T3" fmla="*/ 1829 h 1830"/>
                    <a:gd name="T4" fmla="*/ 197 w 3402"/>
                    <a:gd name="T5" fmla="*/ 1829 h 1830"/>
                    <a:gd name="T6" fmla="*/ 197 w 3402"/>
                    <a:gd name="T7" fmla="*/ 1829 h 1830"/>
                    <a:gd name="T8" fmla="*/ 58 w 3402"/>
                    <a:gd name="T9" fmla="*/ 1772 h 1830"/>
                    <a:gd name="T10" fmla="*/ 58 w 3402"/>
                    <a:gd name="T11" fmla="*/ 1772 h 1830"/>
                    <a:gd name="T12" fmla="*/ 0 w 3402"/>
                    <a:gd name="T13" fmla="*/ 1632 h 1830"/>
                    <a:gd name="T14" fmla="*/ 0 w 3402"/>
                    <a:gd name="T15" fmla="*/ 914 h 1830"/>
                    <a:gd name="T16" fmla="*/ 0 w 3402"/>
                    <a:gd name="T17" fmla="*/ 197 h 1830"/>
                    <a:gd name="T18" fmla="*/ 0 w 3402"/>
                    <a:gd name="T19" fmla="*/ 197 h 1830"/>
                    <a:gd name="T20" fmla="*/ 58 w 3402"/>
                    <a:gd name="T21" fmla="*/ 57 h 1830"/>
                    <a:gd name="T22" fmla="*/ 58 w 3402"/>
                    <a:gd name="T23" fmla="*/ 57 h 1830"/>
                    <a:gd name="T24" fmla="*/ 197 w 3402"/>
                    <a:gd name="T25" fmla="*/ 0 h 1830"/>
                    <a:gd name="T26" fmla="*/ 1701 w 3402"/>
                    <a:gd name="T27" fmla="*/ 0 h 1830"/>
                    <a:gd name="T28" fmla="*/ 3204 w 3402"/>
                    <a:gd name="T29" fmla="*/ 0 h 1830"/>
                    <a:gd name="T30" fmla="*/ 3204 w 3402"/>
                    <a:gd name="T31" fmla="*/ 0 h 1830"/>
                    <a:gd name="T32" fmla="*/ 3344 w 3402"/>
                    <a:gd name="T33" fmla="*/ 57 h 1830"/>
                    <a:gd name="T34" fmla="*/ 3344 w 3402"/>
                    <a:gd name="T35" fmla="*/ 57 h 1830"/>
                    <a:gd name="T36" fmla="*/ 3401 w 3402"/>
                    <a:gd name="T37" fmla="*/ 197 h 1830"/>
                    <a:gd name="T38" fmla="*/ 3401 w 3402"/>
                    <a:gd name="T39" fmla="*/ 914 h 1830"/>
                    <a:gd name="T40" fmla="*/ 3401 w 3402"/>
                    <a:gd name="T41" fmla="*/ 1632 h 1830"/>
                    <a:gd name="T42" fmla="*/ 3401 w 3402"/>
                    <a:gd name="T43" fmla="*/ 1632 h 1830"/>
                    <a:gd name="T44" fmla="*/ 3344 w 3402"/>
                    <a:gd name="T45" fmla="*/ 1772 h 1830"/>
                    <a:gd name="T46" fmla="*/ 3344 w 3402"/>
                    <a:gd name="T47" fmla="*/ 1772 h 1830"/>
                    <a:gd name="T48" fmla="*/ 3204 w 3402"/>
                    <a:gd name="T49" fmla="*/ 1829 h 1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402" h="1830">
                      <a:moveTo>
                        <a:pt x="3204" y="1829"/>
                      </a:moveTo>
                      <a:lnTo>
                        <a:pt x="1701" y="1829"/>
                      </a:lnTo>
                      <a:lnTo>
                        <a:pt x="197" y="1829"/>
                      </a:lnTo>
                      <a:lnTo>
                        <a:pt x="197" y="1829"/>
                      </a:lnTo>
                      <a:cubicBezTo>
                        <a:pt x="142" y="1829"/>
                        <a:pt x="94" y="1806"/>
                        <a:pt x="58" y="1772"/>
                      </a:cubicBezTo>
                      <a:lnTo>
                        <a:pt x="58" y="1772"/>
                      </a:lnTo>
                      <a:cubicBezTo>
                        <a:pt x="22" y="1736"/>
                        <a:pt x="0" y="1686"/>
                        <a:pt x="0" y="1632"/>
                      </a:cubicBezTo>
                      <a:lnTo>
                        <a:pt x="0" y="914"/>
                      </a:lnTo>
                      <a:lnTo>
                        <a:pt x="0" y="197"/>
                      </a:lnTo>
                      <a:lnTo>
                        <a:pt x="0" y="197"/>
                      </a:lnTo>
                      <a:cubicBezTo>
                        <a:pt x="0" y="142"/>
                        <a:pt x="22" y="93"/>
                        <a:pt x="58" y="57"/>
                      </a:cubicBezTo>
                      <a:lnTo>
                        <a:pt x="58" y="57"/>
                      </a:lnTo>
                      <a:cubicBezTo>
                        <a:pt x="94" y="22"/>
                        <a:pt x="142" y="0"/>
                        <a:pt x="197" y="0"/>
                      </a:cubicBezTo>
                      <a:lnTo>
                        <a:pt x="1701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cubicBezTo>
                        <a:pt x="3259" y="0"/>
                        <a:pt x="3308" y="22"/>
                        <a:pt x="3344" y="57"/>
                      </a:cubicBezTo>
                      <a:lnTo>
                        <a:pt x="3344" y="57"/>
                      </a:lnTo>
                      <a:cubicBezTo>
                        <a:pt x="3379" y="93"/>
                        <a:pt x="3401" y="142"/>
                        <a:pt x="3401" y="197"/>
                      </a:cubicBezTo>
                      <a:lnTo>
                        <a:pt x="3401" y="914"/>
                      </a:lnTo>
                      <a:lnTo>
                        <a:pt x="3401" y="1632"/>
                      </a:lnTo>
                      <a:lnTo>
                        <a:pt x="3401" y="1632"/>
                      </a:lnTo>
                      <a:cubicBezTo>
                        <a:pt x="3401" y="1686"/>
                        <a:pt x="3379" y="1736"/>
                        <a:pt x="3344" y="1772"/>
                      </a:cubicBezTo>
                      <a:lnTo>
                        <a:pt x="3344" y="1772"/>
                      </a:lnTo>
                      <a:cubicBezTo>
                        <a:pt x="3308" y="1806"/>
                        <a:pt x="3259" y="1829"/>
                        <a:pt x="3204" y="1829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2" name="Freeform 92">
                  <a:extLst>
                    <a:ext uri="{FF2B5EF4-FFF2-40B4-BE49-F238E27FC236}">
                      <a16:creationId xmlns:a16="http://schemas.microsoft.com/office/drawing/2014/main" id="{52ADBBFE-5EF0-49AC-9EE2-15DCAC7A61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276310" y="7076113"/>
                  <a:ext cx="2995671" cy="1621368"/>
                </a:xfrm>
                <a:custGeom>
                  <a:avLst/>
                  <a:gdLst>
                    <a:gd name="T0" fmla="*/ 206 w 3421"/>
                    <a:gd name="T1" fmla="*/ 20 h 1850"/>
                    <a:gd name="T2" fmla="*/ 206 w 3421"/>
                    <a:gd name="T3" fmla="*/ 20 h 1850"/>
                    <a:gd name="T4" fmla="*/ 74 w 3421"/>
                    <a:gd name="T5" fmla="*/ 74 h 1850"/>
                    <a:gd name="T6" fmla="*/ 74 w 3421"/>
                    <a:gd name="T7" fmla="*/ 74 h 1850"/>
                    <a:gd name="T8" fmla="*/ 19 w 3421"/>
                    <a:gd name="T9" fmla="*/ 207 h 1850"/>
                    <a:gd name="T10" fmla="*/ 19 w 3421"/>
                    <a:gd name="T11" fmla="*/ 1642 h 1850"/>
                    <a:gd name="T12" fmla="*/ 19 w 3421"/>
                    <a:gd name="T13" fmla="*/ 1642 h 1850"/>
                    <a:gd name="T14" fmla="*/ 74 w 3421"/>
                    <a:gd name="T15" fmla="*/ 1775 h 1850"/>
                    <a:gd name="T16" fmla="*/ 74 w 3421"/>
                    <a:gd name="T17" fmla="*/ 1775 h 1850"/>
                    <a:gd name="T18" fmla="*/ 206 w 3421"/>
                    <a:gd name="T19" fmla="*/ 1829 h 1850"/>
                    <a:gd name="T20" fmla="*/ 3213 w 3421"/>
                    <a:gd name="T21" fmla="*/ 1829 h 1850"/>
                    <a:gd name="T22" fmla="*/ 3213 w 3421"/>
                    <a:gd name="T23" fmla="*/ 1829 h 1850"/>
                    <a:gd name="T24" fmla="*/ 3346 w 3421"/>
                    <a:gd name="T25" fmla="*/ 1775 h 1850"/>
                    <a:gd name="T26" fmla="*/ 3346 w 3421"/>
                    <a:gd name="T27" fmla="*/ 1775 h 1850"/>
                    <a:gd name="T28" fmla="*/ 3400 w 3421"/>
                    <a:gd name="T29" fmla="*/ 1642 h 1850"/>
                    <a:gd name="T30" fmla="*/ 3400 w 3421"/>
                    <a:gd name="T31" fmla="*/ 207 h 1850"/>
                    <a:gd name="T32" fmla="*/ 3400 w 3421"/>
                    <a:gd name="T33" fmla="*/ 207 h 1850"/>
                    <a:gd name="T34" fmla="*/ 3346 w 3421"/>
                    <a:gd name="T35" fmla="*/ 74 h 1850"/>
                    <a:gd name="T36" fmla="*/ 3346 w 3421"/>
                    <a:gd name="T37" fmla="*/ 74 h 1850"/>
                    <a:gd name="T38" fmla="*/ 3213 w 3421"/>
                    <a:gd name="T39" fmla="*/ 20 h 1850"/>
                    <a:gd name="T40" fmla="*/ 206 w 3421"/>
                    <a:gd name="T41" fmla="*/ 20 h 1850"/>
                    <a:gd name="T42" fmla="*/ 3213 w 3421"/>
                    <a:gd name="T43" fmla="*/ 1849 h 1850"/>
                    <a:gd name="T44" fmla="*/ 206 w 3421"/>
                    <a:gd name="T45" fmla="*/ 1849 h 1850"/>
                    <a:gd name="T46" fmla="*/ 206 w 3421"/>
                    <a:gd name="T47" fmla="*/ 1849 h 1850"/>
                    <a:gd name="T48" fmla="*/ 60 w 3421"/>
                    <a:gd name="T49" fmla="*/ 1789 h 1850"/>
                    <a:gd name="T50" fmla="*/ 60 w 3421"/>
                    <a:gd name="T51" fmla="*/ 1789 h 1850"/>
                    <a:gd name="T52" fmla="*/ 0 w 3421"/>
                    <a:gd name="T53" fmla="*/ 1642 h 1850"/>
                    <a:gd name="T54" fmla="*/ 0 w 3421"/>
                    <a:gd name="T55" fmla="*/ 207 h 1850"/>
                    <a:gd name="T56" fmla="*/ 0 w 3421"/>
                    <a:gd name="T57" fmla="*/ 207 h 1850"/>
                    <a:gd name="T58" fmla="*/ 60 w 3421"/>
                    <a:gd name="T59" fmla="*/ 61 h 1850"/>
                    <a:gd name="T60" fmla="*/ 60 w 3421"/>
                    <a:gd name="T61" fmla="*/ 61 h 1850"/>
                    <a:gd name="T62" fmla="*/ 206 w 3421"/>
                    <a:gd name="T63" fmla="*/ 0 h 1850"/>
                    <a:gd name="T64" fmla="*/ 3213 w 3421"/>
                    <a:gd name="T65" fmla="*/ 0 h 1850"/>
                    <a:gd name="T66" fmla="*/ 3213 w 3421"/>
                    <a:gd name="T67" fmla="*/ 0 h 1850"/>
                    <a:gd name="T68" fmla="*/ 3360 w 3421"/>
                    <a:gd name="T69" fmla="*/ 61 h 1850"/>
                    <a:gd name="T70" fmla="*/ 3360 w 3421"/>
                    <a:gd name="T71" fmla="*/ 61 h 1850"/>
                    <a:gd name="T72" fmla="*/ 3420 w 3421"/>
                    <a:gd name="T73" fmla="*/ 207 h 1850"/>
                    <a:gd name="T74" fmla="*/ 3420 w 3421"/>
                    <a:gd name="T75" fmla="*/ 1642 h 1850"/>
                    <a:gd name="T76" fmla="*/ 3420 w 3421"/>
                    <a:gd name="T77" fmla="*/ 1642 h 1850"/>
                    <a:gd name="T78" fmla="*/ 3360 w 3421"/>
                    <a:gd name="T79" fmla="*/ 1789 h 1850"/>
                    <a:gd name="T80" fmla="*/ 3360 w 3421"/>
                    <a:gd name="T81" fmla="*/ 1789 h 1850"/>
                    <a:gd name="T82" fmla="*/ 3213 w 3421"/>
                    <a:gd name="T83" fmla="*/ 1849 h 1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421" h="1850">
                      <a:moveTo>
                        <a:pt x="206" y="20"/>
                      </a:moveTo>
                      <a:lnTo>
                        <a:pt x="206" y="20"/>
                      </a:lnTo>
                      <a:cubicBezTo>
                        <a:pt x="156" y="20"/>
                        <a:pt x="110" y="39"/>
                        <a:pt x="74" y="74"/>
                      </a:cubicBezTo>
                      <a:lnTo>
                        <a:pt x="74" y="74"/>
                      </a:lnTo>
                      <a:cubicBezTo>
                        <a:pt x="39" y="110"/>
                        <a:pt x="19" y="157"/>
                        <a:pt x="19" y="207"/>
                      </a:cubicBezTo>
                      <a:lnTo>
                        <a:pt x="19" y="1642"/>
                      </a:lnTo>
                      <a:lnTo>
                        <a:pt x="19" y="1642"/>
                      </a:lnTo>
                      <a:cubicBezTo>
                        <a:pt x="19" y="1692"/>
                        <a:pt x="39" y="1739"/>
                        <a:pt x="74" y="1775"/>
                      </a:cubicBezTo>
                      <a:lnTo>
                        <a:pt x="74" y="1775"/>
                      </a:lnTo>
                      <a:cubicBezTo>
                        <a:pt x="110" y="1809"/>
                        <a:pt x="156" y="1829"/>
                        <a:pt x="206" y="1829"/>
                      </a:cubicBezTo>
                      <a:lnTo>
                        <a:pt x="3213" y="1829"/>
                      </a:lnTo>
                      <a:lnTo>
                        <a:pt x="3213" y="1829"/>
                      </a:lnTo>
                      <a:cubicBezTo>
                        <a:pt x="3263" y="1829"/>
                        <a:pt x="3310" y="1809"/>
                        <a:pt x="3346" y="1775"/>
                      </a:cubicBezTo>
                      <a:lnTo>
                        <a:pt x="3346" y="1775"/>
                      </a:lnTo>
                      <a:cubicBezTo>
                        <a:pt x="3381" y="1739"/>
                        <a:pt x="3400" y="1692"/>
                        <a:pt x="3400" y="1642"/>
                      </a:cubicBezTo>
                      <a:lnTo>
                        <a:pt x="3400" y="207"/>
                      </a:lnTo>
                      <a:lnTo>
                        <a:pt x="3400" y="207"/>
                      </a:lnTo>
                      <a:cubicBezTo>
                        <a:pt x="3400" y="157"/>
                        <a:pt x="3381" y="110"/>
                        <a:pt x="3346" y="74"/>
                      </a:cubicBezTo>
                      <a:lnTo>
                        <a:pt x="3346" y="74"/>
                      </a:lnTo>
                      <a:cubicBezTo>
                        <a:pt x="3310" y="39"/>
                        <a:pt x="3263" y="20"/>
                        <a:pt x="3213" y="20"/>
                      </a:cubicBezTo>
                      <a:lnTo>
                        <a:pt x="206" y="20"/>
                      </a:lnTo>
                      <a:close/>
                      <a:moveTo>
                        <a:pt x="3213" y="1849"/>
                      </a:moveTo>
                      <a:lnTo>
                        <a:pt x="206" y="1849"/>
                      </a:lnTo>
                      <a:lnTo>
                        <a:pt x="206" y="1849"/>
                      </a:lnTo>
                      <a:cubicBezTo>
                        <a:pt x="150" y="1849"/>
                        <a:pt x="99" y="1827"/>
                        <a:pt x="60" y="1789"/>
                      </a:cubicBezTo>
                      <a:lnTo>
                        <a:pt x="60" y="1789"/>
                      </a:lnTo>
                      <a:cubicBezTo>
                        <a:pt x="21" y="1749"/>
                        <a:pt x="0" y="1697"/>
                        <a:pt x="0" y="1642"/>
                      </a:cubicBezTo>
                      <a:lnTo>
                        <a:pt x="0" y="207"/>
                      </a:lnTo>
                      <a:lnTo>
                        <a:pt x="0" y="207"/>
                      </a:lnTo>
                      <a:cubicBezTo>
                        <a:pt x="0" y="151"/>
                        <a:pt x="21" y="99"/>
                        <a:pt x="60" y="61"/>
                      </a:cubicBezTo>
                      <a:lnTo>
                        <a:pt x="60" y="61"/>
                      </a:lnTo>
                      <a:cubicBezTo>
                        <a:pt x="99" y="22"/>
                        <a:pt x="150" y="0"/>
                        <a:pt x="206" y="0"/>
                      </a:cubicBezTo>
                      <a:lnTo>
                        <a:pt x="3213" y="0"/>
                      </a:lnTo>
                      <a:lnTo>
                        <a:pt x="3213" y="0"/>
                      </a:lnTo>
                      <a:cubicBezTo>
                        <a:pt x="3269" y="0"/>
                        <a:pt x="3321" y="22"/>
                        <a:pt x="3360" y="61"/>
                      </a:cubicBezTo>
                      <a:lnTo>
                        <a:pt x="3360" y="61"/>
                      </a:lnTo>
                      <a:cubicBezTo>
                        <a:pt x="3398" y="99"/>
                        <a:pt x="3420" y="151"/>
                        <a:pt x="3420" y="207"/>
                      </a:cubicBezTo>
                      <a:lnTo>
                        <a:pt x="3420" y="1642"/>
                      </a:lnTo>
                      <a:lnTo>
                        <a:pt x="3420" y="1642"/>
                      </a:lnTo>
                      <a:cubicBezTo>
                        <a:pt x="3420" y="1697"/>
                        <a:pt x="3398" y="1749"/>
                        <a:pt x="3360" y="1789"/>
                      </a:cubicBezTo>
                      <a:lnTo>
                        <a:pt x="3360" y="1789"/>
                      </a:lnTo>
                      <a:cubicBezTo>
                        <a:pt x="3321" y="1827"/>
                        <a:pt x="3269" y="1849"/>
                        <a:pt x="3213" y="18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3" name="Freeform 93">
                  <a:extLst>
                    <a:ext uri="{FF2B5EF4-FFF2-40B4-BE49-F238E27FC236}">
                      <a16:creationId xmlns:a16="http://schemas.microsoft.com/office/drawing/2014/main" id="{D985A216-071E-41E5-99B3-9176F4E70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6766" y="7458294"/>
                  <a:ext cx="617664" cy="772080"/>
                </a:xfrm>
                <a:custGeom>
                  <a:avLst/>
                  <a:gdLst>
                    <a:gd name="T0" fmla="*/ 610 w 706"/>
                    <a:gd name="T1" fmla="*/ 880 h 881"/>
                    <a:gd name="T2" fmla="*/ 353 w 706"/>
                    <a:gd name="T3" fmla="*/ 880 h 881"/>
                    <a:gd name="T4" fmla="*/ 96 w 706"/>
                    <a:gd name="T5" fmla="*/ 880 h 881"/>
                    <a:gd name="T6" fmla="*/ 96 w 706"/>
                    <a:gd name="T7" fmla="*/ 880 h 881"/>
                    <a:gd name="T8" fmla="*/ 28 w 706"/>
                    <a:gd name="T9" fmla="*/ 852 h 881"/>
                    <a:gd name="T10" fmla="*/ 28 w 706"/>
                    <a:gd name="T11" fmla="*/ 852 h 881"/>
                    <a:gd name="T12" fmla="*/ 0 w 706"/>
                    <a:gd name="T13" fmla="*/ 784 h 881"/>
                    <a:gd name="T14" fmla="*/ 0 w 706"/>
                    <a:gd name="T15" fmla="*/ 441 h 881"/>
                    <a:gd name="T16" fmla="*/ 0 w 706"/>
                    <a:gd name="T17" fmla="*/ 97 h 881"/>
                    <a:gd name="T18" fmla="*/ 0 w 706"/>
                    <a:gd name="T19" fmla="*/ 97 h 881"/>
                    <a:gd name="T20" fmla="*/ 28 w 706"/>
                    <a:gd name="T21" fmla="*/ 29 h 881"/>
                    <a:gd name="T22" fmla="*/ 28 w 706"/>
                    <a:gd name="T23" fmla="*/ 29 h 881"/>
                    <a:gd name="T24" fmla="*/ 96 w 706"/>
                    <a:gd name="T25" fmla="*/ 0 h 881"/>
                    <a:gd name="T26" fmla="*/ 353 w 706"/>
                    <a:gd name="T27" fmla="*/ 0 h 881"/>
                    <a:gd name="T28" fmla="*/ 610 w 706"/>
                    <a:gd name="T29" fmla="*/ 0 h 881"/>
                    <a:gd name="T30" fmla="*/ 610 w 706"/>
                    <a:gd name="T31" fmla="*/ 0 h 881"/>
                    <a:gd name="T32" fmla="*/ 678 w 706"/>
                    <a:gd name="T33" fmla="*/ 29 h 881"/>
                    <a:gd name="T34" fmla="*/ 678 w 706"/>
                    <a:gd name="T35" fmla="*/ 29 h 881"/>
                    <a:gd name="T36" fmla="*/ 705 w 706"/>
                    <a:gd name="T37" fmla="*/ 97 h 881"/>
                    <a:gd name="T38" fmla="*/ 705 w 706"/>
                    <a:gd name="T39" fmla="*/ 441 h 881"/>
                    <a:gd name="T40" fmla="*/ 705 w 706"/>
                    <a:gd name="T41" fmla="*/ 784 h 881"/>
                    <a:gd name="T42" fmla="*/ 705 w 706"/>
                    <a:gd name="T43" fmla="*/ 784 h 881"/>
                    <a:gd name="T44" fmla="*/ 678 w 706"/>
                    <a:gd name="T45" fmla="*/ 852 h 881"/>
                    <a:gd name="T46" fmla="*/ 678 w 706"/>
                    <a:gd name="T47" fmla="*/ 852 h 881"/>
                    <a:gd name="T48" fmla="*/ 610 w 706"/>
                    <a:gd name="T49" fmla="*/ 880 h 8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06" h="881">
                      <a:moveTo>
                        <a:pt x="610" y="880"/>
                      </a:moveTo>
                      <a:lnTo>
                        <a:pt x="353" y="880"/>
                      </a:lnTo>
                      <a:lnTo>
                        <a:pt x="96" y="880"/>
                      </a:lnTo>
                      <a:lnTo>
                        <a:pt x="96" y="880"/>
                      </a:lnTo>
                      <a:cubicBezTo>
                        <a:pt x="69" y="880"/>
                        <a:pt x="46" y="870"/>
                        <a:pt x="28" y="852"/>
                      </a:cubicBezTo>
                      <a:lnTo>
                        <a:pt x="28" y="852"/>
                      </a:lnTo>
                      <a:cubicBezTo>
                        <a:pt x="11" y="835"/>
                        <a:pt x="0" y="811"/>
                        <a:pt x="0" y="784"/>
                      </a:cubicBezTo>
                      <a:lnTo>
                        <a:pt x="0" y="441"/>
                      </a:lnTo>
                      <a:lnTo>
                        <a:pt x="0" y="97"/>
                      </a:lnTo>
                      <a:lnTo>
                        <a:pt x="0" y="97"/>
                      </a:lnTo>
                      <a:cubicBezTo>
                        <a:pt x="0" y="70"/>
                        <a:pt x="11" y="46"/>
                        <a:pt x="28" y="29"/>
                      </a:cubicBezTo>
                      <a:lnTo>
                        <a:pt x="28" y="29"/>
                      </a:lnTo>
                      <a:cubicBezTo>
                        <a:pt x="46" y="12"/>
                        <a:pt x="69" y="0"/>
                        <a:pt x="96" y="0"/>
                      </a:cubicBezTo>
                      <a:lnTo>
                        <a:pt x="353" y="0"/>
                      </a:lnTo>
                      <a:lnTo>
                        <a:pt x="610" y="0"/>
                      </a:lnTo>
                      <a:lnTo>
                        <a:pt x="610" y="0"/>
                      </a:lnTo>
                      <a:cubicBezTo>
                        <a:pt x="637" y="0"/>
                        <a:pt x="660" y="12"/>
                        <a:pt x="678" y="29"/>
                      </a:cubicBezTo>
                      <a:lnTo>
                        <a:pt x="678" y="29"/>
                      </a:lnTo>
                      <a:cubicBezTo>
                        <a:pt x="695" y="46"/>
                        <a:pt x="705" y="70"/>
                        <a:pt x="705" y="97"/>
                      </a:cubicBezTo>
                      <a:lnTo>
                        <a:pt x="705" y="441"/>
                      </a:lnTo>
                      <a:lnTo>
                        <a:pt x="705" y="784"/>
                      </a:lnTo>
                      <a:lnTo>
                        <a:pt x="705" y="784"/>
                      </a:lnTo>
                      <a:cubicBezTo>
                        <a:pt x="705" y="811"/>
                        <a:pt x="695" y="835"/>
                        <a:pt x="678" y="852"/>
                      </a:cubicBezTo>
                      <a:lnTo>
                        <a:pt x="678" y="852"/>
                      </a:lnTo>
                      <a:cubicBezTo>
                        <a:pt x="660" y="870"/>
                        <a:pt x="637" y="880"/>
                        <a:pt x="610" y="88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4" name="Freeform 94">
                  <a:extLst>
                    <a:ext uri="{FF2B5EF4-FFF2-40B4-BE49-F238E27FC236}">
                      <a16:creationId xmlns:a16="http://schemas.microsoft.com/office/drawing/2014/main" id="{06163992-8231-409C-830B-D10E0AE8C0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09045" y="7450573"/>
                  <a:ext cx="636967" cy="787522"/>
                </a:xfrm>
                <a:custGeom>
                  <a:avLst/>
                  <a:gdLst>
                    <a:gd name="T0" fmla="*/ 106 w 727"/>
                    <a:gd name="T1" fmla="*/ 20 h 900"/>
                    <a:gd name="T2" fmla="*/ 106 w 727"/>
                    <a:gd name="T3" fmla="*/ 20 h 900"/>
                    <a:gd name="T4" fmla="*/ 45 w 727"/>
                    <a:gd name="T5" fmla="*/ 45 h 900"/>
                    <a:gd name="T6" fmla="*/ 45 w 727"/>
                    <a:gd name="T7" fmla="*/ 45 h 900"/>
                    <a:gd name="T8" fmla="*/ 20 w 727"/>
                    <a:gd name="T9" fmla="*/ 106 h 900"/>
                    <a:gd name="T10" fmla="*/ 20 w 727"/>
                    <a:gd name="T11" fmla="*/ 793 h 900"/>
                    <a:gd name="T12" fmla="*/ 20 w 727"/>
                    <a:gd name="T13" fmla="*/ 793 h 900"/>
                    <a:gd name="T14" fmla="*/ 45 w 727"/>
                    <a:gd name="T15" fmla="*/ 854 h 900"/>
                    <a:gd name="T16" fmla="*/ 45 w 727"/>
                    <a:gd name="T17" fmla="*/ 854 h 900"/>
                    <a:gd name="T18" fmla="*/ 106 w 727"/>
                    <a:gd name="T19" fmla="*/ 880 h 900"/>
                    <a:gd name="T20" fmla="*/ 620 w 727"/>
                    <a:gd name="T21" fmla="*/ 880 h 900"/>
                    <a:gd name="T22" fmla="*/ 620 w 727"/>
                    <a:gd name="T23" fmla="*/ 880 h 900"/>
                    <a:gd name="T24" fmla="*/ 681 w 727"/>
                    <a:gd name="T25" fmla="*/ 854 h 900"/>
                    <a:gd name="T26" fmla="*/ 681 w 727"/>
                    <a:gd name="T27" fmla="*/ 854 h 900"/>
                    <a:gd name="T28" fmla="*/ 706 w 727"/>
                    <a:gd name="T29" fmla="*/ 793 h 900"/>
                    <a:gd name="T30" fmla="*/ 706 w 727"/>
                    <a:gd name="T31" fmla="*/ 106 h 900"/>
                    <a:gd name="T32" fmla="*/ 706 w 727"/>
                    <a:gd name="T33" fmla="*/ 106 h 900"/>
                    <a:gd name="T34" fmla="*/ 681 w 727"/>
                    <a:gd name="T35" fmla="*/ 45 h 900"/>
                    <a:gd name="T36" fmla="*/ 681 w 727"/>
                    <a:gd name="T37" fmla="*/ 45 h 900"/>
                    <a:gd name="T38" fmla="*/ 620 w 727"/>
                    <a:gd name="T39" fmla="*/ 20 h 900"/>
                    <a:gd name="T40" fmla="*/ 106 w 727"/>
                    <a:gd name="T41" fmla="*/ 20 h 900"/>
                    <a:gd name="T42" fmla="*/ 620 w 727"/>
                    <a:gd name="T43" fmla="*/ 899 h 900"/>
                    <a:gd name="T44" fmla="*/ 106 w 727"/>
                    <a:gd name="T45" fmla="*/ 899 h 900"/>
                    <a:gd name="T46" fmla="*/ 106 w 727"/>
                    <a:gd name="T47" fmla="*/ 899 h 900"/>
                    <a:gd name="T48" fmla="*/ 31 w 727"/>
                    <a:gd name="T49" fmla="*/ 868 h 900"/>
                    <a:gd name="T50" fmla="*/ 31 w 727"/>
                    <a:gd name="T51" fmla="*/ 868 h 900"/>
                    <a:gd name="T52" fmla="*/ 0 w 727"/>
                    <a:gd name="T53" fmla="*/ 793 h 900"/>
                    <a:gd name="T54" fmla="*/ 0 w 727"/>
                    <a:gd name="T55" fmla="*/ 106 h 900"/>
                    <a:gd name="T56" fmla="*/ 0 w 727"/>
                    <a:gd name="T57" fmla="*/ 106 h 900"/>
                    <a:gd name="T58" fmla="*/ 31 w 727"/>
                    <a:gd name="T59" fmla="*/ 31 h 900"/>
                    <a:gd name="T60" fmla="*/ 31 w 727"/>
                    <a:gd name="T61" fmla="*/ 31 h 900"/>
                    <a:gd name="T62" fmla="*/ 106 w 727"/>
                    <a:gd name="T63" fmla="*/ 0 h 900"/>
                    <a:gd name="T64" fmla="*/ 620 w 727"/>
                    <a:gd name="T65" fmla="*/ 0 h 900"/>
                    <a:gd name="T66" fmla="*/ 620 w 727"/>
                    <a:gd name="T67" fmla="*/ 0 h 900"/>
                    <a:gd name="T68" fmla="*/ 694 w 727"/>
                    <a:gd name="T69" fmla="*/ 31 h 900"/>
                    <a:gd name="T70" fmla="*/ 694 w 727"/>
                    <a:gd name="T71" fmla="*/ 31 h 900"/>
                    <a:gd name="T72" fmla="*/ 726 w 727"/>
                    <a:gd name="T73" fmla="*/ 106 h 900"/>
                    <a:gd name="T74" fmla="*/ 726 w 727"/>
                    <a:gd name="T75" fmla="*/ 793 h 900"/>
                    <a:gd name="T76" fmla="*/ 726 w 727"/>
                    <a:gd name="T77" fmla="*/ 793 h 900"/>
                    <a:gd name="T78" fmla="*/ 694 w 727"/>
                    <a:gd name="T79" fmla="*/ 868 h 900"/>
                    <a:gd name="T80" fmla="*/ 694 w 727"/>
                    <a:gd name="T81" fmla="*/ 868 h 900"/>
                    <a:gd name="T82" fmla="*/ 620 w 727"/>
                    <a:gd name="T83" fmla="*/ 899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27" h="900">
                      <a:moveTo>
                        <a:pt x="106" y="20"/>
                      </a:moveTo>
                      <a:lnTo>
                        <a:pt x="106" y="20"/>
                      </a:lnTo>
                      <a:cubicBezTo>
                        <a:pt x="83" y="20"/>
                        <a:pt x="61" y="29"/>
                        <a:pt x="45" y="45"/>
                      </a:cubicBezTo>
                      <a:lnTo>
                        <a:pt x="45" y="45"/>
                      </a:lnTo>
                      <a:cubicBezTo>
                        <a:pt x="29" y="61"/>
                        <a:pt x="20" y="82"/>
                        <a:pt x="20" y="106"/>
                      </a:cubicBezTo>
                      <a:lnTo>
                        <a:pt x="20" y="793"/>
                      </a:lnTo>
                      <a:lnTo>
                        <a:pt x="20" y="793"/>
                      </a:lnTo>
                      <a:cubicBezTo>
                        <a:pt x="20" y="816"/>
                        <a:pt x="29" y="838"/>
                        <a:pt x="45" y="854"/>
                      </a:cubicBezTo>
                      <a:lnTo>
                        <a:pt x="45" y="854"/>
                      </a:lnTo>
                      <a:cubicBezTo>
                        <a:pt x="61" y="870"/>
                        <a:pt x="83" y="880"/>
                        <a:pt x="106" y="880"/>
                      </a:cubicBezTo>
                      <a:lnTo>
                        <a:pt x="620" y="880"/>
                      </a:lnTo>
                      <a:lnTo>
                        <a:pt x="620" y="880"/>
                      </a:lnTo>
                      <a:cubicBezTo>
                        <a:pt x="643" y="880"/>
                        <a:pt x="664" y="870"/>
                        <a:pt x="681" y="854"/>
                      </a:cubicBezTo>
                      <a:lnTo>
                        <a:pt x="681" y="854"/>
                      </a:lnTo>
                      <a:cubicBezTo>
                        <a:pt x="697" y="838"/>
                        <a:pt x="706" y="816"/>
                        <a:pt x="706" y="793"/>
                      </a:cubicBezTo>
                      <a:lnTo>
                        <a:pt x="706" y="106"/>
                      </a:lnTo>
                      <a:lnTo>
                        <a:pt x="706" y="106"/>
                      </a:lnTo>
                      <a:cubicBezTo>
                        <a:pt x="706" y="82"/>
                        <a:pt x="697" y="61"/>
                        <a:pt x="681" y="45"/>
                      </a:cubicBezTo>
                      <a:lnTo>
                        <a:pt x="681" y="45"/>
                      </a:lnTo>
                      <a:cubicBezTo>
                        <a:pt x="664" y="29"/>
                        <a:pt x="643" y="20"/>
                        <a:pt x="620" y="20"/>
                      </a:cubicBezTo>
                      <a:lnTo>
                        <a:pt x="106" y="20"/>
                      </a:lnTo>
                      <a:close/>
                      <a:moveTo>
                        <a:pt x="620" y="899"/>
                      </a:moveTo>
                      <a:lnTo>
                        <a:pt x="106" y="899"/>
                      </a:lnTo>
                      <a:lnTo>
                        <a:pt x="106" y="899"/>
                      </a:lnTo>
                      <a:cubicBezTo>
                        <a:pt x="78" y="899"/>
                        <a:pt x="51" y="888"/>
                        <a:pt x="31" y="868"/>
                      </a:cubicBezTo>
                      <a:lnTo>
                        <a:pt x="31" y="868"/>
                      </a:lnTo>
                      <a:cubicBezTo>
                        <a:pt x="12" y="848"/>
                        <a:pt x="0" y="821"/>
                        <a:pt x="0" y="793"/>
                      </a:cubicBezTo>
                      <a:lnTo>
                        <a:pt x="0" y="106"/>
                      </a:lnTo>
                      <a:lnTo>
                        <a:pt x="0" y="106"/>
                      </a:lnTo>
                      <a:cubicBezTo>
                        <a:pt x="0" y="77"/>
                        <a:pt x="12" y="51"/>
                        <a:pt x="31" y="31"/>
                      </a:cubicBezTo>
                      <a:lnTo>
                        <a:pt x="31" y="31"/>
                      </a:lnTo>
                      <a:cubicBezTo>
                        <a:pt x="51" y="11"/>
                        <a:pt x="78" y="0"/>
                        <a:pt x="106" y="0"/>
                      </a:cubicBezTo>
                      <a:lnTo>
                        <a:pt x="620" y="0"/>
                      </a:lnTo>
                      <a:lnTo>
                        <a:pt x="620" y="0"/>
                      </a:lnTo>
                      <a:cubicBezTo>
                        <a:pt x="648" y="0"/>
                        <a:pt x="675" y="11"/>
                        <a:pt x="694" y="31"/>
                      </a:cubicBezTo>
                      <a:lnTo>
                        <a:pt x="694" y="31"/>
                      </a:lnTo>
                      <a:cubicBezTo>
                        <a:pt x="715" y="51"/>
                        <a:pt x="726" y="77"/>
                        <a:pt x="726" y="106"/>
                      </a:cubicBezTo>
                      <a:lnTo>
                        <a:pt x="726" y="793"/>
                      </a:lnTo>
                      <a:lnTo>
                        <a:pt x="726" y="793"/>
                      </a:lnTo>
                      <a:cubicBezTo>
                        <a:pt x="726" y="821"/>
                        <a:pt x="715" y="848"/>
                        <a:pt x="694" y="868"/>
                      </a:cubicBezTo>
                      <a:lnTo>
                        <a:pt x="694" y="868"/>
                      </a:lnTo>
                      <a:cubicBezTo>
                        <a:pt x="675" y="888"/>
                        <a:pt x="648" y="899"/>
                        <a:pt x="620" y="8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A874C8B7-D5DF-4CEB-B9B3-088A0F5C03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28718" y="7651314"/>
                  <a:ext cx="396742" cy="385075"/>
                </a:xfrm>
                <a:custGeom>
                  <a:avLst/>
                  <a:gdLst>
                    <a:gd name="connsiteX0" fmla="*/ 7900 w 396742"/>
                    <a:gd name="connsiteY0" fmla="*/ 366737 h 385075"/>
                    <a:gd name="connsiteX1" fmla="*/ 388843 w 396742"/>
                    <a:gd name="connsiteY1" fmla="*/ 366737 h 385075"/>
                    <a:gd name="connsiteX2" fmla="*/ 396742 w 396742"/>
                    <a:gd name="connsiteY2" fmla="*/ 375424 h 385075"/>
                    <a:gd name="connsiteX3" fmla="*/ 388843 w 396742"/>
                    <a:gd name="connsiteY3" fmla="*/ 385075 h 385075"/>
                    <a:gd name="connsiteX4" fmla="*/ 7900 w 396742"/>
                    <a:gd name="connsiteY4" fmla="*/ 385075 h 385075"/>
                    <a:gd name="connsiteX5" fmla="*/ 0 w 396742"/>
                    <a:gd name="connsiteY5" fmla="*/ 375424 h 385075"/>
                    <a:gd name="connsiteX6" fmla="*/ 7900 w 396742"/>
                    <a:gd name="connsiteY6" fmla="*/ 366737 h 385075"/>
                    <a:gd name="connsiteX7" fmla="*/ 7900 w 396742"/>
                    <a:gd name="connsiteY7" fmla="*/ 181437 h 385075"/>
                    <a:gd name="connsiteX8" fmla="*/ 388843 w 396742"/>
                    <a:gd name="connsiteY8" fmla="*/ 181437 h 385075"/>
                    <a:gd name="connsiteX9" fmla="*/ 396742 w 396742"/>
                    <a:gd name="connsiteY9" fmla="*/ 191548 h 385075"/>
                    <a:gd name="connsiteX10" fmla="*/ 388843 w 396742"/>
                    <a:gd name="connsiteY10" fmla="*/ 199821 h 385075"/>
                    <a:gd name="connsiteX11" fmla="*/ 7900 w 396742"/>
                    <a:gd name="connsiteY11" fmla="*/ 199821 h 385075"/>
                    <a:gd name="connsiteX12" fmla="*/ 0 w 396742"/>
                    <a:gd name="connsiteY12" fmla="*/ 191548 h 385075"/>
                    <a:gd name="connsiteX13" fmla="*/ 7900 w 396742"/>
                    <a:gd name="connsiteY13" fmla="*/ 181437 h 385075"/>
                    <a:gd name="connsiteX14" fmla="*/ 7900 w 396742"/>
                    <a:gd name="connsiteY14" fmla="*/ 0 h 385075"/>
                    <a:gd name="connsiteX15" fmla="*/ 388843 w 396742"/>
                    <a:gd name="connsiteY15" fmla="*/ 0 h 385075"/>
                    <a:gd name="connsiteX16" fmla="*/ 396742 w 396742"/>
                    <a:gd name="connsiteY16" fmla="*/ 9650 h 385075"/>
                    <a:gd name="connsiteX17" fmla="*/ 388843 w 396742"/>
                    <a:gd name="connsiteY17" fmla="*/ 18336 h 385075"/>
                    <a:gd name="connsiteX18" fmla="*/ 7900 w 396742"/>
                    <a:gd name="connsiteY18" fmla="*/ 18336 h 385075"/>
                    <a:gd name="connsiteX19" fmla="*/ 0 w 396742"/>
                    <a:gd name="connsiteY19" fmla="*/ 9650 h 385075"/>
                    <a:gd name="connsiteX20" fmla="*/ 7900 w 396742"/>
                    <a:gd name="connsiteY20" fmla="*/ 0 h 385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742" h="385075">
                      <a:moveTo>
                        <a:pt x="7900" y="366737"/>
                      </a:moveTo>
                      <a:lnTo>
                        <a:pt x="388843" y="366737"/>
                      </a:lnTo>
                      <a:cubicBezTo>
                        <a:pt x="393231" y="366737"/>
                        <a:pt x="396742" y="370598"/>
                        <a:pt x="396742" y="375424"/>
                      </a:cubicBezTo>
                      <a:cubicBezTo>
                        <a:pt x="396742" y="381214"/>
                        <a:pt x="393231" y="385075"/>
                        <a:pt x="388843" y="385075"/>
                      </a:cubicBezTo>
                      <a:lnTo>
                        <a:pt x="7900" y="385075"/>
                      </a:lnTo>
                      <a:cubicBezTo>
                        <a:pt x="3511" y="385075"/>
                        <a:pt x="0" y="381214"/>
                        <a:pt x="0" y="375424"/>
                      </a:cubicBezTo>
                      <a:cubicBezTo>
                        <a:pt x="0" y="370598"/>
                        <a:pt x="3511" y="366737"/>
                        <a:pt x="7900" y="366737"/>
                      </a:cubicBezTo>
                      <a:close/>
                      <a:moveTo>
                        <a:pt x="7900" y="181437"/>
                      </a:moveTo>
                      <a:lnTo>
                        <a:pt x="388843" y="181437"/>
                      </a:lnTo>
                      <a:cubicBezTo>
                        <a:pt x="393231" y="181437"/>
                        <a:pt x="396742" y="185114"/>
                        <a:pt x="396742" y="191548"/>
                      </a:cubicBezTo>
                      <a:cubicBezTo>
                        <a:pt x="396742" y="196144"/>
                        <a:pt x="393231" y="199821"/>
                        <a:pt x="388843" y="199821"/>
                      </a:cubicBezTo>
                      <a:lnTo>
                        <a:pt x="7900" y="199821"/>
                      </a:lnTo>
                      <a:cubicBezTo>
                        <a:pt x="3511" y="199821"/>
                        <a:pt x="0" y="196144"/>
                        <a:pt x="0" y="191548"/>
                      </a:cubicBezTo>
                      <a:cubicBezTo>
                        <a:pt x="0" y="185114"/>
                        <a:pt x="3511" y="181437"/>
                        <a:pt x="7900" y="181437"/>
                      </a:cubicBezTo>
                      <a:close/>
                      <a:moveTo>
                        <a:pt x="7900" y="0"/>
                      </a:moveTo>
                      <a:lnTo>
                        <a:pt x="388843" y="0"/>
                      </a:lnTo>
                      <a:cubicBezTo>
                        <a:pt x="393231" y="0"/>
                        <a:pt x="396742" y="3860"/>
                        <a:pt x="396742" y="9650"/>
                      </a:cubicBezTo>
                      <a:cubicBezTo>
                        <a:pt x="396742" y="14476"/>
                        <a:pt x="393231" y="18336"/>
                        <a:pt x="388843" y="18336"/>
                      </a:cubicBezTo>
                      <a:lnTo>
                        <a:pt x="7900" y="18336"/>
                      </a:lnTo>
                      <a:cubicBezTo>
                        <a:pt x="3511" y="18336"/>
                        <a:pt x="0" y="14476"/>
                        <a:pt x="0" y="9650"/>
                      </a:cubicBezTo>
                      <a:cubicBezTo>
                        <a:pt x="0" y="3860"/>
                        <a:pt x="3511" y="0"/>
                        <a:pt x="79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6" name="Freeform 98">
                  <a:extLst>
                    <a:ext uri="{FF2B5EF4-FFF2-40B4-BE49-F238E27FC236}">
                      <a16:creationId xmlns:a16="http://schemas.microsoft.com/office/drawing/2014/main" id="{4BD36D6F-EBB6-49B0-9906-A1FD450D5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2166" y="7547082"/>
                  <a:ext cx="617664" cy="772080"/>
                </a:xfrm>
                <a:custGeom>
                  <a:avLst/>
                  <a:gdLst>
                    <a:gd name="T0" fmla="*/ 610 w 706"/>
                    <a:gd name="T1" fmla="*/ 879 h 880"/>
                    <a:gd name="T2" fmla="*/ 352 w 706"/>
                    <a:gd name="T3" fmla="*/ 879 h 880"/>
                    <a:gd name="T4" fmla="*/ 96 w 706"/>
                    <a:gd name="T5" fmla="*/ 879 h 880"/>
                    <a:gd name="T6" fmla="*/ 96 w 706"/>
                    <a:gd name="T7" fmla="*/ 879 h 880"/>
                    <a:gd name="T8" fmla="*/ 28 w 706"/>
                    <a:gd name="T9" fmla="*/ 851 h 880"/>
                    <a:gd name="T10" fmla="*/ 28 w 706"/>
                    <a:gd name="T11" fmla="*/ 851 h 880"/>
                    <a:gd name="T12" fmla="*/ 0 w 706"/>
                    <a:gd name="T13" fmla="*/ 784 h 880"/>
                    <a:gd name="T14" fmla="*/ 0 w 706"/>
                    <a:gd name="T15" fmla="*/ 439 h 880"/>
                    <a:gd name="T16" fmla="*/ 0 w 706"/>
                    <a:gd name="T17" fmla="*/ 95 h 880"/>
                    <a:gd name="T18" fmla="*/ 0 w 706"/>
                    <a:gd name="T19" fmla="*/ 95 h 880"/>
                    <a:gd name="T20" fmla="*/ 28 w 706"/>
                    <a:gd name="T21" fmla="*/ 27 h 880"/>
                    <a:gd name="T22" fmla="*/ 28 w 706"/>
                    <a:gd name="T23" fmla="*/ 27 h 880"/>
                    <a:gd name="T24" fmla="*/ 96 w 706"/>
                    <a:gd name="T25" fmla="*/ 0 h 880"/>
                    <a:gd name="T26" fmla="*/ 352 w 706"/>
                    <a:gd name="T27" fmla="*/ 0 h 880"/>
                    <a:gd name="T28" fmla="*/ 610 w 706"/>
                    <a:gd name="T29" fmla="*/ 0 h 880"/>
                    <a:gd name="T30" fmla="*/ 610 w 706"/>
                    <a:gd name="T31" fmla="*/ 0 h 880"/>
                    <a:gd name="T32" fmla="*/ 678 w 706"/>
                    <a:gd name="T33" fmla="*/ 27 h 880"/>
                    <a:gd name="T34" fmla="*/ 678 w 706"/>
                    <a:gd name="T35" fmla="*/ 27 h 880"/>
                    <a:gd name="T36" fmla="*/ 705 w 706"/>
                    <a:gd name="T37" fmla="*/ 95 h 880"/>
                    <a:gd name="T38" fmla="*/ 705 w 706"/>
                    <a:gd name="T39" fmla="*/ 439 h 880"/>
                    <a:gd name="T40" fmla="*/ 705 w 706"/>
                    <a:gd name="T41" fmla="*/ 784 h 880"/>
                    <a:gd name="T42" fmla="*/ 705 w 706"/>
                    <a:gd name="T43" fmla="*/ 784 h 880"/>
                    <a:gd name="T44" fmla="*/ 678 w 706"/>
                    <a:gd name="T45" fmla="*/ 851 h 880"/>
                    <a:gd name="T46" fmla="*/ 678 w 706"/>
                    <a:gd name="T47" fmla="*/ 851 h 880"/>
                    <a:gd name="T48" fmla="*/ 610 w 706"/>
                    <a:gd name="T49" fmla="*/ 879 h 8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06" h="880">
                      <a:moveTo>
                        <a:pt x="610" y="879"/>
                      </a:moveTo>
                      <a:lnTo>
                        <a:pt x="352" y="879"/>
                      </a:lnTo>
                      <a:lnTo>
                        <a:pt x="96" y="879"/>
                      </a:lnTo>
                      <a:lnTo>
                        <a:pt x="96" y="879"/>
                      </a:lnTo>
                      <a:cubicBezTo>
                        <a:pt x="69" y="879"/>
                        <a:pt x="45" y="868"/>
                        <a:pt x="28" y="851"/>
                      </a:cubicBezTo>
                      <a:lnTo>
                        <a:pt x="28" y="851"/>
                      </a:lnTo>
                      <a:cubicBezTo>
                        <a:pt x="10" y="834"/>
                        <a:pt x="0" y="810"/>
                        <a:pt x="0" y="784"/>
                      </a:cubicBezTo>
                      <a:lnTo>
                        <a:pt x="0" y="439"/>
                      </a:lnTo>
                      <a:lnTo>
                        <a:pt x="0" y="95"/>
                      </a:lnTo>
                      <a:lnTo>
                        <a:pt x="0" y="95"/>
                      </a:lnTo>
                      <a:cubicBezTo>
                        <a:pt x="0" y="69"/>
                        <a:pt x="10" y="45"/>
                        <a:pt x="28" y="27"/>
                      </a:cubicBezTo>
                      <a:lnTo>
                        <a:pt x="28" y="27"/>
                      </a:lnTo>
                      <a:cubicBezTo>
                        <a:pt x="45" y="10"/>
                        <a:pt x="69" y="0"/>
                        <a:pt x="96" y="0"/>
                      </a:cubicBezTo>
                      <a:lnTo>
                        <a:pt x="352" y="0"/>
                      </a:lnTo>
                      <a:lnTo>
                        <a:pt x="610" y="0"/>
                      </a:lnTo>
                      <a:lnTo>
                        <a:pt x="610" y="0"/>
                      </a:lnTo>
                      <a:cubicBezTo>
                        <a:pt x="636" y="0"/>
                        <a:pt x="660" y="10"/>
                        <a:pt x="678" y="27"/>
                      </a:cubicBezTo>
                      <a:lnTo>
                        <a:pt x="678" y="27"/>
                      </a:lnTo>
                      <a:cubicBezTo>
                        <a:pt x="695" y="45"/>
                        <a:pt x="705" y="69"/>
                        <a:pt x="705" y="95"/>
                      </a:cubicBezTo>
                      <a:lnTo>
                        <a:pt x="705" y="439"/>
                      </a:lnTo>
                      <a:lnTo>
                        <a:pt x="705" y="784"/>
                      </a:lnTo>
                      <a:lnTo>
                        <a:pt x="705" y="784"/>
                      </a:lnTo>
                      <a:cubicBezTo>
                        <a:pt x="705" y="810"/>
                        <a:pt x="695" y="834"/>
                        <a:pt x="678" y="851"/>
                      </a:cubicBezTo>
                      <a:lnTo>
                        <a:pt x="678" y="851"/>
                      </a:lnTo>
                      <a:cubicBezTo>
                        <a:pt x="660" y="868"/>
                        <a:pt x="636" y="879"/>
                        <a:pt x="610" y="879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7" name="Freeform 99">
                  <a:extLst>
                    <a:ext uri="{FF2B5EF4-FFF2-40B4-BE49-F238E27FC236}">
                      <a16:creationId xmlns:a16="http://schemas.microsoft.com/office/drawing/2014/main" id="{B6CB374E-3F8B-4C9E-B127-2863669018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0583" y="7535502"/>
                  <a:ext cx="636967" cy="787522"/>
                </a:xfrm>
                <a:custGeom>
                  <a:avLst/>
                  <a:gdLst>
                    <a:gd name="T0" fmla="*/ 106 w 726"/>
                    <a:gd name="T1" fmla="*/ 19 h 900"/>
                    <a:gd name="T2" fmla="*/ 106 w 726"/>
                    <a:gd name="T3" fmla="*/ 19 h 900"/>
                    <a:gd name="T4" fmla="*/ 45 w 726"/>
                    <a:gd name="T5" fmla="*/ 44 h 900"/>
                    <a:gd name="T6" fmla="*/ 45 w 726"/>
                    <a:gd name="T7" fmla="*/ 44 h 900"/>
                    <a:gd name="T8" fmla="*/ 19 w 726"/>
                    <a:gd name="T9" fmla="*/ 105 h 900"/>
                    <a:gd name="T10" fmla="*/ 19 w 726"/>
                    <a:gd name="T11" fmla="*/ 794 h 900"/>
                    <a:gd name="T12" fmla="*/ 19 w 726"/>
                    <a:gd name="T13" fmla="*/ 794 h 900"/>
                    <a:gd name="T14" fmla="*/ 45 w 726"/>
                    <a:gd name="T15" fmla="*/ 855 h 900"/>
                    <a:gd name="T16" fmla="*/ 45 w 726"/>
                    <a:gd name="T17" fmla="*/ 855 h 900"/>
                    <a:gd name="T18" fmla="*/ 106 w 726"/>
                    <a:gd name="T19" fmla="*/ 879 h 900"/>
                    <a:gd name="T20" fmla="*/ 620 w 726"/>
                    <a:gd name="T21" fmla="*/ 879 h 900"/>
                    <a:gd name="T22" fmla="*/ 620 w 726"/>
                    <a:gd name="T23" fmla="*/ 879 h 900"/>
                    <a:gd name="T24" fmla="*/ 681 w 726"/>
                    <a:gd name="T25" fmla="*/ 855 h 900"/>
                    <a:gd name="T26" fmla="*/ 681 w 726"/>
                    <a:gd name="T27" fmla="*/ 855 h 900"/>
                    <a:gd name="T28" fmla="*/ 706 w 726"/>
                    <a:gd name="T29" fmla="*/ 794 h 900"/>
                    <a:gd name="T30" fmla="*/ 706 w 726"/>
                    <a:gd name="T31" fmla="*/ 105 h 900"/>
                    <a:gd name="T32" fmla="*/ 706 w 726"/>
                    <a:gd name="T33" fmla="*/ 105 h 900"/>
                    <a:gd name="T34" fmla="*/ 681 w 726"/>
                    <a:gd name="T35" fmla="*/ 44 h 900"/>
                    <a:gd name="T36" fmla="*/ 681 w 726"/>
                    <a:gd name="T37" fmla="*/ 44 h 900"/>
                    <a:gd name="T38" fmla="*/ 620 w 726"/>
                    <a:gd name="T39" fmla="*/ 19 h 900"/>
                    <a:gd name="T40" fmla="*/ 106 w 726"/>
                    <a:gd name="T41" fmla="*/ 19 h 900"/>
                    <a:gd name="T42" fmla="*/ 620 w 726"/>
                    <a:gd name="T43" fmla="*/ 899 h 900"/>
                    <a:gd name="T44" fmla="*/ 106 w 726"/>
                    <a:gd name="T45" fmla="*/ 899 h 900"/>
                    <a:gd name="T46" fmla="*/ 106 w 726"/>
                    <a:gd name="T47" fmla="*/ 899 h 900"/>
                    <a:gd name="T48" fmla="*/ 31 w 726"/>
                    <a:gd name="T49" fmla="*/ 868 h 900"/>
                    <a:gd name="T50" fmla="*/ 31 w 726"/>
                    <a:gd name="T51" fmla="*/ 868 h 900"/>
                    <a:gd name="T52" fmla="*/ 0 w 726"/>
                    <a:gd name="T53" fmla="*/ 794 h 900"/>
                    <a:gd name="T54" fmla="*/ 0 w 726"/>
                    <a:gd name="T55" fmla="*/ 105 h 900"/>
                    <a:gd name="T56" fmla="*/ 0 w 726"/>
                    <a:gd name="T57" fmla="*/ 105 h 900"/>
                    <a:gd name="T58" fmla="*/ 31 w 726"/>
                    <a:gd name="T59" fmla="*/ 30 h 900"/>
                    <a:gd name="T60" fmla="*/ 31 w 726"/>
                    <a:gd name="T61" fmla="*/ 30 h 900"/>
                    <a:gd name="T62" fmla="*/ 106 w 726"/>
                    <a:gd name="T63" fmla="*/ 0 h 900"/>
                    <a:gd name="T64" fmla="*/ 620 w 726"/>
                    <a:gd name="T65" fmla="*/ 0 h 900"/>
                    <a:gd name="T66" fmla="*/ 620 w 726"/>
                    <a:gd name="T67" fmla="*/ 0 h 900"/>
                    <a:gd name="T68" fmla="*/ 695 w 726"/>
                    <a:gd name="T69" fmla="*/ 30 h 900"/>
                    <a:gd name="T70" fmla="*/ 695 w 726"/>
                    <a:gd name="T71" fmla="*/ 30 h 900"/>
                    <a:gd name="T72" fmla="*/ 725 w 726"/>
                    <a:gd name="T73" fmla="*/ 105 h 900"/>
                    <a:gd name="T74" fmla="*/ 725 w 726"/>
                    <a:gd name="T75" fmla="*/ 794 h 900"/>
                    <a:gd name="T76" fmla="*/ 725 w 726"/>
                    <a:gd name="T77" fmla="*/ 794 h 900"/>
                    <a:gd name="T78" fmla="*/ 695 w 726"/>
                    <a:gd name="T79" fmla="*/ 868 h 900"/>
                    <a:gd name="T80" fmla="*/ 695 w 726"/>
                    <a:gd name="T81" fmla="*/ 868 h 900"/>
                    <a:gd name="T82" fmla="*/ 620 w 726"/>
                    <a:gd name="T83" fmla="*/ 899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26" h="900">
                      <a:moveTo>
                        <a:pt x="106" y="19"/>
                      </a:moveTo>
                      <a:lnTo>
                        <a:pt x="106" y="19"/>
                      </a:lnTo>
                      <a:cubicBezTo>
                        <a:pt x="83" y="19"/>
                        <a:pt x="61" y="29"/>
                        <a:pt x="45" y="44"/>
                      </a:cubicBezTo>
                      <a:lnTo>
                        <a:pt x="45" y="44"/>
                      </a:lnTo>
                      <a:cubicBezTo>
                        <a:pt x="29" y="61"/>
                        <a:pt x="19" y="82"/>
                        <a:pt x="19" y="105"/>
                      </a:cubicBezTo>
                      <a:lnTo>
                        <a:pt x="19" y="794"/>
                      </a:lnTo>
                      <a:lnTo>
                        <a:pt x="19" y="794"/>
                      </a:lnTo>
                      <a:cubicBezTo>
                        <a:pt x="19" y="816"/>
                        <a:pt x="29" y="838"/>
                        <a:pt x="45" y="855"/>
                      </a:cubicBezTo>
                      <a:lnTo>
                        <a:pt x="45" y="855"/>
                      </a:lnTo>
                      <a:cubicBezTo>
                        <a:pt x="61" y="870"/>
                        <a:pt x="83" y="879"/>
                        <a:pt x="106" y="879"/>
                      </a:cubicBezTo>
                      <a:lnTo>
                        <a:pt x="620" y="879"/>
                      </a:lnTo>
                      <a:lnTo>
                        <a:pt x="620" y="879"/>
                      </a:lnTo>
                      <a:cubicBezTo>
                        <a:pt x="643" y="879"/>
                        <a:pt x="664" y="870"/>
                        <a:pt x="681" y="855"/>
                      </a:cubicBezTo>
                      <a:lnTo>
                        <a:pt x="681" y="855"/>
                      </a:lnTo>
                      <a:cubicBezTo>
                        <a:pt x="697" y="838"/>
                        <a:pt x="706" y="816"/>
                        <a:pt x="706" y="794"/>
                      </a:cubicBezTo>
                      <a:lnTo>
                        <a:pt x="706" y="105"/>
                      </a:lnTo>
                      <a:lnTo>
                        <a:pt x="706" y="105"/>
                      </a:lnTo>
                      <a:cubicBezTo>
                        <a:pt x="706" y="82"/>
                        <a:pt x="697" y="61"/>
                        <a:pt x="681" y="44"/>
                      </a:cubicBezTo>
                      <a:lnTo>
                        <a:pt x="681" y="44"/>
                      </a:lnTo>
                      <a:cubicBezTo>
                        <a:pt x="664" y="29"/>
                        <a:pt x="643" y="19"/>
                        <a:pt x="620" y="19"/>
                      </a:cubicBezTo>
                      <a:lnTo>
                        <a:pt x="106" y="19"/>
                      </a:lnTo>
                      <a:close/>
                      <a:moveTo>
                        <a:pt x="620" y="899"/>
                      </a:moveTo>
                      <a:lnTo>
                        <a:pt x="106" y="899"/>
                      </a:lnTo>
                      <a:lnTo>
                        <a:pt x="106" y="899"/>
                      </a:lnTo>
                      <a:cubicBezTo>
                        <a:pt x="78" y="899"/>
                        <a:pt x="51" y="887"/>
                        <a:pt x="31" y="868"/>
                      </a:cubicBezTo>
                      <a:lnTo>
                        <a:pt x="31" y="868"/>
                      </a:lnTo>
                      <a:cubicBezTo>
                        <a:pt x="11" y="848"/>
                        <a:pt x="0" y="821"/>
                        <a:pt x="0" y="794"/>
                      </a:cubicBezTo>
                      <a:lnTo>
                        <a:pt x="0" y="105"/>
                      </a:lnTo>
                      <a:lnTo>
                        <a:pt x="0" y="105"/>
                      </a:lnTo>
                      <a:cubicBezTo>
                        <a:pt x="0" y="77"/>
                        <a:pt x="11" y="50"/>
                        <a:pt x="31" y="30"/>
                      </a:cubicBezTo>
                      <a:lnTo>
                        <a:pt x="31" y="30"/>
                      </a:lnTo>
                      <a:cubicBezTo>
                        <a:pt x="51" y="10"/>
                        <a:pt x="78" y="0"/>
                        <a:pt x="106" y="0"/>
                      </a:cubicBezTo>
                      <a:lnTo>
                        <a:pt x="620" y="0"/>
                      </a:lnTo>
                      <a:lnTo>
                        <a:pt x="620" y="0"/>
                      </a:lnTo>
                      <a:cubicBezTo>
                        <a:pt x="648" y="0"/>
                        <a:pt x="675" y="10"/>
                        <a:pt x="695" y="30"/>
                      </a:cubicBezTo>
                      <a:lnTo>
                        <a:pt x="695" y="30"/>
                      </a:lnTo>
                      <a:cubicBezTo>
                        <a:pt x="715" y="50"/>
                        <a:pt x="725" y="77"/>
                        <a:pt x="725" y="105"/>
                      </a:cubicBezTo>
                      <a:lnTo>
                        <a:pt x="725" y="794"/>
                      </a:lnTo>
                      <a:lnTo>
                        <a:pt x="725" y="794"/>
                      </a:lnTo>
                      <a:cubicBezTo>
                        <a:pt x="725" y="821"/>
                        <a:pt x="715" y="848"/>
                        <a:pt x="695" y="868"/>
                      </a:cubicBezTo>
                      <a:lnTo>
                        <a:pt x="695" y="868"/>
                      </a:lnTo>
                      <a:cubicBezTo>
                        <a:pt x="675" y="887"/>
                        <a:pt x="648" y="899"/>
                        <a:pt x="620" y="8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D17B4002-88DB-4E2F-BE97-1E325B5CC1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20257" y="7736242"/>
                  <a:ext cx="396746" cy="385120"/>
                </a:xfrm>
                <a:custGeom>
                  <a:avLst/>
                  <a:gdLst>
                    <a:gd name="connsiteX0" fmla="*/ 8739 w 396746"/>
                    <a:gd name="connsiteY0" fmla="*/ 366736 h 385120"/>
                    <a:gd name="connsiteX1" fmla="*/ 387133 w 396746"/>
                    <a:gd name="connsiteY1" fmla="*/ 366736 h 385120"/>
                    <a:gd name="connsiteX2" fmla="*/ 396746 w 396746"/>
                    <a:gd name="connsiteY2" fmla="*/ 376847 h 385120"/>
                    <a:gd name="connsiteX3" fmla="*/ 387133 w 396746"/>
                    <a:gd name="connsiteY3" fmla="*/ 385120 h 385120"/>
                    <a:gd name="connsiteX4" fmla="*/ 8739 w 396746"/>
                    <a:gd name="connsiteY4" fmla="*/ 385120 h 385120"/>
                    <a:gd name="connsiteX5" fmla="*/ 0 w 396746"/>
                    <a:gd name="connsiteY5" fmla="*/ 376847 h 385120"/>
                    <a:gd name="connsiteX6" fmla="*/ 8739 w 396746"/>
                    <a:gd name="connsiteY6" fmla="*/ 366736 h 385120"/>
                    <a:gd name="connsiteX7" fmla="*/ 8739 w 396746"/>
                    <a:gd name="connsiteY7" fmla="*/ 185299 h 385120"/>
                    <a:gd name="connsiteX8" fmla="*/ 387133 w 396746"/>
                    <a:gd name="connsiteY8" fmla="*/ 185299 h 385120"/>
                    <a:gd name="connsiteX9" fmla="*/ 396746 w 396746"/>
                    <a:gd name="connsiteY9" fmla="*/ 194490 h 385120"/>
                    <a:gd name="connsiteX10" fmla="*/ 387133 w 396746"/>
                    <a:gd name="connsiteY10" fmla="*/ 203681 h 385120"/>
                    <a:gd name="connsiteX11" fmla="*/ 8739 w 396746"/>
                    <a:gd name="connsiteY11" fmla="*/ 203681 h 385120"/>
                    <a:gd name="connsiteX12" fmla="*/ 0 w 396746"/>
                    <a:gd name="connsiteY12" fmla="*/ 194490 h 385120"/>
                    <a:gd name="connsiteX13" fmla="*/ 8739 w 396746"/>
                    <a:gd name="connsiteY13" fmla="*/ 185299 h 385120"/>
                    <a:gd name="connsiteX14" fmla="*/ 8739 w 396746"/>
                    <a:gd name="connsiteY14" fmla="*/ 0 h 385120"/>
                    <a:gd name="connsiteX15" fmla="*/ 387133 w 396746"/>
                    <a:gd name="connsiteY15" fmla="*/ 0 h 385120"/>
                    <a:gd name="connsiteX16" fmla="*/ 396746 w 396746"/>
                    <a:gd name="connsiteY16" fmla="*/ 8272 h 385120"/>
                    <a:gd name="connsiteX17" fmla="*/ 387133 w 396746"/>
                    <a:gd name="connsiteY17" fmla="*/ 18382 h 385120"/>
                    <a:gd name="connsiteX18" fmla="*/ 8739 w 396746"/>
                    <a:gd name="connsiteY18" fmla="*/ 18382 h 385120"/>
                    <a:gd name="connsiteX19" fmla="*/ 0 w 396746"/>
                    <a:gd name="connsiteY19" fmla="*/ 8272 h 385120"/>
                    <a:gd name="connsiteX20" fmla="*/ 8739 w 396746"/>
                    <a:gd name="connsiteY20" fmla="*/ 0 h 385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746" h="385120">
                      <a:moveTo>
                        <a:pt x="8739" y="366736"/>
                      </a:moveTo>
                      <a:lnTo>
                        <a:pt x="387133" y="366736"/>
                      </a:lnTo>
                      <a:cubicBezTo>
                        <a:pt x="392377" y="366736"/>
                        <a:pt x="396746" y="370413"/>
                        <a:pt x="396746" y="376847"/>
                      </a:cubicBezTo>
                      <a:cubicBezTo>
                        <a:pt x="396746" y="381443"/>
                        <a:pt x="392377" y="385120"/>
                        <a:pt x="387133" y="385120"/>
                      </a:cubicBezTo>
                      <a:lnTo>
                        <a:pt x="8739" y="385120"/>
                      </a:lnTo>
                      <a:cubicBezTo>
                        <a:pt x="3496" y="385120"/>
                        <a:pt x="0" y="381443"/>
                        <a:pt x="0" y="376847"/>
                      </a:cubicBezTo>
                      <a:cubicBezTo>
                        <a:pt x="0" y="370413"/>
                        <a:pt x="3496" y="366736"/>
                        <a:pt x="8739" y="366736"/>
                      </a:cubicBezTo>
                      <a:close/>
                      <a:moveTo>
                        <a:pt x="8739" y="185299"/>
                      </a:moveTo>
                      <a:lnTo>
                        <a:pt x="387133" y="185299"/>
                      </a:lnTo>
                      <a:cubicBezTo>
                        <a:pt x="392377" y="185299"/>
                        <a:pt x="396746" y="189894"/>
                        <a:pt x="396746" y="194490"/>
                      </a:cubicBezTo>
                      <a:cubicBezTo>
                        <a:pt x="396746" y="200004"/>
                        <a:pt x="392377" y="203681"/>
                        <a:pt x="387133" y="203681"/>
                      </a:cubicBezTo>
                      <a:lnTo>
                        <a:pt x="8739" y="203681"/>
                      </a:lnTo>
                      <a:cubicBezTo>
                        <a:pt x="3496" y="203681"/>
                        <a:pt x="0" y="200004"/>
                        <a:pt x="0" y="194490"/>
                      </a:cubicBezTo>
                      <a:cubicBezTo>
                        <a:pt x="0" y="189894"/>
                        <a:pt x="3496" y="185299"/>
                        <a:pt x="8739" y="185299"/>
                      </a:cubicBezTo>
                      <a:close/>
                      <a:moveTo>
                        <a:pt x="8739" y="0"/>
                      </a:moveTo>
                      <a:lnTo>
                        <a:pt x="387133" y="0"/>
                      </a:lnTo>
                      <a:cubicBezTo>
                        <a:pt x="392377" y="0"/>
                        <a:pt x="396746" y="3676"/>
                        <a:pt x="396746" y="8272"/>
                      </a:cubicBezTo>
                      <a:cubicBezTo>
                        <a:pt x="396746" y="12867"/>
                        <a:pt x="392377" y="18382"/>
                        <a:pt x="387133" y="18382"/>
                      </a:cubicBezTo>
                      <a:lnTo>
                        <a:pt x="8739" y="18382"/>
                      </a:lnTo>
                      <a:cubicBezTo>
                        <a:pt x="3496" y="18382"/>
                        <a:pt x="0" y="12867"/>
                        <a:pt x="0" y="8272"/>
                      </a:cubicBezTo>
                      <a:cubicBezTo>
                        <a:pt x="0" y="3676"/>
                        <a:pt x="3496" y="0"/>
                        <a:pt x="8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25F28058-13A6-4795-B7FC-DB91D4FA1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81124" y="7655823"/>
                  <a:ext cx="268512" cy="253254"/>
                </a:xfrm>
                <a:custGeom>
                  <a:avLst/>
                  <a:gdLst>
                    <a:gd name="connsiteX0" fmla="*/ 191182 w 268512"/>
                    <a:gd name="connsiteY0" fmla="*/ 49536 h 253254"/>
                    <a:gd name="connsiteX1" fmla="*/ 199872 w 268512"/>
                    <a:gd name="connsiteY1" fmla="*/ 58355 h 253254"/>
                    <a:gd name="connsiteX2" fmla="*/ 191182 w 268512"/>
                    <a:gd name="connsiteY2" fmla="*/ 67174 h 253254"/>
                    <a:gd name="connsiteX3" fmla="*/ 16511 w 268512"/>
                    <a:gd name="connsiteY3" fmla="*/ 244435 h 253254"/>
                    <a:gd name="connsiteX4" fmla="*/ 7821 w 268512"/>
                    <a:gd name="connsiteY4" fmla="*/ 253254 h 253254"/>
                    <a:gd name="connsiteX5" fmla="*/ 0 w 268512"/>
                    <a:gd name="connsiteY5" fmla="*/ 244435 h 253254"/>
                    <a:gd name="connsiteX6" fmla="*/ 191182 w 268512"/>
                    <a:gd name="connsiteY6" fmla="*/ 49536 h 253254"/>
                    <a:gd name="connsiteX7" fmla="*/ 203315 w 268512"/>
                    <a:gd name="connsiteY7" fmla="*/ 1952 h 253254"/>
                    <a:gd name="connsiteX8" fmla="*/ 215325 w 268512"/>
                    <a:gd name="connsiteY8" fmla="*/ 1952 h 253254"/>
                    <a:gd name="connsiteX9" fmla="*/ 265939 w 268512"/>
                    <a:gd name="connsiteY9" fmla="*/ 53984 h 253254"/>
                    <a:gd name="connsiteX10" fmla="*/ 265939 w 268512"/>
                    <a:gd name="connsiteY10" fmla="*/ 66125 h 253254"/>
                    <a:gd name="connsiteX11" fmla="*/ 215325 w 268512"/>
                    <a:gd name="connsiteY11" fmla="*/ 115555 h 253254"/>
                    <a:gd name="connsiteX12" fmla="*/ 209320 w 268512"/>
                    <a:gd name="connsiteY12" fmla="*/ 118157 h 253254"/>
                    <a:gd name="connsiteX13" fmla="*/ 203315 w 268512"/>
                    <a:gd name="connsiteY13" fmla="*/ 115555 h 253254"/>
                    <a:gd name="connsiteX14" fmla="*/ 203315 w 268512"/>
                    <a:gd name="connsiteY14" fmla="*/ 104282 h 253254"/>
                    <a:gd name="connsiteX15" fmla="*/ 247924 w 268512"/>
                    <a:gd name="connsiteY15" fmla="*/ 60054 h 253254"/>
                    <a:gd name="connsiteX16" fmla="*/ 203315 w 268512"/>
                    <a:gd name="connsiteY16" fmla="*/ 14093 h 253254"/>
                    <a:gd name="connsiteX17" fmla="*/ 203315 w 268512"/>
                    <a:gd name="connsiteY17" fmla="*/ 1952 h 25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8512" h="253254">
                      <a:moveTo>
                        <a:pt x="191182" y="49536"/>
                      </a:moveTo>
                      <a:cubicBezTo>
                        <a:pt x="196396" y="49536"/>
                        <a:pt x="199872" y="53946"/>
                        <a:pt x="199872" y="58355"/>
                      </a:cubicBezTo>
                      <a:cubicBezTo>
                        <a:pt x="199872" y="62765"/>
                        <a:pt x="196396" y="67174"/>
                        <a:pt x="191182" y="67174"/>
                      </a:cubicBezTo>
                      <a:cubicBezTo>
                        <a:pt x="94722" y="67174"/>
                        <a:pt x="16511" y="146545"/>
                        <a:pt x="16511" y="244435"/>
                      </a:cubicBezTo>
                      <a:cubicBezTo>
                        <a:pt x="16511" y="248845"/>
                        <a:pt x="13035" y="253254"/>
                        <a:pt x="7821" y="253254"/>
                      </a:cubicBezTo>
                      <a:cubicBezTo>
                        <a:pt x="3476" y="253254"/>
                        <a:pt x="0" y="248845"/>
                        <a:pt x="0" y="244435"/>
                      </a:cubicBezTo>
                      <a:cubicBezTo>
                        <a:pt x="0" y="136844"/>
                        <a:pt x="86032" y="49536"/>
                        <a:pt x="191182" y="49536"/>
                      </a:cubicBezTo>
                      <a:close/>
                      <a:moveTo>
                        <a:pt x="203315" y="1952"/>
                      </a:moveTo>
                      <a:cubicBezTo>
                        <a:pt x="206746" y="-650"/>
                        <a:pt x="212751" y="-650"/>
                        <a:pt x="215325" y="1952"/>
                      </a:cubicBezTo>
                      <a:lnTo>
                        <a:pt x="265939" y="53984"/>
                      </a:lnTo>
                      <a:cubicBezTo>
                        <a:pt x="269370" y="56586"/>
                        <a:pt x="269370" y="61789"/>
                        <a:pt x="265939" y="66125"/>
                      </a:cubicBezTo>
                      <a:lnTo>
                        <a:pt x="215325" y="115555"/>
                      </a:lnTo>
                      <a:cubicBezTo>
                        <a:pt x="213609" y="118157"/>
                        <a:pt x="211893" y="118157"/>
                        <a:pt x="209320" y="118157"/>
                      </a:cubicBezTo>
                      <a:cubicBezTo>
                        <a:pt x="206746" y="118157"/>
                        <a:pt x="205030" y="118157"/>
                        <a:pt x="203315" y="115555"/>
                      </a:cubicBezTo>
                      <a:cubicBezTo>
                        <a:pt x="200741" y="112954"/>
                        <a:pt x="200741" y="107751"/>
                        <a:pt x="203315" y="104282"/>
                      </a:cubicBezTo>
                      <a:lnTo>
                        <a:pt x="247924" y="60054"/>
                      </a:lnTo>
                      <a:lnTo>
                        <a:pt x="203315" y="14093"/>
                      </a:lnTo>
                      <a:cubicBezTo>
                        <a:pt x="200741" y="10624"/>
                        <a:pt x="200741" y="5421"/>
                        <a:pt x="203315" y="195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0" name="Freeform 105">
                  <a:extLst>
                    <a:ext uri="{FF2B5EF4-FFF2-40B4-BE49-F238E27FC236}">
                      <a16:creationId xmlns:a16="http://schemas.microsoft.com/office/drawing/2014/main" id="{2FD14931-F9DD-4E8E-A94A-C8AAEE50D1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40143" y="7612710"/>
                  <a:ext cx="995983" cy="513432"/>
                </a:xfrm>
                <a:custGeom>
                  <a:avLst/>
                  <a:gdLst>
                    <a:gd name="T0" fmla="*/ 923 w 1139"/>
                    <a:gd name="T1" fmla="*/ 158 h 587"/>
                    <a:gd name="T2" fmla="*/ 923 w 1139"/>
                    <a:gd name="T3" fmla="*/ 158 h 587"/>
                    <a:gd name="T4" fmla="*/ 866 w 1139"/>
                    <a:gd name="T5" fmla="*/ 166 h 587"/>
                    <a:gd name="T6" fmla="*/ 866 w 1139"/>
                    <a:gd name="T7" fmla="*/ 166 h 587"/>
                    <a:gd name="T8" fmla="*/ 572 w 1139"/>
                    <a:gd name="T9" fmla="*/ 0 h 587"/>
                    <a:gd name="T10" fmla="*/ 572 w 1139"/>
                    <a:gd name="T11" fmla="*/ 0 h 587"/>
                    <a:gd name="T12" fmla="*/ 276 w 1139"/>
                    <a:gd name="T13" fmla="*/ 167 h 587"/>
                    <a:gd name="T14" fmla="*/ 276 w 1139"/>
                    <a:gd name="T15" fmla="*/ 167 h 587"/>
                    <a:gd name="T16" fmla="*/ 213 w 1139"/>
                    <a:gd name="T17" fmla="*/ 158 h 587"/>
                    <a:gd name="T18" fmla="*/ 213 w 1139"/>
                    <a:gd name="T19" fmla="*/ 158 h 587"/>
                    <a:gd name="T20" fmla="*/ 0 w 1139"/>
                    <a:gd name="T21" fmla="*/ 372 h 587"/>
                    <a:gd name="T22" fmla="*/ 0 w 1139"/>
                    <a:gd name="T23" fmla="*/ 372 h 587"/>
                    <a:gd name="T24" fmla="*/ 213 w 1139"/>
                    <a:gd name="T25" fmla="*/ 586 h 587"/>
                    <a:gd name="T26" fmla="*/ 923 w 1139"/>
                    <a:gd name="T27" fmla="*/ 586 h 587"/>
                    <a:gd name="T28" fmla="*/ 923 w 1139"/>
                    <a:gd name="T29" fmla="*/ 586 h 587"/>
                    <a:gd name="T30" fmla="*/ 1138 w 1139"/>
                    <a:gd name="T31" fmla="*/ 372 h 587"/>
                    <a:gd name="T32" fmla="*/ 1138 w 1139"/>
                    <a:gd name="T33" fmla="*/ 372 h 587"/>
                    <a:gd name="T34" fmla="*/ 923 w 1139"/>
                    <a:gd name="T35" fmla="*/ 158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39" h="587">
                      <a:moveTo>
                        <a:pt x="923" y="158"/>
                      </a:moveTo>
                      <a:lnTo>
                        <a:pt x="923" y="158"/>
                      </a:lnTo>
                      <a:cubicBezTo>
                        <a:pt x="904" y="158"/>
                        <a:pt x="884" y="161"/>
                        <a:pt x="866" y="166"/>
                      </a:cubicBezTo>
                      <a:lnTo>
                        <a:pt x="866" y="166"/>
                      </a:lnTo>
                      <a:cubicBezTo>
                        <a:pt x="806" y="67"/>
                        <a:pt x="696" y="0"/>
                        <a:pt x="572" y="0"/>
                      </a:cubicBezTo>
                      <a:lnTo>
                        <a:pt x="572" y="0"/>
                      </a:lnTo>
                      <a:cubicBezTo>
                        <a:pt x="446" y="0"/>
                        <a:pt x="336" y="67"/>
                        <a:pt x="276" y="167"/>
                      </a:cubicBezTo>
                      <a:lnTo>
                        <a:pt x="276" y="167"/>
                      </a:lnTo>
                      <a:cubicBezTo>
                        <a:pt x="256" y="162"/>
                        <a:pt x="235" y="158"/>
                        <a:pt x="213" y="158"/>
                      </a:cubicBezTo>
                      <a:lnTo>
                        <a:pt x="213" y="158"/>
                      </a:lnTo>
                      <a:cubicBezTo>
                        <a:pt x="95" y="158"/>
                        <a:pt x="0" y="254"/>
                        <a:pt x="0" y="372"/>
                      </a:cubicBezTo>
                      <a:lnTo>
                        <a:pt x="0" y="372"/>
                      </a:lnTo>
                      <a:cubicBezTo>
                        <a:pt x="0" y="491"/>
                        <a:pt x="95" y="586"/>
                        <a:pt x="213" y="586"/>
                      </a:cubicBezTo>
                      <a:lnTo>
                        <a:pt x="923" y="586"/>
                      </a:lnTo>
                      <a:lnTo>
                        <a:pt x="923" y="586"/>
                      </a:lnTo>
                      <a:cubicBezTo>
                        <a:pt x="1042" y="586"/>
                        <a:pt x="1138" y="491"/>
                        <a:pt x="1138" y="372"/>
                      </a:cubicBezTo>
                      <a:lnTo>
                        <a:pt x="1138" y="372"/>
                      </a:lnTo>
                      <a:cubicBezTo>
                        <a:pt x="1138" y="254"/>
                        <a:pt x="1042" y="158"/>
                        <a:pt x="923" y="15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1" name="Freeform 106">
                  <a:extLst>
                    <a:ext uri="{FF2B5EF4-FFF2-40B4-BE49-F238E27FC236}">
                      <a16:creationId xmlns:a16="http://schemas.microsoft.com/office/drawing/2014/main" id="{DAF6C3D8-F555-4AE1-9FF3-ABA5296C96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32423" y="7604989"/>
                  <a:ext cx="1015284" cy="532735"/>
                </a:xfrm>
                <a:custGeom>
                  <a:avLst/>
                  <a:gdLst>
                    <a:gd name="T0" fmla="*/ 224 w 1159"/>
                    <a:gd name="T1" fmla="*/ 178 h 607"/>
                    <a:gd name="T2" fmla="*/ 224 w 1159"/>
                    <a:gd name="T3" fmla="*/ 178 h 607"/>
                    <a:gd name="T4" fmla="*/ 20 w 1159"/>
                    <a:gd name="T5" fmla="*/ 382 h 607"/>
                    <a:gd name="T6" fmla="*/ 20 w 1159"/>
                    <a:gd name="T7" fmla="*/ 382 h 607"/>
                    <a:gd name="T8" fmla="*/ 224 w 1159"/>
                    <a:gd name="T9" fmla="*/ 587 h 607"/>
                    <a:gd name="T10" fmla="*/ 934 w 1159"/>
                    <a:gd name="T11" fmla="*/ 587 h 607"/>
                    <a:gd name="T12" fmla="*/ 934 w 1159"/>
                    <a:gd name="T13" fmla="*/ 587 h 607"/>
                    <a:gd name="T14" fmla="*/ 1139 w 1159"/>
                    <a:gd name="T15" fmla="*/ 382 h 607"/>
                    <a:gd name="T16" fmla="*/ 1139 w 1159"/>
                    <a:gd name="T17" fmla="*/ 382 h 607"/>
                    <a:gd name="T18" fmla="*/ 934 w 1159"/>
                    <a:gd name="T19" fmla="*/ 178 h 607"/>
                    <a:gd name="T20" fmla="*/ 934 w 1159"/>
                    <a:gd name="T21" fmla="*/ 178 h 607"/>
                    <a:gd name="T22" fmla="*/ 880 w 1159"/>
                    <a:gd name="T23" fmla="*/ 184 h 607"/>
                    <a:gd name="T24" fmla="*/ 880 w 1159"/>
                    <a:gd name="T25" fmla="*/ 184 h 607"/>
                    <a:gd name="T26" fmla="*/ 869 w 1159"/>
                    <a:gd name="T27" fmla="*/ 180 h 607"/>
                    <a:gd name="T28" fmla="*/ 869 w 1159"/>
                    <a:gd name="T29" fmla="*/ 180 h 607"/>
                    <a:gd name="T30" fmla="*/ 583 w 1159"/>
                    <a:gd name="T31" fmla="*/ 20 h 607"/>
                    <a:gd name="T32" fmla="*/ 583 w 1159"/>
                    <a:gd name="T33" fmla="*/ 20 h 607"/>
                    <a:gd name="T34" fmla="*/ 295 w 1159"/>
                    <a:gd name="T35" fmla="*/ 182 h 607"/>
                    <a:gd name="T36" fmla="*/ 295 w 1159"/>
                    <a:gd name="T37" fmla="*/ 182 h 607"/>
                    <a:gd name="T38" fmla="*/ 284 w 1159"/>
                    <a:gd name="T39" fmla="*/ 187 h 607"/>
                    <a:gd name="T40" fmla="*/ 284 w 1159"/>
                    <a:gd name="T41" fmla="*/ 187 h 607"/>
                    <a:gd name="T42" fmla="*/ 224 w 1159"/>
                    <a:gd name="T43" fmla="*/ 178 h 607"/>
                    <a:gd name="T44" fmla="*/ 934 w 1159"/>
                    <a:gd name="T45" fmla="*/ 606 h 607"/>
                    <a:gd name="T46" fmla="*/ 224 w 1159"/>
                    <a:gd name="T47" fmla="*/ 606 h 607"/>
                    <a:gd name="T48" fmla="*/ 224 w 1159"/>
                    <a:gd name="T49" fmla="*/ 606 h 607"/>
                    <a:gd name="T50" fmla="*/ 0 w 1159"/>
                    <a:gd name="T51" fmla="*/ 382 h 607"/>
                    <a:gd name="T52" fmla="*/ 0 w 1159"/>
                    <a:gd name="T53" fmla="*/ 382 h 607"/>
                    <a:gd name="T54" fmla="*/ 224 w 1159"/>
                    <a:gd name="T55" fmla="*/ 159 h 607"/>
                    <a:gd name="T56" fmla="*/ 224 w 1159"/>
                    <a:gd name="T57" fmla="*/ 159 h 607"/>
                    <a:gd name="T58" fmla="*/ 283 w 1159"/>
                    <a:gd name="T59" fmla="*/ 166 h 607"/>
                    <a:gd name="T60" fmla="*/ 283 w 1159"/>
                    <a:gd name="T61" fmla="*/ 166 h 607"/>
                    <a:gd name="T62" fmla="*/ 583 w 1159"/>
                    <a:gd name="T63" fmla="*/ 0 h 607"/>
                    <a:gd name="T64" fmla="*/ 583 w 1159"/>
                    <a:gd name="T65" fmla="*/ 0 h 607"/>
                    <a:gd name="T66" fmla="*/ 882 w 1159"/>
                    <a:gd name="T67" fmla="*/ 165 h 607"/>
                    <a:gd name="T68" fmla="*/ 882 w 1159"/>
                    <a:gd name="T69" fmla="*/ 165 h 607"/>
                    <a:gd name="T70" fmla="*/ 934 w 1159"/>
                    <a:gd name="T71" fmla="*/ 159 h 607"/>
                    <a:gd name="T72" fmla="*/ 934 w 1159"/>
                    <a:gd name="T73" fmla="*/ 159 h 607"/>
                    <a:gd name="T74" fmla="*/ 1158 w 1159"/>
                    <a:gd name="T75" fmla="*/ 382 h 607"/>
                    <a:gd name="T76" fmla="*/ 1158 w 1159"/>
                    <a:gd name="T77" fmla="*/ 382 h 607"/>
                    <a:gd name="T78" fmla="*/ 934 w 1159"/>
                    <a:gd name="T79" fmla="*/ 606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159" h="607">
                      <a:moveTo>
                        <a:pt x="224" y="178"/>
                      </a:moveTo>
                      <a:lnTo>
                        <a:pt x="224" y="178"/>
                      </a:lnTo>
                      <a:cubicBezTo>
                        <a:pt x="111" y="178"/>
                        <a:pt x="20" y="269"/>
                        <a:pt x="20" y="382"/>
                      </a:cubicBezTo>
                      <a:lnTo>
                        <a:pt x="20" y="382"/>
                      </a:lnTo>
                      <a:cubicBezTo>
                        <a:pt x="20" y="495"/>
                        <a:pt x="111" y="587"/>
                        <a:pt x="224" y="587"/>
                      </a:cubicBezTo>
                      <a:lnTo>
                        <a:pt x="934" y="587"/>
                      </a:lnTo>
                      <a:lnTo>
                        <a:pt x="934" y="587"/>
                      </a:lnTo>
                      <a:cubicBezTo>
                        <a:pt x="1047" y="587"/>
                        <a:pt x="1139" y="495"/>
                        <a:pt x="1139" y="382"/>
                      </a:cubicBezTo>
                      <a:lnTo>
                        <a:pt x="1139" y="382"/>
                      </a:lnTo>
                      <a:cubicBezTo>
                        <a:pt x="1139" y="269"/>
                        <a:pt x="1047" y="178"/>
                        <a:pt x="934" y="178"/>
                      </a:cubicBezTo>
                      <a:lnTo>
                        <a:pt x="934" y="178"/>
                      </a:lnTo>
                      <a:cubicBezTo>
                        <a:pt x="916" y="178"/>
                        <a:pt x="898" y="180"/>
                        <a:pt x="880" y="184"/>
                      </a:cubicBezTo>
                      <a:lnTo>
                        <a:pt x="880" y="184"/>
                      </a:lnTo>
                      <a:cubicBezTo>
                        <a:pt x="875" y="187"/>
                        <a:pt x="871" y="184"/>
                        <a:pt x="869" y="180"/>
                      </a:cubicBezTo>
                      <a:lnTo>
                        <a:pt x="869" y="180"/>
                      </a:lnTo>
                      <a:cubicBezTo>
                        <a:pt x="807" y="80"/>
                        <a:pt x="700" y="20"/>
                        <a:pt x="583" y="20"/>
                      </a:cubicBezTo>
                      <a:lnTo>
                        <a:pt x="583" y="20"/>
                      </a:lnTo>
                      <a:cubicBezTo>
                        <a:pt x="464" y="20"/>
                        <a:pt x="357" y="80"/>
                        <a:pt x="295" y="182"/>
                      </a:cubicBezTo>
                      <a:lnTo>
                        <a:pt x="295" y="182"/>
                      </a:lnTo>
                      <a:cubicBezTo>
                        <a:pt x="293" y="187"/>
                        <a:pt x="288" y="188"/>
                        <a:pt x="284" y="187"/>
                      </a:cubicBezTo>
                      <a:lnTo>
                        <a:pt x="284" y="187"/>
                      </a:lnTo>
                      <a:cubicBezTo>
                        <a:pt x="265" y="180"/>
                        <a:pt x="245" y="178"/>
                        <a:pt x="224" y="178"/>
                      </a:cubicBezTo>
                      <a:close/>
                      <a:moveTo>
                        <a:pt x="934" y="606"/>
                      </a:moveTo>
                      <a:lnTo>
                        <a:pt x="224" y="606"/>
                      </a:lnTo>
                      <a:lnTo>
                        <a:pt x="224" y="606"/>
                      </a:lnTo>
                      <a:cubicBezTo>
                        <a:pt x="101" y="606"/>
                        <a:pt x="0" y="506"/>
                        <a:pt x="0" y="382"/>
                      </a:cubicBezTo>
                      <a:lnTo>
                        <a:pt x="0" y="382"/>
                      </a:lnTo>
                      <a:cubicBezTo>
                        <a:pt x="0" y="258"/>
                        <a:pt x="101" y="159"/>
                        <a:pt x="224" y="159"/>
                      </a:cubicBezTo>
                      <a:lnTo>
                        <a:pt x="224" y="159"/>
                      </a:lnTo>
                      <a:cubicBezTo>
                        <a:pt x="244" y="159"/>
                        <a:pt x="263" y="160"/>
                        <a:pt x="283" y="166"/>
                      </a:cubicBezTo>
                      <a:lnTo>
                        <a:pt x="283" y="166"/>
                      </a:lnTo>
                      <a:cubicBezTo>
                        <a:pt x="348" y="62"/>
                        <a:pt x="460" y="0"/>
                        <a:pt x="583" y="0"/>
                      </a:cubicBezTo>
                      <a:lnTo>
                        <a:pt x="583" y="0"/>
                      </a:lnTo>
                      <a:cubicBezTo>
                        <a:pt x="705" y="0"/>
                        <a:pt x="816" y="61"/>
                        <a:pt x="882" y="165"/>
                      </a:cubicBezTo>
                      <a:lnTo>
                        <a:pt x="882" y="165"/>
                      </a:lnTo>
                      <a:cubicBezTo>
                        <a:pt x="899" y="160"/>
                        <a:pt x="916" y="159"/>
                        <a:pt x="934" y="159"/>
                      </a:cubicBezTo>
                      <a:lnTo>
                        <a:pt x="934" y="159"/>
                      </a:lnTo>
                      <a:cubicBezTo>
                        <a:pt x="1058" y="159"/>
                        <a:pt x="1158" y="258"/>
                        <a:pt x="1158" y="382"/>
                      </a:cubicBezTo>
                      <a:lnTo>
                        <a:pt x="1158" y="382"/>
                      </a:lnTo>
                      <a:cubicBezTo>
                        <a:pt x="1158" y="506"/>
                        <a:pt x="1058" y="606"/>
                        <a:pt x="934" y="6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2" name="Freeform 107">
                  <a:extLst>
                    <a:ext uri="{FF2B5EF4-FFF2-40B4-BE49-F238E27FC236}">
                      <a16:creationId xmlns:a16="http://schemas.microsoft.com/office/drawing/2014/main" id="{2AF78221-DDB1-46D5-A92C-6FF35623E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40143" y="7612710"/>
                  <a:ext cx="995983" cy="513432"/>
                </a:xfrm>
                <a:custGeom>
                  <a:avLst/>
                  <a:gdLst>
                    <a:gd name="T0" fmla="*/ 923 w 1139"/>
                    <a:gd name="T1" fmla="*/ 158 h 587"/>
                    <a:gd name="T2" fmla="*/ 923 w 1139"/>
                    <a:gd name="T3" fmla="*/ 158 h 587"/>
                    <a:gd name="T4" fmla="*/ 866 w 1139"/>
                    <a:gd name="T5" fmla="*/ 166 h 587"/>
                    <a:gd name="T6" fmla="*/ 866 w 1139"/>
                    <a:gd name="T7" fmla="*/ 166 h 587"/>
                    <a:gd name="T8" fmla="*/ 572 w 1139"/>
                    <a:gd name="T9" fmla="*/ 0 h 587"/>
                    <a:gd name="T10" fmla="*/ 572 w 1139"/>
                    <a:gd name="T11" fmla="*/ 0 h 587"/>
                    <a:gd name="T12" fmla="*/ 276 w 1139"/>
                    <a:gd name="T13" fmla="*/ 167 h 587"/>
                    <a:gd name="T14" fmla="*/ 276 w 1139"/>
                    <a:gd name="T15" fmla="*/ 167 h 587"/>
                    <a:gd name="T16" fmla="*/ 213 w 1139"/>
                    <a:gd name="T17" fmla="*/ 158 h 587"/>
                    <a:gd name="T18" fmla="*/ 213 w 1139"/>
                    <a:gd name="T19" fmla="*/ 158 h 587"/>
                    <a:gd name="T20" fmla="*/ 0 w 1139"/>
                    <a:gd name="T21" fmla="*/ 372 h 587"/>
                    <a:gd name="T22" fmla="*/ 0 w 1139"/>
                    <a:gd name="T23" fmla="*/ 372 h 587"/>
                    <a:gd name="T24" fmla="*/ 213 w 1139"/>
                    <a:gd name="T25" fmla="*/ 586 h 587"/>
                    <a:gd name="T26" fmla="*/ 923 w 1139"/>
                    <a:gd name="T27" fmla="*/ 586 h 587"/>
                    <a:gd name="T28" fmla="*/ 923 w 1139"/>
                    <a:gd name="T29" fmla="*/ 586 h 587"/>
                    <a:gd name="T30" fmla="*/ 1138 w 1139"/>
                    <a:gd name="T31" fmla="*/ 372 h 587"/>
                    <a:gd name="T32" fmla="*/ 1138 w 1139"/>
                    <a:gd name="T33" fmla="*/ 372 h 587"/>
                    <a:gd name="T34" fmla="*/ 923 w 1139"/>
                    <a:gd name="T35" fmla="*/ 158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39" h="587">
                      <a:moveTo>
                        <a:pt x="923" y="158"/>
                      </a:moveTo>
                      <a:lnTo>
                        <a:pt x="923" y="158"/>
                      </a:lnTo>
                      <a:cubicBezTo>
                        <a:pt x="904" y="158"/>
                        <a:pt x="884" y="161"/>
                        <a:pt x="866" y="166"/>
                      </a:cubicBezTo>
                      <a:lnTo>
                        <a:pt x="866" y="166"/>
                      </a:lnTo>
                      <a:cubicBezTo>
                        <a:pt x="806" y="67"/>
                        <a:pt x="696" y="0"/>
                        <a:pt x="572" y="0"/>
                      </a:cubicBezTo>
                      <a:lnTo>
                        <a:pt x="572" y="0"/>
                      </a:lnTo>
                      <a:cubicBezTo>
                        <a:pt x="446" y="0"/>
                        <a:pt x="336" y="67"/>
                        <a:pt x="276" y="167"/>
                      </a:cubicBezTo>
                      <a:lnTo>
                        <a:pt x="276" y="167"/>
                      </a:lnTo>
                      <a:cubicBezTo>
                        <a:pt x="256" y="162"/>
                        <a:pt x="235" y="158"/>
                        <a:pt x="213" y="158"/>
                      </a:cubicBezTo>
                      <a:lnTo>
                        <a:pt x="213" y="158"/>
                      </a:lnTo>
                      <a:cubicBezTo>
                        <a:pt x="95" y="158"/>
                        <a:pt x="0" y="254"/>
                        <a:pt x="0" y="372"/>
                      </a:cubicBezTo>
                      <a:lnTo>
                        <a:pt x="0" y="372"/>
                      </a:lnTo>
                      <a:cubicBezTo>
                        <a:pt x="0" y="491"/>
                        <a:pt x="95" y="586"/>
                        <a:pt x="213" y="586"/>
                      </a:cubicBezTo>
                      <a:lnTo>
                        <a:pt x="923" y="586"/>
                      </a:lnTo>
                      <a:lnTo>
                        <a:pt x="923" y="586"/>
                      </a:lnTo>
                      <a:cubicBezTo>
                        <a:pt x="1042" y="586"/>
                        <a:pt x="1138" y="491"/>
                        <a:pt x="1138" y="372"/>
                      </a:cubicBezTo>
                      <a:lnTo>
                        <a:pt x="1138" y="372"/>
                      </a:lnTo>
                      <a:cubicBezTo>
                        <a:pt x="1138" y="254"/>
                        <a:pt x="1042" y="158"/>
                        <a:pt x="923" y="158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78" name="Freeform 108">
                <a:extLst>
                  <a:ext uri="{FF2B5EF4-FFF2-40B4-BE49-F238E27FC236}">
                    <a16:creationId xmlns:a16="http://schemas.microsoft.com/office/drawing/2014/main" id="{28F837BD-547D-423B-BA3D-40A28F2BC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0099" y="6114875"/>
                <a:ext cx="19303" cy="849288"/>
              </a:xfrm>
              <a:custGeom>
                <a:avLst/>
                <a:gdLst>
                  <a:gd name="T0" fmla="*/ 11 w 21"/>
                  <a:gd name="T1" fmla="*/ 970 h 971"/>
                  <a:gd name="T2" fmla="*/ 11 w 21"/>
                  <a:gd name="T3" fmla="*/ 970 h 971"/>
                  <a:gd name="T4" fmla="*/ 0 w 21"/>
                  <a:gd name="T5" fmla="*/ 961 h 971"/>
                  <a:gd name="T6" fmla="*/ 0 w 21"/>
                  <a:gd name="T7" fmla="*/ 9 h 971"/>
                  <a:gd name="T8" fmla="*/ 0 w 21"/>
                  <a:gd name="T9" fmla="*/ 9 h 971"/>
                  <a:gd name="T10" fmla="*/ 11 w 21"/>
                  <a:gd name="T11" fmla="*/ 0 h 971"/>
                  <a:gd name="T12" fmla="*/ 11 w 21"/>
                  <a:gd name="T13" fmla="*/ 0 h 971"/>
                  <a:gd name="T14" fmla="*/ 20 w 21"/>
                  <a:gd name="T15" fmla="*/ 9 h 971"/>
                  <a:gd name="T16" fmla="*/ 20 w 21"/>
                  <a:gd name="T17" fmla="*/ 961 h 971"/>
                  <a:gd name="T18" fmla="*/ 20 w 21"/>
                  <a:gd name="T19" fmla="*/ 961 h 971"/>
                  <a:gd name="T20" fmla="*/ 11 w 21"/>
                  <a:gd name="T21" fmla="*/ 970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971">
                    <a:moveTo>
                      <a:pt x="11" y="970"/>
                    </a:moveTo>
                    <a:lnTo>
                      <a:pt x="11" y="970"/>
                    </a:lnTo>
                    <a:cubicBezTo>
                      <a:pt x="5" y="970"/>
                      <a:pt x="0" y="966"/>
                      <a:pt x="0" y="96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6" y="0"/>
                      <a:pt x="20" y="4"/>
                      <a:pt x="20" y="9"/>
                    </a:cubicBezTo>
                    <a:lnTo>
                      <a:pt x="20" y="961"/>
                    </a:lnTo>
                    <a:lnTo>
                      <a:pt x="20" y="961"/>
                    </a:lnTo>
                    <a:cubicBezTo>
                      <a:pt x="20" y="966"/>
                      <a:pt x="16" y="970"/>
                      <a:pt x="11" y="9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118">
                <a:extLst>
                  <a:ext uri="{FF2B5EF4-FFF2-40B4-BE49-F238E27FC236}">
                    <a16:creationId xmlns:a16="http://schemas.microsoft.com/office/drawing/2014/main" id="{823C1537-E174-4EA1-A70A-39F16DFC2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5954" y="4562994"/>
                <a:ext cx="903334" cy="19301"/>
              </a:xfrm>
              <a:custGeom>
                <a:avLst/>
                <a:gdLst>
                  <a:gd name="T0" fmla="*/ 1023 w 1033"/>
                  <a:gd name="T1" fmla="*/ 20 h 21"/>
                  <a:gd name="T2" fmla="*/ 10 w 1033"/>
                  <a:gd name="T3" fmla="*/ 20 h 21"/>
                  <a:gd name="T4" fmla="*/ 10 w 1033"/>
                  <a:gd name="T5" fmla="*/ 20 h 21"/>
                  <a:gd name="T6" fmla="*/ 0 w 1033"/>
                  <a:gd name="T7" fmla="*/ 10 h 21"/>
                  <a:gd name="T8" fmla="*/ 0 w 1033"/>
                  <a:gd name="T9" fmla="*/ 10 h 21"/>
                  <a:gd name="T10" fmla="*/ 10 w 1033"/>
                  <a:gd name="T11" fmla="*/ 0 h 21"/>
                  <a:gd name="T12" fmla="*/ 1023 w 1033"/>
                  <a:gd name="T13" fmla="*/ 0 h 21"/>
                  <a:gd name="T14" fmla="*/ 1023 w 1033"/>
                  <a:gd name="T15" fmla="*/ 0 h 21"/>
                  <a:gd name="T16" fmla="*/ 1032 w 1033"/>
                  <a:gd name="T17" fmla="*/ 10 h 21"/>
                  <a:gd name="T18" fmla="*/ 1032 w 1033"/>
                  <a:gd name="T19" fmla="*/ 10 h 21"/>
                  <a:gd name="T20" fmla="*/ 1023 w 1033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3" h="21">
                    <a:moveTo>
                      <a:pt x="1023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023" y="0"/>
                    </a:lnTo>
                    <a:lnTo>
                      <a:pt x="1023" y="0"/>
                    </a:lnTo>
                    <a:cubicBezTo>
                      <a:pt x="1028" y="0"/>
                      <a:pt x="1032" y="5"/>
                      <a:pt x="1032" y="10"/>
                    </a:cubicBezTo>
                    <a:lnTo>
                      <a:pt x="1032" y="10"/>
                    </a:lnTo>
                    <a:cubicBezTo>
                      <a:pt x="1032" y="16"/>
                      <a:pt x="1028" y="20"/>
                      <a:pt x="1023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32ECE93-D30F-49A8-A413-02D53DF0D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274" y="7354062"/>
                <a:ext cx="2072159" cy="473953"/>
              </a:xfrm>
              <a:custGeom>
                <a:avLst/>
                <a:gdLst>
                  <a:gd name="connsiteX0" fmla="*/ 1719824 w 2072159"/>
                  <a:gd name="connsiteY0" fmla="*/ 455527 h 473953"/>
                  <a:gd name="connsiteX1" fmla="*/ 2064251 w 2072159"/>
                  <a:gd name="connsiteY1" fmla="*/ 455527 h 473953"/>
                  <a:gd name="connsiteX2" fmla="*/ 2072159 w 2072159"/>
                  <a:gd name="connsiteY2" fmla="*/ 465179 h 473953"/>
                  <a:gd name="connsiteX3" fmla="*/ 2064251 w 2072159"/>
                  <a:gd name="connsiteY3" fmla="*/ 473953 h 473953"/>
                  <a:gd name="connsiteX4" fmla="*/ 1719824 w 2072159"/>
                  <a:gd name="connsiteY4" fmla="*/ 473953 h 473953"/>
                  <a:gd name="connsiteX5" fmla="*/ 1710159 w 2072159"/>
                  <a:gd name="connsiteY5" fmla="*/ 465179 h 473953"/>
                  <a:gd name="connsiteX6" fmla="*/ 1719824 w 2072159"/>
                  <a:gd name="connsiteY6" fmla="*/ 455527 h 473953"/>
                  <a:gd name="connsiteX7" fmla="*/ 1150536 w 2072159"/>
                  <a:gd name="connsiteY7" fmla="*/ 231624 h 473953"/>
                  <a:gd name="connsiteX8" fmla="*/ 1866549 w 2072159"/>
                  <a:gd name="connsiteY8" fmla="*/ 231624 h 473953"/>
                  <a:gd name="connsiteX9" fmla="*/ 1875281 w 2072159"/>
                  <a:gd name="connsiteY9" fmla="*/ 240816 h 473953"/>
                  <a:gd name="connsiteX10" fmla="*/ 1866549 w 2072159"/>
                  <a:gd name="connsiteY10" fmla="*/ 250008 h 473953"/>
                  <a:gd name="connsiteX11" fmla="*/ 1150536 w 2072159"/>
                  <a:gd name="connsiteY11" fmla="*/ 250008 h 473953"/>
                  <a:gd name="connsiteX12" fmla="*/ 1142678 w 2072159"/>
                  <a:gd name="connsiteY12" fmla="*/ 240816 h 473953"/>
                  <a:gd name="connsiteX13" fmla="*/ 1150536 w 2072159"/>
                  <a:gd name="connsiteY13" fmla="*/ 231624 h 473953"/>
                  <a:gd name="connsiteX14" fmla="*/ 9630 w 2072159"/>
                  <a:gd name="connsiteY14" fmla="*/ 0 h 473953"/>
                  <a:gd name="connsiteX15" fmla="*/ 1481360 w 2072159"/>
                  <a:gd name="connsiteY15" fmla="*/ 0 h 473953"/>
                  <a:gd name="connsiteX16" fmla="*/ 1489239 w 2072159"/>
                  <a:gd name="connsiteY16" fmla="*/ 10111 h 473953"/>
                  <a:gd name="connsiteX17" fmla="*/ 1481360 w 2072159"/>
                  <a:gd name="connsiteY17" fmla="*/ 18384 h 473953"/>
                  <a:gd name="connsiteX18" fmla="*/ 9630 w 2072159"/>
                  <a:gd name="connsiteY18" fmla="*/ 18384 h 473953"/>
                  <a:gd name="connsiteX19" fmla="*/ 0 w 2072159"/>
                  <a:gd name="connsiteY19" fmla="*/ 10111 h 473953"/>
                  <a:gd name="connsiteX20" fmla="*/ 9630 w 2072159"/>
                  <a:gd name="connsiteY20" fmla="*/ 0 h 473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72159" h="473953">
                    <a:moveTo>
                      <a:pt x="1719824" y="455527"/>
                    </a:moveTo>
                    <a:lnTo>
                      <a:pt x="2064251" y="455527"/>
                    </a:lnTo>
                    <a:cubicBezTo>
                      <a:pt x="2067765" y="455527"/>
                      <a:pt x="2072159" y="459914"/>
                      <a:pt x="2072159" y="465179"/>
                    </a:cubicBezTo>
                    <a:cubicBezTo>
                      <a:pt x="2072159" y="469566"/>
                      <a:pt x="2067765" y="473953"/>
                      <a:pt x="2064251" y="473953"/>
                    </a:cubicBezTo>
                    <a:lnTo>
                      <a:pt x="1719824" y="473953"/>
                    </a:lnTo>
                    <a:cubicBezTo>
                      <a:pt x="1714552" y="473953"/>
                      <a:pt x="1710159" y="469566"/>
                      <a:pt x="1710159" y="465179"/>
                    </a:cubicBezTo>
                    <a:cubicBezTo>
                      <a:pt x="1710159" y="459914"/>
                      <a:pt x="1714552" y="455527"/>
                      <a:pt x="1719824" y="455527"/>
                    </a:cubicBezTo>
                    <a:close/>
                    <a:moveTo>
                      <a:pt x="1150536" y="231624"/>
                    </a:moveTo>
                    <a:lnTo>
                      <a:pt x="1866549" y="231624"/>
                    </a:lnTo>
                    <a:cubicBezTo>
                      <a:pt x="1871788" y="231624"/>
                      <a:pt x="1875281" y="236220"/>
                      <a:pt x="1875281" y="240816"/>
                    </a:cubicBezTo>
                    <a:cubicBezTo>
                      <a:pt x="1875281" y="246331"/>
                      <a:pt x="1871788" y="250008"/>
                      <a:pt x="1866549" y="250008"/>
                    </a:cubicBezTo>
                    <a:lnTo>
                      <a:pt x="1150536" y="250008"/>
                    </a:lnTo>
                    <a:cubicBezTo>
                      <a:pt x="1146170" y="250008"/>
                      <a:pt x="1142678" y="246331"/>
                      <a:pt x="1142678" y="240816"/>
                    </a:cubicBezTo>
                    <a:cubicBezTo>
                      <a:pt x="1142678" y="236220"/>
                      <a:pt x="1146170" y="231624"/>
                      <a:pt x="1150536" y="231624"/>
                    </a:cubicBezTo>
                    <a:close/>
                    <a:moveTo>
                      <a:pt x="9630" y="0"/>
                    </a:moveTo>
                    <a:lnTo>
                      <a:pt x="1481360" y="0"/>
                    </a:lnTo>
                    <a:cubicBezTo>
                      <a:pt x="1484862" y="0"/>
                      <a:pt x="1489239" y="3677"/>
                      <a:pt x="1489239" y="10111"/>
                    </a:cubicBezTo>
                    <a:cubicBezTo>
                      <a:pt x="1489239" y="14707"/>
                      <a:pt x="1484862" y="18384"/>
                      <a:pt x="1481360" y="18384"/>
                    </a:cubicBezTo>
                    <a:lnTo>
                      <a:pt x="9630" y="18384"/>
                    </a:lnTo>
                    <a:cubicBezTo>
                      <a:pt x="4377" y="18384"/>
                      <a:pt x="0" y="14707"/>
                      <a:pt x="0" y="10111"/>
                    </a:cubicBezTo>
                    <a:cubicBezTo>
                      <a:pt x="0" y="3677"/>
                      <a:pt x="4377" y="0"/>
                      <a:pt x="96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C3B57FA9-FC1C-47CB-8C83-EB089F452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233" y="9021755"/>
                <a:ext cx="2068303" cy="473911"/>
              </a:xfrm>
              <a:custGeom>
                <a:avLst/>
                <a:gdLst>
                  <a:gd name="connsiteX0" fmla="*/ 7884 w 2068303"/>
                  <a:gd name="connsiteY0" fmla="*/ 455527 h 473911"/>
                  <a:gd name="connsiteX1" fmla="*/ 1480479 w 2068303"/>
                  <a:gd name="connsiteY1" fmla="*/ 455527 h 473911"/>
                  <a:gd name="connsiteX2" fmla="*/ 1489239 w 2068303"/>
                  <a:gd name="connsiteY2" fmla="*/ 464719 h 473911"/>
                  <a:gd name="connsiteX3" fmla="*/ 1480479 w 2068303"/>
                  <a:gd name="connsiteY3" fmla="*/ 473911 h 473911"/>
                  <a:gd name="connsiteX4" fmla="*/ 7884 w 2068303"/>
                  <a:gd name="connsiteY4" fmla="*/ 473911 h 473911"/>
                  <a:gd name="connsiteX5" fmla="*/ 0 w 2068303"/>
                  <a:gd name="connsiteY5" fmla="*/ 464719 h 473911"/>
                  <a:gd name="connsiteX6" fmla="*/ 7884 w 2068303"/>
                  <a:gd name="connsiteY6" fmla="*/ 455527 h 473911"/>
                  <a:gd name="connsiteX7" fmla="*/ 1151410 w 2068303"/>
                  <a:gd name="connsiteY7" fmla="*/ 220044 h 473911"/>
                  <a:gd name="connsiteX8" fmla="*/ 1867422 w 2068303"/>
                  <a:gd name="connsiteY8" fmla="*/ 220044 h 473911"/>
                  <a:gd name="connsiteX9" fmla="*/ 1875281 w 2068303"/>
                  <a:gd name="connsiteY9" fmla="*/ 229695 h 473911"/>
                  <a:gd name="connsiteX10" fmla="*/ 1867422 w 2068303"/>
                  <a:gd name="connsiteY10" fmla="*/ 238468 h 473911"/>
                  <a:gd name="connsiteX11" fmla="*/ 1151410 w 2068303"/>
                  <a:gd name="connsiteY11" fmla="*/ 238468 h 473911"/>
                  <a:gd name="connsiteX12" fmla="*/ 1142678 w 2068303"/>
                  <a:gd name="connsiteY12" fmla="*/ 229695 h 473911"/>
                  <a:gd name="connsiteX13" fmla="*/ 1151410 w 2068303"/>
                  <a:gd name="connsiteY13" fmla="*/ 220044 h 473911"/>
                  <a:gd name="connsiteX14" fmla="*/ 1718872 w 2068303"/>
                  <a:gd name="connsiteY14" fmla="*/ 0 h 473911"/>
                  <a:gd name="connsiteX15" fmla="*/ 2060460 w 2068303"/>
                  <a:gd name="connsiteY15" fmla="*/ 0 h 473911"/>
                  <a:gd name="connsiteX16" fmla="*/ 2068303 w 2068303"/>
                  <a:gd name="connsiteY16" fmla="*/ 9651 h 473911"/>
                  <a:gd name="connsiteX17" fmla="*/ 2060460 w 2068303"/>
                  <a:gd name="connsiteY17" fmla="*/ 18338 h 473911"/>
                  <a:gd name="connsiteX18" fmla="*/ 1718872 w 2068303"/>
                  <a:gd name="connsiteY18" fmla="*/ 18338 h 473911"/>
                  <a:gd name="connsiteX19" fmla="*/ 1710158 w 2068303"/>
                  <a:gd name="connsiteY19" fmla="*/ 9651 h 473911"/>
                  <a:gd name="connsiteX20" fmla="*/ 1718872 w 2068303"/>
                  <a:gd name="connsiteY20" fmla="*/ 0 h 47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68303" h="473911">
                    <a:moveTo>
                      <a:pt x="7884" y="455527"/>
                    </a:moveTo>
                    <a:lnTo>
                      <a:pt x="1480479" y="455527"/>
                    </a:lnTo>
                    <a:cubicBezTo>
                      <a:pt x="1485735" y="455527"/>
                      <a:pt x="1489239" y="460123"/>
                      <a:pt x="1489239" y="464719"/>
                    </a:cubicBezTo>
                    <a:cubicBezTo>
                      <a:pt x="1489239" y="469315"/>
                      <a:pt x="1485735" y="473911"/>
                      <a:pt x="1480479" y="473911"/>
                    </a:cubicBezTo>
                    <a:lnTo>
                      <a:pt x="7884" y="473911"/>
                    </a:lnTo>
                    <a:cubicBezTo>
                      <a:pt x="3504" y="473911"/>
                      <a:pt x="0" y="469315"/>
                      <a:pt x="0" y="464719"/>
                    </a:cubicBezTo>
                    <a:cubicBezTo>
                      <a:pt x="0" y="460123"/>
                      <a:pt x="3504" y="455527"/>
                      <a:pt x="7884" y="455527"/>
                    </a:cubicBezTo>
                    <a:close/>
                    <a:moveTo>
                      <a:pt x="1151410" y="220044"/>
                    </a:moveTo>
                    <a:lnTo>
                      <a:pt x="1867422" y="220044"/>
                    </a:lnTo>
                    <a:cubicBezTo>
                      <a:pt x="1871788" y="220044"/>
                      <a:pt x="1875281" y="224431"/>
                      <a:pt x="1875281" y="229695"/>
                    </a:cubicBezTo>
                    <a:cubicBezTo>
                      <a:pt x="1875281" y="234081"/>
                      <a:pt x="1871788" y="238468"/>
                      <a:pt x="1867422" y="238468"/>
                    </a:cubicBezTo>
                    <a:lnTo>
                      <a:pt x="1151410" y="238468"/>
                    </a:lnTo>
                    <a:cubicBezTo>
                      <a:pt x="1147044" y="238468"/>
                      <a:pt x="1142678" y="234081"/>
                      <a:pt x="1142678" y="229695"/>
                    </a:cubicBezTo>
                    <a:cubicBezTo>
                      <a:pt x="1142678" y="224431"/>
                      <a:pt x="1147044" y="220044"/>
                      <a:pt x="1151410" y="220044"/>
                    </a:cubicBezTo>
                    <a:close/>
                    <a:moveTo>
                      <a:pt x="1718872" y="0"/>
                    </a:moveTo>
                    <a:lnTo>
                      <a:pt x="2060460" y="0"/>
                    </a:lnTo>
                    <a:cubicBezTo>
                      <a:pt x="2064817" y="0"/>
                      <a:pt x="2068303" y="3861"/>
                      <a:pt x="2068303" y="9651"/>
                    </a:cubicBezTo>
                    <a:cubicBezTo>
                      <a:pt x="2068303" y="14477"/>
                      <a:pt x="2064817" y="18338"/>
                      <a:pt x="2060460" y="18338"/>
                    </a:cubicBezTo>
                    <a:lnTo>
                      <a:pt x="1718872" y="18338"/>
                    </a:lnTo>
                    <a:cubicBezTo>
                      <a:pt x="1714515" y="18338"/>
                      <a:pt x="1710158" y="14477"/>
                      <a:pt x="1710158" y="9651"/>
                    </a:cubicBezTo>
                    <a:cubicBezTo>
                      <a:pt x="1710158" y="3861"/>
                      <a:pt x="1714515" y="0"/>
                      <a:pt x="17188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125">
                <a:extLst>
                  <a:ext uri="{FF2B5EF4-FFF2-40B4-BE49-F238E27FC236}">
                    <a16:creationId xmlns:a16="http://schemas.microsoft.com/office/drawing/2014/main" id="{1A396D5C-FF9A-43B0-83E4-2152AD358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8047" y="7913821"/>
                <a:ext cx="220044" cy="220042"/>
              </a:xfrm>
              <a:custGeom>
                <a:avLst/>
                <a:gdLst>
                  <a:gd name="T0" fmla="*/ 126 w 253"/>
                  <a:gd name="T1" fmla="*/ 20 h 252"/>
                  <a:gd name="T2" fmla="*/ 126 w 253"/>
                  <a:gd name="T3" fmla="*/ 20 h 252"/>
                  <a:gd name="T4" fmla="*/ 20 w 253"/>
                  <a:gd name="T5" fmla="*/ 126 h 252"/>
                  <a:gd name="T6" fmla="*/ 20 w 253"/>
                  <a:gd name="T7" fmla="*/ 126 h 252"/>
                  <a:gd name="T8" fmla="*/ 126 w 253"/>
                  <a:gd name="T9" fmla="*/ 232 h 252"/>
                  <a:gd name="T10" fmla="*/ 126 w 253"/>
                  <a:gd name="T11" fmla="*/ 232 h 252"/>
                  <a:gd name="T12" fmla="*/ 233 w 253"/>
                  <a:gd name="T13" fmla="*/ 126 h 252"/>
                  <a:gd name="T14" fmla="*/ 233 w 253"/>
                  <a:gd name="T15" fmla="*/ 126 h 252"/>
                  <a:gd name="T16" fmla="*/ 126 w 253"/>
                  <a:gd name="T17" fmla="*/ 20 h 252"/>
                  <a:gd name="T18" fmla="*/ 126 w 253"/>
                  <a:gd name="T19" fmla="*/ 251 h 252"/>
                  <a:gd name="T20" fmla="*/ 126 w 253"/>
                  <a:gd name="T21" fmla="*/ 251 h 252"/>
                  <a:gd name="T22" fmla="*/ 0 w 253"/>
                  <a:gd name="T23" fmla="*/ 126 h 252"/>
                  <a:gd name="T24" fmla="*/ 0 w 253"/>
                  <a:gd name="T25" fmla="*/ 126 h 252"/>
                  <a:gd name="T26" fmla="*/ 126 w 253"/>
                  <a:gd name="T27" fmla="*/ 0 h 252"/>
                  <a:gd name="T28" fmla="*/ 126 w 253"/>
                  <a:gd name="T29" fmla="*/ 0 h 252"/>
                  <a:gd name="T30" fmla="*/ 252 w 253"/>
                  <a:gd name="T31" fmla="*/ 126 h 252"/>
                  <a:gd name="T32" fmla="*/ 252 w 253"/>
                  <a:gd name="T33" fmla="*/ 126 h 252"/>
                  <a:gd name="T34" fmla="*/ 126 w 253"/>
                  <a:gd name="T35" fmla="*/ 25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3" h="252">
                    <a:moveTo>
                      <a:pt x="126" y="20"/>
                    </a:moveTo>
                    <a:lnTo>
                      <a:pt x="126" y="20"/>
                    </a:lnTo>
                    <a:cubicBezTo>
                      <a:pt x="68" y="20"/>
                      <a:pt x="20" y="68"/>
                      <a:pt x="20" y="126"/>
                    </a:cubicBezTo>
                    <a:lnTo>
                      <a:pt x="20" y="126"/>
                    </a:lnTo>
                    <a:cubicBezTo>
                      <a:pt x="20" y="184"/>
                      <a:pt x="68" y="232"/>
                      <a:pt x="126" y="232"/>
                    </a:cubicBezTo>
                    <a:lnTo>
                      <a:pt x="126" y="232"/>
                    </a:lnTo>
                    <a:cubicBezTo>
                      <a:pt x="185" y="232"/>
                      <a:pt x="233" y="184"/>
                      <a:pt x="233" y="126"/>
                    </a:cubicBezTo>
                    <a:lnTo>
                      <a:pt x="233" y="126"/>
                    </a:lnTo>
                    <a:cubicBezTo>
                      <a:pt x="233" y="68"/>
                      <a:pt x="185" y="20"/>
                      <a:pt x="126" y="20"/>
                    </a:cubicBezTo>
                    <a:close/>
                    <a:moveTo>
                      <a:pt x="126" y="251"/>
                    </a:moveTo>
                    <a:lnTo>
                      <a:pt x="126" y="251"/>
                    </a:lnTo>
                    <a:cubicBezTo>
                      <a:pt x="57" y="251"/>
                      <a:pt x="0" y="196"/>
                      <a:pt x="0" y="126"/>
                    </a:cubicBezTo>
                    <a:lnTo>
                      <a:pt x="0" y="126"/>
                    </a:lnTo>
                    <a:cubicBezTo>
                      <a:pt x="0" y="56"/>
                      <a:pt x="57" y="0"/>
                      <a:pt x="126" y="0"/>
                    </a:cubicBezTo>
                    <a:lnTo>
                      <a:pt x="126" y="0"/>
                    </a:lnTo>
                    <a:cubicBezTo>
                      <a:pt x="195" y="0"/>
                      <a:pt x="252" y="56"/>
                      <a:pt x="252" y="126"/>
                    </a:cubicBezTo>
                    <a:lnTo>
                      <a:pt x="252" y="126"/>
                    </a:lnTo>
                    <a:cubicBezTo>
                      <a:pt x="252" y="196"/>
                      <a:pt x="195" y="251"/>
                      <a:pt x="126" y="2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355E0E65-5702-4C94-A9F3-ACC41A70F965}"/>
                  </a:ext>
                </a:extLst>
              </p:cNvPr>
              <p:cNvGrpSpPr/>
              <p:nvPr/>
            </p:nvGrpSpPr>
            <p:grpSpPr>
              <a:xfrm>
                <a:off x="5172548" y="3686682"/>
                <a:ext cx="2026711" cy="1602067"/>
                <a:chOff x="5172548" y="3686682"/>
                <a:chExt cx="2026711" cy="1602067"/>
              </a:xfrm>
            </p:grpSpPr>
            <p:sp>
              <p:nvSpPr>
                <p:cNvPr id="84" name="Freeform 147">
                  <a:extLst>
                    <a:ext uri="{FF2B5EF4-FFF2-40B4-BE49-F238E27FC236}">
                      <a16:creationId xmlns:a16="http://schemas.microsoft.com/office/drawing/2014/main" id="{D01FA8BF-2E4F-4E1D-8FEF-1924C6D9CE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4529" y="4489645"/>
                  <a:ext cx="857009" cy="787522"/>
                </a:xfrm>
                <a:custGeom>
                  <a:avLst/>
                  <a:gdLst>
                    <a:gd name="T0" fmla="*/ 0 w 977"/>
                    <a:gd name="T1" fmla="*/ 0 h 900"/>
                    <a:gd name="T2" fmla="*/ 0 w 977"/>
                    <a:gd name="T3" fmla="*/ 899 h 900"/>
                    <a:gd name="T4" fmla="*/ 819 w 977"/>
                    <a:gd name="T5" fmla="*/ 899 h 900"/>
                    <a:gd name="T6" fmla="*/ 819 w 977"/>
                    <a:gd name="T7" fmla="*/ 899 h 900"/>
                    <a:gd name="T8" fmla="*/ 930 w 977"/>
                    <a:gd name="T9" fmla="*/ 853 h 900"/>
                    <a:gd name="T10" fmla="*/ 930 w 977"/>
                    <a:gd name="T11" fmla="*/ 853 h 900"/>
                    <a:gd name="T12" fmla="*/ 976 w 977"/>
                    <a:gd name="T13" fmla="*/ 742 h 900"/>
                    <a:gd name="T14" fmla="*/ 976 w 977"/>
                    <a:gd name="T15" fmla="*/ 0 h 900"/>
                    <a:gd name="T16" fmla="*/ 0 w 977"/>
                    <a:gd name="T17" fmla="*/ 0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7" h="900">
                      <a:moveTo>
                        <a:pt x="0" y="0"/>
                      </a:moveTo>
                      <a:lnTo>
                        <a:pt x="0" y="899"/>
                      </a:lnTo>
                      <a:lnTo>
                        <a:pt x="819" y="899"/>
                      </a:lnTo>
                      <a:lnTo>
                        <a:pt x="819" y="899"/>
                      </a:lnTo>
                      <a:cubicBezTo>
                        <a:pt x="863" y="899"/>
                        <a:pt x="902" y="881"/>
                        <a:pt x="930" y="853"/>
                      </a:cubicBezTo>
                      <a:lnTo>
                        <a:pt x="930" y="853"/>
                      </a:lnTo>
                      <a:cubicBezTo>
                        <a:pt x="958" y="825"/>
                        <a:pt x="976" y="785"/>
                        <a:pt x="976" y="742"/>
                      </a:cubicBezTo>
                      <a:lnTo>
                        <a:pt x="976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5" name="Freeform 148">
                  <a:extLst>
                    <a:ext uri="{FF2B5EF4-FFF2-40B4-BE49-F238E27FC236}">
                      <a16:creationId xmlns:a16="http://schemas.microsoft.com/office/drawing/2014/main" id="{51A9B581-AC6C-46AD-8A08-418C51F640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6809" y="4481924"/>
                  <a:ext cx="872450" cy="806825"/>
                </a:xfrm>
                <a:custGeom>
                  <a:avLst/>
                  <a:gdLst>
                    <a:gd name="T0" fmla="*/ 19 w 997"/>
                    <a:gd name="T1" fmla="*/ 899 h 920"/>
                    <a:gd name="T2" fmla="*/ 829 w 997"/>
                    <a:gd name="T3" fmla="*/ 899 h 920"/>
                    <a:gd name="T4" fmla="*/ 829 w 997"/>
                    <a:gd name="T5" fmla="*/ 899 h 920"/>
                    <a:gd name="T6" fmla="*/ 933 w 997"/>
                    <a:gd name="T7" fmla="*/ 856 h 920"/>
                    <a:gd name="T8" fmla="*/ 933 w 997"/>
                    <a:gd name="T9" fmla="*/ 856 h 920"/>
                    <a:gd name="T10" fmla="*/ 976 w 997"/>
                    <a:gd name="T11" fmla="*/ 752 h 920"/>
                    <a:gd name="T12" fmla="*/ 976 w 997"/>
                    <a:gd name="T13" fmla="*/ 20 h 920"/>
                    <a:gd name="T14" fmla="*/ 19 w 997"/>
                    <a:gd name="T15" fmla="*/ 20 h 920"/>
                    <a:gd name="T16" fmla="*/ 19 w 997"/>
                    <a:gd name="T17" fmla="*/ 899 h 920"/>
                    <a:gd name="T18" fmla="*/ 829 w 997"/>
                    <a:gd name="T19" fmla="*/ 919 h 920"/>
                    <a:gd name="T20" fmla="*/ 10 w 997"/>
                    <a:gd name="T21" fmla="*/ 919 h 920"/>
                    <a:gd name="T22" fmla="*/ 10 w 997"/>
                    <a:gd name="T23" fmla="*/ 919 h 920"/>
                    <a:gd name="T24" fmla="*/ 0 w 997"/>
                    <a:gd name="T25" fmla="*/ 909 h 920"/>
                    <a:gd name="T26" fmla="*/ 0 w 997"/>
                    <a:gd name="T27" fmla="*/ 10 h 920"/>
                    <a:gd name="T28" fmla="*/ 0 w 997"/>
                    <a:gd name="T29" fmla="*/ 10 h 920"/>
                    <a:gd name="T30" fmla="*/ 10 w 997"/>
                    <a:gd name="T31" fmla="*/ 0 h 920"/>
                    <a:gd name="T32" fmla="*/ 986 w 997"/>
                    <a:gd name="T33" fmla="*/ 0 h 920"/>
                    <a:gd name="T34" fmla="*/ 986 w 997"/>
                    <a:gd name="T35" fmla="*/ 0 h 920"/>
                    <a:gd name="T36" fmla="*/ 996 w 997"/>
                    <a:gd name="T37" fmla="*/ 10 h 920"/>
                    <a:gd name="T38" fmla="*/ 996 w 997"/>
                    <a:gd name="T39" fmla="*/ 752 h 920"/>
                    <a:gd name="T40" fmla="*/ 996 w 997"/>
                    <a:gd name="T41" fmla="*/ 752 h 920"/>
                    <a:gd name="T42" fmla="*/ 947 w 997"/>
                    <a:gd name="T43" fmla="*/ 870 h 920"/>
                    <a:gd name="T44" fmla="*/ 947 w 997"/>
                    <a:gd name="T45" fmla="*/ 870 h 920"/>
                    <a:gd name="T46" fmla="*/ 829 w 997"/>
                    <a:gd name="T47" fmla="*/ 919 h 9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97" h="920">
                      <a:moveTo>
                        <a:pt x="19" y="899"/>
                      </a:moveTo>
                      <a:lnTo>
                        <a:pt x="829" y="899"/>
                      </a:lnTo>
                      <a:lnTo>
                        <a:pt x="829" y="899"/>
                      </a:lnTo>
                      <a:cubicBezTo>
                        <a:pt x="868" y="899"/>
                        <a:pt x="906" y="884"/>
                        <a:pt x="933" y="856"/>
                      </a:cubicBezTo>
                      <a:lnTo>
                        <a:pt x="933" y="856"/>
                      </a:lnTo>
                      <a:cubicBezTo>
                        <a:pt x="961" y="828"/>
                        <a:pt x="976" y="791"/>
                        <a:pt x="976" y="752"/>
                      </a:cubicBezTo>
                      <a:lnTo>
                        <a:pt x="976" y="20"/>
                      </a:lnTo>
                      <a:lnTo>
                        <a:pt x="19" y="20"/>
                      </a:lnTo>
                      <a:lnTo>
                        <a:pt x="19" y="899"/>
                      </a:lnTo>
                      <a:close/>
                      <a:moveTo>
                        <a:pt x="829" y="919"/>
                      </a:moveTo>
                      <a:lnTo>
                        <a:pt x="10" y="919"/>
                      </a:lnTo>
                      <a:lnTo>
                        <a:pt x="10" y="919"/>
                      </a:lnTo>
                      <a:cubicBezTo>
                        <a:pt x="4" y="919"/>
                        <a:pt x="0" y="915"/>
                        <a:pt x="0" y="909"/>
                      </a:cubicBezTo>
                      <a:lnTo>
                        <a:pt x="0" y="10"/>
                      </a:lnTo>
                      <a:lnTo>
                        <a:pt x="0" y="10"/>
                      </a:lnTo>
                      <a:cubicBezTo>
                        <a:pt x="0" y="4"/>
                        <a:pt x="4" y="0"/>
                        <a:pt x="10" y="0"/>
                      </a:cubicBezTo>
                      <a:lnTo>
                        <a:pt x="986" y="0"/>
                      </a:lnTo>
                      <a:lnTo>
                        <a:pt x="986" y="0"/>
                      </a:lnTo>
                      <a:cubicBezTo>
                        <a:pt x="992" y="0"/>
                        <a:pt x="996" y="4"/>
                        <a:pt x="996" y="10"/>
                      </a:cubicBezTo>
                      <a:lnTo>
                        <a:pt x="996" y="752"/>
                      </a:lnTo>
                      <a:lnTo>
                        <a:pt x="996" y="752"/>
                      </a:lnTo>
                      <a:cubicBezTo>
                        <a:pt x="996" y="796"/>
                        <a:pt x="979" y="838"/>
                        <a:pt x="947" y="870"/>
                      </a:cubicBezTo>
                      <a:lnTo>
                        <a:pt x="947" y="870"/>
                      </a:lnTo>
                      <a:cubicBezTo>
                        <a:pt x="915" y="902"/>
                        <a:pt x="873" y="919"/>
                        <a:pt x="829" y="91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6" name="Freeform 149">
                  <a:extLst>
                    <a:ext uri="{FF2B5EF4-FFF2-40B4-BE49-F238E27FC236}">
                      <a16:creationId xmlns:a16="http://schemas.microsoft.com/office/drawing/2014/main" id="{F732330B-9AE4-4D35-B87A-BB48F2FC58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4529" y="4489645"/>
                  <a:ext cx="857009" cy="787522"/>
                </a:xfrm>
                <a:custGeom>
                  <a:avLst/>
                  <a:gdLst>
                    <a:gd name="T0" fmla="*/ 0 w 977"/>
                    <a:gd name="T1" fmla="*/ 0 h 900"/>
                    <a:gd name="T2" fmla="*/ 0 w 977"/>
                    <a:gd name="T3" fmla="*/ 899 h 900"/>
                    <a:gd name="T4" fmla="*/ 819 w 977"/>
                    <a:gd name="T5" fmla="*/ 899 h 900"/>
                    <a:gd name="T6" fmla="*/ 819 w 977"/>
                    <a:gd name="T7" fmla="*/ 899 h 900"/>
                    <a:gd name="T8" fmla="*/ 930 w 977"/>
                    <a:gd name="T9" fmla="*/ 853 h 900"/>
                    <a:gd name="T10" fmla="*/ 930 w 977"/>
                    <a:gd name="T11" fmla="*/ 853 h 900"/>
                    <a:gd name="T12" fmla="*/ 976 w 977"/>
                    <a:gd name="T13" fmla="*/ 742 h 900"/>
                    <a:gd name="T14" fmla="*/ 976 w 977"/>
                    <a:gd name="T15" fmla="*/ 0 h 900"/>
                    <a:gd name="T16" fmla="*/ 0 w 977"/>
                    <a:gd name="T17" fmla="*/ 0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7" h="900">
                      <a:moveTo>
                        <a:pt x="0" y="0"/>
                      </a:moveTo>
                      <a:lnTo>
                        <a:pt x="0" y="899"/>
                      </a:lnTo>
                      <a:lnTo>
                        <a:pt x="819" y="899"/>
                      </a:lnTo>
                      <a:lnTo>
                        <a:pt x="819" y="899"/>
                      </a:lnTo>
                      <a:cubicBezTo>
                        <a:pt x="863" y="899"/>
                        <a:pt x="902" y="881"/>
                        <a:pt x="930" y="853"/>
                      </a:cubicBezTo>
                      <a:lnTo>
                        <a:pt x="930" y="853"/>
                      </a:lnTo>
                      <a:cubicBezTo>
                        <a:pt x="958" y="825"/>
                        <a:pt x="976" y="785"/>
                        <a:pt x="976" y="742"/>
                      </a:cubicBezTo>
                      <a:lnTo>
                        <a:pt x="976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7" name="Freeform 150">
                  <a:extLst>
                    <a:ext uri="{FF2B5EF4-FFF2-40B4-BE49-F238E27FC236}">
                      <a16:creationId xmlns:a16="http://schemas.microsoft.com/office/drawing/2014/main" id="{A4B154C1-5EB4-4A2B-B683-2528733251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84130" y="3694403"/>
                  <a:ext cx="1154259" cy="1582764"/>
                </a:xfrm>
                <a:custGeom>
                  <a:avLst/>
                  <a:gdLst>
                    <a:gd name="T0" fmla="*/ 1147 w 1318"/>
                    <a:gd name="T1" fmla="*/ 0 h 1808"/>
                    <a:gd name="T2" fmla="*/ 156 w 1318"/>
                    <a:gd name="T3" fmla="*/ 0 h 1808"/>
                    <a:gd name="T4" fmla="*/ 156 w 1318"/>
                    <a:gd name="T5" fmla="*/ 0 h 1808"/>
                    <a:gd name="T6" fmla="*/ 46 w 1318"/>
                    <a:gd name="T7" fmla="*/ 46 h 1808"/>
                    <a:gd name="T8" fmla="*/ 46 w 1318"/>
                    <a:gd name="T9" fmla="*/ 46 h 1808"/>
                    <a:gd name="T10" fmla="*/ 0 w 1318"/>
                    <a:gd name="T11" fmla="*/ 157 h 1808"/>
                    <a:gd name="T12" fmla="*/ 0 w 1318"/>
                    <a:gd name="T13" fmla="*/ 903 h 1808"/>
                    <a:gd name="T14" fmla="*/ 0 w 1318"/>
                    <a:gd name="T15" fmla="*/ 1650 h 1808"/>
                    <a:gd name="T16" fmla="*/ 0 w 1318"/>
                    <a:gd name="T17" fmla="*/ 1650 h 1808"/>
                    <a:gd name="T18" fmla="*/ 46 w 1318"/>
                    <a:gd name="T19" fmla="*/ 1761 h 1808"/>
                    <a:gd name="T20" fmla="*/ 46 w 1318"/>
                    <a:gd name="T21" fmla="*/ 1761 h 1808"/>
                    <a:gd name="T22" fmla="*/ 156 w 1318"/>
                    <a:gd name="T23" fmla="*/ 1807 h 1808"/>
                    <a:gd name="T24" fmla="*/ 1147 w 1318"/>
                    <a:gd name="T25" fmla="*/ 1807 h 1808"/>
                    <a:gd name="T26" fmla="*/ 1317 w 1318"/>
                    <a:gd name="T27" fmla="*/ 1807 h 1808"/>
                    <a:gd name="T28" fmla="*/ 1317 w 1318"/>
                    <a:gd name="T29" fmla="*/ 0 h 1808"/>
                    <a:gd name="T30" fmla="*/ 1147 w 1318"/>
                    <a:gd name="T31" fmla="*/ 0 h 1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18" h="1808">
                      <a:moveTo>
                        <a:pt x="1147" y="0"/>
                      </a:moveTo>
                      <a:lnTo>
                        <a:pt x="156" y="0"/>
                      </a:lnTo>
                      <a:lnTo>
                        <a:pt x="156" y="0"/>
                      </a:lnTo>
                      <a:cubicBezTo>
                        <a:pt x="113" y="0"/>
                        <a:pt x="74" y="17"/>
                        <a:pt x="46" y="46"/>
                      </a:cubicBezTo>
                      <a:lnTo>
                        <a:pt x="46" y="46"/>
                      </a:lnTo>
                      <a:cubicBezTo>
                        <a:pt x="17" y="74"/>
                        <a:pt x="0" y="113"/>
                        <a:pt x="0" y="157"/>
                      </a:cubicBezTo>
                      <a:lnTo>
                        <a:pt x="0" y="903"/>
                      </a:lnTo>
                      <a:lnTo>
                        <a:pt x="0" y="1650"/>
                      </a:lnTo>
                      <a:lnTo>
                        <a:pt x="0" y="1650"/>
                      </a:lnTo>
                      <a:cubicBezTo>
                        <a:pt x="0" y="1693"/>
                        <a:pt x="17" y="1733"/>
                        <a:pt x="46" y="1761"/>
                      </a:cubicBezTo>
                      <a:lnTo>
                        <a:pt x="46" y="1761"/>
                      </a:lnTo>
                      <a:cubicBezTo>
                        <a:pt x="74" y="1789"/>
                        <a:pt x="113" y="1807"/>
                        <a:pt x="156" y="1807"/>
                      </a:cubicBezTo>
                      <a:lnTo>
                        <a:pt x="1147" y="1807"/>
                      </a:lnTo>
                      <a:lnTo>
                        <a:pt x="1317" y="1807"/>
                      </a:lnTo>
                      <a:lnTo>
                        <a:pt x="1317" y="0"/>
                      </a:lnTo>
                      <a:lnTo>
                        <a:pt x="1147" y="0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8" name="Freeform 151">
                  <a:extLst>
                    <a:ext uri="{FF2B5EF4-FFF2-40B4-BE49-F238E27FC236}">
                      <a16:creationId xmlns:a16="http://schemas.microsoft.com/office/drawing/2014/main" id="{8C7063BE-2E63-412D-9D03-3D2395D5F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2548" y="3686682"/>
                  <a:ext cx="1169703" cy="1602067"/>
                </a:xfrm>
                <a:custGeom>
                  <a:avLst/>
                  <a:gdLst>
                    <a:gd name="T0" fmla="*/ 167 w 1338"/>
                    <a:gd name="T1" fmla="*/ 19 h 1828"/>
                    <a:gd name="T2" fmla="*/ 167 w 1338"/>
                    <a:gd name="T3" fmla="*/ 19 h 1828"/>
                    <a:gd name="T4" fmla="*/ 64 w 1338"/>
                    <a:gd name="T5" fmla="*/ 63 h 1828"/>
                    <a:gd name="T6" fmla="*/ 64 w 1338"/>
                    <a:gd name="T7" fmla="*/ 63 h 1828"/>
                    <a:gd name="T8" fmla="*/ 20 w 1338"/>
                    <a:gd name="T9" fmla="*/ 167 h 1828"/>
                    <a:gd name="T10" fmla="*/ 20 w 1338"/>
                    <a:gd name="T11" fmla="*/ 1660 h 1828"/>
                    <a:gd name="T12" fmla="*/ 20 w 1338"/>
                    <a:gd name="T13" fmla="*/ 1660 h 1828"/>
                    <a:gd name="T14" fmla="*/ 64 w 1338"/>
                    <a:gd name="T15" fmla="*/ 1764 h 1828"/>
                    <a:gd name="T16" fmla="*/ 64 w 1338"/>
                    <a:gd name="T17" fmla="*/ 1764 h 1828"/>
                    <a:gd name="T18" fmla="*/ 167 w 1338"/>
                    <a:gd name="T19" fmla="*/ 1807 h 1828"/>
                    <a:gd name="T20" fmla="*/ 1318 w 1338"/>
                    <a:gd name="T21" fmla="*/ 1807 h 1828"/>
                    <a:gd name="T22" fmla="*/ 1318 w 1338"/>
                    <a:gd name="T23" fmla="*/ 19 h 1828"/>
                    <a:gd name="T24" fmla="*/ 167 w 1338"/>
                    <a:gd name="T25" fmla="*/ 19 h 1828"/>
                    <a:gd name="T26" fmla="*/ 1328 w 1338"/>
                    <a:gd name="T27" fmla="*/ 1827 h 1828"/>
                    <a:gd name="T28" fmla="*/ 167 w 1338"/>
                    <a:gd name="T29" fmla="*/ 1827 h 1828"/>
                    <a:gd name="T30" fmla="*/ 167 w 1338"/>
                    <a:gd name="T31" fmla="*/ 1827 h 1828"/>
                    <a:gd name="T32" fmla="*/ 50 w 1338"/>
                    <a:gd name="T33" fmla="*/ 1778 h 1828"/>
                    <a:gd name="T34" fmla="*/ 50 w 1338"/>
                    <a:gd name="T35" fmla="*/ 1778 h 1828"/>
                    <a:gd name="T36" fmla="*/ 0 w 1338"/>
                    <a:gd name="T37" fmla="*/ 1660 h 1828"/>
                    <a:gd name="T38" fmla="*/ 0 w 1338"/>
                    <a:gd name="T39" fmla="*/ 167 h 1828"/>
                    <a:gd name="T40" fmla="*/ 0 w 1338"/>
                    <a:gd name="T41" fmla="*/ 167 h 1828"/>
                    <a:gd name="T42" fmla="*/ 50 w 1338"/>
                    <a:gd name="T43" fmla="*/ 49 h 1828"/>
                    <a:gd name="T44" fmla="*/ 50 w 1338"/>
                    <a:gd name="T45" fmla="*/ 49 h 1828"/>
                    <a:gd name="T46" fmla="*/ 167 w 1338"/>
                    <a:gd name="T47" fmla="*/ 0 h 1828"/>
                    <a:gd name="T48" fmla="*/ 1328 w 1338"/>
                    <a:gd name="T49" fmla="*/ 0 h 1828"/>
                    <a:gd name="T50" fmla="*/ 1328 w 1338"/>
                    <a:gd name="T51" fmla="*/ 0 h 1828"/>
                    <a:gd name="T52" fmla="*/ 1337 w 1338"/>
                    <a:gd name="T53" fmla="*/ 10 h 1828"/>
                    <a:gd name="T54" fmla="*/ 1337 w 1338"/>
                    <a:gd name="T55" fmla="*/ 1817 h 1828"/>
                    <a:gd name="T56" fmla="*/ 1337 w 1338"/>
                    <a:gd name="T57" fmla="*/ 1817 h 1828"/>
                    <a:gd name="T58" fmla="*/ 1328 w 1338"/>
                    <a:gd name="T59" fmla="*/ 1827 h 1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338" h="1828">
                      <a:moveTo>
                        <a:pt x="167" y="19"/>
                      </a:moveTo>
                      <a:lnTo>
                        <a:pt x="167" y="19"/>
                      </a:lnTo>
                      <a:cubicBezTo>
                        <a:pt x="128" y="19"/>
                        <a:pt x="91" y="35"/>
                        <a:pt x="64" y="63"/>
                      </a:cubicBezTo>
                      <a:lnTo>
                        <a:pt x="64" y="63"/>
                      </a:lnTo>
                      <a:cubicBezTo>
                        <a:pt x="36" y="91"/>
                        <a:pt x="20" y="128"/>
                        <a:pt x="20" y="167"/>
                      </a:cubicBezTo>
                      <a:lnTo>
                        <a:pt x="20" y="1660"/>
                      </a:lnTo>
                      <a:lnTo>
                        <a:pt x="20" y="1660"/>
                      </a:lnTo>
                      <a:cubicBezTo>
                        <a:pt x="20" y="1699"/>
                        <a:pt x="36" y="1736"/>
                        <a:pt x="64" y="1764"/>
                      </a:cubicBezTo>
                      <a:lnTo>
                        <a:pt x="64" y="1764"/>
                      </a:lnTo>
                      <a:cubicBezTo>
                        <a:pt x="91" y="1792"/>
                        <a:pt x="128" y="1807"/>
                        <a:pt x="167" y="1807"/>
                      </a:cubicBezTo>
                      <a:lnTo>
                        <a:pt x="1318" y="1807"/>
                      </a:lnTo>
                      <a:lnTo>
                        <a:pt x="1318" y="19"/>
                      </a:lnTo>
                      <a:lnTo>
                        <a:pt x="167" y="19"/>
                      </a:lnTo>
                      <a:close/>
                      <a:moveTo>
                        <a:pt x="1328" y="1827"/>
                      </a:moveTo>
                      <a:lnTo>
                        <a:pt x="167" y="1827"/>
                      </a:lnTo>
                      <a:lnTo>
                        <a:pt x="167" y="1827"/>
                      </a:lnTo>
                      <a:cubicBezTo>
                        <a:pt x="123" y="1827"/>
                        <a:pt x="81" y="1810"/>
                        <a:pt x="50" y="1778"/>
                      </a:cubicBezTo>
                      <a:lnTo>
                        <a:pt x="50" y="1778"/>
                      </a:lnTo>
                      <a:cubicBezTo>
                        <a:pt x="18" y="1746"/>
                        <a:pt x="0" y="1704"/>
                        <a:pt x="0" y="1660"/>
                      </a:cubicBezTo>
                      <a:lnTo>
                        <a:pt x="0" y="167"/>
                      </a:lnTo>
                      <a:lnTo>
                        <a:pt x="0" y="167"/>
                      </a:lnTo>
                      <a:cubicBezTo>
                        <a:pt x="0" y="122"/>
                        <a:pt x="18" y="80"/>
                        <a:pt x="50" y="49"/>
                      </a:cubicBezTo>
                      <a:lnTo>
                        <a:pt x="50" y="49"/>
                      </a:lnTo>
                      <a:cubicBezTo>
                        <a:pt x="81" y="17"/>
                        <a:pt x="123" y="0"/>
                        <a:pt x="167" y="0"/>
                      </a:cubicBezTo>
                      <a:lnTo>
                        <a:pt x="1328" y="0"/>
                      </a:lnTo>
                      <a:lnTo>
                        <a:pt x="1328" y="0"/>
                      </a:lnTo>
                      <a:cubicBezTo>
                        <a:pt x="1332" y="0"/>
                        <a:pt x="1337" y="5"/>
                        <a:pt x="1337" y="10"/>
                      </a:cubicBezTo>
                      <a:lnTo>
                        <a:pt x="1337" y="1817"/>
                      </a:lnTo>
                      <a:lnTo>
                        <a:pt x="1337" y="1817"/>
                      </a:lnTo>
                      <a:cubicBezTo>
                        <a:pt x="1337" y="1823"/>
                        <a:pt x="1332" y="1827"/>
                        <a:pt x="1328" y="18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9" name="Freeform 152">
                  <a:extLst>
                    <a:ext uri="{FF2B5EF4-FFF2-40B4-BE49-F238E27FC236}">
                      <a16:creationId xmlns:a16="http://schemas.microsoft.com/office/drawing/2014/main" id="{F696DBDA-262F-42F4-9FCE-D41D182D3E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4529" y="3694403"/>
                  <a:ext cx="857009" cy="795242"/>
                </a:xfrm>
                <a:custGeom>
                  <a:avLst/>
                  <a:gdLst>
                    <a:gd name="T0" fmla="*/ 976 w 977"/>
                    <a:gd name="T1" fmla="*/ 903 h 909"/>
                    <a:gd name="T2" fmla="*/ 976 w 977"/>
                    <a:gd name="T3" fmla="*/ 157 h 909"/>
                    <a:gd name="T4" fmla="*/ 976 w 977"/>
                    <a:gd name="T5" fmla="*/ 157 h 909"/>
                    <a:gd name="T6" fmla="*/ 930 w 977"/>
                    <a:gd name="T7" fmla="*/ 46 h 909"/>
                    <a:gd name="T8" fmla="*/ 930 w 977"/>
                    <a:gd name="T9" fmla="*/ 46 h 909"/>
                    <a:gd name="T10" fmla="*/ 819 w 977"/>
                    <a:gd name="T11" fmla="*/ 0 h 909"/>
                    <a:gd name="T12" fmla="*/ 0 w 977"/>
                    <a:gd name="T13" fmla="*/ 0 h 909"/>
                    <a:gd name="T14" fmla="*/ 0 w 977"/>
                    <a:gd name="T15" fmla="*/ 908 h 909"/>
                    <a:gd name="T16" fmla="*/ 976 w 977"/>
                    <a:gd name="T17" fmla="*/ 908 h 909"/>
                    <a:gd name="T18" fmla="*/ 976 w 977"/>
                    <a:gd name="T19" fmla="*/ 903 h 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7" h="909">
                      <a:moveTo>
                        <a:pt x="976" y="903"/>
                      </a:moveTo>
                      <a:lnTo>
                        <a:pt x="976" y="157"/>
                      </a:lnTo>
                      <a:lnTo>
                        <a:pt x="976" y="157"/>
                      </a:lnTo>
                      <a:cubicBezTo>
                        <a:pt x="976" y="113"/>
                        <a:pt x="958" y="74"/>
                        <a:pt x="930" y="46"/>
                      </a:cubicBezTo>
                      <a:lnTo>
                        <a:pt x="930" y="46"/>
                      </a:lnTo>
                      <a:cubicBezTo>
                        <a:pt x="902" y="17"/>
                        <a:pt x="863" y="0"/>
                        <a:pt x="819" y="0"/>
                      </a:cubicBezTo>
                      <a:lnTo>
                        <a:pt x="0" y="0"/>
                      </a:lnTo>
                      <a:lnTo>
                        <a:pt x="0" y="908"/>
                      </a:lnTo>
                      <a:lnTo>
                        <a:pt x="976" y="908"/>
                      </a:lnTo>
                      <a:lnTo>
                        <a:pt x="976" y="903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0" name="Freeform 153">
                  <a:extLst>
                    <a:ext uri="{FF2B5EF4-FFF2-40B4-BE49-F238E27FC236}">
                      <a16:creationId xmlns:a16="http://schemas.microsoft.com/office/drawing/2014/main" id="{4697126B-F105-4189-9151-1D1C50651F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6809" y="3686682"/>
                  <a:ext cx="872450" cy="810684"/>
                </a:xfrm>
                <a:custGeom>
                  <a:avLst/>
                  <a:gdLst>
                    <a:gd name="T0" fmla="*/ 19 w 997"/>
                    <a:gd name="T1" fmla="*/ 908 h 928"/>
                    <a:gd name="T2" fmla="*/ 976 w 997"/>
                    <a:gd name="T3" fmla="*/ 908 h 928"/>
                    <a:gd name="T4" fmla="*/ 976 w 997"/>
                    <a:gd name="T5" fmla="*/ 167 h 928"/>
                    <a:gd name="T6" fmla="*/ 976 w 997"/>
                    <a:gd name="T7" fmla="*/ 167 h 928"/>
                    <a:gd name="T8" fmla="*/ 933 w 997"/>
                    <a:gd name="T9" fmla="*/ 63 h 928"/>
                    <a:gd name="T10" fmla="*/ 933 w 997"/>
                    <a:gd name="T11" fmla="*/ 63 h 928"/>
                    <a:gd name="T12" fmla="*/ 829 w 997"/>
                    <a:gd name="T13" fmla="*/ 19 h 928"/>
                    <a:gd name="T14" fmla="*/ 19 w 997"/>
                    <a:gd name="T15" fmla="*/ 19 h 928"/>
                    <a:gd name="T16" fmla="*/ 19 w 997"/>
                    <a:gd name="T17" fmla="*/ 908 h 928"/>
                    <a:gd name="T18" fmla="*/ 986 w 997"/>
                    <a:gd name="T19" fmla="*/ 927 h 928"/>
                    <a:gd name="T20" fmla="*/ 10 w 997"/>
                    <a:gd name="T21" fmla="*/ 927 h 928"/>
                    <a:gd name="T22" fmla="*/ 10 w 997"/>
                    <a:gd name="T23" fmla="*/ 927 h 928"/>
                    <a:gd name="T24" fmla="*/ 0 w 997"/>
                    <a:gd name="T25" fmla="*/ 918 h 928"/>
                    <a:gd name="T26" fmla="*/ 0 w 997"/>
                    <a:gd name="T27" fmla="*/ 10 h 928"/>
                    <a:gd name="T28" fmla="*/ 0 w 997"/>
                    <a:gd name="T29" fmla="*/ 10 h 928"/>
                    <a:gd name="T30" fmla="*/ 10 w 997"/>
                    <a:gd name="T31" fmla="*/ 0 h 928"/>
                    <a:gd name="T32" fmla="*/ 829 w 997"/>
                    <a:gd name="T33" fmla="*/ 0 h 928"/>
                    <a:gd name="T34" fmla="*/ 829 w 997"/>
                    <a:gd name="T35" fmla="*/ 0 h 928"/>
                    <a:gd name="T36" fmla="*/ 947 w 997"/>
                    <a:gd name="T37" fmla="*/ 49 h 928"/>
                    <a:gd name="T38" fmla="*/ 947 w 997"/>
                    <a:gd name="T39" fmla="*/ 49 h 928"/>
                    <a:gd name="T40" fmla="*/ 996 w 997"/>
                    <a:gd name="T41" fmla="*/ 167 h 928"/>
                    <a:gd name="T42" fmla="*/ 996 w 997"/>
                    <a:gd name="T43" fmla="*/ 918 h 928"/>
                    <a:gd name="T44" fmla="*/ 996 w 997"/>
                    <a:gd name="T45" fmla="*/ 918 h 928"/>
                    <a:gd name="T46" fmla="*/ 986 w 997"/>
                    <a:gd name="T47" fmla="*/ 927 h 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97" h="928">
                      <a:moveTo>
                        <a:pt x="19" y="908"/>
                      </a:moveTo>
                      <a:lnTo>
                        <a:pt x="976" y="908"/>
                      </a:lnTo>
                      <a:lnTo>
                        <a:pt x="976" y="167"/>
                      </a:lnTo>
                      <a:lnTo>
                        <a:pt x="976" y="167"/>
                      </a:lnTo>
                      <a:cubicBezTo>
                        <a:pt x="976" y="128"/>
                        <a:pt x="961" y="91"/>
                        <a:pt x="933" y="63"/>
                      </a:cubicBezTo>
                      <a:lnTo>
                        <a:pt x="933" y="63"/>
                      </a:lnTo>
                      <a:cubicBezTo>
                        <a:pt x="906" y="35"/>
                        <a:pt x="868" y="19"/>
                        <a:pt x="829" y="19"/>
                      </a:cubicBezTo>
                      <a:lnTo>
                        <a:pt x="19" y="19"/>
                      </a:lnTo>
                      <a:lnTo>
                        <a:pt x="19" y="908"/>
                      </a:lnTo>
                      <a:close/>
                      <a:moveTo>
                        <a:pt x="986" y="927"/>
                      </a:moveTo>
                      <a:lnTo>
                        <a:pt x="10" y="927"/>
                      </a:lnTo>
                      <a:lnTo>
                        <a:pt x="10" y="927"/>
                      </a:lnTo>
                      <a:cubicBezTo>
                        <a:pt x="4" y="927"/>
                        <a:pt x="0" y="923"/>
                        <a:pt x="0" y="918"/>
                      </a:cubicBezTo>
                      <a:lnTo>
                        <a:pt x="0" y="10"/>
                      </a:lnTo>
                      <a:lnTo>
                        <a:pt x="0" y="10"/>
                      </a:lnTo>
                      <a:cubicBezTo>
                        <a:pt x="0" y="5"/>
                        <a:pt x="4" y="0"/>
                        <a:pt x="10" y="0"/>
                      </a:cubicBezTo>
                      <a:lnTo>
                        <a:pt x="829" y="0"/>
                      </a:lnTo>
                      <a:lnTo>
                        <a:pt x="829" y="0"/>
                      </a:lnTo>
                      <a:cubicBezTo>
                        <a:pt x="873" y="0"/>
                        <a:pt x="915" y="17"/>
                        <a:pt x="947" y="49"/>
                      </a:cubicBezTo>
                      <a:lnTo>
                        <a:pt x="947" y="49"/>
                      </a:lnTo>
                      <a:cubicBezTo>
                        <a:pt x="979" y="80"/>
                        <a:pt x="996" y="122"/>
                        <a:pt x="996" y="167"/>
                      </a:cubicBezTo>
                      <a:lnTo>
                        <a:pt x="996" y="918"/>
                      </a:lnTo>
                      <a:lnTo>
                        <a:pt x="996" y="918"/>
                      </a:lnTo>
                      <a:cubicBezTo>
                        <a:pt x="996" y="923"/>
                        <a:pt x="992" y="927"/>
                        <a:pt x="986" y="9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1" name="Freeform 154">
                  <a:extLst>
                    <a:ext uri="{FF2B5EF4-FFF2-40B4-BE49-F238E27FC236}">
                      <a16:creationId xmlns:a16="http://schemas.microsoft.com/office/drawing/2014/main" id="{828AB5F7-2674-4368-BB1D-68912A5130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5084" y="4721269"/>
                  <a:ext cx="567480" cy="308832"/>
                </a:xfrm>
                <a:custGeom>
                  <a:avLst/>
                  <a:gdLst>
                    <a:gd name="T0" fmla="*/ 634 w 649"/>
                    <a:gd name="T1" fmla="*/ 246 h 352"/>
                    <a:gd name="T2" fmla="*/ 634 w 649"/>
                    <a:gd name="T3" fmla="*/ 246 h 352"/>
                    <a:gd name="T4" fmla="*/ 648 w 649"/>
                    <a:gd name="T5" fmla="*/ 246 h 352"/>
                    <a:gd name="T6" fmla="*/ 648 w 649"/>
                    <a:gd name="T7" fmla="*/ 176 h 352"/>
                    <a:gd name="T8" fmla="*/ 648 w 649"/>
                    <a:gd name="T9" fmla="*/ 105 h 352"/>
                    <a:gd name="T10" fmla="*/ 648 w 649"/>
                    <a:gd name="T11" fmla="*/ 105 h 352"/>
                    <a:gd name="T12" fmla="*/ 634 w 649"/>
                    <a:gd name="T13" fmla="*/ 107 h 352"/>
                    <a:gd name="T14" fmla="*/ 634 w 649"/>
                    <a:gd name="T15" fmla="*/ 107 h 352"/>
                    <a:gd name="T16" fmla="*/ 546 w 649"/>
                    <a:gd name="T17" fmla="*/ 19 h 352"/>
                    <a:gd name="T18" fmla="*/ 546 w 649"/>
                    <a:gd name="T19" fmla="*/ 19 h 352"/>
                    <a:gd name="T20" fmla="*/ 548 w 649"/>
                    <a:gd name="T21" fmla="*/ 0 h 352"/>
                    <a:gd name="T22" fmla="*/ 324 w 649"/>
                    <a:gd name="T23" fmla="*/ 0 h 352"/>
                    <a:gd name="T24" fmla="*/ 97 w 649"/>
                    <a:gd name="T25" fmla="*/ 0 h 352"/>
                    <a:gd name="T26" fmla="*/ 97 w 649"/>
                    <a:gd name="T27" fmla="*/ 0 h 352"/>
                    <a:gd name="T28" fmla="*/ 98 w 649"/>
                    <a:gd name="T29" fmla="*/ 19 h 352"/>
                    <a:gd name="T30" fmla="*/ 98 w 649"/>
                    <a:gd name="T31" fmla="*/ 19 h 352"/>
                    <a:gd name="T32" fmla="*/ 10 w 649"/>
                    <a:gd name="T33" fmla="*/ 107 h 352"/>
                    <a:gd name="T34" fmla="*/ 10 w 649"/>
                    <a:gd name="T35" fmla="*/ 107 h 352"/>
                    <a:gd name="T36" fmla="*/ 0 w 649"/>
                    <a:gd name="T37" fmla="*/ 106 h 352"/>
                    <a:gd name="T38" fmla="*/ 0 w 649"/>
                    <a:gd name="T39" fmla="*/ 176 h 352"/>
                    <a:gd name="T40" fmla="*/ 0 w 649"/>
                    <a:gd name="T41" fmla="*/ 246 h 352"/>
                    <a:gd name="T42" fmla="*/ 0 w 649"/>
                    <a:gd name="T43" fmla="*/ 246 h 352"/>
                    <a:gd name="T44" fmla="*/ 10 w 649"/>
                    <a:gd name="T45" fmla="*/ 246 h 352"/>
                    <a:gd name="T46" fmla="*/ 10 w 649"/>
                    <a:gd name="T47" fmla="*/ 246 h 352"/>
                    <a:gd name="T48" fmla="*/ 98 w 649"/>
                    <a:gd name="T49" fmla="*/ 334 h 352"/>
                    <a:gd name="T50" fmla="*/ 98 w 649"/>
                    <a:gd name="T51" fmla="*/ 334 h 352"/>
                    <a:gd name="T52" fmla="*/ 97 w 649"/>
                    <a:gd name="T53" fmla="*/ 351 h 352"/>
                    <a:gd name="T54" fmla="*/ 324 w 649"/>
                    <a:gd name="T55" fmla="*/ 351 h 352"/>
                    <a:gd name="T56" fmla="*/ 547 w 649"/>
                    <a:gd name="T57" fmla="*/ 351 h 352"/>
                    <a:gd name="T58" fmla="*/ 547 w 649"/>
                    <a:gd name="T59" fmla="*/ 351 h 352"/>
                    <a:gd name="T60" fmla="*/ 546 w 649"/>
                    <a:gd name="T61" fmla="*/ 334 h 352"/>
                    <a:gd name="T62" fmla="*/ 546 w 649"/>
                    <a:gd name="T63" fmla="*/ 334 h 352"/>
                    <a:gd name="T64" fmla="*/ 634 w 649"/>
                    <a:gd name="T65" fmla="*/ 246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49" h="352">
                      <a:moveTo>
                        <a:pt x="634" y="246"/>
                      </a:moveTo>
                      <a:lnTo>
                        <a:pt x="634" y="246"/>
                      </a:lnTo>
                      <a:cubicBezTo>
                        <a:pt x="639" y="246"/>
                        <a:pt x="644" y="246"/>
                        <a:pt x="648" y="246"/>
                      </a:cubicBezTo>
                      <a:lnTo>
                        <a:pt x="648" y="176"/>
                      </a:lnTo>
                      <a:lnTo>
                        <a:pt x="648" y="105"/>
                      </a:lnTo>
                      <a:lnTo>
                        <a:pt x="648" y="105"/>
                      </a:lnTo>
                      <a:cubicBezTo>
                        <a:pt x="644" y="106"/>
                        <a:pt x="639" y="107"/>
                        <a:pt x="634" y="107"/>
                      </a:cubicBezTo>
                      <a:lnTo>
                        <a:pt x="634" y="107"/>
                      </a:lnTo>
                      <a:cubicBezTo>
                        <a:pt x="585" y="107"/>
                        <a:pt x="546" y="67"/>
                        <a:pt x="546" y="19"/>
                      </a:cubicBezTo>
                      <a:lnTo>
                        <a:pt x="546" y="19"/>
                      </a:lnTo>
                      <a:cubicBezTo>
                        <a:pt x="546" y="12"/>
                        <a:pt x="546" y="6"/>
                        <a:pt x="548" y="0"/>
                      </a:cubicBezTo>
                      <a:lnTo>
                        <a:pt x="324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cubicBezTo>
                        <a:pt x="97" y="6"/>
                        <a:pt x="98" y="12"/>
                        <a:pt x="98" y="19"/>
                      </a:cubicBezTo>
                      <a:lnTo>
                        <a:pt x="98" y="19"/>
                      </a:lnTo>
                      <a:cubicBezTo>
                        <a:pt x="98" y="67"/>
                        <a:pt x="59" y="107"/>
                        <a:pt x="10" y="107"/>
                      </a:cubicBezTo>
                      <a:lnTo>
                        <a:pt x="10" y="107"/>
                      </a:lnTo>
                      <a:cubicBezTo>
                        <a:pt x="7" y="107"/>
                        <a:pt x="3" y="106"/>
                        <a:pt x="0" y="106"/>
                      </a:cubicBezTo>
                      <a:lnTo>
                        <a:pt x="0" y="176"/>
                      </a:lnTo>
                      <a:lnTo>
                        <a:pt x="0" y="246"/>
                      </a:lnTo>
                      <a:lnTo>
                        <a:pt x="0" y="246"/>
                      </a:lnTo>
                      <a:cubicBezTo>
                        <a:pt x="3" y="246"/>
                        <a:pt x="7" y="246"/>
                        <a:pt x="10" y="246"/>
                      </a:cubicBezTo>
                      <a:lnTo>
                        <a:pt x="10" y="246"/>
                      </a:lnTo>
                      <a:cubicBezTo>
                        <a:pt x="59" y="246"/>
                        <a:pt x="98" y="285"/>
                        <a:pt x="98" y="334"/>
                      </a:cubicBezTo>
                      <a:lnTo>
                        <a:pt x="98" y="334"/>
                      </a:lnTo>
                      <a:cubicBezTo>
                        <a:pt x="98" y="340"/>
                        <a:pt x="97" y="345"/>
                        <a:pt x="97" y="351"/>
                      </a:cubicBezTo>
                      <a:lnTo>
                        <a:pt x="324" y="351"/>
                      </a:lnTo>
                      <a:lnTo>
                        <a:pt x="547" y="351"/>
                      </a:lnTo>
                      <a:lnTo>
                        <a:pt x="547" y="351"/>
                      </a:lnTo>
                      <a:cubicBezTo>
                        <a:pt x="546" y="345"/>
                        <a:pt x="546" y="340"/>
                        <a:pt x="546" y="334"/>
                      </a:cubicBezTo>
                      <a:lnTo>
                        <a:pt x="546" y="334"/>
                      </a:lnTo>
                      <a:cubicBezTo>
                        <a:pt x="546" y="285"/>
                        <a:pt x="585" y="246"/>
                        <a:pt x="634" y="24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2" name="Freeform 155">
                  <a:extLst>
                    <a:ext uri="{FF2B5EF4-FFF2-40B4-BE49-F238E27FC236}">
                      <a16:creationId xmlns:a16="http://schemas.microsoft.com/office/drawing/2014/main" id="{A930929B-19BD-4F04-BDFD-51BBFFE95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7363" y="4713548"/>
                  <a:ext cx="586781" cy="324274"/>
                </a:xfrm>
                <a:custGeom>
                  <a:avLst/>
                  <a:gdLst>
                    <a:gd name="T0" fmla="*/ 547 w 669"/>
                    <a:gd name="T1" fmla="*/ 350 h 372"/>
                    <a:gd name="T2" fmla="*/ 546 w 669"/>
                    <a:gd name="T3" fmla="*/ 343 h 372"/>
                    <a:gd name="T4" fmla="*/ 644 w 669"/>
                    <a:gd name="T5" fmla="*/ 245 h 372"/>
                    <a:gd name="T6" fmla="*/ 649 w 669"/>
                    <a:gd name="T7" fmla="*/ 245 h 372"/>
                    <a:gd name="T8" fmla="*/ 649 w 669"/>
                    <a:gd name="T9" fmla="*/ 126 h 372"/>
                    <a:gd name="T10" fmla="*/ 644 w 669"/>
                    <a:gd name="T11" fmla="*/ 126 h 372"/>
                    <a:gd name="T12" fmla="*/ 546 w 669"/>
                    <a:gd name="T13" fmla="*/ 28 h 372"/>
                    <a:gd name="T14" fmla="*/ 118 w 669"/>
                    <a:gd name="T15" fmla="*/ 19 h 372"/>
                    <a:gd name="T16" fmla="*/ 118 w 669"/>
                    <a:gd name="T17" fmla="*/ 28 h 372"/>
                    <a:gd name="T18" fmla="*/ 20 w 669"/>
                    <a:gd name="T19" fmla="*/ 126 h 372"/>
                    <a:gd name="T20" fmla="*/ 19 w 669"/>
                    <a:gd name="T21" fmla="*/ 245 h 372"/>
                    <a:gd name="T22" fmla="*/ 20 w 669"/>
                    <a:gd name="T23" fmla="*/ 245 h 372"/>
                    <a:gd name="T24" fmla="*/ 118 w 669"/>
                    <a:gd name="T25" fmla="*/ 343 h 372"/>
                    <a:gd name="T26" fmla="*/ 557 w 669"/>
                    <a:gd name="T27" fmla="*/ 371 h 372"/>
                    <a:gd name="T28" fmla="*/ 107 w 669"/>
                    <a:gd name="T29" fmla="*/ 371 h 372"/>
                    <a:gd name="T30" fmla="*/ 98 w 669"/>
                    <a:gd name="T31" fmla="*/ 366 h 372"/>
                    <a:gd name="T32" fmla="*/ 97 w 669"/>
                    <a:gd name="T33" fmla="*/ 358 h 372"/>
                    <a:gd name="T34" fmla="*/ 98 w 669"/>
                    <a:gd name="T35" fmla="*/ 343 h 372"/>
                    <a:gd name="T36" fmla="*/ 20 w 669"/>
                    <a:gd name="T37" fmla="*/ 264 h 372"/>
                    <a:gd name="T38" fmla="*/ 11 w 669"/>
                    <a:gd name="T39" fmla="*/ 265 h 372"/>
                    <a:gd name="T40" fmla="*/ 3 w 669"/>
                    <a:gd name="T41" fmla="*/ 262 h 372"/>
                    <a:gd name="T42" fmla="*/ 0 w 669"/>
                    <a:gd name="T43" fmla="*/ 115 h 372"/>
                    <a:gd name="T44" fmla="*/ 3 w 669"/>
                    <a:gd name="T45" fmla="*/ 107 h 372"/>
                    <a:gd name="T46" fmla="*/ 11 w 669"/>
                    <a:gd name="T47" fmla="*/ 106 h 372"/>
                    <a:gd name="T48" fmla="*/ 20 w 669"/>
                    <a:gd name="T49" fmla="*/ 106 h 372"/>
                    <a:gd name="T50" fmla="*/ 98 w 669"/>
                    <a:gd name="T51" fmla="*/ 28 h 372"/>
                    <a:gd name="T52" fmla="*/ 97 w 669"/>
                    <a:gd name="T53" fmla="*/ 12 h 372"/>
                    <a:gd name="T54" fmla="*/ 98 w 669"/>
                    <a:gd name="T55" fmla="*/ 3 h 372"/>
                    <a:gd name="T56" fmla="*/ 107 w 669"/>
                    <a:gd name="T57" fmla="*/ 0 h 372"/>
                    <a:gd name="T58" fmla="*/ 558 w 669"/>
                    <a:gd name="T59" fmla="*/ 0 h 372"/>
                    <a:gd name="T60" fmla="*/ 565 w 669"/>
                    <a:gd name="T61" fmla="*/ 3 h 372"/>
                    <a:gd name="T62" fmla="*/ 568 w 669"/>
                    <a:gd name="T63" fmla="*/ 12 h 372"/>
                    <a:gd name="T64" fmla="*/ 566 w 669"/>
                    <a:gd name="T65" fmla="*/ 28 h 372"/>
                    <a:gd name="T66" fmla="*/ 644 w 669"/>
                    <a:gd name="T67" fmla="*/ 106 h 372"/>
                    <a:gd name="T68" fmla="*/ 656 w 669"/>
                    <a:gd name="T69" fmla="*/ 105 h 372"/>
                    <a:gd name="T70" fmla="*/ 664 w 669"/>
                    <a:gd name="T71" fmla="*/ 107 h 372"/>
                    <a:gd name="T72" fmla="*/ 668 w 669"/>
                    <a:gd name="T73" fmla="*/ 255 h 372"/>
                    <a:gd name="T74" fmla="*/ 664 w 669"/>
                    <a:gd name="T75" fmla="*/ 263 h 372"/>
                    <a:gd name="T76" fmla="*/ 656 w 669"/>
                    <a:gd name="T77" fmla="*/ 266 h 372"/>
                    <a:gd name="T78" fmla="*/ 644 w 669"/>
                    <a:gd name="T79" fmla="*/ 264 h 372"/>
                    <a:gd name="T80" fmla="*/ 566 w 669"/>
                    <a:gd name="T81" fmla="*/ 343 h 372"/>
                    <a:gd name="T82" fmla="*/ 568 w 669"/>
                    <a:gd name="T83" fmla="*/ 358 h 372"/>
                    <a:gd name="T84" fmla="*/ 565 w 669"/>
                    <a:gd name="T85" fmla="*/ 366 h 372"/>
                    <a:gd name="T86" fmla="*/ 557 w 669"/>
                    <a:gd name="T87" fmla="*/ 371 h 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69" h="372">
                      <a:moveTo>
                        <a:pt x="118" y="350"/>
                      </a:moveTo>
                      <a:lnTo>
                        <a:pt x="547" y="350"/>
                      </a:lnTo>
                      <a:lnTo>
                        <a:pt x="547" y="350"/>
                      </a:lnTo>
                      <a:cubicBezTo>
                        <a:pt x="546" y="347"/>
                        <a:pt x="546" y="345"/>
                        <a:pt x="546" y="343"/>
                      </a:cubicBezTo>
                      <a:lnTo>
                        <a:pt x="546" y="343"/>
                      </a:lnTo>
                      <a:cubicBezTo>
                        <a:pt x="546" y="289"/>
                        <a:pt x="590" y="245"/>
                        <a:pt x="644" y="245"/>
                      </a:cubicBezTo>
                      <a:lnTo>
                        <a:pt x="644" y="245"/>
                      </a:lnTo>
                      <a:cubicBezTo>
                        <a:pt x="645" y="245"/>
                        <a:pt x="647" y="245"/>
                        <a:pt x="649" y="245"/>
                      </a:cubicBezTo>
                      <a:lnTo>
                        <a:pt x="649" y="126"/>
                      </a:lnTo>
                      <a:lnTo>
                        <a:pt x="649" y="126"/>
                      </a:lnTo>
                      <a:cubicBezTo>
                        <a:pt x="647" y="126"/>
                        <a:pt x="645" y="126"/>
                        <a:pt x="644" y="126"/>
                      </a:cubicBezTo>
                      <a:lnTo>
                        <a:pt x="644" y="126"/>
                      </a:lnTo>
                      <a:cubicBezTo>
                        <a:pt x="590" y="126"/>
                        <a:pt x="546" y="81"/>
                        <a:pt x="546" y="28"/>
                      </a:cubicBezTo>
                      <a:lnTo>
                        <a:pt x="546" y="28"/>
                      </a:lnTo>
                      <a:cubicBezTo>
                        <a:pt x="546" y="25"/>
                        <a:pt x="546" y="22"/>
                        <a:pt x="547" y="19"/>
                      </a:cubicBezTo>
                      <a:lnTo>
                        <a:pt x="118" y="19"/>
                      </a:lnTo>
                      <a:lnTo>
                        <a:pt x="118" y="19"/>
                      </a:lnTo>
                      <a:cubicBezTo>
                        <a:pt x="118" y="22"/>
                        <a:pt x="118" y="25"/>
                        <a:pt x="118" y="28"/>
                      </a:cubicBezTo>
                      <a:lnTo>
                        <a:pt x="118" y="28"/>
                      </a:lnTo>
                      <a:cubicBezTo>
                        <a:pt x="118" y="81"/>
                        <a:pt x="74" y="126"/>
                        <a:pt x="20" y="126"/>
                      </a:cubicBezTo>
                      <a:lnTo>
                        <a:pt x="19" y="126"/>
                      </a:lnTo>
                      <a:lnTo>
                        <a:pt x="19" y="245"/>
                      </a:lnTo>
                      <a:lnTo>
                        <a:pt x="20" y="245"/>
                      </a:lnTo>
                      <a:lnTo>
                        <a:pt x="20" y="245"/>
                      </a:lnTo>
                      <a:cubicBezTo>
                        <a:pt x="74" y="245"/>
                        <a:pt x="118" y="289"/>
                        <a:pt x="118" y="343"/>
                      </a:cubicBezTo>
                      <a:lnTo>
                        <a:pt x="118" y="343"/>
                      </a:lnTo>
                      <a:cubicBezTo>
                        <a:pt x="118" y="345"/>
                        <a:pt x="118" y="347"/>
                        <a:pt x="118" y="350"/>
                      </a:cubicBezTo>
                      <a:close/>
                      <a:moveTo>
                        <a:pt x="557" y="371"/>
                      </a:moveTo>
                      <a:lnTo>
                        <a:pt x="107" y="371"/>
                      </a:lnTo>
                      <a:lnTo>
                        <a:pt x="107" y="371"/>
                      </a:lnTo>
                      <a:cubicBezTo>
                        <a:pt x="104" y="371"/>
                        <a:pt x="100" y="368"/>
                        <a:pt x="98" y="366"/>
                      </a:cubicBezTo>
                      <a:lnTo>
                        <a:pt x="98" y="366"/>
                      </a:lnTo>
                      <a:cubicBezTo>
                        <a:pt x="97" y="364"/>
                        <a:pt x="96" y="361"/>
                        <a:pt x="97" y="358"/>
                      </a:cubicBezTo>
                      <a:lnTo>
                        <a:pt x="97" y="358"/>
                      </a:lnTo>
                      <a:cubicBezTo>
                        <a:pt x="98" y="353"/>
                        <a:pt x="98" y="347"/>
                        <a:pt x="98" y="343"/>
                      </a:cubicBezTo>
                      <a:lnTo>
                        <a:pt x="98" y="343"/>
                      </a:lnTo>
                      <a:cubicBezTo>
                        <a:pt x="98" y="300"/>
                        <a:pt x="63" y="264"/>
                        <a:pt x="20" y="264"/>
                      </a:cubicBezTo>
                      <a:lnTo>
                        <a:pt x="20" y="264"/>
                      </a:lnTo>
                      <a:cubicBezTo>
                        <a:pt x="17" y="264"/>
                        <a:pt x="14" y="265"/>
                        <a:pt x="11" y="265"/>
                      </a:cubicBezTo>
                      <a:lnTo>
                        <a:pt x="11" y="265"/>
                      </a:lnTo>
                      <a:cubicBezTo>
                        <a:pt x="8" y="265"/>
                        <a:pt x="5" y="264"/>
                        <a:pt x="3" y="262"/>
                      </a:cubicBezTo>
                      <a:lnTo>
                        <a:pt x="3" y="262"/>
                      </a:lnTo>
                      <a:cubicBezTo>
                        <a:pt x="1" y="261"/>
                        <a:pt x="0" y="258"/>
                        <a:pt x="0" y="255"/>
                      </a:cubicBezTo>
                      <a:lnTo>
                        <a:pt x="0" y="115"/>
                      </a:lnTo>
                      <a:lnTo>
                        <a:pt x="0" y="115"/>
                      </a:lnTo>
                      <a:cubicBezTo>
                        <a:pt x="0" y="113"/>
                        <a:pt x="1" y="110"/>
                        <a:pt x="3" y="107"/>
                      </a:cubicBezTo>
                      <a:lnTo>
                        <a:pt x="3" y="107"/>
                      </a:lnTo>
                      <a:cubicBezTo>
                        <a:pt x="5" y="106"/>
                        <a:pt x="8" y="105"/>
                        <a:pt x="11" y="106"/>
                      </a:cubicBezTo>
                      <a:lnTo>
                        <a:pt x="11" y="106"/>
                      </a:lnTo>
                      <a:cubicBezTo>
                        <a:pt x="14" y="106"/>
                        <a:pt x="17" y="106"/>
                        <a:pt x="20" y="106"/>
                      </a:cubicBezTo>
                      <a:lnTo>
                        <a:pt x="20" y="106"/>
                      </a:lnTo>
                      <a:cubicBezTo>
                        <a:pt x="63" y="106"/>
                        <a:pt x="98" y="71"/>
                        <a:pt x="98" y="28"/>
                      </a:cubicBezTo>
                      <a:lnTo>
                        <a:pt x="98" y="28"/>
                      </a:lnTo>
                      <a:cubicBezTo>
                        <a:pt x="98" y="22"/>
                        <a:pt x="98" y="17"/>
                        <a:pt x="97" y="12"/>
                      </a:cubicBezTo>
                      <a:lnTo>
                        <a:pt x="97" y="12"/>
                      </a:lnTo>
                      <a:cubicBezTo>
                        <a:pt x="96" y="8"/>
                        <a:pt x="97" y="6"/>
                        <a:pt x="98" y="3"/>
                      </a:cubicBezTo>
                      <a:lnTo>
                        <a:pt x="98" y="3"/>
                      </a:lnTo>
                      <a:cubicBezTo>
                        <a:pt x="100" y="1"/>
                        <a:pt x="103" y="0"/>
                        <a:pt x="107" y="0"/>
                      </a:cubicBezTo>
                      <a:lnTo>
                        <a:pt x="558" y="0"/>
                      </a:lnTo>
                      <a:lnTo>
                        <a:pt x="558" y="0"/>
                      </a:lnTo>
                      <a:cubicBezTo>
                        <a:pt x="561" y="0"/>
                        <a:pt x="563" y="1"/>
                        <a:pt x="565" y="3"/>
                      </a:cubicBezTo>
                      <a:lnTo>
                        <a:pt x="565" y="3"/>
                      </a:lnTo>
                      <a:cubicBezTo>
                        <a:pt x="568" y="6"/>
                        <a:pt x="568" y="8"/>
                        <a:pt x="568" y="12"/>
                      </a:cubicBezTo>
                      <a:lnTo>
                        <a:pt x="568" y="12"/>
                      </a:lnTo>
                      <a:cubicBezTo>
                        <a:pt x="566" y="17"/>
                        <a:pt x="566" y="22"/>
                        <a:pt x="566" y="28"/>
                      </a:cubicBezTo>
                      <a:lnTo>
                        <a:pt x="566" y="28"/>
                      </a:lnTo>
                      <a:cubicBezTo>
                        <a:pt x="566" y="71"/>
                        <a:pt x="601" y="106"/>
                        <a:pt x="644" y="106"/>
                      </a:cubicBezTo>
                      <a:lnTo>
                        <a:pt x="644" y="106"/>
                      </a:lnTo>
                      <a:cubicBezTo>
                        <a:pt x="648" y="106"/>
                        <a:pt x="652" y="106"/>
                        <a:pt x="656" y="105"/>
                      </a:cubicBezTo>
                      <a:lnTo>
                        <a:pt x="656" y="105"/>
                      </a:lnTo>
                      <a:cubicBezTo>
                        <a:pt x="660" y="104"/>
                        <a:pt x="662" y="105"/>
                        <a:pt x="664" y="107"/>
                      </a:cubicBezTo>
                      <a:lnTo>
                        <a:pt x="664" y="107"/>
                      </a:lnTo>
                      <a:cubicBezTo>
                        <a:pt x="667" y="109"/>
                        <a:pt x="668" y="112"/>
                        <a:pt x="668" y="114"/>
                      </a:cubicBezTo>
                      <a:lnTo>
                        <a:pt x="668" y="255"/>
                      </a:lnTo>
                      <a:lnTo>
                        <a:pt x="668" y="255"/>
                      </a:lnTo>
                      <a:cubicBezTo>
                        <a:pt x="668" y="259"/>
                        <a:pt x="667" y="262"/>
                        <a:pt x="664" y="263"/>
                      </a:cubicBezTo>
                      <a:lnTo>
                        <a:pt x="664" y="263"/>
                      </a:lnTo>
                      <a:cubicBezTo>
                        <a:pt x="662" y="265"/>
                        <a:pt x="660" y="266"/>
                        <a:pt x="656" y="266"/>
                      </a:cubicBezTo>
                      <a:lnTo>
                        <a:pt x="656" y="266"/>
                      </a:lnTo>
                      <a:cubicBezTo>
                        <a:pt x="652" y="265"/>
                        <a:pt x="648" y="264"/>
                        <a:pt x="644" y="264"/>
                      </a:cubicBezTo>
                      <a:lnTo>
                        <a:pt x="644" y="264"/>
                      </a:lnTo>
                      <a:cubicBezTo>
                        <a:pt x="601" y="264"/>
                        <a:pt x="566" y="300"/>
                        <a:pt x="566" y="343"/>
                      </a:cubicBezTo>
                      <a:lnTo>
                        <a:pt x="566" y="343"/>
                      </a:lnTo>
                      <a:cubicBezTo>
                        <a:pt x="566" y="347"/>
                        <a:pt x="566" y="353"/>
                        <a:pt x="568" y="358"/>
                      </a:cubicBezTo>
                      <a:lnTo>
                        <a:pt x="568" y="358"/>
                      </a:lnTo>
                      <a:cubicBezTo>
                        <a:pt x="568" y="361"/>
                        <a:pt x="567" y="364"/>
                        <a:pt x="565" y="366"/>
                      </a:cubicBezTo>
                      <a:lnTo>
                        <a:pt x="565" y="366"/>
                      </a:lnTo>
                      <a:cubicBezTo>
                        <a:pt x="563" y="368"/>
                        <a:pt x="561" y="371"/>
                        <a:pt x="557" y="3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890BF543-18B4-4375-8738-1ADF7F4B5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5084" y="4721269"/>
                  <a:ext cx="566617" cy="307958"/>
                </a:xfrm>
                <a:custGeom>
                  <a:avLst/>
                  <a:gdLst>
                    <a:gd name="connsiteX0" fmla="*/ 554549 w 566617"/>
                    <a:gd name="connsiteY0" fmla="*/ 216182 h 307958"/>
                    <a:gd name="connsiteX1" fmla="*/ 566617 w 566617"/>
                    <a:gd name="connsiteY1" fmla="*/ 216182 h 307958"/>
                    <a:gd name="connsiteX2" fmla="*/ 566617 w 566617"/>
                    <a:gd name="connsiteY2" fmla="*/ 261633 h 307958"/>
                    <a:gd name="connsiteX3" fmla="*/ 552825 w 566617"/>
                    <a:gd name="connsiteY3" fmla="*/ 293973 h 307958"/>
                    <a:gd name="connsiteX4" fmla="*/ 520067 w 566617"/>
                    <a:gd name="connsiteY4" fmla="*/ 307958 h 307958"/>
                    <a:gd name="connsiteX5" fmla="*/ 479551 w 566617"/>
                    <a:gd name="connsiteY5" fmla="*/ 307958 h 307958"/>
                    <a:gd name="connsiteX6" fmla="*/ 478689 w 566617"/>
                    <a:gd name="connsiteY6" fmla="*/ 293099 h 307958"/>
                    <a:gd name="connsiteX7" fmla="*/ 554549 w 566617"/>
                    <a:gd name="connsiteY7" fmla="*/ 216182 h 307958"/>
                    <a:gd name="connsiteX8" fmla="*/ 0 w 566617"/>
                    <a:gd name="connsiteY8" fmla="*/ 216182 h 307958"/>
                    <a:gd name="connsiteX9" fmla="*/ 8579 w 566617"/>
                    <a:gd name="connsiteY9" fmla="*/ 216182 h 307958"/>
                    <a:gd name="connsiteX10" fmla="*/ 84071 w 566617"/>
                    <a:gd name="connsiteY10" fmla="*/ 293099 h 307958"/>
                    <a:gd name="connsiteX11" fmla="*/ 83214 w 566617"/>
                    <a:gd name="connsiteY11" fmla="*/ 307958 h 307958"/>
                    <a:gd name="connsiteX12" fmla="*/ 46325 w 566617"/>
                    <a:gd name="connsiteY12" fmla="*/ 307958 h 307958"/>
                    <a:gd name="connsiteX13" fmla="*/ 13726 w 566617"/>
                    <a:gd name="connsiteY13" fmla="*/ 293973 h 307958"/>
                    <a:gd name="connsiteX14" fmla="*/ 0 w 566617"/>
                    <a:gd name="connsiteY14" fmla="*/ 261633 h 307958"/>
                    <a:gd name="connsiteX15" fmla="*/ 480413 w 566617"/>
                    <a:gd name="connsiteY15" fmla="*/ 0 h 307958"/>
                    <a:gd name="connsiteX16" fmla="*/ 520067 w 566617"/>
                    <a:gd name="connsiteY16" fmla="*/ 0 h 307958"/>
                    <a:gd name="connsiteX17" fmla="*/ 552825 w 566617"/>
                    <a:gd name="connsiteY17" fmla="*/ 13726 h 307958"/>
                    <a:gd name="connsiteX18" fmla="*/ 566617 w 566617"/>
                    <a:gd name="connsiteY18" fmla="*/ 46325 h 307958"/>
                    <a:gd name="connsiteX19" fmla="*/ 566617 w 566617"/>
                    <a:gd name="connsiteY19" fmla="*/ 90077 h 307958"/>
                    <a:gd name="connsiteX20" fmla="*/ 554549 w 566617"/>
                    <a:gd name="connsiteY20" fmla="*/ 91792 h 307958"/>
                    <a:gd name="connsiteX21" fmla="*/ 478689 w 566617"/>
                    <a:gd name="connsiteY21" fmla="*/ 16300 h 307958"/>
                    <a:gd name="connsiteX22" fmla="*/ 480413 w 566617"/>
                    <a:gd name="connsiteY22" fmla="*/ 0 h 307958"/>
                    <a:gd name="connsiteX23" fmla="*/ 46325 w 566617"/>
                    <a:gd name="connsiteY23" fmla="*/ 0 h 307958"/>
                    <a:gd name="connsiteX24" fmla="*/ 83214 w 566617"/>
                    <a:gd name="connsiteY24" fmla="*/ 0 h 307958"/>
                    <a:gd name="connsiteX25" fmla="*/ 84071 w 566617"/>
                    <a:gd name="connsiteY25" fmla="*/ 16300 h 307958"/>
                    <a:gd name="connsiteX26" fmla="*/ 8579 w 566617"/>
                    <a:gd name="connsiteY26" fmla="*/ 91792 h 307958"/>
                    <a:gd name="connsiteX27" fmla="*/ 0 w 566617"/>
                    <a:gd name="connsiteY27" fmla="*/ 90935 h 307958"/>
                    <a:gd name="connsiteX28" fmla="*/ 0 w 566617"/>
                    <a:gd name="connsiteY28" fmla="*/ 46325 h 307958"/>
                    <a:gd name="connsiteX29" fmla="*/ 13726 w 566617"/>
                    <a:gd name="connsiteY29" fmla="*/ 13726 h 307958"/>
                    <a:gd name="connsiteX30" fmla="*/ 46325 w 566617"/>
                    <a:gd name="connsiteY30" fmla="*/ 0 h 307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566617" h="307958">
                      <a:moveTo>
                        <a:pt x="554549" y="216182"/>
                      </a:moveTo>
                      <a:cubicBezTo>
                        <a:pt x="558859" y="216182"/>
                        <a:pt x="563169" y="216182"/>
                        <a:pt x="566617" y="216182"/>
                      </a:cubicBezTo>
                      <a:lnTo>
                        <a:pt x="566617" y="261633"/>
                      </a:lnTo>
                      <a:cubicBezTo>
                        <a:pt x="566617" y="274744"/>
                        <a:pt x="561445" y="286107"/>
                        <a:pt x="552825" y="293973"/>
                      </a:cubicBezTo>
                      <a:cubicBezTo>
                        <a:pt x="545066" y="302714"/>
                        <a:pt x="532998" y="307958"/>
                        <a:pt x="520067" y="307958"/>
                      </a:cubicBezTo>
                      <a:lnTo>
                        <a:pt x="479551" y="307958"/>
                      </a:lnTo>
                      <a:cubicBezTo>
                        <a:pt x="478689" y="302714"/>
                        <a:pt x="478689" y="298344"/>
                        <a:pt x="478689" y="293099"/>
                      </a:cubicBezTo>
                      <a:cubicBezTo>
                        <a:pt x="478689" y="250270"/>
                        <a:pt x="512309" y="216182"/>
                        <a:pt x="554549" y="216182"/>
                      </a:cubicBezTo>
                      <a:close/>
                      <a:moveTo>
                        <a:pt x="0" y="216182"/>
                      </a:moveTo>
                      <a:cubicBezTo>
                        <a:pt x="2574" y="216182"/>
                        <a:pt x="6005" y="216182"/>
                        <a:pt x="8579" y="216182"/>
                      </a:cubicBezTo>
                      <a:cubicBezTo>
                        <a:pt x="50615" y="216182"/>
                        <a:pt x="84071" y="250270"/>
                        <a:pt x="84071" y="293099"/>
                      </a:cubicBezTo>
                      <a:cubicBezTo>
                        <a:pt x="84071" y="298344"/>
                        <a:pt x="83214" y="302714"/>
                        <a:pt x="83214" y="307958"/>
                      </a:cubicBezTo>
                      <a:lnTo>
                        <a:pt x="46325" y="307958"/>
                      </a:lnTo>
                      <a:cubicBezTo>
                        <a:pt x="33457" y="307958"/>
                        <a:pt x="21447" y="302714"/>
                        <a:pt x="13726" y="293973"/>
                      </a:cubicBezTo>
                      <a:cubicBezTo>
                        <a:pt x="5147" y="286107"/>
                        <a:pt x="0" y="274744"/>
                        <a:pt x="0" y="261633"/>
                      </a:cubicBezTo>
                      <a:close/>
                      <a:moveTo>
                        <a:pt x="480413" y="0"/>
                      </a:moveTo>
                      <a:lnTo>
                        <a:pt x="520067" y="0"/>
                      </a:lnTo>
                      <a:cubicBezTo>
                        <a:pt x="532998" y="0"/>
                        <a:pt x="545066" y="5147"/>
                        <a:pt x="552825" y="13726"/>
                      </a:cubicBezTo>
                      <a:cubicBezTo>
                        <a:pt x="561445" y="22305"/>
                        <a:pt x="566617" y="33457"/>
                        <a:pt x="566617" y="46325"/>
                      </a:cubicBezTo>
                      <a:lnTo>
                        <a:pt x="566617" y="90077"/>
                      </a:lnTo>
                      <a:cubicBezTo>
                        <a:pt x="563169" y="90935"/>
                        <a:pt x="558859" y="91792"/>
                        <a:pt x="554549" y="91792"/>
                      </a:cubicBezTo>
                      <a:cubicBezTo>
                        <a:pt x="512309" y="91792"/>
                        <a:pt x="478689" y="57478"/>
                        <a:pt x="478689" y="16300"/>
                      </a:cubicBezTo>
                      <a:cubicBezTo>
                        <a:pt x="478689" y="10295"/>
                        <a:pt x="478689" y="5147"/>
                        <a:pt x="480413" y="0"/>
                      </a:cubicBezTo>
                      <a:close/>
                      <a:moveTo>
                        <a:pt x="46325" y="0"/>
                      </a:moveTo>
                      <a:lnTo>
                        <a:pt x="83214" y="0"/>
                      </a:lnTo>
                      <a:cubicBezTo>
                        <a:pt x="83214" y="5147"/>
                        <a:pt x="84071" y="10295"/>
                        <a:pt x="84071" y="16300"/>
                      </a:cubicBezTo>
                      <a:cubicBezTo>
                        <a:pt x="84071" y="57478"/>
                        <a:pt x="50615" y="91792"/>
                        <a:pt x="8579" y="91792"/>
                      </a:cubicBezTo>
                      <a:cubicBezTo>
                        <a:pt x="6005" y="91792"/>
                        <a:pt x="2574" y="90935"/>
                        <a:pt x="0" y="90935"/>
                      </a:cubicBezTo>
                      <a:lnTo>
                        <a:pt x="0" y="46325"/>
                      </a:lnTo>
                      <a:cubicBezTo>
                        <a:pt x="0" y="33457"/>
                        <a:pt x="5147" y="22305"/>
                        <a:pt x="13726" y="13726"/>
                      </a:cubicBezTo>
                      <a:cubicBezTo>
                        <a:pt x="21447" y="5147"/>
                        <a:pt x="33457" y="0"/>
                        <a:pt x="4632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CEA1CA1B-BCE0-4F6A-9438-F4004300CD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7363" y="4713548"/>
                  <a:ext cx="585902" cy="327255"/>
                </a:xfrm>
                <a:custGeom>
                  <a:avLst/>
                  <a:gdLst>
                    <a:gd name="connsiteX0" fmla="*/ 564812 w 585902"/>
                    <a:gd name="connsiteY0" fmla="*/ 232932 h 327255"/>
                    <a:gd name="connsiteX1" fmla="*/ 496266 w 585902"/>
                    <a:gd name="connsiteY1" fmla="*/ 302572 h 327255"/>
                    <a:gd name="connsiteX2" fmla="*/ 496266 w 585902"/>
                    <a:gd name="connsiteY2" fmla="*/ 308743 h 327255"/>
                    <a:gd name="connsiteX3" fmla="*/ 529660 w 585902"/>
                    <a:gd name="connsiteY3" fmla="*/ 308743 h 327255"/>
                    <a:gd name="connsiteX4" fmla="*/ 556902 w 585902"/>
                    <a:gd name="connsiteY4" fmla="*/ 297283 h 327255"/>
                    <a:gd name="connsiteX5" fmla="*/ 569205 w 585902"/>
                    <a:gd name="connsiteY5" fmla="*/ 270837 h 327255"/>
                    <a:gd name="connsiteX6" fmla="*/ 569205 w 585902"/>
                    <a:gd name="connsiteY6" fmla="*/ 232932 h 327255"/>
                    <a:gd name="connsiteX7" fmla="*/ 564812 w 585902"/>
                    <a:gd name="connsiteY7" fmla="*/ 232932 h 327255"/>
                    <a:gd name="connsiteX8" fmla="*/ 16642 w 585902"/>
                    <a:gd name="connsiteY8" fmla="*/ 232932 h 327255"/>
                    <a:gd name="connsiteX9" fmla="*/ 16642 w 585902"/>
                    <a:gd name="connsiteY9" fmla="*/ 270837 h 327255"/>
                    <a:gd name="connsiteX10" fmla="*/ 28905 w 585902"/>
                    <a:gd name="connsiteY10" fmla="*/ 297283 h 327255"/>
                    <a:gd name="connsiteX11" fmla="*/ 56058 w 585902"/>
                    <a:gd name="connsiteY11" fmla="*/ 308743 h 327255"/>
                    <a:gd name="connsiteX12" fmla="*/ 85838 w 585902"/>
                    <a:gd name="connsiteY12" fmla="*/ 308743 h 327255"/>
                    <a:gd name="connsiteX13" fmla="*/ 85838 w 585902"/>
                    <a:gd name="connsiteY13" fmla="*/ 302572 h 327255"/>
                    <a:gd name="connsiteX14" fmla="*/ 17518 w 585902"/>
                    <a:gd name="connsiteY14" fmla="*/ 232932 h 327255"/>
                    <a:gd name="connsiteX15" fmla="*/ 564812 w 585902"/>
                    <a:gd name="connsiteY15" fmla="*/ 216183 h 327255"/>
                    <a:gd name="connsiteX16" fmla="*/ 578872 w 585902"/>
                    <a:gd name="connsiteY16" fmla="*/ 217065 h 327255"/>
                    <a:gd name="connsiteX17" fmla="*/ 585902 w 585902"/>
                    <a:gd name="connsiteY17" fmla="*/ 224998 h 327255"/>
                    <a:gd name="connsiteX18" fmla="*/ 585902 w 585902"/>
                    <a:gd name="connsiteY18" fmla="*/ 270837 h 327255"/>
                    <a:gd name="connsiteX19" fmla="*/ 569205 w 585902"/>
                    <a:gd name="connsiteY19" fmla="*/ 309624 h 327255"/>
                    <a:gd name="connsiteX20" fmla="*/ 529660 w 585902"/>
                    <a:gd name="connsiteY20" fmla="*/ 327255 h 327255"/>
                    <a:gd name="connsiteX21" fmla="*/ 488357 w 585902"/>
                    <a:gd name="connsiteY21" fmla="*/ 327255 h 327255"/>
                    <a:gd name="connsiteX22" fmla="*/ 480448 w 585902"/>
                    <a:gd name="connsiteY22" fmla="*/ 319321 h 327255"/>
                    <a:gd name="connsiteX23" fmla="*/ 478690 w 585902"/>
                    <a:gd name="connsiteY23" fmla="*/ 302572 h 327255"/>
                    <a:gd name="connsiteX24" fmla="*/ 564812 w 585902"/>
                    <a:gd name="connsiteY24" fmla="*/ 216183 h 327255"/>
                    <a:gd name="connsiteX25" fmla="*/ 17518 w 585902"/>
                    <a:gd name="connsiteY25" fmla="*/ 216183 h 327255"/>
                    <a:gd name="connsiteX26" fmla="*/ 103356 w 585902"/>
                    <a:gd name="connsiteY26" fmla="*/ 302572 h 327255"/>
                    <a:gd name="connsiteX27" fmla="*/ 101605 w 585902"/>
                    <a:gd name="connsiteY27" fmla="*/ 319321 h 327255"/>
                    <a:gd name="connsiteX28" fmla="*/ 93721 w 585902"/>
                    <a:gd name="connsiteY28" fmla="*/ 327255 h 327255"/>
                    <a:gd name="connsiteX29" fmla="*/ 56058 w 585902"/>
                    <a:gd name="connsiteY29" fmla="*/ 327255 h 327255"/>
                    <a:gd name="connsiteX30" fmla="*/ 16642 w 585902"/>
                    <a:gd name="connsiteY30" fmla="*/ 309624 h 327255"/>
                    <a:gd name="connsiteX31" fmla="*/ 0 w 585902"/>
                    <a:gd name="connsiteY31" fmla="*/ 270837 h 327255"/>
                    <a:gd name="connsiteX32" fmla="*/ 0 w 585902"/>
                    <a:gd name="connsiteY32" fmla="*/ 224998 h 327255"/>
                    <a:gd name="connsiteX33" fmla="*/ 7883 w 585902"/>
                    <a:gd name="connsiteY33" fmla="*/ 217065 h 327255"/>
                    <a:gd name="connsiteX34" fmla="*/ 17518 w 585902"/>
                    <a:gd name="connsiteY34" fmla="*/ 216183 h 327255"/>
                    <a:gd name="connsiteX35" fmla="*/ 496266 w 585902"/>
                    <a:gd name="connsiteY35" fmla="*/ 16749 h 327255"/>
                    <a:gd name="connsiteX36" fmla="*/ 496266 w 585902"/>
                    <a:gd name="connsiteY36" fmla="*/ 24683 h 327255"/>
                    <a:gd name="connsiteX37" fmla="*/ 564812 w 585902"/>
                    <a:gd name="connsiteY37" fmla="*/ 93441 h 327255"/>
                    <a:gd name="connsiteX38" fmla="*/ 569205 w 585902"/>
                    <a:gd name="connsiteY38" fmla="*/ 93441 h 327255"/>
                    <a:gd name="connsiteX39" fmla="*/ 569205 w 585902"/>
                    <a:gd name="connsiteY39" fmla="*/ 55536 h 327255"/>
                    <a:gd name="connsiteX40" fmla="*/ 556902 w 585902"/>
                    <a:gd name="connsiteY40" fmla="*/ 28209 h 327255"/>
                    <a:gd name="connsiteX41" fmla="*/ 529660 w 585902"/>
                    <a:gd name="connsiteY41" fmla="*/ 16749 h 327255"/>
                    <a:gd name="connsiteX42" fmla="*/ 56058 w 585902"/>
                    <a:gd name="connsiteY42" fmla="*/ 16749 h 327255"/>
                    <a:gd name="connsiteX43" fmla="*/ 28905 w 585902"/>
                    <a:gd name="connsiteY43" fmla="*/ 28209 h 327255"/>
                    <a:gd name="connsiteX44" fmla="*/ 16642 w 585902"/>
                    <a:gd name="connsiteY44" fmla="*/ 55536 h 327255"/>
                    <a:gd name="connsiteX45" fmla="*/ 16642 w 585902"/>
                    <a:gd name="connsiteY45" fmla="*/ 93441 h 327255"/>
                    <a:gd name="connsiteX46" fmla="*/ 17518 w 585902"/>
                    <a:gd name="connsiteY46" fmla="*/ 93441 h 327255"/>
                    <a:gd name="connsiteX47" fmla="*/ 85838 w 585902"/>
                    <a:gd name="connsiteY47" fmla="*/ 24683 h 327255"/>
                    <a:gd name="connsiteX48" fmla="*/ 85838 w 585902"/>
                    <a:gd name="connsiteY48" fmla="*/ 16749 h 327255"/>
                    <a:gd name="connsiteX49" fmla="*/ 489236 w 585902"/>
                    <a:gd name="connsiteY49" fmla="*/ 0 h 327255"/>
                    <a:gd name="connsiteX50" fmla="*/ 529660 w 585902"/>
                    <a:gd name="connsiteY50" fmla="*/ 0 h 327255"/>
                    <a:gd name="connsiteX51" fmla="*/ 569205 w 585902"/>
                    <a:gd name="connsiteY51" fmla="*/ 15868 h 327255"/>
                    <a:gd name="connsiteX52" fmla="*/ 585902 w 585902"/>
                    <a:gd name="connsiteY52" fmla="*/ 55536 h 327255"/>
                    <a:gd name="connsiteX53" fmla="*/ 585902 w 585902"/>
                    <a:gd name="connsiteY53" fmla="*/ 100493 h 327255"/>
                    <a:gd name="connsiteX54" fmla="*/ 578872 w 585902"/>
                    <a:gd name="connsiteY54" fmla="*/ 109309 h 327255"/>
                    <a:gd name="connsiteX55" fmla="*/ 564812 w 585902"/>
                    <a:gd name="connsiteY55" fmla="*/ 111072 h 327255"/>
                    <a:gd name="connsiteX56" fmla="*/ 478690 w 585902"/>
                    <a:gd name="connsiteY56" fmla="*/ 24683 h 327255"/>
                    <a:gd name="connsiteX57" fmla="*/ 481327 w 585902"/>
                    <a:gd name="connsiteY57" fmla="*/ 6171 h 327255"/>
                    <a:gd name="connsiteX58" fmla="*/ 489236 w 585902"/>
                    <a:gd name="connsiteY58" fmla="*/ 0 h 327255"/>
                    <a:gd name="connsiteX59" fmla="*/ 56058 w 585902"/>
                    <a:gd name="connsiteY59" fmla="*/ 0 h 327255"/>
                    <a:gd name="connsiteX60" fmla="*/ 93721 w 585902"/>
                    <a:gd name="connsiteY60" fmla="*/ 0 h 327255"/>
                    <a:gd name="connsiteX61" fmla="*/ 101605 w 585902"/>
                    <a:gd name="connsiteY61" fmla="*/ 6171 h 327255"/>
                    <a:gd name="connsiteX62" fmla="*/ 103356 w 585902"/>
                    <a:gd name="connsiteY62" fmla="*/ 24683 h 327255"/>
                    <a:gd name="connsiteX63" fmla="*/ 17518 w 585902"/>
                    <a:gd name="connsiteY63" fmla="*/ 111072 h 327255"/>
                    <a:gd name="connsiteX64" fmla="*/ 7883 w 585902"/>
                    <a:gd name="connsiteY64" fmla="*/ 110190 h 327255"/>
                    <a:gd name="connsiteX65" fmla="*/ 0 w 585902"/>
                    <a:gd name="connsiteY65" fmla="*/ 101375 h 327255"/>
                    <a:gd name="connsiteX66" fmla="*/ 0 w 585902"/>
                    <a:gd name="connsiteY66" fmla="*/ 55536 h 327255"/>
                    <a:gd name="connsiteX67" fmla="*/ 16642 w 585902"/>
                    <a:gd name="connsiteY67" fmla="*/ 15868 h 327255"/>
                    <a:gd name="connsiteX68" fmla="*/ 56058 w 585902"/>
                    <a:gd name="connsiteY68" fmla="*/ 0 h 327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585902" h="327255">
                      <a:moveTo>
                        <a:pt x="564812" y="232932"/>
                      </a:moveTo>
                      <a:cubicBezTo>
                        <a:pt x="527024" y="232932"/>
                        <a:pt x="496266" y="264667"/>
                        <a:pt x="496266" y="302572"/>
                      </a:cubicBezTo>
                      <a:cubicBezTo>
                        <a:pt x="496266" y="304335"/>
                        <a:pt x="496266" y="306098"/>
                        <a:pt x="496266" y="308743"/>
                      </a:cubicBezTo>
                      <a:lnTo>
                        <a:pt x="529660" y="308743"/>
                      </a:lnTo>
                      <a:cubicBezTo>
                        <a:pt x="540205" y="308743"/>
                        <a:pt x="550751" y="305217"/>
                        <a:pt x="556902" y="297283"/>
                      </a:cubicBezTo>
                      <a:cubicBezTo>
                        <a:pt x="564812" y="290231"/>
                        <a:pt x="569205" y="280534"/>
                        <a:pt x="569205" y="270837"/>
                      </a:cubicBezTo>
                      <a:lnTo>
                        <a:pt x="569205" y="232932"/>
                      </a:lnTo>
                      <a:cubicBezTo>
                        <a:pt x="567448" y="232932"/>
                        <a:pt x="565690" y="232932"/>
                        <a:pt x="564812" y="232932"/>
                      </a:cubicBezTo>
                      <a:close/>
                      <a:moveTo>
                        <a:pt x="16642" y="232932"/>
                      </a:moveTo>
                      <a:lnTo>
                        <a:pt x="16642" y="270837"/>
                      </a:lnTo>
                      <a:cubicBezTo>
                        <a:pt x="16642" y="280534"/>
                        <a:pt x="21022" y="290231"/>
                        <a:pt x="28905" y="297283"/>
                      </a:cubicBezTo>
                      <a:cubicBezTo>
                        <a:pt x="35912" y="305217"/>
                        <a:pt x="44671" y="308743"/>
                        <a:pt x="56058" y="308743"/>
                      </a:cubicBezTo>
                      <a:lnTo>
                        <a:pt x="85838" y="308743"/>
                      </a:lnTo>
                      <a:cubicBezTo>
                        <a:pt x="85838" y="306098"/>
                        <a:pt x="85838" y="304335"/>
                        <a:pt x="85838" y="302572"/>
                      </a:cubicBezTo>
                      <a:cubicBezTo>
                        <a:pt x="85838" y="264667"/>
                        <a:pt x="55182" y="232932"/>
                        <a:pt x="17518" y="232932"/>
                      </a:cubicBezTo>
                      <a:close/>
                      <a:moveTo>
                        <a:pt x="564812" y="216183"/>
                      </a:moveTo>
                      <a:cubicBezTo>
                        <a:pt x="569205" y="216183"/>
                        <a:pt x="573599" y="216183"/>
                        <a:pt x="578872" y="217065"/>
                      </a:cubicBezTo>
                      <a:cubicBezTo>
                        <a:pt x="582387" y="217946"/>
                        <a:pt x="585902" y="221472"/>
                        <a:pt x="585902" y="224998"/>
                      </a:cubicBezTo>
                      <a:lnTo>
                        <a:pt x="585902" y="270837"/>
                      </a:lnTo>
                      <a:cubicBezTo>
                        <a:pt x="585902" y="284942"/>
                        <a:pt x="580630" y="299046"/>
                        <a:pt x="569205" y="309624"/>
                      </a:cubicBezTo>
                      <a:cubicBezTo>
                        <a:pt x="558660" y="321084"/>
                        <a:pt x="545478" y="327255"/>
                        <a:pt x="529660" y="327255"/>
                      </a:cubicBezTo>
                      <a:lnTo>
                        <a:pt x="488357" y="327255"/>
                      </a:lnTo>
                      <a:cubicBezTo>
                        <a:pt x="484842" y="327255"/>
                        <a:pt x="481327" y="323729"/>
                        <a:pt x="480448" y="319321"/>
                      </a:cubicBezTo>
                      <a:cubicBezTo>
                        <a:pt x="479569" y="314032"/>
                        <a:pt x="478690" y="308743"/>
                        <a:pt x="478690" y="302572"/>
                      </a:cubicBezTo>
                      <a:cubicBezTo>
                        <a:pt x="478690" y="254970"/>
                        <a:pt x="517357" y="216183"/>
                        <a:pt x="564812" y="216183"/>
                      </a:cubicBezTo>
                      <a:close/>
                      <a:moveTo>
                        <a:pt x="17518" y="216183"/>
                      </a:moveTo>
                      <a:cubicBezTo>
                        <a:pt x="64817" y="216183"/>
                        <a:pt x="103356" y="254970"/>
                        <a:pt x="103356" y="302572"/>
                      </a:cubicBezTo>
                      <a:cubicBezTo>
                        <a:pt x="103356" y="308743"/>
                        <a:pt x="102480" y="314032"/>
                        <a:pt x="101605" y="319321"/>
                      </a:cubicBezTo>
                      <a:cubicBezTo>
                        <a:pt x="100729" y="323729"/>
                        <a:pt x="97225" y="327255"/>
                        <a:pt x="93721" y="327255"/>
                      </a:cubicBezTo>
                      <a:lnTo>
                        <a:pt x="56058" y="327255"/>
                      </a:lnTo>
                      <a:cubicBezTo>
                        <a:pt x="40292" y="327255"/>
                        <a:pt x="27153" y="321084"/>
                        <a:pt x="16642" y="309624"/>
                      </a:cubicBezTo>
                      <a:cubicBezTo>
                        <a:pt x="5256" y="299046"/>
                        <a:pt x="0" y="284942"/>
                        <a:pt x="0" y="270837"/>
                      </a:cubicBezTo>
                      <a:lnTo>
                        <a:pt x="0" y="224998"/>
                      </a:lnTo>
                      <a:cubicBezTo>
                        <a:pt x="0" y="220591"/>
                        <a:pt x="3504" y="217065"/>
                        <a:pt x="7883" y="217065"/>
                      </a:cubicBezTo>
                      <a:cubicBezTo>
                        <a:pt x="10511" y="216183"/>
                        <a:pt x="14891" y="216183"/>
                        <a:pt x="17518" y="216183"/>
                      </a:cubicBezTo>
                      <a:close/>
                      <a:moveTo>
                        <a:pt x="496266" y="16749"/>
                      </a:moveTo>
                      <a:cubicBezTo>
                        <a:pt x="496266" y="19394"/>
                        <a:pt x="496266" y="22038"/>
                        <a:pt x="496266" y="24683"/>
                      </a:cubicBezTo>
                      <a:cubicBezTo>
                        <a:pt x="496266" y="62588"/>
                        <a:pt x="527024" y="93441"/>
                        <a:pt x="564812" y="93441"/>
                      </a:cubicBezTo>
                      <a:cubicBezTo>
                        <a:pt x="565690" y="93441"/>
                        <a:pt x="567448" y="93441"/>
                        <a:pt x="569205" y="93441"/>
                      </a:cubicBezTo>
                      <a:lnTo>
                        <a:pt x="569205" y="55536"/>
                      </a:lnTo>
                      <a:cubicBezTo>
                        <a:pt x="569205" y="45839"/>
                        <a:pt x="564812" y="35261"/>
                        <a:pt x="556902" y="28209"/>
                      </a:cubicBezTo>
                      <a:cubicBezTo>
                        <a:pt x="550751" y="21157"/>
                        <a:pt x="540205" y="16749"/>
                        <a:pt x="529660" y="16749"/>
                      </a:cubicBezTo>
                      <a:close/>
                      <a:moveTo>
                        <a:pt x="56058" y="16749"/>
                      </a:moveTo>
                      <a:cubicBezTo>
                        <a:pt x="44671" y="16749"/>
                        <a:pt x="35912" y="21157"/>
                        <a:pt x="28905" y="28209"/>
                      </a:cubicBezTo>
                      <a:cubicBezTo>
                        <a:pt x="21022" y="35261"/>
                        <a:pt x="16642" y="45839"/>
                        <a:pt x="16642" y="55536"/>
                      </a:cubicBezTo>
                      <a:lnTo>
                        <a:pt x="16642" y="93441"/>
                      </a:lnTo>
                      <a:lnTo>
                        <a:pt x="17518" y="93441"/>
                      </a:lnTo>
                      <a:cubicBezTo>
                        <a:pt x="55182" y="93441"/>
                        <a:pt x="85838" y="62588"/>
                        <a:pt x="85838" y="24683"/>
                      </a:cubicBezTo>
                      <a:cubicBezTo>
                        <a:pt x="85838" y="22038"/>
                        <a:pt x="85838" y="19394"/>
                        <a:pt x="85838" y="16749"/>
                      </a:cubicBezTo>
                      <a:close/>
                      <a:moveTo>
                        <a:pt x="489236" y="0"/>
                      </a:moveTo>
                      <a:lnTo>
                        <a:pt x="529660" y="0"/>
                      </a:lnTo>
                      <a:cubicBezTo>
                        <a:pt x="545478" y="0"/>
                        <a:pt x="558660" y="6171"/>
                        <a:pt x="569205" y="15868"/>
                      </a:cubicBezTo>
                      <a:cubicBezTo>
                        <a:pt x="580630" y="26446"/>
                        <a:pt x="585902" y="41432"/>
                        <a:pt x="585902" y="55536"/>
                      </a:cubicBezTo>
                      <a:lnTo>
                        <a:pt x="585902" y="100493"/>
                      </a:lnTo>
                      <a:cubicBezTo>
                        <a:pt x="585902" y="105783"/>
                        <a:pt x="582387" y="108427"/>
                        <a:pt x="578872" y="109309"/>
                      </a:cubicBezTo>
                      <a:cubicBezTo>
                        <a:pt x="573599" y="110190"/>
                        <a:pt x="569205" y="111072"/>
                        <a:pt x="564812" y="111072"/>
                      </a:cubicBezTo>
                      <a:cubicBezTo>
                        <a:pt x="517357" y="111072"/>
                        <a:pt x="478690" y="71403"/>
                        <a:pt x="478690" y="24683"/>
                      </a:cubicBezTo>
                      <a:cubicBezTo>
                        <a:pt x="478690" y="18512"/>
                        <a:pt x="479569" y="12342"/>
                        <a:pt x="481327" y="6171"/>
                      </a:cubicBezTo>
                      <a:cubicBezTo>
                        <a:pt x="481327" y="2645"/>
                        <a:pt x="484842" y="0"/>
                        <a:pt x="489236" y="0"/>
                      </a:cubicBezTo>
                      <a:close/>
                      <a:moveTo>
                        <a:pt x="56058" y="0"/>
                      </a:moveTo>
                      <a:lnTo>
                        <a:pt x="93721" y="0"/>
                      </a:lnTo>
                      <a:cubicBezTo>
                        <a:pt x="97225" y="0"/>
                        <a:pt x="100729" y="2645"/>
                        <a:pt x="101605" y="6171"/>
                      </a:cubicBezTo>
                      <a:cubicBezTo>
                        <a:pt x="102480" y="12342"/>
                        <a:pt x="103356" y="18512"/>
                        <a:pt x="103356" y="24683"/>
                      </a:cubicBezTo>
                      <a:cubicBezTo>
                        <a:pt x="103356" y="71403"/>
                        <a:pt x="64817" y="111072"/>
                        <a:pt x="17518" y="111072"/>
                      </a:cubicBezTo>
                      <a:cubicBezTo>
                        <a:pt x="14891" y="111072"/>
                        <a:pt x="10511" y="111072"/>
                        <a:pt x="7883" y="110190"/>
                      </a:cubicBezTo>
                      <a:cubicBezTo>
                        <a:pt x="3504" y="109309"/>
                        <a:pt x="0" y="106664"/>
                        <a:pt x="0" y="101375"/>
                      </a:cubicBezTo>
                      <a:lnTo>
                        <a:pt x="0" y="55536"/>
                      </a:lnTo>
                      <a:cubicBezTo>
                        <a:pt x="0" y="41432"/>
                        <a:pt x="5256" y="26446"/>
                        <a:pt x="16642" y="15868"/>
                      </a:cubicBezTo>
                      <a:cubicBezTo>
                        <a:pt x="27153" y="6171"/>
                        <a:pt x="40292" y="0"/>
                        <a:pt x="560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5" name="Freeform 164">
                  <a:extLst>
                    <a:ext uri="{FF2B5EF4-FFF2-40B4-BE49-F238E27FC236}">
                      <a16:creationId xmlns:a16="http://schemas.microsoft.com/office/drawing/2014/main" id="{A3EEBA0B-9678-498C-B06E-6AFDC90A3F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3545" y="4798477"/>
                  <a:ext cx="154416" cy="154416"/>
                </a:xfrm>
                <a:custGeom>
                  <a:avLst/>
                  <a:gdLst>
                    <a:gd name="T0" fmla="*/ 176 w 177"/>
                    <a:gd name="T1" fmla="*/ 88 h 177"/>
                    <a:gd name="T2" fmla="*/ 176 w 177"/>
                    <a:gd name="T3" fmla="*/ 88 h 177"/>
                    <a:gd name="T4" fmla="*/ 88 w 177"/>
                    <a:gd name="T5" fmla="*/ 176 h 177"/>
                    <a:gd name="T6" fmla="*/ 88 w 177"/>
                    <a:gd name="T7" fmla="*/ 176 h 177"/>
                    <a:gd name="T8" fmla="*/ 0 w 177"/>
                    <a:gd name="T9" fmla="*/ 88 h 177"/>
                    <a:gd name="T10" fmla="*/ 0 w 177"/>
                    <a:gd name="T11" fmla="*/ 88 h 177"/>
                    <a:gd name="T12" fmla="*/ 88 w 177"/>
                    <a:gd name="T13" fmla="*/ 0 h 177"/>
                    <a:gd name="T14" fmla="*/ 88 w 177"/>
                    <a:gd name="T15" fmla="*/ 0 h 177"/>
                    <a:gd name="T16" fmla="*/ 176 w 177"/>
                    <a:gd name="T17" fmla="*/ 88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7" h="177">
                      <a:moveTo>
                        <a:pt x="176" y="88"/>
                      </a:moveTo>
                      <a:lnTo>
                        <a:pt x="176" y="88"/>
                      </a:lnTo>
                      <a:cubicBezTo>
                        <a:pt x="176" y="137"/>
                        <a:pt x="136" y="176"/>
                        <a:pt x="88" y="176"/>
                      </a:cubicBezTo>
                      <a:lnTo>
                        <a:pt x="88" y="176"/>
                      </a:lnTo>
                      <a:cubicBezTo>
                        <a:pt x="40" y="176"/>
                        <a:pt x="0" y="137"/>
                        <a:pt x="0" y="88"/>
                      </a:cubicBezTo>
                      <a:lnTo>
                        <a:pt x="0" y="88"/>
                      </a:lnTo>
                      <a:cubicBezTo>
                        <a:pt x="0" y="39"/>
                        <a:pt x="40" y="0"/>
                        <a:pt x="88" y="0"/>
                      </a:cubicBezTo>
                      <a:lnTo>
                        <a:pt x="88" y="0"/>
                      </a:lnTo>
                      <a:cubicBezTo>
                        <a:pt x="136" y="0"/>
                        <a:pt x="176" y="39"/>
                        <a:pt x="176" y="8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6" name="Freeform 165">
                  <a:extLst>
                    <a:ext uri="{FF2B5EF4-FFF2-40B4-BE49-F238E27FC236}">
                      <a16:creationId xmlns:a16="http://schemas.microsoft.com/office/drawing/2014/main" id="{17763A68-0115-422B-8BEC-13D0CC4056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81965" y="4790756"/>
                  <a:ext cx="173717" cy="173719"/>
                </a:xfrm>
                <a:custGeom>
                  <a:avLst/>
                  <a:gdLst>
                    <a:gd name="T0" fmla="*/ 98 w 197"/>
                    <a:gd name="T1" fmla="*/ 21 h 198"/>
                    <a:gd name="T2" fmla="*/ 98 w 197"/>
                    <a:gd name="T3" fmla="*/ 21 h 198"/>
                    <a:gd name="T4" fmla="*/ 20 w 197"/>
                    <a:gd name="T5" fmla="*/ 99 h 198"/>
                    <a:gd name="T6" fmla="*/ 20 w 197"/>
                    <a:gd name="T7" fmla="*/ 99 h 198"/>
                    <a:gd name="T8" fmla="*/ 98 w 197"/>
                    <a:gd name="T9" fmla="*/ 177 h 198"/>
                    <a:gd name="T10" fmla="*/ 98 w 197"/>
                    <a:gd name="T11" fmla="*/ 177 h 198"/>
                    <a:gd name="T12" fmla="*/ 176 w 197"/>
                    <a:gd name="T13" fmla="*/ 99 h 198"/>
                    <a:gd name="T14" fmla="*/ 176 w 197"/>
                    <a:gd name="T15" fmla="*/ 99 h 198"/>
                    <a:gd name="T16" fmla="*/ 98 w 197"/>
                    <a:gd name="T17" fmla="*/ 21 h 198"/>
                    <a:gd name="T18" fmla="*/ 98 w 197"/>
                    <a:gd name="T19" fmla="*/ 197 h 198"/>
                    <a:gd name="T20" fmla="*/ 98 w 197"/>
                    <a:gd name="T21" fmla="*/ 197 h 198"/>
                    <a:gd name="T22" fmla="*/ 0 w 197"/>
                    <a:gd name="T23" fmla="*/ 99 h 198"/>
                    <a:gd name="T24" fmla="*/ 0 w 197"/>
                    <a:gd name="T25" fmla="*/ 99 h 198"/>
                    <a:gd name="T26" fmla="*/ 98 w 197"/>
                    <a:gd name="T27" fmla="*/ 0 h 198"/>
                    <a:gd name="T28" fmla="*/ 98 w 197"/>
                    <a:gd name="T29" fmla="*/ 0 h 198"/>
                    <a:gd name="T30" fmla="*/ 196 w 197"/>
                    <a:gd name="T31" fmla="*/ 99 h 198"/>
                    <a:gd name="T32" fmla="*/ 196 w 197"/>
                    <a:gd name="T33" fmla="*/ 99 h 198"/>
                    <a:gd name="T34" fmla="*/ 98 w 197"/>
                    <a:gd name="T35" fmla="*/ 197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7" h="198">
                      <a:moveTo>
                        <a:pt x="98" y="21"/>
                      </a:moveTo>
                      <a:lnTo>
                        <a:pt x="98" y="21"/>
                      </a:lnTo>
                      <a:cubicBezTo>
                        <a:pt x="55" y="21"/>
                        <a:pt x="20" y="56"/>
                        <a:pt x="20" y="99"/>
                      </a:cubicBezTo>
                      <a:lnTo>
                        <a:pt x="20" y="99"/>
                      </a:lnTo>
                      <a:cubicBezTo>
                        <a:pt x="20" y="141"/>
                        <a:pt x="55" y="177"/>
                        <a:pt x="98" y="177"/>
                      </a:cubicBezTo>
                      <a:lnTo>
                        <a:pt x="98" y="177"/>
                      </a:lnTo>
                      <a:cubicBezTo>
                        <a:pt x="141" y="177"/>
                        <a:pt x="176" y="141"/>
                        <a:pt x="176" y="99"/>
                      </a:cubicBezTo>
                      <a:lnTo>
                        <a:pt x="176" y="99"/>
                      </a:lnTo>
                      <a:cubicBezTo>
                        <a:pt x="176" y="56"/>
                        <a:pt x="141" y="21"/>
                        <a:pt x="98" y="21"/>
                      </a:cubicBezTo>
                      <a:close/>
                      <a:moveTo>
                        <a:pt x="98" y="197"/>
                      </a:moveTo>
                      <a:lnTo>
                        <a:pt x="98" y="197"/>
                      </a:lnTo>
                      <a:cubicBezTo>
                        <a:pt x="45" y="197"/>
                        <a:pt x="0" y="153"/>
                        <a:pt x="0" y="99"/>
                      </a:cubicBezTo>
                      <a:lnTo>
                        <a:pt x="0" y="99"/>
                      </a:lnTo>
                      <a:cubicBezTo>
                        <a:pt x="0" y="45"/>
                        <a:pt x="45" y="0"/>
                        <a:pt x="98" y="0"/>
                      </a:cubicBezTo>
                      <a:lnTo>
                        <a:pt x="98" y="0"/>
                      </a:lnTo>
                      <a:cubicBezTo>
                        <a:pt x="152" y="0"/>
                        <a:pt x="196" y="45"/>
                        <a:pt x="196" y="99"/>
                      </a:cubicBezTo>
                      <a:lnTo>
                        <a:pt x="196" y="99"/>
                      </a:lnTo>
                      <a:cubicBezTo>
                        <a:pt x="196" y="153"/>
                        <a:pt x="152" y="197"/>
                        <a:pt x="98" y="1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4183CEE7-0F0C-4E75-B363-70BE641173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46266" y="4095884"/>
                  <a:ext cx="732602" cy="902454"/>
                </a:xfrm>
                <a:custGeom>
                  <a:avLst/>
                  <a:gdLst>
                    <a:gd name="connsiteX0" fmla="*/ 91775 w 732602"/>
                    <a:gd name="connsiteY0" fmla="*/ 563619 h 902454"/>
                    <a:gd name="connsiteX1" fmla="*/ 157329 w 732602"/>
                    <a:gd name="connsiteY1" fmla="*/ 590902 h 902454"/>
                    <a:gd name="connsiteX2" fmla="*/ 184425 w 732602"/>
                    <a:gd name="connsiteY2" fmla="*/ 656909 h 902454"/>
                    <a:gd name="connsiteX3" fmla="*/ 184425 w 732602"/>
                    <a:gd name="connsiteY3" fmla="*/ 809165 h 902454"/>
                    <a:gd name="connsiteX4" fmla="*/ 157329 w 732602"/>
                    <a:gd name="connsiteY4" fmla="*/ 874291 h 902454"/>
                    <a:gd name="connsiteX5" fmla="*/ 91775 w 732602"/>
                    <a:gd name="connsiteY5" fmla="*/ 902454 h 902454"/>
                    <a:gd name="connsiteX6" fmla="*/ 26221 w 732602"/>
                    <a:gd name="connsiteY6" fmla="*/ 874291 h 902454"/>
                    <a:gd name="connsiteX7" fmla="*/ 0 w 732602"/>
                    <a:gd name="connsiteY7" fmla="*/ 809165 h 902454"/>
                    <a:gd name="connsiteX8" fmla="*/ 0 w 732602"/>
                    <a:gd name="connsiteY8" fmla="*/ 656909 h 902454"/>
                    <a:gd name="connsiteX9" fmla="*/ 26221 w 732602"/>
                    <a:gd name="connsiteY9" fmla="*/ 590902 h 902454"/>
                    <a:gd name="connsiteX10" fmla="*/ 91775 w 732602"/>
                    <a:gd name="connsiteY10" fmla="*/ 563619 h 902454"/>
                    <a:gd name="connsiteX11" fmla="*/ 366301 w 732602"/>
                    <a:gd name="connsiteY11" fmla="*/ 362878 h 902454"/>
                    <a:gd name="connsiteX12" fmla="*/ 431547 w 732602"/>
                    <a:gd name="connsiteY12" fmla="*/ 389926 h 902454"/>
                    <a:gd name="connsiteX13" fmla="*/ 458516 w 732602"/>
                    <a:gd name="connsiteY13" fmla="*/ 455365 h 902454"/>
                    <a:gd name="connsiteX14" fmla="*/ 458516 w 732602"/>
                    <a:gd name="connsiteY14" fmla="*/ 806116 h 902454"/>
                    <a:gd name="connsiteX15" fmla="*/ 431547 w 732602"/>
                    <a:gd name="connsiteY15" fmla="*/ 870682 h 902454"/>
                    <a:gd name="connsiteX16" fmla="*/ 366301 w 732602"/>
                    <a:gd name="connsiteY16" fmla="*/ 898603 h 902454"/>
                    <a:gd name="connsiteX17" fmla="*/ 301925 w 732602"/>
                    <a:gd name="connsiteY17" fmla="*/ 870682 h 902454"/>
                    <a:gd name="connsiteX18" fmla="*/ 274087 w 732602"/>
                    <a:gd name="connsiteY18" fmla="*/ 806116 h 902454"/>
                    <a:gd name="connsiteX19" fmla="*/ 274087 w 732602"/>
                    <a:gd name="connsiteY19" fmla="*/ 455365 h 902454"/>
                    <a:gd name="connsiteX20" fmla="*/ 301925 w 732602"/>
                    <a:gd name="connsiteY20" fmla="*/ 389926 h 902454"/>
                    <a:gd name="connsiteX21" fmla="*/ 366301 w 732602"/>
                    <a:gd name="connsiteY21" fmla="*/ 362878 h 902454"/>
                    <a:gd name="connsiteX22" fmla="*/ 639953 w 732602"/>
                    <a:gd name="connsiteY22" fmla="*/ 0 h 902454"/>
                    <a:gd name="connsiteX23" fmla="*/ 705507 w 732602"/>
                    <a:gd name="connsiteY23" fmla="*/ 27124 h 902454"/>
                    <a:gd name="connsiteX24" fmla="*/ 732602 w 732602"/>
                    <a:gd name="connsiteY24" fmla="*/ 92747 h 902454"/>
                    <a:gd name="connsiteX25" fmla="*/ 732602 w 732602"/>
                    <a:gd name="connsiteY25" fmla="*/ 805852 h 902454"/>
                    <a:gd name="connsiteX26" fmla="*/ 705507 w 732602"/>
                    <a:gd name="connsiteY26" fmla="*/ 870600 h 902454"/>
                    <a:gd name="connsiteX27" fmla="*/ 639953 w 732602"/>
                    <a:gd name="connsiteY27" fmla="*/ 898599 h 902454"/>
                    <a:gd name="connsiteX28" fmla="*/ 574399 w 732602"/>
                    <a:gd name="connsiteY28" fmla="*/ 870600 h 902454"/>
                    <a:gd name="connsiteX29" fmla="*/ 548177 w 732602"/>
                    <a:gd name="connsiteY29" fmla="*/ 805852 h 902454"/>
                    <a:gd name="connsiteX30" fmla="*/ 548177 w 732602"/>
                    <a:gd name="connsiteY30" fmla="*/ 92747 h 902454"/>
                    <a:gd name="connsiteX31" fmla="*/ 574399 w 732602"/>
                    <a:gd name="connsiteY31" fmla="*/ 27124 h 902454"/>
                    <a:gd name="connsiteX32" fmla="*/ 639953 w 732602"/>
                    <a:gd name="connsiteY32" fmla="*/ 0 h 902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32602" h="902454">
                      <a:moveTo>
                        <a:pt x="91775" y="563619"/>
                      </a:moveTo>
                      <a:cubicBezTo>
                        <a:pt x="117123" y="563619"/>
                        <a:pt x="139848" y="573300"/>
                        <a:pt x="157329" y="590902"/>
                      </a:cubicBezTo>
                      <a:cubicBezTo>
                        <a:pt x="174810" y="608504"/>
                        <a:pt x="184425" y="631386"/>
                        <a:pt x="184425" y="656909"/>
                      </a:cubicBezTo>
                      <a:lnTo>
                        <a:pt x="184425" y="809165"/>
                      </a:lnTo>
                      <a:cubicBezTo>
                        <a:pt x="184425" y="832927"/>
                        <a:pt x="174810" y="856689"/>
                        <a:pt x="157329" y="874291"/>
                      </a:cubicBezTo>
                      <a:cubicBezTo>
                        <a:pt x="139848" y="891893"/>
                        <a:pt x="117123" y="902454"/>
                        <a:pt x="91775" y="902454"/>
                      </a:cubicBezTo>
                      <a:cubicBezTo>
                        <a:pt x="68176" y="902454"/>
                        <a:pt x="43702" y="891893"/>
                        <a:pt x="26221" y="874291"/>
                      </a:cubicBezTo>
                      <a:cubicBezTo>
                        <a:pt x="8740" y="856689"/>
                        <a:pt x="0" y="832927"/>
                        <a:pt x="0" y="809165"/>
                      </a:cubicBezTo>
                      <a:lnTo>
                        <a:pt x="0" y="656909"/>
                      </a:lnTo>
                      <a:cubicBezTo>
                        <a:pt x="0" y="631386"/>
                        <a:pt x="8740" y="608504"/>
                        <a:pt x="26221" y="590902"/>
                      </a:cubicBezTo>
                      <a:cubicBezTo>
                        <a:pt x="43702" y="573300"/>
                        <a:pt x="68176" y="563619"/>
                        <a:pt x="91775" y="563619"/>
                      </a:cubicBezTo>
                      <a:close/>
                      <a:moveTo>
                        <a:pt x="366301" y="362878"/>
                      </a:moveTo>
                      <a:cubicBezTo>
                        <a:pt x="390660" y="362878"/>
                        <a:pt x="414148" y="372476"/>
                        <a:pt x="431547" y="389926"/>
                      </a:cubicBezTo>
                      <a:cubicBezTo>
                        <a:pt x="448946" y="408249"/>
                        <a:pt x="458516" y="430062"/>
                        <a:pt x="458516" y="455365"/>
                      </a:cubicBezTo>
                      <a:lnTo>
                        <a:pt x="458516" y="806116"/>
                      </a:lnTo>
                      <a:cubicBezTo>
                        <a:pt x="458516" y="829674"/>
                        <a:pt x="448946" y="853232"/>
                        <a:pt x="431547" y="870682"/>
                      </a:cubicBezTo>
                      <a:cubicBezTo>
                        <a:pt x="414148" y="888133"/>
                        <a:pt x="390660" y="898603"/>
                        <a:pt x="366301" y="898603"/>
                      </a:cubicBezTo>
                      <a:cubicBezTo>
                        <a:pt x="341943" y="898603"/>
                        <a:pt x="319324" y="888133"/>
                        <a:pt x="301925" y="870682"/>
                      </a:cubicBezTo>
                      <a:cubicBezTo>
                        <a:pt x="284526" y="853232"/>
                        <a:pt x="274087" y="829674"/>
                        <a:pt x="274087" y="806116"/>
                      </a:cubicBezTo>
                      <a:lnTo>
                        <a:pt x="274087" y="455365"/>
                      </a:lnTo>
                      <a:cubicBezTo>
                        <a:pt x="274087" y="430062"/>
                        <a:pt x="284526" y="408249"/>
                        <a:pt x="301925" y="389926"/>
                      </a:cubicBezTo>
                      <a:cubicBezTo>
                        <a:pt x="319324" y="372476"/>
                        <a:pt x="341943" y="362878"/>
                        <a:pt x="366301" y="362878"/>
                      </a:cubicBezTo>
                      <a:close/>
                      <a:moveTo>
                        <a:pt x="639953" y="0"/>
                      </a:moveTo>
                      <a:cubicBezTo>
                        <a:pt x="665300" y="0"/>
                        <a:pt x="688026" y="9625"/>
                        <a:pt x="705507" y="27124"/>
                      </a:cubicBezTo>
                      <a:cubicBezTo>
                        <a:pt x="722988" y="44624"/>
                        <a:pt x="732602" y="67373"/>
                        <a:pt x="732602" y="92747"/>
                      </a:cubicBezTo>
                      <a:lnTo>
                        <a:pt x="732602" y="805852"/>
                      </a:lnTo>
                      <a:cubicBezTo>
                        <a:pt x="732602" y="829476"/>
                        <a:pt x="722988" y="853101"/>
                        <a:pt x="705507" y="870600"/>
                      </a:cubicBezTo>
                      <a:cubicBezTo>
                        <a:pt x="688026" y="888100"/>
                        <a:pt x="665300" y="898599"/>
                        <a:pt x="639953" y="898599"/>
                      </a:cubicBezTo>
                      <a:cubicBezTo>
                        <a:pt x="615479" y="898599"/>
                        <a:pt x="591880" y="888100"/>
                        <a:pt x="574399" y="870600"/>
                      </a:cubicBezTo>
                      <a:cubicBezTo>
                        <a:pt x="556918" y="853101"/>
                        <a:pt x="548177" y="829476"/>
                        <a:pt x="548177" y="805852"/>
                      </a:cubicBezTo>
                      <a:lnTo>
                        <a:pt x="548177" y="92747"/>
                      </a:lnTo>
                      <a:cubicBezTo>
                        <a:pt x="548177" y="67373"/>
                        <a:pt x="556918" y="44624"/>
                        <a:pt x="574399" y="27124"/>
                      </a:cubicBezTo>
                      <a:cubicBezTo>
                        <a:pt x="591880" y="9625"/>
                        <a:pt x="615479" y="0"/>
                        <a:pt x="63995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8" name="Freeform 169">
                  <a:extLst>
                    <a:ext uri="{FF2B5EF4-FFF2-40B4-BE49-F238E27FC236}">
                      <a16:creationId xmlns:a16="http://schemas.microsoft.com/office/drawing/2014/main" id="{F087867D-6093-422C-8488-818BAEB3EF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15967" y="3848819"/>
                  <a:ext cx="501852" cy="501852"/>
                </a:xfrm>
                <a:custGeom>
                  <a:avLst/>
                  <a:gdLst>
                    <a:gd name="T0" fmla="*/ 287 w 574"/>
                    <a:gd name="T1" fmla="*/ 20 h 573"/>
                    <a:gd name="T2" fmla="*/ 287 w 574"/>
                    <a:gd name="T3" fmla="*/ 20 h 573"/>
                    <a:gd name="T4" fmla="*/ 20 w 574"/>
                    <a:gd name="T5" fmla="*/ 286 h 573"/>
                    <a:gd name="T6" fmla="*/ 20 w 574"/>
                    <a:gd name="T7" fmla="*/ 286 h 573"/>
                    <a:gd name="T8" fmla="*/ 287 w 574"/>
                    <a:gd name="T9" fmla="*/ 552 h 573"/>
                    <a:gd name="T10" fmla="*/ 287 w 574"/>
                    <a:gd name="T11" fmla="*/ 552 h 573"/>
                    <a:gd name="T12" fmla="*/ 554 w 574"/>
                    <a:gd name="T13" fmla="*/ 286 h 573"/>
                    <a:gd name="T14" fmla="*/ 554 w 574"/>
                    <a:gd name="T15" fmla="*/ 286 h 573"/>
                    <a:gd name="T16" fmla="*/ 287 w 574"/>
                    <a:gd name="T17" fmla="*/ 20 h 573"/>
                    <a:gd name="T18" fmla="*/ 287 w 574"/>
                    <a:gd name="T19" fmla="*/ 572 h 573"/>
                    <a:gd name="T20" fmla="*/ 287 w 574"/>
                    <a:gd name="T21" fmla="*/ 572 h 573"/>
                    <a:gd name="T22" fmla="*/ 0 w 574"/>
                    <a:gd name="T23" fmla="*/ 286 h 573"/>
                    <a:gd name="T24" fmla="*/ 0 w 574"/>
                    <a:gd name="T25" fmla="*/ 286 h 573"/>
                    <a:gd name="T26" fmla="*/ 287 w 574"/>
                    <a:gd name="T27" fmla="*/ 0 h 573"/>
                    <a:gd name="T28" fmla="*/ 287 w 574"/>
                    <a:gd name="T29" fmla="*/ 0 h 573"/>
                    <a:gd name="T30" fmla="*/ 573 w 574"/>
                    <a:gd name="T31" fmla="*/ 286 h 573"/>
                    <a:gd name="T32" fmla="*/ 573 w 574"/>
                    <a:gd name="T33" fmla="*/ 286 h 573"/>
                    <a:gd name="T34" fmla="*/ 287 w 574"/>
                    <a:gd name="T35" fmla="*/ 572 h 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74" h="573">
                      <a:moveTo>
                        <a:pt x="287" y="20"/>
                      </a:moveTo>
                      <a:lnTo>
                        <a:pt x="287" y="20"/>
                      </a:lnTo>
                      <a:cubicBezTo>
                        <a:pt x="140" y="20"/>
                        <a:pt x="20" y="139"/>
                        <a:pt x="20" y="286"/>
                      </a:cubicBezTo>
                      <a:lnTo>
                        <a:pt x="20" y="286"/>
                      </a:lnTo>
                      <a:cubicBezTo>
                        <a:pt x="20" y="433"/>
                        <a:pt x="140" y="552"/>
                        <a:pt x="287" y="552"/>
                      </a:cubicBezTo>
                      <a:lnTo>
                        <a:pt x="287" y="552"/>
                      </a:lnTo>
                      <a:cubicBezTo>
                        <a:pt x="434" y="552"/>
                        <a:pt x="554" y="433"/>
                        <a:pt x="554" y="286"/>
                      </a:cubicBezTo>
                      <a:lnTo>
                        <a:pt x="554" y="286"/>
                      </a:lnTo>
                      <a:cubicBezTo>
                        <a:pt x="554" y="139"/>
                        <a:pt x="434" y="20"/>
                        <a:pt x="287" y="20"/>
                      </a:cubicBezTo>
                      <a:close/>
                      <a:moveTo>
                        <a:pt x="287" y="572"/>
                      </a:moveTo>
                      <a:lnTo>
                        <a:pt x="287" y="572"/>
                      </a:lnTo>
                      <a:cubicBezTo>
                        <a:pt x="129" y="572"/>
                        <a:pt x="0" y="444"/>
                        <a:pt x="0" y="286"/>
                      </a:cubicBezTo>
                      <a:lnTo>
                        <a:pt x="0" y="286"/>
                      </a:lnTo>
                      <a:cubicBezTo>
                        <a:pt x="0" y="129"/>
                        <a:pt x="129" y="0"/>
                        <a:pt x="287" y="0"/>
                      </a:cubicBezTo>
                      <a:lnTo>
                        <a:pt x="287" y="0"/>
                      </a:lnTo>
                      <a:cubicBezTo>
                        <a:pt x="445" y="0"/>
                        <a:pt x="573" y="129"/>
                        <a:pt x="573" y="286"/>
                      </a:cubicBezTo>
                      <a:lnTo>
                        <a:pt x="573" y="286"/>
                      </a:lnTo>
                      <a:cubicBezTo>
                        <a:pt x="573" y="444"/>
                        <a:pt x="445" y="572"/>
                        <a:pt x="287" y="57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9" name="Freeform 170">
                  <a:extLst>
                    <a:ext uri="{FF2B5EF4-FFF2-40B4-BE49-F238E27FC236}">
                      <a16:creationId xmlns:a16="http://schemas.microsoft.com/office/drawing/2014/main" id="{339CF308-1C35-40E9-ADC9-269172402A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3688" y="3856539"/>
                  <a:ext cx="486410" cy="482551"/>
                </a:xfrm>
                <a:custGeom>
                  <a:avLst/>
                  <a:gdLst>
                    <a:gd name="T0" fmla="*/ 553 w 554"/>
                    <a:gd name="T1" fmla="*/ 276 h 553"/>
                    <a:gd name="T2" fmla="*/ 553 w 554"/>
                    <a:gd name="T3" fmla="*/ 276 h 553"/>
                    <a:gd name="T4" fmla="*/ 276 w 554"/>
                    <a:gd name="T5" fmla="*/ 552 h 553"/>
                    <a:gd name="T6" fmla="*/ 276 w 554"/>
                    <a:gd name="T7" fmla="*/ 552 h 553"/>
                    <a:gd name="T8" fmla="*/ 0 w 554"/>
                    <a:gd name="T9" fmla="*/ 276 h 553"/>
                    <a:gd name="T10" fmla="*/ 0 w 554"/>
                    <a:gd name="T11" fmla="*/ 276 h 553"/>
                    <a:gd name="T12" fmla="*/ 276 w 554"/>
                    <a:gd name="T13" fmla="*/ 0 h 553"/>
                    <a:gd name="T14" fmla="*/ 276 w 554"/>
                    <a:gd name="T15" fmla="*/ 0 h 553"/>
                    <a:gd name="T16" fmla="*/ 553 w 554"/>
                    <a:gd name="T17" fmla="*/ 276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4" h="553">
                      <a:moveTo>
                        <a:pt x="553" y="276"/>
                      </a:moveTo>
                      <a:lnTo>
                        <a:pt x="553" y="276"/>
                      </a:lnTo>
                      <a:cubicBezTo>
                        <a:pt x="553" y="428"/>
                        <a:pt x="429" y="552"/>
                        <a:pt x="276" y="552"/>
                      </a:cubicBezTo>
                      <a:lnTo>
                        <a:pt x="276" y="552"/>
                      </a:lnTo>
                      <a:cubicBezTo>
                        <a:pt x="123" y="552"/>
                        <a:pt x="0" y="428"/>
                        <a:pt x="0" y="276"/>
                      </a:cubicBezTo>
                      <a:lnTo>
                        <a:pt x="0" y="276"/>
                      </a:lnTo>
                      <a:cubicBezTo>
                        <a:pt x="0" y="124"/>
                        <a:pt x="123" y="0"/>
                        <a:pt x="276" y="0"/>
                      </a:cubicBezTo>
                      <a:lnTo>
                        <a:pt x="276" y="0"/>
                      </a:lnTo>
                      <a:cubicBezTo>
                        <a:pt x="429" y="0"/>
                        <a:pt x="553" y="124"/>
                        <a:pt x="553" y="276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0" name="Freeform 171">
                  <a:extLst>
                    <a:ext uri="{FF2B5EF4-FFF2-40B4-BE49-F238E27FC236}">
                      <a16:creationId xmlns:a16="http://schemas.microsoft.com/office/drawing/2014/main" id="{A877DC87-4967-47DF-A1F6-54C718F5B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89686" y="3964631"/>
                  <a:ext cx="158275" cy="274090"/>
                </a:xfrm>
                <a:custGeom>
                  <a:avLst/>
                  <a:gdLst>
                    <a:gd name="T0" fmla="*/ 102 w 181"/>
                    <a:gd name="T1" fmla="*/ 261 h 314"/>
                    <a:gd name="T2" fmla="*/ 102 w 181"/>
                    <a:gd name="T3" fmla="*/ 158 h 314"/>
                    <a:gd name="T4" fmla="*/ 102 w 181"/>
                    <a:gd name="T5" fmla="*/ 158 h 314"/>
                    <a:gd name="T6" fmla="*/ 160 w 181"/>
                    <a:gd name="T7" fmla="*/ 212 h 314"/>
                    <a:gd name="T8" fmla="*/ 160 w 181"/>
                    <a:gd name="T9" fmla="*/ 212 h 314"/>
                    <a:gd name="T10" fmla="*/ 102 w 181"/>
                    <a:gd name="T11" fmla="*/ 261 h 314"/>
                    <a:gd name="T12" fmla="*/ 85 w 181"/>
                    <a:gd name="T13" fmla="*/ 135 h 314"/>
                    <a:gd name="T14" fmla="*/ 85 w 181"/>
                    <a:gd name="T15" fmla="*/ 135 h 314"/>
                    <a:gd name="T16" fmla="*/ 30 w 181"/>
                    <a:gd name="T17" fmla="*/ 88 h 314"/>
                    <a:gd name="T18" fmla="*/ 30 w 181"/>
                    <a:gd name="T19" fmla="*/ 88 h 314"/>
                    <a:gd name="T20" fmla="*/ 85 w 181"/>
                    <a:gd name="T21" fmla="*/ 45 h 314"/>
                    <a:gd name="T22" fmla="*/ 85 w 181"/>
                    <a:gd name="T23" fmla="*/ 135 h 314"/>
                    <a:gd name="T24" fmla="*/ 102 w 181"/>
                    <a:gd name="T25" fmla="*/ 139 h 314"/>
                    <a:gd name="T26" fmla="*/ 102 w 181"/>
                    <a:gd name="T27" fmla="*/ 46 h 314"/>
                    <a:gd name="T28" fmla="*/ 102 w 181"/>
                    <a:gd name="T29" fmla="*/ 46 h 314"/>
                    <a:gd name="T30" fmla="*/ 156 w 181"/>
                    <a:gd name="T31" fmla="*/ 89 h 314"/>
                    <a:gd name="T32" fmla="*/ 174 w 181"/>
                    <a:gd name="T33" fmla="*/ 89 h 314"/>
                    <a:gd name="T34" fmla="*/ 174 w 181"/>
                    <a:gd name="T35" fmla="*/ 89 h 314"/>
                    <a:gd name="T36" fmla="*/ 102 w 181"/>
                    <a:gd name="T37" fmla="*/ 28 h 314"/>
                    <a:gd name="T38" fmla="*/ 102 w 181"/>
                    <a:gd name="T39" fmla="*/ 0 h 314"/>
                    <a:gd name="T40" fmla="*/ 85 w 181"/>
                    <a:gd name="T41" fmla="*/ 0 h 314"/>
                    <a:gd name="T42" fmla="*/ 85 w 181"/>
                    <a:gd name="T43" fmla="*/ 28 h 314"/>
                    <a:gd name="T44" fmla="*/ 85 w 181"/>
                    <a:gd name="T45" fmla="*/ 28 h 314"/>
                    <a:gd name="T46" fmla="*/ 11 w 181"/>
                    <a:gd name="T47" fmla="*/ 90 h 314"/>
                    <a:gd name="T48" fmla="*/ 11 w 181"/>
                    <a:gd name="T49" fmla="*/ 90 h 314"/>
                    <a:gd name="T50" fmla="*/ 85 w 181"/>
                    <a:gd name="T51" fmla="*/ 155 h 314"/>
                    <a:gd name="T52" fmla="*/ 85 w 181"/>
                    <a:gd name="T53" fmla="*/ 261 h 314"/>
                    <a:gd name="T54" fmla="*/ 85 w 181"/>
                    <a:gd name="T55" fmla="*/ 261 h 314"/>
                    <a:gd name="T56" fmla="*/ 20 w 181"/>
                    <a:gd name="T57" fmla="*/ 208 h 314"/>
                    <a:gd name="T58" fmla="*/ 0 w 181"/>
                    <a:gd name="T59" fmla="*/ 208 h 314"/>
                    <a:gd name="T60" fmla="*/ 0 w 181"/>
                    <a:gd name="T61" fmla="*/ 208 h 314"/>
                    <a:gd name="T62" fmla="*/ 85 w 181"/>
                    <a:gd name="T63" fmla="*/ 278 h 314"/>
                    <a:gd name="T64" fmla="*/ 85 w 181"/>
                    <a:gd name="T65" fmla="*/ 313 h 314"/>
                    <a:gd name="T66" fmla="*/ 102 w 181"/>
                    <a:gd name="T67" fmla="*/ 313 h 314"/>
                    <a:gd name="T68" fmla="*/ 102 w 181"/>
                    <a:gd name="T69" fmla="*/ 278 h 314"/>
                    <a:gd name="T70" fmla="*/ 102 w 181"/>
                    <a:gd name="T71" fmla="*/ 278 h 314"/>
                    <a:gd name="T72" fmla="*/ 180 w 181"/>
                    <a:gd name="T73" fmla="*/ 210 h 314"/>
                    <a:gd name="T74" fmla="*/ 180 w 181"/>
                    <a:gd name="T75" fmla="*/ 210 h 314"/>
                    <a:gd name="T76" fmla="*/ 102 w 181"/>
                    <a:gd name="T77" fmla="*/ 139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81" h="314">
                      <a:moveTo>
                        <a:pt x="102" y="261"/>
                      </a:moveTo>
                      <a:lnTo>
                        <a:pt x="102" y="158"/>
                      </a:lnTo>
                      <a:lnTo>
                        <a:pt x="102" y="158"/>
                      </a:lnTo>
                      <a:cubicBezTo>
                        <a:pt x="151" y="170"/>
                        <a:pt x="160" y="188"/>
                        <a:pt x="160" y="212"/>
                      </a:cubicBezTo>
                      <a:lnTo>
                        <a:pt x="160" y="212"/>
                      </a:lnTo>
                      <a:cubicBezTo>
                        <a:pt x="160" y="241"/>
                        <a:pt x="138" y="259"/>
                        <a:pt x="102" y="261"/>
                      </a:cubicBezTo>
                      <a:close/>
                      <a:moveTo>
                        <a:pt x="85" y="135"/>
                      </a:moveTo>
                      <a:lnTo>
                        <a:pt x="85" y="135"/>
                      </a:lnTo>
                      <a:cubicBezTo>
                        <a:pt x="41" y="125"/>
                        <a:pt x="30" y="112"/>
                        <a:pt x="30" y="88"/>
                      </a:cubicBezTo>
                      <a:lnTo>
                        <a:pt x="30" y="88"/>
                      </a:lnTo>
                      <a:cubicBezTo>
                        <a:pt x="30" y="67"/>
                        <a:pt x="45" y="46"/>
                        <a:pt x="85" y="45"/>
                      </a:cubicBezTo>
                      <a:lnTo>
                        <a:pt x="85" y="135"/>
                      </a:lnTo>
                      <a:close/>
                      <a:moveTo>
                        <a:pt x="102" y="139"/>
                      </a:moveTo>
                      <a:lnTo>
                        <a:pt x="102" y="46"/>
                      </a:lnTo>
                      <a:lnTo>
                        <a:pt x="102" y="46"/>
                      </a:lnTo>
                      <a:cubicBezTo>
                        <a:pt x="135" y="49"/>
                        <a:pt x="151" y="67"/>
                        <a:pt x="156" y="89"/>
                      </a:cubicBezTo>
                      <a:lnTo>
                        <a:pt x="174" y="89"/>
                      </a:lnTo>
                      <a:lnTo>
                        <a:pt x="174" y="89"/>
                      </a:lnTo>
                      <a:cubicBezTo>
                        <a:pt x="171" y="62"/>
                        <a:pt x="152" y="32"/>
                        <a:pt x="102" y="28"/>
                      </a:cubicBezTo>
                      <a:lnTo>
                        <a:pt x="102" y="0"/>
                      </a:lnTo>
                      <a:lnTo>
                        <a:pt x="85" y="0"/>
                      </a:lnTo>
                      <a:lnTo>
                        <a:pt x="85" y="28"/>
                      </a:lnTo>
                      <a:lnTo>
                        <a:pt x="85" y="28"/>
                      </a:lnTo>
                      <a:cubicBezTo>
                        <a:pt x="35" y="29"/>
                        <a:pt x="11" y="60"/>
                        <a:pt x="11" y="90"/>
                      </a:cubicBezTo>
                      <a:lnTo>
                        <a:pt x="11" y="90"/>
                      </a:lnTo>
                      <a:cubicBezTo>
                        <a:pt x="11" y="124"/>
                        <a:pt x="30" y="142"/>
                        <a:pt x="85" y="155"/>
                      </a:cubicBezTo>
                      <a:lnTo>
                        <a:pt x="85" y="261"/>
                      </a:lnTo>
                      <a:lnTo>
                        <a:pt x="85" y="261"/>
                      </a:lnTo>
                      <a:cubicBezTo>
                        <a:pt x="52" y="258"/>
                        <a:pt x="28" y="241"/>
                        <a:pt x="20" y="208"/>
                      </a:cubicBezTo>
                      <a:lnTo>
                        <a:pt x="0" y="208"/>
                      </a:lnTo>
                      <a:lnTo>
                        <a:pt x="0" y="208"/>
                      </a:lnTo>
                      <a:cubicBezTo>
                        <a:pt x="10" y="254"/>
                        <a:pt x="42" y="275"/>
                        <a:pt x="85" y="278"/>
                      </a:cubicBezTo>
                      <a:lnTo>
                        <a:pt x="85" y="313"/>
                      </a:lnTo>
                      <a:lnTo>
                        <a:pt x="102" y="313"/>
                      </a:lnTo>
                      <a:lnTo>
                        <a:pt x="102" y="278"/>
                      </a:lnTo>
                      <a:lnTo>
                        <a:pt x="102" y="278"/>
                      </a:lnTo>
                      <a:cubicBezTo>
                        <a:pt x="150" y="275"/>
                        <a:pt x="180" y="249"/>
                        <a:pt x="180" y="210"/>
                      </a:cubicBezTo>
                      <a:lnTo>
                        <a:pt x="180" y="210"/>
                      </a:lnTo>
                      <a:cubicBezTo>
                        <a:pt x="180" y="180"/>
                        <a:pt x="166" y="153"/>
                        <a:pt x="102" y="1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1BEE4F86-2221-4231-9236-A5CA7C5E3E3B}"/>
                </a:ext>
              </a:extLst>
            </p:cNvPr>
            <p:cNvGrpSpPr/>
            <p:nvPr/>
          </p:nvGrpSpPr>
          <p:grpSpPr>
            <a:xfrm>
              <a:off x="10241255" y="3269759"/>
              <a:ext cx="5632323" cy="7041369"/>
              <a:chOff x="10241255" y="3269759"/>
              <a:chExt cx="5632323" cy="7041369"/>
            </a:xfrm>
          </p:grpSpPr>
          <p:sp>
            <p:nvSpPr>
              <p:cNvPr id="26" name="Freeform 2">
                <a:extLst>
                  <a:ext uri="{FF2B5EF4-FFF2-40B4-BE49-F238E27FC236}">
                    <a16:creationId xmlns:a16="http://schemas.microsoft.com/office/drawing/2014/main" id="{26A75408-360F-4DE3-A64F-20A839A15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0315" y="9083521"/>
                <a:ext cx="5041683" cy="1216027"/>
              </a:xfrm>
              <a:custGeom>
                <a:avLst/>
                <a:gdLst>
                  <a:gd name="T0" fmla="*/ 5760 w 5761"/>
                  <a:gd name="T1" fmla="*/ 149 h 1391"/>
                  <a:gd name="T2" fmla="*/ 5753 w 5761"/>
                  <a:gd name="T3" fmla="*/ 0 h 1391"/>
                  <a:gd name="T4" fmla="*/ 0 w 5761"/>
                  <a:gd name="T5" fmla="*/ 1268 h 1391"/>
                  <a:gd name="T6" fmla="*/ 0 w 5761"/>
                  <a:gd name="T7" fmla="*/ 1390 h 1391"/>
                  <a:gd name="T8" fmla="*/ 4860 w 5761"/>
                  <a:gd name="T9" fmla="*/ 1390 h 1391"/>
                  <a:gd name="T10" fmla="*/ 5760 w 5761"/>
                  <a:gd name="T11" fmla="*/ 149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61" h="1391">
                    <a:moveTo>
                      <a:pt x="5760" y="149"/>
                    </a:moveTo>
                    <a:lnTo>
                      <a:pt x="5753" y="0"/>
                    </a:lnTo>
                    <a:lnTo>
                      <a:pt x="0" y="1268"/>
                    </a:lnTo>
                    <a:lnTo>
                      <a:pt x="0" y="1390"/>
                    </a:lnTo>
                    <a:lnTo>
                      <a:pt x="4860" y="1390"/>
                    </a:lnTo>
                    <a:lnTo>
                      <a:pt x="5760" y="1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" name="Freeform 3">
                <a:extLst>
                  <a:ext uri="{FF2B5EF4-FFF2-40B4-BE49-F238E27FC236}">
                    <a16:creationId xmlns:a16="http://schemas.microsoft.com/office/drawing/2014/main" id="{251910AF-12DC-4A70-A248-1AC17DF42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2594" y="9075800"/>
                <a:ext cx="5060984" cy="1235328"/>
              </a:xfrm>
              <a:custGeom>
                <a:avLst/>
                <a:gdLst>
                  <a:gd name="T0" fmla="*/ 20 w 5779"/>
                  <a:gd name="T1" fmla="*/ 1391 h 1411"/>
                  <a:gd name="T2" fmla="*/ 4864 w 5779"/>
                  <a:gd name="T3" fmla="*/ 1391 h 1411"/>
                  <a:gd name="T4" fmla="*/ 5758 w 5779"/>
                  <a:gd name="T5" fmla="*/ 156 h 1411"/>
                  <a:gd name="T6" fmla="*/ 5753 w 5779"/>
                  <a:gd name="T7" fmla="*/ 22 h 1411"/>
                  <a:gd name="T8" fmla="*/ 20 w 5779"/>
                  <a:gd name="T9" fmla="*/ 1285 h 1411"/>
                  <a:gd name="T10" fmla="*/ 20 w 5779"/>
                  <a:gd name="T11" fmla="*/ 1391 h 1411"/>
                  <a:gd name="T12" fmla="*/ 4869 w 5779"/>
                  <a:gd name="T13" fmla="*/ 1410 h 1411"/>
                  <a:gd name="T14" fmla="*/ 9 w 5779"/>
                  <a:gd name="T15" fmla="*/ 1410 h 1411"/>
                  <a:gd name="T16" fmla="*/ 9 w 5779"/>
                  <a:gd name="T17" fmla="*/ 1410 h 1411"/>
                  <a:gd name="T18" fmla="*/ 2 w 5779"/>
                  <a:gd name="T19" fmla="*/ 1407 h 1411"/>
                  <a:gd name="T20" fmla="*/ 2 w 5779"/>
                  <a:gd name="T21" fmla="*/ 1407 h 1411"/>
                  <a:gd name="T22" fmla="*/ 0 w 5779"/>
                  <a:gd name="T23" fmla="*/ 1400 h 1411"/>
                  <a:gd name="T24" fmla="*/ 0 w 5779"/>
                  <a:gd name="T25" fmla="*/ 1278 h 1411"/>
                  <a:gd name="T26" fmla="*/ 0 w 5779"/>
                  <a:gd name="T27" fmla="*/ 1278 h 1411"/>
                  <a:gd name="T28" fmla="*/ 8 w 5779"/>
                  <a:gd name="T29" fmla="*/ 1268 h 1411"/>
                  <a:gd name="T30" fmla="*/ 5760 w 5779"/>
                  <a:gd name="T31" fmla="*/ 0 h 1411"/>
                  <a:gd name="T32" fmla="*/ 5760 w 5779"/>
                  <a:gd name="T33" fmla="*/ 0 h 1411"/>
                  <a:gd name="T34" fmla="*/ 5768 w 5779"/>
                  <a:gd name="T35" fmla="*/ 3 h 1411"/>
                  <a:gd name="T36" fmla="*/ 5768 w 5779"/>
                  <a:gd name="T37" fmla="*/ 3 h 1411"/>
                  <a:gd name="T38" fmla="*/ 5772 w 5779"/>
                  <a:gd name="T39" fmla="*/ 10 h 1411"/>
                  <a:gd name="T40" fmla="*/ 5778 w 5779"/>
                  <a:gd name="T41" fmla="*/ 158 h 1411"/>
                  <a:gd name="T42" fmla="*/ 5778 w 5779"/>
                  <a:gd name="T43" fmla="*/ 158 h 1411"/>
                  <a:gd name="T44" fmla="*/ 5777 w 5779"/>
                  <a:gd name="T45" fmla="*/ 165 h 1411"/>
                  <a:gd name="T46" fmla="*/ 4877 w 5779"/>
                  <a:gd name="T47" fmla="*/ 1406 h 1411"/>
                  <a:gd name="T48" fmla="*/ 4877 w 5779"/>
                  <a:gd name="T49" fmla="*/ 1406 h 1411"/>
                  <a:gd name="T50" fmla="*/ 4869 w 5779"/>
                  <a:gd name="T51" fmla="*/ 1410 h 1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779" h="1411">
                    <a:moveTo>
                      <a:pt x="20" y="1391"/>
                    </a:moveTo>
                    <a:lnTo>
                      <a:pt x="4864" y="1391"/>
                    </a:lnTo>
                    <a:lnTo>
                      <a:pt x="5758" y="156"/>
                    </a:lnTo>
                    <a:lnTo>
                      <a:pt x="5753" y="22"/>
                    </a:lnTo>
                    <a:lnTo>
                      <a:pt x="20" y="1285"/>
                    </a:lnTo>
                    <a:lnTo>
                      <a:pt x="20" y="1391"/>
                    </a:lnTo>
                    <a:close/>
                    <a:moveTo>
                      <a:pt x="4869" y="1410"/>
                    </a:moveTo>
                    <a:lnTo>
                      <a:pt x="9" y="1410"/>
                    </a:lnTo>
                    <a:lnTo>
                      <a:pt x="9" y="1410"/>
                    </a:lnTo>
                    <a:cubicBezTo>
                      <a:pt x="7" y="1410"/>
                      <a:pt x="4" y="1409"/>
                      <a:pt x="2" y="1407"/>
                    </a:cubicBezTo>
                    <a:lnTo>
                      <a:pt x="2" y="1407"/>
                    </a:lnTo>
                    <a:cubicBezTo>
                      <a:pt x="1" y="1406"/>
                      <a:pt x="0" y="1403"/>
                      <a:pt x="0" y="1400"/>
                    </a:cubicBezTo>
                    <a:lnTo>
                      <a:pt x="0" y="1278"/>
                    </a:lnTo>
                    <a:lnTo>
                      <a:pt x="0" y="1278"/>
                    </a:lnTo>
                    <a:cubicBezTo>
                      <a:pt x="0" y="1272"/>
                      <a:pt x="4" y="1269"/>
                      <a:pt x="8" y="1268"/>
                    </a:cubicBezTo>
                    <a:lnTo>
                      <a:pt x="5760" y="0"/>
                    </a:lnTo>
                    <a:lnTo>
                      <a:pt x="5760" y="0"/>
                    </a:lnTo>
                    <a:cubicBezTo>
                      <a:pt x="5763" y="0"/>
                      <a:pt x="5765" y="1"/>
                      <a:pt x="5768" y="3"/>
                    </a:cubicBezTo>
                    <a:lnTo>
                      <a:pt x="5768" y="3"/>
                    </a:lnTo>
                    <a:cubicBezTo>
                      <a:pt x="5770" y="4"/>
                      <a:pt x="5772" y="7"/>
                      <a:pt x="5772" y="10"/>
                    </a:cubicBezTo>
                    <a:lnTo>
                      <a:pt x="5778" y="158"/>
                    </a:lnTo>
                    <a:lnTo>
                      <a:pt x="5778" y="158"/>
                    </a:lnTo>
                    <a:cubicBezTo>
                      <a:pt x="5778" y="160"/>
                      <a:pt x="5778" y="163"/>
                      <a:pt x="5777" y="165"/>
                    </a:cubicBezTo>
                    <a:lnTo>
                      <a:pt x="4877" y="1406"/>
                    </a:lnTo>
                    <a:lnTo>
                      <a:pt x="4877" y="1406"/>
                    </a:lnTo>
                    <a:cubicBezTo>
                      <a:pt x="4875" y="1408"/>
                      <a:pt x="4872" y="1410"/>
                      <a:pt x="4869" y="14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" name="Freeform 4">
                <a:extLst>
                  <a:ext uri="{FF2B5EF4-FFF2-40B4-BE49-F238E27FC236}">
                    <a16:creationId xmlns:a16="http://schemas.microsoft.com/office/drawing/2014/main" id="{EA846459-0E37-497E-9CCA-2DD08D110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0315" y="9083521"/>
                <a:ext cx="5041683" cy="1216027"/>
              </a:xfrm>
              <a:custGeom>
                <a:avLst/>
                <a:gdLst>
                  <a:gd name="T0" fmla="*/ 5760 w 5761"/>
                  <a:gd name="T1" fmla="*/ 149 h 1391"/>
                  <a:gd name="T2" fmla="*/ 5753 w 5761"/>
                  <a:gd name="T3" fmla="*/ 0 h 1391"/>
                  <a:gd name="T4" fmla="*/ 0 w 5761"/>
                  <a:gd name="T5" fmla="*/ 1268 h 1391"/>
                  <a:gd name="T6" fmla="*/ 0 w 5761"/>
                  <a:gd name="T7" fmla="*/ 1390 h 1391"/>
                  <a:gd name="T8" fmla="*/ 4860 w 5761"/>
                  <a:gd name="T9" fmla="*/ 1390 h 1391"/>
                  <a:gd name="T10" fmla="*/ 5760 w 5761"/>
                  <a:gd name="T11" fmla="*/ 149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61" h="1391">
                    <a:moveTo>
                      <a:pt x="5760" y="149"/>
                    </a:moveTo>
                    <a:lnTo>
                      <a:pt x="5753" y="0"/>
                    </a:lnTo>
                    <a:lnTo>
                      <a:pt x="0" y="1268"/>
                    </a:lnTo>
                    <a:lnTo>
                      <a:pt x="0" y="1390"/>
                    </a:lnTo>
                    <a:lnTo>
                      <a:pt x="4860" y="1390"/>
                    </a:lnTo>
                    <a:lnTo>
                      <a:pt x="5760" y="14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5">
                <a:extLst>
                  <a:ext uri="{FF2B5EF4-FFF2-40B4-BE49-F238E27FC236}">
                    <a16:creationId xmlns:a16="http://schemas.microsoft.com/office/drawing/2014/main" id="{601BE07E-2769-4CDB-847A-A626C5A35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0315" y="9083521"/>
                <a:ext cx="5037821" cy="1111795"/>
              </a:xfrm>
              <a:custGeom>
                <a:avLst/>
                <a:gdLst>
                  <a:gd name="T0" fmla="*/ 5753 w 5754"/>
                  <a:gd name="T1" fmla="*/ 0 h 1269"/>
                  <a:gd name="T2" fmla="*/ 931 w 5754"/>
                  <a:gd name="T3" fmla="*/ 0 h 1269"/>
                  <a:gd name="T4" fmla="*/ 0 w 5754"/>
                  <a:gd name="T5" fmla="*/ 1268 h 1269"/>
                  <a:gd name="T6" fmla="*/ 4823 w 5754"/>
                  <a:gd name="T7" fmla="*/ 1268 h 1269"/>
                  <a:gd name="T8" fmla="*/ 5753 w 5754"/>
                  <a:gd name="T9" fmla="*/ 0 h 1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54" h="1269">
                    <a:moveTo>
                      <a:pt x="5753" y="0"/>
                    </a:moveTo>
                    <a:lnTo>
                      <a:pt x="931" y="0"/>
                    </a:lnTo>
                    <a:lnTo>
                      <a:pt x="0" y="1268"/>
                    </a:lnTo>
                    <a:lnTo>
                      <a:pt x="4823" y="1268"/>
                    </a:lnTo>
                    <a:lnTo>
                      <a:pt x="575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 6">
                <a:extLst>
                  <a:ext uri="{FF2B5EF4-FFF2-40B4-BE49-F238E27FC236}">
                    <a16:creationId xmlns:a16="http://schemas.microsoft.com/office/drawing/2014/main" id="{D9AEB411-BBA6-40A7-AA5E-66F195194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2594" y="9075800"/>
                <a:ext cx="5053263" cy="1127237"/>
              </a:xfrm>
              <a:custGeom>
                <a:avLst/>
                <a:gdLst>
                  <a:gd name="T0" fmla="*/ 30 w 5774"/>
                  <a:gd name="T1" fmla="*/ 1267 h 1288"/>
                  <a:gd name="T2" fmla="*/ 4827 w 5774"/>
                  <a:gd name="T3" fmla="*/ 1267 h 1288"/>
                  <a:gd name="T4" fmla="*/ 5744 w 5774"/>
                  <a:gd name="T5" fmla="*/ 20 h 1288"/>
                  <a:gd name="T6" fmla="*/ 946 w 5774"/>
                  <a:gd name="T7" fmla="*/ 20 h 1288"/>
                  <a:gd name="T8" fmla="*/ 30 w 5774"/>
                  <a:gd name="T9" fmla="*/ 1267 h 1288"/>
                  <a:gd name="T10" fmla="*/ 4833 w 5774"/>
                  <a:gd name="T11" fmla="*/ 1287 h 1288"/>
                  <a:gd name="T12" fmla="*/ 10 w 5774"/>
                  <a:gd name="T13" fmla="*/ 1287 h 1288"/>
                  <a:gd name="T14" fmla="*/ 10 w 5774"/>
                  <a:gd name="T15" fmla="*/ 1287 h 1288"/>
                  <a:gd name="T16" fmla="*/ 2 w 5774"/>
                  <a:gd name="T17" fmla="*/ 1282 h 1288"/>
                  <a:gd name="T18" fmla="*/ 2 w 5774"/>
                  <a:gd name="T19" fmla="*/ 1282 h 1288"/>
                  <a:gd name="T20" fmla="*/ 2 w 5774"/>
                  <a:gd name="T21" fmla="*/ 1272 h 1288"/>
                  <a:gd name="T22" fmla="*/ 933 w 5774"/>
                  <a:gd name="T23" fmla="*/ 4 h 1288"/>
                  <a:gd name="T24" fmla="*/ 933 w 5774"/>
                  <a:gd name="T25" fmla="*/ 4 h 1288"/>
                  <a:gd name="T26" fmla="*/ 941 w 5774"/>
                  <a:gd name="T27" fmla="*/ 0 h 1288"/>
                  <a:gd name="T28" fmla="*/ 5763 w 5774"/>
                  <a:gd name="T29" fmla="*/ 0 h 1288"/>
                  <a:gd name="T30" fmla="*/ 5763 w 5774"/>
                  <a:gd name="T31" fmla="*/ 0 h 1288"/>
                  <a:gd name="T32" fmla="*/ 5771 w 5774"/>
                  <a:gd name="T33" fmla="*/ 5 h 1288"/>
                  <a:gd name="T34" fmla="*/ 5771 w 5774"/>
                  <a:gd name="T35" fmla="*/ 5 h 1288"/>
                  <a:gd name="T36" fmla="*/ 5771 w 5774"/>
                  <a:gd name="T37" fmla="*/ 16 h 1288"/>
                  <a:gd name="T38" fmla="*/ 4840 w 5774"/>
                  <a:gd name="T39" fmla="*/ 1283 h 1288"/>
                  <a:gd name="T40" fmla="*/ 4840 w 5774"/>
                  <a:gd name="T41" fmla="*/ 1283 h 1288"/>
                  <a:gd name="T42" fmla="*/ 4833 w 5774"/>
                  <a:gd name="T43" fmla="*/ 1287 h 1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74" h="1288">
                    <a:moveTo>
                      <a:pt x="30" y="1267"/>
                    </a:moveTo>
                    <a:lnTo>
                      <a:pt x="4827" y="1267"/>
                    </a:lnTo>
                    <a:lnTo>
                      <a:pt x="5744" y="20"/>
                    </a:lnTo>
                    <a:lnTo>
                      <a:pt x="946" y="20"/>
                    </a:lnTo>
                    <a:lnTo>
                      <a:pt x="30" y="1267"/>
                    </a:lnTo>
                    <a:close/>
                    <a:moveTo>
                      <a:pt x="4833" y="1287"/>
                    </a:moveTo>
                    <a:lnTo>
                      <a:pt x="10" y="1287"/>
                    </a:lnTo>
                    <a:lnTo>
                      <a:pt x="10" y="1287"/>
                    </a:lnTo>
                    <a:cubicBezTo>
                      <a:pt x="7" y="1287"/>
                      <a:pt x="3" y="1285"/>
                      <a:pt x="2" y="1282"/>
                    </a:cubicBezTo>
                    <a:lnTo>
                      <a:pt x="2" y="1282"/>
                    </a:lnTo>
                    <a:cubicBezTo>
                      <a:pt x="0" y="1278"/>
                      <a:pt x="1" y="1274"/>
                      <a:pt x="2" y="1272"/>
                    </a:cubicBezTo>
                    <a:lnTo>
                      <a:pt x="933" y="4"/>
                    </a:lnTo>
                    <a:lnTo>
                      <a:pt x="933" y="4"/>
                    </a:lnTo>
                    <a:cubicBezTo>
                      <a:pt x="935" y="2"/>
                      <a:pt x="938" y="0"/>
                      <a:pt x="941" y="0"/>
                    </a:cubicBezTo>
                    <a:lnTo>
                      <a:pt x="5763" y="0"/>
                    </a:lnTo>
                    <a:lnTo>
                      <a:pt x="5763" y="0"/>
                    </a:lnTo>
                    <a:cubicBezTo>
                      <a:pt x="5767" y="0"/>
                      <a:pt x="5770" y="3"/>
                      <a:pt x="5771" y="5"/>
                    </a:cubicBezTo>
                    <a:lnTo>
                      <a:pt x="5771" y="5"/>
                    </a:lnTo>
                    <a:cubicBezTo>
                      <a:pt x="5773" y="9"/>
                      <a:pt x="5773" y="13"/>
                      <a:pt x="5771" y="16"/>
                    </a:cubicBezTo>
                    <a:lnTo>
                      <a:pt x="4840" y="1283"/>
                    </a:lnTo>
                    <a:lnTo>
                      <a:pt x="4840" y="1283"/>
                    </a:lnTo>
                    <a:cubicBezTo>
                      <a:pt x="4838" y="1285"/>
                      <a:pt x="4836" y="1287"/>
                      <a:pt x="4833" y="1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 7">
                <a:extLst>
                  <a:ext uri="{FF2B5EF4-FFF2-40B4-BE49-F238E27FC236}">
                    <a16:creationId xmlns:a16="http://schemas.microsoft.com/office/drawing/2014/main" id="{DD902ACE-2360-4C4A-A6C5-A99E768FD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5757" y="6199803"/>
                <a:ext cx="355157" cy="335854"/>
              </a:xfrm>
              <a:custGeom>
                <a:avLst/>
                <a:gdLst>
                  <a:gd name="T0" fmla="*/ 403 w 404"/>
                  <a:gd name="T1" fmla="*/ 219 h 385"/>
                  <a:gd name="T2" fmla="*/ 289 w 404"/>
                  <a:gd name="T3" fmla="*/ 0 h 385"/>
                  <a:gd name="T4" fmla="*/ 0 w 404"/>
                  <a:gd name="T5" fmla="*/ 159 h 385"/>
                  <a:gd name="T6" fmla="*/ 128 w 404"/>
                  <a:gd name="T7" fmla="*/ 384 h 385"/>
                  <a:gd name="T8" fmla="*/ 128 w 404"/>
                  <a:gd name="T9" fmla="*/ 384 h 385"/>
                  <a:gd name="T10" fmla="*/ 403 w 404"/>
                  <a:gd name="T11" fmla="*/ 219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4" h="385">
                    <a:moveTo>
                      <a:pt x="403" y="219"/>
                    </a:moveTo>
                    <a:lnTo>
                      <a:pt x="289" y="0"/>
                    </a:lnTo>
                    <a:lnTo>
                      <a:pt x="0" y="159"/>
                    </a:lnTo>
                    <a:lnTo>
                      <a:pt x="128" y="384"/>
                    </a:lnTo>
                    <a:lnTo>
                      <a:pt x="128" y="384"/>
                    </a:lnTo>
                    <a:cubicBezTo>
                      <a:pt x="128" y="384"/>
                      <a:pt x="342" y="383"/>
                      <a:pt x="403" y="2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 8">
                <a:extLst>
                  <a:ext uri="{FF2B5EF4-FFF2-40B4-BE49-F238E27FC236}">
                    <a16:creationId xmlns:a16="http://schemas.microsoft.com/office/drawing/2014/main" id="{200C2FC2-2BA4-41EB-9D87-82D58F297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4175" y="6188221"/>
                <a:ext cx="374460" cy="355157"/>
              </a:xfrm>
              <a:custGeom>
                <a:avLst/>
                <a:gdLst>
                  <a:gd name="T0" fmla="*/ 24 w 426"/>
                  <a:gd name="T1" fmla="*/ 173 h 405"/>
                  <a:gd name="T2" fmla="*/ 145 w 426"/>
                  <a:gd name="T3" fmla="*/ 385 h 405"/>
                  <a:gd name="T4" fmla="*/ 145 w 426"/>
                  <a:gd name="T5" fmla="*/ 385 h 405"/>
                  <a:gd name="T6" fmla="*/ 404 w 426"/>
                  <a:gd name="T7" fmla="*/ 230 h 405"/>
                  <a:gd name="T8" fmla="*/ 296 w 426"/>
                  <a:gd name="T9" fmla="*/ 24 h 405"/>
                  <a:gd name="T10" fmla="*/ 24 w 426"/>
                  <a:gd name="T11" fmla="*/ 173 h 405"/>
                  <a:gd name="T12" fmla="*/ 139 w 426"/>
                  <a:gd name="T13" fmla="*/ 404 h 405"/>
                  <a:gd name="T14" fmla="*/ 139 w 426"/>
                  <a:gd name="T15" fmla="*/ 404 h 405"/>
                  <a:gd name="T16" fmla="*/ 131 w 426"/>
                  <a:gd name="T17" fmla="*/ 400 h 405"/>
                  <a:gd name="T18" fmla="*/ 2 w 426"/>
                  <a:gd name="T19" fmla="*/ 175 h 405"/>
                  <a:gd name="T20" fmla="*/ 2 w 426"/>
                  <a:gd name="T21" fmla="*/ 175 h 405"/>
                  <a:gd name="T22" fmla="*/ 1 w 426"/>
                  <a:gd name="T23" fmla="*/ 167 h 405"/>
                  <a:gd name="T24" fmla="*/ 1 w 426"/>
                  <a:gd name="T25" fmla="*/ 167 h 405"/>
                  <a:gd name="T26" fmla="*/ 6 w 426"/>
                  <a:gd name="T27" fmla="*/ 161 h 405"/>
                  <a:gd name="T28" fmla="*/ 295 w 426"/>
                  <a:gd name="T29" fmla="*/ 2 h 405"/>
                  <a:gd name="T30" fmla="*/ 295 w 426"/>
                  <a:gd name="T31" fmla="*/ 2 h 405"/>
                  <a:gd name="T32" fmla="*/ 303 w 426"/>
                  <a:gd name="T33" fmla="*/ 1 h 405"/>
                  <a:gd name="T34" fmla="*/ 303 w 426"/>
                  <a:gd name="T35" fmla="*/ 1 h 405"/>
                  <a:gd name="T36" fmla="*/ 309 w 426"/>
                  <a:gd name="T37" fmla="*/ 7 h 405"/>
                  <a:gd name="T38" fmla="*/ 423 w 426"/>
                  <a:gd name="T39" fmla="*/ 225 h 405"/>
                  <a:gd name="T40" fmla="*/ 423 w 426"/>
                  <a:gd name="T41" fmla="*/ 225 h 405"/>
                  <a:gd name="T42" fmla="*/ 424 w 426"/>
                  <a:gd name="T43" fmla="*/ 234 h 405"/>
                  <a:gd name="T44" fmla="*/ 424 w 426"/>
                  <a:gd name="T45" fmla="*/ 234 h 405"/>
                  <a:gd name="T46" fmla="*/ 257 w 426"/>
                  <a:gd name="T47" fmla="*/ 383 h 405"/>
                  <a:gd name="T48" fmla="*/ 257 w 426"/>
                  <a:gd name="T49" fmla="*/ 383 h 405"/>
                  <a:gd name="T50" fmla="*/ 139 w 426"/>
                  <a:gd name="T51" fmla="*/ 40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6" h="405">
                    <a:moveTo>
                      <a:pt x="24" y="173"/>
                    </a:moveTo>
                    <a:lnTo>
                      <a:pt x="145" y="385"/>
                    </a:lnTo>
                    <a:lnTo>
                      <a:pt x="145" y="385"/>
                    </a:lnTo>
                    <a:cubicBezTo>
                      <a:pt x="178" y="383"/>
                      <a:pt x="349" y="368"/>
                      <a:pt x="404" y="230"/>
                    </a:cubicBezTo>
                    <a:lnTo>
                      <a:pt x="296" y="24"/>
                    </a:lnTo>
                    <a:lnTo>
                      <a:pt x="24" y="173"/>
                    </a:lnTo>
                    <a:close/>
                    <a:moveTo>
                      <a:pt x="139" y="404"/>
                    </a:moveTo>
                    <a:lnTo>
                      <a:pt x="139" y="404"/>
                    </a:lnTo>
                    <a:cubicBezTo>
                      <a:pt x="136" y="404"/>
                      <a:pt x="133" y="403"/>
                      <a:pt x="131" y="400"/>
                    </a:cubicBezTo>
                    <a:lnTo>
                      <a:pt x="2" y="175"/>
                    </a:lnTo>
                    <a:lnTo>
                      <a:pt x="2" y="175"/>
                    </a:lnTo>
                    <a:cubicBezTo>
                      <a:pt x="0" y="173"/>
                      <a:pt x="0" y="170"/>
                      <a:pt x="1" y="167"/>
                    </a:cubicBezTo>
                    <a:lnTo>
                      <a:pt x="1" y="167"/>
                    </a:lnTo>
                    <a:cubicBezTo>
                      <a:pt x="2" y="165"/>
                      <a:pt x="4" y="163"/>
                      <a:pt x="6" y="161"/>
                    </a:cubicBezTo>
                    <a:lnTo>
                      <a:pt x="295" y="2"/>
                    </a:lnTo>
                    <a:lnTo>
                      <a:pt x="295" y="2"/>
                    </a:lnTo>
                    <a:cubicBezTo>
                      <a:pt x="298" y="0"/>
                      <a:pt x="300" y="0"/>
                      <a:pt x="303" y="1"/>
                    </a:cubicBezTo>
                    <a:lnTo>
                      <a:pt x="303" y="1"/>
                    </a:lnTo>
                    <a:cubicBezTo>
                      <a:pt x="306" y="2"/>
                      <a:pt x="308" y="4"/>
                      <a:pt x="309" y="7"/>
                    </a:cubicBezTo>
                    <a:lnTo>
                      <a:pt x="423" y="225"/>
                    </a:lnTo>
                    <a:lnTo>
                      <a:pt x="423" y="225"/>
                    </a:lnTo>
                    <a:cubicBezTo>
                      <a:pt x="424" y="227"/>
                      <a:pt x="425" y="231"/>
                      <a:pt x="424" y="234"/>
                    </a:cubicBezTo>
                    <a:lnTo>
                      <a:pt x="424" y="234"/>
                    </a:lnTo>
                    <a:cubicBezTo>
                      <a:pt x="397" y="303"/>
                      <a:pt x="339" y="354"/>
                      <a:pt x="257" y="383"/>
                    </a:cubicBezTo>
                    <a:lnTo>
                      <a:pt x="257" y="383"/>
                    </a:lnTo>
                    <a:cubicBezTo>
                      <a:pt x="195" y="404"/>
                      <a:pt x="141" y="404"/>
                      <a:pt x="139" y="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 9">
                <a:extLst>
                  <a:ext uri="{FF2B5EF4-FFF2-40B4-BE49-F238E27FC236}">
                    <a16:creationId xmlns:a16="http://schemas.microsoft.com/office/drawing/2014/main" id="{F6151165-400E-4034-81E2-016473818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2266" y="6388962"/>
                <a:ext cx="467110" cy="540456"/>
              </a:xfrm>
              <a:custGeom>
                <a:avLst/>
                <a:gdLst>
                  <a:gd name="T0" fmla="*/ 454 w 532"/>
                  <a:gd name="T1" fmla="*/ 179 h 619"/>
                  <a:gd name="T2" fmla="*/ 454 w 532"/>
                  <a:gd name="T3" fmla="*/ 179 h 619"/>
                  <a:gd name="T4" fmla="*/ 291 w 532"/>
                  <a:gd name="T5" fmla="*/ 0 h 619"/>
                  <a:gd name="T6" fmla="*/ 291 w 532"/>
                  <a:gd name="T7" fmla="*/ 0 h 619"/>
                  <a:gd name="T8" fmla="*/ 16 w 532"/>
                  <a:gd name="T9" fmla="*/ 165 h 619"/>
                  <a:gd name="T10" fmla="*/ 16 w 532"/>
                  <a:gd name="T11" fmla="*/ 165 h 619"/>
                  <a:gd name="T12" fmla="*/ 49 w 532"/>
                  <a:gd name="T13" fmla="*/ 413 h 619"/>
                  <a:gd name="T14" fmla="*/ 49 w 532"/>
                  <a:gd name="T15" fmla="*/ 413 h 619"/>
                  <a:gd name="T16" fmla="*/ 66 w 532"/>
                  <a:gd name="T17" fmla="*/ 582 h 619"/>
                  <a:gd name="T18" fmla="*/ 66 w 532"/>
                  <a:gd name="T19" fmla="*/ 582 h 619"/>
                  <a:gd name="T20" fmla="*/ 172 w 532"/>
                  <a:gd name="T21" fmla="*/ 494 h 619"/>
                  <a:gd name="T22" fmla="*/ 172 w 532"/>
                  <a:gd name="T23" fmla="*/ 494 h 619"/>
                  <a:gd name="T24" fmla="*/ 191 w 532"/>
                  <a:gd name="T25" fmla="*/ 347 h 619"/>
                  <a:gd name="T26" fmla="*/ 285 w 532"/>
                  <a:gd name="T27" fmla="*/ 461 h 619"/>
                  <a:gd name="T28" fmla="*/ 285 w 532"/>
                  <a:gd name="T29" fmla="*/ 461 h 619"/>
                  <a:gd name="T30" fmla="*/ 392 w 532"/>
                  <a:gd name="T31" fmla="*/ 615 h 619"/>
                  <a:gd name="T32" fmla="*/ 392 w 532"/>
                  <a:gd name="T33" fmla="*/ 615 h 619"/>
                  <a:gd name="T34" fmla="*/ 433 w 532"/>
                  <a:gd name="T35" fmla="*/ 527 h 619"/>
                  <a:gd name="T36" fmla="*/ 433 w 532"/>
                  <a:gd name="T37" fmla="*/ 527 h 619"/>
                  <a:gd name="T38" fmla="*/ 466 w 532"/>
                  <a:gd name="T39" fmla="*/ 451 h 619"/>
                  <a:gd name="T40" fmla="*/ 466 w 532"/>
                  <a:gd name="T41" fmla="*/ 451 h 619"/>
                  <a:gd name="T42" fmla="*/ 504 w 532"/>
                  <a:gd name="T43" fmla="*/ 385 h 619"/>
                  <a:gd name="T44" fmla="*/ 504 w 532"/>
                  <a:gd name="T45" fmla="*/ 385 h 619"/>
                  <a:gd name="T46" fmla="*/ 454 w 532"/>
                  <a:gd name="T47" fmla="*/ 17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2" h="619">
                    <a:moveTo>
                      <a:pt x="454" y="179"/>
                    </a:moveTo>
                    <a:lnTo>
                      <a:pt x="454" y="179"/>
                    </a:lnTo>
                    <a:cubicBezTo>
                      <a:pt x="424" y="110"/>
                      <a:pt x="291" y="0"/>
                      <a:pt x="291" y="0"/>
                    </a:cubicBezTo>
                    <a:lnTo>
                      <a:pt x="291" y="0"/>
                    </a:lnTo>
                    <a:cubicBezTo>
                      <a:pt x="230" y="164"/>
                      <a:pt x="16" y="165"/>
                      <a:pt x="16" y="165"/>
                    </a:cubicBezTo>
                    <a:lnTo>
                      <a:pt x="16" y="165"/>
                    </a:lnTo>
                    <a:cubicBezTo>
                      <a:pt x="0" y="259"/>
                      <a:pt x="19" y="314"/>
                      <a:pt x="49" y="413"/>
                    </a:cubicBezTo>
                    <a:lnTo>
                      <a:pt x="49" y="413"/>
                    </a:lnTo>
                    <a:cubicBezTo>
                      <a:pt x="79" y="511"/>
                      <a:pt x="52" y="560"/>
                      <a:pt x="66" y="582"/>
                    </a:cubicBezTo>
                    <a:lnTo>
                      <a:pt x="66" y="582"/>
                    </a:lnTo>
                    <a:cubicBezTo>
                      <a:pt x="80" y="605"/>
                      <a:pt x="180" y="578"/>
                      <a:pt x="172" y="494"/>
                    </a:cubicBezTo>
                    <a:lnTo>
                      <a:pt x="172" y="494"/>
                    </a:lnTo>
                    <a:cubicBezTo>
                      <a:pt x="164" y="408"/>
                      <a:pt x="191" y="347"/>
                      <a:pt x="191" y="347"/>
                    </a:cubicBezTo>
                    <a:lnTo>
                      <a:pt x="285" y="461"/>
                    </a:lnTo>
                    <a:lnTo>
                      <a:pt x="285" y="461"/>
                    </a:lnTo>
                    <a:cubicBezTo>
                      <a:pt x="285" y="461"/>
                      <a:pt x="336" y="618"/>
                      <a:pt x="392" y="615"/>
                    </a:cubicBezTo>
                    <a:lnTo>
                      <a:pt x="392" y="615"/>
                    </a:lnTo>
                    <a:cubicBezTo>
                      <a:pt x="446" y="613"/>
                      <a:pt x="433" y="527"/>
                      <a:pt x="433" y="527"/>
                    </a:cubicBezTo>
                    <a:lnTo>
                      <a:pt x="433" y="527"/>
                    </a:lnTo>
                    <a:cubicBezTo>
                      <a:pt x="483" y="524"/>
                      <a:pt x="466" y="451"/>
                      <a:pt x="466" y="451"/>
                    </a:cubicBezTo>
                    <a:lnTo>
                      <a:pt x="466" y="451"/>
                    </a:lnTo>
                    <a:cubicBezTo>
                      <a:pt x="513" y="456"/>
                      <a:pt x="504" y="385"/>
                      <a:pt x="504" y="385"/>
                    </a:cubicBezTo>
                    <a:lnTo>
                      <a:pt x="504" y="385"/>
                    </a:lnTo>
                    <a:cubicBezTo>
                      <a:pt x="531" y="381"/>
                      <a:pt x="485" y="247"/>
                      <a:pt x="454" y="1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" name="Freeform 10">
                <a:extLst>
                  <a:ext uri="{FF2B5EF4-FFF2-40B4-BE49-F238E27FC236}">
                    <a16:creationId xmlns:a16="http://schemas.microsoft.com/office/drawing/2014/main" id="{676E8D24-B907-4A46-B9C3-55517DCB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4545" y="6381241"/>
                <a:ext cx="478690" cy="555898"/>
              </a:xfrm>
              <a:custGeom>
                <a:avLst/>
                <a:gdLst>
                  <a:gd name="T0" fmla="*/ 201 w 547"/>
                  <a:gd name="T1" fmla="*/ 348 h 637"/>
                  <a:gd name="T2" fmla="*/ 303 w 547"/>
                  <a:gd name="T3" fmla="*/ 465 h 637"/>
                  <a:gd name="T4" fmla="*/ 305 w 547"/>
                  <a:gd name="T5" fmla="*/ 469 h 637"/>
                  <a:gd name="T6" fmla="*/ 400 w 547"/>
                  <a:gd name="T7" fmla="*/ 616 h 637"/>
                  <a:gd name="T8" fmla="*/ 401 w 547"/>
                  <a:gd name="T9" fmla="*/ 616 h 637"/>
                  <a:gd name="T10" fmla="*/ 423 w 547"/>
                  <a:gd name="T11" fmla="*/ 605 h 637"/>
                  <a:gd name="T12" fmla="*/ 434 w 547"/>
                  <a:gd name="T13" fmla="*/ 538 h 637"/>
                  <a:gd name="T14" fmla="*/ 435 w 547"/>
                  <a:gd name="T15" fmla="*/ 530 h 637"/>
                  <a:gd name="T16" fmla="*/ 442 w 547"/>
                  <a:gd name="T17" fmla="*/ 527 h 637"/>
                  <a:gd name="T18" fmla="*/ 462 w 547"/>
                  <a:gd name="T19" fmla="*/ 518 h 637"/>
                  <a:gd name="T20" fmla="*/ 467 w 547"/>
                  <a:gd name="T21" fmla="*/ 463 h 637"/>
                  <a:gd name="T22" fmla="*/ 469 w 547"/>
                  <a:gd name="T23" fmla="*/ 454 h 637"/>
                  <a:gd name="T24" fmla="*/ 477 w 547"/>
                  <a:gd name="T25" fmla="*/ 451 h 637"/>
                  <a:gd name="T26" fmla="*/ 495 w 547"/>
                  <a:gd name="T27" fmla="*/ 446 h 637"/>
                  <a:gd name="T28" fmla="*/ 504 w 547"/>
                  <a:gd name="T29" fmla="*/ 396 h 637"/>
                  <a:gd name="T30" fmla="*/ 512 w 547"/>
                  <a:gd name="T31" fmla="*/ 386 h 637"/>
                  <a:gd name="T32" fmla="*/ 456 w 547"/>
                  <a:gd name="T33" fmla="*/ 193 h 637"/>
                  <a:gd name="T34" fmla="*/ 456 w 547"/>
                  <a:gd name="T35" fmla="*/ 193 h 637"/>
                  <a:gd name="T36" fmla="*/ 305 w 547"/>
                  <a:gd name="T37" fmla="*/ 26 h 637"/>
                  <a:gd name="T38" fmla="*/ 144 w 547"/>
                  <a:gd name="T39" fmla="*/ 163 h 637"/>
                  <a:gd name="T40" fmla="*/ 34 w 547"/>
                  <a:gd name="T41" fmla="*/ 184 h 637"/>
                  <a:gd name="T42" fmla="*/ 68 w 547"/>
                  <a:gd name="T43" fmla="*/ 419 h 637"/>
                  <a:gd name="T44" fmla="*/ 82 w 547"/>
                  <a:gd name="T45" fmla="*/ 552 h 637"/>
                  <a:gd name="T46" fmla="*/ 84 w 547"/>
                  <a:gd name="T47" fmla="*/ 587 h 637"/>
                  <a:gd name="T48" fmla="*/ 118 w 547"/>
                  <a:gd name="T49" fmla="*/ 586 h 637"/>
                  <a:gd name="T50" fmla="*/ 173 w 547"/>
                  <a:gd name="T51" fmla="*/ 504 h 637"/>
                  <a:gd name="T52" fmla="*/ 193 w 547"/>
                  <a:gd name="T53" fmla="*/ 353 h 637"/>
                  <a:gd name="T54" fmla="*/ 201 w 547"/>
                  <a:gd name="T55" fmla="*/ 348 h 637"/>
                  <a:gd name="T56" fmla="*/ 400 w 547"/>
                  <a:gd name="T57" fmla="*/ 636 h 637"/>
                  <a:gd name="T58" fmla="*/ 205 w 547"/>
                  <a:gd name="T59" fmla="*/ 377 h 637"/>
                  <a:gd name="T60" fmla="*/ 192 w 547"/>
                  <a:gd name="T61" fmla="*/ 503 h 637"/>
                  <a:gd name="T62" fmla="*/ 124 w 547"/>
                  <a:gd name="T63" fmla="*/ 604 h 637"/>
                  <a:gd name="T64" fmla="*/ 67 w 547"/>
                  <a:gd name="T65" fmla="*/ 597 h 637"/>
                  <a:gd name="T66" fmla="*/ 63 w 547"/>
                  <a:gd name="T67" fmla="*/ 551 h 637"/>
                  <a:gd name="T68" fmla="*/ 50 w 547"/>
                  <a:gd name="T69" fmla="*/ 425 h 637"/>
                  <a:gd name="T70" fmla="*/ 46 w 547"/>
                  <a:gd name="T71" fmla="*/ 413 h 637"/>
                  <a:gd name="T72" fmla="*/ 16 w 547"/>
                  <a:gd name="T73" fmla="*/ 173 h 637"/>
                  <a:gd name="T74" fmla="*/ 26 w 547"/>
                  <a:gd name="T75" fmla="*/ 165 h 637"/>
                  <a:gd name="T76" fmla="*/ 292 w 547"/>
                  <a:gd name="T77" fmla="*/ 7 h 637"/>
                  <a:gd name="T78" fmla="*/ 299 w 547"/>
                  <a:gd name="T79" fmla="*/ 0 h 637"/>
                  <a:gd name="T80" fmla="*/ 307 w 547"/>
                  <a:gd name="T81" fmla="*/ 2 h 637"/>
                  <a:gd name="T82" fmla="*/ 474 w 547"/>
                  <a:gd name="T83" fmla="*/ 185 h 637"/>
                  <a:gd name="T84" fmla="*/ 529 w 547"/>
                  <a:gd name="T85" fmla="*/ 395 h 637"/>
                  <a:gd name="T86" fmla="*/ 524 w 547"/>
                  <a:gd name="T87" fmla="*/ 401 h 637"/>
                  <a:gd name="T88" fmla="*/ 509 w 547"/>
                  <a:gd name="T89" fmla="*/ 460 h 637"/>
                  <a:gd name="T90" fmla="*/ 488 w 547"/>
                  <a:gd name="T91" fmla="*/ 470 h 637"/>
                  <a:gd name="T92" fmla="*/ 477 w 547"/>
                  <a:gd name="T93" fmla="*/ 530 h 637"/>
                  <a:gd name="T94" fmla="*/ 454 w 547"/>
                  <a:gd name="T95" fmla="*/ 543 h 637"/>
                  <a:gd name="T96" fmla="*/ 438 w 547"/>
                  <a:gd name="T97" fmla="*/ 617 h 637"/>
                  <a:gd name="T98" fmla="*/ 402 w 547"/>
                  <a:gd name="T99" fmla="*/ 636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7" h="637">
                    <a:moveTo>
                      <a:pt x="201" y="348"/>
                    </a:moveTo>
                    <a:lnTo>
                      <a:pt x="201" y="348"/>
                    </a:lnTo>
                    <a:cubicBezTo>
                      <a:pt x="205" y="348"/>
                      <a:pt x="208" y="349"/>
                      <a:pt x="209" y="351"/>
                    </a:cubicBezTo>
                    <a:lnTo>
                      <a:pt x="303" y="465"/>
                    </a:lnTo>
                    <a:lnTo>
                      <a:pt x="303" y="465"/>
                    </a:lnTo>
                    <a:cubicBezTo>
                      <a:pt x="303" y="466"/>
                      <a:pt x="304" y="467"/>
                      <a:pt x="305" y="469"/>
                    </a:cubicBezTo>
                    <a:lnTo>
                      <a:pt x="305" y="469"/>
                    </a:lnTo>
                    <a:cubicBezTo>
                      <a:pt x="323" y="526"/>
                      <a:pt x="365" y="616"/>
                      <a:pt x="400" y="616"/>
                    </a:cubicBezTo>
                    <a:lnTo>
                      <a:pt x="400" y="616"/>
                    </a:lnTo>
                    <a:lnTo>
                      <a:pt x="401" y="616"/>
                    </a:lnTo>
                    <a:lnTo>
                      <a:pt x="401" y="616"/>
                    </a:lnTo>
                    <a:cubicBezTo>
                      <a:pt x="410" y="615"/>
                      <a:pt x="417" y="612"/>
                      <a:pt x="423" y="605"/>
                    </a:cubicBezTo>
                    <a:lnTo>
                      <a:pt x="423" y="605"/>
                    </a:lnTo>
                    <a:cubicBezTo>
                      <a:pt x="437" y="587"/>
                      <a:pt x="435" y="549"/>
                      <a:pt x="434" y="538"/>
                    </a:cubicBezTo>
                    <a:lnTo>
                      <a:pt x="434" y="538"/>
                    </a:lnTo>
                    <a:cubicBezTo>
                      <a:pt x="433" y="535"/>
                      <a:pt x="434" y="532"/>
                      <a:pt x="435" y="530"/>
                    </a:cubicBezTo>
                    <a:lnTo>
                      <a:pt x="435" y="530"/>
                    </a:lnTo>
                    <a:cubicBezTo>
                      <a:pt x="437" y="528"/>
                      <a:pt x="440" y="527"/>
                      <a:pt x="442" y="527"/>
                    </a:cubicBezTo>
                    <a:lnTo>
                      <a:pt x="442" y="527"/>
                    </a:lnTo>
                    <a:cubicBezTo>
                      <a:pt x="451" y="526"/>
                      <a:pt x="457" y="523"/>
                      <a:pt x="462" y="518"/>
                    </a:cubicBezTo>
                    <a:lnTo>
                      <a:pt x="462" y="518"/>
                    </a:lnTo>
                    <a:cubicBezTo>
                      <a:pt x="473" y="503"/>
                      <a:pt x="469" y="473"/>
                      <a:pt x="467" y="463"/>
                    </a:cubicBezTo>
                    <a:lnTo>
                      <a:pt x="467" y="463"/>
                    </a:lnTo>
                    <a:cubicBezTo>
                      <a:pt x="466" y="460"/>
                      <a:pt x="467" y="456"/>
                      <a:pt x="469" y="454"/>
                    </a:cubicBezTo>
                    <a:lnTo>
                      <a:pt x="469" y="454"/>
                    </a:lnTo>
                    <a:cubicBezTo>
                      <a:pt x="471" y="452"/>
                      <a:pt x="474" y="451"/>
                      <a:pt x="477" y="451"/>
                    </a:cubicBezTo>
                    <a:lnTo>
                      <a:pt x="477" y="451"/>
                    </a:lnTo>
                    <a:cubicBezTo>
                      <a:pt x="487" y="452"/>
                      <a:pt x="492" y="449"/>
                      <a:pt x="495" y="446"/>
                    </a:cubicBezTo>
                    <a:lnTo>
                      <a:pt x="495" y="446"/>
                    </a:lnTo>
                    <a:cubicBezTo>
                      <a:pt x="506" y="435"/>
                      <a:pt x="505" y="407"/>
                      <a:pt x="504" y="396"/>
                    </a:cubicBezTo>
                    <a:lnTo>
                      <a:pt x="504" y="396"/>
                    </a:lnTo>
                    <a:cubicBezTo>
                      <a:pt x="503" y="392"/>
                      <a:pt x="507" y="387"/>
                      <a:pt x="512" y="386"/>
                    </a:cubicBezTo>
                    <a:lnTo>
                      <a:pt x="512" y="386"/>
                    </a:lnTo>
                    <a:cubicBezTo>
                      <a:pt x="522" y="375"/>
                      <a:pt x="493" y="275"/>
                      <a:pt x="456" y="193"/>
                    </a:cubicBezTo>
                    <a:lnTo>
                      <a:pt x="456" y="193"/>
                    </a:lnTo>
                    <a:lnTo>
                      <a:pt x="456" y="193"/>
                    </a:lnTo>
                    <a:cubicBezTo>
                      <a:pt x="430" y="138"/>
                      <a:pt x="336" y="53"/>
                      <a:pt x="305" y="26"/>
                    </a:cubicBezTo>
                    <a:lnTo>
                      <a:pt x="305" y="26"/>
                    </a:lnTo>
                    <a:cubicBezTo>
                      <a:pt x="277" y="89"/>
                      <a:pt x="222" y="136"/>
                      <a:pt x="144" y="163"/>
                    </a:cubicBezTo>
                    <a:lnTo>
                      <a:pt x="144" y="163"/>
                    </a:lnTo>
                    <a:cubicBezTo>
                      <a:pt x="95" y="180"/>
                      <a:pt x="53" y="183"/>
                      <a:pt x="34" y="184"/>
                    </a:cubicBezTo>
                    <a:lnTo>
                      <a:pt x="34" y="184"/>
                    </a:lnTo>
                    <a:cubicBezTo>
                      <a:pt x="22" y="268"/>
                      <a:pt x="37" y="318"/>
                      <a:pt x="65" y="407"/>
                    </a:cubicBezTo>
                    <a:lnTo>
                      <a:pt x="68" y="419"/>
                    </a:lnTo>
                    <a:lnTo>
                      <a:pt x="68" y="419"/>
                    </a:lnTo>
                    <a:cubicBezTo>
                      <a:pt x="88" y="481"/>
                      <a:pt x="84" y="525"/>
                      <a:pt x="82" y="552"/>
                    </a:cubicBezTo>
                    <a:lnTo>
                      <a:pt x="82" y="552"/>
                    </a:lnTo>
                    <a:cubicBezTo>
                      <a:pt x="81" y="570"/>
                      <a:pt x="81" y="581"/>
                      <a:pt x="84" y="587"/>
                    </a:cubicBezTo>
                    <a:lnTo>
                      <a:pt x="84" y="587"/>
                    </a:lnTo>
                    <a:cubicBezTo>
                      <a:pt x="85" y="589"/>
                      <a:pt x="98" y="593"/>
                      <a:pt x="118" y="586"/>
                    </a:cubicBezTo>
                    <a:lnTo>
                      <a:pt x="118" y="586"/>
                    </a:lnTo>
                    <a:cubicBezTo>
                      <a:pt x="147" y="577"/>
                      <a:pt x="176" y="549"/>
                      <a:pt x="173" y="504"/>
                    </a:cubicBezTo>
                    <a:lnTo>
                      <a:pt x="173" y="504"/>
                    </a:lnTo>
                    <a:cubicBezTo>
                      <a:pt x="164" y="417"/>
                      <a:pt x="192" y="356"/>
                      <a:pt x="193" y="353"/>
                    </a:cubicBezTo>
                    <a:lnTo>
                      <a:pt x="193" y="353"/>
                    </a:lnTo>
                    <a:cubicBezTo>
                      <a:pt x="194" y="350"/>
                      <a:pt x="197" y="348"/>
                      <a:pt x="201" y="348"/>
                    </a:cubicBezTo>
                    <a:close/>
                    <a:moveTo>
                      <a:pt x="400" y="636"/>
                    </a:moveTo>
                    <a:lnTo>
                      <a:pt x="400" y="636"/>
                    </a:lnTo>
                    <a:cubicBezTo>
                      <a:pt x="342" y="636"/>
                      <a:pt x="294" y="499"/>
                      <a:pt x="287" y="476"/>
                    </a:cubicBezTo>
                    <a:lnTo>
                      <a:pt x="205" y="377"/>
                    </a:lnTo>
                    <a:lnTo>
                      <a:pt x="205" y="377"/>
                    </a:lnTo>
                    <a:cubicBezTo>
                      <a:pt x="198" y="399"/>
                      <a:pt x="187" y="445"/>
                      <a:pt x="192" y="503"/>
                    </a:cubicBezTo>
                    <a:lnTo>
                      <a:pt x="192" y="503"/>
                    </a:lnTo>
                    <a:cubicBezTo>
                      <a:pt x="197" y="558"/>
                      <a:pt x="159" y="593"/>
                      <a:pt x="124" y="604"/>
                    </a:cubicBezTo>
                    <a:lnTo>
                      <a:pt x="124" y="604"/>
                    </a:lnTo>
                    <a:cubicBezTo>
                      <a:pt x="99" y="613"/>
                      <a:pt x="76" y="610"/>
                      <a:pt x="67" y="597"/>
                    </a:cubicBezTo>
                    <a:lnTo>
                      <a:pt x="67" y="597"/>
                    </a:lnTo>
                    <a:cubicBezTo>
                      <a:pt x="60" y="586"/>
                      <a:pt x="61" y="571"/>
                      <a:pt x="63" y="551"/>
                    </a:cubicBezTo>
                    <a:lnTo>
                      <a:pt x="63" y="551"/>
                    </a:lnTo>
                    <a:cubicBezTo>
                      <a:pt x="65" y="523"/>
                      <a:pt x="67" y="483"/>
                      <a:pt x="50" y="425"/>
                    </a:cubicBezTo>
                    <a:lnTo>
                      <a:pt x="46" y="413"/>
                    </a:lnTo>
                    <a:lnTo>
                      <a:pt x="46" y="413"/>
                    </a:lnTo>
                    <a:cubicBezTo>
                      <a:pt x="18" y="321"/>
                      <a:pt x="0" y="266"/>
                      <a:pt x="16" y="173"/>
                    </a:cubicBezTo>
                    <a:lnTo>
                      <a:pt x="16" y="173"/>
                    </a:lnTo>
                    <a:cubicBezTo>
                      <a:pt x="17" y="169"/>
                      <a:pt x="21" y="165"/>
                      <a:pt x="26" y="165"/>
                    </a:cubicBezTo>
                    <a:lnTo>
                      <a:pt x="26" y="165"/>
                    </a:lnTo>
                    <a:cubicBezTo>
                      <a:pt x="28" y="165"/>
                      <a:pt x="233" y="162"/>
                      <a:pt x="292" y="7"/>
                    </a:cubicBezTo>
                    <a:lnTo>
                      <a:pt x="292" y="7"/>
                    </a:lnTo>
                    <a:cubicBezTo>
                      <a:pt x="294" y="3"/>
                      <a:pt x="296" y="1"/>
                      <a:pt x="299" y="0"/>
                    </a:cubicBezTo>
                    <a:lnTo>
                      <a:pt x="299" y="0"/>
                    </a:lnTo>
                    <a:cubicBezTo>
                      <a:pt x="302" y="0"/>
                      <a:pt x="305" y="0"/>
                      <a:pt x="307" y="2"/>
                    </a:cubicBezTo>
                    <a:lnTo>
                      <a:pt x="307" y="2"/>
                    </a:lnTo>
                    <a:cubicBezTo>
                      <a:pt x="314" y="7"/>
                      <a:pt x="442" y="115"/>
                      <a:pt x="474" y="185"/>
                    </a:cubicBezTo>
                    <a:lnTo>
                      <a:pt x="474" y="185"/>
                    </a:lnTo>
                    <a:cubicBezTo>
                      <a:pt x="494" y="229"/>
                      <a:pt x="546" y="361"/>
                      <a:pt x="529" y="395"/>
                    </a:cubicBezTo>
                    <a:lnTo>
                      <a:pt x="529" y="395"/>
                    </a:lnTo>
                    <a:cubicBezTo>
                      <a:pt x="528" y="398"/>
                      <a:pt x="526" y="400"/>
                      <a:pt x="524" y="401"/>
                    </a:cubicBezTo>
                    <a:lnTo>
                      <a:pt x="524" y="401"/>
                    </a:lnTo>
                    <a:cubicBezTo>
                      <a:pt x="524" y="415"/>
                      <a:pt x="524" y="444"/>
                      <a:pt x="509" y="460"/>
                    </a:cubicBezTo>
                    <a:lnTo>
                      <a:pt x="509" y="460"/>
                    </a:lnTo>
                    <a:cubicBezTo>
                      <a:pt x="504" y="465"/>
                      <a:pt x="497" y="469"/>
                      <a:pt x="488" y="470"/>
                    </a:cubicBezTo>
                    <a:lnTo>
                      <a:pt x="488" y="470"/>
                    </a:lnTo>
                    <a:cubicBezTo>
                      <a:pt x="489" y="485"/>
                      <a:pt x="490" y="512"/>
                      <a:pt x="477" y="530"/>
                    </a:cubicBezTo>
                    <a:lnTo>
                      <a:pt x="477" y="530"/>
                    </a:lnTo>
                    <a:cubicBezTo>
                      <a:pt x="471" y="537"/>
                      <a:pt x="463" y="543"/>
                      <a:pt x="454" y="543"/>
                    </a:cubicBezTo>
                    <a:lnTo>
                      <a:pt x="454" y="543"/>
                    </a:lnTo>
                    <a:cubicBezTo>
                      <a:pt x="456" y="561"/>
                      <a:pt x="456" y="596"/>
                      <a:pt x="438" y="617"/>
                    </a:cubicBezTo>
                    <a:lnTo>
                      <a:pt x="438" y="617"/>
                    </a:lnTo>
                    <a:cubicBezTo>
                      <a:pt x="428" y="629"/>
                      <a:pt x="416" y="635"/>
                      <a:pt x="402" y="636"/>
                    </a:cubicBezTo>
                    <a:lnTo>
                      <a:pt x="402" y="636"/>
                    </a:lnTo>
                    <a:cubicBezTo>
                      <a:pt x="402" y="636"/>
                      <a:pt x="401" y="636"/>
                      <a:pt x="400" y="6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11">
                <a:extLst>
                  <a:ext uri="{FF2B5EF4-FFF2-40B4-BE49-F238E27FC236}">
                    <a16:creationId xmlns:a16="http://schemas.microsoft.com/office/drawing/2014/main" id="{B696255C-C353-400A-A783-8611C894F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1940" y="6327195"/>
                <a:ext cx="65626" cy="65628"/>
              </a:xfrm>
              <a:custGeom>
                <a:avLst/>
                <a:gdLst>
                  <a:gd name="T0" fmla="*/ 75 w 76"/>
                  <a:gd name="T1" fmla="*/ 38 h 77"/>
                  <a:gd name="T2" fmla="*/ 75 w 76"/>
                  <a:gd name="T3" fmla="*/ 38 h 77"/>
                  <a:gd name="T4" fmla="*/ 38 w 76"/>
                  <a:gd name="T5" fmla="*/ 76 h 77"/>
                  <a:gd name="T6" fmla="*/ 38 w 76"/>
                  <a:gd name="T7" fmla="*/ 76 h 77"/>
                  <a:gd name="T8" fmla="*/ 0 w 76"/>
                  <a:gd name="T9" fmla="*/ 38 h 77"/>
                  <a:gd name="T10" fmla="*/ 0 w 76"/>
                  <a:gd name="T11" fmla="*/ 38 h 77"/>
                  <a:gd name="T12" fmla="*/ 38 w 76"/>
                  <a:gd name="T13" fmla="*/ 0 h 77"/>
                  <a:gd name="T14" fmla="*/ 38 w 76"/>
                  <a:gd name="T15" fmla="*/ 0 h 77"/>
                  <a:gd name="T16" fmla="*/ 75 w 76"/>
                  <a:gd name="T17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7">
                    <a:moveTo>
                      <a:pt x="75" y="38"/>
                    </a:moveTo>
                    <a:lnTo>
                      <a:pt x="75" y="38"/>
                    </a:lnTo>
                    <a:cubicBezTo>
                      <a:pt x="75" y="59"/>
                      <a:pt x="59" y="76"/>
                      <a:pt x="38" y="76"/>
                    </a:cubicBezTo>
                    <a:lnTo>
                      <a:pt x="38" y="76"/>
                    </a:lnTo>
                    <a:cubicBezTo>
                      <a:pt x="17" y="76"/>
                      <a:pt x="0" y="59"/>
                      <a:pt x="0" y="38"/>
                    </a:cubicBezTo>
                    <a:lnTo>
                      <a:pt x="0" y="38"/>
                    </a:lnTo>
                    <a:cubicBezTo>
                      <a:pt x="0" y="17"/>
                      <a:pt x="17" y="0"/>
                      <a:pt x="38" y="0"/>
                    </a:cubicBezTo>
                    <a:lnTo>
                      <a:pt x="38" y="0"/>
                    </a:lnTo>
                    <a:cubicBezTo>
                      <a:pt x="59" y="0"/>
                      <a:pt x="75" y="17"/>
                      <a:pt x="75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12">
                <a:extLst>
                  <a:ext uri="{FF2B5EF4-FFF2-40B4-BE49-F238E27FC236}">
                    <a16:creationId xmlns:a16="http://schemas.microsoft.com/office/drawing/2014/main" id="{9E7C1CDD-026C-452E-B68C-C2D2164D8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4219" y="6319475"/>
                <a:ext cx="84929" cy="84929"/>
              </a:xfrm>
              <a:custGeom>
                <a:avLst/>
                <a:gdLst>
                  <a:gd name="T0" fmla="*/ 48 w 96"/>
                  <a:gd name="T1" fmla="*/ 19 h 96"/>
                  <a:gd name="T2" fmla="*/ 48 w 96"/>
                  <a:gd name="T3" fmla="*/ 19 h 96"/>
                  <a:gd name="T4" fmla="*/ 20 w 96"/>
                  <a:gd name="T5" fmla="*/ 47 h 96"/>
                  <a:gd name="T6" fmla="*/ 20 w 96"/>
                  <a:gd name="T7" fmla="*/ 47 h 96"/>
                  <a:gd name="T8" fmla="*/ 48 w 96"/>
                  <a:gd name="T9" fmla="*/ 75 h 96"/>
                  <a:gd name="T10" fmla="*/ 48 w 96"/>
                  <a:gd name="T11" fmla="*/ 75 h 96"/>
                  <a:gd name="T12" fmla="*/ 76 w 96"/>
                  <a:gd name="T13" fmla="*/ 47 h 96"/>
                  <a:gd name="T14" fmla="*/ 76 w 96"/>
                  <a:gd name="T15" fmla="*/ 47 h 96"/>
                  <a:gd name="T16" fmla="*/ 48 w 96"/>
                  <a:gd name="T17" fmla="*/ 19 h 96"/>
                  <a:gd name="T18" fmla="*/ 48 w 96"/>
                  <a:gd name="T19" fmla="*/ 95 h 96"/>
                  <a:gd name="T20" fmla="*/ 48 w 96"/>
                  <a:gd name="T21" fmla="*/ 95 h 96"/>
                  <a:gd name="T22" fmla="*/ 0 w 96"/>
                  <a:gd name="T23" fmla="*/ 47 h 96"/>
                  <a:gd name="T24" fmla="*/ 0 w 96"/>
                  <a:gd name="T25" fmla="*/ 47 h 96"/>
                  <a:gd name="T26" fmla="*/ 48 w 96"/>
                  <a:gd name="T27" fmla="*/ 0 h 96"/>
                  <a:gd name="T28" fmla="*/ 48 w 96"/>
                  <a:gd name="T29" fmla="*/ 0 h 96"/>
                  <a:gd name="T30" fmla="*/ 95 w 96"/>
                  <a:gd name="T31" fmla="*/ 47 h 96"/>
                  <a:gd name="T32" fmla="*/ 95 w 96"/>
                  <a:gd name="T33" fmla="*/ 47 h 96"/>
                  <a:gd name="T34" fmla="*/ 48 w 96"/>
                  <a:gd name="T35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96">
                    <a:moveTo>
                      <a:pt x="48" y="19"/>
                    </a:moveTo>
                    <a:lnTo>
                      <a:pt x="48" y="19"/>
                    </a:lnTo>
                    <a:cubicBezTo>
                      <a:pt x="32" y="19"/>
                      <a:pt x="20" y="32"/>
                      <a:pt x="20" y="47"/>
                    </a:cubicBezTo>
                    <a:lnTo>
                      <a:pt x="20" y="47"/>
                    </a:lnTo>
                    <a:cubicBezTo>
                      <a:pt x="20" y="63"/>
                      <a:pt x="32" y="75"/>
                      <a:pt x="48" y="75"/>
                    </a:cubicBezTo>
                    <a:lnTo>
                      <a:pt x="48" y="75"/>
                    </a:lnTo>
                    <a:cubicBezTo>
                      <a:pt x="63" y="75"/>
                      <a:pt x="76" y="63"/>
                      <a:pt x="76" y="47"/>
                    </a:cubicBezTo>
                    <a:lnTo>
                      <a:pt x="76" y="47"/>
                    </a:lnTo>
                    <a:cubicBezTo>
                      <a:pt x="76" y="32"/>
                      <a:pt x="63" y="19"/>
                      <a:pt x="48" y="19"/>
                    </a:cubicBezTo>
                    <a:close/>
                    <a:moveTo>
                      <a:pt x="48" y="95"/>
                    </a:moveTo>
                    <a:lnTo>
                      <a:pt x="48" y="95"/>
                    </a:lnTo>
                    <a:cubicBezTo>
                      <a:pt x="21" y="95"/>
                      <a:pt x="0" y="73"/>
                      <a:pt x="0" y="47"/>
                    </a:cubicBezTo>
                    <a:lnTo>
                      <a:pt x="0" y="47"/>
                    </a:lnTo>
                    <a:cubicBezTo>
                      <a:pt x="0" y="21"/>
                      <a:pt x="21" y="0"/>
                      <a:pt x="48" y="0"/>
                    </a:cubicBezTo>
                    <a:lnTo>
                      <a:pt x="48" y="0"/>
                    </a:lnTo>
                    <a:cubicBezTo>
                      <a:pt x="74" y="0"/>
                      <a:pt x="95" y="21"/>
                      <a:pt x="95" y="47"/>
                    </a:cubicBezTo>
                    <a:lnTo>
                      <a:pt x="95" y="47"/>
                    </a:lnTo>
                    <a:cubicBezTo>
                      <a:pt x="95" y="73"/>
                      <a:pt x="74" y="95"/>
                      <a:pt x="48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 13">
                <a:extLst>
                  <a:ext uri="{FF2B5EF4-FFF2-40B4-BE49-F238E27FC236}">
                    <a16:creationId xmlns:a16="http://schemas.microsoft.com/office/drawing/2014/main" id="{9FDF3848-746B-473B-B99E-1AD6DB172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4146" y="9276541"/>
                <a:ext cx="459389" cy="679430"/>
              </a:xfrm>
              <a:custGeom>
                <a:avLst/>
                <a:gdLst>
                  <a:gd name="T0" fmla="*/ 227 w 524"/>
                  <a:gd name="T1" fmla="*/ 755 h 774"/>
                  <a:gd name="T2" fmla="*/ 227 w 524"/>
                  <a:gd name="T3" fmla="*/ 755 h 774"/>
                  <a:gd name="T4" fmla="*/ 308 w 524"/>
                  <a:gd name="T5" fmla="*/ 694 h 774"/>
                  <a:gd name="T6" fmla="*/ 373 w 524"/>
                  <a:gd name="T7" fmla="*/ 543 h 774"/>
                  <a:gd name="T8" fmla="*/ 373 w 524"/>
                  <a:gd name="T9" fmla="*/ 543 h 774"/>
                  <a:gd name="T10" fmla="*/ 523 w 524"/>
                  <a:gd name="T11" fmla="*/ 231 h 774"/>
                  <a:gd name="T12" fmla="*/ 482 w 524"/>
                  <a:gd name="T13" fmla="*/ 0 h 774"/>
                  <a:gd name="T14" fmla="*/ 101 w 524"/>
                  <a:gd name="T15" fmla="*/ 8 h 774"/>
                  <a:gd name="T16" fmla="*/ 101 w 524"/>
                  <a:gd name="T17" fmla="*/ 8 h 774"/>
                  <a:gd name="T18" fmla="*/ 151 w 524"/>
                  <a:gd name="T19" fmla="*/ 445 h 774"/>
                  <a:gd name="T20" fmla="*/ 151 w 524"/>
                  <a:gd name="T21" fmla="*/ 445 h 774"/>
                  <a:gd name="T22" fmla="*/ 0 w 524"/>
                  <a:gd name="T23" fmla="*/ 721 h 774"/>
                  <a:gd name="T24" fmla="*/ 0 w 524"/>
                  <a:gd name="T25" fmla="*/ 721 h 774"/>
                  <a:gd name="T26" fmla="*/ 227 w 524"/>
                  <a:gd name="T27" fmla="*/ 755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4" h="774">
                    <a:moveTo>
                      <a:pt x="227" y="755"/>
                    </a:moveTo>
                    <a:lnTo>
                      <a:pt x="227" y="755"/>
                    </a:lnTo>
                    <a:cubicBezTo>
                      <a:pt x="263" y="750"/>
                      <a:pt x="293" y="727"/>
                      <a:pt x="308" y="694"/>
                    </a:cubicBezTo>
                    <a:lnTo>
                      <a:pt x="373" y="543"/>
                    </a:lnTo>
                    <a:lnTo>
                      <a:pt x="373" y="543"/>
                    </a:lnTo>
                    <a:cubicBezTo>
                      <a:pt x="364" y="281"/>
                      <a:pt x="523" y="231"/>
                      <a:pt x="523" y="231"/>
                    </a:cubicBezTo>
                    <a:lnTo>
                      <a:pt x="482" y="0"/>
                    </a:lnTo>
                    <a:lnTo>
                      <a:pt x="101" y="8"/>
                    </a:lnTo>
                    <a:lnTo>
                      <a:pt x="101" y="8"/>
                    </a:lnTo>
                    <a:cubicBezTo>
                      <a:pt x="101" y="8"/>
                      <a:pt x="180" y="367"/>
                      <a:pt x="151" y="445"/>
                    </a:cubicBezTo>
                    <a:lnTo>
                      <a:pt x="151" y="445"/>
                    </a:lnTo>
                    <a:cubicBezTo>
                      <a:pt x="91" y="600"/>
                      <a:pt x="68" y="697"/>
                      <a:pt x="0" y="721"/>
                    </a:cubicBezTo>
                    <a:lnTo>
                      <a:pt x="0" y="721"/>
                    </a:lnTo>
                    <a:cubicBezTo>
                      <a:pt x="17" y="773"/>
                      <a:pt x="149" y="765"/>
                      <a:pt x="227" y="7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14">
                <a:extLst>
                  <a:ext uri="{FF2B5EF4-FFF2-40B4-BE49-F238E27FC236}">
                    <a16:creationId xmlns:a16="http://schemas.microsoft.com/office/drawing/2014/main" id="{A714A9BD-F272-4BCF-88CA-FD2CE28F1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6425" y="9268820"/>
                <a:ext cx="478690" cy="687151"/>
              </a:xfrm>
              <a:custGeom>
                <a:avLst/>
                <a:gdLst>
                  <a:gd name="T0" fmla="*/ 24 w 545"/>
                  <a:gd name="T1" fmla="*/ 736 h 784"/>
                  <a:gd name="T2" fmla="*/ 24 w 545"/>
                  <a:gd name="T3" fmla="*/ 736 h 784"/>
                  <a:gd name="T4" fmla="*/ 236 w 545"/>
                  <a:gd name="T5" fmla="*/ 757 h 784"/>
                  <a:gd name="T6" fmla="*/ 236 w 545"/>
                  <a:gd name="T7" fmla="*/ 757 h 784"/>
                  <a:gd name="T8" fmla="*/ 310 w 545"/>
                  <a:gd name="T9" fmla="*/ 701 h 784"/>
                  <a:gd name="T10" fmla="*/ 375 w 545"/>
                  <a:gd name="T11" fmla="*/ 552 h 784"/>
                  <a:gd name="T12" fmla="*/ 375 w 545"/>
                  <a:gd name="T13" fmla="*/ 552 h 784"/>
                  <a:gd name="T14" fmla="*/ 523 w 545"/>
                  <a:gd name="T15" fmla="*/ 236 h 784"/>
                  <a:gd name="T16" fmla="*/ 486 w 545"/>
                  <a:gd name="T17" fmla="*/ 20 h 784"/>
                  <a:gd name="T18" fmla="*/ 124 w 545"/>
                  <a:gd name="T19" fmla="*/ 29 h 784"/>
                  <a:gd name="T20" fmla="*/ 124 w 545"/>
                  <a:gd name="T21" fmla="*/ 29 h 784"/>
                  <a:gd name="T22" fmla="*/ 170 w 545"/>
                  <a:gd name="T23" fmla="*/ 460 h 784"/>
                  <a:gd name="T24" fmla="*/ 170 w 545"/>
                  <a:gd name="T25" fmla="*/ 460 h 784"/>
                  <a:gd name="T26" fmla="*/ 141 w 545"/>
                  <a:gd name="T27" fmla="*/ 539 h 784"/>
                  <a:gd name="T28" fmla="*/ 141 w 545"/>
                  <a:gd name="T29" fmla="*/ 539 h 784"/>
                  <a:gd name="T30" fmla="*/ 24 w 545"/>
                  <a:gd name="T31" fmla="*/ 736 h 784"/>
                  <a:gd name="T32" fmla="*/ 134 w 545"/>
                  <a:gd name="T33" fmla="*/ 783 h 784"/>
                  <a:gd name="T34" fmla="*/ 134 w 545"/>
                  <a:gd name="T35" fmla="*/ 783 h 784"/>
                  <a:gd name="T36" fmla="*/ 2 w 545"/>
                  <a:gd name="T37" fmla="*/ 735 h 784"/>
                  <a:gd name="T38" fmla="*/ 2 w 545"/>
                  <a:gd name="T39" fmla="*/ 735 h 784"/>
                  <a:gd name="T40" fmla="*/ 8 w 545"/>
                  <a:gd name="T41" fmla="*/ 722 h 784"/>
                  <a:gd name="T42" fmla="*/ 8 w 545"/>
                  <a:gd name="T43" fmla="*/ 722 h 784"/>
                  <a:gd name="T44" fmla="*/ 123 w 545"/>
                  <a:gd name="T45" fmla="*/ 532 h 784"/>
                  <a:gd name="T46" fmla="*/ 123 w 545"/>
                  <a:gd name="T47" fmla="*/ 532 h 784"/>
                  <a:gd name="T48" fmla="*/ 152 w 545"/>
                  <a:gd name="T49" fmla="*/ 453 h 784"/>
                  <a:gd name="T50" fmla="*/ 152 w 545"/>
                  <a:gd name="T51" fmla="*/ 453 h 784"/>
                  <a:gd name="T52" fmla="*/ 102 w 545"/>
                  <a:gd name="T53" fmla="*/ 21 h 784"/>
                  <a:gd name="T54" fmla="*/ 102 w 545"/>
                  <a:gd name="T55" fmla="*/ 21 h 784"/>
                  <a:gd name="T56" fmla="*/ 104 w 545"/>
                  <a:gd name="T57" fmla="*/ 13 h 784"/>
                  <a:gd name="T58" fmla="*/ 104 w 545"/>
                  <a:gd name="T59" fmla="*/ 13 h 784"/>
                  <a:gd name="T60" fmla="*/ 111 w 545"/>
                  <a:gd name="T61" fmla="*/ 9 h 784"/>
                  <a:gd name="T62" fmla="*/ 493 w 545"/>
                  <a:gd name="T63" fmla="*/ 0 h 784"/>
                  <a:gd name="T64" fmla="*/ 493 w 545"/>
                  <a:gd name="T65" fmla="*/ 0 h 784"/>
                  <a:gd name="T66" fmla="*/ 503 w 545"/>
                  <a:gd name="T67" fmla="*/ 9 h 784"/>
                  <a:gd name="T68" fmla="*/ 544 w 545"/>
                  <a:gd name="T69" fmla="*/ 241 h 784"/>
                  <a:gd name="T70" fmla="*/ 544 w 545"/>
                  <a:gd name="T71" fmla="*/ 241 h 784"/>
                  <a:gd name="T72" fmla="*/ 537 w 545"/>
                  <a:gd name="T73" fmla="*/ 252 h 784"/>
                  <a:gd name="T74" fmla="*/ 537 w 545"/>
                  <a:gd name="T75" fmla="*/ 252 h 784"/>
                  <a:gd name="T76" fmla="*/ 394 w 545"/>
                  <a:gd name="T77" fmla="*/ 554 h 784"/>
                  <a:gd name="T78" fmla="*/ 394 w 545"/>
                  <a:gd name="T79" fmla="*/ 554 h 784"/>
                  <a:gd name="T80" fmla="*/ 393 w 545"/>
                  <a:gd name="T81" fmla="*/ 558 h 784"/>
                  <a:gd name="T82" fmla="*/ 328 w 545"/>
                  <a:gd name="T83" fmla="*/ 708 h 784"/>
                  <a:gd name="T84" fmla="*/ 328 w 545"/>
                  <a:gd name="T85" fmla="*/ 708 h 784"/>
                  <a:gd name="T86" fmla="*/ 239 w 545"/>
                  <a:gd name="T87" fmla="*/ 775 h 784"/>
                  <a:gd name="T88" fmla="*/ 239 w 545"/>
                  <a:gd name="T89" fmla="*/ 775 h 784"/>
                  <a:gd name="T90" fmla="*/ 134 w 545"/>
                  <a:gd name="T91" fmla="*/ 783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5" h="784">
                    <a:moveTo>
                      <a:pt x="24" y="736"/>
                    </a:moveTo>
                    <a:lnTo>
                      <a:pt x="24" y="736"/>
                    </a:lnTo>
                    <a:cubicBezTo>
                      <a:pt x="45" y="764"/>
                      <a:pt x="123" y="771"/>
                      <a:pt x="236" y="757"/>
                    </a:cubicBezTo>
                    <a:lnTo>
                      <a:pt x="236" y="757"/>
                    </a:lnTo>
                    <a:cubicBezTo>
                      <a:pt x="269" y="752"/>
                      <a:pt x="296" y="731"/>
                      <a:pt x="310" y="701"/>
                    </a:cubicBezTo>
                    <a:lnTo>
                      <a:pt x="375" y="552"/>
                    </a:lnTo>
                    <a:lnTo>
                      <a:pt x="375" y="552"/>
                    </a:lnTo>
                    <a:cubicBezTo>
                      <a:pt x="367" y="319"/>
                      <a:pt x="490" y="250"/>
                      <a:pt x="523" y="236"/>
                    </a:cubicBezTo>
                    <a:lnTo>
                      <a:pt x="486" y="20"/>
                    </a:lnTo>
                    <a:lnTo>
                      <a:pt x="124" y="29"/>
                    </a:lnTo>
                    <a:lnTo>
                      <a:pt x="124" y="29"/>
                    </a:lnTo>
                    <a:cubicBezTo>
                      <a:pt x="137" y="93"/>
                      <a:pt x="199" y="386"/>
                      <a:pt x="170" y="460"/>
                    </a:cubicBezTo>
                    <a:lnTo>
                      <a:pt x="170" y="460"/>
                    </a:lnTo>
                    <a:cubicBezTo>
                      <a:pt x="160" y="488"/>
                      <a:pt x="150" y="515"/>
                      <a:pt x="141" y="539"/>
                    </a:cubicBezTo>
                    <a:lnTo>
                      <a:pt x="141" y="539"/>
                    </a:lnTo>
                    <a:cubicBezTo>
                      <a:pt x="103" y="641"/>
                      <a:pt x="77" y="711"/>
                      <a:pt x="24" y="736"/>
                    </a:cubicBezTo>
                    <a:close/>
                    <a:moveTo>
                      <a:pt x="134" y="783"/>
                    </a:moveTo>
                    <a:lnTo>
                      <a:pt x="134" y="783"/>
                    </a:lnTo>
                    <a:cubicBezTo>
                      <a:pt x="69" y="783"/>
                      <a:pt x="14" y="772"/>
                      <a:pt x="2" y="735"/>
                    </a:cubicBezTo>
                    <a:lnTo>
                      <a:pt x="2" y="735"/>
                    </a:lnTo>
                    <a:cubicBezTo>
                      <a:pt x="0" y="729"/>
                      <a:pt x="2" y="724"/>
                      <a:pt x="8" y="722"/>
                    </a:cubicBezTo>
                    <a:lnTo>
                      <a:pt x="8" y="722"/>
                    </a:lnTo>
                    <a:cubicBezTo>
                      <a:pt x="59" y="704"/>
                      <a:pt x="83" y="640"/>
                      <a:pt x="123" y="532"/>
                    </a:cubicBezTo>
                    <a:lnTo>
                      <a:pt x="123" y="532"/>
                    </a:lnTo>
                    <a:cubicBezTo>
                      <a:pt x="131" y="508"/>
                      <a:pt x="141" y="481"/>
                      <a:pt x="152" y="453"/>
                    </a:cubicBezTo>
                    <a:lnTo>
                      <a:pt x="152" y="453"/>
                    </a:lnTo>
                    <a:cubicBezTo>
                      <a:pt x="176" y="393"/>
                      <a:pt x="130" y="144"/>
                      <a:pt x="102" y="21"/>
                    </a:cubicBezTo>
                    <a:lnTo>
                      <a:pt x="102" y="21"/>
                    </a:lnTo>
                    <a:cubicBezTo>
                      <a:pt x="102" y="19"/>
                      <a:pt x="102" y="15"/>
                      <a:pt x="104" y="13"/>
                    </a:cubicBezTo>
                    <a:lnTo>
                      <a:pt x="104" y="13"/>
                    </a:lnTo>
                    <a:cubicBezTo>
                      <a:pt x="106" y="11"/>
                      <a:pt x="109" y="9"/>
                      <a:pt x="111" y="9"/>
                    </a:cubicBezTo>
                    <a:lnTo>
                      <a:pt x="493" y="0"/>
                    </a:lnTo>
                    <a:lnTo>
                      <a:pt x="493" y="0"/>
                    </a:lnTo>
                    <a:cubicBezTo>
                      <a:pt x="498" y="1"/>
                      <a:pt x="502" y="4"/>
                      <a:pt x="503" y="9"/>
                    </a:cubicBezTo>
                    <a:lnTo>
                      <a:pt x="544" y="241"/>
                    </a:lnTo>
                    <a:lnTo>
                      <a:pt x="544" y="241"/>
                    </a:lnTo>
                    <a:cubicBezTo>
                      <a:pt x="544" y="245"/>
                      <a:pt x="542" y="250"/>
                      <a:pt x="537" y="252"/>
                    </a:cubicBezTo>
                    <a:lnTo>
                      <a:pt x="537" y="252"/>
                    </a:lnTo>
                    <a:cubicBezTo>
                      <a:pt x="531" y="253"/>
                      <a:pt x="385" y="303"/>
                      <a:pt x="394" y="554"/>
                    </a:cubicBezTo>
                    <a:lnTo>
                      <a:pt x="394" y="554"/>
                    </a:lnTo>
                    <a:cubicBezTo>
                      <a:pt x="394" y="555"/>
                      <a:pt x="394" y="556"/>
                      <a:pt x="393" y="558"/>
                    </a:cubicBezTo>
                    <a:lnTo>
                      <a:pt x="328" y="708"/>
                    </a:lnTo>
                    <a:lnTo>
                      <a:pt x="328" y="708"/>
                    </a:lnTo>
                    <a:cubicBezTo>
                      <a:pt x="312" y="745"/>
                      <a:pt x="278" y="771"/>
                      <a:pt x="239" y="775"/>
                    </a:cubicBezTo>
                    <a:lnTo>
                      <a:pt x="239" y="775"/>
                    </a:lnTo>
                    <a:cubicBezTo>
                      <a:pt x="205" y="780"/>
                      <a:pt x="169" y="783"/>
                      <a:pt x="134" y="7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" name="Freeform 15">
                <a:extLst>
                  <a:ext uri="{FF2B5EF4-FFF2-40B4-BE49-F238E27FC236}">
                    <a16:creationId xmlns:a16="http://schemas.microsoft.com/office/drawing/2014/main" id="{359C1AD6-0C6E-4381-A88C-64A558C16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6754" y="9481143"/>
                <a:ext cx="679430" cy="567478"/>
              </a:xfrm>
              <a:custGeom>
                <a:avLst/>
                <a:gdLst>
                  <a:gd name="T0" fmla="*/ 667 w 778"/>
                  <a:gd name="T1" fmla="*/ 0 h 647"/>
                  <a:gd name="T2" fmla="*/ 667 w 778"/>
                  <a:gd name="T3" fmla="*/ 0 h 647"/>
                  <a:gd name="T4" fmla="*/ 517 w 778"/>
                  <a:gd name="T5" fmla="*/ 312 h 647"/>
                  <a:gd name="T6" fmla="*/ 452 w 778"/>
                  <a:gd name="T7" fmla="*/ 463 h 647"/>
                  <a:gd name="T8" fmla="*/ 452 w 778"/>
                  <a:gd name="T9" fmla="*/ 463 h 647"/>
                  <a:gd name="T10" fmla="*/ 371 w 778"/>
                  <a:gd name="T11" fmla="*/ 524 h 647"/>
                  <a:gd name="T12" fmla="*/ 371 w 778"/>
                  <a:gd name="T13" fmla="*/ 524 h 647"/>
                  <a:gd name="T14" fmla="*/ 144 w 778"/>
                  <a:gd name="T15" fmla="*/ 490 h 647"/>
                  <a:gd name="T16" fmla="*/ 144 w 778"/>
                  <a:gd name="T17" fmla="*/ 490 h 647"/>
                  <a:gd name="T18" fmla="*/ 123 w 778"/>
                  <a:gd name="T19" fmla="*/ 494 h 647"/>
                  <a:gd name="T20" fmla="*/ 123 w 778"/>
                  <a:gd name="T21" fmla="*/ 494 h 647"/>
                  <a:gd name="T22" fmla="*/ 203 w 778"/>
                  <a:gd name="T23" fmla="*/ 643 h 647"/>
                  <a:gd name="T24" fmla="*/ 203 w 778"/>
                  <a:gd name="T25" fmla="*/ 643 h 647"/>
                  <a:gd name="T26" fmla="*/ 523 w 778"/>
                  <a:gd name="T27" fmla="*/ 556 h 647"/>
                  <a:gd name="T28" fmla="*/ 523 w 778"/>
                  <a:gd name="T29" fmla="*/ 556 h 647"/>
                  <a:gd name="T30" fmla="*/ 607 w 778"/>
                  <a:gd name="T31" fmla="*/ 352 h 647"/>
                  <a:gd name="T32" fmla="*/ 607 w 778"/>
                  <a:gd name="T33" fmla="*/ 578 h 647"/>
                  <a:gd name="T34" fmla="*/ 607 w 778"/>
                  <a:gd name="T35" fmla="*/ 578 h 647"/>
                  <a:gd name="T36" fmla="*/ 663 w 778"/>
                  <a:gd name="T37" fmla="*/ 597 h 647"/>
                  <a:gd name="T38" fmla="*/ 663 w 778"/>
                  <a:gd name="T39" fmla="*/ 597 h 647"/>
                  <a:gd name="T40" fmla="*/ 711 w 778"/>
                  <a:gd name="T41" fmla="*/ 579 h 647"/>
                  <a:gd name="T42" fmla="*/ 712 w 778"/>
                  <a:gd name="T43" fmla="*/ 578 h 647"/>
                  <a:gd name="T44" fmla="*/ 712 w 778"/>
                  <a:gd name="T45" fmla="*/ 304 h 647"/>
                  <a:gd name="T46" fmla="*/ 712 w 778"/>
                  <a:gd name="T47" fmla="*/ 304 h 647"/>
                  <a:gd name="T48" fmla="*/ 667 w 778"/>
                  <a:gd name="T49" fmla="*/ 0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78" h="647">
                    <a:moveTo>
                      <a:pt x="667" y="0"/>
                    </a:moveTo>
                    <a:lnTo>
                      <a:pt x="667" y="0"/>
                    </a:lnTo>
                    <a:cubicBezTo>
                      <a:pt x="667" y="0"/>
                      <a:pt x="508" y="50"/>
                      <a:pt x="517" y="312"/>
                    </a:cubicBezTo>
                    <a:lnTo>
                      <a:pt x="452" y="463"/>
                    </a:lnTo>
                    <a:lnTo>
                      <a:pt x="452" y="463"/>
                    </a:lnTo>
                    <a:cubicBezTo>
                      <a:pt x="437" y="496"/>
                      <a:pt x="407" y="519"/>
                      <a:pt x="371" y="524"/>
                    </a:cubicBezTo>
                    <a:lnTo>
                      <a:pt x="371" y="524"/>
                    </a:lnTo>
                    <a:cubicBezTo>
                      <a:pt x="293" y="534"/>
                      <a:pt x="161" y="542"/>
                      <a:pt x="144" y="490"/>
                    </a:cubicBezTo>
                    <a:lnTo>
                      <a:pt x="144" y="490"/>
                    </a:lnTo>
                    <a:cubicBezTo>
                      <a:pt x="137" y="492"/>
                      <a:pt x="130" y="494"/>
                      <a:pt x="123" y="494"/>
                    </a:cubicBezTo>
                    <a:lnTo>
                      <a:pt x="123" y="494"/>
                    </a:lnTo>
                    <a:cubicBezTo>
                      <a:pt x="8" y="509"/>
                      <a:pt x="0" y="643"/>
                      <a:pt x="203" y="643"/>
                    </a:cubicBezTo>
                    <a:lnTo>
                      <a:pt x="203" y="643"/>
                    </a:lnTo>
                    <a:cubicBezTo>
                      <a:pt x="324" y="643"/>
                      <a:pt x="492" y="646"/>
                      <a:pt x="523" y="556"/>
                    </a:cubicBezTo>
                    <a:lnTo>
                      <a:pt x="523" y="556"/>
                    </a:lnTo>
                    <a:cubicBezTo>
                      <a:pt x="554" y="466"/>
                      <a:pt x="607" y="352"/>
                      <a:pt x="607" y="352"/>
                    </a:cubicBezTo>
                    <a:lnTo>
                      <a:pt x="607" y="578"/>
                    </a:lnTo>
                    <a:lnTo>
                      <a:pt x="607" y="578"/>
                    </a:lnTo>
                    <a:cubicBezTo>
                      <a:pt x="623" y="591"/>
                      <a:pt x="643" y="598"/>
                      <a:pt x="663" y="597"/>
                    </a:cubicBezTo>
                    <a:lnTo>
                      <a:pt x="663" y="597"/>
                    </a:lnTo>
                    <a:cubicBezTo>
                      <a:pt x="679" y="596"/>
                      <a:pt x="697" y="590"/>
                      <a:pt x="711" y="579"/>
                    </a:cubicBezTo>
                    <a:lnTo>
                      <a:pt x="712" y="578"/>
                    </a:lnTo>
                    <a:lnTo>
                      <a:pt x="712" y="304"/>
                    </a:lnTo>
                    <a:lnTo>
                      <a:pt x="712" y="304"/>
                    </a:lnTo>
                    <a:cubicBezTo>
                      <a:pt x="712" y="304"/>
                      <a:pt x="777" y="127"/>
                      <a:pt x="66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16">
                <a:extLst>
                  <a:ext uri="{FF2B5EF4-FFF2-40B4-BE49-F238E27FC236}">
                    <a16:creationId xmlns:a16="http://schemas.microsoft.com/office/drawing/2014/main" id="{46076083-BC83-4F10-A5BC-3B7AEC735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83776" y="9469561"/>
                <a:ext cx="660130" cy="582922"/>
              </a:xfrm>
              <a:custGeom>
                <a:avLst/>
                <a:gdLst>
                  <a:gd name="T0" fmla="*/ 109 w 753"/>
                  <a:gd name="T1" fmla="*/ 512 h 665"/>
                  <a:gd name="T2" fmla="*/ 94 w 753"/>
                  <a:gd name="T3" fmla="*/ 516 h 665"/>
                  <a:gd name="T4" fmla="*/ 22 w 753"/>
                  <a:gd name="T5" fmla="*/ 576 h 665"/>
                  <a:gd name="T6" fmla="*/ 184 w 753"/>
                  <a:gd name="T7" fmla="*/ 645 h 665"/>
                  <a:gd name="T8" fmla="*/ 484 w 753"/>
                  <a:gd name="T9" fmla="*/ 564 h 665"/>
                  <a:gd name="T10" fmla="*/ 568 w 753"/>
                  <a:gd name="T11" fmla="*/ 358 h 665"/>
                  <a:gd name="T12" fmla="*/ 579 w 753"/>
                  <a:gd name="T13" fmla="*/ 353 h 665"/>
                  <a:gd name="T14" fmla="*/ 587 w 753"/>
                  <a:gd name="T15" fmla="*/ 363 h 665"/>
                  <a:gd name="T16" fmla="*/ 587 w 753"/>
                  <a:gd name="T17" fmla="*/ 585 h 665"/>
                  <a:gd name="T18" fmla="*/ 632 w 753"/>
                  <a:gd name="T19" fmla="*/ 599 h 665"/>
                  <a:gd name="T20" fmla="*/ 673 w 753"/>
                  <a:gd name="T21" fmla="*/ 315 h 665"/>
                  <a:gd name="T22" fmla="*/ 673 w 753"/>
                  <a:gd name="T23" fmla="*/ 311 h 665"/>
                  <a:gd name="T24" fmla="*/ 635 w 753"/>
                  <a:gd name="T25" fmla="*/ 23 h 665"/>
                  <a:gd name="T26" fmla="*/ 497 w 753"/>
                  <a:gd name="T27" fmla="*/ 323 h 665"/>
                  <a:gd name="T28" fmla="*/ 496 w 753"/>
                  <a:gd name="T29" fmla="*/ 327 h 665"/>
                  <a:gd name="T30" fmla="*/ 431 w 753"/>
                  <a:gd name="T31" fmla="*/ 477 h 665"/>
                  <a:gd name="T32" fmla="*/ 342 w 753"/>
                  <a:gd name="T33" fmla="*/ 544 h 665"/>
                  <a:gd name="T34" fmla="*/ 194 w 753"/>
                  <a:gd name="T35" fmla="*/ 664 h 665"/>
                  <a:gd name="T36" fmla="*/ 184 w 753"/>
                  <a:gd name="T37" fmla="*/ 664 h 665"/>
                  <a:gd name="T38" fmla="*/ 173 w 753"/>
                  <a:gd name="T39" fmla="*/ 664 h 665"/>
                  <a:gd name="T40" fmla="*/ 3 w 753"/>
                  <a:gd name="T41" fmla="*/ 577 h 665"/>
                  <a:gd name="T42" fmla="*/ 92 w 753"/>
                  <a:gd name="T43" fmla="*/ 496 h 665"/>
                  <a:gd name="T44" fmla="*/ 111 w 753"/>
                  <a:gd name="T45" fmla="*/ 491 h 665"/>
                  <a:gd name="T46" fmla="*/ 119 w 753"/>
                  <a:gd name="T47" fmla="*/ 492 h 665"/>
                  <a:gd name="T48" fmla="*/ 123 w 753"/>
                  <a:gd name="T49" fmla="*/ 498 h 665"/>
                  <a:gd name="T50" fmla="*/ 339 w 753"/>
                  <a:gd name="T51" fmla="*/ 526 h 665"/>
                  <a:gd name="T52" fmla="*/ 478 w 753"/>
                  <a:gd name="T53" fmla="*/ 321 h 665"/>
                  <a:gd name="T54" fmla="*/ 635 w 753"/>
                  <a:gd name="T55" fmla="*/ 1 h 665"/>
                  <a:gd name="T56" fmla="*/ 645 w 753"/>
                  <a:gd name="T57" fmla="*/ 5 h 665"/>
                  <a:gd name="T58" fmla="*/ 692 w 753"/>
                  <a:gd name="T59" fmla="*/ 317 h 665"/>
                  <a:gd name="T60" fmla="*/ 692 w 753"/>
                  <a:gd name="T61" fmla="*/ 589 h 665"/>
                  <a:gd name="T62" fmla="*/ 687 w 753"/>
                  <a:gd name="T63" fmla="*/ 597 h 665"/>
                  <a:gd name="T64" fmla="*/ 633 w 753"/>
                  <a:gd name="T65" fmla="*/ 618 h 665"/>
                  <a:gd name="T66" fmla="*/ 571 w 753"/>
                  <a:gd name="T67" fmla="*/ 597 h 665"/>
                  <a:gd name="T68" fmla="*/ 568 w 753"/>
                  <a:gd name="T69" fmla="*/ 589 h 665"/>
                  <a:gd name="T70" fmla="*/ 568 w 753"/>
                  <a:gd name="T71" fmla="*/ 409 h 665"/>
                  <a:gd name="T72" fmla="*/ 502 w 753"/>
                  <a:gd name="T73" fmla="*/ 571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3" h="665">
                    <a:moveTo>
                      <a:pt x="109" y="512"/>
                    </a:moveTo>
                    <a:lnTo>
                      <a:pt x="109" y="512"/>
                    </a:lnTo>
                    <a:cubicBezTo>
                      <a:pt x="104" y="514"/>
                      <a:pt x="99" y="515"/>
                      <a:pt x="94" y="516"/>
                    </a:cubicBezTo>
                    <a:lnTo>
                      <a:pt x="94" y="516"/>
                    </a:lnTo>
                    <a:cubicBezTo>
                      <a:pt x="45" y="522"/>
                      <a:pt x="21" y="551"/>
                      <a:pt x="22" y="576"/>
                    </a:cubicBezTo>
                    <a:lnTo>
                      <a:pt x="22" y="576"/>
                    </a:lnTo>
                    <a:cubicBezTo>
                      <a:pt x="24" y="610"/>
                      <a:pt x="72" y="645"/>
                      <a:pt x="173" y="645"/>
                    </a:cubicBezTo>
                    <a:lnTo>
                      <a:pt x="184" y="645"/>
                    </a:lnTo>
                    <a:lnTo>
                      <a:pt x="184" y="645"/>
                    </a:lnTo>
                    <a:cubicBezTo>
                      <a:pt x="299" y="645"/>
                      <a:pt x="455" y="645"/>
                      <a:pt x="484" y="564"/>
                    </a:cubicBezTo>
                    <a:lnTo>
                      <a:pt x="484" y="564"/>
                    </a:lnTo>
                    <a:cubicBezTo>
                      <a:pt x="515" y="475"/>
                      <a:pt x="568" y="360"/>
                      <a:pt x="568" y="358"/>
                    </a:cubicBezTo>
                    <a:lnTo>
                      <a:pt x="568" y="358"/>
                    </a:lnTo>
                    <a:cubicBezTo>
                      <a:pt x="570" y="355"/>
                      <a:pt x="575" y="352"/>
                      <a:pt x="579" y="353"/>
                    </a:cubicBezTo>
                    <a:lnTo>
                      <a:pt x="579" y="353"/>
                    </a:lnTo>
                    <a:cubicBezTo>
                      <a:pt x="584" y="354"/>
                      <a:pt x="587" y="358"/>
                      <a:pt x="587" y="363"/>
                    </a:cubicBezTo>
                    <a:lnTo>
                      <a:pt x="587" y="585"/>
                    </a:lnTo>
                    <a:lnTo>
                      <a:pt x="587" y="585"/>
                    </a:lnTo>
                    <a:cubicBezTo>
                      <a:pt x="600" y="594"/>
                      <a:pt x="615" y="599"/>
                      <a:pt x="632" y="599"/>
                    </a:cubicBezTo>
                    <a:lnTo>
                      <a:pt x="632" y="599"/>
                    </a:lnTo>
                    <a:cubicBezTo>
                      <a:pt x="647" y="597"/>
                      <a:pt x="661" y="593"/>
                      <a:pt x="673" y="585"/>
                    </a:cubicBezTo>
                    <a:lnTo>
                      <a:pt x="673" y="315"/>
                    </a:lnTo>
                    <a:lnTo>
                      <a:pt x="673" y="315"/>
                    </a:lnTo>
                    <a:cubicBezTo>
                      <a:pt x="673" y="314"/>
                      <a:pt x="673" y="312"/>
                      <a:pt x="673" y="311"/>
                    </a:cubicBezTo>
                    <a:lnTo>
                      <a:pt x="673" y="311"/>
                    </a:lnTo>
                    <a:cubicBezTo>
                      <a:pt x="674" y="310"/>
                      <a:pt x="733" y="144"/>
                      <a:pt x="635" y="23"/>
                    </a:cubicBezTo>
                    <a:lnTo>
                      <a:pt x="635" y="23"/>
                    </a:lnTo>
                    <a:cubicBezTo>
                      <a:pt x="606" y="35"/>
                      <a:pt x="489" y="97"/>
                      <a:pt x="497" y="323"/>
                    </a:cubicBezTo>
                    <a:lnTo>
                      <a:pt x="497" y="323"/>
                    </a:lnTo>
                    <a:cubicBezTo>
                      <a:pt x="497" y="324"/>
                      <a:pt x="497" y="325"/>
                      <a:pt x="496" y="327"/>
                    </a:cubicBezTo>
                    <a:lnTo>
                      <a:pt x="431" y="477"/>
                    </a:lnTo>
                    <a:lnTo>
                      <a:pt x="431" y="477"/>
                    </a:lnTo>
                    <a:cubicBezTo>
                      <a:pt x="415" y="514"/>
                      <a:pt x="381" y="540"/>
                      <a:pt x="342" y="544"/>
                    </a:cubicBezTo>
                    <a:lnTo>
                      <a:pt x="342" y="544"/>
                    </a:lnTo>
                    <a:cubicBezTo>
                      <a:pt x="250" y="557"/>
                      <a:pt x="137" y="560"/>
                      <a:pt x="109" y="512"/>
                    </a:cubicBezTo>
                    <a:close/>
                    <a:moveTo>
                      <a:pt x="194" y="664"/>
                    </a:moveTo>
                    <a:lnTo>
                      <a:pt x="194" y="664"/>
                    </a:lnTo>
                    <a:cubicBezTo>
                      <a:pt x="191" y="664"/>
                      <a:pt x="187" y="664"/>
                      <a:pt x="184" y="664"/>
                    </a:cubicBezTo>
                    <a:lnTo>
                      <a:pt x="173" y="664"/>
                    </a:lnTo>
                    <a:lnTo>
                      <a:pt x="173" y="664"/>
                    </a:lnTo>
                    <a:cubicBezTo>
                      <a:pt x="52" y="664"/>
                      <a:pt x="5" y="617"/>
                      <a:pt x="3" y="577"/>
                    </a:cubicBezTo>
                    <a:lnTo>
                      <a:pt x="3" y="577"/>
                    </a:lnTo>
                    <a:cubicBezTo>
                      <a:pt x="0" y="537"/>
                      <a:pt x="38" y="503"/>
                      <a:pt x="92" y="496"/>
                    </a:cubicBezTo>
                    <a:lnTo>
                      <a:pt x="92" y="496"/>
                    </a:lnTo>
                    <a:cubicBezTo>
                      <a:pt x="98" y="495"/>
                      <a:pt x="104" y="494"/>
                      <a:pt x="111" y="491"/>
                    </a:cubicBezTo>
                    <a:lnTo>
                      <a:pt x="111" y="491"/>
                    </a:lnTo>
                    <a:cubicBezTo>
                      <a:pt x="113" y="491"/>
                      <a:pt x="116" y="491"/>
                      <a:pt x="119" y="492"/>
                    </a:cubicBezTo>
                    <a:lnTo>
                      <a:pt x="119" y="492"/>
                    </a:lnTo>
                    <a:cubicBezTo>
                      <a:pt x="120" y="493"/>
                      <a:pt x="122" y="495"/>
                      <a:pt x="123" y="498"/>
                    </a:cubicBezTo>
                    <a:lnTo>
                      <a:pt x="123" y="498"/>
                    </a:lnTo>
                    <a:cubicBezTo>
                      <a:pt x="134" y="530"/>
                      <a:pt x="215" y="541"/>
                      <a:pt x="339" y="526"/>
                    </a:cubicBezTo>
                    <a:lnTo>
                      <a:pt x="339" y="526"/>
                    </a:lnTo>
                    <a:cubicBezTo>
                      <a:pt x="372" y="521"/>
                      <a:pt x="399" y="500"/>
                      <a:pt x="413" y="470"/>
                    </a:cubicBezTo>
                    <a:lnTo>
                      <a:pt x="478" y="321"/>
                    </a:lnTo>
                    <a:lnTo>
                      <a:pt x="478" y="321"/>
                    </a:lnTo>
                    <a:cubicBezTo>
                      <a:pt x="469" y="56"/>
                      <a:pt x="628" y="4"/>
                      <a:pt x="635" y="1"/>
                    </a:cubicBezTo>
                    <a:lnTo>
                      <a:pt x="635" y="1"/>
                    </a:lnTo>
                    <a:cubicBezTo>
                      <a:pt x="638" y="0"/>
                      <a:pt x="642" y="1"/>
                      <a:pt x="645" y="5"/>
                    </a:cubicBezTo>
                    <a:lnTo>
                      <a:pt x="645" y="5"/>
                    </a:lnTo>
                    <a:cubicBezTo>
                      <a:pt x="752" y="130"/>
                      <a:pt x="699" y="297"/>
                      <a:pt x="692" y="317"/>
                    </a:cubicBezTo>
                    <a:lnTo>
                      <a:pt x="692" y="589"/>
                    </a:lnTo>
                    <a:lnTo>
                      <a:pt x="692" y="589"/>
                    </a:lnTo>
                    <a:cubicBezTo>
                      <a:pt x="692" y="593"/>
                      <a:pt x="691" y="595"/>
                      <a:pt x="688" y="597"/>
                    </a:cubicBezTo>
                    <a:lnTo>
                      <a:pt x="687" y="597"/>
                    </a:lnTo>
                    <a:lnTo>
                      <a:pt x="687" y="597"/>
                    </a:lnTo>
                    <a:cubicBezTo>
                      <a:pt x="671" y="610"/>
                      <a:pt x="653" y="617"/>
                      <a:pt x="633" y="618"/>
                    </a:cubicBezTo>
                    <a:lnTo>
                      <a:pt x="633" y="618"/>
                    </a:lnTo>
                    <a:cubicBezTo>
                      <a:pt x="610" y="618"/>
                      <a:pt x="589" y="611"/>
                      <a:pt x="571" y="597"/>
                    </a:cubicBezTo>
                    <a:lnTo>
                      <a:pt x="571" y="597"/>
                    </a:lnTo>
                    <a:cubicBezTo>
                      <a:pt x="568" y="595"/>
                      <a:pt x="568" y="593"/>
                      <a:pt x="568" y="589"/>
                    </a:cubicBezTo>
                    <a:lnTo>
                      <a:pt x="568" y="409"/>
                    </a:lnTo>
                    <a:lnTo>
                      <a:pt x="568" y="409"/>
                    </a:lnTo>
                    <a:cubicBezTo>
                      <a:pt x="549" y="451"/>
                      <a:pt x="522" y="516"/>
                      <a:pt x="502" y="571"/>
                    </a:cubicBezTo>
                    <a:lnTo>
                      <a:pt x="502" y="571"/>
                    </a:lnTo>
                    <a:cubicBezTo>
                      <a:pt x="471" y="661"/>
                      <a:pt x="314" y="664"/>
                      <a:pt x="194" y="6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17">
                <a:extLst>
                  <a:ext uri="{FF2B5EF4-FFF2-40B4-BE49-F238E27FC236}">
                    <a16:creationId xmlns:a16="http://schemas.microsoft.com/office/drawing/2014/main" id="{025B728F-2068-4D4E-A7F4-71D8398EC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8122" y="9095103"/>
                <a:ext cx="501852" cy="787522"/>
              </a:xfrm>
              <a:custGeom>
                <a:avLst/>
                <a:gdLst>
                  <a:gd name="T0" fmla="*/ 536 w 575"/>
                  <a:gd name="T1" fmla="*/ 764 h 901"/>
                  <a:gd name="T2" fmla="*/ 536 w 575"/>
                  <a:gd name="T3" fmla="*/ 764 h 901"/>
                  <a:gd name="T4" fmla="*/ 567 w 575"/>
                  <a:gd name="T5" fmla="*/ 667 h 901"/>
                  <a:gd name="T6" fmla="*/ 532 w 575"/>
                  <a:gd name="T7" fmla="*/ 507 h 901"/>
                  <a:gd name="T8" fmla="*/ 532 w 575"/>
                  <a:gd name="T9" fmla="*/ 507 h 901"/>
                  <a:gd name="T10" fmla="*/ 474 w 575"/>
                  <a:gd name="T11" fmla="*/ 165 h 901"/>
                  <a:gd name="T12" fmla="*/ 305 w 575"/>
                  <a:gd name="T13" fmla="*/ 0 h 901"/>
                  <a:gd name="T14" fmla="*/ 0 w 575"/>
                  <a:gd name="T15" fmla="*/ 229 h 901"/>
                  <a:gd name="T16" fmla="*/ 0 w 575"/>
                  <a:gd name="T17" fmla="*/ 229 h 901"/>
                  <a:gd name="T18" fmla="*/ 294 w 575"/>
                  <a:gd name="T19" fmla="*/ 556 h 901"/>
                  <a:gd name="T20" fmla="*/ 294 w 575"/>
                  <a:gd name="T21" fmla="*/ 556 h 901"/>
                  <a:gd name="T22" fmla="*/ 331 w 575"/>
                  <a:gd name="T23" fmla="*/ 868 h 901"/>
                  <a:gd name="T24" fmla="*/ 331 w 575"/>
                  <a:gd name="T25" fmla="*/ 868 h 901"/>
                  <a:gd name="T26" fmla="*/ 536 w 575"/>
                  <a:gd name="T27" fmla="*/ 764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5" h="901">
                    <a:moveTo>
                      <a:pt x="536" y="764"/>
                    </a:moveTo>
                    <a:lnTo>
                      <a:pt x="536" y="764"/>
                    </a:lnTo>
                    <a:cubicBezTo>
                      <a:pt x="562" y="740"/>
                      <a:pt x="574" y="703"/>
                      <a:pt x="567" y="667"/>
                    </a:cubicBezTo>
                    <a:lnTo>
                      <a:pt x="532" y="507"/>
                    </a:lnTo>
                    <a:lnTo>
                      <a:pt x="532" y="507"/>
                    </a:lnTo>
                    <a:cubicBezTo>
                      <a:pt x="372" y="299"/>
                      <a:pt x="474" y="165"/>
                      <a:pt x="474" y="165"/>
                    </a:cubicBezTo>
                    <a:lnTo>
                      <a:pt x="305" y="0"/>
                    </a:lnTo>
                    <a:lnTo>
                      <a:pt x="0" y="229"/>
                    </a:lnTo>
                    <a:lnTo>
                      <a:pt x="0" y="229"/>
                    </a:lnTo>
                    <a:cubicBezTo>
                      <a:pt x="0" y="229"/>
                      <a:pt x="273" y="474"/>
                      <a:pt x="294" y="556"/>
                    </a:cubicBezTo>
                    <a:lnTo>
                      <a:pt x="294" y="556"/>
                    </a:lnTo>
                    <a:cubicBezTo>
                      <a:pt x="335" y="717"/>
                      <a:pt x="373" y="808"/>
                      <a:pt x="331" y="868"/>
                    </a:cubicBezTo>
                    <a:lnTo>
                      <a:pt x="331" y="868"/>
                    </a:lnTo>
                    <a:cubicBezTo>
                      <a:pt x="376" y="900"/>
                      <a:pt x="478" y="818"/>
                      <a:pt x="536" y="7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" name="Freeform 18">
                <a:extLst>
                  <a:ext uri="{FF2B5EF4-FFF2-40B4-BE49-F238E27FC236}">
                    <a16:creationId xmlns:a16="http://schemas.microsoft.com/office/drawing/2014/main" id="{B01A00DF-88CA-448C-A2B2-E7294AE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6540" y="9083521"/>
                <a:ext cx="521155" cy="783662"/>
              </a:xfrm>
              <a:custGeom>
                <a:avLst/>
                <a:gdLst>
                  <a:gd name="T0" fmla="*/ 356 w 595"/>
                  <a:gd name="T1" fmla="*/ 875 h 897"/>
                  <a:gd name="T2" fmla="*/ 356 w 595"/>
                  <a:gd name="T3" fmla="*/ 875 h 897"/>
                  <a:gd name="T4" fmla="*/ 539 w 595"/>
                  <a:gd name="T5" fmla="*/ 768 h 897"/>
                  <a:gd name="T6" fmla="*/ 539 w 595"/>
                  <a:gd name="T7" fmla="*/ 768 h 897"/>
                  <a:gd name="T8" fmla="*/ 567 w 595"/>
                  <a:gd name="T9" fmla="*/ 680 h 897"/>
                  <a:gd name="T10" fmla="*/ 533 w 595"/>
                  <a:gd name="T11" fmla="*/ 521 h 897"/>
                  <a:gd name="T12" fmla="*/ 533 w 595"/>
                  <a:gd name="T13" fmla="*/ 521 h 897"/>
                  <a:gd name="T14" fmla="*/ 471 w 595"/>
                  <a:gd name="T15" fmla="*/ 178 h 897"/>
                  <a:gd name="T16" fmla="*/ 315 w 595"/>
                  <a:gd name="T17" fmla="*/ 24 h 897"/>
                  <a:gd name="T18" fmla="*/ 26 w 595"/>
                  <a:gd name="T19" fmla="*/ 240 h 897"/>
                  <a:gd name="T20" fmla="*/ 26 w 595"/>
                  <a:gd name="T21" fmla="*/ 240 h 897"/>
                  <a:gd name="T22" fmla="*/ 313 w 595"/>
                  <a:gd name="T23" fmla="*/ 564 h 897"/>
                  <a:gd name="T24" fmla="*/ 313 w 595"/>
                  <a:gd name="T25" fmla="*/ 564 h 897"/>
                  <a:gd name="T26" fmla="*/ 335 w 595"/>
                  <a:gd name="T27" fmla="*/ 646 h 897"/>
                  <a:gd name="T28" fmla="*/ 335 w 595"/>
                  <a:gd name="T29" fmla="*/ 646 h 897"/>
                  <a:gd name="T30" fmla="*/ 356 w 595"/>
                  <a:gd name="T31" fmla="*/ 875 h 897"/>
                  <a:gd name="T32" fmla="*/ 366 w 595"/>
                  <a:gd name="T33" fmla="*/ 896 h 897"/>
                  <a:gd name="T34" fmla="*/ 366 w 595"/>
                  <a:gd name="T35" fmla="*/ 896 h 897"/>
                  <a:gd name="T36" fmla="*/ 336 w 595"/>
                  <a:gd name="T37" fmla="*/ 886 h 897"/>
                  <a:gd name="T38" fmla="*/ 336 w 595"/>
                  <a:gd name="T39" fmla="*/ 886 h 897"/>
                  <a:gd name="T40" fmla="*/ 333 w 595"/>
                  <a:gd name="T41" fmla="*/ 873 h 897"/>
                  <a:gd name="T42" fmla="*/ 333 w 595"/>
                  <a:gd name="T43" fmla="*/ 873 h 897"/>
                  <a:gd name="T44" fmla="*/ 316 w 595"/>
                  <a:gd name="T45" fmla="*/ 651 h 897"/>
                  <a:gd name="T46" fmla="*/ 316 w 595"/>
                  <a:gd name="T47" fmla="*/ 651 h 897"/>
                  <a:gd name="T48" fmla="*/ 294 w 595"/>
                  <a:gd name="T49" fmla="*/ 570 h 897"/>
                  <a:gd name="T50" fmla="*/ 294 w 595"/>
                  <a:gd name="T51" fmla="*/ 570 h 897"/>
                  <a:gd name="T52" fmla="*/ 3 w 595"/>
                  <a:gd name="T53" fmla="*/ 247 h 897"/>
                  <a:gd name="T54" fmla="*/ 3 w 595"/>
                  <a:gd name="T55" fmla="*/ 247 h 897"/>
                  <a:gd name="T56" fmla="*/ 0 w 595"/>
                  <a:gd name="T57" fmla="*/ 239 h 897"/>
                  <a:gd name="T58" fmla="*/ 0 w 595"/>
                  <a:gd name="T59" fmla="*/ 239 h 897"/>
                  <a:gd name="T60" fmla="*/ 4 w 595"/>
                  <a:gd name="T61" fmla="*/ 232 h 897"/>
                  <a:gd name="T62" fmla="*/ 311 w 595"/>
                  <a:gd name="T63" fmla="*/ 3 h 897"/>
                  <a:gd name="T64" fmla="*/ 311 w 595"/>
                  <a:gd name="T65" fmla="*/ 3 h 897"/>
                  <a:gd name="T66" fmla="*/ 322 w 595"/>
                  <a:gd name="T67" fmla="*/ 4 h 897"/>
                  <a:gd name="T68" fmla="*/ 491 w 595"/>
                  <a:gd name="T69" fmla="*/ 169 h 897"/>
                  <a:gd name="T70" fmla="*/ 491 w 595"/>
                  <a:gd name="T71" fmla="*/ 169 h 897"/>
                  <a:gd name="T72" fmla="*/ 491 w 595"/>
                  <a:gd name="T73" fmla="*/ 182 h 897"/>
                  <a:gd name="T74" fmla="*/ 491 w 595"/>
                  <a:gd name="T75" fmla="*/ 182 h 897"/>
                  <a:gd name="T76" fmla="*/ 550 w 595"/>
                  <a:gd name="T77" fmla="*/ 511 h 897"/>
                  <a:gd name="T78" fmla="*/ 550 w 595"/>
                  <a:gd name="T79" fmla="*/ 511 h 897"/>
                  <a:gd name="T80" fmla="*/ 552 w 595"/>
                  <a:gd name="T81" fmla="*/ 515 h 897"/>
                  <a:gd name="T82" fmla="*/ 586 w 595"/>
                  <a:gd name="T83" fmla="*/ 677 h 897"/>
                  <a:gd name="T84" fmla="*/ 586 w 595"/>
                  <a:gd name="T85" fmla="*/ 677 h 897"/>
                  <a:gd name="T86" fmla="*/ 552 w 595"/>
                  <a:gd name="T87" fmla="*/ 782 h 897"/>
                  <a:gd name="T88" fmla="*/ 552 w 595"/>
                  <a:gd name="T89" fmla="*/ 782 h 897"/>
                  <a:gd name="T90" fmla="*/ 366 w 595"/>
                  <a:gd name="T91" fmla="*/ 896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95" h="897">
                    <a:moveTo>
                      <a:pt x="356" y="875"/>
                    </a:moveTo>
                    <a:lnTo>
                      <a:pt x="356" y="875"/>
                    </a:lnTo>
                    <a:cubicBezTo>
                      <a:pt x="388" y="885"/>
                      <a:pt x="455" y="846"/>
                      <a:pt x="539" y="768"/>
                    </a:cubicBezTo>
                    <a:lnTo>
                      <a:pt x="539" y="768"/>
                    </a:lnTo>
                    <a:cubicBezTo>
                      <a:pt x="563" y="746"/>
                      <a:pt x="574" y="712"/>
                      <a:pt x="567" y="680"/>
                    </a:cubicBezTo>
                    <a:lnTo>
                      <a:pt x="533" y="521"/>
                    </a:lnTo>
                    <a:lnTo>
                      <a:pt x="533" y="521"/>
                    </a:lnTo>
                    <a:cubicBezTo>
                      <a:pt x="391" y="335"/>
                      <a:pt x="452" y="209"/>
                      <a:pt x="471" y="178"/>
                    </a:cubicBezTo>
                    <a:lnTo>
                      <a:pt x="315" y="24"/>
                    </a:lnTo>
                    <a:lnTo>
                      <a:pt x="26" y="240"/>
                    </a:lnTo>
                    <a:lnTo>
                      <a:pt x="26" y="240"/>
                    </a:lnTo>
                    <a:cubicBezTo>
                      <a:pt x="74" y="284"/>
                      <a:pt x="294" y="489"/>
                      <a:pt x="313" y="564"/>
                    </a:cubicBezTo>
                    <a:lnTo>
                      <a:pt x="313" y="564"/>
                    </a:lnTo>
                    <a:cubicBezTo>
                      <a:pt x="321" y="594"/>
                      <a:pt x="329" y="622"/>
                      <a:pt x="335" y="646"/>
                    </a:cubicBezTo>
                    <a:lnTo>
                      <a:pt x="335" y="646"/>
                    </a:lnTo>
                    <a:cubicBezTo>
                      <a:pt x="364" y="751"/>
                      <a:pt x="383" y="824"/>
                      <a:pt x="356" y="875"/>
                    </a:cubicBezTo>
                    <a:close/>
                    <a:moveTo>
                      <a:pt x="366" y="896"/>
                    </a:moveTo>
                    <a:lnTo>
                      <a:pt x="366" y="896"/>
                    </a:lnTo>
                    <a:cubicBezTo>
                      <a:pt x="355" y="896"/>
                      <a:pt x="344" y="893"/>
                      <a:pt x="336" y="886"/>
                    </a:cubicBezTo>
                    <a:lnTo>
                      <a:pt x="336" y="886"/>
                    </a:lnTo>
                    <a:cubicBezTo>
                      <a:pt x="331" y="884"/>
                      <a:pt x="330" y="878"/>
                      <a:pt x="333" y="873"/>
                    </a:cubicBezTo>
                    <a:lnTo>
                      <a:pt x="333" y="873"/>
                    </a:lnTo>
                    <a:cubicBezTo>
                      <a:pt x="365" y="829"/>
                      <a:pt x="347" y="762"/>
                      <a:pt x="316" y="651"/>
                    </a:cubicBezTo>
                    <a:lnTo>
                      <a:pt x="316" y="651"/>
                    </a:lnTo>
                    <a:cubicBezTo>
                      <a:pt x="309" y="627"/>
                      <a:pt x="301" y="599"/>
                      <a:pt x="294" y="570"/>
                    </a:cubicBezTo>
                    <a:lnTo>
                      <a:pt x="294" y="570"/>
                    </a:lnTo>
                    <a:cubicBezTo>
                      <a:pt x="278" y="507"/>
                      <a:pt x="97" y="331"/>
                      <a:pt x="3" y="247"/>
                    </a:cubicBezTo>
                    <a:lnTo>
                      <a:pt x="3" y="247"/>
                    </a:lnTo>
                    <a:cubicBezTo>
                      <a:pt x="1" y="245"/>
                      <a:pt x="0" y="242"/>
                      <a:pt x="0" y="239"/>
                    </a:cubicBezTo>
                    <a:lnTo>
                      <a:pt x="0" y="239"/>
                    </a:lnTo>
                    <a:cubicBezTo>
                      <a:pt x="0" y="236"/>
                      <a:pt x="1" y="233"/>
                      <a:pt x="4" y="232"/>
                    </a:cubicBezTo>
                    <a:lnTo>
                      <a:pt x="311" y="3"/>
                    </a:lnTo>
                    <a:lnTo>
                      <a:pt x="311" y="3"/>
                    </a:lnTo>
                    <a:cubicBezTo>
                      <a:pt x="314" y="0"/>
                      <a:pt x="319" y="0"/>
                      <a:pt x="322" y="4"/>
                    </a:cubicBezTo>
                    <a:lnTo>
                      <a:pt x="491" y="169"/>
                    </a:lnTo>
                    <a:lnTo>
                      <a:pt x="491" y="169"/>
                    </a:lnTo>
                    <a:cubicBezTo>
                      <a:pt x="494" y="173"/>
                      <a:pt x="494" y="179"/>
                      <a:pt x="491" y="182"/>
                    </a:cubicBezTo>
                    <a:lnTo>
                      <a:pt x="491" y="182"/>
                    </a:lnTo>
                    <a:cubicBezTo>
                      <a:pt x="488" y="187"/>
                      <a:pt x="397" y="312"/>
                      <a:pt x="550" y="511"/>
                    </a:cubicBezTo>
                    <a:lnTo>
                      <a:pt x="550" y="511"/>
                    </a:lnTo>
                    <a:cubicBezTo>
                      <a:pt x="551" y="512"/>
                      <a:pt x="551" y="514"/>
                      <a:pt x="552" y="515"/>
                    </a:cubicBezTo>
                    <a:lnTo>
                      <a:pt x="586" y="677"/>
                    </a:lnTo>
                    <a:lnTo>
                      <a:pt x="586" y="677"/>
                    </a:lnTo>
                    <a:cubicBezTo>
                      <a:pt x="594" y="715"/>
                      <a:pt x="582" y="756"/>
                      <a:pt x="552" y="782"/>
                    </a:cubicBezTo>
                    <a:lnTo>
                      <a:pt x="552" y="782"/>
                    </a:lnTo>
                    <a:cubicBezTo>
                      <a:pt x="493" y="837"/>
                      <a:pt x="417" y="896"/>
                      <a:pt x="366" y="8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 19">
                <a:extLst>
                  <a:ext uri="{FF2B5EF4-FFF2-40B4-BE49-F238E27FC236}">
                    <a16:creationId xmlns:a16="http://schemas.microsoft.com/office/drawing/2014/main" id="{A483234D-B3E3-42C0-A142-FF12E0F73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78863" y="9237937"/>
                <a:ext cx="536594" cy="799104"/>
              </a:xfrm>
              <a:custGeom>
                <a:avLst/>
                <a:gdLst>
                  <a:gd name="T0" fmla="*/ 243 w 615"/>
                  <a:gd name="T1" fmla="*/ 0 h 912"/>
                  <a:gd name="T2" fmla="*/ 243 w 615"/>
                  <a:gd name="T3" fmla="*/ 0 h 912"/>
                  <a:gd name="T4" fmla="*/ 301 w 615"/>
                  <a:gd name="T5" fmla="*/ 342 h 912"/>
                  <a:gd name="T6" fmla="*/ 336 w 615"/>
                  <a:gd name="T7" fmla="*/ 502 h 912"/>
                  <a:gd name="T8" fmla="*/ 336 w 615"/>
                  <a:gd name="T9" fmla="*/ 502 h 912"/>
                  <a:gd name="T10" fmla="*/ 305 w 615"/>
                  <a:gd name="T11" fmla="*/ 599 h 912"/>
                  <a:gd name="T12" fmla="*/ 305 w 615"/>
                  <a:gd name="T13" fmla="*/ 599 h 912"/>
                  <a:gd name="T14" fmla="*/ 100 w 615"/>
                  <a:gd name="T15" fmla="*/ 703 h 912"/>
                  <a:gd name="T16" fmla="*/ 100 w 615"/>
                  <a:gd name="T17" fmla="*/ 703 h 912"/>
                  <a:gd name="T18" fmla="*/ 86 w 615"/>
                  <a:gd name="T19" fmla="*/ 719 h 912"/>
                  <a:gd name="T20" fmla="*/ 86 w 615"/>
                  <a:gd name="T21" fmla="*/ 719 h 912"/>
                  <a:gd name="T22" fmla="*/ 237 w 615"/>
                  <a:gd name="T23" fmla="*/ 793 h 912"/>
                  <a:gd name="T24" fmla="*/ 237 w 615"/>
                  <a:gd name="T25" fmla="*/ 793 h 912"/>
                  <a:gd name="T26" fmla="*/ 447 w 615"/>
                  <a:gd name="T27" fmla="*/ 537 h 912"/>
                  <a:gd name="T28" fmla="*/ 447 w 615"/>
                  <a:gd name="T29" fmla="*/ 537 h 912"/>
                  <a:gd name="T30" fmla="*/ 398 w 615"/>
                  <a:gd name="T31" fmla="*/ 321 h 912"/>
                  <a:gd name="T32" fmla="*/ 529 w 615"/>
                  <a:gd name="T33" fmla="*/ 506 h 912"/>
                  <a:gd name="T34" fmla="*/ 529 w 615"/>
                  <a:gd name="T35" fmla="*/ 506 h 912"/>
                  <a:gd name="T36" fmla="*/ 585 w 615"/>
                  <a:gd name="T37" fmla="*/ 489 h 912"/>
                  <a:gd name="T38" fmla="*/ 585 w 615"/>
                  <a:gd name="T39" fmla="*/ 489 h 912"/>
                  <a:gd name="T40" fmla="*/ 614 w 615"/>
                  <a:gd name="T41" fmla="*/ 447 h 912"/>
                  <a:gd name="T42" fmla="*/ 614 w 615"/>
                  <a:gd name="T43" fmla="*/ 445 h 912"/>
                  <a:gd name="T44" fmla="*/ 455 w 615"/>
                  <a:gd name="T45" fmla="*/ 221 h 912"/>
                  <a:gd name="T46" fmla="*/ 455 w 615"/>
                  <a:gd name="T47" fmla="*/ 221 h 912"/>
                  <a:gd name="T48" fmla="*/ 243 w 615"/>
                  <a:gd name="T49" fmla="*/ 0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5" h="912">
                    <a:moveTo>
                      <a:pt x="243" y="0"/>
                    </a:moveTo>
                    <a:lnTo>
                      <a:pt x="243" y="0"/>
                    </a:lnTo>
                    <a:cubicBezTo>
                      <a:pt x="243" y="0"/>
                      <a:pt x="141" y="134"/>
                      <a:pt x="301" y="342"/>
                    </a:cubicBezTo>
                    <a:lnTo>
                      <a:pt x="336" y="502"/>
                    </a:lnTo>
                    <a:lnTo>
                      <a:pt x="336" y="502"/>
                    </a:lnTo>
                    <a:cubicBezTo>
                      <a:pt x="343" y="538"/>
                      <a:pt x="331" y="575"/>
                      <a:pt x="305" y="599"/>
                    </a:cubicBezTo>
                    <a:lnTo>
                      <a:pt x="305" y="599"/>
                    </a:lnTo>
                    <a:cubicBezTo>
                      <a:pt x="247" y="653"/>
                      <a:pt x="145" y="735"/>
                      <a:pt x="100" y="703"/>
                    </a:cubicBezTo>
                    <a:lnTo>
                      <a:pt x="100" y="703"/>
                    </a:lnTo>
                    <a:cubicBezTo>
                      <a:pt x="96" y="709"/>
                      <a:pt x="92" y="714"/>
                      <a:pt x="86" y="719"/>
                    </a:cubicBezTo>
                    <a:lnTo>
                      <a:pt x="86" y="719"/>
                    </a:lnTo>
                    <a:cubicBezTo>
                      <a:pt x="0" y="798"/>
                      <a:pt x="72" y="911"/>
                      <a:pt x="237" y="793"/>
                    </a:cubicBezTo>
                    <a:lnTo>
                      <a:pt x="237" y="793"/>
                    </a:lnTo>
                    <a:cubicBezTo>
                      <a:pt x="336" y="724"/>
                      <a:pt x="474" y="629"/>
                      <a:pt x="447" y="537"/>
                    </a:cubicBezTo>
                    <a:lnTo>
                      <a:pt x="447" y="537"/>
                    </a:lnTo>
                    <a:cubicBezTo>
                      <a:pt x="421" y="446"/>
                      <a:pt x="398" y="321"/>
                      <a:pt x="398" y="321"/>
                    </a:cubicBezTo>
                    <a:lnTo>
                      <a:pt x="529" y="506"/>
                    </a:lnTo>
                    <a:lnTo>
                      <a:pt x="529" y="506"/>
                    </a:lnTo>
                    <a:cubicBezTo>
                      <a:pt x="550" y="508"/>
                      <a:pt x="569" y="501"/>
                      <a:pt x="585" y="489"/>
                    </a:cubicBezTo>
                    <a:lnTo>
                      <a:pt x="585" y="489"/>
                    </a:lnTo>
                    <a:cubicBezTo>
                      <a:pt x="598" y="479"/>
                      <a:pt x="609" y="464"/>
                      <a:pt x="614" y="447"/>
                    </a:cubicBezTo>
                    <a:lnTo>
                      <a:pt x="614" y="445"/>
                    </a:lnTo>
                    <a:lnTo>
                      <a:pt x="455" y="221"/>
                    </a:lnTo>
                    <a:lnTo>
                      <a:pt x="455" y="221"/>
                    </a:lnTo>
                    <a:cubicBezTo>
                      <a:pt x="455" y="221"/>
                      <a:pt x="405" y="40"/>
                      <a:pt x="243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" name="Freeform 20">
                <a:extLst>
                  <a:ext uri="{FF2B5EF4-FFF2-40B4-BE49-F238E27FC236}">
                    <a16:creationId xmlns:a16="http://schemas.microsoft.com/office/drawing/2014/main" id="{755993C2-DBAC-46FA-B72D-20412DAF9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2025" y="9230216"/>
                <a:ext cx="525014" cy="756638"/>
              </a:xfrm>
              <a:custGeom>
                <a:avLst/>
                <a:gdLst>
                  <a:gd name="T0" fmla="*/ 74 w 598"/>
                  <a:gd name="T1" fmla="*/ 726 h 865"/>
                  <a:gd name="T2" fmla="*/ 65 w 598"/>
                  <a:gd name="T3" fmla="*/ 736 h 865"/>
                  <a:gd name="T4" fmla="*/ 42 w 598"/>
                  <a:gd name="T5" fmla="*/ 826 h 865"/>
                  <a:gd name="T6" fmla="*/ 212 w 598"/>
                  <a:gd name="T7" fmla="*/ 789 h 865"/>
                  <a:gd name="T8" fmla="*/ 410 w 598"/>
                  <a:gd name="T9" fmla="*/ 550 h 865"/>
                  <a:gd name="T10" fmla="*/ 360 w 598"/>
                  <a:gd name="T11" fmla="*/ 334 h 865"/>
                  <a:gd name="T12" fmla="*/ 366 w 598"/>
                  <a:gd name="T13" fmla="*/ 323 h 865"/>
                  <a:gd name="T14" fmla="*/ 377 w 598"/>
                  <a:gd name="T15" fmla="*/ 326 h 865"/>
                  <a:gd name="T16" fmla="*/ 507 w 598"/>
                  <a:gd name="T17" fmla="*/ 506 h 865"/>
                  <a:gd name="T18" fmla="*/ 551 w 598"/>
                  <a:gd name="T19" fmla="*/ 491 h 865"/>
                  <a:gd name="T20" fmla="*/ 576 w 598"/>
                  <a:gd name="T21" fmla="*/ 457 h 865"/>
                  <a:gd name="T22" fmla="*/ 419 w 598"/>
                  <a:gd name="T23" fmla="*/ 237 h 865"/>
                  <a:gd name="T24" fmla="*/ 418 w 598"/>
                  <a:gd name="T25" fmla="*/ 234 h 865"/>
                  <a:gd name="T26" fmla="*/ 219 w 598"/>
                  <a:gd name="T27" fmla="*/ 21 h 865"/>
                  <a:gd name="T28" fmla="*/ 281 w 598"/>
                  <a:gd name="T29" fmla="*/ 345 h 865"/>
                  <a:gd name="T30" fmla="*/ 317 w 598"/>
                  <a:gd name="T31" fmla="*/ 511 h 865"/>
                  <a:gd name="T32" fmla="*/ 283 w 598"/>
                  <a:gd name="T33" fmla="*/ 616 h 865"/>
                  <a:gd name="T34" fmla="*/ 74 w 598"/>
                  <a:gd name="T35" fmla="*/ 726 h 865"/>
                  <a:gd name="T36" fmla="*/ 85 w 598"/>
                  <a:gd name="T37" fmla="*/ 864 h 865"/>
                  <a:gd name="T38" fmla="*/ 25 w 598"/>
                  <a:gd name="T39" fmla="*/ 840 h 865"/>
                  <a:gd name="T40" fmla="*/ 52 w 598"/>
                  <a:gd name="T41" fmla="*/ 722 h 865"/>
                  <a:gd name="T42" fmla="*/ 64 w 598"/>
                  <a:gd name="T43" fmla="*/ 707 h 865"/>
                  <a:gd name="T44" fmla="*/ 71 w 598"/>
                  <a:gd name="T45" fmla="*/ 703 h 865"/>
                  <a:gd name="T46" fmla="*/ 78 w 598"/>
                  <a:gd name="T47" fmla="*/ 705 h 865"/>
                  <a:gd name="T48" fmla="*/ 270 w 598"/>
                  <a:gd name="T49" fmla="*/ 602 h 865"/>
                  <a:gd name="T50" fmla="*/ 264 w 598"/>
                  <a:gd name="T51" fmla="*/ 355 h 865"/>
                  <a:gd name="T52" fmla="*/ 207 w 598"/>
                  <a:gd name="T53" fmla="*/ 4 h 865"/>
                  <a:gd name="T54" fmla="*/ 217 w 598"/>
                  <a:gd name="T55" fmla="*/ 0 h 865"/>
                  <a:gd name="T56" fmla="*/ 436 w 598"/>
                  <a:gd name="T57" fmla="*/ 227 h 865"/>
                  <a:gd name="T58" fmla="*/ 594 w 598"/>
                  <a:gd name="T59" fmla="*/ 450 h 865"/>
                  <a:gd name="T60" fmla="*/ 596 w 598"/>
                  <a:gd name="T61" fmla="*/ 459 h 865"/>
                  <a:gd name="T62" fmla="*/ 562 w 598"/>
                  <a:gd name="T63" fmla="*/ 507 h 865"/>
                  <a:gd name="T64" fmla="*/ 500 w 598"/>
                  <a:gd name="T65" fmla="*/ 526 h 865"/>
                  <a:gd name="T66" fmla="*/ 493 w 598"/>
                  <a:gd name="T67" fmla="*/ 522 h 865"/>
                  <a:gd name="T68" fmla="*/ 388 w 598"/>
                  <a:gd name="T69" fmla="*/ 375 h 865"/>
                  <a:gd name="T70" fmla="*/ 428 w 598"/>
                  <a:gd name="T71" fmla="*/ 544 h 865"/>
                  <a:gd name="T72" fmla="*/ 215 w 598"/>
                  <a:gd name="T73" fmla="*/ 811 h 865"/>
                  <a:gd name="T74" fmla="*/ 85 w 598"/>
                  <a:gd name="T75" fmla="*/ 864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98" h="865">
                    <a:moveTo>
                      <a:pt x="74" y="726"/>
                    </a:moveTo>
                    <a:lnTo>
                      <a:pt x="74" y="726"/>
                    </a:lnTo>
                    <a:cubicBezTo>
                      <a:pt x="72" y="730"/>
                      <a:pt x="68" y="733"/>
                      <a:pt x="65" y="736"/>
                    </a:cubicBezTo>
                    <a:lnTo>
                      <a:pt x="65" y="736"/>
                    </a:lnTo>
                    <a:cubicBezTo>
                      <a:pt x="28" y="770"/>
                      <a:pt x="25" y="808"/>
                      <a:pt x="42" y="826"/>
                    </a:cubicBezTo>
                    <a:lnTo>
                      <a:pt x="42" y="826"/>
                    </a:lnTo>
                    <a:cubicBezTo>
                      <a:pt x="62" y="854"/>
                      <a:pt x="121" y="854"/>
                      <a:pt x="204" y="795"/>
                    </a:cubicBezTo>
                    <a:lnTo>
                      <a:pt x="212" y="789"/>
                    </a:lnTo>
                    <a:lnTo>
                      <a:pt x="212" y="789"/>
                    </a:lnTo>
                    <a:cubicBezTo>
                      <a:pt x="306" y="723"/>
                      <a:pt x="434" y="632"/>
                      <a:pt x="410" y="550"/>
                    </a:cubicBezTo>
                    <a:lnTo>
                      <a:pt x="410" y="550"/>
                    </a:lnTo>
                    <a:cubicBezTo>
                      <a:pt x="383" y="459"/>
                      <a:pt x="360" y="335"/>
                      <a:pt x="360" y="334"/>
                    </a:cubicBezTo>
                    <a:lnTo>
                      <a:pt x="360" y="334"/>
                    </a:lnTo>
                    <a:cubicBezTo>
                      <a:pt x="359" y="329"/>
                      <a:pt x="361" y="324"/>
                      <a:pt x="366" y="323"/>
                    </a:cubicBezTo>
                    <a:lnTo>
                      <a:pt x="366" y="323"/>
                    </a:lnTo>
                    <a:cubicBezTo>
                      <a:pt x="370" y="321"/>
                      <a:pt x="375" y="323"/>
                      <a:pt x="377" y="326"/>
                    </a:cubicBezTo>
                    <a:lnTo>
                      <a:pt x="506" y="506"/>
                    </a:lnTo>
                    <a:lnTo>
                      <a:pt x="507" y="506"/>
                    </a:lnTo>
                    <a:lnTo>
                      <a:pt x="507" y="506"/>
                    </a:lnTo>
                    <a:cubicBezTo>
                      <a:pt x="523" y="506"/>
                      <a:pt x="538" y="501"/>
                      <a:pt x="551" y="491"/>
                    </a:cubicBezTo>
                    <a:lnTo>
                      <a:pt x="551" y="491"/>
                    </a:lnTo>
                    <a:cubicBezTo>
                      <a:pt x="562" y="483"/>
                      <a:pt x="572" y="471"/>
                      <a:pt x="576" y="457"/>
                    </a:cubicBezTo>
                    <a:lnTo>
                      <a:pt x="419" y="237"/>
                    </a:lnTo>
                    <a:lnTo>
                      <a:pt x="419" y="237"/>
                    </a:lnTo>
                    <a:cubicBezTo>
                      <a:pt x="418" y="236"/>
                      <a:pt x="418" y="236"/>
                      <a:pt x="418" y="234"/>
                    </a:cubicBezTo>
                    <a:lnTo>
                      <a:pt x="418" y="234"/>
                    </a:lnTo>
                    <a:cubicBezTo>
                      <a:pt x="417" y="232"/>
                      <a:pt x="368" y="63"/>
                      <a:pt x="219" y="21"/>
                    </a:cubicBezTo>
                    <a:lnTo>
                      <a:pt x="219" y="21"/>
                    </a:lnTo>
                    <a:cubicBezTo>
                      <a:pt x="202" y="48"/>
                      <a:pt x="144" y="167"/>
                      <a:pt x="281" y="345"/>
                    </a:cubicBezTo>
                    <a:lnTo>
                      <a:pt x="281" y="345"/>
                    </a:lnTo>
                    <a:cubicBezTo>
                      <a:pt x="282" y="346"/>
                      <a:pt x="282" y="348"/>
                      <a:pt x="282" y="349"/>
                    </a:cubicBezTo>
                    <a:lnTo>
                      <a:pt x="317" y="511"/>
                    </a:lnTo>
                    <a:lnTo>
                      <a:pt x="317" y="511"/>
                    </a:lnTo>
                    <a:cubicBezTo>
                      <a:pt x="325" y="549"/>
                      <a:pt x="313" y="590"/>
                      <a:pt x="283" y="616"/>
                    </a:cubicBezTo>
                    <a:lnTo>
                      <a:pt x="283" y="616"/>
                    </a:lnTo>
                    <a:cubicBezTo>
                      <a:pt x="215" y="680"/>
                      <a:pt x="125" y="748"/>
                      <a:pt x="74" y="726"/>
                    </a:cubicBezTo>
                    <a:close/>
                    <a:moveTo>
                      <a:pt x="85" y="864"/>
                    </a:moveTo>
                    <a:lnTo>
                      <a:pt x="85" y="864"/>
                    </a:lnTo>
                    <a:cubicBezTo>
                      <a:pt x="57" y="864"/>
                      <a:pt x="37" y="854"/>
                      <a:pt x="25" y="840"/>
                    </a:cubicBezTo>
                    <a:lnTo>
                      <a:pt x="25" y="840"/>
                    </a:lnTo>
                    <a:cubicBezTo>
                      <a:pt x="0" y="808"/>
                      <a:pt x="12" y="759"/>
                      <a:pt x="52" y="722"/>
                    </a:cubicBezTo>
                    <a:lnTo>
                      <a:pt x="52" y="722"/>
                    </a:lnTo>
                    <a:cubicBezTo>
                      <a:pt x="56" y="718"/>
                      <a:pt x="60" y="713"/>
                      <a:pt x="64" y="707"/>
                    </a:cubicBezTo>
                    <a:lnTo>
                      <a:pt x="64" y="707"/>
                    </a:lnTo>
                    <a:cubicBezTo>
                      <a:pt x="66" y="705"/>
                      <a:pt x="68" y="704"/>
                      <a:pt x="71" y="703"/>
                    </a:cubicBezTo>
                    <a:lnTo>
                      <a:pt x="71" y="703"/>
                    </a:lnTo>
                    <a:cubicBezTo>
                      <a:pt x="74" y="703"/>
                      <a:pt x="76" y="703"/>
                      <a:pt x="78" y="705"/>
                    </a:cubicBezTo>
                    <a:lnTo>
                      <a:pt x="78" y="705"/>
                    </a:lnTo>
                    <a:cubicBezTo>
                      <a:pt x="106" y="726"/>
                      <a:pt x="178" y="687"/>
                      <a:pt x="270" y="602"/>
                    </a:cubicBezTo>
                    <a:lnTo>
                      <a:pt x="270" y="602"/>
                    </a:lnTo>
                    <a:cubicBezTo>
                      <a:pt x="294" y="580"/>
                      <a:pt x="305" y="546"/>
                      <a:pt x="298" y="514"/>
                    </a:cubicBezTo>
                    <a:lnTo>
                      <a:pt x="264" y="355"/>
                    </a:lnTo>
                    <a:lnTo>
                      <a:pt x="264" y="355"/>
                    </a:lnTo>
                    <a:cubicBezTo>
                      <a:pt x="104" y="145"/>
                      <a:pt x="202" y="10"/>
                      <a:pt x="207" y="4"/>
                    </a:cubicBezTo>
                    <a:lnTo>
                      <a:pt x="207" y="4"/>
                    </a:lnTo>
                    <a:cubicBezTo>
                      <a:pt x="209" y="2"/>
                      <a:pt x="213" y="0"/>
                      <a:pt x="217" y="0"/>
                    </a:cubicBezTo>
                    <a:lnTo>
                      <a:pt x="217" y="0"/>
                    </a:lnTo>
                    <a:cubicBezTo>
                      <a:pt x="377" y="40"/>
                      <a:pt x="430" y="207"/>
                      <a:pt x="436" y="227"/>
                    </a:cubicBezTo>
                    <a:lnTo>
                      <a:pt x="594" y="450"/>
                    </a:lnTo>
                    <a:lnTo>
                      <a:pt x="594" y="450"/>
                    </a:lnTo>
                    <a:cubicBezTo>
                      <a:pt x="596" y="452"/>
                      <a:pt x="597" y="455"/>
                      <a:pt x="596" y="458"/>
                    </a:cubicBezTo>
                    <a:lnTo>
                      <a:pt x="596" y="459"/>
                    </a:lnTo>
                    <a:lnTo>
                      <a:pt x="596" y="459"/>
                    </a:lnTo>
                    <a:cubicBezTo>
                      <a:pt x="590" y="479"/>
                      <a:pt x="578" y="495"/>
                      <a:pt x="562" y="507"/>
                    </a:cubicBezTo>
                    <a:lnTo>
                      <a:pt x="562" y="507"/>
                    </a:lnTo>
                    <a:cubicBezTo>
                      <a:pt x="545" y="521"/>
                      <a:pt x="523" y="527"/>
                      <a:pt x="500" y="526"/>
                    </a:cubicBezTo>
                    <a:lnTo>
                      <a:pt x="500" y="526"/>
                    </a:lnTo>
                    <a:cubicBezTo>
                      <a:pt x="497" y="525"/>
                      <a:pt x="495" y="525"/>
                      <a:pt x="493" y="522"/>
                    </a:cubicBezTo>
                    <a:lnTo>
                      <a:pt x="388" y="375"/>
                    </a:lnTo>
                    <a:lnTo>
                      <a:pt x="388" y="375"/>
                    </a:lnTo>
                    <a:cubicBezTo>
                      <a:pt x="397" y="419"/>
                      <a:pt x="413" y="489"/>
                      <a:pt x="428" y="544"/>
                    </a:cubicBezTo>
                    <a:lnTo>
                      <a:pt x="428" y="544"/>
                    </a:lnTo>
                    <a:cubicBezTo>
                      <a:pt x="456" y="639"/>
                      <a:pt x="322" y="735"/>
                      <a:pt x="224" y="805"/>
                    </a:cubicBezTo>
                    <a:lnTo>
                      <a:pt x="215" y="811"/>
                    </a:lnTo>
                    <a:lnTo>
                      <a:pt x="215" y="811"/>
                    </a:lnTo>
                    <a:cubicBezTo>
                      <a:pt x="162" y="850"/>
                      <a:pt x="118" y="864"/>
                      <a:pt x="85" y="8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" name="Freeform 21">
                <a:extLst>
                  <a:ext uri="{FF2B5EF4-FFF2-40B4-BE49-F238E27FC236}">
                    <a16:creationId xmlns:a16="http://schemas.microsoft.com/office/drawing/2014/main" id="{2CAEEF9C-22E7-4B1E-81F5-41DB6D513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0157" y="6064688"/>
                <a:ext cx="2582609" cy="3428035"/>
              </a:xfrm>
              <a:custGeom>
                <a:avLst/>
                <a:gdLst>
                  <a:gd name="T0" fmla="*/ 1512 w 2949"/>
                  <a:gd name="T1" fmla="*/ 992 h 3915"/>
                  <a:gd name="T2" fmla="*/ 1512 w 2949"/>
                  <a:gd name="T3" fmla="*/ 992 h 3915"/>
                  <a:gd name="T4" fmla="*/ 1046 w 2949"/>
                  <a:gd name="T5" fmla="*/ 0 h 3915"/>
                  <a:gd name="T6" fmla="*/ 0 w 2949"/>
                  <a:gd name="T7" fmla="*/ 0 h 3915"/>
                  <a:gd name="T8" fmla="*/ 0 w 2949"/>
                  <a:gd name="T9" fmla="*/ 0 h 3915"/>
                  <a:gd name="T10" fmla="*/ 229 w 2949"/>
                  <a:gd name="T11" fmla="*/ 2099 h 3915"/>
                  <a:gd name="T12" fmla="*/ 229 w 2949"/>
                  <a:gd name="T13" fmla="*/ 2099 h 3915"/>
                  <a:gd name="T14" fmla="*/ 665 w 2949"/>
                  <a:gd name="T15" fmla="*/ 3775 h 3915"/>
                  <a:gd name="T16" fmla="*/ 665 w 2949"/>
                  <a:gd name="T17" fmla="*/ 3775 h 3915"/>
                  <a:gd name="T18" fmla="*/ 1426 w 2949"/>
                  <a:gd name="T19" fmla="*/ 3775 h 3915"/>
                  <a:gd name="T20" fmla="*/ 1426 w 2949"/>
                  <a:gd name="T21" fmla="*/ 3775 h 3915"/>
                  <a:gd name="T22" fmla="*/ 951 w 2949"/>
                  <a:gd name="T23" fmla="*/ 2052 h 3915"/>
                  <a:gd name="T24" fmla="*/ 951 w 2949"/>
                  <a:gd name="T25" fmla="*/ 2052 h 3915"/>
                  <a:gd name="T26" fmla="*/ 897 w 2949"/>
                  <a:gd name="T27" fmla="*/ 1528 h 3915"/>
                  <a:gd name="T28" fmla="*/ 897 w 2949"/>
                  <a:gd name="T29" fmla="*/ 1528 h 3915"/>
                  <a:gd name="T30" fmla="*/ 2510 w 2949"/>
                  <a:gd name="T31" fmla="*/ 3859 h 3915"/>
                  <a:gd name="T32" fmla="*/ 2948 w 2949"/>
                  <a:gd name="T33" fmla="*/ 3460 h 3915"/>
                  <a:gd name="T34" fmla="*/ 2948 w 2949"/>
                  <a:gd name="T35" fmla="*/ 3460 h 3915"/>
                  <a:gd name="T36" fmla="*/ 2052 w 2949"/>
                  <a:gd name="T37" fmla="*/ 2254 h 3915"/>
                  <a:gd name="T38" fmla="*/ 2052 w 2949"/>
                  <a:gd name="T39" fmla="*/ 2254 h 3915"/>
                  <a:gd name="T40" fmla="*/ 1512 w 2949"/>
                  <a:gd name="T41" fmla="*/ 992 h 3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49" h="3915">
                    <a:moveTo>
                      <a:pt x="1512" y="992"/>
                    </a:moveTo>
                    <a:lnTo>
                      <a:pt x="1512" y="992"/>
                    </a:lnTo>
                    <a:cubicBezTo>
                      <a:pt x="1426" y="208"/>
                      <a:pt x="1046" y="0"/>
                      <a:pt x="1046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84" y="1212"/>
                      <a:pt x="229" y="2099"/>
                    </a:cubicBezTo>
                    <a:lnTo>
                      <a:pt x="229" y="2099"/>
                    </a:lnTo>
                    <a:cubicBezTo>
                      <a:pt x="342" y="2784"/>
                      <a:pt x="665" y="3775"/>
                      <a:pt x="665" y="3775"/>
                    </a:cubicBezTo>
                    <a:lnTo>
                      <a:pt x="665" y="3775"/>
                    </a:lnTo>
                    <a:cubicBezTo>
                      <a:pt x="665" y="3775"/>
                      <a:pt x="945" y="3914"/>
                      <a:pt x="1426" y="3775"/>
                    </a:cubicBezTo>
                    <a:lnTo>
                      <a:pt x="1426" y="3775"/>
                    </a:lnTo>
                    <a:cubicBezTo>
                      <a:pt x="1426" y="3775"/>
                      <a:pt x="1126" y="2950"/>
                      <a:pt x="951" y="2052"/>
                    </a:cubicBezTo>
                    <a:lnTo>
                      <a:pt x="951" y="2052"/>
                    </a:lnTo>
                    <a:cubicBezTo>
                      <a:pt x="925" y="1922"/>
                      <a:pt x="897" y="1528"/>
                      <a:pt x="897" y="1528"/>
                    </a:cubicBezTo>
                    <a:lnTo>
                      <a:pt x="897" y="1528"/>
                    </a:lnTo>
                    <a:cubicBezTo>
                      <a:pt x="897" y="1528"/>
                      <a:pt x="1541" y="3135"/>
                      <a:pt x="2510" y="3859"/>
                    </a:cubicBezTo>
                    <a:lnTo>
                      <a:pt x="2948" y="3460"/>
                    </a:lnTo>
                    <a:lnTo>
                      <a:pt x="2948" y="3460"/>
                    </a:lnTo>
                    <a:cubicBezTo>
                      <a:pt x="2948" y="3460"/>
                      <a:pt x="2299" y="2682"/>
                      <a:pt x="2052" y="2254"/>
                    </a:cubicBezTo>
                    <a:lnTo>
                      <a:pt x="2052" y="2254"/>
                    </a:lnTo>
                    <a:cubicBezTo>
                      <a:pt x="1817" y="1849"/>
                      <a:pt x="1512" y="992"/>
                      <a:pt x="1512" y="9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22">
                <a:extLst>
                  <a:ext uri="{FF2B5EF4-FFF2-40B4-BE49-F238E27FC236}">
                    <a16:creationId xmlns:a16="http://schemas.microsoft.com/office/drawing/2014/main" id="{20D12262-FF7C-455B-8CF3-F9F9C2C1B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8577" y="6056967"/>
                <a:ext cx="2601910" cy="3443477"/>
              </a:xfrm>
              <a:custGeom>
                <a:avLst/>
                <a:gdLst>
                  <a:gd name="T0" fmla="*/ 907 w 2970"/>
                  <a:gd name="T1" fmla="*/ 1529 h 3935"/>
                  <a:gd name="T2" fmla="*/ 916 w 2970"/>
                  <a:gd name="T3" fmla="*/ 1535 h 3935"/>
                  <a:gd name="T4" fmla="*/ 1358 w 2970"/>
                  <a:gd name="T5" fmla="*/ 2428 h 3935"/>
                  <a:gd name="T6" fmla="*/ 2945 w 2970"/>
                  <a:gd name="T7" fmla="*/ 3470 h 3935"/>
                  <a:gd name="T8" fmla="*/ 2054 w 2970"/>
                  <a:gd name="T9" fmla="*/ 2271 h 3935"/>
                  <a:gd name="T10" fmla="*/ 1512 w 2970"/>
                  <a:gd name="T11" fmla="*/ 1007 h 3935"/>
                  <a:gd name="T12" fmla="*/ 1512 w 2970"/>
                  <a:gd name="T13" fmla="*/ 1005 h 3935"/>
                  <a:gd name="T14" fmla="*/ 1250 w 2970"/>
                  <a:gd name="T15" fmla="*/ 220 h 3935"/>
                  <a:gd name="T16" fmla="*/ 1054 w 2970"/>
                  <a:gd name="T17" fmla="*/ 20 h 3935"/>
                  <a:gd name="T18" fmla="*/ 20 w 2970"/>
                  <a:gd name="T19" fmla="*/ 20 h 3935"/>
                  <a:gd name="T20" fmla="*/ 249 w 2970"/>
                  <a:gd name="T21" fmla="*/ 2109 h 3935"/>
                  <a:gd name="T22" fmla="*/ 683 w 2970"/>
                  <a:gd name="T23" fmla="*/ 3779 h 3935"/>
                  <a:gd name="T24" fmla="*/ 1424 w 2970"/>
                  <a:gd name="T25" fmla="*/ 3780 h 3935"/>
                  <a:gd name="T26" fmla="*/ 951 w 2970"/>
                  <a:gd name="T27" fmla="*/ 2064 h 3935"/>
                  <a:gd name="T28" fmla="*/ 897 w 2970"/>
                  <a:gd name="T29" fmla="*/ 1540 h 3935"/>
                  <a:gd name="T30" fmla="*/ 905 w 2970"/>
                  <a:gd name="T31" fmla="*/ 1529 h 3935"/>
                  <a:gd name="T32" fmla="*/ 2520 w 2970"/>
                  <a:gd name="T33" fmla="*/ 3880 h 3935"/>
                  <a:gd name="T34" fmla="*/ 2514 w 2970"/>
                  <a:gd name="T35" fmla="*/ 3878 h 3935"/>
                  <a:gd name="T36" fmla="*/ 1341 w 2970"/>
                  <a:gd name="T37" fmla="*/ 2438 h 3935"/>
                  <a:gd name="T38" fmla="*/ 921 w 2970"/>
                  <a:gd name="T39" fmla="*/ 1598 h 3935"/>
                  <a:gd name="T40" fmla="*/ 970 w 2970"/>
                  <a:gd name="T41" fmla="*/ 2061 h 3935"/>
                  <a:gd name="T42" fmla="*/ 1445 w 2970"/>
                  <a:gd name="T43" fmla="*/ 3782 h 3935"/>
                  <a:gd name="T44" fmla="*/ 1445 w 2970"/>
                  <a:gd name="T45" fmla="*/ 3790 h 3935"/>
                  <a:gd name="T46" fmla="*/ 1439 w 2970"/>
                  <a:gd name="T47" fmla="*/ 3795 h 3935"/>
                  <a:gd name="T48" fmla="*/ 671 w 2970"/>
                  <a:gd name="T49" fmla="*/ 3794 h 3935"/>
                  <a:gd name="T50" fmla="*/ 666 w 2970"/>
                  <a:gd name="T51" fmla="*/ 3789 h 3935"/>
                  <a:gd name="T52" fmla="*/ 230 w 2970"/>
                  <a:gd name="T53" fmla="*/ 2112 h 3935"/>
                  <a:gd name="T54" fmla="*/ 0 w 2970"/>
                  <a:gd name="T55" fmla="*/ 11 h 3935"/>
                  <a:gd name="T56" fmla="*/ 3 w 2970"/>
                  <a:gd name="T57" fmla="*/ 4 h 3935"/>
                  <a:gd name="T58" fmla="*/ 10 w 2970"/>
                  <a:gd name="T59" fmla="*/ 0 h 3935"/>
                  <a:gd name="T60" fmla="*/ 1056 w 2970"/>
                  <a:gd name="T61" fmla="*/ 0 h 3935"/>
                  <a:gd name="T62" fmla="*/ 1062 w 2970"/>
                  <a:gd name="T63" fmla="*/ 2 h 3935"/>
                  <a:gd name="T64" fmla="*/ 1265 w 2970"/>
                  <a:gd name="T65" fmla="*/ 207 h 3935"/>
                  <a:gd name="T66" fmla="*/ 1532 w 2970"/>
                  <a:gd name="T67" fmla="*/ 1002 h 3935"/>
                  <a:gd name="T68" fmla="*/ 2070 w 2970"/>
                  <a:gd name="T69" fmla="*/ 2261 h 3935"/>
                  <a:gd name="T70" fmla="*/ 2966 w 2970"/>
                  <a:gd name="T71" fmla="*/ 3465 h 3935"/>
                  <a:gd name="T72" fmla="*/ 2526 w 2970"/>
                  <a:gd name="T73" fmla="*/ 3877 h 3935"/>
                  <a:gd name="T74" fmla="*/ 2520 w 2970"/>
                  <a:gd name="T75" fmla="*/ 3880 h 3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70" h="3935">
                    <a:moveTo>
                      <a:pt x="907" y="1529"/>
                    </a:moveTo>
                    <a:lnTo>
                      <a:pt x="907" y="1529"/>
                    </a:lnTo>
                    <a:cubicBezTo>
                      <a:pt x="911" y="1529"/>
                      <a:pt x="914" y="1531"/>
                      <a:pt x="916" y="1535"/>
                    </a:cubicBezTo>
                    <a:lnTo>
                      <a:pt x="916" y="1535"/>
                    </a:lnTo>
                    <a:cubicBezTo>
                      <a:pt x="918" y="1539"/>
                      <a:pt x="1080" y="1942"/>
                      <a:pt x="1358" y="2428"/>
                    </a:cubicBezTo>
                    <a:lnTo>
                      <a:pt x="1358" y="2428"/>
                    </a:lnTo>
                    <a:cubicBezTo>
                      <a:pt x="1614" y="2875"/>
                      <a:pt x="2022" y="3484"/>
                      <a:pt x="2519" y="3857"/>
                    </a:cubicBezTo>
                    <a:lnTo>
                      <a:pt x="2945" y="3470"/>
                    </a:lnTo>
                    <a:lnTo>
                      <a:pt x="2945" y="3470"/>
                    </a:lnTo>
                    <a:cubicBezTo>
                      <a:pt x="2879" y="3390"/>
                      <a:pt x="2285" y="2672"/>
                      <a:pt x="2054" y="2271"/>
                    </a:cubicBezTo>
                    <a:lnTo>
                      <a:pt x="2054" y="2271"/>
                    </a:lnTo>
                    <a:cubicBezTo>
                      <a:pt x="1821" y="1869"/>
                      <a:pt x="1516" y="1016"/>
                      <a:pt x="1512" y="1007"/>
                    </a:cubicBezTo>
                    <a:lnTo>
                      <a:pt x="1512" y="1007"/>
                    </a:lnTo>
                    <a:cubicBezTo>
                      <a:pt x="1512" y="1006"/>
                      <a:pt x="1512" y="1005"/>
                      <a:pt x="1512" y="1005"/>
                    </a:cubicBezTo>
                    <a:lnTo>
                      <a:pt x="1512" y="1005"/>
                    </a:lnTo>
                    <a:cubicBezTo>
                      <a:pt x="1488" y="783"/>
                      <a:pt x="1423" y="467"/>
                      <a:pt x="1250" y="220"/>
                    </a:cubicBezTo>
                    <a:lnTo>
                      <a:pt x="1250" y="220"/>
                    </a:lnTo>
                    <a:cubicBezTo>
                      <a:pt x="1156" y="85"/>
                      <a:pt x="1069" y="29"/>
                      <a:pt x="1054" y="20"/>
                    </a:cubicBezTo>
                    <a:lnTo>
                      <a:pt x="20" y="20"/>
                    </a:lnTo>
                    <a:lnTo>
                      <a:pt x="20" y="20"/>
                    </a:lnTo>
                    <a:cubicBezTo>
                      <a:pt x="29" y="141"/>
                      <a:pt x="113" y="1276"/>
                      <a:pt x="249" y="2109"/>
                    </a:cubicBezTo>
                    <a:lnTo>
                      <a:pt x="249" y="2109"/>
                    </a:lnTo>
                    <a:cubicBezTo>
                      <a:pt x="356" y="2763"/>
                      <a:pt x="660" y="3709"/>
                      <a:pt x="683" y="3779"/>
                    </a:cubicBezTo>
                    <a:lnTo>
                      <a:pt x="683" y="3779"/>
                    </a:lnTo>
                    <a:cubicBezTo>
                      <a:pt x="717" y="3794"/>
                      <a:pt x="987" y="3903"/>
                      <a:pt x="1424" y="3780"/>
                    </a:cubicBezTo>
                    <a:lnTo>
                      <a:pt x="1424" y="3780"/>
                    </a:lnTo>
                    <a:cubicBezTo>
                      <a:pt x="1389" y="3683"/>
                      <a:pt x="1115" y="2901"/>
                      <a:pt x="951" y="2064"/>
                    </a:cubicBezTo>
                    <a:lnTo>
                      <a:pt x="951" y="2064"/>
                    </a:lnTo>
                    <a:cubicBezTo>
                      <a:pt x="926" y="1936"/>
                      <a:pt x="897" y="1543"/>
                      <a:pt x="897" y="1540"/>
                    </a:cubicBezTo>
                    <a:lnTo>
                      <a:pt x="897" y="1540"/>
                    </a:lnTo>
                    <a:cubicBezTo>
                      <a:pt x="897" y="1534"/>
                      <a:pt x="900" y="1530"/>
                      <a:pt x="905" y="1529"/>
                    </a:cubicBezTo>
                    <a:lnTo>
                      <a:pt x="905" y="1529"/>
                    </a:lnTo>
                    <a:cubicBezTo>
                      <a:pt x="906" y="1529"/>
                      <a:pt x="906" y="1529"/>
                      <a:pt x="907" y="1529"/>
                    </a:cubicBezTo>
                    <a:close/>
                    <a:moveTo>
                      <a:pt x="2520" y="3880"/>
                    </a:moveTo>
                    <a:lnTo>
                      <a:pt x="2520" y="3880"/>
                    </a:lnTo>
                    <a:cubicBezTo>
                      <a:pt x="2518" y="3880"/>
                      <a:pt x="2516" y="3879"/>
                      <a:pt x="2514" y="3878"/>
                    </a:cubicBezTo>
                    <a:lnTo>
                      <a:pt x="2514" y="3878"/>
                    </a:lnTo>
                    <a:cubicBezTo>
                      <a:pt x="2012" y="3503"/>
                      <a:pt x="1599" y="2888"/>
                      <a:pt x="1341" y="2438"/>
                    </a:cubicBezTo>
                    <a:lnTo>
                      <a:pt x="1341" y="2438"/>
                    </a:lnTo>
                    <a:cubicBezTo>
                      <a:pt x="1122" y="2056"/>
                      <a:pt x="976" y="1726"/>
                      <a:pt x="921" y="1598"/>
                    </a:cubicBezTo>
                    <a:lnTo>
                      <a:pt x="921" y="1598"/>
                    </a:lnTo>
                    <a:cubicBezTo>
                      <a:pt x="930" y="1714"/>
                      <a:pt x="951" y="1964"/>
                      <a:pt x="970" y="2061"/>
                    </a:cubicBezTo>
                    <a:lnTo>
                      <a:pt x="970" y="2061"/>
                    </a:lnTo>
                    <a:cubicBezTo>
                      <a:pt x="1144" y="2948"/>
                      <a:pt x="1443" y="3774"/>
                      <a:pt x="1445" y="3782"/>
                    </a:cubicBezTo>
                    <a:lnTo>
                      <a:pt x="1445" y="3782"/>
                    </a:lnTo>
                    <a:cubicBezTo>
                      <a:pt x="1446" y="3785"/>
                      <a:pt x="1446" y="3788"/>
                      <a:pt x="1445" y="3790"/>
                    </a:cubicBezTo>
                    <a:lnTo>
                      <a:pt x="1445" y="3790"/>
                    </a:lnTo>
                    <a:cubicBezTo>
                      <a:pt x="1444" y="3793"/>
                      <a:pt x="1442" y="3794"/>
                      <a:pt x="1439" y="3795"/>
                    </a:cubicBezTo>
                    <a:lnTo>
                      <a:pt x="1439" y="3795"/>
                    </a:lnTo>
                    <a:cubicBezTo>
                      <a:pt x="960" y="3934"/>
                      <a:pt x="673" y="3796"/>
                      <a:pt x="671" y="3794"/>
                    </a:cubicBezTo>
                    <a:lnTo>
                      <a:pt x="671" y="3794"/>
                    </a:lnTo>
                    <a:cubicBezTo>
                      <a:pt x="668" y="3794"/>
                      <a:pt x="666" y="3792"/>
                      <a:pt x="666" y="3789"/>
                    </a:cubicBezTo>
                    <a:lnTo>
                      <a:pt x="666" y="3789"/>
                    </a:lnTo>
                    <a:cubicBezTo>
                      <a:pt x="663" y="3779"/>
                      <a:pt x="341" y="2789"/>
                      <a:pt x="230" y="2112"/>
                    </a:cubicBezTo>
                    <a:lnTo>
                      <a:pt x="230" y="2112"/>
                    </a:lnTo>
                    <a:cubicBezTo>
                      <a:pt x="86" y="1235"/>
                      <a:pt x="1" y="23"/>
                      <a:pt x="0" y="11"/>
                    </a:cubicBezTo>
                    <a:lnTo>
                      <a:pt x="0" y="11"/>
                    </a:lnTo>
                    <a:cubicBezTo>
                      <a:pt x="0" y="8"/>
                      <a:pt x="1" y="5"/>
                      <a:pt x="3" y="4"/>
                    </a:cubicBezTo>
                    <a:lnTo>
                      <a:pt x="3" y="4"/>
                    </a:lnTo>
                    <a:cubicBezTo>
                      <a:pt x="4" y="2"/>
                      <a:pt x="7" y="0"/>
                      <a:pt x="10" y="0"/>
                    </a:cubicBezTo>
                    <a:lnTo>
                      <a:pt x="1056" y="0"/>
                    </a:lnTo>
                    <a:lnTo>
                      <a:pt x="1056" y="0"/>
                    </a:lnTo>
                    <a:cubicBezTo>
                      <a:pt x="1058" y="0"/>
                      <a:pt x="1060" y="1"/>
                      <a:pt x="1062" y="2"/>
                    </a:cubicBezTo>
                    <a:lnTo>
                      <a:pt x="1062" y="2"/>
                    </a:lnTo>
                    <a:cubicBezTo>
                      <a:pt x="1065" y="4"/>
                      <a:pt x="1159" y="57"/>
                      <a:pt x="1265" y="207"/>
                    </a:cubicBezTo>
                    <a:lnTo>
                      <a:pt x="1265" y="207"/>
                    </a:lnTo>
                    <a:cubicBezTo>
                      <a:pt x="1362" y="345"/>
                      <a:pt x="1487" y="595"/>
                      <a:pt x="1532" y="1002"/>
                    </a:cubicBezTo>
                    <a:lnTo>
                      <a:pt x="1532" y="1002"/>
                    </a:lnTo>
                    <a:cubicBezTo>
                      <a:pt x="1544" y="1036"/>
                      <a:pt x="1842" y="1867"/>
                      <a:pt x="2070" y="2261"/>
                    </a:cubicBezTo>
                    <a:lnTo>
                      <a:pt x="2070" y="2261"/>
                    </a:lnTo>
                    <a:cubicBezTo>
                      <a:pt x="2314" y="2682"/>
                      <a:pt x="2960" y="3457"/>
                      <a:pt x="2966" y="3465"/>
                    </a:cubicBezTo>
                    <a:lnTo>
                      <a:pt x="2966" y="3465"/>
                    </a:lnTo>
                    <a:cubicBezTo>
                      <a:pt x="2969" y="3468"/>
                      <a:pt x="2969" y="3474"/>
                      <a:pt x="2965" y="3478"/>
                    </a:cubicBezTo>
                    <a:lnTo>
                      <a:pt x="2526" y="3877"/>
                    </a:lnTo>
                    <a:lnTo>
                      <a:pt x="2526" y="3877"/>
                    </a:lnTo>
                    <a:cubicBezTo>
                      <a:pt x="2525" y="3879"/>
                      <a:pt x="2522" y="3880"/>
                      <a:pt x="2520" y="38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 23">
                <a:extLst>
                  <a:ext uri="{FF2B5EF4-FFF2-40B4-BE49-F238E27FC236}">
                    <a16:creationId xmlns:a16="http://schemas.microsoft.com/office/drawing/2014/main" id="{C8D57664-A267-4085-84D0-D5095B763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7365" y="4701968"/>
                <a:ext cx="609943" cy="1632948"/>
              </a:xfrm>
              <a:custGeom>
                <a:avLst/>
                <a:gdLst>
                  <a:gd name="T0" fmla="*/ 619 w 697"/>
                  <a:gd name="T1" fmla="*/ 53 h 1864"/>
                  <a:gd name="T2" fmla="*/ 619 w 697"/>
                  <a:gd name="T3" fmla="*/ 53 h 1864"/>
                  <a:gd name="T4" fmla="*/ 696 w 697"/>
                  <a:gd name="T5" fmla="*/ 1681 h 1864"/>
                  <a:gd name="T6" fmla="*/ 696 w 697"/>
                  <a:gd name="T7" fmla="*/ 1681 h 1864"/>
                  <a:gd name="T8" fmla="*/ 127 w 697"/>
                  <a:gd name="T9" fmla="*/ 1671 h 1864"/>
                  <a:gd name="T10" fmla="*/ 127 w 697"/>
                  <a:gd name="T11" fmla="*/ 1671 h 1864"/>
                  <a:gd name="T12" fmla="*/ 190 w 697"/>
                  <a:gd name="T13" fmla="*/ 0 h 1864"/>
                  <a:gd name="T14" fmla="*/ 619 w 697"/>
                  <a:gd name="T15" fmla="*/ 53 h 1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7" h="1864">
                    <a:moveTo>
                      <a:pt x="619" y="53"/>
                    </a:moveTo>
                    <a:lnTo>
                      <a:pt x="619" y="53"/>
                    </a:lnTo>
                    <a:cubicBezTo>
                      <a:pt x="419" y="1157"/>
                      <a:pt x="696" y="1681"/>
                      <a:pt x="696" y="1681"/>
                    </a:cubicBezTo>
                    <a:lnTo>
                      <a:pt x="696" y="1681"/>
                    </a:lnTo>
                    <a:cubicBezTo>
                      <a:pt x="321" y="1863"/>
                      <a:pt x="127" y="1671"/>
                      <a:pt x="127" y="1671"/>
                    </a:cubicBezTo>
                    <a:lnTo>
                      <a:pt x="127" y="1671"/>
                    </a:lnTo>
                    <a:cubicBezTo>
                      <a:pt x="0" y="902"/>
                      <a:pt x="190" y="0"/>
                      <a:pt x="190" y="0"/>
                    </a:cubicBezTo>
                    <a:lnTo>
                      <a:pt x="619" y="5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 24">
                <a:extLst>
                  <a:ext uri="{FF2B5EF4-FFF2-40B4-BE49-F238E27FC236}">
                    <a16:creationId xmlns:a16="http://schemas.microsoft.com/office/drawing/2014/main" id="{6A2F905E-C90E-486B-B93E-92DED8261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9644" y="4694247"/>
                <a:ext cx="625385" cy="1617506"/>
              </a:xfrm>
              <a:custGeom>
                <a:avLst/>
                <a:gdLst>
                  <a:gd name="T0" fmla="*/ 145 w 716"/>
                  <a:gd name="T1" fmla="*/ 1677 h 1848"/>
                  <a:gd name="T2" fmla="*/ 145 w 716"/>
                  <a:gd name="T3" fmla="*/ 1677 h 1848"/>
                  <a:gd name="T4" fmla="*/ 692 w 716"/>
                  <a:gd name="T5" fmla="*/ 1688 h 1848"/>
                  <a:gd name="T6" fmla="*/ 692 w 716"/>
                  <a:gd name="T7" fmla="*/ 1688 h 1848"/>
                  <a:gd name="T8" fmla="*/ 581 w 716"/>
                  <a:gd name="T9" fmla="*/ 1293 h 1848"/>
                  <a:gd name="T10" fmla="*/ 581 w 716"/>
                  <a:gd name="T11" fmla="*/ 1293 h 1848"/>
                  <a:gd name="T12" fmla="*/ 616 w 716"/>
                  <a:gd name="T13" fmla="*/ 72 h 1848"/>
                  <a:gd name="T14" fmla="*/ 205 w 716"/>
                  <a:gd name="T15" fmla="*/ 21 h 1848"/>
                  <a:gd name="T16" fmla="*/ 205 w 716"/>
                  <a:gd name="T17" fmla="*/ 21 h 1848"/>
                  <a:gd name="T18" fmla="*/ 145 w 716"/>
                  <a:gd name="T19" fmla="*/ 1677 h 1848"/>
                  <a:gd name="T20" fmla="*/ 400 w 716"/>
                  <a:gd name="T21" fmla="*/ 1780 h 1848"/>
                  <a:gd name="T22" fmla="*/ 400 w 716"/>
                  <a:gd name="T23" fmla="*/ 1780 h 1848"/>
                  <a:gd name="T24" fmla="*/ 128 w 716"/>
                  <a:gd name="T25" fmla="*/ 1689 h 1848"/>
                  <a:gd name="T26" fmla="*/ 128 w 716"/>
                  <a:gd name="T27" fmla="*/ 1689 h 1848"/>
                  <a:gd name="T28" fmla="*/ 126 w 716"/>
                  <a:gd name="T29" fmla="*/ 1684 h 1848"/>
                  <a:gd name="T30" fmla="*/ 126 w 716"/>
                  <a:gd name="T31" fmla="*/ 1684 h 1848"/>
                  <a:gd name="T32" fmla="*/ 188 w 716"/>
                  <a:gd name="T33" fmla="*/ 8 h 1848"/>
                  <a:gd name="T34" fmla="*/ 188 w 716"/>
                  <a:gd name="T35" fmla="*/ 8 h 1848"/>
                  <a:gd name="T36" fmla="*/ 199 w 716"/>
                  <a:gd name="T37" fmla="*/ 1 h 1848"/>
                  <a:gd name="T38" fmla="*/ 628 w 716"/>
                  <a:gd name="T39" fmla="*/ 54 h 1848"/>
                  <a:gd name="T40" fmla="*/ 628 w 716"/>
                  <a:gd name="T41" fmla="*/ 54 h 1848"/>
                  <a:gd name="T42" fmla="*/ 635 w 716"/>
                  <a:gd name="T43" fmla="*/ 57 h 1848"/>
                  <a:gd name="T44" fmla="*/ 635 w 716"/>
                  <a:gd name="T45" fmla="*/ 57 h 1848"/>
                  <a:gd name="T46" fmla="*/ 637 w 716"/>
                  <a:gd name="T47" fmla="*/ 65 h 1848"/>
                  <a:gd name="T48" fmla="*/ 637 w 716"/>
                  <a:gd name="T49" fmla="*/ 65 h 1848"/>
                  <a:gd name="T50" fmla="*/ 713 w 716"/>
                  <a:gd name="T51" fmla="*/ 1688 h 1848"/>
                  <a:gd name="T52" fmla="*/ 713 w 716"/>
                  <a:gd name="T53" fmla="*/ 1688 h 1848"/>
                  <a:gd name="T54" fmla="*/ 714 w 716"/>
                  <a:gd name="T55" fmla="*/ 1695 h 1848"/>
                  <a:gd name="T56" fmla="*/ 714 w 716"/>
                  <a:gd name="T57" fmla="*/ 1695 h 1848"/>
                  <a:gd name="T58" fmla="*/ 709 w 716"/>
                  <a:gd name="T59" fmla="*/ 1701 h 1848"/>
                  <a:gd name="T60" fmla="*/ 709 w 716"/>
                  <a:gd name="T61" fmla="*/ 1701 h 1848"/>
                  <a:gd name="T62" fmla="*/ 400 w 716"/>
                  <a:gd name="T63" fmla="*/ 1780 h 1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16" h="1848">
                    <a:moveTo>
                      <a:pt x="145" y="1677"/>
                    </a:moveTo>
                    <a:lnTo>
                      <a:pt x="145" y="1677"/>
                    </a:lnTo>
                    <a:cubicBezTo>
                      <a:pt x="167" y="1697"/>
                      <a:pt x="354" y="1847"/>
                      <a:pt x="692" y="1688"/>
                    </a:cubicBezTo>
                    <a:lnTo>
                      <a:pt x="692" y="1688"/>
                    </a:lnTo>
                    <a:cubicBezTo>
                      <a:pt x="675" y="1653"/>
                      <a:pt x="619" y="1525"/>
                      <a:pt x="581" y="1293"/>
                    </a:cubicBezTo>
                    <a:lnTo>
                      <a:pt x="581" y="1293"/>
                    </a:lnTo>
                    <a:cubicBezTo>
                      <a:pt x="541" y="1049"/>
                      <a:pt x="514" y="639"/>
                      <a:pt x="616" y="72"/>
                    </a:cubicBezTo>
                    <a:lnTo>
                      <a:pt x="205" y="21"/>
                    </a:lnTo>
                    <a:lnTo>
                      <a:pt x="205" y="21"/>
                    </a:lnTo>
                    <a:cubicBezTo>
                      <a:pt x="187" y="117"/>
                      <a:pt x="27" y="960"/>
                      <a:pt x="145" y="1677"/>
                    </a:cubicBezTo>
                    <a:close/>
                    <a:moveTo>
                      <a:pt x="400" y="1780"/>
                    </a:moveTo>
                    <a:lnTo>
                      <a:pt x="400" y="1780"/>
                    </a:lnTo>
                    <a:cubicBezTo>
                      <a:pt x="223" y="1780"/>
                      <a:pt x="130" y="1690"/>
                      <a:pt x="128" y="1689"/>
                    </a:cubicBezTo>
                    <a:lnTo>
                      <a:pt x="128" y="1689"/>
                    </a:lnTo>
                    <a:cubicBezTo>
                      <a:pt x="128" y="1688"/>
                      <a:pt x="127" y="1686"/>
                      <a:pt x="126" y="1684"/>
                    </a:cubicBezTo>
                    <a:lnTo>
                      <a:pt x="126" y="1684"/>
                    </a:lnTo>
                    <a:cubicBezTo>
                      <a:pt x="0" y="922"/>
                      <a:pt x="186" y="17"/>
                      <a:pt x="188" y="8"/>
                    </a:cubicBezTo>
                    <a:lnTo>
                      <a:pt x="188" y="8"/>
                    </a:lnTo>
                    <a:cubicBezTo>
                      <a:pt x="189" y="4"/>
                      <a:pt x="194" y="0"/>
                      <a:pt x="199" y="1"/>
                    </a:cubicBezTo>
                    <a:lnTo>
                      <a:pt x="628" y="54"/>
                    </a:lnTo>
                    <a:lnTo>
                      <a:pt x="628" y="54"/>
                    </a:lnTo>
                    <a:cubicBezTo>
                      <a:pt x="631" y="54"/>
                      <a:pt x="633" y="56"/>
                      <a:pt x="635" y="57"/>
                    </a:cubicBezTo>
                    <a:lnTo>
                      <a:pt x="635" y="57"/>
                    </a:lnTo>
                    <a:cubicBezTo>
                      <a:pt x="637" y="60"/>
                      <a:pt x="637" y="63"/>
                      <a:pt x="637" y="65"/>
                    </a:cubicBezTo>
                    <a:lnTo>
                      <a:pt x="637" y="65"/>
                    </a:lnTo>
                    <a:cubicBezTo>
                      <a:pt x="439" y="1153"/>
                      <a:pt x="711" y="1682"/>
                      <a:pt x="713" y="1688"/>
                    </a:cubicBezTo>
                    <a:lnTo>
                      <a:pt x="713" y="1688"/>
                    </a:lnTo>
                    <a:cubicBezTo>
                      <a:pt x="715" y="1689"/>
                      <a:pt x="715" y="1693"/>
                      <a:pt x="714" y="1695"/>
                    </a:cubicBezTo>
                    <a:lnTo>
                      <a:pt x="714" y="1695"/>
                    </a:lnTo>
                    <a:cubicBezTo>
                      <a:pt x="713" y="1697"/>
                      <a:pt x="711" y="1700"/>
                      <a:pt x="709" y="1701"/>
                    </a:cubicBezTo>
                    <a:lnTo>
                      <a:pt x="709" y="1701"/>
                    </a:lnTo>
                    <a:cubicBezTo>
                      <a:pt x="587" y="1760"/>
                      <a:pt x="484" y="1780"/>
                      <a:pt x="400" y="17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 25">
                <a:extLst>
                  <a:ext uri="{FF2B5EF4-FFF2-40B4-BE49-F238E27FC236}">
                    <a16:creationId xmlns:a16="http://schemas.microsoft.com/office/drawing/2014/main" id="{57C6BC81-0305-4324-93C4-D815681CA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6469" y="3551569"/>
                <a:ext cx="517294" cy="953518"/>
              </a:xfrm>
              <a:custGeom>
                <a:avLst/>
                <a:gdLst>
                  <a:gd name="T0" fmla="*/ 475 w 592"/>
                  <a:gd name="T1" fmla="*/ 153 h 1091"/>
                  <a:gd name="T2" fmla="*/ 475 w 592"/>
                  <a:gd name="T3" fmla="*/ 153 h 1091"/>
                  <a:gd name="T4" fmla="*/ 116 w 592"/>
                  <a:gd name="T5" fmla="*/ 95 h 1091"/>
                  <a:gd name="T6" fmla="*/ 116 w 592"/>
                  <a:gd name="T7" fmla="*/ 95 h 1091"/>
                  <a:gd name="T8" fmla="*/ 110 w 592"/>
                  <a:gd name="T9" fmla="*/ 104 h 1091"/>
                  <a:gd name="T10" fmla="*/ 117 w 592"/>
                  <a:gd name="T11" fmla="*/ 176 h 1091"/>
                  <a:gd name="T12" fmla="*/ 117 w 592"/>
                  <a:gd name="T13" fmla="*/ 176 h 1091"/>
                  <a:gd name="T14" fmla="*/ 121 w 592"/>
                  <a:gd name="T15" fmla="*/ 183 h 1091"/>
                  <a:gd name="T16" fmla="*/ 121 w 592"/>
                  <a:gd name="T17" fmla="*/ 183 h 1091"/>
                  <a:gd name="T18" fmla="*/ 129 w 592"/>
                  <a:gd name="T19" fmla="*/ 185 h 1091"/>
                  <a:gd name="T20" fmla="*/ 129 w 592"/>
                  <a:gd name="T21" fmla="*/ 185 h 1091"/>
                  <a:gd name="T22" fmla="*/ 256 w 592"/>
                  <a:gd name="T23" fmla="*/ 232 h 1091"/>
                  <a:gd name="T24" fmla="*/ 256 w 592"/>
                  <a:gd name="T25" fmla="*/ 232 h 1091"/>
                  <a:gd name="T26" fmla="*/ 210 w 592"/>
                  <a:gd name="T27" fmla="*/ 493 h 1091"/>
                  <a:gd name="T28" fmla="*/ 210 w 592"/>
                  <a:gd name="T29" fmla="*/ 493 h 1091"/>
                  <a:gd name="T30" fmla="*/ 213 w 592"/>
                  <a:gd name="T31" fmla="*/ 1087 h 1091"/>
                  <a:gd name="T32" fmla="*/ 213 w 592"/>
                  <a:gd name="T33" fmla="*/ 1087 h 1091"/>
                  <a:gd name="T34" fmla="*/ 220 w 592"/>
                  <a:gd name="T35" fmla="*/ 1090 h 1091"/>
                  <a:gd name="T36" fmla="*/ 220 w 592"/>
                  <a:gd name="T37" fmla="*/ 1090 h 1091"/>
                  <a:gd name="T38" fmla="*/ 225 w 592"/>
                  <a:gd name="T39" fmla="*/ 1087 h 1091"/>
                  <a:gd name="T40" fmla="*/ 225 w 592"/>
                  <a:gd name="T41" fmla="*/ 1087 h 1091"/>
                  <a:gd name="T42" fmla="*/ 561 w 592"/>
                  <a:gd name="T43" fmla="*/ 590 h 1091"/>
                  <a:gd name="T44" fmla="*/ 561 w 592"/>
                  <a:gd name="T45" fmla="*/ 590 h 1091"/>
                  <a:gd name="T46" fmla="*/ 475 w 592"/>
                  <a:gd name="T47" fmla="*/ 153 h 1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2" h="1091">
                    <a:moveTo>
                      <a:pt x="475" y="153"/>
                    </a:moveTo>
                    <a:lnTo>
                      <a:pt x="475" y="153"/>
                    </a:lnTo>
                    <a:cubicBezTo>
                      <a:pt x="341" y="0"/>
                      <a:pt x="118" y="94"/>
                      <a:pt x="116" y="95"/>
                    </a:cubicBezTo>
                    <a:lnTo>
                      <a:pt x="116" y="95"/>
                    </a:lnTo>
                    <a:cubicBezTo>
                      <a:pt x="112" y="96"/>
                      <a:pt x="110" y="100"/>
                      <a:pt x="110" y="104"/>
                    </a:cubicBezTo>
                    <a:lnTo>
                      <a:pt x="117" y="176"/>
                    </a:lnTo>
                    <a:lnTo>
                      <a:pt x="117" y="176"/>
                    </a:lnTo>
                    <a:cubicBezTo>
                      <a:pt x="118" y="179"/>
                      <a:pt x="119" y="182"/>
                      <a:pt x="121" y="183"/>
                    </a:cubicBezTo>
                    <a:lnTo>
                      <a:pt x="121" y="183"/>
                    </a:lnTo>
                    <a:cubicBezTo>
                      <a:pt x="123" y="185"/>
                      <a:pt x="126" y="186"/>
                      <a:pt x="129" y="185"/>
                    </a:cubicBezTo>
                    <a:lnTo>
                      <a:pt x="129" y="185"/>
                    </a:lnTo>
                    <a:cubicBezTo>
                      <a:pt x="130" y="185"/>
                      <a:pt x="218" y="176"/>
                      <a:pt x="256" y="232"/>
                    </a:cubicBezTo>
                    <a:lnTo>
                      <a:pt x="256" y="232"/>
                    </a:lnTo>
                    <a:cubicBezTo>
                      <a:pt x="290" y="282"/>
                      <a:pt x="274" y="373"/>
                      <a:pt x="210" y="493"/>
                    </a:cubicBezTo>
                    <a:lnTo>
                      <a:pt x="210" y="493"/>
                    </a:lnTo>
                    <a:cubicBezTo>
                      <a:pt x="0" y="888"/>
                      <a:pt x="211" y="1084"/>
                      <a:pt x="213" y="1087"/>
                    </a:cubicBezTo>
                    <a:lnTo>
                      <a:pt x="213" y="1087"/>
                    </a:lnTo>
                    <a:cubicBezTo>
                      <a:pt x="216" y="1088"/>
                      <a:pt x="218" y="1090"/>
                      <a:pt x="220" y="1090"/>
                    </a:cubicBezTo>
                    <a:lnTo>
                      <a:pt x="220" y="1090"/>
                    </a:lnTo>
                    <a:cubicBezTo>
                      <a:pt x="222" y="1090"/>
                      <a:pt x="223" y="1088"/>
                      <a:pt x="225" y="1087"/>
                    </a:cubicBezTo>
                    <a:lnTo>
                      <a:pt x="225" y="1087"/>
                    </a:lnTo>
                    <a:cubicBezTo>
                      <a:pt x="402" y="988"/>
                      <a:pt x="525" y="806"/>
                      <a:pt x="561" y="590"/>
                    </a:cubicBezTo>
                    <a:lnTo>
                      <a:pt x="561" y="590"/>
                    </a:lnTo>
                    <a:cubicBezTo>
                      <a:pt x="591" y="416"/>
                      <a:pt x="558" y="248"/>
                      <a:pt x="475" y="1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" name="Freeform 26">
                <a:extLst>
                  <a:ext uri="{FF2B5EF4-FFF2-40B4-BE49-F238E27FC236}">
                    <a16:creationId xmlns:a16="http://schemas.microsoft.com/office/drawing/2014/main" id="{B765BA33-C5F8-41B9-BFC4-6CD0618FB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1724" y="3524545"/>
                <a:ext cx="189161" cy="347436"/>
              </a:xfrm>
              <a:custGeom>
                <a:avLst/>
                <a:gdLst>
                  <a:gd name="T0" fmla="*/ 163 w 215"/>
                  <a:gd name="T1" fmla="*/ 387 h 399"/>
                  <a:gd name="T2" fmla="*/ 130 w 215"/>
                  <a:gd name="T3" fmla="*/ 392 h 399"/>
                  <a:gd name="T4" fmla="*/ 97 w 215"/>
                  <a:gd name="T5" fmla="*/ 396 h 399"/>
                  <a:gd name="T6" fmla="*/ 97 w 215"/>
                  <a:gd name="T7" fmla="*/ 396 h 399"/>
                  <a:gd name="T8" fmla="*/ 56 w 215"/>
                  <a:gd name="T9" fmla="*/ 384 h 399"/>
                  <a:gd name="T10" fmla="*/ 56 w 215"/>
                  <a:gd name="T11" fmla="*/ 384 h 399"/>
                  <a:gd name="T12" fmla="*/ 35 w 215"/>
                  <a:gd name="T13" fmla="*/ 347 h 399"/>
                  <a:gd name="T14" fmla="*/ 19 w 215"/>
                  <a:gd name="T15" fmla="*/ 209 h 399"/>
                  <a:gd name="T16" fmla="*/ 2 w 215"/>
                  <a:gd name="T17" fmla="*/ 72 h 399"/>
                  <a:gd name="T18" fmla="*/ 2 w 215"/>
                  <a:gd name="T19" fmla="*/ 72 h 399"/>
                  <a:gd name="T20" fmla="*/ 14 w 215"/>
                  <a:gd name="T21" fmla="*/ 31 h 399"/>
                  <a:gd name="T22" fmla="*/ 14 w 215"/>
                  <a:gd name="T23" fmla="*/ 31 h 399"/>
                  <a:gd name="T24" fmla="*/ 51 w 215"/>
                  <a:gd name="T25" fmla="*/ 10 h 399"/>
                  <a:gd name="T26" fmla="*/ 84 w 215"/>
                  <a:gd name="T27" fmla="*/ 5 h 399"/>
                  <a:gd name="T28" fmla="*/ 117 w 215"/>
                  <a:gd name="T29" fmla="*/ 2 h 399"/>
                  <a:gd name="T30" fmla="*/ 117 w 215"/>
                  <a:gd name="T31" fmla="*/ 2 h 399"/>
                  <a:gd name="T32" fmla="*/ 158 w 215"/>
                  <a:gd name="T33" fmla="*/ 13 h 399"/>
                  <a:gd name="T34" fmla="*/ 158 w 215"/>
                  <a:gd name="T35" fmla="*/ 13 h 399"/>
                  <a:gd name="T36" fmla="*/ 179 w 215"/>
                  <a:gd name="T37" fmla="*/ 50 h 399"/>
                  <a:gd name="T38" fmla="*/ 196 w 215"/>
                  <a:gd name="T39" fmla="*/ 188 h 399"/>
                  <a:gd name="T40" fmla="*/ 212 w 215"/>
                  <a:gd name="T41" fmla="*/ 326 h 399"/>
                  <a:gd name="T42" fmla="*/ 212 w 215"/>
                  <a:gd name="T43" fmla="*/ 326 h 399"/>
                  <a:gd name="T44" fmla="*/ 201 w 215"/>
                  <a:gd name="T45" fmla="*/ 367 h 399"/>
                  <a:gd name="T46" fmla="*/ 201 w 215"/>
                  <a:gd name="T47" fmla="*/ 367 h 399"/>
                  <a:gd name="T48" fmla="*/ 163 w 215"/>
                  <a:gd name="T49" fmla="*/ 387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399">
                    <a:moveTo>
                      <a:pt x="163" y="387"/>
                    </a:moveTo>
                    <a:lnTo>
                      <a:pt x="130" y="392"/>
                    </a:lnTo>
                    <a:lnTo>
                      <a:pt x="97" y="396"/>
                    </a:lnTo>
                    <a:lnTo>
                      <a:pt x="97" y="396"/>
                    </a:lnTo>
                    <a:cubicBezTo>
                      <a:pt x="82" y="398"/>
                      <a:pt x="67" y="393"/>
                      <a:pt x="56" y="384"/>
                    </a:cubicBezTo>
                    <a:lnTo>
                      <a:pt x="56" y="384"/>
                    </a:lnTo>
                    <a:cubicBezTo>
                      <a:pt x="45" y="375"/>
                      <a:pt x="37" y="362"/>
                      <a:pt x="35" y="347"/>
                    </a:cubicBezTo>
                    <a:lnTo>
                      <a:pt x="19" y="209"/>
                    </a:lnTo>
                    <a:lnTo>
                      <a:pt x="2" y="72"/>
                    </a:lnTo>
                    <a:lnTo>
                      <a:pt x="2" y="72"/>
                    </a:lnTo>
                    <a:cubicBezTo>
                      <a:pt x="0" y="56"/>
                      <a:pt x="5" y="42"/>
                      <a:pt x="14" y="31"/>
                    </a:cubicBezTo>
                    <a:lnTo>
                      <a:pt x="14" y="31"/>
                    </a:lnTo>
                    <a:cubicBezTo>
                      <a:pt x="23" y="19"/>
                      <a:pt x="36" y="11"/>
                      <a:pt x="51" y="10"/>
                    </a:cubicBezTo>
                    <a:lnTo>
                      <a:pt x="84" y="5"/>
                    </a:lnTo>
                    <a:lnTo>
                      <a:pt x="117" y="2"/>
                    </a:lnTo>
                    <a:lnTo>
                      <a:pt x="117" y="2"/>
                    </a:lnTo>
                    <a:cubicBezTo>
                      <a:pt x="133" y="0"/>
                      <a:pt x="147" y="4"/>
                      <a:pt x="158" y="13"/>
                    </a:cubicBezTo>
                    <a:lnTo>
                      <a:pt x="158" y="13"/>
                    </a:lnTo>
                    <a:cubicBezTo>
                      <a:pt x="169" y="22"/>
                      <a:pt x="177" y="35"/>
                      <a:pt x="179" y="50"/>
                    </a:cubicBezTo>
                    <a:lnTo>
                      <a:pt x="196" y="188"/>
                    </a:lnTo>
                    <a:lnTo>
                      <a:pt x="212" y="326"/>
                    </a:lnTo>
                    <a:lnTo>
                      <a:pt x="212" y="326"/>
                    </a:lnTo>
                    <a:cubicBezTo>
                      <a:pt x="214" y="341"/>
                      <a:pt x="209" y="356"/>
                      <a:pt x="201" y="367"/>
                    </a:cubicBezTo>
                    <a:lnTo>
                      <a:pt x="201" y="367"/>
                    </a:lnTo>
                    <a:cubicBezTo>
                      <a:pt x="192" y="378"/>
                      <a:pt x="179" y="386"/>
                      <a:pt x="163" y="38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27">
                <a:extLst>
                  <a:ext uri="{FF2B5EF4-FFF2-40B4-BE49-F238E27FC236}">
                    <a16:creationId xmlns:a16="http://schemas.microsoft.com/office/drawing/2014/main" id="{24A49F3E-E81A-469E-8463-959C3AB53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4004" y="3516824"/>
                <a:ext cx="204602" cy="366739"/>
              </a:xfrm>
              <a:custGeom>
                <a:avLst/>
                <a:gdLst>
                  <a:gd name="T0" fmla="*/ 133 w 234"/>
                  <a:gd name="T1" fmla="*/ 21 h 417"/>
                  <a:gd name="T2" fmla="*/ 133 w 234"/>
                  <a:gd name="T3" fmla="*/ 21 h 417"/>
                  <a:gd name="T4" fmla="*/ 127 w 234"/>
                  <a:gd name="T5" fmla="*/ 21 h 417"/>
                  <a:gd name="T6" fmla="*/ 61 w 234"/>
                  <a:gd name="T7" fmla="*/ 29 h 417"/>
                  <a:gd name="T8" fmla="*/ 61 w 234"/>
                  <a:gd name="T9" fmla="*/ 29 h 417"/>
                  <a:gd name="T10" fmla="*/ 30 w 234"/>
                  <a:gd name="T11" fmla="*/ 47 h 417"/>
                  <a:gd name="T12" fmla="*/ 30 w 234"/>
                  <a:gd name="T13" fmla="*/ 47 h 417"/>
                  <a:gd name="T14" fmla="*/ 21 w 234"/>
                  <a:gd name="T15" fmla="*/ 80 h 417"/>
                  <a:gd name="T16" fmla="*/ 54 w 234"/>
                  <a:gd name="T17" fmla="*/ 356 h 417"/>
                  <a:gd name="T18" fmla="*/ 54 w 234"/>
                  <a:gd name="T19" fmla="*/ 356 h 417"/>
                  <a:gd name="T20" fmla="*/ 72 w 234"/>
                  <a:gd name="T21" fmla="*/ 386 h 417"/>
                  <a:gd name="T22" fmla="*/ 72 w 234"/>
                  <a:gd name="T23" fmla="*/ 386 h 417"/>
                  <a:gd name="T24" fmla="*/ 105 w 234"/>
                  <a:gd name="T25" fmla="*/ 396 h 417"/>
                  <a:gd name="T26" fmla="*/ 171 w 234"/>
                  <a:gd name="T27" fmla="*/ 388 h 417"/>
                  <a:gd name="T28" fmla="*/ 171 w 234"/>
                  <a:gd name="T29" fmla="*/ 388 h 417"/>
                  <a:gd name="T30" fmla="*/ 202 w 234"/>
                  <a:gd name="T31" fmla="*/ 371 h 417"/>
                  <a:gd name="T32" fmla="*/ 202 w 234"/>
                  <a:gd name="T33" fmla="*/ 371 h 417"/>
                  <a:gd name="T34" fmla="*/ 211 w 234"/>
                  <a:gd name="T35" fmla="*/ 337 h 417"/>
                  <a:gd name="T36" fmla="*/ 178 w 234"/>
                  <a:gd name="T37" fmla="*/ 61 h 417"/>
                  <a:gd name="T38" fmla="*/ 178 w 234"/>
                  <a:gd name="T39" fmla="*/ 61 h 417"/>
                  <a:gd name="T40" fmla="*/ 161 w 234"/>
                  <a:gd name="T41" fmla="*/ 31 h 417"/>
                  <a:gd name="T42" fmla="*/ 161 w 234"/>
                  <a:gd name="T43" fmla="*/ 31 h 417"/>
                  <a:gd name="T44" fmla="*/ 133 w 234"/>
                  <a:gd name="T45" fmla="*/ 21 h 417"/>
                  <a:gd name="T46" fmla="*/ 172 w 234"/>
                  <a:gd name="T47" fmla="*/ 397 h 417"/>
                  <a:gd name="T48" fmla="*/ 172 w 234"/>
                  <a:gd name="T49" fmla="*/ 397 h 417"/>
                  <a:gd name="T50" fmla="*/ 100 w 234"/>
                  <a:gd name="T51" fmla="*/ 416 h 417"/>
                  <a:gd name="T52" fmla="*/ 100 w 234"/>
                  <a:gd name="T53" fmla="*/ 416 h 417"/>
                  <a:gd name="T54" fmla="*/ 59 w 234"/>
                  <a:gd name="T55" fmla="*/ 402 h 417"/>
                  <a:gd name="T56" fmla="*/ 59 w 234"/>
                  <a:gd name="T57" fmla="*/ 402 h 417"/>
                  <a:gd name="T58" fmla="*/ 35 w 234"/>
                  <a:gd name="T59" fmla="*/ 358 h 417"/>
                  <a:gd name="T60" fmla="*/ 2 w 234"/>
                  <a:gd name="T61" fmla="*/ 82 h 417"/>
                  <a:gd name="T62" fmla="*/ 2 w 234"/>
                  <a:gd name="T63" fmla="*/ 82 h 417"/>
                  <a:gd name="T64" fmla="*/ 16 w 234"/>
                  <a:gd name="T65" fmla="*/ 35 h 417"/>
                  <a:gd name="T66" fmla="*/ 16 w 234"/>
                  <a:gd name="T67" fmla="*/ 35 h 417"/>
                  <a:gd name="T68" fmla="*/ 59 w 234"/>
                  <a:gd name="T69" fmla="*/ 10 h 417"/>
                  <a:gd name="T70" fmla="*/ 125 w 234"/>
                  <a:gd name="T71" fmla="*/ 1 h 417"/>
                  <a:gd name="T72" fmla="*/ 125 w 234"/>
                  <a:gd name="T73" fmla="*/ 1 h 417"/>
                  <a:gd name="T74" fmla="*/ 173 w 234"/>
                  <a:gd name="T75" fmla="*/ 15 h 417"/>
                  <a:gd name="T76" fmla="*/ 173 w 234"/>
                  <a:gd name="T77" fmla="*/ 15 h 417"/>
                  <a:gd name="T78" fmla="*/ 198 w 234"/>
                  <a:gd name="T79" fmla="*/ 59 h 417"/>
                  <a:gd name="T80" fmla="*/ 231 w 234"/>
                  <a:gd name="T81" fmla="*/ 335 h 417"/>
                  <a:gd name="T82" fmla="*/ 231 w 234"/>
                  <a:gd name="T83" fmla="*/ 335 h 417"/>
                  <a:gd name="T84" fmla="*/ 217 w 234"/>
                  <a:gd name="T85" fmla="*/ 382 h 417"/>
                  <a:gd name="T86" fmla="*/ 217 w 234"/>
                  <a:gd name="T87" fmla="*/ 382 h 417"/>
                  <a:gd name="T88" fmla="*/ 174 w 234"/>
                  <a:gd name="T89" fmla="*/ 408 h 417"/>
                  <a:gd name="T90" fmla="*/ 108 w 234"/>
                  <a:gd name="T91" fmla="*/ 416 h 417"/>
                  <a:gd name="T92" fmla="*/ 108 w 234"/>
                  <a:gd name="T93" fmla="*/ 416 h 417"/>
                  <a:gd name="T94" fmla="*/ 100 w 234"/>
                  <a:gd name="T95" fmla="*/ 41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4" h="417">
                    <a:moveTo>
                      <a:pt x="133" y="21"/>
                    </a:moveTo>
                    <a:lnTo>
                      <a:pt x="133" y="21"/>
                    </a:lnTo>
                    <a:cubicBezTo>
                      <a:pt x="132" y="21"/>
                      <a:pt x="129" y="21"/>
                      <a:pt x="127" y="21"/>
                    </a:cubicBezTo>
                    <a:lnTo>
                      <a:pt x="61" y="29"/>
                    </a:lnTo>
                    <a:lnTo>
                      <a:pt x="61" y="29"/>
                    </a:lnTo>
                    <a:cubicBezTo>
                      <a:pt x="49" y="31"/>
                      <a:pt x="38" y="37"/>
                      <a:pt x="30" y="47"/>
                    </a:cubicBezTo>
                    <a:lnTo>
                      <a:pt x="30" y="47"/>
                    </a:lnTo>
                    <a:cubicBezTo>
                      <a:pt x="23" y="56"/>
                      <a:pt x="20" y="68"/>
                      <a:pt x="21" y="80"/>
                    </a:cubicBezTo>
                    <a:lnTo>
                      <a:pt x="54" y="356"/>
                    </a:lnTo>
                    <a:lnTo>
                      <a:pt x="54" y="356"/>
                    </a:lnTo>
                    <a:cubicBezTo>
                      <a:pt x="56" y="368"/>
                      <a:pt x="62" y="379"/>
                      <a:pt x="72" y="386"/>
                    </a:cubicBezTo>
                    <a:lnTo>
                      <a:pt x="72" y="386"/>
                    </a:lnTo>
                    <a:cubicBezTo>
                      <a:pt x="81" y="394"/>
                      <a:pt x="93" y="397"/>
                      <a:pt x="105" y="396"/>
                    </a:cubicBezTo>
                    <a:lnTo>
                      <a:pt x="171" y="388"/>
                    </a:lnTo>
                    <a:lnTo>
                      <a:pt x="171" y="388"/>
                    </a:lnTo>
                    <a:cubicBezTo>
                      <a:pt x="184" y="387"/>
                      <a:pt x="194" y="381"/>
                      <a:pt x="202" y="371"/>
                    </a:cubicBezTo>
                    <a:lnTo>
                      <a:pt x="202" y="371"/>
                    </a:lnTo>
                    <a:cubicBezTo>
                      <a:pt x="210" y="361"/>
                      <a:pt x="213" y="350"/>
                      <a:pt x="211" y="337"/>
                    </a:cubicBezTo>
                    <a:lnTo>
                      <a:pt x="178" y="61"/>
                    </a:lnTo>
                    <a:lnTo>
                      <a:pt x="178" y="61"/>
                    </a:lnTo>
                    <a:cubicBezTo>
                      <a:pt x="177" y="49"/>
                      <a:pt x="171" y="38"/>
                      <a:pt x="161" y="31"/>
                    </a:cubicBezTo>
                    <a:lnTo>
                      <a:pt x="161" y="31"/>
                    </a:lnTo>
                    <a:cubicBezTo>
                      <a:pt x="153" y="24"/>
                      <a:pt x="143" y="21"/>
                      <a:pt x="133" y="21"/>
                    </a:cubicBezTo>
                    <a:close/>
                    <a:moveTo>
                      <a:pt x="172" y="397"/>
                    </a:moveTo>
                    <a:lnTo>
                      <a:pt x="172" y="397"/>
                    </a:lnTo>
                    <a:close/>
                    <a:moveTo>
                      <a:pt x="100" y="416"/>
                    </a:moveTo>
                    <a:lnTo>
                      <a:pt x="100" y="416"/>
                    </a:lnTo>
                    <a:cubicBezTo>
                      <a:pt x="86" y="416"/>
                      <a:pt x="72" y="411"/>
                      <a:pt x="59" y="402"/>
                    </a:cubicBezTo>
                    <a:lnTo>
                      <a:pt x="59" y="402"/>
                    </a:lnTo>
                    <a:cubicBezTo>
                      <a:pt x="45" y="392"/>
                      <a:pt x="37" y="376"/>
                      <a:pt x="35" y="358"/>
                    </a:cubicBezTo>
                    <a:lnTo>
                      <a:pt x="2" y="82"/>
                    </a:lnTo>
                    <a:lnTo>
                      <a:pt x="2" y="82"/>
                    </a:lnTo>
                    <a:cubicBezTo>
                      <a:pt x="0" y="65"/>
                      <a:pt x="5" y="49"/>
                      <a:pt x="16" y="35"/>
                    </a:cubicBezTo>
                    <a:lnTo>
                      <a:pt x="16" y="35"/>
                    </a:lnTo>
                    <a:cubicBezTo>
                      <a:pt x="26" y="21"/>
                      <a:pt x="42" y="12"/>
                      <a:pt x="59" y="10"/>
                    </a:cubicBezTo>
                    <a:lnTo>
                      <a:pt x="125" y="1"/>
                    </a:lnTo>
                    <a:lnTo>
                      <a:pt x="125" y="1"/>
                    </a:lnTo>
                    <a:cubicBezTo>
                      <a:pt x="143" y="0"/>
                      <a:pt x="159" y="5"/>
                      <a:pt x="173" y="15"/>
                    </a:cubicBezTo>
                    <a:lnTo>
                      <a:pt x="173" y="15"/>
                    </a:lnTo>
                    <a:cubicBezTo>
                      <a:pt x="187" y="26"/>
                      <a:pt x="196" y="42"/>
                      <a:pt x="198" y="59"/>
                    </a:cubicBezTo>
                    <a:lnTo>
                      <a:pt x="231" y="335"/>
                    </a:lnTo>
                    <a:lnTo>
                      <a:pt x="231" y="335"/>
                    </a:lnTo>
                    <a:cubicBezTo>
                      <a:pt x="233" y="352"/>
                      <a:pt x="228" y="370"/>
                      <a:pt x="217" y="382"/>
                    </a:cubicBezTo>
                    <a:lnTo>
                      <a:pt x="217" y="382"/>
                    </a:lnTo>
                    <a:cubicBezTo>
                      <a:pt x="206" y="396"/>
                      <a:pt x="192" y="406"/>
                      <a:pt x="174" y="408"/>
                    </a:cubicBezTo>
                    <a:lnTo>
                      <a:pt x="108" y="416"/>
                    </a:lnTo>
                    <a:lnTo>
                      <a:pt x="108" y="416"/>
                    </a:lnTo>
                    <a:cubicBezTo>
                      <a:pt x="105" y="416"/>
                      <a:pt x="103" y="416"/>
                      <a:pt x="100" y="4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 28">
                <a:extLst>
                  <a:ext uri="{FF2B5EF4-FFF2-40B4-BE49-F238E27FC236}">
                    <a16:creationId xmlns:a16="http://schemas.microsoft.com/office/drawing/2014/main" id="{C5F5F789-82AC-432C-BE80-5A42F1348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1255" y="4165371"/>
                <a:ext cx="590640" cy="795242"/>
              </a:xfrm>
              <a:custGeom>
                <a:avLst/>
                <a:gdLst>
                  <a:gd name="T0" fmla="*/ 673 w 674"/>
                  <a:gd name="T1" fmla="*/ 645 h 909"/>
                  <a:gd name="T2" fmla="*/ 673 w 674"/>
                  <a:gd name="T3" fmla="*/ 645 h 909"/>
                  <a:gd name="T4" fmla="*/ 612 w 674"/>
                  <a:gd name="T5" fmla="*/ 344 h 909"/>
                  <a:gd name="T6" fmla="*/ 612 w 674"/>
                  <a:gd name="T7" fmla="*/ 344 h 909"/>
                  <a:gd name="T8" fmla="*/ 420 w 674"/>
                  <a:gd name="T9" fmla="*/ 289 h 909"/>
                  <a:gd name="T10" fmla="*/ 420 w 674"/>
                  <a:gd name="T11" fmla="*/ 289 h 909"/>
                  <a:gd name="T12" fmla="*/ 115 w 674"/>
                  <a:gd name="T13" fmla="*/ 29 h 909"/>
                  <a:gd name="T14" fmla="*/ 115 w 674"/>
                  <a:gd name="T15" fmla="*/ 29 h 909"/>
                  <a:gd name="T16" fmla="*/ 232 w 674"/>
                  <a:gd name="T17" fmla="*/ 331 h 909"/>
                  <a:gd name="T18" fmla="*/ 232 w 674"/>
                  <a:gd name="T19" fmla="*/ 331 h 909"/>
                  <a:gd name="T20" fmla="*/ 168 w 674"/>
                  <a:gd name="T21" fmla="*/ 403 h 909"/>
                  <a:gd name="T22" fmla="*/ 168 w 674"/>
                  <a:gd name="T23" fmla="*/ 403 h 909"/>
                  <a:gd name="T24" fmla="*/ 99 w 674"/>
                  <a:gd name="T25" fmla="*/ 478 h 909"/>
                  <a:gd name="T26" fmla="*/ 99 w 674"/>
                  <a:gd name="T27" fmla="*/ 478 h 909"/>
                  <a:gd name="T28" fmla="*/ 55 w 674"/>
                  <a:gd name="T29" fmla="*/ 585 h 909"/>
                  <a:gd name="T30" fmla="*/ 55 w 674"/>
                  <a:gd name="T31" fmla="*/ 585 h 909"/>
                  <a:gd name="T32" fmla="*/ 400 w 674"/>
                  <a:gd name="T33" fmla="*/ 887 h 909"/>
                  <a:gd name="T34" fmla="*/ 400 w 674"/>
                  <a:gd name="T35" fmla="*/ 887 h 909"/>
                  <a:gd name="T36" fmla="*/ 673 w 674"/>
                  <a:gd name="T37" fmla="*/ 64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4" h="909">
                    <a:moveTo>
                      <a:pt x="673" y="645"/>
                    </a:moveTo>
                    <a:lnTo>
                      <a:pt x="673" y="645"/>
                    </a:lnTo>
                    <a:cubicBezTo>
                      <a:pt x="673" y="645"/>
                      <a:pt x="641" y="405"/>
                      <a:pt x="612" y="344"/>
                    </a:cubicBezTo>
                    <a:lnTo>
                      <a:pt x="612" y="344"/>
                    </a:lnTo>
                    <a:cubicBezTo>
                      <a:pt x="583" y="281"/>
                      <a:pt x="420" y="289"/>
                      <a:pt x="420" y="289"/>
                    </a:cubicBezTo>
                    <a:lnTo>
                      <a:pt x="420" y="289"/>
                    </a:lnTo>
                    <a:cubicBezTo>
                      <a:pt x="420" y="289"/>
                      <a:pt x="167" y="0"/>
                      <a:pt x="115" y="29"/>
                    </a:cubicBezTo>
                    <a:lnTo>
                      <a:pt x="115" y="29"/>
                    </a:lnTo>
                    <a:cubicBezTo>
                      <a:pt x="62" y="57"/>
                      <a:pt x="80" y="123"/>
                      <a:pt x="232" y="331"/>
                    </a:cubicBezTo>
                    <a:lnTo>
                      <a:pt x="232" y="331"/>
                    </a:lnTo>
                    <a:cubicBezTo>
                      <a:pt x="232" y="331"/>
                      <a:pt x="154" y="326"/>
                      <a:pt x="168" y="403"/>
                    </a:cubicBezTo>
                    <a:lnTo>
                      <a:pt x="168" y="403"/>
                    </a:lnTo>
                    <a:cubicBezTo>
                      <a:pt x="168" y="403"/>
                      <a:pt x="88" y="398"/>
                      <a:pt x="99" y="478"/>
                    </a:cubicBezTo>
                    <a:lnTo>
                      <a:pt x="99" y="478"/>
                    </a:lnTo>
                    <a:cubicBezTo>
                      <a:pt x="99" y="478"/>
                      <a:pt x="0" y="488"/>
                      <a:pt x="55" y="585"/>
                    </a:cubicBezTo>
                    <a:lnTo>
                      <a:pt x="55" y="585"/>
                    </a:lnTo>
                    <a:cubicBezTo>
                      <a:pt x="90" y="649"/>
                      <a:pt x="202" y="908"/>
                      <a:pt x="400" y="887"/>
                    </a:cubicBezTo>
                    <a:lnTo>
                      <a:pt x="400" y="887"/>
                    </a:lnTo>
                    <a:cubicBezTo>
                      <a:pt x="400" y="887"/>
                      <a:pt x="586" y="782"/>
                      <a:pt x="673" y="6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" name="Freeform 29">
                <a:extLst>
                  <a:ext uri="{FF2B5EF4-FFF2-40B4-BE49-F238E27FC236}">
                    <a16:creationId xmlns:a16="http://schemas.microsoft.com/office/drawing/2014/main" id="{7A4B9DBA-2E7B-4E11-A159-CCEC29997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0555" y="4176954"/>
                <a:ext cx="579060" cy="775939"/>
              </a:xfrm>
              <a:custGeom>
                <a:avLst/>
                <a:gdLst>
                  <a:gd name="T0" fmla="*/ 144 w 662"/>
                  <a:gd name="T1" fmla="*/ 403 h 888"/>
                  <a:gd name="T2" fmla="*/ 96 w 662"/>
                  <a:gd name="T3" fmla="*/ 420 h 888"/>
                  <a:gd name="T4" fmla="*/ 85 w 662"/>
                  <a:gd name="T5" fmla="*/ 468 h 888"/>
                  <a:gd name="T6" fmla="*/ 84 w 662"/>
                  <a:gd name="T7" fmla="*/ 475 h 888"/>
                  <a:gd name="T8" fmla="*/ 77 w 662"/>
                  <a:gd name="T9" fmla="*/ 478 h 888"/>
                  <a:gd name="T10" fmla="*/ 29 w 662"/>
                  <a:gd name="T11" fmla="*/ 505 h 888"/>
                  <a:gd name="T12" fmla="*/ 39 w 662"/>
                  <a:gd name="T13" fmla="*/ 570 h 888"/>
                  <a:gd name="T14" fmla="*/ 52 w 662"/>
                  <a:gd name="T15" fmla="*/ 593 h 888"/>
                  <a:gd name="T16" fmla="*/ 374 w 662"/>
                  <a:gd name="T17" fmla="*/ 867 h 888"/>
                  <a:gd name="T18" fmla="*/ 640 w 662"/>
                  <a:gd name="T19" fmla="*/ 632 h 888"/>
                  <a:gd name="T20" fmla="*/ 580 w 662"/>
                  <a:gd name="T21" fmla="*/ 337 h 888"/>
                  <a:gd name="T22" fmla="*/ 398 w 662"/>
                  <a:gd name="T23" fmla="*/ 288 h 888"/>
                  <a:gd name="T24" fmla="*/ 390 w 662"/>
                  <a:gd name="T25" fmla="*/ 285 h 888"/>
                  <a:gd name="T26" fmla="*/ 96 w 662"/>
                  <a:gd name="T27" fmla="*/ 27 h 888"/>
                  <a:gd name="T28" fmla="*/ 75 w 662"/>
                  <a:gd name="T29" fmla="*/ 52 h 888"/>
                  <a:gd name="T30" fmla="*/ 218 w 662"/>
                  <a:gd name="T31" fmla="*/ 316 h 888"/>
                  <a:gd name="T32" fmla="*/ 218 w 662"/>
                  <a:gd name="T33" fmla="*/ 327 h 888"/>
                  <a:gd name="T34" fmla="*/ 208 w 662"/>
                  <a:gd name="T35" fmla="*/ 331 h 888"/>
                  <a:gd name="T36" fmla="*/ 163 w 662"/>
                  <a:gd name="T37" fmla="*/ 346 h 888"/>
                  <a:gd name="T38" fmla="*/ 156 w 662"/>
                  <a:gd name="T39" fmla="*/ 391 h 888"/>
                  <a:gd name="T40" fmla="*/ 153 w 662"/>
                  <a:gd name="T41" fmla="*/ 400 h 888"/>
                  <a:gd name="T42" fmla="*/ 145 w 662"/>
                  <a:gd name="T43" fmla="*/ 403 h 888"/>
                  <a:gd name="T44" fmla="*/ 354 w 662"/>
                  <a:gd name="T45" fmla="*/ 887 h 888"/>
                  <a:gd name="T46" fmla="*/ 35 w 662"/>
                  <a:gd name="T47" fmla="*/ 603 h 888"/>
                  <a:gd name="T48" fmla="*/ 22 w 662"/>
                  <a:gd name="T49" fmla="*/ 579 h 888"/>
                  <a:gd name="T50" fmla="*/ 11 w 662"/>
                  <a:gd name="T51" fmla="*/ 496 h 888"/>
                  <a:gd name="T52" fmla="*/ 65 w 662"/>
                  <a:gd name="T53" fmla="*/ 461 h 888"/>
                  <a:gd name="T54" fmla="*/ 82 w 662"/>
                  <a:gd name="T55" fmla="*/ 407 h 888"/>
                  <a:gd name="T56" fmla="*/ 135 w 662"/>
                  <a:gd name="T57" fmla="*/ 383 h 888"/>
                  <a:gd name="T58" fmla="*/ 149 w 662"/>
                  <a:gd name="T59" fmla="*/ 333 h 888"/>
                  <a:gd name="T60" fmla="*/ 191 w 662"/>
                  <a:gd name="T61" fmla="*/ 313 h 888"/>
                  <a:gd name="T62" fmla="*/ 56 w 662"/>
                  <a:gd name="T63" fmla="*/ 47 h 888"/>
                  <a:gd name="T64" fmla="*/ 86 w 662"/>
                  <a:gd name="T65" fmla="*/ 10 h 888"/>
                  <a:gd name="T66" fmla="*/ 271 w 662"/>
                  <a:gd name="T67" fmla="*/ 131 h 888"/>
                  <a:gd name="T68" fmla="*/ 401 w 662"/>
                  <a:gd name="T69" fmla="*/ 268 h 888"/>
                  <a:gd name="T70" fmla="*/ 598 w 662"/>
                  <a:gd name="T71" fmla="*/ 329 h 888"/>
                  <a:gd name="T72" fmla="*/ 660 w 662"/>
                  <a:gd name="T73" fmla="*/ 633 h 888"/>
                  <a:gd name="T74" fmla="*/ 659 w 662"/>
                  <a:gd name="T75" fmla="*/ 640 h 888"/>
                  <a:gd name="T76" fmla="*/ 382 w 662"/>
                  <a:gd name="T77" fmla="*/ 885 h 888"/>
                  <a:gd name="T78" fmla="*/ 378 w 662"/>
                  <a:gd name="T79" fmla="*/ 886 h 888"/>
                  <a:gd name="T80" fmla="*/ 354 w 662"/>
                  <a:gd name="T81" fmla="*/ 887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62" h="888">
                    <a:moveTo>
                      <a:pt x="144" y="403"/>
                    </a:moveTo>
                    <a:lnTo>
                      <a:pt x="144" y="403"/>
                    </a:lnTo>
                    <a:cubicBezTo>
                      <a:pt x="137" y="403"/>
                      <a:pt x="111" y="404"/>
                      <a:pt x="96" y="420"/>
                    </a:cubicBezTo>
                    <a:lnTo>
                      <a:pt x="96" y="420"/>
                    </a:lnTo>
                    <a:cubicBezTo>
                      <a:pt x="87" y="431"/>
                      <a:pt x="82" y="447"/>
                      <a:pt x="85" y="468"/>
                    </a:cubicBezTo>
                    <a:lnTo>
                      <a:pt x="85" y="468"/>
                    </a:lnTo>
                    <a:cubicBezTo>
                      <a:pt x="86" y="470"/>
                      <a:pt x="85" y="473"/>
                      <a:pt x="84" y="475"/>
                    </a:cubicBezTo>
                    <a:lnTo>
                      <a:pt x="84" y="475"/>
                    </a:lnTo>
                    <a:cubicBezTo>
                      <a:pt x="82" y="476"/>
                      <a:pt x="79" y="478"/>
                      <a:pt x="77" y="478"/>
                    </a:cubicBezTo>
                    <a:lnTo>
                      <a:pt x="77" y="478"/>
                    </a:lnTo>
                    <a:cubicBezTo>
                      <a:pt x="77" y="478"/>
                      <a:pt x="41" y="482"/>
                      <a:pt x="29" y="505"/>
                    </a:cubicBezTo>
                    <a:lnTo>
                      <a:pt x="29" y="505"/>
                    </a:lnTo>
                    <a:cubicBezTo>
                      <a:pt x="21" y="521"/>
                      <a:pt x="25" y="542"/>
                      <a:pt x="39" y="570"/>
                    </a:cubicBezTo>
                    <a:lnTo>
                      <a:pt x="39" y="570"/>
                    </a:lnTo>
                    <a:cubicBezTo>
                      <a:pt x="43" y="575"/>
                      <a:pt x="47" y="584"/>
                      <a:pt x="52" y="593"/>
                    </a:cubicBezTo>
                    <a:lnTo>
                      <a:pt x="52" y="593"/>
                    </a:lnTo>
                    <a:cubicBezTo>
                      <a:pt x="97" y="680"/>
                      <a:pt x="203" y="883"/>
                      <a:pt x="374" y="867"/>
                    </a:cubicBezTo>
                    <a:lnTo>
                      <a:pt x="374" y="867"/>
                    </a:lnTo>
                    <a:cubicBezTo>
                      <a:pt x="393" y="856"/>
                      <a:pt x="559" y="758"/>
                      <a:pt x="640" y="632"/>
                    </a:cubicBezTo>
                    <a:lnTo>
                      <a:pt x="640" y="632"/>
                    </a:lnTo>
                    <a:cubicBezTo>
                      <a:pt x="636" y="603"/>
                      <a:pt x="606" y="394"/>
                      <a:pt x="580" y="337"/>
                    </a:cubicBezTo>
                    <a:lnTo>
                      <a:pt x="580" y="337"/>
                    </a:lnTo>
                    <a:cubicBezTo>
                      <a:pt x="559" y="292"/>
                      <a:pt x="441" y="287"/>
                      <a:pt x="398" y="288"/>
                    </a:cubicBezTo>
                    <a:lnTo>
                      <a:pt x="398" y="288"/>
                    </a:lnTo>
                    <a:cubicBezTo>
                      <a:pt x="394" y="288"/>
                      <a:pt x="392" y="288"/>
                      <a:pt x="390" y="285"/>
                    </a:cubicBezTo>
                    <a:lnTo>
                      <a:pt x="390" y="285"/>
                    </a:lnTo>
                    <a:cubicBezTo>
                      <a:pt x="271" y="149"/>
                      <a:pt x="124" y="12"/>
                      <a:pt x="96" y="27"/>
                    </a:cubicBezTo>
                    <a:lnTo>
                      <a:pt x="96" y="27"/>
                    </a:lnTo>
                    <a:cubicBezTo>
                      <a:pt x="85" y="33"/>
                      <a:pt x="78" y="41"/>
                      <a:pt x="75" y="52"/>
                    </a:cubicBezTo>
                    <a:lnTo>
                      <a:pt x="75" y="52"/>
                    </a:lnTo>
                    <a:cubicBezTo>
                      <a:pt x="67" y="89"/>
                      <a:pt x="110" y="168"/>
                      <a:pt x="218" y="316"/>
                    </a:cubicBezTo>
                    <a:lnTo>
                      <a:pt x="218" y="316"/>
                    </a:lnTo>
                    <a:cubicBezTo>
                      <a:pt x="219" y="319"/>
                      <a:pt x="219" y="323"/>
                      <a:pt x="218" y="327"/>
                    </a:cubicBezTo>
                    <a:lnTo>
                      <a:pt x="218" y="327"/>
                    </a:lnTo>
                    <a:cubicBezTo>
                      <a:pt x="216" y="330"/>
                      <a:pt x="212" y="332"/>
                      <a:pt x="208" y="331"/>
                    </a:cubicBezTo>
                    <a:lnTo>
                      <a:pt x="208" y="331"/>
                    </a:lnTo>
                    <a:cubicBezTo>
                      <a:pt x="208" y="331"/>
                      <a:pt x="178" y="329"/>
                      <a:pt x="163" y="346"/>
                    </a:cubicBezTo>
                    <a:lnTo>
                      <a:pt x="163" y="346"/>
                    </a:lnTo>
                    <a:cubicBezTo>
                      <a:pt x="154" y="356"/>
                      <a:pt x="152" y="371"/>
                      <a:pt x="156" y="391"/>
                    </a:cubicBezTo>
                    <a:lnTo>
                      <a:pt x="156" y="391"/>
                    </a:lnTo>
                    <a:cubicBezTo>
                      <a:pt x="156" y="394"/>
                      <a:pt x="155" y="397"/>
                      <a:pt x="153" y="400"/>
                    </a:cubicBezTo>
                    <a:lnTo>
                      <a:pt x="153" y="400"/>
                    </a:lnTo>
                    <a:cubicBezTo>
                      <a:pt x="152" y="401"/>
                      <a:pt x="148" y="403"/>
                      <a:pt x="145" y="403"/>
                    </a:cubicBezTo>
                    <a:lnTo>
                      <a:pt x="145" y="403"/>
                    </a:lnTo>
                    <a:cubicBezTo>
                      <a:pt x="145" y="403"/>
                      <a:pt x="145" y="403"/>
                      <a:pt x="144" y="403"/>
                    </a:cubicBezTo>
                    <a:close/>
                    <a:moveTo>
                      <a:pt x="354" y="887"/>
                    </a:moveTo>
                    <a:lnTo>
                      <a:pt x="354" y="887"/>
                    </a:lnTo>
                    <a:cubicBezTo>
                      <a:pt x="183" y="887"/>
                      <a:pt x="80" y="689"/>
                      <a:pt x="35" y="603"/>
                    </a:cubicBezTo>
                    <a:lnTo>
                      <a:pt x="35" y="603"/>
                    </a:lnTo>
                    <a:cubicBezTo>
                      <a:pt x="29" y="593"/>
                      <a:pt x="26" y="585"/>
                      <a:pt x="22" y="579"/>
                    </a:cubicBezTo>
                    <a:lnTo>
                      <a:pt x="22" y="579"/>
                    </a:lnTo>
                    <a:cubicBezTo>
                      <a:pt x="4" y="546"/>
                      <a:pt x="0" y="518"/>
                      <a:pt x="11" y="496"/>
                    </a:cubicBezTo>
                    <a:lnTo>
                      <a:pt x="11" y="496"/>
                    </a:lnTo>
                    <a:cubicBezTo>
                      <a:pt x="25" y="473"/>
                      <a:pt x="50" y="463"/>
                      <a:pt x="65" y="461"/>
                    </a:cubicBezTo>
                    <a:lnTo>
                      <a:pt x="65" y="461"/>
                    </a:lnTo>
                    <a:cubicBezTo>
                      <a:pt x="64" y="438"/>
                      <a:pt x="70" y="420"/>
                      <a:pt x="82" y="407"/>
                    </a:cubicBezTo>
                    <a:lnTo>
                      <a:pt x="82" y="407"/>
                    </a:lnTo>
                    <a:cubicBezTo>
                      <a:pt x="99" y="389"/>
                      <a:pt x="121" y="385"/>
                      <a:pt x="135" y="383"/>
                    </a:cubicBezTo>
                    <a:lnTo>
                      <a:pt x="135" y="383"/>
                    </a:lnTo>
                    <a:cubicBezTo>
                      <a:pt x="132" y="362"/>
                      <a:pt x="138" y="346"/>
                      <a:pt x="149" y="333"/>
                    </a:cubicBezTo>
                    <a:lnTo>
                      <a:pt x="149" y="333"/>
                    </a:lnTo>
                    <a:cubicBezTo>
                      <a:pt x="161" y="320"/>
                      <a:pt x="177" y="314"/>
                      <a:pt x="191" y="313"/>
                    </a:cubicBezTo>
                    <a:lnTo>
                      <a:pt x="191" y="313"/>
                    </a:lnTo>
                    <a:cubicBezTo>
                      <a:pt x="82" y="164"/>
                      <a:pt x="46" y="91"/>
                      <a:pt x="56" y="47"/>
                    </a:cubicBezTo>
                    <a:lnTo>
                      <a:pt x="56" y="47"/>
                    </a:lnTo>
                    <a:cubicBezTo>
                      <a:pt x="59" y="32"/>
                      <a:pt x="70" y="19"/>
                      <a:pt x="86" y="10"/>
                    </a:cubicBezTo>
                    <a:lnTo>
                      <a:pt x="86" y="10"/>
                    </a:lnTo>
                    <a:cubicBezTo>
                      <a:pt x="104" y="0"/>
                      <a:pt x="142" y="5"/>
                      <a:pt x="271" y="131"/>
                    </a:cubicBezTo>
                    <a:lnTo>
                      <a:pt x="271" y="131"/>
                    </a:lnTo>
                    <a:cubicBezTo>
                      <a:pt x="332" y="190"/>
                      <a:pt x="387" y="253"/>
                      <a:pt x="401" y="268"/>
                    </a:cubicBezTo>
                    <a:lnTo>
                      <a:pt x="401" y="268"/>
                    </a:lnTo>
                    <a:cubicBezTo>
                      <a:pt x="430" y="268"/>
                      <a:pt x="570" y="267"/>
                      <a:pt x="598" y="329"/>
                    </a:cubicBezTo>
                    <a:lnTo>
                      <a:pt x="598" y="329"/>
                    </a:lnTo>
                    <a:cubicBezTo>
                      <a:pt x="626" y="392"/>
                      <a:pt x="659" y="623"/>
                      <a:pt x="660" y="633"/>
                    </a:cubicBezTo>
                    <a:lnTo>
                      <a:pt x="660" y="633"/>
                    </a:lnTo>
                    <a:cubicBezTo>
                      <a:pt x="661" y="635"/>
                      <a:pt x="660" y="637"/>
                      <a:pt x="659" y="640"/>
                    </a:cubicBezTo>
                    <a:lnTo>
                      <a:pt x="659" y="640"/>
                    </a:lnTo>
                    <a:cubicBezTo>
                      <a:pt x="571" y="778"/>
                      <a:pt x="390" y="881"/>
                      <a:pt x="382" y="885"/>
                    </a:cubicBezTo>
                    <a:lnTo>
                      <a:pt x="382" y="885"/>
                    </a:lnTo>
                    <a:cubicBezTo>
                      <a:pt x="380" y="885"/>
                      <a:pt x="379" y="886"/>
                      <a:pt x="378" y="886"/>
                    </a:cubicBezTo>
                    <a:lnTo>
                      <a:pt x="378" y="886"/>
                    </a:lnTo>
                    <a:cubicBezTo>
                      <a:pt x="370" y="887"/>
                      <a:pt x="362" y="887"/>
                      <a:pt x="354" y="8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" name="Freeform 30">
                <a:extLst>
                  <a:ext uri="{FF2B5EF4-FFF2-40B4-BE49-F238E27FC236}">
                    <a16:creationId xmlns:a16="http://schemas.microsoft.com/office/drawing/2014/main" id="{130C4975-32A4-403A-913B-F8D93DEA9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8691" y="4732851"/>
                <a:ext cx="451666" cy="432365"/>
              </a:xfrm>
              <a:custGeom>
                <a:avLst/>
                <a:gdLst>
                  <a:gd name="T0" fmla="*/ 273 w 515"/>
                  <a:gd name="T1" fmla="*/ 0 h 495"/>
                  <a:gd name="T2" fmla="*/ 273 w 515"/>
                  <a:gd name="T3" fmla="*/ 0 h 495"/>
                  <a:gd name="T4" fmla="*/ 0 w 515"/>
                  <a:gd name="T5" fmla="*/ 242 h 495"/>
                  <a:gd name="T6" fmla="*/ 218 w 515"/>
                  <a:gd name="T7" fmla="*/ 494 h 495"/>
                  <a:gd name="T8" fmla="*/ 514 w 515"/>
                  <a:gd name="T9" fmla="*/ 259 h 495"/>
                  <a:gd name="T10" fmla="*/ 273 w 515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5" h="495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86" y="137"/>
                      <a:pt x="0" y="242"/>
                      <a:pt x="0" y="242"/>
                    </a:cubicBezTo>
                    <a:lnTo>
                      <a:pt x="218" y="494"/>
                    </a:lnTo>
                    <a:lnTo>
                      <a:pt x="514" y="259"/>
                    </a:lnTo>
                    <a:lnTo>
                      <a:pt x="27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 31">
                <a:extLst>
                  <a:ext uri="{FF2B5EF4-FFF2-40B4-BE49-F238E27FC236}">
                    <a16:creationId xmlns:a16="http://schemas.microsoft.com/office/drawing/2014/main" id="{561604E4-82C7-4AF1-A76E-27698E38B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0970" y="4721269"/>
                <a:ext cx="470969" cy="451668"/>
              </a:xfrm>
              <a:custGeom>
                <a:avLst/>
                <a:gdLst>
                  <a:gd name="T0" fmla="*/ 26 w 536"/>
                  <a:gd name="T1" fmla="*/ 255 h 516"/>
                  <a:gd name="T2" fmla="*/ 229 w 536"/>
                  <a:gd name="T3" fmla="*/ 491 h 516"/>
                  <a:gd name="T4" fmla="*/ 510 w 536"/>
                  <a:gd name="T5" fmla="*/ 268 h 516"/>
                  <a:gd name="T6" fmla="*/ 285 w 536"/>
                  <a:gd name="T7" fmla="*/ 26 h 516"/>
                  <a:gd name="T8" fmla="*/ 285 w 536"/>
                  <a:gd name="T9" fmla="*/ 26 h 516"/>
                  <a:gd name="T10" fmla="*/ 26 w 536"/>
                  <a:gd name="T11" fmla="*/ 255 h 516"/>
                  <a:gd name="T12" fmla="*/ 228 w 536"/>
                  <a:gd name="T13" fmla="*/ 515 h 516"/>
                  <a:gd name="T14" fmla="*/ 228 w 536"/>
                  <a:gd name="T15" fmla="*/ 515 h 516"/>
                  <a:gd name="T16" fmla="*/ 220 w 536"/>
                  <a:gd name="T17" fmla="*/ 511 h 516"/>
                  <a:gd name="T18" fmla="*/ 3 w 536"/>
                  <a:gd name="T19" fmla="*/ 259 h 516"/>
                  <a:gd name="T20" fmla="*/ 3 w 536"/>
                  <a:gd name="T21" fmla="*/ 259 h 516"/>
                  <a:gd name="T22" fmla="*/ 0 w 536"/>
                  <a:gd name="T23" fmla="*/ 251 h 516"/>
                  <a:gd name="T24" fmla="*/ 0 w 536"/>
                  <a:gd name="T25" fmla="*/ 251 h 516"/>
                  <a:gd name="T26" fmla="*/ 5 w 536"/>
                  <a:gd name="T27" fmla="*/ 244 h 516"/>
                  <a:gd name="T28" fmla="*/ 5 w 536"/>
                  <a:gd name="T29" fmla="*/ 244 h 516"/>
                  <a:gd name="T30" fmla="*/ 275 w 536"/>
                  <a:gd name="T31" fmla="*/ 6 h 516"/>
                  <a:gd name="T32" fmla="*/ 275 w 536"/>
                  <a:gd name="T33" fmla="*/ 6 h 516"/>
                  <a:gd name="T34" fmla="*/ 282 w 536"/>
                  <a:gd name="T35" fmla="*/ 0 h 516"/>
                  <a:gd name="T36" fmla="*/ 282 w 536"/>
                  <a:gd name="T37" fmla="*/ 0 h 516"/>
                  <a:gd name="T38" fmla="*/ 290 w 536"/>
                  <a:gd name="T39" fmla="*/ 4 h 516"/>
                  <a:gd name="T40" fmla="*/ 532 w 536"/>
                  <a:gd name="T41" fmla="*/ 263 h 516"/>
                  <a:gd name="T42" fmla="*/ 532 w 536"/>
                  <a:gd name="T43" fmla="*/ 263 h 516"/>
                  <a:gd name="T44" fmla="*/ 535 w 536"/>
                  <a:gd name="T45" fmla="*/ 271 h 516"/>
                  <a:gd name="T46" fmla="*/ 535 w 536"/>
                  <a:gd name="T47" fmla="*/ 271 h 516"/>
                  <a:gd name="T48" fmla="*/ 530 w 536"/>
                  <a:gd name="T49" fmla="*/ 278 h 516"/>
                  <a:gd name="T50" fmla="*/ 234 w 536"/>
                  <a:gd name="T51" fmla="*/ 513 h 516"/>
                  <a:gd name="T52" fmla="*/ 234 w 536"/>
                  <a:gd name="T53" fmla="*/ 513 h 516"/>
                  <a:gd name="T54" fmla="*/ 228 w 536"/>
                  <a:gd name="T55" fmla="*/ 515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6" h="516">
                    <a:moveTo>
                      <a:pt x="26" y="255"/>
                    </a:moveTo>
                    <a:lnTo>
                      <a:pt x="229" y="491"/>
                    </a:lnTo>
                    <a:lnTo>
                      <a:pt x="510" y="268"/>
                    </a:lnTo>
                    <a:lnTo>
                      <a:pt x="285" y="26"/>
                    </a:lnTo>
                    <a:lnTo>
                      <a:pt x="285" y="26"/>
                    </a:lnTo>
                    <a:cubicBezTo>
                      <a:pt x="206" y="142"/>
                      <a:pt x="65" y="232"/>
                      <a:pt x="26" y="255"/>
                    </a:cubicBezTo>
                    <a:close/>
                    <a:moveTo>
                      <a:pt x="228" y="515"/>
                    </a:moveTo>
                    <a:lnTo>
                      <a:pt x="228" y="515"/>
                    </a:lnTo>
                    <a:cubicBezTo>
                      <a:pt x="225" y="515"/>
                      <a:pt x="222" y="514"/>
                      <a:pt x="220" y="511"/>
                    </a:cubicBezTo>
                    <a:lnTo>
                      <a:pt x="3" y="259"/>
                    </a:lnTo>
                    <a:lnTo>
                      <a:pt x="3" y="259"/>
                    </a:lnTo>
                    <a:cubicBezTo>
                      <a:pt x="0" y="256"/>
                      <a:pt x="0" y="254"/>
                      <a:pt x="0" y="251"/>
                    </a:cubicBezTo>
                    <a:lnTo>
                      <a:pt x="0" y="251"/>
                    </a:lnTo>
                    <a:cubicBezTo>
                      <a:pt x="1" y="247"/>
                      <a:pt x="3" y="245"/>
                      <a:pt x="5" y="244"/>
                    </a:cubicBezTo>
                    <a:lnTo>
                      <a:pt x="5" y="244"/>
                    </a:lnTo>
                    <a:cubicBezTo>
                      <a:pt x="7" y="243"/>
                      <a:pt x="190" y="140"/>
                      <a:pt x="275" y="6"/>
                    </a:cubicBezTo>
                    <a:lnTo>
                      <a:pt x="275" y="6"/>
                    </a:lnTo>
                    <a:cubicBezTo>
                      <a:pt x="276" y="3"/>
                      <a:pt x="280" y="1"/>
                      <a:pt x="282" y="0"/>
                    </a:cubicBezTo>
                    <a:lnTo>
                      <a:pt x="282" y="0"/>
                    </a:lnTo>
                    <a:cubicBezTo>
                      <a:pt x="285" y="0"/>
                      <a:pt x="288" y="1"/>
                      <a:pt x="290" y="4"/>
                    </a:cubicBezTo>
                    <a:lnTo>
                      <a:pt x="532" y="263"/>
                    </a:lnTo>
                    <a:lnTo>
                      <a:pt x="532" y="263"/>
                    </a:lnTo>
                    <a:cubicBezTo>
                      <a:pt x="534" y="265"/>
                      <a:pt x="535" y="268"/>
                      <a:pt x="535" y="271"/>
                    </a:cubicBezTo>
                    <a:lnTo>
                      <a:pt x="535" y="271"/>
                    </a:lnTo>
                    <a:cubicBezTo>
                      <a:pt x="534" y="274"/>
                      <a:pt x="533" y="276"/>
                      <a:pt x="530" y="278"/>
                    </a:cubicBezTo>
                    <a:lnTo>
                      <a:pt x="234" y="513"/>
                    </a:lnTo>
                    <a:lnTo>
                      <a:pt x="234" y="513"/>
                    </a:lnTo>
                    <a:cubicBezTo>
                      <a:pt x="233" y="514"/>
                      <a:pt x="230" y="515"/>
                      <a:pt x="228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" name="Freeform 32">
                <a:extLst>
                  <a:ext uri="{FF2B5EF4-FFF2-40B4-BE49-F238E27FC236}">
                    <a16:creationId xmlns:a16="http://schemas.microsoft.com/office/drawing/2014/main" id="{EB709507-A9F0-4FF8-B0CC-EE4800310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6453" y="4867964"/>
                <a:ext cx="81070" cy="81070"/>
              </a:xfrm>
              <a:custGeom>
                <a:avLst/>
                <a:gdLst>
                  <a:gd name="T0" fmla="*/ 46 w 94"/>
                  <a:gd name="T1" fmla="*/ 19 h 94"/>
                  <a:gd name="T2" fmla="*/ 46 w 94"/>
                  <a:gd name="T3" fmla="*/ 19 h 94"/>
                  <a:gd name="T4" fmla="*/ 20 w 94"/>
                  <a:gd name="T5" fmla="*/ 47 h 94"/>
                  <a:gd name="T6" fmla="*/ 20 w 94"/>
                  <a:gd name="T7" fmla="*/ 47 h 94"/>
                  <a:gd name="T8" fmla="*/ 46 w 94"/>
                  <a:gd name="T9" fmla="*/ 73 h 94"/>
                  <a:gd name="T10" fmla="*/ 46 w 94"/>
                  <a:gd name="T11" fmla="*/ 73 h 94"/>
                  <a:gd name="T12" fmla="*/ 73 w 94"/>
                  <a:gd name="T13" fmla="*/ 47 h 94"/>
                  <a:gd name="T14" fmla="*/ 73 w 94"/>
                  <a:gd name="T15" fmla="*/ 47 h 94"/>
                  <a:gd name="T16" fmla="*/ 46 w 94"/>
                  <a:gd name="T17" fmla="*/ 19 h 94"/>
                  <a:gd name="T18" fmla="*/ 46 w 94"/>
                  <a:gd name="T19" fmla="*/ 93 h 94"/>
                  <a:gd name="T20" fmla="*/ 46 w 94"/>
                  <a:gd name="T21" fmla="*/ 93 h 94"/>
                  <a:gd name="T22" fmla="*/ 0 w 94"/>
                  <a:gd name="T23" fmla="*/ 47 h 94"/>
                  <a:gd name="T24" fmla="*/ 0 w 94"/>
                  <a:gd name="T25" fmla="*/ 47 h 94"/>
                  <a:gd name="T26" fmla="*/ 46 w 94"/>
                  <a:gd name="T27" fmla="*/ 0 h 94"/>
                  <a:gd name="T28" fmla="*/ 46 w 94"/>
                  <a:gd name="T29" fmla="*/ 0 h 94"/>
                  <a:gd name="T30" fmla="*/ 93 w 94"/>
                  <a:gd name="T31" fmla="*/ 47 h 94"/>
                  <a:gd name="T32" fmla="*/ 93 w 94"/>
                  <a:gd name="T33" fmla="*/ 47 h 94"/>
                  <a:gd name="T34" fmla="*/ 46 w 94"/>
                  <a:gd name="T35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4" h="94">
                    <a:moveTo>
                      <a:pt x="46" y="19"/>
                    </a:moveTo>
                    <a:lnTo>
                      <a:pt x="46" y="19"/>
                    </a:lnTo>
                    <a:cubicBezTo>
                      <a:pt x="32" y="19"/>
                      <a:pt x="20" y="32"/>
                      <a:pt x="20" y="47"/>
                    </a:cubicBezTo>
                    <a:lnTo>
                      <a:pt x="20" y="47"/>
                    </a:lnTo>
                    <a:cubicBezTo>
                      <a:pt x="20" y="61"/>
                      <a:pt x="32" y="73"/>
                      <a:pt x="46" y="73"/>
                    </a:cubicBezTo>
                    <a:lnTo>
                      <a:pt x="46" y="73"/>
                    </a:lnTo>
                    <a:cubicBezTo>
                      <a:pt x="61" y="73"/>
                      <a:pt x="73" y="61"/>
                      <a:pt x="73" y="47"/>
                    </a:cubicBezTo>
                    <a:lnTo>
                      <a:pt x="73" y="47"/>
                    </a:lnTo>
                    <a:cubicBezTo>
                      <a:pt x="73" y="32"/>
                      <a:pt x="61" y="19"/>
                      <a:pt x="46" y="19"/>
                    </a:cubicBezTo>
                    <a:close/>
                    <a:moveTo>
                      <a:pt x="46" y="93"/>
                    </a:moveTo>
                    <a:lnTo>
                      <a:pt x="46" y="93"/>
                    </a:lnTo>
                    <a:cubicBezTo>
                      <a:pt x="21" y="93"/>
                      <a:pt x="0" y="72"/>
                      <a:pt x="0" y="47"/>
                    </a:cubicBezTo>
                    <a:lnTo>
                      <a:pt x="0" y="47"/>
                    </a:lnTo>
                    <a:cubicBezTo>
                      <a:pt x="0" y="21"/>
                      <a:pt x="21" y="0"/>
                      <a:pt x="46" y="0"/>
                    </a:cubicBezTo>
                    <a:lnTo>
                      <a:pt x="46" y="0"/>
                    </a:lnTo>
                    <a:cubicBezTo>
                      <a:pt x="72" y="0"/>
                      <a:pt x="93" y="21"/>
                      <a:pt x="93" y="47"/>
                    </a:cubicBezTo>
                    <a:lnTo>
                      <a:pt x="93" y="47"/>
                    </a:lnTo>
                    <a:cubicBezTo>
                      <a:pt x="93" y="72"/>
                      <a:pt x="72" y="93"/>
                      <a:pt x="46" y="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6F9A8FE-5D6D-4EC0-B526-8EC2D99CB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9568" y="4409342"/>
                <a:ext cx="324877" cy="376675"/>
              </a:xfrm>
              <a:custGeom>
                <a:avLst/>
                <a:gdLst>
                  <a:gd name="connsiteX0" fmla="*/ 239946 w 324877"/>
                  <a:gd name="connsiteY0" fmla="*/ 177695 h 376675"/>
                  <a:gd name="connsiteX1" fmla="*/ 249623 w 324877"/>
                  <a:gd name="connsiteY1" fmla="*/ 183858 h 376675"/>
                  <a:gd name="connsiteX2" fmla="*/ 243465 w 324877"/>
                  <a:gd name="connsiteY2" fmla="*/ 241087 h 376675"/>
                  <a:gd name="connsiteX3" fmla="*/ 194199 w 324877"/>
                  <a:gd name="connsiteY3" fmla="*/ 264859 h 376675"/>
                  <a:gd name="connsiteX4" fmla="*/ 172205 w 324877"/>
                  <a:gd name="connsiteY4" fmla="*/ 310642 h 376675"/>
                  <a:gd name="connsiteX5" fmla="*/ 118541 w 324877"/>
                  <a:gd name="connsiteY5" fmla="*/ 323848 h 376675"/>
                  <a:gd name="connsiteX6" fmla="*/ 82471 w 324877"/>
                  <a:gd name="connsiteY6" fmla="*/ 370512 h 376675"/>
                  <a:gd name="connsiteX7" fmla="*/ 54319 w 324877"/>
                  <a:gd name="connsiteY7" fmla="*/ 376675 h 376675"/>
                  <a:gd name="connsiteX8" fmla="*/ 1534 w 324877"/>
                  <a:gd name="connsiteY8" fmla="*/ 352022 h 376675"/>
                  <a:gd name="connsiteX9" fmla="*/ 3294 w 324877"/>
                  <a:gd name="connsiteY9" fmla="*/ 339696 h 376675"/>
                  <a:gd name="connsiteX10" fmla="*/ 15610 w 324877"/>
                  <a:gd name="connsiteY10" fmla="*/ 340577 h 376675"/>
                  <a:gd name="connsiteX11" fmla="*/ 74553 w 324877"/>
                  <a:gd name="connsiteY11" fmla="*/ 354664 h 376675"/>
                  <a:gd name="connsiteX12" fmla="*/ 100946 w 324877"/>
                  <a:gd name="connsiteY12" fmla="*/ 315044 h 376675"/>
                  <a:gd name="connsiteX13" fmla="*/ 104465 w 324877"/>
                  <a:gd name="connsiteY13" fmla="*/ 308000 h 376675"/>
                  <a:gd name="connsiteX14" fmla="*/ 111503 w 324877"/>
                  <a:gd name="connsiteY14" fmla="*/ 307120 h 376675"/>
                  <a:gd name="connsiteX15" fmla="*/ 161648 w 324877"/>
                  <a:gd name="connsiteY15" fmla="*/ 296554 h 376675"/>
                  <a:gd name="connsiteX16" fmla="*/ 177484 w 324877"/>
                  <a:gd name="connsiteY16" fmla="*/ 256935 h 376675"/>
                  <a:gd name="connsiteX17" fmla="*/ 179243 w 324877"/>
                  <a:gd name="connsiteY17" fmla="*/ 250771 h 376675"/>
                  <a:gd name="connsiteX18" fmla="*/ 185402 w 324877"/>
                  <a:gd name="connsiteY18" fmla="*/ 248130 h 376675"/>
                  <a:gd name="connsiteX19" fmla="*/ 230269 w 324877"/>
                  <a:gd name="connsiteY19" fmla="*/ 229641 h 376675"/>
                  <a:gd name="connsiteX20" fmla="*/ 233788 w 324877"/>
                  <a:gd name="connsiteY20" fmla="*/ 189140 h 376675"/>
                  <a:gd name="connsiteX21" fmla="*/ 239946 w 324877"/>
                  <a:gd name="connsiteY21" fmla="*/ 177695 h 376675"/>
                  <a:gd name="connsiteX22" fmla="*/ 286125 w 324877"/>
                  <a:gd name="connsiteY22" fmla="*/ 114 h 376675"/>
                  <a:gd name="connsiteX23" fmla="*/ 294828 w 324877"/>
                  <a:gd name="connsiteY23" fmla="*/ 8010 h 376675"/>
                  <a:gd name="connsiteX24" fmla="*/ 287866 w 324877"/>
                  <a:gd name="connsiteY24" fmla="*/ 16784 h 376675"/>
                  <a:gd name="connsiteX25" fmla="*/ 199970 w 324877"/>
                  <a:gd name="connsiteY25" fmla="*/ 48369 h 376675"/>
                  <a:gd name="connsiteX26" fmla="*/ 196489 w 324877"/>
                  <a:gd name="connsiteY26" fmla="*/ 69425 h 376675"/>
                  <a:gd name="connsiteX27" fmla="*/ 317454 w 324877"/>
                  <a:gd name="connsiteY27" fmla="*/ 127331 h 376675"/>
                  <a:gd name="connsiteX28" fmla="*/ 323546 w 324877"/>
                  <a:gd name="connsiteY28" fmla="*/ 129963 h 376675"/>
                  <a:gd name="connsiteX29" fmla="*/ 322676 w 324877"/>
                  <a:gd name="connsiteY29" fmla="*/ 144001 h 376675"/>
                  <a:gd name="connsiteX30" fmla="*/ 313973 w 324877"/>
                  <a:gd name="connsiteY30" fmla="*/ 335267 h 376675"/>
                  <a:gd name="connsiteX31" fmla="*/ 307881 w 324877"/>
                  <a:gd name="connsiteY31" fmla="*/ 345795 h 376675"/>
                  <a:gd name="connsiteX32" fmla="*/ 305271 w 324877"/>
                  <a:gd name="connsiteY32" fmla="*/ 345795 h 376675"/>
                  <a:gd name="connsiteX33" fmla="*/ 297438 w 324877"/>
                  <a:gd name="connsiteY33" fmla="*/ 339653 h 376675"/>
                  <a:gd name="connsiteX34" fmla="*/ 305271 w 324877"/>
                  <a:gd name="connsiteY34" fmla="*/ 142247 h 376675"/>
                  <a:gd name="connsiteX35" fmla="*/ 179084 w 324877"/>
                  <a:gd name="connsiteY35" fmla="*/ 72935 h 376675"/>
                  <a:gd name="connsiteX36" fmla="*/ 186046 w 324877"/>
                  <a:gd name="connsiteY36" fmla="*/ 38718 h 376675"/>
                  <a:gd name="connsiteX37" fmla="*/ 286125 w 324877"/>
                  <a:gd name="connsiteY37" fmla="*/ 114 h 37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24877" h="376675">
                    <a:moveTo>
                      <a:pt x="239946" y="177695"/>
                    </a:moveTo>
                    <a:cubicBezTo>
                      <a:pt x="244345" y="176814"/>
                      <a:pt x="249623" y="179456"/>
                      <a:pt x="249623" y="183858"/>
                    </a:cubicBezTo>
                    <a:cubicBezTo>
                      <a:pt x="256661" y="207630"/>
                      <a:pt x="254022" y="226119"/>
                      <a:pt x="243465" y="241087"/>
                    </a:cubicBezTo>
                    <a:cubicBezTo>
                      <a:pt x="230269" y="258695"/>
                      <a:pt x="206516" y="263978"/>
                      <a:pt x="194199" y="264859"/>
                    </a:cubicBezTo>
                    <a:cubicBezTo>
                      <a:pt x="192440" y="284228"/>
                      <a:pt x="185402" y="300076"/>
                      <a:pt x="172205" y="310642"/>
                    </a:cubicBezTo>
                    <a:cubicBezTo>
                      <a:pt x="154610" y="325609"/>
                      <a:pt x="131737" y="325609"/>
                      <a:pt x="118541" y="323848"/>
                    </a:cubicBezTo>
                    <a:cubicBezTo>
                      <a:pt x="115902" y="337055"/>
                      <a:pt x="107984" y="358185"/>
                      <a:pt x="82471" y="370512"/>
                    </a:cubicBezTo>
                    <a:cubicBezTo>
                      <a:pt x="72794" y="374033"/>
                      <a:pt x="62237" y="376675"/>
                      <a:pt x="54319" y="376675"/>
                    </a:cubicBezTo>
                    <a:cubicBezTo>
                      <a:pt x="28806" y="376675"/>
                      <a:pt x="9452" y="361707"/>
                      <a:pt x="1534" y="352022"/>
                    </a:cubicBezTo>
                    <a:cubicBezTo>
                      <a:pt x="-1105" y="348501"/>
                      <a:pt x="-225" y="342338"/>
                      <a:pt x="3294" y="339696"/>
                    </a:cubicBezTo>
                    <a:cubicBezTo>
                      <a:pt x="7692" y="336174"/>
                      <a:pt x="12971" y="337055"/>
                      <a:pt x="15610" y="340577"/>
                    </a:cubicBezTo>
                    <a:cubicBezTo>
                      <a:pt x="16490" y="342338"/>
                      <a:pt x="39363" y="370512"/>
                      <a:pt x="74553" y="354664"/>
                    </a:cubicBezTo>
                    <a:cubicBezTo>
                      <a:pt x="101826" y="342338"/>
                      <a:pt x="100946" y="316805"/>
                      <a:pt x="100946" y="315044"/>
                    </a:cubicBezTo>
                    <a:cubicBezTo>
                      <a:pt x="100946" y="313283"/>
                      <a:pt x="101826" y="309761"/>
                      <a:pt x="104465" y="308000"/>
                    </a:cubicBezTo>
                    <a:cubicBezTo>
                      <a:pt x="107104" y="307120"/>
                      <a:pt x="108864" y="306239"/>
                      <a:pt x="111503" y="307120"/>
                    </a:cubicBezTo>
                    <a:cubicBezTo>
                      <a:pt x="112383" y="307120"/>
                      <a:pt x="144053" y="312402"/>
                      <a:pt x="161648" y="296554"/>
                    </a:cubicBezTo>
                    <a:cubicBezTo>
                      <a:pt x="172205" y="288631"/>
                      <a:pt x="177484" y="275424"/>
                      <a:pt x="177484" y="256935"/>
                    </a:cubicBezTo>
                    <a:cubicBezTo>
                      <a:pt x="177484" y="254293"/>
                      <a:pt x="178364" y="252532"/>
                      <a:pt x="179243" y="250771"/>
                    </a:cubicBezTo>
                    <a:cubicBezTo>
                      <a:pt x="181003" y="249011"/>
                      <a:pt x="183642" y="248130"/>
                      <a:pt x="185402" y="248130"/>
                    </a:cubicBezTo>
                    <a:cubicBezTo>
                      <a:pt x="185402" y="248130"/>
                      <a:pt x="216193" y="248130"/>
                      <a:pt x="230269" y="229641"/>
                    </a:cubicBezTo>
                    <a:cubicBezTo>
                      <a:pt x="237307" y="220836"/>
                      <a:pt x="238187" y="206749"/>
                      <a:pt x="233788" y="189140"/>
                    </a:cubicBezTo>
                    <a:cubicBezTo>
                      <a:pt x="232028" y="183858"/>
                      <a:pt x="235547" y="178575"/>
                      <a:pt x="239946" y="177695"/>
                    </a:cubicBezTo>
                    <a:close/>
                    <a:moveTo>
                      <a:pt x="286125" y="114"/>
                    </a:moveTo>
                    <a:cubicBezTo>
                      <a:pt x="291347" y="-764"/>
                      <a:pt x="294828" y="3623"/>
                      <a:pt x="294828" y="8010"/>
                    </a:cubicBezTo>
                    <a:cubicBezTo>
                      <a:pt x="295698" y="12397"/>
                      <a:pt x="292217" y="16784"/>
                      <a:pt x="287866" y="16784"/>
                    </a:cubicBezTo>
                    <a:cubicBezTo>
                      <a:pt x="268720" y="18538"/>
                      <a:pt x="216505" y="26435"/>
                      <a:pt x="199970" y="48369"/>
                    </a:cubicBezTo>
                    <a:cubicBezTo>
                      <a:pt x="194748" y="54510"/>
                      <a:pt x="193878" y="61529"/>
                      <a:pt x="196489" y="69425"/>
                    </a:cubicBezTo>
                    <a:cubicBezTo>
                      <a:pt x="203451" y="104520"/>
                      <a:pt x="303530" y="125577"/>
                      <a:pt x="317454" y="127331"/>
                    </a:cubicBezTo>
                    <a:cubicBezTo>
                      <a:pt x="319195" y="127331"/>
                      <a:pt x="321805" y="128209"/>
                      <a:pt x="323546" y="129963"/>
                    </a:cubicBezTo>
                    <a:cubicBezTo>
                      <a:pt x="326157" y="134350"/>
                      <a:pt x="324416" y="136982"/>
                      <a:pt x="322676" y="144001"/>
                    </a:cubicBezTo>
                    <a:cubicBezTo>
                      <a:pt x="302660" y="205417"/>
                      <a:pt x="300049" y="270342"/>
                      <a:pt x="313973" y="335267"/>
                    </a:cubicBezTo>
                    <a:cubicBezTo>
                      <a:pt x="315714" y="339653"/>
                      <a:pt x="313103" y="344918"/>
                      <a:pt x="307881" y="345795"/>
                    </a:cubicBezTo>
                    <a:cubicBezTo>
                      <a:pt x="307011" y="345795"/>
                      <a:pt x="307011" y="345795"/>
                      <a:pt x="305271" y="345795"/>
                    </a:cubicBezTo>
                    <a:cubicBezTo>
                      <a:pt x="301790" y="345795"/>
                      <a:pt x="299179" y="343163"/>
                      <a:pt x="297438" y="339653"/>
                    </a:cubicBezTo>
                    <a:cubicBezTo>
                      <a:pt x="282644" y="272096"/>
                      <a:pt x="285255" y="205417"/>
                      <a:pt x="305271" y="142247"/>
                    </a:cubicBezTo>
                    <a:cubicBezTo>
                      <a:pt x="274812" y="136105"/>
                      <a:pt x="189527" y="115926"/>
                      <a:pt x="179084" y="72935"/>
                    </a:cubicBezTo>
                    <a:cubicBezTo>
                      <a:pt x="176473" y="60652"/>
                      <a:pt x="178214" y="48369"/>
                      <a:pt x="186046" y="38718"/>
                    </a:cubicBezTo>
                    <a:cubicBezTo>
                      <a:pt x="210413" y="5378"/>
                      <a:pt x="283514" y="114"/>
                      <a:pt x="286125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" name="Freeform 35">
                <a:extLst>
                  <a:ext uri="{FF2B5EF4-FFF2-40B4-BE49-F238E27FC236}">
                    <a16:creationId xmlns:a16="http://schemas.microsoft.com/office/drawing/2014/main" id="{4F56AB70-5631-42AD-B492-A9ABD902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1170" y="7184204"/>
                <a:ext cx="104230" cy="223903"/>
              </a:xfrm>
              <a:custGeom>
                <a:avLst/>
                <a:gdLst>
                  <a:gd name="T0" fmla="*/ 105 w 117"/>
                  <a:gd name="T1" fmla="*/ 256 h 257"/>
                  <a:gd name="T2" fmla="*/ 105 w 117"/>
                  <a:gd name="T3" fmla="*/ 256 h 257"/>
                  <a:gd name="T4" fmla="*/ 96 w 117"/>
                  <a:gd name="T5" fmla="*/ 250 h 257"/>
                  <a:gd name="T6" fmla="*/ 2 w 117"/>
                  <a:gd name="T7" fmla="*/ 14 h 257"/>
                  <a:gd name="T8" fmla="*/ 2 w 117"/>
                  <a:gd name="T9" fmla="*/ 14 h 257"/>
                  <a:gd name="T10" fmla="*/ 8 w 117"/>
                  <a:gd name="T11" fmla="*/ 2 h 257"/>
                  <a:gd name="T12" fmla="*/ 8 w 117"/>
                  <a:gd name="T13" fmla="*/ 2 h 257"/>
                  <a:gd name="T14" fmla="*/ 20 w 117"/>
                  <a:gd name="T15" fmla="*/ 7 h 257"/>
                  <a:gd name="T16" fmla="*/ 114 w 117"/>
                  <a:gd name="T17" fmla="*/ 243 h 257"/>
                  <a:gd name="T18" fmla="*/ 114 w 117"/>
                  <a:gd name="T19" fmla="*/ 243 h 257"/>
                  <a:gd name="T20" fmla="*/ 108 w 117"/>
                  <a:gd name="T21" fmla="*/ 255 h 257"/>
                  <a:gd name="T22" fmla="*/ 108 w 117"/>
                  <a:gd name="T23" fmla="*/ 255 h 257"/>
                  <a:gd name="T24" fmla="*/ 105 w 117"/>
                  <a:gd name="T25" fmla="*/ 25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257">
                    <a:moveTo>
                      <a:pt x="105" y="256"/>
                    </a:moveTo>
                    <a:lnTo>
                      <a:pt x="105" y="256"/>
                    </a:lnTo>
                    <a:cubicBezTo>
                      <a:pt x="101" y="256"/>
                      <a:pt x="97" y="253"/>
                      <a:pt x="96" y="250"/>
                    </a:cubicBezTo>
                    <a:lnTo>
                      <a:pt x="2" y="14"/>
                    </a:lnTo>
                    <a:lnTo>
                      <a:pt x="2" y="14"/>
                    </a:lnTo>
                    <a:cubicBezTo>
                      <a:pt x="0" y="10"/>
                      <a:pt x="3" y="3"/>
                      <a:pt x="8" y="2"/>
                    </a:cubicBezTo>
                    <a:lnTo>
                      <a:pt x="8" y="2"/>
                    </a:lnTo>
                    <a:cubicBezTo>
                      <a:pt x="12" y="0"/>
                      <a:pt x="19" y="2"/>
                      <a:pt x="20" y="7"/>
                    </a:cubicBezTo>
                    <a:lnTo>
                      <a:pt x="114" y="243"/>
                    </a:lnTo>
                    <a:lnTo>
                      <a:pt x="114" y="243"/>
                    </a:lnTo>
                    <a:cubicBezTo>
                      <a:pt x="116" y="247"/>
                      <a:pt x="113" y="253"/>
                      <a:pt x="108" y="255"/>
                    </a:cubicBezTo>
                    <a:lnTo>
                      <a:pt x="108" y="255"/>
                    </a:lnTo>
                    <a:cubicBezTo>
                      <a:pt x="107" y="256"/>
                      <a:pt x="107" y="256"/>
                      <a:pt x="105" y="2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 36">
                <a:extLst>
                  <a:ext uri="{FF2B5EF4-FFF2-40B4-BE49-F238E27FC236}">
                    <a16:creationId xmlns:a16="http://schemas.microsoft.com/office/drawing/2014/main" id="{256164E1-9E39-4F31-9BBE-95DD16DBB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2252" y="3339246"/>
                <a:ext cx="934217" cy="1710158"/>
              </a:xfrm>
              <a:custGeom>
                <a:avLst/>
                <a:gdLst>
                  <a:gd name="T0" fmla="*/ 986 w 1066"/>
                  <a:gd name="T1" fmla="*/ 621 h 1955"/>
                  <a:gd name="T2" fmla="*/ 986 w 1066"/>
                  <a:gd name="T3" fmla="*/ 621 h 1955"/>
                  <a:gd name="T4" fmla="*/ 744 w 1066"/>
                  <a:gd name="T5" fmla="*/ 71 h 1955"/>
                  <a:gd name="T6" fmla="*/ 744 w 1066"/>
                  <a:gd name="T7" fmla="*/ 71 h 1955"/>
                  <a:gd name="T8" fmla="*/ 220 w 1066"/>
                  <a:gd name="T9" fmla="*/ 364 h 1955"/>
                  <a:gd name="T10" fmla="*/ 220 w 1066"/>
                  <a:gd name="T11" fmla="*/ 364 h 1955"/>
                  <a:gd name="T12" fmla="*/ 212 w 1066"/>
                  <a:gd name="T13" fmla="*/ 1030 h 1955"/>
                  <a:gd name="T14" fmla="*/ 212 w 1066"/>
                  <a:gd name="T15" fmla="*/ 1030 h 1955"/>
                  <a:gd name="T16" fmla="*/ 344 w 1066"/>
                  <a:gd name="T17" fmla="*/ 1066 h 1955"/>
                  <a:gd name="T18" fmla="*/ 403 w 1066"/>
                  <a:gd name="T19" fmla="*/ 1335 h 1955"/>
                  <a:gd name="T20" fmla="*/ 345 w 1066"/>
                  <a:gd name="T21" fmla="*/ 1558 h 1955"/>
                  <a:gd name="T22" fmla="*/ 485 w 1066"/>
                  <a:gd name="T23" fmla="*/ 1954 h 1955"/>
                  <a:gd name="T24" fmla="*/ 774 w 1066"/>
                  <a:gd name="T25" fmla="*/ 1611 h 1955"/>
                  <a:gd name="T26" fmla="*/ 810 w 1066"/>
                  <a:gd name="T27" fmla="*/ 1335 h 1955"/>
                  <a:gd name="T28" fmla="*/ 734 w 1066"/>
                  <a:gd name="T29" fmla="*/ 991 h 1955"/>
                  <a:gd name="T30" fmla="*/ 734 w 1066"/>
                  <a:gd name="T31" fmla="*/ 991 h 1955"/>
                  <a:gd name="T32" fmla="*/ 986 w 1066"/>
                  <a:gd name="T33" fmla="*/ 621 h 1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6" h="1955">
                    <a:moveTo>
                      <a:pt x="986" y="621"/>
                    </a:moveTo>
                    <a:lnTo>
                      <a:pt x="986" y="621"/>
                    </a:lnTo>
                    <a:cubicBezTo>
                      <a:pt x="1065" y="388"/>
                      <a:pt x="956" y="141"/>
                      <a:pt x="744" y="71"/>
                    </a:cubicBezTo>
                    <a:lnTo>
                      <a:pt x="744" y="71"/>
                    </a:lnTo>
                    <a:cubicBezTo>
                      <a:pt x="531" y="0"/>
                      <a:pt x="297" y="131"/>
                      <a:pt x="220" y="364"/>
                    </a:cubicBezTo>
                    <a:lnTo>
                      <a:pt x="220" y="364"/>
                    </a:lnTo>
                    <a:cubicBezTo>
                      <a:pt x="141" y="597"/>
                      <a:pt x="0" y="955"/>
                      <a:pt x="212" y="1030"/>
                    </a:cubicBezTo>
                    <a:lnTo>
                      <a:pt x="212" y="1030"/>
                    </a:lnTo>
                    <a:cubicBezTo>
                      <a:pt x="258" y="1047"/>
                      <a:pt x="303" y="1058"/>
                      <a:pt x="344" y="1066"/>
                    </a:cubicBezTo>
                    <a:lnTo>
                      <a:pt x="403" y="1335"/>
                    </a:lnTo>
                    <a:lnTo>
                      <a:pt x="345" y="1558"/>
                    </a:lnTo>
                    <a:lnTo>
                      <a:pt x="485" y="1954"/>
                    </a:lnTo>
                    <a:lnTo>
                      <a:pt x="774" y="1611"/>
                    </a:lnTo>
                    <a:lnTo>
                      <a:pt x="810" y="1335"/>
                    </a:lnTo>
                    <a:lnTo>
                      <a:pt x="734" y="991"/>
                    </a:lnTo>
                    <a:lnTo>
                      <a:pt x="734" y="991"/>
                    </a:lnTo>
                    <a:cubicBezTo>
                      <a:pt x="869" y="897"/>
                      <a:pt x="946" y="743"/>
                      <a:pt x="986" y="6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" name="Freeform 37">
                <a:extLst>
                  <a:ext uri="{FF2B5EF4-FFF2-40B4-BE49-F238E27FC236}">
                    <a16:creationId xmlns:a16="http://schemas.microsoft.com/office/drawing/2014/main" id="{47298698-6268-40ED-A614-9B13289B7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2252" y="3327666"/>
                <a:ext cx="938076" cy="1729459"/>
              </a:xfrm>
              <a:custGeom>
                <a:avLst/>
                <a:gdLst>
                  <a:gd name="T0" fmla="*/ 982 w 1072"/>
                  <a:gd name="T1" fmla="*/ 632 h 1977"/>
                  <a:gd name="T2" fmla="*/ 983 w 1072"/>
                  <a:gd name="T3" fmla="*/ 632 h 1977"/>
                  <a:gd name="T4" fmla="*/ 982 w 1072"/>
                  <a:gd name="T5" fmla="*/ 632 h 1977"/>
                  <a:gd name="T6" fmla="*/ 351 w 1072"/>
                  <a:gd name="T7" fmla="*/ 1568 h 1977"/>
                  <a:gd name="T8" fmla="*/ 485 w 1072"/>
                  <a:gd name="T9" fmla="*/ 1946 h 1977"/>
                  <a:gd name="T10" fmla="*/ 761 w 1072"/>
                  <a:gd name="T11" fmla="*/ 1617 h 1977"/>
                  <a:gd name="T12" fmla="*/ 796 w 1072"/>
                  <a:gd name="T13" fmla="*/ 1347 h 1977"/>
                  <a:gd name="T14" fmla="*/ 720 w 1072"/>
                  <a:gd name="T15" fmla="*/ 1004 h 1977"/>
                  <a:gd name="T16" fmla="*/ 720 w 1072"/>
                  <a:gd name="T17" fmla="*/ 1004 h 1977"/>
                  <a:gd name="T18" fmla="*/ 725 w 1072"/>
                  <a:gd name="T19" fmla="*/ 994 h 1977"/>
                  <a:gd name="T20" fmla="*/ 725 w 1072"/>
                  <a:gd name="T21" fmla="*/ 994 h 1977"/>
                  <a:gd name="T22" fmla="*/ 974 w 1072"/>
                  <a:gd name="T23" fmla="*/ 629 h 1977"/>
                  <a:gd name="T24" fmla="*/ 974 w 1072"/>
                  <a:gd name="T25" fmla="*/ 629 h 1977"/>
                  <a:gd name="T26" fmla="*/ 736 w 1072"/>
                  <a:gd name="T27" fmla="*/ 91 h 1977"/>
                  <a:gd name="T28" fmla="*/ 736 w 1072"/>
                  <a:gd name="T29" fmla="*/ 91 h 1977"/>
                  <a:gd name="T30" fmla="*/ 225 w 1072"/>
                  <a:gd name="T31" fmla="*/ 379 h 1977"/>
                  <a:gd name="T32" fmla="*/ 225 w 1072"/>
                  <a:gd name="T33" fmla="*/ 379 h 1977"/>
                  <a:gd name="T34" fmla="*/ 206 w 1072"/>
                  <a:gd name="T35" fmla="*/ 433 h 1977"/>
                  <a:gd name="T36" fmla="*/ 206 w 1072"/>
                  <a:gd name="T37" fmla="*/ 433 h 1977"/>
                  <a:gd name="T38" fmla="*/ 211 w 1072"/>
                  <a:gd name="T39" fmla="*/ 1032 h 1977"/>
                  <a:gd name="T40" fmla="*/ 211 w 1072"/>
                  <a:gd name="T41" fmla="*/ 1032 h 1977"/>
                  <a:gd name="T42" fmla="*/ 342 w 1072"/>
                  <a:gd name="T43" fmla="*/ 1067 h 1977"/>
                  <a:gd name="T44" fmla="*/ 342 w 1072"/>
                  <a:gd name="T45" fmla="*/ 1067 h 1977"/>
                  <a:gd name="T46" fmla="*/ 350 w 1072"/>
                  <a:gd name="T47" fmla="*/ 1075 h 1977"/>
                  <a:gd name="T48" fmla="*/ 409 w 1072"/>
                  <a:gd name="T49" fmla="*/ 1344 h 1977"/>
                  <a:gd name="T50" fmla="*/ 409 w 1072"/>
                  <a:gd name="T51" fmla="*/ 1344 h 1977"/>
                  <a:gd name="T52" fmla="*/ 409 w 1072"/>
                  <a:gd name="T53" fmla="*/ 1349 h 1977"/>
                  <a:gd name="T54" fmla="*/ 351 w 1072"/>
                  <a:gd name="T55" fmla="*/ 1568 h 1977"/>
                  <a:gd name="T56" fmla="*/ 481 w 1072"/>
                  <a:gd name="T57" fmla="*/ 1976 h 1977"/>
                  <a:gd name="T58" fmla="*/ 481 w 1072"/>
                  <a:gd name="T59" fmla="*/ 1976 h 1977"/>
                  <a:gd name="T60" fmla="*/ 480 w 1072"/>
                  <a:gd name="T61" fmla="*/ 1976 h 1977"/>
                  <a:gd name="T62" fmla="*/ 480 w 1072"/>
                  <a:gd name="T63" fmla="*/ 1976 h 1977"/>
                  <a:gd name="T64" fmla="*/ 473 w 1072"/>
                  <a:gd name="T65" fmla="*/ 1969 h 1977"/>
                  <a:gd name="T66" fmla="*/ 332 w 1072"/>
                  <a:gd name="T67" fmla="*/ 1571 h 1977"/>
                  <a:gd name="T68" fmla="*/ 332 w 1072"/>
                  <a:gd name="T69" fmla="*/ 1571 h 1977"/>
                  <a:gd name="T70" fmla="*/ 332 w 1072"/>
                  <a:gd name="T71" fmla="*/ 1566 h 1977"/>
                  <a:gd name="T72" fmla="*/ 389 w 1072"/>
                  <a:gd name="T73" fmla="*/ 1346 h 1977"/>
                  <a:gd name="T74" fmla="*/ 332 w 1072"/>
                  <a:gd name="T75" fmla="*/ 1085 h 1977"/>
                  <a:gd name="T76" fmla="*/ 332 w 1072"/>
                  <a:gd name="T77" fmla="*/ 1085 h 1977"/>
                  <a:gd name="T78" fmla="*/ 204 w 1072"/>
                  <a:gd name="T79" fmla="*/ 1051 h 1977"/>
                  <a:gd name="T80" fmla="*/ 204 w 1072"/>
                  <a:gd name="T81" fmla="*/ 1051 h 1977"/>
                  <a:gd name="T82" fmla="*/ 188 w 1072"/>
                  <a:gd name="T83" fmla="*/ 427 h 1977"/>
                  <a:gd name="T84" fmla="*/ 188 w 1072"/>
                  <a:gd name="T85" fmla="*/ 427 h 1977"/>
                  <a:gd name="T86" fmla="*/ 206 w 1072"/>
                  <a:gd name="T87" fmla="*/ 373 h 1977"/>
                  <a:gd name="T88" fmla="*/ 206 w 1072"/>
                  <a:gd name="T89" fmla="*/ 373 h 1977"/>
                  <a:gd name="T90" fmla="*/ 742 w 1072"/>
                  <a:gd name="T91" fmla="*/ 72 h 1977"/>
                  <a:gd name="T92" fmla="*/ 742 w 1072"/>
                  <a:gd name="T93" fmla="*/ 72 h 1977"/>
                  <a:gd name="T94" fmla="*/ 992 w 1072"/>
                  <a:gd name="T95" fmla="*/ 636 h 1977"/>
                  <a:gd name="T96" fmla="*/ 992 w 1072"/>
                  <a:gd name="T97" fmla="*/ 636 h 1977"/>
                  <a:gd name="T98" fmla="*/ 741 w 1072"/>
                  <a:gd name="T99" fmla="*/ 1006 h 1977"/>
                  <a:gd name="T100" fmla="*/ 815 w 1072"/>
                  <a:gd name="T101" fmla="*/ 1345 h 1977"/>
                  <a:gd name="T102" fmla="*/ 815 w 1072"/>
                  <a:gd name="T103" fmla="*/ 1345 h 1977"/>
                  <a:gd name="T104" fmla="*/ 816 w 1072"/>
                  <a:gd name="T105" fmla="*/ 1349 h 1977"/>
                  <a:gd name="T106" fmla="*/ 780 w 1072"/>
                  <a:gd name="T107" fmla="*/ 1623 h 1977"/>
                  <a:gd name="T108" fmla="*/ 780 w 1072"/>
                  <a:gd name="T109" fmla="*/ 1623 h 1977"/>
                  <a:gd name="T110" fmla="*/ 778 w 1072"/>
                  <a:gd name="T111" fmla="*/ 1628 h 1977"/>
                  <a:gd name="T112" fmla="*/ 489 w 1072"/>
                  <a:gd name="T113" fmla="*/ 1972 h 1977"/>
                  <a:gd name="T114" fmla="*/ 489 w 1072"/>
                  <a:gd name="T115" fmla="*/ 1972 h 1977"/>
                  <a:gd name="T116" fmla="*/ 481 w 1072"/>
                  <a:gd name="T117" fmla="*/ 1976 h 1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2" h="1977">
                    <a:moveTo>
                      <a:pt x="982" y="632"/>
                    </a:moveTo>
                    <a:lnTo>
                      <a:pt x="983" y="632"/>
                    </a:lnTo>
                    <a:lnTo>
                      <a:pt x="982" y="632"/>
                    </a:lnTo>
                    <a:close/>
                    <a:moveTo>
                      <a:pt x="351" y="1568"/>
                    </a:moveTo>
                    <a:lnTo>
                      <a:pt x="485" y="1946"/>
                    </a:lnTo>
                    <a:lnTo>
                      <a:pt x="761" y="1617"/>
                    </a:lnTo>
                    <a:lnTo>
                      <a:pt x="796" y="1347"/>
                    </a:lnTo>
                    <a:lnTo>
                      <a:pt x="720" y="1004"/>
                    </a:lnTo>
                    <a:lnTo>
                      <a:pt x="720" y="1004"/>
                    </a:lnTo>
                    <a:cubicBezTo>
                      <a:pt x="719" y="1000"/>
                      <a:pt x="721" y="996"/>
                      <a:pt x="725" y="994"/>
                    </a:cubicBezTo>
                    <a:lnTo>
                      <a:pt x="725" y="994"/>
                    </a:lnTo>
                    <a:cubicBezTo>
                      <a:pt x="861" y="898"/>
                      <a:pt x="935" y="742"/>
                      <a:pt x="974" y="629"/>
                    </a:cubicBezTo>
                    <a:lnTo>
                      <a:pt x="974" y="629"/>
                    </a:lnTo>
                    <a:cubicBezTo>
                      <a:pt x="1049" y="402"/>
                      <a:pt x="943" y="160"/>
                      <a:pt x="736" y="91"/>
                    </a:cubicBezTo>
                    <a:lnTo>
                      <a:pt x="736" y="91"/>
                    </a:lnTo>
                    <a:cubicBezTo>
                      <a:pt x="530" y="22"/>
                      <a:pt x="301" y="151"/>
                      <a:pt x="225" y="379"/>
                    </a:cubicBezTo>
                    <a:lnTo>
                      <a:pt x="225" y="379"/>
                    </a:lnTo>
                    <a:cubicBezTo>
                      <a:pt x="219" y="396"/>
                      <a:pt x="212" y="414"/>
                      <a:pt x="206" y="433"/>
                    </a:cubicBezTo>
                    <a:lnTo>
                      <a:pt x="206" y="433"/>
                    </a:lnTo>
                    <a:cubicBezTo>
                      <a:pt x="130" y="658"/>
                      <a:pt x="25" y="966"/>
                      <a:pt x="211" y="1032"/>
                    </a:cubicBezTo>
                    <a:lnTo>
                      <a:pt x="211" y="1032"/>
                    </a:lnTo>
                    <a:cubicBezTo>
                      <a:pt x="256" y="1048"/>
                      <a:pt x="300" y="1059"/>
                      <a:pt x="342" y="1067"/>
                    </a:cubicBezTo>
                    <a:lnTo>
                      <a:pt x="342" y="1067"/>
                    </a:lnTo>
                    <a:cubicBezTo>
                      <a:pt x="345" y="1068"/>
                      <a:pt x="349" y="1071"/>
                      <a:pt x="350" y="1075"/>
                    </a:cubicBezTo>
                    <a:lnTo>
                      <a:pt x="409" y="1344"/>
                    </a:lnTo>
                    <a:lnTo>
                      <a:pt x="409" y="1344"/>
                    </a:lnTo>
                    <a:cubicBezTo>
                      <a:pt x="409" y="1346"/>
                      <a:pt x="409" y="1347"/>
                      <a:pt x="409" y="1349"/>
                    </a:cubicBezTo>
                    <a:lnTo>
                      <a:pt x="351" y="1568"/>
                    </a:lnTo>
                    <a:close/>
                    <a:moveTo>
                      <a:pt x="481" y="1976"/>
                    </a:moveTo>
                    <a:lnTo>
                      <a:pt x="481" y="1976"/>
                    </a:lnTo>
                    <a:lnTo>
                      <a:pt x="480" y="1976"/>
                    </a:lnTo>
                    <a:lnTo>
                      <a:pt x="480" y="1976"/>
                    </a:lnTo>
                    <a:cubicBezTo>
                      <a:pt x="476" y="1975"/>
                      <a:pt x="473" y="1972"/>
                      <a:pt x="473" y="1969"/>
                    </a:cubicBezTo>
                    <a:lnTo>
                      <a:pt x="332" y="1571"/>
                    </a:lnTo>
                    <a:lnTo>
                      <a:pt x="332" y="1571"/>
                    </a:lnTo>
                    <a:cubicBezTo>
                      <a:pt x="331" y="1569"/>
                      <a:pt x="331" y="1568"/>
                      <a:pt x="332" y="1566"/>
                    </a:cubicBezTo>
                    <a:lnTo>
                      <a:pt x="389" y="1346"/>
                    </a:lnTo>
                    <a:lnTo>
                      <a:pt x="332" y="1085"/>
                    </a:lnTo>
                    <a:lnTo>
                      <a:pt x="332" y="1085"/>
                    </a:lnTo>
                    <a:cubicBezTo>
                      <a:pt x="291" y="1078"/>
                      <a:pt x="248" y="1066"/>
                      <a:pt x="204" y="1051"/>
                    </a:cubicBezTo>
                    <a:lnTo>
                      <a:pt x="204" y="1051"/>
                    </a:lnTo>
                    <a:cubicBezTo>
                      <a:pt x="0" y="978"/>
                      <a:pt x="109" y="659"/>
                      <a:pt x="188" y="427"/>
                    </a:cubicBezTo>
                    <a:lnTo>
                      <a:pt x="188" y="427"/>
                    </a:lnTo>
                    <a:cubicBezTo>
                      <a:pt x="194" y="409"/>
                      <a:pt x="200" y="390"/>
                      <a:pt x="206" y="373"/>
                    </a:cubicBezTo>
                    <a:lnTo>
                      <a:pt x="206" y="373"/>
                    </a:lnTo>
                    <a:cubicBezTo>
                      <a:pt x="285" y="134"/>
                      <a:pt x="525" y="0"/>
                      <a:pt x="742" y="72"/>
                    </a:cubicBezTo>
                    <a:lnTo>
                      <a:pt x="742" y="72"/>
                    </a:lnTo>
                    <a:cubicBezTo>
                      <a:pt x="960" y="145"/>
                      <a:pt x="1071" y="397"/>
                      <a:pt x="992" y="636"/>
                    </a:cubicBezTo>
                    <a:lnTo>
                      <a:pt x="992" y="636"/>
                    </a:lnTo>
                    <a:cubicBezTo>
                      <a:pt x="953" y="750"/>
                      <a:pt x="879" y="907"/>
                      <a:pt x="741" y="1006"/>
                    </a:cubicBezTo>
                    <a:lnTo>
                      <a:pt x="815" y="1345"/>
                    </a:lnTo>
                    <a:lnTo>
                      <a:pt x="815" y="1345"/>
                    </a:lnTo>
                    <a:cubicBezTo>
                      <a:pt x="816" y="1346"/>
                      <a:pt x="816" y="1347"/>
                      <a:pt x="816" y="1349"/>
                    </a:cubicBezTo>
                    <a:lnTo>
                      <a:pt x="780" y="1623"/>
                    </a:lnTo>
                    <a:lnTo>
                      <a:pt x="780" y="1623"/>
                    </a:lnTo>
                    <a:cubicBezTo>
                      <a:pt x="780" y="1625"/>
                      <a:pt x="779" y="1627"/>
                      <a:pt x="778" y="1628"/>
                    </a:cubicBezTo>
                    <a:lnTo>
                      <a:pt x="489" y="1972"/>
                    </a:lnTo>
                    <a:lnTo>
                      <a:pt x="489" y="1972"/>
                    </a:lnTo>
                    <a:cubicBezTo>
                      <a:pt x="487" y="1974"/>
                      <a:pt x="485" y="1976"/>
                      <a:pt x="481" y="19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38">
                <a:extLst>
                  <a:ext uri="{FF2B5EF4-FFF2-40B4-BE49-F238E27FC236}">
                    <a16:creationId xmlns:a16="http://schemas.microsoft.com/office/drawing/2014/main" id="{19FBFCF9-4F14-48D2-9FE1-1CCA964D4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1781" y="4261883"/>
                <a:ext cx="154416" cy="108091"/>
              </a:xfrm>
              <a:custGeom>
                <a:avLst/>
                <a:gdLst>
                  <a:gd name="T0" fmla="*/ 174 w 177"/>
                  <a:gd name="T1" fmla="*/ 3 h 122"/>
                  <a:gd name="T2" fmla="*/ 174 w 177"/>
                  <a:gd name="T3" fmla="*/ 3 h 122"/>
                  <a:gd name="T4" fmla="*/ 165 w 177"/>
                  <a:gd name="T5" fmla="*/ 0 h 122"/>
                  <a:gd name="T6" fmla="*/ 165 w 177"/>
                  <a:gd name="T7" fmla="*/ 0 h 122"/>
                  <a:gd name="T8" fmla="*/ 11 w 177"/>
                  <a:gd name="T9" fmla="*/ 3 h 122"/>
                  <a:gd name="T10" fmla="*/ 11 w 177"/>
                  <a:gd name="T11" fmla="*/ 3 h 122"/>
                  <a:gd name="T12" fmla="*/ 3 w 177"/>
                  <a:gd name="T13" fmla="*/ 6 h 122"/>
                  <a:gd name="T14" fmla="*/ 3 w 177"/>
                  <a:gd name="T15" fmla="*/ 6 h 122"/>
                  <a:gd name="T16" fmla="*/ 1 w 177"/>
                  <a:gd name="T17" fmla="*/ 15 h 122"/>
                  <a:gd name="T18" fmla="*/ 23 w 177"/>
                  <a:gd name="T19" fmla="*/ 114 h 122"/>
                  <a:gd name="T20" fmla="*/ 23 w 177"/>
                  <a:gd name="T21" fmla="*/ 114 h 122"/>
                  <a:gd name="T22" fmla="*/ 33 w 177"/>
                  <a:gd name="T23" fmla="*/ 121 h 122"/>
                  <a:gd name="T24" fmla="*/ 33 w 177"/>
                  <a:gd name="T25" fmla="*/ 121 h 122"/>
                  <a:gd name="T26" fmla="*/ 34 w 177"/>
                  <a:gd name="T27" fmla="*/ 121 h 122"/>
                  <a:gd name="T28" fmla="*/ 34 w 177"/>
                  <a:gd name="T29" fmla="*/ 121 h 122"/>
                  <a:gd name="T30" fmla="*/ 174 w 177"/>
                  <a:gd name="T31" fmla="*/ 14 h 122"/>
                  <a:gd name="T32" fmla="*/ 174 w 177"/>
                  <a:gd name="T33" fmla="*/ 14 h 122"/>
                  <a:gd name="T34" fmla="*/ 174 w 177"/>
                  <a:gd name="T35" fmla="*/ 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7" h="122">
                    <a:moveTo>
                      <a:pt x="174" y="3"/>
                    </a:moveTo>
                    <a:lnTo>
                      <a:pt x="174" y="3"/>
                    </a:lnTo>
                    <a:cubicBezTo>
                      <a:pt x="171" y="0"/>
                      <a:pt x="168" y="0"/>
                      <a:pt x="165" y="0"/>
                    </a:cubicBezTo>
                    <a:lnTo>
                      <a:pt x="165" y="0"/>
                    </a:lnTo>
                    <a:cubicBezTo>
                      <a:pt x="92" y="14"/>
                      <a:pt x="12" y="3"/>
                      <a:pt x="11" y="3"/>
                    </a:cubicBezTo>
                    <a:lnTo>
                      <a:pt x="11" y="3"/>
                    </a:lnTo>
                    <a:cubicBezTo>
                      <a:pt x="9" y="2"/>
                      <a:pt x="5" y="4"/>
                      <a:pt x="3" y="6"/>
                    </a:cubicBezTo>
                    <a:lnTo>
                      <a:pt x="3" y="6"/>
                    </a:lnTo>
                    <a:cubicBezTo>
                      <a:pt x="1" y="9"/>
                      <a:pt x="0" y="12"/>
                      <a:pt x="1" y="15"/>
                    </a:cubicBezTo>
                    <a:lnTo>
                      <a:pt x="23" y="114"/>
                    </a:lnTo>
                    <a:lnTo>
                      <a:pt x="23" y="114"/>
                    </a:lnTo>
                    <a:cubicBezTo>
                      <a:pt x="24" y="118"/>
                      <a:pt x="27" y="121"/>
                      <a:pt x="33" y="121"/>
                    </a:cubicBezTo>
                    <a:lnTo>
                      <a:pt x="33" y="121"/>
                    </a:lnTo>
                    <a:lnTo>
                      <a:pt x="34" y="121"/>
                    </a:lnTo>
                    <a:lnTo>
                      <a:pt x="34" y="121"/>
                    </a:lnTo>
                    <a:cubicBezTo>
                      <a:pt x="135" y="102"/>
                      <a:pt x="173" y="17"/>
                      <a:pt x="174" y="14"/>
                    </a:cubicBezTo>
                    <a:lnTo>
                      <a:pt x="174" y="14"/>
                    </a:lnTo>
                    <a:cubicBezTo>
                      <a:pt x="176" y="10"/>
                      <a:pt x="175" y="7"/>
                      <a:pt x="174" y="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39">
                <a:extLst>
                  <a:ext uri="{FF2B5EF4-FFF2-40B4-BE49-F238E27FC236}">
                    <a16:creationId xmlns:a16="http://schemas.microsoft.com/office/drawing/2014/main" id="{DB4544E9-6799-4345-9449-E13822915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1340" y="4493507"/>
                <a:ext cx="1432207" cy="1941780"/>
              </a:xfrm>
              <a:custGeom>
                <a:avLst/>
                <a:gdLst>
                  <a:gd name="T0" fmla="*/ 1577 w 1637"/>
                  <a:gd name="T1" fmla="*/ 238 h 2216"/>
                  <a:gd name="T2" fmla="*/ 1577 w 1637"/>
                  <a:gd name="T3" fmla="*/ 238 h 2216"/>
                  <a:gd name="T4" fmla="*/ 1540 w 1637"/>
                  <a:gd name="T5" fmla="*/ 2042 h 2216"/>
                  <a:gd name="T6" fmla="*/ 1540 w 1637"/>
                  <a:gd name="T7" fmla="*/ 2042 h 2216"/>
                  <a:gd name="T8" fmla="*/ 1328 w 1637"/>
                  <a:gd name="T9" fmla="*/ 2035 h 2216"/>
                  <a:gd name="T10" fmla="*/ 1328 w 1637"/>
                  <a:gd name="T11" fmla="*/ 2035 h 2216"/>
                  <a:gd name="T12" fmla="*/ 1158 w 1637"/>
                  <a:gd name="T13" fmla="*/ 1385 h 2216"/>
                  <a:gd name="T14" fmla="*/ 1158 w 1637"/>
                  <a:gd name="T15" fmla="*/ 1385 h 2216"/>
                  <a:gd name="T16" fmla="*/ 642 w 1637"/>
                  <a:gd name="T17" fmla="*/ 1490 h 2216"/>
                  <a:gd name="T18" fmla="*/ 642 w 1637"/>
                  <a:gd name="T19" fmla="*/ 1490 h 2216"/>
                  <a:gd name="T20" fmla="*/ 0 w 1637"/>
                  <a:gd name="T21" fmla="*/ 788 h 2216"/>
                  <a:gd name="T22" fmla="*/ 376 w 1637"/>
                  <a:gd name="T23" fmla="*/ 492 h 2216"/>
                  <a:gd name="T24" fmla="*/ 832 w 1637"/>
                  <a:gd name="T25" fmla="*/ 947 h 2216"/>
                  <a:gd name="T26" fmla="*/ 832 w 1637"/>
                  <a:gd name="T27" fmla="*/ 947 h 2216"/>
                  <a:gd name="T28" fmla="*/ 1201 w 1637"/>
                  <a:gd name="T29" fmla="*/ 189 h 2216"/>
                  <a:gd name="T30" fmla="*/ 1201 w 1637"/>
                  <a:gd name="T31" fmla="*/ 189 h 2216"/>
                  <a:gd name="T32" fmla="*/ 1636 w 1637"/>
                  <a:gd name="T33" fmla="*/ 15 h 2216"/>
                  <a:gd name="T34" fmla="*/ 1577 w 1637"/>
                  <a:gd name="T35" fmla="*/ 238 h 2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7" h="2216">
                    <a:moveTo>
                      <a:pt x="1577" y="238"/>
                    </a:moveTo>
                    <a:lnTo>
                      <a:pt x="1577" y="238"/>
                    </a:lnTo>
                    <a:cubicBezTo>
                      <a:pt x="1577" y="238"/>
                      <a:pt x="1367" y="1181"/>
                      <a:pt x="1540" y="2042"/>
                    </a:cubicBezTo>
                    <a:lnTo>
                      <a:pt x="1540" y="2042"/>
                    </a:lnTo>
                    <a:cubicBezTo>
                      <a:pt x="1551" y="2094"/>
                      <a:pt x="1587" y="2215"/>
                      <a:pt x="1328" y="2035"/>
                    </a:cubicBezTo>
                    <a:lnTo>
                      <a:pt x="1328" y="2035"/>
                    </a:lnTo>
                    <a:cubicBezTo>
                      <a:pt x="1059" y="1849"/>
                      <a:pt x="1126" y="1710"/>
                      <a:pt x="1158" y="1385"/>
                    </a:cubicBezTo>
                    <a:lnTo>
                      <a:pt x="1158" y="1385"/>
                    </a:lnTo>
                    <a:cubicBezTo>
                      <a:pt x="1158" y="1385"/>
                      <a:pt x="920" y="1697"/>
                      <a:pt x="642" y="1490"/>
                    </a:cubicBezTo>
                    <a:lnTo>
                      <a:pt x="642" y="1490"/>
                    </a:lnTo>
                    <a:cubicBezTo>
                      <a:pt x="400" y="1310"/>
                      <a:pt x="0" y="788"/>
                      <a:pt x="0" y="788"/>
                    </a:cubicBezTo>
                    <a:lnTo>
                      <a:pt x="376" y="492"/>
                    </a:lnTo>
                    <a:lnTo>
                      <a:pt x="832" y="947"/>
                    </a:lnTo>
                    <a:lnTo>
                      <a:pt x="832" y="947"/>
                    </a:lnTo>
                    <a:cubicBezTo>
                      <a:pt x="832" y="947"/>
                      <a:pt x="1078" y="394"/>
                      <a:pt x="1201" y="189"/>
                    </a:cubicBezTo>
                    <a:lnTo>
                      <a:pt x="1201" y="189"/>
                    </a:lnTo>
                    <a:cubicBezTo>
                      <a:pt x="1293" y="37"/>
                      <a:pt x="1381" y="0"/>
                      <a:pt x="1636" y="15"/>
                    </a:cubicBezTo>
                    <a:lnTo>
                      <a:pt x="1577" y="23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" name="Freeform 40">
                <a:extLst>
                  <a:ext uri="{FF2B5EF4-FFF2-40B4-BE49-F238E27FC236}">
                    <a16:creationId xmlns:a16="http://schemas.microsoft.com/office/drawing/2014/main" id="{A1288073-47FF-432D-9A22-6C1D57B60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9758" y="4485786"/>
                <a:ext cx="1451511" cy="1883875"/>
              </a:xfrm>
              <a:custGeom>
                <a:avLst/>
                <a:gdLst>
                  <a:gd name="T0" fmla="*/ 1169 w 1659"/>
                  <a:gd name="T1" fmla="*/ 1384 h 2151"/>
                  <a:gd name="T2" fmla="*/ 1172 w 1659"/>
                  <a:gd name="T3" fmla="*/ 1385 h 2151"/>
                  <a:gd name="T4" fmla="*/ 1178 w 1659"/>
                  <a:gd name="T5" fmla="*/ 1395 h 2151"/>
                  <a:gd name="T6" fmla="*/ 1163 w 1659"/>
                  <a:gd name="T7" fmla="*/ 1528 h 2151"/>
                  <a:gd name="T8" fmla="*/ 1345 w 1659"/>
                  <a:gd name="T9" fmla="*/ 2038 h 2151"/>
                  <a:gd name="T10" fmla="*/ 1541 w 1659"/>
                  <a:gd name="T11" fmla="*/ 2127 h 2151"/>
                  <a:gd name="T12" fmla="*/ 1541 w 1659"/>
                  <a:gd name="T13" fmla="*/ 2054 h 2151"/>
                  <a:gd name="T14" fmla="*/ 1579 w 1659"/>
                  <a:gd name="T15" fmla="*/ 245 h 2151"/>
                  <a:gd name="T16" fmla="*/ 1580 w 1659"/>
                  <a:gd name="T17" fmla="*/ 245 h 2151"/>
                  <a:gd name="T18" fmla="*/ 1635 w 1659"/>
                  <a:gd name="T19" fmla="*/ 34 h 2151"/>
                  <a:gd name="T20" fmla="*/ 1221 w 1659"/>
                  <a:gd name="T21" fmla="*/ 204 h 2151"/>
                  <a:gd name="T22" fmla="*/ 853 w 1659"/>
                  <a:gd name="T23" fmla="*/ 960 h 2151"/>
                  <a:gd name="T24" fmla="*/ 846 w 1659"/>
                  <a:gd name="T25" fmla="*/ 966 h 2151"/>
                  <a:gd name="T26" fmla="*/ 386 w 1659"/>
                  <a:gd name="T27" fmla="*/ 516 h 2151"/>
                  <a:gd name="T28" fmla="*/ 25 w 1659"/>
                  <a:gd name="T29" fmla="*/ 800 h 2151"/>
                  <a:gd name="T30" fmla="*/ 659 w 1659"/>
                  <a:gd name="T31" fmla="*/ 1492 h 2151"/>
                  <a:gd name="T32" fmla="*/ 1010 w 1659"/>
                  <a:gd name="T33" fmla="*/ 1516 h 2151"/>
                  <a:gd name="T34" fmla="*/ 1161 w 1659"/>
                  <a:gd name="T35" fmla="*/ 1388 h 2151"/>
                  <a:gd name="T36" fmla="*/ 1527 w 1659"/>
                  <a:gd name="T37" fmla="*/ 2150 h 2151"/>
                  <a:gd name="T38" fmla="*/ 1333 w 1659"/>
                  <a:gd name="T39" fmla="*/ 2053 h 2151"/>
                  <a:gd name="T40" fmla="*/ 1144 w 1659"/>
                  <a:gd name="T41" fmla="*/ 1525 h 2151"/>
                  <a:gd name="T42" fmla="*/ 1156 w 1659"/>
                  <a:gd name="T43" fmla="*/ 1424 h 2151"/>
                  <a:gd name="T44" fmla="*/ 647 w 1659"/>
                  <a:gd name="T45" fmla="*/ 1509 h 2151"/>
                  <a:gd name="T46" fmla="*/ 4 w 1659"/>
                  <a:gd name="T47" fmla="*/ 804 h 2151"/>
                  <a:gd name="T48" fmla="*/ 5 w 1659"/>
                  <a:gd name="T49" fmla="*/ 791 h 2151"/>
                  <a:gd name="T50" fmla="*/ 381 w 1659"/>
                  <a:gd name="T51" fmla="*/ 495 h 2151"/>
                  <a:gd name="T52" fmla="*/ 841 w 1659"/>
                  <a:gd name="T53" fmla="*/ 939 h 2151"/>
                  <a:gd name="T54" fmla="*/ 1205 w 1659"/>
                  <a:gd name="T55" fmla="*/ 194 h 2151"/>
                  <a:gd name="T56" fmla="*/ 1648 w 1659"/>
                  <a:gd name="T57" fmla="*/ 15 h 2151"/>
                  <a:gd name="T58" fmla="*/ 1655 w 1659"/>
                  <a:gd name="T59" fmla="*/ 19 h 2151"/>
                  <a:gd name="T60" fmla="*/ 1657 w 1659"/>
                  <a:gd name="T61" fmla="*/ 28 h 2151"/>
                  <a:gd name="T62" fmla="*/ 1598 w 1659"/>
                  <a:gd name="T63" fmla="*/ 249 h 2151"/>
                  <a:gd name="T64" fmla="*/ 1562 w 1659"/>
                  <a:gd name="T65" fmla="*/ 2058 h 2151"/>
                  <a:gd name="T66" fmla="*/ 1552 w 1659"/>
                  <a:gd name="T67" fmla="*/ 2143 h 2151"/>
                  <a:gd name="T68" fmla="*/ 1527 w 1659"/>
                  <a:gd name="T69" fmla="*/ 2150 h 2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59" h="2151">
                    <a:moveTo>
                      <a:pt x="1169" y="1384"/>
                    </a:moveTo>
                    <a:lnTo>
                      <a:pt x="1169" y="1384"/>
                    </a:lnTo>
                    <a:cubicBezTo>
                      <a:pt x="1170" y="1384"/>
                      <a:pt x="1171" y="1385"/>
                      <a:pt x="1172" y="1385"/>
                    </a:cubicBezTo>
                    <a:lnTo>
                      <a:pt x="1172" y="1385"/>
                    </a:lnTo>
                    <a:cubicBezTo>
                      <a:pt x="1177" y="1387"/>
                      <a:pt x="1179" y="1391"/>
                      <a:pt x="1178" y="1395"/>
                    </a:cubicBezTo>
                    <a:lnTo>
                      <a:pt x="1178" y="1395"/>
                    </a:lnTo>
                    <a:cubicBezTo>
                      <a:pt x="1174" y="1443"/>
                      <a:pt x="1169" y="1488"/>
                      <a:pt x="1163" y="1528"/>
                    </a:cubicBezTo>
                    <a:lnTo>
                      <a:pt x="1163" y="1528"/>
                    </a:lnTo>
                    <a:cubicBezTo>
                      <a:pt x="1134" y="1763"/>
                      <a:pt x="1119" y="1882"/>
                      <a:pt x="1345" y="2038"/>
                    </a:cubicBezTo>
                    <a:lnTo>
                      <a:pt x="1345" y="2038"/>
                    </a:lnTo>
                    <a:cubicBezTo>
                      <a:pt x="1485" y="2135"/>
                      <a:pt x="1528" y="2135"/>
                      <a:pt x="1541" y="2127"/>
                    </a:cubicBezTo>
                    <a:lnTo>
                      <a:pt x="1541" y="2127"/>
                    </a:lnTo>
                    <a:cubicBezTo>
                      <a:pt x="1555" y="2118"/>
                      <a:pt x="1548" y="2084"/>
                      <a:pt x="1543" y="2061"/>
                    </a:cubicBezTo>
                    <a:lnTo>
                      <a:pt x="1541" y="2054"/>
                    </a:lnTo>
                    <a:lnTo>
                      <a:pt x="1541" y="2054"/>
                    </a:lnTo>
                    <a:cubicBezTo>
                      <a:pt x="1370" y="1201"/>
                      <a:pt x="1577" y="254"/>
                      <a:pt x="1579" y="245"/>
                    </a:cubicBezTo>
                    <a:lnTo>
                      <a:pt x="1579" y="245"/>
                    </a:lnTo>
                    <a:cubicBezTo>
                      <a:pt x="1580" y="245"/>
                      <a:pt x="1580" y="245"/>
                      <a:pt x="1580" y="245"/>
                    </a:cubicBezTo>
                    <a:lnTo>
                      <a:pt x="1635" y="34"/>
                    </a:lnTo>
                    <a:lnTo>
                      <a:pt x="1635" y="34"/>
                    </a:lnTo>
                    <a:cubicBezTo>
                      <a:pt x="1395" y="21"/>
                      <a:pt x="1309" y="58"/>
                      <a:pt x="1221" y="204"/>
                    </a:cubicBezTo>
                    <a:lnTo>
                      <a:pt x="1221" y="204"/>
                    </a:lnTo>
                    <a:cubicBezTo>
                      <a:pt x="1100" y="407"/>
                      <a:pt x="855" y="955"/>
                      <a:pt x="853" y="960"/>
                    </a:cubicBezTo>
                    <a:lnTo>
                      <a:pt x="853" y="960"/>
                    </a:lnTo>
                    <a:cubicBezTo>
                      <a:pt x="851" y="964"/>
                      <a:pt x="848" y="965"/>
                      <a:pt x="846" y="966"/>
                    </a:cubicBezTo>
                    <a:lnTo>
                      <a:pt x="846" y="966"/>
                    </a:lnTo>
                    <a:cubicBezTo>
                      <a:pt x="842" y="967"/>
                      <a:pt x="839" y="965"/>
                      <a:pt x="836" y="964"/>
                    </a:cubicBezTo>
                    <a:lnTo>
                      <a:pt x="386" y="516"/>
                    </a:lnTo>
                    <a:lnTo>
                      <a:pt x="25" y="800"/>
                    </a:lnTo>
                    <a:lnTo>
                      <a:pt x="25" y="800"/>
                    </a:lnTo>
                    <a:cubicBezTo>
                      <a:pt x="75" y="865"/>
                      <a:pt x="436" y="1327"/>
                      <a:pt x="659" y="1492"/>
                    </a:cubicBezTo>
                    <a:lnTo>
                      <a:pt x="659" y="1492"/>
                    </a:lnTo>
                    <a:cubicBezTo>
                      <a:pt x="770" y="1576"/>
                      <a:pt x="888" y="1583"/>
                      <a:pt x="1010" y="1516"/>
                    </a:cubicBezTo>
                    <a:lnTo>
                      <a:pt x="1010" y="1516"/>
                    </a:lnTo>
                    <a:cubicBezTo>
                      <a:pt x="1102" y="1466"/>
                      <a:pt x="1161" y="1389"/>
                      <a:pt x="1161" y="1388"/>
                    </a:cubicBezTo>
                    <a:lnTo>
                      <a:pt x="1161" y="1388"/>
                    </a:lnTo>
                    <a:cubicBezTo>
                      <a:pt x="1163" y="1386"/>
                      <a:pt x="1166" y="1384"/>
                      <a:pt x="1169" y="1384"/>
                    </a:cubicBezTo>
                    <a:close/>
                    <a:moveTo>
                      <a:pt x="1527" y="2150"/>
                    </a:moveTo>
                    <a:lnTo>
                      <a:pt x="1527" y="2150"/>
                    </a:lnTo>
                    <a:cubicBezTo>
                      <a:pt x="1499" y="2150"/>
                      <a:pt x="1445" y="2131"/>
                      <a:pt x="1333" y="2053"/>
                    </a:cubicBezTo>
                    <a:lnTo>
                      <a:pt x="1333" y="2053"/>
                    </a:lnTo>
                    <a:cubicBezTo>
                      <a:pt x="1098" y="1891"/>
                      <a:pt x="1115" y="1761"/>
                      <a:pt x="1144" y="1525"/>
                    </a:cubicBezTo>
                    <a:lnTo>
                      <a:pt x="1144" y="1525"/>
                    </a:lnTo>
                    <a:cubicBezTo>
                      <a:pt x="1148" y="1493"/>
                      <a:pt x="1152" y="1460"/>
                      <a:pt x="1156" y="1424"/>
                    </a:cubicBezTo>
                    <a:lnTo>
                      <a:pt x="1156" y="1424"/>
                    </a:lnTo>
                    <a:cubicBezTo>
                      <a:pt x="1091" y="1495"/>
                      <a:pt x="883" y="1682"/>
                      <a:pt x="647" y="1509"/>
                    </a:cubicBezTo>
                    <a:lnTo>
                      <a:pt x="647" y="1509"/>
                    </a:lnTo>
                    <a:cubicBezTo>
                      <a:pt x="406" y="1329"/>
                      <a:pt x="8" y="809"/>
                      <a:pt x="4" y="804"/>
                    </a:cubicBezTo>
                    <a:lnTo>
                      <a:pt x="4" y="804"/>
                    </a:lnTo>
                    <a:cubicBezTo>
                      <a:pt x="0" y="799"/>
                      <a:pt x="1" y="793"/>
                      <a:pt x="5" y="791"/>
                    </a:cubicBezTo>
                    <a:lnTo>
                      <a:pt x="381" y="495"/>
                    </a:lnTo>
                    <a:lnTo>
                      <a:pt x="381" y="495"/>
                    </a:lnTo>
                    <a:cubicBezTo>
                      <a:pt x="385" y="491"/>
                      <a:pt x="391" y="492"/>
                      <a:pt x="394" y="495"/>
                    </a:cubicBezTo>
                    <a:lnTo>
                      <a:pt x="841" y="939"/>
                    </a:lnTo>
                    <a:lnTo>
                      <a:pt x="841" y="939"/>
                    </a:lnTo>
                    <a:cubicBezTo>
                      <a:pt x="878" y="855"/>
                      <a:pt x="1093" y="380"/>
                      <a:pt x="1205" y="194"/>
                    </a:cubicBezTo>
                    <a:lnTo>
                      <a:pt x="1205" y="194"/>
                    </a:lnTo>
                    <a:cubicBezTo>
                      <a:pt x="1297" y="39"/>
                      <a:pt x="1392" y="0"/>
                      <a:pt x="1648" y="15"/>
                    </a:cubicBezTo>
                    <a:lnTo>
                      <a:pt x="1648" y="15"/>
                    </a:lnTo>
                    <a:cubicBezTo>
                      <a:pt x="1651" y="16"/>
                      <a:pt x="1654" y="17"/>
                      <a:pt x="1655" y="19"/>
                    </a:cubicBezTo>
                    <a:lnTo>
                      <a:pt x="1655" y="19"/>
                    </a:lnTo>
                    <a:cubicBezTo>
                      <a:pt x="1657" y="22"/>
                      <a:pt x="1658" y="25"/>
                      <a:pt x="1657" y="28"/>
                    </a:cubicBezTo>
                    <a:lnTo>
                      <a:pt x="1598" y="249"/>
                    </a:lnTo>
                    <a:lnTo>
                      <a:pt x="1598" y="249"/>
                    </a:lnTo>
                    <a:cubicBezTo>
                      <a:pt x="1594" y="268"/>
                      <a:pt x="1391" y="1205"/>
                      <a:pt x="1561" y="2050"/>
                    </a:cubicBezTo>
                    <a:lnTo>
                      <a:pt x="1562" y="2058"/>
                    </a:lnTo>
                    <a:lnTo>
                      <a:pt x="1562" y="2058"/>
                    </a:lnTo>
                    <a:cubicBezTo>
                      <a:pt x="1568" y="2087"/>
                      <a:pt x="1577" y="2126"/>
                      <a:pt x="1552" y="2143"/>
                    </a:cubicBezTo>
                    <a:lnTo>
                      <a:pt x="1552" y="2143"/>
                    </a:lnTo>
                    <a:cubicBezTo>
                      <a:pt x="1547" y="2147"/>
                      <a:pt x="1539" y="2150"/>
                      <a:pt x="1527" y="2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41">
                <a:extLst>
                  <a:ext uri="{FF2B5EF4-FFF2-40B4-BE49-F238E27FC236}">
                    <a16:creationId xmlns:a16="http://schemas.microsoft.com/office/drawing/2014/main" id="{2B686BD0-4FC1-4877-A423-9863C2A80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9416" y="4995359"/>
                <a:ext cx="169858" cy="718034"/>
              </a:xfrm>
              <a:custGeom>
                <a:avLst/>
                <a:gdLst>
                  <a:gd name="T0" fmla="*/ 87 w 193"/>
                  <a:gd name="T1" fmla="*/ 821 h 822"/>
                  <a:gd name="T2" fmla="*/ 87 w 193"/>
                  <a:gd name="T3" fmla="*/ 821 h 822"/>
                  <a:gd name="T4" fmla="*/ 86 w 193"/>
                  <a:gd name="T5" fmla="*/ 821 h 822"/>
                  <a:gd name="T6" fmla="*/ 86 w 193"/>
                  <a:gd name="T7" fmla="*/ 821 h 822"/>
                  <a:gd name="T8" fmla="*/ 77 w 193"/>
                  <a:gd name="T9" fmla="*/ 810 h 822"/>
                  <a:gd name="T10" fmla="*/ 104 w 193"/>
                  <a:gd name="T11" fmla="*/ 606 h 822"/>
                  <a:gd name="T12" fmla="*/ 104 w 193"/>
                  <a:gd name="T13" fmla="*/ 606 h 822"/>
                  <a:gd name="T14" fmla="*/ 66 w 193"/>
                  <a:gd name="T15" fmla="*/ 265 h 822"/>
                  <a:gd name="T16" fmla="*/ 66 w 193"/>
                  <a:gd name="T17" fmla="*/ 265 h 822"/>
                  <a:gd name="T18" fmla="*/ 172 w 193"/>
                  <a:gd name="T19" fmla="*/ 7 h 822"/>
                  <a:gd name="T20" fmla="*/ 172 w 193"/>
                  <a:gd name="T21" fmla="*/ 7 h 822"/>
                  <a:gd name="T22" fmla="*/ 185 w 193"/>
                  <a:gd name="T23" fmla="*/ 3 h 822"/>
                  <a:gd name="T24" fmla="*/ 185 w 193"/>
                  <a:gd name="T25" fmla="*/ 3 h 822"/>
                  <a:gd name="T26" fmla="*/ 190 w 193"/>
                  <a:gd name="T27" fmla="*/ 16 h 822"/>
                  <a:gd name="T28" fmla="*/ 190 w 193"/>
                  <a:gd name="T29" fmla="*/ 16 h 822"/>
                  <a:gd name="T30" fmla="*/ 84 w 193"/>
                  <a:gd name="T31" fmla="*/ 272 h 822"/>
                  <a:gd name="T32" fmla="*/ 84 w 193"/>
                  <a:gd name="T33" fmla="*/ 272 h 822"/>
                  <a:gd name="T34" fmla="*/ 123 w 193"/>
                  <a:gd name="T35" fmla="*/ 597 h 822"/>
                  <a:gd name="T36" fmla="*/ 123 w 193"/>
                  <a:gd name="T37" fmla="*/ 597 h 822"/>
                  <a:gd name="T38" fmla="*/ 124 w 193"/>
                  <a:gd name="T39" fmla="*/ 604 h 822"/>
                  <a:gd name="T40" fmla="*/ 96 w 193"/>
                  <a:gd name="T41" fmla="*/ 812 h 822"/>
                  <a:gd name="T42" fmla="*/ 96 w 193"/>
                  <a:gd name="T43" fmla="*/ 812 h 822"/>
                  <a:gd name="T44" fmla="*/ 87 w 193"/>
                  <a:gd name="T45" fmla="*/ 821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3" h="822">
                    <a:moveTo>
                      <a:pt x="87" y="821"/>
                    </a:moveTo>
                    <a:lnTo>
                      <a:pt x="87" y="821"/>
                    </a:lnTo>
                    <a:lnTo>
                      <a:pt x="86" y="821"/>
                    </a:lnTo>
                    <a:lnTo>
                      <a:pt x="86" y="821"/>
                    </a:lnTo>
                    <a:cubicBezTo>
                      <a:pt x="81" y="820"/>
                      <a:pt x="76" y="815"/>
                      <a:pt x="77" y="810"/>
                    </a:cubicBezTo>
                    <a:lnTo>
                      <a:pt x="104" y="606"/>
                    </a:lnTo>
                    <a:lnTo>
                      <a:pt x="104" y="606"/>
                    </a:lnTo>
                    <a:cubicBezTo>
                      <a:pt x="88" y="583"/>
                      <a:pt x="0" y="445"/>
                      <a:pt x="66" y="265"/>
                    </a:cubicBezTo>
                    <a:lnTo>
                      <a:pt x="66" y="265"/>
                    </a:lnTo>
                    <a:cubicBezTo>
                      <a:pt x="137" y="73"/>
                      <a:pt x="170" y="10"/>
                      <a:pt x="172" y="7"/>
                    </a:cubicBezTo>
                    <a:lnTo>
                      <a:pt x="172" y="7"/>
                    </a:lnTo>
                    <a:cubicBezTo>
                      <a:pt x="175" y="2"/>
                      <a:pt x="181" y="0"/>
                      <a:pt x="185" y="3"/>
                    </a:cubicBezTo>
                    <a:lnTo>
                      <a:pt x="185" y="3"/>
                    </a:lnTo>
                    <a:cubicBezTo>
                      <a:pt x="190" y="6"/>
                      <a:pt x="192" y="12"/>
                      <a:pt x="190" y="16"/>
                    </a:cubicBezTo>
                    <a:lnTo>
                      <a:pt x="190" y="16"/>
                    </a:lnTo>
                    <a:cubicBezTo>
                      <a:pt x="189" y="17"/>
                      <a:pt x="155" y="81"/>
                      <a:pt x="84" y="272"/>
                    </a:cubicBezTo>
                    <a:lnTo>
                      <a:pt x="84" y="272"/>
                    </a:lnTo>
                    <a:cubicBezTo>
                      <a:pt x="16" y="458"/>
                      <a:pt x="122" y="596"/>
                      <a:pt x="123" y="597"/>
                    </a:cubicBezTo>
                    <a:lnTo>
                      <a:pt x="123" y="597"/>
                    </a:lnTo>
                    <a:cubicBezTo>
                      <a:pt x="124" y="599"/>
                      <a:pt x="125" y="602"/>
                      <a:pt x="124" y="604"/>
                    </a:cubicBezTo>
                    <a:lnTo>
                      <a:pt x="96" y="812"/>
                    </a:lnTo>
                    <a:lnTo>
                      <a:pt x="96" y="812"/>
                    </a:lnTo>
                    <a:cubicBezTo>
                      <a:pt x="96" y="818"/>
                      <a:pt x="92" y="821"/>
                      <a:pt x="87" y="8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" name="Freeform 43">
                <a:extLst>
                  <a:ext uri="{FF2B5EF4-FFF2-40B4-BE49-F238E27FC236}">
                    <a16:creationId xmlns:a16="http://schemas.microsoft.com/office/drawing/2014/main" id="{997E8684-71C5-4F79-8071-9E9DC0F45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2579" y="5813763"/>
                <a:ext cx="204602" cy="227762"/>
              </a:xfrm>
              <a:custGeom>
                <a:avLst/>
                <a:gdLst>
                  <a:gd name="T0" fmla="*/ 234 w 235"/>
                  <a:gd name="T1" fmla="*/ 160 h 258"/>
                  <a:gd name="T2" fmla="*/ 234 w 235"/>
                  <a:gd name="T3" fmla="*/ 160 h 258"/>
                  <a:gd name="T4" fmla="*/ 32 w 235"/>
                  <a:gd name="T5" fmla="*/ 99 h 258"/>
                  <a:gd name="T6" fmla="*/ 32 w 235"/>
                  <a:gd name="T7" fmla="*/ 99 h 258"/>
                  <a:gd name="T8" fmla="*/ 59 w 235"/>
                  <a:gd name="T9" fmla="*/ 0 h 258"/>
                  <a:gd name="T10" fmla="*/ 234 w 235"/>
                  <a:gd name="T11" fmla="*/ 16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258">
                    <a:moveTo>
                      <a:pt x="234" y="160"/>
                    </a:moveTo>
                    <a:lnTo>
                      <a:pt x="234" y="160"/>
                    </a:lnTo>
                    <a:cubicBezTo>
                      <a:pt x="185" y="257"/>
                      <a:pt x="139" y="209"/>
                      <a:pt x="32" y="99"/>
                    </a:cubicBezTo>
                    <a:lnTo>
                      <a:pt x="32" y="99"/>
                    </a:lnTo>
                    <a:cubicBezTo>
                      <a:pt x="0" y="66"/>
                      <a:pt x="59" y="0"/>
                      <a:pt x="59" y="0"/>
                    </a:cubicBezTo>
                    <a:lnTo>
                      <a:pt x="234" y="16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40E9BCED-F48A-41EE-A2A9-6974089C4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3576" y="5772395"/>
                <a:ext cx="203726" cy="233518"/>
              </a:xfrm>
              <a:custGeom>
                <a:avLst/>
                <a:gdLst>
                  <a:gd name="connsiteX0" fmla="*/ 46281 w 203726"/>
                  <a:gd name="connsiteY0" fmla="*/ 33269 h 233518"/>
                  <a:gd name="connsiteX1" fmla="*/ 47164 w 203726"/>
                  <a:gd name="connsiteY1" fmla="*/ 45458 h 233518"/>
                  <a:gd name="connsiteX2" fmla="*/ 23329 w 203726"/>
                  <a:gd name="connsiteY2" fmla="*/ 119463 h 233518"/>
                  <a:gd name="connsiteX3" fmla="*/ 25094 w 203726"/>
                  <a:gd name="connsiteY3" fmla="*/ 121204 h 233518"/>
                  <a:gd name="connsiteX4" fmla="*/ 147803 w 203726"/>
                  <a:gd name="connsiteY4" fmla="*/ 215234 h 233518"/>
                  <a:gd name="connsiteX5" fmla="*/ 186646 w 203726"/>
                  <a:gd name="connsiteY5" fmla="*/ 175184 h 233518"/>
                  <a:gd name="connsiteX6" fmla="*/ 199005 w 203726"/>
                  <a:gd name="connsiteY6" fmla="*/ 170831 h 233518"/>
                  <a:gd name="connsiteX7" fmla="*/ 203419 w 203726"/>
                  <a:gd name="connsiteY7" fmla="*/ 182149 h 233518"/>
                  <a:gd name="connsiteX8" fmla="*/ 151334 w 203726"/>
                  <a:gd name="connsiteY8" fmla="*/ 232647 h 233518"/>
                  <a:gd name="connsiteX9" fmla="*/ 144272 w 203726"/>
                  <a:gd name="connsiteY9" fmla="*/ 233518 h 233518"/>
                  <a:gd name="connsiteX10" fmla="*/ 13618 w 203726"/>
                  <a:gd name="connsiteY10" fmla="*/ 132523 h 233518"/>
                  <a:gd name="connsiteX11" fmla="*/ 10969 w 203726"/>
                  <a:gd name="connsiteY11" fmla="*/ 131652 h 233518"/>
                  <a:gd name="connsiteX12" fmla="*/ 33922 w 203726"/>
                  <a:gd name="connsiteY12" fmla="*/ 34139 h 233518"/>
                  <a:gd name="connsiteX13" fmla="*/ 46281 w 203726"/>
                  <a:gd name="connsiteY13" fmla="*/ 33269 h 233518"/>
                  <a:gd name="connsiteX14" fmla="*/ 81014 w 203726"/>
                  <a:gd name="connsiteY14" fmla="*/ 1525 h 233518"/>
                  <a:gd name="connsiteX15" fmla="*/ 176798 w 203726"/>
                  <a:gd name="connsiteY15" fmla="*/ 75820 h 233518"/>
                  <a:gd name="connsiteX16" fmla="*/ 177669 w 203726"/>
                  <a:gd name="connsiteY16" fmla="*/ 88057 h 233518"/>
                  <a:gd name="connsiteX17" fmla="*/ 170703 w 203726"/>
                  <a:gd name="connsiteY17" fmla="*/ 90679 h 233518"/>
                  <a:gd name="connsiteX18" fmla="*/ 165478 w 203726"/>
                  <a:gd name="connsiteY18" fmla="*/ 88931 h 233518"/>
                  <a:gd name="connsiteX19" fmla="*/ 70565 w 203726"/>
                  <a:gd name="connsiteY19" fmla="*/ 15510 h 233518"/>
                  <a:gd name="connsiteX20" fmla="*/ 68823 w 203726"/>
                  <a:gd name="connsiteY20" fmla="*/ 3274 h 233518"/>
                  <a:gd name="connsiteX21" fmla="*/ 81014 w 203726"/>
                  <a:gd name="connsiteY21" fmla="*/ 1525 h 23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3726" h="233518">
                    <a:moveTo>
                      <a:pt x="46281" y="33269"/>
                    </a:moveTo>
                    <a:cubicBezTo>
                      <a:pt x="49812" y="35881"/>
                      <a:pt x="49812" y="41105"/>
                      <a:pt x="47164" y="45458"/>
                    </a:cubicBezTo>
                    <a:cubicBezTo>
                      <a:pt x="47164" y="45458"/>
                      <a:pt x="1259" y="96826"/>
                      <a:pt x="23329" y="119463"/>
                    </a:cubicBezTo>
                    <a:lnTo>
                      <a:pt x="25094" y="121204"/>
                    </a:lnTo>
                    <a:cubicBezTo>
                      <a:pt x="82476" y="180408"/>
                      <a:pt x="121319" y="219587"/>
                      <a:pt x="147803" y="215234"/>
                    </a:cubicBezTo>
                    <a:cubicBezTo>
                      <a:pt x="161045" y="213493"/>
                      <a:pt x="174287" y="199562"/>
                      <a:pt x="186646" y="175184"/>
                    </a:cubicBezTo>
                    <a:cubicBezTo>
                      <a:pt x="189295" y="169960"/>
                      <a:pt x="194591" y="169090"/>
                      <a:pt x="199005" y="170831"/>
                    </a:cubicBezTo>
                    <a:cubicBezTo>
                      <a:pt x="203419" y="172572"/>
                      <a:pt x="204302" y="177796"/>
                      <a:pt x="203419" y="182149"/>
                    </a:cubicBezTo>
                    <a:cubicBezTo>
                      <a:pt x="186646" y="213493"/>
                      <a:pt x="170756" y="229164"/>
                      <a:pt x="151334" y="232647"/>
                    </a:cubicBezTo>
                    <a:cubicBezTo>
                      <a:pt x="148686" y="233518"/>
                      <a:pt x="146920" y="233518"/>
                      <a:pt x="144272" y="233518"/>
                    </a:cubicBezTo>
                    <a:cubicBezTo>
                      <a:pt x="110726" y="233518"/>
                      <a:pt x="72765" y="194338"/>
                      <a:pt x="13618" y="132523"/>
                    </a:cubicBezTo>
                    <a:lnTo>
                      <a:pt x="10969" y="131652"/>
                    </a:lnTo>
                    <a:cubicBezTo>
                      <a:pt x="-22577" y="97697"/>
                      <a:pt x="31274" y="35881"/>
                      <a:pt x="33922" y="34139"/>
                    </a:cubicBezTo>
                    <a:cubicBezTo>
                      <a:pt x="37453" y="29786"/>
                      <a:pt x="42750" y="29786"/>
                      <a:pt x="46281" y="33269"/>
                    </a:cubicBezTo>
                    <a:close/>
                    <a:moveTo>
                      <a:pt x="81014" y="1525"/>
                    </a:moveTo>
                    <a:lnTo>
                      <a:pt x="176798" y="75820"/>
                    </a:lnTo>
                    <a:cubicBezTo>
                      <a:pt x="180281" y="78442"/>
                      <a:pt x="181152" y="83687"/>
                      <a:pt x="177669" y="88057"/>
                    </a:cubicBezTo>
                    <a:cubicBezTo>
                      <a:pt x="176798" y="89805"/>
                      <a:pt x="174186" y="90679"/>
                      <a:pt x="170703" y="90679"/>
                    </a:cubicBezTo>
                    <a:cubicBezTo>
                      <a:pt x="169832" y="90679"/>
                      <a:pt x="167220" y="90679"/>
                      <a:pt x="165478" y="88931"/>
                    </a:cubicBezTo>
                    <a:lnTo>
                      <a:pt x="70565" y="15510"/>
                    </a:lnTo>
                    <a:cubicBezTo>
                      <a:pt x="66211" y="12888"/>
                      <a:pt x="66211" y="6770"/>
                      <a:pt x="68823" y="3274"/>
                    </a:cubicBezTo>
                    <a:cubicBezTo>
                      <a:pt x="72306" y="-223"/>
                      <a:pt x="77531" y="-1097"/>
                      <a:pt x="81014" y="15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5B94EA5-7776-40CE-A1C1-BB48EAB81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3581" y="4498659"/>
                <a:ext cx="374475" cy="268051"/>
              </a:xfrm>
              <a:custGeom>
                <a:avLst/>
                <a:gdLst>
                  <a:gd name="connsiteX0" fmla="*/ 148209 w 374475"/>
                  <a:gd name="connsiteY0" fmla="*/ 161891 h 268051"/>
                  <a:gd name="connsiteX1" fmla="*/ 121390 w 374475"/>
                  <a:gd name="connsiteY1" fmla="*/ 211432 h 268051"/>
                  <a:gd name="connsiteX2" fmla="*/ 127648 w 374475"/>
                  <a:gd name="connsiteY2" fmla="*/ 239741 h 268051"/>
                  <a:gd name="connsiteX3" fmla="*/ 141952 w 374475"/>
                  <a:gd name="connsiteY3" fmla="*/ 251242 h 268051"/>
                  <a:gd name="connsiteX4" fmla="*/ 167877 w 374475"/>
                  <a:gd name="connsiteY4" fmla="*/ 214971 h 268051"/>
                  <a:gd name="connsiteX5" fmla="*/ 148209 w 374475"/>
                  <a:gd name="connsiteY5" fmla="*/ 161891 h 268051"/>
                  <a:gd name="connsiteX6" fmla="*/ 268453 w 374475"/>
                  <a:gd name="connsiteY6" fmla="*/ 128801 h 268051"/>
                  <a:gd name="connsiteX7" fmla="*/ 248785 w 374475"/>
                  <a:gd name="connsiteY7" fmla="*/ 181497 h 268051"/>
                  <a:gd name="connsiteX8" fmla="*/ 257725 w 374475"/>
                  <a:gd name="connsiteY8" fmla="*/ 207413 h 268051"/>
                  <a:gd name="connsiteX9" fmla="*/ 273816 w 374475"/>
                  <a:gd name="connsiteY9" fmla="*/ 216052 h 268051"/>
                  <a:gd name="connsiteX10" fmla="*/ 289014 w 374475"/>
                  <a:gd name="connsiteY10" fmla="*/ 205686 h 268051"/>
                  <a:gd name="connsiteX11" fmla="*/ 295272 w 374475"/>
                  <a:gd name="connsiteY11" fmla="*/ 178042 h 268051"/>
                  <a:gd name="connsiteX12" fmla="*/ 268453 w 374475"/>
                  <a:gd name="connsiteY12" fmla="*/ 128801 h 268051"/>
                  <a:gd name="connsiteX13" fmla="*/ 55104 w 374475"/>
                  <a:gd name="connsiteY13" fmla="*/ 108230 h 268051"/>
                  <a:gd name="connsiteX14" fmla="*/ 19469 w 374475"/>
                  <a:gd name="connsiteY14" fmla="*/ 151423 h 268051"/>
                  <a:gd name="connsiteX15" fmla="*/ 32832 w 374475"/>
                  <a:gd name="connsiteY15" fmla="*/ 192889 h 268051"/>
                  <a:gd name="connsiteX16" fmla="*/ 64903 w 374475"/>
                  <a:gd name="connsiteY16" fmla="*/ 163518 h 268051"/>
                  <a:gd name="connsiteX17" fmla="*/ 55104 w 374475"/>
                  <a:gd name="connsiteY17" fmla="*/ 108230 h 268051"/>
                  <a:gd name="connsiteX18" fmla="*/ 9229 w 374475"/>
                  <a:gd name="connsiteY18" fmla="*/ 461 h 268051"/>
                  <a:gd name="connsiteX19" fmla="*/ 19703 w 374475"/>
                  <a:gd name="connsiteY19" fmla="*/ 6603 h 268051"/>
                  <a:gd name="connsiteX20" fmla="*/ 142778 w 374475"/>
                  <a:gd name="connsiteY20" fmla="*/ 133821 h 268051"/>
                  <a:gd name="connsiteX21" fmla="*/ 359249 w 374475"/>
                  <a:gd name="connsiteY21" fmla="*/ 4848 h 268051"/>
                  <a:gd name="connsiteX22" fmla="*/ 370596 w 374475"/>
                  <a:gd name="connsiteY22" fmla="*/ 2216 h 268051"/>
                  <a:gd name="connsiteX23" fmla="*/ 373215 w 374475"/>
                  <a:gd name="connsiteY23" fmla="*/ 13622 h 268051"/>
                  <a:gd name="connsiteX24" fmla="*/ 316260 w 374475"/>
                  <a:gd name="connsiteY24" fmla="*/ 85237 h 268051"/>
                  <a:gd name="connsiteX25" fmla="*/ 274760 w 374475"/>
                  <a:gd name="connsiteY25" fmla="*/ 114606 h 268051"/>
                  <a:gd name="connsiteX26" fmla="*/ 281750 w 374475"/>
                  <a:gd name="connsiteY26" fmla="*/ 118435 h 268051"/>
                  <a:gd name="connsiteX27" fmla="*/ 295272 w 374475"/>
                  <a:gd name="connsiteY27" fmla="*/ 133985 h 268051"/>
                  <a:gd name="connsiteX28" fmla="*/ 313152 w 374475"/>
                  <a:gd name="connsiteY28" fmla="*/ 176314 h 268051"/>
                  <a:gd name="connsiteX29" fmla="*/ 304212 w 374475"/>
                  <a:gd name="connsiteY29" fmla="*/ 214324 h 268051"/>
                  <a:gd name="connsiteX30" fmla="*/ 275604 w 374475"/>
                  <a:gd name="connsiteY30" fmla="*/ 233329 h 268051"/>
                  <a:gd name="connsiteX31" fmla="*/ 273816 w 374475"/>
                  <a:gd name="connsiteY31" fmla="*/ 233329 h 268051"/>
                  <a:gd name="connsiteX32" fmla="*/ 244315 w 374475"/>
                  <a:gd name="connsiteY32" fmla="*/ 217780 h 268051"/>
                  <a:gd name="connsiteX33" fmla="*/ 230905 w 374475"/>
                  <a:gd name="connsiteY33" fmla="*/ 181497 h 268051"/>
                  <a:gd name="connsiteX34" fmla="*/ 242527 w 374475"/>
                  <a:gd name="connsiteY34" fmla="*/ 137440 h 268051"/>
                  <a:gd name="connsiteX35" fmla="*/ 244919 w 374475"/>
                  <a:gd name="connsiteY35" fmla="*/ 133673 h 268051"/>
                  <a:gd name="connsiteX36" fmla="*/ 209961 w 374475"/>
                  <a:gd name="connsiteY36" fmla="*/ 146541 h 268051"/>
                  <a:gd name="connsiteX37" fmla="*/ 163726 w 374475"/>
                  <a:gd name="connsiteY37" fmla="*/ 152246 h 268051"/>
                  <a:gd name="connsiteX38" fmla="*/ 162848 w 374475"/>
                  <a:gd name="connsiteY38" fmla="*/ 152178 h 268051"/>
                  <a:gd name="connsiteX39" fmla="*/ 174135 w 374475"/>
                  <a:gd name="connsiteY39" fmla="*/ 169853 h 268051"/>
                  <a:gd name="connsiteX40" fmla="*/ 185757 w 374475"/>
                  <a:gd name="connsiteY40" fmla="*/ 215855 h 268051"/>
                  <a:gd name="connsiteX41" fmla="*/ 142846 w 374475"/>
                  <a:gd name="connsiteY41" fmla="*/ 268051 h 268051"/>
                  <a:gd name="connsiteX42" fmla="*/ 141058 w 374475"/>
                  <a:gd name="connsiteY42" fmla="*/ 268051 h 268051"/>
                  <a:gd name="connsiteX43" fmla="*/ 111556 w 374475"/>
                  <a:gd name="connsiteY43" fmla="*/ 248588 h 268051"/>
                  <a:gd name="connsiteX44" fmla="*/ 103510 w 374475"/>
                  <a:gd name="connsiteY44" fmla="*/ 210547 h 268051"/>
                  <a:gd name="connsiteX45" fmla="*/ 121613 w 374475"/>
                  <a:gd name="connsiteY45" fmla="*/ 166203 h 268051"/>
                  <a:gd name="connsiteX46" fmla="*/ 135899 w 374475"/>
                  <a:gd name="connsiteY46" fmla="*/ 149317 h 268051"/>
                  <a:gd name="connsiteX47" fmla="*/ 109500 w 374475"/>
                  <a:gd name="connsiteY47" fmla="*/ 143280 h 268051"/>
                  <a:gd name="connsiteX48" fmla="*/ 80586 w 374475"/>
                  <a:gd name="connsiteY48" fmla="*/ 128338 h 268051"/>
                  <a:gd name="connsiteX49" fmla="*/ 80565 w 374475"/>
                  <a:gd name="connsiteY49" fmla="*/ 128320 h 268051"/>
                  <a:gd name="connsiteX50" fmla="*/ 83166 w 374475"/>
                  <a:gd name="connsiteY50" fmla="*/ 141489 h 268051"/>
                  <a:gd name="connsiteX51" fmla="*/ 81830 w 374475"/>
                  <a:gd name="connsiteY51" fmla="*/ 166973 h 268051"/>
                  <a:gd name="connsiteX52" fmla="*/ 36396 w 374475"/>
                  <a:gd name="connsiteY52" fmla="*/ 210166 h 268051"/>
                  <a:gd name="connsiteX53" fmla="*/ 28378 w 374475"/>
                  <a:gd name="connsiteY53" fmla="*/ 209303 h 268051"/>
                  <a:gd name="connsiteX54" fmla="*/ 2543 w 374475"/>
                  <a:gd name="connsiteY54" fmla="*/ 147104 h 268051"/>
                  <a:gd name="connsiteX55" fmla="*/ 27487 w 374475"/>
                  <a:gd name="connsiteY55" fmla="*/ 108230 h 268051"/>
                  <a:gd name="connsiteX56" fmla="*/ 43523 w 374475"/>
                  <a:gd name="connsiteY56" fmla="*/ 94948 h 268051"/>
                  <a:gd name="connsiteX57" fmla="*/ 45832 w 374475"/>
                  <a:gd name="connsiteY57" fmla="*/ 94248 h 268051"/>
                  <a:gd name="connsiteX58" fmla="*/ 31923 w 374475"/>
                  <a:gd name="connsiteY58" fmla="*/ 75915 h 268051"/>
                  <a:gd name="connsiteX59" fmla="*/ 3119 w 374475"/>
                  <a:gd name="connsiteY59" fmla="*/ 10990 h 268051"/>
                  <a:gd name="connsiteX60" fmla="*/ 9229 w 374475"/>
                  <a:gd name="connsiteY60" fmla="*/ 461 h 26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74475" h="268051">
                    <a:moveTo>
                      <a:pt x="148209" y="161891"/>
                    </a:moveTo>
                    <a:cubicBezTo>
                      <a:pt x="140164" y="168968"/>
                      <a:pt x="122284" y="192854"/>
                      <a:pt x="121390" y="211432"/>
                    </a:cubicBezTo>
                    <a:cubicBezTo>
                      <a:pt x="120496" y="222048"/>
                      <a:pt x="122284" y="232664"/>
                      <a:pt x="127648" y="239741"/>
                    </a:cubicBezTo>
                    <a:cubicBezTo>
                      <a:pt x="129436" y="244165"/>
                      <a:pt x="134800" y="250357"/>
                      <a:pt x="141952" y="251242"/>
                    </a:cubicBezTo>
                    <a:cubicBezTo>
                      <a:pt x="154467" y="252127"/>
                      <a:pt x="166983" y="235318"/>
                      <a:pt x="167877" y="214971"/>
                    </a:cubicBezTo>
                    <a:cubicBezTo>
                      <a:pt x="169665" y="196393"/>
                      <a:pt x="155361" y="169853"/>
                      <a:pt x="148209" y="161891"/>
                    </a:cubicBezTo>
                    <a:close/>
                    <a:moveTo>
                      <a:pt x="268453" y="128801"/>
                    </a:moveTo>
                    <a:cubicBezTo>
                      <a:pt x="261301" y="137440"/>
                      <a:pt x="246997" y="163356"/>
                      <a:pt x="248785" y="181497"/>
                    </a:cubicBezTo>
                    <a:cubicBezTo>
                      <a:pt x="248785" y="191000"/>
                      <a:pt x="252361" y="200502"/>
                      <a:pt x="257725" y="207413"/>
                    </a:cubicBezTo>
                    <a:cubicBezTo>
                      <a:pt x="261301" y="210869"/>
                      <a:pt x="266665" y="216916"/>
                      <a:pt x="273816" y="216052"/>
                    </a:cubicBezTo>
                    <a:cubicBezTo>
                      <a:pt x="281862" y="215188"/>
                      <a:pt x="286332" y="209141"/>
                      <a:pt x="289014" y="205686"/>
                    </a:cubicBezTo>
                    <a:cubicBezTo>
                      <a:pt x="293484" y="197911"/>
                      <a:pt x="296166" y="187544"/>
                      <a:pt x="295272" y="178042"/>
                    </a:cubicBezTo>
                    <a:cubicBezTo>
                      <a:pt x="294378" y="159901"/>
                      <a:pt x="276498" y="135712"/>
                      <a:pt x="268453" y="128801"/>
                    </a:cubicBezTo>
                    <a:close/>
                    <a:moveTo>
                      <a:pt x="55104" y="108230"/>
                    </a:moveTo>
                    <a:cubicBezTo>
                      <a:pt x="45304" y="114277"/>
                      <a:pt x="23924" y="134146"/>
                      <a:pt x="19469" y="151423"/>
                    </a:cubicBezTo>
                    <a:cubicBezTo>
                      <a:pt x="15015" y="171292"/>
                      <a:pt x="21251" y="190297"/>
                      <a:pt x="32832" y="192889"/>
                    </a:cubicBezTo>
                    <a:cubicBezTo>
                      <a:pt x="45304" y="196345"/>
                      <a:pt x="60449" y="181659"/>
                      <a:pt x="64903" y="163518"/>
                    </a:cubicBezTo>
                    <a:cubicBezTo>
                      <a:pt x="69358" y="145376"/>
                      <a:pt x="60449" y="117733"/>
                      <a:pt x="55104" y="108230"/>
                    </a:cubicBezTo>
                    <a:close/>
                    <a:moveTo>
                      <a:pt x="9229" y="461"/>
                    </a:moveTo>
                    <a:cubicBezTo>
                      <a:pt x="13593" y="-1293"/>
                      <a:pt x="17958" y="2216"/>
                      <a:pt x="19703" y="6603"/>
                    </a:cubicBezTo>
                    <a:cubicBezTo>
                      <a:pt x="19703" y="8358"/>
                      <a:pt x="50254" y="123293"/>
                      <a:pt x="142778" y="133821"/>
                    </a:cubicBezTo>
                    <a:cubicBezTo>
                      <a:pt x="275453" y="148736"/>
                      <a:pt x="357503" y="6603"/>
                      <a:pt x="359249" y="4848"/>
                    </a:cubicBezTo>
                    <a:cubicBezTo>
                      <a:pt x="360994" y="461"/>
                      <a:pt x="366232" y="-416"/>
                      <a:pt x="370596" y="2216"/>
                    </a:cubicBezTo>
                    <a:cubicBezTo>
                      <a:pt x="374087" y="4848"/>
                      <a:pt x="375833" y="9235"/>
                      <a:pt x="373215" y="13622"/>
                    </a:cubicBezTo>
                    <a:cubicBezTo>
                      <a:pt x="371906" y="16693"/>
                      <a:pt x="352048" y="51348"/>
                      <a:pt x="316260" y="85237"/>
                    </a:cubicBezTo>
                    <a:lnTo>
                      <a:pt x="274760" y="114606"/>
                    </a:lnTo>
                    <a:lnTo>
                      <a:pt x="281750" y="118435"/>
                    </a:lnTo>
                    <a:cubicBezTo>
                      <a:pt x="286556" y="122970"/>
                      <a:pt x="291249" y="128802"/>
                      <a:pt x="295272" y="133985"/>
                    </a:cubicBezTo>
                    <a:cubicBezTo>
                      <a:pt x="301530" y="142623"/>
                      <a:pt x="311364" y="159901"/>
                      <a:pt x="313152" y="176314"/>
                    </a:cubicBezTo>
                    <a:cubicBezTo>
                      <a:pt x="314046" y="191000"/>
                      <a:pt x="310470" y="203958"/>
                      <a:pt x="304212" y="214324"/>
                    </a:cubicBezTo>
                    <a:cubicBezTo>
                      <a:pt x="297954" y="225555"/>
                      <a:pt x="287226" y="231602"/>
                      <a:pt x="275604" y="233329"/>
                    </a:cubicBezTo>
                    <a:lnTo>
                      <a:pt x="273816" y="233329"/>
                    </a:lnTo>
                    <a:cubicBezTo>
                      <a:pt x="263089" y="233329"/>
                      <a:pt x="252361" y="227282"/>
                      <a:pt x="244315" y="217780"/>
                    </a:cubicBezTo>
                    <a:cubicBezTo>
                      <a:pt x="236269" y="209141"/>
                      <a:pt x="231799" y="196183"/>
                      <a:pt x="230905" y="181497"/>
                    </a:cubicBezTo>
                    <a:cubicBezTo>
                      <a:pt x="230011" y="165084"/>
                      <a:pt x="238057" y="146079"/>
                      <a:pt x="242527" y="137440"/>
                    </a:cubicBezTo>
                    <a:lnTo>
                      <a:pt x="244919" y="133673"/>
                    </a:lnTo>
                    <a:lnTo>
                      <a:pt x="209961" y="146541"/>
                    </a:lnTo>
                    <a:cubicBezTo>
                      <a:pt x="195409" y="150176"/>
                      <a:pt x="179983" y="152246"/>
                      <a:pt x="163726" y="152246"/>
                    </a:cubicBezTo>
                    <a:lnTo>
                      <a:pt x="162848" y="152178"/>
                    </a:lnTo>
                    <a:lnTo>
                      <a:pt x="174135" y="169853"/>
                    </a:lnTo>
                    <a:cubicBezTo>
                      <a:pt x="178605" y="179584"/>
                      <a:pt x="186651" y="199047"/>
                      <a:pt x="185757" y="215855"/>
                    </a:cubicBezTo>
                    <a:cubicBezTo>
                      <a:pt x="183075" y="245934"/>
                      <a:pt x="164301" y="268051"/>
                      <a:pt x="142846" y="268051"/>
                    </a:cubicBezTo>
                    <a:cubicBezTo>
                      <a:pt x="141952" y="268051"/>
                      <a:pt x="141058" y="268051"/>
                      <a:pt x="141058" y="268051"/>
                    </a:cubicBezTo>
                    <a:cubicBezTo>
                      <a:pt x="128542" y="267166"/>
                      <a:pt x="118708" y="260089"/>
                      <a:pt x="111556" y="248588"/>
                    </a:cubicBezTo>
                    <a:cubicBezTo>
                      <a:pt x="105298" y="237972"/>
                      <a:pt x="102616" y="224702"/>
                      <a:pt x="103510" y="210547"/>
                    </a:cubicBezTo>
                    <a:cubicBezTo>
                      <a:pt x="104404" y="197277"/>
                      <a:pt x="112227" y="180026"/>
                      <a:pt x="121613" y="166203"/>
                    </a:cubicBezTo>
                    <a:lnTo>
                      <a:pt x="135899" y="149317"/>
                    </a:lnTo>
                    <a:lnTo>
                      <a:pt x="109500" y="143280"/>
                    </a:lnTo>
                    <a:cubicBezTo>
                      <a:pt x="99407" y="139579"/>
                      <a:pt x="89751" y="134589"/>
                      <a:pt x="80586" y="128338"/>
                    </a:cubicBezTo>
                    <a:lnTo>
                      <a:pt x="80565" y="128320"/>
                    </a:lnTo>
                    <a:lnTo>
                      <a:pt x="83166" y="141489"/>
                    </a:lnTo>
                    <a:cubicBezTo>
                      <a:pt x="84057" y="149696"/>
                      <a:pt x="84057" y="158767"/>
                      <a:pt x="81830" y="166973"/>
                    </a:cubicBezTo>
                    <a:cubicBezTo>
                      <a:pt x="74703" y="192889"/>
                      <a:pt x="55995" y="210166"/>
                      <a:pt x="36396" y="210166"/>
                    </a:cubicBezTo>
                    <a:cubicBezTo>
                      <a:pt x="33723" y="210166"/>
                      <a:pt x="31050" y="210166"/>
                      <a:pt x="28378" y="209303"/>
                    </a:cubicBezTo>
                    <a:cubicBezTo>
                      <a:pt x="6106" y="204119"/>
                      <a:pt x="-5475" y="176476"/>
                      <a:pt x="2543" y="147104"/>
                    </a:cubicBezTo>
                    <a:cubicBezTo>
                      <a:pt x="6997" y="130691"/>
                      <a:pt x="20360" y="116005"/>
                      <a:pt x="27487" y="108230"/>
                    </a:cubicBezTo>
                    <a:cubicBezTo>
                      <a:pt x="32387" y="103911"/>
                      <a:pt x="37955" y="98728"/>
                      <a:pt x="43523" y="94948"/>
                    </a:cubicBezTo>
                    <a:lnTo>
                      <a:pt x="45832" y="94248"/>
                    </a:lnTo>
                    <a:lnTo>
                      <a:pt x="31923" y="75915"/>
                    </a:lnTo>
                    <a:cubicBezTo>
                      <a:pt x="10975" y="43452"/>
                      <a:pt x="3992" y="11867"/>
                      <a:pt x="3119" y="10990"/>
                    </a:cubicBezTo>
                    <a:cubicBezTo>
                      <a:pt x="2246" y="5726"/>
                      <a:pt x="4865" y="1339"/>
                      <a:pt x="9229" y="4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" name="Freeform 50">
                <a:extLst>
                  <a:ext uri="{FF2B5EF4-FFF2-40B4-BE49-F238E27FC236}">
                    <a16:creationId xmlns:a16="http://schemas.microsoft.com/office/drawing/2014/main" id="{EB7B71E6-DB1B-4362-9E73-68C66AAE3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7181" y="3269759"/>
                <a:ext cx="945797" cy="992124"/>
              </a:xfrm>
              <a:custGeom>
                <a:avLst/>
                <a:gdLst>
                  <a:gd name="T0" fmla="*/ 948 w 1079"/>
                  <a:gd name="T1" fmla="*/ 256 h 1134"/>
                  <a:gd name="T2" fmla="*/ 948 w 1079"/>
                  <a:gd name="T3" fmla="*/ 256 h 1134"/>
                  <a:gd name="T4" fmla="*/ 498 w 1079"/>
                  <a:gd name="T5" fmla="*/ 6 h 1134"/>
                  <a:gd name="T6" fmla="*/ 498 w 1079"/>
                  <a:gd name="T7" fmla="*/ 6 h 1134"/>
                  <a:gd name="T8" fmla="*/ 150 w 1079"/>
                  <a:gd name="T9" fmla="*/ 153 h 1134"/>
                  <a:gd name="T10" fmla="*/ 150 w 1079"/>
                  <a:gd name="T11" fmla="*/ 153 h 1134"/>
                  <a:gd name="T12" fmla="*/ 52 w 1079"/>
                  <a:gd name="T13" fmla="*/ 612 h 1134"/>
                  <a:gd name="T14" fmla="*/ 52 w 1079"/>
                  <a:gd name="T15" fmla="*/ 612 h 1134"/>
                  <a:gd name="T16" fmla="*/ 61 w 1079"/>
                  <a:gd name="T17" fmla="*/ 620 h 1134"/>
                  <a:gd name="T18" fmla="*/ 61 w 1079"/>
                  <a:gd name="T19" fmla="*/ 620 h 1134"/>
                  <a:gd name="T20" fmla="*/ 71 w 1079"/>
                  <a:gd name="T21" fmla="*/ 613 h 1134"/>
                  <a:gd name="T22" fmla="*/ 127 w 1079"/>
                  <a:gd name="T23" fmla="*/ 452 h 1134"/>
                  <a:gd name="T24" fmla="*/ 127 w 1079"/>
                  <a:gd name="T25" fmla="*/ 452 h 1134"/>
                  <a:gd name="T26" fmla="*/ 376 w 1079"/>
                  <a:gd name="T27" fmla="*/ 355 h 1134"/>
                  <a:gd name="T28" fmla="*/ 376 w 1079"/>
                  <a:gd name="T29" fmla="*/ 355 h 1134"/>
                  <a:gd name="T30" fmla="*/ 526 w 1079"/>
                  <a:gd name="T31" fmla="*/ 732 h 1134"/>
                  <a:gd name="T32" fmla="*/ 526 w 1079"/>
                  <a:gd name="T33" fmla="*/ 732 h 1134"/>
                  <a:gd name="T34" fmla="*/ 535 w 1079"/>
                  <a:gd name="T35" fmla="*/ 734 h 1134"/>
                  <a:gd name="T36" fmla="*/ 535 w 1079"/>
                  <a:gd name="T37" fmla="*/ 734 h 1134"/>
                  <a:gd name="T38" fmla="*/ 541 w 1079"/>
                  <a:gd name="T39" fmla="*/ 728 h 1134"/>
                  <a:gd name="T40" fmla="*/ 541 w 1079"/>
                  <a:gd name="T41" fmla="*/ 728 h 1134"/>
                  <a:gd name="T42" fmla="*/ 592 w 1079"/>
                  <a:gd name="T43" fmla="*/ 660 h 1134"/>
                  <a:gd name="T44" fmla="*/ 592 w 1079"/>
                  <a:gd name="T45" fmla="*/ 660 h 1134"/>
                  <a:gd name="T46" fmla="*/ 626 w 1079"/>
                  <a:gd name="T47" fmla="*/ 659 h 1134"/>
                  <a:gd name="T48" fmla="*/ 626 w 1079"/>
                  <a:gd name="T49" fmla="*/ 659 h 1134"/>
                  <a:gd name="T50" fmla="*/ 656 w 1079"/>
                  <a:gd name="T51" fmla="*/ 730 h 1134"/>
                  <a:gd name="T52" fmla="*/ 656 w 1079"/>
                  <a:gd name="T53" fmla="*/ 730 h 1134"/>
                  <a:gd name="T54" fmla="*/ 574 w 1079"/>
                  <a:gd name="T55" fmla="*/ 821 h 1134"/>
                  <a:gd name="T56" fmla="*/ 574 w 1079"/>
                  <a:gd name="T57" fmla="*/ 821 h 1134"/>
                  <a:gd name="T58" fmla="*/ 525 w 1079"/>
                  <a:gd name="T59" fmla="*/ 890 h 1134"/>
                  <a:gd name="T60" fmla="*/ 525 w 1079"/>
                  <a:gd name="T61" fmla="*/ 890 h 1134"/>
                  <a:gd name="T62" fmla="*/ 644 w 1079"/>
                  <a:gd name="T63" fmla="*/ 1130 h 1134"/>
                  <a:gd name="T64" fmla="*/ 644 w 1079"/>
                  <a:gd name="T65" fmla="*/ 1130 h 1134"/>
                  <a:gd name="T66" fmla="*/ 670 w 1079"/>
                  <a:gd name="T67" fmla="*/ 1133 h 1134"/>
                  <a:gd name="T68" fmla="*/ 670 w 1079"/>
                  <a:gd name="T69" fmla="*/ 1133 h 1134"/>
                  <a:gd name="T70" fmla="*/ 941 w 1079"/>
                  <a:gd name="T71" fmla="*/ 911 h 1134"/>
                  <a:gd name="T72" fmla="*/ 941 w 1079"/>
                  <a:gd name="T73" fmla="*/ 911 h 1134"/>
                  <a:gd name="T74" fmla="*/ 948 w 1079"/>
                  <a:gd name="T75" fmla="*/ 256 h 1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9" h="1134">
                    <a:moveTo>
                      <a:pt x="948" y="256"/>
                    </a:moveTo>
                    <a:lnTo>
                      <a:pt x="948" y="256"/>
                    </a:lnTo>
                    <a:cubicBezTo>
                      <a:pt x="859" y="112"/>
                      <a:pt x="682" y="13"/>
                      <a:pt x="498" y="6"/>
                    </a:cubicBezTo>
                    <a:lnTo>
                      <a:pt x="498" y="6"/>
                    </a:lnTo>
                    <a:cubicBezTo>
                      <a:pt x="353" y="0"/>
                      <a:pt x="226" y="53"/>
                      <a:pt x="150" y="153"/>
                    </a:cubicBezTo>
                    <a:lnTo>
                      <a:pt x="150" y="153"/>
                    </a:lnTo>
                    <a:cubicBezTo>
                      <a:pt x="0" y="353"/>
                      <a:pt x="51" y="609"/>
                      <a:pt x="52" y="612"/>
                    </a:cubicBezTo>
                    <a:lnTo>
                      <a:pt x="52" y="612"/>
                    </a:lnTo>
                    <a:cubicBezTo>
                      <a:pt x="53" y="616"/>
                      <a:pt x="56" y="620"/>
                      <a:pt x="61" y="620"/>
                    </a:cubicBezTo>
                    <a:lnTo>
                      <a:pt x="61" y="620"/>
                    </a:lnTo>
                    <a:cubicBezTo>
                      <a:pt x="65" y="620"/>
                      <a:pt x="69" y="617"/>
                      <a:pt x="71" y="613"/>
                    </a:cubicBezTo>
                    <a:lnTo>
                      <a:pt x="127" y="452"/>
                    </a:lnTo>
                    <a:lnTo>
                      <a:pt x="127" y="452"/>
                    </a:lnTo>
                    <a:cubicBezTo>
                      <a:pt x="155" y="449"/>
                      <a:pt x="275" y="432"/>
                      <a:pt x="376" y="355"/>
                    </a:cubicBezTo>
                    <a:lnTo>
                      <a:pt x="376" y="355"/>
                    </a:lnTo>
                    <a:cubicBezTo>
                      <a:pt x="363" y="425"/>
                      <a:pt x="350" y="601"/>
                      <a:pt x="526" y="732"/>
                    </a:cubicBezTo>
                    <a:lnTo>
                      <a:pt x="526" y="732"/>
                    </a:lnTo>
                    <a:cubicBezTo>
                      <a:pt x="528" y="734"/>
                      <a:pt x="531" y="735"/>
                      <a:pt x="535" y="734"/>
                    </a:cubicBezTo>
                    <a:lnTo>
                      <a:pt x="535" y="734"/>
                    </a:lnTo>
                    <a:cubicBezTo>
                      <a:pt x="538" y="733"/>
                      <a:pt x="540" y="731"/>
                      <a:pt x="541" y="728"/>
                    </a:cubicBezTo>
                    <a:lnTo>
                      <a:pt x="541" y="728"/>
                    </a:lnTo>
                    <a:cubicBezTo>
                      <a:pt x="541" y="727"/>
                      <a:pt x="559" y="675"/>
                      <a:pt x="592" y="660"/>
                    </a:cubicBezTo>
                    <a:lnTo>
                      <a:pt x="592" y="660"/>
                    </a:lnTo>
                    <a:cubicBezTo>
                      <a:pt x="603" y="655"/>
                      <a:pt x="614" y="655"/>
                      <a:pt x="626" y="659"/>
                    </a:cubicBezTo>
                    <a:lnTo>
                      <a:pt x="626" y="659"/>
                    </a:lnTo>
                    <a:cubicBezTo>
                      <a:pt x="654" y="668"/>
                      <a:pt x="659" y="702"/>
                      <a:pt x="656" y="730"/>
                    </a:cubicBezTo>
                    <a:lnTo>
                      <a:pt x="656" y="730"/>
                    </a:lnTo>
                    <a:cubicBezTo>
                      <a:pt x="651" y="771"/>
                      <a:pt x="620" y="816"/>
                      <a:pt x="574" y="821"/>
                    </a:cubicBezTo>
                    <a:lnTo>
                      <a:pt x="574" y="821"/>
                    </a:lnTo>
                    <a:cubicBezTo>
                      <a:pt x="548" y="823"/>
                      <a:pt x="530" y="849"/>
                      <a:pt x="525" y="890"/>
                    </a:cubicBezTo>
                    <a:lnTo>
                      <a:pt x="525" y="890"/>
                    </a:lnTo>
                    <a:cubicBezTo>
                      <a:pt x="517" y="971"/>
                      <a:pt x="559" y="1104"/>
                      <a:pt x="644" y="1130"/>
                    </a:cubicBezTo>
                    <a:lnTo>
                      <a:pt x="644" y="1130"/>
                    </a:lnTo>
                    <a:cubicBezTo>
                      <a:pt x="651" y="1131"/>
                      <a:pt x="658" y="1133"/>
                      <a:pt x="670" y="1133"/>
                    </a:cubicBezTo>
                    <a:lnTo>
                      <a:pt x="670" y="1133"/>
                    </a:lnTo>
                    <a:cubicBezTo>
                      <a:pt x="718" y="1133"/>
                      <a:pt x="811" y="1103"/>
                      <a:pt x="941" y="911"/>
                    </a:cubicBezTo>
                    <a:lnTo>
                      <a:pt x="941" y="911"/>
                    </a:lnTo>
                    <a:cubicBezTo>
                      <a:pt x="1075" y="715"/>
                      <a:pt x="1078" y="463"/>
                      <a:pt x="948" y="2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51">
                <a:extLst>
                  <a:ext uri="{FF2B5EF4-FFF2-40B4-BE49-F238E27FC236}">
                    <a16:creationId xmlns:a16="http://schemas.microsoft.com/office/drawing/2014/main" id="{51B56EDB-5A1C-4E2A-87AE-4279663C7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3221" y="4497366"/>
                <a:ext cx="1567323" cy="1903178"/>
              </a:xfrm>
              <a:custGeom>
                <a:avLst/>
                <a:gdLst>
                  <a:gd name="T0" fmla="*/ 706 w 1789"/>
                  <a:gd name="T1" fmla="*/ 950 h 2174"/>
                  <a:gd name="T2" fmla="*/ 706 w 1789"/>
                  <a:gd name="T3" fmla="*/ 950 h 2174"/>
                  <a:gd name="T4" fmla="*/ 657 w 1789"/>
                  <a:gd name="T5" fmla="*/ 1338 h 2174"/>
                  <a:gd name="T6" fmla="*/ 657 w 1789"/>
                  <a:gd name="T7" fmla="*/ 1338 h 2174"/>
                  <a:gd name="T8" fmla="*/ 911 w 1789"/>
                  <a:gd name="T9" fmla="*/ 1963 h 2174"/>
                  <a:gd name="T10" fmla="*/ 911 w 1789"/>
                  <a:gd name="T11" fmla="*/ 1963 h 2174"/>
                  <a:gd name="T12" fmla="*/ 382 w 1789"/>
                  <a:gd name="T13" fmla="*/ 2043 h 2174"/>
                  <a:gd name="T14" fmla="*/ 382 w 1789"/>
                  <a:gd name="T15" fmla="*/ 2043 h 2174"/>
                  <a:gd name="T16" fmla="*/ 235 w 1789"/>
                  <a:gd name="T17" fmla="*/ 290 h 2174"/>
                  <a:gd name="T18" fmla="*/ 270 w 1789"/>
                  <a:gd name="T19" fmla="*/ 25 h 2174"/>
                  <a:gd name="T20" fmla="*/ 270 w 1789"/>
                  <a:gd name="T21" fmla="*/ 25 h 2174"/>
                  <a:gd name="T22" fmla="*/ 606 w 1789"/>
                  <a:gd name="T23" fmla="*/ 110 h 2174"/>
                  <a:gd name="T24" fmla="*/ 606 w 1789"/>
                  <a:gd name="T25" fmla="*/ 110 h 2174"/>
                  <a:gd name="T26" fmla="*/ 1454 w 1789"/>
                  <a:gd name="T27" fmla="*/ 1092 h 2174"/>
                  <a:gd name="T28" fmla="*/ 1454 w 1789"/>
                  <a:gd name="T29" fmla="*/ 1092 h 2174"/>
                  <a:gd name="T30" fmla="*/ 1788 w 1789"/>
                  <a:gd name="T31" fmla="*/ 1946 h 2174"/>
                  <a:gd name="T32" fmla="*/ 1788 w 1789"/>
                  <a:gd name="T33" fmla="*/ 1946 h 2174"/>
                  <a:gd name="T34" fmla="*/ 1367 w 1789"/>
                  <a:gd name="T35" fmla="*/ 2148 h 2174"/>
                  <a:gd name="T36" fmla="*/ 1037 w 1789"/>
                  <a:gd name="T37" fmla="*/ 1384 h 2174"/>
                  <a:gd name="T38" fmla="*/ 706 w 1789"/>
                  <a:gd name="T39" fmla="*/ 950 h 2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89" h="2174">
                    <a:moveTo>
                      <a:pt x="706" y="950"/>
                    </a:moveTo>
                    <a:lnTo>
                      <a:pt x="706" y="950"/>
                    </a:lnTo>
                    <a:cubicBezTo>
                      <a:pt x="706" y="950"/>
                      <a:pt x="645" y="1147"/>
                      <a:pt x="657" y="1338"/>
                    </a:cubicBezTo>
                    <a:lnTo>
                      <a:pt x="657" y="1338"/>
                    </a:lnTo>
                    <a:cubicBezTo>
                      <a:pt x="680" y="1678"/>
                      <a:pt x="1033" y="1892"/>
                      <a:pt x="911" y="1963"/>
                    </a:cubicBezTo>
                    <a:lnTo>
                      <a:pt x="911" y="1963"/>
                    </a:lnTo>
                    <a:cubicBezTo>
                      <a:pt x="566" y="2167"/>
                      <a:pt x="436" y="2126"/>
                      <a:pt x="382" y="2043"/>
                    </a:cubicBezTo>
                    <a:lnTo>
                      <a:pt x="382" y="2043"/>
                    </a:lnTo>
                    <a:cubicBezTo>
                      <a:pt x="0" y="1458"/>
                      <a:pt x="235" y="290"/>
                      <a:pt x="235" y="290"/>
                    </a:cubicBezTo>
                    <a:lnTo>
                      <a:pt x="270" y="25"/>
                    </a:lnTo>
                    <a:lnTo>
                      <a:pt x="270" y="25"/>
                    </a:lnTo>
                    <a:cubicBezTo>
                      <a:pt x="270" y="25"/>
                      <a:pt x="364" y="0"/>
                      <a:pt x="606" y="110"/>
                    </a:cubicBezTo>
                    <a:lnTo>
                      <a:pt x="606" y="110"/>
                    </a:lnTo>
                    <a:cubicBezTo>
                      <a:pt x="1004" y="293"/>
                      <a:pt x="1317" y="835"/>
                      <a:pt x="1454" y="1092"/>
                    </a:cubicBezTo>
                    <a:lnTo>
                      <a:pt x="1454" y="1092"/>
                    </a:lnTo>
                    <a:cubicBezTo>
                      <a:pt x="1591" y="1349"/>
                      <a:pt x="1788" y="1946"/>
                      <a:pt x="1788" y="1946"/>
                    </a:cubicBezTo>
                    <a:lnTo>
                      <a:pt x="1788" y="1946"/>
                    </a:lnTo>
                    <a:cubicBezTo>
                      <a:pt x="1788" y="1946"/>
                      <a:pt x="1696" y="2173"/>
                      <a:pt x="1367" y="2148"/>
                    </a:cubicBezTo>
                    <a:lnTo>
                      <a:pt x="1037" y="1384"/>
                    </a:lnTo>
                    <a:lnTo>
                      <a:pt x="706" y="95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0" name="Freeform 52">
                <a:extLst>
                  <a:ext uri="{FF2B5EF4-FFF2-40B4-BE49-F238E27FC236}">
                    <a16:creationId xmlns:a16="http://schemas.microsoft.com/office/drawing/2014/main" id="{42854BB1-4634-4A9B-9F6C-42EB5D246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4801" y="4485786"/>
                <a:ext cx="1563463" cy="1907038"/>
              </a:xfrm>
              <a:custGeom>
                <a:avLst/>
                <a:gdLst>
                  <a:gd name="T0" fmla="*/ 1359 w 1784"/>
                  <a:gd name="T1" fmla="*/ 2147 h 2177"/>
                  <a:gd name="T2" fmla="*/ 1763 w 1784"/>
                  <a:gd name="T3" fmla="*/ 1954 h 2177"/>
                  <a:gd name="T4" fmla="*/ 1431 w 1784"/>
                  <a:gd name="T5" fmla="*/ 1105 h 2177"/>
                  <a:gd name="T6" fmla="*/ 586 w 1784"/>
                  <a:gd name="T7" fmla="*/ 129 h 2177"/>
                  <a:gd name="T8" fmla="*/ 230 w 1784"/>
                  <a:gd name="T9" fmla="*/ 300 h 2177"/>
                  <a:gd name="T10" fmla="*/ 375 w 1784"/>
                  <a:gd name="T11" fmla="*/ 2047 h 2177"/>
                  <a:gd name="T12" fmla="*/ 892 w 1784"/>
                  <a:gd name="T13" fmla="*/ 1965 h 2177"/>
                  <a:gd name="T14" fmla="*/ 911 w 1784"/>
                  <a:gd name="T15" fmla="*/ 1939 h 2177"/>
                  <a:gd name="T16" fmla="*/ 830 w 1784"/>
                  <a:gd name="T17" fmla="*/ 1785 h 2177"/>
                  <a:gd name="T18" fmla="*/ 632 w 1784"/>
                  <a:gd name="T19" fmla="*/ 1347 h 2177"/>
                  <a:gd name="T20" fmla="*/ 681 w 1784"/>
                  <a:gd name="T21" fmla="*/ 956 h 2177"/>
                  <a:gd name="T22" fmla="*/ 689 w 1784"/>
                  <a:gd name="T23" fmla="*/ 949 h 2177"/>
                  <a:gd name="T24" fmla="*/ 699 w 1784"/>
                  <a:gd name="T25" fmla="*/ 953 h 2177"/>
                  <a:gd name="T26" fmla="*/ 1030 w 1784"/>
                  <a:gd name="T27" fmla="*/ 1386 h 2177"/>
                  <a:gd name="T28" fmla="*/ 1359 w 1784"/>
                  <a:gd name="T29" fmla="*/ 2147 h 2177"/>
                  <a:gd name="T30" fmla="*/ 1402 w 1784"/>
                  <a:gd name="T31" fmla="*/ 2169 h 2177"/>
                  <a:gd name="T32" fmla="*/ 1351 w 1784"/>
                  <a:gd name="T33" fmla="*/ 2166 h 2177"/>
                  <a:gd name="T34" fmla="*/ 1014 w 1784"/>
                  <a:gd name="T35" fmla="*/ 1397 h 2177"/>
                  <a:gd name="T36" fmla="*/ 694 w 1784"/>
                  <a:gd name="T37" fmla="*/ 981 h 2177"/>
                  <a:gd name="T38" fmla="*/ 653 w 1784"/>
                  <a:gd name="T39" fmla="*/ 1347 h 2177"/>
                  <a:gd name="T40" fmla="*/ 846 w 1784"/>
                  <a:gd name="T41" fmla="*/ 1774 h 2177"/>
                  <a:gd name="T42" fmla="*/ 931 w 1784"/>
                  <a:gd name="T43" fmla="*/ 1944 h 2177"/>
                  <a:gd name="T44" fmla="*/ 901 w 1784"/>
                  <a:gd name="T45" fmla="*/ 1981 h 2177"/>
                  <a:gd name="T46" fmla="*/ 359 w 1784"/>
                  <a:gd name="T47" fmla="*/ 2058 h 2177"/>
                  <a:gd name="T48" fmla="*/ 141 w 1784"/>
                  <a:gd name="T49" fmla="*/ 956 h 2177"/>
                  <a:gd name="T50" fmla="*/ 244 w 1784"/>
                  <a:gd name="T51" fmla="*/ 32 h 2177"/>
                  <a:gd name="T52" fmla="*/ 252 w 1784"/>
                  <a:gd name="T53" fmla="*/ 24 h 2177"/>
                  <a:gd name="T54" fmla="*/ 594 w 1784"/>
                  <a:gd name="T55" fmla="*/ 111 h 2177"/>
                  <a:gd name="T56" fmla="*/ 1448 w 1784"/>
                  <a:gd name="T57" fmla="*/ 1096 h 2177"/>
                  <a:gd name="T58" fmla="*/ 1783 w 1784"/>
                  <a:gd name="T59" fmla="*/ 1951 h 2177"/>
                  <a:gd name="T60" fmla="*/ 1782 w 1784"/>
                  <a:gd name="T61" fmla="*/ 1958 h 2177"/>
                  <a:gd name="T62" fmla="*/ 1402 w 1784"/>
                  <a:gd name="T63" fmla="*/ 2169 h 2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84" h="2177">
                    <a:moveTo>
                      <a:pt x="1359" y="2147"/>
                    </a:moveTo>
                    <a:lnTo>
                      <a:pt x="1359" y="2147"/>
                    </a:lnTo>
                    <a:cubicBezTo>
                      <a:pt x="1654" y="2168"/>
                      <a:pt x="1750" y="1982"/>
                      <a:pt x="1763" y="1954"/>
                    </a:cubicBezTo>
                    <a:lnTo>
                      <a:pt x="1763" y="1954"/>
                    </a:lnTo>
                    <a:cubicBezTo>
                      <a:pt x="1746" y="1904"/>
                      <a:pt x="1560" y="1348"/>
                      <a:pt x="1431" y="1105"/>
                    </a:cubicBezTo>
                    <a:lnTo>
                      <a:pt x="1431" y="1105"/>
                    </a:lnTo>
                    <a:cubicBezTo>
                      <a:pt x="1154" y="587"/>
                      <a:pt x="870" y="259"/>
                      <a:pt x="586" y="129"/>
                    </a:cubicBezTo>
                    <a:lnTo>
                      <a:pt x="586" y="129"/>
                    </a:lnTo>
                    <a:cubicBezTo>
                      <a:pt x="386" y="37"/>
                      <a:pt x="288" y="39"/>
                      <a:pt x="264" y="42"/>
                    </a:cubicBezTo>
                    <a:lnTo>
                      <a:pt x="230" y="300"/>
                    </a:lnTo>
                    <a:lnTo>
                      <a:pt x="230" y="300"/>
                    </a:lnTo>
                    <a:cubicBezTo>
                      <a:pt x="227" y="313"/>
                      <a:pt x="0" y="1472"/>
                      <a:pt x="375" y="2047"/>
                    </a:cubicBezTo>
                    <a:lnTo>
                      <a:pt x="375" y="2047"/>
                    </a:lnTo>
                    <a:cubicBezTo>
                      <a:pt x="445" y="2153"/>
                      <a:pt x="618" y="2125"/>
                      <a:pt x="892" y="1965"/>
                    </a:cubicBezTo>
                    <a:lnTo>
                      <a:pt x="892" y="1965"/>
                    </a:lnTo>
                    <a:cubicBezTo>
                      <a:pt x="903" y="1958"/>
                      <a:pt x="909" y="1950"/>
                      <a:pt x="911" y="1939"/>
                    </a:cubicBezTo>
                    <a:lnTo>
                      <a:pt x="911" y="1939"/>
                    </a:lnTo>
                    <a:cubicBezTo>
                      <a:pt x="918" y="1907"/>
                      <a:pt x="879" y="1853"/>
                      <a:pt x="830" y="1785"/>
                    </a:cubicBezTo>
                    <a:lnTo>
                      <a:pt x="830" y="1785"/>
                    </a:lnTo>
                    <a:cubicBezTo>
                      <a:pt x="752" y="1678"/>
                      <a:pt x="645" y="1531"/>
                      <a:pt x="632" y="1347"/>
                    </a:cubicBezTo>
                    <a:lnTo>
                      <a:pt x="632" y="1347"/>
                    </a:lnTo>
                    <a:cubicBezTo>
                      <a:pt x="621" y="1157"/>
                      <a:pt x="681" y="958"/>
                      <a:pt x="681" y="956"/>
                    </a:cubicBezTo>
                    <a:lnTo>
                      <a:pt x="681" y="956"/>
                    </a:lnTo>
                    <a:cubicBezTo>
                      <a:pt x="682" y="953"/>
                      <a:pt x="685" y="951"/>
                      <a:pt x="689" y="949"/>
                    </a:cubicBezTo>
                    <a:lnTo>
                      <a:pt x="689" y="949"/>
                    </a:lnTo>
                    <a:cubicBezTo>
                      <a:pt x="692" y="949"/>
                      <a:pt x="696" y="951"/>
                      <a:pt x="699" y="953"/>
                    </a:cubicBezTo>
                    <a:lnTo>
                      <a:pt x="1030" y="1386"/>
                    </a:lnTo>
                    <a:lnTo>
                      <a:pt x="1030" y="1386"/>
                    </a:lnTo>
                    <a:cubicBezTo>
                      <a:pt x="1030" y="1386"/>
                      <a:pt x="1031" y="1387"/>
                      <a:pt x="1031" y="1388"/>
                    </a:cubicBezTo>
                    <a:lnTo>
                      <a:pt x="1359" y="2147"/>
                    </a:lnTo>
                    <a:close/>
                    <a:moveTo>
                      <a:pt x="1402" y="2169"/>
                    </a:moveTo>
                    <a:lnTo>
                      <a:pt x="1402" y="2169"/>
                    </a:lnTo>
                    <a:cubicBezTo>
                      <a:pt x="1385" y="2169"/>
                      <a:pt x="1369" y="2168"/>
                      <a:pt x="1351" y="2166"/>
                    </a:cubicBezTo>
                    <a:lnTo>
                      <a:pt x="1351" y="2166"/>
                    </a:lnTo>
                    <a:cubicBezTo>
                      <a:pt x="1348" y="2166"/>
                      <a:pt x="1345" y="2164"/>
                      <a:pt x="1343" y="2161"/>
                    </a:cubicBezTo>
                    <a:lnTo>
                      <a:pt x="1014" y="1397"/>
                    </a:lnTo>
                    <a:lnTo>
                      <a:pt x="694" y="981"/>
                    </a:lnTo>
                    <a:lnTo>
                      <a:pt x="694" y="981"/>
                    </a:lnTo>
                    <a:cubicBezTo>
                      <a:pt x="681" y="1034"/>
                      <a:pt x="642" y="1193"/>
                      <a:pt x="653" y="1347"/>
                    </a:cubicBezTo>
                    <a:lnTo>
                      <a:pt x="653" y="1347"/>
                    </a:lnTo>
                    <a:cubicBezTo>
                      <a:pt x="664" y="1524"/>
                      <a:pt x="769" y="1669"/>
                      <a:pt x="846" y="1774"/>
                    </a:cubicBezTo>
                    <a:lnTo>
                      <a:pt x="846" y="1774"/>
                    </a:lnTo>
                    <a:cubicBezTo>
                      <a:pt x="900" y="1849"/>
                      <a:pt x="939" y="1902"/>
                      <a:pt x="931" y="1944"/>
                    </a:cubicBezTo>
                    <a:lnTo>
                      <a:pt x="931" y="1944"/>
                    </a:lnTo>
                    <a:cubicBezTo>
                      <a:pt x="928" y="1958"/>
                      <a:pt x="918" y="1971"/>
                      <a:pt x="901" y="1981"/>
                    </a:cubicBezTo>
                    <a:lnTo>
                      <a:pt x="901" y="1981"/>
                    </a:lnTo>
                    <a:cubicBezTo>
                      <a:pt x="614" y="2150"/>
                      <a:pt x="436" y="2176"/>
                      <a:pt x="359" y="2058"/>
                    </a:cubicBezTo>
                    <a:lnTo>
                      <a:pt x="359" y="2058"/>
                    </a:lnTo>
                    <a:cubicBezTo>
                      <a:pt x="160" y="1754"/>
                      <a:pt x="130" y="1291"/>
                      <a:pt x="141" y="956"/>
                    </a:cubicBezTo>
                    <a:lnTo>
                      <a:pt x="141" y="956"/>
                    </a:lnTo>
                    <a:cubicBezTo>
                      <a:pt x="151" y="594"/>
                      <a:pt x="209" y="299"/>
                      <a:pt x="211" y="297"/>
                    </a:cubicBezTo>
                    <a:lnTo>
                      <a:pt x="244" y="32"/>
                    </a:lnTo>
                    <a:lnTo>
                      <a:pt x="244" y="32"/>
                    </a:lnTo>
                    <a:cubicBezTo>
                      <a:pt x="245" y="29"/>
                      <a:pt x="248" y="26"/>
                      <a:pt x="252" y="24"/>
                    </a:cubicBezTo>
                    <a:lnTo>
                      <a:pt x="252" y="24"/>
                    </a:lnTo>
                    <a:cubicBezTo>
                      <a:pt x="256" y="23"/>
                      <a:pt x="352" y="0"/>
                      <a:pt x="594" y="111"/>
                    </a:cubicBezTo>
                    <a:lnTo>
                      <a:pt x="594" y="111"/>
                    </a:lnTo>
                    <a:cubicBezTo>
                      <a:pt x="882" y="242"/>
                      <a:pt x="1169" y="574"/>
                      <a:pt x="1448" y="1096"/>
                    </a:cubicBezTo>
                    <a:lnTo>
                      <a:pt x="1448" y="1096"/>
                    </a:lnTo>
                    <a:cubicBezTo>
                      <a:pt x="1584" y="1351"/>
                      <a:pt x="1780" y="1945"/>
                      <a:pt x="1783" y="1951"/>
                    </a:cubicBezTo>
                    <a:lnTo>
                      <a:pt x="1783" y="1951"/>
                    </a:lnTo>
                    <a:cubicBezTo>
                      <a:pt x="1783" y="1954"/>
                      <a:pt x="1783" y="1956"/>
                      <a:pt x="1782" y="1958"/>
                    </a:cubicBezTo>
                    <a:lnTo>
                      <a:pt x="1782" y="1958"/>
                    </a:lnTo>
                    <a:cubicBezTo>
                      <a:pt x="1781" y="1961"/>
                      <a:pt x="1693" y="2169"/>
                      <a:pt x="1402" y="2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1945C7B5-8A03-47F3-8850-8CA72D84C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8704" y="5555114"/>
                <a:ext cx="153531" cy="362014"/>
              </a:xfrm>
              <a:custGeom>
                <a:avLst/>
                <a:gdLst>
                  <a:gd name="connsiteX0" fmla="*/ 89835 w 153531"/>
                  <a:gd name="connsiteY0" fmla="*/ 256623 h 362014"/>
                  <a:gd name="connsiteX1" fmla="*/ 43833 w 153531"/>
                  <a:gd name="connsiteY1" fmla="*/ 300680 h 362014"/>
                  <a:gd name="connsiteX2" fmla="*/ 89835 w 153531"/>
                  <a:gd name="connsiteY2" fmla="*/ 345601 h 362014"/>
                  <a:gd name="connsiteX3" fmla="*/ 135838 w 153531"/>
                  <a:gd name="connsiteY3" fmla="*/ 300680 h 362014"/>
                  <a:gd name="connsiteX4" fmla="*/ 89835 w 153531"/>
                  <a:gd name="connsiteY4" fmla="*/ 256623 h 362014"/>
                  <a:gd name="connsiteX5" fmla="*/ 89835 w 153531"/>
                  <a:gd name="connsiteY5" fmla="*/ 239345 h 362014"/>
                  <a:gd name="connsiteX6" fmla="*/ 153531 w 153531"/>
                  <a:gd name="connsiteY6" fmla="*/ 300680 h 362014"/>
                  <a:gd name="connsiteX7" fmla="*/ 89835 w 153531"/>
                  <a:gd name="connsiteY7" fmla="*/ 362014 h 362014"/>
                  <a:gd name="connsiteX8" fmla="*/ 27024 w 153531"/>
                  <a:gd name="connsiteY8" fmla="*/ 300680 h 362014"/>
                  <a:gd name="connsiteX9" fmla="*/ 89835 w 153531"/>
                  <a:gd name="connsiteY9" fmla="*/ 239345 h 362014"/>
                  <a:gd name="connsiteX10" fmla="*/ 61335 w 153531"/>
                  <a:gd name="connsiteY10" fmla="*/ 15549 h 362014"/>
                  <a:gd name="connsiteX11" fmla="*/ 17277 w 153531"/>
                  <a:gd name="connsiteY11" fmla="*/ 61334 h 362014"/>
                  <a:gd name="connsiteX12" fmla="*/ 61335 w 153531"/>
                  <a:gd name="connsiteY12" fmla="*/ 105392 h 362014"/>
                  <a:gd name="connsiteX13" fmla="*/ 105392 w 153531"/>
                  <a:gd name="connsiteY13" fmla="*/ 61334 h 362014"/>
                  <a:gd name="connsiteX14" fmla="*/ 61335 w 153531"/>
                  <a:gd name="connsiteY14" fmla="*/ 15549 h 362014"/>
                  <a:gd name="connsiteX15" fmla="*/ 61335 w 153531"/>
                  <a:gd name="connsiteY15" fmla="*/ 0 h 362014"/>
                  <a:gd name="connsiteX16" fmla="*/ 122669 w 153531"/>
                  <a:gd name="connsiteY16" fmla="*/ 61334 h 362014"/>
                  <a:gd name="connsiteX17" fmla="*/ 61335 w 153531"/>
                  <a:gd name="connsiteY17" fmla="*/ 122669 h 362014"/>
                  <a:gd name="connsiteX18" fmla="*/ 0 w 153531"/>
                  <a:gd name="connsiteY18" fmla="*/ 61334 h 362014"/>
                  <a:gd name="connsiteX19" fmla="*/ 61335 w 153531"/>
                  <a:gd name="connsiteY19" fmla="*/ 0 h 36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531" h="362014">
                    <a:moveTo>
                      <a:pt x="89835" y="256623"/>
                    </a:moveTo>
                    <a:cubicBezTo>
                      <a:pt x="65065" y="256623"/>
                      <a:pt x="43833" y="275628"/>
                      <a:pt x="43833" y="300680"/>
                    </a:cubicBezTo>
                    <a:cubicBezTo>
                      <a:pt x="43833" y="325732"/>
                      <a:pt x="65065" y="345601"/>
                      <a:pt x="89835" y="345601"/>
                    </a:cubicBezTo>
                    <a:cubicBezTo>
                      <a:pt x="115491" y="345601"/>
                      <a:pt x="135838" y="325732"/>
                      <a:pt x="135838" y="300680"/>
                    </a:cubicBezTo>
                    <a:cubicBezTo>
                      <a:pt x="135838" y="275628"/>
                      <a:pt x="115491" y="256623"/>
                      <a:pt x="89835" y="256623"/>
                    </a:cubicBezTo>
                    <a:close/>
                    <a:moveTo>
                      <a:pt x="89835" y="239345"/>
                    </a:moveTo>
                    <a:cubicBezTo>
                      <a:pt x="125222" y="239345"/>
                      <a:pt x="153531" y="266989"/>
                      <a:pt x="153531" y="300680"/>
                    </a:cubicBezTo>
                    <a:cubicBezTo>
                      <a:pt x="153531" y="334371"/>
                      <a:pt x="125222" y="362014"/>
                      <a:pt x="89835" y="362014"/>
                    </a:cubicBezTo>
                    <a:cubicBezTo>
                      <a:pt x="55333" y="362014"/>
                      <a:pt x="27024" y="334371"/>
                      <a:pt x="27024" y="300680"/>
                    </a:cubicBezTo>
                    <a:cubicBezTo>
                      <a:pt x="27024" y="266989"/>
                      <a:pt x="55333" y="239345"/>
                      <a:pt x="89835" y="239345"/>
                    </a:cubicBezTo>
                    <a:close/>
                    <a:moveTo>
                      <a:pt x="61335" y="15549"/>
                    </a:moveTo>
                    <a:cubicBezTo>
                      <a:pt x="36282" y="15549"/>
                      <a:pt x="17277" y="36282"/>
                      <a:pt x="17277" y="61334"/>
                    </a:cubicBezTo>
                    <a:cubicBezTo>
                      <a:pt x="17277" y="85523"/>
                      <a:pt x="36282" y="105392"/>
                      <a:pt x="61335" y="105392"/>
                    </a:cubicBezTo>
                    <a:cubicBezTo>
                      <a:pt x="86387" y="105392"/>
                      <a:pt x="105392" y="85523"/>
                      <a:pt x="105392" y="61334"/>
                    </a:cubicBezTo>
                    <a:cubicBezTo>
                      <a:pt x="105392" y="36282"/>
                      <a:pt x="86387" y="15549"/>
                      <a:pt x="61335" y="15549"/>
                    </a:cubicBezTo>
                    <a:close/>
                    <a:moveTo>
                      <a:pt x="61335" y="0"/>
                    </a:moveTo>
                    <a:cubicBezTo>
                      <a:pt x="95025" y="0"/>
                      <a:pt x="122669" y="27643"/>
                      <a:pt x="122669" y="61334"/>
                    </a:cubicBezTo>
                    <a:cubicBezTo>
                      <a:pt x="122669" y="95025"/>
                      <a:pt x="95025" y="122669"/>
                      <a:pt x="61335" y="122669"/>
                    </a:cubicBezTo>
                    <a:cubicBezTo>
                      <a:pt x="27644" y="122669"/>
                      <a:pt x="0" y="95025"/>
                      <a:pt x="0" y="61334"/>
                    </a:cubicBezTo>
                    <a:cubicBezTo>
                      <a:pt x="0" y="27643"/>
                      <a:pt x="27644" y="0"/>
                      <a:pt x="61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D4A94F9-8071-4967-BC16-C0FD253F7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7183" y="5892173"/>
                <a:ext cx="278630" cy="217974"/>
              </a:xfrm>
              <a:custGeom>
                <a:avLst/>
                <a:gdLst>
                  <a:gd name="connsiteX0" fmla="*/ 238879 w 278630"/>
                  <a:gd name="connsiteY0" fmla="*/ 43861 h 217974"/>
                  <a:gd name="connsiteX1" fmla="*/ 251185 w 278630"/>
                  <a:gd name="connsiteY1" fmla="*/ 45593 h 217974"/>
                  <a:gd name="connsiteX2" fmla="*/ 275796 w 278630"/>
                  <a:gd name="connsiteY2" fmla="*/ 125287 h 217974"/>
                  <a:gd name="connsiteX3" fmla="*/ 93846 w 278630"/>
                  <a:gd name="connsiteY3" fmla="*/ 215375 h 217974"/>
                  <a:gd name="connsiteX4" fmla="*/ 90330 w 278630"/>
                  <a:gd name="connsiteY4" fmla="*/ 216242 h 217974"/>
                  <a:gd name="connsiteX5" fmla="*/ 78025 w 278630"/>
                  <a:gd name="connsiteY5" fmla="*/ 217974 h 217974"/>
                  <a:gd name="connsiteX6" fmla="*/ 674 w 278630"/>
                  <a:gd name="connsiteY6" fmla="*/ 139147 h 217974"/>
                  <a:gd name="connsiteX7" fmla="*/ 5069 w 278630"/>
                  <a:gd name="connsiteY7" fmla="*/ 127886 h 217974"/>
                  <a:gd name="connsiteX8" fmla="*/ 16496 w 278630"/>
                  <a:gd name="connsiteY8" fmla="*/ 133083 h 217974"/>
                  <a:gd name="connsiteX9" fmla="*/ 85935 w 278630"/>
                  <a:gd name="connsiteY9" fmla="*/ 199783 h 217974"/>
                  <a:gd name="connsiteX10" fmla="*/ 88572 w 278630"/>
                  <a:gd name="connsiteY10" fmla="*/ 198917 h 217974"/>
                  <a:gd name="connsiteX11" fmla="*/ 259974 w 278630"/>
                  <a:gd name="connsiteY11" fmla="*/ 120956 h 217974"/>
                  <a:gd name="connsiteX12" fmla="*/ 237121 w 278630"/>
                  <a:gd name="connsiteY12" fmla="*/ 55988 h 217974"/>
                  <a:gd name="connsiteX13" fmla="*/ 238879 w 278630"/>
                  <a:gd name="connsiteY13" fmla="*/ 43861 h 217974"/>
                  <a:gd name="connsiteX14" fmla="*/ 194333 w 278630"/>
                  <a:gd name="connsiteY14" fmla="*/ 548 h 217974"/>
                  <a:gd name="connsiteX15" fmla="*/ 205639 w 278630"/>
                  <a:gd name="connsiteY15" fmla="*/ 5798 h 217974"/>
                  <a:gd name="connsiteX16" fmla="*/ 200421 w 278630"/>
                  <a:gd name="connsiteY16" fmla="*/ 17173 h 217974"/>
                  <a:gd name="connsiteX17" fmla="*/ 61275 w 278630"/>
                  <a:gd name="connsiteY17" fmla="*/ 63549 h 217974"/>
                  <a:gd name="connsiteX18" fmla="*/ 58666 w 278630"/>
                  <a:gd name="connsiteY18" fmla="*/ 63549 h 217974"/>
                  <a:gd name="connsiteX19" fmla="*/ 49970 w 278630"/>
                  <a:gd name="connsiteY19" fmla="*/ 57424 h 217974"/>
                  <a:gd name="connsiteX20" fmla="*/ 56057 w 278630"/>
                  <a:gd name="connsiteY20" fmla="*/ 46049 h 21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8630" h="217974">
                    <a:moveTo>
                      <a:pt x="238879" y="43861"/>
                    </a:moveTo>
                    <a:cubicBezTo>
                      <a:pt x="242395" y="41262"/>
                      <a:pt x="247669" y="42128"/>
                      <a:pt x="251185" y="45593"/>
                    </a:cubicBezTo>
                    <a:cubicBezTo>
                      <a:pt x="274917" y="79377"/>
                      <a:pt x="283707" y="104497"/>
                      <a:pt x="275796" y="125287"/>
                    </a:cubicBezTo>
                    <a:cubicBezTo>
                      <a:pt x="262611" y="166000"/>
                      <a:pt x="199325" y="185057"/>
                      <a:pt x="93846" y="215375"/>
                    </a:cubicBezTo>
                    <a:lnTo>
                      <a:pt x="90330" y="216242"/>
                    </a:lnTo>
                    <a:cubicBezTo>
                      <a:pt x="86814" y="217108"/>
                      <a:pt x="82420" y="217974"/>
                      <a:pt x="78025" y="217974"/>
                    </a:cubicBezTo>
                    <a:cubicBezTo>
                      <a:pt x="31438" y="217974"/>
                      <a:pt x="2432" y="142612"/>
                      <a:pt x="674" y="139147"/>
                    </a:cubicBezTo>
                    <a:cubicBezTo>
                      <a:pt x="-1084" y="134816"/>
                      <a:pt x="674" y="129618"/>
                      <a:pt x="5069" y="127886"/>
                    </a:cubicBezTo>
                    <a:cubicBezTo>
                      <a:pt x="9464" y="127019"/>
                      <a:pt x="14738" y="128752"/>
                      <a:pt x="16496" y="133083"/>
                    </a:cubicBezTo>
                    <a:cubicBezTo>
                      <a:pt x="16496" y="133949"/>
                      <a:pt x="48139" y="211044"/>
                      <a:pt x="85935" y="199783"/>
                    </a:cubicBezTo>
                    <a:lnTo>
                      <a:pt x="88572" y="198917"/>
                    </a:lnTo>
                    <a:cubicBezTo>
                      <a:pt x="186140" y="170331"/>
                      <a:pt x="248548" y="151274"/>
                      <a:pt x="259974" y="120956"/>
                    </a:cubicBezTo>
                    <a:cubicBezTo>
                      <a:pt x="265248" y="104497"/>
                      <a:pt x="257337" y="84574"/>
                      <a:pt x="237121" y="55988"/>
                    </a:cubicBezTo>
                    <a:cubicBezTo>
                      <a:pt x="233605" y="51657"/>
                      <a:pt x="234484" y="46460"/>
                      <a:pt x="238879" y="43861"/>
                    </a:cubicBezTo>
                    <a:close/>
                    <a:moveTo>
                      <a:pt x="194333" y="548"/>
                    </a:moveTo>
                    <a:cubicBezTo>
                      <a:pt x="198681" y="-1202"/>
                      <a:pt x="203899" y="1423"/>
                      <a:pt x="205639" y="5798"/>
                    </a:cubicBezTo>
                    <a:cubicBezTo>
                      <a:pt x="206508" y="11048"/>
                      <a:pt x="204769" y="15423"/>
                      <a:pt x="200421" y="17173"/>
                    </a:cubicBezTo>
                    <a:lnTo>
                      <a:pt x="61275" y="63549"/>
                    </a:lnTo>
                    <a:cubicBezTo>
                      <a:pt x="59536" y="63549"/>
                      <a:pt x="59536" y="63549"/>
                      <a:pt x="58666" y="63549"/>
                    </a:cubicBezTo>
                    <a:cubicBezTo>
                      <a:pt x="55188" y="63549"/>
                      <a:pt x="51709" y="60924"/>
                      <a:pt x="49970" y="57424"/>
                    </a:cubicBezTo>
                    <a:cubicBezTo>
                      <a:pt x="49100" y="53049"/>
                      <a:pt x="50839" y="47799"/>
                      <a:pt x="56057" y="460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EFE046FD-9F87-483F-B5D1-D7F825742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2471" y="4498022"/>
                <a:ext cx="878625" cy="1044638"/>
              </a:xfrm>
              <a:custGeom>
                <a:avLst/>
                <a:gdLst>
                  <a:gd name="connsiteX0" fmla="*/ 866296 w 878625"/>
                  <a:gd name="connsiteY0" fmla="*/ 59002 h 1044638"/>
                  <a:gd name="connsiteX1" fmla="*/ 875901 w 878625"/>
                  <a:gd name="connsiteY1" fmla="*/ 65129 h 1044638"/>
                  <a:gd name="connsiteX2" fmla="*/ 753655 w 878625"/>
                  <a:gd name="connsiteY2" fmla="*/ 332984 h 1044638"/>
                  <a:gd name="connsiteX3" fmla="*/ 823510 w 878625"/>
                  <a:gd name="connsiteY3" fmla="*/ 396009 h 1044638"/>
                  <a:gd name="connsiteX4" fmla="*/ 804300 w 878625"/>
                  <a:gd name="connsiteY4" fmla="*/ 584208 h 1044638"/>
                  <a:gd name="connsiteX5" fmla="*/ 556315 w 878625"/>
                  <a:gd name="connsiteY5" fmla="*/ 1040261 h 1044638"/>
                  <a:gd name="connsiteX6" fmla="*/ 549330 w 878625"/>
                  <a:gd name="connsiteY6" fmla="*/ 1044638 h 1044638"/>
                  <a:gd name="connsiteX7" fmla="*/ 544091 w 878625"/>
                  <a:gd name="connsiteY7" fmla="*/ 1043763 h 1044638"/>
                  <a:gd name="connsiteX8" fmla="*/ 542345 w 878625"/>
                  <a:gd name="connsiteY8" fmla="*/ 1031508 h 1044638"/>
                  <a:gd name="connsiteX9" fmla="*/ 789455 w 878625"/>
                  <a:gd name="connsiteY9" fmla="*/ 577205 h 1044638"/>
                  <a:gd name="connsiteX10" fmla="*/ 807792 w 878625"/>
                  <a:gd name="connsiteY10" fmla="*/ 403887 h 1044638"/>
                  <a:gd name="connsiteX11" fmla="*/ 732699 w 878625"/>
                  <a:gd name="connsiteY11" fmla="*/ 344364 h 1044638"/>
                  <a:gd name="connsiteX12" fmla="*/ 725713 w 878625"/>
                  <a:gd name="connsiteY12" fmla="*/ 337361 h 1044638"/>
                  <a:gd name="connsiteX13" fmla="*/ 730079 w 878625"/>
                  <a:gd name="connsiteY13" fmla="*/ 327732 h 1044638"/>
                  <a:gd name="connsiteX14" fmla="*/ 859310 w 878625"/>
                  <a:gd name="connsiteY14" fmla="*/ 69506 h 1044638"/>
                  <a:gd name="connsiteX15" fmla="*/ 866296 w 878625"/>
                  <a:gd name="connsiteY15" fmla="*/ 59002 h 1044638"/>
                  <a:gd name="connsiteX16" fmla="*/ 133037 w 878625"/>
                  <a:gd name="connsiteY16" fmla="*/ 219 h 1044638"/>
                  <a:gd name="connsiteX17" fmla="*/ 144522 w 878625"/>
                  <a:gd name="connsiteY17" fmla="*/ 5469 h 1044638"/>
                  <a:gd name="connsiteX18" fmla="*/ 140105 w 878625"/>
                  <a:gd name="connsiteY18" fmla="*/ 15969 h 1044638"/>
                  <a:gd name="connsiteX19" fmla="*/ 49991 w 878625"/>
                  <a:gd name="connsiteY19" fmla="*/ 119217 h 1044638"/>
                  <a:gd name="connsiteX20" fmla="*/ 105649 w 878625"/>
                  <a:gd name="connsiteY20" fmla="*/ 358087 h 1044638"/>
                  <a:gd name="connsiteX21" fmla="*/ 106533 w 878625"/>
                  <a:gd name="connsiteY21" fmla="*/ 365961 h 1044638"/>
                  <a:gd name="connsiteX22" fmla="*/ 100349 w 878625"/>
                  <a:gd name="connsiteY22" fmla="*/ 371211 h 1044638"/>
                  <a:gd name="connsiteX23" fmla="*/ 40272 w 878625"/>
                  <a:gd name="connsiteY23" fmla="*/ 426335 h 1044638"/>
                  <a:gd name="connsiteX24" fmla="*/ 147173 w 878625"/>
                  <a:gd name="connsiteY24" fmla="*/ 1016947 h 1044638"/>
                  <a:gd name="connsiteX25" fmla="*/ 142755 w 878625"/>
                  <a:gd name="connsiteY25" fmla="*/ 1028322 h 1044638"/>
                  <a:gd name="connsiteX26" fmla="*/ 140105 w 878625"/>
                  <a:gd name="connsiteY26" fmla="*/ 1029197 h 1044638"/>
                  <a:gd name="connsiteX27" fmla="*/ 131270 w 878625"/>
                  <a:gd name="connsiteY27" fmla="*/ 1023947 h 1044638"/>
                  <a:gd name="connsiteX28" fmla="*/ 26137 w 878625"/>
                  <a:gd name="connsiteY28" fmla="*/ 417585 h 1044638"/>
                  <a:gd name="connsiteX29" fmla="*/ 86213 w 878625"/>
                  <a:gd name="connsiteY29" fmla="*/ 358087 h 1044638"/>
                  <a:gd name="connsiteX30" fmla="*/ 34088 w 878625"/>
                  <a:gd name="connsiteY30" fmla="*/ 113967 h 1044638"/>
                  <a:gd name="connsiteX31" fmla="*/ 133037 w 878625"/>
                  <a:gd name="connsiteY31" fmla="*/ 219 h 104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78625" h="1044638">
                    <a:moveTo>
                      <a:pt x="866296" y="59002"/>
                    </a:moveTo>
                    <a:cubicBezTo>
                      <a:pt x="870661" y="57251"/>
                      <a:pt x="875027" y="60753"/>
                      <a:pt x="875901" y="65129"/>
                    </a:cubicBezTo>
                    <a:cubicBezTo>
                      <a:pt x="876774" y="66880"/>
                      <a:pt x="905589" y="220065"/>
                      <a:pt x="753655" y="332984"/>
                    </a:cubicBezTo>
                    <a:cubicBezTo>
                      <a:pt x="773738" y="339987"/>
                      <a:pt x="804300" y="358369"/>
                      <a:pt x="823510" y="396009"/>
                    </a:cubicBezTo>
                    <a:cubicBezTo>
                      <a:pt x="847086" y="443277"/>
                      <a:pt x="840973" y="507177"/>
                      <a:pt x="804300" y="584208"/>
                    </a:cubicBezTo>
                    <a:cubicBezTo>
                      <a:pt x="707376" y="792539"/>
                      <a:pt x="558062" y="1037635"/>
                      <a:pt x="556315" y="1040261"/>
                    </a:cubicBezTo>
                    <a:cubicBezTo>
                      <a:pt x="555442" y="1043763"/>
                      <a:pt x="551950" y="1044638"/>
                      <a:pt x="549330" y="1044638"/>
                    </a:cubicBezTo>
                    <a:cubicBezTo>
                      <a:pt x="547584" y="1044638"/>
                      <a:pt x="545837" y="1043763"/>
                      <a:pt x="544091" y="1043763"/>
                    </a:cubicBezTo>
                    <a:cubicBezTo>
                      <a:pt x="540598" y="1041137"/>
                      <a:pt x="539725" y="1035884"/>
                      <a:pt x="542345" y="1031508"/>
                    </a:cubicBezTo>
                    <a:cubicBezTo>
                      <a:pt x="544091" y="1028882"/>
                      <a:pt x="691659" y="784661"/>
                      <a:pt x="789455" y="577205"/>
                    </a:cubicBezTo>
                    <a:cubicBezTo>
                      <a:pt x="822636" y="504551"/>
                      <a:pt x="828749" y="445903"/>
                      <a:pt x="807792" y="403887"/>
                    </a:cubicBezTo>
                    <a:cubicBezTo>
                      <a:pt x="784216" y="354868"/>
                      <a:pt x="732699" y="344364"/>
                      <a:pt x="732699" y="344364"/>
                    </a:cubicBezTo>
                    <a:cubicBezTo>
                      <a:pt x="729206" y="343488"/>
                      <a:pt x="726586" y="339987"/>
                      <a:pt x="725713" y="337361"/>
                    </a:cubicBezTo>
                    <a:cubicBezTo>
                      <a:pt x="725713" y="332984"/>
                      <a:pt x="726586" y="330358"/>
                      <a:pt x="730079" y="327732"/>
                    </a:cubicBezTo>
                    <a:cubicBezTo>
                      <a:pt x="888125" y="220940"/>
                      <a:pt x="861056" y="74758"/>
                      <a:pt x="859310" y="69506"/>
                    </a:cubicBezTo>
                    <a:cubicBezTo>
                      <a:pt x="858437" y="64254"/>
                      <a:pt x="861056" y="59877"/>
                      <a:pt x="866296" y="59002"/>
                    </a:cubicBezTo>
                    <a:close/>
                    <a:moveTo>
                      <a:pt x="133037" y="219"/>
                    </a:moveTo>
                    <a:cubicBezTo>
                      <a:pt x="137454" y="-656"/>
                      <a:pt x="142755" y="1094"/>
                      <a:pt x="144522" y="5469"/>
                    </a:cubicBezTo>
                    <a:cubicBezTo>
                      <a:pt x="146289" y="8969"/>
                      <a:pt x="144522" y="15094"/>
                      <a:pt x="140105" y="15969"/>
                    </a:cubicBezTo>
                    <a:cubicBezTo>
                      <a:pt x="139221" y="15969"/>
                      <a:pt x="72961" y="45718"/>
                      <a:pt x="49991" y="119217"/>
                    </a:cubicBezTo>
                    <a:cubicBezTo>
                      <a:pt x="28787" y="185715"/>
                      <a:pt x="48224" y="265339"/>
                      <a:pt x="105649" y="358087"/>
                    </a:cubicBezTo>
                    <a:cubicBezTo>
                      <a:pt x="107416" y="360712"/>
                      <a:pt x="107416" y="363336"/>
                      <a:pt x="106533" y="365961"/>
                    </a:cubicBezTo>
                    <a:cubicBezTo>
                      <a:pt x="105649" y="367711"/>
                      <a:pt x="102999" y="370336"/>
                      <a:pt x="100349" y="371211"/>
                    </a:cubicBezTo>
                    <a:cubicBezTo>
                      <a:pt x="99465" y="371211"/>
                      <a:pt x="65010" y="379086"/>
                      <a:pt x="40272" y="426335"/>
                    </a:cubicBezTo>
                    <a:cubicBezTo>
                      <a:pt x="3167" y="499834"/>
                      <a:pt x="-9202" y="661705"/>
                      <a:pt x="147173" y="1016947"/>
                    </a:cubicBezTo>
                    <a:cubicBezTo>
                      <a:pt x="148940" y="1021322"/>
                      <a:pt x="147173" y="1026572"/>
                      <a:pt x="142755" y="1028322"/>
                    </a:cubicBezTo>
                    <a:cubicBezTo>
                      <a:pt x="142755" y="1029197"/>
                      <a:pt x="140988" y="1029197"/>
                      <a:pt x="140105" y="1029197"/>
                    </a:cubicBezTo>
                    <a:cubicBezTo>
                      <a:pt x="136571" y="1029197"/>
                      <a:pt x="133037" y="1027447"/>
                      <a:pt x="131270" y="1023947"/>
                    </a:cubicBezTo>
                    <a:cubicBezTo>
                      <a:pt x="-27755" y="660830"/>
                      <a:pt x="-13619" y="493709"/>
                      <a:pt x="26137" y="417585"/>
                    </a:cubicBezTo>
                    <a:cubicBezTo>
                      <a:pt x="45573" y="379961"/>
                      <a:pt x="71194" y="364211"/>
                      <a:pt x="86213" y="358087"/>
                    </a:cubicBezTo>
                    <a:cubicBezTo>
                      <a:pt x="28787" y="264464"/>
                      <a:pt x="12001" y="182215"/>
                      <a:pt x="34088" y="113967"/>
                    </a:cubicBezTo>
                    <a:cubicBezTo>
                      <a:pt x="58825" y="33469"/>
                      <a:pt x="130387" y="1969"/>
                      <a:pt x="133037" y="2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9B9723D-B848-4D60-A188-63837F71CCDF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15FB2F8-6BC0-4550-9073-ABBBEEDE34C6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D77BB2D-9745-4860-86FD-675E6F0900D9}"/>
              </a:ext>
            </a:extLst>
          </p:cNvPr>
          <p:cNvSpPr txBox="1"/>
          <p:nvPr/>
        </p:nvSpPr>
        <p:spPr>
          <a:xfrm>
            <a:off x="2398119" y="11097032"/>
            <a:ext cx="596577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553B4C7-80FC-4CB2-B91B-4A844B0B53C0}"/>
              </a:ext>
            </a:extLst>
          </p:cNvPr>
          <p:cNvSpPr txBox="1"/>
          <p:nvPr/>
        </p:nvSpPr>
        <p:spPr>
          <a:xfrm>
            <a:off x="2398120" y="11778374"/>
            <a:ext cx="596577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0ABBCD1-C803-413D-B2BF-DB578D9F6E74}"/>
              </a:ext>
            </a:extLst>
          </p:cNvPr>
          <p:cNvSpPr txBox="1"/>
          <p:nvPr/>
        </p:nvSpPr>
        <p:spPr>
          <a:xfrm>
            <a:off x="9795940" y="11097032"/>
            <a:ext cx="596577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0335059-ED26-4FAC-BE58-E906CDF34B52}"/>
              </a:ext>
            </a:extLst>
          </p:cNvPr>
          <p:cNvSpPr txBox="1"/>
          <p:nvPr/>
        </p:nvSpPr>
        <p:spPr>
          <a:xfrm>
            <a:off x="9795941" y="11779404"/>
            <a:ext cx="596577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4DE9F1B-D056-4093-A895-67A57C9E843B}"/>
              </a:ext>
            </a:extLst>
          </p:cNvPr>
          <p:cNvSpPr txBox="1"/>
          <p:nvPr/>
        </p:nvSpPr>
        <p:spPr>
          <a:xfrm>
            <a:off x="17205953" y="11097032"/>
            <a:ext cx="596577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ED9610A-4D93-4DD3-B0E9-5D81D18DD5B0}"/>
              </a:ext>
            </a:extLst>
          </p:cNvPr>
          <p:cNvSpPr txBox="1"/>
          <p:nvPr/>
        </p:nvSpPr>
        <p:spPr>
          <a:xfrm>
            <a:off x="17205954" y="11779404"/>
            <a:ext cx="596577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31F227-E6AD-4749-8F11-A9351C0D6901}"/>
              </a:ext>
            </a:extLst>
          </p:cNvPr>
          <p:cNvSpPr txBox="1"/>
          <p:nvPr/>
        </p:nvSpPr>
        <p:spPr>
          <a:xfrm>
            <a:off x="1537948" y="11102776"/>
            <a:ext cx="66207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8A2A4A2-11CC-4736-B683-096AEECDBE51}"/>
              </a:ext>
            </a:extLst>
          </p:cNvPr>
          <p:cNvSpPr txBox="1"/>
          <p:nvPr/>
        </p:nvSpPr>
        <p:spPr>
          <a:xfrm>
            <a:off x="8943826" y="11102776"/>
            <a:ext cx="66207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DB21152-372D-4B42-9EF0-5353B87D0BBD}"/>
              </a:ext>
            </a:extLst>
          </p:cNvPr>
          <p:cNvSpPr txBox="1"/>
          <p:nvPr/>
        </p:nvSpPr>
        <p:spPr>
          <a:xfrm>
            <a:off x="16329701" y="11102776"/>
            <a:ext cx="66207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roup 355">
            <a:extLst>
              <a:ext uri="{FF2B5EF4-FFF2-40B4-BE49-F238E27FC236}">
                <a16:creationId xmlns:a16="http://schemas.microsoft.com/office/drawing/2014/main" id="{70EB1061-544E-40C0-8E0B-DD400CB7C061}"/>
              </a:ext>
            </a:extLst>
          </p:cNvPr>
          <p:cNvGrpSpPr/>
          <p:nvPr/>
        </p:nvGrpSpPr>
        <p:grpSpPr>
          <a:xfrm>
            <a:off x="10210435" y="4402864"/>
            <a:ext cx="12874022" cy="7763016"/>
            <a:chOff x="10210435" y="4402864"/>
            <a:chExt cx="12874022" cy="7763016"/>
          </a:xfrm>
        </p:grpSpPr>
        <p:sp>
          <p:nvSpPr>
            <p:cNvPr id="357" name="Freeform 2">
              <a:extLst>
                <a:ext uri="{FF2B5EF4-FFF2-40B4-BE49-F238E27FC236}">
                  <a16:creationId xmlns:a16="http://schemas.microsoft.com/office/drawing/2014/main" id="{89626BF4-CFA5-433D-B8F0-E94DF05FB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8190" y="4402864"/>
              <a:ext cx="12646267" cy="7763016"/>
            </a:xfrm>
            <a:custGeom>
              <a:avLst/>
              <a:gdLst>
                <a:gd name="T0" fmla="*/ 14164 w 14445"/>
                <a:gd name="T1" fmla="*/ 4341 h 8870"/>
                <a:gd name="T2" fmla="*/ 14164 w 14445"/>
                <a:gd name="T3" fmla="*/ 4341 h 8870"/>
                <a:gd name="T4" fmla="*/ 9093 w 14445"/>
                <a:gd name="T5" fmla="*/ 8073 h 8870"/>
                <a:gd name="T6" fmla="*/ 9093 w 14445"/>
                <a:gd name="T7" fmla="*/ 8073 h 8870"/>
                <a:gd name="T8" fmla="*/ 875 w 14445"/>
                <a:gd name="T9" fmla="*/ 6753 h 8870"/>
                <a:gd name="T10" fmla="*/ 875 w 14445"/>
                <a:gd name="T11" fmla="*/ 6753 h 8870"/>
                <a:gd name="T12" fmla="*/ 6988 w 14445"/>
                <a:gd name="T13" fmla="*/ 272 h 8870"/>
                <a:gd name="T14" fmla="*/ 6988 w 14445"/>
                <a:gd name="T15" fmla="*/ 272 h 8870"/>
                <a:gd name="T16" fmla="*/ 11929 w 14445"/>
                <a:gd name="T17" fmla="*/ 915 h 8870"/>
                <a:gd name="T18" fmla="*/ 11929 w 14445"/>
                <a:gd name="T19" fmla="*/ 915 h 8870"/>
                <a:gd name="T20" fmla="*/ 12855 w 14445"/>
                <a:gd name="T21" fmla="*/ 3125 h 8870"/>
                <a:gd name="T22" fmla="*/ 12855 w 14445"/>
                <a:gd name="T23" fmla="*/ 3125 h 8870"/>
                <a:gd name="T24" fmla="*/ 14164 w 14445"/>
                <a:gd name="T25" fmla="*/ 4341 h 8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45" h="8870">
                  <a:moveTo>
                    <a:pt x="14164" y="4341"/>
                  </a:moveTo>
                  <a:lnTo>
                    <a:pt x="14164" y="4341"/>
                  </a:lnTo>
                  <a:cubicBezTo>
                    <a:pt x="14444" y="6091"/>
                    <a:pt x="12654" y="7276"/>
                    <a:pt x="9093" y="8073"/>
                  </a:cubicBezTo>
                  <a:lnTo>
                    <a:pt x="9093" y="8073"/>
                  </a:lnTo>
                  <a:cubicBezTo>
                    <a:pt x="5531" y="8869"/>
                    <a:pt x="1788" y="8366"/>
                    <a:pt x="875" y="6753"/>
                  </a:cubicBezTo>
                  <a:lnTo>
                    <a:pt x="875" y="6753"/>
                  </a:lnTo>
                  <a:cubicBezTo>
                    <a:pt x="0" y="5212"/>
                    <a:pt x="2339" y="1084"/>
                    <a:pt x="6988" y="272"/>
                  </a:cubicBezTo>
                  <a:lnTo>
                    <a:pt x="6988" y="272"/>
                  </a:lnTo>
                  <a:cubicBezTo>
                    <a:pt x="8554" y="0"/>
                    <a:pt x="10772" y="95"/>
                    <a:pt x="11929" y="915"/>
                  </a:cubicBezTo>
                  <a:lnTo>
                    <a:pt x="11929" y="915"/>
                  </a:lnTo>
                  <a:cubicBezTo>
                    <a:pt x="12931" y="1624"/>
                    <a:pt x="12020" y="2653"/>
                    <a:pt x="12855" y="3125"/>
                  </a:cubicBezTo>
                  <a:lnTo>
                    <a:pt x="12855" y="3125"/>
                  </a:lnTo>
                  <a:cubicBezTo>
                    <a:pt x="13452" y="3463"/>
                    <a:pt x="14088" y="3861"/>
                    <a:pt x="14164" y="434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sp>
          <p:nvSpPr>
            <p:cNvPr id="358" name="Freeform 3">
              <a:extLst>
                <a:ext uri="{FF2B5EF4-FFF2-40B4-BE49-F238E27FC236}">
                  <a16:creationId xmlns:a16="http://schemas.microsoft.com/office/drawing/2014/main" id="{31D76471-E5BC-4C6A-A722-BE63D2AD9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3372" y="4480069"/>
              <a:ext cx="11893512" cy="7330665"/>
            </a:xfrm>
            <a:custGeom>
              <a:avLst/>
              <a:gdLst>
                <a:gd name="T0" fmla="*/ 7986 w 13587"/>
                <a:gd name="T1" fmla="*/ 59 h 8373"/>
                <a:gd name="T2" fmla="*/ 6333 w 13587"/>
                <a:gd name="T3" fmla="*/ 196 h 8373"/>
                <a:gd name="T4" fmla="*/ 4243 w 13587"/>
                <a:gd name="T5" fmla="*/ 834 h 8373"/>
                <a:gd name="T6" fmla="*/ 2547 w 13587"/>
                <a:gd name="T7" fmla="*/ 1849 h 8373"/>
                <a:gd name="T8" fmla="*/ 435 w 13587"/>
                <a:gd name="T9" fmla="*/ 4389 h 8373"/>
                <a:gd name="T10" fmla="*/ 57 w 13587"/>
                <a:gd name="T11" fmla="*/ 5667 h 8373"/>
                <a:gd name="T12" fmla="*/ 226 w 13587"/>
                <a:gd name="T13" fmla="*/ 6661 h 8373"/>
                <a:gd name="T14" fmla="*/ 3335 w 13587"/>
                <a:gd name="T15" fmla="*/ 8219 h 8373"/>
                <a:gd name="T16" fmla="*/ 5777 w 13587"/>
                <a:gd name="T17" fmla="*/ 8332 h 8373"/>
                <a:gd name="T18" fmla="*/ 8434 w 13587"/>
                <a:gd name="T19" fmla="*/ 7976 h 8373"/>
                <a:gd name="T20" fmla="*/ 10767 w 13587"/>
                <a:gd name="T21" fmla="*/ 7304 h 8373"/>
                <a:gd name="T22" fmla="*/ 12406 w 13587"/>
                <a:gd name="T23" fmla="*/ 6469 h 8373"/>
                <a:gd name="T24" fmla="*/ 13324 w 13587"/>
                <a:gd name="T25" fmla="*/ 5459 h 8373"/>
                <a:gd name="T26" fmla="*/ 13497 w 13587"/>
                <a:gd name="T27" fmla="*/ 4256 h 8373"/>
                <a:gd name="T28" fmla="*/ 12193 w 13587"/>
                <a:gd name="T29" fmla="*/ 3048 h 8373"/>
                <a:gd name="T30" fmla="*/ 11788 w 13587"/>
                <a:gd name="T31" fmla="*/ 2077 h 8373"/>
                <a:gd name="T32" fmla="*/ 11721 w 13587"/>
                <a:gd name="T33" fmla="*/ 1437 h 8373"/>
                <a:gd name="T34" fmla="*/ 11266 w 13587"/>
                <a:gd name="T35" fmla="*/ 836 h 8373"/>
                <a:gd name="T36" fmla="*/ 8954 w 13587"/>
                <a:gd name="T37" fmla="*/ 107 h 8373"/>
                <a:gd name="T38" fmla="*/ 5120 w 13587"/>
                <a:gd name="T39" fmla="*/ 8368 h 8373"/>
                <a:gd name="T40" fmla="*/ 3332 w 13587"/>
                <a:gd name="T41" fmla="*/ 8240 h 8373"/>
                <a:gd name="T42" fmla="*/ 208 w 13587"/>
                <a:gd name="T43" fmla="*/ 6672 h 8373"/>
                <a:gd name="T44" fmla="*/ 37 w 13587"/>
                <a:gd name="T45" fmla="*/ 5665 h 8373"/>
                <a:gd name="T46" fmla="*/ 416 w 13587"/>
                <a:gd name="T47" fmla="*/ 4380 h 8373"/>
                <a:gd name="T48" fmla="*/ 2535 w 13587"/>
                <a:gd name="T49" fmla="*/ 1832 h 8373"/>
                <a:gd name="T50" fmla="*/ 4234 w 13587"/>
                <a:gd name="T51" fmla="*/ 815 h 8373"/>
                <a:gd name="T52" fmla="*/ 6329 w 13587"/>
                <a:gd name="T53" fmla="*/ 176 h 8373"/>
                <a:gd name="T54" fmla="*/ 8956 w 13587"/>
                <a:gd name="T55" fmla="*/ 87 h 8373"/>
                <a:gd name="T56" fmla="*/ 11279 w 13587"/>
                <a:gd name="T57" fmla="*/ 819 h 8373"/>
                <a:gd name="T58" fmla="*/ 11808 w 13587"/>
                <a:gd name="T59" fmla="*/ 2077 h 8373"/>
                <a:gd name="T60" fmla="*/ 12204 w 13587"/>
                <a:gd name="T61" fmla="*/ 3030 h 8373"/>
                <a:gd name="T62" fmla="*/ 13518 w 13587"/>
                <a:gd name="T63" fmla="*/ 4252 h 8373"/>
                <a:gd name="T64" fmla="*/ 13343 w 13587"/>
                <a:gd name="T65" fmla="*/ 5468 h 8373"/>
                <a:gd name="T66" fmla="*/ 12418 w 13587"/>
                <a:gd name="T67" fmla="*/ 6486 h 8373"/>
                <a:gd name="T68" fmla="*/ 10774 w 13587"/>
                <a:gd name="T69" fmla="*/ 7323 h 8373"/>
                <a:gd name="T70" fmla="*/ 8438 w 13587"/>
                <a:gd name="T71" fmla="*/ 7996 h 8373"/>
                <a:gd name="T72" fmla="*/ 5778 w 13587"/>
                <a:gd name="T73" fmla="*/ 8353 h 8373"/>
                <a:gd name="T74" fmla="*/ 5120 w 13587"/>
                <a:gd name="T75" fmla="*/ 8368 h 8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587" h="8373">
                  <a:moveTo>
                    <a:pt x="7986" y="59"/>
                  </a:moveTo>
                  <a:lnTo>
                    <a:pt x="7986" y="59"/>
                  </a:lnTo>
                  <a:cubicBezTo>
                    <a:pt x="7422" y="59"/>
                    <a:pt x="6851" y="105"/>
                    <a:pt x="6333" y="196"/>
                  </a:cubicBezTo>
                  <a:lnTo>
                    <a:pt x="6333" y="196"/>
                  </a:lnTo>
                  <a:cubicBezTo>
                    <a:pt x="5605" y="323"/>
                    <a:pt x="4903" y="537"/>
                    <a:pt x="4243" y="834"/>
                  </a:cubicBezTo>
                  <a:lnTo>
                    <a:pt x="4243" y="834"/>
                  </a:lnTo>
                  <a:cubicBezTo>
                    <a:pt x="3637" y="1106"/>
                    <a:pt x="3067" y="1447"/>
                    <a:pt x="2547" y="1849"/>
                  </a:cubicBezTo>
                  <a:lnTo>
                    <a:pt x="2547" y="1849"/>
                  </a:lnTo>
                  <a:cubicBezTo>
                    <a:pt x="1619" y="2566"/>
                    <a:pt x="870" y="3467"/>
                    <a:pt x="435" y="4389"/>
                  </a:cubicBezTo>
                  <a:lnTo>
                    <a:pt x="435" y="4389"/>
                  </a:lnTo>
                  <a:cubicBezTo>
                    <a:pt x="225" y="4835"/>
                    <a:pt x="94" y="5277"/>
                    <a:pt x="57" y="5667"/>
                  </a:cubicBezTo>
                  <a:lnTo>
                    <a:pt x="57" y="5667"/>
                  </a:lnTo>
                  <a:cubicBezTo>
                    <a:pt x="21" y="6059"/>
                    <a:pt x="79" y="6403"/>
                    <a:pt x="226" y="6661"/>
                  </a:cubicBezTo>
                  <a:lnTo>
                    <a:pt x="226" y="6661"/>
                  </a:lnTo>
                  <a:cubicBezTo>
                    <a:pt x="660" y="7426"/>
                    <a:pt x="1763" y="7980"/>
                    <a:pt x="3335" y="8219"/>
                  </a:cubicBezTo>
                  <a:lnTo>
                    <a:pt x="3335" y="8219"/>
                  </a:lnTo>
                  <a:cubicBezTo>
                    <a:pt x="4086" y="8334"/>
                    <a:pt x="4909" y="8372"/>
                    <a:pt x="5777" y="8332"/>
                  </a:cubicBezTo>
                  <a:lnTo>
                    <a:pt x="5777" y="8332"/>
                  </a:lnTo>
                  <a:cubicBezTo>
                    <a:pt x="6664" y="8291"/>
                    <a:pt x="7557" y="8172"/>
                    <a:pt x="8434" y="7976"/>
                  </a:cubicBezTo>
                  <a:lnTo>
                    <a:pt x="8434" y="7976"/>
                  </a:lnTo>
                  <a:cubicBezTo>
                    <a:pt x="9329" y="7776"/>
                    <a:pt x="10114" y="7550"/>
                    <a:pt x="10767" y="7304"/>
                  </a:cubicBezTo>
                  <a:lnTo>
                    <a:pt x="10767" y="7304"/>
                  </a:lnTo>
                  <a:cubicBezTo>
                    <a:pt x="11433" y="7052"/>
                    <a:pt x="11984" y="6772"/>
                    <a:pt x="12406" y="6469"/>
                  </a:cubicBezTo>
                  <a:lnTo>
                    <a:pt x="12406" y="6469"/>
                  </a:lnTo>
                  <a:cubicBezTo>
                    <a:pt x="12834" y="6163"/>
                    <a:pt x="13144" y="5822"/>
                    <a:pt x="13324" y="5459"/>
                  </a:cubicBezTo>
                  <a:lnTo>
                    <a:pt x="13324" y="5459"/>
                  </a:lnTo>
                  <a:cubicBezTo>
                    <a:pt x="13507" y="5091"/>
                    <a:pt x="13565" y="4687"/>
                    <a:pt x="13497" y="4256"/>
                  </a:cubicBezTo>
                  <a:lnTo>
                    <a:pt x="13497" y="4256"/>
                  </a:lnTo>
                  <a:cubicBezTo>
                    <a:pt x="13420" y="3778"/>
                    <a:pt x="12784" y="3382"/>
                    <a:pt x="12193" y="3048"/>
                  </a:cubicBezTo>
                  <a:lnTo>
                    <a:pt x="12193" y="3048"/>
                  </a:lnTo>
                  <a:cubicBezTo>
                    <a:pt x="11789" y="2819"/>
                    <a:pt x="11788" y="2459"/>
                    <a:pt x="11788" y="2077"/>
                  </a:cubicBezTo>
                  <a:lnTo>
                    <a:pt x="11788" y="2077"/>
                  </a:lnTo>
                  <a:cubicBezTo>
                    <a:pt x="11788" y="1866"/>
                    <a:pt x="11787" y="1648"/>
                    <a:pt x="11721" y="1437"/>
                  </a:cubicBezTo>
                  <a:lnTo>
                    <a:pt x="11721" y="1437"/>
                  </a:lnTo>
                  <a:cubicBezTo>
                    <a:pt x="11647" y="1197"/>
                    <a:pt x="11498" y="1000"/>
                    <a:pt x="11266" y="836"/>
                  </a:cubicBezTo>
                  <a:lnTo>
                    <a:pt x="11266" y="836"/>
                  </a:lnTo>
                  <a:cubicBezTo>
                    <a:pt x="10736" y="461"/>
                    <a:pt x="9936" y="208"/>
                    <a:pt x="8954" y="107"/>
                  </a:cubicBezTo>
                  <a:lnTo>
                    <a:pt x="8954" y="107"/>
                  </a:lnTo>
                  <a:cubicBezTo>
                    <a:pt x="8643" y="75"/>
                    <a:pt x="8315" y="59"/>
                    <a:pt x="7986" y="59"/>
                  </a:cubicBezTo>
                  <a:close/>
                  <a:moveTo>
                    <a:pt x="5120" y="8368"/>
                  </a:moveTo>
                  <a:lnTo>
                    <a:pt x="5120" y="8368"/>
                  </a:lnTo>
                  <a:cubicBezTo>
                    <a:pt x="4491" y="8368"/>
                    <a:pt x="3892" y="8325"/>
                    <a:pt x="3332" y="8240"/>
                  </a:cubicBezTo>
                  <a:lnTo>
                    <a:pt x="3332" y="8240"/>
                  </a:lnTo>
                  <a:cubicBezTo>
                    <a:pt x="1753" y="7999"/>
                    <a:pt x="645" y="7443"/>
                    <a:pt x="208" y="6672"/>
                  </a:cubicBezTo>
                  <a:lnTo>
                    <a:pt x="208" y="6672"/>
                  </a:lnTo>
                  <a:cubicBezTo>
                    <a:pt x="59" y="6410"/>
                    <a:pt x="0" y="6062"/>
                    <a:pt x="37" y="5665"/>
                  </a:cubicBezTo>
                  <a:lnTo>
                    <a:pt x="37" y="5665"/>
                  </a:lnTo>
                  <a:cubicBezTo>
                    <a:pt x="74" y="5272"/>
                    <a:pt x="204" y="4828"/>
                    <a:pt x="416" y="4380"/>
                  </a:cubicBezTo>
                  <a:lnTo>
                    <a:pt x="416" y="4380"/>
                  </a:lnTo>
                  <a:cubicBezTo>
                    <a:pt x="853" y="3455"/>
                    <a:pt x="1605" y="2551"/>
                    <a:pt x="2535" y="1832"/>
                  </a:cubicBezTo>
                  <a:lnTo>
                    <a:pt x="2535" y="1832"/>
                  </a:lnTo>
                  <a:cubicBezTo>
                    <a:pt x="3055" y="1430"/>
                    <a:pt x="3627" y="1088"/>
                    <a:pt x="4234" y="815"/>
                  </a:cubicBezTo>
                  <a:lnTo>
                    <a:pt x="4234" y="815"/>
                  </a:lnTo>
                  <a:cubicBezTo>
                    <a:pt x="4896" y="518"/>
                    <a:pt x="5600" y="303"/>
                    <a:pt x="6329" y="176"/>
                  </a:cubicBezTo>
                  <a:lnTo>
                    <a:pt x="6329" y="176"/>
                  </a:lnTo>
                  <a:cubicBezTo>
                    <a:pt x="7152" y="33"/>
                    <a:pt x="8110" y="0"/>
                    <a:pt x="8956" y="87"/>
                  </a:cubicBezTo>
                  <a:lnTo>
                    <a:pt x="8956" y="87"/>
                  </a:lnTo>
                  <a:cubicBezTo>
                    <a:pt x="9942" y="188"/>
                    <a:pt x="10745" y="441"/>
                    <a:pt x="11279" y="819"/>
                  </a:cubicBezTo>
                  <a:lnTo>
                    <a:pt x="11279" y="819"/>
                  </a:lnTo>
                  <a:cubicBezTo>
                    <a:pt x="11807" y="1192"/>
                    <a:pt x="11808" y="1662"/>
                    <a:pt x="11808" y="2077"/>
                  </a:cubicBezTo>
                  <a:lnTo>
                    <a:pt x="11808" y="2077"/>
                  </a:lnTo>
                  <a:cubicBezTo>
                    <a:pt x="11809" y="2453"/>
                    <a:pt x="11809" y="2807"/>
                    <a:pt x="12204" y="3030"/>
                  </a:cubicBezTo>
                  <a:lnTo>
                    <a:pt x="12204" y="3030"/>
                  </a:lnTo>
                  <a:cubicBezTo>
                    <a:pt x="12798" y="3366"/>
                    <a:pt x="13440" y="3766"/>
                    <a:pt x="13518" y="4252"/>
                  </a:cubicBezTo>
                  <a:lnTo>
                    <a:pt x="13518" y="4252"/>
                  </a:lnTo>
                  <a:cubicBezTo>
                    <a:pt x="13586" y="4687"/>
                    <a:pt x="13528" y="5097"/>
                    <a:pt x="13343" y="5468"/>
                  </a:cubicBezTo>
                  <a:lnTo>
                    <a:pt x="13343" y="5468"/>
                  </a:lnTo>
                  <a:cubicBezTo>
                    <a:pt x="13160" y="5835"/>
                    <a:pt x="12849" y="6177"/>
                    <a:pt x="12418" y="6486"/>
                  </a:cubicBezTo>
                  <a:lnTo>
                    <a:pt x="12418" y="6486"/>
                  </a:lnTo>
                  <a:cubicBezTo>
                    <a:pt x="11995" y="6789"/>
                    <a:pt x="11441" y="7071"/>
                    <a:pt x="10774" y="7323"/>
                  </a:cubicBezTo>
                  <a:lnTo>
                    <a:pt x="10774" y="7323"/>
                  </a:lnTo>
                  <a:cubicBezTo>
                    <a:pt x="10120" y="7569"/>
                    <a:pt x="9334" y="7796"/>
                    <a:pt x="8438" y="7996"/>
                  </a:cubicBezTo>
                  <a:lnTo>
                    <a:pt x="8438" y="7996"/>
                  </a:lnTo>
                  <a:cubicBezTo>
                    <a:pt x="7561" y="8192"/>
                    <a:pt x="6666" y="8312"/>
                    <a:pt x="5778" y="8353"/>
                  </a:cubicBezTo>
                  <a:lnTo>
                    <a:pt x="5778" y="8353"/>
                  </a:lnTo>
                  <a:cubicBezTo>
                    <a:pt x="5555" y="8363"/>
                    <a:pt x="5336" y="8368"/>
                    <a:pt x="5120" y="83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6C7BEA5A-543E-4F78-8BC6-5F5ED01FC3E2}"/>
                </a:ext>
              </a:extLst>
            </p:cNvPr>
            <p:cNvGrpSpPr/>
            <p:nvPr/>
          </p:nvGrpSpPr>
          <p:grpSpPr>
            <a:xfrm>
              <a:off x="10210435" y="6692007"/>
              <a:ext cx="2493738" cy="4535827"/>
              <a:chOff x="10210435" y="6692007"/>
              <a:chExt cx="2493738" cy="4535827"/>
            </a:xfrm>
          </p:grpSpPr>
          <p:sp>
            <p:nvSpPr>
              <p:cNvPr id="425" name="Freeform 4">
                <a:extLst>
                  <a:ext uri="{FF2B5EF4-FFF2-40B4-BE49-F238E27FC236}">
                    <a16:creationId xmlns:a16="http://schemas.microsoft.com/office/drawing/2014/main" id="{76FF06D0-BE82-48C4-A2DF-50A574B25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0435" y="8151192"/>
                <a:ext cx="1080878" cy="849261"/>
              </a:xfrm>
              <a:custGeom>
                <a:avLst/>
                <a:gdLst>
                  <a:gd name="T0" fmla="*/ 1221 w 1233"/>
                  <a:gd name="T1" fmla="*/ 835 h 972"/>
                  <a:gd name="T2" fmla="*/ 1221 w 1233"/>
                  <a:gd name="T3" fmla="*/ 835 h 972"/>
                  <a:gd name="T4" fmla="*/ 369 w 1233"/>
                  <a:gd name="T5" fmla="*/ 857 h 972"/>
                  <a:gd name="T6" fmla="*/ 369 w 1233"/>
                  <a:gd name="T7" fmla="*/ 857 h 972"/>
                  <a:gd name="T8" fmla="*/ 87 w 1233"/>
                  <a:gd name="T9" fmla="*/ 313 h 972"/>
                  <a:gd name="T10" fmla="*/ 87 w 1233"/>
                  <a:gd name="T11" fmla="*/ 313 h 972"/>
                  <a:gd name="T12" fmla="*/ 684 w 1233"/>
                  <a:gd name="T13" fmla="*/ 175 h 972"/>
                  <a:gd name="T14" fmla="*/ 684 w 1233"/>
                  <a:gd name="T15" fmla="*/ 175 h 972"/>
                  <a:gd name="T16" fmla="*/ 1221 w 1233"/>
                  <a:gd name="T17" fmla="*/ 835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3" h="972">
                    <a:moveTo>
                      <a:pt x="1221" y="835"/>
                    </a:moveTo>
                    <a:lnTo>
                      <a:pt x="1221" y="835"/>
                    </a:lnTo>
                    <a:cubicBezTo>
                      <a:pt x="1208" y="861"/>
                      <a:pt x="676" y="971"/>
                      <a:pt x="369" y="857"/>
                    </a:cubicBezTo>
                    <a:lnTo>
                      <a:pt x="369" y="857"/>
                    </a:lnTo>
                    <a:cubicBezTo>
                      <a:pt x="63" y="743"/>
                      <a:pt x="0" y="501"/>
                      <a:pt x="87" y="313"/>
                    </a:cubicBezTo>
                    <a:lnTo>
                      <a:pt x="87" y="313"/>
                    </a:lnTo>
                    <a:cubicBezTo>
                      <a:pt x="174" y="125"/>
                      <a:pt x="406" y="0"/>
                      <a:pt x="684" y="175"/>
                    </a:cubicBezTo>
                    <a:lnTo>
                      <a:pt x="684" y="175"/>
                    </a:lnTo>
                    <a:cubicBezTo>
                      <a:pt x="961" y="348"/>
                      <a:pt x="1232" y="810"/>
                      <a:pt x="1221" y="8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5">
                <a:extLst>
                  <a:ext uri="{FF2B5EF4-FFF2-40B4-BE49-F238E27FC236}">
                    <a16:creationId xmlns:a16="http://schemas.microsoft.com/office/drawing/2014/main" id="{442E6C8B-92D1-41AF-AB69-230594AF0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7455" y="8201376"/>
                <a:ext cx="1065436" cy="783635"/>
              </a:xfrm>
              <a:custGeom>
                <a:avLst/>
                <a:gdLst>
                  <a:gd name="T0" fmla="*/ 1183 w 1219"/>
                  <a:gd name="T1" fmla="*/ 768 h 896"/>
                  <a:gd name="T2" fmla="*/ 1183 w 1219"/>
                  <a:gd name="T3" fmla="*/ 768 h 896"/>
                  <a:gd name="T4" fmla="*/ 1182 w 1219"/>
                  <a:gd name="T5" fmla="*/ 772 h 896"/>
                  <a:gd name="T6" fmla="*/ 1182 w 1219"/>
                  <a:gd name="T7" fmla="*/ 772 h 896"/>
                  <a:gd name="T8" fmla="*/ 395 w 1219"/>
                  <a:gd name="T9" fmla="*/ 40 h 896"/>
                  <a:gd name="T10" fmla="*/ 395 w 1219"/>
                  <a:gd name="T11" fmla="*/ 40 h 896"/>
                  <a:gd name="T12" fmla="*/ 294 w 1219"/>
                  <a:gd name="T13" fmla="*/ 55 h 896"/>
                  <a:gd name="T14" fmla="*/ 294 w 1219"/>
                  <a:gd name="T15" fmla="*/ 55 h 896"/>
                  <a:gd name="T16" fmla="*/ 68 w 1219"/>
                  <a:gd name="T17" fmla="*/ 257 h 896"/>
                  <a:gd name="T18" fmla="*/ 68 w 1219"/>
                  <a:gd name="T19" fmla="*/ 257 h 896"/>
                  <a:gd name="T20" fmla="*/ 58 w 1219"/>
                  <a:gd name="T21" fmla="*/ 541 h 896"/>
                  <a:gd name="T22" fmla="*/ 58 w 1219"/>
                  <a:gd name="T23" fmla="*/ 541 h 896"/>
                  <a:gd name="T24" fmla="*/ 344 w 1219"/>
                  <a:gd name="T25" fmla="*/ 787 h 896"/>
                  <a:gd name="T26" fmla="*/ 344 w 1219"/>
                  <a:gd name="T27" fmla="*/ 787 h 896"/>
                  <a:gd name="T28" fmla="*/ 1181 w 1219"/>
                  <a:gd name="T29" fmla="*/ 770 h 896"/>
                  <a:gd name="T30" fmla="*/ 1181 w 1219"/>
                  <a:gd name="T31" fmla="*/ 770 h 896"/>
                  <a:gd name="T32" fmla="*/ 649 w 1219"/>
                  <a:gd name="T33" fmla="*/ 122 h 896"/>
                  <a:gd name="T34" fmla="*/ 649 w 1219"/>
                  <a:gd name="T35" fmla="*/ 122 h 896"/>
                  <a:gd name="T36" fmla="*/ 395 w 1219"/>
                  <a:gd name="T37" fmla="*/ 40 h 896"/>
                  <a:gd name="T38" fmla="*/ 687 w 1219"/>
                  <a:gd name="T39" fmla="*/ 857 h 896"/>
                  <a:gd name="T40" fmla="*/ 687 w 1219"/>
                  <a:gd name="T41" fmla="*/ 857 h 896"/>
                  <a:gd name="T42" fmla="*/ 337 w 1219"/>
                  <a:gd name="T43" fmla="*/ 806 h 896"/>
                  <a:gd name="T44" fmla="*/ 337 w 1219"/>
                  <a:gd name="T45" fmla="*/ 806 h 896"/>
                  <a:gd name="T46" fmla="*/ 39 w 1219"/>
                  <a:gd name="T47" fmla="*/ 549 h 896"/>
                  <a:gd name="T48" fmla="*/ 39 w 1219"/>
                  <a:gd name="T49" fmla="*/ 549 h 896"/>
                  <a:gd name="T50" fmla="*/ 48 w 1219"/>
                  <a:gd name="T51" fmla="*/ 248 h 896"/>
                  <a:gd name="T52" fmla="*/ 48 w 1219"/>
                  <a:gd name="T53" fmla="*/ 248 h 896"/>
                  <a:gd name="T54" fmla="*/ 288 w 1219"/>
                  <a:gd name="T55" fmla="*/ 35 h 896"/>
                  <a:gd name="T56" fmla="*/ 288 w 1219"/>
                  <a:gd name="T57" fmla="*/ 35 h 896"/>
                  <a:gd name="T58" fmla="*/ 660 w 1219"/>
                  <a:gd name="T59" fmla="*/ 104 h 896"/>
                  <a:gd name="T60" fmla="*/ 660 w 1219"/>
                  <a:gd name="T61" fmla="*/ 104 h 896"/>
                  <a:gd name="T62" fmla="*/ 1201 w 1219"/>
                  <a:gd name="T63" fmla="*/ 778 h 896"/>
                  <a:gd name="T64" fmla="*/ 1201 w 1219"/>
                  <a:gd name="T65" fmla="*/ 778 h 896"/>
                  <a:gd name="T66" fmla="*/ 877 w 1219"/>
                  <a:gd name="T67" fmla="*/ 848 h 896"/>
                  <a:gd name="T68" fmla="*/ 877 w 1219"/>
                  <a:gd name="T69" fmla="*/ 848 h 896"/>
                  <a:gd name="T70" fmla="*/ 687 w 1219"/>
                  <a:gd name="T71" fmla="*/ 857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19" h="896">
                    <a:moveTo>
                      <a:pt x="1183" y="768"/>
                    </a:moveTo>
                    <a:lnTo>
                      <a:pt x="1183" y="768"/>
                    </a:lnTo>
                    <a:close/>
                    <a:moveTo>
                      <a:pt x="1182" y="772"/>
                    </a:moveTo>
                    <a:lnTo>
                      <a:pt x="1182" y="772"/>
                    </a:lnTo>
                    <a:close/>
                    <a:moveTo>
                      <a:pt x="395" y="40"/>
                    </a:moveTo>
                    <a:lnTo>
                      <a:pt x="395" y="40"/>
                    </a:lnTo>
                    <a:cubicBezTo>
                      <a:pt x="360" y="40"/>
                      <a:pt x="327" y="44"/>
                      <a:pt x="294" y="55"/>
                    </a:cubicBezTo>
                    <a:lnTo>
                      <a:pt x="294" y="55"/>
                    </a:lnTo>
                    <a:cubicBezTo>
                      <a:pt x="196" y="84"/>
                      <a:pt x="113" y="158"/>
                      <a:pt x="68" y="257"/>
                    </a:cubicBezTo>
                    <a:lnTo>
                      <a:pt x="68" y="257"/>
                    </a:lnTo>
                    <a:cubicBezTo>
                      <a:pt x="24" y="350"/>
                      <a:pt x="22" y="451"/>
                      <a:pt x="58" y="541"/>
                    </a:cubicBezTo>
                    <a:lnTo>
                      <a:pt x="58" y="541"/>
                    </a:lnTo>
                    <a:cubicBezTo>
                      <a:pt x="103" y="648"/>
                      <a:pt x="201" y="733"/>
                      <a:pt x="344" y="787"/>
                    </a:cubicBezTo>
                    <a:lnTo>
                      <a:pt x="344" y="787"/>
                    </a:lnTo>
                    <a:cubicBezTo>
                      <a:pt x="634" y="895"/>
                      <a:pt x="1137" y="796"/>
                      <a:pt x="1181" y="770"/>
                    </a:cubicBezTo>
                    <a:lnTo>
                      <a:pt x="1181" y="770"/>
                    </a:lnTo>
                    <a:cubicBezTo>
                      <a:pt x="1171" y="722"/>
                      <a:pt x="917" y="289"/>
                      <a:pt x="649" y="122"/>
                    </a:cubicBezTo>
                    <a:lnTo>
                      <a:pt x="649" y="122"/>
                    </a:lnTo>
                    <a:cubicBezTo>
                      <a:pt x="563" y="68"/>
                      <a:pt x="477" y="40"/>
                      <a:pt x="395" y="40"/>
                    </a:cubicBezTo>
                    <a:close/>
                    <a:moveTo>
                      <a:pt x="687" y="857"/>
                    </a:moveTo>
                    <a:lnTo>
                      <a:pt x="687" y="857"/>
                    </a:lnTo>
                    <a:cubicBezTo>
                      <a:pt x="569" y="857"/>
                      <a:pt x="442" y="845"/>
                      <a:pt x="337" y="806"/>
                    </a:cubicBezTo>
                    <a:lnTo>
                      <a:pt x="337" y="806"/>
                    </a:lnTo>
                    <a:cubicBezTo>
                      <a:pt x="189" y="750"/>
                      <a:pt x="85" y="662"/>
                      <a:pt x="39" y="549"/>
                    </a:cubicBezTo>
                    <a:lnTo>
                      <a:pt x="39" y="549"/>
                    </a:lnTo>
                    <a:cubicBezTo>
                      <a:pt x="0" y="454"/>
                      <a:pt x="3" y="347"/>
                      <a:pt x="48" y="248"/>
                    </a:cubicBezTo>
                    <a:lnTo>
                      <a:pt x="48" y="248"/>
                    </a:lnTo>
                    <a:cubicBezTo>
                      <a:pt x="97" y="144"/>
                      <a:pt x="185" y="66"/>
                      <a:pt x="288" y="35"/>
                    </a:cubicBezTo>
                    <a:lnTo>
                      <a:pt x="288" y="35"/>
                    </a:lnTo>
                    <a:cubicBezTo>
                      <a:pt x="405" y="0"/>
                      <a:pt x="532" y="25"/>
                      <a:pt x="660" y="104"/>
                    </a:cubicBezTo>
                    <a:lnTo>
                      <a:pt x="660" y="104"/>
                    </a:lnTo>
                    <a:cubicBezTo>
                      <a:pt x="928" y="272"/>
                      <a:pt x="1218" y="740"/>
                      <a:pt x="1201" y="778"/>
                    </a:cubicBezTo>
                    <a:lnTo>
                      <a:pt x="1201" y="778"/>
                    </a:lnTo>
                    <a:cubicBezTo>
                      <a:pt x="1190" y="802"/>
                      <a:pt x="1022" y="834"/>
                      <a:pt x="877" y="848"/>
                    </a:cubicBezTo>
                    <a:lnTo>
                      <a:pt x="877" y="848"/>
                    </a:lnTo>
                    <a:cubicBezTo>
                      <a:pt x="821" y="854"/>
                      <a:pt x="755" y="857"/>
                      <a:pt x="687" y="8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6">
                <a:extLst>
                  <a:ext uri="{FF2B5EF4-FFF2-40B4-BE49-F238E27FC236}">
                    <a16:creationId xmlns:a16="http://schemas.microsoft.com/office/drawing/2014/main" id="{B45D95C5-895F-414E-A20F-5791489B2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5213" y="8707071"/>
                <a:ext cx="841540" cy="540439"/>
              </a:xfrm>
              <a:custGeom>
                <a:avLst/>
                <a:gdLst>
                  <a:gd name="T0" fmla="*/ 958 w 960"/>
                  <a:gd name="T1" fmla="*/ 228 h 618"/>
                  <a:gd name="T2" fmla="*/ 958 w 960"/>
                  <a:gd name="T3" fmla="*/ 228 h 618"/>
                  <a:gd name="T4" fmla="*/ 411 w 960"/>
                  <a:gd name="T5" fmla="*/ 573 h 618"/>
                  <a:gd name="T6" fmla="*/ 411 w 960"/>
                  <a:gd name="T7" fmla="*/ 573 h 618"/>
                  <a:gd name="T8" fmla="*/ 17 w 960"/>
                  <a:gd name="T9" fmla="*/ 329 h 618"/>
                  <a:gd name="T10" fmla="*/ 17 w 960"/>
                  <a:gd name="T11" fmla="*/ 329 h 618"/>
                  <a:gd name="T12" fmla="*/ 351 w 960"/>
                  <a:gd name="T13" fmla="*/ 5 h 618"/>
                  <a:gd name="T14" fmla="*/ 351 w 960"/>
                  <a:gd name="T15" fmla="*/ 5 h 618"/>
                  <a:gd name="T16" fmla="*/ 958 w 960"/>
                  <a:gd name="T17" fmla="*/ 228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0" h="618">
                    <a:moveTo>
                      <a:pt x="958" y="228"/>
                    </a:moveTo>
                    <a:lnTo>
                      <a:pt x="958" y="228"/>
                    </a:lnTo>
                    <a:cubicBezTo>
                      <a:pt x="959" y="250"/>
                      <a:pt x="655" y="529"/>
                      <a:pt x="411" y="573"/>
                    </a:cubicBezTo>
                    <a:lnTo>
                      <a:pt x="411" y="573"/>
                    </a:lnTo>
                    <a:cubicBezTo>
                      <a:pt x="167" y="617"/>
                      <a:pt x="33" y="485"/>
                      <a:pt x="17" y="329"/>
                    </a:cubicBezTo>
                    <a:lnTo>
                      <a:pt x="17" y="329"/>
                    </a:lnTo>
                    <a:cubicBezTo>
                      <a:pt x="0" y="172"/>
                      <a:pt x="103" y="0"/>
                      <a:pt x="351" y="5"/>
                    </a:cubicBezTo>
                    <a:lnTo>
                      <a:pt x="351" y="5"/>
                    </a:lnTo>
                    <a:cubicBezTo>
                      <a:pt x="599" y="12"/>
                      <a:pt x="955" y="206"/>
                      <a:pt x="958" y="2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7">
                <a:extLst>
                  <a:ext uri="{FF2B5EF4-FFF2-40B4-BE49-F238E27FC236}">
                    <a16:creationId xmlns:a16="http://schemas.microsoft.com/office/drawing/2014/main" id="{B2FBE2FC-A36E-4B10-8949-ADBB96EC7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1351" y="8699351"/>
                <a:ext cx="853122" cy="524998"/>
              </a:xfrm>
              <a:custGeom>
                <a:avLst/>
                <a:gdLst>
                  <a:gd name="T0" fmla="*/ 951 w 976"/>
                  <a:gd name="T1" fmla="*/ 240 h 601"/>
                  <a:gd name="T2" fmla="*/ 951 w 976"/>
                  <a:gd name="T3" fmla="*/ 240 h 601"/>
                  <a:gd name="T4" fmla="*/ 343 w 976"/>
                  <a:gd name="T5" fmla="*/ 24 h 601"/>
                  <a:gd name="T6" fmla="*/ 343 w 976"/>
                  <a:gd name="T7" fmla="*/ 24 h 601"/>
                  <a:gd name="T8" fmla="*/ 98 w 976"/>
                  <a:gd name="T9" fmla="*/ 118 h 601"/>
                  <a:gd name="T10" fmla="*/ 98 w 976"/>
                  <a:gd name="T11" fmla="*/ 118 h 601"/>
                  <a:gd name="T12" fmla="*/ 29 w 976"/>
                  <a:gd name="T13" fmla="*/ 335 h 601"/>
                  <a:gd name="T14" fmla="*/ 29 w 976"/>
                  <a:gd name="T15" fmla="*/ 335 h 601"/>
                  <a:gd name="T16" fmla="*/ 133 w 976"/>
                  <a:gd name="T17" fmla="*/ 522 h 601"/>
                  <a:gd name="T18" fmla="*/ 133 w 976"/>
                  <a:gd name="T19" fmla="*/ 522 h 601"/>
                  <a:gd name="T20" fmla="*/ 412 w 976"/>
                  <a:gd name="T21" fmla="*/ 571 h 601"/>
                  <a:gd name="T22" fmla="*/ 412 w 976"/>
                  <a:gd name="T23" fmla="*/ 571 h 601"/>
                  <a:gd name="T24" fmla="*/ 948 w 976"/>
                  <a:gd name="T25" fmla="*/ 237 h 601"/>
                  <a:gd name="T26" fmla="*/ 948 w 976"/>
                  <a:gd name="T27" fmla="*/ 237 h 601"/>
                  <a:gd name="T28" fmla="*/ 354 w 976"/>
                  <a:gd name="T29" fmla="*/ 24 h 601"/>
                  <a:gd name="T30" fmla="*/ 354 w 976"/>
                  <a:gd name="T31" fmla="*/ 24 h 601"/>
                  <a:gd name="T32" fmla="*/ 343 w 976"/>
                  <a:gd name="T33" fmla="*/ 24 h 601"/>
                  <a:gd name="T34" fmla="*/ 322 w 976"/>
                  <a:gd name="T35" fmla="*/ 600 h 601"/>
                  <a:gd name="T36" fmla="*/ 322 w 976"/>
                  <a:gd name="T37" fmla="*/ 600 h 601"/>
                  <a:gd name="T38" fmla="*/ 121 w 976"/>
                  <a:gd name="T39" fmla="*/ 538 h 601"/>
                  <a:gd name="T40" fmla="*/ 121 w 976"/>
                  <a:gd name="T41" fmla="*/ 538 h 601"/>
                  <a:gd name="T42" fmla="*/ 9 w 976"/>
                  <a:gd name="T43" fmla="*/ 337 h 601"/>
                  <a:gd name="T44" fmla="*/ 9 w 976"/>
                  <a:gd name="T45" fmla="*/ 337 h 601"/>
                  <a:gd name="T46" fmla="*/ 83 w 976"/>
                  <a:gd name="T47" fmla="*/ 103 h 601"/>
                  <a:gd name="T48" fmla="*/ 83 w 976"/>
                  <a:gd name="T49" fmla="*/ 103 h 601"/>
                  <a:gd name="T50" fmla="*/ 354 w 976"/>
                  <a:gd name="T51" fmla="*/ 3 h 601"/>
                  <a:gd name="T52" fmla="*/ 354 w 976"/>
                  <a:gd name="T53" fmla="*/ 3 h 601"/>
                  <a:gd name="T54" fmla="*/ 753 w 976"/>
                  <a:gd name="T55" fmla="*/ 109 h 601"/>
                  <a:gd name="T56" fmla="*/ 753 w 976"/>
                  <a:gd name="T57" fmla="*/ 109 h 601"/>
                  <a:gd name="T58" fmla="*/ 970 w 976"/>
                  <a:gd name="T59" fmla="*/ 235 h 601"/>
                  <a:gd name="T60" fmla="*/ 970 w 976"/>
                  <a:gd name="T61" fmla="*/ 235 h 601"/>
                  <a:gd name="T62" fmla="*/ 416 w 976"/>
                  <a:gd name="T63" fmla="*/ 591 h 601"/>
                  <a:gd name="T64" fmla="*/ 416 w 976"/>
                  <a:gd name="T65" fmla="*/ 591 h 601"/>
                  <a:gd name="T66" fmla="*/ 322 w 976"/>
                  <a:gd name="T67" fmla="*/ 60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6" h="601">
                    <a:moveTo>
                      <a:pt x="951" y="240"/>
                    </a:moveTo>
                    <a:lnTo>
                      <a:pt x="951" y="240"/>
                    </a:lnTo>
                    <a:close/>
                    <a:moveTo>
                      <a:pt x="343" y="24"/>
                    </a:moveTo>
                    <a:lnTo>
                      <a:pt x="343" y="24"/>
                    </a:lnTo>
                    <a:cubicBezTo>
                      <a:pt x="239" y="24"/>
                      <a:pt x="155" y="56"/>
                      <a:pt x="98" y="118"/>
                    </a:cubicBezTo>
                    <a:lnTo>
                      <a:pt x="98" y="118"/>
                    </a:lnTo>
                    <a:cubicBezTo>
                      <a:pt x="46" y="175"/>
                      <a:pt x="21" y="254"/>
                      <a:pt x="29" y="335"/>
                    </a:cubicBezTo>
                    <a:lnTo>
                      <a:pt x="29" y="335"/>
                    </a:lnTo>
                    <a:cubicBezTo>
                      <a:pt x="38" y="412"/>
                      <a:pt x="75" y="478"/>
                      <a:pt x="133" y="522"/>
                    </a:cubicBezTo>
                    <a:lnTo>
                      <a:pt x="133" y="522"/>
                    </a:lnTo>
                    <a:cubicBezTo>
                      <a:pt x="202" y="575"/>
                      <a:pt x="299" y="591"/>
                      <a:pt x="412" y="571"/>
                    </a:cubicBezTo>
                    <a:lnTo>
                      <a:pt x="412" y="571"/>
                    </a:lnTo>
                    <a:cubicBezTo>
                      <a:pt x="645" y="529"/>
                      <a:pt x="923" y="277"/>
                      <a:pt x="948" y="237"/>
                    </a:cubicBezTo>
                    <a:lnTo>
                      <a:pt x="948" y="237"/>
                    </a:lnTo>
                    <a:cubicBezTo>
                      <a:pt x="916" y="207"/>
                      <a:pt x="588" y="29"/>
                      <a:pt x="354" y="24"/>
                    </a:cubicBezTo>
                    <a:lnTo>
                      <a:pt x="354" y="24"/>
                    </a:lnTo>
                    <a:cubicBezTo>
                      <a:pt x="350" y="24"/>
                      <a:pt x="346" y="24"/>
                      <a:pt x="343" y="24"/>
                    </a:cubicBezTo>
                    <a:close/>
                    <a:moveTo>
                      <a:pt x="322" y="600"/>
                    </a:moveTo>
                    <a:lnTo>
                      <a:pt x="322" y="600"/>
                    </a:lnTo>
                    <a:cubicBezTo>
                      <a:pt x="244" y="600"/>
                      <a:pt x="175" y="579"/>
                      <a:pt x="121" y="538"/>
                    </a:cubicBezTo>
                    <a:lnTo>
                      <a:pt x="121" y="538"/>
                    </a:lnTo>
                    <a:cubicBezTo>
                      <a:pt x="57" y="491"/>
                      <a:pt x="18" y="420"/>
                      <a:pt x="9" y="337"/>
                    </a:cubicBezTo>
                    <a:lnTo>
                      <a:pt x="9" y="337"/>
                    </a:lnTo>
                    <a:cubicBezTo>
                      <a:pt x="0" y="250"/>
                      <a:pt x="27" y="165"/>
                      <a:pt x="83" y="103"/>
                    </a:cubicBezTo>
                    <a:lnTo>
                      <a:pt x="83" y="103"/>
                    </a:lnTo>
                    <a:cubicBezTo>
                      <a:pt x="127" y="56"/>
                      <a:pt x="209" y="0"/>
                      <a:pt x="354" y="3"/>
                    </a:cubicBezTo>
                    <a:lnTo>
                      <a:pt x="354" y="3"/>
                    </a:lnTo>
                    <a:cubicBezTo>
                      <a:pt x="497" y="6"/>
                      <a:pt x="665" y="71"/>
                      <a:pt x="753" y="109"/>
                    </a:cubicBezTo>
                    <a:lnTo>
                      <a:pt x="753" y="109"/>
                    </a:lnTo>
                    <a:cubicBezTo>
                      <a:pt x="820" y="139"/>
                      <a:pt x="968" y="210"/>
                      <a:pt x="970" y="235"/>
                    </a:cubicBezTo>
                    <a:lnTo>
                      <a:pt x="970" y="235"/>
                    </a:lnTo>
                    <a:cubicBezTo>
                      <a:pt x="975" y="272"/>
                      <a:pt x="651" y="549"/>
                      <a:pt x="416" y="591"/>
                    </a:cubicBezTo>
                    <a:lnTo>
                      <a:pt x="416" y="591"/>
                    </a:lnTo>
                    <a:cubicBezTo>
                      <a:pt x="384" y="598"/>
                      <a:pt x="352" y="600"/>
                      <a:pt x="322" y="6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8">
                <a:extLst>
                  <a:ext uri="{FF2B5EF4-FFF2-40B4-BE49-F238E27FC236}">
                    <a16:creationId xmlns:a16="http://schemas.microsoft.com/office/drawing/2014/main" id="{2EF95837-B690-4AFD-B6B3-F0585AA42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9072" y="7228587"/>
                <a:ext cx="926466" cy="965069"/>
              </a:xfrm>
              <a:custGeom>
                <a:avLst/>
                <a:gdLst>
                  <a:gd name="T0" fmla="*/ 1038 w 1059"/>
                  <a:gd name="T1" fmla="*/ 1081 h 1101"/>
                  <a:gd name="T2" fmla="*/ 1038 w 1059"/>
                  <a:gd name="T3" fmla="*/ 1081 h 1101"/>
                  <a:gd name="T4" fmla="*/ 242 w 1059"/>
                  <a:gd name="T5" fmla="*/ 780 h 1101"/>
                  <a:gd name="T6" fmla="*/ 242 w 1059"/>
                  <a:gd name="T7" fmla="*/ 780 h 1101"/>
                  <a:gd name="T8" fmla="*/ 185 w 1059"/>
                  <a:gd name="T9" fmla="*/ 169 h 1101"/>
                  <a:gd name="T10" fmla="*/ 185 w 1059"/>
                  <a:gd name="T11" fmla="*/ 169 h 1101"/>
                  <a:gd name="T12" fmla="*/ 790 w 1059"/>
                  <a:gd name="T13" fmla="*/ 266 h 1101"/>
                  <a:gd name="T14" fmla="*/ 790 w 1059"/>
                  <a:gd name="T15" fmla="*/ 266 h 1101"/>
                  <a:gd name="T16" fmla="*/ 1038 w 1059"/>
                  <a:gd name="T17" fmla="*/ 108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9" h="1101">
                    <a:moveTo>
                      <a:pt x="1038" y="1081"/>
                    </a:moveTo>
                    <a:lnTo>
                      <a:pt x="1038" y="1081"/>
                    </a:lnTo>
                    <a:cubicBezTo>
                      <a:pt x="1017" y="1100"/>
                      <a:pt x="482" y="1002"/>
                      <a:pt x="242" y="780"/>
                    </a:cubicBezTo>
                    <a:lnTo>
                      <a:pt x="242" y="780"/>
                    </a:lnTo>
                    <a:cubicBezTo>
                      <a:pt x="0" y="558"/>
                      <a:pt x="33" y="312"/>
                      <a:pt x="185" y="169"/>
                    </a:cubicBezTo>
                    <a:lnTo>
                      <a:pt x="185" y="169"/>
                    </a:lnTo>
                    <a:cubicBezTo>
                      <a:pt x="337" y="28"/>
                      <a:pt x="599" y="0"/>
                      <a:pt x="790" y="266"/>
                    </a:cubicBezTo>
                    <a:lnTo>
                      <a:pt x="790" y="266"/>
                    </a:lnTo>
                    <a:cubicBezTo>
                      <a:pt x="982" y="532"/>
                      <a:pt x="1058" y="1061"/>
                      <a:pt x="1038" y="10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9">
                <a:extLst>
                  <a:ext uri="{FF2B5EF4-FFF2-40B4-BE49-F238E27FC236}">
                    <a16:creationId xmlns:a16="http://schemas.microsoft.com/office/drawing/2014/main" id="{C7DF2BBD-BF5E-4E54-982F-73C182C00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9257" y="7271048"/>
                <a:ext cx="895584" cy="918746"/>
              </a:xfrm>
              <a:custGeom>
                <a:avLst/>
                <a:gdLst>
                  <a:gd name="T0" fmla="*/ 978 w 1022"/>
                  <a:gd name="T1" fmla="*/ 1027 h 1049"/>
                  <a:gd name="T2" fmla="*/ 978 w 1022"/>
                  <a:gd name="T3" fmla="*/ 1027 h 1049"/>
                  <a:gd name="T4" fmla="*/ 390 w 1022"/>
                  <a:gd name="T5" fmla="*/ 30 h 1049"/>
                  <a:gd name="T6" fmla="*/ 390 w 1022"/>
                  <a:gd name="T7" fmla="*/ 30 h 1049"/>
                  <a:gd name="T8" fmla="*/ 137 w 1022"/>
                  <a:gd name="T9" fmla="*/ 132 h 1049"/>
                  <a:gd name="T10" fmla="*/ 137 w 1022"/>
                  <a:gd name="T11" fmla="*/ 132 h 1049"/>
                  <a:gd name="T12" fmla="*/ 21 w 1022"/>
                  <a:gd name="T13" fmla="*/ 392 h 1049"/>
                  <a:gd name="T14" fmla="*/ 21 w 1022"/>
                  <a:gd name="T15" fmla="*/ 392 h 1049"/>
                  <a:gd name="T16" fmla="*/ 193 w 1022"/>
                  <a:gd name="T17" fmla="*/ 728 h 1049"/>
                  <a:gd name="T18" fmla="*/ 193 w 1022"/>
                  <a:gd name="T19" fmla="*/ 728 h 1049"/>
                  <a:gd name="T20" fmla="*/ 975 w 1022"/>
                  <a:gd name="T21" fmla="*/ 1027 h 1049"/>
                  <a:gd name="T22" fmla="*/ 975 w 1022"/>
                  <a:gd name="T23" fmla="*/ 1027 h 1049"/>
                  <a:gd name="T24" fmla="*/ 727 w 1022"/>
                  <a:gd name="T25" fmla="*/ 227 h 1049"/>
                  <a:gd name="T26" fmla="*/ 727 w 1022"/>
                  <a:gd name="T27" fmla="*/ 227 h 1049"/>
                  <a:gd name="T28" fmla="*/ 423 w 1022"/>
                  <a:gd name="T29" fmla="*/ 31 h 1049"/>
                  <a:gd name="T30" fmla="*/ 423 w 1022"/>
                  <a:gd name="T31" fmla="*/ 31 h 1049"/>
                  <a:gd name="T32" fmla="*/ 390 w 1022"/>
                  <a:gd name="T33" fmla="*/ 30 h 1049"/>
                  <a:gd name="T34" fmla="*/ 965 w 1022"/>
                  <a:gd name="T35" fmla="*/ 1048 h 1049"/>
                  <a:gd name="T36" fmla="*/ 965 w 1022"/>
                  <a:gd name="T37" fmla="*/ 1048 h 1049"/>
                  <a:gd name="T38" fmla="*/ 664 w 1022"/>
                  <a:gd name="T39" fmla="*/ 985 h 1049"/>
                  <a:gd name="T40" fmla="*/ 664 w 1022"/>
                  <a:gd name="T41" fmla="*/ 985 h 1049"/>
                  <a:gd name="T42" fmla="*/ 180 w 1022"/>
                  <a:gd name="T43" fmla="*/ 742 h 1049"/>
                  <a:gd name="T44" fmla="*/ 180 w 1022"/>
                  <a:gd name="T45" fmla="*/ 742 h 1049"/>
                  <a:gd name="T46" fmla="*/ 0 w 1022"/>
                  <a:gd name="T47" fmla="*/ 392 h 1049"/>
                  <a:gd name="T48" fmla="*/ 0 w 1022"/>
                  <a:gd name="T49" fmla="*/ 392 h 1049"/>
                  <a:gd name="T50" fmla="*/ 123 w 1022"/>
                  <a:gd name="T51" fmla="*/ 118 h 1049"/>
                  <a:gd name="T52" fmla="*/ 123 w 1022"/>
                  <a:gd name="T53" fmla="*/ 118 h 1049"/>
                  <a:gd name="T54" fmla="*/ 425 w 1022"/>
                  <a:gd name="T55" fmla="*/ 11 h 1049"/>
                  <a:gd name="T56" fmla="*/ 425 w 1022"/>
                  <a:gd name="T57" fmla="*/ 11 h 1049"/>
                  <a:gd name="T58" fmla="*/ 743 w 1022"/>
                  <a:gd name="T59" fmla="*/ 215 h 1049"/>
                  <a:gd name="T60" fmla="*/ 743 w 1022"/>
                  <a:gd name="T61" fmla="*/ 215 h 1049"/>
                  <a:gd name="T62" fmla="*/ 990 w 1022"/>
                  <a:gd name="T63" fmla="*/ 1043 h 1049"/>
                  <a:gd name="T64" fmla="*/ 990 w 1022"/>
                  <a:gd name="T65" fmla="*/ 1043 h 1049"/>
                  <a:gd name="T66" fmla="*/ 965 w 1022"/>
                  <a:gd name="T67" fmla="*/ 1048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22" h="1049">
                    <a:moveTo>
                      <a:pt x="978" y="1027"/>
                    </a:moveTo>
                    <a:lnTo>
                      <a:pt x="978" y="1027"/>
                    </a:lnTo>
                    <a:close/>
                    <a:moveTo>
                      <a:pt x="390" y="30"/>
                    </a:moveTo>
                    <a:lnTo>
                      <a:pt x="390" y="30"/>
                    </a:lnTo>
                    <a:cubicBezTo>
                      <a:pt x="299" y="30"/>
                      <a:pt x="208" y="66"/>
                      <a:pt x="137" y="132"/>
                    </a:cubicBezTo>
                    <a:lnTo>
                      <a:pt x="137" y="132"/>
                    </a:lnTo>
                    <a:cubicBezTo>
                      <a:pt x="62" y="203"/>
                      <a:pt x="21" y="295"/>
                      <a:pt x="21" y="392"/>
                    </a:cubicBezTo>
                    <a:lnTo>
                      <a:pt x="21" y="392"/>
                    </a:lnTo>
                    <a:cubicBezTo>
                      <a:pt x="22" y="509"/>
                      <a:pt x="81" y="624"/>
                      <a:pt x="193" y="728"/>
                    </a:cubicBezTo>
                    <a:lnTo>
                      <a:pt x="193" y="728"/>
                    </a:lnTo>
                    <a:cubicBezTo>
                      <a:pt x="421" y="937"/>
                      <a:pt x="925" y="1036"/>
                      <a:pt x="975" y="1027"/>
                    </a:cubicBezTo>
                    <a:lnTo>
                      <a:pt x="975" y="1027"/>
                    </a:lnTo>
                    <a:cubicBezTo>
                      <a:pt x="985" y="980"/>
                      <a:pt x="911" y="483"/>
                      <a:pt x="727" y="227"/>
                    </a:cubicBezTo>
                    <a:lnTo>
                      <a:pt x="727" y="227"/>
                    </a:lnTo>
                    <a:cubicBezTo>
                      <a:pt x="642" y="110"/>
                      <a:pt x="537" y="42"/>
                      <a:pt x="423" y="31"/>
                    </a:cubicBezTo>
                    <a:lnTo>
                      <a:pt x="423" y="31"/>
                    </a:lnTo>
                    <a:cubicBezTo>
                      <a:pt x="413" y="30"/>
                      <a:pt x="402" y="30"/>
                      <a:pt x="390" y="30"/>
                    </a:cubicBezTo>
                    <a:close/>
                    <a:moveTo>
                      <a:pt x="965" y="1048"/>
                    </a:moveTo>
                    <a:lnTo>
                      <a:pt x="965" y="1048"/>
                    </a:lnTo>
                    <a:cubicBezTo>
                      <a:pt x="910" y="1048"/>
                      <a:pt x="777" y="1019"/>
                      <a:pt x="664" y="985"/>
                    </a:cubicBezTo>
                    <a:lnTo>
                      <a:pt x="664" y="985"/>
                    </a:lnTo>
                    <a:cubicBezTo>
                      <a:pt x="515" y="941"/>
                      <a:pt x="309" y="863"/>
                      <a:pt x="180" y="742"/>
                    </a:cubicBezTo>
                    <a:lnTo>
                      <a:pt x="180" y="742"/>
                    </a:lnTo>
                    <a:cubicBezTo>
                      <a:pt x="63" y="636"/>
                      <a:pt x="1" y="514"/>
                      <a:pt x="0" y="392"/>
                    </a:cubicBezTo>
                    <a:lnTo>
                      <a:pt x="0" y="392"/>
                    </a:lnTo>
                    <a:cubicBezTo>
                      <a:pt x="0" y="289"/>
                      <a:pt x="44" y="192"/>
                      <a:pt x="123" y="118"/>
                    </a:cubicBezTo>
                    <a:lnTo>
                      <a:pt x="123" y="118"/>
                    </a:lnTo>
                    <a:cubicBezTo>
                      <a:pt x="207" y="39"/>
                      <a:pt x="317" y="0"/>
                      <a:pt x="425" y="11"/>
                    </a:cubicBezTo>
                    <a:lnTo>
                      <a:pt x="425" y="11"/>
                    </a:lnTo>
                    <a:cubicBezTo>
                      <a:pt x="546" y="22"/>
                      <a:pt x="656" y="92"/>
                      <a:pt x="743" y="215"/>
                    </a:cubicBezTo>
                    <a:lnTo>
                      <a:pt x="743" y="215"/>
                    </a:lnTo>
                    <a:cubicBezTo>
                      <a:pt x="928" y="470"/>
                      <a:pt x="1021" y="1014"/>
                      <a:pt x="990" y="1043"/>
                    </a:cubicBezTo>
                    <a:lnTo>
                      <a:pt x="990" y="1043"/>
                    </a:lnTo>
                    <a:cubicBezTo>
                      <a:pt x="986" y="1046"/>
                      <a:pt x="978" y="1048"/>
                      <a:pt x="965" y="10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0">
                <a:extLst>
                  <a:ext uri="{FF2B5EF4-FFF2-40B4-BE49-F238E27FC236}">
                    <a16:creationId xmlns:a16="http://schemas.microsoft.com/office/drawing/2014/main" id="{A69E58F5-6F5F-4AE7-B68D-BCF229D35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3592" y="7564429"/>
                <a:ext cx="486395" cy="714152"/>
              </a:xfrm>
              <a:custGeom>
                <a:avLst/>
                <a:gdLst>
                  <a:gd name="T0" fmla="*/ 177 w 557"/>
                  <a:gd name="T1" fmla="*/ 813 h 818"/>
                  <a:gd name="T2" fmla="*/ 177 w 557"/>
                  <a:gd name="T3" fmla="*/ 813 h 818"/>
                  <a:gd name="T4" fmla="*/ 19 w 557"/>
                  <a:gd name="T5" fmla="*/ 289 h 818"/>
                  <a:gd name="T6" fmla="*/ 19 w 557"/>
                  <a:gd name="T7" fmla="*/ 289 h 818"/>
                  <a:gd name="T8" fmla="*/ 308 w 557"/>
                  <a:gd name="T9" fmla="*/ 22 h 818"/>
                  <a:gd name="T10" fmla="*/ 308 w 557"/>
                  <a:gd name="T11" fmla="*/ 22 h 818"/>
                  <a:gd name="T12" fmla="*/ 496 w 557"/>
                  <a:gd name="T13" fmla="*/ 368 h 818"/>
                  <a:gd name="T14" fmla="*/ 496 w 557"/>
                  <a:gd name="T15" fmla="*/ 368 h 818"/>
                  <a:gd name="T16" fmla="*/ 177 w 557"/>
                  <a:gd name="T17" fmla="*/ 813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818">
                    <a:moveTo>
                      <a:pt x="177" y="813"/>
                    </a:moveTo>
                    <a:lnTo>
                      <a:pt x="177" y="813"/>
                    </a:lnTo>
                    <a:cubicBezTo>
                      <a:pt x="159" y="810"/>
                      <a:pt x="0" y="499"/>
                      <a:pt x="19" y="289"/>
                    </a:cubicBezTo>
                    <a:lnTo>
                      <a:pt x="19" y="289"/>
                    </a:lnTo>
                    <a:cubicBezTo>
                      <a:pt x="38" y="80"/>
                      <a:pt x="176" y="0"/>
                      <a:pt x="308" y="22"/>
                    </a:cubicBezTo>
                    <a:lnTo>
                      <a:pt x="308" y="22"/>
                    </a:lnTo>
                    <a:cubicBezTo>
                      <a:pt x="439" y="44"/>
                      <a:pt x="556" y="167"/>
                      <a:pt x="496" y="368"/>
                    </a:cubicBezTo>
                    <a:lnTo>
                      <a:pt x="496" y="368"/>
                    </a:lnTo>
                    <a:cubicBezTo>
                      <a:pt x="436" y="569"/>
                      <a:pt x="195" y="817"/>
                      <a:pt x="177" y="8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1">
                <a:extLst>
                  <a:ext uri="{FF2B5EF4-FFF2-40B4-BE49-F238E27FC236}">
                    <a16:creationId xmlns:a16="http://schemas.microsoft.com/office/drawing/2014/main" id="{0D7249DF-4E11-4B5C-9F71-47404663C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75871" y="7564429"/>
                <a:ext cx="482533" cy="721873"/>
              </a:xfrm>
              <a:custGeom>
                <a:avLst/>
                <a:gdLst>
                  <a:gd name="T0" fmla="*/ 276 w 552"/>
                  <a:gd name="T1" fmla="*/ 29 h 825"/>
                  <a:gd name="T2" fmla="*/ 276 w 552"/>
                  <a:gd name="T3" fmla="*/ 29 h 825"/>
                  <a:gd name="T4" fmla="*/ 141 w 552"/>
                  <a:gd name="T5" fmla="*/ 74 h 825"/>
                  <a:gd name="T6" fmla="*/ 141 w 552"/>
                  <a:gd name="T7" fmla="*/ 74 h 825"/>
                  <a:gd name="T8" fmla="*/ 39 w 552"/>
                  <a:gd name="T9" fmla="*/ 291 h 825"/>
                  <a:gd name="T10" fmla="*/ 39 w 552"/>
                  <a:gd name="T11" fmla="*/ 291 h 825"/>
                  <a:gd name="T12" fmla="*/ 189 w 552"/>
                  <a:gd name="T13" fmla="*/ 802 h 825"/>
                  <a:gd name="T14" fmla="*/ 189 w 552"/>
                  <a:gd name="T15" fmla="*/ 802 h 825"/>
                  <a:gd name="T16" fmla="*/ 496 w 552"/>
                  <a:gd name="T17" fmla="*/ 365 h 825"/>
                  <a:gd name="T18" fmla="*/ 496 w 552"/>
                  <a:gd name="T19" fmla="*/ 365 h 825"/>
                  <a:gd name="T20" fmla="*/ 477 w 552"/>
                  <a:gd name="T21" fmla="*/ 137 h 825"/>
                  <a:gd name="T22" fmla="*/ 477 w 552"/>
                  <a:gd name="T23" fmla="*/ 137 h 825"/>
                  <a:gd name="T24" fmla="*/ 316 w 552"/>
                  <a:gd name="T25" fmla="*/ 32 h 825"/>
                  <a:gd name="T26" fmla="*/ 316 w 552"/>
                  <a:gd name="T27" fmla="*/ 32 h 825"/>
                  <a:gd name="T28" fmla="*/ 276 w 552"/>
                  <a:gd name="T29" fmla="*/ 29 h 825"/>
                  <a:gd name="T30" fmla="*/ 191 w 552"/>
                  <a:gd name="T31" fmla="*/ 804 h 825"/>
                  <a:gd name="T32" fmla="*/ 191 w 552"/>
                  <a:gd name="T33" fmla="*/ 804 h 825"/>
                  <a:gd name="T34" fmla="*/ 187 w 552"/>
                  <a:gd name="T35" fmla="*/ 824 h 825"/>
                  <a:gd name="T36" fmla="*/ 187 w 552"/>
                  <a:gd name="T37" fmla="*/ 824 h 825"/>
                  <a:gd name="T38" fmla="*/ 186 w 552"/>
                  <a:gd name="T39" fmla="*/ 824 h 825"/>
                  <a:gd name="T40" fmla="*/ 186 w 552"/>
                  <a:gd name="T41" fmla="*/ 824 h 825"/>
                  <a:gd name="T42" fmla="*/ 18 w 552"/>
                  <a:gd name="T43" fmla="*/ 288 h 825"/>
                  <a:gd name="T44" fmla="*/ 18 w 552"/>
                  <a:gd name="T45" fmla="*/ 288 h 825"/>
                  <a:gd name="T46" fmla="*/ 129 w 552"/>
                  <a:gd name="T47" fmla="*/ 58 h 825"/>
                  <a:gd name="T48" fmla="*/ 129 w 552"/>
                  <a:gd name="T49" fmla="*/ 58 h 825"/>
                  <a:gd name="T50" fmla="*/ 320 w 552"/>
                  <a:gd name="T51" fmla="*/ 12 h 825"/>
                  <a:gd name="T52" fmla="*/ 320 w 552"/>
                  <a:gd name="T53" fmla="*/ 12 h 825"/>
                  <a:gd name="T54" fmla="*/ 494 w 552"/>
                  <a:gd name="T55" fmla="*/ 125 h 825"/>
                  <a:gd name="T56" fmla="*/ 494 w 552"/>
                  <a:gd name="T57" fmla="*/ 125 h 825"/>
                  <a:gd name="T58" fmla="*/ 515 w 552"/>
                  <a:gd name="T59" fmla="*/ 371 h 825"/>
                  <a:gd name="T60" fmla="*/ 515 w 552"/>
                  <a:gd name="T61" fmla="*/ 371 h 825"/>
                  <a:gd name="T62" fmla="*/ 339 w 552"/>
                  <a:gd name="T63" fmla="*/ 674 h 825"/>
                  <a:gd name="T64" fmla="*/ 339 w 552"/>
                  <a:gd name="T65" fmla="*/ 674 h 825"/>
                  <a:gd name="T66" fmla="*/ 187 w 552"/>
                  <a:gd name="T67" fmla="*/ 824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2" h="825">
                    <a:moveTo>
                      <a:pt x="276" y="29"/>
                    </a:moveTo>
                    <a:lnTo>
                      <a:pt x="276" y="29"/>
                    </a:lnTo>
                    <a:cubicBezTo>
                      <a:pt x="226" y="29"/>
                      <a:pt x="179" y="44"/>
                      <a:pt x="141" y="74"/>
                    </a:cubicBezTo>
                    <a:lnTo>
                      <a:pt x="141" y="74"/>
                    </a:lnTo>
                    <a:cubicBezTo>
                      <a:pt x="83" y="119"/>
                      <a:pt x="48" y="194"/>
                      <a:pt x="39" y="291"/>
                    </a:cubicBezTo>
                    <a:lnTo>
                      <a:pt x="39" y="291"/>
                    </a:lnTo>
                    <a:cubicBezTo>
                      <a:pt x="22" y="483"/>
                      <a:pt x="161" y="767"/>
                      <a:pt x="189" y="802"/>
                    </a:cubicBezTo>
                    <a:lnTo>
                      <a:pt x="189" y="802"/>
                    </a:lnTo>
                    <a:cubicBezTo>
                      <a:pt x="225" y="778"/>
                      <a:pt x="439" y="555"/>
                      <a:pt x="496" y="365"/>
                    </a:cubicBezTo>
                    <a:lnTo>
                      <a:pt x="496" y="365"/>
                    </a:lnTo>
                    <a:cubicBezTo>
                      <a:pt x="522" y="278"/>
                      <a:pt x="516" y="199"/>
                      <a:pt x="477" y="137"/>
                    </a:cubicBezTo>
                    <a:lnTo>
                      <a:pt x="477" y="137"/>
                    </a:lnTo>
                    <a:cubicBezTo>
                      <a:pt x="443" y="82"/>
                      <a:pt x="384" y="44"/>
                      <a:pt x="316" y="32"/>
                    </a:cubicBezTo>
                    <a:lnTo>
                      <a:pt x="316" y="32"/>
                    </a:lnTo>
                    <a:cubicBezTo>
                      <a:pt x="303" y="30"/>
                      <a:pt x="289" y="29"/>
                      <a:pt x="276" y="29"/>
                    </a:cubicBezTo>
                    <a:close/>
                    <a:moveTo>
                      <a:pt x="191" y="804"/>
                    </a:moveTo>
                    <a:lnTo>
                      <a:pt x="191" y="804"/>
                    </a:lnTo>
                    <a:close/>
                    <a:moveTo>
                      <a:pt x="187" y="824"/>
                    </a:moveTo>
                    <a:lnTo>
                      <a:pt x="187" y="824"/>
                    </a:lnTo>
                    <a:cubicBezTo>
                      <a:pt x="186" y="824"/>
                      <a:pt x="186" y="824"/>
                      <a:pt x="186" y="824"/>
                    </a:cubicBezTo>
                    <a:lnTo>
                      <a:pt x="186" y="824"/>
                    </a:lnTo>
                    <a:cubicBezTo>
                      <a:pt x="154" y="818"/>
                      <a:pt x="0" y="491"/>
                      <a:pt x="18" y="288"/>
                    </a:cubicBezTo>
                    <a:lnTo>
                      <a:pt x="18" y="288"/>
                    </a:lnTo>
                    <a:cubicBezTo>
                      <a:pt x="28" y="186"/>
                      <a:pt x="66" y="106"/>
                      <a:pt x="129" y="58"/>
                    </a:cubicBezTo>
                    <a:lnTo>
                      <a:pt x="129" y="58"/>
                    </a:lnTo>
                    <a:cubicBezTo>
                      <a:pt x="182" y="17"/>
                      <a:pt x="250" y="0"/>
                      <a:pt x="320" y="12"/>
                    </a:cubicBezTo>
                    <a:lnTo>
                      <a:pt x="320" y="12"/>
                    </a:lnTo>
                    <a:cubicBezTo>
                      <a:pt x="394" y="25"/>
                      <a:pt x="457" y="65"/>
                      <a:pt x="494" y="125"/>
                    </a:cubicBezTo>
                    <a:lnTo>
                      <a:pt x="494" y="125"/>
                    </a:lnTo>
                    <a:cubicBezTo>
                      <a:pt x="524" y="173"/>
                      <a:pt x="551" y="252"/>
                      <a:pt x="515" y="371"/>
                    </a:cubicBezTo>
                    <a:lnTo>
                      <a:pt x="515" y="371"/>
                    </a:lnTo>
                    <a:cubicBezTo>
                      <a:pt x="480" y="487"/>
                      <a:pt x="390" y="610"/>
                      <a:pt x="339" y="674"/>
                    </a:cubicBezTo>
                    <a:lnTo>
                      <a:pt x="339" y="674"/>
                    </a:lnTo>
                    <a:cubicBezTo>
                      <a:pt x="313" y="706"/>
                      <a:pt x="212" y="824"/>
                      <a:pt x="187" y="8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2">
                <a:extLst>
                  <a:ext uri="{FF2B5EF4-FFF2-40B4-BE49-F238E27FC236}">
                    <a16:creationId xmlns:a16="http://schemas.microsoft.com/office/drawing/2014/main" id="{D5D4B9A3-1F73-45C5-97AA-38A0171BA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2448" y="6692007"/>
                <a:ext cx="829961" cy="1069298"/>
              </a:xfrm>
              <a:custGeom>
                <a:avLst/>
                <a:gdLst>
                  <a:gd name="T0" fmla="*/ 102 w 948"/>
                  <a:gd name="T1" fmla="*/ 1207 h 1221"/>
                  <a:gd name="T2" fmla="*/ 102 w 948"/>
                  <a:gd name="T3" fmla="*/ 1207 h 1221"/>
                  <a:gd name="T4" fmla="*/ 780 w 948"/>
                  <a:gd name="T5" fmla="*/ 694 h 1221"/>
                  <a:gd name="T6" fmla="*/ 780 w 948"/>
                  <a:gd name="T7" fmla="*/ 694 h 1221"/>
                  <a:gd name="T8" fmla="*/ 659 w 948"/>
                  <a:gd name="T9" fmla="*/ 94 h 1221"/>
                  <a:gd name="T10" fmla="*/ 659 w 948"/>
                  <a:gd name="T11" fmla="*/ 94 h 1221"/>
                  <a:gd name="T12" fmla="*/ 108 w 948"/>
                  <a:gd name="T13" fmla="*/ 356 h 1221"/>
                  <a:gd name="T14" fmla="*/ 108 w 948"/>
                  <a:gd name="T15" fmla="*/ 356 h 1221"/>
                  <a:gd name="T16" fmla="*/ 102 w 948"/>
                  <a:gd name="T17" fmla="*/ 1207 h 1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8" h="1221">
                    <a:moveTo>
                      <a:pt x="102" y="1207"/>
                    </a:moveTo>
                    <a:lnTo>
                      <a:pt x="102" y="1207"/>
                    </a:lnTo>
                    <a:cubicBezTo>
                      <a:pt x="127" y="1220"/>
                      <a:pt x="611" y="975"/>
                      <a:pt x="780" y="694"/>
                    </a:cubicBezTo>
                    <a:lnTo>
                      <a:pt x="780" y="694"/>
                    </a:lnTo>
                    <a:cubicBezTo>
                      <a:pt x="947" y="413"/>
                      <a:pt x="845" y="186"/>
                      <a:pt x="659" y="94"/>
                    </a:cubicBezTo>
                    <a:lnTo>
                      <a:pt x="659" y="94"/>
                    </a:lnTo>
                    <a:cubicBezTo>
                      <a:pt x="474" y="0"/>
                      <a:pt x="216" y="48"/>
                      <a:pt x="108" y="356"/>
                    </a:cubicBezTo>
                    <a:lnTo>
                      <a:pt x="108" y="356"/>
                    </a:lnTo>
                    <a:cubicBezTo>
                      <a:pt x="0" y="665"/>
                      <a:pt x="76" y="1195"/>
                      <a:pt x="102" y="12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13">
                <a:extLst>
                  <a:ext uri="{FF2B5EF4-FFF2-40B4-BE49-F238E27FC236}">
                    <a16:creationId xmlns:a16="http://schemas.microsoft.com/office/drawing/2014/main" id="{71C546DD-2373-44D3-AC75-44044956A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8589" y="6719030"/>
                <a:ext cx="787496" cy="1042275"/>
              </a:xfrm>
              <a:custGeom>
                <a:avLst/>
                <a:gdLst>
                  <a:gd name="T0" fmla="*/ 490 w 901"/>
                  <a:gd name="T1" fmla="*/ 34 h 1192"/>
                  <a:gd name="T2" fmla="*/ 490 w 901"/>
                  <a:gd name="T3" fmla="*/ 34 h 1192"/>
                  <a:gd name="T4" fmla="*/ 359 w 901"/>
                  <a:gd name="T5" fmla="*/ 60 h 1192"/>
                  <a:gd name="T6" fmla="*/ 359 w 901"/>
                  <a:gd name="T7" fmla="*/ 60 h 1192"/>
                  <a:gd name="T8" fmla="*/ 123 w 901"/>
                  <a:gd name="T9" fmla="*/ 332 h 1192"/>
                  <a:gd name="T10" fmla="*/ 123 w 901"/>
                  <a:gd name="T11" fmla="*/ 332 h 1192"/>
                  <a:gd name="T12" fmla="*/ 113 w 901"/>
                  <a:gd name="T13" fmla="*/ 1171 h 1192"/>
                  <a:gd name="T14" fmla="*/ 113 w 901"/>
                  <a:gd name="T15" fmla="*/ 1171 h 1192"/>
                  <a:gd name="T16" fmla="*/ 777 w 901"/>
                  <a:gd name="T17" fmla="*/ 662 h 1192"/>
                  <a:gd name="T18" fmla="*/ 777 w 901"/>
                  <a:gd name="T19" fmla="*/ 662 h 1192"/>
                  <a:gd name="T20" fmla="*/ 846 w 901"/>
                  <a:gd name="T21" fmla="*/ 291 h 1192"/>
                  <a:gd name="T22" fmla="*/ 846 w 901"/>
                  <a:gd name="T23" fmla="*/ 291 h 1192"/>
                  <a:gd name="T24" fmla="*/ 661 w 901"/>
                  <a:gd name="T25" fmla="*/ 76 h 1192"/>
                  <a:gd name="T26" fmla="*/ 661 w 901"/>
                  <a:gd name="T27" fmla="*/ 76 h 1192"/>
                  <a:gd name="T28" fmla="*/ 490 w 901"/>
                  <a:gd name="T29" fmla="*/ 34 h 1192"/>
                  <a:gd name="T30" fmla="*/ 109 w 901"/>
                  <a:gd name="T31" fmla="*/ 1191 h 1192"/>
                  <a:gd name="T32" fmla="*/ 109 w 901"/>
                  <a:gd name="T33" fmla="*/ 1191 h 1192"/>
                  <a:gd name="T34" fmla="*/ 103 w 901"/>
                  <a:gd name="T35" fmla="*/ 1190 h 1192"/>
                  <a:gd name="T36" fmla="*/ 103 w 901"/>
                  <a:gd name="T37" fmla="*/ 1190 h 1192"/>
                  <a:gd name="T38" fmla="*/ 104 w 901"/>
                  <a:gd name="T39" fmla="*/ 326 h 1192"/>
                  <a:gd name="T40" fmla="*/ 104 w 901"/>
                  <a:gd name="T41" fmla="*/ 326 h 1192"/>
                  <a:gd name="T42" fmla="*/ 351 w 901"/>
                  <a:gd name="T43" fmla="*/ 40 h 1192"/>
                  <a:gd name="T44" fmla="*/ 351 w 901"/>
                  <a:gd name="T45" fmla="*/ 40 h 1192"/>
                  <a:gd name="T46" fmla="*/ 670 w 901"/>
                  <a:gd name="T47" fmla="*/ 58 h 1192"/>
                  <a:gd name="T48" fmla="*/ 670 w 901"/>
                  <a:gd name="T49" fmla="*/ 58 h 1192"/>
                  <a:gd name="T50" fmla="*/ 865 w 901"/>
                  <a:gd name="T51" fmla="*/ 285 h 1192"/>
                  <a:gd name="T52" fmla="*/ 865 w 901"/>
                  <a:gd name="T53" fmla="*/ 285 h 1192"/>
                  <a:gd name="T54" fmla="*/ 794 w 901"/>
                  <a:gd name="T55" fmla="*/ 672 h 1192"/>
                  <a:gd name="T56" fmla="*/ 794 w 901"/>
                  <a:gd name="T57" fmla="*/ 672 h 1192"/>
                  <a:gd name="T58" fmla="*/ 399 w 901"/>
                  <a:gd name="T59" fmla="*/ 1043 h 1192"/>
                  <a:gd name="T60" fmla="*/ 399 w 901"/>
                  <a:gd name="T61" fmla="*/ 1043 h 1192"/>
                  <a:gd name="T62" fmla="*/ 109 w 901"/>
                  <a:gd name="T63" fmla="*/ 1191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1" h="1192">
                    <a:moveTo>
                      <a:pt x="490" y="34"/>
                    </a:moveTo>
                    <a:lnTo>
                      <a:pt x="490" y="34"/>
                    </a:lnTo>
                    <a:cubicBezTo>
                      <a:pt x="445" y="34"/>
                      <a:pt x="401" y="43"/>
                      <a:pt x="359" y="60"/>
                    </a:cubicBezTo>
                    <a:lnTo>
                      <a:pt x="359" y="60"/>
                    </a:lnTo>
                    <a:cubicBezTo>
                      <a:pt x="253" y="103"/>
                      <a:pt x="171" y="196"/>
                      <a:pt x="123" y="332"/>
                    </a:cubicBezTo>
                    <a:lnTo>
                      <a:pt x="123" y="332"/>
                    </a:lnTo>
                    <a:cubicBezTo>
                      <a:pt x="19" y="631"/>
                      <a:pt x="90" y="1127"/>
                      <a:pt x="113" y="1171"/>
                    </a:cubicBezTo>
                    <a:lnTo>
                      <a:pt x="113" y="1171"/>
                    </a:lnTo>
                    <a:cubicBezTo>
                      <a:pt x="163" y="1164"/>
                      <a:pt x="617" y="927"/>
                      <a:pt x="777" y="662"/>
                    </a:cubicBezTo>
                    <a:lnTo>
                      <a:pt x="777" y="662"/>
                    </a:lnTo>
                    <a:cubicBezTo>
                      <a:pt x="854" y="530"/>
                      <a:pt x="879" y="402"/>
                      <a:pt x="846" y="291"/>
                    </a:cubicBezTo>
                    <a:lnTo>
                      <a:pt x="846" y="291"/>
                    </a:lnTo>
                    <a:cubicBezTo>
                      <a:pt x="818" y="198"/>
                      <a:pt x="753" y="122"/>
                      <a:pt x="661" y="76"/>
                    </a:cubicBezTo>
                    <a:lnTo>
                      <a:pt x="661" y="76"/>
                    </a:lnTo>
                    <a:cubicBezTo>
                      <a:pt x="606" y="48"/>
                      <a:pt x="547" y="34"/>
                      <a:pt x="490" y="34"/>
                    </a:cubicBezTo>
                    <a:close/>
                    <a:moveTo>
                      <a:pt x="109" y="1191"/>
                    </a:moveTo>
                    <a:lnTo>
                      <a:pt x="109" y="1191"/>
                    </a:lnTo>
                    <a:cubicBezTo>
                      <a:pt x="107" y="1191"/>
                      <a:pt x="104" y="1191"/>
                      <a:pt x="103" y="1190"/>
                    </a:cubicBezTo>
                    <a:lnTo>
                      <a:pt x="103" y="1190"/>
                    </a:lnTo>
                    <a:cubicBezTo>
                      <a:pt x="65" y="1171"/>
                      <a:pt x="0" y="623"/>
                      <a:pt x="104" y="326"/>
                    </a:cubicBezTo>
                    <a:lnTo>
                      <a:pt x="104" y="326"/>
                    </a:lnTo>
                    <a:cubicBezTo>
                      <a:pt x="154" y="184"/>
                      <a:pt x="239" y="85"/>
                      <a:pt x="351" y="40"/>
                    </a:cubicBezTo>
                    <a:lnTo>
                      <a:pt x="351" y="40"/>
                    </a:lnTo>
                    <a:cubicBezTo>
                      <a:pt x="451" y="0"/>
                      <a:pt x="568" y="5"/>
                      <a:pt x="670" y="58"/>
                    </a:cubicBezTo>
                    <a:lnTo>
                      <a:pt x="670" y="58"/>
                    </a:lnTo>
                    <a:cubicBezTo>
                      <a:pt x="768" y="106"/>
                      <a:pt x="837" y="186"/>
                      <a:pt x="865" y="285"/>
                    </a:cubicBezTo>
                    <a:lnTo>
                      <a:pt x="865" y="285"/>
                    </a:lnTo>
                    <a:cubicBezTo>
                      <a:pt x="900" y="402"/>
                      <a:pt x="875" y="536"/>
                      <a:pt x="794" y="672"/>
                    </a:cubicBezTo>
                    <a:lnTo>
                      <a:pt x="794" y="672"/>
                    </a:lnTo>
                    <a:cubicBezTo>
                      <a:pt x="704" y="823"/>
                      <a:pt x="529" y="957"/>
                      <a:pt x="399" y="1043"/>
                    </a:cubicBezTo>
                    <a:lnTo>
                      <a:pt x="399" y="1043"/>
                    </a:lnTo>
                    <a:cubicBezTo>
                      <a:pt x="286" y="1117"/>
                      <a:pt x="145" y="1191"/>
                      <a:pt x="109" y="1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6DE141AB-1650-4EF1-83E9-0B84D42F6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72912" y="7739355"/>
                <a:ext cx="637726" cy="1874005"/>
              </a:xfrm>
              <a:custGeom>
                <a:avLst/>
                <a:gdLst>
                  <a:gd name="connsiteX0" fmla="*/ 631108 w 637726"/>
                  <a:gd name="connsiteY0" fmla="*/ 540 h 1874005"/>
                  <a:gd name="connsiteX1" fmla="*/ 637264 w 637726"/>
                  <a:gd name="connsiteY1" fmla="*/ 11929 h 1874005"/>
                  <a:gd name="connsiteX2" fmla="*/ 391845 w 637726"/>
                  <a:gd name="connsiteY2" fmla="*/ 1327426 h 1874005"/>
                  <a:gd name="connsiteX3" fmla="*/ 377831 w 637726"/>
                  <a:gd name="connsiteY3" fmla="*/ 1473413 h 1874005"/>
                  <a:gd name="connsiteX4" fmla="*/ 379647 w 637726"/>
                  <a:gd name="connsiteY4" fmla="*/ 1461949 h 1874005"/>
                  <a:gd name="connsiteX5" fmla="*/ 434582 w 637726"/>
                  <a:gd name="connsiteY5" fmla="*/ 1253517 h 1874005"/>
                  <a:gd name="connsiteX6" fmla="*/ 446772 w 637726"/>
                  <a:gd name="connsiteY6" fmla="*/ 1248276 h 1874005"/>
                  <a:gd name="connsiteX7" fmla="*/ 451997 w 637726"/>
                  <a:gd name="connsiteY7" fmla="*/ 1259631 h 1874005"/>
                  <a:gd name="connsiteX8" fmla="*/ 369277 w 637726"/>
                  <a:gd name="connsiteY8" fmla="*/ 1787196 h 1874005"/>
                  <a:gd name="connsiteX9" fmla="*/ 364219 w 637726"/>
                  <a:gd name="connsiteY9" fmla="*/ 1792270 h 1874005"/>
                  <a:gd name="connsiteX10" fmla="*/ 372672 w 637726"/>
                  <a:gd name="connsiteY10" fmla="*/ 1865230 h 1874005"/>
                  <a:gd name="connsiteX11" fmla="*/ 364817 w 637726"/>
                  <a:gd name="connsiteY11" fmla="*/ 1874005 h 1874005"/>
                  <a:gd name="connsiteX12" fmla="*/ 363944 w 637726"/>
                  <a:gd name="connsiteY12" fmla="*/ 1874005 h 1874005"/>
                  <a:gd name="connsiteX13" fmla="*/ 354343 w 637726"/>
                  <a:gd name="connsiteY13" fmla="*/ 1865230 h 1874005"/>
                  <a:gd name="connsiteX14" fmla="*/ 4334 w 637726"/>
                  <a:gd name="connsiteY14" fmla="*/ 1146521 h 1874005"/>
                  <a:gd name="connsiteX15" fmla="*/ 843 w 637726"/>
                  <a:gd name="connsiteY15" fmla="*/ 1134236 h 1874005"/>
                  <a:gd name="connsiteX16" fmla="*/ 13062 w 637726"/>
                  <a:gd name="connsiteY16" fmla="*/ 1131603 h 1874005"/>
                  <a:gd name="connsiteX17" fmla="*/ 308628 w 637726"/>
                  <a:gd name="connsiteY17" fmla="*/ 1530324 h 1874005"/>
                  <a:gd name="connsiteX18" fmla="*/ 334536 w 637726"/>
                  <a:gd name="connsiteY18" fmla="*/ 1622690 h 1874005"/>
                  <a:gd name="connsiteX19" fmla="*/ 326272 w 637726"/>
                  <a:gd name="connsiteY19" fmla="*/ 1521877 h 1874005"/>
                  <a:gd name="connsiteX20" fmla="*/ 284848 w 637726"/>
                  <a:gd name="connsiteY20" fmla="*/ 1153533 h 1874005"/>
                  <a:gd name="connsiteX21" fmla="*/ 97349 w 637726"/>
                  <a:gd name="connsiteY21" fmla="*/ 438320 h 1874005"/>
                  <a:gd name="connsiteX22" fmla="*/ 99965 w 637726"/>
                  <a:gd name="connsiteY22" fmla="*/ 426925 h 1874005"/>
                  <a:gd name="connsiteX23" fmla="*/ 112175 w 637726"/>
                  <a:gd name="connsiteY23" fmla="*/ 428678 h 1874005"/>
                  <a:gd name="connsiteX24" fmla="*/ 344497 w 637726"/>
                  <a:gd name="connsiteY24" fmla="*/ 1523071 h 1874005"/>
                  <a:gd name="connsiteX25" fmla="*/ 349662 w 637726"/>
                  <a:gd name="connsiteY25" fmla="*/ 1585707 h 1874005"/>
                  <a:gd name="connsiteX26" fmla="*/ 355771 w 637726"/>
                  <a:gd name="connsiteY26" fmla="*/ 1509667 h 1874005"/>
                  <a:gd name="connsiteX27" fmla="*/ 619676 w 637726"/>
                  <a:gd name="connsiteY27" fmla="*/ 6672 h 1874005"/>
                  <a:gd name="connsiteX28" fmla="*/ 631108 w 637726"/>
                  <a:gd name="connsiteY28" fmla="*/ 540 h 187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37726" h="1874005">
                    <a:moveTo>
                      <a:pt x="631108" y="540"/>
                    </a:moveTo>
                    <a:cubicBezTo>
                      <a:pt x="635505" y="2292"/>
                      <a:pt x="639023" y="7548"/>
                      <a:pt x="637264" y="11929"/>
                    </a:cubicBezTo>
                    <a:cubicBezTo>
                      <a:pt x="502055" y="437367"/>
                      <a:pt x="428335" y="978815"/>
                      <a:pt x="391845" y="1327426"/>
                    </a:cubicBezTo>
                    <a:lnTo>
                      <a:pt x="377831" y="1473413"/>
                    </a:lnTo>
                    <a:lnTo>
                      <a:pt x="379647" y="1461949"/>
                    </a:lnTo>
                    <a:cubicBezTo>
                      <a:pt x="403848" y="1340480"/>
                      <a:pt x="434092" y="1254991"/>
                      <a:pt x="434582" y="1253517"/>
                    </a:cubicBezTo>
                    <a:cubicBezTo>
                      <a:pt x="436324" y="1249150"/>
                      <a:pt x="441548" y="1245656"/>
                      <a:pt x="446772" y="1248276"/>
                    </a:cubicBezTo>
                    <a:cubicBezTo>
                      <a:pt x="451126" y="1250023"/>
                      <a:pt x="453738" y="1255264"/>
                      <a:pt x="451997" y="1259631"/>
                    </a:cubicBezTo>
                    <a:cubicBezTo>
                      <a:pt x="450255" y="1262252"/>
                      <a:pt x="357086" y="1526907"/>
                      <a:pt x="369277" y="1787196"/>
                    </a:cubicBezTo>
                    <a:lnTo>
                      <a:pt x="364219" y="1792270"/>
                    </a:lnTo>
                    <a:lnTo>
                      <a:pt x="372672" y="1865230"/>
                    </a:lnTo>
                    <a:cubicBezTo>
                      <a:pt x="372672" y="1869618"/>
                      <a:pt x="369181" y="1874005"/>
                      <a:pt x="364817" y="1874005"/>
                    </a:cubicBezTo>
                    <a:cubicBezTo>
                      <a:pt x="363944" y="1874005"/>
                      <a:pt x="363944" y="1874005"/>
                      <a:pt x="363944" y="1874005"/>
                    </a:cubicBezTo>
                    <a:cubicBezTo>
                      <a:pt x="358707" y="1874005"/>
                      <a:pt x="355215" y="1870495"/>
                      <a:pt x="354343" y="1865230"/>
                    </a:cubicBezTo>
                    <a:cubicBezTo>
                      <a:pt x="336013" y="1353622"/>
                      <a:pt x="6953" y="1149154"/>
                      <a:pt x="4334" y="1146521"/>
                    </a:cubicBezTo>
                    <a:cubicBezTo>
                      <a:pt x="-30" y="1144766"/>
                      <a:pt x="-903" y="1139501"/>
                      <a:pt x="843" y="1134236"/>
                    </a:cubicBezTo>
                    <a:cubicBezTo>
                      <a:pt x="3461" y="1130726"/>
                      <a:pt x="9571" y="1129848"/>
                      <a:pt x="13062" y="1131603"/>
                    </a:cubicBezTo>
                    <a:cubicBezTo>
                      <a:pt x="16336" y="1133578"/>
                      <a:pt x="205687" y="1251059"/>
                      <a:pt x="308628" y="1530324"/>
                    </a:cubicBezTo>
                    <a:lnTo>
                      <a:pt x="334536" y="1622690"/>
                    </a:lnTo>
                    <a:lnTo>
                      <a:pt x="326272" y="1521877"/>
                    </a:lnTo>
                    <a:cubicBezTo>
                      <a:pt x="317551" y="1424367"/>
                      <a:pt x="304034" y="1292456"/>
                      <a:pt x="284848" y="1153533"/>
                    </a:cubicBezTo>
                    <a:cubicBezTo>
                      <a:pt x="235139" y="787161"/>
                      <a:pt x="170605" y="539992"/>
                      <a:pt x="97349" y="438320"/>
                    </a:cubicBezTo>
                    <a:cubicBezTo>
                      <a:pt x="95605" y="434814"/>
                      <a:pt x="95605" y="429555"/>
                      <a:pt x="99965" y="426925"/>
                    </a:cubicBezTo>
                    <a:cubicBezTo>
                      <a:pt x="103454" y="423419"/>
                      <a:pt x="109558" y="424296"/>
                      <a:pt x="112175" y="428678"/>
                    </a:cubicBezTo>
                    <a:cubicBezTo>
                      <a:pt x="250387" y="619931"/>
                      <a:pt x="318565" y="1229400"/>
                      <a:pt x="344497" y="1523071"/>
                    </a:cubicBezTo>
                    <a:lnTo>
                      <a:pt x="349662" y="1585707"/>
                    </a:lnTo>
                    <a:lnTo>
                      <a:pt x="355771" y="1509667"/>
                    </a:lnTo>
                    <a:cubicBezTo>
                      <a:pt x="382895" y="1197898"/>
                      <a:pt x="456766" y="518512"/>
                      <a:pt x="619676" y="6672"/>
                    </a:cubicBezTo>
                    <a:cubicBezTo>
                      <a:pt x="621434" y="1416"/>
                      <a:pt x="626711" y="-1212"/>
                      <a:pt x="631108" y="5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8">
                <a:extLst>
                  <a:ext uri="{FF2B5EF4-FFF2-40B4-BE49-F238E27FC236}">
                    <a16:creationId xmlns:a16="http://schemas.microsoft.com/office/drawing/2014/main" id="{5437D99D-12C9-4F50-A83D-FD0223B80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0760" y="10181697"/>
                <a:ext cx="1150363" cy="1042275"/>
              </a:xfrm>
              <a:custGeom>
                <a:avLst/>
                <a:gdLst>
                  <a:gd name="T0" fmla="*/ 74 w 1314"/>
                  <a:gd name="T1" fmla="*/ 155 h 1189"/>
                  <a:gd name="T2" fmla="*/ 74 w 1314"/>
                  <a:gd name="T3" fmla="*/ 155 h 1189"/>
                  <a:gd name="T4" fmla="*/ 1313 w 1314"/>
                  <a:gd name="T5" fmla="*/ 1188 h 1189"/>
                  <a:gd name="T6" fmla="*/ 1313 w 1314"/>
                  <a:gd name="T7" fmla="*/ 0 h 1189"/>
                  <a:gd name="T8" fmla="*/ 0 w 1314"/>
                  <a:gd name="T9" fmla="*/ 0 h 1189"/>
                  <a:gd name="T10" fmla="*/ 0 w 1314"/>
                  <a:gd name="T11" fmla="*/ 0 h 1189"/>
                  <a:gd name="T12" fmla="*/ 74 w 1314"/>
                  <a:gd name="T13" fmla="*/ 155 h 1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4" h="1189">
                    <a:moveTo>
                      <a:pt x="74" y="155"/>
                    </a:moveTo>
                    <a:lnTo>
                      <a:pt x="74" y="155"/>
                    </a:lnTo>
                    <a:cubicBezTo>
                      <a:pt x="312" y="577"/>
                      <a:pt x="744" y="921"/>
                      <a:pt x="1313" y="1188"/>
                    </a:cubicBezTo>
                    <a:lnTo>
                      <a:pt x="1313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21" y="55"/>
                      <a:pt x="46" y="107"/>
                      <a:pt x="74" y="1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19">
                <a:extLst>
                  <a:ext uri="{FF2B5EF4-FFF2-40B4-BE49-F238E27FC236}">
                    <a16:creationId xmlns:a16="http://schemas.microsoft.com/office/drawing/2014/main" id="{74DF2D7F-DF7F-41C0-9BDB-5162B3914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9181" y="10170118"/>
                <a:ext cx="1169663" cy="1057716"/>
              </a:xfrm>
              <a:custGeom>
                <a:avLst/>
                <a:gdLst>
                  <a:gd name="T0" fmla="*/ 26 w 1335"/>
                  <a:gd name="T1" fmla="*/ 21 h 1209"/>
                  <a:gd name="T2" fmla="*/ 26 w 1335"/>
                  <a:gd name="T3" fmla="*/ 21 h 1209"/>
                  <a:gd name="T4" fmla="*/ 93 w 1335"/>
                  <a:gd name="T5" fmla="*/ 160 h 1209"/>
                  <a:gd name="T6" fmla="*/ 93 w 1335"/>
                  <a:gd name="T7" fmla="*/ 160 h 1209"/>
                  <a:gd name="T8" fmla="*/ 93 w 1335"/>
                  <a:gd name="T9" fmla="*/ 160 h 1209"/>
                  <a:gd name="T10" fmla="*/ 1313 w 1335"/>
                  <a:gd name="T11" fmla="*/ 1182 h 1209"/>
                  <a:gd name="T12" fmla="*/ 1313 w 1335"/>
                  <a:gd name="T13" fmla="*/ 21 h 1209"/>
                  <a:gd name="T14" fmla="*/ 26 w 1335"/>
                  <a:gd name="T15" fmla="*/ 21 h 1209"/>
                  <a:gd name="T16" fmla="*/ 1324 w 1335"/>
                  <a:gd name="T17" fmla="*/ 1208 h 1209"/>
                  <a:gd name="T18" fmla="*/ 1324 w 1335"/>
                  <a:gd name="T19" fmla="*/ 1208 h 1209"/>
                  <a:gd name="T20" fmla="*/ 1319 w 1335"/>
                  <a:gd name="T21" fmla="*/ 1207 h 1209"/>
                  <a:gd name="T22" fmla="*/ 1319 w 1335"/>
                  <a:gd name="T23" fmla="*/ 1207 h 1209"/>
                  <a:gd name="T24" fmla="*/ 75 w 1335"/>
                  <a:gd name="T25" fmla="*/ 171 h 1209"/>
                  <a:gd name="T26" fmla="*/ 75 w 1335"/>
                  <a:gd name="T27" fmla="*/ 171 h 1209"/>
                  <a:gd name="T28" fmla="*/ 1 w 1335"/>
                  <a:gd name="T29" fmla="*/ 14 h 1209"/>
                  <a:gd name="T30" fmla="*/ 1 w 1335"/>
                  <a:gd name="T31" fmla="*/ 14 h 1209"/>
                  <a:gd name="T32" fmla="*/ 2 w 1335"/>
                  <a:gd name="T33" fmla="*/ 5 h 1209"/>
                  <a:gd name="T34" fmla="*/ 2 w 1335"/>
                  <a:gd name="T35" fmla="*/ 5 h 1209"/>
                  <a:gd name="T36" fmla="*/ 11 w 1335"/>
                  <a:gd name="T37" fmla="*/ 0 h 1209"/>
                  <a:gd name="T38" fmla="*/ 1324 w 1335"/>
                  <a:gd name="T39" fmla="*/ 0 h 1209"/>
                  <a:gd name="T40" fmla="*/ 1324 w 1335"/>
                  <a:gd name="T41" fmla="*/ 0 h 1209"/>
                  <a:gd name="T42" fmla="*/ 1334 w 1335"/>
                  <a:gd name="T43" fmla="*/ 10 h 1209"/>
                  <a:gd name="T44" fmla="*/ 1334 w 1335"/>
                  <a:gd name="T45" fmla="*/ 1198 h 1209"/>
                  <a:gd name="T46" fmla="*/ 1334 w 1335"/>
                  <a:gd name="T47" fmla="*/ 1198 h 1209"/>
                  <a:gd name="T48" fmla="*/ 1329 w 1335"/>
                  <a:gd name="T49" fmla="*/ 1206 h 1209"/>
                  <a:gd name="T50" fmla="*/ 1329 w 1335"/>
                  <a:gd name="T51" fmla="*/ 1206 h 1209"/>
                  <a:gd name="T52" fmla="*/ 1324 w 1335"/>
                  <a:gd name="T53" fmla="*/ 1208 h 1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35" h="1209">
                    <a:moveTo>
                      <a:pt x="26" y="21"/>
                    </a:moveTo>
                    <a:lnTo>
                      <a:pt x="26" y="21"/>
                    </a:lnTo>
                    <a:cubicBezTo>
                      <a:pt x="46" y="70"/>
                      <a:pt x="69" y="118"/>
                      <a:pt x="93" y="160"/>
                    </a:cubicBezTo>
                    <a:lnTo>
                      <a:pt x="93" y="160"/>
                    </a:lnTo>
                    <a:lnTo>
                      <a:pt x="93" y="160"/>
                    </a:lnTo>
                    <a:cubicBezTo>
                      <a:pt x="322" y="564"/>
                      <a:pt x="733" y="908"/>
                      <a:pt x="1313" y="1182"/>
                    </a:cubicBezTo>
                    <a:lnTo>
                      <a:pt x="1313" y="21"/>
                    </a:lnTo>
                    <a:lnTo>
                      <a:pt x="26" y="21"/>
                    </a:lnTo>
                    <a:close/>
                    <a:moveTo>
                      <a:pt x="1324" y="1208"/>
                    </a:moveTo>
                    <a:lnTo>
                      <a:pt x="1324" y="1208"/>
                    </a:lnTo>
                    <a:cubicBezTo>
                      <a:pt x="1322" y="1208"/>
                      <a:pt x="1321" y="1208"/>
                      <a:pt x="1319" y="1207"/>
                    </a:cubicBezTo>
                    <a:lnTo>
                      <a:pt x="1319" y="1207"/>
                    </a:lnTo>
                    <a:cubicBezTo>
                      <a:pt x="727" y="931"/>
                      <a:pt x="308" y="581"/>
                      <a:pt x="75" y="171"/>
                    </a:cubicBezTo>
                    <a:lnTo>
                      <a:pt x="75" y="171"/>
                    </a:lnTo>
                    <a:cubicBezTo>
                      <a:pt x="48" y="123"/>
                      <a:pt x="22" y="70"/>
                      <a:pt x="1" y="14"/>
                    </a:cubicBezTo>
                    <a:lnTo>
                      <a:pt x="1" y="14"/>
                    </a:lnTo>
                    <a:cubicBezTo>
                      <a:pt x="0" y="10"/>
                      <a:pt x="0" y="7"/>
                      <a:pt x="2" y="5"/>
                    </a:cubicBezTo>
                    <a:lnTo>
                      <a:pt x="2" y="5"/>
                    </a:lnTo>
                    <a:cubicBezTo>
                      <a:pt x="4" y="2"/>
                      <a:pt x="7" y="0"/>
                      <a:pt x="11" y="0"/>
                    </a:cubicBezTo>
                    <a:lnTo>
                      <a:pt x="1324" y="0"/>
                    </a:lnTo>
                    <a:lnTo>
                      <a:pt x="1324" y="0"/>
                    </a:lnTo>
                    <a:cubicBezTo>
                      <a:pt x="1330" y="0"/>
                      <a:pt x="1334" y="5"/>
                      <a:pt x="1334" y="10"/>
                    </a:cubicBezTo>
                    <a:lnTo>
                      <a:pt x="1334" y="1198"/>
                    </a:lnTo>
                    <a:lnTo>
                      <a:pt x="1334" y="1198"/>
                    </a:lnTo>
                    <a:cubicBezTo>
                      <a:pt x="1334" y="1201"/>
                      <a:pt x="1332" y="1204"/>
                      <a:pt x="1329" y="1206"/>
                    </a:cubicBezTo>
                    <a:lnTo>
                      <a:pt x="1329" y="1206"/>
                    </a:lnTo>
                    <a:cubicBezTo>
                      <a:pt x="1328" y="1208"/>
                      <a:pt x="1325" y="1208"/>
                      <a:pt x="1324" y="12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20">
                <a:extLst>
                  <a:ext uri="{FF2B5EF4-FFF2-40B4-BE49-F238E27FC236}">
                    <a16:creationId xmlns:a16="http://schemas.microsoft.com/office/drawing/2014/main" id="{A30A0E5B-70F1-4E29-B519-538CF6830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4254" y="9602656"/>
                <a:ext cx="1246868" cy="343566"/>
              </a:xfrm>
              <a:custGeom>
                <a:avLst/>
                <a:gdLst>
                  <a:gd name="T0" fmla="*/ 1154 w 1423"/>
                  <a:gd name="T1" fmla="*/ 0 h 393"/>
                  <a:gd name="T2" fmla="*/ 2 w 1423"/>
                  <a:gd name="T3" fmla="*/ 0 h 393"/>
                  <a:gd name="T4" fmla="*/ 2 w 1423"/>
                  <a:gd name="T5" fmla="*/ 0 h 393"/>
                  <a:gd name="T6" fmla="*/ 33 w 1423"/>
                  <a:gd name="T7" fmla="*/ 392 h 393"/>
                  <a:gd name="T8" fmla="*/ 1422 w 1423"/>
                  <a:gd name="T9" fmla="*/ 392 h 393"/>
                  <a:gd name="T10" fmla="*/ 1422 w 1423"/>
                  <a:gd name="T11" fmla="*/ 269 h 393"/>
                  <a:gd name="T12" fmla="*/ 1422 w 1423"/>
                  <a:gd name="T13" fmla="*/ 269 h 393"/>
                  <a:gd name="T14" fmla="*/ 1366 w 1423"/>
                  <a:gd name="T15" fmla="*/ 105 h 393"/>
                  <a:gd name="T16" fmla="*/ 1366 w 1423"/>
                  <a:gd name="T17" fmla="*/ 105 h 393"/>
                  <a:gd name="T18" fmla="*/ 1154 w 1423"/>
                  <a:gd name="T19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23" h="393">
                    <a:moveTo>
                      <a:pt x="1154" y="0"/>
                    </a:moveTo>
                    <a:lnTo>
                      <a:pt x="2" y="0"/>
                    </a:lnTo>
                    <a:lnTo>
                      <a:pt x="2" y="0"/>
                    </a:lnTo>
                    <a:cubicBezTo>
                      <a:pt x="0" y="138"/>
                      <a:pt x="10" y="269"/>
                      <a:pt x="33" y="392"/>
                    </a:cubicBezTo>
                    <a:lnTo>
                      <a:pt x="1422" y="392"/>
                    </a:lnTo>
                    <a:lnTo>
                      <a:pt x="1422" y="269"/>
                    </a:lnTo>
                    <a:lnTo>
                      <a:pt x="1422" y="269"/>
                    </a:lnTo>
                    <a:cubicBezTo>
                      <a:pt x="1422" y="208"/>
                      <a:pt x="1401" y="151"/>
                      <a:pt x="1366" y="105"/>
                    </a:cubicBezTo>
                    <a:lnTo>
                      <a:pt x="1366" y="105"/>
                    </a:lnTo>
                    <a:cubicBezTo>
                      <a:pt x="1318" y="42"/>
                      <a:pt x="1241" y="0"/>
                      <a:pt x="115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21">
                <a:extLst>
                  <a:ext uri="{FF2B5EF4-FFF2-40B4-BE49-F238E27FC236}">
                    <a16:creationId xmlns:a16="http://schemas.microsoft.com/office/drawing/2014/main" id="{1BF2C8B6-7596-4082-B6FF-760DDA00F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2672" y="9594935"/>
                <a:ext cx="1262312" cy="362866"/>
              </a:xfrm>
              <a:custGeom>
                <a:avLst/>
                <a:gdLst>
                  <a:gd name="T0" fmla="*/ 52 w 1444"/>
                  <a:gd name="T1" fmla="*/ 393 h 415"/>
                  <a:gd name="T2" fmla="*/ 1422 w 1444"/>
                  <a:gd name="T3" fmla="*/ 393 h 415"/>
                  <a:gd name="T4" fmla="*/ 1422 w 1444"/>
                  <a:gd name="T5" fmla="*/ 280 h 415"/>
                  <a:gd name="T6" fmla="*/ 1422 w 1444"/>
                  <a:gd name="T7" fmla="*/ 280 h 415"/>
                  <a:gd name="T8" fmla="*/ 1369 w 1444"/>
                  <a:gd name="T9" fmla="*/ 123 h 415"/>
                  <a:gd name="T10" fmla="*/ 1369 w 1444"/>
                  <a:gd name="T11" fmla="*/ 123 h 415"/>
                  <a:gd name="T12" fmla="*/ 1165 w 1444"/>
                  <a:gd name="T13" fmla="*/ 21 h 415"/>
                  <a:gd name="T14" fmla="*/ 23 w 1444"/>
                  <a:gd name="T15" fmla="*/ 21 h 415"/>
                  <a:gd name="T16" fmla="*/ 23 w 1444"/>
                  <a:gd name="T17" fmla="*/ 21 h 415"/>
                  <a:gd name="T18" fmla="*/ 52 w 1444"/>
                  <a:gd name="T19" fmla="*/ 393 h 415"/>
                  <a:gd name="T20" fmla="*/ 1433 w 1444"/>
                  <a:gd name="T21" fmla="*/ 414 h 415"/>
                  <a:gd name="T22" fmla="*/ 44 w 1444"/>
                  <a:gd name="T23" fmla="*/ 414 h 415"/>
                  <a:gd name="T24" fmla="*/ 44 w 1444"/>
                  <a:gd name="T25" fmla="*/ 414 h 415"/>
                  <a:gd name="T26" fmla="*/ 33 w 1444"/>
                  <a:gd name="T27" fmla="*/ 405 h 415"/>
                  <a:gd name="T28" fmla="*/ 33 w 1444"/>
                  <a:gd name="T29" fmla="*/ 405 h 415"/>
                  <a:gd name="T30" fmla="*/ 3 w 1444"/>
                  <a:gd name="T31" fmla="*/ 11 h 415"/>
                  <a:gd name="T32" fmla="*/ 3 w 1444"/>
                  <a:gd name="T33" fmla="*/ 11 h 415"/>
                  <a:gd name="T34" fmla="*/ 13 w 1444"/>
                  <a:gd name="T35" fmla="*/ 0 h 415"/>
                  <a:gd name="T36" fmla="*/ 1165 w 1444"/>
                  <a:gd name="T37" fmla="*/ 0 h 415"/>
                  <a:gd name="T38" fmla="*/ 1165 w 1444"/>
                  <a:gd name="T39" fmla="*/ 0 h 415"/>
                  <a:gd name="T40" fmla="*/ 1386 w 1444"/>
                  <a:gd name="T41" fmla="*/ 110 h 415"/>
                  <a:gd name="T42" fmla="*/ 1386 w 1444"/>
                  <a:gd name="T43" fmla="*/ 110 h 415"/>
                  <a:gd name="T44" fmla="*/ 1443 w 1444"/>
                  <a:gd name="T45" fmla="*/ 280 h 415"/>
                  <a:gd name="T46" fmla="*/ 1443 w 1444"/>
                  <a:gd name="T47" fmla="*/ 403 h 415"/>
                  <a:gd name="T48" fmla="*/ 1443 w 1444"/>
                  <a:gd name="T49" fmla="*/ 403 h 415"/>
                  <a:gd name="T50" fmla="*/ 1433 w 1444"/>
                  <a:gd name="T51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44" h="415">
                    <a:moveTo>
                      <a:pt x="52" y="393"/>
                    </a:moveTo>
                    <a:lnTo>
                      <a:pt x="1422" y="393"/>
                    </a:lnTo>
                    <a:lnTo>
                      <a:pt x="1422" y="280"/>
                    </a:lnTo>
                    <a:lnTo>
                      <a:pt x="1422" y="280"/>
                    </a:lnTo>
                    <a:cubicBezTo>
                      <a:pt x="1422" y="222"/>
                      <a:pt x="1404" y="168"/>
                      <a:pt x="1369" y="123"/>
                    </a:cubicBezTo>
                    <a:lnTo>
                      <a:pt x="1369" y="123"/>
                    </a:lnTo>
                    <a:cubicBezTo>
                      <a:pt x="1321" y="58"/>
                      <a:pt x="1246" y="21"/>
                      <a:pt x="1165" y="21"/>
                    </a:cubicBezTo>
                    <a:lnTo>
                      <a:pt x="23" y="21"/>
                    </a:lnTo>
                    <a:lnTo>
                      <a:pt x="23" y="21"/>
                    </a:lnTo>
                    <a:cubicBezTo>
                      <a:pt x="21" y="152"/>
                      <a:pt x="32" y="277"/>
                      <a:pt x="52" y="393"/>
                    </a:cubicBezTo>
                    <a:close/>
                    <a:moveTo>
                      <a:pt x="1433" y="414"/>
                    </a:moveTo>
                    <a:lnTo>
                      <a:pt x="44" y="414"/>
                    </a:lnTo>
                    <a:lnTo>
                      <a:pt x="44" y="414"/>
                    </a:lnTo>
                    <a:cubicBezTo>
                      <a:pt x="39" y="414"/>
                      <a:pt x="34" y="409"/>
                      <a:pt x="33" y="405"/>
                    </a:cubicBezTo>
                    <a:lnTo>
                      <a:pt x="33" y="405"/>
                    </a:lnTo>
                    <a:cubicBezTo>
                      <a:pt x="11" y="282"/>
                      <a:pt x="0" y="150"/>
                      <a:pt x="3" y="11"/>
                    </a:cubicBezTo>
                    <a:lnTo>
                      <a:pt x="3" y="11"/>
                    </a:lnTo>
                    <a:cubicBezTo>
                      <a:pt x="3" y="5"/>
                      <a:pt x="7" y="0"/>
                      <a:pt x="13" y="0"/>
                    </a:cubicBezTo>
                    <a:lnTo>
                      <a:pt x="1165" y="0"/>
                    </a:lnTo>
                    <a:lnTo>
                      <a:pt x="1165" y="0"/>
                    </a:lnTo>
                    <a:cubicBezTo>
                      <a:pt x="1252" y="0"/>
                      <a:pt x="1332" y="40"/>
                      <a:pt x="1386" y="110"/>
                    </a:cubicBezTo>
                    <a:lnTo>
                      <a:pt x="1386" y="110"/>
                    </a:lnTo>
                    <a:cubicBezTo>
                      <a:pt x="1423" y="160"/>
                      <a:pt x="1443" y="218"/>
                      <a:pt x="1443" y="280"/>
                    </a:cubicBezTo>
                    <a:lnTo>
                      <a:pt x="1443" y="403"/>
                    </a:lnTo>
                    <a:lnTo>
                      <a:pt x="1443" y="403"/>
                    </a:lnTo>
                    <a:cubicBezTo>
                      <a:pt x="1443" y="408"/>
                      <a:pt x="1439" y="414"/>
                      <a:pt x="1433" y="4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22">
                <a:extLst>
                  <a:ext uri="{FF2B5EF4-FFF2-40B4-BE49-F238E27FC236}">
                    <a16:creationId xmlns:a16="http://schemas.microsoft.com/office/drawing/2014/main" id="{A71C1DA5-0002-46E1-AF11-6C0CC942E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1275" y="9946222"/>
                <a:ext cx="1215988" cy="235476"/>
              </a:xfrm>
              <a:custGeom>
                <a:avLst/>
                <a:gdLst>
                  <a:gd name="T0" fmla="*/ 0 w 1390"/>
                  <a:gd name="T1" fmla="*/ 0 h 267"/>
                  <a:gd name="T2" fmla="*/ 0 w 1390"/>
                  <a:gd name="T3" fmla="*/ 0 h 267"/>
                  <a:gd name="T4" fmla="*/ 76 w 1390"/>
                  <a:gd name="T5" fmla="*/ 266 h 267"/>
                  <a:gd name="T6" fmla="*/ 1389 w 1390"/>
                  <a:gd name="T7" fmla="*/ 266 h 267"/>
                  <a:gd name="T8" fmla="*/ 1389 w 1390"/>
                  <a:gd name="T9" fmla="*/ 0 h 267"/>
                  <a:gd name="T10" fmla="*/ 0 w 1390"/>
                  <a:gd name="T11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0" h="267">
                    <a:moveTo>
                      <a:pt x="0" y="0"/>
                    </a:moveTo>
                    <a:lnTo>
                      <a:pt x="0" y="0"/>
                    </a:lnTo>
                    <a:cubicBezTo>
                      <a:pt x="17" y="94"/>
                      <a:pt x="42" y="183"/>
                      <a:pt x="76" y="266"/>
                    </a:cubicBezTo>
                    <a:lnTo>
                      <a:pt x="1389" y="266"/>
                    </a:lnTo>
                    <a:lnTo>
                      <a:pt x="1389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23">
                <a:extLst>
                  <a:ext uri="{FF2B5EF4-FFF2-40B4-BE49-F238E27FC236}">
                    <a16:creationId xmlns:a16="http://schemas.microsoft.com/office/drawing/2014/main" id="{D963E888-0B01-4C4D-9B83-8004A5487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3555" y="9938501"/>
                <a:ext cx="1235289" cy="250917"/>
              </a:xfrm>
              <a:custGeom>
                <a:avLst/>
                <a:gdLst>
                  <a:gd name="T0" fmla="*/ 93 w 1411"/>
                  <a:gd name="T1" fmla="*/ 266 h 288"/>
                  <a:gd name="T2" fmla="*/ 1389 w 1411"/>
                  <a:gd name="T3" fmla="*/ 266 h 288"/>
                  <a:gd name="T4" fmla="*/ 1389 w 1411"/>
                  <a:gd name="T5" fmla="*/ 21 h 288"/>
                  <a:gd name="T6" fmla="*/ 23 w 1411"/>
                  <a:gd name="T7" fmla="*/ 21 h 288"/>
                  <a:gd name="T8" fmla="*/ 23 w 1411"/>
                  <a:gd name="T9" fmla="*/ 21 h 288"/>
                  <a:gd name="T10" fmla="*/ 93 w 1411"/>
                  <a:gd name="T11" fmla="*/ 266 h 288"/>
                  <a:gd name="T12" fmla="*/ 1400 w 1411"/>
                  <a:gd name="T13" fmla="*/ 287 h 288"/>
                  <a:gd name="T14" fmla="*/ 87 w 1411"/>
                  <a:gd name="T15" fmla="*/ 287 h 288"/>
                  <a:gd name="T16" fmla="*/ 87 w 1411"/>
                  <a:gd name="T17" fmla="*/ 287 h 288"/>
                  <a:gd name="T18" fmla="*/ 77 w 1411"/>
                  <a:gd name="T19" fmla="*/ 280 h 288"/>
                  <a:gd name="T20" fmla="*/ 77 w 1411"/>
                  <a:gd name="T21" fmla="*/ 280 h 288"/>
                  <a:gd name="T22" fmla="*/ 0 w 1411"/>
                  <a:gd name="T23" fmla="*/ 12 h 288"/>
                  <a:gd name="T24" fmla="*/ 0 w 1411"/>
                  <a:gd name="T25" fmla="*/ 12 h 288"/>
                  <a:gd name="T26" fmla="*/ 3 w 1411"/>
                  <a:gd name="T27" fmla="*/ 3 h 288"/>
                  <a:gd name="T28" fmla="*/ 3 w 1411"/>
                  <a:gd name="T29" fmla="*/ 3 h 288"/>
                  <a:gd name="T30" fmla="*/ 11 w 1411"/>
                  <a:gd name="T31" fmla="*/ 0 h 288"/>
                  <a:gd name="T32" fmla="*/ 1400 w 1411"/>
                  <a:gd name="T33" fmla="*/ 0 h 288"/>
                  <a:gd name="T34" fmla="*/ 1400 w 1411"/>
                  <a:gd name="T35" fmla="*/ 0 h 288"/>
                  <a:gd name="T36" fmla="*/ 1410 w 1411"/>
                  <a:gd name="T37" fmla="*/ 10 h 288"/>
                  <a:gd name="T38" fmla="*/ 1410 w 1411"/>
                  <a:gd name="T39" fmla="*/ 276 h 288"/>
                  <a:gd name="T40" fmla="*/ 1410 w 1411"/>
                  <a:gd name="T41" fmla="*/ 276 h 288"/>
                  <a:gd name="T42" fmla="*/ 1400 w 1411"/>
                  <a:gd name="T43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11" h="288">
                    <a:moveTo>
                      <a:pt x="93" y="266"/>
                    </a:moveTo>
                    <a:lnTo>
                      <a:pt x="1389" y="266"/>
                    </a:lnTo>
                    <a:lnTo>
                      <a:pt x="1389" y="21"/>
                    </a:lnTo>
                    <a:lnTo>
                      <a:pt x="23" y="21"/>
                    </a:lnTo>
                    <a:lnTo>
                      <a:pt x="23" y="21"/>
                    </a:lnTo>
                    <a:cubicBezTo>
                      <a:pt x="40" y="107"/>
                      <a:pt x="64" y="189"/>
                      <a:pt x="93" y="266"/>
                    </a:cubicBezTo>
                    <a:close/>
                    <a:moveTo>
                      <a:pt x="1400" y="287"/>
                    </a:moveTo>
                    <a:lnTo>
                      <a:pt x="87" y="287"/>
                    </a:lnTo>
                    <a:lnTo>
                      <a:pt x="87" y="287"/>
                    </a:lnTo>
                    <a:cubicBezTo>
                      <a:pt x="82" y="287"/>
                      <a:pt x="79" y="284"/>
                      <a:pt x="77" y="280"/>
                    </a:cubicBezTo>
                    <a:lnTo>
                      <a:pt x="77" y="280"/>
                    </a:lnTo>
                    <a:cubicBezTo>
                      <a:pt x="44" y="197"/>
                      <a:pt x="19" y="106"/>
                      <a:pt x="0" y="12"/>
                    </a:cubicBezTo>
                    <a:lnTo>
                      <a:pt x="0" y="12"/>
                    </a:lnTo>
                    <a:cubicBezTo>
                      <a:pt x="0" y="8"/>
                      <a:pt x="1" y="6"/>
                      <a:pt x="3" y="3"/>
                    </a:cubicBezTo>
                    <a:lnTo>
                      <a:pt x="3" y="3"/>
                    </a:lnTo>
                    <a:cubicBezTo>
                      <a:pt x="5" y="0"/>
                      <a:pt x="8" y="0"/>
                      <a:pt x="11" y="0"/>
                    </a:cubicBezTo>
                    <a:lnTo>
                      <a:pt x="1400" y="0"/>
                    </a:lnTo>
                    <a:lnTo>
                      <a:pt x="1400" y="0"/>
                    </a:lnTo>
                    <a:cubicBezTo>
                      <a:pt x="1406" y="0"/>
                      <a:pt x="1410" y="4"/>
                      <a:pt x="1410" y="10"/>
                    </a:cubicBezTo>
                    <a:lnTo>
                      <a:pt x="1410" y="276"/>
                    </a:lnTo>
                    <a:lnTo>
                      <a:pt x="1410" y="276"/>
                    </a:lnTo>
                    <a:cubicBezTo>
                      <a:pt x="1410" y="282"/>
                      <a:pt x="1406" y="287"/>
                      <a:pt x="1400" y="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24">
                <a:extLst>
                  <a:ext uri="{FF2B5EF4-FFF2-40B4-BE49-F238E27FC236}">
                    <a16:creationId xmlns:a16="http://schemas.microsoft.com/office/drawing/2014/main" id="{46F0E7A0-BB6C-4B30-9DCC-34BDDF321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4254" y="9602656"/>
                <a:ext cx="1246868" cy="343566"/>
              </a:xfrm>
              <a:custGeom>
                <a:avLst/>
                <a:gdLst>
                  <a:gd name="T0" fmla="*/ 1154 w 1423"/>
                  <a:gd name="T1" fmla="*/ 0 h 393"/>
                  <a:gd name="T2" fmla="*/ 2 w 1423"/>
                  <a:gd name="T3" fmla="*/ 0 h 393"/>
                  <a:gd name="T4" fmla="*/ 2 w 1423"/>
                  <a:gd name="T5" fmla="*/ 0 h 393"/>
                  <a:gd name="T6" fmla="*/ 33 w 1423"/>
                  <a:gd name="T7" fmla="*/ 392 h 393"/>
                  <a:gd name="T8" fmla="*/ 1422 w 1423"/>
                  <a:gd name="T9" fmla="*/ 392 h 393"/>
                  <a:gd name="T10" fmla="*/ 1422 w 1423"/>
                  <a:gd name="T11" fmla="*/ 269 h 393"/>
                  <a:gd name="T12" fmla="*/ 1422 w 1423"/>
                  <a:gd name="T13" fmla="*/ 269 h 393"/>
                  <a:gd name="T14" fmla="*/ 1366 w 1423"/>
                  <a:gd name="T15" fmla="*/ 105 h 393"/>
                  <a:gd name="T16" fmla="*/ 1366 w 1423"/>
                  <a:gd name="T17" fmla="*/ 105 h 393"/>
                  <a:gd name="T18" fmla="*/ 1154 w 1423"/>
                  <a:gd name="T19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23" h="393">
                    <a:moveTo>
                      <a:pt x="1154" y="0"/>
                    </a:moveTo>
                    <a:lnTo>
                      <a:pt x="2" y="0"/>
                    </a:lnTo>
                    <a:lnTo>
                      <a:pt x="2" y="0"/>
                    </a:lnTo>
                    <a:cubicBezTo>
                      <a:pt x="0" y="138"/>
                      <a:pt x="10" y="269"/>
                      <a:pt x="33" y="392"/>
                    </a:cubicBezTo>
                    <a:lnTo>
                      <a:pt x="1422" y="392"/>
                    </a:lnTo>
                    <a:lnTo>
                      <a:pt x="1422" y="269"/>
                    </a:lnTo>
                    <a:lnTo>
                      <a:pt x="1422" y="269"/>
                    </a:lnTo>
                    <a:cubicBezTo>
                      <a:pt x="1422" y="208"/>
                      <a:pt x="1401" y="151"/>
                      <a:pt x="1366" y="105"/>
                    </a:cubicBezTo>
                    <a:lnTo>
                      <a:pt x="1366" y="105"/>
                    </a:lnTo>
                    <a:cubicBezTo>
                      <a:pt x="1318" y="42"/>
                      <a:pt x="1241" y="0"/>
                      <a:pt x="1154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25">
                <a:extLst>
                  <a:ext uri="{FF2B5EF4-FFF2-40B4-BE49-F238E27FC236}">
                    <a16:creationId xmlns:a16="http://schemas.microsoft.com/office/drawing/2014/main" id="{B183EE62-7557-47BD-9379-6F671E4AB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9472" y="7359836"/>
                <a:ext cx="671688" cy="598342"/>
              </a:xfrm>
              <a:custGeom>
                <a:avLst/>
                <a:gdLst>
                  <a:gd name="T0" fmla="*/ 12 w 766"/>
                  <a:gd name="T1" fmla="*/ 668 h 684"/>
                  <a:gd name="T2" fmla="*/ 12 w 766"/>
                  <a:gd name="T3" fmla="*/ 668 h 684"/>
                  <a:gd name="T4" fmla="*/ 261 w 766"/>
                  <a:gd name="T5" fmla="*/ 149 h 684"/>
                  <a:gd name="T6" fmla="*/ 261 w 766"/>
                  <a:gd name="T7" fmla="*/ 149 h 684"/>
                  <a:gd name="T8" fmla="*/ 674 w 766"/>
                  <a:gd name="T9" fmla="*/ 147 h 684"/>
                  <a:gd name="T10" fmla="*/ 674 w 766"/>
                  <a:gd name="T11" fmla="*/ 147 h 684"/>
                  <a:gd name="T12" fmla="*/ 574 w 766"/>
                  <a:gd name="T13" fmla="*/ 549 h 684"/>
                  <a:gd name="T14" fmla="*/ 574 w 766"/>
                  <a:gd name="T15" fmla="*/ 549 h 684"/>
                  <a:gd name="T16" fmla="*/ 12 w 766"/>
                  <a:gd name="T17" fmla="*/ 668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6" h="684">
                    <a:moveTo>
                      <a:pt x="12" y="668"/>
                    </a:moveTo>
                    <a:lnTo>
                      <a:pt x="12" y="668"/>
                    </a:lnTo>
                    <a:cubicBezTo>
                      <a:pt x="0" y="653"/>
                      <a:pt x="97" y="298"/>
                      <a:pt x="261" y="149"/>
                    </a:cubicBezTo>
                    <a:lnTo>
                      <a:pt x="261" y="149"/>
                    </a:lnTo>
                    <a:cubicBezTo>
                      <a:pt x="424" y="0"/>
                      <a:pt x="587" y="36"/>
                      <a:pt x="674" y="147"/>
                    </a:cubicBezTo>
                    <a:lnTo>
                      <a:pt x="674" y="147"/>
                    </a:lnTo>
                    <a:cubicBezTo>
                      <a:pt x="761" y="257"/>
                      <a:pt x="765" y="436"/>
                      <a:pt x="574" y="549"/>
                    </a:cubicBezTo>
                    <a:lnTo>
                      <a:pt x="574" y="549"/>
                    </a:lnTo>
                    <a:cubicBezTo>
                      <a:pt x="386" y="662"/>
                      <a:pt x="24" y="683"/>
                      <a:pt x="12" y="6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26">
                <a:extLst>
                  <a:ext uri="{FF2B5EF4-FFF2-40B4-BE49-F238E27FC236}">
                    <a16:creationId xmlns:a16="http://schemas.microsoft.com/office/drawing/2014/main" id="{05FA34DB-FA04-425F-A848-60C2A782B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4030" y="7390718"/>
                <a:ext cx="671688" cy="571321"/>
              </a:xfrm>
              <a:custGeom>
                <a:avLst/>
                <a:gdLst>
                  <a:gd name="T0" fmla="*/ 39 w 769"/>
                  <a:gd name="T1" fmla="*/ 627 h 651"/>
                  <a:gd name="T2" fmla="*/ 39 w 769"/>
                  <a:gd name="T3" fmla="*/ 627 h 651"/>
                  <a:gd name="T4" fmla="*/ 586 w 769"/>
                  <a:gd name="T5" fmla="*/ 507 h 651"/>
                  <a:gd name="T6" fmla="*/ 586 w 769"/>
                  <a:gd name="T7" fmla="*/ 507 h 651"/>
                  <a:gd name="T8" fmla="*/ 734 w 769"/>
                  <a:gd name="T9" fmla="*/ 316 h 651"/>
                  <a:gd name="T10" fmla="*/ 734 w 769"/>
                  <a:gd name="T11" fmla="*/ 316 h 651"/>
                  <a:gd name="T12" fmla="*/ 684 w 769"/>
                  <a:gd name="T13" fmla="*/ 121 h 651"/>
                  <a:gd name="T14" fmla="*/ 684 w 769"/>
                  <a:gd name="T15" fmla="*/ 121 h 651"/>
                  <a:gd name="T16" fmla="*/ 517 w 769"/>
                  <a:gd name="T17" fmla="*/ 28 h 651"/>
                  <a:gd name="T18" fmla="*/ 517 w 769"/>
                  <a:gd name="T19" fmla="*/ 28 h 651"/>
                  <a:gd name="T20" fmla="*/ 285 w 769"/>
                  <a:gd name="T21" fmla="*/ 123 h 651"/>
                  <a:gd name="T22" fmla="*/ 285 w 769"/>
                  <a:gd name="T23" fmla="*/ 123 h 651"/>
                  <a:gd name="T24" fmla="*/ 39 w 769"/>
                  <a:gd name="T25" fmla="*/ 627 h 651"/>
                  <a:gd name="T26" fmla="*/ 39 w 769"/>
                  <a:gd name="T27" fmla="*/ 632 h 651"/>
                  <a:gd name="T28" fmla="*/ 39 w 769"/>
                  <a:gd name="T29" fmla="*/ 632 h 651"/>
                  <a:gd name="T30" fmla="*/ 71 w 769"/>
                  <a:gd name="T31" fmla="*/ 650 h 651"/>
                  <a:gd name="T32" fmla="*/ 71 w 769"/>
                  <a:gd name="T33" fmla="*/ 650 h 651"/>
                  <a:gd name="T34" fmla="*/ 21 w 769"/>
                  <a:gd name="T35" fmla="*/ 641 h 651"/>
                  <a:gd name="T36" fmla="*/ 21 w 769"/>
                  <a:gd name="T37" fmla="*/ 641 h 651"/>
                  <a:gd name="T38" fmla="*/ 271 w 769"/>
                  <a:gd name="T39" fmla="*/ 109 h 651"/>
                  <a:gd name="T40" fmla="*/ 271 w 769"/>
                  <a:gd name="T41" fmla="*/ 109 h 651"/>
                  <a:gd name="T42" fmla="*/ 519 w 769"/>
                  <a:gd name="T43" fmla="*/ 7 h 651"/>
                  <a:gd name="T44" fmla="*/ 519 w 769"/>
                  <a:gd name="T45" fmla="*/ 7 h 651"/>
                  <a:gd name="T46" fmla="*/ 699 w 769"/>
                  <a:gd name="T47" fmla="*/ 107 h 651"/>
                  <a:gd name="T48" fmla="*/ 699 w 769"/>
                  <a:gd name="T49" fmla="*/ 107 h 651"/>
                  <a:gd name="T50" fmla="*/ 755 w 769"/>
                  <a:gd name="T51" fmla="*/ 320 h 651"/>
                  <a:gd name="T52" fmla="*/ 755 w 769"/>
                  <a:gd name="T53" fmla="*/ 320 h 651"/>
                  <a:gd name="T54" fmla="*/ 596 w 769"/>
                  <a:gd name="T55" fmla="*/ 524 h 651"/>
                  <a:gd name="T56" fmla="*/ 596 w 769"/>
                  <a:gd name="T57" fmla="*/ 524 h 651"/>
                  <a:gd name="T58" fmla="*/ 246 w 769"/>
                  <a:gd name="T59" fmla="*/ 634 h 651"/>
                  <a:gd name="T60" fmla="*/ 246 w 769"/>
                  <a:gd name="T61" fmla="*/ 634 h 651"/>
                  <a:gd name="T62" fmla="*/ 71 w 769"/>
                  <a:gd name="T63" fmla="*/ 6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9" h="651">
                    <a:moveTo>
                      <a:pt x="39" y="627"/>
                    </a:moveTo>
                    <a:lnTo>
                      <a:pt x="39" y="627"/>
                    </a:lnTo>
                    <a:cubicBezTo>
                      <a:pt x="81" y="635"/>
                      <a:pt x="407" y="615"/>
                      <a:pt x="586" y="507"/>
                    </a:cubicBezTo>
                    <a:lnTo>
                      <a:pt x="586" y="507"/>
                    </a:lnTo>
                    <a:cubicBezTo>
                      <a:pt x="670" y="457"/>
                      <a:pt x="720" y="391"/>
                      <a:pt x="734" y="316"/>
                    </a:cubicBezTo>
                    <a:lnTo>
                      <a:pt x="734" y="316"/>
                    </a:lnTo>
                    <a:cubicBezTo>
                      <a:pt x="747" y="248"/>
                      <a:pt x="728" y="177"/>
                      <a:pt x="684" y="121"/>
                    </a:cubicBezTo>
                    <a:lnTo>
                      <a:pt x="684" y="121"/>
                    </a:lnTo>
                    <a:cubicBezTo>
                      <a:pt x="641" y="67"/>
                      <a:pt x="582" y="33"/>
                      <a:pt x="517" y="28"/>
                    </a:cubicBezTo>
                    <a:lnTo>
                      <a:pt x="517" y="28"/>
                    </a:lnTo>
                    <a:cubicBezTo>
                      <a:pt x="440" y="22"/>
                      <a:pt x="361" y="54"/>
                      <a:pt x="285" y="123"/>
                    </a:cubicBezTo>
                    <a:lnTo>
                      <a:pt x="285" y="123"/>
                    </a:lnTo>
                    <a:cubicBezTo>
                      <a:pt x="134" y="262"/>
                      <a:pt x="40" y="583"/>
                      <a:pt x="39" y="627"/>
                    </a:cubicBezTo>
                    <a:close/>
                    <a:moveTo>
                      <a:pt x="39" y="632"/>
                    </a:moveTo>
                    <a:lnTo>
                      <a:pt x="39" y="632"/>
                    </a:lnTo>
                    <a:close/>
                    <a:moveTo>
                      <a:pt x="71" y="650"/>
                    </a:moveTo>
                    <a:lnTo>
                      <a:pt x="71" y="650"/>
                    </a:lnTo>
                    <a:cubicBezTo>
                      <a:pt x="45" y="650"/>
                      <a:pt x="26" y="647"/>
                      <a:pt x="21" y="641"/>
                    </a:cubicBezTo>
                    <a:lnTo>
                      <a:pt x="21" y="641"/>
                    </a:lnTo>
                    <a:cubicBezTo>
                      <a:pt x="0" y="615"/>
                      <a:pt x="113" y="252"/>
                      <a:pt x="271" y="109"/>
                    </a:cubicBezTo>
                    <a:lnTo>
                      <a:pt x="271" y="109"/>
                    </a:lnTo>
                    <a:cubicBezTo>
                      <a:pt x="351" y="35"/>
                      <a:pt x="436" y="0"/>
                      <a:pt x="519" y="7"/>
                    </a:cubicBezTo>
                    <a:lnTo>
                      <a:pt x="519" y="7"/>
                    </a:lnTo>
                    <a:cubicBezTo>
                      <a:pt x="589" y="14"/>
                      <a:pt x="654" y="49"/>
                      <a:pt x="699" y="107"/>
                    </a:cubicBezTo>
                    <a:lnTo>
                      <a:pt x="699" y="107"/>
                    </a:lnTo>
                    <a:cubicBezTo>
                      <a:pt x="748" y="169"/>
                      <a:pt x="768" y="247"/>
                      <a:pt x="755" y="320"/>
                    </a:cubicBezTo>
                    <a:lnTo>
                      <a:pt x="755" y="320"/>
                    </a:lnTo>
                    <a:cubicBezTo>
                      <a:pt x="744" y="376"/>
                      <a:pt x="708" y="458"/>
                      <a:pt x="596" y="524"/>
                    </a:cubicBezTo>
                    <a:lnTo>
                      <a:pt x="596" y="524"/>
                    </a:lnTo>
                    <a:cubicBezTo>
                      <a:pt x="487" y="590"/>
                      <a:pt x="330" y="621"/>
                      <a:pt x="246" y="634"/>
                    </a:cubicBezTo>
                    <a:lnTo>
                      <a:pt x="246" y="634"/>
                    </a:lnTo>
                    <a:cubicBezTo>
                      <a:pt x="201" y="641"/>
                      <a:pt x="122" y="650"/>
                      <a:pt x="71" y="6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27">
                <a:extLst>
                  <a:ext uri="{FF2B5EF4-FFF2-40B4-BE49-F238E27FC236}">
                    <a16:creationId xmlns:a16="http://schemas.microsoft.com/office/drawing/2014/main" id="{D913D506-D1FE-413A-B2B4-6587B77B3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6640" y="8158912"/>
                <a:ext cx="1007533" cy="880143"/>
              </a:xfrm>
              <a:custGeom>
                <a:avLst/>
                <a:gdLst>
                  <a:gd name="T0" fmla="*/ 17 w 1151"/>
                  <a:gd name="T1" fmla="*/ 974 h 1006"/>
                  <a:gd name="T2" fmla="*/ 17 w 1151"/>
                  <a:gd name="T3" fmla="*/ 974 h 1006"/>
                  <a:gd name="T4" fmla="*/ 855 w 1151"/>
                  <a:gd name="T5" fmla="*/ 834 h 1006"/>
                  <a:gd name="T6" fmla="*/ 855 w 1151"/>
                  <a:gd name="T7" fmla="*/ 834 h 1006"/>
                  <a:gd name="T8" fmla="*/ 1028 w 1151"/>
                  <a:gd name="T9" fmla="*/ 247 h 1006"/>
                  <a:gd name="T10" fmla="*/ 1028 w 1151"/>
                  <a:gd name="T11" fmla="*/ 247 h 1006"/>
                  <a:gd name="T12" fmla="*/ 418 w 1151"/>
                  <a:gd name="T13" fmla="*/ 223 h 1006"/>
                  <a:gd name="T14" fmla="*/ 418 w 1151"/>
                  <a:gd name="T15" fmla="*/ 223 h 1006"/>
                  <a:gd name="T16" fmla="*/ 17 w 1151"/>
                  <a:gd name="T17" fmla="*/ 974 h 1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1" h="1006">
                    <a:moveTo>
                      <a:pt x="17" y="974"/>
                    </a:moveTo>
                    <a:lnTo>
                      <a:pt x="17" y="974"/>
                    </a:lnTo>
                    <a:cubicBezTo>
                      <a:pt x="33" y="998"/>
                      <a:pt x="576" y="1005"/>
                      <a:pt x="855" y="834"/>
                    </a:cubicBezTo>
                    <a:lnTo>
                      <a:pt x="855" y="834"/>
                    </a:lnTo>
                    <a:cubicBezTo>
                      <a:pt x="1135" y="664"/>
                      <a:pt x="1150" y="416"/>
                      <a:pt x="1028" y="247"/>
                    </a:cubicBezTo>
                    <a:lnTo>
                      <a:pt x="1028" y="247"/>
                    </a:lnTo>
                    <a:cubicBezTo>
                      <a:pt x="908" y="78"/>
                      <a:pt x="656" y="0"/>
                      <a:pt x="418" y="223"/>
                    </a:cubicBezTo>
                    <a:lnTo>
                      <a:pt x="418" y="223"/>
                    </a:lnTo>
                    <a:cubicBezTo>
                      <a:pt x="178" y="447"/>
                      <a:pt x="0" y="951"/>
                      <a:pt x="17" y="9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28">
                <a:extLst>
                  <a:ext uri="{FF2B5EF4-FFF2-40B4-BE49-F238E27FC236}">
                    <a16:creationId xmlns:a16="http://schemas.microsoft.com/office/drawing/2014/main" id="{C171F9B1-C607-45B0-8D39-6AB808923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5060" y="8216818"/>
                <a:ext cx="999811" cy="818379"/>
              </a:xfrm>
              <a:custGeom>
                <a:avLst/>
                <a:gdLst>
                  <a:gd name="T0" fmla="*/ 43 w 1142"/>
                  <a:gd name="T1" fmla="*/ 905 h 933"/>
                  <a:gd name="T2" fmla="*/ 43 w 1142"/>
                  <a:gd name="T3" fmla="*/ 905 h 933"/>
                  <a:gd name="T4" fmla="*/ 42 w 1142"/>
                  <a:gd name="T5" fmla="*/ 903 h 933"/>
                  <a:gd name="T6" fmla="*/ 42 w 1142"/>
                  <a:gd name="T7" fmla="*/ 903 h 933"/>
                  <a:gd name="T8" fmla="*/ 867 w 1142"/>
                  <a:gd name="T9" fmla="*/ 761 h 933"/>
                  <a:gd name="T10" fmla="*/ 867 w 1142"/>
                  <a:gd name="T11" fmla="*/ 761 h 933"/>
                  <a:gd name="T12" fmla="*/ 1101 w 1142"/>
                  <a:gd name="T13" fmla="*/ 465 h 933"/>
                  <a:gd name="T14" fmla="*/ 1101 w 1142"/>
                  <a:gd name="T15" fmla="*/ 465 h 933"/>
                  <a:gd name="T16" fmla="*/ 1038 w 1142"/>
                  <a:gd name="T17" fmla="*/ 188 h 933"/>
                  <a:gd name="T18" fmla="*/ 1038 w 1142"/>
                  <a:gd name="T19" fmla="*/ 188 h 933"/>
                  <a:gd name="T20" fmla="*/ 777 w 1142"/>
                  <a:gd name="T21" fmla="*/ 33 h 933"/>
                  <a:gd name="T22" fmla="*/ 777 w 1142"/>
                  <a:gd name="T23" fmla="*/ 33 h 933"/>
                  <a:gd name="T24" fmla="*/ 442 w 1142"/>
                  <a:gd name="T25" fmla="*/ 166 h 933"/>
                  <a:gd name="T26" fmla="*/ 442 w 1142"/>
                  <a:gd name="T27" fmla="*/ 166 h 933"/>
                  <a:gd name="T28" fmla="*/ 42 w 1142"/>
                  <a:gd name="T29" fmla="*/ 903 h 933"/>
                  <a:gd name="T30" fmla="*/ 162 w 1142"/>
                  <a:gd name="T31" fmla="*/ 932 h 933"/>
                  <a:gd name="T32" fmla="*/ 162 w 1142"/>
                  <a:gd name="T33" fmla="*/ 932 h 933"/>
                  <a:gd name="T34" fmla="*/ 25 w 1142"/>
                  <a:gd name="T35" fmla="*/ 915 h 933"/>
                  <a:gd name="T36" fmla="*/ 25 w 1142"/>
                  <a:gd name="T37" fmla="*/ 915 h 933"/>
                  <a:gd name="T38" fmla="*/ 428 w 1142"/>
                  <a:gd name="T39" fmla="*/ 151 h 933"/>
                  <a:gd name="T40" fmla="*/ 428 w 1142"/>
                  <a:gd name="T41" fmla="*/ 151 h 933"/>
                  <a:gd name="T42" fmla="*/ 779 w 1142"/>
                  <a:gd name="T43" fmla="*/ 12 h 933"/>
                  <a:gd name="T44" fmla="*/ 779 w 1142"/>
                  <a:gd name="T45" fmla="*/ 12 h 933"/>
                  <a:gd name="T46" fmla="*/ 1054 w 1142"/>
                  <a:gd name="T47" fmla="*/ 176 h 933"/>
                  <a:gd name="T48" fmla="*/ 1054 w 1142"/>
                  <a:gd name="T49" fmla="*/ 176 h 933"/>
                  <a:gd name="T50" fmla="*/ 1121 w 1142"/>
                  <a:gd name="T51" fmla="*/ 469 h 933"/>
                  <a:gd name="T52" fmla="*/ 1121 w 1142"/>
                  <a:gd name="T53" fmla="*/ 469 h 933"/>
                  <a:gd name="T54" fmla="*/ 878 w 1142"/>
                  <a:gd name="T55" fmla="*/ 778 h 933"/>
                  <a:gd name="T56" fmla="*/ 878 w 1142"/>
                  <a:gd name="T57" fmla="*/ 778 h 933"/>
                  <a:gd name="T58" fmla="*/ 356 w 1142"/>
                  <a:gd name="T59" fmla="*/ 922 h 933"/>
                  <a:gd name="T60" fmla="*/ 356 w 1142"/>
                  <a:gd name="T61" fmla="*/ 922 h 933"/>
                  <a:gd name="T62" fmla="*/ 162 w 1142"/>
                  <a:gd name="T63" fmla="*/ 932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2" h="933">
                    <a:moveTo>
                      <a:pt x="43" y="905"/>
                    </a:moveTo>
                    <a:lnTo>
                      <a:pt x="43" y="905"/>
                    </a:lnTo>
                    <a:close/>
                    <a:moveTo>
                      <a:pt x="42" y="903"/>
                    </a:moveTo>
                    <a:lnTo>
                      <a:pt x="42" y="903"/>
                    </a:lnTo>
                    <a:cubicBezTo>
                      <a:pt x="91" y="921"/>
                      <a:pt x="603" y="922"/>
                      <a:pt x="867" y="761"/>
                    </a:cubicBezTo>
                    <a:lnTo>
                      <a:pt x="867" y="761"/>
                    </a:lnTo>
                    <a:cubicBezTo>
                      <a:pt x="997" y="681"/>
                      <a:pt x="1078" y="579"/>
                      <a:pt x="1101" y="465"/>
                    </a:cubicBezTo>
                    <a:lnTo>
                      <a:pt x="1101" y="465"/>
                    </a:lnTo>
                    <a:cubicBezTo>
                      <a:pt x="1121" y="370"/>
                      <a:pt x="1098" y="271"/>
                      <a:pt x="1038" y="188"/>
                    </a:cubicBezTo>
                    <a:lnTo>
                      <a:pt x="1038" y="188"/>
                    </a:lnTo>
                    <a:cubicBezTo>
                      <a:pt x="974" y="99"/>
                      <a:pt x="878" y="42"/>
                      <a:pt x="777" y="33"/>
                    </a:cubicBezTo>
                    <a:lnTo>
                      <a:pt x="777" y="33"/>
                    </a:lnTo>
                    <a:cubicBezTo>
                      <a:pt x="663" y="21"/>
                      <a:pt x="547" y="68"/>
                      <a:pt x="442" y="166"/>
                    </a:cubicBezTo>
                    <a:lnTo>
                      <a:pt x="442" y="166"/>
                    </a:lnTo>
                    <a:cubicBezTo>
                      <a:pt x="210" y="381"/>
                      <a:pt x="43" y="854"/>
                      <a:pt x="42" y="903"/>
                    </a:cubicBezTo>
                    <a:close/>
                    <a:moveTo>
                      <a:pt x="162" y="932"/>
                    </a:moveTo>
                    <a:lnTo>
                      <a:pt x="162" y="932"/>
                    </a:lnTo>
                    <a:cubicBezTo>
                      <a:pt x="89" y="932"/>
                      <a:pt x="34" y="927"/>
                      <a:pt x="25" y="915"/>
                    </a:cubicBezTo>
                    <a:lnTo>
                      <a:pt x="25" y="915"/>
                    </a:lnTo>
                    <a:cubicBezTo>
                      <a:pt x="0" y="881"/>
                      <a:pt x="197" y="366"/>
                      <a:pt x="428" y="151"/>
                    </a:cubicBezTo>
                    <a:lnTo>
                      <a:pt x="428" y="151"/>
                    </a:lnTo>
                    <a:cubicBezTo>
                      <a:pt x="537" y="48"/>
                      <a:pt x="659" y="0"/>
                      <a:pt x="779" y="12"/>
                    </a:cubicBezTo>
                    <a:lnTo>
                      <a:pt x="779" y="12"/>
                    </a:lnTo>
                    <a:cubicBezTo>
                      <a:pt x="887" y="23"/>
                      <a:pt x="987" y="83"/>
                      <a:pt x="1054" y="176"/>
                    </a:cubicBezTo>
                    <a:lnTo>
                      <a:pt x="1054" y="176"/>
                    </a:lnTo>
                    <a:cubicBezTo>
                      <a:pt x="1118" y="264"/>
                      <a:pt x="1141" y="368"/>
                      <a:pt x="1121" y="469"/>
                    </a:cubicBezTo>
                    <a:lnTo>
                      <a:pt x="1121" y="469"/>
                    </a:lnTo>
                    <a:cubicBezTo>
                      <a:pt x="1097" y="589"/>
                      <a:pt x="1013" y="695"/>
                      <a:pt x="878" y="778"/>
                    </a:cubicBezTo>
                    <a:lnTo>
                      <a:pt x="878" y="778"/>
                    </a:lnTo>
                    <a:cubicBezTo>
                      <a:pt x="727" y="870"/>
                      <a:pt x="512" y="907"/>
                      <a:pt x="356" y="922"/>
                    </a:cubicBezTo>
                    <a:lnTo>
                      <a:pt x="356" y="922"/>
                    </a:lnTo>
                    <a:cubicBezTo>
                      <a:pt x="291" y="928"/>
                      <a:pt x="222" y="932"/>
                      <a:pt x="162" y="9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29">
                <a:extLst>
                  <a:ext uri="{FF2B5EF4-FFF2-40B4-BE49-F238E27FC236}">
                    <a16:creationId xmlns:a16="http://schemas.microsoft.com/office/drawing/2014/main" id="{CB164A4D-325A-4CA4-8A10-A161C1361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0502" y="8734095"/>
                <a:ext cx="621503" cy="428490"/>
              </a:xfrm>
              <a:custGeom>
                <a:avLst/>
                <a:gdLst>
                  <a:gd name="T0" fmla="*/ 3 w 709"/>
                  <a:gd name="T1" fmla="*/ 339 h 489"/>
                  <a:gd name="T2" fmla="*/ 3 w 709"/>
                  <a:gd name="T3" fmla="*/ 339 h 489"/>
                  <a:gd name="T4" fmla="*/ 461 w 709"/>
                  <a:gd name="T5" fmla="*/ 468 h 489"/>
                  <a:gd name="T6" fmla="*/ 461 w 709"/>
                  <a:gd name="T7" fmla="*/ 468 h 489"/>
                  <a:gd name="T8" fmla="*/ 687 w 709"/>
                  <a:gd name="T9" fmla="*/ 213 h 489"/>
                  <a:gd name="T10" fmla="*/ 687 w 709"/>
                  <a:gd name="T11" fmla="*/ 213 h 489"/>
                  <a:gd name="T12" fmla="*/ 384 w 709"/>
                  <a:gd name="T13" fmla="*/ 55 h 489"/>
                  <a:gd name="T14" fmla="*/ 384 w 709"/>
                  <a:gd name="T15" fmla="*/ 55 h 489"/>
                  <a:gd name="T16" fmla="*/ 3 w 709"/>
                  <a:gd name="T17" fmla="*/ 33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9" h="489">
                    <a:moveTo>
                      <a:pt x="3" y="339"/>
                    </a:moveTo>
                    <a:lnTo>
                      <a:pt x="3" y="339"/>
                    </a:lnTo>
                    <a:cubicBezTo>
                      <a:pt x="6" y="355"/>
                      <a:pt x="279" y="488"/>
                      <a:pt x="461" y="468"/>
                    </a:cubicBezTo>
                    <a:lnTo>
                      <a:pt x="461" y="468"/>
                    </a:lnTo>
                    <a:cubicBezTo>
                      <a:pt x="642" y="449"/>
                      <a:pt x="708" y="327"/>
                      <a:pt x="687" y="213"/>
                    </a:cubicBezTo>
                    <a:lnTo>
                      <a:pt x="687" y="213"/>
                    </a:lnTo>
                    <a:cubicBezTo>
                      <a:pt x="666" y="99"/>
                      <a:pt x="558" y="0"/>
                      <a:pt x="384" y="55"/>
                    </a:cubicBezTo>
                    <a:lnTo>
                      <a:pt x="384" y="55"/>
                    </a:lnTo>
                    <a:cubicBezTo>
                      <a:pt x="210" y="111"/>
                      <a:pt x="0" y="323"/>
                      <a:pt x="3" y="3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30">
                <a:extLst>
                  <a:ext uri="{FF2B5EF4-FFF2-40B4-BE49-F238E27FC236}">
                    <a16:creationId xmlns:a16="http://schemas.microsoft.com/office/drawing/2014/main" id="{F9D236D0-595B-4D85-9C65-9626909EE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8920" y="8745674"/>
                <a:ext cx="633085" cy="409189"/>
              </a:xfrm>
              <a:custGeom>
                <a:avLst/>
                <a:gdLst>
                  <a:gd name="T0" fmla="*/ 27 w 723"/>
                  <a:gd name="T1" fmla="*/ 328 h 468"/>
                  <a:gd name="T2" fmla="*/ 27 w 723"/>
                  <a:gd name="T3" fmla="*/ 328 h 468"/>
                  <a:gd name="T4" fmla="*/ 28 w 723"/>
                  <a:gd name="T5" fmla="*/ 324 h 468"/>
                  <a:gd name="T6" fmla="*/ 28 w 723"/>
                  <a:gd name="T7" fmla="*/ 324 h 468"/>
                  <a:gd name="T8" fmla="*/ 472 w 723"/>
                  <a:gd name="T9" fmla="*/ 445 h 468"/>
                  <a:gd name="T10" fmla="*/ 472 w 723"/>
                  <a:gd name="T11" fmla="*/ 445 h 468"/>
                  <a:gd name="T12" fmla="*/ 656 w 723"/>
                  <a:gd name="T13" fmla="*/ 353 h 468"/>
                  <a:gd name="T14" fmla="*/ 656 w 723"/>
                  <a:gd name="T15" fmla="*/ 353 h 468"/>
                  <a:gd name="T16" fmla="*/ 690 w 723"/>
                  <a:gd name="T17" fmla="*/ 202 h 468"/>
                  <a:gd name="T18" fmla="*/ 690 w 723"/>
                  <a:gd name="T19" fmla="*/ 202 h 468"/>
                  <a:gd name="T20" fmla="*/ 597 w 723"/>
                  <a:gd name="T21" fmla="*/ 64 h 468"/>
                  <a:gd name="T22" fmla="*/ 597 w 723"/>
                  <a:gd name="T23" fmla="*/ 64 h 468"/>
                  <a:gd name="T24" fmla="*/ 401 w 723"/>
                  <a:gd name="T25" fmla="*/ 52 h 468"/>
                  <a:gd name="T26" fmla="*/ 401 w 723"/>
                  <a:gd name="T27" fmla="*/ 52 h 468"/>
                  <a:gd name="T28" fmla="*/ 28 w 723"/>
                  <a:gd name="T29" fmla="*/ 324 h 468"/>
                  <a:gd name="T30" fmla="*/ 437 w 723"/>
                  <a:gd name="T31" fmla="*/ 467 h 468"/>
                  <a:gd name="T32" fmla="*/ 437 w 723"/>
                  <a:gd name="T33" fmla="*/ 467 h 468"/>
                  <a:gd name="T34" fmla="*/ 6 w 723"/>
                  <a:gd name="T35" fmla="*/ 328 h 468"/>
                  <a:gd name="T36" fmla="*/ 6 w 723"/>
                  <a:gd name="T37" fmla="*/ 328 h 468"/>
                  <a:gd name="T38" fmla="*/ 395 w 723"/>
                  <a:gd name="T39" fmla="*/ 32 h 468"/>
                  <a:gd name="T40" fmla="*/ 395 w 723"/>
                  <a:gd name="T41" fmla="*/ 32 h 468"/>
                  <a:gd name="T42" fmla="*/ 608 w 723"/>
                  <a:gd name="T43" fmla="*/ 47 h 468"/>
                  <a:gd name="T44" fmla="*/ 608 w 723"/>
                  <a:gd name="T45" fmla="*/ 47 h 468"/>
                  <a:gd name="T46" fmla="*/ 711 w 723"/>
                  <a:gd name="T47" fmla="*/ 198 h 468"/>
                  <a:gd name="T48" fmla="*/ 711 w 723"/>
                  <a:gd name="T49" fmla="*/ 198 h 468"/>
                  <a:gd name="T50" fmla="*/ 673 w 723"/>
                  <a:gd name="T51" fmla="*/ 366 h 468"/>
                  <a:gd name="T52" fmla="*/ 673 w 723"/>
                  <a:gd name="T53" fmla="*/ 366 h 468"/>
                  <a:gd name="T54" fmla="*/ 475 w 723"/>
                  <a:gd name="T55" fmla="*/ 465 h 468"/>
                  <a:gd name="T56" fmla="*/ 475 w 723"/>
                  <a:gd name="T57" fmla="*/ 465 h 468"/>
                  <a:gd name="T58" fmla="*/ 437 w 723"/>
                  <a:gd name="T59" fmla="*/ 467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23" h="468">
                    <a:moveTo>
                      <a:pt x="27" y="328"/>
                    </a:moveTo>
                    <a:lnTo>
                      <a:pt x="27" y="328"/>
                    </a:lnTo>
                    <a:close/>
                    <a:moveTo>
                      <a:pt x="28" y="324"/>
                    </a:moveTo>
                    <a:lnTo>
                      <a:pt x="28" y="324"/>
                    </a:lnTo>
                    <a:cubicBezTo>
                      <a:pt x="61" y="349"/>
                      <a:pt x="306" y="463"/>
                      <a:pt x="472" y="445"/>
                    </a:cubicBezTo>
                    <a:lnTo>
                      <a:pt x="472" y="445"/>
                    </a:lnTo>
                    <a:cubicBezTo>
                      <a:pt x="556" y="436"/>
                      <a:pt x="619" y="405"/>
                      <a:pt x="656" y="353"/>
                    </a:cubicBezTo>
                    <a:lnTo>
                      <a:pt x="656" y="353"/>
                    </a:lnTo>
                    <a:cubicBezTo>
                      <a:pt x="689" y="310"/>
                      <a:pt x="700" y="257"/>
                      <a:pt x="690" y="202"/>
                    </a:cubicBezTo>
                    <a:lnTo>
                      <a:pt x="690" y="202"/>
                    </a:lnTo>
                    <a:cubicBezTo>
                      <a:pt x="679" y="144"/>
                      <a:pt x="645" y="93"/>
                      <a:pt x="597" y="64"/>
                    </a:cubicBezTo>
                    <a:lnTo>
                      <a:pt x="597" y="64"/>
                    </a:lnTo>
                    <a:cubicBezTo>
                      <a:pt x="544" y="32"/>
                      <a:pt x="476" y="28"/>
                      <a:pt x="401" y="52"/>
                    </a:cubicBezTo>
                    <a:lnTo>
                      <a:pt x="401" y="52"/>
                    </a:lnTo>
                    <a:cubicBezTo>
                      <a:pt x="237" y="104"/>
                      <a:pt x="51" y="290"/>
                      <a:pt x="28" y="324"/>
                    </a:cubicBezTo>
                    <a:close/>
                    <a:moveTo>
                      <a:pt x="437" y="467"/>
                    </a:moveTo>
                    <a:lnTo>
                      <a:pt x="437" y="467"/>
                    </a:lnTo>
                    <a:cubicBezTo>
                      <a:pt x="261" y="467"/>
                      <a:pt x="11" y="353"/>
                      <a:pt x="6" y="328"/>
                    </a:cubicBezTo>
                    <a:lnTo>
                      <a:pt x="6" y="328"/>
                    </a:lnTo>
                    <a:cubicBezTo>
                      <a:pt x="0" y="299"/>
                      <a:pt x="228" y="86"/>
                      <a:pt x="395" y="32"/>
                    </a:cubicBezTo>
                    <a:lnTo>
                      <a:pt x="395" y="32"/>
                    </a:lnTo>
                    <a:cubicBezTo>
                      <a:pt x="497" y="0"/>
                      <a:pt x="568" y="21"/>
                      <a:pt x="608" y="47"/>
                    </a:cubicBezTo>
                    <a:lnTo>
                      <a:pt x="608" y="47"/>
                    </a:lnTo>
                    <a:cubicBezTo>
                      <a:pt x="661" y="78"/>
                      <a:pt x="698" y="134"/>
                      <a:pt x="711" y="198"/>
                    </a:cubicBezTo>
                    <a:lnTo>
                      <a:pt x="711" y="198"/>
                    </a:lnTo>
                    <a:cubicBezTo>
                      <a:pt x="722" y="259"/>
                      <a:pt x="708" y="318"/>
                      <a:pt x="673" y="366"/>
                    </a:cubicBezTo>
                    <a:lnTo>
                      <a:pt x="673" y="366"/>
                    </a:lnTo>
                    <a:cubicBezTo>
                      <a:pt x="632" y="421"/>
                      <a:pt x="564" y="456"/>
                      <a:pt x="475" y="465"/>
                    </a:cubicBezTo>
                    <a:lnTo>
                      <a:pt x="475" y="465"/>
                    </a:lnTo>
                    <a:cubicBezTo>
                      <a:pt x="462" y="467"/>
                      <a:pt x="450" y="467"/>
                      <a:pt x="437" y="4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44B49DB7-FFA3-405B-8DC9-254A47E0FA4B}"/>
                </a:ext>
              </a:extLst>
            </p:cNvPr>
            <p:cNvGrpSpPr/>
            <p:nvPr/>
          </p:nvGrpSpPr>
          <p:grpSpPr>
            <a:xfrm>
              <a:off x="16556730" y="5387233"/>
              <a:ext cx="4399183" cy="5932372"/>
              <a:chOff x="16556730" y="5387233"/>
              <a:chExt cx="4399183" cy="5932372"/>
            </a:xfrm>
          </p:grpSpPr>
          <p:sp>
            <p:nvSpPr>
              <p:cNvPr id="423" name="Freeform 31">
                <a:extLst>
                  <a:ext uri="{FF2B5EF4-FFF2-40B4-BE49-F238E27FC236}">
                    <a16:creationId xmlns:a16="http://schemas.microsoft.com/office/drawing/2014/main" id="{83ECAE1D-C413-4842-84E7-7850CEB55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6730" y="5387233"/>
                <a:ext cx="4389134" cy="5925526"/>
              </a:xfrm>
              <a:custGeom>
                <a:avLst/>
                <a:gdLst>
                  <a:gd name="T0" fmla="*/ 4501 w 5015"/>
                  <a:gd name="T1" fmla="*/ 4519 h 6771"/>
                  <a:gd name="T2" fmla="*/ 4719 w 5015"/>
                  <a:gd name="T3" fmla="*/ 3995 h 6771"/>
                  <a:gd name="T4" fmla="*/ 3659 w 5015"/>
                  <a:gd name="T5" fmla="*/ 2056 h 6771"/>
                  <a:gd name="T6" fmla="*/ 3521 w 5015"/>
                  <a:gd name="T7" fmla="*/ 1582 h 6771"/>
                  <a:gd name="T8" fmla="*/ 3559 w 5015"/>
                  <a:gd name="T9" fmla="*/ 1469 h 6771"/>
                  <a:gd name="T10" fmla="*/ 3818 w 5015"/>
                  <a:gd name="T11" fmla="*/ 1170 h 6771"/>
                  <a:gd name="T12" fmla="*/ 3460 w 5015"/>
                  <a:gd name="T13" fmla="*/ 173 h 6771"/>
                  <a:gd name="T14" fmla="*/ 2571 w 5015"/>
                  <a:gd name="T15" fmla="*/ 427 h 6771"/>
                  <a:gd name="T16" fmla="*/ 2649 w 5015"/>
                  <a:gd name="T17" fmla="*/ 1706 h 6771"/>
                  <a:gd name="T18" fmla="*/ 3041 w 5015"/>
                  <a:gd name="T19" fmla="*/ 2049 h 6771"/>
                  <a:gd name="T20" fmla="*/ 2973 w 5015"/>
                  <a:gd name="T21" fmla="*/ 2049 h 6771"/>
                  <a:gd name="T22" fmla="*/ 2634 w 5015"/>
                  <a:gd name="T23" fmla="*/ 2126 h 6771"/>
                  <a:gd name="T24" fmla="*/ 2368 w 5015"/>
                  <a:gd name="T25" fmla="*/ 2349 h 6771"/>
                  <a:gd name="T26" fmla="*/ 2129 w 5015"/>
                  <a:gd name="T27" fmla="*/ 2857 h 6771"/>
                  <a:gd name="T28" fmla="*/ 705 w 5015"/>
                  <a:gd name="T29" fmla="*/ 4221 h 6771"/>
                  <a:gd name="T30" fmla="*/ 424 w 5015"/>
                  <a:gd name="T31" fmla="*/ 4168 h 6771"/>
                  <a:gd name="T32" fmla="*/ 95 w 5015"/>
                  <a:gd name="T33" fmla="*/ 4249 h 6771"/>
                  <a:gd name="T34" fmla="*/ 315 w 5015"/>
                  <a:gd name="T35" fmla="*/ 4378 h 6771"/>
                  <a:gd name="T36" fmla="*/ 85 w 5015"/>
                  <a:gd name="T37" fmla="*/ 4549 h 6771"/>
                  <a:gd name="T38" fmla="*/ 151 w 5015"/>
                  <a:gd name="T39" fmla="*/ 4656 h 6771"/>
                  <a:gd name="T40" fmla="*/ 236 w 5015"/>
                  <a:gd name="T41" fmla="*/ 4753 h 6771"/>
                  <a:gd name="T42" fmla="*/ 375 w 5015"/>
                  <a:gd name="T43" fmla="*/ 4795 h 6771"/>
                  <a:gd name="T44" fmla="*/ 569 w 5015"/>
                  <a:gd name="T45" fmla="*/ 4793 h 6771"/>
                  <a:gd name="T46" fmla="*/ 861 w 5015"/>
                  <a:gd name="T47" fmla="*/ 4564 h 6771"/>
                  <a:gd name="T48" fmla="*/ 2297 w 5015"/>
                  <a:gd name="T49" fmla="*/ 4291 h 6771"/>
                  <a:gd name="T50" fmla="*/ 2581 w 5015"/>
                  <a:gd name="T51" fmla="*/ 3735 h 6771"/>
                  <a:gd name="T52" fmla="*/ 2707 w 5015"/>
                  <a:gd name="T53" fmla="*/ 4719 h 6771"/>
                  <a:gd name="T54" fmla="*/ 2453 w 5015"/>
                  <a:gd name="T55" fmla="*/ 4941 h 6771"/>
                  <a:gd name="T56" fmla="*/ 2455 w 5015"/>
                  <a:gd name="T57" fmla="*/ 5048 h 6771"/>
                  <a:gd name="T58" fmla="*/ 2411 w 5015"/>
                  <a:gd name="T59" fmla="*/ 5131 h 6771"/>
                  <a:gd name="T60" fmla="*/ 2499 w 5015"/>
                  <a:gd name="T61" fmla="*/ 5168 h 6771"/>
                  <a:gd name="T62" fmla="*/ 2565 w 5015"/>
                  <a:gd name="T63" fmla="*/ 5249 h 6771"/>
                  <a:gd name="T64" fmla="*/ 2685 w 5015"/>
                  <a:gd name="T65" fmla="*/ 5239 h 6771"/>
                  <a:gd name="T66" fmla="*/ 2857 w 5015"/>
                  <a:gd name="T67" fmla="*/ 6770 h 6771"/>
                  <a:gd name="T68" fmla="*/ 3657 w 5015"/>
                  <a:gd name="T69" fmla="*/ 5639 h 6771"/>
                  <a:gd name="T70" fmla="*/ 4204 w 5015"/>
                  <a:gd name="T71" fmla="*/ 6363 h 6771"/>
                  <a:gd name="T72" fmla="*/ 5014 w 5015"/>
                  <a:gd name="T73" fmla="*/ 6040 h 6771"/>
                  <a:gd name="T74" fmla="*/ 4715 w 5015"/>
                  <a:gd name="T75" fmla="*/ 5206 h 6771"/>
                  <a:gd name="T76" fmla="*/ 4501 w 5015"/>
                  <a:gd name="T77" fmla="*/ 4519 h 6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015" h="6771">
                    <a:moveTo>
                      <a:pt x="4501" y="4519"/>
                    </a:moveTo>
                    <a:lnTo>
                      <a:pt x="4501" y="4519"/>
                    </a:lnTo>
                    <a:cubicBezTo>
                      <a:pt x="4501" y="4519"/>
                      <a:pt x="4684" y="4395"/>
                      <a:pt x="4719" y="3995"/>
                    </a:cubicBezTo>
                    <a:lnTo>
                      <a:pt x="4719" y="3995"/>
                    </a:lnTo>
                    <a:cubicBezTo>
                      <a:pt x="4755" y="3568"/>
                      <a:pt x="4891" y="2076"/>
                      <a:pt x="3968" y="2058"/>
                    </a:cubicBezTo>
                    <a:lnTo>
                      <a:pt x="3659" y="2056"/>
                    </a:lnTo>
                    <a:lnTo>
                      <a:pt x="3521" y="1582"/>
                    </a:lnTo>
                    <a:lnTo>
                      <a:pt x="3521" y="1582"/>
                    </a:lnTo>
                    <a:cubicBezTo>
                      <a:pt x="3510" y="1540"/>
                      <a:pt x="3525" y="1496"/>
                      <a:pt x="3559" y="1469"/>
                    </a:cubicBezTo>
                    <a:lnTo>
                      <a:pt x="3559" y="1469"/>
                    </a:lnTo>
                    <a:cubicBezTo>
                      <a:pt x="3670" y="1385"/>
                      <a:pt x="3764" y="1283"/>
                      <a:pt x="3818" y="1170"/>
                    </a:cubicBezTo>
                    <a:lnTo>
                      <a:pt x="3818" y="1170"/>
                    </a:lnTo>
                    <a:cubicBezTo>
                      <a:pt x="4012" y="761"/>
                      <a:pt x="3782" y="345"/>
                      <a:pt x="3460" y="173"/>
                    </a:cubicBezTo>
                    <a:lnTo>
                      <a:pt x="3460" y="173"/>
                    </a:lnTo>
                    <a:cubicBezTo>
                      <a:pt x="3137" y="0"/>
                      <a:pt x="2739" y="114"/>
                      <a:pt x="2571" y="427"/>
                    </a:cubicBezTo>
                    <a:lnTo>
                      <a:pt x="2571" y="427"/>
                    </a:lnTo>
                    <a:cubicBezTo>
                      <a:pt x="2403" y="740"/>
                      <a:pt x="2347" y="1500"/>
                      <a:pt x="2649" y="1706"/>
                    </a:cubicBezTo>
                    <a:lnTo>
                      <a:pt x="2649" y="1706"/>
                    </a:lnTo>
                    <a:cubicBezTo>
                      <a:pt x="2712" y="1748"/>
                      <a:pt x="2818" y="1759"/>
                      <a:pt x="2947" y="1723"/>
                    </a:cubicBezTo>
                    <a:lnTo>
                      <a:pt x="3041" y="2049"/>
                    </a:lnTo>
                    <a:lnTo>
                      <a:pt x="2973" y="2049"/>
                    </a:lnTo>
                    <a:lnTo>
                      <a:pt x="2973" y="2049"/>
                    </a:lnTo>
                    <a:cubicBezTo>
                      <a:pt x="2853" y="2048"/>
                      <a:pt x="2738" y="2074"/>
                      <a:pt x="2634" y="2126"/>
                    </a:cubicBezTo>
                    <a:lnTo>
                      <a:pt x="2634" y="2126"/>
                    </a:lnTo>
                    <a:cubicBezTo>
                      <a:pt x="2530" y="2177"/>
                      <a:pt x="2438" y="2253"/>
                      <a:pt x="2368" y="2349"/>
                    </a:cubicBezTo>
                    <a:lnTo>
                      <a:pt x="2368" y="2349"/>
                    </a:lnTo>
                    <a:cubicBezTo>
                      <a:pt x="2279" y="2469"/>
                      <a:pt x="2192" y="2633"/>
                      <a:pt x="2129" y="2857"/>
                    </a:cubicBezTo>
                    <a:lnTo>
                      <a:pt x="2129" y="2857"/>
                    </a:lnTo>
                    <a:cubicBezTo>
                      <a:pt x="1939" y="3532"/>
                      <a:pt x="1881" y="3900"/>
                      <a:pt x="1881" y="3900"/>
                    </a:cubicBezTo>
                    <a:lnTo>
                      <a:pt x="705" y="4221"/>
                    </a:lnTo>
                    <a:lnTo>
                      <a:pt x="705" y="4221"/>
                    </a:lnTo>
                    <a:cubicBezTo>
                      <a:pt x="705" y="4221"/>
                      <a:pt x="562" y="4103"/>
                      <a:pt x="424" y="4168"/>
                    </a:cubicBezTo>
                    <a:lnTo>
                      <a:pt x="424" y="4168"/>
                    </a:lnTo>
                    <a:cubicBezTo>
                      <a:pt x="286" y="4232"/>
                      <a:pt x="183" y="4242"/>
                      <a:pt x="95" y="4249"/>
                    </a:cubicBezTo>
                    <a:lnTo>
                      <a:pt x="95" y="4249"/>
                    </a:lnTo>
                    <a:cubicBezTo>
                      <a:pt x="35" y="4253"/>
                      <a:pt x="68" y="4408"/>
                      <a:pt x="315" y="4378"/>
                    </a:cubicBezTo>
                    <a:lnTo>
                      <a:pt x="315" y="4378"/>
                    </a:lnTo>
                    <a:cubicBezTo>
                      <a:pt x="315" y="4378"/>
                      <a:pt x="169" y="4500"/>
                      <a:pt x="85" y="4549"/>
                    </a:cubicBezTo>
                    <a:lnTo>
                      <a:pt x="85" y="4549"/>
                    </a:lnTo>
                    <a:cubicBezTo>
                      <a:pt x="0" y="4599"/>
                      <a:pt x="60" y="4663"/>
                      <a:pt x="151" y="4656"/>
                    </a:cubicBezTo>
                    <a:lnTo>
                      <a:pt x="151" y="4656"/>
                    </a:lnTo>
                    <a:cubicBezTo>
                      <a:pt x="151" y="4656"/>
                      <a:pt x="72" y="4754"/>
                      <a:pt x="236" y="4753"/>
                    </a:cubicBezTo>
                    <a:lnTo>
                      <a:pt x="236" y="4753"/>
                    </a:lnTo>
                    <a:cubicBezTo>
                      <a:pt x="236" y="4753"/>
                      <a:pt x="234" y="4829"/>
                      <a:pt x="375" y="4795"/>
                    </a:cubicBezTo>
                    <a:lnTo>
                      <a:pt x="375" y="4795"/>
                    </a:lnTo>
                    <a:cubicBezTo>
                      <a:pt x="375" y="4795"/>
                      <a:pt x="405" y="4876"/>
                      <a:pt x="569" y="4793"/>
                    </a:cubicBezTo>
                    <a:lnTo>
                      <a:pt x="569" y="4793"/>
                    </a:lnTo>
                    <a:cubicBezTo>
                      <a:pt x="734" y="4711"/>
                      <a:pt x="861" y="4564"/>
                      <a:pt x="861" y="4564"/>
                    </a:cubicBezTo>
                    <a:lnTo>
                      <a:pt x="861" y="4564"/>
                    </a:lnTo>
                    <a:cubicBezTo>
                      <a:pt x="861" y="4564"/>
                      <a:pt x="2060" y="4594"/>
                      <a:pt x="2297" y="4291"/>
                    </a:cubicBezTo>
                    <a:lnTo>
                      <a:pt x="2297" y="4291"/>
                    </a:lnTo>
                    <a:cubicBezTo>
                      <a:pt x="2472" y="4067"/>
                      <a:pt x="2581" y="3735"/>
                      <a:pt x="2581" y="3735"/>
                    </a:cubicBezTo>
                    <a:lnTo>
                      <a:pt x="2707" y="4719"/>
                    </a:lnTo>
                    <a:lnTo>
                      <a:pt x="2707" y="4719"/>
                    </a:lnTo>
                    <a:cubicBezTo>
                      <a:pt x="2707" y="4719"/>
                      <a:pt x="2335" y="4831"/>
                      <a:pt x="2453" y="4941"/>
                    </a:cubicBezTo>
                    <a:lnTo>
                      <a:pt x="2453" y="4941"/>
                    </a:lnTo>
                    <a:cubicBezTo>
                      <a:pt x="2453" y="4941"/>
                      <a:pt x="2350" y="5007"/>
                      <a:pt x="2455" y="5048"/>
                    </a:cubicBezTo>
                    <a:lnTo>
                      <a:pt x="2455" y="5048"/>
                    </a:lnTo>
                    <a:cubicBezTo>
                      <a:pt x="2455" y="5048"/>
                      <a:pt x="2400" y="5090"/>
                      <a:pt x="2411" y="5131"/>
                    </a:cubicBezTo>
                    <a:lnTo>
                      <a:pt x="2411" y="5131"/>
                    </a:lnTo>
                    <a:cubicBezTo>
                      <a:pt x="2423" y="5172"/>
                      <a:pt x="2499" y="5168"/>
                      <a:pt x="2499" y="5168"/>
                    </a:cubicBezTo>
                    <a:lnTo>
                      <a:pt x="2499" y="5168"/>
                    </a:lnTo>
                    <a:cubicBezTo>
                      <a:pt x="2499" y="5168"/>
                      <a:pt x="2470" y="5245"/>
                      <a:pt x="2565" y="5249"/>
                    </a:cubicBezTo>
                    <a:lnTo>
                      <a:pt x="2565" y="5249"/>
                    </a:lnTo>
                    <a:cubicBezTo>
                      <a:pt x="2643" y="5251"/>
                      <a:pt x="2685" y="5239"/>
                      <a:pt x="2685" y="5239"/>
                    </a:cubicBezTo>
                    <a:lnTo>
                      <a:pt x="2685" y="5239"/>
                    </a:lnTo>
                    <a:cubicBezTo>
                      <a:pt x="2685" y="5239"/>
                      <a:pt x="2733" y="6207"/>
                      <a:pt x="2857" y="6770"/>
                    </a:cubicBezTo>
                    <a:lnTo>
                      <a:pt x="2857" y="6770"/>
                    </a:lnTo>
                    <a:cubicBezTo>
                      <a:pt x="3161" y="6690"/>
                      <a:pt x="3450" y="6609"/>
                      <a:pt x="3724" y="6524"/>
                    </a:cubicBezTo>
                    <a:lnTo>
                      <a:pt x="3657" y="5639"/>
                    </a:lnTo>
                    <a:lnTo>
                      <a:pt x="3657" y="5639"/>
                    </a:lnTo>
                    <a:cubicBezTo>
                      <a:pt x="3657" y="5639"/>
                      <a:pt x="3829" y="5952"/>
                      <a:pt x="4204" y="6363"/>
                    </a:cubicBezTo>
                    <a:lnTo>
                      <a:pt x="4204" y="6363"/>
                    </a:lnTo>
                    <a:cubicBezTo>
                      <a:pt x="4495" y="6260"/>
                      <a:pt x="4765" y="6153"/>
                      <a:pt x="5014" y="6040"/>
                    </a:cubicBezTo>
                    <a:lnTo>
                      <a:pt x="5014" y="6040"/>
                    </a:lnTo>
                    <a:cubicBezTo>
                      <a:pt x="4973" y="5871"/>
                      <a:pt x="4860" y="5453"/>
                      <a:pt x="4715" y="5206"/>
                    </a:cubicBezTo>
                    <a:lnTo>
                      <a:pt x="4715" y="5206"/>
                    </a:lnTo>
                    <a:cubicBezTo>
                      <a:pt x="4715" y="5206"/>
                      <a:pt x="4656" y="4832"/>
                      <a:pt x="4501" y="45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DF43E246-B019-4C11-8A0A-2A4847A5B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5026" y="5457303"/>
                <a:ext cx="4370887" cy="5862302"/>
              </a:xfrm>
              <a:custGeom>
                <a:avLst/>
                <a:gdLst>
                  <a:gd name="connsiteX0" fmla="*/ 2860614 w 4370887"/>
                  <a:gd name="connsiteY0" fmla="*/ 4651618 h 5862302"/>
                  <a:gd name="connsiteX1" fmla="*/ 2859818 w 4370887"/>
                  <a:gd name="connsiteY1" fmla="*/ 4655081 h 5862302"/>
                  <a:gd name="connsiteX2" fmla="*/ 2862102 w 4370887"/>
                  <a:gd name="connsiteY2" fmla="*/ 5506148 h 5862302"/>
                  <a:gd name="connsiteX3" fmla="*/ 2911752 w 4370887"/>
                  <a:gd name="connsiteY3" fmla="*/ 5723134 h 5862302"/>
                  <a:gd name="connsiteX4" fmla="*/ 3220894 w 4370887"/>
                  <a:gd name="connsiteY4" fmla="*/ 5631251 h 5862302"/>
                  <a:gd name="connsiteX5" fmla="*/ 3163990 w 4370887"/>
                  <a:gd name="connsiteY5" fmla="*/ 4876405 h 5862302"/>
                  <a:gd name="connsiteX6" fmla="*/ 3147440 w 4370887"/>
                  <a:gd name="connsiteY6" fmla="*/ 4880246 h 5862302"/>
                  <a:gd name="connsiteX7" fmla="*/ 2955268 w 4370887"/>
                  <a:gd name="connsiteY7" fmla="*/ 4849002 h 5862302"/>
                  <a:gd name="connsiteX8" fmla="*/ 2866850 w 4370887"/>
                  <a:gd name="connsiteY8" fmla="*/ 4667936 h 5862302"/>
                  <a:gd name="connsiteX9" fmla="*/ 4094802 w 4370887"/>
                  <a:gd name="connsiteY9" fmla="*/ 4497289 h 5862302"/>
                  <a:gd name="connsiteX10" fmla="*/ 4094036 w 4370887"/>
                  <a:gd name="connsiteY10" fmla="*/ 4497503 h 5862302"/>
                  <a:gd name="connsiteX11" fmla="*/ 3908760 w 4370887"/>
                  <a:gd name="connsiteY11" fmla="*/ 4578846 h 5862302"/>
                  <a:gd name="connsiteX12" fmla="*/ 3805468 w 4370887"/>
                  <a:gd name="connsiteY12" fmla="*/ 4647130 h 5862302"/>
                  <a:gd name="connsiteX13" fmla="*/ 3818422 w 4370887"/>
                  <a:gd name="connsiteY13" fmla="*/ 4681423 h 5862302"/>
                  <a:gd name="connsiteX14" fmla="*/ 3859588 w 4370887"/>
                  <a:gd name="connsiteY14" fmla="*/ 4781649 h 5862302"/>
                  <a:gd name="connsiteX15" fmla="*/ 4118736 w 4370887"/>
                  <a:gd name="connsiteY15" fmla="*/ 5299870 h 5862302"/>
                  <a:gd name="connsiteX16" fmla="*/ 4122872 w 4370887"/>
                  <a:gd name="connsiteY16" fmla="*/ 5307410 h 5862302"/>
                  <a:gd name="connsiteX17" fmla="*/ 4187446 w 4370887"/>
                  <a:gd name="connsiteY17" fmla="*/ 5280939 h 5862302"/>
                  <a:gd name="connsiteX18" fmla="*/ 4351404 w 4370887"/>
                  <a:gd name="connsiteY18" fmla="*/ 5209406 h 5862302"/>
                  <a:gd name="connsiteX19" fmla="*/ 4136034 w 4370887"/>
                  <a:gd name="connsiteY19" fmla="*/ 4574669 h 5862302"/>
                  <a:gd name="connsiteX20" fmla="*/ 2683472 w 4370887"/>
                  <a:gd name="connsiteY20" fmla="*/ 4418293 h 5862302"/>
                  <a:gd name="connsiteX21" fmla="*/ 2654850 w 4370887"/>
                  <a:gd name="connsiteY21" fmla="*/ 4441882 h 5862302"/>
                  <a:gd name="connsiteX22" fmla="*/ 2624230 w 4370887"/>
                  <a:gd name="connsiteY22" fmla="*/ 4467207 h 5862302"/>
                  <a:gd name="connsiteX23" fmla="*/ 2581362 w 4370887"/>
                  <a:gd name="connsiteY23" fmla="*/ 4542308 h 5862302"/>
                  <a:gd name="connsiteX24" fmla="*/ 2518372 w 4370887"/>
                  <a:gd name="connsiteY24" fmla="*/ 4627015 h 5862302"/>
                  <a:gd name="connsiteX25" fmla="*/ 2516624 w 4370887"/>
                  <a:gd name="connsiteY25" fmla="*/ 4627015 h 5862302"/>
                  <a:gd name="connsiteX26" fmla="*/ 2485128 w 4370887"/>
                  <a:gd name="connsiteY26" fmla="*/ 4606056 h 5862302"/>
                  <a:gd name="connsiteX27" fmla="*/ 2464132 w 4370887"/>
                  <a:gd name="connsiteY27" fmla="*/ 4473320 h 5862302"/>
                  <a:gd name="connsiteX28" fmla="*/ 2330654 w 4370887"/>
                  <a:gd name="connsiteY28" fmla="*/ 4519952 h 5862302"/>
                  <a:gd name="connsiteX29" fmla="*/ 2330838 w 4370887"/>
                  <a:gd name="connsiteY29" fmla="*/ 4523912 h 5862302"/>
                  <a:gd name="connsiteX30" fmla="*/ 2479186 w 4370887"/>
                  <a:gd name="connsiteY30" fmla="*/ 5842173 h 5862302"/>
                  <a:gd name="connsiteX31" fmla="*/ 2860548 w 4370887"/>
                  <a:gd name="connsiteY31" fmla="*/ 5738353 h 5862302"/>
                  <a:gd name="connsiteX32" fmla="*/ 2894368 w 4370887"/>
                  <a:gd name="connsiteY32" fmla="*/ 5728301 h 5862302"/>
                  <a:gd name="connsiteX33" fmla="*/ 2866474 w 4370887"/>
                  <a:gd name="connsiteY33" fmla="*/ 5616925 h 5862302"/>
                  <a:gd name="connsiteX34" fmla="*/ 2805352 w 4370887"/>
                  <a:gd name="connsiteY34" fmla="*/ 4941976 h 5862302"/>
                  <a:gd name="connsiteX35" fmla="*/ 2847798 w 4370887"/>
                  <a:gd name="connsiteY35" fmla="*/ 4628038 h 5862302"/>
                  <a:gd name="connsiteX36" fmla="*/ 2850870 w 4370887"/>
                  <a:gd name="connsiteY36" fmla="*/ 4626129 h 5862302"/>
                  <a:gd name="connsiteX37" fmla="*/ 2835334 w 4370887"/>
                  <a:gd name="connsiteY37" fmla="*/ 4585480 h 5862302"/>
                  <a:gd name="connsiteX38" fmla="*/ 2685636 w 4370887"/>
                  <a:gd name="connsiteY38" fmla="*/ 4421266 h 5862302"/>
                  <a:gd name="connsiteX39" fmla="*/ 2740578 w 4370887"/>
                  <a:gd name="connsiteY39" fmla="*/ 4256481 h 5862302"/>
                  <a:gd name="connsiteX40" fmla="*/ 2688808 w 4370887"/>
                  <a:gd name="connsiteY40" fmla="*/ 4256607 h 5862302"/>
                  <a:gd name="connsiteX41" fmla="*/ 2549858 w 4370887"/>
                  <a:gd name="connsiteY41" fmla="*/ 4313337 h 5862302"/>
                  <a:gd name="connsiteX42" fmla="*/ 2486732 w 4370887"/>
                  <a:gd name="connsiteY42" fmla="*/ 4462976 h 5862302"/>
                  <a:gd name="connsiteX43" fmla="*/ 2485578 w 4370887"/>
                  <a:gd name="connsiteY43" fmla="*/ 4464384 h 5862302"/>
                  <a:gd name="connsiteX44" fmla="*/ 2482546 w 4370887"/>
                  <a:gd name="connsiteY44" fmla="*/ 4475367 h 5862302"/>
                  <a:gd name="connsiteX45" fmla="*/ 2500876 w 4370887"/>
                  <a:gd name="connsiteY45" fmla="*/ 4596450 h 5862302"/>
                  <a:gd name="connsiteX46" fmla="*/ 2516624 w 4370887"/>
                  <a:gd name="connsiteY46" fmla="*/ 4608676 h 5862302"/>
                  <a:gd name="connsiteX47" fmla="*/ 2564740 w 4370887"/>
                  <a:gd name="connsiteY47" fmla="*/ 4535322 h 5862302"/>
                  <a:gd name="connsiteX48" fmla="*/ 2611982 w 4370887"/>
                  <a:gd name="connsiteY48" fmla="*/ 4453235 h 5862302"/>
                  <a:gd name="connsiteX49" fmla="*/ 2643478 w 4370887"/>
                  <a:gd name="connsiteY49" fmla="*/ 4427037 h 5862302"/>
                  <a:gd name="connsiteX50" fmla="*/ 2732180 w 4370887"/>
                  <a:gd name="connsiteY50" fmla="*/ 4313567 h 5862302"/>
                  <a:gd name="connsiteX51" fmla="*/ 2318622 w 4370887"/>
                  <a:gd name="connsiteY51" fmla="*/ 4074520 h 5862302"/>
                  <a:gd name="connsiteX52" fmla="*/ 2316598 w 4370887"/>
                  <a:gd name="connsiteY52" fmla="*/ 4075181 h 5862302"/>
                  <a:gd name="connsiteX53" fmla="*/ 2108772 w 4370887"/>
                  <a:gd name="connsiteY53" fmla="*/ 4205557 h 5862302"/>
                  <a:gd name="connsiteX54" fmla="*/ 2124534 w 4370887"/>
                  <a:gd name="connsiteY54" fmla="*/ 4246691 h 5862302"/>
                  <a:gd name="connsiteX55" fmla="*/ 2127162 w 4370887"/>
                  <a:gd name="connsiteY55" fmla="*/ 4253693 h 5862302"/>
                  <a:gd name="connsiteX56" fmla="*/ 2123658 w 4370887"/>
                  <a:gd name="connsiteY56" fmla="*/ 4260695 h 5862302"/>
                  <a:gd name="connsiteX57" fmla="*/ 2088632 w 4370887"/>
                  <a:gd name="connsiteY57" fmla="*/ 4307955 h 5862302"/>
                  <a:gd name="connsiteX58" fmla="*/ 2124534 w 4370887"/>
                  <a:gd name="connsiteY58" fmla="*/ 4337712 h 5862302"/>
                  <a:gd name="connsiteX59" fmla="*/ 2129788 w 4370887"/>
                  <a:gd name="connsiteY59" fmla="*/ 4344713 h 5862302"/>
                  <a:gd name="connsiteX60" fmla="*/ 2126286 w 4370887"/>
                  <a:gd name="connsiteY60" fmla="*/ 4352590 h 5862302"/>
                  <a:gd name="connsiteX61" fmla="*/ 2090382 w 4370887"/>
                  <a:gd name="connsiteY61" fmla="*/ 4417355 h 5862302"/>
                  <a:gd name="connsiteX62" fmla="*/ 2157810 w 4370887"/>
                  <a:gd name="connsiteY62" fmla="*/ 4443611 h 5862302"/>
                  <a:gd name="connsiteX63" fmla="*/ 2165692 w 4370887"/>
                  <a:gd name="connsiteY63" fmla="*/ 4447111 h 5862302"/>
                  <a:gd name="connsiteX64" fmla="*/ 2167442 w 4370887"/>
                  <a:gd name="connsiteY64" fmla="*/ 4455863 h 5862302"/>
                  <a:gd name="connsiteX65" fmla="*/ 2170070 w 4370887"/>
                  <a:gd name="connsiteY65" fmla="*/ 4493497 h 5862302"/>
                  <a:gd name="connsiteX66" fmla="*/ 2216482 w 4370887"/>
                  <a:gd name="connsiteY66" fmla="*/ 4512751 h 5862302"/>
                  <a:gd name="connsiteX67" fmla="*/ 2311794 w 4370887"/>
                  <a:gd name="connsiteY67" fmla="*/ 4506474 h 5862302"/>
                  <a:gd name="connsiteX68" fmla="*/ 2317866 w 4370887"/>
                  <a:gd name="connsiteY68" fmla="*/ 4505114 h 5862302"/>
                  <a:gd name="connsiteX69" fmla="*/ 2318030 w 4370887"/>
                  <a:gd name="connsiteY69" fmla="*/ 4504758 h 5862302"/>
                  <a:gd name="connsiteX70" fmla="*/ 2466450 w 4370887"/>
                  <a:gd name="connsiteY70" fmla="*/ 4454271 h 5862302"/>
                  <a:gd name="connsiteX71" fmla="*/ 2463484 w 4370887"/>
                  <a:gd name="connsiteY71" fmla="*/ 4439704 h 5862302"/>
                  <a:gd name="connsiteX72" fmla="*/ 2379770 w 4370887"/>
                  <a:gd name="connsiteY72" fmla="*/ 4265208 h 5862302"/>
                  <a:gd name="connsiteX73" fmla="*/ 2345576 w 4370887"/>
                  <a:gd name="connsiteY73" fmla="*/ 4168949 h 5862302"/>
                  <a:gd name="connsiteX74" fmla="*/ 2318398 w 4370887"/>
                  <a:gd name="connsiteY74" fmla="*/ 4076191 h 5862302"/>
                  <a:gd name="connsiteX75" fmla="*/ 3560606 w 4370887"/>
                  <a:gd name="connsiteY75" fmla="*/ 4063654 h 5862302"/>
                  <a:gd name="connsiteX76" fmla="*/ 3528842 w 4370887"/>
                  <a:gd name="connsiteY76" fmla="*/ 4075698 h 5862302"/>
                  <a:gd name="connsiteX77" fmla="*/ 3203384 w 4370887"/>
                  <a:gd name="connsiteY77" fmla="*/ 4167677 h 5862302"/>
                  <a:gd name="connsiteX78" fmla="*/ 2759832 w 4370887"/>
                  <a:gd name="connsiteY78" fmla="*/ 4252384 h 5862302"/>
                  <a:gd name="connsiteX79" fmla="*/ 2722762 w 4370887"/>
                  <a:gd name="connsiteY79" fmla="*/ 4375951 h 5862302"/>
                  <a:gd name="connsiteX80" fmla="*/ 2694840 w 4370887"/>
                  <a:gd name="connsiteY80" fmla="*/ 4407347 h 5862302"/>
                  <a:gd name="connsiteX81" fmla="*/ 2759404 w 4370887"/>
                  <a:gd name="connsiteY81" fmla="*/ 4437940 h 5862302"/>
                  <a:gd name="connsiteX82" fmla="*/ 2884358 w 4370887"/>
                  <a:gd name="connsiteY82" fmla="*/ 4661813 h 5862302"/>
                  <a:gd name="connsiteX83" fmla="*/ 2969276 w 4370887"/>
                  <a:gd name="connsiteY83" fmla="*/ 4837631 h 5862302"/>
                  <a:gd name="connsiteX84" fmla="*/ 3165372 w 4370887"/>
                  <a:gd name="connsiteY84" fmla="*/ 4856875 h 5862302"/>
                  <a:gd name="connsiteX85" fmla="*/ 3466566 w 4370887"/>
                  <a:gd name="connsiteY85" fmla="*/ 4150121 h 5862302"/>
                  <a:gd name="connsiteX86" fmla="*/ 3587330 w 4370887"/>
                  <a:gd name="connsiteY86" fmla="*/ 4062632 h 5862302"/>
                  <a:gd name="connsiteX87" fmla="*/ 3182880 w 4370887"/>
                  <a:gd name="connsiteY87" fmla="*/ 4864747 h 5862302"/>
                  <a:gd name="connsiteX88" fmla="*/ 3182592 w 4370887"/>
                  <a:gd name="connsiteY88" fmla="*/ 4865107 h 5862302"/>
                  <a:gd name="connsiteX89" fmla="*/ 3187452 w 4370887"/>
                  <a:gd name="connsiteY89" fmla="*/ 4873452 h 5862302"/>
                  <a:gd name="connsiteX90" fmla="*/ 3654358 w 4370887"/>
                  <a:gd name="connsiteY90" fmla="*/ 5486843 h 5862302"/>
                  <a:gd name="connsiteX91" fmla="*/ 4016344 w 4370887"/>
                  <a:gd name="connsiteY91" fmla="*/ 5351078 h 5862302"/>
                  <a:gd name="connsiteX92" fmla="*/ 4105912 w 4370887"/>
                  <a:gd name="connsiteY92" fmla="*/ 5314362 h 5862302"/>
                  <a:gd name="connsiteX93" fmla="*/ 4102726 w 4370887"/>
                  <a:gd name="connsiteY93" fmla="*/ 5308866 h 5862302"/>
                  <a:gd name="connsiteX94" fmla="*/ 3842956 w 4370887"/>
                  <a:gd name="connsiteY94" fmla="*/ 4789522 h 5862302"/>
                  <a:gd name="connsiteX95" fmla="*/ 3802780 w 4370887"/>
                  <a:gd name="connsiteY95" fmla="*/ 4692346 h 5862302"/>
                  <a:gd name="connsiteX96" fmla="*/ 3787624 w 4370887"/>
                  <a:gd name="connsiteY96" fmla="*/ 4652491 h 5862302"/>
                  <a:gd name="connsiteX97" fmla="*/ 3784436 w 4370887"/>
                  <a:gd name="connsiteY97" fmla="*/ 4651445 h 5862302"/>
                  <a:gd name="connsiteX98" fmla="*/ 3785168 w 4370887"/>
                  <a:gd name="connsiteY98" fmla="*/ 4646035 h 5862302"/>
                  <a:gd name="connsiteX99" fmla="*/ 3762020 w 4370887"/>
                  <a:gd name="connsiteY99" fmla="*/ 4585166 h 5862302"/>
                  <a:gd name="connsiteX100" fmla="*/ 3587330 w 4370887"/>
                  <a:gd name="connsiteY100" fmla="*/ 4062632 h 5862302"/>
                  <a:gd name="connsiteX101" fmla="*/ 3174920 w 4370887"/>
                  <a:gd name="connsiteY101" fmla="*/ 4037265 h 5862302"/>
                  <a:gd name="connsiteX102" fmla="*/ 3185542 w 4370887"/>
                  <a:gd name="connsiteY102" fmla="*/ 4045227 h 5862302"/>
                  <a:gd name="connsiteX103" fmla="*/ 3177576 w 4370887"/>
                  <a:gd name="connsiteY103" fmla="*/ 4055843 h 5862302"/>
                  <a:gd name="connsiteX104" fmla="*/ 3059850 w 4370887"/>
                  <a:gd name="connsiteY104" fmla="*/ 4078844 h 5862302"/>
                  <a:gd name="connsiteX105" fmla="*/ 3058080 w 4370887"/>
                  <a:gd name="connsiteY105" fmla="*/ 4078844 h 5862302"/>
                  <a:gd name="connsiteX106" fmla="*/ 3049228 w 4370887"/>
                  <a:gd name="connsiteY106" fmla="*/ 4072652 h 5862302"/>
                  <a:gd name="connsiteX107" fmla="*/ 3055424 w 4370887"/>
                  <a:gd name="connsiteY107" fmla="*/ 4062036 h 5862302"/>
                  <a:gd name="connsiteX108" fmla="*/ 2631176 w 4370887"/>
                  <a:gd name="connsiteY108" fmla="*/ 3939462 h 5862302"/>
                  <a:gd name="connsiteX109" fmla="*/ 2348998 w 4370887"/>
                  <a:gd name="connsiteY109" fmla="*/ 4064649 h 5862302"/>
                  <a:gd name="connsiteX110" fmla="*/ 2342870 w 4370887"/>
                  <a:gd name="connsiteY110" fmla="*/ 4067272 h 5862302"/>
                  <a:gd name="connsiteX111" fmla="*/ 2342048 w 4370887"/>
                  <a:gd name="connsiteY111" fmla="*/ 4066861 h 5862302"/>
                  <a:gd name="connsiteX112" fmla="*/ 2334108 w 4370887"/>
                  <a:gd name="connsiteY112" fmla="*/ 4069457 h 5862302"/>
                  <a:gd name="connsiteX113" fmla="*/ 2353030 w 4370887"/>
                  <a:gd name="connsiteY113" fmla="*/ 4111850 h 5862302"/>
                  <a:gd name="connsiteX114" fmla="*/ 2363112 w 4370887"/>
                  <a:gd name="connsiteY114" fmla="*/ 4167199 h 5862302"/>
                  <a:gd name="connsiteX115" fmla="*/ 2391168 w 4370887"/>
                  <a:gd name="connsiteY115" fmla="*/ 4250331 h 5862302"/>
                  <a:gd name="connsiteX116" fmla="*/ 2475334 w 4370887"/>
                  <a:gd name="connsiteY116" fmla="*/ 4410471 h 5862302"/>
                  <a:gd name="connsiteX117" fmla="*/ 2537584 w 4370887"/>
                  <a:gd name="connsiteY117" fmla="*/ 4300211 h 5862302"/>
                  <a:gd name="connsiteX118" fmla="*/ 2744494 w 4370887"/>
                  <a:gd name="connsiteY118" fmla="*/ 4238080 h 5862302"/>
                  <a:gd name="connsiteX119" fmla="*/ 2683122 w 4370887"/>
                  <a:gd name="connsiteY119" fmla="*/ 3945804 h 5862302"/>
                  <a:gd name="connsiteX120" fmla="*/ 2682970 w 4370887"/>
                  <a:gd name="connsiteY120" fmla="*/ 3943540 h 5862302"/>
                  <a:gd name="connsiteX121" fmla="*/ 2681132 w 4370887"/>
                  <a:gd name="connsiteY121" fmla="*/ 3943052 h 5862302"/>
                  <a:gd name="connsiteX122" fmla="*/ 2631176 w 4370887"/>
                  <a:gd name="connsiteY122" fmla="*/ 3939462 h 5862302"/>
                  <a:gd name="connsiteX123" fmla="*/ 3907222 w 4370887"/>
                  <a:gd name="connsiteY123" fmla="*/ 3897949 h 5862302"/>
                  <a:gd name="connsiteX124" fmla="*/ 3842684 w 4370887"/>
                  <a:gd name="connsiteY124" fmla="*/ 3939591 h 5862302"/>
                  <a:gd name="connsiteX125" fmla="*/ 3693782 w 4370887"/>
                  <a:gd name="connsiteY125" fmla="*/ 4013160 h 5862302"/>
                  <a:gd name="connsiteX126" fmla="*/ 3602452 w 4370887"/>
                  <a:gd name="connsiteY126" fmla="*/ 4047789 h 5862302"/>
                  <a:gd name="connsiteX127" fmla="*/ 3603266 w 4370887"/>
                  <a:gd name="connsiteY127" fmla="*/ 4050363 h 5862302"/>
                  <a:gd name="connsiteX128" fmla="*/ 3776634 w 4370887"/>
                  <a:gd name="connsiteY128" fmla="*/ 4570793 h 5862302"/>
                  <a:gd name="connsiteX129" fmla="*/ 3799004 w 4370887"/>
                  <a:gd name="connsiteY129" fmla="*/ 4630015 h 5862302"/>
                  <a:gd name="connsiteX130" fmla="*/ 3899660 w 4370887"/>
                  <a:gd name="connsiteY130" fmla="*/ 4563714 h 5862302"/>
                  <a:gd name="connsiteX131" fmla="*/ 4088976 w 4370887"/>
                  <a:gd name="connsiteY131" fmla="*/ 4480257 h 5862302"/>
                  <a:gd name="connsiteX132" fmla="*/ 4089448 w 4370887"/>
                  <a:gd name="connsiteY132" fmla="*/ 4480131 h 5862302"/>
                  <a:gd name="connsiteX133" fmla="*/ 4088270 w 4370887"/>
                  <a:gd name="connsiteY133" fmla="*/ 4473665 h 5862302"/>
                  <a:gd name="connsiteX134" fmla="*/ 3949536 w 4370887"/>
                  <a:gd name="connsiteY134" fmla="*/ 3991418 h 5862302"/>
                  <a:gd name="connsiteX135" fmla="*/ 207410 w 4370887"/>
                  <a:gd name="connsiteY135" fmla="*/ 3803108 h 5862302"/>
                  <a:gd name="connsiteX136" fmla="*/ 176681 w 4370887"/>
                  <a:gd name="connsiteY136" fmla="*/ 3827582 h 5862302"/>
                  <a:gd name="connsiteX137" fmla="*/ 49159 w 4370887"/>
                  <a:gd name="connsiteY137" fmla="*/ 3917618 h 5862302"/>
                  <a:gd name="connsiteX138" fmla="*/ 19385 w 4370887"/>
                  <a:gd name="connsiteY138" fmla="*/ 3962253 h 5862302"/>
                  <a:gd name="connsiteX139" fmla="*/ 101700 w 4370887"/>
                  <a:gd name="connsiteY139" fmla="*/ 3993760 h 5862302"/>
                  <a:gd name="connsiteX140" fmla="*/ 111332 w 4370887"/>
                  <a:gd name="connsiteY140" fmla="*/ 3999887 h 5862302"/>
                  <a:gd name="connsiteX141" fmla="*/ 109581 w 4370887"/>
                  <a:gd name="connsiteY141" fmla="*/ 4009513 h 5862302"/>
                  <a:gd name="connsiteX142" fmla="*/ 97321 w 4370887"/>
                  <a:gd name="connsiteY142" fmla="*/ 4055899 h 5862302"/>
                  <a:gd name="connsiteX143" fmla="*/ 177009 w 4370887"/>
                  <a:gd name="connsiteY143" fmla="*/ 4079529 h 5862302"/>
                  <a:gd name="connsiteX144" fmla="*/ 183138 w 4370887"/>
                  <a:gd name="connsiteY144" fmla="*/ 4081279 h 5862302"/>
                  <a:gd name="connsiteX145" fmla="*/ 186641 w 4370887"/>
                  <a:gd name="connsiteY145" fmla="*/ 4088281 h 5862302"/>
                  <a:gd name="connsiteX146" fmla="*/ 198900 w 4370887"/>
                  <a:gd name="connsiteY146" fmla="*/ 4111911 h 5862302"/>
                  <a:gd name="connsiteX147" fmla="*/ 296102 w 4370887"/>
                  <a:gd name="connsiteY147" fmla="*/ 4117163 h 5862302"/>
                  <a:gd name="connsiteX148" fmla="*/ 306610 w 4370887"/>
                  <a:gd name="connsiteY148" fmla="*/ 4122414 h 5862302"/>
                  <a:gd name="connsiteX149" fmla="*/ 331130 w 4370887"/>
                  <a:gd name="connsiteY149" fmla="*/ 4142543 h 5862302"/>
                  <a:gd name="connsiteX150" fmla="*/ 465110 w 4370887"/>
                  <a:gd name="connsiteY150" fmla="*/ 4115412 h 5862302"/>
                  <a:gd name="connsiteX151" fmla="*/ 563132 w 4370887"/>
                  <a:gd name="connsiteY151" fmla="*/ 4055079 h 5862302"/>
                  <a:gd name="connsiteX152" fmla="*/ 596656 w 4370887"/>
                  <a:gd name="connsiteY152" fmla="*/ 4027995 h 5862302"/>
                  <a:gd name="connsiteX153" fmla="*/ 560758 w 4370887"/>
                  <a:gd name="connsiteY153" fmla="*/ 3993017 h 5862302"/>
                  <a:gd name="connsiteX154" fmla="*/ 439850 w 4370887"/>
                  <a:gd name="connsiteY154" fmla="*/ 3937065 h 5862302"/>
                  <a:gd name="connsiteX155" fmla="*/ 374926 w 4370887"/>
                  <a:gd name="connsiteY155" fmla="*/ 3908207 h 5862302"/>
                  <a:gd name="connsiteX156" fmla="*/ 210862 w 4370887"/>
                  <a:gd name="connsiteY156" fmla="*/ 3804468 h 5862302"/>
                  <a:gd name="connsiteX157" fmla="*/ 1346148 w 4370887"/>
                  <a:gd name="connsiteY157" fmla="*/ 3775633 h 5862302"/>
                  <a:gd name="connsiteX158" fmla="*/ 1355790 w 4370887"/>
                  <a:gd name="connsiteY158" fmla="*/ 3783432 h 5862302"/>
                  <a:gd name="connsiteX159" fmla="*/ 1347024 w 4370887"/>
                  <a:gd name="connsiteY159" fmla="*/ 3792965 h 5862302"/>
                  <a:gd name="connsiteX160" fmla="*/ 1023620 w 4370887"/>
                  <a:gd name="connsiteY160" fmla="*/ 3816363 h 5862302"/>
                  <a:gd name="connsiteX161" fmla="*/ 1022744 w 4370887"/>
                  <a:gd name="connsiteY161" fmla="*/ 3816363 h 5862302"/>
                  <a:gd name="connsiteX162" fmla="*/ 1013978 w 4370887"/>
                  <a:gd name="connsiteY162" fmla="*/ 3807697 h 5862302"/>
                  <a:gd name="connsiteX163" fmla="*/ 1021866 w 4370887"/>
                  <a:gd name="connsiteY163" fmla="*/ 3798165 h 5862302"/>
                  <a:gd name="connsiteX164" fmla="*/ 3984036 w 4370887"/>
                  <a:gd name="connsiteY164" fmla="*/ 3665856 h 5862302"/>
                  <a:gd name="connsiteX165" fmla="*/ 3821864 w 4370887"/>
                  <a:gd name="connsiteY165" fmla="*/ 3750334 h 5862302"/>
                  <a:gd name="connsiteX166" fmla="*/ 3755526 w 4370887"/>
                  <a:gd name="connsiteY166" fmla="*/ 3913602 h 5862302"/>
                  <a:gd name="connsiteX167" fmla="*/ 3765662 w 4370887"/>
                  <a:gd name="connsiteY167" fmla="*/ 3960023 h 5862302"/>
                  <a:gd name="connsiteX168" fmla="*/ 3833166 w 4370887"/>
                  <a:gd name="connsiteY168" fmla="*/ 3924382 h 5862302"/>
                  <a:gd name="connsiteX169" fmla="*/ 3905018 w 4370887"/>
                  <a:gd name="connsiteY169" fmla="*/ 3877753 h 5862302"/>
                  <a:gd name="connsiteX170" fmla="*/ 3906142 w 4370887"/>
                  <a:gd name="connsiteY170" fmla="*/ 3877926 h 5862302"/>
                  <a:gd name="connsiteX171" fmla="*/ 3906554 w 4370887"/>
                  <a:gd name="connsiteY171" fmla="*/ 3876484 h 5862302"/>
                  <a:gd name="connsiteX172" fmla="*/ 4037984 w 4370887"/>
                  <a:gd name="connsiteY172" fmla="*/ 3677480 h 5862302"/>
                  <a:gd name="connsiteX173" fmla="*/ 4039384 w 4370887"/>
                  <a:gd name="connsiteY173" fmla="*/ 3673169 h 5862302"/>
                  <a:gd name="connsiteX174" fmla="*/ 4034232 w 4370887"/>
                  <a:gd name="connsiteY174" fmla="*/ 3675572 h 5862302"/>
                  <a:gd name="connsiteX175" fmla="*/ 3984036 w 4370887"/>
                  <a:gd name="connsiteY175" fmla="*/ 3665856 h 5862302"/>
                  <a:gd name="connsiteX176" fmla="*/ 592506 w 4370887"/>
                  <a:gd name="connsiteY176" fmla="*/ 3635371 h 5862302"/>
                  <a:gd name="connsiteX177" fmla="*/ 252100 w 4370887"/>
                  <a:gd name="connsiteY177" fmla="*/ 3769166 h 5862302"/>
                  <a:gd name="connsiteX178" fmla="*/ 226656 w 4370887"/>
                  <a:gd name="connsiteY178" fmla="*/ 3791028 h 5862302"/>
                  <a:gd name="connsiteX179" fmla="*/ 388086 w 4370887"/>
                  <a:gd name="connsiteY179" fmla="*/ 3895964 h 5862302"/>
                  <a:gd name="connsiteX180" fmla="*/ 444236 w 4370887"/>
                  <a:gd name="connsiteY180" fmla="*/ 3919575 h 5862302"/>
                  <a:gd name="connsiteX181" fmla="*/ 571806 w 4370887"/>
                  <a:gd name="connsiteY181" fmla="*/ 3978479 h 5862302"/>
                  <a:gd name="connsiteX182" fmla="*/ 610738 w 4370887"/>
                  <a:gd name="connsiteY182" fmla="*/ 4016618 h 5862302"/>
                  <a:gd name="connsiteX183" fmla="*/ 643094 w 4370887"/>
                  <a:gd name="connsiteY183" fmla="*/ 3990478 h 5862302"/>
                  <a:gd name="connsiteX184" fmla="*/ 717306 w 4370887"/>
                  <a:gd name="connsiteY184" fmla="*/ 3916743 h 5862302"/>
                  <a:gd name="connsiteX185" fmla="*/ 718942 w 4370887"/>
                  <a:gd name="connsiteY185" fmla="*/ 3916130 h 5862302"/>
                  <a:gd name="connsiteX186" fmla="*/ 719712 w 4370887"/>
                  <a:gd name="connsiteY186" fmla="*/ 3862900 h 5862302"/>
                  <a:gd name="connsiteX187" fmla="*/ 592506 w 4370887"/>
                  <a:gd name="connsiteY187" fmla="*/ 3635371 h 5862302"/>
                  <a:gd name="connsiteX188" fmla="*/ 429864 w 4370887"/>
                  <a:gd name="connsiteY188" fmla="*/ 3568634 h 5862302"/>
                  <a:gd name="connsiteX189" fmla="*/ 345140 w 4370887"/>
                  <a:gd name="connsiteY189" fmla="*/ 3584169 h 5862302"/>
                  <a:gd name="connsiteX190" fmla="*/ 53537 w 4370887"/>
                  <a:gd name="connsiteY190" fmla="*/ 3655935 h 5862302"/>
                  <a:gd name="connsiteX191" fmla="*/ 41277 w 4370887"/>
                  <a:gd name="connsiteY191" fmla="*/ 3663811 h 5862302"/>
                  <a:gd name="connsiteX192" fmla="*/ 50910 w 4370887"/>
                  <a:gd name="connsiteY192" fmla="*/ 3702320 h 5862302"/>
                  <a:gd name="connsiteX193" fmla="*/ 245312 w 4370887"/>
                  <a:gd name="connsiteY193" fmla="*/ 3751331 h 5862302"/>
                  <a:gd name="connsiteX194" fmla="*/ 247454 w 4370887"/>
                  <a:gd name="connsiteY194" fmla="*/ 3752615 h 5862302"/>
                  <a:gd name="connsiteX195" fmla="*/ 251222 w 4370887"/>
                  <a:gd name="connsiteY195" fmla="*/ 3751676 h 5862302"/>
                  <a:gd name="connsiteX196" fmla="*/ 535764 w 4370887"/>
                  <a:gd name="connsiteY196" fmla="*/ 3669326 h 5862302"/>
                  <a:gd name="connsiteX197" fmla="*/ 576324 w 4370887"/>
                  <a:gd name="connsiteY197" fmla="*/ 3625826 h 5862302"/>
                  <a:gd name="connsiteX198" fmla="*/ 575582 w 4370887"/>
                  <a:gd name="connsiteY198" fmla="*/ 3625283 h 5862302"/>
                  <a:gd name="connsiteX199" fmla="*/ 429864 w 4370887"/>
                  <a:gd name="connsiteY199" fmla="*/ 3568634 h 5862302"/>
                  <a:gd name="connsiteX200" fmla="*/ 2025692 w 4370887"/>
                  <a:gd name="connsiteY200" fmla="*/ 3535152 h 5862302"/>
                  <a:gd name="connsiteX201" fmla="*/ 1855634 w 4370887"/>
                  <a:gd name="connsiteY201" fmla="*/ 3604042 h 5862302"/>
                  <a:gd name="connsiteX202" fmla="*/ 1774620 w 4370887"/>
                  <a:gd name="connsiteY202" fmla="*/ 3759595 h 5862302"/>
                  <a:gd name="connsiteX203" fmla="*/ 1779618 w 4370887"/>
                  <a:gd name="connsiteY203" fmla="*/ 3797607 h 5862302"/>
                  <a:gd name="connsiteX204" fmla="*/ 1800796 w 4370887"/>
                  <a:gd name="connsiteY204" fmla="*/ 3790516 h 5862302"/>
                  <a:gd name="connsiteX205" fmla="*/ 1974792 w 4370887"/>
                  <a:gd name="connsiteY205" fmla="*/ 3678690 h 5862302"/>
                  <a:gd name="connsiteX206" fmla="*/ 2063242 w 4370887"/>
                  <a:gd name="connsiteY206" fmla="*/ 3545753 h 5862302"/>
                  <a:gd name="connsiteX207" fmla="*/ 3566030 w 4370887"/>
                  <a:gd name="connsiteY207" fmla="*/ 3508841 h 5862302"/>
                  <a:gd name="connsiteX208" fmla="*/ 3559198 w 4370887"/>
                  <a:gd name="connsiteY208" fmla="*/ 3509174 h 5862302"/>
                  <a:gd name="connsiteX209" fmla="*/ 2702010 w 4370887"/>
                  <a:gd name="connsiteY209" fmla="*/ 3940343 h 5862302"/>
                  <a:gd name="connsiteX210" fmla="*/ 2737236 w 4370887"/>
                  <a:gd name="connsiteY210" fmla="*/ 3981179 h 5862302"/>
                  <a:gd name="connsiteX211" fmla="*/ 2769618 w 4370887"/>
                  <a:gd name="connsiteY211" fmla="*/ 4217434 h 5862302"/>
                  <a:gd name="connsiteX212" fmla="*/ 2765480 w 4370887"/>
                  <a:gd name="connsiteY212" fmla="*/ 4233400 h 5862302"/>
                  <a:gd name="connsiteX213" fmla="*/ 2786872 w 4370887"/>
                  <a:gd name="connsiteY213" fmla="*/ 4230156 h 5862302"/>
                  <a:gd name="connsiteX214" fmla="*/ 3199010 w 4370887"/>
                  <a:gd name="connsiteY214" fmla="*/ 4150212 h 5862302"/>
                  <a:gd name="connsiteX215" fmla="*/ 3570058 w 4370887"/>
                  <a:gd name="connsiteY215" fmla="*/ 4042472 h 5862302"/>
                  <a:gd name="connsiteX216" fmla="*/ 3749392 w 4370887"/>
                  <a:gd name="connsiteY216" fmla="*/ 3968340 h 5862302"/>
                  <a:gd name="connsiteX217" fmla="*/ 3737194 w 4370887"/>
                  <a:gd name="connsiteY217" fmla="*/ 3915512 h 5862302"/>
                  <a:gd name="connsiteX218" fmla="*/ 3807938 w 4370887"/>
                  <a:gd name="connsiteY218" fmla="*/ 3738021 h 5862302"/>
                  <a:gd name="connsiteX219" fmla="*/ 3831716 w 4370887"/>
                  <a:gd name="connsiteY219" fmla="*/ 3716985 h 5862302"/>
                  <a:gd name="connsiteX220" fmla="*/ 3828166 w 4370887"/>
                  <a:gd name="connsiteY220" fmla="*/ 3714634 h 5862302"/>
                  <a:gd name="connsiteX221" fmla="*/ 3566030 w 4370887"/>
                  <a:gd name="connsiteY221" fmla="*/ 3508841 h 5862302"/>
                  <a:gd name="connsiteX222" fmla="*/ 1615342 w 4370887"/>
                  <a:gd name="connsiteY222" fmla="*/ 3351800 h 5862302"/>
                  <a:gd name="connsiteX223" fmla="*/ 609912 w 4370887"/>
                  <a:gd name="connsiteY223" fmla="*/ 3625853 h 5862302"/>
                  <a:gd name="connsiteX224" fmla="*/ 621788 w 4370887"/>
                  <a:gd name="connsiteY224" fmla="*/ 3635453 h 5862302"/>
                  <a:gd name="connsiteX225" fmla="*/ 737314 w 4370887"/>
                  <a:gd name="connsiteY225" fmla="*/ 3852005 h 5862302"/>
                  <a:gd name="connsiteX226" fmla="*/ 737272 w 4370887"/>
                  <a:gd name="connsiteY226" fmla="*/ 3914439 h 5862302"/>
                  <a:gd name="connsiteX227" fmla="*/ 737864 w 4370887"/>
                  <a:gd name="connsiteY227" fmla="*/ 3914454 h 5862302"/>
                  <a:gd name="connsiteX228" fmla="*/ 1718870 w 4370887"/>
                  <a:gd name="connsiteY228" fmla="*/ 3817948 h 5862302"/>
                  <a:gd name="connsiteX229" fmla="*/ 1761946 w 4370887"/>
                  <a:gd name="connsiteY229" fmla="*/ 3803524 h 5862302"/>
                  <a:gd name="connsiteX230" fmla="*/ 1755902 w 4370887"/>
                  <a:gd name="connsiteY230" fmla="*/ 3760127 h 5862302"/>
                  <a:gd name="connsiteX231" fmla="*/ 1843340 w 4370887"/>
                  <a:gd name="connsiteY231" fmla="*/ 3590967 h 5862302"/>
                  <a:gd name="connsiteX232" fmla="*/ 1863834 w 4370887"/>
                  <a:gd name="connsiteY232" fmla="*/ 3575013 h 5862302"/>
                  <a:gd name="connsiteX233" fmla="*/ 1826478 w 4370887"/>
                  <a:gd name="connsiteY233" fmla="*/ 3504914 h 5862302"/>
                  <a:gd name="connsiteX234" fmla="*/ 1704908 w 4370887"/>
                  <a:gd name="connsiteY234" fmla="*/ 3384356 h 5862302"/>
                  <a:gd name="connsiteX235" fmla="*/ 1617228 w 4370887"/>
                  <a:gd name="connsiteY235" fmla="*/ 3353862 h 5862302"/>
                  <a:gd name="connsiteX236" fmla="*/ 2842182 w 4370887"/>
                  <a:gd name="connsiteY236" fmla="*/ 3255235 h 5862302"/>
                  <a:gd name="connsiteX237" fmla="*/ 2658414 w 4370887"/>
                  <a:gd name="connsiteY237" fmla="*/ 3256111 h 5862302"/>
                  <a:gd name="connsiteX238" fmla="*/ 2575536 w 4370887"/>
                  <a:gd name="connsiteY238" fmla="*/ 3256934 h 5862302"/>
                  <a:gd name="connsiteX239" fmla="*/ 2575924 w 4370887"/>
                  <a:gd name="connsiteY239" fmla="*/ 3268798 h 5862302"/>
                  <a:gd name="connsiteX240" fmla="*/ 2609752 w 4370887"/>
                  <a:gd name="connsiteY240" fmla="*/ 3839110 h 5862302"/>
                  <a:gd name="connsiteX241" fmla="*/ 2621098 w 4370887"/>
                  <a:gd name="connsiteY241" fmla="*/ 3922674 h 5862302"/>
                  <a:gd name="connsiteX242" fmla="*/ 2657828 w 4370887"/>
                  <a:gd name="connsiteY242" fmla="*/ 3921338 h 5862302"/>
                  <a:gd name="connsiteX243" fmla="*/ 2690454 w 4370887"/>
                  <a:gd name="connsiteY243" fmla="*/ 3926461 h 5862302"/>
                  <a:gd name="connsiteX244" fmla="*/ 3217802 w 4370887"/>
                  <a:gd name="connsiteY244" fmla="*/ 3660914 h 5862302"/>
                  <a:gd name="connsiteX245" fmla="*/ 3209216 w 4370887"/>
                  <a:gd name="connsiteY245" fmla="*/ 3520934 h 5862302"/>
                  <a:gd name="connsiteX246" fmla="*/ 3195514 w 4370887"/>
                  <a:gd name="connsiteY246" fmla="*/ 3281832 h 5862302"/>
                  <a:gd name="connsiteX247" fmla="*/ 3195398 w 4370887"/>
                  <a:gd name="connsiteY247" fmla="*/ 3279651 h 5862302"/>
                  <a:gd name="connsiteX248" fmla="*/ 3095850 w 4370887"/>
                  <a:gd name="connsiteY248" fmla="*/ 3275502 h 5862302"/>
                  <a:gd name="connsiteX249" fmla="*/ 2995324 w 4370887"/>
                  <a:gd name="connsiteY249" fmla="*/ 3266628 h 5862302"/>
                  <a:gd name="connsiteX250" fmla="*/ 2842182 w 4370887"/>
                  <a:gd name="connsiteY250" fmla="*/ 3255235 h 5862302"/>
                  <a:gd name="connsiteX251" fmla="*/ 1985528 w 4370887"/>
                  <a:gd name="connsiteY251" fmla="*/ 3219744 h 5862302"/>
                  <a:gd name="connsiteX252" fmla="*/ 1990904 w 4370887"/>
                  <a:gd name="connsiteY252" fmla="*/ 3230896 h 5862302"/>
                  <a:gd name="connsiteX253" fmla="*/ 1964020 w 4370887"/>
                  <a:gd name="connsiteY253" fmla="*/ 3305528 h 5862302"/>
                  <a:gd name="connsiteX254" fmla="*/ 1954162 w 4370887"/>
                  <a:gd name="connsiteY254" fmla="*/ 3310675 h 5862302"/>
                  <a:gd name="connsiteX255" fmla="*/ 1951474 w 4370887"/>
                  <a:gd name="connsiteY255" fmla="*/ 3309817 h 5862302"/>
                  <a:gd name="connsiteX256" fmla="*/ 1946096 w 4370887"/>
                  <a:gd name="connsiteY256" fmla="*/ 3299523 h 5862302"/>
                  <a:gd name="connsiteX257" fmla="*/ 1973878 w 4370887"/>
                  <a:gd name="connsiteY257" fmla="*/ 3224891 h 5862302"/>
                  <a:gd name="connsiteX258" fmla="*/ 1985528 w 4370887"/>
                  <a:gd name="connsiteY258" fmla="*/ 3219744 h 5862302"/>
                  <a:gd name="connsiteX259" fmla="*/ 3519180 w 4370887"/>
                  <a:gd name="connsiteY259" fmla="*/ 3216967 h 5862302"/>
                  <a:gd name="connsiteX260" fmla="*/ 3491500 w 4370887"/>
                  <a:gd name="connsiteY260" fmla="*/ 3225438 h 5862302"/>
                  <a:gd name="connsiteX261" fmla="*/ 3271852 w 4370887"/>
                  <a:gd name="connsiteY261" fmla="*/ 3276268 h 5862302"/>
                  <a:gd name="connsiteX262" fmla="*/ 3214012 w 4370887"/>
                  <a:gd name="connsiteY262" fmla="*/ 3279027 h 5862302"/>
                  <a:gd name="connsiteX263" fmla="*/ 3214092 w 4370887"/>
                  <a:gd name="connsiteY263" fmla="*/ 3280617 h 5862302"/>
                  <a:gd name="connsiteX264" fmla="*/ 3227794 w 4370887"/>
                  <a:gd name="connsiteY264" fmla="*/ 3520165 h 5862302"/>
                  <a:gd name="connsiteX265" fmla="*/ 3235876 w 4370887"/>
                  <a:gd name="connsiteY265" fmla="*/ 3651813 h 5862302"/>
                  <a:gd name="connsiteX266" fmla="*/ 3548470 w 4370887"/>
                  <a:gd name="connsiteY266" fmla="*/ 3494405 h 5862302"/>
                  <a:gd name="connsiteX267" fmla="*/ 3523408 w 4370887"/>
                  <a:gd name="connsiteY267" fmla="*/ 3264930 h 5862302"/>
                  <a:gd name="connsiteX268" fmla="*/ 2242514 w 4370887"/>
                  <a:gd name="connsiteY268" fmla="*/ 3215249 h 5862302"/>
                  <a:gd name="connsiteX269" fmla="*/ 2347856 w 4370887"/>
                  <a:gd name="connsiteY269" fmla="*/ 4043178 h 5862302"/>
                  <a:gd name="connsiteX270" fmla="*/ 2404440 w 4370887"/>
                  <a:gd name="connsiteY270" fmla="*/ 4000669 h 5862302"/>
                  <a:gd name="connsiteX271" fmla="*/ 2596276 w 4370887"/>
                  <a:gd name="connsiteY271" fmla="*/ 3923576 h 5862302"/>
                  <a:gd name="connsiteX272" fmla="*/ 2602934 w 4370887"/>
                  <a:gd name="connsiteY272" fmla="*/ 3923334 h 5862302"/>
                  <a:gd name="connsiteX273" fmla="*/ 2591856 w 4370887"/>
                  <a:gd name="connsiteY273" fmla="*/ 3841661 h 5862302"/>
                  <a:gd name="connsiteX274" fmla="*/ 2558600 w 4370887"/>
                  <a:gd name="connsiteY274" fmla="*/ 3269163 h 5862302"/>
                  <a:gd name="connsiteX275" fmla="*/ 2558308 w 4370887"/>
                  <a:gd name="connsiteY275" fmla="*/ 3257060 h 5862302"/>
                  <a:gd name="connsiteX276" fmla="*/ 2471144 w 4370887"/>
                  <a:gd name="connsiteY276" fmla="*/ 3253482 h 5862302"/>
                  <a:gd name="connsiteX277" fmla="*/ 2245084 w 4370887"/>
                  <a:gd name="connsiteY277" fmla="*/ 3216016 h 5862302"/>
                  <a:gd name="connsiteX278" fmla="*/ 3899536 w 4370887"/>
                  <a:gd name="connsiteY278" fmla="*/ 3160983 h 5862302"/>
                  <a:gd name="connsiteX279" fmla="*/ 3908310 w 4370887"/>
                  <a:gd name="connsiteY279" fmla="*/ 3170634 h 5862302"/>
                  <a:gd name="connsiteX280" fmla="*/ 3908310 w 4370887"/>
                  <a:gd name="connsiteY280" fmla="*/ 3227661 h 5862302"/>
                  <a:gd name="connsiteX281" fmla="*/ 3899536 w 4370887"/>
                  <a:gd name="connsiteY281" fmla="*/ 3237312 h 5862302"/>
                  <a:gd name="connsiteX282" fmla="*/ 3889884 w 4370887"/>
                  <a:gd name="connsiteY282" fmla="*/ 3227661 h 5862302"/>
                  <a:gd name="connsiteX283" fmla="*/ 3889884 w 4370887"/>
                  <a:gd name="connsiteY283" fmla="*/ 3170634 h 5862302"/>
                  <a:gd name="connsiteX284" fmla="*/ 3899536 w 4370887"/>
                  <a:gd name="connsiteY284" fmla="*/ 3160983 h 5862302"/>
                  <a:gd name="connsiteX285" fmla="*/ 2791086 w 4370887"/>
                  <a:gd name="connsiteY285" fmla="*/ 2879182 h 5862302"/>
                  <a:gd name="connsiteX286" fmla="*/ 2799358 w 4370887"/>
                  <a:gd name="connsiteY286" fmla="*/ 2887973 h 5862302"/>
                  <a:gd name="connsiteX287" fmla="*/ 2804320 w 4370887"/>
                  <a:gd name="connsiteY287" fmla="*/ 2957421 h 5862302"/>
                  <a:gd name="connsiteX288" fmla="*/ 2796876 w 4370887"/>
                  <a:gd name="connsiteY288" fmla="*/ 2967091 h 5862302"/>
                  <a:gd name="connsiteX289" fmla="*/ 2796048 w 4370887"/>
                  <a:gd name="connsiteY289" fmla="*/ 2967091 h 5862302"/>
                  <a:gd name="connsiteX290" fmla="*/ 2786950 w 4370887"/>
                  <a:gd name="connsiteY290" fmla="*/ 2959179 h 5862302"/>
                  <a:gd name="connsiteX291" fmla="*/ 2781986 w 4370887"/>
                  <a:gd name="connsiteY291" fmla="*/ 2888852 h 5862302"/>
                  <a:gd name="connsiteX292" fmla="*/ 2791086 w 4370887"/>
                  <a:gd name="connsiteY292" fmla="*/ 2879182 h 5862302"/>
                  <a:gd name="connsiteX293" fmla="*/ 2110068 w 4370887"/>
                  <a:gd name="connsiteY293" fmla="*/ 2865481 h 5862302"/>
                  <a:gd name="connsiteX294" fmla="*/ 2116252 w 4370887"/>
                  <a:gd name="connsiteY294" fmla="*/ 2877660 h 5862302"/>
                  <a:gd name="connsiteX295" fmla="*/ 2033222 w 4370887"/>
                  <a:gd name="connsiteY295" fmla="*/ 3103840 h 5862302"/>
                  <a:gd name="connsiteX296" fmla="*/ 2024388 w 4370887"/>
                  <a:gd name="connsiteY296" fmla="*/ 3109929 h 5862302"/>
                  <a:gd name="connsiteX297" fmla="*/ 2021738 w 4370887"/>
                  <a:gd name="connsiteY297" fmla="*/ 3109059 h 5862302"/>
                  <a:gd name="connsiteX298" fmla="*/ 2015556 w 4370887"/>
                  <a:gd name="connsiteY298" fmla="*/ 3097750 h 5862302"/>
                  <a:gd name="connsiteX299" fmla="*/ 2098586 w 4370887"/>
                  <a:gd name="connsiteY299" fmla="*/ 2870700 h 5862302"/>
                  <a:gd name="connsiteX300" fmla="*/ 2110068 w 4370887"/>
                  <a:gd name="connsiteY300" fmla="*/ 2865481 h 5862302"/>
                  <a:gd name="connsiteX301" fmla="*/ 3899536 w 4370887"/>
                  <a:gd name="connsiteY301" fmla="*/ 2581942 h 5862302"/>
                  <a:gd name="connsiteX302" fmla="*/ 3908310 w 4370887"/>
                  <a:gd name="connsiteY302" fmla="*/ 2590666 h 5862302"/>
                  <a:gd name="connsiteX303" fmla="*/ 3908310 w 4370887"/>
                  <a:gd name="connsiteY303" fmla="*/ 3035579 h 5862302"/>
                  <a:gd name="connsiteX304" fmla="*/ 3899536 w 4370887"/>
                  <a:gd name="connsiteY304" fmla="*/ 3044303 h 5862302"/>
                  <a:gd name="connsiteX305" fmla="*/ 3889884 w 4370887"/>
                  <a:gd name="connsiteY305" fmla="*/ 3035579 h 5862302"/>
                  <a:gd name="connsiteX306" fmla="*/ 3889884 w 4370887"/>
                  <a:gd name="connsiteY306" fmla="*/ 2590666 h 5862302"/>
                  <a:gd name="connsiteX307" fmla="*/ 3899536 w 4370887"/>
                  <a:gd name="connsiteY307" fmla="*/ 2581942 h 5862302"/>
                  <a:gd name="connsiteX308" fmla="*/ 2792378 w 4370887"/>
                  <a:gd name="connsiteY308" fmla="*/ 2490173 h 5862302"/>
                  <a:gd name="connsiteX309" fmla="*/ 2799504 w 4370887"/>
                  <a:gd name="connsiteY309" fmla="*/ 2499834 h 5862302"/>
                  <a:gd name="connsiteX310" fmla="*/ 2795050 w 4370887"/>
                  <a:gd name="connsiteY310" fmla="*/ 2810740 h 5862302"/>
                  <a:gd name="connsiteX311" fmla="*/ 2786142 w 4370887"/>
                  <a:gd name="connsiteY311" fmla="*/ 2820401 h 5862302"/>
                  <a:gd name="connsiteX312" fmla="*/ 2776342 w 4370887"/>
                  <a:gd name="connsiteY312" fmla="*/ 2811618 h 5862302"/>
                  <a:gd name="connsiteX313" fmla="*/ 2781688 w 4370887"/>
                  <a:gd name="connsiteY313" fmla="*/ 2498077 h 5862302"/>
                  <a:gd name="connsiteX314" fmla="*/ 2792378 w 4370887"/>
                  <a:gd name="connsiteY314" fmla="*/ 2490173 h 5862302"/>
                  <a:gd name="connsiteX315" fmla="*/ 3547476 w 4370887"/>
                  <a:gd name="connsiteY315" fmla="*/ 2200260 h 5862302"/>
                  <a:gd name="connsiteX316" fmla="*/ 3540658 w 4370887"/>
                  <a:gd name="connsiteY316" fmla="*/ 2215906 h 5862302"/>
                  <a:gd name="connsiteX317" fmla="*/ 3505568 w 4370887"/>
                  <a:gd name="connsiteY317" fmla="*/ 2746615 h 5862302"/>
                  <a:gd name="connsiteX318" fmla="*/ 3565120 w 4370887"/>
                  <a:gd name="connsiteY318" fmla="*/ 3484825 h 5862302"/>
                  <a:gd name="connsiteX319" fmla="*/ 3565878 w 4370887"/>
                  <a:gd name="connsiteY319" fmla="*/ 3490919 h 5862302"/>
                  <a:gd name="connsiteX320" fmla="*/ 3586188 w 4370887"/>
                  <a:gd name="connsiteY320" fmla="*/ 3491987 h 5862302"/>
                  <a:gd name="connsiteX321" fmla="*/ 3803482 w 4370887"/>
                  <a:gd name="connsiteY321" fmla="*/ 3630598 h 5862302"/>
                  <a:gd name="connsiteX322" fmla="*/ 3844286 w 4370887"/>
                  <a:gd name="connsiteY322" fmla="*/ 3705864 h 5862302"/>
                  <a:gd name="connsiteX323" fmla="*/ 3863722 w 4370887"/>
                  <a:gd name="connsiteY323" fmla="*/ 3688670 h 5862302"/>
                  <a:gd name="connsiteX324" fmla="*/ 4041194 w 4370887"/>
                  <a:gd name="connsiteY324" fmla="*/ 3658860 h 5862302"/>
                  <a:gd name="connsiteX325" fmla="*/ 4042724 w 4370887"/>
                  <a:gd name="connsiteY325" fmla="*/ 3662878 h 5862302"/>
                  <a:gd name="connsiteX326" fmla="*/ 4061592 w 4370887"/>
                  <a:gd name="connsiteY326" fmla="*/ 3604736 h 5862302"/>
                  <a:gd name="connsiteX327" fmla="*/ 4093076 w 4370887"/>
                  <a:gd name="connsiteY327" fmla="*/ 3424008 h 5862302"/>
                  <a:gd name="connsiteX328" fmla="*/ 4093952 w 4370887"/>
                  <a:gd name="connsiteY328" fmla="*/ 3415256 h 5862302"/>
                  <a:gd name="connsiteX329" fmla="*/ 4110590 w 4370887"/>
                  <a:gd name="connsiteY329" fmla="*/ 2695846 h 5862302"/>
                  <a:gd name="connsiteX330" fmla="*/ 4080038 w 4370887"/>
                  <a:gd name="connsiteY330" fmla="*/ 2446811 h 5862302"/>
                  <a:gd name="connsiteX331" fmla="*/ 4034416 w 4370887"/>
                  <a:gd name="connsiteY331" fmla="*/ 2261456 h 5862302"/>
                  <a:gd name="connsiteX332" fmla="*/ 3950288 w 4370887"/>
                  <a:gd name="connsiteY332" fmla="*/ 2310562 h 5862302"/>
                  <a:gd name="connsiteX333" fmla="*/ 3838728 w 4370887"/>
                  <a:gd name="connsiteY333" fmla="*/ 2329481 h 5862302"/>
                  <a:gd name="connsiteX334" fmla="*/ 3583484 w 4370887"/>
                  <a:gd name="connsiteY334" fmla="*/ 2235872 h 5862302"/>
                  <a:gd name="connsiteX335" fmla="*/ 2197262 w 4370887"/>
                  <a:gd name="connsiteY335" fmla="*/ 2178205 h 5862302"/>
                  <a:gd name="connsiteX336" fmla="*/ 2142740 w 4370887"/>
                  <a:gd name="connsiteY336" fmla="*/ 2208151 h 5862302"/>
                  <a:gd name="connsiteX337" fmla="*/ 2012808 w 4370887"/>
                  <a:gd name="connsiteY337" fmla="*/ 2237322 h 5862302"/>
                  <a:gd name="connsiteX338" fmla="*/ 1960790 w 4370887"/>
                  <a:gd name="connsiteY338" fmla="*/ 2231949 h 5862302"/>
                  <a:gd name="connsiteX339" fmla="*/ 1920822 w 4370887"/>
                  <a:gd name="connsiteY339" fmla="*/ 2218178 h 5862302"/>
                  <a:gd name="connsiteX340" fmla="*/ 1883762 w 4370887"/>
                  <a:gd name="connsiteY340" fmla="*/ 2306356 h 5862302"/>
                  <a:gd name="connsiteX341" fmla="*/ 1843438 w 4370887"/>
                  <a:gd name="connsiteY341" fmla="*/ 2430661 h 5862302"/>
                  <a:gd name="connsiteX342" fmla="*/ 1629974 w 4370887"/>
                  <a:gd name="connsiteY342" fmla="*/ 3327456 h 5862302"/>
                  <a:gd name="connsiteX343" fmla="*/ 1628354 w 4370887"/>
                  <a:gd name="connsiteY343" fmla="*/ 3336632 h 5862302"/>
                  <a:gd name="connsiteX344" fmla="*/ 1647890 w 4370887"/>
                  <a:gd name="connsiteY344" fmla="*/ 3340494 h 5862302"/>
                  <a:gd name="connsiteX345" fmla="*/ 1842818 w 4370887"/>
                  <a:gd name="connsiteY345" fmla="*/ 3496825 h 5862302"/>
                  <a:gd name="connsiteX346" fmla="*/ 1878258 w 4370887"/>
                  <a:gd name="connsiteY346" fmla="*/ 3563786 h 5862302"/>
                  <a:gd name="connsiteX347" fmla="*/ 1887872 w 4370887"/>
                  <a:gd name="connsiteY347" fmla="*/ 3556302 h 5862302"/>
                  <a:gd name="connsiteX348" fmla="*/ 2028834 w 4370887"/>
                  <a:gd name="connsiteY348" fmla="*/ 3517051 h 5862302"/>
                  <a:gd name="connsiteX349" fmla="*/ 2071946 w 4370887"/>
                  <a:gd name="connsiteY349" fmla="*/ 3529863 h 5862302"/>
                  <a:gd name="connsiteX350" fmla="*/ 2137782 w 4370887"/>
                  <a:gd name="connsiteY350" fmla="*/ 3402651 h 5862302"/>
                  <a:gd name="connsiteX351" fmla="*/ 2217302 w 4370887"/>
                  <a:gd name="connsiteY351" fmla="*/ 3207774 h 5862302"/>
                  <a:gd name="connsiteX352" fmla="*/ 2220144 w 4370887"/>
                  <a:gd name="connsiteY352" fmla="*/ 3198841 h 5862302"/>
                  <a:gd name="connsiteX353" fmla="*/ 2218626 w 4370887"/>
                  <a:gd name="connsiteY353" fmla="*/ 3189028 h 5862302"/>
                  <a:gd name="connsiteX354" fmla="*/ 2138610 w 4370887"/>
                  <a:gd name="connsiteY354" fmla="*/ 2718009 h 5862302"/>
                  <a:gd name="connsiteX355" fmla="*/ 2172266 w 4370887"/>
                  <a:gd name="connsiteY355" fmla="*/ 2236183 h 5862302"/>
                  <a:gd name="connsiteX356" fmla="*/ 2408818 w 4370887"/>
                  <a:gd name="connsiteY356" fmla="*/ 2146623 h 5862302"/>
                  <a:gd name="connsiteX357" fmla="*/ 2231126 w 4370887"/>
                  <a:gd name="connsiteY357" fmla="*/ 2161197 h 5862302"/>
                  <a:gd name="connsiteX358" fmla="*/ 2224252 w 4370887"/>
                  <a:gd name="connsiteY358" fmla="*/ 2162919 h 5862302"/>
                  <a:gd name="connsiteX359" fmla="*/ 2188606 w 4370887"/>
                  <a:gd name="connsiteY359" fmla="*/ 2245320 h 5862302"/>
                  <a:gd name="connsiteX360" fmla="*/ 2156112 w 4370887"/>
                  <a:gd name="connsiteY360" fmla="*/ 2715380 h 5862302"/>
                  <a:gd name="connsiteX361" fmla="*/ 2233460 w 4370887"/>
                  <a:gd name="connsiteY361" fmla="*/ 3168881 h 5862302"/>
                  <a:gd name="connsiteX362" fmla="*/ 2237264 w 4370887"/>
                  <a:gd name="connsiteY362" fmla="*/ 3193281 h 5862302"/>
                  <a:gd name="connsiteX363" fmla="*/ 2238990 w 4370887"/>
                  <a:gd name="connsiteY363" fmla="*/ 3195197 h 5862302"/>
                  <a:gd name="connsiteX364" fmla="*/ 2264788 w 4370887"/>
                  <a:gd name="connsiteY364" fmla="*/ 3202679 h 5862302"/>
                  <a:gd name="connsiteX365" fmla="*/ 2472020 w 4370887"/>
                  <a:gd name="connsiteY365" fmla="*/ 3235954 h 5862302"/>
                  <a:gd name="connsiteX366" fmla="*/ 2559310 w 4370887"/>
                  <a:gd name="connsiteY366" fmla="*/ 3239131 h 5862302"/>
                  <a:gd name="connsiteX367" fmla="*/ 2565786 w 4370887"/>
                  <a:gd name="connsiteY367" fmla="*/ 3239038 h 5862302"/>
                  <a:gd name="connsiteX368" fmla="*/ 2566612 w 4370887"/>
                  <a:gd name="connsiteY368" fmla="*/ 3238189 h 5862302"/>
                  <a:gd name="connsiteX369" fmla="*/ 2567464 w 4370887"/>
                  <a:gd name="connsiteY369" fmla="*/ 3238189 h 5862302"/>
                  <a:gd name="connsiteX370" fmla="*/ 2568178 w 4370887"/>
                  <a:gd name="connsiteY370" fmla="*/ 3239004 h 5862302"/>
                  <a:gd name="connsiteX371" fmla="*/ 2658414 w 4370887"/>
                  <a:gd name="connsiteY371" fmla="*/ 3237707 h 5862302"/>
                  <a:gd name="connsiteX372" fmla="*/ 2843058 w 4370887"/>
                  <a:gd name="connsiteY372" fmla="*/ 3237707 h 5862302"/>
                  <a:gd name="connsiteX373" fmla="*/ 2997074 w 4370887"/>
                  <a:gd name="connsiteY373" fmla="*/ 3249100 h 5862302"/>
                  <a:gd name="connsiteX374" fmla="*/ 3270102 w 4370887"/>
                  <a:gd name="connsiteY374" fmla="*/ 3258740 h 5862302"/>
                  <a:gd name="connsiteX375" fmla="*/ 3486250 w 4370887"/>
                  <a:gd name="connsiteY375" fmla="*/ 3207910 h 5862302"/>
                  <a:gd name="connsiteX376" fmla="*/ 3516878 w 4370887"/>
                  <a:gd name="connsiteY376" fmla="*/ 3198270 h 5862302"/>
                  <a:gd name="connsiteX377" fmla="*/ 3517562 w 4370887"/>
                  <a:gd name="connsiteY377" fmla="*/ 3198612 h 5862302"/>
                  <a:gd name="connsiteX378" fmla="*/ 3514192 w 4370887"/>
                  <a:gd name="connsiteY378" fmla="*/ 3160389 h 5862302"/>
                  <a:gd name="connsiteX379" fmla="*/ 3487182 w 4370887"/>
                  <a:gd name="connsiteY379" fmla="*/ 2747490 h 5862302"/>
                  <a:gd name="connsiteX380" fmla="*/ 3529208 w 4370887"/>
                  <a:gd name="connsiteY380" fmla="*/ 2193863 h 5862302"/>
                  <a:gd name="connsiteX381" fmla="*/ 2948734 w 4370887"/>
                  <a:gd name="connsiteY381" fmla="*/ 2185117 h 5862302"/>
                  <a:gd name="connsiteX382" fmla="*/ 2805148 w 4370887"/>
                  <a:gd name="connsiteY382" fmla="*/ 2192989 h 5862302"/>
                  <a:gd name="connsiteX383" fmla="*/ 2672942 w 4370887"/>
                  <a:gd name="connsiteY383" fmla="*/ 2176371 h 5862302"/>
                  <a:gd name="connsiteX384" fmla="*/ 2408818 w 4370887"/>
                  <a:gd name="connsiteY384" fmla="*/ 2146623 h 5862302"/>
                  <a:gd name="connsiteX385" fmla="*/ 2358756 w 4370887"/>
                  <a:gd name="connsiteY385" fmla="*/ 1769577 h 5862302"/>
                  <a:gd name="connsiteX386" fmla="*/ 2280406 w 4370887"/>
                  <a:gd name="connsiteY386" fmla="*/ 1797020 h 5862302"/>
                  <a:gd name="connsiteX387" fmla="*/ 2051852 w 4370887"/>
                  <a:gd name="connsiteY387" fmla="*/ 1989563 h 5862302"/>
                  <a:gd name="connsiteX388" fmla="*/ 1932212 w 4370887"/>
                  <a:gd name="connsiteY388" fmla="*/ 2191077 h 5862302"/>
                  <a:gd name="connsiteX389" fmla="*/ 1928194 w 4370887"/>
                  <a:gd name="connsiteY389" fmla="*/ 2200635 h 5862302"/>
                  <a:gd name="connsiteX390" fmla="*/ 1998570 w 4370887"/>
                  <a:gd name="connsiteY390" fmla="*/ 2218446 h 5862302"/>
                  <a:gd name="connsiteX391" fmla="*/ 2255114 w 4370887"/>
                  <a:gd name="connsiteY391" fmla="*/ 2110986 h 5862302"/>
                  <a:gd name="connsiteX392" fmla="*/ 2370834 w 4370887"/>
                  <a:gd name="connsiteY392" fmla="*/ 1797897 h 5862302"/>
                  <a:gd name="connsiteX393" fmla="*/ 3519322 w 4370887"/>
                  <a:gd name="connsiteY393" fmla="*/ 1746713 h 5862302"/>
                  <a:gd name="connsiteX394" fmla="*/ 3489994 w 4370887"/>
                  <a:gd name="connsiteY394" fmla="*/ 1792487 h 5862302"/>
                  <a:gd name="connsiteX395" fmla="*/ 3461106 w 4370887"/>
                  <a:gd name="connsiteY395" fmla="*/ 1983915 h 5862302"/>
                  <a:gd name="connsiteX396" fmla="*/ 3594848 w 4370887"/>
                  <a:gd name="connsiteY396" fmla="*/ 2221874 h 5862302"/>
                  <a:gd name="connsiteX397" fmla="*/ 3988906 w 4370887"/>
                  <a:gd name="connsiteY397" fmla="*/ 2273737 h 5862302"/>
                  <a:gd name="connsiteX398" fmla="*/ 4030292 w 4370887"/>
                  <a:gd name="connsiteY398" fmla="*/ 2244708 h 5862302"/>
                  <a:gd name="connsiteX399" fmla="*/ 4027728 w 4370887"/>
                  <a:gd name="connsiteY399" fmla="*/ 2234289 h 5862302"/>
                  <a:gd name="connsiteX400" fmla="*/ 3857516 w 4370887"/>
                  <a:gd name="connsiteY400" fmla="*/ 1920423 h 5862302"/>
                  <a:gd name="connsiteX401" fmla="*/ 3565298 w 4370887"/>
                  <a:gd name="connsiteY401" fmla="*/ 1751811 h 5862302"/>
                  <a:gd name="connsiteX402" fmla="*/ 3177774 w 4370887"/>
                  <a:gd name="connsiteY402" fmla="*/ 1736664 h 5862302"/>
                  <a:gd name="connsiteX403" fmla="*/ 3175910 w 4370887"/>
                  <a:gd name="connsiteY403" fmla="*/ 1740044 h 5862302"/>
                  <a:gd name="connsiteX404" fmla="*/ 2865598 w 4370887"/>
                  <a:gd name="connsiteY404" fmla="*/ 1897793 h 5862302"/>
                  <a:gd name="connsiteX405" fmla="*/ 2835958 w 4370887"/>
                  <a:gd name="connsiteY405" fmla="*/ 1896339 h 5862302"/>
                  <a:gd name="connsiteX406" fmla="*/ 2829632 w 4370887"/>
                  <a:gd name="connsiteY406" fmla="*/ 1917430 h 5862302"/>
                  <a:gd name="connsiteX407" fmla="*/ 2802242 w 4370887"/>
                  <a:gd name="connsiteY407" fmla="*/ 2109072 h 5862302"/>
                  <a:gd name="connsiteX408" fmla="*/ 2812144 w 4370887"/>
                  <a:gd name="connsiteY408" fmla="*/ 2174314 h 5862302"/>
                  <a:gd name="connsiteX409" fmla="*/ 2945232 w 4370887"/>
                  <a:gd name="connsiteY409" fmla="*/ 2167625 h 5862302"/>
                  <a:gd name="connsiteX410" fmla="*/ 3379602 w 4370887"/>
                  <a:gd name="connsiteY410" fmla="*/ 2153358 h 5862302"/>
                  <a:gd name="connsiteX411" fmla="*/ 3526286 w 4370887"/>
                  <a:gd name="connsiteY411" fmla="*/ 2176875 h 5862302"/>
                  <a:gd name="connsiteX412" fmla="*/ 3490280 w 4370887"/>
                  <a:gd name="connsiteY412" fmla="*/ 2124548 h 5862302"/>
                  <a:gd name="connsiteX413" fmla="*/ 3443624 w 4370887"/>
                  <a:gd name="connsiteY413" fmla="*/ 1985665 h 5862302"/>
                  <a:gd name="connsiteX414" fmla="*/ 3474602 w 4370887"/>
                  <a:gd name="connsiteY414" fmla="*/ 1784395 h 5862302"/>
                  <a:gd name="connsiteX415" fmla="*/ 3500230 w 4370887"/>
                  <a:gd name="connsiteY415" fmla="*/ 1744596 h 5862302"/>
                  <a:gd name="connsiteX416" fmla="*/ 3444194 w 4370887"/>
                  <a:gd name="connsiteY416" fmla="*/ 1738382 h 5862302"/>
                  <a:gd name="connsiteX417" fmla="*/ 2573762 w 4370887"/>
                  <a:gd name="connsiteY417" fmla="*/ 1730505 h 5862302"/>
                  <a:gd name="connsiteX418" fmla="*/ 2423144 w 4370887"/>
                  <a:gd name="connsiteY418" fmla="*/ 1747025 h 5862302"/>
                  <a:gd name="connsiteX419" fmla="*/ 2375714 w 4370887"/>
                  <a:gd name="connsiteY419" fmla="*/ 1763637 h 5862302"/>
                  <a:gd name="connsiteX420" fmla="*/ 2387746 w 4370887"/>
                  <a:gd name="connsiteY420" fmla="*/ 1792119 h 5862302"/>
                  <a:gd name="connsiteX421" fmla="*/ 2267406 w 4370887"/>
                  <a:gd name="connsiteY421" fmla="*/ 2125023 h 5862302"/>
                  <a:gd name="connsiteX422" fmla="*/ 2249318 w 4370887"/>
                  <a:gd name="connsiteY422" fmla="*/ 2139338 h 5862302"/>
                  <a:gd name="connsiteX423" fmla="*/ 2252664 w 4370887"/>
                  <a:gd name="connsiteY423" fmla="*/ 2138708 h 5862302"/>
                  <a:gd name="connsiteX424" fmla="*/ 2676446 w 4370887"/>
                  <a:gd name="connsiteY424" fmla="*/ 2158879 h 5862302"/>
                  <a:gd name="connsiteX425" fmla="*/ 2793568 w 4370887"/>
                  <a:gd name="connsiteY425" fmla="*/ 2173109 h 5862302"/>
                  <a:gd name="connsiteX426" fmla="*/ 2784098 w 4370887"/>
                  <a:gd name="connsiteY426" fmla="*/ 2111994 h 5862302"/>
                  <a:gd name="connsiteX427" fmla="*/ 2811960 w 4370887"/>
                  <a:gd name="connsiteY427" fmla="*/ 1915191 h 5862302"/>
                  <a:gd name="connsiteX428" fmla="*/ 2818444 w 4370887"/>
                  <a:gd name="connsiteY428" fmla="*/ 1893932 h 5862302"/>
                  <a:gd name="connsiteX429" fmla="*/ 2768956 w 4370887"/>
                  <a:gd name="connsiteY429" fmla="*/ 1884757 h 5862302"/>
                  <a:gd name="connsiteX430" fmla="*/ 2661262 w 4370887"/>
                  <a:gd name="connsiteY430" fmla="*/ 1806463 h 5862302"/>
                  <a:gd name="connsiteX431" fmla="*/ 2626634 w 4370887"/>
                  <a:gd name="connsiteY431" fmla="*/ 1732492 h 5862302"/>
                  <a:gd name="connsiteX432" fmla="*/ 2626310 w 4370887"/>
                  <a:gd name="connsiteY432" fmla="*/ 1731278 h 5862302"/>
                  <a:gd name="connsiteX433" fmla="*/ 2858154 w 4370887"/>
                  <a:gd name="connsiteY433" fmla="*/ 1256110 h 5862302"/>
                  <a:gd name="connsiteX434" fmla="*/ 2862860 w 4370887"/>
                  <a:gd name="connsiteY434" fmla="*/ 1787369 h 5862302"/>
                  <a:gd name="connsiteX435" fmla="*/ 2841274 w 4370887"/>
                  <a:gd name="connsiteY435" fmla="*/ 1877508 h 5862302"/>
                  <a:gd name="connsiteX436" fmla="*/ 2908268 w 4370887"/>
                  <a:gd name="connsiteY436" fmla="*/ 1876910 h 5862302"/>
                  <a:gd name="connsiteX437" fmla="*/ 3160046 w 4370887"/>
                  <a:gd name="connsiteY437" fmla="*/ 1732548 h 5862302"/>
                  <a:gd name="connsiteX438" fmla="*/ 3163724 w 4370887"/>
                  <a:gd name="connsiteY438" fmla="*/ 1725752 h 5862302"/>
                  <a:gd name="connsiteX439" fmla="*/ 3047256 w 4370887"/>
                  <a:gd name="connsiteY439" fmla="*/ 1324718 h 5862302"/>
                  <a:gd name="connsiteX440" fmla="*/ 3034704 w 4370887"/>
                  <a:gd name="connsiteY440" fmla="*/ 1327333 h 5862302"/>
                  <a:gd name="connsiteX441" fmla="*/ 2982752 w 4370887"/>
                  <a:gd name="connsiteY441" fmla="*/ 1326896 h 5862302"/>
                  <a:gd name="connsiteX442" fmla="*/ 2858154 w 4370887"/>
                  <a:gd name="connsiteY442" fmla="*/ 1256110 h 5862302"/>
                  <a:gd name="connsiteX443" fmla="*/ 2836390 w 4370887"/>
                  <a:gd name="connsiteY443" fmla="*/ 1239224 h 5862302"/>
                  <a:gd name="connsiteX444" fmla="*/ 2782710 w 4370887"/>
                  <a:gd name="connsiteY444" fmla="*/ 1299422 h 5862302"/>
                  <a:gd name="connsiteX445" fmla="*/ 2574230 w 4370887"/>
                  <a:gd name="connsiteY445" fmla="*/ 1438343 h 5862302"/>
                  <a:gd name="connsiteX446" fmla="*/ 2562456 w 4370887"/>
                  <a:gd name="connsiteY446" fmla="*/ 1443220 h 5862302"/>
                  <a:gd name="connsiteX447" fmla="*/ 2642064 w 4370887"/>
                  <a:gd name="connsiteY447" fmla="*/ 1720003 h 5862302"/>
                  <a:gd name="connsiteX448" fmla="*/ 2641758 w 4370887"/>
                  <a:gd name="connsiteY448" fmla="*/ 1721378 h 5862302"/>
                  <a:gd name="connsiteX449" fmla="*/ 2642924 w 4370887"/>
                  <a:gd name="connsiteY449" fmla="*/ 1722159 h 5862302"/>
                  <a:gd name="connsiteX450" fmla="*/ 2777592 w 4370887"/>
                  <a:gd name="connsiteY450" fmla="*/ 1868395 h 5862302"/>
                  <a:gd name="connsiteX451" fmla="*/ 2823682 w 4370887"/>
                  <a:gd name="connsiteY451" fmla="*/ 1876254 h 5862302"/>
                  <a:gd name="connsiteX452" fmla="*/ 2849682 w 4370887"/>
                  <a:gd name="connsiteY452" fmla="*/ 1760602 h 5862302"/>
                  <a:gd name="connsiteX453" fmla="*/ 2836512 w 4370887"/>
                  <a:gd name="connsiteY453" fmla="*/ 1239757 h 5862302"/>
                  <a:gd name="connsiteX454" fmla="*/ 2268128 w 4370887"/>
                  <a:gd name="connsiteY454" fmla="*/ 835878 h 5862302"/>
                  <a:gd name="connsiteX455" fmla="*/ 2254034 w 4370887"/>
                  <a:gd name="connsiteY455" fmla="*/ 842767 h 5862302"/>
                  <a:gd name="connsiteX456" fmla="*/ 2225846 w 4370887"/>
                  <a:gd name="connsiteY456" fmla="*/ 887547 h 5862302"/>
                  <a:gd name="connsiteX457" fmla="*/ 2224966 w 4370887"/>
                  <a:gd name="connsiteY457" fmla="*/ 903047 h 5862302"/>
                  <a:gd name="connsiteX458" fmla="*/ 2238178 w 4370887"/>
                  <a:gd name="connsiteY458" fmla="*/ 910798 h 5862302"/>
                  <a:gd name="connsiteX459" fmla="*/ 2297196 w 4370887"/>
                  <a:gd name="connsiteY459" fmla="*/ 910798 h 5862302"/>
                  <a:gd name="connsiteX460" fmla="*/ 2310410 w 4370887"/>
                  <a:gd name="connsiteY460" fmla="*/ 903047 h 5862302"/>
                  <a:gd name="connsiteX461" fmla="*/ 2309528 w 4370887"/>
                  <a:gd name="connsiteY461" fmla="*/ 887547 h 5862302"/>
                  <a:gd name="connsiteX462" fmla="*/ 2281342 w 4370887"/>
                  <a:gd name="connsiteY462" fmla="*/ 842767 h 5862302"/>
                  <a:gd name="connsiteX463" fmla="*/ 2268128 w 4370887"/>
                  <a:gd name="connsiteY463" fmla="*/ 835878 h 5862302"/>
                  <a:gd name="connsiteX464" fmla="*/ 2868490 w 4370887"/>
                  <a:gd name="connsiteY464" fmla="*/ 758749 h 5862302"/>
                  <a:gd name="connsiteX465" fmla="*/ 2560546 w 4370887"/>
                  <a:gd name="connsiteY465" fmla="*/ 1424253 h 5862302"/>
                  <a:gd name="connsiteX466" fmla="*/ 2922886 w 4370887"/>
                  <a:gd name="connsiteY466" fmla="*/ 952270 h 5862302"/>
                  <a:gd name="connsiteX467" fmla="*/ 2868490 w 4370887"/>
                  <a:gd name="connsiteY467" fmla="*/ 758749 h 5862302"/>
                  <a:gd name="connsiteX468" fmla="*/ 2469240 w 4370887"/>
                  <a:gd name="connsiteY468" fmla="*/ 710513 h 5862302"/>
                  <a:gd name="connsiteX469" fmla="*/ 2595476 w 4370887"/>
                  <a:gd name="connsiteY469" fmla="*/ 719705 h 5862302"/>
                  <a:gd name="connsiteX470" fmla="*/ 2610380 w 4370887"/>
                  <a:gd name="connsiteY470" fmla="*/ 740968 h 5862302"/>
                  <a:gd name="connsiteX471" fmla="*/ 2591970 w 4370887"/>
                  <a:gd name="connsiteY471" fmla="*/ 755144 h 5862302"/>
                  <a:gd name="connsiteX472" fmla="*/ 2589340 w 4370887"/>
                  <a:gd name="connsiteY472" fmla="*/ 755144 h 5862302"/>
                  <a:gd name="connsiteX473" fmla="*/ 2413136 w 4370887"/>
                  <a:gd name="connsiteY473" fmla="*/ 751600 h 5862302"/>
                  <a:gd name="connsiteX474" fmla="*/ 2392972 w 4370887"/>
                  <a:gd name="connsiteY474" fmla="*/ 736538 h 5862302"/>
                  <a:gd name="connsiteX475" fmla="*/ 2408752 w 4370887"/>
                  <a:gd name="connsiteY475" fmla="*/ 715275 h 5862302"/>
                  <a:gd name="connsiteX476" fmla="*/ 2469240 w 4370887"/>
                  <a:gd name="connsiteY476" fmla="*/ 710513 h 5862302"/>
                  <a:gd name="connsiteX477" fmla="*/ 3153402 w 4370887"/>
                  <a:gd name="connsiteY477" fmla="*/ 558996 h 5862302"/>
                  <a:gd name="connsiteX478" fmla="*/ 3040490 w 4370887"/>
                  <a:gd name="connsiteY478" fmla="*/ 628891 h 5862302"/>
                  <a:gd name="connsiteX479" fmla="*/ 3015982 w 4370887"/>
                  <a:gd name="connsiteY479" fmla="*/ 773050 h 5862302"/>
                  <a:gd name="connsiteX480" fmla="*/ 3100010 w 4370887"/>
                  <a:gd name="connsiteY480" fmla="*/ 878766 h 5862302"/>
                  <a:gd name="connsiteX481" fmla="*/ 3238306 w 4370887"/>
                  <a:gd name="connsiteY481" fmla="*/ 752955 h 5862302"/>
                  <a:gd name="connsiteX482" fmla="*/ 3198042 w 4370887"/>
                  <a:gd name="connsiteY482" fmla="*/ 571228 h 5862302"/>
                  <a:gd name="connsiteX483" fmla="*/ 3153402 w 4370887"/>
                  <a:gd name="connsiteY483" fmla="*/ 558996 h 5862302"/>
                  <a:gd name="connsiteX484" fmla="*/ 3162224 w 4370887"/>
                  <a:gd name="connsiteY484" fmla="*/ 541263 h 5862302"/>
                  <a:gd name="connsiteX485" fmla="*/ 3207672 w 4370887"/>
                  <a:gd name="connsiteY485" fmla="*/ 556375 h 5862302"/>
                  <a:gd name="connsiteX486" fmla="*/ 3254938 w 4370887"/>
                  <a:gd name="connsiteY486" fmla="*/ 759944 h 5862302"/>
                  <a:gd name="connsiteX487" fmla="*/ 3103510 w 4370887"/>
                  <a:gd name="connsiteY487" fmla="*/ 897113 h 5862302"/>
                  <a:gd name="connsiteX488" fmla="*/ 3100010 w 4370887"/>
                  <a:gd name="connsiteY488" fmla="*/ 897987 h 5862302"/>
                  <a:gd name="connsiteX489" fmla="*/ 3095634 w 4370887"/>
                  <a:gd name="connsiteY489" fmla="*/ 896240 h 5862302"/>
                  <a:gd name="connsiteX490" fmla="*/ 2998476 w 4370887"/>
                  <a:gd name="connsiteY490" fmla="*/ 777418 h 5862302"/>
                  <a:gd name="connsiteX491" fmla="*/ 3024734 w 4370887"/>
                  <a:gd name="connsiteY491" fmla="*/ 619281 h 5862302"/>
                  <a:gd name="connsiteX492" fmla="*/ 3162224 w 4370887"/>
                  <a:gd name="connsiteY492" fmla="*/ 541263 h 5862302"/>
                  <a:gd name="connsiteX493" fmla="*/ 3131040 w 4370887"/>
                  <a:gd name="connsiteY493" fmla="*/ 185797 h 5862302"/>
                  <a:gd name="connsiteX494" fmla="*/ 3129018 w 4370887"/>
                  <a:gd name="connsiteY494" fmla="*/ 187803 h 5862302"/>
                  <a:gd name="connsiteX495" fmla="*/ 2921130 w 4370887"/>
                  <a:gd name="connsiteY495" fmla="*/ 439132 h 5862302"/>
                  <a:gd name="connsiteX496" fmla="*/ 2881650 w 4370887"/>
                  <a:gd name="connsiteY496" fmla="*/ 744738 h 5862302"/>
                  <a:gd name="connsiteX497" fmla="*/ 2940432 w 4370887"/>
                  <a:gd name="connsiteY497" fmla="*/ 952270 h 5862302"/>
                  <a:gd name="connsiteX498" fmla="*/ 2891004 w 4370887"/>
                  <a:gd name="connsiteY498" fmla="*/ 1154323 h 5862302"/>
                  <a:gd name="connsiteX499" fmla="*/ 2850878 w 4370887"/>
                  <a:gd name="connsiteY499" fmla="*/ 1218430 h 5862302"/>
                  <a:gd name="connsiteX500" fmla="*/ 2884390 w 4370887"/>
                  <a:gd name="connsiteY500" fmla="*/ 1256781 h 5862302"/>
                  <a:gd name="connsiteX501" fmla="*/ 3029682 w 4370887"/>
                  <a:gd name="connsiteY501" fmla="*/ 1310060 h 5862302"/>
                  <a:gd name="connsiteX502" fmla="*/ 3043764 w 4370887"/>
                  <a:gd name="connsiteY502" fmla="*/ 1307506 h 5862302"/>
                  <a:gd name="connsiteX503" fmla="*/ 3041022 w 4370887"/>
                  <a:gd name="connsiteY503" fmla="*/ 1285291 h 5862302"/>
                  <a:gd name="connsiteX504" fmla="*/ 3081658 w 4370887"/>
                  <a:gd name="connsiteY504" fmla="*/ 1207138 h 5862302"/>
                  <a:gd name="connsiteX505" fmla="*/ 3304958 w 4370887"/>
                  <a:gd name="connsiteY505" fmla="*/ 948081 h 5862302"/>
                  <a:gd name="connsiteX506" fmla="*/ 3318094 w 4370887"/>
                  <a:gd name="connsiteY506" fmla="*/ 442218 h 5862302"/>
                  <a:gd name="connsiteX507" fmla="*/ 3187178 w 4370887"/>
                  <a:gd name="connsiteY507" fmla="*/ 238079 h 5862302"/>
                  <a:gd name="connsiteX508" fmla="*/ 2497868 w 4370887"/>
                  <a:gd name="connsiteY508" fmla="*/ 66024 h 5862302"/>
                  <a:gd name="connsiteX509" fmla="*/ 2459784 w 4370887"/>
                  <a:gd name="connsiteY509" fmla="*/ 81090 h 5862302"/>
                  <a:gd name="connsiteX510" fmla="*/ 2230492 w 4370887"/>
                  <a:gd name="connsiteY510" fmla="*/ 306563 h 5862302"/>
                  <a:gd name="connsiteX511" fmla="*/ 2143950 w 4370887"/>
                  <a:gd name="connsiteY511" fmla="*/ 565456 h 5862302"/>
                  <a:gd name="connsiteX512" fmla="*/ 2120212 w 4370887"/>
                  <a:gd name="connsiteY512" fmla="*/ 719465 h 5862302"/>
                  <a:gd name="connsiteX513" fmla="*/ 2158104 w 4370887"/>
                  <a:gd name="connsiteY513" fmla="*/ 721944 h 5862302"/>
                  <a:gd name="connsiteX514" fmla="*/ 2173248 w 4370887"/>
                  <a:gd name="connsiteY514" fmla="*/ 742724 h 5862302"/>
                  <a:gd name="connsiteX515" fmla="*/ 2155432 w 4370887"/>
                  <a:gd name="connsiteY515" fmla="*/ 758987 h 5862302"/>
                  <a:gd name="connsiteX516" fmla="*/ 2152760 w 4370887"/>
                  <a:gd name="connsiteY516" fmla="*/ 758987 h 5862302"/>
                  <a:gd name="connsiteX517" fmla="*/ 2117724 w 4370887"/>
                  <a:gd name="connsiteY517" fmla="*/ 756494 h 5862302"/>
                  <a:gd name="connsiteX518" fmla="*/ 2110852 w 4370887"/>
                  <a:gd name="connsiteY518" fmla="*/ 891631 h 5862302"/>
                  <a:gd name="connsiteX519" fmla="*/ 2295294 w 4370887"/>
                  <a:gd name="connsiteY519" fmla="*/ 1413685 h 5862302"/>
                  <a:gd name="connsiteX520" fmla="*/ 2472372 w 4370887"/>
                  <a:gd name="connsiteY520" fmla="*/ 1442976 h 5862302"/>
                  <a:gd name="connsiteX521" fmla="*/ 2543278 w 4370887"/>
                  <a:gd name="connsiteY521" fmla="*/ 1428711 h 5862302"/>
                  <a:gd name="connsiteX522" fmla="*/ 2542022 w 4370887"/>
                  <a:gd name="connsiteY522" fmla="*/ 1418492 h 5862302"/>
                  <a:gd name="connsiteX523" fmla="*/ 2859718 w 4370887"/>
                  <a:gd name="connsiteY523" fmla="*/ 742987 h 5862302"/>
                  <a:gd name="connsiteX524" fmla="*/ 2907094 w 4370887"/>
                  <a:gd name="connsiteY524" fmla="*/ 427748 h 5862302"/>
                  <a:gd name="connsiteX525" fmla="*/ 3108442 w 4370887"/>
                  <a:gd name="connsiteY525" fmla="*/ 182699 h 5862302"/>
                  <a:gd name="connsiteX526" fmla="*/ 3118210 w 4370887"/>
                  <a:gd name="connsiteY526" fmla="*/ 173847 h 5862302"/>
                  <a:gd name="connsiteX527" fmla="*/ 3097668 w 4370887"/>
                  <a:gd name="connsiteY527" fmla="*/ 154716 h 5862302"/>
                  <a:gd name="connsiteX528" fmla="*/ 2995842 w 4370887"/>
                  <a:gd name="connsiteY528" fmla="*/ 87764 h 5862302"/>
                  <a:gd name="connsiteX529" fmla="*/ 2944772 w 4370887"/>
                  <a:gd name="connsiteY529" fmla="*/ 67036 h 5862302"/>
                  <a:gd name="connsiteX530" fmla="*/ 2899534 w 4370887"/>
                  <a:gd name="connsiteY530" fmla="*/ 105646 h 5862302"/>
                  <a:gd name="connsiteX531" fmla="*/ 2653894 w 4370887"/>
                  <a:gd name="connsiteY531" fmla="*/ 217752 h 5862302"/>
                  <a:gd name="connsiteX532" fmla="*/ 2468610 w 4370887"/>
                  <a:gd name="connsiteY532" fmla="*/ 263915 h 5862302"/>
                  <a:gd name="connsiteX533" fmla="*/ 2466024 w 4370887"/>
                  <a:gd name="connsiteY533" fmla="*/ 264520 h 5862302"/>
                  <a:gd name="connsiteX534" fmla="*/ 2407038 w 4370887"/>
                  <a:gd name="connsiteY534" fmla="*/ 343898 h 5862302"/>
                  <a:gd name="connsiteX535" fmla="*/ 2279152 w 4370887"/>
                  <a:gd name="connsiteY535" fmla="*/ 822748 h 5862302"/>
                  <a:gd name="connsiteX536" fmla="*/ 2278588 w 4370887"/>
                  <a:gd name="connsiteY536" fmla="*/ 823371 h 5862302"/>
                  <a:gd name="connsiteX537" fmla="*/ 2297196 w 4370887"/>
                  <a:gd name="connsiteY537" fmla="*/ 833294 h 5862302"/>
                  <a:gd name="connsiteX538" fmla="*/ 2325384 w 4370887"/>
                  <a:gd name="connsiteY538" fmla="*/ 877213 h 5862302"/>
                  <a:gd name="connsiteX539" fmla="*/ 2327146 w 4370887"/>
                  <a:gd name="connsiteY539" fmla="*/ 910798 h 5862302"/>
                  <a:gd name="connsiteX540" fmla="*/ 2297196 w 4370887"/>
                  <a:gd name="connsiteY540" fmla="*/ 928882 h 5862302"/>
                  <a:gd name="connsiteX541" fmla="*/ 2238178 w 4370887"/>
                  <a:gd name="connsiteY541" fmla="*/ 928882 h 5862302"/>
                  <a:gd name="connsiteX542" fmla="*/ 2209110 w 4370887"/>
                  <a:gd name="connsiteY542" fmla="*/ 910798 h 5862302"/>
                  <a:gd name="connsiteX543" fmla="*/ 2209990 w 4370887"/>
                  <a:gd name="connsiteY543" fmla="*/ 877213 h 5862302"/>
                  <a:gd name="connsiteX544" fmla="*/ 2238178 w 4370887"/>
                  <a:gd name="connsiteY544" fmla="*/ 833294 h 5862302"/>
                  <a:gd name="connsiteX545" fmla="*/ 2250840 w 4370887"/>
                  <a:gd name="connsiteY545" fmla="*/ 821992 h 5862302"/>
                  <a:gd name="connsiteX546" fmla="*/ 2260918 w 4370887"/>
                  <a:gd name="connsiteY546" fmla="*/ 819545 h 5862302"/>
                  <a:gd name="connsiteX547" fmla="*/ 2261224 w 4370887"/>
                  <a:gd name="connsiteY547" fmla="*/ 806039 h 5862302"/>
                  <a:gd name="connsiteX548" fmla="*/ 2454358 w 4370887"/>
                  <a:gd name="connsiteY548" fmla="*/ 250367 h 5862302"/>
                  <a:gd name="connsiteX549" fmla="*/ 2475810 w 4370887"/>
                  <a:gd name="connsiteY549" fmla="*/ 100322 h 5862302"/>
                  <a:gd name="connsiteX550" fmla="*/ 2755778 w 4370887"/>
                  <a:gd name="connsiteY550" fmla="*/ 19100 h 5862302"/>
                  <a:gd name="connsiteX551" fmla="*/ 2672592 w 4370887"/>
                  <a:gd name="connsiteY551" fmla="*/ 20073 h 5862302"/>
                  <a:gd name="connsiteX552" fmla="*/ 2562378 w 4370887"/>
                  <a:gd name="connsiteY552" fmla="*/ 40503 h 5862302"/>
                  <a:gd name="connsiteX553" fmla="*/ 2526708 w 4370887"/>
                  <a:gd name="connsiteY553" fmla="*/ 54615 h 5862302"/>
                  <a:gd name="connsiteX554" fmla="*/ 2526708 w 4370887"/>
                  <a:gd name="connsiteY554" fmla="*/ 54621 h 5862302"/>
                  <a:gd name="connsiteX555" fmla="*/ 2471548 w 4370887"/>
                  <a:gd name="connsiteY555" fmla="*/ 231087 h 5862302"/>
                  <a:gd name="connsiteX556" fmla="*/ 2472106 w 4370887"/>
                  <a:gd name="connsiteY556" fmla="*/ 244620 h 5862302"/>
                  <a:gd name="connsiteX557" fmla="*/ 2477658 w 4370887"/>
                  <a:gd name="connsiteY557" fmla="*/ 243567 h 5862302"/>
                  <a:gd name="connsiteX558" fmla="*/ 2878782 w 4370887"/>
                  <a:gd name="connsiteY558" fmla="*/ 97786 h 5862302"/>
                  <a:gd name="connsiteX559" fmla="*/ 2925796 w 4370887"/>
                  <a:gd name="connsiteY559" fmla="*/ 59335 h 5862302"/>
                  <a:gd name="connsiteX560" fmla="*/ 2878660 w 4370887"/>
                  <a:gd name="connsiteY560" fmla="*/ 40205 h 5862302"/>
                  <a:gd name="connsiteX561" fmla="*/ 2755778 w 4370887"/>
                  <a:gd name="connsiteY561" fmla="*/ 19100 h 5862302"/>
                  <a:gd name="connsiteX562" fmla="*/ 2756424 w 4370887"/>
                  <a:gd name="connsiteY562" fmla="*/ 1097 h 5862302"/>
                  <a:gd name="connsiteX563" fmla="*/ 2882866 w 4370887"/>
                  <a:gd name="connsiteY563" fmla="*/ 22820 h 5862302"/>
                  <a:gd name="connsiteX564" fmla="*/ 2947756 w 4370887"/>
                  <a:gd name="connsiteY564" fmla="*/ 49231 h 5862302"/>
                  <a:gd name="connsiteX565" fmla="*/ 2951310 w 4370887"/>
                  <a:gd name="connsiteY565" fmla="*/ 49231 h 5862302"/>
                  <a:gd name="connsiteX566" fmla="*/ 2951310 w 4370887"/>
                  <a:gd name="connsiteY566" fmla="*/ 50678 h 5862302"/>
                  <a:gd name="connsiteX567" fmla="*/ 3003722 w 4370887"/>
                  <a:gd name="connsiteY567" fmla="*/ 72010 h 5862302"/>
                  <a:gd name="connsiteX568" fmla="*/ 3108270 w 4370887"/>
                  <a:gd name="connsiteY568" fmla="*/ 140207 h 5862302"/>
                  <a:gd name="connsiteX569" fmla="*/ 3132368 w 4370887"/>
                  <a:gd name="connsiteY569" fmla="*/ 162568 h 5862302"/>
                  <a:gd name="connsiteX570" fmla="*/ 3137834 w 4370887"/>
                  <a:gd name="connsiteY570" fmla="*/ 163079 h 5862302"/>
                  <a:gd name="connsiteX571" fmla="*/ 3142220 w 4370887"/>
                  <a:gd name="connsiteY571" fmla="*/ 167676 h 5862302"/>
                  <a:gd name="connsiteX572" fmla="*/ 3141192 w 4370887"/>
                  <a:gd name="connsiteY572" fmla="*/ 170755 h 5862302"/>
                  <a:gd name="connsiteX573" fmla="*/ 3200424 w 4370887"/>
                  <a:gd name="connsiteY573" fmla="*/ 225716 h 5862302"/>
                  <a:gd name="connsiteX574" fmla="*/ 3334732 w 4370887"/>
                  <a:gd name="connsiteY574" fmla="*/ 435216 h 5862302"/>
                  <a:gd name="connsiteX575" fmla="*/ 3321598 w 4370887"/>
                  <a:gd name="connsiteY575" fmla="*/ 955957 h 5862302"/>
                  <a:gd name="connsiteX576" fmla="*/ 3092168 w 4370887"/>
                  <a:gd name="connsiteY576" fmla="*/ 1222017 h 5862302"/>
                  <a:gd name="connsiteX577" fmla="*/ 3062394 w 4370887"/>
                  <a:gd name="connsiteY577" fmla="*/ 1311287 h 5862302"/>
                  <a:gd name="connsiteX578" fmla="*/ 3179736 w 4370887"/>
                  <a:gd name="connsiteY578" fmla="*/ 1718252 h 5862302"/>
                  <a:gd name="connsiteX579" fmla="*/ 3445068 w 4370887"/>
                  <a:gd name="connsiteY579" fmla="*/ 1720878 h 5862302"/>
                  <a:gd name="connsiteX580" fmla="*/ 3517344 w 4370887"/>
                  <a:gd name="connsiteY580" fmla="*/ 1728848 h 5862302"/>
                  <a:gd name="connsiteX581" fmla="*/ 3523170 w 4370887"/>
                  <a:gd name="connsiteY581" fmla="*/ 1728459 h 5862302"/>
                  <a:gd name="connsiteX582" fmla="*/ 3523170 w 4370887"/>
                  <a:gd name="connsiteY582" fmla="*/ 1729490 h 5862302"/>
                  <a:gd name="connsiteX583" fmla="*/ 3569826 w 4370887"/>
                  <a:gd name="connsiteY583" fmla="*/ 1734635 h 5862302"/>
                  <a:gd name="connsiteX584" fmla="*/ 3871528 w 4370887"/>
                  <a:gd name="connsiteY584" fmla="*/ 1908170 h 5862302"/>
                  <a:gd name="connsiteX585" fmla="*/ 4112342 w 4370887"/>
                  <a:gd name="connsiteY585" fmla="*/ 3416131 h 5862302"/>
                  <a:gd name="connsiteX586" fmla="*/ 4111466 w 4370887"/>
                  <a:gd name="connsiteY586" fmla="*/ 3424883 h 5862302"/>
                  <a:gd name="connsiteX587" fmla="*/ 3923194 w 4370887"/>
                  <a:gd name="connsiteY587" fmla="*/ 3886111 h 5862302"/>
                  <a:gd name="connsiteX588" fmla="*/ 4107088 w 4370887"/>
                  <a:gd name="connsiteY588" fmla="*/ 4482119 h 5862302"/>
                  <a:gd name="connsiteX589" fmla="*/ 4370668 w 4370887"/>
                  <a:gd name="connsiteY589" fmla="*/ 5212907 h 5862302"/>
                  <a:gd name="connsiteX590" fmla="*/ 4365414 w 4370887"/>
                  <a:gd name="connsiteY590" fmla="*/ 5223409 h 5862302"/>
                  <a:gd name="connsiteX591" fmla="*/ 3654358 w 4370887"/>
                  <a:gd name="connsiteY591" fmla="*/ 5506097 h 5862302"/>
                  <a:gd name="connsiteX592" fmla="*/ 3644726 w 4370887"/>
                  <a:gd name="connsiteY592" fmla="*/ 5503472 h 5862302"/>
                  <a:gd name="connsiteX593" fmla="*/ 3184114 w 4370887"/>
                  <a:gd name="connsiteY593" fmla="*/ 4903088 h 5862302"/>
                  <a:gd name="connsiteX594" fmla="*/ 3239282 w 4370887"/>
                  <a:gd name="connsiteY594" fmla="*/ 5637377 h 5862302"/>
                  <a:gd name="connsiteX595" fmla="*/ 3233152 w 4370887"/>
                  <a:gd name="connsiteY595" fmla="*/ 5646129 h 5862302"/>
                  <a:gd name="connsiteX596" fmla="*/ 2913800 w 4370887"/>
                  <a:gd name="connsiteY596" fmla="*/ 5741141 h 5862302"/>
                  <a:gd name="connsiteX597" fmla="*/ 2913738 w 4370887"/>
                  <a:gd name="connsiteY597" fmla="*/ 5741685 h 5862302"/>
                  <a:gd name="connsiteX598" fmla="*/ 2908432 w 4370887"/>
                  <a:gd name="connsiteY598" fmla="*/ 5745620 h 5862302"/>
                  <a:gd name="connsiteX599" fmla="*/ 2906700 w 4370887"/>
                  <a:gd name="connsiteY599" fmla="*/ 5746495 h 5862302"/>
                  <a:gd name="connsiteX600" fmla="*/ 2903558 w 4370887"/>
                  <a:gd name="connsiteY600" fmla="*/ 5744188 h 5862302"/>
                  <a:gd name="connsiteX601" fmla="*/ 2864708 w 4370887"/>
                  <a:gd name="connsiteY601" fmla="*/ 5755747 h 5862302"/>
                  <a:gd name="connsiteX602" fmla="*/ 2473934 w 4370887"/>
                  <a:gd name="connsiteY602" fmla="*/ 5861427 h 5862302"/>
                  <a:gd name="connsiteX603" fmla="*/ 2472182 w 4370887"/>
                  <a:gd name="connsiteY603" fmla="*/ 5862302 h 5862302"/>
                  <a:gd name="connsiteX604" fmla="*/ 2466928 w 4370887"/>
                  <a:gd name="connsiteY604" fmla="*/ 5860551 h 5862302"/>
                  <a:gd name="connsiteX605" fmla="*/ 2463424 w 4370887"/>
                  <a:gd name="connsiteY605" fmla="*/ 5854425 h 5862302"/>
                  <a:gd name="connsiteX606" fmla="*/ 2312806 w 4370887"/>
                  <a:gd name="connsiteY606" fmla="*/ 4525003 h 5862302"/>
                  <a:gd name="connsiteX607" fmla="*/ 2215606 w 4370887"/>
                  <a:gd name="connsiteY607" fmla="*/ 4531130 h 5862302"/>
                  <a:gd name="connsiteX608" fmla="*/ 2155184 w 4370887"/>
                  <a:gd name="connsiteY608" fmla="*/ 4503999 h 5862302"/>
                  <a:gd name="connsiteX609" fmla="*/ 2147302 w 4370887"/>
                  <a:gd name="connsiteY609" fmla="*/ 4461115 h 5862302"/>
                  <a:gd name="connsiteX610" fmla="*/ 2072868 w 4370887"/>
                  <a:gd name="connsiteY610" fmla="*/ 4420855 h 5862302"/>
                  <a:gd name="connsiteX611" fmla="*/ 2104394 w 4370887"/>
                  <a:gd name="connsiteY611" fmla="*/ 4348214 h 5862302"/>
                  <a:gd name="connsiteX612" fmla="*/ 2070242 w 4370887"/>
                  <a:gd name="connsiteY612" fmla="*/ 4309705 h 5862302"/>
                  <a:gd name="connsiteX613" fmla="*/ 2104394 w 4370887"/>
                  <a:gd name="connsiteY613" fmla="*/ 4251943 h 5862302"/>
                  <a:gd name="connsiteX614" fmla="*/ 2091258 w 4370887"/>
                  <a:gd name="connsiteY614" fmla="*/ 4202057 h 5862302"/>
                  <a:gd name="connsiteX615" fmla="*/ 2331196 w 4370887"/>
                  <a:gd name="connsiteY615" fmla="*/ 4051523 h 5862302"/>
                  <a:gd name="connsiteX616" fmla="*/ 2226990 w 4370887"/>
                  <a:gd name="connsiteY616" fmla="*/ 3236716 h 5862302"/>
                  <a:gd name="connsiteX617" fmla="*/ 2141720 w 4370887"/>
                  <a:gd name="connsiteY617" fmla="*/ 3437136 h 5862302"/>
                  <a:gd name="connsiteX618" fmla="*/ 2086204 w 4370887"/>
                  <a:gd name="connsiteY618" fmla="*/ 3541196 h 5862302"/>
                  <a:gd name="connsiteX619" fmla="*/ 2087482 w 4370887"/>
                  <a:gd name="connsiteY619" fmla="*/ 3545640 h 5862302"/>
                  <a:gd name="connsiteX620" fmla="*/ 2083182 w 4370887"/>
                  <a:gd name="connsiteY620" fmla="*/ 3546859 h 5862302"/>
                  <a:gd name="connsiteX621" fmla="*/ 2072938 w 4370887"/>
                  <a:gd name="connsiteY621" fmla="*/ 3566063 h 5862302"/>
                  <a:gd name="connsiteX622" fmla="*/ 1988802 w 4370887"/>
                  <a:gd name="connsiteY622" fmla="*/ 3690067 h 5862302"/>
                  <a:gd name="connsiteX623" fmla="*/ 1804120 w 4370887"/>
                  <a:gd name="connsiteY623" fmla="*/ 3809113 h 5862302"/>
                  <a:gd name="connsiteX624" fmla="*/ 1776148 w 4370887"/>
                  <a:gd name="connsiteY624" fmla="*/ 3818422 h 5862302"/>
                  <a:gd name="connsiteX625" fmla="*/ 1775718 w 4370887"/>
                  <a:gd name="connsiteY625" fmla="*/ 3819346 h 5862302"/>
                  <a:gd name="connsiteX626" fmla="*/ 1773082 w 4370887"/>
                  <a:gd name="connsiteY626" fmla="*/ 3820217 h 5862302"/>
                  <a:gd name="connsiteX627" fmla="*/ 1772278 w 4370887"/>
                  <a:gd name="connsiteY627" fmla="*/ 3819710 h 5862302"/>
                  <a:gd name="connsiteX628" fmla="*/ 1717764 w 4370887"/>
                  <a:gd name="connsiteY628" fmla="*/ 3837852 h 5862302"/>
                  <a:gd name="connsiteX629" fmla="*/ 727816 w 4370887"/>
                  <a:gd name="connsiteY629" fmla="*/ 3932497 h 5862302"/>
                  <a:gd name="connsiteX630" fmla="*/ 642764 w 4370887"/>
                  <a:gd name="connsiteY630" fmla="*/ 4015202 h 5862302"/>
                  <a:gd name="connsiteX631" fmla="*/ 619554 w 4370887"/>
                  <a:gd name="connsiteY631" fmla="*/ 4033425 h 5862302"/>
                  <a:gd name="connsiteX632" fmla="*/ 618826 w 4370887"/>
                  <a:gd name="connsiteY632" fmla="*/ 4038504 h 5862302"/>
                  <a:gd name="connsiteX633" fmla="*/ 613562 w 4370887"/>
                  <a:gd name="connsiteY633" fmla="*/ 4040253 h 5862302"/>
                  <a:gd name="connsiteX634" fmla="*/ 611730 w 4370887"/>
                  <a:gd name="connsiteY634" fmla="*/ 4039568 h 5862302"/>
                  <a:gd name="connsiteX635" fmla="*/ 565636 w 4370887"/>
                  <a:gd name="connsiteY635" fmla="*/ 4075755 h 5862302"/>
                  <a:gd name="connsiteX636" fmla="*/ 472990 w 4370887"/>
                  <a:gd name="connsiteY636" fmla="*/ 4132041 h 5862302"/>
                  <a:gd name="connsiteX637" fmla="*/ 323248 w 4370887"/>
                  <a:gd name="connsiteY637" fmla="*/ 4159172 h 5862302"/>
                  <a:gd name="connsiteX638" fmla="*/ 294350 w 4370887"/>
                  <a:gd name="connsiteY638" fmla="*/ 4135542 h 5862302"/>
                  <a:gd name="connsiteX639" fmla="*/ 187517 w 4370887"/>
                  <a:gd name="connsiteY639" fmla="*/ 4125915 h 5862302"/>
                  <a:gd name="connsiteX640" fmla="*/ 169128 w 4370887"/>
                  <a:gd name="connsiteY640" fmla="*/ 4097908 h 5862302"/>
                  <a:gd name="connsiteX641" fmla="*/ 81559 w 4370887"/>
                  <a:gd name="connsiteY641" fmla="*/ 4063776 h 5862302"/>
                  <a:gd name="connsiteX642" fmla="*/ 85937 w 4370887"/>
                  <a:gd name="connsiteY642" fmla="*/ 4013015 h 5862302"/>
                  <a:gd name="connsiteX643" fmla="*/ 1871 w 4370887"/>
                  <a:gd name="connsiteY643" fmla="*/ 3967504 h 5862302"/>
                  <a:gd name="connsiteX644" fmla="*/ 40402 w 4370887"/>
                  <a:gd name="connsiteY644" fmla="*/ 3901865 h 5862302"/>
                  <a:gd name="connsiteX645" fmla="*/ 217290 w 4370887"/>
                  <a:gd name="connsiteY645" fmla="*/ 3771461 h 5862302"/>
                  <a:gd name="connsiteX646" fmla="*/ 36023 w 4370887"/>
                  <a:gd name="connsiteY646" fmla="*/ 3712823 h 5862302"/>
                  <a:gd name="connsiteX647" fmla="*/ 25515 w 4370887"/>
                  <a:gd name="connsiteY647" fmla="*/ 3655935 h 5862302"/>
                  <a:gd name="connsiteX648" fmla="*/ 52661 w 4370887"/>
                  <a:gd name="connsiteY648" fmla="*/ 3637556 h 5862302"/>
                  <a:gd name="connsiteX649" fmla="*/ 337260 w 4370887"/>
                  <a:gd name="connsiteY649" fmla="*/ 3567540 h 5862302"/>
                  <a:gd name="connsiteX650" fmla="*/ 588582 w 4370887"/>
                  <a:gd name="connsiteY650" fmla="*/ 3613050 h 5862302"/>
                  <a:gd name="connsiteX651" fmla="*/ 1609630 w 4370887"/>
                  <a:gd name="connsiteY651" fmla="*/ 3334738 h 5862302"/>
                  <a:gd name="connsiteX652" fmla="*/ 1825926 w 4370887"/>
                  <a:gd name="connsiteY652" fmla="*/ 2426285 h 5862302"/>
                  <a:gd name="connsiteX653" fmla="*/ 2036966 w 4370887"/>
                  <a:gd name="connsiteY653" fmla="*/ 1979061 h 5862302"/>
                  <a:gd name="connsiteX654" fmla="*/ 2273400 w 4370887"/>
                  <a:gd name="connsiteY654" fmla="*/ 1781266 h 5862302"/>
                  <a:gd name="connsiteX655" fmla="*/ 2356404 w 4370887"/>
                  <a:gd name="connsiteY655" fmla="*/ 1751889 h 5862302"/>
                  <a:gd name="connsiteX656" fmla="*/ 2357832 w 4370887"/>
                  <a:gd name="connsiteY656" fmla="*/ 1746892 h 5862302"/>
                  <a:gd name="connsiteX657" fmla="*/ 2364854 w 4370887"/>
                  <a:gd name="connsiteY657" fmla="*/ 1748897 h 5862302"/>
                  <a:gd name="connsiteX658" fmla="*/ 2418984 w 4370887"/>
                  <a:gd name="connsiteY658" fmla="*/ 1729739 h 5862302"/>
                  <a:gd name="connsiteX659" fmla="*/ 2573762 w 4370887"/>
                  <a:gd name="connsiteY659" fmla="*/ 1713001 h 5862302"/>
                  <a:gd name="connsiteX660" fmla="*/ 2621048 w 4370887"/>
                  <a:gd name="connsiteY660" fmla="*/ 1713001 h 5862302"/>
                  <a:gd name="connsiteX661" fmla="*/ 2543988 w 4370887"/>
                  <a:gd name="connsiteY661" fmla="*/ 1446942 h 5862302"/>
                  <a:gd name="connsiteX662" fmla="*/ 2284784 w 4370887"/>
                  <a:gd name="connsiteY662" fmla="*/ 1427688 h 5862302"/>
                  <a:gd name="connsiteX663" fmla="*/ 2092134 w 4370887"/>
                  <a:gd name="connsiteY663" fmla="*/ 897319 h 5862302"/>
                  <a:gd name="connsiteX664" fmla="*/ 2098728 w 4370887"/>
                  <a:gd name="connsiteY664" fmla="*/ 753922 h 5862302"/>
                  <a:gd name="connsiteX665" fmla="*/ 2089064 w 4370887"/>
                  <a:gd name="connsiteY665" fmla="*/ 749614 h 5862302"/>
                  <a:gd name="connsiteX666" fmla="*/ 2084164 w 4370887"/>
                  <a:gd name="connsiteY666" fmla="*/ 736400 h 5862302"/>
                  <a:gd name="connsiteX667" fmla="*/ 2089510 w 4370887"/>
                  <a:gd name="connsiteY667" fmla="*/ 723300 h 5862302"/>
                  <a:gd name="connsiteX668" fmla="*/ 2101480 w 4370887"/>
                  <a:gd name="connsiteY668" fmla="*/ 718848 h 5862302"/>
                  <a:gd name="connsiteX669" fmla="*/ 2124206 w 4370887"/>
                  <a:gd name="connsiteY669" fmla="*/ 567371 h 5862302"/>
                  <a:gd name="connsiteX670" fmla="*/ 2214730 w 4370887"/>
                  <a:gd name="connsiteY670" fmla="*/ 297811 h 5862302"/>
                  <a:gd name="connsiteX671" fmla="*/ 2557998 w 4370887"/>
                  <a:gd name="connsiteY671" fmla="*/ 22999 h 5862302"/>
                  <a:gd name="connsiteX672" fmla="*/ 2670990 w 4370887"/>
                  <a:gd name="connsiteY672" fmla="*/ 2104 h 5862302"/>
                  <a:gd name="connsiteX673" fmla="*/ 2756424 w 4370887"/>
                  <a:gd name="connsiteY673" fmla="*/ 1097 h 5862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</a:cxnLst>
                <a:rect l="l" t="t" r="r" b="b"/>
                <a:pathLst>
                  <a:path w="4370887" h="5862302">
                    <a:moveTo>
                      <a:pt x="2860614" y="4651618"/>
                    </a:moveTo>
                    <a:lnTo>
                      <a:pt x="2859818" y="4655081"/>
                    </a:lnTo>
                    <a:cubicBezTo>
                      <a:pt x="2840908" y="4741336"/>
                      <a:pt x="2782104" y="5066221"/>
                      <a:pt x="2862102" y="5506148"/>
                    </a:cubicBezTo>
                    <a:lnTo>
                      <a:pt x="2911752" y="5723134"/>
                    </a:lnTo>
                    <a:lnTo>
                      <a:pt x="3220894" y="5631251"/>
                    </a:lnTo>
                    <a:lnTo>
                      <a:pt x="3163990" y="4876405"/>
                    </a:lnTo>
                    <a:lnTo>
                      <a:pt x="3147440" y="4880246"/>
                    </a:lnTo>
                    <a:cubicBezTo>
                      <a:pt x="3098894" y="4890497"/>
                      <a:pt x="3001228" y="4903453"/>
                      <a:pt x="2955268" y="4849002"/>
                    </a:cubicBezTo>
                    <a:cubicBezTo>
                      <a:pt x="2916750" y="4804392"/>
                      <a:pt x="2892238" y="4738788"/>
                      <a:pt x="2866850" y="4667936"/>
                    </a:cubicBezTo>
                    <a:close/>
                    <a:moveTo>
                      <a:pt x="4094802" y="4497289"/>
                    </a:moveTo>
                    <a:lnTo>
                      <a:pt x="4094036" y="4497503"/>
                    </a:lnTo>
                    <a:cubicBezTo>
                      <a:pt x="4071452" y="4504203"/>
                      <a:pt x="3997452" y="4528497"/>
                      <a:pt x="3908760" y="4578846"/>
                    </a:cubicBezTo>
                    <a:lnTo>
                      <a:pt x="3805468" y="4647130"/>
                    </a:lnTo>
                    <a:lnTo>
                      <a:pt x="3818422" y="4681423"/>
                    </a:lnTo>
                    <a:cubicBezTo>
                      <a:pt x="3832336" y="4716925"/>
                      <a:pt x="3846148" y="4750692"/>
                      <a:pt x="3859588" y="4781649"/>
                    </a:cubicBezTo>
                    <a:cubicBezTo>
                      <a:pt x="3959934" y="5012793"/>
                      <a:pt x="4087762" y="5243937"/>
                      <a:pt x="4118736" y="5299870"/>
                    </a:cubicBezTo>
                    <a:lnTo>
                      <a:pt x="4122872" y="5307410"/>
                    </a:lnTo>
                    <a:lnTo>
                      <a:pt x="4187446" y="5280939"/>
                    </a:lnTo>
                    <a:cubicBezTo>
                      <a:pt x="4243312" y="5257323"/>
                      <a:pt x="4297988" y="5233474"/>
                      <a:pt x="4351404" y="5209406"/>
                    </a:cubicBezTo>
                    <a:cubicBezTo>
                      <a:pt x="4317690" y="5076923"/>
                      <a:pt x="4239056" y="4786974"/>
                      <a:pt x="4136034" y="4574669"/>
                    </a:cubicBezTo>
                    <a:close/>
                    <a:moveTo>
                      <a:pt x="2683472" y="4418293"/>
                    </a:moveTo>
                    <a:lnTo>
                      <a:pt x="2654850" y="4441882"/>
                    </a:lnTo>
                    <a:cubicBezTo>
                      <a:pt x="2643478" y="4450615"/>
                      <a:pt x="2632978" y="4458474"/>
                      <a:pt x="2624230" y="4467207"/>
                    </a:cubicBezTo>
                    <a:cubicBezTo>
                      <a:pt x="2609358" y="4482053"/>
                      <a:pt x="2595360" y="4512617"/>
                      <a:pt x="2581362" y="4542308"/>
                    </a:cubicBezTo>
                    <a:cubicBezTo>
                      <a:pt x="2561240" y="4586845"/>
                      <a:pt x="2543744" y="4626141"/>
                      <a:pt x="2518372" y="4627015"/>
                    </a:cubicBezTo>
                    <a:cubicBezTo>
                      <a:pt x="2517498" y="4627015"/>
                      <a:pt x="2516624" y="4627015"/>
                      <a:pt x="2516624" y="4627015"/>
                    </a:cubicBezTo>
                    <a:cubicBezTo>
                      <a:pt x="2505250" y="4627015"/>
                      <a:pt x="2495626" y="4620902"/>
                      <a:pt x="2485128" y="4606056"/>
                    </a:cubicBezTo>
                    <a:cubicBezTo>
                      <a:pt x="2451884" y="4555407"/>
                      <a:pt x="2458008" y="4500391"/>
                      <a:pt x="2464132" y="4473320"/>
                    </a:cubicBezTo>
                    <a:lnTo>
                      <a:pt x="2330654" y="4519952"/>
                    </a:lnTo>
                    <a:lnTo>
                      <a:pt x="2330838" y="4523912"/>
                    </a:lnTo>
                    <a:cubicBezTo>
                      <a:pt x="2336032" y="4625070"/>
                      <a:pt x="2380672" y="5385157"/>
                      <a:pt x="2479186" y="5842173"/>
                    </a:cubicBezTo>
                    <a:cubicBezTo>
                      <a:pt x="2609226" y="5808478"/>
                      <a:pt x="2736638" y="5773689"/>
                      <a:pt x="2860548" y="5738353"/>
                    </a:cubicBezTo>
                    <a:lnTo>
                      <a:pt x="2894368" y="5728301"/>
                    </a:lnTo>
                    <a:lnTo>
                      <a:pt x="2866474" y="5616925"/>
                    </a:lnTo>
                    <a:cubicBezTo>
                      <a:pt x="2803268" y="5336706"/>
                      <a:pt x="2797016" y="5098835"/>
                      <a:pt x="2805352" y="4941976"/>
                    </a:cubicBezTo>
                    <a:cubicBezTo>
                      <a:pt x="2814882" y="4746967"/>
                      <a:pt x="2847798" y="4628913"/>
                      <a:pt x="2847798" y="4628038"/>
                    </a:cubicBezTo>
                    <a:lnTo>
                      <a:pt x="2850870" y="4626129"/>
                    </a:lnTo>
                    <a:lnTo>
                      <a:pt x="2835334" y="4585480"/>
                    </a:lnTo>
                    <a:cubicBezTo>
                      <a:pt x="2801686" y="4505403"/>
                      <a:pt x="2759172" y="4437011"/>
                      <a:pt x="2685636" y="4421266"/>
                    </a:cubicBezTo>
                    <a:close/>
                    <a:moveTo>
                      <a:pt x="2740578" y="4256481"/>
                    </a:moveTo>
                    <a:lnTo>
                      <a:pt x="2688808" y="4256607"/>
                    </a:lnTo>
                    <a:cubicBezTo>
                      <a:pt x="2630902" y="4261488"/>
                      <a:pt x="2584708" y="4280522"/>
                      <a:pt x="2549858" y="4313337"/>
                    </a:cubicBezTo>
                    <a:cubicBezTo>
                      <a:pt x="2485856" y="4373718"/>
                      <a:pt x="2486732" y="4462101"/>
                      <a:pt x="2486732" y="4462976"/>
                    </a:cubicBezTo>
                    <a:lnTo>
                      <a:pt x="2485578" y="4464384"/>
                    </a:lnTo>
                    <a:lnTo>
                      <a:pt x="2482546" y="4475367"/>
                    </a:lnTo>
                    <a:cubicBezTo>
                      <a:pt x="2477092" y="4498536"/>
                      <a:pt x="2470038" y="4549949"/>
                      <a:pt x="2500876" y="4596450"/>
                    </a:cubicBezTo>
                    <a:cubicBezTo>
                      <a:pt x="2504376" y="4601690"/>
                      <a:pt x="2510500" y="4609549"/>
                      <a:pt x="2516624" y="4608676"/>
                    </a:cubicBezTo>
                    <a:cubicBezTo>
                      <a:pt x="2531496" y="4608676"/>
                      <a:pt x="2549868" y="4568506"/>
                      <a:pt x="2564740" y="4535322"/>
                    </a:cubicBezTo>
                    <a:cubicBezTo>
                      <a:pt x="2579612" y="4503884"/>
                      <a:pt x="2594486" y="4470700"/>
                      <a:pt x="2611982" y="4453235"/>
                    </a:cubicBezTo>
                    <a:cubicBezTo>
                      <a:pt x="2620730" y="4445375"/>
                      <a:pt x="2632104" y="4436643"/>
                      <a:pt x="2643478" y="4427037"/>
                    </a:cubicBezTo>
                    <a:cubicBezTo>
                      <a:pt x="2677596" y="4401494"/>
                      <a:pt x="2714670" y="4372021"/>
                      <a:pt x="2732180" y="4313567"/>
                    </a:cubicBezTo>
                    <a:close/>
                    <a:moveTo>
                      <a:pt x="2318622" y="4074520"/>
                    </a:moveTo>
                    <a:lnTo>
                      <a:pt x="2316598" y="4075181"/>
                    </a:lnTo>
                    <a:cubicBezTo>
                      <a:pt x="2245256" y="4099878"/>
                      <a:pt x="2121030" y="4152717"/>
                      <a:pt x="2108772" y="4205557"/>
                    </a:cubicBezTo>
                    <a:cubicBezTo>
                      <a:pt x="2105270" y="4220435"/>
                      <a:pt x="2110524" y="4233563"/>
                      <a:pt x="2124534" y="4246691"/>
                    </a:cubicBezTo>
                    <a:cubicBezTo>
                      <a:pt x="2126286" y="4248442"/>
                      <a:pt x="2127162" y="4251067"/>
                      <a:pt x="2127162" y="4253693"/>
                    </a:cubicBezTo>
                    <a:cubicBezTo>
                      <a:pt x="2127162" y="4257194"/>
                      <a:pt x="2126286" y="4258944"/>
                      <a:pt x="2123658" y="4260695"/>
                    </a:cubicBezTo>
                    <a:cubicBezTo>
                      <a:pt x="2113150" y="4267696"/>
                      <a:pt x="2086004" y="4288701"/>
                      <a:pt x="2088632" y="4307955"/>
                    </a:cubicBezTo>
                    <a:cubicBezTo>
                      <a:pt x="2090382" y="4321959"/>
                      <a:pt x="2108772" y="4331585"/>
                      <a:pt x="2124534" y="4337712"/>
                    </a:cubicBezTo>
                    <a:cubicBezTo>
                      <a:pt x="2127162" y="4338587"/>
                      <a:pt x="2129788" y="4341213"/>
                      <a:pt x="2129788" y="4344713"/>
                    </a:cubicBezTo>
                    <a:cubicBezTo>
                      <a:pt x="2130664" y="4347339"/>
                      <a:pt x="2128912" y="4350839"/>
                      <a:pt x="2126286" y="4352590"/>
                    </a:cubicBezTo>
                    <a:cubicBezTo>
                      <a:pt x="2114026" y="4362217"/>
                      <a:pt x="2083378" y="4391974"/>
                      <a:pt x="2090382" y="4417355"/>
                    </a:cubicBezTo>
                    <a:cubicBezTo>
                      <a:pt x="2097388" y="4440109"/>
                      <a:pt x="2142048" y="4444485"/>
                      <a:pt x="2157810" y="4443611"/>
                    </a:cubicBezTo>
                    <a:cubicBezTo>
                      <a:pt x="2161314" y="4442735"/>
                      <a:pt x="2163940" y="4444485"/>
                      <a:pt x="2165692" y="4447111"/>
                    </a:cubicBezTo>
                    <a:cubicBezTo>
                      <a:pt x="2168318" y="4449737"/>
                      <a:pt x="2168318" y="4452363"/>
                      <a:pt x="2167442" y="4455863"/>
                    </a:cubicBezTo>
                    <a:cubicBezTo>
                      <a:pt x="2167442" y="4455863"/>
                      <a:pt x="2158686" y="4477743"/>
                      <a:pt x="2170070" y="4493497"/>
                    </a:cubicBezTo>
                    <a:cubicBezTo>
                      <a:pt x="2177950" y="4504874"/>
                      <a:pt x="2192838" y="4511875"/>
                      <a:pt x="2216482" y="4512751"/>
                    </a:cubicBezTo>
                    <a:cubicBezTo>
                      <a:pt x="2265740" y="4514721"/>
                      <a:pt x="2298248" y="4509305"/>
                      <a:pt x="2311794" y="4506474"/>
                    </a:cubicBezTo>
                    <a:lnTo>
                      <a:pt x="2317866" y="4505114"/>
                    </a:lnTo>
                    <a:lnTo>
                      <a:pt x="2318030" y="4504758"/>
                    </a:lnTo>
                    <a:lnTo>
                      <a:pt x="2466450" y="4454271"/>
                    </a:lnTo>
                    <a:lnTo>
                      <a:pt x="2463484" y="4439704"/>
                    </a:lnTo>
                    <a:cubicBezTo>
                      <a:pt x="2453580" y="4394829"/>
                      <a:pt x="2427772" y="4301961"/>
                      <a:pt x="2379770" y="4265208"/>
                    </a:cubicBezTo>
                    <a:cubicBezTo>
                      <a:pt x="2356974" y="4247706"/>
                      <a:pt x="2351714" y="4209203"/>
                      <a:pt x="2345576" y="4168949"/>
                    </a:cubicBezTo>
                    <a:cubicBezTo>
                      <a:pt x="2340316" y="4133946"/>
                      <a:pt x="2335056" y="4098068"/>
                      <a:pt x="2318398" y="4076191"/>
                    </a:cubicBezTo>
                    <a:close/>
                    <a:moveTo>
                      <a:pt x="3560606" y="4063654"/>
                    </a:moveTo>
                    <a:lnTo>
                      <a:pt x="3528842" y="4075698"/>
                    </a:lnTo>
                    <a:cubicBezTo>
                      <a:pt x="3416456" y="4113712"/>
                      <a:pt x="3302134" y="4144372"/>
                      <a:pt x="3203384" y="4167677"/>
                    </a:cubicBezTo>
                    <a:cubicBezTo>
                      <a:pt x="2985546" y="4219200"/>
                      <a:pt x="2799202" y="4247144"/>
                      <a:pt x="2759832" y="4252384"/>
                    </a:cubicBezTo>
                    <a:cubicBezTo>
                      <a:pt x="2758084" y="4308273"/>
                      <a:pt x="2742992" y="4346915"/>
                      <a:pt x="2722762" y="4375951"/>
                    </a:cubicBezTo>
                    <a:lnTo>
                      <a:pt x="2694840" y="4407347"/>
                    </a:lnTo>
                    <a:lnTo>
                      <a:pt x="2759404" y="4437940"/>
                    </a:lnTo>
                    <a:cubicBezTo>
                      <a:pt x="2819522" y="4486487"/>
                      <a:pt x="2852186" y="4575872"/>
                      <a:pt x="2884358" y="4661813"/>
                    </a:cubicBezTo>
                    <a:cubicBezTo>
                      <a:pt x="2909746" y="4730916"/>
                      <a:pt x="2932508" y="4795645"/>
                      <a:pt x="2969276" y="4837631"/>
                    </a:cubicBezTo>
                    <a:cubicBezTo>
                      <a:pt x="3016548" y="4893613"/>
                      <a:pt x="3137358" y="4864747"/>
                      <a:pt x="3165372" y="4856875"/>
                    </a:cubicBezTo>
                    <a:cubicBezTo>
                      <a:pt x="3170734" y="4804063"/>
                      <a:pt x="3216982" y="4425106"/>
                      <a:pt x="3466566" y="4150121"/>
                    </a:cubicBezTo>
                    <a:close/>
                    <a:moveTo>
                      <a:pt x="3587330" y="4062632"/>
                    </a:moveTo>
                    <a:cubicBezTo>
                      <a:pt x="3225776" y="4346915"/>
                      <a:pt x="3182880" y="4859499"/>
                      <a:pt x="3182880" y="4864747"/>
                    </a:cubicBezTo>
                    <a:lnTo>
                      <a:pt x="3182592" y="4865107"/>
                    </a:lnTo>
                    <a:lnTo>
                      <a:pt x="3187452" y="4873452"/>
                    </a:lnTo>
                    <a:cubicBezTo>
                      <a:pt x="3222016" y="4932120"/>
                      <a:pt x="3373152" y="5178994"/>
                      <a:pt x="3654358" y="5486843"/>
                    </a:cubicBezTo>
                    <a:cubicBezTo>
                      <a:pt x="3779144" y="5442646"/>
                      <a:pt x="3899988" y="5397355"/>
                      <a:pt x="4016344" y="5351078"/>
                    </a:cubicBezTo>
                    <a:lnTo>
                      <a:pt x="4105912" y="5314362"/>
                    </a:lnTo>
                    <a:lnTo>
                      <a:pt x="4102726" y="5308866"/>
                    </a:lnTo>
                    <a:cubicBezTo>
                      <a:pt x="4071318" y="5253340"/>
                      <a:pt x="3944068" y="5021431"/>
                      <a:pt x="3842956" y="4789522"/>
                    </a:cubicBezTo>
                    <a:cubicBezTo>
                      <a:pt x="3829824" y="4759454"/>
                      <a:pt x="3816352" y="4726734"/>
                      <a:pt x="3802780" y="4692346"/>
                    </a:cubicBezTo>
                    <a:lnTo>
                      <a:pt x="3787624" y="4652491"/>
                    </a:lnTo>
                    <a:lnTo>
                      <a:pt x="3784436" y="4651445"/>
                    </a:lnTo>
                    <a:lnTo>
                      <a:pt x="3785168" y="4646035"/>
                    </a:lnTo>
                    <a:lnTo>
                      <a:pt x="3762020" y="4585166"/>
                    </a:lnTo>
                    <a:cubicBezTo>
                      <a:pt x="3680892" y="4364737"/>
                      <a:pt x="3605056" y="4119707"/>
                      <a:pt x="3587330" y="4062632"/>
                    </a:cubicBezTo>
                    <a:close/>
                    <a:moveTo>
                      <a:pt x="3174920" y="4037265"/>
                    </a:moveTo>
                    <a:cubicBezTo>
                      <a:pt x="3179346" y="4037265"/>
                      <a:pt x="3183772" y="4039919"/>
                      <a:pt x="3185542" y="4045227"/>
                    </a:cubicBezTo>
                    <a:cubicBezTo>
                      <a:pt x="3186428" y="4049650"/>
                      <a:pt x="3182888" y="4054958"/>
                      <a:pt x="3177576" y="4055843"/>
                    </a:cubicBezTo>
                    <a:lnTo>
                      <a:pt x="3059850" y="4078844"/>
                    </a:lnTo>
                    <a:cubicBezTo>
                      <a:pt x="3058964" y="4078844"/>
                      <a:pt x="3058080" y="4078844"/>
                      <a:pt x="3058080" y="4078844"/>
                    </a:cubicBezTo>
                    <a:cubicBezTo>
                      <a:pt x="3053654" y="4078844"/>
                      <a:pt x="3049228" y="4076190"/>
                      <a:pt x="3049228" y="4072652"/>
                    </a:cubicBezTo>
                    <a:cubicBezTo>
                      <a:pt x="3048342" y="4067344"/>
                      <a:pt x="3051884" y="4062036"/>
                      <a:pt x="3055424" y="4062036"/>
                    </a:cubicBezTo>
                    <a:close/>
                    <a:moveTo>
                      <a:pt x="2631176" y="3939462"/>
                    </a:moveTo>
                    <a:cubicBezTo>
                      <a:pt x="2571230" y="3941247"/>
                      <a:pt x="2468836" y="3962976"/>
                      <a:pt x="2348998" y="4064649"/>
                    </a:cubicBezTo>
                    <a:cubicBezTo>
                      <a:pt x="2347248" y="4066398"/>
                      <a:pt x="2345496" y="4067272"/>
                      <a:pt x="2342870" y="4067272"/>
                    </a:cubicBezTo>
                    <a:lnTo>
                      <a:pt x="2342048" y="4066861"/>
                    </a:lnTo>
                    <a:lnTo>
                      <a:pt x="2334108" y="4069457"/>
                    </a:lnTo>
                    <a:lnTo>
                      <a:pt x="2353030" y="4111850"/>
                    </a:lnTo>
                    <a:cubicBezTo>
                      <a:pt x="2357632" y="4129351"/>
                      <a:pt x="2360482" y="4148384"/>
                      <a:pt x="2363112" y="4167199"/>
                    </a:cubicBezTo>
                    <a:cubicBezTo>
                      <a:pt x="2368372" y="4202202"/>
                      <a:pt x="2373632" y="4238080"/>
                      <a:pt x="2391168" y="4250331"/>
                    </a:cubicBezTo>
                    <a:cubicBezTo>
                      <a:pt x="2435882" y="4285335"/>
                      <a:pt x="2462184" y="4359717"/>
                      <a:pt x="2475334" y="4410471"/>
                    </a:cubicBezTo>
                    <a:cubicBezTo>
                      <a:pt x="2483226" y="4378093"/>
                      <a:pt x="2500760" y="4335214"/>
                      <a:pt x="2537584" y="4300211"/>
                    </a:cubicBezTo>
                    <a:cubicBezTo>
                      <a:pt x="2584928" y="4254707"/>
                      <a:pt x="2655066" y="4233705"/>
                      <a:pt x="2744494" y="4238080"/>
                    </a:cubicBezTo>
                    <a:cubicBezTo>
                      <a:pt x="2755014" y="4204827"/>
                      <a:pt x="2797098" y="4047313"/>
                      <a:pt x="2683122" y="3945804"/>
                    </a:cubicBezTo>
                    <a:lnTo>
                      <a:pt x="2682970" y="3943540"/>
                    </a:lnTo>
                    <a:lnTo>
                      <a:pt x="2681132" y="3943052"/>
                    </a:lnTo>
                    <a:cubicBezTo>
                      <a:pt x="2672338" y="3941225"/>
                      <a:pt x="2655152" y="3938748"/>
                      <a:pt x="2631176" y="3939462"/>
                    </a:cubicBezTo>
                    <a:close/>
                    <a:moveTo>
                      <a:pt x="3907222" y="3897949"/>
                    </a:moveTo>
                    <a:lnTo>
                      <a:pt x="3842684" y="3939591"/>
                    </a:lnTo>
                    <a:cubicBezTo>
                      <a:pt x="3797182" y="3965953"/>
                      <a:pt x="3746818" y="3990476"/>
                      <a:pt x="3693782" y="4013160"/>
                    </a:cubicBezTo>
                    <a:lnTo>
                      <a:pt x="3602452" y="4047789"/>
                    </a:lnTo>
                    <a:lnTo>
                      <a:pt x="3603266" y="4050363"/>
                    </a:lnTo>
                    <a:cubicBezTo>
                      <a:pt x="3616350" y="4092423"/>
                      <a:pt x="3693512" y="4343436"/>
                      <a:pt x="3776634" y="4570793"/>
                    </a:cubicBezTo>
                    <a:lnTo>
                      <a:pt x="3799004" y="4630015"/>
                    </a:lnTo>
                    <a:lnTo>
                      <a:pt x="3899660" y="4563714"/>
                    </a:lnTo>
                    <a:cubicBezTo>
                      <a:pt x="3990070" y="4512350"/>
                      <a:pt x="4065272" y="4487210"/>
                      <a:pt x="4088976" y="4480257"/>
                    </a:cubicBezTo>
                    <a:lnTo>
                      <a:pt x="4089448" y="4480131"/>
                    </a:lnTo>
                    <a:lnTo>
                      <a:pt x="4088270" y="4473665"/>
                    </a:lnTo>
                    <a:cubicBezTo>
                      <a:pt x="4078674" y="4421046"/>
                      <a:pt x="4036882" y="4203474"/>
                      <a:pt x="3949536" y="3991418"/>
                    </a:cubicBezTo>
                    <a:close/>
                    <a:moveTo>
                      <a:pt x="207410" y="3803108"/>
                    </a:moveTo>
                    <a:lnTo>
                      <a:pt x="176681" y="3827582"/>
                    </a:lnTo>
                    <a:cubicBezTo>
                      <a:pt x="135852" y="3859417"/>
                      <a:pt x="86376" y="3896176"/>
                      <a:pt x="49159" y="3917618"/>
                    </a:cubicBezTo>
                    <a:cubicBezTo>
                      <a:pt x="25515" y="3931621"/>
                      <a:pt x="15007" y="3947375"/>
                      <a:pt x="19385" y="3962253"/>
                    </a:cubicBezTo>
                    <a:cubicBezTo>
                      <a:pt x="25515" y="3980632"/>
                      <a:pt x="57915" y="3998136"/>
                      <a:pt x="101700" y="3993760"/>
                    </a:cubicBezTo>
                    <a:cubicBezTo>
                      <a:pt x="106078" y="3993760"/>
                      <a:pt x="108705" y="3995511"/>
                      <a:pt x="111332" y="3999887"/>
                    </a:cubicBezTo>
                    <a:cubicBezTo>
                      <a:pt x="112208" y="4002512"/>
                      <a:pt x="112208" y="4006013"/>
                      <a:pt x="109581" y="4009513"/>
                    </a:cubicBezTo>
                    <a:cubicBezTo>
                      <a:pt x="103451" y="4016515"/>
                      <a:pt x="90316" y="4040145"/>
                      <a:pt x="97321" y="4055899"/>
                    </a:cubicBezTo>
                    <a:cubicBezTo>
                      <a:pt x="102575" y="4066401"/>
                      <a:pt x="120965" y="4079529"/>
                      <a:pt x="177009" y="4079529"/>
                    </a:cubicBezTo>
                    <a:cubicBezTo>
                      <a:pt x="179636" y="4079529"/>
                      <a:pt x="182263" y="4080405"/>
                      <a:pt x="183138" y="4081279"/>
                    </a:cubicBezTo>
                    <a:cubicBezTo>
                      <a:pt x="184890" y="4083905"/>
                      <a:pt x="186641" y="4086531"/>
                      <a:pt x="186641" y="4088281"/>
                    </a:cubicBezTo>
                    <a:cubicBezTo>
                      <a:pt x="186641" y="4089156"/>
                      <a:pt x="186641" y="4102284"/>
                      <a:pt x="198900" y="4111911"/>
                    </a:cubicBezTo>
                    <a:cubicBezTo>
                      <a:pt x="211160" y="4122414"/>
                      <a:pt x="238306" y="4130291"/>
                      <a:pt x="296102" y="4117163"/>
                    </a:cubicBezTo>
                    <a:cubicBezTo>
                      <a:pt x="300480" y="4115412"/>
                      <a:pt x="305734" y="4117163"/>
                      <a:pt x="306610" y="4122414"/>
                    </a:cubicBezTo>
                    <a:cubicBezTo>
                      <a:pt x="307486" y="4123289"/>
                      <a:pt x="312740" y="4135542"/>
                      <a:pt x="331130" y="4142543"/>
                    </a:cubicBezTo>
                    <a:cubicBezTo>
                      <a:pt x="352146" y="4150420"/>
                      <a:pt x="392428" y="4151295"/>
                      <a:pt x="465110" y="4115412"/>
                    </a:cubicBezTo>
                    <a:cubicBezTo>
                      <a:pt x="499918" y="4097908"/>
                      <a:pt x="533030" y="4076849"/>
                      <a:pt x="563132" y="4055079"/>
                    </a:cubicBezTo>
                    <a:lnTo>
                      <a:pt x="596656" y="4027995"/>
                    </a:lnTo>
                    <a:lnTo>
                      <a:pt x="560758" y="3993017"/>
                    </a:lnTo>
                    <a:cubicBezTo>
                      <a:pt x="515520" y="3957396"/>
                      <a:pt x="472750" y="3946247"/>
                      <a:pt x="439850" y="3937065"/>
                    </a:cubicBezTo>
                    <a:cubicBezTo>
                      <a:pt x="412652" y="3930069"/>
                      <a:pt x="389842" y="3923948"/>
                      <a:pt x="374926" y="3908207"/>
                    </a:cubicBezTo>
                    <a:cubicBezTo>
                      <a:pt x="321188" y="3850055"/>
                      <a:pt x="233196" y="3813326"/>
                      <a:pt x="210862" y="3804468"/>
                    </a:cubicBezTo>
                    <a:close/>
                    <a:moveTo>
                      <a:pt x="1346148" y="3775633"/>
                    </a:moveTo>
                    <a:cubicBezTo>
                      <a:pt x="1351406" y="3774766"/>
                      <a:pt x="1355790" y="3779099"/>
                      <a:pt x="1355790" y="3783432"/>
                    </a:cubicBezTo>
                    <a:cubicBezTo>
                      <a:pt x="1356666" y="3788632"/>
                      <a:pt x="1352284" y="3792965"/>
                      <a:pt x="1347024" y="3792965"/>
                    </a:cubicBezTo>
                    <a:lnTo>
                      <a:pt x="1023620" y="3816363"/>
                    </a:lnTo>
                    <a:cubicBezTo>
                      <a:pt x="1022744" y="3816363"/>
                      <a:pt x="1022744" y="3816363"/>
                      <a:pt x="1022744" y="3816363"/>
                    </a:cubicBezTo>
                    <a:cubicBezTo>
                      <a:pt x="1018362" y="3816363"/>
                      <a:pt x="1013978" y="3812897"/>
                      <a:pt x="1013978" y="3807697"/>
                    </a:cubicBezTo>
                    <a:cubicBezTo>
                      <a:pt x="1013978" y="3802498"/>
                      <a:pt x="1018362" y="3798165"/>
                      <a:pt x="1021866" y="3798165"/>
                    </a:cubicBezTo>
                    <a:close/>
                    <a:moveTo>
                      <a:pt x="3984036" y="3665856"/>
                    </a:moveTo>
                    <a:cubicBezTo>
                      <a:pt x="3930224" y="3666557"/>
                      <a:pt x="3868212" y="3697561"/>
                      <a:pt x="3821864" y="3750334"/>
                    </a:cubicBezTo>
                    <a:cubicBezTo>
                      <a:pt x="3777476" y="3799809"/>
                      <a:pt x="3753650" y="3861158"/>
                      <a:pt x="3755526" y="3913602"/>
                    </a:cubicBezTo>
                    <a:lnTo>
                      <a:pt x="3765662" y="3960023"/>
                    </a:lnTo>
                    <a:lnTo>
                      <a:pt x="3833166" y="3924382"/>
                    </a:lnTo>
                    <a:cubicBezTo>
                      <a:pt x="3858842" y="3909450"/>
                      <a:pt x="3882928" y="3893908"/>
                      <a:pt x="3905018" y="3877753"/>
                    </a:cubicBezTo>
                    <a:lnTo>
                      <a:pt x="3906142" y="3877926"/>
                    </a:lnTo>
                    <a:lnTo>
                      <a:pt x="3906554" y="3876484"/>
                    </a:lnTo>
                    <a:cubicBezTo>
                      <a:pt x="3940488" y="3853510"/>
                      <a:pt x="3995628" y="3789170"/>
                      <a:pt x="4037984" y="3677480"/>
                    </a:cubicBezTo>
                    <a:lnTo>
                      <a:pt x="4039384" y="3673169"/>
                    </a:lnTo>
                    <a:lnTo>
                      <a:pt x="4034232" y="3675572"/>
                    </a:lnTo>
                    <a:cubicBezTo>
                      <a:pt x="4019000" y="3668756"/>
                      <a:pt x="4001974" y="3665622"/>
                      <a:pt x="3984036" y="3665856"/>
                    </a:cubicBezTo>
                    <a:close/>
                    <a:moveTo>
                      <a:pt x="592506" y="3635371"/>
                    </a:moveTo>
                    <a:cubicBezTo>
                      <a:pt x="477574" y="3784032"/>
                      <a:pt x="282806" y="3772664"/>
                      <a:pt x="252100" y="3769166"/>
                    </a:cubicBezTo>
                    <a:lnTo>
                      <a:pt x="226656" y="3791028"/>
                    </a:lnTo>
                    <a:cubicBezTo>
                      <a:pt x="258240" y="3805019"/>
                      <a:pt x="337200" y="3839998"/>
                      <a:pt x="388086" y="3895964"/>
                    </a:cubicBezTo>
                    <a:cubicBezTo>
                      <a:pt x="399492" y="3908207"/>
                      <a:pt x="419670" y="3913454"/>
                      <a:pt x="444236" y="3919575"/>
                    </a:cubicBezTo>
                    <a:cubicBezTo>
                      <a:pt x="479110" y="3928757"/>
                      <a:pt x="523854" y="3940399"/>
                      <a:pt x="571806" y="3978479"/>
                    </a:cubicBezTo>
                    <a:lnTo>
                      <a:pt x="610738" y="4016618"/>
                    </a:lnTo>
                    <a:lnTo>
                      <a:pt x="643094" y="3990478"/>
                    </a:lnTo>
                    <a:cubicBezTo>
                      <a:pt x="688628" y="3949781"/>
                      <a:pt x="716870" y="3917618"/>
                      <a:pt x="717306" y="3916743"/>
                    </a:cubicBezTo>
                    <a:lnTo>
                      <a:pt x="718942" y="3916130"/>
                    </a:lnTo>
                    <a:lnTo>
                      <a:pt x="719712" y="3862900"/>
                    </a:lnTo>
                    <a:cubicBezTo>
                      <a:pt x="709384" y="3730538"/>
                      <a:pt x="619374" y="3654500"/>
                      <a:pt x="592506" y="3635371"/>
                    </a:cubicBezTo>
                    <a:close/>
                    <a:moveTo>
                      <a:pt x="429864" y="3568634"/>
                    </a:moveTo>
                    <a:cubicBezTo>
                      <a:pt x="402498" y="3566939"/>
                      <a:pt x="373600" y="3570822"/>
                      <a:pt x="345140" y="3584169"/>
                    </a:cubicBezTo>
                    <a:cubicBezTo>
                      <a:pt x="219042" y="3642807"/>
                      <a:pt x="123592" y="3650683"/>
                      <a:pt x="53537" y="3655935"/>
                    </a:cubicBezTo>
                    <a:cubicBezTo>
                      <a:pt x="47407" y="3655935"/>
                      <a:pt x="43904" y="3659435"/>
                      <a:pt x="41277" y="3663811"/>
                    </a:cubicBezTo>
                    <a:cubicBezTo>
                      <a:pt x="38650" y="3670813"/>
                      <a:pt x="38650" y="3685691"/>
                      <a:pt x="50910" y="3702320"/>
                    </a:cubicBezTo>
                    <a:cubicBezTo>
                      <a:pt x="62294" y="3718073"/>
                      <a:pt x="109581" y="3767085"/>
                      <a:pt x="245312" y="3751331"/>
                    </a:cubicBezTo>
                    <a:lnTo>
                      <a:pt x="247454" y="3752615"/>
                    </a:lnTo>
                    <a:lnTo>
                      <a:pt x="251222" y="3751676"/>
                    </a:lnTo>
                    <a:cubicBezTo>
                      <a:pt x="252756" y="3751676"/>
                      <a:pt x="416176" y="3771092"/>
                      <a:pt x="535764" y="3669326"/>
                    </a:cubicBezTo>
                    <a:lnTo>
                      <a:pt x="576324" y="3625826"/>
                    </a:lnTo>
                    <a:lnTo>
                      <a:pt x="575582" y="3625283"/>
                    </a:lnTo>
                    <a:cubicBezTo>
                      <a:pt x="557112" y="3611984"/>
                      <a:pt x="498276" y="3572873"/>
                      <a:pt x="429864" y="3568634"/>
                    </a:cubicBezTo>
                    <a:close/>
                    <a:moveTo>
                      <a:pt x="2025692" y="3535152"/>
                    </a:moveTo>
                    <a:cubicBezTo>
                      <a:pt x="1971724" y="3531149"/>
                      <a:pt x="1907010" y="3556318"/>
                      <a:pt x="1855634" y="3604042"/>
                    </a:cubicBezTo>
                    <a:cubicBezTo>
                      <a:pt x="1806894" y="3649152"/>
                      <a:pt x="1777420" y="3707989"/>
                      <a:pt x="1774620" y="3759595"/>
                    </a:cubicBezTo>
                    <a:lnTo>
                      <a:pt x="1779618" y="3797607"/>
                    </a:lnTo>
                    <a:lnTo>
                      <a:pt x="1800796" y="3790516"/>
                    </a:lnTo>
                    <a:cubicBezTo>
                      <a:pt x="1877864" y="3760804"/>
                      <a:pt x="1939234" y="3724074"/>
                      <a:pt x="1974792" y="3678690"/>
                    </a:cubicBezTo>
                    <a:lnTo>
                      <a:pt x="2063242" y="3545753"/>
                    </a:lnTo>
                    <a:close/>
                    <a:moveTo>
                      <a:pt x="3566030" y="3508841"/>
                    </a:moveTo>
                    <a:lnTo>
                      <a:pt x="3559198" y="3509174"/>
                    </a:lnTo>
                    <a:lnTo>
                      <a:pt x="2702010" y="3940343"/>
                    </a:lnTo>
                    <a:lnTo>
                      <a:pt x="2737236" y="3981179"/>
                    </a:lnTo>
                    <a:cubicBezTo>
                      <a:pt x="2792668" y="4065969"/>
                      <a:pt x="2781058" y="4166228"/>
                      <a:pt x="2769618" y="4217434"/>
                    </a:cubicBezTo>
                    <a:lnTo>
                      <a:pt x="2765480" y="4233400"/>
                    </a:lnTo>
                    <a:lnTo>
                      <a:pt x="2786872" y="4230156"/>
                    </a:lnTo>
                    <a:cubicBezTo>
                      <a:pt x="2856340" y="4219472"/>
                      <a:pt x="3016602" y="4193438"/>
                      <a:pt x="3199010" y="4150212"/>
                    </a:cubicBezTo>
                    <a:cubicBezTo>
                      <a:pt x="3311430" y="4123577"/>
                      <a:pt x="3443752" y="4087773"/>
                      <a:pt x="3570058" y="4042472"/>
                    </a:cubicBezTo>
                    <a:lnTo>
                      <a:pt x="3749392" y="3968340"/>
                    </a:lnTo>
                    <a:lnTo>
                      <a:pt x="3737194" y="3915512"/>
                    </a:lnTo>
                    <a:cubicBezTo>
                      <a:pt x="3734338" y="3858080"/>
                      <a:pt x="3759634" y="3792113"/>
                      <a:pt x="3807938" y="3738021"/>
                    </a:cubicBezTo>
                    <a:lnTo>
                      <a:pt x="3831716" y="3716985"/>
                    </a:lnTo>
                    <a:lnTo>
                      <a:pt x="3828166" y="3714634"/>
                    </a:lnTo>
                    <a:cubicBezTo>
                      <a:pt x="3745450" y="3521293"/>
                      <a:pt x="3605102" y="3508448"/>
                      <a:pt x="3566030" y="3508841"/>
                    </a:cubicBezTo>
                    <a:close/>
                    <a:moveTo>
                      <a:pt x="1615342" y="3351800"/>
                    </a:moveTo>
                    <a:lnTo>
                      <a:pt x="609912" y="3625853"/>
                    </a:lnTo>
                    <a:lnTo>
                      <a:pt x="621788" y="3635453"/>
                    </a:lnTo>
                    <a:cubicBezTo>
                      <a:pt x="659210" y="3668041"/>
                      <a:pt x="725422" y="3740083"/>
                      <a:pt x="737314" y="3852005"/>
                    </a:cubicBezTo>
                    <a:lnTo>
                      <a:pt x="737272" y="3914439"/>
                    </a:lnTo>
                    <a:lnTo>
                      <a:pt x="737864" y="3914454"/>
                    </a:lnTo>
                    <a:cubicBezTo>
                      <a:pt x="830418" y="3916089"/>
                      <a:pt x="1373238" y="3918806"/>
                      <a:pt x="1718870" y="3817948"/>
                    </a:cubicBezTo>
                    <a:lnTo>
                      <a:pt x="1761946" y="3803524"/>
                    </a:lnTo>
                    <a:lnTo>
                      <a:pt x="1755902" y="3760127"/>
                    </a:lnTo>
                    <a:cubicBezTo>
                      <a:pt x="1758372" y="3703249"/>
                      <a:pt x="1789988" y="3639998"/>
                      <a:pt x="1843340" y="3590967"/>
                    </a:cubicBezTo>
                    <a:lnTo>
                      <a:pt x="1863834" y="3575013"/>
                    </a:lnTo>
                    <a:lnTo>
                      <a:pt x="1826478" y="3504914"/>
                    </a:lnTo>
                    <a:cubicBezTo>
                      <a:pt x="1784968" y="3440224"/>
                      <a:pt x="1739760" y="3403959"/>
                      <a:pt x="1704908" y="3384356"/>
                    </a:cubicBezTo>
                    <a:cubicBezTo>
                      <a:pt x="1655808" y="3355605"/>
                      <a:pt x="1617228" y="3353862"/>
                      <a:pt x="1617228" y="3353862"/>
                    </a:cubicBezTo>
                    <a:close/>
                    <a:moveTo>
                      <a:pt x="2842182" y="3255235"/>
                    </a:moveTo>
                    <a:cubicBezTo>
                      <a:pt x="2780052" y="3252606"/>
                      <a:pt x="2717920" y="3254358"/>
                      <a:pt x="2658414" y="3256111"/>
                    </a:cubicBezTo>
                    <a:lnTo>
                      <a:pt x="2575536" y="3256934"/>
                    </a:lnTo>
                    <a:lnTo>
                      <a:pt x="2575924" y="3268798"/>
                    </a:lnTo>
                    <a:cubicBezTo>
                      <a:pt x="2578512" y="3350125"/>
                      <a:pt x="2587510" y="3640506"/>
                      <a:pt x="2609752" y="3839110"/>
                    </a:cubicBezTo>
                    <a:lnTo>
                      <a:pt x="2621098" y="3922674"/>
                    </a:lnTo>
                    <a:lnTo>
                      <a:pt x="2657828" y="3921338"/>
                    </a:lnTo>
                    <a:cubicBezTo>
                      <a:pt x="2673774" y="3922521"/>
                      <a:pt x="2684900" y="3924930"/>
                      <a:pt x="2690454" y="3926461"/>
                    </a:cubicBezTo>
                    <a:lnTo>
                      <a:pt x="3217802" y="3660914"/>
                    </a:lnTo>
                    <a:lnTo>
                      <a:pt x="3209216" y="3520934"/>
                    </a:lnTo>
                    <a:cubicBezTo>
                      <a:pt x="3202374" y="3406275"/>
                      <a:pt x="3197086" y="3310840"/>
                      <a:pt x="3195514" y="3281832"/>
                    </a:cubicBezTo>
                    <a:lnTo>
                      <a:pt x="3195398" y="3279651"/>
                    </a:lnTo>
                    <a:lnTo>
                      <a:pt x="3095850" y="3275502"/>
                    </a:lnTo>
                    <a:cubicBezTo>
                      <a:pt x="3061830" y="3272982"/>
                      <a:pt x="3028140" y="3269695"/>
                      <a:pt x="2995324" y="3266628"/>
                    </a:cubicBezTo>
                    <a:cubicBezTo>
                      <a:pt x="2944568" y="3262246"/>
                      <a:pt x="2892938" y="3256987"/>
                      <a:pt x="2842182" y="3255235"/>
                    </a:cubicBezTo>
                    <a:close/>
                    <a:moveTo>
                      <a:pt x="1985528" y="3219744"/>
                    </a:moveTo>
                    <a:cubicBezTo>
                      <a:pt x="1990008" y="3221460"/>
                      <a:pt x="1993592" y="3226607"/>
                      <a:pt x="1990904" y="3230896"/>
                    </a:cubicBezTo>
                    <a:lnTo>
                      <a:pt x="1964020" y="3305528"/>
                    </a:lnTo>
                    <a:cubicBezTo>
                      <a:pt x="1962228" y="3308959"/>
                      <a:pt x="1958642" y="3310675"/>
                      <a:pt x="1954162" y="3310675"/>
                    </a:cubicBezTo>
                    <a:cubicBezTo>
                      <a:pt x="1953266" y="3310675"/>
                      <a:pt x="1952370" y="3310675"/>
                      <a:pt x="1951474" y="3309817"/>
                    </a:cubicBezTo>
                    <a:cubicBezTo>
                      <a:pt x="1946096" y="3308959"/>
                      <a:pt x="1944304" y="3303812"/>
                      <a:pt x="1946096" y="3299523"/>
                    </a:cubicBezTo>
                    <a:lnTo>
                      <a:pt x="1973878" y="3224891"/>
                    </a:lnTo>
                    <a:cubicBezTo>
                      <a:pt x="1975670" y="3220602"/>
                      <a:pt x="1981046" y="3218886"/>
                      <a:pt x="1985528" y="3219744"/>
                    </a:cubicBezTo>
                    <a:close/>
                    <a:moveTo>
                      <a:pt x="3519180" y="3216967"/>
                    </a:moveTo>
                    <a:lnTo>
                      <a:pt x="3491500" y="3225438"/>
                    </a:lnTo>
                    <a:cubicBezTo>
                      <a:pt x="3422368" y="3246471"/>
                      <a:pt x="3343610" y="3271010"/>
                      <a:pt x="3271852" y="3276268"/>
                    </a:cubicBezTo>
                    <a:lnTo>
                      <a:pt x="3214012" y="3279027"/>
                    </a:lnTo>
                    <a:lnTo>
                      <a:pt x="3214092" y="3280617"/>
                    </a:lnTo>
                    <a:cubicBezTo>
                      <a:pt x="3215664" y="3310346"/>
                      <a:pt x="3220952" y="3405643"/>
                      <a:pt x="3227794" y="3520165"/>
                    </a:cubicBezTo>
                    <a:lnTo>
                      <a:pt x="3235876" y="3651813"/>
                    </a:lnTo>
                    <a:lnTo>
                      <a:pt x="3548470" y="3494405"/>
                    </a:lnTo>
                    <a:cubicBezTo>
                      <a:pt x="3545404" y="3472102"/>
                      <a:pt x="3535336" y="3392513"/>
                      <a:pt x="3523408" y="3264930"/>
                    </a:cubicBezTo>
                    <a:close/>
                    <a:moveTo>
                      <a:pt x="2242514" y="3215249"/>
                    </a:moveTo>
                    <a:lnTo>
                      <a:pt x="2347856" y="4043178"/>
                    </a:lnTo>
                    <a:lnTo>
                      <a:pt x="2404440" y="4000669"/>
                    </a:lnTo>
                    <a:cubicBezTo>
                      <a:pt x="2480654" y="3950412"/>
                      <a:pt x="2546604" y="3930329"/>
                      <a:pt x="2596276" y="3923576"/>
                    </a:cubicBezTo>
                    <a:lnTo>
                      <a:pt x="2602934" y="3923334"/>
                    </a:lnTo>
                    <a:lnTo>
                      <a:pt x="2591856" y="3841661"/>
                    </a:lnTo>
                    <a:cubicBezTo>
                      <a:pt x="2569624" y="3642759"/>
                      <a:pt x="2560696" y="3351279"/>
                      <a:pt x="2558600" y="3269163"/>
                    </a:cubicBezTo>
                    <a:lnTo>
                      <a:pt x="2558308" y="3257060"/>
                    </a:lnTo>
                    <a:lnTo>
                      <a:pt x="2471144" y="3253482"/>
                    </a:lnTo>
                    <a:cubicBezTo>
                      <a:pt x="2356290" y="3244937"/>
                      <a:pt x="2278350" y="3225547"/>
                      <a:pt x="2245084" y="3216016"/>
                    </a:cubicBezTo>
                    <a:close/>
                    <a:moveTo>
                      <a:pt x="3899536" y="3160983"/>
                    </a:moveTo>
                    <a:cubicBezTo>
                      <a:pt x="3903922" y="3160983"/>
                      <a:pt x="3908310" y="3166247"/>
                      <a:pt x="3908310" y="3170634"/>
                    </a:cubicBezTo>
                    <a:lnTo>
                      <a:pt x="3908310" y="3227661"/>
                    </a:lnTo>
                    <a:cubicBezTo>
                      <a:pt x="3908310" y="3232925"/>
                      <a:pt x="3903922" y="3237312"/>
                      <a:pt x="3899536" y="3237312"/>
                    </a:cubicBezTo>
                    <a:cubicBezTo>
                      <a:pt x="3894272" y="3237312"/>
                      <a:pt x="3889884" y="3232925"/>
                      <a:pt x="3889884" y="3227661"/>
                    </a:cubicBezTo>
                    <a:lnTo>
                      <a:pt x="3889884" y="3170634"/>
                    </a:lnTo>
                    <a:cubicBezTo>
                      <a:pt x="3889884" y="3166247"/>
                      <a:pt x="3894272" y="3160983"/>
                      <a:pt x="3899536" y="3160983"/>
                    </a:cubicBezTo>
                    <a:close/>
                    <a:moveTo>
                      <a:pt x="2791086" y="2879182"/>
                    </a:moveTo>
                    <a:cubicBezTo>
                      <a:pt x="2795222" y="2879182"/>
                      <a:pt x="2799358" y="2882698"/>
                      <a:pt x="2799358" y="2887973"/>
                    </a:cubicBezTo>
                    <a:cubicBezTo>
                      <a:pt x="2799358" y="2887973"/>
                      <a:pt x="2801012" y="2920499"/>
                      <a:pt x="2804320" y="2957421"/>
                    </a:cubicBezTo>
                    <a:cubicBezTo>
                      <a:pt x="2804320" y="2962695"/>
                      <a:pt x="2801012" y="2966212"/>
                      <a:pt x="2796876" y="2967091"/>
                    </a:cubicBezTo>
                    <a:lnTo>
                      <a:pt x="2796048" y="2967091"/>
                    </a:lnTo>
                    <a:cubicBezTo>
                      <a:pt x="2791086" y="2967091"/>
                      <a:pt x="2787776" y="2963575"/>
                      <a:pt x="2786950" y="2959179"/>
                    </a:cubicBezTo>
                    <a:cubicBezTo>
                      <a:pt x="2783640" y="2921378"/>
                      <a:pt x="2781986" y="2888852"/>
                      <a:pt x="2781986" y="2888852"/>
                    </a:cubicBezTo>
                    <a:cubicBezTo>
                      <a:pt x="2781986" y="2883577"/>
                      <a:pt x="2785294" y="2879182"/>
                      <a:pt x="2791086" y="2879182"/>
                    </a:cubicBezTo>
                    <a:close/>
                    <a:moveTo>
                      <a:pt x="2110068" y="2865481"/>
                    </a:moveTo>
                    <a:cubicBezTo>
                      <a:pt x="2115368" y="2867220"/>
                      <a:pt x="2117134" y="2871570"/>
                      <a:pt x="2116252" y="2877660"/>
                    </a:cubicBezTo>
                    <a:lnTo>
                      <a:pt x="2033222" y="3103840"/>
                    </a:lnTo>
                    <a:cubicBezTo>
                      <a:pt x="2031454" y="3107319"/>
                      <a:pt x="2027922" y="3109929"/>
                      <a:pt x="2024388" y="3109929"/>
                    </a:cubicBezTo>
                    <a:cubicBezTo>
                      <a:pt x="2023506" y="3109929"/>
                      <a:pt x="2022622" y="3109929"/>
                      <a:pt x="2021738" y="3109059"/>
                    </a:cubicBezTo>
                    <a:cubicBezTo>
                      <a:pt x="2016438" y="3107319"/>
                      <a:pt x="2013790" y="3102100"/>
                      <a:pt x="2015556" y="3097750"/>
                    </a:cubicBezTo>
                    <a:lnTo>
                      <a:pt x="2098586" y="2870700"/>
                    </a:lnTo>
                    <a:cubicBezTo>
                      <a:pt x="2100352" y="2865481"/>
                      <a:pt x="2105652" y="2863741"/>
                      <a:pt x="2110068" y="2865481"/>
                    </a:cubicBezTo>
                    <a:close/>
                    <a:moveTo>
                      <a:pt x="3899536" y="2581942"/>
                    </a:moveTo>
                    <a:cubicBezTo>
                      <a:pt x="3903922" y="2581942"/>
                      <a:pt x="3908310" y="2586304"/>
                      <a:pt x="3908310" y="2590666"/>
                    </a:cubicBezTo>
                    <a:lnTo>
                      <a:pt x="3908310" y="3035579"/>
                    </a:lnTo>
                    <a:cubicBezTo>
                      <a:pt x="3908310" y="3039941"/>
                      <a:pt x="3903922" y="3044303"/>
                      <a:pt x="3899536" y="3044303"/>
                    </a:cubicBezTo>
                    <a:cubicBezTo>
                      <a:pt x="3894272" y="3044303"/>
                      <a:pt x="3889884" y="3039941"/>
                      <a:pt x="3889884" y="3035579"/>
                    </a:cubicBezTo>
                    <a:lnTo>
                      <a:pt x="3889884" y="2590666"/>
                    </a:lnTo>
                    <a:cubicBezTo>
                      <a:pt x="3889884" y="2586304"/>
                      <a:pt x="3894272" y="2581942"/>
                      <a:pt x="3899536" y="2581942"/>
                    </a:cubicBezTo>
                    <a:close/>
                    <a:moveTo>
                      <a:pt x="2792378" y="2490173"/>
                    </a:moveTo>
                    <a:cubicBezTo>
                      <a:pt x="2796832" y="2491051"/>
                      <a:pt x="2800394" y="2495443"/>
                      <a:pt x="2799504" y="2499834"/>
                    </a:cubicBezTo>
                    <a:cubicBezTo>
                      <a:pt x="2799504" y="2501590"/>
                      <a:pt x="2785250" y="2630695"/>
                      <a:pt x="2795050" y="2810740"/>
                    </a:cubicBezTo>
                    <a:cubicBezTo>
                      <a:pt x="2795050" y="2816009"/>
                      <a:pt x="2791486" y="2820401"/>
                      <a:pt x="2786142" y="2820401"/>
                    </a:cubicBezTo>
                    <a:cubicBezTo>
                      <a:pt x="2780796" y="2820401"/>
                      <a:pt x="2776342" y="2816887"/>
                      <a:pt x="2776342" y="2811618"/>
                    </a:cubicBezTo>
                    <a:cubicBezTo>
                      <a:pt x="2766544" y="2629817"/>
                      <a:pt x="2780796" y="2499834"/>
                      <a:pt x="2781688" y="2498077"/>
                    </a:cubicBezTo>
                    <a:cubicBezTo>
                      <a:pt x="2781688" y="2493686"/>
                      <a:pt x="2786142" y="2489295"/>
                      <a:pt x="2792378" y="2490173"/>
                    </a:cubicBezTo>
                    <a:close/>
                    <a:moveTo>
                      <a:pt x="3547476" y="2200260"/>
                    </a:moveTo>
                    <a:lnTo>
                      <a:pt x="3540658" y="2215906"/>
                    </a:lnTo>
                    <a:cubicBezTo>
                      <a:pt x="3522806" y="2263668"/>
                      <a:pt x="3489810" y="2401583"/>
                      <a:pt x="3505568" y="2746615"/>
                    </a:cubicBezTo>
                    <a:cubicBezTo>
                      <a:pt x="3524720" y="3154510"/>
                      <a:pt x="3557280" y="3422455"/>
                      <a:pt x="3565120" y="3484825"/>
                    </a:cubicBezTo>
                    <a:lnTo>
                      <a:pt x="3565878" y="3490919"/>
                    </a:lnTo>
                    <a:lnTo>
                      <a:pt x="3586188" y="3491987"/>
                    </a:lnTo>
                    <a:cubicBezTo>
                      <a:pt x="3634842" y="3497017"/>
                      <a:pt x="3729568" y="3521415"/>
                      <a:pt x="3803482" y="3630598"/>
                    </a:cubicBezTo>
                    <a:lnTo>
                      <a:pt x="3844286" y="3705864"/>
                    </a:lnTo>
                    <a:lnTo>
                      <a:pt x="3863722" y="3688670"/>
                    </a:lnTo>
                    <a:cubicBezTo>
                      <a:pt x="3922880" y="3648306"/>
                      <a:pt x="3989626" y="3635772"/>
                      <a:pt x="4041194" y="3658860"/>
                    </a:cubicBezTo>
                    <a:lnTo>
                      <a:pt x="4042724" y="3662878"/>
                    </a:lnTo>
                    <a:lnTo>
                      <a:pt x="4061592" y="3604736"/>
                    </a:lnTo>
                    <a:cubicBezTo>
                      <a:pt x="4075946" y="3552388"/>
                      <a:pt x="4087164" y="3492273"/>
                      <a:pt x="4093076" y="3424008"/>
                    </a:cubicBezTo>
                    <a:lnTo>
                      <a:pt x="4093952" y="3415256"/>
                    </a:lnTo>
                    <a:cubicBezTo>
                      <a:pt x="4106212" y="3264723"/>
                      <a:pt x="4130730" y="2986411"/>
                      <a:pt x="4110590" y="2695846"/>
                    </a:cubicBezTo>
                    <a:cubicBezTo>
                      <a:pt x="4104022" y="2606795"/>
                      <a:pt x="4093842" y="2523760"/>
                      <a:pt x="4080038" y="2446811"/>
                    </a:cubicBezTo>
                    <a:lnTo>
                      <a:pt x="4034416" y="2261456"/>
                    </a:lnTo>
                    <a:lnTo>
                      <a:pt x="3950288" y="2310562"/>
                    </a:lnTo>
                    <a:cubicBezTo>
                      <a:pt x="3914996" y="2323138"/>
                      <a:pt x="3877190" y="2329481"/>
                      <a:pt x="3838728" y="2329481"/>
                    </a:cubicBezTo>
                    <a:cubicBezTo>
                      <a:pt x="3751316" y="2329481"/>
                      <a:pt x="3658658" y="2297112"/>
                      <a:pt x="3583484" y="2235872"/>
                    </a:cubicBezTo>
                    <a:close/>
                    <a:moveTo>
                      <a:pt x="2197262" y="2178205"/>
                    </a:moveTo>
                    <a:lnTo>
                      <a:pt x="2142740" y="2208151"/>
                    </a:lnTo>
                    <a:cubicBezTo>
                      <a:pt x="2099284" y="2227233"/>
                      <a:pt x="2054948" y="2237322"/>
                      <a:pt x="2012808" y="2237322"/>
                    </a:cubicBezTo>
                    <a:cubicBezTo>
                      <a:pt x="1994810" y="2237322"/>
                      <a:pt x="1977472" y="2235568"/>
                      <a:pt x="1960790" y="2231949"/>
                    </a:cubicBezTo>
                    <a:lnTo>
                      <a:pt x="1920822" y="2218178"/>
                    </a:lnTo>
                    <a:lnTo>
                      <a:pt x="1883762" y="2306356"/>
                    </a:lnTo>
                    <a:cubicBezTo>
                      <a:pt x="1868942" y="2346314"/>
                      <a:pt x="1855480" y="2387777"/>
                      <a:pt x="1843438" y="2430661"/>
                    </a:cubicBezTo>
                    <a:cubicBezTo>
                      <a:pt x="1700156" y="2941448"/>
                      <a:pt x="1642688" y="3255233"/>
                      <a:pt x="1629974" y="3327456"/>
                    </a:cubicBezTo>
                    <a:lnTo>
                      <a:pt x="1628354" y="3336632"/>
                    </a:lnTo>
                    <a:lnTo>
                      <a:pt x="1647890" y="3340494"/>
                    </a:lnTo>
                    <a:cubicBezTo>
                      <a:pt x="1690976" y="3351453"/>
                      <a:pt x="1772934" y="3386405"/>
                      <a:pt x="1842818" y="3496825"/>
                    </a:cubicBezTo>
                    <a:lnTo>
                      <a:pt x="1878258" y="3563786"/>
                    </a:lnTo>
                    <a:lnTo>
                      <a:pt x="1887872" y="3556302"/>
                    </a:lnTo>
                    <a:cubicBezTo>
                      <a:pt x="1934096" y="3526773"/>
                      <a:pt x="1984314" y="3512914"/>
                      <a:pt x="2028834" y="3517051"/>
                    </a:cubicBezTo>
                    <a:lnTo>
                      <a:pt x="2071946" y="3529863"/>
                    </a:lnTo>
                    <a:lnTo>
                      <a:pt x="2137782" y="3402651"/>
                    </a:lnTo>
                    <a:cubicBezTo>
                      <a:pt x="2179374" y="3313513"/>
                      <a:pt x="2207054" y="3237903"/>
                      <a:pt x="2217302" y="3207774"/>
                    </a:cubicBezTo>
                    <a:lnTo>
                      <a:pt x="2220144" y="3198841"/>
                    </a:lnTo>
                    <a:lnTo>
                      <a:pt x="2218626" y="3189028"/>
                    </a:lnTo>
                    <a:cubicBezTo>
                      <a:pt x="2208480" y="3126351"/>
                      <a:pt x="2166176" y="2875211"/>
                      <a:pt x="2138610" y="2718009"/>
                    </a:cubicBezTo>
                    <a:cubicBezTo>
                      <a:pt x="2124062" y="2634424"/>
                      <a:pt x="2101474" y="2434088"/>
                      <a:pt x="2172266" y="2236183"/>
                    </a:cubicBezTo>
                    <a:close/>
                    <a:moveTo>
                      <a:pt x="2408818" y="2146623"/>
                    </a:moveTo>
                    <a:cubicBezTo>
                      <a:pt x="2314330" y="2145659"/>
                      <a:pt x="2252400" y="2156530"/>
                      <a:pt x="2231126" y="2161197"/>
                    </a:cubicBezTo>
                    <a:lnTo>
                      <a:pt x="2224252" y="2162919"/>
                    </a:lnTo>
                    <a:lnTo>
                      <a:pt x="2188606" y="2245320"/>
                    </a:lnTo>
                    <a:cubicBezTo>
                      <a:pt x="2117922" y="2444782"/>
                      <a:pt x="2145394" y="2650199"/>
                      <a:pt x="2156112" y="2715380"/>
                    </a:cubicBezTo>
                    <a:cubicBezTo>
                      <a:pt x="2182146" y="2860313"/>
                      <a:pt x="2220240" y="3086434"/>
                      <a:pt x="2233460" y="3168881"/>
                    </a:cubicBezTo>
                    <a:lnTo>
                      <a:pt x="2237264" y="3193281"/>
                    </a:lnTo>
                    <a:lnTo>
                      <a:pt x="2238990" y="3195197"/>
                    </a:lnTo>
                    <a:lnTo>
                      <a:pt x="2264788" y="3202679"/>
                    </a:lnTo>
                    <a:cubicBezTo>
                      <a:pt x="2303346" y="3212785"/>
                      <a:pt x="2374884" y="3228067"/>
                      <a:pt x="2472020" y="3235954"/>
                    </a:cubicBezTo>
                    <a:cubicBezTo>
                      <a:pt x="2498710" y="3238145"/>
                      <a:pt x="2528026" y="3239022"/>
                      <a:pt x="2559310" y="3239131"/>
                    </a:cubicBezTo>
                    <a:lnTo>
                      <a:pt x="2565786" y="3239038"/>
                    </a:lnTo>
                    <a:lnTo>
                      <a:pt x="2566612" y="3238189"/>
                    </a:lnTo>
                    <a:lnTo>
                      <a:pt x="2567464" y="3238189"/>
                    </a:lnTo>
                    <a:lnTo>
                      <a:pt x="2568178" y="3239004"/>
                    </a:lnTo>
                    <a:lnTo>
                      <a:pt x="2658414" y="3237707"/>
                    </a:lnTo>
                    <a:cubicBezTo>
                      <a:pt x="2717920" y="3235954"/>
                      <a:pt x="2780052" y="3235078"/>
                      <a:pt x="2843058" y="3237707"/>
                    </a:cubicBezTo>
                    <a:cubicBezTo>
                      <a:pt x="2893814" y="3239460"/>
                      <a:pt x="2946318" y="3243842"/>
                      <a:pt x="2997074" y="3249100"/>
                    </a:cubicBezTo>
                    <a:cubicBezTo>
                      <a:pt x="3085458" y="3256987"/>
                      <a:pt x="3177342" y="3265751"/>
                      <a:pt x="3270102" y="3258740"/>
                    </a:cubicBezTo>
                    <a:cubicBezTo>
                      <a:pt x="3340984" y="3253482"/>
                      <a:pt x="3417992" y="3228943"/>
                      <a:pt x="3486250" y="3207910"/>
                    </a:cubicBezTo>
                    <a:cubicBezTo>
                      <a:pt x="3496750" y="3204404"/>
                      <a:pt x="3507252" y="3200899"/>
                      <a:pt x="3516878" y="3198270"/>
                    </a:cubicBezTo>
                    <a:lnTo>
                      <a:pt x="3517562" y="3198612"/>
                    </a:lnTo>
                    <a:lnTo>
                      <a:pt x="3514192" y="3160389"/>
                    </a:lnTo>
                    <a:cubicBezTo>
                      <a:pt x="3504788" y="3047139"/>
                      <a:pt x="3495062" y="2908199"/>
                      <a:pt x="3487182" y="2747490"/>
                    </a:cubicBezTo>
                    <a:cubicBezTo>
                      <a:pt x="3469672" y="2360913"/>
                      <a:pt x="3512572" y="2230597"/>
                      <a:pt x="3529208" y="2193863"/>
                    </a:cubicBezTo>
                    <a:cubicBezTo>
                      <a:pt x="3315580" y="2148384"/>
                      <a:pt x="3095822" y="2163252"/>
                      <a:pt x="2948734" y="2185117"/>
                    </a:cubicBezTo>
                    <a:cubicBezTo>
                      <a:pt x="2901456" y="2192989"/>
                      <a:pt x="2853302" y="2194738"/>
                      <a:pt x="2805148" y="2192989"/>
                    </a:cubicBezTo>
                    <a:cubicBezTo>
                      <a:pt x="2761372" y="2190365"/>
                      <a:pt x="2715844" y="2185992"/>
                      <a:pt x="2672942" y="2176371"/>
                    </a:cubicBezTo>
                    <a:cubicBezTo>
                      <a:pt x="2568864" y="2154725"/>
                      <a:pt x="2479684" y="2147345"/>
                      <a:pt x="2408818" y="2146623"/>
                    </a:cubicBezTo>
                    <a:close/>
                    <a:moveTo>
                      <a:pt x="2358756" y="1769577"/>
                    </a:moveTo>
                    <a:lnTo>
                      <a:pt x="2280406" y="1797020"/>
                    </a:lnTo>
                    <a:cubicBezTo>
                      <a:pt x="2190210" y="1842530"/>
                      <a:pt x="2110524" y="1908170"/>
                      <a:pt x="2051852" y="1989563"/>
                    </a:cubicBezTo>
                    <a:cubicBezTo>
                      <a:pt x="2007192" y="2049951"/>
                      <a:pt x="1967130" y="2117341"/>
                      <a:pt x="1932212" y="2191077"/>
                    </a:cubicBezTo>
                    <a:lnTo>
                      <a:pt x="1928194" y="2200635"/>
                    </a:lnTo>
                    <a:lnTo>
                      <a:pt x="1998570" y="2218446"/>
                    </a:lnTo>
                    <a:cubicBezTo>
                      <a:pt x="2081616" y="2223340"/>
                      <a:pt x="2176760" y="2184682"/>
                      <a:pt x="2255114" y="2110986"/>
                    </a:cubicBezTo>
                    <a:cubicBezTo>
                      <a:pt x="2354210" y="2018098"/>
                      <a:pt x="2398860" y="1892968"/>
                      <a:pt x="2370834" y="1797897"/>
                    </a:cubicBezTo>
                    <a:close/>
                    <a:moveTo>
                      <a:pt x="3519322" y="1746713"/>
                    </a:moveTo>
                    <a:lnTo>
                      <a:pt x="3489994" y="1792487"/>
                    </a:lnTo>
                    <a:cubicBezTo>
                      <a:pt x="3462418" y="1848423"/>
                      <a:pt x="3451928" y="1915677"/>
                      <a:pt x="3461106" y="1983915"/>
                    </a:cubicBezTo>
                    <a:cubicBezTo>
                      <a:pt x="3474218" y="2077524"/>
                      <a:pt x="3522296" y="2161510"/>
                      <a:pt x="3594848" y="2221874"/>
                    </a:cubicBezTo>
                    <a:cubicBezTo>
                      <a:pt x="3713400" y="2319092"/>
                      <a:pt x="3873448" y="2337942"/>
                      <a:pt x="3988906" y="2273737"/>
                    </a:cubicBezTo>
                    <a:lnTo>
                      <a:pt x="4030292" y="2244708"/>
                    </a:lnTo>
                    <a:lnTo>
                      <a:pt x="4027728" y="2234289"/>
                    </a:lnTo>
                    <a:cubicBezTo>
                      <a:pt x="3985586" y="2104870"/>
                      <a:pt x="3928884" y="2000065"/>
                      <a:pt x="3857516" y="1920423"/>
                    </a:cubicBezTo>
                    <a:cubicBezTo>
                      <a:pt x="3778704" y="1832465"/>
                      <a:pt x="3680682" y="1776015"/>
                      <a:pt x="3565298" y="1751811"/>
                    </a:cubicBezTo>
                    <a:close/>
                    <a:moveTo>
                      <a:pt x="3177774" y="1736664"/>
                    </a:moveTo>
                    <a:lnTo>
                      <a:pt x="3175910" y="1740044"/>
                    </a:lnTo>
                    <a:cubicBezTo>
                      <a:pt x="3157380" y="1772064"/>
                      <a:pt x="3072664" y="1897793"/>
                      <a:pt x="2865598" y="1897793"/>
                    </a:cubicBezTo>
                    <a:lnTo>
                      <a:pt x="2835958" y="1896339"/>
                    </a:lnTo>
                    <a:lnTo>
                      <a:pt x="2829632" y="1917430"/>
                    </a:lnTo>
                    <a:cubicBezTo>
                      <a:pt x="2817898" y="1958845"/>
                      <a:pt x="2799620" y="2036205"/>
                      <a:pt x="2802242" y="2109072"/>
                    </a:cubicBezTo>
                    <a:lnTo>
                      <a:pt x="2812144" y="2174314"/>
                    </a:lnTo>
                    <a:lnTo>
                      <a:pt x="2945232" y="2167625"/>
                    </a:lnTo>
                    <a:cubicBezTo>
                      <a:pt x="3059488" y="2150570"/>
                      <a:pt x="3215606" y="2137451"/>
                      <a:pt x="3379602" y="2153358"/>
                    </a:cubicBezTo>
                    <a:lnTo>
                      <a:pt x="3526286" y="2176875"/>
                    </a:lnTo>
                    <a:lnTo>
                      <a:pt x="3490280" y="2124548"/>
                    </a:lnTo>
                    <a:cubicBezTo>
                      <a:pt x="3466570" y="2082117"/>
                      <a:pt x="3450616" y="2035094"/>
                      <a:pt x="3443624" y="1985665"/>
                    </a:cubicBezTo>
                    <a:cubicBezTo>
                      <a:pt x="3433790" y="1914146"/>
                      <a:pt x="3445100" y="1843611"/>
                      <a:pt x="3474602" y="1784395"/>
                    </a:cubicBezTo>
                    <a:lnTo>
                      <a:pt x="3500230" y="1744596"/>
                    </a:lnTo>
                    <a:lnTo>
                      <a:pt x="3444194" y="1738382"/>
                    </a:lnTo>
                    <a:close/>
                    <a:moveTo>
                      <a:pt x="2573762" y="1730505"/>
                    </a:moveTo>
                    <a:cubicBezTo>
                      <a:pt x="2522972" y="1730068"/>
                      <a:pt x="2472402" y="1735756"/>
                      <a:pt x="2423144" y="1747025"/>
                    </a:cubicBezTo>
                    <a:lnTo>
                      <a:pt x="2375714" y="1763637"/>
                    </a:lnTo>
                    <a:lnTo>
                      <a:pt x="2387746" y="1792119"/>
                    </a:lnTo>
                    <a:cubicBezTo>
                      <a:pt x="2417874" y="1894243"/>
                      <a:pt x="2371878" y="2026762"/>
                      <a:pt x="2267406" y="2125023"/>
                    </a:cubicBezTo>
                    <a:lnTo>
                      <a:pt x="2249318" y="2139338"/>
                    </a:lnTo>
                    <a:lnTo>
                      <a:pt x="2252664" y="2138708"/>
                    </a:lnTo>
                    <a:cubicBezTo>
                      <a:pt x="2316604" y="2128213"/>
                      <a:pt x="2465006" y="2114274"/>
                      <a:pt x="2676446" y="2158879"/>
                    </a:cubicBezTo>
                    <a:lnTo>
                      <a:pt x="2793568" y="2173109"/>
                    </a:lnTo>
                    <a:lnTo>
                      <a:pt x="2784098" y="2111994"/>
                    </a:lnTo>
                    <a:cubicBezTo>
                      <a:pt x="2781014" y="2036577"/>
                      <a:pt x="2799556" y="1958326"/>
                      <a:pt x="2811960" y="1915191"/>
                    </a:cubicBezTo>
                    <a:lnTo>
                      <a:pt x="2818444" y="1893932"/>
                    </a:lnTo>
                    <a:lnTo>
                      <a:pt x="2768956" y="1884757"/>
                    </a:lnTo>
                    <a:cubicBezTo>
                      <a:pt x="2715130" y="1867551"/>
                      <a:pt x="2681564" y="1834784"/>
                      <a:pt x="2661262" y="1806463"/>
                    </a:cubicBezTo>
                    <a:cubicBezTo>
                      <a:pt x="2639650" y="1775508"/>
                      <a:pt x="2630318" y="1746035"/>
                      <a:pt x="2626634" y="1732492"/>
                    </a:cubicBezTo>
                    <a:lnTo>
                      <a:pt x="2626310" y="1731278"/>
                    </a:lnTo>
                    <a:close/>
                    <a:moveTo>
                      <a:pt x="2858154" y="1256110"/>
                    </a:moveTo>
                    <a:cubicBezTo>
                      <a:pt x="2874928" y="1340223"/>
                      <a:pt x="2907044" y="1556143"/>
                      <a:pt x="2862860" y="1787369"/>
                    </a:cubicBezTo>
                    <a:lnTo>
                      <a:pt x="2841274" y="1877508"/>
                    </a:lnTo>
                    <a:lnTo>
                      <a:pt x="2908268" y="1876910"/>
                    </a:lnTo>
                    <a:cubicBezTo>
                      <a:pt x="3073390" y="1862008"/>
                      <a:pt x="3143208" y="1761470"/>
                      <a:pt x="3160046" y="1732548"/>
                    </a:cubicBezTo>
                    <a:lnTo>
                      <a:pt x="3163724" y="1725752"/>
                    </a:lnTo>
                    <a:lnTo>
                      <a:pt x="3047256" y="1324718"/>
                    </a:lnTo>
                    <a:lnTo>
                      <a:pt x="3034704" y="1327333"/>
                    </a:lnTo>
                    <a:cubicBezTo>
                      <a:pt x="3021962" y="1329299"/>
                      <a:pt x="3004100" y="1330392"/>
                      <a:pt x="2982752" y="1326896"/>
                    </a:cubicBezTo>
                    <a:cubicBezTo>
                      <a:pt x="2949642" y="1322526"/>
                      <a:pt x="2903462" y="1305922"/>
                      <a:pt x="2858154" y="1256110"/>
                    </a:cubicBezTo>
                    <a:close/>
                    <a:moveTo>
                      <a:pt x="2836390" y="1239224"/>
                    </a:moveTo>
                    <a:lnTo>
                      <a:pt x="2782710" y="1299422"/>
                    </a:lnTo>
                    <a:cubicBezTo>
                      <a:pt x="2701154" y="1378259"/>
                      <a:pt x="2611138" y="1422391"/>
                      <a:pt x="2574230" y="1438343"/>
                    </a:cubicBezTo>
                    <a:lnTo>
                      <a:pt x="2562456" y="1443220"/>
                    </a:lnTo>
                    <a:lnTo>
                      <a:pt x="2642064" y="1720003"/>
                    </a:lnTo>
                    <a:lnTo>
                      <a:pt x="2641758" y="1721378"/>
                    </a:lnTo>
                    <a:lnTo>
                      <a:pt x="2642924" y="1722159"/>
                    </a:lnTo>
                    <a:cubicBezTo>
                      <a:pt x="2643688" y="1727538"/>
                      <a:pt x="2665178" y="1835113"/>
                      <a:pt x="2777592" y="1868395"/>
                    </a:cubicBezTo>
                    <a:lnTo>
                      <a:pt x="2823682" y="1876254"/>
                    </a:lnTo>
                    <a:lnTo>
                      <a:pt x="2849682" y="1760602"/>
                    </a:lnTo>
                    <a:cubicBezTo>
                      <a:pt x="2889770" y="1520196"/>
                      <a:pt x="2849356" y="1299759"/>
                      <a:pt x="2836512" y="1239757"/>
                    </a:cubicBezTo>
                    <a:close/>
                    <a:moveTo>
                      <a:pt x="2268128" y="835878"/>
                    </a:moveTo>
                    <a:cubicBezTo>
                      <a:pt x="2261962" y="835878"/>
                      <a:pt x="2256676" y="837600"/>
                      <a:pt x="2254034" y="842767"/>
                    </a:cubicBezTo>
                    <a:lnTo>
                      <a:pt x="2225846" y="887547"/>
                    </a:lnTo>
                    <a:cubicBezTo>
                      <a:pt x="2221442" y="891852"/>
                      <a:pt x="2221442" y="897880"/>
                      <a:pt x="2224966" y="903047"/>
                    </a:cubicBezTo>
                    <a:cubicBezTo>
                      <a:pt x="2227608" y="908214"/>
                      <a:pt x="2232012" y="910798"/>
                      <a:pt x="2238178" y="910798"/>
                    </a:cubicBezTo>
                    <a:lnTo>
                      <a:pt x="2297196" y="910798"/>
                    </a:lnTo>
                    <a:cubicBezTo>
                      <a:pt x="2302482" y="910798"/>
                      <a:pt x="2307768" y="908214"/>
                      <a:pt x="2310410" y="903047"/>
                    </a:cubicBezTo>
                    <a:cubicBezTo>
                      <a:pt x="2313934" y="897880"/>
                      <a:pt x="2313052" y="891852"/>
                      <a:pt x="2309528" y="887547"/>
                    </a:cubicBezTo>
                    <a:lnTo>
                      <a:pt x="2281342" y="842767"/>
                    </a:lnTo>
                    <a:cubicBezTo>
                      <a:pt x="2278698" y="837600"/>
                      <a:pt x="2273414" y="835878"/>
                      <a:pt x="2268128" y="835878"/>
                    </a:cubicBezTo>
                    <a:close/>
                    <a:moveTo>
                      <a:pt x="2868490" y="758749"/>
                    </a:moveTo>
                    <a:cubicBezTo>
                      <a:pt x="2524574" y="986421"/>
                      <a:pt x="2552650" y="1356827"/>
                      <a:pt x="2560546" y="1424253"/>
                    </a:cubicBezTo>
                    <a:cubicBezTo>
                      <a:pt x="2620204" y="1398858"/>
                      <a:pt x="2915866" y="1259628"/>
                      <a:pt x="2922886" y="952270"/>
                    </a:cubicBezTo>
                    <a:cubicBezTo>
                      <a:pt x="2924640" y="867331"/>
                      <a:pt x="2894810" y="809537"/>
                      <a:pt x="2868490" y="758749"/>
                    </a:cubicBezTo>
                    <a:close/>
                    <a:moveTo>
                      <a:pt x="2469240" y="710513"/>
                    </a:moveTo>
                    <a:cubicBezTo>
                      <a:pt x="2504086" y="709517"/>
                      <a:pt x="2549892" y="710846"/>
                      <a:pt x="2595476" y="719705"/>
                    </a:cubicBezTo>
                    <a:cubicBezTo>
                      <a:pt x="2605120" y="721477"/>
                      <a:pt x="2611256" y="731223"/>
                      <a:pt x="2610380" y="740968"/>
                    </a:cubicBezTo>
                    <a:cubicBezTo>
                      <a:pt x="2608626" y="748942"/>
                      <a:pt x="2600736" y="755144"/>
                      <a:pt x="2591970" y="755144"/>
                    </a:cubicBezTo>
                    <a:cubicBezTo>
                      <a:pt x="2591094" y="755144"/>
                      <a:pt x="2589340" y="755144"/>
                      <a:pt x="2589340" y="755144"/>
                    </a:cubicBezTo>
                    <a:cubicBezTo>
                      <a:pt x="2503430" y="739196"/>
                      <a:pt x="2414888" y="751600"/>
                      <a:pt x="2413136" y="751600"/>
                    </a:cubicBezTo>
                    <a:cubicBezTo>
                      <a:pt x="2403492" y="753372"/>
                      <a:pt x="2394726" y="746284"/>
                      <a:pt x="2392972" y="736538"/>
                    </a:cubicBezTo>
                    <a:cubicBezTo>
                      <a:pt x="2392096" y="726793"/>
                      <a:pt x="2399110" y="717047"/>
                      <a:pt x="2408752" y="715275"/>
                    </a:cubicBezTo>
                    <a:cubicBezTo>
                      <a:pt x="2410504" y="714832"/>
                      <a:pt x="2434394" y="711510"/>
                      <a:pt x="2469240" y="710513"/>
                    </a:cubicBezTo>
                    <a:close/>
                    <a:moveTo>
                      <a:pt x="3153402" y="558996"/>
                    </a:moveTo>
                    <a:cubicBezTo>
                      <a:pt x="3113140" y="558996"/>
                      <a:pt x="3068500" y="584333"/>
                      <a:pt x="3040490" y="628891"/>
                    </a:cubicBezTo>
                    <a:cubicBezTo>
                      <a:pt x="3020358" y="660344"/>
                      <a:pt x="3001976" y="716260"/>
                      <a:pt x="3015982" y="773050"/>
                    </a:cubicBezTo>
                    <a:cubicBezTo>
                      <a:pt x="3028236" y="817608"/>
                      <a:pt x="3056244" y="854303"/>
                      <a:pt x="3100010" y="878766"/>
                    </a:cubicBezTo>
                    <a:cubicBezTo>
                      <a:pt x="3118390" y="870903"/>
                      <a:pt x="3205920" y="828092"/>
                      <a:pt x="3238306" y="752955"/>
                    </a:cubicBezTo>
                    <a:cubicBezTo>
                      <a:pt x="3272444" y="674323"/>
                      <a:pt x="3242684" y="600933"/>
                      <a:pt x="3198042" y="571228"/>
                    </a:cubicBezTo>
                    <a:cubicBezTo>
                      <a:pt x="3184914" y="563364"/>
                      <a:pt x="3170034" y="558996"/>
                      <a:pt x="3153402" y="558996"/>
                    </a:cubicBezTo>
                    <a:close/>
                    <a:moveTo>
                      <a:pt x="3162224" y="541263"/>
                    </a:moveTo>
                    <a:cubicBezTo>
                      <a:pt x="3178404" y="542505"/>
                      <a:pt x="3193886" y="547420"/>
                      <a:pt x="3207672" y="556375"/>
                    </a:cubicBezTo>
                    <a:cubicBezTo>
                      <a:pt x="3275944" y="600933"/>
                      <a:pt x="3282946" y="694418"/>
                      <a:pt x="3254938" y="759944"/>
                    </a:cubicBezTo>
                    <a:cubicBezTo>
                      <a:pt x="3215548" y="852555"/>
                      <a:pt x="3104386" y="897113"/>
                      <a:pt x="3103510" y="897113"/>
                    </a:cubicBezTo>
                    <a:cubicBezTo>
                      <a:pt x="3102636" y="897987"/>
                      <a:pt x="3100886" y="897987"/>
                      <a:pt x="3100010" y="897987"/>
                    </a:cubicBezTo>
                    <a:cubicBezTo>
                      <a:pt x="3099134" y="897987"/>
                      <a:pt x="3097384" y="897113"/>
                      <a:pt x="3095634" y="896240"/>
                    </a:cubicBezTo>
                    <a:cubicBezTo>
                      <a:pt x="3045742" y="869155"/>
                      <a:pt x="3011604" y="828092"/>
                      <a:pt x="2998476" y="777418"/>
                    </a:cubicBezTo>
                    <a:cubicBezTo>
                      <a:pt x="2982720" y="714513"/>
                      <a:pt x="3001976" y="654228"/>
                      <a:pt x="3024734" y="619281"/>
                    </a:cubicBezTo>
                    <a:cubicBezTo>
                      <a:pt x="3058870" y="566859"/>
                      <a:pt x="3113686" y="537536"/>
                      <a:pt x="3162224" y="541263"/>
                    </a:cubicBezTo>
                    <a:close/>
                    <a:moveTo>
                      <a:pt x="3131040" y="185797"/>
                    </a:moveTo>
                    <a:lnTo>
                      <a:pt x="3129018" y="187803"/>
                    </a:lnTo>
                    <a:cubicBezTo>
                      <a:pt x="3110306" y="207300"/>
                      <a:pt x="3058652" y="265094"/>
                      <a:pt x="2921130" y="439132"/>
                    </a:cubicBezTo>
                    <a:cubicBezTo>
                      <a:pt x="2800058" y="592373"/>
                      <a:pt x="2835152" y="659799"/>
                      <a:pt x="2881650" y="744738"/>
                    </a:cubicBezTo>
                    <a:cubicBezTo>
                      <a:pt x="2909726" y="799029"/>
                      <a:pt x="2942186" y="860326"/>
                      <a:pt x="2940432" y="952270"/>
                    </a:cubicBezTo>
                    <a:cubicBezTo>
                      <a:pt x="2938898" y="1029657"/>
                      <a:pt x="2919856" y="1096736"/>
                      <a:pt x="2891004" y="1154323"/>
                    </a:cubicBezTo>
                    <a:lnTo>
                      <a:pt x="2850878" y="1218430"/>
                    </a:lnTo>
                    <a:lnTo>
                      <a:pt x="2884390" y="1256781"/>
                    </a:lnTo>
                    <a:cubicBezTo>
                      <a:pt x="2942804" y="1312091"/>
                      <a:pt x="3000240" y="1313849"/>
                      <a:pt x="3029682" y="1310060"/>
                    </a:cubicBezTo>
                    <a:lnTo>
                      <a:pt x="3043764" y="1307506"/>
                    </a:lnTo>
                    <a:lnTo>
                      <a:pt x="3041022" y="1285291"/>
                    </a:lnTo>
                    <a:cubicBezTo>
                      <a:pt x="3041760" y="1254563"/>
                      <a:pt x="3056046" y="1226174"/>
                      <a:pt x="3081658" y="1207138"/>
                    </a:cubicBezTo>
                    <a:cubicBezTo>
                      <a:pt x="3184114" y="1129246"/>
                      <a:pt x="3261174" y="1039976"/>
                      <a:pt x="3304958" y="948081"/>
                    </a:cubicBezTo>
                    <a:cubicBezTo>
                      <a:pt x="3403912" y="740659"/>
                      <a:pt x="3367132" y="559494"/>
                      <a:pt x="3318094" y="442218"/>
                    </a:cubicBezTo>
                    <a:cubicBezTo>
                      <a:pt x="3287006" y="367826"/>
                      <a:pt x="3242128" y="298467"/>
                      <a:pt x="3187178" y="238079"/>
                    </a:cubicBezTo>
                    <a:close/>
                    <a:moveTo>
                      <a:pt x="2497868" y="66024"/>
                    </a:moveTo>
                    <a:lnTo>
                      <a:pt x="2459784" y="81090"/>
                    </a:lnTo>
                    <a:cubicBezTo>
                      <a:pt x="2362666" y="131141"/>
                      <a:pt x="2283032" y="208759"/>
                      <a:pt x="2230492" y="306563"/>
                    </a:cubicBezTo>
                    <a:cubicBezTo>
                      <a:pt x="2195246" y="372421"/>
                      <a:pt x="2165144" y="463332"/>
                      <a:pt x="2143950" y="565456"/>
                    </a:cubicBezTo>
                    <a:lnTo>
                      <a:pt x="2120212" y="719465"/>
                    </a:lnTo>
                    <a:lnTo>
                      <a:pt x="2158104" y="721944"/>
                    </a:lnTo>
                    <a:cubicBezTo>
                      <a:pt x="2167904" y="723751"/>
                      <a:pt x="2175030" y="732786"/>
                      <a:pt x="2173248" y="742724"/>
                    </a:cubicBezTo>
                    <a:cubicBezTo>
                      <a:pt x="2172358" y="752663"/>
                      <a:pt x="2164340" y="758987"/>
                      <a:pt x="2155432" y="758987"/>
                    </a:cubicBezTo>
                    <a:cubicBezTo>
                      <a:pt x="2154540" y="758987"/>
                      <a:pt x="2153650" y="758987"/>
                      <a:pt x="2152760" y="758987"/>
                    </a:cubicBezTo>
                    <a:lnTo>
                      <a:pt x="2117724" y="756494"/>
                    </a:lnTo>
                    <a:lnTo>
                      <a:pt x="2110852" y="891631"/>
                    </a:lnTo>
                    <a:cubicBezTo>
                      <a:pt x="2111618" y="1113055"/>
                      <a:pt x="2163066" y="1323977"/>
                      <a:pt x="2295294" y="1413685"/>
                    </a:cubicBezTo>
                    <a:cubicBezTo>
                      <a:pt x="2337326" y="1441910"/>
                      <a:pt x="2399554" y="1451919"/>
                      <a:pt x="2472372" y="1442976"/>
                    </a:cubicBezTo>
                    <a:lnTo>
                      <a:pt x="2543278" y="1428711"/>
                    </a:lnTo>
                    <a:lnTo>
                      <a:pt x="2542022" y="1418492"/>
                    </a:lnTo>
                    <a:cubicBezTo>
                      <a:pt x="2532498" y="1328751"/>
                      <a:pt x="2518104" y="967485"/>
                      <a:pt x="2859718" y="742987"/>
                    </a:cubicBezTo>
                    <a:cubicBezTo>
                      <a:pt x="2815850" y="659799"/>
                      <a:pt x="2783388" y="583616"/>
                      <a:pt x="2907094" y="427748"/>
                    </a:cubicBezTo>
                    <a:cubicBezTo>
                      <a:pt x="3003820" y="304937"/>
                      <a:pt x="3073896" y="219559"/>
                      <a:pt x="3108442" y="182699"/>
                    </a:cubicBezTo>
                    <a:lnTo>
                      <a:pt x="3118210" y="173847"/>
                    </a:lnTo>
                    <a:lnTo>
                      <a:pt x="3097668" y="154716"/>
                    </a:lnTo>
                    <a:cubicBezTo>
                      <a:pt x="3065622" y="129500"/>
                      <a:pt x="3031526" y="107018"/>
                      <a:pt x="2995842" y="87764"/>
                    </a:cubicBezTo>
                    <a:lnTo>
                      <a:pt x="2944772" y="67036"/>
                    </a:lnTo>
                    <a:lnTo>
                      <a:pt x="2899534" y="105646"/>
                    </a:lnTo>
                    <a:cubicBezTo>
                      <a:pt x="2840108" y="148172"/>
                      <a:pt x="2757858" y="185663"/>
                      <a:pt x="2653894" y="217752"/>
                    </a:cubicBezTo>
                    <a:cubicBezTo>
                      <a:pt x="2564844" y="245257"/>
                      <a:pt x="2487214" y="260059"/>
                      <a:pt x="2468610" y="263915"/>
                    </a:cubicBezTo>
                    <a:lnTo>
                      <a:pt x="2466024" y="264520"/>
                    </a:lnTo>
                    <a:lnTo>
                      <a:pt x="2407038" y="343898"/>
                    </a:lnTo>
                    <a:cubicBezTo>
                      <a:pt x="2279152" y="552355"/>
                      <a:pt x="2279152" y="819690"/>
                      <a:pt x="2279152" y="822748"/>
                    </a:cubicBezTo>
                    <a:lnTo>
                      <a:pt x="2278588" y="823371"/>
                    </a:lnTo>
                    <a:lnTo>
                      <a:pt x="2297196" y="833294"/>
                    </a:lnTo>
                    <a:lnTo>
                      <a:pt x="2325384" y="877213"/>
                    </a:lnTo>
                    <a:cubicBezTo>
                      <a:pt x="2332432" y="888408"/>
                      <a:pt x="2333312" y="900464"/>
                      <a:pt x="2327146" y="910798"/>
                    </a:cubicBezTo>
                    <a:cubicBezTo>
                      <a:pt x="2320980" y="922854"/>
                      <a:pt x="2309528" y="928882"/>
                      <a:pt x="2297196" y="928882"/>
                    </a:cubicBezTo>
                    <a:lnTo>
                      <a:pt x="2238178" y="928882"/>
                    </a:lnTo>
                    <a:cubicBezTo>
                      <a:pt x="2226728" y="928882"/>
                      <a:pt x="2215276" y="922854"/>
                      <a:pt x="2209110" y="910798"/>
                    </a:cubicBezTo>
                    <a:cubicBezTo>
                      <a:pt x="2202944" y="900464"/>
                      <a:pt x="2202944" y="888408"/>
                      <a:pt x="2209990" y="877213"/>
                    </a:cubicBezTo>
                    <a:lnTo>
                      <a:pt x="2238178" y="833294"/>
                    </a:lnTo>
                    <a:cubicBezTo>
                      <a:pt x="2241262" y="828558"/>
                      <a:pt x="2245666" y="824683"/>
                      <a:pt x="2250840" y="821992"/>
                    </a:cubicBezTo>
                    <a:lnTo>
                      <a:pt x="2260918" y="819545"/>
                    </a:lnTo>
                    <a:lnTo>
                      <a:pt x="2261224" y="806039"/>
                    </a:lnTo>
                    <a:cubicBezTo>
                      <a:pt x="2263870" y="733327"/>
                      <a:pt x="2285036" y="439996"/>
                      <a:pt x="2454358" y="250367"/>
                    </a:cubicBezTo>
                    <a:cubicBezTo>
                      <a:pt x="2453052" y="232671"/>
                      <a:pt x="2449292" y="163363"/>
                      <a:pt x="2475810" y="100322"/>
                    </a:cubicBezTo>
                    <a:close/>
                    <a:moveTo>
                      <a:pt x="2755778" y="19100"/>
                    </a:moveTo>
                    <a:cubicBezTo>
                      <a:pt x="2728122" y="17401"/>
                      <a:pt x="2700330" y="17714"/>
                      <a:pt x="2672592" y="20073"/>
                    </a:cubicBezTo>
                    <a:cubicBezTo>
                      <a:pt x="2635608" y="23218"/>
                      <a:pt x="2598718" y="30001"/>
                      <a:pt x="2562378" y="40503"/>
                    </a:cubicBezTo>
                    <a:lnTo>
                      <a:pt x="2526708" y="54615"/>
                    </a:lnTo>
                    <a:lnTo>
                      <a:pt x="2526708" y="54621"/>
                    </a:lnTo>
                    <a:cubicBezTo>
                      <a:pt x="2475716" y="107053"/>
                      <a:pt x="2470812" y="191436"/>
                      <a:pt x="2471548" y="231087"/>
                    </a:cubicBezTo>
                    <a:lnTo>
                      <a:pt x="2472106" y="244620"/>
                    </a:lnTo>
                    <a:lnTo>
                      <a:pt x="2477658" y="243567"/>
                    </a:lnTo>
                    <a:cubicBezTo>
                      <a:pt x="2536538" y="232117"/>
                      <a:pt x="2745382" y="187329"/>
                      <a:pt x="2878782" y="97786"/>
                    </a:cubicBezTo>
                    <a:lnTo>
                      <a:pt x="2925796" y="59335"/>
                    </a:lnTo>
                    <a:lnTo>
                      <a:pt x="2878660" y="40205"/>
                    </a:lnTo>
                    <a:cubicBezTo>
                      <a:pt x="2838436" y="28722"/>
                      <a:pt x="2797260" y="21648"/>
                      <a:pt x="2755778" y="19100"/>
                    </a:cubicBezTo>
                    <a:close/>
                    <a:moveTo>
                      <a:pt x="2756424" y="1097"/>
                    </a:moveTo>
                    <a:cubicBezTo>
                      <a:pt x="2799060" y="3708"/>
                      <a:pt x="2841428" y="10975"/>
                      <a:pt x="2882866" y="22820"/>
                    </a:cubicBezTo>
                    <a:lnTo>
                      <a:pt x="2947756" y="49231"/>
                    </a:lnTo>
                    <a:lnTo>
                      <a:pt x="2951310" y="49231"/>
                    </a:lnTo>
                    <a:lnTo>
                      <a:pt x="2951310" y="50678"/>
                    </a:lnTo>
                    <a:lnTo>
                      <a:pt x="3003722" y="72010"/>
                    </a:lnTo>
                    <a:cubicBezTo>
                      <a:pt x="3040282" y="91483"/>
                      <a:pt x="3075310" y="114403"/>
                      <a:pt x="3108270" y="140207"/>
                    </a:cubicBezTo>
                    <a:lnTo>
                      <a:pt x="3132368" y="162568"/>
                    </a:lnTo>
                    <a:lnTo>
                      <a:pt x="3137834" y="163079"/>
                    </a:lnTo>
                    <a:cubicBezTo>
                      <a:pt x="3140026" y="163955"/>
                      <a:pt x="3141782" y="165487"/>
                      <a:pt x="3142220" y="167676"/>
                    </a:cubicBezTo>
                    <a:lnTo>
                      <a:pt x="3141192" y="170755"/>
                    </a:lnTo>
                    <a:lnTo>
                      <a:pt x="3200424" y="225716"/>
                    </a:lnTo>
                    <a:cubicBezTo>
                      <a:pt x="3257014" y="287746"/>
                      <a:pt x="3303208" y="359074"/>
                      <a:pt x="3334732" y="435216"/>
                    </a:cubicBezTo>
                    <a:cubicBezTo>
                      <a:pt x="3385522" y="555118"/>
                      <a:pt x="3423176" y="743285"/>
                      <a:pt x="3321598" y="955957"/>
                    </a:cubicBezTo>
                    <a:cubicBezTo>
                      <a:pt x="3276938" y="1049603"/>
                      <a:pt x="3197250" y="1141499"/>
                      <a:pt x="3092168" y="1222017"/>
                    </a:cubicBezTo>
                    <a:cubicBezTo>
                      <a:pt x="3065022" y="1242146"/>
                      <a:pt x="3052762" y="1277154"/>
                      <a:pt x="3062394" y="1311287"/>
                    </a:cubicBezTo>
                    <a:lnTo>
                      <a:pt x="3179736" y="1718252"/>
                    </a:lnTo>
                    <a:lnTo>
                      <a:pt x="3445068" y="1720878"/>
                    </a:lnTo>
                    <a:lnTo>
                      <a:pt x="3517344" y="1728848"/>
                    </a:lnTo>
                    <a:lnTo>
                      <a:pt x="3523170" y="1728459"/>
                    </a:lnTo>
                    <a:lnTo>
                      <a:pt x="3523170" y="1729490"/>
                    </a:lnTo>
                    <a:lnTo>
                      <a:pt x="3569826" y="1734635"/>
                    </a:lnTo>
                    <a:cubicBezTo>
                      <a:pt x="3688618" y="1759496"/>
                      <a:pt x="3789432" y="1817587"/>
                      <a:pt x="3871528" y="1908170"/>
                    </a:cubicBezTo>
                    <a:cubicBezTo>
                      <a:pt x="4209542" y="2284504"/>
                      <a:pt x="4138612" y="3107187"/>
                      <a:pt x="4112342" y="3416131"/>
                    </a:cubicBezTo>
                    <a:lnTo>
                      <a:pt x="4111466" y="3424883"/>
                    </a:lnTo>
                    <a:cubicBezTo>
                      <a:pt x="4084320" y="3740829"/>
                      <a:pt x="3953842" y="3862481"/>
                      <a:pt x="3923194" y="3886111"/>
                    </a:cubicBezTo>
                    <a:cubicBezTo>
                      <a:pt x="4050168" y="4146044"/>
                      <a:pt x="4102708" y="4455863"/>
                      <a:pt x="4107088" y="4482119"/>
                    </a:cubicBezTo>
                    <a:cubicBezTo>
                      <a:pt x="4234938" y="4699167"/>
                      <a:pt x="4333890" y="5064999"/>
                      <a:pt x="4370668" y="5212907"/>
                    </a:cubicBezTo>
                    <a:cubicBezTo>
                      <a:pt x="4371544" y="5216408"/>
                      <a:pt x="4369794" y="5220783"/>
                      <a:pt x="4365414" y="5223409"/>
                    </a:cubicBezTo>
                    <a:cubicBezTo>
                      <a:pt x="4149120" y="5320556"/>
                      <a:pt x="3909182" y="5415953"/>
                      <a:pt x="3654358" y="5506097"/>
                    </a:cubicBezTo>
                    <a:cubicBezTo>
                      <a:pt x="3650854" y="5507848"/>
                      <a:pt x="3647352" y="5506097"/>
                      <a:pt x="3644726" y="5503472"/>
                    </a:cubicBezTo>
                    <a:cubicBezTo>
                      <a:pt x="3385522" y="5219909"/>
                      <a:pt x="3234904" y="4986231"/>
                      <a:pt x="3184114" y="4903088"/>
                    </a:cubicBezTo>
                    <a:lnTo>
                      <a:pt x="3239282" y="5637377"/>
                    </a:lnTo>
                    <a:cubicBezTo>
                      <a:pt x="3240158" y="5640877"/>
                      <a:pt x="3237530" y="5644378"/>
                      <a:pt x="3233152" y="5646129"/>
                    </a:cubicBezTo>
                    <a:lnTo>
                      <a:pt x="2913800" y="5741141"/>
                    </a:lnTo>
                    <a:lnTo>
                      <a:pt x="2913738" y="5741685"/>
                    </a:lnTo>
                    <a:cubicBezTo>
                      <a:pt x="2912546" y="5743653"/>
                      <a:pt x="2910598" y="5745183"/>
                      <a:pt x="2908432" y="5745620"/>
                    </a:cubicBezTo>
                    <a:cubicBezTo>
                      <a:pt x="2907566" y="5746495"/>
                      <a:pt x="2906700" y="5746495"/>
                      <a:pt x="2906700" y="5746495"/>
                    </a:cubicBezTo>
                    <a:lnTo>
                      <a:pt x="2903558" y="5744188"/>
                    </a:lnTo>
                    <a:lnTo>
                      <a:pt x="2864708" y="5755747"/>
                    </a:lnTo>
                    <a:cubicBezTo>
                      <a:pt x="2737952" y="5791848"/>
                      <a:pt x="2607476" y="5827294"/>
                      <a:pt x="2473934" y="5861427"/>
                    </a:cubicBezTo>
                    <a:cubicBezTo>
                      <a:pt x="2473058" y="5862302"/>
                      <a:pt x="2473058" y="5862302"/>
                      <a:pt x="2472182" y="5862302"/>
                    </a:cubicBezTo>
                    <a:cubicBezTo>
                      <a:pt x="2470430" y="5862302"/>
                      <a:pt x="2468678" y="5861427"/>
                      <a:pt x="2466928" y="5860551"/>
                    </a:cubicBezTo>
                    <a:cubicBezTo>
                      <a:pt x="2465176" y="5859676"/>
                      <a:pt x="2463424" y="5857926"/>
                      <a:pt x="2463424" y="5854425"/>
                    </a:cubicBezTo>
                    <a:cubicBezTo>
                      <a:pt x="2362720" y="5397573"/>
                      <a:pt x="2318060" y="4625651"/>
                      <a:pt x="2312806" y="4525003"/>
                    </a:cubicBezTo>
                    <a:cubicBezTo>
                      <a:pt x="2297044" y="4528505"/>
                      <a:pt x="2264644" y="4532005"/>
                      <a:pt x="2215606" y="4531130"/>
                    </a:cubicBezTo>
                    <a:cubicBezTo>
                      <a:pt x="2185832" y="4529379"/>
                      <a:pt x="2165692" y="4520627"/>
                      <a:pt x="2155184" y="4503999"/>
                    </a:cubicBezTo>
                    <a:cubicBezTo>
                      <a:pt x="2144674" y="4489121"/>
                      <a:pt x="2144674" y="4472492"/>
                      <a:pt x="2147302" y="4461115"/>
                    </a:cubicBezTo>
                    <a:cubicBezTo>
                      <a:pt x="2126286" y="4460239"/>
                      <a:pt x="2081626" y="4453237"/>
                      <a:pt x="2072868" y="4420855"/>
                    </a:cubicBezTo>
                    <a:cubicBezTo>
                      <a:pt x="2064112" y="4391974"/>
                      <a:pt x="2088632" y="4362217"/>
                      <a:pt x="2104394" y="4348214"/>
                    </a:cubicBezTo>
                    <a:cubicBezTo>
                      <a:pt x="2083378" y="4338587"/>
                      <a:pt x="2071994" y="4325459"/>
                      <a:pt x="2070242" y="4309705"/>
                    </a:cubicBezTo>
                    <a:cubicBezTo>
                      <a:pt x="2067614" y="4285200"/>
                      <a:pt x="2091258" y="4263320"/>
                      <a:pt x="2104394" y="4251943"/>
                    </a:cubicBezTo>
                    <a:cubicBezTo>
                      <a:pt x="2092134" y="4236189"/>
                      <a:pt x="2086004" y="4219561"/>
                      <a:pt x="2091258" y="4202057"/>
                    </a:cubicBezTo>
                    <a:cubicBezTo>
                      <a:pt x="2108772" y="4126790"/>
                      <a:pt x="2290914" y="4064651"/>
                      <a:pt x="2331196" y="4051523"/>
                    </a:cubicBezTo>
                    <a:lnTo>
                      <a:pt x="2226990" y="3236716"/>
                    </a:lnTo>
                    <a:cubicBezTo>
                      <a:pt x="2211228" y="3278725"/>
                      <a:pt x="2182110" y="3353555"/>
                      <a:pt x="2141720" y="3437136"/>
                    </a:cubicBezTo>
                    <a:lnTo>
                      <a:pt x="2086204" y="3541196"/>
                    </a:lnTo>
                    <a:lnTo>
                      <a:pt x="2087482" y="3545640"/>
                    </a:lnTo>
                    <a:lnTo>
                      <a:pt x="2083182" y="3546859"/>
                    </a:lnTo>
                    <a:lnTo>
                      <a:pt x="2072938" y="3566063"/>
                    </a:lnTo>
                    <a:cubicBezTo>
                      <a:pt x="2047364" y="3609221"/>
                      <a:pt x="2019232" y="3651559"/>
                      <a:pt x="1988802" y="3690067"/>
                    </a:cubicBezTo>
                    <a:cubicBezTo>
                      <a:pt x="1950710" y="3738804"/>
                      <a:pt x="1885496" y="3777850"/>
                      <a:pt x="1804120" y="3809113"/>
                    </a:cubicBezTo>
                    <a:lnTo>
                      <a:pt x="1776148" y="3818422"/>
                    </a:lnTo>
                    <a:lnTo>
                      <a:pt x="1775718" y="3819346"/>
                    </a:lnTo>
                    <a:cubicBezTo>
                      <a:pt x="1773962" y="3820217"/>
                      <a:pt x="1773962" y="3820217"/>
                      <a:pt x="1773082" y="3820217"/>
                    </a:cubicBezTo>
                    <a:lnTo>
                      <a:pt x="1772278" y="3819710"/>
                    </a:lnTo>
                    <a:lnTo>
                      <a:pt x="1717764" y="3837852"/>
                    </a:lnTo>
                    <a:cubicBezTo>
                      <a:pt x="1354040" y="3942999"/>
                      <a:pt x="790208" y="3933810"/>
                      <a:pt x="727816" y="3932497"/>
                    </a:cubicBezTo>
                    <a:cubicBezTo>
                      <a:pt x="718622" y="3942999"/>
                      <a:pt x="687754" y="3976256"/>
                      <a:pt x="642764" y="4015202"/>
                    </a:cubicBezTo>
                    <a:lnTo>
                      <a:pt x="619554" y="4033425"/>
                    </a:lnTo>
                    <a:lnTo>
                      <a:pt x="618826" y="4038504"/>
                    </a:lnTo>
                    <a:cubicBezTo>
                      <a:pt x="617072" y="4040253"/>
                      <a:pt x="614440" y="4040253"/>
                      <a:pt x="613562" y="4040253"/>
                    </a:cubicBezTo>
                    <a:lnTo>
                      <a:pt x="611730" y="4039568"/>
                    </a:lnTo>
                    <a:lnTo>
                      <a:pt x="565636" y="4075755"/>
                    </a:lnTo>
                    <a:cubicBezTo>
                      <a:pt x="537026" y="4095939"/>
                      <a:pt x="505828" y="4115412"/>
                      <a:pt x="472990" y="4132041"/>
                    </a:cubicBezTo>
                    <a:cubicBezTo>
                      <a:pt x="409066" y="4163548"/>
                      <a:pt x="359152" y="4173175"/>
                      <a:pt x="323248" y="4159172"/>
                    </a:cubicBezTo>
                    <a:cubicBezTo>
                      <a:pt x="307486" y="4152171"/>
                      <a:pt x="298730" y="4142543"/>
                      <a:pt x="294350" y="4135542"/>
                    </a:cubicBezTo>
                    <a:cubicBezTo>
                      <a:pt x="244436" y="4146044"/>
                      <a:pt x="208534" y="4143419"/>
                      <a:pt x="187517" y="4125915"/>
                    </a:cubicBezTo>
                    <a:cubicBezTo>
                      <a:pt x="176133" y="4117163"/>
                      <a:pt x="170879" y="4104910"/>
                      <a:pt x="169128" y="4097908"/>
                    </a:cubicBezTo>
                    <a:cubicBezTo>
                      <a:pt x="120089" y="4096158"/>
                      <a:pt x="91191" y="4085655"/>
                      <a:pt x="81559" y="4063776"/>
                    </a:cubicBezTo>
                    <a:cubicBezTo>
                      <a:pt x="71926" y="4046272"/>
                      <a:pt x="78932" y="4026142"/>
                      <a:pt x="85937" y="4013015"/>
                    </a:cubicBezTo>
                    <a:cubicBezTo>
                      <a:pt x="43904" y="4012139"/>
                      <a:pt x="10628" y="3993760"/>
                      <a:pt x="1871" y="3967504"/>
                    </a:cubicBezTo>
                    <a:cubicBezTo>
                      <a:pt x="-1631" y="3956127"/>
                      <a:pt x="-5134" y="3928121"/>
                      <a:pt x="40402" y="3901865"/>
                    </a:cubicBezTo>
                    <a:cubicBezTo>
                      <a:pt x="93819" y="3870357"/>
                      <a:pt x="177884" y="3804718"/>
                      <a:pt x="217290" y="3771461"/>
                    </a:cubicBezTo>
                    <a:cubicBezTo>
                      <a:pt x="99073" y="3779337"/>
                      <a:pt x="51786" y="3733827"/>
                      <a:pt x="36023" y="3712823"/>
                    </a:cubicBezTo>
                    <a:cubicBezTo>
                      <a:pt x="22888" y="3693568"/>
                      <a:pt x="18510" y="3671688"/>
                      <a:pt x="25515" y="3655935"/>
                    </a:cubicBezTo>
                    <a:cubicBezTo>
                      <a:pt x="29893" y="3645433"/>
                      <a:pt x="40402" y="3638431"/>
                      <a:pt x="52661" y="3637556"/>
                    </a:cubicBezTo>
                    <a:cubicBezTo>
                      <a:pt x="120965" y="3632305"/>
                      <a:pt x="214664" y="3625303"/>
                      <a:pt x="337260" y="3567540"/>
                    </a:cubicBezTo>
                    <a:cubicBezTo>
                      <a:pt x="451974" y="3514153"/>
                      <a:pt x="566688" y="3595546"/>
                      <a:pt x="588582" y="3613050"/>
                    </a:cubicBezTo>
                    <a:lnTo>
                      <a:pt x="1609630" y="3334738"/>
                    </a:lnTo>
                    <a:cubicBezTo>
                      <a:pt x="1617512" y="3289228"/>
                      <a:pt x="1673556" y="2968031"/>
                      <a:pt x="1825926" y="2426285"/>
                    </a:cubicBezTo>
                    <a:cubicBezTo>
                      <a:pt x="1874964" y="2252122"/>
                      <a:pt x="1945894" y="2101588"/>
                      <a:pt x="2036966" y="1979061"/>
                    </a:cubicBezTo>
                    <a:cubicBezTo>
                      <a:pt x="2098264" y="1895917"/>
                      <a:pt x="2179702" y="1826777"/>
                      <a:pt x="2273400" y="1781266"/>
                    </a:cubicBezTo>
                    <a:lnTo>
                      <a:pt x="2356404" y="1751889"/>
                    </a:lnTo>
                    <a:lnTo>
                      <a:pt x="2357832" y="1746892"/>
                    </a:lnTo>
                    <a:lnTo>
                      <a:pt x="2364854" y="1748897"/>
                    </a:lnTo>
                    <a:lnTo>
                      <a:pt x="2418984" y="1729739"/>
                    </a:lnTo>
                    <a:cubicBezTo>
                      <a:pt x="2469554" y="1718252"/>
                      <a:pt x="2521658" y="1712564"/>
                      <a:pt x="2573762" y="1713001"/>
                    </a:cubicBezTo>
                    <a:lnTo>
                      <a:pt x="2621048" y="1713001"/>
                    </a:lnTo>
                    <a:lnTo>
                      <a:pt x="2543988" y="1446942"/>
                    </a:lnTo>
                    <a:cubicBezTo>
                      <a:pt x="2438030" y="1474948"/>
                      <a:pt x="2343456" y="1467947"/>
                      <a:pt x="2284784" y="1427688"/>
                    </a:cubicBezTo>
                    <a:cubicBezTo>
                      <a:pt x="2214730" y="1382177"/>
                      <a:pt x="2096512" y="1248273"/>
                      <a:pt x="2092134" y="897319"/>
                    </a:cubicBezTo>
                    <a:lnTo>
                      <a:pt x="2098728" y="753922"/>
                    </a:lnTo>
                    <a:lnTo>
                      <a:pt x="2089064" y="749614"/>
                    </a:lnTo>
                    <a:cubicBezTo>
                      <a:pt x="2085724" y="746113"/>
                      <a:pt x="2083720" y="741369"/>
                      <a:pt x="2084164" y="736400"/>
                    </a:cubicBezTo>
                    <a:cubicBezTo>
                      <a:pt x="2084164" y="731431"/>
                      <a:pt x="2086168" y="726688"/>
                      <a:pt x="2089510" y="723300"/>
                    </a:cubicBezTo>
                    <a:lnTo>
                      <a:pt x="2101480" y="718848"/>
                    </a:lnTo>
                    <a:lnTo>
                      <a:pt x="2124206" y="567371"/>
                    </a:lnTo>
                    <a:cubicBezTo>
                      <a:pt x="2145552" y="463004"/>
                      <a:pt x="2176638" y="368702"/>
                      <a:pt x="2214730" y="297811"/>
                    </a:cubicBezTo>
                    <a:cubicBezTo>
                      <a:pt x="2286536" y="163031"/>
                      <a:pt x="2408256" y="65884"/>
                      <a:pt x="2557998" y="22999"/>
                    </a:cubicBezTo>
                    <a:cubicBezTo>
                      <a:pt x="2595214" y="12278"/>
                      <a:pt x="2633034" y="5331"/>
                      <a:pt x="2670990" y="2104"/>
                    </a:cubicBezTo>
                    <a:cubicBezTo>
                      <a:pt x="2699456" y="-316"/>
                      <a:pt x="2728000" y="-644"/>
                      <a:pt x="2756424" y="10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1" name="Group 360">
              <a:extLst>
                <a:ext uri="{FF2B5EF4-FFF2-40B4-BE49-F238E27FC236}">
                  <a16:creationId xmlns:a16="http://schemas.microsoft.com/office/drawing/2014/main" id="{91543D74-CE4C-49E6-B9A5-2465CF0D3F15}"/>
                </a:ext>
              </a:extLst>
            </p:cNvPr>
            <p:cNvGrpSpPr/>
            <p:nvPr/>
          </p:nvGrpSpPr>
          <p:grpSpPr>
            <a:xfrm>
              <a:off x="14070712" y="6529875"/>
              <a:ext cx="3663401" cy="1825913"/>
              <a:chOff x="14070712" y="6529875"/>
              <a:chExt cx="3663401" cy="1825913"/>
            </a:xfrm>
          </p:grpSpPr>
          <p:sp>
            <p:nvSpPr>
              <p:cNvPr id="415" name="Freeform 66">
                <a:extLst>
                  <a:ext uri="{FF2B5EF4-FFF2-40B4-BE49-F238E27FC236}">
                    <a16:creationId xmlns:a16="http://schemas.microsoft.com/office/drawing/2014/main" id="{5344EF72-5F70-46A2-A90C-A2B1121AE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4531" y="7178402"/>
                <a:ext cx="2818002" cy="1165804"/>
              </a:xfrm>
              <a:custGeom>
                <a:avLst/>
                <a:gdLst>
                  <a:gd name="T0" fmla="*/ 678 w 3219"/>
                  <a:gd name="T1" fmla="*/ 0 h 1333"/>
                  <a:gd name="T2" fmla="*/ 3218 w 3219"/>
                  <a:gd name="T3" fmla="*/ 0 h 1333"/>
                  <a:gd name="T4" fmla="*/ 2540 w 3219"/>
                  <a:gd name="T5" fmla="*/ 1332 h 1333"/>
                  <a:gd name="T6" fmla="*/ 0 w 3219"/>
                  <a:gd name="T7" fmla="*/ 1332 h 1333"/>
                  <a:gd name="T8" fmla="*/ 678 w 3219"/>
                  <a:gd name="T9" fmla="*/ 0 h 1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19" h="1333">
                    <a:moveTo>
                      <a:pt x="678" y="0"/>
                    </a:moveTo>
                    <a:lnTo>
                      <a:pt x="3218" y="0"/>
                    </a:lnTo>
                    <a:lnTo>
                      <a:pt x="2540" y="1332"/>
                    </a:lnTo>
                    <a:lnTo>
                      <a:pt x="0" y="1332"/>
                    </a:lnTo>
                    <a:lnTo>
                      <a:pt x="67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67">
                <a:extLst>
                  <a:ext uri="{FF2B5EF4-FFF2-40B4-BE49-F238E27FC236}">
                    <a16:creationId xmlns:a16="http://schemas.microsoft.com/office/drawing/2014/main" id="{CA4BAD81-72E7-4A7F-8590-0C797B07C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811" y="7170681"/>
                <a:ext cx="2837302" cy="1185106"/>
              </a:xfrm>
              <a:custGeom>
                <a:avLst/>
                <a:gdLst>
                  <a:gd name="T0" fmla="*/ 28 w 3241"/>
                  <a:gd name="T1" fmla="*/ 1333 h 1353"/>
                  <a:gd name="T2" fmla="*/ 2544 w 3241"/>
                  <a:gd name="T3" fmla="*/ 1333 h 1353"/>
                  <a:gd name="T4" fmla="*/ 3213 w 3241"/>
                  <a:gd name="T5" fmla="*/ 21 h 1353"/>
                  <a:gd name="T6" fmla="*/ 696 w 3241"/>
                  <a:gd name="T7" fmla="*/ 21 h 1353"/>
                  <a:gd name="T8" fmla="*/ 28 w 3241"/>
                  <a:gd name="T9" fmla="*/ 1333 h 1353"/>
                  <a:gd name="T10" fmla="*/ 2551 w 3241"/>
                  <a:gd name="T11" fmla="*/ 1352 h 1353"/>
                  <a:gd name="T12" fmla="*/ 11 w 3241"/>
                  <a:gd name="T13" fmla="*/ 1352 h 1353"/>
                  <a:gd name="T14" fmla="*/ 11 w 3241"/>
                  <a:gd name="T15" fmla="*/ 1352 h 1353"/>
                  <a:gd name="T16" fmla="*/ 1 w 3241"/>
                  <a:gd name="T17" fmla="*/ 1348 h 1353"/>
                  <a:gd name="T18" fmla="*/ 1 w 3241"/>
                  <a:gd name="T19" fmla="*/ 1348 h 1353"/>
                  <a:gd name="T20" fmla="*/ 1 w 3241"/>
                  <a:gd name="T21" fmla="*/ 1338 h 1353"/>
                  <a:gd name="T22" fmla="*/ 680 w 3241"/>
                  <a:gd name="T23" fmla="*/ 6 h 1353"/>
                  <a:gd name="T24" fmla="*/ 680 w 3241"/>
                  <a:gd name="T25" fmla="*/ 6 h 1353"/>
                  <a:gd name="T26" fmla="*/ 689 w 3241"/>
                  <a:gd name="T27" fmla="*/ 0 h 1353"/>
                  <a:gd name="T28" fmla="*/ 3229 w 3241"/>
                  <a:gd name="T29" fmla="*/ 0 h 1353"/>
                  <a:gd name="T30" fmla="*/ 3229 w 3241"/>
                  <a:gd name="T31" fmla="*/ 0 h 1353"/>
                  <a:gd name="T32" fmla="*/ 3239 w 3241"/>
                  <a:gd name="T33" fmla="*/ 6 h 1353"/>
                  <a:gd name="T34" fmla="*/ 3239 w 3241"/>
                  <a:gd name="T35" fmla="*/ 6 h 1353"/>
                  <a:gd name="T36" fmla="*/ 3239 w 3241"/>
                  <a:gd name="T37" fmla="*/ 15 h 1353"/>
                  <a:gd name="T38" fmla="*/ 2560 w 3241"/>
                  <a:gd name="T39" fmla="*/ 1348 h 1353"/>
                  <a:gd name="T40" fmla="*/ 2560 w 3241"/>
                  <a:gd name="T41" fmla="*/ 1348 h 1353"/>
                  <a:gd name="T42" fmla="*/ 2551 w 3241"/>
                  <a:gd name="T43" fmla="*/ 1352 h 1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41" h="1353">
                    <a:moveTo>
                      <a:pt x="28" y="1333"/>
                    </a:moveTo>
                    <a:lnTo>
                      <a:pt x="2544" y="1333"/>
                    </a:lnTo>
                    <a:lnTo>
                      <a:pt x="3213" y="21"/>
                    </a:lnTo>
                    <a:lnTo>
                      <a:pt x="696" y="21"/>
                    </a:lnTo>
                    <a:lnTo>
                      <a:pt x="28" y="1333"/>
                    </a:lnTo>
                    <a:close/>
                    <a:moveTo>
                      <a:pt x="2551" y="1352"/>
                    </a:moveTo>
                    <a:lnTo>
                      <a:pt x="11" y="1352"/>
                    </a:lnTo>
                    <a:lnTo>
                      <a:pt x="11" y="1352"/>
                    </a:lnTo>
                    <a:cubicBezTo>
                      <a:pt x="7" y="1352"/>
                      <a:pt x="4" y="1351"/>
                      <a:pt x="1" y="1348"/>
                    </a:cubicBezTo>
                    <a:lnTo>
                      <a:pt x="1" y="1348"/>
                    </a:lnTo>
                    <a:cubicBezTo>
                      <a:pt x="0" y="1345"/>
                      <a:pt x="0" y="1341"/>
                      <a:pt x="1" y="1338"/>
                    </a:cubicBezTo>
                    <a:lnTo>
                      <a:pt x="680" y="6"/>
                    </a:lnTo>
                    <a:lnTo>
                      <a:pt x="680" y="6"/>
                    </a:lnTo>
                    <a:cubicBezTo>
                      <a:pt x="682" y="3"/>
                      <a:pt x="685" y="0"/>
                      <a:pt x="689" y="0"/>
                    </a:cubicBezTo>
                    <a:lnTo>
                      <a:pt x="3229" y="0"/>
                    </a:lnTo>
                    <a:lnTo>
                      <a:pt x="3229" y="0"/>
                    </a:lnTo>
                    <a:cubicBezTo>
                      <a:pt x="3233" y="0"/>
                      <a:pt x="3236" y="2"/>
                      <a:pt x="3239" y="6"/>
                    </a:cubicBezTo>
                    <a:lnTo>
                      <a:pt x="3239" y="6"/>
                    </a:lnTo>
                    <a:cubicBezTo>
                      <a:pt x="3240" y="8"/>
                      <a:pt x="3240" y="13"/>
                      <a:pt x="3239" y="15"/>
                    </a:cubicBezTo>
                    <a:lnTo>
                      <a:pt x="2560" y="1348"/>
                    </a:lnTo>
                    <a:lnTo>
                      <a:pt x="2560" y="1348"/>
                    </a:lnTo>
                    <a:cubicBezTo>
                      <a:pt x="2558" y="1351"/>
                      <a:pt x="2555" y="1352"/>
                      <a:pt x="2551" y="13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68">
                <a:extLst>
                  <a:ext uri="{FF2B5EF4-FFF2-40B4-BE49-F238E27FC236}">
                    <a16:creationId xmlns:a16="http://schemas.microsoft.com/office/drawing/2014/main" id="{6CBA3554-3988-4118-B451-032304DF8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0488" y="6537596"/>
                <a:ext cx="2354769" cy="1493928"/>
              </a:xfrm>
              <a:custGeom>
                <a:avLst/>
                <a:gdLst>
                  <a:gd name="T0" fmla="*/ 2691 w 2692"/>
                  <a:gd name="T1" fmla="*/ 1707 h 1708"/>
                  <a:gd name="T2" fmla="*/ 0 w 2692"/>
                  <a:gd name="T3" fmla="*/ 1707 h 1708"/>
                  <a:gd name="T4" fmla="*/ 0 w 2692"/>
                  <a:gd name="T5" fmla="*/ 0 h 1708"/>
                  <a:gd name="T6" fmla="*/ 2691 w 2692"/>
                  <a:gd name="T7" fmla="*/ 0 h 1708"/>
                  <a:gd name="T8" fmla="*/ 2691 w 2692"/>
                  <a:gd name="T9" fmla="*/ 1707 h 1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2" h="1708">
                    <a:moveTo>
                      <a:pt x="2691" y="1707"/>
                    </a:moveTo>
                    <a:lnTo>
                      <a:pt x="0" y="1707"/>
                    </a:lnTo>
                    <a:lnTo>
                      <a:pt x="0" y="0"/>
                    </a:lnTo>
                    <a:lnTo>
                      <a:pt x="2691" y="0"/>
                    </a:lnTo>
                    <a:lnTo>
                      <a:pt x="2691" y="170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69">
                <a:extLst>
                  <a:ext uri="{FF2B5EF4-FFF2-40B4-BE49-F238E27FC236}">
                    <a16:creationId xmlns:a16="http://schemas.microsoft.com/office/drawing/2014/main" id="{DCC1E727-EF33-4E13-9616-ED2F2E697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2767" y="6529875"/>
                <a:ext cx="2374069" cy="1513229"/>
              </a:xfrm>
              <a:custGeom>
                <a:avLst/>
                <a:gdLst>
                  <a:gd name="T0" fmla="*/ 21 w 2712"/>
                  <a:gd name="T1" fmla="*/ 1706 h 1728"/>
                  <a:gd name="T2" fmla="*/ 2690 w 2712"/>
                  <a:gd name="T3" fmla="*/ 1706 h 1728"/>
                  <a:gd name="T4" fmla="*/ 2690 w 2712"/>
                  <a:gd name="T5" fmla="*/ 21 h 1728"/>
                  <a:gd name="T6" fmla="*/ 21 w 2712"/>
                  <a:gd name="T7" fmla="*/ 21 h 1728"/>
                  <a:gd name="T8" fmla="*/ 21 w 2712"/>
                  <a:gd name="T9" fmla="*/ 1706 h 1728"/>
                  <a:gd name="T10" fmla="*/ 2701 w 2712"/>
                  <a:gd name="T11" fmla="*/ 1727 h 1728"/>
                  <a:gd name="T12" fmla="*/ 10 w 2712"/>
                  <a:gd name="T13" fmla="*/ 1727 h 1728"/>
                  <a:gd name="T14" fmla="*/ 10 w 2712"/>
                  <a:gd name="T15" fmla="*/ 1727 h 1728"/>
                  <a:gd name="T16" fmla="*/ 0 w 2712"/>
                  <a:gd name="T17" fmla="*/ 1717 h 1728"/>
                  <a:gd name="T18" fmla="*/ 0 w 2712"/>
                  <a:gd name="T19" fmla="*/ 10 h 1728"/>
                  <a:gd name="T20" fmla="*/ 0 w 2712"/>
                  <a:gd name="T21" fmla="*/ 10 h 1728"/>
                  <a:gd name="T22" fmla="*/ 10 w 2712"/>
                  <a:gd name="T23" fmla="*/ 0 h 1728"/>
                  <a:gd name="T24" fmla="*/ 2701 w 2712"/>
                  <a:gd name="T25" fmla="*/ 0 h 1728"/>
                  <a:gd name="T26" fmla="*/ 2701 w 2712"/>
                  <a:gd name="T27" fmla="*/ 0 h 1728"/>
                  <a:gd name="T28" fmla="*/ 2711 w 2712"/>
                  <a:gd name="T29" fmla="*/ 10 h 1728"/>
                  <a:gd name="T30" fmla="*/ 2711 w 2712"/>
                  <a:gd name="T31" fmla="*/ 1717 h 1728"/>
                  <a:gd name="T32" fmla="*/ 2711 w 2712"/>
                  <a:gd name="T33" fmla="*/ 1717 h 1728"/>
                  <a:gd name="T34" fmla="*/ 2701 w 2712"/>
                  <a:gd name="T35" fmla="*/ 1727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2" h="1728">
                    <a:moveTo>
                      <a:pt x="21" y="1706"/>
                    </a:moveTo>
                    <a:lnTo>
                      <a:pt x="2690" y="1706"/>
                    </a:lnTo>
                    <a:lnTo>
                      <a:pt x="2690" y="21"/>
                    </a:lnTo>
                    <a:lnTo>
                      <a:pt x="21" y="21"/>
                    </a:lnTo>
                    <a:lnTo>
                      <a:pt x="21" y="1706"/>
                    </a:lnTo>
                    <a:close/>
                    <a:moveTo>
                      <a:pt x="2701" y="1727"/>
                    </a:moveTo>
                    <a:lnTo>
                      <a:pt x="10" y="1727"/>
                    </a:lnTo>
                    <a:lnTo>
                      <a:pt x="10" y="1727"/>
                    </a:lnTo>
                    <a:cubicBezTo>
                      <a:pt x="5" y="1727"/>
                      <a:pt x="0" y="1722"/>
                      <a:pt x="0" y="171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2701" y="0"/>
                    </a:lnTo>
                    <a:lnTo>
                      <a:pt x="2701" y="0"/>
                    </a:lnTo>
                    <a:cubicBezTo>
                      <a:pt x="2706" y="0"/>
                      <a:pt x="2711" y="5"/>
                      <a:pt x="2711" y="10"/>
                    </a:cubicBezTo>
                    <a:lnTo>
                      <a:pt x="2711" y="1717"/>
                    </a:lnTo>
                    <a:lnTo>
                      <a:pt x="2711" y="1717"/>
                    </a:lnTo>
                    <a:cubicBezTo>
                      <a:pt x="2711" y="1722"/>
                      <a:pt x="2706" y="1727"/>
                      <a:pt x="2701" y="17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4498646C-0B03-4C0D-9FC5-880C6829E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0926" y="6757633"/>
                <a:ext cx="1272973" cy="1052978"/>
              </a:xfrm>
              <a:custGeom>
                <a:avLst/>
                <a:gdLst>
                  <a:gd name="connsiteX0" fmla="*/ 1263781 w 1272973"/>
                  <a:gd name="connsiteY0" fmla="*/ 0 h 1052978"/>
                  <a:gd name="connsiteX1" fmla="*/ 1272973 w 1272973"/>
                  <a:gd name="connsiteY1" fmla="*/ 9636 h 1052978"/>
                  <a:gd name="connsiteX2" fmla="*/ 1272973 w 1272973"/>
                  <a:gd name="connsiteY2" fmla="*/ 1044218 h 1052978"/>
                  <a:gd name="connsiteX3" fmla="*/ 1263781 w 1272973"/>
                  <a:gd name="connsiteY3" fmla="*/ 1052978 h 1052978"/>
                  <a:gd name="connsiteX4" fmla="*/ 1254589 w 1272973"/>
                  <a:gd name="connsiteY4" fmla="*/ 1044218 h 1052978"/>
                  <a:gd name="connsiteX5" fmla="*/ 1254589 w 1272973"/>
                  <a:gd name="connsiteY5" fmla="*/ 9636 h 1052978"/>
                  <a:gd name="connsiteX6" fmla="*/ 1263781 w 1272973"/>
                  <a:gd name="connsiteY6" fmla="*/ 0 h 1052978"/>
                  <a:gd name="connsiteX7" fmla="*/ 637998 w 1272973"/>
                  <a:gd name="connsiteY7" fmla="*/ 0 h 1052978"/>
                  <a:gd name="connsiteX8" fmla="*/ 647650 w 1272973"/>
                  <a:gd name="connsiteY8" fmla="*/ 9636 h 1052978"/>
                  <a:gd name="connsiteX9" fmla="*/ 647650 w 1272973"/>
                  <a:gd name="connsiteY9" fmla="*/ 1044218 h 1052978"/>
                  <a:gd name="connsiteX10" fmla="*/ 637998 w 1272973"/>
                  <a:gd name="connsiteY10" fmla="*/ 1052978 h 1052978"/>
                  <a:gd name="connsiteX11" fmla="*/ 629224 w 1272973"/>
                  <a:gd name="connsiteY11" fmla="*/ 1044218 h 1052978"/>
                  <a:gd name="connsiteX12" fmla="*/ 629224 w 1272973"/>
                  <a:gd name="connsiteY12" fmla="*/ 9636 h 1052978"/>
                  <a:gd name="connsiteX13" fmla="*/ 637998 w 1272973"/>
                  <a:gd name="connsiteY13" fmla="*/ 0 h 1052978"/>
                  <a:gd name="connsiteX14" fmla="*/ 8271 w 1272973"/>
                  <a:gd name="connsiteY14" fmla="*/ 0 h 1052978"/>
                  <a:gd name="connsiteX15" fmla="*/ 18381 w 1272973"/>
                  <a:gd name="connsiteY15" fmla="*/ 9636 h 1052978"/>
                  <a:gd name="connsiteX16" fmla="*/ 18381 w 1272973"/>
                  <a:gd name="connsiteY16" fmla="*/ 1044218 h 1052978"/>
                  <a:gd name="connsiteX17" fmla="*/ 8271 w 1272973"/>
                  <a:gd name="connsiteY17" fmla="*/ 1052978 h 1052978"/>
                  <a:gd name="connsiteX18" fmla="*/ 0 w 1272973"/>
                  <a:gd name="connsiteY18" fmla="*/ 1044218 h 1052978"/>
                  <a:gd name="connsiteX19" fmla="*/ 0 w 1272973"/>
                  <a:gd name="connsiteY19" fmla="*/ 9636 h 1052978"/>
                  <a:gd name="connsiteX20" fmla="*/ 8271 w 1272973"/>
                  <a:gd name="connsiteY20" fmla="*/ 0 h 1052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72973" h="1052978">
                    <a:moveTo>
                      <a:pt x="1263781" y="0"/>
                    </a:moveTo>
                    <a:cubicBezTo>
                      <a:pt x="1269296" y="0"/>
                      <a:pt x="1272973" y="4380"/>
                      <a:pt x="1272973" y="9636"/>
                    </a:cubicBezTo>
                    <a:lnTo>
                      <a:pt x="1272973" y="1044218"/>
                    </a:lnTo>
                    <a:cubicBezTo>
                      <a:pt x="1272973" y="1049474"/>
                      <a:pt x="1269296" y="1052978"/>
                      <a:pt x="1263781" y="1052978"/>
                    </a:cubicBezTo>
                    <a:cubicBezTo>
                      <a:pt x="1259185" y="1052978"/>
                      <a:pt x="1254589" y="1049474"/>
                      <a:pt x="1254589" y="1044218"/>
                    </a:cubicBezTo>
                    <a:lnTo>
                      <a:pt x="1254589" y="9636"/>
                    </a:lnTo>
                    <a:cubicBezTo>
                      <a:pt x="1254589" y="4380"/>
                      <a:pt x="1259185" y="0"/>
                      <a:pt x="1263781" y="0"/>
                    </a:cubicBezTo>
                    <a:close/>
                    <a:moveTo>
                      <a:pt x="637998" y="0"/>
                    </a:moveTo>
                    <a:cubicBezTo>
                      <a:pt x="643263" y="0"/>
                      <a:pt x="647650" y="4380"/>
                      <a:pt x="647650" y="9636"/>
                    </a:cubicBezTo>
                    <a:lnTo>
                      <a:pt x="647650" y="1044218"/>
                    </a:lnTo>
                    <a:cubicBezTo>
                      <a:pt x="647650" y="1049474"/>
                      <a:pt x="643263" y="1052978"/>
                      <a:pt x="637998" y="1052978"/>
                    </a:cubicBezTo>
                    <a:cubicBezTo>
                      <a:pt x="633611" y="1052978"/>
                      <a:pt x="629224" y="1049474"/>
                      <a:pt x="629224" y="1044218"/>
                    </a:cubicBezTo>
                    <a:lnTo>
                      <a:pt x="629224" y="9636"/>
                    </a:lnTo>
                    <a:cubicBezTo>
                      <a:pt x="629224" y="4380"/>
                      <a:pt x="633611" y="0"/>
                      <a:pt x="637998" y="0"/>
                    </a:cubicBezTo>
                    <a:close/>
                    <a:moveTo>
                      <a:pt x="8271" y="0"/>
                    </a:moveTo>
                    <a:cubicBezTo>
                      <a:pt x="14705" y="0"/>
                      <a:pt x="18381" y="4380"/>
                      <a:pt x="18381" y="9636"/>
                    </a:cubicBezTo>
                    <a:lnTo>
                      <a:pt x="18381" y="1044218"/>
                    </a:lnTo>
                    <a:cubicBezTo>
                      <a:pt x="18381" y="1049474"/>
                      <a:pt x="14705" y="1052978"/>
                      <a:pt x="8271" y="1052978"/>
                    </a:cubicBezTo>
                    <a:cubicBezTo>
                      <a:pt x="3676" y="1052978"/>
                      <a:pt x="0" y="1049474"/>
                      <a:pt x="0" y="1044218"/>
                    </a:cubicBezTo>
                    <a:lnTo>
                      <a:pt x="0" y="9636"/>
                    </a:lnTo>
                    <a:cubicBezTo>
                      <a:pt x="0" y="4380"/>
                      <a:pt x="3676" y="0"/>
                      <a:pt x="82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73">
                <a:extLst>
                  <a:ext uri="{FF2B5EF4-FFF2-40B4-BE49-F238E27FC236}">
                    <a16:creationId xmlns:a16="http://schemas.microsoft.com/office/drawing/2014/main" id="{6BBA4D65-304E-4C0C-B0CD-0E1FD8697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0488" y="6537596"/>
                <a:ext cx="2354769" cy="1493928"/>
              </a:xfrm>
              <a:custGeom>
                <a:avLst/>
                <a:gdLst>
                  <a:gd name="T0" fmla="*/ 2691 w 2692"/>
                  <a:gd name="T1" fmla="*/ 1707 h 1708"/>
                  <a:gd name="T2" fmla="*/ 0 w 2692"/>
                  <a:gd name="T3" fmla="*/ 1707 h 1708"/>
                  <a:gd name="T4" fmla="*/ 0 w 2692"/>
                  <a:gd name="T5" fmla="*/ 0 h 1708"/>
                  <a:gd name="T6" fmla="*/ 2691 w 2692"/>
                  <a:gd name="T7" fmla="*/ 0 h 1708"/>
                  <a:gd name="T8" fmla="*/ 2691 w 2692"/>
                  <a:gd name="T9" fmla="*/ 1707 h 1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2" h="1708">
                    <a:moveTo>
                      <a:pt x="2691" y="1707"/>
                    </a:moveTo>
                    <a:lnTo>
                      <a:pt x="0" y="1707"/>
                    </a:lnTo>
                    <a:lnTo>
                      <a:pt x="0" y="0"/>
                    </a:lnTo>
                    <a:lnTo>
                      <a:pt x="2691" y="0"/>
                    </a:lnTo>
                    <a:lnTo>
                      <a:pt x="2691" y="170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74">
                <a:extLst>
                  <a:ext uri="{FF2B5EF4-FFF2-40B4-BE49-F238E27FC236}">
                    <a16:creationId xmlns:a16="http://schemas.microsoft.com/office/drawing/2014/main" id="{BD38233D-FD92-41DB-A226-CF8D80B21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8432" y="6888882"/>
                <a:ext cx="3049619" cy="1455323"/>
              </a:xfrm>
              <a:custGeom>
                <a:avLst/>
                <a:gdLst>
                  <a:gd name="T0" fmla="*/ 1224 w 3484"/>
                  <a:gd name="T1" fmla="*/ 287 h 1663"/>
                  <a:gd name="T2" fmla="*/ 1075 w 3484"/>
                  <a:gd name="T3" fmla="*/ 0 h 1663"/>
                  <a:gd name="T4" fmla="*/ 0 w 3484"/>
                  <a:gd name="T5" fmla="*/ 0 h 1663"/>
                  <a:gd name="T6" fmla="*/ 860 w 3484"/>
                  <a:gd name="T7" fmla="*/ 1662 h 1663"/>
                  <a:gd name="T8" fmla="*/ 3483 w 3484"/>
                  <a:gd name="T9" fmla="*/ 1662 h 1663"/>
                  <a:gd name="T10" fmla="*/ 2770 w 3484"/>
                  <a:gd name="T11" fmla="*/ 287 h 1663"/>
                  <a:gd name="T12" fmla="*/ 1224 w 3484"/>
                  <a:gd name="T13" fmla="*/ 287 h 1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84" h="1663">
                    <a:moveTo>
                      <a:pt x="1224" y="287"/>
                    </a:moveTo>
                    <a:lnTo>
                      <a:pt x="1075" y="0"/>
                    </a:lnTo>
                    <a:lnTo>
                      <a:pt x="0" y="0"/>
                    </a:lnTo>
                    <a:lnTo>
                      <a:pt x="860" y="1662"/>
                    </a:lnTo>
                    <a:lnTo>
                      <a:pt x="3483" y="1662"/>
                    </a:lnTo>
                    <a:lnTo>
                      <a:pt x="2770" y="287"/>
                    </a:lnTo>
                    <a:lnTo>
                      <a:pt x="1224" y="28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75">
                <a:extLst>
                  <a:ext uri="{FF2B5EF4-FFF2-40B4-BE49-F238E27FC236}">
                    <a16:creationId xmlns:a16="http://schemas.microsoft.com/office/drawing/2014/main" id="{32872F71-6810-465E-8ECA-F5F75A569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0712" y="6881162"/>
                <a:ext cx="3068919" cy="1474626"/>
              </a:xfrm>
              <a:custGeom>
                <a:avLst/>
                <a:gdLst>
                  <a:gd name="T0" fmla="*/ 877 w 3505"/>
                  <a:gd name="T1" fmla="*/ 1663 h 1683"/>
                  <a:gd name="T2" fmla="*/ 3476 w 3505"/>
                  <a:gd name="T3" fmla="*/ 1663 h 1683"/>
                  <a:gd name="T4" fmla="*/ 2776 w 3505"/>
                  <a:gd name="T5" fmla="*/ 308 h 1683"/>
                  <a:gd name="T6" fmla="*/ 1235 w 3505"/>
                  <a:gd name="T7" fmla="*/ 308 h 1683"/>
                  <a:gd name="T8" fmla="*/ 1235 w 3505"/>
                  <a:gd name="T9" fmla="*/ 308 h 1683"/>
                  <a:gd name="T10" fmla="*/ 1226 w 3505"/>
                  <a:gd name="T11" fmla="*/ 302 h 1683"/>
                  <a:gd name="T12" fmla="*/ 1080 w 3505"/>
                  <a:gd name="T13" fmla="*/ 21 h 1683"/>
                  <a:gd name="T14" fmla="*/ 28 w 3505"/>
                  <a:gd name="T15" fmla="*/ 21 h 1683"/>
                  <a:gd name="T16" fmla="*/ 877 w 3505"/>
                  <a:gd name="T17" fmla="*/ 1663 h 1683"/>
                  <a:gd name="T18" fmla="*/ 3494 w 3505"/>
                  <a:gd name="T19" fmla="*/ 1682 h 1683"/>
                  <a:gd name="T20" fmla="*/ 871 w 3505"/>
                  <a:gd name="T21" fmla="*/ 1682 h 1683"/>
                  <a:gd name="T22" fmla="*/ 871 w 3505"/>
                  <a:gd name="T23" fmla="*/ 1682 h 1683"/>
                  <a:gd name="T24" fmla="*/ 862 w 3505"/>
                  <a:gd name="T25" fmla="*/ 1678 h 1683"/>
                  <a:gd name="T26" fmla="*/ 2 w 3505"/>
                  <a:gd name="T27" fmla="*/ 15 h 1683"/>
                  <a:gd name="T28" fmla="*/ 2 w 3505"/>
                  <a:gd name="T29" fmla="*/ 15 h 1683"/>
                  <a:gd name="T30" fmla="*/ 3 w 3505"/>
                  <a:gd name="T31" fmla="*/ 5 h 1683"/>
                  <a:gd name="T32" fmla="*/ 3 w 3505"/>
                  <a:gd name="T33" fmla="*/ 5 h 1683"/>
                  <a:gd name="T34" fmla="*/ 11 w 3505"/>
                  <a:gd name="T35" fmla="*/ 0 h 1683"/>
                  <a:gd name="T36" fmla="*/ 1086 w 3505"/>
                  <a:gd name="T37" fmla="*/ 0 h 1683"/>
                  <a:gd name="T38" fmla="*/ 1086 w 3505"/>
                  <a:gd name="T39" fmla="*/ 0 h 1683"/>
                  <a:gd name="T40" fmla="*/ 1096 w 3505"/>
                  <a:gd name="T41" fmla="*/ 6 h 1683"/>
                  <a:gd name="T42" fmla="*/ 1241 w 3505"/>
                  <a:gd name="T43" fmla="*/ 287 h 1683"/>
                  <a:gd name="T44" fmla="*/ 2781 w 3505"/>
                  <a:gd name="T45" fmla="*/ 287 h 1683"/>
                  <a:gd name="T46" fmla="*/ 2781 w 3505"/>
                  <a:gd name="T47" fmla="*/ 287 h 1683"/>
                  <a:gd name="T48" fmla="*/ 2791 w 3505"/>
                  <a:gd name="T49" fmla="*/ 293 h 1683"/>
                  <a:gd name="T50" fmla="*/ 3502 w 3505"/>
                  <a:gd name="T51" fmla="*/ 1668 h 1683"/>
                  <a:gd name="T52" fmla="*/ 3502 w 3505"/>
                  <a:gd name="T53" fmla="*/ 1668 h 1683"/>
                  <a:gd name="T54" fmla="*/ 3502 w 3505"/>
                  <a:gd name="T55" fmla="*/ 1678 h 1683"/>
                  <a:gd name="T56" fmla="*/ 3502 w 3505"/>
                  <a:gd name="T57" fmla="*/ 1678 h 1683"/>
                  <a:gd name="T58" fmla="*/ 3494 w 3505"/>
                  <a:gd name="T59" fmla="*/ 1682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5" h="1683">
                    <a:moveTo>
                      <a:pt x="877" y="1663"/>
                    </a:moveTo>
                    <a:lnTo>
                      <a:pt x="3476" y="1663"/>
                    </a:lnTo>
                    <a:lnTo>
                      <a:pt x="2776" y="308"/>
                    </a:lnTo>
                    <a:lnTo>
                      <a:pt x="1235" y="308"/>
                    </a:lnTo>
                    <a:lnTo>
                      <a:pt x="1235" y="308"/>
                    </a:lnTo>
                    <a:cubicBezTo>
                      <a:pt x="1232" y="308"/>
                      <a:pt x="1227" y="306"/>
                      <a:pt x="1226" y="302"/>
                    </a:cubicBezTo>
                    <a:lnTo>
                      <a:pt x="1080" y="21"/>
                    </a:lnTo>
                    <a:lnTo>
                      <a:pt x="28" y="21"/>
                    </a:lnTo>
                    <a:lnTo>
                      <a:pt x="877" y="1663"/>
                    </a:lnTo>
                    <a:close/>
                    <a:moveTo>
                      <a:pt x="3494" y="1682"/>
                    </a:moveTo>
                    <a:lnTo>
                      <a:pt x="871" y="1682"/>
                    </a:lnTo>
                    <a:lnTo>
                      <a:pt x="871" y="1682"/>
                    </a:lnTo>
                    <a:cubicBezTo>
                      <a:pt x="868" y="1682"/>
                      <a:pt x="864" y="1681"/>
                      <a:pt x="862" y="1678"/>
                    </a:cubicBezTo>
                    <a:lnTo>
                      <a:pt x="2" y="15"/>
                    </a:lnTo>
                    <a:lnTo>
                      <a:pt x="2" y="15"/>
                    </a:lnTo>
                    <a:cubicBezTo>
                      <a:pt x="0" y="12"/>
                      <a:pt x="0" y="8"/>
                      <a:pt x="3" y="5"/>
                    </a:cubicBezTo>
                    <a:lnTo>
                      <a:pt x="3" y="5"/>
                    </a:lnTo>
                    <a:cubicBezTo>
                      <a:pt x="4" y="2"/>
                      <a:pt x="8" y="0"/>
                      <a:pt x="11" y="0"/>
                    </a:cubicBezTo>
                    <a:lnTo>
                      <a:pt x="1086" y="0"/>
                    </a:lnTo>
                    <a:lnTo>
                      <a:pt x="1086" y="0"/>
                    </a:lnTo>
                    <a:cubicBezTo>
                      <a:pt x="1090" y="0"/>
                      <a:pt x="1094" y="2"/>
                      <a:pt x="1096" y="6"/>
                    </a:cubicBezTo>
                    <a:lnTo>
                      <a:pt x="1241" y="287"/>
                    </a:lnTo>
                    <a:lnTo>
                      <a:pt x="2781" y="287"/>
                    </a:lnTo>
                    <a:lnTo>
                      <a:pt x="2781" y="287"/>
                    </a:lnTo>
                    <a:cubicBezTo>
                      <a:pt x="2786" y="287"/>
                      <a:pt x="2789" y="290"/>
                      <a:pt x="2791" y="293"/>
                    </a:cubicBezTo>
                    <a:lnTo>
                      <a:pt x="3502" y="1668"/>
                    </a:lnTo>
                    <a:lnTo>
                      <a:pt x="3502" y="1668"/>
                    </a:lnTo>
                    <a:cubicBezTo>
                      <a:pt x="3504" y="1671"/>
                      <a:pt x="3504" y="1675"/>
                      <a:pt x="3502" y="1678"/>
                    </a:cubicBezTo>
                    <a:lnTo>
                      <a:pt x="3502" y="1678"/>
                    </a:lnTo>
                    <a:cubicBezTo>
                      <a:pt x="3501" y="1681"/>
                      <a:pt x="3497" y="1682"/>
                      <a:pt x="3494" y="16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362" name="Freeform 80">
              <a:extLst>
                <a:ext uri="{FF2B5EF4-FFF2-40B4-BE49-F238E27FC236}">
                  <a16:creationId xmlns:a16="http://schemas.microsoft.com/office/drawing/2014/main" id="{4A3EE41D-5A70-44E4-9DE2-FF9C7293C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3130" y="5761681"/>
              <a:ext cx="609924" cy="644665"/>
            </a:xfrm>
            <a:custGeom>
              <a:avLst/>
              <a:gdLst>
                <a:gd name="T0" fmla="*/ 11 w 697"/>
                <a:gd name="T1" fmla="*/ 734 h 735"/>
                <a:gd name="T2" fmla="*/ 11 w 697"/>
                <a:gd name="T3" fmla="*/ 734 h 735"/>
                <a:gd name="T4" fmla="*/ 0 w 697"/>
                <a:gd name="T5" fmla="*/ 724 h 735"/>
                <a:gd name="T6" fmla="*/ 0 w 697"/>
                <a:gd name="T7" fmla="*/ 11 h 735"/>
                <a:gd name="T8" fmla="*/ 0 w 697"/>
                <a:gd name="T9" fmla="*/ 11 h 735"/>
                <a:gd name="T10" fmla="*/ 11 w 697"/>
                <a:gd name="T11" fmla="*/ 0 h 735"/>
                <a:gd name="T12" fmla="*/ 686 w 697"/>
                <a:gd name="T13" fmla="*/ 0 h 735"/>
                <a:gd name="T14" fmla="*/ 686 w 697"/>
                <a:gd name="T15" fmla="*/ 0 h 735"/>
                <a:gd name="T16" fmla="*/ 696 w 697"/>
                <a:gd name="T17" fmla="*/ 11 h 735"/>
                <a:gd name="T18" fmla="*/ 696 w 697"/>
                <a:gd name="T19" fmla="*/ 11 h 735"/>
                <a:gd name="T20" fmla="*/ 686 w 697"/>
                <a:gd name="T21" fmla="*/ 21 h 735"/>
                <a:gd name="T22" fmla="*/ 21 w 697"/>
                <a:gd name="T23" fmla="*/ 21 h 735"/>
                <a:gd name="T24" fmla="*/ 21 w 697"/>
                <a:gd name="T25" fmla="*/ 724 h 735"/>
                <a:gd name="T26" fmla="*/ 21 w 697"/>
                <a:gd name="T27" fmla="*/ 724 h 735"/>
                <a:gd name="T28" fmla="*/ 11 w 697"/>
                <a:gd name="T29" fmla="*/ 734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7" h="735">
                  <a:moveTo>
                    <a:pt x="11" y="734"/>
                  </a:moveTo>
                  <a:lnTo>
                    <a:pt x="11" y="734"/>
                  </a:lnTo>
                  <a:cubicBezTo>
                    <a:pt x="5" y="734"/>
                    <a:pt x="0" y="730"/>
                    <a:pt x="0" y="724"/>
                  </a:cubicBezTo>
                  <a:lnTo>
                    <a:pt x="0" y="11"/>
                  </a:ln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lnTo>
                    <a:pt x="686" y="0"/>
                  </a:lnTo>
                  <a:lnTo>
                    <a:pt x="686" y="0"/>
                  </a:lnTo>
                  <a:cubicBezTo>
                    <a:pt x="692" y="0"/>
                    <a:pt x="696" y="5"/>
                    <a:pt x="696" y="11"/>
                  </a:cubicBezTo>
                  <a:lnTo>
                    <a:pt x="696" y="11"/>
                  </a:lnTo>
                  <a:cubicBezTo>
                    <a:pt x="696" y="17"/>
                    <a:pt x="692" y="21"/>
                    <a:pt x="686" y="21"/>
                  </a:cubicBezTo>
                  <a:lnTo>
                    <a:pt x="21" y="21"/>
                  </a:lnTo>
                  <a:lnTo>
                    <a:pt x="21" y="724"/>
                  </a:lnTo>
                  <a:lnTo>
                    <a:pt x="21" y="724"/>
                  </a:lnTo>
                  <a:cubicBezTo>
                    <a:pt x="21" y="730"/>
                    <a:pt x="16" y="734"/>
                    <a:pt x="11" y="73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sp>
          <p:nvSpPr>
            <p:cNvPr id="363" name="Freeform 81">
              <a:extLst>
                <a:ext uri="{FF2B5EF4-FFF2-40B4-BE49-F238E27FC236}">
                  <a16:creationId xmlns:a16="http://schemas.microsoft.com/office/drawing/2014/main" id="{CE96C38F-E767-490D-B419-E016DE1FD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1889" y="7660938"/>
              <a:ext cx="609924" cy="872423"/>
            </a:xfrm>
            <a:custGeom>
              <a:avLst/>
              <a:gdLst>
                <a:gd name="T0" fmla="*/ 10 w 697"/>
                <a:gd name="T1" fmla="*/ 997 h 998"/>
                <a:gd name="T2" fmla="*/ 10 w 697"/>
                <a:gd name="T3" fmla="*/ 997 h 998"/>
                <a:gd name="T4" fmla="*/ 0 w 697"/>
                <a:gd name="T5" fmla="*/ 986 h 998"/>
                <a:gd name="T6" fmla="*/ 0 w 697"/>
                <a:gd name="T7" fmla="*/ 11 h 998"/>
                <a:gd name="T8" fmla="*/ 0 w 697"/>
                <a:gd name="T9" fmla="*/ 11 h 998"/>
                <a:gd name="T10" fmla="*/ 10 w 697"/>
                <a:gd name="T11" fmla="*/ 0 h 998"/>
                <a:gd name="T12" fmla="*/ 685 w 697"/>
                <a:gd name="T13" fmla="*/ 0 h 998"/>
                <a:gd name="T14" fmla="*/ 685 w 697"/>
                <a:gd name="T15" fmla="*/ 0 h 998"/>
                <a:gd name="T16" fmla="*/ 696 w 697"/>
                <a:gd name="T17" fmla="*/ 11 h 998"/>
                <a:gd name="T18" fmla="*/ 696 w 697"/>
                <a:gd name="T19" fmla="*/ 11 h 998"/>
                <a:gd name="T20" fmla="*/ 685 w 697"/>
                <a:gd name="T21" fmla="*/ 21 h 998"/>
                <a:gd name="T22" fmla="*/ 20 w 697"/>
                <a:gd name="T23" fmla="*/ 21 h 998"/>
                <a:gd name="T24" fmla="*/ 20 w 697"/>
                <a:gd name="T25" fmla="*/ 986 h 998"/>
                <a:gd name="T26" fmla="*/ 20 w 697"/>
                <a:gd name="T27" fmla="*/ 986 h 998"/>
                <a:gd name="T28" fmla="*/ 10 w 697"/>
                <a:gd name="T29" fmla="*/ 99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7" h="998">
                  <a:moveTo>
                    <a:pt x="10" y="997"/>
                  </a:moveTo>
                  <a:lnTo>
                    <a:pt x="10" y="997"/>
                  </a:lnTo>
                  <a:cubicBezTo>
                    <a:pt x="4" y="997"/>
                    <a:pt x="0" y="992"/>
                    <a:pt x="0" y="986"/>
                  </a:cubicBezTo>
                  <a:lnTo>
                    <a:pt x="0" y="11"/>
                  </a:lnTo>
                  <a:lnTo>
                    <a:pt x="0" y="11"/>
                  </a:lnTo>
                  <a:cubicBezTo>
                    <a:pt x="0" y="5"/>
                    <a:pt x="4" y="0"/>
                    <a:pt x="10" y="0"/>
                  </a:cubicBezTo>
                  <a:lnTo>
                    <a:pt x="685" y="0"/>
                  </a:lnTo>
                  <a:lnTo>
                    <a:pt x="685" y="0"/>
                  </a:lnTo>
                  <a:cubicBezTo>
                    <a:pt x="690" y="0"/>
                    <a:pt x="696" y="5"/>
                    <a:pt x="696" y="11"/>
                  </a:cubicBezTo>
                  <a:lnTo>
                    <a:pt x="696" y="11"/>
                  </a:lnTo>
                  <a:cubicBezTo>
                    <a:pt x="696" y="16"/>
                    <a:pt x="690" y="21"/>
                    <a:pt x="685" y="21"/>
                  </a:cubicBezTo>
                  <a:lnTo>
                    <a:pt x="20" y="21"/>
                  </a:lnTo>
                  <a:lnTo>
                    <a:pt x="20" y="986"/>
                  </a:lnTo>
                  <a:lnTo>
                    <a:pt x="20" y="986"/>
                  </a:lnTo>
                  <a:cubicBezTo>
                    <a:pt x="20" y="992"/>
                    <a:pt x="15" y="997"/>
                    <a:pt x="10" y="997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sp>
          <p:nvSpPr>
            <p:cNvPr id="364" name="Freeform 82">
              <a:extLst>
                <a:ext uri="{FF2B5EF4-FFF2-40B4-BE49-F238E27FC236}">
                  <a16:creationId xmlns:a16="http://schemas.microsoft.com/office/drawing/2014/main" id="{29B2BA17-F855-428B-9B48-64A1C12D4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1584" y="8471596"/>
              <a:ext cx="1011393" cy="1497787"/>
            </a:xfrm>
            <a:custGeom>
              <a:avLst/>
              <a:gdLst>
                <a:gd name="T0" fmla="*/ 1146 w 1157"/>
                <a:gd name="T1" fmla="*/ 1710 h 1711"/>
                <a:gd name="T2" fmla="*/ 10 w 1157"/>
                <a:gd name="T3" fmla="*/ 1710 h 1711"/>
                <a:gd name="T4" fmla="*/ 10 w 1157"/>
                <a:gd name="T5" fmla="*/ 1710 h 1711"/>
                <a:gd name="T6" fmla="*/ 0 w 1157"/>
                <a:gd name="T7" fmla="*/ 1700 h 1711"/>
                <a:gd name="T8" fmla="*/ 0 w 1157"/>
                <a:gd name="T9" fmla="*/ 10 h 1711"/>
                <a:gd name="T10" fmla="*/ 0 w 1157"/>
                <a:gd name="T11" fmla="*/ 10 h 1711"/>
                <a:gd name="T12" fmla="*/ 10 w 1157"/>
                <a:gd name="T13" fmla="*/ 0 h 1711"/>
                <a:gd name="T14" fmla="*/ 10 w 1157"/>
                <a:gd name="T15" fmla="*/ 0 h 1711"/>
                <a:gd name="T16" fmla="*/ 21 w 1157"/>
                <a:gd name="T17" fmla="*/ 10 h 1711"/>
                <a:gd name="T18" fmla="*/ 21 w 1157"/>
                <a:gd name="T19" fmla="*/ 1689 h 1711"/>
                <a:gd name="T20" fmla="*/ 1146 w 1157"/>
                <a:gd name="T21" fmla="*/ 1689 h 1711"/>
                <a:gd name="T22" fmla="*/ 1146 w 1157"/>
                <a:gd name="T23" fmla="*/ 1689 h 1711"/>
                <a:gd name="T24" fmla="*/ 1156 w 1157"/>
                <a:gd name="T25" fmla="*/ 1700 h 1711"/>
                <a:gd name="T26" fmla="*/ 1156 w 1157"/>
                <a:gd name="T27" fmla="*/ 1700 h 1711"/>
                <a:gd name="T28" fmla="*/ 1146 w 1157"/>
                <a:gd name="T29" fmla="*/ 1710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7" h="1711">
                  <a:moveTo>
                    <a:pt x="1146" y="1710"/>
                  </a:moveTo>
                  <a:lnTo>
                    <a:pt x="10" y="1710"/>
                  </a:lnTo>
                  <a:lnTo>
                    <a:pt x="10" y="1710"/>
                  </a:lnTo>
                  <a:cubicBezTo>
                    <a:pt x="5" y="1710"/>
                    <a:pt x="0" y="1705"/>
                    <a:pt x="0" y="1700"/>
                  </a:cubicBezTo>
                  <a:lnTo>
                    <a:pt x="0" y="10"/>
                  </a:lnTo>
                  <a:lnTo>
                    <a:pt x="0" y="10"/>
                  </a:lnTo>
                  <a:cubicBezTo>
                    <a:pt x="0" y="4"/>
                    <a:pt x="5" y="0"/>
                    <a:pt x="10" y="0"/>
                  </a:cubicBezTo>
                  <a:lnTo>
                    <a:pt x="10" y="0"/>
                  </a:lnTo>
                  <a:cubicBezTo>
                    <a:pt x="16" y="0"/>
                    <a:pt x="21" y="4"/>
                    <a:pt x="21" y="10"/>
                  </a:cubicBezTo>
                  <a:lnTo>
                    <a:pt x="21" y="1689"/>
                  </a:lnTo>
                  <a:lnTo>
                    <a:pt x="1146" y="1689"/>
                  </a:lnTo>
                  <a:lnTo>
                    <a:pt x="1146" y="1689"/>
                  </a:lnTo>
                  <a:cubicBezTo>
                    <a:pt x="1151" y="1689"/>
                    <a:pt x="1156" y="1694"/>
                    <a:pt x="1156" y="1700"/>
                  </a:cubicBezTo>
                  <a:lnTo>
                    <a:pt x="1156" y="1700"/>
                  </a:lnTo>
                  <a:cubicBezTo>
                    <a:pt x="1156" y="1705"/>
                    <a:pt x="1151" y="1710"/>
                    <a:pt x="1146" y="171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sp>
          <p:nvSpPr>
            <p:cNvPr id="365" name="Freeform 83">
              <a:extLst>
                <a:ext uri="{FF2B5EF4-FFF2-40B4-BE49-F238E27FC236}">
                  <a16:creationId xmlns:a16="http://schemas.microsoft.com/office/drawing/2014/main" id="{F5F747C3-B3C2-442E-A88F-7BEA64320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6626" y="5155617"/>
              <a:ext cx="494115" cy="1246871"/>
            </a:xfrm>
            <a:custGeom>
              <a:avLst/>
              <a:gdLst>
                <a:gd name="T0" fmla="*/ 554 w 566"/>
                <a:gd name="T1" fmla="*/ 1424 h 1425"/>
                <a:gd name="T2" fmla="*/ 554 w 566"/>
                <a:gd name="T3" fmla="*/ 1424 h 1425"/>
                <a:gd name="T4" fmla="*/ 544 w 566"/>
                <a:gd name="T5" fmla="*/ 1414 h 1425"/>
                <a:gd name="T6" fmla="*/ 544 w 566"/>
                <a:gd name="T7" fmla="*/ 21 h 1425"/>
                <a:gd name="T8" fmla="*/ 10 w 566"/>
                <a:gd name="T9" fmla="*/ 21 h 1425"/>
                <a:gd name="T10" fmla="*/ 10 w 566"/>
                <a:gd name="T11" fmla="*/ 21 h 1425"/>
                <a:gd name="T12" fmla="*/ 0 w 566"/>
                <a:gd name="T13" fmla="*/ 10 h 1425"/>
                <a:gd name="T14" fmla="*/ 0 w 566"/>
                <a:gd name="T15" fmla="*/ 10 h 1425"/>
                <a:gd name="T16" fmla="*/ 10 w 566"/>
                <a:gd name="T17" fmla="*/ 0 h 1425"/>
                <a:gd name="T18" fmla="*/ 554 w 566"/>
                <a:gd name="T19" fmla="*/ 0 h 1425"/>
                <a:gd name="T20" fmla="*/ 554 w 566"/>
                <a:gd name="T21" fmla="*/ 0 h 1425"/>
                <a:gd name="T22" fmla="*/ 565 w 566"/>
                <a:gd name="T23" fmla="*/ 10 h 1425"/>
                <a:gd name="T24" fmla="*/ 565 w 566"/>
                <a:gd name="T25" fmla="*/ 1414 h 1425"/>
                <a:gd name="T26" fmla="*/ 565 w 566"/>
                <a:gd name="T27" fmla="*/ 1414 h 1425"/>
                <a:gd name="T28" fmla="*/ 554 w 566"/>
                <a:gd name="T29" fmla="*/ 1424 h 1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6" h="1425">
                  <a:moveTo>
                    <a:pt x="554" y="1424"/>
                  </a:moveTo>
                  <a:lnTo>
                    <a:pt x="554" y="1424"/>
                  </a:lnTo>
                  <a:cubicBezTo>
                    <a:pt x="548" y="1424"/>
                    <a:pt x="544" y="1420"/>
                    <a:pt x="544" y="1414"/>
                  </a:cubicBezTo>
                  <a:lnTo>
                    <a:pt x="544" y="21"/>
                  </a:lnTo>
                  <a:lnTo>
                    <a:pt x="10" y="21"/>
                  </a:lnTo>
                  <a:lnTo>
                    <a:pt x="10" y="21"/>
                  </a:lnTo>
                  <a:cubicBezTo>
                    <a:pt x="4" y="21"/>
                    <a:pt x="0" y="17"/>
                    <a:pt x="0" y="10"/>
                  </a:cubicBezTo>
                  <a:lnTo>
                    <a:pt x="0" y="10"/>
                  </a:lnTo>
                  <a:cubicBezTo>
                    <a:pt x="0" y="4"/>
                    <a:pt x="4" y="0"/>
                    <a:pt x="10" y="0"/>
                  </a:cubicBezTo>
                  <a:lnTo>
                    <a:pt x="554" y="0"/>
                  </a:lnTo>
                  <a:lnTo>
                    <a:pt x="554" y="0"/>
                  </a:lnTo>
                  <a:cubicBezTo>
                    <a:pt x="560" y="0"/>
                    <a:pt x="565" y="4"/>
                    <a:pt x="565" y="10"/>
                  </a:cubicBezTo>
                  <a:lnTo>
                    <a:pt x="565" y="1414"/>
                  </a:lnTo>
                  <a:lnTo>
                    <a:pt x="565" y="1414"/>
                  </a:lnTo>
                  <a:cubicBezTo>
                    <a:pt x="565" y="1420"/>
                    <a:pt x="560" y="1424"/>
                    <a:pt x="554" y="142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E001C5B1-EA87-48B0-9E84-E4399A7787C3}"/>
                </a:ext>
              </a:extLst>
            </p:cNvPr>
            <p:cNvGrpSpPr/>
            <p:nvPr/>
          </p:nvGrpSpPr>
          <p:grpSpPr>
            <a:xfrm>
              <a:off x="13310236" y="8653028"/>
              <a:ext cx="1351097" cy="1370400"/>
              <a:chOff x="13310236" y="8653028"/>
              <a:chExt cx="1351097" cy="1370400"/>
            </a:xfrm>
          </p:grpSpPr>
          <p:sp>
            <p:nvSpPr>
              <p:cNvPr id="408" name="Freeform 84">
                <a:extLst>
                  <a:ext uri="{FF2B5EF4-FFF2-40B4-BE49-F238E27FC236}">
                    <a16:creationId xmlns:a16="http://schemas.microsoft.com/office/drawing/2014/main" id="{9B5ED6A9-BC3E-41E9-B1EB-AD1618AEE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7956" y="8660748"/>
                <a:ext cx="1331797" cy="1354958"/>
              </a:xfrm>
              <a:custGeom>
                <a:avLst/>
                <a:gdLst>
                  <a:gd name="T0" fmla="*/ 1347 w 1523"/>
                  <a:gd name="T1" fmla="*/ 1545 h 1546"/>
                  <a:gd name="T2" fmla="*/ 762 w 1523"/>
                  <a:gd name="T3" fmla="*/ 1545 h 1546"/>
                  <a:gd name="T4" fmla="*/ 175 w 1523"/>
                  <a:gd name="T5" fmla="*/ 1545 h 1546"/>
                  <a:gd name="T6" fmla="*/ 175 w 1523"/>
                  <a:gd name="T7" fmla="*/ 1545 h 1546"/>
                  <a:gd name="T8" fmla="*/ 51 w 1523"/>
                  <a:gd name="T9" fmla="*/ 1494 h 1546"/>
                  <a:gd name="T10" fmla="*/ 51 w 1523"/>
                  <a:gd name="T11" fmla="*/ 1494 h 1546"/>
                  <a:gd name="T12" fmla="*/ 0 w 1523"/>
                  <a:gd name="T13" fmla="*/ 1369 h 1546"/>
                  <a:gd name="T14" fmla="*/ 0 w 1523"/>
                  <a:gd name="T15" fmla="*/ 772 h 1546"/>
                  <a:gd name="T16" fmla="*/ 0 w 1523"/>
                  <a:gd name="T17" fmla="*/ 175 h 1546"/>
                  <a:gd name="T18" fmla="*/ 0 w 1523"/>
                  <a:gd name="T19" fmla="*/ 175 h 1546"/>
                  <a:gd name="T20" fmla="*/ 51 w 1523"/>
                  <a:gd name="T21" fmla="*/ 51 h 1546"/>
                  <a:gd name="T22" fmla="*/ 51 w 1523"/>
                  <a:gd name="T23" fmla="*/ 51 h 1546"/>
                  <a:gd name="T24" fmla="*/ 175 w 1523"/>
                  <a:gd name="T25" fmla="*/ 0 h 1546"/>
                  <a:gd name="T26" fmla="*/ 762 w 1523"/>
                  <a:gd name="T27" fmla="*/ 0 h 1546"/>
                  <a:gd name="T28" fmla="*/ 1347 w 1523"/>
                  <a:gd name="T29" fmla="*/ 0 h 1546"/>
                  <a:gd name="T30" fmla="*/ 1347 w 1523"/>
                  <a:gd name="T31" fmla="*/ 0 h 1546"/>
                  <a:gd name="T32" fmla="*/ 1471 w 1523"/>
                  <a:gd name="T33" fmla="*/ 51 h 1546"/>
                  <a:gd name="T34" fmla="*/ 1471 w 1523"/>
                  <a:gd name="T35" fmla="*/ 51 h 1546"/>
                  <a:gd name="T36" fmla="*/ 1522 w 1523"/>
                  <a:gd name="T37" fmla="*/ 175 h 1546"/>
                  <a:gd name="T38" fmla="*/ 1522 w 1523"/>
                  <a:gd name="T39" fmla="*/ 772 h 1546"/>
                  <a:gd name="T40" fmla="*/ 1522 w 1523"/>
                  <a:gd name="T41" fmla="*/ 1369 h 1546"/>
                  <a:gd name="T42" fmla="*/ 1522 w 1523"/>
                  <a:gd name="T43" fmla="*/ 1369 h 1546"/>
                  <a:gd name="T44" fmla="*/ 1471 w 1523"/>
                  <a:gd name="T45" fmla="*/ 1494 h 1546"/>
                  <a:gd name="T46" fmla="*/ 1471 w 1523"/>
                  <a:gd name="T47" fmla="*/ 1494 h 1546"/>
                  <a:gd name="T48" fmla="*/ 1347 w 1523"/>
                  <a:gd name="T49" fmla="*/ 1545 h 1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3" h="1546">
                    <a:moveTo>
                      <a:pt x="1347" y="1545"/>
                    </a:moveTo>
                    <a:lnTo>
                      <a:pt x="762" y="1545"/>
                    </a:lnTo>
                    <a:lnTo>
                      <a:pt x="175" y="1545"/>
                    </a:lnTo>
                    <a:lnTo>
                      <a:pt x="175" y="1545"/>
                    </a:lnTo>
                    <a:cubicBezTo>
                      <a:pt x="127" y="1545"/>
                      <a:pt x="83" y="1525"/>
                      <a:pt x="51" y="1494"/>
                    </a:cubicBezTo>
                    <a:lnTo>
                      <a:pt x="51" y="1494"/>
                    </a:lnTo>
                    <a:cubicBezTo>
                      <a:pt x="19" y="1461"/>
                      <a:pt x="0" y="1418"/>
                      <a:pt x="0" y="1369"/>
                    </a:cubicBezTo>
                    <a:lnTo>
                      <a:pt x="0" y="772"/>
                    </a:lnTo>
                    <a:lnTo>
                      <a:pt x="0" y="175"/>
                    </a:lnTo>
                    <a:lnTo>
                      <a:pt x="0" y="175"/>
                    </a:lnTo>
                    <a:cubicBezTo>
                      <a:pt x="0" y="127"/>
                      <a:pt x="19" y="83"/>
                      <a:pt x="51" y="51"/>
                    </a:cubicBezTo>
                    <a:lnTo>
                      <a:pt x="51" y="51"/>
                    </a:lnTo>
                    <a:cubicBezTo>
                      <a:pt x="83" y="19"/>
                      <a:pt x="127" y="0"/>
                      <a:pt x="175" y="0"/>
                    </a:cubicBezTo>
                    <a:lnTo>
                      <a:pt x="762" y="0"/>
                    </a:lnTo>
                    <a:lnTo>
                      <a:pt x="1347" y="0"/>
                    </a:lnTo>
                    <a:lnTo>
                      <a:pt x="1347" y="0"/>
                    </a:lnTo>
                    <a:cubicBezTo>
                      <a:pt x="1395" y="0"/>
                      <a:pt x="1439" y="19"/>
                      <a:pt x="1471" y="51"/>
                    </a:cubicBezTo>
                    <a:lnTo>
                      <a:pt x="1471" y="51"/>
                    </a:lnTo>
                    <a:cubicBezTo>
                      <a:pt x="1503" y="83"/>
                      <a:pt x="1522" y="127"/>
                      <a:pt x="1522" y="175"/>
                    </a:cubicBezTo>
                    <a:lnTo>
                      <a:pt x="1522" y="772"/>
                    </a:lnTo>
                    <a:lnTo>
                      <a:pt x="1522" y="1369"/>
                    </a:lnTo>
                    <a:lnTo>
                      <a:pt x="1522" y="1369"/>
                    </a:lnTo>
                    <a:cubicBezTo>
                      <a:pt x="1522" y="1418"/>
                      <a:pt x="1503" y="1461"/>
                      <a:pt x="1471" y="1494"/>
                    </a:cubicBezTo>
                    <a:lnTo>
                      <a:pt x="1471" y="1494"/>
                    </a:lnTo>
                    <a:cubicBezTo>
                      <a:pt x="1439" y="1525"/>
                      <a:pt x="1395" y="1545"/>
                      <a:pt x="1347" y="15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85">
                <a:extLst>
                  <a:ext uri="{FF2B5EF4-FFF2-40B4-BE49-F238E27FC236}">
                    <a16:creationId xmlns:a16="http://schemas.microsoft.com/office/drawing/2014/main" id="{9644D980-3805-4BD5-9B37-513BE91E7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0236" y="8653028"/>
                <a:ext cx="1351097" cy="1370400"/>
              </a:xfrm>
              <a:custGeom>
                <a:avLst/>
                <a:gdLst>
                  <a:gd name="T0" fmla="*/ 185 w 1544"/>
                  <a:gd name="T1" fmla="*/ 20 h 1566"/>
                  <a:gd name="T2" fmla="*/ 185 w 1544"/>
                  <a:gd name="T3" fmla="*/ 20 h 1566"/>
                  <a:gd name="T4" fmla="*/ 68 w 1544"/>
                  <a:gd name="T5" fmla="*/ 68 h 1566"/>
                  <a:gd name="T6" fmla="*/ 68 w 1544"/>
                  <a:gd name="T7" fmla="*/ 68 h 1566"/>
                  <a:gd name="T8" fmla="*/ 21 w 1544"/>
                  <a:gd name="T9" fmla="*/ 185 h 1566"/>
                  <a:gd name="T10" fmla="*/ 21 w 1544"/>
                  <a:gd name="T11" fmla="*/ 1379 h 1566"/>
                  <a:gd name="T12" fmla="*/ 21 w 1544"/>
                  <a:gd name="T13" fmla="*/ 1379 h 1566"/>
                  <a:gd name="T14" fmla="*/ 68 w 1544"/>
                  <a:gd name="T15" fmla="*/ 1496 h 1566"/>
                  <a:gd name="T16" fmla="*/ 68 w 1544"/>
                  <a:gd name="T17" fmla="*/ 1496 h 1566"/>
                  <a:gd name="T18" fmla="*/ 185 w 1544"/>
                  <a:gd name="T19" fmla="*/ 1544 h 1566"/>
                  <a:gd name="T20" fmla="*/ 1357 w 1544"/>
                  <a:gd name="T21" fmla="*/ 1544 h 1566"/>
                  <a:gd name="T22" fmla="*/ 1357 w 1544"/>
                  <a:gd name="T23" fmla="*/ 1544 h 1566"/>
                  <a:gd name="T24" fmla="*/ 1474 w 1544"/>
                  <a:gd name="T25" fmla="*/ 1496 h 1566"/>
                  <a:gd name="T26" fmla="*/ 1474 w 1544"/>
                  <a:gd name="T27" fmla="*/ 1496 h 1566"/>
                  <a:gd name="T28" fmla="*/ 1522 w 1544"/>
                  <a:gd name="T29" fmla="*/ 1379 h 1566"/>
                  <a:gd name="T30" fmla="*/ 1522 w 1544"/>
                  <a:gd name="T31" fmla="*/ 185 h 1566"/>
                  <a:gd name="T32" fmla="*/ 1522 w 1544"/>
                  <a:gd name="T33" fmla="*/ 185 h 1566"/>
                  <a:gd name="T34" fmla="*/ 1474 w 1544"/>
                  <a:gd name="T35" fmla="*/ 68 h 1566"/>
                  <a:gd name="T36" fmla="*/ 1474 w 1544"/>
                  <a:gd name="T37" fmla="*/ 68 h 1566"/>
                  <a:gd name="T38" fmla="*/ 1357 w 1544"/>
                  <a:gd name="T39" fmla="*/ 20 h 1566"/>
                  <a:gd name="T40" fmla="*/ 185 w 1544"/>
                  <a:gd name="T41" fmla="*/ 20 h 1566"/>
                  <a:gd name="T42" fmla="*/ 1357 w 1544"/>
                  <a:gd name="T43" fmla="*/ 1565 h 1566"/>
                  <a:gd name="T44" fmla="*/ 185 w 1544"/>
                  <a:gd name="T45" fmla="*/ 1565 h 1566"/>
                  <a:gd name="T46" fmla="*/ 185 w 1544"/>
                  <a:gd name="T47" fmla="*/ 1565 h 1566"/>
                  <a:gd name="T48" fmla="*/ 54 w 1544"/>
                  <a:gd name="T49" fmla="*/ 1511 h 1566"/>
                  <a:gd name="T50" fmla="*/ 54 w 1544"/>
                  <a:gd name="T51" fmla="*/ 1511 h 1566"/>
                  <a:gd name="T52" fmla="*/ 0 w 1544"/>
                  <a:gd name="T53" fmla="*/ 1379 h 1566"/>
                  <a:gd name="T54" fmla="*/ 0 w 1544"/>
                  <a:gd name="T55" fmla="*/ 185 h 1566"/>
                  <a:gd name="T56" fmla="*/ 0 w 1544"/>
                  <a:gd name="T57" fmla="*/ 185 h 1566"/>
                  <a:gd name="T58" fmla="*/ 54 w 1544"/>
                  <a:gd name="T59" fmla="*/ 54 h 1566"/>
                  <a:gd name="T60" fmla="*/ 54 w 1544"/>
                  <a:gd name="T61" fmla="*/ 54 h 1566"/>
                  <a:gd name="T62" fmla="*/ 185 w 1544"/>
                  <a:gd name="T63" fmla="*/ 0 h 1566"/>
                  <a:gd name="T64" fmla="*/ 1357 w 1544"/>
                  <a:gd name="T65" fmla="*/ 0 h 1566"/>
                  <a:gd name="T66" fmla="*/ 1357 w 1544"/>
                  <a:gd name="T67" fmla="*/ 0 h 1566"/>
                  <a:gd name="T68" fmla="*/ 1489 w 1544"/>
                  <a:gd name="T69" fmla="*/ 54 h 1566"/>
                  <a:gd name="T70" fmla="*/ 1489 w 1544"/>
                  <a:gd name="T71" fmla="*/ 54 h 1566"/>
                  <a:gd name="T72" fmla="*/ 1543 w 1544"/>
                  <a:gd name="T73" fmla="*/ 185 h 1566"/>
                  <a:gd name="T74" fmla="*/ 1543 w 1544"/>
                  <a:gd name="T75" fmla="*/ 1379 h 1566"/>
                  <a:gd name="T76" fmla="*/ 1543 w 1544"/>
                  <a:gd name="T77" fmla="*/ 1379 h 1566"/>
                  <a:gd name="T78" fmla="*/ 1489 w 1544"/>
                  <a:gd name="T79" fmla="*/ 1511 h 1566"/>
                  <a:gd name="T80" fmla="*/ 1489 w 1544"/>
                  <a:gd name="T81" fmla="*/ 1511 h 1566"/>
                  <a:gd name="T82" fmla="*/ 1357 w 1544"/>
                  <a:gd name="T83" fmla="*/ 1565 h 1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4" h="1566">
                    <a:moveTo>
                      <a:pt x="185" y="20"/>
                    </a:moveTo>
                    <a:lnTo>
                      <a:pt x="185" y="20"/>
                    </a:lnTo>
                    <a:cubicBezTo>
                      <a:pt x="142" y="20"/>
                      <a:pt x="100" y="37"/>
                      <a:pt x="68" y="68"/>
                    </a:cubicBezTo>
                    <a:lnTo>
                      <a:pt x="68" y="68"/>
                    </a:lnTo>
                    <a:cubicBezTo>
                      <a:pt x="37" y="100"/>
                      <a:pt x="21" y="142"/>
                      <a:pt x="21" y="185"/>
                    </a:cubicBezTo>
                    <a:lnTo>
                      <a:pt x="21" y="1379"/>
                    </a:lnTo>
                    <a:lnTo>
                      <a:pt x="21" y="1379"/>
                    </a:lnTo>
                    <a:cubicBezTo>
                      <a:pt x="21" y="1424"/>
                      <a:pt x="37" y="1466"/>
                      <a:pt x="68" y="1496"/>
                    </a:cubicBezTo>
                    <a:lnTo>
                      <a:pt x="68" y="1496"/>
                    </a:lnTo>
                    <a:cubicBezTo>
                      <a:pt x="100" y="1527"/>
                      <a:pt x="142" y="1544"/>
                      <a:pt x="185" y="1544"/>
                    </a:cubicBezTo>
                    <a:lnTo>
                      <a:pt x="1357" y="1544"/>
                    </a:lnTo>
                    <a:lnTo>
                      <a:pt x="1357" y="1544"/>
                    </a:lnTo>
                    <a:cubicBezTo>
                      <a:pt x="1401" y="1544"/>
                      <a:pt x="1443" y="1527"/>
                      <a:pt x="1474" y="1496"/>
                    </a:cubicBezTo>
                    <a:lnTo>
                      <a:pt x="1474" y="1496"/>
                    </a:lnTo>
                    <a:cubicBezTo>
                      <a:pt x="1505" y="1466"/>
                      <a:pt x="1522" y="1424"/>
                      <a:pt x="1522" y="1379"/>
                    </a:cubicBezTo>
                    <a:lnTo>
                      <a:pt x="1522" y="185"/>
                    </a:lnTo>
                    <a:lnTo>
                      <a:pt x="1522" y="185"/>
                    </a:lnTo>
                    <a:cubicBezTo>
                      <a:pt x="1522" y="142"/>
                      <a:pt x="1505" y="100"/>
                      <a:pt x="1474" y="68"/>
                    </a:cubicBezTo>
                    <a:lnTo>
                      <a:pt x="1474" y="68"/>
                    </a:lnTo>
                    <a:cubicBezTo>
                      <a:pt x="1443" y="37"/>
                      <a:pt x="1401" y="20"/>
                      <a:pt x="1357" y="20"/>
                    </a:cubicBezTo>
                    <a:lnTo>
                      <a:pt x="185" y="20"/>
                    </a:lnTo>
                    <a:close/>
                    <a:moveTo>
                      <a:pt x="1357" y="1565"/>
                    </a:moveTo>
                    <a:lnTo>
                      <a:pt x="185" y="1565"/>
                    </a:lnTo>
                    <a:lnTo>
                      <a:pt x="185" y="1565"/>
                    </a:lnTo>
                    <a:cubicBezTo>
                      <a:pt x="135" y="1565"/>
                      <a:pt x="89" y="1547"/>
                      <a:pt x="54" y="1511"/>
                    </a:cubicBezTo>
                    <a:lnTo>
                      <a:pt x="54" y="1511"/>
                    </a:lnTo>
                    <a:cubicBezTo>
                      <a:pt x="19" y="1476"/>
                      <a:pt x="0" y="1429"/>
                      <a:pt x="0" y="1379"/>
                    </a:cubicBezTo>
                    <a:lnTo>
                      <a:pt x="0" y="185"/>
                    </a:lnTo>
                    <a:lnTo>
                      <a:pt x="0" y="185"/>
                    </a:lnTo>
                    <a:cubicBezTo>
                      <a:pt x="0" y="135"/>
                      <a:pt x="19" y="89"/>
                      <a:pt x="54" y="54"/>
                    </a:cubicBezTo>
                    <a:lnTo>
                      <a:pt x="54" y="54"/>
                    </a:lnTo>
                    <a:cubicBezTo>
                      <a:pt x="89" y="19"/>
                      <a:pt x="135" y="0"/>
                      <a:pt x="185" y="0"/>
                    </a:cubicBezTo>
                    <a:lnTo>
                      <a:pt x="1357" y="0"/>
                    </a:lnTo>
                    <a:lnTo>
                      <a:pt x="1357" y="0"/>
                    </a:lnTo>
                    <a:cubicBezTo>
                      <a:pt x="1407" y="0"/>
                      <a:pt x="1453" y="19"/>
                      <a:pt x="1489" y="54"/>
                    </a:cubicBezTo>
                    <a:lnTo>
                      <a:pt x="1489" y="54"/>
                    </a:lnTo>
                    <a:cubicBezTo>
                      <a:pt x="1523" y="89"/>
                      <a:pt x="1543" y="135"/>
                      <a:pt x="1543" y="185"/>
                    </a:cubicBezTo>
                    <a:lnTo>
                      <a:pt x="1543" y="1379"/>
                    </a:lnTo>
                    <a:lnTo>
                      <a:pt x="1543" y="1379"/>
                    </a:lnTo>
                    <a:cubicBezTo>
                      <a:pt x="1543" y="1429"/>
                      <a:pt x="1523" y="1476"/>
                      <a:pt x="1489" y="1511"/>
                    </a:cubicBezTo>
                    <a:lnTo>
                      <a:pt x="1489" y="1511"/>
                    </a:lnTo>
                    <a:cubicBezTo>
                      <a:pt x="1453" y="1547"/>
                      <a:pt x="1407" y="1565"/>
                      <a:pt x="1357" y="15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90">
                <a:extLst>
                  <a:ext uri="{FF2B5EF4-FFF2-40B4-BE49-F238E27FC236}">
                    <a16:creationId xmlns:a16="http://schemas.microsoft.com/office/drawing/2014/main" id="{E9BF2F9E-1FFC-4ED8-B1CC-368688935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7809" y="9228210"/>
                <a:ext cx="992092" cy="609924"/>
              </a:xfrm>
              <a:custGeom>
                <a:avLst/>
                <a:gdLst>
                  <a:gd name="T0" fmla="*/ 21 w 1135"/>
                  <a:gd name="T1" fmla="*/ 676 h 698"/>
                  <a:gd name="T2" fmla="*/ 1113 w 1135"/>
                  <a:gd name="T3" fmla="*/ 676 h 698"/>
                  <a:gd name="T4" fmla="*/ 1113 w 1135"/>
                  <a:gd name="T5" fmla="*/ 518 h 698"/>
                  <a:gd name="T6" fmla="*/ 1113 w 1135"/>
                  <a:gd name="T7" fmla="*/ 518 h 698"/>
                  <a:gd name="T8" fmla="*/ 535 w 1135"/>
                  <a:gd name="T9" fmla="*/ 323 h 698"/>
                  <a:gd name="T10" fmla="*/ 535 w 1135"/>
                  <a:gd name="T11" fmla="*/ 323 h 698"/>
                  <a:gd name="T12" fmla="*/ 523 w 1135"/>
                  <a:gd name="T13" fmla="*/ 317 h 698"/>
                  <a:gd name="T14" fmla="*/ 523 w 1135"/>
                  <a:gd name="T15" fmla="*/ 317 h 698"/>
                  <a:gd name="T16" fmla="*/ 21 w 1135"/>
                  <a:gd name="T17" fmla="*/ 20 h 698"/>
                  <a:gd name="T18" fmla="*/ 21 w 1135"/>
                  <a:gd name="T19" fmla="*/ 676 h 698"/>
                  <a:gd name="T20" fmla="*/ 1124 w 1135"/>
                  <a:gd name="T21" fmla="*/ 697 h 698"/>
                  <a:gd name="T22" fmla="*/ 11 w 1135"/>
                  <a:gd name="T23" fmla="*/ 697 h 698"/>
                  <a:gd name="T24" fmla="*/ 11 w 1135"/>
                  <a:gd name="T25" fmla="*/ 697 h 698"/>
                  <a:gd name="T26" fmla="*/ 0 w 1135"/>
                  <a:gd name="T27" fmla="*/ 687 h 698"/>
                  <a:gd name="T28" fmla="*/ 0 w 1135"/>
                  <a:gd name="T29" fmla="*/ 10 h 698"/>
                  <a:gd name="T30" fmla="*/ 0 w 1135"/>
                  <a:gd name="T31" fmla="*/ 10 h 698"/>
                  <a:gd name="T32" fmla="*/ 4 w 1135"/>
                  <a:gd name="T33" fmla="*/ 2 h 698"/>
                  <a:gd name="T34" fmla="*/ 4 w 1135"/>
                  <a:gd name="T35" fmla="*/ 2 h 698"/>
                  <a:gd name="T36" fmla="*/ 11 w 1135"/>
                  <a:gd name="T37" fmla="*/ 0 h 698"/>
                  <a:gd name="T38" fmla="*/ 11 w 1135"/>
                  <a:gd name="T39" fmla="*/ 0 h 698"/>
                  <a:gd name="T40" fmla="*/ 538 w 1135"/>
                  <a:gd name="T41" fmla="*/ 301 h 698"/>
                  <a:gd name="T42" fmla="*/ 538 w 1135"/>
                  <a:gd name="T43" fmla="*/ 301 h 698"/>
                  <a:gd name="T44" fmla="*/ 1132 w 1135"/>
                  <a:gd name="T45" fmla="*/ 510 h 698"/>
                  <a:gd name="T46" fmla="*/ 1132 w 1135"/>
                  <a:gd name="T47" fmla="*/ 510 h 698"/>
                  <a:gd name="T48" fmla="*/ 1134 w 1135"/>
                  <a:gd name="T49" fmla="*/ 516 h 698"/>
                  <a:gd name="T50" fmla="*/ 1134 w 1135"/>
                  <a:gd name="T51" fmla="*/ 687 h 698"/>
                  <a:gd name="T52" fmla="*/ 1134 w 1135"/>
                  <a:gd name="T53" fmla="*/ 687 h 698"/>
                  <a:gd name="T54" fmla="*/ 1124 w 1135"/>
                  <a:gd name="T55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5" h="698">
                    <a:moveTo>
                      <a:pt x="21" y="676"/>
                    </a:moveTo>
                    <a:lnTo>
                      <a:pt x="1113" y="676"/>
                    </a:lnTo>
                    <a:lnTo>
                      <a:pt x="1113" y="518"/>
                    </a:lnTo>
                    <a:lnTo>
                      <a:pt x="1113" y="518"/>
                    </a:lnTo>
                    <a:cubicBezTo>
                      <a:pt x="923" y="199"/>
                      <a:pt x="539" y="322"/>
                      <a:pt x="535" y="323"/>
                    </a:cubicBezTo>
                    <a:lnTo>
                      <a:pt x="535" y="323"/>
                    </a:lnTo>
                    <a:cubicBezTo>
                      <a:pt x="530" y="325"/>
                      <a:pt x="524" y="322"/>
                      <a:pt x="523" y="317"/>
                    </a:cubicBezTo>
                    <a:lnTo>
                      <a:pt x="523" y="317"/>
                    </a:lnTo>
                    <a:cubicBezTo>
                      <a:pt x="424" y="65"/>
                      <a:pt x="147" y="26"/>
                      <a:pt x="21" y="20"/>
                    </a:cubicBezTo>
                    <a:lnTo>
                      <a:pt x="21" y="676"/>
                    </a:lnTo>
                    <a:close/>
                    <a:moveTo>
                      <a:pt x="1124" y="697"/>
                    </a:moveTo>
                    <a:lnTo>
                      <a:pt x="11" y="697"/>
                    </a:lnTo>
                    <a:lnTo>
                      <a:pt x="11" y="697"/>
                    </a:lnTo>
                    <a:cubicBezTo>
                      <a:pt x="5" y="697"/>
                      <a:pt x="0" y="693"/>
                      <a:pt x="0" y="68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7"/>
                      <a:pt x="1" y="5"/>
                      <a:pt x="4" y="2"/>
                    </a:cubicBezTo>
                    <a:lnTo>
                      <a:pt x="4" y="2"/>
                    </a:lnTo>
                    <a:cubicBezTo>
                      <a:pt x="5" y="0"/>
                      <a:pt x="8" y="0"/>
                      <a:pt x="11" y="0"/>
                    </a:cubicBezTo>
                    <a:lnTo>
                      <a:pt x="11" y="0"/>
                    </a:lnTo>
                    <a:cubicBezTo>
                      <a:pt x="134" y="3"/>
                      <a:pt x="429" y="39"/>
                      <a:pt x="538" y="301"/>
                    </a:cubicBezTo>
                    <a:lnTo>
                      <a:pt x="538" y="301"/>
                    </a:lnTo>
                    <a:cubicBezTo>
                      <a:pt x="600" y="283"/>
                      <a:pt x="951" y="202"/>
                      <a:pt x="1132" y="510"/>
                    </a:cubicBezTo>
                    <a:lnTo>
                      <a:pt x="1132" y="510"/>
                    </a:lnTo>
                    <a:cubicBezTo>
                      <a:pt x="1133" y="512"/>
                      <a:pt x="1134" y="514"/>
                      <a:pt x="1134" y="516"/>
                    </a:cubicBezTo>
                    <a:lnTo>
                      <a:pt x="1134" y="687"/>
                    </a:lnTo>
                    <a:lnTo>
                      <a:pt x="1134" y="687"/>
                    </a:lnTo>
                    <a:cubicBezTo>
                      <a:pt x="1134" y="693"/>
                      <a:pt x="1130" y="697"/>
                      <a:pt x="1124" y="6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91">
                <a:extLst>
                  <a:ext uri="{FF2B5EF4-FFF2-40B4-BE49-F238E27FC236}">
                    <a16:creationId xmlns:a16="http://schemas.microsoft.com/office/drawing/2014/main" id="{6B1DE463-C896-405B-803B-D151110FB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6998" y="9212769"/>
                <a:ext cx="582903" cy="478674"/>
              </a:xfrm>
              <a:custGeom>
                <a:avLst/>
                <a:gdLst>
                  <a:gd name="T0" fmla="*/ 243 w 668"/>
                  <a:gd name="T1" fmla="*/ 299 h 548"/>
                  <a:gd name="T2" fmla="*/ 243 w 668"/>
                  <a:gd name="T3" fmla="*/ 299 h 548"/>
                  <a:gd name="T4" fmla="*/ 646 w 668"/>
                  <a:gd name="T5" fmla="*/ 501 h 548"/>
                  <a:gd name="T6" fmla="*/ 646 w 668"/>
                  <a:gd name="T7" fmla="*/ 119 h 548"/>
                  <a:gd name="T8" fmla="*/ 646 w 668"/>
                  <a:gd name="T9" fmla="*/ 119 h 548"/>
                  <a:gd name="T10" fmla="*/ 25 w 668"/>
                  <a:gd name="T11" fmla="*/ 237 h 548"/>
                  <a:gd name="T12" fmla="*/ 25 w 668"/>
                  <a:gd name="T13" fmla="*/ 237 h 548"/>
                  <a:gd name="T14" fmla="*/ 71 w 668"/>
                  <a:gd name="T15" fmla="*/ 322 h 548"/>
                  <a:gd name="T16" fmla="*/ 71 w 668"/>
                  <a:gd name="T17" fmla="*/ 322 h 548"/>
                  <a:gd name="T18" fmla="*/ 243 w 668"/>
                  <a:gd name="T19" fmla="*/ 299 h 548"/>
                  <a:gd name="T20" fmla="*/ 657 w 668"/>
                  <a:gd name="T21" fmla="*/ 547 h 548"/>
                  <a:gd name="T22" fmla="*/ 657 w 668"/>
                  <a:gd name="T23" fmla="*/ 547 h 548"/>
                  <a:gd name="T24" fmla="*/ 648 w 668"/>
                  <a:gd name="T25" fmla="*/ 542 h 548"/>
                  <a:gd name="T26" fmla="*/ 648 w 668"/>
                  <a:gd name="T27" fmla="*/ 542 h 548"/>
                  <a:gd name="T28" fmla="*/ 68 w 668"/>
                  <a:gd name="T29" fmla="*/ 344 h 548"/>
                  <a:gd name="T30" fmla="*/ 68 w 668"/>
                  <a:gd name="T31" fmla="*/ 344 h 548"/>
                  <a:gd name="T32" fmla="*/ 56 w 668"/>
                  <a:gd name="T33" fmla="*/ 338 h 548"/>
                  <a:gd name="T34" fmla="*/ 56 w 668"/>
                  <a:gd name="T35" fmla="*/ 338 h 548"/>
                  <a:gd name="T36" fmla="*/ 3 w 668"/>
                  <a:gd name="T37" fmla="*/ 241 h 548"/>
                  <a:gd name="T38" fmla="*/ 3 w 668"/>
                  <a:gd name="T39" fmla="*/ 241 h 548"/>
                  <a:gd name="T40" fmla="*/ 4 w 668"/>
                  <a:gd name="T41" fmla="*/ 229 h 548"/>
                  <a:gd name="T42" fmla="*/ 4 w 668"/>
                  <a:gd name="T43" fmla="*/ 229 h 548"/>
                  <a:gd name="T44" fmla="*/ 659 w 668"/>
                  <a:gd name="T45" fmla="*/ 100 h 548"/>
                  <a:gd name="T46" fmla="*/ 659 w 668"/>
                  <a:gd name="T47" fmla="*/ 100 h 548"/>
                  <a:gd name="T48" fmla="*/ 667 w 668"/>
                  <a:gd name="T49" fmla="*/ 111 h 548"/>
                  <a:gd name="T50" fmla="*/ 667 w 668"/>
                  <a:gd name="T51" fmla="*/ 537 h 548"/>
                  <a:gd name="T52" fmla="*/ 667 w 668"/>
                  <a:gd name="T53" fmla="*/ 537 h 548"/>
                  <a:gd name="T54" fmla="*/ 659 w 668"/>
                  <a:gd name="T55" fmla="*/ 546 h 548"/>
                  <a:gd name="T56" fmla="*/ 659 w 668"/>
                  <a:gd name="T57" fmla="*/ 546 h 548"/>
                  <a:gd name="T58" fmla="*/ 657 w 668"/>
                  <a:gd name="T59" fmla="*/ 547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8" h="548">
                    <a:moveTo>
                      <a:pt x="243" y="299"/>
                    </a:moveTo>
                    <a:lnTo>
                      <a:pt x="243" y="299"/>
                    </a:lnTo>
                    <a:cubicBezTo>
                      <a:pt x="370" y="299"/>
                      <a:pt x="534" y="336"/>
                      <a:pt x="646" y="501"/>
                    </a:cubicBezTo>
                    <a:lnTo>
                      <a:pt x="646" y="119"/>
                    </a:lnTo>
                    <a:lnTo>
                      <a:pt x="646" y="119"/>
                    </a:lnTo>
                    <a:cubicBezTo>
                      <a:pt x="543" y="91"/>
                      <a:pt x="231" y="28"/>
                      <a:pt x="25" y="237"/>
                    </a:cubicBezTo>
                    <a:lnTo>
                      <a:pt x="25" y="237"/>
                    </a:lnTo>
                    <a:cubicBezTo>
                      <a:pt x="43" y="263"/>
                      <a:pt x="59" y="292"/>
                      <a:pt x="71" y="322"/>
                    </a:cubicBezTo>
                    <a:lnTo>
                      <a:pt x="71" y="322"/>
                    </a:lnTo>
                    <a:cubicBezTo>
                      <a:pt x="95" y="315"/>
                      <a:pt x="161" y="299"/>
                      <a:pt x="243" y="299"/>
                    </a:cubicBezTo>
                    <a:close/>
                    <a:moveTo>
                      <a:pt x="657" y="547"/>
                    </a:moveTo>
                    <a:lnTo>
                      <a:pt x="657" y="547"/>
                    </a:lnTo>
                    <a:cubicBezTo>
                      <a:pt x="653" y="547"/>
                      <a:pt x="650" y="545"/>
                      <a:pt x="648" y="542"/>
                    </a:cubicBezTo>
                    <a:lnTo>
                      <a:pt x="648" y="542"/>
                    </a:lnTo>
                    <a:cubicBezTo>
                      <a:pt x="457" y="219"/>
                      <a:pt x="72" y="343"/>
                      <a:pt x="68" y="344"/>
                    </a:cubicBezTo>
                    <a:lnTo>
                      <a:pt x="68" y="344"/>
                    </a:lnTo>
                    <a:cubicBezTo>
                      <a:pt x="63" y="346"/>
                      <a:pt x="57" y="343"/>
                      <a:pt x="56" y="338"/>
                    </a:cubicBezTo>
                    <a:lnTo>
                      <a:pt x="56" y="338"/>
                    </a:lnTo>
                    <a:cubicBezTo>
                      <a:pt x="42" y="304"/>
                      <a:pt x="24" y="271"/>
                      <a:pt x="3" y="241"/>
                    </a:cubicBezTo>
                    <a:lnTo>
                      <a:pt x="3" y="241"/>
                    </a:lnTo>
                    <a:cubicBezTo>
                      <a:pt x="0" y="238"/>
                      <a:pt x="0" y="232"/>
                      <a:pt x="4" y="229"/>
                    </a:cubicBezTo>
                    <a:lnTo>
                      <a:pt x="4" y="229"/>
                    </a:lnTo>
                    <a:cubicBezTo>
                      <a:pt x="223" y="0"/>
                      <a:pt x="561" y="73"/>
                      <a:pt x="659" y="100"/>
                    </a:cubicBezTo>
                    <a:lnTo>
                      <a:pt x="659" y="100"/>
                    </a:lnTo>
                    <a:cubicBezTo>
                      <a:pt x="664" y="102"/>
                      <a:pt x="667" y="107"/>
                      <a:pt x="667" y="111"/>
                    </a:cubicBezTo>
                    <a:lnTo>
                      <a:pt x="667" y="537"/>
                    </a:lnTo>
                    <a:lnTo>
                      <a:pt x="667" y="537"/>
                    </a:lnTo>
                    <a:cubicBezTo>
                      <a:pt x="667" y="541"/>
                      <a:pt x="664" y="545"/>
                      <a:pt x="659" y="546"/>
                    </a:cubicBezTo>
                    <a:lnTo>
                      <a:pt x="659" y="546"/>
                    </a:lnTo>
                    <a:cubicBezTo>
                      <a:pt x="658" y="547"/>
                      <a:pt x="658" y="547"/>
                      <a:pt x="657" y="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92">
                <a:extLst>
                  <a:ext uri="{FF2B5EF4-FFF2-40B4-BE49-F238E27FC236}">
                    <a16:creationId xmlns:a16="http://schemas.microsoft.com/office/drawing/2014/main" id="{35CF098B-05EA-43EF-BC1A-70896EC5C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5529" y="8842182"/>
                <a:ext cx="976651" cy="575180"/>
              </a:xfrm>
              <a:custGeom>
                <a:avLst/>
                <a:gdLst>
                  <a:gd name="T0" fmla="*/ 1113 w 1114"/>
                  <a:gd name="T1" fmla="*/ 533 h 658"/>
                  <a:gd name="T2" fmla="*/ 1113 w 1114"/>
                  <a:gd name="T3" fmla="*/ 0 h 658"/>
                  <a:gd name="T4" fmla="*/ 0 w 1114"/>
                  <a:gd name="T5" fmla="*/ 0 h 658"/>
                  <a:gd name="T6" fmla="*/ 0 w 1114"/>
                  <a:gd name="T7" fmla="*/ 453 h 658"/>
                  <a:gd name="T8" fmla="*/ 0 w 1114"/>
                  <a:gd name="T9" fmla="*/ 453 h 658"/>
                  <a:gd name="T10" fmla="*/ 467 w 1114"/>
                  <a:gd name="T11" fmla="*/ 657 h 658"/>
                  <a:gd name="T12" fmla="*/ 467 w 1114"/>
                  <a:gd name="T13" fmla="*/ 657 h 658"/>
                  <a:gd name="T14" fmla="*/ 1113 w 1114"/>
                  <a:gd name="T15" fmla="*/ 533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4" h="658">
                    <a:moveTo>
                      <a:pt x="1113" y="533"/>
                    </a:moveTo>
                    <a:lnTo>
                      <a:pt x="1113" y="0"/>
                    </a:lnTo>
                    <a:lnTo>
                      <a:pt x="0" y="0"/>
                    </a:lnTo>
                    <a:lnTo>
                      <a:pt x="0" y="453"/>
                    </a:lnTo>
                    <a:lnTo>
                      <a:pt x="0" y="453"/>
                    </a:lnTo>
                    <a:cubicBezTo>
                      <a:pt x="114" y="455"/>
                      <a:pt x="341" y="485"/>
                      <a:pt x="467" y="657"/>
                    </a:cubicBezTo>
                    <a:lnTo>
                      <a:pt x="467" y="657"/>
                    </a:lnTo>
                    <a:cubicBezTo>
                      <a:pt x="684" y="431"/>
                      <a:pt x="1021" y="507"/>
                      <a:pt x="1113" y="53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93">
                <a:extLst>
                  <a:ext uri="{FF2B5EF4-FFF2-40B4-BE49-F238E27FC236}">
                    <a16:creationId xmlns:a16="http://schemas.microsoft.com/office/drawing/2014/main" id="{020EDE63-840C-451E-8CCB-18728A19B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7809" y="8834462"/>
                <a:ext cx="992092" cy="594483"/>
              </a:xfrm>
              <a:custGeom>
                <a:avLst/>
                <a:gdLst>
                  <a:gd name="T0" fmla="*/ 21 w 1135"/>
                  <a:gd name="T1" fmla="*/ 453 h 679"/>
                  <a:gd name="T2" fmla="*/ 21 w 1135"/>
                  <a:gd name="T3" fmla="*/ 453 h 679"/>
                  <a:gd name="T4" fmla="*/ 479 w 1135"/>
                  <a:gd name="T5" fmla="*/ 652 h 679"/>
                  <a:gd name="T6" fmla="*/ 479 w 1135"/>
                  <a:gd name="T7" fmla="*/ 652 h 679"/>
                  <a:gd name="T8" fmla="*/ 1113 w 1135"/>
                  <a:gd name="T9" fmla="*/ 529 h 679"/>
                  <a:gd name="T10" fmla="*/ 1113 w 1135"/>
                  <a:gd name="T11" fmla="*/ 21 h 679"/>
                  <a:gd name="T12" fmla="*/ 21 w 1135"/>
                  <a:gd name="T13" fmla="*/ 21 h 679"/>
                  <a:gd name="T14" fmla="*/ 21 w 1135"/>
                  <a:gd name="T15" fmla="*/ 453 h 679"/>
                  <a:gd name="T16" fmla="*/ 478 w 1135"/>
                  <a:gd name="T17" fmla="*/ 678 h 679"/>
                  <a:gd name="T18" fmla="*/ 478 w 1135"/>
                  <a:gd name="T19" fmla="*/ 678 h 679"/>
                  <a:gd name="T20" fmla="*/ 477 w 1135"/>
                  <a:gd name="T21" fmla="*/ 678 h 679"/>
                  <a:gd name="T22" fmla="*/ 477 w 1135"/>
                  <a:gd name="T23" fmla="*/ 678 h 679"/>
                  <a:gd name="T24" fmla="*/ 470 w 1135"/>
                  <a:gd name="T25" fmla="*/ 673 h 679"/>
                  <a:gd name="T26" fmla="*/ 470 w 1135"/>
                  <a:gd name="T27" fmla="*/ 673 h 679"/>
                  <a:gd name="T28" fmla="*/ 11 w 1135"/>
                  <a:gd name="T29" fmla="*/ 473 h 679"/>
                  <a:gd name="T30" fmla="*/ 11 w 1135"/>
                  <a:gd name="T31" fmla="*/ 473 h 679"/>
                  <a:gd name="T32" fmla="*/ 0 w 1135"/>
                  <a:gd name="T33" fmla="*/ 463 h 679"/>
                  <a:gd name="T34" fmla="*/ 0 w 1135"/>
                  <a:gd name="T35" fmla="*/ 10 h 679"/>
                  <a:gd name="T36" fmla="*/ 0 w 1135"/>
                  <a:gd name="T37" fmla="*/ 10 h 679"/>
                  <a:gd name="T38" fmla="*/ 11 w 1135"/>
                  <a:gd name="T39" fmla="*/ 0 h 679"/>
                  <a:gd name="T40" fmla="*/ 1124 w 1135"/>
                  <a:gd name="T41" fmla="*/ 0 h 679"/>
                  <a:gd name="T42" fmla="*/ 1124 w 1135"/>
                  <a:gd name="T43" fmla="*/ 0 h 679"/>
                  <a:gd name="T44" fmla="*/ 1134 w 1135"/>
                  <a:gd name="T45" fmla="*/ 10 h 679"/>
                  <a:gd name="T46" fmla="*/ 1134 w 1135"/>
                  <a:gd name="T47" fmla="*/ 543 h 679"/>
                  <a:gd name="T48" fmla="*/ 1134 w 1135"/>
                  <a:gd name="T49" fmla="*/ 543 h 679"/>
                  <a:gd name="T50" fmla="*/ 1130 w 1135"/>
                  <a:gd name="T51" fmla="*/ 551 h 679"/>
                  <a:gd name="T52" fmla="*/ 1130 w 1135"/>
                  <a:gd name="T53" fmla="*/ 551 h 679"/>
                  <a:gd name="T54" fmla="*/ 1121 w 1135"/>
                  <a:gd name="T55" fmla="*/ 553 h 679"/>
                  <a:gd name="T56" fmla="*/ 1121 w 1135"/>
                  <a:gd name="T57" fmla="*/ 553 h 679"/>
                  <a:gd name="T58" fmla="*/ 486 w 1135"/>
                  <a:gd name="T59" fmla="*/ 675 h 679"/>
                  <a:gd name="T60" fmla="*/ 486 w 1135"/>
                  <a:gd name="T61" fmla="*/ 675 h 679"/>
                  <a:gd name="T62" fmla="*/ 478 w 1135"/>
                  <a:gd name="T63" fmla="*/ 678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5" h="679">
                    <a:moveTo>
                      <a:pt x="21" y="453"/>
                    </a:moveTo>
                    <a:lnTo>
                      <a:pt x="21" y="453"/>
                    </a:lnTo>
                    <a:cubicBezTo>
                      <a:pt x="143" y="458"/>
                      <a:pt x="354" y="491"/>
                      <a:pt x="479" y="652"/>
                    </a:cubicBezTo>
                    <a:lnTo>
                      <a:pt x="479" y="652"/>
                    </a:lnTo>
                    <a:cubicBezTo>
                      <a:pt x="690" y="442"/>
                      <a:pt x="1003" y="500"/>
                      <a:pt x="1113" y="529"/>
                    </a:cubicBezTo>
                    <a:lnTo>
                      <a:pt x="1113" y="21"/>
                    </a:lnTo>
                    <a:lnTo>
                      <a:pt x="21" y="21"/>
                    </a:lnTo>
                    <a:lnTo>
                      <a:pt x="21" y="453"/>
                    </a:lnTo>
                    <a:close/>
                    <a:moveTo>
                      <a:pt x="478" y="678"/>
                    </a:moveTo>
                    <a:lnTo>
                      <a:pt x="478" y="678"/>
                    </a:lnTo>
                    <a:cubicBezTo>
                      <a:pt x="478" y="678"/>
                      <a:pt x="478" y="678"/>
                      <a:pt x="477" y="678"/>
                    </a:cubicBezTo>
                    <a:lnTo>
                      <a:pt x="477" y="678"/>
                    </a:lnTo>
                    <a:cubicBezTo>
                      <a:pt x="474" y="678"/>
                      <a:pt x="472" y="676"/>
                      <a:pt x="470" y="673"/>
                    </a:cubicBezTo>
                    <a:lnTo>
                      <a:pt x="470" y="673"/>
                    </a:lnTo>
                    <a:cubicBezTo>
                      <a:pt x="347" y="507"/>
                      <a:pt x="129" y="476"/>
                      <a:pt x="11" y="473"/>
                    </a:cubicBezTo>
                    <a:lnTo>
                      <a:pt x="11" y="473"/>
                    </a:lnTo>
                    <a:cubicBezTo>
                      <a:pt x="5" y="473"/>
                      <a:pt x="0" y="468"/>
                      <a:pt x="0" y="46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1124" y="0"/>
                    </a:lnTo>
                    <a:lnTo>
                      <a:pt x="1124" y="0"/>
                    </a:lnTo>
                    <a:cubicBezTo>
                      <a:pt x="1130" y="0"/>
                      <a:pt x="1134" y="5"/>
                      <a:pt x="1134" y="10"/>
                    </a:cubicBezTo>
                    <a:lnTo>
                      <a:pt x="1134" y="543"/>
                    </a:lnTo>
                    <a:lnTo>
                      <a:pt x="1134" y="543"/>
                    </a:lnTo>
                    <a:cubicBezTo>
                      <a:pt x="1134" y="546"/>
                      <a:pt x="1132" y="549"/>
                      <a:pt x="1130" y="551"/>
                    </a:cubicBezTo>
                    <a:lnTo>
                      <a:pt x="1130" y="551"/>
                    </a:lnTo>
                    <a:cubicBezTo>
                      <a:pt x="1127" y="553"/>
                      <a:pt x="1124" y="553"/>
                      <a:pt x="1121" y="553"/>
                    </a:cubicBezTo>
                    <a:lnTo>
                      <a:pt x="1121" y="553"/>
                    </a:lnTo>
                    <a:cubicBezTo>
                      <a:pt x="1025" y="525"/>
                      <a:pt x="697" y="454"/>
                      <a:pt x="486" y="675"/>
                    </a:cubicBezTo>
                    <a:lnTo>
                      <a:pt x="486" y="675"/>
                    </a:lnTo>
                    <a:cubicBezTo>
                      <a:pt x="483" y="677"/>
                      <a:pt x="481" y="678"/>
                      <a:pt x="478" y="6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94">
                <a:extLst>
                  <a:ext uri="{FF2B5EF4-FFF2-40B4-BE49-F238E27FC236}">
                    <a16:creationId xmlns:a16="http://schemas.microsoft.com/office/drawing/2014/main" id="{452689D9-BC3A-4E14-8CEF-DF28689F2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4571" y="8977291"/>
                <a:ext cx="173714" cy="173714"/>
              </a:xfrm>
              <a:custGeom>
                <a:avLst/>
                <a:gdLst>
                  <a:gd name="T0" fmla="*/ 196 w 197"/>
                  <a:gd name="T1" fmla="*/ 98 h 197"/>
                  <a:gd name="T2" fmla="*/ 196 w 197"/>
                  <a:gd name="T3" fmla="*/ 98 h 197"/>
                  <a:gd name="T4" fmla="*/ 98 w 197"/>
                  <a:gd name="T5" fmla="*/ 196 h 197"/>
                  <a:gd name="T6" fmla="*/ 98 w 197"/>
                  <a:gd name="T7" fmla="*/ 196 h 197"/>
                  <a:gd name="T8" fmla="*/ 0 w 197"/>
                  <a:gd name="T9" fmla="*/ 98 h 197"/>
                  <a:gd name="T10" fmla="*/ 0 w 197"/>
                  <a:gd name="T11" fmla="*/ 98 h 197"/>
                  <a:gd name="T12" fmla="*/ 98 w 197"/>
                  <a:gd name="T13" fmla="*/ 0 h 197"/>
                  <a:gd name="T14" fmla="*/ 98 w 197"/>
                  <a:gd name="T15" fmla="*/ 0 h 197"/>
                  <a:gd name="T16" fmla="*/ 196 w 197"/>
                  <a:gd name="T17" fmla="*/ 98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197">
                    <a:moveTo>
                      <a:pt x="196" y="98"/>
                    </a:moveTo>
                    <a:lnTo>
                      <a:pt x="196" y="98"/>
                    </a:lnTo>
                    <a:cubicBezTo>
                      <a:pt x="196" y="153"/>
                      <a:pt x="152" y="196"/>
                      <a:pt x="98" y="196"/>
                    </a:cubicBezTo>
                    <a:lnTo>
                      <a:pt x="98" y="196"/>
                    </a:lnTo>
                    <a:cubicBezTo>
                      <a:pt x="44" y="196"/>
                      <a:pt x="0" y="153"/>
                      <a:pt x="0" y="98"/>
                    </a:cubicBezTo>
                    <a:lnTo>
                      <a:pt x="0" y="98"/>
                    </a:lnTo>
                    <a:cubicBezTo>
                      <a:pt x="0" y="44"/>
                      <a:pt x="44" y="0"/>
                      <a:pt x="98" y="0"/>
                    </a:cubicBezTo>
                    <a:lnTo>
                      <a:pt x="98" y="0"/>
                    </a:lnTo>
                    <a:cubicBezTo>
                      <a:pt x="152" y="0"/>
                      <a:pt x="196" y="44"/>
                      <a:pt x="196" y="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0091426F-BBC0-4A12-8D02-13768E09B6FA}"/>
                </a:ext>
              </a:extLst>
            </p:cNvPr>
            <p:cNvGrpSpPr/>
            <p:nvPr/>
          </p:nvGrpSpPr>
          <p:grpSpPr>
            <a:xfrm>
              <a:off x="17444594" y="9834272"/>
              <a:ext cx="1096319" cy="1077019"/>
              <a:chOff x="17444594" y="9834272"/>
              <a:chExt cx="1096319" cy="1077019"/>
            </a:xfrm>
          </p:grpSpPr>
          <p:sp>
            <p:nvSpPr>
              <p:cNvPr id="404" name="Freeform 88">
                <a:extLst>
                  <a:ext uri="{FF2B5EF4-FFF2-40B4-BE49-F238E27FC236}">
                    <a16:creationId xmlns:a16="http://schemas.microsoft.com/office/drawing/2014/main" id="{4156AB2B-D049-41BE-B0D1-FC97EC535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2314" y="9841993"/>
                <a:ext cx="1077016" cy="1057716"/>
              </a:xfrm>
              <a:custGeom>
                <a:avLst/>
                <a:gdLst>
                  <a:gd name="T0" fmla="*/ 1055 w 1232"/>
                  <a:gd name="T1" fmla="*/ 1209 h 1210"/>
                  <a:gd name="T2" fmla="*/ 616 w 1232"/>
                  <a:gd name="T3" fmla="*/ 1209 h 1210"/>
                  <a:gd name="T4" fmla="*/ 175 w 1232"/>
                  <a:gd name="T5" fmla="*/ 1209 h 1210"/>
                  <a:gd name="T6" fmla="*/ 175 w 1232"/>
                  <a:gd name="T7" fmla="*/ 1209 h 1210"/>
                  <a:gd name="T8" fmla="*/ 52 w 1232"/>
                  <a:gd name="T9" fmla="*/ 1158 h 1210"/>
                  <a:gd name="T10" fmla="*/ 52 w 1232"/>
                  <a:gd name="T11" fmla="*/ 1158 h 1210"/>
                  <a:gd name="T12" fmla="*/ 0 w 1232"/>
                  <a:gd name="T13" fmla="*/ 1033 h 1210"/>
                  <a:gd name="T14" fmla="*/ 0 w 1232"/>
                  <a:gd name="T15" fmla="*/ 604 h 1210"/>
                  <a:gd name="T16" fmla="*/ 0 w 1232"/>
                  <a:gd name="T17" fmla="*/ 175 h 1210"/>
                  <a:gd name="T18" fmla="*/ 0 w 1232"/>
                  <a:gd name="T19" fmla="*/ 175 h 1210"/>
                  <a:gd name="T20" fmla="*/ 52 w 1232"/>
                  <a:gd name="T21" fmla="*/ 51 h 1210"/>
                  <a:gd name="T22" fmla="*/ 52 w 1232"/>
                  <a:gd name="T23" fmla="*/ 51 h 1210"/>
                  <a:gd name="T24" fmla="*/ 175 w 1232"/>
                  <a:gd name="T25" fmla="*/ 0 h 1210"/>
                  <a:gd name="T26" fmla="*/ 616 w 1232"/>
                  <a:gd name="T27" fmla="*/ 0 h 1210"/>
                  <a:gd name="T28" fmla="*/ 1055 w 1232"/>
                  <a:gd name="T29" fmla="*/ 0 h 1210"/>
                  <a:gd name="T30" fmla="*/ 1055 w 1232"/>
                  <a:gd name="T31" fmla="*/ 0 h 1210"/>
                  <a:gd name="T32" fmla="*/ 1179 w 1232"/>
                  <a:gd name="T33" fmla="*/ 51 h 1210"/>
                  <a:gd name="T34" fmla="*/ 1179 w 1232"/>
                  <a:gd name="T35" fmla="*/ 51 h 1210"/>
                  <a:gd name="T36" fmla="*/ 1231 w 1232"/>
                  <a:gd name="T37" fmla="*/ 175 h 1210"/>
                  <a:gd name="T38" fmla="*/ 1231 w 1232"/>
                  <a:gd name="T39" fmla="*/ 604 h 1210"/>
                  <a:gd name="T40" fmla="*/ 1231 w 1232"/>
                  <a:gd name="T41" fmla="*/ 1033 h 1210"/>
                  <a:gd name="T42" fmla="*/ 1231 w 1232"/>
                  <a:gd name="T43" fmla="*/ 1033 h 1210"/>
                  <a:gd name="T44" fmla="*/ 1179 w 1232"/>
                  <a:gd name="T45" fmla="*/ 1158 h 1210"/>
                  <a:gd name="T46" fmla="*/ 1179 w 1232"/>
                  <a:gd name="T47" fmla="*/ 1158 h 1210"/>
                  <a:gd name="T48" fmla="*/ 1055 w 1232"/>
                  <a:gd name="T49" fmla="*/ 1209 h 1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2" h="1210">
                    <a:moveTo>
                      <a:pt x="1055" y="1209"/>
                    </a:moveTo>
                    <a:lnTo>
                      <a:pt x="616" y="1209"/>
                    </a:lnTo>
                    <a:lnTo>
                      <a:pt x="175" y="1209"/>
                    </a:lnTo>
                    <a:lnTo>
                      <a:pt x="175" y="1209"/>
                    </a:lnTo>
                    <a:cubicBezTo>
                      <a:pt x="127" y="1209"/>
                      <a:pt x="83" y="1189"/>
                      <a:pt x="52" y="1158"/>
                    </a:cubicBezTo>
                    <a:lnTo>
                      <a:pt x="52" y="1158"/>
                    </a:lnTo>
                    <a:cubicBezTo>
                      <a:pt x="19" y="1125"/>
                      <a:pt x="0" y="1082"/>
                      <a:pt x="0" y="1033"/>
                    </a:cubicBezTo>
                    <a:lnTo>
                      <a:pt x="0" y="604"/>
                    </a:lnTo>
                    <a:lnTo>
                      <a:pt x="0" y="175"/>
                    </a:lnTo>
                    <a:lnTo>
                      <a:pt x="0" y="175"/>
                    </a:lnTo>
                    <a:cubicBezTo>
                      <a:pt x="0" y="127"/>
                      <a:pt x="19" y="83"/>
                      <a:pt x="52" y="51"/>
                    </a:cubicBezTo>
                    <a:lnTo>
                      <a:pt x="52" y="51"/>
                    </a:lnTo>
                    <a:cubicBezTo>
                      <a:pt x="83" y="19"/>
                      <a:pt x="127" y="0"/>
                      <a:pt x="175" y="0"/>
                    </a:cubicBezTo>
                    <a:lnTo>
                      <a:pt x="616" y="0"/>
                    </a:lnTo>
                    <a:lnTo>
                      <a:pt x="1055" y="0"/>
                    </a:lnTo>
                    <a:lnTo>
                      <a:pt x="1055" y="0"/>
                    </a:lnTo>
                    <a:cubicBezTo>
                      <a:pt x="1104" y="0"/>
                      <a:pt x="1147" y="19"/>
                      <a:pt x="1179" y="51"/>
                    </a:cubicBezTo>
                    <a:lnTo>
                      <a:pt x="1179" y="51"/>
                    </a:lnTo>
                    <a:cubicBezTo>
                      <a:pt x="1211" y="83"/>
                      <a:pt x="1231" y="127"/>
                      <a:pt x="1231" y="175"/>
                    </a:cubicBezTo>
                    <a:lnTo>
                      <a:pt x="1231" y="604"/>
                    </a:lnTo>
                    <a:lnTo>
                      <a:pt x="1231" y="1033"/>
                    </a:lnTo>
                    <a:lnTo>
                      <a:pt x="1231" y="1033"/>
                    </a:lnTo>
                    <a:cubicBezTo>
                      <a:pt x="1231" y="1082"/>
                      <a:pt x="1211" y="1125"/>
                      <a:pt x="1179" y="1158"/>
                    </a:cubicBezTo>
                    <a:lnTo>
                      <a:pt x="1179" y="1158"/>
                    </a:lnTo>
                    <a:cubicBezTo>
                      <a:pt x="1147" y="1189"/>
                      <a:pt x="1104" y="1209"/>
                      <a:pt x="1055" y="12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89">
                <a:extLst>
                  <a:ext uri="{FF2B5EF4-FFF2-40B4-BE49-F238E27FC236}">
                    <a16:creationId xmlns:a16="http://schemas.microsoft.com/office/drawing/2014/main" id="{8F392DCB-42BF-48BF-9511-26661E8DC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4594" y="9834272"/>
                <a:ext cx="1096319" cy="1077019"/>
              </a:xfrm>
              <a:custGeom>
                <a:avLst/>
                <a:gdLst>
                  <a:gd name="T0" fmla="*/ 185 w 1252"/>
                  <a:gd name="T1" fmla="*/ 21 h 1231"/>
                  <a:gd name="T2" fmla="*/ 185 w 1252"/>
                  <a:gd name="T3" fmla="*/ 21 h 1231"/>
                  <a:gd name="T4" fmla="*/ 69 w 1252"/>
                  <a:gd name="T5" fmla="*/ 68 h 1231"/>
                  <a:gd name="T6" fmla="*/ 69 w 1252"/>
                  <a:gd name="T7" fmla="*/ 68 h 1231"/>
                  <a:gd name="T8" fmla="*/ 21 w 1252"/>
                  <a:gd name="T9" fmla="*/ 185 h 1231"/>
                  <a:gd name="T10" fmla="*/ 21 w 1252"/>
                  <a:gd name="T11" fmla="*/ 1043 h 1231"/>
                  <a:gd name="T12" fmla="*/ 21 w 1252"/>
                  <a:gd name="T13" fmla="*/ 1043 h 1231"/>
                  <a:gd name="T14" fmla="*/ 69 w 1252"/>
                  <a:gd name="T15" fmla="*/ 1161 h 1231"/>
                  <a:gd name="T16" fmla="*/ 69 w 1252"/>
                  <a:gd name="T17" fmla="*/ 1161 h 1231"/>
                  <a:gd name="T18" fmla="*/ 185 w 1252"/>
                  <a:gd name="T19" fmla="*/ 1209 h 1231"/>
                  <a:gd name="T20" fmla="*/ 1065 w 1252"/>
                  <a:gd name="T21" fmla="*/ 1209 h 1231"/>
                  <a:gd name="T22" fmla="*/ 1065 w 1252"/>
                  <a:gd name="T23" fmla="*/ 1209 h 1231"/>
                  <a:gd name="T24" fmla="*/ 1182 w 1252"/>
                  <a:gd name="T25" fmla="*/ 1161 h 1231"/>
                  <a:gd name="T26" fmla="*/ 1182 w 1252"/>
                  <a:gd name="T27" fmla="*/ 1161 h 1231"/>
                  <a:gd name="T28" fmla="*/ 1231 w 1252"/>
                  <a:gd name="T29" fmla="*/ 1043 h 1231"/>
                  <a:gd name="T30" fmla="*/ 1231 w 1252"/>
                  <a:gd name="T31" fmla="*/ 185 h 1231"/>
                  <a:gd name="T32" fmla="*/ 1231 w 1252"/>
                  <a:gd name="T33" fmla="*/ 185 h 1231"/>
                  <a:gd name="T34" fmla="*/ 1182 w 1252"/>
                  <a:gd name="T35" fmla="*/ 68 h 1231"/>
                  <a:gd name="T36" fmla="*/ 1182 w 1252"/>
                  <a:gd name="T37" fmla="*/ 68 h 1231"/>
                  <a:gd name="T38" fmla="*/ 1065 w 1252"/>
                  <a:gd name="T39" fmla="*/ 21 h 1231"/>
                  <a:gd name="T40" fmla="*/ 185 w 1252"/>
                  <a:gd name="T41" fmla="*/ 21 h 1231"/>
                  <a:gd name="T42" fmla="*/ 1065 w 1252"/>
                  <a:gd name="T43" fmla="*/ 1230 h 1231"/>
                  <a:gd name="T44" fmla="*/ 185 w 1252"/>
                  <a:gd name="T45" fmla="*/ 1230 h 1231"/>
                  <a:gd name="T46" fmla="*/ 185 w 1252"/>
                  <a:gd name="T47" fmla="*/ 1230 h 1231"/>
                  <a:gd name="T48" fmla="*/ 55 w 1252"/>
                  <a:gd name="T49" fmla="*/ 1175 h 1231"/>
                  <a:gd name="T50" fmla="*/ 55 w 1252"/>
                  <a:gd name="T51" fmla="*/ 1175 h 1231"/>
                  <a:gd name="T52" fmla="*/ 0 w 1252"/>
                  <a:gd name="T53" fmla="*/ 1043 h 1231"/>
                  <a:gd name="T54" fmla="*/ 0 w 1252"/>
                  <a:gd name="T55" fmla="*/ 185 h 1231"/>
                  <a:gd name="T56" fmla="*/ 0 w 1252"/>
                  <a:gd name="T57" fmla="*/ 185 h 1231"/>
                  <a:gd name="T58" fmla="*/ 55 w 1252"/>
                  <a:gd name="T59" fmla="*/ 54 h 1231"/>
                  <a:gd name="T60" fmla="*/ 55 w 1252"/>
                  <a:gd name="T61" fmla="*/ 54 h 1231"/>
                  <a:gd name="T62" fmla="*/ 185 w 1252"/>
                  <a:gd name="T63" fmla="*/ 0 h 1231"/>
                  <a:gd name="T64" fmla="*/ 1065 w 1252"/>
                  <a:gd name="T65" fmla="*/ 0 h 1231"/>
                  <a:gd name="T66" fmla="*/ 1065 w 1252"/>
                  <a:gd name="T67" fmla="*/ 0 h 1231"/>
                  <a:gd name="T68" fmla="*/ 1196 w 1252"/>
                  <a:gd name="T69" fmla="*/ 54 h 1231"/>
                  <a:gd name="T70" fmla="*/ 1196 w 1252"/>
                  <a:gd name="T71" fmla="*/ 54 h 1231"/>
                  <a:gd name="T72" fmla="*/ 1251 w 1252"/>
                  <a:gd name="T73" fmla="*/ 185 h 1231"/>
                  <a:gd name="T74" fmla="*/ 1251 w 1252"/>
                  <a:gd name="T75" fmla="*/ 1043 h 1231"/>
                  <a:gd name="T76" fmla="*/ 1251 w 1252"/>
                  <a:gd name="T77" fmla="*/ 1043 h 1231"/>
                  <a:gd name="T78" fmla="*/ 1196 w 1252"/>
                  <a:gd name="T79" fmla="*/ 1175 h 1231"/>
                  <a:gd name="T80" fmla="*/ 1196 w 1252"/>
                  <a:gd name="T81" fmla="*/ 1175 h 1231"/>
                  <a:gd name="T82" fmla="*/ 1065 w 1252"/>
                  <a:gd name="T83" fmla="*/ 123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52" h="1231">
                    <a:moveTo>
                      <a:pt x="185" y="21"/>
                    </a:moveTo>
                    <a:lnTo>
                      <a:pt x="185" y="21"/>
                    </a:lnTo>
                    <a:cubicBezTo>
                      <a:pt x="142" y="21"/>
                      <a:pt x="100" y="37"/>
                      <a:pt x="69" y="68"/>
                    </a:cubicBezTo>
                    <a:lnTo>
                      <a:pt x="69" y="68"/>
                    </a:lnTo>
                    <a:cubicBezTo>
                      <a:pt x="37" y="100"/>
                      <a:pt x="21" y="142"/>
                      <a:pt x="21" y="185"/>
                    </a:cubicBezTo>
                    <a:lnTo>
                      <a:pt x="21" y="1043"/>
                    </a:lnTo>
                    <a:lnTo>
                      <a:pt x="21" y="1043"/>
                    </a:lnTo>
                    <a:cubicBezTo>
                      <a:pt x="21" y="1088"/>
                      <a:pt x="37" y="1129"/>
                      <a:pt x="69" y="1161"/>
                    </a:cubicBezTo>
                    <a:lnTo>
                      <a:pt x="69" y="1161"/>
                    </a:lnTo>
                    <a:cubicBezTo>
                      <a:pt x="100" y="1191"/>
                      <a:pt x="142" y="1209"/>
                      <a:pt x="185" y="1209"/>
                    </a:cubicBezTo>
                    <a:lnTo>
                      <a:pt x="1065" y="1209"/>
                    </a:lnTo>
                    <a:lnTo>
                      <a:pt x="1065" y="1209"/>
                    </a:lnTo>
                    <a:cubicBezTo>
                      <a:pt x="1110" y="1209"/>
                      <a:pt x="1151" y="1191"/>
                      <a:pt x="1182" y="1161"/>
                    </a:cubicBezTo>
                    <a:lnTo>
                      <a:pt x="1182" y="1161"/>
                    </a:lnTo>
                    <a:cubicBezTo>
                      <a:pt x="1213" y="1129"/>
                      <a:pt x="1231" y="1088"/>
                      <a:pt x="1231" y="1043"/>
                    </a:cubicBezTo>
                    <a:lnTo>
                      <a:pt x="1231" y="185"/>
                    </a:lnTo>
                    <a:lnTo>
                      <a:pt x="1231" y="185"/>
                    </a:lnTo>
                    <a:cubicBezTo>
                      <a:pt x="1231" y="142"/>
                      <a:pt x="1213" y="100"/>
                      <a:pt x="1182" y="68"/>
                    </a:cubicBezTo>
                    <a:lnTo>
                      <a:pt x="1182" y="68"/>
                    </a:lnTo>
                    <a:cubicBezTo>
                      <a:pt x="1151" y="37"/>
                      <a:pt x="1110" y="21"/>
                      <a:pt x="1065" y="21"/>
                    </a:cubicBezTo>
                    <a:lnTo>
                      <a:pt x="185" y="21"/>
                    </a:lnTo>
                    <a:close/>
                    <a:moveTo>
                      <a:pt x="1065" y="1230"/>
                    </a:moveTo>
                    <a:lnTo>
                      <a:pt x="185" y="1230"/>
                    </a:lnTo>
                    <a:lnTo>
                      <a:pt x="185" y="1230"/>
                    </a:lnTo>
                    <a:cubicBezTo>
                      <a:pt x="136" y="1230"/>
                      <a:pt x="90" y="1210"/>
                      <a:pt x="55" y="1175"/>
                    </a:cubicBezTo>
                    <a:lnTo>
                      <a:pt x="55" y="1175"/>
                    </a:lnTo>
                    <a:cubicBezTo>
                      <a:pt x="19" y="1140"/>
                      <a:pt x="0" y="1093"/>
                      <a:pt x="0" y="1043"/>
                    </a:cubicBezTo>
                    <a:lnTo>
                      <a:pt x="0" y="185"/>
                    </a:lnTo>
                    <a:lnTo>
                      <a:pt x="0" y="185"/>
                    </a:lnTo>
                    <a:cubicBezTo>
                      <a:pt x="0" y="135"/>
                      <a:pt x="19" y="89"/>
                      <a:pt x="55" y="54"/>
                    </a:cubicBezTo>
                    <a:lnTo>
                      <a:pt x="55" y="54"/>
                    </a:lnTo>
                    <a:cubicBezTo>
                      <a:pt x="90" y="19"/>
                      <a:pt x="136" y="0"/>
                      <a:pt x="185" y="0"/>
                    </a:cubicBezTo>
                    <a:lnTo>
                      <a:pt x="1065" y="0"/>
                    </a:lnTo>
                    <a:lnTo>
                      <a:pt x="1065" y="0"/>
                    </a:lnTo>
                    <a:cubicBezTo>
                      <a:pt x="1115" y="0"/>
                      <a:pt x="1162" y="19"/>
                      <a:pt x="1196" y="54"/>
                    </a:cubicBezTo>
                    <a:lnTo>
                      <a:pt x="1196" y="54"/>
                    </a:lnTo>
                    <a:cubicBezTo>
                      <a:pt x="1232" y="89"/>
                      <a:pt x="1251" y="135"/>
                      <a:pt x="1251" y="185"/>
                    </a:cubicBezTo>
                    <a:lnTo>
                      <a:pt x="1251" y="1043"/>
                    </a:lnTo>
                    <a:lnTo>
                      <a:pt x="1251" y="1043"/>
                    </a:lnTo>
                    <a:cubicBezTo>
                      <a:pt x="1251" y="1093"/>
                      <a:pt x="1232" y="1140"/>
                      <a:pt x="1196" y="1175"/>
                    </a:cubicBezTo>
                    <a:lnTo>
                      <a:pt x="1196" y="1175"/>
                    </a:lnTo>
                    <a:cubicBezTo>
                      <a:pt x="1162" y="1210"/>
                      <a:pt x="1115" y="1230"/>
                      <a:pt x="1065" y="12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96">
                <a:extLst>
                  <a:ext uri="{FF2B5EF4-FFF2-40B4-BE49-F238E27FC236}">
                    <a16:creationId xmlns:a16="http://schemas.microsoft.com/office/drawing/2014/main" id="{DA4B1709-6757-4FAD-AC86-CF4C7DF97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8490" y="10092912"/>
                <a:ext cx="729591" cy="579042"/>
              </a:xfrm>
              <a:custGeom>
                <a:avLst/>
                <a:gdLst>
                  <a:gd name="T0" fmla="*/ 726 w 834"/>
                  <a:gd name="T1" fmla="*/ 435 h 662"/>
                  <a:gd name="T2" fmla="*/ 726 w 834"/>
                  <a:gd name="T3" fmla="*/ 435 h 662"/>
                  <a:gd name="T4" fmla="*/ 605 w 834"/>
                  <a:gd name="T5" fmla="*/ 477 h 662"/>
                  <a:gd name="T6" fmla="*/ 605 w 834"/>
                  <a:gd name="T7" fmla="*/ 477 h 662"/>
                  <a:gd name="T8" fmla="*/ 610 w 834"/>
                  <a:gd name="T9" fmla="*/ 630 h 662"/>
                  <a:gd name="T10" fmla="*/ 610 w 834"/>
                  <a:gd name="T11" fmla="*/ 630 h 662"/>
                  <a:gd name="T12" fmla="*/ 527 w 834"/>
                  <a:gd name="T13" fmla="*/ 629 h 662"/>
                  <a:gd name="T14" fmla="*/ 527 w 834"/>
                  <a:gd name="T15" fmla="*/ 629 h 662"/>
                  <a:gd name="T16" fmla="*/ 500 w 834"/>
                  <a:gd name="T17" fmla="*/ 516 h 662"/>
                  <a:gd name="T18" fmla="*/ 500 w 834"/>
                  <a:gd name="T19" fmla="*/ 516 h 662"/>
                  <a:gd name="T20" fmla="*/ 472 w 834"/>
                  <a:gd name="T21" fmla="*/ 487 h 662"/>
                  <a:gd name="T22" fmla="*/ 472 w 834"/>
                  <a:gd name="T23" fmla="*/ 487 h 662"/>
                  <a:gd name="T24" fmla="*/ 437 w 834"/>
                  <a:gd name="T25" fmla="*/ 486 h 662"/>
                  <a:gd name="T26" fmla="*/ 437 w 834"/>
                  <a:gd name="T27" fmla="*/ 486 h 662"/>
                  <a:gd name="T28" fmla="*/ 305 w 834"/>
                  <a:gd name="T29" fmla="*/ 494 h 662"/>
                  <a:gd name="T30" fmla="*/ 305 w 834"/>
                  <a:gd name="T31" fmla="*/ 494 h 662"/>
                  <a:gd name="T32" fmla="*/ 223 w 834"/>
                  <a:gd name="T33" fmla="*/ 394 h 662"/>
                  <a:gd name="T34" fmla="*/ 223 w 834"/>
                  <a:gd name="T35" fmla="*/ 394 h 662"/>
                  <a:gd name="T36" fmla="*/ 20 w 834"/>
                  <a:gd name="T37" fmla="*/ 199 h 662"/>
                  <a:gd name="T38" fmla="*/ 20 w 834"/>
                  <a:gd name="T39" fmla="*/ 199 h 662"/>
                  <a:gd name="T40" fmla="*/ 349 w 834"/>
                  <a:gd name="T41" fmla="*/ 8 h 662"/>
                  <a:gd name="T42" fmla="*/ 349 w 834"/>
                  <a:gd name="T43" fmla="*/ 8 h 662"/>
                  <a:gd name="T44" fmla="*/ 726 w 834"/>
                  <a:gd name="T45" fmla="*/ 435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4" h="662">
                    <a:moveTo>
                      <a:pt x="726" y="435"/>
                    </a:moveTo>
                    <a:lnTo>
                      <a:pt x="726" y="435"/>
                    </a:lnTo>
                    <a:cubicBezTo>
                      <a:pt x="698" y="463"/>
                      <a:pt x="651" y="474"/>
                      <a:pt x="605" y="477"/>
                    </a:cubicBezTo>
                    <a:lnTo>
                      <a:pt x="605" y="477"/>
                    </a:lnTo>
                    <a:cubicBezTo>
                      <a:pt x="593" y="477"/>
                      <a:pt x="620" y="582"/>
                      <a:pt x="610" y="630"/>
                    </a:cubicBezTo>
                    <a:lnTo>
                      <a:pt x="610" y="630"/>
                    </a:lnTo>
                    <a:cubicBezTo>
                      <a:pt x="605" y="661"/>
                      <a:pt x="532" y="661"/>
                      <a:pt x="527" y="629"/>
                    </a:cubicBezTo>
                    <a:lnTo>
                      <a:pt x="527" y="629"/>
                    </a:lnTo>
                    <a:cubicBezTo>
                      <a:pt x="522" y="579"/>
                      <a:pt x="511" y="542"/>
                      <a:pt x="500" y="516"/>
                    </a:cubicBezTo>
                    <a:lnTo>
                      <a:pt x="500" y="516"/>
                    </a:lnTo>
                    <a:cubicBezTo>
                      <a:pt x="495" y="502"/>
                      <a:pt x="484" y="492"/>
                      <a:pt x="472" y="487"/>
                    </a:cubicBezTo>
                    <a:lnTo>
                      <a:pt x="472" y="487"/>
                    </a:lnTo>
                    <a:cubicBezTo>
                      <a:pt x="462" y="483"/>
                      <a:pt x="448" y="481"/>
                      <a:pt x="437" y="486"/>
                    </a:cubicBezTo>
                    <a:lnTo>
                      <a:pt x="437" y="486"/>
                    </a:lnTo>
                    <a:cubicBezTo>
                      <a:pt x="406" y="496"/>
                      <a:pt x="359" y="505"/>
                      <a:pt x="305" y="494"/>
                    </a:cubicBezTo>
                    <a:lnTo>
                      <a:pt x="305" y="494"/>
                    </a:lnTo>
                    <a:cubicBezTo>
                      <a:pt x="214" y="476"/>
                      <a:pt x="235" y="396"/>
                      <a:pt x="223" y="394"/>
                    </a:cubicBezTo>
                    <a:lnTo>
                      <a:pt x="223" y="394"/>
                    </a:lnTo>
                    <a:cubicBezTo>
                      <a:pt x="101" y="372"/>
                      <a:pt x="0" y="321"/>
                      <a:pt x="20" y="199"/>
                    </a:cubicBezTo>
                    <a:lnTo>
                      <a:pt x="20" y="199"/>
                    </a:lnTo>
                    <a:cubicBezTo>
                      <a:pt x="41" y="69"/>
                      <a:pt x="177" y="0"/>
                      <a:pt x="349" y="8"/>
                    </a:cubicBezTo>
                    <a:lnTo>
                      <a:pt x="349" y="8"/>
                    </a:lnTo>
                    <a:cubicBezTo>
                      <a:pt x="665" y="26"/>
                      <a:pt x="833" y="329"/>
                      <a:pt x="726" y="43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380C8CD5-5568-42FB-B608-183A4B25A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8094" y="10158356"/>
                <a:ext cx="533333" cy="377592"/>
              </a:xfrm>
              <a:custGeom>
                <a:avLst/>
                <a:gdLst>
                  <a:gd name="connsiteX0" fmla="*/ 393580 w 533333"/>
                  <a:gd name="connsiteY0" fmla="*/ 307825 h 377592"/>
                  <a:gd name="connsiteX1" fmla="*/ 406906 w 533333"/>
                  <a:gd name="connsiteY1" fmla="*/ 309614 h 377592"/>
                  <a:gd name="connsiteX2" fmla="*/ 405130 w 533333"/>
                  <a:gd name="connsiteY2" fmla="*/ 322136 h 377592"/>
                  <a:gd name="connsiteX3" fmla="*/ 311838 w 533333"/>
                  <a:gd name="connsiteY3" fmla="*/ 377592 h 377592"/>
                  <a:gd name="connsiteX4" fmla="*/ 309174 w 533333"/>
                  <a:gd name="connsiteY4" fmla="*/ 377592 h 377592"/>
                  <a:gd name="connsiteX5" fmla="*/ 300288 w 533333"/>
                  <a:gd name="connsiteY5" fmla="*/ 371330 h 377592"/>
                  <a:gd name="connsiteX6" fmla="*/ 307396 w 533333"/>
                  <a:gd name="connsiteY6" fmla="*/ 359703 h 377592"/>
                  <a:gd name="connsiteX7" fmla="*/ 393580 w 533333"/>
                  <a:gd name="connsiteY7" fmla="*/ 307825 h 377592"/>
                  <a:gd name="connsiteX8" fmla="*/ 315996 w 533333"/>
                  <a:gd name="connsiteY8" fmla="*/ 150731 h 377592"/>
                  <a:gd name="connsiteX9" fmla="*/ 325554 w 533333"/>
                  <a:gd name="connsiteY9" fmla="*/ 159583 h 377592"/>
                  <a:gd name="connsiteX10" fmla="*/ 315996 w 533333"/>
                  <a:gd name="connsiteY10" fmla="*/ 168434 h 377592"/>
                  <a:gd name="connsiteX11" fmla="*/ 144806 w 533333"/>
                  <a:gd name="connsiteY11" fmla="*/ 280849 h 377592"/>
                  <a:gd name="connsiteX12" fmla="*/ 135248 w 533333"/>
                  <a:gd name="connsiteY12" fmla="*/ 288816 h 377592"/>
                  <a:gd name="connsiteX13" fmla="*/ 133510 w 533333"/>
                  <a:gd name="connsiteY13" fmla="*/ 288816 h 377592"/>
                  <a:gd name="connsiteX14" fmla="*/ 126558 w 533333"/>
                  <a:gd name="connsiteY14" fmla="*/ 278194 h 377592"/>
                  <a:gd name="connsiteX15" fmla="*/ 315996 w 533333"/>
                  <a:gd name="connsiteY15" fmla="*/ 150731 h 377592"/>
                  <a:gd name="connsiteX16" fmla="*/ 440516 w 533333"/>
                  <a:gd name="connsiteY16" fmla="*/ 130143 h 377592"/>
                  <a:gd name="connsiteX17" fmla="*/ 452526 w 533333"/>
                  <a:gd name="connsiteY17" fmla="*/ 133574 h 377592"/>
                  <a:gd name="connsiteX18" fmla="*/ 467002 w 533333"/>
                  <a:gd name="connsiteY18" fmla="*/ 191478 h 377592"/>
                  <a:gd name="connsiteX19" fmla="*/ 463304 w 533333"/>
                  <a:gd name="connsiteY19" fmla="*/ 208658 h 377592"/>
                  <a:gd name="connsiteX20" fmla="*/ 476554 w 533333"/>
                  <a:gd name="connsiteY20" fmla="*/ 211048 h 377592"/>
                  <a:gd name="connsiteX21" fmla="*/ 531346 w 533333"/>
                  <a:gd name="connsiteY21" fmla="*/ 243378 h 377592"/>
                  <a:gd name="connsiteX22" fmla="*/ 531346 w 533333"/>
                  <a:gd name="connsiteY22" fmla="*/ 256245 h 377592"/>
                  <a:gd name="connsiteX23" fmla="*/ 524284 w 533333"/>
                  <a:gd name="connsiteY23" fmla="*/ 257961 h 377592"/>
                  <a:gd name="connsiteX24" fmla="*/ 518104 w 533333"/>
                  <a:gd name="connsiteY24" fmla="*/ 256245 h 377592"/>
                  <a:gd name="connsiteX25" fmla="*/ 348598 w 533333"/>
                  <a:gd name="connsiteY25" fmla="*/ 221932 h 377592"/>
                  <a:gd name="connsiteX26" fmla="*/ 338002 w 533333"/>
                  <a:gd name="connsiteY26" fmla="*/ 214211 h 377592"/>
                  <a:gd name="connsiteX27" fmla="*/ 345948 w 533333"/>
                  <a:gd name="connsiteY27" fmla="*/ 204775 h 377592"/>
                  <a:gd name="connsiteX28" fmla="*/ 416796 w 533333"/>
                  <a:gd name="connsiteY28" fmla="*/ 200271 h 377592"/>
                  <a:gd name="connsiteX29" fmla="*/ 445254 w 533333"/>
                  <a:gd name="connsiteY29" fmla="*/ 205403 h 377592"/>
                  <a:gd name="connsiteX30" fmla="*/ 447110 w 533333"/>
                  <a:gd name="connsiteY30" fmla="*/ 200901 h 377592"/>
                  <a:gd name="connsiteX31" fmla="*/ 437942 w 533333"/>
                  <a:gd name="connsiteY31" fmla="*/ 142152 h 377592"/>
                  <a:gd name="connsiteX32" fmla="*/ 440516 w 533333"/>
                  <a:gd name="connsiteY32" fmla="*/ 130143 h 377592"/>
                  <a:gd name="connsiteX33" fmla="*/ 9734 w 533333"/>
                  <a:gd name="connsiteY33" fmla="*/ 1064 h 377592"/>
                  <a:gd name="connsiteX34" fmla="*/ 17650 w 533333"/>
                  <a:gd name="connsiteY34" fmla="*/ 10804 h 377592"/>
                  <a:gd name="connsiteX35" fmla="*/ 127594 w 533333"/>
                  <a:gd name="connsiteY35" fmla="*/ 78094 h 377592"/>
                  <a:gd name="connsiteX36" fmla="*/ 135510 w 533333"/>
                  <a:gd name="connsiteY36" fmla="*/ 87833 h 377592"/>
                  <a:gd name="connsiteX37" fmla="*/ 125834 w 533333"/>
                  <a:gd name="connsiteY37" fmla="*/ 95802 h 377592"/>
                  <a:gd name="connsiteX38" fmla="*/ 125834 w 533333"/>
                  <a:gd name="connsiteY38" fmla="*/ 94916 h 377592"/>
                  <a:gd name="connsiteX39" fmla="*/ 14132 w 533333"/>
                  <a:gd name="connsiteY39" fmla="*/ 48876 h 377592"/>
                  <a:gd name="connsiteX40" fmla="*/ 58 w 533333"/>
                  <a:gd name="connsiteY40" fmla="*/ 9033 h 377592"/>
                  <a:gd name="connsiteX41" fmla="*/ 9734 w 533333"/>
                  <a:gd name="connsiteY41" fmla="*/ 1064 h 377592"/>
                  <a:gd name="connsiteX42" fmla="*/ 226876 w 533333"/>
                  <a:gd name="connsiteY42" fmla="*/ 59 h 377592"/>
                  <a:gd name="connsiteX43" fmla="*/ 396280 w 533333"/>
                  <a:gd name="connsiteY43" fmla="*/ 62652 h 377592"/>
                  <a:gd name="connsiteX44" fmla="*/ 394536 w 533333"/>
                  <a:gd name="connsiteY44" fmla="*/ 74784 h 377592"/>
                  <a:gd name="connsiteX45" fmla="*/ 389306 w 533333"/>
                  <a:gd name="connsiteY45" fmla="*/ 76517 h 377592"/>
                  <a:gd name="connsiteX46" fmla="*/ 381462 w 533333"/>
                  <a:gd name="connsiteY46" fmla="*/ 73051 h 377592"/>
                  <a:gd name="connsiteX47" fmla="*/ 337156 w 533333"/>
                  <a:gd name="connsiteY47" fmla="*/ 38198 h 377592"/>
                  <a:gd name="connsiteX48" fmla="*/ 314688 w 533333"/>
                  <a:gd name="connsiteY48" fmla="*/ 31425 h 377592"/>
                  <a:gd name="connsiteX49" fmla="*/ 318232 w 533333"/>
                  <a:gd name="connsiteY49" fmla="*/ 44057 h 377592"/>
                  <a:gd name="connsiteX50" fmla="*/ 295946 w 533333"/>
                  <a:gd name="connsiteY50" fmla="*/ 96995 h 377592"/>
                  <a:gd name="connsiteX51" fmla="*/ 289784 w 533333"/>
                  <a:gd name="connsiteY51" fmla="*/ 99658 h 377592"/>
                  <a:gd name="connsiteX52" fmla="*/ 282742 w 533333"/>
                  <a:gd name="connsiteY52" fmla="*/ 96107 h 377592"/>
                  <a:gd name="connsiteX53" fmla="*/ 284502 w 533333"/>
                  <a:gd name="connsiteY53" fmla="*/ 83677 h 377592"/>
                  <a:gd name="connsiteX54" fmla="*/ 294186 w 533333"/>
                  <a:gd name="connsiteY54" fmla="*/ 25967 h 377592"/>
                  <a:gd name="connsiteX55" fmla="*/ 294416 w 533333"/>
                  <a:gd name="connsiteY55" fmla="*/ 25315 h 377592"/>
                  <a:gd name="connsiteX56" fmla="*/ 284598 w 533333"/>
                  <a:gd name="connsiteY56" fmla="*/ 22355 h 377592"/>
                  <a:gd name="connsiteX57" fmla="*/ 221076 w 533333"/>
                  <a:gd name="connsiteY57" fmla="*/ 18456 h 377592"/>
                  <a:gd name="connsiteX58" fmla="*/ 211486 w 533333"/>
                  <a:gd name="connsiteY58" fmla="*/ 10656 h 377592"/>
                  <a:gd name="connsiteX59" fmla="*/ 220204 w 533333"/>
                  <a:gd name="connsiteY59" fmla="*/ 257 h 377592"/>
                  <a:gd name="connsiteX60" fmla="*/ 226876 w 533333"/>
                  <a:gd name="connsiteY60" fmla="*/ 59 h 37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33333" h="377592">
                    <a:moveTo>
                      <a:pt x="393580" y="307825"/>
                    </a:moveTo>
                    <a:cubicBezTo>
                      <a:pt x="398910" y="305142"/>
                      <a:pt x="404242" y="306036"/>
                      <a:pt x="406906" y="309614"/>
                    </a:cubicBezTo>
                    <a:cubicBezTo>
                      <a:pt x="410460" y="314086"/>
                      <a:pt x="408684" y="320347"/>
                      <a:pt x="405130" y="322136"/>
                    </a:cubicBezTo>
                    <a:cubicBezTo>
                      <a:pt x="398022" y="327503"/>
                      <a:pt x="337604" y="371330"/>
                      <a:pt x="311838" y="377592"/>
                    </a:cubicBezTo>
                    <a:cubicBezTo>
                      <a:pt x="310950" y="377592"/>
                      <a:pt x="310062" y="377592"/>
                      <a:pt x="309174" y="377592"/>
                    </a:cubicBezTo>
                    <a:cubicBezTo>
                      <a:pt x="305620" y="377592"/>
                      <a:pt x="301176" y="374908"/>
                      <a:pt x="300288" y="371330"/>
                    </a:cubicBezTo>
                    <a:cubicBezTo>
                      <a:pt x="299400" y="365964"/>
                      <a:pt x="302066" y="360597"/>
                      <a:pt x="307396" y="359703"/>
                    </a:cubicBezTo>
                    <a:cubicBezTo>
                      <a:pt x="326944" y="355231"/>
                      <a:pt x="376698" y="321242"/>
                      <a:pt x="393580" y="307825"/>
                    </a:cubicBezTo>
                    <a:close/>
                    <a:moveTo>
                      <a:pt x="315996" y="150731"/>
                    </a:moveTo>
                    <a:cubicBezTo>
                      <a:pt x="321210" y="150731"/>
                      <a:pt x="325554" y="154272"/>
                      <a:pt x="325554" y="159583"/>
                    </a:cubicBezTo>
                    <a:cubicBezTo>
                      <a:pt x="325554" y="164008"/>
                      <a:pt x="321210" y="168434"/>
                      <a:pt x="315996" y="168434"/>
                    </a:cubicBezTo>
                    <a:cubicBezTo>
                      <a:pt x="159580" y="171975"/>
                      <a:pt x="144806" y="276424"/>
                      <a:pt x="144806" y="280849"/>
                    </a:cubicBezTo>
                    <a:cubicBezTo>
                      <a:pt x="143938" y="285275"/>
                      <a:pt x="139592" y="288816"/>
                      <a:pt x="135248" y="288816"/>
                    </a:cubicBezTo>
                    <a:cubicBezTo>
                      <a:pt x="134378" y="288816"/>
                      <a:pt x="134378" y="288816"/>
                      <a:pt x="133510" y="288816"/>
                    </a:cubicBezTo>
                    <a:cubicBezTo>
                      <a:pt x="129164" y="287931"/>
                      <a:pt x="125690" y="283505"/>
                      <a:pt x="126558" y="278194"/>
                    </a:cubicBezTo>
                    <a:cubicBezTo>
                      <a:pt x="126558" y="277309"/>
                      <a:pt x="143938" y="153386"/>
                      <a:pt x="315996" y="150731"/>
                    </a:cubicBezTo>
                    <a:close/>
                    <a:moveTo>
                      <a:pt x="440516" y="130143"/>
                    </a:moveTo>
                    <a:cubicBezTo>
                      <a:pt x="445662" y="127569"/>
                      <a:pt x="450810" y="128427"/>
                      <a:pt x="452526" y="133574"/>
                    </a:cubicBezTo>
                    <a:cubicBezTo>
                      <a:pt x="466250" y="156736"/>
                      <a:pt x="468396" y="176895"/>
                      <a:pt x="467002" y="191478"/>
                    </a:cubicBezTo>
                    <a:lnTo>
                      <a:pt x="463304" y="208658"/>
                    </a:lnTo>
                    <a:lnTo>
                      <a:pt x="476554" y="211048"/>
                    </a:lnTo>
                    <a:cubicBezTo>
                      <a:pt x="496528" y="217697"/>
                      <a:pt x="515676" y="227937"/>
                      <a:pt x="531346" y="243378"/>
                    </a:cubicBezTo>
                    <a:cubicBezTo>
                      <a:pt x="533996" y="246809"/>
                      <a:pt x="533996" y="251956"/>
                      <a:pt x="531346" y="256245"/>
                    </a:cubicBezTo>
                    <a:cubicBezTo>
                      <a:pt x="528698" y="257103"/>
                      <a:pt x="526050" y="257961"/>
                      <a:pt x="524284" y="257961"/>
                    </a:cubicBezTo>
                    <a:cubicBezTo>
                      <a:pt x="521636" y="257961"/>
                      <a:pt x="519870" y="257103"/>
                      <a:pt x="518104" y="256245"/>
                    </a:cubicBezTo>
                    <a:cubicBezTo>
                      <a:pt x="463368" y="199628"/>
                      <a:pt x="350362" y="221932"/>
                      <a:pt x="348598" y="221932"/>
                    </a:cubicBezTo>
                    <a:cubicBezTo>
                      <a:pt x="344182" y="222790"/>
                      <a:pt x="339768" y="219358"/>
                      <a:pt x="338002" y="214211"/>
                    </a:cubicBezTo>
                    <a:cubicBezTo>
                      <a:pt x="338002" y="209922"/>
                      <a:pt x="340652" y="204775"/>
                      <a:pt x="345948" y="204775"/>
                    </a:cubicBezTo>
                    <a:cubicBezTo>
                      <a:pt x="348154" y="203917"/>
                      <a:pt x="378834" y="198127"/>
                      <a:pt x="416796" y="200271"/>
                    </a:cubicBezTo>
                    <a:lnTo>
                      <a:pt x="445254" y="205403"/>
                    </a:lnTo>
                    <a:lnTo>
                      <a:pt x="447110" y="200901"/>
                    </a:lnTo>
                    <a:cubicBezTo>
                      <a:pt x="450326" y="191210"/>
                      <a:pt x="454026" y="169818"/>
                      <a:pt x="437942" y="142152"/>
                    </a:cubicBezTo>
                    <a:cubicBezTo>
                      <a:pt x="434510" y="137863"/>
                      <a:pt x="436226" y="132716"/>
                      <a:pt x="440516" y="130143"/>
                    </a:cubicBezTo>
                    <a:close/>
                    <a:moveTo>
                      <a:pt x="9734" y="1064"/>
                    </a:moveTo>
                    <a:cubicBezTo>
                      <a:pt x="14132" y="1064"/>
                      <a:pt x="18528" y="6377"/>
                      <a:pt x="17650" y="10804"/>
                    </a:cubicBezTo>
                    <a:cubicBezTo>
                      <a:pt x="17650" y="13460"/>
                      <a:pt x="15010" y="65698"/>
                      <a:pt x="127594" y="78094"/>
                    </a:cubicBezTo>
                    <a:cubicBezTo>
                      <a:pt x="131992" y="78094"/>
                      <a:pt x="136390" y="82521"/>
                      <a:pt x="135510" y="87833"/>
                    </a:cubicBezTo>
                    <a:cubicBezTo>
                      <a:pt x="134630" y="92260"/>
                      <a:pt x="131112" y="95802"/>
                      <a:pt x="125834" y="95802"/>
                    </a:cubicBezTo>
                    <a:cubicBezTo>
                      <a:pt x="125834" y="95802"/>
                      <a:pt x="125834" y="95802"/>
                      <a:pt x="125834" y="94916"/>
                    </a:cubicBezTo>
                    <a:cubicBezTo>
                      <a:pt x="71302" y="89604"/>
                      <a:pt x="33482" y="73667"/>
                      <a:pt x="14132" y="48876"/>
                    </a:cubicBezTo>
                    <a:cubicBezTo>
                      <a:pt x="-1702" y="29397"/>
                      <a:pt x="58" y="9918"/>
                      <a:pt x="58" y="9033"/>
                    </a:cubicBezTo>
                    <a:cubicBezTo>
                      <a:pt x="938" y="4606"/>
                      <a:pt x="5336" y="179"/>
                      <a:pt x="9734" y="1064"/>
                    </a:cubicBezTo>
                    <a:close/>
                    <a:moveTo>
                      <a:pt x="226876" y="59"/>
                    </a:moveTo>
                    <a:cubicBezTo>
                      <a:pt x="253368" y="-474"/>
                      <a:pt x="350518" y="1232"/>
                      <a:pt x="396280" y="62652"/>
                    </a:cubicBezTo>
                    <a:cubicBezTo>
                      <a:pt x="398896" y="66985"/>
                      <a:pt x="398896" y="72184"/>
                      <a:pt x="394536" y="74784"/>
                    </a:cubicBezTo>
                    <a:cubicBezTo>
                      <a:pt x="392794" y="76517"/>
                      <a:pt x="390178" y="76517"/>
                      <a:pt x="389306" y="76517"/>
                    </a:cubicBezTo>
                    <a:cubicBezTo>
                      <a:pt x="386692" y="76517"/>
                      <a:pt x="384076" y="75651"/>
                      <a:pt x="381462" y="73051"/>
                    </a:cubicBezTo>
                    <a:cubicBezTo>
                      <a:pt x="369912" y="57452"/>
                      <a:pt x="354222" y="46241"/>
                      <a:pt x="337156" y="38198"/>
                    </a:cubicBezTo>
                    <a:lnTo>
                      <a:pt x="314688" y="31425"/>
                    </a:lnTo>
                    <a:lnTo>
                      <a:pt x="318232" y="44057"/>
                    </a:lnTo>
                    <a:cubicBezTo>
                      <a:pt x="319718" y="68695"/>
                      <a:pt x="305850" y="88339"/>
                      <a:pt x="295946" y="96995"/>
                    </a:cubicBezTo>
                    <a:cubicBezTo>
                      <a:pt x="294186" y="98770"/>
                      <a:pt x="292426" y="99658"/>
                      <a:pt x="289784" y="99658"/>
                    </a:cubicBezTo>
                    <a:cubicBezTo>
                      <a:pt x="287144" y="99658"/>
                      <a:pt x="285382" y="97882"/>
                      <a:pt x="282742" y="96107"/>
                    </a:cubicBezTo>
                    <a:cubicBezTo>
                      <a:pt x="280100" y="92555"/>
                      <a:pt x="280100" y="86340"/>
                      <a:pt x="284502" y="83677"/>
                    </a:cubicBezTo>
                    <a:cubicBezTo>
                      <a:pt x="285382" y="81901"/>
                      <a:pt x="310914" y="58817"/>
                      <a:pt x="294186" y="25967"/>
                    </a:cubicBezTo>
                    <a:lnTo>
                      <a:pt x="294416" y="25315"/>
                    </a:lnTo>
                    <a:lnTo>
                      <a:pt x="284598" y="22355"/>
                    </a:lnTo>
                    <a:cubicBezTo>
                      <a:pt x="250494" y="16506"/>
                      <a:pt x="221948" y="18456"/>
                      <a:pt x="221076" y="18456"/>
                    </a:cubicBezTo>
                    <a:cubicBezTo>
                      <a:pt x="216716" y="18456"/>
                      <a:pt x="211486" y="14989"/>
                      <a:pt x="211486" y="10656"/>
                    </a:cubicBezTo>
                    <a:cubicBezTo>
                      <a:pt x="210614" y="4590"/>
                      <a:pt x="214974" y="257"/>
                      <a:pt x="220204" y="257"/>
                    </a:cubicBezTo>
                    <a:cubicBezTo>
                      <a:pt x="220748" y="257"/>
                      <a:pt x="223092" y="135"/>
                      <a:pt x="226876" y="59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368" name="Freeform 104">
              <a:extLst>
                <a:ext uri="{FF2B5EF4-FFF2-40B4-BE49-F238E27FC236}">
                  <a16:creationId xmlns:a16="http://schemas.microsoft.com/office/drawing/2014/main" id="{0EBDB75B-B469-4524-8278-36DAA2170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52324" y="8471596"/>
              <a:ext cx="19300" cy="1710102"/>
            </a:xfrm>
            <a:custGeom>
              <a:avLst/>
              <a:gdLst>
                <a:gd name="T0" fmla="*/ 11 w 22"/>
                <a:gd name="T1" fmla="*/ 1951 h 1952"/>
                <a:gd name="T2" fmla="*/ 11 w 22"/>
                <a:gd name="T3" fmla="*/ 1951 h 1952"/>
                <a:gd name="T4" fmla="*/ 0 w 22"/>
                <a:gd name="T5" fmla="*/ 1940 h 1952"/>
                <a:gd name="T6" fmla="*/ 0 w 22"/>
                <a:gd name="T7" fmla="*/ 10 h 1952"/>
                <a:gd name="T8" fmla="*/ 0 w 22"/>
                <a:gd name="T9" fmla="*/ 10 h 1952"/>
                <a:gd name="T10" fmla="*/ 11 w 22"/>
                <a:gd name="T11" fmla="*/ 0 h 1952"/>
                <a:gd name="T12" fmla="*/ 11 w 22"/>
                <a:gd name="T13" fmla="*/ 0 h 1952"/>
                <a:gd name="T14" fmla="*/ 21 w 22"/>
                <a:gd name="T15" fmla="*/ 10 h 1952"/>
                <a:gd name="T16" fmla="*/ 21 w 22"/>
                <a:gd name="T17" fmla="*/ 1940 h 1952"/>
                <a:gd name="T18" fmla="*/ 21 w 22"/>
                <a:gd name="T19" fmla="*/ 1940 h 1952"/>
                <a:gd name="T20" fmla="*/ 11 w 22"/>
                <a:gd name="T21" fmla="*/ 1951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952">
                  <a:moveTo>
                    <a:pt x="11" y="1951"/>
                  </a:moveTo>
                  <a:lnTo>
                    <a:pt x="11" y="1951"/>
                  </a:lnTo>
                  <a:cubicBezTo>
                    <a:pt x="5" y="1951"/>
                    <a:pt x="0" y="1946"/>
                    <a:pt x="0" y="1940"/>
                  </a:cubicBezTo>
                  <a:lnTo>
                    <a:pt x="0" y="10"/>
                  </a:lnTo>
                  <a:lnTo>
                    <a:pt x="0" y="10"/>
                  </a:lnTo>
                  <a:cubicBezTo>
                    <a:pt x="0" y="4"/>
                    <a:pt x="5" y="0"/>
                    <a:pt x="11" y="0"/>
                  </a:cubicBezTo>
                  <a:lnTo>
                    <a:pt x="11" y="0"/>
                  </a:lnTo>
                  <a:cubicBezTo>
                    <a:pt x="16" y="0"/>
                    <a:pt x="21" y="4"/>
                    <a:pt x="21" y="10"/>
                  </a:cubicBezTo>
                  <a:lnTo>
                    <a:pt x="21" y="1940"/>
                  </a:lnTo>
                  <a:lnTo>
                    <a:pt x="21" y="1940"/>
                  </a:lnTo>
                  <a:cubicBezTo>
                    <a:pt x="21" y="1946"/>
                    <a:pt x="16" y="1951"/>
                    <a:pt x="11" y="1951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sp>
          <p:nvSpPr>
            <p:cNvPr id="369" name="Freeform 105">
              <a:extLst>
                <a:ext uri="{FF2B5EF4-FFF2-40B4-BE49-F238E27FC236}">
                  <a16:creationId xmlns:a16="http://schemas.microsoft.com/office/drawing/2014/main" id="{CD5B99C2-E138-4F65-B069-86E855839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8672" y="7417739"/>
              <a:ext cx="814520" cy="19303"/>
            </a:xfrm>
            <a:custGeom>
              <a:avLst/>
              <a:gdLst>
                <a:gd name="T0" fmla="*/ 919 w 930"/>
                <a:gd name="T1" fmla="*/ 21 h 22"/>
                <a:gd name="T2" fmla="*/ 11 w 930"/>
                <a:gd name="T3" fmla="*/ 21 h 22"/>
                <a:gd name="T4" fmla="*/ 11 w 930"/>
                <a:gd name="T5" fmla="*/ 21 h 22"/>
                <a:gd name="T6" fmla="*/ 0 w 930"/>
                <a:gd name="T7" fmla="*/ 10 h 22"/>
                <a:gd name="T8" fmla="*/ 0 w 930"/>
                <a:gd name="T9" fmla="*/ 10 h 22"/>
                <a:gd name="T10" fmla="*/ 11 w 930"/>
                <a:gd name="T11" fmla="*/ 0 h 22"/>
                <a:gd name="T12" fmla="*/ 919 w 930"/>
                <a:gd name="T13" fmla="*/ 0 h 22"/>
                <a:gd name="T14" fmla="*/ 919 w 930"/>
                <a:gd name="T15" fmla="*/ 0 h 22"/>
                <a:gd name="T16" fmla="*/ 929 w 930"/>
                <a:gd name="T17" fmla="*/ 10 h 22"/>
                <a:gd name="T18" fmla="*/ 929 w 930"/>
                <a:gd name="T19" fmla="*/ 10 h 22"/>
                <a:gd name="T20" fmla="*/ 919 w 930"/>
                <a:gd name="T2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0" h="22">
                  <a:moveTo>
                    <a:pt x="919" y="21"/>
                  </a:moveTo>
                  <a:lnTo>
                    <a:pt x="11" y="21"/>
                  </a:lnTo>
                  <a:lnTo>
                    <a:pt x="11" y="21"/>
                  </a:lnTo>
                  <a:cubicBezTo>
                    <a:pt x="5" y="21"/>
                    <a:pt x="0" y="15"/>
                    <a:pt x="0" y="10"/>
                  </a:cubicBezTo>
                  <a:lnTo>
                    <a:pt x="0" y="10"/>
                  </a:lnTo>
                  <a:cubicBezTo>
                    <a:pt x="0" y="4"/>
                    <a:pt x="5" y="0"/>
                    <a:pt x="11" y="0"/>
                  </a:cubicBezTo>
                  <a:lnTo>
                    <a:pt x="919" y="0"/>
                  </a:lnTo>
                  <a:lnTo>
                    <a:pt x="919" y="0"/>
                  </a:lnTo>
                  <a:cubicBezTo>
                    <a:pt x="924" y="0"/>
                    <a:pt x="929" y="4"/>
                    <a:pt x="929" y="10"/>
                  </a:cubicBezTo>
                  <a:lnTo>
                    <a:pt x="929" y="10"/>
                  </a:lnTo>
                  <a:cubicBezTo>
                    <a:pt x="929" y="15"/>
                    <a:pt x="924" y="21"/>
                    <a:pt x="919" y="21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sp>
          <p:nvSpPr>
            <p:cNvPr id="370" name="Freeform 106">
              <a:extLst>
                <a:ext uri="{FF2B5EF4-FFF2-40B4-BE49-F238E27FC236}">
                  <a16:creationId xmlns:a16="http://schemas.microsoft.com/office/drawing/2014/main" id="{196A091D-B985-4DE1-8A5E-8CEE1D2EB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7409" y="7085755"/>
              <a:ext cx="575182" cy="355145"/>
            </a:xfrm>
            <a:custGeom>
              <a:avLst/>
              <a:gdLst>
                <a:gd name="T0" fmla="*/ 646 w 658"/>
                <a:gd name="T1" fmla="*/ 403 h 404"/>
                <a:gd name="T2" fmla="*/ 11 w 658"/>
                <a:gd name="T3" fmla="*/ 403 h 404"/>
                <a:gd name="T4" fmla="*/ 11 w 658"/>
                <a:gd name="T5" fmla="*/ 403 h 404"/>
                <a:gd name="T6" fmla="*/ 0 w 658"/>
                <a:gd name="T7" fmla="*/ 392 h 404"/>
                <a:gd name="T8" fmla="*/ 0 w 658"/>
                <a:gd name="T9" fmla="*/ 392 h 404"/>
                <a:gd name="T10" fmla="*/ 11 w 658"/>
                <a:gd name="T11" fmla="*/ 382 h 404"/>
                <a:gd name="T12" fmla="*/ 637 w 658"/>
                <a:gd name="T13" fmla="*/ 382 h 404"/>
                <a:gd name="T14" fmla="*/ 637 w 658"/>
                <a:gd name="T15" fmla="*/ 10 h 404"/>
                <a:gd name="T16" fmla="*/ 637 w 658"/>
                <a:gd name="T17" fmla="*/ 10 h 404"/>
                <a:gd name="T18" fmla="*/ 646 w 658"/>
                <a:gd name="T19" fmla="*/ 0 h 404"/>
                <a:gd name="T20" fmla="*/ 646 w 658"/>
                <a:gd name="T21" fmla="*/ 0 h 404"/>
                <a:gd name="T22" fmla="*/ 657 w 658"/>
                <a:gd name="T23" fmla="*/ 10 h 404"/>
                <a:gd name="T24" fmla="*/ 657 w 658"/>
                <a:gd name="T25" fmla="*/ 392 h 404"/>
                <a:gd name="T26" fmla="*/ 657 w 658"/>
                <a:gd name="T27" fmla="*/ 392 h 404"/>
                <a:gd name="T28" fmla="*/ 646 w 658"/>
                <a:gd name="T29" fmla="*/ 403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8" h="404">
                  <a:moveTo>
                    <a:pt x="646" y="403"/>
                  </a:moveTo>
                  <a:lnTo>
                    <a:pt x="11" y="403"/>
                  </a:lnTo>
                  <a:lnTo>
                    <a:pt x="11" y="403"/>
                  </a:lnTo>
                  <a:cubicBezTo>
                    <a:pt x="5" y="403"/>
                    <a:pt x="0" y="397"/>
                    <a:pt x="0" y="392"/>
                  </a:cubicBezTo>
                  <a:lnTo>
                    <a:pt x="0" y="392"/>
                  </a:lnTo>
                  <a:cubicBezTo>
                    <a:pt x="0" y="386"/>
                    <a:pt x="5" y="382"/>
                    <a:pt x="11" y="382"/>
                  </a:cubicBezTo>
                  <a:lnTo>
                    <a:pt x="637" y="382"/>
                  </a:lnTo>
                  <a:lnTo>
                    <a:pt x="637" y="10"/>
                  </a:lnTo>
                  <a:lnTo>
                    <a:pt x="637" y="10"/>
                  </a:lnTo>
                  <a:cubicBezTo>
                    <a:pt x="637" y="4"/>
                    <a:pt x="641" y="0"/>
                    <a:pt x="646" y="0"/>
                  </a:cubicBezTo>
                  <a:lnTo>
                    <a:pt x="646" y="0"/>
                  </a:lnTo>
                  <a:cubicBezTo>
                    <a:pt x="652" y="0"/>
                    <a:pt x="657" y="4"/>
                    <a:pt x="657" y="10"/>
                  </a:cubicBezTo>
                  <a:lnTo>
                    <a:pt x="657" y="392"/>
                  </a:lnTo>
                  <a:lnTo>
                    <a:pt x="657" y="392"/>
                  </a:lnTo>
                  <a:cubicBezTo>
                    <a:pt x="657" y="397"/>
                    <a:pt x="652" y="403"/>
                    <a:pt x="646" y="403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1DEFD036-B817-4306-8E57-BD7EC66EE4B9}"/>
                </a:ext>
              </a:extLst>
            </p:cNvPr>
            <p:cNvGrpSpPr/>
            <p:nvPr/>
          </p:nvGrpSpPr>
          <p:grpSpPr>
            <a:xfrm>
              <a:off x="11329915" y="4456908"/>
              <a:ext cx="1721684" cy="1227568"/>
              <a:chOff x="11329915" y="4456908"/>
              <a:chExt cx="1721684" cy="1227568"/>
            </a:xfrm>
          </p:grpSpPr>
          <p:sp>
            <p:nvSpPr>
              <p:cNvPr id="396" name="Freeform 78">
                <a:extLst>
                  <a:ext uri="{FF2B5EF4-FFF2-40B4-BE49-F238E27FC236}">
                    <a16:creationId xmlns:a16="http://schemas.microsoft.com/office/drawing/2014/main" id="{FC9C7829-0BFD-413F-9F9E-DD5D57DC1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7636" y="4464628"/>
                <a:ext cx="1702381" cy="1208265"/>
              </a:xfrm>
              <a:custGeom>
                <a:avLst/>
                <a:gdLst>
                  <a:gd name="T0" fmla="*/ 1769 w 1945"/>
                  <a:gd name="T1" fmla="*/ 1379 h 1380"/>
                  <a:gd name="T2" fmla="*/ 1095 w 1945"/>
                  <a:gd name="T3" fmla="*/ 1379 h 1380"/>
                  <a:gd name="T4" fmla="*/ 176 w 1945"/>
                  <a:gd name="T5" fmla="*/ 1379 h 1380"/>
                  <a:gd name="T6" fmla="*/ 176 w 1945"/>
                  <a:gd name="T7" fmla="*/ 1379 h 1380"/>
                  <a:gd name="T8" fmla="*/ 52 w 1945"/>
                  <a:gd name="T9" fmla="*/ 1327 h 1380"/>
                  <a:gd name="T10" fmla="*/ 52 w 1945"/>
                  <a:gd name="T11" fmla="*/ 1327 h 1380"/>
                  <a:gd name="T12" fmla="*/ 0 w 1945"/>
                  <a:gd name="T13" fmla="*/ 1203 h 1380"/>
                  <a:gd name="T14" fmla="*/ 0 w 1945"/>
                  <a:gd name="T15" fmla="*/ 689 h 1380"/>
                  <a:gd name="T16" fmla="*/ 0 w 1945"/>
                  <a:gd name="T17" fmla="*/ 175 h 1380"/>
                  <a:gd name="T18" fmla="*/ 0 w 1945"/>
                  <a:gd name="T19" fmla="*/ 175 h 1380"/>
                  <a:gd name="T20" fmla="*/ 52 w 1945"/>
                  <a:gd name="T21" fmla="*/ 51 h 1380"/>
                  <a:gd name="T22" fmla="*/ 52 w 1945"/>
                  <a:gd name="T23" fmla="*/ 51 h 1380"/>
                  <a:gd name="T24" fmla="*/ 176 w 1945"/>
                  <a:gd name="T25" fmla="*/ 0 h 1380"/>
                  <a:gd name="T26" fmla="*/ 1095 w 1945"/>
                  <a:gd name="T27" fmla="*/ 0 h 1380"/>
                  <a:gd name="T28" fmla="*/ 1769 w 1945"/>
                  <a:gd name="T29" fmla="*/ 0 h 1380"/>
                  <a:gd name="T30" fmla="*/ 1769 w 1945"/>
                  <a:gd name="T31" fmla="*/ 0 h 1380"/>
                  <a:gd name="T32" fmla="*/ 1893 w 1945"/>
                  <a:gd name="T33" fmla="*/ 51 h 1380"/>
                  <a:gd name="T34" fmla="*/ 1893 w 1945"/>
                  <a:gd name="T35" fmla="*/ 51 h 1380"/>
                  <a:gd name="T36" fmla="*/ 1944 w 1945"/>
                  <a:gd name="T37" fmla="*/ 175 h 1380"/>
                  <a:gd name="T38" fmla="*/ 1944 w 1945"/>
                  <a:gd name="T39" fmla="*/ 689 h 1380"/>
                  <a:gd name="T40" fmla="*/ 1944 w 1945"/>
                  <a:gd name="T41" fmla="*/ 1203 h 1380"/>
                  <a:gd name="T42" fmla="*/ 1944 w 1945"/>
                  <a:gd name="T43" fmla="*/ 1203 h 1380"/>
                  <a:gd name="T44" fmla="*/ 1893 w 1945"/>
                  <a:gd name="T45" fmla="*/ 1327 h 1380"/>
                  <a:gd name="T46" fmla="*/ 1893 w 1945"/>
                  <a:gd name="T47" fmla="*/ 1327 h 1380"/>
                  <a:gd name="T48" fmla="*/ 1769 w 1945"/>
                  <a:gd name="T49" fmla="*/ 1379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45" h="1380">
                    <a:moveTo>
                      <a:pt x="1769" y="1379"/>
                    </a:moveTo>
                    <a:lnTo>
                      <a:pt x="1095" y="1379"/>
                    </a:lnTo>
                    <a:lnTo>
                      <a:pt x="176" y="1379"/>
                    </a:lnTo>
                    <a:lnTo>
                      <a:pt x="176" y="1379"/>
                    </a:lnTo>
                    <a:cubicBezTo>
                      <a:pt x="128" y="1379"/>
                      <a:pt x="84" y="1359"/>
                      <a:pt x="52" y="1327"/>
                    </a:cubicBezTo>
                    <a:lnTo>
                      <a:pt x="52" y="1327"/>
                    </a:lnTo>
                    <a:cubicBezTo>
                      <a:pt x="20" y="1296"/>
                      <a:pt x="0" y="1252"/>
                      <a:pt x="0" y="1203"/>
                    </a:cubicBezTo>
                    <a:lnTo>
                      <a:pt x="0" y="689"/>
                    </a:lnTo>
                    <a:lnTo>
                      <a:pt x="0" y="175"/>
                    </a:lnTo>
                    <a:lnTo>
                      <a:pt x="0" y="175"/>
                    </a:lnTo>
                    <a:cubicBezTo>
                      <a:pt x="0" y="127"/>
                      <a:pt x="20" y="83"/>
                      <a:pt x="52" y="51"/>
                    </a:cubicBezTo>
                    <a:lnTo>
                      <a:pt x="52" y="51"/>
                    </a:lnTo>
                    <a:cubicBezTo>
                      <a:pt x="84" y="19"/>
                      <a:pt x="128" y="0"/>
                      <a:pt x="176" y="0"/>
                    </a:cubicBezTo>
                    <a:lnTo>
                      <a:pt x="1095" y="0"/>
                    </a:lnTo>
                    <a:lnTo>
                      <a:pt x="1769" y="0"/>
                    </a:lnTo>
                    <a:lnTo>
                      <a:pt x="1769" y="0"/>
                    </a:lnTo>
                    <a:cubicBezTo>
                      <a:pt x="1817" y="0"/>
                      <a:pt x="1861" y="19"/>
                      <a:pt x="1893" y="51"/>
                    </a:cubicBezTo>
                    <a:lnTo>
                      <a:pt x="1893" y="51"/>
                    </a:lnTo>
                    <a:cubicBezTo>
                      <a:pt x="1924" y="83"/>
                      <a:pt x="1944" y="127"/>
                      <a:pt x="1944" y="175"/>
                    </a:cubicBezTo>
                    <a:lnTo>
                      <a:pt x="1944" y="689"/>
                    </a:lnTo>
                    <a:lnTo>
                      <a:pt x="1944" y="1203"/>
                    </a:lnTo>
                    <a:lnTo>
                      <a:pt x="1944" y="1203"/>
                    </a:lnTo>
                    <a:cubicBezTo>
                      <a:pt x="1944" y="1252"/>
                      <a:pt x="1924" y="1296"/>
                      <a:pt x="1893" y="1327"/>
                    </a:cubicBezTo>
                    <a:lnTo>
                      <a:pt x="1893" y="1327"/>
                    </a:lnTo>
                    <a:cubicBezTo>
                      <a:pt x="1861" y="1359"/>
                      <a:pt x="1817" y="1379"/>
                      <a:pt x="1769" y="13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79">
                <a:extLst>
                  <a:ext uri="{FF2B5EF4-FFF2-40B4-BE49-F238E27FC236}">
                    <a16:creationId xmlns:a16="http://schemas.microsoft.com/office/drawing/2014/main" id="{BDA06D74-FB46-4B09-B2C3-6FA25ECB9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9915" y="4456908"/>
                <a:ext cx="1721684" cy="1227568"/>
              </a:xfrm>
              <a:custGeom>
                <a:avLst/>
                <a:gdLst>
                  <a:gd name="T0" fmla="*/ 185 w 1965"/>
                  <a:gd name="T1" fmla="*/ 21 h 1401"/>
                  <a:gd name="T2" fmla="*/ 185 w 1965"/>
                  <a:gd name="T3" fmla="*/ 21 h 1401"/>
                  <a:gd name="T4" fmla="*/ 68 w 1965"/>
                  <a:gd name="T5" fmla="*/ 69 h 1401"/>
                  <a:gd name="T6" fmla="*/ 68 w 1965"/>
                  <a:gd name="T7" fmla="*/ 69 h 1401"/>
                  <a:gd name="T8" fmla="*/ 20 w 1965"/>
                  <a:gd name="T9" fmla="*/ 186 h 1401"/>
                  <a:gd name="T10" fmla="*/ 20 w 1965"/>
                  <a:gd name="T11" fmla="*/ 1214 h 1401"/>
                  <a:gd name="T12" fmla="*/ 20 w 1965"/>
                  <a:gd name="T13" fmla="*/ 1214 h 1401"/>
                  <a:gd name="T14" fmla="*/ 68 w 1965"/>
                  <a:gd name="T15" fmla="*/ 1331 h 1401"/>
                  <a:gd name="T16" fmla="*/ 68 w 1965"/>
                  <a:gd name="T17" fmla="*/ 1331 h 1401"/>
                  <a:gd name="T18" fmla="*/ 185 w 1965"/>
                  <a:gd name="T19" fmla="*/ 1379 h 1401"/>
                  <a:gd name="T20" fmla="*/ 1778 w 1965"/>
                  <a:gd name="T21" fmla="*/ 1379 h 1401"/>
                  <a:gd name="T22" fmla="*/ 1778 w 1965"/>
                  <a:gd name="T23" fmla="*/ 1379 h 1401"/>
                  <a:gd name="T24" fmla="*/ 1894 w 1965"/>
                  <a:gd name="T25" fmla="*/ 1331 h 1401"/>
                  <a:gd name="T26" fmla="*/ 1894 w 1965"/>
                  <a:gd name="T27" fmla="*/ 1331 h 1401"/>
                  <a:gd name="T28" fmla="*/ 1943 w 1965"/>
                  <a:gd name="T29" fmla="*/ 1214 h 1401"/>
                  <a:gd name="T30" fmla="*/ 1943 w 1965"/>
                  <a:gd name="T31" fmla="*/ 186 h 1401"/>
                  <a:gd name="T32" fmla="*/ 1943 w 1965"/>
                  <a:gd name="T33" fmla="*/ 186 h 1401"/>
                  <a:gd name="T34" fmla="*/ 1894 w 1965"/>
                  <a:gd name="T35" fmla="*/ 69 h 1401"/>
                  <a:gd name="T36" fmla="*/ 1894 w 1965"/>
                  <a:gd name="T37" fmla="*/ 69 h 1401"/>
                  <a:gd name="T38" fmla="*/ 1778 w 1965"/>
                  <a:gd name="T39" fmla="*/ 21 h 1401"/>
                  <a:gd name="T40" fmla="*/ 185 w 1965"/>
                  <a:gd name="T41" fmla="*/ 21 h 1401"/>
                  <a:gd name="T42" fmla="*/ 1778 w 1965"/>
                  <a:gd name="T43" fmla="*/ 1400 h 1401"/>
                  <a:gd name="T44" fmla="*/ 185 w 1965"/>
                  <a:gd name="T45" fmla="*/ 1400 h 1401"/>
                  <a:gd name="T46" fmla="*/ 185 w 1965"/>
                  <a:gd name="T47" fmla="*/ 1400 h 1401"/>
                  <a:gd name="T48" fmla="*/ 54 w 1965"/>
                  <a:gd name="T49" fmla="*/ 1346 h 1401"/>
                  <a:gd name="T50" fmla="*/ 54 w 1965"/>
                  <a:gd name="T51" fmla="*/ 1346 h 1401"/>
                  <a:gd name="T52" fmla="*/ 0 w 1965"/>
                  <a:gd name="T53" fmla="*/ 1214 h 1401"/>
                  <a:gd name="T54" fmla="*/ 0 w 1965"/>
                  <a:gd name="T55" fmla="*/ 186 h 1401"/>
                  <a:gd name="T56" fmla="*/ 0 w 1965"/>
                  <a:gd name="T57" fmla="*/ 186 h 1401"/>
                  <a:gd name="T58" fmla="*/ 54 w 1965"/>
                  <a:gd name="T59" fmla="*/ 55 h 1401"/>
                  <a:gd name="T60" fmla="*/ 54 w 1965"/>
                  <a:gd name="T61" fmla="*/ 55 h 1401"/>
                  <a:gd name="T62" fmla="*/ 185 w 1965"/>
                  <a:gd name="T63" fmla="*/ 0 h 1401"/>
                  <a:gd name="T64" fmla="*/ 1778 w 1965"/>
                  <a:gd name="T65" fmla="*/ 0 h 1401"/>
                  <a:gd name="T66" fmla="*/ 1778 w 1965"/>
                  <a:gd name="T67" fmla="*/ 0 h 1401"/>
                  <a:gd name="T68" fmla="*/ 1909 w 1965"/>
                  <a:gd name="T69" fmla="*/ 55 h 1401"/>
                  <a:gd name="T70" fmla="*/ 1909 w 1965"/>
                  <a:gd name="T71" fmla="*/ 55 h 1401"/>
                  <a:gd name="T72" fmla="*/ 1964 w 1965"/>
                  <a:gd name="T73" fmla="*/ 186 h 1401"/>
                  <a:gd name="T74" fmla="*/ 1964 w 1965"/>
                  <a:gd name="T75" fmla="*/ 1214 h 1401"/>
                  <a:gd name="T76" fmla="*/ 1964 w 1965"/>
                  <a:gd name="T77" fmla="*/ 1214 h 1401"/>
                  <a:gd name="T78" fmla="*/ 1909 w 1965"/>
                  <a:gd name="T79" fmla="*/ 1346 h 1401"/>
                  <a:gd name="T80" fmla="*/ 1909 w 1965"/>
                  <a:gd name="T81" fmla="*/ 1346 h 1401"/>
                  <a:gd name="T82" fmla="*/ 1778 w 1965"/>
                  <a:gd name="T83" fmla="*/ 1400 h 1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65" h="1401">
                    <a:moveTo>
                      <a:pt x="185" y="21"/>
                    </a:moveTo>
                    <a:lnTo>
                      <a:pt x="185" y="21"/>
                    </a:lnTo>
                    <a:cubicBezTo>
                      <a:pt x="141" y="21"/>
                      <a:pt x="100" y="38"/>
                      <a:pt x="68" y="69"/>
                    </a:cubicBezTo>
                    <a:lnTo>
                      <a:pt x="68" y="69"/>
                    </a:lnTo>
                    <a:cubicBezTo>
                      <a:pt x="37" y="101"/>
                      <a:pt x="20" y="142"/>
                      <a:pt x="20" y="186"/>
                    </a:cubicBezTo>
                    <a:lnTo>
                      <a:pt x="20" y="1214"/>
                    </a:lnTo>
                    <a:lnTo>
                      <a:pt x="20" y="1214"/>
                    </a:lnTo>
                    <a:cubicBezTo>
                      <a:pt x="20" y="1258"/>
                      <a:pt x="37" y="1300"/>
                      <a:pt x="68" y="1331"/>
                    </a:cubicBezTo>
                    <a:lnTo>
                      <a:pt x="68" y="1331"/>
                    </a:lnTo>
                    <a:cubicBezTo>
                      <a:pt x="100" y="1362"/>
                      <a:pt x="141" y="1379"/>
                      <a:pt x="185" y="1379"/>
                    </a:cubicBezTo>
                    <a:lnTo>
                      <a:pt x="1778" y="1379"/>
                    </a:lnTo>
                    <a:lnTo>
                      <a:pt x="1778" y="1379"/>
                    </a:lnTo>
                    <a:cubicBezTo>
                      <a:pt x="1822" y="1379"/>
                      <a:pt x="1864" y="1362"/>
                      <a:pt x="1894" y="1331"/>
                    </a:cubicBezTo>
                    <a:lnTo>
                      <a:pt x="1894" y="1331"/>
                    </a:lnTo>
                    <a:cubicBezTo>
                      <a:pt x="1925" y="1300"/>
                      <a:pt x="1943" y="1258"/>
                      <a:pt x="1943" y="1214"/>
                    </a:cubicBezTo>
                    <a:lnTo>
                      <a:pt x="1943" y="186"/>
                    </a:lnTo>
                    <a:lnTo>
                      <a:pt x="1943" y="186"/>
                    </a:lnTo>
                    <a:cubicBezTo>
                      <a:pt x="1943" y="142"/>
                      <a:pt x="1925" y="101"/>
                      <a:pt x="1894" y="69"/>
                    </a:cubicBezTo>
                    <a:lnTo>
                      <a:pt x="1894" y="69"/>
                    </a:lnTo>
                    <a:cubicBezTo>
                      <a:pt x="1864" y="38"/>
                      <a:pt x="1822" y="21"/>
                      <a:pt x="1778" y="21"/>
                    </a:cubicBezTo>
                    <a:lnTo>
                      <a:pt x="185" y="21"/>
                    </a:lnTo>
                    <a:close/>
                    <a:moveTo>
                      <a:pt x="1778" y="1400"/>
                    </a:moveTo>
                    <a:lnTo>
                      <a:pt x="185" y="1400"/>
                    </a:lnTo>
                    <a:lnTo>
                      <a:pt x="185" y="1400"/>
                    </a:lnTo>
                    <a:cubicBezTo>
                      <a:pt x="135" y="1400"/>
                      <a:pt x="88" y="1381"/>
                      <a:pt x="54" y="1346"/>
                    </a:cubicBezTo>
                    <a:lnTo>
                      <a:pt x="54" y="1346"/>
                    </a:lnTo>
                    <a:cubicBezTo>
                      <a:pt x="19" y="1310"/>
                      <a:pt x="0" y="1264"/>
                      <a:pt x="0" y="1214"/>
                    </a:cubicBez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6"/>
                      <a:pt x="19" y="90"/>
                      <a:pt x="54" y="55"/>
                    </a:cubicBezTo>
                    <a:lnTo>
                      <a:pt x="54" y="55"/>
                    </a:lnTo>
                    <a:cubicBezTo>
                      <a:pt x="88" y="20"/>
                      <a:pt x="135" y="0"/>
                      <a:pt x="185" y="0"/>
                    </a:cubicBezTo>
                    <a:lnTo>
                      <a:pt x="1778" y="0"/>
                    </a:lnTo>
                    <a:lnTo>
                      <a:pt x="1778" y="0"/>
                    </a:lnTo>
                    <a:cubicBezTo>
                      <a:pt x="1827" y="0"/>
                      <a:pt x="1874" y="20"/>
                      <a:pt x="1909" y="55"/>
                    </a:cubicBezTo>
                    <a:lnTo>
                      <a:pt x="1909" y="55"/>
                    </a:lnTo>
                    <a:cubicBezTo>
                      <a:pt x="1944" y="90"/>
                      <a:pt x="1964" y="136"/>
                      <a:pt x="1964" y="186"/>
                    </a:cubicBezTo>
                    <a:lnTo>
                      <a:pt x="1964" y="1214"/>
                    </a:lnTo>
                    <a:lnTo>
                      <a:pt x="1964" y="1214"/>
                    </a:lnTo>
                    <a:cubicBezTo>
                      <a:pt x="1964" y="1264"/>
                      <a:pt x="1944" y="1310"/>
                      <a:pt x="1909" y="1346"/>
                    </a:cubicBezTo>
                    <a:lnTo>
                      <a:pt x="1909" y="1346"/>
                    </a:lnTo>
                    <a:cubicBezTo>
                      <a:pt x="1874" y="1381"/>
                      <a:pt x="1827" y="1400"/>
                      <a:pt x="1778" y="14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07">
                <a:extLst>
                  <a:ext uri="{FF2B5EF4-FFF2-40B4-BE49-F238E27FC236}">
                    <a16:creationId xmlns:a16="http://schemas.microsoft.com/office/drawing/2014/main" id="{AE6D6E2F-D2B0-4409-86FF-55FF54B8C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3811" y="4850656"/>
                <a:ext cx="1270030" cy="509557"/>
              </a:xfrm>
              <a:custGeom>
                <a:avLst/>
                <a:gdLst>
                  <a:gd name="T0" fmla="*/ 1186 w 1453"/>
                  <a:gd name="T1" fmla="*/ 0 h 583"/>
                  <a:gd name="T2" fmla="*/ 267 w 1453"/>
                  <a:gd name="T3" fmla="*/ 0 h 583"/>
                  <a:gd name="T4" fmla="*/ 267 w 1453"/>
                  <a:gd name="T5" fmla="*/ 0 h 583"/>
                  <a:gd name="T6" fmla="*/ 0 w 1453"/>
                  <a:gd name="T7" fmla="*/ 291 h 583"/>
                  <a:gd name="T8" fmla="*/ 0 w 1453"/>
                  <a:gd name="T9" fmla="*/ 291 h 583"/>
                  <a:gd name="T10" fmla="*/ 267 w 1453"/>
                  <a:gd name="T11" fmla="*/ 582 h 583"/>
                  <a:gd name="T12" fmla="*/ 267 w 1453"/>
                  <a:gd name="T13" fmla="*/ 582 h 583"/>
                  <a:gd name="T14" fmla="*/ 525 w 1453"/>
                  <a:gd name="T15" fmla="*/ 365 h 583"/>
                  <a:gd name="T16" fmla="*/ 928 w 1453"/>
                  <a:gd name="T17" fmla="*/ 365 h 583"/>
                  <a:gd name="T18" fmla="*/ 928 w 1453"/>
                  <a:gd name="T19" fmla="*/ 365 h 583"/>
                  <a:gd name="T20" fmla="*/ 1186 w 1453"/>
                  <a:gd name="T21" fmla="*/ 582 h 583"/>
                  <a:gd name="T22" fmla="*/ 1186 w 1453"/>
                  <a:gd name="T23" fmla="*/ 582 h 583"/>
                  <a:gd name="T24" fmla="*/ 1452 w 1453"/>
                  <a:gd name="T25" fmla="*/ 291 h 583"/>
                  <a:gd name="T26" fmla="*/ 1452 w 1453"/>
                  <a:gd name="T27" fmla="*/ 291 h 583"/>
                  <a:gd name="T28" fmla="*/ 1186 w 1453"/>
                  <a:gd name="T29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53" h="583">
                    <a:moveTo>
                      <a:pt x="1186" y="0"/>
                    </a:moveTo>
                    <a:lnTo>
                      <a:pt x="267" y="0"/>
                    </a:lnTo>
                    <a:lnTo>
                      <a:pt x="267" y="0"/>
                    </a:lnTo>
                    <a:cubicBezTo>
                      <a:pt x="120" y="0"/>
                      <a:pt x="0" y="130"/>
                      <a:pt x="0" y="291"/>
                    </a:cubicBezTo>
                    <a:lnTo>
                      <a:pt x="0" y="291"/>
                    </a:lnTo>
                    <a:cubicBezTo>
                      <a:pt x="0" y="451"/>
                      <a:pt x="120" y="582"/>
                      <a:pt x="267" y="582"/>
                    </a:cubicBezTo>
                    <a:lnTo>
                      <a:pt x="267" y="582"/>
                    </a:lnTo>
                    <a:cubicBezTo>
                      <a:pt x="391" y="582"/>
                      <a:pt x="494" y="489"/>
                      <a:pt x="525" y="365"/>
                    </a:cubicBezTo>
                    <a:lnTo>
                      <a:pt x="928" y="365"/>
                    </a:lnTo>
                    <a:lnTo>
                      <a:pt x="928" y="365"/>
                    </a:lnTo>
                    <a:cubicBezTo>
                      <a:pt x="959" y="489"/>
                      <a:pt x="1062" y="582"/>
                      <a:pt x="1186" y="582"/>
                    </a:cubicBezTo>
                    <a:lnTo>
                      <a:pt x="1186" y="582"/>
                    </a:lnTo>
                    <a:cubicBezTo>
                      <a:pt x="1333" y="582"/>
                      <a:pt x="1452" y="451"/>
                      <a:pt x="1452" y="291"/>
                    </a:cubicBezTo>
                    <a:lnTo>
                      <a:pt x="1452" y="291"/>
                    </a:lnTo>
                    <a:cubicBezTo>
                      <a:pt x="1452" y="130"/>
                      <a:pt x="1333" y="0"/>
                      <a:pt x="1186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0286278A-8BD4-42AF-B1D5-62B079F94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6090" y="4761867"/>
                <a:ext cx="1288457" cy="609046"/>
              </a:xfrm>
              <a:custGeom>
                <a:avLst/>
                <a:gdLst>
                  <a:gd name="connsiteX0" fmla="*/ 242296 w 1288457"/>
                  <a:gd name="connsiteY0" fmla="*/ 99516 h 609046"/>
                  <a:gd name="connsiteX1" fmla="*/ 18369 w 1288457"/>
                  <a:gd name="connsiteY1" fmla="*/ 345496 h 609046"/>
                  <a:gd name="connsiteX2" fmla="*/ 242296 w 1288457"/>
                  <a:gd name="connsiteY2" fmla="*/ 591476 h 609046"/>
                  <a:gd name="connsiteX3" fmla="*/ 458351 w 1288457"/>
                  <a:gd name="connsiteY3" fmla="*/ 407869 h 609046"/>
                  <a:gd name="connsiteX4" fmla="*/ 467973 w 1288457"/>
                  <a:gd name="connsiteY4" fmla="*/ 400841 h 609046"/>
                  <a:gd name="connsiteX5" fmla="*/ 820484 w 1288457"/>
                  <a:gd name="connsiteY5" fmla="*/ 400841 h 609046"/>
                  <a:gd name="connsiteX6" fmla="*/ 830106 w 1288457"/>
                  <a:gd name="connsiteY6" fmla="*/ 407869 h 609046"/>
                  <a:gd name="connsiteX7" fmla="*/ 1046161 w 1288457"/>
                  <a:gd name="connsiteY7" fmla="*/ 591476 h 609046"/>
                  <a:gd name="connsiteX8" fmla="*/ 1270088 w 1288457"/>
                  <a:gd name="connsiteY8" fmla="*/ 345496 h 609046"/>
                  <a:gd name="connsiteX9" fmla="*/ 1046161 w 1288457"/>
                  <a:gd name="connsiteY9" fmla="*/ 99516 h 609046"/>
                  <a:gd name="connsiteX10" fmla="*/ 576645 w 1288457"/>
                  <a:gd name="connsiteY10" fmla="*/ 17608 h 609046"/>
                  <a:gd name="connsiteX11" fmla="*/ 553010 w 1288457"/>
                  <a:gd name="connsiteY11" fmla="*/ 27293 h 609046"/>
                  <a:gd name="connsiteX12" fmla="*/ 542506 w 1288457"/>
                  <a:gd name="connsiteY12" fmla="*/ 51064 h 609046"/>
                  <a:gd name="connsiteX13" fmla="*/ 542506 w 1288457"/>
                  <a:gd name="connsiteY13" fmla="*/ 80998 h 609046"/>
                  <a:gd name="connsiteX14" fmla="*/ 741216 w 1288457"/>
                  <a:gd name="connsiteY14" fmla="*/ 80998 h 609046"/>
                  <a:gd name="connsiteX15" fmla="*/ 741216 w 1288457"/>
                  <a:gd name="connsiteY15" fmla="*/ 51064 h 609046"/>
                  <a:gd name="connsiteX16" fmla="*/ 730711 w 1288457"/>
                  <a:gd name="connsiteY16" fmla="*/ 27293 h 609046"/>
                  <a:gd name="connsiteX17" fmla="*/ 707951 w 1288457"/>
                  <a:gd name="connsiteY17" fmla="*/ 17608 h 609046"/>
                  <a:gd name="connsiteX18" fmla="*/ 576645 w 1288457"/>
                  <a:gd name="connsiteY18" fmla="*/ 0 h 609046"/>
                  <a:gd name="connsiteX19" fmla="*/ 707951 w 1288457"/>
                  <a:gd name="connsiteY19" fmla="*/ 0 h 609046"/>
                  <a:gd name="connsiteX20" fmla="*/ 743842 w 1288457"/>
                  <a:gd name="connsiteY20" fmla="*/ 14967 h 609046"/>
                  <a:gd name="connsiteX21" fmla="*/ 759599 w 1288457"/>
                  <a:gd name="connsiteY21" fmla="*/ 51064 h 609046"/>
                  <a:gd name="connsiteX22" fmla="*/ 759599 w 1288457"/>
                  <a:gd name="connsiteY22" fmla="*/ 81067 h 609046"/>
                  <a:gd name="connsiteX23" fmla="*/ 1046161 w 1288457"/>
                  <a:gd name="connsiteY23" fmla="*/ 81067 h 609046"/>
                  <a:gd name="connsiteX24" fmla="*/ 1288457 w 1288457"/>
                  <a:gd name="connsiteY24" fmla="*/ 345496 h 609046"/>
                  <a:gd name="connsiteX25" fmla="*/ 1046161 w 1288457"/>
                  <a:gd name="connsiteY25" fmla="*/ 609046 h 609046"/>
                  <a:gd name="connsiteX26" fmla="*/ 813486 w 1288457"/>
                  <a:gd name="connsiteY26" fmla="*/ 419290 h 609046"/>
                  <a:gd name="connsiteX27" fmla="*/ 474096 w 1288457"/>
                  <a:gd name="connsiteY27" fmla="*/ 419290 h 609046"/>
                  <a:gd name="connsiteX28" fmla="*/ 242296 w 1288457"/>
                  <a:gd name="connsiteY28" fmla="*/ 609046 h 609046"/>
                  <a:gd name="connsiteX29" fmla="*/ 0 w 1288457"/>
                  <a:gd name="connsiteY29" fmla="*/ 345496 h 609046"/>
                  <a:gd name="connsiteX30" fmla="*/ 242296 w 1288457"/>
                  <a:gd name="connsiteY30" fmla="*/ 81067 h 609046"/>
                  <a:gd name="connsiteX31" fmla="*/ 524998 w 1288457"/>
                  <a:gd name="connsiteY31" fmla="*/ 81067 h 609046"/>
                  <a:gd name="connsiteX32" fmla="*/ 524998 w 1288457"/>
                  <a:gd name="connsiteY32" fmla="*/ 51064 h 609046"/>
                  <a:gd name="connsiteX33" fmla="*/ 539879 w 1288457"/>
                  <a:gd name="connsiteY33" fmla="*/ 14967 h 609046"/>
                  <a:gd name="connsiteX34" fmla="*/ 576645 w 1288457"/>
                  <a:gd name="connsiteY34" fmla="*/ 0 h 609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88457" h="609046">
                    <a:moveTo>
                      <a:pt x="242296" y="99516"/>
                    </a:moveTo>
                    <a:cubicBezTo>
                      <a:pt x="118961" y="99516"/>
                      <a:pt x="18369" y="209328"/>
                      <a:pt x="18369" y="345496"/>
                    </a:cubicBezTo>
                    <a:cubicBezTo>
                      <a:pt x="18369" y="480785"/>
                      <a:pt x="118961" y="591476"/>
                      <a:pt x="242296" y="591476"/>
                    </a:cubicBezTo>
                    <a:cubicBezTo>
                      <a:pt x="343764" y="591476"/>
                      <a:pt x="432110" y="515925"/>
                      <a:pt x="458351" y="407869"/>
                    </a:cubicBezTo>
                    <a:cubicBezTo>
                      <a:pt x="460101" y="404355"/>
                      <a:pt x="462725" y="400841"/>
                      <a:pt x="467973" y="400841"/>
                    </a:cubicBezTo>
                    <a:lnTo>
                      <a:pt x="820484" y="400841"/>
                    </a:lnTo>
                    <a:cubicBezTo>
                      <a:pt x="825732" y="400841"/>
                      <a:pt x="829231" y="404355"/>
                      <a:pt x="830106" y="407869"/>
                    </a:cubicBezTo>
                    <a:cubicBezTo>
                      <a:pt x="855473" y="515925"/>
                      <a:pt x="944694" y="591476"/>
                      <a:pt x="1046161" y="591476"/>
                    </a:cubicBezTo>
                    <a:cubicBezTo>
                      <a:pt x="1169496" y="591476"/>
                      <a:pt x="1270088" y="480785"/>
                      <a:pt x="1270088" y="345496"/>
                    </a:cubicBezTo>
                    <a:cubicBezTo>
                      <a:pt x="1270088" y="209328"/>
                      <a:pt x="1169496" y="99516"/>
                      <a:pt x="1046161" y="99516"/>
                    </a:cubicBezTo>
                    <a:close/>
                    <a:moveTo>
                      <a:pt x="576645" y="17608"/>
                    </a:moveTo>
                    <a:cubicBezTo>
                      <a:pt x="567016" y="17608"/>
                      <a:pt x="559138" y="21130"/>
                      <a:pt x="553010" y="27293"/>
                    </a:cubicBezTo>
                    <a:cubicBezTo>
                      <a:pt x="546882" y="34336"/>
                      <a:pt x="542506" y="42260"/>
                      <a:pt x="542506" y="51064"/>
                    </a:cubicBezTo>
                    <a:lnTo>
                      <a:pt x="542506" y="80998"/>
                    </a:lnTo>
                    <a:lnTo>
                      <a:pt x="741216" y="80998"/>
                    </a:lnTo>
                    <a:lnTo>
                      <a:pt x="741216" y="51064"/>
                    </a:lnTo>
                    <a:cubicBezTo>
                      <a:pt x="741216" y="42260"/>
                      <a:pt x="737714" y="34336"/>
                      <a:pt x="730711" y="27293"/>
                    </a:cubicBezTo>
                    <a:cubicBezTo>
                      <a:pt x="724584" y="21130"/>
                      <a:pt x="716705" y="17608"/>
                      <a:pt x="707951" y="17608"/>
                    </a:cubicBezTo>
                    <a:close/>
                    <a:moveTo>
                      <a:pt x="576645" y="0"/>
                    </a:moveTo>
                    <a:lnTo>
                      <a:pt x="707951" y="0"/>
                    </a:lnTo>
                    <a:cubicBezTo>
                      <a:pt x="721957" y="0"/>
                      <a:pt x="734213" y="5283"/>
                      <a:pt x="743842" y="14967"/>
                    </a:cubicBezTo>
                    <a:cubicBezTo>
                      <a:pt x="753471" y="23771"/>
                      <a:pt x="759599" y="36978"/>
                      <a:pt x="759599" y="51064"/>
                    </a:cubicBezTo>
                    <a:lnTo>
                      <a:pt x="759599" y="81067"/>
                    </a:lnTo>
                    <a:lnTo>
                      <a:pt x="1046161" y="81067"/>
                    </a:lnTo>
                    <a:cubicBezTo>
                      <a:pt x="1179118" y="81067"/>
                      <a:pt x="1288457" y="198786"/>
                      <a:pt x="1288457" y="345496"/>
                    </a:cubicBezTo>
                    <a:cubicBezTo>
                      <a:pt x="1288457" y="490448"/>
                      <a:pt x="1179118" y="609046"/>
                      <a:pt x="1046161" y="609046"/>
                    </a:cubicBezTo>
                    <a:cubicBezTo>
                      <a:pt x="938571" y="609046"/>
                      <a:pt x="844101" y="531738"/>
                      <a:pt x="813486" y="419290"/>
                    </a:cubicBezTo>
                    <a:lnTo>
                      <a:pt x="474096" y="419290"/>
                    </a:lnTo>
                    <a:cubicBezTo>
                      <a:pt x="444356" y="531738"/>
                      <a:pt x="349887" y="609046"/>
                      <a:pt x="242296" y="609046"/>
                    </a:cubicBezTo>
                    <a:cubicBezTo>
                      <a:pt x="109340" y="609046"/>
                      <a:pt x="0" y="490448"/>
                      <a:pt x="0" y="345496"/>
                    </a:cubicBezTo>
                    <a:cubicBezTo>
                      <a:pt x="0" y="198786"/>
                      <a:pt x="109340" y="81067"/>
                      <a:pt x="242296" y="81067"/>
                    </a:cubicBezTo>
                    <a:lnTo>
                      <a:pt x="524998" y="81067"/>
                    </a:lnTo>
                    <a:lnTo>
                      <a:pt x="524998" y="51064"/>
                    </a:lnTo>
                    <a:cubicBezTo>
                      <a:pt x="524998" y="36978"/>
                      <a:pt x="531126" y="23771"/>
                      <a:pt x="539879" y="14967"/>
                    </a:cubicBezTo>
                    <a:cubicBezTo>
                      <a:pt x="549509" y="5283"/>
                      <a:pt x="562639" y="0"/>
                      <a:pt x="5766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8290EB89-C16C-45D3-AB8C-3E46DA1A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0207" y="4931720"/>
                <a:ext cx="103335" cy="157428"/>
              </a:xfrm>
              <a:custGeom>
                <a:avLst/>
                <a:gdLst>
                  <a:gd name="connsiteX0" fmla="*/ 14253 w 103335"/>
                  <a:gd name="connsiteY0" fmla="*/ 131249 h 157428"/>
                  <a:gd name="connsiteX1" fmla="*/ 89973 w 103335"/>
                  <a:gd name="connsiteY1" fmla="*/ 131249 h 157428"/>
                  <a:gd name="connsiteX2" fmla="*/ 103335 w 103335"/>
                  <a:gd name="connsiteY2" fmla="*/ 144761 h 157428"/>
                  <a:gd name="connsiteX3" fmla="*/ 89973 w 103335"/>
                  <a:gd name="connsiteY3" fmla="*/ 157428 h 157428"/>
                  <a:gd name="connsiteX4" fmla="*/ 14253 w 103335"/>
                  <a:gd name="connsiteY4" fmla="*/ 157428 h 157428"/>
                  <a:gd name="connsiteX5" fmla="*/ 0 w 103335"/>
                  <a:gd name="connsiteY5" fmla="*/ 144761 h 157428"/>
                  <a:gd name="connsiteX6" fmla="*/ 14253 w 103335"/>
                  <a:gd name="connsiteY6" fmla="*/ 131249 h 157428"/>
                  <a:gd name="connsiteX7" fmla="*/ 48253 w 103335"/>
                  <a:gd name="connsiteY7" fmla="*/ 0 h 157428"/>
                  <a:gd name="connsiteX8" fmla="*/ 95629 w 103335"/>
                  <a:gd name="connsiteY8" fmla="*/ 47376 h 157428"/>
                  <a:gd name="connsiteX9" fmla="*/ 48253 w 103335"/>
                  <a:gd name="connsiteY9" fmla="*/ 95630 h 157428"/>
                  <a:gd name="connsiteX10" fmla="*/ 0 w 103335"/>
                  <a:gd name="connsiteY10" fmla="*/ 47376 h 157428"/>
                  <a:gd name="connsiteX11" fmla="*/ 48253 w 103335"/>
                  <a:gd name="connsiteY11" fmla="*/ 0 h 157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335" h="157428">
                    <a:moveTo>
                      <a:pt x="14253" y="131249"/>
                    </a:moveTo>
                    <a:lnTo>
                      <a:pt x="89973" y="131249"/>
                    </a:lnTo>
                    <a:cubicBezTo>
                      <a:pt x="97099" y="131249"/>
                      <a:pt x="103335" y="137161"/>
                      <a:pt x="103335" y="144761"/>
                    </a:cubicBezTo>
                    <a:cubicBezTo>
                      <a:pt x="103335" y="151516"/>
                      <a:pt x="97099" y="157428"/>
                      <a:pt x="89973" y="157428"/>
                    </a:cubicBezTo>
                    <a:lnTo>
                      <a:pt x="14253" y="157428"/>
                    </a:lnTo>
                    <a:cubicBezTo>
                      <a:pt x="6236" y="157428"/>
                      <a:pt x="0" y="151516"/>
                      <a:pt x="0" y="144761"/>
                    </a:cubicBezTo>
                    <a:cubicBezTo>
                      <a:pt x="0" y="137161"/>
                      <a:pt x="6236" y="131249"/>
                      <a:pt x="14253" y="131249"/>
                    </a:cubicBezTo>
                    <a:close/>
                    <a:moveTo>
                      <a:pt x="48253" y="0"/>
                    </a:moveTo>
                    <a:cubicBezTo>
                      <a:pt x="74573" y="0"/>
                      <a:pt x="95629" y="21056"/>
                      <a:pt x="95629" y="47376"/>
                    </a:cubicBezTo>
                    <a:cubicBezTo>
                      <a:pt x="95629" y="73697"/>
                      <a:pt x="74573" y="95630"/>
                      <a:pt x="48253" y="95630"/>
                    </a:cubicBezTo>
                    <a:cubicBezTo>
                      <a:pt x="21933" y="95630"/>
                      <a:pt x="0" y="73697"/>
                      <a:pt x="0" y="47376"/>
                    </a:cubicBezTo>
                    <a:cubicBezTo>
                      <a:pt x="0" y="21056"/>
                      <a:pt x="21933" y="0"/>
                      <a:pt x="4825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10F9FDA7-F660-432E-B9B9-693242280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7079" y="4931720"/>
                <a:ext cx="103338" cy="157428"/>
              </a:xfrm>
              <a:custGeom>
                <a:avLst/>
                <a:gdLst>
                  <a:gd name="connsiteX0" fmla="*/ 13363 w 103338"/>
                  <a:gd name="connsiteY0" fmla="*/ 131249 h 157428"/>
                  <a:gd name="connsiteX1" fmla="*/ 89085 w 103338"/>
                  <a:gd name="connsiteY1" fmla="*/ 131249 h 157428"/>
                  <a:gd name="connsiteX2" fmla="*/ 103338 w 103338"/>
                  <a:gd name="connsiteY2" fmla="*/ 144761 h 157428"/>
                  <a:gd name="connsiteX3" fmla="*/ 89085 w 103338"/>
                  <a:gd name="connsiteY3" fmla="*/ 157428 h 157428"/>
                  <a:gd name="connsiteX4" fmla="*/ 13363 w 103338"/>
                  <a:gd name="connsiteY4" fmla="*/ 157428 h 157428"/>
                  <a:gd name="connsiteX5" fmla="*/ 0 w 103338"/>
                  <a:gd name="connsiteY5" fmla="*/ 144761 h 157428"/>
                  <a:gd name="connsiteX6" fmla="*/ 13363 w 103338"/>
                  <a:gd name="connsiteY6" fmla="*/ 131249 h 157428"/>
                  <a:gd name="connsiteX7" fmla="*/ 51237 w 103338"/>
                  <a:gd name="connsiteY7" fmla="*/ 0 h 157428"/>
                  <a:gd name="connsiteX8" fmla="*/ 99490 w 103338"/>
                  <a:gd name="connsiteY8" fmla="*/ 47376 h 157428"/>
                  <a:gd name="connsiteX9" fmla="*/ 51237 w 103338"/>
                  <a:gd name="connsiteY9" fmla="*/ 95630 h 157428"/>
                  <a:gd name="connsiteX10" fmla="*/ 3861 w 103338"/>
                  <a:gd name="connsiteY10" fmla="*/ 47376 h 157428"/>
                  <a:gd name="connsiteX11" fmla="*/ 51237 w 103338"/>
                  <a:gd name="connsiteY11" fmla="*/ 0 h 157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338" h="157428">
                    <a:moveTo>
                      <a:pt x="13363" y="131249"/>
                    </a:moveTo>
                    <a:lnTo>
                      <a:pt x="89085" y="131249"/>
                    </a:lnTo>
                    <a:cubicBezTo>
                      <a:pt x="97102" y="131249"/>
                      <a:pt x="103338" y="137161"/>
                      <a:pt x="103338" y="144761"/>
                    </a:cubicBezTo>
                    <a:cubicBezTo>
                      <a:pt x="103338" y="151516"/>
                      <a:pt x="97102" y="157428"/>
                      <a:pt x="89085" y="157428"/>
                    </a:cubicBezTo>
                    <a:lnTo>
                      <a:pt x="13363" y="157428"/>
                    </a:lnTo>
                    <a:cubicBezTo>
                      <a:pt x="6236" y="157428"/>
                      <a:pt x="0" y="151516"/>
                      <a:pt x="0" y="144761"/>
                    </a:cubicBezTo>
                    <a:cubicBezTo>
                      <a:pt x="0" y="137161"/>
                      <a:pt x="6236" y="131249"/>
                      <a:pt x="13363" y="131249"/>
                    </a:cubicBezTo>
                    <a:close/>
                    <a:moveTo>
                      <a:pt x="51237" y="0"/>
                    </a:moveTo>
                    <a:cubicBezTo>
                      <a:pt x="78434" y="0"/>
                      <a:pt x="99490" y="21056"/>
                      <a:pt x="99490" y="47376"/>
                    </a:cubicBezTo>
                    <a:cubicBezTo>
                      <a:pt x="99490" y="73697"/>
                      <a:pt x="78434" y="95630"/>
                      <a:pt x="51237" y="95630"/>
                    </a:cubicBezTo>
                    <a:cubicBezTo>
                      <a:pt x="25794" y="95630"/>
                      <a:pt x="3861" y="73697"/>
                      <a:pt x="3861" y="47376"/>
                    </a:cubicBezTo>
                    <a:cubicBezTo>
                      <a:pt x="3861" y="21056"/>
                      <a:pt x="25794" y="0"/>
                      <a:pt x="5123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14">
                <a:extLst>
                  <a:ext uri="{FF2B5EF4-FFF2-40B4-BE49-F238E27FC236}">
                    <a16:creationId xmlns:a16="http://schemas.microsoft.com/office/drawing/2014/main" id="{F78AC638-F373-4A04-880A-07E62DC18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5060" y="4970323"/>
                <a:ext cx="216176" cy="216176"/>
              </a:xfrm>
              <a:custGeom>
                <a:avLst/>
                <a:gdLst>
                  <a:gd name="T0" fmla="*/ 219 w 245"/>
                  <a:gd name="T1" fmla="*/ 96 h 245"/>
                  <a:gd name="T2" fmla="*/ 148 w 245"/>
                  <a:gd name="T3" fmla="*/ 96 h 245"/>
                  <a:gd name="T4" fmla="*/ 148 w 245"/>
                  <a:gd name="T5" fmla="*/ 27 h 245"/>
                  <a:gd name="T6" fmla="*/ 148 w 245"/>
                  <a:gd name="T7" fmla="*/ 27 h 245"/>
                  <a:gd name="T8" fmla="*/ 122 w 245"/>
                  <a:gd name="T9" fmla="*/ 0 h 245"/>
                  <a:gd name="T10" fmla="*/ 122 w 245"/>
                  <a:gd name="T11" fmla="*/ 0 h 245"/>
                  <a:gd name="T12" fmla="*/ 97 w 245"/>
                  <a:gd name="T13" fmla="*/ 27 h 245"/>
                  <a:gd name="T14" fmla="*/ 97 w 245"/>
                  <a:gd name="T15" fmla="*/ 96 h 245"/>
                  <a:gd name="T16" fmla="*/ 26 w 245"/>
                  <a:gd name="T17" fmla="*/ 96 h 245"/>
                  <a:gd name="T18" fmla="*/ 26 w 245"/>
                  <a:gd name="T19" fmla="*/ 96 h 245"/>
                  <a:gd name="T20" fmla="*/ 0 w 245"/>
                  <a:gd name="T21" fmla="*/ 123 h 245"/>
                  <a:gd name="T22" fmla="*/ 0 w 245"/>
                  <a:gd name="T23" fmla="*/ 123 h 245"/>
                  <a:gd name="T24" fmla="*/ 26 w 245"/>
                  <a:gd name="T25" fmla="*/ 148 h 245"/>
                  <a:gd name="T26" fmla="*/ 97 w 245"/>
                  <a:gd name="T27" fmla="*/ 148 h 245"/>
                  <a:gd name="T28" fmla="*/ 97 w 245"/>
                  <a:gd name="T29" fmla="*/ 218 h 245"/>
                  <a:gd name="T30" fmla="*/ 97 w 245"/>
                  <a:gd name="T31" fmla="*/ 218 h 245"/>
                  <a:gd name="T32" fmla="*/ 122 w 245"/>
                  <a:gd name="T33" fmla="*/ 244 h 245"/>
                  <a:gd name="T34" fmla="*/ 122 w 245"/>
                  <a:gd name="T35" fmla="*/ 244 h 245"/>
                  <a:gd name="T36" fmla="*/ 148 w 245"/>
                  <a:gd name="T37" fmla="*/ 218 h 245"/>
                  <a:gd name="T38" fmla="*/ 148 w 245"/>
                  <a:gd name="T39" fmla="*/ 148 h 245"/>
                  <a:gd name="T40" fmla="*/ 219 w 245"/>
                  <a:gd name="T41" fmla="*/ 148 h 245"/>
                  <a:gd name="T42" fmla="*/ 219 w 245"/>
                  <a:gd name="T43" fmla="*/ 148 h 245"/>
                  <a:gd name="T44" fmla="*/ 244 w 245"/>
                  <a:gd name="T45" fmla="*/ 123 h 245"/>
                  <a:gd name="T46" fmla="*/ 244 w 245"/>
                  <a:gd name="T47" fmla="*/ 123 h 245"/>
                  <a:gd name="T48" fmla="*/ 219 w 245"/>
                  <a:gd name="T49" fmla="*/ 9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5" h="245">
                    <a:moveTo>
                      <a:pt x="219" y="96"/>
                    </a:moveTo>
                    <a:lnTo>
                      <a:pt x="148" y="96"/>
                    </a:lnTo>
                    <a:lnTo>
                      <a:pt x="148" y="27"/>
                    </a:lnTo>
                    <a:lnTo>
                      <a:pt x="148" y="27"/>
                    </a:lnTo>
                    <a:cubicBezTo>
                      <a:pt x="148" y="12"/>
                      <a:pt x="137" y="0"/>
                      <a:pt x="122" y="0"/>
                    </a:cubicBezTo>
                    <a:lnTo>
                      <a:pt x="122" y="0"/>
                    </a:lnTo>
                    <a:cubicBezTo>
                      <a:pt x="108" y="0"/>
                      <a:pt x="97" y="12"/>
                      <a:pt x="97" y="27"/>
                    </a:cubicBezTo>
                    <a:lnTo>
                      <a:pt x="97" y="96"/>
                    </a:lnTo>
                    <a:lnTo>
                      <a:pt x="26" y="96"/>
                    </a:lnTo>
                    <a:lnTo>
                      <a:pt x="26" y="96"/>
                    </a:lnTo>
                    <a:cubicBezTo>
                      <a:pt x="12" y="96"/>
                      <a:pt x="0" y="108"/>
                      <a:pt x="0" y="123"/>
                    </a:cubicBezTo>
                    <a:lnTo>
                      <a:pt x="0" y="123"/>
                    </a:lnTo>
                    <a:cubicBezTo>
                      <a:pt x="0" y="137"/>
                      <a:pt x="12" y="148"/>
                      <a:pt x="26" y="148"/>
                    </a:cubicBezTo>
                    <a:lnTo>
                      <a:pt x="97" y="148"/>
                    </a:lnTo>
                    <a:lnTo>
                      <a:pt x="97" y="218"/>
                    </a:lnTo>
                    <a:lnTo>
                      <a:pt x="97" y="218"/>
                    </a:lnTo>
                    <a:cubicBezTo>
                      <a:pt x="97" y="233"/>
                      <a:pt x="108" y="244"/>
                      <a:pt x="122" y="244"/>
                    </a:cubicBezTo>
                    <a:lnTo>
                      <a:pt x="122" y="244"/>
                    </a:lnTo>
                    <a:cubicBezTo>
                      <a:pt x="137" y="244"/>
                      <a:pt x="148" y="233"/>
                      <a:pt x="148" y="218"/>
                    </a:cubicBezTo>
                    <a:lnTo>
                      <a:pt x="148" y="148"/>
                    </a:lnTo>
                    <a:lnTo>
                      <a:pt x="219" y="148"/>
                    </a:lnTo>
                    <a:lnTo>
                      <a:pt x="219" y="148"/>
                    </a:lnTo>
                    <a:cubicBezTo>
                      <a:pt x="233" y="148"/>
                      <a:pt x="244" y="137"/>
                      <a:pt x="244" y="123"/>
                    </a:cubicBezTo>
                    <a:lnTo>
                      <a:pt x="244" y="123"/>
                    </a:lnTo>
                    <a:cubicBezTo>
                      <a:pt x="244" y="108"/>
                      <a:pt x="233" y="96"/>
                      <a:pt x="219" y="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01E3DE08-B8E5-494B-8042-24C6938E6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4836" y="4947162"/>
                <a:ext cx="257742" cy="261616"/>
              </a:xfrm>
              <a:custGeom>
                <a:avLst/>
                <a:gdLst>
                  <a:gd name="connsiteX0" fmla="*/ 129320 w 257742"/>
                  <a:gd name="connsiteY0" fmla="*/ 200734 h 261616"/>
                  <a:gd name="connsiteX1" fmla="*/ 157419 w 257742"/>
                  <a:gd name="connsiteY1" fmla="*/ 230734 h 261616"/>
                  <a:gd name="connsiteX2" fmla="*/ 129320 w 257742"/>
                  <a:gd name="connsiteY2" fmla="*/ 261616 h 261616"/>
                  <a:gd name="connsiteX3" fmla="*/ 100368 w 257742"/>
                  <a:gd name="connsiteY3" fmla="*/ 230734 h 261616"/>
                  <a:gd name="connsiteX4" fmla="*/ 129320 w 257742"/>
                  <a:gd name="connsiteY4" fmla="*/ 200734 h 261616"/>
                  <a:gd name="connsiteX5" fmla="*/ 228203 w 257742"/>
                  <a:gd name="connsiteY5" fmla="*/ 100367 h 261616"/>
                  <a:gd name="connsiteX6" fmla="*/ 257742 w 257742"/>
                  <a:gd name="connsiteY6" fmla="*/ 131697 h 261616"/>
                  <a:gd name="connsiteX7" fmla="*/ 228203 w 257742"/>
                  <a:gd name="connsiteY7" fmla="*/ 161236 h 261616"/>
                  <a:gd name="connsiteX8" fmla="*/ 196873 w 257742"/>
                  <a:gd name="connsiteY8" fmla="*/ 131697 h 261616"/>
                  <a:gd name="connsiteX9" fmla="*/ 228203 w 257742"/>
                  <a:gd name="connsiteY9" fmla="*/ 100367 h 261616"/>
                  <a:gd name="connsiteX10" fmla="*/ 28100 w 257742"/>
                  <a:gd name="connsiteY10" fmla="*/ 100367 h 261616"/>
                  <a:gd name="connsiteX11" fmla="*/ 57051 w 257742"/>
                  <a:gd name="connsiteY11" fmla="*/ 131697 h 261616"/>
                  <a:gd name="connsiteX12" fmla="*/ 28100 w 257742"/>
                  <a:gd name="connsiteY12" fmla="*/ 161236 h 261616"/>
                  <a:gd name="connsiteX13" fmla="*/ 0 w 257742"/>
                  <a:gd name="connsiteY13" fmla="*/ 131697 h 261616"/>
                  <a:gd name="connsiteX14" fmla="*/ 28100 w 257742"/>
                  <a:gd name="connsiteY14" fmla="*/ 100367 h 261616"/>
                  <a:gd name="connsiteX15" fmla="*/ 129320 w 257742"/>
                  <a:gd name="connsiteY15" fmla="*/ 0 h 261616"/>
                  <a:gd name="connsiteX16" fmla="*/ 157419 w 257742"/>
                  <a:gd name="connsiteY16" fmla="*/ 28101 h 261616"/>
                  <a:gd name="connsiteX17" fmla="*/ 129320 w 257742"/>
                  <a:gd name="connsiteY17" fmla="*/ 57053 h 261616"/>
                  <a:gd name="connsiteX18" fmla="*/ 100368 w 257742"/>
                  <a:gd name="connsiteY18" fmla="*/ 28101 h 261616"/>
                  <a:gd name="connsiteX19" fmla="*/ 129320 w 257742"/>
                  <a:gd name="connsiteY19" fmla="*/ 0 h 261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7742" h="261616">
                    <a:moveTo>
                      <a:pt x="129320" y="200734"/>
                    </a:moveTo>
                    <a:cubicBezTo>
                      <a:pt x="144647" y="200734"/>
                      <a:pt x="157419" y="214852"/>
                      <a:pt x="157419" y="230734"/>
                    </a:cubicBezTo>
                    <a:cubicBezTo>
                      <a:pt x="157419" y="247498"/>
                      <a:pt x="144647" y="261616"/>
                      <a:pt x="129320" y="261616"/>
                    </a:cubicBezTo>
                    <a:cubicBezTo>
                      <a:pt x="112289" y="261616"/>
                      <a:pt x="100368" y="247498"/>
                      <a:pt x="100368" y="230734"/>
                    </a:cubicBezTo>
                    <a:cubicBezTo>
                      <a:pt x="100368" y="214852"/>
                      <a:pt x="112289" y="200734"/>
                      <a:pt x="129320" y="200734"/>
                    </a:cubicBezTo>
                    <a:close/>
                    <a:moveTo>
                      <a:pt x="228203" y="100367"/>
                    </a:moveTo>
                    <a:cubicBezTo>
                      <a:pt x="244315" y="100367"/>
                      <a:pt x="257742" y="114689"/>
                      <a:pt x="257742" y="131697"/>
                    </a:cubicBezTo>
                    <a:cubicBezTo>
                      <a:pt x="257742" y="147809"/>
                      <a:pt x="244315" y="161236"/>
                      <a:pt x="228203" y="161236"/>
                    </a:cubicBezTo>
                    <a:cubicBezTo>
                      <a:pt x="211195" y="161236"/>
                      <a:pt x="196873" y="147809"/>
                      <a:pt x="196873" y="131697"/>
                    </a:cubicBezTo>
                    <a:cubicBezTo>
                      <a:pt x="196873" y="114689"/>
                      <a:pt x="211195" y="100367"/>
                      <a:pt x="228203" y="100367"/>
                    </a:cubicBezTo>
                    <a:close/>
                    <a:moveTo>
                      <a:pt x="28100" y="100367"/>
                    </a:moveTo>
                    <a:cubicBezTo>
                      <a:pt x="44279" y="100367"/>
                      <a:pt x="57051" y="114689"/>
                      <a:pt x="57051" y="131697"/>
                    </a:cubicBezTo>
                    <a:cubicBezTo>
                      <a:pt x="57051" y="147809"/>
                      <a:pt x="44279" y="161236"/>
                      <a:pt x="28100" y="161236"/>
                    </a:cubicBezTo>
                    <a:cubicBezTo>
                      <a:pt x="11921" y="161236"/>
                      <a:pt x="0" y="147809"/>
                      <a:pt x="0" y="131697"/>
                    </a:cubicBezTo>
                    <a:cubicBezTo>
                      <a:pt x="0" y="114689"/>
                      <a:pt x="11921" y="100367"/>
                      <a:pt x="28100" y="100367"/>
                    </a:cubicBezTo>
                    <a:close/>
                    <a:moveTo>
                      <a:pt x="129320" y="0"/>
                    </a:moveTo>
                    <a:cubicBezTo>
                      <a:pt x="144647" y="0"/>
                      <a:pt x="157419" y="11921"/>
                      <a:pt x="157419" y="28101"/>
                    </a:cubicBezTo>
                    <a:cubicBezTo>
                      <a:pt x="157419" y="44280"/>
                      <a:pt x="144647" y="57053"/>
                      <a:pt x="129320" y="57053"/>
                    </a:cubicBezTo>
                    <a:cubicBezTo>
                      <a:pt x="112289" y="57053"/>
                      <a:pt x="100368" y="44280"/>
                      <a:pt x="100368" y="28101"/>
                    </a:cubicBezTo>
                    <a:cubicBezTo>
                      <a:pt x="100368" y="11921"/>
                      <a:pt x="112289" y="0"/>
                      <a:pt x="12932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2" name="Group 371">
              <a:extLst>
                <a:ext uri="{FF2B5EF4-FFF2-40B4-BE49-F238E27FC236}">
                  <a16:creationId xmlns:a16="http://schemas.microsoft.com/office/drawing/2014/main" id="{88D1590D-BC6B-4653-9594-056D31F485EC}"/>
                </a:ext>
              </a:extLst>
            </p:cNvPr>
            <p:cNvGrpSpPr/>
            <p:nvPr/>
          </p:nvGrpSpPr>
          <p:grpSpPr>
            <a:xfrm>
              <a:off x="20629321" y="5672894"/>
              <a:ext cx="1308635" cy="1308635"/>
              <a:chOff x="20629321" y="5672894"/>
              <a:chExt cx="1308635" cy="1308635"/>
            </a:xfrm>
          </p:grpSpPr>
          <p:sp>
            <p:nvSpPr>
              <p:cNvPr id="388" name="Freeform 119">
                <a:extLst>
                  <a:ext uri="{FF2B5EF4-FFF2-40B4-BE49-F238E27FC236}">
                    <a16:creationId xmlns:a16="http://schemas.microsoft.com/office/drawing/2014/main" id="{992E18DA-3C30-41F1-8DF9-0A35BCAE8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7041" y="5680614"/>
                <a:ext cx="1289332" cy="1289333"/>
              </a:xfrm>
              <a:custGeom>
                <a:avLst/>
                <a:gdLst>
                  <a:gd name="T0" fmla="*/ 1298 w 1475"/>
                  <a:gd name="T1" fmla="*/ 1471 h 1472"/>
                  <a:gd name="T2" fmla="*/ 738 w 1475"/>
                  <a:gd name="T3" fmla="*/ 1471 h 1472"/>
                  <a:gd name="T4" fmla="*/ 176 w 1475"/>
                  <a:gd name="T5" fmla="*/ 1471 h 1472"/>
                  <a:gd name="T6" fmla="*/ 176 w 1475"/>
                  <a:gd name="T7" fmla="*/ 1471 h 1472"/>
                  <a:gd name="T8" fmla="*/ 52 w 1475"/>
                  <a:gd name="T9" fmla="*/ 1420 h 1472"/>
                  <a:gd name="T10" fmla="*/ 52 w 1475"/>
                  <a:gd name="T11" fmla="*/ 1420 h 1472"/>
                  <a:gd name="T12" fmla="*/ 0 w 1475"/>
                  <a:gd name="T13" fmla="*/ 1297 h 1472"/>
                  <a:gd name="T14" fmla="*/ 0 w 1475"/>
                  <a:gd name="T15" fmla="*/ 736 h 1472"/>
                  <a:gd name="T16" fmla="*/ 0 w 1475"/>
                  <a:gd name="T17" fmla="*/ 176 h 1472"/>
                  <a:gd name="T18" fmla="*/ 0 w 1475"/>
                  <a:gd name="T19" fmla="*/ 176 h 1472"/>
                  <a:gd name="T20" fmla="*/ 52 w 1475"/>
                  <a:gd name="T21" fmla="*/ 51 h 1472"/>
                  <a:gd name="T22" fmla="*/ 52 w 1475"/>
                  <a:gd name="T23" fmla="*/ 51 h 1472"/>
                  <a:gd name="T24" fmla="*/ 176 w 1475"/>
                  <a:gd name="T25" fmla="*/ 0 h 1472"/>
                  <a:gd name="T26" fmla="*/ 738 w 1475"/>
                  <a:gd name="T27" fmla="*/ 0 h 1472"/>
                  <a:gd name="T28" fmla="*/ 1298 w 1475"/>
                  <a:gd name="T29" fmla="*/ 0 h 1472"/>
                  <a:gd name="T30" fmla="*/ 1298 w 1475"/>
                  <a:gd name="T31" fmla="*/ 0 h 1472"/>
                  <a:gd name="T32" fmla="*/ 1423 w 1475"/>
                  <a:gd name="T33" fmla="*/ 51 h 1472"/>
                  <a:gd name="T34" fmla="*/ 1423 w 1475"/>
                  <a:gd name="T35" fmla="*/ 51 h 1472"/>
                  <a:gd name="T36" fmla="*/ 1474 w 1475"/>
                  <a:gd name="T37" fmla="*/ 176 h 1472"/>
                  <a:gd name="T38" fmla="*/ 1474 w 1475"/>
                  <a:gd name="T39" fmla="*/ 736 h 1472"/>
                  <a:gd name="T40" fmla="*/ 1474 w 1475"/>
                  <a:gd name="T41" fmla="*/ 1297 h 1472"/>
                  <a:gd name="T42" fmla="*/ 1474 w 1475"/>
                  <a:gd name="T43" fmla="*/ 1297 h 1472"/>
                  <a:gd name="T44" fmla="*/ 1423 w 1475"/>
                  <a:gd name="T45" fmla="*/ 1420 h 1472"/>
                  <a:gd name="T46" fmla="*/ 1423 w 1475"/>
                  <a:gd name="T47" fmla="*/ 1420 h 1472"/>
                  <a:gd name="T48" fmla="*/ 1298 w 1475"/>
                  <a:gd name="T49" fmla="*/ 1471 h 1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5" h="1472">
                    <a:moveTo>
                      <a:pt x="1298" y="1471"/>
                    </a:moveTo>
                    <a:lnTo>
                      <a:pt x="738" y="1471"/>
                    </a:lnTo>
                    <a:lnTo>
                      <a:pt x="176" y="1471"/>
                    </a:lnTo>
                    <a:lnTo>
                      <a:pt x="176" y="1471"/>
                    </a:lnTo>
                    <a:cubicBezTo>
                      <a:pt x="127" y="1471"/>
                      <a:pt x="84" y="1452"/>
                      <a:pt x="52" y="1420"/>
                    </a:cubicBezTo>
                    <a:lnTo>
                      <a:pt x="52" y="1420"/>
                    </a:lnTo>
                    <a:cubicBezTo>
                      <a:pt x="21" y="1388"/>
                      <a:pt x="0" y="1344"/>
                      <a:pt x="0" y="1297"/>
                    </a:cubicBezTo>
                    <a:lnTo>
                      <a:pt x="0" y="736"/>
                    </a:lnTo>
                    <a:lnTo>
                      <a:pt x="0" y="176"/>
                    </a:lnTo>
                    <a:lnTo>
                      <a:pt x="0" y="176"/>
                    </a:lnTo>
                    <a:cubicBezTo>
                      <a:pt x="0" y="127"/>
                      <a:pt x="21" y="82"/>
                      <a:pt x="52" y="51"/>
                    </a:cubicBezTo>
                    <a:lnTo>
                      <a:pt x="52" y="51"/>
                    </a:lnTo>
                    <a:cubicBezTo>
                      <a:pt x="84" y="20"/>
                      <a:pt x="127" y="0"/>
                      <a:pt x="176" y="0"/>
                    </a:cubicBezTo>
                    <a:lnTo>
                      <a:pt x="738" y="0"/>
                    </a:lnTo>
                    <a:lnTo>
                      <a:pt x="1298" y="0"/>
                    </a:lnTo>
                    <a:lnTo>
                      <a:pt x="1298" y="0"/>
                    </a:lnTo>
                    <a:cubicBezTo>
                      <a:pt x="1347" y="0"/>
                      <a:pt x="1390" y="20"/>
                      <a:pt x="1423" y="51"/>
                    </a:cubicBezTo>
                    <a:lnTo>
                      <a:pt x="1423" y="51"/>
                    </a:lnTo>
                    <a:cubicBezTo>
                      <a:pt x="1454" y="82"/>
                      <a:pt x="1474" y="127"/>
                      <a:pt x="1474" y="176"/>
                    </a:cubicBezTo>
                    <a:lnTo>
                      <a:pt x="1474" y="736"/>
                    </a:lnTo>
                    <a:lnTo>
                      <a:pt x="1474" y="1297"/>
                    </a:lnTo>
                    <a:lnTo>
                      <a:pt x="1474" y="1297"/>
                    </a:lnTo>
                    <a:cubicBezTo>
                      <a:pt x="1474" y="1344"/>
                      <a:pt x="1454" y="1388"/>
                      <a:pt x="1423" y="1420"/>
                    </a:cubicBezTo>
                    <a:lnTo>
                      <a:pt x="1423" y="1420"/>
                    </a:lnTo>
                    <a:cubicBezTo>
                      <a:pt x="1390" y="1452"/>
                      <a:pt x="1347" y="1471"/>
                      <a:pt x="1298" y="14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120">
                <a:extLst>
                  <a:ext uri="{FF2B5EF4-FFF2-40B4-BE49-F238E27FC236}">
                    <a16:creationId xmlns:a16="http://schemas.microsoft.com/office/drawing/2014/main" id="{0FE1C7BF-A7DA-47CC-B09E-AAC92D8EC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9321" y="5672894"/>
                <a:ext cx="1308635" cy="1308635"/>
              </a:xfrm>
              <a:custGeom>
                <a:avLst/>
                <a:gdLst>
                  <a:gd name="T0" fmla="*/ 185 w 1494"/>
                  <a:gd name="T1" fmla="*/ 21 h 1494"/>
                  <a:gd name="T2" fmla="*/ 185 w 1494"/>
                  <a:gd name="T3" fmla="*/ 21 h 1494"/>
                  <a:gd name="T4" fmla="*/ 69 w 1494"/>
                  <a:gd name="T5" fmla="*/ 69 h 1494"/>
                  <a:gd name="T6" fmla="*/ 69 w 1494"/>
                  <a:gd name="T7" fmla="*/ 69 h 1494"/>
                  <a:gd name="T8" fmla="*/ 20 w 1494"/>
                  <a:gd name="T9" fmla="*/ 187 h 1494"/>
                  <a:gd name="T10" fmla="*/ 20 w 1494"/>
                  <a:gd name="T11" fmla="*/ 1308 h 1494"/>
                  <a:gd name="T12" fmla="*/ 20 w 1494"/>
                  <a:gd name="T13" fmla="*/ 1308 h 1494"/>
                  <a:gd name="T14" fmla="*/ 69 w 1494"/>
                  <a:gd name="T15" fmla="*/ 1424 h 1494"/>
                  <a:gd name="T16" fmla="*/ 69 w 1494"/>
                  <a:gd name="T17" fmla="*/ 1424 h 1494"/>
                  <a:gd name="T18" fmla="*/ 185 w 1494"/>
                  <a:gd name="T19" fmla="*/ 1472 h 1494"/>
                  <a:gd name="T20" fmla="*/ 1307 w 1494"/>
                  <a:gd name="T21" fmla="*/ 1472 h 1494"/>
                  <a:gd name="T22" fmla="*/ 1307 w 1494"/>
                  <a:gd name="T23" fmla="*/ 1472 h 1494"/>
                  <a:gd name="T24" fmla="*/ 1424 w 1494"/>
                  <a:gd name="T25" fmla="*/ 1424 h 1494"/>
                  <a:gd name="T26" fmla="*/ 1424 w 1494"/>
                  <a:gd name="T27" fmla="*/ 1424 h 1494"/>
                  <a:gd name="T28" fmla="*/ 1472 w 1494"/>
                  <a:gd name="T29" fmla="*/ 1308 h 1494"/>
                  <a:gd name="T30" fmla="*/ 1472 w 1494"/>
                  <a:gd name="T31" fmla="*/ 187 h 1494"/>
                  <a:gd name="T32" fmla="*/ 1472 w 1494"/>
                  <a:gd name="T33" fmla="*/ 187 h 1494"/>
                  <a:gd name="T34" fmla="*/ 1424 w 1494"/>
                  <a:gd name="T35" fmla="*/ 69 h 1494"/>
                  <a:gd name="T36" fmla="*/ 1424 w 1494"/>
                  <a:gd name="T37" fmla="*/ 69 h 1494"/>
                  <a:gd name="T38" fmla="*/ 1307 w 1494"/>
                  <a:gd name="T39" fmla="*/ 21 h 1494"/>
                  <a:gd name="T40" fmla="*/ 185 w 1494"/>
                  <a:gd name="T41" fmla="*/ 21 h 1494"/>
                  <a:gd name="T42" fmla="*/ 1307 w 1494"/>
                  <a:gd name="T43" fmla="*/ 1493 h 1494"/>
                  <a:gd name="T44" fmla="*/ 185 w 1494"/>
                  <a:gd name="T45" fmla="*/ 1493 h 1494"/>
                  <a:gd name="T46" fmla="*/ 185 w 1494"/>
                  <a:gd name="T47" fmla="*/ 1493 h 1494"/>
                  <a:gd name="T48" fmla="*/ 54 w 1494"/>
                  <a:gd name="T49" fmla="*/ 1439 h 1494"/>
                  <a:gd name="T50" fmla="*/ 54 w 1494"/>
                  <a:gd name="T51" fmla="*/ 1439 h 1494"/>
                  <a:gd name="T52" fmla="*/ 0 w 1494"/>
                  <a:gd name="T53" fmla="*/ 1308 h 1494"/>
                  <a:gd name="T54" fmla="*/ 0 w 1494"/>
                  <a:gd name="T55" fmla="*/ 187 h 1494"/>
                  <a:gd name="T56" fmla="*/ 0 w 1494"/>
                  <a:gd name="T57" fmla="*/ 187 h 1494"/>
                  <a:gd name="T58" fmla="*/ 54 w 1494"/>
                  <a:gd name="T59" fmla="*/ 55 h 1494"/>
                  <a:gd name="T60" fmla="*/ 54 w 1494"/>
                  <a:gd name="T61" fmla="*/ 55 h 1494"/>
                  <a:gd name="T62" fmla="*/ 185 w 1494"/>
                  <a:gd name="T63" fmla="*/ 0 h 1494"/>
                  <a:gd name="T64" fmla="*/ 1307 w 1494"/>
                  <a:gd name="T65" fmla="*/ 0 h 1494"/>
                  <a:gd name="T66" fmla="*/ 1307 w 1494"/>
                  <a:gd name="T67" fmla="*/ 0 h 1494"/>
                  <a:gd name="T68" fmla="*/ 1439 w 1494"/>
                  <a:gd name="T69" fmla="*/ 55 h 1494"/>
                  <a:gd name="T70" fmla="*/ 1439 w 1494"/>
                  <a:gd name="T71" fmla="*/ 55 h 1494"/>
                  <a:gd name="T72" fmla="*/ 1493 w 1494"/>
                  <a:gd name="T73" fmla="*/ 187 h 1494"/>
                  <a:gd name="T74" fmla="*/ 1493 w 1494"/>
                  <a:gd name="T75" fmla="*/ 1308 h 1494"/>
                  <a:gd name="T76" fmla="*/ 1493 w 1494"/>
                  <a:gd name="T77" fmla="*/ 1308 h 1494"/>
                  <a:gd name="T78" fmla="*/ 1439 w 1494"/>
                  <a:gd name="T79" fmla="*/ 1439 h 1494"/>
                  <a:gd name="T80" fmla="*/ 1439 w 1494"/>
                  <a:gd name="T81" fmla="*/ 1439 h 1494"/>
                  <a:gd name="T82" fmla="*/ 1307 w 1494"/>
                  <a:gd name="T83" fmla="*/ 1493 h 1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94" h="1494">
                    <a:moveTo>
                      <a:pt x="185" y="21"/>
                    </a:moveTo>
                    <a:lnTo>
                      <a:pt x="185" y="21"/>
                    </a:lnTo>
                    <a:cubicBezTo>
                      <a:pt x="141" y="21"/>
                      <a:pt x="100" y="39"/>
                      <a:pt x="69" y="69"/>
                    </a:cubicBezTo>
                    <a:lnTo>
                      <a:pt x="69" y="69"/>
                    </a:lnTo>
                    <a:cubicBezTo>
                      <a:pt x="37" y="100"/>
                      <a:pt x="20" y="142"/>
                      <a:pt x="20" y="187"/>
                    </a:cubicBezTo>
                    <a:lnTo>
                      <a:pt x="20" y="1308"/>
                    </a:lnTo>
                    <a:lnTo>
                      <a:pt x="20" y="1308"/>
                    </a:lnTo>
                    <a:cubicBezTo>
                      <a:pt x="20" y="1352"/>
                      <a:pt x="37" y="1393"/>
                      <a:pt x="69" y="1424"/>
                    </a:cubicBezTo>
                    <a:lnTo>
                      <a:pt x="69" y="1424"/>
                    </a:lnTo>
                    <a:cubicBezTo>
                      <a:pt x="100" y="1455"/>
                      <a:pt x="141" y="1472"/>
                      <a:pt x="185" y="1472"/>
                    </a:cubicBezTo>
                    <a:lnTo>
                      <a:pt x="1307" y="1472"/>
                    </a:lnTo>
                    <a:lnTo>
                      <a:pt x="1307" y="1472"/>
                    </a:lnTo>
                    <a:cubicBezTo>
                      <a:pt x="1351" y="1472"/>
                      <a:pt x="1393" y="1455"/>
                      <a:pt x="1424" y="1424"/>
                    </a:cubicBezTo>
                    <a:lnTo>
                      <a:pt x="1424" y="1424"/>
                    </a:lnTo>
                    <a:cubicBezTo>
                      <a:pt x="1455" y="1393"/>
                      <a:pt x="1472" y="1352"/>
                      <a:pt x="1472" y="1308"/>
                    </a:cubicBezTo>
                    <a:lnTo>
                      <a:pt x="1472" y="187"/>
                    </a:lnTo>
                    <a:lnTo>
                      <a:pt x="1472" y="187"/>
                    </a:lnTo>
                    <a:cubicBezTo>
                      <a:pt x="1472" y="142"/>
                      <a:pt x="1455" y="100"/>
                      <a:pt x="1424" y="69"/>
                    </a:cubicBezTo>
                    <a:lnTo>
                      <a:pt x="1424" y="69"/>
                    </a:lnTo>
                    <a:cubicBezTo>
                      <a:pt x="1393" y="39"/>
                      <a:pt x="1351" y="21"/>
                      <a:pt x="1307" y="21"/>
                    </a:cubicBezTo>
                    <a:lnTo>
                      <a:pt x="185" y="21"/>
                    </a:lnTo>
                    <a:close/>
                    <a:moveTo>
                      <a:pt x="1307" y="1493"/>
                    </a:moveTo>
                    <a:lnTo>
                      <a:pt x="185" y="1493"/>
                    </a:lnTo>
                    <a:lnTo>
                      <a:pt x="185" y="1493"/>
                    </a:lnTo>
                    <a:cubicBezTo>
                      <a:pt x="136" y="1493"/>
                      <a:pt x="89" y="1473"/>
                      <a:pt x="54" y="1439"/>
                    </a:cubicBezTo>
                    <a:lnTo>
                      <a:pt x="54" y="1439"/>
                    </a:lnTo>
                    <a:cubicBezTo>
                      <a:pt x="19" y="1403"/>
                      <a:pt x="0" y="1357"/>
                      <a:pt x="0" y="1308"/>
                    </a:cubicBez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37"/>
                      <a:pt x="19" y="90"/>
                      <a:pt x="54" y="55"/>
                    </a:cubicBezTo>
                    <a:lnTo>
                      <a:pt x="54" y="55"/>
                    </a:lnTo>
                    <a:cubicBezTo>
                      <a:pt x="89" y="19"/>
                      <a:pt x="136" y="0"/>
                      <a:pt x="185" y="0"/>
                    </a:cubicBezTo>
                    <a:lnTo>
                      <a:pt x="1307" y="0"/>
                    </a:lnTo>
                    <a:lnTo>
                      <a:pt x="1307" y="0"/>
                    </a:lnTo>
                    <a:cubicBezTo>
                      <a:pt x="1357" y="0"/>
                      <a:pt x="1404" y="19"/>
                      <a:pt x="1439" y="55"/>
                    </a:cubicBezTo>
                    <a:lnTo>
                      <a:pt x="1439" y="55"/>
                    </a:lnTo>
                    <a:cubicBezTo>
                      <a:pt x="1473" y="90"/>
                      <a:pt x="1493" y="137"/>
                      <a:pt x="1493" y="187"/>
                    </a:cubicBezTo>
                    <a:lnTo>
                      <a:pt x="1493" y="1308"/>
                    </a:lnTo>
                    <a:lnTo>
                      <a:pt x="1493" y="1308"/>
                    </a:lnTo>
                    <a:cubicBezTo>
                      <a:pt x="1493" y="1357"/>
                      <a:pt x="1473" y="1403"/>
                      <a:pt x="1439" y="1439"/>
                    </a:cubicBezTo>
                    <a:lnTo>
                      <a:pt x="1439" y="1439"/>
                    </a:lnTo>
                    <a:cubicBezTo>
                      <a:pt x="1404" y="1473"/>
                      <a:pt x="1357" y="1493"/>
                      <a:pt x="1307" y="14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21">
                <a:extLst>
                  <a:ext uri="{FF2B5EF4-FFF2-40B4-BE49-F238E27FC236}">
                    <a16:creationId xmlns:a16="http://schemas.microsoft.com/office/drawing/2014/main" id="{6009FBE3-E1AA-4038-B29B-A6FE495F4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5349" y="5877490"/>
                <a:ext cx="536580" cy="667827"/>
              </a:xfrm>
              <a:custGeom>
                <a:avLst/>
                <a:gdLst>
                  <a:gd name="T0" fmla="*/ 612 w 613"/>
                  <a:gd name="T1" fmla="*/ 314 h 765"/>
                  <a:gd name="T2" fmla="*/ 612 w 613"/>
                  <a:gd name="T3" fmla="*/ 314 h 765"/>
                  <a:gd name="T4" fmla="*/ 288 w 613"/>
                  <a:gd name="T5" fmla="*/ 11 h 765"/>
                  <a:gd name="T6" fmla="*/ 288 w 613"/>
                  <a:gd name="T7" fmla="*/ 11 h 765"/>
                  <a:gd name="T8" fmla="*/ 4 w 613"/>
                  <a:gd name="T9" fmla="*/ 299 h 765"/>
                  <a:gd name="T10" fmla="*/ 4 w 613"/>
                  <a:gd name="T11" fmla="*/ 299 h 765"/>
                  <a:gd name="T12" fmla="*/ 82 w 613"/>
                  <a:gd name="T13" fmla="*/ 517 h 765"/>
                  <a:gd name="T14" fmla="*/ 82 w 613"/>
                  <a:gd name="T15" fmla="*/ 517 h 765"/>
                  <a:gd name="T16" fmla="*/ 132 w 613"/>
                  <a:gd name="T17" fmla="*/ 597 h 765"/>
                  <a:gd name="T18" fmla="*/ 132 w 613"/>
                  <a:gd name="T19" fmla="*/ 597 h 765"/>
                  <a:gd name="T20" fmla="*/ 156 w 613"/>
                  <a:gd name="T21" fmla="*/ 718 h 765"/>
                  <a:gd name="T22" fmla="*/ 156 w 613"/>
                  <a:gd name="T23" fmla="*/ 764 h 765"/>
                  <a:gd name="T24" fmla="*/ 459 w 613"/>
                  <a:gd name="T25" fmla="*/ 764 h 765"/>
                  <a:gd name="T26" fmla="*/ 459 w 613"/>
                  <a:gd name="T27" fmla="*/ 714 h 765"/>
                  <a:gd name="T28" fmla="*/ 459 w 613"/>
                  <a:gd name="T29" fmla="*/ 714 h 765"/>
                  <a:gd name="T30" fmla="*/ 479 w 613"/>
                  <a:gd name="T31" fmla="*/ 605 h 765"/>
                  <a:gd name="T32" fmla="*/ 479 w 613"/>
                  <a:gd name="T33" fmla="*/ 605 h 765"/>
                  <a:gd name="T34" fmla="*/ 532 w 613"/>
                  <a:gd name="T35" fmla="*/ 518 h 765"/>
                  <a:gd name="T36" fmla="*/ 532 w 613"/>
                  <a:gd name="T37" fmla="*/ 518 h 765"/>
                  <a:gd name="T38" fmla="*/ 612 w 613"/>
                  <a:gd name="T39" fmla="*/ 314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3" h="765">
                    <a:moveTo>
                      <a:pt x="612" y="314"/>
                    </a:moveTo>
                    <a:lnTo>
                      <a:pt x="612" y="314"/>
                    </a:lnTo>
                    <a:cubicBezTo>
                      <a:pt x="612" y="140"/>
                      <a:pt x="464" y="0"/>
                      <a:pt x="288" y="11"/>
                    </a:cubicBezTo>
                    <a:lnTo>
                      <a:pt x="288" y="11"/>
                    </a:lnTo>
                    <a:cubicBezTo>
                      <a:pt x="135" y="21"/>
                      <a:pt x="11" y="146"/>
                      <a:pt x="4" y="299"/>
                    </a:cubicBezTo>
                    <a:lnTo>
                      <a:pt x="4" y="299"/>
                    </a:lnTo>
                    <a:cubicBezTo>
                      <a:pt x="0" y="383"/>
                      <a:pt x="30" y="460"/>
                      <a:pt x="82" y="517"/>
                    </a:cubicBezTo>
                    <a:lnTo>
                      <a:pt x="82" y="517"/>
                    </a:lnTo>
                    <a:cubicBezTo>
                      <a:pt x="102" y="541"/>
                      <a:pt x="120" y="568"/>
                      <a:pt x="132" y="597"/>
                    </a:cubicBezTo>
                    <a:lnTo>
                      <a:pt x="132" y="597"/>
                    </a:lnTo>
                    <a:cubicBezTo>
                      <a:pt x="147" y="635"/>
                      <a:pt x="156" y="677"/>
                      <a:pt x="156" y="718"/>
                    </a:cubicBezTo>
                    <a:lnTo>
                      <a:pt x="156" y="764"/>
                    </a:lnTo>
                    <a:lnTo>
                      <a:pt x="459" y="764"/>
                    </a:lnTo>
                    <a:lnTo>
                      <a:pt x="459" y="714"/>
                    </a:lnTo>
                    <a:lnTo>
                      <a:pt x="459" y="714"/>
                    </a:lnTo>
                    <a:cubicBezTo>
                      <a:pt x="459" y="677"/>
                      <a:pt x="466" y="640"/>
                      <a:pt x="479" y="605"/>
                    </a:cubicBezTo>
                    <a:lnTo>
                      <a:pt x="479" y="605"/>
                    </a:lnTo>
                    <a:cubicBezTo>
                      <a:pt x="491" y="574"/>
                      <a:pt x="509" y="544"/>
                      <a:pt x="532" y="518"/>
                    </a:cubicBezTo>
                    <a:lnTo>
                      <a:pt x="532" y="518"/>
                    </a:lnTo>
                    <a:cubicBezTo>
                      <a:pt x="581" y="464"/>
                      <a:pt x="612" y="393"/>
                      <a:pt x="612" y="31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22">
                <a:extLst>
                  <a:ext uri="{FF2B5EF4-FFF2-40B4-BE49-F238E27FC236}">
                    <a16:creationId xmlns:a16="http://schemas.microsoft.com/office/drawing/2014/main" id="{9E6C4932-A3E8-4A35-BBFF-A29288ACA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7628" y="5873628"/>
                <a:ext cx="555880" cy="683270"/>
              </a:xfrm>
              <a:custGeom>
                <a:avLst/>
                <a:gdLst>
                  <a:gd name="T0" fmla="*/ 177 w 634"/>
                  <a:gd name="T1" fmla="*/ 759 h 780"/>
                  <a:gd name="T2" fmla="*/ 460 w 634"/>
                  <a:gd name="T3" fmla="*/ 759 h 780"/>
                  <a:gd name="T4" fmla="*/ 460 w 634"/>
                  <a:gd name="T5" fmla="*/ 719 h 780"/>
                  <a:gd name="T6" fmla="*/ 460 w 634"/>
                  <a:gd name="T7" fmla="*/ 719 h 780"/>
                  <a:gd name="T8" fmla="*/ 481 w 634"/>
                  <a:gd name="T9" fmla="*/ 607 h 780"/>
                  <a:gd name="T10" fmla="*/ 481 w 634"/>
                  <a:gd name="T11" fmla="*/ 607 h 780"/>
                  <a:gd name="T12" fmla="*/ 535 w 634"/>
                  <a:gd name="T13" fmla="*/ 516 h 780"/>
                  <a:gd name="T14" fmla="*/ 535 w 634"/>
                  <a:gd name="T15" fmla="*/ 516 h 780"/>
                  <a:gd name="T16" fmla="*/ 612 w 634"/>
                  <a:gd name="T17" fmla="*/ 319 h 780"/>
                  <a:gd name="T18" fmla="*/ 612 w 634"/>
                  <a:gd name="T19" fmla="*/ 319 h 780"/>
                  <a:gd name="T20" fmla="*/ 520 w 634"/>
                  <a:gd name="T21" fmla="*/ 105 h 780"/>
                  <a:gd name="T22" fmla="*/ 520 w 634"/>
                  <a:gd name="T23" fmla="*/ 105 h 780"/>
                  <a:gd name="T24" fmla="*/ 299 w 634"/>
                  <a:gd name="T25" fmla="*/ 26 h 780"/>
                  <a:gd name="T26" fmla="*/ 299 w 634"/>
                  <a:gd name="T27" fmla="*/ 26 h 780"/>
                  <a:gd name="T28" fmla="*/ 26 w 634"/>
                  <a:gd name="T29" fmla="*/ 305 h 780"/>
                  <a:gd name="T30" fmla="*/ 26 w 634"/>
                  <a:gd name="T31" fmla="*/ 305 h 780"/>
                  <a:gd name="T32" fmla="*/ 100 w 634"/>
                  <a:gd name="T33" fmla="*/ 515 h 780"/>
                  <a:gd name="T34" fmla="*/ 100 w 634"/>
                  <a:gd name="T35" fmla="*/ 515 h 780"/>
                  <a:gd name="T36" fmla="*/ 153 w 634"/>
                  <a:gd name="T37" fmla="*/ 598 h 780"/>
                  <a:gd name="T38" fmla="*/ 153 w 634"/>
                  <a:gd name="T39" fmla="*/ 598 h 780"/>
                  <a:gd name="T40" fmla="*/ 177 w 634"/>
                  <a:gd name="T41" fmla="*/ 723 h 780"/>
                  <a:gd name="T42" fmla="*/ 177 w 634"/>
                  <a:gd name="T43" fmla="*/ 759 h 780"/>
                  <a:gd name="T44" fmla="*/ 470 w 634"/>
                  <a:gd name="T45" fmla="*/ 779 h 780"/>
                  <a:gd name="T46" fmla="*/ 167 w 634"/>
                  <a:gd name="T47" fmla="*/ 779 h 780"/>
                  <a:gd name="T48" fmla="*/ 167 w 634"/>
                  <a:gd name="T49" fmla="*/ 779 h 780"/>
                  <a:gd name="T50" fmla="*/ 156 w 634"/>
                  <a:gd name="T51" fmla="*/ 769 h 780"/>
                  <a:gd name="T52" fmla="*/ 156 w 634"/>
                  <a:gd name="T53" fmla="*/ 723 h 780"/>
                  <a:gd name="T54" fmla="*/ 156 w 634"/>
                  <a:gd name="T55" fmla="*/ 723 h 780"/>
                  <a:gd name="T56" fmla="*/ 133 w 634"/>
                  <a:gd name="T57" fmla="*/ 606 h 780"/>
                  <a:gd name="T58" fmla="*/ 133 w 634"/>
                  <a:gd name="T59" fmla="*/ 606 h 780"/>
                  <a:gd name="T60" fmla="*/ 85 w 634"/>
                  <a:gd name="T61" fmla="*/ 529 h 780"/>
                  <a:gd name="T62" fmla="*/ 85 w 634"/>
                  <a:gd name="T63" fmla="*/ 529 h 780"/>
                  <a:gd name="T64" fmla="*/ 5 w 634"/>
                  <a:gd name="T65" fmla="*/ 304 h 780"/>
                  <a:gd name="T66" fmla="*/ 5 w 634"/>
                  <a:gd name="T67" fmla="*/ 304 h 780"/>
                  <a:gd name="T68" fmla="*/ 299 w 634"/>
                  <a:gd name="T69" fmla="*/ 6 h 780"/>
                  <a:gd name="T70" fmla="*/ 299 w 634"/>
                  <a:gd name="T71" fmla="*/ 6 h 780"/>
                  <a:gd name="T72" fmla="*/ 534 w 634"/>
                  <a:gd name="T73" fmla="*/ 90 h 780"/>
                  <a:gd name="T74" fmla="*/ 534 w 634"/>
                  <a:gd name="T75" fmla="*/ 90 h 780"/>
                  <a:gd name="T76" fmla="*/ 633 w 634"/>
                  <a:gd name="T77" fmla="*/ 319 h 780"/>
                  <a:gd name="T78" fmla="*/ 633 w 634"/>
                  <a:gd name="T79" fmla="*/ 319 h 780"/>
                  <a:gd name="T80" fmla="*/ 551 w 634"/>
                  <a:gd name="T81" fmla="*/ 530 h 780"/>
                  <a:gd name="T82" fmla="*/ 551 w 634"/>
                  <a:gd name="T83" fmla="*/ 530 h 780"/>
                  <a:gd name="T84" fmla="*/ 500 w 634"/>
                  <a:gd name="T85" fmla="*/ 615 h 780"/>
                  <a:gd name="T86" fmla="*/ 500 w 634"/>
                  <a:gd name="T87" fmla="*/ 615 h 780"/>
                  <a:gd name="T88" fmla="*/ 481 w 634"/>
                  <a:gd name="T89" fmla="*/ 719 h 780"/>
                  <a:gd name="T90" fmla="*/ 481 w 634"/>
                  <a:gd name="T91" fmla="*/ 769 h 780"/>
                  <a:gd name="T92" fmla="*/ 481 w 634"/>
                  <a:gd name="T93" fmla="*/ 769 h 780"/>
                  <a:gd name="T94" fmla="*/ 470 w 634"/>
                  <a:gd name="T95" fmla="*/ 779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4" h="780">
                    <a:moveTo>
                      <a:pt x="177" y="759"/>
                    </a:moveTo>
                    <a:lnTo>
                      <a:pt x="460" y="759"/>
                    </a:lnTo>
                    <a:lnTo>
                      <a:pt x="460" y="719"/>
                    </a:lnTo>
                    <a:lnTo>
                      <a:pt x="460" y="719"/>
                    </a:lnTo>
                    <a:cubicBezTo>
                      <a:pt x="460" y="680"/>
                      <a:pt x="467" y="642"/>
                      <a:pt x="481" y="607"/>
                    </a:cubicBezTo>
                    <a:lnTo>
                      <a:pt x="481" y="607"/>
                    </a:lnTo>
                    <a:cubicBezTo>
                      <a:pt x="493" y="573"/>
                      <a:pt x="512" y="542"/>
                      <a:pt x="535" y="516"/>
                    </a:cubicBezTo>
                    <a:lnTo>
                      <a:pt x="535" y="516"/>
                    </a:lnTo>
                    <a:cubicBezTo>
                      <a:pt x="585" y="462"/>
                      <a:pt x="612" y="393"/>
                      <a:pt x="612" y="319"/>
                    </a:cubicBezTo>
                    <a:lnTo>
                      <a:pt x="612" y="319"/>
                    </a:lnTo>
                    <a:cubicBezTo>
                      <a:pt x="612" y="237"/>
                      <a:pt x="579" y="161"/>
                      <a:pt x="520" y="105"/>
                    </a:cubicBezTo>
                    <a:lnTo>
                      <a:pt x="520" y="105"/>
                    </a:lnTo>
                    <a:cubicBezTo>
                      <a:pt x="460" y="49"/>
                      <a:pt x="381" y="21"/>
                      <a:pt x="299" y="26"/>
                    </a:cubicBezTo>
                    <a:lnTo>
                      <a:pt x="299" y="26"/>
                    </a:lnTo>
                    <a:cubicBezTo>
                      <a:pt x="153" y="35"/>
                      <a:pt x="32" y="158"/>
                      <a:pt x="26" y="305"/>
                    </a:cubicBezTo>
                    <a:lnTo>
                      <a:pt x="26" y="305"/>
                    </a:lnTo>
                    <a:cubicBezTo>
                      <a:pt x="21" y="383"/>
                      <a:pt x="48" y="457"/>
                      <a:pt x="100" y="515"/>
                    </a:cubicBezTo>
                    <a:lnTo>
                      <a:pt x="100" y="515"/>
                    </a:lnTo>
                    <a:cubicBezTo>
                      <a:pt x="122" y="539"/>
                      <a:pt x="139" y="567"/>
                      <a:pt x="153" y="598"/>
                    </a:cubicBezTo>
                    <a:lnTo>
                      <a:pt x="153" y="598"/>
                    </a:lnTo>
                    <a:cubicBezTo>
                      <a:pt x="168" y="637"/>
                      <a:pt x="177" y="680"/>
                      <a:pt x="177" y="723"/>
                    </a:cubicBezTo>
                    <a:lnTo>
                      <a:pt x="177" y="759"/>
                    </a:lnTo>
                    <a:close/>
                    <a:moveTo>
                      <a:pt x="470" y="779"/>
                    </a:moveTo>
                    <a:lnTo>
                      <a:pt x="167" y="779"/>
                    </a:lnTo>
                    <a:lnTo>
                      <a:pt x="167" y="779"/>
                    </a:lnTo>
                    <a:cubicBezTo>
                      <a:pt x="161" y="779"/>
                      <a:pt x="156" y="775"/>
                      <a:pt x="156" y="769"/>
                    </a:cubicBezTo>
                    <a:lnTo>
                      <a:pt x="156" y="723"/>
                    </a:lnTo>
                    <a:lnTo>
                      <a:pt x="156" y="723"/>
                    </a:lnTo>
                    <a:cubicBezTo>
                      <a:pt x="156" y="683"/>
                      <a:pt x="148" y="642"/>
                      <a:pt x="133" y="606"/>
                    </a:cubicBezTo>
                    <a:lnTo>
                      <a:pt x="133" y="606"/>
                    </a:lnTo>
                    <a:cubicBezTo>
                      <a:pt x="121" y="577"/>
                      <a:pt x="104" y="551"/>
                      <a:pt x="85" y="529"/>
                    </a:cubicBezTo>
                    <a:lnTo>
                      <a:pt x="85" y="529"/>
                    </a:lnTo>
                    <a:cubicBezTo>
                      <a:pt x="29" y="468"/>
                      <a:pt x="0" y="387"/>
                      <a:pt x="5" y="304"/>
                    </a:cubicBezTo>
                    <a:lnTo>
                      <a:pt x="5" y="304"/>
                    </a:lnTo>
                    <a:cubicBezTo>
                      <a:pt x="12" y="147"/>
                      <a:pt x="141" y="15"/>
                      <a:pt x="299" y="6"/>
                    </a:cubicBezTo>
                    <a:lnTo>
                      <a:pt x="299" y="6"/>
                    </a:lnTo>
                    <a:cubicBezTo>
                      <a:pt x="386" y="0"/>
                      <a:pt x="469" y="30"/>
                      <a:pt x="534" y="90"/>
                    </a:cubicBezTo>
                    <a:lnTo>
                      <a:pt x="534" y="90"/>
                    </a:lnTo>
                    <a:cubicBezTo>
                      <a:pt x="596" y="149"/>
                      <a:pt x="633" y="232"/>
                      <a:pt x="633" y="319"/>
                    </a:cubicBezTo>
                    <a:lnTo>
                      <a:pt x="633" y="319"/>
                    </a:lnTo>
                    <a:cubicBezTo>
                      <a:pt x="633" y="397"/>
                      <a:pt x="603" y="473"/>
                      <a:pt x="551" y="530"/>
                    </a:cubicBezTo>
                    <a:lnTo>
                      <a:pt x="551" y="530"/>
                    </a:lnTo>
                    <a:cubicBezTo>
                      <a:pt x="528" y="555"/>
                      <a:pt x="512" y="582"/>
                      <a:pt x="500" y="615"/>
                    </a:cubicBezTo>
                    <a:lnTo>
                      <a:pt x="500" y="615"/>
                    </a:lnTo>
                    <a:cubicBezTo>
                      <a:pt x="486" y="648"/>
                      <a:pt x="481" y="683"/>
                      <a:pt x="481" y="719"/>
                    </a:cubicBezTo>
                    <a:lnTo>
                      <a:pt x="481" y="769"/>
                    </a:lnTo>
                    <a:lnTo>
                      <a:pt x="481" y="769"/>
                    </a:lnTo>
                    <a:cubicBezTo>
                      <a:pt x="481" y="775"/>
                      <a:pt x="476" y="779"/>
                      <a:pt x="470" y="7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23">
                <a:extLst>
                  <a:ext uri="{FF2B5EF4-FFF2-40B4-BE49-F238E27FC236}">
                    <a16:creationId xmlns:a16="http://schemas.microsoft.com/office/drawing/2014/main" id="{43825BA3-ECAC-4598-B97F-242A3A504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6783" y="6082083"/>
                <a:ext cx="169852" cy="378307"/>
              </a:xfrm>
              <a:custGeom>
                <a:avLst/>
                <a:gdLst>
                  <a:gd name="T0" fmla="*/ 104 w 193"/>
                  <a:gd name="T1" fmla="*/ 22 h 433"/>
                  <a:gd name="T2" fmla="*/ 104 w 193"/>
                  <a:gd name="T3" fmla="*/ 22 h 433"/>
                  <a:gd name="T4" fmla="*/ 103 w 193"/>
                  <a:gd name="T5" fmla="*/ 22 h 433"/>
                  <a:gd name="T6" fmla="*/ 103 w 193"/>
                  <a:gd name="T7" fmla="*/ 22 h 433"/>
                  <a:gd name="T8" fmla="*/ 43 w 193"/>
                  <a:gd name="T9" fmla="*/ 140 h 433"/>
                  <a:gd name="T10" fmla="*/ 43 w 193"/>
                  <a:gd name="T11" fmla="*/ 140 h 433"/>
                  <a:gd name="T12" fmla="*/ 101 w 193"/>
                  <a:gd name="T13" fmla="*/ 323 h 433"/>
                  <a:gd name="T14" fmla="*/ 101 w 193"/>
                  <a:gd name="T15" fmla="*/ 323 h 433"/>
                  <a:gd name="T16" fmla="*/ 152 w 193"/>
                  <a:gd name="T17" fmla="*/ 108 h 433"/>
                  <a:gd name="T18" fmla="*/ 152 w 193"/>
                  <a:gd name="T19" fmla="*/ 108 h 433"/>
                  <a:gd name="T20" fmla="*/ 104 w 193"/>
                  <a:gd name="T21" fmla="*/ 22 h 433"/>
                  <a:gd name="T22" fmla="*/ 11 w 193"/>
                  <a:gd name="T23" fmla="*/ 431 h 433"/>
                  <a:gd name="T24" fmla="*/ 11 w 193"/>
                  <a:gd name="T25" fmla="*/ 431 h 433"/>
                  <a:gd name="T26" fmla="*/ 2 w 193"/>
                  <a:gd name="T27" fmla="*/ 426 h 433"/>
                  <a:gd name="T28" fmla="*/ 2 w 193"/>
                  <a:gd name="T29" fmla="*/ 426 h 433"/>
                  <a:gd name="T30" fmla="*/ 6 w 193"/>
                  <a:gd name="T31" fmla="*/ 412 h 433"/>
                  <a:gd name="T32" fmla="*/ 6 w 193"/>
                  <a:gd name="T33" fmla="*/ 412 h 433"/>
                  <a:gd name="T34" fmla="*/ 88 w 193"/>
                  <a:gd name="T35" fmla="*/ 342 h 433"/>
                  <a:gd name="T36" fmla="*/ 88 w 193"/>
                  <a:gd name="T37" fmla="*/ 342 h 433"/>
                  <a:gd name="T38" fmla="*/ 23 w 193"/>
                  <a:gd name="T39" fmla="*/ 140 h 433"/>
                  <a:gd name="T40" fmla="*/ 23 w 193"/>
                  <a:gd name="T41" fmla="*/ 140 h 433"/>
                  <a:gd name="T42" fmla="*/ 103 w 193"/>
                  <a:gd name="T43" fmla="*/ 2 h 433"/>
                  <a:gd name="T44" fmla="*/ 103 w 193"/>
                  <a:gd name="T45" fmla="*/ 2 h 433"/>
                  <a:gd name="T46" fmla="*/ 172 w 193"/>
                  <a:gd name="T47" fmla="*/ 107 h 433"/>
                  <a:gd name="T48" fmla="*/ 172 w 193"/>
                  <a:gd name="T49" fmla="*/ 107 h 433"/>
                  <a:gd name="T50" fmla="*/ 114 w 193"/>
                  <a:gd name="T51" fmla="*/ 342 h 433"/>
                  <a:gd name="T52" fmla="*/ 114 w 193"/>
                  <a:gd name="T53" fmla="*/ 342 h 433"/>
                  <a:gd name="T54" fmla="*/ 186 w 193"/>
                  <a:gd name="T55" fmla="*/ 411 h 433"/>
                  <a:gd name="T56" fmla="*/ 186 w 193"/>
                  <a:gd name="T57" fmla="*/ 411 h 433"/>
                  <a:gd name="T58" fmla="*/ 188 w 193"/>
                  <a:gd name="T59" fmla="*/ 426 h 433"/>
                  <a:gd name="T60" fmla="*/ 188 w 193"/>
                  <a:gd name="T61" fmla="*/ 426 h 433"/>
                  <a:gd name="T62" fmla="*/ 174 w 193"/>
                  <a:gd name="T63" fmla="*/ 429 h 433"/>
                  <a:gd name="T64" fmla="*/ 174 w 193"/>
                  <a:gd name="T65" fmla="*/ 429 h 433"/>
                  <a:gd name="T66" fmla="*/ 100 w 193"/>
                  <a:gd name="T67" fmla="*/ 359 h 433"/>
                  <a:gd name="T68" fmla="*/ 100 w 193"/>
                  <a:gd name="T69" fmla="*/ 359 h 433"/>
                  <a:gd name="T70" fmla="*/ 100 w 193"/>
                  <a:gd name="T71" fmla="*/ 360 h 433"/>
                  <a:gd name="T72" fmla="*/ 100 w 193"/>
                  <a:gd name="T73" fmla="*/ 360 h 433"/>
                  <a:gd name="T74" fmla="*/ 15 w 193"/>
                  <a:gd name="T75" fmla="*/ 430 h 433"/>
                  <a:gd name="T76" fmla="*/ 15 w 193"/>
                  <a:gd name="T77" fmla="*/ 430 h 433"/>
                  <a:gd name="T78" fmla="*/ 11 w 193"/>
                  <a:gd name="T79" fmla="*/ 43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3" h="433">
                    <a:moveTo>
                      <a:pt x="104" y="22"/>
                    </a:moveTo>
                    <a:lnTo>
                      <a:pt x="104" y="22"/>
                    </a:lnTo>
                    <a:lnTo>
                      <a:pt x="103" y="22"/>
                    </a:lnTo>
                    <a:lnTo>
                      <a:pt x="103" y="22"/>
                    </a:lnTo>
                    <a:cubicBezTo>
                      <a:pt x="75" y="23"/>
                      <a:pt x="44" y="67"/>
                      <a:pt x="43" y="140"/>
                    </a:cubicBezTo>
                    <a:lnTo>
                      <a:pt x="43" y="140"/>
                    </a:lnTo>
                    <a:cubicBezTo>
                      <a:pt x="43" y="201"/>
                      <a:pt x="65" y="268"/>
                      <a:pt x="101" y="323"/>
                    </a:cubicBezTo>
                    <a:lnTo>
                      <a:pt x="101" y="323"/>
                    </a:lnTo>
                    <a:cubicBezTo>
                      <a:pt x="132" y="276"/>
                      <a:pt x="157" y="207"/>
                      <a:pt x="152" y="108"/>
                    </a:cubicBezTo>
                    <a:lnTo>
                      <a:pt x="152" y="108"/>
                    </a:lnTo>
                    <a:cubicBezTo>
                      <a:pt x="148" y="48"/>
                      <a:pt x="125" y="22"/>
                      <a:pt x="104" y="22"/>
                    </a:cubicBezTo>
                    <a:close/>
                    <a:moveTo>
                      <a:pt x="11" y="431"/>
                    </a:moveTo>
                    <a:lnTo>
                      <a:pt x="11" y="431"/>
                    </a:lnTo>
                    <a:cubicBezTo>
                      <a:pt x="8" y="431"/>
                      <a:pt x="4" y="430"/>
                      <a:pt x="2" y="426"/>
                    </a:cubicBezTo>
                    <a:lnTo>
                      <a:pt x="2" y="426"/>
                    </a:lnTo>
                    <a:cubicBezTo>
                      <a:pt x="0" y="421"/>
                      <a:pt x="1" y="415"/>
                      <a:pt x="6" y="412"/>
                    </a:cubicBezTo>
                    <a:lnTo>
                      <a:pt x="6" y="412"/>
                    </a:lnTo>
                    <a:cubicBezTo>
                      <a:pt x="10" y="410"/>
                      <a:pt x="51" y="391"/>
                      <a:pt x="88" y="342"/>
                    </a:cubicBezTo>
                    <a:lnTo>
                      <a:pt x="88" y="342"/>
                    </a:lnTo>
                    <a:cubicBezTo>
                      <a:pt x="47" y="282"/>
                      <a:pt x="22" y="209"/>
                      <a:pt x="23" y="140"/>
                    </a:cubicBezTo>
                    <a:lnTo>
                      <a:pt x="23" y="140"/>
                    </a:lnTo>
                    <a:cubicBezTo>
                      <a:pt x="24" y="50"/>
                      <a:pt x="64" y="2"/>
                      <a:pt x="103" y="2"/>
                    </a:cubicBezTo>
                    <a:lnTo>
                      <a:pt x="103" y="2"/>
                    </a:lnTo>
                    <a:cubicBezTo>
                      <a:pt x="132" y="0"/>
                      <a:pt x="168" y="27"/>
                      <a:pt x="172" y="107"/>
                    </a:cubicBezTo>
                    <a:lnTo>
                      <a:pt x="172" y="107"/>
                    </a:lnTo>
                    <a:cubicBezTo>
                      <a:pt x="179" y="217"/>
                      <a:pt x="147" y="294"/>
                      <a:pt x="114" y="342"/>
                    </a:cubicBezTo>
                    <a:lnTo>
                      <a:pt x="114" y="342"/>
                    </a:lnTo>
                    <a:cubicBezTo>
                      <a:pt x="135" y="370"/>
                      <a:pt x="159" y="393"/>
                      <a:pt x="186" y="411"/>
                    </a:cubicBezTo>
                    <a:lnTo>
                      <a:pt x="186" y="411"/>
                    </a:lnTo>
                    <a:cubicBezTo>
                      <a:pt x="191" y="415"/>
                      <a:pt x="192" y="421"/>
                      <a:pt x="188" y="426"/>
                    </a:cubicBezTo>
                    <a:lnTo>
                      <a:pt x="188" y="426"/>
                    </a:lnTo>
                    <a:cubicBezTo>
                      <a:pt x="186" y="430"/>
                      <a:pt x="179" y="432"/>
                      <a:pt x="174" y="429"/>
                    </a:cubicBezTo>
                    <a:lnTo>
                      <a:pt x="174" y="429"/>
                    </a:lnTo>
                    <a:cubicBezTo>
                      <a:pt x="147" y="410"/>
                      <a:pt x="122" y="386"/>
                      <a:pt x="100" y="359"/>
                    </a:cubicBezTo>
                    <a:lnTo>
                      <a:pt x="100" y="359"/>
                    </a:lnTo>
                    <a:lnTo>
                      <a:pt x="100" y="360"/>
                    </a:lnTo>
                    <a:lnTo>
                      <a:pt x="100" y="360"/>
                    </a:lnTo>
                    <a:cubicBezTo>
                      <a:pt x="60" y="410"/>
                      <a:pt x="17" y="430"/>
                      <a:pt x="15" y="430"/>
                    </a:cubicBezTo>
                    <a:lnTo>
                      <a:pt x="15" y="430"/>
                    </a:lnTo>
                    <a:cubicBezTo>
                      <a:pt x="15" y="431"/>
                      <a:pt x="12" y="431"/>
                      <a:pt x="11" y="43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24">
                <a:extLst>
                  <a:ext uri="{FF2B5EF4-FFF2-40B4-BE49-F238E27FC236}">
                    <a16:creationId xmlns:a16="http://schemas.microsoft.com/office/drawing/2014/main" id="{D796C132-B1E2-4850-85AA-E4B3275D3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1857" y="6537596"/>
                <a:ext cx="343563" cy="239337"/>
              </a:xfrm>
              <a:custGeom>
                <a:avLst/>
                <a:gdLst>
                  <a:gd name="T0" fmla="*/ 21 w 394"/>
                  <a:gd name="T1" fmla="*/ 168 h 275"/>
                  <a:gd name="T2" fmla="*/ 114 w 394"/>
                  <a:gd name="T3" fmla="*/ 168 h 275"/>
                  <a:gd name="T4" fmla="*/ 114 w 394"/>
                  <a:gd name="T5" fmla="*/ 168 h 275"/>
                  <a:gd name="T6" fmla="*/ 124 w 394"/>
                  <a:gd name="T7" fmla="*/ 179 h 275"/>
                  <a:gd name="T8" fmla="*/ 124 w 394"/>
                  <a:gd name="T9" fmla="*/ 179 h 275"/>
                  <a:gd name="T10" fmla="*/ 199 w 394"/>
                  <a:gd name="T11" fmla="*/ 253 h 275"/>
                  <a:gd name="T12" fmla="*/ 199 w 394"/>
                  <a:gd name="T13" fmla="*/ 253 h 275"/>
                  <a:gd name="T14" fmla="*/ 274 w 394"/>
                  <a:gd name="T15" fmla="*/ 179 h 275"/>
                  <a:gd name="T16" fmla="*/ 274 w 394"/>
                  <a:gd name="T17" fmla="*/ 179 h 275"/>
                  <a:gd name="T18" fmla="*/ 285 w 394"/>
                  <a:gd name="T19" fmla="*/ 168 h 275"/>
                  <a:gd name="T20" fmla="*/ 374 w 394"/>
                  <a:gd name="T21" fmla="*/ 168 h 275"/>
                  <a:gd name="T22" fmla="*/ 374 w 394"/>
                  <a:gd name="T23" fmla="*/ 20 h 275"/>
                  <a:gd name="T24" fmla="*/ 21 w 394"/>
                  <a:gd name="T25" fmla="*/ 20 h 275"/>
                  <a:gd name="T26" fmla="*/ 21 w 394"/>
                  <a:gd name="T27" fmla="*/ 168 h 275"/>
                  <a:gd name="T28" fmla="*/ 199 w 394"/>
                  <a:gd name="T29" fmla="*/ 274 h 275"/>
                  <a:gd name="T30" fmla="*/ 199 w 394"/>
                  <a:gd name="T31" fmla="*/ 274 h 275"/>
                  <a:gd name="T32" fmla="*/ 104 w 394"/>
                  <a:gd name="T33" fmla="*/ 189 h 275"/>
                  <a:gd name="T34" fmla="*/ 11 w 394"/>
                  <a:gd name="T35" fmla="*/ 189 h 275"/>
                  <a:gd name="T36" fmla="*/ 11 w 394"/>
                  <a:gd name="T37" fmla="*/ 189 h 275"/>
                  <a:gd name="T38" fmla="*/ 0 w 394"/>
                  <a:gd name="T39" fmla="*/ 179 h 275"/>
                  <a:gd name="T40" fmla="*/ 0 w 394"/>
                  <a:gd name="T41" fmla="*/ 10 h 275"/>
                  <a:gd name="T42" fmla="*/ 0 w 394"/>
                  <a:gd name="T43" fmla="*/ 10 h 275"/>
                  <a:gd name="T44" fmla="*/ 11 w 394"/>
                  <a:gd name="T45" fmla="*/ 0 h 275"/>
                  <a:gd name="T46" fmla="*/ 383 w 394"/>
                  <a:gd name="T47" fmla="*/ 0 h 275"/>
                  <a:gd name="T48" fmla="*/ 383 w 394"/>
                  <a:gd name="T49" fmla="*/ 0 h 275"/>
                  <a:gd name="T50" fmla="*/ 393 w 394"/>
                  <a:gd name="T51" fmla="*/ 10 h 275"/>
                  <a:gd name="T52" fmla="*/ 393 w 394"/>
                  <a:gd name="T53" fmla="*/ 179 h 275"/>
                  <a:gd name="T54" fmla="*/ 393 w 394"/>
                  <a:gd name="T55" fmla="*/ 179 h 275"/>
                  <a:gd name="T56" fmla="*/ 383 w 394"/>
                  <a:gd name="T57" fmla="*/ 189 h 275"/>
                  <a:gd name="T58" fmla="*/ 294 w 394"/>
                  <a:gd name="T59" fmla="*/ 189 h 275"/>
                  <a:gd name="T60" fmla="*/ 294 w 394"/>
                  <a:gd name="T61" fmla="*/ 189 h 275"/>
                  <a:gd name="T62" fmla="*/ 199 w 394"/>
                  <a:gd name="T63" fmla="*/ 27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94" h="275">
                    <a:moveTo>
                      <a:pt x="21" y="168"/>
                    </a:moveTo>
                    <a:lnTo>
                      <a:pt x="114" y="168"/>
                    </a:lnTo>
                    <a:lnTo>
                      <a:pt x="114" y="168"/>
                    </a:lnTo>
                    <a:cubicBezTo>
                      <a:pt x="119" y="168"/>
                      <a:pt x="124" y="173"/>
                      <a:pt x="124" y="179"/>
                    </a:cubicBezTo>
                    <a:lnTo>
                      <a:pt x="124" y="179"/>
                    </a:lnTo>
                    <a:cubicBezTo>
                      <a:pt x="124" y="221"/>
                      <a:pt x="159" y="253"/>
                      <a:pt x="199" y="253"/>
                    </a:cubicBezTo>
                    <a:lnTo>
                      <a:pt x="199" y="253"/>
                    </a:lnTo>
                    <a:cubicBezTo>
                      <a:pt x="240" y="253"/>
                      <a:pt x="274" y="221"/>
                      <a:pt x="274" y="179"/>
                    </a:cubicBezTo>
                    <a:lnTo>
                      <a:pt x="274" y="179"/>
                    </a:lnTo>
                    <a:cubicBezTo>
                      <a:pt x="274" y="173"/>
                      <a:pt x="279" y="168"/>
                      <a:pt x="285" y="168"/>
                    </a:cubicBezTo>
                    <a:lnTo>
                      <a:pt x="374" y="168"/>
                    </a:lnTo>
                    <a:lnTo>
                      <a:pt x="374" y="20"/>
                    </a:lnTo>
                    <a:lnTo>
                      <a:pt x="21" y="20"/>
                    </a:lnTo>
                    <a:lnTo>
                      <a:pt x="21" y="168"/>
                    </a:lnTo>
                    <a:close/>
                    <a:moveTo>
                      <a:pt x="199" y="274"/>
                    </a:moveTo>
                    <a:lnTo>
                      <a:pt x="199" y="274"/>
                    </a:lnTo>
                    <a:cubicBezTo>
                      <a:pt x="150" y="274"/>
                      <a:pt x="110" y="237"/>
                      <a:pt x="104" y="189"/>
                    </a:cubicBezTo>
                    <a:lnTo>
                      <a:pt x="11" y="189"/>
                    </a:lnTo>
                    <a:lnTo>
                      <a:pt x="11" y="189"/>
                    </a:lnTo>
                    <a:cubicBezTo>
                      <a:pt x="4" y="189"/>
                      <a:pt x="0" y="185"/>
                      <a:pt x="0" y="17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1" y="0"/>
                    </a:cubicBezTo>
                    <a:lnTo>
                      <a:pt x="383" y="0"/>
                    </a:lnTo>
                    <a:lnTo>
                      <a:pt x="383" y="0"/>
                    </a:lnTo>
                    <a:cubicBezTo>
                      <a:pt x="389" y="0"/>
                      <a:pt x="393" y="5"/>
                      <a:pt x="393" y="10"/>
                    </a:cubicBezTo>
                    <a:lnTo>
                      <a:pt x="393" y="179"/>
                    </a:lnTo>
                    <a:lnTo>
                      <a:pt x="393" y="179"/>
                    </a:lnTo>
                    <a:cubicBezTo>
                      <a:pt x="393" y="185"/>
                      <a:pt x="389" y="189"/>
                      <a:pt x="383" y="189"/>
                    </a:cubicBezTo>
                    <a:lnTo>
                      <a:pt x="294" y="189"/>
                    </a:lnTo>
                    <a:lnTo>
                      <a:pt x="294" y="189"/>
                    </a:lnTo>
                    <a:cubicBezTo>
                      <a:pt x="289" y="237"/>
                      <a:pt x="248" y="274"/>
                      <a:pt x="199" y="2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25">
                <a:extLst>
                  <a:ext uri="{FF2B5EF4-FFF2-40B4-BE49-F238E27FC236}">
                    <a16:creationId xmlns:a16="http://schemas.microsoft.com/office/drawing/2014/main" id="{EE774A20-B97C-488E-85DB-BD864EBC3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9577" y="6545316"/>
                <a:ext cx="328122" cy="223896"/>
              </a:xfrm>
              <a:custGeom>
                <a:avLst/>
                <a:gdLst>
                  <a:gd name="T0" fmla="*/ 372 w 373"/>
                  <a:gd name="T1" fmla="*/ 0 h 255"/>
                  <a:gd name="T2" fmla="*/ 0 w 373"/>
                  <a:gd name="T3" fmla="*/ 0 h 255"/>
                  <a:gd name="T4" fmla="*/ 0 w 373"/>
                  <a:gd name="T5" fmla="*/ 169 h 255"/>
                  <a:gd name="T6" fmla="*/ 103 w 373"/>
                  <a:gd name="T7" fmla="*/ 169 h 255"/>
                  <a:gd name="T8" fmla="*/ 103 w 373"/>
                  <a:gd name="T9" fmla="*/ 169 h 255"/>
                  <a:gd name="T10" fmla="*/ 188 w 373"/>
                  <a:gd name="T11" fmla="*/ 254 h 255"/>
                  <a:gd name="T12" fmla="*/ 188 w 373"/>
                  <a:gd name="T13" fmla="*/ 254 h 255"/>
                  <a:gd name="T14" fmla="*/ 274 w 373"/>
                  <a:gd name="T15" fmla="*/ 169 h 255"/>
                  <a:gd name="T16" fmla="*/ 372 w 373"/>
                  <a:gd name="T17" fmla="*/ 169 h 255"/>
                  <a:gd name="T18" fmla="*/ 372 w 373"/>
                  <a:gd name="T19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3" h="255">
                    <a:moveTo>
                      <a:pt x="372" y="0"/>
                    </a:moveTo>
                    <a:lnTo>
                      <a:pt x="0" y="0"/>
                    </a:lnTo>
                    <a:lnTo>
                      <a:pt x="0" y="169"/>
                    </a:lnTo>
                    <a:lnTo>
                      <a:pt x="103" y="169"/>
                    </a:lnTo>
                    <a:lnTo>
                      <a:pt x="103" y="169"/>
                    </a:lnTo>
                    <a:cubicBezTo>
                      <a:pt x="103" y="215"/>
                      <a:pt x="141" y="254"/>
                      <a:pt x="188" y="254"/>
                    </a:cubicBezTo>
                    <a:lnTo>
                      <a:pt x="188" y="254"/>
                    </a:lnTo>
                    <a:cubicBezTo>
                      <a:pt x="235" y="254"/>
                      <a:pt x="274" y="215"/>
                      <a:pt x="274" y="169"/>
                    </a:cubicBezTo>
                    <a:lnTo>
                      <a:pt x="372" y="169"/>
                    </a:lnTo>
                    <a:lnTo>
                      <a:pt x="372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4D87B621-6C5E-4C2A-B3D3-79CDF085D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1856" y="6610942"/>
                <a:ext cx="342692" cy="91770"/>
              </a:xfrm>
              <a:custGeom>
                <a:avLst/>
                <a:gdLst>
                  <a:gd name="connsiteX0" fmla="*/ 228426 w 342692"/>
                  <a:gd name="connsiteY0" fmla="*/ 73344 h 91770"/>
                  <a:gd name="connsiteX1" fmla="*/ 249406 w 342692"/>
                  <a:gd name="connsiteY1" fmla="*/ 73344 h 91770"/>
                  <a:gd name="connsiteX2" fmla="*/ 257798 w 342692"/>
                  <a:gd name="connsiteY2" fmla="*/ 82996 h 91770"/>
                  <a:gd name="connsiteX3" fmla="*/ 249406 w 342692"/>
                  <a:gd name="connsiteY3" fmla="*/ 91770 h 91770"/>
                  <a:gd name="connsiteX4" fmla="*/ 228426 w 342692"/>
                  <a:gd name="connsiteY4" fmla="*/ 91770 h 91770"/>
                  <a:gd name="connsiteX5" fmla="*/ 220036 w 342692"/>
                  <a:gd name="connsiteY5" fmla="*/ 82996 h 91770"/>
                  <a:gd name="connsiteX6" fmla="*/ 228426 w 342692"/>
                  <a:gd name="connsiteY6" fmla="*/ 73344 h 91770"/>
                  <a:gd name="connsiteX7" fmla="*/ 89644 w 342692"/>
                  <a:gd name="connsiteY7" fmla="*/ 73344 h 91770"/>
                  <a:gd name="connsiteX8" fmla="*/ 132536 w 342692"/>
                  <a:gd name="connsiteY8" fmla="*/ 73344 h 91770"/>
                  <a:gd name="connsiteX9" fmla="*/ 141972 w 342692"/>
                  <a:gd name="connsiteY9" fmla="*/ 82996 h 91770"/>
                  <a:gd name="connsiteX10" fmla="*/ 132536 w 342692"/>
                  <a:gd name="connsiteY10" fmla="*/ 91770 h 91770"/>
                  <a:gd name="connsiteX11" fmla="*/ 89644 w 342692"/>
                  <a:gd name="connsiteY11" fmla="*/ 91770 h 91770"/>
                  <a:gd name="connsiteX12" fmla="*/ 81064 w 342692"/>
                  <a:gd name="connsiteY12" fmla="*/ 82996 h 91770"/>
                  <a:gd name="connsiteX13" fmla="*/ 89644 w 342692"/>
                  <a:gd name="connsiteY13" fmla="*/ 73344 h 91770"/>
                  <a:gd name="connsiteX14" fmla="*/ 9592 w 342692"/>
                  <a:gd name="connsiteY14" fmla="*/ 0 h 91770"/>
                  <a:gd name="connsiteX15" fmla="*/ 333972 w 342692"/>
                  <a:gd name="connsiteY15" fmla="*/ 0 h 91770"/>
                  <a:gd name="connsiteX16" fmla="*/ 342692 w 342692"/>
                  <a:gd name="connsiteY16" fmla="*/ 9650 h 91770"/>
                  <a:gd name="connsiteX17" fmla="*/ 333972 w 342692"/>
                  <a:gd name="connsiteY17" fmla="*/ 18423 h 91770"/>
                  <a:gd name="connsiteX18" fmla="*/ 9592 w 342692"/>
                  <a:gd name="connsiteY18" fmla="*/ 18423 h 91770"/>
                  <a:gd name="connsiteX19" fmla="*/ 0 w 342692"/>
                  <a:gd name="connsiteY19" fmla="*/ 9650 h 91770"/>
                  <a:gd name="connsiteX20" fmla="*/ 9592 w 342692"/>
                  <a:gd name="connsiteY20" fmla="*/ 0 h 9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692" h="91770">
                    <a:moveTo>
                      <a:pt x="228426" y="73344"/>
                    </a:moveTo>
                    <a:lnTo>
                      <a:pt x="249406" y="73344"/>
                    </a:lnTo>
                    <a:cubicBezTo>
                      <a:pt x="254442" y="73344"/>
                      <a:pt x="257798" y="77731"/>
                      <a:pt x="257798" y="82996"/>
                    </a:cubicBezTo>
                    <a:cubicBezTo>
                      <a:pt x="257798" y="88260"/>
                      <a:pt x="254442" y="91770"/>
                      <a:pt x="249406" y="91770"/>
                    </a:cubicBezTo>
                    <a:lnTo>
                      <a:pt x="228426" y="91770"/>
                    </a:lnTo>
                    <a:cubicBezTo>
                      <a:pt x="224230" y="91770"/>
                      <a:pt x="220036" y="88260"/>
                      <a:pt x="220036" y="82996"/>
                    </a:cubicBezTo>
                    <a:cubicBezTo>
                      <a:pt x="220036" y="77731"/>
                      <a:pt x="224230" y="73344"/>
                      <a:pt x="228426" y="73344"/>
                    </a:cubicBezTo>
                    <a:close/>
                    <a:moveTo>
                      <a:pt x="89644" y="73344"/>
                    </a:moveTo>
                    <a:lnTo>
                      <a:pt x="132536" y="73344"/>
                    </a:lnTo>
                    <a:cubicBezTo>
                      <a:pt x="136824" y="73344"/>
                      <a:pt x="141972" y="77731"/>
                      <a:pt x="141972" y="82996"/>
                    </a:cubicBezTo>
                    <a:cubicBezTo>
                      <a:pt x="141972" y="88260"/>
                      <a:pt x="136824" y="91770"/>
                      <a:pt x="132536" y="91770"/>
                    </a:cubicBezTo>
                    <a:lnTo>
                      <a:pt x="89644" y="91770"/>
                    </a:lnTo>
                    <a:cubicBezTo>
                      <a:pt x="85354" y="91770"/>
                      <a:pt x="81064" y="88260"/>
                      <a:pt x="81064" y="82996"/>
                    </a:cubicBezTo>
                    <a:cubicBezTo>
                      <a:pt x="81064" y="77731"/>
                      <a:pt x="85354" y="73344"/>
                      <a:pt x="89644" y="73344"/>
                    </a:cubicBezTo>
                    <a:close/>
                    <a:moveTo>
                      <a:pt x="9592" y="0"/>
                    </a:moveTo>
                    <a:lnTo>
                      <a:pt x="333972" y="0"/>
                    </a:lnTo>
                    <a:cubicBezTo>
                      <a:pt x="338332" y="0"/>
                      <a:pt x="342692" y="4387"/>
                      <a:pt x="342692" y="9650"/>
                    </a:cubicBezTo>
                    <a:cubicBezTo>
                      <a:pt x="342692" y="14037"/>
                      <a:pt x="338332" y="18423"/>
                      <a:pt x="333972" y="18423"/>
                    </a:cubicBezTo>
                    <a:lnTo>
                      <a:pt x="9592" y="18423"/>
                    </a:lnTo>
                    <a:cubicBezTo>
                      <a:pt x="3488" y="18423"/>
                      <a:pt x="0" y="14037"/>
                      <a:pt x="0" y="9650"/>
                    </a:cubicBezTo>
                    <a:cubicBezTo>
                      <a:pt x="0" y="4387"/>
                      <a:pt x="3488" y="0"/>
                      <a:pt x="95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373" name="Freeform 129">
              <a:extLst>
                <a:ext uri="{FF2B5EF4-FFF2-40B4-BE49-F238E27FC236}">
                  <a16:creationId xmlns:a16="http://schemas.microsoft.com/office/drawing/2014/main" id="{5CF9BFF4-F0E6-4D9F-B8EF-BF99297FF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7074" y="5155617"/>
              <a:ext cx="1586575" cy="19303"/>
            </a:xfrm>
            <a:custGeom>
              <a:avLst/>
              <a:gdLst>
                <a:gd name="T0" fmla="*/ 1799 w 1811"/>
                <a:gd name="T1" fmla="*/ 21 h 22"/>
                <a:gd name="T2" fmla="*/ 10 w 1811"/>
                <a:gd name="T3" fmla="*/ 21 h 22"/>
                <a:gd name="T4" fmla="*/ 10 w 1811"/>
                <a:gd name="T5" fmla="*/ 21 h 22"/>
                <a:gd name="T6" fmla="*/ 0 w 1811"/>
                <a:gd name="T7" fmla="*/ 10 h 22"/>
                <a:gd name="T8" fmla="*/ 0 w 1811"/>
                <a:gd name="T9" fmla="*/ 10 h 22"/>
                <a:gd name="T10" fmla="*/ 10 w 1811"/>
                <a:gd name="T11" fmla="*/ 0 h 22"/>
                <a:gd name="T12" fmla="*/ 1799 w 1811"/>
                <a:gd name="T13" fmla="*/ 0 h 22"/>
                <a:gd name="T14" fmla="*/ 1799 w 1811"/>
                <a:gd name="T15" fmla="*/ 0 h 22"/>
                <a:gd name="T16" fmla="*/ 1810 w 1811"/>
                <a:gd name="T17" fmla="*/ 10 h 22"/>
                <a:gd name="T18" fmla="*/ 1810 w 1811"/>
                <a:gd name="T19" fmla="*/ 10 h 22"/>
                <a:gd name="T20" fmla="*/ 1799 w 1811"/>
                <a:gd name="T2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1" h="22">
                  <a:moveTo>
                    <a:pt x="1799" y="21"/>
                  </a:moveTo>
                  <a:lnTo>
                    <a:pt x="10" y="21"/>
                  </a:lnTo>
                  <a:lnTo>
                    <a:pt x="10" y="21"/>
                  </a:lnTo>
                  <a:cubicBezTo>
                    <a:pt x="4" y="21"/>
                    <a:pt x="0" y="17"/>
                    <a:pt x="0" y="10"/>
                  </a:cubicBezTo>
                  <a:lnTo>
                    <a:pt x="0" y="10"/>
                  </a:lnTo>
                  <a:cubicBezTo>
                    <a:pt x="0" y="4"/>
                    <a:pt x="4" y="0"/>
                    <a:pt x="10" y="0"/>
                  </a:cubicBezTo>
                  <a:lnTo>
                    <a:pt x="1799" y="0"/>
                  </a:lnTo>
                  <a:lnTo>
                    <a:pt x="1799" y="0"/>
                  </a:lnTo>
                  <a:cubicBezTo>
                    <a:pt x="1805" y="0"/>
                    <a:pt x="1810" y="4"/>
                    <a:pt x="1810" y="10"/>
                  </a:cubicBezTo>
                  <a:lnTo>
                    <a:pt x="1810" y="10"/>
                  </a:lnTo>
                  <a:cubicBezTo>
                    <a:pt x="1810" y="17"/>
                    <a:pt x="1805" y="21"/>
                    <a:pt x="1799" y="2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7C6EDDED-C923-4D40-B399-C338FB580BA9}"/>
                </a:ext>
              </a:extLst>
            </p:cNvPr>
            <p:cNvGrpSpPr/>
            <p:nvPr/>
          </p:nvGrpSpPr>
          <p:grpSpPr>
            <a:xfrm>
              <a:off x="16722721" y="4920141"/>
              <a:ext cx="1308635" cy="1308633"/>
              <a:chOff x="16722721" y="4920141"/>
              <a:chExt cx="1308635" cy="1308633"/>
            </a:xfrm>
          </p:grpSpPr>
          <p:sp>
            <p:nvSpPr>
              <p:cNvPr id="380" name="Freeform 76">
                <a:extLst>
                  <a:ext uri="{FF2B5EF4-FFF2-40B4-BE49-F238E27FC236}">
                    <a16:creationId xmlns:a16="http://schemas.microsoft.com/office/drawing/2014/main" id="{08A75BA5-C34B-45C3-9C4A-53558FC39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4303" y="4931721"/>
                <a:ext cx="1289332" cy="1289333"/>
              </a:xfrm>
              <a:custGeom>
                <a:avLst/>
                <a:gdLst>
                  <a:gd name="T0" fmla="*/ 1298 w 1474"/>
                  <a:gd name="T1" fmla="*/ 1472 h 1473"/>
                  <a:gd name="T2" fmla="*/ 737 w 1474"/>
                  <a:gd name="T3" fmla="*/ 1472 h 1473"/>
                  <a:gd name="T4" fmla="*/ 176 w 1474"/>
                  <a:gd name="T5" fmla="*/ 1472 h 1473"/>
                  <a:gd name="T6" fmla="*/ 176 w 1474"/>
                  <a:gd name="T7" fmla="*/ 1472 h 1473"/>
                  <a:gd name="T8" fmla="*/ 52 w 1474"/>
                  <a:gd name="T9" fmla="*/ 1421 h 1473"/>
                  <a:gd name="T10" fmla="*/ 52 w 1474"/>
                  <a:gd name="T11" fmla="*/ 1421 h 1473"/>
                  <a:gd name="T12" fmla="*/ 0 w 1474"/>
                  <a:gd name="T13" fmla="*/ 1296 h 1473"/>
                  <a:gd name="T14" fmla="*/ 0 w 1474"/>
                  <a:gd name="T15" fmla="*/ 736 h 1473"/>
                  <a:gd name="T16" fmla="*/ 0 w 1474"/>
                  <a:gd name="T17" fmla="*/ 175 h 1473"/>
                  <a:gd name="T18" fmla="*/ 0 w 1474"/>
                  <a:gd name="T19" fmla="*/ 175 h 1473"/>
                  <a:gd name="T20" fmla="*/ 52 w 1474"/>
                  <a:gd name="T21" fmla="*/ 51 h 1473"/>
                  <a:gd name="T22" fmla="*/ 52 w 1474"/>
                  <a:gd name="T23" fmla="*/ 51 h 1473"/>
                  <a:gd name="T24" fmla="*/ 176 w 1474"/>
                  <a:gd name="T25" fmla="*/ 0 h 1473"/>
                  <a:gd name="T26" fmla="*/ 737 w 1474"/>
                  <a:gd name="T27" fmla="*/ 0 h 1473"/>
                  <a:gd name="T28" fmla="*/ 1298 w 1474"/>
                  <a:gd name="T29" fmla="*/ 0 h 1473"/>
                  <a:gd name="T30" fmla="*/ 1298 w 1474"/>
                  <a:gd name="T31" fmla="*/ 0 h 1473"/>
                  <a:gd name="T32" fmla="*/ 1422 w 1474"/>
                  <a:gd name="T33" fmla="*/ 51 h 1473"/>
                  <a:gd name="T34" fmla="*/ 1422 w 1474"/>
                  <a:gd name="T35" fmla="*/ 51 h 1473"/>
                  <a:gd name="T36" fmla="*/ 1473 w 1474"/>
                  <a:gd name="T37" fmla="*/ 175 h 1473"/>
                  <a:gd name="T38" fmla="*/ 1473 w 1474"/>
                  <a:gd name="T39" fmla="*/ 736 h 1473"/>
                  <a:gd name="T40" fmla="*/ 1473 w 1474"/>
                  <a:gd name="T41" fmla="*/ 1296 h 1473"/>
                  <a:gd name="T42" fmla="*/ 1473 w 1474"/>
                  <a:gd name="T43" fmla="*/ 1296 h 1473"/>
                  <a:gd name="T44" fmla="*/ 1422 w 1474"/>
                  <a:gd name="T45" fmla="*/ 1421 h 1473"/>
                  <a:gd name="T46" fmla="*/ 1422 w 1474"/>
                  <a:gd name="T47" fmla="*/ 1421 h 1473"/>
                  <a:gd name="T48" fmla="*/ 1298 w 1474"/>
                  <a:gd name="T49" fmla="*/ 1472 h 1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4" h="1473">
                    <a:moveTo>
                      <a:pt x="1298" y="1472"/>
                    </a:moveTo>
                    <a:lnTo>
                      <a:pt x="737" y="1472"/>
                    </a:lnTo>
                    <a:lnTo>
                      <a:pt x="176" y="1472"/>
                    </a:lnTo>
                    <a:lnTo>
                      <a:pt x="176" y="1472"/>
                    </a:lnTo>
                    <a:cubicBezTo>
                      <a:pt x="128" y="1472"/>
                      <a:pt x="83" y="1452"/>
                      <a:pt x="52" y="1421"/>
                    </a:cubicBezTo>
                    <a:lnTo>
                      <a:pt x="52" y="1421"/>
                    </a:lnTo>
                    <a:cubicBezTo>
                      <a:pt x="20" y="1388"/>
                      <a:pt x="0" y="1345"/>
                      <a:pt x="0" y="1296"/>
                    </a:cubicBezTo>
                    <a:lnTo>
                      <a:pt x="0" y="736"/>
                    </a:lnTo>
                    <a:lnTo>
                      <a:pt x="0" y="175"/>
                    </a:lnTo>
                    <a:lnTo>
                      <a:pt x="0" y="175"/>
                    </a:lnTo>
                    <a:cubicBezTo>
                      <a:pt x="0" y="126"/>
                      <a:pt x="20" y="82"/>
                      <a:pt x="52" y="51"/>
                    </a:cubicBezTo>
                    <a:lnTo>
                      <a:pt x="52" y="51"/>
                    </a:lnTo>
                    <a:cubicBezTo>
                      <a:pt x="83" y="19"/>
                      <a:pt x="128" y="0"/>
                      <a:pt x="176" y="0"/>
                    </a:cubicBezTo>
                    <a:lnTo>
                      <a:pt x="737" y="0"/>
                    </a:lnTo>
                    <a:lnTo>
                      <a:pt x="1298" y="0"/>
                    </a:lnTo>
                    <a:lnTo>
                      <a:pt x="1298" y="0"/>
                    </a:lnTo>
                    <a:cubicBezTo>
                      <a:pt x="1346" y="0"/>
                      <a:pt x="1391" y="19"/>
                      <a:pt x="1422" y="51"/>
                    </a:cubicBezTo>
                    <a:lnTo>
                      <a:pt x="1422" y="51"/>
                    </a:lnTo>
                    <a:cubicBezTo>
                      <a:pt x="1454" y="82"/>
                      <a:pt x="1473" y="126"/>
                      <a:pt x="1473" y="175"/>
                    </a:cubicBezTo>
                    <a:lnTo>
                      <a:pt x="1473" y="736"/>
                    </a:lnTo>
                    <a:lnTo>
                      <a:pt x="1473" y="1296"/>
                    </a:lnTo>
                    <a:lnTo>
                      <a:pt x="1473" y="1296"/>
                    </a:lnTo>
                    <a:cubicBezTo>
                      <a:pt x="1473" y="1345"/>
                      <a:pt x="1454" y="1388"/>
                      <a:pt x="1422" y="1421"/>
                    </a:cubicBezTo>
                    <a:lnTo>
                      <a:pt x="1422" y="1421"/>
                    </a:lnTo>
                    <a:cubicBezTo>
                      <a:pt x="1391" y="1452"/>
                      <a:pt x="1346" y="1472"/>
                      <a:pt x="1298" y="14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77">
                <a:extLst>
                  <a:ext uri="{FF2B5EF4-FFF2-40B4-BE49-F238E27FC236}">
                    <a16:creationId xmlns:a16="http://schemas.microsoft.com/office/drawing/2014/main" id="{A0E675D4-EB24-47B3-AD28-3D699EA89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2721" y="4920141"/>
                <a:ext cx="1308635" cy="1308633"/>
              </a:xfrm>
              <a:custGeom>
                <a:avLst/>
                <a:gdLst>
                  <a:gd name="T0" fmla="*/ 186 w 1495"/>
                  <a:gd name="T1" fmla="*/ 20 h 1495"/>
                  <a:gd name="T2" fmla="*/ 186 w 1495"/>
                  <a:gd name="T3" fmla="*/ 20 h 1495"/>
                  <a:gd name="T4" fmla="*/ 69 w 1495"/>
                  <a:gd name="T5" fmla="*/ 69 h 1495"/>
                  <a:gd name="T6" fmla="*/ 69 w 1495"/>
                  <a:gd name="T7" fmla="*/ 69 h 1495"/>
                  <a:gd name="T8" fmla="*/ 21 w 1495"/>
                  <a:gd name="T9" fmla="*/ 186 h 1495"/>
                  <a:gd name="T10" fmla="*/ 21 w 1495"/>
                  <a:gd name="T11" fmla="*/ 1307 h 1495"/>
                  <a:gd name="T12" fmla="*/ 21 w 1495"/>
                  <a:gd name="T13" fmla="*/ 1307 h 1495"/>
                  <a:gd name="T14" fmla="*/ 69 w 1495"/>
                  <a:gd name="T15" fmla="*/ 1425 h 1495"/>
                  <a:gd name="T16" fmla="*/ 69 w 1495"/>
                  <a:gd name="T17" fmla="*/ 1425 h 1495"/>
                  <a:gd name="T18" fmla="*/ 186 w 1495"/>
                  <a:gd name="T19" fmla="*/ 1473 h 1495"/>
                  <a:gd name="T20" fmla="*/ 1308 w 1495"/>
                  <a:gd name="T21" fmla="*/ 1473 h 1495"/>
                  <a:gd name="T22" fmla="*/ 1308 w 1495"/>
                  <a:gd name="T23" fmla="*/ 1473 h 1495"/>
                  <a:gd name="T24" fmla="*/ 1425 w 1495"/>
                  <a:gd name="T25" fmla="*/ 1425 h 1495"/>
                  <a:gd name="T26" fmla="*/ 1425 w 1495"/>
                  <a:gd name="T27" fmla="*/ 1425 h 1495"/>
                  <a:gd name="T28" fmla="*/ 1473 w 1495"/>
                  <a:gd name="T29" fmla="*/ 1307 h 1495"/>
                  <a:gd name="T30" fmla="*/ 1473 w 1495"/>
                  <a:gd name="T31" fmla="*/ 186 h 1495"/>
                  <a:gd name="T32" fmla="*/ 1473 w 1495"/>
                  <a:gd name="T33" fmla="*/ 186 h 1495"/>
                  <a:gd name="T34" fmla="*/ 1425 w 1495"/>
                  <a:gd name="T35" fmla="*/ 69 h 1495"/>
                  <a:gd name="T36" fmla="*/ 1425 w 1495"/>
                  <a:gd name="T37" fmla="*/ 69 h 1495"/>
                  <a:gd name="T38" fmla="*/ 1308 w 1495"/>
                  <a:gd name="T39" fmla="*/ 20 h 1495"/>
                  <a:gd name="T40" fmla="*/ 186 w 1495"/>
                  <a:gd name="T41" fmla="*/ 20 h 1495"/>
                  <a:gd name="T42" fmla="*/ 1308 w 1495"/>
                  <a:gd name="T43" fmla="*/ 1494 h 1495"/>
                  <a:gd name="T44" fmla="*/ 186 w 1495"/>
                  <a:gd name="T45" fmla="*/ 1494 h 1495"/>
                  <a:gd name="T46" fmla="*/ 186 w 1495"/>
                  <a:gd name="T47" fmla="*/ 1494 h 1495"/>
                  <a:gd name="T48" fmla="*/ 54 w 1495"/>
                  <a:gd name="T49" fmla="*/ 1439 h 1495"/>
                  <a:gd name="T50" fmla="*/ 54 w 1495"/>
                  <a:gd name="T51" fmla="*/ 1439 h 1495"/>
                  <a:gd name="T52" fmla="*/ 0 w 1495"/>
                  <a:gd name="T53" fmla="*/ 1307 h 1495"/>
                  <a:gd name="T54" fmla="*/ 0 w 1495"/>
                  <a:gd name="T55" fmla="*/ 186 h 1495"/>
                  <a:gd name="T56" fmla="*/ 0 w 1495"/>
                  <a:gd name="T57" fmla="*/ 186 h 1495"/>
                  <a:gd name="T58" fmla="*/ 54 w 1495"/>
                  <a:gd name="T59" fmla="*/ 54 h 1495"/>
                  <a:gd name="T60" fmla="*/ 54 w 1495"/>
                  <a:gd name="T61" fmla="*/ 54 h 1495"/>
                  <a:gd name="T62" fmla="*/ 186 w 1495"/>
                  <a:gd name="T63" fmla="*/ 0 h 1495"/>
                  <a:gd name="T64" fmla="*/ 1308 w 1495"/>
                  <a:gd name="T65" fmla="*/ 0 h 1495"/>
                  <a:gd name="T66" fmla="*/ 1308 w 1495"/>
                  <a:gd name="T67" fmla="*/ 0 h 1495"/>
                  <a:gd name="T68" fmla="*/ 1439 w 1495"/>
                  <a:gd name="T69" fmla="*/ 54 h 1495"/>
                  <a:gd name="T70" fmla="*/ 1439 w 1495"/>
                  <a:gd name="T71" fmla="*/ 54 h 1495"/>
                  <a:gd name="T72" fmla="*/ 1494 w 1495"/>
                  <a:gd name="T73" fmla="*/ 186 h 1495"/>
                  <a:gd name="T74" fmla="*/ 1494 w 1495"/>
                  <a:gd name="T75" fmla="*/ 1307 h 1495"/>
                  <a:gd name="T76" fmla="*/ 1494 w 1495"/>
                  <a:gd name="T77" fmla="*/ 1307 h 1495"/>
                  <a:gd name="T78" fmla="*/ 1439 w 1495"/>
                  <a:gd name="T79" fmla="*/ 1439 h 1495"/>
                  <a:gd name="T80" fmla="*/ 1439 w 1495"/>
                  <a:gd name="T81" fmla="*/ 1439 h 1495"/>
                  <a:gd name="T82" fmla="*/ 1308 w 1495"/>
                  <a:gd name="T83" fmla="*/ 1494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95" h="1495">
                    <a:moveTo>
                      <a:pt x="186" y="20"/>
                    </a:moveTo>
                    <a:lnTo>
                      <a:pt x="186" y="20"/>
                    </a:lnTo>
                    <a:cubicBezTo>
                      <a:pt x="142" y="20"/>
                      <a:pt x="100" y="38"/>
                      <a:pt x="69" y="69"/>
                    </a:cubicBezTo>
                    <a:lnTo>
                      <a:pt x="69" y="69"/>
                    </a:lnTo>
                    <a:cubicBezTo>
                      <a:pt x="38" y="100"/>
                      <a:pt x="21" y="141"/>
                      <a:pt x="21" y="186"/>
                    </a:cubicBezTo>
                    <a:lnTo>
                      <a:pt x="21" y="1307"/>
                    </a:lnTo>
                    <a:lnTo>
                      <a:pt x="21" y="1307"/>
                    </a:lnTo>
                    <a:cubicBezTo>
                      <a:pt x="21" y="1352"/>
                      <a:pt x="38" y="1393"/>
                      <a:pt x="69" y="1425"/>
                    </a:cubicBezTo>
                    <a:lnTo>
                      <a:pt x="69" y="1425"/>
                    </a:lnTo>
                    <a:cubicBezTo>
                      <a:pt x="100" y="1455"/>
                      <a:pt x="142" y="1473"/>
                      <a:pt x="186" y="1473"/>
                    </a:cubicBezTo>
                    <a:lnTo>
                      <a:pt x="1308" y="1473"/>
                    </a:lnTo>
                    <a:lnTo>
                      <a:pt x="1308" y="1473"/>
                    </a:lnTo>
                    <a:cubicBezTo>
                      <a:pt x="1352" y="1473"/>
                      <a:pt x="1394" y="1455"/>
                      <a:pt x="1425" y="1425"/>
                    </a:cubicBezTo>
                    <a:lnTo>
                      <a:pt x="1425" y="1425"/>
                    </a:lnTo>
                    <a:cubicBezTo>
                      <a:pt x="1456" y="1393"/>
                      <a:pt x="1473" y="1352"/>
                      <a:pt x="1473" y="1307"/>
                    </a:cubicBezTo>
                    <a:lnTo>
                      <a:pt x="1473" y="186"/>
                    </a:lnTo>
                    <a:lnTo>
                      <a:pt x="1473" y="186"/>
                    </a:lnTo>
                    <a:cubicBezTo>
                      <a:pt x="1473" y="141"/>
                      <a:pt x="1456" y="100"/>
                      <a:pt x="1425" y="69"/>
                    </a:cubicBezTo>
                    <a:lnTo>
                      <a:pt x="1425" y="69"/>
                    </a:lnTo>
                    <a:cubicBezTo>
                      <a:pt x="1394" y="38"/>
                      <a:pt x="1352" y="20"/>
                      <a:pt x="1308" y="20"/>
                    </a:cubicBezTo>
                    <a:lnTo>
                      <a:pt x="186" y="20"/>
                    </a:lnTo>
                    <a:close/>
                    <a:moveTo>
                      <a:pt x="1308" y="1494"/>
                    </a:moveTo>
                    <a:lnTo>
                      <a:pt x="186" y="1494"/>
                    </a:lnTo>
                    <a:lnTo>
                      <a:pt x="186" y="1494"/>
                    </a:lnTo>
                    <a:cubicBezTo>
                      <a:pt x="136" y="1494"/>
                      <a:pt x="90" y="1474"/>
                      <a:pt x="54" y="1439"/>
                    </a:cubicBezTo>
                    <a:lnTo>
                      <a:pt x="54" y="1439"/>
                    </a:lnTo>
                    <a:cubicBezTo>
                      <a:pt x="19" y="1404"/>
                      <a:pt x="0" y="1357"/>
                      <a:pt x="0" y="1307"/>
                    </a:cubicBez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6"/>
                      <a:pt x="19" y="90"/>
                      <a:pt x="54" y="54"/>
                    </a:cubicBezTo>
                    <a:lnTo>
                      <a:pt x="54" y="54"/>
                    </a:lnTo>
                    <a:cubicBezTo>
                      <a:pt x="90" y="19"/>
                      <a:pt x="136" y="0"/>
                      <a:pt x="186" y="0"/>
                    </a:cubicBezTo>
                    <a:lnTo>
                      <a:pt x="1308" y="0"/>
                    </a:lnTo>
                    <a:lnTo>
                      <a:pt x="1308" y="0"/>
                    </a:lnTo>
                    <a:cubicBezTo>
                      <a:pt x="1358" y="0"/>
                      <a:pt x="1404" y="19"/>
                      <a:pt x="1439" y="54"/>
                    </a:cubicBezTo>
                    <a:lnTo>
                      <a:pt x="1439" y="54"/>
                    </a:lnTo>
                    <a:cubicBezTo>
                      <a:pt x="1474" y="90"/>
                      <a:pt x="1494" y="136"/>
                      <a:pt x="1494" y="186"/>
                    </a:cubicBezTo>
                    <a:lnTo>
                      <a:pt x="1494" y="1307"/>
                    </a:lnTo>
                    <a:lnTo>
                      <a:pt x="1494" y="1307"/>
                    </a:lnTo>
                    <a:cubicBezTo>
                      <a:pt x="1494" y="1357"/>
                      <a:pt x="1474" y="1404"/>
                      <a:pt x="1439" y="1439"/>
                    </a:cubicBezTo>
                    <a:lnTo>
                      <a:pt x="1439" y="1439"/>
                    </a:lnTo>
                    <a:cubicBezTo>
                      <a:pt x="1404" y="1474"/>
                      <a:pt x="1358" y="1494"/>
                      <a:pt x="1308" y="14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30">
                <a:extLst>
                  <a:ext uri="{FF2B5EF4-FFF2-40B4-BE49-F238E27FC236}">
                    <a16:creationId xmlns:a16="http://schemas.microsoft.com/office/drawing/2014/main" id="{A271A29F-2741-4BEA-BADE-60D9869CE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7317" y="5051390"/>
                <a:ext cx="563600" cy="563600"/>
              </a:xfrm>
              <a:custGeom>
                <a:avLst/>
                <a:gdLst>
                  <a:gd name="T0" fmla="*/ 322 w 645"/>
                  <a:gd name="T1" fmla="*/ 424 h 645"/>
                  <a:gd name="T2" fmla="*/ 221 w 645"/>
                  <a:gd name="T3" fmla="*/ 322 h 645"/>
                  <a:gd name="T4" fmla="*/ 322 w 645"/>
                  <a:gd name="T5" fmla="*/ 220 h 645"/>
                  <a:gd name="T6" fmla="*/ 424 w 645"/>
                  <a:gd name="T7" fmla="*/ 322 h 645"/>
                  <a:gd name="T8" fmla="*/ 633 w 645"/>
                  <a:gd name="T9" fmla="*/ 296 h 645"/>
                  <a:gd name="T10" fmla="*/ 607 w 645"/>
                  <a:gd name="T11" fmla="*/ 284 h 645"/>
                  <a:gd name="T12" fmla="*/ 548 w 645"/>
                  <a:gd name="T13" fmla="*/ 284 h 645"/>
                  <a:gd name="T14" fmla="*/ 550 w 645"/>
                  <a:gd name="T15" fmla="*/ 147 h 645"/>
                  <a:gd name="T16" fmla="*/ 561 w 645"/>
                  <a:gd name="T17" fmla="*/ 121 h 645"/>
                  <a:gd name="T18" fmla="*/ 550 w 645"/>
                  <a:gd name="T19" fmla="*/ 94 h 645"/>
                  <a:gd name="T20" fmla="*/ 523 w 645"/>
                  <a:gd name="T21" fmla="*/ 83 h 645"/>
                  <a:gd name="T22" fmla="*/ 497 w 645"/>
                  <a:gd name="T23" fmla="*/ 94 h 645"/>
                  <a:gd name="T24" fmla="*/ 455 w 645"/>
                  <a:gd name="T25" fmla="*/ 135 h 645"/>
                  <a:gd name="T26" fmla="*/ 360 w 645"/>
                  <a:gd name="T27" fmla="*/ 37 h 645"/>
                  <a:gd name="T28" fmla="*/ 349 w 645"/>
                  <a:gd name="T29" fmla="*/ 11 h 645"/>
                  <a:gd name="T30" fmla="*/ 322 w 645"/>
                  <a:gd name="T31" fmla="*/ 0 h 645"/>
                  <a:gd name="T32" fmla="*/ 296 w 645"/>
                  <a:gd name="T33" fmla="*/ 11 h 645"/>
                  <a:gd name="T34" fmla="*/ 285 w 645"/>
                  <a:gd name="T35" fmla="*/ 37 h 645"/>
                  <a:gd name="T36" fmla="*/ 285 w 645"/>
                  <a:gd name="T37" fmla="*/ 96 h 645"/>
                  <a:gd name="T38" fmla="*/ 148 w 645"/>
                  <a:gd name="T39" fmla="*/ 95 h 645"/>
                  <a:gd name="T40" fmla="*/ 121 w 645"/>
                  <a:gd name="T41" fmla="*/ 83 h 645"/>
                  <a:gd name="T42" fmla="*/ 94 w 645"/>
                  <a:gd name="T43" fmla="*/ 95 h 645"/>
                  <a:gd name="T44" fmla="*/ 84 w 645"/>
                  <a:gd name="T45" fmla="*/ 121 h 645"/>
                  <a:gd name="T46" fmla="*/ 94 w 645"/>
                  <a:gd name="T47" fmla="*/ 147 h 645"/>
                  <a:gd name="T48" fmla="*/ 136 w 645"/>
                  <a:gd name="T49" fmla="*/ 189 h 645"/>
                  <a:gd name="T50" fmla="*/ 38 w 645"/>
                  <a:gd name="T51" fmla="*/ 284 h 645"/>
                  <a:gd name="T52" fmla="*/ 12 w 645"/>
                  <a:gd name="T53" fmla="*/ 296 h 645"/>
                  <a:gd name="T54" fmla="*/ 0 w 645"/>
                  <a:gd name="T55" fmla="*/ 322 h 645"/>
                  <a:gd name="T56" fmla="*/ 12 w 645"/>
                  <a:gd name="T57" fmla="*/ 348 h 645"/>
                  <a:gd name="T58" fmla="*/ 38 w 645"/>
                  <a:gd name="T59" fmla="*/ 359 h 645"/>
                  <a:gd name="T60" fmla="*/ 97 w 645"/>
                  <a:gd name="T61" fmla="*/ 359 h 645"/>
                  <a:gd name="T62" fmla="*/ 94 w 645"/>
                  <a:gd name="T63" fmla="*/ 496 h 645"/>
                  <a:gd name="T64" fmla="*/ 84 w 645"/>
                  <a:gd name="T65" fmla="*/ 523 h 645"/>
                  <a:gd name="T66" fmla="*/ 94 w 645"/>
                  <a:gd name="T67" fmla="*/ 550 h 645"/>
                  <a:gd name="T68" fmla="*/ 121 w 645"/>
                  <a:gd name="T69" fmla="*/ 560 h 645"/>
                  <a:gd name="T70" fmla="*/ 148 w 645"/>
                  <a:gd name="T71" fmla="*/ 550 h 645"/>
                  <a:gd name="T72" fmla="*/ 189 w 645"/>
                  <a:gd name="T73" fmla="*/ 508 h 645"/>
                  <a:gd name="T74" fmla="*/ 285 w 645"/>
                  <a:gd name="T75" fmla="*/ 606 h 645"/>
                  <a:gd name="T76" fmla="*/ 296 w 645"/>
                  <a:gd name="T77" fmla="*/ 633 h 645"/>
                  <a:gd name="T78" fmla="*/ 322 w 645"/>
                  <a:gd name="T79" fmla="*/ 644 h 645"/>
                  <a:gd name="T80" fmla="*/ 349 w 645"/>
                  <a:gd name="T81" fmla="*/ 633 h 645"/>
                  <a:gd name="T82" fmla="*/ 360 w 645"/>
                  <a:gd name="T83" fmla="*/ 606 h 645"/>
                  <a:gd name="T84" fmla="*/ 360 w 645"/>
                  <a:gd name="T85" fmla="*/ 547 h 645"/>
                  <a:gd name="T86" fmla="*/ 497 w 645"/>
                  <a:gd name="T87" fmla="*/ 550 h 645"/>
                  <a:gd name="T88" fmla="*/ 523 w 645"/>
                  <a:gd name="T89" fmla="*/ 560 h 645"/>
                  <a:gd name="T90" fmla="*/ 550 w 645"/>
                  <a:gd name="T91" fmla="*/ 550 h 645"/>
                  <a:gd name="T92" fmla="*/ 561 w 645"/>
                  <a:gd name="T93" fmla="*/ 523 h 645"/>
                  <a:gd name="T94" fmla="*/ 550 w 645"/>
                  <a:gd name="T95" fmla="*/ 496 h 645"/>
                  <a:gd name="T96" fmla="*/ 508 w 645"/>
                  <a:gd name="T97" fmla="*/ 455 h 645"/>
                  <a:gd name="T98" fmla="*/ 607 w 645"/>
                  <a:gd name="T99" fmla="*/ 359 h 645"/>
                  <a:gd name="T100" fmla="*/ 633 w 645"/>
                  <a:gd name="T101" fmla="*/ 348 h 645"/>
                  <a:gd name="T102" fmla="*/ 644 w 645"/>
                  <a:gd name="T103" fmla="*/ 322 h 645"/>
                  <a:gd name="T104" fmla="*/ 633 w 645"/>
                  <a:gd name="T105" fmla="*/ 296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45" h="645">
                    <a:moveTo>
                      <a:pt x="322" y="424"/>
                    </a:moveTo>
                    <a:lnTo>
                      <a:pt x="322" y="424"/>
                    </a:lnTo>
                    <a:cubicBezTo>
                      <a:pt x="266" y="424"/>
                      <a:pt x="221" y="378"/>
                      <a:pt x="221" y="322"/>
                    </a:cubicBezTo>
                    <a:lnTo>
                      <a:pt x="221" y="322"/>
                    </a:lnTo>
                    <a:cubicBezTo>
                      <a:pt x="221" y="265"/>
                      <a:pt x="266" y="220"/>
                      <a:pt x="322" y="220"/>
                    </a:cubicBezTo>
                    <a:lnTo>
                      <a:pt x="322" y="220"/>
                    </a:lnTo>
                    <a:cubicBezTo>
                      <a:pt x="378" y="220"/>
                      <a:pt x="424" y="265"/>
                      <a:pt x="424" y="322"/>
                    </a:cubicBezTo>
                    <a:lnTo>
                      <a:pt x="424" y="322"/>
                    </a:lnTo>
                    <a:cubicBezTo>
                      <a:pt x="424" y="378"/>
                      <a:pt x="378" y="424"/>
                      <a:pt x="322" y="424"/>
                    </a:cubicBezTo>
                    <a:close/>
                    <a:moveTo>
                      <a:pt x="633" y="296"/>
                    </a:moveTo>
                    <a:lnTo>
                      <a:pt x="633" y="296"/>
                    </a:lnTo>
                    <a:cubicBezTo>
                      <a:pt x="626" y="289"/>
                      <a:pt x="617" y="284"/>
                      <a:pt x="607" y="284"/>
                    </a:cubicBezTo>
                    <a:lnTo>
                      <a:pt x="548" y="284"/>
                    </a:lnTo>
                    <a:lnTo>
                      <a:pt x="548" y="284"/>
                    </a:lnTo>
                    <a:cubicBezTo>
                      <a:pt x="542" y="249"/>
                      <a:pt x="529" y="216"/>
                      <a:pt x="508" y="189"/>
                    </a:cubicBezTo>
                    <a:lnTo>
                      <a:pt x="550" y="147"/>
                    </a:lnTo>
                    <a:lnTo>
                      <a:pt x="550" y="147"/>
                    </a:lnTo>
                    <a:cubicBezTo>
                      <a:pt x="557" y="140"/>
                      <a:pt x="561" y="130"/>
                      <a:pt x="561" y="121"/>
                    </a:cubicBezTo>
                    <a:lnTo>
                      <a:pt x="561" y="121"/>
                    </a:lnTo>
                    <a:cubicBezTo>
                      <a:pt x="561" y="111"/>
                      <a:pt x="557" y="101"/>
                      <a:pt x="550" y="94"/>
                    </a:cubicBezTo>
                    <a:lnTo>
                      <a:pt x="550" y="94"/>
                    </a:lnTo>
                    <a:cubicBezTo>
                      <a:pt x="543" y="87"/>
                      <a:pt x="533" y="83"/>
                      <a:pt x="523" y="83"/>
                    </a:cubicBezTo>
                    <a:lnTo>
                      <a:pt x="523" y="83"/>
                    </a:lnTo>
                    <a:cubicBezTo>
                      <a:pt x="514" y="83"/>
                      <a:pt x="504" y="87"/>
                      <a:pt x="497" y="94"/>
                    </a:cubicBezTo>
                    <a:lnTo>
                      <a:pt x="455" y="135"/>
                    </a:lnTo>
                    <a:lnTo>
                      <a:pt x="455" y="135"/>
                    </a:lnTo>
                    <a:cubicBezTo>
                      <a:pt x="428" y="115"/>
                      <a:pt x="395" y="101"/>
                      <a:pt x="360" y="96"/>
                    </a:cubicBezTo>
                    <a:lnTo>
                      <a:pt x="360" y="37"/>
                    </a:lnTo>
                    <a:lnTo>
                      <a:pt x="360" y="37"/>
                    </a:lnTo>
                    <a:cubicBezTo>
                      <a:pt x="360" y="27"/>
                      <a:pt x="356" y="17"/>
                      <a:pt x="349" y="11"/>
                    </a:cubicBezTo>
                    <a:lnTo>
                      <a:pt x="349" y="11"/>
                    </a:lnTo>
                    <a:cubicBezTo>
                      <a:pt x="342" y="4"/>
                      <a:pt x="333" y="0"/>
                      <a:pt x="322" y="0"/>
                    </a:cubicBezTo>
                    <a:lnTo>
                      <a:pt x="322" y="0"/>
                    </a:lnTo>
                    <a:cubicBezTo>
                      <a:pt x="312" y="0"/>
                      <a:pt x="303" y="4"/>
                      <a:pt x="296" y="11"/>
                    </a:cubicBezTo>
                    <a:lnTo>
                      <a:pt x="296" y="11"/>
                    </a:lnTo>
                    <a:cubicBezTo>
                      <a:pt x="289" y="17"/>
                      <a:pt x="285" y="27"/>
                      <a:pt x="285" y="37"/>
                    </a:cubicBezTo>
                    <a:lnTo>
                      <a:pt x="285" y="96"/>
                    </a:lnTo>
                    <a:lnTo>
                      <a:pt x="285" y="96"/>
                    </a:lnTo>
                    <a:cubicBezTo>
                      <a:pt x="249" y="101"/>
                      <a:pt x="217" y="115"/>
                      <a:pt x="189" y="135"/>
                    </a:cubicBezTo>
                    <a:lnTo>
                      <a:pt x="148" y="95"/>
                    </a:lnTo>
                    <a:lnTo>
                      <a:pt x="148" y="95"/>
                    </a:lnTo>
                    <a:cubicBezTo>
                      <a:pt x="141" y="87"/>
                      <a:pt x="131" y="83"/>
                      <a:pt x="121" y="83"/>
                    </a:cubicBezTo>
                    <a:lnTo>
                      <a:pt x="121" y="83"/>
                    </a:lnTo>
                    <a:cubicBezTo>
                      <a:pt x="112" y="83"/>
                      <a:pt x="102" y="87"/>
                      <a:pt x="94" y="95"/>
                    </a:cubicBezTo>
                    <a:lnTo>
                      <a:pt x="94" y="95"/>
                    </a:lnTo>
                    <a:cubicBezTo>
                      <a:pt x="87" y="101"/>
                      <a:pt x="84" y="111"/>
                      <a:pt x="84" y="121"/>
                    </a:cubicBezTo>
                    <a:lnTo>
                      <a:pt x="84" y="121"/>
                    </a:lnTo>
                    <a:cubicBezTo>
                      <a:pt x="84" y="130"/>
                      <a:pt x="87" y="140"/>
                      <a:pt x="94" y="147"/>
                    </a:cubicBezTo>
                    <a:lnTo>
                      <a:pt x="136" y="189"/>
                    </a:lnTo>
                    <a:lnTo>
                      <a:pt x="136" y="189"/>
                    </a:lnTo>
                    <a:cubicBezTo>
                      <a:pt x="116" y="216"/>
                      <a:pt x="102" y="249"/>
                      <a:pt x="97" y="284"/>
                    </a:cubicBezTo>
                    <a:lnTo>
                      <a:pt x="38" y="284"/>
                    </a:lnTo>
                    <a:lnTo>
                      <a:pt x="38" y="284"/>
                    </a:lnTo>
                    <a:cubicBezTo>
                      <a:pt x="27" y="284"/>
                      <a:pt x="18" y="289"/>
                      <a:pt x="12" y="296"/>
                    </a:cubicBezTo>
                    <a:lnTo>
                      <a:pt x="12" y="296"/>
                    </a:lnTo>
                    <a:cubicBezTo>
                      <a:pt x="5" y="302"/>
                      <a:pt x="0" y="311"/>
                      <a:pt x="0" y="322"/>
                    </a:cubicBezTo>
                    <a:lnTo>
                      <a:pt x="0" y="322"/>
                    </a:lnTo>
                    <a:cubicBezTo>
                      <a:pt x="0" y="332"/>
                      <a:pt x="5" y="342"/>
                      <a:pt x="12" y="348"/>
                    </a:cubicBezTo>
                    <a:lnTo>
                      <a:pt x="12" y="348"/>
                    </a:lnTo>
                    <a:cubicBezTo>
                      <a:pt x="18" y="355"/>
                      <a:pt x="27" y="359"/>
                      <a:pt x="38" y="359"/>
                    </a:cubicBezTo>
                    <a:lnTo>
                      <a:pt x="97" y="359"/>
                    </a:lnTo>
                    <a:lnTo>
                      <a:pt x="97" y="359"/>
                    </a:lnTo>
                    <a:cubicBezTo>
                      <a:pt x="102" y="394"/>
                      <a:pt x="116" y="427"/>
                      <a:pt x="136" y="455"/>
                    </a:cubicBezTo>
                    <a:lnTo>
                      <a:pt x="94" y="496"/>
                    </a:lnTo>
                    <a:lnTo>
                      <a:pt x="94" y="496"/>
                    </a:lnTo>
                    <a:cubicBezTo>
                      <a:pt x="87" y="503"/>
                      <a:pt x="84" y="513"/>
                      <a:pt x="84" y="523"/>
                    </a:cubicBezTo>
                    <a:lnTo>
                      <a:pt x="84" y="523"/>
                    </a:lnTo>
                    <a:cubicBezTo>
                      <a:pt x="84" y="532"/>
                      <a:pt x="87" y="542"/>
                      <a:pt x="94" y="550"/>
                    </a:cubicBezTo>
                    <a:lnTo>
                      <a:pt x="94" y="550"/>
                    </a:lnTo>
                    <a:cubicBezTo>
                      <a:pt x="102" y="557"/>
                      <a:pt x="112" y="560"/>
                      <a:pt x="121" y="560"/>
                    </a:cubicBezTo>
                    <a:lnTo>
                      <a:pt x="121" y="560"/>
                    </a:lnTo>
                    <a:cubicBezTo>
                      <a:pt x="131" y="560"/>
                      <a:pt x="141" y="557"/>
                      <a:pt x="148" y="550"/>
                    </a:cubicBezTo>
                    <a:lnTo>
                      <a:pt x="189" y="508"/>
                    </a:lnTo>
                    <a:lnTo>
                      <a:pt x="189" y="508"/>
                    </a:lnTo>
                    <a:cubicBezTo>
                      <a:pt x="217" y="528"/>
                      <a:pt x="249" y="542"/>
                      <a:pt x="285" y="547"/>
                    </a:cubicBezTo>
                    <a:lnTo>
                      <a:pt x="285" y="606"/>
                    </a:lnTo>
                    <a:lnTo>
                      <a:pt x="285" y="606"/>
                    </a:lnTo>
                    <a:cubicBezTo>
                      <a:pt x="285" y="617"/>
                      <a:pt x="289" y="626"/>
                      <a:pt x="296" y="633"/>
                    </a:cubicBezTo>
                    <a:lnTo>
                      <a:pt x="296" y="633"/>
                    </a:lnTo>
                    <a:cubicBezTo>
                      <a:pt x="303" y="640"/>
                      <a:pt x="312" y="644"/>
                      <a:pt x="322" y="644"/>
                    </a:cubicBezTo>
                    <a:lnTo>
                      <a:pt x="322" y="644"/>
                    </a:lnTo>
                    <a:cubicBezTo>
                      <a:pt x="333" y="644"/>
                      <a:pt x="342" y="640"/>
                      <a:pt x="349" y="633"/>
                    </a:cubicBezTo>
                    <a:lnTo>
                      <a:pt x="349" y="633"/>
                    </a:lnTo>
                    <a:cubicBezTo>
                      <a:pt x="356" y="626"/>
                      <a:pt x="360" y="617"/>
                      <a:pt x="360" y="606"/>
                    </a:cubicBezTo>
                    <a:lnTo>
                      <a:pt x="360" y="547"/>
                    </a:lnTo>
                    <a:lnTo>
                      <a:pt x="360" y="547"/>
                    </a:lnTo>
                    <a:cubicBezTo>
                      <a:pt x="395" y="542"/>
                      <a:pt x="428" y="528"/>
                      <a:pt x="455" y="508"/>
                    </a:cubicBezTo>
                    <a:lnTo>
                      <a:pt x="497" y="550"/>
                    </a:lnTo>
                    <a:lnTo>
                      <a:pt x="497" y="550"/>
                    </a:lnTo>
                    <a:cubicBezTo>
                      <a:pt x="504" y="557"/>
                      <a:pt x="514" y="560"/>
                      <a:pt x="523" y="560"/>
                    </a:cubicBezTo>
                    <a:lnTo>
                      <a:pt x="523" y="560"/>
                    </a:lnTo>
                    <a:cubicBezTo>
                      <a:pt x="533" y="560"/>
                      <a:pt x="543" y="557"/>
                      <a:pt x="550" y="550"/>
                    </a:cubicBezTo>
                    <a:lnTo>
                      <a:pt x="550" y="550"/>
                    </a:lnTo>
                    <a:cubicBezTo>
                      <a:pt x="557" y="542"/>
                      <a:pt x="561" y="532"/>
                      <a:pt x="561" y="523"/>
                    </a:cubicBezTo>
                    <a:lnTo>
                      <a:pt x="561" y="523"/>
                    </a:lnTo>
                    <a:cubicBezTo>
                      <a:pt x="561" y="513"/>
                      <a:pt x="557" y="503"/>
                      <a:pt x="550" y="496"/>
                    </a:cubicBezTo>
                    <a:lnTo>
                      <a:pt x="508" y="455"/>
                    </a:lnTo>
                    <a:lnTo>
                      <a:pt x="508" y="455"/>
                    </a:lnTo>
                    <a:cubicBezTo>
                      <a:pt x="529" y="427"/>
                      <a:pt x="542" y="394"/>
                      <a:pt x="548" y="359"/>
                    </a:cubicBezTo>
                    <a:lnTo>
                      <a:pt x="607" y="359"/>
                    </a:lnTo>
                    <a:lnTo>
                      <a:pt x="607" y="359"/>
                    </a:lnTo>
                    <a:cubicBezTo>
                      <a:pt x="617" y="359"/>
                      <a:pt x="626" y="355"/>
                      <a:pt x="633" y="348"/>
                    </a:cubicBezTo>
                    <a:lnTo>
                      <a:pt x="633" y="348"/>
                    </a:lnTo>
                    <a:cubicBezTo>
                      <a:pt x="640" y="342"/>
                      <a:pt x="644" y="332"/>
                      <a:pt x="644" y="322"/>
                    </a:cubicBezTo>
                    <a:lnTo>
                      <a:pt x="644" y="322"/>
                    </a:lnTo>
                    <a:cubicBezTo>
                      <a:pt x="644" y="311"/>
                      <a:pt x="640" y="302"/>
                      <a:pt x="633" y="296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31">
                <a:extLst>
                  <a:ext uri="{FF2B5EF4-FFF2-40B4-BE49-F238E27FC236}">
                    <a16:creationId xmlns:a16="http://schemas.microsoft.com/office/drawing/2014/main" id="{00D97687-111C-4418-8A58-372B1197D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9596" y="5043670"/>
                <a:ext cx="582901" cy="582901"/>
              </a:xfrm>
              <a:custGeom>
                <a:avLst/>
                <a:gdLst>
                  <a:gd name="T0" fmla="*/ 241 w 666"/>
                  <a:gd name="T1" fmla="*/ 333 h 666"/>
                  <a:gd name="T2" fmla="*/ 424 w 666"/>
                  <a:gd name="T3" fmla="*/ 333 h 666"/>
                  <a:gd name="T4" fmla="*/ 220 w 666"/>
                  <a:gd name="T5" fmla="*/ 333 h 666"/>
                  <a:gd name="T6" fmla="*/ 445 w 666"/>
                  <a:gd name="T7" fmla="*/ 333 h 666"/>
                  <a:gd name="T8" fmla="*/ 199 w 666"/>
                  <a:gd name="T9" fmla="*/ 509 h 666"/>
                  <a:gd name="T10" fmla="*/ 297 w 666"/>
                  <a:gd name="T11" fmla="*/ 549 h 666"/>
                  <a:gd name="T12" fmla="*/ 313 w 666"/>
                  <a:gd name="T13" fmla="*/ 637 h 666"/>
                  <a:gd name="T14" fmla="*/ 359 w 666"/>
                  <a:gd name="T15" fmla="*/ 617 h 666"/>
                  <a:gd name="T16" fmla="*/ 368 w 666"/>
                  <a:gd name="T17" fmla="*/ 549 h 666"/>
                  <a:gd name="T18" fmla="*/ 514 w 666"/>
                  <a:gd name="T19" fmla="*/ 553 h 666"/>
                  <a:gd name="T20" fmla="*/ 560 w 666"/>
                  <a:gd name="T21" fmla="*/ 534 h 666"/>
                  <a:gd name="T22" fmla="*/ 511 w 666"/>
                  <a:gd name="T23" fmla="*/ 473 h 666"/>
                  <a:gd name="T24" fmla="*/ 547 w 666"/>
                  <a:gd name="T25" fmla="*/ 368 h 666"/>
                  <a:gd name="T26" fmla="*/ 636 w 666"/>
                  <a:gd name="T27" fmla="*/ 352 h 666"/>
                  <a:gd name="T28" fmla="*/ 636 w 666"/>
                  <a:gd name="T29" fmla="*/ 313 h 666"/>
                  <a:gd name="T30" fmla="*/ 558 w 666"/>
                  <a:gd name="T31" fmla="*/ 306 h 666"/>
                  <a:gd name="T32" fmla="*/ 510 w 666"/>
                  <a:gd name="T33" fmla="*/ 206 h 666"/>
                  <a:gd name="T34" fmla="*/ 553 w 666"/>
                  <a:gd name="T35" fmla="*/ 151 h 666"/>
                  <a:gd name="T36" fmla="*/ 553 w 666"/>
                  <a:gd name="T37" fmla="*/ 112 h 666"/>
                  <a:gd name="T38" fmla="*/ 459 w 666"/>
                  <a:gd name="T39" fmla="*/ 155 h 666"/>
                  <a:gd name="T40" fmla="*/ 359 w 666"/>
                  <a:gd name="T41" fmla="*/ 107 h 666"/>
                  <a:gd name="T42" fmla="*/ 352 w 666"/>
                  <a:gd name="T43" fmla="*/ 29 h 666"/>
                  <a:gd name="T44" fmla="*/ 306 w 666"/>
                  <a:gd name="T45" fmla="*/ 107 h 666"/>
                  <a:gd name="T46" fmla="*/ 205 w 666"/>
                  <a:gd name="T47" fmla="*/ 155 h 666"/>
                  <a:gd name="T48" fmla="*/ 151 w 666"/>
                  <a:gd name="T49" fmla="*/ 112 h 666"/>
                  <a:gd name="T50" fmla="*/ 104 w 666"/>
                  <a:gd name="T51" fmla="*/ 132 h 666"/>
                  <a:gd name="T52" fmla="*/ 155 w 666"/>
                  <a:gd name="T53" fmla="*/ 206 h 666"/>
                  <a:gd name="T54" fmla="*/ 107 w 666"/>
                  <a:gd name="T55" fmla="*/ 306 h 666"/>
                  <a:gd name="T56" fmla="*/ 29 w 666"/>
                  <a:gd name="T57" fmla="*/ 313 h 666"/>
                  <a:gd name="T58" fmla="*/ 29 w 666"/>
                  <a:gd name="T59" fmla="*/ 352 h 666"/>
                  <a:gd name="T60" fmla="*/ 116 w 666"/>
                  <a:gd name="T61" fmla="*/ 368 h 666"/>
                  <a:gd name="T62" fmla="*/ 154 w 666"/>
                  <a:gd name="T63" fmla="*/ 473 h 666"/>
                  <a:gd name="T64" fmla="*/ 104 w 666"/>
                  <a:gd name="T65" fmla="*/ 534 h 666"/>
                  <a:gd name="T66" fmla="*/ 191 w 666"/>
                  <a:gd name="T67" fmla="*/ 511 h 666"/>
                  <a:gd name="T68" fmla="*/ 332 w 666"/>
                  <a:gd name="T69" fmla="*/ 665 h 666"/>
                  <a:gd name="T70" fmla="*/ 285 w 666"/>
                  <a:gd name="T71" fmla="*/ 567 h 666"/>
                  <a:gd name="T72" fmla="*/ 165 w 666"/>
                  <a:gd name="T73" fmla="*/ 568 h 666"/>
                  <a:gd name="T74" fmla="*/ 97 w 666"/>
                  <a:gd name="T75" fmla="*/ 568 h 666"/>
                  <a:gd name="T76" fmla="*/ 133 w 666"/>
                  <a:gd name="T77" fmla="*/ 465 h 666"/>
                  <a:gd name="T78" fmla="*/ 48 w 666"/>
                  <a:gd name="T79" fmla="*/ 380 h 666"/>
                  <a:gd name="T80" fmla="*/ 0 w 666"/>
                  <a:gd name="T81" fmla="*/ 333 h 666"/>
                  <a:gd name="T82" fmla="*/ 98 w 666"/>
                  <a:gd name="T83" fmla="*/ 285 h 666"/>
                  <a:gd name="T84" fmla="*/ 97 w 666"/>
                  <a:gd name="T85" fmla="*/ 166 h 666"/>
                  <a:gd name="T86" fmla="*/ 97 w 666"/>
                  <a:gd name="T87" fmla="*/ 98 h 666"/>
                  <a:gd name="T88" fmla="*/ 200 w 666"/>
                  <a:gd name="T89" fmla="*/ 133 h 666"/>
                  <a:gd name="T90" fmla="*/ 285 w 666"/>
                  <a:gd name="T91" fmla="*/ 48 h 666"/>
                  <a:gd name="T92" fmla="*/ 332 w 666"/>
                  <a:gd name="T93" fmla="*/ 0 h 666"/>
                  <a:gd name="T94" fmla="*/ 380 w 666"/>
                  <a:gd name="T95" fmla="*/ 99 h 666"/>
                  <a:gd name="T96" fmla="*/ 500 w 666"/>
                  <a:gd name="T97" fmla="*/ 98 h 666"/>
                  <a:gd name="T98" fmla="*/ 567 w 666"/>
                  <a:gd name="T99" fmla="*/ 98 h 666"/>
                  <a:gd name="T100" fmla="*/ 532 w 666"/>
                  <a:gd name="T101" fmla="*/ 200 h 666"/>
                  <a:gd name="T102" fmla="*/ 617 w 666"/>
                  <a:gd name="T103" fmla="*/ 285 h 666"/>
                  <a:gd name="T104" fmla="*/ 665 w 666"/>
                  <a:gd name="T105" fmla="*/ 333 h 666"/>
                  <a:gd name="T106" fmla="*/ 567 w 666"/>
                  <a:gd name="T107" fmla="*/ 380 h 666"/>
                  <a:gd name="T108" fmla="*/ 567 w 666"/>
                  <a:gd name="T109" fmla="*/ 501 h 666"/>
                  <a:gd name="T110" fmla="*/ 567 w 666"/>
                  <a:gd name="T111" fmla="*/ 568 h 666"/>
                  <a:gd name="T112" fmla="*/ 464 w 666"/>
                  <a:gd name="T113" fmla="*/ 532 h 666"/>
                  <a:gd name="T114" fmla="*/ 380 w 666"/>
                  <a:gd name="T115" fmla="*/ 617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6" h="666">
                    <a:moveTo>
                      <a:pt x="332" y="241"/>
                    </a:moveTo>
                    <a:lnTo>
                      <a:pt x="332" y="241"/>
                    </a:lnTo>
                    <a:cubicBezTo>
                      <a:pt x="282" y="241"/>
                      <a:pt x="241" y="282"/>
                      <a:pt x="241" y="333"/>
                    </a:cubicBezTo>
                    <a:lnTo>
                      <a:pt x="241" y="333"/>
                    </a:lnTo>
                    <a:cubicBezTo>
                      <a:pt x="241" y="383"/>
                      <a:pt x="282" y="424"/>
                      <a:pt x="332" y="424"/>
                    </a:cubicBezTo>
                    <a:lnTo>
                      <a:pt x="332" y="424"/>
                    </a:lnTo>
                    <a:cubicBezTo>
                      <a:pt x="383" y="424"/>
                      <a:pt x="424" y="383"/>
                      <a:pt x="424" y="333"/>
                    </a:cubicBezTo>
                    <a:lnTo>
                      <a:pt x="424" y="333"/>
                    </a:lnTo>
                    <a:cubicBezTo>
                      <a:pt x="424" y="282"/>
                      <a:pt x="383" y="241"/>
                      <a:pt x="332" y="241"/>
                    </a:cubicBezTo>
                    <a:close/>
                    <a:moveTo>
                      <a:pt x="332" y="445"/>
                    </a:moveTo>
                    <a:lnTo>
                      <a:pt x="332" y="445"/>
                    </a:lnTo>
                    <a:cubicBezTo>
                      <a:pt x="271" y="445"/>
                      <a:pt x="220" y="394"/>
                      <a:pt x="220" y="333"/>
                    </a:cubicBezTo>
                    <a:lnTo>
                      <a:pt x="220" y="333"/>
                    </a:lnTo>
                    <a:cubicBezTo>
                      <a:pt x="220" y="271"/>
                      <a:pt x="271" y="220"/>
                      <a:pt x="332" y="220"/>
                    </a:cubicBezTo>
                    <a:lnTo>
                      <a:pt x="332" y="220"/>
                    </a:lnTo>
                    <a:cubicBezTo>
                      <a:pt x="394" y="220"/>
                      <a:pt x="445" y="271"/>
                      <a:pt x="445" y="333"/>
                    </a:cubicBezTo>
                    <a:lnTo>
                      <a:pt x="445" y="333"/>
                    </a:lnTo>
                    <a:cubicBezTo>
                      <a:pt x="445" y="394"/>
                      <a:pt x="394" y="445"/>
                      <a:pt x="332" y="445"/>
                    </a:cubicBezTo>
                    <a:close/>
                    <a:moveTo>
                      <a:pt x="199" y="509"/>
                    </a:moveTo>
                    <a:lnTo>
                      <a:pt x="199" y="509"/>
                    </a:lnTo>
                    <a:cubicBezTo>
                      <a:pt x="201" y="509"/>
                      <a:pt x="204" y="509"/>
                      <a:pt x="205" y="510"/>
                    </a:cubicBezTo>
                    <a:lnTo>
                      <a:pt x="205" y="510"/>
                    </a:lnTo>
                    <a:cubicBezTo>
                      <a:pt x="232" y="529"/>
                      <a:pt x="264" y="542"/>
                      <a:pt x="297" y="549"/>
                    </a:cubicBezTo>
                    <a:lnTo>
                      <a:pt x="297" y="549"/>
                    </a:lnTo>
                    <a:cubicBezTo>
                      <a:pt x="302" y="549"/>
                      <a:pt x="306" y="553"/>
                      <a:pt x="306" y="558"/>
                    </a:cubicBezTo>
                    <a:lnTo>
                      <a:pt x="306" y="617"/>
                    </a:lnTo>
                    <a:lnTo>
                      <a:pt x="306" y="617"/>
                    </a:lnTo>
                    <a:cubicBezTo>
                      <a:pt x="306" y="624"/>
                      <a:pt x="308" y="631"/>
                      <a:pt x="313" y="637"/>
                    </a:cubicBezTo>
                    <a:lnTo>
                      <a:pt x="313" y="637"/>
                    </a:lnTo>
                    <a:cubicBezTo>
                      <a:pt x="324" y="647"/>
                      <a:pt x="341" y="647"/>
                      <a:pt x="352" y="637"/>
                    </a:cubicBezTo>
                    <a:lnTo>
                      <a:pt x="352" y="637"/>
                    </a:lnTo>
                    <a:cubicBezTo>
                      <a:pt x="357" y="631"/>
                      <a:pt x="359" y="624"/>
                      <a:pt x="359" y="617"/>
                    </a:cubicBezTo>
                    <a:lnTo>
                      <a:pt x="359" y="558"/>
                    </a:lnTo>
                    <a:lnTo>
                      <a:pt x="359" y="558"/>
                    </a:lnTo>
                    <a:cubicBezTo>
                      <a:pt x="359" y="553"/>
                      <a:pt x="363" y="549"/>
                      <a:pt x="368" y="549"/>
                    </a:cubicBezTo>
                    <a:lnTo>
                      <a:pt x="368" y="549"/>
                    </a:lnTo>
                    <a:cubicBezTo>
                      <a:pt x="400" y="542"/>
                      <a:pt x="433" y="529"/>
                      <a:pt x="459" y="510"/>
                    </a:cubicBezTo>
                    <a:lnTo>
                      <a:pt x="459" y="510"/>
                    </a:lnTo>
                    <a:cubicBezTo>
                      <a:pt x="464" y="507"/>
                      <a:pt x="469" y="507"/>
                      <a:pt x="472" y="511"/>
                    </a:cubicBezTo>
                    <a:lnTo>
                      <a:pt x="514" y="553"/>
                    </a:lnTo>
                    <a:lnTo>
                      <a:pt x="514" y="553"/>
                    </a:lnTo>
                    <a:cubicBezTo>
                      <a:pt x="525" y="563"/>
                      <a:pt x="542" y="563"/>
                      <a:pt x="553" y="553"/>
                    </a:cubicBezTo>
                    <a:lnTo>
                      <a:pt x="553" y="553"/>
                    </a:lnTo>
                    <a:cubicBezTo>
                      <a:pt x="558" y="548"/>
                      <a:pt x="560" y="541"/>
                      <a:pt x="560" y="534"/>
                    </a:cubicBezTo>
                    <a:lnTo>
                      <a:pt x="560" y="534"/>
                    </a:lnTo>
                    <a:cubicBezTo>
                      <a:pt x="560" y="527"/>
                      <a:pt x="558" y="520"/>
                      <a:pt x="553" y="514"/>
                    </a:cubicBezTo>
                    <a:lnTo>
                      <a:pt x="511" y="473"/>
                    </a:lnTo>
                    <a:lnTo>
                      <a:pt x="511" y="473"/>
                    </a:lnTo>
                    <a:cubicBezTo>
                      <a:pt x="507" y="469"/>
                      <a:pt x="507" y="464"/>
                      <a:pt x="510" y="460"/>
                    </a:cubicBezTo>
                    <a:lnTo>
                      <a:pt x="510" y="460"/>
                    </a:lnTo>
                    <a:cubicBezTo>
                      <a:pt x="529" y="433"/>
                      <a:pt x="542" y="401"/>
                      <a:pt x="547" y="368"/>
                    </a:cubicBezTo>
                    <a:lnTo>
                      <a:pt x="547" y="368"/>
                    </a:lnTo>
                    <a:cubicBezTo>
                      <a:pt x="548" y="363"/>
                      <a:pt x="553" y="360"/>
                      <a:pt x="558" y="360"/>
                    </a:cubicBezTo>
                    <a:lnTo>
                      <a:pt x="617" y="360"/>
                    </a:lnTo>
                    <a:lnTo>
                      <a:pt x="617" y="360"/>
                    </a:lnTo>
                    <a:cubicBezTo>
                      <a:pt x="624" y="360"/>
                      <a:pt x="631" y="357"/>
                      <a:pt x="636" y="352"/>
                    </a:cubicBezTo>
                    <a:lnTo>
                      <a:pt x="636" y="352"/>
                    </a:lnTo>
                    <a:cubicBezTo>
                      <a:pt x="641" y="347"/>
                      <a:pt x="644" y="340"/>
                      <a:pt x="644" y="333"/>
                    </a:cubicBezTo>
                    <a:lnTo>
                      <a:pt x="644" y="333"/>
                    </a:lnTo>
                    <a:cubicBezTo>
                      <a:pt x="644" y="326"/>
                      <a:pt x="641" y="319"/>
                      <a:pt x="636" y="313"/>
                    </a:cubicBezTo>
                    <a:lnTo>
                      <a:pt x="636" y="313"/>
                    </a:lnTo>
                    <a:lnTo>
                      <a:pt x="636" y="313"/>
                    </a:lnTo>
                    <a:cubicBezTo>
                      <a:pt x="631" y="308"/>
                      <a:pt x="624" y="306"/>
                      <a:pt x="617" y="306"/>
                    </a:cubicBezTo>
                    <a:lnTo>
                      <a:pt x="558" y="306"/>
                    </a:lnTo>
                    <a:lnTo>
                      <a:pt x="558" y="306"/>
                    </a:lnTo>
                    <a:cubicBezTo>
                      <a:pt x="553" y="306"/>
                      <a:pt x="548" y="302"/>
                      <a:pt x="547" y="297"/>
                    </a:cubicBezTo>
                    <a:lnTo>
                      <a:pt x="547" y="297"/>
                    </a:lnTo>
                    <a:cubicBezTo>
                      <a:pt x="542" y="264"/>
                      <a:pt x="529" y="233"/>
                      <a:pt x="510" y="206"/>
                    </a:cubicBezTo>
                    <a:lnTo>
                      <a:pt x="510" y="206"/>
                    </a:lnTo>
                    <a:cubicBezTo>
                      <a:pt x="507" y="201"/>
                      <a:pt x="507" y="196"/>
                      <a:pt x="511" y="193"/>
                    </a:cubicBezTo>
                    <a:lnTo>
                      <a:pt x="553" y="151"/>
                    </a:lnTo>
                    <a:lnTo>
                      <a:pt x="553" y="151"/>
                    </a:lnTo>
                    <a:cubicBezTo>
                      <a:pt x="558" y="146"/>
                      <a:pt x="560" y="139"/>
                      <a:pt x="560" y="132"/>
                    </a:cubicBezTo>
                    <a:lnTo>
                      <a:pt x="560" y="132"/>
                    </a:lnTo>
                    <a:cubicBezTo>
                      <a:pt x="560" y="125"/>
                      <a:pt x="558" y="118"/>
                      <a:pt x="553" y="112"/>
                    </a:cubicBezTo>
                    <a:lnTo>
                      <a:pt x="553" y="112"/>
                    </a:lnTo>
                    <a:cubicBezTo>
                      <a:pt x="542" y="102"/>
                      <a:pt x="525" y="102"/>
                      <a:pt x="514" y="112"/>
                    </a:cubicBezTo>
                    <a:lnTo>
                      <a:pt x="472" y="154"/>
                    </a:lnTo>
                    <a:lnTo>
                      <a:pt x="472" y="154"/>
                    </a:lnTo>
                    <a:cubicBezTo>
                      <a:pt x="469" y="158"/>
                      <a:pt x="464" y="158"/>
                      <a:pt x="459" y="155"/>
                    </a:cubicBezTo>
                    <a:lnTo>
                      <a:pt x="459" y="155"/>
                    </a:lnTo>
                    <a:cubicBezTo>
                      <a:pt x="433" y="136"/>
                      <a:pt x="400" y="123"/>
                      <a:pt x="368" y="117"/>
                    </a:cubicBezTo>
                    <a:lnTo>
                      <a:pt x="368" y="117"/>
                    </a:lnTo>
                    <a:cubicBezTo>
                      <a:pt x="363" y="117"/>
                      <a:pt x="359" y="112"/>
                      <a:pt x="359" y="107"/>
                    </a:cubicBezTo>
                    <a:lnTo>
                      <a:pt x="359" y="48"/>
                    </a:lnTo>
                    <a:lnTo>
                      <a:pt x="359" y="48"/>
                    </a:lnTo>
                    <a:cubicBezTo>
                      <a:pt x="359" y="41"/>
                      <a:pt x="357" y="34"/>
                      <a:pt x="352" y="29"/>
                    </a:cubicBezTo>
                    <a:lnTo>
                      <a:pt x="352" y="29"/>
                    </a:lnTo>
                    <a:cubicBezTo>
                      <a:pt x="341" y="19"/>
                      <a:pt x="324" y="19"/>
                      <a:pt x="313" y="29"/>
                    </a:cubicBezTo>
                    <a:lnTo>
                      <a:pt x="313" y="29"/>
                    </a:lnTo>
                    <a:cubicBezTo>
                      <a:pt x="308" y="34"/>
                      <a:pt x="306" y="41"/>
                      <a:pt x="306" y="48"/>
                    </a:cubicBezTo>
                    <a:lnTo>
                      <a:pt x="306" y="107"/>
                    </a:lnTo>
                    <a:lnTo>
                      <a:pt x="306" y="107"/>
                    </a:lnTo>
                    <a:cubicBezTo>
                      <a:pt x="306" y="112"/>
                      <a:pt x="302" y="117"/>
                      <a:pt x="297" y="117"/>
                    </a:cubicBezTo>
                    <a:lnTo>
                      <a:pt x="297" y="117"/>
                    </a:lnTo>
                    <a:cubicBezTo>
                      <a:pt x="264" y="123"/>
                      <a:pt x="232" y="136"/>
                      <a:pt x="205" y="155"/>
                    </a:cubicBezTo>
                    <a:lnTo>
                      <a:pt x="205" y="155"/>
                    </a:lnTo>
                    <a:cubicBezTo>
                      <a:pt x="201" y="158"/>
                      <a:pt x="196" y="158"/>
                      <a:pt x="191" y="154"/>
                    </a:cubicBezTo>
                    <a:lnTo>
                      <a:pt x="151" y="112"/>
                    </a:lnTo>
                    <a:lnTo>
                      <a:pt x="151" y="112"/>
                    </a:lnTo>
                    <a:cubicBezTo>
                      <a:pt x="140" y="102"/>
                      <a:pt x="122" y="102"/>
                      <a:pt x="112" y="112"/>
                    </a:cubicBezTo>
                    <a:lnTo>
                      <a:pt x="112" y="112"/>
                    </a:lnTo>
                    <a:cubicBezTo>
                      <a:pt x="107" y="118"/>
                      <a:pt x="104" y="125"/>
                      <a:pt x="104" y="132"/>
                    </a:cubicBezTo>
                    <a:lnTo>
                      <a:pt x="104" y="132"/>
                    </a:lnTo>
                    <a:cubicBezTo>
                      <a:pt x="104" y="139"/>
                      <a:pt x="107" y="146"/>
                      <a:pt x="112" y="151"/>
                    </a:cubicBezTo>
                    <a:lnTo>
                      <a:pt x="154" y="193"/>
                    </a:lnTo>
                    <a:lnTo>
                      <a:pt x="154" y="193"/>
                    </a:lnTo>
                    <a:cubicBezTo>
                      <a:pt x="158" y="196"/>
                      <a:pt x="158" y="201"/>
                      <a:pt x="155" y="206"/>
                    </a:cubicBezTo>
                    <a:lnTo>
                      <a:pt x="155" y="206"/>
                    </a:lnTo>
                    <a:cubicBezTo>
                      <a:pt x="136" y="233"/>
                      <a:pt x="122" y="264"/>
                      <a:pt x="116" y="297"/>
                    </a:cubicBezTo>
                    <a:lnTo>
                      <a:pt x="116" y="297"/>
                    </a:lnTo>
                    <a:cubicBezTo>
                      <a:pt x="116" y="302"/>
                      <a:pt x="111" y="306"/>
                      <a:pt x="107" y="306"/>
                    </a:cubicBezTo>
                    <a:lnTo>
                      <a:pt x="48" y="306"/>
                    </a:lnTo>
                    <a:lnTo>
                      <a:pt x="48" y="306"/>
                    </a:lnTo>
                    <a:cubicBezTo>
                      <a:pt x="41" y="306"/>
                      <a:pt x="34" y="308"/>
                      <a:pt x="29" y="313"/>
                    </a:cubicBezTo>
                    <a:lnTo>
                      <a:pt x="29" y="313"/>
                    </a:lnTo>
                    <a:cubicBezTo>
                      <a:pt x="23" y="319"/>
                      <a:pt x="21" y="326"/>
                      <a:pt x="21" y="333"/>
                    </a:cubicBezTo>
                    <a:lnTo>
                      <a:pt x="21" y="333"/>
                    </a:lnTo>
                    <a:cubicBezTo>
                      <a:pt x="21" y="340"/>
                      <a:pt x="23" y="347"/>
                      <a:pt x="29" y="352"/>
                    </a:cubicBezTo>
                    <a:lnTo>
                      <a:pt x="29" y="352"/>
                    </a:lnTo>
                    <a:cubicBezTo>
                      <a:pt x="34" y="357"/>
                      <a:pt x="41" y="360"/>
                      <a:pt x="48" y="360"/>
                    </a:cubicBezTo>
                    <a:lnTo>
                      <a:pt x="107" y="360"/>
                    </a:lnTo>
                    <a:lnTo>
                      <a:pt x="107" y="360"/>
                    </a:lnTo>
                    <a:cubicBezTo>
                      <a:pt x="111" y="360"/>
                      <a:pt x="116" y="363"/>
                      <a:pt x="116" y="368"/>
                    </a:cubicBezTo>
                    <a:lnTo>
                      <a:pt x="116" y="368"/>
                    </a:lnTo>
                    <a:cubicBezTo>
                      <a:pt x="122" y="401"/>
                      <a:pt x="136" y="433"/>
                      <a:pt x="155" y="460"/>
                    </a:cubicBezTo>
                    <a:lnTo>
                      <a:pt x="155" y="460"/>
                    </a:lnTo>
                    <a:cubicBezTo>
                      <a:pt x="158" y="464"/>
                      <a:pt x="158" y="469"/>
                      <a:pt x="154" y="473"/>
                    </a:cubicBezTo>
                    <a:lnTo>
                      <a:pt x="112" y="514"/>
                    </a:lnTo>
                    <a:lnTo>
                      <a:pt x="112" y="514"/>
                    </a:lnTo>
                    <a:cubicBezTo>
                      <a:pt x="107" y="520"/>
                      <a:pt x="104" y="527"/>
                      <a:pt x="104" y="534"/>
                    </a:cubicBezTo>
                    <a:lnTo>
                      <a:pt x="104" y="534"/>
                    </a:lnTo>
                    <a:cubicBezTo>
                      <a:pt x="104" y="541"/>
                      <a:pt x="107" y="548"/>
                      <a:pt x="112" y="553"/>
                    </a:cubicBezTo>
                    <a:lnTo>
                      <a:pt x="112" y="553"/>
                    </a:lnTo>
                    <a:cubicBezTo>
                      <a:pt x="122" y="563"/>
                      <a:pt x="140" y="563"/>
                      <a:pt x="151" y="553"/>
                    </a:cubicBezTo>
                    <a:lnTo>
                      <a:pt x="191" y="511"/>
                    </a:lnTo>
                    <a:lnTo>
                      <a:pt x="191" y="511"/>
                    </a:lnTo>
                    <a:cubicBezTo>
                      <a:pt x="194" y="510"/>
                      <a:pt x="197" y="509"/>
                      <a:pt x="199" y="509"/>
                    </a:cubicBezTo>
                    <a:close/>
                    <a:moveTo>
                      <a:pt x="332" y="665"/>
                    </a:moveTo>
                    <a:lnTo>
                      <a:pt x="332" y="665"/>
                    </a:lnTo>
                    <a:cubicBezTo>
                      <a:pt x="320" y="665"/>
                      <a:pt x="308" y="660"/>
                      <a:pt x="299" y="651"/>
                    </a:cubicBezTo>
                    <a:lnTo>
                      <a:pt x="299" y="651"/>
                    </a:lnTo>
                    <a:cubicBezTo>
                      <a:pt x="290" y="642"/>
                      <a:pt x="285" y="630"/>
                      <a:pt x="285" y="617"/>
                    </a:cubicBezTo>
                    <a:lnTo>
                      <a:pt x="285" y="567"/>
                    </a:lnTo>
                    <a:lnTo>
                      <a:pt x="285" y="567"/>
                    </a:lnTo>
                    <a:cubicBezTo>
                      <a:pt x="255" y="561"/>
                      <a:pt x="226" y="549"/>
                      <a:pt x="200" y="532"/>
                    </a:cubicBezTo>
                    <a:lnTo>
                      <a:pt x="165" y="568"/>
                    </a:lnTo>
                    <a:lnTo>
                      <a:pt x="165" y="568"/>
                    </a:lnTo>
                    <a:cubicBezTo>
                      <a:pt x="156" y="577"/>
                      <a:pt x="144" y="581"/>
                      <a:pt x="131" y="581"/>
                    </a:cubicBezTo>
                    <a:lnTo>
                      <a:pt x="131" y="581"/>
                    </a:lnTo>
                    <a:cubicBezTo>
                      <a:pt x="118" y="581"/>
                      <a:pt x="106" y="577"/>
                      <a:pt x="97" y="568"/>
                    </a:cubicBezTo>
                    <a:lnTo>
                      <a:pt x="97" y="568"/>
                    </a:lnTo>
                    <a:cubicBezTo>
                      <a:pt x="89" y="559"/>
                      <a:pt x="84" y="547"/>
                      <a:pt x="84" y="534"/>
                    </a:cubicBezTo>
                    <a:lnTo>
                      <a:pt x="84" y="534"/>
                    </a:lnTo>
                    <a:cubicBezTo>
                      <a:pt x="84" y="521"/>
                      <a:pt x="89" y="510"/>
                      <a:pt x="97" y="501"/>
                    </a:cubicBezTo>
                    <a:lnTo>
                      <a:pt x="133" y="465"/>
                    </a:lnTo>
                    <a:lnTo>
                      <a:pt x="133" y="465"/>
                    </a:lnTo>
                    <a:cubicBezTo>
                      <a:pt x="116" y="439"/>
                      <a:pt x="104" y="410"/>
                      <a:pt x="98" y="380"/>
                    </a:cubicBezTo>
                    <a:lnTo>
                      <a:pt x="48" y="380"/>
                    </a:lnTo>
                    <a:lnTo>
                      <a:pt x="48" y="380"/>
                    </a:lnTo>
                    <a:cubicBezTo>
                      <a:pt x="35" y="380"/>
                      <a:pt x="23" y="375"/>
                      <a:pt x="14" y="367"/>
                    </a:cubicBezTo>
                    <a:lnTo>
                      <a:pt x="14" y="367"/>
                    </a:lnTo>
                    <a:cubicBezTo>
                      <a:pt x="5" y="357"/>
                      <a:pt x="0" y="346"/>
                      <a:pt x="0" y="333"/>
                    </a:cubicBezTo>
                    <a:lnTo>
                      <a:pt x="0" y="333"/>
                    </a:lnTo>
                    <a:cubicBezTo>
                      <a:pt x="0" y="320"/>
                      <a:pt x="5" y="308"/>
                      <a:pt x="14" y="299"/>
                    </a:cubicBezTo>
                    <a:lnTo>
                      <a:pt x="14" y="299"/>
                    </a:lnTo>
                    <a:cubicBezTo>
                      <a:pt x="23" y="290"/>
                      <a:pt x="35" y="285"/>
                      <a:pt x="48" y="285"/>
                    </a:cubicBezTo>
                    <a:lnTo>
                      <a:pt x="98" y="285"/>
                    </a:lnTo>
                    <a:lnTo>
                      <a:pt x="98" y="285"/>
                    </a:lnTo>
                    <a:cubicBezTo>
                      <a:pt x="104" y="255"/>
                      <a:pt x="116" y="227"/>
                      <a:pt x="133" y="200"/>
                    </a:cubicBezTo>
                    <a:lnTo>
                      <a:pt x="97" y="166"/>
                    </a:lnTo>
                    <a:lnTo>
                      <a:pt x="97" y="166"/>
                    </a:lnTo>
                    <a:cubicBezTo>
                      <a:pt x="89" y="156"/>
                      <a:pt x="84" y="144"/>
                      <a:pt x="84" y="132"/>
                    </a:cubicBezTo>
                    <a:lnTo>
                      <a:pt x="84" y="132"/>
                    </a:lnTo>
                    <a:cubicBezTo>
                      <a:pt x="84" y="119"/>
                      <a:pt x="89" y="107"/>
                      <a:pt x="97" y="98"/>
                    </a:cubicBezTo>
                    <a:lnTo>
                      <a:pt x="97" y="98"/>
                    </a:lnTo>
                    <a:cubicBezTo>
                      <a:pt x="106" y="89"/>
                      <a:pt x="118" y="84"/>
                      <a:pt x="131" y="84"/>
                    </a:cubicBezTo>
                    <a:lnTo>
                      <a:pt x="131" y="84"/>
                    </a:lnTo>
                    <a:cubicBezTo>
                      <a:pt x="144" y="84"/>
                      <a:pt x="156" y="89"/>
                      <a:pt x="165" y="98"/>
                    </a:cubicBezTo>
                    <a:lnTo>
                      <a:pt x="200" y="133"/>
                    </a:lnTo>
                    <a:lnTo>
                      <a:pt x="200" y="133"/>
                    </a:lnTo>
                    <a:cubicBezTo>
                      <a:pt x="226" y="117"/>
                      <a:pt x="255" y="105"/>
                      <a:pt x="285" y="99"/>
                    </a:cubicBezTo>
                    <a:lnTo>
                      <a:pt x="285" y="48"/>
                    </a:lnTo>
                    <a:lnTo>
                      <a:pt x="285" y="48"/>
                    </a:lnTo>
                    <a:cubicBezTo>
                      <a:pt x="285" y="35"/>
                      <a:pt x="290" y="24"/>
                      <a:pt x="299" y="14"/>
                    </a:cubicBezTo>
                    <a:lnTo>
                      <a:pt x="299" y="14"/>
                    </a:lnTo>
                    <a:cubicBezTo>
                      <a:pt x="308" y="5"/>
                      <a:pt x="320" y="0"/>
                      <a:pt x="332" y="0"/>
                    </a:cubicBezTo>
                    <a:lnTo>
                      <a:pt x="332" y="0"/>
                    </a:lnTo>
                    <a:cubicBezTo>
                      <a:pt x="345" y="0"/>
                      <a:pt x="357" y="5"/>
                      <a:pt x="366" y="14"/>
                    </a:cubicBezTo>
                    <a:lnTo>
                      <a:pt x="366" y="14"/>
                    </a:lnTo>
                    <a:cubicBezTo>
                      <a:pt x="375" y="24"/>
                      <a:pt x="380" y="35"/>
                      <a:pt x="380" y="48"/>
                    </a:cubicBezTo>
                    <a:lnTo>
                      <a:pt x="380" y="99"/>
                    </a:lnTo>
                    <a:lnTo>
                      <a:pt x="380" y="99"/>
                    </a:lnTo>
                    <a:cubicBezTo>
                      <a:pt x="410" y="105"/>
                      <a:pt x="439" y="117"/>
                      <a:pt x="464" y="133"/>
                    </a:cubicBezTo>
                    <a:lnTo>
                      <a:pt x="500" y="98"/>
                    </a:lnTo>
                    <a:lnTo>
                      <a:pt x="500" y="98"/>
                    </a:lnTo>
                    <a:cubicBezTo>
                      <a:pt x="509" y="89"/>
                      <a:pt x="521" y="84"/>
                      <a:pt x="533" y="84"/>
                    </a:cubicBezTo>
                    <a:lnTo>
                      <a:pt x="533" y="84"/>
                    </a:lnTo>
                    <a:cubicBezTo>
                      <a:pt x="546" y="84"/>
                      <a:pt x="558" y="89"/>
                      <a:pt x="567" y="98"/>
                    </a:cubicBezTo>
                    <a:lnTo>
                      <a:pt x="567" y="98"/>
                    </a:lnTo>
                    <a:cubicBezTo>
                      <a:pt x="576" y="107"/>
                      <a:pt x="581" y="119"/>
                      <a:pt x="581" y="132"/>
                    </a:cubicBezTo>
                    <a:lnTo>
                      <a:pt x="581" y="132"/>
                    </a:lnTo>
                    <a:cubicBezTo>
                      <a:pt x="581" y="144"/>
                      <a:pt x="576" y="156"/>
                      <a:pt x="567" y="166"/>
                    </a:cubicBezTo>
                    <a:lnTo>
                      <a:pt x="532" y="200"/>
                    </a:lnTo>
                    <a:lnTo>
                      <a:pt x="532" y="200"/>
                    </a:lnTo>
                    <a:cubicBezTo>
                      <a:pt x="548" y="227"/>
                      <a:pt x="560" y="255"/>
                      <a:pt x="567" y="285"/>
                    </a:cubicBezTo>
                    <a:lnTo>
                      <a:pt x="617" y="285"/>
                    </a:lnTo>
                    <a:lnTo>
                      <a:pt x="617" y="285"/>
                    </a:lnTo>
                    <a:cubicBezTo>
                      <a:pt x="629" y="285"/>
                      <a:pt x="641" y="290"/>
                      <a:pt x="651" y="299"/>
                    </a:cubicBezTo>
                    <a:lnTo>
                      <a:pt x="651" y="299"/>
                    </a:lnTo>
                    <a:cubicBezTo>
                      <a:pt x="660" y="308"/>
                      <a:pt x="665" y="320"/>
                      <a:pt x="665" y="333"/>
                    </a:cubicBezTo>
                    <a:lnTo>
                      <a:pt x="665" y="333"/>
                    </a:lnTo>
                    <a:cubicBezTo>
                      <a:pt x="665" y="346"/>
                      <a:pt x="660" y="357"/>
                      <a:pt x="651" y="367"/>
                    </a:cubicBezTo>
                    <a:lnTo>
                      <a:pt x="651" y="367"/>
                    </a:lnTo>
                    <a:cubicBezTo>
                      <a:pt x="641" y="375"/>
                      <a:pt x="629" y="380"/>
                      <a:pt x="617" y="380"/>
                    </a:cubicBezTo>
                    <a:lnTo>
                      <a:pt x="567" y="380"/>
                    </a:lnTo>
                    <a:lnTo>
                      <a:pt x="567" y="380"/>
                    </a:lnTo>
                    <a:cubicBezTo>
                      <a:pt x="560" y="410"/>
                      <a:pt x="548" y="439"/>
                      <a:pt x="532" y="465"/>
                    </a:cubicBezTo>
                    <a:lnTo>
                      <a:pt x="567" y="501"/>
                    </a:lnTo>
                    <a:lnTo>
                      <a:pt x="567" y="501"/>
                    </a:lnTo>
                    <a:cubicBezTo>
                      <a:pt x="576" y="510"/>
                      <a:pt x="581" y="521"/>
                      <a:pt x="581" y="534"/>
                    </a:cubicBezTo>
                    <a:lnTo>
                      <a:pt x="581" y="534"/>
                    </a:lnTo>
                    <a:cubicBezTo>
                      <a:pt x="581" y="547"/>
                      <a:pt x="576" y="559"/>
                      <a:pt x="567" y="568"/>
                    </a:cubicBezTo>
                    <a:lnTo>
                      <a:pt x="567" y="568"/>
                    </a:lnTo>
                    <a:cubicBezTo>
                      <a:pt x="558" y="577"/>
                      <a:pt x="546" y="581"/>
                      <a:pt x="533" y="581"/>
                    </a:cubicBezTo>
                    <a:lnTo>
                      <a:pt x="533" y="581"/>
                    </a:lnTo>
                    <a:cubicBezTo>
                      <a:pt x="521" y="581"/>
                      <a:pt x="509" y="577"/>
                      <a:pt x="500" y="568"/>
                    </a:cubicBezTo>
                    <a:lnTo>
                      <a:pt x="464" y="532"/>
                    </a:lnTo>
                    <a:lnTo>
                      <a:pt x="464" y="532"/>
                    </a:lnTo>
                    <a:cubicBezTo>
                      <a:pt x="439" y="549"/>
                      <a:pt x="410" y="561"/>
                      <a:pt x="380" y="567"/>
                    </a:cubicBezTo>
                    <a:lnTo>
                      <a:pt x="380" y="617"/>
                    </a:lnTo>
                    <a:lnTo>
                      <a:pt x="380" y="617"/>
                    </a:lnTo>
                    <a:cubicBezTo>
                      <a:pt x="380" y="630"/>
                      <a:pt x="375" y="642"/>
                      <a:pt x="366" y="651"/>
                    </a:cubicBezTo>
                    <a:lnTo>
                      <a:pt x="366" y="651"/>
                    </a:lnTo>
                    <a:cubicBezTo>
                      <a:pt x="357" y="660"/>
                      <a:pt x="345" y="665"/>
                      <a:pt x="332" y="6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132">
                <a:extLst>
                  <a:ext uri="{FF2B5EF4-FFF2-40B4-BE49-F238E27FC236}">
                    <a16:creationId xmlns:a16="http://schemas.microsoft.com/office/drawing/2014/main" id="{D3ABB9AE-3A7A-47C4-9590-A5F046085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2277" y="5518483"/>
                <a:ext cx="563600" cy="563600"/>
              </a:xfrm>
              <a:custGeom>
                <a:avLst/>
                <a:gdLst>
                  <a:gd name="T0" fmla="*/ 322 w 644"/>
                  <a:gd name="T1" fmla="*/ 424 h 645"/>
                  <a:gd name="T2" fmla="*/ 220 w 644"/>
                  <a:gd name="T3" fmla="*/ 322 h 645"/>
                  <a:gd name="T4" fmla="*/ 322 w 644"/>
                  <a:gd name="T5" fmla="*/ 220 h 645"/>
                  <a:gd name="T6" fmla="*/ 424 w 644"/>
                  <a:gd name="T7" fmla="*/ 322 h 645"/>
                  <a:gd name="T8" fmla="*/ 632 w 644"/>
                  <a:gd name="T9" fmla="*/ 295 h 645"/>
                  <a:gd name="T10" fmla="*/ 607 w 644"/>
                  <a:gd name="T11" fmla="*/ 284 h 645"/>
                  <a:gd name="T12" fmla="*/ 547 w 644"/>
                  <a:gd name="T13" fmla="*/ 284 h 645"/>
                  <a:gd name="T14" fmla="*/ 549 w 644"/>
                  <a:gd name="T15" fmla="*/ 147 h 645"/>
                  <a:gd name="T16" fmla="*/ 561 w 644"/>
                  <a:gd name="T17" fmla="*/ 121 h 645"/>
                  <a:gd name="T18" fmla="*/ 549 w 644"/>
                  <a:gd name="T19" fmla="*/ 94 h 645"/>
                  <a:gd name="T20" fmla="*/ 523 w 644"/>
                  <a:gd name="T21" fmla="*/ 83 h 645"/>
                  <a:gd name="T22" fmla="*/ 496 w 644"/>
                  <a:gd name="T23" fmla="*/ 94 h 645"/>
                  <a:gd name="T24" fmla="*/ 455 w 644"/>
                  <a:gd name="T25" fmla="*/ 135 h 645"/>
                  <a:gd name="T26" fmla="*/ 359 w 644"/>
                  <a:gd name="T27" fmla="*/ 37 h 645"/>
                  <a:gd name="T28" fmla="*/ 348 w 644"/>
                  <a:gd name="T29" fmla="*/ 10 h 645"/>
                  <a:gd name="T30" fmla="*/ 322 w 644"/>
                  <a:gd name="T31" fmla="*/ 0 h 645"/>
                  <a:gd name="T32" fmla="*/ 295 w 644"/>
                  <a:gd name="T33" fmla="*/ 10 h 645"/>
                  <a:gd name="T34" fmla="*/ 285 w 644"/>
                  <a:gd name="T35" fmla="*/ 37 h 645"/>
                  <a:gd name="T36" fmla="*/ 285 w 644"/>
                  <a:gd name="T37" fmla="*/ 96 h 645"/>
                  <a:gd name="T38" fmla="*/ 147 w 644"/>
                  <a:gd name="T39" fmla="*/ 94 h 645"/>
                  <a:gd name="T40" fmla="*/ 120 w 644"/>
                  <a:gd name="T41" fmla="*/ 83 h 645"/>
                  <a:gd name="T42" fmla="*/ 94 w 644"/>
                  <a:gd name="T43" fmla="*/ 94 h 645"/>
                  <a:gd name="T44" fmla="*/ 84 w 644"/>
                  <a:gd name="T45" fmla="*/ 121 h 645"/>
                  <a:gd name="T46" fmla="*/ 94 w 644"/>
                  <a:gd name="T47" fmla="*/ 147 h 645"/>
                  <a:gd name="T48" fmla="*/ 136 w 644"/>
                  <a:gd name="T49" fmla="*/ 188 h 645"/>
                  <a:gd name="T50" fmla="*/ 37 w 644"/>
                  <a:gd name="T51" fmla="*/ 284 h 645"/>
                  <a:gd name="T52" fmla="*/ 10 w 644"/>
                  <a:gd name="T53" fmla="*/ 295 h 645"/>
                  <a:gd name="T54" fmla="*/ 0 w 644"/>
                  <a:gd name="T55" fmla="*/ 322 h 645"/>
                  <a:gd name="T56" fmla="*/ 10 w 644"/>
                  <a:gd name="T57" fmla="*/ 348 h 645"/>
                  <a:gd name="T58" fmla="*/ 37 w 644"/>
                  <a:gd name="T59" fmla="*/ 359 h 645"/>
                  <a:gd name="T60" fmla="*/ 96 w 644"/>
                  <a:gd name="T61" fmla="*/ 359 h 645"/>
                  <a:gd name="T62" fmla="*/ 94 w 644"/>
                  <a:gd name="T63" fmla="*/ 497 h 645"/>
                  <a:gd name="T64" fmla="*/ 84 w 644"/>
                  <a:gd name="T65" fmla="*/ 523 h 645"/>
                  <a:gd name="T66" fmla="*/ 94 w 644"/>
                  <a:gd name="T67" fmla="*/ 549 h 645"/>
                  <a:gd name="T68" fmla="*/ 120 w 644"/>
                  <a:gd name="T69" fmla="*/ 560 h 645"/>
                  <a:gd name="T70" fmla="*/ 147 w 644"/>
                  <a:gd name="T71" fmla="*/ 549 h 645"/>
                  <a:gd name="T72" fmla="*/ 189 w 644"/>
                  <a:gd name="T73" fmla="*/ 507 h 645"/>
                  <a:gd name="T74" fmla="*/ 285 w 644"/>
                  <a:gd name="T75" fmla="*/ 606 h 645"/>
                  <a:gd name="T76" fmla="*/ 295 w 644"/>
                  <a:gd name="T77" fmla="*/ 633 h 645"/>
                  <a:gd name="T78" fmla="*/ 322 w 644"/>
                  <a:gd name="T79" fmla="*/ 644 h 645"/>
                  <a:gd name="T80" fmla="*/ 348 w 644"/>
                  <a:gd name="T81" fmla="*/ 633 h 645"/>
                  <a:gd name="T82" fmla="*/ 359 w 644"/>
                  <a:gd name="T83" fmla="*/ 606 h 645"/>
                  <a:gd name="T84" fmla="*/ 359 w 644"/>
                  <a:gd name="T85" fmla="*/ 547 h 645"/>
                  <a:gd name="T86" fmla="*/ 496 w 644"/>
                  <a:gd name="T87" fmla="*/ 549 h 645"/>
                  <a:gd name="T88" fmla="*/ 523 w 644"/>
                  <a:gd name="T89" fmla="*/ 560 h 645"/>
                  <a:gd name="T90" fmla="*/ 549 w 644"/>
                  <a:gd name="T91" fmla="*/ 549 h 645"/>
                  <a:gd name="T92" fmla="*/ 561 w 644"/>
                  <a:gd name="T93" fmla="*/ 523 h 645"/>
                  <a:gd name="T94" fmla="*/ 549 w 644"/>
                  <a:gd name="T95" fmla="*/ 497 h 645"/>
                  <a:gd name="T96" fmla="*/ 507 w 644"/>
                  <a:gd name="T97" fmla="*/ 455 h 645"/>
                  <a:gd name="T98" fmla="*/ 607 w 644"/>
                  <a:gd name="T99" fmla="*/ 359 h 645"/>
                  <a:gd name="T100" fmla="*/ 632 w 644"/>
                  <a:gd name="T101" fmla="*/ 348 h 645"/>
                  <a:gd name="T102" fmla="*/ 643 w 644"/>
                  <a:gd name="T103" fmla="*/ 322 h 645"/>
                  <a:gd name="T104" fmla="*/ 632 w 644"/>
                  <a:gd name="T105" fmla="*/ 29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44" h="645">
                    <a:moveTo>
                      <a:pt x="322" y="424"/>
                    </a:moveTo>
                    <a:lnTo>
                      <a:pt x="322" y="424"/>
                    </a:lnTo>
                    <a:cubicBezTo>
                      <a:pt x="265" y="424"/>
                      <a:pt x="220" y="378"/>
                      <a:pt x="220" y="322"/>
                    </a:cubicBezTo>
                    <a:lnTo>
                      <a:pt x="220" y="322"/>
                    </a:lnTo>
                    <a:cubicBezTo>
                      <a:pt x="220" y="265"/>
                      <a:pt x="265" y="220"/>
                      <a:pt x="322" y="220"/>
                    </a:cubicBezTo>
                    <a:lnTo>
                      <a:pt x="322" y="220"/>
                    </a:lnTo>
                    <a:cubicBezTo>
                      <a:pt x="378" y="220"/>
                      <a:pt x="424" y="265"/>
                      <a:pt x="424" y="322"/>
                    </a:cubicBezTo>
                    <a:lnTo>
                      <a:pt x="424" y="322"/>
                    </a:lnTo>
                    <a:cubicBezTo>
                      <a:pt x="424" y="378"/>
                      <a:pt x="378" y="424"/>
                      <a:pt x="322" y="424"/>
                    </a:cubicBezTo>
                    <a:close/>
                    <a:moveTo>
                      <a:pt x="632" y="295"/>
                    </a:moveTo>
                    <a:lnTo>
                      <a:pt x="632" y="295"/>
                    </a:lnTo>
                    <a:cubicBezTo>
                      <a:pt x="626" y="289"/>
                      <a:pt x="616" y="284"/>
                      <a:pt x="607" y="284"/>
                    </a:cubicBezTo>
                    <a:lnTo>
                      <a:pt x="547" y="284"/>
                    </a:lnTo>
                    <a:lnTo>
                      <a:pt x="547" y="284"/>
                    </a:lnTo>
                    <a:cubicBezTo>
                      <a:pt x="541" y="249"/>
                      <a:pt x="527" y="216"/>
                      <a:pt x="507" y="188"/>
                    </a:cubicBezTo>
                    <a:lnTo>
                      <a:pt x="549" y="147"/>
                    </a:lnTo>
                    <a:lnTo>
                      <a:pt x="549" y="147"/>
                    </a:lnTo>
                    <a:cubicBezTo>
                      <a:pt x="556" y="139"/>
                      <a:pt x="561" y="130"/>
                      <a:pt x="561" y="121"/>
                    </a:cubicBezTo>
                    <a:lnTo>
                      <a:pt x="561" y="121"/>
                    </a:lnTo>
                    <a:cubicBezTo>
                      <a:pt x="561" y="111"/>
                      <a:pt x="556" y="102"/>
                      <a:pt x="549" y="94"/>
                    </a:cubicBezTo>
                    <a:lnTo>
                      <a:pt x="549" y="94"/>
                    </a:lnTo>
                    <a:cubicBezTo>
                      <a:pt x="542" y="87"/>
                      <a:pt x="533" y="83"/>
                      <a:pt x="523" y="83"/>
                    </a:cubicBezTo>
                    <a:lnTo>
                      <a:pt x="523" y="83"/>
                    </a:lnTo>
                    <a:cubicBezTo>
                      <a:pt x="513" y="83"/>
                      <a:pt x="504" y="87"/>
                      <a:pt x="496" y="94"/>
                    </a:cubicBezTo>
                    <a:lnTo>
                      <a:pt x="455" y="135"/>
                    </a:lnTo>
                    <a:lnTo>
                      <a:pt x="455" y="135"/>
                    </a:lnTo>
                    <a:cubicBezTo>
                      <a:pt x="427" y="115"/>
                      <a:pt x="394" y="102"/>
                      <a:pt x="359" y="96"/>
                    </a:cubicBezTo>
                    <a:lnTo>
                      <a:pt x="359" y="37"/>
                    </a:lnTo>
                    <a:lnTo>
                      <a:pt x="359" y="37"/>
                    </a:lnTo>
                    <a:cubicBezTo>
                      <a:pt x="359" y="27"/>
                      <a:pt x="355" y="17"/>
                      <a:pt x="348" y="10"/>
                    </a:cubicBezTo>
                    <a:lnTo>
                      <a:pt x="348" y="10"/>
                    </a:lnTo>
                    <a:cubicBezTo>
                      <a:pt x="341" y="4"/>
                      <a:pt x="332" y="0"/>
                      <a:pt x="322" y="0"/>
                    </a:cubicBezTo>
                    <a:lnTo>
                      <a:pt x="322" y="0"/>
                    </a:lnTo>
                    <a:cubicBezTo>
                      <a:pt x="311" y="0"/>
                      <a:pt x="302" y="4"/>
                      <a:pt x="295" y="10"/>
                    </a:cubicBezTo>
                    <a:lnTo>
                      <a:pt x="295" y="10"/>
                    </a:lnTo>
                    <a:cubicBezTo>
                      <a:pt x="289" y="17"/>
                      <a:pt x="285" y="27"/>
                      <a:pt x="285" y="37"/>
                    </a:cubicBezTo>
                    <a:lnTo>
                      <a:pt x="285" y="96"/>
                    </a:lnTo>
                    <a:lnTo>
                      <a:pt x="285" y="96"/>
                    </a:lnTo>
                    <a:cubicBezTo>
                      <a:pt x="249" y="102"/>
                      <a:pt x="217" y="115"/>
                      <a:pt x="189" y="135"/>
                    </a:cubicBezTo>
                    <a:lnTo>
                      <a:pt x="147" y="94"/>
                    </a:lnTo>
                    <a:lnTo>
                      <a:pt x="147" y="94"/>
                    </a:lnTo>
                    <a:cubicBezTo>
                      <a:pt x="139" y="87"/>
                      <a:pt x="130" y="83"/>
                      <a:pt x="120" y="83"/>
                    </a:cubicBezTo>
                    <a:lnTo>
                      <a:pt x="120" y="83"/>
                    </a:lnTo>
                    <a:cubicBezTo>
                      <a:pt x="110" y="83"/>
                      <a:pt x="101" y="87"/>
                      <a:pt x="94" y="94"/>
                    </a:cubicBezTo>
                    <a:lnTo>
                      <a:pt x="94" y="94"/>
                    </a:lnTo>
                    <a:cubicBezTo>
                      <a:pt x="87" y="102"/>
                      <a:pt x="84" y="111"/>
                      <a:pt x="84" y="121"/>
                    </a:cubicBezTo>
                    <a:lnTo>
                      <a:pt x="84" y="121"/>
                    </a:lnTo>
                    <a:cubicBezTo>
                      <a:pt x="84" y="130"/>
                      <a:pt x="87" y="139"/>
                      <a:pt x="94" y="147"/>
                    </a:cubicBezTo>
                    <a:lnTo>
                      <a:pt x="136" y="188"/>
                    </a:lnTo>
                    <a:lnTo>
                      <a:pt x="136" y="188"/>
                    </a:lnTo>
                    <a:cubicBezTo>
                      <a:pt x="116" y="216"/>
                      <a:pt x="102" y="249"/>
                      <a:pt x="96" y="284"/>
                    </a:cubicBezTo>
                    <a:lnTo>
                      <a:pt x="37" y="284"/>
                    </a:lnTo>
                    <a:lnTo>
                      <a:pt x="37" y="284"/>
                    </a:lnTo>
                    <a:cubicBezTo>
                      <a:pt x="27" y="284"/>
                      <a:pt x="17" y="289"/>
                      <a:pt x="10" y="295"/>
                    </a:cubicBezTo>
                    <a:lnTo>
                      <a:pt x="10" y="295"/>
                    </a:lnTo>
                    <a:cubicBezTo>
                      <a:pt x="4" y="302"/>
                      <a:pt x="0" y="311"/>
                      <a:pt x="0" y="322"/>
                    </a:cubicBezTo>
                    <a:lnTo>
                      <a:pt x="0" y="322"/>
                    </a:lnTo>
                    <a:cubicBezTo>
                      <a:pt x="0" y="332"/>
                      <a:pt x="4" y="341"/>
                      <a:pt x="10" y="348"/>
                    </a:cubicBezTo>
                    <a:lnTo>
                      <a:pt x="10" y="348"/>
                    </a:lnTo>
                    <a:cubicBezTo>
                      <a:pt x="17" y="355"/>
                      <a:pt x="27" y="359"/>
                      <a:pt x="37" y="359"/>
                    </a:cubicBezTo>
                    <a:lnTo>
                      <a:pt x="96" y="359"/>
                    </a:lnTo>
                    <a:lnTo>
                      <a:pt x="96" y="359"/>
                    </a:lnTo>
                    <a:cubicBezTo>
                      <a:pt x="102" y="394"/>
                      <a:pt x="116" y="427"/>
                      <a:pt x="136" y="455"/>
                    </a:cubicBezTo>
                    <a:lnTo>
                      <a:pt x="94" y="497"/>
                    </a:lnTo>
                    <a:lnTo>
                      <a:pt x="94" y="497"/>
                    </a:lnTo>
                    <a:cubicBezTo>
                      <a:pt x="87" y="503"/>
                      <a:pt x="84" y="513"/>
                      <a:pt x="84" y="523"/>
                    </a:cubicBezTo>
                    <a:lnTo>
                      <a:pt x="84" y="523"/>
                    </a:lnTo>
                    <a:cubicBezTo>
                      <a:pt x="84" y="532"/>
                      <a:pt x="87" y="542"/>
                      <a:pt x="94" y="549"/>
                    </a:cubicBezTo>
                    <a:lnTo>
                      <a:pt x="94" y="549"/>
                    </a:lnTo>
                    <a:cubicBezTo>
                      <a:pt x="101" y="557"/>
                      <a:pt x="110" y="560"/>
                      <a:pt x="120" y="560"/>
                    </a:cubicBezTo>
                    <a:lnTo>
                      <a:pt x="120" y="560"/>
                    </a:lnTo>
                    <a:cubicBezTo>
                      <a:pt x="130" y="560"/>
                      <a:pt x="139" y="557"/>
                      <a:pt x="147" y="549"/>
                    </a:cubicBezTo>
                    <a:lnTo>
                      <a:pt x="189" y="507"/>
                    </a:lnTo>
                    <a:lnTo>
                      <a:pt x="189" y="507"/>
                    </a:lnTo>
                    <a:cubicBezTo>
                      <a:pt x="217" y="527"/>
                      <a:pt x="249" y="541"/>
                      <a:pt x="285" y="547"/>
                    </a:cubicBezTo>
                    <a:lnTo>
                      <a:pt x="285" y="606"/>
                    </a:lnTo>
                    <a:lnTo>
                      <a:pt x="285" y="606"/>
                    </a:lnTo>
                    <a:cubicBezTo>
                      <a:pt x="285" y="617"/>
                      <a:pt x="289" y="626"/>
                      <a:pt x="295" y="633"/>
                    </a:cubicBezTo>
                    <a:lnTo>
                      <a:pt x="295" y="633"/>
                    </a:lnTo>
                    <a:cubicBezTo>
                      <a:pt x="302" y="640"/>
                      <a:pt x="311" y="644"/>
                      <a:pt x="322" y="644"/>
                    </a:cubicBezTo>
                    <a:lnTo>
                      <a:pt x="322" y="644"/>
                    </a:lnTo>
                    <a:cubicBezTo>
                      <a:pt x="332" y="644"/>
                      <a:pt x="341" y="640"/>
                      <a:pt x="348" y="633"/>
                    </a:cubicBezTo>
                    <a:lnTo>
                      <a:pt x="348" y="633"/>
                    </a:lnTo>
                    <a:cubicBezTo>
                      <a:pt x="355" y="626"/>
                      <a:pt x="359" y="617"/>
                      <a:pt x="359" y="606"/>
                    </a:cubicBezTo>
                    <a:lnTo>
                      <a:pt x="359" y="547"/>
                    </a:lnTo>
                    <a:lnTo>
                      <a:pt x="359" y="547"/>
                    </a:lnTo>
                    <a:cubicBezTo>
                      <a:pt x="394" y="541"/>
                      <a:pt x="427" y="527"/>
                      <a:pt x="455" y="507"/>
                    </a:cubicBezTo>
                    <a:lnTo>
                      <a:pt x="496" y="549"/>
                    </a:lnTo>
                    <a:lnTo>
                      <a:pt x="496" y="549"/>
                    </a:lnTo>
                    <a:cubicBezTo>
                      <a:pt x="504" y="557"/>
                      <a:pt x="513" y="560"/>
                      <a:pt x="523" y="560"/>
                    </a:cubicBezTo>
                    <a:lnTo>
                      <a:pt x="523" y="560"/>
                    </a:lnTo>
                    <a:cubicBezTo>
                      <a:pt x="533" y="560"/>
                      <a:pt x="542" y="557"/>
                      <a:pt x="549" y="549"/>
                    </a:cubicBezTo>
                    <a:lnTo>
                      <a:pt x="549" y="549"/>
                    </a:lnTo>
                    <a:cubicBezTo>
                      <a:pt x="556" y="542"/>
                      <a:pt x="561" y="532"/>
                      <a:pt x="561" y="523"/>
                    </a:cubicBezTo>
                    <a:lnTo>
                      <a:pt x="561" y="523"/>
                    </a:lnTo>
                    <a:cubicBezTo>
                      <a:pt x="561" y="513"/>
                      <a:pt x="556" y="503"/>
                      <a:pt x="549" y="497"/>
                    </a:cubicBezTo>
                    <a:lnTo>
                      <a:pt x="507" y="455"/>
                    </a:lnTo>
                    <a:lnTo>
                      <a:pt x="507" y="455"/>
                    </a:lnTo>
                    <a:cubicBezTo>
                      <a:pt x="527" y="427"/>
                      <a:pt x="541" y="394"/>
                      <a:pt x="547" y="359"/>
                    </a:cubicBezTo>
                    <a:lnTo>
                      <a:pt x="607" y="359"/>
                    </a:lnTo>
                    <a:lnTo>
                      <a:pt x="607" y="359"/>
                    </a:lnTo>
                    <a:cubicBezTo>
                      <a:pt x="616" y="359"/>
                      <a:pt x="626" y="355"/>
                      <a:pt x="632" y="348"/>
                    </a:cubicBezTo>
                    <a:lnTo>
                      <a:pt x="632" y="348"/>
                    </a:lnTo>
                    <a:cubicBezTo>
                      <a:pt x="639" y="341"/>
                      <a:pt x="643" y="332"/>
                      <a:pt x="643" y="322"/>
                    </a:cubicBezTo>
                    <a:lnTo>
                      <a:pt x="643" y="322"/>
                    </a:lnTo>
                    <a:cubicBezTo>
                      <a:pt x="643" y="311"/>
                      <a:pt x="639" y="302"/>
                      <a:pt x="632" y="29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133">
                <a:extLst>
                  <a:ext uri="{FF2B5EF4-FFF2-40B4-BE49-F238E27FC236}">
                    <a16:creationId xmlns:a16="http://schemas.microsoft.com/office/drawing/2014/main" id="{87FCEE98-414F-4FEE-AFBF-C59EA063C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0698" y="5506903"/>
                <a:ext cx="582901" cy="582901"/>
              </a:xfrm>
              <a:custGeom>
                <a:avLst/>
                <a:gdLst>
                  <a:gd name="T0" fmla="*/ 241 w 665"/>
                  <a:gd name="T1" fmla="*/ 333 h 666"/>
                  <a:gd name="T2" fmla="*/ 424 w 665"/>
                  <a:gd name="T3" fmla="*/ 333 h 666"/>
                  <a:gd name="T4" fmla="*/ 221 w 665"/>
                  <a:gd name="T5" fmla="*/ 333 h 666"/>
                  <a:gd name="T6" fmla="*/ 444 w 665"/>
                  <a:gd name="T7" fmla="*/ 333 h 666"/>
                  <a:gd name="T8" fmla="*/ 200 w 665"/>
                  <a:gd name="T9" fmla="*/ 508 h 666"/>
                  <a:gd name="T10" fmla="*/ 297 w 665"/>
                  <a:gd name="T11" fmla="*/ 548 h 666"/>
                  <a:gd name="T12" fmla="*/ 314 w 665"/>
                  <a:gd name="T13" fmla="*/ 637 h 666"/>
                  <a:gd name="T14" fmla="*/ 360 w 665"/>
                  <a:gd name="T15" fmla="*/ 617 h 666"/>
                  <a:gd name="T16" fmla="*/ 368 w 665"/>
                  <a:gd name="T17" fmla="*/ 548 h 666"/>
                  <a:gd name="T18" fmla="*/ 515 w 665"/>
                  <a:gd name="T19" fmla="*/ 553 h 666"/>
                  <a:gd name="T20" fmla="*/ 561 w 665"/>
                  <a:gd name="T21" fmla="*/ 534 h 666"/>
                  <a:gd name="T22" fmla="*/ 512 w 665"/>
                  <a:gd name="T23" fmla="*/ 473 h 666"/>
                  <a:gd name="T24" fmla="*/ 548 w 665"/>
                  <a:gd name="T25" fmla="*/ 368 h 666"/>
                  <a:gd name="T26" fmla="*/ 636 w 665"/>
                  <a:gd name="T27" fmla="*/ 352 h 666"/>
                  <a:gd name="T28" fmla="*/ 636 w 665"/>
                  <a:gd name="T29" fmla="*/ 314 h 666"/>
                  <a:gd name="T30" fmla="*/ 558 w 665"/>
                  <a:gd name="T31" fmla="*/ 306 h 666"/>
                  <a:gd name="T32" fmla="*/ 510 w 665"/>
                  <a:gd name="T33" fmla="*/ 206 h 666"/>
                  <a:gd name="T34" fmla="*/ 553 w 665"/>
                  <a:gd name="T35" fmla="*/ 150 h 666"/>
                  <a:gd name="T36" fmla="*/ 553 w 665"/>
                  <a:gd name="T37" fmla="*/ 113 h 666"/>
                  <a:gd name="T38" fmla="*/ 460 w 665"/>
                  <a:gd name="T39" fmla="*/ 155 h 666"/>
                  <a:gd name="T40" fmla="*/ 360 w 665"/>
                  <a:gd name="T41" fmla="*/ 107 h 666"/>
                  <a:gd name="T42" fmla="*/ 351 w 665"/>
                  <a:gd name="T43" fmla="*/ 29 h 666"/>
                  <a:gd name="T44" fmla="*/ 306 w 665"/>
                  <a:gd name="T45" fmla="*/ 107 h 666"/>
                  <a:gd name="T46" fmla="*/ 206 w 665"/>
                  <a:gd name="T47" fmla="*/ 155 h 666"/>
                  <a:gd name="T48" fmla="*/ 150 w 665"/>
                  <a:gd name="T49" fmla="*/ 113 h 666"/>
                  <a:gd name="T50" fmla="*/ 104 w 665"/>
                  <a:gd name="T51" fmla="*/ 132 h 666"/>
                  <a:gd name="T52" fmla="*/ 155 w 665"/>
                  <a:gd name="T53" fmla="*/ 206 h 666"/>
                  <a:gd name="T54" fmla="*/ 107 w 665"/>
                  <a:gd name="T55" fmla="*/ 306 h 666"/>
                  <a:gd name="T56" fmla="*/ 29 w 665"/>
                  <a:gd name="T57" fmla="*/ 314 h 666"/>
                  <a:gd name="T58" fmla="*/ 29 w 665"/>
                  <a:gd name="T59" fmla="*/ 352 h 666"/>
                  <a:gd name="T60" fmla="*/ 117 w 665"/>
                  <a:gd name="T61" fmla="*/ 368 h 666"/>
                  <a:gd name="T62" fmla="*/ 154 w 665"/>
                  <a:gd name="T63" fmla="*/ 473 h 666"/>
                  <a:gd name="T64" fmla="*/ 104 w 665"/>
                  <a:gd name="T65" fmla="*/ 534 h 666"/>
                  <a:gd name="T66" fmla="*/ 192 w 665"/>
                  <a:gd name="T67" fmla="*/ 511 h 666"/>
                  <a:gd name="T68" fmla="*/ 333 w 665"/>
                  <a:gd name="T69" fmla="*/ 665 h 666"/>
                  <a:gd name="T70" fmla="*/ 285 w 665"/>
                  <a:gd name="T71" fmla="*/ 567 h 666"/>
                  <a:gd name="T72" fmla="*/ 165 w 665"/>
                  <a:gd name="T73" fmla="*/ 568 h 666"/>
                  <a:gd name="T74" fmla="*/ 98 w 665"/>
                  <a:gd name="T75" fmla="*/ 568 h 666"/>
                  <a:gd name="T76" fmla="*/ 134 w 665"/>
                  <a:gd name="T77" fmla="*/ 464 h 666"/>
                  <a:gd name="T78" fmla="*/ 48 w 665"/>
                  <a:gd name="T79" fmla="*/ 380 h 666"/>
                  <a:gd name="T80" fmla="*/ 0 w 665"/>
                  <a:gd name="T81" fmla="*/ 333 h 666"/>
                  <a:gd name="T82" fmla="*/ 98 w 665"/>
                  <a:gd name="T83" fmla="*/ 285 h 666"/>
                  <a:gd name="T84" fmla="*/ 98 w 665"/>
                  <a:gd name="T85" fmla="*/ 165 h 666"/>
                  <a:gd name="T86" fmla="*/ 98 w 665"/>
                  <a:gd name="T87" fmla="*/ 98 h 666"/>
                  <a:gd name="T88" fmla="*/ 201 w 665"/>
                  <a:gd name="T89" fmla="*/ 133 h 666"/>
                  <a:gd name="T90" fmla="*/ 285 w 665"/>
                  <a:gd name="T91" fmla="*/ 48 h 666"/>
                  <a:gd name="T92" fmla="*/ 333 w 665"/>
                  <a:gd name="T93" fmla="*/ 0 h 666"/>
                  <a:gd name="T94" fmla="*/ 380 w 665"/>
                  <a:gd name="T95" fmla="*/ 99 h 666"/>
                  <a:gd name="T96" fmla="*/ 500 w 665"/>
                  <a:gd name="T97" fmla="*/ 98 h 666"/>
                  <a:gd name="T98" fmla="*/ 567 w 665"/>
                  <a:gd name="T99" fmla="*/ 98 h 666"/>
                  <a:gd name="T100" fmla="*/ 532 w 665"/>
                  <a:gd name="T101" fmla="*/ 200 h 666"/>
                  <a:gd name="T102" fmla="*/ 618 w 665"/>
                  <a:gd name="T103" fmla="*/ 285 h 666"/>
                  <a:gd name="T104" fmla="*/ 664 w 665"/>
                  <a:gd name="T105" fmla="*/ 333 h 666"/>
                  <a:gd name="T106" fmla="*/ 618 w 665"/>
                  <a:gd name="T107" fmla="*/ 380 h 666"/>
                  <a:gd name="T108" fmla="*/ 567 w 665"/>
                  <a:gd name="T109" fmla="*/ 500 h 666"/>
                  <a:gd name="T110" fmla="*/ 567 w 665"/>
                  <a:gd name="T111" fmla="*/ 568 h 666"/>
                  <a:gd name="T112" fmla="*/ 500 w 665"/>
                  <a:gd name="T113" fmla="*/ 568 h 666"/>
                  <a:gd name="T114" fmla="*/ 380 w 665"/>
                  <a:gd name="T115" fmla="*/ 617 h 666"/>
                  <a:gd name="T116" fmla="*/ 333 w 665"/>
                  <a:gd name="T117" fmla="*/ 665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65" h="666">
                    <a:moveTo>
                      <a:pt x="333" y="241"/>
                    </a:moveTo>
                    <a:lnTo>
                      <a:pt x="333" y="241"/>
                    </a:lnTo>
                    <a:cubicBezTo>
                      <a:pt x="282" y="241"/>
                      <a:pt x="241" y="282"/>
                      <a:pt x="241" y="333"/>
                    </a:cubicBezTo>
                    <a:lnTo>
                      <a:pt x="241" y="333"/>
                    </a:lnTo>
                    <a:cubicBezTo>
                      <a:pt x="241" y="383"/>
                      <a:pt x="282" y="424"/>
                      <a:pt x="333" y="424"/>
                    </a:cubicBezTo>
                    <a:lnTo>
                      <a:pt x="333" y="424"/>
                    </a:lnTo>
                    <a:cubicBezTo>
                      <a:pt x="382" y="424"/>
                      <a:pt x="424" y="383"/>
                      <a:pt x="424" y="333"/>
                    </a:cubicBezTo>
                    <a:lnTo>
                      <a:pt x="424" y="333"/>
                    </a:lnTo>
                    <a:cubicBezTo>
                      <a:pt x="424" y="282"/>
                      <a:pt x="382" y="241"/>
                      <a:pt x="333" y="241"/>
                    </a:cubicBezTo>
                    <a:close/>
                    <a:moveTo>
                      <a:pt x="333" y="445"/>
                    </a:moveTo>
                    <a:lnTo>
                      <a:pt x="333" y="445"/>
                    </a:lnTo>
                    <a:cubicBezTo>
                      <a:pt x="271" y="445"/>
                      <a:pt x="221" y="394"/>
                      <a:pt x="221" y="333"/>
                    </a:cubicBezTo>
                    <a:lnTo>
                      <a:pt x="221" y="333"/>
                    </a:lnTo>
                    <a:cubicBezTo>
                      <a:pt x="221" y="271"/>
                      <a:pt x="271" y="220"/>
                      <a:pt x="333" y="220"/>
                    </a:cubicBezTo>
                    <a:lnTo>
                      <a:pt x="333" y="220"/>
                    </a:lnTo>
                    <a:cubicBezTo>
                      <a:pt x="395" y="220"/>
                      <a:pt x="444" y="271"/>
                      <a:pt x="444" y="333"/>
                    </a:cubicBezTo>
                    <a:lnTo>
                      <a:pt x="444" y="333"/>
                    </a:lnTo>
                    <a:cubicBezTo>
                      <a:pt x="444" y="394"/>
                      <a:pt x="395" y="445"/>
                      <a:pt x="333" y="445"/>
                    </a:cubicBezTo>
                    <a:close/>
                    <a:moveTo>
                      <a:pt x="200" y="508"/>
                    </a:moveTo>
                    <a:lnTo>
                      <a:pt x="200" y="508"/>
                    </a:lnTo>
                    <a:cubicBezTo>
                      <a:pt x="201" y="508"/>
                      <a:pt x="203" y="509"/>
                      <a:pt x="206" y="510"/>
                    </a:cubicBezTo>
                    <a:lnTo>
                      <a:pt x="206" y="510"/>
                    </a:lnTo>
                    <a:cubicBezTo>
                      <a:pt x="233" y="529"/>
                      <a:pt x="264" y="542"/>
                      <a:pt x="297" y="548"/>
                    </a:cubicBezTo>
                    <a:lnTo>
                      <a:pt x="297" y="548"/>
                    </a:lnTo>
                    <a:cubicBezTo>
                      <a:pt x="301" y="549"/>
                      <a:pt x="306" y="553"/>
                      <a:pt x="306" y="558"/>
                    </a:cubicBezTo>
                    <a:lnTo>
                      <a:pt x="306" y="617"/>
                    </a:lnTo>
                    <a:lnTo>
                      <a:pt x="306" y="617"/>
                    </a:lnTo>
                    <a:cubicBezTo>
                      <a:pt x="306" y="624"/>
                      <a:pt x="308" y="631"/>
                      <a:pt x="314" y="637"/>
                    </a:cubicBezTo>
                    <a:lnTo>
                      <a:pt x="314" y="637"/>
                    </a:lnTo>
                    <a:cubicBezTo>
                      <a:pt x="323" y="646"/>
                      <a:pt x="342" y="646"/>
                      <a:pt x="351" y="637"/>
                    </a:cubicBezTo>
                    <a:lnTo>
                      <a:pt x="351" y="637"/>
                    </a:lnTo>
                    <a:cubicBezTo>
                      <a:pt x="357" y="631"/>
                      <a:pt x="360" y="624"/>
                      <a:pt x="360" y="617"/>
                    </a:cubicBezTo>
                    <a:lnTo>
                      <a:pt x="360" y="558"/>
                    </a:lnTo>
                    <a:lnTo>
                      <a:pt x="360" y="558"/>
                    </a:lnTo>
                    <a:cubicBezTo>
                      <a:pt x="360" y="553"/>
                      <a:pt x="363" y="549"/>
                      <a:pt x="368" y="548"/>
                    </a:cubicBezTo>
                    <a:lnTo>
                      <a:pt x="368" y="548"/>
                    </a:lnTo>
                    <a:cubicBezTo>
                      <a:pt x="401" y="542"/>
                      <a:pt x="433" y="529"/>
                      <a:pt x="460" y="510"/>
                    </a:cubicBezTo>
                    <a:lnTo>
                      <a:pt x="460" y="510"/>
                    </a:lnTo>
                    <a:cubicBezTo>
                      <a:pt x="463" y="507"/>
                      <a:pt x="470" y="508"/>
                      <a:pt x="473" y="511"/>
                    </a:cubicBezTo>
                    <a:lnTo>
                      <a:pt x="515" y="553"/>
                    </a:lnTo>
                    <a:lnTo>
                      <a:pt x="515" y="553"/>
                    </a:lnTo>
                    <a:cubicBezTo>
                      <a:pt x="525" y="563"/>
                      <a:pt x="543" y="563"/>
                      <a:pt x="553" y="553"/>
                    </a:cubicBezTo>
                    <a:lnTo>
                      <a:pt x="553" y="553"/>
                    </a:lnTo>
                    <a:cubicBezTo>
                      <a:pt x="558" y="548"/>
                      <a:pt x="561" y="541"/>
                      <a:pt x="561" y="534"/>
                    </a:cubicBezTo>
                    <a:lnTo>
                      <a:pt x="561" y="534"/>
                    </a:lnTo>
                    <a:cubicBezTo>
                      <a:pt x="561" y="527"/>
                      <a:pt x="558" y="520"/>
                      <a:pt x="553" y="514"/>
                    </a:cubicBezTo>
                    <a:lnTo>
                      <a:pt x="512" y="473"/>
                    </a:lnTo>
                    <a:lnTo>
                      <a:pt x="512" y="473"/>
                    </a:lnTo>
                    <a:cubicBezTo>
                      <a:pt x="508" y="469"/>
                      <a:pt x="507" y="464"/>
                      <a:pt x="510" y="460"/>
                    </a:cubicBezTo>
                    <a:lnTo>
                      <a:pt x="510" y="460"/>
                    </a:lnTo>
                    <a:cubicBezTo>
                      <a:pt x="530" y="433"/>
                      <a:pt x="543" y="401"/>
                      <a:pt x="548" y="368"/>
                    </a:cubicBezTo>
                    <a:lnTo>
                      <a:pt x="548" y="368"/>
                    </a:lnTo>
                    <a:cubicBezTo>
                      <a:pt x="549" y="363"/>
                      <a:pt x="553" y="360"/>
                      <a:pt x="558" y="360"/>
                    </a:cubicBezTo>
                    <a:lnTo>
                      <a:pt x="618" y="360"/>
                    </a:lnTo>
                    <a:lnTo>
                      <a:pt x="618" y="360"/>
                    </a:lnTo>
                    <a:cubicBezTo>
                      <a:pt x="625" y="360"/>
                      <a:pt x="632" y="357"/>
                      <a:pt x="636" y="352"/>
                    </a:cubicBezTo>
                    <a:lnTo>
                      <a:pt x="636" y="352"/>
                    </a:lnTo>
                    <a:cubicBezTo>
                      <a:pt x="641" y="347"/>
                      <a:pt x="644" y="340"/>
                      <a:pt x="644" y="333"/>
                    </a:cubicBezTo>
                    <a:lnTo>
                      <a:pt x="644" y="333"/>
                    </a:lnTo>
                    <a:cubicBezTo>
                      <a:pt x="644" y="325"/>
                      <a:pt x="641" y="319"/>
                      <a:pt x="636" y="314"/>
                    </a:cubicBezTo>
                    <a:lnTo>
                      <a:pt x="636" y="314"/>
                    </a:lnTo>
                    <a:lnTo>
                      <a:pt x="636" y="314"/>
                    </a:lnTo>
                    <a:cubicBezTo>
                      <a:pt x="632" y="308"/>
                      <a:pt x="625" y="306"/>
                      <a:pt x="618" y="306"/>
                    </a:cubicBezTo>
                    <a:lnTo>
                      <a:pt x="558" y="306"/>
                    </a:lnTo>
                    <a:lnTo>
                      <a:pt x="558" y="306"/>
                    </a:lnTo>
                    <a:cubicBezTo>
                      <a:pt x="553" y="306"/>
                      <a:pt x="549" y="302"/>
                      <a:pt x="548" y="297"/>
                    </a:cubicBezTo>
                    <a:lnTo>
                      <a:pt x="548" y="297"/>
                    </a:lnTo>
                    <a:cubicBezTo>
                      <a:pt x="543" y="264"/>
                      <a:pt x="530" y="233"/>
                      <a:pt x="510" y="206"/>
                    </a:cubicBezTo>
                    <a:lnTo>
                      <a:pt x="510" y="206"/>
                    </a:lnTo>
                    <a:cubicBezTo>
                      <a:pt x="507" y="201"/>
                      <a:pt x="508" y="195"/>
                      <a:pt x="512" y="192"/>
                    </a:cubicBezTo>
                    <a:lnTo>
                      <a:pt x="553" y="150"/>
                    </a:lnTo>
                    <a:lnTo>
                      <a:pt x="553" y="150"/>
                    </a:lnTo>
                    <a:cubicBezTo>
                      <a:pt x="558" y="146"/>
                      <a:pt x="561" y="139"/>
                      <a:pt x="561" y="132"/>
                    </a:cubicBezTo>
                    <a:lnTo>
                      <a:pt x="561" y="132"/>
                    </a:lnTo>
                    <a:cubicBezTo>
                      <a:pt x="561" y="124"/>
                      <a:pt x="558" y="117"/>
                      <a:pt x="553" y="113"/>
                    </a:cubicBezTo>
                    <a:lnTo>
                      <a:pt x="553" y="113"/>
                    </a:lnTo>
                    <a:cubicBezTo>
                      <a:pt x="543" y="102"/>
                      <a:pt x="525" y="102"/>
                      <a:pt x="515" y="113"/>
                    </a:cubicBezTo>
                    <a:lnTo>
                      <a:pt x="473" y="154"/>
                    </a:lnTo>
                    <a:lnTo>
                      <a:pt x="473" y="154"/>
                    </a:lnTo>
                    <a:cubicBezTo>
                      <a:pt x="470" y="158"/>
                      <a:pt x="463" y="158"/>
                      <a:pt x="460" y="155"/>
                    </a:cubicBezTo>
                    <a:lnTo>
                      <a:pt x="460" y="155"/>
                    </a:lnTo>
                    <a:cubicBezTo>
                      <a:pt x="433" y="135"/>
                      <a:pt x="401" y="122"/>
                      <a:pt x="368" y="117"/>
                    </a:cubicBezTo>
                    <a:lnTo>
                      <a:pt x="368" y="117"/>
                    </a:lnTo>
                    <a:cubicBezTo>
                      <a:pt x="363" y="116"/>
                      <a:pt x="360" y="112"/>
                      <a:pt x="360" y="107"/>
                    </a:cubicBezTo>
                    <a:lnTo>
                      <a:pt x="360" y="48"/>
                    </a:lnTo>
                    <a:lnTo>
                      <a:pt x="360" y="48"/>
                    </a:lnTo>
                    <a:cubicBezTo>
                      <a:pt x="360" y="40"/>
                      <a:pt x="357" y="34"/>
                      <a:pt x="351" y="29"/>
                    </a:cubicBezTo>
                    <a:lnTo>
                      <a:pt x="351" y="29"/>
                    </a:lnTo>
                    <a:cubicBezTo>
                      <a:pt x="342" y="19"/>
                      <a:pt x="323" y="19"/>
                      <a:pt x="314" y="29"/>
                    </a:cubicBezTo>
                    <a:lnTo>
                      <a:pt x="314" y="29"/>
                    </a:lnTo>
                    <a:cubicBezTo>
                      <a:pt x="308" y="34"/>
                      <a:pt x="306" y="40"/>
                      <a:pt x="306" y="48"/>
                    </a:cubicBezTo>
                    <a:lnTo>
                      <a:pt x="306" y="107"/>
                    </a:lnTo>
                    <a:lnTo>
                      <a:pt x="306" y="107"/>
                    </a:lnTo>
                    <a:cubicBezTo>
                      <a:pt x="306" y="112"/>
                      <a:pt x="301" y="116"/>
                      <a:pt x="297" y="117"/>
                    </a:cubicBezTo>
                    <a:lnTo>
                      <a:pt x="297" y="117"/>
                    </a:lnTo>
                    <a:cubicBezTo>
                      <a:pt x="264" y="122"/>
                      <a:pt x="233" y="135"/>
                      <a:pt x="206" y="155"/>
                    </a:cubicBezTo>
                    <a:lnTo>
                      <a:pt x="206" y="155"/>
                    </a:lnTo>
                    <a:cubicBezTo>
                      <a:pt x="201" y="158"/>
                      <a:pt x="195" y="158"/>
                      <a:pt x="192" y="154"/>
                    </a:cubicBezTo>
                    <a:lnTo>
                      <a:pt x="150" y="113"/>
                    </a:lnTo>
                    <a:lnTo>
                      <a:pt x="150" y="113"/>
                    </a:lnTo>
                    <a:cubicBezTo>
                      <a:pt x="141" y="102"/>
                      <a:pt x="122" y="102"/>
                      <a:pt x="112" y="113"/>
                    </a:cubicBezTo>
                    <a:lnTo>
                      <a:pt x="112" y="113"/>
                    </a:lnTo>
                    <a:cubicBezTo>
                      <a:pt x="107" y="117"/>
                      <a:pt x="104" y="124"/>
                      <a:pt x="104" y="132"/>
                    </a:cubicBezTo>
                    <a:lnTo>
                      <a:pt x="104" y="132"/>
                    </a:lnTo>
                    <a:cubicBezTo>
                      <a:pt x="104" y="139"/>
                      <a:pt x="107" y="146"/>
                      <a:pt x="112" y="150"/>
                    </a:cubicBezTo>
                    <a:lnTo>
                      <a:pt x="154" y="192"/>
                    </a:lnTo>
                    <a:lnTo>
                      <a:pt x="154" y="192"/>
                    </a:lnTo>
                    <a:cubicBezTo>
                      <a:pt x="157" y="195"/>
                      <a:pt x="158" y="201"/>
                      <a:pt x="155" y="206"/>
                    </a:cubicBezTo>
                    <a:lnTo>
                      <a:pt x="155" y="206"/>
                    </a:lnTo>
                    <a:cubicBezTo>
                      <a:pt x="135" y="233"/>
                      <a:pt x="122" y="264"/>
                      <a:pt x="117" y="297"/>
                    </a:cubicBezTo>
                    <a:lnTo>
                      <a:pt x="117" y="297"/>
                    </a:lnTo>
                    <a:cubicBezTo>
                      <a:pt x="116" y="302"/>
                      <a:pt x="112" y="306"/>
                      <a:pt x="107" y="306"/>
                    </a:cubicBezTo>
                    <a:lnTo>
                      <a:pt x="48" y="306"/>
                    </a:lnTo>
                    <a:lnTo>
                      <a:pt x="48" y="306"/>
                    </a:lnTo>
                    <a:cubicBezTo>
                      <a:pt x="40" y="306"/>
                      <a:pt x="35" y="308"/>
                      <a:pt x="29" y="314"/>
                    </a:cubicBezTo>
                    <a:lnTo>
                      <a:pt x="29" y="314"/>
                    </a:lnTo>
                    <a:cubicBezTo>
                      <a:pt x="24" y="319"/>
                      <a:pt x="21" y="325"/>
                      <a:pt x="21" y="333"/>
                    </a:cubicBezTo>
                    <a:lnTo>
                      <a:pt x="21" y="333"/>
                    </a:lnTo>
                    <a:cubicBezTo>
                      <a:pt x="21" y="340"/>
                      <a:pt x="24" y="347"/>
                      <a:pt x="29" y="352"/>
                    </a:cubicBezTo>
                    <a:lnTo>
                      <a:pt x="29" y="352"/>
                    </a:lnTo>
                    <a:cubicBezTo>
                      <a:pt x="35" y="357"/>
                      <a:pt x="40" y="360"/>
                      <a:pt x="48" y="360"/>
                    </a:cubicBezTo>
                    <a:lnTo>
                      <a:pt x="107" y="360"/>
                    </a:lnTo>
                    <a:lnTo>
                      <a:pt x="107" y="360"/>
                    </a:lnTo>
                    <a:cubicBezTo>
                      <a:pt x="112" y="360"/>
                      <a:pt x="116" y="363"/>
                      <a:pt x="117" y="368"/>
                    </a:cubicBezTo>
                    <a:lnTo>
                      <a:pt x="117" y="368"/>
                    </a:lnTo>
                    <a:cubicBezTo>
                      <a:pt x="122" y="401"/>
                      <a:pt x="135" y="433"/>
                      <a:pt x="155" y="460"/>
                    </a:cubicBezTo>
                    <a:lnTo>
                      <a:pt x="155" y="460"/>
                    </a:lnTo>
                    <a:cubicBezTo>
                      <a:pt x="158" y="464"/>
                      <a:pt x="157" y="469"/>
                      <a:pt x="154" y="473"/>
                    </a:cubicBezTo>
                    <a:lnTo>
                      <a:pt x="112" y="514"/>
                    </a:lnTo>
                    <a:lnTo>
                      <a:pt x="112" y="514"/>
                    </a:lnTo>
                    <a:cubicBezTo>
                      <a:pt x="107" y="520"/>
                      <a:pt x="104" y="527"/>
                      <a:pt x="104" y="534"/>
                    </a:cubicBezTo>
                    <a:lnTo>
                      <a:pt x="104" y="534"/>
                    </a:lnTo>
                    <a:cubicBezTo>
                      <a:pt x="104" y="541"/>
                      <a:pt x="107" y="548"/>
                      <a:pt x="112" y="553"/>
                    </a:cubicBezTo>
                    <a:lnTo>
                      <a:pt x="112" y="553"/>
                    </a:lnTo>
                    <a:cubicBezTo>
                      <a:pt x="122" y="563"/>
                      <a:pt x="141" y="563"/>
                      <a:pt x="150" y="553"/>
                    </a:cubicBezTo>
                    <a:lnTo>
                      <a:pt x="192" y="511"/>
                    </a:lnTo>
                    <a:lnTo>
                      <a:pt x="192" y="511"/>
                    </a:lnTo>
                    <a:cubicBezTo>
                      <a:pt x="194" y="510"/>
                      <a:pt x="197" y="508"/>
                      <a:pt x="200" y="508"/>
                    </a:cubicBezTo>
                    <a:close/>
                    <a:moveTo>
                      <a:pt x="333" y="665"/>
                    </a:moveTo>
                    <a:lnTo>
                      <a:pt x="333" y="665"/>
                    </a:lnTo>
                    <a:cubicBezTo>
                      <a:pt x="320" y="665"/>
                      <a:pt x="308" y="660"/>
                      <a:pt x="299" y="651"/>
                    </a:cubicBezTo>
                    <a:lnTo>
                      <a:pt x="299" y="651"/>
                    </a:lnTo>
                    <a:cubicBezTo>
                      <a:pt x="290" y="641"/>
                      <a:pt x="285" y="630"/>
                      <a:pt x="285" y="617"/>
                    </a:cubicBezTo>
                    <a:lnTo>
                      <a:pt x="285" y="567"/>
                    </a:lnTo>
                    <a:lnTo>
                      <a:pt x="285" y="567"/>
                    </a:lnTo>
                    <a:cubicBezTo>
                      <a:pt x="255" y="561"/>
                      <a:pt x="226" y="549"/>
                      <a:pt x="201" y="532"/>
                    </a:cubicBezTo>
                    <a:lnTo>
                      <a:pt x="165" y="568"/>
                    </a:lnTo>
                    <a:lnTo>
                      <a:pt x="165" y="568"/>
                    </a:lnTo>
                    <a:cubicBezTo>
                      <a:pt x="156" y="577"/>
                      <a:pt x="144" y="581"/>
                      <a:pt x="131" y="581"/>
                    </a:cubicBezTo>
                    <a:lnTo>
                      <a:pt x="131" y="581"/>
                    </a:lnTo>
                    <a:cubicBezTo>
                      <a:pt x="119" y="581"/>
                      <a:pt x="107" y="577"/>
                      <a:pt x="98" y="568"/>
                    </a:cubicBezTo>
                    <a:lnTo>
                      <a:pt x="98" y="568"/>
                    </a:lnTo>
                    <a:cubicBezTo>
                      <a:pt x="88" y="558"/>
                      <a:pt x="84" y="547"/>
                      <a:pt x="84" y="534"/>
                    </a:cubicBezTo>
                    <a:lnTo>
                      <a:pt x="84" y="534"/>
                    </a:lnTo>
                    <a:cubicBezTo>
                      <a:pt x="84" y="521"/>
                      <a:pt x="88" y="510"/>
                      <a:pt x="98" y="500"/>
                    </a:cubicBezTo>
                    <a:lnTo>
                      <a:pt x="134" y="464"/>
                    </a:lnTo>
                    <a:lnTo>
                      <a:pt x="134" y="464"/>
                    </a:lnTo>
                    <a:cubicBezTo>
                      <a:pt x="116" y="439"/>
                      <a:pt x="104" y="410"/>
                      <a:pt x="98" y="380"/>
                    </a:cubicBezTo>
                    <a:lnTo>
                      <a:pt x="48" y="380"/>
                    </a:lnTo>
                    <a:lnTo>
                      <a:pt x="48" y="380"/>
                    </a:lnTo>
                    <a:cubicBezTo>
                      <a:pt x="35" y="380"/>
                      <a:pt x="23" y="375"/>
                      <a:pt x="14" y="366"/>
                    </a:cubicBezTo>
                    <a:lnTo>
                      <a:pt x="14" y="366"/>
                    </a:lnTo>
                    <a:cubicBezTo>
                      <a:pt x="6" y="357"/>
                      <a:pt x="0" y="345"/>
                      <a:pt x="0" y="333"/>
                    </a:cubicBezTo>
                    <a:lnTo>
                      <a:pt x="0" y="333"/>
                    </a:lnTo>
                    <a:cubicBezTo>
                      <a:pt x="0" y="320"/>
                      <a:pt x="6" y="308"/>
                      <a:pt x="14" y="299"/>
                    </a:cubicBezTo>
                    <a:lnTo>
                      <a:pt x="14" y="299"/>
                    </a:lnTo>
                    <a:cubicBezTo>
                      <a:pt x="23" y="290"/>
                      <a:pt x="35" y="285"/>
                      <a:pt x="48" y="285"/>
                    </a:cubicBezTo>
                    <a:lnTo>
                      <a:pt x="98" y="285"/>
                    </a:lnTo>
                    <a:lnTo>
                      <a:pt x="98" y="285"/>
                    </a:lnTo>
                    <a:cubicBezTo>
                      <a:pt x="104" y="255"/>
                      <a:pt x="116" y="226"/>
                      <a:pt x="134" y="200"/>
                    </a:cubicBezTo>
                    <a:lnTo>
                      <a:pt x="98" y="165"/>
                    </a:lnTo>
                    <a:lnTo>
                      <a:pt x="98" y="165"/>
                    </a:lnTo>
                    <a:cubicBezTo>
                      <a:pt x="88" y="156"/>
                      <a:pt x="84" y="144"/>
                      <a:pt x="84" y="132"/>
                    </a:cubicBezTo>
                    <a:lnTo>
                      <a:pt x="84" y="132"/>
                    </a:lnTo>
                    <a:cubicBezTo>
                      <a:pt x="84" y="118"/>
                      <a:pt x="88" y="107"/>
                      <a:pt x="98" y="98"/>
                    </a:cubicBezTo>
                    <a:lnTo>
                      <a:pt x="98" y="98"/>
                    </a:lnTo>
                    <a:cubicBezTo>
                      <a:pt x="107" y="89"/>
                      <a:pt x="119" y="84"/>
                      <a:pt x="131" y="84"/>
                    </a:cubicBezTo>
                    <a:lnTo>
                      <a:pt x="131" y="84"/>
                    </a:lnTo>
                    <a:cubicBezTo>
                      <a:pt x="144" y="84"/>
                      <a:pt x="156" y="89"/>
                      <a:pt x="165" y="98"/>
                    </a:cubicBezTo>
                    <a:lnTo>
                      <a:pt x="201" y="133"/>
                    </a:lnTo>
                    <a:lnTo>
                      <a:pt x="201" y="133"/>
                    </a:lnTo>
                    <a:cubicBezTo>
                      <a:pt x="226" y="116"/>
                      <a:pt x="255" y="105"/>
                      <a:pt x="285" y="99"/>
                    </a:cubicBezTo>
                    <a:lnTo>
                      <a:pt x="285" y="48"/>
                    </a:lnTo>
                    <a:lnTo>
                      <a:pt x="285" y="48"/>
                    </a:lnTo>
                    <a:cubicBezTo>
                      <a:pt x="285" y="35"/>
                      <a:pt x="290" y="23"/>
                      <a:pt x="299" y="14"/>
                    </a:cubicBezTo>
                    <a:lnTo>
                      <a:pt x="299" y="14"/>
                    </a:lnTo>
                    <a:cubicBezTo>
                      <a:pt x="308" y="5"/>
                      <a:pt x="320" y="0"/>
                      <a:pt x="333" y="0"/>
                    </a:cubicBezTo>
                    <a:lnTo>
                      <a:pt x="333" y="0"/>
                    </a:lnTo>
                    <a:cubicBezTo>
                      <a:pt x="345" y="0"/>
                      <a:pt x="357" y="5"/>
                      <a:pt x="366" y="14"/>
                    </a:cubicBezTo>
                    <a:lnTo>
                      <a:pt x="366" y="14"/>
                    </a:lnTo>
                    <a:cubicBezTo>
                      <a:pt x="375" y="23"/>
                      <a:pt x="380" y="35"/>
                      <a:pt x="380" y="48"/>
                    </a:cubicBezTo>
                    <a:lnTo>
                      <a:pt x="380" y="99"/>
                    </a:lnTo>
                    <a:lnTo>
                      <a:pt x="380" y="99"/>
                    </a:lnTo>
                    <a:cubicBezTo>
                      <a:pt x="410" y="105"/>
                      <a:pt x="439" y="116"/>
                      <a:pt x="464" y="133"/>
                    </a:cubicBezTo>
                    <a:lnTo>
                      <a:pt x="500" y="98"/>
                    </a:lnTo>
                    <a:lnTo>
                      <a:pt x="500" y="98"/>
                    </a:lnTo>
                    <a:cubicBezTo>
                      <a:pt x="509" y="89"/>
                      <a:pt x="521" y="84"/>
                      <a:pt x="534" y="84"/>
                    </a:cubicBezTo>
                    <a:lnTo>
                      <a:pt x="534" y="84"/>
                    </a:lnTo>
                    <a:cubicBezTo>
                      <a:pt x="546" y="84"/>
                      <a:pt x="558" y="89"/>
                      <a:pt x="567" y="98"/>
                    </a:cubicBezTo>
                    <a:lnTo>
                      <a:pt x="567" y="98"/>
                    </a:lnTo>
                    <a:cubicBezTo>
                      <a:pt x="576" y="107"/>
                      <a:pt x="582" y="118"/>
                      <a:pt x="582" y="132"/>
                    </a:cubicBezTo>
                    <a:lnTo>
                      <a:pt x="582" y="132"/>
                    </a:lnTo>
                    <a:cubicBezTo>
                      <a:pt x="582" y="144"/>
                      <a:pt x="576" y="156"/>
                      <a:pt x="567" y="165"/>
                    </a:cubicBezTo>
                    <a:lnTo>
                      <a:pt x="532" y="200"/>
                    </a:lnTo>
                    <a:lnTo>
                      <a:pt x="532" y="200"/>
                    </a:lnTo>
                    <a:cubicBezTo>
                      <a:pt x="549" y="227"/>
                      <a:pt x="561" y="255"/>
                      <a:pt x="567" y="285"/>
                    </a:cubicBezTo>
                    <a:lnTo>
                      <a:pt x="618" y="285"/>
                    </a:lnTo>
                    <a:lnTo>
                      <a:pt x="618" y="285"/>
                    </a:lnTo>
                    <a:cubicBezTo>
                      <a:pt x="630" y="285"/>
                      <a:pt x="642" y="290"/>
                      <a:pt x="650" y="299"/>
                    </a:cubicBezTo>
                    <a:lnTo>
                      <a:pt x="650" y="299"/>
                    </a:lnTo>
                    <a:lnTo>
                      <a:pt x="650" y="299"/>
                    </a:lnTo>
                    <a:cubicBezTo>
                      <a:pt x="660" y="308"/>
                      <a:pt x="664" y="320"/>
                      <a:pt x="664" y="333"/>
                    </a:cubicBezTo>
                    <a:lnTo>
                      <a:pt x="664" y="333"/>
                    </a:lnTo>
                    <a:cubicBezTo>
                      <a:pt x="664" y="345"/>
                      <a:pt x="660" y="357"/>
                      <a:pt x="650" y="366"/>
                    </a:cubicBezTo>
                    <a:lnTo>
                      <a:pt x="650" y="366"/>
                    </a:lnTo>
                    <a:cubicBezTo>
                      <a:pt x="642" y="375"/>
                      <a:pt x="630" y="380"/>
                      <a:pt x="618" y="380"/>
                    </a:cubicBezTo>
                    <a:lnTo>
                      <a:pt x="567" y="380"/>
                    </a:lnTo>
                    <a:lnTo>
                      <a:pt x="567" y="380"/>
                    </a:lnTo>
                    <a:cubicBezTo>
                      <a:pt x="561" y="410"/>
                      <a:pt x="549" y="439"/>
                      <a:pt x="532" y="464"/>
                    </a:cubicBezTo>
                    <a:lnTo>
                      <a:pt x="567" y="500"/>
                    </a:lnTo>
                    <a:lnTo>
                      <a:pt x="567" y="500"/>
                    </a:lnTo>
                    <a:cubicBezTo>
                      <a:pt x="576" y="510"/>
                      <a:pt x="582" y="521"/>
                      <a:pt x="582" y="534"/>
                    </a:cubicBezTo>
                    <a:lnTo>
                      <a:pt x="582" y="534"/>
                    </a:lnTo>
                    <a:cubicBezTo>
                      <a:pt x="582" y="547"/>
                      <a:pt x="576" y="558"/>
                      <a:pt x="567" y="568"/>
                    </a:cubicBezTo>
                    <a:lnTo>
                      <a:pt x="567" y="568"/>
                    </a:lnTo>
                    <a:cubicBezTo>
                      <a:pt x="558" y="577"/>
                      <a:pt x="546" y="581"/>
                      <a:pt x="534" y="581"/>
                    </a:cubicBezTo>
                    <a:lnTo>
                      <a:pt x="534" y="581"/>
                    </a:lnTo>
                    <a:cubicBezTo>
                      <a:pt x="521" y="581"/>
                      <a:pt x="509" y="577"/>
                      <a:pt x="500" y="568"/>
                    </a:cubicBezTo>
                    <a:lnTo>
                      <a:pt x="464" y="532"/>
                    </a:lnTo>
                    <a:lnTo>
                      <a:pt x="464" y="532"/>
                    </a:lnTo>
                    <a:cubicBezTo>
                      <a:pt x="439" y="549"/>
                      <a:pt x="410" y="561"/>
                      <a:pt x="380" y="567"/>
                    </a:cubicBezTo>
                    <a:lnTo>
                      <a:pt x="380" y="617"/>
                    </a:lnTo>
                    <a:lnTo>
                      <a:pt x="380" y="617"/>
                    </a:lnTo>
                    <a:cubicBezTo>
                      <a:pt x="380" y="630"/>
                      <a:pt x="375" y="641"/>
                      <a:pt x="366" y="651"/>
                    </a:cubicBezTo>
                    <a:lnTo>
                      <a:pt x="366" y="651"/>
                    </a:lnTo>
                    <a:cubicBezTo>
                      <a:pt x="357" y="660"/>
                      <a:pt x="345" y="665"/>
                      <a:pt x="333" y="6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34">
                <a:extLst>
                  <a:ext uri="{FF2B5EF4-FFF2-40B4-BE49-F238E27FC236}">
                    <a16:creationId xmlns:a16="http://schemas.microsoft.com/office/drawing/2014/main" id="{DC8912F9-F8CC-43FE-BCB9-EFAA6D0F7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7317" y="5051390"/>
                <a:ext cx="563600" cy="563600"/>
              </a:xfrm>
              <a:custGeom>
                <a:avLst/>
                <a:gdLst>
                  <a:gd name="T0" fmla="*/ 322 w 645"/>
                  <a:gd name="T1" fmla="*/ 424 h 645"/>
                  <a:gd name="T2" fmla="*/ 221 w 645"/>
                  <a:gd name="T3" fmla="*/ 322 h 645"/>
                  <a:gd name="T4" fmla="*/ 322 w 645"/>
                  <a:gd name="T5" fmla="*/ 220 h 645"/>
                  <a:gd name="T6" fmla="*/ 424 w 645"/>
                  <a:gd name="T7" fmla="*/ 322 h 645"/>
                  <a:gd name="T8" fmla="*/ 633 w 645"/>
                  <a:gd name="T9" fmla="*/ 296 h 645"/>
                  <a:gd name="T10" fmla="*/ 607 w 645"/>
                  <a:gd name="T11" fmla="*/ 284 h 645"/>
                  <a:gd name="T12" fmla="*/ 548 w 645"/>
                  <a:gd name="T13" fmla="*/ 284 h 645"/>
                  <a:gd name="T14" fmla="*/ 550 w 645"/>
                  <a:gd name="T15" fmla="*/ 147 h 645"/>
                  <a:gd name="T16" fmla="*/ 561 w 645"/>
                  <a:gd name="T17" fmla="*/ 121 h 645"/>
                  <a:gd name="T18" fmla="*/ 550 w 645"/>
                  <a:gd name="T19" fmla="*/ 94 h 645"/>
                  <a:gd name="T20" fmla="*/ 523 w 645"/>
                  <a:gd name="T21" fmla="*/ 83 h 645"/>
                  <a:gd name="T22" fmla="*/ 497 w 645"/>
                  <a:gd name="T23" fmla="*/ 94 h 645"/>
                  <a:gd name="T24" fmla="*/ 455 w 645"/>
                  <a:gd name="T25" fmla="*/ 135 h 645"/>
                  <a:gd name="T26" fmla="*/ 360 w 645"/>
                  <a:gd name="T27" fmla="*/ 37 h 645"/>
                  <a:gd name="T28" fmla="*/ 349 w 645"/>
                  <a:gd name="T29" fmla="*/ 11 h 645"/>
                  <a:gd name="T30" fmla="*/ 322 w 645"/>
                  <a:gd name="T31" fmla="*/ 0 h 645"/>
                  <a:gd name="T32" fmla="*/ 296 w 645"/>
                  <a:gd name="T33" fmla="*/ 11 h 645"/>
                  <a:gd name="T34" fmla="*/ 285 w 645"/>
                  <a:gd name="T35" fmla="*/ 37 h 645"/>
                  <a:gd name="T36" fmla="*/ 285 w 645"/>
                  <a:gd name="T37" fmla="*/ 96 h 645"/>
                  <a:gd name="T38" fmla="*/ 148 w 645"/>
                  <a:gd name="T39" fmla="*/ 95 h 645"/>
                  <a:gd name="T40" fmla="*/ 121 w 645"/>
                  <a:gd name="T41" fmla="*/ 83 h 645"/>
                  <a:gd name="T42" fmla="*/ 94 w 645"/>
                  <a:gd name="T43" fmla="*/ 95 h 645"/>
                  <a:gd name="T44" fmla="*/ 84 w 645"/>
                  <a:gd name="T45" fmla="*/ 121 h 645"/>
                  <a:gd name="T46" fmla="*/ 94 w 645"/>
                  <a:gd name="T47" fmla="*/ 147 h 645"/>
                  <a:gd name="T48" fmla="*/ 136 w 645"/>
                  <a:gd name="T49" fmla="*/ 189 h 645"/>
                  <a:gd name="T50" fmla="*/ 38 w 645"/>
                  <a:gd name="T51" fmla="*/ 284 h 645"/>
                  <a:gd name="T52" fmla="*/ 12 w 645"/>
                  <a:gd name="T53" fmla="*/ 296 h 645"/>
                  <a:gd name="T54" fmla="*/ 0 w 645"/>
                  <a:gd name="T55" fmla="*/ 322 h 645"/>
                  <a:gd name="T56" fmla="*/ 12 w 645"/>
                  <a:gd name="T57" fmla="*/ 348 h 645"/>
                  <a:gd name="T58" fmla="*/ 38 w 645"/>
                  <a:gd name="T59" fmla="*/ 359 h 645"/>
                  <a:gd name="T60" fmla="*/ 97 w 645"/>
                  <a:gd name="T61" fmla="*/ 359 h 645"/>
                  <a:gd name="T62" fmla="*/ 94 w 645"/>
                  <a:gd name="T63" fmla="*/ 496 h 645"/>
                  <a:gd name="T64" fmla="*/ 84 w 645"/>
                  <a:gd name="T65" fmla="*/ 523 h 645"/>
                  <a:gd name="T66" fmla="*/ 94 w 645"/>
                  <a:gd name="T67" fmla="*/ 550 h 645"/>
                  <a:gd name="T68" fmla="*/ 121 w 645"/>
                  <a:gd name="T69" fmla="*/ 560 h 645"/>
                  <a:gd name="T70" fmla="*/ 148 w 645"/>
                  <a:gd name="T71" fmla="*/ 550 h 645"/>
                  <a:gd name="T72" fmla="*/ 189 w 645"/>
                  <a:gd name="T73" fmla="*/ 508 h 645"/>
                  <a:gd name="T74" fmla="*/ 285 w 645"/>
                  <a:gd name="T75" fmla="*/ 606 h 645"/>
                  <a:gd name="T76" fmla="*/ 296 w 645"/>
                  <a:gd name="T77" fmla="*/ 633 h 645"/>
                  <a:gd name="T78" fmla="*/ 322 w 645"/>
                  <a:gd name="T79" fmla="*/ 644 h 645"/>
                  <a:gd name="T80" fmla="*/ 349 w 645"/>
                  <a:gd name="T81" fmla="*/ 633 h 645"/>
                  <a:gd name="T82" fmla="*/ 360 w 645"/>
                  <a:gd name="T83" fmla="*/ 606 h 645"/>
                  <a:gd name="T84" fmla="*/ 360 w 645"/>
                  <a:gd name="T85" fmla="*/ 547 h 645"/>
                  <a:gd name="T86" fmla="*/ 497 w 645"/>
                  <a:gd name="T87" fmla="*/ 550 h 645"/>
                  <a:gd name="T88" fmla="*/ 523 w 645"/>
                  <a:gd name="T89" fmla="*/ 560 h 645"/>
                  <a:gd name="T90" fmla="*/ 550 w 645"/>
                  <a:gd name="T91" fmla="*/ 550 h 645"/>
                  <a:gd name="T92" fmla="*/ 561 w 645"/>
                  <a:gd name="T93" fmla="*/ 523 h 645"/>
                  <a:gd name="T94" fmla="*/ 550 w 645"/>
                  <a:gd name="T95" fmla="*/ 496 h 645"/>
                  <a:gd name="T96" fmla="*/ 508 w 645"/>
                  <a:gd name="T97" fmla="*/ 455 h 645"/>
                  <a:gd name="T98" fmla="*/ 607 w 645"/>
                  <a:gd name="T99" fmla="*/ 359 h 645"/>
                  <a:gd name="T100" fmla="*/ 633 w 645"/>
                  <a:gd name="T101" fmla="*/ 348 h 645"/>
                  <a:gd name="T102" fmla="*/ 644 w 645"/>
                  <a:gd name="T103" fmla="*/ 322 h 645"/>
                  <a:gd name="T104" fmla="*/ 633 w 645"/>
                  <a:gd name="T105" fmla="*/ 296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45" h="645">
                    <a:moveTo>
                      <a:pt x="322" y="424"/>
                    </a:moveTo>
                    <a:lnTo>
                      <a:pt x="322" y="424"/>
                    </a:lnTo>
                    <a:cubicBezTo>
                      <a:pt x="266" y="424"/>
                      <a:pt x="221" y="378"/>
                      <a:pt x="221" y="322"/>
                    </a:cubicBezTo>
                    <a:lnTo>
                      <a:pt x="221" y="322"/>
                    </a:lnTo>
                    <a:cubicBezTo>
                      <a:pt x="221" y="265"/>
                      <a:pt x="266" y="220"/>
                      <a:pt x="322" y="220"/>
                    </a:cubicBezTo>
                    <a:lnTo>
                      <a:pt x="322" y="220"/>
                    </a:lnTo>
                    <a:cubicBezTo>
                      <a:pt x="378" y="220"/>
                      <a:pt x="424" y="265"/>
                      <a:pt x="424" y="322"/>
                    </a:cubicBezTo>
                    <a:lnTo>
                      <a:pt x="424" y="322"/>
                    </a:lnTo>
                    <a:cubicBezTo>
                      <a:pt x="424" y="378"/>
                      <a:pt x="378" y="424"/>
                      <a:pt x="322" y="424"/>
                    </a:cubicBezTo>
                    <a:close/>
                    <a:moveTo>
                      <a:pt x="633" y="296"/>
                    </a:moveTo>
                    <a:lnTo>
                      <a:pt x="633" y="296"/>
                    </a:lnTo>
                    <a:cubicBezTo>
                      <a:pt x="626" y="289"/>
                      <a:pt x="617" y="284"/>
                      <a:pt x="607" y="284"/>
                    </a:cubicBezTo>
                    <a:lnTo>
                      <a:pt x="548" y="284"/>
                    </a:lnTo>
                    <a:lnTo>
                      <a:pt x="548" y="284"/>
                    </a:lnTo>
                    <a:cubicBezTo>
                      <a:pt x="542" y="249"/>
                      <a:pt x="529" y="216"/>
                      <a:pt x="508" y="189"/>
                    </a:cubicBezTo>
                    <a:lnTo>
                      <a:pt x="550" y="147"/>
                    </a:lnTo>
                    <a:lnTo>
                      <a:pt x="550" y="147"/>
                    </a:lnTo>
                    <a:cubicBezTo>
                      <a:pt x="557" y="140"/>
                      <a:pt x="561" y="130"/>
                      <a:pt x="561" y="121"/>
                    </a:cubicBezTo>
                    <a:lnTo>
                      <a:pt x="561" y="121"/>
                    </a:lnTo>
                    <a:cubicBezTo>
                      <a:pt x="561" y="111"/>
                      <a:pt x="557" y="101"/>
                      <a:pt x="550" y="94"/>
                    </a:cubicBezTo>
                    <a:lnTo>
                      <a:pt x="550" y="94"/>
                    </a:lnTo>
                    <a:cubicBezTo>
                      <a:pt x="543" y="87"/>
                      <a:pt x="533" y="83"/>
                      <a:pt x="523" y="83"/>
                    </a:cubicBezTo>
                    <a:lnTo>
                      <a:pt x="523" y="83"/>
                    </a:lnTo>
                    <a:cubicBezTo>
                      <a:pt x="514" y="83"/>
                      <a:pt x="504" y="87"/>
                      <a:pt x="497" y="94"/>
                    </a:cubicBezTo>
                    <a:lnTo>
                      <a:pt x="455" y="135"/>
                    </a:lnTo>
                    <a:lnTo>
                      <a:pt x="455" y="135"/>
                    </a:lnTo>
                    <a:cubicBezTo>
                      <a:pt x="428" y="115"/>
                      <a:pt x="395" y="101"/>
                      <a:pt x="360" y="96"/>
                    </a:cubicBezTo>
                    <a:lnTo>
                      <a:pt x="360" y="37"/>
                    </a:lnTo>
                    <a:lnTo>
                      <a:pt x="360" y="37"/>
                    </a:lnTo>
                    <a:cubicBezTo>
                      <a:pt x="360" y="27"/>
                      <a:pt x="356" y="17"/>
                      <a:pt x="349" y="11"/>
                    </a:cubicBezTo>
                    <a:lnTo>
                      <a:pt x="349" y="11"/>
                    </a:lnTo>
                    <a:cubicBezTo>
                      <a:pt x="342" y="4"/>
                      <a:pt x="333" y="0"/>
                      <a:pt x="322" y="0"/>
                    </a:cubicBezTo>
                    <a:lnTo>
                      <a:pt x="322" y="0"/>
                    </a:lnTo>
                    <a:cubicBezTo>
                      <a:pt x="312" y="0"/>
                      <a:pt x="303" y="4"/>
                      <a:pt x="296" y="11"/>
                    </a:cubicBezTo>
                    <a:lnTo>
                      <a:pt x="296" y="11"/>
                    </a:lnTo>
                    <a:cubicBezTo>
                      <a:pt x="289" y="17"/>
                      <a:pt x="285" y="27"/>
                      <a:pt x="285" y="37"/>
                    </a:cubicBezTo>
                    <a:lnTo>
                      <a:pt x="285" y="96"/>
                    </a:lnTo>
                    <a:lnTo>
                      <a:pt x="285" y="96"/>
                    </a:lnTo>
                    <a:cubicBezTo>
                      <a:pt x="249" y="101"/>
                      <a:pt x="217" y="115"/>
                      <a:pt x="189" y="135"/>
                    </a:cubicBezTo>
                    <a:lnTo>
                      <a:pt x="148" y="95"/>
                    </a:lnTo>
                    <a:lnTo>
                      <a:pt x="148" y="95"/>
                    </a:lnTo>
                    <a:cubicBezTo>
                      <a:pt x="141" y="87"/>
                      <a:pt x="131" y="83"/>
                      <a:pt x="121" y="83"/>
                    </a:cubicBezTo>
                    <a:lnTo>
                      <a:pt x="121" y="83"/>
                    </a:lnTo>
                    <a:cubicBezTo>
                      <a:pt x="112" y="83"/>
                      <a:pt x="102" y="87"/>
                      <a:pt x="94" y="95"/>
                    </a:cubicBezTo>
                    <a:lnTo>
                      <a:pt x="94" y="95"/>
                    </a:lnTo>
                    <a:cubicBezTo>
                      <a:pt x="87" y="101"/>
                      <a:pt x="84" y="111"/>
                      <a:pt x="84" y="121"/>
                    </a:cubicBezTo>
                    <a:lnTo>
                      <a:pt x="84" y="121"/>
                    </a:lnTo>
                    <a:cubicBezTo>
                      <a:pt x="84" y="130"/>
                      <a:pt x="87" y="140"/>
                      <a:pt x="94" y="147"/>
                    </a:cubicBezTo>
                    <a:lnTo>
                      <a:pt x="136" y="189"/>
                    </a:lnTo>
                    <a:lnTo>
                      <a:pt x="136" y="189"/>
                    </a:lnTo>
                    <a:cubicBezTo>
                      <a:pt x="116" y="216"/>
                      <a:pt x="102" y="249"/>
                      <a:pt x="97" y="284"/>
                    </a:cubicBezTo>
                    <a:lnTo>
                      <a:pt x="38" y="284"/>
                    </a:lnTo>
                    <a:lnTo>
                      <a:pt x="38" y="284"/>
                    </a:lnTo>
                    <a:cubicBezTo>
                      <a:pt x="27" y="284"/>
                      <a:pt x="18" y="289"/>
                      <a:pt x="12" y="296"/>
                    </a:cubicBezTo>
                    <a:lnTo>
                      <a:pt x="12" y="296"/>
                    </a:lnTo>
                    <a:cubicBezTo>
                      <a:pt x="5" y="302"/>
                      <a:pt x="0" y="311"/>
                      <a:pt x="0" y="322"/>
                    </a:cubicBezTo>
                    <a:lnTo>
                      <a:pt x="0" y="322"/>
                    </a:lnTo>
                    <a:cubicBezTo>
                      <a:pt x="0" y="332"/>
                      <a:pt x="5" y="342"/>
                      <a:pt x="12" y="348"/>
                    </a:cubicBezTo>
                    <a:lnTo>
                      <a:pt x="12" y="348"/>
                    </a:lnTo>
                    <a:cubicBezTo>
                      <a:pt x="18" y="355"/>
                      <a:pt x="27" y="359"/>
                      <a:pt x="38" y="359"/>
                    </a:cubicBezTo>
                    <a:lnTo>
                      <a:pt x="97" y="359"/>
                    </a:lnTo>
                    <a:lnTo>
                      <a:pt x="97" y="359"/>
                    </a:lnTo>
                    <a:cubicBezTo>
                      <a:pt x="102" y="394"/>
                      <a:pt x="116" y="427"/>
                      <a:pt x="136" y="455"/>
                    </a:cubicBezTo>
                    <a:lnTo>
                      <a:pt x="94" y="496"/>
                    </a:lnTo>
                    <a:lnTo>
                      <a:pt x="94" y="496"/>
                    </a:lnTo>
                    <a:cubicBezTo>
                      <a:pt x="87" y="503"/>
                      <a:pt x="84" y="513"/>
                      <a:pt x="84" y="523"/>
                    </a:cubicBezTo>
                    <a:lnTo>
                      <a:pt x="84" y="523"/>
                    </a:lnTo>
                    <a:cubicBezTo>
                      <a:pt x="84" y="532"/>
                      <a:pt x="87" y="542"/>
                      <a:pt x="94" y="550"/>
                    </a:cubicBezTo>
                    <a:lnTo>
                      <a:pt x="94" y="550"/>
                    </a:lnTo>
                    <a:cubicBezTo>
                      <a:pt x="102" y="557"/>
                      <a:pt x="112" y="560"/>
                      <a:pt x="121" y="560"/>
                    </a:cubicBezTo>
                    <a:lnTo>
                      <a:pt x="121" y="560"/>
                    </a:lnTo>
                    <a:cubicBezTo>
                      <a:pt x="131" y="560"/>
                      <a:pt x="141" y="557"/>
                      <a:pt x="148" y="550"/>
                    </a:cubicBezTo>
                    <a:lnTo>
                      <a:pt x="189" y="508"/>
                    </a:lnTo>
                    <a:lnTo>
                      <a:pt x="189" y="508"/>
                    </a:lnTo>
                    <a:cubicBezTo>
                      <a:pt x="217" y="528"/>
                      <a:pt x="249" y="542"/>
                      <a:pt x="285" y="547"/>
                    </a:cubicBezTo>
                    <a:lnTo>
                      <a:pt x="285" y="606"/>
                    </a:lnTo>
                    <a:lnTo>
                      <a:pt x="285" y="606"/>
                    </a:lnTo>
                    <a:cubicBezTo>
                      <a:pt x="285" y="617"/>
                      <a:pt x="289" y="626"/>
                      <a:pt x="296" y="633"/>
                    </a:cubicBezTo>
                    <a:lnTo>
                      <a:pt x="296" y="633"/>
                    </a:lnTo>
                    <a:cubicBezTo>
                      <a:pt x="303" y="640"/>
                      <a:pt x="312" y="644"/>
                      <a:pt x="322" y="644"/>
                    </a:cubicBezTo>
                    <a:lnTo>
                      <a:pt x="322" y="644"/>
                    </a:lnTo>
                    <a:cubicBezTo>
                      <a:pt x="333" y="644"/>
                      <a:pt x="342" y="640"/>
                      <a:pt x="349" y="633"/>
                    </a:cubicBezTo>
                    <a:lnTo>
                      <a:pt x="349" y="633"/>
                    </a:lnTo>
                    <a:cubicBezTo>
                      <a:pt x="356" y="626"/>
                      <a:pt x="360" y="617"/>
                      <a:pt x="360" y="606"/>
                    </a:cubicBezTo>
                    <a:lnTo>
                      <a:pt x="360" y="547"/>
                    </a:lnTo>
                    <a:lnTo>
                      <a:pt x="360" y="547"/>
                    </a:lnTo>
                    <a:cubicBezTo>
                      <a:pt x="395" y="542"/>
                      <a:pt x="428" y="528"/>
                      <a:pt x="455" y="508"/>
                    </a:cubicBezTo>
                    <a:lnTo>
                      <a:pt x="497" y="550"/>
                    </a:lnTo>
                    <a:lnTo>
                      <a:pt x="497" y="550"/>
                    </a:lnTo>
                    <a:cubicBezTo>
                      <a:pt x="504" y="557"/>
                      <a:pt x="514" y="560"/>
                      <a:pt x="523" y="560"/>
                    </a:cubicBezTo>
                    <a:lnTo>
                      <a:pt x="523" y="560"/>
                    </a:lnTo>
                    <a:cubicBezTo>
                      <a:pt x="533" y="560"/>
                      <a:pt x="543" y="557"/>
                      <a:pt x="550" y="550"/>
                    </a:cubicBezTo>
                    <a:lnTo>
                      <a:pt x="550" y="550"/>
                    </a:lnTo>
                    <a:cubicBezTo>
                      <a:pt x="557" y="542"/>
                      <a:pt x="561" y="532"/>
                      <a:pt x="561" y="523"/>
                    </a:cubicBezTo>
                    <a:lnTo>
                      <a:pt x="561" y="523"/>
                    </a:lnTo>
                    <a:cubicBezTo>
                      <a:pt x="561" y="513"/>
                      <a:pt x="557" y="503"/>
                      <a:pt x="550" y="496"/>
                    </a:cubicBezTo>
                    <a:lnTo>
                      <a:pt x="508" y="455"/>
                    </a:lnTo>
                    <a:lnTo>
                      <a:pt x="508" y="455"/>
                    </a:lnTo>
                    <a:cubicBezTo>
                      <a:pt x="529" y="427"/>
                      <a:pt x="542" y="394"/>
                      <a:pt x="548" y="359"/>
                    </a:cubicBezTo>
                    <a:lnTo>
                      <a:pt x="607" y="359"/>
                    </a:lnTo>
                    <a:lnTo>
                      <a:pt x="607" y="359"/>
                    </a:lnTo>
                    <a:cubicBezTo>
                      <a:pt x="617" y="359"/>
                      <a:pt x="626" y="355"/>
                      <a:pt x="633" y="348"/>
                    </a:cubicBezTo>
                    <a:lnTo>
                      <a:pt x="633" y="348"/>
                    </a:lnTo>
                    <a:cubicBezTo>
                      <a:pt x="640" y="342"/>
                      <a:pt x="644" y="332"/>
                      <a:pt x="644" y="322"/>
                    </a:cubicBezTo>
                    <a:lnTo>
                      <a:pt x="644" y="322"/>
                    </a:lnTo>
                    <a:cubicBezTo>
                      <a:pt x="644" y="311"/>
                      <a:pt x="640" y="302"/>
                      <a:pt x="633" y="29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135">
                <a:extLst>
                  <a:ext uri="{FF2B5EF4-FFF2-40B4-BE49-F238E27FC236}">
                    <a16:creationId xmlns:a16="http://schemas.microsoft.com/office/drawing/2014/main" id="{136085E9-EC71-4B88-9382-B1B11BF41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2277" y="5518483"/>
                <a:ext cx="563600" cy="563600"/>
              </a:xfrm>
              <a:custGeom>
                <a:avLst/>
                <a:gdLst>
                  <a:gd name="T0" fmla="*/ 322 w 644"/>
                  <a:gd name="T1" fmla="*/ 424 h 645"/>
                  <a:gd name="T2" fmla="*/ 220 w 644"/>
                  <a:gd name="T3" fmla="*/ 322 h 645"/>
                  <a:gd name="T4" fmla="*/ 322 w 644"/>
                  <a:gd name="T5" fmla="*/ 220 h 645"/>
                  <a:gd name="T6" fmla="*/ 424 w 644"/>
                  <a:gd name="T7" fmla="*/ 322 h 645"/>
                  <a:gd name="T8" fmla="*/ 632 w 644"/>
                  <a:gd name="T9" fmla="*/ 295 h 645"/>
                  <a:gd name="T10" fmla="*/ 607 w 644"/>
                  <a:gd name="T11" fmla="*/ 284 h 645"/>
                  <a:gd name="T12" fmla="*/ 547 w 644"/>
                  <a:gd name="T13" fmla="*/ 284 h 645"/>
                  <a:gd name="T14" fmla="*/ 549 w 644"/>
                  <a:gd name="T15" fmla="*/ 147 h 645"/>
                  <a:gd name="T16" fmla="*/ 561 w 644"/>
                  <a:gd name="T17" fmla="*/ 121 h 645"/>
                  <a:gd name="T18" fmla="*/ 549 w 644"/>
                  <a:gd name="T19" fmla="*/ 94 h 645"/>
                  <a:gd name="T20" fmla="*/ 523 w 644"/>
                  <a:gd name="T21" fmla="*/ 83 h 645"/>
                  <a:gd name="T22" fmla="*/ 496 w 644"/>
                  <a:gd name="T23" fmla="*/ 94 h 645"/>
                  <a:gd name="T24" fmla="*/ 455 w 644"/>
                  <a:gd name="T25" fmla="*/ 135 h 645"/>
                  <a:gd name="T26" fmla="*/ 359 w 644"/>
                  <a:gd name="T27" fmla="*/ 37 h 645"/>
                  <a:gd name="T28" fmla="*/ 348 w 644"/>
                  <a:gd name="T29" fmla="*/ 10 h 645"/>
                  <a:gd name="T30" fmla="*/ 322 w 644"/>
                  <a:gd name="T31" fmla="*/ 0 h 645"/>
                  <a:gd name="T32" fmla="*/ 295 w 644"/>
                  <a:gd name="T33" fmla="*/ 10 h 645"/>
                  <a:gd name="T34" fmla="*/ 285 w 644"/>
                  <a:gd name="T35" fmla="*/ 37 h 645"/>
                  <a:gd name="T36" fmla="*/ 285 w 644"/>
                  <a:gd name="T37" fmla="*/ 96 h 645"/>
                  <a:gd name="T38" fmla="*/ 147 w 644"/>
                  <a:gd name="T39" fmla="*/ 94 h 645"/>
                  <a:gd name="T40" fmla="*/ 120 w 644"/>
                  <a:gd name="T41" fmla="*/ 83 h 645"/>
                  <a:gd name="T42" fmla="*/ 94 w 644"/>
                  <a:gd name="T43" fmla="*/ 94 h 645"/>
                  <a:gd name="T44" fmla="*/ 84 w 644"/>
                  <a:gd name="T45" fmla="*/ 121 h 645"/>
                  <a:gd name="T46" fmla="*/ 94 w 644"/>
                  <a:gd name="T47" fmla="*/ 147 h 645"/>
                  <a:gd name="T48" fmla="*/ 136 w 644"/>
                  <a:gd name="T49" fmla="*/ 188 h 645"/>
                  <a:gd name="T50" fmla="*/ 37 w 644"/>
                  <a:gd name="T51" fmla="*/ 284 h 645"/>
                  <a:gd name="T52" fmla="*/ 10 w 644"/>
                  <a:gd name="T53" fmla="*/ 295 h 645"/>
                  <a:gd name="T54" fmla="*/ 0 w 644"/>
                  <a:gd name="T55" fmla="*/ 322 h 645"/>
                  <a:gd name="T56" fmla="*/ 10 w 644"/>
                  <a:gd name="T57" fmla="*/ 348 h 645"/>
                  <a:gd name="T58" fmla="*/ 37 w 644"/>
                  <a:gd name="T59" fmla="*/ 359 h 645"/>
                  <a:gd name="T60" fmla="*/ 96 w 644"/>
                  <a:gd name="T61" fmla="*/ 359 h 645"/>
                  <a:gd name="T62" fmla="*/ 94 w 644"/>
                  <a:gd name="T63" fmla="*/ 497 h 645"/>
                  <a:gd name="T64" fmla="*/ 84 w 644"/>
                  <a:gd name="T65" fmla="*/ 523 h 645"/>
                  <a:gd name="T66" fmla="*/ 94 w 644"/>
                  <a:gd name="T67" fmla="*/ 549 h 645"/>
                  <a:gd name="T68" fmla="*/ 120 w 644"/>
                  <a:gd name="T69" fmla="*/ 560 h 645"/>
                  <a:gd name="T70" fmla="*/ 147 w 644"/>
                  <a:gd name="T71" fmla="*/ 549 h 645"/>
                  <a:gd name="T72" fmla="*/ 189 w 644"/>
                  <a:gd name="T73" fmla="*/ 507 h 645"/>
                  <a:gd name="T74" fmla="*/ 285 w 644"/>
                  <a:gd name="T75" fmla="*/ 606 h 645"/>
                  <a:gd name="T76" fmla="*/ 295 w 644"/>
                  <a:gd name="T77" fmla="*/ 633 h 645"/>
                  <a:gd name="T78" fmla="*/ 322 w 644"/>
                  <a:gd name="T79" fmla="*/ 644 h 645"/>
                  <a:gd name="T80" fmla="*/ 348 w 644"/>
                  <a:gd name="T81" fmla="*/ 633 h 645"/>
                  <a:gd name="T82" fmla="*/ 359 w 644"/>
                  <a:gd name="T83" fmla="*/ 606 h 645"/>
                  <a:gd name="T84" fmla="*/ 359 w 644"/>
                  <a:gd name="T85" fmla="*/ 547 h 645"/>
                  <a:gd name="T86" fmla="*/ 496 w 644"/>
                  <a:gd name="T87" fmla="*/ 549 h 645"/>
                  <a:gd name="T88" fmla="*/ 523 w 644"/>
                  <a:gd name="T89" fmla="*/ 560 h 645"/>
                  <a:gd name="T90" fmla="*/ 549 w 644"/>
                  <a:gd name="T91" fmla="*/ 549 h 645"/>
                  <a:gd name="T92" fmla="*/ 561 w 644"/>
                  <a:gd name="T93" fmla="*/ 523 h 645"/>
                  <a:gd name="T94" fmla="*/ 549 w 644"/>
                  <a:gd name="T95" fmla="*/ 497 h 645"/>
                  <a:gd name="T96" fmla="*/ 507 w 644"/>
                  <a:gd name="T97" fmla="*/ 455 h 645"/>
                  <a:gd name="T98" fmla="*/ 607 w 644"/>
                  <a:gd name="T99" fmla="*/ 359 h 645"/>
                  <a:gd name="T100" fmla="*/ 632 w 644"/>
                  <a:gd name="T101" fmla="*/ 348 h 645"/>
                  <a:gd name="T102" fmla="*/ 643 w 644"/>
                  <a:gd name="T103" fmla="*/ 322 h 645"/>
                  <a:gd name="T104" fmla="*/ 632 w 644"/>
                  <a:gd name="T105" fmla="*/ 29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44" h="645">
                    <a:moveTo>
                      <a:pt x="322" y="424"/>
                    </a:moveTo>
                    <a:lnTo>
                      <a:pt x="322" y="424"/>
                    </a:lnTo>
                    <a:cubicBezTo>
                      <a:pt x="265" y="424"/>
                      <a:pt x="220" y="378"/>
                      <a:pt x="220" y="322"/>
                    </a:cubicBezTo>
                    <a:lnTo>
                      <a:pt x="220" y="322"/>
                    </a:lnTo>
                    <a:cubicBezTo>
                      <a:pt x="220" y="265"/>
                      <a:pt x="265" y="220"/>
                      <a:pt x="322" y="220"/>
                    </a:cubicBezTo>
                    <a:lnTo>
                      <a:pt x="322" y="220"/>
                    </a:lnTo>
                    <a:cubicBezTo>
                      <a:pt x="378" y="220"/>
                      <a:pt x="424" y="265"/>
                      <a:pt x="424" y="322"/>
                    </a:cubicBezTo>
                    <a:lnTo>
                      <a:pt x="424" y="322"/>
                    </a:lnTo>
                    <a:cubicBezTo>
                      <a:pt x="424" y="378"/>
                      <a:pt x="378" y="424"/>
                      <a:pt x="322" y="424"/>
                    </a:cubicBezTo>
                    <a:close/>
                    <a:moveTo>
                      <a:pt x="632" y="295"/>
                    </a:moveTo>
                    <a:lnTo>
                      <a:pt x="632" y="295"/>
                    </a:lnTo>
                    <a:cubicBezTo>
                      <a:pt x="626" y="289"/>
                      <a:pt x="616" y="284"/>
                      <a:pt x="607" y="284"/>
                    </a:cubicBezTo>
                    <a:lnTo>
                      <a:pt x="547" y="284"/>
                    </a:lnTo>
                    <a:lnTo>
                      <a:pt x="547" y="284"/>
                    </a:lnTo>
                    <a:cubicBezTo>
                      <a:pt x="541" y="249"/>
                      <a:pt x="527" y="216"/>
                      <a:pt x="507" y="188"/>
                    </a:cubicBezTo>
                    <a:lnTo>
                      <a:pt x="549" y="147"/>
                    </a:lnTo>
                    <a:lnTo>
                      <a:pt x="549" y="147"/>
                    </a:lnTo>
                    <a:cubicBezTo>
                      <a:pt x="556" y="139"/>
                      <a:pt x="561" y="130"/>
                      <a:pt x="561" y="121"/>
                    </a:cubicBezTo>
                    <a:lnTo>
                      <a:pt x="561" y="121"/>
                    </a:lnTo>
                    <a:cubicBezTo>
                      <a:pt x="561" y="111"/>
                      <a:pt x="556" y="102"/>
                      <a:pt x="549" y="94"/>
                    </a:cubicBezTo>
                    <a:lnTo>
                      <a:pt x="549" y="94"/>
                    </a:lnTo>
                    <a:cubicBezTo>
                      <a:pt x="542" y="87"/>
                      <a:pt x="533" y="83"/>
                      <a:pt x="523" y="83"/>
                    </a:cubicBezTo>
                    <a:lnTo>
                      <a:pt x="523" y="83"/>
                    </a:lnTo>
                    <a:cubicBezTo>
                      <a:pt x="513" y="83"/>
                      <a:pt x="504" y="87"/>
                      <a:pt x="496" y="94"/>
                    </a:cubicBezTo>
                    <a:lnTo>
                      <a:pt x="455" y="135"/>
                    </a:lnTo>
                    <a:lnTo>
                      <a:pt x="455" y="135"/>
                    </a:lnTo>
                    <a:cubicBezTo>
                      <a:pt x="427" y="115"/>
                      <a:pt x="394" y="102"/>
                      <a:pt x="359" y="96"/>
                    </a:cubicBezTo>
                    <a:lnTo>
                      <a:pt x="359" y="37"/>
                    </a:lnTo>
                    <a:lnTo>
                      <a:pt x="359" y="37"/>
                    </a:lnTo>
                    <a:cubicBezTo>
                      <a:pt x="359" y="27"/>
                      <a:pt x="355" y="17"/>
                      <a:pt x="348" y="10"/>
                    </a:cubicBezTo>
                    <a:lnTo>
                      <a:pt x="348" y="10"/>
                    </a:lnTo>
                    <a:cubicBezTo>
                      <a:pt x="341" y="4"/>
                      <a:pt x="332" y="0"/>
                      <a:pt x="322" y="0"/>
                    </a:cubicBezTo>
                    <a:lnTo>
                      <a:pt x="322" y="0"/>
                    </a:lnTo>
                    <a:cubicBezTo>
                      <a:pt x="311" y="0"/>
                      <a:pt x="302" y="4"/>
                      <a:pt x="295" y="10"/>
                    </a:cubicBezTo>
                    <a:lnTo>
                      <a:pt x="295" y="10"/>
                    </a:lnTo>
                    <a:cubicBezTo>
                      <a:pt x="289" y="17"/>
                      <a:pt x="285" y="27"/>
                      <a:pt x="285" y="37"/>
                    </a:cubicBezTo>
                    <a:lnTo>
                      <a:pt x="285" y="96"/>
                    </a:lnTo>
                    <a:lnTo>
                      <a:pt x="285" y="96"/>
                    </a:lnTo>
                    <a:cubicBezTo>
                      <a:pt x="249" y="102"/>
                      <a:pt x="217" y="115"/>
                      <a:pt x="189" y="135"/>
                    </a:cubicBezTo>
                    <a:lnTo>
                      <a:pt x="147" y="94"/>
                    </a:lnTo>
                    <a:lnTo>
                      <a:pt x="147" y="94"/>
                    </a:lnTo>
                    <a:cubicBezTo>
                      <a:pt x="139" y="87"/>
                      <a:pt x="130" y="83"/>
                      <a:pt x="120" y="83"/>
                    </a:cubicBezTo>
                    <a:lnTo>
                      <a:pt x="120" y="83"/>
                    </a:lnTo>
                    <a:cubicBezTo>
                      <a:pt x="110" y="83"/>
                      <a:pt x="101" y="87"/>
                      <a:pt x="94" y="94"/>
                    </a:cubicBezTo>
                    <a:lnTo>
                      <a:pt x="94" y="94"/>
                    </a:lnTo>
                    <a:cubicBezTo>
                      <a:pt x="87" y="102"/>
                      <a:pt x="84" y="111"/>
                      <a:pt x="84" y="121"/>
                    </a:cubicBezTo>
                    <a:lnTo>
                      <a:pt x="84" y="121"/>
                    </a:lnTo>
                    <a:cubicBezTo>
                      <a:pt x="84" y="130"/>
                      <a:pt x="87" y="139"/>
                      <a:pt x="94" y="147"/>
                    </a:cubicBezTo>
                    <a:lnTo>
                      <a:pt x="136" y="188"/>
                    </a:lnTo>
                    <a:lnTo>
                      <a:pt x="136" y="188"/>
                    </a:lnTo>
                    <a:cubicBezTo>
                      <a:pt x="116" y="216"/>
                      <a:pt x="102" y="249"/>
                      <a:pt x="96" y="284"/>
                    </a:cubicBezTo>
                    <a:lnTo>
                      <a:pt x="37" y="284"/>
                    </a:lnTo>
                    <a:lnTo>
                      <a:pt x="37" y="284"/>
                    </a:lnTo>
                    <a:cubicBezTo>
                      <a:pt x="27" y="284"/>
                      <a:pt x="17" y="289"/>
                      <a:pt x="10" y="295"/>
                    </a:cubicBezTo>
                    <a:lnTo>
                      <a:pt x="10" y="295"/>
                    </a:lnTo>
                    <a:cubicBezTo>
                      <a:pt x="4" y="302"/>
                      <a:pt x="0" y="311"/>
                      <a:pt x="0" y="322"/>
                    </a:cubicBezTo>
                    <a:lnTo>
                      <a:pt x="0" y="322"/>
                    </a:lnTo>
                    <a:cubicBezTo>
                      <a:pt x="0" y="332"/>
                      <a:pt x="4" y="341"/>
                      <a:pt x="10" y="348"/>
                    </a:cubicBezTo>
                    <a:lnTo>
                      <a:pt x="10" y="348"/>
                    </a:lnTo>
                    <a:cubicBezTo>
                      <a:pt x="17" y="355"/>
                      <a:pt x="27" y="359"/>
                      <a:pt x="37" y="359"/>
                    </a:cubicBezTo>
                    <a:lnTo>
                      <a:pt x="96" y="359"/>
                    </a:lnTo>
                    <a:lnTo>
                      <a:pt x="96" y="359"/>
                    </a:lnTo>
                    <a:cubicBezTo>
                      <a:pt x="102" y="394"/>
                      <a:pt x="116" y="427"/>
                      <a:pt x="136" y="455"/>
                    </a:cubicBezTo>
                    <a:lnTo>
                      <a:pt x="94" y="497"/>
                    </a:lnTo>
                    <a:lnTo>
                      <a:pt x="94" y="497"/>
                    </a:lnTo>
                    <a:cubicBezTo>
                      <a:pt x="87" y="503"/>
                      <a:pt x="84" y="513"/>
                      <a:pt x="84" y="523"/>
                    </a:cubicBezTo>
                    <a:lnTo>
                      <a:pt x="84" y="523"/>
                    </a:lnTo>
                    <a:cubicBezTo>
                      <a:pt x="84" y="532"/>
                      <a:pt x="87" y="542"/>
                      <a:pt x="94" y="549"/>
                    </a:cubicBezTo>
                    <a:lnTo>
                      <a:pt x="94" y="549"/>
                    </a:lnTo>
                    <a:cubicBezTo>
                      <a:pt x="101" y="557"/>
                      <a:pt x="110" y="560"/>
                      <a:pt x="120" y="560"/>
                    </a:cubicBezTo>
                    <a:lnTo>
                      <a:pt x="120" y="560"/>
                    </a:lnTo>
                    <a:cubicBezTo>
                      <a:pt x="130" y="560"/>
                      <a:pt x="139" y="557"/>
                      <a:pt x="147" y="549"/>
                    </a:cubicBezTo>
                    <a:lnTo>
                      <a:pt x="189" y="507"/>
                    </a:lnTo>
                    <a:lnTo>
                      <a:pt x="189" y="507"/>
                    </a:lnTo>
                    <a:cubicBezTo>
                      <a:pt x="217" y="527"/>
                      <a:pt x="249" y="541"/>
                      <a:pt x="285" y="547"/>
                    </a:cubicBezTo>
                    <a:lnTo>
                      <a:pt x="285" y="606"/>
                    </a:lnTo>
                    <a:lnTo>
                      <a:pt x="285" y="606"/>
                    </a:lnTo>
                    <a:cubicBezTo>
                      <a:pt x="285" y="617"/>
                      <a:pt x="289" y="626"/>
                      <a:pt x="295" y="633"/>
                    </a:cubicBezTo>
                    <a:lnTo>
                      <a:pt x="295" y="633"/>
                    </a:lnTo>
                    <a:cubicBezTo>
                      <a:pt x="302" y="640"/>
                      <a:pt x="311" y="644"/>
                      <a:pt x="322" y="644"/>
                    </a:cubicBezTo>
                    <a:lnTo>
                      <a:pt x="322" y="644"/>
                    </a:lnTo>
                    <a:cubicBezTo>
                      <a:pt x="332" y="644"/>
                      <a:pt x="341" y="640"/>
                      <a:pt x="348" y="633"/>
                    </a:cubicBezTo>
                    <a:lnTo>
                      <a:pt x="348" y="633"/>
                    </a:lnTo>
                    <a:cubicBezTo>
                      <a:pt x="355" y="626"/>
                      <a:pt x="359" y="617"/>
                      <a:pt x="359" y="606"/>
                    </a:cubicBezTo>
                    <a:lnTo>
                      <a:pt x="359" y="547"/>
                    </a:lnTo>
                    <a:lnTo>
                      <a:pt x="359" y="547"/>
                    </a:lnTo>
                    <a:cubicBezTo>
                      <a:pt x="394" y="541"/>
                      <a:pt x="427" y="527"/>
                      <a:pt x="455" y="507"/>
                    </a:cubicBezTo>
                    <a:lnTo>
                      <a:pt x="496" y="549"/>
                    </a:lnTo>
                    <a:lnTo>
                      <a:pt x="496" y="549"/>
                    </a:lnTo>
                    <a:cubicBezTo>
                      <a:pt x="504" y="557"/>
                      <a:pt x="513" y="560"/>
                      <a:pt x="523" y="560"/>
                    </a:cubicBezTo>
                    <a:lnTo>
                      <a:pt x="523" y="560"/>
                    </a:lnTo>
                    <a:cubicBezTo>
                      <a:pt x="533" y="560"/>
                      <a:pt x="542" y="557"/>
                      <a:pt x="549" y="549"/>
                    </a:cubicBezTo>
                    <a:lnTo>
                      <a:pt x="549" y="549"/>
                    </a:lnTo>
                    <a:cubicBezTo>
                      <a:pt x="556" y="542"/>
                      <a:pt x="561" y="532"/>
                      <a:pt x="561" y="523"/>
                    </a:cubicBezTo>
                    <a:lnTo>
                      <a:pt x="561" y="523"/>
                    </a:lnTo>
                    <a:cubicBezTo>
                      <a:pt x="561" y="513"/>
                      <a:pt x="556" y="503"/>
                      <a:pt x="549" y="497"/>
                    </a:cubicBezTo>
                    <a:lnTo>
                      <a:pt x="507" y="455"/>
                    </a:lnTo>
                    <a:lnTo>
                      <a:pt x="507" y="455"/>
                    </a:lnTo>
                    <a:cubicBezTo>
                      <a:pt x="527" y="427"/>
                      <a:pt x="541" y="394"/>
                      <a:pt x="547" y="359"/>
                    </a:cubicBezTo>
                    <a:lnTo>
                      <a:pt x="607" y="359"/>
                    </a:lnTo>
                    <a:lnTo>
                      <a:pt x="607" y="359"/>
                    </a:lnTo>
                    <a:cubicBezTo>
                      <a:pt x="616" y="359"/>
                      <a:pt x="626" y="355"/>
                      <a:pt x="632" y="348"/>
                    </a:cubicBezTo>
                    <a:lnTo>
                      <a:pt x="632" y="348"/>
                    </a:lnTo>
                    <a:cubicBezTo>
                      <a:pt x="639" y="341"/>
                      <a:pt x="643" y="332"/>
                      <a:pt x="643" y="322"/>
                    </a:cubicBezTo>
                    <a:lnTo>
                      <a:pt x="643" y="322"/>
                    </a:lnTo>
                    <a:cubicBezTo>
                      <a:pt x="643" y="311"/>
                      <a:pt x="639" y="302"/>
                      <a:pt x="632" y="29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2C553891-7465-47F0-BE58-F21D71E6575C}"/>
                </a:ext>
              </a:extLst>
            </p:cNvPr>
            <p:cNvGrpSpPr/>
            <p:nvPr/>
          </p:nvGrpSpPr>
          <p:grpSpPr>
            <a:xfrm>
              <a:off x="14587989" y="10309088"/>
              <a:ext cx="1698522" cy="1077016"/>
              <a:chOff x="14587989" y="10309088"/>
              <a:chExt cx="1698522" cy="1077016"/>
            </a:xfrm>
          </p:grpSpPr>
          <p:sp>
            <p:nvSpPr>
              <p:cNvPr id="376" name="Freeform 86">
                <a:extLst>
                  <a:ext uri="{FF2B5EF4-FFF2-40B4-BE49-F238E27FC236}">
                    <a16:creationId xmlns:a16="http://schemas.microsoft.com/office/drawing/2014/main" id="{20087794-8CE2-4B2F-BEB5-9AB7958A3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9568" y="10320667"/>
                <a:ext cx="1679222" cy="1057716"/>
              </a:xfrm>
              <a:custGeom>
                <a:avLst/>
                <a:gdLst>
                  <a:gd name="T0" fmla="*/ 1742 w 1918"/>
                  <a:gd name="T1" fmla="*/ 1209 h 1210"/>
                  <a:gd name="T2" fmla="*/ 959 w 1918"/>
                  <a:gd name="T3" fmla="*/ 1209 h 1210"/>
                  <a:gd name="T4" fmla="*/ 176 w 1918"/>
                  <a:gd name="T5" fmla="*/ 1209 h 1210"/>
                  <a:gd name="T6" fmla="*/ 176 w 1918"/>
                  <a:gd name="T7" fmla="*/ 1209 h 1210"/>
                  <a:gd name="T8" fmla="*/ 51 w 1918"/>
                  <a:gd name="T9" fmla="*/ 1157 h 1210"/>
                  <a:gd name="T10" fmla="*/ 51 w 1918"/>
                  <a:gd name="T11" fmla="*/ 1157 h 1210"/>
                  <a:gd name="T12" fmla="*/ 0 w 1918"/>
                  <a:gd name="T13" fmla="*/ 1034 h 1210"/>
                  <a:gd name="T14" fmla="*/ 0 w 1918"/>
                  <a:gd name="T15" fmla="*/ 605 h 1210"/>
                  <a:gd name="T16" fmla="*/ 0 w 1918"/>
                  <a:gd name="T17" fmla="*/ 176 h 1210"/>
                  <a:gd name="T18" fmla="*/ 0 w 1918"/>
                  <a:gd name="T19" fmla="*/ 176 h 1210"/>
                  <a:gd name="T20" fmla="*/ 51 w 1918"/>
                  <a:gd name="T21" fmla="*/ 51 h 1210"/>
                  <a:gd name="T22" fmla="*/ 51 w 1918"/>
                  <a:gd name="T23" fmla="*/ 51 h 1210"/>
                  <a:gd name="T24" fmla="*/ 176 w 1918"/>
                  <a:gd name="T25" fmla="*/ 0 h 1210"/>
                  <a:gd name="T26" fmla="*/ 959 w 1918"/>
                  <a:gd name="T27" fmla="*/ 0 h 1210"/>
                  <a:gd name="T28" fmla="*/ 1742 w 1918"/>
                  <a:gd name="T29" fmla="*/ 0 h 1210"/>
                  <a:gd name="T30" fmla="*/ 1742 w 1918"/>
                  <a:gd name="T31" fmla="*/ 0 h 1210"/>
                  <a:gd name="T32" fmla="*/ 1866 w 1918"/>
                  <a:gd name="T33" fmla="*/ 51 h 1210"/>
                  <a:gd name="T34" fmla="*/ 1866 w 1918"/>
                  <a:gd name="T35" fmla="*/ 51 h 1210"/>
                  <a:gd name="T36" fmla="*/ 1917 w 1918"/>
                  <a:gd name="T37" fmla="*/ 176 h 1210"/>
                  <a:gd name="T38" fmla="*/ 1917 w 1918"/>
                  <a:gd name="T39" fmla="*/ 605 h 1210"/>
                  <a:gd name="T40" fmla="*/ 1917 w 1918"/>
                  <a:gd name="T41" fmla="*/ 1034 h 1210"/>
                  <a:gd name="T42" fmla="*/ 1917 w 1918"/>
                  <a:gd name="T43" fmla="*/ 1034 h 1210"/>
                  <a:gd name="T44" fmla="*/ 1866 w 1918"/>
                  <a:gd name="T45" fmla="*/ 1157 h 1210"/>
                  <a:gd name="T46" fmla="*/ 1866 w 1918"/>
                  <a:gd name="T47" fmla="*/ 1157 h 1210"/>
                  <a:gd name="T48" fmla="*/ 1742 w 1918"/>
                  <a:gd name="T49" fmla="*/ 1209 h 1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18" h="1210">
                    <a:moveTo>
                      <a:pt x="1742" y="1209"/>
                    </a:moveTo>
                    <a:lnTo>
                      <a:pt x="959" y="1209"/>
                    </a:lnTo>
                    <a:lnTo>
                      <a:pt x="176" y="1209"/>
                    </a:lnTo>
                    <a:lnTo>
                      <a:pt x="176" y="1209"/>
                    </a:lnTo>
                    <a:cubicBezTo>
                      <a:pt x="127" y="1209"/>
                      <a:pt x="84" y="1190"/>
                      <a:pt x="51" y="1157"/>
                    </a:cubicBezTo>
                    <a:lnTo>
                      <a:pt x="51" y="1157"/>
                    </a:lnTo>
                    <a:cubicBezTo>
                      <a:pt x="20" y="1126"/>
                      <a:pt x="0" y="1082"/>
                      <a:pt x="0" y="1034"/>
                    </a:cubicBezTo>
                    <a:lnTo>
                      <a:pt x="0" y="605"/>
                    </a:lnTo>
                    <a:lnTo>
                      <a:pt x="0" y="176"/>
                    </a:lnTo>
                    <a:lnTo>
                      <a:pt x="0" y="176"/>
                    </a:lnTo>
                    <a:cubicBezTo>
                      <a:pt x="0" y="127"/>
                      <a:pt x="20" y="84"/>
                      <a:pt x="51" y="51"/>
                    </a:cubicBezTo>
                    <a:lnTo>
                      <a:pt x="51" y="51"/>
                    </a:lnTo>
                    <a:cubicBezTo>
                      <a:pt x="84" y="20"/>
                      <a:pt x="127" y="0"/>
                      <a:pt x="176" y="0"/>
                    </a:cubicBezTo>
                    <a:lnTo>
                      <a:pt x="959" y="0"/>
                    </a:lnTo>
                    <a:lnTo>
                      <a:pt x="1742" y="0"/>
                    </a:lnTo>
                    <a:lnTo>
                      <a:pt x="1742" y="0"/>
                    </a:lnTo>
                    <a:cubicBezTo>
                      <a:pt x="1790" y="0"/>
                      <a:pt x="1834" y="20"/>
                      <a:pt x="1866" y="51"/>
                    </a:cubicBezTo>
                    <a:lnTo>
                      <a:pt x="1866" y="51"/>
                    </a:lnTo>
                    <a:cubicBezTo>
                      <a:pt x="1898" y="84"/>
                      <a:pt x="1917" y="127"/>
                      <a:pt x="1917" y="176"/>
                    </a:cubicBezTo>
                    <a:lnTo>
                      <a:pt x="1917" y="605"/>
                    </a:lnTo>
                    <a:lnTo>
                      <a:pt x="1917" y="1034"/>
                    </a:lnTo>
                    <a:lnTo>
                      <a:pt x="1917" y="1034"/>
                    </a:lnTo>
                    <a:cubicBezTo>
                      <a:pt x="1917" y="1082"/>
                      <a:pt x="1898" y="1126"/>
                      <a:pt x="1866" y="1157"/>
                    </a:cubicBezTo>
                    <a:lnTo>
                      <a:pt x="1866" y="1157"/>
                    </a:lnTo>
                    <a:cubicBezTo>
                      <a:pt x="1834" y="1190"/>
                      <a:pt x="1790" y="1209"/>
                      <a:pt x="1742" y="12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87">
                <a:extLst>
                  <a:ext uri="{FF2B5EF4-FFF2-40B4-BE49-F238E27FC236}">
                    <a16:creationId xmlns:a16="http://schemas.microsoft.com/office/drawing/2014/main" id="{9BF80E9F-4EF3-4D80-98F0-3F98314A1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7989" y="10309088"/>
                <a:ext cx="1698522" cy="1077016"/>
              </a:xfrm>
              <a:custGeom>
                <a:avLst/>
                <a:gdLst>
                  <a:gd name="T0" fmla="*/ 186 w 1939"/>
                  <a:gd name="T1" fmla="*/ 21 h 1231"/>
                  <a:gd name="T2" fmla="*/ 186 w 1939"/>
                  <a:gd name="T3" fmla="*/ 21 h 1231"/>
                  <a:gd name="T4" fmla="*/ 69 w 1939"/>
                  <a:gd name="T5" fmla="*/ 69 h 1231"/>
                  <a:gd name="T6" fmla="*/ 69 w 1939"/>
                  <a:gd name="T7" fmla="*/ 69 h 1231"/>
                  <a:gd name="T8" fmla="*/ 21 w 1939"/>
                  <a:gd name="T9" fmla="*/ 187 h 1231"/>
                  <a:gd name="T10" fmla="*/ 21 w 1939"/>
                  <a:gd name="T11" fmla="*/ 1045 h 1231"/>
                  <a:gd name="T12" fmla="*/ 21 w 1939"/>
                  <a:gd name="T13" fmla="*/ 1045 h 1231"/>
                  <a:gd name="T14" fmla="*/ 69 w 1939"/>
                  <a:gd name="T15" fmla="*/ 1161 h 1231"/>
                  <a:gd name="T16" fmla="*/ 69 w 1939"/>
                  <a:gd name="T17" fmla="*/ 1161 h 1231"/>
                  <a:gd name="T18" fmla="*/ 186 w 1939"/>
                  <a:gd name="T19" fmla="*/ 1209 h 1231"/>
                  <a:gd name="T20" fmla="*/ 1752 w 1939"/>
                  <a:gd name="T21" fmla="*/ 1209 h 1231"/>
                  <a:gd name="T22" fmla="*/ 1752 w 1939"/>
                  <a:gd name="T23" fmla="*/ 1209 h 1231"/>
                  <a:gd name="T24" fmla="*/ 1869 w 1939"/>
                  <a:gd name="T25" fmla="*/ 1161 h 1231"/>
                  <a:gd name="T26" fmla="*/ 1869 w 1939"/>
                  <a:gd name="T27" fmla="*/ 1161 h 1231"/>
                  <a:gd name="T28" fmla="*/ 1917 w 1939"/>
                  <a:gd name="T29" fmla="*/ 1045 h 1231"/>
                  <a:gd name="T30" fmla="*/ 1917 w 1939"/>
                  <a:gd name="T31" fmla="*/ 187 h 1231"/>
                  <a:gd name="T32" fmla="*/ 1917 w 1939"/>
                  <a:gd name="T33" fmla="*/ 187 h 1231"/>
                  <a:gd name="T34" fmla="*/ 1869 w 1939"/>
                  <a:gd name="T35" fmla="*/ 69 h 1231"/>
                  <a:gd name="T36" fmla="*/ 1869 w 1939"/>
                  <a:gd name="T37" fmla="*/ 69 h 1231"/>
                  <a:gd name="T38" fmla="*/ 1752 w 1939"/>
                  <a:gd name="T39" fmla="*/ 21 h 1231"/>
                  <a:gd name="T40" fmla="*/ 186 w 1939"/>
                  <a:gd name="T41" fmla="*/ 21 h 1231"/>
                  <a:gd name="T42" fmla="*/ 1752 w 1939"/>
                  <a:gd name="T43" fmla="*/ 1230 h 1231"/>
                  <a:gd name="T44" fmla="*/ 186 w 1939"/>
                  <a:gd name="T45" fmla="*/ 1230 h 1231"/>
                  <a:gd name="T46" fmla="*/ 186 w 1939"/>
                  <a:gd name="T47" fmla="*/ 1230 h 1231"/>
                  <a:gd name="T48" fmla="*/ 55 w 1939"/>
                  <a:gd name="T49" fmla="*/ 1176 h 1231"/>
                  <a:gd name="T50" fmla="*/ 55 w 1939"/>
                  <a:gd name="T51" fmla="*/ 1176 h 1231"/>
                  <a:gd name="T52" fmla="*/ 0 w 1939"/>
                  <a:gd name="T53" fmla="*/ 1045 h 1231"/>
                  <a:gd name="T54" fmla="*/ 0 w 1939"/>
                  <a:gd name="T55" fmla="*/ 187 h 1231"/>
                  <a:gd name="T56" fmla="*/ 0 w 1939"/>
                  <a:gd name="T57" fmla="*/ 187 h 1231"/>
                  <a:gd name="T58" fmla="*/ 55 w 1939"/>
                  <a:gd name="T59" fmla="*/ 55 h 1231"/>
                  <a:gd name="T60" fmla="*/ 55 w 1939"/>
                  <a:gd name="T61" fmla="*/ 55 h 1231"/>
                  <a:gd name="T62" fmla="*/ 186 w 1939"/>
                  <a:gd name="T63" fmla="*/ 0 h 1231"/>
                  <a:gd name="T64" fmla="*/ 1752 w 1939"/>
                  <a:gd name="T65" fmla="*/ 0 h 1231"/>
                  <a:gd name="T66" fmla="*/ 1752 w 1939"/>
                  <a:gd name="T67" fmla="*/ 0 h 1231"/>
                  <a:gd name="T68" fmla="*/ 1884 w 1939"/>
                  <a:gd name="T69" fmla="*/ 55 h 1231"/>
                  <a:gd name="T70" fmla="*/ 1884 w 1939"/>
                  <a:gd name="T71" fmla="*/ 55 h 1231"/>
                  <a:gd name="T72" fmla="*/ 1938 w 1939"/>
                  <a:gd name="T73" fmla="*/ 187 h 1231"/>
                  <a:gd name="T74" fmla="*/ 1938 w 1939"/>
                  <a:gd name="T75" fmla="*/ 1045 h 1231"/>
                  <a:gd name="T76" fmla="*/ 1938 w 1939"/>
                  <a:gd name="T77" fmla="*/ 1045 h 1231"/>
                  <a:gd name="T78" fmla="*/ 1884 w 1939"/>
                  <a:gd name="T79" fmla="*/ 1176 h 1231"/>
                  <a:gd name="T80" fmla="*/ 1884 w 1939"/>
                  <a:gd name="T81" fmla="*/ 1176 h 1231"/>
                  <a:gd name="T82" fmla="*/ 1752 w 1939"/>
                  <a:gd name="T83" fmla="*/ 123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39" h="1231">
                    <a:moveTo>
                      <a:pt x="186" y="21"/>
                    </a:moveTo>
                    <a:lnTo>
                      <a:pt x="186" y="21"/>
                    </a:lnTo>
                    <a:cubicBezTo>
                      <a:pt x="141" y="21"/>
                      <a:pt x="101" y="39"/>
                      <a:pt x="69" y="69"/>
                    </a:cubicBezTo>
                    <a:lnTo>
                      <a:pt x="69" y="69"/>
                    </a:lnTo>
                    <a:cubicBezTo>
                      <a:pt x="38" y="101"/>
                      <a:pt x="21" y="142"/>
                      <a:pt x="21" y="187"/>
                    </a:cubicBezTo>
                    <a:lnTo>
                      <a:pt x="21" y="1045"/>
                    </a:lnTo>
                    <a:lnTo>
                      <a:pt x="21" y="1045"/>
                    </a:lnTo>
                    <a:cubicBezTo>
                      <a:pt x="21" y="1088"/>
                      <a:pt x="38" y="1130"/>
                      <a:pt x="69" y="1161"/>
                    </a:cubicBezTo>
                    <a:lnTo>
                      <a:pt x="69" y="1161"/>
                    </a:lnTo>
                    <a:cubicBezTo>
                      <a:pt x="101" y="1193"/>
                      <a:pt x="141" y="1209"/>
                      <a:pt x="186" y="1209"/>
                    </a:cubicBezTo>
                    <a:lnTo>
                      <a:pt x="1752" y="1209"/>
                    </a:lnTo>
                    <a:lnTo>
                      <a:pt x="1752" y="1209"/>
                    </a:lnTo>
                    <a:cubicBezTo>
                      <a:pt x="1796" y="1209"/>
                      <a:pt x="1837" y="1193"/>
                      <a:pt x="1869" y="1161"/>
                    </a:cubicBezTo>
                    <a:lnTo>
                      <a:pt x="1869" y="1161"/>
                    </a:lnTo>
                    <a:cubicBezTo>
                      <a:pt x="1900" y="1130"/>
                      <a:pt x="1917" y="1088"/>
                      <a:pt x="1917" y="1045"/>
                    </a:cubicBezTo>
                    <a:lnTo>
                      <a:pt x="1917" y="187"/>
                    </a:lnTo>
                    <a:lnTo>
                      <a:pt x="1917" y="187"/>
                    </a:lnTo>
                    <a:cubicBezTo>
                      <a:pt x="1917" y="142"/>
                      <a:pt x="1900" y="101"/>
                      <a:pt x="1869" y="69"/>
                    </a:cubicBezTo>
                    <a:lnTo>
                      <a:pt x="1869" y="69"/>
                    </a:lnTo>
                    <a:cubicBezTo>
                      <a:pt x="1837" y="39"/>
                      <a:pt x="1796" y="21"/>
                      <a:pt x="1752" y="21"/>
                    </a:cubicBezTo>
                    <a:lnTo>
                      <a:pt x="186" y="21"/>
                    </a:lnTo>
                    <a:close/>
                    <a:moveTo>
                      <a:pt x="1752" y="1230"/>
                    </a:moveTo>
                    <a:lnTo>
                      <a:pt x="186" y="1230"/>
                    </a:lnTo>
                    <a:lnTo>
                      <a:pt x="186" y="1230"/>
                    </a:lnTo>
                    <a:cubicBezTo>
                      <a:pt x="136" y="1230"/>
                      <a:pt x="89" y="1211"/>
                      <a:pt x="55" y="1176"/>
                    </a:cubicBezTo>
                    <a:lnTo>
                      <a:pt x="55" y="1176"/>
                    </a:lnTo>
                    <a:cubicBezTo>
                      <a:pt x="20" y="1140"/>
                      <a:pt x="0" y="1094"/>
                      <a:pt x="0" y="1045"/>
                    </a:cubicBez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37"/>
                      <a:pt x="20" y="90"/>
                      <a:pt x="55" y="55"/>
                    </a:cubicBezTo>
                    <a:lnTo>
                      <a:pt x="55" y="55"/>
                    </a:lnTo>
                    <a:cubicBezTo>
                      <a:pt x="89" y="20"/>
                      <a:pt x="136" y="0"/>
                      <a:pt x="186" y="0"/>
                    </a:cubicBezTo>
                    <a:lnTo>
                      <a:pt x="1752" y="0"/>
                    </a:lnTo>
                    <a:lnTo>
                      <a:pt x="1752" y="0"/>
                    </a:lnTo>
                    <a:cubicBezTo>
                      <a:pt x="1802" y="0"/>
                      <a:pt x="1848" y="20"/>
                      <a:pt x="1884" y="55"/>
                    </a:cubicBezTo>
                    <a:lnTo>
                      <a:pt x="1884" y="55"/>
                    </a:lnTo>
                    <a:cubicBezTo>
                      <a:pt x="1918" y="90"/>
                      <a:pt x="1938" y="137"/>
                      <a:pt x="1938" y="187"/>
                    </a:cubicBezTo>
                    <a:lnTo>
                      <a:pt x="1938" y="1045"/>
                    </a:lnTo>
                    <a:lnTo>
                      <a:pt x="1938" y="1045"/>
                    </a:lnTo>
                    <a:cubicBezTo>
                      <a:pt x="1938" y="1094"/>
                      <a:pt x="1918" y="1140"/>
                      <a:pt x="1884" y="1176"/>
                    </a:cubicBezTo>
                    <a:lnTo>
                      <a:pt x="1884" y="1176"/>
                    </a:lnTo>
                    <a:cubicBezTo>
                      <a:pt x="1848" y="1211"/>
                      <a:pt x="1802" y="1230"/>
                      <a:pt x="1752" y="12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95">
                <a:extLst>
                  <a:ext uri="{FF2B5EF4-FFF2-40B4-BE49-F238E27FC236}">
                    <a16:creationId xmlns:a16="http://schemas.microsoft.com/office/drawing/2014/main" id="{0935E83E-2526-442C-ABAE-5B767A6B0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9973" y="10583166"/>
                <a:ext cx="1019113" cy="536580"/>
              </a:xfrm>
              <a:custGeom>
                <a:avLst/>
                <a:gdLst>
                  <a:gd name="T0" fmla="*/ 217 w 1162"/>
                  <a:gd name="T1" fmla="*/ 197 h 612"/>
                  <a:gd name="T2" fmla="*/ 217 w 1162"/>
                  <a:gd name="T3" fmla="*/ 197 h 612"/>
                  <a:gd name="T4" fmla="*/ 20 w 1162"/>
                  <a:gd name="T5" fmla="*/ 393 h 612"/>
                  <a:gd name="T6" fmla="*/ 20 w 1162"/>
                  <a:gd name="T7" fmla="*/ 393 h 612"/>
                  <a:gd name="T8" fmla="*/ 217 w 1162"/>
                  <a:gd name="T9" fmla="*/ 590 h 612"/>
                  <a:gd name="T10" fmla="*/ 945 w 1162"/>
                  <a:gd name="T11" fmla="*/ 590 h 612"/>
                  <a:gd name="T12" fmla="*/ 945 w 1162"/>
                  <a:gd name="T13" fmla="*/ 590 h 612"/>
                  <a:gd name="T14" fmla="*/ 1142 w 1162"/>
                  <a:gd name="T15" fmla="*/ 393 h 612"/>
                  <a:gd name="T16" fmla="*/ 1142 w 1162"/>
                  <a:gd name="T17" fmla="*/ 393 h 612"/>
                  <a:gd name="T18" fmla="*/ 945 w 1162"/>
                  <a:gd name="T19" fmla="*/ 197 h 612"/>
                  <a:gd name="T20" fmla="*/ 945 w 1162"/>
                  <a:gd name="T21" fmla="*/ 197 h 612"/>
                  <a:gd name="T22" fmla="*/ 891 w 1162"/>
                  <a:gd name="T23" fmla="*/ 205 h 612"/>
                  <a:gd name="T24" fmla="*/ 891 w 1162"/>
                  <a:gd name="T25" fmla="*/ 205 h 612"/>
                  <a:gd name="T26" fmla="*/ 879 w 1162"/>
                  <a:gd name="T27" fmla="*/ 199 h 612"/>
                  <a:gd name="T28" fmla="*/ 879 w 1162"/>
                  <a:gd name="T29" fmla="*/ 199 h 612"/>
                  <a:gd name="T30" fmla="*/ 578 w 1162"/>
                  <a:gd name="T31" fmla="*/ 20 h 612"/>
                  <a:gd name="T32" fmla="*/ 578 w 1162"/>
                  <a:gd name="T33" fmla="*/ 20 h 612"/>
                  <a:gd name="T34" fmla="*/ 278 w 1162"/>
                  <a:gd name="T35" fmla="*/ 199 h 612"/>
                  <a:gd name="T36" fmla="*/ 278 w 1162"/>
                  <a:gd name="T37" fmla="*/ 199 h 612"/>
                  <a:gd name="T38" fmla="*/ 266 w 1162"/>
                  <a:gd name="T39" fmla="*/ 204 h 612"/>
                  <a:gd name="T40" fmla="*/ 266 w 1162"/>
                  <a:gd name="T41" fmla="*/ 204 h 612"/>
                  <a:gd name="T42" fmla="*/ 217 w 1162"/>
                  <a:gd name="T43" fmla="*/ 197 h 612"/>
                  <a:gd name="T44" fmla="*/ 945 w 1162"/>
                  <a:gd name="T45" fmla="*/ 611 h 612"/>
                  <a:gd name="T46" fmla="*/ 217 w 1162"/>
                  <a:gd name="T47" fmla="*/ 611 h 612"/>
                  <a:gd name="T48" fmla="*/ 217 w 1162"/>
                  <a:gd name="T49" fmla="*/ 611 h 612"/>
                  <a:gd name="T50" fmla="*/ 0 w 1162"/>
                  <a:gd name="T51" fmla="*/ 393 h 612"/>
                  <a:gd name="T52" fmla="*/ 0 w 1162"/>
                  <a:gd name="T53" fmla="*/ 393 h 612"/>
                  <a:gd name="T54" fmla="*/ 217 w 1162"/>
                  <a:gd name="T55" fmla="*/ 177 h 612"/>
                  <a:gd name="T56" fmla="*/ 217 w 1162"/>
                  <a:gd name="T57" fmla="*/ 177 h 612"/>
                  <a:gd name="T58" fmla="*/ 263 w 1162"/>
                  <a:gd name="T59" fmla="*/ 181 h 612"/>
                  <a:gd name="T60" fmla="*/ 263 w 1162"/>
                  <a:gd name="T61" fmla="*/ 181 h 612"/>
                  <a:gd name="T62" fmla="*/ 578 w 1162"/>
                  <a:gd name="T63" fmla="*/ 0 h 612"/>
                  <a:gd name="T64" fmla="*/ 578 w 1162"/>
                  <a:gd name="T65" fmla="*/ 0 h 612"/>
                  <a:gd name="T66" fmla="*/ 893 w 1162"/>
                  <a:gd name="T67" fmla="*/ 183 h 612"/>
                  <a:gd name="T68" fmla="*/ 893 w 1162"/>
                  <a:gd name="T69" fmla="*/ 183 h 612"/>
                  <a:gd name="T70" fmla="*/ 945 w 1162"/>
                  <a:gd name="T71" fmla="*/ 177 h 612"/>
                  <a:gd name="T72" fmla="*/ 945 w 1162"/>
                  <a:gd name="T73" fmla="*/ 177 h 612"/>
                  <a:gd name="T74" fmla="*/ 1161 w 1162"/>
                  <a:gd name="T75" fmla="*/ 393 h 612"/>
                  <a:gd name="T76" fmla="*/ 1161 w 1162"/>
                  <a:gd name="T77" fmla="*/ 393 h 612"/>
                  <a:gd name="T78" fmla="*/ 945 w 1162"/>
                  <a:gd name="T79" fmla="*/ 611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62" h="612">
                    <a:moveTo>
                      <a:pt x="217" y="197"/>
                    </a:moveTo>
                    <a:lnTo>
                      <a:pt x="217" y="197"/>
                    </a:lnTo>
                    <a:cubicBezTo>
                      <a:pt x="108" y="197"/>
                      <a:pt x="20" y="286"/>
                      <a:pt x="20" y="393"/>
                    </a:cubicBezTo>
                    <a:lnTo>
                      <a:pt x="20" y="393"/>
                    </a:lnTo>
                    <a:cubicBezTo>
                      <a:pt x="20" y="502"/>
                      <a:pt x="108" y="590"/>
                      <a:pt x="217" y="590"/>
                    </a:cubicBezTo>
                    <a:lnTo>
                      <a:pt x="945" y="590"/>
                    </a:lnTo>
                    <a:lnTo>
                      <a:pt x="945" y="590"/>
                    </a:lnTo>
                    <a:cubicBezTo>
                      <a:pt x="1053" y="590"/>
                      <a:pt x="1142" y="502"/>
                      <a:pt x="1142" y="393"/>
                    </a:cubicBezTo>
                    <a:lnTo>
                      <a:pt x="1142" y="393"/>
                    </a:lnTo>
                    <a:cubicBezTo>
                      <a:pt x="1142" y="286"/>
                      <a:pt x="1053" y="197"/>
                      <a:pt x="945" y="197"/>
                    </a:cubicBezTo>
                    <a:lnTo>
                      <a:pt x="945" y="197"/>
                    </a:lnTo>
                    <a:cubicBezTo>
                      <a:pt x="927" y="197"/>
                      <a:pt x="908" y="199"/>
                      <a:pt x="891" y="205"/>
                    </a:cubicBezTo>
                    <a:lnTo>
                      <a:pt x="891" y="205"/>
                    </a:lnTo>
                    <a:cubicBezTo>
                      <a:pt x="886" y="206"/>
                      <a:pt x="881" y="204"/>
                      <a:pt x="879" y="199"/>
                    </a:cubicBezTo>
                    <a:lnTo>
                      <a:pt x="879" y="199"/>
                    </a:lnTo>
                    <a:cubicBezTo>
                      <a:pt x="819" y="89"/>
                      <a:pt x="704" y="20"/>
                      <a:pt x="578" y="20"/>
                    </a:cubicBezTo>
                    <a:lnTo>
                      <a:pt x="578" y="20"/>
                    </a:lnTo>
                    <a:cubicBezTo>
                      <a:pt x="453" y="20"/>
                      <a:pt x="338" y="89"/>
                      <a:pt x="278" y="199"/>
                    </a:cubicBezTo>
                    <a:lnTo>
                      <a:pt x="278" y="199"/>
                    </a:lnTo>
                    <a:cubicBezTo>
                      <a:pt x="276" y="203"/>
                      <a:pt x="271" y="205"/>
                      <a:pt x="266" y="204"/>
                    </a:cubicBezTo>
                    <a:lnTo>
                      <a:pt x="266" y="204"/>
                    </a:lnTo>
                    <a:cubicBezTo>
                      <a:pt x="250" y="199"/>
                      <a:pt x="234" y="197"/>
                      <a:pt x="217" y="197"/>
                    </a:cubicBezTo>
                    <a:close/>
                    <a:moveTo>
                      <a:pt x="945" y="611"/>
                    </a:moveTo>
                    <a:lnTo>
                      <a:pt x="217" y="611"/>
                    </a:lnTo>
                    <a:lnTo>
                      <a:pt x="217" y="611"/>
                    </a:lnTo>
                    <a:cubicBezTo>
                      <a:pt x="97" y="611"/>
                      <a:pt x="0" y="514"/>
                      <a:pt x="0" y="393"/>
                    </a:cubicBezTo>
                    <a:lnTo>
                      <a:pt x="0" y="393"/>
                    </a:lnTo>
                    <a:cubicBezTo>
                      <a:pt x="0" y="274"/>
                      <a:pt x="97" y="177"/>
                      <a:pt x="217" y="177"/>
                    </a:cubicBezTo>
                    <a:lnTo>
                      <a:pt x="217" y="177"/>
                    </a:lnTo>
                    <a:cubicBezTo>
                      <a:pt x="233" y="177"/>
                      <a:pt x="249" y="179"/>
                      <a:pt x="263" y="181"/>
                    </a:cubicBezTo>
                    <a:lnTo>
                      <a:pt x="263" y="181"/>
                    </a:lnTo>
                    <a:cubicBezTo>
                      <a:pt x="329" y="69"/>
                      <a:pt x="449" y="0"/>
                      <a:pt x="578" y="0"/>
                    </a:cubicBezTo>
                    <a:lnTo>
                      <a:pt x="578" y="0"/>
                    </a:lnTo>
                    <a:cubicBezTo>
                      <a:pt x="709" y="0"/>
                      <a:pt x="829" y="70"/>
                      <a:pt x="893" y="183"/>
                    </a:cubicBezTo>
                    <a:lnTo>
                      <a:pt x="893" y="183"/>
                    </a:lnTo>
                    <a:cubicBezTo>
                      <a:pt x="910" y="179"/>
                      <a:pt x="927" y="177"/>
                      <a:pt x="945" y="177"/>
                    </a:cubicBezTo>
                    <a:lnTo>
                      <a:pt x="945" y="177"/>
                    </a:lnTo>
                    <a:cubicBezTo>
                      <a:pt x="1064" y="177"/>
                      <a:pt x="1161" y="274"/>
                      <a:pt x="1161" y="393"/>
                    </a:cubicBezTo>
                    <a:lnTo>
                      <a:pt x="1161" y="393"/>
                    </a:lnTo>
                    <a:cubicBezTo>
                      <a:pt x="1161" y="514"/>
                      <a:pt x="1064" y="611"/>
                      <a:pt x="945" y="6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136">
                <a:extLst>
                  <a:ext uri="{FF2B5EF4-FFF2-40B4-BE49-F238E27FC236}">
                    <a16:creationId xmlns:a16="http://schemas.microsoft.com/office/drawing/2014/main" id="{ACEC7E7A-4B62-4FEA-B87D-1EFDA2280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7693" y="10590887"/>
                <a:ext cx="999811" cy="517277"/>
              </a:xfrm>
              <a:custGeom>
                <a:avLst/>
                <a:gdLst>
                  <a:gd name="T0" fmla="*/ 935 w 1143"/>
                  <a:gd name="T1" fmla="*/ 177 h 592"/>
                  <a:gd name="T2" fmla="*/ 935 w 1143"/>
                  <a:gd name="T3" fmla="*/ 177 h 592"/>
                  <a:gd name="T4" fmla="*/ 878 w 1143"/>
                  <a:gd name="T5" fmla="*/ 184 h 592"/>
                  <a:gd name="T6" fmla="*/ 878 w 1143"/>
                  <a:gd name="T7" fmla="*/ 184 h 592"/>
                  <a:gd name="T8" fmla="*/ 568 w 1143"/>
                  <a:gd name="T9" fmla="*/ 0 h 592"/>
                  <a:gd name="T10" fmla="*/ 568 w 1143"/>
                  <a:gd name="T11" fmla="*/ 0 h 592"/>
                  <a:gd name="T12" fmla="*/ 259 w 1143"/>
                  <a:gd name="T13" fmla="*/ 184 h 592"/>
                  <a:gd name="T14" fmla="*/ 259 w 1143"/>
                  <a:gd name="T15" fmla="*/ 184 h 592"/>
                  <a:gd name="T16" fmla="*/ 207 w 1143"/>
                  <a:gd name="T17" fmla="*/ 177 h 592"/>
                  <a:gd name="T18" fmla="*/ 207 w 1143"/>
                  <a:gd name="T19" fmla="*/ 177 h 592"/>
                  <a:gd name="T20" fmla="*/ 0 w 1143"/>
                  <a:gd name="T21" fmla="*/ 383 h 592"/>
                  <a:gd name="T22" fmla="*/ 0 w 1143"/>
                  <a:gd name="T23" fmla="*/ 383 h 592"/>
                  <a:gd name="T24" fmla="*/ 207 w 1143"/>
                  <a:gd name="T25" fmla="*/ 591 h 592"/>
                  <a:gd name="T26" fmla="*/ 935 w 1143"/>
                  <a:gd name="T27" fmla="*/ 591 h 592"/>
                  <a:gd name="T28" fmla="*/ 935 w 1143"/>
                  <a:gd name="T29" fmla="*/ 591 h 592"/>
                  <a:gd name="T30" fmla="*/ 1142 w 1143"/>
                  <a:gd name="T31" fmla="*/ 383 h 592"/>
                  <a:gd name="T32" fmla="*/ 1142 w 1143"/>
                  <a:gd name="T33" fmla="*/ 383 h 592"/>
                  <a:gd name="T34" fmla="*/ 935 w 1143"/>
                  <a:gd name="T35" fmla="*/ 177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43" h="592">
                    <a:moveTo>
                      <a:pt x="935" y="177"/>
                    </a:moveTo>
                    <a:lnTo>
                      <a:pt x="935" y="177"/>
                    </a:lnTo>
                    <a:cubicBezTo>
                      <a:pt x="915" y="177"/>
                      <a:pt x="896" y="180"/>
                      <a:pt x="878" y="184"/>
                    </a:cubicBezTo>
                    <a:lnTo>
                      <a:pt x="878" y="184"/>
                    </a:lnTo>
                    <a:cubicBezTo>
                      <a:pt x="819" y="75"/>
                      <a:pt x="702" y="0"/>
                      <a:pt x="568" y="0"/>
                    </a:cubicBezTo>
                    <a:lnTo>
                      <a:pt x="568" y="0"/>
                    </a:lnTo>
                    <a:cubicBezTo>
                      <a:pt x="435" y="0"/>
                      <a:pt x="319" y="75"/>
                      <a:pt x="259" y="184"/>
                    </a:cubicBezTo>
                    <a:lnTo>
                      <a:pt x="259" y="184"/>
                    </a:lnTo>
                    <a:cubicBezTo>
                      <a:pt x="242" y="179"/>
                      <a:pt x="225" y="177"/>
                      <a:pt x="207" y="177"/>
                    </a:cubicBezTo>
                    <a:lnTo>
                      <a:pt x="207" y="177"/>
                    </a:lnTo>
                    <a:cubicBezTo>
                      <a:pt x="92" y="177"/>
                      <a:pt x="0" y="270"/>
                      <a:pt x="0" y="383"/>
                    </a:cubicBezTo>
                    <a:lnTo>
                      <a:pt x="0" y="383"/>
                    </a:lnTo>
                    <a:cubicBezTo>
                      <a:pt x="0" y="499"/>
                      <a:pt x="92" y="591"/>
                      <a:pt x="207" y="591"/>
                    </a:cubicBezTo>
                    <a:lnTo>
                      <a:pt x="935" y="591"/>
                    </a:lnTo>
                    <a:lnTo>
                      <a:pt x="935" y="591"/>
                    </a:lnTo>
                    <a:cubicBezTo>
                      <a:pt x="1049" y="591"/>
                      <a:pt x="1142" y="499"/>
                      <a:pt x="1142" y="383"/>
                    </a:cubicBezTo>
                    <a:lnTo>
                      <a:pt x="1142" y="383"/>
                    </a:lnTo>
                    <a:cubicBezTo>
                      <a:pt x="1142" y="270"/>
                      <a:pt x="1049" y="177"/>
                      <a:pt x="935" y="17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49" name="Freeform 137">
            <a:extLst>
              <a:ext uri="{FF2B5EF4-FFF2-40B4-BE49-F238E27FC236}">
                <a16:creationId xmlns:a16="http://schemas.microsoft.com/office/drawing/2014/main" id="{1FD589FF-E87D-4EBC-8DFB-6C768CC4D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5509" y="3291104"/>
            <a:ext cx="1968741" cy="9677713"/>
          </a:xfrm>
          <a:custGeom>
            <a:avLst/>
            <a:gdLst>
              <a:gd name="T0" fmla="*/ 0 w 2247"/>
              <a:gd name="T1" fmla="*/ 11053 h 11054"/>
              <a:gd name="T2" fmla="*/ 0 w 2247"/>
              <a:gd name="T3" fmla="*/ 11053 h 11054"/>
              <a:gd name="T4" fmla="*/ 0 w 2247"/>
              <a:gd name="T5" fmla="*/ 0 h 11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47" h="11054">
                <a:moveTo>
                  <a:pt x="0" y="11053"/>
                </a:moveTo>
                <a:lnTo>
                  <a:pt x="0" y="11053"/>
                </a:lnTo>
                <a:cubicBezTo>
                  <a:pt x="2246" y="7998"/>
                  <a:pt x="2246" y="3055"/>
                  <a:pt x="0" y="0"/>
                </a:cubicBez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0" name="Freeform 139">
            <a:extLst>
              <a:ext uri="{FF2B5EF4-FFF2-40B4-BE49-F238E27FC236}">
                <a16:creationId xmlns:a16="http://schemas.microsoft.com/office/drawing/2014/main" id="{4D5E7014-D904-4C4F-9FD8-8402E9CA1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754" y="7838510"/>
            <a:ext cx="582903" cy="582901"/>
          </a:xfrm>
          <a:custGeom>
            <a:avLst/>
            <a:gdLst>
              <a:gd name="T0" fmla="*/ 665 w 666"/>
              <a:gd name="T1" fmla="*/ 332 h 665"/>
              <a:gd name="T2" fmla="*/ 665 w 666"/>
              <a:gd name="T3" fmla="*/ 332 h 665"/>
              <a:gd name="T4" fmla="*/ 333 w 666"/>
              <a:gd name="T5" fmla="*/ 664 h 665"/>
              <a:gd name="T6" fmla="*/ 333 w 666"/>
              <a:gd name="T7" fmla="*/ 664 h 665"/>
              <a:gd name="T8" fmla="*/ 0 w 666"/>
              <a:gd name="T9" fmla="*/ 332 h 665"/>
              <a:gd name="T10" fmla="*/ 0 w 666"/>
              <a:gd name="T11" fmla="*/ 332 h 665"/>
              <a:gd name="T12" fmla="*/ 333 w 666"/>
              <a:gd name="T13" fmla="*/ 0 h 665"/>
              <a:gd name="T14" fmla="*/ 333 w 666"/>
              <a:gd name="T15" fmla="*/ 0 h 665"/>
              <a:gd name="T16" fmla="*/ 665 w 666"/>
              <a:gd name="T17" fmla="*/ 332 h 6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6" h="665">
                <a:moveTo>
                  <a:pt x="665" y="332"/>
                </a:moveTo>
                <a:lnTo>
                  <a:pt x="665" y="332"/>
                </a:lnTo>
                <a:cubicBezTo>
                  <a:pt x="665" y="515"/>
                  <a:pt x="517" y="664"/>
                  <a:pt x="333" y="664"/>
                </a:cubicBezTo>
                <a:lnTo>
                  <a:pt x="333" y="664"/>
                </a:lnTo>
                <a:cubicBezTo>
                  <a:pt x="149" y="664"/>
                  <a:pt x="0" y="515"/>
                  <a:pt x="0" y="332"/>
                </a:cubicBezTo>
                <a:lnTo>
                  <a:pt x="0" y="332"/>
                </a:lnTo>
                <a:cubicBezTo>
                  <a:pt x="0" y="149"/>
                  <a:pt x="149" y="0"/>
                  <a:pt x="333" y="0"/>
                </a:cubicBezTo>
                <a:lnTo>
                  <a:pt x="333" y="0"/>
                </a:lnTo>
                <a:cubicBezTo>
                  <a:pt x="517" y="0"/>
                  <a:pt x="665" y="149"/>
                  <a:pt x="665" y="332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1" name="Freeform 140">
            <a:extLst>
              <a:ext uri="{FF2B5EF4-FFF2-40B4-BE49-F238E27FC236}">
                <a16:creationId xmlns:a16="http://schemas.microsoft.com/office/drawing/2014/main" id="{979A521E-FAF9-476A-96C7-5F630FEAE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6424" y="8004501"/>
            <a:ext cx="347425" cy="247058"/>
          </a:xfrm>
          <a:custGeom>
            <a:avLst/>
            <a:gdLst>
              <a:gd name="T0" fmla="*/ 135 w 398"/>
              <a:gd name="T1" fmla="*/ 282 h 283"/>
              <a:gd name="T2" fmla="*/ 135 w 398"/>
              <a:gd name="T3" fmla="*/ 282 h 283"/>
              <a:gd name="T4" fmla="*/ 120 w 398"/>
              <a:gd name="T5" fmla="*/ 276 h 283"/>
              <a:gd name="T6" fmla="*/ 8 w 398"/>
              <a:gd name="T7" fmla="*/ 163 h 283"/>
              <a:gd name="T8" fmla="*/ 8 w 398"/>
              <a:gd name="T9" fmla="*/ 163 h 283"/>
              <a:gd name="T10" fmla="*/ 8 w 398"/>
              <a:gd name="T11" fmla="*/ 135 h 283"/>
              <a:gd name="T12" fmla="*/ 8 w 398"/>
              <a:gd name="T13" fmla="*/ 135 h 283"/>
              <a:gd name="T14" fmla="*/ 36 w 398"/>
              <a:gd name="T15" fmla="*/ 135 h 283"/>
              <a:gd name="T16" fmla="*/ 135 w 398"/>
              <a:gd name="T17" fmla="*/ 234 h 283"/>
              <a:gd name="T18" fmla="*/ 362 w 398"/>
              <a:gd name="T19" fmla="*/ 8 h 283"/>
              <a:gd name="T20" fmla="*/ 362 w 398"/>
              <a:gd name="T21" fmla="*/ 8 h 283"/>
              <a:gd name="T22" fmla="*/ 389 w 398"/>
              <a:gd name="T23" fmla="*/ 8 h 283"/>
              <a:gd name="T24" fmla="*/ 389 w 398"/>
              <a:gd name="T25" fmla="*/ 8 h 283"/>
              <a:gd name="T26" fmla="*/ 389 w 398"/>
              <a:gd name="T27" fmla="*/ 36 h 283"/>
              <a:gd name="T28" fmla="*/ 149 w 398"/>
              <a:gd name="T29" fmla="*/ 276 h 283"/>
              <a:gd name="T30" fmla="*/ 149 w 398"/>
              <a:gd name="T31" fmla="*/ 276 h 283"/>
              <a:gd name="T32" fmla="*/ 135 w 398"/>
              <a:gd name="T33" fmla="*/ 282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8" h="283">
                <a:moveTo>
                  <a:pt x="135" y="282"/>
                </a:moveTo>
                <a:lnTo>
                  <a:pt x="135" y="282"/>
                </a:lnTo>
                <a:cubicBezTo>
                  <a:pt x="130" y="282"/>
                  <a:pt x="125" y="280"/>
                  <a:pt x="120" y="276"/>
                </a:cubicBezTo>
                <a:lnTo>
                  <a:pt x="8" y="163"/>
                </a:lnTo>
                <a:lnTo>
                  <a:pt x="8" y="163"/>
                </a:lnTo>
                <a:cubicBezTo>
                  <a:pt x="0" y="156"/>
                  <a:pt x="0" y="143"/>
                  <a:pt x="8" y="135"/>
                </a:cubicBezTo>
                <a:lnTo>
                  <a:pt x="8" y="135"/>
                </a:lnTo>
                <a:cubicBezTo>
                  <a:pt x="16" y="128"/>
                  <a:pt x="28" y="128"/>
                  <a:pt x="36" y="135"/>
                </a:cubicBezTo>
                <a:lnTo>
                  <a:pt x="135" y="234"/>
                </a:lnTo>
                <a:lnTo>
                  <a:pt x="362" y="8"/>
                </a:lnTo>
                <a:lnTo>
                  <a:pt x="362" y="8"/>
                </a:lnTo>
                <a:cubicBezTo>
                  <a:pt x="369" y="0"/>
                  <a:pt x="381" y="0"/>
                  <a:pt x="389" y="8"/>
                </a:cubicBezTo>
                <a:lnTo>
                  <a:pt x="389" y="8"/>
                </a:lnTo>
                <a:cubicBezTo>
                  <a:pt x="397" y="15"/>
                  <a:pt x="397" y="29"/>
                  <a:pt x="389" y="36"/>
                </a:cubicBezTo>
                <a:lnTo>
                  <a:pt x="149" y="276"/>
                </a:lnTo>
                <a:lnTo>
                  <a:pt x="149" y="276"/>
                </a:lnTo>
                <a:cubicBezTo>
                  <a:pt x="145" y="280"/>
                  <a:pt x="140" y="282"/>
                  <a:pt x="135" y="282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2" name="Freeform 142">
            <a:extLst>
              <a:ext uri="{FF2B5EF4-FFF2-40B4-BE49-F238E27FC236}">
                <a16:creationId xmlns:a16="http://schemas.microsoft.com/office/drawing/2014/main" id="{90F7F1E2-DDE5-4DD9-BBA9-C3A13B610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5250" y="4619039"/>
            <a:ext cx="582901" cy="582901"/>
          </a:xfrm>
          <a:custGeom>
            <a:avLst/>
            <a:gdLst>
              <a:gd name="T0" fmla="*/ 665 w 666"/>
              <a:gd name="T1" fmla="*/ 333 h 665"/>
              <a:gd name="T2" fmla="*/ 665 w 666"/>
              <a:gd name="T3" fmla="*/ 333 h 665"/>
              <a:gd name="T4" fmla="*/ 333 w 666"/>
              <a:gd name="T5" fmla="*/ 664 h 665"/>
              <a:gd name="T6" fmla="*/ 333 w 666"/>
              <a:gd name="T7" fmla="*/ 664 h 665"/>
              <a:gd name="T8" fmla="*/ 0 w 666"/>
              <a:gd name="T9" fmla="*/ 333 h 665"/>
              <a:gd name="T10" fmla="*/ 0 w 666"/>
              <a:gd name="T11" fmla="*/ 333 h 665"/>
              <a:gd name="T12" fmla="*/ 333 w 666"/>
              <a:gd name="T13" fmla="*/ 0 h 665"/>
              <a:gd name="T14" fmla="*/ 333 w 666"/>
              <a:gd name="T15" fmla="*/ 0 h 665"/>
              <a:gd name="T16" fmla="*/ 665 w 666"/>
              <a:gd name="T17" fmla="*/ 333 h 6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6" h="665">
                <a:moveTo>
                  <a:pt x="665" y="333"/>
                </a:moveTo>
                <a:lnTo>
                  <a:pt x="665" y="333"/>
                </a:lnTo>
                <a:cubicBezTo>
                  <a:pt x="665" y="516"/>
                  <a:pt x="516" y="664"/>
                  <a:pt x="333" y="664"/>
                </a:cubicBezTo>
                <a:lnTo>
                  <a:pt x="333" y="664"/>
                </a:lnTo>
                <a:cubicBezTo>
                  <a:pt x="149" y="664"/>
                  <a:pt x="0" y="516"/>
                  <a:pt x="0" y="333"/>
                </a:cubicBezTo>
                <a:lnTo>
                  <a:pt x="0" y="333"/>
                </a:lnTo>
                <a:cubicBezTo>
                  <a:pt x="0" y="149"/>
                  <a:pt x="149" y="0"/>
                  <a:pt x="333" y="0"/>
                </a:cubicBezTo>
                <a:lnTo>
                  <a:pt x="333" y="0"/>
                </a:lnTo>
                <a:cubicBezTo>
                  <a:pt x="516" y="0"/>
                  <a:pt x="665" y="149"/>
                  <a:pt x="665" y="333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3" name="Freeform 143">
            <a:extLst>
              <a:ext uri="{FF2B5EF4-FFF2-40B4-BE49-F238E27FC236}">
                <a16:creationId xmlns:a16="http://schemas.microsoft.com/office/drawing/2014/main" id="{0BE07CD0-6225-4F1B-876D-2EA82BBC2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1059" y="4788892"/>
            <a:ext cx="347425" cy="247058"/>
          </a:xfrm>
          <a:custGeom>
            <a:avLst/>
            <a:gdLst>
              <a:gd name="T0" fmla="*/ 135 w 398"/>
              <a:gd name="T1" fmla="*/ 281 h 282"/>
              <a:gd name="T2" fmla="*/ 135 w 398"/>
              <a:gd name="T3" fmla="*/ 281 h 282"/>
              <a:gd name="T4" fmla="*/ 121 w 398"/>
              <a:gd name="T5" fmla="*/ 276 h 282"/>
              <a:gd name="T6" fmla="*/ 8 w 398"/>
              <a:gd name="T7" fmla="*/ 163 h 282"/>
              <a:gd name="T8" fmla="*/ 8 w 398"/>
              <a:gd name="T9" fmla="*/ 163 h 282"/>
              <a:gd name="T10" fmla="*/ 8 w 398"/>
              <a:gd name="T11" fmla="*/ 135 h 282"/>
              <a:gd name="T12" fmla="*/ 8 w 398"/>
              <a:gd name="T13" fmla="*/ 135 h 282"/>
              <a:gd name="T14" fmla="*/ 36 w 398"/>
              <a:gd name="T15" fmla="*/ 135 h 282"/>
              <a:gd name="T16" fmla="*/ 135 w 398"/>
              <a:gd name="T17" fmla="*/ 234 h 282"/>
              <a:gd name="T18" fmla="*/ 361 w 398"/>
              <a:gd name="T19" fmla="*/ 8 h 282"/>
              <a:gd name="T20" fmla="*/ 361 w 398"/>
              <a:gd name="T21" fmla="*/ 8 h 282"/>
              <a:gd name="T22" fmla="*/ 389 w 398"/>
              <a:gd name="T23" fmla="*/ 8 h 282"/>
              <a:gd name="T24" fmla="*/ 389 w 398"/>
              <a:gd name="T25" fmla="*/ 8 h 282"/>
              <a:gd name="T26" fmla="*/ 389 w 398"/>
              <a:gd name="T27" fmla="*/ 36 h 282"/>
              <a:gd name="T28" fmla="*/ 149 w 398"/>
              <a:gd name="T29" fmla="*/ 276 h 282"/>
              <a:gd name="T30" fmla="*/ 149 w 398"/>
              <a:gd name="T31" fmla="*/ 276 h 282"/>
              <a:gd name="T32" fmla="*/ 135 w 398"/>
              <a:gd name="T33" fmla="*/ 281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8" h="282">
                <a:moveTo>
                  <a:pt x="135" y="281"/>
                </a:moveTo>
                <a:lnTo>
                  <a:pt x="135" y="281"/>
                </a:lnTo>
                <a:cubicBezTo>
                  <a:pt x="130" y="281"/>
                  <a:pt x="125" y="279"/>
                  <a:pt x="121" y="276"/>
                </a:cubicBezTo>
                <a:lnTo>
                  <a:pt x="8" y="163"/>
                </a:lnTo>
                <a:lnTo>
                  <a:pt x="8" y="163"/>
                </a:lnTo>
                <a:cubicBezTo>
                  <a:pt x="0" y="156"/>
                  <a:pt x="0" y="142"/>
                  <a:pt x="8" y="135"/>
                </a:cubicBezTo>
                <a:lnTo>
                  <a:pt x="8" y="135"/>
                </a:lnTo>
                <a:cubicBezTo>
                  <a:pt x="16" y="127"/>
                  <a:pt x="29" y="127"/>
                  <a:pt x="36" y="135"/>
                </a:cubicBezTo>
                <a:lnTo>
                  <a:pt x="135" y="234"/>
                </a:lnTo>
                <a:lnTo>
                  <a:pt x="361" y="8"/>
                </a:lnTo>
                <a:lnTo>
                  <a:pt x="361" y="8"/>
                </a:lnTo>
                <a:cubicBezTo>
                  <a:pt x="369" y="0"/>
                  <a:pt x="382" y="0"/>
                  <a:pt x="389" y="8"/>
                </a:cubicBezTo>
                <a:lnTo>
                  <a:pt x="389" y="8"/>
                </a:lnTo>
                <a:cubicBezTo>
                  <a:pt x="397" y="15"/>
                  <a:pt x="397" y="28"/>
                  <a:pt x="389" y="36"/>
                </a:cubicBezTo>
                <a:lnTo>
                  <a:pt x="149" y="276"/>
                </a:lnTo>
                <a:lnTo>
                  <a:pt x="149" y="276"/>
                </a:lnTo>
                <a:cubicBezTo>
                  <a:pt x="145" y="279"/>
                  <a:pt x="141" y="281"/>
                  <a:pt x="135" y="28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4" name="Freeform 145">
            <a:extLst>
              <a:ext uri="{FF2B5EF4-FFF2-40B4-BE49-F238E27FC236}">
                <a16:creationId xmlns:a16="http://schemas.microsoft.com/office/drawing/2014/main" id="{C7476108-3963-40C9-8C33-DF559B7C8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5250" y="11057981"/>
            <a:ext cx="582901" cy="582901"/>
          </a:xfrm>
          <a:custGeom>
            <a:avLst/>
            <a:gdLst>
              <a:gd name="T0" fmla="*/ 665 w 666"/>
              <a:gd name="T1" fmla="*/ 331 h 665"/>
              <a:gd name="T2" fmla="*/ 665 w 666"/>
              <a:gd name="T3" fmla="*/ 331 h 665"/>
              <a:gd name="T4" fmla="*/ 333 w 666"/>
              <a:gd name="T5" fmla="*/ 664 h 665"/>
              <a:gd name="T6" fmla="*/ 333 w 666"/>
              <a:gd name="T7" fmla="*/ 664 h 665"/>
              <a:gd name="T8" fmla="*/ 0 w 666"/>
              <a:gd name="T9" fmla="*/ 331 h 665"/>
              <a:gd name="T10" fmla="*/ 0 w 666"/>
              <a:gd name="T11" fmla="*/ 331 h 665"/>
              <a:gd name="T12" fmla="*/ 333 w 666"/>
              <a:gd name="T13" fmla="*/ 0 h 665"/>
              <a:gd name="T14" fmla="*/ 333 w 666"/>
              <a:gd name="T15" fmla="*/ 0 h 665"/>
              <a:gd name="T16" fmla="*/ 665 w 666"/>
              <a:gd name="T17" fmla="*/ 331 h 6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6" h="665">
                <a:moveTo>
                  <a:pt x="665" y="331"/>
                </a:moveTo>
                <a:lnTo>
                  <a:pt x="665" y="331"/>
                </a:lnTo>
                <a:cubicBezTo>
                  <a:pt x="665" y="515"/>
                  <a:pt x="516" y="664"/>
                  <a:pt x="333" y="664"/>
                </a:cubicBezTo>
                <a:lnTo>
                  <a:pt x="333" y="664"/>
                </a:lnTo>
                <a:cubicBezTo>
                  <a:pt x="149" y="664"/>
                  <a:pt x="0" y="515"/>
                  <a:pt x="0" y="331"/>
                </a:cubicBezTo>
                <a:lnTo>
                  <a:pt x="0" y="331"/>
                </a:lnTo>
                <a:cubicBezTo>
                  <a:pt x="0" y="149"/>
                  <a:pt x="149" y="0"/>
                  <a:pt x="333" y="0"/>
                </a:cubicBezTo>
                <a:lnTo>
                  <a:pt x="333" y="0"/>
                </a:lnTo>
                <a:cubicBezTo>
                  <a:pt x="516" y="0"/>
                  <a:pt x="665" y="149"/>
                  <a:pt x="665" y="331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5" name="Freeform 146">
            <a:extLst>
              <a:ext uri="{FF2B5EF4-FFF2-40B4-BE49-F238E27FC236}">
                <a16:creationId xmlns:a16="http://schemas.microsoft.com/office/drawing/2014/main" id="{883C603C-65B5-4C0F-B39E-289A4EFD4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1059" y="11223972"/>
            <a:ext cx="347425" cy="247058"/>
          </a:xfrm>
          <a:custGeom>
            <a:avLst/>
            <a:gdLst>
              <a:gd name="T0" fmla="*/ 135 w 398"/>
              <a:gd name="T1" fmla="*/ 282 h 283"/>
              <a:gd name="T2" fmla="*/ 135 w 398"/>
              <a:gd name="T3" fmla="*/ 282 h 283"/>
              <a:gd name="T4" fmla="*/ 121 w 398"/>
              <a:gd name="T5" fmla="*/ 276 h 283"/>
              <a:gd name="T6" fmla="*/ 8 w 398"/>
              <a:gd name="T7" fmla="*/ 163 h 283"/>
              <a:gd name="T8" fmla="*/ 8 w 398"/>
              <a:gd name="T9" fmla="*/ 163 h 283"/>
              <a:gd name="T10" fmla="*/ 8 w 398"/>
              <a:gd name="T11" fmla="*/ 136 h 283"/>
              <a:gd name="T12" fmla="*/ 8 w 398"/>
              <a:gd name="T13" fmla="*/ 136 h 283"/>
              <a:gd name="T14" fmla="*/ 36 w 398"/>
              <a:gd name="T15" fmla="*/ 136 h 283"/>
              <a:gd name="T16" fmla="*/ 135 w 398"/>
              <a:gd name="T17" fmla="*/ 234 h 283"/>
              <a:gd name="T18" fmla="*/ 361 w 398"/>
              <a:gd name="T19" fmla="*/ 7 h 283"/>
              <a:gd name="T20" fmla="*/ 361 w 398"/>
              <a:gd name="T21" fmla="*/ 7 h 283"/>
              <a:gd name="T22" fmla="*/ 389 w 398"/>
              <a:gd name="T23" fmla="*/ 7 h 283"/>
              <a:gd name="T24" fmla="*/ 389 w 398"/>
              <a:gd name="T25" fmla="*/ 7 h 283"/>
              <a:gd name="T26" fmla="*/ 389 w 398"/>
              <a:gd name="T27" fmla="*/ 35 h 283"/>
              <a:gd name="T28" fmla="*/ 149 w 398"/>
              <a:gd name="T29" fmla="*/ 276 h 283"/>
              <a:gd name="T30" fmla="*/ 149 w 398"/>
              <a:gd name="T31" fmla="*/ 276 h 283"/>
              <a:gd name="T32" fmla="*/ 135 w 398"/>
              <a:gd name="T33" fmla="*/ 282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8" h="283">
                <a:moveTo>
                  <a:pt x="135" y="282"/>
                </a:moveTo>
                <a:lnTo>
                  <a:pt x="135" y="282"/>
                </a:lnTo>
                <a:cubicBezTo>
                  <a:pt x="130" y="282"/>
                  <a:pt x="125" y="280"/>
                  <a:pt x="121" y="276"/>
                </a:cubicBezTo>
                <a:lnTo>
                  <a:pt x="8" y="163"/>
                </a:lnTo>
                <a:lnTo>
                  <a:pt x="8" y="163"/>
                </a:lnTo>
                <a:cubicBezTo>
                  <a:pt x="0" y="155"/>
                  <a:pt x="0" y="143"/>
                  <a:pt x="8" y="136"/>
                </a:cubicBezTo>
                <a:lnTo>
                  <a:pt x="8" y="136"/>
                </a:lnTo>
                <a:cubicBezTo>
                  <a:pt x="16" y="127"/>
                  <a:pt x="29" y="127"/>
                  <a:pt x="36" y="136"/>
                </a:cubicBezTo>
                <a:lnTo>
                  <a:pt x="135" y="234"/>
                </a:lnTo>
                <a:lnTo>
                  <a:pt x="361" y="7"/>
                </a:lnTo>
                <a:lnTo>
                  <a:pt x="361" y="7"/>
                </a:lnTo>
                <a:cubicBezTo>
                  <a:pt x="369" y="0"/>
                  <a:pt x="382" y="0"/>
                  <a:pt x="389" y="7"/>
                </a:cubicBezTo>
                <a:lnTo>
                  <a:pt x="389" y="7"/>
                </a:lnTo>
                <a:cubicBezTo>
                  <a:pt x="397" y="15"/>
                  <a:pt x="397" y="28"/>
                  <a:pt x="389" y="35"/>
                </a:cubicBezTo>
                <a:lnTo>
                  <a:pt x="149" y="276"/>
                </a:lnTo>
                <a:lnTo>
                  <a:pt x="149" y="276"/>
                </a:lnTo>
                <a:cubicBezTo>
                  <a:pt x="145" y="280"/>
                  <a:pt x="141" y="282"/>
                  <a:pt x="135" y="282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64ECBC53-EA9F-43BF-B286-3AB41E3FA107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F23BEF31-8EA2-44F1-9333-64259D2C104B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F6FEDEA0-3283-49E5-9BC5-FB72AC3E84C9}"/>
              </a:ext>
            </a:extLst>
          </p:cNvPr>
          <p:cNvSpPr txBox="1"/>
          <p:nvPr/>
        </p:nvSpPr>
        <p:spPr>
          <a:xfrm>
            <a:off x="2987404" y="4063119"/>
            <a:ext cx="600127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51F32143-FCFE-4E51-802D-78BEAB02CE67}"/>
              </a:ext>
            </a:extLst>
          </p:cNvPr>
          <p:cNvSpPr txBox="1"/>
          <p:nvPr/>
        </p:nvSpPr>
        <p:spPr>
          <a:xfrm>
            <a:off x="2987405" y="4744461"/>
            <a:ext cx="600127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C3712D79-FBAE-4214-9EF3-DAA42BF3278F}"/>
              </a:ext>
            </a:extLst>
          </p:cNvPr>
          <p:cNvSpPr txBox="1"/>
          <p:nvPr/>
        </p:nvSpPr>
        <p:spPr>
          <a:xfrm>
            <a:off x="3603100" y="7282333"/>
            <a:ext cx="600127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A1E2C220-0463-41EB-9B35-A656815AE847}"/>
              </a:ext>
            </a:extLst>
          </p:cNvPr>
          <p:cNvSpPr txBox="1"/>
          <p:nvPr/>
        </p:nvSpPr>
        <p:spPr>
          <a:xfrm>
            <a:off x="3603101" y="7964705"/>
            <a:ext cx="600127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543B1562-0D89-43BD-B588-CDD2D56490CB}"/>
              </a:ext>
            </a:extLst>
          </p:cNvPr>
          <p:cNvSpPr txBox="1"/>
          <p:nvPr/>
        </p:nvSpPr>
        <p:spPr>
          <a:xfrm>
            <a:off x="2987404" y="10519415"/>
            <a:ext cx="600127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8AF7743E-0E2A-4B69-BFAB-41B49A8E656A}"/>
              </a:ext>
            </a:extLst>
          </p:cNvPr>
          <p:cNvSpPr txBox="1"/>
          <p:nvPr/>
        </p:nvSpPr>
        <p:spPr>
          <a:xfrm>
            <a:off x="2987405" y="11201787"/>
            <a:ext cx="600127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roup 183">
            <a:extLst>
              <a:ext uri="{FF2B5EF4-FFF2-40B4-BE49-F238E27FC236}">
                <a16:creationId xmlns:a16="http://schemas.microsoft.com/office/drawing/2014/main" id="{E29021C3-B05D-45CA-96ED-1939164C0F92}"/>
              </a:ext>
            </a:extLst>
          </p:cNvPr>
          <p:cNvGrpSpPr/>
          <p:nvPr/>
        </p:nvGrpSpPr>
        <p:grpSpPr>
          <a:xfrm>
            <a:off x="1502292" y="4022483"/>
            <a:ext cx="14864174" cy="8223394"/>
            <a:chOff x="1502292" y="4022483"/>
            <a:chExt cx="14864174" cy="8223394"/>
          </a:xfrm>
        </p:grpSpPr>
        <p:sp>
          <p:nvSpPr>
            <p:cNvPr id="185" name="Freeform 2">
              <a:extLst>
                <a:ext uri="{FF2B5EF4-FFF2-40B4-BE49-F238E27FC236}">
                  <a16:creationId xmlns:a16="http://schemas.microsoft.com/office/drawing/2014/main" id="{E33ECF68-0AD0-495F-9ABC-879B07833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1263" y="5562429"/>
              <a:ext cx="10717567" cy="6671810"/>
            </a:xfrm>
            <a:custGeom>
              <a:avLst/>
              <a:gdLst>
                <a:gd name="T0" fmla="*/ 12058 w 12183"/>
                <a:gd name="T1" fmla="*/ 124 h 7585"/>
                <a:gd name="T2" fmla="*/ 12058 w 12183"/>
                <a:gd name="T3" fmla="*/ 124 h 7585"/>
                <a:gd name="T4" fmla="*/ 11758 w 12183"/>
                <a:gd name="T5" fmla="*/ 0 h 7585"/>
                <a:gd name="T6" fmla="*/ 6092 w 12183"/>
                <a:gd name="T7" fmla="*/ 0 h 7585"/>
                <a:gd name="T8" fmla="*/ 424 w 12183"/>
                <a:gd name="T9" fmla="*/ 0 h 7585"/>
                <a:gd name="T10" fmla="*/ 424 w 12183"/>
                <a:gd name="T11" fmla="*/ 0 h 7585"/>
                <a:gd name="T12" fmla="*/ 125 w 12183"/>
                <a:gd name="T13" fmla="*/ 124 h 7585"/>
                <a:gd name="T14" fmla="*/ 125 w 12183"/>
                <a:gd name="T15" fmla="*/ 124 h 7585"/>
                <a:gd name="T16" fmla="*/ 0 w 12183"/>
                <a:gd name="T17" fmla="*/ 423 h 7585"/>
                <a:gd name="T18" fmla="*/ 0 w 12183"/>
                <a:gd name="T19" fmla="*/ 3792 h 7585"/>
                <a:gd name="T20" fmla="*/ 0 w 12183"/>
                <a:gd name="T21" fmla="*/ 7160 h 7585"/>
                <a:gd name="T22" fmla="*/ 0 w 12183"/>
                <a:gd name="T23" fmla="*/ 7160 h 7585"/>
                <a:gd name="T24" fmla="*/ 125 w 12183"/>
                <a:gd name="T25" fmla="*/ 7460 h 7585"/>
                <a:gd name="T26" fmla="*/ 125 w 12183"/>
                <a:gd name="T27" fmla="*/ 7460 h 7585"/>
                <a:gd name="T28" fmla="*/ 424 w 12183"/>
                <a:gd name="T29" fmla="*/ 7584 h 7585"/>
                <a:gd name="T30" fmla="*/ 6092 w 12183"/>
                <a:gd name="T31" fmla="*/ 7584 h 7585"/>
                <a:gd name="T32" fmla="*/ 11758 w 12183"/>
                <a:gd name="T33" fmla="*/ 7584 h 7585"/>
                <a:gd name="T34" fmla="*/ 11758 w 12183"/>
                <a:gd name="T35" fmla="*/ 7584 h 7585"/>
                <a:gd name="T36" fmla="*/ 12058 w 12183"/>
                <a:gd name="T37" fmla="*/ 7460 h 7585"/>
                <a:gd name="T38" fmla="*/ 12058 w 12183"/>
                <a:gd name="T39" fmla="*/ 7460 h 7585"/>
                <a:gd name="T40" fmla="*/ 12182 w 12183"/>
                <a:gd name="T41" fmla="*/ 7160 h 7585"/>
                <a:gd name="T42" fmla="*/ 12182 w 12183"/>
                <a:gd name="T43" fmla="*/ 3792 h 7585"/>
                <a:gd name="T44" fmla="*/ 12182 w 12183"/>
                <a:gd name="T45" fmla="*/ 423 h 7585"/>
                <a:gd name="T46" fmla="*/ 12182 w 12183"/>
                <a:gd name="T47" fmla="*/ 423 h 7585"/>
                <a:gd name="T48" fmla="*/ 12058 w 12183"/>
                <a:gd name="T49" fmla="*/ 124 h 7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83" h="7585">
                  <a:moveTo>
                    <a:pt x="12058" y="124"/>
                  </a:moveTo>
                  <a:lnTo>
                    <a:pt x="12058" y="124"/>
                  </a:lnTo>
                  <a:cubicBezTo>
                    <a:pt x="11982" y="47"/>
                    <a:pt x="11875" y="0"/>
                    <a:pt x="11758" y="0"/>
                  </a:cubicBezTo>
                  <a:lnTo>
                    <a:pt x="6092" y="0"/>
                  </a:lnTo>
                  <a:lnTo>
                    <a:pt x="424" y="0"/>
                  </a:lnTo>
                  <a:lnTo>
                    <a:pt x="424" y="0"/>
                  </a:lnTo>
                  <a:cubicBezTo>
                    <a:pt x="307" y="0"/>
                    <a:pt x="201" y="47"/>
                    <a:pt x="125" y="124"/>
                  </a:cubicBezTo>
                  <a:lnTo>
                    <a:pt x="125" y="124"/>
                  </a:lnTo>
                  <a:cubicBezTo>
                    <a:pt x="48" y="201"/>
                    <a:pt x="0" y="306"/>
                    <a:pt x="0" y="423"/>
                  </a:cubicBezTo>
                  <a:lnTo>
                    <a:pt x="0" y="3792"/>
                  </a:lnTo>
                  <a:lnTo>
                    <a:pt x="0" y="7160"/>
                  </a:lnTo>
                  <a:lnTo>
                    <a:pt x="0" y="7160"/>
                  </a:lnTo>
                  <a:cubicBezTo>
                    <a:pt x="0" y="7277"/>
                    <a:pt x="48" y="7384"/>
                    <a:pt x="125" y="7460"/>
                  </a:cubicBezTo>
                  <a:lnTo>
                    <a:pt x="125" y="7460"/>
                  </a:lnTo>
                  <a:cubicBezTo>
                    <a:pt x="201" y="7537"/>
                    <a:pt x="307" y="7584"/>
                    <a:pt x="424" y="7584"/>
                  </a:cubicBezTo>
                  <a:lnTo>
                    <a:pt x="6092" y="7584"/>
                  </a:lnTo>
                  <a:lnTo>
                    <a:pt x="11758" y="7584"/>
                  </a:lnTo>
                  <a:lnTo>
                    <a:pt x="11758" y="7584"/>
                  </a:lnTo>
                  <a:cubicBezTo>
                    <a:pt x="11875" y="7584"/>
                    <a:pt x="11982" y="7537"/>
                    <a:pt x="12058" y="7460"/>
                  </a:cubicBezTo>
                  <a:lnTo>
                    <a:pt x="12058" y="7460"/>
                  </a:lnTo>
                  <a:cubicBezTo>
                    <a:pt x="12135" y="7384"/>
                    <a:pt x="12182" y="7277"/>
                    <a:pt x="12182" y="7160"/>
                  </a:cubicBezTo>
                  <a:lnTo>
                    <a:pt x="12182" y="3792"/>
                  </a:lnTo>
                  <a:lnTo>
                    <a:pt x="12182" y="423"/>
                  </a:lnTo>
                  <a:lnTo>
                    <a:pt x="12182" y="423"/>
                  </a:lnTo>
                  <a:cubicBezTo>
                    <a:pt x="12182" y="306"/>
                    <a:pt x="12135" y="201"/>
                    <a:pt x="12058" y="12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sp>
          <p:nvSpPr>
            <p:cNvPr id="186" name="Freeform 3">
              <a:extLst>
                <a:ext uri="{FF2B5EF4-FFF2-40B4-BE49-F238E27FC236}">
                  <a16:creationId xmlns:a16="http://schemas.microsoft.com/office/drawing/2014/main" id="{15CB9788-01A6-4384-B7AA-B6A9B17CD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3505" y="5554671"/>
              <a:ext cx="10733082" cy="6691206"/>
            </a:xfrm>
            <a:custGeom>
              <a:avLst/>
              <a:gdLst>
                <a:gd name="T0" fmla="*/ 433 w 12202"/>
                <a:gd name="T1" fmla="*/ 20 h 7606"/>
                <a:gd name="T2" fmla="*/ 433 w 12202"/>
                <a:gd name="T3" fmla="*/ 20 h 7606"/>
                <a:gd name="T4" fmla="*/ 141 w 12202"/>
                <a:gd name="T5" fmla="*/ 141 h 7606"/>
                <a:gd name="T6" fmla="*/ 141 w 12202"/>
                <a:gd name="T7" fmla="*/ 141 h 7606"/>
                <a:gd name="T8" fmla="*/ 20 w 12202"/>
                <a:gd name="T9" fmla="*/ 433 h 7606"/>
                <a:gd name="T10" fmla="*/ 20 w 12202"/>
                <a:gd name="T11" fmla="*/ 7170 h 7606"/>
                <a:gd name="T12" fmla="*/ 20 w 12202"/>
                <a:gd name="T13" fmla="*/ 7170 h 7606"/>
                <a:gd name="T14" fmla="*/ 141 w 12202"/>
                <a:gd name="T15" fmla="*/ 7463 h 7606"/>
                <a:gd name="T16" fmla="*/ 141 w 12202"/>
                <a:gd name="T17" fmla="*/ 7463 h 7606"/>
                <a:gd name="T18" fmla="*/ 433 w 12202"/>
                <a:gd name="T19" fmla="*/ 7585 h 7606"/>
                <a:gd name="T20" fmla="*/ 11767 w 12202"/>
                <a:gd name="T21" fmla="*/ 7585 h 7606"/>
                <a:gd name="T22" fmla="*/ 11767 w 12202"/>
                <a:gd name="T23" fmla="*/ 7585 h 7606"/>
                <a:gd name="T24" fmla="*/ 12060 w 12202"/>
                <a:gd name="T25" fmla="*/ 7463 h 7606"/>
                <a:gd name="T26" fmla="*/ 12060 w 12202"/>
                <a:gd name="T27" fmla="*/ 7463 h 7606"/>
                <a:gd name="T28" fmla="*/ 12181 w 12202"/>
                <a:gd name="T29" fmla="*/ 7170 h 7606"/>
                <a:gd name="T30" fmla="*/ 12181 w 12202"/>
                <a:gd name="T31" fmla="*/ 433 h 7606"/>
                <a:gd name="T32" fmla="*/ 12181 w 12202"/>
                <a:gd name="T33" fmla="*/ 433 h 7606"/>
                <a:gd name="T34" fmla="*/ 12060 w 12202"/>
                <a:gd name="T35" fmla="*/ 141 h 7606"/>
                <a:gd name="T36" fmla="*/ 12060 w 12202"/>
                <a:gd name="T37" fmla="*/ 141 h 7606"/>
                <a:gd name="T38" fmla="*/ 11767 w 12202"/>
                <a:gd name="T39" fmla="*/ 20 h 7606"/>
                <a:gd name="T40" fmla="*/ 433 w 12202"/>
                <a:gd name="T41" fmla="*/ 20 h 7606"/>
                <a:gd name="T42" fmla="*/ 11767 w 12202"/>
                <a:gd name="T43" fmla="*/ 7605 h 7606"/>
                <a:gd name="T44" fmla="*/ 433 w 12202"/>
                <a:gd name="T45" fmla="*/ 7605 h 7606"/>
                <a:gd name="T46" fmla="*/ 433 w 12202"/>
                <a:gd name="T47" fmla="*/ 7605 h 7606"/>
                <a:gd name="T48" fmla="*/ 126 w 12202"/>
                <a:gd name="T49" fmla="*/ 7477 h 7606"/>
                <a:gd name="T50" fmla="*/ 126 w 12202"/>
                <a:gd name="T51" fmla="*/ 7477 h 7606"/>
                <a:gd name="T52" fmla="*/ 0 w 12202"/>
                <a:gd name="T53" fmla="*/ 7170 h 7606"/>
                <a:gd name="T54" fmla="*/ 0 w 12202"/>
                <a:gd name="T55" fmla="*/ 433 h 7606"/>
                <a:gd name="T56" fmla="*/ 0 w 12202"/>
                <a:gd name="T57" fmla="*/ 433 h 7606"/>
                <a:gd name="T58" fmla="*/ 126 w 12202"/>
                <a:gd name="T59" fmla="*/ 126 h 7606"/>
                <a:gd name="T60" fmla="*/ 126 w 12202"/>
                <a:gd name="T61" fmla="*/ 126 h 7606"/>
                <a:gd name="T62" fmla="*/ 433 w 12202"/>
                <a:gd name="T63" fmla="*/ 0 h 7606"/>
                <a:gd name="T64" fmla="*/ 11767 w 12202"/>
                <a:gd name="T65" fmla="*/ 0 h 7606"/>
                <a:gd name="T66" fmla="*/ 11767 w 12202"/>
                <a:gd name="T67" fmla="*/ 0 h 7606"/>
                <a:gd name="T68" fmla="*/ 12074 w 12202"/>
                <a:gd name="T69" fmla="*/ 126 h 7606"/>
                <a:gd name="T70" fmla="*/ 12074 w 12202"/>
                <a:gd name="T71" fmla="*/ 126 h 7606"/>
                <a:gd name="T72" fmla="*/ 12201 w 12202"/>
                <a:gd name="T73" fmla="*/ 433 h 7606"/>
                <a:gd name="T74" fmla="*/ 12201 w 12202"/>
                <a:gd name="T75" fmla="*/ 7170 h 7606"/>
                <a:gd name="T76" fmla="*/ 12201 w 12202"/>
                <a:gd name="T77" fmla="*/ 7170 h 7606"/>
                <a:gd name="T78" fmla="*/ 12074 w 12202"/>
                <a:gd name="T79" fmla="*/ 7477 h 7606"/>
                <a:gd name="T80" fmla="*/ 12074 w 12202"/>
                <a:gd name="T81" fmla="*/ 7477 h 7606"/>
                <a:gd name="T82" fmla="*/ 11767 w 12202"/>
                <a:gd name="T83" fmla="*/ 7605 h 7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02" h="7606">
                  <a:moveTo>
                    <a:pt x="433" y="20"/>
                  </a:moveTo>
                  <a:lnTo>
                    <a:pt x="433" y="20"/>
                  </a:lnTo>
                  <a:cubicBezTo>
                    <a:pt x="323" y="20"/>
                    <a:pt x="219" y="63"/>
                    <a:pt x="141" y="141"/>
                  </a:cubicBezTo>
                  <a:lnTo>
                    <a:pt x="141" y="141"/>
                  </a:lnTo>
                  <a:cubicBezTo>
                    <a:pt x="63" y="219"/>
                    <a:pt x="20" y="323"/>
                    <a:pt x="20" y="433"/>
                  </a:cubicBezTo>
                  <a:lnTo>
                    <a:pt x="20" y="7170"/>
                  </a:lnTo>
                  <a:lnTo>
                    <a:pt x="20" y="7170"/>
                  </a:lnTo>
                  <a:cubicBezTo>
                    <a:pt x="20" y="7281"/>
                    <a:pt x="63" y="7385"/>
                    <a:pt x="141" y="7463"/>
                  </a:cubicBezTo>
                  <a:lnTo>
                    <a:pt x="141" y="7463"/>
                  </a:lnTo>
                  <a:cubicBezTo>
                    <a:pt x="219" y="7541"/>
                    <a:pt x="323" y="7585"/>
                    <a:pt x="433" y="7585"/>
                  </a:cubicBezTo>
                  <a:lnTo>
                    <a:pt x="11767" y="7585"/>
                  </a:lnTo>
                  <a:lnTo>
                    <a:pt x="11767" y="7585"/>
                  </a:lnTo>
                  <a:cubicBezTo>
                    <a:pt x="11878" y="7585"/>
                    <a:pt x="11982" y="7541"/>
                    <a:pt x="12060" y="7463"/>
                  </a:cubicBezTo>
                  <a:lnTo>
                    <a:pt x="12060" y="7463"/>
                  </a:lnTo>
                  <a:cubicBezTo>
                    <a:pt x="12138" y="7385"/>
                    <a:pt x="12181" y="7281"/>
                    <a:pt x="12181" y="7170"/>
                  </a:cubicBezTo>
                  <a:lnTo>
                    <a:pt x="12181" y="433"/>
                  </a:lnTo>
                  <a:lnTo>
                    <a:pt x="12181" y="433"/>
                  </a:lnTo>
                  <a:cubicBezTo>
                    <a:pt x="12181" y="323"/>
                    <a:pt x="12138" y="219"/>
                    <a:pt x="12060" y="141"/>
                  </a:cubicBezTo>
                  <a:lnTo>
                    <a:pt x="12060" y="141"/>
                  </a:lnTo>
                  <a:cubicBezTo>
                    <a:pt x="11982" y="63"/>
                    <a:pt x="11878" y="20"/>
                    <a:pt x="11767" y="20"/>
                  </a:cubicBezTo>
                  <a:lnTo>
                    <a:pt x="433" y="20"/>
                  </a:lnTo>
                  <a:close/>
                  <a:moveTo>
                    <a:pt x="11767" y="7605"/>
                  </a:moveTo>
                  <a:lnTo>
                    <a:pt x="433" y="7605"/>
                  </a:lnTo>
                  <a:lnTo>
                    <a:pt x="433" y="7605"/>
                  </a:lnTo>
                  <a:cubicBezTo>
                    <a:pt x="317" y="7605"/>
                    <a:pt x="209" y="7560"/>
                    <a:pt x="126" y="7477"/>
                  </a:cubicBezTo>
                  <a:lnTo>
                    <a:pt x="126" y="7477"/>
                  </a:lnTo>
                  <a:cubicBezTo>
                    <a:pt x="45" y="7396"/>
                    <a:pt x="0" y="7287"/>
                    <a:pt x="0" y="7170"/>
                  </a:cubicBezTo>
                  <a:lnTo>
                    <a:pt x="0" y="433"/>
                  </a:lnTo>
                  <a:lnTo>
                    <a:pt x="0" y="433"/>
                  </a:lnTo>
                  <a:cubicBezTo>
                    <a:pt x="0" y="318"/>
                    <a:pt x="45" y="209"/>
                    <a:pt x="126" y="126"/>
                  </a:cubicBezTo>
                  <a:lnTo>
                    <a:pt x="126" y="126"/>
                  </a:lnTo>
                  <a:cubicBezTo>
                    <a:pt x="209" y="45"/>
                    <a:pt x="317" y="0"/>
                    <a:pt x="433" y="0"/>
                  </a:cubicBezTo>
                  <a:lnTo>
                    <a:pt x="11767" y="0"/>
                  </a:lnTo>
                  <a:lnTo>
                    <a:pt x="11767" y="0"/>
                  </a:lnTo>
                  <a:cubicBezTo>
                    <a:pt x="11883" y="0"/>
                    <a:pt x="11992" y="45"/>
                    <a:pt x="12074" y="126"/>
                  </a:cubicBezTo>
                  <a:lnTo>
                    <a:pt x="12074" y="126"/>
                  </a:lnTo>
                  <a:cubicBezTo>
                    <a:pt x="12156" y="209"/>
                    <a:pt x="12201" y="318"/>
                    <a:pt x="12201" y="433"/>
                  </a:cubicBezTo>
                  <a:lnTo>
                    <a:pt x="12201" y="7170"/>
                  </a:lnTo>
                  <a:lnTo>
                    <a:pt x="12201" y="7170"/>
                  </a:lnTo>
                  <a:cubicBezTo>
                    <a:pt x="12201" y="7287"/>
                    <a:pt x="12156" y="7396"/>
                    <a:pt x="12074" y="7477"/>
                  </a:cubicBezTo>
                  <a:lnTo>
                    <a:pt x="12074" y="7477"/>
                  </a:lnTo>
                  <a:cubicBezTo>
                    <a:pt x="11992" y="7560"/>
                    <a:pt x="11883" y="7605"/>
                    <a:pt x="11767" y="76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752CD477-4E71-4D1A-A1F2-4831DCB13C2D}"/>
                </a:ext>
              </a:extLst>
            </p:cNvPr>
            <p:cNvGrpSpPr/>
            <p:nvPr/>
          </p:nvGrpSpPr>
          <p:grpSpPr>
            <a:xfrm>
              <a:off x="8864558" y="10795146"/>
              <a:ext cx="2928613" cy="973618"/>
              <a:chOff x="8864558" y="10795146"/>
              <a:chExt cx="2928613" cy="973618"/>
            </a:xfrm>
          </p:grpSpPr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4FFBF180-3B1D-409B-A4FB-6600D963E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4558" y="11221831"/>
                <a:ext cx="1143413" cy="336545"/>
              </a:xfrm>
              <a:custGeom>
                <a:avLst/>
                <a:gdLst>
                  <a:gd name="connsiteX0" fmla="*/ 8795 w 1143413"/>
                  <a:gd name="connsiteY0" fmla="*/ 318075 h 336545"/>
                  <a:gd name="connsiteX1" fmla="*/ 1134617 w 1143413"/>
                  <a:gd name="connsiteY1" fmla="*/ 318075 h 336545"/>
                  <a:gd name="connsiteX2" fmla="*/ 1143412 w 1143413"/>
                  <a:gd name="connsiteY2" fmla="*/ 327310 h 336545"/>
                  <a:gd name="connsiteX3" fmla="*/ 1134617 w 1143413"/>
                  <a:gd name="connsiteY3" fmla="*/ 336545 h 336545"/>
                  <a:gd name="connsiteX4" fmla="*/ 8795 w 1143413"/>
                  <a:gd name="connsiteY4" fmla="*/ 336545 h 336545"/>
                  <a:gd name="connsiteX5" fmla="*/ 0 w 1143413"/>
                  <a:gd name="connsiteY5" fmla="*/ 327310 h 336545"/>
                  <a:gd name="connsiteX6" fmla="*/ 8795 w 1143413"/>
                  <a:gd name="connsiteY6" fmla="*/ 318075 h 336545"/>
                  <a:gd name="connsiteX7" fmla="*/ 458748 w 1143413"/>
                  <a:gd name="connsiteY7" fmla="*/ 0 h 336545"/>
                  <a:gd name="connsiteX8" fmla="*/ 1134624 w 1143413"/>
                  <a:gd name="connsiteY8" fmla="*/ 0 h 336545"/>
                  <a:gd name="connsiteX9" fmla="*/ 1143413 w 1143413"/>
                  <a:gd name="connsiteY9" fmla="*/ 9235 h 336545"/>
                  <a:gd name="connsiteX10" fmla="*/ 1134624 w 1143413"/>
                  <a:gd name="connsiteY10" fmla="*/ 18470 h 336545"/>
                  <a:gd name="connsiteX11" fmla="*/ 458748 w 1143413"/>
                  <a:gd name="connsiteY11" fmla="*/ 18470 h 336545"/>
                  <a:gd name="connsiteX12" fmla="*/ 449959 w 1143413"/>
                  <a:gd name="connsiteY12" fmla="*/ 9235 h 336545"/>
                  <a:gd name="connsiteX13" fmla="*/ 458748 w 1143413"/>
                  <a:gd name="connsiteY13" fmla="*/ 0 h 336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3413" h="336545">
                    <a:moveTo>
                      <a:pt x="8795" y="318075"/>
                    </a:moveTo>
                    <a:lnTo>
                      <a:pt x="1134617" y="318075"/>
                    </a:lnTo>
                    <a:cubicBezTo>
                      <a:pt x="1139894" y="318075"/>
                      <a:pt x="1143412" y="321769"/>
                      <a:pt x="1143412" y="327310"/>
                    </a:cubicBezTo>
                    <a:cubicBezTo>
                      <a:pt x="1143412" y="331928"/>
                      <a:pt x="1139894" y="336545"/>
                      <a:pt x="1134617" y="336545"/>
                    </a:cubicBezTo>
                    <a:lnTo>
                      <a:pt x="8795" y="336545"/>
                    </a:lnTo>
                    <a:cubicBezTo>
                      <a:pt x="3518" y="336545"/>
                      <a:pt x="0" y="331928"/>
                      <a:pt x="0" y="327310"/>
                    </a:cubicBezTo>
                    <a:cubicBezTo>
                      <a:pt x="0" y="321769"/>
                      <a:pt x="3518" y="318075"/>
                      <a:pt x="8795" y="318075"/>
                    </a:cubicBezTo>
                    <a:close/>
                    <a:moveTo>
                      <a:pt x="458748" y="0"/>
                    </a:moveTo>
                    <a:lnTo>
                      <a:pt x="1134624" y="0"/>
                    </a:lnTo>
                    <a:cubicBezTo>
                      <a:pt x="1139898" y="0"/>
                      <a:pt x="1143413" y="3694"/>
                      <a:pt x="1143413" y="9235"/>
                    </a:cubicBezTo>
                    <a:cubicBezTo>
                      <a:pt x="1143413" y="14776"/>
                      <a:pt x="1139898" y="18470"/>
                      <a:pt x="1134624" y="18470"/>
                    </a:cubicBezTo>
                    <a:lnTo>
                      <a:pt x="458748" y="18470"/>
                    </a:lnTo>
                    <a:cubicBezTo>
                      <a:pt x="454354" y="18470"/>
                      <a:pt x="449959" y="14776"/>
                      <a:pt x="449959" y="9235"/>
                    </a:cubicBezTo>
                    <a:cubicBezTo>
                      <a:pt x="449959" y="3694"/>
                      <a:pt x="454354" y="0"/>
                      <a:pt x="458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6">
                <a:extLst>
                  <a:ext uri="{FF2B5EF4-FFF2-40B4-BE49-F238E27FC236}">
                    <a16:creationId xmlns:a16="http://schemas.microsoft.com/office/drawing/2014/main" id="{D4BFA0F9-22C5-4777-B50E-2320FB122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5289" y="10802904"/>
                <a:ext cx="1470124" cy="954224"/>
              </a:xfrm>
              <a:custGeom>
                <a:avLst/>
                <a:gdLst>
                  <a:gd name="T0" fmla="*/ 1469 w 1672"/>
                  <a:gd name="T1" fmla="*/ 1084 h 1085"/>
                  <a:gd name="T2" fmla="*/ 835 w 1672"/>
                  <a:gd name="T3" fmla="*/ 1084 h 1085"/>
                  <a:gd name="T4" fmla="*/ 203 w 1672"/>
                  <a:gd name="T5" fmla="*/ 1084 h 1085"/>
                  <a:gd name="T6" fmla="*/ 203 w 1672"/>
                  <a:gd name="T7" fmla="*/ 1084 h 1085"/>
                  <a:gd name="T8" fmla="*/ 60 w 1672"/>
                  <a:gd name="T9" fmla="*/ 1025 h 1085"/>
                  <a:gd name="T10" fmla="*/ 60 w 1672"/>
                  <a:gd name="T11" fmla="*/ 1025 h 1085"/>
                  <a:gd name="T12" fmla="*/ 0 w 1672"/>
                  <a:gd name="T13" fmla="*/ 882 h 1085"/>
                  <a:gd name="T14" fmla="*/ 0 w 1672"/>
                  <a:gd name="T15" fmla="*/ 495 h 1085"/>
                  <a:gd name="T16" fmla="*/ 0 w 1672"/>
                  <a:gd name="T17" fmla="*/ 202 h 1085"/>
                  <a:gd name="T18" fmla="*/ 0 w 1672"/>
                  <a:gd name="T19" fmla="*/ 202 h 1085"/>
                  <a:gd name="T20" fmla="*/ 60 w 1672"/>
                  <a:gd name="T21" fmla="*/ 59 h 1085"/>
                  <a:gd name="T22" fmla="*/ 60 w 1672"/>
                  <a:gd name="T23" fmla="*/ 59 h 1085"/>
                  <a:gd name="T24" fmla="*/ 203 w 1672"/>
                  <a:gd name="T25" fmla="*/ 0 h 1085"/>
                  <a:gd name="T26" fmla="*/ 835 w 1672"/>
                  <a:gd name="T27" fmla="*/ 0 h 1085"/>
                  <a:gd name="T28" fmla="*/ 1469 w 1672"/>
                  <a:gd name="T29" fmla="*/ 0 h 1085"/>
                  <a:gd name="T30" fmla="*/ 1469 w 1672"/>
                  <a:gd name="T31" fmla="*/ 0 h 1085"/>
                  <a:gd name="T32" fmla="*/ 1612 w 1672"/>
                  <a:gd name="T33" fmla="*/ 59 h 1085"/>
                  <a:gd name="T34" fmla="*/ 1612 w 1672"/>
                  <a:gd name="T35" fmla="*/ 59 h 1085"/>
                  <a:gd name="T36" fmla="*/ 1671 w 1672"/>
                  <a:gd name="T37" fmla="*/ 202 h 1085"/>
                  <a:gd name="T38" fmla="*/ 1671 w 1672"/>
                  <a:gd name="T39" fmla="*/ 495 h 1085"/>
                  <a:gd name="T40" fmla="*/ 1671 w 1672"/>
                  <a:gd name="T41" fmla="*/ 882 h 1085"/>
                  <a:gd name="T42" fmla="*/ 1671 w 1672"/>
                  <a:gd name="T43" fmla="*/ 882 h 1085"/>
                  <a:gd name="T44" fmla="*/ 1612 w 1672"/>
                  <a:gd name="T45" fmla="*/ 1025 h 1085"/>
                  <a:gd name="T46" fmla="*/ 1612 w 1672"/>
                  <a:gd name="T47" fmla="*/ 1025 h 1085"/>
                  <a:gd name="T48" fmla="*/ 1469 w 1672"/>
                  <a:gd name="T49" fmla="*/ 1084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72" h="1085">
                    <a:moveTo>
                      <a:pt x="1469" y="1084"/>
                    </a:moveTo>
                    <a:lnTo>
                      <a:pt x="835" y="1084"/>
                    </a:lnTo>
                    <a:lnTo>
                      <a:pt x="203" y="1084"/>
                    </a:lnTo>
                    <a:lnTo>
                      <a:pt x="203" y="1084"/>
                    </a:lnTo>
                    <a:cubicBezTo>
                      <a:pt x="147" y="1084"/>
                      <a:pt x="97" y="1061"/>
                      <a:pt x="60" y="1025"/>
                    </a:cubicBezTo>
                    <a:lnTo>
                      <a:pt x="60" y="1025"/>
                    </a:lnTo>
                    <a:cubicBezTo>
                      <a:pt x="24" y="989"/>
                      <a:pt x="0" y="938"/>
                      <a:pt x="0" y="882"/>
                    </a:cubicBezTo>
                    <a:lnTo>
                      <a:pt x="0" y="495"/>
                    </a:lnTo>
                    <a:lnTo>
                      <a:pt x="0" y="202"/>
                    </a:lnTo>
                    <a:lnTo>
                      <a:pt x="0" y="202"/>
                    </a:lnTo>
                    <a:cubicBezTo>
                      <a:pt x="0" y="146"/>
                      <a:pt x="24" y="96"/>
                      <a:pt x="60" y="59"/>
                    </a:cubicBezTo>
                    <a:lnTo>
                      <a:pt x="60" y="59"/>
                    </a:lnTo>
                    <a:cubicBezTo>
                      <a:pt x="97" y="23"/>
                      <a:pt x="147" y="0"/>
                      <a:pt x="203" y="0"/>
                    </a:cubicBezTo>
                    <a:lnTo>
                      <a:pt x="835" y="0"/>
                    </a:lnTo>
                    <a:lnTo>
                      <a:pt x="1469" y="0"/>
                    </a:lnTo>
                    <a:lnTo>
                      <a:pt x="1469" y="0"/>
                    </a:lnTo>
                    <a:cubicBezTo>
                      <a:pt x="1524" y="0"/>
                      <a:pt x="1575" y="23"/>
                      <a:pt x="1612" y="59"/>
                    </a:cubicBezTo>
                    <a:lnTo>
                      <a:pt x="1612" y="59"/>
                    </a:lnTo>
                    <a:cubicBezTo>
                      <a:pt x="1648" y="96"/>
                      <a:pt x="1671" y="146"/>
                      <a:pt x="1671" y="202"/>
                    </a:cubicBezTo>
                    <a:lnTo>
                      <a:pt x="1671" y="495"/>
                    </a:lnTo>
                    <a:lnTo>
                      <a:pt x="1671" y="882"/>
                    </a:lnTo>
                    <a:lnTo>
                      <a:pt x="1671" y="882"/>
                    </a:lnTo>
                    <a:cubicBezTo>
                      <a:pt x="1671" y="938"/>
                      <a:pt x="1648" y="989"/>
                      <a:pt x="1612" y="1025"/>
                    </a:cubicBezTo>
                    <a:lnTo>
                      <a:pt x="1612" y="1025"/>
                    </a:lnTo>
                    <a:cubicBezTo>
                      <a:pt x="1575" y="1061"/>
                      <a:pt x="1524" y="1084"/>
                      <a:pt x="1469" y="10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7">
                <a:extLst>
                  <a:ext uri="{FF2B5EF4-FFF2-40B4-BE49-F238E27FC236}">
                    <a16:creationId xmlns:a16="http://schemas.microsoft.com/office/drawing/2014/main" id="{73E7BD5E-F500-43AB-8E4A-AC026C651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7531" y="10795146"/>
                <a:ext cx="1485640" cy="973618"/>
              </a:xfrm>
              <a:custGeom>
                <a:avLst/>
                <a:gdLst>
                  <a:gd name="T0" fmla="*/ 212 w 1691"/>
                  <a:gd name="T1" fmla="*/ 20 h 1106"/>
                  <a:gd name="T2" fmla="*/ 212 w 1691"/>
                  <a:gd name="T3" fmla="*/ 20 h 1106"/>
                  <a:gd name="T4" fmla="*/ 76 w 1691"/>
                  <a:gd name="T5" fmla="*/ 76 h 1106"/>
                  <a:gd name="T6" fmla="*/ 76 w 1691"/>
                  <a:gd name="T7" fmla="*/ 76 h 1106"/>
                  <a:gd name="T8" fmla="*/ 20 w 1691"/>
                  <a:gd name="T9" fmla="*/ 212 h 1106"/>
                  <a:gd name="T10" fmla="*/ 20 w 1691"/>
                  <a:gd name="T11" fmla="*/ 892 h 1106"/>
                  <a:gd name="T12" fmla="*/ 20 w 1691"/>
                  <a:gd name="T13" fmla="*/ 892 h 1106"/>
                  <a:gd name="T14" fmla="*/ 76 w 1691"/>
                  <a:gd name="T15" fmla="*/ 1027 h 1106"/>
                  <a:gd name="T16" fmla="*/ 76 w 1691"/>
                  <a:gd name="T17" fmla="*/ 1027 h 1106"/>
                  <a:gd name="T18" fmla="*/ 212 w 1691"/>
                  <a:gd name="T19" fmla="*/ 1084 h 1106"/>
                  <a:gd name="T20" fmla="*/ 1478 w 1691"/>
                  <a:gd name="T21" fmla="*/ 1084 h 1106"/>
                  <a:gd name="T22" fmla="*/ 1478 w 1691"/>
                  <a:gd name="T23" fmla="*/ 1084 h 1106"/>
                  <a:gd name="T24" fmla="*/ 1614 w 1691"/>
                  <a:gd name="T25" fmla="*/ 1027 h 1106"/>
                  <a:gd name="T26" fmla="*/ 1614 w 1691"/>
                  <a:gd name="T27" fmla="*/ 1027 h 1106"/>
                  <a:gd name="T28" fmla="*/ 1670 w 1691"/>
                  <a:gd name="T29" fmla="*/ 892 h 1106"/>
                  <a:gd name="T30" fmla="*/ 1670 w 1691"/>
                  <a:gd name="T31" fmla="*/ 212 h 1106"/>
                  <a:gd name="T32" fmla="*/ 1670 w 1691"/>
                  <a:gd name="T33" fmla="*/ 212 h 1106"/>
                  <a:gd name="T34" fmla="*/ 1614 w 1691"/>
                  <a:gd name="T35" fmla="*/ 76 h 1106"/>
                  <a:gd name="T36" fmla="*/ 1614 w 1691"/>
                  <a:gd name="T37" fmla="*/ 76 h 1106"/>
                  <a:gd name="T38" fmla="*/ 1478 w 1691"/>
                  <a:gd name="T39" fmla="*/ 20 h 1106"/>
                  <a:gd name="T40" fmla="*/ 212 w 1691"/>
                  <a:gd name="T41" fmla="*/ 20 h 1106"/>
                  <a:gd name="T42" fmla="*/ 1478 w 1691"/>
                  <a:gd name="T43" fmla="*/ 1105 h 1106"/>
                  <a:gd name="T44" fmla="*/ 212 w 1691"/>
                  <a:gd name="T45" fmla="*/ 1105 h 1106"/>
                  <a:gd name="T46" fmla="*/ 212 w 1691"/>
                  <a:gd name="T47" fmla="*/ 1105 h 1106"/>
                  <a:gd name="T48" fmla="*/ 62 w 1691"/>
                  <a:gd name="T49" fmla="*/ 1042 h 1106"/>
                  <a:gd name="T50" fmla="*/ 62 w 1691"/>
                  <a:gd name="T51" fmla="*/ 1042 h 1106"/>
                  <a:gd name="T52" fmla="*/ 0 w 1691"/>
                  <a:gd name="T53" fmla="*/ 892 h 1106"/>
                  <a:gd name="T54" fmla="*/ 0 w 1691"/>
                  <a:gd name="T55" fmla="*/ 212 h 1106"/>
                  <a:gd name="T56" fmla="*/ 0 w 1691"/>
                  <a:gd name="T57" fmla="*/ 212 h 1106"/>
                  <a:gd name="T58" fmla="*/ 62 w 1691"/>
                  <a:gd name="T59" fmla="*/ 62 h 1106"/>
                  <a:gd name="T60" fmla="*/ 62 w 1691"/>
                  <a:gd name="T61" fmla="*/ 62 h 1106"/>
                  <a:gd name="T62" fmla="*/ 212 w 1691"/>
                  <a:gd name="T63" fmla="*/ 0 h 1106"/>
                  <a:gd name="T64" fmla="*/ 1478 w 1691"/>
                  <a:gd name="T65" fmla="*/ 0 h 1106"/>
                  <a:gd name="T66" fmla="*/ 1478 w 1691"/>
                  <a:gd name="T67" fmla="*/ 0 h 1106"/>
                  <a:gd name="T68" fmla="*/ 1628 w 1691"/>
                  <a:gd name="T69" fmla="*/ 62 h 1106"/>
                  <a:gd name="T70" fmla="*/ 1628 w 1691"/>
                  <a:gd name="T71" fmla="*/ 62 h 1106"/>
                  <a:gd name="T72" fmla="*/ 1690 w 1691"/>
                  <a:gd name="T73" fmla="*/ 212 h 1106"/>
                  <a:gd name="T74" fmla="*/ 1690 w 1691"/>
                  <a:gd name="T75" fmla="*/ 892 h 1106"/>
                  <a:gd name="T76" fmla="*/ 1690 w 1691"/>
                  <a:gd name="T77" fmla="*/ 892 h 1106"/>
                  <a:gd name="T78" fmla="*/ 1628 w 1691"/>
                  <a:gd name="T79" fmla="*/ 1042 h 1106"/>
                  <a:gd name="T80" fmla="*/ 1628 w 1691"/>
                  <a:gd name="T81" fmla="*/ 1042 h 1106"/>
                  <a:gd name="T82" fmla="*/ 1478 w 1691"/>
                  <a:gd name="T83" fmla="*/ 1105 h 1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1" h="1106">
                    <a:moveTo>
                      <a:pt x="212" y="20"/>
                    </a:moveTo>
                    <a:lnTo>
                      <a:pt x="212" y="20"/>
                    </a:lnTo>
                    <a:cubicBezTo>
                      <a:pt x="161" y="20"/>
                      <a:pt x="113" y="40"/>
                      <a:pt x="76" y="76"/>
                    </a:cubicBezTo>
                    <a:lnTo>
                      <a:pt x="76" y="76"/>
                    </a:lnTo>
                    <a:cubicBezTo>
                      <a:pt x="40" y="113"/>
                      <a:pt x="20" y="161"/>
                      <a:pt x="20" y="212"/>
                    </a:cubicBezTo>
                    <a:lnTo>
                      <a:pt x="20" y="892"/>
                    </a:lnTo>
                    <a:lnTo>
                      <a:pt x="20" y="892"/>
                    </a:lnTo>
                    <a:cubicBezTo>
                      <a:pt x="20" y="943"/>
                      <a:pt x="40" y="992"/>
                      <a:pt x="76" y="1027"/>
                    </a:cubicBezTo>
                    <a:lnTo>
                      <a:pt x="76" y="1027"/>
                    </a:lnTo>
                    <a:cubicBezTo>
                      <a:pt x="113" y="1064"/>
                      <a:pt x="161" y="1084"/>
                      <a:pt x="212" y="1084"/>
                    </a:cubicBezTo>
                    <a:lnTo>
                      <a:pt x="1478" y="1084"/>
                    </a:lnTo>
                    <a:lnTo>
                      <a:pt x="1478" y="1084"/>
                    </a:lnTo>
                    <a:cubicBezTo>
                      <a:pt x="1529" y="1084"/>
                      <a:pt x="1577" y="1064"/>
                      <a:pt x="1614" y="1027"/>
                    </a:cubicBezTo>
                    <a:lnTo>
                      <a:pt x="1614" y="1027"/>
                    </a:lnTo>
                    <a:cubicBezTo>
                      <a:pt x="1650" y="992"/>
                      <a:pt x="1670" y="943"/>
                      <a:pt x="1670" y="892"/>
                    </a:cubicBezTo>
                    <a:lnTo>
                      <a:pt x="1670" y="212"/>
                    </a:lnTo>
                    <a:lnTo>
                      <a:pt x="1670" y="212"/>
                    </a:lnTo>
                    <a:cubicBezTo>
                      <a:pt x="1670" y="161"/>
                      <a:pt x="1650" y="113"/>
                      <a:pt x="1614" y="76"/>
                    </a:cubicBezTo>
                    <a:lnTo>
                      <a:pt x="1614" y="76"/>
                    </a:lnTo>
                    <a:cubicBezTo>
                      <a:pt x="1577" y="40"/>
                      <a:pt x="1529" y="20"/>
                      <a:pt x="1478" y="20"/>
                    </a:cubicBezTo>
                    <a:lnTo>
                      <a:pt x="212" y="20"/>
                    </a:lnTo>
                    <a:close/>
                    <a:moveTo>
                      <a:pt x="1478" y="1105"/>
                    </a:moveTo>
                    <a:lnTo>
                      <a:pt x="212" y="1105"/>
                    </a:lnTo>
                    <a:lnTo>
                      <a:pt x="212" y="1105"/>
                    </a:lnTo>
                    <a:cubicBezTo>
                      <a:pt x="155" y="1105"/>
                      <a:pt x="102" y="1082"/>
                      <a:pt x="62" y="1042"/>
                    </a:cubicBezTo>
                    <a:lnTo>
                      <a:pt x="62" y="1042"/>
                    </a:lnTo>
                    <a:cubicBezTo>
                      <a:pt x="22" y="1002"/>
                      <a:pt x="0" y="949"/>
                      <a:pt x="0" y="892"/>
                    </a:cubicBezTo>
                    <a:lnTo>
                      <a:pt x="0" y="212"/>
                    </a:lnTo>
                    <a:lnTo>
                      <a:pt x="0" y="212"/>
                    </a:lnTo>
                    <a:cubicBezTo>
                      <a:pt x="0" y="155"/>
                      <a:pt x="22" y="102"/>
                      <a:pt x="62" y="62"/>
                    </a:cubicBezTo>
                    <a:lnTo>
                      <a:pt x="62" y="62"/>
                    </a:lnTo>
                    <a:cubicBezTo>
                      <a:pt x="102" y="22"/>
                      <a:pt x="155" y="0"/>
                      <a:pt x="212" y="0"/>
                    </a:cubicBezTo>
                    <a:lnTo>
                      <a:pt x="1478" y="0"/>
                    </a:lnTo>
                    <a:lnTo>
                      <a:pt x="1478" y="0"/>
                    </a:lnTo>
                    <a:cubicBezTo>
                      <a:pt x="1535" y="0"/>
                      <a:pt x="1588" y="22"/>
                      <a:pt x="1628" y="62"/>
                    </a:cubicBezTo>
                    <a:lnTo>
                      <a:pt x="1628" y="62"/>
                    </a:lnTo>
                    <a:cubicBezTo>
                      <a:pt x="1668" y="102"/>
                      <a:pt x="1690" y="155"/>
                      <a:pt x="1690" y="212"/>
                    </a:cubicBezTo>
                    <a:lnTo>
                      <a:pt x="1690" y="892"/>
                    </a:lnTo>
                    <a:lnTo>
                      <a:pt x="1690" y="892"/>
                    </a:lnTo>
                    <a:cubicBezTo>
                      <a:pt x="1690" y="949"/>
                      <a:pt x="1668" y="1002"/>
                      <a:pt x="1628" y="1042"/>
                    </a:cubicBezTo>
                    <a:lnTo>
                      <a:pt x="1628" y="1042"/>
                    </a:lnTo>
                    <a:cubicBezTo>
                      <a:pt x="1588" y="1082"/>
                      <a:pt x="1535" y="1105"/>
                      <a:pt x="1478" y="1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8">
                <a:extLst>
                  <a:ext uri="{FF2B5EF4-FFF2-40B4-BE49-F238E27FC236}">
                    <a16:creationId xmlns:a16="http://schemas.microsoft.com/office/drawing/2014/main" id="{AD667EC3-8097-40C9-981A-1901E3F97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3431" y="10958062"/>
                <a:ext cx="449959" cy="647785"/>
              </a:xfrm>
              <a:custGeom>
                <a:avLst/>
                <a:gdLst>
                  <a:gd name="T0" fmla="*/ 254 w 511"/>
                  <a:gd name="T1" fmla="*/ 353 h 736"/>
                  <a:gd name="T2" fmla="*/ 254 w 511"/>
                  <a:gd name="T3" fmla="*/ 353 h 736"/>
                  <a:gd name="T4" fmla="*/ 157 w 511"/>
                  <a:gd name="T5" fmla="*/ 255 h 736"/>
                  <a:gd name="T6" fmla="*/ 157 w 511"/>
                  <a:gd name="T7" fmla="*/ 255 h 736"/>
                  <a:gd name="T8" fmla="*/ 254 w 511"/>
                  <a:gd name="T9" fmla="*/ 157 h 736"/>
                  <a:gd name="T10" fmla="*/ 254 w 511"/>
                  <a:gd name="T11" fmla="*/ 157 h 736"/>
                  <a:gd name="T12" fmla="*/ 353 w 511"/>
                  <a:gd name="T13" fmla="*/ 255 h 736"/>
                  <a:gd name="T14" fmla="*/ 353 w 511"/>
                  <a:gd name="T15" fmla="*/ 255 h 736"/>
                  <a:gd name="T16" fmla="*/ 254 w 511"/>
                  <a:gd name="T17" fmla="*/ 353 h 736"/>
                  <a:gd name="T18" fmla="*/ 254 w 511"/>
                  <a:gd name="T19" fmla="*/ 0 h 736"/>
                  <a:gd name="T20" fmla="*/ 254 w 511"/>
                  <a:gd name="T21" fmla="*/ 0 h 736"/>
                  <a:gd name="T22" fmla="*/ 0 w 511"/>
                  <a:gd name="T23" fmla="*/ 255 h 736"/>
                  <a:gd name="T24" fmla="*/ 0 w 511"/>
                  <a:gd name="T25" fmla="*/ 255 h 736"/>
                  <a:gd name="T26" fmla="*/ 254 w 511"/>
                  <a:gd name="T27" fmla="*/ 735 h 736"/>
                  <a:gd name="T28" fmla="*/ 254 w 511"/>
                  <a:gd name="T29" fmla="*/ 735 h 736"/>
                  <a:gd name="T30" fmla="*/ 510 w 511"/>
                  <a:gd name="T31" fmla="*/ 255 h 736"/>
                  <a:gd name="T32" fmla="*/ 510 w 511"/>
                  <a:gd name="T33" fmla="*/ 255 h 736"/>
                  <a:gd name="T34" fmla="*/ 254 w 511"/>
                  <a:gd name="T35" fmla="*/ 0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1" h="736">
                    <a:moveTo>
                      <a:pt x="254" y="353"/>
                    </a:moveTo>
                    <a:lnTo>
                      <a:pt x="254" y="353"/>
                    </a:lnTo>
                    <a:cubicBezTo>
                      <a:pt x="201" y="353"/>
                      <a:pt x="157" y="309"/>
                      <a:pt x="157" y="255"/>
                    </a:cubicBezTo>
                    <a:lnTo>
                      <a:pt x="157" y="255"/>
                    </a:lnTo>
                    <a:cubicBezTo>
                      <a:pt x="157" y="201"/>
                      <a:pt x="201" y="157"/>
                      <a:pt x="254" y="157"/>
                    </a:cubicBezTo>
                    <a:lnTo>
                      <a:pt x="254" y="157"/>
                    </a:lnTo>
                    <a:cubicBezTo>
                      <a:pt x="309" y="157"/>
                      <a:pt x="353" y="201"/>
                      <a:pt x="353" y="255"/>
                    </a:cubicBezTo>
                    <a:lnTo>
                      <a:pt x="353" y="255"/>
                    </a:lnTo>
                    <a:cubicBezTo>
                      <a:pt x="353" y="309"/>
                      <a:pt x="309" y="353"/>
                      <a:pt x="254" y="353"/>
                    </a:cubicBezTo>
                    <a:close/>
                    <a:moveTo>
                      <a:pt x="254" y="0"/>
                    </a:moveTo>
                    <a:lnTo>
                      <a:pt x="254" y="0"/>
                    </a:lnTo>
                    <a:cubicBezTo>
                      <a:pt x="114" y="0"/>
                      <a:pt x="0" y="114"/>
                      <a:pt x="0" y="255"/>
                    </a:cubicBezTo>
                    <a:lnTo>
                      <a:pt x="0" y="255"/>
                    </a:lnTo>
                    <a:cubicBezTo>
                      <a:pt x="0" y="395"/>
                      <a:pt x="254" y="735"/>
                      <a:pt x="254" y="735"/>
                    </a:cubicBezTo>
                    <a:lnTo>
                      <a:pt x="254" y="735"/>
                    </a:lnTo>
                    <a:cubicBezTo>
                      <a:pt x="254" y="735"/>
                      <a:pt x="510" y="395"/>
                      <a:pt x="510" y="255"/>
                    </a:cubicBezTo>
                    <a:lnTo>
                      <a:pt x="510" y="255"/>
                    </a:lnTo>
                    <a:cubicBezTo>
                      <a:pt x="510" y="114"/>
                      <a:pt x="396" y="0"/>
                      <a:pt x="25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A990616-615A-496A-A148-9C0760DADE06}"/>
                </a:ext>
              </a:extLst>
            </p:cNvPr>
            <p:cNvGrpSpPr/>
            <p:nvPr/>
          </p:nvGrpSpPr>
          <p:grpSpPr>
            <a:xfrm>
              <a:off x="1502292" y="4666390"/>
              <a:ext cx="5007736" cy="6819211"/>
              <a:chOff x="1502292" y="4666390"/>
              <a:chExt cx="5007736" cy="6819211"/>
            </a:xfrm>
          </p:grpSpPr>
          <p:sp>
            <p:nvSpPr>
              <p:cNvPr id="286" name="Freeform 17">
                <a:extLst>
                  <a:ext uri="{FF2B5EF4-FFF2-40B4-BE49-F238E27FC236}">
                    <a16:creationId xmlns:a16="http://schemas.microsoft.com/office/drawing/2014/main" id="{2A7E7D12-2F14-44CE-9B16-93A63451A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077" y="5977478"/>
                <a:ext cx="4348315" cy="5496484"/>
              </a:xfrm>
              <a:custGeom>
                <a:avLst/>
                <a:gdLst>
                  <a:gd name="T0" fmla="*/ 4432 w 4945"/>
                  <a:gd name="T1" fmla="*/ 0 h 6248"/>
                  <a:gd name="T2" fmla="*/ 512 w 4945"/>
                  <a:gd name="T3" fmla="*/ 0 h 6248"/>
                  <a:gd name="T4" fmla="*/ 512 w 4945"/>
                  <a:gd name="T5" fmla="*/ 0 h 6248"/>
                  <a:gd name="T6" fmla="*/ 0 w 4945"/>
                  <a:gd name="T7" fmla="*/ 512 h 6248"/>
                  <a:gd name="T8" fmla="*/ 0 w 4945"/>
                  <a:gd name="T9" fmla="*/ 5735 h 6248"/>
                  <a:gd name="T10" fmla="*/ 0 w 4945"/>
                  <a:gd name="T11" fmla="*/ 5735 h 6248"/>
                  <a:gd name="T12" fmla="*/ 512 w 4945"/>
                  <a:gd name="T13" fmla="*/ 6247 h 6248"/>
                  <a:gd name="T14" fmla="*/ 4432 w 4945"/>
                  <a:gd name="T15" fmla="*/ 6247 h 6248"/>
                  <a:gd name="T16" fmla="*/ 4432 w 4945"/>
                  <a:gd name="T17" fmla="*/ 6247 h 6248"/>
                  <a:gd name="T18" fmla="*/ 4944 w 4945"/>
                  <a:gd name="T19" fmla="*/ 5735 h 6248"/>
                  <a:gd name="T20" fmla="*/ 4944 w 4945"/>
                  <a:gd name="T21" fmla="*/ 512 h 6248"/>
                  <a:gd name="T22" fmla="*/ 4944 w 4945"/>
                  <a:gd name="T23" fmla="*/ 512 h 6248"/>
                  <a:gd name="T24" fmla="*/ 4432 w 4945"/>
                  <a:gd name="T25" fmla="*/ 0 h 6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45" h="6248">
                    <a:moveTo>
                      <a:pt x="4432" y="0"/>
                    </a:moveTo>
                    <a:lnTo>
                      <a:pt x="512" y="0"/>
                    </a:lnTo>
                    <a:lnTo>
                      <a:pt x="512" y="0"/>
                    </a:lnTo>
                    <a:cubicBezTo>
                      <a:pt x="229" y="0"/>
                      <a:pt x="0" y="229"/>
                      <a:pt x="0" y="512"/>
                    </a:cubicBezTo>
                    <a:lnTo>
                      <a:pt x="0" y="5735"/>
                    </a:lnTo>
                    <a:lnTo>
                      <a:pt x="0" y="5735"/>
                    </a:lnTo>
                    <a:cubicBezTo>
                      <a:pt x="0" y="6017"/>
                      <a:pt x="229" y="6247"/>
                      <a:pt x="512" y="6247"/>
                    </a:cubicBezTo>
                    <a:lnTo>
                      <a:pt x="4432" y="6247"/>
                    </a:lnTo>
                    <a:lnTo>
                      <a:pt x="4432" y="6247"/>
                    </a:lnTo>
                    <a:cubicBezTo>
                      <a:pt x="4715" y="6247"/>
                      <a:pt x="4944" y="6017"/>
                      <a:pt x="4944" y="5735"/>
                    </a:cubicBezTo>
                    <a:lnTo>
                      <a:pt x="4944" y="512"/>
                    </a:lnTo>
                    <a:lnTo>
                      <a:pt x="4944" y="512"/>
                    </a:lnTo>
                    <a:cubicBezTo>
                      <a:pt x="4944" y="229"/>
                      <a:pt x="4715" y="0"/>
                      <a:pt x="443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18">
                <a:extLst>
                  <a:ext uri="{FF2B5EF4-FFF2-40B4-BE49-F238E27FC236}">
                    <a16:creationId xmlns:a16="http://schemas.microsoft.com/office/drawing/2014/main" id="{77122BF7-371F-4F84-8437-2ED739AAE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319" y="5969721"/>
                <a:ext cx="4367709" cy="5515880"/>
              </a:xfrm>
              <a:custGeom>
                <a:avLst/>
                <a:gdLst>
                  <a:gd name="T0" fmla="*/ 522 w 4965"/>
                  <a:gd name="T1" fmla="*/ 21 h 6269"/>
                  <a:gd name="T2" fmla="*/ 522 w 4965"/>
                  <a:gd name="T3" fmla="*/ 21 h 6269"/>
                  <a:gd name="T4" fmla="*/ 21 w 4965"/>
                  <a:gd name="T5" fmla="*/ 523 h 6269"/>
                  <a:gd name="T6" fmla="*/ 21 w 4965"/>
                  <a:gd name="T7" fmla="*/ 5746 h 6269"/>
                  <a:gd name="T8" fmla="*/ 21 w 4965"/>
                  <a:gd name="T9" fmla="*/ 5746 h 6269"/>
                  <a:gd name="T10" fmla="*/ 522 w 4965"/>
                  <a:gd name="T11" fmla="*/ 6247 h 6269"/>
                  <a:gd name="T12" fmla="*/ 4442 w 4965"/>
                  <a:gd name="T13" fmla="*/ 6247 h 6269"/>
                  <a:gd name="T14" fmla="*/ 4442 w 4965"/>
                  <a:gd name="T15" fmla="*/ 6247 h 6269"/>
                  <a:gd name="T16" fmla="*/ 4944 w 4965"/>
                  <a:gd name="T17" fmla="*/ 5746 h 6269"/>
                  <a:gd name="T18" fmla="*/ 4944 w 4965"/>
                  <a:gd name="T19" fmla="*/ 523 h 6269"/>
                  <a:gd name="T20" fmla="*/ 4944 w 4965"/>
                  <a:gd name="T21" fmla="*/ 523 h 6269"/>
                  <a:gd name="T22" fmla="*/ 4442 w 4965"/>
                  <a:gd name="T23" fmla="*/ 21 h 6269"/>
                  <a:gd name="T24" fmla="*/ 522 w 4965"/>
                  <a:gd name="T25" fmla="*/ 21 h 6269"/>
                  <a:gd name="T26" fmla="*/ 4442 w 4965"/>
                  <a:gd name="T27" fmla="*/ 6268 h 6269"/>
                  <a:gd name="T28" fmla="*/ 522 w 4965"/>
                  <a:gd name="T29" fmla="*/ 6268 h 6269"/>
                  <a:gd name="T30" fmla="*/ 522 w 4965"/>
                  <a:gd name="T31" fmla="*/ 6268 h 6269"/>
                  <a:gd name="T32" fmla="*/ 0 w 4965"/>
                  <a:gd name="T33" fmla="*/ 5746 h 6269"/>
                  <a:gd name="T34" fmla="*/ 0 w 4965"/>
                  <a:gd name="T35" fmla="*/ 523 h 6269"/>
                  <a:gd name="T36" fmla="*/ 0 w 4965"/>
                  <a:gd name="T37" fmla="*/ 523 h 6269"/>
                  <a:gd name="T38" fmla="*/ 522 w 4965"/>
                  <a:gd name="T39" fmla="*/ 0 h 6269"/>
                  <a:gd name="T40" fmla="*/ 4442 w 4965"/>
                  <a:gd name="T41" fmla="*/ 0 h 6269"/>
                  <a:gd name="T42" fmla="*/ 4442 w 4965"/>
                  <a:gd name="T43" fmla="*/ 0 h 6269"/>
                  <a:gd name="T44" fmla="*/ 4964 w 4965"/>
                  <a:gd name="T45" fmla="*/ 523 h 6269"/>
                  <a:gd name="T46" fmla="*/ 4964 w 4965"/>
                  <a:gd name="T47" fmla="*/ 5746 h 6269"/>
                  <a:gd name="T48" fmla="*/ 4964 w 4965"/>
                  <a:gd name="T49" fmla="*/ 5746 h 6269"/>
                  <a:gd name="T50" fmla="*/ 4442 w 4965"/>
                  <a:gd name="T51" fmla="*/ 6268 h 6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65" h="6269">
                    <a:moveTo>
                      <a:pt x="522" y="21"/>
                    </a:moveTo>
                    <a:lnTo>
                      <a:pt x="522" y="21"/>
                    </a:lnTo>
                    <a:cubicBezTo>
                      <a:pt x="246" y="21"/>
                      <a:pt x="21" y="246"/>
                      <a:pt x="21" y="523"/>
                    </a:cubicBezTo>
                    <a:lnTo>
                      <a:pt x="21" y="5746"/>
                    </a:lnTo>
                    <a:lnTo>
                      <a:pt x="21" y="5746"/>
                    </a:lnTo>
                    <a:cubicBezTo>
                      <a:pt x="21" y="6022"/>
                      <a:pt x="246" y="6247"/>
                      <a:pt x="522" y="6247"/>
                    </a:cubicBezTo>
                    <a:lnTo>
                      <a:pt x="4442" y="6247"/>
                    </a:lnTo>
                    <a:lnTo>
                      <a:pt x="4442" y="6247"/>
                    </a:lnTo>
                    <a:cubicBezTo>
                      <a:pt x="4719" y="6247"/>
                      <a:pt x="4944" y="6022"/>
                      <a:pt x="4944" y="5746"/>
                    </a:cubicBezTo>
                    <a:lnTo>
                      <a:pt x="4944" y="523"/>
                    </a:lnTo>
                    <a:lnTo>
                      <a:pt x="4944" y="523"/>
                    </a:lnTo>
                    <a:cubicBezTo>
                      <a:pt x="4944" y="246"/>
                      <a:pt x="4719" y="21"/>
                      <a:pt x="4442" y="21"/>
                    </a:cubicBezTo>
                    <a:lnTo>
                      <a:pt x="522" y="21"/>
                    </a:lnTo>
                    <a:close/>
                    <a:moveTo>
                      <a:pt x="4442" y="6268"/>
                    </a:moveTo>
                    <a:lnTo>
                      <a:pt x="522" y="6268"/>
                    </a:lnTo>
                    <a:lnTo>
                      <a:pt x="522" y="6268"/>
                    </a:lnTo>
                    <a:cubicBezTo>
                      <a:pt x="235" y="6268"/>
                      <a:pt x="0" y="6034"/>
                      <a:pt x="0" y="5746"/>
                    </a:cubicBezTo>
                    <a:lnTo>
                      <a:pt x="0" y="523"/>
                    </a:lnTo>
                    <a:lnTo>
                      <a:pt x="0" y="523"/>
                    </a:lnTo>
                    <a:cubicBezTo>
                      <a:pt x="0" y="235"/>
                      <a:pt x="235" y="0"/>
                      <a:pt x="522" y="0"/>
                    </a:cubicBezTo>
                    <a:lnTo>
                      <a:pt x="4442" y="0"/>
                    </a:lnTo>
                    <a:lnTo>
                      <a:pt x="4442" y="0"/>
                    </a:lnTo>
                    <a:cubicBezTo>
                      <a:pt x="4730" y="0"/>
                      <a:pt x="4964" y="235"/>
                      <a:pt x="4964" y="523"/>
                    </a:cubicBezTo>
                    <a:lnTo>
                      <a:pt x="4964" y="5746"/>
                    </a:lnTo>
                    <a:lnTo>
                      <a:pt x="4964" y="5746"/>
                    </a:lnTo>
                    <a:cubicBezTo>
                      <a:pt x="4964" y="6034"/>
                      <a:pt x="4730" y="6268"/>
                      <a:pt x="4442" y="6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19">
                <a:extLst>
                  <a:ext uri="{FF2B5EF4-FFF2-40B4-BE49-F238E27FC236}">
                    <a16:creationId xmlns:a16="http://schemas.microsoft.com/office/drawing/2014/main" id="{B4E3401A-3B6F-4EC0-BEAE-BF647710E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668" y="6334343"/>
                <a:ext cx="1206358" cy="1175323"/>
              </a:xfrm>
              <a:custGeom>
                <a:avLst/>
                <a:gdLst>
                  <a:gd name="T0" fmla="*/ 20 w 1370"/>
                  <a:gd name="T1" fmla="*/ 1313 h 1334"/>
                  <a:gd name="T2" fmla="*/ 1349 w 1370"/>
                  <a:gd name="T3" fmla="*/ 1313 h 1334"/>
                  <a:gd name="T4" fmla="*/ 1349 w 1370"/>
                  <a:gd name="T5" fmla="*/ 19 h 1334"/>
                  <a:gd name="T6" fmla="*/ 192 w 1370"/>
                  <a:gd name="T7" fmla="*/ 19 h 1334"/>
                  <a:gd name="T8" fmla="*/ 192 w 1370"/>
                  <a:gd name="T9" fmla="*/ 19 h 1334"/>
                  <a:gd name="T10" fmla="*/ 70 w 1370"/>
                  <a:gd name="T11" fmla="*/ 70 h 1334"/>
                  <a:gd name="T12" fmla="*/ 70 w 1370"/>
                  <a:gd name="T13" fmla="*/ 70 h 1334"/>
                  <a:gd name="T14" fmla="*/ 20 w 1370"/>
                  <a:gd name="T15" fmla="*/ 191 h 1334"/>
                  <a:gd name="T16" fmla="*/ 20 w 1370"/>
                  <a:gd name="T17" fmla="*/ 1313 h 1334"/>
                  <a:gd name="T18" fmla="*/ 1369 w 1370"/>
                  <a:gd name="T19" fmla="*/ 1333 h 1334"/>
                  <a:gd name="T20" fmla="*/ 0 w 1370"/>
                  <a:gd name="T21" fmla="*/ 1333 h 1334"/>
                  <a:gd name="T22" fmla="*/ 0 w 1370"/>
                  <a:gd name="T23" fmla="*/ 191 h 1334"/>
                  <a:gd name="T24" fmla="*/ 0 w 1370"/>
                  <a:gd name="T25" fmla="*/ 191 h 1334"/>
                  <a:gd name="T26" fmla="*/ 56 w 1370"/>
                  <a:gd name="T27" fmla="*/ 55 h 1334"/>
                  <a:gd name="T28" fmla="*/ 56 w 1370"/>
                  <a:gd name="T29" fmla="*/ 55 h 1334"/>
                  <a:gd name="T30" fmla="*/ 192 w 1370"/>
                  <a:gd name="T31" fmla="*/ 0 h 1334"/>
                  <a:gd name="T32" fmla="*/ 1369 w 1370"/>
                  <a:gd name="T33" fmla="*/ 0 h 1334"/>
                  <a:gd name="T34" fmla="*/ 1369 w 1370"/>
                  <a:gd name="T35" fmla="*/ 1333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0" h="1334">
                    <a:moveTo>
                      <a:pt x="20" y="1313"/>
                    </a:moveTo>
                    <a:lnTo>
                      <a:pt x="1349" y="1313"/>
                    </a:lnTo>
                    <a:lnTo>
                      <a:pt x="1349" y="19"/>
                    </a:lnTo>
                    <a:lnTo>
                      <a:pt x="192" y="19"/>
                    </a:lnTo>
                    <a:lnTo>
                      <a:pt x="192" y="19"/>
                    </a:lnTo>
                    <a:cubicBezTo>
                      <a:pt x="145" y="19"/>
                      <a:pt x="103" y="38"/>
                      <a:pt x="70" y="70"/>
                    </a:cubicBezTo>
                    <a:lnTo>
                      <a:pt x="70" y="70"/>
                    </a:lnTo>
                    <a:cubicBezTo>
                      <a:pt x="38" y="102"/>
                      <a:pt x="20" y="145"/>
                      <a:pt x="20" y="191"/>
                    </a:cubicBezTo>
                    <a:lnTo>
                      <a:pt x="20" y="1313"/>
                    </a:lnTo>
                    <a:close/>
                    <a:moveTo>
                      <a:pt x="1369" y="1333"/>
                    </a:moveTo>
                    <a:lnTo>
                      <a:pt x="0" y="1333"/>
                    </a:lnTo>
                    <a:lnTo>
                      <a:pt x="0" y="191"/>
                    </a:lnTo>
                    <a:lnTo>
                      <a:pt x="0" y="191"/>
                    </a:lnTo>
                    <a:cubicBezTo>
                      <a:pt x="0" y="140"/>
                      <a:pt x="20" y="91"/>
                      <a:pt x="56" y="55"/>
                    </a:cubicBezTo>
                    <a:lnTo>
                      <a:pt x="56" y="55"/>
                    </a:lnTo>
                    <a:cubicBezTo>
                      <a:pt x="92" y="19"/>
                      <a:pt x="141" y="0"/>
                      <a:pt x="192" y="0"/>
                    </a:cubicBezTo>
                    <a:lnTo>
                      <a:pt x="1369" y="0"/>
                    </a:lnTo>
                    <a:lnTo>
                      <a:pt x="1369" y="133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20">
                <a:extLst>
                  <a:ext uri="{FF2B5EF4-FFF2-40B4-BE49-F238E27FC236}">
                    <a16:creationId xmlns:a16="http://schemas.microsoft.com/office/drawing/2014/main" id="{6B69EDCC-37BD-4E2F-97FF-EFC7F0676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0630" y="6334343"/>
                <a:ext cx="2490292" cy="1175323"/>
              </a:xfrm>
              <a:custGeom>
                <a:avLst/>
                <a:gdLst>
                  <a:gd name="T0" fmla="*/ 20 w 2833"/>
                  <a:gd name="T1" fmla="*/ 1313 h 1334"/>
                  <a:gd name="T2" fmla="*/ 2812 w 2833"/>
                  <a:gd name="T3" fmla="*/ 1313 h 1334"/>
                  <a:gd name="T4" fmla="*/ 2812 w 2833"/>
                  <a:gd name="T5" fmla="*/ 191 h 1334"/>
                  <a:gd name="T6" fmla="*/ 2812 w 2833"/>
                  <a:gd name="T7" fmla="*/ 191 h 1334"/>
                  <a:gd name="T8" fmla="*/ 2761 w 2833"/>
                  <a:gd name="T9" fmla="*/ 70 h 1334"/>
                  <a:gd name="T10" fmla="*/ 2761 w 2833"/>
                  <a:gd name="T11" fmla="*/ 70 h 1334"/>
                  <a:gd name="T12" fmla="*/ 2640 w 2833"/>
                  <a:gd name="T13" fmla="*/ 19 h 1334"/>
                  <a:gd name="T14" fmla="*/ 20 w 2833"/>
                  <a:gd name="T15" fmla="*/ 19 h 1334"/>
                  <a:gd name="T16" fmla="*/ 20 w 2833"/>
                  <a:gd name="T17" fmla="*/ 1313 h 1334"/>
                  <a:gd name="T18" fmla="*/ 2832 w 2833"/>
                  <a:gd name="T19" fmla="*/ 1333 h 1334"/>
                  <a:gd name="T20" fmla="*/ 0 w 2833"/>
                  <a:gd name="T21" fmla="*/ 1333 h 1334"/>
                  <a:gd name="T22" fmla="*/ 0 w 2833"/>
                  <a:gd name="T23" fmla="*/ 0 h 1334"/>
                  <a:gd name="T24" fmla="*/ 2640 w 2833"/>
                  <a:gd name="T25" fmla="*/ 0 h 1334"/>
                  <a:gd name="T26" fmla="*/ 2640 w 2833"/>
                  <a:gd name="T27" fmla="*/ 0 h 1334"/>
                  <a:gd name="T28" fmla="*/ 2775 w 2833"/>
                  <a:gd name="T29" fmla="*/ 55 h 1334"/>
                  <a:gd name="T30" fmla="*/ 2775 w 2833"/>
                  <a:gd name="T31" fmla="*/ 55 h 1334"/>
                  <a:gd name="T32" fmla="*/ 2832 w 2833"/>
                  <a:gd name="T33" fmla="*/ 191 h 1334"/>
                  <a:gd name="T34" fmla="*/ 2832 w 2833"/>
                  <a:gd name="T35" fmla="*/ 1333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33" h="1334">
                    <a:moveTo>
                      <a:pt x="20" y="1313"/>
                    </a:moveTo>
                    <a:lnTo>
                      <a:pt x="2812" y="1313"/>
                    </a:lnTo>
                    <a:lnTo>
                      <a:pt x="2812" y="191"/>
                    </a:lnTo>
                    <a:lnTo>
                      <a:pt x="2812" y="191"/>
                    </a:lnTo>
                    <a:cubicBezTo>
                      <a:pt x="2812" y="145"/>
                      <a:pt x="2793" y="102"/>
                      <a:pt x="2761" y="70"/>
                    </a:cubicBezTo>
                    <a:lnTo>
                      <a:pt x="2761" y="70"/>
                    </a:lnTo>
                    <a:cubicBezTo>
                      <a:pt x="2728" y="38"/>
                      <a:pt x="2686" y="19"/>
                      <a:pt x="2640" y="19"/>
                    </a:cubicBezTo>
                    <a:lnTo>
                      <a:pt x="20" y="19"/>
                    </a:lnTo>
                    <a:lnTo>
                      <a:pt x="20" y="1313"/>
                    </a:lnTo>
                    <a:close/>
                    <a:moveTo>
                      <a:pt x="2832" y="1333"/>
                    </a:moveTo>
                    <a:lnTo>
                      <a:pt x="0" y="1333"/>
                    </a:lnTo>
                    <a:lnTo>
                      <a:pt x="0" y="0"/>
                    </a:lnTo>
                    <a:lnTo>
                      <a:pt x="2640" y="0"/>
                    </a:lnTo>
                    <a:lnTo>
                      <a:pt x="2640" y="0"/>
                    </a:lnTo>
                    <a:cubicBezTo>
                      <a:pt x="2691" y="0"/>
                      <a:pt x="2739" y="19"/>
                      <a:pt x="2775" y="55"/>
                    </a:cubicBezTo>
                    <a:lnTo>
                      <a:pt x="2775" y="55"/>
                    </a:lnTo>
                    <a:cubicBezTo>
                      <a:pt x="2812" y="91"/>
                      <a:pt x="2832" y="140"/>
                      <a:pt x="2832" y="191"/>
                    </a:cubicBezTo>
                    <a:lnTo>
                      <a:pt x="2832" y="133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21">
                <a:extLst>
                  <a:ext uri="{FF2B5EF4-FFF2-40B4-BE49-F238E27FC236}">
                    <a16:creationId xmlns:a16="http://schemas.microsoft.com/office/drawing/2014/main" id="{FE462C08-1B4B-4423-BE79-A1070B054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306" y="6342101"/>
                <a:ext cx="1186962" cy="1155930"/>
              </a:xfrm>
              <a:custGeom>
                <a:avLst/>
                <a:gdLst>
                  <a:gd name="T0" fmla="*/ 182 w 1349"/>
                  <a:gd name="T1" fmla="*/ 0 h 1315"/>
                  <a:gd name="T2" fmla="*/ 182 w 1349"/>
                  <a:gd name="T3" fmla="*/ 0 h 1315"/>
                  <a:gd name="T4" fmla="*/ 53 w 1349"/>
                  <a:gd name="T5" fmla="*/ 54 h 1315"/>
                  <a:gd name="T6" fmla="*/ 53 w 1349"/>
                  <a:gd name="T7" fmla="*/ 54 h 1315"/>
                  <a:gd name="T8" fmla="*/ 0 w 1349"/>
                  <a:gd name="T9" fmla="*/ 182 h 1315"/>
                  <a:gd name="T10" fmla="*/ 0 w 1349"/>
                  <a:gd name="T11" fmla="*/ 800 h 1315"/>
                  <a:gd name="T12" fmla="*/ 0 w 1349"/>
                  <a:gd name="T13" fmla="*/ 1314 h 1315"/>
                  <a:gd name="T14" fmla="*/ 1348 w 1349"/>
                  <a:gd name="T15" fmla="*/ 1314 h 1315"/>
                  <a:gd name="T16" fmla="*/ 1348 w 1349"/>
                  <a:gd name="T17" fmla="*/ 0 h 1315"/>
                  <a:gd name="T18" fmla="*/ 182 w 1349"/>
                  <a:gd name="T19" fmla="*/ 0 h 1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9" h="1315">
                    <a:moveTo>
                      <a:pt x="182" y="0"/>
                    </a:moveTo>
                    <a:lnTo>
                      <a:pt x="182" y="0"/>
                    </a:lnTo>
                    <a:cubicBezTo>
                      <a:pt x="131" y="0"/>
                      <a:pt x="86" y="21"/>
                      <a:pt x="53" y="54"/>
                    </a:cubicBezTo>
                    <a:lnTo>
                      <a:pt x="53" y="54"/>
                    </a:lnTo>
                    <a:cubicBezTo>
                      <a:pt x="20" y="86"/>
                      <a:pt x="0" y="132"/>
                      <a:pt x="0" y="182"/>
                    </a:cubicBezTo>
                    <a:lnTo>
                      <a:pt x="0" y="800"/>
                    </a:lnTo>
                    <a:lnTo>
                      <a:pt x="0" y="1314"/>
                    </a:lnTo>
                    <a:lnTo>
                      <a:pt x="1348" y="1314"/>
                    </a:lnTo>
                    <a:lnTo>
                      <a:pt x="1348" y="0"/>
                    </a:lnTo>
                    <a:lnTo>
                      <a:pt x="182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22">
                <a:extLst>
                  <a:ext uri="{FF2B5EF4-FFF2-40B4-BE49-F238E27FC236}">
                    <a16:creationId xmlns:a16="http://schemas.microsoft.com/office/drawing/2014/main" id="{87BE2645-1D38-4B9B-8F01-848E6A219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306" y="7498031"/>
                <a:ext cx="1186962" cy="1245145"/>
              </a:xfrm>
              <a:custGeom>
                <a:avLst/>
                <a:gdLst>
                  <a:gd name="T0" fmla="*/ 0 w 1349"/>
                  <a:gd name="T1" fmla="*/ 1414 h 1415"/>
                  <a:gd name="T2" fmla="*/ 1348 w 1349"/>
                  <a:gd name="T3" fmla="*/ 1414 h 1415"/>
                  <a:gd name="T4" fmla="*/ 1348 w 1349"/>
                  <a:gd name="T5" fmla="*/ 0 h 1415"/>
                  <a:gd name="T6" fmla="*/ 0 w 1349"/>
                  <a:gd name="T7" fmla="*/ 0 h 1415"/>
                  <a:gd name="T8" fmla="*/ 0 w 1349"/>
                  <a:gd name="T9" fmla="*/ 1414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1415">
                    <a:moveTo>
                      <a:pt x="0" y="1414"/>
                    </a:moveTo>
                    <a:lnTo>
                      <a:pt x="1348" y="1414"/>
                    </a:lnTo>
                    <a:lnTo>
                      <a:pt x="1348" y="0"/>
                    </a:lnTo>
                    <a:lnTo>
                      <a:pt x="0" y="0"/>
                    </a:lnTo>
                    <a:lnTo>
                      <a:pt x="0" y="141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23">
                <a:extLst>
                  <a:ext uri="{FF2B5EF4-FFF2-40B4-BE49-F238E27FC236}">
                    <a16:creationId xmlns:a16="http://schemas.microsoft.com/office/drawing/2014/main" id="{8D593484-531A-4186-9C46-D83044E36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668" y="7490273"/>
                <a:ext cx="1206358" cy="1260661"/>
              </a:xfrm>
              <a:custGeom>
                <a:avLst/>
                <a:gdLst>
                  <a:gd name="T0" fmla="*/ 20 w 1370"/>
                  <a:gd name="T1" fmla="*/ 1414 h 1435"/>
                  <a:gd name="T2" fmla="*/ 1349 w 1370"/>
                  <a:gd name="T3" fmla="*/ 1414 h 1435"/>
                  <a:gd name="T4" fmla="*/ 1349 w 1370"/>
                  <a:gd name="T5" fmla="*/ 20 h 1435"/>
                  <a:gd name="T6" fmla="*/ 20 w 1370"/>
                  <a:gd name="T7" fmla="*/ 20 h 1435"/>
                  <a:gd name="T8" fmla="*/ 20 w 1370"/>
                  <a:gd name="T9" fmla="*/ 1414 h 1435"/>
                  <a:gd name="T10" fmla="*/ 1369 w 1370"/>
                  <a:gd name="T11" fmla="*/ 1434 h 1435"/>
                  <a:gd name="T12" fmla="*/ 0 w 1370"/>
                  <a:gd name="T13" fmla="*/ 1434 h 1435"/>
                  <a:gd name="T14" fmla="*/ 0 w 1370"/>
                  <a:gd name="T15" fmla="*/ 0 h 1435"/>
                  <a:gd name="T16" fmla="*/ 1369 w 1370"/>
                  <a:gd name="T17" fmla="*/ 0 h 1435"/>
                  <a:gd name="T18" fmla="*/ 1369 w 1370"/>
                  <a:gd name="T19" fmla="*/ 1434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0" h="1435">
                    <a:moveTo>
                      <a:pt x="20" y="1414"/>
                    </a:moveTo>
                    <a:lnTo>
                      <a:pt x="1349" y="1414"/>
                    </a:lnTo>
                    <a:lnTo>
                      <a:pt x="1349" y="20"/>
                    </a:lnTo>
                    <a:lnTo>
                      <a:pt x="20" y="20"/>
                    </a:lnTo>
                    <a:lnTo>
                      <a:pt x="20" y="1414"/>
                    </a:lnTo>
                    <a:close/>
                    <a:moveTo>
                      <a:pt x="1369" y="1434"/>
                    </a:moveTo>
                    <a:lnTo>
                      <a:pt x="0" y="1434"/>
                    </a:lnTo>
                    <a:lnTo>
                      <a:pt x="0" y="0"/>
                    </a:lnTo>
                    <a:lnTo>
                      <a:pt x="1369" y="0"/>
                    </a:lnTo>
                    <a:lnTo>
                      <a:pt x="1369" y="143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24">
                <a:extLst>
                  <a:ext uri="{FF2B5EF4-FFF2-40B4-BE49-F238E27FC236}">
                    <a16:creationId xmlns:a16="http://schemas.microsoft.com/office/drawing/2014/main" id="{56366FBC-0ABF-47BE-AAFA-B9E4A4B17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0630" y="7490273"/>
                <a:ext cx="2490292" cy="1260661"/>
              </a:xfrm>
              <a:custGeom>
                <a:avLst/>
                <a:gdLst>
                  <a:gd name="T0" fmla="*/ 20 w 2833"/>
                  <a:gd name="T1" fmla="*/ 1414 h 1435"/>
                  <a:gd name="T2" fmla="*/ 2812 w 2833"/>
                  <a:gd name="T3" fmla="*/ 1414 h 1435"/>
                  <a:gd name="T4" fmla="*/ 2812 w 2833"/>
                  <a:gd name="T5" fmla="*/ 20 h 1435"/>
                  <a:gd name="T6" fmla="*/ 20 w 2833"/>
                  <a:gd name="T7" fmla="*/ 20 h 1435"/>
                  <a:gd name="T8" fmla="*/ 20 w 2833"/>
                  <a:gd name="T9" fmla="*/ 1414 h 1435"/>
                  <a:gd name="T10" fmla="*/ 2832 w 2833"/>
                  <a:gd name="T11" fmla="*/ 1434 h 1435"/>
                  <a:gd name="T12" fmla="*/ 0 w 2833"/>
                  <a:gd name="T13" fmla="*/ 1434 h 1435"/>
                  <a:gd name="T14" fmla="*/ 0 w 2833"/>
                  <a:gd name="T15" fmla="*/ 0 h 1435"/>
                  <a:gd name="T16" fmla="*/ 2832 w 2833"/>
                  <a:gd name="T17" fmla="*/ 0 h 1435"/>
                  <a:gd name="T18" fmla="*/ 2832 w 2833"/>
                  <a:gd name="T19" fmla="*/ 1434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33" h="1435">
                    <a:moveTo>
                      <a:pt x="20" y="1414"/>
                    </a:moveTo>
                    <a:lnTo>
                      <a:pt x="2812" y="1414"/>
                    </a:lnTo>
                    <a:lnTo>
                      <a:pt x="2812" y="20"/>
                    </a:lnTo>
                    <a:lnTo>
                      <a:pt x="20" y="20"/>
                    </a:lnTo>
                    <a:lnTo>
                      <a:pt x="20" y="1414"/>
                    </a:lnTo>
                    <a:close/>
                    <a:moveTo>
                      <a:pt x="2832" y="1434"/>
                    </a:moveTo>
                    <a:lnTo>
                      <a:pt x="0" y="1434"/>
                    </a:lnTo>
                    <a:lnTo>
                      <a:pt x="0" y="0"/>
                    </a:lnTo>
                    <a:lnTo>
                      <a:pt x="2832" y="0"/>
                    </a:lnTo>
                    <a:lnTo>
                      <a:pt x="2832" y="143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25">
                <a:extLst>
                  <a:ext uri="{FF2B5EF4-FFF2-40B4-BE49-F238E27FC236}">
                    <a16:creationId xmlns:a16="http://schemas.microsoft.com/office/drawing/2014/main" id="{BC68BACE-3210-44AD-A8D3-4A5D90099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306" y="8739297"/>
                <a:ext cx="1186962" cy="1245145"/>
              </a:xfrm>
              <a:custGeom>
                <a:avLst/>
                <a:gdLst>
                  <a:gd name="T0" fmla="*/ 0 w 1349"/>
                  <a:gd name="T1" fmla="*/ 1414 h 1415"/>
                  <a:gd name="T2" fmla="*/ 1348 w 1349"/>
                  <a:gd name="T3" fmla="*/ 1414 h 1415"/>
                  <a:gd name="T4" fmla="*/ 1348 w 1349"/>
                  <a:gd name="T5" fmla="*/ 0 h 1415"/>
                  <a:gd name="T6" fmla="*/ 0 w 1349"/>
                  <a:gd name="T7" fmla="*/ 0 h 1415"/>
                  <a:gd name="T8" fmla="*/ 0 w 1349"/>
                  <a:gd name="T9" fmla="*/ 1414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1415">
                    <a:moveTo>
                      <a:pt x="0" y="1414"/>
                    </a:moveTo>
                    <a:lnTo>
                      <a:pt x="1348" y="1414"/>
                    </a:lnTo>
                    <a:lnTo>
                      <a:pt x="1348" y="0"/>
                    </a:lnTo>
                    <a:lnTo>
                      <a:pt x="0" y="0"/>
                    </a:lnTo>
                    <a:lnTo>
                      <a:pt x="0" y="141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26">
                <a:extLst>
                  <a:ext uri="{FF2B5EF4-FFF2-40B4-BE49-F238E27FC236}">
                    <a16:creationId xmlns:a16="http://schemas.microsoft.com/office/drawing/2014/main" id="{B109CD3F-FDE2-402B-83B7-83C5CD683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668" y="8731540"/>
                <a:ext cx="1206358" cy="1260661"/>
              </a:xfrm>
              <a:custGeom>
                <a:avLst/>
                <a:gdLst>
                  <a:gd name="T0" fmla="*/ 20 w 1370"/>
                  <a:gd name="T1" fmla="*/ 1415 h 1435"/>
                  <a:gd name="T2" fmla="*/ 1349 w 1370"/>
                  <a:gd name="T3" fmla="*/ 1415 h 1435"/>
                  <a:gd name="T4" fmla="*/ 1349 w 1370"/>
                  <a:gd name="T5" fmla="*/ 20 h 1435"/>
                  <a:gd name="T6" fmla="*/ 20 w 1370"/>
                  <a:gd name="T7" fmla="*/ 20 h 1435"/>
                  <a:gd name="T8" fmla="*/ 20 w 1370"/>
                  <a:gd name="T9" fmla="*/ 1415 h 1435"/>
                  <a:gd name="T10" fmla="*/ 1369 w 1370"/>
                  <a:gd name="T11" fmla="*/ 1434 h 1435"/>
                  <a:gd name="T12" fmla="*/ 0 w 1370"/>
                  <a:gd name="T13" fmla="*/ 1434 h 1435"/>
                  <a:gd name="T14" fmla="*/ 0 w 1370"/>
                  <a:gd name="T15" fmla="*/ 0 h 1435"/>
                  <a:gd name="T16" fmla="*/ 1369 w 1370"/>
                  <a:gd name="T17" fmla="*/ 0 h 1435"/>
                  <a:gd name="T18" fmla="*/ 1369 w 1370"/>
                  <a:gd name="T19" fmla="*/ 1434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0" h="1435">
                    <a:moveTo>
                      <a:pt x="20" y="1415"/>
                    </a:moveTo>
                    <a:lnTo>
                      <a:pt x="1349" y="1415"/>
                    </a:lnTo>
                    <a:lnTo>
                      <a:pt x="1349" y="20"/>
                    </a:lnTo>
                    <a:lnTo>
                      <a:pt x="20" y="20"/>
                    </a:lnTo>
                    <a:lnTo>
                      <a:pt x="20" y="1415"/>
                    </a:lnTo>
                    <a:close/>
                    <a:moveTo>
                      <a:pt x="1369" y="1434"/>
                    </a:moveTo>
                    <a:lnTo>
                      <a:pt x="0" y="1434"/>
                    </a:lnTo>
                    <a:lnTo>
                      <a:pt x="0" y="0"/>
                    </a:lnTo>
                    <a:lnTo>
                      <a:pt x="1369" y="0"/>
                    </a:lnTo>
                    <a:lnTo>
                      <a:pt x="1369" y="143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27">
                <a:extLst>
                  <a:ext uri="{FF2B5EF4-FFF2-40B4-BE49-F238E27FC236}">
                    <a16:creationId xmlns:a16="http://schemas.microsoft.com/office/drawing/2014/main" id="{B44FE433-5226-4286-89B5-76D1E1242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0630" y="8731540"/>
                <a:ext cx="2490292" cy="1260661"/>
              </a:xfrm>
              <a:custGeom>
                <a:avLst/>
                <a:gdLst>
                  <a:gd name="T0" fmla="*/ 20 w 2833"/>
                  <a:gd name="T1" fmla="*/ 1415 h 1435"/>
                  <a:gd name="T2" fmla="*/ 2812 w 2833"/>
                  <a:gd name="T3" fmla="*/ 1415 h 1435"/>
                  <a:gd name="T4" fmla="*/ 2812 w 2833"/>
                  <a:gd name="T5" fmla="*/ 20 h 1435"/>
                  <a:gd name="T6" fmla="*/ 20 w 2833"/>
                  <a:gd name="T7" fmla="*/ 20 h 1435"/>
                  <a:gd name="T8" fmla="*/ 20 w 2833"/>
                  <a:gd name="T9" fmla="*/ 1415 h 1435"/>
                  <a:gd name="T10" fmla="*/ 2832 w 2833"/>
                  <a:gd name="T11" fmla="*/ 1434 h 1435"/>
                  <a:gd name="T12" fmla="*/ 0 w 2833"/>
                  <a:gd name="T13" fmla="*/ 1434 h 1435"/>
                  <a:gd name="T14" fmla="*/ 0 w 2833"/>
                  <a:gd name="T15" fmla="*/ 0 h 1435"/>
                  <a:gd name="T16" fmla="*/ 2832 w 2833"/>
                  <a:gd name="T17" fmla="*/ 0 h 1435"/>
                  <a:gd name="T18" fmla="*/ 2832 w 2833"/>
                  <a:gd name="T19" fmla="*/ 1434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33" h="1435">
                    <a:moveTo>
                      <a:pt x="20" y="1415"/>
                    </a:moveTo>
                    <a:lnTo>
                      <a:pt x="2812" y="1415"/>
                    </a:lnTo>
                    <a:lnTo>
                      <a:pt x="2812" y="20"/>
                    </a:lnTo>
                    <a:lnTo>
                      <a:pt x="20" y="20"/>
                    </a:lnTo>
                    <a:lnTo>
                      <a:pt x="20" y="1415"/>
                    </a:lnTo>
                    <a:close/>
                    <a:moveTo>
                      <a:pt x="2832" y="1434"/>
                    </a:moveTo>
                    <a:lnTo>
                      <a:pt x="0" y="1434"/>
                    </a:lnTo>
                    <a:lnTo>
                      <a:pt x="0" y="0"/>
                    </a:lnTo>
                    <a:lnTo>
                      <a:pt x="2832" y="0"/>
                    </a:lnTo>
                    <a:lnTo>
                      <a:pt x="2832" y="143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28">
                <a:extLst>
                  <a:ext uri="{FF2B5EF4-FFF2-40B4-BE49-F238E27FC236}">
                    <a16:creationId xmlns:a16="http://schemas.microsoft.com/office/drawing/2014/main" id="{F948507B-081D-4AF0-9107-741C17F97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668" y="9976684"/>
                <a:ext cx="1206358" cy="1136536"/>
              </a:xfrm>
              <a:custGeom>
                <a:avLst/>
                <a:gdLst>
                  <a:gd name="T0" fmla="*/ 20 w 1370"/>
                  <a:gd name="T1" fmla="*/ 19 h 1290"/>
                  <a:gd name="T2" fmla="*/ 20 w 1370"/>
                  <a:gd name="T3" fmla="*/ 1097 h 1290"/>
                  <a:gd name="T4" fmla="*/ 20 w 1370"/>
                  <a:gd name="T5" fmla="*/ 1097 h 1290"/>
                  <a:gd name="T6" fmla="*/ 70 w 1370"/>
                  <a:gd name="T7" fmla="*/ 1219 h 1290"/>
                  <a:gd name="T8" fmla="*/ 70 w 1370"/>
                  <a:gd name="T9" fmla="*/ 1219 h 1290"/>
                  <a:gd name="T10" fmla="*/ 192 w 1370"/>
                  <a:gd name="T11" fmla="*/ 1269 h 1290"/>
                  <a:gd name="T12" fmla="*/ 1349 w 1370"/>
                  <a:gd name="T13" fmla="*/ 1269 h 1290"/>
                  <a:gd name="T14" fmla="*/ 1349 w 1370"/>
                  <a:gd name="T15" fmla="*/ 19 h 1290"/>
                  <a:gd name="T16" fmla="*/ 20 w 1370"/>
                  <a:gd name="T17" fmla="*/ 19 h 1290"/>
                  <a:gd name="T18" fmla="*/ 1369 w 1370"/>
                  <a:gd name="T19" fmla="*/ 1289 h 1290"/>
                  <a:gd name="T20" fmla="*/ 192 w 1370"/>
                  <a:gd name="T21" fmla="*/ 1289 h 1290"/>
                  <a:gd name="T22" fmla="*/ 192 w 1370"/>
                  <a:gd name="T23" fmla="*/ 1289 h 1290"/>
                  <a:gd name="T24" fmla="*/ 56 w 1370"/>
                  <a:gd name="T25" fmla="*/ 1233 h 1290"/>
                  <a:gd name="T26" fmla="*/ 56 w 1370"/>
                  <a:gd name="T27" fmla="*/ 1233 h 1290"/>
                  <a:gd name="T28" fmla="*/ 0 w 1370"/>
                  <a:gd name="T29" fmla="*/ 1097 h 1290"/>
                  <a:gd name="T30" fmla="*/ 0 w 1370"/>
                  <a:gd name="T31" fmla="*/ 0 h 1290"/>
                  <a:gd name="T32" fmla="*/ 1369 w 1370"/>
                  <a:gd name="T33" fmla="*/ 0 h 1290"/>
                  <a:gd name="T34" fmla="*/ 1369 w 1370"/>
                  <a:gd name="T35" fmla="*/ 1289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0" h="1290">
                    <a:moveTo>
                      <a:pt x="20" y="19"/>
                    </a:moveTo>
                    <a:lnTo>
                      <a:pt x="20" y="1097"/>
                    </a:lnTo>
                    <a:lnTo>
                      <a:pt x="20" y="1097"/>
                    </a:lnTo>
                    <a:cubicBezTo>
                      <a:pt x="20" y="1143"/>
                      <a:pt x="38" y="1186"/>
                      <a:pt x="70" y="1219"/>
                    </a:cubicBezTo>
                    <a:lnTo>
                      <a:pt x="70" y="1219"/>
                    </a:lnTo>
                    <a:cubicBezTo>
                      <a:pt x="103" y="1250"/>
                      <a:pt x="145" y="1269"/>
                      <a:pt x="192" y="1269"/>
                    </a:cubicBezTo>
                    <a:lnTo>
                      <a:pt x="1349" y="1269"/>
                    </a:lnTo>
                    <a:lnTo>
                      <a:pt x="1349" y="19"/>
                    </a:lnTo>
                    <a:lnTo>
                      <a:pt x="20" y="19"/>
                    </a:lnTo>
                    <a:close/>
                    <a:moveTo>
                      <a:pt x="1369" y="1289"/>
                    </a:moveTo>
                    <a:lnTo>
                      <a:pt x="192" y="1289"/>
                    </a:lnTo>
                    <a:lnTo>
                      <a:pt x="192" y="1289"/>
                    </a:lnTo>
                    <a:cubicBezTo>
                      <a:pt x="141" y="1289"/>
                      <a:pt x="92" y="1269"/>
                      <a:pt x="56" y="1233"/>
                    </a:cubicBezTo>
                    <a:lnTo>
                      <a:pt x="56" y="1233"/>
                    </a:lnTo>
                    <a:cubicBezTo>
                      <a:pt x="20" y="1197"/>
                      <a:pt x="0" y="1148"/>
                      <a:pt x="0" y="1097"/>
                    </a:cubicBezTo>
                    <a:lnTo>
                      <a:pt x="0" y="0"/>
                    </a:lnTo>
                    <a:lnTo>
                      <a:pt x="1369" y="0"/>
                    </a:lnTo>
                    <a:lnTo>
                      <a:pt x="1369" y="128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29">
                <a:extLst>
                  <a:ext uri="{FF2B5EF4-FFF2-40B4-BE49-F238E27FC236}">
                    <a16:creationId xmlns:a16="http://schemas.microsoft.com/office/drawing/2014/main" id="{93CAC194-5A7E-4DBE-96EC-95161A977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0630" y="9976684"/>
                <a:ext cx="2490292" cy="1136536"/>
              </a:xfrm>
              <a:custGeom>
                <a:avLst/>
                <a:gdLst>
                  <a:gd name="T0" fmla="*/ 20 w 2833"/>
                  <a:gd name="T1" fmla="*/ 1269 h 1290"/>
                  <a:gd name="T2" fmla="*/ 2640 w 2833"/>
                  <a:gd name="T3" fmla="*/ 1269 h 1290"/>
                  <a:gd name="T4" fmla="*/ 2640 w 2833"/>
                  <a:gd name="T5" fmla="*/ 1269 h 1290"/>
                  <a:gd name="T6" fmla="*/ 2761 w 2833"/>
                  <a:gd name="T7" fmla="*/ 1219 h 1290"/>
                  <a:gd name="T8" fmla="*/ 2761 w 2833"/>
                  <a:gd name="T9" fmla="*/ 1219 h 1290"/>
                  <a:gd name="T10" fmla="*/ 2812 w 2833"/>
                  <a:gd name="T11" fmla="*/ 1097 h 1290"/>
                  <a:gd name="T12" fmla="*/ 2812 w 2833"/>
                  <a:gd name="T13" fmla="*/ 19 h 1290"/>
                  <a:gd name="T14" fmla="*/ 20 w 2833"/>
                  <a:gd name="T15" fmla="*/ 19 h 1290"/>
                  <a:gd name="T16" fmla="*/ 20 w 2833"/>
                  <a:gd name="T17" fmla="*/ 1269 h 1290"/>
                  <a:gd name="T18" fmla="*/ 2640 w 2833"/>
                  <a:gd name="T19" fmla="*/ 1289 h 1290"/>
                  <a:gd name="T20" fmla="*/ 0 w 2833"/>
                  <a:gd name="T21" fmla="*/ 1289 h 1290"/>
                  <a:gd name="T22" fmla="*/ 0 w 2833"/>
                  <a:gd name="T23" fmla="*/ 0 h 1290"/>
                  <a:gd name="T24" fmla="*/ 2832 w 2833"/>
                  <a:gd name="T25" fmla="*/ 0 h 1290"/>
                  <a:gd name="T26" fmla="*/ 2832 w 2833"/>
                  <a:gd name="T27" fmla="*/ 1097 h 1290"/>
                  <a:gd name="T28" fmla="*/ 2832 w 2833"/>
                  <a:gd name="T29" fmla="*/ 1097 h 1290"/>
                  <a:gd name="T30" fmla="*/ 2775 w 2833"/>
                  <a:gd name="T31" fmla="*/ 1233 h 1290"/>
                  <a:gd name="T32" fmla="*/ 2775 w 2833"/>
                  <a:gd name="T33" fmla="*/ 1233 h 1290"/>
                  <a:gd name="T34" fmla="*/ 2640 w 2833"/>
                  <a:gd name="T35" fmla="*/ 1289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33" h="1290">
                    <a:moveTo>
                      <a:pt x="20" y="1269"/>
                    </a:moveTo>
                    <a:lnTo>
                      <a:pt x="2640" y="1269"/>
                    </a:lnTo>
                    <a:lnTo>
                      <a:pt x="2640" y="1269"/>
                    </a:lnTo>
                    <a:cubicBezTo>
                      <a:pt x="2686" y="1269"/>
                      <a:pt x="2728" y="1250"/>
                      <a:pt x="2761" y="1219"/>
                    </a:cubicBezTo>
                    <a:lnTo>
                      <a:pt x="2761" y="1219"/>
                    </a:lnTo>
                    <a:cubicBezTo>
                      <a:pt x="2793" y="1186"/>
                      <a:pt x="2812" y="1143"/>
                      <a:pt x="2812" y="1097"/>
                    </a:cubicBezTo>
                    <a:lnTo>
                      <a:pt x="2812" y="19"/>
                    </a:lnTo>
                    <a:lnTo>
                      <a:pt x="20" y="19"/>
                    </a:lnTo>
                    <a:lnTo>
                      <a:pt x="20" y="1269"/>
                    </a:lnTo>
                    <a:close/>
                    <a:moveTo>
                      <a:pt x="2640" y="1289"/>
                    </a:moveTo>
                    <a:lnTo>
                      <a:pt x="0" y="1289"/>
                    </a:lnTo>
                    <a:lnTo>
                      <a:pt x="0" y="0"/>
                    </a:lnTo>
                    <a:lnTo>
                      <a:pt x="2832" y="0"/>
                    </a:lnTo>
                    <a:lnTo>
                      <a:pt x="2832" y="1097"/>
                    </a:lnTo>
                    <a:lnTo>
                      <a:pt x="2832" y="1097"/>
                    </a:lnTo>
                    <a:cubicBezTo>
                      <a:pt x="2832" y="1148"/>
                      <a:pt x="2812" y="1197"/>
                      <a:pt x="2775" y="1233"/>
                    </a:cubicBezTo>
                    <a:lnTo>
                      <a:pt x="2775" y="1233"/>
                    </a:lnTo>
                    <a:cubicBezTo>
                      <a:pt x="2739" y="1269"/>
                      <a:pt x="2691" y="1289"/>
                      <a:pt x="2640" y="1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30">
                <a:extLst>
                  <a:ext uri="{FF2B5EF4-FFF2-40B4-BE49-F238E27FC236}">
                    <a16:creationId xmlns:a16="http://schemas.microsoft.com/office/drawing/2014/main" id="{0017CCDA-B98C-45C9-BA0E-14B792747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306" y="9984442"/>
                <a:ext cx="1186962" cy="1117140"/>
              </a:xfrm>
              <a:custGeom>
                <a:avLst/>
                <a:gdLst>
                  <a:gd name="T0" fmla="*/ 0 w 1349"/>
                  <a:gd name="T1" fmla="*/ 0 h 1271"/>
                  <a:gd name="T2" fmla="*/ 0 w 1349"/>
                  <a:gd name="T3" fmla="*/ 481 h 1271"/>
                  <a:gd name="T4" fmla="*/ 0 w 1349"/>
                  <a:gd name="T5" fmla="*/ 1088 h 1271"/>
                  <a:gd name="T6" fmla="*/ 0 w 1349"/>
                  <a:gd name="T7" fmla="*/ 1088 h 1271"/>
                  <a:gd name="T8" fmla="*/ 53 w 1349"/>
                  <a:gd name="T9" fmla="*/ 1216 h 1271"/>
                  <a:gd name="T10" fmla="*/ 53 w 1349"/>
                  <a:gd name="T11" fmla="*/ 1216 h 1271"/>
                  <a:gd name="T12" fmla="*/ 182 w 1349"/>
                  <a:gd name="T13" fmla="*/ 1270 h 1271"/>
                  <a:gd name="T14" fmla="*/ 1348 w 1349"/>
                  <a:gd name="T15" fmla="*/ 1270 h 1271"/>
                  <a:gd name="T16" fmla="*/ 1348 w 1349"/>
                  <a:gd name="T17" fmla="*/ 0 h 1271"/>
                  <a:gd name="T18" fmla="*/ 0 w 1349"/>
                  <a:gd name="T19" fmla="*/ 0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9" h="1271">
                    <a:moveTo>
                      <a:pt x="0" y="0"/>
                    </a:moveTo>
                    <a:lnTo>
                      <a:pt x="0" y="481"/>
                    </a:lnTo>
                    <a:lnTo>
                      <a:pt x="0" y="1088"/>
                    </a:lnTo>
                    <a:lnTo>
                      <a:pt x="0" y="1088"/>
                    </a:lnTo>
                    <a:cubicBezTo>
                      <a:pt x="0" y="1138"/>
                      <a:pt x="20" y="1183"/>
                      <a:pt x="53" y="1216"/>
                    </a:cubicBezTo>
                    <a:lnTo>
                      <a:pt x="53" y="1216"/>
                    </a:lnTo>
                    <a:cubicBezTo>
                      <a:pt x="86" y="1249"/>
                      <a:pt x="131" y="1270"/>
                      <a:pt x="182" y="1270"/>
                    </a:cubicBezTo>
                    <a:lnTo>
                      <a:pt x="1348" y="1270"/>
                    </a:lnTo>
                    <a:lnTo>
                      <a:pt x="1348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31">
                <a:extLst>
                  <a:ext uri="{FF2B5EF4-FFF2-40B4-BE49-F238E27FC236}">
                    <a16:creationId xmlns:a16="http://schemas.microsoft.com/office/drawing/2014/main" id="{ADC53CD9-5BA0-4854-8F22-E7A7B3BE3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980" y="7827741"/>
                <a:ext cx="841733" cy="663303"/>
              </a:xfrm>
              <a:custGeom>
                <a:avLst/>
                <a:gdLst>
                  <a:gd name="T0" fmla="*/ 893 w 956"/>
                  <a:gd name="T1" fmla="*/ 737 h 752"/>
                  <a:gd name="T2" fmla="*/ 846 w 956"/>
                  <a:gd name="T3" fmla="*/ 685 h 752"/>
                  <a:gd name="T4" fmla="*/ 799 w 956"/>
                  <a:gd name="T5" fmla="*/ 634 h 752"/>
                  <a:gd name="T6" fmla="*/ 451 w 956"/>
                  <a:gd name="T7" fmla="*/ 634 h 752"/>
                  <a:gd name="T8" fmla="*/ 102 w 956"/>
                  <a:gd name="T9" fmla="*/ 634 h 752"/>
                  <a:gd name="T10" fmla="*/ 102 w 956"/>
                  <a:gd name="T11" fmla="*/ 634 h 752"/>
                  <a:gd name="T12" fmla="*/ 30 w 956"/>
                  <a:gd name="T13" fmla="*/ 604 h 752"/>
                  <a:gd name="T14" fmla="*/ 30 w 956"/>
                  <a:gd name="T15" fmla="*/ 604 h 752"/>
                  <a:gd name="T16" fmla="*/ 0 w 956"/>
                  <a:gd name="T17" fmla="*/ 531 h 752"/>
                  <a:gd name="T18" fmla="*/ 0 w 956"/>
                  <a:gd name="T19" fmla="*/ 317 h 752"/>
                  <a:gd name="T20" fmla="*/ 0 w 956"/>
                  <a:gd name="T21" fmla="*/ 101 h 752"/>
                  <a:gd name="T22" fmla="*/ 0 w 956"/>
                  <a:gd name="T23" fmla="*/ 101 h 752"/>
                  <a:gd name="T24" fmla="*/ 30 w 956"/>
                  <a:gd name="T25" fmla="*/ 29 h 752"/>
                  <a:gd name="T26" fmla="*/ 30 w 956"/>
                  <a:gd name="T27" fmla="*/ 29 h 752"/>
                  <a:gd name="T28" fmla="*/ 102 w 956"/>
                  <a:gd name="T29" fmla="*/ 0 h 752"/>
                  <a:gd name="T30" fmla="*/ 478 w 956"/>
                  <a:gd name="T31" fmla="*/ 0 h 752"/>
                  <a:gd name="T32" fmla="*/ 854 w 956"/>
                  <a:gd name="T33" fmla="*/ 0 h 752"/>
                  <a:gd name="T34" fmla="*/ 854 w 956"/>
                  <a:gd name="T35" fmla="*/ 0 h 752"/>
                  <a:gd name="T36" fmla="*/ 926 w 956"/>
                  <a:gd name="T37" fmla="*/ 29 h 752"/>
                  <a:gd name="T38" fmla="*/ 926 w 956"/>
                  <a:gd name="T39" fmla="*/ 29 h 752"/>
                  <a:gd name="T40" fmla="*/ 955 w 956"/>
                  <a:gd name="T41" fmla="*/ 101 h 752"/>
                  <a:gd name="T42" fmla="*/ 955 w 956"/>
                  <a:gd name="T43" fmla="*/ 407 h 752"/>
                  <a:gd name="T44" fmla="*/ 955 w 956"/>
                  <a:gd name="T45" fmla="*/ 713 h 752"/>
                  <a:gd name="T46" fmla="*/ 955 w 956"/>
                  <a:gd name="T47" fmla="*/ 713 h 752"/>
                  <a:gd name="T48" fmla="*/ 933 w 956"/>
                  <a:gd name="T49" fmla="*/ 746 h 752"/>
                  <a:gd name="T50" fmla="*/ 933 w 956"/>
                  <a:gd name="T51" fmla="*/ 746 h 752"/>
                  <a:gd name="T52" fmla="*/ 893 w 956"/>
                  <a:gd name="T53" fmla="*/ 737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6" h="752">
                    <a:moveTo>
                      <a:pt x="893" y="737"/>
                    </a:moveTo>
                    <a:lnTo>
                      <a:pt x="846" y="685"/>
                    </a:lnTo>
                    <a:lnTo>
                      <a:pt x="799" y="634"/>
                    </a:lnTo>
                    <a:lnTo>
                      <a:pt x="451" y="634"/>
                    </a:lnTo>
                    <a:lnTo>
                      <a:pt x="102" y="634"/>
                    </a:lnTo>
                    <a:lnTo>
                      <a:pt x="102" y="634"/>
                    </a:lnTo>
                    <a:cubicBezTo>
                      <a:pt x="74" y="634"/>
                      <a:pt x="48" y="623"/>
                      <a:pt x="30" y="604"/>
                    </a:cubicBezTo>
                    <a:lnTo>
                      <a:pt x="30" y="604"/>
                    </a:lnTo>
                    <a:cubicBezTo>
                      <a:pt x="12" y="586"/>
                      <a:pt x="0" y="560"/>
                      <a:pt x="0" y="531"/>
                    </a:cubicBezTo>
                    <a:lnTo>
                      <a:pt x="0" y="317"/>
                    </a:ln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4"/>
                      <a:pt x="12" y="47"/>
                      <a:pt x="30" y="29"/>
                    </a:cubicBezTo>
                    <a:lnTo>
                      <a:pt x="30" y="29"/>
                    </a:lnTo>
                    <a:cubicBezTo>
                      <a:pt x="48" y="11"/>
                      <a:pt x="74" y="0"/>
                      <a:pt x="102" y="0"/>
                    </a:cubicBezTo>
                    <a:lnTo>
                      <a:pt x="478" y="0"/>
                    </a:lnTo>
                    <a:lnTo>
                      <a:pt x="854" y="0"/>
                    </a:lnTo>
                    <a:lnTo>
                      <a:pt x="854" y="0"/>
                    </a:lnTo>
                    <a:cubicBezTo>
                      <a:pt x="881" y="0"/>
                      <a:pt x="906" y="11"/>
                      <a:pt x="926" y="29"/>
                    </a:cubicBezTo>
                    <a:lnTo>
                      <a:pt x="926" y="29"/>
                    </a:lnTo>
                    <a:cubicBezTo>
                      <a:pt x="944" y="47"/>
                      <a:pt x="955" y="74"/>
                      <a:pt x="955" y="101"/>
                    </a:cubicBezTo>
                    <a:lnTo>
                      <a:pt x="955" y="407"/>
                    </a:lnTo>
                    <a:lnTo>
                      <a:pt x="955" y="713"/>
                    </a:lnTo>
                    <a:lnTo>
                      <a:pt x="955" y="713"/>
                    </a:lnTo>
                    <a:cubicBezTo>
                      <a:pt x="955" y="729"/>
                      <a:pt x="946" y="741"/>
                      <a:pt x="933" y="746"/>
                    </a:cubicBezTo>
                    <a:lnTo>
                      <a:pt x="933" y="746"/>
                    </a:lnTo>
                    <a:cubicBezTo>
                      <a:pt x="920" y="751"/>
                      <a:pt x="904" y="749"/>
                      <a:pt x="893" y="7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D3A9E59-CE61-4448-B2E5-854E7504E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0711" y="7959625"/>
                <a:ext cx="577088" cy="305558"/>
              </a:xfrm>
              <a:custGeom>
                <a:avLst/>
                <a:gdLst>
                  <a:gd name="connsiteX0" fmla="*/ 8784 w 577088"/>
                  <a:gd name="connsiteY0" fmla="*/ 287043 h 305558"/>
                  <a:gd name="connsiteX1" fmla="*/ 567426 w 577088"/>
                  <a:gd name="connsiteY1" fmla="*/ 287043 h 305558"/>
                  <a:gd name="connsiteX2" fmla="*/ 577088 w 577088"/>
                  <a:gd name="connsiteY2" fmla="*/ 296741 h 305558"/>
                  <a:gd name="connsiteX3" fmla="*/ 567426 w 577088"/>
                  <a:gd name="connsiteY3" fmla="*/ 305558 h 305558"/>
                  <a:gd name="connsiteX4" fmla="*/ 8784 w 577088"/>
                  <a:gd name="connsiteY4" fmla="*/ 305558 h 305558"/>
                  <a:gd name="connsiteX5" fmla="*/ 0 w 577088"/>
                  <a:gd name="connsiteY5" fmla="*/ 296741 h 305558"/>
                  <a:gd name="connsiteX6" fmla="*/ 8784 w 577088"/>
                  <a:gd name="connsiteY6" fmla="*/ 287043 h 305558"/>
                  <a:gd name="connsiteX7" fmla="*/ 8784 w 577088"/>
                  <a:gd name="connsiteY7" fmla="*/ 143523 h 305558"/>
                  <a:gd name="connsiteX8" fmla="*/ 567426 w 577088"/>
                  <a:gd name="connsiteY8" fmla="*/ 143523 h 305558"/>
                  <a:gd name="connsiteX9" fmla="*/ 577088 w 577088"/>
                  <a:gd name="connsiteY9" fmla="*/ 152758 h 305558"/>
                  <a:gd name="connsiteX10" fmla="*/ 567426 w 577088"/>
                  <a:gd name="connsiteY10" fmla="*/ 161993 h 305558"/>
                  <a:gd name="connsiteX11" fmla="*/ 8784 w 577088"/>
                  <a:gd name="connsiteY11" fmla="*/ 161993 h 305558"/>
                  <a:gd name="connsiteX12" fmla="*/ 0 w 577088"/>
                  <a:gd name="connsiteY12" fmla="*/ 152758 h 305558"/>
                  <a:gd name="connsiteX13" fmla="*/ 8784 w 577088"/>
                  <a:gd name="connsiteY13" fmla="*/ 143523 h 305558"/>
                  <a:gd name="connsiteX14" fmla="*/ 8784 w 577088"/>
                  <a:gd name="connsiteY14" fmla="*/ 0 h 305558"/>
                  <a:gd name="connsiteX15" fmla="*/ 567426 w 577088"/>
                  <a:gd name="connsiteY15" fmla="*/ 0 h 305558"/>
                  <a:gd name="connsiteX16" fmla="*/ 577088 w 577088"/>
                  <a:gd name="connsiteY16" fmla="*/ 8816 h 305558"/>
                  <a:gd name="connsiteX17" fmla="*/ 567426 w 577088"/>
                  <a:gd name="connsiteY17" fmla="*/ 18514 h 305558"/>
                  <a:gd name="connsiteX18" fmla="*/ 8784 w 577088"/>
                  <a:gd name="connsiteY18" fmla="*/ 18514 h 305558"/>
                  <a:gd name="connsiteX19" fmla="*/ 0 w 577088"/>
                  <a:gd name="connsiteY19" fmla="*/ 8816 h 305558"/>
                  <a:gd name="connsiteX20" fmla="*/ 8784 w 577088"/>
                  <a:gd name="connsiteY20" fmla="*/ 0 h 305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77088" h="305558">
                    <a:moveTo>
                      <a:pt x="8784" y="287043"/>
                    </a:moveTo>
                    <a:lnTo>
                      <a:pt x="567426" y="287043"/>
                    </a:lnTo>
                    <a:cubicBezTo>
                      <a:pt x="572696" y="287043"/>
                      <a:pt x="577088" y="291451"/>
                      <a:pt x="577088" y="296741"/>
                    </a:cubicBezTo>
                    <a:cubicBezTo>
                      <a:pt x="577088" y="302031"/>
                      <a:pt x="572696" y="305558"/>
                      <a:pt x="567426" y="305558"/>
                    </a:cubicBezTo>
                    <a:lnTo>
                      <a:pt x="8784" y="305558"/>
                    </a:lnTo>
                    <a:cubicBezTo>
                      <a:pt x="3514" y="305558"/>
                      <a:pt x="0" y="302031"/>
                      <a:pt x="0" y="296741"/>
                    </a:cubicBezTo>
                    <a:cubicBezTo>
                      <a:pt x="0" y="291451"/>
                      <a:pt x="3514" y="287043"/>
                      <a:pt x="8784" y="287043"/>
                    </a:cubicBezTo>
                    <a:close/>
                    <a:moveTo>
                      <a:pt x="8784" y="143523"/>
                    </a:moveTo>
                    <a:lnTo>
                      <a:pt x="567426" y="143523"/>
                    </a:lnTo>
                    <a:cubicBezTo>
                      <a:pt x="572696" y="143523"/>
                      <a:pt x="577088" y="148140"/>
                      <a:pt x="577088" y="152758"/>
                    </a:cubicBezTo>
                    <a:cubicBezTo>
                      <a:pt x="577088" y="158299"/>
                      <a:pt x="572696" y="161993"/>
                      <a:pt x="567426" y="161993"/>
                    </a:cubicBezTo>
                    <a:lnTo>
                      <a:pt x="8784" y="161993"/>
                    </a:lnTo>
                    <a:cubicBezTo>
                      <a:pt x="3514" y="161993"/>
                      <a:pt x="0" y="158299"/>
                      <a:pt x="0" y="152758"/>
                    </a:cubicBezTo>
                    <a:cubicBezTo>
                      <a:pt x="0" y="148140"/>
                      <a:pt x="3514" y="143523"/>
                      <a:pt x="8784" y="143523"/>
                    </a:cubicBezTo>
                    <a:close/>
                    <a:moveTo>
                      <a:pt x="8784" y="0"/>
                    </a:moveTo>
                    <a:lnTo>
                      <a:pt x="567426" y="0"/>
                    </a:lnTo>
                    <a:cubicBezTo>
                      <a:pt x="572696" y="0"/>
                      <a:pt x="577088" y="3526"/>
                      <a:pt x="577088" y="8816"/>
                    </a:cubicBezTo>
                    <a:cubicBezTo>
                      <a:pt x="577088" y="14106"/>
                      <a:pt x="572696" y="18514"/>
                      <a:pt x="567426" y="18514"/>
                    </a:cubicBezTo>
                    <a:lnTo>
                      <a:pt x="8784" y="18514"/>
                    </a:lnTo>
                    <a:cubicBezTo>
                      <a:pt x="3514" y="18514"/>
                      <a:pt x="0" y="14106"/>
                      <a:pt x="0" y="8816"/>
                    </a:cubicBezTo>
                    <a:cubicBezTo>
                      <a:pt x="0" y="3526"/>
                      <a:pt x="3514" y="0"/>
                      <a:pt x="87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2523EF0B-7011-42F4-BE51-75B59D0BB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4163" y="9003067"/>
                <a:ext cx="724487" cy="724484"/>
              </a:xfrm>
              <a:custGeom>
                <a:avLst/>
                <a:gdLst>
                  <a:gd name="connsiteX0" fmla="*/ 537878 w 724487"/>
                  <a:gd name="connsiteY0" fmla="*/ 367618 h 724484"/>
                  <a:gd name="connsiteX1" fmla="*/ 530365 w 724487"/>
                  <a:gd name="connsiteY1" fmla="*/ 471110 h 724484"/>
                  <a:gd name="connsiteX2" fmla="*/ 429918 w 724487"/>
                  <a:gd name="connsiteY2" fmla="*/ 696534 h 724484"/>
                  <a:gd name="connsiteX3" fmla="*/ 423093 w 724487"/>
                  <a:gd name="connsiteY3" fmla="*/ 700758 h 724484"/>
                  <a:gd name="connsiteX4" fmla="*/ 432066 w 724487"/>
                  <a:gd name="connsiteY4" fmla="*/ 699849 h 724484"/>
                  <a:gd name="connsiteX5" fmla="*/ 701506 w 724487"/>
                  <a:gd name="connsiteY5" fmla="*/ 422773 h 724484"/>
                  <a:gd name="connsiteX6" fmla="*/ 706368 w 724487"/>
                  <a:gd name="connsiteY6" fmla="*/ 367618 h 724484"/>
                  <a:gd name="connsiteX7" fmla="*/ 371500 w 724487"/>
                  <a:gd name="connsiteY7" fmla="*/ 367618 h 724484"/>
                  <a:gd name="connsiteX8" fmla="*/ 371500 w 724487"/>
                  <a:gd name="connsiteY8" fmla="*/ 704422 h 724484"/>
                  <a:gd name="connsiteX9" fmla="*/ 392338 w 724487"/>
                  <a:gd name="connsiteY9" fmla="*/ 699849 h 724484"/>
                  <a:gd name="connsiteX10" fmla="*/ 510153 w 724487"/>
                  <a:gd name="connsiteY10" fmla="*/ 480276 h 724484"/>
                  <a:gd name="connsiteX11" fmla="*/ 519409 w 724487"/>
                  <a:gd name="connsiteY11" fmla="*/ 367618 h 724484"/>
                  <a:gd name="connsiteX12" fmla="*/ 200327 w 724487"/>
                  <a:gd name="connsiteY12" fmla="*/ 367618 h 724484"/>
                  <a:gd name="connsiteX13" fmla="*/ 209592 w 724487"/>
                  <a:gd name="connsiteY13" fmla="*/ 480276 h 724484"/>
                  <a:gd name="connsiteX14" fmla="*/ 327986 w 724487"/>
                  <a:gd name="connsiteY14" fmla="*/ 699849 h 724484"/>
                  <a:gd name="connsiteX15" fmla="*/ 352987 w 724487"/>
                  <a:gd name="connsiteY15" fmla="*/ 705286 h 724484"/>
                  <a:gd name="connsiteX16" fmla="*/ 352987 w 724487"/>
                  <a:gd name="connsiteY16" fmla="*/ 367618 h 724484"/>
                  <a:gd name="connsiteX17" fmla="*/ 18121 w 724487"/>
                  <a:gd name="connsiteY17" fmla="*/ 367618 h 724484"/>
                  <a:gd name="connsiteX18" fmla="*/ 23010 w 724487"/>
                  <a:gd name="connsiteY18" fmla="*/ 422773 h 724484"/>
                  <a:gd name="connsiteX19" fmla="*/ 293263 w 724487"/>
                  <a:gd name="connsiteY19" fmla="*/ 699849 h 724484"/>
                  <a:gd name="connsiteX20" fmla="*/ 296179 w 724487"/>
                  <a:gd name="connsiteY20" fmla="*/ 700144 h 724484"/>
                  <a:gd name="connsiteX21" fmla="*/ 290326 w 724487"/>
                  <a:gd name="connsiteY21" fmla="*/ 696534 h 724484"/>
                  <a:gd name="connsiteX22" fmla="*/ 190173 w 724487"/>
                  <a:gd name="connsiteY22" fmla="*/ 471110 h 724484"/>
                  <a:gd name="connsiteX23" fmla="*/ 182731 w 724487"/>
                  <a:gd name="connsiteY23" fmla="*/ 367618 h 724484"/>
                  <a:gd name="connsiteX24" fmla="*/ 296160 w 724487"/>
                  <a:gd name="connsiteY24" fmla="*/ 24340 h 724484"/>
                  <a:gd name="connsiteX25" fmla="*/ 293263 w 724487"/>
                  <a:gd name="connsiteY25" fmla="*/ 24633 h 724484"/>
                  <a:gd name="connsiteX26" fmla="*/ 23010 w 724487"/>
                  <a:gd name="connsiteY26" fmla="*/ 301090 h 724484"/>
                  <a:gd name="connsiteX27" fmla="*/ 18736 w 724487"/>
                  <a:gd name="connsiteY27" fmla="*/ 349106 h 724484"/>
                  <a:gd name="connsiteX28" fmla="*/ 183229 w 724487"/>
                  <a:gd name="connsiteY28" fmla="*/ 349106 h 724484"/>
                  <a:gd name="connsiteX29" fmla="*/ 190173 w 724487"/>
                  <a:gd name="connsiteY29" fmla="*/ 252902 h 724484"/>
                  <a:gd name="connsiteX30" fmla="*/ 290326 w 724487"/>
                  <a:gd name="connsiteY30" fmla="*/ 27936 h 724484"/>
                  <a:gd name="connsiteX31" fmla="*/ 423112 w 724487"/>
                  <a:gd name="connsiteY31" fmla="*/ 23726 h 724484"/>
                  <a:gd name="connsiteX32" fmla="*/ 429918 w 724487"/>
                  <a:gd name="connsiteY32" fmla="*/ 27936 h 724484"/>
                  <a:gd name="connsiteX33" fmla="*/ 530365 w 724487"/>
                  <a:gd name="connsiteY33" fmla="*/ 252902 h 724484"/>
                  <a:gd name="connsiteX34" fmla="*/ 537375 w 724487"/>
                  <a:gd name="connsiteY34" fmla="*/ 349106 h 724484"/>
                  <a:gd name="connsiteX35" fmla="*/ 705757 w 724487"/>
                  <a:gd name="connsiteY35" fmla="*/ 349106 h 724484"/>
                  <a:gd name="connsiteX36" fmla="*/ 701506 w 724487"/>
                  <a:gd name="connsiteY36" fmla="*/ 301090 h 724484"/>
                  <a:gd name="connsiteX37" fmla="*/ 432066 w 724487"/>
                  <a:gd name="connsiteY37" fmla="*/ 24633 h 724484"/>
                  <a:gd name="connsiteX38" fmla="*/ 371500 w 724487"/>
                  <a:gd name="connsiteY38" fmla="*/ 20061 h 724484"/>
                  <a:gd name="connsiteX39" fmla="*/ 371500 w 724487"/>
                  <a:gd name="connsiteY39" fmla="*/ 349106 h 724484"/>
                  <a:gd name="connsiteX40" fmla="*/ 518840 w 724487"/>
                  <a:gd name="connsiteY40" fmla="*/ 349106 h 724484"/>
                  <a:gd name="connsiteX41" fmla="*/ 510153 w 724487"/>
                  <a:gd name="connsiteY41" fmla="*/ 243788 h 724484"/>
                  <a:gd name="connsiteX42" fmla="*/ 392338 w 724487"/>
                  <a:gd name="connsiteY42" fmla="*/ 24633 h 724484"/>
                  <a:gd name="connsiteX43" fmla="*/ 352987 w 724487"/>
                  <a:gd name="connsiteY43" fmla="*/ 19197 h 724484"/>
                  <a:gd name="connsiteX44" fmla="*/ 327986 w 724487"/>
                  <a:gd name="connsiteY44" fmla="*/ 24633 h 724484"/>
                  <a:gd name="connsiteX45" fmla="*/ 209592 w 724487"/>
                  <a:gd name="connsiteY45" fmla="*/ 243788 h 724484"/>
                  <a:gd name="connsiteX46" fmla="*/ 200897 w 724487"/>
                  <a:gd name="connsiteY46" fmla="*/ 349106 h 724484"/>
                  <a:gd name="connsiteX47" fmla="*/ 352987 w 724487"/>
                  <a:gd name="connsiteY47" fmla="*/ 349106 h 724484"/>
                  <a:gd name="connsiteX48" fmla="*/ 360307 w 724487"/>
                  <a:gd name="connsiteY48" fmla="*/ 0 h 724484"/>
                  <a:gd name="connsiteX49" fmla="*/ 361104 w 724487"/>
                  <a:gd name="connsiteY49" fmla="*/ 159 h 724484"/>
                  <a:gd name="connsiteX50" fmla="*/ 362684 w 724487"/>
                  <a:gd name="connsiteY50" fmla="*/ 0 h 724484"/>
                  <a:gd name="connsiteX51" fmla="*/ 362684 w 724487"/>
                  <a:gd name="connsiteY51" fmla="*/ 0 h 724484"/>
                  <a:gd name="connsiteX52" fmla="*/ 435602 w 724487"/>
                  <a:gd name="connsiteY52" fmla="*/ 7350 h 724484"/>
                  <a:gd name="connsiteX53" fmla="*/ 718836 w 724487"/>
                  <a:gd name="connsiteY53" fmla="*/ 297755 h 724484"/>
                  <a:gd name="connsiteX54" fmla="*/ 724107 w 724487"/>
                  <a:gd name="connsiteY54" fmla="*/ 357499 h 724484"/>
                  <a:gd name="connsiteX55" fmla="*/ 724487 w 724487"/>
                  <a:gd name="connsiteY55" fmla="*/ 357921 h 724484"/>
                  <a:gd name="connsiteX56" fmla="*/ 724213 w 724487"/>
                  <a:gd name="connsiteY56" fmla="*/ 358693 h 724484"/>
                  <a:gd name="connsiteX57" fmla="*/ 724487 w 724487"/>
                  <a:gd name="connsiteY57" fmla="*/ 361802 h 724484"/>
                  <a:gd name="connsiteX58" fmla="*/ 362684 w 724487"/>
                  <a:gd name="connsiteY58" fmla="*/ 724484 h 724484"/>
                  <a:gd name="connsiteX59" fmla="*/ 361106 w 724487"/>
                  <a:gd name="connsiteY59" fmla="*/ 724324 h 724484"/>
                  <a:gd name="connsiteX60" fmla="*/ 360307 w 724487"/>
                  <a:gd name="connsiteY60" fmla="*/ 724484 h 724484"/>
                  <a:gd name="connsiteX61" fmla="*/ 357826 w 724487"/>
                  <a:gd name="connsiteY61" fmla="*/ 723992 h 724484"/>
                  <a:gd name="connsiteX62" fmla="*/ 289727 w 724487"/>
                  <a:gd name="connsiteY62" fmla="*/ 717096 h 724484"/>
                  <a:gd name="connsiteX63" fmla="*/ 0 w 724487"/>
                  <a:gd name="connsiteY63" fmla="*/ 361802 h 724484"/>
                  <a:gd name="connsiteX64" fmla="*/ 284 w 724487"/>
                  <a:gd name="connsiteY64" fmla="*/ 358593 h 724484"/>
                  <a:gd name="connsiteX65" fmla="*/ 0 w 724487"/>
                  <a:gd name="connsiteY65" fmla="*/ 357921 h 724484"/>
                  <a:gd name="connsiteX66" fmla="*/ 378 w 724487"/>
                  <a:gd name="connsiteY66" fmla="*/ 357543 h 724484"/>
                  <a:gd name="connsiteX67" fmla="*/ 5680 w 724487"/>
                  <a:gd name="connsiteY67" fmla="*/ 297755 h 724484"/>
                  <a:gd name="connsiteX68" fmla="*/ 289727 w 724487"/>
                  <a:gd name="connsiteY68" fmla="*/ 7350 h 724484"/>
                  <a:gd name="connsiteX69" fmla="*/ 357851 w 724487"/>
                  <a:gd name="connsiteY69" fmla="*/ 487 h 72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724487" h="724484">
                    <a:moveTo>
                      <a:pt x="537878" y="367618"/>
                    </a:moveTo>
                    <a:lnTo>
                      <a:pt x="530365" y="471110"/>
                    </a:lnTo>
                    <a:cubicBezTo>
                      <a:pt x="514881" y="574104"/>
                      <a:pt x="477913" y="655931"/>
                      <a:pt x="429918" y="696534"/>
                    </a:cubicBezTo>
                    <a:lnTo>
                      <a:pt x="423093" y="700758"/>
                    </a:lnTo>
                    <a:lnTo>
                      <a:pt x="432066" y="699849"/>
                    </a:lnTo>
                    <a:cubicBezTo>
                      <a:pt x="569326" y="671627"/>
                      <a:pt x="676786" y="561358"/>
                      <a:pt x="701506" y="422773"/>
                    </a:cubicBezTo>
                    <a:lnTo>
                      <a:pt x="706368" y="367618"/>
                    </a:lnTo>
                    <a:close/>
                    <a:moveTo>
                      <a:pt x="371500" y="367618"/>
                    </a:moveTo>
                    <a:lnTo>
                      <a:pt x="371500" y="704422"/>
                    </a:lnTo>
                    <a:lnTo>
                      <a:pt x="392338" y="699849"/>
                    </a:lnTo>
                    <a:cubicBezTo>
                      <a:pt x="446714" y="675658"/>
                      <a:pt x="491272" y="591189"/>
                      <a:pt x="510153" y="480276"/>
                    </a:cubicBezTo>
                    <a:lnTo>
                      <a:pt x="519409" y="367618"/>
                    </a:lnTo>
                    <a:close/>
                    <a:moveTo>
                      <a:pt x="200327" y="367618"/>
                    </a:moveTo>
                    <a:lnTo>
                      <a:pt x="209592" y="480276"/>
                    </a:lnTo>
                    <a:cubicBezTo>
                      <a:pt x="228501" y="591189"/>
                      <a:pt x="273169" y="675658"/>
                      <a:pt x="327986" y="699849"/>
                    </a:cubicBezTo>
                    <a:lnTo>
                      <a:pt x="352987" y="705286"/>
                    </a:lnTo>
                    <a:lnTo>
                      <a:pt x="352987" y="367618"/>
                    </a:lnTo>
                    <a:close/>
                    <a:moveTo>
                      <a:pt x="18121" y="367618"/>
                    </a:moveTo>
                    <a:lnTo>
                      <a:pt x="23010" y="422773"/>
                    </a:lnTo>
                    <a:cubicBezTo>
                      <a:pt x="47861" y="561358"/>
                      <a:pt x="155856" y="671627"/>
                      <a:pt x="293263" y="699849"/>
                    </a:cubicBezTo>
                    <a:lnTo>
                      <a:pt x="296179" y="700144"/>
                    </a:lnTo>
                    <a:lnTo>
                      <a:pt x="290326" y="696534"/>
                    </a:lnTo>
                    <a:cubicBezTo>
                      <a:pt x="242238" y="655931"/>
                      <a:pt x="205524" y="574104"/>
                      <a:pt x="190173" y="471110"/>
                    </a:cubicBezTo>
                    <a:lnTo>
                      <a:pt x="182731" y="367618"/>
                    </a:lnTo>
                    <a:close/>
                    <a:moveTo>
                      <a:pt x="296160" y="24340"/>
                    </a:moveTo>
                    <a:lnTo>
                      <a:pt x="293263" y="24633"/>
                    </a:lnTo>
                    <a:cubicBezTo>
                      <a:pt x="155856" y="52845"/>
                      <a:pt x="47861" y="163039"/>
                      <a:pt x="23010" y="301090"/>
                    </a:cubicBezTo>
                    <a:lnTo>
                      <a:pt x="18736" y="349106"/>
                    </a:lnTo>
                    <a:lnTo>
                      <a:pt x="183229" y="349106"/>
                    </a:lnTo>
                    <a:lnTo>
                      <a:pt x="190173" y="252902"/>
                    </a:lnTo>
                    <a:cubicBezTo>
                      <a:pt x="205524" y="150234"/>
                      <a:pt x="242238" y="68509"/>
                      <a:pt x="290326" y="27936"/>
                    </a:cubicBezTo>
                    <a:close/>
                    <a:moveTo>
                      <a:pt x="423112" y="23726"/>
                    </a:moveTo>
                    <a:lnTo>
                      <a:pt x="429918" y="27936"/>
                    </a:lnTo>
                    <a:cubicBezTo>
                      <a:pt x="477913" y="68509"/>
                      <a:pt x="514881" y="150234"/>
                      <a:pt x="530365" y="252902"/>
                    </a:cubicBezTo>
                    <a:lnTo>
                      <a:pt x="537375" y="349106"/>
                    </a:lnTo>
                    <a:lnTo>
                      <a:pt x="705757" y="349106"/>
                    </a:lnTo>
                    <a:lnTo>
                      <a:pt x="701506" y="301090"/>
                    </a:lnTo>
                    <a:cubicBezTo>
                      <a:pt x="676786" y="163039"/>
                      <a:pt x="569326" y="52845"/>
                      <a:pt x="432066" y="24633"/>
                    </a:cubicBezTo>
                    <a:close/>
                    <a:moveTo>
                      <a:pt x="371500" y="20061"/>
                    </a:moveTo>
                    <a:lnTo>
                      <a:pt x="371500" y="349106"/>
                    </a:lnTo>
                    <a:lnTo>
                      <a:pt x="518840" y="349106"/>
                    </a:lnTo>
                    <a:lnTo>
                      <a:pt x="510153" y="243788"/>
                    </a:lnTo>
                    <a:cubicBezTo>
                      <a:pt x="491272" y="133228"/>
                      <a:pt x="446714" y="48815"/>
                      <a:pt x="392338" y="24633"/>
                    </a:cubicBezTo>
                    <a:close/>
                    <a:moveTo>
                      <a:pt x="352987" y="19197"/>
                    </a:moveTo>
                    <a:lnTo>
                      <a:pt x="327986" y="24633"/>
                    </a:lnTo>
                    <a:cubicBezTo>
                      <a:pt x="273169" y="48815"/>
                      <a:pt x="228501" y="133228"/>
                      <a:pt x="209592" y="243788"/>
                    </a:cubicBezTo>
                    <a:lnTo>
                      <a:pt x="200897" y="349106"/>
                    </a:lnTo>
                    <a:lnTo>
                      <a:pt x="352987" y="349106"/>
                    </a:lnTo>
                    <a:close/>
                    <a:moveTo>
                      <a:pt x="360307" y="0"/>
                    </a:moveTo>
                    <a:lnTo>
                      <a:pt x="361104" y="159"/>
                    </a:lnTo>
                    <a:lnTo>
                      <a:pt x="362684" y="0"/>
                    </a:lnTo>
                    <a:lnTo>
                      <a:pt x="362684" y="0"/>
                    </a:lnTo>
                    <a:lnTo>
                      <a:pt x="435602" y="7350"/>
                    </a:lnTo>
                    <a:cubicBezTo>
                      <a:pt x="579866" y="36868"/>
                      <a:pt x="692845" y="152238"/>
                      <a:pt x="718836" y="297755"/>
                    </a:cubicBezTo>
                    <a:lnTo>
                      <a:pt x="724107" y="357499"/>
                    </a:lnTo>
                    <a:lnTo>
                      <a:pt x="724487" y="357921"/>
                    </a:lnTo>
                    <a:lnTo>
                      <a:pt x="724213" y="358693"/>
                    </a:lnTo>
                    <a:lnTo>
                      <a:pt x="724487" y="361802"/>
                    </a:lnTo>
                    <a:cubicBezTo>
                      <a:pt x="724487" y="561629"/>
                      <a:pt x="562512" y="724484"/>
                      <a:pt x="362684" y="724484"/>
                    </a:cubicBezTo>
                    <a:lnTo>
                      <a:pt x="361106" y="724324"/>
                    </a:lnTo>
                    <a:lnTo>
                      <a:pt x="360307" y="724484"/>
                    </a:lnTo>
                    <a:lnTo>
                      <a:pt x="357826" y="723992"/>
                    </a:lnTo>
                    <a:lnTo>
                      <a:pt x="289727" y="717096"/>
                    </a:lnTo>
                    <a:cubicBezTo>
                      <a:pt x="124686" y="683193"/>
                      <a:pt x="0" y="536651"/>
                      <a:pt x="0" y="361802"/>
                    </a:cubicBezTo>
                    <a:lnTo>
                      <a:pt x="284" y="358593"/>
                    </a:lnTo>
                    <a:lnTo>
                      <a:pt x="0" y="357921"/>
                    </a:lnTo>
                    <a:lnTo>
                      <a:pt x="378" y="357543"/>
                    </a:lnTo>
                    <a:lnTo>
                      <a:pt x="5680" y="297755"/>
                    </a:lnTo>
                    <a:cubicBezTo>
                      <a:pt x="31802" y="152238"/>
                      <a:pt x="145316" y="36868"/>
                      <a:pt x="289727" y="7350"/>
                    </a:cubicBezTo>
                    <a:lnTo>
                      <a:pt x="357851" y="48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4948A314-4796-43EE-9F43-D3A5FE1EE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0711" y="10202930"/>
                <a:ext cx="646907" cy="707714"/>
              </a:xfrm>
              <a:custGeom>
                <a:avLst/>
                <a:gdLst>
                  <a:gd name="connsiteX0" fmla="*/ 325782 w 646907"/>
                  <a:gd name="connsiteY0" fmla="*/ 514243 h 707714"/>
                  <a:gd name="connsiteX1" fmla="*/ 434807 w 646907"/>
                  <a:gd name="connsiteY1" fmla="*/ 604878 h 707714"/>
                  <a:gd name="connsiteX2" fmla="*/ 437445 w 646907"/>
                  <a:gd name="connsiteY2" fmla="*/ 610978 h 707714"/>
                  <a:gd name="connsiteX3" fmla="*/ 433928 w 646907"/>
                  <a:gd name="connsiteY3" fmla="*/ 617950 h 707714"/>
                  <a:gd name="connsiteX4" fmla="*/ 323145 w 646907"/>
                  <a:gd name="connsiteY4" fmla="*/ 705971 h 707714"/>
                  <a:gd name="connsiteX5" fmla="*/ 316990 w 646907"/>
                  <a:gd name="connsiteY5" fmla="*/ 707714 h 707714"/>
                  <a:gd name="connsiteX6" fmla="*/ 309956 w 646907"/>
                  <a:gd name="connsiteY6" fmla="*/ 704228 h 707714"/>
                  <a:gd name="connsiteX7" fmla="*/ 310835 w 646907"/>
                  <a:gd name="connsiteY7" fmla="*/ 692027 h 707714"/>
                  <a:gd name="connsiteX8" fmla="*/ 414585 w 646907"/>
                  <a:gd name="connsiteY8" fmla="*/ 610978 h 707714"/>
                  <a:gd name="connsiteX9" fmla="*/ 314352 w 646907"/>
                  <a:gd name="connsiteY9" fmla="*/ 527315 h 707714"/>
                  <a:gd name="connsiteX10" fmla="*/ 312594 w 646907"/>
                  <a:gd name="connsiteY10" fmla="*/ 515114 h 707714"/>
                  <a:gd name="connsiteX11" fmla="*/ 325782 w 646907"/>
                  <a:gd name="connsiteY11" fmla="*/ 514243 h 707714"/>
                  <a:gd name="connsiteX12" fmla="*/ 8811 w 646907"/>
                  <a:gd name="connsiteY12" fmla="*/ 343962 h 707714"/>
                  <a:gd name="connsiteX13" fmla="*/ 18504 w 646907"/>
                  <a:gd name="connsiteY13" fmla="*/ 351831 h 707714"/>
                  <a:gd name="connsiteX14" fmla="*/ 328660 w 646907"/>
                  <a:gd name="connsiteY14" fmla="*/ 600132 h 707714"/>
                  <a:gd name="connsiteX15" fmla="*/ 336590 w 646907"/>
                  <a:gd name="connsiteY15" fmla="*/ 609750 h 707714"/>
                  <a:gd name="connsiteX16" fmla="*/ 328660 w 646907"/>
                  <a:gd name="connsiteY16" fmla="*/ 618493 h 707714"/>
                  <a:gd name="connsiteX17" fmla="*/ 0 w 646907"/>
                  <a:gd name="connsiteY17" fmla="*/ 351831 h 707714"/>
                  <a:gd name="connsiteX18" fmla="*/ 8811 w 646907"/>
                  <a:gd name="connsiteY18" fmla="*/ 343962 h 707714"/>
                  <a:gd name="connsiteX19" fmla="*/ 320010 w 646907"/>
                  <a:gd name="connsiteY19" fmla="*/ 87951 h 707714"/>
                  <a:gd name="connsiteX20" fmla="*/ 646907 w 646907"/>
                  <a:gd name="connsiteY20" fmla="*/ 354613 h 707714"/>
                  <a:gd name="connsiteX21" fmla="*/ 638096 w 646907"/>
                  <a:gd name="connsiteY21" fmla="*/ 362482 h 707714"/>
                  <a:gd name="connsiteX22" fmla="*/ 629285 w 646907"/>
                  <a:gd name="connsiteY22" fmla="*/ 354613 h 707714"/>
                  <a:gd name="connsiteX23" fmla="*/ 320010 w 646907"/>
                  <a:gd name="connsiteY23" fmla="*/ 106311 h 707714"/>
                  <a:gd name="connsiteX24" fmla="*/ 310317 w 646907"/>
                  <a:gd name="connsiteY24" fmla="*/ 96694 h 707714"/>
                  <a:gd name="connsiteX25" fmla="*/ 320010 w 646907"/>
                  <a:gd name="connsiteY25" fmla="*/ 87951 h 707714"/>
                  <a:gd name="connsiteX26" fmla="*/ 325523 w 646907"/>
                  <a:gd name="connsiteY26" fmla="*/ 2220 h 707714"/>
                  <a:gd name="connsiteX27" fmla="*/ 337832 w 646907"/>
                  <a:gd name="connsiteY27" fmla="*/ 3091 h 707714"/>
                  <a:gd name="connsiteX28" fmla="*/ 336074 w 646907"/>
                  <a:gd name="connsiteY28" fmla="*/ 15292 h 707714"/>
                  <a:gd name="connsiteX29" fmla="*/ 233203 w 646907"/>
                  <a:gd name="connsiteY29" fmla="*/ 97212 h 707714"/>
                  <a:gd name="connsiteX30" fmla="*/ 334315 w 646907"/>
                  <a:gd name="connsiteY30" fmla="*/ 180004 h 707714"/>
                  <a:gd name="connsiteX31" fmla="*/ 334315 w 646907"/>
                  <a:gd name="connsiteY31" fmla="*/ 192205 h 707714"/>
                  <a:gd name="connsiteX32" fmla="*/ 328161 w 646907"/>
                  <a:gd name="connsiteY32" fmla="*/ 195691 h 707714"/>
                  <a:gd name="connsiteX33" fmla="*/ 322885 w 646907"/>
                  <a:gd name="connsiteY33" fmla="*/ 193076 h 707714"/>
                  <a:gd name="connsiteX34" fmla="*/ 213860 w 646907"/>
                  <a:gd name="connsiteY34" fmla="*/ 103313 h 707714"/>
                  <a:gd name="connsiteX35" fmla="*/ 209464 w 646907"/>
                  <a:gd name="connsiteY35" fmla="*/ 96341 h 707714"/>
                  <a:gd name="connsiteX36" fmla="*/ 213860 w 646907"/>
                  <a:gd name="connsiteY36" fmla="*/ 89369 h 70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46907" h="707714">
                    <a:moveTo>
                      <a:pt x="325782" y="514243"/>
                    </a:moveTo>
                    <a:lnTo>
                      <a:pt x="434807" y="604878"/>
                    </a:lnTo>
                    <a:cubicBezTo>
                      <a:pt x="435686" y="605749"/>
                      <a:pt x="437445" y="608364"/>
                      <a:pt x="437445" y="610978"/>
                    </a:cubicBezTo>
                    <a:cubicBezTo>
                      <a:pt x="437445" y="613593"/>
                      <a:pt x="435686" y="616207"/>
                      <a:pt x="433928" y="617950"/>
                    </a:cubicBezTo>
                    <a:lnTo>
                      <a:pt x="323145" y="705971"/>
                    </a:lnTo>
                    <a:cubicBezTo>
                      <a:pt x="320507" y="706842"/>
                      <a:pt x="318748" y="707714"/>
                      <a:pt x="316990" y="707714"/>
                    </a:cubicBezTo>
                    <a:cubicBezTo>
                      <a:pt x="314352" y="707714"/>
                      <a:pt x="310835" y="706842"/>
                      <a:pt x="309956" y="704228"/>
                    </a:cubicBezTo>
                    <a:cubicBezTo>
                      <a:pt x="306439" y="700742"/>
                      <a:pt x="307318" y="695513"/>
                      <a:pt x="310835" y="692027"/>
                    </a:cubicBezTo>
                    <a:lnTo>
                      <a:pt x="414585" y="610978"/>
                    </a:lnTo>
                    <a:lnTo>
                      <a:pt x="314352" y="527315"/>
                    </a:lnTo>
                    <a:cubicBezTo>
                      <a:pt x="310835" y="524701"/>
                      <a:pt x="309956" y="519472"/>
                      <a:pt x="312594" y="515114"/>
                    </a:cubicBezTo>
                    <a:cubicBezTo>
                      <a:pt x="316111" y="511628"/>
                      <a:pt x="322265" y="510757"/>
                      <a:pt x="325782" y="514243"/>
                    </a:cubicBezTo>
                    <a:close/>
                    <a:moveTo>
                      <a:pt x="8811" y="343962"/>
                    </a:moveTo>
                    <a:cubicBezTo>
                      <a:pt x="14979" y="343962"/>
                      <a:pt x="18504" y="347459"/>
                      <a:pt x="18504" y="351831"/>
                    </a:cubicBezTo>
                    <a:cubicBezTo>
                      <a:pt x="18504" y="489096"/>
                      <a:pt x="156840" y="600132"/>
                      <a:pt x="328660" y="600132"/>
                    </a:cubicBezTo>
                    <a:cubicBezTo>
                      <a:pt x="333066" y="600132"/>
                      <a:pt x="336590" y="604504"/>
                      <a:pt x="336590" y="609750"/>
                    </a:cubicBezTo>
                    <a:cubicBezTo>
                      <a:pt x="336590" y="614996"/>
                      <a:pt x="333066" y="618493"/>
                      <a:pt x="328660" y="618493"/>
                    </a:cubicBezTo>
                    <a:cubicBezTo>
                      <a:pt x="147148" y="618493"/>
                      <a:pt x="0" y="498713"/>
                      <a:pt x="0" y="351831"/>
                    </a:cubicBezTo>
                    <a:cubicBezTo>
                      <a:pt x="0" y="347459"/>
                      <a:pt x="4406" y="343962"/>
                      <a:pt x="8811" y="343962"/>
                    </a:cubicBezTo>
                    <a:close/>
                    <a:moveTo>
                      <a:pt x="320010" y="87951"/>
                    </a:moveTo>
                    <a:cubicBezTo>
                      <a:pt x="499759" y="87951"/>
                      <a:pt x="646907" y="207730"/>
                      <a:pt x="646907" y="354613"/>
                    </a:cubicBezTo>
                    <a:cubicBezTo>
                      <a:pt x="646907" y="358984"/>
                      <a:pt x="643383" y="362482"/>
                      <a:pt x="638096" y="362482"/>
                    </a:cubicBezTo>
                    <a:cubicBezTo>
                      <a:pt x="633690" y="362482"/>
                      <a:pt x="629285" y="358984"/>
                      <a:pt x="629285" y="354613"/>
                    </a:cubicBezTo>
                    <a:cubicBezTo>
                      <a:pt x="629285" y="217348"/>
                      <a:pt x="490067" y="106311"/>
                      <a:pt x="320010" y="106311"/>
                    </a:cubicBezTo>
                    <a:cubicBezTo>
                      <a:pt x="314723" y="106311"/>
                      <a:pt x="310317" y="101940"/>
                      <a:pt x="310317" y="96694"/>
                    </a:cubicBezTo>
                    <a:cubicBezTo>
                      <a:pt x="310317" y="92323"/>
                      <a:pt x="314723" y="87951"/>
                      <a:pt x="320010" y="87951"/>
                    </a:cubicBezTo>
                    <a:close/>
                    <a:moveTo>
                      <a:pt x="325523" y="2220"/>
                    </a:moveTo>
                    <a:cubicBezTo>
                      <a:pt x="329040" y="-1266"/>
                      <a:pt x="334315" y="-395"/>
                      <a:pt x="337832" y="3091"/>
                    </a:cubicBezTo>
                    <a:cubicBezTo>
                      <a:pt x="340470" y="6577"/>
                      <a:pt x="339591" y="12678"/>
                      <a:pt x="336074" y="15292"/>
                    </a:cubicBezTo>
                    <a:lnTo>
                      <a:pt x="233203" y="97212"/>
                    </a:lnTo>
                    <a:lnTo>
                      <a:pt x="334315" y="180004"/>
                    </a:lnTo>
                    <a:cubicBezTo>
                      <a:pt x="337832" y="183490"/>
                      <a:pt x="337832" y="187847"/>
                      <a:pt x="334315" y="192205"/>
                    </a:cubicBezTo>
                    <a:cubicBezTo>
                      <a:pt x="332557" y="193948"/>
                      <a:pt x="329919" y="195691"/>
                      <a:pt x="328161" y="195691"/>
                    </a:cubicBezTo>
                    <a:cubicBezTo>
                      <a:pt x="325523" y="195691"/>
                      <a:pt x="323764" y="194819"/>
                      <a:pt x="322885" y="193076"/>
                    </a:cubicBezTo>
                    <a:lnTo>
                      <a:pt x="213860" y="103313"/>
                    </a:lnTo>
                    <a:cubicBezTo>
                      <a:pt x="211223" y="101570"/>
                      <a:pt x="209464" y="98955"/>
                      <a:pt x="209464" y="96341"/>
                    </a:cubicBezTo>
                    <a:cubicBezTo>
                      <a:pt x="209464" y="93726"/>
                      <a:pt x="211223" y="91112"/>
                      <a:pt x="213860" y="893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43">
                <a:extLst>
                  <a:ext uri="{FF2B5EF4-FFF2-40B4-BE49-F238E27FC236}">
                    <a16:creationId xmlns:a16="http://schemas.microsoft.com/office/drawing/2014/main" id="{A5EF07E7-F9E2-4C99-8EEB-C93EEC03E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1125" y="10302517"/>
                <a:ext cx="896041" cy="480991"/>
              </a:xfrm>
              <a:custGeom>
                <a:avLst/>
                <a:gdLst>
                  <a:gd name="T0" fmla="*/ 896 w 1019"/>
                  <a:gd name="T1" fmla="*/ 546 h 547"/>
                  <a:gd name="T2" fmla="*/ 508 w 1019"/>
                  <a:gd name="T3" fmla="*/ 546 h 547"/>
                  <a:gd name="T4" fmla="*/ 121 w 1019"/>
                  <a:gd name="T5" fmla="*/ 546 h 547"/>
                  <a:gd name="T6" fmla="*/ 121 w 1019"/>
                  <a:gd name="T7" fmla="*/ 546 h 547"/>
                  <a:gd name="T8" fmla="*/ 36 w 1019"/>
                  <a:gd name="T9" fmla="*/ 511 h 547"/>
                  <a:gd name="T10" fmla="*/ 36 w 1019"/>
                  <a:gd name="T11" fmla="*/ 511 h 547"/>
                  <a:gd name="T12" fmla="*/ 0 w 1019"/>
                  <a:gd name="T13" fmla="*/ 425 h 547"/>
                  <a:gd name="T14" fmla="*/ 0 w 1019"/>
                  <a:gd name="T15" fmla="*/ 273 h 547"/>
                  <a:gd name="T16" fmla="*/ 0 w 1019"/>
                  <a:gd name="T17" fmla="*/ 122 h 547"/>
                  <a:gd name="T18" fmla="*/ 0 w 1019"/>
                  <a:gd name="T19" fmla="*/ 122 h 547"/>
                  <a:gd name="T20" fmla="*/ 36 w 1019"/>
                  <a:gd name="T21" fmla="*/ 36 h 547"/>
                  <a:gd name="T22" fmla="*/ 36 w 1019"/>
                  <a:gd name="T23" fmla="*/ 36 h 547"/>
                  <a:gd name="T24" fmla="*/ 121 w 1019"/>
                  <a:gd name="T25" fmla="*/ 0 h 547"/>
                  <a:gd name="T26" fmla="*/ 508 w 1019"/>
                  <a:gd name="T27" fmla="*/ 0 h 547"/>
                  <a:gd name="T28" fmla="*/ 896 w 1019"/>
                  <a:gd name="T29" fmla="*/ 0 h 547"/>
                  <a:gd name="T30" fmla="*/ 896 w 1019"/>
                  <a:gd name="T31" fmla="*/ 0 h 547"/>
                  <a:gd name="T32" fmla="*/ 981 w 1019"/>
                  <a:gd name="T33" fmla="*/ 36 h 547"/>
                  <a:gd name="T34" fmla="*/ 981 w 1019"/>
                  <a:gd name="T35" fmla="*/ 36 h 547"/>
                  <a:gd name="T36" fmla="*/ 1018 w 1019"/>
                  <a:gd name="T37" fmla="*/ 122 h 547"/>
                  <a:gd name="T38" fmla="*/ 1018 w 1019"/>
                  <a:gd name="T39" fmla="*/ 273 h 547"/>
                  <a:gd name="T40" fmla="*/ 1018 w 1019"/>
                  <a:gd name="T41" fmla="*/ 425 h 547"/>
                  <a:gd name="T42" fmla="*/ 1018 w 1019"/>
                  <a:gd name="T43" fmla="*/ 425 h 547"/>
                  <a:gd name="T44" fmla="*/ 981 w 1019"/>
                  <a:gd name="T45" fmla="*/ 511 h 547"/>
                  <a:gd name="T46" fmla="*/ 981 w 1019"/>
                  <a:gd name="T47" fmla="*/ 511 h 547"/>
                  <a:gd name="T48" fmla="*/ 896 w 1019"/>
                  <a:gd name="T49" fmla="*/ 546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19" h="547">
                    <a:moveTo>
                      <a:pt x="896" y="546"/>
                    </a:moveTo>
                    <a:lnTo>
                      <a:pt x="508" y="546"/>
                    </a:lnTo>
                    <a:lnTo>
                      <a:pt x="121" y="546"/>
                    </a:lnTo>
                    <a:lnTo>
                      <a:pt x="121" y="546"/>
                    </a:lnTo>
                    <a:cubicBezTo>
                      <a:pt x="89" y="546"/>
                      <a:pt x="57" y="532"/>
                      <a:pt x="36" y="511"/>
                    </a:cubicBezTo>
                    <a:lnTo>
                      <a:pt x="36" y="511"/>
                    </a:lnTo>
                    <a:cubicBezTo>
                      <a:pt x="14" y="489"/>
                      <a:pt x="0" y="459"/>
                      <a:pt x="0" y="425"/>
                    </a:cubicBezTo>
                    <a:lnTo>
                      <a:pt x="0" y="273"/>
                    </a:lnTo>
                    <a:lnTo>
                      <a:pt x="0" y="122"/>
                    </a:lnTo>
                    <a:lnTo>
                      <a:pt x="0" y="122"/>
                    </a:lnTo>
                    <a:cubicBezTo>
                      <a:pt x="0" y="89"/>
                      <a:pt x="14" y="58"/>
                      <a:pt x="36" y="36"/>
                    </a:cubicBezTo>
                    <a:lnTo>
                      <a:pt x="36" y="36"/>
                    </a:lnTo>
                    <a:cubicBezTo>
                      <a:pt x="57" y="14"/>
                      <a:pt x="89" y="0"/>
                      <a:pt x="121" y="0"/>
                    </a:cubicBezTo>
                    <a:lnTo>
                      <a:pt x="508" y="0"/>
                    </a:lnTo>
                    <a:lnTo>
                      <a:pt x="896" y="0"/>
                    </a:lnTo>
                    <a:lnTo>
                      <a:pt x="896" y="0"/>
                    </a:lnTo>
                    <a:cubicBezTo>
                      <a:pt x="930" y="0"/>
                      <a:pt x="960" y="14"/>
                      <a:pt x="981" y="36"/>
                    </a:cubicBezTo>
                    <a:lnTo>
                      <a:pt x="981" y="36"/>
                    </a:lnTo>
                    <a:cubicBezTo>
                      <a:pt x="1004" y="58"/>
                      <a:pt x="1018" y="89"/>
                      <a:pt x="1018" y="122"/>
                    </a:cubicBezTo>
                    <a:lnTo>
                      <a:pt x="1018" y="273"/>
                    </a:lnTo>
                    <a:lnTo>
                      <a:pt x="1018" y="425"/>
                    </a:lnTo>
                    <a:lnTo>
                      <a:pt x="1018" y="425"/>
                    </a:lnTo>
                    <a:cubicBezTo>
                      <a:pt x="1018" y="459"/>
                      <a:pt x="1004" y="489"/>
                      <a:pt x="981" y="511"/>
                    </a:cubicBezTo>
                    <a:lnTo>
                      <a:pt x="981" y="511"/>
                    </a:lnTo>
                    <a:cubicBezTo>
                      <a:pt x="960" y="532"/>
                      <a:pt x="930" y="546"/>
                      <a:pt x="896" y="54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44">
                <a:extLst>
                  <a:ext uri="{FF2B5EF4-FFF2-40B4-BE49-F238E27FC236}">
                    <a16:creationId xmlns:a16="http://schemas.microsoft.com/office/drawing/2014/main" id="{27AA0909-8C6F-49D9-BAE9-5490786F2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9489" y="10290881"/>
                <a:ext cx="915434" cy="500385"/>
              </a:xfrm>
              <a:custGeom>
                <a:avLst/>
                <a:gdLst>
                  <a:gd name="T0" fmla="*/ 132 w 1039"/>
                  <a:gd name="T1" fmla="*/ 21 h 568"/>
                  <a:gd name="T2" fmla="*/ 132 w 1039"/>
                  <a:gd name="T3" fmla="*/ 21 h 568"/>
                  <a:gd name="T4" fmla="*/ 54 w 1039"/>
                  <a:gd name="T5" fmla="*/ 53 h 568"/>
                  <a:gd name="T6" fmla="*/ 54 w 1039"/>
                  <a:gd name="T7" fmla="*/ 53 h 568"/>
                  <a:gd name="T8" fmla="*/ 21 w 1039"/>
                  <a:gd name="T9" fmla="*/ 132 h 568"/>
                  <a:gd name="T10" fmla="*/ 21 w 1039"/>
                  <a:gd name="T11" fmla="*/ 435 h 568"/>
                  <a:gd name="T12" fmla="*/ 21 w 1039"/>
                  <a:gd name="T13" fmla="*/ 435 h 568"/>
                  <a:gd name="T14" fmla="*/ 54 w 1039"/>
                  <a:gd name="T15" fmla="*/ 514 h 568"/>
                  <a:gd name="T16" fmla="*/ 54 w 1039"/>
                  <a:gd name="T17" fmla="*/ 514 h 568"/>
                  <a:gd name="T18" fmla="*/ 132 w 1039"/>
                  <a:gd name="T19" fmla="*/ 546 h 568"/>
                  <a:gd name="T20" fmla="*/ 907 w 1039"/>
                  <a:gd name="T21" fmla="*/ 546 h 568"/>
                  <a:gd name="T22" fmla="*/ 907 w 1039"/>
                  <a:gd name="T23" fmla="*/ 546 h 568"/>
                  <a:gd name="T24" fmla="*/ 986 w 1039"/>
                  <a:gd name="T25" fmla="*/ 514 h 568"/>
                  <a:gd name="T26" fmla="*/ 986 w 1039"/>
                  <a:gd name="T27" fmla="*/ 514 h 568"/>
                  <a:gd name="T28" fmla="*/ 1018 w 1039"/>
                  <a:gd name="T29" fmla="*/ 435 h 568"/>
                  <a:gd name="T30" fmla="*/ 1018 w 1039"/>
                  <a:gd name="T31" fmla="*/ 132 h 568"/>
                  <a:gd name="T32" fmla="*/ 1018 w 1039"/>
                  <a:gd name="T33" fmla="*/ 132 h 568"/>
                  <a:gd name="T34" fmla="*/ 986 w 1039"/>
                  <a:gd name="T35" fmla="*/ 53 h 568"/>
                  <a:gd name="T36" fmla="*/ 986 w 1039"/>
                  <a:gd name="T37" fmla="*/ 53 h 568"/>
                  <a:gd name="T38" fmla="*/ 907 w 1039"/>
                  <a:gd name="T39" fmla="*/ 21 h 568"/>
                  <a:gd name="T40" fmla="*/ 132 w 1039"/>
                  <a:gd name="T41" fmla="*/ 21 h 568"/>
                  <a:gd name="T42" fmla="*/ 907 w 1039"/>
                  <a:gd name="T43" fmla="*/ 567 h 568"/>
                  <a:gd name="T44" fmla="*/ 132 w 1039"/>
                  <a:gd name="T45" fmla="*/ 567 h 568"/>
                  <a:gd name="T46" fmla="*/ 132 w 1039"/>
                  <a:gd name="T47" fmla="*/ 567 h 568"/>
                  <a:gd name="T48" fmla="*/ 40 w 1039"/>
                  <a:gd name="T49" fmla="*/ 528 h 568"/>
                  <a:gd name="T50" fmla="*/ 40 w 1039"/>
                  <a:gd name="T51" fmla="*/ 528 h 568"/>
                  <a:gd name="T52" fmla="*/ 0 w 1039"/>
                  <a:gd name="T53" fmla="*/ 435 h 568"/>
                  <a:gd name="T54" fmla="*/ 0 w 1039"/>
                  <a:gd name="T55" fmla="*/ 132 h 568"/>
                  <a:gd name="T56" fmla="*/ 0 w 1039"/>
                  <a:gd name="T57" fmla="*/ 132 h 568"/>
                  <a:gd name="T58" fmla="*/ 40 w 1039"/>
                  <a:gd name="T59" fmla="*/ 39 h 568"/>
                  <a:gd name="T60" fmla="*/ 40 w 1039"/>
                  <a:gd name="T61" fmla="*/ 39 h 568"/>
                  <a:gd name="T62" fmla="*/ 132 w 1039"/>
                  <a:gd name="T63" fmla="*/ 0 h 568"/>
                  <a:gd name="T64" fmla="*/ 907 w 1039"/>
                  <a:gd name="T65" fmla="*/ 0 h 568"/>
                  <a:gd name="T66" fmla="*/ 907 w 1039"/>
                  <a:gd name="T67" fmla="*/ 0 h 568"/>
                  <a:gd name="T68" fmla="*/ 1000 w 1039"/>
                  <a:gd name="T69" fmla="*/ 39 h 568"/>
                  <a:gd name="T70" fmla="*/ 1000 w 1039"/>
                  <a:gd name="T71" fmla="*/ 39 h 568"/>
                  <a:gd name="T72" fmla="*/ 1038 w 1039"/>
                  <a:gd name="T73" fmla="*/ 132 h 568"/>
                  <a:gd name="T74" fmla="*/ 1038 w 1039"/>
                  <a:gd name="T75" fmla="*/ 435 h 568"/>
                  <a:gd name="T76" fmla="*/ 1038 w 1039"/>
                  <a:gd name="T77" fmla="*/ 435 h 568"/>
                  <a:gd name="T78" fmla="*/ 1000 w 1039"/>
                  <a:gd name="T79" fmla="*/ 528 h 568"/>
                  <a:gd name="T80" fmla="*/ 1000 w 1039"/>
                  <a:gd name="T81" fmla="*/ 528 h 568"/>
                  <a:gd name="T82" fmla="*/ 907 w 1039"/>
                  <a:gd name="T83" fmla="*/ 567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39" h="568">
                    <a:moveTo>
                      <a:pt x="132" y="21"/>
                    </a:moveTo>
                    <a:lnTo>
                      <a:pt x="132" y="21"/>
                    </a:lnTo>
                    <a:cubicBezTo>
                      <a:pt x="103" y="21"/>
                      <a:pt x="75" y="32"/>
                      <a:pt x="54" y="53"/>
                    </a:cubicBezTo>
                    <a:lnTo>
                      <a:pt x="54" y="53"/>
                    </a:lnTo>
                    <a:cubicBezTo>
                      <a:pt x="33" y="75"/>
                      <a:pt x="21" y="102"/>
                      <a:pt x="21" y="132"/>
                    </a:cubicBezTo>
                    <a:lnTo>
                      <a:pt x="21" y="435"/>
                    </a:lnTo>
                    <a:lnTo>
                      <a:pt x="21" y="435"/>
                    </a:lnTo>
                    <a:cubicBezTo>
                      <a:pt x="21" y="465"/>
                      <a:pt x="33" y="493"/>
                      <a:pt x="54" y="514"/>
                    </a:cubicBezTo>
                    <a:lnTo>
                      <a:pt x="54" y="514"/>
                    </a:lnTo>
                    <a:cubicBezTo>
                      <a:pt x="75" y="535"/>
                      <a:pt x="103" y="546"/>
                      <a:pt x="132" y="546"/>
                    </a:cubicBezTo>
                    <a:lnTo>
                      <a:pt x="907" y="546"/>
                    </a:lnTo>
                    <a:lnTo>
                      <a:pt x="907" y="546"/>
                    </a:lnTo>
                    <a:cubicBezTo>
                      <a:pt x="937" y="546"/>
                      <a:pt x="965" y="535"/>
                      <a:pt x="986" y="514"/>
                    </a:cubicBezTo>
                    <a:lnTo>
                      <a:pt x="986" y="514"/>
                    </a:lnTo>
                    <a:cubicBezTo>
                      <a:pt x="1006" y="493"/>
                      <a:pt x="1018" y="465"/>
                      <a:pt x="1018" y="435"/>
                    </a:cubicBezTo>
                    <a:lnTo>
                      <a:pt x="1018" y="132"/>
                    </a:lnTo>
                    <a:lnTo>
                      <a:pt x="1018" y="132"/>
                    </a:lnTo>
                    <a:cubicBezTo>
                      <a:pt x="1018" y="102"/>
                      <a:pt x="1006" y="75"/>
                      <a:pt x="986" y="53"/>
                    </a:cubicBezTo>
                    <a:lnTo>
                      <a:pt x="986" y="53"/>
                    </a:lnTo>
                    <a:cubicBezTo>
                      <a:pt x="965" y="32"/>
                      <a:pt x="937" y="21"/>
                      <a:pt x="907" y="21"/>
                    </a:cubicBezTo>
                    <a:lnTo>
                      <a:pt x="132" y="21"/>
                    </a:lnTo>
                    <a:close/>
                    <a:moveTo>
                      <a:pt x="907" y="567"/>
                    </a:moveTo>
                    <a:lnTo>
                      <a:pt x="132" y="567"/>
                    </a:lnTo>
                    <a:lnTo>
                      <a:pt x="132" y="567"/>
                    </a:lnTo>
                    <a:cubicBezTo>
                      <a:pt x="97" y="567"/>
                      <a:pt x="65" y="553"/>
                      <a:pt x="40" y="528"/>
                    </a:cubicBezTo>
                    <a:lnTo>
                      <a:pt x="40" y="528"/>
                    </a:lnTo>
                    <a:cubicBezTo>
                      <a:pt x="14" y="504"/>
                      <a:pt x="0" y="470"/>
                      <a:pt x="0" y="435"/>
                    </a:cubicBez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97"/>
                      <a:pt x="14" y="64"/>
                      <a:pt x="40" y="39"/>
                    </a:cubicBezTo>
                    <a:lnTo>
                      <a:pt x="40" y="39"/>
                    </a:lnTo>
                    <a:cubicBezTo>
                      <a:pt x="65" y="14"/>
                      <a:pt x="97" y="0"/>
                      <a:pt x="132" y="0"/>
                    </a:cubicBezTo>
                    <a:lnTo>
                      <a:pt x="907" y="0"/>
                    </a:lnTo>
                    <a:lnTo>
                      <a:pt x="907" y="0"/>
                    </a:lnTo>
                    <a:cubicBezTo>
                      <a:pt x="942" y="0"/>
                      <a:pt x="975" y="14"/>
                      <a:pt x="1000" y="39"/>
                    </a:cubicBezTo>
                    <a:lnTo>
                      <a:pt x="1000" y="39"/>
                    </a:lnTo>
                    <a:cubicBezTo>
                      <a:pt x="1024" y="64"/>
                      <a:pt x="1038" y="97"/>
                      <a:pt x="1038" y="132"/>
                    </a:cubicBezTo>
                    <a:lnTo>
                      <a:pt x="1038" y="435"/>
                    </a:lnTo>
                    <a:lnTo>
                      <a:pt x="1038" y="435"/>
                    </a:lnTo>
                    <a:cubicBezTo>
                      <a:pt x="1038" y="470"/>
                      <a:pt x="1024" y="504"/>
                      <a:pt x="1000" y="528"/>
                    </a:cubicBezTo>
                    <a:lnTo>
                      <a:pt x="1000" y="528"/>
                    </a:lnTo>
                    <a:cubicBezTo>
                      <a:pt x="975" y="553"/>
                      <a:pt x="942" y="567"/>
                      <a:pt x="907" y="5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45">
                <a:extLst>
                  <a:ext uri="{FF2B5EF4-FFF2-40B4-BE49-F238E27FC236}">
                    <a16:creationId xmlns:a16="http://schemas.microsoft.com/office/drawing/2014/main" id="{59C2F425-D591-4D1D-BBA5-4E31BA1B1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0507" y="10290881"/>
                <a:ext cx="915434" cy="500385"/>
              </a:xfrm>
              <a:custGeom>
                <a:avLst/>
                <a:gdLst>
                  <a:gd name="T0" fmla="*/ 132 w 1039"/>
                  <a:gd name="T1" fmla="*/ 21 h 568"/>
                  <a:gd name="T2" fmla="*/ 132 w 1039"/>
                  <a:gd name="T3" fmla="*/ 21 h 568"/>
                  <a:gd name="T4" fmla="*/ 53 w 1039"/>
                  <a:gd name="T5" fmla="*/ 53 h 568"/>
                  <a:gd name="T6" fmla="*/ 53 w 1039"/>
                  <a:gd name="T7" fmla="*/ 53 h 568"/>
                  <a:gd name="T8" fmla="*/ 20 w 1039"/>
                  <a:gd name="T9" fmla="*/ 132 h 568"/>
                  <a:gd name="T10" fmla="*/ 20 w 1039"/>
                  <a:gd name="T11" fmla="*/ 435 h 568"/>
                  <a:gd name="T12" fmla="*/ 20 w 1039"/>
                  <a:gd name="T13" fmla="*/ 435 h 568"/>
                  <a:gd name="T14" fmla="*/ 53 w 1039"/>
                  <a:gd name="T15" fmla="*/ 514 h 568"/>
                  <a:gd name="T16" fmla="*/ 53 w 1039"/>
                  <a:gd name="T17" fmla="*/ 514 h 568"/>
                  <a:gd name="T18" fmla="*/ 132 w 1039"/>
                  <a:gd name="T19" fmla="*/ 546 h 568"/>
                  <a:gd name="T20" fmla="*/ 905 w 1039"/>
                  <a:gd name="T21" fmla="*/ 546 h 568"/>
                  <a:gd name="T22" fmla="*/ 905 w 1039"/>
                  <a:gd name="T23" fmla="*/ 546 h 568"/>
                  <a:gd name="T24" fmla="*/ 984 w 1039"/>
                  <a:gd name="T25" fmla="*/ 514 h 568"/>
                  <a:gd name="T26" fmla="*/ 984 w 1039"/>
                  <a:gd name="T27" fmla="*/ 514 h 568"/>
                  <a:gd name="T28" fmla="*/ 1017 w 1039"/>
                  <a:gd name="T29" fmla="*/ 435 h 568"/>
                  <a:gd name="T30" fmla="*/ 1017 w 1039"/>
                  <a:gd name="T31" fmla="*/ 132 h 568"/>
                  <a:gd name="T32" fmla="*/ 1017 w 1039"/>
                  <a:gd name="T33" fmla="*/ 132 h 568"/>
                  <a:gd name="T34" fmla="*/ 984 w 1039"/>
                  <a:gd name="T35" fmla="*/ 53 h 568"/>
                  <a:gd name="T36" fmla="*/ 984 w 1039"/>
                  <a:gd name="T37" fmla="*/ 53 h 568"/>
                  <a:gd name="T38" fmla="*/ 905 w 1039"/>
                  <a:gd name="T39" fmla="*/ 21 h 568"/>
                  <a:gd name="T40" fmla="*/ 132 w 1039"/>
                  <a:gd name="T41" fmla="*/ 21 h 568"/>
                  <a:gd name="T42" fmla="*/ 905 w 1039"/>
                  <a:gd name="T43" fmla="*/ 567 h 568"/>
                  <a:gd name="T44" fmla="*/ 132 w 1039"/>
                  <a:gd name="T45" fmla="*/ 567 h 568"/>
                  <a:gd name="T46" fmla="*/ 132 w 1039"/>
                  <a:gd name="T47" fmla="*/ 567 h 568"/>
                  <a:gd name="T48" fmla="*/ 38 w 1039"/>
                  <a:gd name="T49" fmla="*/ 528 h 568"/>
                  <a:gd name="T50" fmla="*/ 38 w 1039"/>
                  <a:gd name="T51" fmla="*/ 528 h 568"/>
                  <a:gd name="T52" fmla="*/ 0 w 1039"/>
                  <a:gd name="T53" fmla="*/ 435 h 568"/>
                  <a:gd name="T54" fmla="*/ 0 w 1039"/>
                  <a:gd name="T55" fmla="*/ 132 h 568"/>
                  <a:gd name="T56" fmla="*/ 0 w 1039"/>
                  <a:gd name="T57" fmla="*/ 132 h 568"/>
                  <a:gd name="T58" fmla="*/ 38 w 1039"/>
                  <a:gd name="T59" fmla="*/ 39 h 568"/>
                  <a:gd name="T60" fmla="*/ 38 w 1039"/>
                  <a:gd name="T61" fmla="*/ 39 h 568"/>
                  <a:gd name="T62" fmla="*/ 132 w 1039"/>
                  <a:gd name="T63" fmla="*/ 0 h 568"/>
                  <a:gd name="T64" fmla="*/ 905 w 1039"/>
                  <a:gd name="T65" fmla="*/ 0 h 568"/>
                  <a:gd name="T66" fmla="*/ 905 w 1039"/>
                  <a:gd name="T67" fmla="*/ 0 h 568"/>
                  <a:gd name="T68" fmla="*/ 998 w 1039"/>
                  <a:gd name="T69" fmla="*/ 39 h 568"/>
                  <a:gd name="T70" fmla="*/ 998 w 1039"/>
                  <a:gd name="T71" fmla="*/ 39 h 568"/>
                  <a:gd name="T72" fmla="*/ 1038 w 1039"/>
                  <a:gd name="T73" fmla="*/ 132 h 568"/>
                  <a:gd name="T74" fmla="*/ 1038 w 1039"/>
                  <a:gd name="T75" fmla="*/ 435 h 568"/>
                  <a:gd name="T76" fmla="*/ 1038 w 1039"/>
                  <a:gd name="T77" fmla="*/ 435 h 568"/>
                  <a:gd name="T78" fmla="*/ 998 w 1039"/>
                  <a:gd name="T79" fmla="*/ 528 h 568"/>
                  <a:gd name="T80" fmla="*/ 998 w 1039"/>
                  <a:gd name="T81" fmla="*/ 528 h 568"/>
                  <a:gd name="T82" fmla="*/ 905 w 1039"/>
                  <a:gd name="T83" fmla="*/ 567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39" h="568">
                    <a:moveTo>
                      <a:pt x="132" y="21"/>
                    </a:moveTo>
                    <a:lnTo>
                      <a:pt x="132" y="21"/>
                    </a:lnTo>
                    <a:cubicBezTo>
                      <a:pt x="101" y="21"/>
                      <a:pt x="74" y="32"/>
                      <a:pt x="53" y="53"/>
                    </a:cubicBezTo>
                    <a:lnTo>
                      <a:pt x="53" y="53"/>
                    </a:lnTo>
                    <a:cubicBezTo>
                      <a:pt x="31" y="75"/>
                      <a:pt x="20" y="102"/>
                      <a:pt x="20" y="132"/>
                    </a:cubicBezTo>
                    <a:lnTo>
                      <a:pt x="20" y="435"/>
                    </a:lnTo>
                    <a:lnTo>
                      <a:pt x="20" y="435"/>
                    </a:lnTo>
                    <a:cubicBezTo>
                      <a:pt x="20" y="465"/>
                      <a:pt x="31" y="493"/>
                      <a:pt x="53" y="514"/>
                    </a:cubicBezTo>
                    <a:lnTo>
                      <a:pt x="53" y="514"/>
                    </a:lnTo>
                    <a:cubicBezTo>
                      <a:pt x="74" y="535"/>
                      <a:pt x="101" y="546"/>
                      <a:pt x="132" y="546"/>
                    </a:cubicBezTo>
                    <a:lnTo>
                      <a:pt x="905" y="546"/>
                    </a:lnTo>
                    <a:lnTo>
                      <a:pt x="905" y="546"/>
                    </a:lnTo>
                    <a:cubicBezTo>
                      <a:pt x="935" y="546"/>
                      <a:pt x="963" y="535"/>
                      <a:pt x="984" y="514"/>
                    </a:cubicBezTo>
                    <a:lnTo>
                      <a:pt x="984" y="514"/>
                    </a:lnTo>
                    <a:cubicBezTo>
                      <a:pt x="1005" y="493"/>
                      <a:pt x="1017" y="465"/>
                      <a:pt x="1017" y="435"/>
                    </a:cubicBezTo>
                    <a:lnTo>
                      <a:pt x="1017" y="132"/>
                    </a:lnTo>
                    <a:lnTo>
                      <a:pt x="1017" y="132"/>
                    </a:lnTo>
                    <a:cubicBezTo>
                      <a:pt x="1017" y="102"/>
                      <a:pt x="1005" y="75"/>
                      <a:pt x="984" y="53"/>
                    </a:cubicBezTo>
                    <a:lnTo>
                      <a:pt x="984" y="53"/>
                    </a:lnTo>
                    <a:cubicBezTo>
                      <a:pt x="963" y="32"/>
                      <a:pt x="935" y="21"/>
                      <a:pt x="905" y="21"/>
                    </a:cubicBezTo>
                    <a:lnTo>
                      <a:pt x="132" y="21"/>
                    </a:lnTo>
                    <a:close/>
                    <a:moveTo>
                      <a:pt x="905" y="567"/>
                    </a:moveTo>
                    <a:lnTo>
                      <a:pt x="132" y="567"/>
                    </a:lnTo>
                    <a:lnTo>
                      <a:pt x="132" y="567"/>
                    </a:lnTo>
                    <a:cubicBezTo>
                      <a:pt x="96" y="567"/>
                      <a:pt x="63" y="553"/>
                      <a:pt x="38" y="528"/>
                    </a:cubicBezTo>
                    <a:lnTo>
                      <a:pt x="38" y="528"/>
                    </a:lnTo>
                    <a:cubicBezTo>
                      <a:pt x="13" y="504"/>
                      <a:pt x="0" y="470"/>
                      <a:pt x="0" y="435"/>
                    </a:cubicBez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97"/>
                      <a:pt x="13" y="64"/>
                      <a:pt x="38" y="39"/>
                    </a:cubicBezTo>
                    <a:lnTo>
                      <a:pt x="38" y="39"/>
                    </a:lnTo>
                    <a:cubicBezTo>
                      <a:pt x="63" y="14"/>
                      <a:pt x="96" y="0"/>
                      <a:pt x="132" y="0"/>
                    </a:cubicBezTo>
                    <a:lnTo>
                      <a:pt x="905" y="0"/>
                    </a:lnTo>
                    <a:lnTo>
                      <a:pt x="905" y="0"/>
                    </a:lnTo>
                    <a:cubicBezTo>
                      <a:pt x="941" y="0"/>
                      <a:pt x="973" y="14"/>
                      <a:pt x="998" y="39"/>
                    </a:cubicBezTo>
                    <a:lnTo>
                      <a:pt x="998" y="39"/>
                    </a:lnTo>
                    <a:cubicBezTo>
                      <a:pt x="1024" y="64"/>
                      <a:pt x="1038" y="97"/>
                      <a:pt x="1038" y="132"/>
                    </a:cubicBezTo>
                    <a:lnTo>
                      <a:pt x="1038" y="435"/>
                    </a:lnTo>
                    <a:lnTo>
                      <a:pt x="1038" y="435"/>
                    </a:lnTo>
                    <a:cubicBezTo>
                      <a:pt x="1038" y="470"/>
                      <a:pt x="1024" y="504"/>
                      <a:pt x="998" y="528"/>
                    </a:cubicBezTo>
                    <a:lnTo>
                      <a:pt x="998" y="528"/>
                    </a:lnTo>
                    <a:cubicBezTo>
                      <a:pt x="973" y="553"/>
                      <a:pt x="941" y="567"/>
                      <a:pt x="905" y="5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46">
                <a:extLst>
                  <a:ext uri="{FF2B5EF4-FFF2-40B4-BE49-F238E27FC236}">
                    <a16:creationId xmlns:a16="http://schemas.microsoft.com/office/drawing/2014/main" id="{F9A93F40-E77F-4AAB-9C37-A35F7F480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5501" y="10403370"/>
                <a:ext cx="403412" cy="279285"/>
              </a:xfrm>
              <a:custGeom>
                <a:avLst/>
                <a:gdLst>
                  <a:gd name="T0" fmla="*/ 152 w 460"/>
                  <a:gd name="T1" fmla="*/ 318 h 319"/>
                  <a:gd name="T2" fmla="*/ 152 w 460"/>
                  <a:gd name="T3" fmla="*/ 318 h 319"/>
                  <a:gd name="T4" fmla="*/ 146 w 460"/>
                  <a:gd name="T5" fmla="*/ 314 h 319"/>
                  <a:gd name="T6" fmla="*/ 4 w 460"/>
                  <a:gd name="T7" fmla="*/ 173 h 319"/>
                  <a:gd name="T8" fmla="*/ 4 w 460"/>
                  <a:gd name="T9" fmla="*/ 173 h 319"/>
                  <a:gd name="T10" fmla="*/ 4 w 460"/>
                  <a:gd name="T11" fmla="*/ 159 h 319"/>
                  <a:gd name="T12" fmla="*/ 4 w 460"/>
                  <a:gd name="T13" fmla="*/ 159 h 319"/>
                  <a:gd name="T14" fmla="*/ 18 w 460"/>
                  <a:gd name="T15" fmla="*/ 159 h 319"/>
                  <a:gd name="T16" fmla="*/ 152 w 460"/>
                  <a:gd name="T17" fmla="*/ 293 h 319"/>
                  <a:gd name="T18" fmla="*/ 441 w 460"/>
                  <a:gd name="T19" fmla="*/ 4 h 319"/>
                  <a:gd name="T20" fmla="*/ 441 w 460"/>
                  <a:gd name="T21" fmla="*/ 4 h 319"/>
                  <a:gd name="T22" fmla="*/ 456 w 460"/>
                  <a:gd name="T23" fmla="*/ 4 h 319"/>
                  <a:gd name="T24" fmla="*/ 456 w 460"/>
                  <a:gd name="T25" fmla="*/ 4 h 319"/>
                  <a:gd name="T26" fmla="*/ 456 w 460"/>
                  <a:gd name="T27" fmla="*/ 19 h 319"/>
                  <a:gd name="T28" fmla="*/ 159 w 460"/>
                  <a:gd name="T29" fmla="*/ 314 h 319"/>
                  <a:gd name="T30" fmla="*/ 159 w 460"/>
                  <a:gd name="T31" fmla="*/ 314 h 319"/>
                  <a:gd name="T32" fmla="*/ 152 w 460"/>
                  <a:gd name="T33" fmla="*/ 31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0" h="319">
                    <a:moveTo>
                      <a:pt x="152" y="318"/>
                    </a:moveTo>
                    <a:lnTo>
                      <a:pt x="152" y="318"/>
                    </a:lnTo>
                    <a:cubicBezTo>
                      <a:pt x="150" y="318"/>
                      <a:pt x="147" y="316"/>
                      <a:pt x="146" y="314"/>
                    </a:cubicBezTo>
                    <a:lnTo>
                      <a:pt x="4" y="173"/>
                    </a:lnTo>
                    <a:lnTo>
                      <a:pt x="4" y="173"/>
                    </a:lnTo>
                    <a:cubicBezTo>
                      <a:pt x="0" y="170"/>
                      <a:pt x="0" y="163"/>
                      <a:pt x="4" y="159"/>
                    </a:cubicBezTo>
                    <a:lnTo>
                      <a:pt x="4" y="159"/>
                    </a:lnTo>
                    <a:cubicBezTo>
                      <a:pt x="8" y="155"/>
                      <a:pt x="15" y="155"/>
                      <a:pt x="18" y="159"/>
                    </a:cubicBezTo>
                    <a:lnTo>
                      <a:pt x="152" y="293"/>
                    </a:lnTo>
                    <a:lnTo>
                      <a:pt x="441" y="4"/>
                    </a:lnTo>
                    <a:lnTo>
                      <a:pt x="441" y="4"/>
                    </a:lnTo>
                    <a:cubicBezTo>
                      <a:pt x="445" y="0"/>
                      <a:pt x="451" y="0"/>
                      <a:pt x="456" y="4"/>
                    </a:cubicBezTo>
                    <a:lnTo>
                      <a:pt x="456" y="4"/>
                    </a:lnTo>
                    <a:cubicBezTo>
                      <a:pt x="459" y="9"/>
                      <a:pt x="459" y="15"/>
                      <a:pt x="456" y="19"/>
                    </a:cubicBezTo>
                    <a:lnTo>
                      <a:pt x="159" y="314"/>
                    </a:lnTo>
                    <a:lnTo>
                      <a:pt x="159" y="314"/>
                    </a:lnTo>
                    <a:cubicBezTo>
                      <a:pt x="158" y="316"/>
                      <a:pt x="155" y="318"/>
                      <a:pt x="152" y="3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47">
                <a:extLst>
                  <a:ext uri="{FF2B5EF4-FFF2-40B4-BE49-F238E27FC236}">
                    <a16:creationId xmlns:a16="http://schemas.microsoft.com/office/drawing/2014/main" id="{A3B16020-7F7A-42B8-A555-5ADB0847B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2335" y="6489501"/>
                <a:ext cx="1256783" cy="240495"/>
              </a:xfrm>
              <a:custGeom>
                <a:avLst/>
                <a:gdLst>
                  <a:gd name="T0" fmla="*/ 135 w 1428"/>
                  <a:gd name="T1" fmla="*/ 20 h 273"/>
                  <a:gd name="T2" fmla="*/ 135 w 1428"/>
                  <a:gd name="T3" fmla="*/ 20 h 273"/>
                  <a:gd name="T4" fmla="*/ 54 w 1428"/>
                  <a:gd name="T5" fmla="*/ 55 h 273"/>
                  <a:gd name="T6" fmla="*/ 54 w 1428"/>
                  <a:gd name="T7" fmla="*/ 55 h 273"/>
                  <a:gd name="T8" fmla="*/ 20 w 1428"/>
                  <a:gd name="T9" fmla="*/ 136 h 273"/>
                  <a:gd name="T10" fmla="*/ 20 w 1428"/>
                  <a:gd name="T11" fmla="*/ 136 h 273"/>
                  <a:gd name="T12" fmla="*/ 54 w 1428"/>
                  <a:gd name="T13" fmla="*/ 217 h 273"/>
                  <a:gd name="T14" fmla="*/ 54 w 1428"/>
                  <a:gd name="T15" fmla="*/ 217 h 273"/>
                  <a:gd name="T16" fmla="*/ 135 w 1428"/>
                  <a:gd name="T17" fmla="*/ 252 h 273"/>
                  <a:gd name="T18" fmla="*/ 1291 w 1428"/>
                  <a:gd name="T19" fmla="*/ 252 h 273"/>
                  <a:gd name="T20" fmla="*/ 1291 w 1428"/>
                  <a:gd name="T21" fmla="*/ 252 h 273"/>
                  <a:gd name="T22" fmla="*/ 1373 w 1428"/>
                  <a:gd name="T23" fmla="*/ 217 h 273"/>
                  <a:gd name="T24" fmla="*/ 1373 w 1428"/>
                  <a:gd name="T25" fmla="*/ 217 h 273"/>
                  <a:gd name="T26" fmla="*/ 1407 w 1428"/>
                  <a:gd name="T27" fmla="*/ 136 h 273"/>
                  <a:gd name="T28" fmla="*/ 1407 w 1428"/>
                  <a:gd name="T29" fmla="*/ 136 h 273"/>
                  <a:gd name="T30" fmla="*/ 1373 w 1428"/>
                  <a:gd name="T31" fmla="*/ 55 h 273"/>
                  <a:gd name="T32" fmla="*/ 1373 w 1428"/>
                  <a:gd name="T33" fmla="*/ 55 h 273"/>
                  <a:gd name="T34" fmla="*/ 1291 w 1428"/>
                  <a:gd name="T35" fmla="*/ 20 h 273"/>
                  <a:gd name="T36" fmla="*/ 135 w 1428"/>
                  <a:gd name="T37" fmla="*/ 20 h 273"/>
                  <a:gd name="T38" fmla="*/ 1291 w 1428"/>
                  <a:gd name="T39" fmla="*/ 272 h 273"/>
                  <a:gd name="T40" fmla="*/ 135 w 1428"/>
                  <a:gd name="T41" fmla="*/ 272 h 273"/>
                  <a:gd name="T42" fmla="*/ 135 w 1428"/>
                  <a:gd name="T43" fmla="*/ 272 h 273"/>
                  <a:gd name="T44" fmla="*/ 39 w 1428"/>
                  <a:gd name="T45" fmla="*/ 232 h 273"/>
                  <a:gd name="T46" fmla="*/ 39 w 1428"/>
                  <a:gd name="T47" fmla="*/ 232 h 273"/>
                  <a:gd name="T48" fmla="*/ 0 w 1428"/>
                  <a:gd name="T49" fmla="*/ 136 h 273"/>
                  <a:gd name="T50" fmla="*/ 0 w 1428"/>
                  <a:gd name="T51" fmla="*/ 136 h 273"/>
                  <a:gd name="T52" fmla="*/ 39 w 1428"/>
                  <a:gd name="T53" fmla="*/ 40 h 273"/>
                  <a:gd name="T54" fmla="*/ 39 w 1428"/>
                  <a:gd name="T55" fmla="*/ 40 h 273"/>
                  <a:gd name="T56" fmla="*/ 135 w 1428"/>
                  <a:gd name="T57" fmla="*/ 0 h 273"/>
                  <a:gd name="T58" fmla="*/ 1291 w 1428"/>
                  <a:gd name="T59" fmla="*/ 0 h 273"/>
                  <a:gd name="T60" fmla="*/ 1291 w 1428"/>
                  <a:gd name="T61" fmla="*/ 0 h 273"/>
                  <a:gd name="T62" fmla="*/ 1387 w 1428"/>
                  <a:gd name="T63" fmla="*/ 40 h 273"/>
                  <a:gd name="T64" fmla="*/ 1387 w 1428"/>
                  <a:gd name="T65" fmla="*/ 40 h 273"/>
                  <a:gd name="T66" fmla="*/ 1427 w 1428"/>
                  <a:gd name="T67" fmla="*/ 136 h 273"/>
                  <a:gd name="T68" fmla="*/ 1427 w 1428"/>
                  <a:gd name="T69" fmla="*/ 136 h 273"/>
                  <a:gd name="T70" fmla="*/ 1387 w 1428"/>
                  <a:gd name="T71" fmla="*/ 232 h 273"/>
                  <a:gd name="T72" fmla="*/ 1387 w 1428"/>
                  <a:gd name="T73" fmla="*/ 232 h 273"/>
                  <a:gd name="T74" fmla="*/ 1291 w 1428"/>
                  <a:gd name="T75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28" h="273">
                    <a:moveTo>
                      <a:pt x="135" y="20"/>
                    </a:moveTo>
                    <a:lnTo>
                      <a:pt x="135" y="20"/>
                    </a:lnTo>
                    <a:cubicBezTo>
                      <a:pt x="104" y="20"/>
                      <a:pt x="76" y="32"/>
                      <a:pt x="54" y="55"/>
                    </a:cubicBezTo>
                    <a:lnTo>
                      <a:pt x="54" y="55"/>
                    </a:lnTo>
                    <a:cubicBezTo>
                      <a:pt x="31" y="76"/>
                      <a:pt x="20" y="105"/>
                      <a:pt x="20" y="136"/>
                    </a:cubicBezTo>
                    <a:lnTo>
                      <a:pt x="20" y="136"/>
                    </a:lnTo>
                    <a:cubicBezTo>
                      <a:pt x="20" y="167"/>
                      <a:pt x="31" y="196"/>
                      <a:pt x="54" y="217"/>
                    </a:cubicBezTo>
                    <a:lnTo>
                      <a:pt x="54" y="217"/>
                    </a:lnTo>
                    <a:cubicBezTo>
                      <a:pt x="76" y="240"/>
                      <a:pt x="104" y="252"/>
                      <a:pt x="135" y="252"/>
                    </a:cubicBezTo>
                    <a:lnTo>
                      <a:pt x="1291" y="252"/>
                    </a:lnTo>
                    <a:lnTo>
                      <a:pt x="1291" y="252"/>
                    </a:lnTo>
                    <a:cubicBezTo>
                      <a:pt x="1322" y="252"/>
                      <a:pt x="1351" y="240"/>
                      <a:pt x="1373" y="217"/>
                    </a:cubicBezTo>
                    <a:lnTo>
                      <a:pt x="1373" y="217"/>
                    </a:lnTo>
                    <a:cubicBezTo>
                      <a:pt x="1395" y="196"/>
                      <a:pt x="1407" y="167"/>
                      <a:pt x="1407" y="136"/>
                    </a:cubicBezTo>
                    <a:lnTo>
                      <a:pt x="1407" y="136"/>
                    </a:lnTo>
                    <a:cubicBezTo>
                      <a:pt x="1407" y="105"/>
                      <a:pt x="1395" y="76"/>
                      <a:pt x="1373" y="55"/>
                    </a:cubicBezTo>
                    <a:lnTo>
                      <a:pt x="1373" y="55"/>
                    </a:lnTo>
                    <a:cubicBezTo>
                      <a:pt x="1351" y="32"/>
                      <a:pt x="1322" y="20"/>
                      <a:pt x="1291" y="20"/>
                    </a:cubicBezTo>
                    <a:lnTo>
                      <a:pt x="135" y="20"/>
                    </a:lnTo>
                    <a:close/>
                    <a:moveTo>
                      <a:pt x="1291" y="272"/>
                    </a:moveTo>
                    <a:lnTo>
                      <a:pt x="135" y="272"/>
                    </a:lnTo>
                    <a:lnTo>
                      <a:pt x="135" y="272"/>
                    </a:lnTo>
                    <a:cubicBezTo>
                      <a:pt x="99" y="272"/>
                      <a:pt x="65" y="258"/>
                      <a:pt x="39" y="232"/>
                    </a:cubicBezTo>
                    <a:lnTo>
                      <a:pt x="39" y="232"/>
                    </a:lnTo>
                    <a:cubicBezTo>
                      <a:pt x="13" y="206"/>
                      <a:pt x="0" y="172"/>
                      <a:pt x="0" y="136"/>
                    </a:cubicBezTo>
                    <a:lnTo>
                      <a:pt x="0" y="136"/>
                    </a:lnTo>
                    <a:cubicBezTo>
                      <a:pt x="0" y="100"/>
                      <a:pt x="13" y="66"/>
                      <a:pt x="39" y="40"/>
                    </a:cubicBezTo>
                    <a:lnTo>
                      <a:pt x="39" y="40"/>
                    </a:lnTo>
                    <a:cubicBezTo>
                      <a:pt x="65" y="14"/>
                      <a:pt x="99" y="0"/>
                      <a:pt x="135" y="0"/>
                    </a:cubicBezTo>
                    <a:lnTo>
                      <a:pt x="1291" y="0"/>
                    </a:lnTo>
                    <a:lnTo>
                      <a:pt x="1291" y="0"/>
                    </a:lnTo>
                    <a:cubicBezTo>
                      <a:pt x="1328" y="0"/>
                      <a:pt x="1361" y="14"/>
                      <a:pt x="1387" y="40"/>
                    </a:cubicBezTo>
                    <a:lnTo>
                      <a:pt x="1387" y="40"/>
                    </a:lnTo>
                    <a:cubicBezTo>
                      <a:pt x="1413" y="66"/>
                      <a:pt x="1427" y="100"/>
                      <a:pt x="1427" y="136"/>
                    </a:cubicBezTo>
                    <a:lnTo>
                      <a:pt x="1427" y="136"/>
                    </a:lnTo>
                    <a:cubicBezTo>
                      <a:pt x="1427" y="172"/>
                      <a:pt x="1413" y="206"/>
                      <a:pt x="1387" y="232"/>
                    </a:cubicBezTo>
                    <a:lnTo>
                      <a:pt x="1387" y="232"/>
                    </a:lnTo>
                    <a:cubicBezTo>
                      <a:pt x="1361" y="258"/>
                      <a:pt x="1328" y="272"/>
                      <a:pt x="1291" y="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48">
                <a:extLst>
                  <a:ext uri="{FF2B5EF4-FFF2-40B4-BE49-F238E27FC236}">
                    <a16:creationId xmlns:a16="http://schemas.microsoft.com/office/drawing/2014/main" id="{7B0CB8BC-714D-4B6A-A3A0-A2D79E734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0093" y="7711372"/>
                <a:ext cx="2079122" cy="221102"/>
              </a:xfrm>
              <a:custGeom>
                <a:avLst/>
                <a:gdLst>
                  <a:gd name="T0" fmla="*/ 2237 w 2363"/>
                  <a:gd name="T1" fmla="*/ 252 h 253"/>
                  <a:gd name="T2" fmla="*/ 1180 w 2363"/>
                  <a:gd name="T3" fmla="*/ 252 h 253"/>
                  <a:gd name="T4" fmla="*/ 125 w 2363"/>
                  <a:gd name="T5" fmla="*/ 252 h 253"/>
                  <a:gd name="T6" fmla="*/ 125 w 2363"/>
                  <a:gd name="T7" fmla="*/ 252 h 253"/>
                  <a:gd name="T8" fmla="*/ 36 w 2363"/>
                  <a:gd name="T9" fmla="*/ 215 h 253"/>
                  <a:gd name="T10" fmla="*/ 36 w 2363"/>
                  <a:gd name="T11" fmla="*/ 215 h 253"/>
                  <a:gd name="T12" fmla="*/ 0 w 2363"/>
                  <a:gd name="T13" fmla="*/ 126 h 253"/>
                  <a:gd name="T14" fmla="*/ 0 w 2363"/>
                  <a:gd name="T15" fmla="*/ 126 h 253"/>
                  <a:gd name="T16" fmla="*/ 0 w 2363"/>
                  <a:gd name="T17" fmla="*/ 126 h 253"/>
                  <a:gd name="T18" fmla="*/ 36 w 2363"/>
                  <a:gd name="T19" fmla="*/ 37 h 253"/>
                  <a:gd name="T20" fmla="*/ 36 w 2363"/>
                  <a:gd name="T21" fmla="*/ 37 h 253"/>
                  <a:gd name="T22" fmla="*/ 125 w 2363"/>
                  <a:gd name="T23" fmla="*/ 0 h 253"/>
                  <a:gd name="T24" fmla="*/ 1180 w 2363"/>
                  <a:gd name="T25" fmla="*/ 0 h 253"/>
                  <a:gd name="T26" fmla="*/ 2237 w 2363"/>
                  <a:gd name="T27" fmla="*/ 0 h 253"/>
                  <a:gd name="T28" fmla="*/ 2237 w 2363"/>
                  <a:gd name="T29" fmla="*/ 0 h 253"/>
                  <a:gd name="T30" fmla="*/ 2326 w 2363"/>
                  <a:gd name="T31" fmla="*/ 37 h 253"/>
                  <a:gd name="T32" fmla="*/ 2326 w 2363"/>
                  <a:gd name="T33" fmla="*/ 37 h 253"/>
                  <a:gd name="T34" fmla="*/ 2362 w 2363"/>
                  <a:gd name="T35" fmla="*/ 126 h 253"/>
                  <a:gd name="T36" fmla="*/ 2362 w 2363"/>
                  <a:gd name="T37" fmla="*/ 126 h 253"/>
                  <a:gd name="T38" fmla="*/ 2362 w 2363"/>
                  <a:gd name="T39" fmla="*/ 126 h 253"/>
                  <a:gd name="T40" fmla="*/ 2326 w 2363"/>
                  <a:gd name="T41" fmla="*/ 215 h 253"/>
                  <a:gd name="T42" fmla="*/ 2326 w 2363"/>
                  <a:gd name="T43" fmla="*/ 215 h 253"/>
                  <a:gd name="T44" fmla="*/ 2237 w 2363"/>
                  <a:gd name="T45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63" h="253">
                    <a:moveTo>
                      <a:pt x="2237" y="252"/>
                    </a:moveTo>
                    <a:lnTo>
                      <a:pt x="1180" y="252"/>
                    </a:lnTo>
                    <a:lnTo>
                      <a:pt x="125" y="252"/>
                    </a:lnTo>
                    <a:lnTo>
                      <a:pt x="125" y="252"/>
                    </a:lnTo>
                    <a:cubicBezTo>
                      <a:pt x="91" y="252"/>
                      <a:pt x="60" y="238"/>
                      <a:pt x="36" y="215"/>
                    </a:cubicBezTo>
                    <a:lnTo>
                      <a:pt x="36" y="215"/>
                    </a:lnTo>
                    <a:cubicBezTo>
                      <a:pt x="14" y="192"/>
                      <a:pt x="0" y="160"/>
                      <a:pt x="0" y="126"/>
                    </a:cubicBezTo>
                    <a:lnTo>
                      <a:pt x="0" y="126"/>
                    </a:lnTo>
                    <a:lnTo>
                      <a:pt x="0" y="126"/>
                    </a:lnTo>
                    <a:cubicBezTo>
                      <a:pt x="0" y="91"/>
                      <a:pt x="14" y="59"/>
                      <a:pt x="36" y="37"/>
                    </a:cubicBezTo>
                    <a:lnTo>
                      <a:pt x="36" y="37"/>
                    </a:lnTo>
                    <a:cubicBezTo>
                      <a:pt x="60" y="14"/>
                      <a:pt x="91" y="0"/>
                      <a:pt x="125" y="0"/>
                    </a:cubicBezTo>
                    <a:lnTo>
                      <a:pt x="1180" y="0"/>
                    </a:lnTo>
                    <a:lnTo>
                      <a:pt x="2237" y="0"/>
                    </a:lnTo>
                    <a:lnTo>
                      <a:pt x="2237" y="0"/>
                    </a:lnTo>
                    <a:cubicBezTo>
                      <a:pt x="2271" y="0"/>
                      <a:pt x="2302" y="14"/>
                      <a:pt x="2326" y="37"/>
                    </a:cubicBezTo>
                    <a:lnTo>
                      <a:pt x="2326" y="37"/>
                    </a:lnTo>
                    <a:cubicBezTo>
                      <a:pt x="2348" y="59"/>
                      <a:pt x="2362" y="91"/>
                      <a:pt x="2362" y="126"/>
                    </a:cubicBezTo>
                    <a:lnTo>
                      <a:pt x="2362" y="126"/>
                    </a:lnTo>
                    <a:lnTo>
                      <a:pt x="2362" y="126"/>
                    </a:lnTo>
                    <a:cubicBezTo>
                      <a:pt x="2362" y="160"/>
                      <a:pt x="2348" y="192"/>
                      <a:pt x="2326" y="215"/>
                    </a:cubicBezTo>
                    <a:lnTo>
                      <a:pt x="2326" y="215"/>
                    </a:lnTo>
                    <a:cubicBezTo>
                      <a:pt x="2302" y="238"/>
                      <a:pt x="2271" y="252"/>
                      <a:pt x="2237" y="2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49">
                <a:extLst>
                  <a:ext uri="{FF2B5EF4-FFF2-40B4-BE49-F238E27FC236}">
                    <a16:creationId xmlns:a16="http://schemas.microsoft.com/office/drawing/2014/main" id="{10A5F710-8649-48CB-9FFD-B096C45C5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2335" y="7703614"/>
                <a:ext cx="2098518" cy="240495"/>
              </a:xfrm>
              <a:custGeom>
                <a:avLst/>
                <a:gdLst>
                  <a:gd name="T0" fmla="*/ 135 w 2384"/>
                  <a:gd name="T1" fmla="*/ 20 h 273"/>
                  <a:gd name="T2" fmla="*/ 135 w 2384"/>
                  <a:gd name="T3" fmla="*/ 20 h 273"/>
                  <a:gd name="T4" fmla="*/ 54 w 2384"/>
                  <a:gd name="T5" fmla="*/ 54 h 273"/>
                  <a:gd name="T6" fmla="*/ 54 w 2384"/>
                  <a:gd name="T7" fmla="*/ 54 h 273"/>
                  <a:gd name="T8" fmla="*/ 20 w 2384"/>
                  <a:gd name="T9" fmla="*/ 136 h 273"/>
                  <a:gd name="T10" fmla="*/ 20 w 2384"/>
                  <a:gd name="T11" fmla="*/ 136 h 273"/>
                  <a:gd name="T12" fmla="*/ 54 w 2384"/>
                  <a:gd name="T13" fmla="*/ 218 h 273"/>
                  <a:gd name="T14" fmla="*/ 54 w 2384"/>
                  <a:gd name="T15" fmla="*/ 218 h 273"/>
                  <a:gd name="T16" fmla="*/ 135 w 2384"/>
                  <a:gd name="T17" fmla="*/ 251 h 273"/>
                  <a:gd name="T18" fmla="*/ 2247 w 2384"/>
                  <a:gd name="T19" fmla="*/ 251 h 273"/>
                  <a:gd name="T20" fmla="*/ 2247 w 2384"/>
                  <a:gd name="T21" fmla="*/ 251 h 273"/>
                  <a:gd name="T22" fmla="*/ 2328 w 2384"/>
                  <a:gd name="T23" fmla="*/ 218 h 273"/>
                  <a:gd name="T24" fmla="*/ 2328 w 2384"/>
                  <a:gd name="T25" fmla="*/ 218 h 273"/>
                  <a:gd name="T26" fmla="*/ 2362 w 2384"/>
                  <a:gd name="T27" fmla="*/ 136 h 273"/>
                  <a:gd name="T28" fmla="*/ 2362 w 2384"/>
                  <a:gd name="T29" fmla="*/ 136 h 273"/>
                  <a:gd name="T30" fmla="*/ 2328 w 2384"/>
                  <a:gd name="T31" fmla="*/ 54 h 273"/>
                  <a:gd name="T32" fmla="*/ 2328 w 2384"/>
                  <a:gd name="T33" fmla="*/ 54 h 273"/>
                  <a:gd name="T34" fmla="*/ 2247 w 2384"/>
                  <a:gd name="T35" fmla="*/ 20 h 273"/>
                  <a:gd name="T36" fmla="*/ 135 w 2384"/>
                  <a:gd name="T37" fmla="*/ 20 h 273"/>
                  <a:gd name="T38" fmla="*/ 2247 w 2384"/>
                  <a:gd name="T39" fmla="*/ 272 h 273"/>
                  <a:gd name="T40" fmla="*/ 135 w 2384"/>
                  <a:gd name="T41" fmla="*/ 272 h 273"/>
                  <a:gd name="T42" fmla="*/ 135 w 2384"/>
                  <a:gd name="T43" fmla="*/ 272 h 273"/>
                  <a:gd name="T44" fmla="*/ 39 w 2384"/>
                  <a:gd name="T45" fmla="*/ 232 h 273"/>
                  <a:gd name="T46" fmla="*/ 39 w 2384"/>
                  <a:gd name="T47" fmla="*/ 232 h 273"/>
                  <a:gd name="T48" fmla="*/ 0 w 2384"/>
                  <a:gd name="T49" fmla="*/ 136 h 273"/>
                  <a:gd name="T50" fmla="*/ 0 w 2384"/>
                  <a:gd name="T51" fmla="*/ 136 h 273"/>
                  <a:gd name="T52" fmla="*/ 39 w 2384"/>
                  <a:gd name="T53" fmla="*/ 40 h 273"/>
                  <a:gd name="T54" fmla="*/ 39 w 2384"/>
                  <a:gd name="T55" fmla="*/ 40 h 273"/>
                  <a:gd name="T56" fmla="*/ 135 w 2384"/>
                  <a:gd name="T57" fmla="*/ 0 h 273"/>
                  <a:gd name="T58" fmla="*/ 2247 w 2384"/>
                  <a:gd name="T59" fmla="*/ 0 h 273"/>
                  <a:gd name="T60" fmla="*/ 2247 w 2384"/>
                  <a:gd name="T61" fmla="*/ 0 h 273"/>
                  <a:gd name="T62" fmla="*/ 2343 w 2384"/>
                  <a:gd name="T63" fmla="*/ 40 h 273"/>
                  <a:gd name="T64" fmla="*/ 2343 w 2384"/>
                  <a:gd name="T65" fmla="*/ 40 h 273"/>
                  <a:gd name="T66" fmla="*/ 2383 w 2384"/>
                  <a:gd name="T67" fmla="*/ 136 h 273"/>
                  <a:gd name="T68" fmla="*/ 2383 w 2384"/>
                  <a:gd name="T69" fmla="*/ 136 h 273"/>
                  <a:gd name="T70" fmla="*/ 2343 w 2384"/>
                  <a:gd name="T71" fmla="*/ 232 h 273"/>
                  <a:gd name="T72" fmla="*/ 2343 w 2384"/>
                  <a:gd name="T73" fmla="*/ 232 h 273"/>
                  <a:gd name="T74" fmla="*/ 2247 w 2384"/>
                  <a:gd name="T75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84" h="273">
                    <a:moveTo>
                      <a:pt x="135" y="20"/>
                    </a:moveTo>
                    <a:lnTo>
                      <a:pt x="135" y="20"/>
                    </a:lnTo>
                    <a:cubicBezTo>
                      <a:pt x="104" y="20"/>
                      <a:pt x="76" y="32"/>
                      <a:pt x="54" y="54"/>
                    </a:cubicBezTo>
                    <a:lnTo>
                      <a:pt x="54" y="54"/>
                    </a:lnTo>
                    <a:cubicBezTo>
                      <a:pt x="31" y="75"/>
                      <a:pt x="20" y="105"/>
                      <a:pt x="20" y="136"/>
                    </a:cubicBezTo>
                    <a:lnTo>
                      <a:pt x="20" y="136"/>
                    </a:lnTo>
                    <a:cubicBezTo>
                      <a:pt x="20" y="166"/>
                      <a:pt x="31" y="196"/>
                      <a:pt x="54" y="218"/>
                    </a:cubicBezTo>
                    <a:lnTo>
                      <a:pt x="54" y="218"/>
                    </a:lnTo>
                    <a:cubicBezTo>
                      <a:pt x="76" y="239"/>
                      <a:pt x="104" y="251"/>
                      <a:pt x="135" y="251"/>
                    </a:cubicBezTo>
                    <a:lnTo>
                      <a:pt x="2247" y="251"/>
                    </a:lnTo>
                    <a:lnTo>
                      <a:pt x="2247" y="251"/>
                    </a:lnTo>
                    <a:cubicBezTo>
                      <a:pt x="2278" y="251"/>
                      <a:pt x="2306" y="239"/>
                      <a:pt x="2328" y="218"/>
                    </a:cubicBezTo>
                    <a:lnTo>
                      <a:pt x="2328" y="218"/>
                    </a:lnTo>
                    <a:cubicBezTo>
                      <a:pt x="2351" y="196"/>
                      <a:pt x="2362" y="166"/>
                      <a:pt x="2362" y="136"/>
                    </a:cubicBezTo>
                    <a:lnTo>
                      <a:pt x="2362" y="136"/>
                    </a:lnTo>
                    <a:cubicBezTo>
                      <a:pt x="2362" y="105"/>
                      <a:pt x="2351" y="75"/>
                      <a:pt x="2328" y="54"/>
                    </a:cubicBezTo>
                    <a:lnTo>
                      <a:pt x="2328" y="54"/>
                    </a:lnTo>
                    <a:cubicBezTo>
                      <a:pt x="2306" y="32"/>
                      <a:pt x="2278" y="20"/>
                      <a:pt x="2247" y="20"/>
                    </a:cubicBezTo>
                    <a:lnTo>
                      <a:pt x="135" y="20"/>
                    </a:lnTo>
                    <a:close/>
                    <a:moveTo>
                      <a:pt x="2247" y="272"/>
                    </a:moveTo>
                    <a:lnTo>
                      <a:pt x="135" y="272"/>
                    </a:lnTo>
                    <a:lnTo>
                      <a:pt x="135" y="272"/>
                    </a:lnTo>
                    <a:cubicBezTo>
                      <a:pt x="99" y="272"/>
                      <a:pt x="65" y="257"/>
                      <a:pt x="39" y="232"/>
                    </a:cubicBezTo>
                    <a:lnTo>
                      <a:pt x="39" y="232"/>
                    </a:lnTo>
                    <a:cubicBezTo>
                      <a:pt x="13" y="206"/>
                      <a:pt x="0" y="173"/>
                      <a:pt x="0" y="136"/>
                    </a:cubicBezTo>
                    <a:lnTo>
                      <a:pt x="0" y="136"/>
                    </a:lnTo>
                    <a:cubicBezTo>
                      <a:pt x="0" y="100"/>
                      <a:pt x="13" y="65"/>
                      <a:pt x="39" y="40"/>
                    </a:cubicBezTo>
                    <a:lnTo>
                      <a:pt x="39" y="40"/>
                    </a:lnTo>
                    <a:cubicBezTo>
                      <a:pt x="65" y="14"/>
                      <a:pt x="99" y="0"/>
                      <a:pt x="135" y="0"/>
                    </a:cubicBezTo>
                    <a:lnTo>
                      <a:pt x="2247" y="0"/>
                    </a:lnTo>
                    <a:lnTo>
                      <a:pt x="2247" y="0"/>
                    </a:lnTo>
                    <a:cubicBezTo>
                      <a:pt x="2283" y="0"/>
                      <a:pt x="2317" y="14"/>
                      <a:pt x="2343" y="40"/>
                    </a:cubicBezTo>
                    <a:lnTo>
                      <a:pt x="2343" y="40"/>
                    </a:lnTo>
                    <a:cubicBezTo>
                      <a:pt x="2369" y="65"/>
                      <a:pt x="2383" y="100"/>
                      <a:pt x="2383" y="136"/>
                    </a:cubicBezTo>
                    <a:lnTo>
                      <a:pt x="2383" y="136"/>
                    </a:lnTo>
                    <a:cubicBezTo>
                      <a:pt x="2383" y="173"/>
                      <a:pt x="2369" y="206"/>
                      <a:pt x="2343" y="232"/>
                    </a:cubicBezTo>
                    <a:lnTo>
                      <a:pt x="2343" y="232"/>
                    </a:lnTo>
                    <a:cubicBezTo>
                      <a:pt x="2317" y="257"/>
                      <a:pt x="2283" y="272"/>
                      <a:pt x="2247" y="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50">
                <a:extLst>
                  <a:ext uri="{FF2B5EF4-FFF2-40B4-BE49-F238E27FC236}">
                    <a16:creationId xmlns:a16="http://schemas.microsoft.com/office/drawing/2014/main" id="{44EBA490-6D4D-404A-9F70-4A56872FB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2335" y="8979793"/>
                <a:ext cx="973620" cy="240495"/>
              </a:xfrm>
              <a:custGeom>
                <a:avLst/>
                <a:gdLst>
                  <a:gd name="T0" fmla="*/ 135 w 1105"/>
                  <a:gd name="T1" fmla="*/ 21 h 273"/>
                  <a:gd name="T2" fmla="*/ 135 w 1105"/>
                  <a:gd name="T3" fmla="*/ 21 h 273"/>
                  <a:gd name="T4" fmla="*/ 54 w 1105"/>
                  <a:gd name="T5" fmla="*/ 54 h 273"/>
                  <a:gd name="T6" fmla="*/ 54 w 1105"/>
                  <a:gd name="T7" fmla="*/ 54 h 273"/>
                  <a:gd name="T8" fmla="*/ 20 w 1105"/>
                  <a:gd name="T9" fmla="*/ 136 h 273"/>
                  <a:gd name="T10" fmla="*/ 20 w 1105"/>
                  <a:gd name="T11" fmla="*/ 136 h 273"/>
                  <a:gd name="T12" fmla="*/ 54 w 1105"/>
                  <a:gd name="T13" fmla="*/ 218 h 273"/>
                  <a:gd name="T14" fmla="*/ 54 w 1105"/>
                  <a:gd name="T15" fmla="*/ 218 h 273"/>
                  <a:gd name="T16" fmla="*/ 135 w 1105"/>
                  <a:gd name="T17" fmla="*/ 252 h 273"/>
                  <a:gd name="T18" fmla="*/ 968 w 1105"/>
                  <a:gd name="T19" fmla="*/ 252 h 273"/>
                  <a:gd name="T20" fmla="*/ 968 w 1105"/>
                  <a:gd name="T21" fmla="*/ 252 h 273"/>
                  <a:gd name="T22" fmla="*/ 1049 w 1105"/>
                  <a:gd name="T23" fmla="*/ 218 h 273"/>
                  <a:gd name="T24" fmla="*/ 1049 w 1105"/>
                  <a:gd name="T25" fmla="*/ 218 h 273"/>
                  <a:gd name="T26" fmla="*/ 1083 w 1105"/>
                  <a:gd name="T27" fmla="*/ 136 h 273"/>
                  <a:gd name="T28" fmla="*/ 1083 w 1105"/>
                  <a:gd name="T29" fmla="*/ 136 h 273"/>
                  <a:gd name="T30" fmla="*/ 1049 w 1105"/>
                  <a:gd name="T31" fmla="*/ 54 h 273"/>
                  <a:gd name="T32" fmla="*/ 1049 w 1105"/>
                  <a:gd name="T33" fmla="*/ 54 h 273"/>
                  <a:gd name="T34" fmla="*/ 968 w 1105"/>
                  <a:gd name="T35" fmla="*/ 21 h 273"/>
                  <a:gd name="T36" fmla="*/ 135 w 1105"/>
                  <a:gd name="T37" fmla="*/ 21 h 273"/>
                  <a:gd name="T38" fmla="*/ 968 w 1105"/>
                  <a:gd name="T39" fmla="*/ 272 h 273"/>
                  <a:gd name="T40" fmla="*/ 135 w 1105"/>
                  <a:gd name="T41" fmla="*/ 272 h 273"/>
                  <a:gd name="T42" fmla="*/ 135 w 1105"/>
                  <a:gd name="T43" fmla="*/ 272 h 273"/>
                  <a:gd name="T44" fmla="*/ 39 w 1105"/>
                  <a:gd name="T45" fmla="*/ 232 h 273"/>
                  <a:gd name="T46" fmla="*/ 39 w 1105"/>
                  <a:gd name="T47" fmla="*/ 232 h 273"/>
                  <a:gd name="T48" fmla="*/ 0 w 1105"/>
                  <a:gd name="T49" fmla="*/ 136 h 273"/>
                  <a:gd name="T50" fmla="*/ 0 w 1105"/>
                  <a:gd name="T51" fmla="*/ 136 h 273"/>
                  <a:gd name="T52" fmla="*/ 39 w 1105"/>
                  <a:gd name="T53" fmla="*/ 40 h 273"/>
                  <a:gd name="T54" fmla="*/ 39 w 1105"/>
                  <a:gd name="T55" fmla="*/ 40 h 273"/>
                  <a:gd name="T56" fmla="*/ 135 w 1105"/>
                  <a:gd name="T57" fmla="*/ 0 h 273"/>
                  <a:gd name="T58" fmla="*/ 968 w 1105"/>
                  <a:gd name="T59" fmla="*/ 0 h 273"/>
                  <a:gd name="T60" fmla="*/ 968 w 1105"/>
                  <a:gd name="T61" fmla="*/ 0 h 273"/>
                  <a:gd name="T62" fmla="*/ 1064 w 1105"/>
                  <a:gd name="T63" fmla="*/ 40 h 273"/>
                  <a:gd name="T64" fmla="*/ 1064 w 1105"/>
                  <a:gd name="T65" fmla="*/ 40 h 273"/>
                  <a:gd name="T66" fmla="*/ 1104 w 1105"/>
                  <a:gd name="T67" fmla="*/ 136 h 273"/>
                  <a:gd name="T68" fmla="*/ 1104 w 1105"/>
                  <a:gd name="T69" fmla="*/ 136 h 273"/>
                  <a:gd name="T70" fmla="*/ 1064 w 1105"/>
                  <a:gd name="T71" fmla="*/ 232 h 273"/>
                  <a:gd name="T72" fmla="*/ 1064 w 1105"/>
                  <a:gd name="T73" fmla="*/ 232 h 273"/>
                  <a:gd name="T74" fmla="*/ 968 w 1105"/>
                  <a:gd name="T75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05" h="273">
                    <a:moveTo>
                      <a:pt x="135" y="21"/>
                    </a:moveTo>
                    <a:lnTo>
                      <a:pt x="135" y="21"/>
                    </a:lnTo>
                    <a:cubicBezTo>
                      <a:pt x="104" y="21"/>
                      <a:pt x="76" y="33"/>
                      <a:pt x="54" y="54"/>
                    </a:cubicBezTo>
                    <a:lnTo>
                      <a:pt x="54" y="54"/>
                    </a:lnTo>
                    <a:cubicBezTo>
                      <a:pt x="31" y="76"/>
                      <a:pt x="20" y="105"/>
                      <a:pt x="20" y="136"/>
                    </a:cubicBezTo>
                    <a:lnTo>
                      <a:pt x="20" y="136"/>
                    </a:lnTo>
                    <a:cubicBezTo>
                      <a:pt x="20" y="167"/>
                      <a:pt x="31" y="196"/>
                      <a:pt x="54" y="218"/>
                    </a:cubicBezTo>
                    <a:lnTo>
                      <a:pt x="54" y="218"/>
                    </a:lnTo>
                    <a:cubicBezTo>
                      <a:pt x="76" y="240"/>
                      <a:pt x="104" y="252"/>
                      <a:pt x="135" y="252"/>
                    </a:cubicBezTo>
                    <a:lnTo>
                      <a:pt x="968" y="252"/>
                    </a:lnTo>
                    <a:lnTo>
                      <a:pt x="968" y="252"/>
                    </a:lnTo>
                    <a:cubicBezTo>
                      <a:pt x="999" y="252"/>
                      <a:pt x="1028" y="240"/>
                      <a:pt x="1049" y="218"/>
                    </a:cubicBezTo>
                    <a:lnTo>
                      <a:pt x="1049" y="218"/>
                    </a:lnTo>
                    <a:cubicBezTo>
                      <a:pt x="1071" y="196"/>
                      <a:pt x="1083" y="167"/>
                      <a:pt x="1083" y="136"/>
                    </a:cubicBezTo>
                    <a:lnTo>
                      <a:pt x="1083" y="136"/>
                    </a:lnTo>
                    <a:cubicBezTo>
                      <a:pt x="1083" y="105"/>
                      <a:pt x="1071" y="76"/>
                      <a:pt x="1049" y="54"/>
                    </a:cubicBezTo>
                    <a:lnTo>
                      <a:pt x="1049" y="54"/>
                    </a:lnTo>
                    <a:cubicBezTo>
                      <a:pt x="1028" y="33"/>
                      <a:pt x="999" y="21"/>
                      <a:pt x="968" y="21"/>
                    </a:cubicBezTo>
                    <a:lnTo>
                      <a:pt x="135" y="21"/>
                    </a:lnTo>
                    <a:close/>
                    <a:moveTo>
                      <a:pt x="968" y="272"/>
                    </a:moveTo>
                    <a:lnTo>
                      <a:pt x="135" y="272"/>
                    </a:lnTo>
                    <a:lnTo>
                      <a:pt x="135" y="272"/>
                    </a:lnTo>
                    <a:cubicBezTo>
                      <a:pt x="99" y="272"/>
                      <a:pt x="65" y="258"/>
                      <a:pt x="39" y="232"/>
                    </a:cubicBezTo>
                    <a:lnTo>
                      <a:pt x="39" y="232"/>
                    </a:lnTo>
                    <a:cubicBezTo>
                      <a:pt x="13" y="207"/>
                      <a:pt x="0" y="172"/>
                      <a:pt x="0" y="136"/>
                    </a:cubicBezTo>
                    <a:lnTo>
                      <a:pt x="0" y="136"/>
                    </a:lnTo>
                    <a:cubicBezTo>
                      <a:pt x="0" y="99"/>
                      <a:pt x="13" y="66"/>
                      <a:pt x="39" y="40"/>
                    </a:cubicBezTo>
                    <a:lnTo>
                      <a:pt x="39" y="40"/>
                    </a:lnTo>
                    <a:cubicBezTo>
                      <a:pt x="65" y="15"/>
                      <a:pt x="99" y="0"/>
                      <a:pt x="135" y="0"/>
                    </a:cubicBezTo>
                    <a:lnTo>
                      <a:pt x="968" y="0"/>
                    </a:lnTo>
                    <a:lnTo>
                      <a:pt x="968" y="0"/>
                    </a:lnTo>
                    <a:cubicBezTo>
                      <a:pt x="1004" y="0"/>
                      <a:pt x="1038" y="15"/>
                      <a:pt x="1064" y="40"/>
                    </a:cubicBezTo>
                    <a:lnTo>
                      <a:pt x="1064" y="40"/>
                    </a:lnTo>
                    <a:cubicBezTo>
                      <a:pt x="1089" y="66"/>
                      <a:pt x="1104" y="99"/>
                      <a:pt x="1104" y="136"/>
                    </a:cubicBezTo>
                    <a:lnTo>
                      <a:pt x="1104" y="136"/>
                    </a:lnTo>
                    <a:cubicBezTo>
                      <a:pt x="1104" y="172"/>
                      <a:pt x="1089" y="207"/>
                      <a:pt x="1064" y="232"/>
                    </a:cubicBezTo>
                    <a:lnTo>
                      <a:pt x="1064" y="232"/>
                    </a:lnTo>
                    <a:cubicBezTo>
                      <a:pt x="1038" y="258"/>
                      <a:pt x="1004" y="272"/>
                      <a:pt x="968" y="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51">
                <a:extLst>
                  <a:ext uri="{FF2B5EF4-FFF2-40B4-BE49-F238E27FC236}">
                    <a16:creationId xmlns:a16="http://schemas.microsoft.com/office/drawing/2014/main" id="{B2D84744-5F4F-48A0-99A5-03CBB7104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2335" y="9348293"/>
                <a:ext cx="973620" cy="240495"/>
              </a:xfrm>
              <a:custGeom>
                <a:avLst/>
                <a:gdLst>
                  <a:gd name="T0" fmla="*/ 135 w 1105"/>
                  <a:gd name="T1" fmla="*/ 20 h 272"/>
                  <a:gd name="T2" fmla="*/ 135 w 1105"/>
                  <a:gd name="T3" fmla="*/ 20 h 272"/>
                  <a:gd name="T4" fmla="*/ 54 w 1105"/>
                  <a:gd name="T5" fmla="*/ 54 h 272"/>
                  <a:gd name="T6" fmla="*/ 54 w 1105"/>
                  <a:gd name="T7" fmla="*/ 54 h 272"/>
                  <a:gd name="T8" fmla="*/ 20 w 1105"/>
                  <a:gd name="T9" fmla="*/ 136 h 272"/>
                  <a:gd name="T10" fmla="*/ 20 w 1105"/>
                  <a:gd name="T11" fmla="*/ 136 h 272"/>
                  <a:gd name="T12" fmla="*/ 54 w 1105"/>
                  <a:gd name="T13" fmla="*/ 217 h 272"/>
                  <a:gd name="T14" fmla="*/ 54 w 1105"/>
                  <a:gd name="T15" fmla="*/ 217 h 272"/>
                  <a:gd name="T16" fmla="*/ 135 w 1105"/>
                  <a:gd name="T17" fmla="*/ 251 h 272"/>
                  <a:gd name="T18" fmla="*/ 968 w 1105"/>
                  <a:gd name="T19" fmla="*/ 251 h 272"/>
                  <a:gd name="T20" fmla="*/ 968 w 1105"/>
                  <a:gd name="T21" fmla="*/ 251 h 272"/>
                  <a:gd name="T22" fmla="*/ 1049 w 1105"/>
                  <a:gd name="T23" fmla="*/ 217 h 272"/>
                  <a:gd name="T24" fmla="*/ 1049 w 1105"/>
                  <a:gd name="T25" fmla="*/ 217 h 272"/>
                  <a:gd name="T26" fmla="*/ 1083 w 1105"/>
                  <a:gd name="T27" fmla="*/ 136 h 272"/>
                  <a:gd name="T28" fmla="*/ 1083 w 1105"/>
                  <a:gd name="T29" fmla="*/ 136 h 272"/>
                  <a:gd name="T30" fmla="*/ 1049 w 1105"/>
                  <a:gd name="T31" fmla="*/ 54 h 272"/>
                  <a:gd name="T32" fmla="*/ 1049 w 1105"/>
                  <a:gd name="T33" fmla="*/ 54 h 272"/>
                  <a:gd name="T34" fmla="*/ 968 w 1105"/>
                  <a:gd name="T35" fmla="*/ 20 h 272"/>
                  <a:gd name="T36" fmla="*/ 135 w 1105"/>
                  <a:gd name="T37" fmla="*/ 20 h 272"/>
                  <a:gd name="T38" fmla="*/ 968 w 1105"/>
                  <a:gd name="T39" fmla="*/ 271 h 272"/>
                  <a:gd name="T40" fmla="*/ 135 w 1105"/>
                  <a:gd name="T41" fmla="*/ 271 h 272"/>
                  <a:gd name="T42" fmla="*/ 135 w 1105"/>
                  <a:gd name="T43" fmla="*/ 271 h 272"/>
                  <a:gd name="T44" fmla="*/ 39 w 1105"/>
                  <a:gd name="T45" fmla="*/ 232 h 272"/>
                  <a:gd name="T46" fmla="*/ 39 w 1105"/>
                  <a:gd name="T47" fmla="*/ 232 h 272"/>
                  <a:gd name="T48" fmla="*/ 0 w 1105"/>
                  <a:gd name="T49" fmla="*/ 136 h 272"/>
                  <a:gd name="T50" fmla="*/ 0 w 1105"/>
                  <a:gd name="T51" fmla="*/ 136 h 272"/>
                  <a:gd name="T52" fmla="*/ 39 w 1105"/>
                  <a:gd name="T53" fmla="*/ 40 h 272"/>
                  <a:gd name="T54" fmla="*/ 39 w 1105"/>
                  <a:gd name="T55" fmla="*/ 40 h 272"/>
                  <a:gd name="T56" fmla="*/ 135 w 1105"/>
                  <a:gd name="T57" fmla="*/ 0 h 272"/>
                  <a:gd name="T58" fmla="*/ 968 w 1105"/>
                  <a:gd name="T59" fmla="*/ 0 h 272"/>
                  <a:gd name="T60" fmla="*/ 968 w 1105"/>
                  <a:gd name="T61" fmla="*/ 0 h 272"/>
                  <a:gd name="T62" fmla="*/ 1064 w 1105"/>
                  <a:gd name="T63" fmla="*/ 40 h 272"/>
                  <a:gd name="T64" fmla="*/ 1064 w 1105"/>
                  <a:gd name="T65" fmla="*/ 40 h 272"/>
                  <a:gd name="T66" fmla="*/ 1104 w 1105"/>
                  <a:gd name="T67" fmla="*/ 136 h 272"/>
                  <a:gd name="T68" fmla="*/ 1104 w 1105"/>
                  <a:gd name="T69" fmla="*/ 136 h 272"/>
                  <a:gd name="T70" fmla="*/ 1064 w 1105"/>
                  <a:gd name="T71" fmla="*/ 232 h 272"/>
                  <a:gd name="T72" fmla="*/ 1064 w 1105"/>
                  <a:gd name="T73" fmla="*/ 232 h 272"/>
                  <a:gd name="T74" fmla="*/ 968 w 1105"/>
                  <a:gd name="T75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05" h="272">
                    <a:moveTo>
                      <a:pt x="135" y="20"/>
                    </a:moveTo>
                    <a:lnTo>
                      <a:pt x="135" y="20"/>
                    </a:lnTo>
                    <a:cubicBezTo>
                      <a:pt x="104" y="20"/>
                      <a:pt x="76" y="32"/>
                      <a:pt x="54" y="54"/>
                    </a:cubicBezTo>
                    <a:lnTo>
                      <a:pt x="54" y="54"/>
                    </a:lnTo>
                    <a:cubicBezTo>
                      <a:pt x="31" y="75"/>
                      <a:pt x="20" y="105"/>
                      <a:pt x="20" y="136"/>
                    </a:cubicBezTo>
                    <a:lnTo>
                      <a:pt x="20" y="136"/>
                    </a:lnTo>
                    <a:cubicBezTo>
                      <a:pt x="20" y="166"/>
                      <a:pt x="31" y="196"/>
                      <a:pt x="54" y="217"/>
                    </a:cubicBezTo>
                    <a:lnTo>
                      <a:pt x="54" y="217"/>
                    </a:lnTo>
                    <a:cubicBezTo>
                      <a:pt x="76" y="239"/>
                      <a:pt x="104" y="251"/>
                      <a:pt x="135" y="251"/>
                    </a:cubicBezTo>
                    <a:lnTo>
                      <a:pt x="968" y="251"/>
                    </a:lnTo>
                    <a:lnTo>
                      <a:pt x="968" y="251"/>
                    </a:lnTo>
                    <a:cubicBezTo>
                      <a:pt x="999" y="251"/>
                      <a:pt x="1028" y="239"/>
                      <a:pt x="1049" y="217"/>
                    </a:cubicBezTo>
                    <a:lnTo>
                      <a:pt x="1049" y="217"/>
                    </a:lnTo>
                    <a:cubicBezTo>
                      <a:pt x="1071" y="196"/>
                      <a:pt x="1083" y="166"/>
                      <a:pt x="1083" y="136"/>
                    </a:cubicBezTo>
                    <a:lnTo>
                      <a:pt x="1083" y="136"/>
                    </a:lnTo>
                    <a:cubicBezTo>
                      <a:pt x="1083" y="105"/>
                      <a:pt x="1071" y="75"/>
                      <a:pt x="1049" y="54"/>
                    </a:cubicBezTo>
                    <a:lnTo>
                      <a:pt x="1049" y="54"/>
                    </a:lnTo>
                    <a:cubicBezTo>
                      <a:pt x="1028" y="32"/>
                      <a:pt x="999" y="20"/>
                      <a:pt x="968" y="20"/>
                    </a:cubicBezTo>
                    <a:lnTo>
                      <a:pt x="135" y="20"/>
                    </a:lnTo>
                    <a:close/>
                    <a:moveTo>
                      <a:pt x="968" y="271"/>
                    </a:moveTo>
                    <a:lnTo>
                      <a:pt x="135" y="271"/>
                    </a:lnTo>
                    <a:lnTo>
                      <a:pt x="135" y="271"/>
                    </a:lnTo>
                    <a:cubicBezTo>
                      <a:pt x="99" y="271"/>
                      <a:pt x="65" y="257"/>
                      <a:pt x="39" y="232"/>
                    </a:cubicBezTo>
                    <a:lnTo>
                      <a:pt x="39" y="232"/>
                    </a:lnTo>
                    <a:cubicBezTo>
                      <a:pt x="13" y="206"/>
                      <a:pt x="0" y="171"/>
                      <a:pt x="0" y="136"/>
                    </a:cubicBezTo>
                    <a:lnTo>
                      <a:pt x="0" y="136"/>
                    </a:lnTo>
                    <a:cubicBezTo>
                      <a:pt x="0" y="99"/>
                      <a:pt x="13" y="65"/>
                      <a:pt x="39" y="40"/>
                    </a:cubicBezTo>
                    <a:lnTo>
                      <a:pt x="39" y="40"/>
                    </a:lnTo>
                    <a:cubicBezTo>
                      <a:pt x="65" y="13"/>
                      <a:pt x="99" y="0"/>
                      <a:pt x="135" y="0"/>
                    </a:cubicBezTo>
                    <a:lnTo>
                      <a:pt x="968" y="0"/>
                    </a:lnTo>
                    <a:lnTo>
                      <a:pt x="968" y="0"/>
                    </a:lnTo>
                    <a:cubicBezTo>
                      <a:pt x="1004" y="0"/>
                      <a:pt x="1038" y="13"/>
                      <a:pt x="1064" y="40"/>
                    </a:cubicBezTo>
                    <a:lnTo>
                      <a:pt x="1064" y="40"/>
                    </a:lnTo>
                    <a:cubicBezTo>
                      <a:pt x="1089" y="65"/>
                      <a:pt x="1104" y="99"/>
                      <a:pt x="1104" y="136"/>
                    </a:cubicBezTo>
                    <a:lnTo>
                      <a:pt x="1104" y="136"/>
                    </a:lnTo>
                    <a:cubicBezTo>
                      <a:pt x="1104" y="171"/>
                      <a:pt x="1089" y="206"/>
                      <a:pt x="1064" y="232"/>
                    </a:cubicBezTo>
                    <a:lnTo>
                      <a:pt x="1064" y="232"/>
                    </a:lnTo>
                    <a:cubicBezTo>
                      <a:pt x="1038" y="257"/>
                      <a:pt x="1004" y="271"/>
                      <a:pt x="968" y="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31D84B59-A096-4668-84FB-83CB8B804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2335" y="6892913"/>
                <a:ext cx="1954116" cy="278404"/>
              </a:xfrm>
              <a:custGeom>
                <a:avLst/>
                <a:gdLst>
                  <a:gd name="connsiteX0" fmla="*/ 8802 w 1954116"/>
                  <a:gd name="connsiteY0" fmla="*/ 259889 h 278404"/>
                  <a:gd name="connsiteX1" fmla="*/ 1944433 w 1954116"/>
                  <a:gd name="connsiteY1" fmla="*/ 259889 h 278404"/>
                  <a:gd name="connsiteX2" fmla="*/ 1954116 w 1954116"/>
                  <a:gd name="connsiteY2" fmla="*/ 268706 h 278404"/>
                  <a:gd name="connsiteX3" fmla="*/ 1944433 w 1954116"/>
                  <a:gd name="connsiteY3" fmla="*/ 278404 h 278404"/>
                  <a:gd name="connsiteX4" fmla="*/ 8802 w 1954116"/>
                  <a:gd name="connsiteY4" fmla="*/ 278404 h 278404"/>
                  <a:gd name="connsiteX5" fmla="*/ 0 w 1954116"/>
                  <a:gd name="connsiteY5" fmla="*/ 268706 h 278404"/>
                  <a:gd name="connsiteX6" fmla="*/ 8802 w 1954116"/>
                  <a:gd name="connsiteY6" fmla="*/ 259889 h 278404"/>
                  <a:gd name="connsiteX7" fmla="*/ 8802 w 1954116"/>
                  <a:gd name="connsiteY7" fmla="*/ 0 h 278404"/>
                  <a:gd name="connsiteX8" fmla="*/ 1944433 w 1954116"/>
                  <a:gd name="connsiteY8" fmla="*/ 0 h 278404"/>
                  <a:gd name="connsiteX9" fmla="*/ 1954116 w 1954116"/>
                  <a:gd name="connsiteY9" fmla="*/ 9697 h 278404"/>
                  <a:gd name="connsiteX10" fmla="*/ 1944433 w 1954116"/>
                  <a:gd name="connsiteY10" fmla="*/ 18512 h 278404"/>
                  <a:gd name="connsiteX11" fmla="*/ 8802 w 1954116"/>
                  <a:gd name="connsiteY11" fmla="*/ 18512 h 278404"/>
                  <a:gd name="connsiteX12" fmla="*/ 0 w 1954116"/>
                  <a:gd name="connsiteY12" fmla="*/ 9697 h 278404"/>
                  <a:gd name="connsiteX13" fmla="*/ 8802 w 1954116"/>
                  <a:gd name="connsiteY13" fmla="*/ 0 h 278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54116" h="278404">
                    <a:moveTo>
                      <a:pt x="8802" y="259889"/>
                    </a:moveTo>
                    <a:lnTo>
                      <a:pt x="1944433" y="259889"/>
                    </a:lnTo>
                    <a:cubicBezTo>
                      <a:pt x="1949715" y="259889"/>
                      <a:pt x="1954116" y="264297"/>
                      <a:pt x="1954116" y="268706"/>
                    </a:cubicBezTo>
                    <a:cubicBezTo>
                      <a:pt x="1954116" y="273114"/>
                      <a:pt x="1949715" y="278404"/>
                      <a:pt x="1944433" y="278404"/>
                    </a:cubicBezTo>
                    <a:lnTo>
                      <a:pt x="8802" y="278404"/>
                    </a:lnTo>
                    <a:cubicBezTo>
                      <a:pt x="3521" y="278404"/>
                      <a:pt x="0" y="273114"/>
                      <a:pt x="0" y="268706"/>
                    </a:cubicBezTo>
                    <a:cubicBezTo>
                      <a:pt x="0" y="264297"/>
                      <a:pt x="3521" y="259889"/>
                      <a:pt x="8802" y="259889"/>
                    </a:cubicBezTo>
                    <a:close/>
                    <a:moveTo>
                      <a:pt x="8802" y="0"/>
                    </a:moveTo>
                    <a:lnTo>
                      <a:pt x="1944433" y="0"/>
                    </a:lnTo>
                    <a:cubicBezTo>
                      <a:pt x="1949715" y="0"/>
                      <a:pt x="1954116" y="4407"/>
                      <a:pt x="1954116" y="9697"/>
                    </a:cubicBezTo>
                    <a:cubicBezTo>
                      <a:pt x="1954116" y="14104"/>
                      <a:pt x="1949715" y="18512"/>
                      <a:pt x="1944433" y="18512"/>
                    </a:cubicBezTo>
                    <a:lnTo>
                      <a:pt x="8802" y="18512"/>
                    </a:lnTo>
                    <a:cubicBezTo>
                      <a:pt x="3521" y="18512"/>
                      <a:pt x="0" y="14104"/>
                      <a:pt x="0" y="9697"/>
                    </a:cubicBezTo>
                    <a:cubicBezTo>
                      <a:pt x="0" y="4407"/>
                      <a:pt x="3521" y="0"/>
                      <a:pt x="88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53FB935B-4C7A-4CF3-8D51-1C449C897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2335" y="8126422"/>
                <a:ext cx="1954116" cy="278361"/>
              </a:xfrm>
              <a:custGeom>
                <a:avLst/>
                <a:gdLst>
                  <a:gd name="connsiteX0" fmla="*/ 8802 w 1954116"/>
                  <a:gd name="connsiteY0" fmla="*/ 259889 h 278361"/>
                  <a:gd name="connsiteX1" fmla="*/ 1944433 w 1954116"/>
                  <a:gd name="connsiteY1" fmla="*/ 259889 h 278361"/>
                  <a:gd name="connsiteX2" fmla="*/ 1954116 w 1954116"/>
                  <a:gd name="connsiteY2" fmla="*/ 268202 h 278361"/>
                  <a:gd name="connsiteX3" fmla="*/ 1944433 w 1954116"/>
                  <a:gd name="connsiteY3" fmla="*/ 278361 h 278361"/>
                  <a:gd name="connsiteX4" fmla="*/ 8802 w 1954116"/>
                  <a:gd name="connsiteY4" fmla="*/ 278361 h 278361"/>
                  <a:gd name="connsiteX5" fmla="*/ 0 w 1954116"/>
                  <a:gd name="connsiteY5" fmla="*/ 268202 h 278361"/>
                  <a:gd name="connsiteX6" fmla="*/ 8802 w 1954116"/>
                  <a:gd name="connsiteY6" fmla="*/ 259889 h 278361"/>
                  <a:gd name="connsiteX7" fmla="*/ 8802 w 1954116"/>
                  <a:gd name="connsiteY7" fmla="*/ 0 h 278361"/>
                  <a:gd name="connsiteX8" fmla="*/ 1944433 w 1954116"/>
                  <a:gd name="connsiteY8" fmla="*/ 0 h 278361"/>
                  <a:gd name="connsiteX9" fmla="*/ 1954116 w 1954116"/>
                  <a:gd name="connsiteY9" fmla="*/ 10159 h 278361"/>
                  <a:gd name="connsiteX10" fmla="*/ 1944433 w 1954116"/>
                  <a:gd name="connsiteY10" fmla="*/ 18470 h 278361"/>
                  <a:gd name="connsiteX11" fmla="*/ 8802 w 1954116"/>
                  <a:gd name="connsiteY11" fmla="*/ 18470 h 278361"/>
                  <a:gd name="connsiteX12" fmla="*/ 0 w 1954116"/>
                  <a:gd name="connsiteY12" fmla="*/ 10159 h 278361"/>
                  <a:gd name="connsiteX13" fmla="*/ 8802 w 1954116"/>
                  <a:gd name="connsiteY13" fmla="*/ 0 h 278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54116" h="278361">
                    <a:moveTo>
                      <a:pt x="8802" y="259889"/>
                    </a:moveTo>
                    <a:lnTo>
                      <a:pt x="1944433" y="259889"/>
                    </a:lnTo>
                    <a:cubicBezTo>
                      <a:pt x="1949715" y="259889"/>
                      <a:pt x="1954116" y="263583"/>
                      <a:pt x="1954116" y="268202"/>
                    </a:cubicBezTo>
                    <a:cubicBezTo>
                      <a:pt x="1954116" y="273743"/>
                      <a:pt x="1949715" y="278361"/>
                      <a:pt x="1944433" y="278361"/>
                    </a:cubicBezTo>
                    <a:lnTo>
                      <a:pt x="8802" y="278361"/>
                    </a:lnTo>
                    <a:cubicBezTo>
                      <a:pt x="3521" y="278361"/>
                      <a:pt x="0" y="273743"/>
                      <a:pt x="0" y="268202"/>
                    </a:cubicBezTo>
                    <a:cubicBezTo>
                      <a:pt x="0" y="263583"/>
                      <a:pt x="3521" y="259889"/>
                      <a:pt x="8802" y="259889"/>
                    </a:cubicBezTo>
                    <a:close/>
                    <a:moveTo>
                      <a:pt x="8802" y="0"/>
                    </a:moveTo>
                    <a:lnTo>
                      <a:pt x="1944433" y="0"/>
                    </a:lnTo>
                    <a:cubicBezTo>
                      <a:pt x="1949715" y="0"/>
                      <a:pt x="1954116" y="3694"/>
                      <a:pt x="1954116" y="10159"/>
                    </a:cubicBezTo>
                    <a:cubicBezTo>
                      <a:pt x="1954116" y="14776"/>
                      <a:pt x="1949715" y="18470"/>
                      <a:pt x="1944433" y="18470"/>
                    </a:cubicBezTo>
                    <a:lnTo>
                      <a:pt x="8802" y="18470"/>
                    </a:lnTo>
                    <a:cubicBezTo>
                      <a:pt x="3521" y="18470"/>
                      <a:pt x="0" y="14776"/>
                      <a:pt x="0" y="10159"/>
                    </a:cubicBezTo>
                    <a:cubicBezTo>
                      <a:pt x="0" y="3694"/>
                      <a:pt x="3521" y="0"/>
                      <a:pt x="88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56">
                <a:extLst>
                  <a:ext uri="{FF2B5EF4-FFF2-40B4-BE49-F238E27FC236}">
                    <a16:creationId xmlns:a16="http://schemas.microsoft.com/office/drawing/2014/main" id="{AFF11B93-B65C-45A8-B86F-F9BF1FF9C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2335" y="9778859"/>
                <a:ext cx="1954996" cy="19394"/>
              </a:xfrm>
              <a:custGeom>
                <a:avLst/>
                <a:gdLst>
                  <a:gd name="T0" fmla="*/ 2209 w 2221"/>
                  <a:gd name="T1" fmla="*/ 20 h 21"/>
                  <a:gd name="T2" fmla="*/ 10 w 2221"/>
                  <a:gd name="T3" fmla="*/ 20 h 21"/>
                  <a:gd name="T4" fmla="*/ 10 w 2221"/>
                  <a:gd name="T5" fmla="*/ 20 h 21"/>
                  <a:gd name="T6" fmla="*/ 0 w 2221"/>
                  <a:gd name="T7" fmla="*/ 9 h 21"/>
                  <a:gd name="T8" fmla="*/ 0 w 2221"/>
                  <a:gd name="T9" fmla="*/ 9 h 21"/>
                  <a:gd name="T10" fmla="*/ 10 w 2221"/>
                  <a:gd name="T11" fmla="*/ 0 h 21"/>
                  <a:gd name="T12" fmla="*/ 2209 w 2221"/>
                  <a:gd name="T13" fmla="*/ 0 h 21"/>
                  <a:gd name="T14" fmla="*/ 2209 w 2221"/>
                  <a:gd name="T15" fmla="*/ 0 h 21"/>
                  <a:gd name="T16" fmla="*/ 2220 w 2221"/>
                  <a:gd name="T17" fmla="*/ 9 h 21"/>
                  <a:gd name="T18" fmla="*/ 2220 w 2221"/>
                  <a:gd name="T19" fmla="*/ 9 h 21"/>
                  <a:gd name="T20" fmla="*/ 2209 w 2221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21" h="21">
                    <a:moveTo>
                      <a:pt x="2209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209" y="0"/>
                    </a:lnTo>
                    <a:lnTo>
                      <a:pt x="2209" y="0"/>
                    </a:lnTo>
                    <a:cubicBezTo>
                      <a:pt x="2215" y="0"/>
                      <a:pt x="2220" y="4"/>
                      <a:pt x="2220" y="9"/>
                    </a:cubicBezTo>
                    <a:lnTo>
                      <a:pt x="2220" y="9"/>
                    </a:lnTo>
                    <a:cubicBezTo>
                      <a:pt x="2220" y="15"/>
                      <a:pt x="2215" y="20"/>
                      <a:pt x="2209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57">
                <a:extLst>
                  <a:ext uri="{FF2B5EF4-FFF2-40B4-BE49-F238E27FC236}">
                    <a16:creationId xmlns:a16="http://schemas.microsoft.com/office/drawing/2014/main" id="{7C71409C-492B-4DF1-ACA5-7533AE3AD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42" y="6633021"/>
                <a:ext cx="865009" cy="589602"/>
              </a:xfrm>
              <a:custGeom>
                <a:avLst/>
                <a:gdLst>
                  <a:gd name="T0" fmla="*/ 825 w 982"/>
                  <a:gd name="T1" fmla="*/ 670 h 671"/>
                  <a:gd name="T2" fmla="*/ 490 w 982"/>
                  <a:gd name="T3" fmla="*/ 670 h 671"/>
                  <a:gd name="T4" fmla="*/ 156 w 982"/>
                  <a:gd name="T5" fmla="*/ 670 h 671"/>
                  <a:gd name="T6" fmla="*/ 156 w 982"/>
                  <a:gd name="T7" fmla="*/ 670 h 671"/>
                  <a:gd name="T8" fmla="*/ 46 w 982"/>
                  <a:gd name="T9" fmla="*/ 625 h 671"/>
                  <a:gd name="T10" fmla="*/ 46 w 982"/>
                  <a:gd name="T11" fmla="*/ 625 h 671"/>
                  <a:gd name="T12" fmla="*/ 0 w 982"/>
                  <a:gd name="T13" fmla="*/ 514 h 671"/>
                  <a:gd name="T14" fmla="*/ 0 w 982"/>
                  <a:gd name="T15" fmla="*/ 335 h 671"/>
                  <a:gd name="T16" fmla="*/ 0 w 982"/>
                  <a:gd name="T17" fmla="*/ 157 h 671"/>
                  <a:gd name="T18" fmla="*/ 0 w 982"/>
                  <a:gd name="T19" fmla="*/ 157 h 671"/>
                  <a:gd name="T20" fmla="*/ 46 w 982"/>
                  <a:gd name="T21" fmla="*/ 46 h 671"/>
                  <a:gd name="T22" fmla="*/ 46 w 982"/>
                  <a:gd name="T23" fmla="*/ 46 h 671"/>
                  <a:gd name="T24" fmla="*/ 156 w 982"/>
                  <a:gd name="T25" fmla="*/ 0 h 671"/>
                  <a:gd name="T26" fmla="*/ 490 w 982"/>
                  <a:gd name="T27" fmla="*/ 0 h 671"/>
                  <a:gd name="T28" fmla="*/ 825 w 982"/>
                  <a:gd name="T29" fmla="*/ 0 h 671"/>
                  <a:gd name="T30" fmla="*/ 825 w 982"/>
                  <a:gd name="T31" fmla="*/ 0 h 671"/>
                  <a:gd name="T32" fmla="*/ 935 w 982"/>
                  <a:gd name="T33" fmla="*/ 46 h 671"/>
                  <a:gd name="T34" fmla="*/ 935 w 982"/>
                  <a:gd name="T35" fmla="*/ 46 h 671"/>
                  <a:gd name="T36" fmla="*/ 981 w 982"/>
                  <a:gd name="T37" fmla="*/ 157 h 671"/>
                  <a:gd name="T38" fmla="*/ 981 w 982"/>
                  <a:gd name="T39" fmla="*/ 335 h 671"/>
                  <a:gd name="T40" fmla="*/ 981 w 982"/>
                  <a:gd name="T41" fmla="*/ 514 h 671"/>
                  <a:gd name="T42" fmla="*/ 981 w 982"/>
                  <a:gd name="T43" fmla="*/ 514 h 671"/>
                  <a:gd name="T44" fmla="*/ 935 w 982"/>
                  <a:gd name="T45" fmla="*/ 625 h 671"/>
                  <a:gd name="T46" fmla="*/ 935 w 982"/>
                  <a:gd name="T47" fmla="*/ 625 h 671"/>
                  <a:gd name="T48" fmla="*/ 825 w 982"/>
                  <a:gd name="T49" fmla="*/ 67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2" h="671">
                    <a:moveTo>
                      <a:pt x="825" y="670"/>
                    </a:moveTo>
                    <a:lnTo>
                      <a:pt x="490" y="670"/>
                    </a:lnTo>
                    <a:lnTo>
                      <a:pt x="156" y="670"/>
                    </a:lnTo>
                    <a:lnTo>
                      <a:pt x="156" y="670"/>
                    </a:lnTo>
                    <a:cubicBezTo>
                      <a:pt x="113" y="670"/>
                      <a:pt x="74" y="653"/>
                      <a:pt x="46" y="625"/>
                    </a:cubicBezTo>
                    <a:lnTo>
                      <a:pt x="46" y="625"/>
                    </a:lnTo>
                    <a:cubicBezTo>
                      <a:pt x="17" y="596"/>
                      <a:pt x="0" y="558"/>
                      <a:pt x="0" y="514"/>
                    </a:cubicBezTo>
                    <a:lnTo>
                      <a:pt x="0" y="335"/>
                    </a:lnTo>
                    <a:lnTo>
                      <a:pt x="0" y="157"/>
                    </a:lnTo>
                    <a:lnTo>
                      <a:pt x="0" y="157"/>
                    </a:lnTo>
                    <a:cubicBezTo>
                      <a:pt x="0" y="113"/>
                      <a:pt x="17" y="74"/>
                      <a:pt x="46" y="46"/>
                    </a:cubicBezTo>
                    <a:lnTo>
                      <a:pt x="46" y="46"/>
                    </a:lnTo>
                    <a:cubicBezTo>
                      <a:pt x="74" y="18"/>
                      <a:pt x="113" y="0"/>
                      <a:pt x="156" y="0"/>
                    </a:cubicBezTo>
                    <a:lnTo>
                      <a:pt x="490" y="0"/>
                    </a:lnTo>
                    <a:lnTo>
                      <a:pt x="825" y="0"/>
                    </a:lnTo>
                    <a:lnTo>
                      <a:pt x="825" y="0"/>
                    </a:lnTo>
                    <a:cubicBezTo>
                      <a:pt x="868" y="0"/>
                      <a:pt x="907" y="18"/>
                      <a:pt x="935" y="46"/>
                    </a:cubicBezTo>
                    <a:lnTo>
                      <a:pt x="935" y="46"/>
                    </a:lnTo>
                    <a:cubicBezTo>
                      <a:pt x="963" y="74"/>
                      <a:pt x="981" y="113"/>
                      <a:pt x="981" y="157"/>
                    </a:cubicBezTo>
                    <a:lnTo>
                      <a:pt x="981" y="335"/>
                    </a:lnTo>
                    <a:lnTo>
                      <a:pt x="981" y="514"/>
                    </a:lnTo>
                    <a:lnTo>
                      <a:pt x="981" y="514"/>
                    </a:lnTo>
                    <a:cubicBezTo>
                      <a:pt x="981" y="558"/>
                      <a:pt x="963" y="596"/>
                      <a:pt x="935" y="625"/>
                    </a:cubicBezTo>
                    <a:lnTo>
                      <a:pt x="935" y="625"/>
                    </a:lnTo>
                    <a:cubicBezTo>
                      <a:pt x="907" y="653"/>
                      <a:pt x="868" y="670"/>
                      <a:pt x="825" y="6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58">
                <a:extLst>
                  <a:ext uri="{FF2B5EF4-FFF2-40B4-BE49-F238E27FC236}">
                    <a16:creationId xmlns:a16="http://schemas.microsoft.com/office/drawing/2014/main" id="{955643AF-2C23-494D-AAAA-56213FAA8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6584" y="6625263"/>
                <a:ext cx="880525" cy="608998"/>
              </a:xfrm>
              <a:custGeom>
                <a:avLst/>
                <a:gdLst>
                  <a:gd name="T0" fmla="*/ 166 w 1002"/>
                  <a:gd name="T1" fmla="*/ 20 h 691"/>
                  <a:gd name="T2" fmla="*/ 166 w 1002"/>
                  <a:gd name="T3" fmla="*/ 20 h 691"/>
                  <a:gd name="T4" fmla="*/ 63 w 1002"/>
                  <a:gd name="T5" fmla="*/ 64 h 691"/>
                  <a:gd name="T6" fmla="*/ 63 w 1002"/>
                  <a:gd name="T7" fmla="*/ 64 h 691"/>
                  <a:gd name="T8" fmla="*/ 20 w 1002"/>
                  <a:gd name="T9" fmla="*/ 167 h 691"/>
                  <a:gd name="T10" fmla="*/ 20 w 1002"/>
                  <a:gd name="T11" fmla="*/ 524 h 691"/>
                  <a:gd name="T12" fmla="*/ 20 w 1002"/>
                  <a:gd name="T13" fmla="*/ 524 h 691"/>
                  <a:gd name="T14" fmla="*/ 63 w 1002"/>
                  <a:gd name="T15" fmla="*/ 627 h 691"/>
                  <a:gd name="T16" fmla="*/ 63 w 1002"/>
                  <a:gd name="T17" fmla="*/ 627 h 691"/>
                  <a:gd name="T18" fmla="*/ 166 w 1002"/>
                  <a:gd name="T19" fmla="*/ 671 h 691"/>
                  <a:gd name="T20" fmla="*/ 835 w 1002"/>
                  <a:gd name="T21" fmla="*/ 671 h 691"/>
                  <a:gd name="T22" fmla="*/ 835 w 1002"/>
                  <a:gd name="T23" fmla="*/ 671 h 691"/>
                  <a:gd name="T24" fmla="*/ 938 w 1002"/>
                  <a:gd name="T25" fmla="*/ 627 h 691"/>
                  <a:gd name="T26" fmla="*/ 938 w 1002"/>
                  <a:gd name="T27" fmla="*/ 627 h 691"/>
                  <a:gd name="T28" fmla="*/ 980 w 1002"/>
                  <a:gd name="T29" fmla="*/ 524 h 691"/>
                  <a:gd name="T30" fmla="*/ 980 w 1002"/>
                  <a:gd name="T31" fmla="*/ 167 h 691"/>
                  <a:gd name="T32" fmla="*/ 980 w 1002"/>
                  <a:gd name="T33" fmla="*/ 167 h 691"/>
                  <a:gd name="T34" fmla="*/ 938 w 1002"/>
                  <a:gd name="T35" fmla="*/ 64 h 691"/>
                  <a:gd name="T36" fmla="*/ 938 w 1002"/>
                  <a:gd name="T37" fmla="*/ 64 h 691"/>
                  <a:gd name="T38" fmla="*/ 835 w 1002"/>
                  <a:gd name="T39" fmla="*/ 20 h 691"/>
                  <a:gd name="T40" fmla="*/ 166 w 1002"/>
                  <a:gd name="T41" fmla="*/ 20 h 691"/>
                  <a:gd name="T42" fmla="*/ 835 w 1002"/>
                  <a:gd name="T43" fmla="*/ 690 h 691"/>
                  <a:gd name="T44" fmla="*/ 166 w 1002"/>
                  <a:gd name="T45" fmla="*/ 690 h 691"/>
                  <a:gd name="T46" fmla="*/ 166 w 1002"/>
                  <a:gd name="T47" fmla="*/ 690 h 691"/>
                  <a:gd name="T48" fmla="*/ 48 w 1002"/>
                  <a:gd name="T49" fmla="*/ 642 h 691"/>
                  <a:gd name="T50" fmla="*/ 48 w 1002"/>
                  <a:gd name="T51" fmla="*/ 642 h 691"/>
                  <a:gd name="T52" fmla="*/ 0 w 1002"/>
                  <a:gd name="T53" fmla="*/ 524 h 691"/>
                  <a:gd name="T54" fmla="*/ 0 w 1002"/>
                  <a:gd name="T55" fmla="*/ 167 h 691"/>
                  <a:gd name="T56" fmla="*/ 0 w 1002"/>
                  <a:gd name="T57" fmla="*/ 167 h 691"/>
                  <a:gd name="T58" fmla="*/ 48 w 1002"/>
                  <a:gd name="T59" fmla="*/ 49 h 691"/>
                  <a:gd name="T60" fmla="*/ 48 w 1002"/>
                  <a:gd name="T61" fmla="*/ 49 h 691"/>
                  <a:gd name="T62" fmla="*/ 166 w 1002"/>
                  <a:gd name="T63" fmla="*/ 0 h 691"/>
                  <a:gd name="T64" fmla="*/ 835 w 1002"/>
                  <a:gd name="T65" fmla="*/ 0 h 691"/>
                  <a:gd name="T66" fmla="*/ 835 w 1002"/>
                  <a:gd name="T67" fmla="*/ 0 h 691"/>
                  <a:gd name="T68" fmla="*/ 952 w 1002"/>
                  <a:gd name="T69" fmla="*/ 49 h 691"/>
                  <a:gd name="T70" fmla="*/ 952 w 1002"/>
                  <a:gd name="T71" fmla="*/ 49 h 691"/>
                  <a:gd name="T72" fmla="*/ 1001 w 1002"/>
                  <a:gd name="T73" fmla="*/ 167 h 691"/>
                  <a:gd name="T74" fmla="*/ 1001 w 1002"/>
                  <a:gd name="T75" fmla="*/ 524 h 691"/>
                  <a:gd name="T76" fmla="*/ 1001 w 1002"/>
                  <a:gd name="T77" fmla="*/ 524 h 691"/>
                  <a:gd name="T78" fmla="*/ 952 w 1002"/>
                  <a:gd name="T79" fmla="*/ 642 h 691"/>
                  <a:gd name="T80" fmla="*/ 952 w 1002"/>
                  <a:gd name="T81" fmla="*/ 642 h 691"/>
                  <a:gd name="T82" fmla="*/ 835 w 1002"/>
                  <a:gd name="T83" fmla="*/ 69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02" h="691">
                    <a:moveTo>
                      <a:pt x="166" y="20"/>
                    </a:moveTo>
                    <a:lnTo>
                      <a:pt x="166" y="20"/>
                    </a:lnTo>
                    <a:cubicBezTo>
                      <a:pt x="127" y="20"/>
                      <a:pt x="91" y="36"/>
                      <a:pt x="63" y="64"/>
                    </a:cubicBezTo>
                    <a:lnTo>
                      <a:pt x="63" y="64"/>
                    </a:lnTo>
                    <a:cubicBezTo>
                      <a:pt x="35" y="90"/>
                      <a:pt x="20" y="127"/>
                      <a:pt x="20" y="167"/>
                    </a:cubicBezTo>
                    <a:lnTo>
                      <a:pt x="20" y="524"/>
                    </a:lnTo>
                    <a:lnTo>
                      <a:pt x="20" y="524"/>
                    </a:lnTo>
                    <a:cubicBezTo>
                      <a:pt x="20" y="563"/>
                      <a:pt x="35" y="600"/>
                      <a:pt x="63" y="627"/>
                    </a:cubicBezTo>
                    <a:lnTo>
                      <a:pt x="63" y="627"/>
                    </a:lnTo>
                    <a:cubicBezTo>
                      <a:pt x="91" y="655"/>
                      <a:pt x="127" y="671"/>
                      <a:pt x="166" y="671"/>
                    </a:cubicBezTo>
                    <a:lnTo>
                      <a:pt x="835" y="671"/>
                    </a:lnTo>
                    <a:lnTo>
                      <a:pt x="835" y="671"/>
                    </a:lnTo>
                    <a:cubicBezTo>
                      <a:pt x="874" y="671"/>
                      <a:pt x="910" y="655"/>
                      <a:pt x="938" y="627"/>
                    </a:cubicBezTo>
                    <a:lnTo>
                      <a:pt x="938" y="627"/>
                    </a:lnTo>
                    <a:cubicBezTo>
                      <a:pt x="966" y="600"/>
                      <a:pt x="980" y="563"/>
                      <a:pt x="980" y="524"/>
                    </a:cubicBezTo>
                    <a:lnTo>
                      <a:pt x="980" y="167"/>
                    </a:lnTo>
                    <a:lnTo>
                      <a:pt x="980" y="167"/>
                    </a:lnTo>
                    <a:cubicBezTo>
                      <a:pt x="980" y="127"/>
                      <a:pt x="966" y="90"/>
                      <a:pt x="938" y="64"/>
                    </a:cubicBezTo>
                    <a:lnTo>
                      <a:pt x="938" y="64"/>
                    </a:lnTo>
                    <a:cubicBezTo>
                      <a:pt x="910" y="36"/>
                      <a:pt x="874" y="20"/>
                      <a:pt x="835" y="20"/>
                    </a:cubicBezTo>
                    <a:lnTo>
                      <a:pt x="166" y="20"/>
                    </a:lnTo>
                    <a:close/>
                    <a:moveTo>
                      <a:pt x="835" y="690"/>
                    </a:moveTo>
                    <a:lnTo>
                      <a:pt x="166" y="690"/>
                    </a:lnTo>
                    <a:lnTo>
                      <a:pt x="166" y="690"/>
                    </a:lnTo>
                    <a:cubicBezTo>
                      <a:pt x="122" y="690"/>
                      <a:pt x="80" y="673"/>
                      <a:pt x="48" y="642"/>
                    </a:cubicBezTo>
                    <a:lnTo>
                      <a:pt x="48" y="642"/>
                    </a:lnTo>
                    <a:cubicBezTo>
                      <a:pt x="17" y="611"/>
                      <a:pt x="0" y="568"/>
                      <a:pt x="0" y="524"/>
                    </a:cubicBezTo>
                    <a:lnTo>
                      <a:pt x="0" y="167"/>
                    </a:lnTo>
                    <a:lnTo>
                      <a:pt x="0" y="167"/>
                    </a:lnTo>
                    <a:cubicBezTo>
                      <a:pt x="0" y="122"/>
                      <a:pt x="17" y="80"/>
                      <a:pt x="48" y="49"/>
                    </a:cubicBezTo>
                    <a:lnTo>
                      <a:pt x="48" y="49"/>
                    </a:lnTo>
                    <a:cubicBezTo>
                      <a:pt x="80" y="18"/>
                      <a:pt x="122" y="0"/>
                      <a:pt x="166" y="0"/>
                    </a:cubicBezTo>
                    <a:lnTo>
                      <a:pt x="835" y="0"/>
                    </a:lnTo>
                    <a:lnTo>
                      <a:pt x="835" y="0"/>
                    </a:lnTo>
                    <a:cubicBezTo>
                      <a:pt x="879" y="0"/>
                      <a:pt x="921" y="18"/>
                      <a:pt x="952" y="49"/>
                    </a:cubicBezTo>
                    <a:lnTo>
                      <a:pt x="952" y="49"/>
                    </a:lnTo>
                    <a:cubicBezTo>
                      <a:pt x="984" y="80"/>
                      <a:pt x="1001" y="122"/>
                      <a:pt x="1001" y="167"/>
                    </a:cubicBezTo>
                    <a:lnTo>
                      <a:pt x="1001" y="524"/>
                    </a:lnTo>
                    <a:lnTo>
                      <a:pt x="1001" y="524"/>
                    </a:lnTo>
                    <a:cubicBezTo>
                      <a:pt x="1001" y="569"/>
                      <a:pt x="984" y="611"/>
                      <a:pt x="952" y="642"/>
                    </a:cubicBezTo>
                    <a:lnTo>
                      <a:pt x="952" y="642"/>
                    </a:lnTo>
                    <a:cubicBezTo>
                      <a:pt x="921" y="673"/>
                      <a:pt x="879" y="690"/>
                      <a:pt x="835" y="6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490DACDD-0DBB-41AF-93FA-3EE3AF25B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332" y="6726872"/>
                <a:ext cx="870280" cy="467716"/>
              </a:xfrm>
              <a:custGeom>
                <a:avLst/>
                <a:gdLst>
                  <a:gd name="connsiteX0" fmla="*/ 2729 w 870280"/>
                  <a:gd name="connsiteY0" fmla="*/ 1879 h 467716"/>
                  <a:gd name="connsiteX1" fmla="*/ 15769 w 870280"/>
                  <a:gd name="connsiteY1" fmla="*/ 2757 h 467716"/>
                  <a:gd name="connsiteX2" fmla="*/ 434766 w 870280"/>
                  <a:gd name="connsiteY2" fmla="*/ 166113 h 467716"/>
                  <a:gd name="connsiteX3" fmla="*/ 748580 w 870280"/>
                  <a:gd name="connsiteY3" fmla="*/ 85313 h 467716"/>
                  <a:gd name="connsiteX4" fmla="*/ 854633 w 870280"/>
                  <a:gd name="connsiteY4" fmla="*/ 2757 h 467716"/>
                  <a:gd name="connsiteX5" fmla="*/ 867673 w 870280"/>
                  <a:gd name="connsiteY5" fmla="*/ 1879 h 467716"/>
                  <a:gd name="connsiteX6" fmla="*/ 867673 w 870280"/>
                  <a:gd name="connsiteY6" fmla="*/ 15053 h 467716"/>
                  <a:gd name="connsiteX7" fmla="*/ 757273 w 870280"/>
                  <a:gd name="connsiteY7" fmla="*/ 100244 h 467716"/>
                  <a:gd name="connsiteX8" fmla="*/ 700036 w 870280"/>
                  <a:gd name="connsiteY8" fmla="*/ 129349 h 467716"/>
                  <a:gd name="connsiteX9" fmla="*/ 635712 w 870280"/>
                  <a:gd name="connsiteY9" fmla="*/ 153205 h 467716"/>
                  <a:gd name="connsiteX10" fmla="*/ 833579 w 870280"/>
                  <a:gd name="connsiteY10" fmla="*/ 453573 h 467716"/>
                  <a:gd name="connsiteX11" fmla="*/ 831814 w 870280"/>
                  <a:gd name="connsiteY11" fmla="*/ 465948 h 467716"/>
                  <a:gd name="connsiteX12" fmla="*/ 826521 w 870280"/>
                  <a:gd name="connsiteY12" fmla="*/ 467716 h 467716"/>
                  <a:gd name="connsiteX13" fmla="*/ 818580 w 870280"/>
                  <a:gd name="connsiteY13" fmla="*/ 463297 h 467716"/>
                  <a:gd name="connsiteX14" fmla="*/ 618595 w 870280"/>
                  <a:gd name="connsiteY14" fmla="*/ 158393 h 467716"/>
                  <a:gd name="connsiteX15" fmla="*/ 537967 w 870280"/>
                  <a:gd name="connsiteY15" fmla="*/ 176693 h 467716"/>
                  <a:gd name="connsiteX16" fmla="*/ 434766 w 870280"/>
                  <a:gd name="connsiteY16" fmla="*/ 184556 h 467716"/>
                  <a:gd name="connsiteX17" fmla="*/ 331688 w 870280"/>
                  <a:gd name="connsiteY17" fmla="*/ 176693 h 467716"/>
                  <a:gd name="connsiteX18" fmla="*/ 255852 w 870280"/>
                  <a:gd name="connsiteY18" fmla="*/ 159441 h 467716"/>
                  <a:gd name="connsiteX19" fmla="*/ 55688 w 870280"/>
                  <a:gd name="connsiteY19" fmla="*/ 463297 h 467716"/>
                  <a:gd name="connsiteX20" fmla="*/ 48629 w 870280"/>
                  <a:gd name="connsiteY20" fmla="*/ 467716 h 467716"/>
                  <a:gd name="connsiteX21" fmla="*/ 43336 w 870280"/>
                  <a:gd name="connsiteY21" fmla="*/ 465948 h 467716"/>
                  <a:gd name="connsiteX22" fmla="*/ 40689 w 870280"/>
                  <a:gd name="connsiteY22" fmla="*/ 453573 h 467716"/>
                  <a:gd name="connsiteX23" fmla="*/ 237691 w 870280"/>
                  <a:gd name="connsiteY23" fmla="*/ 154519 h 467716"/>
                  <a:gd name="connsiteX24" fmla="*/ 169864 w 870280"/>
                  <a:gd name="connsiteY24" fmla="*/ 129349 h 467716"/>
                  <a:gd name="connsiteX25" fmla="*/ 112260 w 870280"/>
                  <a:gd name="connsiteY25" fmla="*/ 100244 h 467716"/>
                  <a:gd name="connsiteX26" fmla="*/ 1860 w 870280"/>
                  <a:gd name="connsiteY26" fmla="*/ 15053 h 467716"/>
                  <a:gd name="connsiteX27" fmla="*/ 2729 w 870280"/>
                  <a:gd name="connsiteY27" fmla="*/ 1879 h 46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70280" h="467716">
                    <a:moveTo>
                      <a:pt x="2729" y="1879"/>
                    </a:moveTo>
                    <a:cubicBezTo>
                      <a:pt x="7076" y="-756"/>
                      <a:pt x="11422" y="-756"/>
                      <a:pt x="15769" y="2757"/>
                    </a:cubicBezTo>
                    <a:cubicBezTo>
                      <a:pt x="17507" y="4514"/>
                      <a:pt x="162679" y="166113"/>
                      <a:pt x="434766" y="166113"/>
                    </a:cubicBezTo>
                    <a:cubicBezTo>
                      <a:pt x="577330" y="166113"/>
                      <a:pt x="683383" y="123078"/>
                      <a:pt x="748580" y="85313"/>
                    </a:cubicBezTo>
                    <a:cubicBezTo>
                      <a:pt x="817254" y="44913"/>
                      <a:pt x="854633" y="3636"/>
                      <a:pt x="854633" y="2757"/>
                    </a:cubicBezTo>
                    <a:cubicBezTo>
                      <a:pt x="857241" y="-756"/>
                      <a:pt x="863326" y="-756"/>
                      <a:pt x="867673" y="1879"/>
                    </a:cubicBezTo>
                    <a:cubicBezTo>
                      <a:pt x="871150" y="4514"/>
                      <a:pt x="871150" y="10662"/>
                      <a:pt x="867673" y="15053"/>
                    </a:cubicBezTo>
                    <a:cubicBezTo>
                      <a:pt x="866803" y="16809"/>
                      <a:pt x="829424" y="58087"/>
                      <a:pt x="757273" y="100244"/>
                    </a:cubicBezTo>
                    <a:cubicBezTo>
                      <a:pt x="740974" y="109685"/>
                      <a:pt x="721849" y="119675"/>
                      <a:pt x="700036" y="129349"/>
                    </a:cubicBezTo>
                    <a:lnTo>
                      <a:pt x="635712" y="153205"/>
                    </a:lnTo>
                    <a:lnTo>
                      <a:pt x="833579" y="453573"/>
                    </a:lnTo>
                    <a:cubicBezTo>
                      <a:pt x="836226" y="457993"/>
                      <a:pt x="835344" y="463297"/>
                      <a:pt x="831814" y="465948"/>
                    </a:cubicBezTo>
                    <a:cubicBezTo>
                      <a:pt x="830050" y="467716"/>
                      <a:pt x="827403" y="467716"/>
                      <a:pt x="826521" y="467716"/>
                    </a:cubicBezTo>
                    <a:cubicBezTo>
                      <a:pt x="822992" y="467716"/>
                      <a:pt x="821227" y="465948"/>
                      <a:pt x="818580" y="463297"/>
                    </a:cubicBezTo>
                    <a:lnTo>
                      <a:pt x="618595" y="158393"/>
                    </a:lnTo>
                    <a:lnTo>
                      <a:pt x="537967" y="176693"/>
                    </a:lnTo>
                    <a:cubicBezTo>
                      <a:pt x="505939" y="181647"/>
                      <a:pt x="471494" y="184556"/>
                      <a:pt x="434766" y="184556"/>
                    </a:cubicBezTo>
                    <a:cubicBezTo>
                      <a:pt x="398039" y="184556"/>
                      <a:pt x="363648" y="181647"/>
                      <a:pt x="331688" y="176693"/>
                    </a:cubicBezTo>
                    <a:lnTo>
                      <a:pt x="255852" y="159441"/>
                    </a:lnTo>
                    <a:lnTo>
                      <a:pt x="55688" y="463297"/>
                    </a:lnTo>
                    <a:cubicBezTo>
                      <a:pt x="53923" y="465948"/>
                      <a:pt x="50394" y="467716"/>
                      <a:pt x="48629" y="467716"/>
                    </a:cubicBezTo>
                    <a:cubicBezTo>
                      <a:pt x="45983" y="467716"/>
                      <a:pt x="45100" y="467716"/>
                      <a:pt x="43336" y="465948"/>
                    </a:cubicBezTo>
                    <a:cubicBezTo>
                      <a:pt x="39807" y="463297"/>
                      <a:pt x="38042" y="457993"/>
                      <a:pt x="40689" y="453573"/>
                    </a:cubicBezTo>
                    <a:lnTo>
                      <a:pt x="237691" y="154519"/>
                    </a:lnTo>
                    <a:lnTo>
                      <a:pt x="169864" y="129349"/>
                    </a:lnTo>
                    <a:cubicBezTo>
                      <a:pt x="148009" y="119675"/>
                      <a:pt x="128776" y="109685"/>
                      <a:pt x="112260" y="100244"/>
                    </a:cubicBezTo>
                    <a:cubicBezTo>
                      <a:pt x="40978" y="58087"/>
                      <a:pt x="3599" y="16809"/>
                      <a:pt x="1860" y="15053"/>
                    </a:cubicBezTo>
                    <a:cubicBezTo>
                      <a:pt x="-748" y="10662"/>
                      <a:pt x="-748" y="4514"/>
                      <a:pt x="2729" y="18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62">
                <a:extLst>
                  <a:ext uri="{FF2B5EF4-FFF2-40B4-BE49-F238E27FC236}">
                    <a16:creationId xmlns:a16="http://schemas.microsoft.com/office/drawing/2014/main" id="{73B60142-523D-459E-82DF-8267CF7AD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0093" y="6497259"/>
                <a:ext cx="1237389" cy="221099"/>
              </a:xfrm>
              <a:custGeom>
                <a:avLst/>
                <a:gdLst>
                  <a:gd name="T0" fmla="*/ 1281 w 1408"/>
                  <a:gd name="T1" fmla="*/ 252 h 253"/>
                  <a:gd name="T2" fmla="*/ 703 w 1408"/>
                  <a:gd name="T3" fmla="*/ 252 h 253"/>
                  <a:gd name="T4" fmla="*/ 125 w 1408"/>
                  <a:gd name="T5" fmla="*/ 252 h 253"/>
                  <a:gd name="T6" fmla="*/ 125 w 1408"/>
                  <a:gd name="T7" fmla="*/ 252 h 253"/>
                  <a:gd name="T8" fmla="*/ 36 w 1408"/>
                  <a:gd name="T9" fmla="*/ 215 h 253"/>
                  <a:gd name="T10" fmla="*/ 36 w 1408"/>
                  <a:gd name="T11" fmla="*/ 215 h 253"/>
                  <a:gd name="T12" fmla="*/ 0 w 1408"/>
                  <a:gd name="T13" fmla="*/ 126 h 253"/>
                  <a:gd name="T14" fmla="*/ 0 w 1408"/>
                  <a:gd name="T15" fmla="*/ 126 h 253"/>
                  <a:gd name="T16" fmla="*/ 36 w 1408"/>
                  <a:gd name="T17" fmla="*/ 37 h 253"/>
                  <a:gd name="T18" fmla="*/ 36 w 1408"/>
                  <a:gd name="T19" fmla="*/ 37 h 253"/>
                  <a:gd name="T20" fmla="*/ 125 w 1408"/>
                  <a:gd name="T21" fmla="*/ 0 h 253"/>
                  <a:gd name="T22" fmla="*/ 703 w 1408"/>
                  <a:gd name="T23" fmla="*/ 0 h 253"/>
                  <a:gd name="T24" fmla="*/ 1281 w 1408"/>
                  <a:gd name="T25" fmla="*/ 0 h 253"/>
                  <a:gd name="T26" fmla="*/ 1281 w 1408"/>
                  <a:gd name="T27" fmla="*/ 0 h 253"/>
                  <a:gd name="T28" fmla="*/ 1370 w 1408"/>
                  <a:gd name="T29" fmla="*/ 37 h 253"/>
                  <a:gd name="T30" fmla="*/ 1370 w 1408"/>
                  <a:gd name="T31" fmla="*/ 37 h 253"/>
                  <a:gd name="T32" fmla="*/ 1407 w 1408"/>
                  <a:gd name="T33" fmla="*/ 126 h 253"/>
                  <a:gd name="T34" fmla="*/ 1407 w 1408"/>
                  <a:gd name="T35" fmla="*/ 126 h 253"/>
                  <a:gd name="T36" fmla="*/ 1370 w 1408"/>
                  <a:gd name="T37" fmla="*/ 215 h 253"/>
                  <a:gd name="T38" fmla="*/ 1370 w 1408"/>
                  <a:gd name="T39" fmla="*/ 215 h 253"/>
                  <a:gd name="T40" fmla="*/ 1281 w 1408"/>
                  <a:gd name="T41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08" h="253">
                    <a:moveTo>
                      <a:pt x="1281" y="252"/>
                    </a:moveTo>
                    <a:lnTo>
                      <a:pt x="703" y="252"/>
                    </a:lnTo>
                    <a:lnTo>
                      <a:pt x="125" y="252"/>
                    </a:lnTo>
                    <a:lnTo>
                      <a:pt x="125" y="252"/>
                    </a:lnTo>
                    <a:cubicBezTo>
                      <a:pt x="91" y="252"/>
                      <a:pt x="60" y="238"/>
                      <a:pt x="36" y="215"/>
                    </a:cubicBezTo>
                    <a:lnTo>
                      <a:pt x="36" y="215"/>
                    </a:lnTo>
                    <a:cubicBezTo>
                      <a:pt x="14" y="192"/>
                      <a:pt x="0" y="161"/>
                      <a:pt x="0" y="126"/>
                    </a:cubicBezTo>
                    <a:lnTo>
                      <a:pt x="0" y="126"/>
                    </a:lnTo>
                    <a:cubicBezTo>
                      <a:pt x="0" y="91"/>
                      <a:pt x="14" y="60"/>
                      <a:pt x="36" y="37"/>
                    </a:cubicBezTo>
                    <a:lnTo>
                      <a:pt x="36" y="37"/>
                    </a:lnTo>
                    <a:cubicBezTo>
                      <a:pt x="60" y="14"/>
                      <a:pt x="91" y="0"/>
                      <a:pt x="125" y="0"/>
                    </a:cubicBezTo>
                    <a:lnTo>
                      <a:pt x="703" y="0"/>
                    </a:lnTo>
                    <a:lnTo>
                      <a:pt x="1281" y="0"/>
                    </a:lnTo>
                    <a:lnTo>
                      <a:pt x="1281" y="0"/>
                    </a:lnTo>
                    <a:cubicBezTo>
                      <a:pt x="1316" y="0"/>
                      <a:pt x="1348" y="14"/>
                      <a:pt x="1370" y="37"/>
                    </a:cubicBezTo>
                    <a:lnTo>
                      <a:pt x="1370" y="37"/>
                    </a:lnTo>
                    <a:cubicBezTo>
                      <a:pt x="1393" y="60"/>
                      <a:pt x="1407" y="91"/>
                      <a:pt x="1407" y="126"/>
                    </a:cubicBezTo>
                    <a:lnTo>
                      <a:pt x="1407" y="126"/>
                    </a:lnTo>
                    <a:cubicBezTo>
                      <a:pt x="1407" y="161"/>
                      <a:pt x="1393" y="192"/>
                      <a:pt x="1370" y="215"/>
                    </a:cubicBezTo>
                    <a:lnTo>
                      <a:pt x="1370" y="215"/>
                    </a:lnTo>
                    <a:cubicBezTo>
                      <a:pt x="1348" y="238"/>
                      <a:pt x="1316" y="252"/>
                      <a:pt x="1281" y="25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63">
                <a:extLst>
                  <a:ext uri="{FF2B5EF4-FFF2-40B4-BE49-F238E27FC236}">
                    <a16:creationId xmlns:a16="http://schemas.microsoft.com/office/drawing/2014/main" id="{C7A77568-5168-4212-995B-D2260D24A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0093" y="9356051"/>
                <a:ext cx="954224" cy="221102"/>
              </a:xfrm>
              <a:custGeom>
                <a:avLst/>
                <a:gdLst>
                  <a:gd name="T0" fmla="*/ 958 w 1084"/>
                  <a:gd name="T1" fmla="*/ 252 h 253"/>
                  <a:gd name="T2" fmla="*/ 541 w 1084"/>
                  <a:gd name="T3" fmla="*/ 252 h 253"/>
                  <a:gd name="T4" fmla="*/ 125 w 1084"/>
                  <a:gd name="T5" fmla="*/ 252 h 253"/>
                  <a:gd name="T6" fmla="*/ 125 w 1084"/>
                  <a:gd name="T7" fmla="*/ 252 h 253"/>
                  <a:gd name="T8" fmla="*/ 36 w 1084"/>
                  <a:gd name="T9" fmla="*/ 215 h 253"/>
                  <a:gd name="T10" fmla="*/ 36 w 1084"/>
                  <a:gd name="T11" fmla="*/ 215 h 253"/>
                  <a:gd name="T12" fmla="*/ 0 w 1084"/>
                  <a:gd name="T13" fmla="*/ 127 h 253"/>
                  <a:gd name="T14" fmla="*/ 0 w 1084"/>
                  <a:gd name="T15" fmla="*/ 127 h 253"/>
                  <a:gd name="T16" fmla="*/ 36 w 1084"/>
                  <a:gd name="T17" fmla="*/ 38 h 253"/>
                  <a:gd name="T18" fmla="*/ 36 w 1084"/>
                  <a:gd name="T19" fmla="*/ 38 h 253"/>
                  <a:gd name="T20" fmla="*/ 125 w 1084"/>
                  <a:gd name="T21" fmla="*/ 0 h 253"/>
                  <a:gd name="T22" fmla="*/ 541 w 1084"/>
                  <a:gd name="T23" fmla="*/ 0 h 253"/>
                  <a:gd name="T24" fmla="*/ 958 w 1084"/>
                  <a:gd name="T25" fmla="*/ 0 h 253"/>
                  <a:gd name="T26" fmla="*/ 958 w 1084"/>
                  <a:gd name="T27" fmla="*/ 0 h 253"/>
                  <a:gd name="T28" fmla="*/ 1046 w 1084"/>
                  <a:gd name="T29" fmla="*/ 38 h 253"/>
                  <a:gd name="T30" fmla="*/ 1046 w 1084"/>
                  <a:gd name="T31" fmla="*/ 38 h 253"/>
                  <a:gd name="T32" fmla="*/ 1083 w 1084"/>
                  <a:gd name="T33" fmla="*/ 127 h 253"/>
                  <a:gd name="T34" fmla="*/ 1083 w 1084"/>
                  <a:gd name="T35" fmla="*/ 127 h 253"/>
                  <a:gd name="T36" fmla="*/ 1046 w 1084"/>
                  <a:gd name="T37" fmla="*/ 215 h 253"/>
                  <a:gd name="T38" fmla="*/ 1046 w 1084"/>
                  <a:gd name="T39" fmla="*/ 215 h 253"/>
                  <a:gd name="T40" fmla="*/ 958 w 1084"/>
                  <a:gd name="T41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4" h="253">
                    <a:moveTo>
                      <a:pt x="958" y="252"/>
                    </a:moveTo>
                    <a:lnTo>
                      <a:pt x="541" y="252"/>
                    </a:lnTo>
                    <a:lnTo>
                      <a:pt x="125" y="252"/>
                    </a:lnTo>
                    <a:lnTo>
                      <a:pt x="125" y="252"/>
                    </a:lnTo>
                    <a:cubicBezTo>
                      <a:pt x="91" y="252"/>
                      <a:pt x="60" y="239"/>
                      <a:pt x="36" y="215"/>
                    </a:cubicBezTo>
                    <a:lnTo>
                      <a:pt x="36" y="215"/>
                    </a:lnTo>
                    <a:cubicBezTo>
                      <a:pt x="14" y="193"/>
                      <a:pt x="0" y="162"/>
                      <a:pt x="0" y="127"/>
                    </a:cubicBezTo>
                    <a:lnTo>
                      <a:pt x="0" y="127"/>
                    </a:lnTo>
                    <a:cubicBezTo>
                      <a:pt x="0" y="91"/>
                      <a:pt x="14" y="60"/>
                      <a:pt x="36" y="38"/>
                    </a:cubicBezTo>
                    <a:lnTo>
                      <a:pt x="36" y="38"/>
                    </a:lnTo>
                    <a:cubicBezTo>
                      <a:pt x="60" y="15"/>
                      <a:pt x="91" y="0"/>
                      <a:pt x="125" y="0"/>
                    </a:cubicBezTo>
                    <a:lnTo>
                      <a:pt x="541" y="0"/>
                    </a:lnTo>
                    <a:lnTo>
                      <a:pt x="958" y="0"/>
                    </a:lnTo>
                    <a:lnTo>
                      <a:pt x="958" y="0"/>
                    </a:lnTo>
                    <a:cubicBezTo>
                      <a:pt x="993" y="0"/>
                      <a:pt x="1024" y="15"/>
                      <a:pt x="1046" y="38"/>
                    </a:cubicBezTo>
                    <a:lnTo>
                      <a:pt x="1046" y="38"/>
                    </a:lnTo>
                    <a:cubicBezTo>
                      <a:pt x="1070" y="60"/>
                      <a:pt x="1083" y="91"/>
                      <a:pt x="1083" y="127"/>
                    </a:cubicBezTo>
                    <a:lnTo>
                      <a:pt x="1083" y="127"/>
                    </a:lnTo>
                    <a:cubicBezTo>
                      <a:pt x="1083" y="162"/>
                      <a:pt x="1070" y="193"/>
                      <a:pt x="1046" y="215"/>
                    </a:cubicBezTo>
                    <a:lnTo>
                      <a:pt x="1046" y="215"/>
                    </a:lnTo>
                    <a:cubicBezTo>
                      <a:pt x="1024" y="239"/>
                      <a:pt x="993" y="252"/>
                      <a:pt x="958" y="25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64">
                <a:extLst>
                  <a:ext uri="{FF2B5EF4-FFF2-40B4-BE49-F238E27FC236}">
                    <a16:creationId xmlns:a16="http://schemas.microsoft.com/office/drawing/2014/main" id="{C92C61D0-DA53-4A22-9B49-88CDD929F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265" y="10302517"/>
                <a:ext cx="896041" cy="480991"/>
              </a:xfrm>
              <a:custGeom>
                <a:avLst/>
                <a:gdLst>
                  <a:gd name="T0" fmla="*/ 896 w 1019"/>
                  <a:gd name="T1" fmla="*/ 546 h 547"/>
                  <a:gd name="T2" fmla="*/ 510 w 1019"/>
                  <a:gd name="T3" fmla="*/ 546 h 547"/>
                  <a:gd name="T4" fmla="*/ 123 w 1019"/>
                  <a:gd name="T5" fmla="*/ 546 h 547"/>
                  <a:gd name="T6" fmla="*/ 123 w 1019"/>
                  <a:gd name="T7" fmla="*/ 546 h 547"/>
                  <a:gd name="T8" fmla="*/ 36 w 1019"/>
                  <a:gd name="T9" fmla="*/ 511 h 547"/>
                  <a:gd name="T10" fmla="*/ 36 w 1019"/>
                  <a:gd name="T11" fmla="*/ 511 h 547"/>
                  <a:gd name="T12" fmla="*/ 0 w 1019"/>
                  <a:gd name="T13" fmla="*/ 425 h 547"/>
                  <a:gd name="T14" fmla="*/ 0 w 1019"/>
                  <a:gd name="T15" fmla="*/ 273 h 547"/>
                  <a:gd name="T16" fmla="*/ 0 w 1019"/>
                  <a:gd name="T17" fmla="*/ 122 h 547"/>
                  <a:gd name="T18" fmla="*/ 0 w 1019"/>
                  <a:gd name="T19" fmla="*/ 122 h 547"/>
                  <a:gd name="T20" fmla="*/ 36 w 1019"/>
                  <a:gd name="T21" fmla="*/ 36 h 547"/>
                  <a:gd name="T22" fmla="*/ 36 w 1019"/>
                  <a:gd name="T23" fmla="*/ 36 h 547"/>
                  <a:gd name="T24" fmla="*/ 123 w 1019"/>
                  <a:gd name="T25" fmla="*/ 0 h 547"/>
                  <a:gd name="T26" fmla="*/ 510 w 1019"/>
                  <a:gd name="T27" fmla="*/ 0 h 547"/>
                  <a:gd name="T28" fmla="*/ 896 w 1019"/>
                  <a:gd name="T29" fmla="*/ 0 h 547"/>
                  <a:gd name="T30" fmla="*/ 896 w 1019"/>
                  <a:gd name="T31" fmla="*/ 0 h 547"/>
                  <a:gd name="T32" fmla="*/ 982 w 1019"/>
                  <a:gd name="T33" fmla="*/ 36 h 547"/>
                  <a:gd name="T34" fmla="*/ 982 w 1019"/>
                  <a:gd name="T35" fmla="*/ 36 h 547"/>
                  <a:gd name="T36" fmla="*/ 1018 w 1019"/>
                  <a:gd name="T37" fmla="*/ 122 h 547"/>
                  <a:gd name="T38" fmla="*/ 1018 w 1019"/>
                  <a:gd name="T39" fmla="*/ 273 h 547"/>
                  <a:gd name="T40" fmla="*/ 1018 w 1019"/>
                  <a:gd name="T41" fmla="*/ 425 h 547"/>
                  <a:gd name="T42" fmla="*/ 1018 w 1019"/>
                  <a:gd name="T43" fmla="*/ 425 h 547"/>
                  <a:gd name="T44" fmla="*/ 982 w 1019"/>
                  <a:gd name="T45" fmla="*/ 511 h 547"/>
                  <a:gd name="T46" fmla="*/ 982 w 1019"/>
                  <a:gd name="T47" fmla="*/ 511 h 547"/>
                  <a:gd name="T48" fmla="*/ 896 w 1019"/>
                  <a:gd name="T49" fmla="*/ 546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19" h="547">
                    <a:moveTo>
                      <a:pt x="896" y="546"/>
                    </a:moveTo>
                    <a:lnTo>
                      <a:pt x="510" y="546"/>
                    </a:lnTo>
                    <a:lnTo>
                      <a:pt x="123" y="546"/>
                    </a:lnTo>
                    <a:lnTo>
                      <a:pt x="123" y="546"/>
                    </a:lnTo>
                    <a:cubicBezTo>
                      <a:pt x="89" y="546"/>
                      <a:pt x="58" y="532"/>
                      <a:pt x="36" y="511"/>
                    </a:cubicBezTo>
                    <a:lnTo>
                      <a:pt x="36" y="511"/>
                    </a:lnTo>
                    <a:cubicBezTo>
                      <a:pt x="14" y="489"/>
                      <a:pt x="0" y="459"/>
                      <a:pt x="0" y="425"/>
                    </a:cubicBezTo>
                    <a:lnTo>
                      <a:pt x="0" y="273"/>
                    </a:lnTo>
                    <a:lnTo>
                      <a:pt x="0" y="122"/>
                    </a:lnTo>
                    <a:lnTo>
                      <a:pt x="0" y="122"/>
                    </a:lnTo>
                    <a:cubicBezTo>
                      <a:pt x="0" y="89"/>
                      <a:pt x="14" y="58"/>
                      <a:pt x="36" y="36"/>
                    </a:cubicBezTo>
                    <a:lnTo>
                      <a:pt x="36" y="36"/>
                    </a:lnTo>
                    <a:cubicBezTo>
                      <a:pt x="58" y="14"/>
                      <a:pt x="89" y="0"/>
                      <a:pt x="123" y="0"/>
                    </a:cubicBezTo>
                    <a:lnTo>
                      <a:pt x="510" y="0"/>
                    </a:lnTo>
                    <a:lnTo>
                      <a:pt x="896" y="0"/>
                    </a:lnTo>
                    <a:lnTo>
                      <a:pt x="896" y="0"/>
                    </a:lnTo>
                    <a:cubicBezTo>
                      <a:pt x="930" y="0"/>
                      <a:pt x="960" y="14"/>
                      <a:pt x="982" y="36"/>
                    </a:cubicBezTo>
                    <a:lnTo>
                      <a:pt x="982" y="36"/>
                    </a:lnTo>
                    <a:cubicBezTo>
                      <a:pt x="1004" y="58"/>
                      <a:pt x="1018" y="89"/>
                      <a:pt x="1018" y="122"/>
                    </a:cubicBezTo>
                    <a:lnTo>
                      <a:pt x="1018" y="273"/>
                    </a:lnTo>
                    <a:lnTo>
                      <a:pt x="1018" y="425"/>
                    </a:lnTo>
                    <a:lnTo>
                      <a:pt x="1018" y="425"/>
                    </a:lnTo>
                    <a:cubicBezTo>
                      <a:pt x="1018" y="459"/>
                      <a:pt x="1004" y="489"/>
                      <a:pt x="982" y="511"/>
                    </a:cubicBezTo>
                    <a:lnTo>
                      <a:pt x="982" y="511"/>
                    </a:lnTo>
                    <a:cubicBezTo>
                      <a:pt x="960" y="532"/>
                      <a:pt x="930" y="546"/>
                      <a:pt x="896" y="54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65">
                <a:extLst>
                  <a:ext uri="{FF2B5EF4-FFF2-40B4-BE49-F238E27FC236}">
                    <a16:creationId xmlns:a16="http://schemas.microsoft.com/office/drawing/2014/main" id="{72DFDFAC-58B2-4133-B68B-B03AB9EE7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4030" y="10473191"/>
                <a:ext cx="135762" cy="135765"/>
              </a:xfrm>
              <a:custGeom>
                <a:avLst/>
                <a:gdLst>
                  <a:gd name="T0" fmla="*/ 152 w 153"/>
                  <a:gd name="T1" fmla="*/ 76 h 153"/>
                  <a:gd name="T2" fmla="*/ 152 w 153"/>
                  <a:gd name="T3" fmla="*/ 76 h 153"/>
                  <a:gd name="T4" fmla="*/ 76 w 153"/>
                  <a:gd name="T5" fmla="*/ 152 h 153"/>
                  <a:gd name="T6" fmla="*/ 76 w 153"/>
                  <a:gd name="T7" fmla="*/ 152 h 153"/>
                  <a:gd name="T8" fmla="*/ 0 w 153"/>
                  <a:gd name="T9" fmla="*/ 76 h 153"/>
                  <a:gd name="T10" fmla="*/ 0 w 153"/>
                  <a:gd name="T11" fmla="*/ 76 h 153"/>
                  <a:gd name="T12" fmla="*/ 76 w 153"/>
                  <a:gd name="T13" fmla="*/ 0 h 153"/>
                  <a:gd name="T14" fmla="*/ 76 w 153"/>
                  <a:gd name="T15" fmla="*/ 0 h 153"/>
                  <a:gd name="T16" fmla="*/ 152 w 153"/>
                  <a:gd name="T17" fmla="*/ 76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153">
                    <a:moveTo>
                      <a:pt x="152" y="76"/>
                    </a:moveTo>
                    <a:lnTo>
                      <a:pt x="152" y="76"/>
                    </a:lnTo>
                    <a:cubicBezTo>
                      <a:pt x="152" y="119"/>
                      <a:pt x="118" y="152"/>
                      <a:pt x="76" y="152"/>
                    </a:cubicBezTo>
                    <a:lnTo>
                      <a:pt x="76" y="152"/>
                    </a:lnTo>
                    <a:cubicBezTo>
                      <a:pt x="34" y="152"/>
                      <a:pt x="0" y="119"/>
                      <a:pt x="0" y="76"/>
                    </a:cubicBezTo>
                    <a:lnTo>
                      <a:pt x="0" y="76"/>
                    </a:lnTo>
                    <a:cubicBezTo>
                      <a:pt x="0" y="35"/>
                      <a:pt x="34" y="0"/>
                      <a:pt x="76" y="0"/>
                    </a:cubicBezTo>
                    <a:lnTo>
                      <a:pt x="76" y="0"/>
                    </a:lnTo>
                    <a:cubicBezTo>
                      <a:pt x="118" y="0"/>
                      <a:pt x="152" y="35"/>
                      <a:pt x="152" y="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66">
                <a:extLst>
                  <a:ext uri="{FF2B5EF4-FFF2-40B4-BE49-F238E27FC236}">
                    <a16:creationId xmlns:a16="http://schemas.microsoft.com/office/drawing/2014/main" id="{14676222-47A6-4254-BEBC-D53D6497B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392" y="10465433"/>
                <a:ext cx="151281" cy="151281"/>
              </a:xfrm>
              <a:custGeom>
                <a:avLst/>
                <a:gdLst>
                  <a:gd name="T0" fmla="*/ 87 w 174"/>
                  <a:gd name="T1" fmla="*/ 19 h 173"/>
                  <a:gd name="T2" fmla="*/ 87 w 174"/>
                  <a:gd name="T3" fmla="*/ 19 h 173"/>
                  <a:gd name="T4" fmla="*/ 21 w 174"/>
                  <a:gd name="T5" fmla="*/ 85 h 173"/>
                  <a:gd name="T6" fmla="*/ 21 w 174"/>
                  <a:gd name="T7" fmla="*/ 85 h 173"/>
                  <a:gd name="T8" fmla="*/ 87 w 174"/>
                  <a:gd name="T9" fmla="*/ 151 h 173"/>
                  <a:gd name="T10" fmla="*/ 87 w 174"/>
                  <a:gd name="T11" fmla="*/ 151 h 173"/>
                  <a:gd name="T12" fmla="*/ 153 w 174"/>
                  <a:gd name="T13" fmla="*/ 85 h 173"/>
                  <a:gd name="T14" fmla="*/ 153 w 174"/>
                  <a:gd name="T15" fmla="*/ 85 h 173"/>
                  <a:gd name="T16" fmla="*/ 87 w 174"/>
                  <a:gd name="T17" fmla="*/ 19 h 173"/>
                  <a:gd name="T18" fmla="*/ 87 w 174"/>
                  <a:gd name="T19" fmla="*/ 172 h 173"/>
                  <a:gd name="T20" fmla="*/ 87 w 174"/>
                  <a:gd name="T21" fmla="*/ 172 h 173"/>
                  <a:gd name="T22" fmla="*/ 0 w 174"/>
                  <a:gd name="T23" fmla="*/ 85 h 173"/>
                  <a:gd name="T24" fmla="*/ 0 w 174"/>
                  <a:gd name="T25" fmla="*/ 85 h 173"/>
                  <a:gd name="T26" fmla="*/ 87 w 174"/>
                  <a:gd name="T27" fmla="*/ 0 h 173"/>
                  <a:gd name="T28" fmla="*/ 87 w 174"/>
                  <a:gd name="T29" fmla="*/ 0 h 173"/>
                  <a:gd name="T30" fmla="*/ 173 w 174"/>
                  <a:gd name="T31" fmla="*/ 85 h 173"/>
                  <a:gd name="T32" fmla="*/ 173 w 174"/>
                  <a:gd name="T33" fmla="*/ 85 h 173"/>
                  <a:gd name="T34" fmla="*/ 87 w 174"/>
                  <a:gd name="T35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4" h="173">
                    <a:moveTo>
                      <a:pt x="87" y="19"/>
                    </a:moveTo>
                    <a:lnTo>
                      <a:pt x="87" y="19"/>
                    </a:lnTo>
                    <a:cubicBezTo>
                      <a:pt x="51" y="19"/>
                      <a:pt x="21" y="49"/>
                      <a:pt x="21" y="85"/>
                    </a:cubicBezTo>
                    <a:lnTo>
                      <a:pt x="21" y="85"/>
                    </a:lnTo>
                    <a:cubicBezTo>
                      <a:pt x="21" y="122"/>
                      <a:pt x="51" y="151"/>
                      <a:pt x="87" y="151"/>
                    </a:cubicBezTo>
                    <a:lnTo>
                      <a:pt x="87" y="151"/>
                    </a:lnTo>
                    <a:cubicBezTo>
                      <a:pt x="124" y="151"/>
                      <a:pt x="153" y="122"/>
                      <a:pt x="153" y="85"/>
                    </a:cubicBezTo>
                    <a:lnTo>
                      <a:pt x="153" y="85"/>
                    </a:lnTo>
                    <a:cubicBezTo>
                      <a:pt x="153" y="49"/>
                      <a:pt x="124" y="19"/>
                      <a:pt x="87" y="19"/>
                    </a:cubicBezTo>
                    <a:close/>
                    <a:moveTo>
                      <a:pt x="87" y="172"/>
                    </a:moveTo>
                    <a:lnTo>
                      <a:pt x="87" y="172"/>
                    </a:lnTo>
                    <a:cubicBezTo>
                      <a:pt x="39" y="172"/>
                      <a:pt x="0" y="133"/>
                      <a:pt x="0" y="85"/>
                    </a:cubicBezTo>
                    <a:lnTo>
                      <a:pt x="0" y="85"/>
                    </a:lnTo>
                    <a:cubicBezTo>
                      <a:pt x="0" y="38"/>
                      <a:pt x="39" y="0"/>
                      <a:pt x="87" y="0"/>
                    </a:cubicBezTo>
                    <a:lnTo>
                      <a:pt x="87" y="0"/>
                    </a:lnTo>
                    <a:cubicBezTo>
                      <a:pt x="134" y="0"/>
                      <a:pt x="173" y="38"/>
                      <a:pt x="173" y="85"/>
                    </a:cubicBezTo>
                    <a:lnTo>
                      <a:pt x="173" y="85"/>
                    </a:lnTo>
                    <a:cubicBezTo>
                      <a:pt x="173" y="133"/>
                      <a:pt x="134" y="172"/>
                      <a:pt x="87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67">
                <a:extLst>
                  <a:ext uri="{FF2B5EF4-FFF2-40B4-BE49-F238E27FC236}">
                    <a16:creationId xmlns:a16="http://schemas.microsoft.com/office/drawing/2014/main" id="{39C05C89-6798-4DE3-AE35-DD56BBCE2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2284" y="10473191"/>
                <a:ext cx="131885" cy="135765"/>
              </a:xfrm>
              <a:custGeom>
                <a:avLst/>
                <a:gdLst>
                  <a:gd name="T0" fmla="*/ 151 w 152"/>
                  <a:gd name="T1" fmla="*/ 76 h 153"/>
                  <a:gd name="T2" fmla="*/ 151 w 152"/>
                  <a:gd name="T3" fmla="*/ 76 h 153"/>
                  <a:gd name="T4" fmla="*/ 76 w 152"/>
                  <a:gd name="T5" fmla="*/ 152 h 153"/>
                  <a:gd name="T6" fmla="*/ 76 w 152"/>
                  <a:gd name="T7" fmla="*/ 152 h 153"/>
                  <a:gd name="T8" fmla="*/ 0 w 152"/>
                  <a:gd name="T9" fmla="*/ 76 h 153"/>
                  <a:gd name="T10" fmla="*/ 0 w 152"/>
                  <a:gd name="T11" fmla="*/ 76 h 153"/>
                  <a:gd name="T12" fmla="*/ 76 w 152"/>
                  <a:gd name="T13" fmla="*/ 0 h 153"/>
                  <a:gd name="T14" fmla="*/ 76 w 152"/>
                  <a:gd name="T15" fmla="*/ 0 h 153"/>
                  <a:gd name="T16" fmla="*/ 151 w 152"/>
                  <a:gd name="T17" fmla="*/ 76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53">
                    <a:moveTo>
                      <a:pt x="151" y="76"/>
                    </a:moveTo>
                    <a:lnTo>
                      <a:pt x="151" y="76"/>
                    </a:lnTo>
                    <a:cubicBezTo>
                      <a:pt x="151" y="119"/>
                      <a:pt x="117" y="152"/>
                      <a:pt x="76" y="152"/>
                    </a:cubicBezTo>
                    <a:lnTo>
                      <a:pt x="76" y="152"/>
                    </a:lnTo>
                    <a:cubicBezTo>
                      <a:pt x="33" y="152"/>
                      <a:pt x="0" y="119"/>
                      <a:pt x="0" y="76"/>
                    </a:cubicBezTo>
                    <a:lnTo>
                      <a:pt x="0" y="76"/>
                    </a:lnTo>
                    <a:cubicBezTo>
                      <a:pt x="0" y="35"/>
                      <a:pt x="33" y="0"/>
                      <a:pt x="76" y="0"/>
                    </a:cubicBezTo>
                    <a:lnTo>
                      <a:pt x="76" y="0"/>
                    </a:lnTo>
                    <a:cubicBezTo>
                      <a:pt x="117" y="0"/>
                      <a:pt x="151" y="35"/>
                      <a:pt x="151" y="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68">
                <a:extLst>
                  <a:ext uri="{FF2B5EF4-FFF2-40B4-BE49-F238E27FC236}">
                    <a16:creationId xmlns:a16="http://schemas.microsoft.com/office/drawing/2014/main" id="{FBB85623-8DFC-470E-9A0D-6E12AE59F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645" y="10465433"/>
                <a:ext cx="151281" cy="151281"/>
              </a:xfrm>
              <a:custGeom>
                <a:avLst/>
                <a:gdLst>
                  <a:gd name="T0" fmla="*/ 87 w 173"/>
                  <a:gd name="T1" fmla="*/ 19 h 173"/>
                  <a:gd name="T2" fmla="*/ 87 w 173"/>
                  <a:gd name="T3" fmla="*/ 19 h 173"/>
                  <a:gd name="T4" fmla="*/ 21 w 173"/>
                  <a:gd name="T5" fmla="*/ 85 h 173"/>
                  <a:gd name="T6" fmla="*/ 21 w 173"/>
                  <a:gd name="T7" fmla="*/ 85 h 173"/>
                  <a:gd name="T8" fmla="*/ 87 w 173"/>
                  <a:gd name="T9" fmla="*/ 151 h 173"/>
                  <a:gd name="T10" fmla="*/ 87 w 173"/>
                  <a:gd name="T11" fmla="*/ 151 h 173"/>
                  <a:gd name="T12" fmla="*/ 153 w 173"/>
                  <a:gd name="T13" fmla="*/ 85 h 173"/>
                  <a:gd name="T14" fmla="*/ 153 w 173"/>
                  <a:gd name="T15" fmla="*/ 85 h 173"/>
                  <a:gd name="T16" fmla="*/ 87 w 173"/>
                  <a:gd name="T17" fmla="*/ 19 h 173"/>
                  <a:gd name="T18" fmla="*/ 87 w 173"/>
                  <a:gd name="T19" fmla="*/ 172 h 173"/>
                  <a:gd name="T20" fmla="*/ 87 w 173"/>
                  <a:gd name="T21" fmla="*/ 172 h 173"/>
                  <a:gd name="T22" fmla="*/ 0 w 173"/>
                  <a:gd name="T23" fmla="*/ 85 h 173"/>
                  <a:gd name="T24" fmla="*/ 0 w 173"/>
                  <a:gd name="T25" fmla="*/ 85 h 173"/>
                  <a:gd name="T26" fmla="*/ 87 w 173"/>
                  <a:gd name="T27" fmla="*/ 0 h 173"/>
                  <a:gd name="T28" fmla="*/ 87 w 173"/>
                  <a:gd name="T29" fmla="*/ 0 h 173"/>
                  <a:gd name="T30" fmla="*/ 172 w 173"/>
                  <a:gd name="T31" fmla="*/ 85 h 173"/>
                  <a:gd name="T32" fmla="*/ 172 w 173"/>
                  <a:gd name="T33" fmla="*/ 85 h 173"/>
                  <a:gd name="T34" fmla="*/ 87 w 173"/>
                  <a:gd name="T35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173">
                    <a:moveTo>
                      <a:pt x="87" y="19"/>
                    </a:moveTo>
                    <a:lnTo>
                      <a:pt x="87" y="19"/>
                    </a:lnTo>
                    <a:cubicBezTo>
                      <a:pt x="50" y="19"/>
                      <a:pt x="21" y="49"/>
                      <a:pt x="21" y="85"/>
                    </a:cubicBezTo>
                    <a:lnTo>
                      <a:pt x="21" y="85"/>
                    </a:lnTo>
                    <a:cubicBezTo>
                      <a:pt x="21" y="122"/>
                      <a:pt x="50" y="151"/>
                      <a:pt x="87" y="151"/>
                    </a:cubicBezTo>
                    <a:lnTo>
                      <a:pt x="87" y="151"/>
                    </a:lnTo>
                    <a:cubicBezTo>
                      <a:pt x="123" y="151"/>
                      <a:pt x="153" y="122"/>
                      <a:pt x="153" y="85"/>
                    </a:cubicBezTo>
                    <a:lnTo>
                      <a:pt x="153" y="85"/>
                    </a:lnTo>
                    <a:cubicBezTo>
                      <a:pt x="153" y="49"/>
                      <a:pt x="123" y="19"/>
                      <a:pt x="87" y="19"/>
                    </a:cubicBezTo>
                    <a:close/>
                    <a:moveTo>
                      <a:pt x="87" y="172"/>
                    </a:moveTo>
                    <a:lnTo>
                      <a:pt x="87" y="172"/>
                    </a:lnTo>
                    <a:cubicBezTo>
                      <a:pt x="39" y="172"/>
                      <a:pt x="0" y="133"/>
                      <a:pt x="0" y="85"/>
                    </a:cubicBezTo>
                    <a:lnTo>
                      <a:pt x="0" y="85"/>
                    </a:lnTo>
                    <a:cubicBezTo>
                      <a:pt x="0" y="38"/>
                      <a:pt x="39" y="0"/>
                      <a:pt x="87" y="0"/>
                    </a:cubicBezTo>
                    <a:lnTo>
                      <a:pt x="87" y="0"/>
                    </a:lnTo>
                    <a:cubicBezTo>
                      <a:pt x="133" y="0"/>
                      <a:pt x="172" y="38"/>
                      <a:pt x="172" y="85"/>
                    </a:cubicBezTo>
                    <a:lnTo>
                      <a:pt x="172" y="85"/>
                    </a:lnTo>
                    <a:cubicBezTo>
                      <a:pt x="172" y="133"/>
                      <a:pt x="133" y="172"/>
                      <a:pt x="87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69">
                <a:extLst>
                  <a:ext uri="{FF2B5EF4-FFF2-40B4-BE49-F238E27FC236}">
                    <a16:creationId xmlns:a16="http://schemas.microsoft.com/office/drawing/2014/main" id="{2D40947E-BC1D-4FA6-80D0-FD75076D6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6657" y="10473191"/>
                <a:ext cx="135765" cy="135765"/>
              </a:xfrm>
              <a:custGeom>
                <a:avLst/>
                <a:gdLst>
                  <a:gd name="T0" fmla="*/ 152 w 153"/>
                  <a:gd name="T1" fmla="*/ 76 h 153"/>
                  <a:gd name="T2" fmla="*/ 152 w 153"/>
                  <a:gd name="T3" fmla="*/ 76 h 153"/>
                  <a:gd name="T4" fmla="*/ 76 w 153"/>
                  <a:gd name="T5" fmla="*/ 152 h 153"/>
                  <a:gd name="T6" fmla="*/ 76 w 153"/>
                  <a:gd name="T7" fmla="*/ 152 h 153"/>
                  <a:gd name="T8" fmla="*/ 0 w 153"/>
                  <a:gd name="T9" fmla="*/ 76 h 153"/>
                  <a:gd name="T10" fmla="*/ 0 w 153"/>
                  <a:gd name="T11" fmla="*/ 76 h 153"/>
                  <a:gd name="T12" fmla="*/ 76 w 153"/>
                  <a:gd name="T13" fmla="*/ 0 h 153"/>
                  <a:gd name="T14" fmla="*/ 76 w 153"/>
                  <a:gd name="T15" fmla="*/ 0 h 153"/>
                  <a:gd name="T16" fmla="*/ 152 w 153"/>
                  <a:gd name="T17" fmla="*/ 76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153">
                    <a:moveTo>
                      <a:pt x="152" y="76"/>
                    </a:moveTo>
                    <a:lnTo>
                      <a:pt x="152" y="76"/>
                    </a:lnTo>
                    <a:cubicBezTo>
                      <a:pt x="152" y="119"/>
                      <a:pt x="118" y="152"/>
                      <a:pt x="76" y="152"/>
                    </a:cubicBezTo>
                    <a:lnTo>
                      <a:pt x="76" y="152"/>
                    </a:lnTo>
                    <a:cubicBezTo>
                      <a:pt x="34" y="152"/>
                      <a:pt x="0" y="119"/>
                      <a:pt x="0" y="76"/>
                    </a:cubicBezTo>
                    <a:lnTo>
                      <a:pt x="0" y="76"/>
                    </a:lnTo>
                    <a:cubicBezTo>
                      <a:pt x="0" y="35"/>
                      <a:pt x="34" y="0"/>
                      <a:pt x="76" y="0"/>
                    </a:cubicBezTo>
                    <a:lnTo>
                      <a:pt x="76" y="0"/>
                    </a:lnTo>
                    <a:cubicBezTo>
                      <a:pt x="118" y="0"/>
                      <a:pt x="152" y="35"/>
                      <a:pt x="152" y="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70">
                <a:extLst>
                  <a:ext uri="{FF2B5EF4-FFF2-40B4-BE49-F238E27FC236}">
                    <a16:creationId xmlns:a16="http://schemas.microsoft.com/office/drawing/2014/main" id="{69DD5127-A078-4333-B457-22936A729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8899" y="10465433"/>
                <a:ext cx="151281" cy="151281"/>
              </a:xfrm>
              <a:custGeom>
                <a:avLst/>
                <a:gdLst>
                  <a:gd name="T0" fmla="*/ 86 w 173"/>
                  <a:gd name="T1" fmla="*/ 19 h 173"/>
                  <a:gd name="T2" fmla="*/ 86 w 173"/>
                  <a:gd name="T3" fmla="*/ 19 h 173"/>
                  <a:gd name="T4" fmla="*/ 20 w 173"/>
                  <a:gd name="T5" fmla="*/ 85 h 173"/>
                  <a:gd name="T6" fmla="*/ 20 w 173"/>
                  <a:gd name="T7" fmla="*/ 85 h 173"/>
                  <a:gd name="T8" fmla="*/ 86 w 173"/>
                  <a:gd name="T9" fmla="*/ 151 h 173"/>
                  <a:gd name="T10" fmla="*/ 86 w 173"/>
                  <a:gd name="T11" fmla="*/ 151 h 173"/>
                  <a:gd name="T12" fmla="*/ 152 w 173"/>
                  <a:gd name="T13" fmla="*/ 85 h 173"/>
                  <a:gd name="T14" fmla="*/ 152 w 173"/>
                  <a:gd name="T15" fmla="*/ 85 h 173"/>
                  <a:gd name="T16" fmla="*/ 86 w 173"/>
                  <a:gd name="T17" fmla="*/ 19 h 173"/>
                  <a:gd name="T18" fmla="*/ 86 w 173"/>
                  <a:gd name="T19" fmla="*/ 172 h 173"/>
                  <a:gd name="T20" fmla="*/ 86 w 173"/>
                  <a:gd name="T21" fmla="*/ 172 h 173"/>
                  <a:gd name="T22" fmla="*/ 0 w 173"/>
                  <a:gd name="T23" fmla="*/ 85 h 173"/>
                  <a:gd name="T24" fmla="*/ 0 w 173"/>
                  <a:gd name="T25" fmla="*/ 85 h 173"/>
                  <a:gd name="T26" fmla="*/ 86 w 173"/>
                  <a:gd name="T27" fmla="*/ 0 h 173"/>
                  <a:gd name="T28" fmla="*/ 86 w 173"/>
                  <a:gd name="T29" fmla="*/ 0 h 173"/>
                  <a:gd name="T30" fmla="*/ 172 w 173"/>
                  <a:gd name="T31" fmla="*/ 85 h 173"/>
                  <a:gd name="T32" fmla="*/ 172 w 173"/>
                  <a:gd name="T33" fmla="*/ 85 h 173"/>
                  <a:gd name="T34" fmla="*/ 86 w 173"/>
                  <a:gd name="T35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173">
                    <a:moveTo>
                      <a:pt x="86" y="19"/>
                    </a:moveTo>
                    <a:lnTo>
                      <a:pt x="86" y="19"/>
                    </a:lnTo>
                    <a:cubicBezTo>
                      <a:pt x="50" y="19"/>
                      <a:pt x="20" y="49"/>
                      <a:pt x="20" y="85"/>
                    </a:cubicBezTo>
                    <a:lnTo>
                      <a:pt x="20" y="85"/>
                    </a:lnTo>
                    <a:cubicBezTo>
                      <a:pt x="20" y="122"/>
                      <a:pt x="50" y="151"/>
                      <a:pt x="86" y="151"/>
                    </a:cubicBezTo>
                    <a:lnTo>
                      <a:pt x="86" y="151"/>
                    </a:lnTo>
                    <a:cubicBezTo>
                      <a:pt x="122" y="151"/>
                      <a:pt x="152" y="122"/>
                      <a:pt x="152" y="85"/>
                    </a:cubicBezTo>
                    <a:lnTo>
                      <a:pt x="152" y="85"/>
                    </a:lnTo>
                    <a:cubicBezTo>
                      <a:pt x="152" y="49"/>
                      <a:pt x="122" y="19"/>
                      <a:pt x="86" y="19"/>
                    </a:cubicBezTo>
                    <a:close/>
                    <a:moveTo>
                      <a:pt x="86" y="172"/>
                    </a:moveTo>
                    <a:lnTo>
                      <a:pt x="86" y="172"/>
                    </a:lnTo>
                    <a:cubicBezTo>
                      <a:pt x="38" y="172"/>
                      <a:pt x="0" y="133"/>
                      <a:pt x="0" y="85"/>
                    </a:cubicBezTo>
                    <a:lnTo>
                      <a:pt x="0" y="85"/>
                    </a:lnTo>
                    <a:cubicBezTo>
                      <a:pt x="0" y="38"/>
                      <a:pt x="38" y="0"/>
                      <a:pt x="86" y="0"/>
                    </a:cubicBezTo>
                    <a:lnTo>
                      <a:pt x="86" y="0"/>
                    </a:lnTo>
                    <a:cubicBezTo>
                      <a:pt x="133" y="0"/>
                      <a:pt x="172" y="38"/>
                      <a:pt x="172" y="85"/>
                    </a:cubicBezTo>
                    <a:lnTo>
                      <a:pt x="172" y="85"/>
                    </a:lnTo>
                    <a:cubicBezTo>
                      <a:pt x="172" y="133"/>
                      <a:pt x="133" y="172"/>
                      <a:pt x="86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71">
                <a:extLst>
                  <a:ext uri="{FF2B5EF4-FFF2-40B4-BE49-F238E27FC236}">
                    <a16:creationId xmlns:a16="http://schemas.microsoft.com/office/drawing/2014/main" id="{AF7C92A2-10A6-4B49-8E3B-E7AF66665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050" y="4678026"/>
                <a:ext cx="1892932" cy="1846385"/>
              </a:xfrm>
              <a:custGeom>
                <a:avLst/>
                <a:gdLst>
                  <a:gd name="T0" fmla="*/ 1975 w 2151"/>
                  <a:gd name="T1" fmla="*/ 2096 h 2097"/>
                  <a:gd name="T2" fmla="*/ 1075 w 2151"/>
                  <a:gd name="T3" fmla="*/ 2096 h 2097"/>
                  <a:gd name="T4" fmla="*/ 176 w 2151"/>
                  <a:gd name="T5" fmla="*/ 2096 h 2097"/>
                  <a:gd name="T6" fmla="*/ 176 w 2151"/>
                  <a:gd name="T7" fmla="*/ 2096 h 2097"/>
                  <a:gd name="T8" fmla="*/ 51 w 2151"/>
                  <a:gd name="T9" fmla="*/ 2045 h 2097"/>
                  <a:gd name="T10" fmla="*/ 51 w 2151"/>
                  <a:gd name="T11" fmla="*/ 2045 h 2097"/>
                  <a:gd name="T12" fmla="*/ 0 w 2151"/>
                  <a:gd name="T13" fmla="*/ 1922 h 2097"/>
                  <a:gd name="T14" fmla="*/ 0 w 2151"/>
                  <a:gd name="T15" fmla="*/ 1048 h 2097"/>
                  <a:gd name="T16" fmla="*/ 0 w 2151"/>
                  <a:gd name="T17" fmla="*/ 176 h 2097"/>
                  <a:gd name="T18" fmla="*/ 0 w 2151"/>
                  <a:gd name="T19" fmla="*/ 176 h 2097"/>
                  <a:gd name="T20" fmla="*/ 51 w 2151"/>
                  <a:gd name="T21" fmla="*/ 52 h 2097"/>
                  <a:gd name="T22" fmla="*/ 51 w 2151"/>
                  <a:gd name="T23" fmla="*/ 52 h 2097"/>
                  <a:gd name="T24" fmla="*/ 176 w 2151"/>
                  <a:gd name="T25" fmla="*/ 0 h 2097"/>
                  <a:gd name="T26" fmla="*/ 1075 w 2151"/>
                  <a:gd name="T27" fmla="*/ 0 h 2097"/>
                  <a:gd name="T28" fmla="*/ 1975 w 2151"/>
                  <a:gd name="T29" fmla="*/ 0 h 2097"/>
                  <a:gd name="T30" fmla="*/ 1975 w 2151"/>
                  <a:gd name="T31" fmla="*/ 0 h 2097"/>
                  <a:gd name="T32" fmla="*/ 2099 w 2151"/>
                  <a:gd name="T33" fmla="*/ 52 h 2097"/>
                  <a:gd name="T34" fmla="*/ 2099 w 2151"/>
                  <a:gd name="T35" fmla="*/ 52 h 2097"/>
                  <a:gd name="T36" fmla="*/ 2150 w 2151"/>
                  <a:gd name="T37" fmla="*/ 176 h 2097"/>
                  <a:gd name="T38" fmla="*/ 2150 w 2151"/>
                  <a:gd name="T39" fmla="*/ 1048 h 2097"/>
                  <a:gd name="T40" fmla="*/ 2150 w 2151"/>
                  <a:gd name="T41" fmla="*/ 1922 h 2097"/>
                  <a:gd name="T42" fmla="*/ 2150 w 2151"/>
                  <a:gd name="T43" fmla="*/ 1922 h 2097"/>
                  <a:gd name="T44" fmla="*/ 2099 w 2151"/>
                  <a:gd name="T45" fmla="*/ 2045 h 2097"/>
                  <a:gd name="T46" fmla="*/ 2099 w 2151"/>
                  <a:gd name="T47" fmla="*/ 2045 h 2097"/>
                  <a:gd name="T48" fmla="*/ 1975 w 2151"/>
                  <a:gd name="T49" fmla="*/ 2096 h 2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1" h="2097">
                    <a:moveTo>
                      <a:pt x="1975" y="2096"/>
                    </a:moveTo>
                    <a:lnTo>
                      <a:pt x="1075" y="2096"/>
                    </a:lnTo>
                    <a:lnTo>
                      <a:pt x="176" y="2096"/>
                    </a:lnTo>
                    <a:lnTo>
                      <a:pt x="176" y="2096"/>
                    </a:lnTo>
                    <a:cubicBezTo>
                      <a:pt x="128" y="2096"/>
                      <a:pt x="84" y="2077"/>
                      <a:pt x="51" y="2045"/>
                    </a:cubicBezTo>
                    <a:lnTo>
                      <a:pt x="51" y="2045"/>
                    </a:lnTo>
                    <a:cubicBezTo>
                      <a:pt x="20" y="2013"/>
                      <a:pt x="0" y="1970"/>
                      <a:pt x="0" y="1922"/>
                    </a:cubicBezTo>
                    <a:lnTo>
                      <a:pt x="0" y="1048"/>
                    </a:lnTo>
                    <a:lnTo>
                      <a:pt x="0" y="176"/>
                    </a:lnTo>
                    <a:lnTo>
                      <a:pt x="0" y="176"/>
                    </a:lnTo>
                    <a:cubicBezTo>
                      <a:pt x="0" y="128"/>
                      <a:pt x="20" y="83"/>
                      <a:pt x="51" y="52"/>
                    </a:cubicBezTo>
                    <a:lnTo>
                      <a:pt x="51" y="52"/>
                    </a:lnTo>
                    <a:cubicBezTo>
                      <a:pt x="84" y="20"/>
                      <a:pt x="128" y="0"/>
                      <a:pt x="176" y="0"/>
                    </a:cubicBezTo>
                    <a:lnTo>
                      <a:pt x="1075" y="0"/>
                    </a:lnTo>
                    <a:lnTo>
                      <a:pt x="1975" y="0"/>
                    </a:lnTo>
                    <a:lnTo>
                      <a:pt x="1975" y="0"/>
                    </a:lnTo>
                    <a:cubicBezTo>
                      <a:pt x="2024" y="0"/>
                      <a:pt x="2067" y="20"/>
                      <a:pt x="2099" y="52"/>
                    </a:cubicBezTo>
                    <a:lnTo>
                      <a:pt x="2099" y="52"/>
                    </a:lnTo>
                    <a:cubicBezTo>
                      <a:pt x="2130" y="83"/>
                      <a:pt x="2150" y="128"/>
                      <a:pt x="2150" y="176"/>
                    </a:cubicBezTo>
                    <a:lnTo>
                      <a:pt x="2150" y="1048"/>
                    </a:lnTo>
                    <a:lnTo>
                      <a:pt x="2150" y="1922"/>
                    </a:lnTo>
                    <a:lnTo>
                      <a:pt x="2150" y="1922"/>
                    </a:lnTo>
                    <a:cubicBezTo>
                      <a:pt x="2150" y="1970"/>
                      <a:pt x="2130" y="2013"/>
                      <a:pt x="2099" y="2045"/>
                    </a:cubicBezTo>
                    <a:lnTo>
                      <a:pt x="2099" y="2045"/>
                    </a:lnTo>
                    <a:cubicBezTo>
                      <a:pt x="2067" y="2077"/>
                      <a:pt x="2024" y="2096"/>
                      <a:pt x="1975" y="209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72">
                <a:extLst>
                  <a:ext uri="{FF2B5EF4-FFF2-40B4-BE49-F238E27FC236}">
                    <a16:creationId xmlns:a16="http://schemas.microsoft.com/office/drawing/2014/main" id="{122AFBEA-4E1A-4911-9570-2A093178D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292" y="4666390"/>
                <a:ext cx="1908448" cy="1861900"/>
              </a:xfrm>
              <a:custGeom>
                <a:avLst/>
                <a:gdLst>
                  <a:gd name="T0" fmla="*/ 186 w 2171"/>
                  <a:gd name="T1" fmla="*/ 21 h 2118"/>
                  <a:gd name="T2" fmla="*/ 186 w 2171"/>
                  <a:gd name="T3" fmla="*/ 21 h 2118"/>
                  <a:gd name="T4" fmla="*/ 69 w 2171"/>
                  <a:gd name="T5" fmla="*/ 69 h 2118"/>
                  <a:gd name="T6" fmla="*/ 69 w 2171"/>
                  <a:gd name="T7" fmla="*/ 69 h 2118"/>
                  <a:gd name="T8" fmla="*/ 21 w 2171"/>
                  <a:gd name="T9" fmla="*/ 186 h 2118"/>
                  <a:gd name="T10" fmla="*/ 21 w 2171"/>
                  <a:gd name="T11" fmla="*/ 1932 h 2118"/>
                  <a:gd name="T12" fmla="*/ 21 w 2171"/>
                  <a:gd name="T13" fmla="*/ 1932 h 2118"/>
                  <a:gd name="T14" fmla="*/ 69 w 2171"/>
                  <a:gd name="T15" fmla="*/ 2048 h 2118"/>
                  <a:gd name="T16" fmla="*/ 69 w 2171"/>
                  <a:gd name="T17" fmla="*/ 2048 h 2118"/>
                  <a:gd name="T18" fmla="*/ 186 w 2171"/>
                  <a:gd name="T19" fmla="*/ 2096 h 2118"/>
                  <a:gd name="T20" fmla="*/ 1985 w 2171"/>
                  <a:gd name="T21" fmla="*/ 2096 h 2118"/>
                  <a:gd name="T22" fmla="*/ 1985 w 2171"/>
                  <a:gd name="T23" fmla="*/ 2096 h 2118"/>
                  <a:gd name="T24" fmla="*/ 2102 w 2171"/>
                  <a:gd name="T25" fmla="*/ 2048 h 2118"/>
                  <a:gd name="T26" fmla="*/ 2102 w 2171"/>
                  <a:gd name="T27" fmla="*/ 2048 h 2118"/>
                  <a:gd name="T28" fmla="*/ 2150 w 2171"/>
                  <a:gd name="T29" fmla="*/ 1932 h 2118"/>
                  <a:gd name="T30" fmla="*/ 2150 w 2171"/>
                  <a:gd name="T31" fmla="*/ 186 h 2118"/>
                  <a:gd name="T32" fmla="*/ 2150 w 2171"/>
                  <a:gd name="T33" fmla="*/ 186 h 2118"/>
                  <a:gd name="T34" fmla="*/ 2102 w 2171"/>
                  <a:gd name="T35" fmla="*/ 69 h 2118"/>
                  <a:gd name="T36" fmla="*/ 2102 w 2171"/>
                  <a:gd name="T37" fmla="*/ 69 h 2118"/>
                  <a:gd name="T38" fmla="*/ 1985 w 2171"/>
                  <a:gd name="T39" fmla="*/ 21 h 2118"/>
                  <a:gd name="T40" fmla="*/ 186 w 2171"/>
                  <a:gd name="T41" fmla="*/ 21 h 2118"/>
                  <a:gd name="T42" fmla="*/ 1985 w 2171"/>
                  <a:gd name="T43" fmla="*/ 2117 h 2118"/>
                  <a:gd name="T44" fmla="*/ 186 w 2171"/>
                  <a:gd name="T45" fmla="*/ 2117 h 2118"/>
                  <a:gd name="T46" fmla="*/ 186 w 2171"/>
                  <a:gd name="T47" fmla="*/ 2117 h 2118"/>
                  <a:gd name="T48" fmla="*/ 55 w 2171"/>
                  <a:gd name="T49" fmla="*/ 2062 h 2118"/>
                  <a:gd name="T50" fmla="*/ 55 w 2171"/>
                  <a:gd name="T51" fmla="*/ 2062 h 2118"/>
                  <a:gd name="T52" fmla="*/ 0 w 2171"/>
                  <a:gd name="T53" fmla="*/ 1932 h 2118"/>
                  <a:gd name="T54" fmla="*/ 0 w 2171"/>
                  <a:gd name="T55" fmla="*/ 186 h 2118"/>
                  <a:gd name="T56" fmla="*/ 0 w 2171"/>
                  <a:gd name="T57" fmla="*/ 186 h 2118"/>
                  <a:gd name="T58" fmla="*/ 55 w 2171"/>
                  <a:gd name="T59" fmla="*/ 55 h 2118"/>
                  <a:gd name="T60" fmla="*/ 55 w 2171"/>
                  <a:gd name="T61" fmla="*/ 55 h 2118"/>
                  <a:gd name="T62" fmla="*/ 186 w 2171"/>
                  <a:gd name="T63" fmla="*/ 0 h 2118"/>
                  <a:gd name="T64" fmla="*/ 1985 w 2171"/>
                  <a:gd name="T65" fmla="*/ 0 h 2118"/>
                  <a:gd name="T66" fmla="*/ 1985 w 2171"/>
                  <a:gd name="T67" fmla="*/ 0 h 2118"/>
                  <a:gd name="T68" fmla="*/ 2116 w 2171"/>
                  <a:gd name="T69" fmla="*/ 55 h 2118"/>
                  <a:gd name="T70" fmla="*/ 2116 w 2171"/>
                  <a:gd name="T71" fmla="*/ 55 h 2118"/>
                  <a:gd name="T72" fmla="*/ 2170 w 2171"/>
                  <a:gd name="T73" fmla="*/ 186 h 2118"/>
                  <a:gd name="T74" fmla="*/ 2170 w 2171"/>
                  <a:gd name="T75" fmla="*/ 1932 h 2118"/>
                  <a:gd name="T76" fmla="*/ 2170 w 2171"/>
                  <a:gd name="T77" fmla="*/ 1932 h 2118"/>
                  <a:gd name="T78" fmla="*/ 2116 w 2171"/>
                  <a:gd name="T79" fmla="*/ 2062 h 2118"/>
                  <a:gd name="T80" fmla="*/ 2116 w 2171"/>
                  <a:gd name="T81" fmla="*/ 2062 h 2118"/>
                  <a:gd name="T82" fmla="*/ 1985 w 2171"/>
                  <a:gd name="T83" fmla="*/ 2117 h 2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71" h="2118">
                    <a:moveTo>
                      <a:pt x="186" y="21"/>
                    </a:moveTo>
                    <a:lnTo>
                      <a:pt x="186" y="21"/>
                    </a:lnTo>
                    <a:cubicBezTo>
                      <a:pt x="142" y="21"/>
                      <a:pt x="101" y="38"/>
                      <a:pt x="69" y="69"/>
                    </a:cubicBezTo>
                    <a:lnTo>
                      <a:pt x="69" y="69"/>
                    </a:lnTo>
                    <a:cubicBezTo>
                      <a:pt x="38" y="100"/>
                      <a:pt x="21" y="142"/>
                      <a:pt x="21" y="186"/>
                    </a:cubicBezTo>
                    <a:lnTo>
                      <a:pt x="21" y="1932"/>
                    </a:lnTo>
                    <a:lnTo>
                      <a:pt x="21" y="1932"/>
                    </a:lnTo>
                    <a:cubicBezTo>
                      <a:pt x="21" y="1976"/>
                      <a:pt x="38" y="2016"/>
                      <a:pt x="69" y="2048"/>
                    </a:cubicBezTo>
                    <a:lnTo>
                      <a:pt x="69" y="2048"/>
                    </a:lnTo>
                    <a:cubicBezTo>
                      <a:pt x="101" y="2080"/>
                      <a:pt x="142" y="2096"/>
                      <a:pt x="186" y="2096"/>
                    </a:cubicBezTo>
                    <a:lnTo>
                      <a:pt x="1985" y="2096"/>
                    </a:lnTo>
                    <a:lnTo>
                      <a:pt x="1985" y="2096"/>
                    </a:lnTo>
                    <a:cubicBezTo>
                      <a:pt x="2029" y="2096"/>
                      <a:pt x="2071" y="2080"/>
                      <a:pt x="2102" y="2048"/>
                    </a:cubicBezTo>
                    <a:lnTo>
                      <a:pt x="2102" y="2048"/>
                    </a:lnTo>
                    <a:cubicBezTo>
                      <a:pt x="2133" y="2016"/>
                      <a:pt x="2150" y="1976"/>
                      <a:pt x="2150" y="1932"/>
                    </a:cubicBezTo>
                    <a:lnTo>
                      <a:pt x="2150" y="186"/>
                    </a:lnTo>
                    <a:lnTo>
                      <a:pt x="2150" y="186"/>
                    </a:lnTo>
                    <a:cubicBezTo>
                      <a:pt x="2150" y="142"/>
                      <a:pt x="2133" y="100"/>
                      <a:pt x="2102" y="69"/>
                    </a:cubicBezTo>
                    <a:lnTo>
                      <a:pt x="2102" y="69"/>
                    </a:lnTo>
                    <a:cubicBezTo>
                      <a:pt x="2071" y="38"/>
                      <a:pt x="2029" y="21"/>
                      <a:pt x="1985" y="21"/>
                    </a:cubicBezTo>
                    <a:lnTo>
                      <a:pt x="186" y="21"/>
                    </a:lnTo>
                    <a:close/>
                    <a:moveTo>
                      <a:pt x="1985" y="2117"/>
                    </a:moveTo>
                    <a:lnTo>
                      <a:pt x="186" y="2117"/>
                    </a:lnTo>
                    <a:lnTo>
                      <a:pt x="186" y="2117"/>
                    </a:lnTo>
                    <a:cubicBezTo>
                      <a:pt x="136" y="2117"/>
                      <a:pt x="90" y="2098"/>
                      <a:pt x="55" y="2062"/>
                    </a:cubicBezTo>
                    <a:lnTo>
                      <a:pt x="55" y="2062"/>
                    </a:lnTo>
                    <a:cubicBezTo>
                      <a:pt x="20" y="2028"/>
                      <a:pt x="0" y="1981"/>
                      <a:pt x="0" y="1932"/>
                    </a:cubicBez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6"/>
                      <a:pt x="20" y="90"/>
                      <a:pt x="55" y="55"/>
                    </a:cubicBezTo>
                    <a:lnTo>
                      <a:pt x="55" y="55"/>
                    </a:lnTo>
                    <a:cubicBezTo>
                      <a:pt x="90" y="20"/>
                      <a:pt x="136" y="0"/>
                      <a:pt x="186" y="0"/>
                    </a:cubicBezTo>
                    <a:lnTo>
                      <a:pt x="1985" y="0"/>
                    </a:lnTo>
                    <a:lnTo>
                      <a:pt x="1985" y="0"/>
                    </a:lnTo>
                    <a:cubicBezTo>
                      <a:pt x="2035" y="0"/>
                      <a:pt x="2081" y="20"/>
                      <a:pt x="2116" y="55"/>
                    </a:cubicBezTo>
                    <a:lnTo>
                      <a:pt x="2116" y="55"/>
                    </a:lnTo>
                    <a:cubicBezTo>
                      <a:pt x="2152" y="90"/>
                      <a:pt x="2170" y="136"/>
                      <a:pt x="2170" y="186"/>
                    </a:cubicBezTo>
                    <a:lnTo>
                      <a:pt x="2170" y="1932"/>
                    </a:lnTo>
                    <a:lnTo>
                      <a:pt x="2170" y="1932"/>
                    </a:lnTo>
                    <a:cubicBezTo>
                      <a:pt x="2170" y="1981"/>
                      <a:pt x="2152" y="2028"/>
                      <a:pt x="2116" y="2062"/>
                    </a:cubicBezTo>
                    <a:lnTo>
                      <a:pt x="2116" y="2062"/>
                    </a:lnTo>
                    <a:cubicBezTo>
                      <a:pt x="2081" y="2098"/>
                      <a:pt x="2035" y="2117"/>
                      <a:pt x="1985" y="21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CA4D13AF-2E99-401E-8645-3692AB7F8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550" y="4961191"/>
                <a:ext cx="1151172" cy="1275309"/>
              </a:xfrm>
              <a:custGeom>
                <a:avLst/>
                <a:gdLst>
                  <a:gd name="connsiteX0" fmla="*/ 726193 w 1151172"/>
                  <a:gd name="connsiteY0" fmla="*/ 1152050 h 1275309"/>
                  <a:gd name="connsiteX1" fmla="*/ 753562 w 1151172"/>
                  <a:gd name="connsiteY1" fmla="*/ 1165071 h 1275309"/>
                  <a:gd name="connsiteX2" fmla="*/ 755328 w 1151172"/>
                  <a:gd name="connsiteY2" fmla="*/ 1200659 h 1275309"/>
                  <a:gd name="connsiteX3" fmla="*/ 581404 w 1151172"/>
                  <a:gd name="connsiteY3" fmla="*/ 1275309 h 1275309"/>
                  <a:gd name="connsiteX4" fmla="*/ 407480 w 1151172"/>
                  <a:gd name="connsiteY4" fmla="*/ 1200659 h 1275309"/>
                  <a:gd name="connsiteX5" fmla="*/ 406597 w 1151172"/>
                  <a:gd name="connsiteY5" fmla="*/ 1167675 h 1275309"/>
                  <a:gd name="connsiteX6" fmla="*/ 435731 w 1151172"/>
                  <a:gd name="connsiteY6" fmla="*/ 1152918 h 1275309"/>
                  <a:gd name="connsiteX7" fmla="*/ 577872 w 1151172"/>
                  <a:gd name="connsiteY7" fmla="*/ 1158994 h 1275309"/>
                  <a:gd name="connsiteX8" fmla="*/ 726193 w 1151172"/>
                  <a:gd name="connsiteY8" fmla="*/ 1152050 h 1275309"/>
                  <a:gd name="connsiteX9" fmla="*/ 575586 w 1151172"/>
                  <a:gd name="connsiteY9" fmla="*/ 0 h 1275309"/>
                  <a:gd name="connsiteX10" fmla="*/ 790331 w 1151172"/>
                  <a:gd name="connsiteY10" fmla="*/ 128506 h 1275309"/>
                  <a:gd name="connsiteX11" fmla="*/ 706721 w 1151172"/>
                  <a:gd name="connsiteY11" fmla="*/ 229726 h 1275309"/>
                  <a:gd name="connsiteX12" fmla="*/ 941708 w 1151172"/>
                  <a:gd name="connsiteY12" fmla="*/ 510502 h 1275309"/>
                  <a:gd name="connsiteX13" fmla="*/ 938188 w 1151172"/>
                  <a:gd name="connsiteY13" fmla="*/ 553631 h 1275309"/>
                  <a:gd name="connsiteX14" fmla="*/ 955790 w 1151172"/>
                  <a:gd name="connsiteY14" fmla="*/ 697980 h 1275309"/>
                  <a:gd name="connsiteX15" fmla="*/ 1064922 w 1151172"/>
                  <a:gd name="connsiteY15" fmla="*/ 815924 h 1275309"/>
                  <a:gd name="connsiteX16" fmla="*/ 1151172 w 1151172"/>
                  <a:gd name="connsiteY16" fmla="*/ 915384 h 1275309"/>
                  <a:gd name="connsiteX17" fmla="*/ 575586 w 1151172"/>
                  <a:gd name="connsiteY17" fmla="*/ 1104622 h 1275309"/>
                  <a:gd name="connsiteX18" fmla="*/ 0 w 1151172"/>
                  <a:gd name="connsiteY18" fmla="*/ 915384 h 1275309"/>
                  <a:gd name="connsiteX19" fmla="*/ 86250 w 1151172"/>
                  <a:gd name="connsiteY19" fmla="*/ 815924 h 1275309"/>
                  <a:gd name="connsiteX20" fmla="*/ 193622 w 1151172"/>
                  <a:gd name="connsiteY20" fmla="*/ 702381 h 1275309"/>
                  <a:gd name="connsiteX21" fmla="*/ 213864 w 1151172"/>
                  <a:gd name="connsiteY21" fmla="*/ 553631 h 1275309"/>
                  <a:gd name="connsiteX22" fmla="*/ 209464 w 1151172"/>
                  <a:gd name="connsiteY22" fmla="*/ 510502 h 1275309"/>
                  <a:gd name="connsiteX23" fmla="*/ 444451 w 1151172"/>
                  <a:gd name="connsiteY23" fmla="*/ 229726 h 1275309"/>
                  <a:gd name="connsiteX24" fmla="*/ 360841 w 1151172"/>
                  <a:gd name="connsiteY24" fmla="*/ 128506 h 1275309"/>
                  <a:gd name="connsiteX25" fmla="*/ 575586 w 1151172"/>
                  <a:gd name="connsiteY25" fmla="*/ 0 h 127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151172" h="1275309">
                    <a:moveTo>
                      <a:pt x="726193" y="1152050"/>
                    </a:moveTo>
                    <a:cubicBezTo>
                      <a:pt x="737670" y="1152050"/>
                      <a:pt x="748265" y="1156390"/>
                      <a:pt x="753562" y="1165071"/>
                    </a:cubicBezTo>
                    <a:cubicBezTo>
                      <a:pt x="761508" y="1174619"/>
                      <a:pt x="763273" y="1188507"/>
                      <a:pt x="755328" y="1200659"/>
                    </a:cubicBezTo>
                    <a:cubicBezTo>
                      <a:pt x="726193" y="1244928"/>
                      <a:pt x="659096" y="1275309"/>
                      <a:pt x="581404" y="1275309"/>
                    </a:cubicBezTo>
                    <a:cubicBezTo>
                      <a:pt x="503712" y="1275309"/>
                      <a:pt x="437497" y="1244928"/>
                      <a:pt x="407480" y="1200659"/>
                    </a:cubicBezTo>
                    <a:cubicBezTo>
                      <a:pt x="399534" y="1190243"/>
                      <a:pt x="400417" y="1178091"/>
                      <a:pt x="406597" y="1167675"/>
                    </a:cubicBezTo>
                    <a:cubicBezTo>
                      <a:pt x="411894" y="1158126"/>
                      <a:pt x="423371" y="1152050"/>
                      <a:pt x="435731" y="1152918"/>
                    </a:cubicBezTo>
                    <a:cubicBezTo>
                      <a:pt x="481640" y="1156390"/>
                      <a:pt x="529315" y="1158994"/>
                      <a:pt x="577872" y="1158994"/>
                    </a:cubicBezTo>
                    <a:cubicBezTo>
                      <a:pt x="629078" y="1158994"/>
                      <a:pt x="679401" y="1156390"/>
                      <a:pt x="726193" y="1152050"/>
                    </a:cubicBezTo>
                    <a:close/>
                    <a:moveTo>
                      <a:pt x="575586" y="0"/>
                    </a:moveTo>
                    <a:cubicBezTo>
                      <a:pt x="694400" y="0"/>
                      <a:pt x="790331" y="58091"/>
                      <a:pt x="790331" y="128506"/>
                    </a:cubicBezTo>
                    <a:cubicBezTo>
                      <a:pt x="790331" y="169874"/>
                      <a:pt x="757767" y="206841"/>
                      <a:pt x="706721" y="229726"/>
                    </a:cubicBezTo>
                    <a:cubicBezTo>
                      <a:pt x="844017" y="273735"/>
                      <a:pt x="941708" y="382877"/>
                      <a:pt x="941708" y="510502"/>
                    </a:cubicBezTo>
                    <a:cubicBezTo>
                      <a:pt x="941708" y="526345"/>
                      <a:pt x="939948" y="540428"/>
                      <a:pt x="938188" y="553631"/>
                    </a:cubicBezTo>
                    <a:cubicBezTo>
                      <a:pt x="928507" y="604681"/>
                      <a:pt x="935547" y="653971"/>
                      <a:pt x="955790" y="697980"/>
                    </a:cubicBezTo>
                    <a:cubicBezTo>
                      <a:pt x="977792" y="748150"/>
                      <a:pt x="1015637" y="789518"/>
                      <a:pt x="1064922" y="815924"/>
                    </a:cubicBezTo>
                    <a:cubicBezTo>
                      <a:pt x="1120369" y="845850"/>
                      <a:pt x="1151172" y="879296"/>
                      <a:pt x="1151172" y="915384"/>
                    </a:cubicBezTo>
                    <a:cubicBezTo>
                      <a:pt x="1151172" y="1020125"/>
                      <a:pt x="894183" y="1104622"/>
                      <a:pt x="575586" y="1104622"/>
                    </a:cubicBezTo>
                    <a:cubicBezTo>
                      <a:pt x="257869" y="1104622"/>
                      <a:pt x="0" y="1020125"/>
                      <a:pt x="0" y="915384"/>
                    </a:cubicBezTo>
                    <a:cubicBezTo>
                      <a:pt x="0" y="879296"/>
                      <a:pt x="31684" y="845850"/>
                      <a:pt x="86250" y="815924"/>
                    </a:cubicBezTo>
                    <a:cubicBezTo>
                      <a:pt x="134655" y="790399"/>
                      <a:pt x="171620" y="749910"/>
                      <a:pt x="193622" y="702381"/>
                    </a:cubicBezTo>
                    <a:cubicBezTo>
                      <a:pt x="215625" y="657492"/>
                      <a:pt x="222665" y="605561"/>
                      <a:pt x="213864" y="553631"/>
                    </a:cubicBezTo>
                    <a:cubicBezTo>
                      <a:pt x="211224" y="540428"/>
                      <a:pt x="209464" y="526345"/>
                      <a:pt x="209464" y="510502"/>
                    </a:cubicBezTo>
                    <a:cubicBezTo>
                      <a:pt x="209464" y="382877"/>
                      <a:pt x="307155" y="273735"/>
                      <a:pt x="444451" y="229726"/>
                    </a:cubicBezTo>
                    <a:cubicBezTo>
                      <a:pt x="393405" y="206841"/>
                      <a:pt x="360841" y="169874"/>
                      <a:pt x="360841" y="128506"/>
                    </a:cubicBezTo>
                    <a:cubicBezTo>
                      <a:pt x="360841" y="58091"/>
                      <a:pt x="456772" y="0"/>
                      <a:pt x="57558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7F91C593-413C-4F50-9DA9-5A7274971764}"/>
                </a:ext>
              </a:extLst>
            </p:cNvPr>
            <p:cNvGrpSpPr/>
            <p:nvPr/>
          </p:nvGrpSpPr>
          <p:grpSpPr>
            <a:xfrm>
              <a:off x="11358727" y="4022483"/>
              <a:ext cx="5007739" cy="7726887"/>
              <a:chOff x="11358727" y="4022483"/>
              <a:chExt cx="5007739" cy="7726887"/>
            </a:xfrm>
          </p:grpSpPr>
          <p:sp>
            <p:nvSpPr>
              <p:cNvPr id="234" name="Freeform 132">
                <a:extLst>
                  <a:ext uri="{FF2B5EF4-FFF2-40B4-BE49-F238E27FC236}">
                    <a16:creationId xmlns:a16="http://schemas.microsoft.com/office/drawing/2014/main" id="{19F12F13-C13A-4E42-BBEA-0841C87F4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5664" y="11334320"/>
                <a:ext cx="1144294" cy="407292"/>
              </a:xfrm>
              <a:custGeom>
                <a:avLst/>
                <a:gdLst>
                  <a:gd name="T0" fmla="*/ 1029 w 1302"/>
                  <a:gd name="T1" fmla="*/ 460 h 461"/>
                  <a:gd name="T2" fmla="*/ 272 w 1302"/>
                  <a:gd name="T3" fmla="*/ 460 h 461"/>
                  <a:gd name="T4" fmla="*/ 272 w 1302"/>
                  <a:gd name="T5" fmla="*/ 460 h 461"/>
                  <a:gd name="T6" fmla="*/ 80 w 1302"/>
                  <a:gd name="T7" fmla="*/ 380 h 461"/>
                  <a:gd name="T8" fmla="*/ 80 w 1302"/>
                  <a:gd name="T9" fmla="*/ 380 h 461"/>
                  <a:gd name="T10" fmla="*/ 0 w 1302"/>
                  <a:gd name="T11" fmla="*/ 188 h 461"/>
                  <a:gd name="T12" fmla="*/ 0 w 1302"/>
                  <a:gd name="T13" fmla="*/ 0 h 461"/>
                  <a:gd name="T14" fmla="*/ 1301 w 1302"/>
                  <a:gd name="T15" fmla="*/ 0 h 461"/>
                  <a:gd name="T16" fmla="*/ 1301 w 1302"/>
                  <a:gd name="T17" fmla="*/ 188 h 461"/>
                  <a:gd name="T18" fmla="*/ 1301 w 1302"/>
                  <a:gd name="T19" fmla="*/ 188 h 461"/>
                  <a:gd name="T20" fmla="*/ 1229 w 1302"/>
                  <a:gd name="T21" fmla="*/ 374 h 461"/>
                  <a:gd name="T22" fmla="*/ 1229 w 1302"/>
                  <a:gd name="T23" fmla="*/ 374 h 461"/>
                  <a:gd name="T24" fmla="*/ 1029 w 1302"/>
                  <a:gd name="T25" fmla="*/ 46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02" h="461">
                    <a:moveTo>
                      <a:pt x="1029" y="460"/>
                    </a:moveTo>
                    <a:lnTo>
                      <a:pt x="272" y="460"/>
                    </a:lnTo>
                    <a:lnTo>
                      <a:pt x="272" y="460"/>
                    </a:lnTo>
                    <a:cubicBezTo>
                      <a:pt x="197" y="460"/>
                      <a:pt x="129" y="430"/>
                      <a:pt x="80" y="380"/>
                    </a:cubicBezTo>
                    <a:lnTo>
                      <a:pt x="80" y="380"/>
                    </a:lnTo>
                    <a:cubicBezTo>
                      <a:pt x="30" y="332"/>
                      <a:pt x="0" y="263"/>
                      <a:pt x="0" y="188"/>
                    </a:cubicBezTo>
                    <a:lnTo>
                      <a:pt x="0" y="0"/>
                    </a:lnTo>
                    <a:lnTo>
                      <a:pt x="1301" y="0"/>
                    </a:lnTo>
                    <a:lnTo>
                      <a:pt x="1301" y="188"/>
                    </a:lnTo>
                    <a:lnTo>
                      <a:pt x="1301" y="188"/>
                    </a:lnTo>
                    <a:cubicBezTo>
                      <a:pt x="1301" y="260"/>
                      <a:pt x="1274" y="325"/>
                      <a:pt x="1229" y="374"/>
                    </a:cubicBezTo>
                    <a:lnTo>
                      <a:pt x="1229" y="374"/>
                    </a:lnTo>
                    <a:cubicBezTo>
                      <a:pt x="1179" y="427"/>
                      <a:pt x="1108" y="460"/>
                      <a:pt x="1029" y="4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133">
                <a:extLst>
                  <a:ext uri="{FF2B5EF4-FFF2-40B4-BE49-F238E27FC236}">
                    <a16:creationId xmlns:a16="http://schemas.microsoft.com/office/drawing/2014/main" id="{88CAE480-8884-4319-A457-CE356E368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4029" y="11326562"/>
                <a:ext cx="1163688" cy="422808"/>
              </a:xfrm>
              <a:custGeom>
                <a:avLst/>
                <a:gdLst>
                  <a:gd name="T0" fmla="*/ 20 w 1322"/>
                  <a:gd name="T1" fmla="*/ 20 h 482"/>
                  <a:gd name="T2" fmla="*/ 20 w 1322"/>
                  <a:gd name="T3" fmla="*/ 198 h 482"/>
                  <a:gd name="T4" fmla="*/ 20 w 1322"/>
                  <a:gd name="T5" fmla="*/ 198 h 482"/>
                  <a:gd name="T6" fmla="*/ 97 w 1322"/>
                  <a:gd name="T7" fmla="*/ 384 h 482"/>
                  <a:gd name="T8" fmla="*/ 97 w 1322"/>
                  <a:gd name="T9" fmla="*/ 384 h 482"/>
                  <a:gd name="T10" fmla="*/ 282 w 1322"/>
                  <a:gd name="T11" fmla="*/ 460 h 482"/>
                  <a:gd name="T12" fmla="*/ 1039 w 1322"/>
                  <a:gd name="T13" fmla="*/ 460 h 482"/>
                  <a:gd name="T14" fmla="*/ 1039 w 1322"/>
                  <a:gd name="T15" fmla="*/ 460 h 482"/>
                  <a:gd name="T16" fmla="*/ 1231 w 1322"/>
                  <a:gd name="T17" fmla="*/ 377 h 482"/>
                  <a:gd name="T18" fmla="*/ 1231 w 1322"/>
                  <a:gd name="T19" fmla="*/ 377 h 482"/>
                  <a:gd name="T20" fmla="*/ 1301 w 1322"/>
                  <a:gd name="T21" fmla="*/ 198 h 482"/>
                  <a:gd name="T22" fmla="*/ 1301 w 1322"/>
                  <a:gd name="T23" fmla="*/ 20 h 482"/>
                  <a:gd name="T24" fmla="*/ 20 w 1322"/>
                  <a:gd name="T25" fmla="*/ 20 h 482"/>
                  <a:gd name="T26" fmla="*/ 1039 w 1322"/>
                  <a:gd name="T27" fmla="*/ 481 h 482"/>
                  <a:gd name="T28" fmla="*/ 282 w 1322"/>
                  <a:gd name="T29" fmla="*/ 481 h 482"/>
                  <a:gd name="T30" fmla="*/ 282 w 1322"/>
                  <a:gd name="T31" fmla="*/ 481 h 482"/>
                  <a:gd name="T32" fmla="*/ 83 w 1322"/>
                  <a:gd name="T33" fmla="*/ 398 h 482"/>
                  <a:gd name="T34" fmla="*/ 83 w 1322"/>
                  <a:gd name="T35" fmla="*/ 398 h 482"/>
                  <a:gd name="T36" fmla="*/ 0 w 1322"/>
                  <a:gd name="T37" fmla="*/ 198 h 482"/>
                  <a:gd name="T38" fmla="*/ 0 w 1322"/>
                  <a:gd name="T39" fmla="*/ 0 h 482"/>
                  <a:gd name="T40" fmla="*/ 1321 w 1322"/>
                  <a:gd name="T41" fmla="*/ 0 h 482"/>
                  <a:gd name="T42" fmla="*/ 1321 w 1322"/>
                  <a:gd name="T43" fmla="*/ 198 h 482"/>
                  <a:gd name="T44" fmla="*/ 1321 w 1322"/>
                  <a:gd name="T45" fmla="*/ 198 h 482"/>
                  <a:gd name="T46" fmla="*/ 1246 w 1322"/>
                  <a:gd name="T47" fmla="*/ 390 h 482"/>
                  <a:gd name="T48" fmla="*/ 1246 w 1322"/>
                  <a:gd name="T49" fmla="*/ 390 h 482"/>
                  <a:gd name="T50" fmla="*/ 1039 w 1322"/>
                  <a:gd name="T51" fmla="*/ 48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2" h="482">
                    <a:moveTo>
                      <a:pt x="20" y="20"/>
                    </a:moveTo>
                    <a:lnTo>
                      <a:pt x="20" y="198"/>
                    </a:lnTo>
                    <a:lnTo>
                      <a:pt x="20" y="198"/>
                    </a:lnTo>
                    <a:cubicBezTo>
                      <a:pt x="20" y="268"/>
                      <a:pt x="47" y="334"/>
                      <a:pt x="97" y="384"/>
                    </a:cubicBezTo>
                    <a:lnTo>
                      <a:pt x="97" y="384"/>
                    </a:lnTo>
                    <a:cubicBezTo>
                      <a:pt x="146" y="433"/>
                      <a:pt x="212" y="460"/>
                      <a:pt x="282" y="460"/>
                    </a:cubicBezTo>
                    <a:lnTo>
                      <a:pt x="1039" y="460"/>
                    </a:lnTo>
                    <a:lnTo>
                      <a:pt x="1039" y="460"/>
                    </a:lnTo>
                    <a:cubicBezTo>
                      <a:pt x="1112" y="460"/>
                      <a:pt x="1182" y="429"/>
                      <a:pt x="1231" y="377"/>
                    </a:cubicBezTo>
                    <a:lnTo>
                      <a:pt x="1231" y="377"/>
                    </a:lnTo>
                    <a:cubicBezTo>
                      <a:pt x="1276" y="328"/>
                      <a:pt x="1301" y="265"/>
                      <a:pt x="1301" y="198"/>
                    </a:cubicBezTo>
                    <a:lnTo>
                      <a:pt x="1301" y="20"/>
                    </a:lnTo>
                    <a:lnTo>
                      <a:pt x="20" y="20"/>
                    </a:lnTo>
                    <a:close/>
                    <a:moveTo>
                      <a:pt x="1039" y="481"/>
                    </a:moveTo>
                    <a:lnTo>
                      <a:pt x="282" y="481"/>
                    </a:lnTo>
                    <a:lnTo>
                      <a:pt x="282" y="481"/>
                    </a:lnTo>
                    <a:cubicBezTo>
                      <a:pt x="207" y="481"/>
                      <a:pt x="136" y="451"/>
                      <a:pt x="83" y="398"/>
                    </a:cubicBezTo>
                    <a:lnTo>
                      <a:pt x="83" y="398"/>
                    </a:lnTo>
                    <a:cubicBezTo>
                      <a:pt x="29" y="345"/>
                      <a:pt x="0" y="273"/>
                      <a:pt x="0" y="198"/>
                    </a:cubicBezTo>
                    <a:lnTo>
                      <a:pt x="0" y="0"/>
                    </a:lnTo>
                    <a:lnTo>
                      <a:pt x="1321" y="0"/>
                    </a:lnTo>
                    <a:lnTo>
                      <a:pt x="1321" y="198"/>
                    </a:lnTo>
                    <a:lnTo>
                      <a:pt x="1321" y="198"/>
                    </a:lnTo>
                    <a:cubicBezTo>
                      <a:pt x="1321" y="270"/>
                      <a:pt x="1295" y="338"/>
                      <a:pt x="1246" y="390"/>
                    </a:cubicBezTo>
                    <a:lnTo>
                      <a:pt x="1246" y="390"/>
                    </a:lnTo>
                    <a:cubicBezTo>
                      <a:pt x="1193" y="448"/>
                      <a:pt x="1118" y="481"/>
                      <a:pt x="1039" y="4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134">
                <a:extLst>
                  <a:ext uri="{FF2B5EF4-FFF2-40B4-BE49-F238E27FC236}">
                    <a16:creationId xmlns:a16="http://schemas.microsoft.com/office/drawing/2014/main" id="{17D30FF6-6DA0-4CCF-9B46-90728EB39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5664" y="11334320"/>
                <a:ext cx="1144294" cy="407292"/>
              </a:xfrm>
              <a:custGeom>
                <a:avLst/>
                <a:gdLst>
                  <a:gd name="T0" fmla="*/ 1029 w 1302"/>
                  <a:gd name="T1" fmla="*/ 460 h 461"/>
                  <a:gd name="T2" fmla="*/ 272 w 1302"/>
                  <a:gd name="T3" fmla="*/ 460 h 461"/>
                  <a:gd name="T4" fmla="*/ 272 w 1302"/>
                  <a:gd name="T5" fmla="*/ 460 h 461"/>
                  <a:gd name="T6" fmla="*/ 80 w 1302"/>
                  <a:gd name="T7" fmla="*/ 380 h 461"/>
                  <a:gd name="T8" fmla="*/ 80 w 1302"/>
                  <a:gd name="T9" fmla="*/ 380 h 461"/>
                  <a:gd name="T10" fmla="*/ 0 w 1302"/>
                  <a:gd name="T11" fmla="*/ 188 h 461"/>
                  <a:gd name="T12" fmla="*/ 0 w 1302"/>
                  <a:gd name="T13" fmla="*/ 0 h 461"/>
                  <a:gd name="T14" fmla="*/ 1301 w 1302"/>
                  <a:gd name="T15" fmla="*/ 0 h 461"/>
                  <a:gd name="T16" fmla="*/ 1301 w 1302"/>
                  <a:gd name="T17" fmla="*/ 188 h 461"/>
                  <a:gd name="T18" fmla="*/ 1301 w 1302"/>
                  <a:gd name="T19" fmla="*/ 188 h 461"/>
                  <a:gd name="T20" fmla="*/ 1229 w 1302"/>
                  <a:gd name="T21" fmla="*/ 374 h 461"/>
                  <a:gd name="T22" fmla="*/ 1229 w 1302"/>
                  <a:gd name="T23" fmla="*/ 374 h 461"/>
                  <a:gd name="T24" fmla="*/ 1029 w 1302"/>
                  <a:gd name="T25" fmla="*/ 46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02" h="461">
                    <a:moveTo>
                      <a:pt x="1029" y="460"/>
                    </a:moveTo>
                    <a:lnTo>
                      <a:pt x="272" y="460"/>
                    </a:lnTo>
                    <a:lnTo>
                      <a:pt x="272" y="460"/>
                    </a:lnTo>
                    <a:cubicBezTo>
                      <a:pt x="197" y="460"/>
                      <a:pt x="129" y="430"/>
                      <a:pt x="80" y="380"/>
                    </a:cubicBezTo>
                    <a:lnTo>
                      <a:pt x="80" y="380"/>
                    </a:lnTo>
                    <a:cubicBezTo>
                      <a:pt x="30" y="332"/>
                      <a:pt x="0" y="263"/>
                      <a:pt x="0" y="188"/>
                    </a:cubicBezTo>
                    <a:lnTo>
                      <a:pt x="0" y="0"/>
                    </a:lnTo>
                    <a:lnTo>
                      <a:pt x="1301" y="0"/>
                    </a:lnTo>
                    <a:lnTo>
                      <a:pt x="1301" y="188"/>
                    </a:lnTo>
                    <a:lnTo>
                      <a:pt x="1301" y="188"/>
                    </a:lnTo>
                    <a:cubicBezTo>
                      <a:pt x="1301" y="260"/>
                      <a:pt x="1274" y="325"/>
                      <a:pt x="1229" y="374"/>
                    </a:cubicBezTo>
                    <a:lnTo>
                      <a:pt x="1229" y="374"/>
                    </a:lnTo>
                    <a:cubicBezTo>
                      <a:pt x="1179" y="427"/>
                      <a:pt x="1108" y="460"/>
                      <a:pt x="1029" y="46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135">
                <a:extLst>
                  <a:ext uri="{FF2B5EF4-FFF2-40B4-BE49-F238E27FC236}">
                    <a16:creationId xmlns:a16="http://schemas.microsoft.com/office/drawing/2014/main" id="{D34F0869-C978-4C60-A160-B3040CA42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305" y="5162897"/>
                <a:ext cx="775792" cy="888280"/>
              </a:xfrm>
              <a:custGeom>
                <a:avLst/>
                <a:gdLst>
                  <a:gd name="T0" fmla="*/ 564 w 882"/>
                  <a:gd name="T1" fmla="*/ 0 h 1010"/>
                  <a:gd name="T2" fmla="*/ 317 w 882"/>
                  <a:gd name="T3" fmla="*/ 0 h 1010"/>
                  <a:gd name="T4" fmla="*/ 317 w 882"/>
                  <a:gd name="T5" fmla="*/ 0 h 1010"/>
                  <a:gd name="T6" fmla="*/ 70 w 882"/>
                  <a:gd name="T7" fmla="*/ 119 h 1010"/>
                  <a:gd name="T8" fmla="*/ 70 w 882"/>
                  <a:gd name="T9" fmla="*/ 119 h 1010"/>
                  <a:gd name="T10" fmla="*/ 0 w 882"/>
                  <a:gd name="T11" fmla="*/ 317 h 1010"/>
                  <a:gd name="T12" fmla="*/ 0 w 882"/>
                  <a:gd name="T13" fmla="*/ 1009 h 1010"/>
                  <a:gd name="T14" fmla="*/ 881 w 882"/>
                  <a:gd name="T15" fmla="*/ 1009 h 1010"/>
                  <a:gd name="T16" fmla="*/ 881 w 882"/>
                  <a:gd name="T17" fmla="*/ 317 h 1010"/>
                  <a:gd name="T18" fmla="*/ 881 w 882"/>
                  <a:gd name="T19" fmla="*/ 317 h 1010"/>
                  <a:gd name="T20" fmla="*/ 796 w 882"/>
                  <a:gd name="T21" fmla="*/ 101 h 1010"/>
                  <a:gd name="T22" fmla="*/ 796 w 882"/>
                  <a:gd name="T23" fmla="*/ 101 h 1010"/>
                  <a:gd name="T24" fmla="*/ 564 w 882"/>
                  <a:gd name="T25" fmla="*/ 0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2" h="1010">
                    <a:moveTo>
                      <a:pt x="564" y="0"/>
                    </a:moveTo>
                    <a:lnTo>
                      <a:pt x="317" y="0"/>
                    </a:lnTo>
                    <a:lnTo>
                      <a:pt x="317" y="0"/>
                    </a:lnTo>
                    <a:cubicBezTo>
                      <a:pt x="217" y="0"/>
                      <a:pt x="128" y="46"/>
                      <a:pt x="70" y="119"/>
                    </a:cubicBezTo>
                    <a:lnTo>
                      <a:pt x="70" y="119"/>
                    </a:lnTo>
                    <a:cubicBezTo>
                      <a:pt x="26" y="172"/>
                      <a:pt x="0" y="242"/>
                      <a:pt x="0" y="317"/>
                    </a:cubicBezTo>
                    <a:lnTo>
                      <a:pt x="0" y="1009"/>
                    </a:lnTo>
                    <a:lnTo>
                      <a:pt x="881" y="1009"/>
                    </a:lnTo>
                    <a:lnTo>
                      <a:pt x="881" y="317"/>
                    </a:lnTo>
                    <a:lnTo>
                      <a:pt x="881" y="317"/>
                    </a:lnTo>
                    <a:cubicBezTo>
                      <a:pt x="881" y="233"/>
                      <a:pt x="849" y="157"/>
                      <a:pt x="796" y="101"/>
                    </a:cubicBezTo>
                    <a:lnTo>
                      <a:pt x="796" y="101"/>
                    </a:lnTo>
                    <a:cubicBezTo>
                      <a:pt x="738" y="38"/>
                      <a:pt x="656" y="0"/>
                      <a:pt x="56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136">
                <a:extLst>
                  <a:ext uri="{FF2B5EF4-FFF2-40B4-BE49-F238E27FC236}">
                    <a16:creationId xmlns:a16="http://schemas.microsoft.com/office/drawing/2014/main" id="{2AEEF3A0-7D78-45C9-838B-D61857445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0547" y="5151259"/>
                <a:ext cx="795188" cy="907676"/>
              </a:xfrm>
              <a:custGeom>
                <a:avLst/>
                <a:gdLst>
                  <a:gd name="T0" fmla="*/ 20 w 902"/>
                  <a:gd name="T1" fmla="*/ 1009 h 1031"/>
                  <a:gd name="T2" fmla="*/ 881 w 902"/>
                  <a:gd name="T3" fmla="*/ 1009 h 1031"/>
                  <a:gd name="T4" fmla="*/ 881 w 902"/>
                  <a:gd name="T5" fmla="*/ 327 h 1031"/>
                  <a:gd name="T6" fmla="*/ 881 w 902"/>
                  <a:gd name="T7" fmla="*/ 327 h 1031"/>
                  <a:gd name="T8" fmla="*/ 798 w 902"/>
                  <a:gd name="T9" fmla="*/ 118 h 1031"/>
                  <a:gd name="T10" fmla="*/ 798 w 902"/>
                  <a:gd name="T11" fmla="*/ 118 h 1031"/>
                  <a:gd name="T12" fmla="*/ 574 w 902"/>
                  <a:gd name="T13" fmla="*/ 21 h 1031"/>
                  <a:gd name="T14" fmla="*/ 327 w 902"/>
                  <a:gd name="T15" fmla="*/ 21 h 1031"/>
                  <a:gd name="T16" fmla="*/ 327 w 902"/>
                  <a:gd name="T17" fmla="*/ 21 h 1031"/>
                  <a:gd name="T18" fmla="*/ 88 w 902"/>
                  <a:gd name="T19" fmla="*/ 135 h 1031"/>
                  <a:gd name="T20" fmla="*/ 88 w 902"/>
                  <a:gd name="T21" fmla="*/ 135 h 1031"/>
                  <a:gd name="T22" fmla="*/ 20 w 902"/>
                  <a:gd name="T23" fmla="*/ 327 h 1031"/>
                  <a:gd name="T24" fmla="*/ 20 w 902"/>
                  <a:gd name="T25" fmla="*/ 1009 h 1031"/>
                  <a:gd name="T26" fmla="*/ 901 w 902"/>
                  <a:gd name="T27" fmla="*/ 1030 h 1031"/>
                  <a:gd name="T28" fmla="*/ 0 w 902"/>
                  <a:gd name="T29" fmla="*/ 1030 h 1031"/>
                  <a:gd name="T30" fmla="*/ 0 w 902"/>
                  <a:gd name="T31" fmla="*/ 327 h 1031"/>
                  <a:gd name="T32" fmla="*/ 0 w 902"/>
                  <a:gd name="T33" fmla="*/ 327 h 1031"/>
                  <a:gd name="T34" fmla="*/ 72 w 902"/>
                  <a:gd name="T35" fmla="*/ 122 h 1031"/>
                  <a:gd name="T36" fmla="*/ 72 w 902"/>
                  <a:gd name="T37" fmla="*/ 122 h 1031"/>
                  <a:gd name="T38" fmla="*/ 327 w 902"/>
                  <a:gd name="T39" fmla="*/ 0 h 1031"/>
                  <a:gd name="T40" fmla="*/ 574 w 902"/>
                  <a:gd name="T41" fmla="*/ 0 h 1031"/>
                  <a:gd name="T42" fmla="*/ 574 w 902"/>
                  <a:gd name="T43" fmla="*/ 0 h 1031"/>
                  <a:gd name="T44" fmla="*/ 813 w 902"/>
                  <a:gd name="T45" fmla="*/ 104 h 1031"/>
                  <a:gd name="T46" fmla="*/ 813 w 902"/>
                  <a:gd name="T47" fmla="*/ 104 h 1031"/>
                  <a:gd name="T48" fmla="*/ 901 w 902"/>
                  <a:gd name="T49" fmla="*/ 327 h 1031"/>
                  <a:gd name="T50" fmla="*/ 901 w 902"/>
                  <a:gd name="T51" fmla="*/ 1030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02" h="1031">
                    <a:moveTo>
                      <a:pt x="20" y="1009"/>
                    </a:moveTo>
                    <a:lnTo>
                      <a:pt x="881" y="1009"/>
                    </a:lnTo>
                    <a:lnTo>
                      <a:pt x="881" y="327"/>
                    </a:lnTo>
                    <a:lnTo>
                      <a:pt x="881" y="327"/>
                    </a:lnTo>
                    <a:cubicBezTo>
                      <a:pt x="881" y="249"/>
                      <a:pt x="852" y="175"/>
                      <a:pt x="798" y="118"/>
                    </a:cubicBezTo>
                    <a:lnTo>
                      <a:pt x="798" y="118"/>
                    </a:lnTo>
                    <a:cubicBezTo>
                      <a:pt x="740" y="55"/>
                      <a:pt x="659" y="21"/>
                      <a:pt x="574" y="21"/>
                    </a:cubicBezTo>
                    <a:lnTo>
                      <a:pt x="327" y="21"/>
                    </a:lnTo>
                    <a:lnTo>
                      <a:pt x="327" y="21"/>
                    </a:lnTo>
                    <a:cubicBezTo>
                      <a:pt x="233" y="21"/>
                      <a:pt x="147" y="62"/>
                      <a:pt x="88" y="135"/>
                    </a:cubicBezTo>
                    <a:lnTo>
                      <a:pt x="88" y="135"/>
                    </a:lnTo>
                    <a:cubicBezTo>
                      <a:pt x="44" y="190"/>
                      <a:pt x="20" y="256"/>
                      <a:pt x="20" y="327"/>
                    </a:cubicBezTo>
                    <a:lnTo>
                      <a:pt x="20" y="1009"/>
                    </a:lnTo>
                    <a:close/>
                    <a:moveTo>
                      <a:pt x="901" y="1030"/>
                    </a:moveTo>
                    <a:lnTo>
                      <a:pt x="0" y="1030"/>
                    </a:lnTo>
                    <a:lnTo>
                      <a:pt x="0" y="327"/>
                    </a:lnTo>
                    <a:lnTo>
                      <a:pt x="0" y="327"/>
                    </a:lnTo>
                    <a:cubicBezTo>
                      <a:pt x="0" y="253"/>
                      <a:pt x="26" y="180"/>
                      <a:pt x="72" y="122"/>
                    </a:cubicBezTo>
                    <a:lnTo>
                      <a:pt x="72" y="122"/>
                    </a:lnTo>
                    <a:cubicBezTo>
                      <a:pt x="134" y="45"/>
                      <a:pt x="227" y="0"/>
                      <a:pt x="327" y="0"/>
                    </a:cubicBezTo>
                    <a:lnTo>
                      <a:pt x="574" y="0"/>
                    </a:lnTo>
                    <a:lnTo>
                      <a:pt x="574" y="0"/>
                    </a:lnTo>
                    <a:cubicBezTo>
                      <a:pt x="664" y="0"/>
                      <a:pt x="751" y="38"/>
                      <a:pt x="813" y="104"/>
                    </a:cubicBezTo>
                    <a:lnTo>
                      <a:pt x="813" y="104"/>
                    </a:lnTo>
                    <a:cubicBezTo>
                      <a:pt x="870" y="164"/>
                      <a:pt x="901" y="244"/>
                      <a:pt x="901" y="327"/>
                    </a:cubicBezTo>
                    <a:lnTo>
                      <a:pt x="901" y="10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137">
                <a:extLst>
                  <a:ext uri="{FF2B5EF4-FFF2-40B4-BE49-F238E27FC236}">
                    <a16:creationId xmlns:a16="http://schemas.microsoft.com/office/drawing/2014/main" id="{83CD8794-1042-43B4-BCE9-57B1B81D6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305" y="5302540"/>
                <a:ext cx="2230403" cy="3506579"/>
              </a:xfrm>
              <a:custGeom>
                <a:avLst/>
                <a:gdLst>
                  <a:gd name="T0" fmla="*/ 2533 w 2534"/>
                  <a:gd name="T1" fmla="*/ 3572 h 3987"/>
                  <a:gd name="T2" fmla="*/ 2533 w 2534"/>
                  <a:gd name="T3" fmla="*/ 917 h 3987"/>
                  <a:gd name="T4" fmla="*/ 2533 w 2534"/>
                  <a:gd name="T5" fmla="*/ 917 h 3987"/>
                  <a:gd name="T6" fmla="*/ 2483 w 2534"/>
                  <a:gd name="T7" fmla="*/ 647 h 3987"/>
                  <a:gd name="T8" fmla="*/ 2483 w 2534"/>
                  <a:gd name="T9" fmla="*/ 647 h 3987"/>
                  <a:gd name="T10" fmla="*/ 2340 w 2534"/>
                  <a:gd name="T11" fmla="*/ 413 h 3987"/>
                  <a:gd name="T12" fmla="*/ 2340 w 2534"/>
                  <a:gd name="T13" fmla="*/ 413 h 3987"/>
                  <a:gd name="T14" fmla="*/ 1950 w 2534"/>
                  <a:gd name="T15" fmla="*/ 133 h 3987"/>
                  <a:gd name="T16" fmla="*/ 1950 w 2534"/>
                  <a:gd name="T17" fmla="*/ 133 h 3987"/>
                  <a:gd name="T18" fmla="*/ 1266 w 2534"/>
                  <a:gd name="T19" fmla="*/ 0 h 3987"/>
                  <a:gd name="T20" fmla="*/ 1266 w 2534"/>
                  <a:gd name="T21" fmla="*/ 0 h 3987"/>
                  <a:gd name="T22" fmla="*/ 583 w 2534"/>
                  <a:gd name="T23" fmla="*/ 133 h 3987"/>
                  <a:gd name="T24" fmla="*/ 583 w 2534"/>
                  <a:gd name="T25" fmla="*/ 133 h 3987"/>
                  <a:gd name="T26" fmla="*/ 193 w 2534"/>
                  <a:gd name="T27" fmla="*/ 413 h 3987"/>
                  <a:gd name="T28" fmla="*/ 193 w 2534"/>
                  <a:gd name="T29" fmla="*/ 413 h 3987"/>
                  <a:gd name="T30" fmla="*/ 49 w 2534"/>
                  <a:gd name="T31" fmla="*/ 647 h 3987"/>
                  <a:gd name="T32" fmla="*/ 49 w 2534"/>
                  <a:gd name="T33" fmla="*/ 647 h 3987"/>
                  <a:gd name="T34" fmla="*/ 0 w 2534"/>
                  <a:gd name="T35" fmla="*/ 917 h 3987"/>
                  <a:gd name="T36" fmla="*/ 0 w 2534"/>
                  <a:gd name="T37" fmla="*/ 3572 h 3987"/>
                  <a:gd name="T38" fmla="*/ 0 w 2534"/>
                  <a:gd name="T39" fmla="*/ 3986 h 3987"/>
                  <a:gd name="T40" fmla="*/ 2533 w 2534"/>
                  <a:gd name="T41" fmla="*/ 3986 h 3987"/>
                  <a:gd name="T42" fmla="*/ 2533 w 2534"/>
                  <a:gd name="T43" fmla="*/ 3572 h 3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34" h="3987">
                    <a:moveTo>
                      <a:pt x="2533" y="3572"/>
                    </a:moveTo>
                    <a:lnTo>
                      <a:pt x="2533" y="917"/>
                    </a:lnTo>
                    <a:lnTo>
                      <a:pt x="2533" y="917"/>
                    </a:lnTo>
                    <a:cubicBezTo>
                      <a:pt x="2533" y="823"/>
                      <a:pt x="2515" y="732"/>
                      <a:pt x="2483" y="647"/>
                    </a:cubicBezTo>
                    <a:lnTo>
                      <a:pt x="2483" y="647"/>
                    </a:lnTo>
                    <a:cubicBezTo>
                      <a:pt x="2451" y="561"/>
                      <a:pt x="2403" y="481"/>
                      <a:pt x="2340" y="413"/>
                    </a:cubicBezTo>
                    <a:lnTo>
                      <a:pt x="2340" y="413"/>
                    </a:lnTo>
                    <a:cubicBezTo>
                      <a:pt x="2250" y="315"/>
                      <a:pt x="2125" y="211"/>
                      <a:pt x="1950" y="133"/>
                    </a:cubicBezTo>
                    <a:lnTo>
                      <a:pt x="1950" y="133"/>
                    </a:lnTo>
                    <a:cubicBezTo>
                      <a:pt x="1775" y="54"/>
                      <a:pt x="1551" y="0"/>
                      <a:pt x="1266" y="0"/>
                    </a:cubicBezTo>
                    <a:lnTo>
                      <a:pt x="1266" y="0"/>
                    </a:lnTo>
                    <a:cubicBezTo>
                      <a:pt x="982" y="0"/>
                      <a:pt x="758" y="54"/>
                      <a:pt x="583" y="133"/>
                    </a:cubicBezTo>
                    <a:lnTo>
                      <a:pt x="583" y="133"/>
                    </a:lnTo>
                    <a:cubicBezTo>
                      <a:pt x="408" y="211"/>
                      <a:pt x="282" y="315"/>
                      <a:pt x="193" y="413"/>
                    </a:cubicBezTo>
                    <a:lnTo>
                      <a:pt x="193" y="413"/>
                    </a:lnTo>
                    <a:cubicBezTo>
                      <a:pt x="131" y="481"/>
                      <a:pt x="82" y="561"/>
                      <a:pt x="49" y="647"/>
                    </a:cubicBezTo>
                    <a:lnTo>
                      <a:pt x="49" y="647"/>
                    </a:lnTo>
                    <a:cubicBezTo>
                      <a:pt x="17" y="732"/>
                      <a:pt x="0" y="823"/>
                      <a:pt x="0" y="917"/>
                    </a:cubicBezTo>
                    <a:lnTo>
                      <a:pt x="0" y="3572"/>
                    </a:lnTo>
                    <a:lnTo>
                      <a:pt x="0" y="3986"/>
                    </a:lnTo>
                    <a:lnTo>
                      <a:pt x="2533" y="3986"/>
                    </a:lnTo>
                    <a:lnTo>
                      <a:pt x="2533" y="357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138">
                <a:extLst>
                  <a:ext uri="{FF2B5EF4-FFF2-40B4-BE49-F238E27FC236}">
                    <a16:creationId xmlns:a16="http://schemas.microsoft.com/office/drawing/2014/main" id="{AB3FAA09-B4E2-49E0-857E-C3FEAA5A1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0547" y="5290901"/>
                <a:ext cx="2245919" cy="3525975"/>
              </a:xfrm>
              <a:custGeom>
                <a:avLst/>
                <a:gdLst>
                  <a:gd name="T0" fmla="*/ 20 w 2554"/>
                  <a:gd name="T1" fmla="*/ 3986 h 4007"/>
                  <a:gd name="T2" fmla="*/ 2532 w 2554"/>
                  <a:gd name="T3" fmla="*/ 3986 h 4007"/>
                  <a:gd name="T4" fmla="*/ 2532 w 2554"/>
                  <a:gd name="T5" fmla="*/ 928 h 4007"/>
                  <a:gd name="T6" fmla="*/ 2532 w 2554"/>
                  <a:gd name="T7" fmla="*/ 928 h 4007"/>
                  <a:gd name="T8" fmla="*/ 2484 w 2554"/>
                  <a:gd name="T9" fmla="*/ 661 h 4007"/>
                  <a:gd name="T10" fmla="*/ 2484 w 2554"/>
                  <a:gd name="T11" fmla="*/ 661 h 4007"/>
                  <a:gd name="T12" fmla="*/ 2343 w 2554"/>
                  <a:gd name="T13" fmla="*/ 431 h 4007"/>
                  <a:gd name="T14" fmla="*/ 2343 w 2554"/>
                  <a:gd name="T15" fmla="*/ 431 h 4007"/>
                  <a:gd name="T16" fmla="*/ 1956 w 2554"/>
                  <a:gd name="T17" fmla="*/ 153 h 4007"/>
                  <a:gd name="T18" fmla="*/ 1956 w 2554"/>
                  <a:gd name="T19" fmla="*/ 153 h 4007"/>
                  <a:gd name="T20" fmla="*/ 1276 w 2554"/>
                  <a:gd name="T21" fmla="*/ 21 h 4007"/>
                  <a:gd name="T22" fmla="*/ 1276 w 2554"/>
                  <a:gd name="T23" fmla="*/ 21 h 4007"/>
                  <a:gd name="T24" fmla="*/ 597 w 2554"/>
                  <a:gd name="T25" fmla="*/ 153 h 4007"/>
                  <a:gd name="T26" fmla="*/ 597 w 2554"/>
                  <a:gd name="T27" fmla="*/ 153 h 4007"/>
                  <a:gd name="T28" fmla="*/ 211 w 2554"/>
                  <a:gd name="T29" fmla="*/ 431 h 4007"/>
                  <a:gd name="T30" fmla="*/ 211 w 2554"/>
                  <a:gd name="T31" fmla="*/ 431 h 4007"/>
                  <a:gd name="T32" fmla="*/ 69 w 2554"/>
                  <a:gd name="T33" fmla="*/ 661 h 4007"/>
                  <a:gd name="T34" fmla="*/ 69 w 2554"/>
                  <a:gd name="T35" fmla="*/ 661 h 4007"/>
                  <a:gd name="T36" fmla="*/ 20 w 2554"/>
                  <a:gd name="T37" fmla="*/ 928 h 4007"/>
                  <a:gd name="T38" fmla="*/ 20 w 2554"/>
                  <a:gd name="T39" fmla="*/ 3986 h 4007"/>
                  <a:gd name="T40" fmla="*/ 2553 w 2554"/>
                  <a:gd name="T41" fmla="*/ 4006 h 4007"/>
                  <a:gd name="T42" fmla="*/ 0 w 2554"/>
                  <a:gd name="T43" fmla="*/ 4006 h 4007"/>
                  <a:gd name="T44" fmla="*/ 0 w 2554"/>
                  <a:gd name="T45" fmla="*/ 928 h 4007"/>
                  <a:gd name="T46" fmla="*/ 0 w 2554"/>
                  <a:gd name="T47" fmla="*/ 928 h 4007"/>
                  <a:gd name="T48" fmla="*/ 50 w 2554"/>
                  <a:gd name="T49" fmla="*/ 654 h 4007"/>
                  <a:gd name="T50" fmla="*/ 50 w 2554"/>
                  <a:gd name="T51" fmla="*/ 654 h 4007"/>
                  <a:gd name="T52" fmla="*/ 195 w 2554"/>
                  <a:gd name="T53" fmla="*/ 417 h 4007"/>
                  <a:gd name="T54" fmla="*/ 195 w 2554"/>
                  <a:gd name="T55" fmla="*/ 417 h 4007"/>
                  <a:gd name="T56" fmla="*/ 589 w 2554"/>
                  <a:gd name="T57" fmla="*/ 134 h 4007"/>
                  <a:gd name="T58" fmla="*/ 589 w 2554"/>
                  <a:gd name="T59" fmla="*/ 134 h 4007"/>
                  <a:gd name="T60" fmla="*/ 1276 w 2554"/>
                  <a:gd name="T61" fmla="*/ 0 h 4007"/>
                  <a:gd name="T62" fmla="*/ 1276 w 2554"/>
                  <a:gd name="T63" fmla="*/ 0 h 4007"/>
                  <a:gd name="T64" fmla="*/ 1964 w 2554"/>
                  <a:gd name="T65" fmla="*/ 134 h 4007"/>
                  <a:gd name="T66" fmla="*/ 1964 w 2554"/>
                  <a:gd name="T67" fmla="*/ 134 h 4007"/>
                  <a:gd name="T68" fmla="*/ 2357 w 2554"/>
                  <a:gd name="T69" fmla="*/ 417 h 4007"/>
                  <a:gd name="T70" fmla="*/ 2357 w 2554"/>
                  <a:gd name="T71" fmla="*/ 417 h 4007"/>
                  <a:gd name="T72" fmla="*/ 2503 w 2554"/>
                  <a:gd name="T73" fmla="*/ 654 h 4007"/>
                  <a:gd name="T74" fmla="*/ 2503 w 2554"/>
                  <a:gd name="T75" fmla="*/ 654 h 4007"/>
                  <a:gd name="T76" fmla="*/ 2553 w 2554"/>
                  <a:gd name="T77" fmla="*/ 928 h 4007"/>
                  <a:gd name="T78" fmla="*/ 2553 w 2554"/>
                  <a:gd name="T79" fmla="*/ 4006 h 4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54" h="4007">
                    <a:moveTo>
                      <a:pt x="20" y="3986"/>
                    </a:moveTo>
                    <a:lnTo>
                      <a:pt x="2532" y="3986"/>
                    </a:lnTo>
                    <a:lnTo>
                      <a:pt x="2532" y="928"/>
                    </a:lnTo>
                    <a:lnTo>
                      <a:pt x="2532" y="928"/>
                    </a:lnTo>
                    <a:cubicBezTo>
                      <a:pt x="2532" y="836"/>
                      <a:pt x="2516" y="746"/>
                      <a:pt x="2484" y="661"/>
                    </a:cubicBezTo>
                    <a:lnTo>
                      <a:pt x="2484" y="661"/>
                    </a:lnTo>
                    <a:cubicBezTo>
                      <a:pt x="2451" y="576"/>
                      <a:pt x="2403" y="497"/>
                      <a:pt x="2343" y="431"/>
                    </a:cubicBezTo>
                    <a:lnTo>
                      <a:pt x="2343" y="431"/>
                    </a:lnTo>
                    <a:cubicBezTo>
                      <a:pt x="2237" y="314"/>
                      <a:pt x="2106" y="221"/>
                      <a:pt x="1956" y="153"/>
                    </a:cubicBezTo>
                    <a:lnTo>
                      <a:pt x="1956" y="153"/>
                    </a:lnTo>
                    <a:cubicBezTo>
                      <a:pt x="1760" y="65"/>
                      <a:pt x="1533" y="21"/>
                      <a:pt x="1276" y="21"/>
                    </a:cubicBezTo>
                    <a:lnTo>
                      <a:pt x="1276" y="21"/>
                    </a:lnTo>
                    <a:cubicBezTo>
                      <a:pt x="1021" y="21"/>
                      <a:pt x="792" y="65"/>
                      <a:pt x="597" y="153"/>
                    </a:cubicBezTo>
                    <a:lnTo>
                      <a:pt x="597" y="153"/>
                    </a:lnTo>
                    <a:cubicBezTo>
                      <a:pt x="446" y="221"/>
                      <a:pt x="317" y="314"/>
                      <a:pt x="211" y="431"/>
                    </a:cubicBezTo>
                    <a:lnTo>
                      <a:pt x="211" y="431"/>
                    </a:lnTo>
                    <a:cubicBezTo>
                      <a:pt x="149" y="497"/>
                      <a:pt x="102" y="576"/>
                      <a:pt x="69" y="661"/>
                    </a:cubicBezTo>
                    <a:lnTo>
                      <a:pt x="69" y="661"/>
                    </a:lnTo>
                    <a:cubicBezTo>
                      <a:pt x="37" y="746"/>
                      <a:pt x="20" y="836"/>
                      <a:pt x="20" y="928"/>
                    </a:cubicBezTo>
                    <a:lnTo>
                      <a:pt x="20" y="3986"/>
                    </a:lnTo>
                    <a:close/>
                    <a:moveTo>
                      <a:pt x="2553" y="4006"/>
                    </a:moveTo>
                    <a:lnTo>
                      <a:pt x="0" y="4006"/>
                    </a:lnTo>
                    <a:lnTo>
                      <a:pt x="0" y="928"/>
                    </a:lnTo>
                    <a:lnTo>
                      <a:pt x="0" y="928"/>
                    </a:lnTo>
                    <a:cubicBezTo>
                      <a:pt x="0" y="833"/>
                      <a:pt x="17" y="742"/>
                      <a:pt x="50" y="654"/>
                    </a:cubicBezTo>
                    <a:lnTo>
                      <a:pt x="50" y="654"/>
                    </a:lnTo>
                    <a:cubicBezTo>
                      <a:pt x="84" y="566"/>
                      <a:pt x="133" y="486"/>
                      <a:pt x="195" y="417"/>
                    </a:cubicBezTo>
                    <a:lnTo>
                      <a:pt x="195" y="417"/>
                    </a:lnTo>
                    <a:cubicBezTo>
                      <a:pt x="303" y="298"/>
                      <a:pt x="435" y="204"/>
                      <a:pt x="589" y="134"/>
                    </a:cubicBezTo>
                    <a:lnTo>
                      <a:pt x="589" y="134"/>
                    </a:lnTo>
                    <a:cubicBezTo>
                      <a:pt x="786" y="45"/>
                      <a:pt x="1017" y="0"/>
                      <a:pt x="1276" y="0"/>
                    </a:cubicBezTo>
                    <a:lnTo>
                      <a:pt x="1276" y="0"/>
                    </a:lnTo>
                    <a:cubicBezTo>
                      <a:pt x="1535" y="0"/>
                      <a:pt x="1767" y="45"/>
                      <a:pt x="1964" y="134"/>
                    </a:cubicBezTo>
                    <a:lnTo>
                      <a:pt x="1964" y="134"/>
                    </a:lnTo>
                    <a:cubicBezTo>
                      <a:pt x="2117" y="204"/>
                      <a:pt x="2250" y="298"/>
                      <a:pt x="2357" y="417"/>
                    </a:cubicBezTo>
                    <a:lnTo>
                      <a:pt x="2357" y="417"/>
                    </a:lnTo>
                    <a:cubicBezTo>
                      <a:pt x="2420" y="486"/>
                      <a:pt x="2469" y="566"/>
                      <a:pt x="2503" y="654"/>
                    </a:cubicBezTo>
                    <a:lnTo>
                      <a:pt x="2503" y="654"/>
                    </a:lnTo>
                    <a:cubicBezTo>
                      <a:pt x="2536" y="742"/>
                      <a:pt x="2553" y="833"/>
                      <a:pt x="2553" y="928"/>
                    </a:cubicBezTo>
                    <a:lnTo>
                      <a:pt x="2553" y="40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139">
                <a:extLst>
                  <a:ext uri="{FF2B5EF4-FFF2-40B4-BE49-F238E27FC236}">
                    <a16:creationId xmlns:a16="http://schemas.microsoft.com/office/drawing/2014/main" id="{6F17F584-7126-4FB4-9A14-567019224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305" y="8809119"/>
                <a:ext cx="2230403" cy="2699756"/>
              </a:xfrm>
              <a:custGeom>
                <a:avLst/>
                <a:gdLst>
                  <a:gd name="T0" fmla="*/ 0 w 2534"/>
                  <a:gd name="T1" fmla="*/ 0 h 3069"/>
                  <a:gd name="T2" fmla="*/ 0 w 2534"/>
                  <a:gd name="T3" fmla="*/ 2243 h 3069"/>
                  <a:gd name="T4" fmla="*/ 0 w 2534"/>
                  <a:gd name="T5" fmla="*/ 2243 h 3069"/>
                  <a:gd name="T6" fmla="*/ 135 w 2534"/>
                  <a:gd name="T7" fmla="*/ 2674 h 3069"/>
                  <a:gd name="T8" fmla="*/ 135 w 2534"/>
                  <a:gd name="T9" fmla="*/ 2674 h 3069"/>
                  <a:gd name="T10" fmla="*/ 492 w 2534"/>
                  <a:gd name="T11" fmla="*/ 2950 h 3069"/>
                  <a:gd name="T12" fmla="*/ 492 w 2534"/>
                  <a:gd name="T13" fmla="*/ 2950 h 3069"/>
                  <a:gd name="T14" fmla="*/ 823 w 2534"/>
                  <a:gd name="T15" fmla="*/ 3034 h 3069"/>
                  <a:gd name="T16" fmla="*/ 823 w 2534"/>
                  <a:gd name="T17" fmla="*/ 3034 h 3069"/>
                  <a:gd name="T18" fmla="*/ 1266 w 2534"/>
                  <a:gd name="T19" fmla="*/ 3068 h 3069"/>
                  <a:gd name="T20" fmla="*/ 1266 w 2534"/>
                  <a:gd name="T21" fmla="*/ 3068 h 3069"/>
                  <a:gd name="T22" fmla="*/ 1711 w 2534"/>
                  <a:gd name="T23" fmla="*/ 3034 h 3069"/>
                  <a:gd name="T24" fmla="*/ 1711 w 2534"/>
                  <a:gd name="T25" fmla="*/ 3034 h 3069"/>
                  <a:gd name="T26" fmla="*/ 2041 w 2534"/>
                  <a:gd name="T27" fmla="*/ 2950 h 3069"/>
                  <a:gd name="T28" fmla="*/ 2041 w 2534"/>
                  <a:gd name="T29" fmla="*/ 2950 h 3069"/>
                  <a:gd name="T30" fmla="*/ 2399 w 2534"/>
                  <a:gd name="T31" fmla="*/ 2674 h 3069"/>
                  <a:gd name="T32" fmla="*/ 2399 w 2534"/>
                  <a:gd name="T33" fmla="*/ 2674 h 3069"/>
                  <a:gd name="T34" fmla="*/ 2533 w 2534"/>
                  <a:gd name="T35" fmla="*/ 2243 h 3069"/>
                  <a:gd name="T36" fmla="*/ 2533 w 2534"/>
                  <a:gd name="T37" fmla="*/ 0 h 3069"/>
                  <a:gd name="T38" fmla="*/ 0 w 2534"/>
                  <a:gd name="T39" fmla="*/ 0 h 3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34" h="3069">
                    <a:moveTo>
                      <a:pt x="0" y="0"/>
                    </a:moveTo>
                    <a:lnTo>
                      <a:pt x="0" y="2243"/>
                    </a:lnTo>
                    <a:lnTo>
                      <a:pt x="0" y="2243"/>
                    </a:lnTo>
                    <a:cubicBezTo>
                      <a:pt x="0" y="2400"/>
                      <a:pt x="49" y="2550"/>
                      <a:pt x="135" y="2674"/>
                    </a:cubicBezTo>
                    <a:lnTo>
                      <a:pt x="135" y="2674"/>
                    </a:lnTo>
                    <a:cubicBezTo>
                      <a:pt x="221" y="2799"/>
                      <a:pt x="344" y="2897"/>
                      <a:pt x="492" y="2950"/>
                    </a:cubicBezTo>
                    <a:lnTo>
                      <a:pt x="492" y="2950"/>
                    </a:lnTo>
                    <a:cubicBezTo>
                      <a:pt x="584" y="2984"/>
                      <a:pt x="695" y="3014"/>
                      <a:pt x="823" y="3034"/>
                    </a:cubicBezTo>
                    <a:lnTo>
                      <a:pt x="823" y="3034"/>
                    </a:lnTo>
                    <a:cubicBezTo>
                      <a:pt x="951" y="3056"/>
                      <a:pt x="1098" y="3068"/>
                      <a:pt x="1266" y="3068"/>
                    </a:cubicBezTo>
                    <a:lnTo>
                      <a:pt x="1266" y="3068"/>
                    </a:lnTo>
                    <a:cubicBezTo>
                      <a:pt x="1435" y="3068"/>
                      <a:pt x="1582" y="3056"/>
                      <a:pt x="1711" y="3034"/>
                    </a:cubicBezTo>
                    <a:lnTo>
                      <a:pt x="1711" y="3034"/>
                    </a:lnTo>
                    <a:cubicBezTo>
                      <a:pt x="1839" y="3014"/>
                      <a:pt x="1948" y="2984"/>
                      <a:pt x="2041" y="2950"/>
                    </a:cubicBezTo>
                    <a:lnTo>
                      <a:pt x="2041" y="2950"/>
                    </a:lnTo>
                    <a:cubicBezTo>
                      <a:pt x="2189" y="2897"/>
                      <a:pt x="2312" y="2799"/>
                      <a:pt x="2399" y="2674"/>
                    </a:cubicBezTo>
                    <a:lnTo>
                      <a:pt x="2399" y="2674"/>
                    </a:lnTo>
                    <a:cubicBezTo>
                      <a:pt x="2484" y="2550"/>
                      <a:pt x="2533" y="2400"/>
                      <a:pt x="2533" y="2243"/>
                    </a:cubicBezTo>
                    <a:lnTo>
                      <a:pt x="253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140">
                <a:extLst>
                  <a:ext uri="{FF2B5EF4-FFF2-40B4-BE49-F238E27FC236}">
                    <a16:creationId xmlns:a16="http://schemas.microsoft.com/office/drawing/2014/main" id="{DBB3CFD4-DCD6-4A70-BFCE-6A83CA75B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0547" y="8797481"/>
                <a:ext cx="2245919" cy="2719152"/>
              </a:xfrm>
              <a:custGeom>
                <a:avLst/>
                <a:gdLst>
                  <a:gd name="T0" fmla="*/ 20 w 2554"/>
                  <a:gd name="T1" fmla="*/ 20 h 3090"/>
                  <a:gd name="T2" fmla="*/ 20 w 2554"/>
                  <a:gd name="T3" fmla="*/ 2254 h 3090"/>
                  <a:gd name="T4" fmla="*/ 20 w 2554"/>
                  <a:gd name="T5" fmla="*/ 2254 h 3090"/>
                  <a:gd name="T6" fmla="*/ 153 w 2554"/>
                  <a:gd name="T7" fmla="*/ 2680 h 3090"/>
                  <a:gd name="T8" fmla="*/ 153 w 2554"/>
                  <a:gd name="T9" fmla="*/ 2680 h 3090"/>
                  <a:gd name="T10" fmla="*/ 505 w 2554"/>
                  <a:gd name="T11" fmla="*/ 2952 h 3090"/>
                  <a:gd name="T12" fmla="*/ 505 w 2554"/>
                  <a:gd name="T13" fmla="*/ 2952 h 3090"/>
                  <a:gd name="T14" fmla="*/ 835 w 2554"/>
                  <a:gd name="T15" fmla="*/ 3036 h 3090"/>
                  <a:gd name="T16" fmla="*/ 835 w 2554"/>
                  <a:gd name="T17" fmla="*/ 3036 h 3090"/>
                  <a:gd name="T18" fmla="*/ 1276 w 2554"/>
                  <a:gd name="T19" fmla="*/ 3070 h 3090"/>
                  <a:gd name="T20" fmla="*/ 1276 w 2554"/>
                  <a:gd name="T21" fmla="*/ 3070 h 3090"/>
                  <a:gd name="T22" fmla="*/ 1719 w 2554"/>
                  <a:gd name="T23" fmla="*/ 3036 h 3090"/>
                  <a:gd name="T24" fmla="*/ 1719 w 2554"/>
                  <a:gd name="T25" fmla="*/ 3036 h 3090"/>
                  <a:gd name="T26" fmla="*/ 2048 w 2554"/>
                  <a:gd name="T27" fmla="*/ 2952 h 3090"/>
                  <a:gd name="T28" fmla="*/ 2048 w 2554"/>
                  <a:gd name="T29" fmla="*/ 2952 h 3090"/>
                  <a:gd name="T30" fmla="*/ 2400 w 2554"/>
                  <a:gd name="T31" fmla="*/ 2680 h 3090"/>
                  <a:gd name="T32" fmla="*/ 2400 w 2554"/>
                  <a:gd name="T33" fmla="*/ 2680 h 3090"/>
                  <a:gd name="T34" fmla="*/ 2532 w 2554"/>
                  <a:gd name="T35" fmla="*/ 2254 h 3090"/>
                  <a:gd name="T36" fmla="*/ 2532 w 2554"/>
                  <a:gd name="T37" fmla="*/ 20 h 3090"/>
                  <a:gd name="T38" fmla="*/ 20 w 2554"/>
                  <a:gd name="T39" fmla="*/ 20 h 3090"/>
                  <a:gd name="T40" fmla="*/ 1276 w 2554"/>
                  <a:gd name="T41" fmla="*/ 3089 h 3090"/>
                  <a:gd name="T42" fmla="*/ 1276 w 2554"/>
                  <a:gd name="T43" fmla="*/ 3089 h 3090"/>
                  <a:gd name="T44" fmla="*/ 831 w 2554"/>
                  <a:gd name="T45" fmla="*/ 3056 h 3090"/>
                  <a:gd name="T46" fmla="*/ 831 w 2554"/>
                  <a:gd name="T47" fmla="*/ 3056 h 3090"/>
                  <a:gd name="T48" fmla="*/ 498 w 2554"/>
                  <a:gd name="T49" fmla="*/ 2971 h 3090"/>
                  <a:gd name="T50" fmla="*/ 498 w 2554"/>
                  <a:gd name="T51" fmla="*/ 2971 h 3090"/>
                  <a:gd name="T52" fmla="*/ 136 w 2554"/>
                  <a:gd name="T53" fmla="*/ 2691 h 3090"/>
                  <a:gd name="T54" fmla="*/ 136 w 2554"/>
                  <a:gd name="T55" fmla="*/ 2691 h 3090"/>
                  <a:gd name="T56" fmla="*/ 0 w 2554"/>
                  <a:gd name="T57" fmla="*/ 2254 h 3090"/>
                  <a:gd name="T58" fmla="*/ 0 w 2554"/>
                  <a:gd name="T59" fmla="*/ 0 h 3090"/>
                  <a:gd name="T60" fmla="*/ 2553 w 2554"/>
                  <a:gd name="T61" fmla="*/ 0 h 3090"/>
                  <a:gd name="T62" fmla="*/ 2553 w 2554"/>
                  <a:gd name="T63" fmla="*/ 2254 h 3090"/>
                  <a:gd name="T64" fmla="*/ 2553 w 2554"/>
                  <a:gd name="T65" fmla="*/ 2254 h 3090"/>
                  <a:gd name="T66" fmla="*/ 2416 w 2554"/>
                  <a:gd name="T67" fmla="*/ 2691 h 3090"/>
                  <a:gd name="T68" fmla="*/ 2416 w 2554"/>
                  <a:gd name="T69" fmla="*/ 2691 h 3090"/>
                  <a:gd name="T70" fmla="*/ 2055 w 2554"/>
                  <a:gd name="T71" fmla="*/ 2971 h 3090"/>
                  <a:gd name="T72" fmla="*/ 2055 w 2554"/>
                  <a:gd name="T73" fmla="*/ 2971 h 3090"/>
                  <a:gd name="T74" fmla="*/ 1721 w 2554"/>
                  <a:gd name="T75" fmla="*/ 3056 h 3090"/>
                  <a:gd name="T76" fmla="*/ 1721 w 2554"/>
                  <a:gd name="T77" fmla="*/ 3056 h 3090"/>
                  <a:gd name="T78" fmla="*/ 1276 w 2554"/>
                  <a:gd name="T79" fmla="*/ 3089 h 3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54" h="3090">
                    <a:moveTo>
                      <a:pt x="20" y="20"/>
                    </a:moveTo>
                    <a:lnTo>
                      <a:pt x="20" y="2254"/>
                    </a:lnTo>
                    <a:lnTo>
                      <a:pt x="20" y="2254"/>
                    </a:lnTo>
                    <a:cubicBezTo>
                      <a:pt x="20" y="2407"/>
                      <a:pt x="66" y="2554"/>
                      <a:pt x="153" y="2680"/>
                    </a:cubicBezTo>
                    <a:lnTo>
                      <a:pt x="153" y="2680"/>
                    </a:lnTo>
                    <a:cubicBezTo>
                      <a:pt x="240" y="2805"/>
                      <a:pt x="362" y="2900"/>
                      <a:pt x="505" y="2952"/>
                    </a:cubicBezTo>
                    <a:lnTo>
                      <a:pt x="505" y="2952"/>
                    </a:lnTo>
                    <a:cubicBezTo>
                      <a:pt x="605" y="2988"/>
                      <a:pt x="715" y="3016"/>
                      <a:pt x="835" y="3036"/>
                    </a:cubicBezTo>
                    <a:lnTo>
                      <a:pt x="835" y="3036"/>
                    </a:lnTo>
                    <a:cubicBezTo>
                      <a:pt x="970" y="3058"/>
                      <a:pt x="1119" y="3070"/>
                      <a:pt x="1276" y="3070"/>
                    </a:cubicBezTo>
                    <a:lnTo>
                      <a:pt x="1276" y="3070"/>
                    </a:lnTo>
                    <a:cubicBezTo>
                      <a:pt x="1435" y="3070"/>
                      <a:pt x="1583" y="3058"/>
                      <a:pt x="1719" y="3036"/>
                    </a:cubicBezTo>
                    <a:lnTo>
                      <a:pt x="1719" y="3036"/>
                    </a:lnTo>
                    <a:cubicBezTo>
                      <a:pt x="1838" y="3016"/>
                      <a:pt x="1949" y="2988"/>
                      <a:pt x="2048" y="2952"/>
                    </a:cubicBezTo>
                    <a:lnTo>
                      <a:pt x="2048" y="2952"/>
                    </a:lnTo>
                    <a:cubicBezTo>
                      <a:pt x="2191" y="2900"/>
                      <a:pt x="2312" y="2805"/>
                      <a:pt x="2400" y="2680"/>
                    </a:cubicBezTo>
                    <a:lnTo>
                      <a:pt x="2400" y="2680"/>
                    </a:lnTo>
                    <a:cubicBezTo>
                      <a:pt x="2486" y="2554"/>
                      <a:pt x="2532" y="2407"/>
                      <a:pt x="2532" y="2254"/>
                    </a:cubicBezTo>
                    <a:lnTo>
                      <a:pt x="2532" y="20"/>
                    </a:lnTo>
                    <a:lnTo>
                      <a:pt x="20" y="20"/>
                    </a:lnTo>
                    <a:close/>
                    <a:moveTo>
                      <a:pt x="1276" y="3089"/>
                    </a:moveTo>
                    <a:lnTo>
                      <a:pt x="1276" y="3089"/>
                    </a:lnTo>
                    <a:cubicBezTo>
                      <a:pt x="1117" y="3089"/>
                      <a:pt x="967" y="3078"/>
                      <a:pt x="831" y="3056"/>
                    </a:cubicBezTo>
                    <a:lnTo>
                      <a:pt x="831" y="3056"/>
                    </a:lnTo>
                    <a:cubicBezTo>
                      <a:pt x="711" y="3036"/>
                      <a:pt x="599" y="3007"/>
                      <a:pt x="498" y="2971"/>
                    </a:cubicBezTo>
                    <a:lnTo>
                      <a:pt x="498" y="2971"/>
                    </a:lnTo>
                    <a:cubicBezTo>
                      <a:pt x="351" y="2917"/>
                      <a:pt x="227" y="2821"/>
                      <a:pt x="136" y="2691"/>
                    </a:cubicBezTo>
                    <a:lnTo>
                      <a:pt x="136" y="2691"/>
                    </a:lnTo>
                    <a:cubicBezTo>
                      <a:pt x="47" y="2562"/>
                      <a:pt x="0" y="2411"/>
                      <a:pt x="0" y="2254"/>
                    </a:cubicBezTo>
                    <a:lnTo>
                      <a:pt x="0" y="0"/>
                    </a:lnTo>
                    <a:lnTo>
                      <a:pt x="2553" y="0"/>
                    </a:lnTo>
                    <a:lnTo>
                      <a:pt x="2553" y="2254"/>
                    </a:lnTo>
                    <a:lnTo>
                      <a:pt x="2553" y="2254"/>
                    </a:lnTo>
                    <a:cubicBezTo>
                      <a:pt x="2553" y="2411"/>
                      <a:pt x="2506" y="2562"/>
                      <a:pt x="2416" y="2691"/>
                    </a:cubicBezTo>
                    <a:lnTo>
                      <a:pt x="2416" y="2691"/>
                    </a:lnTo>
                    <a:cubicBezTo>
                      <a:pt x="2327" y="2821"/>
                      <a:pt x="2202" y="2917"/>
                      <a:pt x="2055" y="2971"/>
                    </a:cubicBezTo>
                    <a:lnTo>
                      <a:pt x="2055" y="2971"/>
                    </a:lnTo>
                    <a:cubicBezTo>
                      <a:pt x="1954" y="3007"/>
                      <a:pt x="1842" y="3036"/>
                      <a:pt x="1721" y="3056"/>
                    </a:cubicBezTo>
                    <a:lnTo>
                      <a:pt x="1721" y="3056"/>
                    </a:lnTo>
                    <a:cubicBezTo>
                      <a:pt x="1586" y="3078"/>
                      <a:pt x="1436" y="3089"/>
                      <a:pt x="1276" y="30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141">
                <a:extLst>
                  <a:ext uri="{FF2B5EF4-FFF2-40B4-BE49-F238E27FC236}">
                    <a16:creationId xmlns:a16="http://schemas.microsoft.com/office/drawing/2014/main" id="{4BD86B91-8D59-42C1-BAFC-C2E9FE548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8167" y="6334343"/>
                <a:ext cx="2327376" cy="733122"/>
              </a:xfrm>
              <a:custGeom>
                <a:avLst/>
                <a:gdLst>
                  <a:gd name="T0" fmla="*/ 2380 w 2646"/>
                  <a:gd name="T1" fmla="*/ 0 h 835"/>
                  <a:gd name="T2" fmla="*/ 1279 w 2646"/>
                  <a:gd name="T3" fmla="*/ 0 h 835"/>
                  <a:gd name="T4" fmla="*/ 178 w 2646"/>
                  <a:gd name="T5" fmla="*/ 0 h 835"/>
                  <a:gd name="T6" fmla="*/ 178 w 2646"/>
                  <a:gd name="T7" fmla="*/ 0 h 835"/>
                  <a:gd name="T8" fmla="*/ 52 w 2646"/>
                  <a:gd name="T9" fmla="*/ 52 h 835"/>
                  <a:gd name="T10" fmla="*/ 52 w 2646"/>
                  <a:gd name="T11" fmla="*/ 52 h 835"/>
                  <a:gd name="T12" fmla="*/ 0 w 2646"/>
                  <a:gd name="T13" fmla="*/ 178 h 835"/>
                  <a:gd name="T14" fmla="*/ 0 w 2646"/>
                  <a:gd name="T15" fmla="*/ 417 h 835"/>
                  <a:gd name="T16" fmla="*/ 0 w 2646"/>
                  <a:gd name="T17" fmla="*/ 657 h 835"/>
                  <a:gd name="T18" fmla="*/ 0 w 2646"/>
                  <a:gd name="T19" fmla="*/ 657 h 835"/>
                  <a:gd name="T20" fmla="*/ 52 w 2646"/>
                  <a:gd name="T21" fmla="*/ 782 h 835"/>
                  <a:gd name="T22" fmla="*/ 52 w 2646"/>
                  <a:gd name="T23" fmla="*/ 782 h 835"/>
                  <a:gd name="T24" fmla="*/ 178 w 2646"/>
                  <a:gd name="T25" fmla="*/ 834 h 835"/>
                  <a:gd name="T26" fmla="*/ 1279 w 2646"/>
                  <a:gd name="T27" fmla="*/ 834 h 835"/>
                  <a:gd name="T28" fmla="*/ 2380 w 2646"/>
                  <a:gd name="T29" fmla="*/ 834 h 835"/>
                  <a:gd name="T30" fmla="*/ 2380 w 2646"/>
                  <a:gd name="T31" fmla="*/ 834 h 835"/>
                  <a:gd name="T32" fmla="*/ 2452 w 2646"/>
                  <a:gd name="T33" fmla="*/ 819 h 835"/>
                  <a:gd name="T34" fmla="*/ 2452 w 2646"/>
                  <a:gd name="T35" fmla="*/ 819 h 835"/>
                  <a:gd name="T36" fmla="*/ 2512 w 2646"/>
                  <a:gd name="T37" fmla="*/ 776 h 835"/>
                  <a:gd name="T38" fmla="*/ 2512 w 2646"/>
                  <a:gd name="T39" fmla="*/ 776 h 835"/>
                  <a:gd name="T40" fmla="*/ 2600 w 2646"/>
                  <a:gd name="T41" fmla="*/ 639 h 835"/>
                  <a:gd name="T42" fmla="*/ 2600 w 2646"/>
                  <a:gd name="T43" fmla="*/ 639 h 835"/>
                  <a:gd name="T44" fmla="*/ 2645 w 2646"/>
                  <a:gd name="T45" fmla="*/ 417 h 835"/>
                  <a:gd name="T46" fmla="*/ 2645 w 2646"/>
                  <a:gd name="T47" fmla="*/ 417 h 835"/>
                  <a:gd name="T48" fmla="*/ 2600 w 2646"/>
                  <a:gd name="T49" fmla="*/ 195 h 835"/>
                  <a:gd name="T50" fmla="*/ 2600 w 2646"/>
                  <a:gd name="T51" fmla="*/ 195 h 835"/>
                  <a:gd name="T52" fmla="*/ 2512 w 2646"/>
                  <a:gd name="T53" fmla="*/ 58 h 835"/>
                  <a:gd name="T54" fmla="*/ 2512 w 2646"/>
                  <a:gd name="T55" fmla="*/ 58 h 835"/>
                  <a:gd name="T56" fmla="*/ 2452 w 2646"/>
                  <a:gd name="T57" fmla="*/ 15 h 835"/>
                  <a:gd name="T58" fmla="*/ 2452 w 2646"/>
                  <a:gd name="T59" fmla="*/ 15 h 835"/>
                  <a:gd name="T60" fmla="*/ 2380 w 2646"/>
                  <a:gd name="T61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46" h="835">
                    <a:moveTo>
                      <a:pt x="2380" y="0"/>
                    </a:moveTo>
                    <a:lnTo>
                      <a:pt x="1279" y="0"/>
                    </a:lnTo>
                    <a:lnTo>
                      <a:pt x="178" y="0"/>
                    </a:lnTo>
                    <a:lnTo>
                      <a:pt x="178" y="0"/>
                    </a:lnTo>
                    <a:cubicBezTo>
                      <a:pt x="129" y="0"/>
                      <a:pt x="85" y="20"/>
                      <a:pt x="52" y="52"/>
                    </a:cubicBezTo>
                    <a:lnTo>
                      <a:pt x="52" y="52"/>
                    </a:lnTo>
                    <a:cubicBezTo>
                      <a:pt x="21" y="84"/>
                      <a:pt x="0" y="128"/>
                      <a:pt x="0" y="178"/>
                    </a:cubicBezTo>
                    <a:lnTo>
                      <a:pt x="0" y="417"/>
                    </a:lnTo>
                    <a:lnTo>
                      <a:pt x="0" y="657"/>
                    </a:lnTo>
                    <a:lnTo>
                      <a:pt x="0" y="657"/>
                    </a:lnTo>
                    <a:cubicBezTo>
                      <a:pt x="0" y="706"/>
                      <a:pt x="21" y="750"/>
                      <a:pt x="52" y="782"/>
                    </a:cubicBezTo>
                    <a:lnTo>
                      <a:pt x="52" y="782"/>
                    </a:lnTo>
                    <a:cubicBezTo>
                      <a:pt x="85" y="814"/>
                      <a:pt x="129" y="834"/>
                      <a:pt x="178" y="834"/>
                    </a:cubicBezTo>
                    <a:lnTo>
                      <a:pt x="1279" y="834"/>
                    </a:lnTo>
                    <a:lnTo>
                      <a:pt x="2380" y="834"/>
                    </a:lnTo>
                    <a:lnTo>
                      <a:pt x="2380" y="834"/>
                    </a:lnTo>
                    <a:cubicBezTo>
                      <a:pt x="2405" y="834"/>
                      <a:pt x="2429" y="829"/>
                      <a:pt x="2452" y="819"/>
                    </a:cubicBezTo>
                    <a:lnTo>
                      <a:pt x="2452" y="819"/>
                    </a:lnTo>
                    <a:cubicBezTo>
                      <a:pt x="2474" y="810"/>
                      <a:pt x="2494" y="795"/>
                      <a:pt x="2512" y="776"/>
                    </a:cubicBezTo>
                    <a:lnTo>
                      <a:pt x="2512" y="776"/>
                    </a:lnTo>
                    <a:cubicBezTo>
                      <a:pt x="2540" y="744"/>
                      <a:pt x="2573" y="699"/>
                      <a:pt x="2600" y="639"/>
                    </a:cubicBezTo>
                    <a:lnTo>
                      <a:pt x="2600" y="639"/>
                    </a:lnTo>
                    <a:cubicBezTo>
                      <a:pt x="2626" y="580"/>
                      <a:pt x="2645" y="507"/>
                      <a:pt x="2645" y="417"/>
                    </a:cubicBezTo>
                    <a:lnTo>
                      <a:pt x="2645" y="417"/>
                    </a:lnTo>
                    <a:cubicBezTo>
                      <a:pt x="2645" y="328"/>
                      <a:pt x="2626" y="255"/>
                      <a:pt x="2600" y="195"/>
                    </a:cubicBezTo>
                    <a:lnTo>
                      <a:pt x="2600" y="195"/>
                    </a:lnTo>
                    <a:cubicBezTo>
                      <a:pt x="2573" y="135"/>
                      <a:pt x="2540" y="90"/>
                      <a:pt x="2512" y="58"/>
                    </a:cubicBezTo>
                    <a:lnTo>
                      <a:pt x="2512" y="58"/>
                    </a:lnTo>
                    <a:cubicBezTo>
                      <a:pt x="2494" y="39"/>
                      <a:pt x="2474" y="25"/>
                      <a:pt x="2452" y="15"/>
                    </a:cubicBezTo>
                    <a:lnTo>
                      <a:pt x="2452" y="15"/>
                    </a:lnTo>
                    <a:cubicBezTo>
                      <a:pt x="2429" y="5"/>
                      <a:pt x="2405" y="0"/>
                      <a:pt x="238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142">
                <a:extLst>
                  <a:ext uri="{FF2B5EF4-FFF2-40B4-BE49-F238E27FC236}">
                    <a16:creationId xmlns:a16="http://schemas.microsoft.com/office/drawing/2014/main" id="{B7D27D67-7EB0-472B-B97D-80BED593A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6531" y="6326585"/>
                <a:ext cx="2346769" cy="752518"/>
              </a:xfrm>
              <a:custGeom>
                <a:avLst/>
                <a:gdLst>
                  <a:gd name="T0" fmla="*/ 188 w 2666"/>
                  <a:gd name="T1" fmla="*/ 19 h 855"/>
                  <a:gd name="T2" fmla="*/ 188 w 2666"/>
                  <a:gd name="T3" fmla="*/ 19 h 855"/>
                  <a:gd name="T4" fmla="*/ 69 w 2666"/>
                  <a:gd name="T5" fmla="*/ 69 h 855"/>
                  <a:gd name="T6" fmla="*/ 69 w 2666"/>
                  <a:gd name="T7" fmla="*/ 69 h 855"/>
                  <a:gd name="T8" fmla="*/ 21 w 2666"/>
                  <a:gd name="T9" fmla="*/ 188 h 855"/>
                  <a:gd name="T10" fmla="*/ 21 w 2666"/>
                  <a:gd name="T11" fmla="*/ 667 h 855"/>
                  <a:gd name="T12" fmla="*/ 21 w 2666"/>
                  <a:gd name="T13" fmla="*/ 667 h 855"/>
                  <a:gd name="T14" fmla="*/ 69 w 2666"/>
                  <a:gd name="T15" fmla="*/ 785 h 855"/>
                  <a:gd name="T16" fmla="*/ 69 w 2666"/>
                  <a:gd name="T17" fmla="*/ 785 h 855"/>
                  <a:gd name="T18" fmla="*/ 188 w 2666"/>
                  <a:gd name="T19" fmla="*/ 834 h 855"/>
                  <a:gd name="T20" fmla="*/ 2390 w 2666"/>
                  <a:gd name="T21" fmla="*/ 834 h 855"/>
                  <a:gd name="T22" fmla="*/ 2390 w 2666"/>
                  <a:gd name="T23" fmla="*/ 834 h 855"/>
                  <a:gd name="T24" fmla="*/ 2458 w 2666"/>
                  <a:gd name="T25" fmla="*/ 820 h 855"/>
                  <a:gd name="T26" fmla="*/ 2458 w 2666"/>
                  <a:gd name="T27" fmla="*/ 820 h 855"/>
                  <a:gd name="T28" fmla="*/ 2514 w 2666"/>
                  <a:gd name="T29" fmla="*/ 779 h 855"/>
                  <a:gd name="T30" fmla="*/ 2514 w 2666"/>
                  <a:gd name="T31" fmla="*/ 779 h 855"/>
                  <a:gd name="T32" fmla="*/ 2601 w 2666"/>
                  <a:gd name="T33" fmla="*/ 645 h 855"/>
                  <a:gd name="T34" fmla="*/ 2601 w 2666"/>
                  <a:gd name="T35" fmla="*/ 645 h 855"/>
                  <a:gd name="T36" fmla="*/ 2645 w 2666"/>
                  <a:gd name="T37" fmla="*/ 427 h 855"/>
                  <a:gd name="T38" fmla="*/ 2645 w 2666"/>
                  <a:gd name="T39" fmla="*/ 427 h 855"/>
                  <a:gd name="T40" fmla="*/ 2601 w 2666"/>
                  <a:gd name="T41" fmla="*/ 209 h 855"/>
                  <a:gd name="T42" fmla="*/ 2601 w 2666"/>
                  <a:gd name="T43" fmla="*/ 209 h 855"/>
                  <a:gd name="T44" fmla="*/ 2514 w 2666"/>
                  <a:gd name="T45" fmla="*/ 75 h 855"/>
                  <a:gd name="T46" fmla="*/ 2514 w 2666"/>
                  <a:gd name="T47" fmla="*/ 75 h 855"/>
                  <a:gd name="T48" fmla="*/ 2458 w 2666"/>
                  <a:gd name="T49" fmla="*/ 34 h 855"/>
                  <a:gd name="T50" fmla="*/ 2458 w 2666"/>
                  <a:gd name="T51" fmla="*/ 34 h 855"/>
                  <a:gd name="T52" fmla="*/ 2390 w 2666"/>
                  <a:gd name="T53" fmla="*/ 19 h 855"/>
                  <a:gd name="T54" fmla="*/ 188 w 2666"/>
                  <a:gd name="T55" fmla="*/ 19 h 855"/>
                  <a:gd name="T56" fmla="*/ 2390 w 2666"/>
                  <a:gd name="T57" fmla="*/ 854 h 855"/>
                  <a:gd name="T58" fmla="*/ 188 w 2666"/>
                  <a:gd name="T59" fmla="*/ 854 h 855"/>
                  <a:gd name="T60" fmla="*/ 188 w 2666"/>
                  <a:gd name="T61" fmla="*/ 854 h 855"/>
                  <a:gd name="T62" fmla="*/ 56 w 2666"/>
                  <a:gd name="T63" fmla="*/ 800 h 855"/>
                  <a:gd name="T64" fmla="*/ 56 w 2666"/>
                  <a:gd name="T65" fmla="*/ 800 h 855"/>
                  <a:gd name="T66" fmla="*/ 0 w 2666"/>
                  <a:gd name="T67" fmla="*/ 667 h 855"/>
                  <a:gd name="T68" fmla="*/ 0 w 2666"/>
                  <a:gd name="T69" fmla="*/ 188 h 855"/>
                  <a:gd name="T70" fmla="*/ 0 w 2666"/>
                  <a:gd name="T71" fmla="*/ 188 h 855"/>
                  <a:gd name="T72" fmla="*/ 56 w 2666"/>
                  <a:gd name="T73" fmla="*/ 55 h 855"/>
                  <a:gd name="T74" fmla="*/ 56 w 2666"/>
                  <a:gd name="T75" fmla="*/ 55 h 855"/>
                  <a:gd name="T76" fmla="*/ 188 w 2666"/>
                  <a:gd name="T77" fmla="*/ 0 h 855"/>
                  <a:gd name="T78" fmla="*/ 2390 w 2666"/>
                  <a:gd name="T79" fmla="*/ 0 h 855"/>
                  <a:gd name="T80" fmla="*/ 2390 w 2666"/>
                  <a:gd name="T81" fmla="*/ 0 h 855"/>
                  <a:gd name="T82" fmla="*/ 2466 w 2666"/>
                  <a:gd name="T83" fmla="*/ 15 h 855"/>
                  <a:gd name="T84" fmla="*/ 2466 w 2666"/>
                  <a:gd name="T85" fmla="*/ 15 h 855"/>
                  <a:gd name="T86" fmla="*/ 2529 w 2666"/>
                  <a:gd name="T87" fmla="*/ 61 h 855"/>
                  <a:gd name="T88" fmla="*/ 2529 w 2666"/>
                  <a:gd name="T89" fmla="*/ 61 h 855"/>
                  <a:gd name="T90" fmla="*/ 2619 w 2666"/>
                  <a:gd name="T91" fmla="*/ 201 h 855"/>
                  <a:gd name="T92" fmla="*/ 2619 w 2666"/>
                  <a:gd name="T93" fmla="*/ 201 h 855"/>
                  <a:gd name="T94" fmla="*/ 2665 w 2666"/>
                  <a:gd name="T95" fmla="*/ 427 h 855"/>
                  <a:gd name="T96" fmla="*/ 2665 w 2666"/>
                  <a:gd name="T97" fmla="*/ 427 h 855"/>
                  <a:gd name="T98" fmla="*/ 2619 w 2666"/>
                  <a:gd name="T99" fmla="*/ 654 h 855"/>
                  <a:gd name="T100" fmla="*/ 2619 w 2666"/>
                  <a:gd name="T101" fmla="*/ 654 h 855"/>
                  <a:gd name="T102" fmla="*/ 2529 w 2666"/>
                  <a:gd name="T103" fmla="*/ 793 h 855"/>
                  <a:gd name="T104" fmla="*/ 2529 w 2666"/>
                  <a:gd name="T105" fmla="*/ 793 h 855"/>
                  <a:gd name="T106" fmla="*/ 2466 w 2666"/>
                  <a:gd name="T107" fmla="*/ 839 h 855"/>
                  <a:gd name="T108" fmla="*/ 2466 w 2666"/>
                  <a:gd name="T109" fmla="*/ 839 h 855"/>
                  <a:gd name="T110" fmla="*/ 2390 w 2666"/>
                  <a:gd name="T111" fmla="*/ 854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66" h="855">
                    <a:moveTo>
                      <a:pt x="188" y="19"/>
                    </a:moveTo>
                    <a:lnTo>
                      <a:pt x="188" y="19"/>
                    </a:lnTo>
                    <a:cubicBezTo>
                      <a:pt x="143" y="19"/>
                      <a:pt x="102" y="38"/>
                      <a:pt x="69" y="69"/>
                    </a:cubicBezTo>
                    <a:lnTo>
                      <a:pt x="69" y="69"/>
                    </a:lnTo>
                    <a:cubicBezTo>
                      <a:pt x="38" y="101"/>
                      <a:pt x="21" y="143"/>
                      <a:pt x="21" y="188"/>
                    </a:cubicBezTo>
                    <a:lnTo>
                      <a:pt x="21" y="667"/>
                    </a:lnTo>
                    <a:lnTo>
                      <a:pt x="21" y="667"/>
                    </a:lnTo>
                    <a:cubicBezTo>
                      <a:pt x="21" y="712"/>
                      <a:pt x="38" y="753"/>
                      <a:pt x="69" y="785"/>
                    </a:cubicBezTo>
                    <a:lnTo>
                      <a:pt x="69" y="785"/>
                    </a:lnTo>
                    <a:cubicBezTo>
                      <a:pt x="102" y="816"/>
                      <a:pt x="143" y="834"/>
                      <a:pt x="188" y="834"/>
                    </a:cubicBezTo>
                    <a:lnTo>
                      <a:pt x="2390" y="834"/>
                    </a:lnTo>
                    <a:lnTo>
                      <a:pt x="2390" y="834"/>
                    </a:lnTo>
                    <a:cubicBezTo>
                      <a:pt x="2414" y="834"/>
                      <a:pt x="2436" y="829"/>
                      <a:pt x="2458" y="820"/>
                    </a:cubicBezTo>
                    <a:lnTo>
                      <a:pt x="2458" y="820"/>
                    </a:lnTo>
                    <a:cubicBezTo>
                      <a:pt x="2479" y="810"/>
                      <a:pt x="2498" y="797"/>
                      <a:pt x="2514" y="779"/>
                    </a:cubicBezTo>
                    <a:lnTo>
                      <a:pt x="2514" y="779"/>
                    </a:lnTo>
                    <a:cubicBezTo>
                      <a:pt x="2549" y="740"/>
                      <a:pt x="2579" y="695"/>
                      <a:pt x="2601" y="645"/>
                    </a:cubicBezTo>
                    <a:lnTo>
                      <a:pt x="2601" y="645"/>
                    </a:lnTo>
                    <a:cubicBezTo>
                      <a:pt x="2630" y="579"/>
                      <a:pt x="2645" y="506"/>
                      <a:pt x="2645" y="427"/>
                    </a:cubicBezTo>
                    <a:lnTo>
                      <a:pt x="2645" y="427"/>
                    </a:lnTo>
                    <a:cubicBezTo>
                      <a:pt x="2645" y="350"/>
                      <a:pt x="2630" y="276"/>
                      <a:pt x="2601" y="209"/>
                    </a:cubicBezTo>
                    <a:lnTo>
                      <a:pt x="2601" y="209"/>
                    </a:lnTo>
                    <a:cubicBezTo>
                      <a:pt x="2579" y="159"/>
                      <a:pt x="2549" y="114"/>
                      <a:pt x="2514" y="75"/>
                    </a:cubicBezTo>
                    <a:lnTo>
                      <a:pt x="2514" y="75"/>
                    </a:lnTo>
                    <a:cubicBezTo>
                      <a:pt x="2498" y="57"/>
                      <a:pt x="2479" y="44"/>
                      <a:pt x="2458" y="34"/>
                    </a:cubicBezTo>
                    <a:lnTo>
                      <a:pt x="2458" y="34"/>
                    </a:lnTo>
                    <a:cubicBezTo>
                      <a:pt x="2436" y="25"/>
                      <a:pt x="2414" y="19"/>
                      <a:pt x="2390" y="19"/>
                    </a:cubicBezTo>
                    <a:lnTo>
                      <a:pt x="188" y="19"/>
                    </a:lnTo>
                    <a:close/>
                    <a:moveTo>
                      <a:pt x="2390" y="854"/>
                    </a:moveTo>
                    <a:lnTo>
                      <a:pt x="188" y="854"/>
                    </a:lnTo>
                    <a:lnTo>
                      <a:pt x="188" y="854"/>
                    </a:lnTo>
                    <a:cubicBezTo>
                      <a:pt x="138" y="854"/>
                      <a:pt x="91" y="834"/>
                      <a:pt x="56" y="800"/>
                    </a:cubicBezTo>
                    <a:lnTo>
                      <a:pt x="56" y="800"/>
                    </a:lnTo>
                    <a:cubicBezTo>
                      <a:pt x="20" y="764"/>
                      <a:pt x="0" y="717"/>
                      <a:pt x="0" y="667"/>
                    </a:cubicBezTo>
                    <a:lnTo>
                      <a:pt x="0" y="188"/>
                    </a:lnTo>
                    <a:lnTo>
                      <a:pt x="0" y="188"/>
                    </a:lnTo>
                    <a:cubicBezTo>
                      <a:pt x="0" y="137"/>
                      <a:pt x="20" y="91"/>
                      <a:pt x="56" y="55"/>
                    </a:cubicBezTo>
                    <a:lnTo>
                      <a:pt x="56" y="55"/>
                    </a:lnTo>
                    <a:cubicBezTo>
                      <a:pt x="91" y="19"/>
                      <a:pt x="138" y="0"/>
                      <a:pt x="188" y="0"/>
                    </a:cubicBezTo>
                    <a:lnTo>
                      <a:pt x="2390" y="0"/>
                    </a:lnTo>
                    <a:lnTo>
                      <a:pt x="2390" y="0"/>
                    </a:lnTo>
                    <a:cubicBezTo>
                      <a:pt x="2416" y="0"/>
                      <a:pt x="2442" y="5"/>
                      <a:pt x="2466" y="15"/>
                    </a:cubicBezTo>
                    <a:lnTo>
                      <a:pt x="2466" y="15"/>
                    </a:lnTo>
                    <a:cubicBezTo>
                      <a:pt x="2490" y="26"/>
                      <a:pt x="2511" y="41"/>
                      <a:pt x="2529" y="61"/>
                    </a:cubicBezTo>
                    <a:lnTo>
                      <a:pt x="2529" y="61"/>
                    </a:lnTo>
                    <a:cubicBezTo>
                      <a:pt x="2566" y="102"/>
                      <a:pt x="2596" y="150"/>
                      <a:pt x="2619" y="201"/>
                    </a:cubicBezTo>
                    <a:lnTo>
                      <a:pt x="2619" y="201"/>
                    </a:lnTo>
                    <a:cubicBezTo>
                      <a:pt x="2650" y="271"/>
                      <a:pt x="2665" y="347"/>
                      <a:pt x="2665" y="427"/>
                    </a:cubicBezTo>
                    <a:lnTo>
                      <a:pt x="2665" y="427"/>
                    </a:lnTo>
                    <a:cubicBezTo>
                      <a:pt x="2665" y="508"/>
                      <a:pt x="2650" y="584"/>
                      <a:pt x="2619" y="654"/>
                    </a:cubicBezTo>
                    <a:lnTo>
                      <a:pt x="2619" y="654"/>
                    </a:lnTo>
                    <a:cubicBezTo>
                      <a:pt x="2596" y="705"/>
                      <a:pt x="2566" y="752"/>
                      <a:pt x="2529" y="793"/>
                    </a:cubicBezTo>
                    <a:lnTo>
                      <a:pt x="2529" y="793"/>
                    </a:lnTo>
                    <a:cubicBezTo>
                      <a:pt x="2511" y="813"/>
                      <a:pt x="2490" y="827"/>
                      <a:pt x="2466" y="839"/>
                    </a:cubicBezTo>
                    <a:lnTo>
                      <a:pt x="2466" y="839"/>
                    </a:lnTo>
                    <a:cubicBezTo>
                      <a:pt x="2442" y="849"/>
                      <a:pt x="2416" y="854"/>
                      <a:pt x="2390" y="8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143">
                <a:extLst>
                  <a:ext uri="{FF2B5EF4-FFF2-40B4-BE49-F238E27FC236}">
                    <a16:creationId xmlns:a16="http://schemas.microsoft.com/office/drawing/2014/main" id="{FE0D6919-27C2-410F-9226-300648821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1291" y="4394863"/>
                <a:ext cx="65941" cy="768034"/>
              </a:xfrm>
              <a:custGeom>
                <a:avLst/>
                <a:gdLst>
                  <a:gd name="T0" fmla="*/ 75 w 76"/>
                  <a:gd name="T1" fmla="*/ 874 h 875"/>
                  <a:gd name="T2" fmla="*/ 0 w 76"/>
                  <a:gd name="T3" fmla="*/ 874 h 875"/>
                  <a:gd name="T4" fmla="*/ 0 w 76"/>
                  <a:gd name="T5" fmla="*/ 0 h 875"/>
                  <a:gd name="T6" fmla="*/ 75 w 76"/>
                  <a:gd name="T7" fmla="*/ 0 h 875"/>
                  <a:gd name="T8" fmla="*/ 75 w 76"/>
                  <a:gd name="T9" fmla="*/ 874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875">
                    <a:moveTo>
                      <a:pt x="75" y="874"/>
                    </a:moveTo>
                    <a:lnTo>
                      <a:pt x="0" y="874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87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144">
                <a:extLst>
                  <a:ext uri="{FF2B5EF4-FFF2-40B4-BE49-F238E27FC236}">
                    <a16:creationId xmlns:a16="http://schemas.microsoft.com/office/drawing/2014/main" id="{ADC7D190-6530-48B0-8415-2803C407C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3533" y="4383225"/>
                <a:ext cx="85337" cy="787430"/>
              </a:xfrm>
              <a:custGeom>
                <a:avLst/>
                <a:gdLst>
                  <a:gd name="T0" fmla="*/ 20 w 95"/>
                  <a:gd name="T1" fmla="*/ 874 h 896"/>
                  <a:gd name="T2" fmla="*/ 74 w 95"/>
                  <a:gd name="T3" fmla="*/ 874 h 896"/>
                  <a:gd name="T4" fmla="*/ 74 w 95"/>
                  <a:gd name="T5" fmla="*/ 21 h 896"/>
                  <a:gd name="T6" fmla="*/ 20 w 95"/>
                  <a:gd name="T7" fmla="*/ 21 h 896"/>
                  <a:gd name="T8" fmla="*/ 20 w 95"/>
                  <a:gd name="T9" fmla="*/ 874 h 896"/>
                  <a:gd name="T10" fmla="*/ 94 w 95"/>
                  <a:gd name="T11" fmla="*/ 895 h 896"/>
                  <a:gd name="T12" fmla="*/ 0 w 95"/>
                  <a:gd name="T13" fmla="*/ 895 h 896"/>
                  <a:gd name="T14" fmla="*/ 0 w 95"/>
                  <a:gd name="T15" fmla="*/ 0 h 896"/>
                  <a:gd name="T16" fmla="*/ 94 w 95"/>
                  <a:gd name="T17" fmla="*/ 0 h 896"/>
                  <a:gd name="T18" fmla="*/ 94 w 95"/>
                  <a:gd name="T19" fmla="*/ 895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896">
                    <a:moveTo>
                      <a:pt x="20" y="874"/>
                    </a:moveTo>
                    <a:lnTo>
                      <a:pt x="74" y="874"/>
                    </a:lnTo>
                    <a:lnTo>
                      <a:pt x="74" y="21"/>
                    </a:lnTo>
                    <a:lnTo>
                      <a:pt x="20" y="21"/>
                    </a:lnTo>
                    <a:lnTo>
                      <a:pt x="20" y="874"/>
                    </a:lnTo>
                    <a:close/>
                    <a:moveTo>
                      <a:pt x="94" y="895"/>
                    </a:moveTo>
                    <a:lnTo>
                      <a:pt x="0" y="895"/>
                    </a:lnTo>
                    <a:lnTo>
                      <a:pt x="0" y="0"/>
                    </a:lnTo>
                    <a:lnTo>
                      <a:pt x="94" y="0"/>
                    </a:lnTo>
                    <a:lnTo>
                      <a:pt x="94" y="89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145">
                <a:extLst>
                  <a:ext uri="{FF2B5EF4-FFF2-40B4-BE49-F238E27FC236}">
                    <a16:creationId xmlns:a16="http://schemas.microsoft.com/office/drawing/2014/main" id="{385B68B9-44D7-4CCC-8B45-286F59704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8167" y="6481743"/>
                <a:ext cx="1768806" cy="446079"/>
              </a:xfrm>
              <a:custGeom>
                <a:avLst/>
                <a:gdLst>
                  <a:gd name="T0" fmla="*/ 1897 w 2012"/>
                  <a:gd name="T1" fmla="*/ 506 h 507"/>
                  <a:gd name="T2" fmla="*/ 0 w 2012"/>
                  <a:gd name="T3" fmla="*/ 506 h 507"/>
                  <a:gd name="T4" fmla="*/ 0 w 2012"/>
                  <a:gd name="T5" fmla="*/ 0 h 507"/>
                  <a:gd name="T6" fmla="*/ 1897 w 2012"/>
                  <a:gd name="T7" fmla="*/ 0 h 507"/>
                  <a:gd name="T8" fmla="*/ 1897 w 2012"/>
                  <a:gd name="T9" fmla="*/ 0 h 507"/>
                  <a:gd name="T10" fmla="*/ 1978 w 2012"/>
                  <a:gd name="T11" fmla="*/ 34 h 507"/>
                  <a:gd name="T12" fmla="*/ 1978 w 2012"/>
                  <a:gd name="T13" fmla="*/ 34 h 507"/>
                  <a:gd name="T14" fmla="*/ 2011 w 2012"/>
                  <a:gd name="T15" fmla="*/ 114 h 507"/>
                  <a:gd name="T16" fmla="*/ 2011 w 2012"/>
                  <a:gd name="T17" fmla="*/ 393 h 507"/>
                  <a:gd name="T18" fmla="*/ 2011 w 2012"/>
                  <a:gd name="T19" fmla="*/ 393 h 507"/>
                  <a:gd name="T20" fmla="*/ 1978 w 2012"/>
                  <a:gd name="T21" fmla="*/ 473 h 507"/>
                  <a:gd name="T22" fmla="*/ 1978 w 2012"/>
                  <a:gd name="T23" fmla="*/ 473 h 507"/>
                  <a:gd name="T24" fmla="*/ 1897 w 2012"/>
                  <a:gd name="T25" fmla="*/ 506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12" h="507">
                    <a:moveTo>
                      <a:pt x="1897" y="506"/>
                    </a:moveTo>
                    <a:lnTo>
                      <a:pt x="0" y="506"/>
                    </a:lnTo>
                    <a:lnTo>
                      <a:pt x="0" y="0"/>
                    </a:lnTo>
                    <a:lnTo>
                      <a:pt x="1897" y="0"/>
                    </a:lnTo>
                    <a:lnTo>
                      <a:pt x="1897" y="0"/>
                    </a:lnTo>
                    <a:cubicBezTo>
                      <a:pt x="1929" y="0"/>
                      <a:pt x="1957" y="13"/>
                      <a:pt x="1978" y="34"/>
                    </a:cubicBezTo>
                    <a:lnTo>
                      <a:pt x="1978" y="34"/>
                    </a:lnTo>
                    <a:cubicBezTo>
                      <a:pt x="1998" y="54"/>
                      <a:pt x="2011" y="82"/>
                      <a:pt x="2011" y="114"/>
                    </a:cubicBezTo>
                    <a:lnTo>
                      <a:pt x="2011" y="393"/>
                    </a:lnTo>
                    <a:lnTo>
                      <a:pt x="2011" y="393"/>
                    </a:lnTo>
                    <a:cubicBezTo>
                      <a:pt x="2011" y="425"/>
                      <a:pt x="1998" y="452"/>
                      <a:pt x="1978" y="473"/>
                    </a:cubicBezTo>
                    <a:lnTo>
                      <a:pt x="1978" y="473"/>
                    </a:lnTo>
                    <a:cubicBezTo>
                      <a:pt x="1957" y="493"/>
                      <a:pt x="1929" y="506"/>
                      <a:pt x="1897" y="50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146">
                <a:extLst>
                  <a:ext uri="{FF2B5EF4-FFF2-40B4-BE49-F238E27FC236}">
                    <a16:creationId xmlns:a16="http://schemas.microsoft.com/office/drawing/2014/main" id="{01846DCA-8AF6-49AD-A230-FB68DF29C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6531" y="6470105"/>
                <a:ext cx="1788199" cy="465475"/>
              </a:xfrm>
              <a:custGeom>
                <a:avLst/>
                <a:gdLst>
                  <a:gd name="T0" fmla="*/ 21 w 2031"/>
                  <a:gd name="T1" fmla="*/ 506 h 527"/>
                  <a:gd name="T2" fmla="*/ 1907 w 2031"/>
                  <a:gd name="T3" fmla="*/ 506 h 527"/>
                  <a:gd name="T4" fmla="*/ 1907 w 2031"/>
                  <a:gd name="T5" fmla="*/ 506 h 527"/>
                  <a:gd name="T6" fmla="*/ 1981 w 2031"/>
                  <a:gd name="T7" fmla="*/ 476 h 527"/>
                  <a:gd name="T8" fmla="*/ 1981 w 2031"/>
                  <a:gd name="T9" fmla="*/ 476 h 527"/>
                  <a:gd name="T10" fmla="*/ 2011 w 2031"/>
                  <a:gd name="T11" fmla="*/ 403 h 527"/>
                  <a:gd name="T12" fmla="*/ 2011 w 2031"/>
                  <a:gd name="T13" fmla="*/ 124 h 527"/>
                  <a:gd name="T14" fmla="*/ 2011 w 2031"/>
                  <a:gd name="T15" fmla="*/ 124 h 527"/>
                  <a:gd name="T16" fmla="*/ 1981 w 2031"/>
                  <a:gd name="T17" fmla="*/ 51 h 527"/>
                  <a:gd name="T18" fmla="*/ 1981 w 2031"/>
                  <a:gd name="T19" fmla="*/ 51 h 527"/>
                  <a:gd name="T20" fmla="*/ 1907 w 2031"/>
                  <a:gd name="T21" fmla="*/ 20 h 527"/>
                  <a:gd name="T22" fmla="*/ 21 w 2031"/>
                  <a:gd name="T23" fmla="*/ 20 h 527"/>
                  <a:gd name="T24" fmla="*/ 21 w 2031"/>
                  <a:gd name="T25" fmla="*/ 506 h 527"/>
                  <a:gd name="T26" fmla="*/ 1907 w 2031"/>
                  <a:gd name="T27" fmla="*/ 526 h 527"/>
                  <a:gd name="T28" fmla="*/ 0 w 2031"/>
                  <a:gd name="T29" fmla="*/ 526 h 527"/>
                  <a:gd name="T30" fmla="*/ 0 w 2031"/>
                  <a:gd name="T31" fmla="*/ 0 h 527"/>
                  <a:gd name="T32" fmla="*/ 1907 w 2031"/>
                  <a:gd name="T33" fmla="*/ 0 h 527"/>
                  <a:gd name="T34" fmla="*/ 1907 w 2031"/>
                  <a:gd name="T35" fmla="*/ 0 h 527"/>
                  <a:gd name="T36" fmla="*/ 1995 w 2031"/>
                  <a:gd name="T37" fmla="*/ 37 h 527"/>
                  <a:gd name="T38" fmla="*/ 1995 w 2031"/>
                  <a:gd name="T39" fmla="*/ 37 h 527"/>
                  <a:gd name="T40" fmla="*/ 2030 w 2031"/>
                  <a:gd name="T41" fmla="*/ 124 h 527"/>
                  <a:gd name="T42" fmla="*/ 2030 w 2031"/>
                  <a:gd name="T43" fmla="*/ 403 h 527"/>
                  <a:gd name="T44" fmla="*/ 2030 w 2031"/>
                  <a:gd name="T45" fmla="*/ 403 h 527"/>
                  <a:gd name="T46" fmla="*/ 1995 w 2031"/>
                  <a:gd name="T47" fmla="*/ 490 h 527"/>
                  <a:gd name="T48" fmla="*/ 1995 w 2031"/>
                  <a:gd name="T49" fmla="*/ 490 h 527"/>
                  <a:gd name="T50" fmla="*/ 1907 w 2031"/>
                  <a:gd name="T51" fmla="*/ 52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1" h="527">
                    <a:moveTo>
                      <a:pt x="21" y="506"/>
                    </a:moveTo>
                    <a:lnTo>
                      <a:pt x="1907" y="506"/>
                    </a:lnTo>
                    <a:lnTo>
                      <a:pt x="1907" y="506"/>
                    </a:lnTo>
                    <a:cubicBezTo>
                      <a:pt x="1934" y="506"/>
                      <a:pt x="1961" y="496"/>
                      <a:pt x="1981" y="476"/>
                    </a:cubicBezTo>
                    <a:lnTo>
                      <a:pt x="1981" y="476"/>
                    </a:lnTo>
                    <a:cubicBezTo>
                      <a:pt x="2000" y="456"/>
                      <a:pt x="2011" y="431"/>
                      <a:pt x="2011" y="403"/>
                    </a:cubicBezTo>
                    <a:lnTo>
                      <a:pt x="2011" y="124"/>
                    </a:lnTo>
                    <a:lnTo>
                      <a:pt x="2011" y="124"/>
                    </a:lnTo>
                    <a:cubicBezTo>
                      <a:pt x="2011" y="96"/>
                      <a:pt x="2000" y="70"/>
                      <a:pt x="1981" y="51"/>
                    </a:cubicBezTo>
                    <a:lnTo>
                      <a:pt x="1981" y="51"/>
                    </a:lnTo>
                    <a:cubicBezTo>
                      <a:pt x="1961" y="31"/>
                      <a:pt x="1934" y="20"/>
                      <a:pt x="1907" y="20"/>
                    </a:cubicBezTo>
                    <a:lnTo>
                      <a:pt x="21" y="20"/>
                    </a:lnTo>
                    <a:lnTo>
                      <a:pt x="21" y="506"/>
                    </a:lnTo>
                    <a:close/>
                    <a:moveTo>
                      <a:pt x="1907" y="526"/>
                    </a:moveTo>
                    <a:lnTo>
                      <a:pt x="0" y="526"/>
                    </a:lnTo>
                    <a:lnTo>
                      <a:pt x="0" y="0"/>
                    </a:lnTo>
                    <a:lnTo>
                      <a:pt x="1907" y="0"/>
                    </a:lnTo>
                    <a:lnTo>
                      <a:pt x="1907" y="0"/>
                    </a:lnTo>
                    <a:cubicBezTo>
                      <a:pt x="1940" y="0"/>
                      <a:pt x="1972" y="13"/>
                      <a:pt x="1995" y="37"/>
                    </a:cubicBezTo>
                    <a:lnTo>
                      <a:pt x="1995" y="37"/>
                    </a:lnTo>
                    <a:cubicBezTo>
                      <a:pt x="2019" y="60"/>
                      <a:pt x="2030" y="90"/>
                      <a:pt x="2030" y="124"/>
                    </a:cubicBezTo>
                    <a:lnTo>
                      <a:pt x="2030" y="403"/>
                    </a:lnTo>
                    <a:lnTo>
                      <a:pt x="2030" y="403"/>
                    </a:lnTo>
                    <a:cubicBezTo>
                      <a:pt x="2030" y="437"/>
                      <a:pt x="2019" y="467"/>
                      <a:pt x="1995" y="490"/>
                    </a:cubicBezTo>
                    <a:lnTo>
                      <a:pt x="1995" y="490"/>
                    </a:lnTo>
                    <a:cubicBezTo>
                      <a:pt x="1972" y="514"/>
                      <a:pt x="1940" y="526"/>
                      <a:pt x="1907" y="5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22B29A7-3A90-4600-AE8B-DBAB5E416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2363" y="6594232"/>
                <a:ext cx="782648" cy="239611"/>
              </a:xfrm>
              <a:custGeom>
                <a:avLst/>
                <a:gdLst>
                  <a:gd name="connsiteX0" fmla="*/ 750127 w 782648"/>
                  <a:gd name="connsiteY0" fmla="*/ 0 h 239611"/>
                  <a:gd name="connsiteX1" fmla="*/ 773614 w 782648"/>
                  <a:gd name="connsiteY1" fmla="*/ 8842 h 239611"/>
                  <a:gd name="connsiteX2" fmla="*/ 782648 w 782648"/>
                  <a:gd name="connsiteY2" fmla="*/ 31830 h 239611"/>
                  <a:gd name="connsiteX3" fmla="*/ 782648 w 782648"/>
                  <a:gd name="connsiteY3" fmla="*/ 120248 h 239611"/>
                  <a:gd name="connsiteX4" fmla="*/ 782648 w 782648"/>
                  <a:gd name="connsiteY4" fmla="*/ 207781 h 239611"/>
                  <a:gd name="connsiteX5" fmla="*/ 773614 w 782648"/>
                  <a:gd name="connsiteY5" fmla="*/ 230769 h 239611"/>
                  <a:gd name="connsiteX6" fmla="*/ 750127 w 782648"/>
                  <a:gd name="connsiteY6" fmla="*/ 239611 h 239611"/>
                  <a:gd name="connsiteX7" fmla="*/ 727544 w 782648"/>
                  <a:gd name="connsiteY7" fmla="*/ 230769 h 239611"/>
                  <a:gd name="connsiteX8" fmla="*/ 717607 w 782648"/>
                  <a:gd name="connsiteY8" fmla="*/ 207781 h 239611"/>
                  <a:gd name="connsiteX9" fmla="*/ 717607 w 782648"/>
                  <a:gd name="connsiteY9" fmla="*/ 120248 h 239611"/>
                  <a:gd name="connsiteX10" fmla="*/ 717607 w 782648"/>
                  <a:gd name="connsiteY10" fmla="*/ 31830 h 239611"/>
                  <a:gd name="connsiteX11" fmla="*/ 727544 w 782648"/>
                  <a:gd name="connsiteY11" fmla="*/ 8842 h 239611"/>
                  <a:gd name="connsiteX12" fmla="*/ 750127 w 782648"/>
                  <a:gd name="connsiteY12" fmla="*/ 0 h 239611"/>
                  <a:gd name="connsiteX13" fmla="*/ 32519 w 782648"/>
                  <a:gd name="connsiteY13" fmla="*/ 0 h 239611"/>
                  <a:gd name="connsiteX14" fmla="*/ 55101 w 782648"/>
                  <a:gd name="connsiteY14" fmla="*/ 8842 h 239611"/>
                  <a:gd name="connsiteX15" fmla="*/ 65038 w 782648"/>
                  <a:gd name="connsiteY15" fmla="*/ 31830 h 239611"/>
                  <a:gd name="connsiteX16" fmla="*/ 65038 w 782648"/>
                  <a:gd name="connsiteY16" fmla="*/ 120248 h 239611"/>
                  <a:gd name="connsiteX17" fmla="*/ 65038 w 782648"/>
                  <a:gd name="connsiteY17" fmla="*/ 207781 h 239611"/>
                  <a:gd name="connsiteX18" fmla="*/ 55101 w 782648"/>
                  <a:gd name="connsiteY18" fmla="*/ 230769 h 239611"/>
                  <a:gd name="connsiteX19" fmla="*/ 32519 w 782648"/>
                  <a:gd name="connsiteY19" fmla="*/ 239611 h 239611"/>
                  <a:gd name="connsiteX20" fmla="*/ 9033 w 782648"/>
                  <a:gd name="connsiteY20" fmla="*/ 230769 h 239611"/>
                  <a:gd name="connsiteX21" fmla="*/ 0 w 782648"/>
                  <a:gd name="connsiteY21" fmla="*/ 207781 h 239611"/>
                  <a:gd name="connsiteX22" fmla="*/ 0 w 782648"/>
                  <a:gd name="connsiteY22" fmla="*/ 120248 h 239611"/>
                  <a:gd name="connsiteX23" fmla="*/ 0 w 782648"/>
                  <a:gd name="connsiteY23" fmla="*/ 31830 h 239611"/>
                  <a:gd name="connsiteX24" fmla="*/ 9033 w 782648"/>
                  <a:gd name="connsiteY24" fmla="*/ 8842 h 239611"/>
                  <a:gd name="connsiteX25" fmla="*/ 32519 w 782648"/>
                  <a:gd name="connsiteY25" fmla="*/ 0 h 239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82648" h="239611">
                    <a:moveTo>
                      <a:pt x="750127" y="0"/>
                    </a:moveTo>
                    <a:cubicBezTo>
                      <a:pt x="759161" y="0"/>
                      <a:pt x="768194" y="3537"/>
                      <a:pt x="773614" y="8842"/>
                    </a:cubicBezTo>
                    <a:cubicBezTo>
                      <a:pt x="779938" y="15031"/>
                      <a:pt x="782648" y="22989"/>
                      <a:pt x="782648" y="31830"/>
                    </a:cubicBezTo>
                    <a:lnTo>
                      <a:pt x="782648" y="120248"/>
                    </a:lnTo>
                    <a:lnTo>
                      <a:pt x="782648" y="207781"/>
                    </a:lnTo>
                    <a:cubicBezTo>
                      <a:pt x="782648" y="216623"/>
                      <a:pt x="779938" y="224580"/>
                      <a:pt x="773614" y="230769"/>
                    </a:cubicBezTo>
                    <a:cubicBezTo>
                      <a:pt x="768194" y="235190"/>
                      <a:pt x="759161" y="239611"/>
                      <a:pt x="750127" y="239611"/>
                    </a:cubicBezTo>
                    <a:cubicBezTo>
                      <a:pt x="741094" y="239611"/>
                      <a:pt x="733867" y="235190"/>
                      <a:pt x="727544" y="230769"/>
                    </a:cubicBezTo>
                    <a:cubicBezTo>
                      <a:pt x="721220" y="224580"/>
                      <a:pt x="717607" y="216623"/>
                      <a:pt x="717607" y="207781"/>
                    </a:cubicBezTo>
                    <a:lnTo>
                      <a:pt x="717607" y="120248"/>
                    </a:lnTo>
                    <a:lnTo>
                      <a:pt x="717607" y="31830"/>
                    </a:lnTo>
                    <a:cubicBezTo>
                      <a:pt x="717607" y="22989"/>
                      <a:pt x="721220" y="15031"/>
                      <a:pt x="727544" y="8842"/>
                    </a:cubicBezTo>
                    <a:cubicBezTo>
                      <a:pt x="733867" y="3537"/>
                      <a:pt x="741094" y="0"/>
                      <a:pt x="750127" y="0"/>
                    </a:cubicBezTo>
                    <a:close/>
                    <a:moveTo>
                      <a:pt x="32519" y="0"/>
                    </a:moveTo>
                    <a:cubicBezTo>
                      <a:pt x="41552" y="0"/>
                      <a:pt x="49682" y="3537"/>
                      <a:pt x="55101" y="8842"/>
                    </a:cubicBezTo>
                    <a:cubicBezTo>
                      <a:pt x="61424" y="15031"/>
                      <a:pt x="65038" y="22989"/>
                      <a:pt x="65038" y="31830"/>
                    </a:cubicBezTo>
                    <a:lnTo>
                      <a:pt x="65038" y="120248"/>
                    </a:lnTo>
                    <a:lnTo>
                      <a:pt x="65038" y="207781"/>
                    </a:lnTo>
                    <a:cubicBezTo>
                      <a:pt x="65038" y="216623"/>
                      <a:pt x="61424" y="224580"/>
                      <a:pt x="55101" y="230769"/>
                    </a:cubicBezTo>
                    <a:cubicBezTo>
                      <a:pt x="49682" y="235190"/>
                      <a:pt x="41552" y="239611"/>
                      <a:pt x="32519" y="239611"/>
                    </a:cubicBezTo>
                    <a:cubicBezTo>
                      <a:pt x="23486" y="239611"/>
                      <a:pt x="15356" y="235190"/>
                      <a:pt x="9033" y="230769"/>
                    </a:cubicBezTo>
                    <a:cubicBezTo>
                      <a:pt x="3613" y="224580"/>
                      <a:pt x="0" y="216623"/>
                      <a:pt x="0" y="207781"/>
                    </a:cubicBezTo>
                    <a:lnTo>
                      <a:pt x="0" y="120248"/>
                    </a:lnTo>
                    <a:lnTo>
                      <a:pt x="0" y="31830"/>
                    </a:lnTo>
                    <a:cubicBezTo>
                      <a:pt x="0" y="22989"/>
                      <a:pt x="3613" y="15031"/>
                      <a:pt x="9033" y="8842"/>
                    </a:cubicBezTo>
                    <a:cubicBezTo>
                      <a:pt x="15356" y="3537"/>
                      <a:pt x="23486" y="0"/>
                      <a:pt x="3251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C3A54068-2C54-45D2-BE62-B57CB7F46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9888" y="6590355"/>
                <a:ext cx="200825" cy="200825"/>
              </a:xfrm>
              <a:custGeom>
                <a:avLst/>
                <a:gdLst>
                  <a:gd name="connsiteX0" fmla="*/ 97530 w 200825"/>
                  <a:gd name="connsiteY0" fmla="*/ 0 h 200825"/>
                  <a:gd name="connsiteX1" fmla="*/ 107688 w 200825"/>
                  <a:gd name="connsiteY1" fmla="*/ 7928 h 200825"/>
                  <a:gd name="connsiteX2" fmla="*/ 107688 w 200825"/>
                  <a:gd name="connsiteY2" fmla="*/ 93095 h 200825"/>
                  <a:gd name="connsiteX3" fmla="*/ 192017 w 200825"/>
                  <a:gd name="connsiteY3" fmla="*/ 93095 h 200825"/>
                  <a:gd name="connsiteX4" fmla="*/ 200825 w 200825"/>
                  <a:gd name="connsiteY4" fmla="*/ 103254 h 200825"/>
                  <a:gd name="connsiteX5" fmla="*/ 192017 w 200825"/>
                  <a:gd name="connsiteY5" fmla="*/ 111566 h 200825"/>
                  <a:gd name="connsiteX6" fmla="*/ 107688 w 200825"/>
                  <a:gd name="connsiteY6" fmla="*/ 111566 h 200825"/>
                  <a:gd name="connsiteX7" fmla="*/ 107688 w 200825"/>
                  <a:gd name="connsiteY7" fmla="*/ 192017 h 200825"/>
                  <a:gd name="connsiteX8" fmla="*/ 97530 w 200825"/>
                  <a:gd name="connsiteY8" fmla="*/ 200825 h 200825"/>
                  <a:gd name="connsiteX9" fmla="*/ 89218 w 200825"/>
                  <a:gd name="connsiteY9" fmla="*/ 192017 h 200825"/>
                  <a:gd name="connsiteX10" fmla="*/ 89218 w 200825"/>
                  <a:gd name="connsiteY10" fmla="*/ 111566 h 200825"/>
                  <a:gd name="connsiteX11" fmla="*/ 7927 w 200825"/>
                  <a:gd name="connsiteY11" fmla="*/ 111566 h 200825"/>
                  <a:gd name="connsiteX12" fmla="*/ 0 w 200825"/>
                  <a:gd name="connsiteY12" fmla="*/ 103254 h 200825"/>
                  <a:gd name="connsiteX13" fmla="*/ 7927 w 200825"/>
                  <a:gd name="connsiteY13" fmla="*/ 93095 h 200825"/>
                  <a:gd name="connsiteX14" fmla="*/ 89218 w 200825"/>
                  <a:gd name="connsiteY14" fmla="*/ 93095 h 200825"/>
                  <a:gd name="connsiteX15" fmla="*/ 89218 w 200825"/>
                  <a:gd name="connsiteY15" fmla="*/ 7928 h 200825"/>
                  <a:gd name="connsiteX16" fmla="*/ 97530 w 200825"/>
                  <a:gd name="connsiteY16" fmla="*/ 0 h 20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0825" h="200825">
                    <a:moveTo>
                      <a:pt x="97530" y="0"/>
                    </a:moveTo>
                    <a:cubicBezTo>
                      <a:pt x="103071" y="0"/>
                      <a:pt x="107688" y="3523"/>
                      <a:pt x="107688" y="7928"/>
                    </a:cubicBezTo>
                    <a:lnTo>
                      <a:pt x="107688" y="93095"/>
                    </a:lnTo>
                    <a:lnTo>
                      <a:pt x="192017" y="93095"/>
                    </a:lnTo>
                    <a:cubicBezTo>
                      <a:pt x="196421" y="93095"/>
                      <a:pt x="200825" y="96789"/>
                      <a:pt x="200825" y="103254"/>
                    </a:cubicBezTo>
                    <a:cubicBezTo>
                      <a:pt x="200825" y="106948"/>
                      <a:pt x="196421" y="111566"/>
                      <a:pt x="192017" y="111566"/>
                    </a:cubicBezTo>
                    <a:lnTo>
                      <a:pt x="107688" y="111566"/>
                    </a:lnTo>
                    <a:lnTo>
                      <a:pt x="107688" y="192017"/>
                    </a:lnTo>
                    <a:cubicBezTo>
                      <a:pt x="107688" y="196421"/>
                      <a:pt x="103071" y="200825"/>
                      <a:pt x="97530" y="200825"/>
                    </a:cubicBezTo>
                    <a:cubicBezTo>
                      <a:pt x="92912" y="200825"/>
                      <a:pt x="89218" y="196421"/>
                      <a:pt x="89218" y="192017"/>
                    </a:cubicBezTo>
                    <a:lnTo>
                      <a:pt x="89218" y="111566"/>
                    </a:lnTo>
                    <a:lnTo>
                      <a:pt x="7927" y="111566"/>
                    </a:lnTo>
                    <a:cubicBezTo>
                      <a:pt x="3523" y="111566"/>
                      <a:pt x="0" y="106948"/>
                      <a:pt x="0" y="103254"/>
                    </a:cubicBezTo>
                    <a:cubicBezTo>
                      <a:pt x="0" y="96789"/>
                      <a:pt x="3523" y="93095"/>
                      <a:pt x="7927" y="93095"/>
                    </a:cubicBezTo>
                    <a:lnTo>
                      <a:pt x="89218" y="93095"/>
                    </a:lnTo>
                    <a:lnTo>
                      <a:pt x="89218" y="7928"/>
                    </a:lnTo>
                    <a:cubicBezTo>
                      <a:pt x="89218" y="3523"/>
                      <a:pt x="92912" y="0"/>
                      <a:pt x="97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4221EB05-9612-430B-B063-D2DBAC175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0211" y="9117360"/>
                <a:ext cx="508352" cy="518134"/>
              </a:xfrm>
              <a:custGeom>
                <a:avLst/>
                <a:gdLst>
                  <a:gd name="connsiteX0" fmla="*/ 413722 w 508352"/>
                  <a:gd name="connsiteY0" fmla="*/ 118694 h 518134"/>
                  <a:gd name="connsiteX1" fmla="*/ 107385 w 508352"/>
                  <a:gd name="connsiteY1" fmla="*/ 417049 h 518134"/>
                  <a:gd name="connsiteX2" fmla="*/ 146529 w 508352"/>
                  <a:gd name="connsiteY2" fmla="*/ 449388 h 518134"/>
                  <a:gd name="connsiteX3" fmla="*/ 435376 w 508352"/>
                  <a:gd name="connsiteY3" fmla="*/ 447493 h 518134"/>
                  <a:gd name="connsiteX4" fmla="*/ 444121 w 508352"/>
                  <a:gd name="connsiteY4" fmla="*/ 157838 h 518134"/>
                  <a:gd name="connsiteX5" fmla="*/ 208392 w 508352"/>
                  <a:gd name="connsiteY5" fmla="*/ 18139 h 518134"/>
                  <a:gd name="connsiteX6" fmla="*/ 73097 w 508352"/>
                  <a:gd name="connsiteY6" fmla="*/ 70195 h 518134"/>
                  <a:gd name="connsiteX7" fmla="*/ 65170 w 508352"/>
                  <a:gd name="connsiteY7" fmla="*/ 361377 h 518134"/>
                  <a:gd name="connsiteX8" fmla="*/ 96176 w 508352"/>
                  <a:gd name="connsiteY8" fmla="*/ 401117 h 518134"/>
                  <a:gd name="connsiteX9" fmla="*/ 402212 w 508352"/>
                  <a:gd name="connsiteY9" fmla="*/ 102846 h 518134"/>
                  <a:gd name="connsiteX10" fmla="*/ 323590 w 508352"/>
                  <a:gd name="connsiteY10" fmla="*/ 46152 h 518134"/>
                  <a:gd name="connsiteX11" fmla="*/ 233869 w 508352"/>
                  <a:gd name="connsiteY11" fmla="*/ 19021 h 518134"/>
                  <a:gd name="connsiteX12" fmla="*/ 208392 w 508352"/>
                  <a:gd name="connsiteY12" fmla="*/ 18139 h 518134"/>
                  <a:gd name="connsiteX13" fmla="*/ 185700 w 508352"/>
                  <a:gd name="connsiteY13" fmla="*/ 1141 h 518134"/>
                  <a:gd name="connsiteX14" fmla="*/ 235626 w 508352"/>
                  <a:gd name="connsiteY14" fmla="*/ 1375 h 518134"/>
                  <a:gd name="connsiteX15" fmla="*/ 420997 w 508352"/>
                  <a:gd name="connsiteY15" fmla="*/ 95782 h 518134"/>
                  <a:gd name="connsiteX16" fmla="*/ 421876 w 508352"/>
                  <a:gd name="connsiteY16" fmla="*/ 96664 h 518134"/>
                  <a:gd name="connsiteX17" fmla="*/ 422225 w 508352"/>
                  <a:gd name="connsiteY17" fmla="*/ 101929 h 518134"/>
                  <a:gd name="connsiteX18" fmla="*/ 454985 w 508352"/>
                  <a:gd name="connsiteY18" fmla="*/ 142291 h 518134"/>
                  <a:gd name="connsiteX19" fmla="*/ 447642 w 508352"/>
                  <a:gd name="connsiteY19" fmla="*/ 460738 h 518134"/>
                  <a:gd name="connsiteX20" fmla="*/ 300452 w 508352"/>
                  <a:gd name="connsiteY20" fmla="*/ 518134 h 518134"/>
                  <a:gd name="connsiteX21" fmla="*/ 87551 w 508352"/>
                  <a:gd name="connsiteY21" fmla="*/ 422768 h 518134"/>
                  <a:gd name="connsiteX22" fmla="*/ 85799 w 508352"/>
                  <a:gd name="connsiteY22" fmla="*/ 416587 h 518134"/>
                  <a:gd name="connsiteX23" fmla="*/ 85823 w 508352"/>
                  <a:gd name="connsiteY23" fmla="*/ 416489 h 518134"/>
                  <a:gd name="connsiteX24" fmla="*/ 54023 w 508352"/>
                  <a:gd name="connsiteY24" fmla="*/ 377505 h 518134"/>
                  <a:gd name="connsiteX25" fmla="*/ 60798 w 508352"/>
                  <a:gd name="connsiteY25" fmla="*/ 57843 h 518134"/>
                  <a:gd name="connsiteX26" fmla="*/ 185700 w 508352"/>
                  <a:gd name="connsiteY26" fmla="*/ 1141 h 518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8352" h="518134">
                    <a:moveTo>
                      <a:pt x="413722" y="118694"/>
                    </a:moveTo>
                    <a:lnTo>
                      <a:pt x="107385" y="417049"/>
                    </a:lnTo>
                    <a:lnTo>
                      <a:pt x="146529" y="449388"/>
                    </a:lnTo>
                    <a:cubicBezTo>
                      <a:pt x="243147" y="516644"/>
                      <a:pt x="364081" y="518575"/>
                      <a:pt x="435376" y="447493"/>
                    </a:cubicBezTo>
                    <a:cubicBezTo>
                      <a:pt x="507438" y="377955"/>
                      <a:pt x="508396" y="256361"/>
                      <a:pt x="444121" y="157838"/>
                    </a:cubicBezTo>
                    <a:close/>
                    <a:moveTo>
                      <a:pt x="208392" y="18139"/>
                    </a:moveTo>
                    <a:cubicBezTo>
                      <a:pt x="155680" y="18139"/>
                      <a:pt x="108239" y="35785"/>
                      <a:pt x="73097" y="70195"/>
                    </a:cubicBezTo>
                    <a:cubicBezTo>
                      <a:pt x="838" y="141221"/>
                      <a:pt x="550" y="262909"/>
                      <a:pt x="65170" y="361377"/>
                    </a:cubicBezTo>
                    <a:lnTo>
                      <a:pt x="96176" y="401117"/>
                    </a:lnTo>
                    <a:lnTo>
                      <a:pt x="402212" y="102846"/>
                    </a:lnTo>
                    <a:lnTo>
                      <a:pt x="323590" y="46152"/>
                    </a:lnTo>
                    <a:cubicBezTo>
                      <a:pt x="294928" y="31815"/>
                      <a:pt x="264618" y="22551"/>
                      <a:pt x="233869" y="19021"/>
                    </a:cubicBezTo>
                    <a:cubicBezTo>
                      <a:pt x="225084" y="18139"/>
                      <a:pt x="216298" y="18139"/>
                      <a:pt x="208392" y="18139"/>
                    </a:cubicBezTo>
                    <a:close/>
                    <a:moveTo>
                      <a:pt x="185700" y="1141"/>
                    </a:moveTo>
                    <a:cubicBezTo>
                      <a:pt x="201802" y="-445"/>
                      <a:pt x="218495" y="-389"/>
                      <a:pt x="235626" y="1375"/>
                    </a:cubicBezTo>
                    <a:cubicBezTo>
                      <a:pt x="303274" y="9316"/>
                      <a:pt x="369164" y="42844"/>
                      <a:pt x="420997" y="95782"/>
                    </a:cubicBezTo>
                    <a:cubicBezTo>
                      <a:pt x="420997" y="96664"/>
                      <a:pt x="421876" y="96664"/>
                      <a:pt x="421876" y="96664"/>
                    </a:cubicBezTo>
                    <a:lnTo>
                      <a:pt x="422225" y="101929"/>
                    </a:lnTo>
                    <a:lnTo>
                      <a:pt x="454985" y="142291"/>
                    </a:lnTo>
                    <a:cubicBezTo>
                      <a:pt x="527274" y="248552"/>
                      <a:pt x="527370" y="382701"/>
                      <a:pt x="447642" y="460738"/>
                    </a:cubicBezTo>
                    <a:cubicBezTo>
                      <a:pt x="409092" y="498707"/>
                      <a:pt x="356524" y="518134"/>
                      <a:pt x="300452" y="518134"/>
                    </a:cubicBezTo>
                    <a:cubicBezTo>
                      <a:pt x="227733" y="518134"/>
                      <a:pt x="149757" y="485462"/>
                      <a:pt x="87551" y="422768"/>
                    </a:cubicBezTo>
                    <a:cubicBezTo>
                      <a:pt x="86675" y="421002"/>
                      <a:pt x="85799" y="419236"/>
                      <a:pt x="85799" y="416587"/>
                    </a:cubicBezTo>
                    <a:lnTo>
                      <a:pt x="85823" y="416489"/>
                    </a:lnTo>
                    <a:lnTo>
                      <a:pt x="54023" y="377505"/>
                    </a:lnTo>
                    <a:cubicBezTo>
                      <a:pt x="-19053" y="270725"/>
                      <a:pt x="-19149" y="136588"/>
                      <a:pt x="60798" y="57843"/>
                    </a:cubicBezTo>
                    <a:cubicBezTo>
                      <a:pt x="94402" y="25418"/>
                      <a:pt x="137395" y="5897"/>
                      <a:pt x="185700" y="11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153">
                <a:extLst>
                  <a:ext uri="{FF2B5EF4-FFF2-40B4-BE49-F238E27FC236}">
                    <a16:creationId xmlns:a16="http://schemas.microsoft.com/office/drawing/2014/main" id="{C8919EB0-63D4-4009-B818-7DF48CF8B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7400" y="9096162"/>
                <a:ext cx="554690" cy="558570"/>
              </a:xfrm>
              <a:custGeom>
                <a:avLst/>
                <a:gdLst>
                  <a:gd name="T0" fmla="*/ 497 w 631"/>
                  <a:gd name="T1" fmla="*/ 142 h 636"/>
                  <a:gd name="T2" fmla="*/ 497 w 631"/>
                  <a:gd name="T3" fmla="*/ 142 h 636"/>
                  <a:gd name="T4" fmla="*/ 496 w 631"/>
                  <a:gd name="T5" fmla="*/ 141 h 636"/>
                  <a:gd name="T6" fmla="*/ 496 w 631"/>
                  <a:gd name="T7" fmla="*/ 141 h 636"/>
                  <a:gd name="T8" fmla="*/ 100 w 631"/>
                  <a:gd name="T9" fmla="*/ 97 h 636"/>
                  <a:gd name="T10" fmla="*/ 100 w 631"/>
                  <a:gd name="T11" fmla="*/ 97 h 636"/>
                  <a:gd name="T12" fmla="*/ 134 w 631"/>
                  <a:gd name="T13" fmla="*/ 495 h 636"/>
                  <a:gd name="T14" fmla="*/ 134 w 631"/>
                  <a:gd name="T15" fmla="*/ 495 h 636"/>
                  <a:gd name="T16" fmla="*/ 134 w 631"/>
                  <a:gd name="T17" fmla="*/ 495 h 636"/>
                  <a:gd name="T18" fmla="*/ 134 w 631"/>
                  <a:gd name="T19" fmla="*/ 495 h 636"/>
                  <a:gd name="T20" fmla="*/ 530 w 631"/>
                  <a:gd name="T21" fmla="*/ 537 h 636"/>
                  <a:gd name="T22" fmla="*/ 530 w 631"/>
                  <a:gd name="T23" fmla="*/ 537 h 636"/>
                  <a:gd name="T24" fmla="*/ 497 w 631"/>
                  <a:gd name="T25" fmla="*/ 142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1" h="636">
                    <a:moveTo>
                      <a:pt x="497" y="142"/>
                    </a:moveTo>
                    <a:lnTo>
                      <a:pt x="497" y="142"/>
                    </a:lnTo>
                    <a:lnTo>
                      <a:pt x="496" y="141"/>
                    </a:lnTo>
                    <a:lnTo>
                      <a:pt x="496" y="141"/>
                    </a:lnTo>
                    <a:cubicBezTo>
                      <a:pt x="378" y="18"/>
                      <a:pt x="200" y="0"/>
                      <a:pt x="100" y="97"/>
                    </a:cubicBezTo>
                    <a:lnTo>
                      <a:pt x="100" y="97"/>
                    </a:lnTo>
                    <a:cubicBezTo>
                      <a:pt x="0" y="195"/>
                      <a:pt x="15" y="373"/>
                      <a:pt x="134" y="495"/>
                    </a:cubicBezTo>
                    <a:lnTo>
                      <a:pt x="134" y="495"/>
                    </a:lnTo>
                    <a:lnTo>
                      <a:pt x="134" y="495"/>
                    </a:lnTo>
                    <a:lnTo>
                      <a:pt x="134" y="495"/>
                    </a:lnTo>
                    <a:cubicBezTo>
                      <a:pt x="253" y="616"/>
                      <a:pt x="430" y="635"/>
                      <a:pt x="530" y="537"/>
                    </a:cubicBezTo>
                    <a:lnTo>
                      <a:pt x="530" y="537"/>
                    </a:lnTo>
                    <a:cubicBezTo>
                      <a:pt x="630" y="440"/>
                      <a:pt x="615" y="263"/>
                      <a:pt x="497" y="14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E1FDCAF5-E107-4C7F-8767-5DE7ECD31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3546" y="9349157"/>
                <a:ext cx="1821556" cy="1511050"/>
              </a:xfrm>
              <a:custGeom>
                <a:avLst/>
                <a:gdLst>
                  <a:gd name="connsiteX0" fmla="*/ 1538685 w 1821556"/>
                  <a:gd name="connsiteY0" fmla="*/ 724501 h 1511050"/>
                  <a:gd name="connsiteX1" fmla="*/ 1687525 w 1821556"/>
                  <a:gd name="connsiteY1" fmla="*/ 838748 h 1511050"/>
                  <a:gd name="connsiteX2" fmla="*/ 1408340 w 1821556"/>
                  <a:gd name="connsiteY2" fmla="*/ 1275525 h 1511050"/>
                  <a:gd name="connsiteX3" fmla="*/ 796245 w 1821556"/>
                  <a:gd name="connsiteY3" fmla="*/ 1511050 h 1511050"/>
                  <a:gd name="connsiteX4" fmla="*/ 796342 w 1821556"/>
                  <a:gd name="connsiteY4" fmla="*/ 1507094 h 1511050"/>
                  <a:gd name="connsiteX5" fmla="*/ 719645 w 1821556"/>
                  <a:gd name="connsiteY5" fmla="*/ 1504539 h 1511050"/>
                  <a:gd name="connsiteX6" fmla="*/ 158137 w 1821556"/>
                  <a:gd name="connsiteY6" fmla="*/ 1207689 h 1511050"/>
                  <a:gd name="connsiteX7" fmla="*/ 4359 w 1821556"/>
                  <a:gd name="connsiteY7" fmla="*/ 938064 h 1511050"/>
                  <a:gd name="connsiteX8" fmla="*/ 60598 w 1821556"/>
                  <a:gd name="connsiteY8" fmla="*/ 825648 h 1511050"/>
                  <a:gd name="connsiteX9" fmla="*/ 173954 w 1821556"/>
                  <a:gd name="connsiteY9" fmla="*/ 881856 h 1511050"/>
                  <a:gd name="connsiteX10" fmla="*/ 731068 w 1821556"/>
                  <a:gd name="connsiteY10" fmla="*/ 1326253 h 1511050"/>
                  <a:gd name="connsiteX11" fmla="*/ 803124 w 1821556"/>
                  <a:gd name="connsiteY11" fmla="*/ 1328010 h 1511050"/>
                  <a:gd name="connsiteX12" fmla="*/ 803037 w 1821556"/>
                  <a:gd name="connsiteY12" fmla="*/ 1331555 h 1511050"/>
                  <a:gd name="connsiteX13" fmla="*/ 939484 w 1821556"/>
                  <a:gd name="connsiteY13" fmla="*/ 1319247 h 1511050"/>
                  <a:gd name="connsiteX14" fmla="*/ 1284159 w 1821556"/>
                  <a:gd name="connsiteY14" fmla="*/ 1147216 h 1511050"/>
                  <a:gd name="connsiteX15" fmla="*/ 1538685 w 1821556"/>
                  <a:gd name="connsiteY15" fmla="*/ 724501 h 1511050"/>
                  <a:gd name="connsiteX16" fmla="*/ 1732404 w 1821556"/>
                  <a:gd name="connsiteY16" fmla="*/ 14 h 1511050"/>
                  <a:gd name="connsiteX17" fmla="*/ 1821548 w 1821556"/>
                  <a:gd name="connsiteY17" fmla="*/ 87932 h 1511050"/>
                  <a:gd name="connsiteX18" fmla="*/ 1776102 w 1821556"/>
                  <a:gd name="connsiteY18" fmla="*/ 525762 h 1511050"/>
                  <a:gd name="connsiteX19" fmla="*/ 1688705 w 1821556"/>
                  <a:gd name="connsiteY19" fmla="*/ 836111 h 1511050"/>
                  <a:gd name="connsiteX20" fmla="*/ 1541005 w 1821556"/>
                  <a:gd name="connsiteY20" fmla="*/ 721818 h 1511050"/>
                  <a:gd name="connsiteX21" fmla="*/ 1644133 w 1821556"/>
                  <a:gd name="connsiteY21" fmla="*/ 90569 h 1511050"/>
                  <a:gd name="connsiteX22" fmla="*/ 1732404 w 1821556"/>
                  <a:gd name="connsiteY22" fmla="*/ 14 h 151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21556" h="1511050">
                    <a:moveTo>
                      <a:pt x="1538685" y="724501"/>
                    </a:moveTo>
                    <a:lnTo>
                      <a:pt x="1687525" y="838748"/>
                    </a:lnTo>
                    <a:cubicBezTo>
                      <a:pt x="1617949" y="1018029"/>
                      <a:pt x="1524594" y="1165672"/>
                      <a:pt x="1408340" y="1275525"/>
                    </a:cubicBezTo>
                    <a:cubicBezTo>
                      <a:pt x="1243647" y="1431077"/>
                      <a:pt x="1038441" y="1510171"/>
                      <a:pt x="796245" y="1511050"/>
                    </a:cubicBezTo>
                    <a:lnTo>
                      <a:pt x="796342" y="1507094"/>
                    </a:lnTo>
                    <a:lnTo>
                      <a:pt x="719645" y="1504539"/>
                    </a:lnTo>
                    <a:cubicBezTo>
                      <a:pt x="497326" y="1490487"/>
                      <a:pt x="304885" y="1387731"/>
                      <a:pt x="158137" y="1207689"/>
                    </a:cubicBezTo>
                    <a:cubicBezTo>
                      <a:pt x="50053" y="1073316"/>
                      <a:pt x="6117" y="943334"/>
                      <a:pt x="4359" y="938064"/>
                    </a:cubicBezTo>
                    <a:cubicBezTo>
                      <a:pt x="-10579" y="891517"/>
                      <a:pt x="14025" y="840578"/>
                      <a:pt x="60598" y="825648"/>
                    </a:cubicBezTo>
                    <a:cubicBezTo>
                      <a:pt x="108049" y="809839"/>
                      <a:pt x="158137" y="835308"/>
                      <a:pt x="173954" y="881856"/>
                    </a:cubicBezTo>
                    <a:cubicBezTo>
                      <a:pt x="180105" y="898543"/>
                      <a:pt x="319823" y="1299905"/>
                      <a:pt x="731068" y="1326253"/>
                    </a:cubicBezTo>
                    <a:cubicBezTo>
                      <a:pt x="755673" y="1328010"/>
                      <a:pt x="779399" y="1328888"/>
                      <a:pt x="803124" y="1328010"/>
                    </a:cubicBezTo>
                    <a:lnTo>
                      <a:pt x="803037" y="1331555"/>
                    </a:lnTo>
                    <a:lnTo>
                      <a:pt x="939484" y="1319247"/>
                    </a:lnTo>
                    <a:cubicBezTo>
                      <a:pt x="1072458" y="1295518"/>
                      <a:pt x="1187721" y="1238174"/>
                      <a:pt x="1284159" y="1147216"/>
                    </a:cubicBezTo>
                    <a:cubicBezTo>
                      <a:pt x="1404817" y="1032969"/>
                      <a:pt x="1484962" y="879174"/>
                      <a:pt x="1538685" y="724501"/>
                    </a:cubicBezTo>
                    <a:close/>
                    <a:moveTo>
                      <a:pt x="1732404" y="14"/>
                    </a:moveTo>
                    <a:cubicBezTo>
                      <a:pt x="1780472" y="-865"/>
                      <a:pt x="1820674" y="38698"/>
                      <a:pt x="1821548" y="87932"/>
                    </a:cubicBezTo>
                    <a:cubicBezTo>
                      <a:pt x="1821548" y="95844"/>
                      <a:pt x="1823296" y="285746"/>
                      <a:pt x="1776102" y="525762"/>
                    </a:cubicBezTo>
                    <a:cubicBezTo>
                      <a:pt x="1753379" y="638296"/>
                      <a:pt x="1723664" y="741160"/>
                      <a:pt x="1688705" y="836111"/>
                    </a:cubicBezTo>
                    <a:lnTo>
                      <a:pt x="1541005" y="721818"/>
                    </a:lnTo>
                    <a:cubicBezTo>
                      <a:pt x="1645881" y="409710"/>
                      <a:pt x="1644133" y="94965"/>
                      <a:pt x="1644133" y="90569"/>
                    </a:cubicBezTo>
                    <a:cubicBezTo>
                      <a:pt x="1644133" y="41335"/>
                      <a:pt x="1683461" y="893"/>
                      <a:pt x="1732404" y="14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E0825D30-A676-4226-A0BF-0A7BED131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3655" y="9340535"/>
                <a:ext cx="1843932" cy="1527432"/>
              </a:xfrm>
              <a:custGeom>
                <a:avLst/>
                <a:gdLst>
                  <a:gd name="connsiteX0" fmla="*/ 98287 w 1843932"/>
                  <a:gd name="connsiteY0" fmla="*/ 840604 h 1527432"/>
                  <a:gd name="connsiteX1" fmla="*/ 72829 w 1843932"/>
                  <a:gd name="connsiteY1" fmla="*/ 844122 h 1527432"/>
                  <a:gd name="connsiteX2" fmla="*/ 21913 w 1843932"/>
                  <a:gd name="connsiteY2" fmla="*/ 945255 h 1527432"/>
                  <a:gd name="connsiteX3" fmla="*/ 173784 w 1843932"/>
                  <a:gd name="connsiteY3" fmla="*/ 1212599 h 1527432"/>
                  <a:gd name="connsiteX4" fmla="*/ 727719 w 1843932"/>
                  <a:gd name="connsiteY4" fmla="*/ 1507204 h 1527432"/>
                  <a:gd name="connsiteX5" fmla="*/ 797949 w 1843932"/>
                  <a:gd name="connsiteY5" fmla="*/ 1508963 h 1527432"/>
                  <a:gd name="connsiteX6" fmla="*/ 802338 w 1843932"/>
                  <a:gd name="connsiteY6" fmla="*/ 1348909 h 1527432"/>
                  <a:gd name="connsiteX7" fmla="*/ 738254 w 1843932"/>
                  <a:gd name="connsiteY7" fmla="*/ 1346270 h 1527432"/>
                  <a:gd name="connsiteX8" fmla="*/ 173784 w 1843932"/>
                  <a:gd name="connsiteY8" fmla="*/ 895128 h 1527432"/>
                  <a:gd name="connsiteX9" fmla="*/ 98287 w 1843932"/>
                  <a:gd name="connsiteY9" fmla="*/ 840604 h 1527432"/>
                  <a:gd name="connsiteX10" fmla="*/ 1553315 w 1843932"/>
                  <a:gd name="connsiteY10" fmla="*/ 746594 h 1527432"/>
                  <a:gd name="connsiteX11" fmla="*/ 1301669 w 1843932"/>
                  <a:gd name="connsiteY11" fmla="*/ 1161167 h 1527432"/>
                  <a:gd name="connsiteX12" fmla="*/ 822134 w 1843932"/>
                  <a:gd name="connsiteY12" fmla="*/ 1349130 h 1527432"/>
                  <a:gd name="connsiteX13" fmla="*/ 816855 w 1843932"/>
                  <a:gd name="connsiteY13" fmla="*/ 1508987 h 1527432"/>
                  <a:gd name="connsiteX14" fmla="*/ 1413414 w 1843932"/>
                  <a:gd name="connsiteY14" fmla="*/ 1277107 h 1527432"/>
                  <a:gd name="connsiteX15" fmla="*/ 1687057 w 1843932"/>
                  <a:gd name="connsiteY15" fmla="*/ 849359 h 1527432"/>
                  <a:gd name="connsiteX16" fmla="*/ 1744140 w 1843932"/>
                  <a:gd name="connsiteY16" fmla="*/ 18472 h 1527432"/>
                  <a:gd name="connsiteX17" fmla="*/ 1664661 w 1843932"/>
                  <a:gd name="connsiteY17" fmla="*/ 99395 h 1527432"/>
                  <a:gd name="connsiteX18" fmla="*/ 1560454 w 1843932"/>
                  <a:gd name="connsiteY18" fmla="*/ 729189 h 1527432"/>
                  <a:gd name="connsiteX19" fmla="*/ 1694686 w 1843932"/>
                  <a:gd name="connsiteY19" fmla="*/ 831223 h 1527432"/>
                  <a:gd name="connsiteX20" fmla="*/ 1779464 w 1843932"/>
                  <a:gd name="connsiteY20" fmla="*/ 533918 h 1527432"/>
                  <a:gd name="connsiteX21" fmla="*/ 1826269 w 1843932"/>
                  <a:gd name="connsiteY21" fmla="*/ 97636 h 1527432"/>
                  <a:gd name="connsiteX22" fmla="*/ 1744140 w 1843932"/>
                  <a:gd name="connsiteY22" fmla="*/ 18472 h 1527432"/>
                  <a:gd name="connsiteX23" fmla="*/ 1743257 w 1843932"/>
                  <a:gd name="connsiteY23" fmla="*/ 0 h 1527432"/>
                  <a:gd name="connsiteX24" fmla="*/ 1744140 w 1843932"/>
                  <a:gd name="connsiteY24" fmla="*/ 0 h 1527432"/>
                  <a:gd name="connsiteX25" fmla="*/ 1843931 w 1843932"/>
                  <a:gd name="connsiteY25" fmla="*/ 96756 h 1527432"/>
                  <a:gd name="connsiteX26" fmla="*/ 1796243 w 1843932"/>
                  <a:gd name="connsiteY26" fmla="*/ 537436 h 1527432"/>
                  <a:gd name="connsiteX27" fmla="*/ 1707933 w 1843932"/>
                  <a:gd name="connsiteY27" fmla="*/ 848815 h 1527432"/>
                  <a:gd name="connsiteX28" fmla="*/ 1703517 w 1843932"/>
                  <a:gd name="connsiteY28" fmla="*/ 860249 h 1527432"/>
                  <a:gd name="connsiteX29" fmla="*/ 1702124 w 1843932"/>
                  <a:gd name="connsiteY29" fmla="*/ 859190 h 1527432"/>
                  <a:gd name="connsiteX30" fmla="*/ 1649676 w 1843932"/>
                  <a:gd name="connsiteY30" fmla="*/ 979393 h 1527432"/>
                  <a:gd name="connsiteX31" fmla="*/ 1424852 w 1843932"/>
                  <a:gd name="connsiteY31" fmla="*/ 1290282 h 1527432"/>
                  <a:gd name="connsiteX32" fmla="*/ 984486 w 1843932"/>
                  <a:gd name="connsiteY32" fmla="*/ 1511992 h 1527432"/>
                  <a:gd name="connsiteX33" fmla="*/ 815523 w 1843932"/>
                  <a:gd name="connsiteY33" fmla="*/ 1526779 h 1527432"/>
                  <a:gd name="connsiteX34" fmla="*/ 815506 w 1843932"/>
                  <a:gd name="connsiteY34" fmla="*/ 1527431 h 1527432"/>
                  <a:gd name="connsiteX35" fmla="*/ 808067 w 1843932"/>
                  <a:gd name="connsiteY35" fmla="*/ 1527431 h 1527432"/>
                  <a:gd name="connsiteX36" fmla="*/ 808056 w 1843932"/>
                  <a:gd name="connsiteY36" fmla="*/ 1527432 h 1527432"/>
                  <a:gd name="connsiteX37" fmla="*/ 798377 w 1843932"/>
                  <a:gd name="connsiteY37" fmla="*/ 1527432 h 1527432"/>
                  <a:gd name="connsiteX38" fmla="*/ 798382 w 1843932"/>
                  <a:gd name="connsiteY38" fmla="*/ 1527264 h 1527432"/>
                  <a:gd name="connsiteX39" fmla="*/ 726841 w 1843932"/>
                  <a:gd name="connsiteY39" fmla="*/ 1524792 h 1527432"/>
                  <a:gd name="connsiteX40" fmla="*/ 159738 w 1843932"/>
                  <a:gd name="connsiteY40" fmla="*/ 1224031 h 1527432"/>
                  <a:gd name="connsiteX41" fmla="*/ 5233 w 1843932"/>
                  <a:gd name="connsiteY41" fmla="*/ 951411 h 1527432"/>
                  <a:gd name="connsiteX42" fmla="*/ 67562 w 1843932"/>
                  <a:gd name="connsiteY42" fmla="*/ 827413 h 1527432"/>
                  <a:gd name="connsiteX43" fmla="*/ 191341 w 1843932"/>
                  <a:gd name="connsiteY43" fmla="*/ 889852 h 1527432"/>
                  <a:gd name="connsiteX44" fmla="*/ 739131 w 1843932"/>
                  <a:gd name="connsiteY44" fmla="*/ 1328682 h 1527432"/>
                  <a:gd name="connsiteX45" fmla="*/ 811117 w 1843932"/>
                  <a:gd name="connsiteY45" fmla="*/ 1331320 h 1527432"/>
                  <a:gd name="connsiteX46" fmla="*/ 820773 w 1843932"/>
                  <a:gd name="connsiteY46" fmla="*/ 1330441 h 1527432"/>
                  <a:gd name="connsiteX47" fmla="*/ 820764 w 1843932"/>
                  <a:gd name="connsiteY47" fmla="*/ 1330775 h 1527432"/>
                  <a:gd name="connsiteX48" fmla="*/ 949455 w 1843932"/>
                  <a:gd name="connsiteY48" fmla="*/ 1318567 h 1527432"/>
                  <a:gd name="connsiteX49" fmla="*/ 1289351 w 1843932"/>
                  <a:gd name="connsiteY49" fmla="*/ 1147992 h 1527432"/>
                  <a:gd name="connsiteX50" fmla="*/ 1540117 w 1843932"/>
                  <a:gd name="connsiteY50" fmla="*/ 729906 h 1527432"/>
                  <a:gd name="connsiteX51" fmla="*/ 1544516 w 1843932"/>
                  <a:gd name="connsiteY51" fmla="*/ 717609 h 1527432"/>
                  <a:gd name="connsiteX52" fmla="*/ 1544548 w 1843932"/>
                  <a:gd name="connsiteY52" fmla="*/ 717633 h 1527432"/>
                  <a:gd name="connsiteX53" fmla="*/ 1576474 w 1843932"/>
                  <a:gd name="connsiteY53" fmla="*/ 612874 h 1527432"/>
                  <a:gd name="connsiteX54" fmla="*/ 1646116 w 1843932"/>
                  <a:gd name="connsiteY54" fmla="*/ 100274 h 1527432"/>
                  <a:gd name="connsiteX55" fmla="*/ 1743257 w 1843932"/>
                  <a:gd name="connsiteY55" fmla="*/ 0 h 15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43932" h="1527432">
                    <a:moveTo>
                      <a:pt x="98287" y="840604"/>
                    </a:moveTo>
                    <a:cubicBezTo>
                      <a:pt x="89509" y="840604"/>
                      <a:pt x="80730" y="842363"/>
                      <a:pt x="72829" y="844122"/>
                    </a:cubicBezTo>
                    <a:cubicBezTo>
                      <a:pt x="30692" y="858193"/>
                      <a:pt x="7867" y="903922"/>
                      <a:pt x="21913" y="945255"/>
                    </a:cubicBezTo>
                    <a:cubicBezTo>
                      <a:pt x="22791" y="951411"/>
                      <a:pt x="66684" y="1079806"/>
                      <a:pt x="173784" y="1212599"/>
                    </a:cubicBezTo>
                    <a:cubicBezTo>
                      <a:pt x="318632" y="1391121"/>
                      <a:pt x="509130" y="1492254"/>
                      <a:pt x="727719" y="1507204"/>
                    </a:cubicBezTo>
                    <a:cubicBezTo>
                      <a:pt x="751422" y="1508083"/>
                      <a:pt x="775124" y="1508963"/>
                      <a:pt x="797949" y="1508963"/>
                    </a:cubicBezTo>
                    <a:lnTo>
                      <a:pt x="802338" y="1348909"/>
                    </a:lnTo>
                    <a:cubicBezTo>
                      <a:pt x="780391" y="1348909"/>
                      <a:pt x="759322" y="1348029"/>
                      <a:pt x="738254" y="1346270"/>
                    </a:cubicBezTo>
                    <a:cubicBezTo>
                      <a:pt x="322144" y="1319888"/>
                      <a:pt x="179929" y="912717"/>
                      <a:pt x="173784" y="895128"/>
                    </a:cubicBezTo>
                    <a:cubicBezTo>
                      <a:pt x="163250" y="861710"/>
                      <a:pt x="131646" y="840604"/>
                      <a:pt x="98287" y="840604"/>
                    </a:cubicBezTo>
                    <a:close/>
                    <a:moveTo>
                      <a:pt x="1553315" y="746594"/>
                    </a:moveTo>
                    <a:cubicBezTo>
                      <a:pt x="1491723" y="922261"/>
                      <a:pt x="1407255" y="1061037"/>
                      <a:pt x="1301669" y="1161167"/>
                    </a:cubicBezTo>
                    <a:cubicBezTo>
                      <a:pt x="1174966" y="1281499"/>
                      <a:pt x="1013068" y="1344739"/>
                      <a:pt x="822134" y="1349130"/>
                    </a:cubicBezTo>
                    <a:lnTo>
                      <a:pt x="816855" y="1508987"/>
                    </a:lnTo>
                    <a:cubicBezTo>
                      <a:pt x="1052663" y="1507230"/>
                      <a:pt x="1253276" y="1429058"/>
                      <a:pt x="1413414" y="1277107"/>
                    </a:cubicBezTo>
                    <a:cubicBezTo>
                      <a:pt x="1526039" y="1169072"/>
                      <a:pt x="1618426" y="1025025"/>
                      <a:pt x="1687057" y="849359"/>
                    </a:cubicBezTo>
                    <a:close/>
                    <a:moveTo>
                      <a:pt x="1744140" y="18472"/>
                    </a:moveTo>
                    <a:cubicBezTo>
                      <a:pt x="1699985" y="18472"/>
                      <a:pt x="1663778" y="55415"/>
                      <a:pt x="1664661" y="99395"/>
                    </a:cubicBezTo>
                    <a:cubicBezTo>
                      <a:pt x="1664661" y="102913"/>
                      <a:pt x="1666427" y="416051"/>
                      <a:pt x="1560454" y="729189"/>
                    </a:cubicBezTo>
                    <a:lnTo>
                      <a:pt x="1694686" y="831223"/>
                    </a:lnTo>
                    <a:cubicBezTo>
                      <a:pt x="1729127" y="739744"/>
                      <a:pt x="1757387" y="640349"/>
                      <a:pt x="1779464" y="533918"/>
                    </a:cubicBezTo>
                    <a:cubicBezTo>
                      <a:pt x="1827152" y="295546"/>
                      <a:pt x="1826269" y="105552"/>
                      <a:pt x="1826269" y="97636"/>
                    </a:cubicBezTo>
                    <a:cubicBezTo>
                      <a:pt x="1825386" y="53656"/>
                      <a:pt x="1789178" y="18472"/>
                      <a:pt x="1744140" y="18472"/>
                    </a:cubicBezTo>
                    <a:close/>
                    <a:moveTo>
                      <a:pt x="1743257" y="0"/>
                    </a:moveTo>
                    <a:lnTo>
                      <a:pt x="1744140" y="0"/>
                    </a:lnTo>
                    <a:cubicBezTo>
                      <a:pt x="1798009" y="0"/>
                      <a:pt x="1842165" y="43980"/>
                      <a:pt x="1843931" y="96756"/>
                    </a:cubicBezTo>
                    <a:cubicBezTo>
                      <a:pt x="1843931" y="105552"/>
                      <a:pt x="1844814" y="298185"/>
                      <a:pt x="1796243" y="537436"/>
                    </a:cubicBezTo>
                    <a:cubicBezTo>
                      <a:pt x="1774166" y="648266"/>
                      <a:pt x="1744140" y="753818"/>
                      <a:pt x="1707933" y="848815"/>
                    </a:cubicBezTo>
                    <a:lnTo>
                      <a:pt x="1703517" y="860249"/>
                    </a:lnTo>
                    <a:lnTo>
                      <a:pt x="1702124" y="859190"/>
                    </a:lnTo>
                    <a:lnTo>
                      <a:pt x="1649676" y="979393"/>
                    </a:lnTo>
                    <a:cubicBezTo>
                      <a:pt x="1588346" y="1103033"/>
                      <a:pt x="1513281" y="1207280"/>
                      <a:pt x="1424852" y="1290282"/>
                    </a:cubicBezTo>
                    <a:cubicBezTo>
                      <a:pt x="1301449" y="1407539"/>
                      <a:pt x="1153794" y="1481813"/>
                      <a:pt x="984486" y="1511992"/>
                    </a:cubicBezTo>
                    <a:lnTo>
                      <a:pt x="815523" y="1526779"/>
                    </a:lnTo>
                    <a:lnTo>
                      <a:pt x="815506" y="1527431"/>
                    </a:lnTo>
                    <a:lnTo>
                      <a:pt x="808067" y="1527431"/>
                    </a:lnTo>
                    <a:lnTo>
                      <a:pt x="808056" y="1527432"/>
                    </a:lnTo>
                    <a:lnTo>
                      <a:pt x="798377" y="1527432"/>
                    </a:lnTo>
                    <a:lnTo>
                      <a:pt x="798382" y="1527264"/>
                    </a:lnTo>
                    <a:lnTo>
                      <a:pt x="726841" y="1524792"/>
                    </a:lnTo>
                    <a:cubicBezTo>
                      <a:pt x="502985" y="1509842"/>
                      <a:pt x="308098" y="1406950"/>
                      <a:pt x="159738" y="1224031"/>
                    </a:cubicBezTo>
                    <a:cubicBezTo>
                      <a:pt x="50883" y="1088600"/>
                      <a:pt x="6989" y="956688"/>
                      <a:pt x="5233" y="951411"/>
                    </a:cubicBezTo>
                    <a:cubicBezTo>
                      <a:pt x="-12324" y="899525"/>
                      <a:pt x="15768" y="844122"/>
                      <a:pt x="67562" y="827413"/>
                    </a:cubicBezTo>
                    <a:cubicBezTo>
                      <a:pt x="118478" y="810704"/>
                      <a:pt x="173784" y="837966"/>
                      <a:pt x="191341" y="889852"/>
                    </a:cubicBezTo>
                    <a:cubicBezTo>
                      <a:pt x="196609" y="906561"/>
                      <a:pt x="335312" y="1302299"/>
                      <a:pt x="739131" y="1328682"/>
                    </a:cubicBezTo>
                    <a:cubicBezTo>
                      <a:pt x="762834" y="1330441"/>
                      <a:pt x="785658" y="1331320"/>
                      <a:pt x="811117" y="1331320"/>
                    </a:cubicBezTo>
                    <a:lnTo>
                      <a:pt x="820773" y="1330441"/>
                    </a:lnTo>
                    <a:lnTo>
                      <a:pt x="820764" y="1330775"/>
                    </a:lnTo>
                    <a:lnTo>
                      <a:pt x="949455" y="1318567"/>
                    </a:lnTo>
                    <a:cubicBezTo>
                      <a:pt x="1080819" y="1294564"/>
                      <a:pt x="1194984" y="1237582"/>
                      <a:pt x="1289351" y="1147992"/>
                    </a:cubicBezTo>
                    <a:cubicBezTo>
                      <a:pt x="1395816" y="1048740"/>
                      <a:pt x="1479405" y="907329"/>
                      <a:pt x="1540117" y="729906"/>
                    </a:cubicBezTo>
                    <a:lnTo>
                      <a:pt x="1544516" y="717609"/>
                    </a:lnTo>
                    <a:lnTo>
                      <a:pt x="1544548" y="717633"/>
                    </a:lnTo>
                    <a:lnTo>
                      <a:pt x="1576474" y="612874"/>
                    </a:lnTo>
                    <a:cubicBezTo>
                      <a:pt x="1648144" y="343965"/>
                      <a:pt x="1646116" y="102583"/>
                      <a:pt x="1646116" y="100274"/>
                    </a:cubicBezTo>
                    <a:cubicBezTo>
                      <a:pt x="1645232" y="45739"/>
                      <a:pt x="1688505" y="880"/>
                      <a:pt x="17432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160">
                <a:extLst>
                  <a:ext uri="{FF2B5EF4-FFF2-40B4-BE49-F238E27FC236}">
                    <a16:creationId xmlns:a16="http://schemas.microsoft.com/office/drawing/2014/main" id="{8CA7098B-DC4C-44D5-9D45-D1A3AE905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5320" y="9941775"/>
                <a:ext cx="628391" cy="477111"/>
              </a:xfrm>
              <a:custGeom>
                <a:avLst/>
                <a:gdLst>
                  <a:gd name="T0" fmla="*/ 59 w 715"/>
                  <a:gd name="T1" fmla="*/ 396 h 542"/>
                  <a:gd name="T2" fmla="*/ 59 w 715"/>
                  <a:gd name="T3" fmla="*/ 396 h 542"/>
                  <a:gd name="T4" fmla="*/ 471 w 715"/>
                  <a:gd name="T5" fmla="*/ 434 h 542"/>
                  <a:gd name="T6" fmla="*/ 471 w 715"/>
                  <a:gd name="T7" fmla="*/ 434 h 542"/>
                  <a:gd name="T8" fmla="*/ 655 w 715"/>
                  <a:gd name="T9" fmla="*/ 74 h 542"/>
                  <a:gd name="T10" fmla="*/ 655 w 715"/>
                  <a:gd name="T11" fmla="*/ 74 h 542"/>
                  <a:gd name="T12" fmla="*/ 322 w 715"/>
                  <a:gd name="T13" fmla="*/ 133 h 542"/>
                  <a:gd name="T14" fmla="*/ 322 w 715"/>
                  <a:gd name="T15" fmla="*/ 133 h 542"/>
                  <a:gd name="T16" fmla="*/ 59 w 715"/>
                  <a:gd name="T17" fmla="*/ 396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5" h="542">
                    <a:moveTo>
                      <a:pt x="59" y="396"/>
                    </a:moveTo>
                    <a:lnTo>
                      <a:pt x="59" y="396"/>
                    </a:lnTo>
                    <a:cubicBezTo>
                      <a:pt x="105" y="471"/>
                      <a:pt x="254" y="541"/>
                      <a:pt x="471" y="434"/>
                    </a:cubicBezTo>
                    <a:lnTo>
                      <a:pt x="471" y="434"/>
                    </a:lnTo>
                    <a:cubicBezTo>
                      <a:pt x="660" y="342"/>
                      <a:pt x="714" y="169"/>
                      <a:pt x="655" y="74"/>
                    </a:cubicBezTo>
                    <a:lnTo>
                      <a:pt x="655" y="74"/>
                    </a:lnTo>
                    <a:cubicBezTo>
                      <a:pt x="609" y="0"/>
                      <a:pt x="484" y="53"/>
                      <a:pt x="322" y="133"/>
                    </a:cubicBezTo>
                    <a:lnTo>
                      <a:pt x="322" y="133"/>
                    </a:lnTo>
                    <a:cubicBezTo>
                      <a:pt x="154" y="215"/>
                      <a:pt x="0" y="299"/>
                      <a:pt x="59" y="3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161">
                <a:extLst>
                  <a:ext uri="{FF2B5EF4-FFF2-40B4-BE49-F238E27FC236}">
                    <a16:creationId xmlns:a16="http://schemas.microsoft.com/office/drawing/2014/main" id="{9E85444A-FDEA-4252-93D2-72F107DAD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6352" y="9926259"/>
                <a:ext cx="585722" cy="477111"/>
              </a:xfrm>
              <a:custGeom>
                <a:avLst/>
                <a:gdLst>
                  <a:gd name="T0" fmla="*/ 36 w 664"/>
                  <a:gd name="T1" fmla="*/ 405 h 544"/>
                  <a:gd name="T2" fmla="*/ 36 w 664"/>
                  <a:gd name="T3" fmla="*/ 405 h 544"/>
                  <a:gd name="T4" fmla="*/ 435 w 664"/>
                  <a:gd name="T5" fmla="*/ 439 h 544"/>
                  <a:gd name="T6" fmla="*/ 435 w 664"/>
                  <a:gd name="T7" fmla="*/ 439 h 544"/>
                  <a:gd name="T8" fmla="*/ 627 w 664"/>
                  <a:gd name="T9" fmla="*/ 231 h 544"/>
                  <a:gd name="T10" fmla="*/ 627 w 664"/>
                  <a:gd name="T11" fmla="*/ 231 h 544"/>
                  <a:gd name="T12" fmla="*/ 615 w 664"/>
                  <a:gd name="T13" fmla="*/ 94 h 544"/>
                  <a:gd name="T14" fmla="*/ 615 w 664"/>
                  <a:gd name="T15" fmla="*/ 94 h 544"/>
                  <a:gd name="T16" fmla="*/ 294 w 664"/>
                  <a:gd name="T17" fmla="*/ 155 h 544"/>
                  <a:gd name="T18" fmla="*/ 294 w 664"/>
                  <a:gd name="T19" fmla="*/ 155 h 544"/>
                  <a:gd name="T20" fmla="*/ 27 w 664"/>
                  <a:gd name="T21" fmla="*/ 349 h 544"/>
                  <a:gd name="T22" fmla="*/ 27 w 664"/>
                  <a:gd name="T23" fmla="*/ 349 h 544"/>
                  <a:gd name="T24" fmla="*/ 36 w 664"/>
                  <a:gd name="T25" fmla="*/ 405 h 544"/>
                  <a:gd name="T26" fmla="*/ 229 w 664"/>
                  <a:gd name="T27" fmla="*/ 513 h 544"/>
                  <a:gd name="T28" fmla="*/ 229 w 664"/>
                  <a:gd name="T29" fmla="*/ 513 h 544"/>
                  <a:gd name="T30" fmla="*/ 19 w 664"/>
                  <a:gd name="T31" fmla="*/ 415 h 544"/>
                  <a:gd name="T32" fmla="*/ 19 w 664"/>
                  <a:gd name="T33" fmla="*/ 415 h 544"/>
                  <a:gd name="T34" fmla="*/ 7 w 664"/>
                  <a:gd name="T35" fmla="*/ 344 h 544"/>
                  <a:gd name="T36" fmla="*/ 7 w 664"/>
                  <a:gd name="T37" fmla="*/ 344 h 544"/>
                  <a:gd name="T38" fmla="*/ 285 w 664"/>
                  <a:gd name="T39" fmla="*/ 137 h 544"/>
                  <a:gd name="T40" fmla="*/ 285 w 664"/>
                  <a:gd name="T41" fmla="*/ 137 h 544"/>
                  <a:gd name="T42" fmla="*/ 632 w 664"/>
                  <a:gd name="T43" fmla="*/ 82 h 544"/>
                  <a:gd name="T44" fmla="*/ 632 w 664"/>
                  <a:gd name="T45" fmla="*/ 82 h 544"/>
                  <a:gd name="T46" fmla="*/ 647 w 664"/>
                  <a:gd name="T47" fmla="*/ 237 h 544"/>
                  <a:gd name="T48" fmla="*/ 647 w 664"/>
                  <a:gd name="T49" fmla="*/ 237 h 544"/>
                  <a:gd name="T50" fmla="*/ 443 w 664"/>
                  <a:gd name="T51" fmla="*/ 458 h 544"/>
                  <a:gd name="T52" fmla="*/ 443 w 664"/>
                  <a:gd name="T53" fmla="*/ 458 h 544"/>
                  <a:gd name="T54" fmla="*/ 229 w 664"/>
                  <a:gd name="T55" fmla="*/ 513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4" h="544">
                    <a:moveTo>
                      <a:pt x="36" y="405"/>
                    </a:moveTo>
                    <a:lnTo>
                      <a:pt x="36" y="405"/>
                    </a:lnTo>
                    <a:cubicBezTo>
                      <a:pt x="79" y="476"/>
                      <a:pt x="221" y="543"/>
                      <a:pt x="435" y="439"/>
                    </a:cubicBezTo>
                    <a:lnTo>
                      <a:pt x="435" y="439"/>
                    </a:lnTo>
                    <a:cubicBezTo>
                      <a:pt x="532" y="391"/>
                      <a:pt x="602" y="316"/>
                      <a:pt x="627" y="231"/>
                    </a:cubicBezTo>
                    <a:lnTo>
                      <a:pt x="627" y="231"/>
                    </a:lnTo>
                    <a:cubicBezTo>
                      <a:pt x="642" y="179"/>
                      <a:pt x="637" y="130"/>
                      <a:pt x="615" y="94"/>
                    </a:cubicBezTo>
                    <a:lnTo>
                      <a:pt x="615" y="94"/>
                    </a:lnTo>
                    <a:cubicBezTo>
                      <a:pt x="572" y="26"/>
                      <a:pt x="445" y="82"/>
                      <a:pt x="294" y="155"/>
                    </a:cubicBezTo>
                    <a:lnTo>
                      <a:pt x="294" y="155"/>
                    </a:lnTo>
                    <a:cubicBezTo>
                      <a:pt x="169" y="217"/>
                      <a:pt x="46" y="282"/>
                      <a:pt x="27" y="349"/>
                    </a:cubicBezTo>
                    <a:lnTo>
                      <a:pt x="27" y="349"/>
                    </a:lnTo>
                    <a:cubicBezTo>
                      <a:pt x="21" y="368"/>
                      <a:pt x="25" y="386"/>
                      <a:pt x="36" y="405"/>
                    </a:cubicBezTo>
                    <a:close/>
                    <a:moveTo>
                      <a:pt x="229" y="513"/>
                    </a:moveTo>
                    <a:lnTo>
                      <a:pt x="229" y="513"/>
                    </a:lnTo>
                    <a:cubicBezTo>
                      <a:pt x="122" y="513"/>
                      <a:pt x="49" y="465"/>
                      <a:pt x="19" y="415"/>
                    </a:cubicBezTo>
                    <a:lnTo>
                      <a:pt x="19" y="415"/>
                    </a:lnTo>
                    <a:cubicBezTo>
                      <a:pt x="4" y="392"/>
                      <a:pt x="0" y="368"/>
                      <a:pt x="7" y="344"/>
                    </a:cubicBezTo>
                    <a:lnTo>
                      <a:pt x="7" y="344"/>
                    </a:lnTo>
                    <a:cubicBezTo>
                      <a:pt x="29" y="269"/>
                      <a:pt x="151" y="203"/>
                      <a:pt x="285" y="137"/>
                    </a:cubicBezTo>
                    <a:lnTo>
                      <a:pt x="285" y="137"/>
                    </a:lnTo>
                    <a:cubicBezTo>
                      <a:pt x="450" y="57"/>
                      <a:pt x="581" y="0"/>
                      <a:pt x="632" y="82"/>
                    </a:cubicBezTo>
                    <a:lnTo>
                      <a:pt x="632" y="82"/>
                    </a:lnTo>
                    <a:cubicBezTo>
                      <a:pt x="658" y="124"/>
                      <a:pt x="663" y="179"/>
                      <a:pt x="647" y="237"/>
                    </a:cubicBezTo>
                    <a:lnTo>
                      <a:pt x="647" y="237"/>
                    </a:lnTo>
                    <a:cubicBezTo>
                      <a:pt x="621" y="327"/>
                      <a:pt x="547" y="407"/>
                      <a:pt x="443" y="458"/>
                    </a:cubicBezTo>
                    <a:lnTo>
                      <a:pt x="443" y="458"/>
                    </a:lnTo>
                    <a:cubicBezTo>
                      <a:pt x="362" y="497"/>
                      <a:pt x="290" y="513"/>
                      <a:pt x="229" y="5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162">
                <a:extLst>
                  <a:ext uri="{FF2B5EF4-FFF2-40B4-BE49-F238E27FC236}">
                    <a16:creationId xmlns:a16="http://schemas.microsoft.com/office/drawing/2014/main" id="{29C390AD-03DE-4A36-A106-5EE223ADD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1644" y="8545350"/>
                <a:ext cx="3568643" cy="1314966"/>
              </a:xfrm>
              <a:custGeom>
                <a:avLst/>
                <a:gdLst>
                  <a:gd name="T0" fmla="*/ 3909 w 4059"/>
                  <a:gd name="T1" fmla="*/ 1493 h 1494"/>
                  <a:gd name="T2" fmla="*/ 148 w 4059"/>
                  <a:gd name="T3" fmla="*/ 1493 h 1494"/>
                  <a:gd name="T4" fmla="*/ 148 w 4059"/>
                  <a:gd name="T5" fmla="*/ 1493 h 1494"/>
                  <a:gd name="T6" fmla="*/ 43 w 4059"/>
                  <a:gd name="T7" fmla="*/ 1450 h 1494"/>
                  <a:gd name="T8" fmla="*/ 43 w 4059"/>
                  <a:gd name="T9" fmla="*/ 1450 h 1494"/>
                  <a:gd name="T10" fmla="*/ 0 w 4059"/>
                  <a:gd name="T11" fmla="*/ 1345 h 1494"/>
                  <a:gd name="T12" fmla="*/ 0 w 4059"/>
                  <a:gd name="T13" fmla="*/ 0 h 1494"/>
                  <a:gd name="T14" fmla="*/ 4058 w 4059"/>
                  <a:gd name="T15" fmla="*/ 0 h 1494"/>
                  <a:gd name="T16" fmla="*/ 4058 w 4059"/>
                  <a:gd name="T17" fmla="*/ 1345 h 1494"/>
                  <a:gd name="T18" fmla="*/ 4058 w 4059"/>
                  <a:gd name="T19" fmla="*/ 1345 h 1494"/>
                  <a:gd name="T20" fmla="*/ 4016 w 4059"/>
                  <a:gd name="T21" fmla="*/ 1448 h 1494"/>
                  <a:gd name="T22" fmla="*/ 4016 w 4059"/>
                  <a:gd name="T23" fmla="*/ 1448 h 1494"/>
                  <a:gd name="T24" fmla="*/ 3909 w 4059"/>
                  <a:gd name="T25" fmla="*/ 1493 h 1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59" h="1494">
                    <a:moveTo>
                      <a:pt x="3909" y="1493"/>
                    </a:moveTo>
                    <a:lnTo>
                      <a:pt x="148" y="1493"/>
                    </a:lnTo>
                    <a:lnTo>
                      <a:pt x="148" y="1493"/>
                    </a:lnTo>
                    <a:cubicBezTo>
                      <a:pt x="107" y="1493"/>
                      <a:pt x="70" y="1477"/>
                      <a:pt x="43" y="1450"/>
                    </a:cubicBezTo>
                    <a:lnTo>
                      <a:pt x="43" y="1450"/>
                    </a:lnTo>
                    <a:cubicBezTo>
                      <a:pt x="16" y="1423"/>
                      <a:pt x="0" y="1386"/>
                      <a:pt x="0" y="1345"/>
                    </a:cubicBezTo>
                    <a:lnTo>
                      <a:pt x="0" y="0"/>
                    </a:lnTo>
                    <a:lnTo>
                      <a:pt x="4058" y="0"/>
                    </a:lnTo>
                    <a:lnTo>
                      <a:pt x="4058" y="1345"/>
                    </a:lnTo>
                    <a:lnTo>
                      <a:pt x="4058" y="1345"/>
                    </a:lnTo>
                    <a:cubicBezTo>
                      <a:pt x="4058" y="1385"/>
                      <a:pt x="4042" y="1421"/>
                      <a:pt x="4016" y="1448"/>
                    </a:cubicBezTo>
                    <a:lnTo>
                      <a:pt x="4016" y="1448"/>
                    </a:lnTo>
                    <a:cubicBezTo>
                      <a:pt x="3989" y="1476"/>
                      <a:pt x="3951" y="1493"/>
                      <a:pt x="3909" y="14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163">
                <a:extLst>
                  <a:ext uri="{FF2B5EF4-FFF2-40B4-BE49-F238E27FC236}">
                    <a16:creationId xmlns:a16="http://schemas.microsoft.com/office/drawing/2014/main" id="{8520ECFD-56A3-4B8B-A958-DB6D28CD3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3886" y="8533711"/>
                <a:ext cx="3588039" cy="1334362"/>
              </a:xfrm>
              <a:custGeom>
                <a:avLst/>
                <a:gdLst>
                  <a:gd name="T0" fmla="*/ 20 w 4080"/>
                  <a:gd name="T1" fmla="*/ 20 h 1515"/>
                  <a:gd name="T2" fmla="*/ 20 w 4080"/>
                  <a:gd name="T3" fmla="*/ 1355 h 1515"/>
                  <a:gd name="T4" fmla="*/ 20 w 4080"/>
                  <a:gd name="T5" fmla="*/ 1355 h 1515"/>
                  <a:gd name="T6" fmla="*/ 61 w 4080"/>
                  <a:gd name="T7" fmla="*/ 1453 h 1515"/>
                  <a:gd name="T8" fmla="*/ 61 w 4080"/>
                  <a:gd name="T9" fmla="*/ 1453 h 1515"/>
                  <a:gd name="T10" fmla="*/ 159 w 4080"/>
                  <a:gd name="T11" fmla="*/ 1494 h 1515"/>
                  <a:gd name="T12" fmla="*/ 3920 w 4080"/>
                  <a:gd name="T13" fmla="*/ 1494 h 1515"/>
                  <a:gd name="T14" fmla="*/ 3920 w 4080"/>
                  <a:gd name="T15" fmla="*/ 1494 h 1515"/>
                  <a:gd name="T16" fmla="*/ 4020 w 4080"/>
                  <a:gd name="T17" fmla="*/ 1451 h 1515"/>
                  <a:gd name="T18" fmla="*/ 4020 w 4080"/>
                  <a:gd name="T19" fmla="*/ 1451 h 1515"/>
                  <a:gd name="T20" fmla="*/ 4058 w 4080"/>
                  <a:gd name="T21" fmla="*/ 1355 h 1515"/>
                  <a:gd name="T22" fmla="*/ 4058 w 4080"/>
                  <a:gd name="T23" fmla="*/ 20 h 1515"/>
                  <a:gd name="T24" fmla="*/ 20 w 4080"/>
                  <a:gd name="T25" fmla="*/ 20 h 1515"/>
                  <a:gd name="T26" fmla="*/ 3920 w 4080"/>
                  <a:gd name="T27" fmla="*/ 1514 h 1515"/>
                  <a:gd name="T28" fmla="*/ 159 w 4080"/>
                  <a:gd name="T29" fmla="*/ 1514 h 1515"/>
                  <a:gd name="T30" fmla="*/ 159 w 4080"/>
                  <a:gd name="T31" fmla="*/ 1514 h 1515"/>
                  <a:gd name="T32" fmla="*/ 47 w 4080"/>
                  <a:gd name="T33" fmla="*/ 1467 h 1515"/>
                  <a:gd name="T34" fmla="*/ 47 w 4080"/>
                  <a:gd name="T35" fmla="*/ 1467 h 1515"/>
                  <a:gd name="T36" fmla="*/ 0 w 4080"/>
                  <a:gd name="T37" fmla="*/ 1355 h 1515"/>
                  <a:gd name="T38" fmla="*/ 0 w 4080"/>
                  <a:gd name="T39" fmla="*/ 0 h 1515"/>
                  <a:gd name="T40" fmla="*/ 4079 w 4080"/>
                  <a:gd name="T41" fmla="*/ 0 h 1515"/>
                  <a:gd name="T42" fmla="*/ 4079 w 4080"/>
                  <a:gd name="T43" fmla="*/ 1355 h 1515"/>
                  <a:gd name="T44" fmla="*/ 4079 w 4080"/>
                  <a:gd name="T45" fmla="*/ 1355 h 1515"/>
                  <a:gd name="T46" fmla="*/ 4035 w 4080"/>
                  <a:gd name="T47" fmla="*/ 1464 h 1515"/>
                  <a:gd name="T48" fmla="*/ 4035 w 4080"/>
                  <a:gd name="T49" fmla="*/ 1464 h 1515"/>
                  <a:gd name="T50" fmla="*/ 3920 w 4080"/>
                  <a:gd name="T51" fmla="*/ 1514 h 1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80" h="1515">
                    <a:moveTo>
                      <a:pt x="20" y="20"/>
                    </a:moveTo>
                    <a:lnTo>
                      <a:pt x="20" y="1355"/>
                    </a:lnTo>
                    <a:lnTo>
                      <a:pt x="20" y="1355"/>
                    </a:lnTo>
                    <a:cubicBezTo>
                      <a:pt x="20" y="1392"/>
                      <a:pt x="35" y="1427"/>
                      <a:pt x="61" y="1453"/>
                    </a:cubicBezTo>
                    <a:lnTo>
                      <a:pt x="61" y="1453"/>
                    </a:lnTo>
                    <a:cubicBezTo>
                      <a:pt x="87" y="1479"/>
                      <a:pt x="122" y="1494"/>
                      <a:pt x="159" y="1494"/>
                    </a:cubicBezTo>
                    <a:lnTo>
                      <a:pt x="3920" y="1494"/>
                    </a:lnTo>
                    <a:lnTo>
                      <a:pt x="3920" y="1494"/>
                    </a:lnTo>
                    <a:cubicBezTo>
                      <a:pt x="3958" y="1494"/>
                      <a:pt x="3994" y="1478"/>
                      <a:pt x="4020" y="1451"/>
                    </a:cubicBezTo>
                    <a:lnTo>
                      <a:pt x="4020" y="1451"/>
                    </a:lnTo>
                    <a:cubicBezTo>
                      <a:pt x="4044" y="1425"/>
                      <a:pt x="4058" y="1391"/>
                      <a:pt x="4058" y="1355"/>
                    </a:cubicBezTo>
                    <a:lnTo>
                      <a:pt x="4058" y="20"/>
                    </a:lnTo>
                    <a:lnTo>
                      <a:pt x="20" y="20"/>
                    </a:lnTo>
                    <a:close/>
                    <a:moveTo>
                      <a:pt x="3920" y="1514"/>
                    </a:moveTo>
                    <a:lnTo>
                      <a:pt x="159" y="1514"/>
                    </a:lnTo>
                    <a:lnTo>
                      <a:pt x="159" y="1514"/>
                    </a:lnTo>
                    <a:cubicBezTo>
                      <a:pt x="116" y="1514"/>
                      <a:pt x="77" y="1498"/>
                      <a:pt x="47" y="1467"/>
                    </a:cubicBezTo>
                    <a:lnTo>
                      <a:pt x="47" y="1467"/>
                    </a:lnTo>
                    <a:cubicBezTo>
                      <a:pt x="17" y="1438"/>
                      <a:pt x="0" y="1398"/>
                      <a:pt x="0" y="1355"/>
                    </a:cubicBezTo>
                    <a:lnTo>
                      <a:pt x="0" y="0"/>
                    </a:lnTo>
                    <a:lnTo>
                      <a:pt x="4079" y="0"/>
                    </a:lnTo>
                    <a:lnTo>
                      <a:pt x="4079" y="1355"/>
                    </a:lnTo>
                    <a:lnTo>
                      <a:pt x="4079" y="1355"/>
                    </a:lnTo>
                    <a:cubicBezTo>
                      <a:pt x="4079" y="1396"/>
                      <a:pt x="4063" y="1435"/>
                      <a:pt x="4035" y="1464"/>
                    </a:cubicBezTo>
                    <a:lnTo>
                      <a:pt x="4035" y="1464"/>
                    </a:lnTo>
                    <a:cubicBezTo>
                      <a:pt x="4005" y="1496"/>
                      <a:pt x="3964" y="1514"/>
                      <a:pt x="3920" y="15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164">
                <a:extLst>
                  <a:ext uri="{FF2B5EF4-FFF2-40B4-BE49-F238E27FC236}">
                    <a16:creationId xmlns:a16="http://schemas.microsoft.com/office/drawing/2014/main" id="{C26B1B0F-FF76-4B02-A408-4290989B6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7850" y="9235804"/>
                <a:ext cx="899919" cy="942586"/>
              </a:xfrm>
              <a:custGeom>
                <a:avLst/>
                <a:gdLst>
                  <a:gd name="T0" fmla="*/ 940 w 1023"/>
                  <a:gd name="T1" fmla="*/ 286 h 1070"/>
                  <a:gd name="T2" fmla="*/ 920 w 1023"/>
                  <a:gd name="T3" fmla="*/ 242 h 1070"/>
                  <a:gd name="T4" fmla="*/ 920 w 1023"/>
                  <a:gd name="T5" fmla="*/ 242 h 1070"/>
                  <a:gd name="T6" fmla="*/ 753 w 1023"/>
                  <a:gd name="T7" fmla="*/ 93 h 1070"/>
                  <a:gd name="T8" fmla="*/ 556 w 1023"/>
                  <a:gd name="T9" fmla="*/ 23 h 1070"/>
                  <a:gd name="T10" fmla="*/ 556 w 1023"/>
                  <a:gd name="T11" fmla="*/ 23 h 1070"/>
                  <a:gd name="T12" fmla="*/ 401 w 1023"/>
                  <a:gd name="T13" fmla="*/ 97 h 1070"/>
                  <a:gd name="T14" fmla="*/ 401 w 1023"/>
                  <a:gd name="T15" fmla="*/ 97 h 1070"/>
                  <a:gd name="T16" fmla="*/ 475 w 1023"/>
                  <a:gd name="T17" fmla="*/ 253 h 1070"/>
                  <a:gd name="T18" fmla="*/ 673 w 1023"/>
                  <a:gd name="T19" fmla="*/ 323 h 1070"/>
                  <a:gd name="T20" fmla="*/ 673 w 1023"/>
                  <a:gd name="T21" fmla="*/ 323 h 1070"/>
                  <a:gd name="T22" fmla="*/ 701 w 1023"/>
                  <a:gd name="T23" fmla="*/ 348 h 1070"/>
                  <a:gd name="T24" fmla="*/ 721 w 1023"/>
                  <a:gd name="T25" fmla="*/ 390 h 1070"/>
                  <a:gd name="T26" fmla="*/ 721 w 1023"/>
                  <a:gd name="T27" fmla="*/ 390 h 1070"/>
                  <a:gd name="T28" fmla="*/ 654 w 1023"/>
                  <a:gd name="T29" fmla="*/ 580 h 1070"/>
                  <a:gd name="T30" fmla="*/ 421 w 1023"/>
                  <a:gd name="T31" fmla="*/ 692 h 1070"/>
                  <a:gd name="T32" fmla="*/ 421 w 1023"/>
                  <a:gd name="T33" fmla="*/ 692 h 1070"/>
                  <a:gd name="T34" fmla="*/ 378 w 1023"/>
                  <a:gd name="T35" fmla="*/ 706 h 1070"/>
                  <a:gd name="T36" fmla="*/ 0 w 1023"/>
                  <a:gd name="T37" fmla="*/ 706 h 1070"/>
                  <a:gd name="T38" fmla="*/ 11 w 1023"/>
                  <a:gd name="T39" fmla="*/ 731 h 1070"/>
                  <a:gd name="T40" fmla="*/ 11 w 1023"/>
                  <a:gd name="T41" fmla="*/ 731 h 1070"/>
                  <a:gd name="T42" fmla="*/ 466 w 1023"/>
                  <a:gd name="T43" fmla="*/ 934 h 1070"/>
                  <a:gd name="T44" fmla="*/ 532 w 1023"/>
                  <a:gd name="T45" fmla="*/ 1069 h 1070"/>
                  <a:gd name="T46" fmla="*/ 888 w 1023"/>
                  <a:gd name="T47" fmla="*/ 899 h 1070"/>
                  <a:gd name="T48" fmla="*/ 822 w 1023"/>
                  <a:gd name="T49" fmla="*/ 762 h 1070"/>
                  <a:gd name="T50" fmla="*/ 822 w 1023"/>
                  <a:gd name="T51" fmla="*/ 762 h 1070"/>
                  <a:gd name="T52" fmla="*/ 940 w 1023"/>
                  <a:gd name="T53" fmla="*/ 286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23" h="1070">
                    <a:moveTo>
                      <a:pt x="940" y="286"/>
                    </a:moveTo>
                    <a:lnTo>
                      <a:pt x="920" y="242"/>
                    </a:lnTo>
                    <a:lnTo>
                      <a:pt x="920" y="242"/>
                    </a:lnTo>
                    <a:cubicBezTo>
                      <a:pt x="887" y="172"/>
                      <a:pt x="827" y="119"/>
                      <a:pt x="753" y="93"/>
                    </a:cubicBezTo>
                    <a:lnTo>
                      <a:pt x="556" y="23"/>
                    </a:lnTo>
                    <a:lnTo>
                      <a:pt x="556" y="23"/>
                    </a:lnTo>
                    <a:cubicBezTo>
                      <a:pt x="493" y="0"/>
                      <a:pt x="423" y="34"/>
                      <a:pt x="401" y="97"/>
                    </a:cubicBezTo>
                    <a:lnTo>
                      <a:pt x="401" y="97"/>
                    </a:lnTo>
                    <a:cubicBezTo>
                      <a:pt x="378" y="161"/>
                      <a:pt x="412" y="231"/>
                      <a:pt x="475" y="253"/>
                    </a:cubicBezTo>
                    <a:lnTo>
                      <a:pt x="673" y="323"/>
                    </a:lnTo>
                    <a:lnTo>
                      <a:pt x="673" y="323"/>
                    </a:lnTo>
                    <a:cubicBezTo>
                      <a:pt x="685" y="327"/>
                      <a:pt x="695" y="336"/>
                      <a:pt x="701" y="348"/>
                    </a:cubicBezTo>
                    <a:lnTo>
                      <a:pt x="721" y="390"/>
                    </a:lnTo>
                    <a:lnTo>
                      <a:pt x="721" y="390"/>
                    </a:lnTo>
                    <a:cubicBezTo>
                      <a:pt x="755" y="461"/>
                      <a:pt x="725" y="546"/>
                      <a:pt x="654" y="580"/>
                    </a:cubicBezTo>
                    <a:lnTo>
                      <a:pt x="421" y="692"/>
                    </a:lnTo>
                    <a:lnTo>
                      <a:pt x="421" y="692"/>
                    </a:lnTo>
                    <a:cubicBezTo>
                      <a:pt x="407" y="699"/>
                      <a:pt x="378" y="706"/>
                      <a:pt x="378" y="706"/>
                    </a:cubicBezTo>
                    <a:lnTo>
                      <a:pt x="0" y="706"/>
                    </a:lnTo>
                    <a:lnTo>
                      <a:pt x="11" y="731"/>
                    </a:lnTo>
                    <a:lnTo>
                      <a:pt x="11" y="731"/>
                    </a:lnTo>
                    <a:cubicBezTo>
                      <a:pt x="94" y="903"/>
                      <a:pt x="289" y="986"/>
                      <a:pt x="466" y="934"/>
                    </a:cubicBezTo>
                    <a:lnTo>
                      <a:pt x="532" y="1069"/>
                    </a:lnTo>
                    <a:lnTo>
                      <a:pt x="888" y="899"/>
                    </a:lnTo>
                    <a:lnTo>
                      <a:pt x="822" y="762"/>
                    </a:lnTo>
                    <a:lnTo>
                      <a:pt x="822" y="762"/>
                    </a:lnTo>
                    <a:cubicBezTo>
                      <a:pt x="968" y="654"/>
                      <a:pt x="1022" y="454"/>
                      <a:pt x="940" y="28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165">
                <a:extLst>
                  <a:ext uri="{FF2B5EF4-FFF2-40B4-BE49-F238E27FC236}">
                    <a16:creationId xmlns:a16="http://schemas.microsoft.com/office/drawing/2014/main" id="{1AC04E87-C685-43E2-8AEF-4B80A4AFA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6214" y="9228046"/>
                <a:ext cx="919312" cy="961982"/>
              </a:xfrm>
              <a:custGeom>
                <a:avLst/>
                <a:gdLst>
                  <a:gd name="T0" fmla="*/ 552 w 1047"/>
                  <a:gd name="T1" fmla="*/ 1068 h 1095"/>
                  <a:gd name="T2" fmla="*/ 825 w 1047"/>
                  <a:gd name="T3" fmla="*/ 771 h 1095"/>
                  <a:gd name="T4" fmla="*/ 832 w 1047"/>
                  <a:gd name="T5" fmla="*/ 765 h 1095"/>
                  <a:gd name="T6" fmla="*/ 927 w 1047"/>
                  <a:gd name="T7" fmla="*/ 257 h 1095"/>
                  <a:gd name="T8" fmla="*/ 766 w 1047"/>
                  <a:gd name="T9" fmla="*/ 114 h 1095"/>
                  <a:gd name="T10" fmla="*/ 568 w 1047"/>
                  <a:gd name="T11" fmla="*/ 44 h 1095"/>
                  <a:gd name="T12" fmla="*/ 426 w 1047"/>
                  <a:gd name="T13" fmla="*/ 112 h 1095"/>
                  <a:gd name="T14" fmla="*/ 431 w 1047"/>
                  <a:gd name="T15" fmla="*/ 198 h 1095"/>
                  <a:gd name="T16" fmla="*/ 692 w 1047"/>
                  <a:gd name="T17" fmla="*/ 324 h 1095"/>
                  <a:gd name="T18" fmla="*/ 726 w 1047"/>
                  <a:gd name="T19" fmla="*/ 355 h 1095"/>
                  <a:gd name="T20" fmla="*/ 746 w 1047"/>
                  <a:gd name="T21" fmla="*/ 397 h 1095"/>
                  <a:gd name="T22" fmla="*/ 753 w 1047"/>
                  <a:gd name="T23" fmla="*/ 513 h 1095"/>
                  <a:gd name="T24" fmla="*/ 441 w 1047"/>
                  <a:gd name="T25" fmla="*/ 712 h 1095"/>
                  <a:gd name="T26" fmla="*/ 398 w 1047"/>
                  <a:gd name="T27" fmla="*/ 728 h 1095"/>
                  <a:gd name="T28" fmla="*/ 32 w 1047"/>
                  <a:gd name="T29" fmla="*/ 728 h 1095"/>
                  <a:gd name="T30" fmla="*/ 36 w 1047"/>
                  <a:gd name="T31" fmla="*/ 737 h 1095"/>
                  <a:gd name="T32" fmla="*/ 488 w 1047"/>
                  <a:gd name="T33" fmla="*/ 933 h 1095"/>
                  <a:gd name="T34" fmla="*/ 477 w 1047"/>
                  <a:gd name="T35" fmla="*/ 958 h 1095"/>
                  <a:gd name="T36" fmla="*/ 18 w 1047"/>
                  <a:gd name="T37" fmla="*/ 746 h 1095"/>
                  <a:gd name="T38" fmla="*/ 393 w 1047"/>
                  <a:gd name="T39" fmla="*/ 708 h 1095"/>
                  <a:gd name="T40" fmla="*/ 432 w 1047"/>
                  <a:gd name="T41" fmla="*/ 694 h 1095"/>
                  <a:gd name="T42" fmla="*/ 666 w 1047"/>
                  <a:gd name="T43" fmla="*/ 582 h 1095"/>
                  <a:gd name="T44" fmla="*/ 733 w 1047"/>
                  <a:gd name="T45" fmla="*/ 507 h 1095"/>
                  <a:gd name="T46" fmla="*/ 708 w 1047"/>
                  <a:gd name="T47" fmla="*/ 363 h 1095"/>
                  <a:gd name="T48" fmla="*/ 685 w 1047"/>
                  <a:gd name="T49" fmla="*/ 343 h 1095"/>
                  <a:gd name="T50" fmla="*/ 488 w 1047"/>
                  <a:gd name="T51" fmla="*/ 273 h 1095"/>
                  <a:gd name="T52" fmla="*/ 413 w 1047"/>
                  <a:gd name="T53" fmla="*/ 207 h 1095"/>
                  <a:gd name="T54" fmla="*/ 407 w 1047"/>
                  <a:gd name="T55" fmla="*/ 105 h 1095"/>
                  <a:gd name="T56" fmla="*/ 773 w 1047"/>
                  <a:gd name="T57" fmla="*/ 95 h 1095"/>
                  <a:gd name="T58" fmla="*/ 945 w 1047"/>
                  <a:gd name="T59" fmla="*/ 249 h 1095"/>
                  <a:gd name="T60" fmla="*/ 966 w 1047"/>
                  <a:gd name="T61" fmla="*/ 292 h 1095"/>
                  <a:gd name="T62" fmla="*/ 917 w 1047"/>
                  <a:gd name="T63" fmla="*/ 915 h 10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7" h="1095">
                    <a:moveTo>
                      <a:pt x="488" y="933"/>
                    </a:moveTo>
                    <a:lnTo>
                      <a:pt x="552" y="1068"/>
                    </a:lnTo>
                    <a:lnTo>
                      <a:pt x="890" y="906"/>
                    </a:lnTo>
                    <a:lnTo>
                      <a:pt x="825" y="771"/>
                    </a:lnTo>
                    <a:lnTo>
                      <a:pt x="832" y="765"/>
                    </a:lnTo>
                    <a:lnTo>
                      <a:pt x="832" y="765"/>
                    </a:lnTo>
                    <a:cubicBezTo>
                      <a:pt x="976" y="658"/>
                      <a:pt x="1026" y="463"/>
                      <a:pt x="948" y="301"/>
                    </a:cubicBezTo>
                    <a:lnTo>
                      <a:pt x="927" y="257"/>
                    </a:lnTo>
                    <a:lnTo>
                      <a:pt x="927" y="257"/>
                    </a:lnTo>
                    <a:cubicBezTo>
                      <a:pt x="894" y="190"/>
                      <a:pt x="838" y="139"/>
                      <a:pt x="766" y="114"/>
                    </a:cubicBezTo>
                    <a:lnTo>
                      <a:pt x="568" y="44"/>
                    </a:lnTo>
                    <a:lnTo>
                      <a:pt x="568" y="44"/>
                    </a:lnTo>
                    <a:cubicBezTo>
                      <a:pt x="510" y="24"/>
                      <a:pt x="447" y="54"/>
                      <a:pt x="426" y="112"/>
                    </a:cubicBezTo>
                    <a:lnTo>
                      <a:pt x="426" y="112"/>
                    </a:lnTo>
                    <a:cubicBezTo>
                      <a:pt x="416" y="140"/>
                      <a:pt x="417" y="170"/>
                      <a:pt x="431" y="198"/>
                    </a:cubicBezTo>
                    <a:lnTo>
                      <a:pt x="431" y="198"/>
                    </a:lnTo>
                    <a:cubicBezTo>
                      <a:pt x="444" y="225"/>
                      <a:pt x="466" y="245"/>
                      <a:pt x="495" y="254"/>
                    </a:cubicBezTo>
                    <a:lnTo>
                      <a:pt x="692" y="324"/>
                    </a:lnTo>
                    <a:lnTo>
                      <a:pt x="692" y="324"/>
                    </a:lnTo>
                    <a:cubicBezTo>
                      <a:pt x="707" y="329"/>
                      <a:pt x="719" y="340"/>
                      <a:pt x="726" y="355"/>
                    </a:cubicBezTo>
                    <a:lnTo>
                      <a:pt x="746" y="397"/>
                    </a:lnTo>
                    <a:lnTo>
                      <a:pt x="746" y="397"/>
                    </a:lnTo>
                    <a:cubicBezTo>
                      <a:pt x="764" y="433"/>
                      <a:pt x="766" y="475"/>
                      <a:pt x="753" y="513"/>
                    </a:cubicBezTo>
                    <a:lnTo>
                      <a:pt x="753" y="513"/>
                    </a:lnTo>
                    <a:cubicBezTo>
                      <a:pt x="739" y="552"/>
                      <a:pt x="711" y="582"/>
                      <a:pt x="675" y="601"/>
                    </a:cubicBezTo>
                    <a:lnTo>
                      <a:pt x="441" y="712"/>
                    </a:lnTo>
                    <a:lnTo>
                      <a:pt x="441" y="712"/>
                    </a:lnTo>
                    <a:cubicBezTo>
                      <a:pt x="427" y="719"/>
                      <a:pt x="399" y="727"/>
                      <a:pt x="398" y="728"/>
                    </a:cubicBezTo>
                    <a:lnTo>
                      <a:pt x="394" y="728"/>
                    </a:lnTo>
                    <a:lnTo>
                      <a:pt x="32" y="728"/>
                    </a:lnTo>
                    <a:lnTo>
                      <a:pt x="36" y="737"/>
                    </a:lnTo>
                    <a:lnTo>
                      <a:pt x="36" y="737"/>
                    </a:lnTo>
                    <a:cubicBezTo>
                      <a:pt x="116" y="904"/>
                      <a:pt x="302" y="987"/>
                      <a:pt x="480" y="936"/>
                    </a:cubicBezTo>
                    <a:lnTo>
                      <a:pt x="488" y="933"/>
                    </a:lnTo>
                    <a:close/>
                    <a:moveTo>
                      <a:pt x="542" y="1094"/>
                    </a:moveTo>
                    <a:lnTo>
                      <a:pt x="477" y="958"/>
                    </a:lnTo>
                    <a:lnTo>
                      <a:pt x="477" y="958"/>
                    </a:lnTo>
                    <a:cubicBezTo>
                      <a:pt x="293" y="1007"/>
                      <a:pt x="101" y="918"/>
                      <a:pt x="18" y="746"/>
                    </a:cubicBezTo>
                    <a:lnTo>
                      <a:pt x="0" y="708"/>
                    </a:lnTo>
                    <a:lnTo>
                      <a:pt x="393" y="708"/>
                    </a:lnTo>
                    <a:lnTo>
                      <a:pt x="393" y="708"/>
                    </a:lnTo>
                    <a:cubicBezTo>
                      <a:pt x="399" y="706"/>
                      <a:pt x="421" y="699"/>
                      <a:pt x="432" y="694"/>
                    </a:cubicBezTo>
                    <a:lnTo>
                      <a:pt x="666" y="582"/>
                    </a:lnTo>
                    <a:lnTo>
                      <a:pt x="666" y="582"/>
                    </a:lnTo>
                    <a:cubicBezTo>
                      <a:pt x="697" y="567"/>
                      <a:pt x="721" y="540"/>
                      <a:pt x="733" y="507"/>
                    </a:cubicBezTo>
                    <a:lnTo>
                      <a:pt x="733" y="507"/>
                    </a:lnTo>
                    <a:cubicBezTo>
                      <a:pt x="745" y="473"/>
                      <a:pt x="743" y="438"/>
                      <a:pt x="728" y="406"/>
                    </a:cubicBezTo>
                    <a:lnTo>
                      <a:pt x="708" y="363"/>
                    </a:lnTo>
                    <a:lnTo>
                      <a:pt x="708" y="363"/>
                    </a:lnTo>
                    <a:cubicBezTo>
                      <a:pt x="703" y="354"/>
                      <a:pt x="695" y="347"/>
                      <a:pt x="685" y="343"/>
                    </a:cubicBezTo>
                    <a:lnTo>
                      <a:pt x="488" y="273"/>
                    </a:lnTo>
                    <a:lnTo>
                      <a:pt x="488" y="273"/>
                    </a:lnTo>
                    <a:cubicBezTo>
                      <a:pt x="455" y="262"/>
                      <a:pt x="428" y="238"/>
                      <a:pt x="413" y="207"/>
                    </a:cubicBezTo>
                    <a:lnTo>
                      <a:pt x="413" y="207"/>
                    </a:lnTo>
                    <a:cubicBezTo>
                      <a:pt x="398" y="174"/>
                      <a:pt x="395" y="139"/>
                      <a:pt x="407" y="105"/>
                    </a:cubicBezTo>
                    <a:lnTo>
                      <a:pt x="407" y="105"/>
                    </a:lnTo>
                    <a:cubicBezTo>
                      <a:pt x="431" y="37"/>
                      <a:pt x="507" y="0"/>
                      <a:pt x="575" y="25"/>
                    </a:cubicBezTo>
                    <a:lnTo>
                      <a:pt x="773" y="95"/>
                    </a:lnTo>
                    <a:lnTo>
                      <a:pt x="773" y="95"/>
                    </a:lnTo>
                    <a:cubicBezTo>
                      <a:pt x="849" y="122"/>
                      <a:pt x="911" y="176"/>
                      <a:pt x="945" y="249"/>
                    </a:cubicBezTo>
                    <a:lnTo>
                      <a:pt x="966" y="292"/>
                    </a:lnTo>
                    <a:lnTo>
                      <a:pt x="966" y="292"/>
                    </a:lnTo>
                    <a:cubicBezTo>
                      <a:pt x="1046" y="460"/>
                      <a:pt x="998" y="663"/>
                      <a:pt x="851" y="776"/>
                    </a:cubicBezTo>
                    <a:lnTo>
                      <a:pt x="917" y="915"/>
                    </a:lnTo>
                    <a:lnTo>
                      <a:pt x="542" y="109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166">
                <a:extLst>
                  <a:ext uri="{FF2B5EF4-FFF2-40B4-BE49-F238E27FC236}">
                    <a16:creationId xmlns:a16="http://schemas.microsoft.com/office/drawing/2014/main" id="{353A1A2E-A8AF-4203-BA2C-CF47B776E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6485" y="8363037"/>
                <a:ext cx="3878960" cy="178432"/>
              </a:xfrm>
              <a:custGeom>
                <a:avLst/>
                <a:gdLst>
                  <a:gd name="T0" fmla="*/ 4305 w 4409"/>
                  <a:gd name="T1" fmla="*/ 0 h 205"/>
                  <a:gd name="T2" fmla="*/ 2203 w 4409"/>
                  <a:gd name="T3" fmla="*/ 0 h 205"/>
                  <a:gd name="T4" fmla="*/ 101 w 4409"/>
                  <a:gd name="T5" fmla="*/ 0 h 205"/>
                  <a:gd name="T6" fmla="*/ 101 w 4409"/>
                  <a:gd name="T7" fmla="*/ 0 h 205"/>
                  <a:gd name="T8" fmla="*/ 29 w 4409"/>
                  <a:gd name="T9" fmla="*/ 30 h 205"/>
                  <a:gd name="T10" fmla="*/ 29 w 4409"/>
                  <a:gd name="T11" fmla="*/ 30 h 205"/>
                  <a:gd name="T12" fmla="*/ 0 w 4409"/>
                  <a:gd name="T13" fmla="*/ 102 h 205"/>
                  <a:gd name="T14" fmla="*/ 0 w 4409"/>
                  <a:gd name="T15" fmla="*/ 102 h 205"/>
                  <a:gd name="T16" fmla="*/ 29 w 4409"/>
                  <a:gd name="T17" fmla="*/ 174 h 205"/>
                  <a:gd name="T18" fmla="*/ 29 w 4409"/>
                  <a:gd name="T19" fmla="*/ 174 h 205"/>
                  <a:gd name="T20" fmla="*/ 101 w 4409"/>
                  <a:gd name="T21" fmla="*/ 204 h 205"/>
                  <a:gd name="T22" fmla="*/ 2203 w 4409"/>
                  <a:gd name="T23" fmla="*/ 204 h 205"/>
                  <a:gd name="T24" fmla="*/ 4305 w 4409"/>
                  <a:gd name="T25" fmla="*/ 204 h 205"/>
                  <a:gd name="T26" fmla="*/ 4305 w 4409"/>
                  <a:gd name="T27" fmla="*/ 204 h 205"/>
                  <a:gd name="T28" fmla="*/ 4377 w 4409"/>
                  <a:gd name="T29" fmla="*/ 174 h 205"/>
                  <a:gd name="T30" fmla="*/ 4377 w 4409"/>
                  <a:gd name="T31" fmla="*/ 174 h 205"/>
                  <a:gd name="T32" fmla="*/ 4408 w 4409"/>
                  <a:gd name="T33" fmla="*/ 102 h 205"/>
                  <a:gd name="T34" fmla="*/ 4408 w 4409"/>
                  <a:gd name="T35" fmla="*/ 102 h 205"/>
                  <a:gd name="T36" fmla="*/ 4377 w 4409"/>
                  <a:gd name="T37" fmla="*/ 30 h 205"/>
                  <a:gd name="T38" fmla="*/ 4377 w 4409"/>
                  <a:gd name="T39" fmla="*/ 30 h 205"/>
                  <a:gd name="T40" fmla="*/ 4305 w 4409"/>
                  <a:gd name="T41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09" h="205">
                    <a:moveTo>
                      <a:pt x="4305" y="0"/>
                    </a:moveTo>
                    <a:lnTo>
                      <a:pt x="2203" y="0"/>
                    </a:lnTo>
                    <a:lnTo>
                      <a:pt x="101" y="0"/>
                    </a:lnTo>
                    <a:lnTo>
                      <a:pt x="101" y="0"/>
                    </a:lnTo>
                    <a:cubicBezTo>
                      <a:pt x="73" y="0"/>
                      <a:pt x="48" y="11"/>
                      <a:pt x="29" y="30"/>
                    </a:cubicBezTo>
                    <a:lnTo>
                      <a:pt x="29" y="30"/>
                    </a:lnTo>
                    <a:cubicBezTo>
                      <a:pt x="11" y="48"/>
                      <a:pt x="0" y="74"/>
                      <a:pt x="0" y="102"/>
                    </a:cubicBezTo>
                    <a:lnTo>
                      <a:pt x="0" y="102"/>
                    </a:lnTo>
                    <a:cubicBezTo>
                      <a:pt x="0" y="130"/>
                      <a:pt x="11" y="156"/>
                      <a:pt x="29" y="174"/>
                    </a:cubicBezTo>
                    <a:lnTo>
                      <a:pt x="29" y="174"/>
                    </a:lnTo>
                    <a:cubicBezTo>
                      <a:pt x="48" y="192"/>
                      <a:pt x="73" y="204"/>
                      <a:pt x="101" y="204"/>
                    </a:cubicBezTo>
                    <a:lnTo>
                      <a:pt x="2203" y="204"/>
                    </a:lnTo>
                    <a:lnTo>
                      <a:pt x="4305" y="204"/>
                    </a:lnTo>
                    <a:lnTo>
                      <a:pt x="4305" y="204"/>
                    </a:lnTo>
                    <a:cubicBezTo>
                      <a:pt x="4334" y="204"/>
                      <a:pt x="4359" y="192"/>
                      <a:pt x="4377" y="174"/>
                    </a:cubicBezTo>
                    <a:lnTo>
                      <a:pt x="4377" y="174"/>
                    </a:lnTo>
                    <a:cubicBezTo>
                      <a:pt x="4396" y="156"/>
                      <a:pt x="4408" y="130"/>
                      <a:pt x="4408" y="102"/>
                    </a:cubicBezTo>
                    <a:lnTo>
                      <a:pt x="4408" y="102"/>
                    </a:lnTo>
                    <a:cubicBezTo>
                      <a:pt x="4408" y="74"/>
                      <a:pt x="4396" y="48"/>
                      <a:pt x="4377" y="30"/>
                    </a:cubicBezTo>
                    <a:lnTo>
                      <a:pt x="4377" y="30"/>
                    </a:lnTo>
                    <a:cubicBezTo>
                      <a:pt x="4359" y="11"/>
                      <a:pt x="4334" y="0"/>
                      <a:pt x="430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167">
                <a:extLst>
                  <a:ext uri="{FF2B5EF4-FFF2-40B4-BE49-F238E27FC236}">
                    <a16:creationId xmlns:a16="http://schemas.microsoft.com/office/drawing/2014/main" id="{3E2E0CF9-67E9-4811-8118-E7E46B425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8727" y="8355279"/>
                <a:ext cx="3898356" cy="197828"/>
              </a:xfrm>
              <a:custGeom>
                <a:avLst/>
                <a:gdLst>
                  <a:gd name="T0" fmla="*/ 112 w 4430"/>
                  <a:gd name="T1" fmla="*/ 21 h 226"/>
                  <a:gd name="T2" fmla="*/ 112 w 4430"/>
                  <a:gd name="T3" fmla="*/ 21 h 226"/>
                  <a:gd name="T4" fmla="*/ 48 w 4430"/>
                  <a:gd name="T5" fmla="*/ 48 h 226"/>
                  <a:gd name="T6" fmla="*/ 48 w 4430"/>
                  <a:gd name="T7" fmla="*/ 48 h 226"/>
                  <a:gd name="T8" fmla="*/ 20 w 4430"/>
                  <a:gd name="T9" fmla="*/ 113 h 226"/>
                  <a:gd name="T10" fmla="*/ 20 w 4430"/>
                  <a:gd name="T11" fmla="*/ 113 h 226"/>
                  <a:gd name="T12" fmla="*/ 48 w 4430"/>
                  <a:gd name="T13" fmla="*/ 178 h 226"/>
                  <a:gd name="T14" fmla="*/ 48 w 4430"/>
                  <a:gd name="T15" fmla="*/ 178 h 226"/>
                  <a:gd name="T16" fmla="*/ 112 w 4430"/>
                  <a:gd name="T17" fmla="*/ 205 h 226"/>
                  <a:gd name="T18" fmla="*/ 4316 w 4430"/>
                  <a:gd name="T19" fmla="*/ 205 h 226"/>
                  <a:gd name="T20" fmla="*/ 4316 w 4430"/>
                  <a:gd name="T21" fmla="*/ 205 h 226"/>
                  <a:gd name="T22" fmla="*/ 4381 w 4430"/>
                  <a:gd name="T23" fmla="*/ 178 h 226"/>
                  <a:gd name="T24" fmla="*/ 4381 w 4430"/>
                  <a:gd name="T25" fmla="*/ 178 h 226"/>
                  <a:gd name="T26" fmla="*/ 4408 w 4430"/>
                  <a:gd name="T27" fmla="*/ 113 h 226"/>
                  <a:gd name="T28" fmla="*/ 4408 w 4430"/>
                  <a:gd name="T29" fmla="*/ 113 h 226"/>
                  <a:gd name="T30" fmla="*/ 4381 w 4430"/>
                  <a:gd name="T31" fmla="*/ 48 h 226"/>
                  <a:gd name="T32" fmla="*/ 4381 w 4430"/>
                  <a:gd name="T33" fmla="*/ 48 h 226"/>
                  <a:gd name="T34" fmla="*/ 4316 w 4430"/>
                  <a:gd name="T35" fmla="*/ 21 h 226"/>
                  <a:gd name="T36" fmla="*/ 112 w 4430"/>
                  <a:gd name="T37" fmla="*/ 21 h 226"/>
                  <a:gd name="T38" fmla="*/ 4316 w 4430"/>
                  <a:gd name="T39" fmla="*/ 225 h 226"/>
                  <a:gd name="T40" fmla="*/ 112 w 4430"/>
                  <a:gd name="T41" fmla="*/ 225 h 226"/>
                  <a:gd name="T42" fmla="*/ 112 w 4430"/>
                  <a:gd name="T43" fmla="*/ 225 h 226"/>
                  <a:gd name="T44" fmla="*/ 33 w 4430"/>
                  <a:gd name="T45" fmla="*/ 192 h 226"/>
                  <a:gd name="T46" fmla="*/ 33 w 4430"/>
                  <a:gd name="T47" fmla="*/ 192 h 226"/>
                  <a:gd name="T48" fmla="*/ 0 w 4430"/>
                  <a:gd name="T49" fmla="*/ 113 h 226"/>
                  <a:gd name="T50" fmla="*/ 0 w 4430"/>
                  <a:gd name="T51" fmla="*/ 113 h 226"/>
                  <a:gd name="T52" fmla="*/ 33 w 4430"/>
                  <a:gd name="T53" fmla="*/ 33 h 226"/>
                  <a:gd name="T54" fmla="*/ 33 w 4430"/>
                  <a:gd name="T55" fmla="*/ 33 h 226"/>
                  <a:gd name="T56" fmla="*/ 112 w 4430"/>
                  <a:gd name="T57" fmla="*/ 0 h 226"/>
                  <a:gd name="T58" fmla="*/ 4316 w 4430"/>
                  <a:gd name="T59" fmla="*/ 0 h 226"/>
                  <a:gd name="T60" fmla="*/ 4316 w 4430"/>
                  <a:gd name="T61" fmla="*/ 0 h 226"/>
                  <a:gd name="T62" fmla="*/ 4396 w 4430"/>
                  <a:gd name="T63" fmla="*/ 33 h 226"/>
                  <a:gd name="T64" fmla="*/ 4396 w 4430"/>
                  <a:gd name="T65" fmla="*/ 33 h 226"/>
                  <a:gd name="T66" fmla="*/ 4429 w 4430"/>
                  <a:gd name="T67" fmla="*/ 113 h 226"/>
                  <a:gd name="T68" fmla="*/ 4429 w 4430"/>
                  <a:gd name="T69" fmla="*/ 113 h 226"/>
                  <a:gd name="T70" fmla="*/ 4396 w 4430"/>
                  <a:gd name="T71" fmla="*/ 192 h 226"/>
                  <a:gd name="T72" fmla="*/ 4396 w 4430"/>
                  <a:gd name="T73" fmla="*/ 192 h 226"/>
                  <a:gd name="T74" fmla="*/ 4316 w 4430"/>
                  <a:gd name="T75" fmla="*/ 22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30" h="226">
                    <a:moveTo>
                      <a:pt x="112" y="21"/>
                    </a:moveTo>
                    <a:lnTo>
                      <a:pt x="112" y="21"/>
                    </a:lnTo>
                    <a:cubicBezTo>
                      <a:pt x="88" y="21"/>
                      <a:pt x="65" y="30"/>
                      <a:pt x="48" y="48"/>
                    </a:cubicBezTo>
                    <a:lnTo>
                      <a:pt x="48" y="48"/>
                    </a:lnTo>
                    <a:cubicBezTo>
                      <a:pt x="30" y="65"/>
                      <a:pt x="20" y="89"/>
                      <a:pt x="20" y="113"/>
                    </a:cubicBezTo>
                    <a:lnTo>
                      <a:pt x="20" y="113"/>
                    </a:lnTo>
                    <a:cubicBezTo>
                      <a:pt x="20" y="137"/>
                      <a:pt x="30" y="161"/>
                      <a:pt x="48" y="178"/>
                    </a:cubicBezTo>
                    <a:lnTo>
                      <a:pt x="48" y="178"/>
                    </a:lnTo>
                    <a:cubicBezTo>
                      <a:pt x="65" y="195"/>
                      <a:pt x="88" y="205"/>
                      <a:pt x="112" y="205"/>
                    </a:cubicBezTo>
                    <a:lnTo>
                      <a:pt x="4316" y="205"/>
                    </a:lnTo>
                    <a:lnTo>
                      <a:pt x="4316" y="205"/>
                    </a:lnTo>
                    <a:cubicBezTo>
                      <a:pt x="4341" y="205"/>
                      <a:pt x="4364" y="195"/>
                      <a:pt x="4381" y="178"/>
                    </a:cubicBezTo>
                    <a:lnTo>
                      <a:pt x="4381" y="178"/>
                    </a:lnTo>
                    <a:cubicBezTo>
                      <a:pt x="4399" y="161"/>
                      <a:pt x="4408" y="137"/>
                      <a:pt x="4408" y="113"/>
                    </a:cubicBezTo>
                    <a:lnTo>
                      <a:pt x="4408" y="113"/>
                    </a:lnTo>
                    <a:cubicBezTo>
                      <a:pt x="4408" y="88"/>
                      <a:pt x="4399" y="65"/>
                      <a:pt x="4381" y="48"/>
                    </a:cubicBezTo>
                    <a:lnTo>
                      <a:pt x="4381" y="48"/>
                    </a:lnTo>
                    <a:cubicBezTo>
                      <a:pt x="4364" y="30"/>
                      <a:pt x="4341" y="21"/>
                      <a:pt x="4316" y="21"/>
                    </a:cubicBezTo>
                    <a:lnTo>
                      <a:pt x="112" y="21"/>
                    </a:lnTo>
                    <a:close/>
                    <a:moveTo>
                      <a:pt x="4316" y="225"/>
                    </a:moveTo>
                    <a:lnTo>
                      <a:pt x="112" y="225"/>
                    </a:lnTo>
                    <a:lnTo>
                      <a:pt x="112" y="225"/>
                    </a:lnTo>
                    <a:cubicBezTo>
                      <a:pt x="83" y="225"/>
                      <a:pt x="54" y="213"/>
                      <a:pt x="33" y="192"/>
                    </a:cubicBezTo>
                    <a:lnTo>
                      <a:pt x="33" y="192"/>
                    </a:lnTo>
                    <a:cubicBezTo>
                      <a:pt x="11" y="171"/>
                      <a:pt x="0" y="142"/>
                      <a:pt x="0" y="113"/>
                    </a:cubicBezTo>
                    <a:lnTo>
                      <a:pt x="0" y="113"/>
                    </a:lnTo>
                    <a:cubicBezTo>
                      <a:pt x="0" y="82"/>
                      <a:pt x="11" y="55"/>
                      <a:pt x="33" y="33"/>
                    </a:cubicBezTo>
                    <a:lnTo>
                      <a:pt x="33" y="33"/>
                    </a:lnTo>
                    <a:cubicBezTo>
                      <a:pt x="54" y="12"/>
                      <a:pt x="83" y="0"/>
                      <a:pt x="112" y="0"/>
                    </a:cubicBezTo>
                    <a:lnTo>
                      <a:pt x="4316" y="0"/>
                    </a:lnTo>
                    <a:lnTo>
                      <a:pt x="4316" y="0"/>
                    </a:lnTo>
                    <a:cubicBezTo>
                      <a:pt x="4347" y="0"/>
                      <a:pt x="4375" y="12"/>
                      <a:pt x="4396" y="33"/>
                    </a:cubicBezTo>
                    <a:lnTo>
                      <a:pt x="4396" y="33"/>
                    </a:lnTo>
                    <a:cubicBezTo>
                      <a:pt x="4417" y="55"/>
                      <a:pt x="4429" y="82"/>
                      <a:pt x="4429" y="113"/>
                    </a:cubicBezTo>
                    <a:lnTo>
                      <a:pt x="4429" y="113"/>
                    </a:lnTo>
                    <a:cubicBezTo>
                      <a:pt x="4429" y="142"/>
                      <a:pt x="4417" y="171"/>
                      <a:pt x="4396" y="192"/>
                    </a:cubicBezTo>
                    <a:lnTo>
                      <a:pt x="4396" y="192"/>
                    </a:lnTo>
                    <a:cubicBezTo>
                      <a:pt x="4375" y="213"/>
                      <a:pt x="4347" y="225"/>
                      <a:pt x="4316" y="2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168">
                <a:extLst>
                  <a:ext uri="{FF2B5EF4-FFF2-40B4-BE49-F238E27FC236}">
                    <a16:creationId xmlns:a16="http://schemas.microsoft.com/office/drawing/2014/main" id="{8888A785-26C4-428D-BA78-4F48410FF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0146" y="8723782"/>
                <a:ext cx="655543" cy="865007"/>
              </a:xfrm>
              <a:custGeom>
                <a:avLst/>
                <a:gdLst>
                  <a:gd name="T0" fmla="*/ 127 w 746"/>
                  <a:gd name="T1" fmla="*/ 20 h 983"/>
                  <a:gd name="T2" fmla="*/ 127 w 746"/>
                  <a:gd name="T3" fmla="*/ 20 h 983"/>
                  <a:gd name="T4" fmla="*/ 52 w 746"/>
                  <a:gd name="T5" fmla="*/ 51 h 983"/>
                  <a:gd name="T6" fmla="*/ 52 w 746"/>
                  <a:gd name="T7" fmla="*/ 51 h 983"/>
                  <a:gd name="T8" fmla="*/ 20 w 746"/>
                  <a:gd name="T9" fmla="*/ 127 h 983"/>
                  <a:gd name="T10" fmla="*/ 20 w 746"/>
                  <a:gd name="T11" fmla="*/ 856 h 983"/>
                  <a:gd name="T12" fmla="*/ 20 w 746"/>
                  <a:gd name="T13" fmla="*/ 856 h 983"/>
                  <a:gd name="T14" fmla="*/ 52 w 746"/>
                  <a:gd name="T15" fmla="*/ 931 h 983"/>
                  <a:gd name="T16" fmla="*/ 52 w 746"/>
                  <a:gd name="T17" fmla="*/ 931 h 983"/>
                  <a:gd name="T18" fmla="*/ 127 w 746"/>
                  <a:gd name="T19" fmla="*/ 963 h 983"/>
                  <a:gd name="T20" fmla="*/ 724 w 746"/>
                  <a:gd name="T21" fmla="*/ 963 h 983"/>
                  <a:gd name="T22" fmla="*/ 724 w 746"/>
                  <a:gd name="T23" fmla="*/ 20 h 983"/>
                  <a:gd name="T24" fmla="*/ 127 w 746"/>
                  <a:gd name="T25" fmla="*/ 20 h 983"/>
                  <a:gd name="T26" fmla="*/ 745 w 746"/>
                  <a:gd name="T27" fmla="*/ 982 h 983"/>
                  <a:gd name="T28" fmla="*/ 127 w 746"/>
                  <a:gd name="T29" fmla="*/ 982 h 983"/>
                  <a:gd name="T30" fmla="*/ 127 w 746"/>
                  <a:gd name="T31" fmla="*/ 982 h 983"/>
                  <a:gd name="T32" fmla="*/ 38 w 746"/>
                  <a:gd name="T33" fmla="*/ 945 h 983"/>
                  <a:gd name="T34" fmla="*/ 38 w 746"/>
                  <a:gd name="T35" fmla="*/ 945 h 983"/>
                  <a:gd name="T36" fmla="*/ 0 w 746"/>
                  <a:gd name="T37" fmla="*/ 856 h 983"/>
                  <a:gd name="T38" fmla="*/ 0 w 746"/>
                  <a:gd name="T39" fmla="*/ 127 h 983"/>
                  <a:gd name="T40" fmla="*/ 0 w 746"/>
                  <a:gd name="T41" fmla="*/ 127 h 983"/>
                  <a:gd name="T42" fmla="*/ 38 w 746"/>
                  <a:gd name="T43" fmla="*/ 38 h 983"/>
                  <a:gd name="T44" fmla="*/ 38 w 746"/>
                  <a:gd name="T45" fmla="*/ 38 h 983"/>
                  <a:gd name="T46" fmla="*/ 127 w 746"/>
                  <a:gd name="T47" fmla="*/ 0 h 983"/>
                  <a:gd name="T48" fmla="*/ 745 w 746"/>
                  <a:gd name="T49" fmla="*/ 0 h 983"/>
                  <a:gd name="T50" fmla="*/ 745 w 746"/>
                  <a:gd name="T51" fmla="*/ 982 h 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46" h="983">
                    <a:moveTo>
                      <a:pt x="127" y="20"/>
                    </a:moveTo>
                    <a:lnTo>
                      <a:pt x="127" y="20"/>
                    </a:lnTo>
                    <a:cubicBezTo>
                      <a:pt x="99" y="20"/>
                      <a:pt x="72" y="31"/>
                      <a:pt x="52" y="51"/>
                    </a:cubicBezTo>
                    <a:lnTo>
                      <a:pt x="52" y="51"/>
                    </a:lnTo>
                    <a:cubicBezTo>
                      <a:pt x="32" y="72"/>
                      <a:pt x="20" y="99"/>
                      <a:pt x="20" y="127"/>
                    </a:cubicBezTo>
                    <a:lnTo>
                      <a:pt x="20" y="856"/>
                    </a:lnTo>
                    <a:lnTo>
                      <a:pt x="20" y="856"/>
                    </a:lnTo>
                    <a:cubicBezTo>
                      <a:pt x="20" y="884"/>
                      <a:pt x="32" y="911"/>
                      <a:pt x="52" y="931"/>
                    </a:cubicBezTo>
                    <a:lnTo>
                      <a:pt x="52" y="931"/>
                    </a:lnTo>
                    <a:cubicBezTo>
                      <a:pt x="72" y="951"/>
                      <a:pt x="99" y="963"/>
                      <a:pt x="127" y="963"/>
                    </a:cubicBezTo>
                    <a:lnTo>
                      <a:pt x="724" y="963"/>
                    </a:lnTo>
                    <a:lnTo>
                      <a:pt x="724" y="20"/>
                    </a:lnTo>
                    <a:lnTo>
                      <a:pt x="127" y="20"/>
                    </a:lnTo>
                    <a:close/>
                    <a:moveTo>
                      <a:pt x="745" y="982"/>
                    </a:moveTo>
                    <a:lnTo>
                      <a:pt x="127" y="982"/>
                    </a:lnTo>
                    <a:lnTo>
                      <a:pt x="127" y="982"/>
                    </a:lnTo>
                    <a:cubicBezTo>
                      <a:pt x="93" y="982"/>
                      <a:pt x="61" y="970"/>
                      <a:pt x="38" y="945"/>
                    </a:cubicBezTo>
                    <a:lnTo>
                      <a:pt x="38" y="945"/>
                    </a:lnTo>
                    <a:cubicBezTo>
                      <a:pt x="13" y="922"/>
                      <a:pt x="0" y="890"/>
                      <a:pt x="0" y="856"/>
                    </a:cubicBezTo>
                    <a:lnTo>
                      <a:pt x="0" y="127"/>
                    </a:lnTo>
                    <a:lnTo>
                      <a:pt x="0" y="127"/>
                    </a:lnTo>
                    <a:cubicBezTo>
                      <a:pt x="0" y="93"/>
                      <a:pt x="13" y="61"/>
                      <a:pt x="38" y="38"/>
                    </a:cubicBezTo>
                    <a:lnTo>
                      <a:pt x="38" y="38"/>
                    </a:lnTo>
                    <a:cubicBezTo>
                      <a:pt x="61" y="13"/>
                      <a:pt x="93" y="0"/>
                      <a:pt x="127" y="0"/>
                    </a:cubicBezTo>
                    <a:lnTo>
                      <a:pt x="745" y="0"/>
                    </a:lnTo>
                    <a:lnTo>
                      <a:pt x="745" y="98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169">
                <a:extLst>
                  <a:ext uri="{FF2B5EF4-FFF2-40B4-BE49-F238E27FC236}">
                    <a16:creationId xmlns:a16="http://schemas.microsoft.com/office/drawing/2014/main" id="{1D93611C-02B0-4281-8260-0ACAC8C6D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7931" y="9158225"/>
                <a:ext cx="492629" cy="422805"/>
              </a:xfrm>
              <a:custGeom>
                <a:avLst/>
                <a:gdLst>
                  <a:gd name="T0" fmla="*/ 0 w 560"/>
                  <a:gd name="T1" fmla="*/ 0 h 482"/>
                  <a:gd name="T2" fmla="*/ 0 w 560"/>
                  <a:gd name="T3" fmla="*/ 241 h 482"/>
                  <a:gd name="T4" fmla="*/ 0 w 560"/>
                  <a:gd name="T5" fmla="*/ 481 h 482"/>
                  <a:gd name="T6" fmla="*/ 221 w 560"/>
                  <a:gd name="T7" fmla="*/ 481 h 482"/>
                  <a:gd name="T8" fmla="*/ 442 w 560"/>
                  <a:gd name="T9" fmla="*/ 481 h 482"/>
                  <a:gd name="T10" fmla="*/ 442 w 560"/>
                  <a:gd name="T11" fmla="*/ 481 h 482"/>
                  <a:gd name="T12" fmla="*/ 524 w 560"/>
                  <a:gd name="T13" fmla="*/ 447 h 482"/>
                  <a:gd name="T14" fmla="*/ 524 w 560"/>
                  <a:gd name="T15" fmla="*/ 447 h 482"/>
                  <a:gd name="T16" fmla="*/ 559 w 560"/>
                  <a:gd name="T17" fmla="*/ 365 h 482"/>
                  <a:gd name="T18" fmla="*/ 559 w 560"/>
                  <a:gd name="T19" fmla="*/ 183 h 482"/>
                  <a:gd name="T20" fmla="*/ 559 w 560"/>
                  <a:gd name="T21" fmla="*/ 0 h 482"/>
                  <a:gd name="T22" fmla="*/ 279 w 560"/>
                  <a:gd name="T23" fmla="*/ 0 h 482"/>
                  <a:gd name="T24" fmla="*/ 0 w 560"/>
                  <a:gd name="T25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0" h="482">
                    <a:moveTo>
                      <a:pt x="0" y="0"/>
                    </a:moveTo>
                    <a:lnTo>
                      <a:pt x="0" y="241"/>
                    </a:lnTo>
                    <a:lnTo>
                      <a:pt x="0" y="481"/>
                    </a:lnTo>
                    <a:lnTo>
                      <a:pt x="221" y="481"/>
                    </a:lnTo>
                    <a:lnTo>
                      <a:pt x="442" y="481"/>
                    </a:lnTo>
                    <a:lnTo>
                      <a:pt x="442" y="481"/>
                    </a:lnTo>
                    <a:cubicBezTo>
                      <a:pt x="474" y="481"/>
                      <a:pt x="503" y="468"/>
                      <a:pt x="524" y="447"/>
                    </a:cubicBezTo>
                    <a:lnTo>
                      <a:pt x="524" y="447"/>
                    </a:lnTo>
                    <a:cubicBezTo>
                      <a:pt x="546" y="427"/>
                      <a:pt x="559" y="397"/>
                      <a:pt x="559" y="365"/>
                    </a:cubicBezTo>
                    <a:lnTo>
                      <a:pt x="559" y="183"/>
                    </a:lnTo>
                    <a:lnTo>
                      <a:pt x="559" y="0"/>
                    </a:lnTo>
                    <a:lnTo>
                      <a:pt x="279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170">
                <a:extLst>
                  <a:ext uri="{FF2B5EF4-FFF2-40B4-BE49-F238E27FC236}">
                    <a16:creationId xmlns:a16="http://schemas.microsoft.com/office/drawing/2014/main" id="{859A9440-49E5-4CA7-9D5B-7DD4D749B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0173" y="9146587"/>
                <a:ext cx="508145" cy="442201"/>
              </a:xfrm>
              <a:custGeom>
                <a:avLst/>
                <a:gdLst>
                  <a:gd name="T0" fmla="*/ 21 w 579"/>
                  <a:gd name="T1" fmla="*/ 482 h 502"/>
                  <a:gd name="T2" fmla="*/ 452 w 579"/>
                  <a:gd name="T3" fmla="*/ 482 h 502"/>
                  <a:gd name="T4" fmla="*/ 452 w 579"/>
                  <a:gd name="T5" fmla="*/ 482 h 502"/>
                  <a:gd name="T6" fmla="*/ 527 w 579"/>
                  <a:gd name="T7" fmla="*/ 450 h 502"/>
                  <a:gd name="T8" fmla="*/ 527 w 579"/>
                  <a:gd name="T9" fmla="*/ 450 h 502"/>
                  <a:gd name="T10" fmla="*/ 558 w 579"/>
                  <a:gd name="T11" fmla="*/ 375 h 502"/>
                  <a:gd name="T12" fmla="*/ 558 w 579"/>
                  <a:gd name="T13" fmla="*/ 21 h 502"/>
                  <a:gd name="T14" fmla="*/ 21 w 579"/>
                  <a:gd name="T15" fmla="*/ 21 h 502"/>
                  <a:gd name="T16" fmla="*/ 21 w 579"/>
                  <a:gd name="T17" fmla="*/ 482 h 502"/>
                  <a:gd name="T18" fmla="*/ 452 w 579"/>
                  <a:gd name="T19" fmla="*/ 501 h 502"/>
                  <a:gd name="T20" fmla="*/ 0 w 579"/>
                  <a:gd name="T21" fmla="*/ 501 h 502"/>
                  <a:gd name="T22" fmla="*/ 0 w 579"/>
                  <a:gd name="T23" fmla="*/ 0 h 502"/>
                  <a:gd name="T24" fmla="*/ 578 w 579"/>
                  <a:gd name="T25" fmla="*/ 0 h 502"/>
                  <a:gd name="T26" fmla="*/ 578 w 579"/>
                  <a:gd name="T27" fmla="*/ 375 h 502"/>
                  <a:gd name="T28" fmla="*/ 578 w 579"/>
                  <a:gd name="T29" fmla="*/ 375 h 502"/>
                  <a:gd name="T30" fmla="*/ 541 w 579"/>
                  <a:gd name="T31" fmla="*/ 464 h 502"/>
                  <a:gd name="T32" fmla="*/ 541 w 579"/>
                  <a:gd name="T33" fmla="*/ 464 h 502"/>
                  <a:gd name="T34" fmla="*/ 452 w 579"/>
                  <a:gd name="T35" fmla="*/ 501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9" h="502">
                    <a:moveTo>
                      <a:pt x="21" y="482"/>
                    </a:moveTo>
                    <a:lnTo>
                      <a:pt x="452" y="482"/>
                    </a:lnTo>
                    <a:lnTo>
                      <a:pt x="452" y="482"/>
                    </a:lnTo>
                    <a:cubicBezTo>
                      <a:pt x="481" y="482"/>
                      <a:pt x="507" y="470"/>
                      <a:pt x="527" y="450"/>
                    </a:cubicBezTo>
                    <a:lnTo>
                      <a:pt x="527" y="450"/>
                    </a:lnTo>
                    <a:cubicBezTo>
                      <a:pt x="547" y="430"/>
                      <a:pt x="558" y="403"/>
                      <a:pt x="558" y="375"/>
                    </a:cubicBezTo>
                    <a:lnTo>
                      <a:pt x="558" y="21"/>
                    </a:lnTo>
                    <a:lnTo>
                      <a:pt x="21" y="21"/>
                    </a:lnTo>
                    <a:lnTo>
                      <a:pt x="21" y="482"/>
                    </a:lnTo>
                    <a:close/>
                    <a:moveTo>
                      <a:pt x="452" y="501"/>
                    </a:moveTo>
                    <a:lnTo>
                      <a:pt x="0" y="501"/>
                    </a:lnTo>
                    <a:lnTo>
                      <a:pt x="0" y="0"/>
                    </a:lnTo>
                    <a:lnTo>
                      <a:pt x="578" y="0"/>
                    </a:lnTo>
                    <a:lnTo>
                      <a:pt x="578" y="375"/>
                    </a:lnTo>
                    <a:lnTo>
                      <a:pt x="578" y="375"/>
                    </a:lnTo>
                    <a:cubicBezTo>
                      <a:pt x="578" y="409"/>
                      <a:pt x="565" y="441"/>
                      <a:pt x="541" y="464"/>
                    </a:cubicBezTo>
                    <a:lnTo>
                      <a:pt x="541" y="464"/>
                    </a:lnTo>
                    <a:cubicBezTo>
                      <a:pt x="518" y="489"/>
                      <a:pt x="486" y="501"/>
                      <a:pt x="452" y="5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171">
                <a:extLst>
                  <a:ext uri="{FF2B5EF4-FFF2-40B4-BE49-F238E27FC236}">
                    <a16:creationId xmlns:a16="http://schemas.microsoft.com/office/drawing/2014/main" id="{409FE07F-E453-4987-B885-1822690D1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0173" y="8723782"/>
                <a:ext cx="508145" cy="442201"/>
              </a:xfrm>
              <a:custGeom>
                <a:avLst/>
                <a:gdLst>
                  <a:gd name="T0" fmla="*/ 21 w 579"/>
                  <a:gd name="T1" fmla="*/ 481 h 503"/>
                  <a:gd name="T2" fmla="*/ 558 w 579"/>
                  <a:gd name="T3" fmla="*/ 481 h 503"/>
                  <a:gd name="T4" fmla="*/ 558 w 579"/>
                  <a:gd name="T5" fmla="*/ 127 h 503"/>
                  <a:gd name="T6" fmla="*/ 558 w 579"/>
                  <a:gd name="T7" fmla="*/ 127 h 503"/>
                  <a:gd name="T8" fmla="*/ 527 w 579"/>
                  <a:gd name="T9" fmla="*/ 51 h 503"/>
                  <a:gd name="T10" fmla="*/ 527 w 579"/>
                  <a:gd name="T11" fmla="*/ 51 h 503"/>
                  <a:gd name="T12" fmla="*/ 452 w 579"/>
                  <a:gd name="T13" fmla="*/ 20 h 503"/>
                  <a:gd name="T14" fmla="*/ 21 w 579"/>
                  <a:gd name="T15" fmla="*/ 20 h 503"/>
                  <a:gd name="T16" fmla="*/ 21 w 579"/>
                  <a:gd name="T17" fmla="*/ 481 h 503"/>
                  <a:gd name="T18" fmla="*/ 578 w 579"/>
                  <a:gd name="T19" fmla="*/ 502 h 503"/>
                  <a:gd name="T20" fmla="*/ 0 w 579"/>
                  <a:gd name="T21" fmla="*/ 502 h 503"/>
                  <a:gd name="T22" fmla="*/ 0 w 579"/>
                  <a:gd name="T23" fmla="*/ 0 h 503"/>
                  <a:gd name="T24" fmla="*/ 452 w 579"/>
                  <a:gd name="T25" fmla="*/ 0 h 503"/>
                  <a:gd name="T26" fmla="*/ 452 w 579"/>
                  <a:gd name="T27" fmla="*/ 0 h 503"/>
                  <a:gd name="T28" fmla="*/ 541 w 579"/>
                  <a:gd name="T29" fmla="*/ 38 h 503"/>
                  <a:gd name="T30" fmla="*/ 541 w 579"/>
                  <a:gd name="T31" fmla="*/ 38 h 503"/>
                  <a:gd name="T32" fmla="*/ 578 w 579"/>
                  <a:gd name="T33" fmla="*/ 127 h 503"/>
                  <a:gd name="T34" fmla="*/ 578 w 579"/>
                  <a:gd name="T35" fmla="*/ 502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9" h="503">
                    <a:moveTo>
                      <a:pt x="21" y="481"/>
                    </a:moveTo>
                    <a:lnTo>
                      <a:pt x="558" y="481"/>
                    </a:lnTo>
                    <a:lnTo>
                      <a:pt x="558" y="127"/>
                    </a:lnTo>
                    <a:lnTo>
                      <a:pt x="558" y="127"/>
                    </a:lnTo>
                    <a:cubicBezTo>
                      <a:pt x="558" y="99"/>
                      <a:pt x="547" y="72"/>
                      <a:pt x="527" y="51"/>
                    </a:cubicBezTo>
                    <a:lnTo>
                      <a:pt x="527" y="51"/>
                    </a:lnTo>
                    <a:cubicBezTo>
                      <a:pt x="507" y="31"/>
                      <a:pt x="481" y="20"/>
                      <a:pt x="452" y="20"/>
                    </a:cubicBezTo>
                    <a:lnTo>
                      <a:pt x="21" y="20"/>
                    </a:lnTo>
                    <a:lnTo>
                      <a:pt x="21" y="481"/>
                    </a:lnTo>
                    <a:close/>
                    <a:moveTo>
                      <a:pt x="578" y="502"/>
                    </a:moveTo>
                    <a:lnTo>
                      <a:pt x="0" y="502"/>
                    </a:lnTo>
                    <a:lnTo>
                      <a:pt x="0" y="0"/>
                    </a:lnTo>
                    <a:lnTo>
                      <a:pt x="452" y="0"/>
                    </a:lnTo>
                    <a:lnTo>
                      <a:pt x="452" y="0"/>
                    </a:lnTo>
                    <a:cubicBezTo>
                      <a:pt x="486" y="0"/>
                      <a:pt x="518" y="13"/>
                      <a:pt x="541" y="38"/>
                    </a:cubicBezTo>
                    <a:lnTo>
                      <a:pt x="541" y="38"/>
                    </a:lnTo>
                    <a:cubicBezTo>
                      <a:pt x="565" y="61"/>
                      <a:pt x="578" y="93"/>
                      <a:pt x="578" y="127"/>
                    </a:cubicBezTo>
                    <a:lnTo>
                      <a:pt x="578" y="50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173">
                <a:extLst>
                  <a:ext uri="{FF2B5EF4-FFF2-40B4-BE49-F238E27FC236}">
                    <a16:creationId xmlns:a16="http://schemas.microsoft.com/office/drawing/2014/main" id="{DB18C77A-DBFF-4C3B-81C8-6EACF58D4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1454" y="8956519"/>
                <a:ext cx="201706" cy="19394"/>
              </a:xfrm>
              <a:custGeom>
                <a:avLst/>
                <a:gdLst>
                  <a:gd name="T0" fmla="*/ 220 w 230"/>
                  <a:gd name="T1" fmla="*/ 20 h 21"/>
                  <a:gd name="T2" fmla="*/ 11 w 230"/>
                  <a:gd name="T3" fmla="*/ 20 h 21"/>
                  <a:gd name="T4" fmla="*/ 11 w 230"/>
                  <a:gd name="T5" fmla="*/ 20 h 21"/>
                  <a:gd name="T6" fmla="*/ 0 w 230"/>
                  <a:gd name="T7" fmla="*/ 10 h 21"/>
                  <a:gd name="T8" fmla="*/ 0 w 230"/>
                  <a:gd name="T9" fmla="*/ 10 h 21"/>
                  <a:gd name="T10" fmla="*/ 11 w 230"/>
                  <a:gd name="T11" fmla="*/ 0 h 21"/>
                  <a:gd name="T12" fmla="*/ 220 w 230"/>
                  <a:gd name="T13" fmla="*/ 0 h 21"/>
                  <a:gd name="T14" fmla="*/ 220 w 230"/>
                  <a:gd name="T15" fmla="*/ 0 h 21"/>
                  <a:gd name="T16" fmla="*/ 229 w 230"/>
                  <a:gd name="T17" fmla="*/ 10 h 21"/>
                  <a:gd name="T18" fmla="*/ 229 w 230"/>
                  <a:gd name="T19" fmla="*/ 10 h 21"/>
                  <a:gd name="T20" fmla="*/ 220 w 230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1">
                    <a:moveTo>
                      <a:pt x="220" y="20"/>
                    </a:moveTo>
                    <a:lnTo>
                      <a:pt x="11" y="20"/>
                    </a:lnTo>
                    <a:lnTo>
                      <a:pt x="11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220" y="0"/>
                    </a:lnTo>
                    <a:lnTo>
                      <a:pt x="220" y="0"/>
                    </a:lnTo>
                    <a:cubicBezTo>
                      <a:pt x="225" y="0"/>
                      <a:pt x="229" y="5"/>
                      <a:pt x="229" y="10"/>
                    </a:cubicBezTo>
                    <a:lnTo>
                      <a:pt x="229" y="10"/>
                    </a:lnTo>
                    <a:cubicBezTo>
                      <a:pt x="229" y="16"/>
                      <a:pt x="225" y="20"/>
                      <a:pt x="220" y="20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3EED7FE4-9675-4576-91A6-D180D1937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1455" y="8867302"/>
                <a:ext cx="200829" cy="200825"/>
              </a:xfrm>
              <a:custGeom>
                <a:avLst/>
                <a:gdLst>
                  <a:gd name="connsiteX0" fmla="*/ 101822 w 200829"/>
                  <a:gd name="connsiteY0" fmla="*/ 0 h 200825"/>
                  <a:gd name="connsiteX1" fmla="*/ 111519 w 200829"/>
                  <a:gd name="connsiteY1" fmla="*/ 8808 h 200825"/>
                  <a:gd name="connsiteX2" fmla="*/ 111519 w 200829"/>
                  <a:gd name="connsiteY2" fmla="*/ 89217 h 200825"/>
                  <a:gd name="connsiteX3" fmla="*/ 192936 w 200829"/>
                  <a:gd name="connsiteY3" fmla="*/ 89217 h 200825"/>
                  <a:gd name="connsiteX4" fmla="*/ 200829 w 200829"/>
                  <a:gd name="connsiteY4" fmla="*/ 98452 h 200825"/>
                  <a:gd name="connsiteX5" fmla="*/ 192936 w 200829"/>
                  <a:gd name="connsiteY5" fmla="*/ 107687 h 200825"/>
                  <a:gd name="connsiteX6" fmla="*/ 111519 w 200829"/>
                  <a:gd name="connsiteY6" fmla="*/ 107687 h 200825"/>
                  <a:gd name="connsiteX7" fmla="*/ 111519 w 200829"/>
                  <a:gd name="connsiteY7" fmla="*/ 192898 h 200825"/>
                  <a:gd name="connsiteX8" fmla="*/ 101822 w 200829"/>
                  <a:gd name="connsiteY8" fmla="*/ 200825 h 200825"/>
                  <a:gd name="connsiteX9" fmla="*/ 93095 w 200829"/>
                  <a:gd name="connsiteY9" fmla="*/ 192898 h 200825"/>
                  <a:gd name="connsiteX10" fmla="*/ 93095 w 200829"/>
                  <a:gd name="connsiteY10" fmla="*/ 107687 h 200825"/>
                  <a:gd name="connsiteX11" fmla="*/ 9647 w 200829"/>
                  <a:gd name="connsiteY11" fmla="*/ 107687 h 200825"/>
                  <a:gd name="connsiteX12" fmla="*/ 0 w 200829"/>
                  <a:gd name="connsiteY12" fmla="*/ 98452 h 200825"/>
                  <a:gd name="connsiteX13" fmla="*/ 9647 w 200829"/>
                  <a:gd name="connsiteY13" fmla="*/ 89217 h 200825"/>
                  <a:gd name="connsiteX14" fmla="*/ 93095 w 200829"/>
                  <a:gd name="connsiteY14" fmla="*/ 89217 h 200825"/>
                  <a:gd name="connsiteX15" fmla="*/ 93095 w 200829"/>
                  <a:gd name="connsiteY15" fmla="*/ 8808 h 200825"/>
                  <a:gd name="connsiteX16" fmla="*/ 101822 w 200829"/>
                  <a:gd name="connsiteY16" fmla="*/ 0 h 20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0829" h="200825">
                    <a:moveTo>
                      <a:pt x="101822" y="0"/>
                    </a:moveTo>
                    <a:cubicBezTo>
                      <a:pt x="107640" y="0"/>
                      <a:pt x="111519" y="3523"/>
                      <a:pt x="111519" y="8808"/>
                    </a:cubicBezTo>
                    <a:lnTo>
                      <a:pt x="111519" y="89217"/>
                    </a:lnTo>
                    <a:lnTo>
                      <a:pt x="192936" y="89217"/>
                    </a:lnTo>
                    <a:cubicBezTo>
                      <a:pt x="197321" y="89217"/>
                      <a:pt x="200829" y="93835"/>
                      <a:pt x="200829" y="98452"/>
                    </a:cubicBezTo>
                    <a:cubicBezTo>
                      <a:pt x="200829" y="103993"/>
                      <a:pt x="197321" y="107687"/>
                      <a:pt x="192936" y="107687"/>
                    </a:cubicBezTo>
                    <a:lnTo>
                      <a:pt x="111519" y="107687"/>
                    </a:lnTo>
                    <a:lnTo>
                      <a:pt x="111519" y="192898"/>
                    </a:lnTo>
                    <a:cubicBezTo>
                      <a:pt x="111519" y="197302"/>
                      <a:pt x="107640" y="200825"/>
                      <a:pt x="101822" y="200825"/>
                    </a:cubicBezTo>
                    <a:cubicBezTo>
                      <a:pt x="96974" y="200825"/>
                      <a:pt x="93095" y="197302"/>
                      <a:pt x="93095" y="192898"/>
                    </a:cubicBezTo>
                    <a:lnTo>
                      <a:pt x="93095" y="107687"/>
                    </a:lnTo>
                    <a:lnTo>
                      <a:pt x="9647" y="107687"/>
                    </a:lnTo>
                    <a:cubicBezTo>
                      <a:pt x="4385" y="107687"/>
                      <a:pt x="0" y="103993"/>
                      <a:pt x="0" y="98452"/>
                    </a:cubicBezTo>
                    <a:cubicBezTo>
                      <a:pt x="0" y="93835"/>
                      <a:pt x="4385" y="89217"/>
                      <a:pt x="9647" y="89217"/>
                    </a:cubicBezTo>
                    <a:lnTo>
                      <a:pt x="93095" y="89217"/>
                    </a:lnTo>
                    <a:lnTo>
                      <a:pt x="93095" y="8808"/>
                    </a:lnTo>
                    <a:cubicBezTo>
                      <a:pt x="93095" y="3523"/>
                      <a:pt x="96974" y="0"/>
                      <a:pt x="101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175">
                <a:extLst>
                  <a:ext uri="{FF2B5EF4-FFF2-40B4-BE49-F238E27FC236}">
                    <a16:creationId xmlns:a16="http://schemas.microsoft.com/office/drawing/2014/main" id="{B12DC7E9-4AC2-4C83-886C-696DB4319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1454" y="9359931"/>
                <a:ext cx="201706" cy="19394"/>
              </a:xfrm>
              <a:custGeom>
                <a:avLst/>
                <a:gdLst>
                  <a:gd name="T0" fmla="*/ 220 w 230"/>
                  <a:gd name="T1" fmla="*/ 20 h 21"/>
                  <a:gd name="T2" fmla="*/ 11 w 230"/>
                  <a:gd name="T3" fmla="*/ 20 h 21"/>
                  <a:gd name="T4" fmla="*/ 11 w 230"/>
                  <a:gd name="T5" fmla="*/ 20 h 21"/>
                  <a:gd name="T6" fmla="*/ 0 w 230"/>
                  <a:gd name="T7" fmla="*/ 10 h 21"/>
                  <a:gd name="T8" fmla="*/ 0 w 230"/>
                  <a:gd name="T9" fmla="*/ 10 h 21"/>
                  <a:gd name="T10" fmla="*/ 11 w 230"/>
                  <a:gd name="T11" fmla="*/ 0 h 21"/>
                  <a:gd name="T12" fmla="*/ 220 w 230"/>
                  <a:gd name="T13" fmla="*/ 0 h 21"/>
                  <a:gd name="T14" fmla="*/ 220 w 230"/>
                  <a:gd name="T15" fmla="*/ 0 h 21"/>
                  <a:gd name="T16" fmla="*/ 229 w 230"/>
                  <a:gd name="T17" fmla="*/ 10 h 21"/>
                  <a:gd name="T18" fmla="*/ 229 w 230"/>
                  <a:gd name="T19" fmla="*/ 10 h 21"/>
                  <a:gd name="T20" fmla="*/ 220 w 230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1">
                    <a:moveTo>
                      <a:pt x="220" y="20"/>
                    </a:moveTo>
                    <a:lnTo>
                      <a:pt x="11" y="20"/>
                    </a:lnTo>
                    <a:lnTo>
                      <a:pt x="11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220" y="0"/>
                    </a:lnTo>
                    <a:lnTo>
                      <a:pt x="220" y="0"/>
                    </a:lnTo>
                    <a:cubicBezTo>
                      <a:pt x="225" y="0"/>
                      <a:pt x="229" y="4"/>
                      <a:pt x="229" y="10"/>
                    </a:cubicBezTo>
                    <a:lnTo>
                      <a:pt x="229" y="10"/>
                    </a:lnTo>
                    <a:cubicBezTo>
                      <a:pt x="229" y="15"/>
                      <a:pt x="225" y="20"/>
                      <a:pt x="220" y="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C533673A-066D-4853-81A5-D83713F9F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6515" y="9162103"/>
                <a:ext cx="421924" cy="185266"/>
              </a:xfrm>
              <a:custGeom>
                <a:avLst/>
                <a:gdLst>
                  <a:gd name="connsiteX0" fmla="*/ 9689 w 421924"/>
                  <a:gd name="connsiteY0" fmla="*/ 166796 h 185266"/>
                  <a:gd name="connsiteX1" fmla="*/ 412235 w 421924"/>
                  <a:gd name="connsiteY1" fmla="*/ 166796 h 185266"/>
                  <a:gd name="connsiteX2" fmla="*/ 421924 w 421924"/>
                  <a:gd name="connsiteY2" fmla="*/ 176031 h 185266"/>
                  <a:gd name="connsiteX3" fmla="*/ 412235 w 421924"/>
                  <a:gd name="connsiteY3" fmla="*/ 185266 h 185266"/>
                  <a:gd name="connsiteX4" fmla="*/ 9689 w 421924"/>
                  <a:gd name="connsiteY4" fmla="*/ 185266 h 185266"/>
                  <a:gd name="connsiteX5" fmla="*/ 0 w 421924"/>
                  <a:gd name="connsiteY5" fmla="*/ 176031 h 185266"/>
                  <a:gd name="connsiteX6" fmla="*/ 9689 w 421924"/>
                  <a:gd name="connsiteY6" fmla="*/ 166796 h 185266"/>
                  <a:gd name="connsiteX7" fmla="*/ 9689 w 421924"/>
                  <a:gd name="connsiteY7" fmla="*/ 0 h 185266"/>
                  <a:gd name="connsiteX8" fmla="*/ 412235 w 421924"/>
                  <a:gd name="connsiteY8" fmla="*/ 0 h 185266"/>
                  <a:gd name="connsiteX9" fmla="*/ 421924 w 421924"/>
                  <a:gd name="connsiteY9" fmla="*/ 9236 h 185266"/>
                  <a:gd name="connsiteX10" fmla="*/ 412235 w 421924"/>
                  <a:gd name="connsiteY10" fmla="*/ 18472 h 185266"/>
                  <a:gd name="connsiteX11" fmla="*/ 9689 w 421924"/>
                  <a:gd name="connsiteY11" fmla="*/ 18472 h 185266"/>
                  <a:gd name="connsiteX12" fmla="*/ 0 w 421924"/>
                  <a:gd name="connsiteY12" fmla="*/ 9236 h 185266"/>
                  <a:gd name="connsiteX13" fmla="*/ 9689 w 421924"/>
                  <a:gd name="connsiteY13" fmla="*/ 0 h 18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1924" h="185266">
                    <a:moveTo>
                      <a:pt x="9689" y="166796"/>
                    </a:moveTo>
                    <a:lnTo>
                      <a:pt x="412235" y="166796"/>
                    </a:lnTo>
                    <a:cubicBezTo>
                      <a:pt x="417520" y="166796"/>
                      <a:pt x="421924" y="171414"/>
                      <a:pt x="421924" y="176031"/>
                    </a:cubicBezTo>
                    <a:cubicBezTo>
                      <a:pt x="421924" y="181572"/>
                      <a:pt x="417520" y="185266"/>
                      <a:pt x="412235" y="185266"/>
                    </a:cubicBezTo>
                    <a:lnTo>
                      <a:pt x="9689" y="185266"/>
                    </a:lnTo>
                    <a:cubicBezTo>
                      <a:pt x="3523" y="185266"/>
                      <a:pt x="0" y="181572"/>
                      <a:pt x="0" y="176031"/>
                    </a:cubicBezTo>
                    <a:cubicBezTo>
                      <a:pt x="0" y="171414"/>
                      <a:pt x="3523" y="166796"/>
                      <a:pt x="9689" y="166796"/>
                    </a:cubicBezTo>
                    <a:close/>
                    <a:moveTo>
                      <a:pt x="9689" y="0"/>
                    </a:moveTo>
                    <a:lnTo>
                      <a:pt x="412235" y="0"/>
                    </a:lnTo>
                    <a:cubicBezTo>
                      <a:pt x="417520" y="0"/>
                      <a:pt x="421924" y="3694"/>
                      <a:pt x="421924" y="9236"/>
                    </a:cubicBezTo>
                    <a:cubicBezTo>
                      <a:pt x="421924" y="13854"/>
                      <a:pt x="417520" y="18472"/>
                      <a:pt x="412235" y="18472"/>
                    </a:cubicBezTo>
                    <a:lnTo>
                      <a:pt x="9689" y="18472"/>
                    </a:lnTo>
                    <a:cubicBezTo>
                      <a:pt x="3523" y="18472"/>
                      <a:pt x="0" y="13854"/>
                      <a:pt x="0" y="9236"/>
                    </a:cubicBezTo>
                    <a:cubicBezTo>
                      <a:pt x="0" y="3694"/>
                      <a:pt x="3523" y="0"/>
                      <a:pt x="96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178">
                <a:extLst>
                  <a:ext uri="{FF2B5EF4-FFF2-40B4-BE49-F238E27FC236}">
                    <a16:creationId xmlns:a16="http://schemas.microsoft.com/office/drawing/2014/main" id="{AA47EEE7-BAFA-4C2D-963C-788318890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8151" y="8890576"/>
                <a:ext cx="403412" cy="147400"/>
              </a:xfrm>
              <a:custGeom>
                <a:avLst/>
                <a:gdLst>
                  <a:gd name="T0" fmla="*/ 412 w 458"/>
                  <a:gd name="T1" fmla="*/ 0 h 167"/>
                  <a:gd name="T2" fmla="*/ 228 w 458"/>
                  <a:gd name="T3" fmla="*/ 0 h 167"/>
                  <a:gd name="T4" fmla="*/ 45 w 458"/>
                  <a:gd name="T5" fmla="*/ 0 h 167"/>
                  <a:gd name="T6" fmla="*/ 45 w 458"/>
                  <a:gd name="T7" fmla="*/ 0 h 167"/>
                  <a:gd name="T8" fmla="*/ 12 w 458"/>
                  <a:gd name="T9" fmla="*/ 13 h 167"/>
                  <a:gd name="T10" fmla="*/ 12 w 458"/>
                  <a:gd name="T11" fmla="*/ 13 h 167"/>
                  <a:gd name="T12" fmla="*/ 0 w 458"/>
                  <a:gd name="T13" fmla="*/ 45 h 167"/>
                  <a:gd name="T14" fmla="*/ 0 w 458"/>
                  <a:gd name="T15" fmla="*/ 83 h 167"/>
                  <a:gd name="T16" fmla="*/ 0 w 458"/>
                  <a:gd name="T17" fmla="*/ 120 h 167"/>
                  <a:gd name="T18" fmla="*/ 0 w 458"/>
                  <a:gd name="T19" fmla="*/ 120 h 167"/>
                  <a:gd name="T20" fmla="*/ 12 w 458"/>
                  <a:gd name="T21" fmla="*/ 152 h 167"/>
                  <a:gd name="T22" fmla="*/ 12 w 458"/>
                  <a:gd name="T23" fmla="*/ 152 h 167"/>
                  <a:gd name="T24" fmla="*/ 45 w 458"/>
                  <a:gd name="T25" fmla="*/ 166 h 167"/>
                  <a:gd name="T26" fmla="*/ 228 w 458"/>
                  <a:gd name="T27" fmla="*/ 166 h 167"/>
                  <a:gd name="T28" fmla="*/ 412 w 458"/>
                  <a:gd name="T29" fmla="*/ 166 h 167"/>
                  <a:gd name="T30" fmla="*/ 412 w 458"/>
                  <a:gd name="T31" fmla="*/ 166 h 167"/>
                  <a:gd name="T32" fmla="*/ 444 w 458"/>
                  <a:gd name="T33" fmla="*/ 152 h 167"/>
                  <a:gd name="T34" fmla="*/ 444 w 458"/>
                  <a:gd name="T35" fmla="*/ 152 h 167"/>
                  <a:gd name="T36" fmla="*/ 457 w 458"/>
                  <a:gd name="T37" fmla="*/ 120 h 167"/>
                  <a:gd name="T38" fmla="*/ 457 w 458"/>
                  <a:gd name="T39" fmla="*/ 83 h 167"/>
                  <a:gd name="T40" fmla="*/ 457 w 458"/>
                  <a:gd name="T41" fmla="*/ 45 h 167"/>
                  <a:gd name="T42" fmla="*/ 457 w 458"/>
                  <a:gd name="T43" fmla="*/ 45 h 167"/>
                  <a:gd name="T44" fmla="*/ 444 w 458"/>
                  <a:gd name="T45" fmla="*/ 13 h 167"/>
                  <a:gd name="T46" fmla="*/ 444 w 458"/>
                  <a:gd name="T47" fmla="*/ 13 h 167"/>
                  <a:gd name="T48" fmla="*/ 412 w 458"/>
                  <a:gd name="T49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8" h="167">
                    <a:moveTo>
                      <a:pt x="412" y="0"/>
                    </a:moveTo>
                    <a:lnTo>
                      <a:pt x="228" y="0"/>
                    </a:lnTo>
                    <a:lnTo>
                      <a:pt x="45" y="0"/>
                    </a:lnTo>
                    <a:lnTo>
                      <a:pt x="45" y="0"/>
                    </a:lnTo>
                    <a:cubicBezTo>
                      <a:pt x="32" y="0"/>
                      <a:pt x="21" y="5"/>
                      <a:pt x="12" y="13"/>
                    </a:cubicBezTo>
                    <a:lnTo>
                      <a:pt x="12" y="13"/>
                    </a:lnTo>
                    <a:cubicBezTo>
                      <a:pt x="5" y="21"/>
                      <a:pt x="0" y="33"/>
                      <a:pt x="0" y="45"/>
                    </a:cubicBezTo>
                    <a:lnTo>
                      <a:pt x="0" y="83"/>
                    </a:lnTo>
                    <a:lnTo>
                      <a:pt x="0" y="120"/>
                    </a:lnTo>
                    <a:lnTo>
                      <a:pt x="0" y="120"/>
                    </a:lnTo>
                    <a:cubicBezTo>
                      <a:pt x="0" y="133"/>
                      <a:pt x="5" y="144"/>
                      <a:pt x="12" y="152"/>
                    </a:cubicBezTo>
                    <a:lnTo>
                      <a:pt x="12" y="152"/>
                    </a:lnTo>
                    <a:cubicBezTo>
                      <a:pt x="21" y="161"/>
                      <a:pt x="32" y="166"/>
                      <a:pt x="45" y="166"/>
                    </a:cubicBezTo>
                    <a:lnTo>
                      <a:pt x="228" y="166"/>
                    </a:lnTo>
                    <a:lnTo>
                      <a:pt x="412" y="166"/>
                    </a:lnTo>
                    <a:lnTo>
                      <a:pt x="412" y="166"/>
                    </a:lnTo>
                    <a:cubicBezTo>
                      <a:pt x="425" y="166"/>
                      <a:pt x="436" y="161"/>
                      <a:pt x="444" y="152"/>
                    </a:cubicBezTo>
                    <a:lnTo>
                      <a:pt x="444" y="152"/>
                    </a:lnTo>
                    <a:cubicBezTo>
                      <a:pt x="452" y="144"/>
                      <a:pt x="457" y="133"/>
                      <a:pt x="457" y="120"/>
                    </a:cubicBezTo>
                    <a:lnTo>
                      <a:pt x="457" y="83"/>
                    </a:lnTo>
                    <a:lnTo>
                      <a:pt x="457" y="45"/>
                    </a:lnTo>
                    <a:lnTo>
                      <a:pt x="457" y="45"/>
                    </a:lnTo>
                    <a:cubicBezTo>
                      <a:pt x="457" y="33"/>
                      <a:pt x="452" y="21"/>
                      <a:pt x="444" y="13"/>
                    </a:cubicBezTo>
                    <a:lnTo>
                      <a:pt x="444" y="13"/>
                    </a:lnTo>
                    <a:cubicBezTo>
                      <a:pt x="436" y="5"/>
                      <a:pt x="425" y="0"/>
                      <a:pt x="412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179">
                <a:extLst>
                  <a:ext uri="{FF2B5EF4-FFF2-40B4-BE49-F238E27FC236}">
                    <a16:creationId xmlns:a16="http://schemas.microsoft.com/office/drawing/2014/main" id="{239AE31D-F8FC-473E-A03A-B3B3B2729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6515" y="8878940"/>
                <a:ext cx="422805" cy="166794"/>
              </a:xfrm>
              <a:custGeom>
                <a:avLst/>
                <a:gdLst>
                  <a:gd name="T0" fmla="*/ 56 w 480"/>
                  <a:gd name="T1" fmla="*/ 20 h 188"/>
                  <a:gd name="T2" fmla="*/ 56 w 480"/>
                  <a:gd name="T3" fmla="*/ 20 h 188"/>
                  <a:gd name="T4" fmla="*/ 30 w 480"/>
                  <a:gd name="T5" fmla="*/ 31 h 188"/>
                  <a:gd name="T6" fmla="*/ 30 w 480"/>
                  <a:gd name="T7" fmla="*/ 31 h 188"/>
                  <a:gd name="T8" fmla="*/ 20 w 480"/>
                  <a:gd name="T9" fmla="*/ 56 h 188"/>
                  <a:gd name="T10" fmla="*/ 20 w 480"/>
                  <a:gd name="T11" fmla="*/ 131 h 188"/>
                  <a:gd name="T12" fmla="*/ 20 w 480"/>
                  <a:gd name="T13" fmla="*/ 131 h 188"/>
                  <a:gd name="T14" fmla="*/ 30 w 480"/>
                  <a:gd name="T15" fmla="*/ 156 h 188"/>
                  <a:gd name="T16" fmla="*/ 30 w 480"/>
                  <a:gd name="T17" fmla="*/ 156 h 188"/>
                  <a:gd name="T18" fmla="*/ 56 w 480"/>
                  <a:gd name="T19" fmla="*/ 166 h 188"/>
                  <a:gd name="T20" fmla="*/ 423 w 480"/>
                  <a:gd name="T21" fmla="*/ 166 h 188"/>
                  <a:gd name="T22" fmla="*/ 423 w 480"/>
                  <a:gd name="T23" fmla="*/ 166 h 188"/>
                  <a:gd name="T24" fmla="*/ 448 w 480"/>
                  <a:gd name="T25" fmla="*/ 156 h 188"/>
                  <a:gd name="T26" fmla="*/ 448 w 480"/>
                  <a:gd name="T27" fmla="*/ 156 h 188"/>
                  <a:gd name="T28" fmla="*/ 458 w 480"/>
                  <a:gd name="T29" fmla="*/ 131 h 188"/>
                  <a:gd name="T30" fmla="*/ 458 w 480"/>
                  <a:gd name="T31" fmla="*/ 56 h 188"/>
                  <a:gd name="T32" fmla="*/ 458 w 480"/>
                  <a:gd name="T33" fmla="*/ 56 h 188"/>
                  <a:gd name="T34" fmla="*/ 448 w 480"/>
                  <a:gd name="T35" fmla="*/ 31 h 188"/>
                  <a:gd name="T36" fmla="*/ 448 w 480"/>
                  <a:gd name="T37" fmla="*/ 31 h 188"/>
                  <a:gd name="T38" fmla="*/ 423 w 480"/>
                  <a:gd name="T39" fmla="*/ 20 h 188"/>
                  <a:gd name="T40" fmla="*/ 56 w 480"/>
                  <a:gd name="T41" fmla="*/ 20 h 188"/>
                  <a:gd name="T42" fmla="*/ 423 w 480"/>
                  <a:gd name="T43" fmla="*/ 187 h 188"/>
                  <a:gd name="T44" fmla="*/ 56 w 480"/>
                  <a:gd name="T45" fmla="*/ 187 h 188"/>
                  <a:gd name="T46" fmla="*/ 56 w 480"/>
                  <a:gd name="T47" fmla="*/ 187 h 188"/>
                  <a:gd name="T48" fmla="*/ 16 w 480"/>
                  <a:gd name="T49" fmla="*/ 171 h 188"/>
                  <a:gd name="T50" fmla="*/ 16 w 480"/>
                  <a:gd name="T51" fmla="*/ 171 h 188"/>
                  <a:gd name="T52" fmla="*/ 0 w 480"/>
                  <a:gd name="T53" fmla="*/ 131 h 188"/>
                  <a:gd name="T54" fmla="*/ 0 w 480"/>
                  <a:gd name="T55" fmla="*/ 56 h 188"/>
                  <a:gd name="T56" fmla="*/ 0 w 480"/>
                  <a:gd name="T57" fmla="*/ 56 h 188"/>
                  <a:gd name="T58" fmla="*/ 16 w 480"/>
                  <a:gd name="T59" fmla="*/ 17 h 188"/>
                  <a:gd name="T60" fmla="*/ 16 w 480"/>
                  <a:gd name="T61" fmla="*/ 17 h 188"/>
                  <a:gd name="T62" fmla="*/ 56 w 480"/>
                  <a:gd name="T63" fmla="*/ 0 h 188"/>
                  <a:gd name="T64" fmla="*/ 423 w 480"/>
                  <a:gd name="T65" fmla="*/ 0 h 188"/>
                  <a:gd name="T66" fmla="*/ 423 w 480"/>
                  <a:gd name="T67" fmla="*/ 0 h 188"/>
                  <a:gd name="T68" fmla="*/ 463 w 480"/>
                  <a:gd name="T69" fmla="*/ 17 h 188"/>
                  <a:gd name="T70" fmla="*/ 463 w 480"/>
                  <a:gd name="T71" fmla="*/ 17 h 188"/>
                  <a:gd name="T72" fmla="*/ 479 w 480"/>
                  <a:gd name="T73" fmla="*/ 56 h 188"/>
                  <a:gd name="T74" fmla="*/ 479 w 480"/>
                  <a:gd name="T75" fmla="*/ 131 h 188"/>
                  <a:gd name="T76" fmla="*/ 479 w 480"/>
                  <a:gd name="T77" fmla="*/ 131 h 188"/>
                  <a:gd name="T78" fmla="*/ 463 w 480"/>
                  <a:gd name="T79" fmla="*/ 171 h 188"/>
                  <a:gd name="T80" fmla="*/ 463 w 480"/>
                  <a:gd name="T81" fmla="*/ 171 h 188"/>
                  <a:gd name="T82" fmla="*/ 423 w 480"/>
                  <a:gd name="T83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0" h="188">
                    <a:moveTo>
                      <a:pt x="56" y="20"/>
                    </a:moveTo>
                    <a:lnTo>
                      <a:pt x="56" y="20"/>
                    </a:lnTo>
                    <a:cubicBezTo>
                      <a:pt x="46" y="20"/>
                      <a:pt x="37" y="24"/>
                      <a:pt x="30" y="31"/>
                    </a:cubicBezTo>
                    <a:lnTo>
                      <a:pt x="30" y="31"/>
                    </a:lnTo>
                    <a:cubicBezTo>
                      <a:pt x="24" y="38"/>
                      <a:pt x="20" y="46"/>
                      <a:pt x="20" y="56"/>
                    </a:cubicBezTo>
                    <a:lnTo>
                      <a:pt x="20" y="131"/>
                    </a:lnTo>
                    <a:lnTo>
                      <a:pt x="20" y="131"/>
                    </a:lnTo>
                    <a:cubicBezTo>
                      <a:pt x="20" y="141"/>
                      <a:pt x="24" y="149"/>
                      <a:pt x="30" y="156"/>
                    </a:cubicBezTo>
                    <a:lnTo>
                      <a:pt x="30" y="156"/>
                    </a:lnTo>
                    <a:cubicBezTo>
                      <a:pt x="37" y="163"/>
                      <a:pt x="46" y="166"/>
                      <a:pt x="56" y="166"/>
                    </a:cubicBezTo>
                    <a:lnTo>
                      <a:pt x="423" y="166"/>
                    </a:lnTo>
                    <a:lnTo>
                      <a:pt x="423" y="166"/>
                    </a:lnTo>
                    <a:cubicBezTo>
                      <a:pt x="432" y="166"/>
                      <a:pt x="441" y="163"/>
                      <a:pt x="448" y="156"/>
                    </a:cubicBezTo>
                    <a:lnTo>
                      <a:pt x="448" y="156"/>
                    </a:lnTo>
                    <a:cubicBezTo>
                      <a:pt x="455" y="149"/>
                      <a:pt x="458" y="141"/>
                      <a:pt x="458" y="131"/>
                    </a:cubicBezTo>
                    <a:lnTo>
                      <a:pt x="458" y="56"/>
                    </a:lnTo>
                    <a:lnTo>
                      <a:pt x="458" y="56"/>
                    </a:lnTo>
                    <a:cubicBezTo>
                      <a:pt x="458" y="46"/>
                      <a:pt x="455" y="38"/>
                      <a:pt x="448" y="31"/>
                    </a:cubicBezTo>
                    <a:lnTo>
                      <a:pt x="448" y="31"/>
                    </a:lnTo>
                    <a:cubicBezTo>
                      <a:pt x="441" y="24"/>
                      <a:pt x="432" y="20"/>
                      <a:pt x="423" y="20"/>
                    </a:cubicBezTo>
                    <a:lnTo>
                      <a:pt x="56" y="20"/>
                    </a:lnTo>
                    <a:close/>
                    <a:moveTo>
                      <a:pt x="423" y="187"/>
                    </a:moveTo>
                    <a:lnTo>
                      <a:pt x="56" y="187"/>
                    </a:lnTo>
                    <a:lnTo>
                      <a:pt x="56" y="187"/>
                    </a:lnTo>
                    <a:cubicBezTo>
                      <a:pt x="41" y="187"/>
                      <a:pt x="27" y="181"/>
                      <a:pt x="16" y="171"/>
                    </a:cubicBezTo>
                    <a:lnTo>
                      <a:pt x="16" y="171"/>
                    </a:lnTo>
                    <a:cubicBezTo>
                      <a:pt x="6" y="160"/>
                      <a:pt x="0" y="146"/>
                      <a:pt x="0" y="131"/>
                    </a:cubicBezTo>
                    <a:lnTo>
                      <a:pt x="0" y="56"/>
                    </a:lnTo>
                    <a:lnTo>
                      <a:pt x="0" y="56"/>
                    </a:lnTo>
                    <a:cubicBezTo>
                      <a:pt x="0" y="41"/>
                      <a:pt x="6" y="27"/>
                      <a:pt x="16" y="17"/>
                    </a:cubicBezTo>
                    <a:lnTo>
                      <a:pt x="16" y="17"/>
                    </a:lnTo>
                    <a:cubicBezTo>
                      <a:pt x="27" y="6"/>
                      <a:pt x="41" y="0"/>
                      <a:pt x="56" y="0"/>
                    </a:cubicBezTo>
                    <a:lnTo>
                      <a:pt x="423" y="0"/>
                    </a:lnTo>
                    <a:lnTo>
                      <a:pt x="423" y="0"/>
                    </a:lnTo>
                    <a:cubicBezTo>
                      <a:pt x="437" y="0"/>
                      <a:pt x="452" y="6"/>
                      <a:pt x="463" y="17"/>
                    </a:cubicBezTo>
                    <a:lnTo>
                      <a:pt x="463" y="17"/>
                    </a:lnTo>
                    <a:cubicBezTo>
                      <a:pt x="473" y="27"/>
                      <a:pt x="479" y="41"/>
                      <a:pt x="479" y="56"/>
                    </a:cubicBezTo>
                    <a:lnTo>
                      <a:pt x="479" y="131"/>
                    </a:lnTo>
                    <a:lnTo>
                      <a:pt x="479" y="131"/>
                    </a:lnTo>
                    <a:cubicBezTo>
                      <a:pt x="479" y="146"/>
                      <a:pt x="473" y="160"/>
                      <a:pt x="463" y="171"/>
                    </a:cubicBezTo>
                    <a:lnTo>
                      <a:pt x="463" y="171"/>
                    </a:lnTo>
                    <a:cubicBezTo>
                      <a:pt x="452" y="181"/>
                      <a:pt x="437" y="187"/>
                      <a:pt x="423" y="1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180">
                <a:extLst>
                  <a:ext uri="{FF2B5EF4-FFF2-40B4-BE49-F238E27FC236}">
                    <a16:creationId xmlns:a16="http://schemas.microsoft.com/office/drawing/2014/main" id="{B7F548DB-822D-4D3D-8245-A7ADC9B18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8069" y="7238139"/>
                <a:ext cx="1578738" cy="1128778"/>
              </a:xfrm>
              <a:custGeom>
                <a:avLst/>
                <a:gdLst>
                  <a:gd name="T0" fmla="*/ 1639 w 1795"/>
                  <a:gd name="T1" fmla="*/ 0 h 1282"/>
                  <a:gd name="T2" fmla="*/ 898 w 1795"/>
                  <a:gd name="T3" fmla="*/ 0 h 1282"/>
                  <a:gd name="T4" fmla="*/ 155 w 1795"/>
                  <a:gd name="T5" fmla="*/ 0 h 1282"/>
                  <a:gd name="T6" fmla="*/ 155 w 1795"/>
                  <a:gd name="T7" fmla="*/ 0 h 1282"/>
                  <a:gd name="T8" fmla="*/ 45 w 1795"/>
                  <a:gd name="T9" fmla="*/ 45 h 1282"/>
                  <a:gd name="T10" fmla="*/ 45 w 1795"/>
                  <a:gd name="T11" fmla="*/ 45 h 1282"/>
                  <a:gd name="T12" fmla="*/ 0 w 1795"/>
                  <a:gd name="T13" fmla="*/ 155 h 1282"/>
                  <a:gd name="T14" fmla="*/ 0 w 1795"/>
                  <a:gd name="T15" fmla="*/ 718 h 1282"/>
                  <a:gd name="T16" fmla="*/ 0 w 1795"/>
                  <a:gd name="T17" fmla="*/ 1281 h 1282"/>
                  <a:gd name="T18" fmla="*/ 898 w 1795"/>
                  <a:gd name="T19" fmla="*/ 1281 h 1282"/>
                  <a:gd name="T20" fmla="*/ 1794 w 1795"/>
                  <a:gd name="T21" fmla="*/ 1281 h 1282"/>
                  <a:gd name="T22" fmla="*/ 1794 w 1795"/>
                  <a:gd name="T23" fmla="*/ 718 h 1282"/>
                  <a:gd name="T24" fmla="*/ 1794 w 1795"/>
                  <a:gd name="T25" fmla="*/ 155 h 1282"/>
                  <a:gd name="T26" fmla="*/ 1794 w 1795"/>
                  <a:gd name="T27" fmla="*/ 155 h 1282"/>
                  <a:gd name="T28" fmla="*/ 1749 w 1795"/>
                  <a:gd name="T29" fmla="*/ 45 h 1282"/>
                  <a:gd name="T30" fmla="*/ 1749 w 1795"/>
                  <a:gd name="T31" fmla="*/ 45 h 1282"/>
                  <a:gd name="T32" fmla="*/ 1639 w 1795"/>
                  <a:gd name="T33" fmla="*/ 0 h 1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5" h="1282">
                    <a:moveTo>
                      <a:pt x="1639" y="0"/>
                    </a:moveTo>
                    <a:lnTo>
                      <a:pt x="898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12" y="0"/>
                      <a:pt x="74" y="18"/>
                      <a:pt x="45" y="45"/>
                    </a:cubicBezTo>
                    <a:lnTo>
                      <a:pt x="45" y="45"/>
                    </a:lnTo>
                    <a:cubicBezTo>
                      <a:pt x="18" y="74"/>
                      <a:pt x="0" y="112"/>
                      <a:pt x="0" y="155"/>
                    </a:cubicBezTo>
                    <a:lnTo>
                      <a:pt x="0" y="718"/>
                    </a:lnTo>
                    <a:lnTo>
                      <a:pt x="0" y="1281"/>
                    </a:lnTo>
                    <a:lnTo>
                      <a:pt x="898" y="1281"/>
                    </a:lnTo>
                    <a:lnTo>
                      <a:pt x="1794" y="1281"/>
                    </a:lnTo>
                    <a:lnTo>
                      <a:pt x="1794" y="718"/>
                    </a:lnTo>
                    <a:lnTo>
                      <a:pt x="1794" y="155"/>
                    </a:lnTo>
                    <a:lnTo>
                      <a:pt x="1794" y="155"/>
                    </a:lnTo>
                    <a:cubicBezTo>
                      <a:pt x="1794" y="112"/>
                      <a:pt x="1777" y="74"/>
                      <a:pt x="1749" y="45"/>
                    </a:cubicBezTo>
                    <a:lnTo>
                      <a:pt x="1749" y="45"/>
                    </a:lnTo>
                    <a:cubicBezTo>
                      <a:pt x="1721" y="18"/>
                      <a:pt x="1683" y="0"/>
                      <a:pt x="163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181">
                <a:extLst>
                  <a:ext uri="{FF2B5EF4-FFF2-40B4-BE49-F238E27FC236}">
                    <a16:creationId xmlns:a16="http://schemas.microsoft.com/office/drawing/2014/main" id="{519ED070-F604-4128-888A-6D34154B4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6434" y="7230381"/>
                <a:ext cx="1598131" cy="1144294"/>
              </a:xfrm>
              <a:custGeom>
                <a:avLst/>
                <a:gdLst>
                  <a:gd name="T0" fmla="*/ 21 w 1816"/>
                  <a:gd name="T1" fmla="*/ 1280 h 1302"/>
                  <a:gd name="T2" fmla="*/ 1795 w 1816"/>
                  <a:gd name="T3" fmla="*/ 1280 h 1302"/>
                  <a:gd name="T4" fmla="*/ 1795 w 1816"/>
                  <a:gd name="T5" fmla="*/ 165 h 1302"/>
                  <a:gd name="T6" fmla="*/ 1795 w 1816"/>
                  <a:gd name="T7" fmla="*/ 165 h 1302"/>
                  <a:gd name="T8" fmla="*/ 1752 w 1816"/>
                  <a:gd name="T9" fmla="*/ 63 h 1302"/>
                  <a:gd name="T10" fmla="*/ 1752 w 1816"/>
                  <a:gd name="T11" fmla="*/ 63 h 1302"/>
                  <a:gd name="T12" fmla="*/ 1649 w 1816"/>
                  <a:gd name="T13" fmla="*/ 21 h 1302"/>
                  <a:gd name="T14" fmla="*/ 165 w 1816"/>
                  <a:gd name="T15" fmla="*/ 21 h 1302"/>
                  <a:gd name="T16" fmla="*/ 165 w 1816"/>
                  <a:gd name="T17" fmla="*/ 21 h 1302"/>
                  <a:gd name="T18" fmla="*/ 63 w 1816"/>
                  <a:gd name="T19" fmla="*/ 63 h 1302"/>
                  <a:gd name="T20" fmla="*/ 63 w 1816"/>
                  <a:gd name="T21" fmla="*/ 63 h 1302"/>
                  <a:gd name="T22" fmla="*/ 21 w 1816"/>
                  <a:gd name="T23" fmla="*/ 165 h 1302"/>
                  <a:gd name="T24" fmla="*/ 21 w 1816"/>
                  <a:gd name="T25" fmla="*/ 1280 h 1302"/>
                  <a:gd name="T26" fmla="*/ 1815 w 1816"/>
                  <a:gd name="T27" fmla="*/ 1301 h 1302"/>
                  <a:gd name="T28" fmla="*/ 0 w 1816"/>
                  <a:gd name="T29" fmla="*/ 1301 h 1302"/>
                  <a:gd name="T30" fmla="*/ 0 w 1816"/>
                  <a:gd name="T31" fmla="*/ 165 h 1302"/>
                  <a:gd name="T32" fmla="*/ 0 w 1816"/>
                  <a:gd name="T33" fmla="*/ 165 h 1302"/>
                  <a:gd name="T34" fmla="*/ 48 w 1816"/>
                  <a:gd name="T35" fmla="*/ 48 h 1302"/>
                  <a:gd name="T36" fmla="*/ 48 w 1816"/>
                  <a:gd name="T37" fmla="*/ 48 h 1302"/>
                  <a:gd name="T38" fmla="*/ 165 w 1816"/>
                  <a:gd name="T39" fmla="*/ 0 h 1302"/>
                  <a:gd name="T40" fmla="*/ 1649 w 1816"/>
                  <a:gd name="T41" fmla="*/ 0 h 1302"/>
                  <a:gd name="T42" fmla="*/ 1649 w 1816"/>
                  <a:gd name="T43" fmla="*/ 0 h 1302"/>
                  <a:gd name="T44" fmla="*/ 1766 w 1816"/>
                  <a:gd name="T45" fmla="*/ 48 h 1302"/>
                  <a:gd name="T46" fmla="*/ 1766 w 1816"/>
                  <a:gd name="T47" fmla="*/ 48 h 1302"/>
                  <a:gd name="T48" fmla="*/ 1815 w 1816"/>
                  <a:gd name="T49" fmla="*/ 165 h 1302"/>
                  <a:gd name="T50" fmla="*/ 1815 w 1816"/>
                  <a:gd name="T51" fmla="*/ 1301 h 1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16" h="1302">
                    <a:moveTo>
                      <a:pt x="21" y="1280"/>
                    </a:moveTo>
                    <a:lnTo>
                      <a:pt x="1795" y="1280"/>
                    </a:lnTo>
                    <a:lnTo>
                      <a:pt x="1795" y="165"/>
                    </a:lnTo>
                    <a:lnTo>
                      <a:pt x="1795" y="165"/>
                    </a:lnTo>
                    <a:cubicBezTo>
                      <a:pt x="1795" y="127"/>
                      <a:pt x="1779" y="90"/>
                      <a:pt x="1752" y="63"/>
                    </a:cubicBezTo>
                    <a:lnTo>
                      <a:pt x="1752" y="63"/>
                    </a:lnTo>
                    <a:cubicBezTo>
                      <a:pt x="1725" y="36"/>
                      <a:pt x="1688" y="21"/>
                      <a:pt x="1649" y="21"/>
                    </a:cubicBezTo>
                    <a:lnTo>
                      <a:pt x="165" y="21"/>
                    </a:lnTo>
                    <a:lnTo>
                      <a:pt x="165" y="21"/>
                    </a:lnTo>
                    <a:cubicBezTo>
                      <a:pt x="127" y="21"/>
                      <a:pt x="90" y="36"/>
                      <a:pt x="63" y="63"/>
                    </a:cubicBezTo>
                    <a:lnTo>
                      <a:pt x="63" y="63"/>
                    </a:lnTo>
                    <a:cubicBezTo>
                      <a:pt x="36" y="90"/>
                      <a:pt x="21" y="127"/>
                      <a:pt x="21" y="165"/>
                    </a:cubicBezTo>
                    <a:lnTo>
                      <a:pt x="21" y="1280"/>
                    </a:lnTo>
                    <a:close/>
                    <a:moveTo>
                      <a:pt x="1815" y="1301"/>
                    </a:moveTo>
                    <a:lnTo>
                      <a:pt x="0" y="1301"/>
                    </a:lnTo>
                    <a:lnTo>
                      <a:pt x="0" y="165"/>
                    </a:lnTo>
                    <a:lnTo>
                      <a:pt x="0" y="165"/>
                    </a:lnTo>
                    <a:cubicBezTo>
                      <a:pt x="0" y="121"/>
                      <a:pt x="17" y="80"/>
                      <a:pt x="48" y="48"/>
                    </a:cubicBezTo>
                    <a:lnTo>
                      <a:pt x="48" y="48"/>
                    </a:lnTo>
                    <a:cubicBezTo>
                      <a:pt x="80" y="17"/>
                      <a:pt x="121" y="0"/>
                      <a:pt x="165" y="0"/>
                    </a:cubicBezTo>
                    <a:lnTo>
                      <a:pt x="1649" y="0"/>
                    </a:lnTo>
                    <a:lnTo>
                      <a:pt x="1649" y="0"/>
                    </a:lnTo>
                    <a:cubicBezTo>
                      <a:pt x="1694" y="0"/>
                      <a:pt x="1735" y="17"/>
                      <a:pt x="1766" y="48"/>
                    </a:cubicBezTo>
                    <a:lnTo>
                      <a:pt x="1766" y="48"/>
                    </a:lnTo>
                    <a:cubicBezTo>
                      <a:pt x="1797" y="80"/>
                      <a:pt x="1815" y="121"/>
                      <a:pt x="1815" y="165"/>
                    </a:cubicBezTo>
                    <a:lnTo>
                      <a:pt x="1815" y="130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182">
                <a:extLst>
                  <a:ext uri="{FF2B5EF4-FFF2-40B4-BE49-F238E27FC236}">
                    <a16:creationId xmlns:a16="http://schemas.microsoft.com/office/drawing/2014/main" id="{5EDD6973-26AB-4B8D-BE38-B2917C26F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8743" y="7676463"/>
                <a:ext cx="1249025" cy="473233"/>
              </a:xfrm>
              <a:custGeom>
                <a:avLst/>
                <a:gdLst>
                  <a:gd name="T0" fmla="*/ 21 w 1421"/>
                  <a:gd name="T1" fmla="*/ 518 h 540"/>
                  <a:gd name="T2" fmla="*/ 1400 w 1421"/>
                  <a:gd name="T3" fmla="*/ 518 h 540"/>
                  <a:gd name="T4" fmla="*/ 1400 w 1421"/>
                  <a:gd name="T5" fmla="*/ 52 h 540"/>
                  <a:gd name="T6" fmla="*/ 1400 w 1421"/>
                  <a:gd name="T7" fmla="*/ 52 h 540"/>
                  <a:gd name="T8" fmla="*/ 826 w 1421"/>
                  <a:gd name="T9" fmla="*/ 248 h 540"/>
                  <a:gd name="T10" fmla="*/ 822 w 1421"/>
                  <a:gd name="T11" fmla="*/ 255 h 540"/>
                  <a:gd name="T12" fmla="*/ 815 w 1421"/>
                  <a:gd name="T13" fmla="*/ 252 h 540"/>
                  <a:gd name="T14" fmla="*/ 815 w 1421"/>
                  <a:gd name="T15" fmla="*/ 252 h 540"/>
                  <a:gd name="T16" fmla="*/ 21 w 1421"/>
                  <a:gd name="T17" fmla="*/ 432 h 540"/>
                  <a:gd name="T18" fmla="*/ 21 w 1421"/>
                  <a:gd name="T19" fmla="*/ 518 h 540"/>
                  <a:gd name="T20" fmla="*/ 1420 w 1421"/>
                  <a:gd name="T21" fmla="*/ 539 h 540"/>
                  <a:gd name="T22" fmla="*/ 0 w 1421"/>
                  <a:gd name="T23" fmla="*/ 539 h 540"/>
                  <a:gd name="T24" fmla="*/ 0 w 1421"/>
                  <a:gd name="T25" fmla="*/ 421 h 540"/>
                  <a:gd name="T26" fmla="*/ 4 w 1421"/>
                  <a:gd name="T27" fmla="*/ 419 h 540"/>
                  <a:gd name="T28" fmla="*/ 4 w 1421"/>
                  <a:gd name="T29" fmla="*/ 419 h 540"/>
                  <a:gd name="T30" fmla="*/ 576 w 1421"/>
                  <a:gd name="T31" fmla="*/ 200 h 540"/>
                  <a:gd name="T32" fmla="*/ 576 w 1421"/>
                  <a:gd name="T33" fmla="*/ 200 h 540"/>
                  <a:gd name="T34" fmla="*/ 816 w 1421"/>
                  <a:gd name="T35" fmla="*/ 230 h 540"/>
                  <a:gd name="T36" fmla="*/ 816 w 1421"/>
                  <a:gd name="T37" fmla="*/ 230 h 540"/>
                  <a:gd name="T38" fmla="*/ 1411 w 1421"/>
                  <a:gd name="T39" fmla="*/ 34 h 540"/>
                  <a:gd name="T40" fmla="*/ 1420 w 1421"/>
                  <a:gd name="T41" fmla="*/ 34 h 540"/>
                  <a:gd name="T42" fmla="*/ 1420 w 1421"/>
                  <a:gd name="T43" fmla="*/ 539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21" h="540">
                    <a:moveTo>
                      <a:pt x="21" y="518"/>
                    </a:moveTo>
                    <a:lnTo>
                      <a:pt x="1400" y="518"/>
                    </a:lnTo>
                    <a:lnTo>
                      <a:pt x="1400" y="52"/>
                    </a:lnTo>
                    <a:lnTo>
                      <a:pt x="1400" y="52"/>
                    </a:lnTo>
                    <a:cubicBezTo>
                      <a:pt x="1285" y="36"/>
                      <a:pt x="1016" y="27"/>
                      <a:pt x="826" y="248"/>
                    </a:cubicBezTo>
                    <a:lnTo>
                      <a:pt x="822" y="255"/>
                    </a:lnTo>
                    <a:lnTo>
                      <a:pt x="815" y="252"/>
                    </a:lnTo>
                    <a:lnTo>
                      <a:pt x="815" y="252"/>
                    </a:lnTo>
                    <a:cubicBezTo>
                      <a:pt x="812" y="250"/>
                      <a:pt x="441" y="111"/>
                      <a:pt x="21" y="432"/>
                    </a:cubicBezTo>
                    <a:lnTo>
                      <a:pt x="21" y="518"/>
                    </a:lnTo>
                    <a:close/>
                    <a:moveTo>
                      <a:pt x="1420" y="539"/>
                    </a:moveTo>
                    <a:lnTo>
                      <a:pt x="0" y="539"/>
                    </a:lnTo>
                    <a:lnTo>
                      <a:pt x="0" y="421"/>
                    </a:lnTo>
                    <a:lnTo>
                      <a:pt x="4" y="419"/>
                    </a:lnTo>
                    <a:lnTo>
                      <a:pt x="4" y="419"/>
                    </a:lnTo>
                    <a:cubicBezTo>
                      <a:pt x="230" y="246"/>
                      <a:pt x="440" y="204"/>
                      <a:pt x="576" y="200"/>
                    </a:cubicBezTo>
                    <a:lnTo>
                      <a:pt x="576" y="200"/>
                    </a:lnTo>
                    <a:cubicBezTo>
                      <a:pt x="704" y="196"/>
                      <a:pt x="792" y="221"/>
                      <a:pt x="816" y="230"/>
                    </a:cubicBezTo>
                    <a:lnTo>
                      <a:pt x="816" y="230"/>
                    </a:lnTo>
                    <a:cubicBezTo>
                      <a:pt x="1017" y="0"/>
                      <a:pt x="1299" y="16"/>
                      <a:pt x="1411" y="34"/>
                    </a:cubicBezTo>
                    <a:lnTo>
                      <a:pt x="1420" y="34"/>
                    </a:lnTo>
                    <a:lnTo>
                      <a:pt x="1420" y="53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183">
                <a:extLst>
                  <a:ext uri="{FF2B5EF4-FFF2-40B4-BE49-F238E27FC236}">
                    <a16:creationId xmlns:a16="http://schemas.microsoft.com/office/drawing/2014/main" id="{FAC8E6AB-3B8F-46B8-BCD9-590C7F280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6501" y="7397178"/>
                <a:ext cx="1233509" cy="655543"/>
              </a:xfrm>
              <a:custGeom>
                <a:avLst/>
                <a:gdLst>
                  <a:gd name="T0" fmla="*/ 809 w 1401"/>
                  <a:gd name="T1" fmla="*/ 559 h 745"/>
                  <a:gd name="T2" fmla="*/ 809 w 1401"/>
                  <a:gd name="T3" fmla="*/ 559 h 745"/>
                  <a:gd name="T4" fmla="*/ 1400 w 1401"/>
                  <a:gd name="T5" fmla="*/ 360 h 745"/>
                  <a:gd name="T6" fmla="*/ 1400 w 1401"/>
                  <a:gd name="T7" fmla="*/ 0 h 745"/>
                  <a:gd name="T8" fmla="*/ 0 w 1401"/>
                  <a:gd name="T9" fmla="*/ 0 h 745"/>
                  <a:gd name="T10" fmla="*/ 0 w 1401"/>
                  <a:gd name="T11" fmla="*/ 744 h 745"/>
                  <a:gd name="T12" fmla="*/ 0 w 1401"/>
                  <a:gd name="T13" fmla="*/ 744 h 745"/>
                  <a:gd name="T14" fmla="*/ 809 w 1401"/>
                  <a:gd name="T15" fmla="*/ 559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1" h="745">
                    <a:moveTo>
                      <a:pt x="809" y="559"/>
                    </a:moveTo>
                    <a:lnTo>
                      <a:pt x="809" y="559"/>
                    </a:lnTo>
                    <a:cubicBezTo>
                      <a:pt x="1006" y="329"/>
                      <a:pt x="1285" y="343"/>
                      <a:pt x="1400" y="360"/>
                    </a:cubicBezTo>
                    <a:lnTo>
                      <a:pt x="1400" y="0"/>
                    </a:lnTo>
                    <a:lnTo>
                      <a:pt x="0" y="0"/>
                    </a:lnTo>
                    <a:lnTo>
                      <a:pt x="0" y="744"/>
                    </a:lnTo>
                    <a:lnTo>
                      <a:pt x="0" y="744"/>
                    </a:lnTo>
                    <a:cubicBezTo>
                      <a:pt x="433" y="412"/>
                      <a:pt x="809" y="559"/>
                      <a:pt x="809" y="55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184">
                <a:extLst>
                  <a:ext uri="{FF2B5EF4-FFF2-40B4-BE49-F238E27FC236}">
                    <a16:creationId xmlns:a16="http://schemas.microsoft.com/office/drawing/2014/main" id="{2632D11D-4AB8-41C9-A73D-3D6DE6DB7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8743" y="7385539"/>
                <a:ext cx="1249025" cy="682697"/>
              </a:xfrm>
              <a:custGeom>
                <a:avLst/>
                <a:gdLst>
                  <a:gd name="T0" fmla="*/ 21 w 1421"/>
                  <a:gd name="T1" fmla="*/ 21 h 777"/>
                  <a:gd name="T2" fmla="*/ 21 w 1421"/>
                  <a:gd name="T3" fmla="*/ 735 h 777"/>
                  <a:gd name="T4" fmla="*/ 21 w 1421"/>
                  <a:gd name="T5" fmla="*/ 735 h 777"/>
                  <a:gd name="T6" fmla="*/ 576 w 1421"/>
                  <a:gd name="T7" fmla="*/ 528 h 777"/>
                  <a:gd name="T8" fmla="*/ 576 w 1421"/>
                  <a:gd name="T9" fmla="*/ 528 h 777"/>
                  <a:gd name="T10" fmla="*/ 816 w 1421"/>
                  <a:gd name="T11" fmla="*/ 558 h 777"/>
                  <a:gd name="T12" fmla="*/ 816 w 1421"/>
                  <a:gd name="T13" fmla="*/ 558 h 777"/>
                  <a:gd name="T14" fmla="*/ 1400 w 1421"/>
                  <a:gd name="T15" fmla="*/ 360 h 777"/>
                  <a:gd name="T16" fmla="*/ 1400 w 1421"/>
                  <a:gd name="T17" fmla="*/ 21 h 777"/>
                  <a:gd name="T18" fmla="*/ 21 w 1421"/>
                  <a:gd name="T19" fmla="*/ 21 h 777"/>
                  <a:gd name="T20" fmla="*/ 0 w 1421"/>
                  <a:gd name="T21" fmla="*/ 776 h 777"/>
                  <a:gd name="T22" fmla="*/ 0 w 1421"/>
                  <a:gd name="T23" fmla="*/ 0 h 777"/>
                  <a:gd name="T24" fmla="*/ 1420 w 1421"/>
                  <a:gd name="T25" fmla="*/ 0 h 777"/>
                  <a:gd name="T26" fmla="*/ 1420 w 1421"/>
                  <a:gd name="T27" fmla="*/ 383 h 777"/>
                  <a:gd name="T28" fmla="*/ 1408 w 1421"/>
                  <a:gd name="T29" fmla="*/ 381 h 777"/>
                  <a:gd name="T30" fmla="*/ 1408 w 1421"/>
                  <a:gd name="T31" fmla="*/ 381 h 777"/>
                  <a:gd name="T32" fmla="*/ 826 w 1421"/>
                  <a:gd name="T33" fmla="*/ 576 h 777"/>
                  <a:gd name="T34" fmla="*/ 822 w 1421"/>
                  <a:gd name="T35" fmla="*/ 583 h 777"/>
                  <a:gd name="T36" fmla="*/ 815 w 1421"/>
                  <a:gd name="T37" fmla="*/ 579 h 777"/>
                  <a:gd name="T38" fmla="*/ 815 w 1421"/>
                  <a:gd name="T39" fmla="*/ 579 h 777"/>
                  <a:gd name="T40" fmla="*/ 17 w 1421"/>
                  <a:gd name="T41" fmla="*/ 763 h 777"/>
                  <a:gd name="T42" fmla="*/ 0 w 1421"/>
                  <a:gd name="T43" fmla="*/ 776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21" h="777">
                    <a:moveTo>
                      <a:pt x="21" y="21"/>
                    </a:moveTo>
                    <a:lnTo>
                      <a:pt x="21" y="735"/>
                    </a:lnTo>
                    <a:lnTo>
                      <a:pt x="21" y="735"/>
                    </a:lnTo>
                    <a:cubicBezTo>
                      <a:pt x="240" y="572"/>
                      <a:pt x="443" y="532"/>
                      <a:pt x="576" y="528"/>
                    </a:cubicBezTo>
                    <a:lnTo>
                      <a:pt x="576" y="528"/>
                    </a:lnTo>
                    <a:cubicBezTo>
                      <a:pt x="704" y="524"/>
                      <a:pt x="792" y="549"/>
                      <a:pt x="816" y="558"/>
                    </a:cubicBezTo>
                    <a:lnTo>
                      <a:pt x="816" y="558"/>
                    </a:lnTo>
                    <a:cubicBezTo>
                      <a:pt x="1010" y="336"/>
                      <a:pt x="1280" y="343"/>
                      <a:pt x="1400" y="360"/>
                    </a:cubicBezTo>
                    <a:lnTo>
                      <a:pt x="1400" y="21"/>
                    </a:lnTo>
                    <a:lnTo>
                      <a:pt x="21" y="21"/>
                    </a:lnTo>
                    <a:close/>
                    <a:moveTo>
                      <a:pt x="0" y="776"/>
                    </a:moveTo>
                    <a:lnTo>
                      <a:pt x="0" y="0"/>
                    </a:lnTo>
                    <a:lnTo>
                      <a:pt x="1420" y="0"/>
                    </a:lnTo>
                    <a:lnTo>
                      <a:pt x="1420" y="383"/>
                    </a:lnTo>
                    <a:lnTo>
                      <a:pt x="1408" y="381"/>
                    </a:lnTo>
                    <a:lnTo>
                      <a:pt x="1408" y="381"/>
                    </a:lnTo>
                    <a:cubicBezTo>
                      <a:pt x="1299" y="364"/>
                      <a:pt x="1021" y="349"/>
                      <a:pt x="826" y="576"/>
                    </a:cubicBezTo>
                    <a:lnTo>
                      <a:pt x="822" y="583"/>
                    </a:lnTo>
                    <a:lnTo>
                      <a:pt x="815" y="579"/>
                    </a:lnTo>
                    <a:lnTo>
                      <a:pt x="815" y="579"/>
                    </a:lnTo>
                    <a:cubicBezTo>
                      <a:pt x="812" y="578"/>
                      <a:pt x="439" y="438"/>
                      <a:pt x="17" y="763"/>
                    </a:cubicBezTo>
                    <a:lnTo>
                      <a:pt x="0" y="77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185">
                <a:extLst>
                  <a:ext uri="{FF2B5EF4-FFF2-40B4-BE49-F238E27FC236}">
                    <a16:creationId xmlns:a16="http://schemas.microsoft.com/office/drawing/2014/main" id="{745FC27A-4D4F-4205-BD23-1541BF938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3078" y="7509666"/>
                <a:ext cx="151278" cy="151281"/>
              </a:xfrm>
              <a:custGeom>
                <a:avLst/>
                <a:gdLst>
                  <a:gd name="T0" fmla="*/ 173 w 174"/>
                  <a:gd name="T1" fmla="*/ 87 h 174"/>
                  <a:gd name="T2" fmla="*/ 173 w 174"/>
                  <a:gd name="T3" fmla="*/ 87 h 174"/>
                  <a:gd name="T4" fmla="*/ 86 w 174"/>
                  <a:gd name="T5" fmla="*/ 173 h 174"/>
                  <a:gd name="T6" fmla="*/ 86 w 174"/>
                  <a:gd name="T7" fmla="*/ 173 h 174"/>
                  <a:gd name="T8" fmla="*/ 0 w 174"/>
                  <a:gd name="T9" fmla="*/ 87 h 174"/>
                  <a:gd name="T10" fmla="*/ 0 w 174"/>
                  <a:gd name="T11" fmla="*/ 87 h 174"/>
                  <a:gd name="T12" fmla="*/ 86 w 174"/>
                  <a:gd name="T13" fmla="*/ 0 h 174"/>
                  <a:gd name="T14" fmla="*/ 86 w 174"/>
                  <a:gd name="T15" fmla="*/ 0 h 174"/>
                  <a:gd name="T16" fmla="*/ 173 w 174"/>
                  <a:gd name="T17" fmla="*/ 8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4" h="174">
                    <a:moveTo>
                      <a:pt x="173" y="87"/>
                    </a:moveTo>
                    <a:lnTo>
                      <a:pt x="173" y="87"/>
                    </a:lnTo>
                    <a:cubicBezTo>
                      <a:pt x="173" y="135"/>
                      <a:pt x="134" y="173"/>
                      <a:pt x="86" y="173"/>
                    </a:cubicBezTo>
                    <a:lnTo>
                      <a:pt x="86" y="173"/>
                    </a:lnTo>
                    <a:cubicBezTo>
                      <a:pt x="39" y="173"/>
                      <a:pt x="0" y="135"/>
                      <a:pt x="0" y="87"/>
                    </a:cubicBezTo>
                    <a:lnTo>
                      <a:pt x="0" y="87"/>
                    </a:lnTo>
                    <a:cubicBezTo>
                      <a:pt x="0" y="38"/>
                      <a:pt x="39" y="0"/>
                      <a:pt x="86" y="0"/>
                    </a:cubicBezTo>
                    <a:lnTo>
                      <a:pt x="86" y="0"/>
                    </a:lnTo>
                    <a:cubicBezTo>
                      <a:pt x="134" y="0"/>
                      <a:pt x="173" y="38"/>
                      <a:pt x="173" y="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86">
                <a:extLst>
                  <a:ext uri="{FF2B5EF4-FFF2-40B4-BE49-F238E27FC236}">
                    <a16:creationId xmlns:a16="http://schemas.microsoft.com/office/drawing/2014/main" id="{9E19EC8B-2456-4964-8E3D-02411DA6D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8400" y="7691978"/>
                <a:ext cx="1578735" cy="674939"/>
              </a:xfrm>
              <a:custGeom>
                <a:avLst/>
                <a:gdLst>
                  <a:gd name="T0" fmla="*/ 1639 w 1794"/>
                  <a:gd name="T1" fmla="*/ 0 h 767"/>
                  <a:gd name="T2" fmla="*/ 896 w 1794"/>
                  <a:gd name="T3" fmla="*/ 0 h 767"/>
                  <a:gd name="T4" fmla="*/ 154 w 1794"/>
                  <a:gd name="T5" fmla="*/ 0 h 767"/>
                  <a:gd name="T6" fmla="*/ 154 w 1794"/>
                  <a:gd name="T7" fmla="*/ 0 h 767"/>
                  <a:gd name="T8" fmla="*/ 45 w 1794"/>
                  <a:gd name="T9" fmla="*/ 46 h 767"/>
                  <a:gd name="T10" fmla="*/ 45 w 1794"/>
                  <a:gd name="T11" fmla="*/ 46 h 767"/>
                  <a:gd name="T12" fmla="*/ 0 w 1794"/>
                  <a:gd name="T13" fmla="*/ 155 h 767"/>
                  <a:gd name="T14" fmla="*/ 0 w 1794"/>
                  <a:gd name="T15" fmla="*/ 461 h 767"/>
                  <a:gd name="T16" fmla="*/ 0 w 1794"/>
                  <a:gd name="T17" fmla="*/ 766 h 767"/>
                  <a:gd name="T18" fmla="*/ 896 w 1794"/>
                  <a:gd name="T19" fmla="*/ 766 h 767"/>
                  <a:gd name="T20" fmla="*/ 1793 w 1794"/>
                  <a:gd name="T21" fmla="*/ 766 h 767"/>
                  <a:gd name="T22" fmla="*/ 1793 w 1794"/>
                  <a:gd name="T23" fmla="*/ 461 h 767"/>
                  <a:gd name="T24" fmla="*/ 1793 w 1794"/>
                  <a:gd name="T25" fmla="*/ 155 h 767"/>
                  <a:gd name="T26" fmla="*/ 1793 w 1794"/>
                  <a:gd name="T27" fmla="*/ 155 h 767"/>
                  <a:gd name="T28" fmla="*/ 1747 w 1794"/>
                  <a:gd name="T29" fmla="*/ 46 h 767"/>
                  <a:gd name="T30" fmla="*/ 1747 w 1794"/>
                  <a:gd name="T31" fmla="*/ 46 h 767"/>
                  <a:gd name="T32" fmla="*/ 1639 w 1794"/>
                  <a:gd name="T33" fmla="*/ 0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4" h="767">
                    <a:moveTo>
                      <a:pt x="1639" y="0"/>
                    </a:moveTo>
                    <a:lnTo>
                      <a:pt x="896" y="0"/>
                    </a:lnTo>
                    <a:lnTo>
                      <a:pt x="154" y="0"/>
                    </a:lnTo>
                    <a:lnTo>
                      <a:pt x="154" y="0"/>
                    </a:lnTo>
                    <a:cubicBezTo>
                      <a:pt x="111" y="0"/>
                      <a:pt x="72" y="17"/>
                      <a:pt x="45" y="46"/>
                    </a:cubicBezTo>
                    <a:lnTo>
                      <a:pt x="45" y="46"/>
                    </a:lnTo>
                    <a:cubicBezTo>
                      <a:pt x="17" y="73"/>
                      <a:pt x="0" y="113"/>
                      <a:pt x="0" y="155"/>
                    </a:cubicBezTo>
                    <a:lnTo>
                      <a:pt x="0" y="461"/>
                    </a:lnTo>
                    <a:lnTo>
                      <a:pt x="0" y="766"/>
                    </a:lnTo>
                    <a:lnTo>
                      <a:pt x="896" y="766"/>
                    </a:lnTo>
                    <a:lnTo>
                      <a:pt x="1793" y="766"/>
                    </a:lnTo>
                    <a:lnTo>
                      <a:pt x="1793" y="461"/>
                    </a:lnTo>
                    <a:lnTo>
                      <a:pt x="1793" y="155"/>
                    </a:lnTo>
                    <a:lnTo>
                      <a:pt x="1793" y="155"/>
                    </a:lnTo>
                    <a:cubicBezTo>
                      <a:pt x="1793" y="113"/>
                      <a:pt x="1776" y="73"/>
                      <a:pt x="1747" y="46"/>
                    </a:cubicBezTo>
                    <a:lnTo>
                      <a:pt x="1747" y="46"/>
                    </a:lnTo>
                    <a:cubicBezTo>
                      <a:pt x="1720" y="17"/>
                      <a:pt x="1681" y="0"/>
                      <a:pt x="163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187">
                <a:extLst>
                  <a:ext uri="{FF2B5EF4-FFF2-40B4-BE49-F238E27FC236}">
                    <a16:creationId xmlns:a16="http://schemas.microsoft.com/office/drawing/2014/main" id="{9899FCF3-6D6A-4F4C-ABEB-1A416AE4D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6761" y="7680340"/>
                <a:ext cx="1594254" cy="690455"/>
              </a:xfrm>
              <a:custGeom>
                <a:avLst/>
                <a:gdLst>
                  <a:gd name="T0" fmla="*/ 20 w 1814"/>
                  <a:gd name="T1" fmla="*/ 765 h 787"/>
                  <a:gd name="T2" fmla="*/ 1793 w 1814"/>
                  <a:gd name="T3" fmla="*/ 765 h 787"/>
                  <a:gd name="T4" fmla="*/ 1793 w 1814"/>
                  <a:gd name="T5" fmla="*/ 165 h 787"/>
                  <a:gd name="T6" fmla="*/ 1793 w 1814"/>
                  <a:gd name="T7" fmla="*/ 165 h 787"/>
                  <a:gd name="T8" fmla="*/ 1750 w 1814"/>
                  <a:gd name="T9" fmla="*/ 63 h 787"/>
                  <a:gd name="T10" fmla="*/ 1750 w 1814"/>
                  <a:gd name="T11" fmla="*/ 63 h 787"/>
                  <a:gd name="T12" fmla="*/ 1649 w 1814"/>
                  <a:gd name="T13" fmla="*/ 20 h 787"/>
                  <a:gd name="T14" fmla="*/ 164 w 1814"/>
                  <a:gd name="T15" fmla="*/ 20 h 787"/>
                  <a:gd name="T16" fmla="*/ 164 w 1814"/>
                  <a:gd name="T17" fmla="*/ 20 h 787"/>
                  <a:gd name="T18" fmla="*/ 62 w 1814"/>
                  <a:gd name="T19" fmla="*/ 63 h 787"/>
                  <a:gd name="T20" fmla="*/ 62 w 1814"/>
                  <a:gd name="T21" fmla="*/ 63 h 787"/>
                  <a:gd name="T22" fmla="*/ 20 w 1814"/>
                  <a:gd name="T23" fmla="*/ 165 h 787"/>
                  <a:gd name="T24" fmla="*/ 20 w 1814"/>
                  <a:gd name="T25" fmla="*/ 765 h 787"/>
                  <a:gd name="T26" fmla="*/ 1813 w 1814"/>
                  <a:gd name="T27" fmla="*/ 786 h 787"/>
                  <a:gd name="T28" fmla="*/ 0 w 1814"/>
                  <a:gd name="T29" fmla="*/ 786 h 787"/>
                  <a:gd name="T30" fmla="*/ 0 w 1814"/>
                  <a:gd name="T31" fmla="*/ 165 h 787"/>
                  <a:gd name="T32" fmla="*/ 0 w 1814"/>
                  <a:gd name="T33" fmla="*/ 165 h 787"/>
                  <a:gd name="T34" fmla="*/ 48 w 1814"/>
                  <a:gd name="T35" fmla="*/ 49 h 787"/>
                  <a:gd name="T36" fmla="*/ 48 w 1814"/>
                  <a:gd name="T37" fmla="*/ 49 h 787"/>
                  <a:gd name="T38" fmla="*/ 164 w 1814"/>
                  <a:gd name="T39" fmla="*/ 0 h 787"/>
                  <a:gd name="T40" fmla="*/ 1649 w 1814"/>
                  <a:gd name="T41" fmla="*/ 0 h 787"/>
                  <a:gd name="T42" fmla="*/ 1649 w 1814"/>
                  <a:gd name="T43" fmla="*/ 0 h 787"/>
                  <a:gd name="T44" fmla="*/ 1765 w 1814"/>
                  <a:gd name="T45" fmla="*/ 49 h 787"/>
                  <a:gd name="T46" fmla="*/ 1765 w 1814"/>
                  <a:gd name="T47" fmla="*/ 49 h 787"/>
                  <a:gd name="T48" fmla="*/ 1813 w 1814"/>
                  <a:gd name="T49" fmla="*/ 165 h 787"/>
                  <a:gd name="T50" fmla="*/ 1813 w 1814"/>
                  <a:gd name="T51" fmla="*/ 786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14" h="787">
                    <a:moveTo>
                      <a:pt x="20" y="765"/>
                    </a:moveTo>
                    <a:lnTo>
                      <a:pt x="1793" y="765"/>
                    </a:lnTo>
                    <a:lnTo>
                      <a:pt x="1793" y="165"/>
                    </a:lnTo>
                    <a:lnTo>
                      <a:pt x="1793" y="165"/>
                    </a:lnTo>
                    <a:cubicBezTo>
                      <a:pt x="1793" y="127"/>
                      <a:pt x="1778" y="90"/>
                      <a:pt x="1750" y="63"/>
                    </a:cubicBezTo>
                    <a:lnTo>
                      <a:pt x="1750" y="63"/>
                    </a:lnTo>
                    <a:cubicBezTo>
                      <a:pt x="1723" y="35"/>
                      <a:pt x="1687" y="20"/>
                      <a:pt x="1649" y="20"/>
                    </a:cubicBezTo>
                    <a:lnTo>
                      <a:pt x="164" y="20"/>
                    </a:lnTo>
                    <a:lnTo>
                      <a:pt x="164" y="20"/>
                    </a:lnTo>
                    <a:cubicBezTo>
                      <a:pt x="126" y="20"/>
                      <a:pt x="89" y="35"/>
                      <a:pt x="62" y="63"/>
                    </a:cubicBezTo>
                    <a:lnTo>
                      <a:pt x="62" y="63"/>
                    </a:lnTo>
                    <a:cubicBezTo>
                      <a:pt x="35" y="90"/>
                      <a:pt x="20" y="127"/>
                      <a:pt x="20" y="165"/>
                    </a:cubicBezTo>
                    <a:lnTo>
                      <a:pt x="20" y="765"/>
                    </a:lnTo>
                    <a:close/>
                    <a:moveTo>
                      <a:pt x="1813" y="786"/>
                    </a:moveTo>
                    <a:lnTo>
                      <a:pt x="0" y="786"/>
                    </a:lnTo>
                    <a:lnTo>
                      <a:pt x="0" y="165"/>
                    </a:lnTo>
                    <a:lnTo>
                      <a:pt x="0" y="165"/>
                    </a:lnTo>
                    <a:cubicBezTo>
                      <a:pt x="0" y="121"/>
                      <a:pt x="17" y="80"/>
                      <a:pt x="48" y="49"/>
                    </a:cubicBezTo>
                    <a:lnTo>
                      <a:pt x="48" y="49"/>
                    </a:lnTo>
                    <a:cubicBezTo>
                      <a:pt x="79" y="17"/>
                      <a:pt x="120" y="0"/>
                      <a:pt x="164" y="0"/>
                    </a:cubicBezTo>
                    <a:lnTo>
                      <a:pt x="1649" y="0"/>
                    </a:lnTo>
                    <a:lnTo>
                      <a:pt x="1649" y="0"/>
                    </a:lnTo>
                    <a:cubicBezTo>
                      <a:pt x="1693" y="0"/>
                      <a:pt x="1734" y="17"/>
                      <a:pt x="1765" y="49"/>
                    </a:cubicBezTo>
                    <a:lnTo>
                      <a:pt x="1765" y="49"/>
                    </a:lnTo>
                    <a:cubicBezTo>
                      <a:pt x="1797" y="80"/>
                      <a:pt x="1813" y="121"/>
                      <a:pt x="1813" y="165"/>
                    </a:cubicBezTo>
                    <a:lnTo>
                      <a:pt x="1813" y="7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0C1D2DF-44BA-4DC9-AA81-70C24620D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1742" y="7947990"/>
                <a:ext cx="1143415" cy="200825"/>
              </a:xfrm>
              <a:custGeom>
                <a:avLst/>
                <a:gdLst>
                  <a:gd name="connsiteX0" fmla="*/ 9675 w 1143415"/>
                  <a:gd name="connsiteY0" fmla="*/ 182310 h 200825"/>
                  <a:gd name="connsiteX1" fmla="*/ 1133739 w 1143415"/>
                  <a:gd name="connsiteY1" fmla="*/ 182310 h 200825"/>
                  <a:gd name="connsiteX2" fmla="*/ 1143415 w 1143415"/>
                  <a:gd name="connsiteY2" fmla="*/ 192008 h 200825"/>
                  <a:gd name="connsiteX3" fmla="*/ 1133739 w 1143415"/>
                  <a:gd name="connsiteY3" fmla="*/ 200825 h 200825"/>
                  <a:gd name="connsiteX4" fmla="*/ 9675 w 1143415"/>
                  <a:gd name="connsiteY4" fmla="*/ 200825 h 200825"/>
                  <a:gd name="connsiteX5" fmla="*/ 0 w 1143415"/>
                  <a:gd name="connsiteY5" fmla="*/ 192008 h 200825"/>
                  <a:gd name="connsiteX6" fmla="*/ 9675 w 1143415"/>
                  <a:gd name="connsiteY6" fmla="*/ 182310 h 200825"/>
                  <a:gd name="connsiteX7" fmla="*/ 9675 w 1143415"/>
                  <a:gd name="connsiteY7" fmla="*/ 0 h 200825"/>
                  <a:gd name="connsiteX8" fmla="*/ 1133739 w 1143415"/>
                  <a:gd name="connsiteY8" fmla="*/ 0 h 200825"/>
                  <a:gd name="connsiteX9" fmla="*/ 1143415 w 1143415"/>
                  <a:gd name="connsiteY9" fmla="*/ 8311 h 200825"/>
                  <a:gd name="connsiteX10" fmla="*/ 1133739 w 1143415"/>
                  <a:gd name="connsiteY10" fmla="*/ 18470 h 200825"/>
                  <a:gd name="connsiteX11" fmla="*/ 9675 w 1143415"/>
                  <a:gd name="connsiteY11" fmla="*/ 18470 h 200825"/>
                  <a:gd name="connsiteX12" fmla="*/ 0 w 1143415"/>
                  <a:gd name="connsiteY12" fmla="*/ 8311 h 200825"/>
                  <a:gd name="connsiteX13" fmla="*/ 9675 w 1143415"/>
                  <a:gd name="connsiteY13" fmla="*/ 0 h 20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3415" h="200825">
                    <a:moveTo>
                      <a:pt x="9675" y="182310"/>
                    </a:moveTo>
                    <a:lnTo>
                      <a:pt x="1133739" y="182310"/>
                    </a:lnTo>
                    <a:cubicBezTo>
                      <a:pt x="1139896" y="182310"/>
                      <a:pt x="1143415" y="186718"/>
                      <a:pt x="1143415" y="192008"/>
                    </a:cubicBezTo>
                    <a:cubicBezTo>
                      <a:pt x="1143415" y="196416"/>
                      <a:pt x="1139896" y="200825"/>
                      <a:pt x="1133739" y="200825"/>
                    </a:cubicBezTo>
                    <a:lnTo>
                      <a:pt x="9675" y="200825"/>
                    </a:lnTo>
                    <a:cubicBezTo>
                      <a:pt x="4398" y="200825"/>
                      <a:pt x="0" y="196416"/>
                      <a:pt x="0" y="192008"/>
                    </a:cubicBezTo>
                    <a:cubicBezTo>
                      <a:pt x="0" y="186718"/>
                      <a:pt x="4398" y="182310"/>
                      <a:pt x="9675" y="182310"/>
                    </a:cubicBezTo>
                    <a:close/>
                    <a:moveTo>
                      <a:pt x="9675" y="0"/>
                    </a:moveTo>
                    <a:lnTo>
                      <a:pt x="1133739" y="0"/>
                    </a:lnTo>
                    <a:cubicBezTo>
                      <a:pt x="1139896" y="0"/>
                      <a:pt x="1143415" y="3694"/>
                      <a:pt x="1143415" y="8311"/>
                    </a:cubicBezTo>
                    <a:cubicBezTo>
                      <a:pt x="1143415" y="13853"/>
                      <a:pt x="1139896" y="18470"/>
                      <a:pt x="1133739" y="18470"/>
                    </a:cubicBezTo>
                    <a:lnTo>
                      <a:pt x="9675" y="18470"/>
                    </a:lnTo>
                    <a:cubicBezTo>
                      <a:pt x="4398" y="18470"/>
                      <a:pt x="0" y="13853"/>
                      <a:pt x="0" y="8311"/>
                    </a:cubicBezTo>
                    <a:cubicBezTo>
                      <a:pt x="0" y="3694"/>
                      <a:pt x="4398" y="0"/>
                      <a:pt x="96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492652C4-78B4-4D6D-A0DD-BCFB56043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8294" y="7385539"/>
                <a:ext cx="596481" cy="491748"/>
              </a:xfrm>
              <a:custGeom>
                <a:avLst/>
                <a:gdLst>
                  <a:gd name="connsiteX0" fmla="*/ 8785 w 596481"/>
                  <a:gd name="connsiteY0" fmla="*/ 473233 h 491748"/>
                  <a:gd name="connsiteX1" fmla="*/ 588575 w 596481"/>
                  <a:gd name="connsiteY1" fmla="*/ 473233 h 491748"/>
                  <a:gd name="connsiteX2" fmla="*/ 596481 w 596481"/>
                  <a:gd name="connsiteY2" fmla="*/ 482050 h 491748"/>
                  <a:gd name="connsiteX3" fmla="*/ 588575 w 596481"/>
                  <a:gd name="connsiteY3" fmla="*/ 491748 h 491748"/>
                  <a:gd name="connsiteX4" fmla="*/ 8785 w 596481"/>
                  <a:gd name="connsiteY4" fmla="*/ 491748 h 491748"/>
                  <a:gd name="connsiteX5" fmla="*/ 0 w 596481"/>
                  <a:gd name="connsiteY5" fmla="*/ 482050 h 491748"/>
                  <a:gd name="connsiteX6" fmla="*/ 8785 w 596481"/>
                  <a:gd name="connsiteY6" fmla="*/ 473233 h 491748"/>
                  <a:gd name="connsiteX7" fmla="*/ 8785 w 596481"/>
                  <a:gd name="connsiteY7" fmla="*/ 236618 h 491748"/>
                  <a:gd name="connsiteX8" fmla="*/ 588575 w 596481"/>
                  <a:gd name="connsiteY8" fmla="*/ 236618 h 491748"/>
                  <a:gd name="connsiteX9" fmla="*/ 596481 w 596481"/>
                  <a:gd name="connsiteY9" fmla="*/ 245853 h 491748"/>
                  <a:gd name="connsiteX10" fmla="*/ 588575 w 596481"/>
                  <a:gd name="connsiteY10" fmla="*/ 255088 h 491748"/>
                  <a:gd name="connsiteX11" fmla="*/ 8785 w 596481"/>
                  <a:gd name="connsiteY11" fmla="*/ 255088 h 491748"/>
                  <a:gd name="connsiteX12" fmla="*/ 0 w 596481"/>
                  <a:gd name="connsiteY12" fmla="*/ 245853 h 491748"/>
                  <a:gd name="connsiteX13" fmla="*/ 8785 w 596481"/>
                  <a:gd name="connsiteY13" fmla="*/ 236618 h 491748"/>
                  <a:gd name="connsiteX14" fmla="*/ 8785 w 596481"/>
                  <a:gd name="connsiteY14" fmla="*/ 0 h 491748"/>
                  <a:gd name="connsiteX15" fmla="*/ 588575 w 596481"/>
                  <a:gd name="connsiteY15" fmla="*/ 0 h 491748"/>
                  <a:gd name="connsiteX16" fmla="*/ 596481 w 596481"/>
                  <a:gd name="connsiteY16" fmla="*/ 9698 h 491748"/>
                  <a:gd name="connsiteX17" fmla="*/ 588575 w 596481"/>
                  <a:gd name="connsiteY17" fmla="*/ 18514 h 491748"/>
                  <a:gd name="connsiteX18" fmla="*/ 8785 w 596481"/>
                  <a:gd name="connsiteY18" fmla="*/ 18514 h 491748"/>
                  <a:gd name="connsiteX19" fmla="*/ 0 w 596481"/>
                  <a:gd name="connsiteY19" fmla="*/ 9698 h 491748"/>
                  <a:gd name="connsiteX20" fmla="*/ 8785 w 596481"/>
                  <a:gd name="connsiteY20" fmla="*/ 0 h 49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6481" h="491748">
                    <a:moveTo>
                      <a:pt x="8785" y="473233"/>
                    </a:moveTo>
                    <a:lnTo>
                      <a:pt x="588575" y="473233"/>
                    </a:lnTo>
                    <a:cubicBezTo>
                      <a:pt x="592968" y="473233"/>
                      <a:pt x="596481" y="477641"/>
                      <a:pt x="596481" y="482050"/>
                    </a:cubicBezTo>
                    <a:cubicBezTo>
                      <a:pt x="596481" y="487339"/>
                      <a:pt x="592968" y="491748"/>
                      <a:pt x="588575" y="491748"/>
                    </a:cubicBezTo>
                    <a:lnTo>
                      <a:pt x="8785" y="491748"/>
                    </a:lnTo>
                    <a:cubicBezTo>
                      <a:pt x="4392" y="491748"/>
                      <a:pt x="0" y="487339"/>
                      <a:pt x="0" y="482050"/>
                    </a:cubicBezTo>
                    <a:cubicBezTo>
                      <a:pt x="0" y="477641"/>
                      <a:pt x="4392" y="473233"/>
                      <a:pt x="8785" y="473233"/>
                    </a:cubicBezTo>
                    <a:close/>
                    <a:moveTo>
                      <a:pt x="8785" y="236618"/>
                    </a:moveTo>
                    <a:lnTo>
                      <a:pt x="588575" y="236618"/>
                    </a:lnTo>
                    <a:cubicBezTo>
                      <a:pt x="592968" y="236618"/>
                      <a:pt x="596481" y="240312"/>
                      <a:pt x="596481" y="245853"/>
                    </a:cubicBezTo>
                    <a:cubicBezTo>
                      <a:pt x="596481" y="250471"/>
                      <a:pt x="592968" y="255088"/>
                      <a:pt x="588575" y="255088"/>
                    </a:cubicBezTo>
                    <a:lnTo>
                      <a:pt x="8785" y="255088"/>
                    </a:lnTo>
                    <a:cubicBezTo>
                      <a:pt x="4392" y="255088"/>
                      <a:pt x="0" y="250471"/>
                      <a:pt x="0" y="245853"/>
                    </a:cubicBezTo>
                    <a:cubicBezTo>
                      <a:pt x="0" y="240312"/>
                      <a:pt x="4392" y="236618"/>
                      <a:pt x="8785" y="236618"/>
                    </a:cubicBezTo>
                    <a:close/>
                    <a:moveTo>
                      <a:pt x="8785" y="0"/>
                    </a:moveTo>
                    <a:lnTo>
                      <a:pt x="588575" y="0"/>
                    </a:lnTo>
                    <a:cubicBezTo>
                      <a:pt x="592968" y="0"/>
                      <a:pt x="596481" y="4408"/>
                      <a:pt x="596481" y="9698"/>
                    </a:cubicBezTo>
                    <a:cubicBezTo>
                      <a:pt x="596481" y="14988"/>
                      <a:pt x="592968" y="18514"/>
                      <a:pt x="588575" y="18514"/>
                    </a:cubicBezTo>
                    <a:lnTo>
                      <a:pt x="8785" y="18514"/>
                    </a:lnTo>
                    <a:cubicBezTo>
                      <a:pt x="4392" y="18514"/>
                      <a:pt x="0" y="14988"/>
                      <a:pt x="0" y="9698"/>
                    </a:cubicBezTo>
                    <a:cubicBezTo>
                      <a:pt x="0" y="4408"/>
                      <a:pt x="4392" y="0"/>
                      <a:pt x="87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193">
                <a:extLst>
                  <a:ext uri="{FF2B5EF4-FFF2-40B4-BE49-F238E27FC236}">
                    <a16:creationId xmlns:a16="http://schemas.microsoft.com/office/drawing/2014/main" id="{19FF7D41-A83E-4B82-AEA9-249F902AC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4495" y="4030241"/>
                <a:ext cx="403412" cy="399532"/>
              </a:xfrm>
              <a:custGeom>
                <a:avLst/>
                <a:gdLst>
                  <a:gd name="T0" fmla="*/ 456 w 457"/>
                  <a:gd name="T1" fmla="*/ 228 h 456"/>
                  <a:gd name="T2" fmla="*/ 456 w 457"/>
                  <a:gd name="T3" fmla="*/ 228 h 456"/>
                  <a:gd name="T4" fmla="*/ 228 w 457"/>
                  <a:gd name="T5" fmla="*/ 455 h 456"/>
                  <a:gd name="T6" fmla="*/ 228 w 457"/>
                  <a:gd name="T7" fmla="*/ 455 h 456"/>
                  <a:gd name="T8" fmla="*/ 0 w 457"/>
                  <a:gd name="T9" fmla="*/ 228 h 456"/>
                  <a:gd name="T10" fmla="*/ 0 w 457"/>
                  <a:gd name="T11" fmla="*/ 228 h 456"/>
                  <a:gd name="T12" fmla="*/ 228 w 457"/>
                  <a:gd name="T13" fmla="*/ 0 h 456"/>
                  <a:gd name="T14" fmla="*/ 228 w 457"/>
                  <a:gd name="T15" fmla="*/ 0 h 456"/>
                  <a:gd name="T16" fmla="*/ 456 w 457"/>
                  <a:gd name="T17" fmla="*/ 228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7" h="456">
                    <a:moveTo>
                      <a:pt x="456" y="228"/>
                    </a:moveTo>
                    <a:lnTo>
                      <a:pt x="456" y="228"/>
                    </a:lnTo>
                    <a:cubicBezTo>
                      <a:pt x="456" y="354"/>
                      <a:pt x="353" y="455"/>
                      <a:pt x="228" y="455"/>
                    </a:cubicBezTo>
                    <a:lnTo>
                      <a:pt x="228" y="455"/>
                    </a:lnTo>
                    <a:cubicBezTo>
                      <a:pt x="102" y="455"/>
                      <a:pt x="0" y="354"/>
                      <a:pt x="0" y="228"/>
                    </a:cubicBezTo>
                    <a:lnTo>
                      <a:pt x="0" y="228"/>
                    </a:lnTo>
                    <a:cubicBezTo>
                      <a:pt x="0" y="102"/>
                      <a:pt x="102" y="0"/>
                      <a:pt x="228" y="0"/>
                    </a:cubicBezTo>
                    <a:lnTo>
                      <a:pt x="228" y="0"/>
                    </a:lnTo>
                    <a:cubicBezTo>
                      <a:pt x="353" y="0"/>
                      <a:pt x="456" y="102"/>
                      <a:pt x="456" y="2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94">
                <a:extLst>
                  <a:ext uri="{FF2B5EF4-FFF2-40B4-BE49-F238E27FC236}">
                    <a16:creationId xmlns:a16="http://schemas.microsoft.com/office/drawing/2014/main" id="{08471E67-53D2-4E3C-A5F2-2251162BA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6737" y="4022483"/>
                <a:ext cx="418928" cy="418928"/>
              </a:xfrm>
              <a:custGeom>
                <a:avLst/>
                <a:gdLst>
                  <a:gd name="T0" fmla="*/ 238 w 477"/>
                  <a:gd name="T1" fmla="*/ 21 h 477"/>
                  <a:gd name="T2" fmla="*/ 238 w 477"/>
                  <a:gd name="T3" fmla="*/ 21 h 477"/>
                  <a:gd name="T4" fmla="*/ 20 w 477"/>
                  <a:gd name="T5" fmla="*/ 238 h 477"/>
                  <a:gd name="T6" fmla="*/ 20 w 477"/>
                  <a:gd name="T7" fmla="*/ 238 h 477"/>
                  <a:gd name="T8" fmla="*/ 238 w 477"/>
                  <a:gd name="T9" fmla="*/ 456 h 477"/>
                  <a:gd name="T10" fmla="*/ 238 w 477"/>
                  <a:gd name="T11" fmla="*/ 456 h 477"/>
                  <a:gd name="T12" fmla="*/ 455 w 477"/>
                  <a:gd name="T13" fmla="*/ 238 h 477"/>
                  <a:gd name="T14" fmla="*/ 455 w 477"/>
                  <a:gd name="T15" fmla="*/ 238 h 477"/>
                  <a:gd name="T16" fmla="*/ 238 w 477"/>
                  <a:gd name="T17" fmla="*/ 21 h 477"/>
                  <a:gd name="T18" fmla="*/ 238 w 477"/>
                  <a:gd name="T19" fmla="*/ 476 h 477"/>
                  <a:gd name="T20" fmla="*/ 238 w 477"/>
                  <a:gd name="T21" fmla="*/ 476 h 477"/>
                  <a:gd name="T22" fmla="*/ 0 w 477"/>
                  <a:gd name="T23" fmla="*/ 238 h 477"/>
                  <a:gd name="T24" fmla="*/ 0 w 477"/>
                  <a:gd name="T25" fmla="*/ 238 h 477"/>
                  <a:gd name="T26" fmla="*/ 238 w 477"/>
                  <a:gd name="T27" fmla="*/ 0 h 477"/>
                  <a:gd name="T28" fmla="*/ 238 w 477"/>
                  <a:gd name="T29" fmla="*/ 0 h 477"/>
                  <a:gd name="T30" fmla="*/ 476 w 477"/>
                  <a:gd name="T31" fmla="*/ 238 h 477"/>
                  <a:gd name="T32" fmla="*/ 476 w 477"/>
                  <a:gd name="T33" fmla="*/ 238 h 477"/>
                  <a:gd name="T34" fmla="*/ 238 w 477"/>
                  <a:gd name="T35" fmla="*/ 476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7" h="477">
                    <a:moveTo>
                      <a:pt x="238" y="21"/>
                    </a:moveTo>
                    <a:lnTo>
                      <a:pt x="238" y="21"/>
                    </a:lnTo>
                    <a:cubicBezTo>
                      <a:pt x="118" y="21"/>
                      <a:pt x="20" y="118"/>
                      <a:pt x="20" y="238"/>
                    </a:cubicBezTo>
                    <a:lnTo>
                      <a:pt x="20" y="238"/>
                    </a:lnTo>
                    <a:cubicBezTo>
                      <a:pt x="20" y="358"/>
                      <a:pt x="118" y="456"/>
                      <a:pt x="238" y="456"/>
                    </a:cubicBezTo>
                    <a:lnTo>
                      <a:pt x="238" y="456"/>
                    </a:lnTo>
                    <a:cubicBezTo>
                      <a:pt x="358" y="456"/>
                      <a:pt x="455" y="358"/>
                      <a:pt x="455" y="238"/>
                    </a:cubicBezTo>
                    <a:lnTo>
                      <a:pt x="455" y="238"/>
                    </a:lnTo>
                    <a:cubicBezTo>
                      <a:pt x="455" y="118"/>
                      <a:pt x="358" y="21"/>
                      <a:pt x="238" y="21"/>
                    </a:cubicBezTo>
                    <a:close/>
                    <a:moveTo>
                      <a:pt x="238" y="476"/>
                    </a:moveTo>
                    <a:lnTo>
                      <a:pt x="238" y="476"/>
                    </a:lnTo>
                    <a:cubicBezTo>
                      <a:pt x="107" y="476"/>
                      <a:pt x="0" y="369"/>
                      <a:pt x="0" y="238"/>
                    </a:cubicBezTo>
                    <a:lnTo>
                      <a:pt x="0" y="238"/>
                    </a:lnTo>
                    <a:cubicBezTo>
                      <a:pt x="0" y="107"/>
                      <a:pt x="107" y="0"/>
                      <a:pt x="238" y="0"/>
                    </a:cubicBezTo>
                    <a:lnTo>
                      <a:pt x="238" y="0"/>
                    </a:lnTo>
                    <a:cubicBezTo>
                      <a:pt x="369" y="0"/>
                      <a:pt x="476" y="107"/>
                      <a:pt x="476" y="238"/>
                    </a:cubicBezTo>
                    <a:lnTo>
                      <a:pt x="476" y="238"/>
                    </a:lnTo>
                    <a:cubicBezTo>
                      <a:pt x="476" y="369"/>
                      <a:pt x="369" y="476"/>
                      <a:pt x="238" y="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95">
                <a:extLst>
                  <a:ext uri="{FF2B5EF4-FFF2-40B4-BE49-F238E27FC236}">
                    <a16:creationId xmlns:a16="http://schemas.microsoft.com/office/drawing/2014/main" id="{5BC85468-8C52-432F-9D34-8593A643F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6485" y="8363037"/>
                <a:ext cx="3878960" cy="178432"/>
              </a:xfrm>
              <a:custGeom>
                <a:avLst/>
                <a:gdLst>
                  <a:gd name="T0" fmla="*/ 4305 w 4409"/>
                  <a:gd name="T1" fmla="*/ 0 h 205"/>
                  <a:gd name="T2" fmla="*/ 2203 w 4409"/>
                  <a:gd name="T3" fmla="*/ 0 h 205"/>
                  <a:gd name="T4" fmla="*/ 101 w 4409"/>
                  <a:gd name="T5" fmla="*/ 0 h 205"/>
                  <a:gd name="T6" fmla="*/ 101 w 4409"/>
                  <a:gd name="T7" fmla="*/ 0 h 205"/>
                  <a:gd name="T8" fmla="*/ 29 w 4409"/>
                  <a:gd name="T9" fmla="*/ 30 h 205"/>
                  <a:gd name="T10" fmla="*/ 29 w 4409"/>
                  <a:gd name="T11" fmla="*/ 30 h 205"/>
                  <a:gd name="T12" fmla="*/ 0 w 4409"/>
                  <a:gd name="T13" fmla="*/ 102 h 205"/>
                  <a:gd name="T14" fmla="*/ 0 w 4409"/>
                  <a:gd name="T15" fmla="*/ 102 h 205"/>
                  <a:gd name="T16" fmla="*/ 29 w 4409"/>
                  <a:gd name="T17" fmla="*/ 174 h 205"/>
                  <a:gd name="T18" fmla="*/ 29 w 4409"/>
                  <a:gd name="T19" fmla="*/ 174 h 205"/>
                  <a:gd name="T20" fmla="*/ 101 w 4409"/>
                  <a:gd name="T21" fmla="*/ 204 h 205"/>
                  <a:gd name="T22" fmla="*/ 2203 w 4409"/>
                  <a:gd name="T23" fmla="*/ 204 h 205"/>
                  <a:gd name="T24" fmla="*/ 4305 w 4409"/>
                  <a:gd name="T25" fmla="*/ 204 h 205"/>
                  <a:gd name="T26" fmla="*/ 4305 w 4409"/>
                  <a:gd name="T27" fmla="*/ 204 h 205"/>
                  <a:gd name="T28" fmla="*/ 4377 w 4409"/>
                  <a:gd name="T29" fmla="*/ 174 h 205"/>
                  <a:gd name="T30" fmla="*/ 4377 w 4409"/>
                  <a:gd name="T31" fmla="*/ 174 h 205"/>
                  <a:gd name="T32" fmla="*/ 4408 w 4409"/>
                  <a:gd name="T33" fmla="*/ 102 h 205"/>
                  <a:gd name="T34" fmla="*/ 4408 w 4409"/>
                  <a:gd name="T35" fmla="*/ 102 h 205"/>
                  <a:gd name="T36" fmla="*/ 4377 w 4409"/>
                  <a:gd name="T37" fmla="*/ 30 h 205"/>
                  <a:gd name="T38" fmla="*/ 4377 w 4409"/>
                  <a:gd name="T39" fmla="*/ 30 h 205"/>
                  <a:gd name="T40" fmla="*/ 4305 w 4409"/>
                  <a:gd name="T41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09" h="205">
                    <a:moveTo>
                      <a:pt x="4305" y="0"/>
                    </a:moveTo>
                    <a:lnTo>
                      <a:pt x="2203" y="0"/>
                    </a:lnTo>
                    <a:lnTo>
                      <a:pt x="101" y="0"/>
                    </a:lnTo>
                    <a:lnTo>
                      <a:pt x="101" y="0"/>
                    </a:lnTo>
                    <a:cubicBezTo>
                      <a:pt x="73" y="0"/>
                      <a:pt x="48" y="11"/>
                      <a:pt x="29" y="30"/>
                    </a:cubicBezTo>
                    <a:lnTo>
                      <a:pt x="29" y="30"/>
                    </a:lnTo>
                    <a:cubicBezTo>
                      <a:pt x="11" y="48"/>
                      <a:pt x="0" y="74"/>
                      <a:pt x="0" y="102"/>
                    </a:cubicBezTo>
                    <a:lnTo>
                      <a:pt x="0" y="102"/>
                    </a:lnTo>
                    <a:cubicBezTo>
                      <a:pt x="0" y="130"/>
                      <a:pt x="11" y="156"/>
                      <a:pt x="29" y="174"/>
                    </a:cubicBezTo>
                    <a:lnTo>
                      <a:pt x="29" y="174"/>
                    </a:lnTo>
                    <a:cubicBezTo>
                      <a:pt x="48" y="192"/>
                      <a:pt x="73" y="204"/>
                      <a:pt x="101" y="204"/>
                    </a:cubicBezTo>
                    <a:lnTo>
                      <a:pt x="2203" y="204"/>
                    </a:lnTo>
                    <a:lnTo>
                      <a:pt x="4305" y="204"/>
                    </a:lnTo>
                    <a:lnTo>
                      <a:pt x="4305" y="204"/>
                    </a:lnTo>
                    <a:cubicBezTo>
                      <a:pt x="4334" y="204"/>
                      <a:pt x="4359" y="192"/>
                      <a:pt x="4377" y="174"/>
                    </a:cubicBezTo>
                    <a:lnTo>
                      <a:pt x="4377" y="174"/>
                    </a:lnTo>
                    <a:cubicBezTo>
                      <a:pt x="4396" y="156"/>
                      <a:pt x="4408" y="130"/>
                      <a:pt x="4408" y="102"/>
                    </a:cubicBezTo>
                    <a:lnTo>
                      <a:pt x="4408" y="102"/>
                    </a:lnTo>
                    <a:cubicBezTo>
                      <a:pt x="4408" y="74"/>
                      <a:pt x="4396" y="48"/>
                      <a:pt x="4377" y="30"/>
                    </a:cubicBezTo>
                    <a:lnTo>
                      <a:pt x="4377" y="30"/>
                    </a:lnTo>
                    <a:cubicBezTo>
                      <a:pt x="4359" y="11"/>
                      <a:pt x="4334" y="0"/>
                      <a:pt x="4305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4C65A08F-1B01-4499-9646-719D569C4CBB}"/>
                </a:ext>
              </a:extLst>
            </p:cNvPr>
            <p:cNvGrpSpPr/>
            <p:nvPr/>
          </p:nvGrpSpPr>
          <p:grpSpPr>
            <a:xfrm>
              <a:off x="6199711" y="4573295"/>
              <a:ext cx="2816125" cy="1400303"/>
              <a:chOff x="6199711" y="4573295"/>
              <a:chExt cx="2816125" cy="1400303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D62D36C1-EFD7-4FFD-96AD-6086121DC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9711" y="4802153"/>
                <a:ext cx="1143415" cy="355941"/>
              </a:xfrm>
              <a:custGeom>
                <a:avLst/>
                <a:gdLst>
                  <a:gd name="connsiteX0" fmla="*/ 458748 w 1143415"/>
                  <a:gd name="connsiteY0" fmla="*/ 337470 h 355941"/>
                  <a:gd name="connsiteX1" fmla="*/ 1134626 w 1143415"/>
                  <a:gd name="connsiteY1" fmla="*/ 337470 h 355941"/>
                  <a:gd name="connsiteX2" fmla="*/ 1143415 w 1143415"/>
                  <a:gd name="connsiteY2" fmla="*/ 346705 h 355941"/>
                  <a:gd name="connsiteX3" fmla="*/ 1134626 w 1143415"/>
                  <a:gd name="connsiteY3" fmla="*/ 355941 h 355941"/>
                  <a:gd name="connsiteX4" fmla="*/ 458748 w 1143415"/>
                  <a:gd name="connsiteY4" fmla="*/ 355941 h 355941"/>
                  <a:gd name="connsiteX5" fmla="*/ 449959 w 1143415"/>
                  <a:gd name="connsiteY5" fmla="*/ 346705 h 355941"/>
                  <a:gd name="connsiteX6" fmla="*/ 458748 w 1143415"/>
                  <a:gd name="connsiteY6" fmla="*/ 337470 h 355941"/>
                  <a:gd name="connsiteX7" fmla="*/ 7916 w 1143415"/>
                  <a:gd name="connsiteY7" fmla="*/ 0 h 355941"/>
                  <a:gd name="connsiteX8" fmla="*/ 1134619 w 1143415"/>
                  <a:gd name="connsiteY8" fmla="*/ 0 h 355941"/>
                  <a:gd name="connsiteX9" fmla="*/ 1143415 w 1143415"/>
                  <a:gd name="connsiteY9" fmla="*/ 9236 h 355941"/>
                  <a:gd name="connsiteX10" fmla="*/ 1134619 w 1143415"/>
                  <a:gd name="connsiteY10" fmla="*/ 18472 h 355941"/>
                  <a:gd name="connsiteX11" fmla="*/ 7916 w 1143415"/>
                  <a:gd name="connsiteY11" fmla="*/ 18472 h 355941"/>
                  <a:gd name="connsiteX12" fmla="*/ 0 w 1143415"/>
                  <a:gd name="connsiteY12" fmla="*/ 9236 h 355941"/>
                  <a:gd name="connsiteX13" fmla="*/ 7916 w 1143415"/>
                  <a:gd name="connsiteY13" fmla="*/ 0 h 355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3415" h="355941">
                    <a:moveTo>
                      <a:pt x="458748" y="337470"/>
                    </a:moveTo>
                    <a:lnTo>
                      <a:pt x="1134626" y="337470"/>
                    </a:lnTo>
                    <a:cubicBezTo>
                      <a:pt x="1139900" y="337470"/>
                      <a:pt x="1143415" y="341164"/>
                      <a:pt x="1143415" y="346705"/>
                    </a:cubicBezTo>
                    <a:cubicBezTo>
                      <a:pt x="1143415" y="352247"/>
                      <a:pt x="1139900" y="355941"/>
                      <a:pt x="1134626" y="355941"/>
                    </a:cubicBezTo>
                    <a:lnTo>
                      <a:pt x="458748" y="355941"/>
                    </a:lnTo>
                    <a:cubicBezTo>
                      <a:pt x="454354" y="355941"/>
                      <a:pt x="449959" y="352247"/>
                      <a:pt x="449959" y="346705"/>
                    </a:cubicBezTo>
                    <a:cubicBezTo>
                      <a:pt x="449959" y="341164"/>
                      <a:pt x="454354" y="337470"/>
                      <a:pt x="458748" y="337470"/>
                    </a:cubicBezTo>
                    <a:close/>
                    <a:moveTo>
                      <a:pt x="7916" y="0"/>
                    </a:moveTo>
                    <a:lnTo>
                      <a:pt x="1134619" y="0"/>
                    </a:lnTo>
                    <a:cubicBezTo>
                      <a:pt x="1139896" y="0"/>
                      <a:pt x="1143415" y="3694"/>
                      <a:pt x="1143415" y="9236"/>
                    </a:cubicBezTo>
                    <a:cubicBezTo>
                      <a:pt x="1143415" y="13854"/>
                      <a:pt x="1139896" y="18472"/>
                      <a:pt x="1134619" y="18472"/>
                    </a:cubicBezTo>
                    <a:lnTo>
                      <a:pt x="7916" y="18472"/>
                    </a:lnTo>
                    <a:cubicBezTo>
                      <a:pt x="3518" y="18472"/>
                      <a:pt x="0" y="13854"/>
                      <a:pt x="0" y="9236"/>
                    </a:cubicBezTo>
                    <a:cubicBezTo>
                      <a:pt x="0" y="3694"/>
                      <a:pt x="3518" y="0"/>
                      <a:pt x="79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11">
                <a:extLst>
                  <a:ext uri="{FF2B5EF4-FFF2-40B4-BE49-F238E27FC236}">
                    <a16:creationId xmlns:a16="http://schemas.microsoft.com/office/drawing/2014/main" id="{7E57165E-277B-41FC-9123-A19A6FDB6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7168" y="4581053"/>
                <a:ext cx="1380910" cy="1380910"/>
              </a:xfrm>
              <a:custGeom>
                <a:avLst/>
                <a:gdLst>
                  <a:gd name="T0" fmla="*/ 1378 w 1569"/>
                  <a:gd name="T1" fmla="*/ 1569 h 1570"/>
                  <a:gd name="T2" fmla="*/ 783 w 1569"/>
                  <a:gd name="T3" fmla="*/ 1569 h 1570"/>
                  <a:gd name="T4" fmla="*/ 189 w 1569"/>
                  <a:gd name="T5" fmla="*/ 1569 h 1570"/>
                  <a:gd name="T6" fmla="*/ 189 w 1569"/>
                  <a:gd name="T7" fmla="*/ 1569 h 1570"/>
                  <a:gd name="T8" fmla="*/ 55 w 1569"/>
                  <a:gd name="T9" fmla="*/ 1513 h 1570"/>
                  <a:gd name="T10" fmla="*/ 55 w 1569"/>
                  <a:gd name="T11" fmla="*/ 1513 h 1570"/>
                  <a:gd name="T12" fmla="*/ 0 w 1569"/>
                  <a:gd name="T13" fmla="*/ 1379 h 1570"/>
                  <a:gd name="T14" fmla="*/ 0 w 1569"/>
                  <a:gd name="T15" fmla="*/ 784 h 1570"/>
                  <a:gd name="T16" fmla="*/ 0 w 1569"/>
                  <a:gd name="T17" fmla="*/ 190 h 1570"/>
                  <a:gd name="T18" fmla="*/ 0 w 1569"/>
                  <a:gd name="T19" fmla="*/ 190 h 1570"/>
                  <a:gd name="T20" fmla="*/ 55 w 1569"/>
                  <a:gd name="T21" fmla="*/ 55 h 1570"/>
                  <a:gd name="T22" fmla="*/ 55 w 1569"/>
                  <a:gd name="T23" fmla="*/ 55 h 1570"/>
                  <a:gd name="T24" fmla="*/ 189 w 1569"/>
                  <a:gd name="T25" fmla="*/ 0 h 1570"/>
                  <a:gd name="T26" fmla="*/ 783 w 1569"/>
                  <a:gd name="T27" fmla="*/ 0 h 1570"/>
                  <a:gd name="T28" fmla="*/ 1378 w 1569"/>
                  <a:gd name="T29" fmla="*/ 0 h 1570"/>
                  <a:gd name="T30" fmla="*/ 1378 w 1569"/>
                  <a:gd name="T31" fmla="*/ 0 h 1570"/>
                  <a:gd name="T32" fmla="*/ 1513 w 1569"/>
                  <a:gd name="T33" fmla="*/ 55 h 1570"/>
                  <a:gd name="T34" fmla="*/ 1513 w 1569"/>
                  <a:gd name="T35" fmla="*/ 55 h 1570"/>
                  <a:gd name="T36" fmla="*/ 1568 w 1569"/>
                  <a:gd name="T37" fmla="*/ 190 h 1570"/>
                  <a:gd name="T38" fmla="*/ 1568 w 1569"/>
                  <a:gd name="T39" fmla="*/ 784 h 1570"/>
                  <a:gd name="T40" fmla="*/ 1568 w 1569"/>
                  <a:gd name="T41" fmla="*/ 1379 h 1570"/>
                  <a:gd name="T42" fmla="*/ 1568 w 1569"/>
                  <a:gd name="T43" fmla="*/ 1379 h 1570"/>
                  <a:gd name="T44" fmla="*/ 1513 w 1569"/>
                  <a:gd name="T45" fmla="*/ 1513 h 1570"/>
                  <a:gd name="T46" fmla="*/ 1513 w 1569"/>
                  <a:gd name="T47" fmla="*/ 1513 h 1570"/>
                  <a:gd name="T48" fmla="*/ 1378 w 1569"/>
                  <a:gd name="T49" fmla="*/ 1569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9" h="1570">
                    <a:moveTo>
                      <a:pt x="1378" y="1569"/>
                    </a:moveTo>
                    <a:lnTo>
                      <a:pt x="783" y="1569"/>
                    </a:lnTo>
                    <a:lnTo>
                      <a:pt x="189" y="1569"/>
                    </a:lnTo>
                    <a:lnTo>
                      <a:pt x="189" y="1569"/>
                    </a:lnTo>
                    <a:cubicBezTo>
                      <a:pt x="136" y="1569"/>
                      <a:pt x="89" y="1547"/>
                      <a:pt x="55" y="1513"/>
                    </a:cubicBezTo>
                    <a:lnTo>
                      <a:pt x="55" y="1513"/>
                    </a:lnTo>
                    <a:cubicBezTo>
                      <a:pt x="20" y="1479"/>
                      <a:pt x="0" y="1431"/>
                      <a:pt x="0" y="1379"/>
                    </a:cubicBezTo>
                    <a:lnTo>
                      <a:pt x="0" y="784"/>
                    </a:lnTo>
                    <a:lnTo>
                      <a:pt x="0" y="190"/>
                    </a:lnTo>
                    <a:lnTo>
                      <a:pt x="0" y="190"/>
                    </a:lnTo>
                    <a:cubicBezTo>
                      <a:pt x="0" y="137"/>
                      <a:pt x="20" y="90"/>
                      <a:pt x="55" y="55"/>
                    </a:cubicBezTo>
                    <a:lnTo>
                      <a:pt x="55" y="55"/>
                    </a:lnTo>
                    <a:cubicBezTo>
                      <a:pt x="89" y="21"/>
                      <a:pt x="136" y="0"/>
                      <a:pt x="189" y="0"/>
                    </a:cubicBezTo>
                    <a:lnTo>
                      <a:pt x="783" y="0"/>
                    </a:lnTo>
                    <a:lnTo>
                      <a:pt x="1378" y="0"/>
                    </a:lnTo>
                    <a:lnTo>
                      <a:pt x="1378" y="0"/>
                    </a:lnTo>
                    <a:cubicBezTo>
                      <a:pt x="1430" y="0"/>
                      <a:pt x="1478" y="21"/>
                      <a:pt x="1513" y="55"/>
                    </a:cubicBezTo>
                    <a:lnTo>
                      <a:pt x="1513" y="55"/>
                    </a:lnTo>
                    <a:cubicBezTo>
                      <a:pt x="1547" y="90"/>
                      <a:pt x="1568" y="137"/>
                      <a:pt x="1568" y="190"/>
                    </a:cubicBezTo>
                    <a:lnTo>
                      <a:pt x="1568" y="784"/>
                    </a:lnTo>
                    <a:lnTo>
                      <a:pt x="1568" y="1379"/>
                    </a:lnTo>
                    <a:lnTo>
                      <a:pt x="1568" y="1379"/>
                    </a:lnTo>
                    <a:cubicBezTo>
                      <a:pt x="1568" y="1431"/>
                      <a:pt x="1547" y="1479"/>
                      <a:pt x="1513" y="1513"/>
                    </a:cubicBezTo>
                    <a:lnTo>
                      <a:pt x="1513" y="1513"/>
                    </a:lnTo>
                    <a:cubicBezTo>
                      <a:pt x="1478" y="1547"/>
                      <a:pt x="1430" y="1569"/>
                      <a:pt x="1378" y="15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12">
                <a:extLst>
                  <a:ext uri="{FF2B5EF4-FFF2-40B4-BE49-F238E27FC236}">
                    <a16:creationId xmlns:a16="http://schemas.microsoft.com/office/drawing/2014/main" id="{A3EA1616-252F-4BC1-A6D2-32E722756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5533" y="4573295"/>
                <a:ext cx="1400303" cy="1400303"/>
              </a:xfrm>
              <a:custGeom>
                <a:avLst/>
                <a:gdLst>
                  <a:gd name="T0" fmla="*/ 200 w 1590"/>
                  <a:gd name="T1" fmla="*/ 20 h 1590"/>
                  <a:gd name="T2" fmla="*/ 200 w 1590"/>
                  <a:gd name="T3" fmla="*/ 20 h 1590"/>
                  <a:gd name="T4" fmla="*/ 73 w 1590"/>
                  <a:gd name="T5" fmla="*/ 72 h 1590"/>
                  <a:gd name="T6" fmla="*/ 73 w 1590"/>
                  <a:gd name="T7" fmla="*/ 72 h 1590"/>
                  <a:gd name="T8" fmla="*/ 20 w 1590"/>
                  <a:gd name="T9" fmla="*/ 200 h 1590"/>
                  <a:gd name="T10" fmla="*/ 20 w 1590"/>
                  <a:gd name="T11" fmla="*/ 1389 h 1590"/>
                  <a:gd name="T12" fmla="*/ 20 w 1590"/>
                  <a:gd name="T13" fmla="*/ 1389 h 1590"/>
                  <a:gd name="T14" fmla="*/ 73 w 1590"/>
                  <a:gd name="T15" fmla="*/ 1515 h 1590"/>
                  <a:gd name="T16" fmla="*/ 73 w 1590"/>
                  <a:gd name="T17" fmla="*/ 1515 h 1590"/>
                  <a:gd name="T18" fmla="*/ 200 w 1590"/>
                  <a:gd name="T19" fmla="*/ 1568 h 1590"/>
                  <a:gd name="T20" fmla="*/ 1389 w 1590"/>
                  <a:gd name="T21" fmla="*/ 1568 h 1590"/>
                  <a:gd name="T22" fmla="*/ 1389 w 1590"/>
                  <a:gd name="T23" fmla="*/ 1568 h 1590"/>
                  <a:gd name="T24" fmla="*/ 1516 w 1590"/>
                  <a:gd name="T25" fmla="*/ 1515 h 1590"/>
                  <a:gd name="T26" fmla="*/ 1516 w 1590"/>
                  <a:gd name="T27" fmla="*/ 1515 h 1590"/>
                  <a:gd name="T28" fmla="*/ 1569 w 1590"/>
                  <a:gd name="T29" fmla="*/ 1389 h 1590"/>
                  <a:gd name="T30" fmla="*/ 1569 w 1590"/>
                  <a:gd name="T31" fmla="*/ 200 h 1590"/>
                  <a:gd name="T32" fmla="*/ 1569 w 1590"/>
                  <a:gd name="T33" fmla="*/ 200 h 1590"/>
                  <a:gd name="T34" fmla="*/ 1516 w 1590"/>
                  <a:gd name="T35" fmla="*/ 72 h 1590"/>
                  <a:gd name="T36" fmla="*/ 1516 w 1590"/>
                  <a:gd name="T37" fmla="*/ 72 h 1590"/>
                  <a:gd name="T38" fmla="*/ 1389 w 1590"/>
                  <a:gd name="T39" fmla="*/ 20 h 1590"/>
                  <a:gd name="T40" fmla="*/ 200 w 1590"/>
                  <a:gd name="T41" fmla="*/ 20 h 1590"/>
                  <a:gd name="T42" fmla="*/ 1389 w 1590"/>
                  <a:gd name="T43" fmla="*/ 1589 h 1590"/>
                  <a:gd name="T44" fmla="*/ 200 w 1590"/>
                  <a:gd name="T45" fmla="*/ 1589 h 1590"/>
                  <a:gd name="T46" fmla="*/ 200 w 1590"/>
                  <a:gd name="T47" fmla="*/ 1589 h 1590"/>
                  <a:gd name="T48" fmla="*/ 58 w 1590"/>
                  <a:gd name="T49" fmla="*/ 1530 h 1590"/>
                  <a:gd name="T50" fmla="*/ 58 w 1590"/>
                  <a:gd name="T51" fmla="*/ 1530 h 1590"/>
                  <a:gd name="T52" fmla="*/ 0 w 1590"/>
                  <a:gd name="T53" fmla="*/ 1389 h 1590"/>
                  <a:gd name="T54" fmla="*/ 0 w 1590"/>
                  <a:gd name="T55" fmla="*/ 200 h 1590"/>
                  <a:gd name="T56" fmla="*/ 0 w 1590"/>
                  <a:gd name="T57" fmla="*/ 200 h 1590"/>
                  <a:gd name="T58" fmla="*/ 58 w 1590"/>
                  <a:gd name="T59" fmla="*/ 58 h 1590"/>
                  <a:gd name="T60" fmla="*/ 58 w 1590"/>
                  <a:gd name="T61" fmla="*/ 58 h 1590"/>
                  <a:gd name="T62" fmla="*/ 200 w 1590"/>
                  <a:gd name="T63" fmla="*/ 0 h 1590"/>
                  <a:gd name="T64" fmla="*/ 1389 w 1590"/>
                  <a:gd name="T65" fmla="*/ 0 h 1590"/>
                  <a:gd name="T66" fmla="*/ 1389 w 1590"/>
                  <a:gd name="T67" fmla="*/ 0 h 1590"/>
                  <a:gd name="T68" fmla="*/ 1531 w 1590"/>
                  <a:gd name="T69" fmla="*/ 58 h 1590"/>
                  <a:gd name="T70" fmla="*/ 1531 w 1590"/>
                  <a:gd name="T71" fmla="*/ 58 h 1590"/>
                  <a:gd name="T72" fmla="*/ 1589 w 1590"/>
                  <a:gd name="T73" fmla="*/ 200 h 1590"/>
                  <a:gd name="T74" fmla="*/ 1589 w 1590"/>
                  <a:gd name="T75" fmla="*/ 1389 h 1590"/>
                  <a:gd name="T76" fmla="*/ 1589 w 1590"/>
                  <a:gd name="T77" fmla="*/ 1389 h 1590"/>
                  <a:gd name="T78" fmla="*/ 1531 w 1590"/>
                  <a:gd name="T79" fmla="*/ 1530 h 1590"/>
                  <a:gd name="T80" fmla="*/ 1531 w 1590"/>
                  <a:gd name="T81" fmla="*/ 1530 h 1590"/>
                  <a:gd name="T82" fmla="*/ 1389 w 1590"/>
                  <a:gd name="T83" fmla="*/ 1589 h 1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0" h="1590">
                    <a:moveTo>
                      <a:pt x="200" y="20"/>
                    </a:moveTo>
                    <a:lnTo>
                      <a:pt x="200" y="20"/>
                    </a:lnTo>
                    <a:cubicBezTo>
                      <a:pt x="152" y="20"/>
                      <a:pt x="107" y="38"/>
                      <a:pt x="73" y="72"/>
                    </a:cubicBezTo>
                    <a:lnTo>
                      <a:pt x="73" y="72"/>
                    </a:lnTo>
                    <a:cubicBezTo>
                      <a:pt x="39" y="106"/>
                      <a:pt x="20" y="151"/>
                      <a:pt x="20" y="200"/>
                    </a:cubicBezTo>
                    <a:lnTo>
                      <a:pt x="20" y="1389"/>
                    </a:lnTo>
                    <a:lnTo>
                      <a:pt x="20" y="1389"/>
                    </a:lnTo>
                    <a:cubicBezTo>
                      <a:pt x="20" y="1437"/>
                      <a:pt x="39" y="1482"/>
                      <a:pt x="73" y="1515"/>
                    </a:cubicBezTo>
                    <a:lnTo>
                      <a:pt x="73" y="1515"/>
                    </a:lnTo>
                    <a:cubicBezTo>
                      <a:pt x="107" y="1550"/>
                      <a:pt x="152" y="1568"/>
                      <a:pt x="200" y="1568"/>
                    </a:cubicBezTo>
                    <a:lnTo>
                      <a:pt x="1389" y="1568"/>
                    </a:lnTo>
                    <a:lnTo>
                      <a:pt x="1389" y="1568"/>
                    </a:lnTo>
                    <a:cubicBezTo>
                      <a:pt x="1437" y="1568"/>
                      <a:pt x="1482" y="1550"/>
                      <a:pt x="1516" y="1515"/>
                    </a:cubicBezTo>
                    <a:lnTo>
                      <a:pt x="1516" y="1515"/>
                    </a:lnTo>
                    <a:cubicBezTo>
                      <a:pt x="1550" y="1482"/>
                      <a:pt x="1569" y="1437"/>
                      <a:pt x="1569" y="1389"/>
                    </a:cubicBezTo>
                    <a:lnTo>
                      <a:pt x="1569" y="200"/>
                    </a:lnTo>
                    <a:lnTo>
                      <a:pt x="1569" y="200"/>
                    </a:lnTo>
                    <a:cubicBezTo>
                      <a:pt x="1569" y="151"/>
                      <a:pt x="1550" y="106"/>
                      <a:pt x="1516" y="72"/>
                    </a:cubicBezTo>
                    <a:lnTo>
                      <a:pt x="1516" y="72"/>
                    </a:lnTo>
                    <a:cubicBezTo>
                      <a:pt x="1482" y="38"/>
                      <a:pt x="1437" y="20"/>
                      <a:pt x="1389" y="20"/>
                    </a:cubicBezTo>
                    <a:lnTo>
                      <a:pt x="200" y="20"/>
                    </a:lnTo>
                    <a:close/>
                    <a:moveTo>
                      <a:pt x="1389" y="1589"/>
                    </a:moveTo>
                    <a:lnTo>
                      <a:pt x="200" y="1589"/>
                    </a:lnTo>
                    <a:lnTo>
                      <a:pt x="200" y="1589"/>
                    </a:lnTo>
                    <a:cubicBezTo>
                      <a:pt x="146" y="1589"/>
                      <a:pt x="96" y="1568"/>
                      <a:pt x="58" y="1530"/>
                    </a:cubicBezTo>
                    <a:lnTo>
                      <a:pt x="58" y="1530"/>
                    </a:lnTo>
                    <a:cubicBezTo>
                      <a:pt x="21" y="1492"/>
                      <a:pt x="0" y="1442"/>
                      <a:pt x="0" y="1389"/>
                    </a:cubicBezTo>
                    <a:lnTo>
                      <a:pt x="0" y="200"/>
                    </a:lnTo>
                    <a:lnTo>
                      <a:pt x="0" y="200"/>
                    </a:lnTo>
                    <a:cubicBezTo>
                      <a:pt x="0" y="146"/>
                      <a:pt x="21" y="96"/>
                      <a:pt x="58" y="58"/>
                    </a:cubicBezTo>
                    <a:lnTo>
                      <a:pt x="58" y="58"/>
                    </a:lnTo>
                    <a:cubicBezTo>
                      <a:pt x="96" y="20"/>
                      <a:pt x="146" y="0"/>
                      <a:pt x="200" y="0"/>
                    </a:cubicBezTo>
                    <a:lnTo>
                      <a:pt x="1389" y="0"/>
                    </a:lnTo>
                    <a:lnTo>
                      <a:pt x="1389" y="0"/>
                    </a:lnTo>
                    <a:cubicBezTo>
                      <a:pt x="1442" y="0"/>
                      <a:pt x="1492" y="20"/>
                      <a:pt x="1531" y="58"/>
                    </a:cubicBezTo>
                    <a:lnTo>
                      <a:pt x="1531" y="58"/>
                    </a:lnTo>
                    <a:cubicBezTo>
                      <a:pt x="1568" y="96"/>
                      <a:pt x="1589" y="146"/>
                      <a:pt x="1589" y="200"/>
                    </a:cubicBezTo>
                    <a:lnTo>
                      <a:pt x="1589" y="1389"/>
                    </a:lnTo>
                    <a:lnTo>
                      <a:pt x="1589" y="1389"/>
                    </a:lnTo>
                    <a:cubicBezTo>
                      <a:pt x="1589" y="1442"/>
                      <a:pt x="1568" y="1492"/>
                      <a:pt x="1531" y="1530"/>
                    </a:cubicBezTo>
                    <a:lnTo>
                      <a:pt x="1531" y="1530"/>
                    </a:lnTo>
                    <a:cubicBezTo>
                      <a:pt x="1492" y="1568"/>
                      <a:pt x="1442" y="1589"/>
                      <a:pt x="1389" y="15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16">
                <a:extLst>
                  <a:ext uri="{FF2B5EF4-FFF2-40B4-BE49-F238E27FC236}">
                    <a16:creationId xmlns:a16="http://schemas.microsoft.com/office/drawing/2014/main" id="{299AB8EE-535D-4C17-BEAC-D9858BE69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7168" y="4581053"/>
                <a:ext cx="1380910" cy="1380910"/>
              </a:xfrm>
              <a:custGeom>
                <a:avLst/>
                <a:gdLst>
                  <a:gd name="T0" fmla="*/ 1378 w 1569"/>
                  <a:gd name="T1" fmla="*/ 1569 h 1570"/>
                  <a:gd name="T2" fmla="*/ 783 w 1569"/>
                  <a:gd name="T3" fmla="*/ 1569 h 1570"/>
                  <a:gd name="T4" fmla="*/ 189 w 1569"/>
                  <a:gd name="T5" fmla="*/ 1569 h 1570"/>
                  <a:gd name="T6" fmla="*/ 189 w 1569"/>
                  <a:gd name="T7" fmla="*/ 1569 h 1570"/>
                  <a:gd name="T8" fmla="*/ 55 w 1569"/>
                  <a:gd name="T9" fmla="*/ 1513 h 1570"/>
                  <a:gd name="T10" fmla="*/ 55 w 1569"/>
                  <a:gd name="T11" fmla="*/ 1513 h 1570"/>
                  <a:gd name="T12" fmla="*/ 0 w 1569"/>
                  <a:gd name="T13" fmla="*/ 1379 h 1570"/>
                  <a:gd name="T14" fmla="*/ 0 w 1569"/>
                  <a:gd name="T15" fmla="*/ 784 h 1570"/>
                  <a:gd name="T16" fmla="*/ 0 w 1569"/>
                  <a:gd name="T17" fmla="*/ 190 h 1570"/>
                  <a:gd name="T18" fmla="*/ 0 w 1569"/>
                  <a:gd name="T19" fmla="*/ 190 h 1570"/>
                  <a:gd name="T20" fmla="*/ 55 w 1569"/>
                  <a:gd name="T21" fmla="*/ 55 h 1570"/>
                  <a:gd name="T22" fmla="*/ 55 w 1569"/>
                  <a:gd name="T23" fmla="*/ 55 h 1570"/>
                  <a:gd name="T24" fmla="*/ 189 w 1569"/>
                  <a:gd name="T25" fmla="*/ 0 h 1570"/>
                  <a:gd name="T26" fmla="*/ 783 w 1569"/>
                  <a:gd name="T27" fmla="*/ 0 h 1570"/>
                  <a:gd name="T28" fmla="*/ 1378 w 1569"/>
                  <a:gd name="T29" fmla="*/ 0 h 1570"/>
                  <a:gd name="T30" fmla="*/ 1378 w 1569"/>
                  <a:gd name="T31" fmla="*/ 0 h 1570"/>
                  <a:gd name="T32" fmla="*/ 1513 w 1569"/>
                  <a:gd name="T33" fmla="*/ 55 h 1570"/>
                  <a:gd name="T34" fmla="*/ 1513 w 1569"/>
                  <a:gd name="T35" fmla="*/ 55 h 1570"/>
                  <a:gd name="T36" fmla="*/ 1568 w 1569"/>
                  <a:gd name="T37" fmla="*/ 190 h 1570"/>
                  <a:gd name="T38" fmla="*/ 1568 w 1569"/>
                  <a:gd name="T39" fmla="*/ 784 h 1570"/>
                  <a:gd name="T40" fmla="*/ 1568 w 1569"/>
                  <a:gd name="T41" fmla="*/ 1379 h 1570"/>
                  <a:gd name="T42" fmla="*/ 1568 w 1569"/>
                  <a:gd name="T43" fmla="*/ 1379 h 1570"/>
                  <a:gd name="T44" fmla="*/ 1513 w 1569"/>
                  <a:gd name="T45" fmla="*/ 1513 h 1570"/>
                  <a:gd name="T46" fmla="*/ 1513 w 1569"/>
                  <a:gd name="T47" fmla="*/ 1513 h 1570"/>
                  <a:gd name="T48" fmla="*/ 1378 w 1569"/>
                  <a:gd name="T49" fmla="*/ 1569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9" h="1570">
                    <a:moveTo>
                      <a:pt x="1378" y="1569"/>
                    </a:moveTo>
                    <a:lnTo>
                      <a:pt x="783" y="1569"/>
                    </a:lnTo>
                    <a:lnTo>
                      <a:pt x="189" y="1569"/>
                    </a:lnTo>
                    <a:lnTo>
                      <a:pt x="189" y="1569"/>
                    </a:lnTo>
                    <a:cubicBezTo>
                      <a:pt x="136" y="1569"/>
                      <a:pt x="89" y="1547"/>
                      <a:pt x="55" y="1513"/>
                    </a:cubicBezTo>
                    <a:lnTo>
                      <a:pt x="55" y="1513"/>
                    </a:lnTo>
                    <a:cubicBezTo>
                      <a:pt x="20" y="1479"/>
                      <a:pt x="0" y="1431"/>
                      <a:pt x="0" y="1379"/>
                    </a:cubicBezTo>
                    <a:lnTo>
                      <a:pt x="0" y="784"/>
                    </a:lnTo>
                    <a:lnTo>
                      <a:pt x="0" y="190"/>
                    </a:lnTo>
                    <a:lnTo>
                      <a:pt x="0" y="190"/>
                    </a:lnTo>
                    <a:cubicBezTo>
                      <a:pt x="0" y="137"/>
                      <a:pt x="20" y="90"/>
                      <a:pt x="55" y="55"/>
                    </a:cubicBezTo>
                    <a:lnTo>
                      <a:pt x="55" y="55"/>
                    </a:lnTo>
                    <a:cubicBezTo>
                      <a:pt x="89" y="21"/>
                      <a:pt x="136" y="0"/>
                      <a:pt x="189" y="0"/>
                    </a:cubicBezTo>
                    <a:lnTo>
                      <a:pt x="783" y="0"/>
                    </a:lnTo>
                    <a:lnTo>
                      <a:pt x="1378" y="0"/>
                    </a:lnTo>
                    <a:lnTo>
                      <a:pt x="1378" y="0"/>
                    </a:lnTo>
                    <a:cubicBezTo>
                      <a:pt x="1430" y="0"/>
                      <a:pt x="1478" y="21"/>
                      <a:pt x="1513" y="55"/>
                    </a:cubicBezTo>
                    <a:lnTo>
                      <a:pt x="1513" y="55"/>
                    </a:lnTo>
                    <a:cubicBezTo>
                      <a:pt x="1547" y="90"/>
                      <a:pt x="1568" y="137"/>
                      <a:pt x="1568" y="190"/>
                    </a:cubicBezTo>
                    <a:lnTo>
                      <a:pt x="1568" y="784"/>
                    </a:lnTo>
                    <a:lnTo>
                      <a:pt x="1568" y="1379"/>
                    </a:lnTo>
                    <a:lnTo>
                      <a:pt x="1568" y="1379"/>
                    </a:lnTo>
                    <a:cubicBezTo>
                      <a:pt x="1568" y="1431"/>
                      <a:pt x="1547" y="1479"/>
                      <a:pt x="1513" y="1513"/>
                    </a:cubicBezTo>
                    <a:lnTo>
                      <a:pt x="1513" y="1513"/>
                    </a:lnTo>
                    <a:cubicBezTo>
                      <a:pt x="1478" y="1547"/>
                      <a:pt x="1430" y="1569"/>
                      <a:pt x="1378" y="1569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8C6ECC68-8372-48E0-A72E-701FB2433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1116" y="4786637"/>
                <a:ext cx="992134" cy="968863"/>
              </a:xfrm>
              <a:custGeom>
                <a:avLst/>
                <a:gdLst>
                  <a:gd name="connsiteX0" fmla="*/ 8803 w 992134"/>
                  <a:gd name="connsiteY0" fmla="*/ 667181 h 968863"/>
                  <a:gd name="connsiteX1" fmla="*/ 17606 w 992134"/>
                  <a:gd name="connsiteY1" fmla="*/ 675951 h 968863"/>
                  <a:gd name="connsiteX2" fmla="*/ 17606 w 992134"/>
                  <a:gd name="connsiteY2" fmla="*/ 951324 h 968863"/>
                  <a:gd name="connsiteX3" fmla="*/ 973647 w 992134"/>
                  <a:gd name="connsiteY3" fmla="*/ 951324 h 968863"/>
                  <a:gd name="connsiteX4" fmla="*/ 973647 w 992134"/>
                  <a:gd name="connsiteY4" fmla="*/ 675951 h 968863"/>
                  <a:gd name="connsiteX5" fmla="*/ 983330 w 992134"/>
                  <a:gd name="connsiteY5" fmla="*/ 667181 h 968863"/>
                  <a:gd name="connsiteX6" fmla="*/ 992134 w 992134"/>
                  <a:gd name="connsiteY6" fmla="*/ 675951 h 968863"/>
                  <a:gd name="connsiteX7" fmla="*/ 992134 w 992134"/>
                  <a:gd name="connsiteY7" fmla="*/ 960093 h 968863"/>
                  <a:gd name="connsiteX8" fmla="*/ 983330 w 992134"/>
                  <a:gd name="connsiteY8" fmla="*/ 968863 h 968863"/>
                  <a:gd name="connsiteX9" fmla="*/ 8803 w 992134"/>
                  <a:gd name="connsiteY9" fmla="*/ 968863 h 968863"/>
                  <a:gd name="connsiteX10" fmla="*/ 0 w 992134"/>
                  <a:gd name="connsiteY10" fmla="*/ 960093 h 968863"/>
                  <a:gd name="connsiteX11" fmla="*/ 0 w 992134"/>
                  <a:gd name="connsiteY11" fmla="*/ 675951 h 968863"/>
                  <a:gd name="connsiteX12" fmla="*/ 8803 w 992134"/>
                  <a:gd name="connsiteY12" fmla="*/ 667181 h 968863"/>
                  <a:gd name="connsiteX13" fmla="*/ 239250 w 992134"/>
                  <a:gd name="connsiteY13" fmla="*/ 557325 h 968863"/>
                  <a:gd name="connsiteX14" fmla="*/ 252411 w 992134"/>
                  <a:gd name="connsiteY14" fmla="*/ 557325 h 968863"/>
                  <a:gd name="connsiteX15" fmla="*/ 493691 w 992134"/>
                  <a:gd name="connsiteY15" fmla="*/ 800401 h 968863"/>
                  <a:gd name="connsiteX16" fmla="*/ 735848 w 992134"/>
                  <a:gd name="connsiteY16" fmla="*/ 557325 h 968863"/>
                  <a:gd name="connsiteX17" fmla="*/ 748131 w 992134"/>
                  <a:gd name="connsiteY17" fmla="*/ 557325 h 968863"/>
                  <a:gd name="connsiteX18" fmla="*/ 748131 w 992134"/>
                  <a:gd name="connsiteY18" fmla="*/ 570488 h 968863"/>
                  <a:gd name="connsiteX19" fmla="*/ 499833 w 992134"/>
                  <a:gd name="connsiteY19" fmla="*/ 817952 h 968863"/>
                  <a:gd name="connsiteX20" fmla="*/ 493691 w 992134"/>
                  <a:gd name="connsiteY20" fmla="*/ 821462 h 968863"/>
                  <a:gd name="connsiteX21" fmla="*/ 487549 w 992134"/>
                  <a:gd name="connsiteY21" fmla="*/ 817952 h 968863"/>
                  <a:gd name="connsiteX22" fmla="*/ 239250 w 992134"/>
                  <a:gd name="connsiteY22" fmla="*/ 570488 h 968863"/>
                  <a:gd name="connsiteX23" fmla="*/ 239250 w 992134"/>
                  <a:gd name="connsiteY23" fmla="*/ 557325 h 968863"/>
                  <a:gd name="connsiteX24" fmla="*/ 493687 w 992134"/>
                  <a:gd name="connsiteY24" fmla="*/ 0 h 968863"/>
                  <a:gd name="connsiteX25" fmla="*/ 503384 w 992134"/>
                  <a:gd name="connsiteY25" fmla="*/ 8789 h 968863"/>
                  <a:gd name="connsiteX26" fmla="*/ 503384 w 992134"/>
                  <a:gd name="connsiteY26" fmla="*/ 664393 h 968863"/>
                  <a:gd name="connsiteX27" fmla="*/ 493687 w 992134"/>
                  <a:gd name="connsiteY27" fmla="*/ 674060 h 968863"/>
                  <a:gd name="connsiteX28" fmla="*/ 484871 w 992134"/>
                  <a:gd name="connsiteY28" fmla="*/ 664393 h 968863"/>
                  <a:gd name="connsiteX29" fmla="*/ 484871 w 992134"/>
                  <a:gd name="connsiteY29" fmla="*/ 8789 h 968863"/>
                  <a:gd name="connsiteX30" fmla="*/ 493687 w 992134"/>
                  <a:gd name="connsiteY30" fmla="*/ 0 h 96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92134" h="968863">
                    <a:moveTo>
                      <a:pt x="8803" y="667181"/>
                    </a:moveTo>
                    <a:cubicBezTo>
                      <a:pt x="14085" y="667181"/>
                      <a:pt x="17606" y="671566"/>
                      <a:pt x="17606" y="675951"/>
                    </a:cubicBezTo>
                    <a:lnTo>
                      <a:pt x="17606" y="951324"/>
                    </a:lnTo>
                    <a:lnTo>
                      <a:pt x="973647" y="951324"/>
                    </a:lnTo>
                    <a:lnTo>
                      <a:pt x="973647" y="675951"/>
                    </a:lnTo>
                    <a:cubicBezTo>
                      <a:pt x="973647" y="671566"/>
                      <a:pt x="978048" y="667181"/>
                      <a:pt x="983330" y="667181"/>
                    </a:cubicBezTo>
                    <a:cubicBezTo>
                      <a:pt x="987732" y="667181"/>
                      <a:pt x="992134" y="671566"/>
                      <a:pt x="992134" y="675951"/>
                    </a:cubicBezTo>
                    <a:lnTo>
                      <a:pt x="992134" y="960093"/>
                    </a:lnTo>
                    <a:cubicBezTo>
                      <a:pt x="992134" y="965355"/>
                      <a:pt x="987732" y="968863"/>
                      <a:pt x="983330" y="968863"/>
                    </a:cubicBezTo>
                    <a:lnTo>
                      <a:pt x="8803" y="968863"/>
                    </a:lnTo>
                    <a:cubicBezTo>
                      <a:pt x="4401" y="968863"/>
                      <a:pt x="0" y="965355"/>
                      <a:pt x="0" y="960093"/>
                    </a:cubicBezTo>
                    <a:lnTo>
                      <a:pt x="0" y="675951"/>
                    </a:lnTo>
                    <a:cubicBezTo>
                      <a:pt x="0" y="671566"/>
                      <a:pt x="4401" y="667181"/>
                      <a:pt x="8803" y="667181"/>
                    </a:cubicBezTo>
                    <a:close/>
                    <a:moveTo>
                      <a:pt x="239250" y="557325"/>
                    </a:moveTo>
                    <a:cubicBezTo>
                      <a:pt x="243637" y="554692"/>
                      <a:pt x="248024" y="554692"/>
                      <a:pt x="252411" y="557325"/>
                    </a:cubicBezTo>
                    <a:lnTo>
                      <a:pt x="493691" y="800401"/>
                    </a:lnTo>
                    <a:lnTo>
                      <a:pt x="735848" y="557325"/>
                    </a:lnTo>
                    <a:cubicBezTo>
                      <a:pt x="739357" y="554692"/>
                      <a:pt x="744622" y="554692"/>
                      <a:pt x="748131" y="557325"/>
                    </a:cubicBezTo>
                    <a:cubicBezTo>
                      <a:pt x="751641" y="561712"/>
                      <a:pt x="751641" y="566978"/>
                      <a:pt x="748131" y="570488"/>
                    </a:cubicBezTo>
                    <a:lnTo>
                      <a:pt x="499833" y="817952"/>
                    </a:lnTo>
                    <a:cubicBezTo>
                      <a:pt x="498955" y="820584"/>
                      <a:pt x="496323" y="821462"/>
                      <a:pt x="493691" y="821462"/>
                    </a:cubicBezTo>
                    <a:cubicBezTo>
                      <a:pt x="491936" y="821462"/>
                      <a:pt x="489304" y="820584"/>
                      <a:pt x="487549" y="817952"/>
                    </a:cubicBezTo>
                    <a:lnTo>
                      <a:pt x="239250" y="570488"/>
                    </a:lnTo>
                    <a:cubicBezTo>
                      <a:pt x="236618" y="566978"/>
                      <a:pt x="236618" y="561712"/>
                      <a:pt x="239250" y="557325"/>
                    </a:cubicBezTo>
                    <a:close/>
                    <a:moveTo>
                      <a:pt x="493687" y="0"/>
                    </a:moveTo>
                    <a:cubicBezTo>
                      <a:pt x="498976" y="0"/>
                      <a:pt x="503384" y="3516"/>
                      <a:pt x="503384" y="8789"/>
                    </a:cubicBezTo>
                    <a:lnTo>
                      <a:pt x="503384" y="664393"/>
                    </a:lnTo>
                    <a:cubicBezTo>
                      <a:pt x="503384" y="669666"/>
                      <a:pt x="498976" y="674060"/>
                      <a:pt x="493687" y="674060"/>
                    </a:cubicBezTo>
                    <a:cubicBezTo>
                      <a:pt x="489279" y="674060"/>
                      <a:pt x="484871" y="669666"/>
                      <a:pt x="484871" y="664393"/>
                    </a:cubicBezTo>
                    <a:lnTo>
                      <a:pt x="484871" y="8789"/>
                    </a:lnTo>
                    <a:cubicBezTo>
                      <a:pt x="484871" y="3516"/>
                      <a:pt x="489279" y="0"/>
                      <a:pt x="4936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3602A3E0-8E95-4C89-9AA3-BBF71C2A6224}"/>
                </a:ext>
              </a:extLst>
            </p:cNvPr>
            <p:cNvGrpSpPr/>
            <p:nvPr/>
          </p:nvGrpSpPr>
          <p:grpSpPr>
            <a:xfrm>
              <a:off x="4143863" y="5736983"/>
              <a:ext cx="7276928" cy="4886609"/>
              <a:chOff x="4143863" y="5736983"/>
              <a:chExt cx="7276928" cy="4886609"/>
            </a:xfrm>
          </p:grpSpPr>
          <p:sp>
            <p:nvSpPr>
              <p:cNvPr id="192" name="Freeform 75">
                <a:extLst>
                  <a:ext uri="{FF2B5EF4-FFF2-40B4-BE49-F238E27FC236}">
                    <a16:creationId xmlns:a16="http://schemas.microsoft.com/office/drawing/2014/main" id="{40EB8CC0-E4B9-4D45-9EE5-1CACD354B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07003" y="6691207"/>
                <a:ext cx="674939" cy="752518"/>
              </a:xfrm>
              <a:custGeom>
                <a:avLst/>
                <a:gdLst>
                  <a:gd name="T0" fmla="*/ 766 w 767"/>
                  <a:gd name="T1" fmla="*/ 854 h 855"/>
                  <a:gd name="T2" fmla="*/ 383 w 767"/>
                  <a:gd name="T3" fmla="*/ 854 h 855"/>
                  <a:gd name="T4" fmla="*/ 0 w 767"/>
                  <a:gd name="T5" fmla="*/ 854 h 855"/>
                  <a:gd name="T6" fmla="*/ 0 w 767"/>
                  <a:gd name="T7" fmla="*/ 564 h 855"/>
                  <a:gd name="T8" fmla="*/ 0 w 767"/>
                  <a:gd name="T9" fmla="*/ 276 h 855"/>
                  <a:gd name="T10" fmla="*/ 0 w 767"/>
                  <a:gd name="T11" fmla="*/ 276 h 855"/>
                  <a:gd name="T12" fmla="*/ 82 w 767"/>
                  <a:gd name="T13" fmla="*/ 81 h 855"/>
                  <a:gd name="T14" fmla="*/ 82 w 767"/>
                  <a:gd name="T15" fmla="*/ 81 h 855"/>
                  <a:gd name="T16" fmla="*/ 278 w 767"/>
                  <a:gd name="T17" fmla="*/ 0 h 855"/>
                  <a:gd name="T18" fmla="*/ 383 w 767"/>
                  <a:gd name="T19" fmla="*/ 0 h 855"/>
                  <a:gd name="T20" fmla="*/ 489 w 767"/>
                  <a:gd name="T21" fmla="*/ 0 h 855"/>
                  <a:gd name="T22" fmla="*/ 489 w 767"/>
                  <a:gd name="T23" fmla="*/ 0 h 855"/>
                  <a:gd name="T24" fmla="*/ 685 w 767"/>
                  <a:gd name="T25" fmla="*/ 81 h 855"/>
                  <a:gd name="T26" fmla="*/ 685 w 767"/>
                  <a:gd name="T27" fmla="*/ 81 h 855"/>
                  <a:gd name="T28" fmla="*/ 766 w 767"/>
                  <a:gd name="T29" fmla="*/ 276 h 855"/>
                  <a:gd name="T30" fmla="*/ 766 w 767"/>
                  <a:gd name="T31" fmla="*/ 564 h 855"/>
                  <a:gd name="T32" fmla="*/ 766 w 767"/>
                  <a:gd name="T33" fmla="*/ 854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7" h="855">
                    <a:moveTo>
                      <a:pt x="766" y="854"/>
                    </a:moveTo>
                    <a:lnTo>
                      <a:pt x="383" y="854"/>
                    </a:lnTo>
                    <a:lnTo>
                      <a:pt x="0" y="854"/>
                    </a:lnTo>
                    <a:lnTo>
                      <a:pt x="0" y="564"/>
                    </a:lnTo>
                    <a:lnTo>
                      <a:pt x="0" y="276"/>
                    </a:lnTo>
                    <a:lnTo>
                      <a:pt x="0" y="276"/>
                    </a:lnTo>
                    <a:cubicBezTo>
                      <a:pt x="0" y="200"/>
                      <a:pt x="32" y="132"/>
                      <a:pt x="82" y="81"/>
                    </a:cubicBezTo>
                    <a:lnTo>
                      <a:pt x="82" y="81"/>
                    </a:lnTo>
                    <a:cubicBezTo>
                      <a:pt x="132" y="31"/>
                      <a:pt x="201" y="0"/>
                      <a:pt x="278" y="0"/>
                    </a:cubicBezTo>
                    <a:lnTo>
                      <a:pt x="383" y="0"/>
                    </a:lnTo>
                    <a:lnTo>
                      <a:pt x="489" y="0"/>
                    </a:lnTo>
                    <a:lnTo>
                      <a:pt x="489" y="0"/>
                    </a:lnTo>
                    <a:cubicBezTo>
                      <a:pt x="565" y="0"/>
                      <a:pt x="634" y="31"/>
                      <a:pt x="685" y="81"/>
                    </a:cubicBezTo>
                    <a:lnTo>
                      <a:pt x="685" y="81"/>
                    </a:lnTo>
                    <a:cubicBezTo>
                      <a:pt x="735" y="132"/>
                      <a:pt x="766" y="200"/>
                      <a:pt x="766" y="276"/>
                    </a:cubicBezTo>
                    <a:lnTo>
                      <a:pt x="766" y="564"/>
                    </a:lnTo>
                    <a:lnTo>
                      <a:pt x="766" y="85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76">
                <a:extLst>
                  <a:ext uri="{FF2B5EF4-FFF2-40B4-BE49-F238E27FC236}">
                    <a16:creationId xmlns:a16="http://schemas.microsoft.com/office/drawing/2014/main" id="{1496EC27-3B8B-4EAA-B74E-F77B2B37E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9245" y="6679569"/>
                <a:ext cx="690455" cy="768034"/>
              </a:xfrm>
              <a:custGeom>
                <a:avLst/>
                <a:gdLst>
                  <a:gd name="T0" fmla="*/ 21 w 787"/>
                  <a:gd name="T1" fmla="*/ 854 h 875"/>
                  <a:gd name="T2" fmla="*/ 767 w 787"/>
                  <a:gd name="T3" fmla="*/ 854 h 875"/>
                  <a:gd name="T4" fmla="*/ 767 w 787"/>
                  <a:gd name="T5" fmla="*/ 286 h 875"/>
                  <a:gd name="T6" fmla="*/ 767 w 787"/>
                  <a:gd name="T7" fmla="*/ 286 h 875"/>
                  <a:gd name="T8" fmla="*/ 688 w 787"/>
                  <a:gd name="T9" fmla="*/ 98 h 875"/>
                  <a:gd name="T10" fmla="*/ 688 w 787"/>
                  <a:gd name="T11" fmla="*/ 98 h 875"/>
                  <a:gd name="T12" fmla="*/ 499 w 787"/>
                  <a:gd name="T13" fmla="*/ 19 h 875"/>
                  <a:gd name="T14" fmla="*/ 288 w 787"/>
                  <a:gd name="T15" fmla="*/ 19 h 875"/>
                  <a:gd name="T16" fmla="*/ 288 w 787"/>
                  <a:gd name="T17" fmla="*/ 19 h 875"/>
                  <a:gd name="T18" fmla="*/ 99 w 787"/>
                  <a:gd name="T19" fmla="*/ 98 h 875"/>
                  <a:gd name="T20" fmla="*/ 99 w 787"/>
                  <a:gd name="T21" fmla="*/ 98 h 875"/>
                  <a:gd name="T22" fmla="*/ 21 w 787"/>
                  <a:gd name="T23" fmla="*/ 286 h 875"/>
                  <a:gd name="T24" fmla="*/ 21 w 787"/>
                  <a:gd name="T25" fmla="*/ 854 h 875"/>
                  <a:gd name="T26" fmla="*/ 786 w 787"/>
                  <a:gd name="T27" fmla="*/ 874 h 875"/>
                  <a:gd name="T28" fmla="*/ 0 w 787"/>
                  <a:gd name="T29" fmla="*/ 874 h 875"/>
                  <a:gd name="T30" fmla="*/ 0 w 787"/>
                  <a:gd name="T31" fmla="*/ 286 h 875"/>
                  <a:gd name="T32" fmla="*/ 0 w 787"/>
                  <a:gd name="T33" fmla="*/ 286 h 875"/>
                  <a:gd name="T34" fmla="*/ 85 w 787"/>
                  <a:gd name="T35" fmla="*/ 84 h 875"/>
                  <a:gd name="T36" fmla="*/ 85 w 787"/>
                  <a:gd name="T37" fmla="*/ 84 h 875"/>
                  <a:gd name="T38" fmla="*/ 288 w 787"/>
                  <a:gd name="T39" fmla="*/ 0 h 875"/>
                  <a:gd name="T40" fmla="*/ 499 w 787"/>
                  <a:gd name="T41" fmla="*/ 0 h 875"/>
                  <a:gd name="T42" fmla="*/ 499 w 787"/>
                  <a:gd name="T43" fmla="*/ 0 h 875"/>
                  <a:gd name="T44" fmla="*/ 702 w 787"/>
                  <a:gd name="T45" fmla="*/ 84 h 875"/>
                  <a:gd name="T46" fmla="*/ 702 w 787"/>
                  <a:gd name="T47" fmla="*/ 84 h 875"/>
                  <a:gd name="T48" fmla="*/ 786 w 787"/>
                  <a:gd name="T49" fmla="*/ 286 h 875"/>
                  <a:gd name="T50" fmla="*/ 786 w 787"/>
                  <a:gd name="T51" fmla="*/ 874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87" h="875">
                    <a:moveTo>
                      <a:pt x="21" y="854"/>
                    </a:moveTo>
                    <a:lnTo>
                      <a:pt x="767" y="854"/>
                    </a:lnTo>
                    <a:lnTo>
                      <a:pt x="767" y="286"/>
                    </a:lnTo>
                    <a:lnTo>
                      <a:pt x="767" y="286"/>
                    </a:lnTo>
                    <a:cubicBezTo>
                      <a:pt x="767" y="215"/>
                      <a:pt x="738" y="149"/>
                      <a:pt x="688" y="98"/>
                    </a:cubicBezTo>
                    <a:lnTo>
                      <a:pt x="688" y="98"/>
                    </a:lnTo>
                    <a:cubicBezTo>
                      <a:pt x="637" y="48"/>
                      <a:pt x="570" y="19"/>
                      <a:pt x="499" y="19"/>
                    </a:cubicBezTo>
                    <a:lnTo>
                      <a:pt x="288" y="19"/>
                    </a:lnTo>
                    <a:lnTo>
                      <a:pt x="288" y="19"/>
                    </a:lnTo>
                    <a:cubicBezTo>
                      <a:pt x="216" y="19"/>
                      <a:pt x="150" y="48"/>
                      <a:pt x="99" y="98"/>
                    </a:cubicBezTo>
                    <a:lnTo>
                      <a:pt x="99" y="98"/>
                    </a:lnTo>
                    <a:cubicBezTo>
                      <a:pt x="48" y="149"/>
                      <a:pt x="21" y="215"/>
                      <a:pt x="21" y="286"/>
                    </a:cubicBezTo>
                    <a:lnTo>
                      <a:pt x="21" y="854"/>
                    </a:lnTo>
                    <a:close/>
                    <a:moveTo>
                      <a:pt x="786" y="874"/>
                    </a:moveTo>
                    <a:lnTo>
                      <a:pt x="0" y="874"/>
                    </a:lnTo>
                    <a:lnTo>
                      <a:pt x="0" y="286"/>
                    </a:lnTo>
                    <a:lnTo>
                      <a:pt x="0" y="286"/>
                    </a:lnTo>
                    <a:cubicBezTo>
                      <a:pt x="0" y="209"/>
                      <a:pt x="30" y="138"/>
                      <a:pt x="85" y="84"/>
                    </a:cubicBezTo>
                    <a:lnTo>
                      <a:pt x="85" y="84"/>
                    </a:lnTo>
                    <a:cubicBezTo>
                      <a:pt x="139" y="30"/>
                      <a:pt x="211" y="0"/>
                      <a:pt x="288" y="0"/>
                    </a:cubicBezTo>
                    <a:lnTo>
                      <a:pt x="499" y="0"/>
                    </a:lnTo>
                    <a:lnTo>
                      <a:pt x="499" y="0"/>
                    </a:lnTo>
                    <a:cubicBezTo>
                      <a:pt x="576" y="0"/>
                      <a:pt x="648" y="30"/>
                      <a:pt x="702" y="84"/>
                    </a:cubicBezTo>
                    <a:lnTo>
                      <a:pt x="702" y="84"/>
                    </a:lnTo>
                    <a:cubicBezTo>
                      <a:pt x="756" y="138"/>
                      <a:pt x="786" y="209"/>
                      <a:pt x="786" y="286"/>
                    </a:cubicBezTo>
                    <a:lnTo>
                      <a:pt x="786" y="87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77">
                <a:extLst>
                  <a:ext uri="{FF2B5EF4-FFF2-40B4-BE49-F238E27FC236}">
                    <a16:creationId xmlns:a16="http://schemas.microsoft.com/office/drawing/2014/main" id="{D33B9931-897B-4EB2-9D3C-57864F04D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7320" y="6070573"/>
                <a:ext cx="54305" cy="620633"/>
              </a:xfrm>
              <a:custGeom>
                <a:avLst/>
                <a:gdLst>
                  <a:gd name="T0" fmla="*/ 59 w 60"/>
                  <a:gd name="T1" fmla="*/ 0 h 706"/>
                  <a:gd name="T2" fmla="*/ 0 w 60"/>
                  <a:gd name="T3" fmla="*/ 0 h 706"/>
                  <a:gd name="T4" fmla="*/ 0 w 60"/>
                  <a:gd name="T5" fmla="*/ 705 h 706"/>
                  <a:gd name="T6" fmla="*/ 59 w 60"/>
                  <a:gd name="T7" fmla="*/ 705 h 706"/>
                  <a:gd name="T8" fmla="*/ 59 w 60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706">
                    <a:moveTo>
                      <a:pt x="59" y="0"/>
                    </a:moveTo>
                    <a:lnTo>
                      <a:pt x="0" y="0"/>
                    </a:lnTo>
                    <a:lnTo>
                      <a:pt x="0" y="705"/>
                    </a:lnTo>
                    <a:lnTo>
                      <a:pt x="59" y="705"/>
                    </a:lnTo>
                    <a:lnTo>
                      <a:pt x="5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78">
                <a:extLst>
                  <a:ext uri="{FF2B5EF4-FFF2-40B4-BE49-F238E27FC236}">
                    <a16:creationId xmlns:a16="http://schemas.microsoft.com/office/drawing/2014/main" id="{5B98EAF9-8085-4D09-8C47-878F11604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9562" y="6058935"/>
                <a:ext cx="69821" cy="636149"/>
              </a:xfrm>
              <a:custGeom>
                <a:avLst/>
                <a:gdLst>
                  <a:gd name="T0" fmla="*/ 20 w 81"/>
                  <a:gd name="T1" fmla="*/ 705 h 725"/>
                  <a:gd name="T2" fmla="*/ 60 w 81"/>
                  <a:gd name="T3" fmla="*/ 705 h 725"/>
                  <a:gd name="T4" fmla="*/ 60 w 81"/>
                  <a:gd name="T5" fmla="*/ 20 h 725"/>
                  <a:gd name="T6" fmla="*/ 20 w 81"/>
                  <a:gd name="T7" fmla="*/ 20 h 725"/>
                  <a:gd name="T8" fmla="*/ 20 w 81"/>
                  <a:gd name="T9" fmla="*/ 705 h 725"/>
                  <a:gd name="T10" fmla="*/ 80 w 81"/>
                  <a:gd name="T11" fmla="*/ 724 h 725"/>
                  <a:gd name="T12" fmla="*/ 0 w 81"/>
                  <a:gd name="T13" fmla="*/ 724 h 725"/>
                  <a:gd name="T14" fmla="*/ 0 w 81"/>
                  <a:gd name="T15" fmla="*/ 0 h 725"/>
                  <a:gd name="T16" fmla="*/ 80 w 81"/>
                  <a:gd name="T17" fmla="*/ 0 h 725"/>
                  <a:gd name="T18" fmla="*/ 80 w 81"/>
                  <a:gd name="T19" fmla="*/ 724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725">
                    <a:moveTo>
                      <a:pt x="20" y="705"/>
                    </a:moveTo>
                    <a:lnTo>
                      <a:pt x="60" y="705"/>
                    </a:lnTo>
                    <a:lnTo>
                      <a:pt x="60" y="20"/>
                    </a:lnTo>
                    <a:lnTo>
                      <a:pt x="20" y="20"/>
                    </a:lnTo>
                    <a:lnTo>
                      <a:pt x="20" y="705"/>
                    </a:lnTo>
                    <a:close/>
                    <a:moveTo>
                      <a:pt x="80" y="724"/>
                    </a:moveTo>
                    <a:lnTo>
                      <a:pt x="0" y="724"/>
                    </a:lnTo>
                    <a:lnTo>
                      <a:pt x="0" y="0"/>
                    </a:lnTo>
                    <a:lnTo>
                      <a:pt x="80" y="0"/>
                    </a:lnTo>
                    <a:lnTo>
                      <a:pt x="80" y="7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79">
                <a:extLst>
                  <a:ext uri="{FF2B5EF4-FFF2-40B4-BE49-F238E27FC236}">
                    <a16:creationId xmlns:a16="http://schemas.microsoft.com/office/drawing/2014/main" id="{DD0DCAFD-5396-4EF5-B1B6-989CDB9F1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9919" y="5826198"/>
                <a:ext cx="349106" cy="349106"/>
              </a:xfrm>
              <a:custGeom>
                <a:avLst/>
                <a:gdLst>
                  <a:gd name="T0" fmla="*/ 395 w 396"/>
                  <a:gd name="T1" fmla="*/ 197 h 396"/>
                  <a:gd name="T2" fmla="*/ 395 w 396"/>
                  <a:gd name="T3" fmla="*/ 197 h 396"/>
                  <a:gd name="T4" fmla="*/ 197 w 396"/>
                  <a:gd name="T5" fmla="*/ 395 h 396"/>
                  <a:gd name="T6" fmla="*/ 197 w 396"/>
                  <a:gd name="T7" fmla="*/ 395 h 396"/>
                  <a:gd name="T8" fmla="*/ 0 w 396"/>
                  <a:gd name="T9" fmla="*/ 197 h 396"/>
                  <a:gd name="T10" fmla="*/ 0 w 396"/>
                  <a:gd name="T11" fmla="*/ 197 h 396"/>
                  <a:gd name="T12" fmla="*/ 197 w 396"/>
                  <a:gd name="T13" fmla="*/ 0 h 396"/>
                  <a:gd name="T14" fmla="*/ 197 w 396"/>
                  <a:gd name="T15" fmla="*/ 0 h 396"/>
                  <a:gd name="T16" fmla="*/ 395 w 396"/>
                  <a:gd name="T17" fmla="*/ 197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6" h="396">
                    <a:moveTo>
                      <a:pt x="395" y="197"/>
                    </a:moveTo>
                    <a:lnTo>
                      <a:pt x="395" y="197"/>
                    </a:lnTo>
                    <a:cubicBezTo>
                      <a:pt x="395" y="306"/>
                      <a:pt x="306" y="395"/>
                      <a:pt x="197" y="395"/>
                    </a:cubicBezTo>
                    <a:lnTo>
                      <a:pt x="197" y="395"/>
                    </a:lnTo>
                    <a:cubicBezTo>
                      <a:pt x="88" y="395"/>
                      <a:pt x="0" y="306"/>
                      <a:pt x="0" y="197"/>
                    </a:cubicBezTo>
                    <a:lnTo>
                      <a:pt x="0" y="197"/>
                    </a:lnTo>
                    <a:cubicBezTo>
                      <a:pt x="0" y="88"/>
                      <a:pt x="88" y="0"/>
                      <a:pt x="197" y="0"/>
                    </a:cubicBezTo>
                    <a:lnTo>
                      <a:pt x="197" y="0"/>
                    </a:lnTo>
                    <a:cubicBezTo>
                      <a:pt x="306" y="0"/>
                      <a:pt x="395" y="88"/>
                      <a:pt x="395" y="1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80">
                <a:extLst>
                  <a:ext uri="{FF2B5EF4-FFF2-40B4-BE49-F238E27FC236}">
                    <a16:creationId xmlns:a16="http://schemas.microsoft.com/office/drawing/2014/main" id="{2A5BC184-A9BB-4836-8E84-74DBFA6A5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2162" y="5814562"/>
                <a:ext cx="368500" cy="368500"/>
              </a:xfrm>
              <a:custGeom>
                <a:avLst/>
                <a:gdLst>
                  <a:gd name="T0" fmla="*/ 208 w 417"/>
                  <a:gd name="T1" fmla="*/ 21 h 417"/>
                  <a:gd name="T2" fmla="*/ 208 w 417"/>
                  <a:gd name="T3" fmla="*/ 21 h 417"/>
                  <a:gd name="T4" fmla="*/ 21 w 417"/>
                  <a:gd name="T5" fmla="*/ 208 h 417"/>
                  <a:gd name="T6" fmla="*/ 21 w 417"/>
                  <a:gd name="T7" fmla="*/ 208 h 417"/>
                  <a:gd name="T8" fmla="*/ 208 w 417"/>
                  <a:gd name="T9" fmla="*/ 395 h 417"/>
                  <a:gd name="T10" fmla="*/ 208 w 417"/>
                  <a:gd name="T11" fmla="*/ 395 h 417"/>
                  <a:gd name="T12" fmla="*/ 395 w 417"/>
                  <a:gd name="T13" fmla="*/ 208 h 417"/>
                  <a:gd name="T14" fmla="*/ 395 w 417"/>
                  <a:gd name="T15" fmla="*/ 208 h 417"/>
                  <a:gd name="T16" fmla="*/ 208 w 417"/>
                  <a:gd name="T17" fmla="*/ 21 h 417"/>
                  <a:gd name="T18" fmla="*/ 208 w 417"/>
                  <a:gd name="T19" fmla="*/ 416 h 417"/>
                  <a:gd name="T20" fmla="*/ 208 w 417"/>
                  <a:gd name="T21" fmla="*/ 416 h 417"/>
                  <a:gd name="T22" fmla="*/ 0 w 417"/>
                  <a:gd name="T23" fmla="*/ 208 h 417"/>
                  <a:gd name="T24" fmla="*/ 0 w 417"/>
                  <a:gd name="T25" fmla="*/ 208 h 417"/>
                  <a:gd name="T26" fmla="*/ 208 w 417"/>
                  <a:gd name="T27" fmla="*/ 0 h 417"/>
                  <a:gd name="T28" fmla="*/ 208 w 417"/>
                  <a:gd name="T29" fmla="*/ 0 h 417"/>
                  <a:gd name="T30" fmla="*/ 416 w 417"/>
                  <a:gd name="T31" fmla="*/ 208 h 417"/>
                  <a:gd name="T32" fmla="*/ 416 w 417"/>
                  <a:gd name="T33" fmla="*/ 208 h 417"/>
                  <a:gd name="T34" fmla="*/ 208 w 417"/>
                  <a:gd name="T35" fmla="*/ 41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7" h="417">
                    <a:moveTo>
                      <a:pt x="208" y="21"/>
                    </a:moveTo>
                    <a:lnTo>
                      <a:pt x="208" y="21"/>
                    </a:lnTo>
                    <a:cubicBezTo>
                      <a:pt x="105" y="21"/>
                      <a:pt x="21" y="105"/>
                      <a:pt x="21" y="208"/>
                    </a:cubicBezTo>
                    <a:lnTo>
                      <a:pt x="21" y="208"/>
                    </a:lnTo>
                    <a:cubicBezTo>
                      <a:pt x="21" y="311"/>
                      <a:pt x="105" y="395"/>
                      <a:pt x="208" y="395"/>
                    </a:cubicBezTo>
                    <a:lnTo>
                      <a:pt x="208" y="395"/>
                    </a:lnTo>
                    <a:cubicBezTo>
                      <a:pt x="311" y="395"/>
                      <a:pt x="395" y="311"/>
                      <a:pt x="395" y="208"/>
                    </a:cubicBezTo>
                    <a:lnTo>
                      <a:pt x="395" y="208"/>
                    </a:lnTo>
                    <a:cubicBezTo>
                      <a:pt x="395" y="105"/>
                      <a:pt x="311" y="21"/>
                      <a:pt x="208" y="21"/>
                    </a:cubicBezTo>
                    <a:close/>
                    <a:moveTo>
                      <a:pt x="208" y="416"/>
                    </a:moveTo>
                    <a:lnTo>
                      <a:pt x="208" y="416"/>
                    </a:lnTo>
                    <a:cubicBezTo>
                      <a:pt x="94" y="416"/>
                      <a:pt x="0" y="323"/>
                      <a:pt x="0" y="208"/>
                    </a:cubicBezTo>
                    <a:lnTo>
                      <a:pt x="0" y="208"/>
                    </a:lnTo>
                    <a:cubicBezTo>
                      <a:pt x="0" y="94"/>
                      <a:pt x="94" y="0"/>
                      <a:pt x="208" y="0"/>
                    </a:cubicBezTo>
                    <a:lnTo>
                      <a:pt x="208" y="0"/>
                    </a:lnTo>
                    <a:cubicBezTo>
                      <a:pt x="323" y="0"/>
                      <a:pt x="416" y="94"/>
                      <a:pt x="416" y="208"/>
                    </a:cubicBezTo>
                    <a:lnTo>
                      <a:pt x="416" y="208"/>
                    </a:lnTo>
                    <a:cubicBezTo>
                      <a:pt x="416" y="323"/>
                      <a:pt x="323" y="416"/>
                      <a:pt x="208" y="4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81">
                <a:extLst>
                  <a:ext uri="{FF2B5EF4-FFF2-40B4-BE49-F238E27FC236}">
                    <a16:creationId xmlns:a16="http://schemas.microsoft.com/office/drawing/2014/main" id="{482109F3-DFAF-4A76-ABA2-16EDC80A4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621" y="6850243"/>
                <a:ext cx="3591917" cy="3591916"/>
              </a:xfrm>
              <a:custGeom>
                <a:avLst/>
                <a:gdLst>
                  <a:gd name="T0" fmla="*/ 4084 w 4085"/>
                  <a:gd name="T1" fmla="*/ 2041 h 4085"/>
                  <a:gd name="T2" fmla="*/ 4084 w 4085"/>
                  <a:gd name="T3" fmla="*/ 2041 h 4085"/>
                  <a:gd name="T4" fmla="*/ 2043 w 4085"/>
                  <a:gd name="T5" fmla="*/ 4084 h 4085"/>
                  <a:gd name="T6" fmla="*/ 2043 w 4085"/>
                  <a:gd name="T7" fmla="*/ 4084 h 4085"/>
                  <a:gd name="T8" fmla="*/ 0 w 4085"/>
                  <a:gd name="T9" fmla="*/ 2041 h 4085"/>
                  <a:gd name="T10" fmla="*/ 0 w 4085"/>
                  <a:gd name="T11" fmla="*/ 2041 h 4085"/>
                  <a:gd name="T12" fmla="*/ 2043 w 4085"/>
                  <a:gd name="T13" fmla="*/ 0 h 4085"/>
                  <a:gd name="T14" fmla="*/ 2043 w 4085"/>
                  <a:gd name="T15" fmla="*/ 0 h 4085"/>
                  <a:gd name="T16" fmla="*/ 4084 w 4085"/>
                  <a:gd name="T17" fmla="*/ 2041 h 4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85" h="4085">
                    <a:moveTo>
                      <a:pt x="4084" y="2041"/>
                    </a:moveTo>
                    <a:lnTo>
                      <a:pt x="4084" y="2041"/>
                    </a:lnTo>
                    <a:cubicBezTo>
                      <a:pt x="4084" y="3169"/>
                      <a:pt x="3171" y="4084"/>
                      <a:pt x="2043" y="4084"/>
                    </a:cubicBezTo>
                    <a:lnTo>
                      <a:pt x="2043" y="4084"/>
                    </a:lnTo>
                    <a:cubicBezTo>
                      <a:pt x="914" y="4084"/>
                      <a:pt x="0" y="3169"/>
                      <a:pt x="0" y="2041"/>
                    </a:cubicBezTo>
                    <a:lnTo>
                      <a:pt x="0" y="2041"/>
                    </a:lnTo>
                    <a:cubicBezTo>
                      <a:pt x="0" y="914"/>
                      <a:pt x="914" y="0"/>
                      <a:pt x="2043" y="0"/>
                    </a:cubicBezTo>
                    <a:lnTo>
                      <a:pt x="2043" y="0"/>
                    </a:lnTo>
                    <a:cubicBezTo>
                      <a:pt x="3171" y="0"/>
                      <a:pt x="4084" y="914"/>
                      <a:pt x="4084" y="204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82">
                <a:extLst>
                  <a:ext uri="{FF2B5EF4-FFF2-40B4-BE49-F238E27FC236}">
                    <a16:creationId xmlns:a16="http://schemas.microsoft.com/office/drawing/2014/main" id="{406282EE-A7DF-411E-8119-94488B875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863" y="6842485"/>
                <a:ext cx="3611313" cy="3611312"/>
              </a:xfrm>
              <a:custGeom>
                <a:avLst/>
                <a:gdLst>
                  <a:gd name="T0" fmla="*/ 2053 w 4106"/>
                  <a:gd name="T1" fmla="*/ 20 h 4105"/>
                  <a:gd name="T2" fmla="*/ 2053 w 4106"/>
                  <a:gd name="T3" fmla="*/ 20 h 4105"/>
                  <a:gd name="T4" fmla="*/ 20 w 4106"/>
                  <a:gd name="T5" fmla="*/ 2051 h 4105"/>
                  <a:gd name="T6" fmla="*/ 20 w 4106"/>
                  <a:gd name="T7" fmla="*/ 2051 h 4105"/>
                  <a:gd name="T8" fmla="*/ 2053 w 4106"/>
                  <a:gd name="T9" fmla="*/ 4084 h 4105"/>
                  <a:gd name="T10" fmla="*/ 2053 w 4106"/>
                  <a:gd name="T11" fmla="*/ 4084 h 4105"/>
                  <a:gd name="T12" fmla="*/ 4085 w 4106"/>
                  <a:gd name="T13" fmla="*/ 2051 h 4105"/>
                  <a:gd name="T14" fmla="*/ 4085 w 4106"/>
                  <a:gd name="T15" fmla="*/ 2051 h 4105"/>
                  <a:gd name="T16" fmla="*/ 2053 w 4106"/>
                  <a:gd name="T17" fmla="*/ 20 h 4105"/>
                  <a:gd name="T18" fmla="*/ 2053 w 4106"/>
                  <a:gd name="T19" fmla="*/ 4104 h 4105"/>
                  <a:gd name="T20" fmla="*/ 2053 w 4106"/>
                  <a:gd name="T21" fmla="*/ 4104 h 4105"/>
                  <a:gd name="T22" fmla="*/ 0 w 4106"/>
                  <a:gd name="T23" fmla="*/ 2051 h 4105"/>
                  <a:gd name="T24" fmla="*/ 0 w 4106"/>
                  <a:gd name="T25" fmla="*/ 2051 h 4105"/>
                  <a:gd name="T26" fmla="*/ 2053 w 4106"/>
                  <a:gd name="T27" fmla="*/ 0 h 4105"/>
                  <a:gd name="T28" fmla="*/ 2053 w 4106"/>
                  <a:gd name="T29" fmla="*/ 0 h 4105"/>
                  <a:gd name="T30" fmla="*/ 4105 w 4106"/>
                  <a:gd name="T31" fmla="*/ 2051 h 4105"/>
                  <a:gd name="T32" fmla="*/ 4105 w 4106"/>
                  <a:gd name="T33" fmla="*/ 2051 h 4105"/>
                  <a:gd name="T34" fmla="*/ 2053 w 4106"/>
                  <a:gd name="T35" fmla="*/ 4104 h 4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06" h="4105">
                    <a:moveTo>
                      <a:pt x="2053" y="20"/>
                    </a:moveTo>
                    <a:lnTo>
                      <a:pt x="2053" y="20"/>
                    </a:lnTo>
                    <a:cubicBezTo>
                      <a:pt x="932" y="20"/>
                      <a:pt x="20" y="931"/>
                      <a:pt x="20" y="2051"/>
                    </a:cubicBezTo>
                    <a:lnTo>
                      <a:pt x="20" y="2051"/>
                    </a:lnTo>
                    <a:cubicBezTo>
                      <a:pt x="20" y="3172"/>
                      <a:pt x="932" y="4084"/>
                      <a:pt x="2053" y="4084"/>
                    </a:cubicBezTo>
                    <a:lnTo>
                      <a:pt x="2053" y="4084"/>
                    </a:lnTo>
                    <a:cubicBezTo>
                      <a:pt x="3173" y="4084"/>
                      <a:pt x="4085" y="3172"/>
                      <a:pt x="4085" y="2051"/>
                    </a:cubicBezTo>
                    <a:lnTo>
                      <a:pt x="4085" y="2051"/>
                    </a:lnTo>
                    <a:cubicBezTo>
                      <a:pt x="4085" y="931"/>
                      <a:pt x="3173" y="20"/>
                      <a:pt x="2053" y="20"/>
                    </a:cubicBezTo>
                    <a:close/>
                    <a:moveTo>
                      <a:pt x="2053" y="4104"/>
                    </a:moveTo>
                    <a:lnTo>
                      <a:pt x="2053" y="4104"/>
                    </a:lnTo>
                    <a:cubicBezTo>
                      <a:pt x="921" y="4104"/>
                      <a:pt x="0" y="3183"/>
                      <a:pt x="0" y="2051"/>
                    </a:cubicBezTo>
                    <a:lnTo>
                      <a:pt x="0" y="2051"/>
                    </a:lnTo>
                    <a:cubicBezTo>
                      <a:pt x="0" y="920"/>
                      <a:pt x="921" y="0"/>
                      <a:pt x="2053" y="0"/>
                    </a:cubicBezTo>
                    <a:lnTo>
                      <a:pt x="2053" y="0"/>
                    </a:lnTo>
                    <a:cubicBezTo>
                      <a:pt x="3184" y="0"/>
                      <a:pt x="4105" y="920"/>
                      <a:pt x="4105" y="2051"/>
                    </a:cubicBezTo>
                    <a:lnTo>
                      <a:pt x="4105" y="2051"/>
                    </a:lnTo>
                    <a:cubicBezTo>
                      <a:pt x="4105" y="3183"/>
                      <a:pt x="3184" y="4104"/>
                      <a:pt x="2053" y="4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83">
                <a:extLst>
                  <a:ext uri="{FF2B5EF4-FFF2-40B4-BE49-F238E27FC236}">
                    <a16:creationId xmlns:a16="http://schemas.microsoft.com/office/drawing/2014/main" id="{E5154FD5-7938-4A01-8FCD-94D91F3A1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241" y="7982899"/>
                <a:ext cx="2311860" cy="1369274"/>
              </a:xfrm>
              <a:custGeom>
                <a:avLst/>
                <a:gdLst>
                  <a:gd name="T0" fmla="*/ 386 w 2629"/>
                  <a:gd name="T1" fmla="*/ 138 h 1558"/>
                  <a:gd name="T2" fmla="*/ 133 w 2629"/>
                  <a:gd name="T3" fmla="*/ 240 h 1558"/>
                  <a:gd name="T4" fmla="*/ 20 w 2629"/>
                  <a:gd name="T5" fmla="*/ 1142 h 1558"/>
                  <a:gd name="T6" fmla="*/ 122 w 2629"/>
                  <a:gd name="T7" fmla="*/ 1396 h 1558"/>
                  <a:gd name="T8" fmla="*/ 372 w 2629"/>
                  <a:gd name="T9" fmla="*/ 1508 h 1558"/>
                  <a:gd name="T10" fmla="*/ 921 w 2629"/>
                  <a:gd name="T11" fmla="*/ 1531 h 1558"/>
                  <a:gd name="T12" fmla="*/ 1121 w 2629"/>
                  <a:gd name="T13" fmla="*/ 1536 h 1558"/>
                  <a:gd name="T14" fmla="*/ 1557 w 2629"/>
                  <a:gd name="T15" fmla="*/ 1516 h 1558"/>
                  <a:gd name="T16" fmla="*/ 2324 w 2629"/>
                  <a:gd name="T17" fmla="*/ 1383 h 1558"/>
                  <a:gd name="T18" fmla="*/ 2528 w 2629"/>
                  <a:gd name="T19" fmla="*/ 1254 h 1558"/>
                  <a:gd name="T20" fmla="*/ 2608 w 2629"/>
                  <a:gd name="T21" fmla="*/ 1026 h 1558"/>
                  <a:gd name="T22" fmla="*/ 2608 w 2629"/>
                  <a:gd name="T23" fmla="*/ 405 h 1558"/>
                  <a:gd name="T24" fmla="*/ 2469 w 2629"/>
                  <a:gd name="T25" fmla="*/ 117 h 1558"/>
                  <a:gd name="T26" fmla="*/ 2158 w 2629"/>
                  <a:gd name="T27" fmla="*/ 47 h 1558"/>
                  <a:gd name="T28" fmla="*/ 1546 w 2629"/>
                  <a:gd name="T29" fmla="*/ 145 h 1558"/>
                  <a:gd name="T30" fmla="*/ 403 w 2629"/>
                  <a:gd name="T31" fmla="*/ 139 h 1558"/>
                  <a:gd name="T32" fmla="*/ 386 w 2629"/>
                  <a:gd name="T33" fmla="*/ 138 h 1558"/>
                  <a:gd name="T34" fmla="*/ 1121 w 2629"/>
                  <a:gd name="T35" fmla="*/ 1557 h 1558"/>
                  <a:gd name="T36" fmla="*/ 371 w 2629"/>
                  <a:gd name="T37" fmla="*/ 1529 h 1558"/>
                  <a:gd name="T38" fmla="*/ 107 w 2629"/>
                  <a:gd name="T39" fmla="*/ 1410 h 1558"/>
                  <a:gd name="T40" fmla="*/ 0 w 2629"/>
                  <a:gd name="T41" fmla="*/ 1142 h 1558"/>
                  <a:gd name="T42" fmla="*/ 0 w 2629"/>
                  <a:gd name="T43" fmla="*/ 505 h 1558"/>
                  <a:gd name="T44" fmla="*/ 119 w 2629"/>
                  <a:gd name="T45" fmla="*/ 225 h 1558"/>
                  <a:gd name="T46" fmla="*/ 926 w 2629"/>
                  <a:gd name="T47" fmla="*/ 140 h 1558"/>
                  <a:gd name="T48" fmla="*/ 1544 w 2629"/>
                  <a:gd name="T49" fmla="*/ 125 h 1558"/>
                  <a:gd name="T50" fmla="*/ 2154 w 2629"/>
                  <a:gd name="T51" fmla="*/ 27 h 1558"/>
                  <a:gd name="T52" fmla="*/ 2482 w 2629"/>
                  <a:gd name="T53" fmla="*/ 101 h 1558"/>
                  <a:gd name="T54" fmla="*/ 2628 w 2629"/>
                  <a:gd name="T55" fmla="*/ 405 h 1558"/>
                  <a:gd name="T56" fmla="*/ 2628 w 2629"/>
                  <a:gd name="T57" fmla="*/ 1026 h 1558"/>
                  <a:gd name="T58" fmla="*/ 2544 w 2629"/>
                  <a:gd name="T59" fmla="*/ 1267 h 1558"/>
                  <a:gd name="T60" fmla="*/ 2191 w 2629"/>
                  <a:gd name="T61" fmla="*/ 1434 h 1558"/>
                  <a:gd name="T62" fmla="*/ 1559 w 2629"/>
                  <a:gd name="T63" fmla="*/ 1536 h 1558"/>
                  <a:gd name="T64" fmla="*/ 1121 w 2629"/>
                  <a:gd name="T65" fmla="*/ 1557 h 1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29" h="1558">
                    <a:moveTo>
                      <a:pt x="386" y="138"/>
                    </a:moveTo>
                    <a:lnTo>
                      <a:pt x="386" y="138"/>
                    </a:lnTo>
                    <a:cubicBezTo>
                      <a:pt x="292" y="138"/>
                      <a:pt x="202" y="174"/>
                      <a:pt x="133" y="240"/>
                    </a:cubicBezTo>
                    <a:lnTo>
                      <a:pt x="133" y="240"/>
                    </a:lnTo>
                    <a:cubicBezTo>
                      <a:pt x="60" y="310"/>
                      <a:pt x="20" y="404"/>
                      <a:pt x="20" y="505"/>
                    </a:cubicBezTo>
                    <a:lnTo>
                      <a:pt x="20" y="1142"/>
                    </a:lnTo>
                    <a:lnTo>
                      <a:pt x="20" y="1142"/>
                    </a:lnTo>
                    <a:cubicBezTo>
                      <a:pt x="20" y="1237"/>
                      <a:pt x="56" y="1327"/>
                      <a:pt x="122" y="1396"/>
                    </a:cubicBezTo>
                    <a:lnTo>
                      <a:pt x="122" y="1396"/>
                    </a:lnTo>
                    <a:cubicBezTo>
                      <a:pt x="188" y="1465"/>
                      <a:pt x="276" y="1505"/>
                      <a:pt x="372" y="1508"/>
                    </a:cubicBezTo>
                    <a:lnTo>
                      <a:pt x="921" y="1531"/>
                    </a:lnTo>
                    <a:lnTo>
                      <a:pt x="921" y="1531"/>
                    </a:lnTo>
                    <a:cubicBezTo>
                      <a:pt x="986" y="1535"/>
                      <a:pt x="1054" y="1536"/>
                      <a:pt x="1121" y="1536"/>
                    </a:cubicBezTo>
                    <a:lnTo>
                      <a:pt x="1121" y="1536"/>
                    </a:lnTo>
                    <a:cubicBezTo>
                      <a:pt x="1266" y="1536"/>
                      <a:pt x="1413" y="1529"/>
                      <a:pt x="1557" y="1516"/>
                    </a:cubicBezTo>
                    <a:lnTo>
                      <a:pt x="1557" y="1516"/>
                    </a:lnTo>
                    <a:cubicBezTo>
                      <a:pt x="1768" y="1497"/>
                      <a:pt x="1980" y="1462"/>
                      <a:pt x="2186" y="1415"/>
                    </a:cubicBezTo>
                    <a:lnTo>
                      <a:pt x="2324" y="1383"/>
                    </a:lnTo>
                    <a:lnTo>
                      <a:pt x="2324" y="1383"/>
                    </a:lnTo>
                    <a:cubicBezTo>
                      <a:pt x="2404" y="1364"/>
                      <a:pt x="2476" y="1319"/>
                      <a:pt x="2528" y="1254"/>
                    </a:cubicBezTo>
                    <a:lnTo>
                      <a:pt x="2528" y="1254"/>
                    </a:lnTo>
                    <a:cubicBezTo>
                      <a:pt x="2579" y="1189"/>
                      <a:pt x="2608" y="1109"/>
                      <a:pt x="2608" y="1026"/>
                    </a:cubicBezTo>
                    <a:lnTo>
                      <a:pt x="2608" y="405"/>
                    </a:lnTo>
                    <a:lnTo>
                      <a:pt x="2608" y="405"/>
                    </a:lnTo>
                    <a:cubicBezTo>
                      <a:pt x="2608" y="292"/>
                      <a:pt x="2558" y="187"/>
                      <a:pt x="2469" y="117"/>
                    </a:cubicBezTo>
                    <a:lnTo>
                      <a:pt x="2469" y="117"/>
                    </a:lnTo>
                    <a:cubicBezTo>
                      <a:pt x="2382" y="47"/>
                      <a:pt x="2268" y="22"/>
                      <a:pt x="2158" y="47"/>
                    </a:cubicBezTo>
                    <a:lnTo>
                      <a:pt x="2158" y="47"/>
                    </a:lnTo>
                    <a:cubicBezTo>
                      <a:pt x="1957" y="93"/>
                      <a:pt x="1751" y="126"/>
                      <a:pt x="1546" y="145"/>
                    </a:cubicBezTo>
                    <a:lnTo>
                      <a:pt x="1546" y="145"/>
                    </a:lnTo>
                    <a:cubicBezTo>
                      <a:pt x="1341" y="164"/>
                      <a:pt x="1132" y="169"/>
                      <a:pt x="926" y="160"/>
                    </a:cubicBezTo>
                    <a:lnTo>
                      <a:pt x="403" y="139"/>
                    </a:lnTo>
                    <a:lnTo>
                      <a:pt x="403" y="139"/>
                    </a:lnTo>
                    <a:cubicBezTo>
                      <a:pt x="397" y="138"/>
                      <a:pt x="391" y="138"/>
                      <a:pt x="386" y="138"/>
                    </a:cubicBezTo>
                    <a:close/>
                    <a:moveTo>
                      <a:pt x="1121" y="1557"/>
                    </a:moveTo>
                    <a:lnTo>
                      <a:pt x="1121" y="1557"/>
                    </a:lnTo>
                    <a:cubicBezTo>
                      <a:pt x="1054" y="1557"/>
                      <a:pt x="986" y="1555"/>
                      <a:pt x="920" y="1552"/>
                    </a:cubicBezTo>
                    <a:lnTo>
                      <a:pt x="371" y="1529"/>
                    </a:lnTo>
                    <a:lnTo>
                      <a:pt x="371" y="1529"/>
                    </a:lnTo>
                    <a:cubicBezTo>
                      <a:pt x="270" y="1524"/>
                      <a:pt x="176" y="1482"/>
                      <a:pt x="107" y="1410"/>
                    </a:cubicBezTo>
                    <a:lnTo>
                      <a:pt x="107" y="1410"/>
                    </a:lnTo>
                    <a:cubicBezTo>
                      <a:pt x="38" y="1337"/>
                      <a:pt x="0" y="1242"/>
                      <a:pt x="0" y="1142"/>
                    </a:cubicBezTo>
                    <a:lnTo>
                      <a:pt x="0" y="505"/>
                    </a:lnTo>
                    <a:lnTo>
                      <a:pt x="0" y="505"/>
                    </a:lnTo>
                    <a:cubicBezTo>
                      <a:pt x="0" y="399"/>
                      <a:pt x="42" y="299"/>
                      <a:pt x="119" y="225"/>
                    </a:cubicBezTo>
                    <a:lnTo>
                      <a:pt x="119" y="225"/>
                    </a:lnTo>
                    <a:cubicBezTo>
                      <a:pt x="196" y="151"/>
                      <a:pt x="297" y="113"/>
                      <a:pt x="403" y="118"/>
                    </a:cubicBezTo>
                    <a:lnTo>
                      <a:pt x="926" y="140"/>
                    </a:lnTo>
                    <a:lnTo>
                      <a:pt x="926" y="140"/>
                    </a:lnTo>
                    <a:cubicBezTo>
                      <a:pt x="1132" y="149"/>
                      <a:pt x="1340" y="144"/>
                      <a:pt x="1544" y="125"/>
                    </a:cubicBezTo>
                    <a:lnTo>
                      <a:pt x="1544" y="125"/>
                    </a:lnTo>
                    <a:cubicBezTo>
                      <a:pt x="1749" y="106"/>
                      <a:pt x="1954" y="73"/>
                      <a:pt x="2154" y="27"/>
                    </a:cubicBezTo>
                    <a:lnTo>
                      <a:pt x="2154" y="27"/>
                    </a:lnTo>
                    <a:cubicBezTo>
                      <a:pt x="2270" y="0"/>
                      <a:pt x="2390" y="27"/>
                      <a:pt x="2482" y="101"/>
                    </a:cubicBezTo>
                    <a:lnTo>
                      <a:pt x="2482" y="101"/>
                    </a:lnTo>
                    <a:cubicBezTo>
                      <a:pt x="2575" y="175"/>
                      <a:pt x="2628" y="286"/>
                      <a:pt x="2628" y="405"/>
                    </a:cubicBezTo>
                    <a:lnTo>
                      <a:pt x="2628" y="1026"/>
                    </a:lnTo>
                    <a:lnTo>
                      <a:pt x="2628" y="1026"/>
                    </a:lnTo>
                    <a:cubicBezTo>
                      <a:pt x="2628" y="1113"/>
                      <a:pt x="2598" y="1199"/>
                      <a:pt x="2544" y="1267"/>
                    </a:cubicBezTo>
                    <a:lnTo>
                      <a:pt x="2544" y="1267"/>
                    </a:lnTo>
                    <a:cubicBezTo>
                      <a:pt x="2489" y="1335"/>
                      <a:pt x="2413" y="1383"/>
                      <a:pt x="2328" y="1403"/>
                    </a:cubicBezTo>
                    <a:lnTo>
                      <a:pt x="2191" y="1434"/>
                    </a:lnTo>
                    <a:lnTo>
                      <a:pt x="2191" y="1434"/>
                    </a:lnTo>
                    <a:cubicBezTo>
                      <a:pt x="1984" y="1482"/>
                      <a:pt x="1771" y="1517"/>
                      <a:pt x="1559" y="1536"/>
                    </a:cubicBezTo>
                    <a:lnTo>
                      <a:pt x="1559" y="1536"/>
                    </a:lnTo>
                    <a:cubicBezTo>
                      <a:pt x="1414" y="1550"/>
                      <a:pt x="1267" y="1557"/>
                      <a:pt x="1121" y="15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84">
                <a:extLst>
                  <a:ext uri="{FF2B5EF4-FFF2-40B4-BE49-F238E27FC236}">
                    <a16:creationId xmlns:a16="http://schemas.microsoft.com/office/drawing/2014/main" id="{A715E61D-40B5-408B-AF3F-F171BCB64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7125" y="8122542"/>
                <a:ext cx="2044210" cy="1101624"/>
              </a:xfrm>
              <a:custGeom>
                <a:avLst/>
                <a:gdLst>
                  <a:gd name="T0" fmla="*/ 235 w 2325"/>
                  <a:gd name="T1" fmla="*/ 110 h 1251"/>
                  <a:gd name="T2" fmla="*/ 235 w 2325"/>
                  <a:gd name="T3" fmla="*/ 110 h 1251"/>
                  <a:gd name="T4" fmla="*/ 72 w 2325"/>
                  <a:gd name="T5" fmla="*/ 176 h 1251"/>
                  <a:gd name="T6" fmla="*/ 72 w 2325"/>
                  <a:gd name="T7" fmla="*/ 176 h 1251"/>
                  <a:gd name="T8" fmla="*/ 0 w 2325"/>
                  <a:gd name="T9" fmla="*/ 346 h 1251"/>
                  <a:gd name="T10" fmla="*/ 0 w 2325"/>
                  <a:gd name="T11" fmla="*/ 983 h 1251"/>
                  <a:gd name="T12" fmla="*/ 0 w 2325"/>
                  <a:gd name="T13" fmla="*/ 983 h 1251"/>
                  <a:gd name="T14" fmla="*/ 65 w 2325"/>
                  <a:gd name="T15" fmla="*/ 1146 h 1251"/>
                  <a:gd name="T16" fmla="*/ 65 w 2325"/>
                  <a:gd name="T17" fmla="*/ 1146 h 1251"/>
                  <a:gd name="T18" fmla="*/ 224 w 2325"/>
                  <a:gd name="T19" fmla="*/ 1217 h 1251"/>
                  <a:gd name="T20" fmla="*/ 774 w 2325"/>
                  <a:gd name="T21" fmla="*/ 1241 h 1251"/>
                  <a:gd name="T22" fmla="*/ 774 w 2325"/>
                  <a:gd name="T23" fmla="*/ 1241 h 1251"/>
                  <a:gd name="T24" fmla="*/ 1393 w 2325"/>
                  <a:gd name="T25" fmla="*/ 1225 h 1251"/>
                  <a:gd name="T26" fmla="*/ 1393 w 2325"/>
                  <a:gd name="T27" fmla="*/ 1225 h 1251"/>
                  <a:gd name="T28" fmla="*/ 2005 w 2325"/>
                  <a:gd name="T29" fmla="*/ 1127 h 1251"/>
                  <a:gd name="T30" fmla="*/ 2141 w 2325"/>
                  <a:gd name="T31" fmla="*/ 1095 h 1251"/>
                  <a:gd name="T32" fmla="*/ 2141 w 2325"/>
                  <a:gd name="T33" fmla="*/ 1095 h 1251"/>
                  <a:gd name="T34" fmla="*/ 2273 w 2325"/>
                  <a:gd name="T35" fmla="*/ 1013 h 1251"/>
                  <a:gd name="T36" fmla="*/ 2273 w 2325"/>
                  <a:gd name="T37" fmla="*/ 1013 h 1251"/>
                  <a:gd name="T38" fmla="*/ 2324 w 2325"/>
                  <a:gd name="T39" fmla="*/ 867 h 1251"/>
                  <a:gd name="T40" fmla="*/ 2324 w 2325"/>
                  <a:gd name="T41" fmla="*/ 246 h 1251"/>
                  <a:gd name="T42" fmla="*/ 2324 w 2325"/>
                  <a:gd name="T43" fmla="*/ 246 h 1251"/>
                  <a:gd name="T44" fmla="*/ 2235 w 2325"/>
                  <a:gd name="T45" fmla="*/ 61 h 1251"/>
                  <a:gd name="T46" fmla="*/ 2235 w 2325"/>
                  <a:gd name="T47" fmla="*/ 61 h 1251"/>
                  <a:gd name="T48" fmla="*/ 2037 w 2325"/>
                  <a:gd name="T49" fmla="*/ 16 h 1251"/>
                  <a:gd name="T50" fmla="*/ 2037 w 2325"/>
                  <a:gd name="T51" fmla="*/ 16 h 1251"/>
                  <a:gd name="T52" fmla="*/ 1406 w 2325"/>
                  <a:gd name="T53" fmla="*/ 117 h 1251"/>
                  <a:gd name="T54" fmla="*/ 1406 w 2325"/>
                  <a:gd name="T55" fmla="*/ 117 h 1251"/>
                  <a:gd name="T56" fmla="*/ 768 w 2325"/>
                  <a:gd name="T57" fmla="*/ 133 h 1251"/>
                  <a:gd name="T58" fmla="*/ 244 w 2325"/>
                  <a:gd name="T59" fmla="*/ 111 h 1251"/>
                  <a:gd name="T60" fmla="*/ 244 w 2325"/>
                  <a:gd name="T61" fmla="*/ 111 h 1251"/>
                  <a:gd name="T62" fmla="*/ 235 w 2325"/>
                  <a:gd name="T63" fmla="*/ 110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25" h="1251">
                    <a:moveTo>
                      <a:pt x="235" y="110"/>
                    </a:moveTo>
                    <a:lnTo>
                      <a:pt x="235" y="110"/>
                    </a:lnTo>
                    <a:cubicBezTo>
                      <a:pt x="174" y="110"/>
                      <a:pt x="116" y="134"/>
                      <a:pt x="72" y="176"/>
                    </a:cubicBezTo>
                    <a:lnTo>
                      <a:pt x="72" y="176"/>
                    </a:lnTo>
                    <a:cubicBezTo>
                      <a:pt x="26" y="221"/>
                      <a:pt x="0" y="281"/>
                      <a:pt x="0" y="346"/>
                    </a:cubicBezTo>
                    <a:lnTo>
                      <a:pt x="0" y="983"/>
                    </a:lnTo>
                    <a:lnTo>
                      <a:pt x="0" y="983"/>
                    </a:lnTo>
                    <a:cubicBezTo>
                      <a:pt x="0" y="1044"/>
                      <a:pt x="23" y="1101"/>
                      <a:pt x="65" y="1146"/>
                    </a:cubicBezTo>
                    <a:lnTo>
                      <a:pt x="65" y="1146"/>
                    </a:lnTo>
                    <a:cubicBezTo>
                      <a:pt x="108" y="1190"/>
                      <a:pt x="164" y="1215"/>
                      <a:pt x="224" y="1217"/>
                    </a:cubicBezTo>
                    <a:lnTo>
                      <a:pt x="774" y="1241"/>
                    </a:lnTo>
                    <a:lnTo>
                      <a:pt x="774" y="1241"/>
                    </a:lnTo>
                    <a:cubicBezTo>
                      <a:pt x="980" y="1250"/>
                      <a:pt x="1188" y="1244"/>
                      <a:pt x="1393" y="1225"/>
                    </a:cubicBezTo>
                    <a:lnTo>
                      <a:pt x="1393" y="1225"/>
                    </a:lnTo>
                    <a:cubicBezTo>
                      <a:pt x="1598" y="1207"/>
                      <a:pt x="1804" y="1173"/>
                      <a:pt x="2005" y="1127"/>
                    </a:cubicBezTo>
                    <a:lnTo>
                      <a:pt x="2141" y="1095"/>
                    </a:lnTo>
                    <a:lnTo>
                      <a:pt x="2141" y="1095"/>
                    </a:lnTo>
                    <a:cubicBezTo>
                      <a:pt x="2193" y="1084"/>
                      <a:pt x="2240" y="1054"/>
                      <a:pt x="2273" y="1013"/>
                    </a:cubicBezTo>
                    <a:lnTo>
                      <a:pt x="2273" y="1013"/>
                    </a:lnTo>
                    <a:cubicBezTo>
                      <a:pt x="2306" y="971"/>
                      <a:pt x="2324" y="919"/>
                      <a:pt x="2324" y="867"/>
                    </a:cubicBezTo>
                    <a:lnTo>
                      <a:pt x="2324" y="246"/>
                    </a:lnTo>
                    <a:lnTo>
                      <a:pt x="2324" y="246"/>
                    </a:lnTo>
                    <a:cubicBezTo>
                      <a:pt x="2324" y="173"/>
                      <a:pt x="2292" y="106"/>
                      <a:pt x="2235" y="61"/>
                    </a:cubicBezTo>
                    <a:lnTo>
                      <a:pt x="2235" y="61"/>
                    </a:lnTo>
                    <a:cubicBezTo>
                      <a:pt x="2179" y="17"/>
                      <a:pt x="2107" y="0"/>
                      <a:pt x="2037" y="16"/>
                    </a:cubicBezTo>
                    <a:lnTo>
                      <a:pt x="2037" y="16"/>
                    </a:lnTo>
                    <a:cubicBezTo>
                      <a:pt x="1829" y="64"/>
                      <a:pt x="1618" y="98"/>
                      <a:pt x="1406" y="117"/>
                    </a:cubicBezTo>
                    <a:lnTo>
                      <a:pt x="1406" y="117"/>
                    </a:lnTo>
                    <a:cubicBezTo>
                      <a:pt x="1195" y="137"/>
                      <a:pt x="980" y="143"/>
                      <a:pt x="768" y="133"/>
                    </a:cubicBezTo>
                    <a:lnTo>
                      <a:pt x="244" y="111"/>
                    </a:lnTo>
                    <a:lnTo>
                      <a:pt x="244" y="111"/>
                    </a:lnTo>
                    <a:cubicBezTo>
                      <a:pt x="241" y="111"/>
                      <a:pt x="238" y="110"/>
                      <a:pt x="235" y="1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85">
                <a:extLst>
                  <a:ext uri="{FF2B5EF4-FFF2-40B4-BE49-F238E27FC236}">
                    <a16:creationId xmlns:a16="http://schemas.microsoft.com/office/drawing/2014/main" id="{127CF79F-F3E3-456B-BB9A-0EBF13055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367" y="8110906"/>
                <a:ext cx="2063607" cy="1117140"/>
              </a:xfrm>
              <a:custGeom>
                <a:avLst/>
                <a:gdLst>
                  <a:gd name="T0" fmla="*/ 245 w 2345"/>
                  <a:gd name="T1" fmla="*/ 132 h 1268"/>
                  <a:gd name="T2" fmla="*/ 89 w 2345"/>
                  <a:gd name="T3" fmla="*/ 194 h 1268"/>
                  <a:gd name="T4" fmla="*/ 20 w 2345"/>
                  <a:gd name="T5" fmla="*/ 994 h 1268"/>
                  <a:gd name="T6" fmla="*/ 83 w 2345"/>
                  <a:gd name="T7" fmla="*/ 1150 h 1268"/>
                  <a:gd name="T8" fmla="*/ 236 w 2345"/>
                  <a:gd name="T9" fmla="*/ 1219 h 1268"/>
                  <a:gd name="T10" fmla="*/ 784 w 2345"/>
                  <a:gd name="T11" fmla="*/ 1241 h 1268"/>
                  <a:gd name="T12" fmla="*/ 1402 w 2345"/>
                  <a:gd name="T13" fmla="*/ 1227 h 1268"/>
                  <a:gd name="T14" fmla="*/ 2150 w 2345"/>
                  <a:gd name="T15" fmla="*/ 1097 h 1268"/>
                  <a:gd name="T16" fmla="*/ 2275 w 2345"/>
                  <a:gd name="T17" fmla="*/ 1018 h 1268"/>
                  <a:gd name="T18" fmla="*/ 2324 w 2345"/>
                  <a:gd name="T19" fmla="*/ 878 h 1268"/>
                  <a:gd name="T20" fmla="*/ 2324 w 2345"/>
                  <a:gd name="T21" fmla="*/ 257 h 1268"/>
                  <a:gd name="T22" fmla="*/ 2239 w 2345"/>
                  <a:gd name="T23" fmla="*/ 80 h 1268"/>
                  <a:gd name="T24" fmla="*/ 2049 w 2345"/>
                  <a:gd name="T25" fmla="*/ 37 h 1268"/>
                  <a:gd name="T26" fmla="*/ 1417 w 2345"/>
                  <a:gd name="T27" fmla="*/ 139 h 1268"/>
                  <a:gd name="T28" fmla="*/ 254 w 2345"/>
                  <a:gd name="T29" fmla="*/ 132 h 1268"/>
                  <a:gd name="T30" fmla="*/ 245 w 2345"/>
                  <a:gd name="T31" fmla="*/ 132 h 1268"/>
                  <a:gd name="T32" fmla="*/ 979 w 2345"/>
                  <a:gd name="T33" fmla="*/ 1267 h 1268"/>
                  <a:gd name="T34" fmla="*/ 234 w 2345"/>
                  <a:gd name="T35" fmla="*/ 1239 h 1268"/>
                  <a:gd name="T36" fmla="*/ 68 w 2345"/>
                  <a:gd name="T37" fmla="*/ 1164 h 1268"/>
                  <a:gd name="T38" fmla="*/ 0 w 2345"/>
                  <a:gd name="T39" fmla="*/ 994 h 1268"/>
                  <a:gd name="T40" fmla="*/ 0 w 2345"/>
                  <a:gd name="T41" fmla="*/ 357 h 1268"/>
                  <a:gd name="T42" fmla="*/ 75 w 2345"/>
                  <a:gd name="T43" fmla="*/ 179 h 1268"/>
                  <a:gd name="T44" fmla="*/ 779 w 2345"/>
                  <a:gd name="T45" fmla="*/ 134 h 1268"/>
                  <a:gd name="T46" fmla="*/ 1415 w 2345"/>
                  <a:gd name="T47" fmla="*/ 118 h 1268"/>
                  <a:gd name="T48" fmla="*/ 2044 w 2345"/>
                  <a:gd name="T49" fmla="*/ 17 h 1268"/>
                  <a:gd name="T50" fmla="*/ 2252 w 2345"/>
                  <a:gd name="T51" fmla="*/ 64 h 1268"/>
                  <a:gd name="T52" fmla="*/ 2344 w 2345"/>
                  <a:gd name="T53" fmla="*/ 257 h 1268"/>
                  <a:gd name="T54" fmla="*/ 2344 w 2345"/>
                  <a:gd name="T55" fmla="*/ 878 h 1268"/>
                  <a:gd name="T56" fmla="*/ 2291 w 2345"/>
                  <a:gd name="T57" fmla="*/ 1030 h 1268"/>
                  <a:gd name="T58" fmla="*/ 2016 w 2345"/>
                  <a:gd name="T59" fmla="*/ 1148 h 1268"/>
                  <a:gd name="T60" fmla="*/ 1404 w 2345"/>
                  <a:gd name="T61" fmla="*/ 1247 h 1268"/>
                  <a:gd name="T62" fmla="*/ 979 w 2345"/>
                  <a:gd name="T63" fmla="*/ 1267 h 1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45" h="1268">
                    <a:moveTo>
                      <a:pt x="245" y="132"/>
                    </a:moveTo>
                    <a:lnTo>
                      <a:pt x="245" y="132"/>
                    </a:lnTo>
                    <a:cubicBezTo>
                      <a:pt x="186" y="132"/>
                      <a:pt x="132" y="154"/>
                      <a:pt x="89" y="194"/>
                    </a:cubicBezTo>
                    <a:lnTo>
                      <a:pt x="89" y="194"/>
                    </a:lnTo>
                    <a:cubicBezTo>
                      <a:pt x="45" y="238"/>
                      <a:pt x="20" y="295"/>
                      <a:pt x="20" y="357"/>
                    </a:cubicBezTo>
                    <a:lnTo>
                      <a:pt x="20" y="994"/>
                    </a:lnTo>
                    <a:lnTo>
                      <a:pt x="20" y="994"/>
                    </a:lnTo>
                    <a:cubicBezTo>
                      <a:pt x="20" y="1052"/>
                      <a:pt x="42" y="1107"/>
                      <a:pt x="83" y="1150"/>
                    </a:cubicBezTo>
                    <a:lnTo>
                      <a:pt x="83" y="1150"/>
                    </a:lnTo>
                    <a:cubicBezTo>
                      <a:pt x="123" y="1191"/>
                      <a:pt x="178" y="1216"/>
                      <a:pt x="236" y="1219"/>
                    </a:cubicBezTo>
                    <a:lnTo>
                      <a:pt x="784" y="1241"/>
                    </a:lnTo>
                    <a:lnTo>
                      <a:pt x="784" y="1241"/>
                    </a:lnTo>
                    <a:cubicBezTo>
                      <a:pt x="990" y="1251"/>
                      <a:pt x="1198" y="1246"/>
                      <a:pt x="1402" y="1227"/>
                    </a:cubicBezTo>
                    <a:lnTo>
                      <a:pt x="1402" y="1227"/>
                    </a:lnTo>
                    <a:cubicBezTo>
                      <a:pt x="1607" y="1208"/>
                      <a:pt x="1812" y="1175"/>
                      <a:pt x="2012" y="1129"/>
                    </a:cubicBezTo>
                    <a:lnTo>
                      <a:pt x="2150" y="1097"/>
                    </a:lnTo>
                    <a:lnTo>
                      <a:pt x="2150" y="1097"/>
                    </a:lnTo>
                    <a:cubicBezTo>
                      <a:pt x="2199" y="1085"/>
                      <a:pt x="2243" y="1058"/>
                      <a:pt x="2275" y="1018"/>
                    </a:cubicBezTo>
                    <a:lnTo>
                      <a:pt x="2275" y="1018"/>
                    </a:lnTo>
                    <a:cubicBezTo>
                      <a:pt x="2306" y="978"/>
                      <a:pt x="2324" y="929"/>
                      <a:pt x="2324" y="878"/>
                    </a:cubicBezTo>
                    <a:lnTo>
                      <a:pt x="2324" y="257"/>
                    </a:lnTo>
                    <a:lnTo>
                      <a:pt x="2324" y="257"/>
                    </a:lnTo>
                    <a:cubicBezTo>
                      <a:pt x="2324" y="187"/>
                      <a:pt x="2293" y="123"/>
                      <a:pt x="2239" y="80"/>
                    </a:cubicBezTo>
                    <a:lnTo>
                      <a:pt x="2239" y="80"/>
                    </a:lnTo>
                    <a:cubicBezTo>
                      <a:pt x="2185" y="37"/>
                      <a:pt x="2116" y="22"/>
                      <a:pt x="2049" y="37"/>
                    </a:cubicBezTo>
                    <a:lnTo>
                      <a:pt x="2049" y="37"/>
                    </a:lnTo>
                    <a:cubicBezTo>
                      <a:pt x="1842" y="85"/>
                      <a:pt x="1628" y="119"/>
                      <a:pt x="1417" y="139"/>
                    </a:cubicBezTo>
                    <a:lnTo>
                      <a:pt x="1417" y="139"/>
                    </a:lnTo>
                    <a:cubicBezTo>
                      <a:pt x="1206" y="158"/>
                      <a:pt x="990" y="163"/>
                      <a:pt x="778" y="154"/>
                    </a:cubicBezTo>
                    <a:lnTo>
                      <a:pt x="254" y="132"/>
                    </a:lnTo>
                    <a:lnTo>
                      <a:pt x="254" y="132"/>
                    </a:lnTo>
                    <a:cubicBezTo>
                      <a:pt x="251" y="132"/>
                      <a:pt x="248" y="132"/>
                      <a:pt x="245" y="132"/>
                    </a:cubicBezTo>
                    <a:close/>
                    <a:moveTo>
                      <a:pt x="979" y="1267"/>
                    </a:moveTo>
                    <a:lnTo>
                      <a:pt x="979" y="1267"/>
                    </a:lnTo>
                    <a:cubicBezTo>
                      <a:pt x="914" y="1267"/>
                      <a:pt x="849" y="1265"/>
                      <a:pt x="784" y="1262"/>
                    </a:cubicBezTo>
                    <a:lnTo>
                      <a:pt x="234" y="1239"/>
                    </a:lnTo>
                    <a:lnTo>
                      <a:pt x="234" y="1239"/>
                    </a:lnTo>
                    <a:cubicBezTo>
                      <a:pt x="171" y="1236"/>
                      <a:pt x="112" y="1209"/>
                      <a:pt x="68" y="1164"/>
                    </a:cubicBezTo>
                    <a:lnTo>
                      <a:pt x="68" y="1164"/>
                    </a:lnTo>
                    <a:cubicBezTo>
                      <a:pt x="24" y="1117"/>
                      <a:pt x="0" y="1058"/>
                      <a:pt x="0" y="994"/>
                    </a:cubicBezTo>
                    <a:lnTo>
                      <a:pt x="0" y="357"/>
                    </a:lnTo>
                    <a:lnTo>
                      <a:pt x="0" y="357"/>
                    </a:lnTo>
                    <a:cubicBezTo>
                      <a:pt x="0" y="289"/>
                      <a:pt x="27" y="226"/>
                      <a:pt x="75" y="179"/>
                    </a:cubicBezTo>
                    <a:lnTo>
                      <a:pt x="75" y="179"/>
                    </a:lnTo>
                    <a:cubicBezTo>
                      <a:pt x="124" y="134"/>
                      <a:pt x="188" y="109"/>
                      <a:pt x="255" y="112"/>
                    </a:cubicBezTo>
                    <a:lnTo>
                      <a:pt x="779" y="134"/>
                    </a:lnTo>
                    <a:lnTo>
                      <a:pt x="779" y="134"/>
                    </a:lnTo>
                    <a:cubicBezTo>
                      <a:pt x="990" y="143"/>
                      <a:pt x="1205" y="138"/>
                      <a:pt x="1415" y="118"/>
                    </a:cubicBezTo>
                    <a:lnTo>
                      <a:pt x="1415" y="118"/>
                    </a:lnTo>
                    <a:cubicBezTo>
                      <a:pt x="1626" y="99"/>
                      <a:pt x="1838" y="65"/>
                      <a:pt x="2044" y="17"/>
                    </a:cubicBezTo>
                    <a:lnTo>
                      <a:pt x="2044" y="17"/>
                    </a:lnTo>
                    <a:cubicBezTo>
                      <a:pt x="2117" y="0"/>
                      <a:pt x="2193" y="17"/>
                      <a:pt x="2252" y="64"/>
                    </a:cubicBezTo>
                    <a:lnTo>
                      <a:pt x="2252" y="64"/>
                    </a:lnTo>
                    <a:cubicBezTo>
                      <a:pt x="2310" y="111"/>
                      <a:pt x="2344" y="181"/>
                      <a:pt x="2344" y="257"/>
                    </a:cubicBezTo>
                    <a:lnTo>
                      <a:pt x="2344" y="878"/>
                    </a:lnTo>
                    <a:lnTo>
                      <a:pt x="2344" y="878"/>
                    </a:lnTo>
                    <a:cubicBezTo>
                      <a:pt x="2344" y="933"/>
                      <a:pt x="2326" y="987"/>
                      <a:pt x="2291" y="1030"/>
                    </a:cubicBezTo>
                    <a:lnTo>
                      <a:pt x="2291" y="1030"/>
                    </a:lnTo>
                    <a:cubicBezTo>
                      <a:pt x="2257" y="1074"/>
                      <a:pt x="2208" y="1105"/>
                      <a:pt x="2154" y="1117"/>
                    </a:cubicBezTo>
                    <a:lnTo>
                      <a:pt x="2016" y="1148"/>
                    </a:lnTo>
                    <a:lnTo>
                      <a:pt x="2016" y="1148"/>
                    </a:lnTo>
                    <a:cubicBezTo>
                      <a:pt x="1815" y="1195"/>
                      <a:pt x="1609" y="1227"/>
                      <a:pt x="1404" y="1247"/>
                    </a:cubicBezTo>
                    <a:lnTo>
                      <a:pt x="1404" y="1247"/>
                    </a:lnTo>
                    <a:cubicBezTo>
                      <a:pt x="1263" y="1260"/>
                      <a:pt x="1121" y="1267"/>
                      <a:pt x="979" y="12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769F4EF9-9D49-42C7-9130-F3785FC59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7125" y="8541469"/>
                <a:ext cx="2051088" cy="375383"/>
              </a:xfrm>
              <a:custGeom>
                <a:avLst/>
                <a:gdLst>
                  <a:gd name="connsiteX0" fmla="*/ 1713012 w 2051088"/>
                  <a:gd name="connsiteY0" fmla="*/ 0 h 375383"/>
                  <a:gd name="connsiteX1" fmla="*/ 1735595 w 2051088"/>
                  <a:gd name="connsiteY1" fmla="*/ 9631 h 375383"/>
                  <a:gd name="connsiteX2" fmla="*/ 1744629 w 2051088"/>
                  <a:gd name="connsiteY2" fmla="*/ 31519 h 375383"/>
                  <a:gd name="connsiteX3" fmla="*/ 1744629 w 2051088"/>
                  <a:gd name="connsiteY3" fmla="*/ 143223 h 375383"/>
                  <a:gd name="connsiteX4" fmla="*/ 1831989 w 2051088"/>
                  <a:gd name="connsiteY4" fmla="*/ 129170 h 375383"/>
                  <a:gd name="connsiteX5" fmla="*/ 2043169 w 2051088"/>
                  <a:gd name="connsiteY5" fmla="*/ 69822 h 375383"/>
                  <a:gd name="connsiteX6" fmla="*/ 2051088 w 2051088"/>
                  <a:gd name="connsiteY6" fmla="*/ 85532 h 375383"/>
                  <a:gd name="connsiteX7" fmla="*/ 1837268 w 2051088"/>
                  <a:gd name="connsiteY7" fmla="*/ 145753 h 375383"/>
                  <a:gd name="connsiteX8" fmla="*/ 1744629 w 2051088"/>
                  <a:gd name="connsiteY8" fmla="*/ 160791 h 375383"/>
                  <a:gd name="connsiteX9" fmla="*/ 1744629 w 2051088"/>
                  <a:gd name="connsiteY9" fmla="*/ 273168 h 375383"/>
                  <a:gd name="connsiteX10" fmla="*/ 1735595 w 2051088"/>
                  <a:gd name="connsiteY10" fmla="*/ 295933 h 375383"/>
                  <a:gd name="connsiteX11" fmla="*/ 1713012 w 2051088"/>
                  <a:gd name="connsiteY11" fmla="*/ 305563 h 375383"/>
                  <a:gd name="connsiteX12" fmla="*/ 1689525 w 2051088"/>
                  <a:gd name="connsiteY12" fmla="*/ 295933 h 375383"/>
                  <a:gd name="connsiteX13" fmla="*/ 1679588 w 2051088"/>
                  <a:gd name="connsiteY13" fmla="*/ 273168 h 375383"/>
                  <a:gd name="connsiteX14" fmla="*/ 1679588 w 2051088"/>
                  <a:gd name="connsiteY14" fmla="*/ 171349 h 375383"/>
                  <a:gd name="connsiteX15" fmla="*/ 1557015 w 2051088"/>
                  <a:gd name="connsiteY15" fmla="*/ 191246 h 375383"/>
                  <a:gd name="connsiteX16" fmla="*/ 1115736 w 2051088"/>
                  <a:gd name="connsiteY16" fmla="*/ 226921 h 375383"/>
                  <a:gd name="connsiteX17" fmla="*/ 945564 w 2051088"/>
                  <a:gd name="connsiteY17" fmla="*/ 232543 h 375383"/>
                  <a:gd name="connsiteX18" fmla="*/ 945564 w 2051088"/>
                  <a:gd name="connsiteY18" fmla="*/ 342895 h 375383"/>
                  <a:gd name="connsiteX19" fmla="*/ 935627 w 2051088"/>
                  <a:gd name="connsiteY19" fmla="*/ 366602 h 375383"/>
                  <a:gd name="connsiteX20" fmla="*/ 913044 w 2051088"/>
                  <a:gd name="connsiteY20" fmla="*/ 375383 h 375383"/>
                  <a:gd name="connsiteX21" fmla="*/ 889557 w 2051088"/>
                  <a:gd name="connsiteY21" fmla="*/ 366602 h 375383"/>
                  <a:gd name="connsiteX22" fmla="*/ 880523 w 2051088"/>
                  <a:gd name="connsiteY22" fmla="*/ 342895 h 375383"/>
                  <a:gd name="connsiteX23" fmla="*/ 880523 w 2051088"/>
                  <a:gd name="connsiteY23" fmla="*/ 234692 h 375383"/>
                  <a:gd name="connsiteX24" fmla="*/ 798745 w 2051088"/>
                  <a:gd name="connsiteY24" fmla="*/ 237394 h 375383"/>
                  <a:gd name="connsiteX25" fmla="*/ 541149 w 2051088"/>
                  <a:gd name="connsiteY25" fmla="*/ 240012 h 375383"/>
                  <a:gd name="connsiteX26" fmla="*/ 0 w 2051088"/>
                  <a:gd name="connsiteY26" fmla="*/ 217320 h 375383"/>
                  <a:gd name="connsiteX27" fmla="*/ 1760 w 2051088"/>
                  <a:gd name="connsiteY27" fmla="*/ 199865 h 375383"/>
                  <a:gd name="connsiteX28" fmla="*/ 596941 w 2051088"/>
                  <a:gd name="connsiteY28" fmla="*/ 222325 h 375383"/>
                  <a:gd name="connsiteX29" fmla="*/ 880523 w 2051088"/>
                  <a:gd name="connsiteY29" fmla="*/ 215283 h 375383"/>
                  <a:gd name="connsiteX30" fmla="*/ 880523 w 2051088"/>
                  <a:gd name="connsiteY30" fmla="*/ 100554 h 375383"/>
                  <a:gd name="connsiteX31" fmla="*/ 889557 w 2051088"/>
                  <a:gd name="connsiteY31" fmla="*/ 78602 h 375383"/>
                  <a:gd name="connsiteX32" fmla="*/ 913044 w 2051088"/>
                  <a:gd name="connsiteY32" fmla="*/ 69822 h 375383"/>
                  <a:gd name="connsiteX33" fmla="*/ 935627 w 2051088"/>
                  <a:gd name="connsiteY33" fmla="*/ 78602 h 375383"/>
                  <a:gd name="connsiteX34" fmla="*/ 945564 w 2051088"/>
                  <a:gd name="connsiteY34" fmla="*/ 100554 h 375383"/>
                  <a:gd name="connsiteX35" fmla="*/ 945564 w 2051088"/>
                  <a:gd name="connsiteY35" fmla="*/ 213669 h 375383"/>
                  <a:gd name="connsiteX36" fmla="*/ 1114856 w 2051088"/>
                  <a:gd name="connsiteY36" fmla="*/ 209465 h 375383"/>
                  <a:gd name="connsiteX37" fmla="*/ 1553935 w 2051088"/>
                  <a:gd name="connsiteY37" fmla="*/ 173900 h 375383"/>
                  <a:gd name="connsiteX38" fmla="*/ 1679588 w 2051088"/>
                  <a:gd name="connsiteY38" fmla="*/ 153686 h 375383"/>
                  <a:gd name="connsiteX39" fmla="*/ 1679588 w 2051088"/>
                  <a:gd name="connsiteY39" fmla="*/ 153219 h 375383"/>
                  <a:gd name="connsiteX40" fmla="*/ 1679588 w 2051088"/>
                  <a:gd name="connsiteY40" fmla="*/ 31519 h 375383"/>
                  <a:gd name="connsiteX41" fmla="*/ 1689525 w 2051088"/>
                  <a:gd name="connsiteY41" fmla="*/ 9631 h 375383"/>
                  <a:gd name="connsiteX42" fmla="*/ 1713012 w 2051088"/>
                  <a:gd name="connsiteY42" fmla="*/ 0 h 37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051088" h="375383">
                    <a:moveTo>
                      <a:pt x="1713012" y="0"/>
                    </a:moveTo>
                    <a:cubicBezTo>
                      <a:pt x="1721142" y="0"/>
                      <a:pt x="1729272" y="3502"/>
                      <a:pt x="1735595" y="9631"/>
                    </a:cubicBezTo>
                    <a:cubicBezTo>
                      <a:pt x="1741016" y="14884"/>
                      <a:pt x="1744629" y="22764"/>
                      <a:pt x="1744629" y="31519"/>
                    </a:cubicBezTo>
                    <a:lnTo>
                      <a:pt x="1744629" y="143223"/>
                    </a:lnTo>
                    <a:lnTo>
                      <a:pt x="1831989" y="129170"/>
                    </a:lnTo>
                    <a:cubicBezTo>
                      <a:pt x="1978055" y="97751"/>
                      <a:pt x="2042289" y="69822"/>
                      <a:pt x="2043169" y="69822"/>
                    </a:cubicBezTo>
                    <a:lnTo>
                      <a:pt x="2051088" y="85532"/>
                    </a:lnTo>
                    <a:cubicBezTo>
                      <a:pt x="2047569" y="87277"/>
                      <a:pt x="1984215" y="115206"/>
                      <a:pt x="1837268" y="145753"/>
                    </a:cubicBezTo>
                    <a:lnTo>
                      <a:pt x="1744629" y="160791"/>
                    </a:lnTo>
                    <a:lnTo>
                      <a:pt x="1744629" y="273168"/>
                    </a:lnTo>
                    <a:cubicBezTo>
                      <a:pt x="1744629" y="282799"/>
                      <a:pt x="1741016" y="289804"/>
                      <a:pt x="1735595" y="295933"/>
                    </a:cubicBezTo>
                    <a:cubicBezTo>
                      <a:pt x="1729272" y="301186"/>
                      <a:pt x="1721142" y="305563"/>
                      <a:pt x="1713012" y="305563"/>
                    </a:cubicBezTo>
                    <a:cubicBezTo>
                      <a:pt x="1703075" y="305563"/>
                      <a:pt x="1695848" y="301186"/>
                      <a:pt x="1689525" y="295933"/>
                    </a:cubicBezTo>
                    <a:cubicBezTo>
                      <a:pt x="1684105" y="289804"/>
                      <a:pt x="1679588" y="282799"/>
                      <a:pt x="1679588" y="273168"/>
                    </a:cubicBezTo>
                    <a:lnTo>
                      <a:pt x="1679588" y="171349"/>
                    </a:lnTo>
                    <a:lnTo>
                      <a:pt x="1557015" y="191246"/>
                    </a:lnTo>
                    <a:cubicBezTo>
                      <a:pt x="1437346" y="205974"/>
                      <a:pt x="1290840" y="219066"/>
                      <a:pt x="1115736" y="226921"/>
                    </a:cubicBezTo>
                    <a:lnTo>
                      <a:pt x="945564" y="232543"/>
                    </a:lnTo>
                    <a:lnTo>
                      <a:pt x="945564" y="342895"/>
                    </a:lnTo>
                    <a:cubicBezTo>
                      <a:pt x="945564" y="352554"/>
                      <a:pt x="941047" y="360456"/>
                      <a:pt x="935627" y="366602"/>
                    </a:cubicBezTo>
                    <a:cubicBezTo>
                      <a:pt x="929304" y="371871"/>
                      <a:pt x="922077" y="375383"/>
                      <a:pt x="913044" y="375383"/>
                    </a:cubicBezTo>
                    <a:cubicBezTo>
                      <a:pt x="904010" y="375383"/>
                      <a:pt x="895880" y="371871"/>
                      <a:pt x="889557" y="366602"/>
                    </a:cubicBezTo>
                    <a:cubicBezTo>
                      <a:pt x="884137" y="360456"/>
                      <a:pt x="880523" y="352554"/>
                      <a:pt x="880523" y="342895"/>
                    </a:cubicBezTo>
                    <a:lnTo>
                      <a:pt x="880523" y="234692"/>
                    </a:lnTo>
                    <a:lnTo>
                      <a:pt x="798745" y="237394"/>
                    </a:lnTo>
                    <a:cubicBezTo>
                      <a:pt x="703274" y="239358"/>
                      <a:pt x="617702" y="240012"/>
                      <a:pt x="541149" y="240012"/>
                    </a:cubicBezTo>
                    <a:cubicBezTo>
                      <a:pt x="153985" y="240012"/>
                      <a:pt x="880" y="217320"/>
                      <a:pt x="0" y="217320"/>
                    </a:cubicBezTo>
                    <a:lnTo>
                      <a:pt x="1760" y="199865"/>
                    </a:lnTo>
                    <a:cubicBezTo>
                      <a:pt x="4399" y="199865"/>
                      <a:pt x="169879" y="224411"/>
                      <a:pt x="596941" y="222325"/>
                    </a:cubicBezTo>
                    <a:lnTo>
                      <a:pt x="880523" y="215283"/>
                    </a:lnTo>
                    <a:lnTo>
                      <a:pt x="880523" y="100554"/>
                    </a:lnTo>
                    <a:cubicBezTo>
                      <a:pt x="880523" y="92651"/>
                      <a:pt x="884137" y="83871"/>
                      <a:pt x="889557" y="78602"/>
                    </a:cubicBezTo>
                    <a:cubicBezTo>
                      <a:pt x="895880" y="72456"/>
                      <a:pt x="904010" y="69822"/>
                      <a:pt x="913044" y="69822"/>
                    </a:cubicBezTo>
                    <a:cubicBezTo>
                      <a:pt x="922077" y="69822"/>
                      <a:pt x="929304" y="72456"/>
                      <a:pt x="935627" y="78602"/>
                    </a:cubicBezTo>
                    <a:cubicBezTo>
                      <a:pt x="941047" y="83871"/>
                      <a:pt x="945564" y="92651"/>
                      <a:pt x="945564" y="100554"/>
                    </a:cubicBezTo>
                    <a:lnTo>
                      <a:pt x="945564" y="213669"/>
                    </a:lnTo>
                    <a:lnTo>
                      <a:pt x="1114856" y="209465"/>
                    </a:lnTo>
                    <a:cubicBezTo>
                      <a:pt x="1289519" y="201610"/>
                      <a:pt x="1435146" y="188519"/>
                      <a:pt x="1553935" y="173900"/>
                    </a:cubicBezTo>
                    <a:lnTo>
                      <a:pt x="1679588" y="153686"/>
                    </a:lnTo>
                    <a:lnTo>
                      <a:pt x="1679588" y="153219"/>
                    </a:lnTo>
                    <a:lnTo>
                      <a:pt x="1679588" y="31519"/>
                    </a:lnTo>
                    <a:cubicBezTo>
                      <a:pt x="1679588" y="22764"/>
                      <a:pt x="1684105" y="14884"/>
                      <a:pt x="1689525" y="9631"/>
                    </a:cubicBezTo>
                    <a:cubicBezTo>
                      <a:pt x="1695848" y="3502"/>
                      <a:pt x="1703075" y="0"/>
                      <a:pt x="171301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90">
                <a:extLst>
                  <a:ext uri="{FF2B5EF4-FFF2-40B4-BE49-F238E27FC236}">
                    <a16:creationId xmlns:a16="http://schemas.microsoft.com/office/drawing/2014/main" id="{2B63633A-6AB9-43EA-9BBD-67EA8996F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4501" y="8238911"/>
                <a:ext cx="19394" cy="671061"/>
              </a:xfrm>
              <a:custGeom>
                <a:avLst/>
                <a:gdLst>
                  <a:gd name="T0" fmla="*/ 10 w 21"/>
                  <a:gd name="T1" fmla="*/ 763 h 764"/>
                  <a:gd name="T2" fmla="*/ 10 w 21"/>
                  <a:gd name="T3" fmla="*/ 763 h 764"/>
                  <a:gd name="T4" fmla="*/ 0 w 21"/>
                  <a:gd name="T5" fmla="*/ 753 h 764"/>
                  <a:gd name="T6" fmla="*/ 0 w 21"/>
                  <a:gd name="T7" fmla="*/ 9 h 764"/>
                  <a:gd name="T8" fmla="*/ 0 w 21"/>
                  <a:gd name="T9" fmla="*/ 9 h 764"/>
                  <a:gd name="T10" fmla="*/ 10 w 21"/>
                  <a:gd name="T11" fmla="*/ 0 h 764"/>
                  <a:gd name="T12" fmla="*/ 10 w 21"/>
                  <a:gd name="T13" fmla="*/ 0 h 764"/>
                  <a:gd name="T14" fmla="*/ 20 w 21"/>
                  <a:gd name="T15" fmla="*/ 9 h 764"/>
                  <a:gd name="T16" fmla="*/ 20 w 21"/>
                  <a:gd name="T17" fmla="*/ 753 h 764"/>
                  <a:gd name="T18" fmla="*/ 20 w 21"/>
                  <a:gd name="T19" fmla="*/ 753 h 764"/>
                  <a:gd name="T20" fmla="*/ 10 w 21"/>
                  <a:gd name="T21" fmla="*/ 763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764">
                    <a:moveTo>
                      <a:pt x="10" y="763"/>
                    </a:moveTo>
                    <a:lnTo>
                      <a:pt x="10" y="763"/>
                    </a:lnTo>
                    <a:cubicBezTo>
                      <a:pt x="4" y="763"/>
                      <a:pt x="0" y="759"/>
                      <a:pt x="0" y="75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4"/>
                      <a:pt x="20" y="9"/>
                    </a:cubicBezTo>
                    <a:lnTo>
                      <a:pt x="20" y="753"/>
                    </a:lnTo>
                    <a:lnTo>
                      <a:pt x="20" y="753"/>
                    </a:lnTo>
                    <a:cubicBezTo>
                      <a:pt x="20" y="759"/>
                      <a:pt x="15" y="763"/>
                      <a:pt x="10" y="7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2767407-5F62-4D91-B995-9BBBF3957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091" y="8390190"/>
                <a:ext cx="321030" cy="670182"/>
              </a:xfrm>
              <a:custGeom>
                <a:avLst/>
                <a:gdLst>
                  <a:gd name="connsiteX0" fmla="*/ 9235 w 321030"/>
                  <a:gd name="connsiteY0" fmla="*/ 178432 h 670182"/>
                  <a:gd name="connsiteX1" fmla="*/ 18471 w 321030"/>
                  <a:gd name="connsiteY1" fmla="*/ 187219 h 670182"/>
                  <a:gd name="connsiteX2" fmla="*/ 18471 w 321030"/>
                  <a:gd name="connsiteY2" fmla="*/ 487720 h 670182"/>
                  <a:gd name="connsiteX3" fmla="*/ 9235 w 321030"/>
                  <a:gd name="connsiteY3" fmla="*/ 495628 h 670182"/>
                  <a:gd name="connsiteX4" fmla="*/ 0 w 321030"/>
                  <a:gd name="connsiteY4" fmla="*/ 487720 h 670182"/>
                  <a:gd name="connsiteX5" fmla="*/ 0 w 321030"/>
                  <a:gd name="connsiteY5" fmla="*/ 187219 h 670182"/>
                  <a:gd name="connsiteX6" fmla="*/ 9235 w 321030"/>
                  <a:gd name="connsiteY6" fmla="*/ 178432 h 670182"/>
                  <a:gd name="connsiteX7" fmla="*/ 160976 w 321030"/>
                  <a:gd name="connsiteY7" fmla="*/ 65941 h 670182"/>
                  <a:gd name="connsiteX8" fmla="*/ 169704 w 321030"/>
                  <a:gd name="connsiteY8" fmla="*/ 75632 h 670182"/>
                  <a:gd name="connsiteX9" fmla="*/ 169704 w 321030"/>
                  <a:gd name="connsiteY9" fmla="*/ 595427 h 670182"/>
                  <a:gd name="connsiteX10" fmla="*/ 160976 w 321030"/>
                  <a:gd name="connsiteY10" fmla="*/ 604237 h 670182"/>
                  <a:gd name="connsiteX11" fmla="*/ 151278 w 321030"/>
                  <a:gd name="connsiteY11" fmla="*/ 595427 h 670182"/>
                  <a:gd name="connsiteX12" fmla="*/ 151278 w 321030"/>
                  <a:gd name="connsiteY12" fmla="*/ 75632 h 670182"/>
                  <a:gd name="connsiteX13" fmla="*/ 160976 w 321030"/>
                  <a:gd name="connsiteY13" fmla="*/ 65941 h 670182"/>
                  <a:gd name="connsiteX14" fmla="*/ 311794 w 321030"/>
                  <a:gd name="connsiteY14" fmla="*/ 0 h 670182"/>
                  <a:gd name="connsiteX15" fmla="*/ 321030 w 321030"/>
                  <a:gd name="connsiteY15" fmla="*/ 9649 h 670182"/>
                  <a:gd name="connsiteX16" fmla="*/ 321030 w 321030"/>
                  <a:gd name="connsiteY16" fmla="*/ 662287 h 670182"/>
                  <a:gd name="connsiteX17" fmla="*/ 311794 w 321030"/>
                  <a:gd name="connsiteY17" fmla="*/ 670182 h 670182"/>
                  <a:gd name="connsiteX18" fmla="*/ 302559 w 321030"/>
                  <a:gd name="connsiteY18" fmla="*/ 662287 h 670182"/>
                  <a:gd name="connsiteX19" fmla="*/ 302559 w 321030"/>
                  <a:gd name="connsiteY19" fmla="*/ 9649 h 670182"/>
                  <a:gd name="connsiteX20" fmla="*/ 311794 w 321030"/>
                  <a:gd name="connsiteY20" fmla="*/ 0 h 67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1030" h="670182">
                    <a:moveTo>
                      <a:pt x="9235" y="178432"/>
                    </a:moveTo>
                    <a:cubicBezTo>
                      <a:pt x="14777" y="178432"/>
                      <a:pt x="18471" y="181947"/>
                      <a:pt x="18471" y="187219"/>
                    </a:cubicBezTo>
                    <a:lnTo>
                      <a:pt x="18471" y="487720"/>
                    </a:lnTo>
                    <a:cubicBezTo>
                      <a:pt x="18471" y="492114"/>
                      <a:pt x="14777" y="495628"/>
                      <a:pt x="9235" y="495628"/>
                    </a:cubicBezTo>
                    <a:cubicBezTo>
                      <a:pt x="3694" y="495628"/>
                      <a:pt x="0" y="492114"/>
                      <a:pt x="0" y="487720"/>
                    </a:cubicBezTo>
                    <a:lnTo>
                      <a:pt x="0" y="187219"/>
                    </a:lnTo>
                    <a:cubicBezTo>
                      <a:pt x="0" y="181947"/>
                      <a:pt x="3694" y="178432"/>
                      <a:pt x="9235" y="178432"/>
                    </a:cubicBezTo>
                    <a:close/>
                    <a:moveTo>
                      <a:pt x="160976" y="65941"/>
                    </a:moveTo>
                    <a:cubicBezTo>
                      <a:pt x="165825" y="65941"/>
                      <a:pt x="169704" y="71227"/>
                      <a:pt x="169704" y="75632"/>
                    </a:cubicBezTo>
                    <a:lnTo>
                      <a:pt x="169704" y="595427"/>
                    </a:lnTo>
                    <a:cubicBezTo>
                      <a:pt x="169704" y="599832"/>
                      <a:pt x="165825" y="604237"/>
                      <a:pt x="160976" y="604237"/>
                    </a:cubicBezTo>
                    <a:cubicBezTo>
                      <a:pt x="155157" y="604237"/>
                      <a:pt x="151278" y="599832"/>
                      <a:pt x="151278" y="595427"/>
                    </a:cubicBezTo>
                    <a:lnTo>
                      <a:pt x="151278" y="75632"/>
                    </a:lnTo>
                    <a:cubicBezTo>
                      <a:pt x="151278" y="71227"/>
                      <a:pt x="155157" y="65941"/>
                      <a:pt x="160976" y="65941"/>
                    </a:cubicBezTo>
                    <a:close/>
                    <a:moveTo>
                      <a:pt x="311794" y="0"/>
                    </a:moveTo>
                    <a:cubicBezTo>
                      <a:pt x="317336" y="0"/>
                      <a:pt x="321030" y="4386"/>
                      <a:pt x="321030" y="9649"/>
                    </a:cubicBezTo>
                    <a:lnTo>
                      <a:pt x="321030" y="662287"/>
                    </a:lnTo>
                    <a:cubicBezTo>
                      <a:pt x="321030" y="666673"/>
                      <a:pt x="317336" y="670182"/>
                      <a:pt x="311794" y="670182"/>
                    </a:cubicBezTo>
                    <a:cubicBezTo>
                      <a:pt x="306253" y="670182"/>
                      <a:pt x="302559" y="666673"/>
                      <a:pt x="302559" y="662287"/>
                    </a:cubicBezTo>
                    <a:lnTo>
                      <a:pt x="302559" y="9649"/>
                    </a:lnTo>
                    <a:cubicBezTo>
                      <a:pt x="302559" y="4386"/>
                      <a:pt x="306253" y="0"/>
                      <a:pt x="3117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Freeform 93">
                <a:extLst>
                  <a:ext uri="{FF2B5EF4-FFF2-40B4-BE49-F238E27FC236}">
                    <a16:creationId xmlns:a16="http://schemas.microsoft.com/office/drawing/2014/main" id="{D37BC988-D5E3-4129-803A-41B4B0164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2668" y="7117892"/>
                <a:ext cx="1043441" cy="616753"/>
              </a:xfrm>
              <a:custGeom>
                <a:avLst/>
                <a:gdLst>
                  <a:gd name="T0" fmla="*/ 417 w 1188"/>
                  <a:gd name="T1" fmla="*/ 25 h 701"/>
                  <a:gd name="T2" fmla="*/ 417 w 1188"/>
                  <a:gd name="T3" fmla="*/ 25 h 701"/>
                  <a:gd name="T4" fmla="*/ 50 w 1188"/>
                  <a:gd name="T5" fmla="*/ 128 h 701"/>
                  <a:gd name="T6" fmla="*/ 50 w 1188"/>
                  <a:gd name="T7" fmla="*/ 128 h 701"/>
                  <a:gd name="T8" fmla="*/ 24 w 1188"/>
                  <a:gd name="T9" fmla="*/ 182 h 701"/>
                  <a:gd name="T10" fmla="*/ 24 w 1188"/>
                  <a:gd name="T11" fmla="*/ 182 h 701"/>
                  <a:gd name="T12" fmla="*/ 206 w 1188"/>
                  <a:gd name="T13" fmla="*/ 273 h 701"/>
                  <a:gd name="T14" fmla="*/ 206 w 1188"/>
                  <a:gd name="T15" fmla="*/ 273 h 701"/>
                  <a:gd name="T16" fmla="*/ 601 w 1188"/>
                  <a:gd name="T17" fmla="*/ 404 h 701"/>
                  <a:gd name="T18" fmla="*/ 601 w 1188"/>
                  <a:gd name="T19" fmla="*/ 404 h 701"/>
                  <a:gd name="T20" fmla="*/ 908 w 1188"/>
                  <a:gd name="T21" fmla="*/ 571 h 701"/>
                  <a:gd name="T22" fmla="*/ 908 w 1188"/>
                  <a:gd name="T23" fmla="*/ 571 h 701"/>
                  <a:gd name="T24" fmla="*/ 1150 w 1188"/>
                  <a:gd name="T25" fmla="*/ 668 h 701"/>
                  <a:gd name="T26" fmla="*/ 1150 w 1188"/>
                  <a:gd name="T27" fmla="*/ 668 h 701"/>
                  <a:gd name="T28" fmla="*/ 1152 w 1188"/>
                  <a:gd name="T29" fmla="*/ 559 h 701"/>
                  <a:gd name="T30" fmla="*/ 1152 w 1188"/>
                  <a:gd name="T31" fmla="*/ 559 h 701"/>
                  <a:gd name="T32" fmla="*/ 733 w 1188"/>
                  <a:gd name="T33" fmla="*/ 89 h 701"/>
                  <a:gd name="T34" fmla="*/ 733 w 1188"/>
                  <a:gd name="T35" fmla="*/ 89 h 701"/>
                  <a:gd name="T36" fmla="*/ 417 w 1188"/>
                  <a:gd name="T37" fmla="*/ 25 h 701"/>
                  <a:gd name="T38" fmla="*/ 1128 w 1188"/>
                  <a:gd name="T39" fmla="*/ 698 h 701"/>
                  <a:gd name="T40" fmla="*/ 1128 w 1188"/>
                  <a:gd name="T41" fmla="*/ 698 h 701"/>
                  <a:gd name="T42" fmla="*/ 897 w 1188"/>
                  <a:gd name="T43" fmla="*/ 588 h 701"/>
                  <a:gd name="T44" fmla="*/ 897 w 1188"/>
                  <a:gd name="T45" fmla="*/ 588 h 701"/>
                  <a:gd name="T46" fmla="*/ 593 w 1188"/>
                  <a:gd name="T47" fmla="*/ 423 h 701"/>
                  <a:gd name="T48" fmla="*/ 593 w 1188"/>
                  <a:gd name="T49" fmla="*/ 423 h 701"/>
                  <a:gd name="T50" fmla="*/ 201 w 1188"/>
                  <a:gd name="T51" fmla="*/ 293 h 701"/>
                  <a:gd name="T52" fmla="*/ 201 w 1188"/>
                  <a:gd name="T53" fmla="*/ 293 h 701"/>
                  <a:gd name="T54" fmla="*/ 5 w 1188"/>
                  <a:gd name="T55" fmla="*/ 188 h 701"/>
                  <a:gd name="T56" fmla="*/ 5 w 1188"/>
                  <a:gd name="T57" fmla="*/ 188 h 701"/>
                  <a:gd name="T58" fmla="*/ 36 w 1188"/>
                  <a:gd name="T59" fmla="*/ 112 h 701"/>
                  <a:gd name="T60" fmla="*/ 36 w 1188"/>
                  <a:gd name="T61" fmla="*/ 112 h 701"/>
                  <a:gd name="T62" fmla="*/ 317 w 1188"/>
                  <a:gd name="T63" fmla="*/ 11 h 701"/>
                  <a:gd name="T64" fmla="*/ 317 w 1188"/>
                  <a:gd name="T65" fmla="*/ 11 h 701"/>
                  <a:gd name="T66" fmla="*/ 741 w 1188"/>
                  <a:gd name="T67" fmla="*/ 70 h 701"/>
                  <a:gd name="T68" fmla="*/ 741 w 1188"/>
                  <a:gd name="T69" fmla="*/ 70 h 701"/>
                  <a:gd name="T70" fmla="*/ 1172 w 1188"/>
                  <a:gd name="T71" fmla="*/ 555 h 701"/>
                  <a:gd name="T72" fmla="*/ 1172 w 1188"/>
                  <a:gd name="T73" fmla="*/ 555 h 701"/>
                  <a:gd name="T74" fmla="*/ 1166 w 1188"/>
                  <a:gd name="T75" fmla="*/ 681 h 701"/>
                  <a:gd name="T76" fmla="*/ 1166 w 1188"/>
                  <a:gd name="T77" fmla="*/ 681 h 701"/>
                  <a:gd name="T78" fmla="*/ 1128 w 1188"/>
                  <a:gd name="T79" fmla="*/ 698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88" h="701">
                    <a:moveTo>
                      <a:pt x="417" y="25"/>
                    </a:moveTo>
                    <a:lnTo>
                      <a:pt x="417" y="25"/>
                    </a:lnTo>
                    <a:cubicBezTo>
                      <a:pt x="247" y="25"/>
                      <a:pt x="106" y="77"/>
                      <a:pt x="50" y="128"/>
                    </a:cubicBezTo>
                    <a:lnTo>
                      <a:pt x="50" y="128"/>
                    </a:lnTo>
                    <a:cubicBezTo>
                      <a:pt x="35" y="142"/>
                      <a:pt x="18" y="162"/>
                      <a:pt x="24" y="182"/>
                    </a:cubicBezTo>
                    <a:lnTo>
                      <a:pt x="24" y="182"/>
                    </a:lnTo>
                    <a:cubicBezTo>
                      <a:pt x="40" y="232"/>
                      <a:pt x="99" y="246"/>
                      <a:pt x="206" y="273"/>
                    </a:cubicBezTo>
                    <a:lnTo>
                      <a:pt x="206" y="273"/>
                    </a:lnTo>
                    <a:cubicBezTo>
                      <a:pt x="301" y="298"/>
                      <a:pt x="432" y="329"/>
                      <a:pt x="601" y="404"/>
                    </a:cubicBezTo>
                    <a:lnTo>
                      <a:pt x="601" y="404"/>
                    </a:lnTo>
                    <a:cubicBezTo>
                      <a:pt x="715" y="453"/>
                      <a:pt x="822" y="519"/>
                      <a:pt x="908" y="571"/>
                    </a:cubicBezTo>
                    <a:lnTo>
                      <a:pt x="908" y="571"/>
                    </a:lnTo>
                    <a:cubicBezTo>
                      <a:pt x="1024" y="641"/>
                      <a:pt x="1124" y="700"/>
                      <a:pt x="1150" y="668"/>
                    </a:cubicBezTo>
                    <a:lnTo>
                      <a:pt x="1150" y="668"/>
                    </a:lnTo>
                    <a:cubicBezTo>
                      <a:pt x="1161" y="656"/>
                      <a:pt x="1167" y="620"/>
                      <a:pt x="1152" y="559"/>
                    </a:cubicBezTo>
                    <a:lnTo>
                      <a:pt x="1152" y="559"/>
                    </a:lnTo>
                    <a:cubicBezTo>
                      <a:pt x="1124" y="438"/>
                      <a:pt x="1002" y="203"/>
                      <a:pt x="733" y="89"/>
                    </a:cubicBezTo>
                    <a:lnTo>
                      <a:pt x="733" y="89"/>
                    </a:lnTo>
                    <a:cubicBezTo>
                      <a:pt x="626" y="44"/>
                      <a:pt x="516" y="25"/>
                      <a:pt x="417" y="25"/>
                    </a:cubicBezTo>
                    <a:close/>
                    <a:moveTo>
                      <a:pt x="1128" y="698"/>
                    </a:moveTo>
                    <a:lnTo>
                      <a:pt x="1128" y="698"/>
                    </a:lnTo>
                    <a:cubicBezTo>
                      <a:pt x="1079" y="698"/>
                      <a:pt x="1002" y="651"/>
                      <a:pt x="897" y="588"/>
                    </a:cubicBezTo>
                    <a:lnTo>
                      <a:pt x="897" y="588"/>
                    </a:lnTo>
                    <a:cubicBezTo>
                      <a:pt x="807" y="533"/>
                      <a:pt x="705" y="472"/>
                      <a:pt x="593" y="423"/>
                    </a:cubicBezTo>
                    <a:lnTo>
                      <a:pt x="593" y="423"/>
                    </a:lnTo>
                    <a:cubicBezTo>
                      <a:pt x="425" y="350"/>
                      <a:pt x="295" y="317"/>
                      <a:pt x="201" y="293"/>
                    </a:cubicBezTo>
                    <a:lnTo>
                      <a:pt x="201" y="293"/>
                    </a:lnTo>
                    <a:cubicBezTo>
                      <a:pt x="87" y="265"/>
                      <a:pt x="24" y="249"/>
                      <a:pt x="5" y="188"/>
                    </a:cubicBezTo>
                    <a:lnTo>
                      <a:pt x="5" y="188"/>
                    </a:lnTo>
                    <a:cubicBezTo>
                      <a:pt x="0" y="171"/>
                      <a:pt x="1" y="144"/>
                      <a:pt x="36" y="112"/>
                    </a:cubicBezTo>
                    <a:lnTo>
                      <a:pt x="36" y="112"/>
                    </a:lnTo>
                    <a:cubicBezTo>
                      <a:pt x="90" y="63"/>
                      <a:pt x="197" y="25"/>
                      <a:pt x="317" y="11"/>
                    </a:cubicBezTo>
                    <a:lnTo>
                      <a:pt x="317" y="11"/>
                    </a:lnTo>
                    <a:cubicBezTo>
                      <a:pt x="418" y="0"/>
                      <a:pt x="575" y="0"/>
                      <a:pt x="741" y="70"/>
                    </a:cubicBezTo>
                    <a:lnTo>
                      <a:pt x="741" y="70"/>
                    </a:lnTo>
                    <a:cubicBezTo>
                      <a:pt x="1018" y="187"/>
                      <a:pt x="1142" y="430"/>
                      <a:pt x="1172" y="555"/>
                    </a:cubicBezTo>
                    <a:lnTo>
                      <a:pt x="1172" y="555"/>
                    </a:lnTo>
                    <a:cubicBezTo>
                      <a:pt x="1187" y="614"/>
                      <a:pt x="1184" y="661"/>
                      <a:pt x="1166" y="681"/>
                    </a:cubicBezTo>
                    <a:lnTo>
                      <a:pt x="1166" y="681"/>
                    </a:lnTo>
                    <a:cubicBezTo>
                      <a:pt x="1156" y="692"/>
                      <a:pt x="1144" y="698"/>
                      <a:pt x="1128" y="6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D08D9112-8FDA-41C9-B063-9180FCF30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9838" y="9491466"/>
                <a:ext cx="424062" cy="412754"/>
              </a:xfrm>
              <a:custGeom>
                <a:avLst/>
                <a:gdLst>
                  <a:gd name="connsiteX0" fmla="*/ 337955 w 424062"/>
                  <a:gd name="connsiteY0" fmla="*/ 100838 h 412754"/>
                  <a:gd name="connsiteX1" fmla="*/ 119859 w 424062"/>
                  <a:gd name="connsiteY1" fmla="*/ 343145 h 412754"/>
                  <a:gd name="connsiteX2" fmla="*/ 373867 w 424062"/>
                  <a:gd name="connsiteY2" fmla="*/ 349313 h 412754"/>
                  <a:gd name="connsiteX3" fmla="*/ 337955 w 424062"/>
                  <a:gd name="connsiteY3" fmla="*/ 100838 h 412754"/>
                  <a:gd name="connsiteX4" fmla="*/ 162827 w 424062"/>
                  <a:gd name="connsiteY4" fmla="*/ 17705 h 412754"/>
                  <a:gd name="connsiteX5" fmla="*/ 50644 w 424062"/>
                  <a:gd name="connsiteY5" fmla="*/ 64516 h 412754"/>
                  <a:gd name="connsiteX6" fmla="*/ 21494 w 424062"/>
                  <a:gd name="connsiteY6" fmla="*/ 193469 h 412754"/>
                  <a:gd name="connsiteX7" fmla="*/ 104527 w 424062"/>
                  <a:gd name="connsiteY7" fmla="*/ 330370 h 412754"/>
                  <a:gd name="connsiteX8" fmla="*/ 104527 w 424062"/>
                  <a:gd name="connsiteY8" fmla="*/ 331253 h 412754"/>
                  <a:gd name="connsiteX9" fmla="*/ 324726 w 424062"/>
                  <a:gd name="connsiteY9" fmla="*/ 89235 h 412754"/>
                  <a:gd name="connsiteX10" fmla="*/ 327115 w 424062"/>
                  <a:gd name="connsiteY10" fmla="*/ 86586 h 412754"/>
                  <a:gd name="connsiteX11" fmla="*/ 321826 w 424062"/>
                  <a:gd name="connsiteY11" fmla="*/ 81298 h 412754"/>
                  <a:gd name="connsiteX12" fmla="*/ 162827 w 424062"/>
                  <a:gd name="connsiteY12" fmla="*/ 17705 h 412754"/>
                  <a:gd name="connsiteX13" fmla="*/ 173758 w 424062"/>
                  <a:gd name="connsiteY13" fmla="*/ 261 h 412754"/>
                  <a:gd name="connsiteX14" fmla="*/ 333309 w 424062"/>
                  <a:gd name="connsiteY14" fmla="*/ 68049 h 412754"/>
                  <a:gd name="connsiteX15" fmla="*/ 345676 w 424062"/>
                  <a:gd name="connsiteY15" fmla="*/ 79531 h 412754"/>
                  <a:gd name="connsiteX16" fmla="*/ 345676 w 424062"/>
                  <a:gd name="connsiteY16" fmla="*/ 83575 h 412754"/>
                  <a:gd name="connsiteX17" fmla="*/ 395887 w 424062"/>
                  <a:gd name="connsiteY17" fmla="*/ 150621 h 412754"/>
                  <a:gd name="connsiteX18" fmla="*/ 387881 w 424062"/>
                  <a:gd name="connsiteY18" fmla="*/ 360768 h 412754"/>
                  <a:gd name="connsiteX19" fmla="*/ 263505 w 424062"/>
                  <a:gd name="connsiteY19" fmla="*/ 412754 h 412754"/>
                  <a:gd name="connsiteX20" fmla="*/ 100589 w 424062"/>
                  <a:gd name="connsiteY20" fmla="*/ 351075 h 412754"/>
                  <a:gd name="connsiteX21" fmla="*/ 99998 w 424062"/>
                  <a:gd name="connsiteY21" fmla="*/ 349688 h 412754"/>
                  <a:gd name="connsiteX22" fmla="*/ 98344 w 424062"/>
                  <a:gd name="connsiteY22" fmla="*/ 348035 h 412754"/>
                  <a:gd name="connsiteX23" fmla="*/ 93044 w 424062"/>
                  <a:gd name="connsiteY23" fmla="*/ 343618 h 412754"/>
                  <a:gd name="connsiteX24" fmla="*/ 3828 w 424062"/>
                  <a:gd name="connsiteY24" fmla="*/ 196118 h 412754"/>
                  <a:gd name="connsiteX25" fmla="*/ 37394 w 424062"/>
                  <a:gd name="connsiteY25" fmla="*/ 53034 h 412754"/>
                  <a:gd name="connsiteX26" fmla="*/ 173758 w 424062"/>
                  <a:gd name="connsiteY26" fmla="*/ 261 h 41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4062" h="412754">
                    <a:moveTo>
                      <a:pt x="337955" y="100838"/>
                    </a:moveTo>
                    <a:lnTo>
                      <a:pt x="119859" y="343145"/>
                    </a:lnTo>
                    <a:cubicBezTo>
                      <a:pt x="208323" y="410991"/>
                      <a:pt x="317810" y="414516"/>
                      <a:pt x="373867" y="349313"/>
                    </a:cubicBezTo>
                    <a:cubicBezTo>
                      <a:pt x="429048" y="285873"/>
                      <a:pt x="411530" y="178376"/>
                      <a:pt x="337955" y="100838"/>
                    </a:cubicBezTo>
                    <a:close/>
                    <a:moveTo>
                      <a:pt x="162827" y="17705"/>
                    </a:moveTo>
                    <a:cubicBezTo>
                      <a:pt x="117777" y="17705"/>
                      <a:pt x="78027" y="33603"/>
                      <a:pt x="50644" y="64516"/>
                    </a:cubicBezTo>
                    <a:cubicBezTo>
                      <a:pt x="21494" y="97196"/>
                      <a:pt x="11778" y="143124"/>
                      <a:pt x="21494" y="193469"/>
                    </a:cubicBezTo>
                    <a:cubicBezTo>
                      <a:pt x="31211" y="243813"/>
                      <a:pt x="61244" y="292391"/>
                      <a:pt x="104527" y="330370"/>
                    </a:cubicBezTo>
                    <a:cubicBezTo>
                      <a:pt x="104527" y="331253"/>
                      <a:pt x="104527" y="331253"/>
                      <a:pt x="104527" y="331253"/>
                    </a:cubicBezTo>
                    <a:lnTo>
                      <a:pt x="324726" y="89235"/>
                    </a:lnTo>
                    <a:lnTo>
                      <a:pt x="327115" y="86586"/>
                    </a:lnTo>
                    <a:lnTo>
                      <a:pt x="321826" y="81298"/>
                    </a:lnTo>
                    <a:cubicBezTo>
                      <a:pt x="272359" y="39786"/>
                      <a:pt x="214943" y="17705"/>
                      <a:pt x="162827" y="17705"/>
                    </a:cubicBezTo>
                    <a:close/>
                    <a:moveTo>
                      <a:pt x="173758" y="261"/>
                    </a:moveTo>
                    <a:cubicBezTo>
                      <a:pt x="227310" y="2911"/>
                      <a:pt x="284726" y="25654"/>
                      <a:pt x="333309" y="68049"/>
                    </a:cubicBezTo>
                    <a:cubicBezTo>
                      <a:pt x="337726" y="71582"/>
                      <a:pt x="341259" y="75115"/>
                      <a:pt x="345676" y="79531"/>
                    </a:cubicBezTo>
                    <a:lnTo>
                      <a:pt x="345676" y="83575"/>
                    </a:lnTo>
                    <a:lnTo>
                      <a:pt x="395887" y="150621"/>
                    </a:lnTo>
                    <a:cubicBezTo>
                      <a:pt x="434851" y="224140"/>
                      <a:pt x="434522" y="306579"/>
                      <a:pt x="387881" y="360768"/>
                    </a:cubicBezTo>
                    <a:cubicBezTo>
                      <a:pt x="356349" y="396012"/>
                      <a:pt x="311679" y="412754"/>
                      <a:pt x="263505" y="412754"/>
                    </a:cubicBezTo>
                    <a:cubicBezTo>
                      <a:pt x="209199" y="412754"/>
                      <a:pt x="151391" y="392488"/>
                      <a:pt x="100589" y="351075"/>
                    </a:cubicBezTo>
                    <a:lnTo>
                      <a:pt x="99998" y="349688"/>
                    </a:lnTo>
                    <a:lnTo>
                      <a:pt x="98344" y="348035"/>
                    </a:lnTo>
                    <a:cubicBezTo>
                      <a:pt x="96577" y="347151"/>
                      <a:pt x="94810" y="345385"/>
                      <a:pt x="93044" y="343618"/>
                    </a:cubicBezTo>
                    <a:cubicBezTo>
                      <a:pt x="47111" y="303873"/>
                      <a:pt x="14428" y="251762"/>
                      <a:pt x="3828" y="196118"/>
                    </a:cubicBezTo>
                    <a:cubicBezTo>
                      <a:pt x="-6772" y="141358"/>
                      <a:pt x="4711" y="90130"/>
                      <a:pt x="37394" y="53034"/>
                    </a:cubicBezTo>
                    <a:cubicBezTo>
                      <a:pt x="70519" y="15055"/>
                      <a:pt x="120207" y="-2389"/>
                      <a:pt x="173758" y="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C7E7CFF1-2923-48F8-B431-62A9B5A4F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9298" y="9502546"/>
                <a:ext cx="406992" cy="394401"/>
              </a:xfrm>
              <a:custGeom>
                <a:avLst/>
                <a:gdLst>
                  <a:gd name="connsiteX0" fmla="*/ 328874 w 406992"/>
                  <a:gd name="connsiteY0" fmla="*/ 78484 h 394401"/>
                  <a:gd name="connsiteX1" fmla="*/ 372049 w 406992"/>
                  <a:gd name="connsiteY1" fmla="*/ 344584 h 394401"/>
                  <a:gd name="connsiteX2" fmla="*/ 96259 w 406992"/>
                  <a:gd name="connsiteY2" fmla="*/ 334891 h 394401"/>
                  <a:gd name="connsiteX3" fmla="*/ 163608 w 406992"/>
                  <a:gd name="connsiteY3" fmla="*/ 321 h 394401"/>
                  <a:gd name="connsiteX4" fmla="*/ 315845 w 406992"/>
                  <a:gd name="connsiteY4" fmla="*/ 65746 h 394401"/>
                  <a:gd name="connsiteX5" fmla="*/ 328120 w 406992"/>
                  <a:gd name="connsiteY5" fmla="*/ 77200 h 394401"/>
                  <a:gd name="connsiteX6" fmla="*/ 96641 w 406992"/>
                  <a:gd name="connsiteY6" fmla="*/ 333614 h 394401"/>
                  <a:gd name="connsiteX7" fmla="*/ 89627 w 406992"/>
                  <a:gd name="connsiteY7" fmla="*/ 327446 h 394401"/>
                  <a:gd name="connsiteX8" fmla="*/ 34387 w 406992"/>
                  <a:gd name="connsiteY8" fmla="*/ 49885 h 394401"/>
                  <a:gd name="connsiteX9" fmla="*/ 163608 w 406992"/>
                  <a:gd name="connsiteY9" fmla="*/ 321 h 39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6992" h="394401">
                    <a:moveTo>
                      <a:pt x="328874" y="78484"/>
                    </a:moveTo>
                    <a:cubicBezTo>
                      <a:pt x="411699" y="158666"/>
                      <a:pt x="432846" y="275856"/>
                      <a:pt x="372049" y="344584"/>
                    </a:cubicBezTo>
                    <a:cubicBezTo>
                      <a:pt x="311252" y="415074"/>
                      <a:pt x="188777" y="409787"/>
                      <a:pt x="96259" y="334891"/>
                    </a:cubicBezTo>
                    <a:close/>
                    <a:moveTo>
                      <a:pt x="163608" y="321"/>
                    </a:moveTo>
                    <a:cubicBezTo>
                      <a:pt x="214573" y="3184"/>
                      <a:pt x="269374" y="25213"/>
                      <a:pt x="315845" y="65746"/>
                    </a:cubicBezTo>
                    <a:cubicBezTo>
                      <a:pt x="320229" y="69270"/>
                      <a:pt x="323736" y="72795"/>
                      <a:pt x="328120" y="77200"/>
                    </a:cubicBezTo>
                    <a:lnTo>
                      <a:pt x="96641" y="333614"/>
                    </a:lnTo>
                    <a:cubicBezTo>
                      <a:pt x="94887" y="330970"/>
                      <a:pt x="91380" y="329208"/>
                      <a:pt x="89627" y="327446"/>
                    </a:cubicBezTo>
                    <a:cubicBezTo>
                      <a:pt x="-3316" y="246380"/>
                      <a:pt x="-27867" y="122139"/>
                      <a:pt x="34387" y="49885"/>
                    </a:cubicBezTo>
                    <a:cubicBezTo>
                      <a:pt x="65514" y="13758"/>
                      <a:pt x="112643" y="-2543"/>
                      <a:pt x="163608" y="32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F1634B74-C4A8-4F26-B13B-9764CECFA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5061" y="9493808"/>
                <a:ext cx="424362" cy="408300"/>
              </a:xfrm>
              <a:custGeom>
                <a:avLst/>
                <a:gdLst>
                  <a:gd name="connsiteX0" fmla="*/ 121722 w 424362"/>
                  <a:gd name="connsiteY0" fmla="*/ 67109 h 408300"/>
                  <a:gd name="connsiteX1" fmla="*/ 104143 w 424362"/>
                  <a:gd name="connsiteY1" fmla="*/ 80491 h 408300"/>
                  <a:gd name="connsiteX2" fmla="*/ 50630 w 424362"/>
                  <a:gd name="connsiteY2" fmla="*/ 345193 h 408300"/>
                  <a:gd name="connsiteX3" fmla="*/ 207550 w 424362"/>
                  <a:gd name="connsiteY3" fmla="*/ 385745 h 408300"/>
                  <a:gd name="connsiteX4" fmla="*/ 268585 w 424362"/>
                  <a:gd name="connsiteY4" fmla="*/ 362367 h 408300"/>
                  <a:gd name="connsiteX5" fmla="*/ 267395 w 424362"/>
                  <a:gd name="connsiteY5" fmla="*/ 18260 h 408300"/>
                  <a:gd name="connsiteX6" fmla="*/ 201626 w 424362"/>
                  <a:gd name="connsiteY6" fmla="*/ 26871 h 408300"/>
                  <a:gd name="connsiteX7" fmla="*/ 137044 w 424362"/>
                  <a:gd name="connsiteY7" fmla="*/ 55992 h 408300"/>
                  <a:gd name="connsiteX8" fmla="*/ 285958 w 424362"/>
                  <a:gd name="connsiteY8" fmla="*/ 355240 h 408300"/>
                  <a:gd name="connsiteX9" fmla="*/ 319303 w 424362"/>
                  <a:gd name="connsiteY9" fmla="*/ 330456 h 408300"/>
                  <a:gd name="connsiteX10" fmla="*/ 403239 w 424362"/>
                  <a:gd name="connsiteY10" fmla="*/ 193566 h 408300"/>
                  <a:gd name="connsiteX11" fmla="*/ 374082 w 424362"/>
                  <a:gd name="connsiteY11" fmla="*/ 64626 h 408300"/>
                  <a:gd name="connsiteX12" fmla="*/ 267395 w 424362"/>
                  <a:gd name="connsiteY12" fmla="*/ 18260 h 408300"/>
                  <a:gd name="connsiteX13" fmla="*/ 267064 w 424362"/>
                  <a:gd name="connsiteY13" fmla="*/ 45 h 408300"/>
                  <a:gd name="connsiteX14" fmla="*/ 387336 w 424362"/>
                  <a:gd name="connsiteY14" fmla="*/ 53144 h 408300"/>
                  <a:gd name="connsiteX15" fmla="*/ 420027 w 424362"/>
                  <a:gd name="connsiteY15" fmla="*/ 196216 h 408300"/>
                  <a:gd name="connsiteX16" fmla="*/ 330789 w 424362"/>
                  <a:gd name="connsiteY16" fmla="*/ 343703 h 408300"/>
                  <a:gd name="connsiteX17" fmla="*/ 286612 w 424362"/>
                  <a:gd name="connsiteY17" fmla="*/ 376380 h 408300"/>
                  <a:gd name="connsiteX18" fmla="*/ 282194 w 424362"/>
                  <a:gd name="connsiteY18" fmla="*/ 377263 h 408300"/>
                  <a:gd name="connsiteX19" fmla="*/ 278660 w 424362"/>
                  <a:gd name="connsiteY19" fmla="*/ 377263 h 408300"/>
                  <a:gd name="connsiteX20" fmla="*/ 278191 w 424362"/>
                  <a:gd name="connsiteY20" fmla="*/ 376793 h 408300"/>
                  <a:gd name="connsiteX21" fmla="*/ 223231 w 424362"/>
                  <a:gd name="connsiteY21" fmla="*/ 399974 h 408300"/>
                  <a:gd name="connsiteX22" fmla="*/ 161165 w 424362"/>
                  <a:gd name="connsiteY22" fmla="*/ 408300 h 408300"/>
                  <a:gd name="connsiteX23" fmla="*/ 36593 w 424362"/>
                  <a:gd name="connsiteY23" fmla="*/ 356587 h 408300"/>
                  <a:gd name="connsiteX24" fmla="*/ 92738 w 424362"/>
                  <a:gd name="connsiteY24" fmla="*/ 67344 h 408300"/>
                  <a:gd name="connsiteX25" fmla="*/ 119549 w 424362"/>
                  <a:gd name="connsiteY25" fmla="*/ 47253 h 408300"/>
                  <a:gd name="connsiteX26" fmla="*/ 119622 w 424362"/>
                  <a:gd name="connsiteY26" fmla="*/ 46962 h 408300"/>
                  <a:gd name="connsiteX27" fmla="*/ 120524 w 424362"/>
                  <a:gd name="connsiteY27" fmla="*/ 46523 h 408300"/>
                  <a:gd name="connsiteX28" fmla="*/ 120811 w 424362"/>
                  <a:gd name="connsiteY28" fmla="*/ 46308 h 408300"/>
                  <a:gd name="connsiteX29" fmla="*/ 121019 w 424362"/>
                  <a:gd name="connsiteY29" fmla="*/ 46282 h 408300"/>
                  <a:gd name="connsiteX30" fmla="*/ 193384 w 424362"/>
                  <a:gd name="connsiteY30" fmla="*/ 11043 h 408300"/>
                  <a:gd name="connsiteX31" fmla="*/ 267064 w 424362"/>
                  <a:gd name="connsiteY31" fmla="*/ 45 h 40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24362" h="408300">
                    <a:moveTo>
                      <a:pt x="121722" y="67109"/>
                    </a:moveTo>
                    <a:lnTo>
                      <a:pt x="104143" y="80491"/>
                    </a:lnTo>
                    <a:cubicBezTo>
                      <a:pt x="15539" y="158499"/>
                      <a:pt x="-9024" y="276826"/>
                      <a:pt x="50630" y="345193"/>
                    </a:cubicBezTo>
                    <a:cubicBezTo>
                      <a:pt x="86159" y="385950"/>
                      <a:pt x="145374" y="400084"/>
                      <a:pt x="207550" y="385745"/>
                    </a:cubicBezTo>
                    <a:lnTo>
                      <a:pt x="268585" y="362367"/>
                    </a:lnTo>
                    <a:close/>
                    <a:moveTo>
                      <a:pt x="267395" y="18260"/>
                    </a:moveTo>
                    <a:cubicBezTo>
                      <a:pt x="246190" y="17598"/>
                      <a:pt x="223936" y="20468"/>
                      <a:pt x="201626" y="26871"/>
                    </a:cubicBezTo>
                    <a:lnTo>
                      <a:pt x="137044" y="55992"/>
                    </a:lnTo>
                    <a:lnTo>
                      <a:pt x="285958" y="355240"/>
                    </a:lnTo>
                    <a:lnTo>
                      <a:pt x="319303" y="330456"/>
                    </a:lnTo>
                    <a:cubicBezTo>
                      <a:pt x="363480" y="292480"/>
                      <a:pt x="392637" y="243906"/>
                      <a:pt x="403239" y="193566"/>
                    </a:cubicBezTo>
                    <a:cubicBezTo>
                      <a:pt x="412958" y="143226"/>
                      <a:pt x="402356" y="97302"/>
                      <a:pt x="374082" y="64626"/>
                    </a:cubicBezTo>
                    <a:cubicBezTo>
                      <a:pt x="348018" y="35040"/>
                      <a:pt x="309805" y="19585"/>
                      <a:pt x="267395" y="18260"/>
                    </a:cubicBezTo>
                    <a:close/>
                    <a:moveTo>
                      <a:pt x="267064" y="45"/>
                    </a:moveTo>
                    <a:cubicBezTo>
                      <a:pt x="314664" y="1038"/>
                      <a:pt x="357737" y="18701"/>
                      <a:pt x="387336" y="53144"/>
                    </a:cubicBezTo>
                    <a:cubicBezTo>
                      <a:pt x="420027" y="90237"/>
                      <a:pt x="431513" y="141460"/>
                      <a:pt x="420027" y="196216"/>
                    </a:cubicBezTo>
                    <a:cubicBezTo>
                      <a:pt x="410308" y="251855"/>
                      <a:pt x="377617" y="303961"/>
                      <a:pt x="330789" y="343703"/>
                    </a:cubicBezTo>
                    <a:cubicBezTo>
                      <a:pt x="318419" y="356067"/>
                      <a:pt x="302516" y="367548"/>
                      <a:pt x="286612" y="376380"/>
                    </a:cubicBezTo>
                    <a:cubicBezTo>
                      <a:pt x="284845" y="377263"/>
                      <a:pt x="283078" y="377263"/>
                      <a:pt x="282194" y="377263"/>
                    </a:cubicBezTo>
                    <a:cubicBezTo>
                      <a:pt x="281311" y="377263"/>
                      <a:pt x="279544" y="377263"/>
                      <a:pt x="278660" y="377263"/>
                    </a:cubicBezTo>
                    <a:lnTo>
                      <a:pt x="278191" y="376793"/>
                    </a:lnTo>
                    <a:lnTo>
                      <a:pt x="223231" y="399974"/>
                    </a:lnTo>
                    <a:cubicBezTo>
                      <a:pt x="202177" y="405671"/>
                      <a:pt x="181342" y="408300"/>
                      <a:pt x="161165" y="408300"/>
                    </a:cubicBezTo>
                    <a:cubicBezTo>
                      <a:pt x="112038" y="408300"/>
                      <a:pt x="67298" y="391647"/>
                      <a:pt x="36593" y="356587"/>
                    </a:cubicBezTo>
                    <a:cubicBezTo>
                      <a:pt x="-29201" y="281209"/>
                      <a:pt x="-3761" y="151487"/>
                      <a:pt x="92738" y="67344"/>
                    </a:cubicBezTo>
                    <a:lnTo>
                      <a:pt x="119549" y="47253"/>
                    </a:lnTo>
                    <a:lnTo>
                      <a:pt x="119622" y="46962"/>
                    </a:lnTo>
                    <a:lnTo>
                      <a:pt x="120524" y="46523"/>
                    </a:lnTo>
                    <a:lnTo>
                      <a:pt x="120811" y="46308"/>
                    </a:lnTo>
                    <a:lnTo>
                      <a:pt x="121019" y="46282"/>
                    </a:lnTo>
                    <a:lnTo>
                      <a:pt x="193384" y="11043"/>
                    </a:lnTo>
                    <a:cubicBezTo>
                      <a:pt x="218331" y="3218"/>
                      <a:pt x="243263" y="-452"/>
                      <a:pt x="267064" y="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0BDFCC4-09FE-43BF-BD81-2C48439DA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1525" y="9504136"/>
                <a:ext cx="408628" cy="390270"/>
              </a:xfrm>
              <a:custGeom>
                <a:avLst/>
                <a:gdLst>
                  <a:gd name="connsiteX0" fmla="*/ 116335 w 408628"/>
                  <a:gd name="connsiteY0" fmla="*/ 41985 h 390270"/>
                  <a:gd name="connsiteX1" fmla="*/ 273772 w 408628"/>
                  <a:gd name="connsiteY1" fmla="*/ 355525 h 390270"/>
                  <a:gd name="connsiteX2" fmla="*/ 34539 w 408628"/>
                  <a:gd name="connsiteY2" fmla="*/ 340552 h 390270"/>
                  <a:gd name="connsiteX3" fmla="*/ 89070 w 408628"/>
                  <a:gd name="connsiteY3" fmla="*/ 63123 h 390270"/>
                  <a:gd name="connsiteX4" fmla="*/ 116335 w 408628"/>
                  <a:gd name="connsiteY4" fmla="*/ 41985 h 390270"/>
                  <a:gd name="connsiteX5" fmla="*/ 258706 w 408628"/>
                  <a:gd name="connsiteY5" fmla="*/ 29 h 390270"/>
                  <a:gd name="connsiteX6" fmla="*/ 373603 w 408628"/>
                  <a:gd name="connsiteY6" fmla="*/ 50042 h 390270"/>
                  <a:gd name="connsiteX7" fmla="*/ 319276 w 408628"/>
                  <a:gd name="connsiteY7" fmla="*/ 328262 h 390270"/>
                  <a:gd name="connsiteX8" fmla="*/ 276340 w 408628"/>
                  <a:gd name="connsiteY8" fmla="*/ 359176 h 390270"/>
                  <a:gd name="connsiteX9" fmla="*/ 119493 w 408628"/>
                  <a:gd name="connsiteY9" fmla="*/ 44743 h 390270"/>
                  <a:gd name="connsiteX10" fmla="*/ 258706 w 408628"/>
                  <a:gd name="connsiteY10" fmla="*/ 29 h 39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628" h="390270">
                    <a:moveTo>
                      <a:pt x="116335" y="41985"/>
                    </a:moveTo>
                    <a:lnTo>
                      <a:pt x="273772" y="355525"/>
                    </a:lnTo>
                    <a:cubicBezTo>
                      <a:pt x="187578" y="405726"/>
                      <a:pt x="87310" y="402203"/>
                      <a:pt x="34539" y="340552"/>
                    </a:cubicBezTo>
                    <a:cubicBezTo>
                      <a:pt x="-27908" y="268332"/>
                      <a:pt x="-3281" y="144150"/>
                      <a:pt x="89070" y="63123"/>
                    </a:cubicBezTo>
                    <a:cubicBezTo>
                      <a:pt x="97865" y="55196"/>
                      <a:pt x="107540" y="48150"/>
                      <a:pt x="116335" y="41985"/>
                    </a:cubicBezTo>
                    <a:close/>
                    <a:moveTo>
                      <a:pt x="258706" y="29"/>
                    </a:moveTo>
                    <a:cubicBezTo>
                      <a:pt x="303942" y="801"/>
                      <a:pt x="345125" y="17362"/>
                      <a:pt x="373603" y="50042"/>
                    </a:cubicBezTo>
                    <a:cubicBezTo>
                      <a:pt x="436692" y="122468"/>
                      <a:pt x="412157" y="247004"/>
                      <a:pt x="319276" y="328262"/>
                    </a:cubicBezTo>
                    <a:cubicBezTo>
                      <a:pt x="305256" y="340628"/>
                      <a:pt x="290360" y="350343"/>
                      <a:pt x="276340" y="359176"/>
                    </a:cubicBezTo>
                    <a:lnTo>
                      <a:pt x="119493" y="44743"/>
                    </a:lnTo>
                    <a:cubicBezTo>
                      <a:pt x="164182" y="14271"/>
                      <a:pt x="213470" y="-744"/>
                      <a:pt x="258706" y="2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96D74351-F9C0-4CA0-A746-48816C404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0355" y="8542339"/>
                <a:ext cx="3305758" cy="2069613"/>
              </a:xfrm>
              <a:custGeom>
                <a:avLst/>
                <a:gdLst>
                  <a:gd name="connsiteX0" fmla="*/ 91384 w 3305758"/>
                  <a:gd name="connsiteY0" fmla="*/ 1116695 h 2069613"/>
                  <a:gd name="connsiteX1" fmla="*/ 172743 w 3305758"/>
                  <a:gd name="connsiteY1" fmla="*/ 1173125 h 2069613"/>
                  <a:gd name="connsiteX2" fmla="*/ 619206 w 3305758"/>
                  <a:gd name="connsiteY2" fmla="*/ 1682407 h 2069613"/>
                  <a:gd name="connsiteX3" fmla="*/ 617721 w 3305758"/>
                  <a:gd name="connsiteY3" fmla="*/ 1683848 h 2069613"/>
                  <a:gd name="connsiteX4" fmla="*/ 720452 w 3305758"/>
                  <a:gd name="connsiteY4" fmla="*/ 1740220 h 2069613"/>
                  <a:gd name="connsiteX5" fmla="*/ 1599296 w 3305758"/>
                  <a:gd name="connsiteY5" fmla="*/ 1878310 h 2069613"/>
                  <a:gd name="connsiteX6" fmla="*/ 1728658 w 3305758"/>
                  <a:gd name="connsiteY6" fmla="*/ 1856271 h 2069613"/>
                  <a:gd name="connsiteX7" fmla="*/ 1767378 w 3305758"/>
                  <a:gd name="connsiteY7" fmla="*/ 2031705 h 2069613"/>
                  <a:gd name="connsiteX8" fmla="*/ 1622176 w 3305758"/>
                  <a:gd name="connsiteY8" fmla="*/ 2055508 h 2069613"/>
                  <a:gd name="connsiteX9" fmla="*/ 1395134 w 3305758"/>
                  <a:gd name="connsiteY9" fmla="*/ 2069613 h 2069613"/>
                  <a:gd name="connsiteX10" fmla="*/ 642726 w 3305758"/>
                  <a:gd name="connsiteY10" fmla="*/ 1900350 h 2069613"/>
                  <a:gd name="connsiteX11" fmla="*/ 484324 w 3305758"/>
                  <a:gd name="connsiteY11" fmla="*/ 1810428 h 2069613"/>
                  <a:gd name="connsiteX12" fmla="*/ 486331 w 3305758"/>
                  <a:gd name="connsiteY12" fmla="*/ 1808472 h 2069613"/>
                  <a:gd name="connsiteX13" fmla="*/ 331126 w 3305758"/>
                  <a:gd name="connsiteY13" fmla="*/ 1691408 h 2069613"/>
                  <a:gd name="connsiteX14" fmla="*/ 6310 w 3305758"/>
                  <a:gd name="connsiteY14" fmla="*/ 1238980 h 2069613"/>
                  <a:gd name="connsiteX15" fmla="*/ 56504 w 3305758"/>
                  <a:gd name="connsiteY15" fmla="*/ 1123075 h 2069613"/>
                  <a:gd name="connsiteX16" fmla="*/ 91384 w 3305758"/>
                  <a:gd name="connsiteY16" fmla="*/ 1116695 h 2069613"/>
                  <a:gd name="connsiteX17" fmla="*/ 3004503 w 3305758"/>
                  <a:gd name="connsiteY17" fmla="*/ 639160 h 2069613"/>
                  <a:gd name="connsiteX18" fmla="*/ 3175441 w 3305758"/>
                  <a:gd name="connsiteY18" fmla="*/ 693757 h 2069613"/>
                  <a:gd name="connsiteX19" fmla="*/ 2692586 w 3305758"/>
                  <a:gd name="connsiteY19" fmla="*/ 1517107 h 2069613"/>
                  <a:gd name="connsiteX20" fmla="*/ 2633551 w 3305758"/>
                  <a:gd name="connsiteY20" fmla="*/ 1576987 h 2069613"/>
                  <a:gd name="connsiteX21" fmla="*/ 2631733 w 3305758"/>
                  <a:gd name="connsiteY21" fmla="*/ 1575316 h 2069613"/>
                  <a:gd name="connsiteX22" fmla="*/ 2440529 w 3305758"/>
                  <a:gd name="connsiteY22" fmla="*/ 1734090 h 2069613"/>
                  <a:gd name="connsiteX23" fmla="*/ 1768114 w 3305758"/>
                  <a:gd name="connsiteY23" fmla="*/ 2030828 h 2069613"/>
                  <a:gd name="connsiteX24" fmla="*/ 1729468 w 3305758"/>
                  <a:gd name="connsiteY24" fmla="*/ 1856299 h 2069613"/>
                  <a:gd name="connsiteX25" fmla="*/ 2500640 w 3305758"/>
                  <a:gd name="connsiteY25" fmla="*/ 1453741 h 2069613"/>
                  <a:gd name="connsiteX26" fmla="*/ 2501931 w 3305758"/>
                  <a:gd name="connsiteY26" fmla="*/ 1454927 h 2069613"/>
                  <a:gd name="connsiteX27" fmla="*/ 2563943 w 3305758"/>
                  <a:gd name="connsiteY27" fmla="*/ 1393825 h 2069613"/>
                  <a:gd name="connsiteX28" fmla="*/ 3004503 w 3305758"/>
                  <a:gd name="connsiteY28" fmla="*/ 639160 h 2069613"/>
                  <a:gd name="connsiteX29" fmla="*/ 3227792 w 3305758"/>
                  <a:gd name="connsiteY29" fmla="*/ 536 h 2069613"/>
                  <a:gd name="connsiteX30" fmla="*/ 3305060 w 3305758"/>
                  <a:gd name="connsiteY30" fmla="*/ 100909 h 2069613"/>
                  <a:gd name="connsiteX31" fmla="*/ 3175987 w 3305758"/>
                  <a:gd name="connsiteY31" fmla="*/ 692585 h 2069613"/>
                  <a:gd name="connsiteX32" fmla="*/ 3005647 w 3305758"/>
                  <a:gd name="connsiteY32" fmla="*/ 637996 h 2069613"/>
                  <a:gd name="connsiteX33" fmla="*/ 3127695 w 3305758"/>
                  <a:gd name="connsiteY33" fmla="*/ 78017 h 2069613"/>
                  <a:gd name="connsiteX34" fmla="*/ 3227792 w 3305758"/>
                  <a:gd name="connsiteY34" fmla="*/ 536 h 2069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305758" h="2069613">
                    <a:moveTo>
                      <a:pt x="91384" y="1116695"/>
                    </a:moveTo>
                    <a:cubicBezTo>
                      <a:pt x="126181" y="1117477"/>
                      <a:pt x="158873" y="1138880"/>
                      <a:pt x="172743" y="1173125"/>
                    </a:cubicBezTo>
                    <a:cubicBezTo>
                      <a:pt x="255519" y="1383862"/>
                      <a:pt x="414907" y="1558599"/>
                      <a:pt x="619206" y="1682407"/>
                    </a:cubicBezTo>
                    <a:lnTo>
                      <a:pt x="617721" y="1683848"/>
                    </a:lnTo>
                    <a:lnTo>
                      <a:pt x="720452" y="1740220"/>
                    </a:lnTo>
                    <a:cubicBezTo>
                      <a:pt x="973761" y="1864715"/>
                      <a:pt x="1282823" y="1918422"/>
                      <a:pt x="1599296" y="1878310"/>
                    </a:cubicBezTo>
                    <a:cubicBezTo>
                      <a:pt x="1643297" y="1873021"/>
                      <a:pt x="1685537" y="1865086"/>
                      <a:pt x="1728658" y="1856271"/>
                    </a:cubicBezTo>
                    <a:lnTo>
                      <a:pt x="1767378" y="2031705"/>
                    </a:lnTo>
                    <a:cubicBezTo>
                      <a:pt x="1718978" y="2041403"/>
                      <a:pt x="1670577" y="2049337"/>
                      <a:pt x="1622176" y="2055508"/>
                    </a:cubicBezTo>
                    <a:cubicBezTo>
                      <a:pt x="1546496" y="2065205"/>
                      <a:pt x="1470815" y="2069613"/>
                      <a:pt x="1395134" y="2069613"/>
                    </a:cubicBezTo>
                    <a:cubicBezTo>
                      <a:pt x="1131131" y="2069613"/>
                      <a:pt x="869768" y="2011429"/>
                      <a:pt x="642726" y="1900350"/>
                    </a:cubicBezTo>
                    <a:cubicBezTo>
                      <a:pt x="587285" y="1873902"/>
                      <a:pt x="534485" y="1843928"/>
                      <a:pt x="484324" y="1810428"/>
                    </a:cubicBezTo>
                    <a:lnTo>
                      <a:pt x="486331" y="1808472"/>
                    </a:lnTo>
                    <a:lnTo>
                      <a:pt x="331126" y="1691408"/>
                    </a:lnTo>
                    <a:cubicBezTo>
                      <a:pt x="185456" y="1563813"/>
                      <a:pt x="74336" y="1409546"/>
                      <a:pt x="6310" y="1238980"/>
                    </a:cubicBezTo>
                    <a:cubicBezTo>
                      <a:pt x="-12183" y="1193320"/>
                      <a:pt x="11593" y="1141514"/>
                      <a:pt x="56504" y="1123075"/>
                    </a:cubicBezTo>
                    <a:cubicBezTo>
                      <a:pt x="67952" y="1118465"/>
                      <a:pt x="79785" y="1116434"/>
                      <a:pt x="91384" y="1116695"/>
                    </a:cubicBezTo>
                    <a:close/>
                    <a:moveTo>
                      <a:pt x="3004503" y="639160"/>
                    </a:moveTo>
                    <a:lnTo>
                      <a:pt x="3175441" y="693757"/>
                    </a:lnTo>
                    <a:cubicBezTo>
                      <a:pt x="3067944" y="1018694"/>
                      <a:pt x="2906699" y="1294318"/>
                      <a:pt x="2692586" y="1517107"/>
                    </a:cubicBezTo>
                    <a:cubicBezTo>
                      <a:pt x="2674083" y="1538241"/>
                      <a:pt x="2653817" y="1557614"/>
                      <a:pt x="2633551" y="1576987"/>
                    </a:cubicBezTo>
                    <a:lnTo>
                      <a:pt x="2631733" y="1575316"/>
                    </a:lnTo>
                    <a:lnTo>
                      <a:pt x="2440529" y="1734090"/>
                    </a:lnTo>
                    <a:cubicBezTo>
                      <a:pt x="2239612" y="1878882"/>
                      <a:pt x="2012509" y="1979521"/>
                      <a:pt x="1768114" y="2030828"/>
                    </a:cubicBezTo>
                    <a:lnTo>
                      <a:pt x="1729468" y="1856299"/>
                    </a:lnTo>
                    <a:cubicBezTo>
                      <a:pt x="2020194" y="1795783"/>
                      <a:pt x="2282814" y="1658966"/>
                      <a:pt x="2500640" y="1453741"/>
                    </a:cubicBezTo>
                    <a:lnTo>
                      <a:pt x="2501931" y="1454927"/>
                    </a:lnTo>
                    <a:lnTo>
                      <a:pt x="2563943" y="1393825"/>
                    </a:lnTo>
                    <a:cubicBezTo>
                      <a:pt x="2758670" y="1191289"/>
                      <a:pt x="2905818" y="938560"/>
                      <a:pt x="3004503" y="639160"/>
                    </a:cubicBezTo>
                    <a:close/>
                    <a:moveTo>
                      <a:pt x="3227792" y="536"/>
                    </a:moveTo>
                    <a:cubicBezTo>
                      <a:pt x="3276084" y="6699"/>
                      <a:pt x="3311206" y="51603"/>
                      <a:pt x="3305060" y="100909"/>
                    </a:cubicBezTo>
                    <a:cubicBezTo>
                      <a:pt x="3278718" y="312222"/>
                      <a:pt x="3235694" y="510328"/>
                      <a:pt x="3175987" y="692585"/>
                    </a:cubicBezTo>
                    <a:lnTo>
                      <a:pt x="3005647" y="637996"/>
                    </a:lnTo>
                    <a:cubicBezTo>
                      <a:pt x="3062720" y="467185"/>
                      <a:pt x="3103110" y="279645"/>
                      <a:pt x="3127695" y="78017"/>
                    </a:cubicBezTo>
                    <a:cubicBezTo>
                      <a:pt x="3133841" y="29591"/>
                      <a:pt x="3178621" y="-4747"/>
                      <a:pt x="3227792" y="536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D4CD1AE3-A510-406A-BB96-C068906A0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9812" y="8536339"/>
                <a:ext cx="3323340" cy="2087253"/>
              </a:xfrm>
              <a:custGeom>
                <a:avLst/>
                <a:gdLst>
                  <a:gd name="connsiteX0" fmla="*/ 630818 w 3323340"/>
                  <a:gd name="connsiteY0" fmla="*/ 1703713 h 2087253"/>
                  <a:gd name="connsiteX1" fmla="*/ 512220 w 3323340"/>
                  <a:gd name="connsiteY1" fmla="*/ 1818071 h 2087253"/>
                  <a:gd name="connsiteX2" fmla="*/ 660687 w 3323340"/>
                  <a:gd name="connsiteY2" fmla="*/ 1902520 h 2087253"/>
                  <a:gd name="connsiteX3" fmla="*/ 1407413 w 3323340"/>
                  <a:gd name="connsiteY3" fmla="*/ 2070539 h 2087253"/>
                  <a:gd name="connsiteX4" fmla="*/ 1633188 w 3323340"/>
                  <a:gd name="connsiteY4" fmla="*/ 2055585 h 2087253"/>
                  <a:gd name="connsiteX5" fmla="*/ 1767599 w 3323340"/>
                  <a:gd name="connsiteY5" fmla="*/ 2032713 h 2087253"/>
                  <a:gd name="connsiteX6" fmla="*/ 1757652 w 3323340"/>
                  <a:gd name="connsiteY6" fmla="*/ 1987254 h 2087253"/>
                  <a:gd name="connsiteX7" fmla="*/ 1732729 w 3323340"/>
                  <a:gd name="connsiteY7" fmla="*/ 1876232 h 2087253"/>
                  <a:gd name="connsiteX8" fmla="*/ 1612983 w 3323340"/>
                  <a:gd name="connsiteY8" fmla="*/ 1896363 h 2087253"/>
                  <a:gd name="connsiteX9" fmla="*/ 630818 w 3323340"/>
                  <a:gd name="connsiteY9" fmla="*/ 1703713 h 2087253"/>
                  <a:gd name="connsiteX10" fmla="*/ 2510591 w 3323340"/>
                  <a:gd name="connsiteY10" fmla="*/ 1472715 h 2087253"/>
                  <a:gd name="connsiteX11" fmla="*/ 1750324 w 3323340"/>
                  <a:gd name="connsiteY11" fmla="*/ 1870905 h 2087253"/>
                  <a:gd name="connsiteX12" fmla="*/ 1758024 w 3323340"/>
                  <a:gd name="connsiteY12" fmla="*/ 1906292 h 2087253"/>
                  <a:gd name="connsiteX13" fmla="*/ 1785354 w 3323340"/>
                  <a:gd name="connsiteY13" fmla="*/ 2028047 h 2087253"/>
                  <a:gd name="connsiteX14" fmla="*/ 1901905 w 3323340"/>
                  <a:gd name="connsiteY14" fmla="*/ 1998568 h 2087253"/>
                  <a:gd name="connsiteX15" fmla="*/ 2629109 w 3323340"/>
                  <a:gd name="connsiteY15" fmla="*/ 1581712 h 2087253"/>
                  <a:gd name="connsiteX16" fmla="*/ 98473 w 3323340"/>
                  <a:gd name="connsiteY16" fmla="*/ 1131741 h 2087253"/>
                  <a:gd name="connsiteX17" fmla="*/ 69435 w 3323340"/>
                  <a:gd name="connsiteY17" fmla="*/ 1136138 h 2087253"/>
                  <a:gd name="connsiteX18" fmla="*/ 23679 w 3323340"/>
                  <a:gd name="connsiteY18" fmla="*/ 1240789 h 2087253"/>
                  <a:gd name="connsiteX19" fmla="*/ 494440 w 3323340"/>
                  <a:gd name="connsiteY19" fmla="*/ 1804497 h 2087253"/>
                  <a:gd name="connsiteX20" fmla="*/ 613230 w 3323340"/>
                  <a:gd name="connsiteY20" fmla="*/ 1689293 h 2087253"/>
                  <a:gd name="connsiteX21" fmla="*/ 172387 w 3323340"/>
                  <a:gd name="connsiteY21" fmla="*/ 1181868 h 2087253"/>
                  <a:gd name="connsiteX22" fmla="*/ 130150 w 3323340"/>
                  <a:gd name="connsiteY22" fmla="*/ 1137897 h 2087253"/>
                  <a:gd name="connsiteX23" fmla="*/ 98473 w 3323340"/>
                  <a:gd name="connsiteY23" fmla="*/ 1131741 h 2087253"/>
                  <a:gd name="connsiteX24" fmla="*/ 3021749 w 3323340"/>
                  <a:gd name="connsiteY24" fmla="*/ 657286 h 2087253"/>
                  <a:gd name="connsiteX25" fmla="*/ 2582069 w 3323340"/>
                  <a:gd name="connsiteY25" fmla="*/ 1405396 h 2087253"/>
                  <a:gd name="connsiteX26" fmla="*/ 2525789 w 3323340"/>
                  <a:gd name="connsiteY26" fmla="*/ 1460844 h 2087253"/>
                  <a:gd name="connsiteX27" fmla="*/ 2645383 w 3323340"/>
                  <a:gd name="connsiteY27" fmla="*/ 1569980 h 2087253"/>
                  <a:gd name="connsiteX28" fmla="*/ 2699024 w 3323340"/>
                  <a:gd name="connsiteY28" fmla="*/ 1516292 h 2087253"/>
                  <a:gd name="connsiteX29" fmla="*/ 3174758 w 3323340"/>
                  <a:gd name="connsiteY29" fmla="*/ 704813 h 2087253"/>
                  <a:gd name="connsiteX30" fmla="*/ 3235788 w 3323340"/>
                  <a:gd name="connsiteY30" fmla="*/ 18467 h 2087253"/>
                  <a:gd name="connsiteX31" fmla="*/ 3177103 w 3323340"/>
                  <a:gd name="connsiteY31" fmla="*/ 35168 h 2087253"/>
                  <a:gd name="connsiteX32" fmla="*/ 3146447 w 3323340"/>
                  <a:gd name="connsiteY32" fmla="*/ 87907 h 2087253"/>
                  <a:gd name="connsiteX33" fmla="*/ 3028201 w 3323340"/>
                  <a:gd name="connsiteY33" fmla="*/ 639025 h 2087253"/>
                  <a:gd name="connsiteX34" fmla="*/ 3067952 w 3323340"/>
                  <a:gd name="connsiteY34" fmla="*/ 651938 h 2087253"/>
                  <a:gd name="connsiteX35" fmla="*/ 3179878 w 3323340"/>
                  <a:gd name="connsiteY35" fmla="*/ 687701 h 2087253"/>
                  <a:gd name="connsiteX36" fmla="*/ 3254948 w 3323340"/>
                  <a:gd name="connsiteY36" fmla="*/ 408404 h 2087253"/>
                  <a:gd name="connsiteX37" fmla="*/ 3305860 w 3323340"/>
                  <a:gd name="connsiteY37" fmla="*/ 108123 h 2087253"/>
                  <a:gd name="connsiteX38" fmla="*/ 3235788 w 3323340"/>
                  <a:gd name="connsiteY38" fmla="*/ 18467 h 2087253"/>
                  <a:gd name="connsiteX39" fmla="*/ 3237540 w 3323340"/>
                  <a:gd name="connsiteY39" fmla="*/ 888 h 2087253"/>
                  <a:gd name="connsiteX40" fmla="*/ 3322502 w 3323340"/>
                  <a:gd name="connsiteY40" fmla="*/ 109881 h 2087253"/>
                  <a:gd name="connsiteX41" fmla="*/ 3271262 w 3323340"/>
                  <a:gd name="connsiteY41" fmla="*/ 416863 h 2087253"/>
                  <a:gd name="connsiteX42" fmla="*/ 3196075 w 3323340"/>
                  <a:gd name="connsiteY42" fmla="*/ 692877 h 2087253"/>
                  <a:gd name="connsiteX43" fmla="*/ 3197622 w 3323340"/>
                  <a:gd name="connsiteY43" fmla="*/ 693371 h 2087253"/>
                  <a:gd name="connsiteX44" fmla="*/ 3194104 w 3323340"/>
                  <a:gd name="connsiteY44" fmla="*/ 701292 h 2087253"/>
                  <a:gd name="connsiteX45" fmla="*/ 3193417 w 3323340"/>
                  <a:gd name="connsiteY45" fmla="*/ 703078 h 2087253"/>
                  <a:gd name="connsiteX46" fmla="*/ 3191994 w 3323340"/>
                  <a:gd name="connsiteY46" fmla="*/ 710222 h 2087253"/>
                  <a:gd name="connsiteX47" fmla="*/ 3190813 w 3323340"/>
                  <a:gd name="connsiteY47" fmla="*/ 709851 h 2087253"/>
                  <a:gd name="connsiteX48" fmla="*/ 3103461 w 3323340"/>
                  <a:gd name="connsiteY48" fmla="*/ 937002 h 2087253"/>
                  <a:gd name="connsiteX49" fmla="*/ 2711335 w 3323340"/>
                  <a:gd name="connsiteY49" fmla="*/ 1528614 h 2087253"/>
                  <a:gd name="connsiteX50" fmla="*/ 2650659 w 3323340"/>
                  <a:gd name="connsiteY50" fmla="*/ 1589343 h 2087253"/>
                  <a:gd name="connsiteX51" fmla="*/ 2645383 w 3323340"/>
                  <a:gd name="connsiteY51" fmla="*/ 1594624 h 2087253"/>
                  <a:gd name="connsiteX52" fmla="*/ 2643082 w 3323340"/>
                  <a:gd name="connsiteY52" fmla="*/ 1592516 h 2087253"/>
                  <a:gd name="connsiteX53" fmla="*/ 2480664 w 3323340"/>
                  <a:gd name="connsiteY53" fmla="*/ 1729807 h 2087253"/>
                  <a:gd name="connsiteX54" fmla="*/ 1901017 w 3323340"/>
                  <a:gd name="connsiteY54" fmla="*/ 2016825 h 2087253"/>
                  <a:gd name="connsiteX55" fmla="*/ 1789050 w 3323340"/>
                  <a:gd name="connsiteY55" fmla="*/ 2044511 h 2087253"/>
                  <a:gd name="connsiteX56" fmla="*/ 1789561 w 3323340"/>
                  <a:gd name="connsiteY56" fmla="*/ 2046788 h 2087253"/>
                  <a:gd name="connsiteX57" fmla="*/ 1780777 w 3323340"/>
                  <a:gd name="connsiteY57" fmla="*/ 2048547 h 2087253"/>
                  <a:gd name="connsiteX58" fmla="*/ 1634945 w 3323340"/>
                  <a:gd name="connsiteY58" fmla="*/ 2073178 h 2087253"/>
                  <a:gd name="connsiteX59" fmla="*/ 1407413 w 3323340"/>
                  <a:gd name="connsiteY59" fmla="*/ 2087253 h 2087253"/>
                  <a:gd name="connsiteX60" fmla="*/ 652780 w 3323340"/>
                  <a:gd name="connsiteY60" fmla="*/ 1918355 h 2087253"/>
                  <a:gd name="connsiteX61" fmla="*/ 492893 w 3323340"/>
                  <a:gd name="connsiteY61" fmla="*/ 1827748 h 2087253"/>
                  <a:gd name="connsiteX62" fmla="*/ 483229 w 3323340"/>
                  <a:gd name="connsiteY62" fmla="*/ 1821590 h 2087253"/>
                  <a:gd name="connsiteX63" fmla="*/ 485673 w 3323340"/>
                  <a:gd name="connsiteY63" fmla="*/ 1819217 h 2087253"/>
                  <a:gd name="connsiteX64" fmla="*/ 332643 w 3323340"/>
                  <a:gd name="connsiteY64" fmla="*/ 1703652 h 2087253"/>
                  <a:gd name="connsiteX65" fmla="*/ 6961 w 3323340"/>
                  <a:gd name="connsiteY65" fmla="*/ 1246945 h 2087253"/>
                  <a:gd name="connsiteX66" fmla="*/ 62396 w 3323340"/>
                  <a:gd name="connsiteY66" fmla="*/ 1120309 h 2087253"/>
                  <a:gd name="connsiteX67" fmla="*/ 100233 w 3323340"/>
                  <a:gd name="connsiteY67" fmla="*/ 1113163 h 2087253"/>
                  <a:gd name="connsiteX68" fmla="*/ 138070 w 3323340"/>
                  <a:gd name="connsiteY68" fmla="*/ 1121188 h 2087253"/>
                  <a:gd name="connsiteX69" fmla="*/ 189985 w 3323340"/>
                  <a:gd name="connsiteY69" fmla="*/ 1175712 h 2087253"/>
                  <a:gd name="connsiteX70" fmla="*/ 631708 w 3323340"/>
                  <a:gd name="connsiteY70" fmla="*/ 1680499 h 2087253"/>
                  <a:gd name="connsiteX71" fmla="*/ 641387 w 3323340"/>
                  <a:gd name="connsiteY71" fmla="*/ 1686655 h 2087253"/>
                  <a:gd name="connsiteX72" fmla="*/ 640040 w 3323340"/>
                  <a:gd name="connsiteY72" fmla="*/ 1687968 h 2087253"/>
                  <a:gd name="connsiteX73" fmla="*/ 740972 w 3323340"/>
                  <a:gd name="connsiteY73" fmla="*/ 1743261 h 2087253"/>
                  <a:gd name="connsiteX74" fmla="*/ 1610347 w 3323340"/>
                  <a:gd name="connsiteY74" fmla="*/ 1877889 h 2087253"/>
                  <a:gd name="connsiteX75" fmla="*/ 1728727 w 3323340"/>
                  <a:gd name="connsiteY75" fmla="*/ 1858403 h 2087253"/>
                  <a:gd name="connsiteX76" fmla="*/ 1728376 w 3323340"/>
                  <a:gd name="connsiteY76" fmla="*/ 1856841 h 2087253"/>
                  <a:gd name="connsiteX77" fmla="*/ 1738033 w 3323340"/>
                  <a:gd name="connsiteY77" fmla="*/ 1855083 h 2087253"/>
                  <a:gd name="connsiteX78" fmla="*/ 2504446 w 3323340"/>
                  <a:gd name="connsiteY78" fmla="*/ 1454256 h 2087253"/>
                  <a:gd name="connsiteX79" fmla="*/ 2510591 w 3323340"/>
                  <a:gd name="connsiteY79" fmla="*/ 1448103 h 2087253"/>
                  <a:gd name="connsiteX80" fmla="*/ 2512343 w 3323340"/>
                  <a:gd name="connsiteY80" fmla="*/ 1449729 h 2087253"/>
                  <a:gd name="connsiteX81" fmla="*/ 2569758 w 3323340"/>
                  <a:gd name="connsiteY81" fmla="*/ 1393074 h 2087253"/>
                  <a:gd name="connsiteX82" fmla="*/ 3007680 w 3323340"/>
                  <a:gd name="connsiteY82" fmla="*/ 642323 h 2087253"/>
                  <a:gd name="connsiteX83" fmla="*/ 3010318 w 3323340"/>
                  <a:gd name="connsiteY83" fmla="*/ 633522 h 2087253"/>
                  <a:gd name="connsiteX84" fmla="*/ 3010496 w 3323340"/>
                  <a:gd name="connsiteY84" fmla="*/ 633579 h 2087253"/>
                  <a:gd name="connsiteX85" fmla="*/ 3080755 w 3323340"/>
                  <a:gd name="connsiteY85" fmla="*/ 375552 h 2087253"/>
                  <a:gd name="connsiteX86" fmla="*/ 3129805 w 3323340"/>
                  <a:gd name="connsiteY86" fmla="*/ 86149 h 2087253"/>
                  <a:gd name="connsiteX87" fmla="*/ 3165717 w 3323340"/>
                  <a:gd name="connsiteY87" fmla="*/ 20225 h 2087253"/>
                  <a:gd name="connsiteX88" fmla="*/ 3237540 w 3323340"/>
                  <a:gd name="connsiteY88" fmla="*/ 888 h 2087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3323340" h="2087253">
                    <a:moveTo>
                      <a:pt x="630818" y="1703713"/>
                    </a:moveTo>
                    <a:lnTo>
                      <a:pt x="512220" y="1818071"/>
                    </a:lnTo>
                    <a:cubicBezTo>
                      <a:pt x="559659" y="1848860"/>
                      <a:pt x="608855" y="1877010"/>
                      <a:pt x="660687" y="1902520"/>
                    </a:cubicBezTo>
                    <a:cubicBezTo>
                      <a:pt x="884705" y="2012481"/>
                      <a:pt x="1142106" y="2070539"/>
                      <a:pt x="1407413" y="2070539"/>
                    </a:cubicBezTo>
                    <a:cubicBezTo>
                      <a:pt x="1482964" y="2070539"/>
                      <a:pt x="1557637" y="2064382"/>
                      <a:pt x="1633188" y="2055585"/>
                    </a:cubicBezTo>
                    <a:cubicBezTo>
                      <a:pt x="1677113" y="2049427"/>
                      <a:pt x="1722795" y="2042390"/>
                      <a:pt x="1767599" y="2032713"/>
                    </a:cubicBezTo>
                    <a:lnTo>
                      <a:pt x="1757652" y="1987254"/>
                    </a:lnTo>
                    <a:lnTo>
                      <a:pt x="1732729" y="1876232"/>
                    </a:lnTo>
                    <a:lnTo>
                      <a:pt x="1612983" y="1896363"/>
                    </a:lnTo>
                    <a:cubicBezTo>
                      <a:pt x="1259825" y="1941226"/>
                      <a:pt x="911060" y="1872611"/>
                      <a:pt x="630818" y="1703713"/>
                    </a:cubicBezTo>
                    <a:close/>
                    <a:moveTo>
                      <a:pt x="2510591" y="1472715"/>
                    </a:moveTo>
                    <a:cubicBezTo>
                      <a:pt x="2296382" y="1673129"/>
                      <a:pt x="2033888" y="1810253"/>
                      <a:pt x="1750324" y="1870905"/>
                    </a:cubicBezTo>
                    <a:lnTo>
                      <a:pt x="1758024" y="1906292"/>
                    </a:lnTo>
                    <a:lnTo>
                      <a:pt x="1785354" y="2028047"/>
                    </a:lnTo>
                    <a:lnTo>
                      <a:pt x="1901905" y="1998568"/>
                    </a:lnTo>
                    <a:cubicBezTo>
                      <a:pt x="2172817" y="1920129"/>
                      <a:pt x="2422472" y="1777840"/>
                      <a:pt x="2629109" y="1581712"/>
                    </a:cubicBezTo>
                    <a:close/>
                    <a:moveTo>
                      <a:pt x="98473" y="1131741"/>
                    </a:moveTo>
                    <a:cubicBezTo>
                      <a:pt x="87914" y="1131741"/>
                      <a:pt x="78235" y="1132620"/>
                      <a:pt x="69435" y="1136138"/>
                    </a:cubicBezTo>
                    <a:cubicBezTo>
                      <a:pt x="27199" y="1152847"/>
                      <a:pt x="7840" y="1200336"/>
                      <a:pt x="23679" y="1240789"/>
                    </a:cubicBezTo>
                    <a:cubicBezTo>
                      <a:pt x="111672" y="1465041"/>
                      <a:pt x="274458" y="1660272"/>
                      <a:pt x="494440" y="1804497"/>
                    </a:cubicBezTo>
                    <a:lnTo>
                      <a:pt x="613230" y="1689293"/>
                    </a:lnTo>
                    <a:cubicBezTo>
                      <a:pt x="405567" y="1560898"/>
                      <a:pt x="253340" y="1385893"/>
                      <a:pt x="172387" y="1181868"/>
                    </a:cubicBezTo>
                    <a:cubicBezTo>
                      <a:pt x="165347" y="1161641"/>
                      <a:pt x="150389" y="1146691"/>
                      <a:pt x="130150" y="1137897"/>
                    </a:cubicBezTo>
                    <a:cubicBezTo>
                      <a:pt x="120471" y="1133500"/>
                      <a:pt x="109032" y="1131741"/>
                      <a:pt x="98473" y="1131741"/>
                    </a:cubicBezTo>
                    <a:close/>
                    <a:moveTo>
                      <a:pt x="3021749" y="657286"/>
                    </a:moveTo>
                    <a:cubicBezTo>
                      <a:pt x="2922381" y="952129"/>
                      <a:pt x="2774649" y="1204726"/>
                      <a:pt x="2582069" y="1405396"/>
                    </a:cubicBezTo>
                    <a:cubicBezTo>
                      <a:pt x="2564481" y="1423879"/>
                      <a:pt x="2546015" y="1442361"/>
                      <a:pt x="2525789" y="1460844"/>
                    </a:cubicBezTo>
                    <a:lnTo>
                      <a:pt x="2645383" y="1569980"/>
                    </a:lnTo>
                    <a:cubicBezTo>
                      <a:pt x="2662970" y="1552378"/>
                      <a:pt x="2681436" y="1533895"/>
                      <a:pt x="2699024" y="1516292"/>
                    </a:cubicBezTo>
                    <a:cubicBezTo>
                      <a:pt x="2908312" y="1298020"/>
                      <a:pt x="3067476" y="1025180"/>
                      <a:pt x="3174758" y="704813"/>
                    </a:cubicBezTo>
                    <a:close/>
                    <a:moveTo>
                      <a:pt x="3235788" y="18467"/>
                    </a:moveTo>
                    <a:cubicBezTo>
                      <a:pt x="3215643" y="15831"/>
                      <a:pt x="3193745" y="21104"/>
                      <a:pt x="3177103" y="35168"/>
                    </a:cubicBezTo>
                    <a:cubicBezTo>
                      <a:pt x="3159585" y="47474"/>
                      <a:pt x="3149075" y="66811"/>
                      <a:pt x="3146447" y="87907"/>
                    </a:cubicBezTo>
                    <a:cubicBezTo>
                      <a:pt x="3122798" y="285676"/>
                      <a:pt x="3082507" y="470261"/>
                      <a:pt x="3028201" y="639025"/>
                    </a:cubicBezTo>
                    <a:lnTo>
                      <a:pt x="3067952" y="651938"/>
                    </a:lnTo>
                    <a:lnTo>
                      <a:pt x="3179878" y="687701"/>
                    </a:lnTo>
                    <a:lnTo>
                      <a:pt x="3254948" y="408404"/>
                    </a:lnTo>
                    <a:cubicBezTo>
                      <a:pt x="3276079" y="311606"/>
                      <a:pt x="3293159" y="211403"/>
                      <a:pt x="3305860" y="108123"/>
                    </a:cubicBezTo>
                    <a:cubicBezTo>
                      <a:pt x="3310239" y="64174"/>
                      <a:pt x="3279583" y="22862"/>
                      <a:pt x="3235788" y="18467"/>
                    </a:cubicBezTo>
                    <a:close/>
                    <a:moveTo>
                      <a:pt x="3237540" y="888"/>
                    </a:moveTo>
                    <a:cubicBezTo>
                      <a:pt x="3291846" y="7041"/>
                      <a:pt x="3329509" y="56263"/>
                      <a:pt x="3322502" y="109881"/>
                    </a:cubicBezTo>
                    <a:cubicBezTo>
                      <a:pt x="3309801" y="215358"/>
                      <a:pt x="3292721" y="317979"/>
                      <a:pt x="3271262" y="416863"/>
                    </a:cubicBezTo>
                    <a:lnTo>
                      <a:pt x="3196075" y="692877"/>
                    </a:lnTo>
                    <a:lnTo>
                      <a:pt x="3197622" y="693371"/>
                    </a:lnTo>
                    <a:lnTo>
                      <a:pt x="3194104" y="701292"/>
                    </a:lnTo>
                    <a:lnTo>
                      <a:pt x="3193417" y="703078"/>
                    </a:lnTo>
                    <a:lnTo>
                      <a:pt x="3191994" y="710222"/>
                    </a:lnTo>
                    <a:lnTo>
                      <a:pt x="3190813" y="709851"/>
                    </a:lnTo>
                    <a:lnTo>
                      <a:pt x="3103461" y="937002"/>
                    </a:lnTo>
                    <a:cubicBezTo>
                      <a:pt x="3002678" y="1163415"/>
                      <a:pt x="2871599" y="1361609"/>
                      <a:pt x="2711335" y="1528614"/>
                    </a:cubicBezTo>
                    <a:cubicBezTo>
                      <a:pt x="2692868" y="1548857"/>
                      <a:pt x="2671763" y="1569100"/>
                      <a:pt x="2650659" y="1589343"/>
                    </a:cubicBezTo>
                    <a:lnTo>
                      <a:pt x="2645383" y="1594624"/>
                    </a:lnTo>
                    <a:lnTo>
                      <a:pt x="2643082" y="1592516"/>
                    </a:lnTo>
                    <a:lnTo>
                      <a:pt x="2480664" y="1729807"/>
                    </a:lnTo>
                    <a:cubicBezTo>
                      <a:pt x="2306234" y="1860046"/>
                      <a:pt x="2110124" y="1957292"/>
                      <a:pt x="1901017" y="2016825"/>
                    </a:cubicBezTo>
                    <a:lnTo>
                      <a:pt x="1789050" y="2044511"/>
                    </a:lnTo>
                    <a:lnTo>
                      <a:pt x="1789561" y="2046788"/>
                    </a:lnTo>
                    <a:lnTo>
                      <a:pt x="1780777" y="2048547"/>
                    </a:lnTo>
                    <a:cubicBezTo>
                      <a:pt x="1732459" y="2058224"/>
                      <a:pt x="1683263" y="2067021"/>
                      <a:pt x="1634945" y="2073178"/>
                    </a:cubicBezTo>
                    <a:cubicBezTo>
                      <a:pt x="1559394" y="2082855"/>
                      <a:pt x="1483843" y="2087253"/>
                      <a:pt x="1407413" y="2087253"/>
                    </a:cubicBezTo>
                    <a:cubicBezTo>
                      <a:pt x="1140349" y="2087253"/>
                      <a:pt x="879434" y="2028315"/>
                      <a:pt x="652780" y="1918355"/>
                    </a:cubicBezTo>
                    <a:cubicBezTo>
                      <a:pt x="597435" y="1891085"/>
                      <a:pt x="543846" y="1860296"/>
                      <a:pt x="492893" y="1827748"/>
                    </a:cubicBezTo>
                    <a:lnTo>
                      <a:pt x="483229" y="1821590"/>
                    </a:lnTo>
                    <a:lnTo>
                      <a:pt x="485673" y="1819217"/>
                    </a:lnTo>
                    <a:lnTo>
                      <a:pt x="332643" y="1703652"/>
                    </a:lnTo>
                    <a:cubicBezTo>
                      <a:pt x="185476" y="1574418"/>
                      <a:pt x="74935" y="1419091"/>
                      <a:pt x="6961" y="1246945"/>
                    </a:cubicBezTo>
                    <a:cubicBezTo>
                      <a:pt x="-13278" y="1196818"/>
                      <a:pt x="12240" y="1139656"/>
                      <a:pt x="62396" y="1120309"/>
                    </a:cubicBezTo>
                    <a:cubicBezTo>
                      <a:pt x="74715" y="1115472"/>
                      <a:pt x="87474" y="1113054"/>
                      <a:pt x="100233" y="1113163"/>
                    </a:cubicBezTo>
                    <a:cubicBezTo>
                      <a:pt x="112992" y="1113273"/>
                      <a:pt x="125751" y="1115912"/>
                      <a:pt x="138070" y="1121188"/>
                    </a:cubicBezTo>
                    <a:cubicBezTo>
                      <a:pt x="161828" y="1132620"/>
                      <a:pt x="179426" y="1151088"/>
                      <a:pt x="189985" y="1175712"/>
                    </a:cubicBezTo>
                    <a:cubicBezTo>
                      <a:pt x="270058" y="1378858"/>
                      <a:pt x="423166" y="1552983"/>
                      <a:pt x="631708" y="1680499"/>
                    </a:cubicBezTo>
                    <a:lnTo>
                      <a:pt x="641387" y="1686655"/>
                    </a:lnTo>
                    <a:lnTo>
                      <a:pt x="640040" y="1687968"/>
                    </a:lnTo>
                    <a:lnTo>
                      <a:pt x="740972" y="1743261"/>
                    </a:lnTo>
                    <a:cubicBezTo>
                      <a:pt x="998759" y="1869519"/>
                      <a:pt x="1302871" y="1917145"/>
                      <a:pt x="1610347" y="1877889"/>
                    </a:cubicBezTo>
                    <a:lnTo>
                      <a:pt x="1728727" y="1858403"/>
                    </a:lnTo>
                    <a:lnTo>
                      <a:pt x="1728376" y="1856841"/>
                    </a:lnTo>
                    <a:lnTo>
                      <a:pt x="1738033" y="1855083"/>
                    </a:lnTo>
                    <a:cubicBezTo>
                      <a:pt x="2024231" y="1795310"/>
                      <a:pt x="2289359" y="1657306"/>
                      <a:pt x="2504446" y="1454256"/>
                    </a:cubicBezTo>
                    <a:lnTo>
                      <a:pt x="2510591" y="1448103"/>
                    </a:lnTo>
                    <a:lnTo>
                      <a:pt x="2512343" y="1449729"/>
                    </a:lnTo>
                    <a:lnTo>
                      <a:pt x="2569758" y="1393074"/>
                    </a:lnTo>
                    <a:cubicBezTo>
                      <a:pt x="2761458" y="1191524"/>
                      <a:pt x="2909191" y="939807"/>
                      <a:pt x="3007680" y="642323"/>
                    </a:cubicBezTo>
                    <a:lnTo>
                      <a:pt x="3010318" y="633522"/>
                    </a:lnTo>
                    <a:lnTo>
                      <a:pt x="3010496" y="633579"/>
                    </a:lnTo>
                    <a:lnTo>
                      <a:pt x="3080755" y="375552"/>
                    </a:lnTo>
                    <a:cubicBezTo>
                      <a:pt x="3101119" y="282600"/>
                      <a:pt x="3117542" y="185913"/>
                      <a:pt x="3129805" y="86149"/>
                    </a:cubicBezTo>
                    <a:cubicBezTo>
                      <a:pt x="3132433" y="59779"/>
                      <a:pt x="3145571" y="36047"/>
                      <a:pt x="3165717" y="20225"/>
                    </a:cubicBezTo>
                    <a:cubicBezTo>
                      <a:pt x="3185862" y="4404"/>
                      <a:pt x="3212139" y="-2628"/>
                      <a:pt x="3237540" y="8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112">
                <a:extLst>
                  <a:ext uri="{FF2B5EF4-FFF2-40B4-BE49-F238E27FC236}">
                    <a16:creationId xmlns:a16="http://schemas.microsoft.com/office/drawing/2014/main" id="{344DB647-15E0-4E20-AAE9-9F1495A0F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2055" y="7579487"/>
                <a:ext cx="930950" cy="899919"/>
              </a:xfrm>
              <a:custGeom>
                <a:avLst/>
                <a:gdLst>
                  <a:gd name="T0" fmla="*/ 808 w 1059"/>
                  <a:gd name="T1" fmla="*/ 415 h 1022"/>
                  <a:gd name="T2" fmla="*/ 808 w 1059"/>
                  <a:gd name="T3" fmla="*/ 415 h 1022"/>
                  <a:gd name="T4" fmla="*/ 810 w 1059"/>
                  <a:gd name="T5" fmla="*/ 436 h 1022"/>
                  <a:gd name="T6" fmla="*/ 803 w 1059"/>
                  <a:gd name="T7" fmla="*/ 502 h 1022"/>
                  <a:gd name="T8" fmla="*/ 803 w 1059"/>
                  <a:gd name="T9" fmla="*/ 502 h 1022"/>
                  <a:gd name="T10" fmla="*/ 646 w 1059"/>
                  <a:gd name="T11" fmla="*/ 628 h 1022"/>
                  <a:gd name="T12" fmla="*/ 389 w 1059"/>
                  <a:gd name="T13" fmla="*/ 601 h 1022"/>
                  <a:gd name="T14" fmla="*/ 389 w 1059"/>
                  <a:gd name="T15" fmla="*/ 601 h 1022"/>
                  <a:gd name="T16" fmla="*/ 262 w 1059"/>
                  <a:gd name="T17" fmla="*/ 444 h 1022"/>
                  <a:gd name="T18" fmla="*/ 268 w 1059"/>
                  <a:gd name="T19" fmla="*/ 397 h 1022"/>
                  <a:gd name="T20" fmla="*/ 268 w 1059"/>
                  <a:gd name="T21" fmla="*/ 397 h 1022"/>
                  <a:gd name="T22" fmla="*/ 285 w 1059"/>
                  <a:gd name="T23" fmla="*/ 364 h 1022"/>
                  <a:gd name="T24" fmla="*/ 448 w 1059"/>
                  <a:gd name="T25" fmla="*/ 232 h 1022"/>
                  <a:gd name="T26" fmla="*/ 448 w 1059"/>
                  <a:gd name="T27" fmla="*/ 232 h 1022"/>
                  <a:gd name="T28" fmla="*/ 467 w 1059"/>
                  <a:gd name="T29" fmla="*/ 61 h 1022"/>
                  <a:gd name="T30" fmla="*/ 467 w 1059"/>
                  <a:gd name="T31" fmla="*/ 61 h 1022"/>
                  <a:gd name="T32" fmla="*/ 296 w 1059"/>
                  <a:gd name="T33" fmla="*/ 42 h 1022"/>
                  <a:gd name="T34" fmla="*/ 133 w 1059"/>
                  <a:gd name="T35" fmla="*/ 174 h 1022"/>
                  <a:gd name="T36" fmla="*/ 133 w 1059"/>
                  <a:gd name="T37" fmla="*/ 174 h 1022"/>
                  <a:gd name="T38" fmla="*/ 25 w 1059"/>
                  <a:gd name="T39" fmla="*/ 371 h 1022"/>
                  <a:gd name="T40" fmla="*/ 20 w 1059"/>
                  <a:gd name="T41" fmla="*/ 419 h 1022"/>
                  <a:gd name="T42" fmla="*/ 20 w 1059"/>
                  <a:gd name="T43" fmla="*/ 419 h 1022"/>
                  <a:gd name="T44" fmla="*/ 292 w 1059"/>
                  <a:gd name="T45" fmla="*/ 828 h 1022"/>
                  <a:gd name="T46" fmla="*/ 276 w 1059"/>
                  <a:gd name="T47" fmla="*/ 979 h 1022"/>
                  <a:gd name="T48" fmla="*/ 668 w 1059"/>
                  <a:gd name="T49" fmla="*/ 1021 h 1022"/>
                  <a:gd name="T50" fmla="*/ 684 w 1059"/>
                  <a:gd name="T51" fmla="*/ 872 h 1022"/>
                  <a:gd name="T52" fmla="*/ 684 w 1059"/>
                  <a:gd name="T53" fmla="*/ 872 h 1022"/>
                  <a:gd name="T54" fmla="*/ 1045 w 1059"/>
                  <a:gd name="T55" fmla="*/ 528 h 1022"/>
                  <a:gd name="T56" fmla="*/ 1052 w 1059"/>
                  <a:gd name="T57" fmla="*/ 462 h 1022"/>
                  <a:gd name="T58" fmla="*/ 1052 w 1059"/>
                  <a:gd name="T59" fmla="*/ 462 h 1022"/>
                  <a:gd name="T60" fmla="*/ 1017 w 1059"/>
                  <a:gd name="T61" fmla="*/ 289 h 1022"/>
                  <a:gd name="T62" fmla="*/ 808 w 1059"/>
                  <a:gd name="T63" fmla="*/ 415 h 1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59" h="1022">
                    <a:moveTo>
                      <a:pt x="808" y="415"/>
                    </a:moveTo>
                    <a:lnTo>
                      <a:pt x="808" y="415"/>
                    </a:lnTo>
                    <a:cubicBezTo>
                      <a:pt x="809" y="421"/>
                      <a:pt x="811" y="429"/>
                      <a:pt x="810" y="436"/>
                    </a:cubicBezTo>
                    <a:lnTo>
                      <a:pt x="803" y="502"/>
                    </a:lnTo>
                    <a:lnTo>
                      <a:pt x="803" y="502"/>
                    </a:lnTo>
                    <a:cubicBezTo>
                      <a:pt x="795" y="580"/>
                      <a:pt x="724" y="636"/>
                      <a:pt x="646" y="628"/>
                    </a:cubicBezTo>
                    <a:lnTo>
                      <a:pt x="389" y="601"/>
                    </a:lnTo>
                    <a:lnTo>
                      <a:pt x="389" y="601"/>
                    </a:lnTo>
                    <a:cubicBezTo>
                      <a:pt x="311" y="592"/>
                      <a:pt x="254" y="522"/>
                      <a:pt x="262" y="444"/>
                    </a:cubicBezTo>
                    <a:lnTo>
                      <a:pt x="268" y="397"/>
                    </a:lnTo>
                    <a:lnTo>
                      <a:pt x="268" y="397"/>
                    </a:lnTo>
                    <a:cubicBezTo>
                      <a:pt x="269" y="384"/>
                      <a:pt x="276" y="372"/>
                      <a:pt x="285" y="364"/>
                    </a:cubicBezTo>
                    <a:lnTo>
                      <a:pt x="448" y="232"/>
                    </a:lnTo>
                    <a:lnTo>
                      <a:pt x="448" y="232"/>
                    </a:lnTo>
                    <a:cubicBezTo>
                      <a:pt x="501" y="190"/>
                      <a:pt x="508" y="114"/>
                      <a:pt x="467" y="61"/>
                    </a:cubicBezTo>
                    <a:lnTo>
                      <a:pt x="467" y="61"/>
                    </a:lnTo>
                    <a:cubicBezTo>
                      <a:pt x="425" y="9"/>
                      <a:pt x="348" y="0"/>
                      <a:pt x="296" y="42"/>
                    </a:cubicBezTo>
                    <a:lnTo>
                      <a:pt x="133" y="174"/>
                    </a:lnTo>
                    <a:lnTo>
                      <a:pt x="133" y="174"/>
                    </a:lnTo>
                    <a:cubicBezTo>
                      <a:pt x="71" y="224"/>
                      <a:pt x="34" y="293"/>
                      <a:pt x="25" y="371"/>
                    </a:cubicBezTo>
                    <a:lnTo>
                      <a:pt x="20" y="419"/>
                    </a:lnTo>
                    <a:lnTo>
                      <a:pt x="20" y="419"/>
                    </a:lnTo>
                    <a:cubicBezTo>
                      <a:pt x="0" y="605"/>
                      <a:pt x="118" y="775"/>
                      <a:pt x="292" y="828"/>
                    </a:cubicBezTo>
                    <a:lnTo>
                      <a:pt x="276" y="979"/>
                    </a:lnTo>
                    <a:lnTo>
                      <a:pt x="668" y="1021"/>
                    </a:lnTo>
                    <a:lnTo>
                      <a:pt x="684" y="872"/>
                    </a:lnTo>
                    <a:lnTo>
                      <a:pt x="684" y="872"/>
                    </a:lnTo>
                    <a:cubicBezTo>
                      <a:pt x="869" y="861"/>
                      <a:pt x="1025" y="717"/>
                      <a:pt x="1045" y="528"/>
                    </a:cubicBezTo>
                    <a:lnTo>
                      <a:pt x="1052" y="462"/>
                    </a:lnTo>
                    <a:lnTo>
                      <a:pt x="1052" y="462"/>
                    </a:lnTo>
                    <a:cubicBezTo>
                      <a:pt x="1058" y="401"/>
                      <a:pt x="1046" y="341"/>
                      <a:pt x="1017" y="289"/>
                    </a:cubicBezTo>
                    <a:lnTo>
                      <a:pt x="808" y="41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4" name="Freeform 113">
                <a:extLst>
                  <a:ext uri="{FF2B5EF4-FFF2-40B4-BE49-F238E27FC236}">
                    <a16:creationId xmlns:a16="http://schemas.microsoft.com/office/drawing/2014/main" id="{28363373-0CA2-47E3-9BFD-6CDFF9D32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4298" y="7571730"/>
                <a:ext cx="950344" cy="919315"/>
              </a:xfrm>
              <a:custGeom>
                <a:avLst/>
                <a:gdLst>
                  <a:gd name="T0" fmla="*/ 668 w 1079"/>
                  <a:gd name="T1" fmla="*/ 1021 h 1044"/>
                  <a:gd name="T2" fmla="*/ 693 w 1079"/>
                  <a:gd name="T3" fmla="*/ 872 h 1044"/>
                  <a:gd name="T4" fmla="*/ 1044 w 1079"/>
                  <a:gd name="T5" fmla="*/ 537 h 1044"/>
                  <a:gd name="T6" fmla="*/ 1051 w 1079"/>
                  <a:gd name="T7" fmla="*/ 472 h 1044"/>
                  <a:gd name="T8" fmla="*/ 828 w 1079"/>
                  <a:gd name="T9" fmla="*/ 430 h 1044"/>
                  <a:gd name="T10" fmla="*/ 828 w 1079"/>
                  <a:gd name="T11" fmla="*/ 448 h 1044"/>
                  <a:gd name="T12" fmla="*/ 822 w 1079"/>
                  <a:gd name="T13" fmla="*/ 513 h 1044"/>
                  <a:gd name="T14" fmla="*/ 396 w 1079"/>
                  <a:gd name="T15" fmla="*/ 622 h 1044"/>
                  <a:gd name="T16" fmla="*/ 261 w 1079"/>
                  <a:gd name="T17" fmla="*/ 454 h 1044"/>
                  <a:gd name="T18" fmla="*/ 267 w 1079"/>
                  <a:gd name="T19" fmla="*/ 407 h 1044"/>
                  <a:gd name="T20" fmla="*/ 451 w 1079"/>
                  <a:gd name="T21" fmla="*/ 236 h 1044"/>
                  <a:gd name="T22" fmla="*/ 492 w 1079"/>
                  <a:gd name="T23" fmla="*/ 160 h 1044"/>
                  <a:gd name="T24" fmla="*/ 468 w 1079"/>
                  <a:gd name="T25" fmla="*/ 79 h 1044"/>
                  <a:gd name="T26" fmla="*/ 311 w 1079"/>
                  <a:gd name="T27" fmla="*/ 62 h 1044"/>
                  <a:gd name="T28" fmla="*/ 148 w 1079"/>
                  <a:gd name="T29" fmla="*/ 193 h 1044"/>
                  <a:gd name="T30" fmla="*/ 39 w 1079"/>
                  <a:gd name="T31" fmla="*/ 430 h 1044"/>
                  <a:gd name="T32" fmla="*/ 304 w 1079"/>
                  <a:gd name="T33" fmla="*/ 830 h 1044"/>
                  <a:gd name="T34" fmla="*/ 296 w 1079"/>
                  <a:gd name="T35" fmla="*/ 981 h 1044"/>
                  <a:gd name="T36" fmla="*/ 274 w 1079"/>
                  <a:gd name="T37" fmla="*/ 999 h 1044"/>
                  <a:gd name="T38" fmla="*/ 290 w 1079"/>
                  <a:gd name="T39" fmla="*/ 846 h 1044"/>
                  <a:gd name="T40" fmla="*/ 24 w 1079"/>
                  <a:gd name="T41" fmla="*/ 381 h 1044"/>
                  <a:gd name="T42" fmla="*/ 135 w 1079"/>
                  <a:gd name="T43" fmla="*/ 177 h 1044"/>
                  <a:gd name="T44" fmla="*/ 298 w 1079"/>
                  <a:gd name="T45" fmla="*/ 46 h 1044"/>
                  <a:gd name="T46" fmla="*/ 484 w 1079"/>
                  <a:gd name="T47" fmla="*/ 66 h 1044"/>
                  <a:gd name="T48" fmla="*/ 513 w 1079"/>
                  <a:gd name="T49" fmla="*/ 163 h 1044"/>
                  <a:gd name="T50" fmla="*/ 301 w 1079"/>
                  <a:gd name="T51" fmla="*/ 383 h 1044"/>
                  <a:gd name="T52" fmla="*/ 286 w 1079"/>
                  <a:gd name="T53" fmla="*/ 409 h 1044"/>
                  <a:gd name="T54" fmla="*/ 281 w 1079"/>
                  <a:gd name="T55" fmla="*/ 457 h 1044"/>
                  <a:gd name="T56" fmla="*/ 656 w 1079"/>
                  <a:gd name="T57" fmla="*/ 629 h 1044"/>
                  <a:gd name="T58" fmla="*/ 802 w 1079"/>
                  <a:gd name="T59" fmla="*/ 512 h 1044"/>
                  <a:gd name="T60" fmla="*/ 809 w 1079"/>
                  <a:gd name="T61" fmla="*/ 446 h 1044"/>
                  <a:gd name="T62" fmla="*/ 804 w 1079"/>
                  <a:gd name="T63" fmla="*/ 421 h 1044"/>
                  <a:gd name="T64" fmla="*/ 1035 w 1079"/>
                  <a:gd name="T65" fmla="*/ 295 h 1044"/>
                  <a:gd name="T66" fmla="*/ 1071 w 1079"/>
                  <a:gd name="T67" fmla="*/ 474 h 1044"/>
                  <a:gd name="T68" fmla="*/ 1064 w 1079"/>
                  <a:gd name="T69" fmla="*/ 540 h 1044"/>
                  <a:gd name="T70" fmla="*/ 686 w 1079"/>
                  <a:gd name="T71" fmla="*/ 1043 h 10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79" h="1044">
                    <a:moveTo>
                      <a:pt x="296" y="981"/>
                    </a:moveTo>
                    <a:lnTo>
                      <a:pt x="668" y="1021"/>
                    </a:lnTo>
                    <a:lnTo>
                      <a:pt x="684" y="873"/>
                    </a:lnTo>
                    <a:lnTo>
                      <a:pt x="693" y="872"/>
                    </a:lnTo>
                    <a:lnTo>
                      <a:pt x="693" y="872"/>
                    </a:lnTo>
                    <a:cubicBezTo>
                      <a:pt x="876" y="862"/>
                      <a:pt x="1024" y="721"/>
                      <a:pt x="1044" y="537"/>
                    </a:cubicBezTo>
                    <a:lnTo>
                      <a:pt x="1051" y="472"/>
                    </a:lnTo>
                    <a:lnTo>
                      <a:pt x="1051" y="472"/>
                    </a:lnTo>
                    <a:cubicBezTo>
                      <a:pt x="1056" y="416"/>
                      <a:pt x="1047" y="362"/>
                      <a:pt x="1022" y="313"/>
                    </a:cubicBezTo>
                    <a:lnTo>
                      <a:pt x="828" y="430"/>
                    </a:lnTo>
                    <a:lnTo>
                      <a:pt x="828" y="430"/>
                    </a:lnTo>
                    <a:cubicBezTo>
                      <a:pt x="829" y="437"/>
                      <a:pt x="829" y="443"/>
                      <a:pt x="828" y="448"/>
                    </a:cubicBezTo>
                    <a:lnTo>
                      <a:pt x="822" y="513"/>
                    </a:lnTo>
                    <a:lnTo>
                      <a:pt x="822" y="513"/>
                    </a:lnTo>
                    <a:cubicBezTo>
                      <a:pt x="813" y="597"/>
                      <a:pt x="738" y="658"/>
                      <a:pt x="655" y="649"/>
                    </a:cubicBezTo>
                    <a:lnTo>
                      <a:pt x="396" y="622"/>
                    </a:lnTo>
                    <a:lnTo>
                      <a:pt x="396" y="622"/>
                    </a:lnTo>
                    <a:cubicBezTo>
                      <a:pt x="313" y="613"/>
                      <a:pt x="253" y="538"/>
                      <a:pt x="261" y="454"/>
                    </a:cubicBezTo>
                    <a:lnTo>
                      <a:pt x="267" y="407"/>
                    </a:lnTo>
                    <a:lnTo>
                      <a:pt x="267" y="407"/>
                    </a:lnTo>
                    <a:cubicBezTo>
                      <a:pt x="268" y="392"/>
                      <a:pt x="276" y="377"/>
                      <a:pt x="288" y="367"/>
                    </a:cubicBezTo>
                    <a:lnTo>
                      <a:pt x="451" y="236"/>
                    </a:lnTo>
                    <a:lnTo>
                      <a:pt x="451" y="236"/>
                    </a:lnTo>
                    <a:cubicBezTo>
                      <a:pt x="474" y="216"/>
                      <a:pt x="489" y="190"/>
                      <a:pt x="492" y="160"/>
                    </a:cubicBezTo>
                    <a:lnTo>
                      <a:pt x="492" y="160"/>
                    </a:lnTo>
                    <a:cubicBezTo>
                      <a:pt x="495" y="131"/>
                      <a:pt x="486" y="101"/>
                      <a:pt x="468" y="79"/>
                    </a:cubicBezTo>
                    <a:lnTo>
                      <a:pt x="468" y="79"/>
                    </a:lnTo>
                    <a:cubicBezTo>
                      <a:pt x="429" y="30"/>
                      <a:pt x="358" y="23"/>
                      <a:pt x="311" y="62"/>
                    </a:cubicBezTo>
                    <a:lnTo>
                      <a:pt x="148" y="193"/>
                    </a:lnTo>
                    <a:lnTo>
                      <a:pt x="148" y="193"/>
                    </a:lnTo>
                    <a:cubicBezTo>
                      <a:pt x="89" y="241"/>
                      <a:pt x="53" y="308"/>
                      <a:pt x="45" y="383"/>
                    </a:cubicBezTo>
                    <a:lnTo>
                      <a:pt x="39" y="430"/>
                    </a:lnTo>
                    <a:lnTo>
                      <a:pt x="39" y="430"/>
                    </a:lnTo>
                    <a:cubicBezTo>
                      <a:pt x="20" y="610"/>
                      <a:pt x="131" y="777"/>
                      <a:pt x="304" y="830"/>
                    </a:cubicBezTo>
                    <a:lnTo>
                      <a:pt x="312" y="831"/>
                    </a:lnTo>
                    <a:lnTo>
                      <a:pt x="296" y="981"/>
                    </a:lnTo>
                    <a:close/>
                    <a:moveTo>
                      <a:pt x="686" y="1043"/>
                    </a:moveTo>
                    <a:lnTo>
                      <a:pt x="274" y="999"/>
                    </a:lnTo>
                    <a:lnTo>
                      <a:pt x="290" y="846"/>
                    </a:lnTo>
                    <a:lnTo>
                      <a:pt x="290" y="846"/>
                    </a:lnTo>
                    <a:cubicBezTo>
                      <a:pt x="113" y="788"/>
                      <a:pt x="0" y="614"/>
                      <a:pt x="19" y="428"/>
                    </a:cubicBezTo>
                    <a:lnTo>
                      <a:pt x="24" y="381"/>
                    </a:lnTo>
                    <a:lnTo>
                      <a:pt x="24" y="381"/>
                    </a:lnTo>
                    <a:cubicBezTo>
                      <a:pt x="32" y="301"/>
                      <a:pt x="72" y="229"/>
                      <a:pt x="135" y="177"/>
                    </a:cubicBezTo>
                    <a:lnTo>
                      <a:pt x="298" y="46"/>
                    </a:lnTo>
                    <a:lnTo>
                      <a:pt x="298" y="46"/>
                    </a:lnTo>
                    <a:cubicBezTo>
                      <a:pt x="355" y="0"/>
                      <a:pt x="438" y="10"/>
                      <a:pt x="484" y="66"/>
                    </a:cubicBezTo>
                    <a:lnTo>
                      <a:pt x="484" y="66"/>
                    </a:lnTo>
                    <a:cubicBezTo>
                      <a:pt x="506" y="94"/>
                      <a:pt x="516" y="127"/>
                      <a:pt x="513" y="163"/>
                    </a:cubicBezTo>
                    <a:lnTo>
                      <a:pt x="513" y="163"/>
                    </a:lnTo>
                    <a:cubicBezTo>
                      <a:pt x="508" y="198"/>
                      <a:pt x="491" y="229"/>
                      <a:pt x="464" y="251"/>
                    </a:cubicBezTo>
                    <a:lnTo>
                      <a:pt x="301" y="383"/>
                    </a:lnTo>
                    <a:lnTo>
                      <a:pt x="301" y="383"/>
                    </a:lnTo>
                    <a:cubicBezTo>
                      <a:pt x="292" y="390"/>
                      <a:pt x="288" y="398"/>
                      <a:pt x="286" y="409"/>
                    </a:cubicBezTo>
                    <a:lnTo>
                      <a:pt x="281" y="457"/>
                    </a:lnTo>
                    <a:lnTo>
                      <a:pt x="281" y="457"/>
                    </a:lnTo>
                    <a:cubicBezTo>
                      <a:pt x="274" y="528"/>
                      <a:pt x="326" y="593"/>
                      <a:pt x="399" y="601"/>
                    </a:cubicBezTo>
                    <a:lnTo>
                      <a:pt x="656" y="629"/>
                    </a:lnTo>
                    <a:lnTo>
                      <a:pt x="656" y="629"/>
                    </a:lnTo>
                    <a:cubicBezTo>
                      <a:pt x="729" y="637"/>
                      <a:pt x="794" y="584"/>
                      <a:pt x="802" y="512"/>
                    </a:cubicBezTo>
                    <a:lnTo>
                      <a:pt x="809" y="446"/>
                    </a:lnTo>
                    <a:lnTo>
                      <a:pt x="809" y="446"/>
                    </a:lnTo>
                    <a:cubicBezTo>
                      <a:pt x="810" y="441"/>
                      <a:pt x="809" y="435"/>
                      <a:pt x="807" y="429"/>
                    </a:cubicBezTo>
                    <a:lnTo>
                      <a:pt x="804" y="421"/>
                    </a:lnTo>
                    <a:lnTo>
                      <a:pt x="1029" y="286"/>
                    </a:lnTo>
                    <a:lnTo>
                      <a:pt x="1035" y="295"/>
                    </a:lnTo>
                    <a:lnTo>
                      <a:pt x="1035" y="295"/>
                    </a:lnTo>
                    <a:cubicBezTo>
                      <a:pt x="1065" y="349"/>
                      <a:pt x="1078" y="412"/>
                      <a:pt x="1071" y="474"/>
                    </a:cubicBezTo>
                    <a:lnTo>
                      <a:pt x="1064" y="540"/>
                    </a:lnTo>
                    <a:lnTo>
                      <a:pt x="1064" y="540"/>
                    </a:lnTo>
                    <a:cubicBezTo>
                      <a:pt x="1044" y="730"/>
                      <a:pt x="892" y="877"/>
                      <a:pt x="702" y="892"/>
                    </a:cubicBezTo>
                    <a:lnTo>
                      <a:pt x="686" y="104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114">
                <a:extLst>
                  <a:ext uri="{FF2B5EF4-FFF2-40B4-BE49-F238E27FC236}">
                    <a16:creationId xmlns:a16="http://schemas.microsoft.com/office/drawing/2014/main" id="{A229E279-C3E4-4EB7-8B01-BCA1856E2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5150" y="8390191"/>
                <a:ext cx="632269" cy="345226"/>
              </a:xfrm>
              <a:custGeom>
                <a:avLst/>
                <a:gdLst>
                  <a:gd name="T0" fmla="*/ 693 w 717"/>
                  <a:gd name="T1" fmla="*/ 190 h 392"/>
                  <a:gd name="T2" fmla="*/ 693 w 717"/>
                  <a:gd name="T3" fmla="*/ 190 h 392"/>
                  <a:gd name="T4" fmla="*/ 317 w 717"/>
                  <a:gd name="T5" fmla="*/ 363 h 392"/>
                  <a:gd name="T6" fmla="*/ 317 w 717"/>
                  <a:gd name="T7" fmla="*/ 363 h 392"/>
                  <a:gd name="T8" fmla="*/ 23 w 717"/>
                  <a:gd name="T9" fmla="*/ 85 h 392"/>
                  <a:gd name="T10" fmla="*/ 23 w 717"/>
                  <a:gd name="T11" fmla="*/ 85 h 392"/>
                  <a:gd name="T12" fmla="*/ 357 w 717"/>
                  <a:gd name="T13" fmla="*/ 29 h 392"/>
                  <a:gd name="T14" fmla="*/ 357 w 717"/>
                  <a:gd name="T15" fmla="*/ 29 h 392"/>
                  <a:gd name="T16" fmla="*/ 693 w 717"/>
                  <a:gd name="T17" fmla="*/ 190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7" h="392">
                    <a:moveTo>
                      <a:pt x="693" y="190"/>
                    </a:moveTo>
                    <a:lnTo>
                      <a:pt x="693" y="190"/>
                    </a:lnTo>
                    <a:cubicBezTo>
                      <a:pt x="674" y="276"/>
                      <a:pt x="557" y="391"/>
                      <a:pt x="317" y="363"/>
                    </a:cubicBezTo>
                    <a:lnTo>
                      <a:pt x="317" y="363"/>
                    </a:lnTo>
                    <a:cubicBezTo>
                      <a:pt x="109" y="339"/>
                      <a:pt x="0" y="194"/>
                      <a:pt x="23" y="85"/>
                    </a:cubicBezTo>
                    <a:lnTo>
                      <a:pt x="23" y="85"/>
                    </a:lnTo>
                    <a:cubicBezTo>
                      <a:pt x="42" y="0"/>
                      <a:pt x="178" y="8"/>
                      <a:pt x="357" y="29"/>
                    </a:cubicBezTo>
                    <a:lnTo>
                      <a:pt x="357" y="29"/>
                    </a:lnTo>
                    <a:cubicBezTo>
                      <a:pt x="543" y="50"/>
                      <a:pt x="716" y="78"/>
                      <a:pt x="693" y="1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115">
                <a:extLst>
                  <a:ext uri="{FF2B5EF4-FFF2-40B4-BE49-F238E27FC236}">
                    <a16:creationId xmlns:a16="http://schemas.microsoft.com/office/drawing/2014/main" id="{934C199F-E243-4CA4-8758-53D2B3C7A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5150" y="8378553"/>
                <a:ext cx="620634" cy="345229"/>
              </a:xfrm>
              <a:custGeom>
                <a:avLst/>
                <a:gdLst>
                  <a:gd name="T0" fmla="*/ 176 w 706"/>
                  <a:gd name="T1" fmla="*/ 37 h 393"/>
                  <a:gd name="T2" fmla="*/ 176 w 706"/>
                  <a:gd name="T3" fmla="*/ 37 h 393"/>
                  <a:gd name="T4" fmla="*/ 30 w 706"/>
                  <a:gd name="T5" fmla="*/ 98 h 393"/>
                  <a:gd name="T6" fmla="*/ 30 w 706"/>
                  <a:gd name="T7" fmla="*/ 98 h 393"/>
                  <a:gd name="T8" fmla="*/ 64 w 706"/>
                  <a:gd name="T9" fmla="*/ 233 h 393"/>
                  <a:gd name="T10" fmla="*/ 64 w 706"/>
                  <a:gd name="T11" fmla="*/ 233 h 393"/>
                  <a:gd name="T12" fmla="*/ 315 w 706"/>
                  <a:gd name="T13" fmla="*/ 364 h 393"/>
                  <a:gd name="T14" fmla="*/ 315 w 706"/>
                  <a:gd name="T15" fmla="*/ 364 h 393"/>
                  <a:gd name="T16" fmla="*/ 680 w 706"/>
                  <a:gd name="T17" fmla="*/ 199 h 393"/>
                  <a:gd name="T18" fmla="*/ 680 w 706"/>
                  <a:gd name="T19" fmla="*/ 199 h 393"/>
                  <a:gd name="T20" fmla="*/ 669 w 706"/>
                  <a:gd name="T21" fmla="*/ 144 h 393"/>
                  <a:gd name="T22" fmla="*/ 669 w 706"/>
                  <a:gd name="T23" fmla="*/ 144 h 393"/>
                  <a:gd name="T24" fmla="*/ 354 w 706"/>
                  <a:gd name="T25" fmla="*/ 50 h 393"/>
                  <a:gd name="T26" fmla="*/ 354 w 706"/>
                  <a:gd name="T27" fmla="*/ 50 h 393"/>
                  <a:gd name="T28" fmla="*/ 176 w 706"/>
                  <a:gd name="T29" fmla="*/ 37 h 393"/>
                  <a:gd name="T30" fmla="*/ 385 w 706"/>
                  <a:gd name="T31" fmla="*/ 390 h 393"/>
                  <a:gd name="T32" fmla="*/ 385 w 706"/>
                  <a:gd name="T33" fmla="*/ 390 h 393"/>
                  <a:gd name="T34" fmla="*/ 313 w 706"/>
                  <a:gd name="T35" fmla="*/ 385 h 393"/>
                  <a:gd name="T36" fmla="*/ 313 w 706"/>
                  <a:gd name="T37" fmla="*/ 385 h 393"/>
                  <a:gd name="T38" fmla="*/ 47 w 706"/>
                  <a:gd name="T39" fmla="*/ 245 h 393"/>
                  <a:gd name="T40" fmla="*/ 47 w 706"/>
                  <a:gd name="T41" fmla="*/ 245 h 393"/>
                  <a:gd name="T42" fmla="*/ 10 w 706"/>
                  <a:gd name="T43" fmla="*/ 94 h 393"/>
                  <a:gd name="T44" fmla="*/ 10 w 706"/>
                  <a:gd name="T45" fmla="*/ 94 h 393"/>
                  <a:gd name="T46" fmla="*/ 355 w 706"/>
                  <a:gd name="T47" fmla="*/ 30 h 393"/>
                  <a:gd name="T48" fmla="*/ 355 w 706"/>
                  <a:gd name="T49" fmla="*/ 30 h 393"/>
                  <a:gd name="T50" fmla="*/ 686 w 706"/>
                  <a:gd name="T51" fmla="*/ 132 h 393"/>
                  <a:gd name="T52" fmla="*/ 686 w 706"/>
                  <a:gd name="T53" fmla="*/ 132 h 393"/>
                  <a:gd name="T54" fmla="*/ 699 w 706"/>
                  <a:gd name="T55" fmla="*/ 204 h 393"/>
                  <a:gd name="T56" fmla="*/ 699 w 706"/>
                  <a:gd name="T57" fmla="*/ 204 h 393"/>
                  <a:gd name="T58" fmla="*/ 385 w 706"/>
                  <a:gd name="T59" fmla="*/ 39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6" h="393">
                    <a:moveTo>
                      <a:pt x="176" y="37"/>
                    </a:moveTo>
                    <a:lnTo>
                      <a:pt x="176" y="37"/>
                    </a:lnTo>
                    <a:cubicBezTo>
                      <a:pt x="96" y="37"/>
                      <a:pt x="41" y="52"/>
                      <a:pt x="30" y="98"/>
                    </a:cubicBezTo>
                    <a:lnTo>
                      <a:pt x="30" y="98"/>
                    </a:lnTo>
                    <a:cubicBezTo>
                      <a:pt x="21" y="141"/>
                      <a:pt x="33" y="189"/>
                      <a:pt x="64" y="233"/>
                    </a:cubicBezTo>
                    <a:lnTo>
                      <a:pt x="64" y="233"/>
                    </a:lnTo>
                    <a:cubicBezTo>
                      <a:pt x="115" y="304"/>
                      <a:pt x="207" y="353"/>
                      <a:pt x="315" y="364"/>
                    </a:cubicBezTo>
                    <a:lnTo>
                      <a:pt x="315" y="364"/>
                    </a:lnTo>
                    <a:cubicBezTo>
                      <a:pt x="551" y="392"/>
                      <a:pt x="662" y="281"/>
                      <a:pt x="680" y="199"/>
                    </a:cubicBezTo>
                    <a:lnTo>
                      <a:pt x="680" y="199"/>
                    </a:lnTo>
                    <a:cubicBezTo>
                      <a:pt x="684" y="178"/>
                      <a:pt x="681" y="160"/>
                      <a:pt x="669" y="144"/>
                    </a:cubicBezTo>
                    <a:lnTo>
                      <a:pt x="669" y="144"/>
                    </a:lnTo>
                    <a:cubicBezTo>
                      <a:pt x="629" y="87"/>
                      <a:pt x="491" y="67"/>
                      <a:pt x="354" y="50"/>
                    </a:cubicBezTo>
                    <a:lnTo>
                      <a:pt x="354" y="50"/>
                    </a:lnTo>
                    <a:cubicBezTo>
                      <a:pt x="288" y="43"/>
                      <a:pt x="227" y="37"/>
                      <a:pt x="176" y="37"/>
                    </a:cubicBezTo>
                    <a:close/>
                    <a:moveTo>
                      <a:pt x="385" y="390"/>
                    </a:moveTo>
                    <a:lnTo>
                      <a:pt x="385" y="390"/>
                    </a:lnTo>
                    <a:cubicBezTo>
                      <a:pt x="362" y="390"/>
                      <a:pt x="338" y="388"/>
                      <a:pt x="313" y="385"/>
                    </a:cubicBezTo>
                    <a:lnTo>
                      <a:pt x="313" y="385"/>
                    </a:lnTo>
                    <a:cubicBezTo>
                      <a:pt x="198" y="371"/>
                      <a:pt x="102" y="320"/>
                      <a:pt x="47" y="245"/>
                    </a:cubicBezTo>
                    <a:lnTo>
                      <a:pt x="47" y="245"/>
                    </a:lnTo>
                    <a:cubicBezTo>
                      <a:pt x="13" y="197"/>
                      <a:pt x="0" y="143"/>
                      <a:pt x="10" y="94"/>
                    </a:cubicBezTo>
                    <a:lnTo>
                      <a:pt x="10" y="94"/>
                    </a:lnTo>
                    <a:cubicBezTo>
                      <a:pt x="31" y="0"/>
                      <a:pt x="172" y="9"/>
                      <a:pt x="355" y="30"/>
                    </a:cubicBezTo>
                    <a:lnTo>
                      <a:pt x="355" y="30"/>
                    </a:lnTo>
                    <a:cubicBezTo>
                      <a:pt x="503" y="48"/>
                      <a:pt x="640" y="68"/>
                      <a:pt x="686" y="132"/>
                    </a:cubicBezTo>
                    <a:lnTo>
                      <a:pt x="686" y="132"/>
                    </a:lnTo>
                    <a:cubicBezTo>
                      <a:pt x="701" y="152"/>
                      <a:pt x="705" y="177"/>
                      <a:pt x="699" y="204"/>
                    </a:cubicBezTo>
                    <a:lnTo>
                      <a:pt x="699" y="204"/>
                    </a:lnTo>
                    <a:cubicBezTo>
                      <a:pt x="683" y="283"/>
                      <a:pt x="585" y="390"/>
                      <a:pt x="385" y="3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116">
                <a:extLst>
                  <a:ext uri="{FF2B5EF4-FFF2-40B4-BE49-F238E27FC236}">
                    <a16:creationId xmlns:a16="http://schemas.microsoft.com/office/drawing/2014/main" id="{D5B02919-235B-4A67-AFED-83AE8D74D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0320" y="6124879"/>
                <a:ext cx="2408835" cy="2083000"/>
              </a:xfrm>
              <a:custGeom>
                <a:avLst/>
                <a:gdLst>
                  <a:gd name="T0" fmla="*/ 2640 w 2739"/>
                  <a:gd name="T1" fmla="*/ 1239 h 2368"/>
                  <a:gd name="T2" fmla="*/ 1732 w 2739"/>
                  <a:gd name="T3" fmla="*/ 1787 h 2368"/>
                  <a:gd name="T4" fmla="*/ 825 w 2739"/>
                  <a:gd name="T5" fmla="*/ 2334 h 2368"/>
                  <a:gd name="T6" fmla="*/ 825 w 2739"/>
                  <a:gd name="T7" fmla="*/ 2334 h 2368"/>
                  <a:gd name="T8" fmla="*/ 682 w 2739"/>
                  <a:gd name="T9" fmla="*/ 2356 h 2368"/>
                  <a:gd name="T10" fmla="*/ 682 w 2739"/>
                  <a:gd name="T11" fmla="*/ 2356 h 2368"/>
                  <a:gd name="T12" fmla="*/ 567 w 2739"/>
                  <a:gd name="T13" fmla="*/ 2270 h 2368"/>
                  <a:gd name="T14" fmla="*/ 300 w 2739"/>
                  <a:gd name="T15" fmla="*/ 1827 h 2368"/>
                  <a:gd name="T16" fmla="*/ 33 w 2739"/>
                  <a:gd name="T17" fmla="*/ 1385 h 2368"/>
                  <a:gd name="T18" fmla="*/ 33 w 2739"/>
                  <a:gd name="T19" fmla="*/ 1385 h 2368"/>
                  <a:gd name="T20" fmla="*/ 11 w 2739"/>
                  <a:gd name="T21" fmla="*/ 1242 h 2368"/>
                  <a:gd name="T22" fmla="*/ 11 w 2739"/>
                  <a:gd name="T23" fmla="*/ 1242 h 2368"/>
                  <a:gd name="T24" fmla="*/ 97 w 2739"/>
                  <a:gd name="T25" fmla="*/ 1127 h 2368"/>
                  <a:gd name="T26" fmla="*/ 1005 w 2739"/>
                  <a:gd name="T27" fmla="*/ 580 h 2368"/>
                  <a:gd name="T28" fmla="*/ 1913 w 2739"/>
                  <a:gd name="T29" fmla="*/ 33 h 2368"/>
                  <a:gd name="T30" fmla="*/ 1913 w 2739"/>
                  <a:gd name="T31" fmla="*/ 33 h 2368"/>
                  <a:gd name="T32" fmla="*/ 2056 w 2739"/>
                  <a:gd name="T33" fmla="*/ 12 h 2368"/>
                  <a:gd name="T34" fmla="*/ 2056 w 2739"/>
                  <a:gd name="T35" fmla="*/ 12 h 2368"/>
                  <a:gd name="T36" fmla="*/ 2172 w 2739"/>
                  <a:gd name="T37" fmla="*/ 97 h 2368"/>
                  <a:gd name="T38" fmla="*/ 2438 w 2739"/>
                  <a:gd name="T39" fmla="*/ 540 h 2368"/>
                  <a:gd name="T40" fmla="*/ 2704 w 2739"/>
                  <a:gd name="T41" fmla="*/ 981 h 2368"/>
                  <a:gd name="T42" fmla="*/ 2704 w 2739"/>
                  <a:gd name="T43" fmla="*/ 981 h 2368"/>
                  <a:gd name="T44" fmla="*/ 2726 w 2739"/>
                  <a:gd name="T45" fmla="*/ 1124 h 2368"/>
                  <a:gd name="T46" fmla="*/ 2726 w 2739"/>
                  <a:gd name="T47" fmla="*/ 1124 h 2368"/>
                  <a:gd name="T48" fmla="*/ 2640 w 2739"/>
                  <a:gd name="T49" fmla="*/ 1239 h 2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39" h="2368">
                    <a:moveTo>
                      <a:pt x="2640" y="1239"/>
                    </a:moveTo>
                    <a:lnTo>
                      <a:pt x="1732" y="1787"/>
                    </a:lnTo>
                    <a:lnTo>
                      <a:pt x="825" y="2334"/>
                    </a:lnTo>
                    <a:lnTo>
                      <a:pt x="825" y="2334"/>
                    </a:lnTo>
                    <a:cubicBezTo>
                      <a:pt x="780" y="2361"/>
                      <a:pt x="729" y="2367"/>
                      <a:pt x="682" y="2356"/>
                    </a:cubicBezTo>
                    <a:lnTo>
                      <a:pt x="682" y="2356"/>
                    </a:lnTo>
                    <a:cubicBezTo>
                      <a:pt x="635" y="2344"/>
                      <a:pt x="594" y="2314"/>
                      <a:pt x="567" y="2270"/>
                    </a:cubicBezTo>
                    <a:lnTo>
                      <a:pt x="300" y="1827"/>
                    </a:lnTo>
                    <a:lnTo>
                      <a:pt x="33" y="1385"/>
                    </a:lnTo>
                    <a:lnTo>
                      <a:pt x="33" y="1385"/>
                    </a:lnTo>
                    <a:cubicBezTo>
                      <a:pt x="6" y="1341"/>
                      <a:pt x="0" y="1290"/>
                      <a:pt x="11" y="1242"/>
                    </a:cubicBezTo>
                    <a:lnTo>
                      <a:pt x="11" y="1242"/>
                    </a:lnTo>
                    <a:cubicBezTo>
                      <a:pt x="23" y="1196"/>
                      <a:pt x="52" y="1153"/>
                      <a:pt x="97" y="1127"/>
                    </a:cubicBezTo>
                    <a:lnTo>
                      <a:pt x="1005" y="580"/>
                    </a:lnTo>
                    <a:lnTo>
                      <a:pt x="1913" y="33"/>
                    </a:lnTo>
                    <a:lnTo>
                      <a:pt x="1913" y="33"/>
                    </a:lnTo>
                    <a:cubicBezTo>
                      <a:pt x="1958" y="6"/>
                      <a:pt x="2009" y="0"/>
                      <a:pt x="2056" y="12"/>
                    </a:cubicBezTo>
                    <a:lnTo>
                      <a:pt x="2056" y="12"/>
                    </a:lnTo>
                    <a:cubicBezTo>
                      <a:pt x="2102" y="23"/>
                      <a:pt x="2145" y="53"/>
                      <a:pt x="2172" y="97"/>
                    </a:cubicBezTo>
                    <a:lnTo>
                      <a:pt x="2438" y="540"/>
                    </a:lnTo>
                    <a:lnTo>
                      <a:pt x="2704" y="981"/>
                    </a:lnTo>
                    <a:lnTo>
                      <a:pt x="2704" y="981"/>
                    </a:lnTo>
                    <a:cubicBezTo>
                      <a:pt x="2731" y="1026"/>
                      <a:pt x="2738" y="1077"/>
                      <a:pt x="2726" y="1124"/>
                    </a:cubicBezTo>
                    <a:lnTo>
                      <a:pt x="2726" y="1124"/>
                    </a:lnTo>
                    <a:cubicBezTo>
                      <a:pt x="2715" y="1171"/>
                      <a:pt x="2685" y="1212"/>
                      <a:pt x="2640" y="12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117">
                <a:extLst>
                  <a:ext uri="{FF2B5EF4-FFF2-40B4-BE49-F238E27FC236}">
                    <a16:creationId xmlns:a16="http://schemas.microsoft.com/office/drawing/2014/main" id="{38A6031D-A2CB-4388-94B3-F37D398F4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2562" y="6117121"/>
                <a:ext cx="2428229" cy="2094638"/>
              </a:xfrm>
              <a:custGeom>
                <a:avLst/>
                <a:gdLst>
                  <a:gd name="T0" fmla="*/ 2021 w 2761"/>
                  <a:gd name="T1" fmla="*/ 27 h 2383"/>
                  <a:gd name="T2" fmla="*/ 2021 w 2761"/>
                  <a:gd name="T3" fmla="*/ 27 h 2383"/>
                  <a:gd name="T4" fmla="*/ 1930 w 2761"/>
                  <a:gd name="T5" fmla="*/ 52 h 2383"/>
                  <a:gd name="T6" fmla="*/ 113 w 2761"/>
                  <a:gd name="T7" fmla="*/ 1146 h 2383"/>
                  <a:gd name="T8" fmla="*/ 113 w 2761"/>
                  <a:gd name="T9" fmla="*/ 1146 h 2383"/>
                  <a:gd name="T10" fmla="*/ 32 w 2761"/>
                  <a:gd name="T11" fmla="*/ 1256 h 2383"/>
                  <a:gd name="T12" fmla="*/ 32 w 2761"/>
                  <a:gd name="T13" fmla="*/ 1256 h 2383"/>
                  <a:gd name="T14" fmla="*/ 53 w 2761"/>
                  <a:gd name="T15" fmla="*/ 1391 h 2383"/>
                  <a:gd name="T16" fmla="*/ 586 w 2761"/>
                  <a:gd name="T17" fmla="*/ 2276 h 2383"/>
                  <a:gd name="T18" fmla="*/ 586 w 2761"/>
                  <a:gd name="T19" fmla="*/ 2276 h 2383"/>
                  <a:gd name="T20" fmla="*/ 695 w 2761"/>
                  <a:gd name="T21" fmla="*/ 2356 h 2383"/>
                  <a:gd name="T22" fmla="*/ 695 w 2761"/>
                  <a:gd name="T23" fmla="*/ 2356 h 2383"/>
                  <a:gd name="T24" fmla="*/ 830 w 2761"/>
                  <a:gd name="T25" fmla="*/ 2336 h 2383"/>
                  <a:gd name="T26" fmla="*/ 2646 w 2761"/>
                  <a:gd name="T27" fmla="*/ 1242 h 2383"/>
                  <a:gd name="T28" fmla="*/ 2646 w 2761"/>
                  <a:gd name="T29" fmla="*/ 1242 h 2383"/>
                  <a:gd name="T30" fmla="*/ 2646 w 2761"/>
                  <a:gd name="T31" fmla="*/ 1242 h 2383"/>
                  <a:gd name="T32" fmla="*/ 2728 w 2761"/>
                  <a:gd name="T33" fmla="*/ 1132 h 2383"/>
                  <a:gd name="T34" fmla="*/ 2728 w 2761"/>
                  <a:gd name="T35" fmla="*/ 1132 h 2383"/>
                  <a:gd name="T36" fmla="*/ 2707 w 2761"/>
                  <a:gd name="T37" fmla="*/ 997 h 2383"/>
                  <a:gd name="T38" fmla="*/ 2174 w 2761"/>
                  <a:gd name="T39" fmla="*/ 113 h 2383"/>
                  <a:gd name="T40" fmla="*/ 2174 w 2761"/>
                  <a:gd name="T41" fmla="*/ 113 h 2383"/>
                  <a:gd name="T42" fmla="*/ 2064 w 2761"/>
                  <a:gd name="T43" fmla="*/ 32 h 2383"/>
                  <a:gd name="T44" fmla="*/ 2064 w 2761"/>
                  <a:gd name="T45" fmla="*/ 32 h 2383"/>
                  <a:gd name="T46" fmla="*/ 2021 w 2761"/>
                  <a:gd name="T47" fmla="*/ 27 h 2383"/>
                  <a:gd name="T48" fmla="*/ 739 w 2761"/>
                  <a:gd name="T49" fmla="*/ 2382 h 2383"/>
                  <a:gd name="T50" fmla="*/ 739 w 2761"/>
                  <a:gd name="T51" fmla="*/ 2382 h 2383"/>
                  <a:gd name="T52" fmla="*/ 691 w 2761"/>
                  <a:gd name="T53" fmla="*/ 2376 h 2383"/>
                  <a:gd name="T54" fmla="*/ 691 w 2761"/>
                  <a:gd name="T55" fmla="*/ 2376 h 2383"/>
                  <a:gd name="T56" fmla="*/ 569 w 2761"/>
                  <a:gd name="T57" fmla="*/ 2286 h 2383"/>
                  <a:gd name="T58" fmla="*/ 35 w 2761"/>
                  <a:gd name="T59" fmla="*/ 1401 h 2383"/>
                  <a:gd name="T60" fmla="*/ 35 w 2761"/>
                  <a:gd name="T61" fmla="*/ 1401 h 2383"/>
                  <a:gd name="T62" fmla="*/ 13 w 2761"/>
                  <a:gd name="T63" fmla="*/ 1251 h 2383"/>
                  <a:gd name="T64" fmla="*/ 13 w 2761"/>
                  <a:gd name="T65" fmla="*/ 1251 h 2383"/>
                  <a:gd name="T66" fmla="*/ 103 w 2761"/>
                  <a:gd name="T67" fmla="*/ 1129 h 2383"/>
                  <a:gd name="T68" fmla="*/ 1919 w 2761"/>
                  <a:gd name="T69" fmla="*/ 35 h 2383"/>
                  <a:gd name="T70" fmla="*/ 1919 w 2761"/>
                  <a:gd name="T71" fmla="*/ 35 h 2383"/>
                  <a:gd name="T72" fmla="*/ 2069 w 2761"/>
                  <a:gd name="T73" fmla="*/ 12 h 2383"/>
                  <a:gd name="T74" fmla="*/ 2069 w 2761"/>
                  <a:gd name="T75" fmla="*/ 12 h 2383"/>
                  <a:gd name="T76" fmla="*/ 2191 w 2761"/>
                  <a:gd name="T77" fmla="*/ 102 h 2383"/>
                  <a:gd name="T78" fmla="*/ 2724 w 2761"/>
                  <a:gd name="T79" fmla="*/ 987 h 2383"/>
                  <a:gd name="T80" fmla="*/ 2724 w 2761"/>
                  <a:gd name="T81" fmla="*/ 987 h 2383"/>
                  <a:gd name="T82" fmla="*/ 2747 w 2761"/>
                  <a:gd name="T83" fmla="*/ 1137 h 2383"/>
                  <a:gd name="T84" fmla="*/ 2747 w 2761"/>
                  <a:gd name="T85" fmla="*/ 1137 h 2383"/>
                  <a:gd name="T86" fmla="*/ 2657 w 2761"/>
                  <a:gd name="T87" fmla="*/ 1259 h 2383"/>
                  <a:gd name="T88" fmla="*/ 841 w 2761"/>
                  <a:gd name="T89" fmla="*/ 2354 h 2383"/>
                  <a:gd name="T90" fmla="*/ 841 w 2761"/>
                  <a:gd name="T91" fmla="*/ 2354 h 2383"/>
                  <a:gd name="T92" fmla="*/ 739 w 2761"/>
                  <a:gd name="T93" fmla="*/ 2382 h 2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61" h="2383">
                    <a:moveTo>
                      <a:pt x="2021" y="27"/>
                    </a:moveTo>
                    <a:lnTo>
                      <a:pt x="2021" y="27"/>
                    </a:lnTo>
                    <a:cubicBezTo>
                      <a:pt x="1989" y="27"/>
                      <a:pt x="1957" y="36"/>
                      <a:pt x="1930" y="52"/>
                    </a:cubicBezTo>
                    <a:lnTo>
                      <a:pt x="113" y="1146"/>
                    </a:lnTo>
                    <a:lnTo>
                      <a:pt x="113" y="1146"/>
                    </a:lnTo>
                    <a:cubicBezTo>
                      <a:pt x="72" y="1170"/>
                      <a:pt x="44" y="1210"/>
                      <a:pt x="32" y="1256"/>
                    </a:cubicBezTo>
                    <a:lnTo>
                      <a:pt x="32" y="1256"/>
                    </a:lnTo>
                    <a:cubicBezTo>
                      <a:pt x="21" y="1302"/>
                      <a:pt x="28" y="1350"/>
                      <a:pt x="53" y="1391"/>
                    </a:cubicBezTo>
                    <a:lnTo>
                      <a:pt x="586" y="2276"/>
                    </a:lnTo>
                    <a:lnTo>
                      <a:pt x="586" y="2276"/>
                    </a:lnTo>
                    <a:cubicBezTo>
                      <a:pt x="611" y="2317"/>
                      <a:pt x="650" y="2345"/>
                      <a:pt x="695" y="2356"/>
                    </a:cubicBezTo>
                    <a:lnTo>
                      <a:pt x="695" y="2356"/>
                    </a:lnTo>
                    <a:cubicBezTo>
                      <a:pt x="742" y="2368"/>
                      <a:pt x="790" y="2361"/>
                      <a:pt x="830" y="2336"/>
                    </a:cubicBezTo>
                    <a:lnTo>
                      <a:pt x="2646" y="1242"/>
                    </a:lnTo>
                    <a:lnTo>
                      <a:pt x="2646" y="1242"/>
                    </a:lnTo>
                    <a:lnTo>
                      <a:pt x="2646" y="1242"/>
                    </a:lnTo>
                    <a:cubicBezTo>
                      <a:pt x="2687" y="1217"/>
                      <a:pt x="2716" y="1178"/>
                      <a:pt x="2728" y="1132"/>
                    </a:cubicBezTo>
                    <a:lnTo>
                      <a:pt x="2728" y="1132"/>
                    </a:lnTo>
                    <a:cubicBezTo>
                      <a:pt x="2739" y="1086"/>
                      <a:pt x="2732" y="1038"/>
                      <a:pt x="2707" y="997"/>
                    </a:cubicBezTo>
                    <a:lnTo>
                      <a:pt x="2174" y="113"/>
                    </a:lnTo>
                    <a:lnTo>
                      <a:pt x="2174" y="113"/>
                    </a:lnTo>
                    <a:cubicBezTo>
                      <a:pt x="2149" y="72"/>
                      <a:pt x="2110" y="44"/>
                      <a:pt x="2064" y="32"/>
                    </a:cubicBezTo>
                    <a:lnTo>
                      <a:pt x="2064" y="32"/>
                    </a:lnTo>
                    <a:cubicBezTo>
                      <a:pt x="2050" y="29"/>
                      <a:pt x="2035" y="27"/>
                      <a:pt x="2021" y="27"/>
                    </a:cubicBezTo>
                    <a:close/>
                    <a:moveTo>
                      <a:pt x="739" y="2382"/>
                    </a:moveTo>
                    <a:lnTo>
                      <a:pt x="739" y="2382"/>
                    </a:lnTo>
                    <a:cubicBezTo>
                      <a:pt x="723" y="2382"/>
                      <a:pt x="707" y="2381"/>
                      <a:pt x="691" y="2376"/>
                    </a:cubicBezTo>
                    <a:lnTo>
                      <a:pt x="691" y="2376"/>
                    </a:lnTo>
                    <a:cubicBezTo>
                      <a:pt x="639" y="2363"/>
                      <a:pt x="596" y="2331"/>
                      <a:pt x="569" y="2286"/>
                    </a:cubicBezTo>
                    <a:lnTo>
                      <a:pt x="35" y="1401"/>
                    </a:lnTo>
                    <a:lnTo>
                      <a:pt x="35" y="1401"/>
                    </a:lnTo>
                    <a:cubicBezTo>
                      <a:pt x="8" y="1356"/>
                      <a:pt x="0" y="1302"/>
                      <a:pt x="13" y="1251"/>
                    </a:cubicBezTo>
                    <a:lnTo>
                      <a:pt x="13" y="1251"/>
                    </a:lnTo>
                    <a:cubicBezTo>
                      <a:pt x="25" y="1199"/>
                      <a:pt x="57" y="1156"/>
                      <a:pt x="103" y="1129"/>
                    </a:cubicBezTo>
                    <a:lnTo>
                      <a:pt x="1919" y="35"/>
                    </a:lnTo>
                    <a:lnTo>
                      <a:pt x="1919" y="35"/>
                    </a:lnTo>
                    <a:cubicBezTo>
                      <a:pt x="1964" y="8"/>
                      <a:pt x="2017" y="0"/>
                      <a:pt x="2069" y="12"/>
                    </a:cubicBezTo>
                    <a:lnTo>
                      <a:pt x="2069" y="12"/>
                    </a:lnTo>
                    <a:cubicBezTo>
                      <a:pt x="2120" y="26"/>
                      <a:pt x="2164" y="57"/>
                      <a:pt x="2191" y="102"/>
                    </a:cubicBezTo>
                    <a:lnTo>
                      <a:pt x="2724" y="987"/>
                    </a:lnTo>
                    <a:lnTo>
                      <a:pt x="2724" y="987"/>
                    </a:lnTo>
                    <a:cubicBezTo>
                      <a:pt x="2752" y="1033"/>
                      <a:pt x="2760" y="1086"/>
                      <a:pt x="2747" y="1137"/>
                    </a:cubicBezTo>
                    <a:lnTo>
                      <a:pt x="2747" y="1137"/>
                    </a:lnTo>
                    <a:cubicBezTo>
                      <a:pt x="2735" y="1189"/>
                      <a:pt x="2702" y="1232"/>
                      <a:pt x="2657" y="1259"/>
                    </a:cubicBezTo>
                    <a:lnTo>
                      <a:pt x="841" y="2354"/>
                    </a:lnTo>
                    <a:lnTo>
                      <a:pt x="841" y="2354"/>
                    </a:lnTo>
                    <a:cubicBezTo>
                      <a:pt x="810" y="2373"/>
                      <a:pt x="774" y="2382"/>
                      <a:pt x="739" y="23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118">
                <a:extLst>
                  <a:ext uri="{FF2B5EF4-FFF2-40B4-BE49-F238E27FC236}">
                    <a16:creationId xmlns:a16="http://schemas.microsoft.com/office/drawing/2014/main" id="{0BEC00AF-08B3-4BAC-8D5B-486B4CBE0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1243" y="6819211"/>
                <a:ext cx="1202477" cy="1078351"/>
              </a:xfrm>
              <a:custGeom>
                <a:avLst/>
                <a:gdLst>
                  <a:gd name="T0" fmla="*/ 1305 w 1367"/>
                  <a:gd name="T1" fmla="*/ 703 h 1226"/>
                  <a:gd name="T2" fmla="*/ 888 w 1367"/>
                  <a:gd name="T3" fmla="*/ 953 h 1226"/>
                  <a:gd name="T4" fmla="*/ 473 w 1367"/>
                  <a:gd name="T5" fmla="*/ 1204 h 1226"/>
                  <a:gd name="T6" fmla="*/ 473 w 1367"/>
                  <a:gd name="T7" fmla="*/ 1204 h 1226"/>
                  <a:gd name="T8" fmla="*/ 383 w 1367"/>
                  <a:gd name="T9" fmla="*/ 1217 h 1226"/>
                  <a:gd name="T10" fmla="*/ 383 w 1367"/>
                  <a:gd name="T11" fmla="*/ 1217 h 1226"/>
                  <a:gd name="T12" fmla="*/ 309 w 1367"/>
                  <a:gd name="T13" fmla="*/ 1163 h 1226"/>
                  <a:gd name="T14" fmla="*/ 165 w 1367"/>
                  <a:gd name="T15" fmla="*/ 924 h 1226"/>
                  <a:gd name="T16" fmla="*/ 20 w 1367"/>
                  <a:gd name="T17" fmla="*/ 684 h 1226"/>
                  <a:gd name="T18" fmla="*/ 20 w 1367"/>
                  <a:gd name="T19" fmla="*/ 684 h 1226"/>
                  <a:gd name="T20" fmla="*/ 7 w 1367"/>
                  <a:gd name="T21" fmla="*/ 594 h 1226"/>
                  <a:gd name="T22" fmla="*/ 7 w 1367"/>
                  <a:gd name="T23" fmla="*/ 594 h 1226"/>
                  <a:gd name="T24" fmla="*/ 61 w 1367"/>
                  <a:gd name="T25" fmla="*/ 521 h 1226"/>
                  <a:gd name="T26" fmla="*/ 477 w 1367"/>
                  <a:gd name="T27" fmla="*/ 270 h 1226"/>
                  <a:gd name="T28" fmla="*/ 893 w 1367"/>
                  <a:gd name="T29" fmla="*/ 21 h 1226"/>
                  <a:gd name="T30" fmla="*/ 893 w 1367"/>
                  <a:gd name="T31" fmla="*/ 21 h 1226"/>
                  <a:gd name="T32" fmla="*/ 984 w 1367"/>
                  <a:gd name="T33" fmla="*/ 7 h 1226"/>
                  <a:gd name="T34" fmla="*/ 984 w 1367"/>
                  <a:gd name="T35" fmla="*/ 7 h 1226"/>
                  <a:gd name="T36" fmla="*/ 1056 w 1367"/>
                  <a:gd name="T37" fmla="*/ 61 h 1226"/>
                  <a:gd name="T38" fmla="*/ 1201 w 1367"/>
                  <a:gd name="T39" fmla="*/ 300 h 1226"/>
                  <a:gd name="T40" fmla="*/ 1345 w 1367"/>
                  <a:gd name="T41" fmla="*/ 539 h 1226"/>
                  <a:gd name="T42" fmla="*/ 1345 w 1367"/>
                  <a:gd name="T43" fmla="*/ 539 h 1226"/>
                  <a:gd name="T44" fmla="*/ 1359 w 1367"/>
                  <a:gd name="T45" fmla="*/ 629 h 1226"/>
                  <a:gd name="T46" fmla="*/ 1359 w 1367"/>
                  <a:gd name="T47" fmla="*/ 629 h 1226"/>
                  <a:gd name="T48" fmla="*/ 1305 w 1367"/>
                  <a:gd name="T49" fmla="*/ 703 h 1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67" h="1226">
                    <a:moveTo>
                      <a:pt x="1305" y="703"/>
                    </a:moveTo>
                    <a:lnTo>
                      <a:pt x="888" y="953"/>
                    </a:lnTo>
                    <a:lnTo>
                      <a:pt x="473" y="1204"/>
                    </a:lnTo>
                    <a:lnTo>
                      <a:pt x="473" y="1204"/>
                    </a:lnTo>
                    <a:cubicBezTo>
                      <a:pt x="444" y="1220"/>
                      <a:pt x="412" y="1225"/>
                      <a:pt x="383" y="1217"/>
                    </a:cubicBezTo>
                    <a:lnTo>
                      <a:pt x="383" y="1217"/>
                    </a:lnTo>
                    <a:cubicBezTo>
                      <a:pt x="353" y="1210"/>
                      <a:pt x="326" y="1191"/>
                      <a:pt x="309" y="1163"/>
                    </a:cubicBezTo>
                    <a:lnTo>
                      <a:pt x="165" y="924"/>
                    </a:lnTo>
                    <a:lnTo>
                      <a:pt x="20" y="684"/>
                    </a:lnTo>
                    <a:lnTo>
                      <a:pt x="20" y="684"/>
                    </a:lnTo>
                    <a:cubicBezTo>
                      <a:pt x="4" y="657"/>
                      <a:pt x="0" y="624"/>
                      <a:pt x="7" y="594"/>
                    </a:cubicBezTo>
                    <a:lnTo>
                      <a:pt x="7" y="594"/>
                    </a:lnTo>
                    <a:cubicBezTo>
                      <a:pt x="14" y="565"/>
                      <a:pt x="32" y="538"/>
                      <a:pt x="61" y="521"/>
                    </a:cubicBezTo>
                    <a:lnTo>
                      <a:pt x="477" y="270"/>
                    </a:lnTo>
                    <a:lnTo>
                      <a:pt x="893" y="21"/>
                    </a:lnTo>
                    <a:lnTo>
                      <a:pt x="893" y="21"/>
                    </a:lnTo>
                    <a:cubicBezTo>
                      <a:pt x="921" y="3"/>
                      <a:pt x="954" y="0"/>
                      <a:pt x="984" y="7"/>
                    </a:cubicBezTo>
                    <a:lnTo>
                      <a:pt x="984" y="7"/>
                    </a:lnTo>
                    <a:cubicBezTo>
                      <a:pt x="1013" y="15"/>
                      <a:pt x="1040" y="33"/>
                      <a:pt x="1056" y="61"/>
                    </a:cubicBezTo>
                    <a:lnTo>
                      <a:pt x="1201" y="300"/>
                    </a:lnTo>
                    <a:lnTo>
                      <a:pt x="1345" y="539"/>
                    </a:lnTo>
                    <a:lnTo>
                      <a:pt x="1345" y="539"/>
                    </a:lnTo>
                    <a:cubicBezTo>
                      <a:pt x="1362" y="568"/>
                      <a:pt x="1366" y="600"/>
                      <a:pt x="1359" y="629"/>
                    </a:cubicBezTo>
                    <a:lnTo>
                      <a:pt x="1359" y="629"/>
                    </a:lnTo>
                    <a:cubicBezTo>
                      <a:pt x="1351" y="658"/>
                      <a:pt x="1333" y="685"/>
                      <a:pt x="1305" y="7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119">
                <a:extLst>
                  <a:ext uri="{FF2B5EF4-FFF2-40B4-BE49-F238E27FC236}">
                    <a16:creationId xmlns:a16="http://schemas.microsoft.com/office/drawing/2014/main" id="{1032BFE1-7CEB-4D40-AB5C-A3137D73A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9605" y="6807576"/>
                <a:ext cx="1221873" cy="1093867"/>
              </a:xfrm>
              <a:custGeom>
                <a:avLst/>
                <a:gdLst>
                  <a:gd name="T0" fmla="*/ 965 w 1389"/>
                  <a:gd name="T1" fmla="*/ 25 h 1243"/>
                  <a:gd name="T2" fmla="*/ 965 w 1389"/>
                  <a:gd name="T3" fmla="*/ 25 h 1243"/>
                  <a:gd name="T4" fmla="*/ 910 w 1389"/>
                  <a:gd name="T5" fmla="*/ 41 h 1243"/>
                  <a:gd name="T6" fmla="*/ 77 w 1389"/>
                  <a:gd name="T7" fmla="*/ 541 h 1243"/>
                  <a:gd name="T8" fmla="*/ 77 w 1389"/>
                  <a:gd name="T9" fmla="*/ 541 h 1243"/>
                  <a:gd name="T10" fmla="*/ 28 w 1389"/>
                  <a:gd name="T11" fmla="*/ 608 h 1243"/>
                  <a:gd name="T12" fmla="*/ 28 w 1389"/>
                  <a:gd name="T13" fmla="*/ 608 h 1243"/>
                  <a:gd name="T14" fmla="*/ 40 w 1389"/>
                  <a:gd name="T15" fmla="*/ 690 h 1243"/>
                  <a:gd name="T16" fmla="*/ 328 w 1389"/>
                  <a:gd name="T17" fmla="*/ 1169 h 1243"/>
                  <a:gd name="T18" fmla="*/ 328 w 1389"/>
                  <a:gd name="T19" fmla="*/ 1169 h 1243"/>
                  <a:gd name="T20" fmla="*/ 396 w 1389"/>
                  <a:gd name="T21" fmla="*/ 1219 h 1243"/>
                  <a:gd name="T22" fmla="*/ 396 w 1389"/>
                  <a:gd name="T23" fmla="*/ 1219 h 1243"/>
                  <a:gd name="T24" fmla="*/ 478 w 1389"/>
                  <a:gd name="T25" fmla="*/ 1206 h 1243"/>
                  <a:gd name="T26" fmla="*/ 1311 w 1389"/>
                  <a:gd name="T27" fmla="*/ 705 h 1243"/>
                  <a:gd name="T28" fmla="*/ 1311 w 1389"/>
                  <a:gd name="T29" fmla="*/ 705 h 1243"/>
                  <a:gd name="T30" fmla="*/ 1360 w 1389"/>
                  <a:gd name="T31" fmla="*/ 637 h 1243"/>
                  <a:gd name="T32" fmla="*/ 1360 w 1389"/>
                  <a:gd name="T33" fmla="*/ 637 h 1243"/>
                  <a:gd name="T34" fmla="*/ 1347 w 1389"/>
                  <a:gd name="T35" fmla="*/ 555 h 1243"/>
                  <a:gd name="T36" fmla="*/ 1059 w 1389"/>
                  <a:gd name="T37" fmla="*/ 77 h 1243"/>
                  <a:gd name="T38" fmla="*/ 1059 w 1389"/>
                  <a:gd name="T39" fmla="*/ 77 h 1243"/>
                  <a:gd name="T40" fmla="*/ 992 w 1389"/>
                  <a:gd name="T41" fmla="*/ 28 h 1243"/>
                  <a:gd name="T42" fmla="*/ 992 w 1389"/>
                  <a:gd name="T43" fmla="*/ 28 h 1243"/>
                  <a:gd name="T44" fmla="*/ 965 w 1389"/>
                  <a:gd name="T45" fmla="*/ 25 h 1243"/>
                  <a:gd name="T46" fmla="*/ 422 w 1389"/>
                  <a:gd name="T47" fmla="*/ 1242 h 1243"/>
                  <a:gd name="T48" fmla="*/ 422 w 1389"/>
                  <a:gd name="T49" fmla="*/ 1242 h 1243"/>
                  <a:gd name="T50" fmla="*/ 391 w 1389"/>
                  <a:gd name="T51" fmla="*/ 1238 h 1243"/>
                  <a:gd name="T52" fmla="*/ 391 w 1389"/>
                  <a:gd name="T53" fmla="*/ 1238 h 1243"/>
                  <a:gd name="T54" fmla="*/ 311 w 1389"/>
                  <a:gd name="T55" fmla="*/ 1179 h 1243"/>
                  <a:gd name="T56" fmla="*/ 23 w 1389"/>
                  <a:gd name="T57" fmla="*/ 701 h 1243"/>
                  <a:gd name="T58" fmla="*/ 23 w 1389"/>
                  <a:gd name="T59" fmla="*/ 701 h 1243"/>
                  <a:gd name="T60" fmla="*/ 8 w 1389"/>
                  <a:gd name="T61" fmla="*/ 604 h 1243"/>
                  <a:gd name="T62" fmla="*/ 8 w 1389"/>
                  <a:gd name="T63" fmla="*/ 604 h 1243"/>
                  <a:gd name="T64" fmla="*/ 67 w 1389"/>
                  <a:gd name="T65" fmla="*/ 524 h 1243"/>
                  <a:gd name="T66" fmla="*/ 899 w 1389"/>
                  <a:gd name="T67" fmla="*/ 23 h 1243"/>
                  <a:gd name="T68" fmla="*/ 899 w 1389"/>
                  <a:gd name="T69" fmla="*/ 23 h 1243"/>
                  <a:gd name="T70" fmla="*/ 997 w 1389"/>
                  <a:gd name="T71" fmla="*/ 9 h 1243"/>
                  <a:gd name="T72" fmla="*/ 997 w 1389"/>
                  <a:gd name="T73" fmla="*/ 9 h 1243"/>
                  <a:gd name="T74" fmla="*/ 1076 w 1389"/>
                  <a:gd name="T75" fmla="*/ 65 h 1243"/>
                  <a:gd name="T76" fmla="*/ 1364 w 1389"/>
                  <a:gd name="T77" fmla="*/ 545 h 1243"/>
                  <a:gd name="T78" fmla="*/ 1364 w 1389"/>
                  <a:gd name="T79" fmla="*/ 545 h 1243"/>
                  <a:gd name="T80" fmla="*/ 1379 w 1389"/>
                  <a:gd name="T81" fmla="*/ 642 h 1243"/>
                  <a:gd name="T82" fmla="*/ 1379 w 1389"/>
                  <a:gd name="T83" fmla="*/ 642 h 1243"/>
                  <a:gd name="T84" fmla="*/ 1321 w 1389"/>
                  <a:gd name="T85" fmla="*/ 722 h 1243"/>
                  <a:gd name="T86" fmla="*/ 489 w 1389"/>
                  <a:gd name="T87" fmla="*/ 1224 h 1243"/>
                  <a:gd name="T88" fmla="*/ 489 w 1389"/>
                  <a:gd name="T89" fmla="*/ 1224 h 1243"/>
                  <a:gd name="T90" fmla="*/ 422 w 1389"/>
                  <a:gd name="T91" fmla="*/ 1242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89" h="1243">
                    <a:moveTo>
                      <a:pt x="965" y="25"/>
                    </a:moveTo>
                    <a:lnTo>
                      <a:pt x="965" y="25"/>
                    </a:lnTo>
                    <a:cubicBezTo>
                      <a:pt x="946" y="25"/>
                      <a:pt x="927" y="30"/>
                      <a:pt x="910" y="41"/>
                    </a:cubicBezTo>
                    <a:lnTo>
                      <a:pt x="77" y="541"/>
                    </a:lnTo>
                    <a:lnTo>
                      <a:pt x="77" y="541"/>
                    </a:lnTo>
                    <a:cubicBezTo>
                      <a:pt x="52" y="556"/>
                      <a:pt x="35" y="580"/>
                      <a:pt x="28" y="608"/>
                    </a:cubicBezTo>
                    <a:lnTo>
                      <a:pt x="28" y="608"/>
                    </a:lnTo>
                    <a:cubicBezTo>
                      <a:pt x="21" y="636"/>
                      <a:pt x="25" y="665"/>
                      <a:pt x="40" y="690"/>
                    </a:cubicBezTo>
                    <a:lnTo>
                      <a:pt x="328" y="1169"/>
                    </a:lnTo>
                    <a:lnTo>
                      <a:pt x="328" y="1169"/>
                    </a:lnTo>
                    <a:cubicBezTo>
                      <a:pt x="344" y="1194"/>
                      <a:pt x="367" y="1212"/>
                      <a:pt x="396" y="1219"/>
                    </a:cubicBezTo>
                    <a:lnTo>
                      <a:pt x="396" y="1219"/>
                    </a:lnTo>
                    <a:cubicBezTo>
                      <a:pt x="424" y="1226"/>
                      <a:pt x="453" y="1221"/>
                      <a:pt x="478" y="1206"/>
                    </a:cubicBezTo>
                    <a:lnTo>
                      <a:pt x="1311" y="705"/>
                    </a:lnTo>
                    <a:lnTo>
                      <a:pt x="1311" y="705"/>
                    </a:lnTo>
                    <a:cubicBezTo>
                      <a:pt x="1335" y="689"/>
                      <a:pt x="1352" y="666"/>
                      <a:pt x="1360" y="637"/>
                    </a:cubicBezTo>
                    <a:lnTo>
                      <a:pt x="1360" y="637"/>
                    </a:lnTo>
                    <a:cubicBezTo>
                      <a:pt x="1367" y="610"/>
                      <a:pt x="1363" y="580"/>
                      <a:pt x="1347" y="555"/>
                    </a:cubicBezTo>
                    <a:lnTo>
                      <a:pt x="1059" y="77"/>
                    </a:lnTo>
                    <a:lnTo>
                      <a:pt x="1059" y="77"/>
                    </a:lnTo>
                    <a:cubicBezTo>
                      <a:pt x="1044" y="53"/>
                      <a:pt x="1020" y="35"/>
                      <a:pt x="992" y="28"/>
                    </a:cubicBezTo>
                    <a:lnTo>
                      <a:pt x="992" y="28"/>
                    </a:lnTo>
                    <a:cubicBezTo>
                      <a:pt x="983" y="26"/>
                      <a:pt x="975" y="25"/>
                      <a:pt x="965" y="25"/>
                    </a:cubicBezTo>
                    <a:close/>
                    <a:moveTo>
                      <a:pt x="422" y="1242"/>
                    </a:moveTo>
                    <a:lnTo>
                      <a:pt x="422" y="1242"/>
                    </a:lnTo>
                    <a:cubicBezTo>
                      <a:pt x="412" y="1242"/>
                      <a:pt x="401" y="1241"/>
                      <a:pt x="391" y="1238"/>
                    </a:cubicBezTo>
                    <a:lnTo>
                      <a:pt x="391" y="1238"/>
                    </a:lnTo>
                    <a:cubicBezTo>
                      <a:pt x="357" y="1230"/>
                      <a:pt x="329" y="1209"/>
                      <a:pt x="311" y="1179"/>
                    </a:cubicBezTo>
                    <a:lnTo>
                      <a:pt x="23" y="701"/>
                    </a:lnTo>
                    <a:lnTo>
                      <a:pt x="23" y="701"/>
                    </a:lnTo>
                    <a:cubicBezTo>
                      <a:pt x="5" y="671"/>
                      <a:pt x="0" y="636"/>
                      <a:pt x="8" y="604"/>
                    </a:cubicBezTo>
                    <a:lnTo>
                      <a:pt x="8" y="604"/>
                    </a:lnTo>
                    <a:cubicBezTo>
                      <a:pt x="17" y="570"/>
                      <a:pt x="38" y="541"/>
                      <a:pt x="67" y="524"/>
                    </a:cubicBezTo>
                    <a:lnTo>
                      <a:pt x="899" y="23"/>
                    </a:lnTo>
                    <a:lnTo>
                      <a:pt x="899" y="23"/>
                    </a:lnTo>
                    <a:cubicBezTo>
                      <a:pt x="929" y="5"/>
                      <a:pt x="963" y="0"/>
                      <a:pt x="997" y="9"/>
                    </a:cubicBezTo>
                    <a:lnTo>
                      <a:pt x="997" y="9"/>
                    </a:lnTo>
                    <a:cubicBezTo>
                      <a:pt x="1030" y="16"/>
                      <a:pt x="1059" y="37"/>
                      <a:pt x="1076" y="65"/>
                    </a:cubicBezTo>
                    <a:lnTo>
                      <a:pt x="1364" y="545"/>
                    </a:lnTo>
                    <a:lnTo>
                      <a:pt x="1364" y="545"/>
                    </a:lnTo>
                    <a:cubicBezTo>
                      <a:pt x="1383" y="574"/>
                      <a:pt x="1388" y="609"/>
                      <a:pt x="1379" y="642"/>
                    </a:cubicBezTo>
                    <a:lnTo>
                      <a:pt x="1379" y="642"/>
                    </a:lnTo>
                    <a:cubicBezTo>
                      <a:pt x="1371" y="676"/>
                      <a:pt x="1350" y="704"/>
                      <a:pt x="1321" y="722"/>
                    </a:cubicBezTo>
                    <a:lnTo>
                      <a:pt x="489" y="1224"/>
                    </a:lnTo>
                    <a:lnTo>
                      <a:pt x="489" y="1224"/>
                    </a:lnTo>
                    <a:cubicBezTo>
                      <a:pt x="468" y="1236"/>
                      <a:pt x="446" y="1242"/>
                      <a:pt x="422" y="12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123">
                <a:extLst>
                  <a:ext uri="{FF2B5EF4-FFF2-40B4-BE49-F238E27FC236}">
                    <a16:creationId xmlns:a16="http://schemas.microsoft.com/office/drawing/2014/main" id="{6F7E6598-0CE2-432F-B271-BDDCAC693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1243" y="6819211"/>
                <a:ext cx="1202477" cy="1078351"/>
              </a:xfrm>
              <a:custGeom>
                <a:avLst/>
                <a:gdLst>
                  <a:gd name="T0" fmla="*/ 1305 w 1367"/>
                  <a:gd name="T1" fmla="*/ 703 h 1226"/>
                  <a:gd name="T2" fmla="*/ 888 w 1367"/>
                  <a:gd name="T3" fmla="*/ 953 h 1226"/>
                  <a:gd name="T4" fmla="*/ 473 w 1367"/>
                  <a:gd name="T5" fmla="*/ 1204 h 1226"/>
                  <a:gd name="T6" fmla="*/ 473 w 1367"/>
                  <a:gd name="T7" fmla="*/ 1204 h 1226"/>
                  <a:gd name="T8" fmla="*/ 383 w 1367"/>
                  <a:gd name="T9" fmla="*/ 1217 h 1226"/>
                  <a:gd name="T10" fmla="*/ 383 w 1367"/>
                  <a:gd name="T11" fmla="*/ 1217 h 1226"/>
                  <a:gd name="T12" fmla="*/ 309 w 1367"/>
                  <a:gd name="T13" fmla="*/ 1163 h 1226"/>
                  <a:gd name="T14" fmla="*/ 165 w 1367"/>
                  <a:gd name="T15" fmla="*/ 924 h 1226"/>
                  <a:gd name="T16" fmla="*/ 20 w 1367"/>
                  <a:gd name="T17" fmla="*/ 684 h 1226"/>
                  <a:gd name="T18" fmla="*/ 20 w 1367"/>
                  <a:gd name="T19" fmla="*/ 684 h 1226"/>
                  <a:gd name="T20" fmla="*/ 7 w 1367"/>
                  <a:gd name="T21" fmla="*/ 594 h 1226"/>
                  <a:gd name="T22" fmla="*/ 7 w 1367"/>
                  <a:gd name="T23" fmla="*/ 594 h 1226"/>
                  <a:gd name="T24" fmla="*/ 61 w 1367"/>
                  <a:gd name="T25" fmla="*/ 521 h 1226"/>
                  <a:gd name="T26" fmla="*/ 477 w 1367"/>
                  <a:gd name="T27" fmla="*/ 270 h 1226"/>
                  <a:gd name="T28" fmla="*/ 893 w 1367"/>
                  <a:gd name="T29" fmla="*/ 21 h 1226"/>
                  <a:gd name="T30" fmla="*/ 893 w 1367"/>
                  <a:gd name="T31" fmla="*/ 21 h 1226"/>
                  <a:gd name="T32" fmla="*/ 984 w 1367"/>
                  <a:gd name="T33" fmla="*/ 7 h 1226"/>
                  <a:gd name="T34" fmla="*/ 984 w 1367"/>
                  <a:gd name="T35" fmla="*/ 7 h 1226"/>
                  <a:gd name="T36" fmla="*/ 1056 w 1367"/>
                  <a:gd name="T37" fmla="*/ 61 h 1226"/>
                  <a:gd name="T38" fmla="*/ 1201 w 1367"/>
                  <a:gd name="T39" fmla="*/ 300 h 1226"/>
                  <a:gd name="T40" fmla="*/ 1345 w 1367"/>
                  <a:gd name="T41" fmla="*/ 539 h 1226"/>
                  <a:gd name="T42" fmla="*/ 1345 w 1367"/>
                  <a:gd name="T43" fmla="*/ 539 h 1226"/>
                  <a:gd name="T44" fmla="*/ 1359 w 1367"/>
                  <a:gd name="T45" fmla="*/ 629 h 1226"/>
                  <a:gd name="T46" fmla="*/ 1359 w 1367"/>
                  <a:gd name="T47" fmla="*/ 629 h 1226"/>
                  <a:gd name="T48" fmla="*/ 1305 w 1367"/>
                  <a:gd name="T49" fmla="*/ 703 h 1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67" h="1226">
                    <a:moveTo>
                      <a:pt x="1305" y="703"/>
                    </a:moveTo>
                    <a:lnTo>
                      <a:pt x="888" y="953"/>
                    </a:lnTo>
                    <a:lnTo>
                      <a:pt x="473" y="1204"/>
                    </a:lnTo>
                    <a:lnTo>
                      <a:pt x="473" y="1204"/>
                    </a:lnTo>
                    <a:cubicBezTo>
                      <a:pt x="444" y="1220"/>
                      <a:pt x="412" y="1225"/>
                      <a:pt x="383" y="1217"/>
                    </a:cubicBezTo>
                    <a:lnTo>
                      <a:pt x="383" y="1217"/>
                    </a:lnTo>
                    <a:cubicBezTo>
                      <a:pt x="353" y="1210"/>
                      <a:pt x="326" y="1191"/>
                      <a:pt x="309" y="1163"/>
                    </a:cubicBezTo>
                    <a:lnTo>
                      <a:pt x="165" y="924"/>
                    </a:lnTo>
                    <a:lnTo>
                      <a:pt x="20" y="684"/>
                    </a:lnTo>
                    <a:lnTo>
                      <a:pt x="20" y="684"/>
                    </a:lnTo>
                    <a:cubicBezTo>
                      <a:pt x="4" y="657"/>
                      <a:pt x="0" y="624"/>
                      <a:pt x="7" y="594"/>
                    </a:cubicBezTo>
                    <a:lnTo>
                      <a:pt x="7" y="594"/>
                    </a:lnTo>
                    <a:cubicBezTo>
                      <a:pt x="14" y="565"/>
                      <a:pt x="32" y="538"/>
                      <a:pt x="61" y="521"/>
                    </a:cubicBezTo>
                    <a:lnTo>
                      <a:pt x="477" y="270"/>
                    </a:lnTo>
                    <a:lnTo>
                      <a:pt x="893" y="21"/>
                    </a:lnTo>
                    <a:lnTo>
                      <a:pt x="893" y="21"/>
                    </a:lnTo>
                    <a:cubicBezTo>
                      <a:pt x="921" y="3"/>
                      <a:pt x="954" y="0"/>
                      <a:pt x="984" y="7"/>
                    </a:cubicBezTo>
                    <a:lnTo>
                      <a:pt x="984" y="7"/>
                    </a:lnTo>
                    <a:cubicBezTo>
                      <a:pt x="1013" y="15"/>
                      <a:pt x="1040" y="33"/>
                      <a:pt x="1056" y="61"/>
                    </a:cubicBezTo>
                    <a:lnTo>
                      <a:pt x="1201" y="300"/>
                    </a:lnTo>
                    <a:lnTo>
                      <a:pt x="1345" y="539"/>
                    </a:lnTo>
                    <a:lnTo>
                      <a:pt x="1345" y="539"/>
                    </a:lnTo>
                    <a:cubicBezTo>
                      <a:pt x="1362" y="568"/>
                      <a:pt x="1366" y="600"/>
                      <a:pt x="1359" y="629"/>
                    </a:cubicBezTo>
                    <a:lnTo>
                      <a:pt x="1359" y="629"/>
                    </a:lnTo>
                    <a:cubicBezTo>
                      <a:pt x="1351" y="658"/>
                      <a:pt x="1333" y="685"/>
                      <a:pt x="1305" y="70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6AB34909-C135-4EB1-9F30-CEE184259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7295" y="6529941"/>
                <a:ext cx="625161" cy="548286"/>
              </a:xfrm>
              <a:custGeom>
                <a:avLst/>
                <a:gdLst>
                  <a:gd name="connsiteX0" fmla="*/ 611417 w 625161"/>
                  <a:gd name="connsiteY0" fmla="*/ 263869 h 548286"/>
                  <a:gd name="connsiteX1" fmla="*/ 623722 w 625161"/>
                  <a:gd name="connsiteY1" fmla="*/ 267369 h 548286"/>
                  <a:gd name="connsiteX2" fmla="*/ 620206 w 625161"/>
                  <a:gd name="connsiteY2" fmla="*/ 279621 h 548286"/>
                  <a:gd name="connsiteX3" fmla="*/ 172825 w 625161"/>
                  <a:gd name="connsiteY3" fmla="*/ 546536 h 548286"/>
                  <a:gd name="connsiteX4" fmla="*/ 168430 w 625161"/>
                  <a:gd name="connsiteY4" fmla="*/ 548286 h 548286"/>
                  <a:gd name="connsiteX5" fmla="*/ 160520 w 625161"/>
                  <a:gd name="connsiteY5" fmla="*/ 544786 h 548286"/>
                  <a:gd name="connsiteX6" fmla="*/ 164036 w 625161"/>
                  <a:gd name="connsiteY6" fmla="*/ 531659 h 548286"/>
                  <a:gd name="connsiteX7" fmla="*/ 533837 w 625161"/>
                  <a:gd name="connsiteY7" fmla="*/ 132886 h 548286"/>
                  <a:gd name="connsiteX8" fmla="*/ 546142 w 625161"/>
                  <a:gd name="connsiteY8" fmla="*/ 135538 h 548286"/>
                  <a:gd name="connsiteX9" fmla="*/ 542626 w 625161"/>
                  <a:gd name="connsiteY9" fmla="*/ 147918 h 548286"/>
                  <a:gd name="connsiteX10" fmla="*/ 95245 w 625161"/>
                  <a:gd name="connsiteY10" fmla="*/ 418501 h 548286"/>
                  <a:gd name="connsiteX11" fmla="*/ 90850 w 625161"/>
                  <a:gd name="connsiteY11" fmla="*/ 420270 h 548286"/>
                  <a:gd name="connsiteX12" fmla="*/ 82940 w 625161"/>
                  <a:gd name="connsiteY12" fmla="*/ 415849 h 548286"/>
                  <a:gd name="connsiteX13" fmla="*/ 85577 w 625161"/>
                  <a:gd name="connsiteY13" fmla="*/ 403469 h 548286"/>
                  <a:gd name="connsiteX14" fmla="*/ 459080 w 625161"/>
                  <a:gd name="connsiteY14" fmla="*/ 222 h 548286"/>
                  <a:gd name="connsiteX15" fmla="*/ 463804 w 625161"/>
                  <a:gd name="connsiteY15" fmla="*/ 4520 h 548286"/>
                  <a:gd name="connsiteX16" fmla="*/ 461167 w 625161"/>
                  <a:gd name="connsiteY16" fmla="*/ 16862 h 548286"/>
                  <a:gd name="connsiteX17" fmla="*/ 13788 w 625161"/>
                  <a:gd name="connsiteY17" fmla="*/ 287507 h 548286"/>
                  <a:gd name="connsiteX18" fmla="*/ 8514 w 625161"/>
                  <a:gd name="connsiteY18" fmla="*/ 288389 h 548286"/>
                  <a:gd name="connsiteX19" fmla="*/ 1483 w 625161"/>
                  <a:gd name="connsiteY19" fmla="*/ 283981 h 548286"/>
                  <a:gd name="connsiteX20" fmla="*/ 4120 w 625161"/>
                  <a:gd name="connsiteY20" fmla="*/ 271639 h 548286"/>
                  <a:gd name="connsiteX21" fmla="*/ 452378 w 625161"/>
                  <a:gd name="connsiteY21" fmla="*/ 1875 h 548286"/>
                  <a:gd name="connsiteX22" fmla="*/ 459080 w 625161"/>
                  <a:gd name="connsiteY22" fmla="*/ 222 h 54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25161" h="548286">
                    <a:moveTo>
                      <a:pt x="611417" y="263869"/>
                    </a:moveTo>
                    <a:cubicBezTo>
                      <a:pt x="615812" y="262118"/>
                      <a:pt x="621085" y="262993"/>
                      <a:pt x="623722" y="267369"/>
                    </a:cubicBezTo>
                    <a:cubicBezTo>
                      <a:pt x="626359" y="270870"/>
                      <a:pt x="625480" y="276995"/>
                      <a:pt x="620206" y="279621"/>
                    </a:cubicBezTo>
                    <a:lnTo>
                      <a:pt x="172825" y="546536"/>
                    </a:lnTo>
                    <a:cubicBezTo>
                      <a:pt x="171067" y="548286"/>
                      <a:pt x="169309" y="548286"/>
                      <a:pt x="168430" y="548286"/>
                    </a:cubicBezTo>
                    <a:cubicBezTo>
                      <a:pt x="164915" y="548286"/>
                      <a:pt x="162278" y="546536"/>
                      <a:pt x="160520" y="544786"/>
                    </a:cubicBezTo>
                    <a:cubicBezTo>
                      <a:pt x="157883" y="540410"/>
                      <a:pt x="158762" y="535159"/>
                      <a:pt x="164036" y="531659"/>
                    </a:cubicBezTo>
                    <a:close/>
                    <a:moveTo>
                      <a:pt x="533837" y="132886"/>
                    </a:moveTo>
                    <a:cubicBezTo>
                      <a:pt x="538232" y="130233"/>
                      <a:pt x="543505" y="132001"/>
                      <a:pt x="546142" y="135538"/>
                    </a:cubicBezTo>
                    <a:cubicBezTo>
                      <a:pt x="548779" y="139960"/>
                      <a:pt x="547021" y="145265"/>
                      <a:pt x="542626" y="147918"/>
                    </a:cubicBezTo>
                    <a:lnTo>
                      <a:pt x="95245" y="418501"/>
                    </a:lnTo>
                    <a:cubicBezTo>
                      <a:pt x="93487" y="419386"/>
                      <a:pt x="91729" y="420270"/>
                      <a:pt x="90850" y="420270"/>
                    </a:cubicBezTo>
                    <a:cubicBezTo>
                      <a:pt x="87335" y="420270"/>
                      <a:pt x="84698" y="418501"/>
                      <a:pt x="82940" y="415849"/>
                    </a:cubicBezTo>
                    <a:cubicBezTo>
                      <a:pt x="80303" y="411427"/>
                      <a:pt x="81182" y="406122"/>
                      <a:pt x="85577" y="403469"/>
                    </a:cubicBezTo>
                    <a:close/>
                    <a:moveTo>
                      <a:pt x="459080" y="222"/>
                    </a:moveTo>
                    <a:cubicBezTo>
                      <a:pt x="461167" y="773"/>
                      <a:pt x="462925" y="2316"/>
                      <a:pt x="463804" y="4520"/>
                    </a:cubicBezTo>
                    <a:cubicBezTo>
                      <a:pt x="467320" y="8046"/>
                      <a:pt x="465562" y="14217"/>
                      <a:pt x="461167" y="16862"/>
                    </a:cubicBezTo>
                    <a:lnTo>
                      <a:pt x="13788" y="287507"/>
                    </a:lnTo>
                    <a:cubicBezTo>
                      <a:pt x="12030" y="288389"/>
                      <a:pt x="10272" y="288389"/>
                      <a:pt x="8514" y="288389"/>
                    </a:cubicBezTo>
                    <a:cubicBezTo>
                      <a:pt x="5878" y="288389"/>
                      <a:pt x="2362" y="287507"/>
                      <a:pt x="1483" y="283981"/>
                    </a:cubicBezTo>
                    <a:cubicBezTo>
                      <a:pt x="-1154" y="280454"/>
                      <a:pt x="-275" y="275165"/>
                      <a:pt x="4120" y="271639"/>
                    </a:cubicBezTo>
                    <a:lnTo>
                      <a:pt x="452378" y="1875"/>
                    </a:lnTo>
                    <a:cubicBezTo>
                      <a:pt x="454576" y="112"/>
                      <a:pt x="456993" y="-329"/>
                      <a:pt x="459080" y="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127">
                <a:extLst>
                  <a:ext uri="{FF2B5EF4-FFF2-40B4-BE49-F238E27FC236}">
                    <a16:creationId xmlns:a16="http://schemas.microsoft.com/office/drawing/2014/main" id="{64314137-F7A6-4561-85CD-3E5F01F3E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3721" y="5736983"/>
                <a:ext cx="667181" cy="667181"/>
              </a:xfrm>
              <a:custGeom>
                <a:avLst/>
                <a:gdLst>
                  <a:gd name="T0" fmla="*/ 664 w 759"/>
                  <a:gd name="T1" fmla="*/ 207 h 759"/>
                  <a:gd name="T2" fmla="*/ 664 w 759"/>
                  <a:gd name="T3" fmla="*/ 207 h 759"/>
                  <a:gd name="T4" fmla="*/ 551 w 759"/>
                  <a:gd name="T5" fmla="*/ 663 h 759"/>
                  <a:gd name="T6" fmla="*/ 551 w 759"/>
                  <a:gd name="T7" fmla="*/ 663 h 759"/>
                  <a:gd name="T8" fmla="*/ 96 w 759"/>
                  <a:gd name="T9" fmla="*/ 550 h 759"/>
                  <a:gd name="T10" fmla="*/ 96 w 759"/>
                  <a:gd name="T11" fmla="*/ 550 h 759"/>
                  <a:gd name="T12" fmla="*/ 208 w 759"/>
                  <a:gd name="T13" fmla="*/ 95 h 759"/>
                  <a:gd name="T14" fmla="*/ 208 w 759"/>
                  <a:gd name="T15" fmla="*/ 95 h 759"/>
                  <a:gd name="T16" fmla="*/ 664 w 759"/>
                  <a:gd name="T17" fmla="*/ 207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9" h="759">
                    <a:moveTo>
                      <a:pt x="664" y="207"/>
                    </a:moveTo>
                    <a:lnTo>
                      <a:pt x="664" y="207"/>
                    </a:lnTo>
                    <a:cubicBezTo>
                      <a:pt x="758" y="365"/>
                      <a:pt x="708" y="568"/>
                      <a:pt x="551" y="663"/>
                    </a:cubicBezTo>
                    <a:lnTo>
                      <a:pt x="551" y="663"/>
                    </a:lnTo>
                    <a:cubicBezTo>
                      <a:pt x="393" y="758"/>
                      <a:pt x="190" y="707"/>
                      <a:pt x="96" y="550"/>
                    </a:cubicBezTo>
                    <a:lnTo>
                      <a:pt x="96" y="550"/>
                    </a:lnTo>
                    <a:cubicBezTo>
                      <a:pt x="0" y="393"/>
                      <a:pt x="51" y="189"/>
                      <a:pt x="208" y="95"/>
                    </a:cubicBezTo>
                    <a:lnTo>
                      <a:pt x="208" y="95"/>
                    </a:lnTo>
                    <a:cubicBezTo>
                      <a:pt x="365" y="0"/>
                      <a:pt x="569" y="50"/>
                      <a:pt x="664" y="20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128">
                <a:extLst>
                  <a:ext uri="{FF2B5EF4-FFF2-40B4-BE49-F238E27FC236}">
                    <a16:creationId xmlns:a16="http://schemas.microsoft.com/office/drawing/2014/main" id="{528DE8F7-49E1-43E3-8924-046CED4A1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2083" y="5760257"/>
                <a:ext cx="655545" cy="612876"/>
              </a:xfrm>
              <a:custGeom>
                <a:avLst/>
                <a:gdLst>
                  <a:gd name="T0" fmla="*/ 390 w 745"/>
                  <a:gd name="T1" fmla="*/ 32 h 697"/>
                  <a:gd name="T2" fmla="*/ 390 w 745"/>
                  <a:gd name="T3" fmla="*/ 32 h 697"/>
                  <a:gd name="T4" fmla="*/ 224 w 745"/>
                  <a:gd name="T5" fmla="*/ 78 h 697"/>
                  <a:gd name="T6" fmla="*/ 224 w 745"/>
                  <a:gd name="T7" fmla="*/ 78 h 697"/>
                  <a:gd name="T8" fmla="*/ 115 w 745"/>
                  <a:gd name="T9" fmla="*/ 520 h 697"/>
                  <a:gd name="T10" fmla="*/ 115 w 745"/>
                  <a:gd name="T11" fmla="*/ 520 h 697"/>
                  <a:gd name="T12" fmla="*/ 313 w 745"/>
                  <a:gd name="T13" fmla="*/ 666 h 697"/>
                  <a:gd name="T14" fmla="*/ 313 w 745"/>
                  <a:gd name="T15" fmla="*/ 666 h 697"/>
                  <a:gd name="T16" fmla="*/ 556 w 745"/>
                  <a:gd name="T17" fmla="*/ 629 h 697"/>
                  <a:gd name="T18" fmla="*/ 556 w 745"/>
                  <a:gd name="T19" fmla="*/ 629 h 697"/>
                  <a:gd name="T20" fmla="*/ 702 w 745"/>
                  <a:gd name="T21" fmla="*/ 432 h 697"/>
                  <a:gd name="T22" fmla="*/ 702 w 745"/>
                  <a:gd name="T23" fmla="*/ 432 h 697"/>
                  <a:gd name="T24" fmla="*/ 666 w 745"/>
                  <a:gd name="T25" fmla="*/ 187 h 697"/>
                  <a:gd name="T26" fmla="*/ 666 w 745"/>
                  <a:gd name="T27" fmla="*/ 187 h 697"/>
                  <a:gd name="T28" fmla="*/ 468 w 745"/>
                  <a:gd name="T29" fmla="*/ 42 h 697"/>
                  <a:gd name="T30" fmla="*/ 468 w 745"/>
                  <a:gd name="T31" fmla="*/ 42 h 697"/>
                  <a:gd name="T32" fmla="*/ 390 w 745"/>
                  <a:gd name="T33" fmla="*/ 32 h 697"/>
                  <a:gd name="T34" fmla="*/ 391 w 745"/>
                  <a:gd name="T35" fmla="*/ 696 h 697"/>
                  <a:gd name="T36" fmla="*/ 391 w 745"/>
                  <a:gd name="T37" fmla="*/ 696 h 697"/>
                  <a:gd name="T38" fmla="*/ 308 w 745"/>
                  <a:gd name="T39" fmla="*/ 685 h 697"/>
                  <a:gd name="T40" fmla="*/ 308 w 745"/>
                  <a:gd name="T41" fmla="*/ 685 h 697"/>
                  <a:gd name="T42" fmla="*/ 98 w 745"/>
                  <a:gd name="T43" fmla="*/ 530 h 697"/>
                  <a:gd name="T44" fmla="*/ 98 w 745"/>
                  <a:gd name="T45" fmla="*/ 530 h 697"/>
                  <a:gd name="T46" fmla="*/ 214 w 745"/>
                  <a:gd name="T47" fmla="*/ 61 h 697"/>
                  <a:gd name="T48" fmla="*/ 214 w 745"/>
                  <a:gd name="T49" fmla="*/ 61 h 697"/>
                  <a:gd name="T50" fmla="*/ 473 w 745"/>
                  <a:gd name="T51" fmla="*/ 22 h 697"/>
                  <a:gd name="T52" fmla="*/ 473 w 745"/>
                  <a:gd name="T53" fmla="*/ 22 h 697"/>
                  <a:gd name="T54" fmla="*/ 684 w 745"/>
                  <a:gd name="T55" fmla="*/ 177 h 697"/>
                  <a:gd name="T56" fmla="*/ 684 w 745"/>
                  <a:gd name="T57" fmla="*/ 177 h 697"/>
                  <a:gd name="T58" fmla="*/ 722 w 745"/>
                  <a:gd name="T59" fmla="*/ 436 h 697"/>
                  <a:gd name="T60" fmla="*/ 722 w 745"/>
                  <a:gd name="T61" fmla="*/ 436 h 697"/>
                  <a:gd name="T62" fmla="*/ 567 w 745"/>
                  <a:gd name="T63" fmla="*/ 647 h 697"/>
                  <a:gd name="T64" fmla="*/ 567 w 745"/>
                  <a:gd name="T65" fmla="*/ 647 h 697"/>
                  <a:gd name="T66" fmla="*/ 391 w 745"/>
                  <a:gd name="T67" fmla="*/ 696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5" h="697">
                    <a:moveTo>
                      <a:pt x="390" y="32"/>
                    </a:moveTo>
                    <a:lnTo>
                      <a:pt x="390" y="32"/>
                    </a:lnTo>
                    <a:cubicBezTo>
                      <a:pt x="332" y="32"/>
                      <a:pt x="276" y="48"/>
                      <a:pt x="224" y="78"/>
                    </a:cubicBezTo>
                    <a:lnTo>
                      <a:pt x="224" y="78"/>
                    </a:lnTo>
                    <a:cubicBezTo>
                      <a:pt x="73" y="170"/>
                      <a:pt x="23" y="367"/>
                      <a:pt x="115" y="520"/>
                    </a:cubicBezTo>
                    <a:lnTo>
                      <a:pt x="115" y="520"/>
                    </a:lnTo>
                    <a:cubicBezTo>
                      <a:pt x="159" y="594"/>
                      <a:pt x="230" y="646"/>
                      <a:pt x="313" y="666"/>
                    </a:cubicBezTo>
                    <a:lnTo>
                      <a:pt x="313" y="666"/>
                    </a:lnTo>
                    <a:cubicBezTo>
                      <a:pt x="397" y="687"/>
                      <a:pt x="483" y="674"/>
                      <a:pt x="556" y="629"/>
                    </a:cubicBezTo>
                    <a:lnTo>
                      <a:pt x="556" y="629"/>
                    </a:lnTo>
                    <a:cubicBezTo>
                      <a:pt x="630" y="585"/>
                      <a:pt x="682" y="515"/>
                      <a:pt x="702" y="432"/>
                    </a:cubicBezTo>
                    <a:lnTo>
                      <a:pt x="702" y="432"/>
                    </a:lnTo>
                    <a:cubicBezTo>
                      <a:pt x="723" y="347"/>
                      <a:pt x="710" y="261"/>
                      <a:pt x="666" y="187"/>
                    </a:cubicBezTo>
                    <a:lnTo>
                      <a:pt x="666" y="187"/>
                    </a:lnTo>
                    <a:cubicBezTo>
                      <a:pt x="622" y="115"/>
                      <a:pt x="551" y="63"/>
                      <a:pt x="468" y="42"/>
                    </a:cubicBezTo>
                    <a:lnTo>
                      <a:pt x="468" y="42"/>
                    </a:lnTo>
                    <a:cubicBezTo>
                      <a:pt x="442" y="35"/>
                      <a:pt x="416" y="32"/>
                      <a:pt x="390" y="32"/>
                    </a:cubicBezTo>
                    <a:close/>
                    <a:moveTo>
                      <a:pt x="391" y="696"/>
                    </a:moveTo>
                    <a:lnTo>
                      <a:pt x="391" y="696"/>
                    </a:lnTo>
                    <a:cubicBezTo>
                      <a:pt x="364" y="696"/>
                      <a:pt x="335" y="692"/>
                      <a:pt x="308" y="685"/>
                    </a:cubicBezTo>
                    <a:lnTo>
                      <a:pt x="308" y="685"/>
                    </a:lnTo>
                    <a:cubicBezTo>
                      <a:pt x="219" y="664"/>
                      <a:pt x="145" y="608"/>
                      <a:pt x="98" y="530"/>
                    </a:cubicBezTo>
                    <a:lnTo>
                      <a:pt x="98" y="530"/>
                    </a:lnTo>
                    <a:cubicBezTo>
                      <a:pt x="0" y="368"/>
                      <a:pt x="52" y="158"/>
                      <a:pt x="214" y="61"/>
                    </a:cubicBezTo>
                    <a:lnTo>
                      <a:pt x="214" y="61"/>
                    </a:lnTo>
                    <a:cubicBezTo>
                      <a:pt x="292" y="14"/>
                      <a:pt x="384" y="0"/>
                      <a:pt x="473" y="22"/>
                    </a:cubicBezTo>
                    <a:lnTo>
                      <a:pt x="473" y="22"/>
                    </a:lnTo>
                    <a:cubicBezTo>
                      <a:pt x="561" y="43"/>
                      <a:pt x="637" y="99"/>
                      <a:pt x="684" y="177"/>
                    </a:cubicBezTo>
                    <a:lnTo>
                      <a:pt x="684" y="177"/>
                    </a:lnTo>
                    <a:cubicBezTo>
                      <a:pt x="730" y="256"/>
                      <a:pt x="744" y="347"/>
                      <a:pt x="722" y="436"/>
                    </a:cubicBezTo>
                    <a:lnTo>
                      <a:pt x="722" y="436"/>
                    </a:lnTo>
                    <a:cubicBezTo>
                      <a:pt x="701" y="525"/>
                      <a:pt x="646" y="599"/>
                      <a:pt x="567" y="647"/>
                    </a:cubicBezTo>
                    <a:lnTo>
                      <a:pt x="567" y="647"/>
                    </a:lnTo>
                    <a:cubicBezTo>
                      <a:pt x="513" y="679"/>
                      <a:pt x="452" y="696"/>
                      <a:pt x="391" y="6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129">
                <a:extLst>
                  <a:ext uri="{FF2B5EF4-FFF2-40B4-BE49-F238E27FC236}">
                    <a16:creationId xmlns:a16="http://schemas.microsoft.com/office/drawing/2014/main" id="{3E9A5DF4-6BBC-4451-8D5A-5BD1E4602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3184" y="5919293"/>
                <a:ext cx="259889" cy="302559"/>
              </a:xfrm>
              <a:custGeom>
                <a:avLst/>
                <a:gdLst>
                  <a:gd name="T0" fmla="*/ 12 w 295"/>
                  <a:gd name="T1" fmla="*/ 149 h 344"/>
                  <a:gd name="T2" fmla="*/ 12 w 295"/>
                  <a:gd name="T3" fmla="*/ 149 h 344"/>
                  <a:gd name="T4" fmla="*/ 57 w 295"/>
                  <a:gd name="T5" fmla="*/ 33 h 344"/>
                  <a:gd name="T6" fmla="*/ 57 w 295"/>
                  <a:gd name="T7" fmla="*/ 33 h 344"/>
                  <a:gd name="T8" fmla="*/ 178 w 295"/>
                  <a:gd name="T9" fmla="*/ 53 h 344"/>
                  <a:gd name="T10" fmla="*/ 178 w 295"/>
                  <a:gd name="T11" fmla="*/ 53 h 344"/>
                  <a:gd name="T12" fmla="*/ 167 w 295"/>
                  <a:gd name="T13" fmla="*/ 135 h 344"/>
                  <a:gd name="T14" fmla="*/ 167 w 295"/>
                  <a:gd name="T15" fmla="*/ 136 h 344"/>
                  <a:gd name="T16" fmla="*/ 167 w 295"/>
                  <a:gd name="T17" fmla="*/ 136 h 344"/>
                  <a:gd name="T18" fmla="*/ 265 w 295"/>
                  <a:gd name="T19" fmla="*/ 170 h 344"/>
                  <a:gd name="T20" fmla="*/ 265 w 295"/>
                  <a:gd name="T21" fmla="*/ 170 h 344"/>
                  <a:gd name="T22" fmla="*/ 223 w 295"/>
                  <a:gd name="T23" fmla="*/ 306 h 344"/>
                  <a:gd name="T24" fmla="*/ 223 w 295"/>
                  <a:gd name="T25" fmla="*/ 306 h 344"/>
                  <a:gd name="T26" fmla="*/ 88 w 295"/>
                  <a:gd name="T27" fmla="*/ 292 h 344"/>
                  <a:gd name="T28" fmla="*/ 104 w 295"/>
                  <a:gd name="T29" fmla="*/ 282 h 344"/>
                  <a:gd name="T30" fmla="*/ 104 w 295"/>
                  <a:gd name="T31" fmla="*/ 282 h 344"/>
                  <a:gd name="T32" fmla="*/ 214 w 295"/>
                  <a:gd name="T33" fmla="*/ 291 h 344"/>
                  <a:gd name="T34" fmla="*/ 214 w 295"/>
                  <a:gd name="T35" fmla="*/ 291 h 344"/>
                  <a:gd name="T36" fmla="*/ 248 w 295"/>
                  <a:gd name="T37" fmla="*/ 181 h 344"/>
                  <a:gd name="T38" fmla="*/ 248 w 295"/>
                  <a:gd name="T39" fmla="*/ 181 h 344"/>
                  <a:gd name="T40" fmla="*/ 137 w 295"/>
                  <a:gd name="T41" fmla="*/ 166 h 344"/>
                  <a:gd name="T42" fmla="*/ 117 w 295"/>
                  <a:gd name="T43" fmla="*/ 177 h 344"/>
                  <a:gd name="T44" fmla="*/ 108 w 295"/>
                  <a:gd name="T45" fmla="*/ 162 h 344"/>
                  <a:gd name="T46" fmla="*/ 126 w 295"/>
                  <a:gd name="T47" fmla="*/ 152 h 344"/>
                  <a:gd name="T48" fmla="*/ 126 w 295"/>
                  <a:gd name="T49" fmla="*/ 152 h 344"/>
                  <a:gd name="T50" fmla="*/ 160 w 295"/>
                  <a:gd name="T51" fmla="*/ 63 h 344"/>
                  <a:gd name="T52" fmla="*/ 160 w 295"/>
                  <a:gd name="T53" fmla="*/ 63 h 344"/>
                  <a:gd name="T54" fmla="*/ 66 w 295"/>
                  <a:gd name="T55" fmla="*/ 48 h 344"/>
                  <a:gd name="T56" fmla="*/ 66 w 295"/>
                  <a:gd name="T57" fmla="*/ 48 h 344"/>
                  <a:gd name="T58" fmla="*/ 28 w 295"/>
                  <a:gd name="T59" fmla="*/ 139 h 344"/>
                  <a:gd name="T60" fmla="*/ 12 w 295"/>
                  <a:gd name="T61" fmla="*/ 149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5" h="344">
                    <a:moveTo>
                      <a:pt x="12" y="149"/>
                    </a:moveTo>
                    <a:lnTo>
                      <a:pt x="12" y="149"/>
                    </a:lnTo>
                    <a:cubicBezTo>
                      <a:pt x="0" y="114"/>
                      <a:pt x="3" y="66"/>
                      <a:pt x="57" y="33"/>
                    </a:cubicBezTo>
                    <a:lnTo>
                      <a:pt x="57" y="33"/>
                    </a:lnTo>
                    <a:cubicBezTo>
                      <a:pt x="113" y="0"/>
                      <a:pt x="157" y="19"/>
                      <a:pt x="178" y="53"/>
                    </a:cubicBezTo>
                    <a:lnTo>
                      <a:pt x="178" y="53"/>
                    </a:lnTo>
                    <a:cubicBezTo>
                      <a:pt x="199" y="86"/>
                      <a:pt x="185" y="117"/>
                      <a:pt x="167" y="135"/>
                    </a:cubicBezTo>
                    <a:lnTo>
                      <a:pt x="167" y="136"/>
                    </a:lnTo>
                    <a:lnTo>
                      <a:pt x="167" y="136"/>
                    </a:lnTo>
                    <a:cubicBezTo>
                      <a:pt x="199" y="125"/>
                      <a:pt x="241" y="130"/>
                      <a:pt x="265" y="170"/>
                    </a:cubicBezTo>
                    <a:lnTo>
                      <a:pt x="265" y="170"/>
                    </a:lnTo>
                    <a:cubicBezTo>
                      <a:pt x="294" y="217"/>
                      <a:pt x="280" y="271"/>
                      <a:pt x="223" y="306"/>
                    </a:cubicBezTo>
                    <a:lnTo>
                      <a:pt x="223" y="306"/>
                    </a:lnTo>
                    <a:cubicBezTo>
                      <a:pt x="161" y="343"/>
                      <a:pt x="115" y="321"/>
                      <a:pt x="88" y="292"/>
                    </a:cubicBezTo>
                    <a:lnTo>
                      <a:pt x="104" y="282"/>
                    </a:lnTo>
                    <a:lnTo>
                      <a:pt x="104" y="282"/>
                    </a:lnTo>
                    <a:cubicBezTo>
                      <a:pt x="131" y="308"/>
                      <a:pt x="172" y="316"/>
                      <a:pt x="214" y="291"/>
                    </a:cubicBezTo>
                    <a:lnTo>
                      <a:pt x="214" y="291"/>
                    </a:lnTo>
                    <a:cubicBezTo>
                      <a:pt x="257" y="265"/>
                      <a:pt x="273" y="223"/>
                      <a:pt x="248" y="181"/>
                    </a:cubicBezTo>
                    <a:lnTo>
                      <a:pt x="248" y="181"/>
                    </a:lnTo>
                    <a:cubicBezTo>
                      <a:pt x="226" y="144"/>
                      <a:pt x="185" y="137"/>
                      <a:pt x="137" y="166"/>
                    </a:cubicBezTo>
                    <a:lnTo>
                      <a:pt x="117" y="177"/>
                    </a:lnTo>
                    <a:lnTo>
                      <a:pt x="108" y="162"/>
                    </a:lnTo>
                    <a:lnTo>
                      <a:pt x="126" y="152"/>
                    </a:lnTo>
                    <a:lnTo>
                      <a:pt x="126" y="152"/>
                    </a:lnTo>
                    <a:cubicBezTo>
                      <a:pt x="174" y="122"/>
                      <a:pt x="178" y="92"/>
                      <a:pt x="160" y="63"/>
                    </a:cubicBezTo>
                    <a:lnTo>
                      <a:pt x="160" y="63"/>
                    </a:lnTo>
                    <a:cubicBezTo>
                      <a:pt x="144" y="35"/>
                      <a:pt x="108" y="23"/>
                      <a:pt x="66" y="48"/>
                    </a:cubicBezTo>
                    <a:lnTo>
                      <a:pt x="66" y="48"/>
                    </a:lnTo>
                    <a:cubicBezTo>
                      <a:pt x="25" y="73"/>
                      <a:pt x="19" y="106"/>
                      <a:pt x="28" y="139"/>
                    </a:cubicBezTo>
                    <a:lnTo>
                      <a:pt x="12" y="1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130">
                <a:extLst>
                  <a:ext uri="{FF2B5EF4-FFF2-40B4-BE49-F238E27FC236}">
                    <a16:creationId xmlns:a16="http://schemas.microsoft.com/office/drawing/2014/main" id="{5AC45961-B98D-496E-84F9-9993E11A4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5110" y="7591126"/>
                <a:ext cx="368500" cy="384016"/>
              </a:xfrm>
              <a:custGeom>
                <a:avLst/>
                <a:gdLst>
                  <a:gd name="T0" fmla="*/ 193 w 420"/>
                  <a:gd name="T1" fmla="*/ 437 h 438"/>
                  <a:gd name="T2" fmla="*/ 193 w 420"/>
                  <a:gd name="T3" fmla="*/ 437 h 438"/>
                  <a:gd name="T4" fmla="*/ 193 w 420"/>
                  <a:gd name="T5" fmla="*/ 404 h 438"/>
                  <a:gd name="T6" fmla="*/ 193 w 420"/>
                  <a:gd name="T7" fmla="*/ 404 h 438"/>
                  <a:gd name="T8" fmla="*/ 185 w 420"/>
                  <a:gd name="T9" fmla="*/ 390 h 438"/>
                  <a:gd name="T10" fmla="*/ 42 w 420"/>
                  <a:gd name="T11" fmla="*/ 213 h 438"/>
                  <a:gd name="T12" fmla="*/ 42 w 420"/>
                  <a:gd name="T13" fmla="*/ 213 h 438"/>
                  <a:gd name="T14" fmla="*/ 60 w 420"/>
                  <a:gd name="T15" fmla="*/ 42 h 438"/>
                  <a:gd name="T16" fmla="*/ 60 w 420"/>
                  <a:gd name="T17" fmla="*/ 42 h 438"/>
                  <a:gd name="T18" fmla="*/ 231 w 420"/>
                  <a:gd name="T19" fmla="*/ 60 h 438"/>
                  <a:gd name="T20" fmla="*/ 373 w 420"/>
                  <a:gd name="T21" fmla="*/ 236 h 438"/>
                  <a:gd name="T22" fmla="*/ 373 w 420"/>
                  <a:gd name="T23" fmla="*/ 236 h 438"/>
                  <a:gd name="T24" fmla="*/ 402 w 420"/>
                  <a:gd name="T25" fmla="*/ 278 h 438"/>
                  <a:gd name="T26" fmla="*/ 402 w 420"/>
                  <a:gd name="T27" fmla="*/ 278 h 438"/>
                  <a:gd name="T28" fmla="*/ 419 w 420"/>
                  <a:gd name="T29" fmla="*/ 315 h 438"/>
                  <a:gd name="T30" fmla="*/ 193 w 420"/>
                  <a:gd name="T31" fmla="*/ 437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0" h="438">
                    <a:moveTo>
                      <a:pt x="193" y="437"/>
                    </a:moveTo>
                    <a:lnTo>
                      <a:pt x="193" y="437"/>
                    </a:lnTo>
                    <a:cubicBezTo>
                      <a:pt x="198" y="412"/>
                      <a:pt x="193" y="404"/>
                      <a:pt x="193" y="404"/>
                    </a:cubicBezTo>
                    <a:lnTo>
                      <a:pt x="193" y="404"/>
                    </a:lnTo>
                    <a:cubicBezTo>
                      <a:pt x="191" y="399"/>
                      <a:pt x="188" y="394"/>
                      <a:pt x="185" y="390"/>
                    </a:cubicBezTo>
                    <a:lnTo>
                      <a:pt x="42" y="213"/>
                    </a:lnTo>
                    <a:lnTo>
                      <a:pt x="42" y="213"/>
                    </a:lnTo>
                    <a:cubicBezTo>
                      <a:pt x="0" y="161"/>
                      <a:pt x="8" y="83"/>
                      <a:pt x="60" y="42"/>
                    </a:cubicBezTo>
                    <a:lnTo>
                      <a:pt x="60" y="42"/>
                    </a:lnTo>
                    <a:cubicBezTo>
                      <a:pt x="113" y="0"/>
                      <a:pt x="189" y="7"/>
                      <a:pt x="231" y="60"/>
                    </a:cubicBezTo>
                    <a:lnTo>
                      <a:pt x="373" y="236"/>
                    </a:lnTo>
                    <a:lnTo>
                      <a:pt x="373" y="236"/>
                    </a:lnTo>
                    <a:cubicBezTo>
                      <a:pt x="385" y="249"/>
                      <a:pt x="394" y="263"/>
                      <a:pt x="402" y="278"/>
                    </a:cubicBezTo>
                    <a:lnTo>
                      <a:pt x="402" y="278"/>
                    </a:lnTo>
                    <a:cubicBezTo>
                      <a:pt x="402" y="278"/>
                      <a:pt x="415" y="304"/>
                      <a:pt x="419" y="315"/>
                    </a:cubicBezTo>
                    <a:lnTo>
                      <a:pt x="193" y="43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131">
                <a:extLst>
                  <a:ext uri="{FF2B5EF4-FFF2-40B4-BE49-F238E27FC236}">
                    <a16:creationId xmlns:a16="http://schemas.microsoft.com/office/drawing/2014/main" id="{95C92B7D-6217-473F-BA3F-DE0FA99C2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5110" y="7591126"/>
                <a:ext cx="376258" cy="387896"/>
              </a:xfrm>
              <a:custGeom>
                <a:avLst/>
                <a:gdLst>
                  <a:gd name="T0" fmla="*/ 202 w 428"/>
                  <a:gd name="T1" fmla="*/ 438 h 439"/>
                  <a:gd name="T2" fmla="*/ 182 w 428"/>
                  <a:gd name="T3" fmla="*/ 434 h 439"/>
                  <a:gd name="T4" fmla="*/ 182 w 428"/>
                  <a:gd name="T5" fmla="*/ 434 h 439"/>
                  <a:gd name="T6" fmla="*/ 182 w 428"/>
                  <a:gd name="T7" fmla="*/ 408 h 439"/>
                  <a:gd name="T8" fmla="*/ 181 w 428"/>
                  <a:gd name="T9" fmla="*/ 406 h 439"/>
                  <a:gd name="T10" fmla="*/ 181 w 428"/>
                  <a:gd name="T11" fmla="*/ 406 h 439"/>
                  <a:gd name="T12" fmla="*/ 174 w 428"/>
                  <a:gd name="T13" fmla="*/ 394 h 439"/>
                  <a:gd name="T14" fmla="*/ 32 w 428"/>
                  <a:gd name="T15" fmla="*/ 219 h 439"/>
                  <a:gd name="T16" fmla="*/ 32 w 428"/>
                  <a:gd name="T17" fmla="*/ 219 h 439"/>
                  <a:gd name="T18" fmla="*/ 3 w 428"/>
                  <a:gd name="T19" fmla="*/ 122 h 439"/>
                  <a:gd name="T20" fmla="*/ 3 w 428"/>
                  <a:gd name="T21" fmla="*/ 122 h 439"/>
                  <a:gd name="T22" fmla="*/ 52 w 428"/>
                  <a:gd name="T23" fmla="*/ 33 h 439"/>
                  <a:gd name="T24" fmla="*/ 52 w 428"/>
                  <a:gd name="T25" fmla="*/ 33 h 439"/>
                  <a:gd name="T26" fmla="*/ 149 w 428"/>
                  <a:gd name="T27" fmla="*/ 5 h 439"/>
                  <a:gd name="T28" fmla="*/ 149 w 428"/>
                  <a:gd name="T29" fmla="*/ 5 h 439"/>
                  <a:gd name="T30" fmla="*/ 237 w 428"/>
                  <a:gd name="T31" fmla="*/ 52 h 439"/>
                  <a:gd name="T32" fmla="*/ 379 w 428"/>
                  <a:gd name="T33" fmla="*/ 229 h 439"/>
                  <a:gd name="T34" fmla="*/ 379 w 428"/>
                  <a:gd name="T35" fmla="*/ 229 h 439"/>
                  <a:gd name="T36" fmla="*/ 409 w 428"/>
                  <a:gd name="T37" fmla="*/ 272 h 439"/>
                  <a:gd name="T38" fmla="*/ 409 w 428"/>
                  <a:gd name="T39" fmla="*/ 272 h 439"/>
                  <a:gd name="T40" fmla="*/ 427 w 428"/>
                  <a:gd name="T41" fmla="*/ 310 h 439"/>
                  <a:gd name="T42" fmla="*/ 408 w 428"/>
                  <a:gd name="T43" fmla="*/ 317 h 439"/>
                  <a:gd name="T44" fmla="*/ 408 w 428"/>
                  <a:gd name="T45" fmla="*/ 317 h 439"/>
                  <a:gd name="T46" fmla="*/ 391 w 428"/>
                  <a:gd name="T47" fmla="*/ 281 h 439"/>
                  <a:gd name="T48" fmla="*/ 391 w 428"/>
                  <a:gd name="T49" fmla="*/ 281 h 439"/>
                  <a:gd name="T50" fmla="*/ 364 w 428"/>
                  <a:gd name="T51" fmla="*/ 241 h 439"/>
                  <a:gd name="T52" fmla="*/ 222 w 428"/>
                  <a:gd name="T53" fmla="*/ 65 h 439"/>
                  <a:gd name="T54" fmla="*/ 222 w 428"/>
                  <a:gd name="T55" fmla="*/ 65 h 439"/>
                  <a:gd name="T56" fmla="*/ 146 w 428"/>
                  <a:gd name="T57" fmla="*/ 25 h 439"/>
                  <a:gd name="T58" fmla="*/ 146 w 428"/>
                  <a:gd name="T59" fmla="*/ 25 h 439"/>
                  <a:gd name="T60" fmla="*/ 65 w 428"/>
                  <a:gd name="T61" fmla="*/ 49 h 439"/>
                  <a:gd name="T62" fmla="*/ 65 w 428"/>
                  <a:gd name="T63" fmla="*/ 49 h 439"/>
                  <a:gd name="T64" fmla="*/ 24 w 428"/>
                  <a:gd name="T65" fmla="*/ 123 h 439"/>
                  <a:gd name="T66" fmla="*/ 24 w 428"/>
                  <a:gd name="T67" fmla="*/ 123 h 439"/>
                  <a:gd name="T68" fmla="*/ 47 w 428"/>
                  <a:gd name="T69" fmla="*/ 206 h 439"/>
                  <a:gd name="T70" fmla="*/ 191 w 428"/>
                  <a:gd name="T71" fmla="*/ 382 h 439"/>
                  <a:gd name="T72" fmla="*/ 191 w 428"/>
                  <a:gd name="T73" fmla="*/ 382 h 439"/>
                  <a:gd name="T74" fmla="*/ 199 w 428"/>
                  <a:gd name="T75" fmla="*/ 399 h 439"/>
                  <a:gd name="T76" fmla="*/ 199 w 428"/>
                  <a:gd name="T77" fmla="*/ 399 h 439"/>
                  <a:gd name="T78" fmla="*/ 202 w 428"/>
                  <a:gd name="T79" fmla="*/ 43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8" h="439">
                    <a:moveTo>
                      <a:pt x="202" y="438"/>
                    </a:moveTo>
                    <a:lnTo>
                      <a:pt x="182" y="434"/>
                    </a:lnTo>
                    <a:lnTo>
                      <a:pt x="182" y="434"/>
                    </a:lnTo>
                    <a:cubicBezTo>
                      <a:pt x="185" y="415"/>
                      <a:pt x="182" y="408"/>
                      <a:pt x="182" y="408"/>
                    </a:cubicBezTo>
                    <a:lnTo>
                      <a:pt x="181" y="406"/>
                    </a:lnTo>
                    <a:lnTo>
                      <a:pt x="181" y="406"/>
                    </a:lnTo>
                    <a:cubicBezTo>
                      <a:pt x="179" y="401"/>
                      <a:pt x="177" y="398"/>
                      <a:pt x="174" y="394"/>
                    </a:cubicBezTo>
                    <a:lnTo>
                      <a:pt x="32" y="219"/>
                    </a:lnTo>
                    <a:lnTo>
                      <a:pt x="32" y="219"/>
                    </a:lnTo>
                    <a:cubicBezTo>
                      <a:pt x="10" y="191"/>
                      <a:pt x="0" y="156"/>
                      <a:pt x="3" y="122"/>
                    </a:cubicBezTo>
                    <a:lnTo>
                      <a:pt x="3" y="122"/>
                    </a:lnTo>
                    <a:cubicBezTo>
                      <a:pt x="8" y="86"/>
                      <a:pt x="24" y="55"/>
                      <a:pt x="52" y="33"/>
                    </a:cubicBezTo>
                    <a:lnTo>
                      <a:pt x="52" y="33"/>
                    </a:lnTo>
                    <a:cubicBezTo>
                      <a:pt x="80" y="11"/>
                      <a:pt x="113" y="0"/>
                      <a:pt x="149" y="5"/>
                    </a:cubicBezTo>
                    <a:lnTo>
                      <a:pt x="149" y="5"/>
                    </a:lnTo>
                    <a:cubicBezTo>
                      <a:pt x="184" y="8"/>
                      <a:pt x="216" y="26"/>
                      <a:pt x="237" y="52"/>
                    </a:cubicBezTo>
                    <a:lnTo>
                      <a:pt x="379" y="229"/>
                    </a:lnTo>
                    <a:lnTo>
                      <a:pt x="379" y="229"/>
                    </a:lnTo>
                    <a:cubicBezTo>
                      <a:pt x="391" y="242"/>
                      <a:pt x="400" y="257"/>
                      <a:pt x="409" y="272"/>
                    </a:cubicBezTo>
                    <a:lnTo>
                      <a:pt x="409" y="272"/>
                    </a:lnTo>
                    <a:cubicBezTo>
                      <a:pt x="410" y="273"/>
                      <a:pt x="423" y="299"/>
                      <a:pt x="427" y="310"/>
                    </a:cubicBezTo>
                    <a:lnTo>
                      <a:pt x="408" y="317"/>
                    </a:lnTo>
                    <a:lnTo>
                      <a:pt x="408" y="317"/>
                    </a:lnTo>
                    <a:cubicBezTo>
                      <a:pt x="403" y="306"/>
                      <a:pt x="391" y="282"/>
                      <a:pt x="391" y="281"/>
                    </a:cubicBezTo>
                    <a:lnTo>
                      <a:pt x="391" y="281"/>
                    </a:lnTo>
                    <a:cubicBezTo>
                      <a:pt x="383" y="267"/>
                      <a:pt x="374" y="254"/>
                      <a:pt x="364" y="241"/>
                    </a:cubicBezTo>
                    <a:lnTo>
                      <a:pt x="222" y="65"/>
                    </a:lnTo>
                    <a:lnTo>
                      <a:pt x="222" y="65"/>
                    </a:lnTo>
                    <a:cubicBezTo>
                      <a:pt x="202" y="42"/>
                      <a:pt x="177" y="28"/>
                      <a:pt x="146" y="25"/>
                    </a:cubicBezTo>
                    <a:lnTo>
                      <a:pt x="146" y="25"/>
                    </a:lnTo>
                    <a:cubicBezTo>
                      <a:pt x="117" y="21"/>
                      <a:pt x="87" y="30"/>
                      <a:pt x="65" y="49"/>
                    </a:cubicBezTo>
                    <a:lnTo>
                      <a:pt x="65" y="49"/>
                    </a:lnTo>
                    <a:cubicBezTo>
                      <a:pt x="42" y="67"/>
                      <a:pt x="27" y="94"/>
                      <a:pt x="24" y="123"/>
                    </a:cubicBezTo>
                    <a:lnTo>
                      <a:pt x="24" y="123"/>
                    </a:lnTo>
                    <a:cubicBezTo>
                      <a:pt x="21" y="154"/>
                      <a:pt x="29" y="182"/>
                      <a:pt x="47" y="206"/>
                    </a:cubicBezTo>
                    <a:lnTo>
                      <a:pt x="191" y="382"/>
                    </a:lnTo>
                    <a:lnTo>
                      <a:pt x="191" y="382"/>
                    </a:lnTo>
                    <a:cubicBezTo>
                      <a:pt x="194" y="387"/>
                      <a:pt x="198" y="392"/>
                      <a:pt x="199" y="399"/>
                    </a:cubicBezTo>
                    <a:lnTo>
                      <a:pt x="199" y="399"/>
                    </a:lnTo>
                    <a:cubicBezTo>
                      <a:pt x="202" y="403"/>
                      <a:pt x="206" y="414"/>
                      <a:pt x="202" y="4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4D0EE310-1E9A-44F3-8CFE-14143E64C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1243" y="6850243"/>
                <a:ext cx="1193838" cy="1038684"/>
              </a:xfrm>
              <a:custGeom>
                <a:avLst/>
                <a:gdLst>
                  <a:gd name="connsiteX0" fmla="*/ 903867 w 1193838"/>
                  <a:gd name="connsiteY0" fmla="*/ 0 h 1038684"/>
                  <a:gd name="connsiteX1" fmla="*/ 922314 w 1193838"/>
                  <a:gd name="connsiteY1" fmla="*/ 2640 h 1038684"/>
                  <a:gd name="connsiteX2" fmla="*/ 823949 w 1193838"/>
                  <a:gd name="connsiteY2" fmla="*/ 292552 h 1038684"/>
                  <a:gd name="connsiteX3" fmla="*/ 785507 w 1193838"/>
                  <a:gd name="connsiteY3" fmla="*/ 353546 h 1038684"/>
                  <a:gd name="connsiteX4" fmla="*/ 1193838 w 1193838"/>
                  <a:gd name="connsiteY4" fmla="*/ 513972 h 1038684"/>
                  <a:gd name="connsiteX5" fmla="*/ 1186786 w 1193838"/>
                  <a:gd name="connsiteY5" fmla="*/ 530546 h 1038684"/>
                  <a:gd name="connsiteX6" fmla="*/ 775906 w 1193838"/>
                  <a:gd name="connsiteY6" fmla="*/ 368779 h 1038684"/>
                  <a:gd name="connsiteX7" fmla="*/ 769514 w 1193838"/>
                  <a:gd name="connsiteY7" fmla="*/ 378920 h 1038684"/>
                  <a:gd name="connsiteX8" fmla="*/ 610484 w 1193838"/>
                  <a:gd name="connsiteY8" fmla="*/ 527232 h 1038684"/>
                  <a:gd name="connsiteX9" fmla="*/ 453251 w 1193838"/>
                  <a:gd name="connsiteY9" fmla="*/ 590385 h 1038684"/>
                  <a:gd name="connsiteX10" fmla="*/ 390000 w 1193838"/>
                  <a:gd name="connsiteY10" fmla="*/ 600777 h 1038684"/>
                  <a:gd name="connsiteX11" fmla="*/ 342961 w 1193838"/>
                  <a:gd name="connsiteY11" fmla="*/ 1038684 h 1038684"/>
                  <a:gd name="connsiteX12" fmla="*/ 325833 w 1193838"/>
                  <a:gd name="connsiteY12" fmla="*/ 1036053 h 1038684"/>
                  <a:gd name="connsiteX13" fmla="*/ 372293 w 1193838"/>
                  <a:gd name="connsiteY13" fmla="*/ 603541 h 1038684"/>
                  <a:gd name="connsiteX14" fmla="*/ 296019 w 1193838"/>
                  <a:gd name="connsiteY14" fmla="*/ 607329 h 1038684"/>
                  <a:gd name="connsiteX15" fmla="*/ 0 w 1193838"/>
                  <a:gd name="connsiteY15" fmla="*/ 558038 h 1038684"/>
                  <a:gd name="connsiteX16" fmla="*/ 6149 w 1193838"/>
                  <a:gd name="connsiteY16" fmla="*/ 541315 h 1038684"/>
                  <a:gd name="connsiteX17" fmla="*/ 600821 w 1193838"/>
                  <a:gd name="connsiteY17" fmla="*/ 512268 h 1038684"/>
                  <a:gd name="connsiteX18" fmla="*/ 903867 w 1193838"/>
                  <a:gd name="connsiteY18" fmla="*/ 0 h 1038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93838" h="1038684">
                    <a:moveTo>
                      <a:pt x="903867" y="0"/>
                    </a:moveTo>
                    <a:lnTo>
                      <a:pt x="922314" y="2640"/>
                    </a:lnTo>
                    <a:cubicBezTo>
                      <a:pt x="921765" y="4841"/>
                      <a:pt x="902344" y="147321"/>
                      <a:pt x="823949" y="292552"/>
                    </a:cubicBezTo>
                    <a:lnTo>
                      <a:pt x="785507" y="353546"/>
                    </a:lnTo>
                    <a:lnTo>
                      <a:pt x="1193838" y="513972"/>
                    </a:lnTo>
                    <a:lnTo>
                      <a:pt x="1186786" y="530546"/>
                    </a:lnTo>
                    <a:lnTo>
                      <a:pt x="775906" y="368779"/>
                    </a:lnTo>
                    <a:lnTo>
                      <a:pt x="769514" y="378920"/>
                    </a:lnTo>
                    <a:cubicBezTo>
                      <a:pt x="728079" y="435252"/>
                      <a:pt x="675924" y="487623"/>
                      <a:pt x="610484" y="527232"/>
                    </a:cubicBezTo>
                    <a:cubicBezTo>
                      <a:pt x="559976" y="558038"/>
                      <a:pt x="506614" y="578062"/>
                      <a:pt x="453251" y="590385"/>
                    </a:cubicBezTo>
                    <a:lnTo>
                      <a:pt x="390000" y="600777"/>
                    </a:lnTo>
                    <a:lnTo>
                      <a:pt x="342961" y="1038684"/>
                    </a:lnTo>
                    <a:lnTo>
                      <a:pt x="325833" y="1036053"/>
                    </a:lnTo>
                    <a:lnTo>
                      <a:pt x="372293" y="603541"/>
                    </a:lnTo>
                    <a:lnTo>
                      <a:pt x="296019" y="607329"/>
                    </a:lnTo>
                    <a:cubicBezTo>
                      <a:pt x="133516" y="607329"/>
                      <a:pt x="2635" y="558918"/>
                      <a:pt x="0" y="558038"/>
                    </a:cubicBezTo>
                    <a:lnTo>
                      <a:pt x="6149" y="541315"/>
                    </a:lnTo>
                    <a:cubicBezTo>
                      <a:pt x="10541" y="543075"/>
                      <a:pt x="346087" y="666301"/>
                      <a:pt x="600821" y="512268"/>
                    </a:cubicBezTo>
                    <a:cubicBezTo>
                      <a:pt x="855556" y="358236"/>
                      <a:pt x="903867" y="3520"/>
                      <a:pt x="9038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76" name="Freeform 196">
            <a:extLst>
              <a:ext uri="{FF2B5EF4-FFF2-40B4-BE49-F238E27FC236}">
                <a16:creationId xmlns:a16="http://schemas.microsoft.com/office/drawing/2014/main" id="{4B66A78D-2E34-43FB-A319-ADCF57438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82509" y="3952662"/>
            <a:ext cx="4297887" cy="558570"/>
          </a:xfrm>
          <a:custGeom>
            <a:avLst/>
            <a:gdLst>
              <a:gd name="T0" fmla="*/ 0 w 4886"/>
              <a:gd name="T1" fmla="*/ 632 h 633"/>
              <a:gd name="T2" fmla="*/ 0 w 4886"/>
              <a:gd name="T3" fmla="*/ 212 h 633"/>
              <a:gd name="T4" fmla="*/ 0 w 4886"/>
              <a:gd name="T5" fmla="*/ 212 h 633"/>
              <a:gd name="T6" fmla="*/ 213 w 4886"/>
              <a:gd name="T7" fmla="*/ 0 h 633"/>
              <a:gd name="T8" fmla="*/ 4885 w 4886"/>
              <a:gd name="T9" fmla="*/ 0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6" h="633">
                <a:moveTo>
                  <a:pt x="0" y="632"/>
                </a:moveTo>
                <a:lnTo>
                  <a:pt x="0" y="212"/>
                </a:lnTo>
                <a:lnTo>
                  <a:pt x="0" y="212"/>
                </a:lnTo>
                <a:cubicBezTo>
                  <a:pt x="0" y="95"/>
                  <a:pt x="96" y="0"/>
                  <a:pt x="213" y="0"/>
                </a:cubicBezTo>
                <a:lnTo>
                  <a:pt x="4885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77" name="Freeform 197">
            <a:extLst>
              <a:ext uri="{FF2B5EF4-FFF2-40B4-BE49-F238E27FC236}">
                <a16:creationId xmlns:a16="http://schemas.microsoft.com/office/drawing/2014/main" id="{4EB6BD65-151B-4C59-AC0D-B31B2D131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82509" y="6536049"/>
            <a:ext cx="4297887" cy="554690"/>
          </a:xfrm>
          <a:custGeom>
            <a:avLst/>
            <a:gdLst>
              <a:gd name="T0" fmla="*/ 4885 w 4886"/>
              <a:gd name="T1" fmla="*/ 631 h 632"/>
              <a:gd name="T2" fmla="*/ 213 w 4886"/>
              <a:gd name="T3" fmla="*/ 631 h 632"/>
              <a:gd name="T4" fmla="*/ 213 w 4886"/>
              <a:gd name="T5" fmla="*/ 631 h 632"/>
              <a:gd name="T6" fmla="*/ 0 w 4886"/>
              <a:gd name="T7" fmla="*/ 419 h 632"/>
              <a:gd name="T8" fmla="*/ 0 w 4886"/>
              <a:gd name="T9" fmla="*/ 0 h 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6" h="632">
                <a:moveTo>
                  <a:pt x="4885" y="631"/>
                </a:moveTo>
                <a:lnTo>
                  <a:pt x="213" y="631"/>
                </a:lnTo>
                <a:lnTo>
                  <a:pt x="213" y="631"/>
                </a:lnTo>
                <a:cubicBezTo>
                  <a:pt x="96" y="631"/>
                  <a:pt x="0" y="537"/>
                  <a:pt x="0" y="419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78" name="Freeform 198">
            <a:extLst>
              <a:ext uri="{FF2B5EF4-FFF2-40B4-BE49-F238E27FC236}">
                <a16:creationId xmlns:a16="http://schemas.microsoft.com/office/drawing/2014/main" id="{7653E457-7D8A-4D65-88EC-3AFA138E3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82509" y="9173741"/>
            <a:ext cx="4297887" cy="558570"/>
          </a:xfrm>
          <a:custGeom>
            <a:avLst/>
            <a:gdLst>
              <a:gd name="T0" fmla="*/ 0 w 4886"/>
              <a:gd name="T1" fmla="*/ 633 h 634"/>
              <a:gd name="T2" fmla="*/ 0 w 4886"/>
              <a:gd name="T3" fmla="*/ 212 h 634"/>
              <a:gd name="T4" fmla="*/ 0 w 4886"/>
              <a:gd name="T5" fmla="*/ 212 h 634"/>
              <a:gd name="T6" fmla="*/ 213 w 4886"/>
              <a:gd name="T7" fmla="*/ 0 h 634"/>
              <a:gd name="T8" fmla="*/ 4885 w 4886"/>
              <a:gd name="T9" fmla="*/ 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6" h="634">
                <a:moveTo>
                  <a:pt x="0" y="633"/>
                </a:moveTo>
                <a:lnTo>
                  <a:pt x="0" y="212"/>
                </a:lnTo>
                <a:lnTo>
                  <a:pt x="0" y="212"/>
                </a:lnTo>
                <a:cubicBezTo>
                  <a:pt x="0" y="96"/>
                  <a:pt x="96" y="0"/>
                  <a:pt x="213" y="0"/>
                </a:cubicBezTo>
                <a:lnTo>
                  <a:pt x="4885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79" name="Freeform 199">
            <a:extLst>
              <a:ext uri="{FF2B5EF4-FFF2-40B4-BE49-F238E27FC236}">
                <a16:creationId xmlns:a16="http://schemas.microsoft.com/office/drawing/2014/main" id="{05714AED-1CCC-42D1-A7C6-D6B4A7D8D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82509" y="11757128"/>
            <a:ext cx="4297887" cy="558570"/>
          </a:xfrm>
          <a:custGeom>
            <a:avLst/>
            <a:gdLst>
              <a:gd name="T0" fmla="*/ 4885 w 4886"/>
              <a:gd name="T1" fmla="*/ 632 h 633"/>
              <a:gd name="T2" fmla="*/ 213 w 4886"/>
              <a:gd name="T3" fmla="*/ 632 h 633"/>
              <a:gd name="T4" fmla="*/ 213 w 4886"/>
              <a:gd name="T5" fmla="*/ 632 h 633"/>
              <a:gd name="T6" fmla="*/ 0 w 4886"/>
              <a:gd name="T7" fmla="*/ 420 h 633"/>
              <a:gd name="T8" fmla="*/ 0 w 4886"/>
              <a:gd name="T9" fmla="*/ 0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6" h="633">
                <a:moveTo>
                  <a:pt x="4885" y="632"/>
                </a:moveTo>
                <a:lnTo>
                  <a:pt x="213" y="632"/>
                </a:lnTo>
                <a:lnTo>
                  <a:pt x="213" y="632"/>
                </a:lnTo>
                <a:cubicBezTo>
                  <a:pt x="96" y="632"/>
                  <a:pt x="0" y="537"/>
                  <a:pt x="0" y="420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80" name="Freeform 201">
            <a:extLst>
              <a:ext uri="{FF2B5EF4-FFF2-40B4-BE49-F238E27FC236}">
                <a16:creationId xmlns:a16="http://schemas.microsoft.com/office/drawing/2014/main" id="{778C1249-EAFF-420D-AE3A-C93757EF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1656" y="9631458"/>
            <a:ext cx="201706" cy="201706"/>
          </a:xfrm>
          <a:custGeom>
            <a:avLst/>
            <a:gdLst>
              <a:gd name="T0" fmla="*/ 229 w 230"/>
              <a:gd name="T1" fmla="*/ 114 h 229"/>
              <a:gd name="T2" fmla="*/ 229 w 230"/>
              <a:gd name="T3" fmla="*/ 114 h 229"/>
              <a:gd name="T4" fmla="*/ 114 w 230"/>
              <a:gd name="T5" fmla="*/ 228 h 229"/>
              <a:gd name="T6" fmla="*/ 114 w 230"/>
              <a:gd name="T7" fmla="*/ 228 h 229"/>
              <a:gd name="T8" fmla="*/ 0 w 230"/>
              <a:gd name="T9" fmla="*/ 114 h 229"/>
              <a:gd name="T10" fmla="*/ 0 w 230"/>
              <a:gd name="T11" fmla="*/ 114 h 229"/>
              <a:gd name="T12" fmla="*/ 114 w 230"/>
              <a:gd name="T13" fmla="*/ 0 h 229"/>
              <a:gd name="T14" fmla="*/ 114 w 230"/>
              <a:gd name="T15" fmla="*/ 0 h 229"/>
              <a:gd name="T16" fmla="*/ 229 w 230"/>
              <a:gd name="T17" fmla="*/ 114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0" h="229">
                <a:moveTo>
                  <a:pt x="229" y="114"/>
                </a:moveTo>
                <a:lnTo>
                  <a:pt x="229" y="114"/>
                </a:lnTo>
                <a:cubicBezTo>
                  <a:pt x="229" y="177"/>
                  <a:pt x="177" y="228"/>
                  <a:pt x="114" y="228"/>
                </a:cubicBezTo>
                <a:lnTo>
                  <a:pt x="114" y="228"/>
                </a:lnTo>
                <a:cubicBezTo>
                  <a:pt x="51" y="228"/>
                  <a:pt x="0" y="177"/>
                  <a:pt x="0" y="114"/>
                </a:cubicBezTo>
                <a:lnTo>
                  <a:pt x="0" y="114"/>
                </a:lnTo>
                <a:cubicBezTo>
                  <a:pt x="0" y="51"/>
                  <a:pt x="51" y="0"/>
                  <a:pt x="114" y="0"/>
                </a:cubicBezTo>
                <a:lnTo>
                  <a:pt x="114" y="0"/>
                </a:lnTo>
                <a:cubicBezTo>
                  <a:pt x="177" y="0"/>
                  <a:pt x="229" y="51"/>
                  <a:pt x="229" y="114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81" name="Freeform 203">
            <a:extLst>
              <a:ext uri="{FF2B5EF4-FFF2-40B4-BE49-F238E27FC236}">
                <a16:creationId xmlns:a16="http://schemas.microsoft.com/office/drawing/2014/main" id="{954E72A0-95DC-41D1-84E4-F04D8D70E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1656" y="4406499"/>
            <a:ext cx="201706" cy="201706"/>
          </a:xfrm>
          <a:custGeom>
            <a:avLst/>
            <a:gdLst>
              <a:gd name="T0" fmla="*/ 229 w 230"/>
              <a:gd name="T1" fmla="*/ 114 h 229"/>
              <a:gd name="T2" fmla="*/ 229 w 230"/>
              <a:gd name="T3" fmla="*/ 114 h 229"/>
              <a:gd name="T4" fmla="*/ 114 w 230"/>
              <a:gd name="T5" fmla="*/ 228 h 229"/>
              <a:gd name="T6" fmla="*/ 114 w 230"/>
              <a:gd name="T7" fmla="*/ 228 h 229"/>
              <a:gd name="T8" fmla="*/ 0 w 230"/>
              <a:gd name="T9" fmla="*/ 114 h 229"/>
              <a:gd name="T10" fmla="*/ 0 w 230"/>
              <a:gd name="T11" fmla="*/ 114 h 229"/>
              <a:gd name="T12" fmla="*/ 114 w 230"/>
              <a:gd name="T13" fmla="*/ 0 h 229"/>
              <a:gd name="T14" fmla="*/ 114 w 230"/>
              <a:gd name="T15" fmla="*/ 0 h 229"/>
              <a:gd name="T16" fmla="*/ 229 w 230"/>
              <a:gd name="T17" fmla="*/ 114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0" h="229">
                <a:moveTo>
                  <a:pt x="229" y="114"/>
                </a:moveTo>
                <a:lnTo>
                  <a:pt x="229" y="114"/>
                </a:lnTo>
                <a:cubicBezTo>
                  <a:pt x="229" y="177"/>
                  <a:pt x="177" y="228"/>
                  <a:pt x="114" y="228"/>
                </a:cubicBezTo>
                <a:lnTo>
                  <a:pt x="114" y="228"/>
                </a:lnTo>
                <a:cubicBezTo>
                  <a:pt x="51" y="228"/>
                  <a:pt x="0" y="177"/>
                  <a:pt x="0" y="114"/>
                </a:cubicBezTo>
                <a:lnTo>
                  <a:pt x="0" y="114"/>
                </a:lnTo>
                <a:cubicBezTo>
                  <a:pt x="0" y="51"/>
                  <a:pt x="51" y="0"/>
                  <a:pt x="114" y="0"/>
                </a:cubicBezTo>
                <a:lnTo>
                  <a:pt x="114" y="0"/>
                </a:lnTo>
                <a:cubicBezTo>
                  <a:pt x="177" y="0"/>
                  <a:pt x="229" y="51"/>
                  <a:pt x="229" y="114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82" name="Line 204">
            <a:extLst>
              <a:ext uri="{FF2B5EF4-FFF2-40B4-BE49-F238E27FC236}">
                <a16:creationId xmlns:a16="http://schemas.microsoft.com/office/drawing/2014/main" id="{D8334BA9-BC9C-4F57-9A2A-FC80F6F85476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92439" y="11757128"/>
            <a:ext cx="380138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83" name="Line 205">
            <a:extLst>
              <a:ext uri="{FF2B5EF4-FFF2-40B4-BE49-F238E27FC236}">
                <a16:creationId xmlns:a16="http://schemas.microsoft.com/office/drawing/2014/main" id="{84BDD828-A90B-48FC-A1D4-8EA0E01CECD5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92439" y="6536049"/>
            <a:ext cx="380138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59CD993A-4C69-485A-B5E9-8BF3DC1BA95D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9F54316-E2BC-4AC0-A8EC-EA706F8DC6BD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46D970BD-36EA-46E2-9955-784CE32B6546}"/>
              </a:ext>
            </a:extLst>
          </p:cNvPr>
          <p:cNvSpPr txBox="1"/>
          <p:nvPr/>
        </p:nvSpPr>
        <p:spPr>
          <a:xfrm>
            <a:off x="17041490" y="4717152"/>
            <a:ext cx="60765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28FA50C2-4917-4D2C-A66B-EA6A90B8855D}"/>
              </a:ext>
            </a:extLst>
          </p:cNvPr>
          <p:cNvSpPr txBox="1"/>
          <p:nvPr/>
        </p:nvSpPr>
        <p:spPr>
          <a:xfrm>
            <a:off x="17041490" y="5398494"/>
            <a:ext cx="607655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FECBD8C7-F616-4D99-AE8A-4B80E9701034}"/>
              </a:ext>
            </a:extLst>
          </p:cNvPr>
          <p:cNvSpPr txBox="1"/>
          <p:nvPr/>
        </p:nvSpPr>
        <p:spPr>
          <a:xfrm>
            <a:off x="17041490" y="9954519"/>
            <a:ext cx="60765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89D2873C-6877-4056-A3C4-617BA45363B6}"/>
              </a:ext>
            </a:extLst>
          </p:cNvPr>
          <p:cNvSpPr txBox="1"/>
          <p:nvPr/>
        </p:nvSpPr>
        <p:spPr>
          <a:xfrm>
            <a:off x="17041490" y="10636891"/>
            <a:ext cx="607655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" name="Group 262">
            <a:extLst>
              <a:ext uri="{FF2B5EF4-FFF2-40B4-BE49-F238E27FC236}">
                <a16:creationId xmlns:a16="http://schemas.microsoft.com/office/drawing/2014/main" id="{2CB0D40A-C69E-4334-8F21-C48C5E0F3152}"/>
              </a:ext>
            </a:extLst>
          </p:cNvPr>
          <p:cNvGrpSpPr/>
          <p:nvPr/>
        </p:nvGrpSpPr>
        <p:grpSpPr>
          <a:xfrm>
            <a:off x="8427228" y="4297288"/>
            <a:ext cx="14485192" cy="7672325"/>
            <a:chOff x="8427228" y="4297288"/>
            <a:chExt cx="14485192" cy="7672325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EB699411-58D9-448B-997A-4E358C09F650}"/>
                </a:ext>
              </a:extLst>
            </p:cNvPr>
            <p:cNvGrpSpPr/>
            <p:nvPr/>
          </p:nvGrpSpPr>
          <p:grpSpPr>
            <a:xfrm>
              <a:off x="8427228" y="8523934"/>
              <a:ext cx="14485192" cy="3445679"/>
              <a:chOff x="8427228" y="8523934"/>
              <a:chExt cx="14485192" cy="3445679"/>
            </a:xfrm>
          </p:grpSpPr>
          <p:sp>
            <p:nvSpPr>
              <p:cNvPr id="507" name="Freeform 6">
                <a:extLst>
                  <a:ext uri="{FF2B5EF4-FFF2-40B4-BE49-F238E27FC236}">
                    <a16:creationId xmlns:a16="http://schemas.microsoft.com/office/drawing/2014/main" id="{D83241DE-C365-4FB2-B77A-AFF4C0547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7228" y="11949992"/>
                <a:ext cx="14445947" cy="19621"/>
              </a:xfrm>
              <a:custGeom>
                <a:avLst/>
                <a:gdLst>
                  <a:gd name="T0" fmla="*/ 16223 w 16234"/>
                  <a:gd name="T1" fmla="*/ 20 h 21"/>
                  <a:gd name="T2" fmla="*/ 10 w 16234"/>
                  <a:gd name="T3" fmla="*/ 20 h 21"/>
                  <a:gd name="T4" fmla="*/ 10 w 16234"/>
                  <a:gd name="T5" fmla="*/ 20 h 21"/>
                  <a:gd name="T6" fmla="*/ 0 w 16234"/>
                  <a:gd name="T7" fmla="*/ 9 h 21"/>
                  <a:gd name="T8" fmla="*/ 0 w 16234"/>
                  <a:gd name="T9" fmla="*/ 9 h 21"/>
                  <a:gd name="T10" fmla="*/ 10 w 16234"/>
                  <a:gd name="T11" fmla="*/ 0 h 21"/>
                  <a:gd name="T12" fmla="*/ 16223 w 16234"/>
                  <a:gd name="T13" fmla="*/ 0 h 21"/>
                  <a:gd name="T14" fmla="*/ 16223 w 16234"/>
                  <a:gd name="T15" fmla="*/ 0 h 21"/>
                  <a:gd name="T16" fmla="*/ 16233 w 16234"/>
                  <a:gd name="T17" fmla="*/ 9 h 21"/>
                  <a:gd name="T18" fmla="*/ 16233 w 16234"/>
                  <a:gd name="T19" fmla="*/ 9 h 21"/>
                  <a:gd name="T20" fmla="*/ 16223 w 16234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34" h="21">
                    <a:moveTo>
                      <a:pt x="16223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6223" y="0"/>
                    </a:lnTo>
                    <a:lnTo>
                      <a:pt x="16223" y="0"/>
                    </a:lnTo>
                    <a:cubicBezTo>
                      <a:pt x="16229" y="0"/>
                      <a:pt x="16233" y="4"/>
                      <a:pt x="16233" y="9"/>
                    </a:cubicBezTo>
                    <a:lnTo>
                      <a:pt x="16233" y="9"/>
                    </a:lnTo>
                    <a:cubicBezTo>
                      <a:pt x="16233" y="15"/>
                      <a:pt x="16229" y="20"/>
                      <a:pt x="16223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2">
                <a:extLst>
                  <a:ext uri="{FF2B5EF4-FFF2-40B4-BE49-F238E27FC236}">
                    <a16:creationId xmlns:a16="http://schemas.microsoft.com/office/drawing/2014/main" id="{5B412665-89D2-48A3-8DE6-E8974D4A6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2109" y="10446921"/>
                <a:ext cx="1346092" cy="1401035"/>
              </a:xfrm>
              <a:custGeom>
                <a:avLst/>
                <a:gdLst>
                  <a:gd name="T0" fmla="*/ 1503 w 1514"/>
                  <a:gd name="T1" fmla="*/ 1315 h 1576"/>
                  <a:gd name="T2" fmla="*/ 1503 w 1514"/>
                  <a:gd name="T3" fmla="*/ 1315 h 1576"/>
                  <a:gd name="T4" fmla="*/ 1379 w 1514"/>
                  <a:gd name="T5" fmla="*/ 956 h 1576"/>
                  <a:gd name="T6" fmla="*/ 1078 w 1514"/>
                  <a:gd name="T7" fmla="*/ 464 h 1576"/>
                  <a:gd name="T8" fmla="*/ 1259 w 1514"/>
                  <a:gd name="T9" fmla="*/ 215 h 1576"/>
                  <a:gd name="T10" fmla="*/ 1259 w 1514"/>
                  <a:gd name="T11" fmla="*/ 215 h 1576"/>
                  <a:gd name="T12" fmla="*/ 1272 w 1514"/>
                  <a:gd name="T13" fmla="*/ 76 h 1576"/>
                  <a:gd name="T14" fmla="*/ 1272 w 1514"/>
                  <a:gd name="T15" fmla="*/ 76 h 1576"/>
                  <a:gd name="T16" fmla="*/ 1150 w 1514"/>
                  <a:gd name="T17" fmla="*/ 0 h 1576"/>
                  <a:gd name="T18" fmla="*/ 363 w 1514"/>
                  <a:gd name="T19" fmla="*/ 0 h 1576"/>
                  <a:gd name="T20" fmla="*/ 363 w 1514"/>
                  <a:gd name="T21" fmla="*/ 0 h 1576"/>
                  <a:gd name="T22" fmla="*/ 242 w 1514"/>
                  <a:gd name="T23" fmla="*/ 74 h 1576"/>
                  <a:gd name="T24" fmla="*/ 242 w 1514"/>
                  <a:gd name="T25" fmla="*/ 74 h 1576"/>
                  <a:gd name="T26" fmla="*/ 253 w 1514"/>
                  <a:gd name="T27" fmla="*/ 215 h 1576"/>
                  <a:gd name="T28" fmla="*/ 434 w 1514"/>
                  <a:gd name="T29" fmla="*/ 464 h 1576"/>
                  <a:gd name="T30" fmla="*/ 133 w 1514"/>
                  <a:gd name="T31" fmla="*/ 956 h 1576"/>
                  <a:gd name="T32" fmla="*/ 133 w 1514"/>
                  <a:gd name="T33" fmla="*/ 956 h 1576"/>
                  <a:gd name="T34" fmla="*/ 11 w 1514"/>
                  <a:gd name="T35" fmla="*/ 1306 h 1576"/>
                  <a:gd name="T36" fmla="*/ 11 w 1514"/>
                  <a:gd name="T37" fmla="*/ 1306 h 1576"/>
                  <a:gd name="T38" fmla="*/ 19 w 1514"/>
                  <a:gd name="T39" fmla="*/ 1575 h 1576"/>
                  <a:gd name="T40" fmla="*/ 1494 w 1514"/>
                  <a:gd name="T41" fmla="*/ 1575 h 1576"/>
                  <a:gd name="T42" fmla="*/ 1494 w 1514"/>
                  <a:gd name="T43" fmla="*/ 1575 h 1576"/>
                  <a:gd name="T44" fmla="*/ 1503 w 1514"/>
                  <a:gd name="T45" fmla="*/ 1315 h 1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14" h="1576">
                    <a:moveTo>
                      <a:pt x="1503" y="1315"/>
                    </a:moveTo>
                    <a:lnTo>
                      <a:pt x="1503" y="1315"/>
                    </a:lnTo>
                    <a:cubicBezTo>
                      <a:pt x="1489" y="1189"/>
                      <a:pt x="1447" y="1066"/>
                      <a:pt x="1379" y="956"/>
                    </a:cubicBezTo>
                    <a:lnTo>
                      <a:pt x="1078" y="464"/>
                    </a:lnTo>
                    <a:lnTo>
                      <a:pt x="1259" y="215"/>
                    </a:lnTo>
                    <a:lnTo>
                      <a:pt x="1259" y="215"/>
                    </a:lnTo>
                    <a:cubicBezTo>
                      <a:pt x="1291" y="171"/>
                      <a:pt x="1292" y="119"/>
                      <a:pt x="1272" y="76"/>
                    </a:cubicBezTo>
                    <a:lnTo>
                      <a:pt x="1272" y="76"/>
                    </a:lnTo>
                    <a:cubicBezTo>
                      <a:pt x="1250" y="33"/>
                      <a:pt x="1206" y="0"/>
                      <a:pt x="1150" y="0"/>
                    </a:cubicBezTo>
                    <a:lnTo>
                      <a:pt x="363" y="0"/>
                    </a:lnTo>
                    <a:lnTo>
                      <a:pt x="363" y="0"/>
                    </a:lnTo>
                    <a:cubicBezTo>
                      <a:pt x="307" y="0"/>
                      <a:pt x="263" y="31"/>
                      <a:pt x="242" y="74"/>
                    </a:cubicBezTo>
                    <a:lnTo>
                      <a:pt x="242" y="74"/>
                    </a:lnTo>
                    <a:cubicBezTo>
                      <a:pt x="221" y="117"/>
                      <a:pt x="221" y="170"/>
                      <a:pt x="253" y="215"/>
                    </a:cubicBezTo>
                    <a:lnTo>
                      <a:pt x="434" y="464"/>
                    </a:lnTo>
                    <a:lnTo>
                      <a:pt x="133" y="956"/>
                    </a:lnTo>
                    <a:lnTo>
                      <a:pt x="133" y="956"/>
                    </a:lnTo>
                    <a:cubicBezTo>
                      <a:pt x="67" y="1064"/>
                      <a:pt x="25" y="1183"/>
                      <a:pt x="11" y="1306"/>
                    </a:cubicBezTo>
                    <a:lnTo>
                      <a:pt x="11" y="1306"/>
                    </a:lnTo>
                    <a:cubicBezTo>
                      <a:pt x="0" y="1395"/>
                      <a:pt x="2" y="1486"/>
                      <a:pt x="19" y="1575"/>
                    </a:cubicBezTo>
                    <a:lnTo>
                      <a:pt x="1494" y="1575"/>
                    </a:lnTo>
                    <a:lnTo>
                      <a:pt x="1494" y="1575"/>
                    </a:lnTo>
                    <a:cubicBezTo>
                      <a:pt x="1510" y="1489"/>
                      <a:pt x="1513" y="1401"/>
                      <a:pt x="1503" y="131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3">
                <a:extLst>
                  <a:ext uri="{FF2B5EF4-FFF2-40B4-BE49-F238E27FC236}">
                    <a16:creationId xmlns:a16="http://schemas.microsoft.com/office/drawing/2014/main" id="{FD513362-42EC-49BB-BE16-AE0741C08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4260" y="10435149"/>
                <a:ext cx="1365713" cy="1420656"/>
              </a:xfrm>
              <a:custGeom>
                <a:avLst/>
                <a:gdLst>
                  <a:gd name="T0" fmla="*/ 37 w 1534"/>
                  <a:gd name="T1" fmla="*/ 1575 h 1596"/>
                  <a:gd name="T2" fmla="*/ 1495 w 1534"/>
                  <a:gd name="T3" fmla="*/ 1575 h 1596"/>
                  <a:gd name="T4" fmla="*/ 1495 w 1534"/>
                  <a:gd name="T5" fmla="*/ 1575 h 1596"/>
                  <a:gd name="T6" fmla="*/ 1503 w 1534"/>
                  <a:gd name="T7" fmla="*/ 1326 h 1596"/>
                  <a:gd name="T8" fmla="*/ 1503 w 1534"/>
                  <a:gd name="T9" fmla="*/ 1326 h 1596"/>
                  <a:gd name="T10" fmla="*/ 1381 w 1534"/>
                  <a:gd name="T11" fmla="*/ 971 h 1596"/>
                  <a:gd name="T12" fmla="*/ 1080 w 1534"/>
                  <a:gd name="T13" fmla="*/ 478 h 1596"/>
                  <a:gd name="T14" fmla="*/ 1080 w 1534"/>
                  <a:gd name="T15" fmla="*/ 478 h 1596"/>
                  <a:gd name="T16" fmla="*/ 1080 w 1534"/>
                  <a:gd name="T17" fmla="*/ 468 h 1596"/>
                  <a:gd name="T18" fmla="*/ 1261 w 1534"/>
                  <a:gd name="T19" fmla="*/ 219 h 1596"/>
                  <a:gd name="T20" fmla="*/ 1261 w 1534"/>
                  <a:gd name="T21" fmla="*/ 219 h 1596"/>
                  <a:gd name="T22" fmla="*/ 1273 w 1534"/>
                  <a:gd name="T23" fmla="*/ 91 h 1596"/>
                  <a:gd name="T24" fmla="*/ 1273 w 1534"/>
                  <a:gd name="T25" fmla="*/ 91 h 1596"/>
                  <a:gd name="T26" fmla="*/ 1160 w 1534"/>
                  <a:gd name="T27" fmla="*/ 20 h 1596"/>
                  <a:gd name="T28" fmla="*/ 373 w 1534"/>
                  <a:gd name="T29" fmla="*/ 20 h 1596"/>
                  <a:gd name="T30" fmla="*/ 373 w 1534"/>
                  <a:gd name="T31" fmla="*/ 20 h 1596"/>
                  <a:gd name="T32" fmla="*/ 261 w 1534"/>
                  <a:gd name="T33" fmla="*/ 88 h 1596"/>
                  <a:gd name="T34" fmla="*/ 261 w 1534"/>
                  <a:gd name="T35" fmla="*/ 88 h 1596"/>
                  <a:gd name="T36" fmla="*/ 271 w 1534"/>
                  <a:gd name="T37" fmla="*/ 219 h 1596"/>
                  <a:gd name="T38" fmla="*/ 452 w 1534"/>
                  <a:gd name="T39" fmla="*/ 468 h 1596"/>
                  <a:gd name="T40" fmla="*/ 452 w 1534"/>
                  <a:gd name="T41" fmla="*/ 468 h 1596"/>
                  <a:gd name="T42" fmla="*/ 452 w 1534"/>
                  <a:gd name="T43" fmla="*/ 478 h 1596"/>
                  <a:gd name="T44" fmla="*/ 151 w 1534"/>
                  <a:gd name="T45" fmla="*/ 971 h 1596"/>
                  <a:gd name="T46" fmla="*/ 151 w 1534"/>
                  <a:gd name="T47" fmla="*/ 971 h 1596"/>
                  <a:gd name="T48" fmla="*/ 30 w 1534"/>
                  <a:gd name="T49" fmla="*/ 1317 h 1596"/>
                  <a:gd name="T50" fmla="*/ 30 w 1534"/>
                  <a:gd name="T51" fmla="*/ 1317 h 1596"/>
                  <a:gd name="T52" fmla="*/ 37 w 1534"/>
                  <a:gd name="T53" fmla="*/ 1575 h 1596"/>
                  <a:gd name="T54" fmla="*/ 1504 w 1534"/>
                  <a:gd name="T55" fmla="*/ 1595 h 1596"/>
                  <a:gd name="T56" fmla="*/ 29 w 1534"/>
                  <a:gd name="T57" fmla="*/ 1595 h 1596"/>
                  <a:gd name="T58" fmla="*/ 29 w 1534"/>
                  <a:gd name="T59" fmla="*/ 1595 h 1596"/>
                  <a:gd name="T60" fmla="*/ 19 w 1534"/>
                  <a:gd name="T61" fmla="*/ 1588 h 1596"/>
                  <a:gd name="T62" fmla="*/ 19 w 1534"/>
                  <a:gd name="T63" fmla="*/ 1588 h 1596"/>
                  <a:gd name="T64" fmla="*/ 11 w 1534"/>
                  <a:gd name="T65" fmla="*/ 1314 h 1596"/>
                  <a:gd name="T66" fmla="*/ 11 w 1534"/>
                  <a:gd name="T67" fmla="*/ 1314 h 1596"/>
                  <a:gd name="T68" fmla="*/ 135 w 1534"/>
                  <a:gd name="T69" fmla="*/ 961 h 1596"/>
                  <a:gd name="T70" fmla="*/ 433 w 1534"/>
                  <a:gd name="T71" fmla="*/ 474 h 1596"/>
                  <a:gd name="T72" fmla="*/ 255 w 1534"/>
                  <a:gd name="T73" fmla="*/ 230 h 1596"/>
                  <a:gd name="T74" fmla="*/ 255 w 1534"/>
                  <a:gd name="T75" fmla="*/ 230 h 1596"/>
                  <a:gd name="T76" fmla="*/ 244 w 1534"/>
                  <a:gd name="T77" fmla="*/ 80 h 1596"/>
                  <a:gd name="T78" fmla="*/ 244 w 1534"/>
                  <a:gd name="T79" fmla="*/ 80 h 1596"/>
                  <a:gd name="T80" fmla="*/ 373 w 1534"/>
                  <a:gd name="T81" fmla="*/ 0 h 1596"/>
                  <a:gd name="T82" fmla="*/ 1160 w 1534"/>
                  <a:gd name="T83" fmla="*/ 0 h 1596"/>
                  <a:gd name="T84" fmla="*/ 1160 w 1534"/>
                  <a:gd name="T85" fmla="*/ 0 h 1596"/>
                  <a:gd name="T86" fmla="*/ 1290 w 1534"/>
                  <a:gd name="T87" fmla="*/ 82 h 1596"/>
                  <a:gd name="T88" fmla="*/ 1290 w 1534"/>
                  <a:gd name="T89" fmla="*/ 82 h 1596"/>
                  <a:gd name="T90" fmla="*/ 1277 w 1534"/>
                  <a:gd name="T91" fmla="*/ 230 h 1596"/>
                  <a:gd name="T92" fmla="*/ 1099 w 1534"/>
                  <a:gd name="T93" fmla="*/ 474 h 1596"/>
                  <a:gd name="T94" fmla="*/ 1398 w 1534"/>
                  <a:gd name="T95" fmla="*/ 961 h 1596"/>
                  <a:gd name="T96" fmla="*/ 1398 w 1534"/>
                  <a:gd name="T97" fmla="*/ 961 h 1596"/>
                  <a:gd name="T98" fmla="*/ 1523 w 1534"/>
                  <a:gd name="T99" fmla="*/ 1324 h 1596"/>
                  <a:gd name="T100" fmla="*/ 1523 w 1534"/>
                  <a:gd name="T101" fmla="*/ 1324 h 1596"/>
                  <a:gd name="T102" fmla="*/ 1513 w 1534"/>
                  <a:gd name="T103" fmla="*/ 1588 h 1596"/>
                  <a:gd name="T104" fmla="*/ 1513 w 1534"/>
                  <a:gd name="T105" fmla="*/ 1588 h 1596"/>
                  <a:gd name="T106" fmla="*/ 1504 w 1534"/>
                  <a:gd name="T107" fmla="*/ 1595 h 1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4" h="1596">
                    <a:moveTo>
                      <a:pt x="37" y="1575"/>
                    </a:moveTo>
                    <a:lnTo>
                      <a:pt x="1495" y="1575"/>
                    </a:lnTo>
                    <a:lnTo>
                      <a:pt x="1495" y="1575"/>
                    </a:lnTo>
                    <a:cubicBezTo>
                      <a:pt x="1510" y="1493"/>
                      <a:pt x="1513" y="1409"/>
                      <a:pt x="1503" y="1326"/>
                    </a:cubicBezTo>
                    <a:lnTo>
                      <a:pt x="1503" y="1326"/>
                    </a:lnTo>
                    <a:cubicBezTo>
                      <a:pt x="1489" y="1201"/>
                      <a:pt x="1447" y="1078"/>
                      <a:pt x="1381" y="971"/>
                    </a:cubicBezTo>
                    <a:lnTo>
                      <a:pt x="1080" y="478"/>
                    </a:lnTo>
                    <a:lnTo>
                      <a:pt x="1080" y="478"/>
                    </a:lnTo>
                    <a:cubicBezTo>
                      <a:pt x="1077" y="475"/>
                      <a:pt x="1078" y="471"/>
                      <a:pt x="1080" y="468"/>
                    </a:cubicBezTo>
                    <a:lnTo>
                      <a:pt x="1261" y="219"/>
                    </a:lnTo>
                    <a:lnTo>
                      <a:pt x="1261" y="219"/>
                    </a:lnTo>
                    <a:cubicBezTo>
                      <a:pt x="1289" y="181"/>
                      <a:pt x="1293" y="133"/>
                      <a:pt x="1273" y="91"/>
                    </a:cubicBezTo>
                    <a:lnTo>
                      <a:pt x="1273" y="91"/>
                    </a:lnTo>
                    <a:cubicBezTo>
                      <a:pt x="1252" y="47"/>
                      <a:pt x="1208" y="20"/>
                      <a:pt x="1160" y="20"/>
                    </a:cubicBezTo>
                    <a:lnTo>
                      <a:pt x="373" y="20"/>
                    </a:lnTo>
                    <a:lnTo>
                      <a:pt x="373" y="20"/>
                    </a:lnTo>
                    <a:cubicBezTo>
                      <a:pt x="325" y="20"/>
                      <a:pt x="283" y="45"/>
                      <a:pt x="261" y="88"/>
                    </a:cubicBezTo>
                    <a:lnTo>
                      <a:pt x="261" y="88"/>
                    </a:lnTo>
                    <a:cubicBezTo>
                      <a:pt x="239" y="131"/>
                      <a:pt x="243" y="180"/>
                      <a:pt x="271" y="219"/>
                    </a:cubicBezTo>
                    <a:lnTo>
                      <a:pt x="452" y="468"/>
                    </a:lnTo>
                    <a:lnTo>
                      <a:pt x="452" y="468"/>
                    </a:lnTo>
                    <a:cubicBezTo>
                      <a:pt x="454" y="471"/>
                      <a:pt x="455" y="475"/>
                      <a:pt x="452" y="478"/>
                    </a:cubicBezTo>
                    <a:lnTo>
                      <a:pt x="151" y="971"/>
                    </a:lnTo>
                    <a:lnTo>
                      <a:pt x="151" y="971"/>
                    </a:lnTo>
                    <a:cubicBezTo>
                      <a:pt x="86" y="1077"/>
                      <a:pt x="46" y="1194"/>
                      <a:pt x="30" y="1317"/>
                    </a:cubicBezTo>
                    <a:lnTo>
                      <a:pt x="30" y="1317"/>
                    </a:lnTo>
                    <a:cubicBezTo>
                      <a:pt x="19" y="1402"/>
                      <a:pt x="22" y="1490"/>
                      <a:pt x="37" y="1575"/>
                    </a:cubicBezTo>
                    <a:close/>
                    <a:moveTo>
                      <a:pt x="1504" y="1595"/>
                    </a:moveTo>
                    <a:lnTo>
                      <a:pt x="29" y="1595"/>
                    </a:lnTo>
                    <a:lnTo>
                      <a:pt x="29" y="1595"/>
                    </a:lnTo>
                    <a:cubicBezTo>
                      <a:pt x="24" y="1595"/>
                      <a:pt x="20" y="1592"/>
                      <a:pt x="19" y="1588"/>
                    </a:cubicBezTo>
                    <a:lnTo>
                      <a:pt x="19" y="1588"/>
                    </a:lnTo>
                    <a:cubicBezTo>
                      <a:pt x="2" y="1497"/>
                      <a:pt x="0" y="1405"/>
                      <a:pt x="11" y="1314"/>
                    </a:cubicBezTo>
                    <a:lnTo>
                      <a:pt x="11" y="1314"/>
                    </a:lnTo>
                    <a:cubicBezTo>
                      <a:pt x="27" y="1188"/>
                      <a:pt x="68" y="1069"/>
                      <a:pt x="135" y="961"/>
                    </a:cubicBezTo>
                    <a:lnTo>
                      <a:pt x="433" y="474"/>
                    </a:lnTo>
                    <a:lnTo>
                      <a:pt x="255" y="230"/>
                    </a:lnTo>
                    <a:lnTo>
                      <a:pt x="255" y="230"/>
                    </a:lnTo>
                    <a:cubicBezTo>
                      <a:pt x="223" y="186"/>
                      <a:pt x="218" y="129"/>
                      <a:pt x="244" y="80"/>
                    </a:cubicBezTo>
                    <a:lnTo>
                      <a:pt x="244" y="80"/>
                    </a:lnTo>
                    <a:cubicBezTo>
                      <a:pt x="268" y="31"/>
                      <a:pt x="318" y="0"/>
                      <a:pt x="373" y="0"/>
                    </a:cubicBezTo>
                    <a:lnTo>
                      <a:pt x="1160" y="0"/>
                    </a:lnTo>
                    <a:lnTo>
                      <a:pt x="1160" y="0"/>
                    </a:lnTo>
                    <a:cubicBezTo>
                      <a:pt x="1216" y="0"/>
                      <a:pt x="1266" y="32"/>
                      <a:pt x="1290" y="82"/>
                    </a:cubicBezTo>
                    <a:lnTo>
                      <a:pt x="1290" y="82"/>
                    </a:lnTo>
                    <a:cubicBezTo>
                      <a:pt x="1314" y="131"/>
                      <a:pt x="1309" y="187"/>
                      <a:pt x="1277" y="230"/>
                    </a:cubicBezTo>
                    <a:lnTo>
                      <a:pt x="1099" y="474"/>
                    </a:lnTo>
                    <a:lnTo>
                      <a:pt x="1398" y="961"/>
                    </a:lnTo>
                    <a:lnTo>
                      <a:pt x="1398" y="961"/>
                    </a:lnTo>
                    <a:cubicBezTo>
                      <a:pt x="1464" y="1070"/>
                      <a:pt x="1508" y="1196"/>
                      <a:pt x="1523" y="1324"/>
                    </a:cubicBezTo>
                    <a:lnTo>
                      <a:pt x="1523" y="1324"/>
                    </a:lnTo>
                    <a:cubicBezTo>
                      <a:pt x="1533" y="1412"/>
                      <a:pt x="1529" y="1500"/>
                      <a:pt x="1513" y="1588"/>
                    </a:cubicBezTo>
                    <a:lnTo>
                      <a:pt x="1513" y="1588"/>
                    </a:lnTo>
                    <a:cubicBezTo>
                      <a:pt x="1513" y="1592"/>
                      <a:pt x="1508" y="1595"/>
                      <a:pt x="1504" y="15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4">
                <a:extLst>
                  <a:ext uri="{FF2B5EF4-FFF2-40B4-BE49-F238E27FC236}">
                    <a16:creationId xmlns:a16="http://schemas.microsoft.com/office/drawing/2014/main" id="{5826C1D9-0D4A-43B7-83A1-95D75CFBC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7807" y="11847956"/>
                <a:ext cx="1314696" cy="113808"/>
              </a:xfrm>
              <a:custGeom>
                <a:avLst/>
                <a:gdLst>
                  <a:gd name="T0" fmla="*/ 0 w 1476"/>
                  <a:gd name="T1" fmla="*/ 0 h 127"/>
                  <a:gd name="T2" fmla="*/ 0 w 1476"/>
                  <a:gd name="T3" fmla="*/ 0 h 127"/>
                  <a:gd name="T4" fmla="*/ 6 w 1476"/>
                  <a:gd name="T5" fmla="*/ 32 h 127"/>
                  <a:gd name="T6" fmla="*/ 27 w 1476"/>
                  <a:gd name="T7" fmla="*/ 126 h 127"/>
                  <a:gd name="T8" fmla="*/ 1448 w 1476"/>
                  <a:gd name="T9" fmla="*/ 126 h 127"/>
                  <a:gd name="T10" fmla="*/ 1468 w 1476"/>
                  <a:gd name="T11" fmla="*/ 32 h 127"/>
                  <a:gd name="T12" fmla="*/ 1468 w 1476"/>
                  <a:gd name="T13" fmla="*/ 32 h 127"/>
                  <a:gd name="T14" fmla="*/ 1475 w 1476"/>
                  <a:gd name="T15" fmla="*/ 0 h 127"/>
                  <a:gd name="T16" fmla="*/ 0 w 1476"/>
                  <a:gd name="T1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76" h="127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1"/>
                      <a:pt x="4" y="21"/>
                      <a:pt x="6" y="32"/>
                    </a:cubicBezTo>
                    <a:lnTo>
                      <a:pt x="27" y="126"/>
                    </a:lnTo>
                    <a:lnTo>
                      <a:pt x="1448" y="126"/>
                    </a:lnTo>
                    <a:lnTo>
                      <a:pt x="1468" y="32"/>
                    </a:lnTo>
                    <a:lnTo>
                      <a:pt x="1468" y="32"/>
                    </a:lnTo>
                    <a:cubicBezTo>
                      <a:pt x="1471" y="21"/>
                      <a:pt x="1473" y="11"/>
                      <a:pt x="1475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5">
                <a:extLst>
                  <a:ext uri="{FF2B5EF4-FFF2-40B4-BE49-F238E27FC236}">
                    <a16:creationId xmlns:a16="http://schemas.microsoft.com/office/drawing/2014/main" id="{B4DD4380-D389-406A-89A1-D0D0360B8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9958" y="11836181"/>
                <a:ext cx="1330394" cy="133432"/>
              </a:xfrm>
              <a:custGeom>
                <a:avLst/>
                <a:gdLst>
                  <a:gd name="T0" fmla="*/ 46 w 1497"/>
                  <a:gd name="T1" fmla="*/ 127 h 148"/>
                  <a:gd name="T2" fmla="*/ 1450 w 1497"/>
                  <a:gd name="T3" fmla="*/ 127 h 148"/>
                  <a:gd name="T4" fmla="*/ 1469 w 1497"/>
                  <a:gd name="T5" fmla="*/ 40 h 148"/>
                  <a:gd name="T6" fmla="*/ 1469 w 1497"/>
                  <a:gd name="T7" fmla="*/ 40 h 148"/>
                  <a:gd name="T8" fmla="*/ 1474 w 1497"/>
                  <a:gd name="T9" fmla="*/ 20 h 148"/>
                  <a:gd name="T10" fmla="*/ 22 w 1497"/>
                  <a:gd name="T11" fmla="*/ 20 h 148"/>
                  <a:gd name="T12" fmla="*/ 22 w 1497"/>
                  <a:gd name="T13" fmla="*/ 20 h 148"/>
                  <a:gd name="T14" fmla="*/ 27 w 1497"/>
                  <a:gd name="T15" fmla="*/ 40 h 148"/>
                  <a:gd name="T16" fmla="*/ 46 w 1497"/>
                  <a:gd name="T17" fmla="*/ 127 h 148"/>
                  <a:gd name="T18" fmla="*/ 1459 w 1497"/>
                  <a:gd name="T19" fmla="*/ 147 h 148"/>
                  <a:gd name="T20" fmla="*/ 38 w 1497"/>
                  <a:gd name="T21" fmla="*/ 147 h 148"/>
                  <a:gd name="T22" fmla="*/ 38 w 1497"/>
                  <a:gd name="T23" fmla="*/ 147 h 148"/>
                  <a:gd name="T24" fmla="*/ 29 w 1497"/>
                  <a:gd name="T25" fmla="*/ 139 h 148"/>
                  <a:gd name="T26" fmla="*/ 7 w 1497"/>
                  <a:gd name="T27" fmla="*/ 44 h 148"/>
                  <a:gd name="T28" fmla="*/ 7 w 1497"/>
                  <a:gd name="T29" fmla="*/ 44 h 148"/>
                  <a:gd name="T30" fmla="*/ 1 w 1497"/>
                  <a:gd name="T31" fmla="*/ 13 h 148"/>
                  <a:gd name="T32" fmla="*/ 1 w 1497"/>
                  <a:gd name="T33" fmla="*/ 13 h 148"/>
                  <a:gd name="T34" fmla="*/ 3 w 1497"/>
                  <a:gd name="T35" fmla="*/ 4 h 148"/>
                  <a:gd name="T36" fmla="*/ 3 w 1497"/>
                  <a:gd name="T37" fmla="*/ 4 h 148"/>
                  <a:gd name="T38" fmla="*/ 11 w 1497"/>
                  <a:gd name="T39" fmla="*/ 0 h 148"/>
                  <a:gd name="T40" fmla="*/ 1486 w 1497"/>
                  <a:gd name="T41" fmla="*/ 0 h 148"/>
                  <a:gd name="T42" fmla="*/ 1486 w 1497"/>
                  <a:gd name="T43" fmla="*/ 0 h 148"/>
                  <a:gd name="T44" fmla="*/ 1493 w 1497"/>
                  <a:gd name="T45" fmla="*/ 4 h 148"/>
                  <a:gd name="T46" fmla="*/ 1493 w 1497"/>
                  <a:gd name="T47" fmla="*/ 4 h 148"/>
                  <a:gd name="T48" fmla="*/ 1495 w 1497"/>
                  <a:gd name="T49" fmla="*/ 13 h 148"/>
                  <a:gd name="T50" fmla="*/ 1495 w 1497"/>
                  <a:gd name="T51" fmla="*/ 13 h 148"/>
                  <a:gd name="T52" fmla="*/ 1488 w 1497"/>
                  <a:gd name="T53" fmla="*/ 44 h 148"/>
                  <a:gd name="T54" fmla="*/ 1468 w 1497"/>
                  <a:gd name="T55" fmla="*/ 139 h 148"/>
                  <a:gd name="T56" fmla="*/ 1468 w 1497"/>
                  <a:gd name="T57" fmla="*/ 139 h 148"/>
                  <a:gd name="T58" fmla="*/ 1459 w 1497"/>
                  <a:gd name="T59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97" h="148">
                    <a:moveTo>
                      <a:pt x="46" y="127"/>
                    </a:moveTo>
                    <a:lnTo>
                      <a:pt x="1450" y="127"/>
                    </a:lnTo>
                    <a:lnTo>
                      <a:pt x="1469" y="40"/>
                    </a:lnTo>
                    <a:lnTo>
                      <a:pt x="1469" y="40"/>
                    </a:lnTo>
                    <a:cubicBezTo>
                      <a:pt x="1471" y="33"/>
                      <a:pt x="1473" y="27"/>
                      <a:pt x="1474" y="20"/>
                    </a:cubicBezTo>
                    <a:lnTo>
                      <a:pt x="22" y="20"/>
                    </a:lnTo>
                    <a:lnTo>
                      <a:pt x="22" y="20"/>
                    </a:lnTo>
                    <a:cubicBezTo>
                      <a:pt x="23" y="27"/>
                      <a:pt x="25" y="33"/>
                      <a:pt x="27" y="40"/>
                    </a:cubicBezTo>
                    <a:lnTo>
                      <a:pt x="46" y="127"/>
                    </a:lnTo>
                    <a:close/>
                    <a:moveTo>
                      <a:pt x="1459" y="147"/>
                    </a:moveTo>
                    <a:lnTo>
                      <a:pt x="38" y="147"/>
                    </a:lnTo>
                    <a:lnTo>
                      <a:pt x="38" y="147"/>
                    </a:lnTo>
                    <a:cubicBezTo>
                      <a:pt x="34" y="147"/>
                      <a:pt x="29" y="143"/>
                      <a:pt x="29" y="139"/>
                    </a:cubicBezTo>
                    <a:lnTo>
                      <a:pt x="7" y="44"/>
                    </a:lnTo>
                    <a:lnTo>
                      <a:pt x="7" y="44"/>
                    </a:lnTo>
                    <a:cubicBezTo>
                      <a:pt x="5" y="34"/>
                      <a:pt x="3" y="23"/>
                      <a:pt x="1" y="13"/>
                    </a:cubicBezTo>
                    <a:lnTo>
                      <a:pt x="1" y="13"/>
                    </a:lnTo>
                    <a:cubicBezTo>
                      <a:pt x="0" y="9"/>
                      <a:pt x="1" y="6"/>
                      <a:pt x="3" y="4"/>
                    </a:cubicBezTo>
                    <a:lnTo>
                      <a:pt x="3" y="4"/>
                    </a:lnTo>
                    <a:cubicBezTo>
                      <a:pt x="5" y="2"/>
                      <a:pt x="8" y="0"/>
                      <a:pt x="11" y="0"/>
                    </a:cubicBezTo>
                    <a:lnTo>
                      <a:pt x="1486" y="0"/>
                    </a:lnTo>
                    <a:lnTo>
                      <a:pt x="1486" y="0"/>
                    </a:lnTo>
                    <a:cubicBezTo>
                      <a:pt x="1488" y="0"/>
                      <a:pt x="1492" y="2"/>
                      <a:pt x="1493" y="4"/>
                    </a:cubicBezTo>
                    <a:lnTo>
                      <a:pt x="1493" y="4"/>
                    </a:lnTo>
                    <a:cubicBezTo>
                      <a:pt x="1495" y="6"/>
                      <a:pt x="1496" y="9"/>
                      <a:pt x="1495" y="13"/>
                    </a:cubicBezTo>
                    <a:lnTo>
                      <a:pt x="1495" y="13"/>
                    </a:lnTo>
                    <a:cubicBezTo>
                      <a:pt x="1493" y="23"/>
                      <a:pt x="1491" y="34"/>
                      <a:pt x="1488" y="44"/>
                    </a:cubicBezTo>
                    <a:lnTo>
                      <a:pt x="1468" y="139"/>
                    </a:lnTo>
                    <a:lnTo>
                      <a:pt x="1468" y="139"/>
                    </a:lnTo>
                    <a:cubicBezTo>
                      <a:pt x="1467" y="143"/>
                      <a:pt x="1463" y="147"/>
                      <a:pt x="1459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7">
                <a:extLst>
                  <a:ext uri="{FF2B5EF4-FFF2-40B4-BE49-F238E27FC236}">
                    <a16:creationId xmlns:a16="http://schemas.microsoft.com/office/drawing/2014/main" id="{449F6C62-EC75-4719-B1F8-33D4A8074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8858" y="10847216"/>
                <a:ext cx="596518" cy="19624"/>
              </a:xfrm>
              <a:custGeom>
                <a:avLst/>
                <a:gdLst>
                  <a:gd name="T0" fmla="*/ 661 w 671"/>
                  <a:gd name="T1" fmla="*/ 20 h 21"/>
                  <a:gd name="T2" fmla="*/ 10 w 671"/>
                  <a:gd name="T3" fmla="*/ 20 h 21"/>
                  <a:gd name="T4" fmla="*/ 10 w 671"/>
                  <a:gd name="T5" fmla="*/ 20 h 21"/>
                  <a:gd name="T6" fmla="*/ 0 w 671"/>
                  <a:gd name="T7" fmla="*/ 10 h 21"/>
                  <a:gd name="T8" fmla="*/ 0 w 671"/>
                  <a:gd name="T9" fmla="*/ 10 h 21"/>
                  <a:gd name="T10" fmla="*/ 10 w 671"/>
                  <a:gd name="T11" fmla="*/ 0 h 21"/>
                  <a:gd name="T12" fmla="*/ 661 w 671"/>
                  <a:gd name="T13" fmla="*/ 0 h 21"/>
                  <a:gd name="T14" fmla="*/ 661 w 671"/>
                  <a:gd name="T15" fmla="*/ 0 h 21"/>
                  <a:gd name="T16" fmla="*/ 670 w 671"/>
                  <a:gd name="T17" fmla="*/ 10 h 21"/>
                  <a:gd name="T18" fmla="*/ 670 w 671"/>
                  <a:gd name="T19" fmla="*/ 10 h 21"/>
                  <a:gd name="T20" fmla="*/ 661 w 671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1" h="21">
                    <a:moveTo>
                      <a:pt x="661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661" y="0"/>
                    </a:lnTo>
                    <a:lnTo>
                      <a:pt x="661" y="0"/>
                    </a:lnTo>
                    <a:cubicBezTo>
                      <a:pt x="665" y="0"/>
                      <a:pt x="670" y="4"/>
                      <a:pt x="670" y="10"/>
                    </a:cubicBezTo>
                    <a:lnTo>
                      <a:pt x="670" y="10"/>
                    </a:lnTo>
                    <a:cubicBezTo>
                      <a:pt x="670" y="16"/>
                      <a:pt x="665" y="20"/>
                      <a:pt x="661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A48DFF7F-03AA-4FBD-BDD7-54C3C74CA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8643" y="10694189"/>
                <a:ext cx="295443" cy="517112"/>
              </a:xfrm>
              <a:custGeom>
                <a:avLst/>
                <a:gdLst>
                  <a:gd name="connsiteX0" fmla="*/ 260825 w 295443"/>
                  <a:gd name="connsiteY0" fmla="*/ 17545 h 517112"/>
                  <a:gd name="connsiteX1" fmla="*/ 191099 w 295443"/>
                  <a:gd name="connsiteY1" fmla="*/ 61120 h 517112"/>
                  <a:gd name="connsiteX2" fmla="*/ 160707 w 295443"/>
                  <a:gd name="connsiteY2" fmla="*/ 114478 h 517112"/>
                  <a:gd name="connsiteX3" fmla="*/ 164283 w 295443"/>
                  <a:gd name="connsiteY3" fmla="*/ 146492 h 517112"/>
                  <a:gd name="connsiteX4" fmla="*/ 197357 w 295443"/>
                  <a:gd name="connsiteY4" fmla="*/ 145603 h 517112"/>
                  <a:gd name="connsiteX5" fmla="*/ 245629 w 295443"/>
                  <a:gd name="connsiteY5" fmla="*/ 107363 h 517112"/>
                  <a:gd name="connsiteX6" fmla="*/ 276021 w 295443"/>
                  <a:gd name="connsiteY6" fmla="*/ 53117 h 517112"/>
                  <a:gd name="connsiteX7" fmla="*/ 271551 w 295443"/>
                  <a:gd name="connsiteY7" fmla="*/ 21103 h 517112"/>
                  <a:gd name="connsiteX8" fmla="*/ 260825 w 295443"/>
                  <a:gd name="connsiteY8" fmla="*/ 17545 h 517112"/>
                  <a:gd name="connsiteX9" fmla="*/ 35471 w 295443"/>
                  <a:gd name="connsiteY9" fmla="*/ 17545 h 517112"/>
                  <a:gd name="connsiteX10" fmla="*/ 23865 w 295443"/>
                  <a:gd name="connsiteY10" fmla="*/ 21103 h 517112"/>
                  <a:gd name="connsiteX11" fmla="*/ 19399 w 295443"/>
                  <a:gd name="connsiteY11" fmla="*/ 53117 h 517112"/>
                  <a:gd name="connsiteX12" fmla="*/ 49757 w 295443"/>
                  <a:gd name="connsiteY12" fmla="*/ 107363 h 517112"/>
                  <a:gd name="connsiteX13" fmla="*/ 97973 w 295443"/>
                  <a:gd name="connsiteY13" fmla="*/ 145603 h 517112"/>
                  <a:gd name="connsiteX14" fmla="*/ 130117 w 295443"/>
                  <a:gd name="connsiteY14" fmla="*/ 146492 h 517112"/>
                  <a:gd name="connsiteX15" fmla="*/ 104223 w 295443"/>
                  <a:gd name="connsiteY15" fmla="*/ 61120 h 517112"/>
                  <a:gd name="connsiteX16" fmla="*/ 35471 w 295443"/>
                  <a:gd name="connsiteY16" fmla="*/ 17545 h 517112"/>
                  <a:gd name="connsiteX17" fmla="*/ 262417 w 295443"/>
                  <a:gd name="connsiteY17" fmla="*/ 38 h 517112"/>
                  <a:gd name="connsiteX18" fmla="*/ 283173 w 295443"/>
                  <a:gd name="connsiteY18" fmla="*/ 7763 h 517112"/>
                  <a:gd name="connsiteX19" fmla="*/ 293005 w 295443"/>
                  <a:gd name="connsiteY19" fmla="*/ 56674 h 517112"/>
                  <a:gd name="connsiteX20" fmla="*/ 259931 w 295443"/>
                  <a:gd name="connsiteY20" fmla="*/ 118035 h 517112"/>
                  <a:gd name="connsiteX21" fmla="*/ 204509 w 295443"/>
                  <a:gd name="connsiteY21" fmla="*/ 161610 h 517112"/>
                  <a:gd name="connsiteX22" fmla="*/ 176797 w 295443"/>
                  <a:gd name="connsiteY22" fmla="*/ 167835 h 517112"/>
                  <a:gd name="connsiteX23" fmla="*/ 167793 w 295443"/>
                  <a:gd name="connsiteY23" fmla="*/ 164610 h 517112"/>
                  <a:gd name="connsiteX24" fmla="*/ 175569 w 295443"/>
                  <a:gd name="connsiteY24" fmla="*/ 174679 h 517112"/>
                  <a:gd name="connsiteX25" fmla="*/ 199901 w 295443"/>
                  <a:gd name="connsiteY25" fmla="*/ 511773 h 517112"/>
                  <a:gd name="connsiteX26" fmla="*/ 191875 w 295443"/>
                  <a:gd name="connsiteY26" fmla="*/ 517112 h 517112"/>
                  <a:gd name="connsiteX27" fmla="*/ 188307 w 295443"/>
                  <a:gd name="connsiteY27" fmla="*/ 516222 h 517112"/>
                  <a:gd name="connsiteX28" fmla="*/ 183847 w 295443"/>
                  <a:gd name="connsiteY28" fmla="*/ 504655 h 517112"/>
                  <a:gd name="connsiteX29" fmla="*/ 157981 w 295443"/>
                  <a:gd name="connsiteY29" fmla="*/ 178989 h 517112"/>
                  <a:gd name="connsiteX30" fmla="*/ 95547 w 295443"/>
                  <a:gd name="connsiteY30" fmla="*/ 320467 h 517112"/>
                  <a:gd name="connsiteX31" fmla="*/ 83061 w 295443"/>
                  <a:gd name="connsiteY31" fmla="*/ 319577 h 517112"/>
                  <a:gd name="connsiteX32" fmla="*/ 83061 w 295443"/>
                  <a:gd name="connsiteY32" fmla="*/ 307120 h 517112"/>
                  <a:gd name="connsiteX33" fmla="*/ 140003 w 295443"/>
                  <a:gd name="connsiteY33" fmla="*/ 171231 h 517112"/>
                  <a:gd name="connsiteX34" fmla="*/ 139483 w 295443"/>
                  <a:gd name="connsiteY34" fmla="*/ 160603 h 517112"/>
                  <a:gd name="connsiteX35" fmla="*/ 118509 w 295443"/>
                  <a:gd name="connsiteY35" fmla="*/ 167835 h 517112"/>
                  <a:gd name="connsiteX36" fmla="*/ 91723 w 295443"/>
                  <a:gd name="connsiteY36" fmla="*/ 161610 h 517112"/>
                  <a:gd name="connsiteX37" fmla="*/ 36365 w 295443"/>
                  <a:gd name="connsiteY37" fmla="*/ 118035 h 517112"/>
                  <a:gd name="connsiteX38" fmla="*/ 2435 w 295443"/>
                  <a:gd name="connsiteY38" fmla="*/ 56674 h 517112"/>
                  <a:gd name="connsiteX39" fmla="*/ 12257 w 295443"/>
                  <a:gd name="connsiteY39" fmla="*/ 7763 h 517112"/>
                  <a:gd name="connsiteX40" fmla="*/ 33379 w 295443"/>
                  <a:gd name="connsiteY40" fmla="*/ 38 h 517112"/>
                  <a:gd name="connsiteX41" fmla="*/ 118509 w 295443"/>
                  <a:gd name="connsiteY41" fmla="*/ 49560 h 517112"/>
                  <a:gd name="connsiteX42" fmla="*/ 147671 w 295443"/>
                  <a:gd name="connsiteY42" fmla="*/ 98441 h 517112"/>
                  <a:gd name="connsiteX43" fmla="*/ 147947 w 295443"/>
                  <a:gd name="connsiteY43" fmla="*/ 100656 h 517112"/>
                  <a:gd name="connsiteX44" fmla="*/ 156349 w 295443"/>
                  <a:gd name="connsiteY44" fmla="*/ 80240 h 517112"/>
                  <a:gd name="connsiteX45" fmla="*/ 177691 w 295443"/>
                  <a:gd name="connsiteY45" fmla="*/ 49560 h 517112"/>
                  <a:gd name="connsiteX46" fmla="*/ 262417 w 295443"/>
                  <a:gd name="connsiteY46" fmla="*/ 38 h 517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95443" h="517112">
                    <a:moveTo>
                      <a:pt x="260825" y="17545"/>
                    </a:moveTo>
                    <a:cubicBezTo>
                      <a:pt x="242947" y="17545"/>
                      <a:pt x="216129" y="31774"/>
                      <a:pt x="191099" y="61120"/>
                    </a:cubicBezTo>
                    <a:cubicBezTo>
                      <a:pt x="175903" y="78017"/>
                      <a:pt x="165177" y="98470"/>
                      <a:pt x="160707" y="114478"/>
                    </a:cubicBezTo>
                    <a:cubicBezTo>
                      <a:pt x="157131" y="130485"/>
                      <a:pt x="158025" y="142045"/>
                      <a:pt x="164283" y="146492"/>
                    </a:cubicBezTo>
                    <a:cubicBezTo>
                      <a:pt x="171433" y="151828"/>
                      <a:pt x="183055" y="150938"/>
                      <a:pt x="197357" y="145603"/>
                    </a:cubicBezTo>
                    <a:cubicBezTo>
                      <a:pt x="213447" y="138488"/>
                      <a:pt x="231325" y="125149"/>
                      <a:pt x="245629" y="107363"/>
                    </a:cubicBezTo>
                    <a:cubicBezTo>
                      <a:pt x="260825" y="89578"/>
                      <a:pt x="271551" y="70013"/>
                      <a:pt x="276021" y="53117"/>
                    </a:cubicBezTo>
                    <a:cubicBezTo>
                      <a:pt x="279597" y="37999"/>
                      <a:pt x="278703" y="26438"/>
                      <a:pt x="271551" y="21103"/>
                    </a:cubicBezTo>
                    <a:cubicBezTo>
                      <a:pt x="269763" y="19324"/>
                      <a:pt x="265295" y="17545"/>
                      <a:pt x="260825" y="17545"/>
                    </a:cubicBezTo>
                    <a:close/>
                    <a:moveTo>
                      <a:pt x="35471" y="17545"/>
                    </a:moveTo>
                    <a:cubicBezTo>
                      <a:pt x="31007" y="17545"/>
                      <a:pt x="26543" y="19324"/>
                      <a:pt x="23865" y="21103"/>
                    </a:cubicBezTo>
                    <a:cubicBezTo>
                      <a:pt x="17615" y="26438"/>
                      <a:pt x="15829" y="37999"/>
                      <a:pt x="19399" y="53117"/>
                    </a:cubicBezTo>
                    <a:cubicBezTo>
                      <a:pt x="23865" y="70013"/>
                      <a:pt x="34579" y="89578"/>
                      <a:pt x="49757" y="107363"/>
                    </a:cubicBezTo>
                    <a:cubicBezTo>
                      <a:pt x="64937" y="125149"/>
                      <a:pt x="81901" y="138488"/>
                      <a:pt x="97973" y="145603"/>
                    </a:cubicBezTo>
                    <a:cubicBezTo>
                      <a:pt x="112259" y="150938"/>
                      <a:pt x="123865" y="151828"/>
                      <a:pt x="130117" y="146492"/>
                    </a:cubicBezTo>
                    <a:cubicBezTo>
                      <a:pt x="143509" y="135820"/>
                      <a:pt x="135473" y="98470"/>
                      <a:pt x="104223" y="61120"/>
                    </a:cubicBezTo>
                    <a:cubicBezTo>
                      <a:pt x="80115" y="31774"/>
                      <a:pt x="52437" y="17545"/>
                      <a:pt x="35471" y="17545"/>
                    </a:cubicBezTo>
                    <a:close/>
                    <a:moveTo>
                      <a:pt x="262417" y="38"/>
                    </a:moveTo>
                    <a:cubicBezTo>
                      <a:pt x="270491" y="371"/>
                      <a:pt x="277587" y="2872"/>
                      <a:pt x="283173" y="7763"/>
                    </a:cubicBezTo>
                    <a:cubicBezTo>
                      <a:pt x="294793" y="17545"/>
                      <a:pt x="298369" y="34442"/>
                      <a:pt x="293005" y="56674"/>
                    </a:cubicBezTo>
                    <a:cubicBezTo>
                      <a:pt x="287643" y="77128"/>
                      <a:pt x="276021" y="98470"/>
                      <a:pt x="259931" y="118035"/>
                    </a:cubicBezTo>
                    <a:cubicBezTo>
                      <a:pt x="242947" y="137599"/>
                      <a:pt x="222387" y="152717"/>
                      <a:pt x="204509" y="161610"/>
                    </a:cubicBezTo>
                    <a:cubicBezTo>
                      <a:pt x="194675" y="166056"/>
                      <a:pt x="184843" y="167835"/>
                      <a:pt x="176797" y="167835"/>
                    </a:cubicBezTo>
                    <a:lnTo>
                      <a:pt x="167793" y="164610"/>
                    </a:lnTo>
                    <a:lnTo>
                      <a:pt x="175569" y="174679"/>
                    </a:lnTo>
                    <a:cubicBezTo>
                      <a:pt x="210771" y="224981"/>
                      <a:pt x="270809" y="345604"/>
                      <a:pt x="199901" y="511773"/>
                    </a:cubicBezTo>
                    <a:cubicBezTo>
                      <a:pt x="198119" y="514443"/>
                      <a:pt x="195443" y="517112"/>
                      <a:pt x="191875" y="517112"/>
                    </a:cubicBezTo>
                    <a:cubicBezTo>
                      <a:pt x="190983" y="517112"/>
                      <a:pt x="189199" y="516222"/>
                      <a:pt x="188307" y="516222"/>
                    </a:cubicBezTo>
                    <a:cubicBezTo>
                      <a:pt x="183847" y="513553"/>
                      <a:pt x="182063" y="509104"/>
                      <a:pt x="183847" y="504655"/>
                    </a:cubicBezTo>
                    <a:cubicBezTo>
                      <a:pt x="254309" y="340043"/>
                      <a:pt x="189199" y="223479"/>
                      <a:pt x="157981" y="178989"/>
                    </a:cubicBezTo>
                    <a:cubicBezTo>
                      <a:pt x="156197" y="212802"/>
                      <a:pt x="145495" y="273308"/>
                      <a:pt x="95547" y="320467"/>
                    </a:cubicBezTo>
                    <a:cubicBezTo>
                      <a:pt x="91979" y="323136"/>
                      <a:pt x="86629" y="323136"/>
                      <a:pt x="83061" y="319577"/>
                    </a:cubicBezTo>
                    <a:cubicBezTo>
                      <a:pt x="79493" y="316018"/>
                      <a:pt x="80385" y="310679"/>
                      <a:pt x="83061" y="307120"/>
                    </a:cubicBezTo>
                    <a:cubicBezTo>
                      <a:pt x="133901" y="261073"/>
                      <a:pt x="140087" y="199510"/>
                      <a:pt x="140003" y="171231"/>
                    </a:cubicBezTo>
                    <a:lnTo>
                      <a:pt x="139483" y="160603"/>
                    </a:lnTo>
                    <a:lnTo>
                      <a:pt x="118509" y="167835"/>
                    </a:lnTo>
                    <a:cubicBezTo>
                      <a:pt x="110473" y="167835"/>
                      <a:pt x="101545" y="166056"/>
                      <a:pt x="91723" y="161610"/>
                    </a:cubicBezTo>
                    <a:cubicBezTo>
                      <a:pt x="72973" y="152717"/>
                      <a:pt x="53329" y="137599"/>
                      <a:pt x="36365" y="118035"/>
                    </a:cubicBezTo>
                    <a:cubicBezTo>
                      <a:pt x="20293" y="98470"/>
                      <a:pt x="7793" y="77128"/>
                      <a:pt x="2435" y="56674"/>
                    </a:cubicBezTo>
                    <a:cubicBezTo>
                      <a:pt x="-2923" y="34442"/>
                      <a:pt x="649" y="17545"/>
                      <a:pt x="12257" y="7763"/>
                    </a:cubicBezTo>
                    <a:cubicBezTo>
                      <a:pt x="18061" y="2872"/>
                      <a:pt x="25259" y="371"/>
                      <a:pt x="33379" y="38"/>
                    </a:cubicBezTo>
                    <a:cubicBezTo>
                      <a:pt x="57737" y="-963"/>
                      <a:pt x="90385" y="17546"/>
                      <a:pt x="118509" y="49560"/>
                    </a:cubicBezTo>
                    <a:cubicBezTo>
                      <a:pt x="131903" y="65901"/>
                      <a:pt x="141779" y="82741"/>
                      <a:pt x="147671" y="98441"/>
                    </a:cubicBezTo>
                    <a:lnTo>
                      <a:pt x="147947" y="100656"/>
                    </a:lnTo>
                    <a:lnTo>
                      <a:pt x="156349" y="80240"/>
                    </a:lnTo>
                    <a:cubicBezTo>
                      <a:pt x="162047" y="69791"/>
                      <a:pt x="169199" y="59342"/>
                      <a:pt x="177691" y="49560"/>
                    </a:cubicBezTo>
                    <a:cubicBezTo>
                      <a:pt x="205179" y="17546"/>
                      <a:pt x="238197" y="-963"/>
                      <a:pt x="262417" y="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11">
                <a:extLst>
                  <a:ext uri="{FF2B5EF4-FFF2-40B4-BE49-F238E27FC236}">
                    <a16:creationId xmlns:a16="http://schemas.microsoft.com/office/drawing/2014/main" id="{8091038C-B03A-47DB-969E-B3BD1AD52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5246" y="9921043"/>
                <a:ext cx="694631" cy="506257"/>
              </a:xfrm>
              <a:custGeom>
                <a:avLst/>
                <a:gdLst>
                  <a:gd name="T0" fmla="*/ 749 w 779"/>
                  <a:gd name="T1" fmla="*/ 322 h 569"/>
                  <a:gd name="T2" fmla="*/ 749 w 779"/>
                  <a:gd name="T3" fmla="*/ 322 h 569"/>
                  <a:gd name="T4" fmla="*/ 246 w 779"/>
                  <a:gd name="T5" fmla="*/ 486 h 569"/>
                  <a:gd name="T6" fmla="*/ 246 w 779"/>
                  <a:gd name="T7" fmla="*/ 486 h 569"/>
                  <a:gd name="T8" fmla="*/ 36 w 779"/>
                  <a:gd name="T9" fmla="*/ 174 h 569"/>
                  <a:gd name="T10" fmla="*/ 36 w 779"/>
                  <a:gd name="T11" fmla="*/ 174 h 569"/>
                  <a:gd name="T12" fmla="*/ 381 w 779"/>
                  <a:gd name="T13" fmla="*/ 24 h 569"/>
                  <a:gd name="T14" fmla="*/ 381 w 779"/>
                  <a:gd name="T15" fmla="*/ 24 h 569"/>
                  <a:gd name="T16" fmla="*/ 749 w 779"/>
                  <a:gd name="T17" fmla="*/ 322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9" h="569">
                    <a:moveTo>
                      <a:pt x="749" y="322"/>
                    </a:moveTo>
                    <a:lnTo>
                      <a:pt x="749" y="322"/>
                    </a:lnTo>
                    <a:cubicBezTo>
                      <a:pt x="720" y="420"/>
                      <a:pt x="528" y="568"/>
                      <a:pt x="246" y="486"/>
                    </a:cubicBezTo>
                    <a:lnTo>
                      <a:pt x="246" y="486"/>
                    </a:lnTo>
                    <a:cubicBezTo>
                      <a:pt x="93" y="441"/>
                      <a:pt x="0" y="302"/>
                      <a:pt x="36" y="174"/>
                    </a:cubicBezTo>
                    <a:lnTo>
                      <a:pt x="36" y="174"/>
                    </a:lnTo>
                    <a:cubicBezTo>
                      <a:pt x="73" y="47"/>
                      <a:pt x="197" y="0"/>
                      <a:pt x="381" y="24"/>
                    </a:cubicBezTo>
                    <a:lnTo>
                      <a:pt x="381" y="24"/>
                    </a:lnTo>
                    <a:cubicBezTo>
                      <a:pt x="565" y="48"/>
                      <a:pt x="778" y="222"/>
                      <a:pt x="749" y="3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12">
                <a:extLst>
                  <a:ext uri="{FF2B5EF4-FFF2-40B4-BE49-F238E27FC236}">
                    <a16:creationId xmlns:a16="http://schemas.microsoft.com/office/drawing/2014/main" id="{2D82E1BC-A37B-4F85-B34D-8119414BF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7397" y="9909271"/>
                <a:ext cx="694631" cy="474859"/>
              </a:xfrm>
              <a:custGeom>
                <a:avLst/>
                <a:gdLst>
                  <a:gd name="T0" fmla="*/ 304 w 779"/>
                  <a:gd name="T1" fmla="*/ 38 h 533"/>
                  <a:gd name="T2" fmla="*/ 304 w 779"/>
                  <a:gd name="T3" fmla="*/ 38 h 533"/>
                  <a:gd name="T4" fmla="*/ 57 w 779"/>
                  <a:gd name="T5" fmla="*/ 187 h 533"/>
                  <a:gd name="T6" fmla="*/ 57 w 779"/>
                  <a:gd name="T7" fmla="*/ 187 h 533"/>
                  <a:gd name="T8" fmla="*/ 260 w 779"/>
                  <a:gd name="T9" fmla="*/ 487 h 533"/>
                  <a:gd name="T10" fmla="*/ 260 w 779"/>
                  <a:gd name="T11" fmla="*/ 487 h 533"/>
                  <a:gd name="T12" fmla="*/ 599 w 779"/>
                  <a:gd name="T13" fmla="*/ 473 h 533"/>
                  <a:gd name="T14" fmla="*/ 599 w 779"/>
                  <a:gd name="T15" fmla="*/ 473 h 533"/>
                  <a:gd name="T16" fmla="*/ 750 w 779"/>
                  <a:gd name="T17" fmla="*/ 329 h 533"/>
                  <a:gd name="T18" fmla="*/ 750 w 779"/>
                  <a:gd name="T19" fmla="*/ 329 h 533"/>
                  <a:gd name="T20" fmla="*/ 728 w 779"/>
                  <a:gd name="T21" fmla="*/ 246 h 533"/>
                  <a:gd name="T22" fmla="*/ 728 w 779"/>
                  <a:gd name="T23" fmla="*/ 246 h 533"/>
                  <a:gd name="T24" fmla="*/ 390 w 779"/>
                  <a:gd name="T25" fmla="*/ 44 h 533"/>
                  <a:gd name="T26" fmla="*/ 390 w 779"/>
                  <a:gd name="T27" fmla="*/ 44 h 533"/>
                  <a:gd name="T28" fmla="*/ 304 w 779"/>
                  <a:gd name="T29" fmla="*/ 38 h 533"/>
                  <a:gd name="T30" fmla="*/ 418 w 779"/>
                  <a:gd name="T31" fmla="*/ 529 h 533"/>
                  <a:gd name="T32" fmla="*/ 418 w 779"/>
                  <a:gd name="T33" fmla="*/ 529 h 533"/>
                  <a:gd name="T34" fmla="*/ 254 w 779"/>
                  <a:gd name="T35" fmla="*/ 506 h 533"/>
                  <a:gd name="T36" fmla="*/ 254 w 779"/>
                  <a:gd name="T37" fmla="*/ 506 h 533"/>
                  <a:gd name="T38" fmla="*/ 38 w 779"/>
                  <a:gd name="T39" fmla="*/ 182 h 533"/>
                  <a:gd name="T40" fmla="*/ 38 w 779"/>
                  <a:gd name="T41" fmla="*/ 182 h 533"/>
                  <a:gd name="T42" fmla="*/ 392 w 779"/>
                  <a:gd name="T43" fmla="*/ 24 h 533"/>
                  <a:gd name="T44" fmla="*/ 392 w 779"/>
                  <a:gd name="T45" fmla="*/ 24 h 533"/>
                  <a:gd name="T46" fmla="*/ 744 w 779"/>
                  <a:gd name="T47" fmla="*/ 235 h 533"/>
                  <a:gd name="T48" fmla="*/ 744 w 779"/>
                  <a:gd name="T49" fmla="*/ 235 h 533"/>
                  <a:gd name="T50" fmla="*/ 769 w 779"/>
                  <a:gd name="T51" fmla="*/ 334 h 533"/>
                  <a:gd name="T52" fmla="*/ 769 w 779"/>
                  <a:gd name="T53" fmla="*/ 334 h 533"/>
                  <a:gd name="T54" fmla="*/ 608 w 779"/>
                  <a:gd name="T55" fmla="*/ 490 h 533"/>
                  <a:gd name="T56" fmla="*/ 608 w 779"/>
                  <a:gd name="T57" fmla="*/ 490 h 533"/>
                  <a:gd name="T58" fmla="*/ 418 w 779"/>
                  <a:gd name="T59" fmla="*/ 529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79" h="533">
                    <a:moveTo>
                      <a:pt x="304" y="38"/>
                    </a:moveTo>
                    <a:lnTo>
                      <a:pt x="304" y="38"/>
                    </a:lnTo>
                    <a:cubicBezTo>
                      <a:pt x="169" y="38"/>
                      <a:pt x="86" y="88"/>
                      <a:pt x="57" y="187"/>
                    </a:cubicBezTo>
                    <a:lnTo>
                      <a:pt x="57" y="187"/>
                    </a:lnTo>
                    <a:cubicBezTo>
                      <a:pt x="21" y="309"/>
                      <a:pt x="113" y="444"/>
                      <a:pt x="260" y="487"/>
                    </a:cubicBezTo>
                    <a:lnTo>
                      <a:pt x="260" y="487"/>
                    </a:lnTo>
                    <a:cubicBezTo>
                      <a:pt x="414" y="532"/>
                      <a:pt x="530" y="504"/>
                      <a:pt x="599" y="473"/>
                    </a:cubicBezTo>
                    <a:lnTo>
                      <a:pt x="599" y="473"/>
                    </a:lnTo>
                    <a:cubicBezTo>
                      <a:pt x="692" y="431"/>
                      <a:pt x="738" y="369"/>
                      <a:pt x="750" y="329"/>
                    </a:cubicBezTo>
                    <a:lnTo>
                      <a:pt x="750" y="329"/>
                    </a:lnTo>
                    <a:cubicBezTo>
                      <a:pt x="757" y="307"/>
                      <a:pt x="750" y="278"/>
                      <a:pt x="728" y="246"/>
                    </a:cubicBezTo>
                    <a:lnTo>
                      <a:pt x="728" y="246"/>
                    </a:lnTo>
                    <a:cubicBezTo>
                      <a:pt x="674" y="162"/>
                      <a:pt x="529" y="61"/>
                      <a:pt x="390" y="44"/>
                    </a:cubicBezTo>
                    <a:lnTo>
                      <a:pt x="390" y="44"/>
                    </a:lnTo>
                    <a:cubicBezTo>
                      <a:pt x="360" y="40"/>
                      <a:pt x="331" y="38"/>
                      <a:pt x="304" y="38"/>
                    </a:cubicBezTo>
                    <a:close/>
                    <a:moveTo>
                      <a:pt x="418" y="529"/>
                    </a:moveTo>
                    <a:lnTo>
                      <a:pt x="418" y="529"/>
                    </a:lnTo>
                    <a:cubicBezTo>
                      <a:pt x="369" y="529"/>
                      <a:pt x="315" y="523"/>
                      <a:pt x="254" y="506"/>
                    </a:cubicBezTo>
                    <a:lnTo>
                      <a:pt x="254" y="506"/>
                    </a:lnTo>
                    <a:cubicBezTo>
                      <a:pt x="96" y="459"/>
                      <a:pt x="0" y="313"/>
                      <a:pt x="38" y="182"/>
                    </a:cubicBezTo>
                    <a:lnTo>
                      <a:pt x="38" y="182"/>
                    </a:lnTo>
                    <a:cubicBezTo>
                      <a:pt x="76" y="54"/>
                      <a:pt x="198" y="0"/>
                      <a:pt x="392" y="24"/>
                    </a:cubicBezTo>
                    <a:lnTo>
                      <a:pt x="392" y="24"/>
                    </a:lnTo>
                    <a:cubicBezTo>
                      <a:pt x="537" y="43"/>
                      <a:pt x="688" y="148"/>
                      <a:pt x="744" y="235"/>
                    </a:cubicBezTo>
                    <a:lnTo>
                      <a:pt x="744" y="235"/>
                    </a:lnTo>
                    <a:cubicBezTo>
                      <a:pt x="769" y="272"/>
                      <a:pt x="778" y="306"/>
                      <a:pt x="769" y="334"/>
                    </a:cubicBezTo>
                    <a:lnTo>
                      <a:pt x="769" y="334"/>
                    </a:lnTo>
                    <a:cubicBezTo>
                      <a:pt x="752" y="392"/>
                      <a:pt x="689" y="454"/>
                      <a:pt x="608" y="490"/>
                    </a:cubicBezTo>
                    <a:lnTo>
                      <a:pt x="608" y="490"/>
                    </a:lnTo>
                    <a:cubicBezTo>
                      <a:pt x="562" y="510"/>
                      <a:pt x="498" y="529"/>
                      <a:pt x="418" y="5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13">
                <a:extLst>
                  <a:ext uri="{FF2B5EF4-FFF2-40B4-BE49-F238E27FC236}">
                    <a16:creationId xmlns:a16="http://schemas.microsoft.com/office/drawing/2014/main" id="{4C5909D6-959A-4B24-A7BA-1D0601E6A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8168" y="9736594"/>
                <a:ext cx="702480" cy="604367"/>
              </a:xfrm>
              <a:custGeom>
                <a:avLst/>
                <a:gdLst>
                  <a:gd name="T0" fmla="*/ 57 w 790"/>
                  <a:gd name="T1" fmla="*/ 476 h 681"/>
                  <a:gd name="T2" fmla="*/ 57 w 790"/>
                  <a:gd name="T3" fmla="*/ 476 h 681"/>
                  <a:gd name="T4" fmla="*/ 608 w 790"/>
                  <a:gd name="T5" fmla="*/ 517 h 681"/>
                  <a:gd name="T6" fmla="*/ 608 w 790"/>
                  <a:gd name="T7" fmla="*/ 517 h 681"/>
                  <a:gd name="T8" fmla="*/ 716 w 790"/>
                  <a:gd name="T9" fmla="*/ 158 h 681"/>
                  <a:gd name="T10" fmla="*/ 716 w 790"/>
                  <a:gd name="T11" fmla="*/ 158 h 681"/>
                  <a:gd name="T12" fmla="*/ 311 w 790"/>
                  <a:gd name="T13" fmla="*/ 90 h 681"/>
                  <a:gd name="T14" fmla="*/ 311 w 790"/>
                  <a:gd name="T15" fmla="*/ 90 h 681"/>
                  <a:gd name="T16" fmla="*/ 57 w 790"/>
                  <a:gd name="T17" fmla="*/ 476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0" h="681">
                    <a:moveTo>
                      <a:pt x="57" y="476"/>
                    </a:moveTo>
                    <a:lnTo>
                      <a:pt x="57" y="476"/>
                    </a:lnTo>
                    <a:cubicBezTo>
                      <a:pt x="114" y="562"/>
                      <a:pt x="364" y="680"/>
                      <a:pt x="608" y="517"/>
                    </a:cubicBezTo>
                    <a:lnTo>
                      <a:pt x="608" y="517"/>
                    </a:lnTo>
                    <a:cubicBezTo>
                      <a:pt x="741" y="429"/>
                      <a:pt x="789" y="268"/>
                      <a:pt x="716" y="158"/>
                    </a:cubicBezTo>
                    <a:lnTo>
                      <a:pt x="716" y="158"/>
                    </a:lnTo>
                    <a:cubicBezTo>
                      <a:pt x="643" y="47"/>
                      <a:pt x="473" y="0"/>
                      <a:pt x="311" y="90"/>
                    </a:cubicBezTo>
                    <a:lnTo>
                      <a:pt x="311" y="90"/>
                    </a:lnTo>
                    <a:cubicBezTo>
                      <a:pt x="148" y="180"/>
                      <a:pt x="0" y="391"/>
                      <a:pt x="57" y="4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14">
                <a:extLst>
                  <a:ext uri="{FF2B5EF4-FFF2-40B4-BE49-F238E27FC236}">
                    <a16:creationId xmlns:a16="http://schemas.microsoft.com/office/drawing/2014/main" id="{9ED9E411-6DFC-414B-8874-837B6CB1C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640" y="9720896"/>
                <a:ext cx="686780" cy="557274"/>
              </a:xfrm>
              <a:custGeom>
                <a:avLst/>
                <a:gdLst>
                  <a:gd name="T0" fmla="*/ 454 w 770"/>
                  <a:gd name="T1" fmla="*/ 69 h 626"/>
                  <a:gd name="T2" fmla="*/ 454 w 770"/>
                  <a:gd name="T3" fmla="*/ 69 h 626"/>
                  <a:gd name="T4" fmla="*/ 284 w 770"/>
                  <a:gd name="T5" fmla="*/ 116 h 626"/>
                  <a:gd name="T6" fmla="*/ 284 w 770"/>
                  <a:gd name="T7" fmla="*/ 116 h 626"/>
                  <a:gd name="T8" fmla="*/ 28 w 770"/>
                  <a:gd name="T9" fmla="*/ 415 h 626"/>
                  <a:gd name="T10" fmla="*/ 28 w 770"/>
                  <a:gd name="T11" fmla="*/ 415 h 626"/>
                  <a:gd name="T12" fmla="*/ 34 w 770"/>
                  <a:gd name="T13" fmla="*/ 488 h 626"/>
                  <a:gd name="T14" fmla="*/ 34 w 770"/>
                  <a:gd name="T15" fmla="*/ 488 h 626"/>
                  <a:gd name="T16" fmla="*/ 233 w 770"/>
                  <a:gd name="T17" fmla="*/ 598 h 626"/>
                  <a:gd name="T18" fmla="*/ 233 w 770"/>
                  <a:gd name="T19" fmla="*/ 598 h 626"/>
                  <a:gd name="T20" fmla="*/ 572 w 770"/>
                  <a:gd name="T21" fmla="*/ 527 h 626"/>
                  <a:gd name="T22" fmla="*/ 572 w 770"/>
                  <a:gd name="T23" fmla="*/ 527 h 626"/>
                  <a:gd name="T24" fmla="*/ 677 w 770"/>
                  <a:gd name="T25" fmla="*/ 180 h 626"/>
                  <a:gd name="T26" fmla="*/ 677 w 770"/>
                  <a:gd name="T27" fmla="*/ 180 h 626"/>
                  <a:gd name="T28" fmla="*/ 454 w 770"/>
                  <a:gd name="T29" fmla="*/ 69 h 626"/>
                  <a:gd name="T30" fmla="*/ 319 w 770"/>
                  <a:gd name="T31" fmla="*/ 625 h 626"/>
                  <a:gd name="T32" fmla="*/ 319 w 770"/>
                  <a:gd name="T33" fmla="*/ 625 h 626"/>
                  <a:gd name="T34" fmla="*/ 230 w 770"/>
                  <a:gd name="T35" fmla="*/ 617 h 626"/>
                  <a:gd name="T36" fmla="*/ 230 w 770"/>
                  <a:gd name="T37" fmla="*/ 617 h 626"/>
                  <a:gd name="T38" fmla="*/ 18 w 770"/>
                  <a:gd name="T39" fmla="*/ 500 h 626"/>
                  <a:gd name="T40" fmla="*/ 18 w 770"/>
                  <a:gd name="T41" fmla="*/ 500 h 626"/>
                  <a:gd name="T42" fmla="*/ 9 w 770"/>
                  <a:gd name="T43" fmla="*/ 409 h 626"/>
                  <a:gd name="T44" fmla="*/ 9 w 770"/>
                  <a:gd name="T45" fmla="*/ 409 h 626"/>
                  <a:gd name="T46" fmla="*/ 275 w 770"/>
                  <a:gd name="T47" fmla="*/ 99 h 626"/>
                  <a:gd name="T48" fmla="*/ 275 w 770"/>
                  <a:gd name="T49" fmla="*/ 99 h 626"/>
                  <a:gd name="T50" fmla="*/ 693 w 770"/>
                  <a:gd name="T51" fmla="*/ 170 h 626"/>
                  <a:gd name="T52" fmla="*/ 693 w 770"/>
                  <a:gd name="T53" fmla="*/ 170 h 626"/>
                  <a:gd name="T54" fmla="*/ 583 w 770"/>
                  <a:gd name="T55" fmla="*/ 543 h 626"/>
                  <a:gd name="T56" fmla="*/ 583 w 770"/>
                  <a:gd name="T57" fmla="*/ 543 h 626"/>
                  <a:gd name="T58" fmla="*/ 319 w 770"/>
                  <a:gd name="T59" fmla="*/ 62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70" h="626">
                    <a:moveTo>
                      <a:pt x="454" y="69"/>
                    </a:moveTo>
                    <a:lnTo>
                      <a:pt x="454" y="69"/>
                    </a:lnTo>
                    <a:cubicBezTo>
                      <a:pt x="401" y="69"/>
                      <a:pt x="343" y="83"/>
                      <a:pt x="284" y="116"/>
                    </a:cubicBezTo>
                    <a:lnTo>
                      <a:pt x="284" y="116"/>
                    </a:lnTo>
                    <a:cubicBezTo>
                      <a:pt x="167" y="181"/>
                      <a:pt x="51" y="315"/>
                      <a:pt x="28" y="415"/>
                    </a:cubicBezTo>
                    <a:lnTo>
                      <a:pt x="28" y="415"/>
                    </a:lnTo>
                    <a:cubicBezTo>
                      <a:pt x="20" y="445"/>
                      <a:pt x="23" y="470"/>
                      <a:pt x="34" y="488"/>
                    </a:cubicBezTo>
                    <a:lnTo>
                      <a:pt x="34" y="488"/>
                    </a:lnTo>
                    <a:cubicBezTo>
                      <a:pt x="60" y="527"/>
                      <a:pt x="133" y="578"/>
                      <a:pt x="233" y="598"/>
                    </a:cubicBezTo>
                    <a:lnTo>
                      <a:pt x="233" y="598"/>
                    </a:lnTo>
                    <a:cubicBezTo>
                      <a:pt x="314" y="614"/>
                      <a:pt x="439" y="615"/>
                      <a:pt x="572" y="527"/>
                    </a:cubicBezTo>
                    <a:lnTo>
                      <a:pt x="572" y="527"/>
                    </a:lnTo>
                    <a:cubicBezTo>
                      <a:pt x="701" y="442"/>
                      <a:pt x="747" y="286"/>
                      <a:pt x="677" y="180"/>
                    </a:cubicBezTo>
                    <a:lnTo>
                      <a:pt x="677" y="180"/>
                    </a:lnTo>
                    <a:cubicBezTo>
                      <a:pt x="634" y="116"/>
                      <a:pt x="552" y="69"/>
                      <a:pt x="454" y="69"/>
                    </a:cubicBezTo>
                    <a:close/>
                    <a:moveTo>
                      <a:pt x="319" y="625"/>
                    </a:moveTo>
                    <a:lnTo>
                      <a:pt x="319" y="625"/>
                    </a:lnTo>
                    <a:cubicBezTo>
                      <a:pt x="285" y="625"/>
                      <a:pt x="255" y="622"/>
                      <a:pt x="230" y="617"/>
                    </a:cubicBezTo>
                    <a:lnTo>
                      <a:pt x="230" y="617"/>
                    </a:lnTo>
                    <a:cubicBezTo>
                      <a:pt x="123" y="595"/>
                      <a:pt x="47" y="542"/>
                      <a:pt x="18" y="500"/>
                    </a:cubicBezTo>
                    <a:lnTo>
                      <a:pt x="18" y="500"/>
                    </a:lnTo>
                    <a:cubicBezTo>
                      <a:pt x="3" y="476"/>
                      <a:pt x="0" y="446"/>
                      <a:pt x="9" y="409"/>
                    </a:cubicBezTo>
                    <a:lnTo>
                      <a:pt x="9" y="409"/>
                    </a:lnTo>
                    <a:cubicBezTo>
                      <a:pt x="34" y="306"/>
                      <a:pt x="153" y="166"/>
                      <a:pt x="275" y="99"/>
                    </a:cubicBezTo>
                    <a:lnTo>
                      <a:pt x="275" y="99"/>
                    </a:lnTo>
                    <a:cubicBezTo>
                      <a:pt x="451" y="0"/>
                      <a:pt x="622" y="62"/>
                      <a:pt x="693" y="170"/>
                    </a:cubicBezTo>
                    <a:lnTo>
                      <a:pt x="693" y="170"/>
                    </a:lnTo>
                    <a:cubicBezTo>
                      <a:pt x="769" y="284"/>
                      <a:pt x="720" y="452"/>
                      <a:pt x="583" y="543"/>
                    </a:cubicBezTo>
                    <a:lnTo>
                      <a:pt x="583" y="543"/>
                    </a:lnTo>
                    <a:cubicBezTo>
                      <a:pt x="487" y="606"/>
                      <a:pt x="395" y="625"/>
                      <a:pt x="319" y="6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15">
                <a:extLst>
                  <a:ext uri="{FF2B5EF4-FFF2-40B4-BE49-F238E27FC236}">
                    <a16:creationId xmlns:a16="http://schemas.microsoft.com/office/drawing/2014/main" id="{1C3295F8-25E6-418B-9EC8-917936471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45115" y="9002719"/>
                <a:ext cx="694629" cy="769195"/>
              </a:xfrm>
              <a:custGeom>
                <a:avLst/>
                <a:gdLst>
                  <a:gd name="T0" fmla="*/ 112 w 779"/>
                  <a:gd name="T1" fmla="*/ 812 h 863"/>
                  <a:gd name="T2" fmla="*/ 112 w 779"/>
                  <a:gd name="T3" fmla="*/ 812 h 863"/>
                  <a:gd name="T4" fmla="*/ 699 w 779"/>
                  <a:gd name="T5" fmla="*/ 500 h 863"/>
                  <a:gd name="T6" fmla="*/ 699 w 779"/>
                  <a:gd name="T7" fmla="*/ 500 h 863"/>
                  <a:gd name="T8" fmla="*/ 577 w 779"/>
                  <a:gd name="T9" fmla="*/ 65 h 863"/>
                  <a:gd name="T10" fmla="*/ 577 w 779"/>
                  <a:gd name="T11" fmla="*/ 65 h 863"/>
                  <a:gd name="T12" fmla="*/ 171 w 779"/>
                  <a:gd name="T13" fmla="*/ 263 h 863"/>
                  <a:gd name="T14" fmla="*/ 171 w 779"/>
                  <a:gd name="T15" fmla="*/ 263 h 863"/>
                  <a:gd name="T16" fmla="*/ 112 w 779"/>
                  <a:gd name="T17" fmla="*/ 812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9" h="863">
                    <a:moveTo>
                      <a:pt x="112" y="812"/>
                    </a:moveTo>
                    <a:lnTo>
                      <a:pt x="112" y="812"/>
                    </a:lnTo>
                    <a:cubicBezTo>
                      <a:pt x="225" y="862"/>
                      <a:pt x="556" y="822"/>
                      <a:pt x="699" y="500"/>
                    </a:cubicBezTo>
                    <a:lnTo>
                      <a:pt x="699" y="500"/>
                    </a:lnTo>
                    <a:cubicBezTo>
                      <a:pt x="778" y="325"/>
                      <a:pt x="723" y="131"/>
                      <a:pt x="577" y="65"/>
                    </a:cubicBezTo>
                    <a:lnTo>
                      <a:pt x="577" y="65"/>
                    </a:lnTo>
                    <a:cubicBezTo>
                      <a:pt x="431" y="0"/>
                      <a:pt x="263" y="60"/>
                      <a:pt x="171" y="263"/>
                    </a:cubicBezTo>
                    <a:lnTo>
                      <a:pt x="171" y="263"/>
                    </a:lnTo>
                    <a:cubicBezTo>
                      <a:pt x="80" y="467"/>
                      <a:pt x="0" y="762"/>
                      <a:pt x="112" y="8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16">
                <a:extLst>
                  <a:ext uri="{FF2B5EF4-FFF2-40B4-BE49-F238E27FC236}">
                    <a16:creationId xmlns:a16="http://schemas.microsoft.com/office/drawing/2014/main" id="{2DEA854E-DCE6-480E-81B8-05027C3DF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5491" y="8987021"/>
                <a:ext cx="694631" cy="769195"/>
              </a:xfrm>
              <a:custGeom>
                <a:avLst/>
                <a:gdLst>
                  <a:gd name="T0" fmla="*/ 138 w 779"/>
                  <a:gd name="T1" fmla="*/ 820 h 866"/>
                  <a:gd name="T2" fmla="*/ 138 w 779"/>
                  <a:gd name="T3" fmla="*/ 820 h 866"/>
                  <a:gd name="T4" fmla="*/ 713 w 779"/>
                  <a:gd name="T5" fmla="*/ 512 h 866"/>
                  <a:gd name="T6" fmla="*/ 713 w 779"/>
                  <a:gd name="T7" fmla="*/ 512 h 866"/>
                  <a:gd name="T8" fmla="*/ 735 w 779"/>
                  <a:gd name="T9" fmla="*/ 261 h 866"/>
                  <a:gd name="T10" fmla="*/ 735 w 779"/>
                  <a:gd name="T11" fmla="*/ 261 h 866"/>
                  <a:gd name="T12" fmla="*/ 595 w 779"/>
                  <a:gd name="T13" fmla="*/ 91 h 866"/>
                  <a:gd name="T14" fmla="*/ 595 w 779"/>
                  <a:gd name="T15" fmla="*/ 91 h 866"/>
                  <a:gd name="T16" fmla="*/ 203 w 779"/>
                  <a:gd name="T17" fmla="*/ 284 h 866"/>
                  <a:gd name="T18" fmla="*/ 203 w 779"/>
                  <a:gd name="T19" fmla="*/ 284 h 866"/>
                  <a:gd name="T20" fmla="*/ 97 w 779"/>
                  <a:gd name="T21" fmla="*/ 614 h 866"/>
                  <a:gd name="T22" fmla="*/ 97 w 779"/>
                  <a:gd name="T23" fmla="*/ 614 h 866"/>
                  <a:gd name="T24" fmla="*/ 138 w 779"/>
                  <a:gd name="T25" fmla="*/ 820 h 866"/>
                  <a:gd name="T26" fmla="*/ 239 w 779"/>
                  <a:gd name="T27" fmla="*/ 858 h 866"/>
                  <a:gd name="T28" fmla="*/ 239 w 779"/>
                  <a:gd name="T29" fmla="*/ 858 h 866"/>
                  <a:gd name="T30" fmla="*/ 131 w 779"/>
                  <a:gd name="T31" fmla="*/ 839 h 866"/>
                  <a:gd name="T32" fmla="*/ 131 w 779"/>
                  <a:gd name="T33" fmla="*/ 839 h 866"/>
                  <a:gd name="T34" fmla="*/ 131 w 779"/>
                  <a:gd name="T35" fmla="*/ 839 h 866"/>
                  <a:gd name="T36" fmla="*/ 184 w 779"/>
                  <a:gd name="T37" fmla="*/ 276 h 866"/>
                  <a:gd name="T38" fmla="*/ 184 w 779"/>
                  <a:gd name="T39" fmla="*/ 276 h 866"/>
                  <a:gd name="T40" fmla="*/ 603 w 779"/>
                  <a:gd name="T41" fmla="*/ 73 h 866"/>
                  <a:gd name="T42" fmla="*/ 603 w 779"/>
                  <a:gd name="T43" fmla="*/ 73 h 866"/>
                  <a:gd name="T44" fmla="*/ 754 w 779"/>
                  <a:gd name="T45" fmla="*/ 255 h 866"/>
                  <a:gd name="T46" fmla="*/ 754 w 779"/>
                  <a:gd name="T47" fmla="*/ 255 h 866"/>
                  <a:gd name="T48" fmla="*/ 731 w 779"/>
                  <a:gd name="T49" fmla="*/ 521 h 866"/>
                  <a:gd name="T50" fmla="*/ 731 w 779"/>
                  <a:gd name="T51" fmla="*/ 521 h 866"/>
                  <a:gd name="T52" fmla="*/ 239 w 779"/>
                  <a:gd name="T53" fmla="*/ 858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79" h="866">
                    <a:moveTo>
                      <a:pt x="138" y="820"/>
                    </a:moveTo>
                    <a:lnTo>
                      <a:pt x="138" y="820"/>
                    </a:lnTo>
                    <a:cubicBezTo>
                      <a:pt x="239" y="865"/>
                      <a:pt x="566" y="839"/>
                      <a:pt x="713" y="512"/>
                    </a:cubicBezTo>
                    <a:lnTo>
                      <a:pt x="713" y="512"/>
                    </a:lnTo>
                    <a:cubicBezTo>
                      <a:pt x="750" y="430"/>
                      <a:pt x="757" y="341"/>
                      <a:pt x="735" y="261"/>
                    </a:cubicBezTo>
                    <a:lnTo>
                      <a:pt x="735" y="261"/>
                    </a:lnTo>
                    <a:cubicBezTo>
                      <a:pt x="713" y="182"/>
                      <a:pt x="663" y="121"/>
                      <a:pt x="595" y="91"/>
                    </a:cubicBezTo>
                    <a:lnTo>
                      <a:pt x="595" y="91"/>
                    </a:lnTo>
                    <a:cubicBezTo>
                      <a:pt x="443" y="23"/>
                      <a:pt x="285" y="100"/>
                      <a:pt x="203" y="284"/>
                    </a:cubicBezTo>
                    <a:lnTo>
                      <a:pt x="203" y="284"/>
                    </a:lnTo>
                    <a:cubicBezTo>
                      <a:pt x="151" y="398"/>
                      <a:pt x="113" y="519"/>
                      <a:pt x="97" y="614"/>
                    </a:cubicBezTo>
                    <a:lnTo>
                      <a:pt x="97" y="614"/>
                    </a:lnTo>
                    <a:cubicBezTo>
                      <a:pt x="84" y="694"/>
                      <a:pt x="80" y="795"/>
                      <a:pt x="138" y="820"/>
                    </a:cubicBezTo>
                    <a:close/>
                    <a:moveTo>
                      <a:pt x="239" y="858"/>
                    </a:moveTo>
                    <a:lnTo>
                      <a:pt x="239" y="858"/>
                    </a:lnTo>
                    <a:cubicBezTo>
                      <a:pt x="197" y="858"/>
                      <a:pt x="159" y="851"/>
                      <a:pt x="131" y="839"/>
                    </a:cubicBezTo>
                    <a:lnTo>
                      <a:pt x="131" y="839"/>
                    </a:lnTo>
                    <a:lnTo>
                      <a:pt x="131" y="839"/>
                    </a:lnTo>
                    <a:cubicBezTo>
                      <a:pt x="0" y="780"/>
                      <a:pt x="109" y="445"/>
                      <a:pt x="184" y="276"/>
                    </a:cubicBezTo>
                    <a:lnTo>
                      <a:pt x="184" y="276"/>
                    </a:lnTo>
                    <a:cubicBezTo>
                      <a:pt x="272" y="82"/>
                      <a:pt x="440" y="0"/>
                      <a:pt x="603" y="73"/>
                    </a:cubicBezTo>
                    <a:lnTo>
                      <a:pt x="603" y="73"/>
                    </a:lnTo>
                    <a:cubicBezTo>
                      <a:pt x="677" y="106"/>
                      <a:pt x="730" y="171"/>
                      <a:pt x="754" y="255"/>
                    </a:cubicBezTo>
                    <a:lnTo>
                      <a:pt x="754" y="255"/>
                    </a:lnTo>
                    <a:cubicBezTo>
                      <a:pt x="778" y="340"/>
                      <a:pt x="769" y="434"/>
                      <a:pt x="731" y="521"/>
                    </a:cubicBezTo>
                    <a:lnTo>
                      <a:pt x="731" y="521"/>
                    </a:lnTo>
                    <a:cubicBezTo>
                      <a:pt x="620" y="767"/>
                      <a:pt x="394" y="858"/>
                      <a:pt x="239" y="8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17">
                <a:extLst>
                  <a:ext uri="{FF2B5EF4-FFF2-40B4-BE49-F238E27FC236}">
                    <a16:creationId xmlns:a16="http://schemas.microsoft.com/office/drawing/2014/main" id="{C54341F3-15EE-4202-BADF-3CDB7B1CB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0452" y="9179321"/>
                <a:ext cx="718176" cy="726024"/>
              </a:xfrm>
              <a:custGeom>
                <a:avLst/>
                <a:gdLst>
                  <a:gd name="T0" fmla="*/ 702 w 807"/>
                  <a:gd name="T1" fmla="*/ 755 h 817"/>
                  <a:gd name="T2" fmla="*/ 702 w 807"/>
                  <a:gd name="T3" fmla="*/ 755 h 817"/>
                  <a:gd name="T4" fmla="*/ 96 w 807"/>
                  <a:gd name="T5" fmla="*/ 516 h 817"/>
                  <a:gd name="T6" fmla="*/ 96 w 807"/>
                  <a:gd name="T7" fmla="*/ 516 h 817"/>
                  <a:gd name="T8" fmla="*/ 165 w 807"/>
                  <a:gd name="T9" fmla="*/ 81 h 817"/>
                  <a:gd name="T10" fmla="*/ 165 w 807"/>
                  <a:gd name="T11" fmla="*/ 81 h 817"/>
                  <a:gd name="T12" fmla="*/ 582 w 807"/>
                  <a:gd name="T13" fmla="*/ 227 h 817"/>
                  <a:gd name="T14" fmla="*/ 582 w 807"/>
                  <a:gd name="T15" fmla="*/ 227 h 817"/>
                  <a:gd name="T16" fmla="*/ 702 w 807"/>
                  <a:gd name="T17" fmla="*/ 755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7" h="817">
                    <a:moveTo>
                      <a:pt x="702" y="755"/>
                    </a:moveTo>
                    <a:lnTo>
                      <a:pt x="702" y="755"/>
                    </a:lnTo>
                    <a:cubicBezTo>
                      <a:pt x="597" y="816"/>
                      <a:pt x="272" y="814"/>
                      <a:pt x="96" y="516"/>
                    </a:cubicBezTo>
                    <a:lnTo>
                      <a:pt x="96" y="516"/>
                    </a:lnTo>
                    <a:cubicBezTo>
                      <a:pt x="0" y="355"/>
                      <a:pt x="31" y="160"/>
                      <a:pt x="165" y="81"/>
                    </a:cubicBezTo>
                    <a:lnTo>
                      <a:pt x="165" y="81"/>
                    </a:lnTo>
                    <a:cubicBezTo>
                      <a:pt x="300" y="0"/>
                      <a:pt x="471" y="39"/>
                      <a:pt x="582" y="227"/>
                    </a:cubicBezTo>
                    <a:lnTo>
                      <a:pt x="582" y="227"/>
                    </a:lnTo>
                    <a:cubicBezTo>
                      <a:pt x="695" y="415"/>
                      <a:pt x="806" y="693"/>
                      <a:pt x="702" y="7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18">
                <a:extLst>
                  <a:ext uri="{FF2B5EF4-FFF2-40B4-BE49-F238E27FC236}">
                    <a16:creationId xmlns:a16="http://schemas.microsoft.com/office/drawing/2014/main" id="{26DB4472-A3E2-4E9E-A412-EC54140AB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6150" y="9198942"/>
                <a:ext cx="718176" cy="690706"/>
              </a:xfrm>
              <a:custGeom>
                <a:avLst/>
                <a:gdLst>
                  <a:gd name="T0" fmla="*/ 283 w 807"/>
                  <a:gd name="T1" fmla="*/ 30 h 776"/>
                  <a:gd name="T2" fmla="*/ 283 w 807"/>
                  <a:gd name="T3" fmla="*/ 30 h 776"/>
                  <a:gd name="T4" fmla="*/ 149 w 807"/>
                  <a:gd name="T5" fmla="*/ 67 h 776"/>
                  <a:gd name="T6" fmla="*/ 149 w 807"/>
                  <a:gd name="T7" fmla="*/ 67 h 776"/>
                  <a:gd name="T8" fmla="*/ 33 w 807"/>
                  <a:gd name="T9" fmla="*/ 249 h 776"/>
                  <a:gd name="T10" fmla="*/ 33 w 807"/>
                  <a:gd name="T11" fmla="*/ 249 h 776"/>
                  <a:gd name="T12" fmla="*/ 83 w 807"/>
                  <a:gd name="T13" fmla="*/ 491 h 776"/>
                  <a:gd name="T14" fmla="*/ 83 w 807"/>
                  <a:gd name="T15" fmla="*/ 491 h 776"/>
                  <a:gd name="T16" fmla="*/ 408 w 807"/>
                  <a:gd name="T17" fmla="*/ 739 h 776"/>
                  <a:gd name="T18" fmla="*/ 408 w 807"/>
                  <a:gd name="T19" fmla="*/ 739 h 776"/>
                  <a:gd name="T20" fmla="*/ 676 w 807"/>
                  <a:gd name="T21" fmla="*/ 725 h 776"/>
                  <a:gd name="T22" fmla="*/ 676 w 807"/>
                  <a:gd name="T23" fmla="*/ 725 h 776"/>
                  <a:gd name="T24" fmla="*/ 693 w 807"/>
                  <a:gd name="T25" fmla="*/ 519 h 776"/>
                  <a:gd name="T26" fmla="*/ 693 w 807"/>
                  <a:gd name="T27" fmla="*/ 519 h 776"/>
                  <a:gd name="T28" fmla="*/ 553 w 807"/>
                  <a:gd name="T29" fmla="*/ 211 h 776"/>
                  <a:gd name="T30" fmla="*/ 553 w 807"/>
                  <a:gd name="T31" fmla="*/ 211 h 776"/>
                  <a:gd name="T32" fmla="*/ 358 w 807"/>
                  <a:gd name="T33" fmla="*/ 42 h 776"/>
                  <a:gd name="T34" fmla="*/ 358 w 807"/>
                  <a:gd name="T35" fmla="*/ 42 h 776"/>
                  <a:gd name="T36" fmla="*/ 283 w 807"/>
                  <a:gd name="T37" fmla="*/ 30 h 776"/>
                  <a:gd name="T38" fmla="*/ 532 w 807"/>
                  <a:gd name="T39" fmla="*/ 775 h 776"/>
                  <a:gd name="T40" fmla="*/ 532 w 807"/>
                  <a:gd name="T41" fmla="*/ 775 h 776"/>
                  <a:gd name="T42" fmla="*/ 403 w 807"/>
                  <a:gd name="T43" fmla="*/ 758 h 776"/>
                  <a:gd name="T44" fmla="*/ 403 w 807"/>
                  <a:gd name="T45" fmla="*/ 758 h 776"/>
                  <a:gd name="T46" fmla="*/ 66 w 807"/>
                  <a:gd name="T47" fmla="*/ 501 h 776"/>
                  <a:gd name="T48" fmla="*/ 66 w 807"/>
                  <a:gd name="T49" fmla="*/ 501 h 776"/>
                  <a:gd name="T50" fmla="*/ 14 w 807"/>
                  <a:gd name="T51" fmla="*/ 245 h 776"/>
                  <a:gd name="T52" fmla="*/ 14 w 807"/>
                  <a:gd name="T53" fmla="*/ 245 h 776"/>
                  <a:gd name="T54" fmla="*/ 139 w 807"/>
                  <a:gd name="T55" fmla="*/ 51 h 776"/>
                  <a:gd name="T56" fmla="*/ 139 w 807"/>
                  <a:gd name="T57" fmla="*/ 51 h 776"/>
                  <a:gd name="T58" fmla="*/ 364 w 807"/>
                  <a:gd name="T59" fmla="*/ 23 h 776"/>
                  <a:gd name="T60" fmla="*/ 364 w 807"/>
                  <a:gd name="T61" fmla="*/ 23 h 776"/>
                  <a:gd name="T62" fmla="*/ 570 w 807"/>
                  <a:gd name="T63" fmla="*/ 201 h 776"/>
                  <a:gd name="T64" fmla="*/ 570 w 807"/>
                  <a:gd name="T65" fmla="*/ 201 h 776"/>
                  <a:gd name="T66" fmla="*/ 686 w 807"/>
                  <a:gd name="T67" fmla="*/ 742 h 776"/>
                  <a:gd name="T68" fmla="*/ 686 w 807"/>
                  <a:gd name="T69" fmla="*/ 742 h 776"/>
                  <a:gd name="T70" fmla="*/ 532 w 807"/>
                  <a:gd name="T71" fmla="*/ 775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07" h="776">
                    <a:moveTo>
                      <a:pt x="283" y="30"/>
                    </a:moveTo>
                    <a:lnTo>
                      <a:pt x="283" y="30"/>
                    </a:lnTo>
                    <a:cubicBezTo>
                      <a:pt x="237" y="30"/>
                      <a:pt x="191" y="42"/>
                      <a:pt x="149" y="67"/>
                    </a:cubicBezTo>
                    <a:lnTo>
                      <a:pt x="149" y="67"/>
                    </a:lnTo>
                    <a:cubicBezTo>
                      <a:pt x="87" y="105"/>
                      <a:pt x="46" y="169"/>
                      <a:pt x="33" y="249"/>
                    </a:cubicBezTo>
                    <a:lnTo>
                      <a:pt x="33" y="249"/>
                    </a:lnTo>
                    <a:cubicBezTo>
                      <a:pt x="20" y="328"/>
                      <a:pt x="38" y="415"/>
                      <a:pt x="83" y="491"/>
                    </a:cubicBezTo>
                    <a:lnTo>
                      <a:pt x="83" y="491"/>
                    </a:lnTo>
                    <a:cubicBezTo>
                      <a:pt x="179" y="652"/>
                      <a:pt x="313" y="715"/>
                      <a:pt x="408" y="739"/>
                    </a:cubicBezTo>
                    <a:lnTo>
                      <a:pt x="408" y="739"/>
                    </a:lnTo>
                    <a:cubicBezTo>
                      <a:pt x="524" y="769"/>
                      <a:pt x="629" y="753"/>
                      <a:pt x="676" y="725"/>
                    </a:cubicBezTo>
                    <a:lnTo>
                      <a:pt x="676" y="725"/>
                    </a:lnTo>
                    <a:cubicBezTo>
                      <a:pt x="730" y="693"/>
                      <a:pt x="714" y="596"/>
                      <a:pt x="693" y="519"/>
                    </a:cubicBezTo>
                    <a:lnTo>
                      <a:pt x="693" y="519"/>
                    </a:lnTo>
                    <a:cubicBezTo>
                      <a:pt x="667" y="429"/>
                      <a:pt x="616" y="317"/>
                      <a:pt x="553" y="211"/>
                    </a:cubicBezTo>
                    <a:lnTo>
                      <a:pt x="553" y="211"/>
                    </a:lnTo>
                    <a:cubicBezTo>
                      <a:pt x="501" y="124"/>
                      <a:pt x="434" y="66"/>
                      <a:pt x="358" y="42"/>
                    </a:cubicBezTo>
                    <a:lnTo>
                      <a:pt x="358" y="42"/>
                    </a:lnTo>
                    <a:cubicBezTo>
                      <a:pt x="333" y="34"/>
                      <a:pt x="309" y="30"/>
                      <a:pt x="283" y="30"/>
                    </a:cubicBezTo>
                    <a:close/>
                    <a:moveTo>
                      <a:pt x="532" y="775"/>
                    </a:moveTo>
                    <a:lnTo>
                      <a:pt x="532" y="775"/>
                    </a:lnTo>
                    <a:cubicBezTo>
                      <a:pt x="493" y="775"/>
                      <a:pt x="448" y="770"/>
                      <a:pt x="403" y="758"/>
                    </a:cubicBezTo>
                    <a:lnTo>
                      <a:pt x="403" y="758"/>
                    </a:lnTo>
                    <a:cubicBezTo>
                      <a:pt x="304" y="734"/>
                      <a:pt x="165" y="668"/>
                      <a:pt x="66" y="501"/>
                    </a:cubicBezTo>
                    <a:lnTo>
                      <a:pt x="66" y="501"/>
                    </a:lnTo>
                    <a:cubicBezTo>
                      <a:pt x="19" y="421"/>
                      <a:pt x="0" y="330"/>
                      <a:pt x="14" y="245"/>
                    </a:cubicBezTo>
                    <a:lnTo>
                      <a:pt x="14" y="245"/>
                    </a:lnTo>
                    <a:cubicBezTo>
                      <a:pt x="27" y="161"/>
                      <a:pt x="72" y="91"/>
                      <a:pt x="139" y="51"/>
                    </a:cubicBezTo>
                    <a:lnTo>
                      <a:pt x="139" y="51"/>
                    </a:lnTo>
                    <a:cubicBezTo>
                      <a:pt x="209" y="9"/>
                      <a:pt x="290" y="0"/>
                      <a:pt x="364" y="23"/>
                    </a:cubicBezTo>
                    <a:lnTo>
                      <a:pt x="364" y="23"/>
                    </a:lnTo>
                    <a:cubicBezTo>
                      <a:pt x="445" y="48"/>
                      <a:pt x="516" y="110"/>
                      <a:pt x="570" y="201"/>
                    </a:cubicBezTo>
                    <a:lnTo>
                      <a:pt x="570" y="201"/>
                    </a:lnTo>
                    <a:cubicBezTo>
                      <a:pt x="662" y="357"/>
                      <a:pt x="806" y="670"/>
                      <a:pt x="686" y="742"/>
                    </a:cubicBezTo>
                    <a:lnTo>
                      <a:pt x="686" y="742"/>
                    </a:lnTo>
                    <a:cubicBezTo>
                      <a:pt x="653" y="761"/>
                      <a:pt x="598" y="775"/>
                      <a:pt x="532" y="7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 19">
                <a:extLst>
                  <a:ext uri="{FF2B5EF4-FFF2-40B4-BE49-F238E27FC236}">
                    <a16:creationId xmlns:a16="http://schemas.microsoft.com/office/drawing/2014/main" id="{EF454EF1-F5EE-460C-BD46-8E2056D7D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5575" y="8535709"/>
                <a:ext cx="659310" cy="914399"/>
              </a:xfrm>
              <a:custGeom>
                <a:avLst/>
                <a:gdLst>
                  <a:gd name="T0" fmla="*/ 346 w 740"/>
                  <a:gd name="T1" fmla="*/ 1013 h 1029"/>
                  <a:gd name="T2" fmla="*/ 346 w 740"/>
                  <a:gd name="T3" fmla="*/ 1013 h 1029"/>
                  <a:gd name="T4" fmla="*/ 137 w 740"/>
                  <a:gd name="T5" fmla="*/ 270 h 1029"/>
                  <a:gd name="T6" fmla="*/ 137 w 740"/>
                  <a:gd name="T7" fmla="*/ 270 h 1029"/>
                  <a:gd name="T8" fmla="*/ 537 w 740"/>
                  <a:gd name="T9" fmla="*/ 61 h 1029"/>
                  <a:gd name="T10" fmla="*/ 537 w 740"/>
                  <a:gd name="T11" fmla="*/ 61 h 1029"/>
                  <a:gd name="T12" fmla="*/ 670 w 740"/>
                  <a:gd name="T13" fmla="*/ 494 h 1029"/>
                  <a:gd name="T14" fmla="*/ 670 w 740"/>
                  <a:gd name="T15" fmla="*/ 494 h 1029"/>
                  <a:gd name="T16" fmla="*/ 346 w 740"/>
                  <a:gd name="T17" fmla="*/ 1013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0" h="1029">
                    <a:moveTo>
                      <a:pt x="346" y="1013"/>
                    </a:moveTo>
                    <a:lnTo>
                      <a:pt x="346" y="1013"/>
                    </a:lnTo>
                    <a:cubicBezTo>
                      <a:pt x="223" y="1028"/>
                      <a:pt x="0" y="595"/>
                      <a:pt x="137" y="270"/>
                    </a:cubicBezTo>
                    <a:lnTo>
                      <a:pt x="137" y="270"/>
                    </a:lnTo>
                    <a:cubicBezTo>
                      <a:pt x="211" y="93"/>
                      <a:pt x="390" y="0"/>
                      <a:pt x="537" y="61"/>
                    </a:cubicBezTo>
                    <a:lnTo>
                      <a:pt x="537" y="61"/>
                    </a:lnTo>
                    <a:cubicBezTo>
                      <a:pt x="685" y="124"/>
                      <a:pt x="739" y="281"/>
                      <a:pt x="670" y="494"/>
                    </a:cubicBezTo>
                    <a:lnTo>
                      <a:pt x="670" y="494"/>
                    </a:lnTo>
                    <a:cubicBezTo>
                      <a:pt x="586" y="753"/>
                      <a:pt x="469" y="997"/>
                      <a:pt x="346" y="10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20">
                <a:extLst>
                  <a:ext uri="{FF2B5EF4-FFF2-40B4-BE49-F238E27FC236}">
                    <a16:creationId xmlns:a16="http://schemas.microsoft.com/office/drawing/2014/main" id="{35322152-69ED-4CE4-BD38-7E5671F75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9122" y="8523934"/>
                <a:ext cx="643612" cy="922250"/>
              </a:xfrm>
              <a:custGeom>
                <a:avLst/>
                <a:gdLst>
                  <a:gd name="T0" fmla="*/ 416 w 723"/>
                  <a:gd name="T1" fmla="*/ 63 h 1035"/>
                  <a:gd name="T2" fmla="*/ 416 w 723"/>
                  <a:gd name="T3" fmla="*/ 63 h 1035"/>
                  <a:gd name="T4" fmla="*/ 119 w 723"/>
                  <a:gd name="T5" fmla="*/ 284 h 1035"/>
                  <a:gd name="T6" fmla="*/ 119 w 723"/>
                  <a:gd name="T7" fmla="*/ 284 h 1035"/>
                  <a:gd name="T8" fmla="*/ 214 w 723"/>
                  <a:gd name="T9" fmla="*/ 941 h 1035"/>
                  <a:gd name="T10" fmla="*/ 214 w 723"/>
                  <a:gd name="T11" fmla="*/ 941 h 1035"/>
                  <a:gd name="T12" fmla="*/ 319 w 723"/>
                  <a:gd name="T13" fmla="*/ 1015 h 1035"/>
                  <a:gd name="T14" fmla="*/ 319 w 723"/>
                  <a:gd name="T15" fmla="*/ 1015 h 1035"/>
                  <a:gd name="T16" fmla="*/ 635 w 723"/>
                  <a:gd name="T17" fmla="*/ 502 h 1035"/>
                  <a:gd name="T18" fmla="*/ 635 w 723"/>
                  <a:gd name="T19" fmla="*/ 502 h 1035"/>
                  <a:gd name="T20" fmla="*/ 508 w 723"/>
                  <a:gd name="T21" fmla="*/ 82 h 1035"/>
                  <a:gd name="T22" fmla="*/ 508 w 723"/>
                  <a:gd name="T23" fmla="*/ 82 h 1035"/>
                  <a:gd name="T24" fmla="*/ 416 w 723"/>
                  <a:gd name="T25" fmla="*/ 63 h 1035"/>
                  <a:gd name="T26" fmla="*/ 314 w 723"/>
                  <a:gd name="T27" fmla="*/ 1034 h 1035"/>
                  <a:gd name="T28" fmla="*/ 314 w 723"/>
                  <a:gd name="T29" fmla="*/ 1034 h 1035"/>
                  <a:gd name="T30" fmla="*/ 198 w 723"/>
                  <a:gd name="T31" fmla="*/ 953 h 1035"/>
                  <a:gd name="T32" fmla="*/ 198 w 723"/>
                  <a:gd name="T33" fmla="*/ 953 h 1035"/>
                  <a:gd name="T34" fmla="*/ 101 w 723"/>
                  <a:gd name="T35" fmla="*/ 276 h 1035"/>
                  <a:gd name="T36" fmla="*/ 101 w 723"/>
                  <a:gd name="T37" fmla="*/ 276 h 1035"/>
                  <a:gd name="T38" fmla="*/ 516 w 723"/>
                  <a:gd name="T39" fmla="*/ 64 h 1035"/>
                  <a:gd name="T40" fmla="*/ 516 w 723"/>
                  <a:gd name="T41" fmla="*/ 64 h 1035"/>
                  <a:gd name="T42" fmla="*/ 654 w 723"/>
                  <a:gd name="T43" fmla="*/ 508 h 1035"/>
                  <a:gd name="T44" fmla="*/ 654 w 723"/>
                  <a:gd name="T45" fmla="*/ 508 h 1035"/>
                  <a:gd name="T46" fmla="*/ 321 w 723"/>
                  <a:gd name="T47" fmla="*/ 1034 h 1035"/>
                  <a:gd name="T48" fmla="*/ 320 w 723"/>
                  <a:gd name="T49" fmla="*/ 1024 h 1035"/>
                  <a:gd name="T50" fmla="*/ 321 w 723"/>
                  <a:gd name="T51" fmla="*/ 1034 h 1035"/>
                  <a:gd name="T52" fmla="*/ 321 w 723"/>
                  <a:gd name="T53" fmla="*/ 1034 h 1035"/>
                  <a:gd name="T54" fmla="*/ 314 w 723"/>
                  <a:gd name="T55" fmla="*/ 1034 h 1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3" h="1035">
                    <a:moveTo>
                      <a:pt x="416" y="63"/>
                    </a:moveTo>
                    <a:lnTo>
                      <a:pt x="416" y="63"/>
                    </a:lnTo>
                    <a:cubicBezTo>
                      <a:pt x="297" y="63"/>
                      <a:pt x="177" y="149"/>
                      <a:pt x="119" y="284"/>
                    </a:cubicBezTo>
                    <a:lnTo>
                      <a:pt x="119" y="284"/>
                    </a:lnTo>
                    <a:cubicBezTo>
                      <a:pt x="20" y="520"/>
                      <a:pt x="115" y="811"/>
                      <a:pt x="214" y="941"/>
                    </a:cubicBezTo>
                    <a:lnTo>
                      <a:pt x="214" y="941"/>
                    </a:lnTo>
                    <a:cubicBezTo>
                      <a:pt x="252" y="991"/>
                      <a:pt x="290" y="1018"/>
                      <a:pt x="319" y="1015"/>
                    </a:cubicBezTo>
                    <a:lnTo>
                      <a:pt x="319" y="1015"/>
                    </a:lnTo>
                    <a:cubicBezTo>
                      <a:pt x="419" y="1002"/>
                      <a:pt x="534" y="815"/>
                      <a:pt x="635" y="502"/>
                    </a:cubicBezTo>
                    <a:lnTo>
                      <a:pt x="635" y="502"/>
                    </a:lnTo>
                    <a:cubicBezTo>
                      <a:pt x="700" y="299"/>
                      <a:pt x="653" y="143"/>
                      <a:pt x="508" y="82"/>
                    </a:cubicBezTo>
                    <a:lnTo>
                      <a:pt x="508" y="82"/>
                    </a:lnTo>
                    <a:cubicBezTo>
                      <a:pt x="478" y="69"/>
                      <a:pt x="447" y="63"/>
                      <a:pt x="416" y="63"/>
                    </a:cubicBezTo>
                    <a:close/>
                    <a:moveTo>
                      <a:pt x="314" y="1034"/>
                    </a:moveTo>
                    <a:lnTo>
                      <a:pt x="314" y="1034"/>
                    </a:lnTo>
                    <a:cubicBezTo>
                      <a:pt x="279" y="1034"/>
                      <a:pt x="238" y="1006"/>
                      <a:pt x="198" y="953"/>
                    </a:cubicBezTo>
                    <a:lnTo>
                      <a:pt x="198" y="953"/>
                    </a:lnTo>
                    <a:cubicBezTo>
                      <a:pt x="96" y="818"/>
                      <a:pt x="0" y="520"/>
                      <a:pt x="101" y="276"/>
                    </a:cubicBezTo>
                    <a:lnTo>
                      <a:pt x="101" y="276"/>
                    </a:lnTo>
                    <a:cubicBezTo>
                      <a:pt x="178" y="96"/>
                      <a:pt x="363" y="0"/>
                      <a:pt x="516" y="64"/>
                    </a:cubicBezTo>
                    <a:lnTo>
                      <a:pt x="516" y="64"/>
                    </a:lnTo>
                    <a:cubicBezTo>
                      <a:pt x="671" y="129"/>
                      <a:pt x="722" y="295"/>
                      <a:pt x="654" y="508"/>
                    </a:cubicBezTo>
                    <a:lnTo>
                      <a:pt x="654" y="508"/>
                    </a:lnTo>
                    <a:cubicBezTo>
                      <a:pt x="593" y="696"/>
                      <a:pt x="468" y="1015"/>
                      <a:pt x="321" y="1034"/>
                    </a:cubicBezTo>
                    <a:lnTo>
                      <a:pt x="320" y="1024"/>
                    </a:lnTo>
                    <a:lnTo>
                      <a:pt x="321" y="1034"/>
                    </a:lnTo>
                    <a:lnTo>
                      <a:pt x="321" y="1034"/>
                    </a:lnTo>
                    <a:cubicBezTo>
                      <a:pt x="319" y="1034"/>
                      <a:pt x="316" y="1034"/>
                      <a:pt x="314" y="10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21">
                <a:extLst>
                  <a:ext uri="{FF2B5EF4-FFF2-40B4-BE49-F238E27FC236}">
                    <a16:creationId xmlns:a16="http://schemas.microsoft.com/office/drawing/2014/main" id="{F08F7D24-DCC4-4A91-B3FF-2FD6005FD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8251" y="9069436"/>
                <a:ext cx="572972" cy="1385334"/>
              </a:xfrm>
              <a:custGeom>
                <a:avLst/>
                <a:gdLst>
                  <a:gd name="T0" fmla="*/ 162 w 643"/>
                  <a:gd name="T1" fmla="*/ 1554 h 1555"/>
                  <a:gd name="T2" fmla="*/ 162 w 643"/>
                  <a:gd name="T3" fmla="*/ 1554 h 1555"/>
                  <a:gd name="T4" fmla="*/ 153 w 643"/>
                  <a:gd name="T5" fmla="*/ 1546 h 1555"/>
                  <a:gd name="T6" fmla="*/ 153 w 643"/>
                  <a:gd name="T7" fmla="*/ 1546 h 1555"/>
                  <a:gd name="T8" fmla="*/ 201 w 643"/>
                  <a:gd name="T9" fmla="*/ 7 h 1555"/>
                  <a:gd name="T10" fmla="*/ 201 w 643"/>
                  <a:gd name="T11" fmla="*/ 7 h 1555"/>
                  <a:gd name="T12" fmla="*/ 212 w 643"/>
                  <a:gd name="T13" fmla="*/ 1 h 1555"/>
                  <a:gd name="T14" fmla="*/ 212 w 643"/>
                  <a:gd name="T15" fmla="*/ 1 h 1555"/>
                  <a:gd name="T16" fmla="*/ 219 w 643"/>
                  <a:gd name="T17" fmla="*/ 13 h 1555"/>
                  <a:gd name="T18" fmla="*/ 219 w 643"/>
                  <a:gd name="T19" fmla="*/ 13 h 1555"/>
                  <a:gd name="T20" fmla="*/ 158 w 643"/>
                  <a:gd name="T21" fmla="*/ 1476 h 1555"/>
                  <a:gd name="T22" fmla="*/ 158 w 643"/>
                  <a:gd name="T23" fmla="*/ 1476 h 1555"/>
                  <a:gd name="T24" fmla="*/ 625 w 643"/>
                  <a:gd name="T25" fmla="*/ 448 h 1555"/>
                  <a:gd name="T26" fmla="*/ 625 w 643"/>
                  <a:gd name="T27" fmla="*/ 448 h 1555"/>
                  <a:gd name="T28" fmla="*/ 639 w 643"/>
                  <a:gd name="T29" fmla="*/ 449 h 1555"/>
                  <a:gd name="T30" fmla="*/ 639 w 643"/>
                  <a:gd name="T31" fmla="*/ 449 h 1555"/>
                  <a:gd name="T32" fmla="*/ 638 w 643"/>
                  <a:gd name="T33" fmla="*/ 463 h 1555"/>
                  <a:gd name="T34" fmla="*/ 638 w 643"/>
                  <a:gd name="T35" fmla="*/ 463 h 1555"/>
                  <a:gd name="T36" fmla="*/ 172 w 643"/>
                  <a:gd name="T37" fmla="*/ 1544 h 1555"/>
                  <a:gd name="T38" fmla="*/ 172 w 643"/>
                  <a:gd name="T39" fmla="*/ 1544 h 1555"/>
                  <a:gd name="T40" fmla="*/ 163 w 643"/>
                  <a:gd name="T41" fmla="*/ 1554 h 1555"/>
                  <a:gd name="T42" fmla="*/ 163 w 643"/>
                  <a:gd name="T43" fmla="*/ 1554 h 1555"/>
                  <a:gd name="T44" fmla="*/ 162 w 643"/>
                  <a:gd name="T45" fmla="*/ 1554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3" h="1555">
                    <a:moveTo>
                      <a:pt x="162" y="1554"/>
                    </a:moveTo>
                    <a:lnTo>
                      <a:pt x="162" y="1554"/>
                    </a:lnTo>
                    <a:cubicBezTo>
                      <a:pt x="158" y="1554"/>
                      <a:pt x="153" y="1550"/>
                      <a:pt x="153" y="1546"/>
                    </a:cubicBezTo>
                    <a:lnTo>
                      <a:pt x="153" y="1546"/>
                    </a:lnTo>
                    <a:cubicBezTo>
                      <a:pt x="0" y="865"/>
                      <a:pt x="198" y="16"/>
                      <a:pt x="201" y="7"/>
                    </a:cubicBezTo>
                    <a:lnTo>
                      <a:pt x="201" y="7"/>
                    </a:lnTo>
                    <a:cubicBezTo>
                      <a:pt x="202" y="2"/>
                      <a:pt x="207" y="0"/>
                      <a:pt x="212" y="1"/>
                    </a:cubicBezTo>
                    <a:lnTo>
                      <a:pt x="212" y="1"/>
                    </a:lnTo>
                    <a:cubicBezTo>
                      <a:pt x="218" y="1"/>
                      <a:pt x="220" y="7"/>
                      <a:pt x="219" y="13"/>
                    </a:cubicBezTo>
                    <a:lnTo>
                      <a:pt x="219" y="13"/>
                    </a:lnTo>
                    <a:cubicBezTo>
                      <a:pt x="218" y="20"/>
                      <a:pt x="33" y="812"/>
                      <a:pt x="158" y="1476"/>
                    </a:cubicBezTo>
                    <a:lnTo>
                      <a:pt x="158" y="1476"/>
                    </a:lnTo>
                    <a:cubicBezTo>
                      <a:pt x="178" y="1286"/>
                      <a:pt x="266" y="743"/>
                      <a:pt x="625" y="448"/>
                    </a:cubicBezTo>
                    <a:lnTo>
                      <a:pt x="625" y="448"/>
                    </a:lnTo>
                    <a:cubicBezTo>
                      <a:pt x="629" y="445"/>
                      <a:pt x="636" y="446"/>
                      <a:pt x="639" y="449"/>
                    </a:cubicBezTo>
                    <a:lnTo>
                      <a:pt x="639" y="449"/>
                    </a:lnTo>
                    <a:cubicBezTo>
                      <a:pt x="642" y="454"/>
                      <a:pt x="642" y="460"/>
                      <a:pt x="638" y="463"/>
                    </a:cubicBezTo>
                    <a:lnTo>
                      <a:pt x="638" y="463"/>
                    </a:lnTo>
                    <a:cubicBezTo>
                      <a:pt x="206" y="818"/>
                      <a:pt x="172" y="1538"/>
                      <a:pt x="172" y="1544"/>
                    </a:cubicBezTo>
                    <a:lnTo>
                      <a:pt x="172" y="1544"/>
                    </a:lnTo>
                    <a:cubicBezTo>
                      <a:pt x="172" y="1549"/>
                      <a:pt x="168" y="1553"/>
                      <a:pt x="163" y="1554"/>
                    </a:cubicBezTo>
                    <a:lnTo>
                      <a:pt x="163" y="1554"/>
                    </a:lnTo>
                    <a:lnTo>
                      <a:pt x="162" y="155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22">
                <a:extLst>
                  <a:ext uri="{FF2B5EF4-FFF2-40B4-BE49-F238E27FC236}">
                    <a16:creationId xmlns:a16="http://schemas.microsoft.com/office/drawing/2014/main" id="{FF7D5071-11E9-4522-8A2D-1432224DF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2143" y="9650256"/>
                <a:ext cx="1000737" cy="804514"/>
              </a:xfrm>
              <a:custGeom>
                <a:avLst/>
                <a:gdLst>
                  <a:gd name="T0" fmla="*/ 509 w 1125"/>
                  <a:gd name="T1" fmla="*/ 903 h 904"/>
                  <a:gd name="T2" fmla="*/ 509 w 1125"/>
                  <a:gd name="T3" fmla="*/ 903 h 904"/>
                  <a:gd name="T4" fmla="*/ 507 w 1125"/>
                  <a:gd name="T5" fmla="*/ 903 h 904"/>
                  <a:gd name="T6" fmla="*/ 507 w 1125"/>
                  <a:gd name="T7" fmla="*/ 903 h 904"/>
                  <a:gd name="T8" fmla="*/ 500 w 1125"/>
                  <a:gd name="T9" fmla="*/ 895 h 904"/>
                  <a:gd name="T10" fmla="*/ 500 w 1125"/>
                  <a:gd name="T11" fmla="*/ 895 h 904"/>
                  <a:gd name="T12" fmla="*/ 201 w 1125"/>
                  <a:gd name="T13" fmla="*/ 178 h 904"/>
                  <a:gd name="T14" fmla="*/ 201 w 1125"/>
                  <a:gd name="T15" fmla="*/ 178 h 904"/>
                  <a:gd name="T16" fmla="*/ 7 w 1125"/>
                  <a:gd name="T17" fmla="*/ 21 h 904"/>
                  <a:gd name="T18" fmla="*/ 7 w 1125"/>
                  <a:gd name="T19" fmla="*/ 21 h 904"/>
                  <a:gd name="T20" fmla="*/ 1 w 1125"/>
                  <a:gd name="T21" fmla="*/ 8 h 904"/>
                  <a:gd name="T22" fmla="*/ 1 w 1125"/>
                  <a:gd name="T23" fmla="*/ 8 h 904"/>
                  <a:gd name="T24" fmla="*/ 14 w 1125"/>
                  <a:gd name="T25" fmla="*/ 3 h 904"/>
                  <a:gd name="T26" fmla="*/ 14 w 1125"/>
                  <a:gd name="T27" fmla="*/ 3 h 904"/>
                  <a:gd name="T28" fmla="*/ 214 w 1125"/>
                  <a:gd name="T29" fmla="*/ 165 h 904"/>
                  <a:gd name="T30" fmla="*/ 214 w 1125"/>
                  <a:gd name="T31" fmla="*/ 165 h 904"/>
                  <a:gd name="T32" fmla="*/ 514 w 1125"/>
                  <a:gd name="T33" fmla="*/ 866 h 904"/>
                  <a:gd name="T34" fmla="*/ 514 w 1125"/>
                  <a:gd name="T35" fmla="*/ 866 h 904"/>
                  <a:gd name="T36" fmla="*/ 1114 w 1125"/>
                  <a:gd name="T37" fmla="*/ 463 h 904"/>
                  <a:gd name="T38" fmla="*/ 1114 w 1125"/>
                  <a:gd name="T39" fmla="*/ 463 h 904"/>
                  <a:gd name="T40" fmla="*/ 1124 w 1125"/>
                  <a:gd name="T41" fmla="*/ 473 h 904"/>
                  <a:gd name="T42" fmla="*/ 1124 w 1125"/>
                  <a:gd name="T43" fmla="*/ 473 h 904"/>
                  <a:gd name="T44" fmla="*/ 1114 w 1125"/>
                  <a:gd name="T45" fmla="*/ 483 h 904"/>
                  <a:gd name="T46" fmla="*/ 1114 w 1125"/>
                  <a:gd name="T47" fmla="*/ 483 h 904"/>
                  <a:gd name="T48" fmla="*/ 518 w 1125"/>
                  <a:gd name="T49" fmla="*/ 897 h 904"/>
                  <a:gd name="T50" fmla="*/ 518 w 1125"/>
                  <a:gd name="T51" fmla="*/ 897 h 904"/>
                  <a:gd name="T52" fmla="*/ 509 w 1125"/>
                  <a:gd name="T53" fmla="*/ 903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25" h="904">
                    <a:moveTo>
                      <a:pt x="509" y="903"/>
                    </a:moveTo>
                    <a:lnTo>
                      <a:pt x="509" y="903"/>
                    </a:lnTo>
                    <a:cubicBezTo>
                      <a:pt x="509" y="903"/>
                      <a:pt x="508" y="903"/>
                      <a:pt x="507" y="903"/>
                    </a:cubicBezTo>
                    <a:lnTo>
                      <a:pt x="507" y="903"/>
                    </a:lnTo>
                    <a:cubicBezTo>
                      <a:pt x="504" y="902"/>
                      <a:pt x="500" y="898"/>
                      <a:pt x="500" y="895"/>
                    </a:cubicBezTo>
                    <a:lnTo>
                      <a:pt x="500" y="895"/>
                    </a:lnTo>
                    <a:cubicBezTo>
                      <a:pt x="460" y="683"/>
                      <a:pt x="375" y="387"/>
                      <a:pt x="201" y="178"/>
                    </a:cubicBezTo>
                    <a:lnTo>
                      <a:pt x="201" y="178"/>
                    </a:lnTo>
                    <a:cubicBezTo>
                      <a:pt x="96" y="55"/>
                      <a:pt x="8" y="21"/>
                      <a:pt x="7" y="21"/>
                    </a:cubicBezTo>
                    <a:lnTo>
                      <a:pt x="7" y="21"/>
                    </a:lnTo>
                    <a:cubicBezTo>
                      <a:pt x="2" y="19"/>
                      <a:pt x="0" y="13"/>
                      <a:pt x="1" y="8"/>
                    </a:cubicBezTo>
                    <a:lnTo>
                      <a:pt x="1" y="8"/>
                    </a:lnTo>
                    <a:cubicBezTo>
                      <a:pt x="3" y="3"/>
                      <a:pt x="9" y="0"/>
                      <a:pt x="14" y="3"/>
                    </a:cubicBezTo>
                    <a:lnTo>
                      <a:pt x="14" y="3"/>
                    </a:lnTo>
                    <a:cubicBezTo>
                      <a:pt x="18" y="4"/>
                      <a:pt x="107" y="38"/>
                      <a:pt x="214" y="165"/>
                    </a:cubicBezTo>
                    <a:lnTo>
                      <a:pt x="214" y="165"/>
                    </a:lnTo>
                    <a:cubicBezTo>
                      <a:pt x="310" y="279"/>
                      <a:pt x="440" y="492"/>
                      <a:pt x="514" y="866"/>
                    </a:cubicBezTo>
                    <a:lnTo>
                      <a:pt x="514" y="866"/>
                    </a:lnTo>
                    <a:cubicBezTo>
                      <a:pt x="566" y="779"/>
                      <a:pt x="773" y="478"/>
                      <a:pt x="1114" y="463"/>
                    </a:cubicBezTo>
                    <a:lnTo>
                      <a:pt x="1114" y="463"/>
                    </a:lnTo>
                    <a:cubicBezTo>
                      <a:pt x="1118" y="463"/>
                      <a:pt x="1124" y="468"/>
                      <a:pt x="1124" y="473"/>
                    </a:cubicBezTo>
                    <a:lnTo>
                      <a:pt x="1124" y="473"/>
                    </a:lnTo>
                    <a:cubicBezTo>
                      <a:pt x="1124" y="478"/>
                      <a:pt x="1120" y="483"/>
                      <a:pt x="1114" y="483"/>
                    </a:cubicBezTo>
                    <a:lnTo>
                      <a:pt x="1114" y="483"/>
                    </a:lnTo>
                    <a:cubicBezTo>
                      <a:pt x="731" y="499"/>
                      <a:pt x="520" y="893"/>
                      <a:pt x="518" y="897"/>
                    </a:cubicBezTo>
                    <a:lnTo>
                      <a:pt x="518" y="897"/>
                    </a:lnTo>
                    <a:cubicBezTo>
                      <a:pt x="516" y="901"/>
                      <a:pt x="513" y="903"/>
                      <a:pt x="509" y="9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6" name="Freeform 23">
                <a:extLst>
                  <a:ext uri="{FF2B5EF4-FFF2-40B4-BE49-F238E27FC236}">
                    <a16:creationId xmlns:a16="http://schemas.microsoft.com/office/drawing/2014/main" id="{4B6C9D89-7D0F-42F0-B0DA-106200B9B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95541" y="10144739"/>
                <a:ext cx="639689" cy="310031"/>
              </a:xfrm>
              <a:custGeom>
                <a:avLst/>
                <a:gdLst>
                  <a:gd name="T0" fmla="*/ 706 w 718"/>
                  <a:gd name="T1" fmla="*/ 347 h 348"/>
                  <a:gd name="T2" fmla="*/ 706 w 718"/>
                  <a:gd name="T3" fmla="*/ 347 h 348"/>
                  <a:gd name="T4" fmla="*/ 699 w 718"/>
                  <a:gd name="T5" fmla="*/ 344 h 348"/>
                  <a:gd name="T6" fmla="*/ 699 w 718"/>
                  <a:gd name="T7" fmla="*/ 344 h 348"/>
                  <a:gd name="T8" fmla="*/ 9 w 718"/>
                  <a:gd name="T9" fmla="*/ 20 h 348"/>
                  <a:gd name="T10" fmla="*/ 9 w 718"/>
                  <a:gd name="T11" fmla="*/ 20 h 348"/>
                  <a:gd name="T12" fmla="*/ 9 w 718"/>
                  <a:gd name="T13" fmla="*/ 20 h 348"/>
                  <a:gd name="T14" fmla="*/ 0 w 718"/>
                  <a:gd name="T15" fmla="*/ 10 h 348"/>
                  <a:gd name="T16" fmla="*/ 0 w 718"/>
                  <a:gd name="T17" fmla="*/ 10 h 348"/>
                  <a:gd name="T18" fmla="*/ 9 w 718"/>
                  <a:gd name="T19" fmla="*/ 0 h 348"/>
                  <a:gd name="T20" fmla="*/ 9 w 718"/>
                  <a:gd name="T21" fmla="*/ 0 h 348"/>
                  <a:gd name="T22" fmla="*/ 20 w 718"/>
                  <a:gd name="T23" fmla="*/ 0 h 348"/>
                  <a:gd name="T24" fmla="*/ 20 w 718"/>
                  <a:gd name="T25" fmla="*/ 0 h 348"/>
                  <a:gd name="T26" fmla="*/ 713 w 718"/>
                  <a:gd name="T27" fmla="*/ 330 h 348"/>
                  <a:gd name="T28" fmla="*/ 713 w 718"/>
                  <a:gd name="T29" fmla="*/ 330 h 348"/>
                  <a:gd name="T30" fmla="*/ 713 w 718"/>
                  <a:gd name="T31" fmla="*/ 344 h 348"/>
                  <a:gd name="T32" fmla="*/ 713 w 718"/>
                  <a:gd name="T33" fmla="*/ 344 h 348"/>
                  <a:gd name="T34" fmla="*/ 706 w 718"/>
                  <a:gd name="T35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8" h="348">
                    <a:moveTo>
                      <a:pt x="706" y="347"/>
                    </a:moveTo>
                    <a:lnTo>
                      <a:pt x="706" y="347"/>
                    </a:lnTo>
                    <a:cubicBezTo>
                      <a:pt x="703" y="347"/>
                      <a:pt x="701" y="346"/>
                      <a:pt x="699" y="344"/>
                    </a:cubicBezTo>
                    <a:lnTo>
                      <a:pt x="699" y="344"/>
                    </a:lnTo>
                    <a:cubicBezTo>
                      <a:pt x="696" y="341"/>
                      <a:pt x="362" y="13"/>
                      <a:pt x="9" y="20"/>
                    </a:cubicBez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1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7" y="0"/>
                      <a:pt x="20" y="0"/>
                    </a:cubicBezTo>
                    <a:lnTo>
                      <a:pt x="20" y="0"/>
                    </a:lnTo>
                    <a:cubicBezTo>
                      <a:pt x="377" y="0"/>
                      <a:pt x="710" y="327"/>
                      <a:pt x="713" y="330"/>
                    </a:cubicBezTo>
                    <a:lnTo>
                      <a:pt x="713" y="330"/>
                    </a:lnTo>
                    <a:cubicBezTo>
                      <a:pt x="717" y="334"/>
                      <a:pt x="717" y="340"/>
                      <a:pt x="713" y="344"/>
                    </a:cubicBezTo>
                    <a:lnTo>
                      <a:pt x="713" y="344"/>
                    </a:lnTo>
                    <a:cubicBezTo>
                      <a:pt x="711" y="346"/>
                      <a:pt x="709" y="347"/>
                      <a:pt x="706" y="3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C3818474-BD48-41C1-8386-AB2F007DCA35}"/>
                </a:ext>
              </a:extLst>
            </p:cNvPr>
            <p:cNvGrpSpPr/>
            <p:nvPr/>
          </p:nvGrpSpPr>
          <p:grpSpPr>
            <a:xfrm>
              <a:off x="16919766" y="5262706"/>
              <a:ext cx="4540603" cy="4250192"/>
              <a:chOff x="16919766" y="5262706"/>
              <a:chExt cx="4540603" cy="4250192"/>
            </a:xfrm>
          </p:grpSpPr>
          <p:sp>
            <p:nvSpPr>
              <p:cNvPr id="447" name="Freeform 137">
                <a:extLst>
                  <a:ext uri="{FF2B5EF4-FFF2-40B4-BE49-F238E27FC236}">
                    <a16:creationId xmlns:a16="http://schemas.microsoft.com/office/drawing/2014/main" id="{3F45D300-0D95-44FE-89DE-75D5E1EA5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7615" y="5270555"/>
                <a:ext cx="4520981" cy="4234495"/>
              </a:xfrm>
              <a:custGeom>
                <a:avLst/>
                <a:gdLst>
                  <a:gd name="T0" fmla="*/ 4706 w 5081"/>
                  <a:gd name="T1" fmla="*/ 4755 h 4756"/>
                  <a:gd name="T2" fmla="*/ 0 w 5081"/>
                  <a:gd name="T3" fmla="*/ 4755 h 4756"/>
                  <a:gd name="T4" fmla="*/ 0 w 5081"/>
                  <a:gd name="T5" fmla="*/ 0 h 4756"/>
                  <a:gd name="T6" fmla="*/ 4706 w 5081"/>
                  <a:gd name="T7" fmla="*/ 0 h 4756"/>
                  <a:gd name="T8" fmla="*/ 4706 w 5081"/>
                  <a:gd name="T9" fmla="*/ 0 h 4756"/>
                  <a:gd name="T10" fmla="*/ 4970 w 5081"/>
                  <a:gd name="T11" fmla="*/ 110 h 4756"/>
                  <a:gd name="T12" fmla="*/ 4970 w 5081"/>
                  <a:gd name="T13" fmla="*/ 110 h 4756"/>
                  <a:gd name="T14" fmla="*/ 5080 w 5081"/>
                  <a:gd name="T15" fmla="*/ 373 h 4756"/>
                  <a:gd name="T16" fmla="*/ 5080 w 5081"/>
                  <a:gd name="T17" fmla="*/ 4382 h 4756"/>
                  <a:gd name="T18" fmla="*/ 5080 w 5081"/>
                  <a:gd name="T19" fmla="*/ 4382 h 4756"/>
                  <a:gd name="T20" fmla="*/ 4979 w 5081"/>
                  <a:gd name="T21" fmla="*/ 4636 h 4756"/>
                  <a:gd name="T22" fmla="*/ 4979 w 5081"/>
                  <a:gd name="T23" fmla="*/ 4636 h 4756"/>
                  <a:gd name="T24" fmla="*/ 4706 w 5081"/>
                  <a:gd name="T25" fmla="*/ 4755 h 4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81" h="4756">
                    <a:moveTo>
                      <a:pt x="4706" y="4755"/>
                    </a:moveTo>
                    <a:lnTo>
                      <a:pt x="0" y="4755"/>
                    </a:lnTo>
                    <a:lnTo>
                      <a:pt x="0" y="0"/>
                    </a:lnTo>
                    <a:lnTo>
                      <a:pt x="4706" y="0"/>
                    </a:lnTo>
                    <a:lnTo>
                      <a:pt x="4706" y="0"/>
                    </a:lnTo>
                    <a:cubicBezTo>
                      <a:pt x="4810" y="0"/>
                      <a:pt x="4903" y="42"/>
                      <a:pt x="4970" y="110"/>
                    </a:cubicBezTo>
                    <a:lnTo>
                      <a:pt x="4970" y="110"/>
                    </a:lnTo>
                    <a:cubicBezTo>
                      <a:pt x="5038" y="177"/>
                      <a:pt x="5080" y="270"/>
                      <a:pt x="5080" y="373"/>
                    </a:cubicBezTo>
                    <a:lnTo>
                      <a:pt x="5080" y="4382"/>
                    </a:lnTo>
                    <a:lnTo>
                      <a:pt x="5080" y="4382"/>
                    </a:lnTo>
                    <a:cubicBezTo>
                      <a:pt x="5080" y="4481"/>
                      <a:pt x="5041" y="4570"/>
                      <a:pt x="4979" y="4636"/>
                    </a:cubicBezTo>
                    <a:lnTo>
                      <a:pt x="4979" y="4636"/>
                    </a:lnTo>
                    <a:cubicBezTo>
                      <a:pt x="4911" y="4710"/>
                      <a:pt x="4814" y="4755"/>
                      <a:pt x="4706" y="47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38">
                <a:extLst>
                  <a:ext uri="{FF2B5EF4-FFF2-40B4-BE49-F238E27FC236}">
                    <a16:creationId xmlns:a16="http://schemas.microsoft.com/office/drawing/2014/main" id="{ED2D1D31-14B1-4568-9AC9-A83796CE4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9766" y="5262706"/>
                <a:ext cx="4540603" cy="4250192"/>
              </a:xfrm>
              <a:custGeom>
                <a:avLst/>
                <a:gdLst>
                  <a:gd name="T0" fmla="*/ 19 w 5100"/>
                  <a:gd name="T1" fmla="*/ 4754 h 4775"/>
                  <a:gd name="T2" fmla="*/ 4716 w 5100"/>
                  <a:gd name="T3" fmla="*/ 4754 h 4775"/>
                  <a:gd name="T4" fmla="*/ 4716 w 5100"/>
                  <a:gd name="T5" fmla="*/ 4754 h 4775"/>
                  <a:gd name="T6" fmla="*/ 4982 w 5100"/>
                  <a:gd name="T7" fmla="*/ 4639 h 4775"/>
                  <a:gd name="T8" fmla="*/ 4982 w 5100"/>
                  <a:gd name="T9" fmla="*/ 4639 h 4775"/>
                  <a:gd name="T10" fmla="*/ 5079 w 5100"/>
                  <a:gd name="T11" fmla="*/ 4391 h 4775"/>
                  <a:gd name="T12" fmla="*/ 5079 w 5100"/>
                  <a:gd name="T13" fmla="*/ 382 h 4775"/>
                  <a:gd name="T14" fmla="*/ 5079 w 5100"/>
                  <a:gd name="T15" fmla="*/ 382 h 4775"/>
                  <a:gd name="T16" fmla="*/ 4973 w 5100"/>
                  <a:gd name="T17" fmla="*/ 126 h 4775"/>
                  <a:gd name="T18" fmla="*/ 4973 w 5100"/>
                  <a:gd name="T19" fmla="*/ 126 h 4775"/>
                  <a:gd name="T20" fmla="*/ 4716 w 5100"/>
                  <a:gd name="T21" fmla="*/ 19 h 4775"/>
                  <a:gd name="T22" fmla="*/ 19 w 5100"/>
                  <a:gd name="T23" fmla="*/ 19 h 4775"/>
                  <a:gd name="T24" fmla="*/ 19 w 5100"/>
                  <a:gd name="T25" fmla="*/ 4754 h 4775"/>
                  <a:gd name="T26" fmla="*/ 4716 w 5100"/>
                  <a:gd name="T27" fmla="*/ 4774 h 4775"/>
                  <a:gd name="T28" fmla="*/ 10 w 5100"/>
                  <a:gd name="T29" fmla="*/ 4774 h 4775"/>
                  <a:gd name="T30" fmla="*/ 10 w 5100"/>
                  <a:gd name="T31" fmla="*/ 4774 h 4775"/>
                  <a:gd name="T32" fmla="*/ 0 w 5100"/>
                  <a:gd name="T33" fmla="*/ 4764 h 4775"/>
                  <a:gd name="T34" fmla="*/ 0 w 5100"/>
                  <a:gd name="T35" fmla="*/ 9 h 4775"/>
                  <a:gd name="T36" fmla="*/ 0 w 5100"/>
                  <a:gd name="T37" fmla="*/ 9 h 4775"/>
                  <a:gd name="T38" fmla="*/ 10 w 5100"/>
                  <a:gd name="T39" fmla="*/ 0 h 4775"/>
                  <a:gd name="T40" fmla="*/ 4716 w 5100"/>
                  <a:gd name="T41" fmla="*/ 0 h 4775"/>
                  <a:gd name="T42" fmla="*/ 4716 w 5100"/>
                  <a:gd name="T43" fmla="*/ 0 h 4775"/>
                  <a:gd name="T44" fmla="*/ 4987 w 5100"/>
                  <a:gd name="T45" fmla="*/ 112 h 4775"/>
                  <a:gd name="T46" fmla="*/ 4987 w 5100"/>
                  <a:gd name="T47" fmla="*/ 112 h 4775"/>
                  <a:gd name="T48" fmla="*/ 5099 w 5100"/>
                  <a:gd name="T49" fmla="*/ 382 h 4775"/>
                  <a:gd name="T50" fmla="*/ 5099 w 5100"/>
                  <a:gd name="T51" fmla="*/ 4391 h 4775"/>
                  <a:gd name="T52" fmla="*/ 5099 w 5100"/>
                  <a:gd name="T53" fmla="*/ 4391 h 4775"/>
                  <a:gd name="T54" fmla="*/ 4996 w 5100"/>
                  <a:gd name="T55" fmla="*/ 4652 h 4775"/>
                  <a:gd name="T56" fmla="*/ 4996 w 5100"/>
                  <a:gd name="T57" fmla="*/ 4652 h 4775"/>
                  <a:gd name="T58" fmla="*/ 4716 w 5100"/>
                  <a:gd name="T59" fmla="*/ 4774 h 4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100" h="4775">
                    <a:moveTo>
                      <a:pt x="19" y="4754"/>
                    </a:moveTo>
                    <a:lnTo>
                      <a:pt x="4716" y="4754"/>
                    </a:lnTo>
                    <a:lnTo>
                      <a:pt x="4716" y="4754"/>
                    </a:lnTo>
                    <a:cubicBezTo>
                      <a:pt x="4817" y="4754"/>
                      <a:pt x="4913" y="4712"/>
                      <a:pt x="4982" y="4639"/>
                    </a:cubicBezTo>
                    <a:lnTo>
                      <a:pt x="4982" y="4639"/>
                    </a:lnTo>
                    <a:cubicBezTo>
                      <a:pt x="5045" y="4572"/>
                      <a:pt x="5079" y="4484"/>
                      <a:pt x="5079" y="4391"/>
                    </a:cubicBezTo>
                    <a:lnTo>
                      <a:pt x="5079" y="382"/>
                    </a:lnTo>
                    <a:lnTo>
                      <a:pt x="5079" y="382"/>
                    </a:lnTo>
                    <a:cubicBezTo>
                      <a:pt x="5079" y="285"/>
                      <a:pt x="5042" y="194"/>
                      <a:pt x="4973" y="126"/>
                    </a:cubicBezTo>
                    <a:lnTo>
                      <a:pt x="4973" y="126"/>
                    </a:lnTo>
                    <a:cubicBezTo>
                      <a:pt x="4905" y="57"/>
                      <a:pt x="4814" y="19"/>
                      <a:pt x="4716" y="19"/>
                    </a:cubicBezTo>
                    <a:lnTo>
                      <a:pt x="19" y="19"/>
                    </a:lnTo>
                    <a:lnTo>
                      <a:pt x="19" y="4754"/>
                    </a:lnTo>
                    <a:close/>
                    <a:moveTo>
                      <a:pt x="4716" y="4774"/>
                    </a:moveTo>
                    <a:lnTo>
                      <a:pt x="10" y="4774"/>
                    </a:lnTo>
                    <a:lnTo>
                      <a:pt x="10" y="4774"/>
                    </a:lnTo>
                    <a:cubicBezTo>
                      <a:pt x="4" y="4774"/>
                      <a:pt x="0" y="4770"/>
                      <a:pt x="0" y="476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4716" y="0"/>
                    </a:lnTo>
                    <a:lnTo>
                      <a:pt x="4716" y="0"/>
                    </a:lnTo>
                    <a:cubicBezTo>
                      <a:pt x="4819" y="0"/>
                      <a:pt x="4915" y="39"/>
                      <a:pt x="4987" y="112"/>
                    </a:cubicBezTo>
                    <a:lnTo>
                      <a:pt x="4987" y="112"/>
                    </a:lnTo>
                    <a:cubicBezTo>
                      <a:pt x="5060" y="184"/>
                      <a:pt x="5099" y="280"/>
                      <a:pt x="5099" y="382"/>
                    </a:cubicBezTo>
                    <a:lnTo>
                      <a:pt x="5099" y="4391"/>
                    </a:lnTo>
                    <a:lnTo>
                      <a:pt x="5099" y="4391"/>
                    </a:lnTo>
                    <a:cubicBezTo>
                      <a:pt x="5099" y="4489"/>
                      <a:pt x="5062" y="4581"/>
                      <a:pt x="4996" y="4652"/>
                    </a:cubicBezTo>
                    <a:lnTo>
                      <a:pt x="4996" y="4652"/>
                    </a:lnTo>
                    <a:cubicBezTo>
                      <a:pt x="4924" y="4729"/>
                      <a:pt x="4822" y="4774"/>
                      <a:pt x="4716" y="47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7C010C47-8639-4EDC-AE37-7EADAD9DB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4820" y="8790797"/>
                <a:ext cx="756536" cy="462200"/>
              </a:xfrm>
              <a:custGeom>
                <a:avLst/>
                <a:gdLst>
                  <a:gd name="connsiteX0" fmla="*/ 87908 w 756536"/>
                  <a:gd name="connsiteY0" fmla="*/ 0 h 462200"/>
                  <a:gd name="connsiteX1" fmla="*/ 669516 w 756536"/>
                  <a:gd name="connsiteY1" fmla="*/ 0 h 462200"/>
                  <a:gd name="connsiteX2" fmla="*/ 730784 w 756536"/>
                  <a:gd name="connsiteY2" fmla="*/ 25727 h 462200"/>
                  <a:gd name="connsiteX3" fmla="*/ 756536 w 756536"/>
                  <a:gd name="connsiteY3" fmla="*/ 87827 h 462200"/>
                  <a:gd name="connsiteX4" fmla="*/ 756536 w 756536"/>
                  <a:gd name="connsiteY4" fmla="*/ 374373 h 462200"/>
                  <a:gd name="connsiteX5" fmla="*/ 730784 w 756536"/>
                  <a:gd name="connsiteY5" fmla="*/ 437360 h 462200"/>
                  <a:gd name="connsiteX6" fmla="*/ 669516 w 756536"/>
                  <a:gd name="connsiteY6" fmla="*/ 462200 h 462200"/>
                  <a:gd name="connsiteX7" fmla="*/ 87908 w 756536"/>
                  <a:gd name="connsiteY7" fmla="*/ 462200 h 462200"/>
                  <a:gd name="connsiteX8" fmla="*/ 25750 w 756536"/>
                  <a:gd name="connsiteY8" fmla="*/ 437360 h 462200"/>
                  <a:gd name="connsiteX9" fmla="*/ 0 w 756536"/>
                  <a:gd name="connsiteY9" fmla="*/ 374373 h 462200"/>
                  <a:gd name="connsiteX10" fmla="*/ 0 w 756536"/>
                  <a:gd name="connsiteY10" fmla="*/ 87827 h 462200"/>
                  <a:gd name="connsiteX11" fmla="*/ 25750 w 756536"/>
                  <a:gd name="connsiteY11" fmla="*/ 25727 h 462200"/>
                  <a:gd name="connsiteX12" fmla="*/ 87908 w 756536"/>
                  <a:gd name="connsiteY12" fmla="*/ 0 h 4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6536" h="462200">
                    <a:moveTo>
                      <a:pt x="87908" y="0"/>
                    </a:moveTo>
                    <a:lnTo>
                      <a:pt x="669516" y="0"/>
                    </a:lnTo>
                    <a:cubicBezTo>
                      <a:pt x="692602" y="0"/>
                      <a:pt x="714802" y="9759"/>
                      <a:pt x="730784" y="25727"/>
                    </a:cubicBezTo>
                    <a:cubicBezTo>
                      <a:pt x="747656" y="41696"/>
                      <a:pt x="756536" y="63874"/>
                      <a:pt x="756536" y="87827"/>
                    </a:cubicBezTo>
                    <a:lnTo>
                      <a:pt x="756536" y="374373"/>
                    </a:lnTo>
                    <a:cubicBezTo>
                      <a:pt x="756536" y="398326"/>
                      <a:pt x="747656" y="420504"/>
                      <a:pt x="730784" y="437360"/>
                    </a:cubicBezTo>
                    <a:cubicBezTo>
                      <a:pt x="714802" y="452441"/>
                      <a:pt x="692602" y="462200"/>
                      <a:pt x="669516" y="462200"/>
                    </a:cubicBezTo>
                    <a:lnTo>
                      <a:pt x="87908" y="462200"/>
                    </a:lnTo>
                    <a:cubicBezTo>
                      <a:pt x="63932" y="462200"/>
                      <a:pt x="42622" y="452441"/>
                      <a:pt x="25750" y="437360"/>
                    </a:cubicBezTo>
                    <a:cubicBezTo>
                      <a:pt x="8880" y="420504"/>
                      <a:pt x="0" y="398326"/>
                      <a:pt x="0" y="374373"/>
                    </a:cubicBezTo>
                    <a:lnTo>
                      <a:pt x="0" y="87827"/>
                    </a:lnTo>
                    <a:cubicBezTo>
                      <a:pt x="0" y="63874"/>
                      <a:pt x="8880" y="41696"/>
                      <a:pt x="25750" y="25727"/>
                    </a:cubicBezTo>
                    <a:cubicBezTo>
                      <a:pt x="42622" y="9759"/>
                      <a:pt x="63932" y="0"/>
                      <a:pt x="87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41">
                <a:extLst>
                  <a:ext uri="{FF2B5EF4-FFF2-40B4-BE49-F238E27FC236}">
                    <a16:creationId xmlns:a16="http://schemas.microsoft.com/office/drawing/2014/main" id="{34E8D608-B0B0-4E60-909F-9251E35A5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88547" y="5545268"/>
                <a:ext cx="1448128" cy="639686"/>
              </a:xfrm>
              <a:custGeom>
                <a:avLst/>
                <a:gdLst>
                  <a:gd name="T0" fmla="*/ 20 w 1628"/>
                  <a:gd name="T1" fmla="*/ 698 h 718"/>
                  <a:gd name="T2" fmla="*/ 1608 w 1628"/>
                  <a:gd name="T3" fmla="*/ 698 h 718"/>
                  <a:gd name="T4" fmla="*/ 1608 w 1628"/>
                  <a:gd name="T5" fmla="*/ 99 h 718"/>
                  <a:gd name="T6" fmla="*/ 1608 w 1628"/>
                  <a:gd name="T7" fmla="*/ 99 h 718"/>
                  <a:gd name="T8" fmla="*/ 1585 w 1628"/>
                  <a:gd name="T9" fmla="*/ 43 h 718"/>
                  <a:gd name="T10" fmla="*/ 1585 w 1628"/>
                  <a:gd name="T11" fmla="*/ 43 h 718"/>
                  <a:gd name="T12" fmla="*/ 1529 w 1628"/>
                  <a:gd name="T13" fmla="*/ 20 h 718"/>
                  <a:gd name="T14" fmla="*/ 98 w 1628"/>
                  <a:gd name="T15" fmla="*/ 20 h 718"/>
                  <a:gd name="T16" fmla="*/ 98 w 1628"/>
                  <a:gd name="T17" fmla="*/ 20 h 718"/>
                  <a:gd name="T18" fmla="*/ 43 w 1628"/>
                  <a:gd name="T19" fmla="*/ 43 h 718"/>
                  <a:gd name="T20" fmla="*/ 43 w 1628"/>
                  <a:gd name="T21" fmla="*/ 43 h 718"/>
                  <a:gd name="T22" fmla="*/ 20 w 1628"/>
                  <a:gd name="T23" fmla="*/ 99 h 718"/>
                  <a:gd name="T24" fmla="*/ 20 w 1628"/>
                  <a:gd name="T25" fmla="*/ 698 h 718"/>
                  <a:gd name="T26" fmla="*/ 1618 w 1628"/>
                  <a:gd name="T27" fmla="*/ 717 h 718"/>
                  <a:gd name="T28" fmla="*/ 9 w 1628"/>
                  <a:gd name="T29" fmla="*/ 717 h 718"/>
                  <a:gd name="T30" fmla="*/ 9 w 1628"/>
                  <a:gd name="T31" fmla="*/ 717 h 718"/>
                  <a:gd name="T32" fmla="*/ 0 w 1628"/>
                  <a:gd name="T33" fmla="*/ 708 h 718"/>
                  <a:gd name="T34" fmla="*/ 0 w 1628"/>
                  <a:gd name="T35" fmla="*/ 99 h 718"/>
                  <a:gd name="T36" fmla="*/ 0 w 1628"/>
                  <a:gd name="T37" fmla="*/ 99 h 718"/>
                  <a:gd name="T38" fmla="*/ 29 w 1628"/>
                  <a:gd name="T39" fmla="*/ 29 h 718"/>
                  <a:gd name="T40" fmla="*/ 29 w 1628"/>
                  <a:gd name="T41" fmla="*/ 29 h 718"/>
                  <a:gd name="T42" fmla="*/ 98 w 1628"/>
                  <a:gd name="T43" fmla="*/ 0 h 718"/>
                  <a:gd name="T44" fmla="*/ 1529 w 1628"/>
                  <a:gd name="T45" fmla="*/ 0 h 718"/>
                  <a:gd name="T46" fmla="*/ 1529 w 1628"/>
                  <a:gd name="T47" fmla="*/ 0 h 718"/>
                  <a:gd name="T48" fmla="*/ 1598 w 1628"/>
                  <a:gd name="T49" fmla="*/ 29 h 718"/>
                  <a:gd name="T50" fmla="*/ 1598 w 1628"/>
                  <a:gd name="T51" fmla="*/ 29 h 718"/>
                  <a:gd name="T52" fmla="*/ 1627 w 1628"/>
                  <a:gd name="T53" fmla="*/ 99 h 718"/>
                  <a:gd name="T54" fmla="*/ 1627 w 1628"/>
                  <a:gd name="T55" fmla="*/ 708 h 718"/>
                  <a:gd name="T56" fmla="*/ 1627 w 1628"/>
                  <a:gd name="T57" fmla="*/ 708 h 718"/>
                  <a:gd name="T58" fmla="*/ 1618 w 1628"/>
                  <a:gd name="T59" fmla="*/ 717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8" h="718">
                    <a:moveTo>
                      <a:pt x="20" y="698"/>
                    </a:moveTo>
                    <a:lnTo>
                      <a:pt x="1608" y="698"/>
                    </a:lnTo>
                    <a:lnTo>
                      <a:pt x="1608" y="99"/>
                    </a:lnTo>
                    <a:lnTo>
                      <a:pt x="1608" y="99"/>
                    </a:lnTo>
                    <a:cubicBezTo>
                      <a:pt x="1608" y="77"/>
                      <a:pt x="1600" y="58"/>
                      <a:pt x="1585" y="43"/>
                    </a:cubicBezTo>
                    <a:lnTo>
                      <a:pt x="1585" y="43"/>
                    </a:lnTo>
                    <a:cubicBezTo>
                      <a:pt x="1570" y="28"/>
                      <a:pt x="1550" y="20"/>
                      <a:pt x="1529" y="20"/>
                    </a:cubicBezTo>
                    <a:lnTo>
                      <a:pt x="98" y="20"/>
                    </a:lnTo>
                    <a:lnTo>
                      <a:pt x="98" y="20"/>
                    </a:lnTo>
                    <a:cubicBezTo>
                      <a:pt x="78" y="20"/>
                      <a:pt x="57" y="28"/>
                      <a:pt x="43" y="43"/>
                    </a:cubicBezTo>
                    <a:lnTo>
                      <a:pt x="43" y="43"/>
                    </a:lnTo>
                    <a:cubicBezTo>
                      <a:pt x="27" y="58"/>
                      <a:pt x="20" y="77"/>
                      <a:pt x="20" y="99"/>
                    </a:cubicBezTo>
                    <a:lnTo>
                      <a:pt x="20" y="698"/>
                    </a:lnTo>
                    <a:close/>
                    <a:moveTo>
                      <a:pt x="1618" y="717"/>
                    </a:moveTo>
                    <a:lnTo>
                      <a:pt x="9" y="717"/>
                    </a:lnTo>
                    <a:lnTo>
                      <a:pt x="9" y="717"/>
                    </a:lnTo>
                    <a:cubicBezTo>
                      <a:pt x="4" y="717"/>
                      <a:pt x="0" y="713"/>
                      <a:pt x="0" y="708"/>
                    </a:cubicBezTo>
                    <a:lnTo>
                      <a:pt x="0" y="99"/>
                    </a:lnTo>
                    <a:lnTo>
                      <a:pt x="0" y="99"/>
                    </a:lnTo>
                    <a:cubicBezTo>
                      <a:pt x="0" y="73"/>
                      <a:pt x="10" y="47"/>
                      <a:pt x="29" y="29"/>
                    </a:cubicBezTo>
                    <a:lnTo>
                      <a:pt x="29" y="29"/>
                    </a:lnTo>
                    <a:cubicBezTo>
                      <a:pt x="47" y="10"/>
                      <a:pt x="73" y="0"/>
                      <a:pt x="98" y="0"/>
                    </a:cubicBezTo>
                    <a:lnTo>
                      <a:pt x="1529" y="0"/>
                    </a:lnTo>
                    <a:lnTo>
                      <a:pt x="1529" y="0"/>
                    </a:lnTo>
                    <a:cubicBezTo>
                      <a:pt x="1555" y="0"/>
                      <a:pt x="1580" y="10"/>
                      <a:pt x="1598" y="29"/>
                    </a:cubicBezTo>
                    <a:lnTo>
                      <a:pt x="1598" y="29"/>
                    </a:lnTo>
                    <a:cubicBezTo>
                      <a:pt x="1617" y="47"/>
                      <a:pt x="1627" y="73"/>
                      <a:pt x="1627" y="99"/>
                    </a:cubicBezTo>
                    <a:lnTo>
                      <a:pt x="1627" y="708"/>
                    </a:lnTo>
                    <a:lnTo>
                      <a:pt x="1627" y="708"/>
                    </a:lnTo>
                    <a:cubicBezTo>
                      <a:pt x="1627" y="713"/>
                      <a:pt x="1623" y="717"/>
                      <a:pt x="1618" y="7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43">
                <a:extLst>
                  <a:ext uri="{FF2B5EF4-FFF2-40B4-BE49-F238E27FC236}">
                    <a16:creationId xmlns:a16="http://schemas.microsoft.com/office/drawing/2014/main" id="{B54A8332-895A-4E49-A7CE-7C20AD0C5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2423" y="6165333"/>
                <a:ext cx="714252" cy="1330392"/>
              </a:xfrm>
              <a:custGeom>
                <a:avLst/>
                <a:gdLst>
                  <a:gd name="T0" fmla="*/ 19 w 804"/>
                  <a:gd name="T1" fmla="*/ 1473 h 1494"/>
                  <a:gd name="T2" fmla="*/ 705 w 804"/>
                  <a:gd name="T3" fmla="*/ 1473 h 1494"/>
                  <a:gd name="T4" fmla="*/ 705 w 804"/>
                  <a:gd name="T5" fmla="*/ 1473 h 1494"/>
                  <a:gd name="T6" fmla="*/ 761 w 804"/>
                  <a:gd name="T7" fmla="*/ 1450 h 1494"/>
                  <a:gd name="T8" fmla="*/ 761 w 804"/>
                  <a:gd name="T9" fmla="*/ 1450 h 1494"/>
                  <a:gd name="T10" fmla="*/ 784 w 804"/>
                  <a:gd name="T11" fmla="*/ 1394 h 1494"/>
                  <a:gd name="T12" fmla="*/ 784 w 804"/>
                  <a:gd name="T13" fmla="*/ 19 h 1494"/>
                  <a:gd name="T14" fmla="*/ 19 w 804"/>
                  <a:gd name="T15" fmla="*/ 19 h 1494"/>
                  <a:gd name="T16" fmla="*/ 19 w 804"/>
                  <a:gd name="T17" fmla="*/ 1473 h 1494"/>
                  <a:gd name="T18" fmla="*/ 705 w 804"/>
                  <a:gd name="T19" fmla="*/ 1493 h 1494"/>
                  <a:gd name="T20" fmla="*/ 10 w 804"/>
                  <a:gd name="T21" fmla="*/ 1493 h 1494"/>
                  <a:gd name="T22" fmla="*/ 10 w 804"/>
                  <a:gd name="T23" fmla="*/ 1493 h 1494"/>
                  <a:gd name="T24" fmla="*/ 0 w 804"/>
                  <a:gd name="T25" fmla="*/ 1482 h 1494"/>
                  <a:gd name="T26" fmla="*/ 0 w 804"/>
                  <a:gd name="T27" fmla="*/ 10 h 1494"/>
                  <a:gd name="T28" fmla="*/ 0 w 804"/>
                  <a:gd name="T29" fmla="*/ 10 h 1494"/>
                  <a:gd name="T30" fmla="*/ 10 w 804"/>
                  <a:gd name="T31" fmla="*/ 0 h 1494"/>
                  <a:gd name="T32" fmla="*/ 794 w 804"/>
                  <a:gd name="T33" fmla="*/ 0 h 1494"/>
                  <a:gd name="T34" fmla="*/ 794 w 804"/>
                  <a:gd name="T35" fmla="*/ 0 h 1494"/>
                  <a:gd name="T36" fmla="*/ 803 w 804"/>
                  <a:gd name="T37" fmla="*/ 10 h 1494"/>
                  <a:gd name="T38" fmla="*/ 803 w 804"/>
                  <a:gd name="T39" fmla="*/ 1394 h 1494"/>
                  <a:gd name="T40" fmla="*/ 803 w 804"/>
                  <a:gd name="T41" fmla="*/ 1394 h 1494"/>
                  <a:gd name="T42" fmla="*/ 774 w 804"/>
                  <a:gd name="T43" fmla="*/ 1464 h 1494"/>
                  <a:gd name="T44" fmla="*/ 774 w 804"/>
                  <a:gd name="T45" fmla="*/ 1464 h 1494"/>
                  <a:gd name="T46" fmla="*/ 705 w 804"/>
                  <a:gd name="T47" fmla="*/ 1493 h 1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04" h="1494">
                    <a:moveTo>
                      <a:pt x="19" y="1473"/>
                    </a:moveTo>
                    <a:lnTo>
                      <a:pt x="705" y="1473"/>
                    </a:lnTo>
                    <a:lnTo>
                      <a:pt x="705" y="1473"/>
                    </a:lnTo>
                    <a:cubicBezTo>
                      <a:pt x="726" y="1473"/>
                      <a:pt x="746" y="1464"/>
                      <a:pt x="761" y="1450"/>
                    </a:cubicBezTo>
                    <a:lnTo>
                      <a:pt x="761" y="1450"/>
                    </a:lnTo>
                    <a:cubicBezTo>
                      <a:pt x="776" y="1435"/>
                      <a:pt x="784" y="1415"/>
                      <a:pt x="784" y="1394"/>
                    </a:cubicBezTo>
                    <a:lnTo>
                      <a:pt x="784" y="19"/>
                    </a:lnTo>
                    <a:lnTo>
                      <a:pt x="19" y="19"/>
                    </a:lnTo>
                    <a:lnTo>
                      <a:pt x="19" y="1473"/>
                    </a:lnTo>
                    <a:close/>
                    <a:moveTo>
                      <a:pt x="705" y="1493"/>
                    </a:moveTo>
                    <a:lnTo>
                      <a:pt x="10" y="1493"/>
                    </a:lnTo>
                    <a:lnTo>
                      <a:pt x="10" y="1493"/>
                    </a:lnTo>
                    <a:cubicBezTo>
                      <a:pt x="5" y="1493"/>
                      <a:pt x="0" y="1488"/>
                      <a:pt x="0" y="148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794" y="0"/>
                    </a:lnTo>
                    <a:lnTo>
                      <a:pt x="794" y="0"/>
                    </a:lnTo>
                    <a:cubicBezTo>
                      <a:pt x="799" y="0"/>
                      <a:pt x="803" y="5"/>
                      <a:pt x="803" y="10"/>
                    </a:cubicBezTo>
                    <a:lnTo>
                      <a:pt x="803" y="1394"/>
                    </a:lnTo>
                    <a:lnTo>
                      <a:pt x="803" y="1394"/>
                    </a:lnTo>
                    <a:cubicBezTo>
                      <a:pt x="803" y="1420"/>
                      <a:pt x="793" y="1445"/>
                      <a:pt x="774" y="1464"/>
                    </a:cubicBezTo>
                    <a:lnTo>
                      <a:pt x="774" y="1464"/>
                    </a:lnTo>
                    <a:cubicBezTo>
                      <a:pt x="756" y="1482"/>
                      <a:pt x="731" y="1493"/>
                      <a:pt x="705" y="14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144">
                <a:extLst>
                  <a:ext uri="{FF2B5EF4-FFF2-40B4-BE49-F238E27FC236}">
                    <a16:creationId xmlns:a16="http://schemas.microsoft.com/office/drawing/2014/main" id="{E5F2F4A6-7CED-48A9-9BDA-E2A73E073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88547" y="6165333"/>
                <a:ext cx="749574" cy="847684"/>
              </a:xfrm>
              <a:custGeom>
                <a:avLst/>
                <a:gdLst>
                  <a:gd name="T0" fmla="*/ 20 w 844"/>
                  <a:gd name="T1" fmla="*/ 932 h 952"/>
                  <a:gd name="T2" fmla="*/ 824 w 844"/>
                  <a:gd name="T3" fmla="*/ 932 h 952"/>
                  <a:gd name="T4" fmla="*/ 824 w 844"/>
                  <a:gd name="T5" fmla="*/ 19 h 952"/>
                  <a:gd name="T6" fmla="*/ 20 w 844"/>
                  <a:gd name="T7" fmla="*/ 19 h 952"/>
                  <a:gd name="T8" fmla="*/ 20 w 844"/>
                  <a:gd name="T9" fmla="*/ 932 h 952"/>
                  <a:gd name="T10" fmla="*/ 834 w 844"/>
                  <a:gd name="T11" fmla="*/ 951 h 952"/>
                  <a:gd name="T12" fmla="*/ 9 w 844"/>
                  <a:gd name="T13" fmla="*/ 951 h 952"/>
                  <a:gd name="T14" fmla="*/ 9 w 844"/>
                  <a:gd name="T15" fmla="*/ 951 h 952"/>
                  <a:gd name="T16" fmla="*/ 0 w 844"/>
                  <a:gd name="T17" fmla="*/ 941 h 952"/>
                  <a:gd name="T18" fmla="*/ 0 w 844"/>
                  <a:gd name="T19" fmla="*/ 10 h 952"/>
                  <a:gd name="T20" fmla="*/ 0 w 844"/>
                  <a:gd name="T21" fmla="*/ 10 h 952"/>
                  <a:gd name="T22" fmla="*/ 9 w 844"/>
                  <a:gd name="T23" fmla="*/ 0 h 952"/>
                  <a:gd name="T24" fmla="*/ 834 w 844"/>
                  <a:gd name="T25" fmla="*/ 0 h 952"/>
                  <a:gd name="T26" fmla="*/ 834 w 844"/>
                  <a:gd name="T27" fmla="*/ 0 h 952"/>
                  <a:gd name="T28" fmla="*/ 843 w 844"/>
                  <a:gd name="T29" fmla="*/ 10 h 952"/>
                  <a:gd name="T30" fmla="*/ 843 w 844"/>
                  <a:gd name="T31" fmla="*/ 941 h 952"/>
                  <a:gd name="T32" fmla="*/ 843 w 844"/>
                  <a:gd name="T33" fmla="*/ 941 h 952"/>
                  <a:gd name="T34" fmla="*/ 834 w 844"/>
                  <a:gd name="T35" fmla="*/ 951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4" h="952">
                    <a:moveTo>
                      <a:pt x="20" y="932"/>
                    </a:moveTo>
                    <a:lnTo>
                      <a:pt x="824" y="932"/>
                    </a:lnTo>
                    <a:lnTo>
                      <a:pt x="824" y="19"/>
                    </a:lnTo>
                    <a:lnTo>
                      <a:pt x="20" y="19"/>
                    </a:lnTo>
                    <a:lnTo>
                      <a:pt x="20" y="932"/>
                    </a:lnTo>
                    <a:close/>
                    <a:moveTo>
                      <a:pt x="834" y="951"/>
                    </a:moveTo>
                    <a:lnTo>
                      <a:pt x="9" y="951"/>
                    </a:lnTo>
                    <a:lnTo>
                      <a:pt x="9" y="951"/>
                    </a:lnTo>
                    <a:cubicBezTo>
                      <a:pt x="4" y="951"/>
                      <a:pt x="0" y="947"/>
                      <a:pt x="0" y="94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834" y="0"/>
                    </a:lnTo>
                    <a:lnTo>
                      <a:pt x="834" y="0"/>
                    </a:lnTo>
                    <a:cubicBezTo>
                      <a:pt x="839" y="0"/>
                      <a:pt x="843" y="5"/>
                      <a:pt x="843" y="10"/>
                    </a:cubicBezTo>
                    <a:lnTo>
                      <a:pt x="843" y="941"/>
                    </a:lnTo>
                    <a:lnTo>
                      <a:pt x="843" y="941"/>
                    </a:lnTo>
                    <a:cubicBezTo>
                      <a:pt x="843" y="947"/>
                      <a:pt x="839" y="951"/>
                      <a:pt x="834" y="9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145">
                <a:extLst>
                  <a:ext uri="{FF2B5EF4-FFF2-40B4-BE49-F238E27FC236}">
                    <a16:creationId xmlns:a16="http://schemas.microsoft.com/office/drawing/2014/main" id="{45F0C0C4-924F-4FC6-B533-DCEC4B121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6396" y="7001242"/>
                <a:ext cx="733876" cy="482710"/>
              </a:xfrm>
              <a:custGeom>
                <a:avLst/>
                <a:gdLst>
                  <a:gd name="T0" fmla="*/ 0 w 826"/>
                  <a:gd name="T1" fmla="*/ 0 h 542"/>
                  <a:gd name="T2" fmla="*/ 0 w 826"/>
                  <a:gd name="T3" fmla="*/ 453 h 542"/>
                  <a:gd name="T4" fmla="*/ 0 w 826"/>
                  <a:gd name="T5" fmla="*/ 453 h 542"/>
                  <a:gd name="T6" fmla="*/ 27 w 826"/>
                  <a:gd name="T7" fmla="*/ 516 h 542"/>
                  <a:gd name="T8" fmla="*/ 27 w 826"/>
                  <a:gd name="T9" fmla="*/ 516 h 542"/>
                  <a:gd name="T10" fmla="*/ 89 w 826"/>
                  <a:gd name="T11" fmla="*/ 541 h 542"/>
                  <a:gd name="T12" fmla="*/ 805 w 826"/>
                  <a:gd name="T13" fmla="*/ 541 h 542"/>
                  <a:gd name="T14" fmla="*/ 825 w 826"/>
                  <a:gd name="T15" fmla="*/ 541 h 542"/>
                  <a:gd name="T16" fmla="*/ 825 w 826"/>
                  <a:gd name="T17" fmla="*/ 0 h 542"/>
                  <a:gd name="T18" fmla="*/ 0 w 826"/>
                  <a:gd name="T19" fmla="*/ 0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6" h="542">
                    <a:moveTo>
                      <a:pt x="0" y="0"/>
                    </a:moveTo>
                    <a:lnTo>
                      <a:pt x="0" y="453"/>
                    </a:lnTo>
                    <a:lnTo>
                      <a:pt x="0" y="453"/>
                    </a:lnTo>
                    <a:cubicBezTo>
                      <a:pt x="0" y="477"/>
                      <a:pt x="11" y="499"/>
                      <a:pt x="27" y="516"/>
                    </a:cubicBezTo>
                    <a:lnTo>
                      <a:pt x="27" y="516"/>
                    </a:lnTo>
                    <a:cubicBezTo>
                      <a:pt x="43" y="532"/>
                      <a:pt x="65" y="541"/>
                      <a:pt x="89" y="541"/>
                    </a:cubicBezTo>
                    <a:lnTo>
                      <a:pt x="805" y="541"/>
                    </a:lnTo>
                    <a:lnTo>
                      <a:pt x="825" y="541"/>
                    </a:lnTo>
                    <a:lnTo>
                      <a:pt x="825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146">
                <a:extLst>
                  <a:ext uri="{FF2B5EF4-FFF2-40B4-BE49-F238E27FC236}">
                    <a16:creationId xmlns:a16="http://schemas.microsoft.com/office/drawing/2014/main" id="{E48E305D-7FC9-4836-A68B-3DF00BD36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88547" y="6993393"/>
                <a:ext cx="749574" cy="498408"/>
              </a:xfrm>
              <a:custGeom>
                <a:avLst/>
                <a:gdLst>
                  <a:gd name="T0" fmla="*/ 20 w 844"/>
                  <a:gd name="T1" fmla="*/ 19 h 562"/>
                  <a:gd name="T2" fmla="*/ 20 w 844"/>
                  <a:gd name="T3" fmla="*/ 462 h 562"/>
                  <a:gd name="T4" fmla="*/ 20 w 844"/>
                  <a:gd name="T5" fmla="*/ 462 h 562"/>
                  <a:gd name="T6" fmla="*/ 43 w 844"/>
                  <a:gd name="T7" fmla="*/ 518 h 562"/>
                  <a:gd name="T8" fmla="*/ 43 w 844"/>
                  <a:gd name="T9" fmla="*/ 518 h 562"/>
                  <a:gd name="T10" fmla="*/ 98 w 844"/>
                  <a:gd name="T11" fmla="*/ 541 h 562"/>
                  <a:gd name="T12" fmla="*/ 824 w 844"/>
                  <a:gd name="T13" fmla="*/ 541 h 562"/>
                  <a:gd name="T14" fmla="*/ 824 w 844"/>
                  <a:gd name="T15" fmla="*/ 19 h 562"/>
                  <a:gd name="T16" fmla="*/ 20 w 844"/>
                  <a:gd name="T17" fmla="*/ 19 h 562"/>
                  <a:gd name="T18" fmla="*/ 834 w 844"/>
                  <a:gd name="T19" fmla="*/ 561 h 562"/>
                  <a:gd name="T20" fmla="*/ 98 w 844"/>
                  <a:gd name="T21" fmla="*/ 561 h 562"/>
                  <a:gd name="T22" fmla="*/ 98 w 844"/>
                  <a:gd name="T23" fmla="*/ 561 h 562"/>
                  <a:gd name="T24" fmla="*/ 29 w 844"/>
                  <a:gd name="T25" fmla="*/ 532 h 562"/>
                  <a:gd name="T26" fmla="*/ 29 w 844"/>
                  <a:gd name="T27" fmla="*/ 532 h 562"/>
                  <a:gd name="T28" fmla="*/ 0 w 844"/>
                  <a:gd name="T29" fmla="*/ 462 h 562"/>
                  <a:gd name="T30" fmla="*/ 0 w 844"/>
                  <a:gd name="T31" fmla="*/ 9 h 562"/>
                  <a:gd name="T32" fmla="*/ 0 w 844"/>
                  <a:gd name="T33" fmla="*/ 9 h 562"/>
                  <a:gd name="T34" fmla="*/ 9 w 844"/>
                  <a:gd name="T35" fmla="*/ 0 h 562"/>
                  <a:gd name="T36" fmla="*/ 834 w 844"/>
                  <a:gd name="T37" fmla="*/ 0 h 562"/>
                  <a:gd name="T38" fmla="*/ 834 w 844"/>
                  <a:gd name="T39" fmla="*/ 0 h 562"/>
                  <a:gd name="T40" fmla="*/ 843 w 844"/>
                  <a:gd name="T41" fmla="*/ 9 h 562"/>
                  <a:gd name="T42" fmla="*/ 843 w 844"/>
                  <a:gd name="T43" fmla="*/ 550 h 562"/>
                  <a:gd name="T44" fmla="*/ 843 w 844"/>
                  <a:gd name="T45" fmla="*/ 550 h 562"/>
                  <a:gd name="T46" fmla="*/ 834 w 844"/>
                  <a:gd name="T47" fmla="*/ 561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44" h="562">
                    <a:moveTo>
                      <a:pt x="20" y="19"/>
                    </a:moveTo>
                    <a:lnTo>
                      <a:pt x="20" y="462"/>
                    </a:lnTo>
                    <a:lnTo>
                      <a:pt x="20" y="462"/>
                    </a:lnTo>
                    <a:cubicBezTo>
                      <a:pt x="20" y="483"/>
                      <a:pt x="27" y="503"/>
                      <a:pt x="43" y="518"/>
                    </a:cubicBezTo>
                    <a:lnTo>
                      <a:pt x="43" y="518"/>
                    </a:lnTo>
                    <a:cubicBezTo>
                      <a:pt x="57" y="532"/>
                      <a:pt x="78" y="541"/>
                      <a:pt x="98" y="541"/>
                    </a:cubicBezTo>
                    <a:lnTo>
                      <a:pt x="824" y="541"/>
                    </a:lnTo>
                    <a:lnTo>
                      <a:pt x="824" y="19"/>
                    </a:lnTo>
                    <a:lnTo>
                      <a:pt x="20" y="19"/>
                    </a:lnTo>
                    <a:close/>
                    <a:moveTo>
                      <a:pt x="834" y="561"/>
                    </a:moveTo>
                    <a:lnTo>
                      <a:pt x="98" y="561"/>
                    </a:lnTo>
                    <a:lnTo>
                      <a:pt x="98" y="561"/>
                    </a:lnTo>
                    <a:cubicBezTo>
                      <a:pt x="73" y="561"/>
                      <a:pt x="47" y="550"/>
                      <a:pt x="29" y="532"/>
                    </a:cubicBezTo>
                    <a:lnTo>
                      <a:pt x="29" y="532"/>
                    </a:lnTo>
                    <a:cubicBezTo>
                      <a:pt x="10" y="513"/>
                      <a:pt x="0" y="488"/>
                      <a:pt x="0" y="46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834" y="0"/>
                    </a:lnTo>
                    <a:lnTo>
                      <a:pt x="834" y="0"/>
                    </a:lnTo>
                    <a:cubicBezTo>
                      <a:pt x="839" y="0"/>
                      <a:pt x="843" y="4"/>
                      <a:pt x="843" y="9"/>
                    </a:cubicBezTo>
                    <a:lnTo>
                      <a:pt x="843" y="550"/>
                    </a:lnTo>
                    <a:lnTo>
                      <a:pt x="843" y="550"/>
                    </a:lnTo>
                    <a:cubicBezTo>
                      <a:pt x="843" y="556"/>
                      <a:pt x="839" y="561"/>
                      <a:pt x="834" y="5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147">
                <a:extLst>
                  <a:ext uri="{FF2B5EF4-FFF2-40B4-BE49-F238E27FC236}">
                    <a16:creationId xmlns:a16="http://schemas.microsoft.com/office/drawing/2014/main" id="{986847DE-BBD3-42B1-84CD-1FD0EC180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6396" y="6173182"/>
                <a:ext cx="733876" cy="828060"/>
              </a:xfrm>
              <a:custGeom>
                <a:avLst/>
                <a:gdLst>
                  <a:gd name="T0" fmla="*/ 825 w 826"/>
                  <a:gd name="T1" fmla="*/ 0 h 932"/>
                  <a:gd name="T2" fmla="*/ 0 w 826"/>
                  <a:gd name="T3" fmla="*/ 0 h 932"/>
                  <a:gd name="T4" fmla="*/ 0 w 826"/>
                  <a:gd name="T5" fmla="*/ 387 h 932"/>
                  <a:gd name="T6" fmla="*/ 0 w 826"/>
                  <a:gd name="T7" fmla="*/ 931 h 932"/>
                  <a:gd name="T8" fmla="*/ 825 w 826"/>
                  <a:gd name="T9" fmla="*/ 931 h 932"/>
                  <a:gd name="T10" fmla="*/ 825 w 826"/>
                  <a:gd name="T11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6" h="932">
                    <a:moveTo>
                      <a:pt x="825" y="0"/>
                    </a:moveTo>
                    <a:lnTo>
                      <a:pt x="0" y="0"/>
                    </a:lnTo>
                    <a:lnTo>
                      <a:pt x="0" y="387"/>
                    </a:lnTo>
                    <a:lnTo>
                      <a:pt x="0" y="931"/>
                    </a:lnTo>
                    <a:lnTo>
                      <a:pt x="825" y="931"/>
                    </a:lnTo>
                    <a:lnTo>
                      <a:pt x="825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654E177A-284F-486C-82D5-A60D1F84D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8896" y="7617384"/>
                <a:ext cx="4170812" cy="462200"/>
              </a:xfrm>
              <a:custGeom>
                <a:avLst/>
                <a:gdLst>
                  <a:gd name="connsiteX0" fmla="*/ 3082810 w 4170812"/>
                  <a:gd name="connsiteY0" fmla="*/ 16856 h 462200"/>
                  <a:gd name="connsiteX1" fmla="*/ 3082810 w 4170812"/>
                  <a:gd name="connsiteY1" fmla="*/ 445344 h 462200"/>
                  <a:gd name="connsiteX2" fmla="*/ 4083558 w 4170812"/>
                  <a:gd name="connsiteY2" fmla="*/ 445344 h 462200"/>
                  <a:gd name="connsiteX3" fmla="*/ 4133418 w 4170812"/>
                  <a:gd name="connsiteY3" fmla="*/ 424053 h 462200"/>
                  <a:gd name="connsiteX4" fmla="*/ 4153896 w 4170812"/>
                  <a:gd name="connsiteY4" fmla="*/ 374373 h 462200"/>
                  <a:gd name="connsiteX5" fmla="*/ 4153896 w 4170812"/>
                  <a:gd name="connsiteY5" fmla="*/ 86940 h 462200"/>
                  <a:gd name="connsiteX6" fmla="*/ 4133418 w 4170812"/>
                  <a:gd name="connsiteY6" fmla="*/ 37260 h 462200"/>
                  <a:gd name="connsiteX7" fmla="*/ 4083558 w 4170812"/>
                  <a:gd name="connsiteY7" fmla="*/ 16856 h 462200"/>
                  <a:gd name="connsiteX8" fmla="*/ 87206 w 4170812"/>
                  <a:gd name="connsiteY8" fmla="*/ 16856 h 462200"/>
                  <a:gd name="connsiteX9" fmla="*/ 37374 w 4170812"/>
                  <a:gd name="connsiteY9" fmla="*/ 37260 h 462200"/>
                  <a:gd name="connsiteX10" fmla="*/ 16906 w 4170812"/>
                  <a:gd name="connsiteY10" fmla="*/ 86940 h 462200"/>
                  <a:gd name="connsiteX11" fmla="*/ 16906 w 4170812"/>
                  <a:gd name="connsiteY11" fmla="*/ 374373 h 462200"/>
                  <a:gd name="connsiteX12" fmla="*/ 37374 w 4170812"/>
                  <a:gd name="connsiteY12" fmla="*/ 424053 h 462200"/>
                  <a:gd name="connsiteX13" fmla="*/ 87206 w 4170812"/>
                  <a:gd name="connsiteY13" fmla="*/ 445344 h 462200"/>
                  <a:gd name="connsiteX14" fmla="*/ 3062014 w 4170812"/>
                  <a:gd name="connsiteY14" fmla="*/ 445344 h 462200"/>
                  <a:gd name="connsiteX15" fmla="*/ 3062014 w 4170812"/>
                  <a:gd name="connsiteY15" fmla="*/ 16856 h 462200"/>
                  <a:gd name="connsiteX16" fmla="*/ 87206 w 4170812"/>
                  <a:gd name="connsiteY16" fmla="*/ 0 h 462200"/>
                  <a:gd name="connsiteX17" fmla="*/ 3070912 w 4170812"/>
                  <a:gd name="connsiteY17" fmla="*/ 0 h 462200"/>
                  <a:gd name="connsiteX18" fmla="*/ 3072410 w 4170812"/>
                  <a:gd name="connsiteY18" fmla="*/ 1344 h 462200"/>
                  <a:gd name="connsiteX19" fmla="*/ 3073908 w 4170812"/>
                  <a:gd name="connsiteY19" fmla="*/ 0 h 462200"/>
                  <a:gd name="connsiteX20" fmla="*/ 4083558 w 4170812"/>
                  <a:gd name="connsiteY20" fmla="*/ 0 h 462200"/>
                  <a:gd name="connsiteX21" fmla="*/ 4144992 w 4170812"/>
                  <a:gd name="connsiteY21" fmla="*/ 24840 h 462200"/>
                  <a:gd name="connsiteX22" fmla="*/ 4170812 w 4170812"/>
                  <a:gd name="connsiteY22" fmla="*/ 86940 h 462200"/>
                  <a:gd name="connsiteX23" fmla="*/ 4170812 w 4170812"/>
                  <a:gd name="connsiteY23" fmla="*/ 374373 h 462200"/>
                  <a:gd name="connsiteX24" fmla="*/ 4144992 w 4170812"/>
                  <a:gd name="connsiteY24" fmla="*/ 436473 h 462200"/>
                  <a:gd name="connsiteX25" fmla="*/ 4083558 w 4170812"/>
                  <a:gd name="connsiteY25" fmla="*/ 462200 h 462200"/>
                  <a:gd name="connsiteX26" fmla="*/ 3073908 w 4170812"/>
                  <a:gd name="connsiteY26" fmla="*/ 462200 h 462200"/>
                  <a:gd name="connsiteX27" fmla="*/ 3072410 w 4170812"/>
                  <a:gd name="connsiteY27" fmla="*/ 460707 h 462200"/>
                  <a:gd name="connsiteX28" fmla="*/ 3070912 w 4170812"/>
                  <a:gd name="connsiteY28" fmla="*/ 462200 h 462200"/>
                  <a:gd name="connsiteX29" fmla="*/ 87206 w 4170812"/>
                  <a:gd name="connsiteY29" fmla="*/ 462200 h 462200"/>
                  <a:gd name="connsiteX30" fmla="*/ 24916 w 4170812"/>
                  <a:gd name="connsiteY30" fmla="*/ 436473 h 462200"/>
                  <a:gd name="connsiteX31" fmla="*/ 0 w 4170812"/>
                  <a:gd name="connsiteY31" fmla="*/ 374373 h 462200"/>
                  <a:gd name="connsiteX32" fmla="*/ 0 w 4170812"/>
                  <a:gd name="connsiteY32" fmla="*/ 86940 h 462200"/>
                  <a:gd name="connsiteX33" fmla="*/ 24916 w 4170812"/>
                  <a:gd name="connsiteY33" fmla="*/ 24840 h 462200"/>
                  <a:gd name="connsiteX34" fmla="*/ 87206 w 4170812"/>
                  <a:gd name="connsiteY34" fmla="*/ 0 h 4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170812" h="462200">
                    <a:moveTo>
                      <a:pt x="3082810" y="16856"/>
                    </a:moveTo>
                    <a:lnTo>
                      <a:pt x="3082810" y="445344"/>
                    </a:lnTo>
                    <a:lnTo>
                      <a:pt x="4083558" y="445344"/>
                    </a:lnTo>
                    <a:cubicBezTo>
                      <a:pt x="4102256" y="445344"/>
                      <a:pt x="4120064" y="437360"/>
                      <a:pt x="4133418" y="424053"/>
                    </a:cubicBezTo>
                    <a:cubicBezTo>
                      <a:pt x="4146774" y="410746"/>
                      <a:pt x="4153896" y="393890"/>
                      <a:pt x="4153896" y="374373"/>
                    </a:cubicBezTo>
                    <a:lnTo>
                      <a:pt x="4153896" y="86940"/>
                    </a:lnTo>
                    <a:cubicBezTo>
                      <a:pt x="4153896" y="68310"/>
                      <a:pt x="4146774" y="50567"/>
                      <a:pt x="4133418" y="37260"/>
                    </a:cubicBezTo>
                    <a:cubicBezTo>
                      <a:pt x="4120064" y="23953"/>
                      <a:pt x="4102256" y="16856"/>
                      <a:pt x="4083558" y="16856"/>
                    </a:cubicBezTo>
                    <a:close/>
                    <a:moveTo>
                      <a:pt x="87206" y="16856"/>
                    </a:moveTo>
                    <a:cubicBezTo>
                      <a:pt x="68518" y="16856"/>
                      <a:pt x="50722" y="23953"/>
                      <a:pt x="37374" y="37260"/>
                    </a:cubicBezTo>
                    <a:cubicBezTo>
                      <a:pt x="24026" y="50567"/>
                      <a:pt x="16906" y="68310"/>
                      <a:pt x="16906" y="86940"/>
                    </a:cubicBezTo>
                    <a:lnTo>
                      <a:pt x="16906" y="374373"/>
                    </a:lnTo>
                    <a:cubicBezTo>
                      <a:pt x="16906" y="393890"/>
                      <a:pt x="24026" y="410746"/>
                      <a:pt x="37374" y="424053"/>
                    </a:cubicBezTo>
                    <a:cubicBezTo>
                      <a:pt x="50722" y="437360"/>
                      <a:pt x="68518" y="445344"/>
                      <a:pt x="87206" y="445344"/>
                    </a:cubicBezTo>
                    <a:lnTo>
                      <a:pt x="3062014" y="445344"/>
                    </a:lnTo>
                    <a:lnTo>
                      <a:pt x="3062014" y="16856"/>
                    </a:lnTo>
                    <a:close/>
                    <a:moveTo>
                      <a:pt x="87206" y="0"/>
                    </a:moveTo>
                    <a:lnTo>
                      <a:pt x="3070912" y="0"/>
                    </a:lnTo>
                    <a:lnTo>
                      <a:pt x="3072410" y="1344"/>
                    </a:lnTo>
                    <a:lnTo>
                      <a:pt x="3073908" y="0"/>
                    </a:lnTo>
                    <a:lnTo>
                      <a:pt x="4083558" y="0"/>
                    </a:lnTo>
                    <a:cubicBezTo>
                      <a:pt x="4106708" y="0"/>
                      <a:pt x="4128966" y="8872"/>
                      <a:pt x="4144992" y="24840"/>
                    </a:cubicBezTo>
                    <a:cubicBezTo>
                      <a:pt x="4161910" y="41696"/>
                      <a:pt x="4170812" y="63874"/>
                      <a:pt x="4170812" y="86940"/>
                    </a:cubicBezTo>
                    <a:lnTo>
                      <a:pt x="4170812" y="374373"/>
                    </a:lnTo>
                    <a:cubicBezTo>
                      <a:pt x="4170812" y="398326"/>
                      <a:pt x="4161910" y="419617"/>
                      <a:pt x="4144992" y="436473"/>
                    </a:cubicBezTo>
                    <a:cubicBezTo>
                      <a:pt x="4128966" y="452442"/>
                      <a:pt x="4106708" y="462200"/>
                      <a:pt x="4083558" y="462200"/>
                    </a:cubicBezTo>
                    <a:lnTo>
                      <a:pt x="3073908" y="462200"/>
                    </a:lnTo>
                    <a:lnTo>
                      <a:pt x="3072410" y="460707"/>
                    </a:lnTo>
                    <a:lnTo>
                      <a:pt x="3070912" y="462200"/>
                    </a:lnTo>
                    <a:lnTo>
                      <a:pt x="87206" y="462200"/>
                    </a:lnTo>
                    <a:cubicBezTo>
                      <a:pt x="64070" y="462200"/>
                      <a:pt x="41822" y="452442"/>
                      <a:pt x="24916" y="436473"/>
                    </a:cubicBezTo>
                    <a:cubicBezTo>
                      <a:pt x="8898" y="419617"/>
                      <a:pt x="0" y="398326"/>
                      <a:pt x="0" y="374373"/>
                    </a:cubicBezTo>
                    <a:lnTo>
                      <a:pt x="0" y="86940"/>
                    </a:lnTo>
                    <a:cubicBezTo>
                      <a:pt x="0" y="63874"/>
                      <a:pt x="8898" y="41696"/>
                      <a:pt x="24916" y="24840"/>
                    </a:cubicBezTo>
                    <a:cubicBezTo>
                      <a:pt x="41822" y="8872"/>
                      <a:pt x="64070" y="0"/>
                      <a:pt x="87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149">
                <a:extLst>
                  <a:ext uri="{FF2B5EF4-FFF2-40B4-BE49-F238E27FC236}">
                    <a16:creationId xmlns:a16="http://schemas.microsoft.com/office/drawing/2014/main" id="{647B83B1-09BA-44A2-92D6-7947053DF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1749" y="7625233"/>
                <a:ext cx="1091001" cy="447389"/>
              </a:xfrm>
              <a:custGeom>
                <a:avLst/>
                <a:gdLst>
                  <a:gd name="T0" fmla="*/ 1196 w 1224"/>
                  <a:gd name="T1" fmla="*/ 26 h 503"/>
                  <a:gd name="T2" fmla="*/ 1196 w 1224"/>
                  <a:gd name="T3" fmla="*/ 26 h 503"/>
                  <a:gd name="T4" fmla="*/ 1134 w 1224"/>
                  <a:gd name="T5" fmla="*/ 0 h 503"/>
                  <a:gd name="T6" fmla="*/ 0 w 1224"/>
                  <a:gd name="T7" fmla="*/ 0 h 503"/>
                  <a:gd name="T8" fmla="*/ 0 w 1224"/>
                  <a:gd name="T9" fmla="*/ 502 h 503"/>
                  <a:gd name="T10" fmla="*/ 1134 w 1224"/>
                  <a:gd name="T11" fmla="*/ 502 h 503"/>
                  <a:gd name="T12" fmla="*/ 1134 w 1224"/>
                  <a:gd name="T13" fmla="*/ 502 h 503"/>
                  <a:gd name="T14" fmla="*/ 1196 w 1224"/>
                  <a:gd name="T15" fmla="*/ 476 h 503"/>
                  <a:gd name="T16" fmla="*/ 1196 w 1224"/>
                  <a:gd name="T17" fmla="*/ 476 h 503"/>
                  <a:gd name="T18" fmla="*/ 1223 w 1224"/>
                  <a:gd name="T19" fmla="*/ 413 h 503"/>
                  <a:gd name="T20" fmla="*/ 1223 w 1224"/>
                  <a:gd name="T21" fmla="*/ 251 h 503"/>
                  <a:gd name="T22" fmla="*/ 1223 w 1224"/>
                  <a:gd name="T23" fmla="*/ 89 h 503"/>
                  <a:gd name="T24" fmla="*/ 1223 w 1224"/>
                  <a:gd name="T25" fmla="*/ 89 h 503"/>
                  <a:gd name="T26" fmla="*/ 1196 w 1224"/>
                  <a:gd name="T27" fmla="*/ 26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4" h="503">
                    <a:moveTo>
                      <a:pt x="1196" y="26"/>
                    </a:moveTo>
                    <a:lnTo>
                      <a:pt x="1196" y="26"/>
                    </a:lnTo>
                    <a:cubicBezTo>
                      <a:pt x="1181" y="11"/>
                      <a:pt x="1159" y="0"/>
                      <a:pt x="1134" y="0"/>
                    </a:cubicBezTo>
                    <a:lnTo>
                      <a:pt x="0" y="0"/>
                    </a:lnTo>
                    <a:lnTo>
                      <a:pt x="0" y="502"/>
                    </a:lnTo>
                    <a:lnTo>
                      <a:pt x="1134" y="502"/>
                    </a:lnTo>
                    <a:lnTo>
                      <a:pt x="1134" y="502"/>
                    </a:lnTo>
                    <a:cubicBezTo>
                      <a:pt x="1159" y="502"/>
                      <a:pt x="1181" y="492"/>
                      <a:pt x="1196" y="476"/>
                    </a:cubicBezTo>
                    <a:lnTo>
                      <a:pt x="1196" y="476"/>
                    </a:lnTo>
                    <a:cubicBezTo>
                      <a:pt x="1213" y="460"/>
                      <a:pt x="1223" y="438"/>
                      <a:pt x="1223" y="413"/>
                    </a:cubicBezTo>
                    <a:lnTo>
                      <a:pt x="1223" y="251"/>
                    </a:lnTo>
                    <a:lnTo>
                      <a:pt x="1223" y="89"/>
                    </a:lnTo>
                    <a:lnTo>
                      <a:pt x="1223" y="89"/>
                    </a:lnTo>
                    <a:cubicBezTo>
                      <a:pt x="1223" y="65"/>
                      <a:pt x="1213" y="43"/>
                      <a:pt x="1196" y="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151">
                <a:extLst>
                  <a:ext uri="{FF2B5EF4-FFF2-40B4-BE49-F238E27FC236}">
                    <a16:creationId xmlns:a16="http://schemas.microsoft.com/office/drawing/2014/main" id="{31CE529C-D838-400C-A7BA-30B749CF9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2669" y="8202128"/>
                <a:ext cx="572972" cy="447389"/>
              </a:xfrm>
              <a:custGeom>
                <a:avLst/>
                <a:gdLst>
                  <a:gd name="T0" fmla="*/ 89 w 644"/>
                  <a:gd name="T1" fmla="*/ 0 h 502"/>
                  <a:gd name="T2" fmla="*/ 89 w 644"/>
                  <a:gd name="T3" fmla="*/ 0 h 502"/>
                  <a:gd name="T4" fmla="*/ 26 w 644"/>
                  <a:gd name="T5" fmla="*/ 27 h 502"/>
                  <a:gd name="T6" fmla="*/ 26 w 644"/>
                  <a:gd name="T7" fmla="*/ 27 h 502"/>
                  <a:gd name="T8" fmla="*/ 0 w 644"/>
                  <a:gd name="T9" fmla="*/ 89 h 502"/>
                  <a:gd name="T10" fmla="*/ 0 w 644"/>
                  <a:gd name="T11" fmla="*/ 251 h 502"/>
                  <a:gd name="T12" fmla="*/ 0 w 644"/>
                  <a:gd name="T13" fmla="*/ 412 h 502"/>
                  <a:gd name="T14" fmla="*/ 0 w 644"/>
                  <a:gd name="T15" fmla="*/ 412 h 502"/>
                  <a:gd name="T16" fmla="*/ 26 w 644"/>
                  <a:gd name="T17" fmla="*/ 476 h 502"/>
                  <a:gd name="T18" fmla="*/ 26 w 644"/>
                  <a:gd name="T19" fmla="*/ 476 h 502"/>
                  <a:gd name="T20" fmla="*/ 89 w 644"/>
                  <a:gd name="T21" fmla="*/ 501 h 502"/>
                  <a:gd name="T22" fmla="*/ 643 w 644"/>
                  <a:gd name="T23" fmla="*/ 501 h 502"/>
                  <a:gd name="T24" fmla="*/ 643 w 644"/>
                  <a:gd name="T25" fmla="*/ 0 h 502"/>
                  <a:gd name="T26" fmla="*/ 89 w 644"/>
                  <a:gd name="T27" fmla="*/ 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4" h="502">
                    <a:moveTo>
                      <a:pt x="89" y="0"/>
                    </a:moveTo>
                    <a:lnTo>
                      <a:pt x="89" y="0"/>
                    </a:lnTo>
                    <a:cubicBezTo>
                      <a:pt x="64" y="0"/>
                      <a:pt x="42" y="10"/>
                      <a:pt x="26" y="27"/>
                    </a:cubicBezTo>
                    <a:lnTo>
                      <a:pt x="26" y="27"/>
                    </a:lnTo>
                    <a:cubicBezTo>
                      <a:pt x="9" y="42"/>
                      <a:pt x="0" y="64"/>
                      <a:pt x="0" y="89"/>
                    </a:cubicBezTo>
                    <a:lnTo>
                      <a:pt x="0" y="251"/>
                    </a:lnTo>
                    <a:lnTo>
                      <a:pt x="0" y="412"/>
                    </a:lnTo>
                    <a:lnTo>
                      <a:pt x="0" y="412"/>
                    </a:lnTo>
                    <a:cubicBezTo>
                      <a:pt x="0" y="438"/>
                      <a:pt x="9" y="460"/>
                      <a:pt x="26" y="476"/>
                    </a:cubicBezTo>
                    <a:lnTo>
                      <a:pt x="26" y="476"/>
                    </a:lnTo>
                    <a:cubicBezTo>
                      <a:pt x="42" y="491"/>
                      <a:pt x="64" y="501"/>
                      <a:pt x="89" y="501"/>
                    </a:cubicBezTo>
                    <a:lnTo>
                      <a:pt x="643" y="501"/>
                    </a:lnTo>
                    <a:lnTo>
                      <a:pt x="643" y="0"/>
                    </a:lnTo>
                    <a:lnTo>
                      <a:pt x="89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52">
                <a:extLst>
                  <a:ext uri="{FF2B5EF4-FFF2-40B4-BE49-F238E27FC236}">
                    <a16:creationId xmlns:a16="http://schemas.microsoft.com/office/drawing/2014/main" id="{8856BF1E-F1FE-4DFC-B8F5-CF2B79CB0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4820" y="8194279"/>
                <a:ext cx="588669" cy="463087"/>
              </a:xfrm>
              <a:custGeom>
                <a:avLst/>
                <a:gdLst>
                  <a:gd name="T0" fmla="*/ 99 w 663"/>
                  <a:gd name="T1" fmla="*/ 19 h 521"/>
                  <a:gd name="T2" fmla="*/ 99 w 663"/>
                  <a:gd name="T3" fmla="*/ 19 h 521"/>
                  <a:gd name="T4" fmla="*/ 43 w 663"/>
                  <a:gd name="T5" fmla="*/ 42 h 521"/>
                  <a:gd name="T6" fmla="*/ 43 w 663"/>
                  <a:gd name="T7" fmla="*/ 42 h 521"/>
                  <a:gd name="T8" fmla="*/ 19 w 663"/>
                  <a:gd name="T9" fmla="*/ 98 h 521"/>
                  <a:gd name="T10" fmla="*/ 19 w 663"/>
                  <a:gd name="T11" fmla="*/ 421 h 521"/>
                  <a:gd name="T12" fmla="*/ 19 w 663"/>
                  <a:gd name="T13" fmla="*/ 421 h 521"/>
                  <a:gd name="T14" fmla="*/ 43 w 663"/>
                  <a:gd name="T15" fmla="*/ 478 h 521"/>
                  <a:gd name="T16" fmla="*/ 43 w 663"/>
                  <a:gd name="T17" fmla="*/ 478 h 521"/>
                  <a:gd name="T18" fmla="*/ 99 w 663"/>
                  <a:gd name="T19" fmla="*/ 501 h 521"/>
                  <a:gd name="T20" fmla="*/ 644 w 663"/>
                  <a:gd name="T21" fmla="*/ 501 h 521"/>
                  <a:gd name="T22" fmla="*/ 644 w 663"/>
                  <a:gd name="T23" fmla="*/ 19 h 521"/>
                  <a:gd name="T24" fmla="*/ 99 w 663"/>
                  <a:gd name="T25" fmla="*/ 19 h 521"/>
                  <a:gd name="T26" fmla="*/ 653 w 663"/>
                  <a:gd name="T27" fmla="*/ 520 h 521"/>
                  <a:gd name="T28" fmla="*/ 99 w 663"/>
                  <a:gd name="T29" fmla="*/ 520 h 521"/>
                  <a:gd name="T30" fmla="*/ 99 w 663"/>
                  <a:gd name="T31" fmla="*/ 520 h 521"/>
                  <a:gd name="T32" fmla="*/ 29 w 663"/>
                  <a:gd name="T33" fmla="*/ 492 h 521"/>
                  <a:gd name="T34" fmla="*/ 29 w 663"/>
                  <a:gd name="T35" fmla="*/ 492 h 521"/>
                  <a:gd name="T36" fmla="*/ 0 w 663"/>
                  <a:gd name="T37" fmla="*/ 421 h 521"/>
                  <a:gd name="T38" fmla="*/ 0 w 663"/>
                  <a:gd name="T39" fmla="*/ 98 h 521"/>
                  <a:gd name="T40" fmla="*/ 0 w 663"/>
                  <a:gd name="T41" fmla="*/ 98 h 521"/>
                  <a:gd name="T42" fmla="*/ 29 w 663"/>
                  <a:gd name="T43" fmla="*/ 29 h 521"/>
                  <a:gd name="T44" fmla="*/ 29 w 663"/>
                  <a:gd name="T45" fmla="*/ 29 h 521"/>
                  <a:gd name="T46" fmla="*/ 99 w 663"/>
                  <a:gd name="T47" fmla="*/ 0 h 521"/>
                  <a:gd name="T48" fmla="*/ 653 w 663"/>
                  <a:gd name="T49" fmla="*/ 0 h 521"/>
                  <a:gd name="T50" fmla="*/ 653 w 663"/>
                  <a:gd name="T51" fmla="*/ 0 h 521"/>
                  <a:gd name="T52" fmla="*/ 662 w 663"/>
                  <a:gd name="T53" fmla="*/ 9 h 521"/>
                  <a:gd name="T54" fmla="*/ 662 w 663"/>
                  <a:gd name="T55" fmla="*/ 510 h 521"/>
                  <a:gd name="T56" fmla="*/ 662 w 663"/>
                  <a:gd name="T57" fmla="*/ 510 h 521"/>
                  <a:gd name="T58" fmla="*/ 653 w 663"/>
                  <a:gd name="T59" fmla="*/ 52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3" h="521">
                    <a:moveTo>
                      <a:pt x="99" y="19"/>
                    </a:moveTo>
                    <a:lnTo>
                      <a:pt x="99" y="19"/>
                    </a:lnTo>
                    <a:cubicBezTo>
                      <a:pt x="78" y="19"/>
                      <a:pt x="58" y="27"/>
                      <a:pt x="43" y="42"/>
                    </a:cubicBezTo>
                    <a:lnTo>
                      <a:pt x="43" y="42"/>
                    </a:lnTo>
                    <a:cubicBezTo>
                      <a:pt x="28" y="57"/>
                      <a:pt x="19" y="76"/>
                      <a:pt x="19" y="98"/>
                    </a:cubicBezTo>
                    <a:lnTo>
                      <a:pt x="19" y="421"/>
                    </a:lnTo>
                    <a:lnTo>
                      <a:pt x="19" y="421"/>
                    </a:lnTo>
                    <a:cubicBezTo>
                      <a:pt x="19" y="443"/>
                      <a:pt x="28" y="463"/>
                      <a:pt x="43" y="478"/>
                    </a:cubicBezTo>
                    <a:lnTo>
                      <a:pt x="43" y="478"/>
                    </a:lnTo>
                    <a:cubicBezTo>
                      <a:pt x="58" y="493"/>
                      <a:pt x="78" y="501"/>
                      <a:pt x="99" y="501"/>
                    </a:cubicBezTo>
                    <a:lnTo>
                      <a:pt x="644" y="501"/>
                    </a:lnTo>
                    <a:lnTo>
                      <a:pt x="644" y="19"/>
                    </a:lnTo>
                    <a:lnTo>
                      <a:pt x="99" y="19"/>
                    </a:lnTo>
                    <a:close/>
                    <a:moveTo>
                      <a:pt x="653" y="520"/>
                    </a:moveTo>
                    <a:lnTo>
                      <a:pt x="99" y="520"/>
                    </a:lnTo>
                    <a:lnTo>
                      <a:pt x="99" y="520"/>
                    </a:lnTo>
                    <a:cubicBezTo>
                      <a:pt x="72" y="520"/>
                      <a:pt x="48" y="510"/>
                      <a:pt x="29" y="492"/>
                    </a:cubicBezTo>
                    <a:lnTo>
                      <a:pt x="29" y="492"/>
                    </a:lnTo>
                    <a:cubicBezTo>
                      <a:pt x="10" y="473"/>
                      <a:pt x="0" y="448"/>
                      <a:pt x="0" y="421"/>
                    </a:cubicBezTo>
                    <a:lnTo>
                      <a:pt x="0" y="98"/>
                    </a:lnTo>
                    <a:lnTo>
                      <a:pt x="0" y="98"/>
                    </a:lnTo>
                    <a:cubicBezTo>
                      <a:pt x="0" y="71"/>
                      <a:pt x="10" y="46"/>
                      <a:pt x="29" y="29"/>
                    </a:cubicBezTo>
                    <a:lnTo>
                      <a:pt x="29" y="29"/>
                    </a:lnTo>
                    <a:cubicBezTo>
                      <a:pt x="48" y="10"/>
                      <a:pt x="72" y="0"/>
                      <a:pt x="99" y="0"/>
                    </a:cubicBezTo>
                    <a:lnTo>
                      <a:pt x="653" y="0"/>
                    </a:lnTo>
                    <a:lnTo>
                      <a:pt x="653" y="0"/>
                    </a:lnTo>
                    <a:cubicBezTo>
                      <a:pt x="658" y="0"/>
                      <a:pt x="662" y="4"/>
                      <a:pt x="662" y="9"/>
                    </a:cubicBezTo>
                    <a:lnTo>
                      <a:pt x="662" y="510"/>
                    </a:lnTo>
                    <a:lnTo>
                      <a:pt x="662" y="510"/>
                    </a:lnTo>
                    <a:cubicBezTo>
                      <a:pt x="662" y="516"/>
                      <a:pt x="658" y="520"/>
                      <a:pt x="653" y="5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153">
                <a:extLst>
                  <a:ext uri="{FF2B5EF4-FFF2-40B4-BE49-F238E27FC236}">
                    <a16:creationId xmlns:a16="http://schemas.microsoft.com/office/drawing/2014/main" id="{0501C013-C07A-44AE-B513-C1EB86A6A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7792" y="8194279"/>
                <a:ext cx="1408883" cy="463087"/>
              </a:xfrm>
              <a:custGeom>
                <a:avLst/>
                <a:gdLst>
                  <a:gd name="T0" fmla="*/ 18 w 1585"/>
                  <a:gd name="T1" fmla="*/ 501 h 521"/>
                  <a:gd name="T2" fmla="*/ 1486 w 1585"/>
                  <a:gd name="T3" fmla="*/ 501 h 521"/>
                  <a:gd name="T4" fmla="*/ 1486 w 1585"/>
                  <a:gd name="T5" fmla="*/ 501 h 521"/>
                  <a:gd name="T6" fmla="*/ 1542 w 1585"/>
                  <a:gd name="T7" fmla="*/ 478 h 521"/>
                  <a:gd name="T8" fmla="*/ 1542 w 1585"/>
                  <a:gd name="T9" fmla="*/ 478 h 521"/>
                  <a:gd name="T10" fmla="*/ 1565 w 1585"/>
                  <a:gd name="T11" fmla="*/ 421 h 521"/>
                  <a:gd name="T12" fmla="*/ 1565 w 1585"/>
                  <a:gd name="T13" fmla="*/ 98 h 521"/>
                  <a:gd name="T14" fmla="*/ 1565 w 1585"/>
                  <a:gd name="T15" fmla="*/ 98 h 521"/>
                  <a:gd name="T16" fmla="*/ 1542 w 1585"/>
                  <a:gd name="T17" fmla="*/ 42 h 521"/>
                  <a:gd name="T18" fmla="*/ 1542 w 1585"/>
                  <a:gd name="T19" fmla="*/ 42 h 521"/>
                  <a:gd name="T20" fmla="*/ 1486 w 1585"/>
                  <a:gd name="T21" fmla="*/ 19 h 521"/>
                  <a:gd name="T22" fmla="*/ 18 w 1585"/>
                  <a:gd name="T23" fmla="*/ 19 h 521"/>
                  <a:gd name="T24" fmla="*/ 18 w 1585"/>
                  <a:gd name="T25" fmla="*/ 501 h 521"/>
                  <a:gd name="T26" fmla="*/ 1486 w 1585"/>
                  <a:gd name="T27" fmla="*/ 520 h 521"/>
                  <a:gd name="T28" fmla="*/ 9 w 1585"/>
                  <a:gd name="T29" fmla="*/ 520 h 521"/>
                  <a:gd name="T30" fmla="*/ 9 w 1585"/>
                  <a:gd name="T31" fmla="*/ 520 h 521"/>
                  <a:gd name="T32" fmla="*/ 0 w 1585"/>
                  <a:gd name="T33" fmla="*/ 510 h 521"/>
                  <a:gd name="T34" fmla="*/ 0 w 1585"/>
                  <a:gd name="T35" fmla="*/ 9 h 521"/>
                  <a:gd name="T36" fmla="*/ 0 w 1585"/>
                  <a:gd name="T37" fmla="*/ 9 h 521"/>
                  <a:gd name="T38" fmla="*/ 9 w 1585"/>
                  <a:gd name="T39" fmla="*/ 0 h 521"/>
                  <a:gd name="T40" fmla="*/ 1486 w 1585"/>
                  <a:gd name="T41" fmla="*/ 0 h 521"/>
                  <a:gd name="T42" fmla="*/ 1486 w 1585"/>
                  <a:gd name="T43" fmla="*/ 0 h 521"/>
                  <a:gd name="T44" fmla="*/ 1555 w 1585"/>
                  <a:gd name="T45" fmla="*/ 29 h 521"/>
                  <a:gd name="T46" fmla="*/ 1555 w 1585"/>
                  <a:gd name="T47" fmla="*/ 29 h 521"/>
                  <a:gd name="T48" fmla="*/ 1584 w 1585"/>
                  <a:gd name="T49" fmla="*/ 98 h 521"/>
                  <a:gd name="T50" fmla="*/ 1584 w 1585"/>
                  <a:gd name="T51" fmla="*/ 421 h 521"/>
                  <a:gd name="T52" fmla="*/ 1584 w 1585"/>
                  <a:gd name="T53" fmla="*/ 421 h 521"/>
                  <a:gd name="T54" fmla="*/ 1555 w 1585"/>
                  <a:gd name="T55" fmla="*/ 492 h 521"/>
                  <a:gd name="T56" fmla="*/ 1555 w 1585"/>
                  <a:gd name="T57" fmla="*/ 492 h 521"/>
                  <a:gd name="T58" fmla="*/ 1486 w 1585"/>
                  <a:gd name="T59" fmla="*/ 52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85" h="521">
                    <a:moveTo>
                      <a:pt x="18" y="501"/>
                    </a:moveTo>
                    <a:lnTo>
                      <a:pt x="1486" y="501"/>
                    </a:lnTo>
                    <a:lnTo>
                      <a:pt x="1486" y="501"/>
                    </a:lnTo>
                    <a:cubicBezTo>
                      <a:pt x="1507" y="501"/>
                      <a:pt x="1527" y="493"/>
                      <a:pt x="1542" y="478"/>
                    </a:cubicBezTo>
                    <a:lnTo>
                      <a:pt x="1542" y="478"/>
                    </a:lnTo>
                    <a:cubicBezTo>
                      <a:pt x="1557" y="463"/>
                      <a:pt x="1565" y="443"/>
                      <a:pt x="1565" y="421"/>
                    </a:cubicBezTo>
                    <a:lnTo>
                      <a:pt x="1565" y="98"/>
                    </a:lnTo>
                    <a:lnTo>
                      <a:pt x="1565" y="98"/>
                    </a:lnTo>
                    <a:cubicBezTo>
                      <a:pt x="1565" y="76"/>
                      <a:pt x="1557" y="57"/>
                      <a:pt x="1542" y="42"/>
                    </a:cubicBezTo>
                    <a:lnTo>
                      <a:pt x="1542" y="42"/>
                    </a:lnTo>
                    <a:cubicBezTo>
                      <a:pt x="1527" y="27"/>
                      <a:pt x="1507" y="19"/>
                      <a:pt x="1486" y="19"/>
                    </a:cubicBezTo>
                    <a:lnTo>
                      <a:pt x="18" y="19"/>
                    </a:lnTo>
                    <a:lnTo>
                      <a:pt x="18" y="501"/>
                    </a:lnTo>
                    <a:close/>
                    <a:moveTo>
                      <a:pt x="1486" y="520"/>
                    </a:moveTo>
                    <a:lnTo>
                      <a:pt x="9" y="520"/>
                    </a:lnTo>
                    <a:lnTo>
                      <a:pt x="9" y="520"/>
                    </a:lnTo>
                    <a:cubicBezTo>
                      <a:pt x="4" y="520"/>
                      <a:pt x="0" y="516"/>
                      <a:pt x="0" y="51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486" y="0"/>
                    </a:lnTo>
                    <a:lnTo>
                      <a:pt x="1486" y="0"/>
                    </a:lnTo>
                    <a:cubicBezTo>
                      <a:pt x="1512" y="0"/>
                      <a:pt x="1537" y="10"/>
                      <a:pt x="1555" y="29"/>
                    </a:cubicBezTo>
                    <a:lnTo>
                      <a:pt x="1555" y="29"/>
                    </a:lnTo>
                    <a:cubicBezTo>
                      <a:pt x="1574" y="46"/>
                      <a:pt x="1584" y="71"/>
                      <a:pt x="1584" y="98"/>
                    </a:cubicBezTo>
                    <a:lnTo>
                      <a:pt x="1584" y="421"/>
                    </a:lnTo>
                    <a:lnTo>
                      <a:pt x="1584" y="421"/>
                    </a:lnTo>
                    <a:cubicBezTo>
                      <a:pt x="1584" y="448"/>
                      <a:pt x="1574" y="473"/>
                      <a:pt x="1555" y="492"/>
                    </a:cubicBezTo>
                    <a:lnTo>
                      <a:pt x="1555" y="492"/>
                    </a:lnTo>
                    <a:cubicBezTo>
                      <a:pt x="1537" y="510"/>
                      <a:pt x="1512" y="520"/>
                      <a:pt x="1486" y="5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154">
                <a:extLst>
                  <a:ext uri="{FF2B5EF4-FFF2-40B4-BE49-F238E27FC236}">
                    <a16:creationId xmlns:a16="http://schemas.microsoft.com/office/drawing/2014/main" id="{38F562D0-C447-42B3-914A-4F4DDC103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4214" y="8555330"/>
                <a:ext cx="447389" cy="788818"/>
              </a:xfrm>
              <a:custGeom>
                <a:avLst/>
                <a:gdLst>
                  <a:gd name="T0" fmla="*/ 413 w 503"/>
                  <a:gd name="T1" fmla="*/ 886 h 887"/>
                  <a:gd name="T2" fmla="*/ 251 w 503"/>
                  <a:gd name="T3" fmla="*/ 886 h 887"/>
                  <a:gd name="T4" fmla="*/ 89 w 503"/>
                  <a:gd name="T5" fmla="*/ 886 h 887"/>
                  <a:gd name="T6" fmla="*/ 89 w 503"/>
                  <a:gd name="T7" fmla="*/ 886 h 887"/>
                  <a:gd name="T8" fmla="*/ 26 w 503"/>
                  <a:gd name="T9" fmla="*/ 860 h 887"/>
                  <a:gd name="T10" fmla="*/ 26 w 503"/>
                  <a:gd name="T11" fmla="*/ 860 h 887"/>
                  <a:gd name="T12" fmla="*/ 0 w 503"/>
                  <a:gd name="T13" fmla="*/ 797 h 887"/>
                  <a:gd name="T14" fmla="*/ 0 w 503"/>
                  <a:gd name="T15" fmla="*/ 444 h 887"/>
                  <a:gd name="T16" fmla="*/ 0 w 503"/>
                  <a:gd name="T17" fmla="*/ 89 h 887"/>
                  <a:gd name="T18" fmla="*/ 0 w 503"/>
                  <a:gd name="T19" fmla="*/ 89 h 887"/>
                  <a:gd name="T20" fmla="*/ 26 w 503"/>
                  <a:gd name="T21" fmla="*/ 27 h 887"/>
                  <a:gd name="T22" fmla="*/ 26 w 503"/>
                  <a:gd name="T23" fmla="*/ 27 h 887"/>
                  <a:gd name="T24" fmla="*/ 89 w 503"/>
                  <a:gd name="T25" fmla="*/ 0 h 887"/>
                  <a:gd name="T26" fmla="*/ 251 w 503"/>
                  <a:gd name="T27" fmla="*/ 0 h 887"/>
                  <a:gd name="T28" fmla="*/ 413 w 503"/>
                  <a:gd name="T29" fmla="*/ 0 h 887"/>
                  <a:gd name="T30" fmla="*/ 413 w 503"/>
                  <a:gd name="T31" fmla="*/ 0 h 887"/>
                  <a:gd name="T32" fmla="*/ 475 w 503"/>
                  <a:gd name="T33" fmla="*/ 27 h 887"/>
                  <a:gd name="T34" fmla="*/ 475 w 503"/>
                  <a:gd name="T35" fmla="*/ 27 h 887"/>
                  <a:gd name="T36" fmla="*/ 502 w 503"/>
                  <a:gd name="T37" fmla="*/ 89 h 887"/>
                  <a:gd name="T38" fmla="*/ 502 w 503"/>
                  <a:gd name="T39" fmla="*/ 444 h 887"/>
                  <a:gd name="T40" fmla="*/ 502 w 503"/>
                  <a:gd name="T41" fmla="*/ 797 h 887"/>
                  <a:gd name="T42" fmla="*/ 502 w 503"/>
                  <a:gd name="T43" fmla="*/ 797 h 887"/>
                  <a:gd name="T44" fmla="*/ 475 w 503"/>
                  <a:gd name="T45" fmla="*/ 860 h 887"/>
                  <a:gd name="T46" fmla="*/ 475 w 503"/>
                  <a:gd name="T47" fmla="*/ 860 h 887"/>
                  <a:gd name="T48" fmla="*/ 413 w 503"/>
                  <a:gd name="T49" fmla="*/ 886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3" h="887">
                    <a:moveTo>
                      <a:pt x="413" y="886"/>
                    </a:moveTo>
                    <a:lnTo>
                      <a:pt x="251" y="886"/>
                    </a:lnTo>
                    <a:lnTo>
                      <a:pt x="89" y="886"/>
                    </a:lnTo>
                    <a:lnTo>
                      <a:pt x="89" y="886"/>
                    </a:lnTo>
                    <a:cubicBezTo>
                      <a:pt x="64" y="886"/>
                      <a:pt x="42" y="876"/>
                      <a:pt x="26" y="860"/>
                    </a:cubicBezTo>
                    <a:lnTo>
                      <a:pt x="26" y="860"/>
                    </a:lnTo>
                    <a:cubicBezTo>
                      <a:pt x="9" y="844"/>
                      <a:pt x="0" y="822"/>
                      <a:pt x="0" y="797"/>
                    </a:cubicBezTo>
                    <a:lnTo>
                      <a:pt x="0" y="444"/>
                    </a:lnTo>
                    <a:lnTo>
                      <a:pt x="0" y="89"/>
                    </a:lnTo>
                    <a:lnTo>
                      <a:pt x="0" y="89"/>
                    </a:lnTo>
                    <a:cubicBezTo>
                      <a:pt x="0" y="65"/>
                      <a:pt x="9" y="43"/>
                      <a:pt x="26" y="27"/>
                    </a:cubicBezTo>
                    <a:lnTo>
                      <a:pt x="26" y="27"/>
                    </a:lnTo>
                    <a:cubicBezTo>
                      <a:pt x="42" y="11"/>
                      <a:pt x="64" y="0"/>
                      <a:pt x="89" y="0"/>
                    </a:cubicBezTo>
                    <a:lnTo>
                      <a:pt x="251" y="0"/>
                    </a:lnTo>
                    <a:lnTo>
                      <a:pt x="413" y="0"/>
                    </a:lnTo>
                    <a:lnTo>
                      <a:pt x="413" y="0"/>
                    </a:lnTo>
                    <a:cubicBezTo>
                      <a:pt x="437" y="0"/>
                      <a:pt x="459" y="11"/>
                      <a:pt x="475" y="27"/>
                    </a:cubicBezTo>
                    <a:lnTo>
                      <a:pt x="475" y="27"/>
                    </a:lnTo>
                    <a:cubicBezTo>
                      <a:pt x="492" y="43"/>
                      <a:pt x="502" y="65"/>
                      <a:pt x="502" y="89"/>
                    </a:cubicBezTo>
                    <a:lnTo>
                      <a:pt x="502" y="444"/>
                    </a:lnTo>
                    <a:lnTo>
                      <a:pt x="502" y="797"/>
                    </a:lnTo>
                    <a:lnTo>
                      <a:pt x="502" y="797"/>
                    </a:lnTo>
                    <a:cubicBezTo>
                      <a:pt x="502" y="822"/>
                      <a:pt x="492" y="844"/>
                      <a:pt x="475" y="860"/>
                    </a:cubicBezTo>
                    <a:lnTo>
                      <a:pt x="475" y="860"/>
                    </a:lnTo>
                    <a:cubicBezTo>
                      <a:pt x="459" y="876"/>
                      <a:pt x="437" y="886"/>
                      <a:pt x="413" y="88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155">
                <a:extLst>
                  <a:ext uri="{FF2B5EF4-FFF2-40B4-BE49-F238E27FC236}">
                    <a16:creationId xmlns:a16="http://schemas.microsoft.com/office/drawing/2014/main" id="{98CF7EB5-077B-4B68-BE69-DF66DC3D1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2442" y="8547481"/>
                <a:ext cx="463087" cy="804516"/>
              </a:xfrm>
              <a:custGeom>
                <a:avLst/>
                <a:gdLst>
                  <a:gd name="T0" fmla="*/ 99 w 522"/>
                  <a:gd name="T1" fmla="*/ 20 h 906"/>
                  <a:gd name="T2" fmla="*/ 99 w 522"/>
                  <a:gd name="T3" fmla="*/ 20 h 906"/>
                  <a:gd name="T4" fmla="*/ 42 w 522"/>
                  <a:gd name="T5" fmla="*/ 43 h 906"/>
                  <a:gd name="T6" fmla="*/ 42 w 522"/>
                  <a:gd name="T7" fmla="*/ 43 h 906"/>
                  <a:gd name="T8" fmla="*/ 19 w 522"/>
                  <a:gd name="T9" fmla="*/ 98 h 906"/>
                  <a:gd name="T10" fmla="*/ 19 w 522"/>
                  <a:gd name="T11" fmla="*/ 806 h 906"/>
                  <a:gd name="T12" fmla="*/ 19 w 522"/>
                  <a:gd name="T13" fmla="*/ 806 h 906"/>
                  <a:gd name="T14" fmla="*/ 42 w 522"/>
                  <a:gd name="T15" fmla="*/ 863 h 906"/>
                  <a:gd name="T16" fmla="*/ 42 w 522"/>
                  <a:gd name="T17" fmla="*/ 863 h 906"/>
                  <a:gd name="T18" fmla="*/ 99 w 522"/>
                  <a:gd name="T19" fmla="*/ 886 h 906"/>
                  <a:gd name="T20" fmla="*/ 423 w 522"/>
                  <a:gd name="T21" fmla="*/ 886 h 906"/>
                  <a:gd name="T22" fmla="*/ 423 w 522"/>
                  <a:gd name="T23" fmla="*/ 886 h 906"/>
                  <a:gd name="T24" fmla="*/ 478 w 522"/>
                  <a:gd name="T25" fmla="*/ 863 h 906"/>
                  <a:gd name="T26" fmla="*/ 478 w 522"/>
                  <a:gd name="T27" fmla="*/ 863 h 906"/>
                  <a:gd name="T28" fmla="*/ 502 w 522"/>
                  <a:gd name="T29" fmla="*/ 806 h 906"/>
                  <a:gd name="T30" fmla="*/ 502 w 522"/>
                  <a:gd name="T31" fmla="*/ 98 h 906"/>
                  <a:gd name="T32" fmla="*/ 502 w 522"/>
                  <a:gd name="T33" fmla="*/ 98 h 906"/>
                  <a:gd name="T34" fmla="*/ 478 w 522"/>
                  <a:gd name="T35" fmla="*/ 43 h 906"/>
                  <a:gd name="T36" fmla="*/ 478 w 522"/>
                  <a:gd name="T37" fmla="*/ 43 h 906"/>
                  <a:gd name="T38" fmla="*/ 423 w 522"/>
                  <a:gd name="T39" fmla="*/ 20 h 906"/>
                  <a:gd name="T40" fmla="*/ 99 w 522"/>
                  <a:gd name="T41" fmla="*/ 20 h 906"/>
                  <a:gd name="T42" fmla="*/ 423 w 522"/>
                  <a:gd name="T43" fmla="*/ 905 h 906"/>
                  <a:gd name="T44" fmla="*/ 99 w 522"/>
                  <a:gd name="T45" fmla="*/ 905 h 906"/>
                  <a:gd name="T46" fmla="*/ 99 w 522"/>
                  <a:gd name="T47" fmla="*/ 905 h 906"/>
                  <a:gd name="T48" fmla="*/ 29 w 522"/>
                  <a:gd name="T49" fmla="*/ 876 h 906"/>
                  <a:gd name="T50" fmla="*/ 29 w 522"/>
                  <a:gd name="T51" fmla="*/ 876 h 906"/>
                  <a:gd name="T52" fmla="*/ 0 w 522"/>
                  <a:gd name="T53" fmla="*/ 806 h 906"/>
                  <a:gd name="T54" fmla="*/ 0 w 522"/>
                  <a:gd name="T55" fmla="*/ 98 h 906"/>
                  <a:gd name="T56" fmla="*/ 0 w 522"/>
                  <a:gd name="T57" fmla="*/ 98 h 906"/>
                  <a:gd name="T58" fmla="*/ 29 w 522"/>
                  <a:gd name="T59" fmla="*/ 29 h 906"/>
                  <a:gd name="T60" fmla="*/ 29 w 522"/>
                  <a:gd name="T61" fmla="*/ 29 h 906"/>
                  <a:gd name="T62" fmla="*/ 99 w 522"/>
                  <a:gd name="T63" fmla="*/ 0 h 906"/>
                  <a:gd name="T64" fmla="*/ 423 w 522"/>
                  <a:gd name="T65" fmla="*/ 0 h 906"/>
                  <a:gd name="T66" fmla="*/ 423 w 522"/>
                  <a:gd name="T67" fmla="*/ 0 h 906"/>
                  <a:gd name="T68" fmla="*/ 492 w 522"/>
                  <a:gd name="T69" fmla="*/ 29 h 906"/>
                  <a:gd name="T70" fmla="*/ 492 w 522"/>
                  <a:gd name="T71" fmla="*/ 29 h 906"/>
                  <a:gd name="T72" fmla="*/ 521 w 522"/>
                  <a:gd name="T73" fmla="*/ 98 h 906"/>
                  <a:gd name="T74" fmla="*/ 521 w 522"/>
                  <a:gd name="T75" fmla="*/ 806 h 906"/>
                  <a:gd name="T76" fmla="*/ 521 w 522"/>
                  <a:gd name="T77" fmla="*/ 806 h 906"/>
                  <a:gd name="T78" fmla="*/ 492 w 522"/>
                  <a:gd name="T79" fmla="*/ 876 h 906"/>
                  <a:gd name="T80" fmla="*/ 492 w 522"/>
                  <a:gd name="T81" fmla="*/ 876 h 906"/>
                  <a:gd name="T82" fmla="*/ 423 w 522"/>
                  <a:gd name="T83" fmla="*/ 905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2" h="906">
                    <a:moveTo>
                      <a:pt x="99" y="20"/>
                    </a:moveTo>
                    <a:lnTo>
                      <a:pt x="99" y="20"/>
                    </a:lnTo>
                    <a:cubicBezTo>
                      <a:pt x="78" y="20"/>
                      <a:pt x="58" y="27"/>
                      <a:pt x="42" y="43"/>
                    </a:cubicBezTo>
                    <a:lnTo>
                      <a:pt x="42" y="43"/>
                    </a:lnTo>
                    <a:cubicBezTo>
                      <a:pt x="28" y="57"/>
                      <a:pt x="19" y="77"/>
                      <a:pt x="19" y="98"/>
                    </a:cubicBezTo>
                    <a:lnTo>
                      <a:pt x="19" y="806"/>
                    </a:lnTo>
                    <a:lnTo>
                      <a:pt x="19" y="806"/>
                    </a:lnTo>
                    <a:cubicBezTo>
                      <a:pt x="19" y="828"/>
                      <a:pt x="28" y="847"/>
                      <a:pt x="42" y="863"/>
                    </a:cubicBezTo>
                    <a:lnTo>
                      <a:pt x="42" y="863"/>
                    </a:lnTo>
                    <a:cubicBezTo>
                      <a:pt x="58" y="877"/>
                      <a:pt x="78" y="886"/>
                      <a:pt x="99" y="886"/>
                    </a:cubicBezTo>
                    <a:lnTo>
                      <a:pt x="423" y="886"/>
                    </a:lnTo>
                    <a:lnTo>
                      <a:pt x="423" y="886"/>
                    </a:lnTo>
                    <a:cubicBezTo>
                      <a:pt x="443" y="886"/>
                      <a:pt x="464" y="877"/>
                      <a:pt x="478" y="863"/>
                    </a:cubicBezTo>
                    <a:lnTo>
                      <a:pt x="478" y="863"/>
                    </a:lnTo>
                    <a:cubicBezTo>
                      <a:pt x="494" y="847"/>
                      <a:pt x="502" y="828"/>
                      <a:pt x="502" y="806"/>
                    </a:cubicBezTo>
                    <a:lnTo>
                      <a:pt x="502" y="98"/>
                    </a:lnTo>
                    <a:lnTo>
                      <a:pt x="502" y="98"/>
                    </a:lnTo>
                    <a:cubicBezTo>
                      <a:pt x="502" y="77"/>
                      <a:pt x="494" y="57"/>
                      <a:pt x="478" y="43"/>
                    </a:cubicBezTo>
                    <a:lnTo>
                      <a:pt x="478" y="43"/>
                    </a:lnTo>
                    <a:cubicBezTo>
                      <a:pt x="464" y="27"/>
                      <a:pt x="443" y="20"/>
                      <a:pt x="423" y="20"/>
                    </a:cubicBezTo>
                    <a:lnTo>
                      <a:pt x="99" y="20"/>
                    </a:lnTo>
                    <a:close/>
                    <a:moveTo>
                      <a:pt x="423" y="905"/>
                    </a:moveTo>
                    <a:lnTo>
                      <a:pt x="99" y="905"/>
                    </a:lnTo>
                    <a:lnTo>
                      <a:pt x="99" y="905"/>
                    </a:lnTo>
                    <a:cubicBezTo>
                      <a:pt x="72" y="905"/>
                      <a:pt x="48" y="894"/>
                      <a:pt x="29" y="876"/>
                    </a:cubicBezTo>
                    <a:lnTo>
                      <a:pt x="29" y="876"/>
                    </a:lnTo>
                    <a:cubicBezTo>
                      <a:pt x="10" y="858"/>
                      <a:pt x="0" y="833"/>
                      <a:pt x="0" y="806"/>
                    </a:cubicBezTo>
                    <a:lnTo>
                      <a:pt x="0" y="98"/>
                    </a:lnTo>
                    <a:lnTo>
                      <a:pt x="0" y="98"/>
                    </a:lnTo>
                    <a:cubicBezTo>
                      <a:pt x="0" y="73"/>
                      <a:pt x="10" y="47"/>
                      <a:pt x="29" y="29"/>
                    </a:cubicBezTo>
                    <a:lnTo>
                      <a:pt x="29" y="29"/>
                    </a:lnTo>
                    <a:cubicBezTo>
                      <a:pt x="48" y="10"/>
                      <a:pt x="72" y="0"/>
                      <a:pt x="99" y="0"/>
                    </a:cubicBezTo>
                    <a:lnTo>
                      <a:pt x="423" y="0"/>
                    </a:lnTo>
                    <a:lnTo>
                      <a:pt x="423" y="0"/>
                    </a:lnTo>
                    <a:cubicBezTo>
                      <a:pt x="448" y="0"/>
                      <a:pt x="473" y="10"/>
                      <a:pt x="492" y="29"/>
                    </a:cubicBezTo>
                    <a:lnTo>
                      <a:pt x="492" y="29"/>
                    </a:lnTo>
                    <a:cubicBezTo>
                      <a:pt x="511" y="47"/>
                      <a:pt x="521" y="73"/>
                      <a:pt x="521" y="98"/>
                    </a:cubicBezTo>
                    <a:lnTo>
                      <a:pt x="521" y="806"/>
                    </a:lnTo>
                    <a:lnTo>
                      <a:pt x="521" y="806"/>
                    </a:lnTo>
                    <a:cubicBezTo>
                      <a:pt x="521" y="833"/>
                      <a:pt x="511" y="858"/>
                      <a:pt x="492" y="876"/>
                    </a:cubicBezTo>
                    <a:lnTo>
                      <a:pt x="492" y="876"/>
                    </a:lnTo>
                    <a:cubicBezTo>
                      <a:pt x="473" y="894"/>
                      <a:pt x="448" y="905"/>
                      <a:pt x="423" y="9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156">
                <a:extLst>
                  <a:ext uri="{FF2B5EF4-FFF2-40B4-BE49-F238E27FC236}">
                    <a16:creationId xmlns:a16="http://schemas.microsoft.com/office/drawing/2014/main" id="{C9882587-959E-4459-8FED-BEBED5B1F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6629" y="8708385"/>
                <a:ext cx="278636" cy="19621"/>
              </a:xfrm>
              <a:custGeom>
                <a:avLst/>
                <a:gdLst>
                  <a:gd name="T0" fmla="*/ 303 w 314"/>
                  <a:gd name="T1" fmla="*/ 20 h 21"/>
                  <a:gd name="T2" fmla="*/ 10 w 314"/>
                  <a:gd name="T3" fmla="*/ 20 h 21"/>
                  <a:gd name="T4" fmla="*/ 10 w 314"/>
                  <a:gd name="T5" fmla="*/ 20 h 21"/>
                  <a:gd name="T6" fmla="*/ 0 w 314"/>
                  <a:gd name="T7" fmla="*/ 9 h 21"/>
                  <a:gd name="T8" fmla="*/ 0 w 314"/>
                  <a:gd name="T9" fmla="*/ 9 h 21"/>
                  <a:gd name="T10" fmla="*/ 10 w 314"/>
                  <a:gd name="T11" fmla="*/ 0 h 21"/>
                  <a:gd name="T12" fmla="*/ 303 w 314"/>
                  <a:gd name="T13" fmla="*/ 0 h 21"/>
                  <a:gd name="T14" fmla="*/ 303 w 314"/>
                  <a:gd name="T15" fmla="*/ 0 h 21"/>
                  <a:gd name="T16" fmla="*/ 313 w 314"/>
                  <a:gd name="T17" fmla="*/ 9 h 21"/>
                  <a:gd name="T18" fmla="*/ 313 w 314"/>
                  <a:gd name="T19" fmla="*/ 9 h 21"/>
                  <a:gd name="T20" fmla="*/ 303 w 314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4" h="21">
                    <a:moveTo>
                      <a:pt x="303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6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303" y="0"/>
                    </a:lnTo>
                    <a:lnTo>
                      <a:pt x="303" y="0"/>
                    </a:lnTo>
                    <a:cubicBezTo>
                      <a:pt x="308" y="0"/>
                      <a:pt x="313" y="4"/>
                      <a:pt x="313" y="9"/>
                    </a:cubicBezTo>
                    <a:lnTo>
                      <a:pt x="313" y="9"/>
                    </a:lnTo>
                    <a:cubicBezTo>
                      <a:pt x="313" y="16"/>
                      <a:pt x="308" y="20"/>
                      <a:pt x="303" y="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157">
                <a:extLst>
                  <a:ext uri="{FF2B5EF4-FFF2-40B4-BE49-F238E27FC236}">
                    <a16:creationId xmlns:a16="http://schemas.microsoft.com/office/drawing/2014/main" id="{9FB8F40B-9908-4740-8993-504325B3A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6629" y="8939927"/>
                <a:ext cx="278636" cy="19624"/>
              </a:xfrm>
              <a:custGeom>
                <a:avLst/>
                <a:gdLst>
                  <a:gd name="T0" fmla="*/ 303 w 314"/>
                  <a:gd name="T1" fmla="*/ 20 h 21"/>
                  <a:gd name="T2" fmla="*/ 10 w 314"/>
                  <a:gd name="T3" fmla="*/ 20 h 21"/>
                  <a:gd name="T4" fmla="*/ 10 w 314"/>
                  <a:gd name="T5" fmla="*/ 20 h 21"/>
                  <a:gd name="T6" fmla="*/ 0 w 314"/>
                  <a:gd name="T7" fmla="*/ 11 h 21"/>
                  <a:gd name="T8" fmla="*/ 0 w 314"/>
                  <a:gd name="T9" fmla="*/ 11 h 21"/>
                  <a:gd name="T10" fmla="*/ 10 w 314"/>
                  <a:gd name="T11" fmla="*/ 0 h 21"/>
                  <a:gd name="T12" fmla="*/ 303 w 314"/>
                  <a:gd name="T13" fmla="*/ 0 h 21"/>
                  <a:gd name="T14" fmla="*/ 303 w 314"/>
                  <a:gd name="T15" fmla="*/ 0 h 21"/>
                  <a:gd name="T16" fmla="*/ 313 w 314"/>
                  <a:gd name="T17" fmla="*/ 11 h 21"/>
                  <a:gd name="T18" fmla="*/ 313 w 314"/>
                  <a:gd name="T19" fmla="*/ 11 h 21"/>
                  <a:gd name="T20" fmla="*/ 303 w 314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4" h="21">
                    <a:moveTo>
                      <a:pt x="303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6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303" y="0"/>
                    </a:lnTo>
                    <a:lnTo>
                      <a:pt x="303" y="0"/>
                    </a:lnTo>
                    <a:cubicBezTo>
                      <a:pt x="308" y="0"/>
                      <a:pt x="313" y="5"/>
                      <a:pt x="313" y="11"/>
                    </a:cubicBezTo>
                    <a:lnTo>
                      <a:pt x="313" y="11"/>
                    </a:lnTo>
                    <a:cubicBezTo>
                      <a:pt x="313" y="16"/>
                      <a:pt x="308" y="20"/>
                      <a:pt x="303" y="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158">
                <a:extLst>
                  <a:ext uri="{FF2B5EF4-FFF2-40B4-BE49-F238E27FC236}">
                    <a16:creationId xmlns:a16="http://schemas.microsoft.com/office/drawing/2014/main" id="{4AE8D8E5-4608-4722-9C66-D286CCD74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6629" y="9171472"/>
                <a:ext cx="278636" cy="19621"/>
              </a:xfrm>
              <a:custGeom>
                <a:avLst/>
                <a:gdLst>
                  <a:gd name="T0" fmla="*/ 303 w 314"/>
                  <a:gd name="T1" fmla="*/ 19 h 20"/>
                  <a:gd name="T2" fmla="*/ 10 w 314"/>
                  <a:gd name="T3" fmla="*/ 19 h 20"/>
                  <a:gd name="T4" fmla="*/ 10 w 314"/>
                  <a:gd name="T5" fmla="*/ 19 h 20"/>
                  <a:gd name="T6" fmla="*/ 0 w 314"/>
                  <a:gd name="T7" fmla="*/ 9 h 20"/>
                  <a:gd name="T8" fmla="*/ 0 w 314"/>
                  <a:gd name="T9" fmla="*/ 9 h 20"/>
                  <a:gd name="T10" fmla="*/ 10 w 314"/>
                  <a:gd name="T11" fmla="*/ 0 h 20"/>
                  <a:gd name="T12" fmla="*/ 303 w 314"/>
                  <a:gd name="T13" fmla="*/ 0 h 20"/>
                  <a:gd name="T14" fmla="*/ 303 w 314"/>
                  <a:gd name="T15" fmla="*/ 0 h 20"/>
                  <a:gd name="T16" fmla="*/ 313 w 314"/>
                  <a:gd name="T17" fmla="*/ 9 h 20"/>
                  <a:gd name="T18" fmla="*/ 313 w 314"/>
                  <a:gd name="T19" fmla="*/ 9 h 20"/>
                  <a:gd name="T20" fmla="*/ 303 w 31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4" h="20">
                    <a:moveTo>
                      <a:pt x="303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303" y="0"/>
                    </a:lnTo>
                    <a:lnTo>
                      <a:pt x="303" y="0"/>
                    </a:lnTo>
                    <a:cubicBezTo>
                      <a:pt x="308" y="0"/>
                      <a:pt x="313" y="4"/>
                      <a:pt x="313" y="9"/>
                    </a:cubicBezTo>
                    <a:lnTo>
                      <a:pt x="313" y="9"/>
                    </a:lnTo>
                    <a:cubicBezTo>
                      <a:pt x="313" y="14"/>
                      <a:pt x="308" y="19"/>
                      <a:pt x="303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159">
                <a:extLst>
                  <a:ext uri="{FF2B5EF4-FFF2-40B4-BE49-F238E27FC236}">
                    <a16:creationId xmlns:a16="http://schemas.microsoft.com/office/drawing/2014/main" id="{B27E0358-B85C-44C5-9EAE-CAF0E37F4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4625" y="8673064"/>
                <a:ext cx="86338" cy="86338"/>
              </a:xfrm>
              <a:custGeom>
                <a:avLst/>
                <a:gdLst>
                  <a:gd name="T0" fmla="*/ 98 w 99"/>
                  <a:gd name="T1" fmla="*/ 48 h 98"/>
                  <a:gd name="T2" fmla="*/ 98 w 99"/>
                  <a:gd name="T3" fmla="*/ 48 h 98"/>
                  <a:gd name="T4" fmla="*/ 49 w 99"/>
                  <a:gd name="T5" fmla="*/ 97 h 98"/>
                  <a:gd name="T6" fmla="*/ 49 w 99"/>
                  <a:gd name="T7" fmla="*/ 97 h 98"/>
                  <a:gd name="T8" fmla="*/ 0 w 99"/>
                  <a:gd name="T9" fmla="*/ 48 h 98"/>
                  <a:gd name="T10" fmla="*/ 0 w 99"/>
                  <a:gd name="T11" fmla="*/ 48 h 98"/>
                  <a:gd name="T12" fmla="*/ 49 w 99"/>
                  <a:gd name="T13" fmla="*/ 0 h 98"/>
                  <a:gd name="T14" fmla="*/ 49 w 99"/>
                  <a:gd name="T15" fmla="*/ 0 h 98"/>
                  <a:gd name="T16" fmla="*/ 98 w 99"/>
                  <a:gd name="T17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8">
                    <a:moveTo>
                      <a:pt x="98" y="48"/>
                    </a:moveTo>
                    <a:lnTo>
                      <a:pt x="98" y="48"/>
                    </a:lnTo>
                    <a:cubicBezTo>
                      <a:pt x="98" y="76"/>
                      <a:pt x="75" y="97"/>
                      <a:pt x="49" y="97"/>
                    </a:cubicBezTo>
                    <a:lnTo>
                      <a:pt x="49" y="97"/>
                    </a:lnTo>
                    <a:cubicBezTo>
                      <a:pt x="21" y="97"/>
                      <a:pt x="0" y="76"/>
                      <a:pt x="0" y="48"/>
                    </a:cubicBezTo>
                    <a:lnTo>
                      <a:pt x="0" y="48"/>
                    </a:lnTo>
                    <a:cubicBezTo>
                      <a:pt x="0" y="22"/>
                      <a:pt x="21" y="0"/>
                      <a:pt x="49" y="0"/>
                    </a:cubicBezTo>
                    <a:lnTo>
                      <a:pt x="49" y="0"/>
                    </a:lnTo>
                    <a:cubicBezTo>
                      <a:pt x="75" y="0"/>
                      <a:pt x="98" y="22"/>
                      <a:pt x="98" y="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160">
                <a:extLst>
                  <a:ext uri="{FF2B5EF4-FFF2-40B4-BE49-F238E27FC236}">
                    <a16:creationId xmlns:a16="http://schemas.microsoft.com/office/drawing/2014/main" id="{DC8FB245-46D7-4E92-9228-7F08853D2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0816" y="8904608"/>
                <a:ext cx="86338" cy="86338"/>
              </a:xfrm>
              <a:custGeom>
                <a:avLst/>
                <a:gdLst>
                  <a:gd name="T0" fmla="*/ 97 w 98"/>
                  <a:gd name="T1" fmla="*/ 49 h 98"/>
                  <a:gd name="T2" fmla="*/ 97 w 98"/>
                  <a:gd name="T3" fmla="*/ 49 h 98"/>
                  <a:gd name="T4" fmla="*/ 49 w 98"/>
                  <a:gd name="T5" fmla="*/ 97 h 98"/>
                  <a:gd name="T6" fmla="*/ 49 w 98"/>
                  <a:gd name="T7" fmla="*/ 97 h 98"/>
                  <a:gd name="T8" fmla="*/ 0 w 98"/>
                  <a:gd name="T9" fmla="*/ 49 h 98"/>
                  <a:gd name="T10" fmla="*/ 0 w 98"/>
                  <a:gd name="T11" fmla="*/ 49 h 98"/>
                  <a:gd name="T12" fmla="*/ 49 w 98"/>
                  <a:gd name="T13" fmla="*/ 0 h 98"/>
                  <a:gd name="T14" fmla="*/ 49 w 98"/>
                  <a:gd name="T15" fmla="*/ 0 h 98"/>
                  <a:gd name="T16" fmla="*/ 97 w 98"/>
                  <a:gd name="T17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98">
                    <a:moveTo>
                      <a:pt x="97" y="49"/>
                    </a:moveTo>
                    <a:lnTo>
                      <a:pt x="97" y="49"/>
                    </a:lnTo>
                    <a:cubicBezTo>
                      <a:pt x="97" y="75"/>
                      <a:pt x="75" y="97"/>
                      <a:pt x="49" y="97"/>
                    </a:cubicBezTo>
                    <a:lnTo>
                      <a:pt x="49" y="97"/>
                    </a:lnTo>
                    <a:cubicBezTo>
                      <a:pt x="21" y="97"/>
                      <a:pt x="0" y="75"/>
                      <a:pt x="0" y="49"/>
                    </a:cubicBezTo>
                    <a:lnTo>
                      <a:pt x="0" y="49"/>
                    </a:lnTo>
                    <a:cubicBezTo>
                      <a:pt x="0" y="21"/>
                      <a:pt x="21" y="0"/>
                      <a:pt x="49" y="0"/>
                    </a:cubicBezTo>
                    <a:lnTo>
                      <a:pt x="49" y="0"/>
                    </a:lnTo>
                    <a:cubicBezTo>
                      <a:pt x="75" y="0"/>
                      <a:pt x="97" y="21"/>
                      <a:pt x="97" y="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161">
                <a:extLst>
                  <a:ext uri="{FF2B5EF4-FFF2-40B4-BE49-F238E27FC236}">
                    <a16:creationId xmlns:a16="http://schemas.microsoft.com/office/drawing/2014/main" id="{BD789E23-967D-43AC-BAAE-A0A531344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0932" y="9136150"/>
                <a:ext cx="86338" cy="86338"/>
              </a:xfrm>
              <a:custGeom>
                <a:avLst/>
                <a:gdLst>
                  <a:gd name="T0" fmla="*/ 97 w 98"/>
                  <a:gd name="T1" fmla="*/ 48 h 98"/>
                  <a:gd name="T2" fmla="*/ 97 w 98"/>
                  <a:gd name="T3" fmla="*/ 48 h 98"/>
                  <a:gd name="T4" fmla="*/ 48 w 98"/>
                  <a:gd name="T5" fmla="*/ 97 h 98"/>
                  <a:gd name="T6" fmla="*/ 48 w 98"/>
                  <a:gd name="T7" fmla="*/ 97 h 98"/>
                  <a:gd name="T8" fmla="*/ 0 w 98"/>
                  <a:gd name="T9" fmla="*/ 48 h 98"/>
                  <a:gd name="T10" fmla="*/ 0 w 98"/>
                  <a:gd name="T11" fmla="*/ 48 h 98"/>
                  <a:gd name="T12" fmla="*/ 48 w 98"/>
                  <a:gd name="T13" fmla="*/ 0 h 98"/>
                  <a:gd name="T14" fmla="*/ 48 w 98"/>
                  <a:gd name="T15" fmla="*/ 0 h 98"/>
                  <a:gd name="T16" fmla="*/ 97 w 98"/>
                  <a:gd name="T17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98">
                    <a:moveTo>
                      <a:pt x="97" y="48"/>
                    </a:moveTo>
                    <a:lnTo>
                      <a:pt x="97" y="48"/>
                    </a:lnTo>
                    <a:cubicBezTo>
                      <a:pt x="97" y="76"/>
                      <a:pt x="76" y="97"/>
                      <a:pt x="48" y="97"/>
                    </a:cubicBezTo>
                    <a:lnTo>
                      <a:pt x="48" y="97"/>
                    </a:lnTo>
                    <a:cubicBezTo>
                      <a:pt x="22" y="97"/>
                      <a:pt x="0" y="76"/>
                      <a:pt x="0" y="48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48" y="0"/>
                    </a:lnTo>
                    <a:cubicBezTo>
                      <a:pt x="76" y="0"/>
                      <a:pt x="97" y="22"/>
                      <a:pt x="97" y="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62">
                <a:extLst>
                  <a:ext uri="{FF2B5EF4-FFF2-40B4-BE49-F238E27FC236}">
                    <a16:creationId xmlns:a16="http://schemas.microsoft.com/office/drawing/2014/main" id="{621A8B38-B1AD-4591-8E5C-5D6222CC9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6744" y="5553117"/>
                <a:ext cx="757420" cy="623988"/>
              </a:xfrm>
              <a:custGeom>
                <a:avLst/>
                <a:gdLst>
                  <a:gd name="T0" fmla="*/ 89 w 851"/>
                  <a:gd name="T1" fmla="*/ 0 h 699"/>
                  <a:gd name="T2" fmla="*/ 89 w 851"/>
                  <a:gd name="T3" fmla="*/ 0 h 699"/>
                  <a:gd name="T4" fmla="*/ 26 w 851"/>
                  <a:gd name="T5" fmla="*/ 26 h 699"/>
                  <a:gd name="T6" fmla="*/ 26 w 851"/>
                  <a:gd name="T7" fmla="*/ 26 h 699"/>
                  <a:gd name="T8" fmla="*/ 0 w 851"/>
                  <a:gd name="T9" fmla="*/ 89 h 699"/>
                  <a:gd name="T10" fmla="*/ 0 w 851"/>
                  <a:gd name="T11" fmla="*/ 698 h 699"/>
                  <a:gd name="T12" fmla="*/ 850 w 851"/>
                  <a:gd name="T13" fmla="*/ 698 h 699"/>
                  <a:gd name="T14" fmla="*/ 850 w 851"/>
                  <a:gd name="T15" fmla="*/ 0 h 699"/>
                  <a:gd name="T16" fmla="*/ 89 w 851"/>
                  <a:gd name="T17" fmla="*/ 0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1" h="699">
                    <a:moveTo>
                      <a:pt x="89" y="0"/>
                    </a:moveTo>
                    <a:lnTo>
                      <a:pt x="89" y="0"/>
                    </a:lnTo>
                    <a:cubicBezTo>
                      <a:pt x="65" y="0"/>
                      <a:pt x="42" y="10"/>
                      <a:pt x="26" y="26"/>
                    </a:cubicBezTo>
                    <a:lnTo>
                      <a:pt x="26" y="26"/>
                    </a:lnTo>
                    <a:cubicBezTo>
                      <a:pt x="10" y="42"/>
                      <a:pt x="0" y="64"/>
                      <a:pt x="0" y="89"/>
                    </a:cubicBezTo>
                    <a:lnTo>
                      <a:pt x="0" y="698"/>
                    </a:lnTo>
                    <a:lnTo>
                      <a:pt x="850" y="698"/>
                    </a:lnTo>
                    <a:lnTo>
                      <a:pt x="850" y="0"/>
                    </a:lnTo>
                    <a:lnTo>
                      <a:pt x="89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43DCD842-907F-49EE-AD88-B8A3AFC6B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8896" y="5545268"/>
                <a:ext cx="2581408" cy="1949568"/>
              </a:xfrm>
              <a:custGeom>
                <a:avLst/>
                <a:gdLst>
                  <a:gd name="connsiteX0" fmla="*/ 16898 w 2581408"/>
                  <a:gd name="connsiteY0" fmla="*/ 1332478 h 1949568"/>
                  <a:gd name="connsiteX1" fmla="*/ 16898 w 2581408"/>
                  <a:gd name="connsiteY1" fmla="*/ 1861539 h 1949568"/>
                  <a:gd name="connsiteX2" fmla="*/ 37354 w 2581408"/>
                  <a:gd name="connsiteY2" fmla="*/ 1911333 h 1949568"/>
                  <a:gd name="connsiteX3" fmla="*/ 87160 w 2581408"/>
                  <a:gd name="connsiteY3" fmla="*/ 1931784 h 1949568"/>
                  <a:gd name="connsiteX4" fmla="*/ 2490320 w 2581408"/>
                  <a:gd name="connsiteY4" fmla="*/ 1931784 h 1949568"/>
                  <a:gd name="connsiteX5" fmla="*/ 2540126 w 2581408"/>
                  <a:gd name="connsiteY5" fmla="*/ 1911333 h 1949568"/>
                  <a:gd name="connsiteX6" fmla="*/ 2560582 w 2581408"/>
                  <a:gd name="connsiteY6" fmla="*/ 1861539 h 1949568"/>
                  <a:gd name="connsiteX7" fmla="*/ 2560582 w 2581408"/>
                  <a:gd name="connsiteY7" fmla="*/ 1332478 h 1949568"/>
                  <a:gd name="connsiteX8" fmla="*/ 1780814 w 2581408"/>
                  <a:gd name="connsiteY8" fmla="*/ 638795 h 1949568"/>
                  <a:gd name="connsiteX9" fmla="*/ 1780814 w 2581408"/>
                  <a:gd name="connsiteY9" fmla="*/ 1311746 h 1949568"/>
                  <a:gd name="connsiteX10" fmla="*/ 2560606 w 2581408"/>
                  <a:gd name="connsiteY10" fmla="*/ 1311746 h 1949568"/>
                  <a:gd name="connsiteX11" fmla="*/ 2560606 w 2581408"/>
                  <a:gd name="connsiteY11" fmla="*/ 638795 h 1949568"/>
                  <a:gd name="connsiteX12" fmla="*/ 765564 w 2581408"/>
                  <a:gd name="connsiteY12" fmla="*/ 637449 h 1949568"/>
                  <a:gd name="connsiteX13" fmla="*/ 764220 w 2581408"/>
                  <a:gd name="connsiteY13" fmla="*/ 638795 h 1949568"/>
                  <a:gd name="connsiteX14" fmla="*/ 16916 w 2581408"/>
                  <a:gd name="connsiteY14" fmla="*/ 638795 h 1949568"/>
                  <a:gd name="connsiteX15" fmla="*/ 16916 w 2581408"/>
                  <a:gd name="connsiteY15" fmla="*/ 1311746 h 1949568"/>
                  <a:gd name="connsiteX16" fmla="*/ 1762082 w 2581408"/>
                  <a:gd name="connsiteY16" fmla="*/ 1311746 h 1949568"/>
                  <a:gd name="connsiteX17" fmla="*/ 1762082 w 2581408"/>
                  <a:gd name="connsiteY17" fmla="*/ 638795 h 1949568"/>
                  <a:gd name="connsiteX18" fmla="*/ 767208 w 2581408"/>
                  <a:gd name="connsiteY18" fmla="*/ 638795 h 1949568"/>
                  <a:gd name="connsiteX19" fmla="*/ 775214 w 2581408"/>
                  <a:gd name="connsiteY19" fmla="*/ 17819 h 1949568"/>
                  <a:gd name="connsiteX20" fmla="*/ 775214 w 2581408"/>
                  <a:gd name="connsiteY20" fmla="*/ 620065 h 1949568"/>
                  <a:gd name="connsiteX21" fmla="*/ 1771852 w 2581408"/>
                  <a:gd name="connsiteY21" fmla="*/ 620065 h 1949568"/>
                  <a:gd name="connsiteX22" fmla="*/ 1772800 w 2581408"/>
                  <a:gd name="connsiteY22" fmla="*/ 620065 h 1949568"/>
                  <a:gd name="connsiteX23" fmla="*/ 2564502 w 2581408"/>
                  <a:gd name="connsiteY23" fmla="*/ 620065 h 1949568"/>
                  <a:gd name="connsiteX24" fmla="*/ 2564502 w 2581408"/>
                  <a:gd name="connsiteY24" fmla="*/ 88202 h 1949568"/>
                  <a:gd name="connsiteX25" fmla="*/ 2544038 w 2581408"/>
                  <a:gd name="connsiteY25" fmla="*/ 38310 h 1949568"/>
                  <a:gd name="connsiteX26" fmla="*/ 2494212 w 2581408"/>
                  <a:gd name="connsiteY26" fmla="*/ 17819 h 1949568"/>
                  <a:gd name="connsiteX27" fmla="*/ 87186 w 2581408"/>
                  <a:gd name="connsiteY27" fmla="*/ 17819 h 1949568"/>
                  <a:gd name="connsiteX28" fmla="*/ 37364 w 2581408"/>
                  <a:gd name="connsiteY28" fmla="*/ 38310 h 1949568"/>
                  <a:gd name="connsiteX29" fmla="*/ 16902 w 2581408"/>
                  <a:gd name="connsiteY29" fmla="*/ 88202 h 1949568"/>
                  <a:gd name="connsiteX30" fmla="*/ 16902 w 2581408"/>
                  <a:gd name="connsiteY30" fmla="*/ 620065 h 1949568"/>
                  <a:gd name="connsiteX31" fmla="*/ 754434 w 2581408"/>
                  <a:gd name="connsiteY31" fmla="*/ 620065 h 1949568"/>
                  <a:gd name="connsiteX32" fmla="*/ 754434 w 2581408"/>
                  <a:gd name="connsiteY32" fmla="*/ 17819 h 1949568"/>
                  <a:gd name="connsiteX33" fmla="*/ 87186 w 2581408"/>
                  <a:gd name="connsiteY33" fmla="*/ 0 h 1949568"/>
                  <a:gd name="connsiteX34" fmla="*/ 764220 w 2581408"/>
                  <a:gd name="connsiteY34" fmla="*/ 0 h 1949568"/>
                  <a:gd name="connsiteX35" fmla="*/ 765564 w 2581408"/>
                  <a:gd name="connsiteY35" fmla="*/ 1496 h 1949568"/>
                  <a:gd name="connsiteX36" fmla="*/ 767208 w 2581408"/>
                  <a:gd name="connsiteY36" fmla="*/ 0 h 1949568"/>
                  <a:gd name="connsiteX37" fmla="*/ 2494212 w 2581408"/>
                  <a:gd name="connsiteY37" fmla="*/ 0 h 1949568"/>
                  <a:gd name="connsiteX38" fmla="*/ 2556494 w 2581408"/>
                  <a:gd name="connsiteY38" fmla="*/ 25837 h 1949568"/>
                  <a:gd name="connsiteX39" fmla="*/ 2581408 w 2581408"/>
                  <a:gd name="connsiteY39" fmla="*/ 88202 h 1949568"/>
                  <a:gd name="connsiteX40" fmla="*/ 2581408 w 2581408"/>
                  <a:gd name="connsiteY40" fmla="*/ 630777 h 1949568"/>
                  <a:gd name="connsiteX41" fmla="*/ 2577482 w 2581408"/>
                  <a:gd name="connsiteY41" fmla="*/ 634708 h 1949568"/>
                  <a:gd name="connsiteX42" fmla="*/ 2577482 w 2581408"/>
                  <a:gd name="connsiteY42" fmla="*/ 1320625 h 1949568"/>
                  <a:gd name="connsiteX43" fmla="*/ 2576148 w 2581408"/>
                  <a:gd name="connsiteY43" fmla="*/ 1322107 h 1949568"/>
                  <a:gd name="connsiteX44" fmla="*/ 2577480 w 2581408"/>
                  <a:gd name="connsiteY44" fmla="*/ 1323586 h 1949568"/>
                  <a:gd name="connsiteX45" fmla="*/ 2577480 w 2581408"/>
                  <a:gd name="connsiteY45" fmla="*/ 1861539 h 1949568"/>
                  <a:gd name="connsiteX46" fmla="*/ 2552578 w 2581408"/>
                  <a:gd name="connsiteY46" fmla="*/ 1923782 h 1949568"/>
                  <a:gd name="connsiteX47" fmla="*/ 2490320 w 2581408"/>
                  <a:gd name="connsiteY47" fmla="*/ 1949568 h 1949568"/>
                  <a:gd name="connsiteX48" fmla="*/ 87160 w 2581408"/>
                  <a:gd name="connsiteY48" fmla="*/ 1949568 h 1949568"/>
                  <a:gd name="connsiteX49" fmla="*/ 24902 w 2581408"/>
                  <a:gd name="connsiteY49" fmla="*/ 1923782 h 1949568"/>
                  <a:gd name="connsiteX50" fmla="*/ 0 w 2581408"/>
                  <a:gd name="connsiteY50" fmla="*/ 1861539 h 1949568"/>
                  <a:gd name="connsiteX51" fmla="*/ 0 w 2581408"/>
                  <a:gd name="connsiteY51" fmla="*/ 1323586 h 1949568"/>
                  <a:gd name="connsiteX52" fmla="*/ 1334 w 2581408"/>
                  <a:gd name="connsiteY52" fmla="*/ 1322104 h 1949568"/>
                  <a:gd name="connsiteX53" fmla="*/ 0 w 2581408"/>
                  <a:gd name="connsiteY53" fmla="*/ 1320625 h 1949568"/>
                  <a:gd name="connsiteX54" fmla="*/ 0 w 2581408"/>
                  <a:gd name="connsiteY54" fmla="*/ 630777 h 1949568"/>
                  <a:gd name="connsiteX55" fmla="*/ 0 w 2581408"/>
                  <a:gd name="connsiteY55" fmla="*/ 628944 h 1949568"/>
                  <a:gd name="connsiteX56" fmla="*/ 0 w 2581408"/>
                  <a:gd name="connsiteY56" fmla="*/ 88202 h 1949568"/>
                  <a:gd name="connsiteX57" fmla="*/ 24910 w 2581408"/>
                  <a:gd name="connsiteY57" fmla="*/ 25837 h 1949568"/>
                  <a:gd name="connsiteX58" fmla="*/ 87186 w 2581408"/>
                  <a:gd name="connsiteY58" fmla="*/ 0 h 194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581408" h="1949568">
                    <a:moveTo>
                      <a:pt x="16898" y="1332478"/>
                    </a:moveTo>
                    <a:lnTo>
                      <a:pt x="16898" y="1861539"/>
                    </a:lnTo>
                    <a:cubicBezTo>
                      <a:pt x="16898" y="1880212"/>
                      <a:pt x="24012" y="1897996"/>
                      <a:pt x="37354" y="1911333"/>
                    </a:cubicBezTo>
                    <a:cubicBezTo>
                      <a:pt x="50694" y="1923782"/>
                      <a:pt x="68482" y="1931784"/>
                      <a:pt x="87160" y="1931784"/>
                    </a:cubicBezTo>
                    <a:lnTo>
                      <a:pt x="2490320" y="1931784"/>
                    </a:lnTo>
                    <a:cubicBezTo>
                      <a:pt x="2508996" y="1931784"/>
                      <a:pt x="2526784" y="1923782"/>
                      <a:pt x="2540126" y="1911333"/>
                    </a:cubicBezTo>
                    <a:cubicBezTo>
                      <a:pt x="2553466" y="1897996"/>
                      <a:pt x="2560582" y="1880212"/>
                      <a:pt x="2560582" y="1861539"/>
                    </a:cubicBezTo>
                    <a:lnTo>
                      <a:pt x="2560582" y="1332478"/>
                    </a:lnTo>
                    <a:close/>
                    <a:moveTo>
                      <a:pt x="1780814" y="638795"/>
                    </a:moveTo>
                    <a:lnTo>
                      <a:pt x="1780814" y="1311746"/>
                    </a:lnTo>
                    <a:lnTo>
                      <a:pt x="2560606" y="1311746"/>
                    </a:lnTo>
                    <a:lnTo>
                      <a:pt x="2560606" y="638795"/>
                    </a:lnTo>
                    <a:close/>
                    <a:moveTo>
                      <a:pt x="765564" y="637449"/>
                    </a:moveTo>
                    <a:lnTo>
                      <a:pt x="764220" y="638795"/>
                    </a:lnTo>
                    <a:lnTo>
                      <a:pt x="16916" y="638795"/>
                    </a:lnTo>
                    <a:lnTo>
                      <a:pt x="16916" y="1311746"/>
                    </a:lnTo>
                    <a:lnTo>
                      <a:pt x="1762082" y="1311746"/>
                    </a:lnTo>
                    <a:lnTo>
                      <a:pt x="1762082" y="638795"/>
                    </a:lnTo>
                    <a:lnTo>
                      <a:pt x="767208" y="638795"/>
                    </a:lnTo>
                    <a:close/>
                    <a:moveTo>
                      <a:pt x="775214" y="17819"/>
                    </a:moveTo>
                    <a:lnTo>
                      <a:pt x="775214" y="620065"/>
                    </a:lnTo>
                    <a:lnTo>
                      <a:pt x="1771852" y="620065"/>
                    </a:lnTo>
                    <a:lnTo>
                      <a:pt x="1772800" y="620065"/>
                    </a:lnTo>
                    <a:lnTo>
                      <a:pt x="2564502" y="620065"/>
                    </a:lnTo>
                    <a:lnTo>
                      <a:pt x="2564502" y="88202"/>
                    </a:lnTo>
                    <a:cubicBezTo>
                      <a:pt x="2564502" y="68602"/>
                      <a:pt x="2557384" y="51674"/>
                      <a:pt x="2544038" y="38310"/>
                    </a:cubicBezTo>
                    <a:cubicBezTo>
                      <a:pt x="2530692" y="24946"/>
                      <a:pt x="2512896" y="17819"/>
                      <a:pt x="2494212" y="17819"/>
                    </a:cubicBezTo>
                    <a:close/>
                    <a:moveTo>
                      <a:pt x="87186" y="17819"/>
                    </a:moveTo>
                    <a:cubicBezTo>
                      <a:pt x="68504" y="17819"/>
                      <a:pt x="50710" y="24946"/>
                      <a:pt x="37364" y="38310"/>
                    </a:cubicBezTo>
                    <a:cubicBezTo>
                      <a:pt x="24020" y="51674"/>
                      <a:pt x="16902" y="68602"/>
                      <a:pt x="16902" y="88202"/>
                    </a:cubicBezTo>
                    <a:lnTo>
                      <a:pt x="16902" y="620065"/>
                    </a:lnTo>
                    <a:lnTo>
                      <a:pt x="754434" y="620065"/>
                    </a:lnTo>
                    <a:lnTo>
                      <a:pt x="754434" y="17819"/>
                    </a:lnTo>
                    <a:close/>
                    <a:moveTo>
                      <a:pt x="87186" y="0"/>
                    </a:moveTo>
                    <a:lnTo>
                      <a:pt x="764220" y="0"/>
                    </a:lnTo>
                    <a:lnTo>
                      <a:pt x="765564" y="1496"/>
                    </a:lnTo>
                    <a:lnTo>
                      <a:pt x="767208" y="0"/>
                    </a:lnTo>
                    <a:lnTo>
                      <a:pt x="2494212" y="0"/>
                    </a:lnTo>
                    <a:cubicBezTo>
                      <a:pt x="2517346" y="0"/>
                      <a:pt x="2539588" y="8910"/>
                      <a:pt x="2556494" y="25837"/>
                    </a:cubicBezTo>
                    <a:cubicBezTo>
                      <a:pt x="2572510" y="41874"/>
                      <a:pt x="2581408" y="65038"/>
                      <a:pt x="2581408" y="88202"/>
                    </a:cubicBezTo>
                    <a:lnTo>
                      <a:pt x="2581408" y="630777"/>
                    </a:lnTo>
                    <a:lnTo>
                      <a:pt x="2577482" y="634708"/>
                    </a:lnTo>
                    <a:lnTo>
                      <a:pt x="2577482" y="1320625"/>
                    </a:lnTo>
                    <a:lnTo>
                      <a:pt x="2576148" y="1322107"/>
                    </a:lnTo>
                    <a:lnTo>
                      <a:pt x="2577480" y="1323586"/>
                    </a:lnTo>
                    <a:lnTo>
                      <a:pt x="2577480" y="1861539"/>
                    </a:lnTo>
                    <a:cubicBezTo>
                      <a:pt x="2577480" y="1884658"/>
                      <a:pt x="2568586" y="1906887"/>
                      <a:pt x="2552578" y="1923782"/>
                    </a:cubicBezTo>
                    <a:cubicBezTo>
                      <a:pt x="2535678" y="1939787"/>
                      <a:pt x="2513444" y="1949568"/>
                      <a:pt x="2490320" y="1949568"/>
                    </a:cubicBezTo>
                    <a:lnTo>
                      <a:pt x="87160" y="1949568"/>
                    </a:lnTo>
                    <a:cubicBezTo>
                      <a:pt x="64036" y="1949568"/>
                      <a:pt x="41800" y="1939787"/>
                      <a:pt x="24902" y="1923782"/>
                    </a:cubicBezTo>
                    <a:cubicBezTo>
                      <a:pt x="8894" y="1906887"/>
                      <a:pt x="0" y="1884658"/>
                      <a:pt x="0" y="1861539"/>
                    </a:cubicBezTo>
                    <a:lnTo>
                      <a:pt x="0" y="1323586"/>
                    </a:lnTo>
                    <a:lnTo>
                      <a:pt x="1334" y="1322104"/>
                    </a:lnTo>
                    <a:lnTo>
                      <a:pt x="0" y="1320625"/>
                    </a:lnTo>
                    <a:lnTo>
                      <a:pt x="0" y="630777"/>
                    </a:lnTo>
                    <a:lnTo>
                      <a:pt x="0" y="628944"/>
                    </a:lnTo>
                    <a:lnTo>
                      <a:pt x="0" y="88202"/>
                    </a:lnTo>
                    <a:cubicBezTo>
                      <a:pt x="0" y="65038"/>
                      <a:pt x="8896" y="41874"/>
                      <a:pt x="24910" y="25837"/>
                    </a:cubicBezTo>
                    <a:cubicBezTo>
                      <a:pt x="41814" y="8910"/>
                      <a:pt x="64054" y="0"/>
                      <a:pt x="871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66">
                <a:extLst>
                  <a:ext uri="{FF2B5EF4-FFF2-40B4-BE49-F238E27FC236}">
                    <a16:creationId xmlns:a16="http://schemas.microsoft.com/office/drawing/2014/main" id="{9747D47E-7B25-467C-9C26-C25FD7B86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2753" y="6173182"/>
                <a:ext cx="800590" cy="694629"/>
              </a:xfrm>
              <a:custGeom>
                <a:avLst/>
                <a:gdLst>
                  <a:gd name="T0" fmla="*/ 0 w 899"/>
                  <a:gd name="T1" fmla="*/ 0 h 780"/>
                  <a:gd name="T2" fmla="*/ 0 w 899"/>
                  <a:gd name="T3" fmla="*/ 779 h 780"/>
                  <a:gd name="T4" fmla="*/ 898 w 899"/>
                  <a:gd name="T5" fmla="*/ 779 h 780"/>
                  <a:gd name="T6" fmla="*/ 898 w 899"/>
                  <a:gd name="T7" fmla="*/ 387 h 780"/>
                  <a:gd name="T8" fmla="*/ 898 w 899"/>
                  <a:gd name="T9" fmla="*/ 0 h 780"/>
                  <a:gd name="T10" fmla="*/ 0 w 899"/>
                  <a:gd name="T11" fmla="*/ 0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9" h="780">
                    <a:moveTo>
                      <a:pt x="0" y="0"/>
                    </a:moveTo>
                    <a:lnTo>
                      <a:pt x="0" y="779"/>
                    </a:lnTo>
                    <a:lnTo>
                      <a:pt x="898" y="779"/>
                    </a:lnTo>
                    <a:lnTo>
                      <a:pt x="898" y="387"/>
                    </a:lnTo>
                    <a:lnTo>
                      <a:pt x="898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68">
                <a:extLst>
                  <a:ext uri="{FF2B5EF4-FFF2-40B4-BE49-F238E27FC236}">
                    <a16:creationId xmlns:a16="http://schemas.microsoft.com/office/drawing/2014/main" id="{0EFB2724-BA61-4014-93AA-964647244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2589" y="5686548"/>
                <a:ext cx="325732" cy="353202"/>
              </a:xfrm>
              <a:custGeom>
                <a:avLst/>
                <a:gdLst>
                  <a:gd name="T0" fmla="*/ 236 w 368"/>
                  <a:gd name="T1" fmla="*/ 150 h 399"/>
                  <a:gd name="T2" fmla="*/ 236 w 368"/>
                  <a:gd name="T3" fmla="*/ 150 h 399"/>
                  <a:gd name="T4" fmla="*/ 268 w 368"/>
                  <a:gd name="T5" fmla="*/ 84 h 399"/>
                  <a:gd name="T6" fmla="*/ 268 w 368"/>
                  <a:gd name="T7" fmla="*/ 84 h 399"/>
                  <a:gd name="T8" fmla="*/ 184 w 368"/>
                  <a:gd name="T9" fmla="*/ 0 h 399"/>
                  <a:gd name="T10" fmla="*/ 184 w 368"/>
                  <a:gd name="T11" fmla="*/ 0 h 399"/>
                  <a:gd name="T12" fmla="*/ 99 w 368"/>
                  <a:gd name="T13" fmla="*/ 84 h 399"/>
                  <a:gd name="T14" fmla="*/ 99 w 368"/>
                  <a:gd name="T15" fmla="*/ 84 h 399"/>
                  <a:gd name="T16" fmla="*/ 131 w 368"/>
                  <a:gd name="T17" fmla="*/ 150 h 399"/>
                  <a:gd name="T18" fmla="*/ 131 w 368"/>
                  <a:gd name="T19" fmla="*/ 150 h 399"/>
                  <a:gd name="T20" fmla="*/ 0 w 368"/>
                  <a:gd name="T21" fmla="*/ 289 h 399"/>
                  <a:gd name="T22" fmla="*/ 0 w 368"/>
                  <a:gd name="T23" fmla="*/ 289 h 399"/>
                  <a:gd name="T24" fmla="*/ 184 w 368"/>
                  <a:gd name="T25" fmla="*/ 398 h 399"/>
                  <a:gd name="T26" fmla="*/ 184 w 368"/>
                  <a:gd name="T27" fmla="*/ 398 h 399"/>
                  <a:gd name="T28" fmla="*/ 367 w 368"/>
                  <a:gd name="T29" fmla="*/ 289 h 399"/>
                  <a:gd name="T30" fmla="*/ 367 w 368"/>
                  <a:gd name="T31" fmla="*/ 289 h 399"/>
                  <a:gd name="T32" fmla="*/ 236 w 368"/>
                  <a:gd name="T33" fmla="*/ 150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8" h="399">
                    <a:moveTo>
                      <a:pt x="236" y="150"/>
                    </a:moveTo>
                    <a:lnTo>
                      <a:pt x="236" y="150"/>
                    </a:lnTo>
                    <a:cubicBezTo>
                      <a:pt x="256" y="135"/>
                      <a:pt x="268" y="111"/>
                      <a:pt x="268" y="84"/>
                    </a:cubicBezTo>
                    <a:lnTo>
                      <a:pt x="268" y="84"/>
                    </a:lnTo>
                    <a:cubicBezTo>
                      <a:pt x="268" y="38"/>
                      <a:pt x="230" y="0"/>
                      <a:pt x="184" y="0"/>
                    </a:cubicBezTo>
                    <a:lnTo>
                      <a:pt x="184" y="0"/>
                    </a:lnTo>
                    <a:cubicBezTo>
                      <a:pt x="137" y="0"/>
                      <a:pt x="99" y="38"/>
                      <a:pt x="99" y="84"/>
                    </a:cubicBezTo>
                    <a:lnTo>
                      <a:pt x="99" y="84"/>
                    </a:lnTo>
                    <a:cubicBezTo>
                      <a:pt x="99" y="111"/>
                      <a:pt x="112" y="135"/>
                      <a:pt x="131" y="150"/>
                    </a:cubicBezTo>
                    <a:lnTo>
                      <a:pt x="131" y="150"/>
                    </a:lnTo>
                    <a:cubicBezTo>
                      <a:pt x="58" y="186"/>
                      <a:pt x="0" y="231"/>
                      <a:pt x="0" y="289"/>
                    </a:cubicBezTo>
                    <a:lnTo>
                      <a:pt x="0" y="289"/>
                    </a:lnTo>
                    <a:cubicBezTo>
                      <a:pt x="0" y="362"/>
                      <a:pt x="70" y="398"/>
                      <a:pt x="184" y="398"/>
                    </a:cubicBezTo>
                    <a:lnTo>
                      <a:pt x="184" y="398"/>
                    </a:lnTo>
                    <a:cubicBezTo>
                      <a:pt x="298" y="398"/>
                      <a:pt x="367" y="362"/>
                      <a:pt x="367" y="289"/>
                    </a:cubicBezTo>
                    <a:lnTo>
                      <a:pt x="367" y="289"/>
                    </a:lnTo>
                    <a:cubicBezTo>
                      <a:pt x="367" y="231"/>
                      <a:pt x="310" y="186"/>
                      <a:pt x="236" y="15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69">
                <a:extLst>
                  <a:ext uri="{FF2B5EF4-FFF2-40B4-BE49-F238E27FC236}">
                    <a16:creationId xmlns:a16="http://schemas.microsoft.com/office/drawing/2014/main" id="{747A9953-9A7D-4F8A-8B60-EE95A53E3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8221" y="6326235"/>
                <a:ext cx="325729" cy="353202"/>
              </a:xfrm>
              <a:custGeom>
                <a:avLst/>
                <a:gdLst>
                  <a:gd name="T0" fmla="*/ 236 w 368"/>
                  <a:gd name="T1" fmla="*/ 151 h 398"/>
                  <a:gd name="T2" fmla="*/ 236 w 368"/>
                  <a:gd name="T3" fmla="*/ 151 h 398"/>
                  <a:gd name="T4" fmla="*/ 268 w 368"/>
                  <a:gd name="T5" fmla="*/ 85 h 398"/>
                  <a:gd name="T6" fmla="*/ 268 w 368"/>
                  <a:gd name="T7" fmla="*/ 85 h 398"/>
                  <a:gd name="T8" fmla="*/ 183 w 368"/>
                  <a:gd name="T9" fmla="*/ 0 h 398"/>
                  <a:gd name="T10" fmla="*/ 183 w 368"/>
                  <a:gd name="T11" fmla="*/ 0 h 398"/>
                  <a:gd name="T12" fmla="*/ 100 w 368"/>
                  <a:gd name="T13" fmla="*/ 85 h 398"/>
                  <a:gd name="T14" fmla="*/ 100 w 368"/>
                  <a:gd name="T15" fmla="*/ 85 h 398"/>
                  <a:gd name="T16" fmla="*/ 131 w 368"/>
                  <a:gd name="T17" fmla="*/ 151 h 398"/>
                  <a:gd name="T18" fmla="*/ 131 w 368"/>
                  <a:gd name="T19" fmla="*/ 151 h 398"/>
                  <a:gd name="T20" fmla="*/ 0 w 368"/>
                  <a:gd name="T21" fmla="*/ 289 h 398"/>
                  <a:gd name="T22" fmla="*/ 0 w 368"/>
                  <a:gd name="T23" fmla="*/ 289 h 398"/>
                  <a:gd name="T24" fmla="*/ 183 w 368"/>
                  <a:gd name="T25" fmla="*/ 397 h 398"/>
                  <a:gd name="T26" fmla="*/ 183 w 368"/>
                  <a:gd name="T27" fmla="*/ 397 h 398"/>
                  <a:gd name="T28" fmla="*/ 367 w 368"/>
                  <a:gd name="T29" fmla="*/ 289 h 398"/>
                  <a:gd name="T30" fmla="*/ 367 w 368"/>
                  <a:gd name="T31" fmla="*/ 289 h 398"/>
                  <a:gd name="T32" fmla="*/ 236 w 368"/>
                  <a:gd name="T33" fmla="*/ 151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8" h="398">
                    <a:moveTo>
                      <a:pt x="236" y="151"/>
                    </a:moveTo>
                    <a:lnTo>
                      <a:pt x="236" y="151"/>
                    </a:lnTo>
                    <a:cubicBezTo>
                      <a:pt x="255" y="134"/>
                      <a:pt x="268" y="111"/>
                      <a:pt x="268" y="85"/>
                    </a:cubicBezTo>
                    <a:lnTo>
                      <a:pt x="268" y="85"/>
                    </a:lnTo>
                    <a:cubicBezTo>
                      <a:pt x="268" y="38"/>
                      <a:pt x="230" y="0"/>
                      <a:pt x="183" y="0"/>
                    </a:cubicBezTo>
                    <a:lnTo>
                      <a:pt x="183" y="0"/>
                    </a:lnTo>
                    <a:cubicBezTo>
                      <a:pt x="137" y="0"/>
                      <a:pt x="100" y="38"/>
                      <a:pt x="100" y="85"/>
                    </a:cubicBezTo>
                    <a:lnTo>
                      <a:pt x="100" y="85"/>
                    </a:lnTo>
                    <a:cubicBezTo>
                      <a:pt x="100" y="111"/>
                      <a:pt x="111" y="134"/>
                      <a:pt x="131" y="151"/>
                    </a:cubicBezTo>
                    <a:lnTo>
                      <a:pt x="131" y="151"/>
                    </a:lnTo>
                    <a:cubicBezTo>
                      <a:pt x="57" y="185"/>
                      <a:pt x="0" y="231"/>
                      <a:pt x="0" y="289"/>
                    </a:cubicBezTo>
                    <a:lnTo>
                      <a:pt x="0" y="289"/>
                    </a:lnTo>
                    <a:cubicBezTo>
                      <a:pt x="0" y="362"/>
                      <a:pt x="69" y="397"/>
                      <a:pt x="183" y="397"/>
                    </a:cubicBezTo>
                    <a:lnTo>
                      <a:pt x="183" y="397"/>
                    </a:lnTo>
                    <a:cubicBezTo>
                      <a:pt x="297" y="397"/>
                      <a:pt x="367" y="362"/>
                      <a:pt x="367" y="289"/>
                    </a:cubicBezTo>
                    <a:lnTo>
                      <a:pt x="367" y="289"/>
                    </a:lnTo>
                    <a:cubicBezTo>
                      <a:pt x="367" y="231"/>
                      <a:pt x="309" y="185"/>
                      <a:pt x="236" y="1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170">
                <a:extLst>
                  <a:ext uri="{FF2B5EF4-FFF2-40B4-BE49-F238E27FC236}">
                    <a16:creationId xmlns:a16="http://schemas.microsoft.com/office/drawing/2014/main" id="{303312FB-60B0-4066-AEB1-C39AE741C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10767" y="5686548"/>
                <a:ext cx="945794" cy="121657"/>
              </a:xfrm>
              <a:custGeom>
                <a:avLst/>
                <a:gdLst>
                  <a:gd name="T0" fmla="*/ 69 w 1064"/>
                  <a:gd name="T1" fmla="*/ 19 h 137"/>
                  <a:gd name="T2" fmla="*/ 69 w 1064"/>
                  <a:gd name="T3" fmla="*/ 19 h 137"/>
                  <a:gd name="T4" fmla="*/ 35 w 1064"/>
                  <a:gd name="T5" fmla="*/ 34 h 137"/>
                  <a:gd name="T6" fmla="*/ 35 w 1064"/>
                  <a:gd name="T7" fmla="*/ 34 h 137"/>
                  <a:gd name="T8" fmla="*/ 20 w 1064"/>
                  <a:gd name="T9" fmla="*/ 68 h 137"/>
                  <a:gd name="T10" fmla="*/ 20 w 1064"/>
                  <a:gd name="T11" fmla="*/ 68 h 137"/>
                  <a:gd name="T12" fmla="*/ 35 w 1064"/>
                  <a:gd name="T13" fmla="*/ 103 h 137"/>
                  <a:gd name="T14" fmla="*/ 35 w 1064"/>
                  <a:gd name="T15" fmla="*/ 103 h 137"/>
                  <a:gd name="T16" fmla="*/ 69 w 1064"/>
                  <a:gd name="T17" fmla="*/ 117 h 137"/>
                  <a:gd name="T18" fmla="*/ 994 w 1064"/>
                  <a:gd name="T19" fmla="*/ 117 h 137"/>
                  <a:gd name="T20" fmla="*/ 994 w 1064"/>
                  <a:gd name="T21" fmla="*/ 117 h 137"/>
                  <a:gd name="T22" fmla="*/ 1029 w 1064"/>
                  <a:gd name="T23" fmla="*/ 103 h 137"/>
                  <a:gd name="T24" fmla="*/ 1029 w 1064"/>
                  <a:gd name="T25" fmla="*/ 103 h 137"/>
                  <a:gd name="T26" fmla="*/ 1043 w 1064"/>
                  <a:gd name="T27" fmla="*/ 68 h 137"/>
                  <a:gd name="T28" fmla="*/ 1043 w 1064"/>
                  <a:gd name="T29" fmla="*/ 68 h 137"/>
                  <a:gd name="T30" fmla="*/ 1029 w 1064"/>
                  <a:gd name="T31" fmla="*/ 34 h 137"/>
                  <a:gd name="T32" fmla="*/ 1029 w 1064"/>
                  <a:gd name="T33" fmla="*/ 34 h 137"/>
                  <a:gd name="T34" fmla="*/ 994 w 1064"/>
                  <a:gd name="T35" fmla="*/ 19 h 137"/>
                  <a:gd name="T36" fmla="*/ 69 w 1064"/>
                  <a:gd name="T37" fmla="*/ 19 h 137"/>
                  <a:gd name="T38" fmla="*/ 994 w 1064"/>
                  <a:gd name="T39" fmla="*/ 136 h 137"/>
                  <a:gd name="T40" fmla="*/ 69 w 1064"/>
                  <a:gd name="T41" fmla="*/ 136 h 137"/>
                  <a:gd name="T42" fmla="*/ 69 w 1064"/>
                  <a:gd name="T43" fmla="*/ 136 h 137"/>
                  <a:gd name="T44" fmla="*/ 21 w 1064"/>
                  <a:gd name="T45" fmla="*/ 116 h 137"/>
                  <a:gd name="T46" fmla="*/ 21 w 1064"/>
                  <a:gd name="T47" fmla="*/ 116 h 137"/>
                  <a:gd name="T48" fmla="*/ 0 w 1064"/>
                  <a:gd name="T49" fmla="*/ 68 h 137"/>
                  <a:gd name="T50" fmla="*/ 0 w 1064"/>
                  <a:gd name="T51" fmla="*/ 68 h 137"/>
                  <a:gd name="T52" fmla="*/ 21 w 1064"/>
                  <a:gd name="T53" fmla="*/ 20 h 137"/>
                  <a:gd name="T54" fmla="*/ 21 w 1064"/>
                  <a:gd name="T55" fmla="*/ 20 h 137"/>
                  <a:gd name="T56" fmla="*/ 69 w 1064"/>
                  <a:gd name="T57" fmla="*/ 0 h 137"/>
                  <a:gd name="T58" fmla="*/ 994 w 1064"/>
                  <a:gd name="T59" fmla="*/ 0 h 137"/>
                  <a:gd name="T60" fmla="*/ 994 w 1064"/>
                  <a:gd name="T61" fmla="*/ 0 h 137"/>
                  <a:gd name="T62" fmla="*/ 1043 w 1064"/>
                  <a:gd name="T63" fmla="*/ 20 h 137"/>
                  <a:gd name="T64" fmla="*/ 1043 w 1064"/>
                  <a:gd name="T65" fmla="*/ 20 h 137"/>
                  <a:gd name="T66" fmla="*/ 1063 w 1064"/>
                  <a:gd name="T67" fmla="*/ 68 h 137"/>
                  <a:gd name="T68" fmla="*/ 1063 w 1064"/>
                  <a:gd name="T69" fmla="*/ 68 h 137"/>
                  <a:gd name="T70" fmla="*/ 1043 w 1064"/>
                  <a:gd name="T71" fmla="*/ 116 h 137"/>
                  <a:gd name="T72" fmla="*/ 1043 w 1064"/>
                  <a:gd name="T73" fmla="*/ 116 h 137"/>
                  <a:gd name="T74" fmla="*/ 994 w 1064"/>
                  <a:gd name="T75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4" h="137">
                    <a:moveTo>
                      <a:pt x="69" y="19"/>
                    </a:moveTo>
                    <a:lnTo>
                      <a:pt x="69" y="19"/>
                    </a:lnTo>
                    <a:cubicBezTo>
                      <a:pt x="56" y="19"/>
                      <a:pt x="44" y="25"/>
                      <a:pt x="35" y="34"/>
                    </a:cubicBezTo>
                    <a:lnTo>
                      <a:pt x="35" y="34"/>
                    </a:lnTo>
                    <a:cubicBezTo>
                      <a:pt x="25" y="43"/>
                      <a:pt x="20" y="55"/>
                      <a:pt x="20" y="68"/>
                    </a:cubicBezTo>
                    <a:lnTo>
                      <a:pt x="20" y="68"/>
                    </a:lnTo>
                    <a:cubicBezTo>
                      <a:pt x="20" y="81"/>
                      <a:pt x="25" y="93"/>
                      <a:pt x="35" y="103"/>
                    </a:cubicBezTo>
                    <a:lnTo>
                      <a:pt x="35" y="103"/>
                    </a:lnTo>
                    <a:cubicBezTo>
                      <a:pt x="44" y="112"/>
                      <a:pt x="56" y="117"/>
                      <a:pt x="69" y="117"/>
                    </a:cubicBezTo>
                    <a:lnTo>
                      <a:pt x="994" y="117"/>
                    </a:lnTo>
                    <a:lnTo>
                      <a:pt x="994" y="117"/>
                    </a:lnTo>
                    <a:cubicBezTo>
                      <a:pt x="1008" y="117"/>
                      <a:pt x="1020" y="112"/>
                      <a:pt x="1029" y="103"/>
                    </a:cubicBezTo>
                    <a:lnTo>
                      <a:pt x="1029" y="103"/>
                    </a:lnTo>
                    <a:cubicBezTo>
                      <a:pt x="1038" y="93"/>
                      <a:pt x="1043" y="81"/>
                      <a:pt x="1043" y="68"/>
                    </a:cubicBezTo>
                    <a:lnTo>
                      <a:pt x="1043" y="68"/>
                    </a:lnTo>
                    <a:cubicBezTo>
                      <a:pt x="1043" y="55"/>
                      <a:pt x="1038" y="43"/>
                      <a:pt x="1029" y="34"/>
                    </a:cubicBezTo>
                    <a:lnTo>
                      <a:pt x="1029" y="34"/>
                    </a:lnTo>
                    <a:cubicBezTo>
                      <a:pt x="1020" y="25"/>
                      <a:pt x="1008" y="19"/>
                      <a:pt x="994" y="19"/>
                    </a:cubicBezTo>
                    <a:lnTo>
                      <a:pt x="69" y="19"/>
                    </a:lnTo>
                    <a:close/>
                    <a:moveTo>
                      <a:pt x="994" y="136"/>
                    </a:moveTo>
                    <a:lnTo>
                      <a:pt x="69" y="136"/>
                    </a:lnTo>
                    <a:lnTo>
                      <a:pt x="69" y="136"/>
                    </a:lnTo>
                    <a:cubicBezTo>
                      <a:pt x="51" y="136"/>
                      <a:pt x="33" y="129"/>
                      <a:pt x="21" y="116"/>
                    </a:cubicBezTo>
                    <a:lnTo>
                      <a:pt x="21" y="116"/>
                    </a:lnTo>
                    <a:cubicBezTo>
                      <a:pt x="8" y="104"/>
                      <a:pt x="0" y="86"/>
                      <a:pt x="0" y="68"/>
                    </a:cubicBezTo>
                    <a:lnTo>
                      <a:pt x="0" y="68"/>
                    </a:lnTo>
                    <a:cubicBezTo>
                      <a:pt x="0" y="50"/>
                      <a:pt x="8" y="33"/>
                      <a:pt x="21" y="20"/>
                    </a:cubicBezTo>
                    <a:lnTo>
                      <a:pt x="21" y="20"/>
                    </a:lnTo>
                    <a:cubicBezTo>
                      <a:pt x="33" y="8"/>
                      <a:pt x="51" y="0"/>
                      <a:pt x="69" y="0"/>
                    </a:cubicBezTo>
                    <a:lnTo>
                      <a:pt x="994" y="0"/>
                    </a:lnTo>
                    <a:lnTo>
                      <a:pt x="994" y="0"/>
                    </a:lnTo>
                    <a:cubicBezTo>
                      <a:pt x="1013" y="0"/>
                      <a:pt x="1030" y="8"/>
                      <a:pt x="1043" y="20"/>
                    </a:cubicBezTo>
                    <a:lnTo>
                      <a:pt x="1043" y="20"/>
                    </a:lnTo>
                    <a:cubicBezTo>
                      <a:pt x="1056" y="33"/>
                      <a:pt x="1063" y="50"/>
                      <a:pt x="1063" y="68"/>
                    </a:cubicBezTo>
                    <a:lnTo>
                      <a:pt x="1063" y="68"/>
                    </a:lnTo>
                    <a:cubicBezTo>
                      <a:pt x="1063" y="86"/>
                      <a:pt x="1056" y="104"/>
                      <a:pt x="1043" y="116"/>
                    </a:cubicBezTo>
                    <a:lnTo>
                      <a:pt x="1043" y="116"/>
                    </a:lnTo>
                    <a:cubicBezTo>
                      <a:pt x="1030" y="129"/>
                      <a:pt x="1013" y="136"/>
                      <a:pt x="994" y="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DE0C4CA3-CD4D-4B35-9AD4-C9DE64DCC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18616" y="5902392"/>
                <a:ext cx="1415840" cy="140346"/>
              </a:xfrm>
              <a:custGeom>
                <a:avLst/>
                <a:gdLst>
                  <a:gd name="connsiteX0" fmla="*/ 8014 w 1415840"/>
                  <a:gd name="connsiteY0" fmla="*/ 121659 h 140346"/>
                  <a:gd name="connsiteX1" fmla="*/ 1406044 w 1415840"/>
                  <a:gd name="connsiteY1" fmla="*/ 121659 h 140346"/>
                  <a:gd name="connsiteX2" fmla="*/ 1415840 w 1415840"/>
                  <a:gd name="connsiteY2" fmla="*/ 131003 h 140346"/>
                  <a:gd name="connsiteX3" fmla="*/ 1406044 w 1415840"/>
                  <a:gd name="connsiteY3" fmla="*/ 140346 h 140346"/>
                  <a:gd name="connsiteX4" fmla="*/ 8014 w 1415840"/>
                  <a:gd name="connsiteY4" fmla="*/ 140346 h 140346"/>
                  <a:gd name="connsiteX5" fmla="*/ 0 w 1415840"/>
                  <a:gd name="connsiteY5" fmla="*/ 131003 h 140346"/>
                  <a:gd name="connsiteX6" fmla="*/ 8014 w 1415840"/>
                  <a:gd name="connsiteY6" fmla="*/ 121659 h 140346"/>
                  <a:gd name="connsiteX7" fmla="*/ 8014 w 1415840"/>
                  <a:gd name="connsiteY7" fmla="*/ 0 h 140346"/>
                  <a:gd name="connsiteX8" fmla="*/ 1406044 w 1415840"/>
                  <a:gd name="connsiteY8" fmla="*/ 0 h 140346"/>
                  <a:gd name="connsiteX9" fmla="*/ 1415840 w 1415840"/>
                  <a:gd name="connsiteY9" fmla="*/ 9345 h 140346"/>
                  <a:gd name="connsiteX10" fmla="*/ 1406044 w 1415840"/>
                  <a:gd name="connsiteY10" fmla="*/ 18689 h 140346"/>
                  <a:gd name="connsiteX11" fmla="*/ 8014 w 1415840"/>
                  <a:gd name="connsiteY11" fmla="*/ 18689 h 140346"/>
                  <a:gd name="connsiteX12" fmla="*/ 0 w 1415840"/>
                  <a:gd name="connsiteY12" fmla="*/ 9345 h 140346"/>
                  <a:gd name="connsiteX13" fmla="*/ 8014 w 1415840"/>
                  <a:gd name="connsiteY13" fmla="*/ 0 h 140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5840" h="140346">
                    <a:moveTo>
                      <a:pt x="8014" y="121659"/>
                    </a:moveTo>
                    <a:lnTo>
                      <a:pt x="1406044" y="121659"/>
                    </a:lnTo>
                    <a:cubicBezTo>
                      <a:pt x="1411388" y="121659"/>
                      <a:pt x="1415840" y="125397"/>
                      <a:pt x="1415840" y="131003"/>
                    </a:cubicBezTo>
                    <a:cubicBezTo>
                      <a:pt x="1415840" y="134740"/>
                      <a:pt x="1411388" y="140346"/>
                      <a:pt x="1406044" y="140346"/>
                    </a:cubicBezTo>
                    <a:lnTo>
                      <a:pt x="8014" y="140346"/>
                    </a:lnTo>
                    <a:cubicBezTo>
                      <a:pt x="3562" y="140346"/>
                      <a:pt x="0" y="134740"/>
                      <a:pt x="0" y="131003"/>
                    </a:cubicBezTo>
                    <a:cubicBezTo>
                      <a:pt x="0" y="125397"/>
                      <a:pt x="3562" y="121659"/>
                      <a:pt x="8014" y="121659"/>
                    </a:cubicBezTo>
                    <a:close/>
                    <a:moveTo>
                      <a:pt x="8014" y="0"/>
                    </a:moveTo>
                    <a:lnTo>
                      <a:pt x="1406044" y="0"/>
                    </a:lnTo>
                    <a:cubicBezTo>
                      <a:pt x="1411388" y="0"/>
                      <a:pt x="1415840" y="3738"/>
                      <a:pt x="1415840" y="9345"/>
                    </a:cubicBezTo>
                    <a:cubicBezTo>
                      <a:pt x="1415840" y="14951"/>
                      <a:pt x="1411388" y="18689"/>
                      <a:pt x="1406044" y="18689"/>
                    </a:cubicBezTo>
                    <a:lnTo>
                      <a:pt x="8014" y="18689"/>
                    </a:lnTo>
                    <a:cubicBezTo>
                      <a:pt x="3562" y="18689"/>
                      <a:pt x="0" y="14951"/>
                      <a:pt x="0" y="9345"/>
                    </a:cubicBezTo>
                    <a:cubicBezTo>
                      <a:pt x="0" y="3738"/>
                      <a:pt x="3562" y="0"/>
                      <a:pt x="80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173">
                <a:extLst>
                  <a:ext uri="{FF2B5EF4-FFF2-40B4-BE49-F238E27FC236}">
                    <a16:creationId xmlns:a16="http://schemas.microsoft.com/office/drawing/2014/main" id="{1A64CA45-9258-43BA-8D45-16F2E3E8A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4280" y="6341932"/>
                <a:ext cx="945797" cy="121660"/>
              </a:xfrm>
              <a:custGeom>
                <a:avLst/>
                <a:gdLst>
                  <a:gd name="T0" fmla="*/ 68 w 1064"/>
                  <a:gd name="T1" fmla="*/ 19 h 138"/>
                  <a:gd name="T2" fmla="*/ 68 w 1064"/>
                  <a:gd name="T3" fmla="*/ 19 h 138"/>
                  <a:gd name="T4" fmla="*/ 34 w 1064"/>
                  <a:gd name="T5" fmla="*/ 34 h 138"/>
                  <a:gd name="T6" fmla="*/ 34 w 1064"/>
                  <a:gd name="T7" fmla="*/ 34 h 138"/>
                  <a:gd name="T8" fmla="*/ 20 w 1064"/>
                  <a:gd name="T9" fmla="*/ 68 h 138"/>
                  <a:gd name="T10" fmla="*/ 20 w 1064"/>
                  <a:gd name="T11" fmla="*/ 68 h 138"/>
                  <a:gd name="T12" fmla="*/ 34 w 1064"/>
                  <a:gd name="T13" fmla="*/ 102 h 138"/>
                  <a:gd name="T14" fmla="*/ 34 w 1064"/>
                  <a:gd name="T15" fmla="*/ 102 h 138"/>
                  <a:gd name="T16" fmla="*/ 68 w 1064"/>
                  <a:gd name="T17" fmla="*/ 117 h 138"/>
                  <a:gd name="T18" fmla="*/ 994 w 1064"/>
                  <a:gd name="T19" fmla="*/ 117 h 138"/>
                  <a:gd name="T20" fmla="*/ 994 w 1064"/>
                  <a:gd name="T21" fmla="*/ 117 h 138"/>
                  <a:gd name="T22" fmla="*/ 1028 w 1064"/>
                  <a:gd name="T23" fmla="*/ 102 h 138"/>
                  <a:gd name="T24" fmla="*/ 1028 w 1064"/>
                  <a:gd name="T25" fmla="*/ 102 h 138"/>
                  <a:gd name="T26" fmla="*/ 1043 w 1064"/>
                  <a:gd name="T27" fmla="*/ 68 h 138"/>
                  <a:gd name="T28" fmla="*/ 1043 w 1064"/>
                  <a:gd name="T29" fmla="*/ 68 h 138"/>
                  <a:gd name="T30" fmla="*/ 1028 w 1064"/>
                  <a:gd name="T31" fmla="*/ 34 h 138"/>
                  <a:gd name="T32" fmla="*/ 1028 w 1064"/>
                  <a:gd name="T33" fmla="*/ 34 h 138"/>
                  <a:gd name="T34" fmla="*/ 994 w 1064"/>
                  <a:gd name="T35" fmla="*/ 19 h 138"/>
                  <a:gd name="T36" fmla="*/ 68 w 1064"/>
                  <a:gd name="T37" fmla="*/ 19 h 138"/>
                  <a:gd name="T38" fmla="*/ 994 w 1064"/>
                  <a:gd name="T39" fmla="*/ 137 h 138"/>
                  <a:gd name="T40" fmla="*/ 68 w 1064"/>
                  <a:gd name="T41" fmla="*/ 137 h 138"/>
                  <a:gd name="T42" fmla="*/ 68 w 1064"/>
                  <a:gd name="T43" fmla="*/ 137 h 138"/>
                  <a:gd name="T44" fmla="*/ 20 w 1064"/>
                  <a:gd name="T45" fmla="*/ 116 h 138"/>
                  <a:gd name="T46" fmla="*/ 20 w 1064"/>
                  <a:gd name="T47" fmla="*/ 116 h 138"/>
                  <a:gd name="T48" fmla="*/ 0 w 1064"/>
                  <a:gd name="T49" fmla="*/ 68 h 138"/>
                  <a:gd name="T50" fmla="*/ 0 w 1064"/>
                  <a:gd name="T51" fmla="*/ 68 h 138"/>
                  <a:gd name="T52" fmla="*/ 20 w 1064"/>
                  <a:gd name="T53" fmla="*/ 20 h 138"/>
                  <a:gd name="T54" fmla="*/ 20 w 1064"/>
                  <a:gd name="T55" fmla="*/ 20 h 138"/>
                  <a:gd name="T56" fmla="*/ 68 w 1064"/>
                  <a:gd name="T57" fmla="*/ 0 h 138"/>
                  <a:gd name="T58" fmla="*/ 994 w 1064"/>
                  <a:gd name="T59" fmla="*/ 0 h 138"/>
                  <a:gd name="T60" fmla="*/ 994 w 1064"/>
                  <a:gd name="T61" fmla="*/ 0 h 138"/>
                  <a:gd name="T62" fmla="*/ 1042 w 1064"/>
                  <a:gd name="T63" fmla="*/ 20 h 138"/>
                  <a:gd name="T64" fmla="*/ 1042 w 1064"/>
                  <a:gd name="T65" fmla="*/ 20 h 138"/>
                  <a:gd name="T66" fmla="*/ 1063 w 1064"/>
                  <a:gd name="T67" fmla="*/ 68 h 138"/>
                  <a:gd name="T68" fmla="*/ 1063 w 1064"/>
                  <a:gd name="T69" fmla="*/ 68 h 138"/>
                  <a:gd name="T70" fmla="*/ 1042 w 1064"/>
                  <a:gd name="T71" fmla="*/ 116 h 138"/>
                  <a:gd name="T72" fmla="*/ 1042 w 1064"/>
                  <a:gd name="T73" fmla="*/ 116 h 138"/>
                  <a:gd name="T74" fmla="*/ 994 w 1064"/>
                  <a:gd name="T7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4" h="138">
                    <a:moveTo>
                      <a:pt x="68" y="19"/>
                    </a:moveTo>
                    <a:lnTo>
                      <a:pt x="68" y="19"/>
                    </a:lnTo>
                    <a:cubicBezTo>
                      <a:pt x="55" y="19"/>
                      <a:pt x="43" y="25"/>
                      <a:pt x="34" y="34"/>
                    </a:cubicBezTo>
                    <a:lnTo>
                      <a:pt x="34" y="34"/>
                    </a:lnTo>
                    <a:cubicBezTo>
                      <a:pt x="25" y="43"/>
                      <a:pt x="20" y="55"/>
                      <a:pt x="20" y="68"/>
                    </a:cubicBezTo>
                    <a:lnTo>
                      <a:pt x="20" y="68"/>
                    </a:lnTo>
                    <a:cubicBezTo>
                      <a:pt x="20" y="81"/>
                      <a:pt x="25" y="93"/>
                      <a:pt x="34" y="102"/>
                    </a:cubicBezTo>
                    <a:lnTo>
                      <a:pt x="34" y="102"/>
                    </a:lnTo>
                    <a:cubicBezTo>
                      <a:pt x="43" y="112"/>
                      <a:pt x="55" y="117"/>
                      <a:pt x="68" y="117"/>
                    </a:cubicBezTo>
                    <a:lnTo>
                      <a:pt x="994" y="117"/>
                    </a:lnTo>
                    <a:lnTo>
                      <a:pt x="994" y="117"/>
                    </a:lnTo>
                    <a:cubicBezTo>
                      <a:pt x="1007" y="117"/>
                      <a:pt x="1019" y="112"/>
                      <a:pt x="1028" y="102"/>
                    </a:cubicBezTo>
                    <a:lnTo>
                      <a:pt x="1028" y="102"/>
                    </a:lnTo>
                    <a:cubicBezTo>
                      <a:pt x="1038" y="93"/>
                      <a:pt x="1043" y="81"/>
                      <a:pt x="1043" y="68"/>
                    </a:cubicBezTo>
                    <a:lnTo>
                      <a:pt x="1043" y="68"/>
                    </a:lnTo>
                    <a:cubicBezTo>
                      <a:pt x="1043" y="55"/>
                      <a:pt x="1038" y="43"/>
                      <a:pt x="1028" y="34"/>
                    </a:cubicBezTo>
                    <a:lnTo>
                      <a:pt x="1028" y="34"/>
                    </a:lnTo>
                    <a:cubicBezTo>
                      <a:pt x="1019" y="25"/>
                      <a:pt x="1007" y="19"/>
                      <a:pt x="994" y="19"/>
                    </a:cubicBezTo>
                    <a:lnTo>
                      <a:pt x="68" y="19"/>
                    </a:lnTo>
                    <a:close/>
                    <a:moveTo>
                      <a:pt x="994" y="137"/>
                    </a:moveTo>
                    <a:lnTo>
                      <a:pt x="68" y="137"/>
                    </a:lnTo>
                    <a:lnTo>
                      <a:pt x="68" y="137"/>
                    </a:lnTo>
                    <a:cubicBezTo>
                      <a:pt x="50" y="137"/>
                      <a:pt x="33" y="129"/>
                      <a:pt x="20" y="116"/>
                    </a:cubicBezTo>
                    <a:lnTo>
                      <a:pt x="20" y="116"/>
                    </a:lnTo>
                    <a:cubicBezTo>
                      <a:pt x="7" y="103"/>
                      <a:pt x="0" y="86"/>
                      <a:pt x="0" y="68"/>
                    </a:cubicBezTo>
                    <a:lnTo>
                      <a:pt x="0" y="68"/>
                    </a:lnTo>
                    <a:cubicBezTo>
                      <a:pt x="0" y="50"/>
                      <a:pt x="7" y="33"/>
                      <a:pt x="20" y="20"/>
                    </a:cubicBezTo>
                    <a:lnTo>
                      <a:pt x="20" y="20"/>
                    </a:lnTo>
                    <a:cubicBezTo>
                      <a:pt x="33" y="7"/>
                      <a:pt x="50" y="0"/>
                      <a:pt x="68" y="0"/>
                    </a:cubicBezTo>
                    <a:lnTo>
                      <a:pt x="994" y="0"/>
                    </a:lnTo>
                    <a:lnTo>
                      <a:pt x="994" y="0"/>
                    </a:lnTo>
                    <a:cubicBezTo>
                      <a:pt x="1012" y="0"/>
                      <a:pt x="1029" y="7"/>
                      <a:pt x="1042" y="20"/>
                    </a:cubicBezTo>
                    <a:lnTo>
                      <a:pt x="1042" y="20"/>
                    </a:lnTo>
                    <a:cubicBezTo>
                      <a:pt x="1055" y="33"/>
                      <a:pt x="1063" y="50"/>
                      <a:pt x="1063" y="68"/>
                    </a:cubicBezTo>
                    <a:lnTo>
                      <a:pt x="1063" y="68"/>
                    </a:lnTo>
                    <a:cubicBezTo>
                      <a:pt x="1063" y="86"/>
                      <a:pt x="1055" y="103"/>
                      <a:pt x="1042" y="116"/>
                    </a:cubicBezTo>
                    <a:lnTo>
                      <a:pt x="1042" y="116"/>
                    </a:lnTo>
                    <a:cubicBezTo>
                      <a:pt x="1029" y="129"/>
                      <a:pt x="1012" y="137"/>
                      <a:pt x="994" y="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C86C0B9-77D2-49D3-BB30-AFA71EBB4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9420" y="6557778"/>
                <a:ext cx="1415840" cy="144270"/>
              </a:xfrm>
              <a:custGeom>
                <a:avLst/>
                <a:gdLst>
                  <a:gd name="connsiteX0" fmla="*/ 8016 w 1415840"/>
                  <a:gd name="connsiteY0" fmla="*/ 125583 h 144270"/>
                  <a:gd name="connsiteX1" fmla="*/ 1407826 w 1415840"/>
                  <a:gd name="connsiteY1" fmla="*/ 125583 h 144270"/>
                  <a:gd name="connsiteX2" fmla="*/ 1415840 w 1415840"/>
                  <a:gd name="connsiteY2" fmla="*/ 133992 h 144270"/>
                  <a:gd name="connsiteX3" fmla="*/ 1407826 w 1415840"/>
                  <a:gd name="connsiteY3" fmla="*/ 144270 h 144270"/>
                  <a:gd name="connsiteX4" fmla="*/ 8016 w 1415840"/>
                  <a:gd name="connsiteY4" fmla="*/ 144270 h 144270"/>
                  <a:gd name="connsiteX5" fmla="*/ 0 w 1415840"/>
                  <a:gd name="connsiteY5" fmla="*/ 133992 h 144270"/>
                  <a:gd name="connsiteX6" fmla="*/ 8016 w 1415840"/>
                  <a:gd name="connsiteY6" fmla="*/ 125583 h 144270"/>
                  <a:gd name="connsiteX7" fmla="*/ 8016 w 1415840"/>
                  <a:gd name="connsiteY7" fmla="*/ 0 h 144270"/>
                  <a:gd name="connsiteX8" fmla="*/ 1407826 w 1415840"/>
                  <a:gd name="connsiteY8" fmla="*/ 0 h 144270"/>
                  <a:gd name="connsiteX9" fmla="*/ 1415840 w 1415840"/>
                  <a:gd name="connsiteY9" fmla="*/ 9344 h 144270"/>
                  <a:gd name="connsiteX10" fmla="*/ 1407826 w 1415840"/>
                  <a:gd name="connsiteY10" fmla="*/ 18687 h 144270"/>
                  <a:gd name="connsiteX11" fmla="*/ 8016 w 1415840"/>
                  <a:gd name="connsiteY11" fmla="*/ 18687 h 144270"/>
                  <a:gd name="connsiteX12" fmla="*/ 0 w 1415840"/>
                  <a:gd name="connsiteY12" fmla="*/ 9344 h 144270"/>
                  <a:gd name="connsiteX13" fmla="*/ 8016 w 1415840"/>
                  <a:gd name="connsiteY13" fmla="*/ 0 h 144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5840" h="144270">
                    <a:moveTo>
                      <a:pt x="8016" y="125583"/>
                    </a:moveTo>
                    <a:lnTo>
                      <a:pt x="1407826" y="125583"/>
                    </a:lnTo>
                    <a:cubicBezTo>
                      <a:pt x="1412278" y="125583"/>
                      <a:pt x="1415840" y="129321"/>
                      <a:pt x="1415840" y="133992"/>
                    </a:cubicBezTo>
                    <a:cubicBezTo>
                      <a:pt x="1415840" y="139598"/>
                      <a:pt x="1412278" y="144270"/>
                      <a:pt x="1407826" y="144270"/>
                    </a:cubicBezTo>
                    <a:lnTo>
                      <a:pt x="8016" y="144270"/>
                    </a:lnTo>
                    <a:cubicBezTo>
                      <a:pt x="4454" y="144270"/>
                      <a:pt x="0" y="139598"/>
                      <a:pt x="0" y="133992"/>
                    </a:cubicBezTo>
                    <a:cubicBezTo>
                      <a:pt x="0" y="129321"/>
                      <a:pt x="4454" y="125583"/>
                      <a:pt x="8016" y="125583"/>
                    </a:cubicBezTo>
                    <a:close/>
                    <a:moveTo>
                      <a:pt x="8016" y="0"/>
                    </a:moveTo>
                    <a:lnTo>
                      <a:pt x="1407826" y="0"/>
                    </a:lnTo>
                    <a:cubicBezTo>
                      <a:pt x="1412278" y="0"/>
                      <a:pt x="1415840" y="4672"/>
                      <a:pt x="1415840" y="9344"/>
                    </a:cubicBezTo>
                    <a:cubicBezTo>
                      <a:pt x="1415840" y="14015"/>
                      <a:pt x="1412278" y="18687"/>
                      <a:pt x="1407826" y="18687"/>
                    </a:cubicBezTo>
                    <a:lnTo>
                      <a:pt x="8016" y="18687"/>
                    </a:lnTo>
                    <a:cubicBezTo>
                      <a:pt x="4454" y="18687"/>
                      <a:pt x="0" y="14015"/>
                      <a:pt x="0" y="9344"/>
                    </a:cubicBezTo>
                    <a:cubicBezTo>
                      <a:pt x="0" y="4672"/>
                      <a:pt x="4454" y="0"/>
                      <a:pt x="80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176">
                <a:extLst>
                  <a:ext uri="{FF2B5EF4-FFF2-40B4-BE49-F238E27FC236}">
                    <a16:creationId xmlns:a16="http://schemas.microsoft.com/office/drawing/2014/main" id="{B6A5D0D0-E1C7-4711-851A-92DF7199D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2539" y="5694397"/>
                <a:ext cx="930099" cy="105959"/>
              </a:xfrm>
              <a:custGeom>
                <a:avLst/>
                <a:gdLst>
                  <a:gd name="T0" fmla="*/ 984 w 1044"/>
                  <a:gd name="T1" fmla="*/ 117 h 118"/>
                  <a:gd name="T2" fmla="*/ 522 w 1044"/>
                  <a:gd name="T3" fmla="*/ 117 h 118"/>
                  <a:gd name="T4" fmla="*/ 59 w 1044"/>
                  <a:gd name="T5" fmla="*/ 117 h 118"/>
                  <a:gd name="T6" fmla="*/ 59 w 1044"/>
                  <a:gd name="T7" fmla="*/ 117 h 118"/>
                  <a:gd name="T8" fmla="*/ 18 w 1044"/>
                  <a:gd name="T9" fmla="*/ 100 h 118"/>
                  <a:gd name="T10" fmla="*/ 18 w 1044"/>
                  <a:gd name="T11" fmla="*/ 100 h 118"/>
                  <a:gd name="T12" fmla="*/ 0 w 1044"/>
                  <a:gd name="T13" fmla="*/ 58 h 118"/>
                  <a:gd name="T14" fmla="*/ 0 w 1044"/>
                  <a:gd name="T15" fmla="*/ 58 h 118"/>
                  <a:gd name="T16" fmla="*/ 18 w 1044"/>
                  <a:gd name="T17" fmla="*/ 17 h 118"/>
                  <a:gd name="T18" fmla="*/ 18 w 1044"/>
                  <a:gd name="T19" fmla="*/ 17 h 118"/>
                  <a:gd name="T20" fmla="*/ 59 w 1044"/>
                  <a:gd name="T21" fmla="*/ 0 h 118"/>
                  <a:gd name="T22" fmla="*/ 522 w 1044"/>
                  <a:gd name="T23" fmla="*/ 0 h 118"/>
                  <a:gd name="T24" fmla="*/ 984 w 1044"/>
                  <a:gd name="T25" fmla="*/ 0 h 118"/>
                  <a:gd name="T26" fmla="*/ 984 w 1044"/>
                  <a:gd name="T27" fmla="*/ 0 h 118"/>
                  <a:gd name="T28" fmla="*/ 1026 w 1044"/>
                  <a:gd name="T29" fmla="*/ 17 h 118"/>
                  <a:gd name="T30" fmla="*/ 1026 w 1044"/>
                  <a:gd name="T31" fmla="*/ 17 h 118"/>
                  <a:gd name="T32" fmla="*/ 1043 w 1044"/>
                  <a:gd name="T33" fmla="*/ 58 h 118"/>
                  <a:gd name="T34" fmla="*/ 1043 w 1044"/>
                  <a:gd name="T35" fmla="*/ 58 h 118"/>
                  <a:gd name="T36" fmla="*/ 1026 w 1044"/>
                  <a:gd name="T37" fmla="*/ 100 h 118"/>
                  <a:gd name="T38" fmla="*/ 1026 w 1044"/>
                  <a:gd name="T39" fmla="*/ 100 h 118"/>
                  <a:gd name="T40" fmla="*/ 984 w 1044"/>
                  <a:gd name="T41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4" h="118">
                    <a:moveTo>
                      <a:pt x="984" y="117"/>
                    </a:moveTo>
                    <a:lnTo>
                      <a:pt x="522" y="117"/>
                    </a:lnTo>
                    <a:lnTo>
                      <a:pt x="59" y="117"/>
                    </a:lnTo>
                    <a:lnTo>
                      <a:pt x="59" y="117"/>
                    </a:lnTo>
                    <a:cubicBezTo>
                      <a:pt x="42" y="117"/>
                      <a:pt x="28" y="110"/>
                      <a:pt x="18" y="100"/>
                    </a:cubicBezTo>
                    <a:lnTo>
                      <a:pt x="18" y="100"/>
                    </a:lnTo>
                    <a:cubicBezTo>
                      <a:pt x="6" y="89"/>
                      <a:pt x="0" y="75"/>
                      <a:pt x="0" y="58"/>
                    </a:cubicBezTo>
                    <a:lnTo>
                      <a:pt x="0" y="58"/>
                    </a:lnTo>
                    <a:cubicBezTo>
                      <a:pt x="0" y="42"/>
                      <a:pt x="6" y="28"/>
                      <a:pt x="18" y="17"/>
                    </a:cubicBezTo>
                    <a:lnTo>
                      <a:pt x="18" y="17"/>
                    </a:lnTo>
                    <a:cubicBezTo>
                      <a:pt x="28" y="6"/>
                      <a:pt x="42" y="0"/>
                      <a:pt x="59" y="0"/>
                    </a:cubicBezTo>
                    <a:lnTo>
                      <a:pt x="522" y="0"/>
                    </a:lnTo>
                    <a:lnTo>
                      <a:pt x="984" y="0"/>
                    </a:lnTo>
                    <a:lnTo>
                      <a:pt x="984" y="0"/>
                    </a:lnTo>
                    <a:cubicBezTo>
                      <a:pt x="1000" y="0"/>
                      <a:pt x="1015" y="6"/>
                      <a:pt x="1026" y="17"/>
                    </a:cubicBezTo>
                    <a:lnTo>
                      <a:pt x="1026" y="17"/>
                    </a:lnTo>
                    <a:cubicBezTo>
                      <a:pt x="1036" y="28"/>
                      <a:pt x="1043" y="42"/>
                      <a:pt x="1043" y="58"/>
                    </a:cubicBezTo>
                    <a:lnTo>
                      <a:pt x="1043" y="58"/>
                    </a:lnTo>
                    <a:cubicBezTo>
                      <a:pt x="1043" y="75"/>
                      <a:pt x="1036" y="89"/>
                      <a:pt x="1026" y="100"/>
                    </a:cubicBezTo>
                    <a:lnTo>
                      <a:pt x="1026" y="100"/>
                    </a:lnTo>
                    <a:cubicBezTo>
                      <a:pt x="1015" y="110"/>
                      <a:pt x="1000" y="117"/>
                      <a:pt x="984" y="11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177">
                <a:extLst>
                  <a:ext uri="{FF2B5EF4-FFF2-40B4-BE49-F238E27FC236}">
                    <a16:creationId xmlns:a16="http://schemas.microsoft.com/office/drawing/2014/main" id="{A6ADCC88-1B56-4B06-BB99-6686FC777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6054" y="6353707"/>
                <a:ext cx="930097" cy="105959"/>
              </a:xfrm>
              <a:custGeom>
                <a:avLst/>
                <a:gdLst>
                  <a:gd name="T0" fmla="*/ 59 w 1044"/>
                  <a:gd name="T1" fmla="*/ 117 h 118"/>
                  <a:gd name="T2" fmla="*/ 522 w 1044"/>
                  <a:gd name="T3" fmla="*/ 117 h 118"/>
                  <a:gd name="T4" fmla="*/ 985 w 1044"/>
                  <a:gd name="T5" fmla="*/ 117 h 118"/>
                  <a:gd name="T6" fmla="*/ 985 w 1044"/>
                  <a:gd name="T7" fmla="*/ 117 h 118"/>
                  <a:gd name="T8" fmla="*/ 1026 w 1044"/>
                  <a:gd name="T9" fmla="*/ 99 h 118"/>
                  <a:gd name="T10" fmla="*/ 1026 w 1044"/>
                  <a:gd name="T11" fmla="*/ 99 h 118"/>
                  <a:gd name="T12" fmla="*/ 1043 w 1044"/>
                  <a:gd name="T13" fmla="*/ 58 h 118"/>
                  <a:gd name="T14" fmla="*/ 1043 w 1044"/>
                  <a:gd name="T15" fmla="*/ 58 h 118"/>
                  <a:gd name="T16" fmla="*/ 1026 w 1044"/>
                  <a:gd name="T17" fmla="*/ 17 h 118"/>
                  <a:gd name="T18" fmla="*/ 1026 w 1044"/>
                  <a:gd name="T19" fmla="*/ 17 h 118"/>
                  <a:gd name="T20" fmla="*/ 985 w 1044"/>
                  <a:gd name="T21" fmla="*/ 0 h 118"/>
                  <a:gd name="T22" fmla="*/ 522 w 1044"/>
                  <a:gd name="T23" fmla="*/ 0 h 118"/>
                  <a:gd name="T24" fmla="*/ 59 w 1044"/>
                  <a:gd name="T25" fmla="*/ 0 h 118"/>
                  <a:gd name="T26" fmla="*/ 59 w 1044"/>
                  <a:gd name="T27" fmla="*/ 0 h 118"/>
                  <a:gd name="T28" fmla="*/ 18 w 1044"/>
                  <a:gd name="T29" fmla="*/ 17 h 118"/>
                  <a:gd name="T30" fmla="*/ 18 w 1044"/>
                  <a:gd name="T31" fmla="*/ 17 h 118"/>
                  <a:gd name="T32" fmla="*/ 0 w 1044"/>
                  <a:gd name="T33" fmla="*/ 58 h 118"/>
                  <a:gd name="T34" fmla="*/ 0 w 1044"/>
                  <a:gd name="T35" fmla="*/ 58 h 118"/>
                  <a:gd name="T36" fmla="*/ 18 w 1044"/>
                  <a:gd name="T37" fmla="*/ 99 h 118"/>
                  <a:gd name="T38" fmla="*/ 18 w 1044"/>
                  <a:gd name="T39" fmla="*/ 99 h 118"/>
                  <a:gd name="T40" fmla="*/ 59 w 1044"/>
                  <a:gd name="T41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4" h="118">
                    <a:moveTo>
                      <a:pt x="59" y="117"/>
                    </a:moveTo>
                    <a:lnTo>
                      <a:pt x="522" y="117"/>
                    </a:lnTo>
                    <a:lnTo>
                      <a:pt x="985" y="117"/>
                    </a:lnTo>
                    <a:lnTo>
                      <a:pt x="985" y="117"/>
                    </a:lnTo>
                    <a:cubicBezTo>
                      <a:pt x="1002" y="117"/>
                      <a:pt x="1016" y="111"/>
                      <a:pt x="1026" y="99"/>
                    </a:cubicBezTo>
                    <a:lnTo>
                      <a:pt x="1026" y="99"/>
                    </a:lnTo>
                    <a:cubicBezTo>
                      <a:pt x="1037" y="89"/>
                      <a:pt x="1043" y="75"/>
                      <a:pt x="1043" y="58"/>
                    </a:cubicBezTo>
                    <a:lnTo>
                      <a:pt x="1043" y="58"/>
                    </a:lnTo>
                    <a:cubicBezTo>
                      <a:pt x="1043" y="42"/>
                      <a:pt x="1037" y="27"/>
                      <a:pt x="1026" y="17"/>
                    </a:cubicBezTo>
                    <a:lnTo>
                      <a:pt x="1026" y="17"/>
                    </a:lnTo>
                    <a:cubicBezTo>
                      <a:pt x="1016" y="6"/>
                      <a:pt x="1002" y="0"/>
                      <a:pt x="985" y="0"/>
                    </a:cubicBezTo>
                    <a:lnTo>
                      <a:pt x="522" y="0"/>
                    </a:lnTo>
                    <a:lnTo>
                      <a:pt x="59" y="0"/>
                    </a:lnTo>
                    <a:lnTo>
                      <a:pt x="59" y="0"/>
                    </a:lnTo>
                    <a:cubicBezTo>
                      <a:pt x="43" y="0"/>
                      <a:pt x="29" y="6"/>
                      <a:pt x="18" y="17"/>
                    </a:cubicBezTo>
                    <a:lnTo>
                      <a:pt x="18" y="17"/>
                    </a:lnTo>
                    <a:cubicBezTo>
                      <a:pt x="7" y="27"/>
                      <a:pt x="0" y="42"/>
                      <a:pt x="0" y="58"/>
                    </a:cubicBezTo>
                    <a:lnTo>
                      <a:pt x="0" y="58"/>
                    </a:lnTo>
                    <a:cubicBezTo>
                      <a:pt x="0" y="75"/>
                      <a:pt x="7" y="89"/>
                      <a:pt x="18" y="99"/>
                    </a:cubicBezTo>
                    <a:lnTo>
                      <a:pt x="18" y="99"/>
                    </a:lnTo>
                    <a:cubicBezTo>
                      <a:pt x="29" y="111"/>
                      <a:pt x="43" y="117"/>
                      <a:pt x="59" y="11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178">
                <a:extLst>
                  <a:ext uri="{FF2B5EF4-FFF2-40B4-BE49-F238E27FC236}">
                    <a16:creationId xmlns:a16="http://schemas.microsoft.com/office/drawing/2014/main" id="{5A8A8B0A-1EBC-4E42-86FD-A92F94C9B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9336" y="5741491"/>
                <a:ext cx="274712" cy="333578"/>
              </a:xfrm>
              <a:custGeom>
                <a:avLst/>
                <a:gdLst>
                  <a:gd name="T0" fmla="*/ 255 w 308"/>
                  <a:gd name="T1" fmla="*/ 375 h 376"/>
                  <a:gd name="T2" fmla="*/ 154 w 308"/>
                  <a:gd name="T3" fmla="*/ 375 h 376"/>
                  <a:gd name="T4" fmla="*/ 52 w 308"/>
                  <a:gd name="T5" fmla="*/ 375 h 376"/>
                  <a:gd name="T6" fmla="*/ 52 w 308"/>
                  <a:gd name="T7" fmla="*/ 375 h 376"/>
                  <a:gd name="T8" fmla="*/ 15 w 308"/>
                  <a:gd name="T9" fmla="*/ 360 h 376"/>
                  <a:gd name="T10" fmla="*/ 15 w 308"/>
                  <a:gd name="T11" fmla="*/ 360 h 376"/>
                  <a:gd name="T12" fmla="*/ 0 w 308"/>
                  <a:gd name="T13" fmla="*/ 323 h 376"/>
                  <a:gd name="T14" fmla="*/ 0 w 308"/>
                  <a:gd name="T15" fmla="*/ 188 h 376"/>
                  <a:gd name="T16" fmla="*/ 0 w 308"/>
                  <a:gd name="T17" fmla="*/ 52 h 376"/>
                  <a:gd name="T18" fmla="*/ 0 w 308"/>
                  <a:gd name="T19" fmla="*/ 52 h 376"/>
                  <a:gd name="T20" fmla="*/ 15 w 308"/>
                  <a:gd name="T21" fmla="*/ 16 h 376"/>
                  <a:gd name="T22" fmla="*/ 15 w 308"/>
                  <a:gd name="T23" fmla="*/ 16 h 376"/>
                  <a:gd name="T24" fmla="*/ 52 w 308"/>
                  <a:gd name="T25" fmla="*/ 0 h 376"/>
                  <a:gd name="T26" fmla="*/ 154 w 308"/>
                  <a:gd name="T27" fmla="*/ 0 h 376"/>
                  <a:gd name="T28" fmla="*/ 255 w 308"/>
                  <a:gd name="T29" fmla="*/ 0 h 376"/>
                  <a:gd name="T30" fmla="*/ 255 w 308"/>
                  <a:gd name="T31" fmla="*/ 0 h 376"/>
                  <a:gd name="T32" fmla="*/ 292 w 308"/>
                  <a:gd name="T33" fmla="*/ 16 h 376"/>
                  <a:gd name="T34" fmla="*/ 292 w 308"/>
                  <a:gd name="T35" fmla="*/ 16 h 376"/>
                  <a:gd name="T36" fmla="*/ 307 w 308"/>
                  <a:gd name="T37" fmla="*/ 52 h 376"/>
                  <a:gd name="T38" fmla="*/ 307 w 308"/>
                  <a:gd name="T39" fmla="*/ 188 h 376"/>
                  <a:gd name="T40" fmla="*/ 307 w 308"/>
                  <a:gd name="T41" fmla="*/ 323 h 376"/>
                  <a:gd name="T42" fmla="*/ 307 w 308"/>
                  <a:gd name="T43" fmla="*/ 323 h 376"/>
                  <a:gd name="T44" fmla="*/ 292 w 308"/>
                  <a:gd name="T45" fmla="*/ 360 h 376"/>
                  <a:gd name="T46" fmla="*/ 292 w 308"/>
                  <a:gd name="T47" fmla="*/ 360 h 376"/>
                  <a:gd name="T48" fmla="*/ 255 w 308"/>
                  <a:gd name="T49" fmla="*/ 37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8" h="376">
                    <a:moveTo>
                      <a:pt x="255" y="375"/>
                    </a:moveTo>
                    <a:lnTo>
                      <a:pt x="154" y="375"/>
                    </a:lnTo>
                    <a:lnTo>
                      <a:pt x="52" y="375"/>
                    </a:lnTo>
                    <a:lnTo>
                      <a:pt x="52" y="375"/>
                    </a:lnTo>
                    <a:cubicBezTo>
                      <a:pt x="38" y="375"/>
                      <a:pt x="25" y="369"/>
                      <a:pt x="15" y="360"/>
                    </a:cubicBezTo>
                    <a:lnTo>
                      <a:pt x="15" y="360"/>
                    </a:lnTo>
                    <a:cubicBezTo>
                      <a:pt x="6" y="350"/>
                      <a:pt x="0" y="338"/>
                      <a:pt x="0" y="323"/>
                    </a:cubicBezTo>
                    <a:lnTo>
                      <a:pt x="0" y="188"/>
                    </a:lnTo>
                    <a:lnTo>
                      <a:pt x="0" y="52"/>
                    </a:lnTo>
                    <a:lnTo>
                      <a:pt x="0" y="52"/>
                    </a:lnTo>
                    <a:cubicBezTo>
                      <a:pt x="0" y="38"/>
                      <a:pt x="6" y="25"/>
                      <a:pt x="15" y="16"/>
                    </a:cubicBezTo>
                    <a:lnTo>
                      <a:pt x="15" y="16"/>
                    </a:lnTo>
                    <a:cubicBezTo>
                      <a:pt x="25" y="6"/>
                      <a:pt x="38" y="0"/>
                      <a:pt x="52" y="0"/>
                    </a:cubicBezTo>
                    <a:lnTo>
                      <a:pt x="154" y="0"/>
                    </a:lnTo>
                    <a:lnTo>
                      <a:pt x="255" y="0"/>
                    </a:lnTo>
                    <a:lnTo>
                      <a:pt x="255" y="0"/>
                    </a:lnTo>
                    <a:cubicBezTo>
                      <a:pt x="270" y="0"/>
                      <a:pt x="283" y="6"/>
                      <a:pt x="292" y="16"/>
                    </a:cubicBezTo>
                    <a:lnTo>
                      <a:pt x="292" y="16"/>
                    </a:lnTo>
                    <a:cubicBezTo>
                      <a:pt x="301" y="25"/>
                      <a:pt x="307" y="38"/>
                      <a:pt x="307" y="52"/>
                    </a:cubicBezTo>
                    <a:lnTo>
                      <a:pt x="307" y="188"/>
                    </a:lnTo>
                    <a:lnTo>
                      <a:pt x="307" y="323"/>
                    </a:lnTo>
                    <a:lnTo>
                      <a:pt x="307" y="323"/>
                    </a:lnTo>
                    <a:cubicBezTo>
                      <a:pt x="307" y="338"/>
                      <a:pt x="301" y="350"/>
                      <a:pt x="292" y="360"/>
                    </a:cubicBezTo>
                    <a:lnTo>
                      <a:pt x="292" y="360"/>
                    </a:lnTo>
                    <a:cubicBezTo>
                      <a:pt x="283" y="369"/>
                      <a:pt x="270" y="375"/>
                      <a:pt x="255" y="3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179">
                <a:extLst>
                  <a:ext uri="{FF2B5EF4-FFF2-40B4-BE49-F238E27FC236}">
                    <a16:creationId xmlns:a16="http://schemas.microsoft.com/office/drawing/2014/main" id="{BAF3A4C5-C50C-4E75-8CE0-702DACF56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1487" y="5733642"/>
                <a:ext cx="290410" cy="353202"/>
              </a:xfrm>
              <a:custGeom>
                <a:avLst/>
                <a:gdLst>
                  <a:gd name="T0" fmla="*/ 61 w 327"/>
                  <a:gd name="T1" fmla="*/ 18 h 395"/>
                  <a:gd name="T2" fmla="*/ 61 w 327"/>
                  <a:gd name="T3" fmla="*/ 18 h 395"/>
                  <a:gd name="T4" fmla="*/ 31 w 327"/>
                  <a:gd name="T5" fmla="*/ 31 h 395"/>
                  <a:gd name="T6" fmla="*/ 31 w 327"/>
                  <a:gd name="T7" fmla="*/ 31 h 395"/>
                  <a:gd name="T8" fmla="*/ 19 w 327"/>
                  <a:gd name="T9" fmla="*/ 61 h 395"/>
                  <a:gd name="T10" fmla="*/ 19 w 327"/>
                  <a:gd name="T11" fmla="*/ 332 h 395"/>
                  <a:gd name="T12" fmla="*/ 19 w 327"/>
                  <a:gd name="T13" fmla="*/ 332 h 395"/>
                  <a:gd name="T14" fmla="*/ 31 w 327"/>
                  <a:gd name="T15" fmla="*/ 362 h 395"/>
                  <a:gd name="T16" fmla="*/ 31 w 327"/>
                  <a:gd name="T17" fmla="*/ 362 h 395"/>
                  <a:gd name="T18" fmla="*/ 61 w 327"/>
                  <a:gd name="T19" fmla="*/ 375 h 395"/>
                  <a:gd name="T20" fmla="*/ 264 w 327"/>
                  <a:gd name="T21" fmla="*/ 375 h 395"/>
                  <a:gd name="T22" fmla="*/ 264 w 327"/>
                  <a:gd name="T23" fmla="*/ 375 h 395"/>
                  <a:gd name="T24" fmla="*/ 294 w 327"/>
                  <a:gd name="T25" fmla="*/ 362 h 395"/>
                  <a:gd name="T26" fmla="*/ 294 w 327"/>
                  <a:gd name="T27" fmla="*/ 362 h 395"/>
                  <a:gd name="T28" fmla="*/ 307 w 327"/>
                  <a:gd name="T29" fmla="*/ 332 h 395"/>
                  <a:gd name="T30" fmla="*/ 307 w 327"/>
                  <a:gd name="T31" fmla="*/ 61 h 395"/>
                  <a:gd name="T32" fmla="*/ 307 w 327"/>
                  <a:gd name="T33" fmla="*/ 61 h 395"/>
                  <a:gd name="T34" fmla="*/ 294 w 327"/>
                  <a:gd name="T35" fmla="*/ 31 h 395"/>
                  <a:gd name="T36" fmla="*/ 294 w 327"/>
                  <a:gd name="T37" fmla="*/ 31 h 395"/>
                  <a:gd name="T38" fmla="*/ 264 w 327"/>
                  <a:gd name="T39" fmla="*/ 18 h 395"/>
                  <a:gd name="T40" fmla="*/ 61 w 327"/>
                  <a:gd name="T41" fmla="*/ 18 h 395"/>
                  <a:gd name="T42" fmla="*/ 264 w 327"/>
                  <a:gd name="T43" fmla="*/ 394 h 395"/>
                  <a:gd name="T44" fmla="*/ 61 w 327"/>
                  <a:gd name="T45" fmla="*/ 394 h 395"/>
                  <a:gd name="T46" fmla="*/ 61 w 327"/>
                  <a:gd name="T47" fmla="*/ 394 h 395"/>
                  <a:gd name="T48" fmla="*/ 17 w 327"/>
                  <a:gd name="T49" fmla="*/ 376 h 395"/>
                  <a:gd name="T50" fmla="*/ 17 w 327"/>
                  <a:gd name="T51" fmla="*/ 376 h 395"/>
                  <a:gd name="T52" fmla="*/ 0 w 327"/>
                  <a:gd name="T53" fmla="*/ 332 h 395"/>
                  <a:gd name="T54" fmla="*/ 0 w 327"/>
                  <a:gd name="T55" fmla="*/ 61 h 395"/>
                  <a:gd name="T56" fmla="*/ 0 w 327"/>
                  <a:gd name="T57" fmla="*/ 61 h 395"/>
                  <a:gd name="T58" fmla="*/ 17 w 327"/>
                  <a:gd name="T59" fmla="*/ 18 h 395"/>
                  <a:gd name="T60" fmla="*/ 17 w 327"/>
                  <a:gd name="T61" fmla="*/ 18 h 395"/>
                  <a:gd name="T62" fmla="*/ 61 w 327"/>
                  <a:gd name="T63" fmla="*/ 0 h 395"/>
                  <a:gd name="T64" fmla="*/ 264 w 327"/>
                  <a:gd name="T65" fmla="*/ 0 h 395"/>
                  <a:gd name="T66" fmla="*/ 264 w 327"/>
                  <a:gd name="T67" fmla="*/ 0 h 395"/>
                  <a:gd name="T68" fmla="*/ 308 w 327"/>
                  <a:gd name="T69" fmla="*/ 18 h 395"/>
                  <a:gd name="T70" fmla="*/ 308 w 327"/>
                  <a:gd name="T71" fmla="*/ 18 h 395"/>
                  <a:gd name="T72" fmla="*/ 326 w 327"/>
                  <a:gd name="T73" fmla="*/ 61 h 395"/>
                  <a:gd name="T74" fmla="*/ 326 w 327"/>
                  <a:gd name="T75" fmla="*/ 332 h 395"/>
                  <a:gd name="T76" fmla="*/ 326 w 327"/>
                  <a:gd name="T77" fmla="*/ 332 h 395"/>
                  <a:gd name="T78" fmla="*/ 308 w 327"/>
                  <a:gd name="T79" fmla="*/ 376 h 395"/>
                  <a:gd name="T80" fmla="*/ 308 w 327"/>
                  <a:gd name="T81" fmla="*/ 376 h 395"/>
                  <a:gd name="T82" fmla="*/ 264 w 327"/>
                  <a:gd name="T83" fmla="*/ 39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7" h="395">
                    <a:moveTo>
                      <a:pt x="61" y="18"/>
                    </a:moveTo>
                    <a:lnTo>
                      <a:pt x="61" y="18"/>
                    </a:lnTo>
                    <a:cubicBezTo>
                      <a:pt x="50" y="18"/>
                      <a:pt x="40" y="24"/>
                      <a:pt x="31" y="31"/>
                    </a:cubicBezTo>
                    <a:lnTo>
                      <a:pt x="31" y="31"/>
                    </a:lnTo>
                    <a:cubicBezTo>
                      <a:pt x="23" y="39"/>
                      <a:pt x="19" y="50"/>
                      <a:pt x="19" y="61"/>
                    </a:cubicBezTo>
                    <a:lnTo>
                      <a:pt x="19" y="332"/>
                    </a:lnTo>
                    <a:lnTo>
                      <a:pt x="19" y="332"/>
                    </a:lnTo>
                    <a:cubicBezTo>
                      <a:pt x="19" y="343"/>
                      <a:pt x="23" y="354"/>
                      <a:pt x="31" y="362"/>
                    </a:cubicBezTo>
                    <a:lnTo>
                      <a:pt x="31" y="362"/>
                    </a:lnTo>
                    <a:cubicBezTo>
                      <a:pt x="40" y="370"/>
                      <a:pt x="50" y="375"/>
                      <a:pt x="61" y="375"/>
                    </a:cubicBezTo>
                    <a:lnTo>
                      <a:pt x="264" y="375"/>
                    </a:lnTo>
                    <a:lnTo>
                      <a:pt x="264" y="375"/>
                    </a:lnTo>
                    <a:cubicBezTo>
                      <a:pt x="275" y="375"/>
                      <a:pt x="286" y="370"/>
                      <a:pt x="294" y="362"/>
                    </a:cubicBezTo>
                    <a:lnTo>
                      <a:pt x="294" y="362"/>
                    </a:lnTo>
                    <a:cubicBezTo>
                      <a:pt x="302" y="354"/>
                      <a:pt x="307" y="343"/>
                      <a:pt x="307" y="332"/>
                    </a:cubicBezTo>
                    <a:lnTo>
                      <a:pt x="307" y="61"/>
                    </a:lnTo>
                    <a:lnTo>
                      <a:pt x="307" y="61"/>
                    </a:lnTo>
                    <a:cubicBezTo>
                      <a:pt x="307" y="50"/>
                      <a:pt x="302" y="39"/>
                      <a:pt x="294" y="31"/>
                    </a:cubicBezTo>
                    <a:lnTo>
                      <a:pt x="294" y="31"/>
                    </a:lnTo>
                    <a:cubicBezTo>
                      <a:pt x="286" y="24"/>
                      <a:pt x="275" y="18"/>
                      <a:pt x="264" y="18"/>
                    </a:cubicBezTo>
                    <a:lnTo>
                      <a:pt x="61" y="18"/>
                    </a:lnTo>
                    <a:close/>
                    <a:moveTo>
                      <a:pt x="264" y="394"/>
                    </a:moveTo>
                    <a:lnTo>
                      <a:pt x="61" y="394"/>
                    </a:lnTo>
                    <a:lnTo>
                      <a:pt x="61" y="394"/>
                    </a:lnTo>
                    <a:cubicBezTo>
                      <a:pt x="45" y="394"/>
                      <a:pt x="30" y="388"/>
                      <a:pt x="17" y="376"/>
                    </a:cubicBezTo>
                    <a:lnTo>
                      <a:pt x="17" y="376"/>
                    </a:lnTo>
                    <a:cubicBezTo>
                      <a:pt x="6" y="365"/>
                      <a:pt x="0" y="348"/>
                      <a:pt x="0" y="332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45"/>
                      <a:pt x="6" y="29"/>
                      <a:pt x="17" y="18"/>
                    </a:cubicBezTo>
                    <a:lnTo>
                      <a:pt x="17" y="18"/>
                    </a:lnTo>
                    <a:cubicBezTo>
                      <a:pt x="30" y="6"/>
                      <a:pt x="45" y="0"/>
                      <a:pt x="61" y="0"/>
                    </a:cubicBezTo>
                    <a:lnTo>
                      <a:pt x="264" y="0"/>
                    </a:lnTo>
                    <a:lnTo>
                      <a:pt x="264" y="0"/>
                    </a:lnTo>
                    <a:cubicBezTo>
                      <a:pt x="280" y="0"/>
                      <a:pt x="296" y="6"/>
                      <a:pt x="308" y="18"/>
                    </a:cubicBezTo>
                    <a:lnTo>
                      <a:pt x="308" y="18"/>
                    </a:lnTo>
                    <a:cubicBezTo>
                      <a:pt x="320" y="29"/>
                      <a:pt x="326" y="45"/>
                      <a:pt x="326" y="61"/>
                    </a:cubicBezTo>
                    <a:lnTo>
                      <a:pt x="326" y="332"/>
                    </a:lnTo>
                    <a:lnTo>
                      <a:pt x="326" y="332"/>
                    </a:lnTo>
                    <a:cubicBezTo>
                      <a:pt x="326" y="348"/>
                      <a:pt x="320" y="365"/>
                      <a:pt x="308" y="376"/>
                    </a:cubicBezTo>
                    <a:lnTo>
                      <a:pt x="308" y="376"/>
                    </a:lnTo>
                    <a:cubicBezTo>
                      <a:pt x="296" y="388"/>
                      <a:pt x="280" y="394"/>
                      <a:pt x="264" y="3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7B35A4D4-63EE-4E59-978E-84BD205ED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2504" y="5819980"/>
                <a:ext cx="175714" cy="171696"/>
              </a:xfrm>
              <a:custGeom>
                <a:avLst/>
                <a:gdLst>
                  <a:gd name="connsiteX0" fmla="*/ 8874 w 175714"/>
                  <a:gd name="connsiteY0" fmla="*/ 153053 h 171696"/>
                  <a:gd name="connsiteX1" fmla="*/ 167728 w 175714"/>
                  <a:gd name="connsiteY1" fmla="*/ 153053 h 171696"/>
                  <a:gd name="connsiteX2" fmla="*/ 175714 w 175714"/>
                  <a:gd name="connsiteY2" fmla="*/ 162865 h 171696"/>
                  <a:gd name="connsiteX3" fmla="*/ 167728 w 175714"/>
                  <a:gd name="connsiteY3" fmla="*/ 171696 h 171696"/>
                  <a:gd name="connsiteX4" fmla="*/ 8874 w 175714"/>
                  <a:gd name="connsiteY4" fmla="*/ 171696 h 171696"/>
                  <a:gd name="connsiteX5" fmla="*/ 0 w 175714"/>
                  <a:gd name="connsiteY5" fmla="*/ 162865 h 171696"/>
                  <a:gd name="connsiteX6" fmla="*/ 8874 w 175714"/>
                  <a:gd name="connsiteY6" fmla="*/ 153053 h 171696"/>
                  <a:gd name="connsiteX7" fmla="*/ 8874 w 175714"/>
                  <a:gd name="connsiteY7" fmla="*/ 78489 h 171696"/>
                  <a:gd name="connsiteX8" fmla="*/ 167728 w 175714"/>
                  <a:gd name="connsiteY8" fmla="*/ 78489 h 171696"/>
                  <a:gd name="connsiteX9" fmla="*/ 175714 w 175714"/>
                  <a:gd name="connsiteY9" fmla="*/ 86898 h 171696"/>
                  <a:gd name="connsiteX10" fmla="*/ 167728 w 175714"/>
                  <a:gd name="connsiteY10" fmla="*/ 97175 h 171696"/>
                  <a:gd name="connsiteX11" fmla="*/ 8874 w 175714"/>
                  <a:gd name="connsiteY11" fmla="*/ 97175 h 171696"/>
                  <a:gd name="connsiteX12" fmla="*/ 0 w 175714"/>
                  <a:gd name="connsiteY12" fmla="*/ 86898 h 171696"/>
                  <a:gd name="connsiteX13" fmla="*/ 8874 w 175714"/>
                  <a:gd name="connsiteY13" fmla="*/ 78489 h 171696"/>
                  <a:gd name="connsiteX14" fmla="*/ 8874 w 175714"/>
                  <a:gd name="connsiteY14" fmla="*/ 0 h 171696"/>
                  <a:gd name="connsiteX15" fmla="*/ 167728 w 175714"/>
                  <a:gd name="connsiteY15" fmla="*/ 0 h 171696"/>
                  <a:gd name="connsiteX16" fmla="*/ 175714 w 175714"/>
                  <a:gd name="connsiteY16" fmla="*/ 8829 h 171696"/>
                  <a:gd name="connsiteX17" fmla="*/ 167728 w 175714"/>
                  <a:gd name="connsiteY17" fmla="*/ 18640 h 171696"/>
                  <a:gd name="connsiteX18" fmla="*/ 8874 w 175714"/>
                  <a:gd name="connsiteY18" fmla="*/ 18640 h 171696"/>
                  <a:gd name="connsiteX19" fmla="*/ 0 w 175714"/>
                  <a:gd name="connsiteY19" fmla="*/ 8829 h 171696"/>
                  <a:gd name="connsiteX20" fmla="*/ 8874 w 175714"/>
                  <a:gd name="connsiteY20" fmla="*/ 0 h 17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5714" h="171696">
                    <a:moveTo>
                      <a:pt x="8874" y="153053"/>
                    </a:moveTo>
                    <a:lnTo>
                      <a:pt x="167728" y="153053"/>
                    </a:lnTo>
                    <a:cubicBezTo>
                      <a:pt x="172164" y="153053"/>
                      <a:pt x="175714" y="156978"/>
                      <a:pt x="175714" y="162865"/>
                    </a:cubicBezTo>
                    <a:cubicBezTo>
                      <a:pt x="175714" y="167771"/>
                      <a:pt x="172164" y="171696"/>
                      <a:pt x="167728" y="171696"/>
                    </a:cubicBezTo>
                    <a:lnTo>
                      <a:pt x="8874" y="171696"/>
                    </a:lnTo>
                    <a:cubicBezTo>
                      <a:pt x="4438" y="171696"/>
                      <a:pt x="0" y="167771"/>
                      <a:pt x="0" y="162865"/>
                    </a:cubicBezTo>
                    <a:cubicBezTo>
                      <a:pt x="0" y="156978"/>
                      <a:pt x="4438" y="153053"/>
                      <a:pt x="8874" y="153053"/>
                    </a:cubicBezTo>
                    <a:close/>
                    <a:moveTo>
                      <a:pt x="8874" y="78489"/>
                    </a:moveTo>
                    <a:lnTo>
                      <a:pt x="167728" y="78489"/>
                    </a:lnTo>
                    <a:cubicBezTo>
                      <a:pt x="172164" y="78489"/>
                      <a:pt x="175714" y="82226"/>
                      <a:pt x="175714" y="86898"/>
                    </a:cubicBezTo>
                    <a:cubicBezTo>
                      <a:pt x="175714" y="92504"/>
                      <a:pt x="172164" y="97175"/>
                      <a:pt x="167728" y="97175"/>
                    </a:cubicBezTo>
                    <a:lnTo>
                      <a:pt x="8874" y="97175"/>
                    </a:lnTo>
                    <a:cubicBezTo>
                      <a:pt x="4438" y="97175"/>
                      <a:pt x="0" y="92504"/>
                      <a:pt x="0" y="86898"/>
                    </a:cubicBezTo>
                    <a:cubicBezTo>
                      <a:pt x="0" y="82226"/>
                      <a:pt x="4438" y="78489"/>
                      <a:pt x="8874" y="78489"/>
                    </a:cubicBezTo>
                    <a:close/>
                    <a:moveTo>
                      <a:pt x="8874" y="0"/>
                    </a:moveTo>
                    <a:lnTo>
                      <a:pt x="167728" y="0"/>
                    </a:lnTo>
                    <a:cubicBezTo>
                      <a:pt x="172164" y="0"/>
                      <a:pt x="175714" y="3924"/>
                      <a:pt x="175714" y="8829"/>
                    </a:cubicBezTo>
                    <a:cubicBezTo>
                      <a:pt x="175714" y="14716"/>
                      <a:pt x="172164" y="18640"/>
                      <a:pt x="167728" y="18640"/>
                    </a:cubicBezTo>
                    <a:lnTo>
                      <a:pt x="8874" y="18640"/>
                    </a:lnTo>
                    <a:cubicBezTo>
                      <a:pt x="4438" y="18640"/>
                      <a:pt x="0" y="14716"/>
                      <a:pt x="0" y="8829"/>
                    </a:cubicBezTo>
                    <a:cubicBezTo>
                      <a:pt x="0" y="3924"/>
                      <a:pt x="4438" y="0"/>
                      <a:pt x="8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183">
                <a:extLst>
                  <a:ext uri="{FF2B5EF4-FFF2-40B4-BE49-F238E27FC236}">
                    <a16:creationId xmlns:a16="http://schemas.microsoft.com/office/drawing/2014/main" id="{26C8FF8B-BF63-4015-9D89-80158B7E0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7677" y="5651227"/>
                <a:ext cx="274712" cy="333581"/>
              </a:xfrm>
              <a:custGeom>
                <a:avLst/>
                <a:gdLst>
                  <a:gd name="T0" fmla="*/ 254 w 307"/>
                  <a:gd name="T1" fmla="*/ 375 h 376"/>
                  <a:gd name="T2" fmla="*/ 153 w 307"/>
                  <a:gd name="T3" fmla="*/ 375 h 376"/>
                  <a:gd name="T4" fmla="*/ 51 w 307"/>
                  <a:gd name="T5" fmla="*/ 375 h 376"/>
                  <a:gd name="T6" fmla="*/ 51 w 307"/>
                  <a:gd name="T7" fmla="*/ 375 h 376"/>
                  <a:gd name="T8" fmla="*/ 15 w 307"/>
                  <a:gd name="T9" fmla="*/ 360 h 376"/>
                  <a:gd name="T10" fmla="*/ 15 w 307"/>
                  <a:gd name="T11" fmla="*/ 360 h 376"/>
                  <a:gd name="T12" fmla="*/ 0 w 307"/>
                  <a:gd name="T13" fmla="*/ 323 h 376"/>
                  <a:gd name="T14" fmla="*/ 0 w 307"/>
                  <a:gd name="T15" fmla="*/ 188 h 376"/>
                  <a:gd name="T16" fmla="*/ 0 w 307"/>
                  <a:gd name="T17" fmla="*/ 52 h 376"/>
                  <a:gd name="T18" fmla="*/ 0 w 307"/>
                  <a:gd name="T19" fmla="*/ 52 h 376"/>
                  <a:gd name="T20" fmla="*/ 15 w 307"/>
                  <a:gd name="T21" fmla="*/ 16 h 376"/>
                  <a:gd name="T22" fmla="*/ 15 w 307"/>
                  <a:gd name="T23" fmla="*/ 16 h 376"/>
                  <a:gd name="T24" fmla="*/ 51 w 307"/>
                  <a:gd name="T25" fmla="*/ 0 h 376"/>
                  <a:gd name="T26" fmla="*/ 153 w 307"/>
                  <a:gd name="T27" fmla="*/ 0 h 376"/>
                  <a:gd name="T28" fmla="*/ 254 w 307"/>
                  <a:gd name="T29" fmla="*/ 0 h 376"/>
                  <a:gd name="T30" fmla="*/ 254 w 307"/>
                  <a:gd name="T31" fmla="*/ 0 h 376"/>
                  <a:gd name="T32" fmla="*/ 291 w 307"/>
                  <a:gd name="T33" fmla="*/ 16 h 376"/>
                  <a:gd name="T34" fmla="*/ 291 w 307"/>
                  <a:gd name="T35" fmla="*/ 16 h 376"/>
                  <a:gd name="T36" fmla="*/ 306 w 307"/>
                  <a:gd name="T37" fmla="*/ 52 h 376"/>
                  <a:gd name="T38" fmla="*/ 306 w 307"/>
                  <a:gd name="T39" fmla="*/ 188 h 376"/>
                  <a:gd name="T40" fmla="*/ 306 w 307"/>
                  <a:gd name="T41" fmla="*/ 323 h 376"/>
                  <a:gd name="T42" fmla="*/ 306 w 307"/>
                  <a:gd name="T43" fmla="*/ 323 h 376"/>
                  <a:gd name="T44" fmla="*/ 291 w 307"/>
                  <a:gd name="T45" fmla="*/ 360 h 376"/>
                  <a:gd name="T46" fmla="*/ 291 w 307"/>
                  <a:gd name="T47" fmla="*/ 360 h 376"/>
                  <a:gd name="T48" fmla="*/ 254 w 307"/>
                  <a:gd name="T49" fmla="*/ 37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7" h="376">
                    <a:moveTo>
                      <a:pt x="254" y="375"/>
                    </a:moveTo>
                    <a:lnTo>
                      <a:pt x="153" y="375"/>
                    </a:lnTo>
                    <a:lnTo>
                      <a:pt x="51" y="375"/>
                    </a:lnTo>
                    <a:lnTo>
                      <a:pt x="51" y="375"/>
                    </a:lnTo>
                    <a:cubicBezTo>
                      <a:pt x="38" y="375"/>
                      <a:pt x="24" y="370"/>
                      <a:pt x="15" y="360"/>
                    </a:cubicBezTo>
                    <a:lnTo>
                      <a:pt x="15" y="360"/>
                    </a:lnTo>
                    <a:cubicBezTo>
                      <a:pt x="5" y="351"/>
                      <a:pt x="0" y="338"/>
                      <a:pt x="0" y="323"/>
                    </a:cubicBezTo>
                    <a:lnTo>
                      <a:pt x="0" y="188"/>
                    </a:lnTo>
                    <a:lnTo>
                      <a:pt x="0" y="52"/>
                    </a:lnTo>
                    <a:lnTo>
                      <a:pt x="0" y="52"/>
                    </a:lnTo>
                    <a:cubicBezTo>
                      <a:pt x="0" y="38"/>
                      <a:pt x="5" y="25"/>
                      <a:pt x="15" y="16"/>
                    </a:cubicBezTo>
                    <a:lnTo>
                      <a:pt x="15" y="16"/>
                    </a:lnTo>
                    <a:cubicBezTo>
                      <a:pt x="24" y="6"/>
                      <a:pt x="38" y="0"/>
                      <a:pt x="51" y="0"/>
                    </a:cubicBezTo>
                    <a:lnTo>
                      <a:pt x="153" y="0"/>
                    </a:lnTo>
                    <a:lnTo>
                      <a:pt x="254" y="0"/>
                    </a:lnTo>
                    <a:lnTo>
                      <a:pt x="254" y="0"/>
                    </a:lnTo>
                    <a:cubicBezTo>
                      <a:pt x="269" y="0"/>
                      <a:pt x="282" y="6"/>
                      <a:pt x="291" y="16"/>
                    </a:cubicBezTo>
                    <a:lnTo>
                      <a:pt x="291" y="16"/>
                    </a:lnTo>
                    <a:cubicBezTo>
                      <a:pt x="300" y="25"/>
                      <a:pt x="306" y="38"/>
                      <a:pt x="306" y="52"/>
                    </a:cubicBezTo>
                    <a:lnTo>
                      <a:pt x="306" y="188"/>
                    </a:lnTo>
                    <a:lnTo>
                      <a:pt x="306" y="323"/>
                    </a:lnTo>
                    <a:lnTo>
                      <a:pt x="306" y="323"/>
                    </a:lnTo>
                    <a:cubicBezTo>
                      <a:pt x="306" y="338"/>
                      <a:pt x="300" y="351"/>
                      <a:pt x="291" y="360"/>
                    </a:cubicBezTo>
                    <a:lnTo>
                      <a:pt x="291" y="360"/>
                    </a:lnTo>
                    <a:cubicBezTo>
                      <a:pt x="282" y="370"/>
                      <a:pt x="269" y="375"/>
                      <a:pt x="254" y="3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184">
                <a:extLst>
                  <a:ext uri="{FF2B5EF4-FFF2-40B4-BE49-F238E27FC236}">
                    <a16:creationId xmlns:a16="http://schemas.microsoft.com/office/drawing/2014/main" id="{72CB998D-C245-4E94-8FFD-5F24C1A16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9828" y="5643378"/>
                <a:ext cx="294336" cy="353202"/>
              </a:xfrm>
              <a:custGeom>
                <a:avLst/>
                <a:gdLst>
                  <a:gd name="T0" fmla="*/ 62 w 329"/>
                  <a:gd name="T1" fmla="*/ 19 h 395"/>
                  <a:gd name="T2" fmla="*/ 62 w 329"/>
                  <a:gd name="T3" fmla="*/ 19 h 395"/>
                  <a:gd name="T4" fmla="*/ 32 w 329"/>
                  <a:gd name="T5" fmla="*/ 31 h 395"/>
                  <a:gd name="T6" fmla="*/ 32 w 329"/>
                  <a:gd name="T7" fmla="*/ 31 h 395"/>
                  <a:gd name="T8" fmla="*/ 20 w 329"/>
                  <a:gd name="T9" fmla="*/ 61 h 395"/>
                  <a:gd name="T10" fmla="*/ 20 w 329"/>
                  <a:gd name="T11" fmla="*/ 332 h 395"/>
                  <a:gd name="T12" fmla="*/ 20 w 329"/>
                  <a:gd name="T13" fmla="*/ 332 h 395"/>
                  <a:gd name="T14" fmla="*/ 32 w 329"/>
                  <a:gd name="T15" fmla="*/ 362 h 395"/>
                  <a:gd name="T16" fmla="*/ 32 w 329"/>
                  <a:gd name="T17" fmla="*/ 362 h 395"/>
                  <a:gd name="T18" fmla="*/ 62 w 329"/>
                  <a:gd name="T19" fmla="*/ 374 h 395"/>
                  <a:gd name="T20" fmla="*/ 265 w 329"/>
                  <a:gd name="T21" fmla="*/ 374 h 395"/>
                  <a:gd name="T22" fmla="*/ 265 w 329"/>
                  <a:gd name="T23" fmla="*/ 374 h 395"/>
                  <a:gd name="T24" fmla="*/ 295 w 329"/>
                  <a:gd name="T25" fmla="*/ 362 h 395"/>
                  <a:gd name="T26" fmla="*/ 295 w 329"/>
                  <a:gd name="T27" fmla="*/ 362 h 395"/>
                  <a:gd name="T28" fmla="*/ 308 w 329"/>
                  <a:gd name="T29" fmla="*/ 332 h 395"/>
                  <a:gd name="T30" fmla="*/ 308 w 329"/>
                  <a:gd name="T31" fmla="*/ 61 h 395"/>
                  <a:gd name="T32" fmla="*/ 308 w 329"/>
                  <a:gd name="T33" fmla="*/ 61 h 395"/>
                  <a:gd name="T34" fmla="*/ 295 w 329"/>
                  <a:gd name="T35" fmla="*/ 31 h 395"/>
                  <a:gd name="T36" fmla="*/ 295 w 329"/>
                  <a:gd name="T37" fmla="*/ 31 h 395"/>
                  <a:gd name="T38" fmla="*/ 265 w 329"/>
                  <a:gd name="T39" fmla="*/ 19 h 395"/>
                  <a:gd name="T40" fmla="*/ 62 w 329"/>
                  <a:gd name="T41" fmla="*/ 19 h 395"/>
                  <a:gd name="T42" fmla="*/ 265 w 329"/>
                  <a:gd name="T43" fmla="*/ 394 h 395"/>
                  <a:gd name="T44" fmla="*/ 62 w 329"/>
                  <a:gd name="T45" fmla="*/ 394 h 395"/>
                  <a:gd name="T46" fmla="*/ 62 w 329"/>
                  <a:gd name="T47" fmla="*/ 394 h 395"/>
                  <a:gd name="T48" fmla="*/ 19 w 329"/>
                  <a:gd name="T49" fmla="*/ 376 h 395"/>
                  <a:gd name="T50" fmla="*/ 19 w 329"/>
                  <a:gd name="T51" fmla="*/ 376 h 395"/>
                  <a:gd name="T52" fmla="*/ 0 w 329"/>
                  <a:gd name="T53" fmla="*/ 332 h 395"/>
                  <a:gd name="T54" fmla="*/ 0 w 329"/>
                  <a:gd name="T55" fmla="*/ 61 h 395"/>
                  <a:gd name="T56" fmla="*/ 0 w 329"/>
                  <a:gd name="T57" fmla="*/ 61 h 395"/>
                  <a:gd name="T58" fmla="*/ 19 w 329"/>
                  <a:gd name="T59" fmla="*/ 18 h 395"/>
                  <a:gd name="T60" fmla="*/ 19 w 329"/>
                  <a:gd name="T61" fmla="*/ 18 h 395"/>
                  <a:gd name="T62" fmla="*/ 62 w 329"/>
                  <a:gd name="T63" fmla="*/ 0 h 395"/>
                  <a:gd name="T64" fmla="*/ 265 w 329"/>
                  <a:gd name="T65" fmla="*/ 0 h 395"/>
                  <a:gd name="T66" fmla="*/ 265 w 329"/>
                  <a:gd name="T67" fmla="*/ 0 h 395"/>
                  <a:gd name="T68" fmla="*/ 309 w 329"/>
                  <a:gd name="T69" fmla="*/ 18 h 395"/>
                  <a:gd name="T70" fmla="*/ 309 w 329"/>
                  <a:gd name="T71" fmla="*/ 18 h 395"/>
                  <a:gd name="T72" fmla="*/ 328 w 329"/>
                  <a:gd name="T73" fmla="*/ 61 h 395"/>
                  <a:gd name="T74" fmla="*/ 328 w 329"/>
                  <a:gd name="T75" fmla="*/ 332 h 395"/>
                  <a:gd name="T76" fmla="*/ 328 w 329"/>
                  <a:gd name="T77" fmla="*/ 332 h 395"/>
                  <a:gd name="T78" fmla="*/ 309 w 329"/>
                  <a:gd name="T79" fmla="*/ 376 h 395"/>
                  <a:gd name="T80" fmla="*/ 309 w 329"/>
                  <a:gd name="T81" fmla="*/ 376 h 395"/>
                  <a:gd name="T82" fmla="*/ 265 w 329"/>
                  <a:gd name="T83" fmla="*/ 39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9" h="395">
                    <a:moveTo>
                      <a:pt x="62" y="19"/>
                    </a:moveTo>
                    <a:lnTo>
                      <a:pt x="62" y="19"/>
                    </a:lnTo>
                    <a:cubicBezTo>
                      <a:pt x="51" y="19"/>
                      <a:pt x="41" y="23"/>
                      <a:pt x="32" y="31"/>
                    </a:cubicBezTo>
                    <a:lnTo>
                      <a:pt x="32" y="31"/>
                    </a:lnTo>
                    <a:cubicBezTo>
                      <a:pt x="24" y="39"/>
                      <a:pt x="20" y="51"/>
                      <a:pt x="20" y="61"/>
                    </a:cubicBezTo>
                    <a:lnTo>
                      <a:pt x="20" y="332"/>
                    </a:lnTo>
                    <a:lnTo>
                      <a:pt x="20" y="332"/>
                    </a:lnTo>
                    <a:cubicBezTo>
                      <a:pt x="20" y="343"/>
                      <a:pt x="24" y="354"/>
                      <a:pt x="32" y="362"/>
                    </a:cubicBezTo>
                    <a:lnTo>
                      <a:pt x="32" y="362"/>
                    </a:lnTo>
                    <a:cubicBezTo>
                      <a:pt x="41" y="370"/>
                      <a:pt x="51" y="374"/>
                      <a:pt x="62" y="374"/>
                    </a:cubicBezTo>
                    <a:lnTo>
                      <a:pt x="265" y="374"/>
                    </a:lnTo>
                    <a:lnTo>
                      <a:pt x="265" y="374"/>
                    </a:lnTo>
                    <a:cubicBezTo>
                      <a:pt x="277" y="374"/>
                      <a:pt x="287" y="370"/>
                      <a:pt x="295" y="362"/>
                    </a:cubicBezTo>
                    <a:lnTo>
                      <a:pt x="295" y="362"/>
                    </a:lnTo>
                    <a:cubicBezTo>
                      <a:pt x="303" y="354"/>
                      <a:pt x="308" y="343"/>
                      <a:pt x="308" y="332"/>
                    </a:cubicBezTo>
                    <a:lnTo>
                      <a:pt x="308" y="61"/>
                    </a:lnTo>
                    <a:lnTo>
                      <a:pt x="308" y="61"/>
                    </a:lnTo>
                    <a:cubicBezTo>
                      <a:pt x="308" y="51"/>
                      <a:pt x="303" y="39"/>
                      <a:pt x="295" y="31"/>
                    </a:cubicBezTo>
                    <a:lnTo>
                      <a:pt x="295" y="31"/>
                    </a:lnTo>
                    <a:cubicBezTo>
                      <a:pt x="287" y="23"/>
                      <a:pt x="277" y="19"/>
                      <a:pt x="265" y="19"/>
                    </a:cubicBezTo>
                    <a:lnTo>
                      <a:pt x="62" y="19"/>
                    </a:lnTo>
                    <a:close/>
                    <a:moveTo>
                      <a:pt x="265" y="394"/>
                    </a:moveTo>
                    <a:lnTo>
                      <a:pt x="62" y="394"/>
                    </a:lnTo>
                    <a:lnTo>
                      <a:pt x="62" y="394"/>
                    </a:lnTo>
                    <a:cubicBezTo>
                      <a:pt x="46" y="394"/>
                      <a:pt x="30" y="388"/>
                      <a:pt x="19" y="376"/>
                    </a:cubicBezTo>
                    <a:lnTo>
                      <a:pt x="19" y="376"/>
                    </a:lnTo>
                    <a:cubicBezTo>
                      <a:pt x="7" y="364"/>
                      <a:pt x="0" y="349"/>
                      <a:pt x="0" y="332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44"/>
                      <a:pt x="7" y="29"/>
                      <a:pt x="19" y="18"/>
                    </a:cubicBezTo>
                    <a:lnTo>
                      <a:pt x="19" y="18"/>
                    </a:lnTo>
                    <a:cubicBezTo>
                      <a:pt x="30" y="6"/>
                      <a:pt x="46" y="0"/>
                      <a:pt x="62" y="0"/>
                    </a:cubicBezTo>
                    <a:lnTo>
                      <a:pt x="265" y="0"/>
                    </a:lnTo>
                    <a:lnTo>
                      <a:pt x="265" y="0"/>
                    </a:lnTo>
                    <a:cubicBezTo>
                      <a:pt x="282" y="0"/>
                      <a:pt x="298" y="6"/>
                      <a:pt x="309" y="18"/>
                    </a:cubicBezTo>
                    <a:lnTo>
                      <a:pt x="309" y="18"/>
                    </a:lnTo>
                    <a:cubicBezTo>
                      <a:pt x="321" y="29"/>
                      <a:pt x="328" y="44"/>
                      <a:pt x="328" y="61"/>
                    </a:cubicBezTo>
                    <a:lnTo>
                      <a:pt x="328" y="332"/>
                    </a:lnTo>
                    <a:lnTo>
                      <a:pt x="328" y="332"/>
                    </a:lnTo>
                    <a:cubicBezTo>
                      <a:pt x="328" y="349"/>
                      <a:pt x="321" y="364"/>
                      <a:pt x="309" y="376"/>
                    </a:cubicBezTo>
                    <a:lnTo>
                      <a:pt x="309" y="376"/>
                    </a:lnTo>
                    <a:cubicBezTo>
                      <a:pt x="298" y="388"/>
                      <a:pt x="282" y="394"/>
                      <a:pt x="265" y="3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6A778C0E-30E5-43B0-9D91-BB1F00D17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0848" y="5729715"/>
                <a:ext cx="175716" cy="171696"/>
              </a:xfrm>
              <a:custGeom>
                <a:avLst/>
                <a:gdLst>
                  <a:gd name="connsiteX0" fmla="*/ 9712 w 175716"/>
                  <a:gd name="connsiteY0" fmla="*/ 153056 h 171696"/>
                  <a:gd name="connsiteX1" fmla="*/ 166886 w 175716"/>
                  <a:gd name="connsiteY1" fmla="*/ 153056 h 171696"/>
                  <a:gd name="connsiteX2" fmla="*/ 175716 w 175716"/>
                  <a:gd name="connsiteY2" fmla="*/ 162867 h 171696"/>
                  <a:gd name="connsiteX3" fmla="*/ 166886 w 175716"/>
                  <a:gd name="connsiteY3" fmla="*/ 171696 h 171696"/>
                  <a:gd name="connsiteX4" fmla="*/ 9712 w 175716"/>
                  <a:gd name="connsiteY4" fmla="*/ 171696 h 171696"/>
                  <a:gd name="connsiteX5" fmla="*/ 0 w 175716"/>
                  <a:gd name="connsiteY5" fmla="*/ 162867 h 171696"/>
                  <a:gd name="connsiteX6" fmla="*/ 9712 w 175716"/>
                  <a:gd name="connsiteY6" fmla="*/ 153056 h 171696"/>
                  <a:gd name="connsiteX7" fmla="*/ 9712 w 175716"/>
                  <a:gd name="connsiteY7" fmla="*/ 74566 h 171696"/>
                  <a:gd name="connsiteX8" fmla="*/ 166886 w 175716"/>
                  <a:gd name="connsiteY8" fmla="*/ 74566 h 171696"/>
                  <a:gd name="connsiteX9" fmla="*/ 175716 w 175716"/>
                  <a:gd name="connsiteY9" fmla="*/ 82975 h 171696"/>
                  <a:gd name="connsiteX10" fmla="*/ 166886 w 175716"/>
                  <a:gd name="connsiteY10" fmla="*/ 93252 h 171696"/>
                  <a:gd name="connsiteX11" fmla="*/ 9712 w 175716"/>
                  <a:gd name="connsiteY11" fmla="*/ 93252 h 171696"/>
                  <a:gd name="connsiteX12" fmla="*/ 0 w 175716"/>
                  <a:gd name="connsiteY12" fmla="*/ 82975 h 171696"/>
                  <a:gd name="connsiteX13" fmla="*/ 9712 w 175716"/>
                  <a:gd name="connsiteY13" fmla="*/ 74566 h 171696"/>
                  <a:gd name="connsiteX14" fmla="*/ 9712 w 175716"/>
                  <a:gd name="connsiteY14" fmla="*/ 0 h 171696"/>
                  <a:gd name="connsiteX15" fmla="*/ 166886 w 175716"/>
                  <a:gd name="connsiteY15" fmla="*/ 0 h 171696"/>
                  <a:gd name="connsiteX16" fmla="*/ 175716 w 175716"/>
                  <a:gd name="connsiteY16" fmla="*/ 8831 h 171696"/>
                  <a:gd name="connsiteX17" fmla="*/ 166886 w 175716"/>
                  <a:gd name="connsiteY17" fmla="*/ 18643 h 171696"/>
                  <a:gd name="connsiteX18" fmla="*/ 9712 w 175716"/>
                  <a:gd name="connsiteY18" fmla="*/ 18643 h 171696"/>
                  <a:gd name="connsiteX19" fmla="*/ 0 w 175716"/>
                  <a:gd name="connsiteY19" fmla="*/ 8831 h 171696"/>
                  <a:gd name="connsiteX20" fmla="*/ 9712 w 175716"/>
                  <a:gd name="connsiteY20" fmla="*/ 0 h 17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5716" h="171696">
                    <a:moveTo>
                      <a:pt x="9712" y="153056"/>
                    </a:moveTo>
                    <a:lnTo>
                      <a:pt x="166886" y="153056"/>
                    </a:lnTo>
                    <a:cubicBezTo>
                      <a:pt x="172184" y="153056"/>
                      <a:pt x="175716" y="156980"/>
                      <a:pt x="175716" y="162867"/>
                    </a:cubicBezTo>
                    <a:cubicBezTo>
                      <a:pt x="175716" y="167772"/>
                      <a:pt x="172184" y="171696"/>
                      <a:pt x="166886" y="171696"/>
                    </a:cubicBezTo>
                    <a:lnTo>
                      <a:pt x="9712" y="171696"/>
                    </a:lnTo>
                    <a:cubicBezTo>
                      <a:pt x="4414" y="171696"/>
                      <a:pt x="0" y="167772"/>
                      <a:pt x="0" y="162867"/>
                    </a:cubicBezTo>
                    <a:cubicBezTo>
                      <a:pt x="0" y="156980"/>
                      <a:pt x="4414" y="153056"/>
                      <a:pt x="9712" y="153056"/>
                    </a:cubicBezTo>
                    <a:close/>
                    <a:moveTo>
                      <a:pt x="9712" y="74566"/>
                    </a:moveTo>
                    <a:lnTo>
                      <a:pt x="166886" y="74566"/>
                    </a:lnTo>
                    <a:cubicBezTo>
                      <a:pt x="172184" y="74566"/>
                      <a:pt x="175716" y="79237"/>
                      <a:pt x="175716" y="82975"/>
                    </a:cubicBezTo>
                    <a:cubicBezTo>
                      <a:pt x="175716" y="89515"/>
                      <a:pt x="172184" y="93252"/>
                      <a:pt x="166886" y="93252"/>
                    </a:cubicBezTo>
                    <a:lnTo>
                      <a:pt x="9712" y="93252"/>
                    </a:lnTo>
                    <a:cubicBezTo>
                      <a:pt x="4414" y="93252"/>
                      <a:pt x="0" y="89515"/>
                      <a:pt x="0" y="82975"/>
                    </a:cubicBezTo>
                    <a:cubicBezTo>
                      <a:pt x="0" y="79237"/>
                      <a:pt x="4414" y="74566"/>
                      <a:pt x="9712" y="74566"/>
                    </a:cubicBezTo>
                    <a:close/>
                    <a:moveTo>
                      <a:pt x="9712" y="0"/>
                    </a:moveTo>
                    <a:lnTo>
                      <a:pt x="166886" y="0"/>
                    </a:lnTo>
                    <a:cubicBezTo>
                      <a:pt x="172184" y="0"/>
                      <a:pt x="175716" y="3925"/>
                      <a:pt x="175716" y="8831"/>
                    </a:cubicBezTo>
                    <a:cubicBezTo>
                      <a:pt x="175716" y="14718"/>
                      <a:pt x="172184" y="18643"/>
                      <a:pt x="166886" y="18643"/>
                    </a:cubicBezTo>
                    <a:lnTo>
                      <a:pt x="9712" y="18643"/>
                    </a:lnTo>
                    <a:cubicBezTo>
                      <a:pt x="4414" y="18643"/>
                      <a:pt x="0" y="14718"/>
                      <a:pt x="0" y="8831"/>
                    </a:cubicBezTo>
                    <a:cubicBezTo>
                      <a:pt x="0" y="3925"/>
                      <a:pt x="4414" y="0"/>
                      <a:pt x="9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188">
                <a:extLst>
                  <a:ext uri="{FF2B5EF4-FFF2-40B4-BE49-F238E27FC236}">
                    <a16:creationId xmlns:a16="http://schemas.microsoft.com/office/drawing/2014/main" id="{6C68D101-809C-454F-ABDE-250DBE45D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6987" y="5737565"/>
                <a:ext cx="490559" cy="86338"/>
              </a:xfrm>
              <a:custGeom>
                <a:avLst/>
                <a:gdLst>
                  <a:gd name="T0" fmla="*/ 503 w 552"/>
                  <a:gd name="T1" fmla="*/ 96 h 97"/>
                  <a:gd name="T2" fmla="*/ 276 w 552"/>
                  <a:gd name="T3" fmla="*/ 96 h 97"/>
                  <a:gd name="T4" fmla="*/ 48 w 552"/>
                  <a:gd name="T5" fmla="*/ 96 h 97"/>
                  <a:gd name="T6" fmla="*/ 48 w 552"/>
                  <a:gd name="T7" fmla="*/ 96 h 97"/>
                  <a:gd name="T8" fmla="*/ 15 w 552"/>
                  <a:gd name="T9" fmla="*/ 81 h 97"/>
                  <a:gd name="T10" fmla="*/ 15 w 552"/>
                  <a:gd name="T11" fmla="*/ 81 h 97"/>
                  <a:gd name="T12" fmla="*/ 0 w 552"/>
                  <a:gd name="T13" fmla="*/ 48 h 97"/>
                  <a:gd name="T14" fmla="*/ 0 w 552"/>
                  <a:gd name="T15" fmla="*/ 48 h 97"/>
                  <a:gd name="T16" fmla="*/ 15 w 552"/>
                  <a:gd name="T17" fmla="*/ 14 h 97"/>
                  <a:gd name="T18" fmla="*/ 15 w 552"/>
                  <a:gd name="T19" fmla="*/ 14 h 97"/>
                  <a:gd name="T20" fmla="*/ 48 w 552"/>
                  <a:gd name="T21" fmla="*/ 0 h 97"/>
                  <a:gd name="T22" fmla="*/ 276 w 552"/>
                  <a:gd name="T23" fmla="*/ 0 h 97"/>
                  <a:gd name="T24" fmla="*/ 503 w 552"/>
                  <a:gd name="T25" fmla="*/ 0 h 97"/>
                  <a:gd name="T26" fmla="*/ 503 w 552"/>
                  <a:gd name="T27" fmla="*/ 0 h 97"/>
                  <a:gd name="T28" fmla="*/ 536 w 552"/>
                  <a:gd name="T29" fmla="*/ 14 h 97"/>
                  <a:gd name="T30" fmla="*/ 536 w 552"/>
                  <a:gd name="T31" fmla="*/ 14 h 97"/>
                  <a:gd name="T32" fmla="*/ 551 w 552"/>
                  <a:gd name="T33" fmla="*/ 48 h 97"/>
                  <a:gd name="T34" fmla="*/ 551 w 552"/>
                  <a:gd name="T35" fmla="*/ 48 h 97"/>
                  <a:gd name="T36" fmla="*/ 536 w 552"/>
                  <a:gd name="T37" fmla="*/ 81 h 97"/>
                  <a:gd name="T38" fmla="*/ 536 w 552"/>
                  <a:gd name="T39" fmla="*/ 81 h 97"/>
                  <a:gd name="T40" fmla="*/ 503 w 552"/>
                  <a:gd name="T4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2" h="97">
                    <a:moveTo>
                      <a:pt x="503" y="96"/>
                    </a:moveTo>
                    <a:lnTo>
                      <a:pt x="276" y="96"/>
                    </a:lnTo>
                    <a:lnTo>
                      <a:pt x="48" y="96"/>
                    </a:lnTo>
                    <a:lnTo>
                      <a:pt x="48" y="96"/>
                    </a:lnTo>
                    <a:cubicBezTo>
                      <a:pt x="35" y="96"/>
                      <a:pt x="24" y="90"/>
                      <a:pt x="15" y="81"/>
                    </a:cubicBezTo>
                    <a:lnTo>
                      <a:pt x="15" y="81"/>
                    </a:lnTo>
                    <a:cubicBezTo>
                      <a:pt x="6" y="73"/>
                      <a:pt x="0" y="61"/>
                      <a:pt x="0" y="48"/>
                    </a:cubicBezTo>
                    <a:lnTo>
                      <a:pt x="0" y="48"/>
                    </a:lnTo>
                    <a:cubicBezTo>
                      <a:pt x="0" y="35"/>
                      <a:pt x="6" y="24"/>
                      <a:pt x="15" y="14"/>
                    </a:cubicBezTo>
                    <a:lnTo>
                      <a:pt x="15" y="14"/>
                    </a:lnTo>
                    <a:cubicBezTo>
                      <a:pt x="24" y="5"/>
                      <a:pt x="35" y="0"/>
                      <a:pt x="48" y="0"/>
                    </a:cubicBezTo>
                    <a:lnTo>
                      <a:pt x="276" y="0"/>
                    </a:lnTo>
                    <a:lnTo>
                      <a:pt x="503" y="0"/>
                    </a:lnTo>
                    <a:lnTo>
                      <a:pt x="503" y="0"/>
                    </a:lnTo>
                    <a:cubicBezTo>
                      <a:pt x="516" y="0"/>
                      <a:pt x="528" y="5"/>
                      <a:pt x="536" y="14"/>
                    </a:cubicBezTo>
                    <a:lnTo>
                      <a:pt x="536" y="14"/>
                    </a:lnTo>
                    <a:cubicBezTo>
                      <a:pt x="545" y="24"/>
                      <a:pt x="551" y="35"/>
                      <a:pt x="551" y="48"/>
                    </a:cubicBezTo>
                    <a:lnTo>
                      <a:pt x="551" y="48"/>
                    </a:lnTo>
                    <a:cubicBezTo>
                      <a:pt x="551" y="61"/>
                      <a:pt x="545" y="73"/>
                      <a:pt x="536" y="81"/>
                    </a:cubicBezTo>
                    <a:lnTo>
                      <a:pt x="536" y="81"/>
                    </a:lnTo>
                    <a:cubicBezTo>
                      <a:pt x="528" y="90"/>
                      <a:pt x="516" y="96"/>
                      <a:pt x="503" y="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189">
                <a:extLst>
                  <a:ext uri="{FF2B5EF4-FFF2-40B4-BE49-F238E27FC236}">
                    <a16:creationId xmlns:a16="http://schemas.microsoft.com/office/drawing/2014/main" id="{F7FFE409-5C20-480B-87BD-7F4503D9C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89138" y="5729716"/>
                <a:ext cx="506257" cy="102036"/>
              </a:xfrm>
              <a:custGeom>
                <a:avLst/>
                <a:gdLst>
                  <a:gd name="T0" fmla="*/ 57 w 571"/>
                  <a:gd name="T1" fmla="*/ 20 h 116"/>
                  <a:gd name="T2" fmla="*/ 57 w 571"/>
                  <a:gd name="T3" fmla="*/ 20 h 116"/>
                  <a:gd name="T4" fmla="*/ 31 w 571"/>
                  <a:gd name="T5" fmla="*/ 31 h 116"/>
                  <a:gd name="T6" fmla="*/ 31 w 571"/>
                  <a:gd name="T7" fmla="*/ 31 h 116"/>
                  <a:gd name="T8" fmla="*/ 20 w 571"/>
                  <a:gd name="T9" fmla="*/ 57 h 116"/>
                  <a:gd name="T10" fmla="*/ 20 w 571"/>
                  <a:gd name="T11" fmla="*/ 57 h 116"/>
                  <a:gd name="T12" fmla="*/ 31 w 571"/>
                  <a:gd name="T13" fmla="*/ 84 h 116"/>
                  <a:gd name="T14" fmla="*/ 31 w 571"/>
                  <a:gd name="T15" fmla="*/ 84 h 116"/>
                  <a:gd name="T16" fmla="*/ 57 w 571"/>
                  <a:gd name="T17" fmla="*/ 95 h 116"/>
                  <a:gd name="T18" fmla="*/ 512 w 571"/>
                  <a:gd name="T19" fmla="*/ 95 h 116"/>
                  <a:gd name="T20" fmla="*/ 512 w 571"/>
                  <a:gd name="T21" fmla="*/ 95 h 116"/>
                  <a:gd name="T22" fmla="*/ 538 w 571"/>
                  <a:gd name="T23" fmla="*/ 84 h 116"/>
                  <a:gd name="T24" fmla="*/ 538 w 571"/>
                  <a:gd name="T25" fmla="*/ 84 h 116"/>
                  <a:gd name="T26" fmla="*/ 550 w 571"/>
                  <a:gd name="T27" fmla="*/ 57 h 116"/>
                  <a:gd name="T28" fmla="*/ 550 w 571"/>
                  <a:gd name="T29" fmla="*/ 57 h 116"/>
                  <a:gd name="T30" fmla="*/ 538 w 571"/>
                  <a:gd name="T31" fmla="*/ 31 h 116"/>
                  <a:gd name="T32" fmla="*/ 538 w 571"/>
                  <a:gd name="T33" fmla="*/ 31 h 116"/>
                  <a:gd name="T34" fmla="*/ 512 w 571"/>
                  <a:gd name="T35" fmla="*/ 20 h 116"/>
                  <a:gd name="T36" fmla="*/ 57 w 571"/>
                  <a:gd name="T37" fmla="*/ 20 h 116"/>
                  <a:gd name="T38" fmla="*/ 512 w 571"/>
                  <a:gd name="T39" fmla="*/ 115 h 116"/>
                  <a:gd name="T40" fmla="*/ 57 w 571"/>
                  <a:gd name="T41" fmla="*/ 115 h 116"/>
                  <a:gd name="T42" fmla="*/ 57 w 571"/>
                  <a:gd name="T43" fmla="*/ 115 h 116"/>
                  <a:gd name="T44" fmla="*/ 17 w 571"/>
                  <a:gd name="T45" fmla="*/ 97 h 116"/>
                  <a:gd name="T46" fmla="*/ 17 w 571"/>
                  <a:gd name="T47" fmla="*/ 97 h 116"/>
                  <a:gd name="T48" fmla="*/ 0 w 571"/>
                  <a:gd name="T49" fmla="*/ 57 h 116"/>
                  <a:gd name="T50" fmla="*/ 0 w 571"/>
                  <a:gd name="T51" fmla="*/ 57 h 116"/>
                  <a:gd name="T52" fmla="*/ 17 w 571"/>
                  <a:gd name="T53" fmla="*/ 16 h 116"/>
                  <a:gd name="T54" fmla="*/ 17 w 571"/>
                  <a:gd name="T55" fmla="*/ 16 h 116"/>
                  <a:gd name="T56" fmla="*/ 57 w 571"/>
                  <a:gd name="T57" fmla="*/ 0 h 116"/>
                  <a:gd name="T58" fmla="*/ 512 w 571"/>
                  <a:gd name="T59" fmla="*/ 0 h 116"/>
                  <a:gd name="T60" fmla="*/ 512 w 571"/>
                  <a:gd name="T61" fmla="*/ 0 h 116"/>
                  <a:gd name="T62" fmla="*/ 552 w 571"/>
                  <a:gd name="T63" fmla="*/ 16 h 116"/>
                  <a:gd name="T64" fmla="*/ 552 w 571"/>
                  <a:gd name="T65" fmla="*/ 16 h 116"/>
                  <a:gd name="T66" fmla="*/ 570 w 571"/>
                  <a:gd name="T67" fmla="*/ 57 h 116"/>
                  <a:gd name="T68" fmla="*/ 570 w 571"/>
                  <a:gd name="T69" fmla="*/ 57 h 116"/>
                  <a:gd name="T70" fmla="*/ 552 w 571"/>
                  <a:gd name="T71" fmla="*/ 97 h 116"/>
                  <a:gd name="T72" fmla="*/ 552 w 571"/>
                  <a:gd name="T73" fmla="*/ 97 h 116"/>
                  <a:gd name="T74" fmla="*/ 512 w 571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71" h="116">
                    <a:moveTo>
                      <a:pt x="57" y="20"/>
                    </a:moveTo>
                    <a:lnTo>
                      <a:pt x="57" y="20"/>
                    </a:lnTo>
                    <a:cubicBezTo>
                      <a:pt x="47" y="20"/>
                      <a:pt x="38" y="23"/>
                      <a:pt x="31" y="31"/>
                    </a:cubicBezTo>
                    <a:lnTo>
                      <a:pt x="31" y="31"/>
                    </a:lnTo>
                    <a:cubicBezTo>
                      <a:pt x="23" y="37"/>
                      <a:pt x="20" y="47"/>
                      <a:pt x="20" y="57"/>
                    </a:cubicBezTo>
                    <a:lnTo>
                      <a:pt x="20" y="57"/>
                    </a:lnTo>
                    <a:cubicBezTo>
                      <a:pt x="20" y="67"/>
                      <a:pt x="23" y="77"/>
                      <a:pt x="31" y="84"/>
                    </a:cubicBezTo>
                    <a:lnTo>
                      <a:pt x="31" y="84"/>
                    </a:lnTo>
                    <a:cubicBezTo>
                      <a:pt x="38" y="92"/>
                      <a:pt x="47" y="95"/>
                      <a:pt x="57" y="95"/>
                    </a:cubicBezTo>
                    <a:lnTo>
                      <a:pt x="512" y="95"/>
                    </a:lnTo>
                    <a:lnTo>
                      <a:pt x="512" y="95"/>
                    </a:lnTo>
                    <a:cubicBezTo>
                      <a:pt x="522" y="95"/>
                      <a:pt x="532" y="92"/>
                      <a:pt x="538" y="84"/>
                    </a:cubicBezTo>
                    <a:lnTo>
                      <a:pt x="538" y="84"/>
                    </a:lnTo>
                    <a:cubicBezTo>
                      <a:pt x="546" y="77"/>
                      <a:pt x="550" y="67"/>
                      <a:pt x="550" y="57"/>
                    </a:cubicBezTo>
                    <a:lnTo>
                      <a:pt x="550" y="57"/>
                    </a:lnTo>
                    <a:cubicBezTo>
                      <a:pt x="550" y="47"/>
                      <a:pt x="546" y="37"/>
                      <a:pt x="538" y="31"/>
                    </a:cubicBezTo>
                    <a:lnTo>
                      <a:pt x="538" y="31"/>
                    </a:lnTo>
                    <a:cubicBezTo>
                      <a:pt x="532" y="23"/>
                      <a:pt x="522" y="20"/>
                      <a:pt x="512" y="20"/>
                    </a:cubicBezTo>
                    <a:lnTo>
                      <a:pt x="57" y="20"/>
                    </a:lnTo>
                    <a:close/>
                    <a:moveTo>
                      <a:pt x="512" y="115"/>
                    </a:moveTo>
                    <a:lnTo>
                      <a:pt x="57" y="115"/>
                    </a:lnTo>
                    <a:lnTo>
                      <a:pt x="57" y="115"/>
                    </a:lnTo>
                    <a:cubicBezTo>
                      <a:pt x="42" y="115"/>
                      <a:pt x="27" y="109"/>
                      <a:pt x="17" y="97"/>
                    </a:cubicBezTo>
                    <a:lnTo>
                      <a:pt x="17" y="97"/>
                    </a:lnTo>
                    <a:cubicBezTo>
                      <a:pt x="6" y="87"/>
                      <a:pt x="0" y="73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6" y="27"/>
                      <a:pt x="17" y="16"/>
                    </a:cubicBezTo>
                    <a:lnTo>
                      <a:pt x="17" y="16"/>
                    </a:lnTo>
                    <a:cubicBezTo>
                      <a:pt x="27" y="6"/>
                      <a:pt x="42" y="0"/>
                      <a:pt x="57" y="0"/>
                    </a:cubicBezTo>
                    <a:lnTo>
                      <a:pt x="512" y="0"/>
                    </a:lnTo>
                    <a:lnTo>
                      <a:pt x="512" y="0"/>
                    </a:lnTo>
                    <a:cubicBezTo>
                      <a:pt x="527" y="0"/>
                      <a:pt x="542" y="6"/>
                      <a:pt x="552" y="16"/>
                    </a:cubicBezTo>
                    <a:lnTo>
                      <a:pt x="552" y="16"/>
                    </a:lnTo>
                    <a:cubicBezTo>
                      <a:pt x="563" y="27"/>
                      <a:pt x="570" y="42"/>
                      <a:pt x="570" y="57"/>
                    </a:cubicBezTo>
                    <a:lnTo>
                      <a:pt x="570" y="57"/>
                    </a:lnTo>
                    <a:cubicBezTo>
                      <a:pt x="570" y="73"/>
                      <a:pt x="563" y="87"/>
                      <a:pt x="552" y="97"/>
                    </a:cubicBezTo>
                    <a:lnTo>
                      <a:pt x="552" y="97"/>
                    </a:lnTo>
                    <a:cubicBezTo>
                      <a:pt x="542" y="109"/>
                      <a:pt x="527" y="115"/>
                      <a:pt x="512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DFA3C534-BD8F-44DD-B586-4996C1317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0912" y="5890620"/>
                <a:ext cx="493592" cy="108952"/>
              </a:xfrm>
              <a:custGeom>
                <a:avLst/>
                <a:gdLst>
                  <a:gd name="connsiteX0" fmla="*/ 8894 w 493592"/>
                  <a:gd name="connsiteY0" fmla="*/ 90262 h 108952"/>
                  <a:gd name="connsiteX1" fmla="*/ 484700 w 493592"/>
                  <a:gd name="connsiteY1" fmla="*/ 90262 h 108952"/>
                  <a:gd name="connsiteX2" fmla="*/ 493592 w 493592"/>
                  <a:gd name="connsiteY2" fmla="*/ 99607 h 108952"/>
                  <a:gd name="connsiteX3" fmla="*/ 484700 w 493592"/>
                  <a:gd name="connsiteY3" fmla="*/ 108952 h 108952"/>
                  <a:gd name="connsiteX4" fmla="*/ 8894 w 493592"/>
                  <a:gd name="connsiteY4" fmla="*/ 108952 h 108952"/>
                  <a:gd name="connsiteX5" fmla="*/ 0 w 493592"/>
                  <a:gd name="connsiteY5" fmla="*/ 99607 h 108952"/>
                  <a:gd name="connsiteX6" fmla="*/ 8894 w 493592"/>
                  <a:gd name="connsiteY6" fmla="*/ 90262 h 108952"/>
                  <a:gd name="connsiteX7" fmla="*/ 8894 w 493592"/>
                  <a:gd name="connsiteY7" fmla="*/ 0 h 108952"/>
                  <a:gd name="connsiteX8" fmla="*/ 484700 w 493592"/>
                  <a:gd name="connsiteY8" fmla="*/ 0 h 108952"/>
                  <a:gd name="connsiteX9" fmla="*/ 493592 w 493592"/>
                  <a:gd name="connsiteY9" fmla="*/ 9810 h 108952"/>
                  <a:gd name="connsiteX10" fmla="*/ 484700 w 493592"/>
                  <a:gd name="connsiteY10" fmla="*/ 18640 h 108952"/>
                  <a:gd name="connsiteX11" fmla="*/ 8894 w 493592"/>
                  <a:gd name="connsiteY11" fmla="*/ 18640 h 108952"/>
                  <a:gd name="connsiteX12" fmla="*/ 0 w 493592"/>
                  <a:gd name="connsiteY12" fmla="*/ 9810 h 108952"/>
                  <a:gd name="connsiteX13" fmla="*/ 8894 w 493592"/>
                  <a:gd name="connsiteY13" fmla="*/ 0 h 10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93592" h="108952">
                    <a:moveTo>
                      <a:pt x="8894" y="90262"/>
                    </a:moveTo>
                    <a:lnTo>
                      <a:pt x="484700" y="90262"/>
                    </a:lnTo>
                    <a:cubicBezTo>
                      <a:pt x="489146" y="90262"/>
                      <a:pt x="493592" y="94000"/>
                      <a:pt x="493592" y="99607"/>
                    </a:cubicBezTo>
                    <a:cubicBezTo>
                      <a:pt x="493592" y="105214"/>
                      <a:pt x="489146" y="108952"/>
                      <a:pt x="484700" y="108952"/>
                    </a:cubicBezTo>
                    <a:lnTo>
                      <a:pt x="8894" y="108952"/>
                    </a:lnTo>
                    <a:cubicBezTo>
                      <a:pt x="4446" y="108952"/>
                      <a:pt x="0" y="105214"/>
                      <a:pt x="0" y="99607"/>
                    </a:cubicBezTo>
                    <a:cubicBezTo>
                      <a:pt x="0" y="94000"/>
                      <a:pt x="4446" y="90262"/>
                      <a:pt x="8894" y="90262"/>
                    </a:cubicBezTo>
                    <a:close/>
                    <a:moveTo>
                      <a:pt x="8894" y="0"/>
                    </a:moveTo>
                    <a:lnTo>
                      <a:pt x="484700" y="0"/>
                    </a:lnTo>
                    <a:cubicBezTo>
                      <a:pt x="489146" y="0"/>
                      <a:pt x="493592" y="3924"/>
                      <a:pt x="493592" y="9810"/>
                    </a:cubicBezTo>
                    <a:cubicBezTo>
                      <a:pt x="493592" y="14716"/>
                      <a:pt x="489146" y="18640"/>
                      <a:pt x="484700" y="18640"/>
                    </a:cubicBezTo>
                    <a:lnTo>
                      <a:pt x="8894" y="18640"/>
                    </a:lnTo>
                    <a:cubicBezTo>
                      <a:pt x="4446" y="18640"/>
                      <a:pt x="0" y="14716"/>
                      <a:pt x="0" y="9810"/>
                    </a:cubicBezTo>
                    <a:cubicBezTo>
                      <a:pt x="0" y="3924"/>
                      <a:pt x="4446" y="0"/>
                      <a:pt x="8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192">
                <a:extLst>
                  <a:ext uri="{FF2B5EF4-FFF2-40B4-BE49-F238E27FC236}">
                    <a16:creationId xmlns:a16="http://schemas.microsoft.com/office/drawing/2014/main" id="{0CCDC065-03BA-4AEB-8CA1-9902FD412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8056" y="6365479"/>
                <a:ext cx="486633" cy="70640"/>
              </a:xfrm>
              <a:custGeom>
                <a:avLst/>
                <a:gdLst>
                  <a:gd name="T0" fmla="*/ 508 w 548"/>
                  <a:gd name="T1" fmla="*/ 78 h 79"/>
                  <a:gd name="T2" fmla="*/ 38 w 548"/>
                  <a:gd name="T3" fmla="*/ 78 h 79"/>
                  <a:gd name="T4" fmla="*/ 38 w 548"/>
                  <a:gd name="T5" fmla="*/ 78 h 79"/>
                  <a:gd name="T6" fmla="*/ 0 w 548"/>
                  <a:gd name="T7" fmla="*/ 39 h 79"/>
                  <a:gd name="T8" fmla="*/ 0 w 548"/>
                  <a:gd name="T9" fmla="*/ 39 h 79"/>
                  <a:gd name="T10" fmla="*/ 38 w 548"/>
                  <a:gd name="T11" fmla="*/ 0 h 79"/>
                  <a:gd name="T12" fmla="*/ 508 w 548"/>
                  <a:gd name="T13" fmla="*/ 0 h 79"/>
                  <a:gd name="T14" fmla="*/ 508 w 548"/>
                  <a:gd name="T15" fmla="*/ 0 h 79"/>
                  <a:gd name="T16" fmla="*/ 547 w 548"/>
                  <a:gd name="T17" fmla="*/ 39 h 79"/>
                  <a:gd name="T18" fmla="*/ 547 w 548"/>
                  <a:gd name="T19" fmla="*/ 39 h 79"/>
                  <a:gd name="T20" fmla="*/ 508 w 548"/>
                  <a:gd name="T21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8" h="79">
                    <a:moveTo>
                      <a:pt x="508" y="78"/>
                    </a:moveTo>
                    <a:lnTo>
                      <a:pt x="38" y="78"/>
                    </a:lnTo>
                    <a:lnTo>
                      <a:pt x="38" y="78"/>
                    </a:lnTo>
                    <a:cubicBezTo>
                      <a:pt x="17" y="78"/>
                      <a:pt x="0" y="61"/>
                      <a:pt x="0" y="39"/>
                    </a:cubicBezTo>
                    <a:lnTo>
                      <a:pt x="0" y="39"/>
                    </a:lnTo>
                    <a:cubicBezTo>
                      <a:pt x="0" y="18"/>
                      <a:pt x="17" y="0"/>
                      <a:pt x="38" y="0"/>
                    </a:cubicBezTo>
                    <a:lnTo>
                      <a:pt x="508" y="0"/>
                    </a:lnTo>
                    <a:lnTo>
                      <a:pt x="508" y="0"/>
                    </a:lnTo>
                    <a:cubicBezTo>
                      <a:pt x="530" y="0"/>
                      <a:pt x="547" y="18"/>
                      <a:pt x="547" y="39"/>
                    </a:cubicBezTo>
                    <a:lnTo>
                      <a:pt x="547" y="39"/>
                    </a:lnTo>
                    <a:cubicBezTo>
                      <a:pt x="547" y="61"/>
                      <a:pt x="530" y="78"/>
                      <a:pt x="508" y="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193">
                <a:extLst>
                  <a:ext uri="{FF2B5EF4-FFF2-40B4-BE49-F238E27FC236}">
                    <a16:creationId xmlns:a16="http://schemas.microsoft.com/office/drawing/2014/main" id="{69D68D14-5CC7-4A60-B885-A657C7982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6281" y="6357630"/>
                <a:ext cx="506257" cy="86338"/>
              </a:xfrm>
              <a:custGeom>
                <a:avLst/>
                <a:gdLst>
                  <a:gd name="T0" fmla="*/ 49 w 568"/>
                  <a:gd name="T1" fmla="*/ 19 h 98"/>
                  <a:gd name="T2" fmla="*/ 49 w 568"/>
                  <a:gd name="T3" fmla="*/ 19 h 98"/>
                  <a:gd name="T4" fmla="*/ 20 w 568"/>
                  <a:gd name="T5" fmla="*/ 48 h 98"/>
                  <a:gd name="T6" fmla="*/ 20 w 568"/>
                  <a:gd name="T7" fmla="*/ 48 h 98"/>
                  <a:gd name="T8" fmla="*/ 49 w 568"/>
                  <a:gd name="T9" fmla="*/ 78 h 98"/>
                  <a:gd name="T10" fmla="*/ 519 w 568"/>
                  <a:gd name="T11" fmla="*/ 78 h 98"/>
                  <a:gd name="T12" fmla="*/ 519 w 568"/>
                  <a:gd name="T13" fmla="*/ 78 h 98"/>
                  <a:gd name="T14" fmla="*/ 549 w 568"/>
                  <a:gd name="T15" fmla="*/ 48 h 98"/>
                  <a:gd name="T16" fmla="*/ 549 w 568"/>
                  <a:gd name="T17" fmla="*/ 48 h 98"/>
                  <a:gd name="T18" fmla="*/ 519 w 568"/>
                  <a:gd name="T19" fmla="*/ 19 h 98"/>
                  <a:gd name="T20" fmla="*/ 49 w 568"/>
                  <a:gd name="T21" fmla="*/ 19 h 98"/>
                  <a:gd name="T22" fmla="*/ 519 w 568"/>
                  <a:gd name="T23" fmla="*/ 97 h 98"/>
                  <a:gd name="T24" fmla="*/ 49 w 568"/>
                  <a:gd name="T25" fmla="*/ 97 h 98"/>
                  <a:gd name="T26" fmla="*/ 49 w 568"/>
                  <a:gd name="T27" fmla="*/ 97 h 98"/>
                  <a:gd name="T28" fmla="*/ 0 w 568"/>
                  <a:gd name="T29" fmla="*/ 48 h 98"/>
                  <a:gd name="T30" fmla="*/ 0 w 568"/>
                  <a:gd name="T31" fmla="*/ 48 h 98"/>
                  <a:gd name="T32" fmla="*/ 49 w 568"/>
                  <a:gd name="T33" fmla="*/ 0 h 98"/>
                  <a:gd name="T34" fmla="*/ 519 w 568"/>
                  <a:gd name="T35" fmla="*/ 0 h 98"/>
                  <a:gd name="T36" fmla="*/ 519 w 568"/>
                  <a:gd name="T37" fmla="*/ 0 h 98"/>
                  <a:gd name="T38" fmla="*/ 567 w 568"/>
                  <a:gd name="T39" fmla="*/ 48 h 98"/>
                  <a:gd name="T40" fmla="*/ 567 w 568"/>
                  <a:gd name="T41" fmla="*/ 48 h 98"/>
                  <a:gd name="T42" fmla="*/ 519 w 568"/>
                  <a:gd name="T43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8" h="98">
                    <a:moveTo>
                      <a:pt x="49" y="19"/>
                    </a:moveTo>
                    <a:lnTo>
                      <a:pt x="49" y="19"/>
                    </a:lnTo>
                    <a:cubicBezTo>
                      <a:pt x="33" y="19"/>
                      <a:pt x="20" y="32"/>
                      <a:pt x="20" y="48"/>
                    </a:cubicBezTo>
                    <a:lnTo>
                      <a:pt x="20" y="48"/>
                    </a:lnTo>
                    <a:cubicBezTo>
                      <a:pt x="20" y="65"/>
                      <a:pt x="33" y="78"/>
                      <a:pt x="49" y="78"/>
                    </a:cubicBezTo>
                    <a:lnTo>
                      <a:pt x="519" y="78"/>
                    </a:lnTo>
                    <a:lnTo>
                      <a:pt x="519" y="78"/>
                    </a:lnTo>
                    <a:cubicBezTo>
                      <a:pt x="535" y="78"/>
                      <a:pt x="549" y="65"/>
                      <a:pt x="549" y="48"/>
                    </a:cubicBezTo>
                    <a:lnTo>
                      <a:pt x="549" y="48"/>
                    </a:lnTo>
                    <a:cubicBezTo>
                      <a:pt x="549" y="32"/>
                      <a:pt x="535" y="19"/>
                      <a:pt x="519" y="19"/>
                    </a:cubicBezTo>
                    <a:lnTo>
                      <a:pt x="49" y="19"/>
                    </a:lnTo>
                    <a:close/>
                    <a:moveTo>
                      <a:pt x="519" y="97"/>
                    </a:moveTo>
                    <a:lnTo>
                      <a:pt x="49" y="97"/>
                    </a:lnTo>
                    <a:lnTo>
                      <a:pt x="49" y="97"/>
                    </a:lnTo>
                    <a:cubicBezTo>
                      <a:pt x="23" y="97"/>
                      <a:pt x="0" y="75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23" y="0"/>
                      <a:pt x="49" y="0"/>
                    </a:cubicBezTo>
                    <a:lnTo>
                      <a:pt x="519" y="0"/>
                    </a:lnTo>
                    <a:lnTo>
                      <a:pt x="519" y="0"/>
                    </a:lnTo>
                    <a:cubicBezTo>
                      <a:pt x="546" y="0"/>
                      <a:pt x="567" y="21"/>
                      <a:pt x="567" y="48"/>
                    </a:cubicBezTo>
                    <a:lnTo>
                      <a:pt x="567" y="48"/>
                    </a:lnTo>
                    <a:cubicBezTo>
                      <a:pt x="567" y="75"/>
                      <a:pt x="546" y="97"/>
                      <a:pt x="519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194">
                <a:extLst>
                  <a:ext uri="{FF2B5EF4-FFF2-40B4-BE49-F238E27FC236}">
                    <a16:creationId xmlns:a16="http://schemas.microsoft.com/office/drawing/2014/main" id="{3F743FD1-E3C7-468F-832C-50BCBDDD7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8056" y="6561702"/>
                <a:ext cx="486633" cy="70640"/>
              </a:xfrm>
              <a:custGeom>
                <a:avLst/>
                <a:gdLst>
                  <a:gd name="T0" fmla="*/ 508 w 548"/>
                  <a:gd name="T1" fmla="*/ 77 h 78"/>
                  <a:gd name="T2" fmla="*/ 38 w 548"/>
                  <a:gd name="T3" fmla="*/ 77 h 78"/>
                  <a:gd name="T4" fmla="*/ 38 w 548"/>
                  <a:gd name="T5" fmla="*/ 77 h 78"/>
                  <a:gd name="T6" fmla="*/ 0 w 548"/>
                  <a:gd name="T7" fmla="*/ 39 h 78"/>
                  <a:gd name="T8" fmla="*/ 0 w 548"/>
                  <a:gd name="T9" fmla="*/ 39 h 78"/>
                  <a:gd name="T10" fmla="*/ 38 w 548"/>
                  <a:gd name="T11" fmla="*/ 0 h 78"/>
                  <a:gd name="T12" fmla="*/ 508 w 548"/>
                  <a:gd name="T13" fmla="*/ 0 h 78"/>
                  <a:gd name="T14" fmla="*/ 508 w 548"/>
                  <a:gd name="T15" fmla="*/ 0 h 78"/>
                  <a:gd name="T16" fmla="*/ 547 w 548"/>
                  <a:gd name="T17" fmla="*/ 39 h 78"/>
                  <a:gd name="T18" fmla="*/ 547 w 548"/>
                  <a:gd name="T19" fmla="*/ 39 h 78"/>
                  <a:gd name="T20" fmla="*/ 508 w 548"/>
                  <a:gd name="T21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8" h="78">
                    <a:moveTo>
                      <a:pt x="508" y="77"/>
                    </a:moveTo>
                    <a:lnTo>
                      <a:pt x="38" y="77"/>
                    </a:lnTo>
                    <a:lnTo>
                      <a:pt x="38" y="77"/>
                    </a:lnTo>
                    <a:cubicBezTo>
                      <a:pt x="17" y="77"/>
                      <a:pt x="0" y="60"/>
                      <a:pt x="0" y="39"/>
                    </a:cubicBezTo>
                    <a:lnTo>
                      <a:pt x="0" y="39"/>
                    </a:lnTo>
                    <a:cubicBezTo>
                      <a:pt x="0" y="18"/>
                      <a:pt x="17" y="0"/>
                      <a:pt x="38" y="0"/>
                    </a:cubicBezTo>
                    <a:lnTo>
                      <a:pt x="508" y="0"/>
                    </a:lnTo>
                    <a:lnTo>
                      <a:pt x="508" y="0"/>
                    </a:lnTo>
                    <a:cubicBezTo>
                      <a:pt x="530" y="0"/>
                      <a:pt x="547" y="18"/>
                      <a:pt x="547" y="39"/>
                    </a:cubicBezTo>
                    <a:lnTo>
                      <a:pt x="547" y="39"/>
                    </a:lnTo>
                    <a:cubicBezTo>
                      <a:pt x="547" y="60"/>
                      <a:pt x="530" y="77"/>
                      <a:pt x="508" y="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195">
                <a:extLst>
                  <a:ext uri="{FF2B5EF4-FFF2-40B4-BE49-F238E27FC236}">
                    <a16:creationId xmlns:a16="http://schemas.microsoft.com/office/drawing/2014/main" id="{043143F6-5411-46F2-8BEF-CD0019B6B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6281" y="6553853"/>
                <a:ext cx="506257" cy="86338"/>
              </a:xfrm>
              <a:custGeom>
                <a:avLst/>
                <a:gdLst>
                  <a:gd name="T0" fmla="*/ 49 w 568"/>
                  <a:gd name="T1" fmla="*/ 20 h 99"/>
                  <a:gd name="T2" fmla="*/ 49 w 568"/>
                  <a:gd name="T3" fmla="*/ 20 h 99"/>
                  <a:gd name="T4" fmla="*/ 20 w 568"/>
                  <a:gd name="T5" fmla="*/ 49 h 99"/>
                  <a:gd name="T6" fmla="*/ 20 w 568"/>
                  <a:gd name="T7" fmla="*/ 49 h 99"/>
                  <a:gd name="T8" fmla="*/ 49 w 568"/>
                  <a:gd name="T9" fmla="*/ 78 h 99"/>
                  <a:gd name="T10" fmla="*/ 519 w 568"/>
                  <a:gd name="T11" fmla="*/ 78 h 99"/>
                  <a:gd name="T12" fmla="*/ 519 w 568"/>
                  <a:gd name="T13" fmla="*/ 78 h 99"/>
                  <a:gd name="T14" fmla="*/ 549 w 568"/>
                  <a:gd name="T15" fmla="*/ 49 h 99"/>
                  <a:gd name="T16" fmla="*/ 549 w 568"/>
                  <a:gd name="T17" fmla="*/ 49 h 99"/>
                  <a:gd name="T18" fmla="*/ 519 w 568"/>
                  <a:gd name="T19" fmla="*/ 20 h 99"/>
                  <a:gd name="T20" fmla="*/ 49 w 568"/>
                  <a:gd name="T21" fmla="*/ 20 h 99"/>
                  <a:gd name="T22" fmla="*/ 519 w 568"/>
                  <a:gd name="T23" fmla="*/ 98 h 99"/>
                  <a:gd name="T24" fmla="*/ 49 w 568"/>
                  <a:gd name="T25" fmla="*/ 98 h 99"/>
                  <a:gd name="T26" fmla="*/ 49 w 568"/>
                  <a:gd name="T27" fmla="*/ 98 h 99"/>
                  <a:gd name="T28" fmla="*/ 0 w 568"/>
                  <a:gd name="T29" fmla="*/ 49 h 99"/>
                  <a:gd name="T30" fmla="*/ 0 w 568"/>
                  <a:gd name="T31" fmla="*/ 49 h 99"/>
                  <a:gd name="T32" fmla="*/ 49 w 568"/>
                  <a:gd name="T33" fmla="*/ 0 h 99"/>
                  <a:gd name="T34" fmla="*/ 519 w 568"/>
                  <a:gd name="T35" fmla="*/ 0 h 99"/>
                  <a:gd name="T36" fmla="*/ 519 w 568"/>
                  <a:gd name="T37" fmla="*/ 0 h 99"/>
                  <a:gd name="T38" fmla="*/ 567 w 568"/>
                  <a:gd name="T39" fmla="*/ 49 h 99"/>
                  <a:gd name="T40" fmla="*/ 567 w 568"/>
                  <a:gd name="T41" fmla="*/ 49 h 99"/>
                  <a:gd name="T42" fmla="*/ 519 w 568"/>
                  <a:gd name="T43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8" h="99">
                    <a:moveTo>
                      <a:pt x="49" y="20"/>
                    </a:moveTo>
                    <a:lnTo>
                      <a:pt x="49" y="20"/>
                    </a:lnTo>
                    <a:cubicBezTo>
                      <a:pt x="33" y="20"/>
                      <a:pt x="20" y="33"/>
                      <a:pt x="20" y="49"/>
                    </a:cubicBezTo>
                    <a:lnTo>
                      <a:pt x="20" y="49"/>
                    </a:lnTo>
                    <a:cubicBezTo>
                      <a:pt x="20" y="65"/>
                      <a:pt x="33" y="78"/>
                      <a:pt x="49" y="78"/>
                    </a:cubicBezTo>
                    <a:lnTo>
                      <a:pt x="519" y="78"/>
                    </a:lnTo>
                    <a:lnTo>
                      <a:pt x="519" y="78"/>
                    </a:lnTo>
                    <a:cubicBezTo>
                      <a:pt x="535" y="78"/>
                      <a:pt x="549" y="65"/>
                      <a:pt x="549" y="49"/>
                    </a:cubicBezTo>
                    <a:lnTo>
                      <a:pt x="549" y="49"/>
                    </a:lnTo>
                    <a:cubicBezTo>
                      <a:pt x="549" y="33"/>
                      <a:pt x="535" y="20"/>
                      <a:pt x="519" y="20"/>
                    </a:cubicBezTo>
                    <a:lnTo>
                      <a:pt x="49" y="20"/>
                    </a:lnTo>
                    <a:close/>
                    <a:moveTo>
                      <a:pt x="519" y="98"/>
                    </a:moveTo>
                    <a:lnTo>
                      <a:pt x="49" y="98"/>
                    </a:lnTo>
                    <a:lnTo>
                      <a:pt x="49" y="98"/>
                    </a:lnTo>
                    <a:cubicBezTo>
                      <a:pt x="23" y="98"/>
                      <a:pt x="0" y="76"/>
                      <a:pt x="0" y="49"/>
                    </a:cubicBezTo>
                    <a:lnTo>
                      <a:pt x="0" y="49"/>
                    </a:lnTo>
                    <a:cubicBezTo>
                      <a:pt x="0" y="22"/>
                      <a:pt x="23" y="0"/>
                      <a:pt x="49" y="0"/>
                    </a:cubicBezTo>
                    <a:lnTo>
                      <a:pt x="519" y="0"/>
                    </a:lnTo>
                    <a:lnTo>
                      <a:pt x="519" y="0"/>
                    </a:lnTo>
                    <a:cubicBezTo>
                      <a:pt x="546" y="0"/>
                      <a:pt x="567" y="22"/>
                      <a:pt x="567" y="49"/>
                    </a:cubicBezTo>
                    <a:lnTo>
                      <a:pt x="567" y="49"/>
                    </a:lnTo>
                    <a:cubicBezTo>
                      <a:pt x="567" y="76"/>
                      <a:pt x="546" y="98"/>
                      <a:pt x="519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196">
                <a:extLst>
                  <a:ext uri="{FF2B5EF4-FFF2-40B4-BE49-F238E27FC236}">
                    <a16:creationId xmlns:a16="http://schemas.microsoft.com/office/drawing/2014/main" id="{BFBBA345-4CF1-46BE-921E-5DD8D8EC8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8056" y="6754002"/>
                <a:ext cx="486633" cy="70640"/>
              </a:xfrm>
              <a:custGeom>
                <a:avLst/>
                <a:gdLst>
                  <a:gd name="T0" fmla="*/ 508 w 548"/>
                  <a:gd name="T1" fmla="*/ 78 h 79"/>
                  <a:gd name="T2" fmla="*/ 38 w 548"/>
                  <a:gd name="T3" fmla="*/ 78 h 79"/>
                  <a:gd name="T4" fmla="*/ 38 w 548"/>
                  <a:gd name="T5" fmla="*/ 78 h 79"/>
                  <a:gd name="T6" fmla="*/ 0 w 548"/>
                  <a:gd name="T7" fmla="*/ 40 h 79"/>
                  <a:gd name="T8" fmla="*/ 0 w 548"/>
                  <a:gd name="T9" fmla="*/ 40 h 79"/>
                  <a:gd name="T10" fmla="*/ 38 w 548"/>
                  <a:gd name="T11" fmla="*/ 0 h 79"/>
                  <a:gd name="T12" fmla="*/ 508 w 548"/>
                  <a:gd name="T13" fmla="*/ 0 h 79"/>
                  <a:gd name="T14" fmla="*/ 508 w 548"/>
                  <a:gd name="T15" fmla="*/ 0 h 79"/>
                  <a:gd name="T16" fmla="*/ 547 w 548"/>
                  <a:gd name="T17" fmla="*/ 40 h 79"/>
                  <a:gd name="T18" fmla="*/ 547 w 548"/>
                  <a:gd name="T19" fmla="*/ 40 h 79"/>
                  <a:gd name="T20" fmla="*/ 508 w 548"/>
                  <a:gd name="T21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8" h="79">
                    <a:moveTo>
                      <a:pt x="508" y="78"/>
                    </a:moveTo>
                    <a:lnTo>
                      <a:pt x="38" y="78"/>
                    </a:lnTo>
                    <a:lnTo>
                      <a:pt x="38" y="78"/>
                    </a:lnTo>
                    <a:cubicBezTo>
                      <a:pt x="17" y="78"/>
                      <a:pt x="0" y="61"/>
                      <a:pt x="0" y="40"/>
                    </a:cubicBezTo>
                    <a:lnTo>
                      <a:pt x="0" y="40"/>
                    </a:lnTo>
                    <a:cubicBezTo>
                      <a:pt x="0" y="18"/>
                      <a:pt x="17" y="0"/>
                      <a:pt x="38" y="0"/>
                    </a:cubicBezTo>
                    <a:lnTo>
                      <a:pt x="508" y="0"/>
                    </a:lnTo>
                    <a:lnTo>
                      <a:pt x="508" y="0"/>
                    </a:lnTo>
                    <a:cubicBezTo>
                      <a:pt x="530" y="0"/>
                      <a:pt x="547" y="18"/>
                      <a:pt x="547" y="40"/>
                    </a:cubicBezTo>
                    <a:lnTo>
                      <a:pt x="547" y="40"/>
                    </a:lnTo>
                    <a:cubicBezTo>
                      <a:pt x="547" y="61"/>
                      <a:pt x="530" y="78"/>
                      <a:pt x="508" y="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197">
                <a:extLst>
                  <a:ext uri="{FF2B5EF4-FFF2-40B4-BE49-F238E27FC236}">
                    <a16:creationId xmlns:a16="http://schemas.microsoft.com/office/drawing/2014/main" id="{3C2A9F28-A4BB-47F9-904C-2E784355E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6281" y="6746153"/>
                <a:ext cx="506257" cy="86338"/>
              </a:xfrm>
              <a:custGeom>
                <a:avLst/>
                <a:gdLst>
                  <a:gd name="T0" fmla="*/ 49 w 568"/>
                  <a:gd name="T1" fmla="*/ 20 h 98"/>
                  <a:gd name="T2" fmla="*/ 49 w 568"/>
                  <a:gd name="T3" fmla="*/ 20 h 98"/>
                  <a:gd name="T4" fmla="*/ 20 w 568"/>
                  <a:gd name="T5" fmla="*/ 49 h 98"/>
                  <a:gd name="T6" fmla="*/ 20 w 568"/>
                  <a:gd name="T7" fmla="*/ 49 h 98"/>
                  <a:gd name="T8" fmla="*/ 49 w 568"/>
                  <a:gd name="T9" fmla="*/ 78 h 98"/>
                  <a:gd name="T10" fmla="*/ 519 w 568"/>
                  <a:gd name="T11" fmla="*/ 78 h 98"/>
                  <a:gd name="T12" fmla="*/ 519 w 568"/>
                  <a:gd name="T13" fmla="*/ 78 h 98"/>
                  <a:gd name="T14" fmla="*/ 549 w 568"/>
                  <a:gd name="T15" fmla="*/ 49 h 98"/>
                  <a:gd name="T16" fmla="*/ 549 w 568"/>
                  <a:gd name="T17" fmla="*/ 49 h 98"/>
                  <a:gd name="T18" fmla="*/ 519 w 568"/>
                  <a:gd name="T19" fmla="*/ 20 h 98"/>
                  <a:gd name="T20" fmla="*/ 49 w 568"/>
                  <a:gd name="T21" fmla="*/ 20 h 98"/>
                  <a:gd name="T22" fmla="*/ 519 w 568"/>
                  <a:gd name="T23" fmla="*/ 97 h 98"/>
                  <a:gd name="T24" fmla="*/ 49 w 568"/>
                  <a:gd name="T25" fmla="*/ 97 h 98"/>
                  <a:gd name="T26" fmla="*/ 49 w 568"/>
                  <a:gd name="T27" fmla="*/ 97 h 98"/>
                  <a:gd name="T28" fmla="*/ 0 w 568"/>
                  <a:gd name="T29" fmla="*/ 49 h 98"/>
                  <a:gd name="T30" fmla="*/ 0 w 568"/>
                  <a:gd name="T31" fmla="*/ 49 h 98"/>
                  <a:gd name="T32" fmla="*/ 49 w 568"/>
                  <a:gd name="T33" fmla="*/ 0 h 98"/>
                  <a:gd name="T34" fmla="*/ 519 w 568"/>
                  <a:gd name="T35" fmla="*/ 0 h 98"/>
                  <a:gd name="T36" fmla="*/ 519 w 568"/>
                  <a:gd name="T37" fmla="*/ 0 h 98"/>
                  <a:gd name="T38" fmla="*/ 567 w 568"/>
                  <a:gd name="T39" fmla="*/ 49 h 98"/>
                  <a:gd name="T40" fmla="*/ 567 w 568"/>
                  <a:gd name="T41" fmla="*/ 49 h 98"/>
                  <a:gd name="T42" fmla="*/ 519 w 568"/>
                  <a:gd name="T43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8" h="98">
                    <a:moveTo>
                      <a:pt x="49" y="20"/>
                    </a:moveTo>
                    <a:lnTo>
                      <a:pt x="49" y="20"/>
                    </a:lnTo>
                    <a:cubicBezTo>
                      <a:pt x="33" y="20"/>
                      <a:pt x="20" y="32"/>
                      <a:pt x="20" y="49"/>
                    </a:cubicBezTo>
                    <a:lnTo>
                      <a:pt x="20" y="49"/>
                    </a:lnTo>
                    <a:cubicBezTo>
                      <a:pt x="20" y="65"/>
                      <a:pt x="33" y="78"/>
                      <a:pt x="49" y="78"/>
                    </a:cubicBezTo>
                    <a:lnTo>
                      <a:pt x="519" y="78"/>
                    </a:lnTo>
                    <a:lnTo>
                      <a:pt x="519" y="78"/>
                    </a:lnTo>
                    <a:cubicBezTo>
                      <a:pt x="535" y="78"/>
                      <a:pt x="549" y="65"/>
                      <a:pt x="549" y="49"/>
                    </a:cubicBezTo>
                    <a:lnTo>
                      <a:pt x="549" y="49"/>
                    </a:lnTo>
                    <a:cubicBezTo>
                      <a:pt x="549" y="32"/>
                      <a:pt x="535" y="20"/>
                      <a:pt x="519" y="20"/>
                    </a:cubicBezTo>
                    <a:lnTo>
                      <a:pt x="49" y="20"/>
                    </a:lnTo>
                    <a:close/>
                    <a:moveTo>
                      <a:pt x="519" y="97"/>
                    </a:moveTo>
                    <a:lnTo>
                      <a:pt x="49" y="97"/>
                    </a:lnTo>
                    <a:lnTo>
                      <a:pt x="49" y="97"/>
                    </a:lnTo>
                    <a:cubicBezTo>
                      <a:pt x="23" y="97"/>
                      <a:pt x="0" y="75"/>
                      <a:pt x="0" y="49"/>
                    </a:cubicBezTo>
                    <a:lnTo>
                      <a:pt x="0" y="49"/>
                    </a:lnTo>
                    <a:cubicBezTo>
                      <a:pt x="0" y="22"/>
                      <a:pt x="23" y="0"/>
                      <a:pt x="49" y="0"/>
                    </a:cubicBezTo>
                    <a:lnTo>
                      <a:pt x="519" y="0"/>
                    </a:lnTo>
                    <a:lnTo>
                      <a:pt x="519" y="0"/>
                    </a:lnTo>
                    <a:cubicBezTo>
                      <a:pt x="546" y="0"/>
                      <a:pt x="567" y="22"/>
                      <a:pt x="567" y="49"/>
                    </a:cubicBezTo>
                    <a:lnTo>
                      <a:pt x="567" y="49"/>
                    </a:lnTo>
                    <a:cubicBezTo>
                      <a:pt x="567" y="75"/>
                      <a:pt x="546" y="97"/>
                      <a:pt x="519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198">
                <a:extLst>
                  <a:ext uri="{FF2B5EF4-FFF2-40B4-BE49-F238E27FC236}">
                    <a16:creationId xmlns:a16="http://schemas.microsoft.com/office/drawing/2014/main" id="{96DAF3D6-8CFD-4392-BBE2-62AC7F7E1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4770" y="7075808"/>
                <a:ext cx="353202" cy="353202"/>
              </a:xfrm>
              <a:custGeom>
                <a:avLst/>
                <a:gdLst>
                  <a:gd name="T0" fmla="*/ 198 w 398"/>
                  <a:gd name="T1" fmla="*/ 255 h 398"/>
                  <a:gd name="T2" fmla="*/ 141 w 398"/>
                  <a:gd name="T3" fmla="*/ 199 h 398"/>
                  <a:gd name="T4" fmla="*/ 198 w 398"/>
                  <a:gd name="T5" fmla="*/ 141 h 398"/>
                  <a:gd name="T6" fmla="*/ 255 w 398"/>
                  <a:gd name="T7" fmla="*/ 199 h 398"/>
                  <a:gd name="T8" fmla="*/ 386 w 398"/>
                  <a:gd name="T9" fmla="*/ 175 h 398"/>
                  <a:gd name="T10" fmla="*/ 362 w 398"/>
                  <a:gd name="T11" fmla="*/ 164 h 398"/>
                  <a:gd name="T12" fmla="*/ 338 w 398"/>
                  <a:gd name="T13" fmla="*/ 164 h 398"/>
                  <a:gd name="T14" fmla="*/ 338 w 398"/>
                  <a:gd name="T15" fmla="*/ 106 h 398"/>
                  <a:gd name="T16" fmla="*/ 348 w 398"/>
                  <a:gd name="T17" fmla="*/ 82 h 398"/>
                  <a:gd name="T18" fmla="*/ 338 w 398"/>
                  <a:gd name="T19" fmla="*/ 58 h 398"/>
                  <a:gd name="T20" fmla="*/ 314 w 398"/>
                  <a:gd name="T21" fmla="*/ 49 h 398"/>
                  <a:gd name="T22" fmla="*/ 290 w 398"/>
                  <a:gd name="T23" fmla="*/ 58 h 398"/>
                  <a:gd name="T24" fmla="*/ 272 w 398"/>
                  <a:gd name="T25" fmla="*/ 76 h 398"/>
                  <a:gd name="T26" fmla="*/ 232 w 398"/>
                  <a:gd name="T27" fmla="*/ 34 h 398"/>
                  <a:gd name="T28" fmla="*/ 222 w 398"/>
                  <a:gd name="T29" fmla="*/ 10 h 398"/>
                  <a:gd name="T30" fmla="*/ 198 w 398"/>
                  <a:gd name="T31" fmla="*/ 0 h 398"/>
                  <a:gd name="T32" fmla="*/ 174 w 398"/>
                  <a:gd name="T33" fmla="*/ 10 h 398"/>
                  <a:gd name="T34" fmla="*/ 164 w 398"/>
                  <a:gd name="T35" fmla="*/ 34 h 398"/>
                  <a:gd name="T36" fmla="*/ 164 w 398"/>
                  <a:gd name="T37" fmla="*/ 59 h 398"/>
                  <a:gd name="T38" fmla="*/ 105 w 398"/>
                  <a:gd name="T39" fmla="*/ 58 h 398"/>
                  <a:gd name="T40" fmla="*/ 82 w 398"/>
                  <a:gd name="T41" fmla="*/ 49 h 398"/>
                  <a:gd name="T42" fmla="*/ 58 w 398"/>
                  <a:gd name="T43" fmla="*/ 58 h 398"/>
                  <a:gd name="T44" fmla="*/ 48 w 398"/>
                  <a:gd name="T45" fmla="*/ 82 h 398"/>
                  <a:gd name="T46" fmla="*/ 58 w 398"/>
                  <a:gd name="T47" fmla="*/ 106 h 398"/>
                  <a:gd name="T48" fmla="*/ 75 w 398"/>
                  <a:gd name="T49" fmla="*/ 124 h 398"/>
                  <a:gd name="T50" fmla="*/ 33 w 398"/>
                  <a:gd name="T51" fmla="*/ 164 h 398"/>
                  <a:gd name="T52" fmla="*/ 9 w 398"/>
                  <a:gd name="T53" fmla="*/ 175 h 398"/>
                  <a:gd name="T54" fmla="*/ 0 w 398"/>
                  <a:gd name="T55" fmla="*/ 199 h 398"/>
                  <a:gd name="T56" fmla="*/ 9 w 398"/>
                  <a:gd name="T57" fmla="*/ 223 h 398"/>
                  <a:gd name="T58" fmla="*/ 33 w 398"/>
                  <a:gd name="T59" fmla="*/ 232 h 398"/>
                  <a:gd name="T60" fmla="*/ 59 w 398"/>
                  <a:gd name="T61" fmla="*/ 232 h 398"/>
                  <a:gd name="T62" fmla="*/ 58 w 398"/>
                  <a:gd name="T63" fmla="*/ 291 h 398"/>
                  <a:gd name="T64" fmla="*/ 48 w 398"/>
                  <a:gd name="T65" fmla="*/ 315 h 398"/>
                  <a:gd name="T66" fmla="*/ 58 w 398"/>
                  <a:gd name="T67" fmla="*/ 339 h 398"/>
                  <a:gd name="T68" fmla="*/ 82 w 398"/>
                  <a:gd name="T69" fmla="*/ 349 h 398"/>
                  <a:gd name="T70" fmla="*/ 105 w 398"/>
                  <a:gd name="T71" fmla="*/ 339 h 398"/>
                  <a:gd name="T72" fmla="*/ 123 w 398"/>
                  <a:gd name="T73" fmla="*/ 321 h 398"/>
                  <a:gd name="T74" fmla="*/ 164 w 398"/>
                  <a:gd name="T75" fmla="*/ 363 h 398"/>
                  <a:gd name="T76" fmla="*/ 174 w 398"/>
                  <a:gd name="T77" fmla="*/ 387 h 398"/>
                  <a:gd name="T78" fmla="*/ 198 w 398"/>
                  <a:gd name="T79" fmla="*/ 397 h 398"/>
                  <a:gd name="T80" fmla="*/ 222 w 398"/>
                  <a:gd name="T81" fmla="*/ 387 h 398"/>
                  <a:gd name="T82" fmla="*/ 232 w 398"/>
                  <a:gd name="T83" fmla="*/ 363 h 398"/>
                  <a:gd name="T84" fmla="*/ 232 w 398"/>
                  <a:gd name="T85" fmla="*/ 338 h 398"/>
                  <a:gd name="T86" fmla="*/ 290 w 398"/>
                  <a:gd name="T87" fmla="*/ 339 h 398"/>
                  <a:gd name="T88" fmla="*/ 314 w 398"/>
                  <a:gd name="T89" fmla="*/ 349 h 398"/>
                  <a:gd name="T90" fmla="*/ 338 w 398"/>
                  <a:gd name="T91" fmla="*/ 339 h 398"/>
                  <a:gd name="T92" fmla="*/ 348 w 398"/>
                  <a:gd name="T93" fmla="*/ 315 h 398"/>
                  <a:gd name="T94" fmla="*/ 338 w 398"/>
                  <a:gd name="T95" fmla="*/ 291 h 398"/>
                  <a:gd name="T96" fmla="*/ 320 w 398"/>
                  <a:gd name="T97" fmla="*/ 273 h 398"/>
                  <a:gd name="T98" fmla="*/ 362 w 398"/>
                  <a:gd name="T99" fmla="*/ 232 h 398"/>
                  <a:gd name="T100" fmla="*/ 386 w 398"/>
                  <a:gd name="T101" fmla="*/ 223 h 398"/>
                  <a:gd name="T102" fmla="*/ 397 w 398"/>
                  <a:gd name="T103" fmla="*/ 199 h 398"/>
                  <a:gd name="T104" fmla="*/ 386 w 398"/>
                  <a:gd name="T105" fmla="*/ 17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98" h="398">
                    <a:moveTo>
                      <a:pt x="198" y="255"/>
                    </a:moveTo>
                    <a:lnTo>
                      <a:pt x="198" y="255"/>
                    </a:lnTo>
                    <a:cubicBezTo>
                      <a:pt x="167" y="255"/>
                      <a:pt x="141" y="230"/>
                      <a:pt x="141" y="199"/>
                    </a:cubicBezTo>
                    <a:lnTo>
                      <a:pt x="141" y="199"/>
                    </a:lnTo>
                    <a:cubicBezTo>
                      <a:pt x="141" y="167"/>
                      <a:pt x="167" y="141"/>
                      <a:pt x="198" y="141"/>
                    </a:cubicBezTo>
                    <a:lnTo>
                      <a:pt x="198" y="141"/>
                    </a:lnTo>
                    <a:cubicBezTo>
                      <a:pt x="230" y="141"/>
                      <a:pt x="255" y="167"/>
                      <a:pt x="255" y="199"/>
                    </a:cubicBezTo>
                    <a:lnTo>
                      <a:pt x="255" y="199"/>
                    </a:lnTo>
                    <a:cubicBezTo>
                      <a:pt x="255" y="230"/>
                      <a:pt x="230" y="255"/>
                      <a:pt x="198" y="255"/>
                    </a:cubicBezTo>
                    <a:close/>
                    <a:moveTo>
                      <a:pt x="386" y="175"/>
                    </a:moveTo>
                    <a:lnTo>
                      <a:pt x="386" y="175"/>
                    </a:lnTo>
                    <a:cubicBezTo>
                      <a:pt x="380" y="169"/>
                      <a:pt x="372" y="164"/>
                      <a:pt x="362" y="164"/>
                    </a:cubicBezTo>
                    <a:lnTo>
                      <a:pt x="338" y="164"/>
                    </a:lnTo>
                    <a:lnTo>
                      <a:pt x="338" y="164"/>
                    </a:lnTo>
                    <a:cubicBezTo>
                      <a:pt x="334" y="150"/>
                      <a:pt x="328" y="136"/>
                      <a:pt x="320" y="124"/>
                    </a:cubicBezTo>
                    <a:lnTo>
                      <a:pt x="338" y="106"/>
                    </a:lnTo>
                    <a:lnTo>
                      <a:pt x="338" y="106"/>
                    </a:lnTo>
                    <a:cubicBezTo>
                      <a:pt x="345" y="99"/>
                      <a:pt x="348" y="91"/>
                      <a:pt x="348" y="82"/>
                    </a:cubicBezTo>
                    <a:lnTo>
                      <a:pt x="348" y="82"/>
                    </a:lnTo>
                    <a:cubicBezTo>
                      <a:pt x="348" y="74"/>
                      <a:pt x="345" y="65"/>
                      <a:pt x="338" y="58"/>
                    </a:cubicBezTo>
                    <a:lnTo>
                      <a:pt x="338" y="58"/>
                    </a:lnTo>
                    <a:cubicBezTo>
                      <a:pt x="331" y="52"/>
                      <a:pt x="323" y="49"/>
                      <a:pt x="314" y="49"/>
                    </a:cubicBezTo>
                    <a:lnTo>
                      <a:pt x="314" y="49"/>
                    </a:lnTo>
                    <a:cubicBezTo>
                      <a:pt x="306" y="49"/>
                      <a:pt x="297" y="52"/>
                      <a:pt x="290" y="58"/>
                    </a:cubicBezTo>
                    <a:lnTo>
                      <a:pt x="272" y="76"/>
                    </a:lnTo>
                    <a:lnTo>
                      <a:pt x="272" y="76"/>
                    </a:lnTo>
                    <a:cubicBezTo>
                      <a:pt x="260" y="69"/>
                      <a:pt x="247" y="63"/>
                      <a:pt x="232" y="59"/>
                    </a:cubicBezTo>
                    <a:lnTo>
                      <a:pt x="232" y="34"/>
                    </a:lnTo>
                    <a:lnTo>
                      <a:pt x="232" y="34"/>
                    </a:lnTo>
                    <a:cubicBezTo>
                      <a:pt x="232" y="25"/>
                      <a:pt x="228" y="16"/>
                      <a:pt x="222" y="10"/>
                    </a:cubicBezTo>
                    <a:lnTo>
                      <a:pt x="222" y="10"/>
                    </a:lnTo>
                    <a:cubicBezTo>
                      <a:pt x="216" y="4"/>
                      <a:pt x="207" y="0"/>
                      <a:pt x="198" y="0"/>
                    </a:cubicBezTo>
                    <a:lnTo>
                      <a:pt x="198" y="0"/>
                    </a:lnTo>
                    <a:cubicBezTo>
                      <a:pt x="188" y="0"/>
                      <a:pt x="181" y="4"/>
                      <a:pt x="174" y="10"/>
                    </a:cubicBezTo>
                    <a:lnTo>
                      <a:pt x="174" y="10"/>
                    </a:lnTo>
                    <a:cubicBezTo>
                      <a:pt x="168" y="16"/>
                      <a:pt x="164" y="25"/>
                      <a:pt x="164" y="34"/>
                    </a:cubicBezTo>
                    <a:lnTo>
                      <a:pt x="164" y="59"/>
                    </a:lnTo>
                    <a:lnTo>
                      <a:pt x="164" y="59"/>
                    </a:lnTo>
                    <a:cubicBezTo>
                      <a:pt x="150" y="63"/>
                      <a:pt x="136" y="69"/>
                      <a:pt x="123" y="76"/>
                    </a:cubicBezTo>
                    <a:lnTo>
                      <a:pt x="105" y="58"/>
                    </a:lnTo>
                    <a:lnTo>
                      <a:pt x="105" y="58"/>
                    </a:lnTo>
                    <a:cubicBezTo>
                      <a:pt x="99" y="52"/>
                      <a:pt x="91" y="49"/>
                      <a:pt x="82" y="49"/>
                    </a:cubicBezTo>
                    <a:lnTo>
                      <a:pt x="82" y="49"/>
                    </a:lnTo>
                    <a:cubicBezTo>
                      <a:pt x="73" y="49"/>
                      <a:pt x="64" y="52"/>
                      <a:pt x="58" y="58"/>
                    </a:cubicBezTo>
                    <a:lnTo>
                      <a:pt x="58" y="58"/>
                    </a:lnTo>
                    <a:cubicBezTo>
                      <a:pt x="52" y="65"/>
                      <a:pt x="48" y="74"/>
                      <a:pt x="48" y="82"/>
                    </a:cubicBezTo>
                    <a:lnTo>
                      <a:pt x="48" y="82"/>
                    </a:lnTo>
                    <a:cubicBezTo>
                      <a:pt x="48" y="91"/>
                      <a:pt x="52" y="99"/>
                      <a:pt x="58" y="106"/>
                    </a:cubicBezTo>
                    <a:lnTo>
                      <a:pt x="75" y="124"/>
                    </a:lnTo>
                    <a:lnTo>
                      <a:pt x="75" y="124"/>
                    </a:lnTo>
                    <a:cubicBezTo>
                      <a:pt x="69" y="136"/>
                      <a:pt x="62" y="150"/>
                      <a:pt x="59" y="164"/>
                    </a:cubicBezTo>
                    <a:lnTo>
                      <a:pt x="33" y="164"/>
                    </a:lnTo>
                    <a:lnTo>
                      <a:pt x="33" y="164"/>
                    </a:lnTo>
                    <a:cubicBezTo>
                      <a:pt x="24" y="164"/>
                      <a:pt x="16" y="169"/>
                      <a:pt x="9" y="175"/>
                    </a:cubicBezTo>
                    <a:lnTo>
                      <a:pt x="9" y="175"/>
                    </a:lnTo>
                    <a:cubicBezTo>
                      <a:pt x="3" y="181"/>
                      <a:pt x="0" y="190"/>
                      <a:pt x="0" y="199"/>
                    </a:cubicBezTo>
                    <a:lnTo>
                      <a:pt x="0" y="199"/>
                    </a:lnTo>
                    <a:cubicBezTo>
                      <a:pt x="0" y="208"/>
                      <a:pt x="3" y="217"/>
                      <a:pt x="9" y="223"/>
                    </a:cubicBezTo>
                    <a:lnTo>
                      <a:pt x="9" y="223"/>
                    </a:lnTo>
                    <a:cubicBezTo>
                      <a:pt x="16" y="229"/>
                      <a:pt x="24" y="232"/>
                      <a:pt x="33" y="232"/>
                    </a:cubicBezTo>
                    <a:lnTo>
                      <a:pt x="59" y="232"/>
                    </a:lnTo>
                    <a:lnTo>
                      <a:pt x="59" y="232"/>
                    </a:lnTo>
                    <a:cubicBezTo>
                      <a:pt x="62" y="247"/>
                      <a:pt x="69" y="260"/>
                      <a:pt x="75" y="273"/>
                    </a:cubicBezTo>
                    <a:lnTo>
                      <a:pt x="58" y="291"/>
                    </a:lnTo>
                    <a:lnTo>
                      <a:pt x="58" y="291"/>
                    </a:lnTo>
                    <a:cubicBezTo>
                      <a:pt x="52" y="297"/>
                      <a:pt x="48" y="307"/>
                      <a:pt x="48" y="315"/>
                    </a:cubicBezTo>
                    <a:lnTo>
                      <a:pt x="48" y="315"/>
                    </a:lnTo>
                    <a:cubicBezTo>
                      <a:pt x="48" y="324"/>
                      <a:pt x="52" y="332"/>
                      <a:pt x="58" y="339"/>
                    </a:cubicBezTo>
                    <a:lnTo>
                      <a:pt x="58" y="339"/>
                    </a:lnTo>
                    <a:cubicBezTo>
                      <a:pt x="64" y="345"/>
                      <a:pt x="73" y="349"/>
                      <a:pt x="82" y="349"/>
                    </a:cubicBezTo>
                    <a:lnTo>
                      <a:pt x="82" y="349"/>
                    </a:lnTo>
                    <a:cubicBezTo>
                      <a:pt x="91" y="349"/>
                      <a:pt x="99" y="345"/>
                      <a:pt x="105" y="339"/>
                    </a:cubicBezTo>
                    <a:lnTo>
                      <a:pt x="123" y="321"/>
                    </a:lnTo>
                    <a:lnTo>
                      <a:pt x="123" y="321"/>
                    </a:lnTo>
                    <a:cubicBezTo>
                      <a:pt x="136" y="328"/>
                      <a:pt x="150" y="334"/>
                      <a:pt x="164" y="338"/>
                    </a:cubicBezTo>
                    <a:lnTo>
                      <a:pt x="164" y="363"/>
                    </a:lnTo>
                    <a:lnTo>
                      <a:pt x="164" y="363"/>
                    </a:lnTo>
                    <a:cubicBezTo>
                      <a:pt x="164" y="373"/>
                      <a:pt x="168" y="381"/>
                      <a:pt x="174" y="387"/>
                    </a:cubicBezTo>
                    <a:lnTo>
                      <a:pt x="174" y="387"/>
                    </a:lnTo>
                    <a:cubicBezTo>
                      <a:pt x="181" y="393"/>
                      <a:pt x="188" y="397"/>
                      <a:pt x="198" y="397"/>
                    </a:cubicBezTo>
                    <a:lnTo>
                      <a:pt x="198" y="397"/>
                    </a:lnTo>
                    <a:cubicBezTo>
                      <a:pt x="207" y="397"/>
                      <a:pt x="216" y="393"/>
                      <a:pt x="222" y="387"/>
                    </a:cubicBezTo>
                    <a:lnTo>
                      <a:pt x="222" y="387"/>
                    </a:lnTo>
                    <a:cubicBezTo>
                      <a:pt x="228" y="381"/>
                      <a:pt x="232" y="373"/>
                      <a:pt x="232" y="363"/>
                    </a:cubicBezTo>
                    <a:lnTo>
                      <a:pt x="232" y="338"/>
                    </a:lnTo>
                    <a:lnTo>
                      <a:pt x="232" y="338"/>
                    </a:lnTo>
                    <a:cubicBezTo>
                      <a:pt x="247" y="334"/>
                      <a:pt x="260" y="328"/>
                      <a:pt x="272" y="321"/>
                    </a:cubicBezTo>
                    <a:lnTo>
                      <a:pt x="290" y="339"/>
                    </a:lnTo>
                    <a:lnTo>
                      <a:pt x="290" y="339"/>
                    </a:lnTo>
                    <a:cubicBezTo>
                      <a:pt x="297" y="345"/>
                      <a:pt x="306" y="349"/>
                      <a:pt x="314" y="349"/>
                    </a:cubicBezTo>
                    <a:lnTo>
                      <a:pt x="314" y="349"/>
                    </a:lnTo>
                    <a:cubicBezTo>
                      <a:pt x="323" y="349"/>
                      <a:pt x="331" y="345"/>
                      <a:pt x="338" y="339"/>
                    </a:cubicBezTo>
                    <a:lnTo>
                      <a:pt x="338" y="339"/>
                    </a:lnTo>
                    <a:cubicBezTo>
                      <a:pt x="345" y="332"/>
                      <a:pt x="348" y="324"/>
                      <a:pt x="348" y="315"/>
                    </a:cubicBezTo>
                    <a:lnTo>
                      <a:pt x="348" y="315"/>
                    </a:lnTo>
                    <a:cubicBezTo>
                      <a:pt x="348" y="307"/>
                      <a:pt x="345" y="297"/>
                      <a:pt x="338" y="29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28" y="260"/>
                      <a:pt x="334" y="247"/>
                      <a:pt x="338" y="232"/>
                    </a:cubicBezTo>
                    <a:lnTo>
                      <a:pt x="362" y="232"/>
                    </a:lnTo>
                    <a:lnTo>
                      <a:pt x="362" y="232"/>
                    </a:lnTo>
                    <a:cubicBezTo>
                      <a:pt x="372" y="232"/>
                      <a:pt x="380" y="229"/>
                      <a:pt x="386" y="223"/>
                    </a:cubicBezTo>
                    <a:lnTo>
                      <a:pt x="386" y="223"/>
                    </a:lnTo>
                    <a:cubicBezTo>
                      <a:pt x="392" y="217"/>
                      <a:pt x="397" y="208"/>
                      <a:pt x="397" y="199"/>
                    </a:cubicBezTo>
                    <a:lnTo>
                      <a:pt x="397" y="199"/>
                    </a:lnTo>
                    <a:cubicBezTo>
                      <a:pt x="397" y="190"/>
                      <a:pt x="392" y="181"/>
                      <a:pt x="386" y="17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199">
                <a:extLst>
                  <a:ext uri="{FF2B5EF4-FFF2-40B4-BE49-F238E27FC236}">
                    <a16:creationId xmlns:a16="http://schemas.microsoft.com/office/drawing/2014/main" id="{81884325-849F-49BC-A337-53C2449E4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0157" y="6856038"/>
                <a:ext cx="490557" cy="506255"/>
              </a:xfrm>
              <a:custGeom>
                <a:avLst/>
                <a:gdLst>
                  <a:gd name="T0" fmla="*/ 319 w 551"/>
                  <a:gd name="T1" fmla="*/ 195 h 569"/>
                  <a:gd name="T2" fmla="*/ 319 w 551"/>
                  <a:gd name="T3" fmla="*/ 195 h 569"/>
                  <a:gd name="T4" fmla="*/ 240 w 551"/>
                  <a:gd name="T5" fmla="*/ 248 h 569"/>
                  <a:gd name="T6" fmla="*/ 240 w 551"/>
                  <a:gd name="T7" fmla="*/ 248 h 569"/>
                  <a:gd name="T8" fmla="*/ 0 w 551"/>
                  <a:gd name="T9" fmla="*/ 396 h 569"/>
                  <a:gd name="T10" fmla="*/ 0 w 551"/>
                  <a:gd name="T11" fmla="*/ 517 h 569"/>
                  <a:gd name="T12" fmla="*/ 0 w 551"/>
                  <a:gd name="T13" fmla="*/ 517 h 569"/>
                  <a:gd name="T14" fmla="*/ 14 w 551"/>
                  <a:gd name="T15" fmla="*/ 553 h 569"/>
                  <a:gd name="T16" fmla="*/ 14 w 551"/>
                  <a:gd name="T17" fmla="*/ 553 h 569"/>
                  <a:gd name="T18" fmla="*/ 51 w 551"/>
                  <a:gd name="T19" fmla="*/ 568 h 569"/>
                  <a:gd name="T20" fmla="*/ 276 w 551"/>
                  <a:gd name="T21" fmla="*/ 568 h 569"/>
                  <a:gd name="T22" fmla="*/ 499 w 551"/>
                  <a:gd name="T23" fmla="*/ 568 h 569"/>
                  <a:gd name="T24" fmla="*/ 499 w 551"/>
                  <a:gd name="T25" fmla="*/ 568 h 569"/>
                  <a:gd name="T26" fmla="*/ 536 w 551"/>
                  <a:gd name="T27" fmla="*/ 553 h 569"/>
                  <a:gd name="T28" fmla="*/ 536 w 551"/>
                  <a:gd name="T29" fmla="*/ 553 h 569"/>
                  <a:gd name="T30" fmla="*/ 550 w 551"/>
                  <a:gd name="T31" fmla="*/ 517 h 569"/>
                  <a:gd name="T32" fmla="*/ 550 w 551"/>
                  <a:gd name="T33" fmla="*/ 0 h 569"/>
                  <a:gd name="T34" fmla="*/ 550 w 551"/>
                  <a:gd name="T35" fmla="*/ 0 h 569"/>
                  <a:gd name="T36" fmla="*/ 319 w 551"/>
                  <a:gd name="T37" fmla="*/ 195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1" h="569">
                    <a:moveTo>
                      <a:pt x="319" y="195"/>
                    </a:moveTo>
                    <a:lnTo>
                      <a:pt x="319" y="195"/>
                    </a:lnTo>
                    <a:cubicBezTo>
                      <a:pt x="306" y="227"/>
                      <a:pt x="275" y="249"/>
                      <a:pt x="240" y="248"/>
                    </a:cubicBezTo>
                    <a:lnTo>
                      <a:pt x="240" y="248"/>
                    </a:lnTo>
                    <a:cubicBezTo>
                      <a:pt x="171" y="247"/>
                      <a:pt x="59" y="268"/>
                      <a:pt x="0" y="396"/>
                    </a:cubicBezTo>
                    <a:lnTo>
                      <a:pt x="0" y="517"/>
                    </a:lnTo>
                    <a:lnTo>
                      <a:pt x="0" y="517"/>
                    </a:lnTo>
                    <a:cubicBezTo>
                      <a:pt x="0" y="531"/>
                      <a:pt x="5" y="544"/>
                      <a:pt x="14" y="553"/>
                    </a:cubicBezTo>
                    <a:lnTo>
                      <a:pt x="14" y="553"/>
                    </a:lnTo>
                    <a:cubicBezTo>
                      <a:pt x="24" y="562"/>
                      <a:pt x="37" y="568"/>
                      <a:pt x="51" y="568"/>
                    </a:cubicBezTo>
                    <a:lnTo>
                      <a:pt x="276" y="568"/>
                    </a:lnTo>
                    <a:lnTo>
                      <a:pt x="499" y="568"/>
                    </a:lnTo>
                    <a:lnTo>
                      <a:pt x="499" y="568"/>
                    </a:lnTo>
                    <a:cubicBezTo>
                      <a:pt x="514" y="568"/>
                      <a:pt x="526" y="562"/>
                      <a:pt x="536" y="553"/>
                    </a:cubicBezTo>
                    <a:lnTo>
                      <a:pt x="536" y="553"/>
                    </a:lnTo>
                    <a:cubicBezTo>
                      <a:pt x="546" y="544"/>
                      <a:pt x="550" y="531"/>
                      <a:pt x="550" y="517"/>
                    </a:cubicBezTo>
                    <a:lnTo>
                      <a:pt x="550" y="0"/>
                    </a:lnTo>
                    <a:lnTo>
                      <a:pt x="550" y="0"/>
                    </a:lnTo>
                    <a:cubicBezTo>
                      <a:pt x="507" y="1"/>
                      <a:pt x="385" y="24"/>
                      <a:pt x="319" y="19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200">
                <a:extLst>
                  <a:ext uri="{FF2B5EF4-FFF2-40B4-BE49-F238E27FC236}">
                    <a16:creationId xmlns:a16="http://schemas.microsoft.com/office/drawing/2014/main" id="{8B481730-BF3F-4A66-9757-C4BCEDEBD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2308" y="6848189"/>
                <a:ext cx="510180" cy="525878"/>
              </a:xfrm>
              <a:custGeom>
                <a:avLst/>
                <a:gdLst>
                  <a:gd name="T0" fmla="*/ 20 w 572"/>
                  <a:gd name="T1" fmla="*/ 408 h 589"/>
                  <a:gd name="T2" fmla="*/ 20 w 572"/>
                  <a:gd name="T3" fmla="*/ 527 h 589"/>
                  <a:gd name="T4" fmla="*/ 20 w 572"/>
                  <a:gd name="T5" fmla="*/ 527 h 589"/>
                  <a:gd name="T6" fmla="*/ 31 w 572"/>
                  <a:gd name="T7" fmla="*/ 556 h 589"/>
                  <a:gd name="T8" fmla="*/ 31 w 572"/>
                  <a:gd name="T9" fmla="*/ 556 h 589"/>
                  <a:gd name="T10" fmla="*/ 61 w 572"/>
                  <a:gd name="T11" fmla="*/ 569 h 589"/>
                  <a:gd name="T12" fmla="*/ 509 w 572"/>
                  <a:gd name="T13" fmla="*/ 569 h 589"/>
                  <a:gd name="T14" fmla="*/ 509 w 572"/>
                  <a:gd name="T15" fmla="*/ 569 h 589"/>
                  <a:gd name="T16" fmla="*/ 539 w 572"/>
                  <a:gd name="T17" fmla="*/ 556 h 589"/>
                  <a:gd name="T18" fmla="*/ 539 w 572"/>
                  <a:gd name="T19" fmla="*/ 556 h 589"/>
                  <a:gd name="T20" fmla="*/ 551 w 572"/>
                  <a:gd name="T21" fmla="*/ 527 h 589"/>
                  <a:gd name="T22" fmla="*/ 551 w 572"/>
                  <a:gd name="T23" fmla="*/ 19 h 589"/>
                  <a:gd name="T24" fmla="*/ 551 w 572"/>
                  <a:gd name="T25" fmla="*/ 19 h 589"/>
                  <a:gd name="T26" fmla="*/ 338 w 572"/>
                  <a:gd name="T27" fmla="*/ 208 h 589"/>
                  <a:gd name="T28" fmla="*/ 338 w 572"/>
                  <a:gd name="T29" fmla="*/ 208 h 589"/>
                  <a:gd name="T30" fmla="*/ 250 w 572"/>
                  <a:gd name="T31" fmla="*/ 267 h 589"/>
                  <a:gd name="T32" fmla="*/ 250 w 572"/>
                  <a:gd name="T33" fmla="*/ 267 h 589"/>
                  <a:gd name="T34" fmla="*/ 245 w 572"/>
                  <a:gd name="T35" fmla="*/ 267 h 589"/>
                  <a:gd name="T36" fmla="*/ 245 w 572"/>
                  <a:gd name="T37" fmla="*/ 267 h 589"/>
                  <a:gd name="T38" fmla="*/ 20 w 572"/>
                  <a:gd name="T39" fmla="*/ 408 h 589"/>
                  <a:gd name="T40" fmla="*/ 509 w 572"/>
                  <a:gd name="T41" fmla="*/ 588 h 589"/>
                  <a:gd name="T42" fmla="*/ 61 w 572"/>
                  <a:gd name="T43" fmla="*/ 588 h 589"/>
                  <a:gd name="T44" fmla="*/ 61 w 572"/>
                  <a:gd name="T45" fmla="*/ 588 h 589"/>
                  <a:gd name="T46" fmla="*/ 17 w 572"/>
                  <a:gd name="T47" fmla="*/ 570 h 589"/>
                  <a:gd name="T48" fmla="*/ 17 w 572"/>
                  <a:gd name="T49" fmla="*/ 570 h 589"/>
                  <a:gd name="T50" fmla="*/ 0 w 572"/>
                  <a:gd name="T51" fmla="*/ 527 h 589"/>
                  <a:gd name="T52" fmla="*/ 0 w 572"/>
                  <a:gd name="T53" fmla="*/ 404 h 589"/>
                  <a:gd name="T54" fmla="*/ 1 w 572"/>
                  <a:gd name="T55" fmla="*/ 402 h 589"/>
                  <a:gd name="T56" fmla="*/ 1 w 572"/>
                  <a:gd name="T57" fmla="*/ 402 h 589"/>
                  <a:gd name="T58" fmla="*/ 250 w 572"/>
                  <a:gd name="T59" fmla="*/ 249 h 589"/>
                  <a:gd name="T60" fmla="*/ 250 w 572"/>
                  <a:gd name="T61" fmla="*/ 249 h 589"/>
                  <a:gd name="T62" fmla="*/ 251 w 572"/>
                  <a:gd name="T63" fmla="*/ 249 h 589"/>
                  <a:gd name="T64" fmla="*/ 251 w 572"/>
                  <a:gd name="T65" fmla="*/ 249 h 589"/>
                  <a:gd name="T66" fmla="*/ 320 w 572"/>
                  <a:gd name="T67" fmla="*/ 201 h 589"/>
                  <a:gd name="T68" fmla="*/ 320 w 572"/>
                  <a:gd name="T69" fmla="*/ 201 h 589"/>
                  <a:gd name="T70" fmla="*/ 560 w 572"/>
                  <a:gd name="T71" fmla="*/ 1 h 589"/>
                  <a:gd name="T72" fmla="*/ 571 w 572"/>
                  <a:gd name="T73" fmla="*/ 0 h 589"/>
                  <a:gd name="T74" fmla="*/ 571 w 572"/>
                  <a:gd name="T75" fmla="*/ 527 h 589"/>
                  <a:gd name="T76" fmla="*/ 571 w 572"/>
                  <a:gd name="T77" fmla="*/ 527 h 589"/>
                  <a:gd name="T78" fmla="*/ 553 w 572"/>
                  <a:gd name="T79" fmla="*/ 570 h 589"/>
                  <a:gd name="T80" fmla="*/ 553 w 572"/>
                  <a:gd name="T81" fmla="*/ 570 h 589"/>
                  <a:gd name="T82" fmla="*/ 509 w 572"/>
                  <a:gd name="T83" fmla="*/ 588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72" h="589">
                    <a:moveTo>
                      <a:pt x="20" y="408"/>
                    </a:moveTo>
                    <a:lnTo>
                      <a:pt x="20" y="527"/>
                    </a:lnTo>
                    <a:lnTo>
                      <a:pt x="20" y="527"/>
                    </a:lnTo>
                    <a:cubicBezTo>
                      <a:pt x="20" y="538"/>
                      <a:pt x="24" y="548"/>
                      <a:pt x="31" y="556"/>
                    </a:cubicBezTo>
                    <a:lnTo>
                      <a:pt x="31" y="556"/>
                    </a:lnTo>
                    <a:cubicBezTo>
                      <a:pt x="39" y="565"/>
                      <a:pt x="50" y="569"/>
                      <a:pt x="61" y="569"/>
                    </a:cubicBezTo>
                    <a:lnTo>
                      <a:pt x="509" y="569"/>
                    </a:lnTo>
                    <a:lnTo>
                      <a:pt x="509" y="569"/>
                    </a:lnTo>
                    <a:cubicBezTo>
                      <a:pt x="520" y="569"/>
                      <a:pt x="531" y="565"/>
                      <a:pt x="539" y="556"/>
                    </a:cubicBezTo>
                    <a:lnTo>
                      <a:pt x="539" y="556"/>
                    </a:lnTo>
                    <a:cubicBezTo>
                      <a:pt x="547" y="548"/>
                      <a:pt x="551" y="538"/>
                      <a:pt x="551" y="527"/>
                    </a:cubicBezTo>
                    <a:lnTo>
                      <a:pt x="551" y="19"/>
                    </a:lnTo>
                    <a:lnTo>
                      <a:pt x="551" y="19"/>
                    </a:lnTo>
                    <a:cubicBezTo>
                      <a:pt x="500" y="25"/>
                      <a:pt x="397" y="56"/>
                      <a:pt x="338" y="208"/>
                    </a:cubicBezTo>
                    <a:lnTo>
                      <a:pt x="338" y="208"/>
                    </a:lnTo>
                    <a:cubicBezTo>
                      <a:pt x="324" y="244"/>
                      <a:pt x="288" y="268"/>
                      <a:pt x="250" y="267"/>
                    </a:cubicBezTo>
                    <a:lnTo>
                      <a:pt x="250" y="267"/>
                    </a:lnTo>
                    <a:cubicBezTo>
                      <a:pt x="249" y="267"/>
                      <a:pt x="247" y="267"/>
                      <a:pt x="245" y="267"/>
                    </a:cubicBezTo>
                    <a:lnTo>
                      <a:pt x="245" y="267"/>
                    </a:lnTo>
                    <a:cubicBezTo>
                      <a:pt x="171" y="267"/>
                      <a:pt x="73" y="292"/>
                      <a:pt x="20" y="408"/>
                    </a:cubicBezTo>
                    <a:close/>
                    <a:moveTo>
                      <a:pt x="509" y="588"/>
                    </a:moveTo>
                    <a:lnTo>
                      <a:pt x="61" y="588"/>
                    </a:lnTo>
                    <a:lnTo>
                      <a:pt x="61" y="588"/>
                    </a:lnTo>
                    <a:cubicBezTo>
                      <a:pt x="45" y="588"/>
                      <a:pt x="30" y="582"/>
                      <a:pt x="17" y="570"/>
                    </a:cubicBezTo>
                    <a:lnTo>
                      <a:pt x="17" y="570"/>
                    </a:lnTo>
                    <a:cubicBezTo>
                      <a:pt x="7" y="559"/>
                      <a:pt x="0" y="543"/>
                      <a:pt x="0" y="527"/>
                    </a:cubicBezTo>
                    <a:lnTo>
                      <a:pt x="0" y="404"/>
                    </a:lnTo>
                    <a:lnTo>
                      <a:pt x="1" y="402"/>
                    </a:lnTo>
                    <a:lnTo>
                      <a:pt x="1" y="402"/>
                    </a:lnTo>
                    <a:cubicBezTo>
                      <a:pt x="64" y="266"/>
                      <a:pt x="185" y="247"/>
                      <a:pt x="250" y="249"/>
                    </a:cubicBezTo>
                    <a:lnTo>
                      <a:pt x="250" y="249"/>
                    </a:lnTo>
                    <a:cubicBezTo>
                      <a:pt x="250" y="249"/>
                      <a:pt x="250" y="249"/>
                      <a:pt x="251" y="249"/>
                    </a:cubicBezTo>
                    <a:lnTo>
                      <a:pt x="251" y="249"/>
                    </a:lnTo>
                    <a:cubicBezTo>
                      <a:pt x="281" y="249"/>
                      <a:pt x="309" y="230"/>
                      <a:pt x="320" y="201"/>
                    </a:cubicBezTo>
                    <a:lnTo>
                      <a:pt x="320" y="201"/>
                    </a:lnTo>
                    <a:cubicBezTo>
                      <a:pt x="388" y="27"/>
                      <a:pt x="511" y="3"/>
                      <a:pt x="560" y="1"/>
                    </a:cubicBezTo>
                    <a:lnTo>
                      <a:pt x="571" y="0"/>
                    </a:lnTo>
                    <a:lnTo>
                      <a:pt x="571" y="527"/>
                    </a:lnTo>
                    <a:lnTo>
                      <a:pt x="571" y="527"/>
                    </a:lnTo>
                    <a:cubicBezTo>
                      <a:pt x="571" y="543"/>
                      <a:pt x="564" y="559"/>
                      <a:pt x="553" y="570"/>
                    </a:cubicBezTo>
                    <a:lnTo>
                      <a:pt x="553" y="570"/>
                    </a:lnTo>
                    <a:cubicBezTo>
                      <a:pt x="541" y="582"/>
                      <a:pt x="526" y="588"/>
                      <a:pt x="509" y="5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201">
                <a:extLst>
                  <a:ext uri="{FF2B5EF4-FFF2-40B4-BE49-F238E27FC236}">
                    <a16:creationId xmlns:a16="http://schemas.microsoft.com/office/drawing/2014/main" id="{CA4D046B-02C7-479E-8675-672D406FC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2308" y="6286990"/>
                <a:ext cx="510180" cy="961495"/>
              </a:xfrm>
              <a:custGeom>
                <a:avLst/>
                <a:gdLst>
                  <a:gd name="T0" fmla="*/ 61 w 572"/>
                  <a:gd name="T1" fmla="*/ 20 h 1082"/>
                  <a:gd name="T2" fmla="*/ 61 w 572"/>
                  <a:gd name="T3" fmla="*/ 20 h 1082"/>
                  <a:gd name="T4" fmla="*/ 31 w 572"/>
                  <a:gd name="T5" fmla="*/ 32 h 1082"/>
                  <a:gd name="T6" fmla="*/ 31 w 572"/>
                  <a:gd name="T7" fmla="*/ 32 h 1082"/>
                  <a:gd name="T8" fmla="*/ 20 w 572"/>
                  <a:gd name="T9" fmla="*/ 62 h 1082"/>
                  <a:gd name="T10" fmla="*/ 20 w 572"/>
                  <a:gd name="T11" fmla="*/ 998 h 1082"/>
                  <a:gd name="T12" fmla="*/ 20 w 572"/>
                  <a:gd name="T13" fmla="*/ 998 h 1082"/>
                  <a:gd name="T14" fmla="*/ 250 w 572"/>
                  <a:gd name="T15" fmla="*/ 879 h 1082"/>
                  <a:gd name="T16" fmla="*/ 250 w 572"/>
                  <a:gd name="T17" fmla="*/ 879 h 1082"/>
                  <a:gd name="T18" fmla="*/ 251 w 572"/>
                  <a:gd name="T19" fmla="*/ 879 h 1082"/>
                  <a:gd name="T20" fmla="*/ 251 w 572"/>
                  <a:gd name="T21" fmla="*/ 879 h 1082"/>
                  <a:gd name="T22" fmla="*/ 320 w 572"/>
                  <a:gd name="T23" fmla="*/ 831 h 1082"/>
                  <a:gd name="T24" fmla="*/ 320 w 572"/>
                  <a:gd name="T25" fmla="*/ 831 h 1082"/>
                  <a:gd name="T26" fmla="*/ 551 w 572"/>
                  <a:gd name="T27" fmla="*/ 631 h 1082"/>
                  <a:gd name="T28" fmla="*/ 551 w 572"/>
                  <a:gd name="T29" fmla="*/ 62 h 1082"/>
                  <a:gd name="T30" fmla="*/ 551 w 572"/>
                  <a:gd name="T31" fmla="*/ 62 h 1082"/>
                  <a:gd name="T32" fmla="*/ 539 w 572"/>
                  <a:gd name="T33" fmla="*/ 32 h 1082"/>
                  <a:gd name="T34" fmla="*/ 539 w 572"/>
                  <a:gd name="T35" fmla="*/ 32 h 1082"/>
                  <a:gd name="T36" fmla="*/ 509 w 572"/>
                  <a:gd name="T37" fmla="*/ 20 h 1082"/>
                  <a:gd name="T38" fmla="*/ 61 w 572"/>
                  <a:gd name="T39" fmla="*/ 20 h 1082"/>
                  <a:gd name="T40" fmla="*/ 0 w 572"/>
                  <a:gd name="T41" fmla="*/ 1081 h 1082"/>
                  <a:gd name="T42" fmla="*/ 0 w 572"/>
                  <a:gd name="T43" fmla="*/ 62 h 1082"/>
                  <a:gd name="T44" fmla="*/ 0 w 572"/>
                  <a:gd name="T45" fmla="*/ 62 h 1082"/>
                  <a:gd name="T46" fmla="*/ 17 w 572"/>
                  <a:gd name="T47" fmla="*/ 18 h 1082"/>
                  <a:gd name="T48" fmla="*/ 17 w 572"/>
                  <a:gd name="T49" fmla="*/ 18 h 1082"/>
                  <a:gd name="T50" fmla="*/ 61 w 572"/>
                  <a:gd name="T51" fmla="*/ 0 h 1082"/>
                  <a:gd name="T52" fmla="*/ 509 w 572"/>
                  <a:gd name="T53" fmla="*/ 0 h 1082"/>
                  <a:gd name="T54" fmla="*/ 509 w 572"/>
                  <a:gd name="T55" fmla="*/ 0 h 1082"/>
                  <a:gd name="T56" fmla="*/ 553 w 572"/>
                  <a:gd name="T57" fmla="*/ 18 h 1082"/>
                  <a:gd name="T58" fmla="*/ 553 w 572"/>
                  <a:gd name="T59" fmla="*/ 18 h 1082"/>
                  <a:gd name="T60" fmla="*/ 571 w 572"/>
                  <a:gd name="T61" fmla="*/ 62 h 1082"/>
                  <a:gd name="T62" fmla="*/ 571 w 572"/>
                  <a:gd name="T63" fmla="*/ 648 h 1082"/>
                  <a:gd name="T64" fmla="*/ 561 w 572"/>
                  <a:gd name="T65" fmla="*/ 648 h 1082"/>
                  <a:gd name="T66" fmla="*/ 561 w 572"/>
                  <a:gd name="T67" fmla="*/ 648 h 1082"/>
                  <a:gd name="T68" fmla="*/ 338 w 572"/>
                  <a:gd name="T69" fmla="*/ 838 h 1082"/>
                  <a:gd name="T70" fmla="*/ 338 w 572"/>
                  <a:gd name="T71" fmla="*/ 838 h 1082"/>
                  <a:gd name="T72" fmla="*/ 250 w 572"/>
                  <a:gd name="T73" fmla="*/ 897 h 1082"/>
                  <a:gd name="T74" fmla="*/ 250 w 572"/>
                  <a:gd name="T75" fmla="*/ 897 h 1082"/>
                  <a:gd name="T76" fmla="*/ 18 w 572"/>
                  <a:gd name="T77" fmla="*/ 1041 h 1082"/>
                  <a:gd name="T78" fmla="*/ 0 w 572"/>
                  <a:gd name="T79" fmla="*/ 1081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72" h="1082">
                    <a:moveTo>
                      <a:pt x="61" y="20"/>
                    </a:moveTo>
                    <a:lnTo>
                      <a:pt x="61" y="20"/>
                    </a:lnTo>
                    <a:cubicBezTo>
                      <a:pt x="50" y="20"/>
                      <a:pt x="39" y="24"/>
                      <a:pt x="31" y="32"/>
                    </a:cubicBezTo>
                    <a:lnTo>
                      <a:pt x="31" y="32"/>
                    </a:lnTo>
                    <a:cubicBezTo>
                      <a:pt x="24" y="40"/>
                      <a:pt x="20" y="51"/>
                      <a:pt x="20" y="62"/>
                    </a:cubicBezTo>
                    <a:lnTo>
                      <a:pt x="20" y="998"/>
                    </a:lnTo>
                    <a:lnTo>
                      <a:pt x="20" y="998"/>
                    </a:lnTo>
                    <a:cubicBezTo>
                      <a:pt x="85" y="893"/>
                      <a:pt x="191" y="878"/>
                      <a:pt x="250" y="879"/>
                    </a:cubicBezTo>
                    <a:lnTo>
                      <a:pt x="250" y="879"/>
                    </a:lnTo>
                    <a:cubicBezTo>
                      <a:pt x="250" y="879"/>
                      <a:pt x="250" y="879"/>
                      <a:pt x="251" y="879"/>
                    </a:cubicBezTo>
                    <a:lnTo>
                      <a:pt x="251" y="879"/>
                    </a:lnTo>
                    <a:cubicBezTo>
                      <a:pt x="281" y="879"/>
                      <a:pt x="309" y="860"/>
                      <a:pt x="320" y="831"/>
                    </a:cubicBezTo>
                    <a:lnTo>
                      <a:pt x="320" y="831"/>
                    </a:lnTo>
                    <a:cubicBezTo>
                      <a:pt x="383" y="667"/>
                      <a:pt x="497" y="636"/>
                      <a:pt x="551" y="631"/>
                    </a:cubicBezTo>
                    <a:lnTo>
                      <a:pt x="551" y="62"/>
                    </a:lnTo>
                    <a:lnTo>
                      <a:pt x="551" y="62"/>
                    </a:lnTo>
                    <a:cubicBezTo>
                      <a:pt x="551" y="51"/>
                      <a:pt x="547" y="40"/>
                      <a:pt x="539" y="32"/>
                    </a:cubicBezTo>
                    <a:lnTo>
                      <a:pt x="539" y="32"/>
                    </a:lnTo>
                    <a:cubicBezTo>
                      <a:pt x="531" y="24"/>
                      <a:pt x="520" y="20"/>
                      <a:pt x="509" y="20"/>
                    </a:cubicBezTo>
                    <a:lnTo>
                      <a:pt x="61" y="20"/>
                    </a:lnTo>
                    <a:close/>
                    <a:moveTo>
                      <a:pt x="0" y="1081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45"/>
                      <a:pt x="7" y="30"/>
                      <a:pt x="17" y="18"/>
                    </a:cubicBezTo>
                    <a:lnTo>
                      <a:pt x="17" y="18"/>
                    </a:lnTo>
                    <a:cubicBezTo>
                      <a:pt x="30" y="7"/>
                      <a:pt x="45" y="0"/>
                      <a:pt x="61" y="0"/>
                    </a:cubicBezTo>
                    <a:lnTo>
                      <a:pt x="509" y="0"/>
                    </a:lnTo>
                    <a:lnTo>
                      <a:pt x="509" y="0"/>
                    </a:lnTo>
                    <a:cubicBezTo>
                      <a:pt x="526" y="0"/>
                      <a:pt x="541" y="7"/>
                      <a:pt x="553" y="18"/>
                    </a:cubicBezTo>
                    <a:lnTo>
                      <a:pt x="553" y="18"/>
                    </a:lnTo>
                    <a:cubicBezTo>
                      <a:pt x="564" y="30"/>
                      <a:pt x="571" y="45"/>
                      <a:pt x="571" y="62"/>
                    </a:cubicBezTo>
                    <a:lnTo>
                      <a:pt x="571" y="648"/>
                    </a:lnTo>
                    <a:lnTo>
                      <a:pt x="561" y="648"/>
                    </a:lnTo>
                    <a:lnTo>
                      <a:pt x="561" y="648"/>
                    </a:lnTo>
                    <a:cubicBezTo>
                      <a:pt x="515" y="651"/>
                      <a:pt x="401" y="675"/>
                      <a:pt x="338" y="838"/>
                    </a:cubicBezTo>
                    <a:lnTo>
                      <a:pt x="338" y="838"/>
                    </a:lnTo>
                    <a:cubicBezTo>
                      <a:pt x="324" y="874"/>
                      <a:pt x="288" y="898"/>
                      <a:pt x="250" y="897"/>
                    </a:cubicBezTo>
                    <a:lnTo>
                      <a:pt x="250" y="897"/>
                    </a:lnTo>
                    <a:cubicBezTo>
                      <a:pt x="175" y="897"/>
                      <a:pt x="73" y="920"/>
                      <a:pt x="18" y="1041"/>
                    </a:cubicBezTo>
                    <a:lnTo>
                      <a:pt x="0" y="108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 202">
                <a:extLst>
                  <a:ext uri="{FF2B5EF4-FFF2-40B4-BE49-F238E27FC236}">
                    <a16:creationId xmlns:a16="http://schemas.microsoft.com/office/drawing/2014/main" id="{92D04560-E1B9-4ED3-A875-ECE382AB9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3965" y="6514609"/>
                <a:ext cx="113811" cy="113811"/>
              </a:xfrm>
              <a:custGeom>
                <a:avLst/>
                <a:gdLst>
                  <a:gd name="T0" fmla="*/ 64 w 128"/>
                  <a:gd name="T1" fmla="*/ 20 h 129"/>
                  <a:gd name="T2" fmla="*/ 64 w 128"/>
                  <a:gd name="T3" fmla="*/ 20 h 129"/>
                  <a:gd name="T4" fmla="*/ 19 w 128"/>
                  <a:gd name="T5" fmla="*/ 64 h 129"/>
                  <a:gd name="T6" fmla="*/ 19 w 128"/>
                  <a:gd name="T7" fmla="*/ 64 h 129"/>
                  <a:gd name="T8" fmla="*/ 64 w 128"/>
                  <a:gd name="T9" fmla="*/ 108 h 129"/>
                  <a:gd name="T10" fmla="*/ 64 w 128"/>
                  <a:gd name="T11" fmla="*/ 108 h 129"/>
                  <a:gd name="T12" fmla="*/ 107 w 128"/>
                  <a:gd name="T13" fmla="*/ 64 h 129"/>
                  <a:gd name="T14" fmla="*/ 107 w 128"/>
                  <a:gd name="T15" fmla="*/ 64 h 129"/>
                  <a:gd name="T16" fmla="*/ 64 w 128"/>
                  <a:gd name="T17" fmla="*/ 20 h 129"/>
                  <a:gd name="T18" fmla="*/ 64 w 128"/>
                  <a:gd name="T19" fmla="*/ 128 h 129"/>
                  <a:gd name="T20" fmla="*/ 64 w 128"/>
                  <a:gd name="T21" fmla="*/ 128 h 129"/>
                  <a:gd name="T22" fmla="*/ 0 w 128"/>
                  <a:gd name="T23" fmla="*/ 64 h 129"/>
                  <a:gd name="T24" fmla="*/ 0 w 128"/>
                  <a:gd name="T25" fmla="*/ 64 h 129"/>
                  <a:gd name="T26" fmla="*/ 64 w 128"/>
                  <a:gd name="T27" fmla="*/ 0 h 129"/>
                  <a:gd name="T28" fmla="*/ 64 w 128"/>
                  <a:gd name="T29" fmla="*/ 0 h 129"/>
                  <a:gd name="T30" fmla="*/ 127 w 128"/>
                  <a:gd name="T31" fmla="*/ 64 h 129"/>
                  <a:gd name="T32" fmla="*/ 127 w 128"/>
                  <a:gd name="T33" fmla="*/ 64 h 129"/>
                  <a:gd name="T34" fmla="*/ 64 w 128"/>
                  <a:gd name="T3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129">
                    <a:moveTo>
                      <a:pt x="64" y="20"/>
                    </a:moveTo>
                    <a:lnTo>
                      <a:pt x="64" y="20"/>
                    </a:lnTo>
                    <a:cubicBezTo>
                      <a:pt x="39" y="20"/>
                      <a:pt x="19" y="40"/>
                      <a:pt x="19" y="64"/>
                    </a:cubicBezTo>
                    <a:lnTo>
                      <a:pt x="19" y="64"/>
                    </a:lnTo>
                    <a:cubicBezTo>
                      <a:pt x="19" y="89"/>
                      <a:pt x="39" y="108"/>
                      <a:pt x="64" y="108"/>
                    </a:cubicBezTo>
                    <a:lnTo>
                      <a:pt x="64" y="108"/>
                    </a:lnTo>
                    <a:cubicBezTo>
                      <a:pt x="88" y="108"/>
                      <a:pt x="107" y="89"/>
                      <a:pt x="107" y="64"/>
                    </a:cubicBezTo>
                    <a:lnTo>
                      <a:pt x="107" y="64"/>
                    </a:lnTo>
                    <a:cubicBezTo>
                      <a:pt x="107" y="40"/>
                      <a:pt x="88" y="20"/>
                      <a:pt x="64" y="20"/>
                    </a:cubicBezTo>
                    <a:close/>
                    <a:moveTo>
                      <a:pt x="64" y="128"/>
                    </a:moveTo>
                    <a:lnTo>
                      <a:pt x="64" y="128"/>
                    </a:lnTo>
                    <a:cubicBezTo>
                      <a:pt x="29" y="128"/>
                      <a:pt x="0" y="99"/>
                      <a:pt x="0" y="64"/>
                    </a:cubicBezTo>
                    <a:lnTo>
                      <a:pt x="0" y="64"/>
                    </a:lnTo>
                    <a:cubicBezTo>
                      <a:pt x="0" y="29"/>
                      <a:pt x="29" y="0"/>
                      <a:pt x="64" y="0"/>
                    </a:cubicBezTo>
                    <a:lnTo>
                      <a:pt x="64" y="0"/>
                    </a:lnTo>
                    <a:cubicBezTo>
                      <a:pt x="99" y="0"/>
                      <a:pt x="127" y="29"/>
                      <a:pt x="127" y="64"/>
                    </a:cubicBezTo>
                    <a:lnTo>
                      <a:pt x="127" y="64"/>
                    </a:lnTo>
                    <a:cubicBezTo>
                      <a:pt x="127" y="99"/>
                      <a:pt x="99" y="128"/>
                      <a:pt x="64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203">
                <a:extLst>
                  <a:ext uri="{FF2B5EF4-FFF2-40B4-BE49-F238E27FC236}">
                    <a16:creationId xmlns:a16="http://schemas.microsoft.com/office/drawing/2014/main" id="{2EEEC570-2187-4BB4-8056-281EC940A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0947" y="7056185"/>
                <a:ext cx="973267" cy="125583"/>
              </a:xfrm>
              <a:custGeom>
                <a:avLst/>
                <a:gdLst>
                  <a:gd name="T0" fmla="*/ 71 w 1095"/>
                  <a:gd name="T1" fmla="*/ 20 h 143"/>
                  <a:gd name="T2" fmla="*/ 71 w 1095"/>
                  <a:gd name="T3" fmla="*/ 20 h 143"/>
                  <a:gd name="T4" fmla="*/ 35 w 1095"/>
                  <a:gd name="T5" fmla="*/ 34 h 143"/>
                  <a:gd name="T6" fmla="*/ 35 w 1095"/>
                  <a:gd name="T7" fmla="*/ 34 h 143"/>
                  <a:gd name="T8" fmla="*/ 20 w 1095"/>
                  <a:gd name="T9" fmla="*/ 71 h 143"/>
                  <a:gd name="T10" fmla="*/ 20 w 1095"/>
                  <a:gd name="T11" fmla="*/ 71 h 143"/>
                  <a:gd name="T12" fmla="*/ 35 w 1095"/>
                  <a:gd name="T13" fmla="*/ 108 h 143"/>
                  <a:gd name="T14" fmla="*/ 35 w 1095"/>
                  <a:gd name="T15" fmla="*/ 108 h 143"/>
                  <a:gd name="T16" fmla="*/ 71 w 1095"/>
                  <a:gd name="T17" fmla="*/ 123 h 143"/>
                  <a:gd name="T18" fmla="*/ 1023 w 1095"/>
                  <a:gd name="T19" fmla="*/ 123 h 143"/>
                  <a:gd name="T20" fmla="*/ 1023 w 1095"/>
                  <a:gd name="T21" fmla="*/ 123 h 143"/>
                  <a:gd name="T22" fmla="*/ 1059 w 1095"/>
                  <a:gd name="T23" fmla="*/ 108 h 143"/>
                  <a:gd name="T24" fmla="*/ 1059 w 1095"/>
                  <a:gd name="T25" fmla="*/ 108 h 143"/>
                  <a:gd name="T26" fmla="*/ 1074 w 1095"/>
                  <a:gd name="T27" fmla="*/ 71 h 143"/>
                  <a:gd name="T28" fmla="*/ 1074 w 1095"/>
                  <a:gd name="T29" fmla="*/ 71 h 143"/>
                  <a:gd name="T30" fmla="*/ 1059 w 1095"/>
                  <a:gd name="T31" fmla="*/ 34 h 143"/>
                  <a:gd name="T32" fmla="*/ 1059 w 1095"/>
                  <a:gd name="T33" fmla="*/ 34 h 143"/>
                  <a:gd name="T34" fmla="*/ 1023 w 1095"/>
                  <a:gd name="T35" fmla="*/ 20 h 143"/>
                  <a:gd name="T36" fmla="*/ 71 w 1095"/>
                  <a:gd name="T37" fmla="*/ 20 h 143"/>
                  <a:gd name="T38" fmla="*/ 1023 w 1095"/>
                  <a:gd name="T39" fmla="*/ 142 h 143"/>
                  <a:gd name="T40" fmla="*/ 71 w 1095"/>
                  <a:gd name="T41" fmla="*/ 142 h 143"/>
                  <a:gd name="T42" fmla="*/ 71 w 1095"/>
                  <a:gd name="T43" fmla="*/ 142 h 143"/>
                  <a:gd name="T44" fmla="*/ 21 w 1095"/>
                  <a:gd name="T45" fmla="*/ 122 h 143"/>
                  <a:gd name="T46" fmla="*/ 21 w 1095"/>
                  <a:gd name="T47" fmla="*/ 122 h 143"/>
                  <a:gd name="T48" fmla="*/ 0 w 1095"/>
                  <a:gd name="T49" fmla="*/ 71 h 143"/>
                  <a:gd name="T50" fmla="*/ 0 w 1095"/>
                  <a:gd name="T51" fmla="*/ 71 h 143"/>
                  <a:gd name="T52" fmla="*/ 21 w 1095"/>
                  <a:gd name="T53" fmla="*/ 21 h 143"/>
                  <a:gd name="T54" fmla="*/ 21 w 1095"/>
                  <a:gd name="T55" fmla="*/ 21 h 143"/>
                  <a:gd name="T56" fmla="*/ 71 w 1095"/>
                  <a:gd name="T57" fmla="*/ 0 h 143"/>
                  <a:gd name="T58" fmla="*/ 1023 w 1095"/>
                  <a:gd name="T59" fmla="*/ 0 h 143"/>
                  <a:gd name="T60" fmla="*/ 1023 w 1095"/>
                  <a:gd name="T61" fmla="*/ 0 h 143"/>
                  <a:gd name="T62" fmla="*/ 1073 w 1095"/>
                  <a:gd name="T63" fmla="*/ 21 h 143"/>
                  <a:gd name="T64" fmla="*/ 1073 w 1095"/>
                  <a:gd name="T65" fmla="*/ 21 h 143"/>
                  <a:gd name="T66" fmla="*/ 1094 w 1095"/>
                  <a:gd name="T67" fmla="*/ 71 h 143"/>
                  <a:gd name="T68" fmla="*/ 1094 w 1095"/>
                  <a:gd name="T69" fmla="*/ 71 h 143"/>
                  <a:gd name="T70" fmla="*/ 1073 w 1095"/>
                  <a:gd name="T71" fmla="*/ 122 h 143"/>
                  <a:gd name="T72" fmla="*/ 1073 w 1095"/>
                  <a:gd name="T73" fmla="*/ 122 h 143"/>
                  <a:gd name="T74" fmla="*/ 1023 w 1095"/>
                  <a:gd name="T75" fmla="*/ 14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5" h="143">
                    <a:moveTo>
                      <a:pt x="71" y="20"/>
                    </a:moveTo>
                    <a:lnTo>
                      <a:pt x="71" y="20"/>
                    </a:lnTo>
                    <a:cubicBezTo>
                      <a:pt x="57" y="20"/>
                      <a:pt x="45" y="25"/>
                      <a:pt x="35" y="34"/>
                    </a:cubicBezTo>
                    <a:lnTo>
                      <a:pt x="35" y="34"/>
                    </a:lnTo>
                    <a:cubicBezTo>
                      <a:pt x="25" y="45"/>
                      <a:pt x="20" y="57"/>
                      <a:pt x="20" y="71"/>
                    </a:cubicBezTo>
                    <a:lnTo>
                      <a:pt x="20" y="71"/>
                    </a:lnTo>
                    <a:cubicBezTo>
                      <a:pt x="20" y="85"/>
                      <a:pt x="25" y="98"/>
                      <a:pt x="35" y="108"/>
                    </a:cubicBezTo>
                    <a:lnTo>
                      <a:pt x="35" y="108"/>
                    </a:lnTo>
                    <a:cubicBezTo>
                      <a:pt x="45" y="117"/>
                      <a:pt x="57" y="123"/>
                      <a:pt x="71" y="123"/>
                    </a:cubicBezTo>
                    <a:lnTo>
                      <a:pt x="1023" y="123"/>
                    </a:lnTo>
                    <a:lnTo>
                      <a:pt x="1023" y="123"/>
                    </a:lnTo>
                    <a:cubicBezTo>
                      <a:pt x="1037" y="123"/>
                      <a:pt x="1050" y="117"/>
                      <a:pt x="1059" y="108"/>
                    </a:cubicBezTo>
                    <a:lnTo>
                      <a:pt x="1059" y="108"/>
                    </a:lnTo>
                    <a:cubicBezTo>
                      <a:pt x="1070" y="98"/>
                      <a:pt x="1074" y="85"/>
                      <a:pt x="1074" y="71"/>
                    </a:cubicBezTo>
                    <a:lnTo>
                      <a:pt x="1074" y="71"/>
                    </a:lnTo>
                    <a:cubicBezTo>
                      <a:pt x="1074" y="57"/>
                      <a:pt x="1070" y="45"/>
                      <a:pt x="1059" y="34"/>
                    </a:cubicBezTo>
                    <a:lnTo>
                      <a:pt x="1059" y="34"/>
                    </a:lnTo>
                    <a:cubicBezTo>
                      <a:pt x="1050" y="25"/>
                      <a:pt x="1037" y="20"/>
                      <a:pt x="1023" y="20"/>
                    </a:cubicBezTo>
                    <a:lnTo>
                      <a:pt x="71" y="20"/>
                    </a:lnTo>
                    <a:close/>
                    <a:moveTo>
                      <a:pt x="1023" y="142"/>
                    </a:moveTo>
                    <a:lnTo>
                      <a:pt x="71" y="142"/>
                    </a:lnTo>
                    <a:lnTo>
                      <a:pt x="71" y="142"/>
                    </a:lnTo>
                    <a:cubicBezTo>
                      <a:pt x="52" y="142"/>
                      <a:pt x="34" y="135"/>
                      <a:pt x="21" y="122"/>
                    </a:cubicBezTo>
                    <a:lnTo>
                      <a:pt x="21" y="122"/>
                    </a:lnTo>
                    <a:cubicBezTo>
                      <a:pt x="8" y="108"/>
                      <a:pt x="0" y="90"/>
                      <a:pt x="0" y="71"/>
                    </a:cubicBezTo>
                    <a:lnTo>
                      <a:pt x="0" y="71"/>
                    </a:lnTo>
                    <a:cubicBezTo>
                      <a:pt x="0" y="53"/>
                      <a:pt x="8" y="34"/>
                      <a:pt x="21" y="21"/>
                    </a:cubicBezTo>
                    <a:lnTo>
                      <a:pt x="21" y="21"/>
                    </a:lnTo>
                    <a:cubicBezTo>
                      <a:pt x="34" y="7"/>
                      <a:pt x="52" y="0"/>
                      <a:pt x="71" y="0"/>
                    </a:cubicBezTo>
                    <a:lnTo>
                      <a:pt x="1023" y="0"/>
                    </a:lnTo>
                    <a:lnTo>
                      <a:pt x="1023" y="0"/>
                    </a:lnTo>
                    <a:cubicBezTo>
                      <a:pt x="1042" y="0"/>
                      <a:pt x="1060" y="7"/>
                      <a:pt x="1073" y="21"/>
                    </a:cubicBezTo>
                    <a:lnTo>
                      <a:pt x="1073" y="21"/>
                    </a:lnTo>
                    <a:cubicBezTo>
                      <a:pt x="1087" y="34"/>
                      <a:pt x="1094" y="53"/>
                      <a:pt x="1094" y="71"/>
                    </a:cubicBezTo>
                    <a:lnTo>
                      <a:pt x="1094" y="71"/>
                    </a:lnTo>
                    <a:cubicBezTo>
                      <a:pt x="1094" y="90"/>
                      <a:pt x="1087" y="108"/>
                      <a:pt x="1073" y="122"/>
                    </a:cubicBezTo>
                    <a:lnTo>
                      <a:pt x="1073" y="122"/>
                    </a:lnTo>
                    <a:cubicBezTo>
                      <a:pt x="1060" y="135"/>
                      <a:pt x="1042" y="142"/>
                      <a:pt x="1023" y="1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204">
                <a:extLst>
                  <a:ext uri="{FF2B5EF4-FFF2-40B4-BE49-F238E27FC236}">
                    <a16:creationId xmlns:a16="http://schemas.microsoft.com/office/drawing/2014/main" id="{0700313B-5191-4CC1-9BB0-9BA0F9699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7646" y="7279880"/>
                <a:ext cx="2260491" cy="19621"/>
              </a:xfrm>
              <a:custGeom>
                <a:avLst/>
                <a:gdLst>
                  <a:gd name="T0" fmla="*/ 2528 w 2539"/>
                  <a:gd name="T1" fmla="*/ 19 h 20"/>
                  <a:gd name="T2" fmla="*/ 10 w 2539"/>
                  <a:gd name="T3" fmla="*/ 19 h 20"/>
                  <a:gd name="T4" fmla="*/ 10 w 2539"/>
                  <a:gd name="T5" fmla="*/ 19 h 20"/>
                  <a:gd name="T6" fmla="*/ 0 w 2539"/>
                  <a:gd name="T7" fmla="*/ 10 h 20"/>
                  <a:gd name="T8" fmla="*/ 0 w 2539"/>
                  <a:gd name="T9" fmla="*/ 10 h 20"/>
                  <a:gd name="T10" fmla="*/ 10 w 2539"/>
                  <a:gd name="T11" fmla="*/ 0 h 20"/>
                  <a:gd name="T12" fmla="*/ 2528 w 2539"/>
                  <a:gd name="T13" fmla="*/ 0 h 20"/>
                  <a:gd name="T14" fmla="*/ 2528 w 2539"/>
                  <a:gd name="T15" fmla="*/ 0 h 20"/>
                  <a:gd name="T16" fmla="*/ 2538 w 2539"/>
                  <a:gd name="T17" fmla="*/ 10 h 20"/>
                  <a:gd name="T18" fmla="*/ 2538 w 2539"/>
                  <a:gd name="T19" fmla="*/ 10 h 20"/>
                  <a:gd name="T20" fmla="*/ 2528 w 2539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9" h="20">
                    <a:moveTo>
                      <a:pt x="2528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528" y="0"/>
                    </a:lnTo>
                    <a:lnTo>
                      <a:pt x="2528" y="0"/>
                    </a:lnTo>
                    <a:cubicBezTo>
                      <a:pt x="2534" y="0"/>
                      <a:pt x="2538" y="4"/>
                      <a:pt x="2538" y="10"/>
                    </a:cubicBezTo>
                    <a:lnTo>
                      <a:pt x="2538" y="10"/>
                    </a:lnTo>
                    <a:cubicBezTo>
                      <a:pt x="2538" y="15"/>
                      <a:pt x="2534" y="19"/>
                      <a:pt x="2528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205">
                <a:extLst>
                  <a:ext uri="{FF2B5EF4-FFF2-40B4-BE49-F238E27FC236}">
                    <a16:creationId xmlns:a16="http://schemas.microsoft.com/office/drawing/2014/main" id="{8D427EEC-986B-4826-9DD3-64AECE17C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8665" y="7841077"/>
                <a:ext cx="2519505" cy="19624"/>
              </a:xfrm>
              <a:custGeom>
                <a:avLst/>
                <a:gdLst>
                  <a:gd name="T0" fmla="*/ 2818 w 2830"/>
                  <a:gd name="T1" fmla="*/ 19 h 20"/>
                  <a:gd name="T2" fmla="*/ 10 w 2830"/>
                  <a:gd name="T3" fmla="*/ 19 h 20"/>
                  <a:gd name="T4" fmla="*/ 10 w 2830"/>
                  <a:gd name="T5" fmla="*/ 19 h 20"/>
                  <a:gd name="T6" fmla="*/ 0 w 2830"/>
                  <a:gd name="T7" fmla="*/ 9 h 20"/>
                  <a:gd name="T8" fmla="*/ 0 w 2830"/>
                  <a:gd name="T9" fmla="*/ 9 h 20"/>
                  <a:gd name="T10" fmla="*/ 10 w 2830"/>
                  <a:gd name="T11" fmla="*/ 0 h 20"/>
                  <a:gd name="T12" fmla="*/ 2818 w 2830"/>
                  <a:gd name="T13" fmla="*/ 0 h 20"/>
                  <a:gd name="T14" fmla="*/ 2818 w 2830"/>
                  <a:gd name="T15" fmla="*/ 0 h 20"/>
                  <a:gd name="T16" fmla="*/ 2829 w 2830"/>
                  <a:gd name="T17" fmla="*/ 9 h 20"/>
                  <a:gd name="T18" fmla="*/ 2829 w 2830"/>
                  <a:gd name="T19" fmla="*/ 9 h 20"/>
                  <a:gd name="T20" fmla="*/ 2818 w 283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30" h="20">
                    <a:moveTo>
                      <a:pt x="2818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818" y="0"/>
                    </a:lnTo>
                    <a:lnTo>
                      <a:pt x="2818" y="0"/>
                    </a:lnTo>
                    <a:cubicBezTo>
                      <a:pt x="2824" y="0"/>
                      <a:pt x="2829" y="4"/>
                      <a:pt x="2829" y="9"/>
                    </a:cubicBezTo>
                    <a:lnTo>
                      <a:pt x="2829" y="9"/>
                    </a:lnTo>
                    <a:cubicBezTo>
                      <a:pt x="2829" y="15"/>
                      <a:pt x="2824" y="19"/>
                      <a:pt x="2818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BBACE183-C85D-4648-B06E-44698CA5F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3064" y="7754739"/>
                <a:ext cx="187488" cy="191402"/>
              </a:xfrm>
              <a:custGeom>
                <a:avLst/>
                <a:gdLst>
                  <a:gd name="connsiteX0" fmla="*/ 92692 w 187488"/>
                  <a:gd name="connsiteY0" fmla="*/ 0 h 191402"/>
                  <a:gd name="connsiteX1" fmla="*/ 101102 w 187488"/>
                  <a:gd name="connsiteY1" fmla="*/ 8986 h 191402"/>
                  <a:gd name="connsiteX2" fmla="*/ 101102 w 187488"/>
                  <a:gd name="connsiteY2" fmla="*/ 86338 h 191402"/>
                  <a:gd name="connsiteX3" fmla="*/ 177760 w 187488"/>
                  <a:gd name="connsiteY3" fmla="*/ 86338 h 191402"/>
                  <a:gd name="connsiteX4" fmla="*/ 187488 w 187488"/>
                  <a:gd name="connsiteY4" fmla="*/ 95169 h 191402"/>
                  <a:gd name="connsiteX5" fmla="*/ 177760 w 187488"/>
                  <a:gd name="connsiteY5" fmla="*/ 104981 h 191402"/>
                  <a:gd name="connsiteX6" fmla="*/ 101102 w 187488"/>
                  <a:gd name="connsiteY6" fmla="*/ 104981 h 191402"/>
                  <a:gd name="connsiteX7" fmla="*/ 101102 w 187488"/>
                  <a:gd name="connsiteY7" fmla="*/ 181517 h 191402"/>
                  <a:gd name="connsiteX8" fmla="*/ 92692 w 187488"/>
                  <a:gd name="connsiteY8" fmla="*/ 191402 h 191402"/>
                  <a:gd name="connsiteX9" fmla="*/ 82412 w 187488"/>
                  <a:gd name="connsiteY9" fmla="*/ 181517 h 191402"/>
                  <a:gd name="connsiteX10" fmla="*/ 82412 w 187488"/>
                  <a:gd name="connsiteY10" fmla="*/ 104981 h 191402"/>
                  <a:gd name="connsiteX11" fmla="*/ 7958 w 187488"/>
                  <a:gd name="connsiteY11" fmla="*/ 104981 h 191402"/>
                  <a:gd name="connsiteX12" fmla="*/ 0 w 187488"/>
                  <a:gd name="connsiteY12" fmla="*/ 95169 h 191402"/>
                  <a:gd name="connsiteX13" fmla="*/ 7958 w 187488"/>
                  <a:gd name="connsiteY13" fmla="*/ 86338 h 191402"/>
                  <a:gd name="connsiteX14" fmla="*/ 82412 w 187488"/>
                  <a:gd name="connsiteY14" fmla="*/ 86338 h 191402"/>
                  <a:gd name="connsiteX15" fmla="*/ 82412 w 187488"/>
                  <a:gd name="connsiteY15" fmla="*/ 8986 h 191402"/>
                  <a:gd name="connsiteX16" fmla="*/ 92692 w 187488"/>
                  <a:gd name="connsiteY16" fmla="*/ 0 h 191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7488" h="191402">
                    <a:moveTo>
                      <a:pt x="92692" y="0"/>
                    </a:moveTo>
                    <a:cubicBezTo>
                      <a:pt x="97364" y="0"/>
                      <a:pt x="101102" y="3595"/>
                      <a:pt x="101102" y="8986"/>
                    </a:cubicBezTo>
                    <a:lnTo>
                      <a:pt x="101102" y="86338"/>
                    </a:lnTo>
                    <a:lnTo>
                      <a:pt x="177760" y="86338"/>
                    </a:lnTo>
                    <a:cubicBezTo>
                      <a:pt x="183952" y="86338"/>
                      <a:pt x="187488" y="90263"/>
                      <a:pt x="187488" y="95169"/>
                    </a:cubicBezTo>
                    <a:cubicBezTo>
                      <a:pt x="187488" y="101056"/>
                      <a:pt x="183952" y="104981"/>
                      <a:pt x="177760" y="104981"/>
                    </a:cubicBezTo>
                    <a:lnTo>
                      <a:pt x="101102" y="104981"/>
                    </a:lnTo>
                    <a:lnTo>
                      <a:pt x="101102" y="181517"/>
                    </a:lnTo>
                    <a:cubicBezTo>
                      <a:pt x="101102" y="186909"/>
                      <a:pt x="97364" y="191402"/>
                      <a:pt x="92692" y="191402"/>
                    </a:cubicBezTo>
                    <a:cubicBezTo>
                      <a:pt x="87084" y="191402"/>
                      <a:pt x="82412" y="186909"/>
                      <a:pt x="82412" y="181517"/>
                    </a:cubicBezTo>
                    <a:lnTo>
                      <a:pt x="82412" y="104981"/>
                    </a:lnTo>
                    <a:lnTo>
                      <a:pt x="7958" y="104981"/>
                    </a:lnTo>
                    <a:cubicBezTo>
                      <a:pt x="3536" y="104981"/>
                      <a:pt x="0" y="101056"/>
                      <a:pt x="0" y="95169"/>
                    </a:cubicBezTo>
                    <a:cubicBezTo>
                      <a:pt x="0" y="90263"/>
                      <a:pt x="3536" y="86338"/>
                      <a:pt x="7958" y="86338"/>
                    </a:cubicBezTo>
                    <a:lnTo>
                      <a:pt x="82412" y="86338"/>
                    </a:lnTo>
                    <a:lnTo>
                      <a:pt x="82412" y="8986"/>
                    </a:lnTo>
                    <a:cubicBezTo>
                      <a:pt x="82412" y="3595"/>
                      <a:pt x="87084" y="0"/>
                      <a:pt x="9269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208">
                <a:extLst>
                  <a:ext uri="{FF2B5EF4-FFF2-40B4-BE49-F238E27FC236}">
                    <a16:creationId xmlns:a16="http://schemas.microsoft.com/office/drawing/2014/main" id="{0CE936E2-58D3-445C-8C77-98D7DDAB0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7497" y="8331637"/>
                <a:ext cx="255091" cy="184449"/>
              </a:xfrm>
              <a:custGeom>
                <a:avLst/>
                <a:gdLst>
                  <a:gd name="T0" fmla="*/ 89 w 288"/>
                  <a:gd name="T1" fmla="*/ 208 h 209"/>
                  <a:gd name="T2" fmla="*/ 89 w 288"/>
                  <a:gd name="T3" fmla="*/ 208 h 209"/>
                  <a:gd name="T4" fmla="*/ 82 w 288"/>
                  <a:gd name="T5" fmla="*/ 205 h 209"/>
                  <a:gd name="T6" fmla="*/ 3 w 288"/>
                  <a:gd name="T7" fmla="*/ 127 h 209"/>
                  <a:gd name="T8" fmla="*/ 3 w 288"/>
                  <a:gd name="T9" fmla="*/ 127 h 209"/>
                  <a:gd name="T10" fmla="*/ 3 w 288"/>
                  <a:gd name="T11" fmla="*/ 113 h 209"/>
                  <a:gd name="T12" fmla="*/ 3 w 288"/>
                  <a:gd name="T13" fmla="*/ 113 h 209"/>
                  <a:gd name="T14" fmla="*/ 17 w 288"/>
                  <a:gd name="T15" fmla="*/ 113 h 209"/>
                  <a:gd name="T16" fmla="*/ 89 w 288"/>
                  <a:gd name="T17" fmla="*/ 184 h 209"/>
                  <a:gd name="T18" fmla="*/ 269 w 288"/>
                  <a:gd name="T19" fmla="*/ 5 h 209"/>
                  <a:gd name="T20" fmla="*/ 269 w 288"/>
                  <a:gd name="T21" fmla="*/ 5 h 209"/>
                  <a:gd name="T22" fmla="*/ 282 w 288"/>
                  <a:gd name="T23" fmla="*/ 5 h 209"/>
                  <a:gd name="T24" fmla="*/ 282 w 288"/>
                  <a:gd name="T25" fmla="*/ 5 h 209"/>
                  <a:gd name="T26" fmla="*/ 282 w 288"/>
                  <a:gd name="T27" fmla="*/ 18 h 209"/>
                  <a:gd name="T28" fmla="*/ 96 w 288"/>
                  <a:gd name="T29" fmla="*/ 205 h 209"/>
                  <a:gd name="T30" fmla="*/ 96 w 288"/>
                  <a:gd name="T31" fmla="*/ 205 h 209"/>
                  <a:gd name="T32" fmla="*/ 89 w 288"/>
                  <a:gd name="T33" fmla="*/ 208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8" h="209">
                    <a:moveTo>
                      <a:pt x="89" y="208"/>
                    </a:moveTo>
                    <a:lnTo>
                      <a:pt x="89" y="208"/>
                    </a:lnTo>
                    <a:cubicBezTo>
                      <a:pt x="86" y="208"/>
                      <a:pt x="84" y="207"/>
                      <a:pt x="82" y="205"/>
                    </a:cubicBezTo>
                    <a:lnTo>
                      <a:pt x="3" y="127"/>
                    </a:lnTo>
                    <a:lnTo>
                      <a:pt x="3" y="127"/>
                    </a:lnTo>
                    <a:cubicBezTo>
                      <a:pt x="0" y="123"/>
                      <a:pt x="0" y="117"/>
                      <a:pt x="3" y="113"/>
                    </a:cubicBezTo>
                    <a:lnTo>
                      <a:pt x="3" y="113"/>
                    </a:lnTo>
                    <a:cubicBezTo>
                      <a:pt x="8" y="109"/>
                      <a:pt x="14" y="109"/>
                      <a:pt x="17" y="113"/>
                    </a:cubicBezTo>
                    <a:lnTo>
                      <a:pt x="89" y="184"/>
                    </a:lnTo>
                    <a:lnTo>
                      <a:pt x="269" y="5"/>
                    </a:lnTo>
                    <a:lnTo>
                      <a:pt x="269" y="5"/>
                    </a:lnTo>
                    <a:cubicBezTo>
                      <a:pt x="273" y="0"/>
                      <a:pt x="279" y="0"/>
                      <a:pt x="282" y="5"/>
                    </a:cubicBezTo>
                    <a:lnTo>
                      <a:pt x="282" y="5"/>
                    </a:lnTo>
                    <a:cubicBezTo>
                      <a:pt x="287" y="8"/>
                      <a:pt x="287" y="14"/>
                      <a:pt x="282" y="18"/>
                    </a:cubicBezTo>
                    <a:lnTo>
                      <a:pt x="96" y="205"/>
                    </a:lnTo>
                    <a:lnTo>
                      <a:pt x="96" y="205"/>
                    </a:lnTo>
                    <a:cubicBezTo>
                      <a:pt x="94" y="207"/>
                      <a:pt x="91" y="208"/>
                      <a:pt x="89" y="2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680FD3D9-4959-48C8-B181-04E5C664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7300" y="8331637"/>
                <a:ext cx="1133278" cy="159967"/>
              </a:xfrm>
              <a:custGeom>
                <a:avLst/>
                <a:gdLst>
                  <a:gd name="connsiteX0" fmla="*/ 8910 w 1133278"/>
                  <a:gd name="connsiteY0" fmla="*/ 141280 h 159967"/>
                  <a:gd name="connsiteX1" fmla="*/ 1124368 w 1133278"/>
                  <a:gd name="connsiteY1" fmla="*/ 141280 h 159967"/>
                  <a:gd name="connsiteX2" fmla="*/ 1133278 w 1133278"/>
                  <a:gd name="connsiteY2" fmla="*/ 151558 h 159967"/>
                  <a:gd name="connsiteX3" fmla="*/ 1124368 w 1133278"/>
                  <a:gd name="connsiteY3" fmla="*/ 159967 h 159967"/>
                  <a:gd name="connsiteX4" fmla="*/ 8910 w 1133278"/>
                  <a:gd name="connsiteY4" fmla="*/ 159967 h 159967"/>
                  <a:gd name="connsiteX5" fmla="*/ 0 w 1133278"/>
                  <a:gd name="connsiteY5" fmla="*/ 151558 h 159967"/>
                  <a:gd name="connsiteX6" fmla="*/ 8910 w 1133278"/>
                  <a:gd name="connsiteY6" fmla="*/ 141280 h 159967"/>
                  <a:gd name="connsiteX7" fmla="*/ 8910 w 1133278"/>
                  <a:gd name="connsiteY7" fmla="*/ 0 h 159967"/>
                  <a:gd name="connsiteX8" fmla="*/ 564062 w 1133278"/>
                  <a:gd name="connsiteY8" fmla="*/ 0 h 159967"/>
                  <a:gd name="connsiteX9" fmla="*/ 572080 w 1133278"/>
                  <a:gd name="connsiteY9" fmla="*/ 9343 h 159967"/>
                  <a:gd name="connsiteX10" fmla="*/ 564062 w 1133278"/>
                  <a:gd name="connsiteY10" fmla="*/ 18686 h 159967"/>
                  <a:gd name="connsiteX11" fmla="*/ 8910 w 1133278"/>
                  <a:gd name="connsiteY11" fmla="*/ 18686 h 159967"/>
                  <a:gd name="connsiteX12" fmla="*/ 0 w 1133278"/>
                  <a:gd name="connsiteY12" fmla="*/ 9343 h 159967"/>
                  <a:gd name="connsiteX13" fmla="*/ 8910 w 1133278"/>
                  <a:gd name="connsiteY13" fmla="*/ 0 h 15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3278" h="159967">
                    <a:moveTo>
                      <a:pt x="8910" y="141280"/>
                    </a:moveTo>
                    <a:lnTo>
                      <a:pt x="1124368" y="141280"/>
                    </a:lnTo>
                    <a:cubicBezTo>
                      <a:pt x="1128824" y="141280"/>
                      <a:pt x="1133278" y="145952"/>
                      <a:pt x="1133278" y="151558"/>
                    </a:cubicBezTo>
                    <a:cubicBezTo>
                      <a:pt x="1133278" y="156229"/>
                      <a:pt x="1128824" y="159967"/>
                      <a:pt x="1124368" y="159967"/>
                    </a:cubicBezTo>
                    <a:lnTo>
                      <a:pt x="8910" y="159967"/>
                    </a:lnTo>
                    <a:cubicBezTo>
                      <a:pt x="3564" y="159967"/>
                      <a:pt x="0" y="156229"/>
                      <a:pt x="0" y="151558"/>
                    </a:cubicBezTo>
                    <a:cubicBezTo>
                      <a:pt x="0" y="145952"/>
                      <a:pt x="3564" y="141280"/>
                      <a:pt x="8910" y="141280"/>
                    </a:cubicBezTo>
                    <a:close/>
                    <a:moveTo>
                      <a:pt x="8910" y="0"/>
                    </a:moveTo>
                    <a:lnTo>
                      <a:pt x="564062" y="0"/>
                    </a:lnTo>
                    <a:cubicBezTo>
                      <a:pt x="568516" y="0"/>
                      <a:pt x="572080" y="4671"/>
                      <a:pt x="572080" y="9343"/>
                    </a:cubicBezTo>
                    <a:cubicBezTo>
                      <a:pt x="572080" y="14015"/>
                      <a:pt x="568516" y="18686"/>
                      <a:pt x="564062" y="18686"/>
                    </a:cubicBezTo>
                    <a:lnTo>
                      <a:pt x="8910" y="18686"/>
                    </a:lnTo>
                    <a:cubicBezTo>
                      <a:pt x="3564" y="18686"/>
                      <a:pt x="0" y="14015"/>
                      <a:pt x="0" y="9343"/>
                    </a:cubicBezTo>
                    <a:cubicBezTo>
                      <a:pt x="0" y="4671"/>
                      <a:pt x="3564" y="0"/>
                      <a:pt x="89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211">
                <a:extLst>
                  <a:ext uri="{FF2B5EF4-FFF2-40B4-BE49-F238E27FC236}">
                    <a16:creationId xmlns:a16="http://schemas.microsoft.com/office/drawing/2014/main" id="{5C7EA94C-9740-4485-831C-DC7919A62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4969" y="8861438"/>
                <a:ext cx="306108" cy="329655"/>
              </a:xfrm>
              <a:custGeom>
                <a:avLst/>
                <a:gdLst>
                  <a:gd name="T0" fmla="*/ 276 w 342"/>
                  <a:gd name="T1" fmla="*/ 239 h 370"/>
                  <a:gd name="T2" fmla="*/ 276 w 342"/>
                  <a:gd name="T3" fmla="*/ 239 h 370"/>
                  <a:gd name="T4" fmla="*/ 236 w 342"/>
                  <a:gd name="T5" fmla="*/ 254 h 370"/>
                  <a:gd name="T6" fmla="*/ 129 w 342"/>
                  <a:gd name="T7" fmla="*/ 192 h 370"/>
                  <a:gd name="T8" fmla="*/ 129 w 342"/>
                  <a:gd name="T9" fmla="*/ 192 h 370"/>
                  <a:gd name="T10" fmla="*/ 130 w 342"/>
                  <a:gd name="T11" fmla="*/ 185 h 370"/>
                  <a:gd name="T12" fmla="*/ 130 w 342"/>
                  <a:gd name="T13" fmla="*/ 185 h 370"/>
                  <a:gd name="T14" fmla="*/ 129 w 342"/>
                  <a:gd name="T15" fmla="*/ 177 h 370"/>
                  <a:gd name="T16" fmla="*/ 236 w 342"/>
                  <a:gd name="T17" fmla="*/ 116 h 370"/>
                  <a:gd name="T18" fmla="*/ 236 w 342"/>
                  <a:gd name="T19" fmla="*/ 116 h 370"/>
                  <a:gd name="T20" fmla="*/ 276 w 342"/>
                  <a:gd name="T21" fmla="*/ 130 h 370"/>
                  <a:gd name="T22" fmla="*/ 276 w 342"/>
                  <a:gd name="T23" fmla="*/ 130 h 370"/>
                  <a:gd name="T24" fmla="*/ 341 w 342"/>
                  <a:gd name="T25" fmla="*/ 65 h 370"/>
                  <a:gd name="T26" fmla="*/ 341 w 342"/>
                  <a:gd name="T27" fmla="*/ 65 h 370"/>
                  <a:gd name="T28" fmla="*/ 276 w 342"/>
                  <a:gd name="T29" fmla="*/ 0 h 370"/>
                  <a:gd name="T30" fmla="*/ 276 w 342"/>
                  <a:gd name="T31" fmla="*/ 0 h 370"/>
                  <a:gd name="T32" fmla="*/ 211 w 342"/>
                  <a:gd name="T33" fmla="*/ 65 h 370"/>
                  <a:gd name="T34" fmla="*/ 211 w 342"/>
                  <a:gd name="T35" fmla="*/ 65 h 370"/>
                  <a:gd name="T36" fmla="*/ 211 w 342"/>
                  <a:gd name="T37" fmla="*/ 73 h 370"/>
                  <a:gd name="T38" fmla="*/ 106 w 342"/>
                  <a:gd name="T39" fmla="*/ 134 h 370"/>
                  <a:gd name="T40" fmla="*/ 106 w 342"/>
                  <a:gd name="T41" fmla="*/ 134 h 370"/>
                  <a:gd name="T42" fmla="*/ 65 w 342"/>
                  <a:gd name="T43" fmla="*/ 119 h 370"/>
                  <a:gd name="T44" fmla="*/ 65 w 342"/>
                  <a:gd name="T45" fmla="*/ 119 h 370"/>
                  <a:gd name="T46" fmla="*/ 0 w 342"/>
                  <a:gd name="T47" fmla="*/ 185 h 370"/>
                  <a:gd name="T48" fmla="*/ 0 w 342"/>
                  <a:gd name="T49" fmla="*/ 185 h 370"/>
                  <a:gd name="T50" fmla="*/ 65 w 342"/>
                  <a:gd name="T51" fmla="*/ 249 h 370"/>
                  <a:gd name="T52" fmla="*/ 65 w 342"/>
                  <a:gd name="T53" fmla="*/ 249 h 370"/>
                  <a:gd name="T54" fmla="*/ 105 w 342"/>
                  <a:gd name="T55" fmla="*/ 235 h 370"/>
                  <a:gd name="T56" fmla="*/ 211 w 342"/>
                  <a:gd name="T57" fmla="*/ 296 h 370"/>
                  <a:gd name="T58" fmla="*/ 211 w 342"/>
                  <a:gd name="T59" fmla="*/ 296 h 370"/>
                  <a:gd name="T60" fmla="*/ 211 w 342"/>
                  <a:gd name="T61" fmla="*/ 304 h 370"/>
                  <a:gd name="T62" fmla="*/ 211 w 342"/>
                  <a:gd name="T63" fmla="*/ 304 h 370"/>
                  <a:gd name="T64" fmla="*/ 276 w 342"/>
                  <a:gd name="T65" fmla="*/ 369 h 370"/>
                  <a:gd name="T66" fmla="*/ 276 w 342"/>
                  <a:gd name="T67" fmla="*/ 369 h 370"/>
                  <a:gd name="T68" fmla="*/ 341 w 342"/>
                  <a:gd name="T69" fmla="*/ 304 h 370"/>
                  <a:gd name="T70" fmla="*/ 341 w 342"/>
                  <a:gd name="T71" fmla="*/ 304 h 370"/>
                  <a:gd name="T72" fmla="*/ 276 w 342"/>
                  <a:gd name="T73" fmla="*/ 23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2" h="370">
                    <a:moveTo>
                      <a:pt x="276" y="239"/>
                    </a:moveTo>
                    <a:lnTo>
                      <a:pt x="276" y="239"/>
                    </a:lnTo>
                    <a:cubicBezTo>
                      <a:pt x="260" y="239"/>
                      <a:pt x="247" y="245"/>
                      <a:pt x="236" y="254"/>
                    </a:cubicBezTo>
                    <a:lnTo>
                      <a:pt x="129" y="192"/>
                    </a:lnTo>
                    <a:lnTo>
                      <a:pt x="129" y="192"/>
                    </a:lnTo>
                    <a:cubicBezTo>
                      <a:pt x="129" y="190"/>
                      <a:pt x="130" y="187"/>
                      <a:pt x="130" y="185"/>
                    </a:cubicBezTo>
                    <a:lnTo>
                      <a:pt x="130" y="185"/>
                    </a:lnTo>
                    <a:cubicBezTo>
                      <a:pt x="130" y="182"/>
                      <a:pt x="129" y="179"/>
                      <a:pt x="129" y="177"/>
                    </a:cubicBezTo>
                    <a:lnTo>
                      <a:pt x="236" y="116"/>
                    </a:lnTo>
                    <a:lnTo>
                      <a:pt x="236" y="116"/>
                    </a:lnTo>
                    <a:cubicBezTo>
                      <a:pt x="247" y="125"/>
                      <a:pt x="260" y="130"/>
                      <a:pt x="276" y="130"/>
                    </a:cubicBezTo>
                    <a:lnTo>
                      <a:pt x="276" y="130"/>
                    </a:lnTo>
                    <a:cubicBezTo>
                      <a:pt x="312" y="130"/>
                      <a:pt x="341" y="101"/>
                      <a:pt x="341" y="65"/>
                    </a:cubicBezTo>
                    <a:lnTo>
                      <a:pt x="341" y="65"/>
                    </a:lnTo>
                    <a:cubicBezTo>
                      <a:pt x="341" y="29"/>
                      <a:pt x="312" y="0"/>
                      <a:pt x="276" y="0"/>
                    </a:cubicBezTo>
                    <a:lnTo>
                      <a:pt x="276" y="0"/>
                    </a:lnTo>
                    <a:cubicBezTo>
                      <a:pt x="240" y="0"/>
                      <a:pt x="211" y="29"/>
                      <a:pt x="211" y="65"/>
                    </a:cubicBezTo>
                    <a:lnTo>
                      <a:pt x="211" y="65"/>
                    </a:lnTo>
                    <a:cubicBezTo>
                      <a:pt x="211" y="67"/>
                      <a:pt x="211" y="70"/>
                      <a:pt x="211" y="73"/>
                    </a:cubicBezTo>
                    <a:lnTo>
                      <a:pt x="106" y="134"/>
                    </a:lnTo>
                    <a:lnTo>
                      <a:pt x="106" y="134"/>
                    </a:lnTo>
                    <a:cubicBezTo>
                      <a:pt x="95" y="125"/>
                      <a:pt x="80" y="119"/>
                      <a:pt x="65" y="119"/>
                    </a:cubicBezTo>
                    <a:lnTo>
                      <a:pt x="65" y="119"/>
                    </a:lnTo>
                    <a:cubicBezTo>
                      <a:pt x="29" y="119"/>
                      <a:pt x="0" y="149"/>
                      <a:pt x="0" y="185"/>
                    </a:cubicBezTo>
                    <a:lnTo>
                      <a:pt x="0" y="185"/>
                    </a:lnTo>
                    <a:cubicBezTo>
                      <a:pt x="0" y="220"/>
                      <a:pt x="29" y="249"/>
                      <a:pt x="65" y="249"/>
                    </a:cubicBezTo>
                    <a:lnTo>
                      <a:pt x="65" y="249"/>
                    </a:lnTo>
                    <a:cubicBezTo>
                      <a:pt x="80" y="249"/>
                      <a:pt x="94" y="244"/>
                      <a:pt x="105" y="235"/>
                    </a:cubicBezTo>
                    <a:lnTo>
                      <a:pt x="211" y="296"/>
                    </a:lnTo>
                    <a:lnTo>
                      <a:pt x="211" y="296"/>
                    </a:lnTo>
                    <a:cubicBezTo>
                      <a:pt x="211" y="299"/>
                      <a:pt x="211" y="302"/>
                      <a:pt x="211" y="304"/>
                    </a:cubicBezTo>
                    <a:lnTo>
                      <a:pt x="211" y="304"/>
                    </a:lnTo>
                    <a:cubicBezTo>
                      <a:pt x="211" y="340"/>
                      <a:pt x="240" y="369"/>
                      <a:pt x="276" y="369"/>
                    </a:cubicBezTo>
                    <a:lnTo>
                      <a:pt x="276" y="369"/>
                    </a:lnTo>
                    <a:cubicBezTo>
                      <a:pt x="312" y="369"/>
                      <a:pt x="341" y="340"/>
                      <a:pt x="341" y="304"/>
                    </a:cubicBezTo>
                    <a:lnTo>
                      <a:pt x="341" y="304"/>
                    </a:lnTo>
                    <a:cubicBezTo>
                      <a:pt x="341" y="268"/>
                      <a:pt x="312" y="239"/>
                      <a:pt x="276" y="2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2377F3F-DB98-40F3-8283-C4722F3E064C}"/>
                </a:ext>
              </a:extLst>
            </p:cNvPr>
            <p:cNvGrpSpPr/>
            <p:nvPr/>
          </p:nvGrpSpPr>
          <p:grpSpPr>
            <a:xfrm>
              <a:off x="8988425" y="4297288"/>
              <a:ext cx="7950962" cy="5537417"/>
              <a:chOff x="8988425" y="4297288"/>
              <a:chExt cx="7950962" cy="5537417"/>
            </a:xfrm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C3BEB9FB-F1F2-4898-91A6-8DF291E0B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0965" y="4305138"/>
                <a:ext cx="1835760" cy="277749"/>
              </a:xfrm>
              <a:custGeom>
                <a:avLst/>
                <a:gdLst>
                  <a:gd name="connsiteX0" fmla="*/ 1247979 w 1835760"/>
                  <a:gd name="connsiteY0" fmla="*/ 0 h 277749"/>
                  <a:gd name="connsiteX1" fmla="*/ 1696362 w 1835760"/>
                  <a:gd name="connsiteY1" fmla="*/ 0 h 277749"/>
                  <a:gd name="connsiteX2" fmla="*/ 1794918 w 1835760"/>
                  <a:gd name="connsiteY2" fmla="*/ 40820 h 277749"/>
                  <a:gd name="connsiteX3" fmla="*/ 1835760 w 1835760"/>
                  <a:gd name="connsiteY3" fmla="*/ 139318 h 277749"/>
                  <a:gd name="connsiteX4" fmla="*/ 1794918 w 1835760"/>
                  <a:gd name="connsiteY4" fmla="*/ 237817 h 277749"/>
                  <a:gd name="connsiteX5" fmla="*/ 1696362 w 1835760"/>
                  <a:gd name="connsiteY5" fmla="*/ 277749 h 277749"/>
                  <a:gd name="connsiteX6" fmla="*/ 1247979 w 1835760"/>
                  <a:gd name="connsiteY6" fmla="*/ 277749 h 277749"/>
                  <a:gd name="connsiteX7" fmla="*/ 588670 w 1835760"/>
                  <a:gd name="connsiteY7" fmla="*/ 0 h 277749"/>
                  <a:gd name="connsiteX8" fmla="*/ 917880 w 1835760"/>
                  <a:gd name="connsiteY8" fmla="*/ 0 h 277749"/>
                  <a:gd name="connsiteX9" fmla="*/ 1247090 w 1835760"/>
                  <a:gd name="connsiteY9" fmla="*/ 0 h 277749"/>
                  <a:gd name="connsiteX10" fmla="*/ 1247090 w 1835760"/>
                  <a:gd name="connsiteY10" fmla="*/ 277749 h 277749"/>
                  <a:gd name="connsiteX11" fmla="*/ 917880 w 1835760"/>
                  <a:gd name="connsiteY11" fmla="*/ 277749 h 277749"/>
                  <a:gd name="connsiteX12" fmla="*/ 588670 w 1835760"/>
                  <a:gd name="connsiteY12" fmla="*/ 277749 h 277749"/>
                  <a:gd name="connsiteX13" fmla="*/ 139398 w 1835760"/>
                  <a:gd name="connsiteY13" fmla="*/ 0 h 277749"/>
                  <a:gd name="connsiteX14" fmla="*/ 587781 w 1835760"/>
                  <a:gd name="connsiteY14" fmla="*/ 0 h 277749"/>
                  <a:gd name="connsiteX15" fmla="*/ 587781 w 1835760"/>
                  <a:gd name="connsiteY15" fmla="*/ 277749 h 277749"/>
                  <a:gd name="connsiteX16" fmla="*/ 139398 w 1835760"/>
                  <a:gd name="connsiteY16" fmla="*/ 277749 h 277749"/>
                  <a:gd name="connsiteX17" fmla="*/ 41731 w 1835760"/>
                  <a:gd name="connsiteY17" fmla="*/ 237817 h 277749"/>
                  <a:gd name="connsiteX18" fmla="*/ 0 w 1835760"/>
                  <a:gd name="connsiteY18" fmla="*/ 139318 h 277749"/>
                  <a:gd name="connsiteX19" fmla="*/ 41731 w 1835760"/>
                  <a:gd name="connsiteY19" fmla="*/ 40820 h 277749"/>
                  <a:gd name="connsiteX20" fmla="*/ 139398 w 1835760"/>
                  <a:gd name="connsiteY20" fmla="*/ 0 h 277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35760" h="277749">
                    <a:moveTo>
                      <a:pt x="1247979" y="0"/>
                    </a:moveTo>
                    <a:lnTo>
                      <a:pt x="1696362" y="0"/>
                    </a:lnTo>
                    <a:cubicBezTo>
                      <a:pt x="1734542" y="0"/>
                      <a:pt x="1769168" y="15086"/>
                      <a:pt x="1794918" y="40820"/>
                    </a:cubicBezTo>
                    <a:cubicBezTo>
                      <a:pt x="1819778" y="65666"/>
                      <a:pt x="1835760" y="101161"/>
                      <a:pt x="1835760" y="139318"/>
                    </a:cubicBezTo>
                    <a:cubicBezTo>
                      <a:pt x="1835760" y="177475"/>
                      <a:pt x="1819778" y="212970"/>
                      <a:pt x="1794918" y="237817"/>
                    </a:cubicBezTo>
                    <a:cubicBezTo>
                      <a:pt x="1769168" y="262663"/>
                      <a:pt x="1734542" y="277749"/>
                      <a:pt x="1696362" y="277749"/>
                    </a:cubicBezTo>
                    <a:lnTo>
                      <a:pt x="1247979" y="277749"/>
                    </a:lnTo>
                    <a:close/>
                    <a:moveTo>
                      <a:pt x="588670" y="0"/>
                    </a:moveTo>
                    <a:lnTo>
                      <a:pt x="917880" y="0"/>
                    </a:lnTo>
                    <a:lnTo>
                      <a:pt x="1247090" y="0"/>
                    </a:lnTo>
                    <a:lnTo>
                      <a:pt x="1247090" y="277749"/>
                    </a:lnTo>
                    <a:lnTo>
                      <a:pt x="917880" y="277749"/>
                    </a:lnTo>
                    <a:lnTo>
                      <a:pt x="588670" y="277749"/>
                    </a:lnTo>
                    <a:close/>
                    <a:moveTo>
                      <a:pt x="139398" y="0"/>
                    </a:moveTo>
                    <a:lnTo>
                      <a:pt x="587781" y="0"/>
                    </a:lnTo>
                    <a:lnTo>
                      <a:pt x="587781" y="277749"/>
                    </a:lnTo>
                    <a:lnTo>
                      <a:pt x="139398" y="277749"/>
                    </a:lnTo>
                    <a:cubicBezTo>
                      <a:pt x="101219" y="277749"/>
                      <a:pt x="66592" y="262663"/>
                      <a:pt x="41731" y="237817"/>
                    </a:cubicBezTo>
                    <a:cubicBezTo>
                      <a:pt x="15982" y="212970"/>
                      <a:pt x="0" y="177475"/>
                      <a:pt x="0" y="139318"/>
                    </a:cubicBezTo>
                    <a:cubicBezTo>
                      <a:pt x="0" y="101161"/>
                      <a:pt x="15982" y="65666"/>
                      <a:pt x="41731" y="40820"/>
                    </a:cubicBezTo>
                    <a:cubicBezTo>
                      <a:pt x="66592" y="15086"/>
                      <a:pt x="101219" y="0"/>
                      <a:pt x="13939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24">
                <a:extLst>
                  <a:ext uri="{FF2B5EF4-FFF2-40B4-BE49-F238E27FC236}">
                    <a16:creationId xmlns:a16="http://schemas.microsoft.com/office/drawing/2014/main" id="{16DFA624-6A77-42BE-A798-AF1092DAF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6274" y="4717205"/>
                <a:ext cx="7931341" cy="5109651"/>
              </a:xfrm>
              <a:custGeom>
                <a:avLst/>
                <a:gdLst>
                  <a:gd name="T0" fmla="*/ 8760 w 8914"/>
                  <a:gd name="T1" fmla="*/ 5739 h 5740"/>
                  <a:gd name="T2" fmla="*/ 4456 w 8914"/>
                  <a:gd name="T3" fmla="*/ 5739 h 5740"/>
                  <a:gd name="T4" fmla="*/ 153 w 8914"/>
                  <a:gd name="T5" fmla="*/ 5739 h 5740"/>
                  <a:gd name="T6" fmla="*/ 153 w 8914"/>
                  <a:gd name="T7" fmla="*/ 5739 h 5740"/>
                  <a:gd name="T8" fmla="*/ 44 w 8914"/>
                  <a:gd name="T9" fmla="*/ 5695 h 5740"/>
                  <a:gd name="T10" fmla="*/ 44 w 8914"/>
                  <a:gd name="T11" fmla="*/ 5695 h 5740"/>
                  <a:gd name="T12" fmla="*/ 0 w 8914"/>
                  <a:gd name="T13" fmla="*/ 5587 h 5740"/>
                  <a:gd name="T14" fmla="*/ 0 w 8914"/>
                  <a:gd name="T15" fmla="*/ 2869 h 5740"/>
                  <a:gd name="T16" fmla="*/ 0 w 8914"/>
                  <a:gd name="T17" fmla="*/ 152 h 5740"/>
                  <a:gd name="T18" fmla="*/ 0 w 8914"/>
                  <a:gd name="T19" fmla="*/ 152 h 5740"/>
                  <a:gd name="T20" fmla="*/ 44 w 8914"/>
                  <a:gd name="T21" fmla="*/ 44 h 5740"/>
                  <a:gd name="T22" fmla="*/ 44 w 8914"/>
                  <a:gd name="T23" fmla="*/ 44 h 5740"/>
                  <a:gd name="T24" fmla="*/ 153 w 8914"/>
                  <a:gd name="T25" fmla="*/ 0 h 5740"/>
                  <a:gd name="T26" fmla="*/ 4456 w 8914"/>
                  <a:gd name="T27" fmla="*/ 0 h 5740"/>
                  <a:gd name="T28" fmla="*/ 8760 w 8914"/>
                  <a:gd name="T29" fmla="*/ 0 h 5740"/>
                  <a:gd name="T30" fmla="*/ 8760 w 8914"/>
                  <a:gd name="T31" fmla="*/ 0 h 5740"/>
                  <a:gd name="T32" fmla="*/ 8868 w 8914"/>
                  <a:gd name="T33" fmla="*/ 44 h 5740"/>
                  <a:gd name="T34" fmla="*/ 8868 w 8914"/>
                  <a:gd name="T35" fmla="*/ 44 h 5740"/>
                  <a:gd name="T36" fmla="*/ 8913 w 8914"/>
                  <a:gd name="T37" fmla="*/ 152 h 5740"/>
                  <a:gd name="T38" fmla="*/ 8913 w 8914"/>
                  <a:gd name="T39" fmla="*/ 2869 h 5740"/>
                  <a:gd name="T40" fmla="*/ 8913 w 8914"/>
                  <a:gd name="T41" fmla="*/ 5587 h 5740"/>
                  <a:gd name="T42" fmla="*/ 8913 w 8914"/>
                  <a:gd name="T43" fmla="*/ 5587 h 5740"/>
                  <a:gd name="T44" fmla="*/ 8868 w 8914"/>
                  <a:gd name="T45" fmla="*/ 5695 h 5740"/>
                  <a:gd name="T46" fmla="*/ 8868 w 8914"/>
                  <a:gd name="T47" fmla="*/ 5695 h 5740"/>
                  <a:gd name="T48" fmla="*/ 8760 w 8914"/>
                  <a:gd name="T49" fmla="*/ 5739 h 5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14" h="5740">
                    <a:moveTo>
                      <a:pt x="8760" y="5739"/>
                    </a:moveTo>
                    <a:lnTo>
                      <a:pt x="4456" y="5739"/>
                    </a:lnTo>
                    <a:lnTo>
                      <a:pt x="153" y="5739"/>
                    </a:lnTo>
                    <a:lnTo>
                      <a:pt x="153" y="5739"/>
                    </a:lnTo>
                    <a:cubicBezTo>
                      <a:pt x="110" y="5739"/>
                      <a:pt x="72" y="5722"/>
                      <a:pt x="44" y="5695"/>
                    </a:cubicBezTo>
                    <a:lnTo>
                      <a:pt x="44" y="5695"/>
                    </a:lnTo>
                    <a:cubicBezTo>
                      <a:pt x="17" y="5668"/>
                      <a:pt x="0" y="5629"/>
                      <a:pt x="0" y="5587"/>
                    </a:cubicBezTo>
                    <a:lnTo>
                      <a:pt x="0" y="2869"/>
                    </a:lnTo>
                    <a:lnTo>
                      <a:pt x="0" y="152"/>
                    </a:lnTo>
                    <a:lnTo>
                      <a:pt x="0" y="152"/>
                    </a:lnTo>
                    <a:cubicBezTo>
                      <a:pt x="0" y="110"/>
                      <a:pt x="17" y="72"/>
                      <a:pt x="44" y="44"/>
                    </a:cubicBezTo>
                    <a:lnTo>
                      <a:pt x="44" y="44"/>
                    </a:lnTo>
                    <a:cubicBezTo>
                      <a:pt x="72" y="17"/>
                      <a:pt x="110" y="0"/>
                      <a:pt x="153" y="0"/>
                    </a:cubicBezTo>
                    <a:lnTo>
                      <a:pt x="4456" y="0"/>
                    </a:lnTo>
                    <a:lnTo>
                      <a:pt x="8760" y="0"/>
                    </a:lnTo>
                    <a:lnTo>
                      <a:pt x="8760" y="0"/>
                    </a:lnTo>
                    <a:cubicBezTo>
                      <a:pt x="8802" y="0"/>
                      <a:pt x="8840" y="17"/>
                      <a:pt x="8868" y="44"/>
                    </a:cubicBezTo>
                    <a:lnTo>
                      <a:pt x="8868" y="44"/>
                    </a:lnTo>
                    <a:cubicBezTo>
                      <a:pt x="8896" y="72"/>
                      <a:pt x="8913" y="110"/>
                      <a:pt x="8913" y="152"/>
                    </a:cubicBezTo>
                    <a:lnTo>
                      <a:pt x="8913" y="2869"/>
                    </a:lnTo>
                    <a:lnTo>
                      <a:pt x="8913" y="5587"/>
                    </a:lnTo>
                    <a:lnTo>
                      <a:pt x="8913" y="5587"/>
                    </a:lnTo>
                    <a:cubicBezTo>
                      <a:pt x="8913" y="5629"/>
                      <a:pt x="8896" y="5668"/>
                      <a:pt x="8868" y="5695"/>
                    </a:cubicBezTo>
                    <a:lnTo>
                      <a:pt x="8868" y="5695"/>
                    </a:lnTo>
                    <a:cubicBezTo>
                      <a:pt x="8840" y="5722"/>
                      <a:pt x="8802" y="5739"/>
                      <a:pt x="8760" y="57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25">
                <a:extLst>
                  <a:ext uri="{FF2B5EF4-FFF2-40B4-BE49-F238E27FC236}">
                    <a16:creationId xmlns:a16="http://schemas.microsoft.com/office/drawing/2014/main" id="{15D38B1F-8E95-432B-9857-751EC8492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88425" y="4709356"/>
                <a:ext cx="7950962" cy="5125349"/>
              </a:xfrm>
              <a:custGeom>
                <a:avLst/>
                <a:gdLst>
                  <a:gd name="T0" fmla="*/ 163 w 8933"/>
                  <a:gd name="T1" fmla="*/ 18 h 5759"/>
                  <a:gd name="T2" fmla="*/ 163 w 8933"/>
                  <a:gd name="T3" fmla="*/ 18 h 5759"/>
                  <a:gd name="T4" fmla="*/ 61 w 8933"/>
                  <a:gd name="T5" fmla="*/ 60 h 5759"/>
                  <a:gd name="T6" fmla="*/ 61 w 8933"/>
                  <a:gd name="T7" fmla="*/ 60 h 5759"/>
                  <a:gd name="T8" fmla="*/ 19 w 8933"/>
                  <a:gd name="T9" fmla="*/ 161 h 5759"/>
                  <a:gd name="T10" fmla="*/ 19 w 8933"/>
                  <a:gd name="T11" fmla="*/ 5596 h 5759"/>
                  <a:gd name="T12" fmla="*/ 19 w 8933"/>
                  <a:gd name="T13" fmla="*/ 5596 h 5759"/>
                  <a:gd name="T14" fmla="*/ 61 w 8933"/>
                  <a:gd name="T15" fmla="*/ 5697 h 5759"/>
                  <a:gd name="T16" fmla="*/ 61 w 8933"/>
                  <a:gd name="T17" fmla="*/ 5697 h 5759"/>
                  <a:gd name="T18" fmla="*/ 163 w 8933"/>
                  <a:gd name="T19" fmla="*/ 5739 h 5759"/>
                  <a:gd name="T20" fmla="*/ 8770 w 8933"/>
                  <a:gd name="T21" fmla="*/ 5739 h 5759"/>
                  <a:gd name="T22" fmla="*/ 8770 w 8933"/>
                  <a:gd name="T23" fmla="*/ 5739 h 5759"/>
                  <a:gd name="T24" fmla="*/ 8871 w 8933"/>
                  <a:gd name="T25" fmla="*/ 5697 h 5759"/>
                  <a:gd name="T26" fmla="*/ 8871 w 8933"/>
                  <a:gd name="T27" fmla="*/ 5697 h 5759"/>
                  <a:gd name="T28" fmla="*/ 8913 w 8933"/>
                  <a:gd name="T29" fmla="*/ 5596 h 5759"/>
                  <a:gd name="T30" fmla="*/ 8913 w 8933"/>
                  <a:gd name="T31" fmla="*/ 161 h 5759"/>
                  <a:gd name="T32" fmla="*/ 8913 w 8933"/>
                  <a:gd name="T33" fmla="*/ 161 h 5759"/>
                  <a:gd name="T34" fmla="*/ 8871 w 8933"/>
                  <a:gd name="T35" fmla="*/ 60 h 5759"/>
                  <a:gd name="T36" fmla="*/ 8871 w 8933"/>
                  <a:gd name="T37" fmla="*/ 60 h 5759"/>
                  <a:gd name="T38" fmla="*/ 8770 w 8933"/>
                  <a:gd name="T39" fmla="*/ 18 h 5759"/>
                  <a:gd name="T40" fmla="*/ 163 w 8933"/>
                  <a:gd name="T41" fmla="*/ 18 h 5759"/>
                  <a:gd name="T42" fmla="*/ 8770 w 8933"/>
                  <a:gd name="T43" fmla="*/ 5758 h 5759"/>
                  <a:gd name="T44" fmla="*/ 163 w 8933"/>
                  <a:gd name="T45" fmla="*/ 5758 h 5759"/>
                  <a:gd name="T46" fmla="*/ 163 w 8933"/>
                  <a:gd name="T47" fmla="*/ 5758 h 5759"/>
                  <a:gd name="T48" fmla="*/ 48 w 8933"/>
                  <a:gd name="T49" fmla="*/ 5711 h 5759"/>
                  <a:gd name="T50" fmla="*/ 48 w 8933"/>
                  <a:gd name="T51" fmla="*/ 5711 h 5759"/>
                  <a:gd name="T52" fmla="*/ 0 w 8933"/>
                  <a:gd name="T53" fmla="*/ 5596 h 5759"/>
                  <a:gd name="T54" fmla="*/ 0 w 8933"/>
                  <a:gd name="T55" fmla="*/ 161 h 5759"/>
                  <a:gd name="T56" fmla="*/ 0 w 8933"/>
                  <a:gd name="T57" fmla="*/ 161 h 5759"/>
                  <a:gd name="T58" fmla="*/ 48 w 8933"/>
                  <a:gd name="T59" fmla="*/ 47 h 5759"/>
                  <a:gd name="T60" fmla="*/ 48 w 8933"/>
                  <a:gd name="T61" fmla="*/ 47 h 5759"/>
                  <a:gd name="T62" fmla="*/ 163 w 8933"/>
                  <a:gd name="T63" fmla="*/ 0 h 5759"/>
                  <a:gd name="T64" fmla="*/ 8770 w 8933"/>
                  <a:gd name="T65" fmla="*/ 0 h 5759"/>
                  <a:gd name="T66" fmla="*/ 8770 w 8933"/>
                  <a:gd name="T67" fmla="*/ 0 h 5759"/>
                  <a:gd name="T68" fmla="*/ 8885 w 8933"/>
                  <a:gd name="T69" fmla="*/ 47 h 5759"/>
                  <a:gd name="T70" fmla="*/ 8885 w 8933"/>
                  <a:gd name="T71" fmla="*/ 47 h 5759"/>
                  <a:gd name="T72" fmla="*/ 8932 w 8933"/>
                  <a:gd name="T73" fmla="*/ 161 h 5759"/>
                  <a:gd name="T74" fmla="*/ 8932 w 8933"/>
                  <a:gd name="T75" fmla="*/ 5596 h 5759"/>
                  <a:gd name="T76" fmla="*/ 8932 w 8933"/>
                  <a:gd name="T77" fmla="*/ 5596 h 5759"/>
                  <a:gd name="T78" fmla="*/ 8885 w 8933"/>
                  <a:gd name="T79" fmla="*/ 5711 h 5759"/>
                  <a:gd name="T80" fmla="*/ 8885 w 8933"/>
                  <a:gd name="T81" fmla="*/ 5711 h 5759"/>
                  <a:gd name="T82" fmla="*/ 8770 w 8933"/>
                  <a:gd name="T83" fmla="*/ 5758 h 5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933" h="5759">
                    <a:moveTo>
                      <a:pt x="163" y="18"/>
                    </a:moveTo>
                    <a:lnTo>
                      <a:pt x="163" y="18"/>
                    </a:lnTo>
                    <a:cubicBezTo>
                      <a:pt x="124" y="18"/>
                      <a:pt x="88" y="34"/>
                      <a:pt x="61" y="60"/>
                    </a:cubicBezTo>
                    <a:lnTo>
                      <a:pt x="61" y="60"/>
                    </a:lnTo>
                    <a:cubicBezTo>
                      <a:pt x="34" y="88"/>
                      <a:pt x="19" y="124"/>
                      <a:pt x="19" y="161"/>
                    </a:cubicBezTo>
                    <a:lnTo>
                      <a:pt x="19" y="5596"/>
                    </a:lnTo>
                    <a:lnTo>
                      <a:pt x="19" y="5596"/>
                    </a:lnTo>
                    <a:cubicBezTo>
                      <a:pt x="19" y="5634"/>
                      <a:pt x="34" y="5670"/>
                      <a:pt x="61" y="5697"/>
                    </a:cubicBezTo>
                    <a:lnTo>
                      <a:pt x="61" y="5697"/>
                    </a:lnTo>
                    <a:cubicBezTo>
                      <a:pt x="88" y="5724"/>
                      <a:pt x="124" y="5739"/>
                      <a:pt x="163" y="5739"/>
                    </a:cubicBezTo>
                    <a:lnTo>
                      <a:pt x="8770" y="5739"/>
                    </a:lnTo>
                    <a:lnTo>
                      <a:pt x="8770" y="5739"/>
                    </a:lnTo>
                    <a:cubicBezTo>
                      <a:pt x="8808" y="5739"/>
                      <a:pt x="8844" y="5724"/>
                      <a:pt x="8871" y="5697"/>
                    </a:cubicBezTo>
                    <a:lnTo>
                      <a:pt x="8871" y="5697"/>
                    </a:lnTo>
                    <a:cubicBezTo>
                      <a:pt x="8898" y="5670"/>
                      <a:pt x="8913" y="5634"/>
                      <a:pt x="8913" y="5596"/>
                    </a:cubicBezTo>
                    <a:lnTo>
                      <a:pt x="8913" y="161"/>
                    </a:lnTo>
                    <a:lnTo>
                      <a:pt x="8913" y="161"/>
                    </a:lnTo>
                    <a:cubicBezTo>
                      <a:pt x="8913" y="124"/>
                      <a:pt x="8898" y="88"/>
                      <a:pt x="8871" y="60"/>
                    </a:cubicBezTo>
                    <a:lnTo>
                      <a:pt x="8871" y="60"/>
                    </a:lnTo>
                    <a:cubicBezTo>
                      <a:pt x="8844" y="34"/>
                      <a:pt x="8808" y="18"/>
                      <a:pt x="8770" y="18"/>
                    </a:cubicBezTo>
                    <a:lnTo>
                      <a:pt x="163" y="18"/>
                    </a:lnTo>
                    <a:close/>
                    <a:moveTo>
                      <a:pt x="8770" y="5758"/>
                    </a:moveTo>
                    <a:lnTo>
                      <a:pt x="163" y="5758"/>
                    </a:lnTo>
                    <a:lnTo>
                      <a:pt x="163" y="5758"/>
                    </a:lnTo>
                    <a:cubicBezTo>
                      <a:pt x="119" y="5758"/>
                      <a:pt x="78" y="5742"/>
                      <a:pt x="48" y="5711"/>
                    </a:cubicBezTo>
                    <a:lnTo>
                      <a:pt x="48" y="5711"/>
                    </a:lnTo>
                    <a:cubicBezTo>
                      <a:pt x="17" y="5680"/>
                      <a:pt x="0" y="5639"/>
                      <a:pt x="0" y="5596"/>
                    </a:cubicBezTo>
                    <a:lnTo>
                      <a:pt x="0" y="161"/>
                    </a:lnTo>
                    <a:lnTo>
                      <a:pt x="0" y="161"/>
                    </a:lnTo>
                    <a:cubicBezTo>
                      <a:pt x="0" y="118"/>
                      <a:pt x="17" y="77"/>
                      <a:pt x="48" y="47"/>
                    </a:cubicBezTo>
                    <a:lnTo>
                      <a:pt x="48" y="47"/>
                    </a:lnTo>
                    <a:cubicBezTo>
                      <a:pt x="78" y="16"/>
                      <a:pt x="119" y="0"/>
                      <a:pt x="163" y="0"/>
                    </a:cubicBezTo>
                    <a:lnTo>
                      <a:pt x="8770" y="0"/>
                    </a:lnTo>
                    <a:lnTo>
                      <a:pt x="8770" y="0"/>
                    </a:lnTo>
                    <a:cubicBezTo>
                      <a:pt x="8813" y="0"/>
                      <a:pt x="8854" y="16"/>
                      <a:pt x="8885" y="47"/>
                    </a:cubicBezTo>
                    <a:lnTo>
                      <a:pt x="8885" y="47"/>
                    </a:lnTo>
                    <a:cubicBezTo>
                      <a:pt x="8915" y="77"/>
                      <a:pt x="8932" y="118"/>
                      <a:pt x="8932" y="161"/>
                    </a:cubicBezTo>
                    <a:lnTo>
                      <a:pt x="8932" y="5596"/>
                    </a:lnTo>
                    <a:lnTo>
                      <a:pt x="8932" y="5596"/>
                    </a:lnTo>
                    <a:cubicBezTo>
                      <a:pt x="8932" y="5639"/>
                      <a:pt x="8915" y="5680"/>
                      <a:pt x="8885" y="5711"/>
                    </a:cubicBezTo>
                    <a:lnTo>
                      <a:pt x="8885" y="5711"/>
                    </a:lnTo>
                    <a:cubicBezTo>
                      <a:pt x="8854" y="5742"/>
                      <a:pt x="8813" y="5758"/>
                      <a:pt x="8770" y="57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27">
                <a:extLst>
                  <a:ext uri="{FF2B5EF4-FFF2-40B4-BE49-F238E27FC236}">
                    <a16:creationId xmlns:a16="http://schemas.microsoft.com/office/drawing/2014/main" id="{47CAA706-6961-4793-88D1-611F22C4F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3186" y="6334084"/>
                <a:ext cx="545499" cy="620065"/>
              </a:xfrm>
              <a:custGeom>
                <a:avLst/>
                <a:gdLst>
                  <a:gd name="T0" fmla="*/ 145 w 613"/>
                  <a:gd name="T1" fmla="*/ 0 h 695"/>
                  <a:gd name="T2" fmla="*/ 145 w 613"/>
                  <a:gd name="T3" fmla="*/ 0 h 695"/>
                  <a:gd name="T4" fmla="*/ 0 w 613"/>
                  <a:gd name="T5" fmla="*/ 389 h 695"/>
                  <a:gd name="T6" fmla="*/ 353 w 613"/>
                  <a:gd name="T7" fmla="*/ 694 h 695"/>
                  <a:gd name="T8" fmla="*/ 353 w 613"/>
                  <a:gd name="T9" fmla="*/ 694 h 695"/>
                  <a:gd name="T10" fmla="*/ 612 w 613"/>
                  <a:gd name="T11" fmla="*/ 0 h 695"/>
                  <a:gd name="T12" fmla="*/ 145 w 613"/>
                  <a:gd name="T13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3" h="695">
                    <a:moveTo>
                      <a:pt x="145" y="0"/>
                    </a:moveTo>
                    <a:lnTo>
                      <a:pt x="145" y="0"/>
                    </a:lnTo>
                    <a:cubicBezTo>
                      <a:pt x="145" y="149"/>
                      <a:pt x="90" y="285"/>
                      <a:pt x="0" y="389"/>
                    </a:cubicBezTo>
                    <a:lnTo>
                      <a:pt x="353" y="694"/>
                    </a:lnTo>
                    <a:lnTo>
                      <a:pt x="353" y="694"/>
                    </a:lnTo>
                    <a:cubicBezTo>
                      <a:pt x="514" y="509"/>
                      <a:pt x="612" y="266"/>
                      <a:pt x="612" y="0"/>
                    </a:cubicBezTo>
                    <a:lnTo>
                      <a:pt x="145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30">
                <a:extLst>
                  <a:ext uri="{FF2B5EF4-FFF2-40B4-BE49-F238E27FC236}">
                    <a16:creationId xmlns:a16="http://schemas.microsoft.com/office/drawing/2014/main" id="{C372D379-EAEA-469A-B0A2-BF2FC6A78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4943" y="5392212"/>
                <a:ext cx="945797" cy="1887668"/>
              </a:xfrm>
              <a:custGeom>
                <a:avLst/>
                <a:gdLst>
                  <a:gd name="T0" fmla="*/ 467 w 1061"/>
                  <a:gd name="T1" fmla="*/ 1060 h 2120"/>
                  <a:gd name="T2" fmla="*/ 467 w 1061"/>
                  <a:gd name="T3" fmla="*/ 1060 h 2120"/>
                  <a:gd name="T4" fmla="*/ 1060 w 1061"/>
                  <a:gd name="T5" fmla="*/ 468 h 2120"/>
                  <a:gd name="T6" fmla="*/ 1060 w 1061"/>
                  <a:gd name="T7" fmla="*/ 0 h 2120"/>
                  <a:gd name="T8" fmla="*/ 1060 w 1061"/>
                  <a:gd name="T9" fmla="*/ 0 h 2120"/>
                  <a:gd name="T10" fmla="*/ 0 w 1061"/>
                  <a:gd name="T11" fmla="*/ 1060 h 2120"/>
                  <a:gd name="T12" fmla="*/ 0 w 1061"/>
                  <a:gd name="T13" fmla="*/ 1060 h 2120"/>
                  <a:gd name="T14" fmla="*/ 1060 w 1061"/>
                  <a:gd name="T15" fmla="*/ 2119 h 2120"/>
                  <a:gd name="T16" fmla="*/ 1060 w 1061"/>
                  <a:gd name="T17" fmla="*/ 1653 h 2120"/>
                  <a:gd name="T18" fmla="*/ 1060 w 1061"/>
                  <a:gd name="T19" fmla="*/ 1653 h 2120"/>
                  <a:gd name="T20" fmla="*/ 467 w 1061"/>
                  <a:gd name="T21" fmla="*/ 1060 h 2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1" h="2120">
                    <a:moveTo>
                      <a:pt x="467" y="1060"/>
                    </a:moveTo>
                    <a:lnTo>
                      <a:pt x="467" y="1060"/>
                    </a:lnTo>
                    <a:cubicBezTo>
                      <a:pt x="467" y="733"/>
                      <a:pt x="733" y="468"/>
                      <a:pt x="1060" y="468"/>
                    </a:cubicBezTo>
                    <a:lnTo>
                      <a:pt x="1060" y="0"/>
                    </a:lnTo>
                    <a:lnTo>
                      <a:pt x="1060" y="0"/>
                    </a:lnTo>
                    <a:cubicBezTo>
                      <a:pt x="474" y="0"/>
                      <a:pt x="0" y="475"/>
                      <a:pt x="0" y="1060"/>
                    </a:cubicBezTo>
                    <a:lnTo>
                      <a:pt x="0" y="1060"/>
                    </a:lnTo>
                    <a:cubicBezTo>
                      <a:pt x="0" y="1646"/>
                      <a:pt x="474" y="2119"/>
                      <a:pt x="1060" y="2119"/>
                    </a:cubicBezTo>
                    <a:lnTo>
                      <a:pt x="1060" y="1653"/>
                    </a:lnTo>
                    <a:lnTo>
                      <a:pt x="1060" y="1653"/>
                    </a:lnTo>
                    <a:cubicBezTo>
                      <a:pt x="733" y="1653"/>
                      <a:pt x="467" y="1388"/>
                      <a:pt x="467" y="106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84369323-199D-4E4B-B901-F8520201D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171" y="5384363"/>
                <a:ext cx="1906399" cy="1902476"/>
              </a:xfrm>
              <a:custGeom>
                <a:avLst/>
                <a:gdLst>
                  <a:gd name="connsiteX0" fmla="*/ 1352278 w 1906399"/>
                  <a:gd name="connsiteY0" fmla="*/ 1309569 h 1902476"/>
                  <a:gd name="connsiteX1" fmla="*/ 1271429 w 1906399"/>
                  <a:gd name="connsiteY1" fmla="*/ 1382696 h 1902476"/>
                  <a:gd name="connsiteX2" fmla="*/ 961825 w 1906399"/>
                  <a:gd name="connsiteY2" fmla="*/ 1485826 h 1902476"/>
                  <a:gd name="connsiteX3" fmla="*/ 961825 w 1906399"/>
                  <a:gd name="connsiteY3" fmla="*/ 1885523 h 1902476"/>
                  <a:gd name="connsiteX4" fmla="*/ 1585215 w 1906399"/>
                  <a:gd name="connsiteY4" fmla="*/ 1639420 h 1902476"/>
                  <a:gd name="connsiteX5" fmla="*/ 1652635 w 1906399"/>
                  <a:gd name="connsiteY5" fmla="*/ 1570929 h 1902476"/>
                  <a:gd name="connsiteX6" fmla="*/ 1488076 w 1906399"/>
                  <a:gd name="connsiteY6" fmla="*/ 960606 h 1902476"/>
                  <a:gd name="connsiteX7" fmla="*/ 1478607 w 1906399"/>
                  <a:gd name="connsiteY7" fmla="*/ 1050385 h 1902476"/>
                  <a:gd name="connsiteX8" fmla="*/ 1403718 w 1906399"/>
                  <a:gd name="connsiteY8" fmla="*/ 1239966 h 1902476"/>
                  <a:gd name="connsiteX9" fmla="*/ 1364222 w 1906399"/>
                  <a:gd name="connsiteY9" fmla="*/ 1294013 h 1902476"/>
                  <a:gd name="connsiteX10" fmla="*/ 1664067 w 1906399"/>
                  <a:gd name="connsiteY10" fmla="*/ 1555096 h 1902476"/>
                  <a:gd name="connsiteX11" fmla="*/ 1735645 w 1906399"/>
                  <a:gd name="connsiteY11" fmla="*/ 1458366 h 1902476"/>
                  <a:gd name="connsiteX12" fmla="*/ 1869541 w 1906399"/>
                  <a:gd name="connsiteY12" fmla="*/ 1121618 h 1902476"/>
                  <a:gd name="connsiteX13" fmla="*/ 1885530 w 1906399"/>
                  <a:gd name="connsiteY13" fmla="*/ 960606 h 1902476"/>
                  <a:gd name="connsiteX14" fmla="*/ 952581 w 1906399"/>
                  <a:gd name="connsiteY14" fmla="*/ 432462 h 1902476"/>
                  <a:gd name="connsiteX15" fmla="*/ 433072 w 1906399"/>
                  <a:gd name="connsiteY15" fmla="*/ 951238 h 1902476"/>
                  <a:gd name="connsiteX16" fmla="*/ 848133 w 1906399"/>
                  <a:gd name="connsiteY16" fmla="*/ 1459476 h 1902476"/>
                  <a:gd name="connsiteX17" fmla="*/ 945794 w 1906399"/>
                  <a:gd name="connsiteY17" fmla="*/ 1469330 h 1902476"/>
                  <a:gd name="connsiteX18" fmla="*/ 945794 w 1906399"/>
                  <a:gd name="connsiteY18" fmla="*/ 1468875 h 1902476"/>
                  <a:gd name="connsiteX19" fmla="*/ 953810 w 1906399"/>
                  <a:gd name="connsiteY19" fmla="*/ 1468875 h 1902476"/>
                  <a:gd name="connsiteX20" fmla="*/ 1264290 w 1906399"/>
                  <a:gd name="connsiteY20" fmla="*/ 1366121 h 1902476"/>
                  <a:gd name="connsiteX21" fmla="*/ 1340261 w 1906399"/>
                  <a:gd name="connsiteY21" fmla="*/ 1294650 h 1902476"/>
                  <a:gd name="connsiteX22" fmla="*/ 1343564 w 1906399"/>
                  <a:gd name="connsiteY22" fmla="*/ 1290227 h 1902476"/>
                  <a:gd name="connsiteX23" fmla="*/ 1470428 w 1906399"/>
                  <a:gd name="connsiteY23" fmla="*/ 949891 h 1902476"/>
                  <a:gd name="connsiteX24" fmla="*/ 1470428 w 1906399"/>
                  <a:gd name="connsiteY24" fmla="*/ 941872 h 1902476"/>
                  <a:gd name="connsiteX25" fmla="*/ 1472044 w 1906399"/>
                  <a:gd name="connsiteY25" fmla="*/ 941872 h 1902476"/>
                  <a:gd name="connsiteX26" fmla="*/ 1464730 w 1906399"/>
                  <a:gd name="connsiteY26" fmla="*/ 859257 h 1902476"/>
                  <a:gd name="connsiteX27" fmla="*/ 1058413 w 1906399"/>
                  <a:gd name="connsiteY27" fmla="*/ 442844 h 1902476"/>
                  <a:gd name="connsiteX28" fmla="*/ 955681 w 1906399"/>
                  <a:gd name="connsiteY28" fmla="*/ 432462 h 1902476"/>
                  <a:gd name="connsiteX29" fmla="*/ 944561 w 1906399"/>
                  <a:gd name="connsiteY29" fmla="*/ 17797 h 1902476"/>
                  <a:gd name="connsiteX30" fmla="*/ 16931 w 1906399"/>
                  <a:gd name="connsiteY30" fmla="*/ 951238 h 1902476"/>
                  <a:gd name="connsiteX31" fmla="*/ 944561 w 1906399"/>
                  <a:gd name="connsiteY31" fmla="*/ 1885569 h 1902476"/>
                  <a:gd name="connsiteX32" fmla="*/ 944561 w 1906399"/>
                  <a:gd name="connsiteY32" fmla="*/ 1486921 h 1902476"/>
                  <a:gd name="connsiteX33" fmla="*/ 415250 w 1906399"/>
                  <a:gd name="connsiteY33" fmla="*/ 951238 h 1902476"/>
                  <a:gd name="connsiteX34" fmla="*/ 944561 w 1906399"/>
                  <a:gd name="connsiteY34" fmla="*/ 415555 h 1902476"/>
                  <a:gd name="connsiteX35" fmla="*/ 961819 w 1906399"/>
                  <a:gd name="connsiteY35" fmla="*/ 17789 h 1902476"/>
                  <a:gd name="connsiteX36" fmla="*/ 961819 w 1906399"/>
                  <a:gd name="connsiteY36" fmla="*/ 415373 h 1902476"/>
                  <a:gd name="connsiteX37" fmla="*/ 1478508 w 1906399"/>
                  <a:gd name="connsiteY37" fmla="*/ 837377 h 1902476"/>
                  <a:gd name="connsiteX38" fmla="*/ 1490532 w 1906399"/>
                  <a:gd name="connsiteY38" fmla="*/ 941872 h 1902476"/>
                  <a:gd name="connsiteX39" fmla="*/ 1889425 w 1906399"/>
                  <a:gd name="connsiteY39" fmla="*/ 941872 h 1902476"/>
                  <a:gd name="connsiteX40" fmla="*/ 1883634 w 1906399"/>
                  <a:gd name="connsiteY40" fmla="*/ 848782 h 1902476"/>
                  <a:gd name="connsiteX41" fmla="*/ 961819 w 1906399"/>
                  <a:gd name="connsiteY41" fmla="*/ 17789 h 1902476"/>
                  <a:gd name="connsiteX42" fmla="*/ 945794 w 1906399"/>
                  <a:gd name="connsiteY42" fmla="*/ 0 h 1902476"/>
                  <a:gd name="connsiteX43" fmla="*/ 952581 w 1906399"/>
                  <a:gd name="connsiteY43" fmla="*/ 0 h 1902476"/>
                  <a:gd name="connsiteX44" fmla="*/ 953806 w 1906399"/>
                  <a:gd name="connsiteY44" fmla="*/ 0 h 1902476"/>
                  <a:gd name="connsiteX45" fmla="*/ 960601 w 1906399"/>
                  <a:gd name="connsiteY45" fmla="*/ 0 h 1902476"/>
                  <a:gd name="connsiteX46" fmla="*/ 960601 w 1906399"/>
                  <a:gd name="connsiteY46" fmla="*/ 344 h 1902476"/>
                  <a:gd name="connsiteX47" fmla="*/ 1051065 w 1906399"/>
                  <a:gd name="connsiteY47" fmla="*/ 4913 h 1902476"/>
                  <a:gd name="connsiteX48" fmla="*/ 1906399 w 1906399"/>
                  <a:gd name="connsiteY48" fmla="*/ 950822 h 1902476"/>
                  <a:gd name="connsiteX49" fmla="*/ 1906399 w 1906399"/>
                  <a:gd name="connsiteY49" fmla="*/ 960606 h 1902476"/>
                  <a:gd name="connsiteX50" fmla="*/ 1901997 w 1906399"/>
                  <a:gd name="connsiteY50" fmla="*/ 960606 h 1902476"/>
                  <a:gd name="connsiteX51" fmla="*/ 1898639 w 1906399"/>
                  <a:gd name="connsiteY51" fmla="*/ 1035633 h 1902476"/>
                  <a:gd name="connsiteX52" fmla="*/ 1758595 w 1906399"/>
                  <a:gd name="connsiteY52" fmla="*/ 1454402 h 1902476"/>
                  <a:gd name="connsiteX53" fmla="*/ 1676390 w 1906399"/>
                  <a:gd name="connsiteY53" fmla="*/ 1565827 h 1902476"/>
                  <a:gd name="connsiteX54" fmla="*/ 1678779 w 1906399"/>
                  <a:gd name="connsiteY54" fmla="*/ 1567907 h 1902476"/>
                  <a:gd name="connsiteX55" fmla="*/ 1673436 w 1906399"/>
                  <a:gd name="connsiteY55" fmla="*/ 1574152 h 1902476"/>
                  <a:gd name="connsiteX56" fmla="*/ 1056585 w 1906399"/>
                  <a:gd name="connsiteY56" fmla="*/ 1896929 h 1902476"/>
                  <a:gd name="connsiteX57" fmla="*/ 960601 w 1906399"/>
                  <a:gd name="connsiteY57" fmla="*/ 1902108 h 1902476"/>
                  <a:gd name="connsiteX58" fmla="*/ 960601 w 1906399"/>
                  <a:gd name="connsiteY58" fmla="*/ 1902476 h 1902476"/>
                  <a:gd name="connsiteX59" fmla="*/ 952581 w 1906399"/>
                  <a:gd name="connsiteY59" fmla="*/ 1902476 h 1902476"/>
                  <a:gd name="connsiteX60" fmla="*/ 952541 w 1906399"/>
                  <a:gd name="connsiteY60" fmla="*/ 1902474 h 1902476"/>
                  <a:gd name="connsiteX61" fmla="*/ 945794 w 1906399"/>
                  <a:gd name="connsiteY61" fmla="*/ 1902474 h 1902476"/>
                  <a:gd name="connsiteX62" fmla="*/ 945794 w 1906399"/>
                  <a:gd name="connsiteY62" fmla="*/ 1902133 h 1902476"/>
                  <a:gd name="connsiteX63" fmla="*/ 855243 w 1906399"/>
                  <a:gd name="connsiteY63" fmla="*/ 1897552 h 1902476"/>
                  <a:gd name="connsiteX64" fmla="*/ 0 w 1906399"/>
                  <a:gd name="connsiteY64" fmla="*/ 951238 h 1902476"/>
                  <a:gd name="connsiteX65" fmla="*/ 855243 w 1906399"/>
                  <a:gd name="connsiteY65" fmla="*/ 4915 h 1902476"/>
                  <a:gd name="connsiteX66" fmla="*/ 945794 w 1906399"/>
                  <a:gd name="connsiteY66" fmla="*/ 343 h 190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906399" h="1902476">
                    <a:moveTo>
                      <a:pt x="1352278" y="1309569"/>
                    </a:moveTo>
                    <a:lnTo>
                      <a:pt x="1271429" y="1382696"/>
                    </a:lnTo>
                    <a:cubicBezTo>
                      <a:pt x="1182255" y="1447685"/>
                      <a:pt x="1074044" y="1483819"/>
                      <a:pt x="961825" y="1485826"/>
                    </a:cubicBezTo>
                    <a:lnTo>
                      <a:pt x="961825" y="1885523"/>
                    </a:lnTo>
                    <a:cubicBezTo>
                      <a:pt x="1194056" y="1883181"/>
                      <a:pt x="1415377" y="1794771"/>
                      <a:pt x="1585215" y="1639420"/>
                    </a:cubicBezTo>
                    <a:lnTo>
                      <a:pt x="1652635" y="1570929"/>
                    </a:lnTo>
                    <a:close/>
                    <a:moveTo>
                      <a:pt x="1488076" y="960606"/>
                    </a:moveTo>
                    <a:lnTo>
                      <a:pt x="1478607" y="1050385"/>
                    </a:lnTo>
                    <a:cubicBezTo>
                      <a:pt x="1465819" y="1117508"/>
                      <a:pt x="1440541" y="1182023"/>
                      <a:pt x="1403718" y="1239966"/>
                    </a:cubicBezTo>
                    <a:lnTo>
                      <a:pt x="1364222" y="1294013"/>
                    </a:lnTo>
                    <a:lnTo>
                      <a:pt x="1664067" y="1555096"/>
                    </a:lnTo>
                    <a:lnTo>
                      <a:pt x="1735645" y="1458366"/>
                    </a:lnTo>
                    <a:cubicBezTo>
                      <a:pt x="1801611" y="1355842"/>
                      <a:pt x="1847085" y="1241267"/>
                      <a:pt x="1869541" y="1121618"/>
                    </a:cubicBezTo>
                    <a:lnTo>
                      <a:pt x="1885530" y="960606"/>
                    </a:lnTo>
                    <a:close/>
                    <a:moveTo>
                      <a:pt x="952581" y="432462"/>
                    </a:moveTo>
                    <a:cubicBezTo>
                      <a:pt x="666539" y="432462"/>
                      <a:pt x="433072" y="665600"/>
                      <a:pt x="433072" y="951238"/>
                    </a:cubicBezTo>
                    <a:cubicBezTo>
                      <a:pt x="433072" y="1201950"/>
                      <a:pt x="611820" y="1411105"/>
                      <a:pt x="848133" y="1459476"/>
                    </a:cubicBezTo>
                    <a:lnTo>
                      <a:pt x="945794" y="1469330"/>
                    </a:lnTo>
                    <a:lnTo>
                      <a:pt x="945794" y="1468875"/>
                    </a:lnTo>
                    <a:lnTo>
                      <a:pt x="953810" y="1468875"/>
                    </a:lnTo>
                    <a:cubicBezTo>
                      <a:pt x="1066696" y="1468875"/>
                      <a:pt x="1175575" y="1432741"/>
                      <a:pt x="1264290" y="1366121"/>
                    </a:cubicBezTo>
                    <a:lnTo>
                      <a:pt x="1340261" y="1294650"/>
                    </a:lnTo>
                    <a:lnTo>
                      <a:pt x="1343564" y="1290227"/>
                    </a:lnTo>
                    <a:cubicBezTo>
                      <a:pt x="1426070" y="1196679"/>
                      <a:pt x="1470428" y="1075512"/>
                      <a:pt x="1470428" y="949891"/>
                    </a:cubicBezTo>
                    <a:lnTo>
                      <a:pt x="1470428" y="941872"/>
                    </a:lnTo>
                    <a:lnTo>
                      <a:pt x="1472044" y="941872"/>
                    </a:lnTo>
                    <a:lnTo>
                      <a:pt x="1464730" y="859257"/>
                    </a:lnTo>
                    <a:cubicBezTo>
                      <a:pt x="1427445" y="651104"/>
                      <a:pt x="1265369" y="485288"/>
                      <a:pt x="1058413" y="442844"/>
                    </a:cubicBezTo>
                    <a:lnTo>
                      <a:pt x="955681" y="432462"/>
                    </a:lnTo>
                    <a:close/>
                    <a:moveTo>
                      <a:pt x="944561" y="17797"/>
                    </a:moveTo>
                    <a:cubicBezTo>
                      <a:pt x="432181" y="22246"/>
                      <a:pt x="16931" y="439581"/>
                      <a:pt x="16931" y="951238"/>
                    </a:cubicBezTo>
                    <a:cubicBezTo>
                      <a:pt x="16931" y="1464675"/>
                      <a:pt x="432181" y="1881120"/>
                      <a:pt x="944561" y="1885569"/>
                    </a:cubicBezTo>
                    <a:lnTo>
                      <a:pt x="944561" y="1486921"/>
                    </a:lnTo>
                    <a:cubicBezTo>
                      <a:pt x="652282" y="1482472"/>
                      <a:pt x="415250" y="1243995"/>
                      <a:pt x="415250" y="951238"/>
                    </a:cubicBezTo>
                    <a:cubicBezTo>
                      <a:pt x="415250" y="658481"/>
                      <a:pt x="652282" y="420894"/>
                      <a:pt x="944561" y="415555"/>
                    </a:cubicBezTo>
                    <a:close/>
                    <a:moveTo>
                      <a:pt x="961819" y="17789"/>
                    </a:moveTo>
                    <a:lnTo>
                      <a:pt x="961819" y="415373"/>
                    </a:lnTo>
                    <a:cubicBezTo>
                      <a:pt x="1214991" y="420043"/>
                      <a:pt x="1426583" y="599045"/>
                      <a:pt x="1478508" y="837377"/>
                    </a:cubicBezTo>
                    <a:lnTo>
                      <a:pt x="1490532" y="941872"/>
                    </a:lnTo>
                    <a:lnTo>
                      <a:pt x="1889425" y="941872"/>
                    </a:lnTo>
                    <a:lnTo>
                      <a:pt x="1883634" y="848782"/>
                    </a:lnTo>
                    <a:cubicBezTo>
                      <a:pt x="1831348" y="384948"/>
                      <a:pt x="1439228" y="21958"/>
                      <a:pt x="961819" y="17789"/>
                    </a:cubicBezTo>
                    <a:close/>
                    <a:moveTo>
                      <a:pt x="945794" y="0"/>
                    </a:moveTo>
                    <a:lnTo>
                      <a:pt x="952581" y="0"/>
                    </a:lnTo>
                    <a:lnTo>
                      <a:pt x="953806" y="0"/>
                    </a:lnTo>
                    <a:lnTo>
                      <a:pt x="960601" y="0"/>
                    </a:lnTo>
                    <a:lnTo>
                      <a:pt x="960601" y="344"/>
                    </a:lnTo>
                    <a:lnTo>
                      <a:pt x="1051065" y="4913"/>
                    </a:lnTo>
                    <a:cubicBezTo>
                      <a:pt x="1530815" y="53642"/>
                      <a:pt x="1906399" y="458845"/>
                      <a:pt x="1906399" y="950822"/>
                    </a:cubicBezTo>
                    <a:lnTo>
                      <a:pt x="1906399" y="960606"/>
                    </a:lnTo>
                    <a:lnTo>
                      <a:pt x="1901997" y="960606"/>
                    </a:lnTo>
                    <a:lnTo>
                      <a:pt x="1898639" y="1035633"/>
                    </a:lnTo>
                    <a:cubicBezTo>
                      <a:pt x="1885257" y="1184743"/>
                      <a:pt x="1837156" y="1328193"/>
                      <a:pt x="1758595" y="1454402"/>
                    </a:cubicBezTo>
                    <a:lnTo>
                      <a:pt x="1676390" y="1565827"/>
                    </a:lnTo>
                    <a:lnTo>
                      <a:pt x="1678779" y="1567907"/>
                    </a:lnTo>
                    <a:lnTo>
                      <a:pt x="1673436" y="1574152"/>
                    </a:lnTo>
                    <a:cubicBezTo>
                      <a:pt x="1515239" y="1756825"/>
                      <a:pt x="1294307" y="1871192"/>
                      <a:pt x="1056585" y="1896929"/>
                    </a:cubicBezTo>
                    <a:lnTo>
                      <a:pt x="960601" y="1902108"/>
                    </a:lnTo>
                    <a:lnTo>
                      <a:pt x="960601" y="1902476"/>
                    </a:lnTo>
                    <a:lnTo>
                      <a:pt x="952581" y="1902476"/>
                    </a:lnTo>
                    <a:lnTo>
                      <a:pt x="952541" y="1902474"/>
                    </a:lnTo>
                    <a:lnTo>
                      <a:pt x="945794" y="1902474"/>
                    </a:lnTo>
                    <a:lnTo>
                      <a:pt x="945794" y="1902133"/>
                    </a:lnTo>
                    <a:lnTo>
                      <a:pt x="855243" y="1897552"/>
                    </a:lnTo>
                    <a:cubicBezTo>
                      <a:pt x="375148" y="1848707"/>
                      <a:pt x="0" y="1442597"/>
                      <a:pt x="0" y="951238"/>
                    </a:cubicBezTo>
                    <a:cubicBezTo>
                      <a:pt x="0" y="459046"/>
                      <a:pt x="375148" y="53665"/>
                      <a:pt x="855243" y="4915"/>
                    </a:cubicBezTo>
                    <a:lnTo>
                      <a:pt x="945794" y="34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32">
                <a:extLst>
                  <a:ext uri="{FF2B5EF4-FFF2-40B4-BE49-F238E27FC236}">
                    <a16:creationId xmlns:a16="http://schemas.microsoft.com/office/drawing/2014/main" id="{A118118A-5AA4-4988-82C2-A2DF82E30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6814" y="5392212"/>
                <a:ext cx="945797" cy="945797"/>
              </a:xfrm>
              <a:custGeom>
                <a:avLst/>
                <a:gdLst>
                  <a:gd name="T0" fmla="*/ 593 w 1061"/>
                  <a:gd name="T1" fmla="*/ 1060 h 1061"/>
                  <a:gd name="T2" fmla="*/ 1060 w 1061"/>
                  <a:gd name="T3" fmla="*/ 1060 h 1061"/>
                  <a:gd name="T4" fmla="*/ 1060 w 1061"/>
                  <a:gd name="T5" fmla="*/ 1060 h 1061"/>
                  <a:gd name="T6" fmla="*/ 0 w 1061"/>
                  <a:gd name="T7" fmla="*/ 0 h 1061"/>
                  <a:gd name="T8" fmla="*/ 0 w 1061"/>
                  <a:gd name="T9" fmla="*/ 468 h 1061"/>
                  <a:gd name="T10" fmla="*/ 0 w 1061"/>
                  <a:gd name="T11" fmla="*/ 468 h 1061"/>
                  <a:gd name="T12" fmla="*/ 593 w 1061"/>
                  <a:gd name="T13" fmla="*/ 1060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1" h="1061">
                    <a:moveTo>
                      <a:pt x="593" y="1060"/>
                    </a:moveTo>
                    <a:lnTo>
                      <a:pt x="1060" y="1060"/>
                    </a:lnTo>
                    <a:lnTo>
                      <a:pt x="1060" y="1060"/>
                    </a:lnTo>
                    <a:cubicBezTo>
                      <a:pt x="1060" y="475"/>
                      <a:pt x="586" y="0"/>
                      <a:pt x="0" y="0"/>
                    </a:cubicBezTo>
                    <a:lnTo>
                      <a:pt x="0" y="468"/>
                    </a:lnTo>
                    <a:lnTo>
                      <a:pt x="0" y="468"/>
                    </a:lnTo>
                    <a:cubicBezTo>
                      <a:pt x="327" y="468"/>
                      <a:pt x="593" y="733"/>
                      <a:pt x="593" y="106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34">
                <a:extLst>
                  <a:ext uri="{FF2B5EF4-FFF2-40B4-BE49-F238E27FC236}">
                    <a16:creationId xmlns:a16="http://schemas.microsoft.com/office/drawing/2014/main" id="{3B525AF1-2F82-4912-B0F6-26B6A1BED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3121" y="6114314"/>
                <a:ext cx="337504" cy="419919"/>
              </a:xfrm>
              <a:custGeom>
                <a:avLst/>
                <a:gdLst>
                  <a:gd name="T0" fmla="*/ 329 w 378"/>
                  <a:gd name="T1" fmla="*/ 469 h 470"/>
                  <a:gd name="T2" fmla="*/ 188 w 378"/>
                  <a:gd name="T3" fmla="*/ 469 h 470"/>
                  <a:gd name="T4" fmla="*/ 47 w 378"/>
                  <a:gd name="T5" fmla="*/ 469 h 470"/>
                  <a:gd name="T6" fmla="*/ 47 w 378"/>
                  <a:gd name="T7" fmla="*/ 469 h 470"/>
                  <a:gd name="T8" fmla="*/ 14 w 378"/>
                  <a:gd name="T9" fmla="*/ 455 h 470"/>
                  <a:gd name="T10" fmla="*/ 14 w 378"/>
                  <a:gd name="T11" fmla="*/ 455 h 470"/>
                  <a:gd name="T12" fmla="*/ 0 w 378"/>
                  <a:gd name="T13" fmla="*/ 421 h 470"/>
                  <a:gd name="T14" fmla="*/ 0 w 378"/>
                  <a:gd name="T15" fmla="*/ 235 h 470"/>
                  <a:gd name="T16" fmla="*/ 0 w 378"/>
                  <a:gd name="T17" fmla="*/ 47 h 470"/>
                  <a:gd name="T18" fmla="*/ 0 w 378"/>
                  <a:gd name="T19" fmla="*/ 47 h 470"/>
                  <a:gd name="T20" fmla="*/ 14 w 378"/>
                  <a:gd name="T21" fmla="*/ 14 h 470"/>
                  <a:gd name="T22" fmla="*/ 14 w 378"/>
                  <a:gd name="T23" fmla="*/ 14 h 470"/>
                  <a:gd name="T24" fmla="*/ 47 w 378"/>
                  <a:gd name="T25" fmla="*/ 0 h 470"/>
                  <a:gd name="T26" fmla="*/ 188 w 378"/>
                  <a:gd name="T27" fmla="*/ 0 h 470"/>
                  <a:gd name="T28" fmla="*/ 329 w 378"/>
                  <a:gd name="T29" fmla="*/ 0 h 470"/>
                  <a:gd name="T30" fmla="*/ 329 w 378"/>
                  <a:gd name="T31" fmla="*/ 0 h 470"/>
                  <a:gd name="T32" fmla="*/ 363 w 378"/>
                  <a:gd name="T33" fmla="*/ 14 h 470"/>
                  <a:gd name="T34" fmla="*/ 363 w 378"/>
                  <a:gd name="T35" fmla="*/ 14 h 470"/>
                  <a:gd name="T36" fmla="*/ 377 w 378"/>
                  <a:gd name="T37" fmla="*/ 47 h 470"/>
                  <a:gd name="T38" fmla="*/ 377 w 378"/>
                  <a:gd name="T39" fmla="*/ 235 h 470"/>
                  <a:gd name="T40" fmla="*/ 377 w 378"/>
                  <a:gd name="T41" fmla="*/ 421 h 470"/>
                  <a:gd name="T42" fmla="*/ 377 w 378"/>
                  <a:gd name="T43" fmla="*/ 421 h 470"/>
                  <a:gd name="T44" fmla="*/ 363 w 378"/>
                  <a:gd name="T45" fmla="*/ 455 h 470"/>
                  <a:gd name="T46" fmla="*/ 363 w 378"/>
                  <a:gd name="T47" fmla="*/ 455 h 470"/>
                  <a:gd name="T48" fmla="*/ 329 w 378"/>
                  <a:gd name="T49" fmla="*/ 469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8" h="470">
                    <a:moveTo>
                      <a:pt x="329" y="469"/>
                    </a:moveTo>
                    <a:lnTo>
                      <a:pt x="188" y="469"/>
                    </a:lnTo>
                    <a:lnTo>
                      <a:pt x="47" y="469"/>
                    </a:lnTo>
                    <a:lnTo>
                      <a:pt x="47" y="469"/>
                    </a:lnTo>
                    <a:cubicBezTo>
                      <a:pt x="34" y="469"/>
                      <a:pt x="22" y="463"/>
                      <a:pt x="14" y="455"/>
                    </a:cubicBezTo>
                    <a:lnTo>
                      <a:pt x="14" y="455"/>
                    </a:lnTo>
                    <a:cubicBezTo>
                      <a:pt x="5" y="446"/>
                      <a:pt x="0" y="434"/>
                      <a:pt x="0" y="421"/>
                    </a:cubicBezTo>
                    <a:lnTo>
                      <a:pt x="0" y="235"/>
                    </a:ln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34"/>
                      <a:pt x="5" y="22"/>
                      <a:pt x="14" y="14"/>
                    </a:cubicBezTo>
                    <a:lnTo>
                      <a:pt x="14" y="14"/>
                    </a:lnTo>
                    <a:cubicBezTo>
                      <a:pt x="22" y="5"/>
                      <a:pt x="34" y="0"/>
                      <a:pt x="47" y="0"/>
                    </a:cubicBezTo>
                    <a:lnTo>
                      <a:pt x="188" y="0"/>
                    </a:lnTo>
                    <a:lnTo>
                      <a:pt x="329" y="0"/>
                    </a:lnTo>
                    <a:lnTo>
                      <a:pt x="329" y="0"/>
                    </a:lnTo>
                    <a:cubicBezTo>
                      <a:pt x="342" y="0"/>
                      <a:pt x="355" y="5"/>
                      <a:pt x="363" y="14"/>
                    </a:cubicBezTo>
                    <a:lnTo>
                      <a:pt x="363" y="14"/>
                    </a:lnTo>
                    <a:cubicBezTo>
                      <a:pt x="372" y="22"/>
                      <a:pt x="377" y="34"/>
                      <a:pt x="377" y="47"/>
                    </a:cubicBezTo>
                    <a:lnTo>
                      <a:pt x="377" y="235"/>
                    </a:lnTo>
                    <a:lnTo>
                      <a:pt x="377" y="421"/>
                    </a:lnTo>
                    <a:lnTo>
                      <a:pt x="377" y="421"/>
                    </a:lnTo>
                    <a:cubicBezTo>
                      <a:pt x="377" y="434"/>
                      <a:pt x="372" y="446"/>
                      <a:pt x="363" y="455"/>
                    </a:cubicBezTo>
                    <a:lnTo>
                      <a:pt x="363" y="455"/>
                    </a:lnTo>
                    <a:cubicBezTo>
                      <a:pt x="355" y="463"/>
                      <a:pt x="342" y="469"/>
                      <a:pt x="329" y="4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35">
                <a:extLst>
                  <a:ext uri="{FF2B5EF4-FFF2-40B4-BE49-F238E27FC236}">
                    <a16:creationId xmlns:a16="http://schemas.microsoft.com/office/drawing/2014/main" id="{A8DDE52C-DCF7-4FA3-B289-6E059911E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5272" y="6106465"/>
                <a:ext cx="353202" cy="435617"/>
              </a:xfrm>
              <a:custGeom>
                <a:avLst/>
                <a:gdLst>
                  <a:gd name="T0" fmla="*/ 57 w 398"/>
                  <a:gd name="T1" fmla="*/ 19 h 490"/>
                  <a:gd name="T2" fmla="*/ 57 w 398"/>
                  <a:gd name="T3" fmla="*/ 19 h 490"/>
                  <a:gd name="T4" fmla="*/ 30 w 398"/>
                  <a:gd name="T5" fmla="*/ 31 h 490"/>
                  <a:gd name="T6" fmla="*/ 30 w 398"/>
                  <a:gd name="T7" fmla="*/ 31 h 490"/>
                  <a:gd name="T8" fmla="*/ 20 w 398"/>
                  <a:gd name="T9" fmla="*/ 57 h 490"/>
                  <a:gd name="T10" fmla="*/ 20 w 398"/>
                  <a:gd name="T11" fmla="*/ 431 h 490"/>
                  <a:gd name="T12" fmla="*/ 20 w 398"/>
                  <a:gd name="T13" fmla="*/ 431 h 490"/>
                  <a:gd name="T14" fmla="*/ 30 w 398"/>
                  <a:gd name="T15" fmla="*/ 458 h 490"/>
                  <a:gd name="T16" fmla="*/ 30 w 398"/>
                  <a:gd name="T17" fmla="*/ 458 h 490"/>
                  <a:gd name="T18" fmla="*/ 57 w 398"/>
                  <a:gd name="T19" fmla="*/ 469 h 490"/>
                  <a:gd name="T20" fmla="*/ 339 w 398"/>
                  <a:gd name="T21" fmla="*/ 469 h 490"/>
                  <a:gd name="T22" fmla="*/ 339 w 398"/>
                  <a:gd name="T23" fmla="*/ 469 h 490"/>
                  <a:gd name="T24" fmla="*/ 366 w 398"/>
                  <a:gd name="T25" fmla="*/ 458 h 490"/>
                  <a:gd name="T26" fmla="*/ 366 w 398"/>
                  <a:gd name="T27" fmla="*/ 458 h 490"/>
                  <a:gd name="T28" fmla="*/ 377 w 398"/>
                  <a:gd name="T29" fmla="*/ 431 h 490"/>
                  <a:gd name="T30" fmla="*/ 377 w 398"/>
                  <a:gd name="T31" fmla="*/ 57 h 490"/>
                  <a:gd name="T32" fmla="*/ 377 w 398"/>
                  <a:gd name="T33" fmla="*/ 57 h 490"/>
                  <a:gd name="T34" fmla="*/ 366 w 398"/>
                  <a:gd name="T35" fmla="*/ 31 h 490"/>
                  <a:gd name="T36" fmla="*/ 366 w 398"/>
                  <a:gd name="T37" fmla="*/ 31 h 490"/>
                  <a:gd name="T38" fmla="*/ 339 w 398"/>
                  <a:gd name="T39" fmla="*/ 19 h 490"/>
                  <a:gd name="T40" fmla="*/ 57 w 398"/>
                  <a:gd name="T41" fmla="*/ 19 h 490"/>
                  <a:gd name="T42" fmla="*/ 339 w 398"/>
                  <a:gd name="T43" fmla="*/ 489 h 490"/>
                  <a:gd name="T44" fmla="*/ 57 w 398"/>
                  <a:gd name="T45" fmla="*/ 489 h 490"/>
                  <a:gd name="T46" fmla="*/ 57 w 398"/>
                  <a:gd name="T47" fmla="*/ 489 h 490"/>
                  <a:gd name="T48" fmla="*/ 17 w 398"/>
                  <a:gd name="T49" fmla="*/ 472 h 490"/>
                  <a:gd name="T50" fmla="*/ 17 w 398"/>
                  <a:gd name="T51" fmla="*/ 472 h 490"/>
                  <a:gd name="T52" fmla="*/ 0 w 398"/>
                  <a:gd name="T53" fmla="*/ 431 h 490"/>
                  <a:gd name="T54" fmla="*/ 0 w 398"/>
                  <a:gd name="T55" fmla="*/ 57 h 490"/>
                  <a:gd name="T56" fmla="*/ 0 w 398"/>
                  <a:gd name="T57" fmla="*/ 57 h 490"/>
                  <a:gd name="T58" fmla="*/ 17 w 398"/>
                  <a:gd name="T59" fmla="*/ 17 h 490"/>
                  <a:gd name="T60" fmla="*/ 17 w 398"/>
                  <a:gd name="T61" fmla="*/ 17 h 490"/>
                  <a:gd name="T62" fmla="*/ 57 w 398"/>
                  <a:gd name="T63" fmla="*/ 0 h 490"/>
                  <a:gd name="T64" fmla="*/ 339 w 398"/>
                  <a:gd name="T65" fmla="*/ 0 h 490"/>
                  <a:gd name="T66" fmla="*/ 339 w 398"/>
                  <a:gd name="T67" fmla="*/ 0 h 490"/>
                  <a:gd name="T68" fmla="*/ 380 w 398"/>
                  <a:gd name="T69" fmla="*/ 17 h 490"/>
                  <a:gd name="T70" fmla="*/ 380 w 398"/>
                  <a:gd name="T71" fmla="*/ 17 h 490"/>
                  <a:gd name="T72" fmla="*/ 397 w 398"/>
                  <a:gd name="T73" fmla="*/ 57 h 490"/>
                  <a:gd name="T74" fmla="*/ 397 w 398"/>
                  <a:gd name="T75" fmla="*/ 431 h 490"/>
                  <a:gd name="T76" fmla="*/ 397 w 398"/>
                  <a:gd name="T77" fmla="*/ 431 h 490"/>
                  <a:gd name="T78" fmla="*/ 380 w 398"/>
                  <a:gd name="T79" fmla="*/ 472 h 490"/>
                  <a:gd name="T80" fmla="*/ 380 w 398"/>
                  <a:gd name="T81" fmla="*/ 472 h 490"/>
                  <a:gd name="T82" fmla="*/ 339 w 398"/>
                  <a:gd name="T83" fmla="*/ 489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8" h="490">
                    <a:moveTo>
                      <a:pt x="57" y="19"/>
                    </a:moveTo>
                    <a:lnTo>
                      <a:pt x="57" y="19"/>
                    </a:lnTo>
                    <a:cubicBezTo>
                      <a:pt x="47" y="19"/>
                      <a:pt x="37" y="24"/>
                      <a:pt x="30" y="31"/>
                    </a:cubicBezTo>
                    <a:lnTo>
                      <a:pt x="30" y="31"/>
                    </a:lnTo>
                    <a:cubicBezTo>
                      <a:pt x="24" y="38"/>
                      <a:pt x="20" y="48"/>
                      <a:pt x="20" y="57"/>
                    </a:cubicBezTo>
                    <a:lnTo>
                      <a:pt x="20" y="431"/>
                    </a:lnTo>
                    <a:lnTo>
                      <a:pt x="20" y="431"/>
                    </a:lnTo>
                    <a:cubicBezTo>
                      <a:pt x="20" y="442"/>
                      <a:pt x="24" y="451"/>
                      <a:pt x="30" y="458"/>
                    </a:cubicBezTo>
                    <a:lnTo>
                      <a:pt x="30" y="458"/>
                    </a:lnTo>
                    <a:cubicBezTo>
                      <a:pt x="37" y="465"/>
                      <a:pt x="47" y="469"/>
                      <a:pt x="57" y="469"/>
                    </a:cubicBezTo>
                    <a:lnTo>
                      <a:pt x="339" y="469"/>
                    </a:lnTo>
                    <a:lnTo>
                      <a:pt x="339" y="469"/>
                    </a:lnTo>
                    <a:cubicBezTo>
                      <a:pt x="349" y="469"/>
                      <a:pt x="359" y="465"/>
                      <a:pt x="366" y="458"/>
                    </a:cubicBezTo>
                    <a:lnTo>
                      <a:pt x="366" y="458"/>
                    </a:lnTo>
                    <a:cubicBezTo>
                      <a:pt x="373" y="451"/>
                      <a:pt x="377" y="442"/>
                      <a:pt x="377" y="431"/>
                    </a:cubicBezTo>
                    <a:lnTo>
                      <a:pt x="377" y="57"/>
                    </a:lnTo>
                    <a:lnTo>
                      <a:pt x="377" y="57"/>
                    </a:lnTo>
                    <a:cubicBezTo>
                      <a:pt x="377" y="48"/>
                      <a:pt x="373" y="38"/>
                      <a:pt x="366" y="31"/>
                    </a:cubicBezTo>
                    <a:lnTo>
                      <a:pt x="366" y="31"/>
                    </a:lnTo>
                    <a:cubicBezTo>
                      <a:pt x="359" y="24"/>
                      <a:pt x="349" y="19"/>
                      <a:pt x="339" y="19"/>
                    </a:cubicBezTo>
                    <a:lnTo>
                      <a:pt x="57" y="19"/>
                    </a:lnTo>
                    <a:close/>
                    <a:moveTo>
                      <a:pt x="339" y="489"/>
                    </a:moveTo>
                    <a:lnTo>
                      <a:pt x="57" y="489"/>
                    </a:lnTo>
                    <a:lnTo>
                      <a:pt x="57" y="489"/>
                    </a:lnTo>
                    <a:cubicBezTo>
                      <a:pt x="42" y="489"/>
                      <a:pt x="27" y="483"/>
                      <a:pt x="17" y="472"/>
                    </a:cubicBezTo>
                    <a:lnTo>
                      <a:pt x="17" y="472"/>
                    </a:lnTo>
                    <a:cubicBezTo>
                      <a:pt x="6" y="461"/>
                      <a:pt x="0" y="447"/>
                      <a:pt x="0" y="431"/>
                    </a:cubicBezTo>
                    <a:lnTo>
                      <a:pt x="0" y="57"/>
                    </a:lnTo>
                    <a:lnTo>
                      <a:pt x="0" y="57"/>
                    </a:lnTo>
                    <a:cubicBezTo>
                      <a:pt x="0" y="43"/>
                      <a:pt x="6" y="28"/>
                      <a:pt x="17" y="17"/>
                    </a:cubicBezTo>
                    <a:lnTo>
                      <a:pt x="17" y="17"/>
                    </a:lnTo>
                    <a:cubicBezTo>
                      <a:pt x="27" y="6"/>
                      <a:pt x="42" y="0"/>
                      <a:pt x="57" y="0"/>
                    </a:cubicBezTo>
                    <a:lnTo>
                      <a:pt x="339" y="0"/>
                    </a:lnTo>
                    <a:lnTo>
                      <a:pt x="339" y="0"/>
                    </a:lnTo>
                    <a:cubicBezTo>
                      <a:pt x="355" y="0"/>
                      <a:pt x="369" y="6"/>
                      <a:pt x="380" y="17"/>
                    </a:cubicBezTo>
                    <a:lnTo>
                      <a:pt x="380" y="17"/>
                    </a:lnTo>
                    <a:cubicBezTo>
                      <a:pt x="391" y="28"/>
                      <a:pt x="397" y="43"/>
                      <a:pt x="397" y="57"/>
                    </a:cubicBezTo>
                    <a:lnTo>
                      <a:pt x="397" y="431"/>
                    </a:lnTo>
                    <a:lnTo>
                      <a:pt x="397" y="431"/>
                    </a:lnTo>
                    <a:cubicBezTo>
                      <a:pt x="397" y="447"/>
                      <a:pt x="391" y="461"/>
                      <a:pt x="380" y="472"/>
                    </a:cubicBezTo>
                    <a:lnTo>
                      <a:pt x="380" y="472"/>
                    </a:lnTo>
                    <a:cubicBezTo>
                      <a:pt x="369" y="483"/>
                      <a:pt x="355" y="489"/>
                      <a:pt x="339" y="4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7C84B547-A9CF-4FA1-823D-027FF4AA4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1988" y="6224198"/>
                <a:ext cx="218873" cy="187440"/>
              </a:xfrm>
              <a:custGeom>
                <a:avLst/>
                <a:gdLst>
                  <a:gd name="connsiteX0" fmla="*/ 8073 w 218873"/>
                  <a:gd name="connsiteY0" fmla="*/ 168753 h 187440"/>
                  <a:gd name="connsiteX1" fmla="*/ 209903 w 218873"/>
                  <a:gd name="connsiteY1" fmla="*/ 168753 h 187440"/>
                  <a:gd name="connsiteX2" fmla="*/ 218873 w 218873"/>
                  <a:gd name="connsiteY2" fmla="*/ 178097 h 187440"/>
                  <a:gd name="connsiteX3" fmla="*/ 209903 w 218873"/>
                  <a:gd name="connsiteY3" fmla="*/ 187440 h 187440"/>
                  <a:gd name="connsiteX4" fmla="*/ 8073 w 218873"/>
                  <a:gd name="connsiteY4" fmla="*/ 187440 h 187440"/>
                  <a:gd name="connsiteX5" fmla="*/ 0 w 218873"/>
                  <a:gd name="connsiteY5" fmla="*/ 178097 h 187440"/>
                  <a:gd name="connsiteX6" fmla="*/ 8073 w 218873"/>
                  <a:gd name="connsiteY6" fmla="*/ 168753 h 187440"/>
                  <a:gd name="connsiteX7" fmla="*/ 8073 w 218873"/>
                  <a:gd name="connsiteY7" fmla="*/ 86338 h 187440"/>
                  <a:gd name="connsiteX8" fmla="*/ 209903 w 218873"/>
                  <a:gd name="connsiteY8" fmla="*/ 86338 h 187440"/>
                  <a:gd name="connsiteX9" fmla="*/ 218873 w 218873"/>
                  <a:gd name="connsiteY9" fmla="*/ 96150 h 187440"/>
                  <a:gd name="connsiteX10" fmla="*/ 209903 w 218873"/>
                  <a:gd name="connsiteY10" fmla="*/ 104981 h 187440"/>
                  <a:gd name="connsiteX11" fmla="*/ 8073 w 218873"/>
                  <a:gd name="connsiteY11" fmla="*/ 104981 h 187440"/>
                  <a:gd name="connsiteX12" fmla="*/ 0 w 218873"/>
                  <a:gd name="connsiteY12" fmla="*/ 96150 h 187440"/>
                  <a:gd name="connsiteX13" fmla="*/ 8073 w 218873"/>
                  <a:gd name="connsiteY13" fmla="*/ 86338 h 187440"/>
                  <a:gd name="connsiteX14" fmla="*/ 8073 w 218873"/>
                  <a:gd name="connsiteY14" fmla="*/ 0 h 187440"/>
                  <a:gd name="connsiteX15" fmla="*/ 209903 w 218873"/>
                  <a:gd name="connsiteY15" fmla="*/ 0 h 187440"/>
                  <a:gd name="connsiteX16" fmla="*/ 218873 w 218873"/>
                  <a:gd name="connsiteY16" fmla="*/ 9345 h 187440"/>
                  <a:gd name="connsiteX17" fmla="*/ 209903 w 218873"/>
                  <a:gd name="connsiteY17" fmla="*/ 18689 h 187440"/>
                  <a:gd name="connsiteX18" fmla="*/ 8073 w 218873"/>
                  <a:gd name="connsiteY18" fmla="*/ 18689 h 187440"/>
                  <a:gd name="connsiteX19" fmla="*/ 0 w 218873"/>
                  <a:gd name="connsiteY19" fmla="*/ 9345 h 187440"/>
                  <a:gd name="connsiteX20" fmla="*/ 8073 w 218873"/>
                  <a:gd name="connsiteY20" fmla="*/ 0 h 18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873" h="187440">
                    <a:moveTo>
                      <a:pt x="8073" y="168753"/>
                    </a:moveTo>
                    <a:lnTo>
                      <a:pt x="209903" y="168753"/>
                    </a:lnTo>
                    <a:cubicBezTo>
                      <a:pt x="215285" y="168753"/>
                      <a:pt x="218873" y="173425"/>
                      <a:pt x="218873" y="178097"/>
                    </a:cubicBezTo>
                    <a:cubicBezTo>
                      <a:pt x="218873" y="183703"/>
                      <a:pt x="215285" y="187440"/>
                      <a:pt x="209903" y="187440"/>
                    </a:cubicBezTo>
                    <a:lnTo>
                      <a:pt x="8073" y="187440"/>
                    </a:lnTo>
                    <a:cubicBezTo>
                      <a:pt x="3588" y="187440"/>
                      <a:pt x="0" y="183703"/>
                      <a:pt x="0" y="178097"/>
                    </a:cubicBezTo>
                    <a:cubicBezTo>
                      <a:pt x="0" y="173425"/>
                      <a:pt x="3588" y="168753"/>
                      <a:pt x="8073" y="168753"/>
                    </a:cubicBezTo>
                    <a:close/>
                    <a:moveTo>
                      <a:pt x="8073" y="86338"/>
                    </a:moveTo>
                    <a:lnTo>
                      <a:pt x="209903" y="86338"/>
                    </a:lnTo>
                    <a:cubicBezTo>
                      <a:pt x="215285" y="86338"/>
                      <a:pt x="218873" y="91244"/>
                      <a:pt x="218873" y="96150"/>
                    </a:cubicBezTo>
                    <a:cubicBezTo>
                      <a:pt x="218873" y="101056"/>
                      <a:pt x="215285" y="104981"/>
                      <a:pt x="209903" y="104981"/>
                    </a:cubicBezTo>
                    <a:lnTo>
                      <a:pt x="8073" y="104981"/>
                    </a:lnTo>
                    <a:cubicBezTo>
                      <a:pt x="3588" y="104981"/>
                      <a:pt x="0" y="101056"/>
                      <a:pt x="0" y="96150"/>
                    </a:cubicBezTo>
                    <a:cubicBezTo>
                      <a:pt x="0" y="91244"/>
                      <a:pt x="3588" y="86338"/>
                      <a:pt x="8073" y="86338"/>
                    </a:cubicBezTo>
                    <a:close/>
                    <a:moveTo>
                      <a:pt x="8073" y="0"/>
                    </a:moveTo>
                    <a:lnTo>
                      <a:pt x="209903" y="0"/>
                    </a:lnTo>
                    <a:cubicBezTo>
                      <a:pt x="215285" y="0"/>
                      <a:pt x="218873" y="4672"/>
                      <a:pt x="218873" y="9345"/>
                    </a:cubicBezTo>
                    <a:cubicBezTo>
                      <a:pt x="218873" y="14951"/>
                      <a:pt x="215285" y="18689"/>
                      <a:pt x="209903" y="18689"/>
                    </a:cubicBezTo>
                    <a:lnTo>
                      <a:pt x="8073" y="18689"/>
                    </a:lnTo>
                    <a:cubicBezTo>
                      <a:pt x="3588" y="18689"/>
                      <a:pt x="0" y="14951"/>
                      <a:pt x="0" y="9345"/>
                    </a:cubicBezTo>
                    <a:cubicBezTo>
                      <a:pt x="0" y="4672"/>
                      <a:pt x="3588" y="0"/>
                      <a:pt x="80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39">
                <a:extLst>
                  <a:ext uri="{FF2B5EF4-FFF2-40B4-BE49-F238E27FC236}">
                    <a16:creationId xmlns:a16="http://schemas.microsoft.com/office/drawing/2014/main" id="{D016444E-C370-4FB9-A735-2E15A9E39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3121" y="6114314"/>
                <a:ext cx="337504" cy="419919"/>
              </a:xfrm>
              <a:custGeom>
                <a:avLst/>
                <a:gdLst>
                  <a:gd name="T0" fmla="*/ 329 w 378"/>
                  <a:gd name="T1" fmla="*/ 469 h 470"/>
                  <a:gd name="T2" fmla="*/ 188 w 378"/>
                  <a:gd name="T3" fmla="*/ 469 h 470"/>
                  <a:gd name="T4" fmla="*/ 47 w 378"/>
                  <a:gd name="T5" fmla="*/ 469 h 470"/>
                  <a:gd name="T6" fmla="*/ 47 w 378"/>
                  <a:gd name="T7" fmla="*/ 469 h 470"/>
                  <a:gd name="T8" fmla="*/ 14 w 378"/>
                  <a:gd name="T9" fmla="*/ 455 h 470"/>
                  <a:gd name="T10" fmla="*/ 14 w 378"/>
                  <a:gd name="T11" fmla="*/ 455 h 470"/>
                  <a:gd name="T12" fmla="*/ 0 w 378"/>
                  <a:gd name="T13" fmla="*/ 421 h 470"/>
                  <a:gd name="T14" fmla="*/ 0 w 378"/>
                  <a:gd name="T15" fmla="*/ 235 h 470"/>
                  <a:gd name="T16" fmla="*/ 0 w 378"/>
                  <a:gd name="T17" fmla="*/ 47 h 470"/>
                  <a:gd name="T18" fmla="*/ 0 w 378"/>
                  <a:gd name="T19" fmla="*/ 47 h 470"/>
                  <a:gd name="T20" fmla="*/ 14 w 378"/>
                  <a:gd name="T21" fmla="*/ 14 h 470"/>
                  <a:gd name="T22" fmla="*/ 14 w 378"/>
                  <a:gd name="T23" fmla="*/ 14 h 470"/>
                  <a:gd name="T24" fmla="*/ 47 w 378"/>
                  <a:gd name="T25" fmla="*/ 0 h 470"/>
                  <a:gd name="T26" fmla="*/ 188 w 378"/>
                  <a:gd name="T27" fmla="*/ 0 h 470"/>
                  <a:gd name="T28" fmla="*/ 329 w 378"/>
                  <a:gd name="T29" fmla="*/ 0 h 470"/>
                  <a:gd name="T30" fmla="*/ 329 w 378"/>
                  <a:gd name="T31" fmla="*/ 0 h 470"/>
                  <a:gd name="T32" fmla="*/ 363 w 378"/>
                  <a:gd name="T33" fmla="*/ 14 h 470"/>
                  <a:gd name="T34" fmla="*/ 363 w 378"/>
                  <a:gd name="T35" fmla="*/ 14 h 470"/>
                  <a:gd name="T36" fmla="*/ 377 w 378"/>
                  <a:gd name="T37" fmla="*/ 47 h 470"/>
                  <a:gd name="T38" fmla="*/ 377 w 378"/>
                  <a:gd name="T39" fmla="*/ 235 h 470"/>
                  <a:gd name="T40" fmla="*/ 377 w 378"/>
                  <a:gd name="T41" fmla="*/ 421 h 470"/>
                  <a:gd name="T42" fmla="*/ 377 w 378"/>
                  <a:gd name="T43" fmla="*/ 421 h 470"/>
                  <a:gd name="T44" fmla="*/ 363 w 378"/>
                  <a:gd name="T45" fmla="*/ 455 h 470"/>
                  <a:gd name="T46" fmla="*/ 363 w 378"/>
                  <a:gd name="T47" fmla="*/ 455 h 470"/>
                  <a:gd name="T48" fmla="*/ 329 w 378"/>
                  <a:gd name="T49" fmla="*/ 469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8" h="470">
                    <a:moveTo>
                      <a:pt x="329" y="469"/>
                    </a:moveTo>
                    <a:lnTo>
                      <a:pt x="188" y="469"/>
                    </a:lnTo>
                    <a:lnTo>
                      <a:pt x="47" y="469"/>
                    </a:lnTo>
                    <a:lnTo>
                      <a:pt x="47" y="469"/>
                    </a:lnTo>
                    <a:cubicBezTo>
                      <a:pt x="34" y="469"/>
                      <a:pt x="22" y="463"/>
                      <a:pt x="14" y="455"/>
                    </a:cubicBezTo>
                    <a:lnTo>
                      <a:pt x="14" y="455"/>
                    </a:lnTo>
                    <a:cubicBezTo>
                      <a:pt x="5" y="446"/>
                      <a:pt x="0" y="434"/>
                      <a:pt x="0" y="421"/>
                    </a:cubicBezTo>
                    <a:lnTo>
                      <a:pt x="0" y="235"/>
                    </a:ln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34"/>
                      <a:pt x="5" y="22"/>
                      <a:pt x="14" y="14"/>
                    </a:cubicBezTo>
                    <a:lnTo>
                      <a:pt x="14" y="14"/>
                    </a:lnTo>
                    <a:cubicBezTo>
                      <a:pt x="22" y="5"/>
                      <a:pt x="34" y="0"/>
                      <a:pt x="47" y="0"/>
                    </a:cubicBezTo>
                    <a:lnTo>
                      <a:pt x="188" y="0"/>
                    </a:lnTo>
                    <a:lnTo>
                      <a:pt x="329" y="0"/>
                    </a:lnTo>
                    <a:lnTo>
                      <a:pt x="329" y="0"/>
                    </a:lnTo>
                    <a:cubicBezTo>
                      <a:pt x="342" y="0"/>
                      <a:pt x="355" y="5"/>
                      <a:pt x="363" y="14"/>
                    </a:cubicBezTo>
                    <a:lnTo>
                      <a:pt x="363" y="14"/>
                    </a:lnTo>
                    <a:cubicBezTo>
                      <a:pt x="372" y="22"/>
                      <a:pt x="377" y="34"/>
                      <a:pt x="377" y="47"/>
                    </a:cubicBezTo>
                    <a:lnTo>
                      <a:pt x="377" y="235"/>
                    </a:lnTo>
                    <a:lnTo>
                      <a:pt x="377" y="421"/>
                    </a:lnTo>
                    <a:lnTo>
                      <a:pt x="377" y="421"/>
                    </a:lnTo>
                    <a:cubicBezTo>
                      <a:pt x="377" y="434"/>
                      <a:pt x="372" y="446"/>
                      <a:pt x="363" y="455"/>
                    </a:cubicBezTo>
                    <a:lnTo>
                      <a:pt x="363" y="455"/>
                    </a:lnTo>
                    <a:cubicBezTo>
                      <a:pt x="355" y="463"/>
                      <a:pt x="342" y="469"/>
                      <a:pt x="329" y="469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40">
                <a:extLst>
                  <a:ext uri="{FF2B5EF4-FFF2-40B4-BE49-F238E27FC236}">
                    <a16:creationId xmlns:a16="http://schemas.microsoft.com/office/drawing/2014/main" id="{A3382813-8EBF-4092-B41A-CF22DC80D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44402" y="6184954"/>
                <a:ext cx="337504" cy="419919"/>
              </a:xfrm>
              <a:custGeom>
                <a:avLst/>
                <a:gdLst>
                  <a:gd name="T0" fmla="*/ 329 w 378"/>
                  <a:gd name="T1" fmla="*/ 470 h 471"/>
                  <a:gd name="T2" fmla="*/ 188 w 378"/>
                  <a:gd name="T3" fmla="*/ 470 h 471"/>
                  <a:gd name="T4" fmla="*/ 47 w 378"/>
                  <a:gd name="T5" fmla="*/ 470 h 471"/>
                  <a:gd name="T6" fmla="*/ 47 w 378"/>
                  <a:gd name="T7" fmla="*/ 470 h 471"/>
                  <a:gd name="T8" fmla="*/ 13 w 378"/>
                  <a:gd name="T9" fmla="*/ 456 h 471"/>
                  <a:gd name="T10" fmla="*/ 13 w 378"/>
                  <a:gd name="T11" fmla="*/ 456 h 471"/>
                  <a:gd name="T12" fmla="*/ 0 w 378"/>
                  <a:gd name="T13" fmla="*/ 423 h 471"/>
                  <a:gd name="T14" fmla="*/ 0 w 378"/>
                  <a:gd name="T15" fmla="*/ 235 h 471"/>
                  <a:gd name="T16" fmla="*/ 0 w 378"/>
                  <a:gd name="T17" fmla="*/ 48 h 471"/>
                  <a:gd name="T18" fmla="*/ 0 w 378"/>
                  <a:gd name="T19" fmla="*/ 48 h 471"/>
                  <a:gd name="T20" fmla="*/ 13 w 378"/>
                  <a:gd name="T21" fmla="*/ 15 h 471"/>
                  <a:gd name="T22" fmla="*/ 13 w 378"/>
                  <a:gd name="T23" fmla="*/ 15 h 471"/>
                  <a:gd name="T24" fmla="*/ 47 w 378"/>
                  <a:gd name="T25" fmla="*/ 0 h 471"/>
                  <a:gd name="T26" fmla="*/ 188 w 378"/>
                  <a:gd name="T27" fmla="*/ 0 h 471"/>
                  <a:gd name="T28" fmla="*/ 329 w 378"/>
                  <a:gd name="T29" fmla="*/ 0 h 471"/>
                  <a:gd name="T30" fmla="*/ 329 w 378"/>
                  <a:gd name="T31" fmla="*/ 0 h 471"/>
                  <a:gd name="T32" fmla="*/ 363 w 378"/>
                  <a:gd name="T33" fmla="*/ 15 h 471"/>
                  <a:gd name="T34" fmla="*/ 363 w 378"/>
                  <a:gd name="T35" fmla="*/ 15 h 471"/>
                  <a:gd name="T36" fmla="*/ 377 w 378"/>
                  <a:gd name="T37" fmla="*/ 48 h 471"/>
                  <a:gd name="T38" fmla="*/ 377 w 378"/>
                  <a:gd name="T39" fmla="*/ 235 h 471"/>
                  <a:gd name="T40" fmla="*/ 377 w 378"/>
                  <a:gd name="T41" fmla="*/ 423 h 471"/>
                  <a:gd name="T42" fmla="*/ 377 w 378"/>
                  <a:gd name="T43" fmla="*/ 423 h 471"/>
                  <a:gd name="T44" fmla="*/ 363 w 378"/>
                  <a:gd name="T45" fmla="*/ 456 h 471"/>
                  <a:gd name="T46" fmla="*/ 363 w 378"/>
                  <a:gd name="T47" fmla="*/ 456 h 471"/>
                  <a:gd name="T48" fmla="*/ 329 w 378"/>
                  <a:gd name="T49" fmla="*/ 47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8" h="471">
                    <a:moveTo>
                      <a:pt x="329" y="470"/>
                    </a:moveTo>
                    <a:lnTo>
                      <a:pt x="188" y="470"/>
                    </a:lnTo>
                    <a:lnTo>
                      <a:pt x="47" y="470"/>
                    </a:lnTo>
                    <a:lnTo>
                      <a:pt x="47" y="470"/>
                    </a:lnTo>
                    <a:cubicBezTo>
                      <a:pt x="34" y="470"/>
                      <a:pt x="22" y="464"/>
                      <a:pt x="13" y="456"/>
                    </a:cubicBezTo>
                    <a:lnTo>
                      <a:pt x="13" y="456"/>
                    </a:lnTo>
                    <a:cubicBezTo>
                      <a:pt x="5" y="447"/>
                      <a:pt x="0" y="436"/>
                      <a:pt x="0" y="423"/>
                    </a:cubicBezTo>
                    <a:lnTo>
                      <a:pt x="0" y="235"/>
                    </a:lnTo>
                    <a:lnTo>
                      <a:pt x="0" y="48"/>
                    </a:lnTo>
                    <a:lnTo>
                      <a:pt x="0" y="48"/>
                    </a:lnTo>
                    <a:cubicBezTo>
                      <a:pt x="0" y="36"/>
                      <a:pt x="5" y="23"/>
                      <a:pt x="13" y="15"/>
                    </a:cubicBezTo>
                    <a:lnTo>
                      <a:pt x="13" y="15"/>
                    </a:lnTo>
                    <a:cubicBezTo>
                      <a:pt x="22" y="6"/>
                      <a:pt x="34" y="0"/>
                      <a:pt x="47" y="0"/>
                    </a:cubicBezTo>
                    <a:lnTo>
                      <a:pt x="188" y="0"/>
                    </a:lnTo>
                    <a:lnTo>
                      <a:pt x="329" y="0"/>
                    </a:lnTo>
                    <a:lnTo>
                      <a:pt x="329" y="0"/>
                    </a:lnTo>
                    <a:cubicBezTo>
                      <a:pt x="342" y="0"/>
                      <a:pt x="354" y="6"/>
                      <a:pt x="363" y="15"/>
                    </a:cubicBezTo>
                    <a:lnTo>
                      <a:pt x="363" y="15"/>
                    </a:lnTo>
                    <a:cubicBezTo>
                      <a:pt x="371" y="23"/>
                      <a:pt x="377" y="36"/>
                      <a:pt x="377" y="48"/>
                    </a:cubicBezTo>
                    <a:lnTo>
                      <a:pt x="377" y="235"/>
                    </a:lnTo>
                    <a:lnTo>
                      <a:pt x="377" y="423"/>
                    </a:lnTo>
                    <a:lnTo>
                      <a:pt x="377" y="423"/>
                    </a:lnTo>
                    <a:cubicBezTo>
                      <a:pt x="377" y="436"/>
                      <a:pt x="371" y="447"/>
                      <a:pt x="363" y="456"/>
                    </a:cubicBezTo>
                    <a:lnTo>
                      <a:pt x="363" y="456"/>
                    </a:lnTo>
                    <a:cubicBezTo>
                      <a:pt x="354" y="464"/>
                      <a:pt x="342" y="470"/>
                      <a:pt x="329" y="4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41">
                <a:extLst>
                  <a:ext uri="{FF2B5EF4-FFF2-40B4-BE49-F238E27FC236}">
                    <a16:creationId xmlns:a16="http://schemas.microsoft.com/office/drawing/2014/main" id="{FD5D3B7F-CAB0-42D2-AFE3-B58E2207F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6553" y="6177105"/>
                <a:ext cx="353202" cy="435617"/>
              </a:xfrm>
              <a:custGeom>
                <a:avLst/>
                <a:gdLst>
                  <a:gd name="T0" fmla="*/ 57 w 397"/>
                  <a:gd name="T1" fmla="*/ 20 h 489"/>
                  <a:gd name="T2" fmla="*/ 57 w 397"/>
                  <a:gd name="T3" fmla="*/ 20 h 489"/>
                  <a:gd name="T4" fmla="*/ 30 w 397"/>
                  <a:gd name="T5" fmla="*/ 31 h 489"/>
                  <a:gd name="T6" fmla="*/ 30 w 397"/>
                  <a:gd name="T7" fmla="*/ 31 h 489"/>
                  <a:gd name="T8" fmla="*/ 19 w 397"/>
                  <a:gd name="T9" fmla="*/ 57 h 489"/>
                  <a:gd name="T10" fmla="*/ 19 w 397"/>
                  <a:gd name="T11" fmla="*/ 432 h 489"/>
                  <a:gd name="T12" fmla="*/ 19 w 397"/>
                  <a:gd name="T13" fmla="*/ 432 h 489"/>
                  <a:gd name="T14" fmla="*/ 30 w 397"/>
                  <a:gd name="T15" fmla="*/ 458 h 489"/>
                  <a:gd name="T16" fmla="*/ 30 w 397"/>
                  <a:gd name="T17" fmla="*/ 458 h 489"/>
                  <a:gd name="T18" fmla="*/ 57 w 397"/>
                  <a:gd name="T19" fmla="*/ 469 h 489"/>
                  <a:gd name="T20" fmla="*/ 339 w 397"/>
                  <a:gd name="T21" fmla="*/ 469 h 489"/>
                  <a:gd name="T22" fmla="*/ 339 w 397"/>
                  <a:gd name="T23" fmla="*/ 469 h 489"/>
                  <a:gd name="T24" fmla="*/ 366 w 397"/>
                  <a:gd name="T25" fmla="*/ 458 h 489"/>
                  <a:gd name="T26" fmla="*/ 366 w 397"/>
                  <a:gd name="T27" fmla="*/ 458 h 489"/>
                  <a:gd name="T28" fmla="*/ 377 w 397"/>
                  <a:gd name="T29" fmla="*/ 432 h 489"/>
                  <a:gd name="T30" fmla="*/ 377 w 397"/>
                  <a:gd name="T31" fmla="*/ 57 h 489"/>
                  <a:gd name="T32" fmla="*/ 377 w 397"/>
                  <a:gd name="T33" fmla="*/ 57 h 489"/>
                  <a:gd name="T34" fmla="*/ 366 w 397"/>
                  <a:gd name="T35" fmla="*/ 31 h 489"/>
                  <a:gd name="T36" fmla="*/ 366 w 397"/>
                  <a:gd name="T37" fmla="*/ 31 h 489"/>
                  <a:gd name="T38" fmla="*/ 339 w 397"/>
                  <a:gd name="T39" fmla="*/ 20 h 489"/>
                  <a:gd name="T40" fmla="*/ 57 w 397"/>
                  <a:gd name="T41" fmla="*/ 20 h 489"/>
                  <a:gd name="T42" fmla="*/ 339 w 397"/>
                  <a:gd name="T43" fmla="*/ 488 h 489"/>
                  <a:gd name="T44" fmla="*/ 57 w 397"/>
                  <a:gd name="T45" fmla="*/ 488 h 489"/>
                  <a:gd name="T46" fmla="*/ 57 w 397"/>
                  <a:gd name="T47" fmla="*/ 488 h 489"/>
                  <a:gd name="T48" fmla="*/ 17 w 397"/>
                  <a:gd name="T49" fmla="*/ 472 h 489"/>
                  <a:gd name="T50" fmla="*/ 17 w 397"/>
                  <a:gd name="T51" fmla="*/ 472 h 489"/>
                  <a:gd name="T52" fmla="*/ 0 w 397"/>
                  <a:gd name="T53" fmla="*/ 432 h 489"/>
                  <a:gd name="T54" fmla="*/ 0 w 397"/>
                  <a:gd name="T55" fmla="*/ 57 h 489"/>
                  <a:gd name="T56" fmla="*/ 0 w 397"/>
                  <a:gd name="T57" fmla="*/ 57 h 489"/>
                  <a:gd name="T58" fmla="*/ 17 w 397"/>
                  <a:gd name="T59" fmla="*/ 17 h 489"/>
                  <a:gd name="T60" fmla="*/ 17 w 397"/>
                  <a:gd name="T61" fmla="*/ 17 h 489"/>
                  <a:gd name="T62" fmla="*/ 57 w 397"/>
                  <a:gd name="T63" fmla="*/ 0 h 489"/>
                  <a:gd name="T64" fmla="*/ 339 w 397"/>
                  <a:gd name="T65" fmla="*/ 0 h 489"/>
                  <a:gd name="T66" fmla="*/ 339 w 397"/>
                  <a:gd name="T67" fmla="*/ 0 h 489"/>
                  <a:gd name="T68" fmla="*/ 379 w 397"/>
                  <a:gd name="T69" fmla="*/ 17 h 489"/>
                  <a:gd name="T70" fmla="*/ 379 w 397"/>
                  <a:gd name="T71" fmla="*/ 17 h 489"/>
                  <a:gd name="T72" fmla="*/ 396 w 397"/>
                  <a:gd name="T73" fmla="*/ 57 h 489"/>
                  <a:gd name="T74" fmla="*/ 396 w 397"/>
                  <a:gd name="T75" fmla="*/ 432 h 489"/>
                  <a:gd name="T76" fmla="*/ 396 w 397"/>
                  <a:gd name="T77" fmla="*/ 432 h 489"/>
                  <a:gd name="T78" fmla="*/ 379 w 397"/>
                  <a:gd name="T79" fmla="*/ 472 h 489"/>
                  <a:gd name="T80" fmla="*/ 379 w 397"/>
                  <a:gd name="T81" fmla="*/ 472 h 489"/>
                  <a:gd name="T82" fmla="*/ 339 w 397"/>
                  <a:gd name="T83" fmla="*/ 488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7" h="489">
                    <a:moveTo>
                      <a:pt x="57" y="20"/>
                    </a:moveTo>
                    <a:lnTo>
                      <a:pt x="57" y="20"/>
                    </a:lnTo>
                    <a:cubicBezTo>
                      <a:pt x="47" y="20"/>
                      <a:pt x="38" y="23"/>
                      <a:pt x="30" y="31"/>
                    </a:cubicBezTo>
                    <a:lnTo>
                      <a:pt x="30" y="31"/>
                    </a:lnTo>
                    <a:cubicBezTo>
                      <a:pt x="23" y="38"/>
                      <a:pt x="19" y="47"/>
                      <a:pt x="19" y="57"/>
                    </a:cubicBezTo>
                    <a:lnTo>
                      <a:pt x="19" y="432"/>
                    </a:lnTo>
                    <a:lnTo>
                      <a:pt x="19" y="432"/>
                    </a:lnTo>
                    <a:cubicBezTo>
                      <a:pt x="19" y="441"/>
                      <a:pt x="23" y="450"/>
                      <a:pt x="30" y="458"/>
                    </a:cubicBezTo>
                    <a:lnTo>
                      <a:pt x="30" y="458"/>
                    </a:lnTo>
                    <a:cubicBezTo>
                      <a:pt x="38" y="465"/>
                      <a:pt x="47" y="469"/>
                      <a:pt x="57" y="469"/>
                    </a:cubicBezTo>
                    <a:lnTo>
                      <a:pt x="339" y="469"/>
                    </a:lnTo>
                    <a:lnTo>
                      <a:pt x="339" y="469"/>
                    </a:lnTo>
                    <a:cubicBezTo>
                      <a:pt x="350" y="469"/>
                      <a:pt x="359" y="465"/>
                      <a:pt x="366" y="458"/>
                    </a:cubicBezTo>
                    <a:lnTo>
                      <a:pt x="366" y="458"/>
                    </a:lnTo>
                    <a:cubicBezTo>
                      <a:pt x="373" y="450"/>
                      <a:pt x="377" y="441"/>
                      <a:pt x="377" y="432"/>
                    </a:cubicBezTo>
                    <a:lnTo>
                      <a:pt x="377" y="57"/>
                    </a:lnTo>
                    <a:lnTo>
                      <a:pt x="377" y="57"/>
                    </a:lnTo>
                    <a:cubicBezTo>
                      <a:pt x="377" y="47"/>
                      <a:pt x="373" y="38"/>
                      <a:pt x="366" y="31"/>
                    </a:cubicBezTo>
                    <a:lnTo>
                      <a:pt x="366" y="31"/>
                    </a:lnTo>
                    <a:cubicBezTo>
                      <a:pt x="359" y="23"/>
                      <a:pt x="350" y="20"/>
                      <a:pt x="339" y="20"/>
                    </a:cubicBezTo>
                    <a:lnTo>
                      <a:pt x="57" y="20"/>
                    </a:lnTo>
                    <a:close/>
                    <a:moveTo>
                      <a:pt x="339" y="488"/>
                    </a:moveTo>
                    <a:lnTo>
                      <a:pt x="57" y="488"/>
                    </a:lnTo>
                    <a:lnTo>
                      <a:pt x="57" y="488"/>
                    </a:lnTo>
                    <a:cubicBezTo>
                      <a:pt x="42" y="488"/>
                      <a:pt x="28" y="482"/>
                      <a:pt x="17" y="472"/>
                    </a:cubicBezTo>
                    <a:lnTo>
                      <a:pt x="17" y="472"/>
                    </a:lnTo>
                    <a:cubicBezTo>
                      <a:pt x="6" y="461"/>
                      <a:pt x="0" y="446"/>
                      <a:pt x="0" y="432"/>
                    </a:cubicBezTo>
                    <a:lnTo>
                      <a:pt x="0" y="57"/>
                    </a:lnTo>
                    <a:lnTo>
                      <a:pt x="0" y="57"/>
                    </a:lnTo>
                    <a:cubicBezTo>
                      <a:pt x="0" y="42"/>
                      <a:pt x="6" y="28"/>
                      <a:pt x="17" y="17"/>
                    </a:cubicBezTo>
                    <a:lnTo>
                      <a:pt x="17" y="17"/>
                    </a:lnTo>
                    <a:cubicBezTo>
                      <a:pt x="28" y="6"/>
                      <a:pt x="42" y="0"/>
                      <a:pt x="57" y="0"/>
                    </a:cubicBezTo>
                    <a:lnTo>
                      <a:pt x="339" y="0"/>
                    </a:lnTo>
                    <a:lnTo>
                      <a:pt x="339" y="0"/>
                    </a:lnTo>
                    <a:cubicBezTo>
                      <a:pt x="355" y="0"/>
                      <a:pt x="369" y="6"/>
                      <a:pt x="379" y="17"/>
                    </a:cubicBezTo>
                    <a:lnTo>
                      <a:pt x="379" y="17"/>
                    </a:lnTo>
                    <a:cubicBezTo>
                      <a:pt x="390" y="28"/>
                      <a:pt x="396" y="42"/>
                      <a:pt x="396" y="57"/>
                    </a:cubicBezTo>
                    <a:lnTo>
                      <a:pt x="396" y="432"/>
                    </a:lnTo>
                    <a:lnTo>
                      <a:pt x="396" y="432"/>
                    </a:lnTo>
                    <a:cubicBezTo>
                      <a:pt x="396" y="446"/>
                      <a:pt x="390" y="461"/>
                      <a:pt x="379" y="472"/>
                    </a:cubicBezTo>
                    <a:lnTo>
                      <a:pt x="379" y="472"/>
                    </a:lnTo>
                    <a:cubicBezTo>
                      <a:pt x="369" y="482"/>
                      <a:pt x="355" y="488"/>
                      <a:pt x="339" y="4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EF5D04B1-C6C3-4201-9365-517907690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268" y="6294839"/>
                <a:ext cx="218873" cy="191319"/>
              </a:xfrm>
              <a:custGeom>
                <a:avLst/>
                <a:gdLst>
                  <a:gd name="connsiteX0" fmla="*/ 8970 w 218873"/>
                  <a:gd name="connsiteY0" fmla="*/ 172676 h 191319"/>
                  <a:gd name="connsiteX1" fmla="*/ 209903 w 218873"/>
                  <a:gd name="connsiteY1" fmla="*/ 172676 h 191319"/>
                  <a:gd name="connsiteX2" fmla="*/ 218873 w 218873"/>
                  <a:gd name="connsiteY2" fmla="*/ 182488 h 191319"/>
                  <a:gd name="connsiteX3" fmla="*/ 209903 w 218873"/>
                  <a:gd name="connsiteY3" fmla="*/ 191319 h 191319"/>
                  <a:gd name="connsiteX4" fmla="*/ 8970 w 218873"/>
                  <a:gd name="connsiteY4" fmla="*/ 191319 h 191319"/>
                  <a:gd name="connsiteX5" fmla="*/ 0 w 218873"/>
                  <a:gd name="connsiteY5" fmla="*/ 182488 h 191319"/>
                  <a:gd name="connsiteX6" fmla="*/ 8970 w 218873"/>
                  <a:gd name="connsiteY6" fmla="*/ 172676 h 191319"/>
                  <a:gd name="connsiteX7" fmla="*/ 8970 w 218873"/>
                  <a:gd name="connsiteY7" fmla="*/ 86338 h 191319"/>
                  <a:gd name="connsiteX8" fmla="*/ 209903 w 218873"/>
                  <a:gd name="connsiteY8" fmla="*/ 86338 h 191319"/>
                  <a:gd name="connsiteX9" fmla="*/ 218873 w 218873"/>
                  <a:gd name="connsiteY9" fmla="*/ 96150 h 191319"/>
                  <a:gd name="connsiteX10" fmla="*/ 209903 w 218873"/>
                  <a:gd name="connsiteY10" fmla="*/ 104981 h 191319"/>
                  <a:gd name="connsiteX11" fmla="*/ 8970 w 218873"/>
                  <a:gd name="connsiteY11" fmla="*/ 104981 h 191319"/>
                  <a:gd name="connsiteX12" fmla="*/ 0 w 218873"/>
                  <a:gd name="connsiteY12" fmla="*/ 96150 h 191319"/>
                  <a:gd name="connsiteX13" fmla="*/ 8970 w 218873"/>
                  <a:gd name="connsiteY13" fmla="*/ 86338 h 191319"/>
                  <a:gd name="connsiteX14" fmla="*/ 8970 w 218873"/>
                  <a:gd name="connsiteY14" fmla="*/ 0 h 191319"/>
                  <a:gd name="connsiteX15" fmla="*/ 209903 w 218873"/>
                  <a:gd name="connsiteY15" fmla="*/ 0 h 191319"/>
                  <a:gd name="connsiteX16" fmla="*/ 218873 w 218873"/>
                  <a:gd name="connsiteY16" fmla="*/ 9345 h 191319"/>
                  <a:gd name="connsiteX17" fmla="*/ 209903 w 218873"/>
                  <a:gd name="connsiteY17" fmla="*/ 18690 h 191319"/>
                  <a:gd name="connsiteX18" fmla="*/ 8970 w 218873"/>
                  <a:gd name="connsiteY18" fmla="*/ 18690 h 191319"/>
                  <a:gd name="connsiteX19" fmla="*/ 0 w 218873"/>
                  <a:gd name="connsiteY19" fmla="*/ 9345 h 191319"/>
                  <a:gd name="connsiteX20" fmla="*/ 8970 w 218873"/>
                  <a:gd name="connsiteY20" fmla="*/ 0 h 191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873" h="191319">
                    <a:moveTo>
                      <a:pt x="8970" y="172676"/>
                    </a:moveTo>
                    <a:lnTo>
                      <a:pt x="209903" y="172676"/>
                    </a:lnTo>
                    <a:cubicBezTo>
                      <a:pt x="214388" y="172676"/>
                      <a:pt x="218873" y="177582"/>
                      <a:pt x="218873" y="182488"/>
                    </a:cubicBezTo>
                    <a:cubicBezTo>
                      <a:pt x="218873" y="187394"/>
                      <a:pt x="214388" y="191319"/>
                      <a:pt x="209903" y="191319"/>
                    </a:cubicBezTo>
                    <a:lnTo>
                      <a:pt x="8970" y="191319"/>
                    </a:lnTo>
                    <a:cubicBezTo>
                      <a:pt x="4485" y="191319"/>
                      <a:pt x="0" y="187394"/>
                      <a:pt x="0" y="182488"/>
                    </a:cubicBezTo>
                    <a:cubicBezTo>
                      <a:pt x="0" y="177582"/>
                      <a:pt x="4485" y="172676"/>
                      <a:pt x="8970" y="172676"/>
                    </a:cubicBezTo>
                    <a:close/>
                    <a:moveTo>
                      <a:pt x="8970" y="86338"/>
                    </a:moveTo>
                    <a:lnTo>
                      <a:pt x="209903" y="86338"/>
                    </a:lnTo>
                    <a:cubicBezTo>
                      <a:pt x="214388" y="86338"/>
                      <a:pt x="218873" y="90263"/>
                      <a:pt x="218873" y="96150"/>
                    </a:cubicBezTo>
                    <a:cubicBezTo>
                      <a:pt x="218873" y="101056"/>
                      <a:pt x="214388" y="104981"/>
                      <a:pt x="209903" y="104981"/>
                    </a:cubicBezTo>
                    <a:lnTo>
                      <a:pt x="8970" y="104981"/>
                    </a:lnTo>
                    <a:cubicBezTo>
                      <a:pt x="4485" y="104981"/>
                      <a:pt x="0" y="101056"/>
                      <a:pt x="0" y="96150"/>
                    </a:cubicBezTo>
                    <a:cubicBezTo>
                      <a:pt x="0" y="90263"/>
                      <a:pt x="4485" y="86338"/>
                      <a:pt x="8970" y="86338"/>
                    </a:cubicBezTo>
                    <a:close/>
                    <a:moveTo>
                      <a:pt x="8970" y="0"/>
                    </a:moveTo>
                    <a:lnTo>
                      <a:pt x="209903" y="0"/>
                    </a:lnTo>
                    <a:cubicBezTo>
                      <a:pt x="214388" y="0"/>
                      <a:pt x="218873" y="4673"/>
                      <a:pt x="218873" y="9345"/>
                    </a:cubicBezTo>
                    <a:cubicBezTo>
                      <a:pt x="218873" y="14017"/>
                      <a:pt x="214388" y="18690"/>
                      <a:pt x="209903" y="18690"/>
                    </a:cubicBezTo>
                    <a:lnTo>
                      <a:pt x="8970" y="18690"/>
                    </a:lnTo>
                    <a:cubicBezTo>
                      <a:pt x="4485" y="18690"/>
                      <a:pt x="0" y="14017"/>
                      <a:pt x="0" y="9345"/>
                    </a:cubicBezTo>
                    <a:cubicBezTo>
                      <a:pt x="0" y="4673"/>
                      <a:pt x="4485" y="0"/>
                      <a:pt x="89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4D9FDAA4-A290-4B7C-AD9B-A0473F91B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3117" y="4297288"/>
                <a:ext cx="1851459" cy="297366"/>
              </a:xfrm>
              <a:custGeom>
                <a:avLst/>
                <a:gdLst>
                  <a:gd name="connsiteX0" fmla="*/ 1263953 w 1851459"/>
                  <a:gd name="connsiteY0" fmla="*/ 17860 h 297366"/>
                  <a:gd name="connsiteX1" fmla="*/ 1263953 w 1851459"/>
                  <a:gd name="connsiteY1" fmla="*/ 279506 h 297366"/>
                  <a:gd name="connsiteX2" fmla="*/ 1704139 w 1851459"/>
                  <a:gd name="connsiteY2" fmla="*/ 279506 h 297366"/>
                  <a:gd name="connsiteX3" fmla="*/ 1796435 w 1851459"/>
                  <a:gd name="connsiteY3" fmla="*/ 242001 h 297366"/>
                  <a:gd name="connsiteX4" fmla="*/ 1834597 w 1851459"/>
                  <a:gd name="connsiteY4" fmla="*/ 149130 h 297366"/>
                  <a:gd name="connsiteX5" fmla="*/ 1796435 w 1851459"/>
                  <a:gd name="connsiteY5" fmla="*/ 56259 h 297366"/>
                  <a:gd name="connsiteX6" fmla="*/ 1704139 w 1851459"/>
                  <a:gd name="connsiteY6" fmla="*/ 17860 h 297366"/>
                  <a:gd name="connsiteX7" fmla="*/ 607399 w 1851459"/>
                  <a:gd name="connsiteY7" fmla="*/ 17860 h 297366"/>
                  <a:gd name="connsiteX8" fmla="*/ 607399 w 1851459"/>
                  <a:gd name="connsiteY8" fmla="*/ 279506 h 297366"/>
                  <a:gd name="connsiteX9" fmla="*/ 1246781 w 1851459"/>
                  <a:gd name="connsiteY9" fmla="*/ 279506 h 297366"/>
                  <a:gd name="connsiteX10" fmla="*/ 1246781 w 1851459"/>
                  <a:gd name="connsiteY10" fmla="*/ 17860 h 297366"/>
                  <a:gd name="connsiteX11" fmla="*/ 148059 w 1851459"/>
                  <a:gd name="connsiteY11" fmla="*/ 17860 h 297366"/>
                  <a:gd name="connsiteX12" fmla="*/ 55299 w 1851459"/>
                  <a:gd name="connsiteY12" fmla="*/ 56259 h 297366"/>
                  <a:gd name="connsiteX13" fmla="*/ 17838 w 1851459"/>
                  <a:gd name="connsiteY13" fmla="*/ 149130 h 297366"/>
                  <a:gd name="connsiteX14" fmla="*/ 55299 w 1851459"/>
                  <a:gd name="connsiteY14" fmla="*/ 242001 h 297366"/>
                  <a:gd name="connsiteX15" fmla="*/ 148059 w 1851459"/>
                  <a:gd name="connsiteY15" fmla="*/ 279506 h 297366"/>
                  <a:gd name="connsiteX16" fmla="*/ 588670 w 1851459"/>
                  <a:gd name="connsiteY16" fmla="*/ 279506 h 297366"/>
                  <a:gd name="connsiteX17" fmla="*/ 588670 w 1851459"/>
                  <a:gd name="connsiteY17" fmla="*/ 17860 h 297366"/>
                  <a:gd name="connsiteX18" fmla="*/ 148059 w 1851459"/>
                  <a:gd name="connsiteY18" fmla="*/ 0 h 297366"/>
                  <a:gd name="connsiteX19" fmla="*/ 596674 w 1851459"/>
                  <a:gd name="connsiteY19" fmla="*/ 0 h 297366"/>
                  <a:gd name="connsiteX20" fmla="*/ 598480 w 1851459"/>
                  <a:gd name="connsiteY20" fmla="*/ 0 h 297366"/>
                  <a:gd name="connsiteX21" fmla="*/ 1254785 w 1851459"/>
                  <a:gd name="connsiteY21" fmla="*/ 0 h 297366"/>
                  <a:gd name="connsiteX22" fmla="*/ 1255376 w 1851459"/>
                  <a:gd name="connsiteY22" fmla="*/ 660 h 297366"/>
                  <a:gd name="connsiteX23" fmla="*/ 1255966 w 1851459"/>
                  <a:gd name="connsiteY23" fmla="*/ 0 h 297366"/>
                  <a:gd name="connsiteX24" fmla="*/ 1704139 w 1851459"/>
                  <a:gd name="connsiteY24" fmla="*/ 0 h 297366"/>
                  <a:gd name="connsiteX25" fmla="*/ 1808859 w 1851459"/>
                  <a:gd name="connsiteY25" fmla="*/ 43757 h 297366"/>
                  <a:gd name="connsiteX26" fmla="*/ 1851459 w 1851459"/>
                  <a:gd name="connsiteY26" fmla="*/ 149130 h 297366"/>
                  <a:gd name="connsiteX27" fmla="*/ 1808859 w 1851459"/>
                  <a:gd name="connsiteY27" fmla="*/ 253610 h 297366"/>
                  <a:gd name="connsiteX28" fmla="*/ 1704139 w 1851459"/>
                  <a:gd name="connsiteY28" fmla="*/ 297366 h 297366"/>
                  <a:gd name="connsiteX29" fmla="*/ 1255966 w 1851459"/>
                  <a:gd name="connsiteY29" fmla="*/ 297366 h 297366"/>
                  <a:gd name="connsiteX30" fmla="*/ 1255376 w 1851459"/>
                  <a:gd name="connsiteY30" fmla="*/ 296707 h 297366"/>
                  <a:gd name="connsiteX31" fmla="*/ 1254785 w 1851459"/>
                  <a:gd name="connsiteY31" fmla="*/ 297366 h 297366"/>
                  <a:gd name="connsiteX32" fmla="*/ 598480 w 1851459"/>
                  <a:gd name="connsiteY32" fmla="*/ 297366 h 297366"/>
                  <a:gd name="connsiteX33" fmla="*/ 596674 w 1851459"/>
                  <a:gd name="connsiteY33" fmla="*/ 297366 h 297366"/>
                  <a:gd name="connsiteX34" fmla="*/ 148059 w 1851459"/>
                  <a:gd name="connsiteY34" fmla="*/ 297366 h 297366"/>
                  <a:gd name="connsiteX35" fmla="*/ 43704 w 1851459"/>
                  <a:gd name="connsiteY35" fmla="*/ 253610 h 297366"/>
                  <a:gd name="connsiteX36" fmla="*/ 0 w 1851459"/>
                  <a:gd name="connsiteY36" fmla="*/ 149130 h 297366"/>
                  <a:gd name="connsiteX37" fmla="*/ 43704 w 1851459"/>
                  <a:gd name="connsiteY37" fmla="*/ 43757 h 297366"/>
                  <a:gd name="connsiteX38" fmla="*/ 148059 w 1851459"/>
                  <a:gd name="connsiteY38" fmla="*/ 0 h 297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51459" h="297366">
                    <a:moveTo>
                      <a:pt x="1263953" y="17860"/>
                    </a:moveTo>
                    <a:lnTo>
                      <a:pt x="1263953" y="279506"/>
                    </a:lnTo>
                    <a:lnTo>
                      <a:pt x="1704139" y="279506"/>
                    </a:lnTo>
                    <a:cubicBezTo>
                      <a:pt x="1739637" y="279506"/>
                      <a:pt x="1771587" y="266112"/>
                      <a:pt x="1796435" y="242001"/>
                    </a:cubicBezTo>
                    <a:cubicBezTo>
                      <a:pt x="1821285" y="216997"/>
                      <a:pt x="1834597" y="183956"/>
                      <a:pt x="1834597" y="149130"/>
                    </a:cubicBezTo>
                    <a:cubicBezTo>
                      <a:pt x="1834597" y="114303"/>
                      <a:pt x="1821285" y="81262"/>
                      <a:pt x="1796435" y="56259"/>
                    </a:cubicBezTo>
                    <a:cubicBezTo>
                      <a:pt x="1771587" y="32148"/>
                      <a:pt x="1739637" y="17860"/>
                      <a:pt x="1704139" y="17860"/>
                    </a:cubicBezTo>
                    <a:close/>
                    <a:moveTo>
                      <a:pt x="607399" y="17860"/>
                    </a:moveTo>
                    <a:lnTo>
                      <a:pt x="607399" y="279506"/>
                    </a:lnTo>
                    <a:lnTo>
                      <a:pt x="1246781" y="279506"/>
                    </a:lnTo>
                    <a:lnTo>
                      <a:pt x="1246781" y="17860"/>
                    </a:lnTo>
                    <a:close/>
                    <a:moveTo>
                      <a:pt x="148059" y="17860"/>
                    </a:moveTo>
                    <a:cubicBezTo>
                      <a:pt x="113274" y="17860"/>
                      <a:pt x="80273" y="32148"/>
                      <a:pt x="55299" y="56259"/>
                    </a:cubicBezTo>
                    <a:cubicBezTo>
                      <a:pt x="31217" y="81262"/>
                      <a:pt x="17838" y="114303"/>
                      <a:pt x="17838" y="149130"/>
                    </a:cubicBezTo>
                    <a:cubicBezTo>
                      <a:pt x="17838" y="183956"/>
                      <a:pt x="31217" y="216997"/>
                      <a:pt x="55299" y="242001"/>
                    </a:cubicBezTo>
                    <a:cubicBezTo>
                      <a:pt x="80273" y="266112"/>
                      <a:pt x="113274" y="279506"/>
                      <a:pt x="148059" y="279506"/>
                    </a:cubicBezTo>
                    <a:lnTo>
                      <a:pt x="588670" y="279506"/>
                    </a:lnTo>
                    <a:lnTo>
                      <a:pt x="588670" y="17860"/>
                    </a:lnTo>
                    <a:close/>
                    <a:moveTo>
                      <a:pt x="148059" y="0"/>
                    </a:moveTo>
                    <a:lnTo>
                      <a:pt x="596674" y="0"/>
                    </a:lnTo>
                    <a:lnTo>
                      <a:pt x="598480" y="0"/>
                    </a:lnTo>
                    <a:lnTo>
                      <a:pt x="1254785" y="0"/>
                    </a:lnTo>
                    <a:lnTo>
                      <a:pt x="1255376" y="660"/>
                    </a:lnTo>
                    <a:lnTo>
                      <a:pt x="1255966" y="0"/>
                    </a:lnTo>
                    <a:lnTo>
                      <a:pt x="1704139" y="0"/>
                    </a:lnTo>
                    <a:cubicBezTo>
                      <a:pt x="1744075" y="0"/>
                      <a:pt x="1780461" y="16074"/>
                      <a:pt x="1808859" y="43757"/>
                    </a:cubicBezTo>
                    <a:cubicBezTo>
                      <a:pt x="1836371" y="72333"/>
                      <a:pt x="1851459" y="109838"/>
                      <a:pt x="1851459" y="149130"/>
                    </a:cubicBezTo>
                    <a:cubicBezTo>
                      <a:pt x="1851459" y="188421"/>
                      <a:pt x="1836371" y="225927"/>
                      <a:pt x="1808859" y="253610"/>
                    </a:cubicBezTo>
                    <a:cubicBezTo>
                      <a:pt x="1780461" y="282185"/>
                      <a:pt x="1744075" y="297366"/>
                      <a:pt x="1704139" y="297366"/>
                    </a:cubicBezTo>
                    <a:lnTo>
                      <a:pt x="1255966" y="297366"/>
                    </a:lnTo>
                    <a:lnTo>
                      <a:pt x="1255376" y="296707"/>
                    </a:lnTo>
                    <a:lnTo>
                      <a:pt x="1254785" y="297366"/>
                    </a:lnTo>
                    <a:lnTo>
                      <a:pt x="598480" y="297366"/>
                    </a:lnTo>
                    <a:lnTo>
                      <a:pt x="596674" y="297366"/>
                    </a:lnTo>
                    <a:lnTo>
                      <a:pt x="148059" y="297366"/>
                    </a:lnTo>
                    <a:cubicBezTo>
                      <a:pt x="107923" y="297366"/>
                      <a:pt x="70462" y="282185"/>
                      <a:pt x="43704" y="253610"/>
                    </a:cubicBezTo>
                    <a:cubicBezTo>
                      <a:pt x="15163" y="225927"/>
                      <a:pt x="0" y="188421"/>
                      <a:pt x="0" y="149130"/>
                    </a:cubicBezTo>
                    <a:cubicBezTo>
                      <a:pt x="0" y="109838"/>
                      <a:pt x="15163" y="72333"/>
                      <a:pt x="43704" y="43757"/>
                    </a:cubicBezTo>
                    <a:cubicBezTo>
                      <a:pt x="70462" y="16074"/>
                      <a:pt x="107923" y="0"/>
                      <a:pt x="148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9F2F45EE-C969-4016-894E-B7DD62E5E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8585" y="4360080"/>
                <a:ext cx="163941" cy="163946"/>
              </a:xfrm>
              <a:custGeom>
                <a:avLst/>
                <a:gdLst>
                  <a:gd name="connsiteX0" fmla="*/ 84376 w 163941"/>
                  <a:gd name="connsiteY0" fmla="*/ 0 h 163946"/>
                  <a:gd name="connsiteX1" fmla="*/ 93207 w 163941"/>
                  <a:gd name="connsiteY1" fmla="*/ 7933 h 163946"/>
                  <a:gd name="connsiteX2" fmla="*/ 93207 w 163941"/>
                  <a:gd name="connsiteY2" fmla="*/ 74563 h 163946"/>
                  <a:gd name="connsiteX3" fmla="*/ 155965 w 163941"/>
                  <a:gd name="connsiteY3" fmla="*/ 74563 h 163946"/>
                  <a:gd name="connsiteX4" fmla="*/ 163941 w 163941"/>
                  <a:gd name="connsiteY4" fmla="*/ 83908 h 163946"/>
                  <a:gd name="connsiteX5" fmla="*/ 155965 w 163941"/>
                  <a:gd name="connsiteY5" fmla="*/ 93253 h 163946"/>
                  <a:gd name="connsiteX6" fmla="*/ 93207 w 163941"/>
                  <a:gd name="connsiteY6" fmla="*/ 93253 h 163946"/>
                  <a:gd name="connsiteX7" fmla="*/ 93207 w 163941"/>
                  <a:gd name="connsiteY7" fmla="*/ 155132 h 163946"/>
                  <a:gd name="connsiteX8" fmla="*/ 84376 w 163941"/>
                  <a:gd name="connsiteY8" fmla="*/ 163946 h 163946"/>
                  <a:gd name="connsiteX9" fmla="*/ 74564 w 163941"/>
                  <a:gd name="connsiteY9" fmla="*/ 155132 h 163946"/>
                  <a:gd name="connsiteX10" fmla="*/ 74564 w 163941"/>
                  <a:gd name="connsiteY10" fmla="*/ 93253 h 163946"/>
                  <a:gd name="connsiteX11" fmla="*/ 7975 w 163941"/>
                  <a:gd name="connsiteY11" fmla="*/ 93253 h 163946"/>
                  <a:gd name="connsiteX12" fmla="*/ 0 w 163941"/>
                  <a:gd name="connsiteY12" fmla="*/ 83908 h 163946"/>
                  <a:gd name="connsiteX13" fmla="*/ 7975 w 163941"/>
                  <a:gd name="connsiteY13" fmla="*/ 74563 h 163946"/>
                  <a:gd name="connsiteX14" fmla="*/ 74564 w 163941"/>
                  <a:gd name="connsiteY14" fmla="*/ 74563 h 163946"/>
                  <a:gd name="connsiteX15" fmla="*/ 74564 w 163941"/>
                  <a:gd name="connsiteY15" fmla="*/ 7933 h 163946"/>
                  <a:gd name="connsiteX16" fmla="*/ 84376 w 163941"/>
                  <a:gd name="connsiteY16" fmla="*/ 0 h 16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941" h="163946">
                    <a:moveTo>
                      <a:pt x="84376" y="0"/>
                    </a:moveTo>
                    <a:cubicBezTo>
                      <a:pt x="89282" y="0"/>
                      <a:pt x="93207" y="3526"/>
                      <a:pt x="93207" y="7933"/>
                    </a:cubicBezTo>
                    <a:lnTo>
                      <a:pt x="93207" y="74563"/>
                    </a:lnTo>
                    <a:lnTo>
                      <a:pt x="155965" y="74563"/>
                    </a:lnTo>
                    <a:cubicBezTo>
                      <a:pt x="160396" y="74563"/>
                      <a:pt x="163941" y="78301"/>
                      <a:pt x="163941" y="83908"/>
                    </a:cubicBezTo>
                    <a:cubicBezTo>
                      <a:pt x="163941" y="88580"/>
                      <a:pt x="160396" y="93253"/>
                      <a:pt x="155965" y="93253"/>
                    </a:cubicBezTo>
                    <a:lnTo>
                      <a:pt x="93207" y="93253"/>
                    </a:lnTo>
                    <a:lnTo>
                      <a:pt x="93207" y="155132"/>
                    </a:lnTo>
                    <a:cubicBezTo>
                      <a:pt x="93207" y="160420"/>
                      <a:pt x="89282" y="163946"/>
                      <a:pt x="84376" y="163946"/>
                    </a:cubicBezTo>
                    <a:cubicBezTo>
                      <a:pt x="78489" y="163946"/>
                      <a:pt x="74564" y="160420"/>
                      <a:pt x="74564" y="155132"/>
                    </a:cubicBezTo>
                    <a:lnTo>
                      <a:pt x="74564" y="93253"/>
                    </a:lnTo>
                    <a:lnTo>
                      <a:pt x="7975" y="93253"/>
                    </a:lnTo>
                    <a:cubicBezTo>
                      <a:pt x="3545" y="93253"/>
                      <a:pt x="0" y="88580"/>
                      <a:pt x="0" y="83908"/>
                    </a:cubicBezTo>
                    <a:cubicBezTo>
                      <a:pt x="0" y="78301"/>
                      <a:pt x="3545" y="74563"/>
                      <a:pt x="7975" y="74563"/>
                    </a:cubicBezTo>
                    <a:lnTo>
                      <a:pt x="74564" y="74563"/>
                    </a:lnTo>
                    <a:lnTo>
                      <a:pt x="74564" y="7933"/>
                    </a:lnTo>
                    <a:cubicBezTo>
                      <a:pt x="74564" y="3526"/>
                      <a:pt x="78489" y="0"/>
                      <a:pt x="84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53">
                <a:extLst>
                  <a:ext uri="{FF2B5EF4-FFF2-40B4-BE49-F238E27FC236}">
                    <a16:creationId xmlns:a16="http://schemas.microsoft.com/office/drawing/2014/main" id="{424E9E5B-552E-4236-9462-95244474A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0801" y="4434643"/>
                <a:ext cx="164827" cy="19624"/>
              </a:xfrm>
              <a:custGeom>
                <a:avLst/>
                <a:gdLst>
                  <a:gd name="T0" fmla="*/ 177 w 187"/>
                  <a:gd name="T1" fmla="*/ 20 h 21"/>
                  <a:gd name="T2" fmla="*/ 10 w 187"/>
                  <a:gd name="T3" fmla="*/ 20 h 21"/>
                  <a:gd name="T4" fmla="*/ 10 w 187"/>
                  <a:gd name="T5" fmla="*/ 20 h 21"/>
                  <a:gd name="T6" fmla="*/ 0 w 187"/>
                  <a:gd name="T7" fmla="*/ 10 h 21"/>
                  <a:gd name="T8" fmla="*/ 0 w 187"/>
                  <a:gd name="T9" fmla="*/ 10 h 21"/>
                  <a:gd name="T10" fmla="*/ 10 w 187"/>
                  <a:gd name="T11" fmla="*/ 0 h 21"/>
                  <a:gd name="T12" fmla="*/ 177 w 187"/>
                  <a:gd name="T13" fmla="*/ 0 h 21"/>
                  <a:gd name="T14" fmla="*/ 177 w 187"/>
                  <a:gd name="T15" fmla="*/ 0 h 21"/>
                  <a:gd name="T16" fmla="*/ 186 w 187"/>
                  <a:gd name="T17" fmla="*/ 10 h 21"/>
                  <a:gd name="T18" fmla="*/ 186 w 187"/>
                  <a:gd name="T19" fmla="*/ 10 h 21"/>
                  <a:gd name="T20" fmla="*/ 177 w 187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21">
                    <a:moveTo>
                      <a:pt x="177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77" y="0"/>
                    </a:lnTo>
                    <a:lnTo>
                      <a:pt x="177" y="0"/>
                    </a:lnTo>
                    <a:cubicBezTo>
                      <a:pt x="182" y="0"/>
                      <a:pt x="186" y="4"/>
                      <a:pt x="186" y="10"/>
                    </a:cubicBezTo>
                    <a:lnTo>
                      <a:pt x="186" y="10"/>
                    </a:lnTo>
                    <a:cubicBezTo>
                      <a:pt x="186" y="15"/>
                      <a:pt x="182" y="20"/>
                      <a:pt x="177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54">
                <a:extLst>
                  <a:ext uri="{FF2B5EF4-FFF2-40B4-BE49-F238E27FC236}">
                    <a16:creationId xmlns:a16="http://schemas.microsoft.com/office/drawing/2014/main" id="{E3AFDD72-EB2C-4EBF-80EC-65F5766D8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1243" y="4403248"/>
                <a:ext cx="204072" cy="86338"/>
              </a:xfrm>
              <a:custGeom>
                <a:avLst/>
                <a:gdLst>
                  <a:gd name="T0" fmla="*/ 19 w 231"/>
                  <a:gd name="T1" fmla="*/ 75 h 95"/>
                  <a:gd name="T2" fmla="*/ 210 w 231"/>
                  <a:gd name="T3" fmla="*/ 75 h 95"/>
                  <a:gd name="T4" fmla="*/ 210 w 231"/>
                  <a:gd name="T5" fmla="*/ 20 h 95"/>
                  <a:gd name="T6" fmla="*/ 19 w 231"/>
                  <a:gd name="T7" fmla="*/ 20 h 95"/>
                  <a:gd name="T8" fmla="*/ 19 w 231"/>
                  <a:gd name="T9" fmla="*/ 75 h 95"/>
                  <a:gd name="T10" fmla="*/ 220 w 231"/>
                  <a:gd name="T11" fmla="*/ 94 h 95"/>
                  <a:gd name="T12" fmla="*/ 9 w 231"/>
                  <a:gd name="T13" fmla="*/ 94 h 95"/>
                  <a:gd name="T14" fmla="*/ 9 w 231"/>
                  <a:gd name="T15" fmla="*/ 94 h 95"/>
                  <a:gd name="T16" fmla="*/ 0 w 231"/>
                  <a:gd name="T17" fmla="*/ 85 h 95"/>
                  <a:gd name="T18" fmla="*/ 0 w 231"/>
                  <a:gd name="T19" fmla="*/ 9 h 95"/>
                  <a:gd name="T20" fmla="*/ 0 w 231"/>
                  <a:gd name="T21" fmla="*/ 9 h 95"/>
                  <a:gd name="T22" fmla="*/ 9 w 231"/>
                  <a:gd name="T23" fmla="*/ 0 h 95"/>
                  <a:gd name="T24" fmla="*/ 220 w 231"/>
                  <a:gd name="T25" fmla="*/ 0 h 95"/>
                  <a:gd name="T26" fmla="*/ 220 w 231"/>
                  <a:gd name="T27" fmla="*/ 0 h 95"/>
                  <a:gd name="T28" fmla="*/ 230 w 231"/>
                  <a:gd name="T29" fmla="*/ 9 h 95"/>
                  <a:gd name="T30" fmla="*/ 230 w 231"/>
                  <a:gd name="T31" fmla="*/ 85 h 95"/>
                  <a:gd name="T32" fmla="*/ 230 w 231"/>
                  <a:gd name="T33" fmla="*/ 85 h 95"/>
                  <a:gd name="T34" fmla="*/ 220 w 231"/>
                  <a:gd name="T3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1" h="95">
                    <a:moveTo>
                      <a:pt x="19" y="75"/>
                    </a:moveTo>
                    <a:lnTo>
                      <a:pt x="210" y="75"/>
                    </a:lnTo>
                    <a:lnTo>
                      <a:pt x="210" y="20"/>
                    </a:lnTo>
                    <a:lnTo>
                      <a:pt x="19" y="20"/>
                    </a:lnTo>
                    <a:lnTo>
                      <a:pt x="19" y="75"/>
                    </a:lnTo>
                    <a:close/>
                    <a:moveTo>
                      <a:pt x="220" y="94"/>
                    </a:moveTo>
                    <a:lnTo>
                      <a:pt x="9" y="94"/>
                    </a:lnTo>
                    <a:lnTo>
                      <a:pt x="9" y="94"/>
                    </a:lnTo>
                    <a:cubicBezTo>
                      <a:pt x="4" y="94"/>
                      <a:pt x="0" y="90"/>
                      <a:pt x="0" y="8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20" y="0"/>
                    </a:lnTo>
                    <a:lnTo>
                      <a:pt x="220" y="0"/>
                    </a:lnTo>
                    <a:cubicBezTo>
                      <a:pt x="226" y="0"/>
                      <a:pt x="230" y="4"/>
                      <a:pt x="230" y="9"/>
                    </a:cubicBezTo>
                    <a:lnTo>
                      <a:pt x="230" y="85"/>
                    </a:lnTo>
                    <a:lnTo>
                      <a:pt x="230" y="85"/>
                    </a:lnTo>
                    <a:cubicBezTo>
                      <a:pt x="230" y="90"/>
                      <a:pt x="226" y="94"/>
                      <a:pt x="220" y="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55">
                <a:extLst>
                  <a:ext uri="{FF2B5EF4-FFF2-40B4-BE49-F238E27FC236}">
                    <a16:creationId xmlns:a16="http://schemas.microsoft.com/office/drawing/2014/main" id="{D212F97E-660B-40B8-ABCF-1D9E3EB5E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1706" y="5368666"/>
                <a:ext cx="1424579" cy="1926913"/>
              </a:xfrm>
              <a:custGeom>
                <a:avLst/>
                <a:gdLst>
                  <a:gd name="T0" fmla="*/ 178 w 1602"/>
                  <a:gd name="T1" fmla="*/ 20 h 2167"/>
                  <a:gd name="T2" fmla="*/ 178 w 1602"/>
                  <a:gd name="T3" fmla="*/ 20 h 2167"/>
                  <a:gd name="T4" fmla="*/ 65 w 1602"/>
                  <a:gd name="T5" fmla="*/ 66 h 2167"/>
                  <a:gd name="T6" fmla="*/ 65 w 1602"/>
                  <a:gd name="T7" fmla="*/ 66 h 2167"/>
                  <a:gd name="T8" fmla="*/ 19 w 1602"/>
                  <a:gd name="T9" fmla="*/ 178 h 2167"/>
                  <a:gd name="T10" fmla="*/ 19 w 1602"/>
                  <a:gd name="T11" fmla="*/ 1989 h 2167"/>
                  <a:gd name="T12" fmla="*/ 19 w 1602"/>
                  <a:gd name="T13" fmla="*/ 1989 h 2167"/>
                  <a:gd name="T14" fmla="*/ 65 w 1602"/>
                  <a:gd name="T15" fmla="*/ 2100 h 2167"/>
                  <a:gd name="T16" fmla="*/ 65 w 1602"/>
                  <a:gd name="T17" fmla="*/ 2100 h 2167"/>
                  <a:gd name="T18" fmla="*/ 178 w 1602"/>
                  <a:gd name="T19" fmla="*/ 2147 h 2167"/>
                  <a:gd name="T20" fmla="*/ 1581 w 1602"/>
                  <a:gd name="T21" fmla="*/ 2147 h 2167"/>
                  <a:gd name="T22" fmla="*/ 1581 w 1602"/>
                  <a:gd name="T23" fmla="*/ 20 h 2167"/>
                  <a:gd name="T24" fmla="*/ 178 w 1602"/>
                  <a:gd name="T25" fmla="*/ 20 h 2167"/>
                  <a:gd name="T26" fmla="*/ 1591 w 1602"/>
                  <a:gd name="T27" fmla="*/ 2166 h 2167"/>
                  <a:gd name="T28" fmla="*/ 178 w 1602"/>
                  <a:gd name="T29" fmla="*/ 2166 h 2167"/>
                  <a:gd name="T30" fmla="*/ 178 w 1602"/>
                  <a:gd name="T31" fmla="*/ 2166 h 2167"/>
                  <a:gd name="T32" fmla="*/ 52 w 1602"/>
                  <a:gd name="T33" fmla="*/ 2114 h 2167"/>
                  <a:gd name="T34" fmla="*/ 52 w 1602"/>
                  <a:gd name="T35" fmla="*/ 2114 h 2167"/>
                  <a:gd name="T36" fmla="*/ 0 w 1602"/>
                  <a:gd name="T37" fmla="*/ 1989 h 2167"/>
                  <a:gd name="T38" fmla="*/ 0 w 1602"/>
                  <a:gd name="T39" fmla="*/ 178 h 2167"/>
                  <a:gd name="T40" fmla="*/ 0 w 1602"/>
                  <a:gd name="T41" fmla="*/ 178 h 2167"/>
                  <a:gd name="T42" fmla="*/ 52 w 1602"/>
                  <a:gd name="T43" fmla="*/ 53 h 2167"/>
                  <a:gd name="T44" fmla="*/ 52 w 1602"/>
                  <a:gd name="T45" fmla="*/ 53 h 2167"/>
                  <a:gd name="T46" fmla="*/ 178 w 1602"/>
                  <a:gd name="T47" fmla="*/ 0 h 2167"/>
                  <a:gd name="T48" fmla="*/ 1591 w 1602"/>
                  <a:gd name="T49" fmla="*/ 0 h 2167"/>
                  <a:gd name="T50" fmla="*/ 1591 w 1602"/>
                  <a:gd name="T51" fmla="*/ 0 h 2167"/>
                  <a:gd name="T52" fmla="*/ 1601 w 1602"/>
                  <a:gd name="T53" fmla="*/ 11 h 2167"/>
                  <a:gd name="T54" fmla="*/ 1601 w 1602"/>
                  <a:gd name="T55" fmla="*/ 2156 h 2167"/>
                  <a:gd name="T56" fmla="*/ 1601 w 1602"/>
                  <a:gd name="T57" fmla="*/ 2156 h 2167"/>
                  <a:gd name="T58" fmla="*/ 1591 w 1602"/>
                  <a:gd name="T59" fmla="*/ 2166 h 2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02" h="2167">
                    <a:moveTo>
                      <a:pt x="178" y="20"/>
                    </a:moveTo>
                    <a:lnTo>
                      <a:pt x="178" y="20"/>
                    </a:lnTo>
                    <a:cubicBezTo>
                      <a:pt x="135" y="20"/>
                      <a:pt x="95" y="36"/>
                      <a:pt x="65" y="66"/>
                    </a:cubicBezTo>
                    <a:lnTo>
                      <a:pt x="65" y="66"/>
                    </a:lnTo>
                    <a:cubicBezTo>
                      <a:pt x="36" y="96"/>
                      <a:pt x="19" y="136"/>
                      <a:pt x="19" y="178"/>
                    </a:cubicBezTo>
                    <a:lnTo>
                      <a:pt x="19" y="1989"/>
                    </a:lnTo>
                    <a:lnTo>
                      <a:pt x="19" y="1989"/>
                    </a:lnTo>
                    <a:cubicBezTo>
                      <a:pt x="19" y="2031"/>
                      <a:pt x="36" y="2071"/>
                      <a:pt x="65" y="2100"/>
                    </a:cubicBezTo>
                    <a:lnTo>
                      <a:pt x="65" y="2100"/>
                    </a:lnTo>
                    <a:cubicBezTo>
                      <a:pt x="95" y="2130"/>
                      <a:pt x="135" y="2147"/>
                      <a:pt x="178" y="2147"/>
                    </a:cubicBezTo>
                    <a:lnTo>
                      <a:pt x="1581" y="2147"/>
                    </a:lnTo>
                    <a:lnTo>
                      <a:pt x="1581" y="20"/>
                    </a:lnTo>
                    <a:lnTo>
                      <a:pt x="178" y="20"/>
                    </a:lnTo>
                    <a:close/>
                    <a:moveTo>
                      <a:pt x="1591" y="2166"/>
                    </a:moveTo>
                    <a:lnTo>
                      <a:pt x="178" y="2166"/>
                    </a:lnTo>
                    <a:lnTo>
                      <a:pt x="178" y="2166"/>
                    </a:lnTo>
                    <a:cubicBezTo>
                      <a:pt x="129" y="2166"/>
                      <a:pt x="85" y="2147"/>
                      <a:pt x="52" y="2114"/>
                    </a:cubicBezTo>
                    <a:lnTo>
                      <a:pt x="52" y="2114"/>
                    </a:lnTo>
                    <a:cubicBezTo>
                      <a:pt x="18" y="2081"/>
                      <a:pt x="0" y="2036"/>
                      <a:pt x="0" y="1989"/>
                    </a:cubicBezTo>
                    <a:lnTo>
                      <a:pt x="0" y="178"/>
                    </a:lnTo>
                    <a:lnTo>
                      <a:pt x="0" y="178"/>
                    </a:lnTo>
                    <a:cubicBezTo>
                      <a:pt x="0" y="130"/>
                      <a:pt x="18" y="86"/>
                      <a:pt x="52" y="53"/>
                    </a:cubicBezTo>
                    <a:lnTo>
                      <a:pt x="52" y="53"/>
                    </a:lnTo>
                    <a:cubicBezTo>
                      <a:pt x="85" y="19"/>
                      <a:pt x="129" y="0"/>
                      <a:pt x="178" y="0"/>
                    </a:cubicBezTo>
                    <a:lnTo>
                      <a:pt x="1591" y="0"/>
                    </a:lnTo>
                    <a:lnTo>
                      <a:pt x="1591" y="0"/>
                    </a:lnTo>
                    <a:cubicBezTo>
                      <a:pt x="1596" y="0"/>
                      <a:pt x="1601" y="5"/>
                      <a:pt x="1601" y="11"/>
                    </a:cubicBezTo>
                    <a:lnTo>
                      <a:pt x="1601" y="2156"/>
                    </a:lnTo>
                    <a:lnTo>
                      <a:pt x="1601" y="2156"/>
                    </a:lnTo>
                    <a:cubicBezTo>
                      <a:pt x="1601" y="2162"/>
                      <a:pt x="1596" y="2166"/>
                      <a:pt x="1591" y="21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56">
                <a:extLst>
                  <a:ext uri="{FF2B5EF4-FFF2-40B4-BE49-F238E27FC236}">
                    <a16:creationId xmlns:a16="http://schemas.microsoft.com/office/drawing/2014/main" id="{B69F53E5-B4F6-4316-BC16-5B9AEB75A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8436" y="6334084"/>
                <a:ext cx="1408883" cy="957569"/>
              </a:xfrm>
              <a:custGeom>
                <a:avLst/>
                <a:gdLst>
                  <a:gd name="T0" fmla="*/ 0 w 1583"/>
                  <a:gd name="T1" fmla="*/ 1073 h 1074"/>
                  <a:gd name="T2" fmla="*/ 1414 w 1583"/>
                  <a:gd name="T3" fmla="*/ 1073 h 1074"/>
                  <a:gd name="T4" fmla="*/ 1414 w 1583"/>
                  <a:gd name="T5" fmla="*/ 1073 h 1074"/>
                  <a:gd name="T6" fmla="*/ 1532 w 1583"/>
                  <a:gd name="T7" fmla="*/ 1024 h 1074"/>
                  <a:gd name="T8" fmla="*/ 1532 w 1583"/>
                  <a:gd name="T9" fmla="*/ 1024 h 1074"/>
                  <a:gd name="T10" fmla="*/ 1582 w 1583"/>
                  <a:gd name="T11" fmla="*/ 906 h 1074"/>
                  <a:gd name="T12" fmla="*/ 1582 w 1583"/>
                  <a:gd name="T13" fmla="*/ 0 h 1074"/>
                  <a:gd name="T14" fmla="*/ 0 w 1583"/>
                  <a:gd name="T15" fmla="*/ 0 h 1074"/>
                  <a:gd name="T16" fmla="*/ 0 w 1583"/>
                  <a:gd name="T17" fmla="*/ 1073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3" h="1074">
                    <a:moveTo>
                      <a:pt x="0" y="1073"/>
                    </a:moveTo>
                    <a:lnTo>
                      <a:pt x="1414" y="1073"/>
                    </a:lnTo>
                    <a:lnTo>
                      <a:pt x="1414" y="1073"/>
                    </a:lnTo>
                    <a:cubicBezTo>
                      <a:pt x="1460" y="1073"/>
                      <a:pt x="1502" y="1054"/>
                      <a:pt x="1532" y="1024"/>
                    </a:cubicBezTo>
                    <a:lnTo>
                      <a:pt x="1532" y="1024"/>
                    </a:lnTo>
                    <a:cubicBezTo>
                      <a:pt x="1563" y="994"/>
                      <a:pt x="1582" y="952"/>
                      <a:pt x="1582" y="906"/>
                    </a:cubicBezTo>
                    <a:lnTo>
                      <a:pt x="1582" y="0"/>
                    </a:lnTo>
                    <a:lnTo>
                      <a:pt x="0" y="0"/>
                    </a:lnTo>
                    <a:lnTo>
                      <a:pt x="0" y="107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57">
                <a:extLst>
                  <a:ext uri="{FF2B5EF4-FFF2-40B4-BE49-F238E27FC236}">
                    <a16:creationId xmlns:a16="http://schemas.microsoft.com/office/drawing/2014/main" id="{59B053B8-7370-45E2-AC47-3AF915930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0587" y="6326235"/>
                <a:ext cx="1424581" cy="973267"/>
              </a:xfrm>
              <a:custGeom>
                <a:avLst/>
                <a:gdLst>
                  <a:gd name="T0" fmla="*/ 20 w 1602"/>
                  <a:gd name="T1" fmla="*/ 1073 h 1093"/>
                  <a:gd name="T2" fmla="*/ 1424 w 1602"/>
                  <a:gd name="T3" fmla="*/ 1073 h 1093"/>
                  <a:gd name="T4" fmla="*/ 1424 w 1602"/>
                  <a:gd name="T5" fmla="*/ 1073 h 1093"/>
                  <a:gd name="T6" fmla="*/ 1535 w 1602"/>
                  <a:gd name="T7" fmla="*/ 1026 h 1093"/>
                  <a:gd name="T8" fmla="*/ 1535 w 1602"/>
                  <a:gd name="T9" fmla="*/ 1026 h 1093"/>
                  <a:gd name="T10" fmla="*/ 1581 w 1602"/>
                  <a:gd name="T11" fmla="*/ 915 h 1093"/>
                  <a:gd name="T12" fmla="*/ 1581 w 1602"/>
                  <a:gd name="T13" fmla="*/ 19 h 1093"/>
                  <a:gd name="T14" fmla="*/ 20 w 1602"/>
                  <a:gd name="T15" fmla="*/ 19 h 1093"/>
                  <a:gd name="T16" fmla="*/ 20 w 1602"/>
                  <a:gd name="T17" fmla="*/ 1073 h 1093"/>
                  <a:gd name="T18" fmla="*/ 1424 w 1602"/>
                  <a:gd name="T19" fmla="*/ 1092 h 1093"/>
                  <a:gd name="T20" fmla="*/ 10 w 1602"/>
                  <a:gd name="T21" fmla="*/ 1092 h 1093"/>
                  <a:gd name="T22" fmla="*/ 10 w 1602"/>
                  <a:gd name="T23" fmla="*/ 1092 h 1093"/>
                  <a:gd name="T24" fmla="*/ 0 w 1602"/>
                  <a:gd name="T25" fmla="*/ 1082 h 1093"/>
                  <a:gd name="T26" fmla="*/ 0 w 1602"/>
                  <a:gd name="T27" fmla="*/ 9 h 1093"/>
                  <a:gd name="T28" fmla="*/ 0 w 1602"/>
                  <a:gd name="T29" fmla="*/ 9 h 1093"/>
                  <a:gd name="T30" fmla="*/ 10 w 1602"/>
                  <a:gd name="T31" fmla="*/ 0 h 1093"/>
                  <a:gd name="T32" fmla="*/ 1592 w 1602"/>
                  <a:gd name="T33" fmla="*/ 0 h 1093"/>
                  <a:gd name="T34" fmla="*/ 1592 w 1602"/>
                  <a:gd name="T35" fmla="*/ 0 h 1093"/>
                  <a:gd name="T36" fmla="*/ 1601 w 1602"/>
                  <a:gd name="T37" fmla="*/ 9 h 1093"/>
                  <a:gd name="T38" fmla="*/ 1601 w 1602"/>
                  <a:gd name="T39" fmla="*/ 915 h 1093"/>
                  <a:gd name="T40" fmla="*/ 1601 w 1602"/>
                  <a:gd name="T41" fmla="*/ 915 h 1093"/>
                  <a:gd name="T42" fmla="*/ 1549 w 1602"/>
                  <a:gd name="T43" fmla="*/ 1040 h 1093"/>
                  <a:gd name="T44" fmla="*/ 1549 w 1602"/>
                  <a:gd name="T45" fmla="*/ 1040 h 1093"/>
                  <a:gd name="T46" fmla="*/ 1424 w 1602"/>
                  <a:gd name="T47" fmla="*/ 1092 h 10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02" h="1093">
                    <a:moveTo>
                      <a:pt x="20" y="1073"/>
                    </a:moveTo>
                    <a:lnTo>
                      <a:pt x="1424" y="1073"/>
                    </a:lnTo>
                    <a:lnTo>
                      <a:pt x="1424" y="1073"/>
                    </a:lnTo>
                    <a:cubicBezTo>
                      <a:pt x="1465" y="1073"/>
                      <a:pt x="1505" y="1056"/>
                      <a:pt x="1535" y="1026"/>
                    </a:cubicBezTo>
                    <a:lnTo>
                      <a:pt x="1535" y="1026"/>
                    </a:lnTo>
                    <a:cubicBezTo>
                      <a:pt x="1565" y="997"/>
                      <a:pt x="1581" y="957"/>
                      <a:pt x="1581" y="915"/>
                    </a:cubicBezTo>
                    <a:lnTo>
                      <a:pt x="1581" y="19"/>
                    </a:lnTo>
                    <a:lnTo>
                      <a:pt x="20" y="19"/>
                    </a:lnTo>
                    <a:lnTo>
                      <a:pt x="20" y="1073"/>
                    </a:lnTo>
                    <a:close/>
                    <a:moveTo>
                      <a:pt x="1424" y="1092"/>
                    </a:moveTo>
                    <a:lnTo>
                      <a:pt x="10" y="1092"/>
                    </a:lnTo>
                    <a:lnTo>
                      <a:pt x="10" y="1092"/>
                    </a:lnTo>
                    <a:cubicBezTo>
                      <a:pt x="5" y="1092"/>
                      <a:pt x="0" y="1088"/>
                      <a:pt x="0" y="108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592" y="0"/>
                    </a:lnTo>
                    <a:lnTo>
                      <a:pt x="1592" y="0"/>
                    </a:lnTo>
                    <a:cubicBezTo>
                      <a:pt x="1596" y="0"/>
                      <a:pt x="1601" y="4"/>
                      <a:pt x="1601" y="9"/>
                    </a:cubicBezTo>
                    <a:lnTo>
                      <a:pt x="1601" y="915"/>
                    </a:lnTo>
                    <a:lnTo>
                      <a:pt x="1601" y="915"/>
                    </a:lnTo>
                    <a:cubicBezTo>
                      <a:pt x="1601" y="962"/>
                      <a:pt x="1582" y="1007"/>
                      <a:pt x="1549" y="1040"/>
                    </a:cubicBezTo>
                    <a:lnTo>
                      <a:pt x="1549" y="1040"/>
                    </a:lnTo>
                    <a:cubicBezTo>
                      <a:pt x="1515" y="1073"/>
                      <a:pt x="1471" y="1092"/>
                      <a:pt x="1424" y="10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58">
                <a:extLst>
                  <a:ext uri="{FF2B5EF4-FFF2-40B4-BE49-F238E27FC236}">
                    <a16:creationId xmlns:a16="http://schemas.microsoft.com/office/drawing/2014/main" id="{4404BA08-DCD5-4299-8453-74DC89402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0587" y="5368666"/>
                <a:ext cx="1424581" cy="973267"/>
              </a:xfrm>
              <a:custGeom>
                <a:avLst/>
                <a:gdLst>
                  <a:gd name="T0" fmla="*/ 20 w 1602"/>
                  <a:gd name="T1" fmla="*/ 1074 h 1094"/>
                  <a:gd name="T2" fmla="*/ 1581 w 1602"/>
                  <a:gd name="T3" fmla="*/ 1074 h 1094"/>
                  <a:gd name="T4" fmla="*/ 1581 w 1602"/>
                  <a:gd name="T5" fmla="*/ 178 h 1094"/>
                  <a:gd name="T6" fmla="*/ 1581 w 1602"/>
                  <a:gd name="T7" fmla="*/ 178 h 1094"/>
                  <a:gd name="T8" fmla="*/ 1535 w 1602"/>
                  <a:gd name="T9" fmla="*/ 66 h 1094"/>
                  <a:gd name="T10" fmla="*/ 1535 w 1602"/>
                  <a:gd name="T11" fmla="*/ 66 h 1094"/>
                  <a:gd name="T12" fmla="*/ 1424 w 1602"/>
                  <a:gd name="T13" fmla="*/ 20 h 1094"/>
                  <a:gd name="T14" fmla="*/ 20 w 1602"/>
                  <a:gd name="T15" fmla="*/ 20 h 1094"/>
                  <a:gd name="T16" fmla="*/ 20 w 1602"/>
                  <a:gd name="T17" fmla="*/ 1074 h 1094"/>
                  <a:gd name="T18" fmla="*/ 1592 w 1602"/>
                  <a:gd name="T19" fmla="*/ 1093 h 1094"/>
                  <a:gd name="T20" fmla="*/ 10 w 1602"/>
                  <a:gd name="T21" fmla="*/ 1093 h 1094"/>
                  <a:gd name="T22" fmla="*/ 10 w 1602"/>
                  <a:gd name="T23" fmla="*/ 1093 h 1094"/>
                  <a:gd name="T24" fmla="*/ 0 w 1602"/>
                  <a:gd name="T25" fmla="*/ 1083 h 1094"/>
                  <a:gd name="T26" fmla="*/ 0 w 1602"/>
                  <a:gd name="T27" fmla="*/ 11 h 1094"/>
                  <a:gd name="T28" fmla="*/ 0 w 1602"/>
                  <a:gd name="T29" fmla="*/ 11 h 1094"/>
                  <a:gd name="T30" fmla="*/ 10 w 1602"/>
                  <a:gd name="T31" fmla="*/ 0 h 1094"/>
                  <a:gd name="T32" fmla="*/ 1424 w 1602"/>
                  <a:gd name="T33" fmla="*/ 0 h 1094"/>
                  <a:gd name="T34" fmla="*/ 1424 w 1602"/>
                  <a:gd name="T35" fmla="*/ 0 h 1094"/>
                  <a:gd name="T36" fmla="*/ 1549 w 1602"/>
                  <a:gd name="T37" fmla="*/ 53 h 1094"/>
                  <a:gd name="T38" fmla="*/ 1549 w 1602"/>
                  <a:gd name="T39" fmla="*/ 53 h 1094"/>
                  <a:gd name="T40" fmla="*/ 1601 w 1602"/>
                  <a:gd name="T41" fmla="*/ 178 h 1094"/>
                  <a:gd name="T42" fmla="*/ 1601 w 1602"/>
                  <a:gd name="T43" fmla="*/ 1083 h 1094"/>
                  <a:gd name="T44" fmla="*/ 1601 w 1602"/>
                  <a:gd name="T45" fmla="*/ 1083 h 1094"/>
                  <a:gd name="T46" fmla="*/ 1592 w 1602"/>
                  <a:gd name="T47" fmla="*/ 1093 h 1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02" h="1094">
                    <a:moveTo>
                      <a:pt x="20" y="1074"/>
                    </a:moveTo>
                    <a:lnTo>
                      <a:pt x="1581" y="1074"/>
                    </a:lnTo>
                    <a:lnTo>
                      <a:pt x="1581" y="178"/>
                    </a:lnTo>
                    <a:lnTo>
                      <a:pt x="1581" y="178"/>
                    </a:lnTo>
                    <a:cubicBezTo>
                      <a:pt x="1581" y="136"/>
                      <a:pt x="1565" y="96"/>
                      <a:pt x="1535" y="66"/>
                    </a:cubicBezTo>
                    <a:lnTo>
                      <a:pt x="1535" y="66"/>
                    </a:lnTo>
                    <a:cubicBezTo>
                      <a:pt x="1505" y="36"/>
                      <a:pt x="1465" y="20"/>
                      <a:pt x="1424" y="20"/>
                    </a:cubicBezTo>
                    <a:lnTo>
                      <a:pt x="20" y="20"/>
                    </a:lnTo>
                    <a:lnTo>
                      <a:pt x="20" y="1074"/>
                    </a:lnTo>
                    <a:close/>
                    <a:moveTo>
                      <a:pt x="1592" y="1093"/>
                    </a:moveTo>
                    <a:lnTo>
                      <a:pt x="10" y="1093"/>
                    </a:lnTo>
                    <a:lnTo>
                      <a:pt x="10" y="1093"/>
                    </a:lnTo>
                    <a:cubicBezTo>
                      <a:pt x="5" y="1093"/>
                      <a:pt x="0" y="1089"/>
                      <a:pt x="0" y="1083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424" y="0"/>
                    </a:lnTo>
                    <a:lnTo>
                      <a:pt x="1424" y="0"/>
                    </a:lnTo>
                    <a:cubicBezTo>
                      <a:pt x="1471" y="0"/>
                      <a:pt x="1515" y="19"/>
                      <a:pt x="1549" y="53"/>
                    </a:cubicBezTo>
                    <a:lnTo>
                      <a:pt x="1549" y="53"/>
                    </a:lnTo>
                    <a:cubicBezTo>
                      <a:pt x="1582" y="86"/>
                      <a:pt x="1601" y="130"/>
                      <a:pt x="1601" y="178"/>
                    </a:cubicBezTo>
                    <a:lnTo>
                      <a:pt x="1601" y="1083"/>
                    </a:lnTo>
                    <a:lnTo>
                      <a:pt x="1601" y="1083"/>
                    </a:lnTo>
                    <a:cubicBezTo>
                      <a:pt x="1601" y="1089"/>
                      <a:pt x="1596" y="1093"/>
                      <a:pt x="1592" y="10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E8C9EDA0-C75D-437D-9A6B-72EBA1A68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2872" y="5933787"/>
                <a:ext cx="921360" cy="886042"/>
              </a:xfrm>
              <a:custGeom>
                <a:avLst/>
                <a:gdLst>
                  <a:gd name="connsiteX0" fmla="*/ 0 w 921360"/>
                  <a:gd name="connsiteY0" fmla="*/ 561200 h 886042"/>
                  <a:gd name="connsiteX1" fmla="*/ 460236 w 921360"/>
                  <a:gd name="connsiteY1" fmla="*/ 616228 h 886042"/>
                  <a:gd name="connsiteX2" fmla="*/ 921360 w 921360"/>
                  <a:gd name="connsiteY2" fmla="*/ 561200 h 886042"/>
                  <a:gd name="connsiteX3" fmla="*/ 921360 w 921360"/>
                  <a:gd name="connsiteY3" fmla="*/ 801725 h 886042"/>
                  <a:gd name="connsiteX4" fmla="*/ 460236 w 921360"/>
                  <a:gd name="connsiteY4" fmla="*/ 886042 h 886042"/>
                  <a:gd name="connsiteX5" fmla="*/ 0 w 921360"/>
                  <a:gd name="connsiteY5" fmla="*/ 801725 h 886042"/>
                  <a:gd name="connsiteX6" fmla="*/ 0 w 921360"/>
                  <a:gd name="connsiteY6" fmla="*/ 0 h 886042"/>
                  <a:gd name="connsiteX7" fmla="*/ 921360 w 921360"/>
                  <a:gd name="connsiteY7" fmla="*/ 0 h 886042"/>
                  <a:gd name="connsiteX8" fmla="*/ 921360 w 921360"/>
                  <a:gd name="connsiteY8" fmla="*/ 270790 h 886042"/>
                  <a:gd name="connsiteX9" fmla="*/ 921360 w 921360"/>
                  <a:gd name="connsiteY9" fmla="*/ 273373 h 886042"/>
                  <a:gd name="connsiteX10" fmla="*/ 921360 w 921360"/>
                  <a:gd name="connsiteY10" fmla="*/ 560212 h 886042"/>
                  <a:gd name="connsiteX11" fmla="*/ 460236 w 921360"/>
                  <a:gd name="connsiteY11" fmla="*/ 615255 h 886042"/>
                  <a:gd name="connsiteX12" fmla="*/ 0 w 921360"/>
                  <a:gd name="connsiteY12" fmla="*/ 560212 h 886042"/>
                  <a:gd name="connsiteX13" fmla="*/ 0 w 921360"/>
                  <a:gd name="connsiteY13" fmla="*/ 273373 h 886042"/>
                  <a:gd name="connsiteX14" fmla="*/ 0 w 921360"/>
                  <a:gd name="connsiteY14" fmla="*/ 270790 h 88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21360" h="886042">
                    <a:moveTo>
                      <a:pt x="0" y="561200"/>
                    </a:moveTo>
                    <a:cubicBezTo>
                      <a:pt x="77298" y="594039"/>
                      <a:pt x="254107" y="616228"/>
                      <a:pt x="460236" y="616228"/>
                    </a:cubicBezTo>
                    <a:cubicBezTo>
                      <a:pt x="667253" y="616228"/>
                      <a:pt x="844061" y="594039"/>
                      <a:pt x="921360" y="561200"/>
                    </a:cubicBezTo>
                    <a:lnTo>
                      <a:pt x="921360" y="801725"/>
                    </a:lnTo>
                    <a:cubicBezTo>
                      <a:pt x="921360" y="848765"/>
                      <a:pt x="715231" y="886042"/>
                      <a:pt x="460236" y="886042"/>
                    </a:cubicBezTo>
                    <a:cubicBezTo>
                      <a:pt x="206129" y="886042"/>
                      <a:pt x="0" y="848765"/>
                      <a:pt x="0" y="801725"/>
                    </a:cubicBezTo>
                    <a:close/>
                    <a:moveTo>
                      <a:pt x="0" y="0"/>
                    </a:moveTo>
                    <a:lnTo>
                      <a:pt x="921360" y="0"/>
                    </a:lnTo>
                    <a:lnTo>
                      <a:pt x="921360" y="270790"/>
                    </a:lnTo>
                    <a:lnTo>
                      <a:pt x="921360" y="273373"/>
                    </a:lnTo>
                    <a:lnTo>
                      <a:pt x="921360" y="560212"/>
                    </a:lnTo>
                    <a:cubicBezTo>
                      <a:pt x="844061" y="593061"/>
                      <a:pt x="667253" y="615255"/>
                      <a:pt x="460236" y="615255"/>
                    </a:cubicBezTo>
                    <a:cubicBezTo>
                      <a:pt x="254107" y="615255"/>
                      <a:pt x="77298" y="593061"/>
                      <a:pt x="0" y="560212"/>
                    </a:cubicBezTo>
                    <a:lnTo>
                      <a:pt x="0" y="273373"/>
                    </a:lnTo>
                    <a:lnTo>
                      <a:pt x="0" y="27079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0500A24E-1343-4BD7-8A7D-11BA7C77E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5023" y="5925939"/>
                <a:ext cx="940981" cy="905663"/>
              </a:xfrm>
              <a:custGeom>
                <a:avLst/>
                <a:gdLst>
                  <a:gd name="connsiteX0" fmla="*/ 16915 w 940981"/>
                  <a:gd name="connsiteY0" fmla="*/ 583452 h 905663"/>
                  <a:gd name="connsiteX1" fmla="*/ 16915 w 940981"/>
                  <a:gd name="connsiteY1" fmla="*/ 812204 h 905663"/>
                  <a:gd name="connsiteX2" fmla="*/ 470045 w 940981"/>
                  <a:gd name="connsiteY2" fmla="*/ 887861 h 905663"/>
                  <a:gd name="connsiteX3" fmla="*/ 923176 w 940981"/>
                  <a:gd name="connsiteY3" fmla="*/ 812204 h 905663"/>
                  <a:gd name="connsiteX4" fmla="*/ 923176 w 940981"/>
                  <a:gd name="connsiteY4" fmla="*/ 583452 h 905663"/>
                  <a:gd name="connsiteX5" fmla="*/ 843486 w 940981"/>
                  <a:gd name="connsiteY5" fmla="*/ 604661 h 905663"/>
                  <a:gd name="connsiteX6" fmla="*/ 767330 w 940981"/>
                  <a:gd name="connsiteY6" fmla="*/ 616309 h 905663"/>
                  <a:gd name="connsiteX7" fmla="*/ 748578 w 940981"/>
                  <a:gd name="connsiteY7" fmla="*/ 619407 h 905663"/>
                  <a:gd name="connsiteX8" fmla="*/ 745085 w 940981"/>
                  <a:gd name="connsiteY8" fmla="*/ 619711 h 905663"/>
                  <a:gd name="connsiteX9" fmla="*/ 737005 w 940981"/>
                  <a:gd name="connsiteY9" fmla="*/ 620947 h 905663"/>
                  <a:gd name="connsiteX10" fmla="*/ 620441 w 940981"/>
                  <a:gd name="connsiteY10" fmla="*/ 630558 h 905663"/>
                  <a:gd name="connsiteX11" fmla="*/ 617032 w 940981"/>
                  <a:gd name="connsiteY11" fmla="*/ 630855 h 905663"/>
                  <a:gd name="connsiteX12" fmla="*/ 616749 w 940981"/>
                  <a:gd name="connsiteY12" fmla="*/ 630862 h 905663"/>
                  <a:gd name="connsiteX13" fmla="*/ 610327 w 940981"/>
                  <a:gd name="connsiteY13" fmla="*/ 631392 h 905663"/>
                  <a:gd name="connsiteX14" fmla="*/ 470045 w 940981"/>
                  <a:gd name="connsiteY14" fmla="*/ 635077 h 905663"/>
                  <a:gd name="connsiteX15" fmla="*/ 330139 w 940981"/>
                  <a:gd name="connsiteY15" fmla="*/ 631392 h 905663"/>
                  <a:gd name="connsiteX16" fmla="*/ 323645 w 940981"/>
                  <a:gd name="connsiteY16" fmla="*/ 630857 h 905663"/>
                  <a:gd name="connsiteX17" fmla="*/ 323573 w 940981"/>
                  <a:gd name="connsiteY17" fmla="*/ 630855 h 905663"/>
                  <a:gd name="connsiteX18" fmla="*/ 322743 w 940981"/>
                  <a:gd name="connsiteY18" fmla="*/ 630782 h 905663"/>
                  <a:gd name="connsiteX19" fmla="*/ 203419 w 940981"/>
                  <a:gd name="connsiteY19" fmla="*/ 620947 h 905663"/>
                  <a:gd name="connsiteX20" fmla="*/ 194719 w 940981"/>
                  <a:gd name="connsiteY20" fmla="*/ 619619 h 905663"/>
                  <a:gd name="connsiteX21" fmla="*/ 192291 w 940981"/>
                  <a:gd name="connsiteY21" fmla="*/ 619407 h 905663"/>
                  <a:gd name="connsiteX22" fmla="*/ 179805 w 940981"/>
                  <a:gd name="connsiteY22" fmla="*/ 617343 h 905663"/>
                  <a:gd name="connsiteX23" fmla="*/ 96730 w 940981"/>
                  <a:gd name="connsiteY23" fmla="*/ 604661 h 905663"/>
                  <a:gd name="connsiteX24" fmla="*/ 16915 w 940981"/>
                  <a:gd name="connsiteY24" fmla="*/ 583452 h 905663"/>
                  <a:gd name="connsiteX25" fmla="*/ 16915 w 940981"/>
                  <a:gd name="connsiteY25" fmla="*/ 292155 h 905663"/>
                  <a:gd name="connsiteX26" fmla="*/ 16915 w 940981"/>
                  <a:gd name="connsiteY26" fmla="*/ 563988 h 905663"/>
                  <a:gd name="connsiteX27" fmla="*/ 39084 w 940981"/>
                  <a:gd name="connsiteY27" fmla="*/ 571863 h 905663"/>
                  <a:gd name="connsiteX28" fmla="*/ 47746 w 940981"/>
                  <a:gd name="connsiteY28" fmla="*/ 574720 h 905663"/>
                  <a:gd name="connsiteX29" fmla="*/ 73205 w 940981"/>
                  <a:gd name="connsiteY29" fmla="*/ 581176 h 905663"/>
                  <a:gd name="connsiteX30" fmla="*/ 90890 w 940981"/>
                  <a:gd name="connsiteY30" fmla="*/ 585416 h 905663"/>
                  <a:gd name="connsiteX31" fmla="*/ 137709 w 940981"/>
                  <a:gd name="connsiteY31" fmla="*/ 593009 h 905663"/>
                  <a:gd name="connsiteX32" fmla="*/ 200656 w 940981"/>
                  <a:gd name="connsiteY32" fmla="*/ 602813 h 905663"/>
                  <a:gd name="connsiteX33" fmla="*/ 203455 w 940981"/>
                  <a:gd name="connsiteY33" fmla="*/ 603051 h 905663"/>
                  <a:gd name="connsiteX34" fmla="*/ 328386 w 940981"/>
                  <a:gd name="connsiteY34" fmla="*/ 613370 h 905663"/>
                  <a:gd name="connsiteX35" fmla="*/ 470045 w 940981"/>
                  <a:gd name="connsiteY35" fmla="*/ 617070 h 905663"/>
                  <a:gd name="connsiteX36" fmla="*/ 612205 w 940981"/>
                  <a:gd name="connsiteY36" fmla="*/ 613370 h 905663"/>
                  <a:gd name="connsiteX37" fmla="*/ 729706 w 940981"/>
                  <a:gd name="connsiteY37" fmla="*/ 603677 h 905663"/>
                  <a:gd name="connsiteX38" fmla="*/ 740370 w 940981"/>
                  <a:gd name="connsiteY38" fmla="*/ 602771 h 905663"/>
                  <a:gd name="connsiteX39" fmla="*/ 800473 w 940981"/>
                  <a:gd name="connsiteY39" fmla="*/ 593396 h 905663"/>
                  <a:gd name="connsiteX40" fmla="*/ 849651 w 940981"/>
                  <a:gd name="connsiteY40" fmla="*/ 585424 h 905663"/>
                  <a:gd name="connsiteX41" fmla="*/ 870486 w 940981"/>
                  <a:gd name="connsiteY41" fmla="*/ 580404 h 905663"/>
                  <a:gd name="connsiteX42" fmla="*/ 891443 w 940981"/>
                  <a:gd name="connsiteY42" fmla="*/ 575106 h 905663"/>
                  <a:gd name="connsiteX43" fmla="*/ 909980 w 940981"/>
                  <a:gd name="connsiteY43" fmla="*/ 568940 h 905663"/>
                  <a:gd name="connsiteX44" fmla="*/ 923176 w 940981"/>
                  <a:gd name="connsiteY44" fmla="*/ 564287 h 905663"/>
                  <a:gd name="connsiteX45" fmla="*/ 923176 w 940981"/>
                  <a:gd name="connsiteY45" fmla="*/ 292155 h 905663"/>
                  <a:gd name="connsiteX46" fmla="*/ 894491 w 940981"/>
                  <a:gd name="connsiteY46" fmla="*/ 299975 h 905663"/>
                  <a:gd name="connsiteX47" fmla="*/ 857257 w 940981"/>
                  <a:gd name="connsiteY47" fmla="*/ 311131 h 905663"/>
                  <a:gd name="connsiteX48" fmla="*/ 847937 w 940981"/>
                  <a:gd name="connsiteY48" fmla="*/ 312667 h 905663"/>
                  <a:gd name="connsiteX49" fmla="*/ 843486 w 940981"/>
                  <a:gd name="connsiteY49" fmla="*/ 313881 h 905663"/>
                  <a:gd name="connsiteX50" fmla="*/ 792093 w 940981"/>
                  <a:gd name="connsiteY50" fmla="*/ 321869 h 905663"/>
                  <a:gd name="connsiteX51" fmla="*/ 748578 w 940981"/>
                  <a:gd name="connsiteY51" fmla="*/ 329040 h 905663"/>
                  <a:gd name="connsiteX52" fmla="*/ 742658 w 940981"/>
                  <a:gd name="connsiteY52" fmla="*/ 329554 h 905663"/>
                  <a:gd name="connsiteX53" fmla="*/ 737005 w 940981"/>
                  <a:gd name="connsiteY53" fmla="*/ 330432 h 905663"/>
                  <a:gd name="connsiteX54" fmla="*/ 627953 w 940981"/>
                  <a:gd name="connsiteY54" fmla="*/ 339509 h 905663"/>
                  <a:gd name="connsiteX55" fmla="*/ 617032 w 940981"/>
                  <a:gd name="connsiteY55" fmla="*/ 340456 h 905663"/>
                  <a:gd name="connsiteX56" fmla="*/ 616337 w 940981"/>
                  <a:gd name="connsiteY56" fmla="*/ 340475 h 905663"/>
                  <a:gd name="connsiteX57" fmla="*/ 610327 w 940981"/>
                  <a:gd name="connsiteY57" fmla="*/ 340975 h 905663"/>
                  <a:gd name="connsiteX58" fmla="*/ 470045 w 940981"/>
                  <a:gd name="connsiteY58" fmla="*/ 344675 h 905663"/>
                  <a:gd name="connsiteX59" fmla="*/ 330139 w 940981"/>
                  <a:gd name="connsiteY59" fmla="*/ 340975 h 905663"/>
                  <a:gd name="connsiteX60" fmla="*/ 324059 w 940981"/>
                  <a:gd name="connsiteY60" fmla="*/ 340470 h 905663"/>
                  <a:gd name="connsiteX61" fmla="*/ 323573 w 940981"/>
                  <a:gd name="connsiteY61" fmla="*/ 340456 h 905663"/>
                  <a:gd name="connsiteX62" fmla="*/ 316357 w 940981"/>
                  <a:gd name="connsiteY62" fmla="*/ 339829 h 905663"/>
                  <a:gd name="connsiteX63" fmla="*/ 203419 w 940981"/>
                  <a:gd name="connsiteY63" fmla="*/ 330432 h 905663"/>
                  <a:gd name="connsiteX64" fmla="*/ 197189 w 940981"/>
                  <a:gd name="connsiteY64" fmla="*/ 329466 h 905663"/>
                  <a:gd name="connsiteX65" fmla="*/ 192291 w 940981"/>
                  <a:gd name="connsiteY65" fmla="*/ 329040 h 905663"/>
                  <a:gd name="connsiteX66" fmla="*/ 158191 w 940981"/>
                  <a:gd name="connsiteY66" fmla="*/ 323416 h 905663"/>
                  <a:gd name="connsiteX67" fmla="*/ 96730 w 940981"/>
                  <a:gd name="connsiteY67" fmla="*/ 313881 h 905663"/>
                  <a:gd name="connsiteX68" fmla="*/ 91120 w 940981"/>
                  <a:gd name="connsiteY68" fmla="*/ 312354 h 905663"/>
                  <a:gd name="connsiteX69" fmla="*/ 83710 w 940981"/>
                  <a:gd name="connsiteY69" fmla="*/ 311131 h 905663"/>
                  <a:gd name="connsiteX70" fmla="*/ 54776 w 940981"/>
                  <a:gd name="connsiteY70" fmla="*/ 302461 h 905663"/>
                  <a:gd name="connsiteX71" fmla="*/ 16915 w 940981"/>
                  <a:gd name="connsiteY71" fmla="*/ 16868 h 905663"/>
                  <a:gd name="connsiteX72" fmla="*/ 16915 w 940981"/>
                  <a:gd name="connsiteY72" fmla="*/ 273276 h 905663"/>
                  <a:gd name="connsiteX73" fmla="*/ 71355 w 940981"/>
                  <a:gd name="connsiteY73" fmla="*/ 289538 h 905663"/>
                  <a:gd name="connsiteX74" fmla="*/ 91001 w 940981"/>
                  <a:gd name="connsiteY74" fmla="*/ 295026 h 905663"/>
                  <a:gd name="connsiteX75" fmla="*/ 153746 w 940981"/>
                  <a:gd name="connsiteY75" fmla="*/ 305204 h 905663"/>
                  <a:gd name="connsiteX76" fmla="*/ 199478 w 940981"/>
                  <a:gd name="connsiteY76" fmla="*/ 312307 h 905663"/>
                  <a:gd name="connsiteX77" fmla="*/ 234539 w 940981"/>
                  <a:gd name="connsiteY77" fmla="*/ 315288 h 905663"/>
                  <a:gd name="connsiteX78" fmla="*/ 328386 w 940981"/>
                  <a:gd name="connsiteY78" fmla="*/ 323019 h 905663"/>
                  <a:gd name="connsiteX79" fmla="*/ 470045 w 940981"/>
                  <a:gd name="connsiteY79" fmla="*/ 326709 h 905663"/>
                  <a:gd name="connsiteX80" fmla="*/ 612205 w 940981"/>
                  <a:gd name="connsiteY80" fmla="*/ 323019 h 905663"/>
                  <a:gd name="connsiteX81" fmla="*/ 700081 w 940981"/>
                  <a:gd name="connsiteY81" fmla="*/ 315790 h 905663"/>
                  <a:gd name="connsiteX82" fmla="*/ 741546 w 940981"/>
                  <a:gd name="connsiteY82" fmla="*/ 312266 h 905663"/>
                  <a:gd name="connsiteX83" fmla="*/ 783796 w 940981"/>
                  <a:gd name="connsiteY83" fmla="*/ 305693 h 905663"/>
                  <a:gd name="connsiteX84" fmla="*/ 849539 w 940981"/>
                  <a:gd name="connsiteY84" fmla="*/ 295034 h 905663"/>
                  <a:gd name="connsiteX85" fmla="*/ 873446 w 940981"/>
                  <a:gd name="connsiteY85" fmla="*/ 288312 h 905663"/>
                  <a:gd name="connsiteX86" fmla="*/ 923176 w 940981"/>
                  <a:gd name="connsiteY86" fmla="*/ 273532 h 905663"/>
                  <a:gd name="connsiteX87" fmla="*/ 923176 w 940981"/>
                  <a:gd name="connsiteY87" fmla="*/ 16868 h 905663"/>
                  <a:gd name="connsiteX88" fmla="*/ 8902 w 940981"/>
                  <a:gd name="connsiteY88" fmla="*/ 0 h 905663"/>
                  <a:gd name="connsiteX89" fmla="*/ 932078 w 940981"/>
                  <a:gd name="connsiteY89" fmla="*/ 0 h 905663"/>
                  <a:gd name="connsiteX90" fmla="*/ 940981 w 940981"/>
                  <a:gd name="connsiteY90" fmla="*/ 8878 h 905663"/>
                  <a:gd name="connsiteX91" fmla="*/ 940981 w 940981"/>
                  <a:gd name="connsiteY91" fmla="*/ 280544 h 905663"/>
                  <a:gd name="connsiteX92" fmla="*/ 940969 w 940981"/>
                  <a:gd name="connsiteY92" fmla="*/ 280560 h 905663"/>
                  <a:gd name="connsiteX93" fmla="*/ 940981 w 940981"/>
                  <a:gd name="connsiteY93" fmla="*/ 280582 h 905663"/>
                  <a:gd name="connsiteX94" fmla="*/ 940981 w 940981"/>
                  <a:gd name="connsiteY94" fmla="*/ 570781 h 905663"/>
                  <a:gd name="connsiteX95" fmla="*/ 940914 w 940981"/>
                  <a:gd name="connsiteY95" fmla="*/ 570871 h 905663"/>
                  <a:gd name="connsiteX96" fmla="*/ 940981 w 940981"/>
                  <a:gd name="connsiteY96" fmla="*/ 570991 h 905663"/>
                  <a:gd name="connsiteX97" fmla="*/ 940981 w 940981"/>
                  <a:gd name="connsiteY97" fmla="*/ 812204 h 905663"/>
                  <a:gd name="connsiteX98" fmla="*/ 798543 w 940981"/>
                  <a:gd name="connsiteY98" fmla="*/ 879851 h 905663"/>
                  <a:gd name="connsiteX99" fmla="*/ 470045 w 940981"/>
                  <a:gd name="connsiteY99" fmla="*/ 905663 h 905663"/>
                  <a:gd name="connsiteX100" fmla="*/ 142438 w 940981"/>
                  <a:gd name="connsiteY100" fmla="*/ 879851 h 905663"/>
                  <a:gd name="connsiteX101" fmla="*/ 0 w 940981"/>
                  <a:gd name="connsiteY101" fmla="*/ 812204 h 905663"/>
                  <a:gd name="connsiteX102" fmla="*/ 0 w 940981"/>
                  <a:gd name="connsiteY102" fmla="*/ 570991 h 905663"/>
                  <a:gd name="connsiteX103" fmla="*/ 59 w 940981"/>
                  <a:gd name="connsiteY103" fmla="*/ 570859 h 905663"/>
                  <a:gd name="connsiteX104" fmla="*/ 0 w 940981"/>
                  <a:gd name="connsiteY104" fmla="*/ 570781 h 905663"/>
                  <a:gd name="connsiteX105" fmla="*/ 0 w 940981"/>
                  <a:gd name="connsiteY105" fmla="*/ 280582 h 905663"/>
                  <a:gd name="connsiteX106" fmla="*/ 11 w 940981"/>
                  <a:gd name="connsiteY106" fmla="*/ 280558 h 905663"/>
                  <a:gd name="connsiteX107" fmla="*/ 0 w 940981"/>
                  <a:gd name="connsiteY107" fmla="*/ 280544 h 905663"/>
                  <a:gd name="connsiteX108" fmla="*/ 0 w 940981"/>
                  <a:gd name="connsiteY108" fmla="*/ 8878 h 905663"/>
                  <a:gd name="connsiteX109" fmla="*/ 8902 w 940981"/>
                  <a:gd name="connsiteY109" fmla="*/ 0 h 9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940981" h="905663">
                    <a:moveTo>
                      <a:pt x="16915" y="583452"/>
                    </a:moveTo>
                    <a:lnTo>
                      <a:pt x="16915" y="812204"/>
                    </a:lnTo>
                    <a:cubicBezTo>
                      <a:pt x="16915" y="843357"/>
                      <a:pt x="189621" y="887861"/>
                      <a:pt x="470045" y="887861"/>
                    </a:cubicBezTo>
                    <a:cubicBezTo>
                      <a:pt x="751360" y="887861"/>
                      <a:pt x="923176" y="843357"/>
                      <a:pt x="923176" y="812204"/>
                    </a:cubicBezTo>
                    <a:lnTo>
                      <a:pt x="923176" y="583452"/>
                    </a:lnTo>
                    <a:cubicBezTo>
                      <a:pt x="901810" y="591241"/>
                      <a:pt x="874881" y="598361"/>
                      <a:pt x="843486" y="604661"/>
                    </a:cubicBezTo>
                    <a:lnTo>
                      <a:pt x="767330" y="616309"/>
                    </a:lnTo>
                    <a:lnTo>
                      <a:pt x="748578" y="619407"/>
                    </a:lnTo>
                    <a:lnTo>
                      <a:pt x="745085" y="619711"/>
                    </a:lnTo>
                    <a:lnTo>
                      <a:pt x="737005" y="620947"/>
                    </a:lnTo>
                    <a:lnTo>
                      <a:pt x="620441" y="630558"/>
                    </a:lnTo>
                    <a:lnTo>
                      <a:pt x="617032" y="630855"/>
                    </a:lnTo>
                    <a:lnTo>
                      <a:pt x="616749" y="630862"/>
                    </a:lnTo>
                    <a:lnTo>
                      <a:pt x="610327" y="631392"/>
                    </a:lnTo>
                    <a:cubicBezTo>
                      <a:pt x="565468" y="633798"/>
                      <a:pt x="518341" y="635077"/>
                      <a:pt x="470045" y="635077"/>
                    </a:cubicBezTo>
                    <a:cubicBezTo>
                      <a:pt x="421972" y="635077"/>
                      <a:pt x="374957" y="633798"/>
                      <a:pt x="330139" y="631392"/>
                    </a:cubicBezTo>
                    <a:lnTo>
                      <a:pt x="323645" y="630857"/>
                    </a:lnTo>
                    <a:lnTo>
                      <a:pt x="323573" y="630855"/>
                    </a:lnTo>
                    <a:lnTo>
                      <a:pt x="322743" y="630782"/>
                    </a:lnTo>
                    <a:lnTo>
                      <a:pt x="203419" y="620947"/>
                    </a:lnTo>
                    <a:lnTo>
                      <a:pt x="194719" y="619619"/>
                    </a:lnTo>
                    <a:lnTo>
                      <a:pt x="192291" y="619407"/>
                    </a:lnTo>
                    <a:lnTo>
                      <a:pt x="179805" y="617343"/>
                    </a:lnTo>
                    <a:lnTo>
                      <a:pt x="96730" y="604661"/>
                    </a:lnTo>
                    <a:cubicBezTo>
                      <a:pt x="65266" y="598361"/>
                      <a:pt x="38281" y="591241"/>
                      <a:pt x="16915" y="583452"/>
                    </a:cubicBezTo>
                    <a:close/>
                    <a:moveTo>
                      <a:pt x="16915" y="292155"/>
                    </a:moveTo>
                    <a:lnTo>
                      <a:pt x="16915" y="563988"/>
                    </a:lnTo>
                    <a:lnTo>
                      <a:pt x="39084" y="571863"/>
                    </a:lnTo>
                    <a:lnTo>
                      <a:pt x="47746" y="574720"/>
                    </a:lnTo>
                    <a:lnTo>
                      <a:pt x="73205" y="581176"/>
                    </a:lnTo>
                    <a:lnTo>
                      <a:pt x="90890" y="585416"/>
                    </a:lnTo>
                    <a:lnTo>
                      <a:pt x="137709" y="593009"/>
                    </a:lnTo>
                    <a:lnTo>
                      <a:pt x="200656" y="602813"/>
                    </a:lnTo>
                    <a:lnTo>
                      <a:pt x="203455" y="603051"/>
                    </a:lnTo>
                    <a:lnTo>
                      <a:pt x="328386" y="613370"/>
                    </a:lnTo>
                    <a:cubicBezTo>
                      <a:pt x="373677" y="615791"/>
                      <a:pt x="421305" y="617070"/>
                      <a:pt x="470045" y="617070"/>
                    </a:cubicBezTo>
                    <a:cubicBezTo>
                      <a:pt x="519008" y="617070"/>
                      <a:pt x="566803" y="615791"/>
                      <a:pt x="612205" y="613370"/>
                    </a:cubicBezTo>
                    <a:lnTo>
                      <a:pt x="729706" y="603677"/>
                    </a:lnTo>
                    <a:lnTo>
                      <a:pt x="740370" y="602771"/>
                    </a:lnTo>
                    <a:lnTo>
                      <a:pt x="800473" y="593396"/>
                    </a:lnTo>
                    <a:lnTo>
                      <a:pt x="849651" y="585424"/>
                    </a:lnTo>
                    <a:lnTo>
                      <a:pt x="870486" y="580404"/>
                    </a:lnTo>
                    <a:lnTo>
                      <a:pt x="891443" y="575106"/>
                    </a:lnTo>
                    <a:lnTo>
                      <a:pt x="909980" y="568940"/>
                    </a:lnTo>
                    <a:lnTo>
                      <a:pt x="923176" y="564287"/>
                    </a:lnTo>
                    <a:lnTo>
                      <a:pt x="923176" y="292155"/>
                    </a:lnTo>
                    <a:lnTo>
                      <a:pt x="894491" y="299975"/>
                    </a:lnTo>
                    <a:lnTo>
                      <a:pt x="857257" y="311131"/>
                    </a:lnTo>
                    <a:lnTo>
                      <a:pt x="847937" y="312667"/>
                    </a:lnTo>
                    <a:lnTo>
                      <a:pt x="843486" y="313881"/>
                    </a:lnTo>
                    <a:lnTo>
                      <a:pt x="792093" y="321869"/>
                    </a:lnTo>
                    <a:lnTo>
                      <a:pt x="748578" y="329040"/>
                    </a:lnTo>
                    <a:lnTo>
                      <a:pt x="742658" y="329554"/>
                    </a:lnTo>
                    <a:lnTo>
                      <a:pt x="737005" y="330432"/>
                    </a:lnTo>
                    <a:lnTo>
                      <a:pt x="627953" y="339509"/>
                    </a:lnTo>
                    <a:lnTo>
                      <a:pt x="617032" y="340456"/>
                    </a:lnTo>
                    <a:lnTo>
                      <a:pt x="616337" y="340475"/>
                    </a:lnTo>
                    <a:lnTo>
                      <a:pt x="610327" y="340975"/>
                    </a:lnTo>
                    <a:cubicBezTo>
                      <a:pt x="565468" y="343396"/>
                      <a:pt x="518341" y="344675"/>
                      <a:pt x="470045" y="344675"/>
                    </a:cubicBezTo>
                    <a:cubicBezTo>
                      <a:pt x="421972" y="344675"/>
                      <a:pt x="374957" y="343396"/>
                      <a:pt x="330139" y="340975"/>
                    </a:cubicBezTo>
                    <a:lnTo>
                      <a:pt x="324059" y="340470"/>
                    </a:lnTo>
                    <a:lnTo>
                      <a:pt x="323573" y="340456"/>
                    </a:lnTo>
                    <a:lnTo>
                      <a:pt x="316357" y="339829"/>
                    </a:lnTo>
                    <a:lnTo>
                      <a:pt x="203419" y="330432"/>
                    </a:lnTo>
                    <a:lnTo>
                      <a:pt x="197189" y="329466"/>
                    </a:lnTo>
                    <a:lnTo>
                      <a:pt x="192291" y="329040"/>
                    </a:lnTo>
                    <a:lnTo>
                      <a:pt x="158191" y="323416"/>
                    </a:lnTo>
                    <a:lnTo>
                      <a:pt x="96730" y="313881"/>
                    </a:lnTo>
                    <a:lnTo>
                      <a:pt x="91120" y="312354"/>
                    </a:lnTo>
                    <a:lnTo>
                      <a:pt x="83710" y="311131"/>
                    </a:lnTo>
                    <a:lnTo>
                      <a:pt x="54776" y="302461"/>
                    </a:lnTo>
                    <a:close/>
                    <a:moveTo>
                      <a:pt x="16915" y="16868"/>
                    </a:moveTo>
                    <a:lnTo>
                      <a:pt x="16915" y="273276"/>
                    </a:lnTo>
                    <a:lnTo>
                      <a:pt x="71355" y="289538"/>
                    </a:lnTo>
                    <a:lnTo>
                      <a:pt x="91001" y="295026"/>
                    </a:lnTo>
                    <a:lnTo>
                      <a:pt x="153746" y="305204"/>
                    </a:lnTo>
                    <a:lnTo>
                      <a:pt x="199478" y="312307"/>
                    </a:lnTo>
                    <a:lnTo>
                      <a:pt x="234539" y="315288"/>
                    </a:lnTo>
                    <a:lnTo>
                      <a:pt x="328386" y="323019"/>
                    </a:lnTo>
                    <a:cubicBezTo>
                      <a:pt x="373677" y="325433"/>
                      <a:pt x="421305" y="326709"/>
                      <a:pt x="470045" y="326709"/>
                    </a:cubicBezTo>
                    <a:cubicBezTo>
                      <a:pt x="519008" y="326709"/>
                      <a:pt x="566803" y="325433"/>
                      <a:pt x="612205" y="323019"/>
                    </a:cubicBezTo>
                    <a:lnTo>
                      <a:pt x="700081" y="315790"/>
                    </a:lnTo>
                    <a:lnTo>
                      <a:pt x="741546" y="312266"/>
                    </a:lnTo>
                    <a:lnTo>
                      <a:pt x="783796" y="305693"/>
                    </a:lnTo>
                    <a:lnTo>
                      <a:pt x="849539" y="295034"/>
                    </a:lnTo>
                    <a:lnTo>
                      <a:pt x="873446" y="288312"/>
                    </a:lnTo>
                    <a:lnTo>
                      <a:pt x="923176" y="273532"/>
                    </a:lnTo>
                    <a:lnTo>
                      <a:pt x="923176" y="16868"/>
                    </a:lnTo>
                    <a:close/>
                    <a:moveTo>
                      <a:pt x="8902" y="0"/>
                    </a:moveTo>
                    <a:lnTo>
                      <a:pt x="932078" y="0"/>
                    </a:lnTo>
                    <a:cubicBezTo>
                      <a:pt x="936530" y="0"/>
                      <a:pt x="940981" y="4439"/>
                      <a:pt x="940981" y="8878"/>
                    </a:cubicBezTo>
                    <a:lnTo>
                      <a:pt x="940981" y="280544"/>
                    </a:lnTo>
                    <a:lnTo>
                      <a:pt x="940969" y="280560"/>
                    </a:lnTo>
                    <a:lnTo>
                      <a:pt x="940981" y="280582"/>
                    </a:lnTo>
                    <a:lnTo>
                      <a:pt x="940981" y="570781"/>
                    </a:lnTo>
                    <a:lnTo>
                      <a:pt x="940914" y="570871"/>
                    </a:lnTo>
                    <a:lnTo>
                      <a:pt x="940981" y="570991"/>
                    </a:lnTo>
                    <a:lnTo>
                      <a:pt x="940981" y="812204"/>
                    </a:lnTo>
                    <a:cubicBezTo>
                      <a:pt x="940981" y="839797"/>
                      <a:pt x="892908" y="862939"/>
                      <a:pt x="798543" y="879851"/>
                    </a:cubicBezTo>
                    <a:cubicBezTo>
                      <a:pt x="710409" y="896762"/>
                      <a:pt x="593788" y="905663"/>
                      <a:pt x="470045" y="905663"/>
                    </a:cubicBezTo>
                    <a:cubicBezTo>
                      <a:pt x="346302" y="905663"/>
                      <a:pt x="229681" y="896762"/>
                      <a:pt x="142438" y="879851"/>
                    </a:cubicBezTo>
                    <a:cubicBezTo>
                      <a:pt x="48073" y="862939"/>
                      <a:pt x="0" y="839797"/>
                      <a:pt x="0" y="812204"/>
                    </a:cubicBezTo>
                    <a:lnTo>
                      <a:pt x="0" y="570991"/>
                    </a:lnTo>
                    <a:lnTo>
                      <a:pt x="59" y="570859"/>
                    </a:lnTo>
                    <a:lnTo>
                      <a:pt x="0" y="570781"/>
                    </a:lnTo>
                    <a:lnTo>
                      <a:pt x="0" y="280582"/>
                    </a:lnTo>
                    <a:lnTo>
                      <a:pt x="11" y="280558"/>
                    </a:lnTo>
                    <a:lnTo>
                      <a:pt x="0" y="280544"/>
                    </a:lnTo>
                    <a:lnTo>
                      <a:pt x="0" y="8878"/>
                    </a:lnTo>
                    <a:cubicBezTo>
                      <a:pt x="0" y="4439"/>
                      <a:pt x="3561" y="0"/>
                      <a:pt x="8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65">
                <a:extLst>
                  <a:ext uri="{FF2B5EF4-FFF2-40B4-BE49-F238E27FC236}">
                    <a16:creationId xmlns:a16="http://schemas.microsoft.com/office/drawing/2014/main" id="{7D3A8262-E457-4215-B4EC-D6B24EDF0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7124" y="6078995"/>
                <a:ext cx="94187" cy="94187"/>
              </a:xfrm>
              <a:custGeom>
                <a:avLst/>
                <a:gdLst>
                  <a:gd name="T0" fmla="*/ 53 w 106"/>
                  <a:gd name="T1" fmla="*/ 20 h 107"/>
                  <a:gd name="T2" fmla="*/ 53 w 106"/>
                  <a:gd name="T3" fmla="*/ 20 h 107"/>
                  <a:gd name="T4" fmla="*/ 20 w 106"/>
                  <a:gd name="T5" fmla="*/ 53 h 107"/>
                  <a:gd name="T6" fmla="*/ 20 w 106"/>
                  <a:gd name="T7" fmla="*/ 53 h 107"/>
                  <a:gd name="T8" fmla="*/ 53 w 106"/>
                  <a:gd name="T9" fmla="*/ 87 h 107"/>
                  <a:gd name="T10" fmla="*/ 53 w 106"/>
                  <a:gd name="T11" fmla="*/ 87 h 107"/>
                  <a:gd name="T12" fmla="*/ 87 w 106"/>
                  <a:gd name="T13" fmla="*/ 53 h 107"/>
                  <a:gd name="T14" fmla="*/ 87 w 106"/>
                  <a:gd name="T15" fmla="*/ 53 h 107"/>
                  <a:gd name="T16" fmla="*/ 53 w 106"/>
                  <a:gd name="T17" fmla="*/ 20 h 107"/>
                  <a:gd name="T18" fmla="*/ 53 w 106"/>
                  <a:gd name="T19" fmla="*/ 106 h 107"/>
                  <a:gd name="T20" fmla="*/ 53 w 106"/>
                  <a:gd name="T21" fmla="*/ 106 h 107"/>
                  <a:gd name="T22" fmla="*/ 0 w 106"/>
                  <a:gd name="T23" fmla="*/ 53 h 107"/>
                  <a:gd name="T24" fmla="*/ 0 w 106"/>
                  <a:gd name="T25" fmla="*/ 53 h 107"/>
                  <a:gd name="T26" fmla="*/ 53 w 106"/>
                  <a:gd name="T27" fmla="*/ 0 h 107"/>
                  <a:gd name="T28" fmla="*/ 53 w 106"/>
                  <a:gd name="T29" fmla="*/ 0 h 107"/>
                  <a:gd name="T30" fmla="*/ 105 w 106"/>
                  <a:gd name="T31" fmla="*/ 53 h 107"/>
                  <a:gd name="T32" fmla="*/ 105 w 106"/>
                  <a:gd name="T33" fmla="*/ 53 h 107"/>
                  <a:gd name="T34" fmla="*/ 53 w 106"/>
                  <a:gd name="T3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107">
                    <a:moveTo>
                      <a:pt x="53" y="20"/>
                    </a:moveTo>
                    <a:lnTo>
                      <a:pt x="53" y="20"/>
                    </a:lnTo>
                    <a:cubicBezTo>
                      <a:pt x="36" y="20"/>
                      <a:pt x="20" y="35"/>
                      <a:pt x="20" y="53"/>
                    </a:cubicBezTo>
                    <a:lnTo>
                      <a:pt x="20" y="53"/>
                    </a:lnTo>
                    <a:cubicBezTo>
                      <a:pt x="20" y="72"/>
                      <a:pt x="36" y="87"/>
                      <a:pt x="53" y="87"/>
                    </a:cubicBezTo>
                    <a:lnTo>
                      <a:pt x="53" y="87"/>
                    </a:lnTo>
                    <a:cubicBezTo>
                      <a:pt x="72" y="87"/>
                      <a:pt x="87" y="72"/>
                      <a:pt x="87" y="53"/>
                    </a:cubicBezTo>
                    <a:lnTo>
                      <a:pt x="87" y="53"/>
                    </a:lnTo>
                    <a:cubicBezTo>
                      <a:pt x="87" y="35"/>
                      <a:pt x="72" y="20"/>
                      <a:pt x="53" y="20"/>
                    </a:cubicBezTo>
                    <a:close/>
                    <a:moveTo>
                      <a:pt x="53" y="106"/>
                    </a:moveTo>
                    <a:lnTo>
                      <a:pt x="53" y="106"/>
                    </a:lnTo>
                    <a:cubicBezTo>
                      <a:pt x="24" y="106"/>
                      <a:pt x="0" y="83"/>
                      <a:pt x="0" y="53"/>
                    </a:cubicBezTo>
                    <a:lnTo>
                      <a:pt x="0" y="53"/>
                    </a:lnTo>
                    <a:cubicBezTo>
                      <a:pt x="0" y="24"/>
                      <a:pt x="24" y="0"/>
                      <a:pt x="53" y="0"/>
                    </a:cubicBezTo>
                    <a:lnTo>
                      <a:pt x="53" y="0"/>
                    </a:lnTo>
                    <a:cubicBezTo>
                      <a:pt x="82" y="0"/>
                      <a:pt x="105" y="24"/>
                      <a:pt x="105" y="53"/>
                    </a:cubicBezTo>
                    <a:lnTo>
                      <a:pt x="105" y="53"/>
                    </a:lnTo>
                    <a:cubicBezTo>
                      <a:pt x="105" y="83"/>
                      <a:pt x="82" y="106"/>
                      <a:pt x="53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66">
                <a:extLst>
                  <a:ext uri="{FF2B5EF4-FFF2-40B4-BE49-F238E27FC236}">
                    <a16:creationId xmlns:a16="http://schemas.microsoft.com/office/drawing/2014/main" id="{1BE7F9D2-2CBC-4101-BEC1-307CC7E80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7124" y="6373328"/>
                <a:ext cx="94187" cy="94187"/>
              </a:xfrm>
              <a:custGeom>
                <a:avLst/>
                <a:gdLst>
                  <a:gd name="T0" fmla="*/ 53 w 106"/>
                  <a:gd name="T1" fmla="*/ 19 h 106"/>
                  <a:gd name="T2" fmla="*/ 53 w 106"/>
                  <a:gd name="T3" fmla="*/ 19 h 106"/>
                  <a:gd name="T4" fmla="*/ 20 w 106"/>
                  <a:gd name="T5" fmla="*/ 52 h 106"/>
                  <a:gd name="T6" fmla="*/ 20 w 106"/>
                  <a:gd name="T7" fmla="*/ 52 h 106"/>
                  <a:gd name="T8" fmla="*/ 53 w 106"/>
                  <a:gd name="T9" fmla="*/ 86 h 106"/>
                  <a:gd name="T10" fmla="*/ 53 w 106"/>
                  <a:gd name="T11" fmla="*/ 86 h 106"/>
                  <a:gd name="T12" fmla="*/ 87 w 106"/>
                  <a:gd name="T13" fmla="*/ 52 h 106"/>
                  <a:gd name="T14" fmla="*/ 87 w 106"/>
                  <a:gd name="T15" fmla="*/ 52 h 106"/>
                  <a:gd name="T16" fmla="*/ 53 w 106"/>
                  <a:gd name="T17" fmla="*/ 19 h 106"/>
                  <a:gd name="T18" fmla="*/ 53 w 106"/>
                  <a:gd name="T19" fmla="*/ 105 h 106"/>
                  <a:gd name="T20" fmla="*/ 53 w 106"/>
                  <a:gd name="T21" fmla="*/ 105 h 106"/>
                  <a:gd name="T22" fmla="*/ 0 w 106"/>
                  <a:gd name="T23" fmla="*/ 52 h 106"/>
                  <a:gd name="T24" fmla="*/ 0 w 106"/>
                  <a:gd name="T25" fmla="*/ 52 h 106"/>
                  <a:gd name="T26" fmla="*/ 53 w 106"/>
                  <a:gd name="T27" fmla="*/ 0 h 106"/>
                  <a:gd name="T28" fmla="*/ 53 w 106"/>
                  <a:gd name="T29" fmla="*/ 0 h 106"/>
                  <a:gd name="T30" fmla="*/ 105 w 106"/>
                  <a:gd name="T31" fmla="*/ 52 h 106"/>
                  <a:gd name="T32" fmla="*/ 105 w 106"/>
                  <a:gd name="T33" fmla="*/ 52 h 106"/>
                  <a:gd name="T34" fmla="*/ 53 w 106"/>
                  <a:gd name="T35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106">
                    <a:moveTo>
                      <a:pt x="53" y="19"/>
                    </a:moveTo>
                    <a:lnTo>
                      <a:pt x="53" y="19"/>
                    </a:lnTo>
                    <a:cubicBezTo>
                      <a:pt x="36" y="19"/>
                      <a:pt x="20" y="34"/>
                      <a:pt x="20" y="52"/>
                    </a:cubicBezTo>
                    <a:lnTo>
                      <a:pt x="20" y="52"/>
                    </a:lnTo>
                    <a:cubicBezTo>
                      <a:pt x="20" y="70"/>
                      <a:pt x="36" y="86"/>
                      <a:pt x="53" y="86"/>
                    </a:cubicBezTo>
                    <a:lnTo>
                      <a:pt x="53" y="86"/>
                    </a:lnTo>
                    <a:cubicBezTo>
                      <a:pt x="72" y="86"/>
                      <a:pt x="87" y="70"/>
                      <a:pt x="87" y="52"/>
                    </a:cubicBezTo>
                    <a:lnTo>
                      <a:pt x="87" y="52"/>
                    </a:lnTo>
                    <a:cubicBezTo>
                      <a:pt x="87" y="34"/>
                      <a:pt x="72" y="19"/>
                      <a:pt x="53" y="19"/>
                    </a:cubicBezTo>
                    <a:close/>
                    <a:moveTo>
                      <a:pt x="53" y="105"/>
                    </a:moveTo>
                    <a:lnTo>
                      <a:pt x="53" y="105"/>
                    </a:lnTo>
                    <a:cubicBezTo>
                      <a:pt x="24" y="105"/>
                      <a:pt x="0" y="82"/>
                      <a:pt x="0" y="52"/>
                    </a:cubicBezTo>
                    <a:lnTo>
                      <a:pt x="0" y="52"/>
                    </a:lnTo>
                    <a:cubicBezTo>
                      <a:pt x="0" y="23"/>
                      <a:pt x="24" y="0"/>
                      <a:pt x="53" y="0"/>
                    </a:cubicBezTo>
                    <a:lnTo>
                      <a:pt x="53" y="0"/>
                    </a:lnTo>
                    <a:cubicBezTo>
                      <a:pt x="82" y="0"/>
                      <a:pt x="105" y="23"/>
                      <a:pt x="105" y="52"/>
                    </a:cubicBezTo>
                    <a:lnTo>
                      <a:pt x="105" y="52"/>
                    </a:lnTo>
                    <a:cubicBezTo>
                      <a:pt x="105" y="82"/>
                      <a:pt x="82" y="105"/>
                      <a:pt x="53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67">
                <a:extLst>
                  <a:ext uri="{FF2B5EF4-FFF2-40B4-BE49-F238E27FC236}">
                    <a16:creationId xmlns:a16="http://schemas.microsoft.com/office/drawing/2014/main" id="{9827523C-B5E6-47AC-9819-C554B246B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7124" y="6648041"/>
                <a:ext cx="94187" cy="94187"/>
              </a:xfrm>
              <a:custGeom>
                <a:avLst/>
                <a:gdLst>
                  <a:gd name="T0" fmla="*/ 53 w 106"/>
                  <a:gd name="T1" fmla="*/ 18 h 106"/>
                  <a:gd name="T2" fmla="*/ 53 w 106"/>
                  <a:gd name="T3" fmla="*/ 18 h 106"/>
                  <a:gd name="T4" fmla="*/ 20 w 106"/>
                  <a:gd name="T5" fmla="*/ 52 h 106"/>
                  <a:gd name="T6" fmla="*/ 20 w 106"/>
                  <a:gd name="T7" fmla="*/ 52 h 106"/>
                  <a:gd name="T8" fmla="*/ 53 w 106"/>
                  <a:gd name="T9" fmla="*/ 85 h 106"/>
                  <a:gd name="T10" fmla="*/ 53 w 106"/>
                  <a:gd name="T11" fmla="*/ 85 h 106"/>
                  <a:gd name="T12" fmla="*/ 87 w 106"/>
                  <a:gd name="T13" fmla="*/ 52 h 106"/>
                  <a:gd name="T14" fmla="*/ 87 w 106"/>
                  <a:gd name="T15" fmla="*/ 52 h 106"/>
                  <a:gd name="T16" fmla="*/ 53 w 106"/>
                  <a:gd name="T17" fmla="*/ 18 h 106"/>
                  <a:gd name="T18" fmla="*/ 53 w 106"/>
                  <a:gd name="T19" fmla="*/ 105 h 106"/>
                  <a:gd name="T20" fmla="*/ 53 w 106"/>
                  <a:gd name="T21" fmla="*/ 105 h 106"/>
                  <a:gd name="T22" fmla="*/ 0 w 106"/>
                  <a:gd name="T23" fmla="*/ 52 h 106"/>
                  <a:gd name="T24" fmla="*/ 0 w 106"/>
                  <a:gd name="T25" fmla="*/ 52 h 106"/>
                  <a:gd name="T26" fmla="*/ 53 w 106"/>
                  <a:gd name="T27" fmla="*/ 0 h 106"/>
                  <a:gd name="T28" fmla="*/ 53 w 106"/>
                  <a:gd name="T29" fmla="*/ 0 h 106"/>
                  <a:gd name="T30" fmla="*/ 105 w 106"/>
                  <a:gd name="T31" fmla="*/ 52 h 106"/>
                  <a:gd name="T32" fmla="*/ 105 w 106"/>
                  <a:gd name="T33" fmla="*/ 52 h 106"/>
                  <a:gd name="T34" fmla="*/ 53 w 106"/>
                  <a:gd name="T35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106">
                    <a:moveTo>
                      <a:pt x="53" y="18"/>
                    </a:moveTo>
                    <a:lnTo>
                      <a:pt x="53" y="18"/>
                    </a:lnTo>
                    <a:cubicBezTo>
                      <a:pt x="36" y="18"/>
                      <a:pt x="20" y="34"/>
                      <a:pt x="20" y="52"/>
                    </a:cubicBezTo>
                    <a:lnTo>
                      <a:pt x="20" y="52"/>
                    </a:lnTo>
                    <a:cubicBezTo>
                      <a:pt x="20" y="70"/>
                      <a:pt x="36" y="85"/>
                      <a:pt x="53" y="85"/>
                    </a:cubicBezTo>
                    <a:lnTo>
                      <a:pt x="53" y="85"/>
                    </a:lnTo>
                    <a:cubicBezTo>
                      <a:pt x="72" y="85"/>
                      <a:pt x="87" y="70"/>
                      <a:pt x="87" y="52"/>
                    </a:cubicBezTo>
                    <a:lnTo>
                      <a:pt x="87" y="52"/>
                    </a:lnTo>
                    <a:cubicBezTo>
                      <a:pt x="87" y="34"/>
                      <a:pt x="72" y="18"/>
                      <a:pt x="53" y="18"/>
                    </a:cubicBezTo>
                    <a:close/>
                    <a:moveTo>
                      <a:pt x="53" y="105"/>
                    </a:moveTo>
                    <a:lnTo>
                      <a:pt x="53" y="105"/>
                    </a:lnTo>
                    <a:cubicBezTo>
                      <a:pt x="24" y="105"/>
                      <a:pt x="0" y="81"/>
                      <a:pt x="0" y="52"/>
                    </a:cubicBezTo>
                    <a:lnTo>
                      <a:pt x="0" y="52"/>
                    </a:lnTo>
                    <a:cubicBezTo>
                      <a:pt x="0" y="23"/>
                      <a:pt x="24" y="0"/>
                      <a:pt x="53" y="0"/>
                    </a:cubicBezTo>
                    <a:lnTo>
                      <a:pt x="53" y="0"/>
                    </a:lnTo>
                    <a:cubicBezTo>
                      <a:pt x="82" y="0"/>
                      <a:pt x="105" y="23"/>
                      <a:pt x="105" y="52"/>
                    </a:cubicBezTo>
                    <a:lnTo>
                      <a:pt x="105" y="52"/>
                    </a:lnTo>
                    <a:cubicBezTo>
                      <a:pt x="105" y="81"/>
                      <a:pt x="82" y="105"/>
                      <a:pt x="53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68">
                <a:extLst>
                  <a:ext uri="{FF2B5EF4-FFF2-40B4-BE49-F238E27FC236}">
                    <a16:creationId xmlns:a16="http://schemas.microsoft.com/office/drawing/2014/main" id="{B10E1CE7-AB54-4464-A98F-CF83C858E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2872" y="5933788"/>
                <a:ext cx="922248" cy="890854"/>
              </a:xfrm>
              <a:custGeom>
                <a:avLst/>
                <a:gdLst>
                  <a:gd name="T0" fmla="*/ 0 w 1038"/>
                  <a:gd name="T1" fmla="*/ 0 h 999"/>
                  <a:gd name="T2" fmla="*/ 0 w 1038"/>
                  <a:gd name="T3" fmla="*/ 306 h 999"/>
                  <a:gd name="T4" fmla="*/ 0 w 1038"/>
                  <a:gd name="T5" fmla="*/ 632 h 999"/>
                  <a:gd name="T6" fmla="*/ 0 w 1038"/>
                  <a:gd name="T7" fmla="*/ 903 h 999"/>
                  <a:gd name="T8" fmla="*/ 0 w 1038"/>
                  <a:gd name="T9" fmla="*/ 903 h 999"/>
                  <a:gd name="T10" fmla="*/ 518 w 1038"/>
                  <a:gd name="T11" fmla="*/ 998 h 999"/>
                  <a:gd name="T12" fmla="*/ 518 w 1038"/>
                  <a:gd name="T13" fmla="*/ 998 h 999"/>
                  <a:gd name="T14" fmla="*/ 1037 w 1038"/>
                  <a:gd name="T15" fmla="*/ 903 h 999"/>
                  <a:gd name="T16" fmla="*/ 1037 w 1038"/>
                  <a:gd name="T17" fmla="*/ 632 h 999"/>
                  <a:gd name="T18" fmla="*/ 1037 w 1038"/>
                  <a:gd name="T19" fmla="*/ 306 h 999"/>
                  <a:gd name="T20" fmla="*/ 1037 w 1038"/>
                  <a:gd name="T21" fmla="*/ 0 h 999"/>
                  <a:gd name="T22" fmla="*/ 0 w 1038"/>
                  <a:gd name="T23" fmla="*/ 0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8" h="999">
                    <a:moveTo>
                      <a:pt x="0" y="0"/>
                    </a:moveTo>
                    <a:lnTo>
                      <a:pt x="0" y="306"/>
                    </a:lnTo>
                    <a:lnTo>
                      <a:pt x="0" y="632"/>
                    </a:lnTo>
                    <a:lnTo>
                      <a:pt x="0" y="903"/>
                    </a:lnTo>
                    <a:lnTo>
                      <a:pt x="0" y="903"/>
                    </a:lnTo>
                    <a:cubicBezTo>
                      <a:pt x="0" y="956"/>
                      <a:pt x="232" y="998"/>
                      <a:pt x="518" y="998"/>
                    </a:cubicBezTo>
                    <a:lnTo>
                      <a:pt x="518" y="998"/>
                    </a:lnTo>
                    <a:cubicBezTo>
                      <a:pt x="805" y="998"/>
                      <a:pt x="1037" y="956"/>
                      <a:pt x="1037" y="903"/>
                    </a:cubicBezTo>
                    <a:lnTo>
                      <a:pt x="1037" y="632"/>
                    </a:lnTo>
                    <a:lnTo>
                      <a:pt x="1037" y="306"/>
                    </a:lnTo>
                    <a:lnTo>
                      <a:pt x="1037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69">
                <a:extLst>
                  <a:ext uri="{FF2B5EF4-FFF2-40B4-BE49-F238E27FC236}">
                    <a16:creationId xmlns:a16="http://schemas.microsoft.com/office/drawing/2014/main" id="{94897F31-9D92-4AD4-825A-08C78F734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2872" y="5847450"/>
                <a:ext cx="922248" cy="168753"/>
              </a:xfrm>
              <a:custGeom>
                <a:avLst/>
                <a:gdLst>
                  <a:gd name="T0" fmla="*/ 1037 w 1038"/>
                  <a:gd name="T1" fmla="*/ 95 h 191"/>
                  <a:gd name="T2" fmla="*/ 1037 w 1038"/>
                  <a:gd name="T3" fmla="*/ 95 h 191"/>
                  <a:gd name="T4" fmla="*/ 518 w 1038"/>
                  <a:gd name="T5" fmla="*/ 190 h 191"/>
                  <a:gd name="T6" fmla="*/ 518 w 1038"/>
                  <a:gd name="T7" fmla="*/ 190 h 191"/>
                  <a:gd name="T8" fmla="*/ 0 w 1038"/>
                  <a:gd name="T9" fmla="*/ 95 h 191"/>
                  <a:gd name="T10" fmla="*/ 0 w 1038"/>
                  <a:gd name="T11" fmla="*/ 95 h 191"/>
                  <a:gd name="T12" fmla="*/ 518 w 1038"/>
                  <a:gd name="T13" fmla="*/ 0 h 191"/>
                  <a:gd name="T14" fmla="*/ 518 w 1038"/>
                  <a:gd name="T15" fmla="*/ 0 h 191"/>
                  <a:gd name="T16" fmla="*/ 1037 w 1038"/>
                  <a:gd name="T17" fmla="*/ 9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8" h="191">
                    <a:moveTo>
                      <a:pt x="1037" y="95"/>
                    </a:moveTo>
                    <a:lnTo>
                      <a:pt x="1037" y="95"/>
                    </a:lnTo>
                    <a:cubicBezTo>
                      <a:pt x="1037" y="147"/>
                      <a:pt x="805" y="190"/>
                      <a:pt x="518" y="190"/>
                    </a:cubicBezTo>
                    <a:lnTo>
                      <a:pt x="518" y="190"/>
                    </a:lnTo>
                    <a:cubicBezTo>
                      <a:pt x="232" y="190"/>
                      <a:pt x="0" y="147"/>
                      <a:pt x="0" y="95"/>
                    </a:cubicBezTo>
                    <a:lnTo>
                      <a:pt x="0" y="95"/>
                    </a:lnTo>
                    <a:cubicBezTo>
                      <a:pt x="0" y="43"/>
                      <a:pt x="232" y="0"/>
                      <a:pt x="518" y="0"/>
                    </a:cubicBezTo>
                    <a:lnTo>
                      <a:pt x="518" y="0"/>
                    </a:lnTo>
                    <a:cubicBezTo>
                      <a:pt x="805" y="0"/>
                      <a:pt x="1037" y="43"/>
                      <a:pt x="1037" y="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70">
                <a:extLst>
                  <a:ext uri="{FF2B5EF4-FFF2-40B4-BE49-F238E27FC236}">
                    <a16:creationId xmlns:a16="http://schemas.microsoft.com/office/drawing/2014/main" id="{5FFCDFA1-21EE-4582-839D-AC55FED8D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5023" y="5839601"/>
                <a:ext cx="941871" cy="188374"/>
              </a:xfrm>
              <a:custGeom>
                <a:avLst/>
                <a:gdLst>
                  <a:gd name="T0" fmla="*/ 528 w 1058"/>
                  <a:gd name="T1" fmla="*/ 19 h 211"/>
                  <a:gd name="T2" fmla="*/ 528 w 1058"/>
                  <a:gd name="T3" fmla="*/ 19 h 211"/>
                  <a:gd name="T4" fmla="*/ 19 w 1058"/>
                  <a:gd name="T5" fmla="*/ 105 h 211"/>
                  <a:gd name="T6" fmla="*/ 19 w 1058"/>
                  <a:gd name="T7" fmla="*/ 105 h 211"/>
                  <a:gd name="T8" fmla="*/ 528 w 1058"/>
                  <a:gd name="T9" fmla="*/ 190 h 211"/>
                  <a:gd name="T10" fmla="*/ 528 w 1058"/>
                  <a:gd name="T11" fmla="*/ 190 h 211"/>
                  <a:gd name="T12" fmla="*/ 1037 w 1058"/>
                  <a:gd name="T13" fmla="*/ 105 h 211"/>
                  <a:gd name="T14" fmla="*/ 1037 w 1058"/>
                  <a:gd name="T15" fmla="*/ 105 h 211"/>
                  <a:gd name="T16" fmla="*/ 528 w 1058"/>
                  <a:gd name="T17" fmla="*/ 19 h 211"/>
                  <a:gd name="T18" fmla="*/ 528 w 1058"/>
                  <a:gd name="T19" fmla="*/ 210 h 211"/>
                  <a:gd name="T20" fmla="*/ 528 w 1058"/>
                  <a:gd name="T21" fmla="*/ 210 h 211"/>
                  <a:gd name="T22" fmla="*/ 160 w 1058"/>
                  <a:gd name="T23" fmla="*/ 181 h 211"/>
                  <a:gd name="T24" fmla="*/ 160 w 1058"/>
                  <a:gd name="T25" fmla="*/ 181 h 211"/>
                  <a:gd name="T26" fmla="*/ 0 w 1058"/>
                  <a:gd name="T27" fmla="*/ 105 h 211"/>
                  <a:gd name="T28" fmla="*/ 0 w 1058"/>
                  <a:gd name="T29" fmla="*/ 105 h 211"/>
                  <a:gd name="T30" fmla="*/ 160 w 1058"/>
                  <a:gd name="T31" fmla="*/ 28 h 211"/>
                  <a:gd name="T32" fmla="*/ 160 w 1058"/>
                  <a:gd name="T33" fmla="*/ 28 h 211"/>
                  <a:gd name="T34" fmla="*/ 528 w 1058"/>
                  <a:gd name="T35" fmla="*/ 0 h 211"/>
                  <a:gd name="T36" fmla="*/ 528 w 1058"/>
                  <a:gd name="T37" fmla="*/ 0 h 211"/>
                  <a:gd name="T38" fmla="*/ 897 w 1058"/>
                  <a:gd name="T39" fmla="*/ 28 h 211"/>
                  <a:gd name="T40" fmla="*/ 897 w 1058"/>
                  <a:gd name="T41" fmla="*/ 28 h 211"/>
                  <a:gd name="T42" fmla="*/ 1057 w 1058"/>
                  <a:gd name="T43" fmla="*/ 105 h 211"/>
                  <a:gd name="T44" fmla="*/ 1057 w 1058"/>
                  <a:gd name="T45" fmla="*/ 105 h 211"/>
                  <a:gd name="T46" fmla="*/ 897 w 1058"/>
                  <a:gd name="T47" fmla="*/ 181 h 211"/>
                  <a:gd name="T48" fmla="*/ 897 w 1058"/>
                  <a:gd name="T49" fmla="*/ 181 h 211"/>
                  <a:gd name="T50" fmla="*/ 528 w 1058"/>
                  <a:gd name="T51" fmla="*/ 21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58" h="211">
                    <a:moveTo>
                      <a:pt x="528" y="19"/>
                    </a:moveTo>
                    <a:lnTo>
                      <a:pt x="528" y="19"/>
                    </a:lnTo>
                    <a:cubicBezTo>
                      <a:pt x="213" y="19"/>
                      <a:pt x="19" y="69"/>
                      <a:pt x="19" y="105"/>
                    </a:cubicBezTo>
                    <a:lnTo>
                      <a:pt x="19" y="105"/>
                    </a:lnTo>
                    <a:cubicBezTo>
                      <a:pt x="19" y="140"/>
                      <a:pt x="213" y="190"/>
                      <a:pt x="528" y="190"/>
                    </a:cubicBezTo>
                    <a:lnTo>
                      <a:pt x="528" y="190"/>
                    </a:lnTo>
                    <a:cubicBezTo>
                      <a:pt x="844" y="190"/>
                      <a:pt x="1037" y="140"/>
                      <a:pt x="1037" y="105"/>
                    </a:cubicBezTo>
                    <a:lnTo>
                      <a:pt x="1037" y="105"/>
                    </a:lnTo>
                    <a:cubicBezTo>
                      <a:pt x="1037" y="69"/>
                      <a:pt x="844" y="19"/>
                      <a:pt x="528" y="19"/>
                    </a:cubicBezTo>
                    <a:close/>
                    <a:moveTo>
                      <a:pt x="528" y="210"/>
                    </a:moveTo>
                    <a:lnTo>
                      <a:pt x="528" y="210"/>
                    </a:lnTo>
                    <a:cubicBezTo>
                      <a:pt x="389" y="210"/>
                      <a:pt x="258" y="200"/>
                      <a:pt x="160" y="181"/>
                    </a:cubicBezTo>
                    <a:lnTo>
                      <a:pt x="160" y="181"/>
                    </a:lnTo>
                    <a:cubicBezTo>
                      <a:pt x="54" y="162"/>
                      <a:pt x="0" y="137"/>
                      <a:pt x="0" y="105"/>
                    </a:cubicBezTo>
                    <a:lnTo>
                      <a:pt x="0" y="105"/>
                    </a:lnTo>
                    <a:cubicBezTo>
                      <a:pt x="0" y="73"/>
                      <a:pt x="54" y="48"/>
                      <a:pt x="160" y="28"/>
                    </a:cubicBezTo>
                    <a:lnTo>
                      <a:pt x="160" y="28"/>
                    </a:lnTo>
                    <a:cubicBezTo>
                      <a:pt x="258" y="10"/>
                      <a:pt x="389" y="0"/>
                      <a:pt x="528" y="0"/>
                    </a:cubicBezTo>
                    <a:lnTo>
                      <a:pt x="528" y="0"/>
                    </a:lnTo>
                    <a:cubicBezTo>
                      <a:pt x="667" y="0"/>
                      <a:pt x="798" y="10"/>
                      <a:pt x="897" y="28"/>
                    </a:cubicBezTo>
                    <a:lnTo>
                      <a:pt x="897" y="28"/>
                    </a:lnTo>
                    <a:cubicBezTo>
                      <a:pt x="1003" y="48"/>
                      <a:pt x="1057" y="73"/>
                      <a:pt x="1057" y="105"/>
                    </a:cubicBezTo>
                    <a:lnTo>
                      <a:pt x="1057" y="105"/>
                    </a:lnTo>
                    <a:cubicBezTo>
                      <a:pt x="1057" y="137"/>
                      <a:pt x="1003" y="162"/>
                      <a:pt x="897" y="181"/>
                    </a:cubicBezTo>
                    <a:lnTo>
                      <a:pt x="897" y="181"/>
                    </a:lnTo>
                    <a:cubicBezTo>
                      <a:pt x="798" y="200"/>
                      <a:pt x="667" y="210"/>
                      <a:pt x="528" y="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71">
                <a:extLst>
                  <a:ext uri="{FF2B5EF4-FFF2-40B4-BE49-F238E27FC236}">
                    <a16:creationId xmlns:a16="http://schemas.microsoft.com/office/drawing/2014/main" id="{92F23E91-9FD3-44C4-B7F3-EC2646649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1753" y="5643378"/>
                <a:ext cx="937948" cy="451315"/>
              </a:xfrm>
              <a:custGeom>
                <a:avLst/>
                <a:gdLst>
                  <a:gd name="T0" fmla="*/ 172 w 1052"/>
                  <a:gd name="T1" fmla="*/ 179 h 505"/>
                  <a:gd name="T2" fmla="*/ 172 w 1052"/>
                  <a:gd name="T3" fmla="*/ 179 h 505"/>
                  <a:gd name="T4" fmla="*/ 19 w 1052"/>
                  <a:gd name="T5" fmla="*/ 332 h 505"/>
                  <a:gd name="T6" fmla="*/ 19 w 1052"/>
                  <a:gd name="T7" fmla="*/ 332 h 505"/>
                  <a:gd name="T8" fmla="*/ 172 w 1052"/>
                  <a:gd name="T9" fmla="*/ 484 h 505"/>
                  <a:gd name="T10" fmla="*/ 878 w 1052"/>
                  <a:gd name="T11" fmla="*/ 484 h 505"/>
                  <a:gd name="T12" fmla="*/ 878 w 1052"/>
                  <a:gd name="T13" fmla="*/ 484 h 505"/>
                  <a:gd name="T14" fmla="*/ 1031 w 1052"/>
                  <a:gd name="T15" fmla="*/ 332 h 505"/>
                  <a:gd name="T16" fmla="*/ 1031 w 1052"/>
                  <a:gd name="T17" fmla="*/ 332 h 505"/>
                  <a:gd name="T18" fmla="*/ 878 w 1052"/>
                  <a:gd name="T19" fmla="*/ 179 h 505"/>
                  <a:gd name="T20" fmla="*/ 878 w 1052"/>
                  <a:gd name="T21" fmla="*/ 179 h 505"/>
                  <a:gd name="T22" fmla="*/ 784 w 1052"/>
                  <a:gd name="T23" fmla="*/ 211 h 505"/>
                  <a:gd name="T24" fmla="*/ 784 w 1052"/>
                  <a:gd name="T25" fmla="*/ 211 h 505"/>
                  <a:gd name="T26" fmla="*/ 775 w 1052"/>
                  <a:gd name="T27" fmla="*/ 213 h 505"/>
                  <a:gd name="T28" fmla="*/ 775 w 1052"/>
                  <a:gd name="T29" fmla="*/ 213 h 505"/>
                  <a:gd name="T30" fmla="*/ 769 w 1052"/>
                  <a:gd name="T31" fmla="*/ 206 h 505"/>
                  <a:gd name="T32" fmla="*/ 769 w 1052"/>
                  <a:gd name="T33" fmla="*/ 206 h 505"/>
                  <a:gd name="T34" fmla="*/ 523 w 1052"/>
                  <a:gd name="T35" fmla="*/ 20 h 505"/>
                  <a:gd name="T36" fmla="*/ 523 w 1052"/>
                  <a:gd name="T37" fmla="*/ 20 h 505"/>
                  <a:gd name="T38" fmla="*/ 277 w 1052"/>
                  <a:gd name="T39" fmla="*/ 203 h 505"/>
                  <a:gd name="T40" fmla="*/ 277 w 1052"/>
                  <a:gd name="T41" fmla="*/ 203 h 505"/>
                  <a:gd name="T42" fmla="*/ 271 w 1052"/>
                  <a:gd name="T43" fmla="*/ 209 h 505"/>
                  <a:gd name="T44" fmla="*/ 271 w 1052"/>
                  <a:gd name="T45" fmla="*/ 209 h 505"/>
                  <a:gd name="T46" fmla="*/ 262 w 1052"/>
                  <a:gd name="T47" fmla="*/ 208 h 505"/>
                  <a:gd name="T48" fmla="*/ 262 w 1052"/>
                  <a:gd name="T49" fmla="*/ 208 h 505"/>
                  <a:gd name="T50" fmla="*/ 172 w 1052"/>
                  <a:gd name="T51" fmla="*/ 179 h 505"/>
                  <a:gd name="T52" fmla="*/ 878 w 1052"/>
                  <a:gd name="T53" fmla="*/ 504 h 505"/>
                  <a:gd name="T54" fmla="*/ 172 w 1052"/>
                  <a:gd name="T55" fmla="*/ 504 h 505"/>
                  <a:gd name="T56" fmla="*/ 172 w 1052"/>
                  <a:gd name="T57" fmla="*/ 504 h 505"/>
                  <a:gd name="T58" fmla="*/ 0 w 1052"/>
                  <a:gd name="T59" fmla="*/ 332 h 505"/>
                  <a:gd name="T60" fmla="*/ 0 w 1052"/>
                  <a:gd name="T61" fmla="*/ 332 h 505"/>
                  <a:gd name="T62" fmla="*/ 172 w 1052"/>
                  <a:gd name="T63" fmla="*/ 159 h 505"/>
                  <a:gd name="T64" fmla="*/ 172 w 1052"/>
                  <a:gd name="T65" fmla="*/ 159 h 505"/>
                  <a:gd name="T66" fmla="*/ 262 w 1052"/>
                  <a:gd name="T67" fmla="*/ 184 h 505"/>
                  <a:gd name="T68" fmla="*/ 262 w 1052"/>
                  <a:gd name="T69" fmla="*/ 184 h 505"/>
                  <a:gd name="T70" fmla="*/ 523 w 1052"/>
                  <a:gd name="T71" fmla="*/ 0 h 505"/>
                  <a:gd name="T72" fmla="*/ 523 w 1052"/>
                  <a:gd name="T73" fmla="*/ 0 h 505"/>
                  <a:gd name="T74" fmla="*/ 784 w 1052"/>
                  <a:gd name="T75" fmla="*/ 187 h 505"/>
                  <a:gd name="T76" fmla="*/ 784 w 1052"/>
                  <a:gd name="T77" fmla="*/ 187 h 505"/>
                  <a:gd name="T78" fmla="*/ 878 w 1052"/>
                  <a:gd name="T79" fmla="*/ 159 h 505"/>
                  <a:gd name="T80" fmla="*/ 878 w 1052"/>
                  <a:gd name="T81" fmla="*/ 159 h 505"/>
                  <a:gd name="T82" fmla="*/ 1051 w 1052"/>
                  <a:gd name="T83" fmla="*/ 332 h 505"/>
                  <a:gd name="T84" fmla="*/ 1051 w 1052"/>
                  <a:gd name="T85" fmla="*/ 332 h 505"/>
                  <a:gd name="T86" fmla="*/ 878 w 1052"/>
                  <a:gd name="T87" fmla="*/ 50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52" h="505">
                    <a:moveTo>
                      <a:pt x="172" y="179"/>
                    </a:moveTo>
                    <a:lnTo>
                      <a:pt x="172" y="179"/>
                    </a:lnTo>
                    <a:cubicBezTo>
                      <a:pt x="87" y="179"/>
                      <a:pt x="19" y="247"/>
                      <a:pt x="19" y="332"/>
                    </a:cubicBezTo>
                    <a:lnTo>
                      <a:pt x="19" y="332"/>
                    </a:lnTo>
                    <a:cubicBezTo>
                      <a:pt x="19" y="416"/>
                      <a:pt x="87" y="484"/>
                      <a:pt x="172" y="484"/>
                    </a:cubicBezTo>
                    <a:lnTo>
                      <a:pt x="878" y="484"/>
                    </a:lnTo>
                    <a:lnTo>
                      <a:pt x="878" y="484"/>
                    </a:lnTo>
                    <a:cubicBezTo>
                      <a:pt x="962" y="484"/>
                      <a:pt x="1031" y="416"/>
                      <a:pt x="1031" y="332"/>
                    </a:cubicBezTo>
                    <a:lnTo>
                      <a:pt x="1031" y="332"/>
                    </a:lnTo>
                    <a:cubicBezTo>
                      <a:pt x="1031" y="247"/>
                      <a:pt x="962" y="179"/>
                      <a:pt x="878" y="179"/>
                    </a:cubicBezTo>
                    <a:lnTo>
                      <a:pt x="878" y="179"/>
                    </a:lnTo>
                    <a:cubicBezTo>
                      <a:pt x="843" y="179"/>
                      <a:pt x="812" y="190"/>
                      <a:pt x="784" y="211"/>
                    </a:cubicBezTo>
                    <a:lnTo>
                      <a:pt x="784" y="211"/>
                    </a:lnTo>
                    <a:cubicBezTo>
                      <a:pt x="782" y="213"/>
                      <a:pt x="778" y="214"/>
                      <a:pt x="775" y="213"/>
                    </a:cubicBezTo>
                    <a:lnTo>
                      <a:pt x="775" y="213"/>
                    </a:lnTo>
                    <a:cubicBezTo>
                      <a:pt x="773" y="211"/>
                      <a:pt x="770" y="209"/>
                      <a:pt x="769" y="206"/>
                    </a:cubicBezTo>
                    <a:lnTo>
                      <a:pt x="769" y="206"/>
                    </a:lnTo>
                    <a:cubicBezTo>
                      <a:pt x="738" y="96"/>
                      <a:pt x="636" y="20"/>
                      <a:pt x="523" y="20"/>
                    </a:cubicBezTo>
                    <a:lnTo>
                      <a:pt x="523" y="20"/>
                    </a:lnTo>
                    <a:cubicBezTo>
                      <a:pt x="410" y="20"/>
                      <a:pt x="309" y="95"/>
                      <a:pt x="277" y="203"/>
                    </a:cubicBezTo>
                    <a:lnTo>
                      <a:pt x="277" y="203"/>
                    </a:lnTo>
                    <a:cubicBezTo>
                      <a:pt x="276" y="206"/>
                      <a:pt x="273" y="209"/>
                      <a:pt x="271" y="209"/>
                    </a:cubicBezTo>
                    <a:lnTo>
                      <a:pt x="271" y="209"/>
                    </a:lnTo>
                    <a:cubicBezTo>
                      <a:pt x="267" y="210"/>
                      <a:pt x="265" y="209"/>
                      <a:pt x="262" y="208"/>
                    </a:cubicBezTo>
                    <a:lnTo>
                      <a:pt x="262" y="208"/>
                    </a:lnTo>
                    <a:cubicBezTo>
                      <a:pt x="235" y="189"/>
                      <a:pt x="205" y="179"/>
                      <a:pt x="172" y="179"/>
                    </a:cubicBezTo>
                    <a:close/>
                    <a:moveTo>
                      <a:pt x="878" y="504"/>
                    </a:moveTo>
                    <a:lnTo>
                      <a:pt x="172" y="504"/>
                    </a:lnTo>
                    <a:lnTo>
                      <a:pt x="172" y="504"/>
                    </a:lnTo>
                    <a:cubicBezTo>
                      <a:pt x="77" y="504"/>
                      <a:pt x="0" y="427"/>
                      <a:pt x="0" y="332"/>
                    </a:cubicBezTo>
                    <a:lnTo>
                      <a:pt x="0" y="332"/>
                    </a:lnTo>
                    <a:cubicBezTo>
                      <a:pt x="0" y="237"/>
                      <a:pt x="77" y="159"/>
                      <a:pt x="172" y="159"/>
                    </a:cubicBezTo>
                    <a:lnTo>
                      <a:pt x="172" y="159"/>
                    </a:lnTo>
                    <a:cubicBezTo>
                      <a:pt x="204" y="159"/>
                      <a:pt x="235" y="168"/>
                      <a:pt x="262" y="184"/>
                    </a:cubicBezTo>
                    <a:lnTo>
                      <a:pt x="262" y="184"/>
                    </a:lnTo>
                    <a:cubicBezTo>
                      <a:pt x="301" y="76"/>
                      <a:pt x="406" y="0"/>
                      <a:pt x="523" y="0"/>
                    </a:cubicBezTo>
                    <a:lnTo>
                      <a:pt x="523" y="0"/>
                    </a:lnTo>
                    <a:cubicBezTo>
                      <a:pt x="641" y="0"/>
                      <a:pt x="746" y="77"/>
                      <a:pt x="784" y="187"/>
                    </a:cubicBezTo>
                    <a:lnTo>
                      <a:pt x="784" y="187"/>
                    </a:lnTo>
                    <a:cubicBezTo>
                      <a:pt x="812" y="169"/>
                      <a:pt x="844" y="159"/>
                      <a:pt x="878" y="159"/>
                    </a:cubicBezTo>
                    <a:lnTo>
                      <a:pt x="878" y="159"/>
                    </a:lnTo>
                    <a:cubicBezTo>
                      <a:pt x="973" y="159"/>
                      <a:pt x="1051" y="237"/>
                      <a:pt x="1051" y="332"/>
                    </a:cubicBezTo>
                    <a:lnTo>
                      <a:pt x="1051" y="332"/>
                    </a:lnTo>
                    <a:cubicBezTo>
                      <a:pt x="1051" y="427"/>
                      <a:pt x="973" y="504"/>
                      <a:pt x="878" y="5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FB4E18D0-343B-4290-B177-C81F1F167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4429" y="6546005"/>
                <a:ext cx="587780" cy="513211"/>
              </a:xfrm>
              <a:custGeom>
                <a:avLst/>
                <a:gdLst>
                  <a:gd name="connsiteX0" fmla="*/ 143960 w 587780"/>
                  <a:gd name="connsiteY0" fmla="*/ 294001 h 513211"/>
                  <a:gd name="connsiteX1" fmla="*/ 156461 w 587780"/>
                  <a:gd name="connsiteY1" fmla="*/ 294001 h 513211"/>
                  <a:gd name="connsiteX2" fmla="*/ 299330 w 587780"/>
                  <a:gd name="connsiteY2" fmla="*/ 436723 h 513211"/>
                  <a:gd name="connsiteX3" fmla="*/ 442198 w 587780"/>
                  <a:gd name="connsiteY3" fmla="*/ 294001 h 513211"/>
                  <a:gd name="connsiteX4" fmla="*/ 454699 w 587780"/>
                  <a:gd name="connsiteY4" fmla="*/ 294001 h 513211"/>
                  <a:gd name="connsiteX5" fmla="*/ 454699 w 587780"/>
                  <a:gd name="connsiteY5" fmla="*/ 305670 h 513211"/>
                  <a:gd name="connsiteX6" fmla="*/ 305580 w 587780"/>
                  <a:gd name="connsiteY6" fmla="*/ 454675 h 513211"/>
                  <a:gd name="connsiteX7" fmla="*/ 299330 w 587780"/>
                  <a:gd name="connsiteY7" fmla="*/ 458266 h 513211"/>
                  <a:gd name="connsiteX8" fmla="*/ 293079 w 587780"/>
                  <a:gd name="connsiteY8" fmla="*/ 454675 h 513211"/>
                  <a:gd name="connsiteX9" fmla="*/ 143960 w 587780"/>
                  <a:gd name="connsiteY9" fmla="*/ 305670 h 513211"/>
                  <a:gd name="connsiteX10" fmla="*/ 143960 w 587780"/>
                  <a:gd name="connsiteY10" fmla="*/ 294001 h 513211"/>
                  <a:gd name="connsiteX11" fmla="*/ 8892 w 587780"/>
                  <a:gd name="connsiteY11" fmla="*/ 290410 h 513211"/>
                  <a:gd name="connsiteX12" fmla="*/ 16895 w 587780"/>
                  <a:gd name="connsiteY12" fmla="*/ 299358 h 513211"/>
                  <a:gd name="connsiteX13" fmla="*/ 16895 w 587780"/>
                  <a:gd name="connsiteY13" fmla="*/ 497105 h 513211"/>
                  <a:gd name="connsiteX14" fmla="*/ 569995 w 587780"/>
                  <a:gd name="connsiteY14" fmla="*/ 497105 h 513211"/>
                  <a:gd name="connsiteX15" fmla="*/ 569995 w 587780"/>
                  <a:gd name="connsiteY15" fmla="*/ 299358 h 513211"/>
                  <a:gd name="connsiteX16" fmla="*/ 577998 w 587780"/>
                  <a:gd name="connsiteY16" fmla="*/ 290410 h 513211"/>
                  <a:gd name="connsiteX17" fmla="*/ 587780 w 587780"/>
                  <a:gd name="connsiteY17" fmla="*/ 299358 h 513211"/>
                  <a:gd name="connsiteX18" fmla="*/ 587780 w 587780"/>
                  <a:gd name="connsiteY18" fmla="*/ 505158 h 513211"/>
                  <a:gd name="connsiteX19" fmla="*/ 577998 w 587780"/>
                  <a:gd name="connsiteY19" fmla="*/ 513211 h 513211"/>
                  <a:gd name="connsiteX20" fmla="*/ 8892 w 587780"/>
                  <a:gd name="connsiteY20" fmla="*/ 513211 h 513211"/>
                  <a:gd name="connsiteX21" fmla="*/ 0 w 587780"/>
                  <a:gd name="connsiteY21" fmla="*/ 505158 h 513211"/>
                  <a:gd name="connsiteX22" fmla="*/ 0 w 587780"/>
                  <a:gd name="connsiteY22" fmla="*/ 299358 h 513211"/>
                  <a:gd name="connsiteX23" fmla="*/ 8892 w 587780"/>
                  <a:gd name="connsiteY23" fmla="*/ 290410 h 513211"/>
                  <a:gd name="connsiteX24" fmla="*/ 299241 w 587780"/>
                  <a:gd name="connsiteY24" fmla="*/ 0 h 513211"/>
                  <a:gd name="connsiteX25" fmla="*/ 309053 w 587780"/>
                  <a:gd name="connsiteY25" fmla="*/ 8004 h 513211"/>
                  <a:gd name="connsiteX26" fmla="*/ 309053 w 587780"/>
                  <a:gd name="connsiteY26" fmla="*/ 352158 h 513211"/>
                  <a:gd name="connsiteX27" fmla="*/ 299241 w 587780"/>
                  <a:gd name="connsiteY27" fmla="*/ 360162 h 513211"/>
                  <a:gd name="connsiteX28" fmla="*/ 290410 w 587780"/>
                  <a:gd name="connsiteY28" fmla="*/ 352158 h 513211"/>
                  <a:gd name="connsiteX29" fmla="*/ 290410 w 587780"/>
                  <a:gd name="connsiteY29" fmla="*/ 8004 h 513211"/>
                  <a:gd name="connsiteX30" fmla="*/ 299241 w 587780"/>
                  <a:gd name="connsiteY30" fmla="*/ 0 h 513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87780" h="513211">
                    <a:moveTo>
                      <a:pt x="143960" y="294001"/>
                    </a:moveTo>
                    <a:cubicBezTo>
                      <a:pt x="148424" y="290410"/>
                      <a:pt x="153782" y="290410"/>
                      <a:pt x="156461" y="294001"/>
                    </a:cubicBezTo>
                    <a:lnTo>
                      <a:pt x="299330" y="436723"/>
                    </a:lnTo>
                    <a:lnTo>
                      <a:pt x="442198" y="294001"/>
                    </a:lnTo>
                    <a:cubicBezTo>
                      <a:pt x="446663" y="290410"/>
                      <a:pt x="452021" y="290410"/>
                      <a:pt x="454699" y="294001"/>
                    </a:cubicBezTo>
                    <a:cubicBezTo>
                      <a:pt x="458271" y="297591"/>
                      <a:pt x="458271" y="302977"/>
                      <a:pt x="454699" y="305670"/>
                    </a:cubicBezTo>
                    <a:lnTo>
                      <a:pt x="305580" y="454675"/>
                    </a:lnTo>
                    <a:cubicBezTo>
                      <a:pt x="303794" y="456470"/>
                      <a:pt x="302008" y="458266"/>
                      <a:pt x="299330" y="458266"/>
                    </a:cubicBezTo>
                    <a:cubicBezTo>
                      <a:pt x="297544" y="458266"/>
                      <a:pt x="294865" y="456470"/>
                      <a:pt x="293079" y="454675"/>
                    </a:cubicBezTo>
                    <a:lnTo>
                      <a:pt x="143960" y="305670"/>
                    </a:lnTo>
                    <a:cubicBezTo>
                      <a:pt x="141281" y="302977"/>
                      <a:pt x="141281" y="297591"/>
                      <a:pt x="143960" y="294001"/>
                    </a:cubicBezTo>
                    <a:close/>
                    <a:moveTo>
                      <a:pt x="8892" y="290410"/>
                    </a:moveTo>
                    <a:cubicBezTo>
                      <a:pt x="13338" y="290410"/>
                      <a:pt x="16895" y="294884"/>
                      <a:pt x="16895" y="299358"/>
                    </a:cubicBezTo>
                    <a:lnTo>
                      <a:pt x="16895" y="497105"/>
                    </a:lnTo>
                    <a:lnTo>
                      <a:pt x="569995" y="497105"/>
                    </a:lnTo>
                    <a:lnTo>
                      <a:pt x="569995" y="299358"/>
                    </a:lnTo>
                    <a:cubicBezTo>
                      <a:pt x="569995" y="294884"/>
                      <a:pt x="573552" y="290410"/>
                      <a:pt x="577998" y="290410"/>
                    </a:cubicBezTo>
                    <a:cubicBezTo>
                      <a:pt x="582444" y="290410"/>
                      <a:pt x="587780" y="294884"/>
                      <a:pt x="587780" y="299358"/>
                    </a:cubicBezTo>
                    <a:lnTo>
                      <a:pt x="587780" y="505158"/>
                    </a:lnTo>
                    <a:cubicBezTo>
                      <a:pt x="587780" y="509632"/>
                      <a:pt x="582444" y="513211"/>
                      <a:pt x="577998" y="513211"/>
                    </a:cubicBezTo>
                    <a:lnTo>
                      <a:pt x="8892" y="513211"/>
                    </a:lnTo>
                    <a:cubicBezTo>
                      <a:pt x="4446" y="513211"/>
                      <a:pt x="0" y="509632"/>
                      <a:pt x="0" y="505158"/>
                    </a:cubicBezTo>
                    <a:lnTo>
                      <a:pt x="0" y="299358"/>
                    </a:lnTo>
                    <a:cubicBezTo>
                      <a:pt x="0" y="294884"/>
                      <a:pt x="4446" y="290410"/>
                      <a:pt x="8892" y="290410"/>
                    </a:cubicBezTo>
                    <a:close/>
                    <a:moveTo>
                      <a:pt x="299241" y="0"/>
                    </a:moveTo>
                    <a:cubicBezTo>
                      <a:pt x="305128" y="0"/>
                      <a:pt x="309053" y="3557"/>
                      <a:pt x="309053" y="8004"/>
                    </a:cubicBezTo>
                    <a:lnTo>
                      <a:pt x="309053" y="352158"/>
                    </a:lnTo>
                    <a:cubicBezTo>
                      <a:pt x="309053" y="356605"/>
                      <a:pt x="305128" y="360162"/>
                      <a:pt x="299241" y="360162"/>
                    </a:cubicBezTo>
                    <a:cubicBezTo>
                      <a:pt x="294335" y="360162"/>
                      <a:pt x="290410" y="356605"/>
                      <a:pt x="290410" y="352158"/>
                    </a:cubicBezTo>
                    <a:lnTo>
                      <a:pt x="290410" y="8004"/>
                    </a:lnTo>
                    <a:cubicBezTo>
                      <a:pt x="290410" y="3557"/>
                      <a:pt x="294335" y="0"/>
                      <a:pt x="29924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75">
                <a:extLst>
                  <a:ext uri="{FF2B5EF4-FFF2-40B4-BE49-F238E27FC236}">
                    <a16:creationId xmlns:a16="http://schemas.microsoft.com/office/drawing/2014/main" id="{41385ED1-2E25-47E7-B89C-2582DCEC5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5437" y="7558516"/>
                <a:ext cx="659310" cy="223696"/>
              </a:xfrm>
              <a:custGeom>
                <a:avLst/>
                <a:gdLst>
                  <a:gd name="T0" fmla="*/ 78 w 741"/>
                  <a:gd name="T1" fmla="*/ 0 h 250"/>
                  <a:gd name="T2" fmla="*/ 78 w 741"/>
                  <a:gd name="T3" fmla="*/ 0 h 250"/>
                  <a:gd name="T4" fmla="*/ 22 w 741"/>
                  <a:gd name="T5" fmla="*/ 23 h 250"/>
                  <a:gd name="T6" fmla="*/ 22 w 741"/>
                  <a:gd name="T7" fmla="*/ 23 h 250"/>
                  <a:gd name="T8" fmla="*/ 0 w 741"/>
                  <a:gd name="T9" fmla="*/ 78 h 250"/>
                  <a:gd name="T10" fmla="*/ 0 w 741"/>
                  <a:gd name="T11" fmla="*/ 125 h 250"/>
                  <a:gd name="T12" fmla="*/ 0 w 741"/>
                  <a:gd name="T13" fmla="*/ 171 h 250"/>
                  <a:gd name="T14" fmla="*/ 0 w 741"/>
                  <a:gd name="T15" fmla="*/ 171 h 250"/>
                  <a:gd name="T16" fmla="*/ 22 w 741"/>
                  <a:gd name="T17" fmla="*/ 227 h 250"/>
                  <a:gd name="T18" fmla="*/ 22 w 741"/>
                  <a:gd name="T19" fmla="*/ 227 h 250"/>
                  <a:gd name="T20" fmla="*/ 78 w 741"/>
                  <a:gd name="T21" fmla="*/ 249 h 250"/>
                  <a:gd name="T22" fmla="*/ 740 w 741"/>
                  <a:gd name="T23" fmla="*/ 249 h 250"/>
                  <a:gd name="T24" fmla="*/ 740 w 741"/>
                  <a:gd name="T25" fmla="*/ 0 h 250"/>
                  <a:gd name="T26" fmla="*/ 78 w 741"/>
                  <a:gd name="T2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1" h="250">
                    <a:moveTo>
                      <a:pt x="78" y="0"/>
                    </a:moveTo>
                    <a:lnTo>
                      <a:pt x="78" y="0"/>
                    </a:lnTo>
                    <a:cubicBezTo>
                      <a:pt x="56" y="0"/>
                      <a:pt x="36" y="9"/>
                      <a:pt x="22" y="23"/>
                    </a:cubicBezTo>
                    <a:lnTo>
                      <a:pt x="22" y="23"/>
                    </a:lnTo>
                    <a:cubicBezTo>
                      <a:pt x="8" y="37"/>
                      <a:pt x="0" y="56"/>
                      <a:pt x="0" y="78"/>
                    </a:cubicBezTo>
                    <a:lnTo>
                      <a:pt x="0" y="125"/>
                    </a:lnTo>
                    <a:lnTo>
                      <a:pt x="0" y="171"/>
                    </a:lnTo>
                    <a:lnTo>
                      <a:pt x="0" y="171"/>
                    </a:lnTo>
                    <a:cubicBezTo>
                      <a:pt x="0" y="193"/>
                      <a:pt x="8" y="212"/>
                      <a:pt x="22" y="227"/>
                    </a:cubicBezTo>
                    <a:lnTo>
                      <a:pt x="22" y="227"/>
                    </a:lnTo>
                    <a:cubicBezTo>
                      <a:pt x="36" y="241"/>
                      <a:pt x="56" y="249"/>
                      <a:pt x="78" y="249"/>
                    </a:cubicBezTo>
                    <a:lnTo>
                      <a:pt x="740" y="249"/>
                    </a:lnTo>
                    <a:lnTo>
                      <a:pt x="740" y="0"/>
                    </a:lnTo>
                    <a:lnTo>
                      <a:pt x="7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76">
                <a:extLst>
                  <a:ext uri="{FF2B5EF4-FFF2-40B4-BE49-F238E27FC236}">
                    <a16:creationId xmlns:a16="http://schemas.microsoft.com/office/drawing/2014/main" id="{267BC4F6-6B95-4B91-BE43-1363E40BE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3662" y="7550667"/>
                <a:ext cx="678933" cy="239393"/>
              </a:xfrm>
              <a:custGeom>
                <a:avLst/>
                <a:gdLst>
                  <a:gd name="T0" fmla="*/ 89 w 762"/>
                  <a:gd name="T1" fmla="*/ 19 h 270"/>
                  <a:gd name="T2" fmla="*/ 89 w 762"/>
                  <a:gd name="T3" fmla="*/ 19 h 270"/>
                  <a:gd name="T4" fmla="*/ 40 w 762"/>
                  <a:gd name="T5" fmla="*/ 40 h 270"/>
                  <a:gd name="T6" fmla="*/ 40 w 762"/>
                  <a:gd name="T7" fmla="*/ 40 h 270"/>
                  <a:gd name="T8" fmla="*/ 20 w 762"/>
                  <a:gd name="T9" fmla="*/ 88 h 270"/>
                  <a:gd name="T10" fmla="*/ 20 w 762"/>
                  <a:gd name="T11" fmla="*/ 181 h 270"/>
                  <a:gd name="T12" fmla="*/ 20 w 762"/>
                  <a:gd name="T13" fmla="*/ 181 h 270"/>
                  <a:gd name="T14" fmla="*/ 40 w 762"/>
                  <a:gd name="T15" fmla="*/ 230 h 270"/>
                  <a:gd name="T16" fmla="*/ 40 w 762"/>
                  <a:gd name="T17" fmla="*/ 230 h 270"/>
                  <a:gd name="T18" fmla="*/ 89 w 762"/>
                  <a:gd name="T19" fmla="*/ 250 h 270"/>
                  <a:gd name="T20" fmla="*/ 742 w 762"/>
                  <a:gd name="T21" fmla="*/ 250 h 270"/>
                  <a:gd name="T22" fmla="*/ 742 w 762"/>
                  <a:gd name="T23" fmla="*/ 19 h 270"/>
                  <a:gd name="T24" fmla="*/ 89 w 762"/>
                  <a:gd name="T25" fmla="*/ 19 h 270"/>
                  <a:gd name="T26" fmla="*/ 751 w 762"/>
                  <a:gd name="T27" fmla="*/ 269 h 270"/>
                  <a:gd name="T28" fmla="*/ 89 w 762"/>
                  <a:gd name="T29" fmla="*/ 269 h 270"/>
                  <a:gd name="T30" fmla="*/ 89 w 762"/>
                  <a:gd name="T31" fmla="*/ 269 h 270"/>
                  <a:gd name="T32" fmla="*/ 26 w 762"/>
                  <a:gd name="T33" fmla="*/ 244 h 270"/>
                  <a:gd name="T34" fmla="*/ 26 w 762"/>
                  <a:gd name="T35" fmla="*/ 244 h 270"/>
                  <a:gd name="T36" fmla="*/ 0 w 762"/>
                  <a:gd name="T37" fmla="*/ 181 h 270"/>
                  <a:gd name="T38" fmla="*/ 0 w 762"/>
                  <a:gd name="T39" fmla="*/ 88 h 270"/>
                  <a:gd name="T40" fmla="*/ 0 w 762"/>
                  <a:gd name="T41" fmla="*/ 88 h 270"/>
                  <a:gd name="T42" fmla="*/ 26 w 762"/>
                  <a:gd name="T43" fmla="*/ 26 h 270"/>
                  <a:gd name="T44" fmla="*/ 26 w 762"/>
                  <a:gd name="T45" fmla="*/ 26 h 270"/>
                  <a:gd name="T46" fmla="*/ 89 w 762"/>
                  <a:gd name="T47" fmla="*/ 0 h 270"/>
                  <a:gd name="T48" fmla="*/ 751 w 762"/>
                  <a:gd name="T49" fmla="*/ 0 h 270"/>
                  <a:gd name="T50" fmla="*/ 751 w 762"/>
                  <a:gd name="T51" fmla="*/ 0 h 270"/>
                  <a:gd name="T52" fmla="*/ 761 w 762"/>
                  <a:gd name="T53" fmla="*/ 10 h 270"/>
                  <a:gd name="T54" fmla="*/ 761 w 762"/>
                  <a:gd name="T55" fmla="*/ 259 h 270"/>
                  <a:gd name="T56" fmla="*/ 761 w 762"/>
                  <a:gd name="T57" fmla="*/ 259 h 270"/>
                  <a:gd name="T58" fmla="*/ 751 w 762"/>
                  <a:gd name="T59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62" h="270">
                    <a:moveTo>
                      <a:pt x="89" y="19"/>
                    </a:moveTo>
                    <a:lnTo>
                      <a:pt x="89" y="19"/>
                    </a:lnTo>
                    <a:cubicBezTo>
                      <a:pt x="70" y="19"/>
                      <a:pt x="53" y="27"/>
                      <a:pt x="40" y="40"/>
                    </a:cubicBezTo>
                    <a:lnTo>
                      <a:pt x="40" y="40"/>
                    </a:lnTo>
                    <a:cubicBezTo>
                      <a:pt x="27" y="53"/>
                      <a:pt x="20" y="70"/>
                      <a:pt x="20" y="88"/>
                    </a:cubicBezTo>
                    <a:lnTo>
                      <a:pt x="20" y="181"/>
                    </a:lnTo>
                    <a:lnTo>
                      <a:pt x="20" y="181"/>
                    </a:lnTo>
                    <a:cubicBezTo>
                      <a:pt x="20" y="200"/>
                      <a:pt x="27" y="217"/>
                      <a:pt x="40" y="230"/>
                    </a:cubicBezTo>
                    <a:lnTo>
                      <a:pt x="40" y="230"/>
                    </a:lnTo>
                    <a:cubicBezTo>
                      <a:pt x="53" y="243"/>
                      <a:pt x="70" y="250"/>
                      <a:pt x="89" y="250"/>
                    </a:cubicBezTo>
                    <a:lnTo>
                      <a:pt x="742" y="250"/>
                    </a:lnTo>
                    <a:lnTo>
                      <a:pt x="742" y="19"/>
                    </a:lnTo>
                    <a:lnTo>
                      <a:pt x="89" y="19"/>
                    </a:lnTo>
                    <a:close/>
                    <a:moveTo>
                      <a:pt x="751" y="269"/>
                    </a:moveTo>
                    <a:lnTo>
                      <a:pt x="89" y="269"/>
                    </a:lnTo>
                    <a:lnTo>
                      <a:pt x="89" y="269"/>
                    </a:lnTo>
                    <a:cubicBezTo>
                      <a:pt x="65" y="269"/>
                      <a:pt x="43" y="260"/>
                      <a:pt x="26" y="244"/>
                    </a:cubicBezTo>
                    <a:lnTo>
                      <a:pt x="26" y="244"/>
                    </a:lnTo>
                    <a:cubicBezTo>
                      <a:pt x="10" y="226"/>
                      <a:pt x="0" y="205"/>
                      <a:pt x="0" y="181"/>
                    </a:cubicBezTo>
                    <a:lnTo>
                      <a:pt x="0" y="88"/>
                    </a:lnTo>
                    <a:lnTo>
                      <a:pt x="0" y="88"/>
                    </a:lnTo>
                    <a:cubicBezTo>
                      <a:pt x="0" y="65"/>
                      <a:pt x="10" y="42"/>
                      <a:pt x="26" y="26"/>
                    </a:cubicBezTo>
                    <a:lnTo>
                      <a:pt x="26" y="26"/>
                    </a:lnTo>
                    <a:cubicBezTo>
                      <a:pt x="43" y="9"/>
                      <a:pt x="65" y="0"/>
                      <a:pt x="89" y="0"/>
                    </a:cubicBezTo>
                    <a:lnTo>
                      <a:pt x="751" y="0"/>
                    </a:lnTo>
                    <a:lnTo>
                      <a:pt x="751" y="0"/>
                    </a:lnTo>
                    <a:cubicBezTo>
                      <a:pt x="757" y="0"/>
                      <a:pt x="761" y="5"/>
                      <a:pt x="761" y="10"/>
                    </a:cubicBezTo>
                    <a:lnTo>
                      <a:pt x="761" y="259"/>
                    </a:lnTo>
                    <a:lnTo>
                      <a:pt x="761" y="259"/>
                    </a:lnTo>
                    <a:cubicBezTo>
                      <a:pt x="761" y="265"/>
                      <a:pt x="757" y="269"/>
                      <a:pt x="751" y="2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77">
                <a:extLst>
                  <a:ext uri="{FF2B5EF4-FFF2-40B4-BE49-F238E27FC236}">
                    <a16:creationId xmlns:a16="http://schemas.microsoft.com/office/drawing/2014/main" id="{1954D192-C27D-4CEF-A575-3AABEDE98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2972" y="7550667"/>
                <a:ext cx="1546238" cy="239393"/>
              </a:xfrm>
              <a:custGeom>
                <a:avLst/>
                <a:gdLst>
                  <a:gd name="T0" fmla="*/ 19 w 1739"/>
                  <a:gd name="T1" fmla="*/ 250 h 270"/>
                  <a:gd name="T2" fmla="*/ 1650 w 1739"/>
                  <a:gd name="T3" fmla="*/ 250 h 270"/>
                  <a:gd name="T4" fmla="*/ 1650 w 1739"/>
                  <a:gd name="T5" fmla="*/ 250 h 270"/>
                  <a:gd name="T6" fmla="*/ 1698 w 1739"/>
                  <a:gd name="T7" fmla="*/ 230 h 270"/>
                  <a:gd name="T8" fmla="*/ 1698 w 1739"/>
                  <a:gd name="T9" fmla="*/ 230 h 270"/>
                  <a:gd name="T10" fmla="*/ 1718 w 1739"/>
                  <a:gd name="T11" fmla="*/ 181 h 270"/>
                  <a:gd name="T12" fmla="*/ 1718 w 1739"/>
                  <a:gd name="T13" fmla="*/ 88 h 270"/>
                  <a:gd name="T14" fmla="*/ 1718 w 1739"/>
                  <a:gd name="T15" fmla="*/ 88 h 270"/>
                  <a:gd name="T16" fmla="*/ 1698 w 1739"/>
                  <a:gd name="T17" fmla="*/ 40 h 270"/>
                  <a:gd name="T18" fmla="*/ 1698 w 1739"/>
                  <a:gd name="T19" fmla="*/ 40 h 270"/>
                  <a:gd name="T20" fmla="*/ 1650 w 1739"/>
                  <a:gd name="T21" fmla="*/ 19 h 270"/>
                  <a:gd name="T22" fmla="*/ 19 w 1739"/>
                  <a:gd name="T23" fmla="*/ 19 h 270"/>
                  <a:gd name="T24" fmla="*/ 19 w 1739"/>
                  <a:gd name="T25" fmla="*/ 250 h 270"/>
                  <a:gd name="T26" fmla="*/ 1650 w 1739"/>
                  <a:gd name="T27" fmla="*/ 269 h 270"/>
                  <a:gd name="T28" fmla="*/ 9 w 1739"/>
                  <a:gd name="T29" fmla="*/ 269 h 270"/>
                  <a:gd name="T30" fmla="*/ 9 w 1739"/>
                  <a:gd name="T31" fmla="*/ 269 h 270"/>
                  <a:gd name="T32" fmla="*/ 0 w 1739"/>
                  <a:gd name="T33" fmla="*/ 259 h 270"/>
                  <a:gd name="T34" fmla="*/ 0 w 1739"/>
                  <a:gd name="T35" fmla="*/ 10 h 270"/>
                  <a:gd name="T36" fmla="*/ 0 w 1739"/>
                  <a:gd name="T37" fmla="*/ 10 h 270"/>
                  <a:gd name="T38" fmla="*/ 9 w 1739"/>
                  <a:gd name="T39" fmla="*/ 0 h 270"/>
                  <a:gd name="T40" fmla="*/ 1650 w 1739"/>
                  <a:gd name="T41" fmla="*/ 0 h 270"/>
                  <a:gd name="T42" fmla="*/ 1650 w 1739"/>
                  <a:gd name="T43" fmla="*/ 0 h 270"/>
                  <a:gd name="T44" fmla="*/ 1712 w 1739"/>
                  <a:gd name="T45" fmla="*/ 26 h 270"/>
                  <a:gd name="T46" fmla="*/ 1712 w 1739"/>
                  <a:gd name="T47" fmla="*/ 26 h 270"/>
                  <a:gd name="T48" fmla="*/ 1738 w 1739"/>
                  <a:gd name="T49" fmla="*/ 88 h 270"/>
                  <a:gd name="T50" fmla="*/ 1738 w 1739"/>
                  <a:gd name="T51" fmla="*/ 181 h 270"/>
                  <a:gd name="T52" fmla="*/ 1738 w 1739"/>
                  <a:gd name="T53" fmla="*/ 181 h 270"/>
                  <a:gd name="T54" fmla="*/ 1712 w 1739"/>
                  <a:gd name="T55" fmla="*/ 244 h 270"/>
                  <a:gd name="T56" fmla="*/ 1712 w 1739"/>
                  <a:gd name="T57" fmla="*/ 244 h 270"/>
                  <a:gd name="T58" fmla="*/ 1650 w 1739"/>
                  <a:gd name="T59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39" h="270">
                    <a:moveTo>
                      <a:pt x="19" y="250"/>
                    </a:moveTo>
                    <a:lnTo>
                      <a:pt x="1650" y="250"/>
                    </a:lnTo>
                    <a:lnTo>
                      <a:pt x="1650" y="250"/>
                    </a:lnTo>
                    <a:cubicBezTo>
                      <a:pt x="1668" y="250"/>
                      <a:pt x="1685" y="243"/>
                      <a:pt x="1698" y="230"/>
                    </a:cubicBezTo>
                    <a:lnTo>
                      <a:pt x="1698" y="230"/>
                    </a:lnTo>
                    <a:cubicBezTo>
                      <a:pt x="1711" y="217"/>
                      <a:pt x="1718" y="200"/>
                      <a:pt x="1718" y="181"/>
                    </a:cubicBezTo>
                    <a:lnTo>
                      <a:pt x="1718" y="88"/>
                    </a:lnTo>
                    <a:lnTo>
                      <a:pt x="1718" y="88"/>
                    </a:lnTo>
                    <a:cubicBezTo>
                      <a:pt x="1718" y="70"/>
                      <a:pt x="1711" y="53"/>
                      <a:pt x="1698" y="40"/>
                    </a:cubicBezTo>
                    <a:lnTo>
                      <a:pt x="1698" y="40"/>
                    </a:lnTo>
                    <a:cubicBezTo>
                      <a:pt x="1685" y="27"/>
                      <a:pt x="1668" y="19"/>
                      <a:pt x="1650" y="19"/>
                    </a:cubicBezTo>
                    <a:lnTo>
                      <a:pt x="19" y="19"/>
                    </a:lnTo>
                    <a:lnTo>
                      <a:pt x="19" y="250"/>
                    </a:lnTo>
                    <a:close/>
                    <a:moveTo>
                      <a:pt x="1650" y="269"/>
                    </a:moveTo>
                    <a:lnTo>
                      <a:pt x="9" y="269"/>
                    </a:lnTo>
                    <a:lnTo>
                      <a:pt x="9" y="269"/>
                    </a:lnTo>
                    <a:cubicBezTo>
                      <a:pt x="4" y="269"/>
                      <a:pt x="0" y="265"/>
                      <a:pt x="0" y="2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650" y="0"/>
                    </a:lnTo>
                    <a:lnTo>
                      <a:pt x="1650" y="0"/>
                    </a:lnTo>
                    <a:cubicBezTo>
                      <a:pt x="1673" y="0"/>
                      <a:pt x="1695" y="9"/>
                      <a:pt x="1712" y="26"/>
                    </a:cubicBezTo>
                    <a:lnTo>
                      <a:pt x="1712" y="26"/>
                    </a:lnTo>
                    <a:cubicBezTo>
                      <a:pt x="1728" y="42"/>
                      <a:pt x="1738" y="65"/>
                      <a:pt x="1738" y="88"/>
                    </a:cubicBezTo>
                    <a:lnTo>
                      <a:pt x="1738" y="181"/>
                    </a:lnTo>
                    <a:lnTo>
                      <a:pt x="1738" y="181"/>
                    </a:lnTo>
                    <a:cubicBezTo>
                      <a:pt x="1738" y="205"/>
                      <a:pt x="1728" y="226"/>
                      <a:pt x="1712" y="244"/>
                    </a:cubicBezTo>
                    <a:lnTo>
                      <a:pt x="1712" y="244"/>
                    </a:lnTo>
                    <a:cubicBezTo>
                      <a:pt x="1695" y="260"/>
                      <a:pt x="1673" y="269"/>
                      <a:pt x="1650" y="2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0ACE6399-B9C7-45BF-AA54-7956BC1C2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2301" y="7609535"/>
                <a:ext cx="120769" cy="120776"/>
              </a:xfrm>
              <a:custGeom>
                <a:avLst/>
                <a:gdLst>
                  <a:gd name="connsiteX0" fmla="*/ 60361 w 120769"/>
                  <a:gd name="connsiteY0" fmla="*/ 0 h 120776"/>
                  <a:gd name="connsiteX1" fmla="*/ 69706 w 120769"/>
                  <a:gd name="connsiteY1" fmla="*/ 8815 h 120776"/>
                  <a:gd name="connsiteX2" fmla="*/ 69706 w 120769"/>
                  <a:gd name="connsiteY2" fmla="*/ 51017 h 120776"/>
                  <a:gd name="connsiteX3" fmla="*/ 111889 w 120769"/>
                  <a:gd name="connsiteY3" fmla="*/ 51017 h 120776"/>
                  <a:gd name="connsiteX4" fmla="*/ 120769 w 120769"/>
                  <a:gd name="connsiteY4" fmla="*/ 60829 h 120776"/>
                  <a:gd name="connsiteX5" fmla="*/ 111889 w 120769"/>
                  <a:gd name="connsiteY5" fmla="*/ 69660 h 120776"/>
                  <a:gd name="connsiteX6" fmla="*/ 69706 w 120769"/>
                  <a:gd name="connsiteY6" fmla="*/ 69660 h 120776"/>
                  <a:gd name="connsiteX7" fmla="*/ 69706 w 120769"/>
                  <a:gd name="connsiteY7" fmla="*/ 111960 h 120776"/>
                  <a:gd name="connsiteX8" fmla="*/ 60361 w 120769"/>
                  <a:gd name="connsiteY8" fmla="*/ 120776 h 120776"/>
                  <a:gd name="connsiteX9" fmla="*/ 51016 w 120769"/>
                  <a:gd name="connsiteY9" fmla="*/ 111960 h 120776"/>
                  <a:gd name="connsiteX10" fmla="*/ 51016 w 120769"/>
                  <a:gd name="connsiteY10" fmla="*/ 69660 h 120776"/>
                  <a:gd name="connsiteX11" fmla="*/ 7992 w 120769"/>
                  <a:gd name="connsiteY11" fmla="*/ 69660 h 120776"/>
                  <a:gd name="connsiteX12" fmla="*/ 0 w 120769"/>
                  <a:gd name="connsiteY12" fmla="*/ 60829 h 120776"/>
                  <a:gd name="connsiteX13" fmla="*/ 7992 w 120769"/>
                  <a:gd name="connsiteY13" fmla="*/ 51017 h 120776"/>
                  <a:gd name="connsiteX14" fmla="*/ 51016 w 120769"/>
                  <a:gd name="connsiteY14" fmla="*/ 51017 h 120776"/>
                  <a:gd name="connsiteX15" fmla="*/ 51016 w 120769"/>
                  <a:gd name="connsiteY15" fmla="*/ 8815 h 120776"/>
                  <a:gd name="connsiteX16" fmla="*/ 60361 w 120769"/>
                  <a:gd name="connsiteY16" fmla="*/ 0 h 120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0769" h="120776">
                    <a:moveTo>
                      <a:pt x="60361" y="0"/>
                    </a:moveTo>
                    <a:cubicBezTo>
                      <a:pt x="65033" y="0"/>
                      <a:pt x="69706" y="4408"/>
                      <a:pt x="69706" y="8815"/>
                    </a:cubicBezTo>
                    <a:lnTo>
                      <a:pt x="69706" y="51017"/>
                    </a:lnTo>
                    <a:lnTo>
                      <a:pt x="111889" y="51017"/>
                    </a:lnTo>
                    <a:cubicBezTo>
                      <a:pt x="117217" y="51017"/>
                      <a:pt x="120769" y="54942"/>
                      <a:pt x="120769" y="60829"/>
                    </a:cubicBezTo>
                    <a:cubicBezTo>
                      <a:pt x="120769" y="65735"/>
                      <a:pt x="117217" y="69660"/>
                      <a:pt x="111889" y="69660"/>
                    </a:cubicBezTo>
                    <a:lnTo>
                      <a:pt x="69706" y="69660"/>
                    </a:lnTo>
                    <a:lnTo>
                      <a:pt x="69706" y="111960"/>
                    </a:lnTo>
                    <a:cubicBezTo>
                      <a:pt x="69706" y="117249"/>
                      <a:pt x="65033" y="120776"/>
                      <a:pt x="60361" y="120776"/>
                    </a:cubicBezTo>
                    <a:cubicBezTo>
                      <a:pt x="54754" y="120776"/>
                      <a:pt x="51016" y="117249"/>
                      <a:pt x="51016" y="111960"/>
                    </a:cubicBezTo>
                    <a:lnTo>
                      <a:pt x="51016" y="69660"/>
                    </a:lnTo>
                    <a:lnTo>
                      <a:pt x="7992" y="69660"/>
                    </a:lnTo>
                    <a:cubicBezTo>
                      <a:pt x="3552" y="69660"/>
                      <a:pt x="0" y="65735"/>
                      <a:pt x="0" y="60829"/>
                    </a:cubicBezTo>
                    <a:cubicBezTo>
                      <a:pt x="0" y="54942"/>
                      <a:pt x="3552" y="51017"/>
                      <a:pt x="7992" y="51017"/>
                    </a:cubicBezTo>
                    <a:lnTo>
                      <a:pt x="51016" y="51017"/>
                    </a:lnTo>
                    <a:lnTo>
                      <a:pt x="51016" y="8815"/>
                    </a:lnTo>
                    <a:cubicBezTo>
                      <a:pt x="51016" y="4408"/>
                      <a:pt x="54754" y="0"/>
                      <a:pt x="6036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11C59D7E-0BC0-4E4C-A72C-8ADAEB8F3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8179" y="7660553"/>
                <a:ext cx="1278484" cy="18643"/>
              </a:xfrm>
              <a:custGeom>
                <a:avLst/>
                <a:gdLst>
                  <a:gd name="connsiteX0" fmla="*/ 570107 w 1278484"/>
                  <a:gd name="connsiteY0" fmla="*/ 0 h 18643"/>
                  <a:gd name="connsiteX1" fmla="*/ 1270465 w 1278484"/>
                  <a:gd name="connsiteY1" fmla="*/ 0 h 18643"/>
                  <a:gd name="connsiteX2" fmla="*/ 1278484 w 1278484"/>
                  <a:gd name="connsiteY2" fmla="*/ 9812 h 18643"/>
                  <a:gd name="connsiteX3" fmla="*/ 1270465 w 1278484"/>
                  <a:gd name="connsiteY3" fmla="*/ 18643 h 18643"/>
                  <a:gd name="connsiteX4" fmla="*/ 570107 w 1278484"/>
                  <a:gd name="connsiteY4" fmla="*/ 18643 h 18643"/>
                  <a:gd name="connsiteX5" fmla="*/ 561197 w 1278484"/>
                  <a:gd name="connsiteY5" fmla="*/ 9812 h 18643"/>
                  <a:gd name="connsiteX6" fmla="*/ 570107 w 1278484"/>
                  <a:gd name="connsiteY6" fmla="*/ 0 h 18643"/>
                  <a:gd name="connsiteX7" fmla="*/ 7978 w 1278484"/>
                  <a:gd name="connsiteY7" fmla="*/ 0 h 18643"/>
                  <a:gd name="connsiteX8" fmla="*/ 450297 w 1278484"/>
                  <a:gd name="connsiteY8" fmla="*/ 0 h 18643"/>
                  <a:gd name="connsiteX9" fmla="*/ 458275 w 1278484"/>
                  <a:gd name="connsiteY9" fmla="*/ 9812 h 18643"/>
                  <a:gd name="connsiteX10" fmla="*/ 450297 w 1278484"/>
                  <a:gd name="connsiteY10" fmla="*/ 18643 h 18643"/>
                  <a:gd name="connsiteX11" fmla="*/ 7978 w 1278484"/>
                  <a:gd name="connsiteY11" fmla="*/ 18643 h 18643"/>
                  <a:gd name="connsiteX12" fmla="*/ 0 w 1278484"/>
                  <a:gd name="connsiteY12" fmla="*/ 9812 h 18643"/>
                  <a:gd name="connsiteX13" fmla="*/ 7978 w 1278484"/>
                  <a:gd name="connsiteY13" fmla="*/ 0 h 1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78484" h="18643">
                    <a:moveTo>
                      <a:pt x="570107" y="0"/>
                    </a:moveTo>
                    <a:lnTo>
                      <a:pt x="1270465" y="0"/>
                    </a:lnTo>
                    <a:cubicBezTo>
                      <a:pt x="1274029" y="0"/>
                      <a:pt x="1278484" y="3925"/>
                      <a:pt x="1278484" y="9812"/>
                    </a:cubicBezTo>
                    <a:cubicBezTo>
                      <a:pt x="1278484" y="14718"/>
                      <a:pt x="1274029" y="18643"/>
                      <a:pt x="1270465" y="18643"/>
                    </a:cubicBezTo>
                    <a:lnTo>
                      <a:pt x="570107" y="18643"/>
                    </a:lnTo>
                    <a:cubicBezTo>
                      <a:pt x="564761" y="18643"/>
                      <a:pt x="561197" y="14718"/>
                      <a:pt x="561197" y="9812"/>
                    </a:cubicBezTo>
                    <a:cubicBezTo>
                      <a:pt x="561197" y="3925"/>
                      <a:pt x="564761" y="0"/>
                      <a:pt x="570107" y="0"/>
                    </a:cubicBezTo>
                    <a:close/>
                    <a:moveTo>
                      <a:pt x="7978" y="0"/>
                    </a:moveTo>
                    <a:lnTo>
                      <a:pt x="450297" y="0"/>
                    </a:lnTo>
                    <a:cubicBezTo>
                      <a:pt x="454729" y="0"/>
                      <a:pt x="458275" y="3925"/>
                      <a:pt x="458275" y="9812"/>
                    </a:cubicBezTo>
                    <a:cubicBezTo>
                      <a:pt x="458275" y="14718"/>
                      <a:pt x="454729" y="18643"/>
                      <a:pt x="450297" y="18643"/>
                    </a:cubicBezTo>
                    <a:lnTo>
                      <a:pt x="7978" y="18643"/>
                    </a:lnTo>
                    <a:cubicBezTo>
                      <a:pt x="3546" y="18643"/>
                      <a:pt x="0" y="14718"/>
                      <a:pt x="0" y="9812"/>
                    </a:cubicBezTo>
                    <a:cubicBezTo>
                      <a:pt x="0" y="3925"/>
                      <a:pt x="3546" y="0"/>
                      <a:pt x="79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2B454790-C8F5-42ED-BC1C-EF79B800C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0330" y="8229600"/>
                <a:ext cx="819325" cy="18687"/>
              </a:xfrm>
              <a:custGeom>
                <a:avLst/>
                <a:gdLst>
                  <a:gd name="connsiteX0" fmla="*/ 471948 w 819325"/>
                  <a:gd name="connsiteY0" fmla="*/ 0 h 18687"/>
                  <a:gd name="connsiteX1" fmla="*/ 811349 w 819325"/>
                  <a:gd name="connsiteY1" fmla="*/ 0 h 18687"/>
                  <a:gd name="connsiteX2" fmla="*/ 819325 w 819325"/>
                  <a:gd name="connsiteY2" fmla="*/ 9344 h 18687"/>
                  <a:gd name="connsiteX3" fmla="*/ 811349 w 819325"/>
                  <a:gd name="connsiteY3" fmla="*/ 18687 h 18687"/>
                  <a:gd name="connsiteX4" fmla="*/ 471948 w 819325"/>
                  <a:gd name="connsiteY4" fmla="*/ 18687 h 18687"/>
                  <a:gd name="connsiteX5" fmla="*/ 463086 w 819325"/>
                  <a:gd name="connsiteY5" fmla="*/ 9344 h 18687"/>
                  <a:gd name="connsiteX6" fmla="*/ 471948 w 819325"/>
                  <a:gd name="connsiteY6" fmla="*/ 0 h 18687"/>
                  <a:gd name="connsiteX7" fmla="*/ 8862 w 819325"/>
                  <a:gd name="connsiteY7" fmla="*/ 0 h 18687"/>
                  <a:gd name="connsiteX8" fmla="*/ 347377 w 819325"/>
                  <a:gd name="connsiteY8" fmla="*/ 0 h 18687"/>
                  <a:gd name="connsiteX9" fmla="*/ 356239 w 819325"/>
                  <a:gd name="connsiteY9" fmla="*/ 9344 h 18687"/>
                  <a:gd name="connsiteX10" fmla="*/ 347377 w 819325"/>
                  <a:gd name="connsiteY10" fmla="*/ 18687 h 18687"/>
                  <a:gd name="connsiteX11" fmla="*/ 8862 w 819325"/>
                  <a:gd name="connsiteY11" fmla="*/ 18687 h 18687"/>
                  <a:gd name="connsiteX12" fmla="*/ 0 w 819325"/>
                  <a:gd name="connsiteY12" fmla="*/ 9344 h 18687"/>
                  <a:gd name="connsiteX13" fmla="*/ 8862 w 819325"/>
                  <a:gd name="connsiteY13" fmla="*/ 0 h 1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9325" h="18687">
                    <a:moveTo>
                      <a:pt x="471948" y="0"/>
                    </a:moveTo>
                    <a:lnTo>
                      <a:pt x="811349" y="0"/>
                    </a:lnTo>
                    <a:cubicBezTo>
                      <a:pt x="815780" y="0"/>
                      <a:pt x="819325" y="4672"/>
                      <a:pt x="819325" y="9344"/>
                    </a:cubicBezTo>
                    <a:cubicBezTo>
                      <a:pt x="819325" y="14015"/>
                      <a:pt x="815780" y="18687"/>
                      <a:pt x="811349" y="18687"/>
                    </a:cubicBezTo>
                    <a:lnTo>
                      <a:pt x="471948" y="18687"/>
                    </a:lnTo>
                    <a:cubicBezTo>
                      <a:pt x="466631" y="18687"/>
                      <a:pt x="463086" y="14015"/>
                      <a:pt x="463086" y="9344"/>
                    </a:cubicBezTo>
                    <a:cubicBezTo>
                      <a:pt x="463086" y="4672"/>
                      <a:pt x="466631" y="0"/>
                      <a:pt x="471948" y="0"/>
                    </a:cubicBezTo>
                    <a:close/>
                    <a:moveTo>
                      <a:pt x="8862" y="0"/>
                    </a:moveTo>
                    <a:lnTo>
                      <a:pt x="347377" y="0"/>
                    </a:lnTo>
                    <a:cubicBezTo>
                      <a:pt x="352694" y="0"/>
                      <a:pt x="356239" y="4672"/>
                      <a:pt x="356239" y="9344"/>
                    </a:cubicBezTo>
                    <a:cubicBezTo>
                      <a:pt x="356239" y="14015"/>
                      <a:pt x="352694" y="18687"/>
                      <a:pt x="347377" y="18687"/>
                    </a:cubicBezTo>
                    <a:lnTo>
                      <a:pt x="8862" y="18687"/>
                    </a:lnTo>
                    <a:cubicBezTo>
                      <a:pt x="3545" y="18687"/>
                      <a:pt x="0" y="14015"/>
                      <a:pt x="0" y="9344"/>
                    </a:cubicBezTo>
                    <a:cubicBezTo>
                      <a:pt x="0" y="4672"/>
                      <a:pt x="3545" y="0"/>
                      <a:pt x="88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84">
                <a:extLst>
                  <a:ext uri="{FF2B5EF4-FFF2-40B4-BE49-F238E27FC236}">
                    <a16:creationId xmlns:a16="http://schemas.microsoft.com/office/drawing/2014/main" id="{92699EBA-798A-4B14-9670-4807AD71D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3662" y="7990207"/>
                <a:ext cx="678933" cy="494482"/>
              </a:xfrm>
              <a:custGeom>
                <a:avLst/>
                <a:gdLst>
                  <a:gd name="T0" fmla="*/ 89 w 762"/>
                  <a:gd name="T1" fmla="*/ 20 h 554"/>
                  <a:gd name="T2" fmla="*/ 89 w 762"/>
                  <a:gd name="T3" fmla="*/ 20 h 554"/>
                  <a:gd name="T4" fmla="*/ 40 w 762"/>
                  <a:gd name="T5" fmla="*/ 40 h 554"/>
                  <a:gd name="T6" fmla="*/ 40 w 762"/>
                  <a:gd name="T7" fmla="*/ 40 h 554"/>
                  <a:gd name="T8" fmla="*/ 20 w 762"/>
                  <a:gd name="T9" fmla="*/ 88 h 554"/>
                  <a:gd name="T10" fmla="*/ 20 w 762"/>
                  <a:gd name="T11" fmla="*/ 465 h 554"/>
                  <a:gd name="T12" fmla="*/ 20 w 762"/>
                  <a:gd name="T13" fmla="*/ 465 h 554"/>
                  <a:gd name="T14" fmla="*/ 40 w 762"/>
                  <a:gd name="T15" fmla="*/ 513 h 554"/>
                  <a:gd name="T16" fmla="*/ 40 w 762"/>
                  <a:gd name="T17" fmla="*/ 513 h 554"/>
                  <a:gd name="T18" fmla="*/ 89 w 762"/>
                  <a:gd name="T19" fmla="*/ 533 h 554"/>
                  <a:gd name="T20" fmla="*/ 742 w 762"/>
                  <a:gd name="T21" fmla="*/ 533 h 554"/>
                  <a:gd name="T22" fmla="*/ 742 w 762"/>
                  <a:gd name="T23" fmla="*/ 20 h 554"/>
                  <a:gd name="T24" fmla="*/ 89 w 762"/>
                  <a:gd name="T25" fmla="*/ 20 h 554"/>
                  <a:gd name="T26" fmla="*/ 751 w 762"/>
                  <a:gd name="T27" fmla="*/ 553 h 554"/>
                  <a:gd name="T28" fmla="*/ 89 w 762"/>
                  <a:gd name="T29" fmla="*/ 553 h 554"/>
                  <a:gd name="T30" fmla="*/ 89 w 762"/>
                  <a:gd name="T31" fmla="*/ 553 h 554"/>
                  <a:gd name="T32" fmla="*/ 26 w 762"/>
                  <a:gd name="T33" fmla="*/ 527 h 554"/>
                  <a:gd name="T34" fmla="*/ 26 w 762"/>
                  <a:gd name="T35" fmla="*/ 527 h 554"/>
                  <a:gd name="T36" fmla="*/ 0 w 762"/>
                  <a:gd name="T37" fmla="*/ 465 h 554"/>
                  <a:gd name="T38" fmla="*/ 0 w 762"/>
                  <a:gd name="T39" fmla="*/ 88 h 554"/>
                  <a:gd name="T40" fmla="*/ 0 w 762"/>
                  <a:gd name="T41" fmla="*/ 88 h 554"/>
                  <a:gd name="T42" fmla="*/ 26 w 762"/>
                  <a:gd name="T43" fmla="*/ 26 h 554"/>
                  <a:gd name="T44" fmla="*/ 26 w 762"/>
                  <a:gd name="T45" fmla="*/ 26 h 554"/>
                  <a:gd name="T46" fmla="*/ 89 w 762"/>
                  <a:gd name="T47" fmla="*/ 0 h 554"/>
                  <a:gd name="T48" fmla="*/ 751 w 762"/>
                  <a:gd name="T49" fmla="*/ 0 h 554"/>
                  <a:gd name="T50" fmla="*/ 751 w 762"/>
                  <a:gd name="T51" fmla="*/ 0 h 554"/>
                  <a:gd name="T52" fmla="*/ 761 w 762"/>
                  <a:gd name="T53" fmla="*/ 10 h 554"/>
                  <a:gd name="T54" fmla="*/ 761 w 762"/>
                  <a:gd name="T55" fmla="*/ 543 h 554"/>
                  <a:gd name="T56" fmla="*/ 761 w 762"/>
                  <a:gd name="T57" fmla="*/ 543 h 554"/>
                  <a:gd name="T58" fmla="*/ 751 w 762"/>
                  <a:gd name="T59" fmla="*/ 553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62" h="554">
                    <a:moveTo>
                      <a:pt x="89" y="20"/>
                    </a:moveTo>
                    <a:lnTo>
                      <a:pt x="89" y="20"/>
                    </a:lnTo>
                    <a:cubicBezTo>
                      <a:pt x="70" y="20"/>
                      <a:pt x="53" y="27"/>
                      <a:pt x="40" y="40"/>
                    </a:cubicBezTo>
                    <a:lnTo>
                      <a:pt x="40" y="40"/>
                    </a:lnTo>
                    <a:cubicBezTo>
                      <a:pt x="27" y="53"/>
                      <a:pt x="20" y="70"/>
                      <a:pt x="20" y="88"/>
                    </a:cubicBezTo>
                    <a:lnTo>
                      <a:pt x="20" y="465"/>
                    </a:lnTo>
                    <a:lnTo>
                      <a:pt x="20" y="465"/>
                    </a:lnTo>
                    <a:cubicBezTo>
                      <a:pt x="20" y="483"/>
                      <a:pt x="27" y="500"/>
                      <a:pt x="40" y="513"/>
                    </a:cubicBezTo>
                    <a:lnTo>
                      <a:pt x="40" y="513"/>
                    </a:lnTo>
                    <a:cubicBezTo>
                      <a:pt x="53" y="526"/>
                      <a:pt x="70" y="533"/>
                      <a:pt x="89" y="533"/>
                    </a:cubicBezTo>
                    <a:lnTo>
                      <a:pt x="742" y="533"/>
                    </a:lnTo>
                    <a:lnTo>
                      <a:pt x="742" y="20"/>
                    </a:lnTo>
                    <a:lnTo>
                      <a:pt x="89" y="20"/>
                    </a:lnTo>
                    <a:close/>
                    <a:moveTo>
                      <a:pt x="751" y="553"/>
                    </a:moveTo>
                    <a:lnTo>
                      <a:pt x="89" y="553"/>
                    </a:lnTo>
                    <a:lnTo>
                      <a:pt x="89" y="553"/>
                    </a:lnTo>
                    <a:cubicBezTo>
                      <a:pt x="65" y="553"/>
                      <a:pt x="43" y="543"/>
                      <a:pt x="26" y="527"/>
                    </a:cubicBezTo>
                    <a:lnTo>
                      <a:pt x="26" y="527"/>
                    </a:lnTo>
                    <a:cubicBezTo>
                      <a:pt x="10" y="511"/>
                      <a:pt x="0" y="488"/>
                      <a:pt x="0" y="465"/>
                    </a:cubicBezTo>
                    <a:lnTo>
                      <a:pt x="0" y="88"/>
                    </a:lnTo>
                    <a:lnTo>
                      <a:pt x="0" y="88"/>
                    </a:lnTo>
                    <a:cubicBezTo>
                      <a:pt x="0" y="65"/>
                      <a:pt x="10" y="43"/>
                      <a:pt x="26" y="26"/>
                    </a:cubicBezTo>
                    <a:lnTo>
                      <a:pt x="26" y="26"/>
                    </a:lnTo>
                    <a:cubicBezTo>
                      <a:pt x="43" y="10"/>
                      <a:pt x="65" y="0"/>
                      <a:pt x="89" y="0"/>
                    </a:cubicBezTo>
                    <a:lnTo>
                      <a:pt x="751" y="0"/>
                    </a:lnTo>
                    <a:lnTo>
                      <a:pt x="751" y="0"/>
                    </a:lnTo>
                    <a:cubicBezTo>
                      <a:pt x="757" y="0"/>
                      <a:pt x="761" y="4"/>
                      <a:pt x="761" y="10"/>
                    </a:cubicBezTo>
                    <a:lnTo>
                      <a:pt x="761" y="543"/>
                    </a:lnTo>
                    <a:lnTo>
                      <a:pt x="761" y="543"/>
                    </a:lnTo>
                    <a:cubicBezTo>
                      <a:pt x="761" y="549"/>
                      <a:pt x="757" y="553"/>
                      <a:pt x="751" y="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85">
                <a:extLst>
                  <a:ext uri="{FF2B5EF4-FFF2-40B4-BE49-F238E27FC236}">
                    <a16:creationId xmlns:a16="http://schemas.microsoft.com/office/drawing/2014/main" id="{DB58E5FE-E8EC-445E-A8AF-898A45EEF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2972" y="7990207"/>
                <a:ext cx="1071380" cy="494482"/>
              </a:xfrm>
              <a:custGeom>
                <a:avLst/>
                <a:gdLst>
                  <a:gd name="T0" fmla="*/ 19 w 1204"/>
                  <a:gd name="T1" fmla="*/ 533 h 554"/>
                  <a:gd name="T2" fmla="*/ 1183 w 1204"/>
                  <a:gd name="T3" fmla="*/ 533 h 554"/>
                  <a:gd name="T4" fmla="*/ 1183 w 1204"/>
                  <a:gd name="T5" fmla="*/ 20 h 554"/>
                  <a:gd name="T6" fmla="*/ 19 w 1204"/>
                  <a:gd name="T7" fmla="*/ 20 h 554"/>
                  <a:gd name="T8" fmla="*/ 19 w 1204"/>
                  <a:gd name="T9" fmla="*/ 533 h 554"/>
                  <a:gd name="T10" fmla="*/ 1192 w 1204"/>
                  <a:gd name="T11" fmla="*/ 553 h 554"/>
                  <a:gd name="T12" fmla="*/ 9 w 1204"/>
                  <a:gd name="T13" fmla="*/ 553 h 554"/>
                  <a:gd name="T14" fmla="*/ 9 w 1204"/>
                  <a:gd name="T15" fmla="*/ 553 h 554"/>
                  <a:gd name="T16" fmla="*/ 0 w 1204"/>
                  <a:gd name="T17" fmla="*/ 543 h 554"/>
                  <a:gd name="T18" fmla="*/ 0 w 1204"/>
                  <a:gd name="T19" fmla="*/ 10 h 554"/>
                  <a:gd name="T20" fmla="*/ 0 w 1204"/>
                  <a:gd name="T21" fmla="*/ 10 h 554"/>
                  <a:gd name="T22" fmla="*/ 9 w 1204"/>
                  <a:gd name="T23" fmla="*/ 0 h 554"/>
                  <a:gd name="T24" fmla="*/ 1192 w 1204"/>
                  <a:gd name="T25" fmla="*/ 0 h 554"/>
                  <a:gd name="T26" fmla="*/ 1192 w 1204"/>
                  <a:gd name="T27" fmla="*/ 0 h 554"/>
                  <a:gd name="T28" fmla="*/ 1203 w 1204"/>
                  <a:gd name="T29" fmla="*/ 10 h 554"/>
                  <a:gd name="T30" fmla="*/ 1203 w 1204"/>
                  <a:gd name="T31" fmla="*/ 543 h 554"/>
                  <a:gd name="T32" fmla="*/ 1203 w 1204"/>
                  <a:gd name="T33" fmla="*/ 543 h 554"/>
                  <a:gd name="T34" fmla="*/ 1192 w 1204"/>
                  <a:gd name="T35" fmla="*/ 553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4" h="554">
                    <a:moveTo>
                      <a:pt x="19" y="533"/>
                    </a:moveTo>
                    <a:lnTo>
                      <a:pt x="1183" y="533"/>
                    </a:lnTo>
                    <a:lnTo>
                      <a:pt x="1183" y="20"/>
                    </a:lnTo>
                    <a:lnTo>
                      <a:pt x="19" y="20"/>
                    </a:lnTo>
                    <a:lnTo>
                      <a:pt x="19" y="533"/>
                    </a:lnTo>
                    <a:close/>
                    <a:moveTo>
                      <a:pt x="1192" y="553"/>
                    </a:moveTo>
                    <a:lnTo>
                      <a:pt x="9" y="553"/>
                    </a:lnTo>
                    <a:lnTo>
                      <a:pt x="9" y="553"/>
                    </a:lnTo>
                    <a:cubicBezTo>
                      <a:pt x="4" y="553"/>
                      <a:pt x="0" y="549"/>
                      <a:pt x="0" y="54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92" y="0"/>
                    </a:lnTo>
                    <a:lnTo>
                      <a:pt x="1192" y="0"/>
                    </a:lnTo>
                    <a:cubicBezTo>
                      <a:pt x="1198" y="0"/>
                      <a:pt x="1203" y="4"/>
                      <a:pt x="1203" y="10"/>
                    </a:cubicBezTo>
                    <a:lnTo>
                      <a:pt x="1203" y="543"/>
                    </a:lnTo>
                    <a:lnTo>
                      <a:pt x="1203" y="543"/>
                    </a:lnTo>
                    <a:cubicBezTo>
                      <a:pt x="1203" y="549"/>
                      <a:pt x="1198" y="553"/>
                      <a:pt x="1192" y="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86">
                <a:extLst>
                  <a:ext uri="{FF2B5EF4-FFF2-40B4-BE49-F238E27FC236}">
                    <a16:creationId xmlns:a16="http://schemas.microsoft.com/office/drawing/2014/main" id="{60FF7EDE-4E05-436B-967F-8372273F8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6503" y="8001982"/>
                <a:ext cx="478784" cy="474859"/>
              </a:xfrm>
              <a:custGeom>
                <a:avLst/>
                <a:gdLst>
                  <a:gd name="T0" fmla="*/ 513 w 537"/>
                  <a:gd name="T1" fmla="*/ 23 h 534"/>
                  <a:gd name="T2" fmla="*/ 513 w 537"/>
                  <a:gd name="T3" fmla="*/ 23 h 534"/>
                  <a:gd name="T4" fmla="*/ 458 w 537"/>
                  <a:gd name="T5" fmla="*/ 0 h 534"/>
                  <a:gd name="T6" fmla="*/ 0 w 537"/>
                  <a:gd name="T7" fmla="*/ 0 h 534"/>
                  <a:gd name="T8" fmla="*/ 0 w 537"/>
                  <a:gd name="T9" fmla="*/ 533 h 534"/>
                  <a:gd name="T10" fmla="*/ 458 w 537"/>
                  <a:gd name="T11" fmla="*/ 533 h 534"/>
                  <a:gd name="T12" fmla="*/ 458 w 537"/>
                  <a:gd name="T13" fmla="*/ 533 h 534"/>
                  <a:gd name="T14" fmla="*/ 513 w 537"/>
                  <a:gd name="T15" fmla="*/ 510 h 534"/>
                  <a:gd name="T16" fmla="*/ 513 w 537"/>
                  <a:gd name="T17" fmla="*/ 510 h 534"/>
                  <a:gd name="T18" fmla="*/ 536 w 537"/>
                  <a:gd name="T19" fmla="*/ 455 h 534"/>
                  <a:gd name="T20" fmla="*/ 536 w 537"/>
                  <a:gd name="T21" fmla="*/ 266 h 534"/>
                  <a:gd name="T22" fmla="*/ 536 w 537"/>
                  <a:gd name="T23" fmla="*/ 78 h 534"/>
                  <a:gd name="T24" fmla="*/ 536 w 537"/>
                  <a:gd name="T25" fmla="*/ 78 h 534"/>
                  <a:gd name="T26" fmla="*/ 513 w 537"/>
                  <a:gd name="T27" fmla="*/ 23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7" h="534">
                    <a:moveTo>
                      <a:pt x="513" y="23"/>
                    </a:moveTo>
                    <a:lnTo>
                      <a:pt x="513" y="23"/>
                    </a:lnTo>
                    <a:cubicBezTo>
                      <a:pt x="499" y="9"/>
                      <a:pt x="479" y="0"/>
                      <a:pt x="458" y="0"/>
                    </a:cubicBezTo>
                    <a:lnTo>
                      <a:pt x="0" y="0"/>
                    </a:lnTo>
                    <a:lnTo>
                      <a:pt x="0" y="533"/>
                    </a:lnTo>
                    <a:lnTo>
                      <a:pt x="458" y="533"/>
                    </a:lnTo>
                    <a:lnTo>
                      <a:pt x="458" y="533"/>
                    </a:lnTo>
                    <a:cubicBezTo>
                      <a:pt x="479" y="533"/>
                      <a:pt x="499" y="524"/>
                      <a:pt x="513" y="510"/>
                    </a:cubicBezTo>
                    <a:lnTo>
                      <a:pt x="513" y="510"/>
                    </a:lnTo>
                    <a:cubicBezTo>
                      <a:pt x="527" y="496"/>
                      <a:pt x="536" y="477"/>
                      <a:pt x="536" y="455"/>
                    </a:cubicBezTo>
                    <a:lnTo>
                      <a:pt x="536" y="266"/>
                    </a:lnTo>
                    <a:lnTo>
                      <a:pt x="536" y="78"/>
                    </a:lnTo>
                    <a:lnTo>
                      <a:pt x="536" y="78"/>
                    </a:lnTo>
                    <a:cubicBezTo>
                      <a:pt x="536" y="56"/>
                      <a:pt x="527" y="37"/>
                      <a:pt x="513" y="2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87">
                <a:extLst>
                  <a:ext uri="{FF2B5EF4-FFF2-40B4-BE49-F238E27FC236}">
                    <a16:creationId xmlns:a16="http://schemas.microsoft.com/office/drawing/2014/main" id="{5A3134A8-6A65-416B-82D2-464441E28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8654" y="7990207"/>
                <a:ext cx="494482" cy="494482"/>
              </a:xfrm>
              <a:custGeom>
                <a:avLst/>
                <a:gdLst>
                  <a:gd name="T0" fmla="*/ 20 w 556"/>
                  <a:gd name="T1" fmla="*/ 533 h 554"/>
                  <a:gd name="T2" fmla="*/ 467 w 556"/>
                  <a:gd name="T3" fmla="*/ 533 h 554"/>
                  <a:gd name="T4" fmla="*/ 467 w 556"/>
                  <a:gd name="T5" fmla="*/ 533 h 554"/>
                  <a:gd name="T6" fmla="*/ 515 w 556"/>
                  <a:gd name="T7" fmla="*/ 513 h 554"/>
                  <a:gd name="T8" fmla="*/ 515 w 556"/>
                  <a:gd name="T9" fmla="*/ 513 h 554"/>
                  <a:gd name="T10" fmla="*/ 535 w 556"/>
                  <a:gd name="T11" fmla="*/ 465 h 554"/>
                  <a:gd name="T12" fmla="*/ 535 w 556"/>
                  <a:gd name="T13" fmla="*/ 88 h 554"/>
                  <a:gd name="T14" fmla="*/ 535 w 556"/>
                  <a:gd name="T15" fmla="*/ 88 h 554"/>
                  <a:gd name="T16" fmla="*/ 515 w 556"/>
                  <a:gd name="T17" fmla="*/ 40 h 554"/>
                  <a:gd name="T18" fmla="*/ 515 w 556"/>
                  <a:gd name="T19" fmla="*/ 40 h 554"/>
                  <a:gd name="T20" fmla="*/ 467 w 556"/>
                  <a:gd name="T21" fmla="*/ 20 h 554"/>
                  <a:gd name="T22" fmla="*/ 20 w 556"/>
                  <a:gd name="T23" fmla="*/ 20 h 554"/>
                  <a:gd name="T24" fmla="*/ 20 w 556"/>
                  <a:gd name="T25" fmla="*/ 533 h 554"/>
                  <a:gd name="T26" fmla="*/ 467 w 556"/>
                  <a:gd name="T27" fmla="*/ 553 h 554"/>
                  <a:gd name="T28" fmla="*/ 9 w 556"/>
                  <a:gd name="T29" fmla="*/ 553 h 554"/>
                  <a:gd name="T30" fmla="*/ 9 w 556"/>
                  <a:gd name="T31" fmla="*/ 553 h 554"/>
                  <a:gd name="T32" fmla="*/ 0 w 556"/>
                  <a:gd name="T33" fmla="*/ 543 h 554"/>
                  <a:gd name="T34" fmla="*/ 0 w 556"/>
                  <a:gd name="T35" fmla="*/ 10 h 554"/>
                  <a:gd name="T36" fmla="*/ 0 w 556"/>
                  <a:gd name="T37" fmla="*/ 10 h 554"/>
                  <a:gd name="T38" fmla="*/ 9 w 556"/>
                  <a:gd name="T39" fmla="*/ 0 h 554"/>
                  <a:gd name="T40" fmla="*/ 467 w 556"/>
                  <a:gd name="T41" fmla="*/ 0 h 554"/>
                  <a:gd name="T42" fmla="*/ 467 w 556"/>
                  <a:gd name="T43" fmla="*/ 0 h 554"/>
                  <a:gd name="T44" fmla="*/ 529 w 556"/>
                  <a:gd name="T45" fmla="*/ 26 h 554"/>
                  <a:gd name="T46" fmla="*/ 529 w 556"/>
                  <a:gd name="T47" fmla="*/ 26 h 554"/>
                  <a:gd name="T48" fmla="*/ 555 w 556"/>
                  <a:gd name="T49" fmla="*/ 88 h 554"/>
                  <a:gd name="T50" fmla="*/ 555 w 556"/>
                  <a:gd name="T51" fmla="*/ 465 h 554"/>
                  <a:gd name="T52" fmla="*/ 555 w 556"/>
                  <a:gd name="T53" fmla="*/ 465 h 554"/>
                  <a:gd name="T54" fmla="*/ 529 w 556"/>
                  <a:gd name="T55" fmla="*/ 527 h 554"/>
                  <a:gd name="T56" fmla="*/ 529 w 556"/>
                  <a:gd name="T57" fmla="*/ 527 h 554"/>
                  <a:gd name="T58" fmla="*/ 467 w 556"/>
                  <a:gd name="T59" fmla="*/ 553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6" h="554">
                    <a:moveTo>
                      <a:pt x="20" y="533"/>
                    </a:moveTo>
                    <a:lnTo>
                      <a:pt x="467" y="533"/>
                    </a:lnTo>
                    <a:lnTo>
                      <a:pt x="467" y="533"/>
                    </a:lnTo>
                    <a:cubicBezTo>
                      <a:pt x="485" y="533"/>
                      <a:pt x="502" y="526"/>
                      <a:pt x="515" y="513"/>
                    </a:cubicBezTo>
                    <a:lnTo>
                      <a:pt x="515" y="513"/>
                    </a:lnTo>
                    <a:cubicBezTo>
                      <a:pt x="528" y="500"/>
                      <a:pt x="535" y="483"/>
                      <a:pt x="535" y="465"/>
                    </a:cubicBezTo>
                    <a:lnTo>
                      <a:pt x="535" y="88"/>
                    </a:lnTo>
                    <a:lnTo>
                      <a:pt x="535" y="88"/>
                    </a:lnTo>
                    <a:cubicBezTo>
                      <a:pt x="535" y="70"/>
                      <a:pt x="528" y="53"/>
                      <a:pt x="515" y="40"/>
                    </a:cubicBezTo>
                    <a:lnTo>
                      <a:pt x="515" y="40"/>
                    </a:lnTo>
                    <a:cubicBezTo>
                      <a:pt x="502" y="27"/>
                      <a:pt x="485" y="20"/>
                      <a:pt x="467" y="20"/>
                    </a:cubicBezTo>
                    <a:lnTo>
                      <a:pt x="20" y="20"/>
                    </a:lnTo>
                    <a:lnTo>
                      <a:pt x="20" y="533"/>
                    </a:lnTo>
                    <a:close/>
                    <a:moveTo>
                      <a:pt x="467" y="553"/>
                    </a:moveTo>
                    <a:lnTo>
                      <a:pt x="9" y="553"/>
                    </a:lnTo>
                    <a:lnTo>
                      <a:pt x="9" y="553"/>
                    </a:lnTo>
                    <a:cubicBezTo>
                      <a:pt x="4" y="553"/>
                      <a:pt x="0" y="549"/>
                      <a:pt x="0" y="54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67" y="0"/>
                    </a:lnTo>
                    <a:lnTo>
                      <a:pt x="467" y="0"/>
                    </a:lnTo>
                    <a:cubicBezTo>
                      <a:pt x="490" y="0"/>
                      <a:pt x="512" y="10"/>
                      <a:pt x="529" y="26"/>
                    </a:cubicBezTo>
                    <a:lnTo>
                      <a:pt x="529" y="26"/>
                    </a:lnTo>
                    <a:cubicBezTo>
                      <a:pt x="545" y="43"/>
                      <a:pt x="555" y="65"/>
                      <a:pt x="555" y="88"/>
                    </a:cubicBezTo>
                    <a:lnTo>
                      <a:pt x="555" y="465"/>
                    </a:lnTo>
                    <a:lnTo>
                      <a:pt x="555" y="465"/>
                    </a:lnTo>
                    <a:cubicBezTo>
                      <a:pt x="555" y="488"/>
                      <a:pt x="545" y="511"/>
                      <a:pt x="529" y="527"/>
                    </a:cubicBezTo>
                    <a:lnTo>
                      <a:pt x="529" y="527"/>
                    </a:lnTo>
                    <a:cubicBezTo>
                      <a:pt x="512" y="543"/>
                      <a:pt x="490" y="553"/>
                      <a:pt x="467" y="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88">
                <a:extLst>
                  <a:ext uri="{FF2B5EF4-FFF2-40B4-BE49-F238E27FC236}">
                    <a16:creationId xmlns:a16="http://schemas.microsoft.com/office/drawing/2014/main" id="{34ED35A8-5340-4077-9983-439AC1671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5437" y="8001982"/>
                <a:ext cx="659310" cy="474859"/>
              </a:xfrm>
              <a:custGeom>
                <a:avLst/>
                <a:gdLst>
                  <a:gd name="T0" fmla="*/ 78 w 741"/>
                  <a:gd name="T1" fmla="*/ 0 h 534"/>
                  <a:gd name="T2" fmla="*/ 78 w 741"/>
                  <a:gd name="T3" fmla="*/ 0 h 534"/>
                  <a:gd name="T4" fmla="*/ 22 w 741"/>
                  <a:gd name="T5" fmla="*/ 23 h 534"/>
                  <a:gd name="T6" fmla="*/ 22 w 741"/>
                  <a:gd name="T7" fmla="*/ 23 h 534"/>
                  <a:gd name="T8" fmla="*/ 0 w 741"/>
                  <a:gd name="T9" fmla="*/ 78 h 534"/>
                  <a:gd name="T10" fmla="*/ 0 w 741"/>
                  <a:gd name="T11" fmla="*/ 266 h 534"/>
                  <a:gd name="T12" fmla="*/ 0 w 741"/>
                  <a:gd name="T13" fmla="*/ 455 h 534"/>
                  <a:gd name="T14" fmla="*/ 0 w 741"/>
                  <a:gd name="T15" fmla="*/ 455 h 534"/>
                  <a:gd name="T16" fmla="*/ 22 w 741"/>
                  <a:gd name="T17" fmla="*/ 510 h 534"/>
                  <a:gd name="T18" fmla="*/ 22 w 741"/>
                  <a:gd name="T19" fmla="*/ 510 h 534"/>
                  <a:gd name="T20" fmla="*/ 78 w 741"/>
                  <a:gd name="T21" fmla="*/ 533 h 534"/>
                  <a:gd name="T22" fmla="*/ 740 w 741"/>
                  <a:gd name="T23" fmla="*/ 533 h 534"/>
                  <a:gd name="T24" fmla="*/ 740 w 741"/>
                  <a:gd name="T25" fmla="*/ 0 h 534"/>
                  <a:gd name="T26" fmla="*/ 78 w 741"/>
                  <a:gd name="T27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1" h="534">
                    <a:moveTo>
                      <a:pt x="78" y="0"/>
                    </a:moveTo>
                    <a:lnTo>
                      <a:pt x="78" y="0"/>
                    </a:lnTo>
                    <a:cubicBezTo>
                      <a:pt x="56" y="0"/>
                      <a:pt x="36" y="9"/>
                      <a:pt x="22" y="23"/>
                    </a:cubicBezTo>
                    <a:lnTo>
                      <a:pt x="22" y="23"/>
                    </a:lnTo>
                    <a:cubicBezTo>
                      <a:pt x="8" y="37"/>
                      <a:pt x="0" y="56"/>
                      <a:pt x="0" y="78"/>
                    </a:cubicBezTo>
                    <a:lnTo>
                      <a:pt x="0" y="266"/>
                    </a:lnTo>
                    <a:lnTo>
                      <a:pt x="0" y="455"/>
                    </a:lnTo>
                    <a:lnTo>
                      <a:pt x="0" y="455"/>
                    </a:lnTo>
                    <a:cubicBezTo>
                      <a:pt x="0" y="477"/>
                      <a:pt x="8" y="496"/>
                      <a:pt x="22" y="510"/>
                    </a:cubicBezTo>
                    <a:lnTo>
                      <a:pt x="22" y="510"/>
                    </a:lnTo>
                    <a:cubicBezTo>
                      <a:pt x="36" y="524"/>
                      <a:pt x="56" y="533"/>
                      <a:pt x="78" y="533"/>
                    </a:cubicBezTo>
                    <a:lnTo>
                      <a:pt x="740" y="533"/>
                    </a:lnTo>
                    <a:lnTo>
                      <a:pt x="740" y="0"/>
                    </a:lnTo>
                    <a:lnTo>
                      <a:pt x="78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89">
                <a:extLst>
                  <a:ext uri="{FF2B5EF4-FFF2-40B4-BE49-F238E27FC236}">
                    <a16:creationId xmlns:a16="http://schemas.microsoft.com/office/drawing/2014/main" id="{900592D7-8F0C-4BDC-A78C-979AB642F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9935" y="8170732"/>
                <a:ext cx="207995" cy="153055"/>
              </a:xfrm>
              <a:custGeom>
                <a:avLst/>
                <a:gdLst>
                  <a:gd name="T0" fmla="*/ 74 w 234"/>
                  <a:gd name="T1" fmla="*/ 169 h 170"/>
                  <a:gd name="T2" fmla="*/ 74 w 234"/>
                  <a:gd name="T3" fmla="*/ 169 h 170"/>
                  <a:gd name="T4" fmla="*/ 67 w 234"/>
                  <a:gd name="T5" fmla="*/ 166 h 170"/>
                  <a:gd name="T6" fmla="*/ 3 w 234"/>
                  <a:gd name="T7" fmla="*/ 103 h 170"/>
                  <a:gd name="T8" fmla="*/ 3 w 234"/>
                  <a:gd name="T9" fmla="*/ 103 h 170"/>
                  <a:gd name="T10" fmla="*/ 3 w 234"/>
                  <a:gd name="T11" fmla="*/ 89 h 170"/>
                  <a:gd name="T12" fmla="*/ 3 w 234"/>
                  <a:gd name="T13" fmla="*/ 89 h 170"/>
                  <a:gd name="T14" fmla="*/ 17 w 234"/>
                  <a:gd name="T15" fmla="*/ 89 h 170"/>
                  <a:gd name="T16" fmla="*/ 74 w 234"/>
                  <a:gd name="T17" fmla="*/ 145 h 170"/>
                  <a:gd name="T18" fmla="*/ 215 w 234"/>
                  <a:gd name="T19" fmla="*/ 4 h 170"/>
                  <a:gd name="T20" fmla="*/ 215 w 234"/>
                  <a:gd name="T21" fmla="*/ 4 h 170"/>
                  <a:gd name="T22" fmla="*/ 229 w 234"/>
                  <a:gd name="T23" fmla="*/ 4 h 170"/>
                  <a:gd name="T24" fmla="*/ 229 w 234"/>
                  <a:gd name="T25" fmla="*/ 4 h 170"/>
                  <a:gd name="T26" fmla="*/ 229 w 234"/>
                  <a:gd name="T27" fmla="*/ 18 h 170"/>
                  <a:gd name="T28" fmla="*/ 81 w 234"/>
                  <a:gd name="T29" fmla="*/ 166 h 170"/>
                  <a:gd name="T30" fmla="*/ 81 w 234"/>
                  <a:gd name="T31" fmla="*/ 166 h 170"/>
                  <a:gd name="T32" fmla="*/ 74 w 234"/>
                  <a:gd name="T33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4" h="170">
                    <a:moveTo>
                      <a:pt x="74" y="169"/>
                    </a:moveTo>
                    <a:lnTo>
                      <a:pt x="74" y="169"/>
                    </a:lnTo>
                    <a:cubicBezTo>
                      <a:pt x="71" y="169"/>
                      <a:pt x="68" y="168"/>
                      <a:pt x="67" y="166"/>
                    </a:cubicBezTo>
                    <a:lnTo>
                      <a:pt x="3" y="103"/>
                    </a:lnTo>
                    <a:lnTo>
                      <a:pt x="3" y="103"/>
                    </a:lnTo>
                    <a:cubicBezTo>
                      <a:pt x="0" y="99"/>
                      <a:pt x="0" y="92"/>
                      <a:pt x="3" y="89"/>
                    </a:cubicBezTo>
                    <a:lnTo>
                      <a:pt x="3" y="89"/>
                    </a:lnTo>
                    <a:cubicBezTo>
                      <a:pt x="8" y="85"/>
                      <a:pt x="14" y="85"/>
                      <a:pt x="17" y="89"/>
                    </a:cubicBezTo>
                    <a:lnTo>
                      <a:pt x="74" y="145"/>
                    </a:lnTo>
                    <a:lnTo>
                      <a:pt x="215" y="4"/>
                    </a:lnTo>
                    <a:lnTo>
                      <a:pt x="215" y="4"/>
                    </a:lnTo>
                    <a:cubicBezTo>
                      <a:pt x="219" y="0"/>
                      <a:pt x="225" y="0"/>
                      <a:pt x="229" y="4"/>
                    </a:cubicBezTo>
                    <a:lnTo>
                      <a:pt x="229" y="4"/>
                    </a:lnTo>
                    <a:cubicBezTo>
                      <a:pt x="233" y="8"/>
                      <a:pt x="233" y="14"/>
                      <a:pt x="229" y="18"/>
                    </a:cubicBezTo>
                    <a:lnTo>
                      <a:pt x="81" y="166"/>
                    </a:lnTo>
                    <a:lnTo>
                      <a:pt x="81" y="166"/>
                    </a:lnTo>
                    <a:cubicBezTo>
                      <a:pt x="79" y="168"/>
                      <a:pt x="76" y="169"/>
                      <a:pt x="74" y="1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90">
                <a:extLst>
                  <a:ext uri="{FF2B5EF4-FFF2-40B4-BE49-F238E27FC236}">
                    <a16:creationId xmlns:a16="http://schemas.microsoft.com/office/drawing/2014/main" id="{12E6D9D9-EE48-496B-A3A0-46C2C03EC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7735" y="8123639"/>
                <a:ext cx="262940" cy="231545"/>
              </a:xfrm>
              <a:custGeom>
                <a:avLst/>
                <a:gdLst>
                  <a:gd name="T0" fmla="*/ 184 w 294"/>
                  <a:gd name="T1" fmla="*/ 102 h 260"/>
                  <a:gd name="T2" fmla="*/ 184 w 294"/>
                  <a:gd name="T3" fmla="*/ 102 h 260"/>
                  <a:gd name="T4" fmla="*/ 217 w 294"/>
                  <a:gd name="T5" fmla="*/ 54 h 260"/>
                  <a:gd name="T6" fmla="*/ 217 w 294"/>
                  <a:gd name="T7" fmla="*/ 54 h 260"/>
                  <a:gd name="T8" fmla="*/ 146 w 294"/>
                  <a:gd name="T9" fmla="*/ 0 h 260"/>
                  <a:gd name="T10" fmla="*/ 146 w 294"/>
                  <a:gd name="T11" fmla="*/ 0 h 260"/>
                  <a:gd name="T12" fmla="*/ 75 w 294"/>
                  <a:gd name="T13" fmla="*/ 54 h 260"/>
                  <a:gd name="T14" fmla="*/ 75 w 294"/>
                  <a:gd name="T15" fmla="*/ 54 h 260"/>
                  <a:gd name="T16" fmla="*/ 109 w 294"/>
                  <a:gd name="T17" fmla="*/ 102 h 260"/>
                  <a:gd name="T18" fmla="*/ 109 w 294"/>
                  <a:gd name="T19" fmla="*/ 102 h 260"/>
                  <a:gd name="T20" fmla="*/ 0 w 294"/>
                  <a:gd name="T21" fmla="*/ 205 h 260"/>
                  <a:gd name="T22" fmla="*/ 0 w 294"/>
                  <a:gd name="T23" fmla="*/ 205 h 260"/>
                  <a:gd name="T24" fmla="*/ 146 w 294"/>
                  <a:gd name="T25" fmla="*/ 259 h 260"/>
                  <a:gd name="T26" fmla="*/ 146 w 294"/>
                  <a:gd name="T27" fmla="*/ 259 h 260"/>
                  <a:gd name="T28" fmla="*/ 293 w 294"/>
                  <a:gd name="T29" fmla="*/ 205 h 260"/>
                  <a:gd name="T30" fmla="*/ 293 w 294"/>
                  <a:gd name="T31" fmla="*/ 205 h 260"/>
                  <a:gd name="T32" fmla="*/ 184 w 294"/>
                  <a:gd name="T33" fmla="*/ 10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4" h="260">
                    <a:moveTo>
                      <a:pt x="184" y="102"/>
                    </a:moveTo>
                    <a:lnTo>
                      <a:pt x="184" y="102"/>
                    </a:lnTo>
                    <a:cubicBezTo>
                      <a:pt x="205" y="91"/>
                      <a:pt x="217" y="74"/>
                      <a:pt x="217" y="54"/>
                    </a:cubicBezTo>
                    <a:lnTo>
                      <a:pt x="217" y="54"/>
                    </a:lnTo>
                    <a:cubicBezTo>
                      <a:pt x="217" y="25"/>
                      <a:pt x="186" y="0"/>
                      <a:pt x="146" y="0"/>
                    </a:cubicBezTo>
                    <a:lnTo>
                      <a:pt x="146" y="0"/>
                    </a:lnTo>
                    <a:cubicBezTo>
                      <a:pt x="107" y="0"/>
                      <a:pt x="75" y="25"/>
                      <a:pt x="75" y="54"/>
                    </a:cubicBezTo>
                    <a:lnTo>
                      <a:pt x="75" y="54"/>
                    </a:lnTo>
                    <a:cubicBezTo>
                      <a:pt x="75" y="74"/>
                      <a:pt x="89" y="91"/>
                      <a:pt x="109" y="102"/>
                    </a:cubicBezTo>
                    <a:lnTo>
                      <a:pt x="109" y="102"/>
                    </a:lnTo>
                    <a:cubicBezTo>
                      <a:pt x="46" y="120"/>
                      <a:pt x="0" y="179"/>
                      <a:pt x="0" y="205"/>
                    </a:cubicBezTo>
                    <a:lnTo>
                      <a:pt x="0" y="205"/>
                    </a:lnTo>
                    <a:cubicBezTo>
                      <a:pt x="0" y="234"/>
                      <a:pt x="66" y="259"/>
                      <a:pt x="146" y="259"/>
                    </a:cubicBezTo>
                    <a:lnTo>
                      <a:pt x="146" y="259"/>
                    </a:lnTo>
                    <a:cubicBezTo>
                      <a:pt x="227" y="259"/>
                      <a:pt x="293" y="234"/>
                      <a:pt x="293" y="205"/>
                    </a:cubicBezTo>
                    <a:lnTo>
                      <a:pt x="293" y="205"/>
                    </a:lnTo>
                    <a:cubicBezTo>
                      <a:pt x="293" y="179"/>
                      <a:pt x="246" y="120"/>
                      <a:pt x="184" y="10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91">
                <a:extLst>
                  <a:ext uri="{FF2B5EF4-FFF2-40B4-BE49-F238E27FC236}">
                    <a16:creationId xmlns:a16="http://schemas.microsoft.com/office/drawing/2014/main" id="{006F899D-A553-4E38-B303-77AF737EA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9886" y="8111867"/>
                <a:ext cx="278638" cy="251166"/>
              </a:xfrm>
              <a:custGeom>
                <a:avLst/>
                <a:gdLst>
                  <a:gd name="T0" fmla="*/ 156 w 313"/>
                  <a:gd name="T1" fmla="*/ 20 h 282"/>
                  <a:gd name="T2" fmla="*/ 156 w 313"/>
                  <a:gd name="T3" fmla="*/ 20 h 282"/>
                  <a:gd name="T4" fmla="*/ 95 w 313"/>
                  <a:gd name="T5" fmla="*/ 65 h 282"/>
                  <a:gd name="T6" fmla="*/ 95 w 313"/>
                  <a:gd name="T7" fmla="*/ 65 h 282"/>
                  <a:gd name="T8" fmla="*/ 123 w 313"/>
                  <a:gd name="T9" fmla="*/ 104 h 282"/>
                  <a:gd name="T10" fmla="*/ 123 w 313"/>
                  <a:gd name="T11" fmla="*/ 104 h 282"/>
                  <a:gd name="T12" fmla="*/ 128 w 313"/>
                  <a:gd name="T13" fmla="*/ 114 h 282"/>
                  <a:gd name="T14" fmla="*/ 128 w 313"/>
                  <a:gd name="T15" fmla="*/ 114 h 282"/>
                  <a:gd name="T16" fmla="*/ 121 w 313"/>
                  <a:gd name="T17" fmla="*/ 122 h 282"/>
                  <a:gd name="T18" fmla="*/ 121 w 313"/>
                  <a:gd name="T19" fmla="*/ 122 h 282"/>
                  <a:gd name="T20" fmla="*/ 20 w 313"/>
                  <a:gd name="T21" fmla="*/ 216 h 282"/>
                  <a:gd name="T22" fmla="*/ 20 w 313"/>
                  <a:gd name="T23" fmla="*/ 216 h 282"/>
                  <a:gd name="T24" fmla="*/ 156 w 313"/>
                  <a:gd name="T25" fmla="*/ 261 h 282"/>
                  <a:gd name="T26" fmla="*/ 156 w 313"/>
                  <a:gd name="T27" fmla="*/ 261 h 282"/>
                  <a:gd name="T28" fmla="*/ 293 w 313"/>
                  <a:gd name="T29" fmla="*/ 216 h 282"/>
                  <a:gd name="T30" fmla="*/ 293 w 313"/>
                  <a:gd name="T31" fmla="*/ 216 h 282"/>
                  <a:gd name="T32" fmla="*/ 191 w 313"/>
                  <a:gd name="T33" fmla="*/ 122 h 282"/>
                  <a:gd name="T34" fmla="*/ 191 w 313"/>
                  <a:gd name="T35" fmla="*/ 122 h 282"/>
                  <a:gd name="T36" fmla="*/ 185 w 313"/>
                  <a:gd name="T37" fmla="*/ 114 h 282"/>
                  <a:gd name="T38" fmla="*/ 185 w 313"/>
                  <a:gd name="T39" fmla="*/ 114 h 282"/>
                  <a:gd name="T40" fmla="*/ 190 w 313"/>
                  <a:gd name="T41" fmla="*/ 104 h 282"/>
                  <a:gd name="T42" fmla="*/ 190 w 313"/>
                  <a:gd name="T43" fmla="*/ 104 h 282"/>
                  <a:gd name="T44" fmla="*/ 218 w 313"/>
                  <a:gd name="T45" fmla="*/ 65 h 282"/>
                  <a:gd name="T46" fmla="*/ 218 w 313"/>
                  <a:gd name="T47" fmla="*/ 65 h 282"/>
                  <a:gd name="T48" fmla="*/ 156 w 313"/>
                  <a:gd name="T49" fmla="*/ 20 h 282"/>
                  <a:gd name="T50" fmla="*/ 156 w 313"/>
                  <a:gd name="T51" fmla="*/ 281 h 282"/>
                  <a:gd name="T52" fmla="*/ 156 w 313"/>
                  <a:gd name="T53" fmla="*/ 281 h 282"/>
                  <a:gd name="T54" fmla="*/ 0 w 313"/>
                  <a:gd name="T55" fmla="*/ 216 h 282"/>
                  <a:gd name="T56" fmla="*/ 0 w 313"/>
                  <a:gd name="T57" fmla="*/ 216 h 282"/>
                  <a:gd name="T58" fmla="*/ 97 w 313"/>
                  <a:gd name="T59" fmla="*/ 110 h 282"/>
                  <a:gd name="T60" fmla="*/ 97 w 313"/>
                  <a:gd name="T61" fmla="*/ 110 h 282"/>
                  <a:gd name="T62" fmla="*/ 76 w 313"/>
                  <a:gd name="T63" fmla="*/ 65 h 282"/>
                  <a:gd name="T64" fmla="*/ 76 w 313"/>
                  <a:gd name="T65" fmla="*/ 65 h 282"/>
                  <a:gd name="T66" fmla="*/ 156 w 313"/>
                  <a:gd name="T67" fmla="*/ 0 h 282"/>
                  <a:gd name="T68" fmla="*/ 156 w 313"/>
                  <a:gd name="T69" fmla="*/ 0 h 282"/>
                  <a:gd name="T70" fmla="*/ 238 w 313"/>
                  <a:gd name="T71" fmla="*/ 65 h 282"/>
                  <a:gd name="T72" fmla="*/ 238 w 313"/>
                  <a:gd name="T73" fmla="*/ 65 h 282"/>
                  <a:gd name="T74" fmla="*/ 215 w 313"/>
                  <a:gd name="T75" fmla="*/ 110 h 282"/>
                  <a:gd name="T76" fmla="*/ 215 w 313"/>
                  <a:gd name="T77" fmla="*/ 110 h 282"/>
                  <a:gd name="T78" fmla="*/ 312 w 313"/>
                  <a:gd name="T79" fmla="*/ 216 h 282"/>
                  <a:gd name="T80" fmla="*/ 312 w 313"/>
                  <a:gd name="T81" fmla="*/ 216 h 282"/>
                  <a:gd name="T82" fmla="*/ 156 w 313"/>
                  <a:gd name="T83" fmla="*/ 28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3" h="282">
                    <a:moveTo>
                      <a:pt x="156" y="20"/>
                    </a:moveTo>
                    <a:lnTo>
                      <a:pt x="156" y="20"/>
                    </a:lnTo>
                    <a:cubicBezTo>
                      <a:pt x="123" y="20"/>
                      <a:pt x="95" y="41"/>
                      <a:pt x="95" y="65"/>
                    </a:cubicBezTo>
                    <a:lnTo>
                      <a:pt x="95" y="65"/>
                    </a:lnTo>
                    <a:cubicBezTo>
                      <a:pt x="95" y="81"/>
                      <a:pt x="106" y="95"/>
                      <a:pt x="123" y="104"/>
                    </a:cubicBezTo>
                    <a:lnTo>
                      <a:pt x="123" y="104"/>
                    </a:lnTo>
                    <a:cubicBezTo>
                      <a:pt x="126" y="106"/>
                      <a:pt x="129" y="109"/>
                      <a:pt x="128" y="114"/>
                    </a:cubicBezTo>
                    <a:lnTo>
                      <a:pt x="128" y="114"/>
                    </a:lnTo>
                    <a:cubicBezTo>
                      <a:pt x="128" y="118"/>
                      <a:pt x="125" y="120"/>
                      <a:pt x="121" y="122"/>
                    </a:cubicBezTo>
                    <a:lnTo>
                      <a:pt x="121" y="122"/>
                    </a:lnTo>
                    <a:cubicBezTo>
                      <a:pt x="64" y="138"/>
                      <a:pt x="20" y="194"/>
                      <a:pt x="20" y="216"/>
                    </a:cubicBezTo>
                    <a:lnTo>
                      <a:pt x="20" y="216"/>
                    </a:lnTo>
                    <a:cubicBezTo>
                      <a:pt x="20" y="237"/>
                      <a:pt x="78" y="261"/>
                      <a:pt x="156" y="261"/>
                    </a:cubicBezTo>
                    <a:lnTo>
                      <a:pt x="156" y="261"/>
                    </a:lnTo>
                    <a:cubicBezTo>
                      <a:pt x="234" y="261"/>
                      <a:pt x="293" y="237"/>
                      <a:pt x="293" y="216"/>
                    </a:cubicBezTo>
                    <a:lnTo>
                      <a:pt x="293" y="216"/>
                    </a:lnTo>
                    <a:cubicBezTo>
                      <a:pt x="293" y="194"/>
                      <a:pt x="249" y="138"/>
                      <a:pt x="191" y="122"/>
                    </a:cubicBezTo>
                    <a:lnTo>
                      <a:pt x="191" y="122"/>
                    </a:lnTo>
                    <a:cubicBezTo>
                      <a:pt x="188" y="120"/>
                      <a:pt x="185" y="118"/>
                      <a:pt x="185" y="114"/>
                    </a:cubicBezTo>
                    <a:lnTo>
                      <a:pt x="185" y="114"/>
                    </a:lnTo>
                    <a:cubicBezTo>
                      <a:pt x="185" y="109"/>
                      <a:pt x="186" y="106"/>
                      <a:pt x="190" y="104"/>
                    </a:cubicBezTo>
                    <a:lnTo>
                      <a:pt x="190" y="104"/>
                    </a:lnTo>
                    <a:cubicBezTo>
                      <a:pt x="208" y="95"/>
                      <a:pt x="218" y="81"/>
                      <a:pt x="218" y="65"/>
                    </a:cubicBezTo>
                    <a:lnTo>
                      <a:pt x="218" y="65"/>
                    </a:lnTo>
                    <a:cubicBezTo>
                      <a:pt x="218" y="41"/>
                      <a:pt x="190" y="20"/>
                      <a:pt x="156" y="20"/>
                    </a:cubicBezTo>
                    <a:close/>
                    <a:moveTo>
                      <a:pt x="156" y="281"/>
                    </a:moveTo>
                    <a:lnTo>
                      <a:pt x="156" y="281"/>
                    </a:lnTo>
                    <a:cubicBezTo>
                      <a:pt x="81" y="281"/>
                      <a:pt x="0" y="257"/>
                      <a:pt x="0" y="216"/>
                    </a:cubicBezTo>
                    <a:lnTo>
                      <a:pt x="0" y="216"/>
                    </a:lnTo>
                    <a:cubicBezTo>
                      <a:pt x="0" y="187"/>
                      <a:pt x="41" y="134"/>
                      <a:pt x="97" y="110"/>
                    </a:cubicBezTo>
                    <a:lnTo>
                      <a:pt x="97" y="110"/>
                    </a:lnTo>
                    <a:cubicBezTo>
                      <a:pt x="84" y="98"/>
                      <a:pt x="76" y="83"/>
                      <a:pt x="76" y="65"/>
                    </a:cubicBezTo>
                    <a:lnTo>
                      <a:pt x="76" y="65"/>
                    </a:lnTo>
                    <a:cubicBezTo>
                      <a:pt x="76" y="29"/>
                      <a:pt x="112" y="0"/>
                      <a:pt x="156" y="0"/>
                    </a:cubicBezTo>
                    <a:lnTo>
                      <a:pt x="156" y="0"/>
                    </a:lnTo>
                    <a:cubicBezTo>
                      <a:pt x="201" y="0"/>
                      <a:pt x="238" y="29"/>
                      <a:pt x="238" y="65"/>
                    </a:cubicBezTo>
                    <a:lnTo>
                      <a:pt x="238" y="65"/>
                    </a:lnTo>
                    <a:cubicBezTo>
                      <a:pt x="238" y="83"/>
                      <a:pt x="229" y="98"/>
                      <a:pt x="215" y="110"/>
                    </a:cubicBezTo>
                    <a:lnTo>
                      <a:pt x="215" y="110"/>
                    </a:lnTo>
                    <a:cubicBezTo>
                      <a:pt x="272" y="134"/>
                      <a:pt x="312" y="187"/>
                      <a:pt x="312" y="216"/>
                    </a:cubicBezTo>
                    <a:lnTo>
                      <a:pt x="312" y="216"/>
                    </a:lnTo>
                    <a:cubicBezTo>
                      <a:pt x="312" y="257"/>
                      <a:pt x="232" y="281"/>
                      <a:pt x="156" y="2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92">
                <a:extLst>
                  <a:ext uri="{FF2B5EF4-FFF2-40B4-BE49-F238E27FC236}">
                    <a16:creationId xmlns:a16="http://schemas.microsoft.com/office/drawing/2014/main" id="{358CAAF3-5B25-4CEF-B0E8-6E1042737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3662" y="9222488"/>
                <a:ext cx="2209474" cy="19624"/>
              </a:xfrm>
              <a:custGeom>
                <a:avLst/>
                <a:gdLst>
                  <a:gd name="T0" fmla="*/ 2470 w 2481"/>
                  <a:gd name="T1" fmla="*/ 19 h 20"/>
                  <a:gd name="T2" fmla="*/ 11 w 2481"/>
                  <a:gd name="T3" fmla="*/ 19 h 20"/>
                  <a:gd name="T4" fmla="*/ 11 w 2481"/>
                  <a:gd name="T5" fmla="*/ 19 h 20"/>
                  <a:gd name="T6" fmla="*/ 0 w 2481"/>
                  <a:gd name="T7" fmla="*/ 9 h 20"/>
                  <a:gd name="T8" fmla="*/ 0 w 2481"/>
                  <a:gd name="T9" fmla="*/ 9 h 20"/>
                  <a:gd name="T10" fmla="*/ 11 w 2481"/>
                  <a:gd name="T11" fmla="*/ 0 h 20"/>
                  <a:gd name="T12" fmla="*/ 2470 w 2481"/>
                  <a:gd name="T13" fmla="*/ 0 h 20"/>
                  <a:gd name="T14" fmla="*/ 2470 w 2481"/>
                  <a:gd name="T15" fmla="*/ 0 h 20"/>
                  <a:gd name="T16" fmla="*/ 2480 w 2481"/>
                  <a:gd name="T17" fmla="*/ 9 h 20"/>
                  <a:gd name="T18" fmla="*/ 2480 w 2481"/>
                  <a:gd name="T19" fmla="*/ 9 h 20"/>
                  <a:gd name="T20" fmla="*/ 2470 w 248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81" h="20">
                    <a:moveTo>
                      <a:pt x="2470" y="19"/>
                    </a:moveTo>
                    <a:lnTo>
                      <a:pt x="11" y="19"/>
                    </a:lnTo>
                    <a:lnTo>
                      <a:pt x="11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2470" y="0"/>
                    </a:lnTo>
                    <a:lnTo>
                      <a:pt x="2470" y="0"/>
                    </a:lnTo>
                    <a:cubicBezTo>
                      <a:pt x="2475" y="0"/>
                      <a:pt x="2480" y="4"/>
                      <a:pt x="2480" y="9"/>
                    </a:cubicBezTo>
                    <a:lnTo>
                      <a:pt x="2480" y="9"/>
                    </a:lnTo>
                    <a:cubicBezTo>
                      <a:pt x="2480" y="15"/>
                      <a:pt x="2475" y="19"/>
                      <a:pt x="247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93">
                <a:extLst>
                  <a:ext uri="{FF2B5EF4-FFF2-40B4-BE49-F238E27FC236}">
                    <a16:creationId xmlns:a16="http://schemas.microsoft.com/office/drawing/2014/main" id="{E363DB6E-D4E4-4A90-87B5-BDBCAE5E6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1660" y="9124378"/>
                <a:ext cx="160902" cy="105959"/>
              </a:xfrm>
              <a:custGeom>
                <a:avLst/>
                <a:gdLst>
                  <a:gd name="T0" fmla="*/ 89 w 179"/>
                  <a:gd name="T1" fmla="*/ 0 h 119"/>
                  <a:gd name="T2" fmla="*/ 89 w 179"/>
                  <a:gd name="T3" fmla="*/ 0 h 119"/>
                  <a:gd name="T4" fmla="*/ 89 w 179"/>
                  <a:gd name="T5" fmla="*/ 0 h 119"/>
                  <a:gd name="T6" fmla="*/ 26 w 179"/>
                  <a:gd name="T7" fmla="*/ 26 h 119"/>
                  <a:gd name="T8" fmla="*/ 26 w 179"/>
                  <a:gd name="T9" fmla="*/ 26 h 119"/>
                  <a:gd name="T10" fmla="*/ 0 w 179"/>
                  <a:gd name="T11" fmla="*/ 89 h 119"/>
                  <a:gd name="T12" fmla="*/ 0 w 179"/>
                  <a:gd name="T13" fmla="*/ 103 h 119"/>
                  <a:gd name="T14" fmla="*/ 0 w 179"/>
                  <a:gd name="T15" fmla="*/ 118 h 119"/>
                  <a:gd name="T16" fmla="*/ 89 w 179"/>
                  <a:gd name="T17" fmla="*/ 118 h 119"/>
                  <a:gd name="T18" fmla="*/ 178 w 179"/>
                  <a:gd name="T19" fmla="*/ 118 h 119"/>
                  <a:gd name="T20" fmla="*/ 178 w 179"/>
                  <a:gd name="T21" fmla="*/ 103 h 119"/>
                  <a:gd name="T22" fmla="*/ 178 w 179"/>
                  <a:gd name="T23" fmla="*/ 89 h 119"/>
                  <a:gd name="T24" fmla="*/ 178 w 179"/>
                  <a:gd name="T25" fmla="*/ 89 h 119"/>
                  <a:gd name="T26" fmla="*/ 152 w 179"/>
                  <a:gd name="T27" fmla="*/ 26 h 119"/>
                  <a:gd name="T28" fmla="*/ 152 w 179"/>
                  <a:gd name="T29" fmla="*/ 26 h 119"/>
                  <a:gd name="T30" fmla="*/ 89 w 179"/>
                  <a:gd name="T3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9" h="119">
                    <a:moveTo>
                      <a:pt x="89" y="0"/>
                    </a:moveTo>
                    <a:lnTo>
                      <a:pt x="89" y="0"/>
                    </a:lnTo>
                    <a:lnTo>
                      <a:pt x="89" y="0"/>
                    </a:lnTo>
                    <a:cubicBezTo>
                      <a:pt x="65" y="0"/>
                      <a:pt x="42" y="10"/>
                      <a:pt x="26" y="26"/>
                    </a:cubicBezTo>
                    <a:lnTo>
                      <a:pt x="26" y="26"/>
                    </a:lnTo>
                    <a:cubicBezTo>
                      <a:pt x="10" y="42"/>
                      <a:pt x="0" y="64"/>
                      <a:pt x="0" y="89"/>
                    </a:cubicBezTo>
                    <a:lnTo>
                      <a:pt x="0" y="103"/>
                    </a:lnTo>
                    <a:lnTo>
                      <a:pt x="0" y="118"/>
                    </a:lnTo>
                    <a:lnTo>
                      <a:pt x="89" y="118"/>
                    </a:lnTo>
                    <a:lnTo>
                      <a:pt x="178" y="118"/>
                    </a:lnTo>
                    <a:lnTo>
                      <a:pt x="178" y="103"/>
                    </a:lnTo>
                    <a:lnTo>
                      <a:pt x="178" y="89"/>
                    </a:lnTo>
                    <a:lnTo>
                      <a:pt x="178" y="89"/>
                    </a:lnTo>
                    <a:cubicBezTo>
                      <a:pt x="178" y="64"/>
                      <a:pt x="167" y="42"/>
                      <a:pt x="152" y="26"/>
                    </a:cubicBezTo>
                    <a:lnTo>
                      <a:pt x="152" y="26"/>
                    </a:lnTo>
                    <a:cubicBezTo>
                      <a:pt x="136" y="10"/>
                      <a:pt x="113" y="0"/>
                      <a:pt x="89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94">
                <a:extLst>
                  <a:ext uri="{FF2B5EF4-FFF2-40B4-BE49-F238E27FC236}">
                    <a16:creationId xmlns:a16="http://schemas.microsoft.com/office/drawing/2014/main" id="{C2FB9802-E844-4899-8BDB-5CE85CC2A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9886" y="9116529"/>
                <a:ext cx="176602" cy="125583"/>
              </a:xfrm>
              <a:custGeom>
                <a:avLst/>
                <a:gdLst>
                  <a:gd name="T0" fmla="*/ 20 w 198"/>
                  <a:gd name="T1" fmla="*/ 119 h 139"/>
                  <a:gd name="T2" fmla="*/ 178 w 198"/>
                  <a:gd name="T3" fmla="*/ 119 h 139"/>
                  <a:gd name="T4" fmla="*/ 178 w 198"/>
                  <a:gd name="T5" fmla="*/ 99 h 139"/>
                  <a:gd name="T6" fmla="*/ 178 w 198"/>
                  <a:gd name="T7" fmla="*/ 99 h 139"/>
                  <a:gd name="T8" fmla="*/ 155 w 198"/>
                  <a:gd name="T9" fmla="*/ 43 h 139"/>
                  <a:gd name="T10" fmla="*/ 155 w 198"/>
                  <a:gd name="T11" fmla="*/ 43 h 139"/>
                  <a:gd name="T12" fmla="*/ 99 w 198"/>
                  <a:gd name="T13" fmla="*/ 19 h 139"/>
                  <a:gd name="T14" fmla="*/ 99 w 198"/>
                  <a:gd name="T15" fmla="*/ 19 h 139"/>
                  <a:gd name="T16" fmla="*/ 43 w 198"/>
                  <a:gd name="T17" fmla="*/ 43 h 139"/>
                  <a:gd name="T18" fmla="*/ 43 w 198"/>
                  <a:gd name="T19" fmla="*/ 43 h 139"/>
                  <a:gd name="T20" fmla="*/ 20 w 198"/>
                  <a:gd name="T21" fmla="*/ 99 h 139"/>
                  <a:gd name="T22" fmla="*/ 20 w 198"/>
                  <a:gd name="T23" fmla="*/ 119 h 139"/>
                  <a:gd name="T24" fmla="*/ 188 w 198"/>
                  <a:gd name="T25" fmla="*/ 138 h 139"/>
                  <a:gd name="T26" fmla="*/ 10 w 198"/>
                  <a:gd name="T27" fmla="*/ 138 h 139"/>
                  <a:gd name="T28" fmla="*/ 10 w 198"/>
                  <a:gd name="T29" fmla="*/ 138 h 139"/>
                  <a:gd name="T30" fmla="*/ 0 w 198"/>
                  <a:gd name="T31" fmla="*/ 128 h 139"/>
                  <a:gd name="T32" fmla="*/ 0 w 198"/>
                  <a:gd name="T33" fmla="*/ 99 h 139"/>
                  <a:gd name="T34" fmla="*/ 0 w 198"/>
                  <a:gd name="T35" fmla="*/ 99 h 139"/>
                  <a:gd name="T36" fmla="*/ 29 w 198"/>
                  <a:gd name="T37" fmla="*/ 29 h 139"/>
                  <a:gd name="T38" fmla="*/ 29 w 198"/>
                  <a:gd name="T39" fmla="*/ 29 h 139"/>
                  <a:gd name="T40" fmla="*/ 99 w 198"/>
                  <a:gd name="T41" fmla="*/ 0 h 139"/>
                  <a:gd name="T42" fmla="*/ 99 w 198"/>
                  <a:gd name="T43" fmla="*/ 0 h 139"/>
                  <a:gd name="T44" fmla="*/ 169 w 198"/>
                  <a:gd name="T45" fmla="*/ 29 h 139"/>
                  <a:gd name="T46" fmla="*/ 169 w 198"/>
                  <a:gd name="T47" fmla="*/ 29 h 139"/>
                  <a:gd name="T48" fmla="*/ 197 w 198"/>
                  <a:gd name="T49" fmla="*/ 99 h 139"/>
                  <a:gd name="T50" fmla="*/ 197 w 198"/>
                  <a:gd name="T51" fmla="*/ 128 h 139"/>
                  <a:gd name="T52" fmla="*/ 197 w 198"/>
                  <a:gd name="T53" fmla="*/ 128 h 139"/>
                  <a:gd name="T54" fmla="*/ 188 w 198"/>
                  <a:gd name="T55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8" h="139">
                    <a:moveTo>
                      <a:pt x="20" y="119"/>
                    </a:moveTo>
                    <a:lnTo>
                      <a:pt x="178" y="119"/>
                    </a:lnTo>
                    <a:lnTo>
                      <a:pt x="178" y="99"/>
                    </a:lnTo>
                    <a:lnTo>
                      <a:pt x="178" y="99"/>
                    </a:lnTo>
                    <a:cubicBezTo>
                      <a:pt x="178" y="77"/>
                      <a:pt x="170" y="58"/>
                      <a:pt x="155" y="43"/>
                    </a:cubicBezTo>
                    <a:lnTo>
                      <a:pt x="155" y="43"/>
                    </a:lnTo>
                    <a:cubicBezTo>
                      <a:pt x="140" y="28"/>
                      <a:pt x="120" y="19"/>
                      <a:pt x="99" y="19"/>
                    </a:cubicBezTo>
                    <a:lnTo>
                      <a:pt x="99" y="19"/>
                    </a:lnTo>
                    <a:cubicBezTo>
                      <a:pt x="78" y="19"/>
                      <a:pt x="58" y="28"/>
                      <a:pt x="43" y="43"/>
                    </a:cubicBezTo>
                    <a:lnTo>
                      <a:pt x="43" y="43"/>
                    </a:lnTo>
                    <a:cubicBezTo>
                      <a:pt x="29" y="58"/>
                      <a:pt x="20" y="77"/>
                      <a:pt x="20" y="99"/>
                    </a:cubicBezTo>
                    <a:lnTo>
                      <a:pt x="20" y="119"/>
                    </a:lnTo>
                    <a:close/>
                    <a:moveTo>
                      <a:pt x="188" y="138"/>
                    </a:moveTo>
                    <a:lnTo>
                      <a:pt x="10" y="138"/>
                    </a:lnTo>
                    <a:lnTo>
                      <a:pt x="10" y="138"/>
                    </a:lnTo>
                    <a:cubicBezTo>
                      <a:pt x="4" y="138"/>
                      <a:pt x="0" y="134"/>
                      <a:pt x="0" y="128"/>
                    </a:cubicBezTo>
                    <a:lnTo>
                      <a:pt x="0" y="99"/>
                    </a:lnTo>
                    <a:lnTo>
                      <a:pt x="0" y="99"/>
                    </a:lnTo>
                    <a:cubicBezTo>
                      <a:pt x="0" y="72"/>
                      <a:pt x="10" y="47"/>
                      <a:pt x="29" y="29"/>
                    </a:cubicBezTo>
                    <a:lnTo>
                      <a:pt x="29" y="29"/>
                    </a:lnTo>
                    <a:cubicBezTo>
                      <a:pt x="48" y="11"/>
                      <a:pt x="73" y="0"/>
                      <a:pt x="99" y="0"/>
                    </a:cubicBezTo>
                    <a:lnTo>
                      <a:pt x="99" y="0"/>
                    </a:lnTo>
                    <a:cubicBezTo>
                      <a:pt x="125" y="0"/>
                      <a:pt x="150" y="11"/>
                      <a:pt x="169" y="29"/>
                    </a:cubicBezTo>
                    <a:lnTo>
                      <a:pt x="169" y="29"/>
                    </a:lnTo>
                    <a:cubicBezTo>
                      <a:pt x="188" y="47"/>
                      <a:pt x="197" y="72"/>
                      <a:pt x="197" y="99"/>
                    </a:cubicBezTo>
                    <a:lnTo>
                      <a:pt x="197" y="128"/>
                    </a:lnTo>
                    <a:lnTo>
                      <a:pt x="197" y="128"/>
                    </a:lnTo>
                    <a:cubicBezTo>
                      <a:pt x="197" y="134"/>
                      <a:pt x="193" y="138"/>
                      <a:pt x="188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95">
                <a:extLst>
                  <a:ext uri="{FF2B5EF4-FFF2-40B4-BE49-F238E27FC236}">
                    <a16:creationId xmlns:a16="http://schemas.microsoft.com/office/drawing/2014/main" id="{A634C348-069B-4FAC-8279-A26524F5C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9574" y="8943853"/>
                <a:ext cx="160902" cy="286485"/>
              </a:xfrm>
              <a:custGeom>
                <a:avLst/>
                <a:gdLst>
                  <a:gd name="T0" fmla="*/ 89 w 179"/>
                  <a:gd name="T1" fmla="*/ 0 h 321"/>
                  <a:gd name="T2" fmla="*/ 89 w 179"/>
                  <a:gd name="T3" fmla="*/ 0 h 321"/>
                  <a:gd name="T4" fmla="*/ 89 w 179"/>
                  <a:gd name="T5" fmla="*/ 0 h 321"/>
                  <a:gd name="T6" fmla="*/ 89 w 179"/>
                  <a:gd name="T7" fmla="*/ 0 h 321"/>
                  <a:gd name="T8" fmla="*/ 26 w 179"/>
                  <a:gd name="T9" fmla="*/ 25 h 321"/>
                  <a:gd name="T10" fmla="*/ 26 w 179"/>
                  <a:gd name="T11" fmla="*/ 25 h 321"/>
                  <a:gd name="T12" fmla="*/ 0 w 179"/>
                  <a:gd name="T13" fmla="*/ 89 h 321"/>
                  <a:gd name="T14" fmla="*/ 0 w 179"/>
                  <a:gd name="T15" fmla="*/ 205 h 321"/>
                  <a:gd name="T16" fmla="*/ 0 w 179"/>
                  <a:gd name="T17" fmla="*/ 320 h 321"/>
                  <a:gd name="T18" fmla="*/ 89 w 179"/>
                  <a:gd name="T19" fmla="*/ 320 h 321"/>
                  <a:gd name="T20" fmla="*/ 178 w 179"/>
                  <a:gd name="T21" fmla="*/ 320 h 321"/>
                  <a:gd name="T22" fmla="*/ 178 w 179"/>
                  <a:gd name="T23" fmla="*/ 205 h 321"/>
                  <a:gd name="T24" fmla="*/ 178 w 179"/>
                  <a:gd name="T25" fmla="*/ 89 h 321"/>
                  <a:gd name="T26" fmla="*/ 178 w 179"/>
                  <a:gd name="T27" fmla="*/ 89 h 321"/>
                  <a:gd name="T28" fmla="*/ 152 w 179"/>
                  <a:gd name="T29" fmla="*/ 25 h 321"/>
                  <a:gd name="T30" fmla="*/ 152 w 179"/>
                  <a:gd name="T31" fmla="*/ 25 h 321"/>
                  <a:gd name="T32" fmla="*/ 89 w 179"/>
                  <a:gd name="T33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321">
                    <a:moveTo>
                      <a:pt x="89" y="0"/>
                    </a:moveTo>
                    <a:lnTo>
                      <a:pt x="89" y="0"/>
                    </a:lnTo>
                    <a:lnTo>
                      <a:pt x="89" y="0"/>
                    </a:lnTo>
                    <a:lnTo>
                      <a:pt x="89" y="0"/>
                    </a:lnTo>
                    <a:cubicBezTo>
                      <a:pt x="64" y="0"/>
                      <a:pt x="42" y="10"/>
                      <a:pt x="26" y="25"/>
                    </a:cubicBezTo>
                    <a:lnTo>
                      <a:pt x="26" y="25"/>
                    </a:lnTo>
                    <a:cubicBezTo>
                      <a:pt x="10" y="42"/>
                      <a:pt x="0" y="64"/>
                      <a:pt x="0" y="89"/>
                    </a:cubicBezTo>
                    <a:lnTo>
                      <a:pt x="0" y="205"/>
                    </a:lnTo>
                    <a:lnTo>
                      <a:pt x="0" y="320"/>
                    </a:lnTo>
                    <a:lnTo>
                      <a:pt x="89" y="320"/>
                    </a:lnTo>
                    <a:lnTo>
                      <a:pt x="178" y="320"/>
                    </a:lnTo>
                    <a:lnTo>
                      <a:pt x="178" y="205"/>
                    </a:lnTo>
                    <a:lnTo>
                      <a:pt x="178" y="89"/>
                    </a:lnTo>
                    <a:lnTo>
                      <a:pt x="178" y="89"/>
                    </a:lnTo>
                    <a:cubicBezTo>
                      <a:pt x="178" y="64"/>
                      <a:pt x="167" y="42"/>
                      <a:pt x="152" y="25"/>
                    </a:cubicBezTo>
                    <a:lnTo>
                      <a:pt x="152" y="25"/>
                    </a:lnTo>
                    <a:cubicBezTo>
                      <a:pt x="136" y="10"/>
                      <a:pt x="113" y="0"/>
                      <a:pt x="89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96">
                <a:extLst>
                  <a:ext uri="{FF2B5EF4-FFF2-40B4-BE49-F238E27FC236}">
                    <a16:creationId xmlns:a16="http://schemas.microsoft.com/office/drawing/2014/main" id="{B64B3629-4F38-457F-BC4C-4D0BC2100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1725" y="8936004"/>
                <a:ext cx="176600" cy="302182"/>
              </a:xfrm>
              <a:custGeom>
                <a:avLst/>
                <a:gdLst>
                  <a:gd name="T0" fmla="*/ 20 w 198"/>
                  <a:gd name="T1" fmla="*/ 321 h 341"/>
                  <a:gd name="T2" fmla="*/ 178 w 198"/>
                  <a:gd name="T3" fmla="*/ 321 h 341"/>
                  <a:gd name="T4" fmla="*/ 178 w 198"/>
                  <a:gd name="T5" fmla="*/ 99 h 341"/>
                  <a:gd name="T6" fmla="*/ 178 w 198"/>
                  <a:gd name="T7" fmla="*/ 99 h 341"/>
                  <a:gd name="T8" fmla="*/ 154 w 198"/>
                  <a:gd name="T9" fmla="*/ 43 h 341"/>
                  <a:gd name="T10" fmla="*/ 154 w 198"/>
                  <a:gd name="T11" fmla="*/ 43 h 341"/>
                  <a:gd name="T12" fmla="*/ 99 w 198"/>
                  <a:gd name="T13" fmla="*/ 19 h 341"/>
                  <a:gd name="T14" fmla="*/ 99 w 198"/>
                  <a:gd name="T15" fmla="*/ 19 h 341"/>
                  <a:gd name="T16" fmla="*/ 43 w 198"/>
                  <a:gd name="T17" fmla="*/ 43 h 341"/>
                  <a:gd name="T18" fmla="*/ 43 w 198"/>
                  <a:gd name="T19" fmla="*/ 43 h 341"/>
                  <a:gd name="T20" fmla="*/ 20 w 198"/>
                  <a:gd name="T21" fmla="*/ 99 h 341"/>
                  <a:gd name="T22" fmla="*/ 20 w 198"/>
                  <a:gd name="T23" fmla="*/ 321 h 341"/>
                  <a:gd name="T24" fmla="*/ 188 w 198"/>
                  <a:gd name="T25" fmla="*/ 340 h 341"/>
                  <a:gd name="T26" fmla="*/ 10 w 198"/>
                  <a:gd name="T27" fmla="*/ 340 h 341"/>
                  <a:gd name="T28" fmla="*/ 10 w 198"/>
                  <a:gd name="T29" fmla="*/ 340 h 341"/>
                  <a:gd name="T30" fmla="*/ 0 w 198"/>
                  <a:gd name="T31" fmla="*/ 330 h 341"/>
                  <a:gd name="T32" fmla="*/ 0 w 198"/>
                  <a:gd name="T33" fmla="*/ 99 h 341"/>
                  <a:gd name="T34" fmla="*/ 0 w 198"/>
                  <a:gd name="T35" fmla="*/ 99 h 341"/>
                  <a:gd name="T36" fmla="*/ 29 w 198"/>
                  <a:gd name="T37" fmla="*/ 29 h 341"/>
                  <a:gd name="T38" fmla="*/ 29 w 198"/>
                  <a:gd name="T39" fmla="*/ 29 h 341"/>
                  <a:gd name="T40" fmla="*/ 99 w 198"/>
                  <a:gd name="T41" fmla="*/ 0 h 341"/>
                  <a:gd name="T42" fmla="*/ 99 w 198"/>
                  <a:gd name="T43" fmla="*/ 0 h 341"/>
                  <a:gd name="T44" fmla="*/ 99 w 198"/>
                  <a:gd name="T45" fmla="*/ 0 h 341"/>
                  <a:gd name="T46" fmla="*/ 169 w 198"/>
                  <a:gd name="T47" fmla="*/ 29 h 341"/>
                  <a:gd name="T48" fmla="*/ 169 w 198"/>
                  <a:gd name="T49" fmla="*/ 29 h 341"/>
                  <a:gd name="T50" fmla="*/ 197 w 198"/>
                  <a:gd name="T51" fmla="*/ 99 h 341"/>
                  <a:gd name="T52" fmla="*/ 197 w 198"/>
                  <a:gd name="T53" fmla="*/ 330 h 341"/>
                  <a:gd name="T54" fmla="*/ 197 w 198"/>
                  <a:gd name="T55" fmla="*/ 330 h 341"/>
                  <a:gd name="T56" fmla="*/ 188 w 198"/>
                  <a:gd name="T57" fmla="*/ 34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8" h="341">
                    <a:moveTo>
                      <a:pt x="20" y="321"/>
                    </a:moveTo>
                    <a:lnTo>
                      <a:pt x="178" y="321"/>
                    </a:lnTo>
                    <a:lnTo>
                      <a:pt x="178" y="99"/>
                    </a:lnTo>
                    <a:lnTo>
                      <a:pt x="178" y="99"/>
                    </a:lnTo>
                    <a:cubicBezTo>
                      <a:pt x="178" y="77"/>
                      <a:pt x="169" y="58"/>
                      <a:pt x="154" y="43"/>
                    </a:cubicBezTo>
                    <a:lnTo>
                      <a:pt x="154" y="43"/>
                    </a:lnTo>
                    <a:cubicBezTo>
                      <a:pt x="140" y="28"/>
                      <a:pt x="120" y="19"/>
                      <a:pt x="99" y="19"/>
                    </a:cubicBezTo>
                    <a:lnTo>
                      <a:pt x="99" y="19"/>
                    </a:lnTo>
                    <a:cubicBezTo>
                      <a:pt x="77" y="19"/>
                      <a:pt x="57" y="28"/>
                      <a:pt x="43" y="43"/>
                    </a:cubicBezTo>
                    <a:lnTo>
                      <a:pt x="43" y="43"/>
                    </a:lnTo>
                    <a:cubicBezTo>
                      <a:pt x="28" y="58"/>
                      <a:pt x="20" y="77"/>
                      <a:pt x="20" y="99"/>
                    </a:cubicBezTo>
                    <a:lnTo>
                      <a:pt x="20" y="321"/>
                    </a:lnTo>
                    <a:close/>
                    <a:moveTo>
                      <a:pt x="188" y="340"/>
                    </a:moveTo>
                    <a:lnTo>
                      <a:pt x="10" y="340"/>
                    </a:lnTo>
                    <a:lnTo>
                      <a:pt x="10" y="340"/>
                    </a:lnTo>
                    <a:cubicBezTo>
                      <a:pt x="4" y="340"/>
                      <a:pt x="0" y="336"/>
                      <a:pt x="0" y="330"/>
                    </a:cubicBezTo>
                    <a:lnTo>
                      <a:pt x="0" y="99"/>
                    </a:lnTo>
                    <a:lnTo>
                      <a:pt x="0" y="99"/>
                    </a:lnTo>
                    <a:cubicBezTo>
                      <a:pt x="0" y="72"/>
                      <a:pt x="11" y="48"/>
                      <a:pt x="29" y="29"/>
                    </a:cubicBezTo>
                    <a:lnTo>
                      <a:pt x="29" y="29"/>
                    </a:lnTo>
                    <a:cubicBezTo>
                      <a:pt x="47" y="11"/>
                      <a:pt x="72" y="0"/>
                      <a:pt x="99" y="0"/>
                    </a:cubicBezTo>
                    <a:lnTo>
                      <a:pt x="99" y="0"/>
                    </a:lnTo>
                    <a:lnTo>
                      <a:pt x="99" y="0"/>
                    </a:lnTo>
                    <a:cubicBezTo>
                      <a:pt x="125" y="0"/>
                      <a:pt x="150" y="11"/>
                      <a:pt x="169" y="29"/>
                    </a:cubicBezTo>
                    <a:lnTo>
                      <a:pt x="169" y="29"/>
                    </a:lnTo>
                    <a:cubicBezTo>
                      <a:pt x="187" y="48"/>
                      <a:pt x="197" y="72"/>
                      <a:pt x="197" y="99"/>
                    </a:cubicBezTo>
                    <a:lnTo>
                      <a:pt x="197" y="330"/>
                    </a:lnTo>
                    <a:lnTo>
                      <a:pt x="197" y="330"/>
                    </a:lnTo>
                    <a:cubicBezTo>
                      <a:pt x="197" y="336"/>
                      <a:pt x="193" y="340"/>
                      <a:pt x="188" y="3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97">
                <a:extLst>
                  <a:ext uri="{FF2B5EF4-FFF2-40B4-BE49-F238E27FC236}">
                    <a16:creationId xmlns:a16="http://schemas.microsoft.com/office/drawing/2014/main" id="{B93D8F2D-1A1F-4F8E-8A29-58342C1C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0656" y="9034114"/>
                <a:ext cx="160904" cy="192300"/>
              </a:xfrm>
              <a:custGeom>
                <a:avLst/>
                <a:gdLst>
                  <a:gd name="T0" fmla="*/ 89 w 179"/>
                  <a:gd name="T1" fmla="*/ 0 h 218"/>
                  <a:gd name="T2" fmla="*/ 89 w 179"/>
                  <a:gd name="T3" fmla="*/ 0 h 218"/>
                  <a:gd name="T4" fmla="*/ 89 w 179"/>
                  <a:gd name="T5" fmla="*/ 0 h 218"/>
                  <a:gd name="T6" fmla="*/ 26 w 179"/>
                  <a:gd name="T7" fmla="*/ 25 h 218"/>
                  <a:gd name="T8" fmla="*/ 26 w 179"/>
                  <a:gd name="T9" fmla="*/ 25 h 218"/>
                  <a:gd name="T10" fmla="*/ 0 w 179"/>
                  <a:gd name="T11" fmla="*/ 88 h 218"/>
                  <a:gd name="T12" fmla="*/ 0 w 179"/>
                  <a:gd name="T13" fmla="*/ 153 h 218"/>
                  <a:gd name="T14" fmla="*/ 0 w 179"/>
                  <a:gd name="T15" fmla="*/ 217 h 218"/>
                  <a:gd name="T16" fmla="*/ 89 w 179"/>
                  <a:gd name="T17" fmla="*/ 217 h 218"/>
                  <a:gd name="T18" fmla="*/ 178 w 179"/>
                  <a:gd name="T19" fmla="*/ 217 h 218"/>
                  <a:gd name="T20" fmla="*/ 178 w 179"/>
                  <a:gd name="T21" fmla="*/ 153 h 218"/>
                  <a:gd name="T22" fmla="*/ 178 w 179"/>
                  <a:gd name="T23" fmla="*/ 88 h 218"/>
                  <a:gd name="T24" fmla="*/ 178 w 179"/>
                  <a:gd name="T25" fmla="*/ 88 h 218"/>
                  <a:gd name="T26" fmla="*/ 152 w 179"/>
                  <a:gd name="T27" fmla="*/ 25 h 218"/>
                  <a:gd name="T28" fmla="*/ 152 w 179"/>
                  <a:gd name="T29" fmla="*/ 25 h 218"/>
                  <a:gd name="T30" fmla="*/ 89 w 179"/>
                  <a:gd name="T3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9" h="218">
                    <a:moveTo>
                      <a:pt x="89" y="0"/>
                    </a:moveTo>
                    <a:lnTo>
                      <a:pt x="89" y="0"/>
                    </a:lnTo>
                    <a:lnTo>
                      <a:pt x="89" y="0"/>
                    </a:lnTo>
                    <a:cubicBezTo>
                      <a:pt x="64" y="0"/>
                      <a:pt x="43" y="9"/>
                      <a:pt x="26" y="25"/>
                    </a:cubicBezTo>
                    <a:lnTo>
                      <a:pt x="26" y="25"/>
                    </a:lnTo>
                    <a:cubicBezTo>
                      <a:pt x="10" y="41"/>
                      <a:pt x="0" y="64"/>
                      <a:pt x="0" y="88"/>
                    </a:cubicBezTo>
                    <a:lnTo>
                      <a:pt x="0" y="153"/>
                    </a:lnTo>
                    <a:lnTo>
                      <a:pt x="0" y="217"/>
                    </a:lnTo>
                    <a:lnTo>
                      <a:pt x="89" y="217"/>
                    </a:lnTo>
                    <a:lnTo>
                      <a:pt x="178" y="217"/>
                    </a:lnTo>
                    <a:lnTo>
                      <a:pt x="178" y="153"/>
                    </a:lnTo>
                    <a:lnTo>
                      <a:pt x="178" y="88"/>
                    </a:lnTo>
                    <a:lnTo>
                      <a:pt x="178" y="88"/>
                    </a:lnTo>
                    <a:cubicBezTo>
                      <a:pt x="178" y="64"/>
                      <a:pt x="168" y="41"/>
                      <a:pt x="152" y="25"/>
                    </a:cubicBezTo>
                    <a:lnTo>
                      <a:pt x="152" y="25"/>
                    </a:lnTo>
                    <a:cubicBezTo>
                      <a:pt x="136" y="9"/>
                      <a:pt x="114" y="0"/>
                      <a:pt x="8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98">
                <a:extLst>
                  <a:ext uri="{FF2B5EF4-FFF2-40B4-BE49-F238E27FC236}">
                    <a16:creationId xmlns:a16="http://schemas.microsoft.com/office/drawing/2014/main" id="{985BB41E-8B67-4B64-B62E-1137F84E9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2807" y="9026265"/>
                <a:ext cx="176602" cy="211921"/>
              </a:xfrm>
              <a:custGeom>
                <a:avLst/>
                <a:gdLst>
                  <a:gd name="T0" fmla="*/ 20 w 198"/>
                  <a:gd name="T1" fmla="*/ 219 h 239"/>
                  <a:gd name="T2" fmla="*/ 178 w 198"/>
                  <a:gd name="T3" fmla="*/ 219 h 239"/>
                  <a:gd name="T4" fmla="*/ 178 w 198"/>
                  <a:gd name="T5" fmla="*/ 99 h 239"/>
                  <a:gd name="T6" fmla="*/ 178 w 198"/>
                  <a:gd name="T7" fmla="*/ 99 h 239"/>
                  <a:gd name="T8" fmla="*/ 155 w 198"/>
                  <a:gd name="T9" fmla="*/ 43 h 239"/>
                  <a:gd name="T10" fmla="*/ 155 w 198"/>
                  <a:gd name="T11" fmla="*/ 43 h 239"/>
                  <a:gd name="T12" fmla="*/ 99 w 198"/>
                  <a:gd name="T13" fmla="*/ 20 h 239"/>
                  <a:gd name="T14" fmla="*/ 99 w 198"/>
                  <a:gd name="T15" fmla="*/ 20 h 239"/>
                  <a:gd name="T16" fmla="*/ 43 w 198"/>
                  <a:gd name="T17" fmla="*/ 43 h 239"/>
                  <a:gd name="T18" fmla="*/ 43 w 198"/>
                  <a:gd name="T19" fmla="*/ 43 h 239"/>
                  <a:gd name="T20" fmla="*/ 20 w 198"/>
                  <a:gd name="T21" fmla="*/ 99 h 239"/>
                  <a:gd name="T22" fmla="*/ 20 w 198"/>
                  <a:gd name="T23" fmla="*/ 219 h 239"/>
                  <a:gd name="T24" fmla="*/ 188 w 198"/>
                  <a:gd name="T25" fmla="*/ 238 h 239"/>
                  <a:gd name="T26" fmla="*/ 10 w 198"/>
                  <a:gd name="T27" fmla="*/ 238 h 239"/>
                  <a:gd name="T28" fmla="*/ 10 w 198"/>
                  <a:gd name="T29" fmla="*/ 238 h 239"/>
                  <a:gd name="T30" fmla="*/ 0 w 198"/>
                  <a:gd name="T31" fmla="*/ 228 h 239"/>
                  <a:gd name="T32" fmla="*/ 0 w 198"/>
                  <a:gd name="T33" fmla="*/ 99 h 239"/>
                  <a:gd name="T34" fmla="*/ 0 w 198"/>
                  <a:gd name="T35" fmla="*/ 99 h 239"/>
                  <a:gd name="T36" fmla="*/ 30 w 198"/>
                  <a:gd name="T37" fmla="*/ 29 h 239"/>
                  <a:gd name="T38" fmla="*/ 30 w 198"/>
                  <a:gd name="T39" fmla="*/ 29 h 239"/>
                  <a:gd name="T40" fmla="*/ 99 w 198"/>
                  <a:gd name="T41" fmla="*/ 0 h 239"/>
                  <a:gd name="T42" fmla="*/ 99 w 198"/>
                  <a:gd name="T43" fmla="*/ 0 h 239"/>
                  <a:gd name="T44" fmla="*/ 169 w 198"/>
                  <a:gd name="T45" fmla="*/ 29 h 239"/>
                  <a:gd name="T46" fmla="*/ 169 w 198"/>
                  <a:gd name="T47" fmla="*/ 29 h 239"/>
                  <a:gd name="T48" fmla="*/ 197 w 198"/>
                  <a:gd name="T49" fmla="*/ 99 h 239"/>
                  <a:gd name="T50" fmla="*/ 197 w 198"/>
                  <a:gd name="T51" fmla="*/ 228 h 239"/>
                  <a:gd name="T52" fmla="*/ 197 w 198"/>
                  <a:gd name="T53" fmla="*/ 228 h 239"/>
                  <a:gd name="T54" fmla="*/ 188 w 198"/>
                  <a:gd name="T55" fmla="*/ 23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8" h="239">
                    <a:moveTo>
                      <a:pt x="20" y="219"/>
                    </a:moveTo>
                    <a:lnTo>
                      <a:pt x="178" y="219"/>
                    </a:lnTo>
                    <a:lnTo>
                      <a:pt x="178" y="99"/>
                    </a:lnTo>
                    <a:lnTo>
                      <a:pt x="178" y="99"/>
                    </a:lnTo>
                    <a:cubicBezTo>
                      <a:pt x="178" y="78"/>
                      <a:pt x="170" y="58"/>
                      <a:pt x="155" y="43"/>
                    </a:cubicBezTo>
                    <a:lnTo>
                      <a:pt x="155" y="43"/>
                    </a:lnTo>
                    <a:cubicBezTo>
                      <a:pt x="140" y="28"/>
                      <a:pt x="120" y="20"/>
                      <a:pt x="99" y="20"/>
                    </a:cubicBezTo>
                    <a:lnTo>
                      <a:pt x="99" y="20"/>
                    </a:lnTo>
                    <a:cubicBezTo>
                      <a:pt x="77" y="20"/>
                      <a:pt x="58" y="28"/>
                      <a:pt x="43" y="43"/>
                    </a:cubicBezTo>
                    <a:lnTo>
                      <a:pt x="43" y="43"/>
                    </a:lnTo>
                    <a:cubicBezTo>
                      <a:pt x="28" y="58"/>
                      <a:pt x="20" y="78"/>
                      <a:pt x="20" y="99"/>
                    </a:cubicBezTo>
                    <a:lnTo>
                      <a:pt x="20" y="219"/>
                    </a:lnTo>
                    <a:close/>
                    <a:moveTo>
                      <a:pt x="188" y="238"/>
                    </a:moveTo>
                    <a:lnTo>
                      <a:pt x="10" y="238"/>
                    </a:lnTo>
                    <a:lnTo>
                      <a:pt x="10" y="238"/>
                    </a:lnTo>
                    <a:cubicBezTo>
                      <a:pt x="5" y="238"/>
                      <a:pt x="0" y="234"/>
                      <a:pt x="0" y="228"/>
                    </a:cubicBezTo>
                    <a:lnTo>
                      <a:pt x="0" y="99"/>
                    </a:lnTo>
                    <a:lnTo>
                      <a:pt x="0" y="99"/>
                    </a:lnTo>
                    <a:cubicBezTo>
                      <a:pt x="0" y="73"/>
                      <a:pt x="11" y="48"/>
                      <a:pt x="30" y="29"/>
                    </a:cubicBezTo>
                    <a:lnTo>
                      <a:pt x="30" y="29"/>
                    </a:lnTo>
                    <a:cubicBezTo>
                      <a:pt x="47" y="11"/>
                      <a:pt x="72" y="0"/>
                      <a:pt x="99" y="0"/>
                    </a:cubicBezTo>
                    <a:lnTo>
                      <a:pt x="99" y="0"/>
                    </a:lnTo>
                    <a:cubicBezTo>
                      <a:pt x="125" y="0"/>
                      <a:pt x="150" y="11"/>
                      <a:pt x="169" y="29"/>
                    </a:cubicBezTo>
                    <a:lnTo>
                      <a:pt x="169" y="29"/>
                    </a:lnTo>
                    <a:cubicBezTo>
                      <a:pt x="187" y="48"/>
                      <a:pt x="197" y="73"/>
                      <a:pt x="197" y="99"/>
                    </a:cubicBezTo>
                    <a:lnTo>
                      <a:pt x="197" y="228"/>
                    </a:lnTo>
                    <a:lnTo>
                      <a:pt x="197" y="228"/>
                    </a:lnTo>
                    <a:cubicBezTo>
                      <a:pt x="197" y="234"/>
                      <a:pt x="193" y="238"/>
                      <a:pt x="188" y="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99">
                <a:extLst>
                  <a:ext uri="{FF2B5EF4-FFF2-40B4-BE49-F238E27FC236}">
                    <a16:creationId xmlns:a16="http://schemas.microsoft.com/office/drawing/2014/main" id="{5914B73E-0091-4CEF-9E8A-2787F1662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160" y="9124378"/>
                <a:ext cx="156979" cy="105959"/>
              </a:xfrm>
              <a:custGeom>
                <a:avLst/>
                <a:gdLst>
                  <a:gd name="T0" fmla="*/ 89 w 178"/>
                  <a:gd name="T1" fmla="*/ 0 h 119"/>
                  <a:gd name="T2" fmla="*/ 89 w 178"/>
                  <a:gd name="T3" fmla="*/ 0 h 119"/>
                  <a:gd name="T4" fmla="*/ 89 w 178"/>
                  <a:gd name="T5" fmla="*/ 0 h 119"/>
                  <a:gd name="T6" fmla="*/ 25 w 178"/>
                  <a:gd name="T7" fmla="*/ 26 h 119"/>
                  <a:gd name="T8" fmla="*/ 25 w 178"/>
                  <a:gd name="T9" fmla="*/ 26 h 119"/>
                  <a:gd name="T10" fmla="*/ 0 w 178"/>
                  <a:gd name="T11" fmla="*/ 89 h 119"/>
                  <a:gd name="T12" fmla="*/ 0 w 178"/>
                  <a:gd name="T13" fmla="*/ 103 h 119"/>
                  <a:gd name="T14" fmla="*/ 0 w 178"/>
                  <a:gd name="T15" fmla="*/ 118 h 119"/>
                  <a:gd name="T16" fmla="*/ 89 w 178"/>
                  <a:gd name="T17" fmla="*/ 118 h 119"/>
                  <a:gd name="T18" fmla="*/ 177 w 178"/>
                  <a:gd name="T19" fmla="*/ 118 h 119"/>
                  <a:gd name="T20" fmla="*/ 177 w 178"/>
                  <a:gd name="T21" fmla="*/ 103 h 119"/>
                  <a:gd name="T22" fmla="*/ 177 w 178"/>
                  <a:gd name="T23" fmla="*/ 89 h 119"/>
                  <a:gd name="T24" fmla="*/ 177 w 178"/>
                  <a:gd name="T25" fmla="*/ 89 h 119"/>
                  <a:gd name="T26" fmla="*/ 151 w 178"/>
                  <a:gd name="T27" fmla="*/ 26 h 119"/>
                  <a:gd name="T28" fmla="*/ 151 w 178"/>
                  <a:gd name="T29" fmla="*/ 26 h 119"/>
                  <a:gd name="T30" fmla="*/ 89 w 178"/>
                  <a:gd name="T3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8" h="119">
                    <a:moveTo>
                      <a:pt x="89" y="0"/>
                    </a:moveTo>
                    <a:lnTo>
                      <a:pt x="89" y="0"/>
                    </a:lnTo>
                    <a:lnTo>
                      <a:pt x="89" y="0"/>
                    </a:lnTo>
                    <a:cubicBezTo>
                      <a:pt x="63" y="0"/>
                      <a:pt x="41" y="10"/>
                      <a:pt x="25" y="26"/>
                    </a:cubicBezTo>
                    <a:lnTo>
                      <a:pt x="25" y="26"/>
                    </a:lnTo>
                    <a:cubicBezTo>
                      <a:pt x="9" y="42"/>
                      <a:pt x="0" y="64"/>
                      <a:pt x="0" y="89"/>
                    </a:cubicBezTo>
                    <a:lnTo>
                      <a:pt x="0" y="103"/>
                    </a:lnTo>
                    <a:lnTo>
                      <a:pt x="0" y="118"/>
                    </a:lnTo>
                    <a:lnTo>
                      <a:pt x="89" y="118"/>
                    </a:lnTo>
                    <a:lnTo>
                      <a:pt x="177" y="118"/>
                    </a:lnTo>
                    <a:lnTo>
                      <a:pt x="177" y="103"/>
                    </a:lnTo>
                    <a:lnTo>
                      <a:pt x="177" y="89"/>
                    </a:lnTo>
                    <a:lnTo>
                      <a:pt x="177" y="89"/>
                    </a:lnTo>
                    <a:cubicBezTo>
                      <a:pt x="177" y="64"/>
                      <a:pt x="167" y="42"/>
                      <a:pt x="151" y="26"/>
                    </a:cubicBezTo>
                    <a:lnTo>
                      <a:pt x="151" y="26"/>
                    </a:lnTo>
                    <a:cubicBezTo>
                      <a:pt x="135" y="10"/>
                      <a:pt x="112" y="0"/>
                      <a:pt x="89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00">
                <a:extLst>
                  <a:ext uri="{FF2B5EF4-FFF2-40B4-BE49-F238E27FC236}">
                    <a16:creationId xmlns:a16="http://schemas.microsoft.com/office/drawing/2014/main" id="{E42F9B49-B9F2-4590-86F2-245F040D6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0311" y="9116529"/>
                <a:ext cx="176602" cy="125583"/>
              </a:xfrm>
              <a:custGeom>
                <a:avLst/>
                <a:gdLst>
                  <a:gd name="T0" fmla="*/ 20 w 199"/>
                  <a:gd name="T1" fmla="*/ 119 h 139"/>
                  <a:gd name="T2" fmla="*/ 178 w 199"/>
                  <a:gd name="T3" fmla="*/ 119 h 139"/>
                  <a:gd name="T4" fmla="*/ 178 w 199"/>
                  <a:gd name="T5" fmla="*/ 99 h 139"/>
                  <a:gd name="T6" fmla="*/ 178 w 199"/>
                  <a:gd name="T7" fmla="*/ 99 h 139"/>
                  <a:gd name="T8" fmla="*/ 155 w 199"/>
                  <a:gd name="T9" fmla="*/ 43 h 139"/>
                  <a:gd name="T10" fmla="*/ 155 w 199"/>
                  <a:gd name="T11" fmla="*/ 43 h 139"/>
                  <a:gd name="T12" fmla="*/ 100 w 199"/>
                  <a:gd name="T13" fmla="*/ 19 h 139"/>
                  <a:gd name="T14" fmla="*/ 100 w 199"/>
                  <a:gd name="T15" fmla="*/ 19 h 139"/>
                  <a:gd name="T16" fmla="*/ 43 w 199"/>
                  <a:gd name="T17" fmla="*/ 43 h 139"/>
                  <a:gd name="T18" fmla="*/ 43 w 199"/>
                  <a:gd name="T19" fmla="*/ 43 h 139"/>
                  <a:gd name="T20" fmla="*/ 20 w 199"/>
                  <a:gd name="T21" fmla="*/ 99 h 139"/>
                  <a:gd name="T22" fmla="*/ 20 w 199"/>
                  <a:gd name="T23" fmla="*/ 119 h 139"/>
                  <a:gd name="T24" fmla="*/ 188 w 199"/>
                  <a:gd name="T25" fmla="*/ 138 h 139"/>
                  <a:gd name="T26" fmla="*/ 11 w 199"/>
                  <a:gd name="T27" fmla="*/ 138 h 139"/>
                  <a:gd name="T28" fmla="*/ 11 w 199"/>
                  <a:gd name="T29" fmla="*/ 138 h 139"/>
                  <a:gd name="T30" fmla="*/ 0 w 199"/>
                  <a:gd name="T31" fmla="*/ 128 h 139"/>
                  <a:gd name="T32" fmla="*/ 0 w 199"/>
                  <a:gd name="T33" fmla="*/ 99 h 139"/>
                  <a:gd name="T34" fmla="*/ 0 w 199"/>
                  <a:gd name="T35" fmla="*/ 99 h 139"/>
                  <a:gd name="T36" fmla="*/ 29 w 199"/>
                  <a:gd name="T37" fmla="*/ 29 h 139"/>
                  <a:gd name="T38" fmla="*/ 29 w 199"/>
                  <a:gd name="T39" fmla="*/ 29 h 139"/>
                  <a:gd name="T40" fmla="*/ 100 w 199"/>
                  <a:gd name="T41" fmla="*/ 0 h 139"/>
                  <a:gd name="T42" fmla="*/ 100 w 199"/>
                  <a:gd name="T43" fmla="*/ 0 h 139"/>
                  <a:gd name="T44" fmla="*/ 169 w 199"/>
                  <a:gd name="T45" fmla="*/ 29 h 139"/>
                  <a:gd name="T46" fmla="*/ 169 w 199"/>
                  <a:gd name="T47" fmla="*/ 29 h 139"/>
                  <a:gd name="T48" fmla="*/ 198 w 199"/>
                  <a:gd name="T49" fmla="*/ 99 h 139"/>
                  <a:gd name="T50" fmla="*/ 198 w 199"/>
                  <a:gd name="T51" fmla="*/ 128 h 139"/>
                  <a:gd name="T52" fmla="*/ 198 w 199"/>
                  <a:gd name="T53" fmla="*/ 128 h 139"/>
                  <a:gd name="T54" fmla="*/ 188 w 199"/>
                  <a:gd name="T55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9" h="139">
                    <a:moveTo>
                      <a:pt x="20" y="119"/>
                    </a:moveTo>
                    <a:lnTo>
                      <a:pt x="178" y="119"/>
                    </a:lnTo>
                    <a:lnTo>
                      <a:pt x="178" y="99"/>
                    </a:lnTo>
                    <a:lnTo>
                      <a:pt x="178" y="99"/>
                    </a:lnTo>
                    <a:cubicBezTo>
                      <a:pt x="178" y="77"/>
                      <a:pt x="170" y="58"/>
                      <a:pt x="155" y="43"/>
                    </a:cubicBezTo>
                    <a:lnTo>
                      <a:pt x="155" y="43"/>
                    </a:lnTo>
                    <a:cubicBezTo>
                      <a:pt x="140" y="28"/>
                      <a:pt x="120" y="19"/>
                      <a:pt x="100" y="19"/>
                    </a:cubicBezTo>
                    <a:lnTo>
                      <a:pt x="100" y="19"/>
                    </a:lnTo>
                    <a:cubicBezTo>
                      <a:pt x="78" y="19"/>
                      <a:pt x="58" y="28"/>
                      <a:pt x="43" y="43"/>
                    </a:cubicBezTo>
                    <a:lnTo>
                      <a:pt x="43" y="43"/>
                    </a:lnTo>
                    <a:cubicBezTo>
                      <a:pt x="28" y="58"/>
                      <a:pt x="20" y="77"/>
                      <a:pt x="20" y="99"/>
                    </a:cubicBezTo>
                    <a:lnTo>
                      <a:pt x="20" y="119"/>
                    </a:lnTo>
                    <a:close/>
                    <a:moveTo>
                      <a:pt x="188" y="138"/>
                    </a:moveTo>
                    <a:lnTo>
                      <a:pt x="11" y="138"/>
                    </a:lnTo>
                    <a:lnTo>
                      <a:pt x="11" y="138"/>
                    </a:lnTo>
                    <a:cubicBezTo>
                      <a:pt x="5" y="138"/>
                      <a:pt x="0" y="134"/>
                      <a:pt x="0" y="128"/>
                    </a:cubicBezTo>
                    <a:lnTo>
                      <a:pt x="0" y="99"/>
                    </a:lnTo>
                    <a:lnTo>
                      <a:pt x="0" y="99"/>
                    </a:lnTo>
                    <a:cubicBezTo>
                      <a:pt x="0" y="72"/>
                      <a:pt x="11" y="47"/>
                      <a:pt x="29" y="29"/>
                    </a:cubicBezTo>
                    <a:lnTo>
                      <a:pt x="29" y="29"/>
                    </a:lnTo>
                    <a:cubicBezTo>
                      <a:pt x="48" y="11"/>
                      <a:pt x="73" y="0"/>
                      <a:pt x="100" y="0"/>
                    </a:cubicBezTo>
                    <a:lnTo>
                      <a:pt x="100" y="0"/>
                    </a:lnTo>
                    <a:cubicBezTo>
                      <a:pt x="125" y="0"/>
                      <a:pt x="150" y="11"/>
                      <a:pt x="169" y="29"/>
                    </a:cubicBezTo>
                    <a:lnTo>
                      <a:pt x="169" y="29"/>
                    </a:lnTo>
                    <a:cubicBezTo>
                      <a:pt x="188" y="47"/>
                      <a:pt x="198" y="72"/>
                      <a:pt x="198" y="99"/>
                    </a:cubicBezTo>
                    <a:lnTo>
                      <a:pt x="198" y="128"/>
                    </a:lnTo>
                    <a:lnTo>
                      <a:pt x="198" y="128"/>
                    </a:lnTo>
                    <a:cubicBezTo>
                      <a:pt x="198" y="134"/>
                      <a:pt x="194" y="138"/>
                      <a:pt x="188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01">
                <a:extLst>
                  <a:ext uri="{FF2B5EF4-FFF2-40B4-BE49-F238E27FC236}">
                    <a16:creationId xmlns:a16="http://schemas.microsoft.com/office/drawing/2014/main" id="{985D6FE8-B29B-428E-B384-CD5AF6C66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7078" y="8692688"/>
                <a:ext cx="156979" cy="537650"/>
              </a:xfrm>
              <a:custGeom>
                <a:avLst/>
                <a:gdLst>
                  <a:gd name="T0" fmla="*/ 89 w 178"/>
                  <a:gd name="T1" fmla="*/ 0 h 602"/>
                  <a:gd name="T2" fmla="*/ 89 w 178"/>
                  <a:gd name="T3" fmla="*/ 0 h 602"/>
                  <a:gd name="T4" fmla="*/ 89 w 178"/>
                  <a:gd name="T5" fmla="*/ 0 h 602"/>
                  <a:gd name="T6" fmla="*/ 26 w 178"/>
                  <a:gd name="T7" fmla="*/ 26 h 602"/>
                  <a:gd name="T8" fmla="*/ 26 w 178"/>
                  <a:gd name="T9" fmla="*/ 26 h 602"/>
                  <a:gd name="T10" fmla="*/ 0 w 178"/>
                  <a:gd name="T11" fmla="*/ 88 h 602"/>
                  <a:gd name="T12" fmla="*/ 0 w 178"/>
                  <a:gd name="T13" fmla="*/ 345 h 602"/>
                  <a:gd name="T14" fmla="*/ 0 w 178"/>
                  <a:gd name="T15" fmla="*/ 601 h 602"/>
                  <a:gd name="T16" fmla="*/ 89 w 178"/>
                  <a:gd name="T17" fmla="*/ 601 h 602"/>
                  <a:gd name="T18" fmla="*/ 177 w 178"/>
                  <a:gd name="T19" fmla="*/ 601 h 602"/>
                  <a:gd name="T20" fmla="*/ 177 w 178"/>
                  <a:gd name="T21" fmla="*/ 345 h 602"/>
                  <a:gd name="T22" fmla="*/ 177 w 178"/>
                  <a:gd name="T23" fmla="*/ 88 h 602"/>
                  <a:gd name="T24" fmla="*/ 177 w 178"/>
                  <a:gd name="T25" fmla="*/ 88 h 602"/>
                  <a:gd name="T26" fmla="*/ 152 w 178"/>
                  <a:gd name="T27" fmla="*/ 26 h 602"/>
                  <a:gd name="T28" fmla="*/ 152 w 178"/>
                  <a:gd name="T29" fmla="*/ 26 h 602"/>
                  <a:gd name="T30" fmla="*/ 89 w 178"/>
                  <a:gd name="T3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8" h="602">
                    <a:moveTo>
                      <a:pt x="89" y="0"/>
                    </a:moveTo>
                    <a:lnTo>
                      <a:pt x="89" y="0"/>
                    </a:lnTo>
                    <a:lnTo>
                      <a:pt x="89" y="0"/>
                    </a:lnTo>
                    <a:cubicBezTo>
                      <a:pt x="64" y="0"/>
                      <a:pt x="42" y="10"/>
                      <a:pt x="26" y="26"/>
                    </a:cubicBezTo>
                    <a:lnTo>
                      <a:pt x="26" y="26"/>
                    </a:lnTo>
                    <a:cubicBezTo>
                      <a:pt x="9" y="42"/>
                      <a:pt x="0" y="64"/>
                      <a:pt x="0" y="88"/>
                    </a:cubicBezTo>
                    <a:lnTo>
                      <a:pt x="0" y="345"/>
                    </a:lnTo>
                    <a:lnTo>
                      <a:pt x="0" y="601"/>
                    </a:lnTo>
                    <a:lnTo>
                      <a:pt x="89" y="601"/>
                    </a:lnTo>
                    <a:lnTo>
                      <a:pt x="177" y="601"/>
                    </a:lnTo>
                    <a:lnTo>
                      <a:pt x="177" y="345"/>
                    </a:lnTo>
                    <a:lnTo>
                      <a:pt x="177" y="88"/>
                    </a:lnTo>
                    <a:lnTo>
                      <a:pt x="177" y="88"/>
                    </a:lnTo>
                    <a:cubicBezTo>
                      <a:pt x="177" y="64"/>
                      <a:pt x="168" y="42"/>
                      <a:pt x="152" y="26"/>
                    </a:cubicBezTo>
                    <a:lnTo>
                      <a:pt x="152" y="26"/>
                    </a:lnTo>
                    <a:cubicBezTo>
                      <a:pt x="135" y="10"/>
                      <a:pt x="113" y="0"/>
                      <a:pt x="8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02">
                <a:extLst>
                  <a:ext uri="{FF2B5EF4-FFF2-40B4-BE49-F238E27FC236}">
                    <a16:creationId xmlns:a16="http://schemas.microsoft.com/office/drawing/2014/main" id="{1C90495B-CB2F-46E7-B611-72D35C0A5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229" y="8684838"/>
                <a:ext cx="176600" cy="553348"/>
              </a:xfrm>
              <a:custGeom>
                <a:avLst/>
                <a:gdLst>
                  <a:gd name="T0" fmla="*/ 19 w 198"/>
                  <a:gd name="T1" fmla="*/ 602 h 622"/>
                  <a:gd name="T2" fmla="*/ 178 w 198"/>
                  <a:gd name="T3" fmla="*/ 602 h 622"/>
                  <a:gd name="T4" fmla="*/ 178 w 198"/>
                  <a:gd name="T5" fmla="*/ 98 h 622"/>
                  <a:gd name="T6" fmla="*/ 178 w 198"/>
                  <a:gd name="T7" fmla="*/ 98 h 622"/>
                  <a:gd name="T8" fmla="*/ 155 w 198"/>
                  <a:gd name="T9" fmla="*/ 43 h 622"/>
                  <a:gd name="T10" fmla="*/ 155 w 198"/>
                  <a:gd name="T11" fmla="*/ 43 h 622"/>
                  <a:gd name="T12" fmla="*/ 99 w 198"/>
                  <a:gd name="T13" fmla="*/ 20 h 622"/>
                  <a:gd name="T14" fmla="*/ 99 w 198"/>
                  <a:gd name="T15" fmla="*/ 20 h 622"/>
                  <a:gd name="T16" fmla="*/ 42 w 198"/>
                  <a:gd name="T17" fmla="*/ 43 h 622"/>
                  <a:gd name="T18" fmla="*/ 42 w 198"/>
                  <a:gd name="T19" fmla="*/ 43 h 622"/>
                  <a:gd name="T20" fmla="*/ 19 w 198"/>
                  <a:gd name="T21" fmla="*/ 98 h 622"/>
                  <a:gd name="T22" fmla="*/ 19 w 198"/>
                  <a:gd name="T23" fmla="*/ 602 h 622"/>
                  <a:gd name="T24" fmla="*/ 187 w 198"/>
                  <a:gd name="T25" fmla="*/ 621 h 622"/>
                  <a:gd name="T26" fmla="*/ 10 w 198"/>
                  <a:gd name="T27" fmla="*/ 621 h 622"/>
                  <a:gd name="T28" fmla="*/ 10 w 198"/>
                  <a:gd name="T29" fmla="*/ 621 h 622"/>
                  <a:gd name="T30" fmla="*/ 0 w 198"/>
                  <a:gd name="T31" fmla="*/ 611 h 622"/>
                  <a:gd name="T32" fmla="*/ 0 w 198"/>
                  <a:gd name="T33" fmla="*/ 98 h 622"/>
                  <a:gd name="T34" fmla="*/ 0 w 198"/>
                  <a:gd name="T35" fmla="*/ 98 h 622"/>
                  <a:gd name="T36" fmla="*/ 29 w 198"/>
                  <a:gd name="T37" fmla="*/ 29 h 622"/>
                  <a:gd name="T38" fmla="*/ 29 w 198"/>
                  <a:gd name="T39" fmla="*/ 29 h 622"/>
                  <a:gd name="T40" fmla="*/ 99 w 198"/>
                  <a:gd name="T41" fmla="*/ 0 h 622"/>
                  <a:gd name="T42" fmla="*/ 99 w 198"/>
                  <a:gd name="T43" fmla="*/ 0 h 622"/>
                  <a:gd name="T44" fmla="*/ 169 w 198"/>
                  <a:gd name="T45" fmla="*/ 29 h 622"/>
                  <a:gd name="T46" fmla="*/ 169 w 198"/>
                  <a:gd name="T47" fmla="*/ 29 h 622"/>
                  <a:gd name="T48" fmla="*/ 197 w 198"/>
                  <a:gd name="T49" fmla="*/ 98 h 622"/>
                  <a:gd name="T50" fmla="*/ 197 w 198"/>
                  <a:gd name="T51" fmla="*/ 611 h 622"/>
                  <a:gd name="T52" fmla="*/ 197 w 198"/>
                  <a:gd name="T53" fmla="*/ 611 h 622"/>
                  <a:gd name="T54" fmla="*/ 187 w 198"/>
                  <a:gd name="T55" fmla="*/ 621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8" h="622">
                    <a:moveTo>
                      <a:pt x="19" y="602"/>
                    </a:moveTo>
                    <a:lnTo>
                      <a:pt x="178" y="602"/>
                    </a:lnTo>
                    <a:lnTo>
                      <a:pt x="178" y="98"/>
                    </a:lnTo>
                    <a:lnTo>
                      <a:pt x="178" y="98"/>
                    </a:lnTo>
                    <a:cubicBezTo>
                      <a:pt x="178" y="78"/>
                      <a:pt x="169" y="57"/>
                      <a:pt x="155" y="43"/>
                    </a:cubicBezTo>
                    <a:lnTo>
                      <a:pt x="155" y="43"/>
                    </a:lnTo>
                    <a:cubicBezTo>
                      <a:pt x="140" y="28"/>
                      <a:pt x="120" y="20"/>
                      <a:pt x="99" y="20"/>
                    </a:cubicBezTo>
                    <a:lnTo>
                      <a:pt x="99" y="20"/>
                    </a:lnTo>
                    <a:cubicBezTo>
                      <a:pt x="78" y="20"/>
                      <a:pt x="58" y="28"/>
                      <a:pt x="42" y="43"/>
                    </a:cubicBezTo>
                    <a:lnTo>
                      <a:pt x="42" y="43"/>
                    </a:lnTo>
                    <a:cubicBezTo>
                      <a:pt x="28" y="57"/>
                      <a:pt x="19" y="78"/>
                      <a:pt x="19" y="98"/>
                    </a:cubicBezTo>
                    <a:lnTo>
                      <a:pt x="19" y="602"/>
                    </a:lnTo>
                    <a:close/>
                    <a:moveTo>
                      <a:pt x="187" y="621"/>
                    </a:moveTo>
                    <a:lnTo>
                      <a:pt x="10" y="621"/>
                    </a:lnTo>
                    <a:lnTo>
                      <a:pt x="10" y="621"/>
                    </a:lnTo>
                    <a:cubicBezTo>
                      <a:pt x="5" y="621"/>
                      <a:pt x="0" y="617"/>
                      <a:pt x="0" y="611"/>
                    </a:cubicBezTo>
                    <a:lnTo>
                      <a:pt x="0" y="98"/>
                    </a:lnTo>
                    <a:lnTo>
                      <a:pt x="0" y="98"/>
                    </a:lnTo>
                    <a:cubicBezTo>
                      <a:pt x="0" y="72"/>
                      <a:pt x="10" y="47"/>
                      <a:pt x="29" y="29"/>
                    </a:cubicBezTo>
                    <a:lnTo>
                      <a:pt x="29" y="29"/>
                    </a:lnTo>
                    <a:cubicBezTo>
                      <a:pt x="48" y="10"/>
                      <a:pt x="72" y="0"/>
                      <a:pt x="99" y="0"/>
                    </a:cubicBezTo>
                    <a:lnTo>
                      <a:pt x="99" y="0"/>
                    </a:lnTo>
                    <a:cubicBezTo>
                      <a:pt x="125" y="0"/>
                      <a:pt x="150" y="10"/>
                      <a:pt x="169" y="29"/>
                    </a:cubicBezTo>
                    <a:lnTo>
                      <a:pt x="169" y="29"/>
                    </a:lnTo>
                    <a:cubicBezTo>
                      <a:pt x="187" y="47"/>
                      <a:pt x="197" y="72"/>
                      <a:pt x="197" y="98"/>
                    </a:cubicBezTo>
                    <a:lnTo>
                      <a:pt x="197" y="611"/>
                    </a:lnTo>
                    <a:lnTo>
                      <a:pt x="197" y="611"/>
                    </a:lnTo>
                    <a:cubicBezTo>
                      <a:pt x="197" y="617"/>
                      <a:pt x="193" y="621"/>
                      <a:pt x="187" y="6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03">
                <a:extLst>
                  <a:ext uri="{FF2B5EF4-FFF2-40B4-BE49-F238E27FC236}">
                    <a16:creationId xmlns:a16="http://schemas.microsoft.com/office/drawing/2014/main" id="{017C2E53-A865-4DAC-87CE-1279042CC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7078" y="8692688"/>
                <a:ext cx="156979" cy="537650"/>
              </a:xfrm>
              <a:custGeom>
                <a:avLst/>
                <a:gdLst>
                  <a:gd name="T0" fmla="*/ 89 w 178"/>
                  <a:gd name="T1" fmla="*/ 0 h 602"/>
                  <a:gd name="T2" fmla="*/ 89 w 178"/>
                  <a:gd name="T3" fmla="*/ 0 h 602"/>
                  <a:gd name="T4" fmla="*/ 89 w 178"/>
                  <a:gd name="T5" fmla="*/ 0 h 602"/>
                  <a:gd name="T6" fmla="*/ 26 w 178"/>
                  <a:gd name="T7" fmla="*/ 26 h 602"/>
                  <a:gd name="T8" fmla="*/ 26 w 178"/>
                  <a:gd name="T9" fmla="*/ 26 h 602"/>
                  <a:gd name="T10" fmla="*/ 0 w 178"/>
                  <a:gd name="T11" fmla="*/ 88 h 602"/>
                  <a:gd name="T12" fmla="*/ 0 w 178"/>
                  <a:gd name="T13" fmla="*/ 345 h 602"/>
                  <a:gd name="T14" fmla="*/ 0 w 178"/>
                  <a:gd name="T15" fmla="*/ 601 h 602"/>
                  <a:gd name="T16" fmla="*/ 89 w 178"/>
                  <a:gd name="T17" fmla="*/ 601 h 602"/>
                  <a:gd name="T18" fmla="*/ 177 w 178"/>
                  <a:gd name="T19" fmla="*/ 601 h 602"/>
                  <a:gd name="T20" fmla="*/ 177 w 178"/>
                  <a:gd name="T21" fmla="*/ 345 h 602"/>
                  <a:gd name="T22" fmla="*/ 177 w 178"/>
                  <a:gd name="T23" fmla="*/ 88 h 602"/>
                  <a:gd name="T24" fmla="*/ 177 w 178"/>
                  <a:gd name="T25" fmla="*/ 88 h 602"/>
                  <a:gd name="T26" fmla="*/ 152 w 178"/>
                  <a:gd name="T27" fmla="*/ 26 h 602"/>
                  <a:gd name="T28" fmla="*/ 152 w 178"/>
                  <a:gd name="T29" fmla="*/ 26 h 602"/>
                  <a:gd name="T30" fmla="*/ 89 w 178"/>
                  <a:gd name="T3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8" h="602">
                    <a:moveTo>
                      <a:pt x="89" y="0"/>
                    </a:moveTo>
                    <a:lnTo>
                      <a:pt x="89" y="0"/>
                    </a:lnTo>
                    <a:lnTo>
                      <a:pt x="89" y="0"/>
                    </a:lnTo>
                    <a:cubicBezTo>
                      <a:pt x="64" y="0"/>
                      <a:pt x="42" y="10"/>
                      <a:pt x="26" y="26"/>
                    </a:cubicBezTo>
                    <a:lnTo>
                      <a:pt x="26" y="26"/>
                    </a:lnTo>
                    <a:cubicBezTo>
                      <a:pt x="9" y="42"/>
                      <a:pt x="0" y="64"/>
                      <a:pt x="0" y="88"/>
                    </a:cubicBezTo>
                    <a:lnTo>
                      <a:pt x="0" y="345"/>
                    </a:lnTo>
                    <a:lnTo>
                      <a:pt x="0" y="601"/>
                    </a:lnTo>
                    <a:lnTo>
                      <a:pt x="89" y="601"/>
                    </a:lnTo>
                    <a:lnTo>
                      <a:pt x="177" y="601"/>
                    </a:lnTo>
                    <a:lnTo>
                      <a:pt x="177" y="345"/>
                    </a:lnTo>
                    <a:lnTo>
                      <a:pt x="177" y="88"/>
                    </a:lnTo>
                    <a:lnTo>
                      <a:pt x="177" y="88"/>
                    </a:lnTo>
                    <a:cubicBezTo>
                      <a:pt x="177" y="64"/>
                      <a:pt x="168" y="42"/>
                      <a:pt x="152" y="26"/>
                    </a:cubicBezTo>
                    <a:lnTo>
                      <a:pt x="152" y="26"/>
                    </a:lnTo>
                    <a:cubicBezTo>
                      <a:pt x="135" y="10"/>
                      <a:pt x="113" y="0"/>
                      <a:pt x="89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04">
                <a:extLst>
                  <a:ext uri="{FF2B5EF4-FFF2-40B4-BE49-F238E27FC236}">
                    <a16:creationId xmlns:a16="http://schemas.microsoft.com/office/drawing/2014/main" id="{C363CF2D-A03D-4B4D-9B9B-C4A2390AF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5994" y="8841817"/>
                <a:ext cx="156979" cy="388521"/>
              </a:xfrm>
              <a:custGeom>
                <a:avLst/>
                <a:gdLst>
                  <a:gd name="T0" fmla="*/ 89 w 178"/>
                  <a:gd name="T1" fmla="*/ 0 h 437"/>
                  <a:gd name="T2" fmla="*/ 89 w 178"/>
                  <a:gd name="T3" fmla="*/ 0 h 437"/>
                  <a:gd name="T4" fmla="*/ 89 w 178"/>
                  <a:gd name="T5" fmla="*/ 0 h 437"/>
                  <a:gd name="T6" fmla="*/ 26 w 178"/>
                  <a:gd name="T7" fmla="*/ 26 h 437"/>
                  <a:gd name="T8" fmla="*/ 26 w 178"/>
                  <a:gd name="T9" fmla="*/ 26 h 437"/>
                  <a:gd name="T10" fmla="*/ 0 w 178"/>
                  <a:gd name="T11" fmla="*/ 89 h 437"/>
                  <a:gd name="T12" fmla="*/ 0 w 178"/>
                  <a:gd name="T13" fmla="*/ 262 h 437"/>
                  <a:gd name="T14" fmla="*/ 0 w 178"/>
                  <a:gd name="T15" fmla="*/ 436 h 437"/>
                  <a:gd name="T16" fmla="*/ 89 w 178"/>
                  <a:gd name="T17" fmla="*/ 436 h 437"/>
                  <a:gd name="T18" fmla="*/ 177 w 178"/>
                  <a:gd name="T19" fmla="*/ 436 h 437"/>
                  <a:gd name="T20" fmla="*/ 177 w 178"/>
                  <a:gd name="T21" fmla="*/ 262 h 437"/>
                  <a:gd name="T22" fmla="*/ 177 w 178"/>
                  <a:gd name="T23" fmla="*/ 89 h 437"/>
                  <a:gd name="T24" fmla="*/ 177 w 178"/>
                  <a:gd name="T25" fmla="*/ 89 h 437"/>
                  <a:gd name="T26" fmla="*/ 151 w 178"/>
                  <a:gd name="T27" fmla="*/ 26 h 437"/>
                  <a:gd name="T28" fmla="*/ 151 w 178"/>
                  <a:gd name="T29" fmla="*/ 26 h 437"/>
                  <a:gd name="T30" fmla="*/ 89 w 178"/>
                  <a:gd name="T31" fmla="*/ 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8" h="437">
                    <a:moveTo>
                      <a:pt x="89" y="0"/>
                    </a:moveTo>
                    <a:lnTo>
                      <a:pt x="89" y="0"/>
                    </a:lnTo>
                    <a:lnTo>
                      <a:pt x="89" y="0"/>
                    </a:lnTo>
                    <a:cubicBezTo>
                      <a:pt x="64" y="0"/>
                      <a:pt x="42" y="10"/>
                      <a:pt x="26" y="26"/>
                    </a:cubicBezTo>
                    <a:lnTo>
                      <a:pt x="26" y="26"/>
                    </a:lnTo>
                    <a:cubicBezTo>
                      <a:pt x="9" y="42"/>
                      <a:pt x="0" y="65"/>
                      <a:pt x="0" y="89"/>
                    </a:cubicBezTo>
                    <a:lnTo>
                      <a:pt x="0" y="262"/>
                    </a:lnTo>
                    <a:lnTo>
                      <a:pt x="0" y="436"/>
                    </a:lnTo>
                    <a:lnTo>
                      <a:pt x="89" y="436"/>
                    </a:lnTo>
                    <a:lnTo>
                      <a:pt x="177" y="436"/>
                    </a:lnTo>
                    <a:lnTo>
                      <a:pt x="177" y="262"/>
                    </a:lnTo>
                    <a:lnTo>
                      <a:pt x="177" y="89"/>
                    </a:lnTo>
                    <a:lnTo>
                      <a:pt x="177" y="89"/>
                    </a:lnTo>
                    <a:cubicBezTo>
                      <a:pt x="177" y="65"/>
                      <a:pt x="168" y="42"/>
                      <a:pt x="151" y="26"/>
                    </a:cubicBezTo>
                    <a:lnTo>
                      <a:pt x="151" y="26"/>
                    </a:lnTo>
                    <a:cubicBezTo>
                      <a:pt x="135" y="10"/>
                      <a:pt x="113" y="0"/>
                      <a:pt x="8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05">
                <a:extLst>
                  <a:ext uri="{FF2B5EF4-FFF2-40B4-BE49-F238E27FC236}">
                    <a16:creationId xmlns:a16="http://schemas.microsoft.com/office/drawing/2014/main" id="{1FAD5E67-2948-4E5C-BF5D-CAAA4145D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8145" y="8833968"/>
                <a:ext cx="176602" cy="404218"/>
              </a:xfrm>
              <a:custGeom>
                <a:avLst/>
                <a:gdLst>
                  <a:gd name="T0" fmla="*/ 19 w 198"/>
                  <a:gd name="T1" fmla="*/ 436 h 456"/>
                  <a:gd name="T2" fmla="*/ 178 w 198"/>
                  <a:gd name="T3" fmla="*/ 436 h 456"/>
                  <a:gd name="T4" fmla="*/ 178 w 198"/>
                  <a:gd name="T5" fmla="*/ 98 h 456"/>
                  <a:gd name="T6" fmla="*/ 178 w 198"/>
                  <a:gd name="T7" fmla="*/ 98 h 456"/>
                  <a:gd name="T8" fmla="*/ 155 w 198"/>
                  <a:gd name="T9" fmla="*/ 42 h 456"/>
                  <a:gd name="T10" fmla="*/ 155 w 198"/>
                  <a:gd name="T11" fmla="*/ 42 h 456"/>
                  <a:gd name="T12" fmla="*/ 99 w 198"/>
                  <a:gd name="T13" fmla="*/ 19 h 456"/>
                  <a:gd name="T14" fmla="*/ 99 w 198"/>
                  <a:gd name="T15" fmla="*/ 19 h 456"/>
                  <a:gd name="T16" fmla="*/ 42 w 198"/>
                  <a:gd name="T17" fmla="*/ 42 h 456"/>
                  <a:gd name="T18" fmla="*/ 42 w 198"/>
                  <a:gd name="T19" fmla="*/ 42 h 456"/>
                  <a:gd name="T20" fmla="*/ 19 w 198"/>
                  <a:gd name="T21" fmla="*/ 98 h 456"/>
                  <a:gd name="T22" fmla="*/ 19 w 198"/>
                  <a:gd name="T23" fmla="*/ 436 h 456"/>
                  <a:gd name="T24" fmla="*/ 187 w 198"/>
                  <a:gd name="T25" fmla="*/ 455 h 456"/>
                  <a:gd name="T26" fmla="*/ 10 w 198"/>
                  <a:gd name="T27" fmla="*/ 455 h 456"/>
                  <a:gd name="T28" fmla="*/ 10 w 198"/>
                  <a:gd name="T29" fmla="*/ 455 h 456"/>
                  <a:gd name="T30" fmla="*/ 0 w 198"/>
                  <a:gd name="T31" fmla="*/ 445 h 456"/>
                  <a:gd name="T32" fmla="*/ 0 w 198"/>
                  <a:gd name="T33" fmla="*/ 98 h 456"/>
                  <a:gd name="T34" fmla="*/ 0 w 198"/>
                  <a:gd name="T35" fmla="*/ 98 h 456"/>
                  <a:gd name="T36" fmla="*/ 29 w 198"/>
                  <a:gd name="T37" fmla="*/ 28 h 456"/>
                  <a:gd name="T38" fmla="*/ 29 w 198"/>
                  <a:gd name="T39" fmla="*/ 28 h 456"/>
                  <a:gd name="T40" fmla="*/ 99 w 198"/>
                  <a:gd name="T41" fmla="*/ 0 h 456"/>
                  <a:gd name="T42" fmla="*/ 99 w 198"/>
                  <a:gd name="T43" fmla="*/ 0 h 456"/>
                  <a:gd name="T44" fmla="*/ 168 w 198"/>
                  <a:gd name="T45" fmla="*/ 28 h 456"/>
                  <a:gd name="T46" fmla="*/ 168 w 198"/>
                  <a:gd name="T47" fmla="*/ 28 h 456"/>
                  <a:gd name="T48" fmla="*/ 197 w 198"/>
                  <a:gd name="T49" fmla="*/ 98 h 456"/>
                  <a:gd name="T50" fmla="*/ 197 w 198"/>
                  <a:gd name="T51" fmla="*/ 445 h 456"/>
                  <a:gd name="T52" fmla="*/ 197 w 198"/>
                  <a:gd name="T53" fmla="*/ 445 h 456"/>
                  <a:gd name="T54" fmla="*/ 187 w 198"/>
                  <a:gd name="T55" fmla="*/ 455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8" h="456">
                    <a:moveTo>
                      <a:pt x="19" y="436"/>
                    </a:moveTo>
                    <a:lnTo>
                      <a:pt x="178" y="436"/>
                    </a:lnTo>
                    <a:lnTo>
                      <a:pt x="178" y="98"/>
                    </a:lnTo>
                    <a:lnTo>
                      <a:pt x="178" y="98"/>
                    </a:lnTo>
                    <a:cubicBezTo>
                      <a:pt x="178" y="77"/>
                      <a:pt x="169" y="57"/>
                      <a:pt x="155" y="42"/>
                    </a:cubicBezTo>
                    <a:lnTo>
                      <a:pt x="155" y="42"/>
                    </a:lnTo>
                    <a:cubicBezTo>
                      <a:pt x="140" y="27"/>
                      <a:pt x="119" y="19"/>
                      <a:pt x="99" y="19"/>
                    </a:cubicBezTo>
                    <a:lnTo>
                      <a:pt x="99" y="19"/>
                    </a:lnTo>
                    <a:cubicBezTo>
                      <a:pt x="77" y="19"/>
                      <a:pt x="58" y="27"/>
                      <a:pt x="42" y="42"/>
                    </a:cubicBezTo>
                    <a:lnTo>
                      <a:pt x="42" y="42"/>
                    </a:lnTo>
                    <a:cubicBezTo>
                      <a:pt x="28" y="57"/>
                      <a:pt x="19" y="77"/>
                      <a:pt x="19" y="98"/>
                    </a:cubicBezTo>
                    <a:lnTo>
                      <a:pt x="19" y="436"/>
                    </a:lnTo>
                    <a:close/>
                    <a:moveTo>
                      <a:pt x="187" y="455"/>
                    </a:moveTo>
                    <a:lnTo>
                      <a:pt x="10" y="455"/>
                    </a:lnTo>
                    <a:lnTo>
                      <a:pt x="10" y="455"/>
                    </a:lnTo>
                    <a:cubicBezTo>
                      <a:pt x="5" y="455"/>
                      <a:pt x="0" y="451"/>
                      <a:pt x="0" y="445"/>
                    </a:cubicBezTo>
                    <a:lnTo>
                      <a:pt x="0" y="98"/>
                    </a:lnTo>
                    <a:lnTo>
                      <a:pt x="0" y="98"/>
                    </a:lnTo>
                    <a:cubicBezTo>
                      <a:pt x="0" y="72"/>
                      <a:pt x="10" y="47"/>
                      <a:pt x="29" y="28"/>
                    </a:cubicBezTo>
                    <a:lnTo>
                      <a:pt x="29" y="28"/>
                    </a:lnTo>
                    <a:cubicBezTo>
                      <a:pt x="47" y="10"/>
                      <a:pt x="72" y="0"/>
                      <a:pt x="99" y="0"/>
                    </a:cubicBezTo>
                    <a:lnTo>
                      <a:pt x="99" y="0"/>
                    </a:lnTo>
                    <a:cubicBezTo>
                      <a:pt x="125" y="0"/>
                      <a:pt x="149" y="10"/>
                      <a:pt x="168" y="28"/>
                    </a:cubicBezTo>
                    <a:lnTo>
                      <a:pt x="168" y="28"/>
                    </a:lnTo>
                    <a:cubicBezTo>
                      <a:pt x="187" y="47"/>
                      <a:pt x="197" y="72"/>
                      <a:pt x="197" y="98"/>
                    </a:cubicBezTo>
                    <a:lnTo>
                      <a:pt x="197" y="445"/>
                    </a:lnTo>
                    <a:lnTo>
                      <a:pt x="197" y="445"/>
                    </a:lnTo>
                    <a:cubicBezTo>
                      <a:pt x="197" y="451"/>
                      <a:pt x="193" y="455"/>
                      <a:pt x="187" y="4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106">
                <a:extLst>
                  <a:ext uri="{FF2B5EF4-FFF2-40B4-BE49-F238E27FC236}">
                    <a16:creationId xmlns:a16="http://schemas.microsoft.com/office/drawing/2014/main" id="{E3E38887-0F19-4E41-9ECE-667858FC4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5994" y="8841817"/>
                <a:ext cx="156979" cy="388521"/>
              </a:xfrm>
              <a:custGeom>
                <a:avLst/>
                <a:gdLst>
                  <a:gd name="T0" fmla="*/ 89 w 178"/>
                  <a:gd name="T1" fmla="*/ 0 h 437"/>
                  <a:gd name="T2" fmla="*/ 89 w 178"/>
                  <a:gd name="T3" fmla="*/ 0 h 437"/>
                  <a:gd name="T4" fmla="*/ 89 w 178"/>
                  <a:gd name="T5" fmla="*/ 0 h 437"/>
                  <a:gd name="T6" fmla="*/ 26 w 178"/>
                  <a:gd name="T7" fmla="*/ 26 h 437"/>
                  <a:gd name="T8" fmla="*/ 26 w 178"/>
                  <a:gd name="T9" fmla="*/ 26 h 437"/>
                  <a:gd name="T10" fmla="*/ 0 w 178"/>
                  <a:gd name="T11" fmla="*/ 89 h 437"/>
                  <a:gd name="T12" fmla="*/ 0 w 178"/>
                  <a:gd name="T13" fmla="*/ 262 h 437"/>
                  <a:gd name="T14" fmla="*/ 0 w 178"/>
                  <a:gd name="T15" fmla="*/ 436 h 437"/>
                  <a:gd name="T16" fmla="*/ 89 w 178"/>
                  <a:gd name="T17" fmla="*/ 436 h 437"/>
                  <a:gd name="T18" fmla="*/ 177 w 178"/>
                  <a:gd name="T19" fmla="*/ 436 h 437"/>
                  <a:gd name="T20" fmla="*/ 177 w 178"/>
                  <a:gd name="T21" fmla="*/ 262 h 437"/>
                  <a:gd name="T22" fmla="*/ 177 w 178"/>
                  <a:gd name="T23" fmla="*/ 89 h 437"/>
                  <a:gd name="T24" fmla="*/ 177 w 178"/>
                  <a:gd name="T25" fmla="*/ 89 h 437"/>
                  <a:gd name="T26" fmla="*/ 151 w 178"/>
                  <a:gd name="T27" fmla="*/ 26 h 437"/>
                  <a:gd name="T28" fmla="*/ 151 w 178"/>
                  <a:gd name="T29" fmla="*/ 26 h 437"/>
                  <a:gd name="T30" fmla="*/ 89 w 178"/>
                  <a:gd name="T31" fmla="*/ 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8" h="437">
                    <a:moveTo>
                      <a:pt x="89" y="0"/>
                    </a:moveTo>
                    <a:lnTo>
                      <a:pt x="89" y="0"/>
                    </a:lnTo>
                    <a:lnTo>
                      <a:pt x="89" y="0"/>
                    </a:lnTo>
                    <a:cubicBezTo>
                      <a:pt x="64" y="0"/>
                      <a:pt x="42" y="10"/>
                      <a:pt x="26" y="26"/>
                    </a:cubicBezTo>
                    <a:lnTo>
                      <a:pt x="26" y="26"/>
                    </a:lnTo>
                    <a:cubicBezTo>
                      <a:pt x="9" y="42"/>
                      <a:pt x="0" y="65"/>
                      <a:pt x="0" y="89"/>
                    </a:cubicBezTo>
                    <a:lnTo>
                      <a:pt x="0" y="262"/>
                    </a:lnTo>
                    <a:lnTo>
                      <a:pt x="0" y="436"/>
                    </a:lnTo>
                    <a:lnTo>
                      <a:pt x="89" y="436"/>
                    </a:lnTo>
                    <a:lnTo>
                      <a:pt x="177" y="436"/>
                    </a:lnTo>
                    <a:lnTo>
                      <a:pt x="177" y="262"/>
                    </a:lnTo>
                    <a:lnTo>
                      <a:pt x="177" y="89"/>
                    </a:lnTo>
                    <a:lnTo>
                      <a:pt x="177" y="89"/>
                    </a:lnTo>
                    <a:cubicBezTo>
                      <a:pt x="177" y="65"/>
                      <a:pt x="168" y="42"/>
                      <a:pt x="151" y="26"/>
                    </a:cubicBezTo>
                    <a:lnTo>
                      <a:pt x="151" y="26"/>
                    </a:lnTo>
                    <a:cubicBezTo>
                      <a:pt x="135" y="10"/>
                      <a:pt x="113" y="0"/>
                      <a:pt x="89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07">
                <a:extLst>
                  <a:ext uri="{FF2B5EF4-FFF2-40B4-BE49-F238E27FC236}">
                    <a16:creationId xmlns:a16="http://schemas.microsoft.com/office/drawing/2014/main" id="{3F017E65-3C77-4849-B533-E7C145B83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6270" y="8429747"/>
                <a:ext cx="949720" cy="521955"/>
              </a:xfrm>
              <a:custGeom>
                <a:avLst/>
                <a:gdLst>
                  <a:gd name="T0" fmla="*/ 0 w 1065"/>
                  <a:gd name="T1" fmla="*/ 0 h 585"/>
                  <a:gd name="T2" fmla="*/ 0 w 1065"/>
                  <a:gd name="T3" fmla="*/ 416 h 585"/>
                  <a:gd name="T4" fmla="*/ 0 w 1065"/>
                  <a:gd name="T5" fmla="*/ 416 h 585"/>
                  <a:gd name="T6" fmla="*/ 48 w 1065"/>
                  <a:gd name="T7" fmla="*/ 534 h 585"/>
                  <a:gd name="T8" fmla="*/ 48 w 1065"/>
                  <a:gd name="T9" fmla="*/ 534 h 585"/>
                  <a:gd name="T10" fmla="*/ 167 w 1065"/>
                  <a:gd name="T11" fmla="*/ 584 h 585"/>
                  <a:gd name="T12" fmla="*/ 1064 w 1065"/>
                  <a:gd name="T13" fmla="*/ 584 h 585"/>
                  <a:gd name="T14" fmla="*/ 1064 w 1065"/>
                  <a:gd name="T15" fmla="*/ 0 h 585"/>
                  <a:gd name="T16" fmla="*/ 0 w 1065"/>
                  <a:gd name="T17" fmla="*/ 0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5" h="585">
                    <a:moveTo>
                      <a:pt x="0" y="0"/>
                    </a:moveTo>
                    <a:lnTo>
                      <a:pt x="0" y="416"/>
                    </a:lnTo>
                    <a:lnTo>
                      <a:pt x="0" y="416"/>
                    </a:lnTo>
                    <a:cubicBezTo>
                      <a:pt x="0" y="462"/>
                      <a:pt x="18" y="504"/>
                      <a:pt x="48" y="534"/>
                    </a:cubicBezTo>
                    <a:lnTo>
                      <a:pt x="48" y="534"/>
                    </a:lnTo>
                    <a:cubicBezTo>
                      <a:pt x="78" y="565"/>
                      <a:pt x="120" y="584"/>
                      <a:pt x="167" y="584"/>
                    </a:cubicBezTo>
                    <a:lnTo>
                      <a:pt x="1064" y="584"/>
                    </a:lnTo>
                    <a:lnTo>
                      <a:pt x="1064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109">
                <a:extLst>
                  <a:ext uri="{FF2B5EF4-FFF2-40B4-BE49-F238E27FC236}">
                    <a16:creationId xmlns:a16="http://schemas.microsoft.com/office/drawing/2014/main" id="{9549D635-19C5-4FDD-81E2-713697E80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5990" y="8429747"/>
                <a:ext cx="1738538" cy="521955"/>
              </a:xfrm>
              <a:custGeom>
                <a:avLst/>
                <a:gdLst>
                  <a:gd name="T0" fmla="*/ 0 w 1954"/>
                  <a:gd name="T1" fmla="*/ 584 h 585"/>
                  <a:gd name="T2" fmla="*/ 517 w 1954"/>
                  <a:gd name="T3" fmla="*/ 584 h 585"/>
                  <a:gd name="T4" fmla="*/ 1785 w 1954"/>
                  <a:gd name="T5" fmla="*/ 584 h 585"/>
                  <a:gd name="T6" fmla="*/ 1785 w 1954"/>
                  <a:gd name="T7" fmla="*/ 584 h 585"/>
                  <a:gd name="T8" fmla="*/ 1904 w 1954"/>
                  <a:gd name="T9" fmla="*/ 534 h 585"/>
                  <a:gd name="T10" fmla="*/ 1904 w 1954"/>
                  <a:gd name="T11" fmla="*/ 534 h 585"/>
                  <a:gd name="T12" fmla="*/ 1953 w 1954"/>
                  <a:gd name="T13" fmla="*/ 416 h 585"/>
                  <a:gd name="T14" fmla="*/ 1953 w 1954"/>
                  <a:gd name="T15" fmla="*/ 0 h 585"/>
                  <a:gd name="T16" fmla="*/ 0 w 1954"/>
                  <a:gd name="T17" fmla="*/ 0 h 585"/>
                  <a:gd name="T18" fmla="*/ 0 w 1954"/>
                  <a:gd name="T19" fmla="*/ 584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4" h="585">
                    <a:moveTo>
                      <a:pt x="0" y="584"/>
                    </a:moveTo>
                    <a:lnTo>
                      <a:pt x="517" y="584"/>
                    </a:lnTo>
                    <a:lnTo>
                      <a:pt x="1785" y="584"/>
                    </a:lnTo>
                    <a:lnTo>
                      <a:pt x="1785" y="584"/>
                    </a:lnTo>
                    <a:cubicBezTo>
                      <a:pt x="1831" y="584"/>
                      <a:pt x="1873" y="565"/>
                      <a:pt x="1904" y="534"/>
                    </a:cubicBezTo>
                    <a:lnTo>
                      <a:pt x="1904" y="534"/>
                    </a:lnTo>
                    <a:cubicBezTo>
                      <a:pt x="1934" y="504"/>
                      <a:pt x="1953" y="462"/>
                      <a:pt x="1953" y="416"/>
                    </a:cubicBezTo>
                    <a:lnTo>
                      <a:pt x="1953" y="0"/>
                    </a:lnTo>
                    <a:lnTo>
                      <a:pt x="0" y="0"/>
                    </a:lnTo>
                    <a:lnTo>
                      <a:pt x="0" y="5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111">
                <a:extLst>
                  <a:ext uri="{FF2B5EF4-FFF2-40B4-BE49-F238E27FC236}">
                    <a16:creationId xmlns:a16="http://schemas.microsoft.com/office/drawing/2014/main" id="{15F93840-509B-4FDB-8D92-065FB4BF7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5990" y="7911718"/>
                <a:ext cx="1738538" cy="521955"/>
              </a:xfrm>
              <a:custGeom>
                <a:avLst/>
                <a:gdLst>
                  <a:gd name="T0" fmla="*/ 1904 w 1954"/>
                  <a:gd name="T1" fmla="*/ 49 h 585"/>
                  <a:gd name="T2" fmla="*/ 1904 w 1954"/>
                  <a:gd name="T3" fmla="*/ 49 h 585"/>
                  <a:gd name="T4" fmla="*/ 1785 w 1954"/>
                  <a:gd name="T5" fmla="*/ 0 h 585"/>
                  <a:gd name="T6" fmla="*/ 516 w 1954"/>
                  <a:gd name="T7" fmla="*/ 0 h 585"/>
                  <a:gd name="T8" fmla="*/ 0 w 1954"/>
                  <a:gd name="T9" fmla="*/ 0 h 585"/>
                  <a:gd name="T10" fmla="*/ 0 w 1954"/>
                  <a:gd name="T11" fmla="*/ 584 h 585"/>
                  <a:gd name="T12" fmla="*/ 1953 w 1954"/>
                  <a:gd name="T13" fmla="*/ 584 h 585"/>
                  <a:gd name="T14" fmla="*/ 1953 w 1954"/>
                  <a:gd name="T15" fmla="*/ 167 h 585"/>
                  <a:gd name="T16" fmla="*/ 1953 w 1954"/>
                  <a:gd name="T17" fmla="*/ 167 h 585"/>
                  <a:gd name="T18" fmla="*/ 1904 w 1954"/>
                  <a:gd name="T19" fmla="*/ 49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4" h="585">
                    <a:moveTo>
                      <a:pt x="1904" y="49"/>
                    </a:moveTo>
                    <a:lnTo>
                      <a:pt x="1904" y="49"/>
                    </a:lnTo>
                    <a:cubicBezTo>
                      <a:pt x="1873" y="19"/>
                      <a:pt x="1831" y="0"/>
                      <a:pt x="1785" y="0"/>
                    </a:cubicBezTo>
                    <a:lnTo>
                      <a:pt x="516" y="0"/>
                    </a:lnTo>
                    <a:lnTo>
                      <a:pt x="0" y="0"/>
                    </a:lnTo>
                    <a:lnTo>
                      <a:pt x="0" y="584"/>
                    </a:lnTo>
                    <a:lnTo>
                      <a:pt x="1953" y="584"/>
                    </a:lnTo>
                    <a:lnTo>
                      <a:pt x="1953" y="167"/>
                    </a:lnTo>
                    <a:lnTo>
                      <a:pt x="1953" y="167"/>
                    </a:lnTo>
                    <a:cubicBezTo>
                      <a:pt x="1953" y="121"/>
                      <a:pt x="1934" y="79"/>
                      <a:pt x="1904" y="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113">
                <a:extLst>
                  <a:ext uri="{FF2B5EF4-FFF2-40B4-BE49-F238E27FC236}">
                    <a16:creationId xmlns:a16="http://schemas.microsoft.com/office/drawing/2014/main" id="{AFCCA7E8-2F89-4924-9584-A70C0BA53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6270" y="7911718"/>
                <a:ext cx="949720" cy="521955"/>
              </a:xfrm>
              <a:custGeom>
                <a:avLst/>
                <a:gdLst>
                  <a:gd name="T0" fmla="*/ 1064 w 1065"/>
                  <a:gd name="T1" fmla="*/ 0 h 585"/>
                  <a:gd name="T2" fmla="*/ 167 w 1065"/>
                  <a:gd name="T3" fmla="*/ 0 h 585"/>
                  <a:gd name="T4" fmla="*/ 167 w 1065"/>
                  <a:gd name="T5" fmla="*/ 0 h 585"/>
                  <a:gd name="T6" fmla="*/ 48 w 1065"/>
                  <a:gd name="T7" fmla="*/ 49 h 585"/>
                  <a:gd name="T8" fmla="*/ 48 w 1065"/>
                  <a:gd name="T9" fmla="*/ 49 h 585"/>
                  <a:gd name="T10" fmla="*/ 0 w 1065"/>
                  <a:gd name="T11" fmla="*/ 167 h 585"/>
                  <a:gd name="T12" fmla="*/ 0 w 1065"/>
                  <a:gd name="T13" fmla="*/ 584 h 585"/>
                  <a:gd name="T14" fmla="*/ 1064 w 1065"/>
                  <a:gd name="T15" fmla="*/ 584 h 585"/>
                  <a:gd name="T16" fmla="*/ 1064 w 1065"/>
                  <a:gd name="T17" fmla="*/ 0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5" h="585">
                    <a:moveTo>
                      <a:pt x="1064" y="0"/>
                    </a:moveTo>
                    <a:lnTo>
                      <a:pt x="167" y="0"/>
                    </a:lnTo>
                    <a:lnTo>
                      <a:pt x="167" y="0"/>
                    </a:lnTo>
                    <a:cubicBezTo>
                      <a:pt x="120" y="0"/>
                      <a:pt x="78" y="19"/>
                      <a:pt x="48" y="49"/>
                    </a:cubicBezTo>
                    <a:lnTo>
                      <a:pt x="48" y="49"/>
                    </a:lnTo>
                    <a:cubicBezTo>
                      <a:pt x="18" y="79"/>
                      <a:pt x="0" y="121"/>
                      <a:pt x="0" y="167"/>
                    </a:cubicBezTo>
                    <a:lnTo>
                      <a:pt x="0" y="584"/>
                    </a:lnTo>
                    <a:lnTo>
                      <a:pt x="1064" y="584"/>
                    </a:lnTo>
                    <a:lnTo>
                      <a:pt x="106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7ADC0A98-483D-41B6-B8A4-B08970121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8421" y="7899946"/>
                <a:ext cx="2699142" cy="1058715"/>
              </a:xfrm>
              <a:custGeom>
                <a:avLst/>
                <a:gdLst>
                  <a:gd name="connsiteX0" fmla="*/ 964529 w 2699142"/>
                  <a:gd name="connsiteY0" fmla="*/ 538865 h 1058715"/>
                  <a:gd name="connsiteX1" fmla="*/ 964529 w 2699142"/>
                  <a:gd name="connsiteY1" fmla="*/ 1040912 h 1058715"/>
                  <a:gd name="connsiteX2" fmla="*/ 2541768 w 2699142"/>
                  <a:gd name="connsiteY2" fmla="*/ 1040912 h 1058715"/>
                  <a:gd name="connsiteX3" fmla="*/ 2641349 w 2699142"/>
                  <a:gd name="connsiteY3" fmla="*/ 999965 h 1058715"/>
                  <a:gd name="connsiteX4" fmla="*/ 2681359 w 2699142"/>
                  <a:gd name="connsiteY4" fmla="*/ 901158 h 1058715"/>
                  <a:gd name="connsiteX5" fmla="*/ 2681359 w 2699142"/>
                  <a:gd name="connsiteY5" fmla="*/ 538865 h 1058715"/>
                  <a:gd name="connsiteX6" fmla="*/ 17779 w 2699142"/>
                  <a:gd name="connsiteY6" fmla="*/ 538865 h 1058715"/>
                  <a:gd name="connsiteX7" fmla="*/ 17779 w 2699142"/>
                  <a:gd name="connsiteY7" fmla="*/ 901158 h 1058715"/>
                  <a:gd name="connsiteX8" fmla="*/ 58672 w 2699142"/>
                  <a:gd name="connsiteY8" fmla="*/ 999965 h 1058715"/>
                  <a:gd name="connsiteX9" fmla="*/ 158236 w 2699142"/>
                  <a:gd name="connsiteY9" fmla="*/ 1040912 h 1058715"/>
                  <a:gd name="connsiteX10" fmla="*/ 945797 w 2699142"/>
                  <a:gd name="connsiteY10" fmla="*/ 1040912 h 1058715"/>
                  <a:gd name="connsiteX11" fmla="*/ 945797 w 2699142"/>
                  <a:gd name="connsiteY11" fmla="*/ 538865 h 1058715"/>
                  <a:gd name="connsiteX12" fmla="*/ 964529 w 2699142"/>
                  <a:gd name="connsiteY12" fmla="*/ 17803 h 1058715"/>
                  <a:gd name="connsiteX13" fmla="*/ 964529 w 2699142"/>
                  <a:gd name="connsiteY13" fmla="*/ 519847 h 1058715"/>
                  <a:gd name="connsiteX14" fmla="*/ 2681359 w 2699142"/>
                  <a:gd name="connsiteY14" fmla="*/ 519847 h 1058715"/>
                  <a:gd name="connsiteX15" fmla="*/ 2681359 w 2699142"/>
                  <a:gd name="connsiteY15" fmla="*/ 157557 h 1058715"/>
                  <a:gd name="connsiteX16" fmla="*/ 2641349 w 2699142"/>
                  <a:gd name="connsiteY16" fmla="*/ 58750 h 1058715"/>
                  <a:gd name="connsiteX17" fmla="*/ 2541768 w 2699142"/>
                  <a:gd name="connsiteY17" fmla="*/ 17803 h 1058715"/>
                  <a:gd name="connsiteX18" fmla="*/ 158236 w 2699142"/>
                  <a:gd name="connsiteY18" fmla="*/ 17803 h 1058715"/>
                  <a:gd name="connsiteX19" fmla="*/ 58672 w 2699142"/>
                  <a:gd name="connsiteY19" fmla="*/ 58750 h 1058715"/>
                  <a:gd name="connsiteX20" fmla="*/ 17779 w 2699142"/>
                  <a:gd name="connsiteY20" fmla="*/ 157557 h 1058715"/>
                  <a:gd name="connsiteX21" fmla="*/ 17779 w 2699142"/>
                  <a:gd name="connsiteY21" fmla="*/ 519847 h 1058715"/>
                  <a:gd name="connsiteX22" fmla="*/ 945797 w 2699142"/>
                  <a:gd name="connsiteY22" fmla="*/ 519847 h 1058715"/>
                  <a:gd name="connsiteX23" fmla="*/ 945797 w 2699142"/>
                  <a:gd name="connsiteY23" fmla="*/ 17803 h 1058715"/>
                  <a:gd name="connsiteX24" fmla="*/ 158236 w 2699142"/>
                  <a:gd name="connsiteY24" fmla="*/ 0 h 1058715"/>
                  <a:gd name="connsiteX25" fmla="*/ 954688 w 2699142"/>
                  <a:gd name="connsiteY25" fmla="*/ 0 h 1058715"/>
                  <a:gd name="connsiteX26" fmla="*/ 955639 w 2699142"/>
                  <a:gd name="connsiteY26" fmla="*/ 0 h 1058715"/>
                  <a:gd name="connsiteX27" fmla="*/ 2541768 w 2699142"/>
                  <a:gd name="connsiteY27" fmla="*/ 0 h 1058715"/>
                  <a:gd name="connsiteX28" fmla="*/ 2653797 w 2699142"/>
                  <a:gd name="connsiteY28" fmla="*/ 47178 h 1058715"/>
                  <a:gd name="connsiteX29" fmla="*/ 2699142 w 2699142"/>
                  <a:gd name="connsiteY29" fmla="*/ 157557 h 1058715"/>
                  <a:gd name="connsiteX30" fmla="*/ 2699142 w 2699142"/>
                  <a:gd name="connsiteY30" fmla="*/ 528748 h 1058715"/>
                  <a:gd name="connsiteX31" fmla="*/ 2698146 w 2699142"/>
                  <a:gd name="connsiteY31" fmla="*/ 529746 h 1058715"/>
                  <a:gd name="connsiteX32" fmla="*/ 2699142 w 2699142"/>
                  <a:gd name="connsiteY32" fmla="*/ 530854 h 1058715"/>
                  <a:gd name="connsiteX33" fmla="*/ 2699142 w 2699142"/>
                  <a:gd name="connsiteY33" fmla="*/ 901158 h 1058715"/>
                  <a:gd name="connsiteX34" fmla="*/ 2653797 w 2699142"/>
                  <a:gd name="connsiteY34" fmla="*/ 1013317 h 1058715"/>
                  <a:gd name="connsiteX35" fmla="*/ 2541768 w 2699142"/>
                  <a:gd name="connsiteY35" fmla="*/ 1058715 h 1058715"/>
                  <a:gd name="connsiteX36" fmla="*/ 955639 w 2699142"/>
                  <a:gd name="connsiteY36" fmla="*/ 1058715 h 1058715"/>
                  <a:gd name="connsiteX37" fmla="*/ 954688 w 2699142"/>
                  <a:gd name="connsiteY37" fmla="*/ 1058715 h 1058715"/>
                  <a:gd name="connsiteX38" fmla="*/ 158236 w 2699142"/>
                  <a:gd name="connsiteY38" fmla="*/ 1058715 h 1058715"/>
                  <a:gd name="connsiteX39" fmla="*/ 46226 w 2699142"/>
                  <a:gd name="connsiteY39" fmla="*/ 1012427 h 1058715"/>
                  <a:gd name="connsiteX40" fmla="*/ 0 w 2699142"/>
                  <a:gd name="connsiteY40" fmla="*/ 901158 h 1058715"/>
                  <a:gd name="connsiteX41" fmla="*/ 0 w 2699142"/>
                  <a:gd name="connsiteY41" fmla="*/ 530854 h 1058715"/>
                  <a:gd name="connsiteX42" fmla="*/ 1218 w 2699142"/>
                  <a:gd name="connsiteY42" fmla="*/ 529746 h 1058715"/>
                  <a:gd name="connsiteX43" fmla="*/ 0 w 2699142"/>
                  <a:gd name="connsiteY43" fmla="*/ 528748 h 1058715"/>
                  <a:gd name="connsiteX44" fmla="*/ 0 w 2699142"/>
                  <a:gd name="connsiteY44" fmla="*/ 157557 h 1058715"/>
                  <a:gd name="connsiteX45" fmla="*/ 46226 w 2699142"/>
                  <a:gd name="connsiteY45" fmla="*/ 47178 h 1058715"/>
                  <a:gd name="connsiteX46" fmla="*/ 158236 w 2699142"/>
                  <a:gd name="connsiteY46" fmla="*/ 0 h 1058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699142" h="1058715">
                    <a:moveTo>
                      <a:pt x="964529" y="538865"/>
                    </a:moveTo>
                    <a:lnTo>
                      <a:pt x="964529" y="1040912"/>
                    </a:lnTo>
                    <a:lnTo>
                      <a:pt x="2541768" y="1040912"/>
                    </a:lnTo>
                    <a:cubicBezTo>
                      <a:pt x="2580000" y="1040912"/>
                      <a:pt x="2614675" y="1026669"/>
                      <a:pt x="2641349" y="999965"/>
                    </a:cubicBezTo>
                    <a:cubicBezTo>
                      <a:pt x="2667133" y="974150"/>
                      <a:pt x="2681359" y="938544"/>
                      <a:pt x="2681359" y="901158"/>
                    </a:cubicBezTo>
                    <a:lnTo>
                      <a:pt x="2681359" y="538865"/>
                    </a:lnTo>
                    <a:close/>
                    <a:moveTo>
                      <a:pt x="17779" y="538865"/>
                    </a:moveTo>
                    <a:lnTo>
                      <a:pt x="17779" y="901158"/>
                    </a:lnTo>
                    <a:cubicBezTo>
                      <a:pt x="17779" y="938544"/>
                      <a:pt x="32003" y="974150"/>
                      <a:pt x="58672" y="999965"/>
                    </a:cubicBezTo>
                    <a:cubicBezTo>
                      <a:pt x="85341" y="1026669"/>
                      <a:pt x="120899" y="1040912"/>
                      <a:pt x="158236" y="1040912"/>
                    </a:cubicBezTo>
                    <a:lnTo>
                      <a:pt x="945797" y="1040912"/>
                    </a:lnTo>
                    <a:lnTo>
                      <a:pt x="945797" y="538865"/>
                    </a:lnTo>
                    <a:close/>
                    <a:moveTo>
                      <a:pt x="964529" y="17803"/>
                    </a:moveTo>
                    <a:lnTo>
                      <a:pt x="964529" y="519847"/>
                    </a:lnTo>
                    <a:lnTo>
                      <a:pt x="2681359" y="519847"/>
                    </a:lnTo>
                    <a:lnTo>
                      <a:pt x="2681359" y="157557"/>
                    </a:lnTo>
                    <a:cubicBezTo>
                      <a:pt x="2681359" y="121061"/>
                      <a:pt x="2667133" y="85455"/>
                      <a:pt x="2641349" y="58750"/>
                    </a:cubicBezTo>
                    <a:cubicBezTo>
                      <a:pt x="2614675" y="32046"/>
                      <a:pt x="2580000" y="17803"/>
                      <a:pt x="2541768" y="17803"/>
                    </a:cubicBezTo>
                    <a:close/>
                    <a:moveTo>
                      <a:pt x="158236" y="17803"/>
                    </a:moveTo>
                    <a:cubicBezTo>
                      <a:pt x="120899" y="17803"/>
                      <a:pt x="85341" y="32046"/>
                      <a:pt x="58672" y="58750"/>
                    </a:cubicBezTo>
                    <a:cubicBezTo>
                      <a:pt x="32003" y="85455"/>
                      <a:pt x="17779" y="121061"/>
                      <a:pt x="17779" y="157557"/>
                    </a:cubicBezTo>
                    <a:lnTo>
                      <a:pt x="17779" y="519847"/>
                    </a:lnTo>
                    <a:lnTo>
                      <a:pt x="945797" y="519847"/>
                    </a:lnTo>
                    <a:lnTo>
                      <a:pt x="945797" y="17803"/>
                    </a:lnTo>
                    <a:close/>
                    <a:moveTo>
                      <a:pt x="158236" y="0"/>
                    </a:moveTo>
                    <a:lnTo>
                      <a:pt x="954688" y="0"/>
                    </a:lnTo>
                    <a:lnTo>
                      <a:pt x="955639" y="0"/>
                    </a:lnTo>
                    <a:lnTo>
                      <a:pt x="2541768" y="0"/>
                    </a:lnTo>
                    <a:cubicBezTo>
                      <a:pt x="2584445" y="0"/>
                      <a:pt x="2623567" y="16913"/>
                      <a:pt x="2653797" y="47178"/>
                    </a:cubicBezTo>
                    <a:cubicBezTo>
                      <a:pt x="2683138" y="76553"/>
                      <a:pt x="2699142" y="116610"/>
                      <a:pt x="2699142" y="157557"/>
                    </a:cubicBezTo>
                    <a:lnTo>
                      <a:pt x="2699142" y="528748"/>
                    </a:lnTo>
                    <a:lnTo>
                      <a:pt x="2698146" y="529746"/>
                    </a:lnTo>
                    <a:lnTo>
                      <a:pt x="2699142" y="530854"/>
                    </a:lnTo>
                    <a:lnTo>
                      <a:pt x="2699142" y="901158"/>
                    </a:lnTo>
                    <a:cubicBezTo>
                      <a:pt x="2699142" y="942995"/>
                      <a:pt x="2683138" y="982162"/>
                      <a:pt x="2653797" y="1013317"/>
                    </a:cubicBezTo>
                    <a:cubicBezTo>
                      <a:pt x="2623567" y="1042692"/>
                      <a:pt x="2584445" y="1058715"/>
                      <a:pt x="2541768" y="1058715"/>
                    </a:cubicBezTo>
                    <a:lnTo>
                      <a:pt x="955639" y="1058715"/>
                    </a:lnTo>
                    <a:lnTo>
                      <a:pt x="954688" y="1058715"/>
                    </a:lnTo>
                    <a:lnTo>
                      <a:pt x="158236" y="1058715"/>
                    </a:lnTo>
                    <a:cubicBezTo>
                      <a:pt x="115566" y="1058715"/>
                      <a:pt x="76451" y="1042692"/>
                      <a:pt x="46226" y="1012427"/>
                    </a:cubicBezTo>
                    <a:cubicBezTo>
                      <a:pt x="16890" y="982162"/>
                      <a:pt x="0" y="942995"/>
                      <a:pt x="0" y="901158"/>
                    </a:cubicBezTo>
                    <a:lnTo>
                      <a:pt x="0" y="530854"/>
                    </a:lnTo>
                    <a:lnTo>
                      <a:pt x="1218" y="529746"/>
                    </a:lnTo>
                    <a:lnTo>
                      <a:pt x="0" y="528748"/>
                    </a:lnTo>
                    <a:lnTo>
                      <a:pt x="0" y="157557"/>
                    </a:lnTo>
                    <a:cubicBezTo>
                      <a:pt x="0" y="116610"/>
                      <a:pt x="16890" y="76553"/>
                      <a:pt x="46226" y="47178"/>
                    </a:cubicBezTo>
                    <a:cubicBezTo>
                      <a:pt x="76451" y="16913"/>
                      <a:pt x="115566" y="0"/>
                      <a:pt x="1582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15">
                <a:extLst>
                  <a:ext uri="{FF2B5EF4-FFF2-40B4-BE49-F238E27FC236}">
                    <a16:creationId xmlns:a16="http://schemas.microsoft.com/office/drawing/2014/main" id="{75458728-7A15-4070-9836-008F776E3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6270" y="7911718"/>
                <a:ext cx="949720" cy="521955"/>
              </a:xfrm>
              <a:custGeom>
                <a:avLst/>
                <a:gdLst>
                  <a:gd name="T0" fmla="*/ 1064 w 1065"/>
                  <a:gd name="T1" fmla="*/ 0 h 585"/>
                  <a:gd name="T2" fmla="*/ 167 w 1065"/>
                  <a:gd name="T3" fmla="*/ 0 h 585"/>
                  <a:gd name="T4" fmla="*/ 167 w 1065"/>
                  <a:gd name="T5" fmla="*/ 0 h 585"/>
                  <a:gd name="T6" fmla="*/ 48 w 1065"/>
                  <a:gd name="T7" fmla="*/ 49 h 585"/>
                  <a:gd name="T8" fmla="*/ 48 w 1065"/>
                  <a:gd name="T9" fmla="*/ 49 h 585"/>
                  <a:gd name="T10" fmla="*/ 0 w 1065"/>
                  <a:gd name="T11" fmla="*/ 167 h 585"/>
                  <a:gd name="T12" fmla="*/ 0 w 1065"/>
                  <a:gd name="T13" fmla="*/ 584 h 585"/>
                  <a:gd name="T14" fmla="*/ 1064 w 1065"/>
                  <a:gd name="T15" fmla="*/ 584 h 585"/>
                  <a:gd name="T16" fmla="*/ 1064 w 1065"/>
                  <a:gd name="T17" fmla="*/ 0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5" h="585">
                    <a:moveTo>
                      <a:pt x="1064" y="0"/>
                    </a:moveTo>
                    <a:lnTo>
                      <a:pt x="167" y="0"/>
                    </a:lnTo>
                    <a:lnTo>
                      <a:pt x="167" y="0"/>
                    </a:lnTo>
                    <a:cubicBezTo>
                      <a:pt x="120" y="0"/>
                      <a:pt x="78" y="19"/>
                      <a:pt x="48" y="49"/>
                    </a:cubicBezTo>
                    <a:lnTo>
                      <a:pt x="48" y="49"/>
                    </a:lnTo>
                    <a:cubicBezTo>
                      <a:pt x="18" y="79"/>
                      <a:pt x="0" y="121"/>
                      <a:pt x="0" y="167"/>
                    </a:cubicBezTo>
                    <a:lnTo>
                      <a:pt x="0" y="584"/>
                    </a:lnTo>
                    <a:lnTo>
                      <a:pt x="1064" y="584"/>
                    </a:lnTo>
                    <a:lnTo>
                      <a:pt x="1064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16">
                <a:extLst>
                  <a:ext uri="{FF2B5EF4-FFF2-40B4-BE49-F238E27FC236}">
                    <a16:creationId xmlns:a16="http://schemas.microsoft.com/office/drawing/2014/main" id="{6E482372-296D-4932-A6E6-233116497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270" y="8029452"/>
                <a:ext cx="655387" cy="109885"/>
              </a:xfrm>
              <a:custGeom>
                <a:avLst/>
                <a:gdLst>
                  <a:gd name="T0" fmla="*/ 61 w 737"/>
                  <a:gd name="T1" fmla="*/ 20 h 123"/>
                  <a:gd name="T2" fmla="*/ 61 w 737"/>
                  <a:gd name="T3" fmla="*/ 20 h 123"/>
                  <a:gd name="T4" fmla="*/ 31 w 737"/>
                  <a:gd name="T5" fmla="*/ 32 h 123"/>
                  <a:gd name="T6" fmla="*/ 31 w 737"/>
                  <a:gd name="T7" fmla="*/ 32 h 123"/>
                  <a:gd name="T8" fmla="*/ 19 w 737"/>
                  <a:gd name="T9" fmla="*/ 62 h 123"/>
                  <a:gd name="T10" fmla="*/ 19 w 737"/>
                  <a:gd name="T11" fmla="*/ 62 h 123"/>
                  <a:gd name="T12" fmla="*/ 31 w 737"/>
                  <a:gd name="T13" fmla="*/ 91 h 123"/>
                  <a:gd name="T14" fmla="*/ 31 w 737"/>
                  <a:gd name="T15" fmla="*/ 91 h 123"/>
                  <a:gd name="T16" fmla="*/ 61 w 737"/>
                  <a:gd name="T17" fmla="*/ 103 h 123"/>
                  <a:gd name="T18" fmla="*/ 674 w 737"/>
                  <a:gd name="T19" fmla="*/ 103 h 123"/>
                  <a:gd name="T20" fmla="*/ 674 w 737"/>
                  <a:gd name="T21" fmla="*/ 103 h 123"/>
                  <a:gd name="T22" fmla="*/ 704 w 737"/>
                  <a:gd name="T23" fmla="*/ 91 h 123"/>
                  <a:gd name="T24" fmla="*/ 704 w 737"/>
                  <a:gd name="T25" fmla="*/ 91 h 123"/>
                  <a:gd name="T26" fmla="*/ 716 w 737"/>
                  <a:gd name="T27" fmla="*/ 62 h 123"/>
                  <a:gd name="T28" fmla="*/ 716 w 737"/>
                  <a:gd name="T29" fmla="*/ 62 h 123"/>
                  <a:gd name="T30" fmla="*/ 704 w 737"/>
                  <a:gd name="T31" fmla="*/ 32 h 123"/>
                  <a:gd name="T32" fmla="*/ 704 w 737"/>
                  <a:gd name="T33" fmla="*/ 32 h 123"/>
                  <a:gd name="T34" fmla="*/ 674 w 737"/>
                  <a:gd name="T35" fmla="*/ 20 h 123"/>
                  <a:gd name="T36" fmla="*/ 61 w 737"/>
                  <a:gd name="T37" fmla="*/ 20 h 123"/>
                  <a:gd name="T38" fmla="*/ 674 w 737"/>
                  <a:gd name="T39" fmla="*/ 122 h 123"/>
                  <a:gd name="T40" fmla="*/ 61 w 737"/>
                  <a:gd name="T41" fmla="*/ 122 h 123"/>
                  <a:gd name="T42" fmla="*/ 61 w 737"/>
                  <a:gd name="T43" fmla="*/ 122 h 123"/>
                  <a:gd name="T44" fmla="*/ 17 w 737"/>
                  <a:gd name="T45" fmla="*/ 105 h 123"/>
                  <a:gd name="T46" fmla="*/ 17 w 737"/>
                  <a:gd name="T47" fmla="*/ 105 h 123"/>
                  <a:gd name="T48" fmla="*/ 0 w 737"/>
                  <a:gd name="T49" fmla="*/ 62 h 123"/>
                  <a:gd name="T50" fmla="*/ 0 w 737"/>
                  <a:gd name="T51" fmla="*/ 62 h 123"/>
                  <a:gd name="T52" fmla="*/ 17 w 737"/>
                  <a:gd name="T53" fmla="*/ 18 h 123"/>
                  <a:gd name="T54" fmla="*/ 17 w 737"/>
                  <a:gd name="T55" fmla="*/ 18 h 123"/>
                  <a:gd name="T56" fmla="*/ 61 w 737"/>
                  <a:gd name="T57" fmla="*/ 0 h 123"/>
                  <a:gd name="T58" fmla="*/ 674 w 737"/>
                  <a:gd name="T59" fmla="*/ 0 h 123"/>
                  <a:gd name="T60" fmla="*/ 674 w 737"/>
                  <a:gd name="T61" fmla="*/ 0 h 123"/>
                  <a:gd name="T62" fmla="*/ 718 w 737"/>
                  <a:gd name="T63" fmla="*/ 18 h 123"/>
                  <a:gd name="T64" fmla="*/ 718 w 737"/>
                  <a:gd name="T65" fmla="*/ 18 h 123"/>
                  <a:gd name="T66" fmla="*/ 736 w 737"/>
                  <a:gd name="T67" fmla="*/ 62 h 123"/>
                  <a:gd name="T68" fmla="*/ 736 w 737"/>
                  <a:gd name="T69" fmla="*/ 62 h 123"/>
                  <a:gd name="T70" fmla="*/ 718 w 737"/>
                  <a:gd name="T71" fmla="*/ 105 h 123"/>
                  <a:gd name="T72" fmla="*/ 718 w 737"/>
                  <a:gd name="T73" fmla="*/ 105 h 123"/>
                  <a:gd name="T74" fmla="*/ 674 w 737"/>
                  <a:gd name="T7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7" h="123">
                    <a:moveTo>
                      <a:pt x="61" y="20"/>
                    </a:moveTo>
                    <a:lnTo>
                      <a:pt x="61" y="20"/>
                    </a:lnTo>
                    <a:cubicBezTo>
                      <a:pt x="50" y="20"/>
                      <a:pt x="39" y="24"/>
                      <a:pt x="31" y="32"/>
                    </a:cubicBezTo>
                    <a:lnTo>
                      <a:pt x="31" y="32"/>
                    </a:lnTo>
                    <a:cubicBezTo>
                      <a:pt x="24" y="40"/>
                      <a:pt x="19" y="51"/>
                      <a:pt x="19" y="62"/>
                    </a:cubicBezTo>
                    <a:lnTo>
                      <a:pt x="19" y="62"/>
                    </a:lnTo>
                    <a:cubicBezTo>
                      <a:pt x="19" y="73"/>
                      <a:pt x="24" y="83"/>
                      <a:pt x="31" y="91"/>
                    </a:cubicBezTo>
                    <a:lnTo>
                      <a:pt x="31" y="91"/>
                    </a:lnTo>
                    <a:cubicBezTo>
                      <a:pt x="39" y="99"/>
                      <a:pt x="50" y="103"/>
                      <a:pt x="61" y="103"/>
                    </a:cubicBezTo>
                    <a:lnTo>
                      <a:pt x="674" y="103"/>
                    </a:lnTo>
                    <a:lnTo>
                      <a:pt x="674" y="103"/>
                    </a:lnTo>
                    <a:cubicBezTo>
                      <a:pt x="685" y="103"/>
                      <a:pt x="697" y="99"/>
                      <a:pt x="704" y="91"/>
                    </a:cubicBezTo>
                    <a:lnTo>
                      <a:pt x="704" y="91"/>
                    </a:lnTo>
                    <a:cubicBezTo>
                      <a:pt x="712" y="83"/>
                      <a:pt x="716" y="73"/>
                      <a:pt x="716" y="62"/>
                    </a:cubicBezTo>
                    <a:lnTo>
                      <a:pt x="716" y="62"/>
                    </a:lnTo>
                    <a:cubicBezTo>
                      <a:pt x="716" y="51"/>
                      <a:pt x="712" y="40"/>
                      <a:pt x="704" y="32"/>
                    </a:cubicBezTo>
                    <a:lnTo>
                      <a:pt x="704" y="32"/>
                    </a:lnTo>
                    <a:cubicBezTo>
                      <a:pt x="697" y="24"/>
                      <a:pt x="685" y="20"/>
                      <a:pt x="674" y="20"/>
                    </a:cubicBezTo>
                    <a:lnTo>
                      <a:pt x="61" y="20"/>
                    </a:lnTo>
                    <a:close/>
                    <a:moveTo>
                      <a:pt x="674" y="122"/>
                    </a:moveTo>
                    <a:lnTo>
                      <a:pt x="61" y="122"/>
                    </a:lnTo>
                    <a:lnTo>
                      <a:pt x="61" y="122"/>
                    </a:lnTo>
                    <a:cubicBezTo>
                      <a:pt x="45" y="122"/>
                      <a:pt x="30" y="117"/>
                      <a:pt x="17" y="105"/>
                    </a:cubicBezTo>
                    <a:lnTo>
                      <a:pt x="17" y="105"/>
                    </a:lnTo>
                    <a:cubicBezTo>
                      <a:pt x="7" y="93"/>
                      <a:pt x="0" y="78"/>
                      <a:pt x="0" y="62"/>
                    </a:cubicBezTo>
                    <a:lnTo>
                      <a:pt x="0" y="62"/>
                    </a:lnTo>
                    <a:cubicBezTo>
                      <a:pt x="0" y="46"/>
                      <a:pt x="7" y="30"/>
                      <a:pt x="17" y="18"/>
                    </a:cubicBezTo>
                    <a:lnTo>
                      <a:pt x="17" y="18"/>
                    </a:lnTo>
                    <a:cubicBezTo>
                      <a:pt x="30" y="7"/>
                      <a:pt x="45" y="0"/>
                      <a:pt x="61" y="0"/>
                    </a:cubicBezTo>
                    <a:lnTo>
                      <a:pt x="674" y="0"/>
                    </a:lnTo>
                    <a:lnTo>
                      <a:pt x="674" y="0"/>
                    </a:lnTo>
                    <a:cubicBezTo>
                      <a:pt x="691" y="0"/>
                      <a:pt x="706" y="7"/>
                      <a:pt x="718" y="18"/>
                    </a:cubicBezTo>
                    <a:lnTo>
                      <a:pt x="718" y="18"/>
                    </a:lnTo>
                    <a:cubicBezTo>
                      <a:pt x="729" y="30"/>
                      <a:pt x="736" y="46"/>
                      <a:pt x="736" y="62"/>
                    </a:cubicBezTo>
                    <a:lnTo>
                      <a:pt x="736" y="62"/>
                    </a:lnTo>
                    <a:cubicBezTo>
                      <a:pt x="736" y="78"/>
                      <a:pt x="729" y="93"/>
                      <a:pt x="718" y="105"/>
                    </a:cubicBezTo>
                    <a:lnTo>
                      <a:pt x="718" y="105"/>
                    </a:lnTo>
                    <a:cubicBezTo>
                      <a:pt x="706" y="117"/>
                      <a:pt x="691" y="122"/>
                      <a:pt x="674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17">
                <a:extLst>
                  <a:ext uri="{FF2B5EF4-FFF2-40B4-BE49-F238E27FC236}">
                    <a16:creationId xmlns:a16="http://schemas.microsoft.com/office/drawing/2014/main" id="{1C352913-6A5B-4FB6-8138-9E6976CCD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0686" y="8037301"/>
                <a:ext cx="223693" cy="94187"/>
              </a:xfrm>
              <a:custGeom>
                <a:avLst/>
                <a:gdLst>
                  <a:gd name="T0" fmla="*/ 199 w 250"/>
                  <a:gd name="T1" fmla="*/ 103 h 104"/>
                  <a:gd name="T2" fmla="*/ 52 w 250"/>
                  <a:gd name="T3" fmla="*/ 103 h 104"/>
                  <a:gd name="T4" fmla="*/ 52 w 250"/>
                  <a:gd name="T5" fmla="*/ 103 h 104"/>
                  <a:gd name="T6" fmla="*/ 16 w 250"/>
                  <a:gd name="T7" fmla="*/ 88 h 104"/>
                  <a:gd name="T8" fmla="*/ 16 w 250"/>
                  <a:gd name="T9" fmla="*/ 88 h 104"/>
                  <a:gd name="T10" fmla="*/ 0 w 250"/>
                  <a:gd name="T11" fmla="*/ 52 h 104"/>
                  <a:gd name="T12" fmla="*/ 0 w 250"/>
                  <a:gd name="T13" fmla="*/ 52 h 104"/>
                  <a:gd name="T14" fmla="*/ 16 w 250"/>
                  <a:gd name="T15" fmla="*/ 15 h 104"/>
                  <a:gd name="T16" fmla="*/ 16 w 250"/>
                  <a:gd name="T17" fmla="*/ 15 h 104"/>
                  <a:gd name="T18" fmla="*/ 52 w 250"/>
                  <a:gd name="T19" fmla="*/ 0 h 104"/>
                  <a:gd name="T20" fmla="*/ 199 w 250"/>
                  <a:gd name="T21" fmla="*/ 0 h 104"/>
                  <a:gd name="T22" fmla="*/ 199 w 250"/>
                  <a:gd name="T23" fmla="*/ 0 h 104"/>
                  <a:gd name="T24" fmla="*/ 235 w 250"/>
                  <a:gd name="T25" fmla="*/ 15 h 104"/>
                  <a:gd name="T26" fmla="*/ 235 w 250"/>
                  <a:gd name="T27" fmla="*/ 15 h 104"/>
                  <a:gd name="T28" fmla="*/ 249 w 250"/>
                  <a:gd name="T29" fmla="*/ 52 h 104"/>
                  <a:gd name="T30" fmla="*/ 249 w 250"/>
                  <a:gd name="T31" fmla="*/ 52 h 104"/>
                  <a:gd name="T32" fmla="*/ 235 w 250"/>
                  <a:gd name="T33" fmla="*/ 88 h 104"/>
                  <a:gd name="T34" fmla="*/ 235 w 250"/>
                  <a:gd name="T35" fmla="*/ 88 h 104"/>
                  <a:gd name="T36" fmla="*/ 199 w 250"/>
                  <a:gd name="T37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0" h="104">
                    <a:moveTo>
                      <a:pt x="199" y="103"/>
                    </a:moveTo>
                    <a:lnTo>
                      <a:pt x="52" y="103"/>
                    </a:lnTo>
                    <a:lnTo>
                      <a:pt x="52" y="103"/>
                    </a:lnTo>
                    <a:cubicBezTo>
                      <a:pt x="38" y="103"/>
                      <a:pt x="25" y="97"/>
                      <a:pt x="16" y="88"/>
                    </a:cubicBezTo>
                    <a:lnTo>
                      <a:pt x="16" y="88"/>
                    </a:lnTo>
                    <a:cubicBezTo>
                      <a:pt x="6" y="79"/>
                      <a:pt x="0" y="66"/>
                      <a:pt x="0" y="52"/>
                    </a:cubicBezTo>
                    <a:lnTo>
                      <a:pt x="0" y="52"/>
                    </a:lnTo>
                    <a:cubicBezTo>
                      <a:pt x="0" y="37"/>
                      <a:pt x="6" y="24"/>
                      <a:pt x="16" y="15"/>
                    </a:cubicBezTo>
                    <a:lnTo>
                      <a:pt x="16" y="15"/>
                    </a:lnTo>
                    <a:cubicBezTo>
                      <a:pt x="25" y="6"/>
                      <a:pt x="38" y="0"/>
                      <a:pt x="52" y="0"/>
                    </a:cubicBezTo>
                    <a:lnTo>
                      <a:pt x="199" y="0"/>
                    </a:lnTo>
                    <a:lnTo>
                      <a:pt x="199" y="0"/>
                    </a:lnTo>
                    <a:cubicBezTo>
                      <a:pt x="213" y="0"/>
                      <a:pt x="225" y="6"/>
                      <a:pt x="235" y="15"/>
                    </a:cubicBezTo>
                    <a:lnTo>
                      <a:pt x="235" y="15"/>
                    </a:lnTo>
                    <a:cubicBezTo>
                      <a:pt x="244" y="24"/>
                      <a:pt x="249" y="37"/>
                      <a:pt x="249" y="52"/>
                    </a:cubicBezTo>
                    <a:lnTo>
                      <a:pt x="249" y="52"/>
                    </a:lnTo>
                    <a:cubicBezTo>
                      <a:pt x="249" y="66"/>
                      <a:pt x="244" y="79"/>
                      <a:pt x="235" y="88"/>
                    </a:cubicBezTo>
                    <a:lnTo>
                      <a:pt x="235" y="88"/>
                    </a:lnTo>
                    <a:cubicBezTo>
                      <a:pt x="225" y="97"/>
                      <a:pt x="213" y="103"/>
                      <a:pt x="199" y="10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18">
                <a:extLst>
                  <a:ext uri="{FF2B5EF4-FFF2-40B4-BE49-F238E27FC236}">
                    <a16:creationId xmlns:a16="http://schemas.microsoft.com/office/drawing/2014/main" id="{B0CD5456-EB2F-49A8-99D4-43BE28C8F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2837" y="8029452"/>
                <a:ext cx="239391" cy="109885"/>
              </a:xfrm>
              <a:custGeom>
                <a:avLst/>
                <a:gdLst>
                  <a:gd name="T0" fmla="*/ 61 w 270"/>
                  <a:gd name="T1" fmla="*/ 20 h 123"/>
                  <a:gd name="T2" fmla="*/ 61 w 270"/>
                  <a:gd name="T3" fmla="*/ 20 h 123"/>
                  <a:gd name="T4" fmla="*/ 31 w 270"/>
                  <a:gd name="T5" fmla="*/ 32 h 123"/>
                  <a:gd name="T6" fmla="*/ 31 w 270"/>
                  <a:gd name="T7" fmla="*/ 32 h 123"/>
                  <a:gd name="T8" fmla="*/ 20 w 270"/>
                  <a:gd name="T9" fmla="*/ 62 h 123"/>
                  <a:gd name="T10" fmla="*/ 20 w 270"/>
                  <a:gd name="T11" fmla="*/ 62 h 123"/>
                  <a:gd name="T12" fmla="*/ 31 w 270"/>
                  <a:gd name="T13" fmla="*/ 91 h 123"/>
                  <a:gd name="T14" fmla="*/ 31 w 270"/>
                  <a:gd name="T15" fmla="*/ 91 h 123"/>
                  <a:gd name="T16" fmla="*/ 61 w 270"/>
                  <a:gd name="T17" fmla="*/ 103 h 123"/>
                  <a:gd name="T18" fmla="*/ 208 w 270"/>
                  <a:gd name="T19" fmla="*/ 103 h 123"/>
                  <a:gd name="T20" fmla="*/ 208 w 270"/>
                  <a:gd name="T21" fmla="*/ 103 h 123"/>
                  <a:gd name="T22" fmla="*/ 237 w 270"/>
                  <a:gd name="T23" fmla="*/ 91 h 123"/>
                  <a:gd name="T24" fmla="*/ 237 w 270"/>
                  <a:gd name="T25" fmla="*/ 91 h 123"/>
                  <a:gd name="T26" fmla="*/ 249 w 270"/>
                  <a:gd name="T27" fmla="*/ 62 h 123"/>
                  <a:gd name="T28" fmla="*/ 249 w 270"/>
                  <a:gd name="T29" fmla="*/ 62 h 123"/>
                  <a:gd name="T30" fmla="*/ 237 w 270"/>
                  <a:gd name="T31" fmla="*/ 32 h 123"/>
                  <a:gd name="T32" fmla="*/ 237 w 270"/>
                  <a:gd name="T33" fmla="*/ 32 h 123"/>
                  <a:gd name="T34" fmla="*/ 208 w 270"/>
                  <a:gd name="T35" fmla="*/ 20 h 123"/>
                  <a:gd name="T36" fmla="*/ 61 w 270"/>
                  <a:gd name="T37" fmla="*/ 20 h 123"/>
                  <a:gd name="T38" fmla="*/ 208 w 270"/>
                  <a:gd name="T39" fmla="*/ 122 h 123"/>
                  <a:gd name="T40" fmla="*/ 61 w 270"/>
                  <a:gd name="T41" fmla="*/ 122 h 123"/>
                  <a:gd name="T42" fmla="*/ 61 w 270"/>
                  <a:gd name="T43" fmla="*/ 122 h 123"/>
                  <a:gd name="T44" fmla="*/ 18 w 270"/>
                  <a:gd name="T45" fmla="*/ 105 h 123"/>
                  <a:gd name="T46" fmla="*/ 18 w 270"/>
                  <a:gd name="T47" fmla="*/ 105 h 123"/>
                  <a:gd name="T48" fmla="*/ 0 w 270"/>
                  <a:gd name="T49" fmla="*/ 62 h 123"/>
                  <a:gd name="T50" fmla="*/ 0 w 270"/>
                  <a:gd name="T51" fmla="*/ 62 h 123"/>
                  <a:gd name="T52" fmla="*/ 18 w 270"/>
                  <a:gd name="T53" fmla="*/ 18 h 123"/>
                  <a:gd name="T54" fmla="*/ 18 w 270"/>
                  <a:gd name="T55" fmla="*/ 18 h 123"/>
                  <a:gd name="T56" fmla="*/ 61 w 270"/>
                  <a:gd name="T57" fmla="*/ 0 h 123"/>
                  <a:gd name="T58" fmla="*/ 208 w 270"/>
                  <a:gd name="T59" fmla="*/ 0 h 123"/>
                  <a:gd name="T60" fmla="*/ 208 w 270"/>
                  <a:gd name="T61" fmla="*/ 0 h 123"/>
                  <a:gd name="T62" fmla="*/ 251 w 270"/>
                  <a:gd name="T63" fmla="*/ 18 h 123"/>
                  <a:gd name="T64" fmla="*/ 251 w 270"/>
                  <a:gd name="T65" fmla="*/ 18 h 123"/>
                  <a:gd name="T66" fmla="*/ 269 w 270"/>
                  <a:gd name="T67" fmla="*/ 62 h 123"/>
                  <a:gd name="T68" fmla="*/ 269 w 270"/>
                  <a:gd name="T69" fmla="*/ 62 h 123"/>
                  <a:gd name="T70" fmla="*/ 251 w 270"/>
                  <a:gd name="T71" fmla="*/ 105 h 123"/>
                  <a:gd name="T72" fmla="*/ 251 w 270"/>
                  <a:gd name="T73" fmla="*/ 105 h 123"/>
                  <a:gd name="T74" fmla="*/ 208 w 270"/>
                  <a:gd name="T7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0" h="123">
                    <a:moveTo>
                      <a:pt x="61" y="20"/>
                    </a:moveTo>
                    <a:lnTo>
                      <a:pt x="61" y="20"/>
                    </a:lnTo>
                    <a:cubicBezTo>
                      <a:pt x="50" y="20"/>
                      <a:pt x="39" y="24"/>
                      <a:pt x="31" y="32"/>
                    </a:cubicBezTo>
                    <a:lnTo>
                      <a:pt x="31" y="32"/>
                    </a:lnTo>
                    <a:cubicBezTo>
                      <a:pt x="24" y="40"/>
                      <a:pt x="20" y="51"/>
                      <a:pt x="20" y="62"/>
                    </a:cubicBezTo>
                    <a:lnTo>
                      <a:pt x="20" y="62"/>
                    </a:lnTo>
                    <a:cubicBezTo>
                      <a:pt x="20" y="73"/>
                      <a:pt x="24" y="83"/>
                      <a:pt x="31" y="91"/>
                    </a:cubicBezTo>
                    <a:lnTo>
                      <a:pt x="31" y="91"/>
                    </a:lnTo>
                    <a:cubicBezTo>
                      <a:pt x="39" y="99"/>
                      <a:pt x="50" y="103"/>
                      <a:pt x="61" y="103"/>
                    </a:cubicBezTo>
                    <a:lnTo>
                      <a:pt x="208" y="103"/>
                    </a:lnTo>
                    <a:lnTo>
                      <a:pt x="208" y="103"/>
                    </a:lnTo>
                    <a:cubicBezTo>
                      <a:pt x="219" y="103"/>
                      <a:pt x="229" y="99"/>
                      <a:pt x="237" y="91"/>
                    </a:cubicBezTo>
                    <a:lnTo>
                      <a:pt x="237" y="91"/>
                    </a:lnTo>
                    <a:cubicBezTo>
                      <a:pt x="245" y="83"/>
                      <a:pt x="249" y="73"/>
                      <a:pt x="249" y="62"/>
                    </a:cubicBezTo>
                    <a:lnTo>
                      <a:pt x="249" y="62"/>
                    </a:lnTo>
                    <a:cubicBezTo>
                      <a:pt x="249" y="51"/>
                      <a:pt x="245" y="40"/>
                      <a:pt x="237" y="32"/>
                    </a:cubicBezTo>
                    <a:lnTo>
                      <a:pt x="237" y="32"/>
                    </a:lnTo>
                    <a:cubicBezTo>
                      <a:pt x="229" y="24"/>
                      <a:pt x="219" y="20"/>
                      <a:pt x="208" y="20"/>
                    </a:cubicBezTo>
                    <a:lnTo>
                      <a:pt x="61" y="20"/>
                    </a:lnTo>
                    <a:close/>
                    <a:moveTo>
                      <a:pt x="208" y="122"/>
                    </a:moveTo>
                    <a:lnTo>
                      <a:pt x="61" y="122"/>
                    </a:lnTo>
                    <a:lnTo>
                      <a:pt x="61" y="122"/>
                    </a:lnTo>
                    <a:cubicBezTo>
                      <a:pt x="44" y="122"/>
                      <a:pt x="29" y="117"/>
                      <a:pt x="18" y="105"/>
                    </a:cubicBezTo>
                    <a:lnTo>
                      <a:pt x="18" y="105"/>
                    </a:lnTo>
                    <a:cubicBezTo>
                      <a:pt x="6" y="93"/>
                      <a:pt x="0" y="78"/>
                      <a:pt x="0" y="62"/>
                    </a:cubicBezTo>
                    <a:lnTo>
                      <a:pt x="0" y="62"/>
                    </a:lnTo>
                    <a:cubicBezTo>
                      <a:pt x="0" y="46"/>
                      <a:pt x="6" y="30"/>
                      <a:pt x="18" y="18"/>
                    </a:cubicBezTo>
                    <a:lnTo>
                      <a:pt x="18" y="18"/>
                    </a:lnTo>
                    <a:cubicBezTo>
                      <a:pt x="29" y="7"/>
                      <a:pt x="44" y="0"/>
                      <a:pt x="61" y="0"/>
                    </a:cubicBezTo>
                    <a:lnTo>
                      <a:pt x="208" y="0"/>
                    </a:lnTo>
                    <a:lnTo>
                      <a:pt x="208" y="0"/>
                    </a:lnTo>
                    <a:cubicBezTo>
                      <a:pt x="224" y="0"/>
                      <a:pt x="240" y="7"/>
                      <a:pt x="251" y="18"/>
                    </a:cubicBezTo>
                    <a:lnTo>
                      <a:pt x="251" y="18"/>
                    </a:lnTo>
                    <a:cubicBezTo>
                      <a:pt x="262" y="30"/>
                      <a:pt x="269" y="46"/>
                      <a:pt x="269" y="62"/>
                    </a:cubicBezTo>
                    <a:lnTo>
                      <a:pt x="269" y="62"/>
                    </a:lnTo>
                    <a:cubicBezTo>
                      <a:pt x="269" y="78"/>
                      <a:pt x="262" y="93"/>
                      <a:pt x="251" y="105"/>
                    </a:cubicBezTo>
                    <a:lnTo>
                      <a:pt x="251" y="105"/>
                    </a:lnTo>
                    <a:cubicBezTo>
                      <a:pt x="240" y="117"/>
                      <a:pt x="224" y="122"/>
                      <a:pt x="208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19">
                <a:extLst>
                  <a:ext uri="{FF2B5EF4-FFF2-40B4-BE49-F238E27FC236}">
                    <a16:creationId xmlns:a16="http://schemas.microsoft.com/office/drawing/2014/main" id="{457AFCF3-84A4-4B02-8DC4-8D719DB75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7106" y="8029452"/>
                <a:ext cx="239393" cy="109885"/>
              </a:xfrm>
              <a:custGeom>
                <a:avLst/>
                <a:gdLst>
                  <a:gd name="T0" fmla="*/ 62 w 270"/>
                  <a:gd name="T1" fmla="*/ 20 h 123"/>
                  <a:gd name="T2" fmla="*/ 62 w 270"/>
                  <a:gd name="T3" fmla="*/ 20 h 123"/>
                  <a:gd name="T4" fmla="*/ 32 w 270"/>
                  <a:gd name="T5" fmla="*/ 32 h 123"/>
                  <a:gd name="T6" fmla="*/ 32 w 270"/>
                  <a:gd name="T7" fmla="*/ 32 h 123"/>
                  <a:gd name="T8" fmla="*/ 20 w 270"/>
                  <a:gd name="T9" fmla="*/ 62 h 123"/>
                  <a:gd name="T10" fmla="*/ 20 w 270"/>
                  <a:gd name="T11" fmla="*/ 62 h 123"/>
                  <a:gd name="T12" fmla="*/ 32 w 270"/>
                  <a:gd name="T13" fmla="*/ 91 h 123"/>
                  <a:gd name="T14" fmla="*/ 32 w 270"/>
                  <a:gd name="T15" fmla="*/ 91 h 123"/>
                  <a:gd name="T16" fmla="*/ 62 w 270"/>
                  <a:gd name="T17" fmla="*/ 103 h 123"/>
                  <a:gd name="T18" fmla="*/ 208 w 270"/>
                  <a:gd name="T19" fmla="*/ 103 h 123"/>
                  <a:gd name="T20" fmla="*/ 208 w 270"/>
                  <a:gd name="T21" fmla="*/ 103 h 123"/>
                  <a:gd name="T22" fmla="*/ 237 w 270"/>
                  <a:gd name="T23" fmla="*/ 91 h 123"/>
                  <a:gd name="T24" fmla="*/ 237 w 270"/>
                  <a:gd name="T25" fmla="*/ 91 h 123"/>
                  <a:gd name="T26" fmla="*/ 250 w 270"/>
                  <a:gd name="T27" fmla="*/ 62 h 123"/>
                  <a:gd name="T28" fmla="*/ 250 w 270"/>
                  <a:gd name="T29" fmla="*/ 62 h 123"/>
                  <a:gd name="T30" fmla="*/ 237 w 270"/>
                  <a:gd name="T31" fmla="*/ 32 h 123"/>
                  <a:gd name="T32" fmla="*/ 237 w 270"/>
                  <a:gd name="T33" fmla="*/ 32 h 123"/>
                  <a:gd name="T34" fmla="*/ 208 w 270"/>
                  <a:gd name="T35" fmla="*/ 20 h 123"/>
                  <a:gd name="T36" fmla="*/ 62 w 270"/>
                  <a:gd name="T37" fmla="*/ 20 h 123"/>
                  <a:gd name="T38" fmla="*/ 208 w 270"/>
                  <a:gd name="T39" fmla="*/ 122 h 123"/>
                  <a:gd name="T40" fmla="*/ 62 w 270"/>
                  <a:gd name="T41" fmla="*/ 122 h 123"/>
                  <a:gd name="T42" fmla="*/ 62 w 270"/>
                  <a:gd name="T43" fmla="*/ 122 h 123"/>
                  <a:gd name="T44" fmla="*/ 18 w 270"/>
                  <a:gd name="T45" fmla="*/ 105 h 123"/>
                  <a:gd name="T46" fmla="*/ 18 w 270"/>
                  <a:gd name="T47" fmla="*/ 105 h 123"/>
                  <a:gd name="T48" fmla="*/ 0 w 270"/>
                  <a:gd name="T49" fmla="*/ 62 h 123"/>
                  <a:gd name="T50" fmla="*/ 0 w 270"/>
                  <a:gd name="T51" fmla="*/ 62 h 123"/>
                  <a:gd name="T52" fmla="*/ 18 w 270"/>
                  <a:gd name="T53" fmla="*/ 18 h 123"/>
                  <a:gd name="T54" fmla="*/ 18 w 270"/>
                  <a:gd name="T55" fmla="*/ 18 h 123"/>
                  <a:gd name="T56" fmla="*/ 62 w 270"/>
                  <a:gd name="T57" fmla="*/ 0 h 123"/>
                  <a:gd name="T58" fmla="*/ 208 w 270"/>
                  <a:gd name="T59" fmla="*/ 0 h 123"/>
                  <a:gd name="T60" fmla="*/ 208 w 270"/>
                  <a:gd name="T61" fmla="*/ 0 h 123"/>
                  <a:gd name="T62" fmla="*/ 251 w 270"/>
                  <a:gd name="T63" fmla="*/ 18 h 123"/>
                  <a:gd name="T64" fmla="*/ 251 w 270"/>
                  <a:gd name="T65" fmla="*/ 18 h 123"/>
                  <a:gd name="T66" fmla="*/ 269 w 270"/>
                  <a:gd name="T67" fmla="*/ 62 h 123"/>
                  <a:gd name="T68" fmla="*/ 269 w 270"/>
                  <a:gd name="T69" fmla="*/ 62 h 123"/>
                  <a:gd name="T70" fmla="*/ 251 w 270"/>
                  <a:gd name="T71" fmla="*/ 105 h 123"/>
                  <a:gd name="T72" fmla="*/ 251 w 270"/>
                  <a:gd name="T73" fmla="*/ 105 h 123"/>
                  <a:gd name="T74" fmla="*/ 208 w 270"/>
                  <a:gd name="T7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0" h="123">
                    <a:moveTo>
                      <a:pt x="62" y="20"/>
                    </a:moveTo>
                    <a:lnTo>
                      <a:pt x="62" y="20"/>
                    </a:lnTo>
                    <a:cubicBezTo>
                      <a:pt x="51" y="20"/>
                      <a:pt x="40" y="24"/>
                      <a:pt x="32" y="32"/>
                    </a:cubicBezTo>
                    <a:lnTo>
                      <a:pt x="32" y="32"/>
                    </a:lnTo>
                    <a:cubicBezTo>
                      <a:pt x="24" y="40"/>
                      <a:pt x="20" y="51"/>
                      <a:pt x="20" y="62"/>
                    </a:cubicBezTo>
                    <a:lnTo>
                      <a:pt x="20" y="62"/>
                    </a:lnTo>
                    <a:cubicBezTo>
                      <a:pt x="20" y="73"/>
                      <a:pt x="24" y="83"/>
                      <a:pt x="32" y="91"/>
                    </a:cubicBezTo>
                    <a:lnTo>
                      <a:pt x="32" y="91"/>
                    </a:lnTo>
                    <a:cubicBezTo>
                      <a:pt x="40" y="99"/>
                      <a:pt x="51" y="103"/>
                      <a:pt x="62" y="103"/>
                    </a:cubicBezTo>
                    <a:lnTo>
                      <a:pt x="208" y="103"/>
                    </a:lnTo>
                    <a:lnTo>
                      <a:pt x="208" y="103"/>
                    </a:lnTo>
                    <a:cubicBezTo>
                      <a:pt x="219" y="103"/>
                      <a:pt x="230" y="99"/>
                      <a:pt x="237" y="91"/>
                    </a:cubicBezTo>
                    <a:lnTo>
                      <a:pt x="237" y="91"/>
                    </a:lnTo>
                    <a:cubicBezTo>
                      <a:pt x="246" y="83"/>
                      <a:pt x="250" y="73"/>
                      <a:pt x="250" y="62"/>
                    </a:cubicBezTo>
                    <a:lnTo>
                      <a:pt x="250" y="62"/>
                    </a:lnTo>
                    <a:cubicBezTo>
                      <a:pt x="250" y="51"/>
                      <a:pt x="246" y="40"/>
                      <a:pt x="237" y="32"/>
                    </a:cubicBezTo>
                    <a:lnTo>
                      <a:pt x="237" y="32"/>
                    </a:lnTo>
                    <a:cubicBezTo>
                      <a:pt x="230" y="24"/>
                      <a:pt x="219" y="20"/>
                      <a:pt x="208" y="20"/>
                    </a:cubicBezTo>
                    <a:lnTo>
                      <a:pt x="62" y="20"/>
                    </a:lnTo>
                    <a:close/>
                    <a:moveTo>
                      <a:pt x="208" y="122"/>
                    </a:moveTo>
                    <a:lnTo>
                      <a:pt x="62" y="122"/>
                    </a:lnTo>
                    <a:lnTo>
                      <a:pt x="62" y="122"/>
                    </a:lnTo>
                    <a:cubicBezTo>
                      <a:pt x="45" y="122"/>
                      <a:pt x="30" y="117"/>
                      <a:pt x="18" y="105"/>
                    </a:cubicBezTo>
                    <a:lnTo>
                      <a:pt x="18" y="105"/>
                    </a:lnTo>
                    <a:cubicBezTo>
                      <a:pt x="7" y="93"/>
                      <a:pt x="0" y="78"/>
                      <a:pt x="0" y="62"/>
                    </a:cubicBezTo>
                    <a:lnTo>
                      <a:pt x="0" y="62"/>
                    </a:lnTo>
                    <a:cubicBezTo>
                      <a:pt x="0" y="46"/>
                      <a:pt x="7" y="30"/>
                      <a:pt x="18" y="18"/>
                    </a:cubicBezTo>
                    <a:lnTo>
                      <a:pt x="18" y="18"/>
                    </a:lnTo>
                    <a:cubicBezTo>
                      <a:pt x="30" y="7"/>
                      <a:pt x="45" y="0"/>
                      <a:pt x="62" y="0"/>
                    </a:cubicBezTo>
                    <a:lnTo>
                      <a:pt x="208" y="0"/>
                    </a:lnTo>
                    <a:lnTo>
                      <a:pt x="208" y="0"/>
                    </a:lnTo>
                    <a:cubicBezTo>
                      <a:pt x="224" y="0"/>
                      <a:pt x="240" y="7"/>
                      <a:pt x="251" y="18"/>
                    </a:cubicBezTo>
                    <a:lnTo>
                      <a:pt x="251" y="18"/>
                    </a:lnTo>
                    <a:cubicBezTo>
                      <a:pt x="263" y="30"/>
                      <a:pt x="269" y="46"/>
                      <a:pt x="269" y="62"/>
                    </a:cubicBezTo>
                    <a:lnTo>
                      <a:pt x="269" y="62"/>
                    </a:lnTo>
                    <a:cubicBezTo>
                      <a:pt x="269" y="78"/>
                      <a:pt x="263" y="93"/>
                      <a:pt x="251" y="105"/>
                    </a:cubicBezTo>
                    <a:lnTo>
                      <a:pt x="251" y="105"/>
                    </a:lnTo>
                    <a:cubicBezTo>
                      <a:pt x="240" y="117"/>
                      <a:pt x="224" y="122"/>
                      <a:pt x="208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20">
                <a:extLst>
                  <a:ext uri="{FF2B5EF4-FFF2-40B4-BE49-F238E27FC236}">
                    <a16:creationId xmlns:a16="http://schemas.microsoft.com/office/drawing/2014/main" id="{2997B109-4D1B-4ACE-AD3A-5218B9739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270" y="8202128"/>
                <a:ext cx="1404958" cy="109885"/>
              </a:xfrm>
              <a:custGeom>
                <a:avLst/>
                <a:gdLst>
                  <a:gd name="T0" fmla="*/ 61 w 1578"/>
                  <a:gd name="T1" fmla="*/ 19 h 122"/>
                  <a:gd name="T2" fmla="*/ 61 w 1578"/>
                  <a:gd name="T3" fmla="*/ 19 h 122"/>
                  <a:gd name="T4" fmla="*/ 31 w 1578"/>
                  <a:gd name="T5" fmla="*/ 31 h 122"/>
                  <a:gd name="T6" fmla="*/ 31 w 1578"/>
                  <a:gd name="T7" fmla="*/ 31 h 122"/>
                  <a:gd name="T8" fmla="*/ 19 w 1578"/>
                  <a:gd name="T9" fmla="*/ 60 h 122"/>
                  <a:gd name="T10" fmla="*/ 19 w 1578"/>
                  <a:gd name="T11" fmla="*/ 60 h 122"/>
                  <a:gd name="T12" fmla="*/ 31 w 1578"/>
                  <a:gd name="T13" fmla="*/ 89 h 122"/>
                  <a:gd name="T14" fmla="*/ 31 w 1578"/>
                  <a:gd name="T15" fmla="*/ 89 h 122"/>
                  <a:gd name="T16" fmla="*/ 61 w 1578"/>
                  <a:gd name="T17" fmla="*/ 102 h 122"/>
                  <a:gd name="T18" fmla="*/ 1516 w 1578"/>
                  <a:gd name="T19" fmla="*/ 102 h 122"/>
                  <a:gd name="T20" fmla="*/ 1516 w 1578"/>
                  <a:gd name="T21" fmla="*/ 102 h 122"/>
                  <a:gd name="T22" fmla="*/ 1545 w 1578"/>
                  <a:gd name="T23" fmla="*/ 89 h 122"/>
                  <a:gd name="T24" fmla="*/ 1545 w 1578"/>
                  <a:gd name="T25" fmla="*/ 89 h 122"/>
                  <a:gd name="T26" fmla="*/ 1557 w 1578"/>
                  <a:gd name="T27" fmla="*/ 60 h 122"/>
                  <a:gd name="T28" fmla="*/ 1557 w 1578"/>
                  <a:gd name="T29" fmla="*/ 60 h 122"/>
                  <a:gd name="T30" fmla="*/ 1545 w 1578"/>
                  <a:gd name="T31" fmla="*/ 31 h 122"/>
                  <a:gd name="T32" fmla="*/ 1545 w 1578"/>
                  <a:gd name="T33" fmla="*/ 31 h 122"/>
                  <a:gd name="T34" fmla="*/ 1516 w 1578"/>
                  <a:gd name="T35" fmla="*/ 19 h 122"/>
                  <a:gd name="T36" fmla="*/ 61 w 1578"/>
                  <a:gd name="T37" fmla="*/ 19 h 122"/>
                  <a:gd name="T38" fmla="*/ 1516 w 1578"/>
                  <a:gd name="T39" fmla="*/ 121 h 122"/>
                  <a:gd name="T40" fmla="*/ 61 w 1578"/>
                  <a:gd name="T41" fmla="*/ 121 h 122"/>
                  <a:gd name="T42" fmla="*/ 61 w 1578"/>
                  <a:gd name="T43" fmla="*/ 121 h 122"/>
                  <a:gd name="T44" fmla="*/ 17 w 1578"/>
                  <a:gd name="T45" fmla="*/ 103 h 122"/>
                  <a:gd name="T46" fmla="*/ 17 w 1578"/>
                  <a:gd name="T47" fmla="*/ 103 h 122"/>
                  <a:gd name="T48" fmla="*/ 0 w 1578"/>
                  <a:gd name="T49" fmla="*/ 60 h 122"/>
                  <a:gd name="T50" fmla="*/ 0 w 1578"/>
                  <a:gd name="T51" fmla="*/ 60 h 122"/>
                  <a:gd name="T52" fmla="*/ 17 w 1578"/>
                  <a:gd name="T53" fmla="*/ 17 h 122"/>
                  <a:gd name="T54" fmla="*/ 17 w 1578"/>
                  <a:gd name="T55" fmla="*/ 17 h 122"/>
                  <a:gd name="T56" fmla="*/ 61 w 1578"/>
                  <a:gd name="T57" fmla="*/ 0 h 122"/>
                  <a:gd name="T58" fmla="*/ 1516 w 1578"/>
                  <a:gd name="T59" fmla="*/ 0 h 122"/>
                  <a:gd name="T60" fmla="*/ 1516 w 1578"/>
                  <a:gd name="T61" fmla="*/ 0 h 122"/>
                  <a:gd name="T62" fmla="*/ 1559 w 1578"/>
                  <a:gd name="T63" fmla="*/ 17 h 122"/>
                  <a:gd name="T64" fmla="*/ 1559 w 1578"/>
                  <a:gd name="T65" fmla="*/ 17 h 122"/>
                  <a:gd name="T66" fmla="*/ 1577 w 1578"/>
                  <a:gd name="T67" fmla="*/ 60 h 122"/>
                  <a:gd name="T68" fmla="*/ 1577 w 1578"/>
                  <a:gd name="T69" fmla="*/ 60 h 122"/>
                  <a:gd name="T70" fmla="*/ 1559 w 1578"/>
                  <a:gd name="T71" fmla="*/ 103 h 122"/>
                  <a:gd name="T72" fmla="*/ 1559 w 1578"/>
                  <a:gd name="T73" fmla="*/ 103 h 122"/>
                  <a:gd name="T74" fmla="*/ 1516 w 1578"/>
                  <a:gd name="T7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78" h="122">
                    <a:moveTo>
                      <a:pt x="61" y="19"/>
                    </a:moveTo>
                    <a:lnTo>
                      <a:pt x="61" y="19"/>
                    </a:lnTo>
                    <a:cubicBezTo>
                      <a:pt x="50" y="19"/>
                      <a:pt x="39" y="23"/>
                      <a:pt x="31" y="31"/>
                    </a:cubicBezTo>
                    <a:lnTo>
                      <a:pt x="31" y="31"/>
                    </a:lnTo>
                    <a:cubicBezTo>
                      <a:pt x="24" y="39"/>
                      <a:pt x="19" y="49"/>
                      <a:pt x="19" y="60"/>
                    </a:cubicBezTo>
                    <a:lnTo>
                      <a:pt x="19" y="60"/>
                    </a:lnTo>
                    <a:cubicBezTo>
                      <a:pt x="19" y="72"/>
                      <a:pt x="24" y="82"/>
                      <a:pt x="31" y="89"/>
                    </a:cubicBezTo>
                    <a:lnTo>
                      <a:pt x="31" y="89"/>
                    </a:lnTo>
                    <a:cubicBezTo>
                      <a:pt x="39" y="97"/>
                      <a:pt x="50" y="102"/>
                      <a:pt x="61" y="102"/>
                    </a:cubicBezTo>
                    <a:lnTo>
                      <a:pt x="1516" y="102"/>
                    </a:lnTo>
                    <a:lnTo>
                      <a:pt x="1516" y="102"/>
                    </a:lnTo>
                    <a:cubicBezTo>
                      <a:pt x="1527" y="102"/>
                      <a:pt x="1537" y="97"/>
                      <a:pt x="1545" y="89"/>
                    </a:cubicBezTo>
                    <a:lnTo>
                      <a:pt x="1545" y="89"/>
                    </a:lnTo>
                    <a:cubicBezTo>
                      <a:pt x="1553" y="82"/>
                      <a:pt x="1557" y="72"/>
                      <a:pt x="1557" y="60"/>
                    </a:cubicBezTo>
                    <a:lnTo>
                      <a:pt x="1557" y="60"/>
                    </a:lnTo>
                    <a:cubicBezTo>
                      <a:pt x="1557" y="49"/>
                      <a:pt x="1553" y="39"/>
                      <a:pt x="1545" y="31"/>
                    </a:cubicBezTo>
                    <a:lnTo>
                      <a:pt x="1545" y="31"/>
                    </a:lnTo>
                    <a:cubicBezTo>
                      <a:pt x="1537" y="23"/>
                      <a:pt x="1527" y="19"/>
                      <a:pt x="1516" y="19"/>
                    </a:cubicBezTo>
                    <a:lnTo>
                      <a:pt x="61" y="19"/>
                    </a:lnTo>
                    <a:close/>
                    <a:moveTo>
                      <a:pt x="1516" y="121"/>
                    </a:moveTo>
                    <a:lnTo>
                      <a:pt x="61" y="121"/>
                    </a:lnTo>
                    <a:lnTo>
                      <a:pt x="61" y="121"/>
                    </a:lnTo>
                    <a:cubicBezTo>
                      <a:pt x="45" y="121"/>
                      <a:pt x="30" y="115"/>
                      <a:pt x="17" y="103"/>
                    </a:cubicBezTo>
                    <a:lnTo>
                      <a:pt x="17" y="103"/>
                    </a:lnTo>
                    <a:cubicBezTo>
                      <a:pt x="7" y="92"/>
                      <a:pt x="0" y="77"/>
                      <a:pt x="0" y="60"/>
                    </a:cubicBezTo>
                    <a:lnTo>
                      <a:pt x="0" y="60"/>
                    </a:lnTo>
                    <a:cubicBezTo>
                      <a:pt x="0" y="44"/>
                      <a:pt x="7" y="29"/>
                      <a:pt x="17" y="17"/>
                    </a:cubicBezTo>
                    <a:lnTo>
                      <a:pt x="17" y="17"/>
                    </a:lnTo>
                    <a:cubicBezTo>
                      <a:pt x="30" y="6"/>
                      <a:pt x="45" y="0"/>
                      <a:pt x="61" y="0"/>
                    </a:cubicBezTo>
                    <a:lnTo>
                      <a:pt x="1516" y="0"/>
                    </a:lnTo>
                    <a:lnTo>
                      <a:pt x="1516" y="0"/>
                    </a:lnTo>
                    <a:cubicBezTo>
                      <a:pt x="1532" y="0"/>
                      <a:pt x="1548" y="6"/>
                      <a:pt x="1559" y="17"/>
                    </a:cubicBezTo>
                    <a:lnTo>
                      <a:pt x="1559" y="17"/>
                    </a:lnTo>
                    <a:cubicBezTo>
                      <a:pt x="1570" y="29"/>
                      <a:pt x="1577" y="44"/>
                      <a:pt x="1577" y="60"/>
                    </a:cubicBezTo>
                    <a:lnTo>
                      <a:pt x="1577" y="60"/>
                    </a:lnTo>
                    <a:cubicBezTo>
                      <a:pt x="1577" y="77"/>
                      <a:pt x="1570" y="92"/>
                      <a:pt x="1559" y="103"/>
                    </a:cubicBezTo>
                    <a:lnTo>
                      <a:pt x="1559" y="103"/>
                    </a:lnTo>
                    <a:cubicBezTo>
                      <a:pt x="1548" y="115"/>
                      <a:pt x="1532" y="121"/>
                      <a:pt x="1516" y="1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21">
                <a:extLst>
                  <a:ext uri="{FF2B5EF4-FFF2-40B4-BE49-F238E27FC236}">
                    <a16:creationId xmlns:a16="http://schemas.microsoft.com/office/drawing/2014/main" id="{978FBB5C-078A-4FF3-8061-893A43086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9045" y="8559255"/>
                <a:ext cx="639686" cy="90261"/>
              </a:xfrm>
              <a:custGeom>
                <a:avLst/>
                <a:gdLst>
                  <a:gd name="T0" fmla="*/ 664 w 717"/>
                  <a:gd name="T1" fmla="*/ 102 h 103"/>
                  <a:gd name="T2" fmla="*/ 428 w 717"/>
                  <a:gd name="T3" fmla="*/ 102 h 103"/>
                  <a:gd name="T4" fmla="*/ 51 w 717"/>
                  <a:gd name="T5" fmla="*/ 102 h 103"/>
                  <a:gd name="T6" fmla="*/ 51 w 717"/>
                  <a:gd name="T7" fmla="*/ 102 h 103"/>
                  <a:gd name="T8" fmla="*/ 14 w 717"/>
                  <a:gd name="T9" fmla="*/ 87 h 103"/>
                  <a:gd name="T10" fmla="*/ 14 w 717"/>
                  <a:gd name="T11" fmla="*/ 87 h 103"/>
                  <a:gd name="T12" fmla="*/ 0 w 717"/>
                  <a:gd name="T13" fmla="*/ 51 h 103"/>
                  <a:gd name="T14" fmla="*/ 0 w 717"/>
                  <a:gd name="T15" fmla="*/ 51 h 103"/>
                  <a:gd name="T16" fmla="*/ 14 w 717"/>
                  <a:gd name="T17" fmla="*/ 15 h 103"/>
                  <a:gd name="T18" fmla="*/ 14 w 717"/>
                  <a:gd name="T19" fmla="*/ 15 h 103"/>
                  <a:gd name="T20" fmla="*/ 51 w 717"/>
                  <a:gd name="T21" fmla="*/ 0 h 103"/>
                  <a:gd name="T22" fmla="*/ 428 w 717"/>
                  <a:gd name="T23" fmla="*/ 0 h 103"/>
                  <a:gd name="T24" fmla="*/ 664 w 717"/>
                  <a:gd name="T25" fmla="*/ 0 h 103"/>
                  <a:gd name="T26" fmla="*/ 664 w 717"/>
                  <a:gd name="T27" fmla="*/ 0 h 103"/>
                  <a:gd name="T28" fmla="*/ 701 w 717"/>
                  <a:gd name="T29" fmla="*/ 15 h 103"/>
                  <a:gd name="T30" fmla="*/ 701 w 717"/>
                  <a:gd name="T31" fmla="*/ 15 h 103"/>
                  <a:gd name="T32" fmla="*/ 716 w 717"/>
                  <a:gd name="T33" fmla="*/ 51 h 103"/>
                  <a:gd name="T34" fmla="*/ 716 w 717"/>
                  <a:gd name="T35" fmla="*/ 51 h 103"/>
                  <a:gd name="T36" fmla="*/ 701 w 717"/>
                  <a:gd name="T37" fmla="*/ 87 h 103"/>
                  <a:gd name="T38" fmla="*/ 701 w 717"/>
                  <a:gd name="T39" fmla="*/ 87 h 103"/>
                  <a:gd name="T40" fmla="*/ 664 w 717"/>
                  <a:gd name="T41" fmla="*/ 10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7" h="103">
                    <a:moveTo>
                      <a:pt x="664" y="102"/>
                    </a:moveTo>
                    <a:lnTo>
                      <a:pt x="428" y="102"/>
                    </a:lnTo>
                    <a:lnTo>
                      <a:pt x="51" y="102"/>
                    </a:lnTo>
                    <a:lnTo>
                      <a:pt x="51" y="102"/>
                    </a:lnTo>
                    <a:cubicBezTo>
                      <a:pt x="37" y="102"/>
                      <a:pt x="24" y="97"/>
                      <a:pt x="14" y="87"/>
                    </a:cubicBezTo>
                    <a:lnTo>
                      <a:pt x="14" y="87"/>
                    </a:lnTo>
                    <a:cubicBezTo>
                      <a:pt x="5" y="78"/>
                      <a:pt x="0" y="65"/>
                      <a:pt x="0" y="51"/>
                    </a:cubicBezTo>
                    <a:lnTo>
                      <a:pt x="0" y="51"/>
                    </a:lnTo>
                    <a:cubicBezTo>
                      <a:pt x="0" y="37"/>
                      <a:pt x="5" y="24"/>
                      <a:pt x="14" y="15"/>
                    </a:cubicBezTo>
                    <a:lnTo>
                      <a:pt x="14" y="15"/>
                    </a:lnTo>
                    <a:cubicBezTo>
                      <a:pt x="24" y="5"/>
                      <a:pt x="37" y="0"/>
                      <a:pt x="51" y="0"/>
                    </a:cubicBezTo>
                    <a:lnTo>
                      <a:pt x="428" y="0"/>
                    </a:lnTo>
                    <a:lnTo>
                      <a:pt x="664" y="0"/>
                    </a:lnTo>
                    <a:lnTo>
                      <a:pt x="664" y="0"/>
                    </a:lnTo>
                    <a:cubicBezTo>
                      <a:pt x="679" y="0"/>
                      <a:pt x="691" y="5"/>
                      <a:pt x="701" y="15"/>
                    </a:cubicBezTo>
                    <a:lnTo>
                      <a:pt x="701" y="15"/>
                    </a:lnTo>
                    <a:cubicBezTo>
                      <a:pt x="710" y="24"/>
                      <a:pt x="716" y="37"/>
                      <a:pt x="716" y="51"/>
                    </a:cubicBezTo>
                    <a:lnTo>
                      <a:pt x="716" y="51"/>
                    </a:lnTo>
                    <a:cubicBezTo>
                      <a:pt x="716" y="65"/>
                      <a:pt x="710" y="78"/>
                      <a:pt x="701" y="87"/>
                    </a:cubicBezTo>
                    <a:lnTo>
                      <a:pt x="701" y="87"/>
                    </a:lnTo>
                    <a:cubicBezTo>
                      <a:pt x="691" y="97"/>
                      <a:pt x="679" y="102"/>
                      <a:pt x="664" y="10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22">
                <a:extLst>
                  <a:ext uri="{FF2B5EF4-FFF2-40B4-BE49-F238E27FC236}">
                    <a16:creationId xmlns:a16="http://schemas.microsoft.com/office/drawing/2014/main" id="{8EFE587F-1F65-4EF6-9C9C-2C1AF04D5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270" y="8551406"/>
                <a:ext cx="655387" cy="109885"/>
              </a:xfrm>
              <a:custGeom>
                <a:avLst/>
                <a:gdLst>
                  <a:gd name="T0" fmla="*/ 61 w 737"/>
                  <a:gd name="T1" fmla="*/ 19 h 123"/>
                  <a:gd name="T2" fmla="*/ 61 w 737"/>
                  <a:gd name="T3" fmla="*/ 19 h 123"/>
                  <a:gd name="T4" fmla="*/ 31 w 737"/>
                  <a:gd name="T5" fmla="*/ 31 h 123"/>
                  <a:gd name="T6" fmla="*/ 31 w 737"/>
                  <a:gd name="T7" fmla="*/ 31 h 123"/>
                  <a:gd name="T8" fmla="*/ 19 w 737"/>
                  <a:gd name="T9" fmla="*/ 61 h 123"/>
                  <a:gd name="T10" fmla="*/ 19 w 737"/>
                  <a:gd name="T11" fmla="*/ 61 h 123"/>
                  <a:gd name="T12" fmla="*/ 31 w 737"/>
                  <a:gd name="T13" fmla="*/ 90 h 123"/>
                  <a:gd name="T14" fmla="*/ 31 w 737"/>
                  <a:gd name="T15" fmla="*/ 90 h 123"/>
                  <a:gd name="T16" fmla="*/ 61 w 737"/>
                  <a:gd name="T17" fmla="*/ 103 h 123"/>
                  <a:gd name="T18" fmla="*/ 674 w 737"/>
                  <a:gd name="T19" fmla="*/ 103 h 123"/>
                  <a:gd name="T20" fmla="*/ 674 w 737"/>
                  <a:gd name="T21" fmla="*/ 103 h 123"/>
                  <a:gd name="T22" fmla="*/ 704 w 737"/>
                  <a:gd name="T23" fmla="*/ 90 h 123"/>
                  <a:gd name="T24" fmla="*/ 704 w 737"/>
                  <a:gd name="T25" fmla="*/ 90 h 123"/>
                  <a:gd name="T26" fmla="*/ 716 w 737"/>
                  <a:gd name="T27" fmla="*/ 61 h 123"/>
                  <a:gd name="T28" fmla="*/ 716 w 737"/>
                  <a:gd name="T29" fmla="*/ 61 h 123"/>
                  <a:gd name="T30" fmla="*/ 704 w 737"/>
                  <a:gd name="T31" fmla="*/ 31 h 123"/>
                  <a:gd name="T32" fmla="*/ 704 w 737"/>
                  <a:gd name="T33" fmla="*/ 31 h 123"/>
                  <a:gd name="T34" fmla="*/ 674 w 737"/>
                  <a:gd name="T35" fmla="*/ 19 h 123"/>
                  <a:gd name="T36" fmla="*/ 61 w 737"/>
                  <a:gd name="T37" fmla="*/ 19 h 123"/>
                  <a:gd name="T38" fmla="*/ 674 w 737"/>
                  <a:gd name="T39" fmla="*/ 122 h 123"/>
                  <a:gd name="T40" fmla="*/ 61 w 737"/>
                  <a:gd name="T41" fmla="*/ 122 h 123"/>
                  <a:gd name="T42" fmla="*/ 61 w 737"/>
                  <a:gd name="T43" fmla="*/ 122 h 123"/>
                  <a:gd name="T44" fmla="*/ 17 w 737"/>
                  <a:gd name="T45" fmla="*/ 104 h 123"/>
                  <a:gd name="T46" fmla="*/ 17 w 737"/>
                  <a:gd name="T47" fmla="*/ 104 h 123"/>
                  <a:gd name="T48" fmla="*/ 0 w 737"/>
                  <a:gd name="T49" fmla="*/ 61 h 123"/>
                  <a:gd name="T50" fmla="*/ 0 w 737"/>
                  <a:gd name="T51" fmla="*/ 61 h 123"/>
                  <a:gd name="T52" fmla="*/ 17 w 737"/>
                  <a:gd name="T53" fmla="*/ 18 h 123"/>
                  <a:gd name="T54" fmla="*/ 17 w 737"/>
                  <a:gd name="T55" fmla="*/ 18 h 123"/>
                  <a:gd name="T56" fmla="*/ 61 w 737"/>
                  <a:gd name="T57" fmla="*/ 0 h 123"/>
                  <a:gd name="T58" fmla="*/ 674 w 737"/>
                  <a:gd name="T59" fmla="*/ 0 h 123"/>
                  <a:gd name="T60" fmla="*/ 674 w 737"/>
                  <a:gd name="T61" fmla="*/ 0 h 123"/>
                  <a:gd name="T62" fmla="*/ 718 w 737"/>
                  <a:gd name="T63" fmla="*/ 18 h 123"/>
                  <a:gd name="T64" fmla="*/ 718 w 737"/>
                  <a:gd name="T65" fmla="*/ 18 h 123"/>
                  <a:gd name="T66" fmla="*/ 736 w 737"/>
                  <a:gd name="T67" fmla="*/ 61 h 123"/>
                  <a:gd name="T68" fmla="*/ 736 w 737"/>
                  <a:gd name="T69" fmla="*/ 61 h 123"/>
                  <a:gd name="T70" fmla="*/ 718 w 737"/>
                  <a:gd name="T71" fmla="*/ 104 h 123"/>
                  <a:gd name="T72" fmla="*/ 718 w 737"/>
                  <a:gd name="T73" fmla="*/ 104 h 123"/>
                  <a:gd name="T74" fmla="*/ 674 w 737"/>
                  <a:gd name="T7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7" h="123">
                    <a:moveTo>
                      <a:pt x="61" y="19"/>
                    </a:moveTo>
                    <a:lnTo>
                      <a:pt x="61" y="19"/>
                    </a:lnTo>
                    <a:cubicBezTo>
                      <a:pt x="50" y="19"/>
                      <a:pt x="39" y="24"/>
                      <a:pt x="31" y="31"/>
                    </a:cubicBezTo>
                    <a:lnTo>
                      <a:pt x="31" y="31"/>
                    </a:lnTo>
                    <a:cubicBezTo>
                      <a:pt x="24" y="39"/>
                      <a:pt x="19" y="50"/>
                      <a:pt x="19" y="61"/>
                    </a:cubicBezTo>
                    <a:lnTo>
                      <a:pt x="19" y="61"/>
                    </a:lnTo>
                    <a:cubicBezTo>
                      <a:pt x="19" y="73"/>
                      <a:pt x="24" y="83"/>
                      <a:pt x="31" y="90"/>
                    </a:cubicBezTo>
                    <a:lnTo>
                      <a:pt x="31" y="90"/>
                    </a:lnTo>
                    <a:cubicBezTo>
                      <a:pt x="39" y="98"/>
                      <a:pt x="50" y="103"/>
                      <a:pt x="61" y="103"/>
                    </a:cubicBezTo>
                    <a:lnTo>
                      <a:pt x="674" y="103"/>
                    </a:lnTo>
                    <a:lnTo>
                      <a:pt x="674" y="103"/>
                    </a:lnTo>
                    <a:cubicBezTo>
                      <a:pt x="685" y="103"/>
                      <a:pt x="697" y="98"/>
                      <a:pt x="704" y="90"/>
                    </a:cubicBezTo>
                    <a:lnTo>
                      <a:pt x="704" y="90"/>
                    </a:lnTo>
                    <a:cubicBezTo>
                      <a:pt x="712" y="83"/>
                      <a:pt x="716" y="73"/>
                      <a:pt x="716" y="61"/>
                    </a:cubicBezTo>
                    <a:lnTo>
                      <a:pt x="716" y="61"/>
                    </a:lnTo>
                    <a:cubicBezTo>
                      <a:pt x="716" y="50"/>
                      <a:pt x="712" y="39"/>
                      <a:pt x="704" y="31"/>
                    </a:cubicBezTo>
                    <a:lnTo>
                      <a:pt x="704" y="31"/>
                    </a:lnTo>
                    <a:cubicBezTo>
                      <a:pt x="697" y="24"/>
                      <a:pt x="685" y="19"/>
                      <a:pt x="674" y="19"/>
                    </a:cubicBezTo>
                    <a:lnTo>
                      <a:pt x="61" y="19"/>
                    </a:lnTo>
                    <a:close/>
                    <a:moveTo>
                      <a:pt x="674" y="122"/>
                    </a:moveTo>
                    <a:lnTo>
                      <a:pt x="61" y="122"/>
                    </a:lnTo>
                    <a:lnTo>
                      <a:pt x="61" y="122"/>
                    </a:lnTo>
                    <a:cubicBezTo>
                      <a:pt x="45" y="122"/>
                      <a:pt x="30" y="115"/>
                      <a:pt x="17" y="104"/>
                    </a:cubicBezTo>
                    <a:lnTo>
                      <a:pt x="17" y="104"/>
                    </a:lnTo>
                    <a:cubicBezTo>
                      <a:pt x="7" y="92"/>
                      <a:pt x="0" y="77"/>
                      <a:pt x="0" y="61"/>
                    </a:cubicBezTo>
                    <a:lnTo>
                      <a:pt x="0" y="61"/>
                    </a:lnTo>
                    <a:cubicBezTo>
                      <a:pt x="0" y="45"/>
                      <a:pt x="7" y="30"/>
                      <a:pt x="17" y="18"/>
                    </a:cubicBezTo>
                    <a:lnTo>
                      <a:pt x="17" y="18"/>
                    </a:lnTo>
                    <a:cubicBezTo>
                      <a:pt x="30" y="7"/>
                      <a:pt x="45" y="0"/>
                      <a:pt x="61" y="0"/>
                    </a:cubicBezTo>
                    <a:lnTo>
                      <a:pt x="674" y="0"/>
                    </a:lnTo>
                    <a:lnTo>
                      <a:pt x="674" y="0"/>
                    </a:lnTo>
                    <a:cubicBezTo>
                      <a:pt x="691" y="0"/>
                      <a:pt x="706" y="7"/>
                      <a:pt x="718" y="18"/>
                    </a:cubicBezTo>
                    <a:lnTo>
                      <a:pt x="718" y="18"/>
                    </a:lnTo>
                    <a:cubicBezTo>
                      <a:pt x="729" y="30"/>
                      <a:pt x="736" y="45"/>
                      <a:pt x="736" y="61"/>
                    </a:cubicBezTo>
                    <a:lnTo>
                      <a:pt x="736" y="61"/>
                    </a:lnTo>
                    <a:cubicBezTo>
                      <a:pt x="736" y="77"/>
                      <a:pt x="729" y="92"/>
                      <a:pt x="718" y="104"/>
                    </a:cubicBezTo>
                    <a:lnTo>
                      <a:pt x="718" y="104"/>
                    </a:lnTo>
                    <a:cubicBezTo>
                      <a:pt x="706" y="115"/>
                      <a:pt x="691" y="122"/>
                      <a:pt x="674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23">
                <a:extLst>
                  <a:ext uri="{FF2B5EF4-FFF2-40B4-BE49-F238E27FC236}">
                    <a16:creationId xmlns:a16="http://schemas.microsoft.com/office/drawing/2014/main" id="{23D1449C-CED5-44FD-A5BF-2C8FC1C16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0686" y="8559255"/>
                <a:ext cx="223693" cy="90261"/>
              </a:xfrm>
              <a:custGeom>
                <a:avLst/>
                <a:gdLst>
                  <a:gd name="T0" fmla="*/ 199 w 250"/>
                  <a:gd name="T1" fmla="*/ 102 h 103"/>
                  <a:gd name="T2" fmla="*/ 52 w 250"/>
                  <a:gd name="T3" fmla="*/ 102 h 103"/>
                  <a:gd name="T4" fmla="*/ 52 w 250"/>
                  <a:gd name="T5" fmla="*/ 102 h 103"/>
                  <a:gd name="T6" fmla="*/ 16 w 250"/>
                  <a:gd name="T7" fmla="*/ 87 h 103"/>
                  <a:gd name="T8" fmla="*/ 16 w 250"/>
                  <a:gd name="T9" fmla="*/ 87 h 103"/>
                  <a:gd name="T10" fmla="*/ 0 w 250"/>
                  <a:gd name="T11" fmla="*/ 51 h 103"/>
                  <a:gd name="T12" fmla="*/ 0 w 250"/>
                  <a:gd name="T13" fmla="*/ 51 h 103"/>
                  <a:gd name="T14" fmla="*/ 16 w 250"/>
                  <a:gd name="T15" fmla="*/ 15 h 103"/>
                  <a:gd name="T16" fmla="*/ 16 w 250"/>
                  <a:gd name="T17" fmla="*/ 15 h 103"/>
                  <a:gd name="T18" fmla="*/ 52 w 250"/>
                  <a:gd name="T19" fmla="*/ 0 h 103"/>
                  <a:gd name="T20" fmla="*/ 199 w 250"/>
                  <a:gd name="T21" fmla="*/ 0 h 103"/>
                  <a:gd name="T22" fmla="*/ 199 w 250"/>
                  <a:gd name="T23" fmla="*/ 0 h 103"/>
                  <a:gd name="T24" fmla="*/ 235 w 250"/>
                  <a:gd name="T25" fmla="*/ 15 h 103"/>
                  <a:gd name="T26" fmla="*/ 235 w 250"/>
                  <a:gd name="T27" fmla="*/ 15 h 103"/>
                  <a:gd name="T28" fmla="*/ 249 w 250"/>
                  <a:gd name="T29" fmla="*/ 51 h 103"/>
                  <a:gd name="T30" fmla="*/ 249 w 250"/>
                  <a:gd name="T31" fmla="*/ 51 h 103"/>
                  <a:gd name="T32" fmla="*/ 235 w 250"/>
                  <a:gd name="T33" fmla="*/ 87 h 103"/>
                  <a:gd name="T34" fmla="*/ 235 w 250"/>
                  <a:gd name="T35" fmla="*/ 87 h 103"/>
                  <a:gd name="T36" fmla="*/ 199 w 250"/>
                  <a:gd name="T37" fmla="*/ 10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0" h="103">
                    <a:moveTo>
                      <a:pt x="199" y="102"/>
                    </a:moveTo>
                    <a:lnTo>
                      <a:pt x="52" y="102"/>
                    </a:lnTo>
                    <a:lnTo>
                      <a:pt x="52" y="102"/>
                    </a:lnTo>
                    <a:cubicBezTo>
                      <a:pt x="38" y="102"/>
                      <a:pt x="25" y="97"/>
                      <a:pt x="16" y="87"/>
                    </a:cubicBezTo>
                    <a:lnTo>
                      <a:pt x="16" y="87"/>
                    </a:lnTo>
                    <a:cubicBezTo>
                      <a:pt x="6" y="78"/>
                      <a:pt x="0" y="65"/>
                      <a:pt x="0" y="51"/>
                    </a:cubicBezTo>
                    <a:lnTo>
                      <a:pt x="0" y="51"/>
                    </a:lnTo>
                    <a:cubicBezTo>
                      <a:pt x="0" y="37"/>
                      <a:pt x="6" y="24"/>
                      <a:pt x="16" y="15"/>
                    </a:cubicBezTo>
                    <a:lnTo>
                      <a:pt x="16" y="15"/>
                    </a:lnTo>
                    <a:cubicBezTo>
                      <a:pt x="25" y="5"/>
                      <a:pt x="38" y="0"/>
                      <a:pt x="52" y="0"/>
                    </a:cubicBezTo>
                    <a:lnTo>
                      <a:pt x="199" y="0"/>
                    </a:lnTo>
                    <a:lnTo>
                      <a:pt x="199" y="0"/>
                    </a:lnTo>
                    <a:cubicBezTo>
                      <a:pt x="213" y="0"/>
                      <a:pt x="225" y="5"/>
                      <a:pt x="235" y="15"/>
                    </a:cubicBezTo>
                    <a:lnTo>
                      <a:pt x="235" y="15"/>
                    </a:lnTo>
                    <a:cubicBezTo>
                      <a:pt x="244" y="24"/>
                      <a:pt x="249" y="37"/>
                      <a:pt x="249" y="51"/>
                    </a:cubicBezTo>
                    <a:lnTo>
                      <a:pt x="249" y="51"/>
                    </a:lnTo>
                    <a:cubicBezTo>
                      <a:pt x="249" y="65"/>
                      <a:pt x="244" y="78"/>
                      <a:pt x="235" y="87"/>
                    </a:cubicBezTo>
                    <a:lnTo>
                      <a:pt x="235" y="87"/>
                    </a:lnTo>
                    <a:cubicBezTo>
                      <a:pt x="225" y="97"/>
                      <a:pt x="213" y="102"/>
                      <a:pt x="199" y="10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124">
                <a:extLst>
                  <a:ext uri="{FF2B5EF4-FFF2-40B4-BE49-F238E27FC236}">
                    <a16:creationId xmlns:a16="http://schemas.microsoft.com/office/drawing/2014/main" id="{8AF78DB4-63BC-46BA-B426-3FB70D688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2837" y="8551406"/>
                <a:ext cx="239391" cy="109885"/>
              </a:xfrm>
              <a:custGeom>
                <a:avLst/>
                <a:gdLst>
                  <a:gd name="T0" fmla="*/ 61 w 270"/>
                  <a:gd name="T1" fmla="*/ 19 h 123"/>
                  <a:gd name="T2" fmla="*/ 61 w 270"/>
                  <a:gd name="T3" fmla="*/ 19 h 123"/>
                  <a:gd name="T4" fmla="*/ 31 w 270"/>
                  <a:gd name="T5" fmla="*/ 31 h 123"/>
                  <a:gd name="T6" fmla="*/ 31 w 270"/>
                  <a:gd name="T7" fmla="*/ 31 h 123"/>
                  <a:gd name="T8" fmla="*/ 20 w 270"/>
                  <a:gd name="T9" fmla="*/ 61 h 123"/>
                  <a:gd name="T10" fmla="*/ 20 w 270"/>
                  <a:gd name="T11" fmla="*/ 61 h 123"/>
                  <a:gd name="T12" fmla="*/ 31 w 270"/>
                  <a:gd name="T13" fmla="*/ 90 h 123"/>
                  <a:gd name="T14" fmla="*/ 31 w 270"/>
                  <a:gd name="T15" fmla="*/ 90 h 123"/>
                  <a:gd name="T16" fmla="*/ 61 w 270"/>
                  <a:gd name="T17" fmla="*/ 103 h 123"/>
                  <a:gd name="T18" fmla="*/ 208 w 270"/>
                  <a:gd name="T19" fmla="*/ 103 h 123"/>
                  <a:gd name="T20" fmla="*/ 208 w 270"/>
                  <a:gd name="T21" fmla="*/ 103 h 123"/>
                  <a:gd name="T22" fmla="*/ 237 w 270"/>
                  <a:gd name="T23" fmla="*/ 90 h 123"/>
                  <a:gd name="T24" fmla="*/ 237 w 270"/>
                  <a:gd name="T25" fmla="*/ 90 h 123"/>
                  <a:gd name="T26" fmla="*/ 249 w 270"/>
                  <a:gd name="T27" fmla="*/ 61 h 123"/>
                  <a:gd name="T28" fmla="*/ 249 w 270"/>
                  <a:gd name="T29" fmla="*/ 61 h 123"/>
                  <a:gd name="T30" fmla="*/ 237 w 270"/>
                  <a:gd name="T31" fmla="*/ 31 h 123"/>
                  <a:gd name="T32" fmla="*/ 237 w 270"/>
                  <a:gd name="T33" fmla="*/ 31 h 123"/>
                  <a:gd name="T34" fmla="*/ 208 w 270"/>
                  <a:gd name="T35" fmla="*/ 19 h 123"/>
                  <a:gd name="T36" fmla="*/ 61 w 270"/>
                  <a:gd name="T37" fmla="*/ 19 h 123"/>
                  <a:gd name="T38" fmla="*/ 208 w 270"/>
                  <a:gd name="T39" fmla="*/ 122 h 123"/>
                  <a:gd name="T40" fmla="*/ 61 w 270"/>
                  <a:gd name="T41" fmla="*/ 122 h 123"/>
                  <a:gd name="T42" fmla="*/ 61 w 270"/>
                  <a:gd name="T43" fmla="*/ 122 h 123"/>
                  <a:gd name="T44" fmla="*/ 18 w 270"/>
                  <a:gd name="T45" fmla="*/ 104 h 123"/>
                  <a:gd name="T46" fmla="*/ 18 w 270"/>
                  <a:gd name="T47" fmla="*/ 104 h 123"/>
                  <a:gd name="T48" fmla="*/ 0 w 270"/>
                  <a:gd name="T49" fmla="*/ 61 h 123"/>
                  <a:gd name="T50" fmla="*/ 0 w 270"/>
                  <a:gd name="T51" fmla="*/ 61 h 123"/>
                  <a:gd name="T52" fmla="*/ 18 w 270"/>
                  <a:gd name="T53" fmla="*/ 18 h 123"/>
                  <a:gd name="T54" fmla="*/ 18 w 270"/>
                  <a:gd name="T55" fmla="*/ 18 h 123"/>
                  <a:gd name="T56" fmla="*/ 61 w 270"/>
                  <a:gd name="T57" fmla="*/ 0 h 123"/>
                  <a:gd name="T58" fmla="*/ 208 w 270"/>
                  <a:gd name="T59" fmla="*/ 0 h 123"/>
                  <a:gd name="T60" fmla="*/ 208 w 270"/>
                  <a:gd name="T61" fmla="*/ 0 h 123"/>
                  <a:gd name="T62" fmla="*/ 251 w 270"/>
                  <a:gd name="T63" fmla="*/ 18 h 123"/>
                  <a:gd name="T64" fmla="*/ 251 w 270"/>
                  <a:gd name="T65" fmla="*/ 18 h 123"/>
                  <a:gd name="T66" fmla="*/ 269 w 270"/>
                  <a:gd name="T67" fmla="*/ 61 h 123"/>
                  <a:gd name="T68" fmla="*/ 269 w 270"/>
                  <a:gd name="T69" fmla="*/ 61 h 123"/>
                  <a:gd name="T70" fmla="*/ 251 w 270"/>
                  <a:gd name="T71" fmla="*/ 104 h 123"/>
                  <a:gd name="T72" fmla="*/ 251 w 270"/>
                  <a:gd name="T73" fmla="*/ 104 h 123"/>
                  <a:gd name="T74" fmla="*/ 208 w 270"/>
                  <a:gd name="T7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0" h="123">
                    <a:moveTo>
                      <a:pt x="61" y="19"/>
                    </a:moveTo>
                    <a:lnTo>
                      <a:pt x="61" y="19"/>
                    </a:lnTo>
                    <a:cubicBezTo>
                      <a:pt x="50" y="19"/>
                      <a:pt x="39" y="24"/>
                      <a:pt x="31" y="31"/>
                    </a:cubicBezTo>
                    <a:lnTo>
                      <a:pt x="31" y="31"/>
                    </a:lnTo>
                    <a:cubicBezTo>
                      <a:pt x="24" y="39"/>
                      <a:pt x="20" y="50"/>
                      <a:pt x="20" y="61"/>
                    </a:cubicBezTo>
                    <a:lnTo>
                      <a:pt x="20" y="61"/>
                    </a:lnTo>
                    <a:cubicBezTo>
                      <a:pt x="20" y="73"/>
                      <a:pt x="24" y="83"/>
                      <a:pt x="31" y="90"/>
                    </a:cubicBezTo>
                    <a:lnTo>
                      <a:pt x="31" y="90"/>
                    </a:lnTo>
                    <a:cubicBezTo>
                      <a:pt x="39" y="98"/>
                      <a:pt x="50" y="103"/>
                      <a:pt x="61" y="103"/>
                    </a:cubicBezTo>
                    <a:lnTo>
                      <a:pt x="208" y="103"/>
                    </a:lnTo>
                    <a:lnTo>
                      <a:pt x="208" y="103"/>
                    </a:lnTo>
                    <a:cubicBezTo>
                      <a:pt x="219" y="103"/>
                      <a:pt x="229" y="98"/>
                      <a:pt x="237" y="90"/>
                    </a:cubicBezTo>
                    <a:lnTo>
                      <a:pt x="237" y="90"/>
                    </a:lnTo>
                    <a:cubicBezTo>
                      <a:pt x="245" y="83"/>
                      <a:pt x="249" y="73"/>
                      <a:pt x="249" y="61"/>
                    </a:cubicBezTo>
                    <a:lnTo>
                      <a:pt x="249" y="61"/>
                    </a:lnTo>
                    <a:cubicBezTo>
                      <a:pt x="249" y="50"/>
                      <a:pt x="245" y="39"/>
                      <a:pt x="237" y="31"/>
                    </a:cubicBezTo>
                    <a:lnTo>
                      <a:pt x="237" y="31"/>
                    </a:lnTo>
                    <a:cubicBezTo>
                      <a:pt x="229" y="24"/>
                      <a:pt x="219" y="19"/>
                      <a:pt x="208" y="19"/>
                    </a:cubicBezTo>
                    <a:lnTo>
                      <a:pt x="61" y="19"/>
                    </a:lnTo>
                    <a:close/>
                    <a:moveTo>
                      <a:pt x="208" y="122"/>
                    </a:moveTo>
                    <a:lnTo>
                      <a:pt x="61" y="122"/>
                    </a:lnTo>
                    <a:lnTo>
                      <a:pt x="61" y="122"/>
                    </a:lnTo>
                    <a:cubicBezTo>
                      <a:pt x="44" y="122"/>
                      <a:pt x="29" y="115"/>
                      <a:pt x="18" y="104"/>
                    </a:cubicBezTo>
                    <a:lnTo>
                      <a:pt x="18" y="104"/>
                    </a:lnTo>
                    <a:cubicBezTo>
                      <a:pt x="6" y="92"/>
                      <a:pt x="0" y="77"/>
                      <a:pt x="0" y="61"/>
                    </a:cubicBezTo>
                    <a:lnTo>
                      <a:pt x="0" y="61"/>
                    </a:lnTo>
                    <a:cubicBezTo>
                      <a:pt x="0" y="45"/>
                      <a:pt x="6" y="30"/>
                      <a:pt x="18" y="18"/>
                    </a:cubicBezTo>
                    <a:lnTo>
                      <a:pt x="18" y="18"/>
                    </a:lnTo>
                    <a:cubicBezTo>
                      <a:pt x="29" y="7"/>
                      <a:pt x="44" y="0"/>
                      <a:pt x="61" y="0"/>
                    </a:cubicBezTo>
                    <a:lnTo>
                      <a:pt x="208" y="0"/>
                    </a:lnTo>
                    <a:lnTo>
                      <a:pt x="208" y="0"/>
                    </a:lnTo>
                    <a:cubicBezTo>
                      <a:pt x="224" y="0"/>
                      <a:pt x="240" y="7"/>
                      <a:pt x="251" y="18"/>
                    </a:cubicBezTo>
                    <a:lnTo>
                      <a:pt x="251" y="18"/>
                    </a:lnTo>
                    <a:cubicBezTo>
                      <a:pt x="262" y="30"/>
                      <a:pt x="269" y="45"/>
                      <a:pt x="269" y="61"/>
                    </a:cubicBezTo>
                    <a:lnTo>
                      <a:pt x="269" y="61"/>
                    </a:lnTo>
                    <a:cubicBezTo>
                      <a:pt x="269" y="77"/>
                      <a:pt x="262" y="92"/>
                      <a:pt x="251" y="104"/>
                    </a:cubicBezTo>
                    <a:lnTo>
                      <a:pt x="251" y="104"/>
                    </a:lnTo>
                    <a:cubicBezTo>
                      <a:pt x="240" y="115"/>
                      <a:pt x="224" y="122"/>
                      <a:pt x="208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125">
                <a:extLst>
                  <a:ext uri="{FF2B5EF4-FFF2-40B4-BE49-F238E27FC236}">
                    <a16:creationId xmlns:a16="http://schemas.microsoft.com/office/drawing/2014/main" id="{E3644CB9-F7CC-46C8-B83E-FCE7C0D4A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7106" y="8551406"/>
                <a:ext cx="239393" cy="109885"/>
              </a:xfrm>
              <a:custGeom>
                <a:avLst/>
                <a:gdLst>
                  <a:gd name="T0" fmla="*/ 62 w 270"/>
                  <a:gd name="T1" fmla="*/ 19 h 123"/>
                  <a:gd name="T2" fmla="*/ 62 w 270"/>
                  <a:gd name="T3" fmla="*/ 19 h 123"/>
                  <a:gd name="T4" fmla="*/ 32 w 270"/>
                  <a:gd name="T5" fmla="*/ 31 h 123"/>
                  <a:gd name="T6" fmla="*/ 32 w 270"/>
                  <a:gd name="T7" fmla="*/ 31 h 123"/>
                  <a:gd name="T8" fmla="*/ 20 w 270"/>
                  <a:gd name="T9" fmla="*/ 61 h 123"/>
                  <a:gd name="T10" fmla="*/ 20 w 270"/>
                  <a:gd name="T11" fmla="*/ 61 h 123"/>
                  <a:gd name="T12" fmla="*/ 32 w 270"/>
                  <a:gd name="T13" fmla="*/ 90 h 123"/>
                  <a:gd name="T14" fmla="*/ 32 w 270"/>
                  <a:gd name="T15" fmla="*/ 90 h 123"/>
                  <a:gd name="T16" fmla="*/ 62 w 270"/>
                  <a:gd name="T17" fmla="*/ 103 h 123"/>
                  <a:gd name="T18" fmla="*/ 208 w 270"/>
                  <a:gd name="T19" fmla="*/ 103 h 123"/>
                  <a:gd name="T20" fmla="*/ 208 w 270"/>
                  <a:gd name="T21" fmla="*/ 103 h 123"/>
                  <a:gd name="T22" fmla="*/ 237 w 270"/>
                  <a:gd name="T23" fmla="*/ 90 h 123"/>
                  <a:gd name="T24" fmla="*/ 237 w 270"/>
                  <a:gd name="T25" fmla="*/ 90 h 123"/>
                  <a:gd name="T26" fmla="*/ 250 w 270"/>
                  <a:gd name="T27" fmla="*/ 61 h 123"/>
                  <a:gd name="T28" fmla="*/ 250 w 270"/>
                  <a:gd name="T29" fmla="*/ 61 h 123"/>
                  <a:gd name="T30" fmla="*/ 237 w 270"/>
                  <a:gd name="T31" fmla="*/ 31 h 123"/>
                  <a:gd name="T32" fmla="*/ 237 w 270"/>
                  <a:gd name="T33" fmla="*/ 31 h 123"/>
                  <a:gd name="T34" fmla="*/ 208 w 270"/>
                  <a:gd name="T35" fmla="*/ 19 h 123"/>
                  <a:gd name="T36" fmla="*/ 62 w 270"/>
                  <a:gd name="T37" fmla="*/ 19 h 123"/>
                  <a:gd name="T38" fmla="*/ 208 w 270"/>
                  <a:gd name="T39" fmla="*/ 122 h 123"/>
                  <a:gd name="T40" fmla="*/ 62 w 270"/>
                  <a:gd name="T41" fmla="*/ 122 h 123"/>
                  <a:gd name="T42" fmla="*/ 62 w 270"/>
                  <a:gd name="T43" fmla="*/ 122 h 123"/>
                  <a:gd name="T44" fmla="*/ 18 w 270"/>
                  <a:gd name="T45" fmla="*/ 104 h 123"/>
                  <a:gd name="T46" fmla="*/ 18 w 270"/>
                  <a:gd name="T47" fmla="*/ 104 h 123"/>
                  <a:gd name="T48" fmla="*/ 0 w 270"/>
                  <a:gd name="T49" fmla="*/ 61 h 123"/>
                  <a:gd name="T50" fmla="*/ 0 w 270"/>
                  <a:gd name="T51" fmla="*/ 61 h 123"/>
                  <a:gd name="T52" fmla="*/ 18 w 270"/>
                  <a:gd name="T53" fmla="*/ 18 h 123"/>
                  <a:gd name="T54" fmla="*/ 18 w 270"/>
                  <a:gd name="T55" fmla="*/ 18 h 123"/>
                  <a:gd name="T56" fmla="*/ 62 w 270"/>
                  <a:gd name="T57" fmla="*/ 0 h 123"/>
                  <a:gd name="T58" fmla="*/ 208 w 270"/>
                  <a:gd name="T59" fmla="*/ 0 h 123"/>
                  <a:gd name="T60" fmla="*/ 208 w 270"/>
                  <a:gd name="T61" fmla="*/ 0 h 123"/>
                  <a:gd name="T62" fmla="*/ 251 w 270"/>
                  <a:gd name="T63" fmla="*/ 18 h 123"/>
                  <a:gd name="T64" fmla="*/ 251 w 270"/>
                  <a:gd name="T65" fmla="*/ 18 h 123"/>
                  <a:gd name="T66" fmla="*/ 269 w 270"/>
                  <a:gd name="T67" fmla="*/ 61 h 123"/>
                  <a:gd name="T68" fmla="*/ 269 w 270"/>
                  <a:gd name="T69" fmla="*/ 61 h 123"/>
                  <a:gd name="T70" fmla="*/ 251 w 270"/>
                  <a:gd name="T71" fmla="*/ 104 h 123"/>
                  <a:gd name="T72" fmla="*/ 251 w 270"/>
                  <a:gd name="T73" fmla="*/ 104 h 123"/>
                  <a:gd name="T74" fmla="*/ 208 w 270"/>
                  <a:gd name="T7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0" h="123">
                    <a:moveTo>
                      <a:pt x="62" y="19"/>
                    </a:moveTo>
                    <a:lnTo>
                      <a:pt x="62" y="19"/>
                    </a:lnTo>
                    <a:cubicBezTo>
                      <a:pt x="51" y="19"/>
                      <a:pt x="40" y="24"/>
                      <a:pt x="32" y="31"/>
                    </a:cubicBezTo>
                    <a:lnTo>
                      <a:pt x="32" y="31"/>
                    </a:lnTo>
                    <a:cubicBezTo>
                      <a:pt x="24" y="39"/>
                      <a:pt x="20" y="50"/>
                      <a:pt x="20" y="61"/>
                    </a:cubicBezTo>
                    <a:lnTo>
                      <a:pt x="20" y="61"/>
                    </a:lnTo>
                    <a:cubicBezTo>
                      <a:pt x="20" y="73"/>
                      <a:pt x="24" y="83"/>
                      <a:pt x="32" y="90"/>
                    </a:cubicBezTo>
                    <a:lnTo>
                      <a:pt x="32" y="90"/>
                    </a:lnTo>
                    <a:cubicBezTo>
                      <a:pt x="40" y="98"/>
                      <a:pt x="51" y="103"/>
                      <a:pt x="62" y="103"/>
                    </a:cubicBezTo>
                    <a:lnTo>
                      <a:pt x="208" y="103"/>
                    </a:lnTo>
                    <a:lnTo>
                      <a:pt x="208" y="103"/>
                    </a:lnTo>
                    <a:cubicBezTo>
                      <a:pt x="219" y="103"/>
                      <a:pt x="230" y="98"/>
                      <a:pt x="237" y="90"/>
                    </a:cubicBezTo>
                    <a:lnTo>
                      <a:pt x="237" y="90"/>
                    </a:lnTo>
                    <a:cubicBezTo>
                      <a:pt x="246" y="83"/>
                      <a:pt x="250" y="73"/>
                      <a:pt x="250" y="61"/>
                    </a:cubicBezTo>
                    <a:lnTo>
                      <a:pt x="250" y="61"/>
                    </a:lnTo>
                    <a:cubicBezTo>
                      <a:pt x="250" y="50"/>
                      <a:pt x="246" y="39"/>
                      <a:pt x="237" y="31"/>
                    </a:cubicBezTo>
                    <a:lnTo>
                      <a:pt x="237" y="31"/>
                    </a:lnTo>
                    <a:cubicBezTo>
                      <a:pt x="230" y="24"/>
                      <a:pt x="219" y="19"/>
                      <a:pt x="208" y="19"/>
                    </a:cubicBezTo>
                    <a:lnTo>
                      <a:pt x="62" y="19"/>
                    </a:lnTo>
                    <a:close/>
                    <a:moveTo>
                      <a:pt x="208" y="122"/>
                    </a:moveTo>
                    <a:lnTo>
                      <a:pt x="62" y="122"/>
                    </a:lnTo>
                    <a:lnTo>
                      <a:pt x="62" y="122"/>
                    </a:lnTo>
                    <a:cubicBezTo>
                      <a:pt x="45" y="122"/>
                      <a:pt x="30" y="115"/>
                      <a:pt x="18" y="104"/>
                    </a:cubicBezTo>
                    <a:lnTo>
                      <a:pt x="18" y="104"/>
                    </a:lnTo>
                    <a:cubicBezTo>
                      <a:pt x="7" y="92"/>
                      <a:pt x="0" y="77"/>
                      <a:pt x="0" y="61"/>
                    </a:cubicBezTo>
                    <a:lnTo>
                      <a:pt x="0" y="61"/>
                    </a:lnTo>
                    <a:cubicBezTo>
                      <a:pt x="0" y="45"/>
                      <a:pt x="7" y="30"/>
                      <a:pt x="18" y="18"/>
                    </a:cubicBezTo>
                    <a:lnTo>
                      <a:pt x="18" y="18"/>
                    </a:lnTo>
                    <a:cubicBezTo>
                      <a:pt x="30" y="7"/>
                      <a:pt x="45" y="0"/>
                      <a:pt x="62" y="0"/>
                    </a:cubicBezTo>
                    <a:lnTo>
                      <a:pt x="208" y="0"/>
                    </a:lnTo>
                    <a:lnTo>
                      <a:pt x="208" y="0"/>
                    </a:lnTo>
                    <a:cubicBezTo>
                      <a:pt x="224" y="0"/>
                      <a:pt x="240" y="7"/>
                      <a:pt x="251" y="18"/>
                    </a:cubicBezTo>
                    <a:lnTo>
                      <a:pt x="251" y="18"/>
                    </a:lnTo>
                    <a:cubicBezTo>
                      <a:pt x="263" y="30"/>
                      <a:pt x="269" y="45"/>
                      <a:pt x="269" y="61"/>
                    </a:cubicBezTo>
                    <a:lnTo>
                      <a:pt x="269" y="61"/>
                    </a:lnTo>
                    <a:cubicBezTo>
                      <a:pt x="269" y="77"/>
                      <a:pt x="263" y="92"/>
                      <a:pt x="251" y="104"/>
                    </a:cubicBezTo>
                    <a:lnTo>
                      <a:pt x="251" y="104"/>
                    </a:lnTo>
                    <a:cubicBezTo>
                      <a:pt x="240" y="115"/>
                      <a:pt x="224" y="122"/>
                      <a:pt x="208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26">
                <a:extLst>
                  <a:ext uri="{FF2B5EF4-FFF2-40B4-BE49-F238E27FC236}">
                    <a16:creationId xmlns:a16="http://schemas.microsoft.com/office/drawing/2014/main" id="{060D9CC5-E8F4-4408-848C-165A6225B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270" y="8724083"/>
                <a:ext cx="1404958" cy="109885"/>
              </a:xfrm>
              <a:custGeom>
                <a:avLst/>
                <a:gdLst>
                  <a:gd name="T0" fmla="*/ 61 w 1578"/>
                  <a:gd name="T1" fmla="*/ 20 h 124"/>
                  <a:gd name="T2" fmla="*/ 61 w 1578"/>
                  <a:gd name="T3" fmla="*/ 20 h 124"/>
                  <a:gd name="T4" fmla="*/ 31 w 1578"/>
                  <a:gd name="T5" fmla="*/ 32 h 124"/>
                  <a:gd name="T6" fmla="*/ 31 w 1578"/>
                  <a:gd name="T7" fmla="*/ 32 h 124"/>
                  <a:gd name="T8" fmla="*/ 19 w 1578"/>
                  <a:gd name="T9" fmla="*/ 62 h 124"/>
                  <a:gd name="T10" fmla="*/ 19 w 1578"/>
                  <a:gd name="T11" fmla="*/ 62 h 124"/>
                  <a:gd name="T12" fmla="*/ 31 w 1578"/>
                  <a:gd name="T13" fmla="*/ 91 h 124"/>
                  <a:gd name="T14" fmla="*/ 31 w 1578"/>
                  <a:gd name="T15" fmla="*/ 91 h 124"/>
                  <a:gd name="T16" fmla="*/ 61 w 1578"/>
                  <a:gd name="T17" fmla="*/ 103 h 124"/>
                  <a:gd name="T18" fmla="*/ 1516 w 1578"/>
                  <a:gd name="T19" fmla="*/ 103 h 124"/>
                  <a:gd name="T20" fmla="*/ 1516 w 1578"/>
                  <a:gd name="T21" fmla="*/ 103 h 124"/>
                  <a:gd name="T22" fmla="*/ 1545 w 1578"/>
                  <a:gd name="T23" fmla="*/ 91 h 124"/>
                  <a:gd name="T24" fmla="*/ 1545 w 1578"/>
                  <a:gd name="T25" fmla="*/ 91 h 124"/>
                  <a:gd name="T26" fmla="*/ 1557 w 1578"/>
                  <a:gd name="T27" fmla="*/ 62 h 124"/>
                  <a:gd name="T28" fmla="*/ 1557 w 1578"/>
                  <a:gd name="T29" fmla="*/ 62 h 124"/>
                  <a:gd name="T30" fmla="*/ 1545 w 1578"/>
                  <a:gd name="T31" fmla="*/ 32 h 124"/>
                  <a:gd name="T32" fmla="*/ 1545 w 1578"/>
                  <a:gd name="T33" fmla="*/ 32 h 124"/>
                  <a:gd name="T34" fmla="*/ 1516 w 1578"/>
                  <a:gd name="T35" fmla="*/ 20 h 124"/>
                  <a:gd name="T36" fmla="*/ 61 w 1578"/>
                  <a:gd name="T37" fmla="*/ 20 h 124"/>
                  <a:gd name="T38" fmla="*/ 1516 w 1578"/>
                  <a:gd name="T39" fmla="*/ 123 h 124"/>
                  <a:gd name="T40" fmla="*/ 61 w 1578"/>
                  <a:gd name="T41" fmla="*/ 123 h 124"/>
                  <a:gd name="T42" fmla="*/ 61 w 1578"/>
                  <a:gd name="T43" fmla="*/ 123 h 124"/>
                  <a:gd name="T44" fmla="*/ 17 w 1578"/>
                  <a:gd name="T45" fmla="*/ 105 h 124"/>
                  <a:gd name="T46" fmla="*/ 17 w 1578"/>
                  <a:gd name="T47" fmla="*/ 105 h 124"/>
                  <a:gd name="T48" fmla="*/ 0 w 1578"/>
                  <a:gd name="T49" fmla="*/ 62 h 124"/>
                  <a:gd name="T50" fmla="*/ 0 w 1578"/>
                  <a:gd name="T51" fmla="*/ 62 h 124"/>
                  <a:gd name="T52" fmla="*/ 17 w 1578"/>
                  <a:gd name="T53" fmla="*/ 18 h 124"/>
                  <a:gd name="T54" fmla="*/ 17 w 1578"/>
                  <a:gd name="T55" fmla="*/ 18 h 124"/>
                  <a:gd name="T56" fmla="*/ 61 w 1578"/>
                  <a:gd name="T57" fmla="*/ 0 h 124"/>
                  <a:gd name="T58" fmla="*/ 1516 w 1578"/>
                  <a:gd name="T59" fmla="*/ 0 h 124"/>
                  <a:gd name="T60" fmla="*/ 1516 w 1578"/>
                  <a:gd name="T61" fmla="*/ 0 h 124"/>
                  <a:gd name="T62" fmla="*/ 1559 w 1578"/>
                  <a:gd name="T63" fmla="*/ 18 h 124"/>
                  <a:gd name="T64" fmla="*/ 1559 w 1578"/>
                  <a:gd name="T65" fmla="*/ 18 h 124"/>
                  <a:gd name="T66" fmla="*/ 1577 w 1578"/>
                  <a:gd name="T67" fmla="*/ 62 h 124"/>
                  <a:gd name="T68" fmla="*/ 1577 w 1578"/>
                  <a:gd name="T69" fmla="*/ 62 h 124"/>
                  <a:gd name="T70" fmla="*/ 1559 w 1578"/>
                  <a:gd name="T71" fmla="*/ 105 h 124"/>
                  <a:gd name="T72" fmla="*/ 1559 w 1578"/>
                  <a:gd name="T73" fmla="*/ 105 h 124"/>
                  <a:gd name="T74" fmla="*/ 1516 w 1578"/>
                  <a:gd name="T75" fmla="*/ 12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78" h="124">
                    <a:moveTo>
                      <a:pt x="61" y="20"/>
                    </a:moveTo>
                    <a:lnTo>
                      <a:pt x="61" y="20"/>
                    </a:lnTo>
                    <a:cubicBezTo>
                      <a:pt x="50" y="20"/>
                      <a:pt x="39" y="24"/>
                      <a:pt x="31" y="32"/>
                    </a:cubicBezTo>
                    <a:lnTo>
                      <a:pt x="31" y="32"/>
                    </a:lnTo>
                    <a:cubicBezTo>
                      <a:pt x="24" y="40"/>
                      <a:pt x="19" y="51"/>
                      <a:pt x="19" y="62"/>
                    </a:cubicBezTo>
                    <a:lnTo>
                      <a:pt x="19" y="62"/>
                    </a:lnTo>
                    <a:cubicBezTo>
                      <a:pt x="19" y="73"/>
                      <a:pt x="24" y="83"/>
                      <a:pt x="31" y="91"/>
                    </a:cubicBezTo>
                    <a:lnTo>
                      <a:pt x="31" y="91"/>
                    </a:lnTo>
                    <a:cubicBezTo>
                      <a:pt x="39" y="99"/>
                      <a:pt x="50" y="103"/>
                      <a:pt x="61" y="103"/>
                    </a:cubicBezTo>
                    <a:lnTo>
                      <a:pt x="1516" y="103"/>
                    </a:lnTo>
                    <a:lnTo>
                      <a:pt x="1516" y="103"/>
                    </a:lnTo>
                    <a:cubicBezTo>
                      <a:pt x="1527" y="103"/>
                      <a:pt x="1537" y="99"/>
                      <a:pt x="1545" y="91"/>
                    </a:cubicBezTo>
                    <a:lnTo>
                      <a:pt x="1545" y="91"/>
                    </a:lnTo>
                    <a:cubicBezTo>
                      <a:pt x="1553" y="83"/>
                      <a:pt x="1557" y="73"/>
                      <a:pt x="1557" y="62"/>
                    </a:cubicBezTo>
                    <a:lnTo>
                      <a:pt x="1557" y="62"/>
                    </a:lnTo>
                    <a:cubicBezTo>
                      <a:pt x="1557" y="51"/>
                      <a:pt x="1553" y="40"/>
                      <a:pt x="1545" y="32"/>
                    </a:cubicBezTo>
                    <a:lnTo>
                      <a:pt x="1545" y="32"/>
                    </a:lnTo>
                    <a:cubicBezTo>
                      <a:pt x="1537" y="24"/>
                      <a:pt x="1527" y="20"/>
                      <a:pt x="1516" y="20"/>
                    </a:cubicBezTo>
                    <a:lnTo>
                      <a:pt x="61" y="20"/>
                    </a:lnTo>
                    <a:close/>
                    <a:moveTo>
                      <a:pt x="1516" y="123"/>
                    </a:moveTo>
                    <a:lnTo>
                      <a:pt x="61" y="123"/>
                    </a:lnTo>
                    <a:lnTo>
                      <a:pt x="61" y="123"/>
                    </a:lnTo>
                    <a:cubicBezTo>
                      <a:pt x="45" y="123"/>
                      <a:pt x="30" y="117"/>
                      <a:pt x="17" y="105"/>
                    </a:cubicBezTo>
                    <a:lnTo>
                      <a:pt x="17" y="105"/>
                    </a:lnTo>
                    <a:cubicBezTo>
                      <a:pt x="7" y="94"/>
                      <a:pt x="0" y="78"/>
                      <a:pt x="0" y="62"/>
                    </a:cubicBezTo>
                    <a:lnTo>
                      <a:pt x="0" y="62"/>
                    </a:lnTo>
                    <a:cubicBezTo>
                      <a:pt x="0" y="46"/>
                      <a:pt x="7" y="30"/>
                      <a:pt x="17" y="18"/>
                    </a:cubicBezTo>
                    <a:lnTo>
                      <a:pt x="17" y="18"/>
                    </a:lnTo>
                    <a:cubicBezTo>
                      <a:pt x="30" y="7"/>
                      <a:pt x="45" y="0"/>
                      <a:pt x="61" y="0"/>
                    </a:cubicBezTo>
                    <a:lnTo>
                      <a:pt x="1516" y="0"/>
                    </a:lnTo>
                    <a:lnTo>
                      <a:pt x="1516" y="0"/>
                    </a:lnTo>
                    <a:cubicBezTo>
                      <a:pt x="1532" y="0"/>
                      <a:pt x="1548" y="7"/>
                      <a:pt x="1559" y="18"/>
                    </a:cubicBezTo>
                    <a:lnTo>
                      <a:pt x="1559" y="18"/>
                    </a:lnTo>
                    <a:cubicBezTo>
                      <a:pt x="1570" y="30"/>
                      <a:pt x="1577" y="46"/>
                      <a:pt x="1577" y="62"/>
                    </a:cubicBezTo>
                    <a:lnTo>
                      <a:pt x="1577" y="62"/>
                    </a:lnTo>
                    <a:cubicBezTo>
                      <a:pt x="1577" y="78"/>
                      <a:pt x="1570" y="94"/>
                      <a:pt x="1559" y="105"/>
                    </a:cubicBezTo>
                    <a:lnTo>
                      <a:pt x="1559" y="105"/>
                    </a:lnTo>
                    <a:cubicBezTo>
                      <a:pt x="1548" y="117"/>
                      <a:pt x="1532" y="123"/>
                      <a:pt x="1516" y="1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127">
                <a:extLst>
                  <a:ext uri="{FF2B5EF4-FFF2-40B4-BE49-F238E27FC236}">
                    <a16:creationId xmlns:a16="http://schemas.microsoft.com/office/drawing/2014/main" id="{ECABB50D-AC2F-4BB3-9F73-E7559C838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3133" y="8480766"/>
                <a:ext cx="419919" cy="419916"/>
              </a:xfrm>
              <a:custGeom>
                <a:avLst/>
                <a:gdLst>
                  <a:gd name="T0" fmla="*/ 469 w 470"/>
                  <a:gd name="T1" fmla="*/ 235 h 470"/>
                  <a:gd name="T2" fmla="*/ 469 w 470"/>
                  <a:gd name="T3" fmla="*/ 235 h 470"/>
                  <a:gd name="T4" fmla="*/ 235 w 470"/>
                  <a:gd name="T5" fmla="*/ 469 h 470"/>
                  <a:gd name="T6" fmla="*/ 235 w 470"/>
                  <a:gd name="T7" fmla="*/ 469 h 470"/>
                  <a:gd name="T8" fmla="*/ 0 w 470"/>
                  <a:gd name="T9" fmla="*/ 235 h 470"/>
                  <a:gd name="T10" fmla="*/ 0 w 470"/>
                  <a:gd name="T11" fmla="*/ 235 h 470"/>
                  <a:gd name="T12" fmla="*/ 235 w 470"/>
                  <a:gd name="T13" fmla="*/ 0 h 470"/>
                  <a:gd name="T14" fmla="*/ 235 w 470"/>
                  <a:gd name="T15" fmla="*/ 0 h 470"/>
                  <a:gd name="T16" fmla="*/ 469 w 470"/>
                  <a:gd name="T17" fmla="*/ 235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0" h="470">
                    <a:moveTo>
                      <a:pt x="469" y="235"/>
                    </a:moveTo>
                    <a:lnTo>
                      <a:pt x="469" y="235"/>
                    </a:lnTo>
                    <a:cubicBezTo>
                      <a:pt x="469" y="364"/>
                      <a:pt x="364" y="469"/>
                      <a:pt x="235" y="469"/>
                    </a:cubicBezTo>
                    <a:lnTo>
                      <a:pt x="235" y="469"/>
                    </a:lnTo>
                    <a:cubicBezTo>
                      <a:pt x="106" y="469"/>
                      <a:pt x="0" y="364"/>
                      <a:pt x="0" y="235"/>
                    </a:cubicBezTo>
                    <a:lnTo>
                      <a:pt x="0" y="235"/>
                    </a:lnTo>
                    <a:cubicBezTo>
                      <a:pt x="0" y="105"/>
                      <a:pt x="106" y="0"/>
                      <a:pt x="235" y="0"/>
                    </a:cubicBezTo>
                    <a:lnTo>
                      <a:pt x="235" y="0"/>
                    </a:lnTo>
                    <a:cubicBezTo>
                      <a:pt x="364" y="0"/>
                      <a:pt x="469" y="105"/>
                      <a:pt x="469" y="2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128">
                <a:extLst>
                  <a:ext uri="{FF2B5EF4-FFF2-40B4-BE49-F238E27FC236}">
                    <a16:creationId xmlns:a16="http://schemas.microsoft.com/office/drawing/2014/main" id="{F001378E-1A6E-47CD-AD89-95EA35024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5284" y="8472917"/>
                <a:ext cx="435617" cy="435614"/>
              </a:xfrm>
              <a:custGeom>
                <a:avLst/>
                <a:gdLst>
                  <a:gd name="T0" fmla="*/ 244 w 488"/>
                  <a:gd name="T1" fmla="*/ 19 h 489"/>
                  <a:gd name="T2" fmla="*/ 244 w 488"/>
                  <a:gd name="T3" fmla="*/ 19 h 489"/>
                  <a:gd name="T4" fmla="*/ 19 w 488"/>
                  <a:gd name="T5" fmla="*/ 244 h 489"/>
                  <a:gd name="T6" fmla="*/ 19 w 488"/>
                  <a:gd name="T7" fmla="*/ 244 h 489"/>
                  <a:gd name="T8" fmla="*/ 244 w 488"/>
                  <a:gd name="T9" fmla="*/ 468 h 489"/>
                  <a:gd name="T10" fmla="*/ 244 w 488"/>
                  <a:gd name="T11" fmla="*/ 468 h 489"/>
                  <a:gd name="T12" fmla="*/ 468 w 488"/>
                  <a:gd name="T13" fmla="*/ 244 h 489"/>
                  <a:gd name="T14" fmla="*/ 468 w 488"/>
                  <a:gd name="T15" fmla="*/ 244 h 489"/>
                  <a:gd name="T16" fmla="*/ 244 w 488"/>
                  <a:gd name="T17" fmla="*/ 19 h 489"/>
                  <a:gd name="T18" fmla="*/ 244 w 488"/>
                  <a:gd name="T19" fmla="*/ 488 h 489"/>
                  <a:gd name="T20" fmla="*/ 244 w 488"/>
                  <a:gd name="T21" fmla="*/ 488 h 489"/>
                  <a:gd name="T22" fmla="*/ 0 w 488"/>
                  <a:gd name="T23" fmla="*/ 244 h 489"/>
                  <a:gd name="T24" fmla="*/ 0 w 488"/>
                  <a:gd name="T25" fmla="*/ 244 h 489"/>
                  <a:gd name="T26" fmla="*/ 244 w 488"/>
                  <a:gd name="T27" fmla="*/ 0 h 489"/>
                  <a:gd name="T28" fmla="*/ 244 w 488"/>
                  <a:gd name="T29" fmla="*/ 0 h 489"/>
                  <a:gd name="T30" fmla="*/ 487 w 488"/>
                  <a:gd name="T31" fmla="*/ 244 h 489"/>
                  <a:gd name="T32" fmla="*/ 487 w 488"/>
                  <a:gd name="T33" fmla="*/ 244 h 489"/>
                  <a:gd name="T34" fmla="*/ 244 w 488"/>
                  <a:gd name="T35" fmla="*/ 488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8" h="489">
                    <a:moveTo>
                      <a:pt x="244" y="19"/>
                    </a:moveTo>
                    <a:lnTo>
                      <a:pt x="244" y="19"/>
                    </a:lnTo>
                    <a:cubicBezTo>
                      <a:pt x="120" y="19"/>
                      <a:pt x="19" y="120"/>
                      <a:pt x="19" y="244"/>
                    </a:cubicBezTo>
                    <a:lnTo>
                      <a:pt x="19" y="244"/>
                    </a:lnTo>
                    <a:cubicBezTo>
                      <a:pt x="19" y="367"/>
                      <a:pt x="120" y="468"/>
                      <a:pt x="244" y="468"/>
                    </a:cubicBezTo>
                    <a:lnTo>
                      <a:pt x="244" y="468"/>
                    </a:lnTo>
                    <a:cubicBezTo>
                      <a:pt x="367" y="468"/>
                      <a:pt x="468" y="367"/>
                      <a:pt x="468" y="244"/>
                    </a:cubicBezTo>
                    <a:lnTo>
                      <a:pt x="468" y="244"/>
                    </a:lnTo>
                    <a:cubicBezTo>
                      <a:pt x="468" y="120"/>
                      <a:pt x="367" y="19"/>
                      <a:pt x="244" y="19"/>
                    </a:cubicBezTo>
                    <a:close/>
                    <a:moveTo>
                      <a:pt x="244" y="488"/>
                    </a:moveTo>
                    <a:lnTo>
                      <a:pt x="244" y="488"/>
                    </a:lnTo>
                    <a:cubicBezTo>
                      <a:pt x="110" y="488"/>
                      <a:pt x="0" y="378"/>
                      <a:pt x="0" y="244"/>
                    </a:cubicBezTo>
                    <a:lnTo>
                      <a:pt x="0" y="244"/>
                    </a:lnTo>
                    <a:cubicBezTo>
                      <a:pt x="0" y="109"/>
                      <a:pt x="110" y="0"/>
                      <a:pt x="244" y="0"/>
                    </a:cubicBezTo>
                    <a:lnTo>
                      <a:pt x="244" y="0"/>
                    </a:lnTo>
                    <a:cubicBezTo>
                      <a:pt x="379" y="0"/>
                      <a:pt x="487" y="109"/>
                      <a:pt x="487" y="244"/>
                    </a:cubicBezTo>
                    <a:lnTo>
                      <a:pt x="487" y="244"/>
                    </a:lnTo>
                    <a:cubicBezTo>
                      <a:pt x="487" y="378"/>
                      <a:pt x="379" y="488"/>
                      <a:pt x="244" y="4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29">
                <a:extLst>
                  <a:ext uri="{FF2B5EF4-FFF2-40B4-BE49-F238E27FC236}">
                    <a16:creationId xmlns:a16="http://schemas.microsoft.com/office/drawing/2014/main" id="{2D2480B0-95EC-4123-A1B3-17ECD7132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7320" y="8590651"/>
                <a:ext cx="223696" cy="200146"/>
              </a:xfrm>
              <a:custGeom>
                <a:avLst/>
                <a:gdLst>
                  <a:gd name="T0" fmla="*/ 158 w 252"/>
                  <a:gd name="T1" fmla="*/ 87 h 223"/>
                  <a:gd name="T2" fmla="*/ 158 w 252"/>
                  <a:gd name="T3" fmla="*/ 87 h 223"/>
                  <a:gd name="T4" fmla="*/ 187 w 252"/>
                  <a:gd name="T5" fmla="*/ 46 h 223"/>
                  <a:gd name="T6" fmla="*/ 187 w 252"/>
                  <a:gd name="T7" fmla="*/ 46 h 223"/>
                  <a:gd name="T8" fmla="*/ 126 w 252"/>
                  <a:gd name="T9" fmla="*/ 0 h 223"/>
                  <a:gd name="T10" fmla="*/ 126 w 252"/>
                  <a:gd name="T11" fmla="*/ 0 h 223"/>
                  <a:gd name="T12" fmla="*/ 64 w 252"/>
                  <a:gd name="T13" fmla="*/ 46 h 223"/>
                  <a:gd name="T14" fmla="*/ 64 w 252"/>
                  <a:gd name="T15" fmla="*/ 46 h 223"/>
                  <a:gd name="T16" fmla="*/ 94 w 252"/>
                  <a:gd name="T17" fmla="*/ 87 h 223"/>
                  <a:gd name="T18" fmla="*/ 94 w 252"/>
                  <a:gd name="T19" fmla="*/ 87 h 223"/>
                  <a:gd name="T20" fmla="*/ 0 w 252"/>
                  <a:gd name="T21" fmla="*/ 175 h 223"/>
                  <a:gd name="T22" fmla="*/ 0 w 252"/>
                  <a:gd name="T23" fmla="*/ 175 h 223"/>
                  <a:gd name="T24" fmla="*/ 126 w 252"/>
                  <a:gd name="T25" fmla="*/ 222 h 223"/>
                  <a:gd name="T26" fmla="*/ 126 w 252"/>
                  <a:gd name="T27" fmla="*/ 222 h 223"/>
                  <a:gd name="T28" fmla="*/ 251 w 252"/>
                  <a:gd name="T29" fmla="*/ 175 h 223"/>
                  <a:gd name="T30" fmla="*/ 251 w 252"/>
                  <a:gd name="T31" fmla="*/ 175 h 223"/>
                  <a:gd name="T32" fmla="*/ 158 w 252"/>
                  <a:gd name="T33" fmla="*/ 87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23">
                    <a:moveTo>
                      <a:pt x="158" y="87"/>
                    </a:moveTo>
                    <a:lnTo>
                      <a:pt x="158" y="87"/>
                    </a:lnTo>
                    <a:cubicBezTo>
                      <a:pt x="176" y="78"/>
                      <a:pt x="187" y="63"/>
                      <a:pt x="187" y="46"/>
                    </a:cubicBezTo>
                    <a:lnTo>
                      <a:pt x="187" y="46"/>
                    </a:lnTo>
                    <a:cubicBezTo>
                      <a:pt x="187" y="20"/>
                      <a:pt x="159" y="0"/>
                      <a:pt x="126" y="0"/>
                    </a:cubicBezTo>
                    <a:lnTo>
                      <a:pt x="126" y="0"/>
                    </a:lnTo>
                    <a:cubicBezTo>
                      <a:pt x="92" y="0"/>
                      <a:pt x="64" y="20"/>
                      <a:pt x="64" y="46"/>
                    </a:cubicBezTo>
                    <a:lnTo>
                      <a:pt x="64" y="46"/>
                    </a:lnTo>
                    <a:cubicBezTo>
                      <a:pt x="64" y="63"/>
                      <a:pt x="77" y="78"/>
                      <a:pt x="94" y="87"/>
                    </a:cubicBezTo>
                    <a:lnTo>
                      <a:pt x="94" y="87"/>
                    </a:lnTo>
                    <a:cubicBezTo>
                      <a:pt x="40" y="102"/>
                      <a:pt x="0" y="152"/>
                      <a:pt x="0" y="175"/>
                    </a:cubicBezTo>
                    <a:lnTo>
                      <a:pt x="0" y="175"/>
                    </a:lnTo>
                    <a:cubicBezTo>
                      <a:pt x="0" y="201"/>
                      <a:pt x="57" y="222"/>
                      <a:pt x="126" y="222"/>
                    </a:cubicBezTo>
                    <a:lnTo>
                      <a:pt x="126" y="222"/>
                    </a:lnTo>
                    <a:cubicBezTo>
                      <a:pt x="195" y="222"/>
                      <a:pt x="251" y="201"/>
                      <a:pt x="251" y="175"/>
                    </a:cubicBezTo>
                    <a:lnTo>
                      <a:pt x="251" y="175"/>
                    </a:lnTo>
                    <a:cubicBezTo>
                      <a:pt x="251" y="152"/>
                      <a:pt x="212" y="102"/>
                      <a:pt x="158" y="8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30">
                <a:extLst>
                  <a:ext uri="{FF2B5EF4-FFF2-40B4-BE49-F238E27FC236}">
                    <a16:creationId xmlns:a16="http://schemas.microsoft.com/office/drawing/2014/main" id="{0C22DB6B-5691-4539-AFFE-507A1956D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9471" y="8582802"/>
                <a:ext cx="243317" cy="215844"/>
              </a:xfrm>
              <a:custGeom>
                <a:avLst/>
                <a:gdLst>
                  <a:gd name="T0" fmla="*/ 136 w 272"/>
                  <a:gd name="T1" fmla="*/ 20 h 244"/>
                  <a:gd name="T2" fmla="*/ 136 w 272"/>
                  <a:gd name="T3" fmla="*/ 20 h 244"/>
                  <a:gd name="T4" fmla="*/ 85 w 272"/>
                  <a:gd name="T5" fmla="*/ 57 h 244"/>
                  <a:gd name="T6" fmla="*/ 85 w 272"/>
                  <a:gd name="T7" fmla="*/ 57 h 244"/>
                  <a:gd name="T8" fmla="*/ 108 w 272"/>
                  <a:gd name="T9" fmla="*/ 89 h 244"/>
                  <a:gd name="T10" fmla="*/ 108 w 272"/>
                  <a:gd name="T11" fmla="*/ 89 h 244"/>
                  <a:gd name="T12" fmla="*/ 113 w 272"/>
                  <a:gd name="T13" fmla="*/ 99 h 244"/>
                  <a:gd name="T14" fmla="*/ 113 w 272"/>
                  <a:gd name="T15" fmla="*/ 99 h 244"/>
                  <a:gd name="T16" fmla="*/ 106 w 272"/>
                  <a:gd name="T17" fmla="*/ 107 h 244"/>
                  <a:gd name="T18" fmla="*/ 106 w 272"/>
                  <a:gd name="T19" fmla="*/ 107 h 244"/>
                  <a:gd name="T20" fmla="*/ 19 w 272"/>
                  <a:gd name="T21" fmla="*/ 186 h 244"/>
                  <a:gd name="T22" fmla="*/ 19 w 272"/>
                  <a:gd name="T23" fmla="*/ 186 h 244"/>
                  <a:gd name="T24" fmla="*/ 136 w 272"/>
                  <a:gd name="T25" fmla="*/ 224 h 244"/>
                  <a:gd name="T26" fmla="*/ 136 w 272"/>
                  <a:gd name="T27" fmla="*/ 224 h 244"/>
                  <a:gd name="T28" fmla="*/ 252 w 272"/>
                  <a:gd name="T29" fmla="*/ 186 h 244"/>
                  <a:gd name="T30" fmla="*/ 252 w 272"/>
                  <a:gd name="T31" fmla="*/ 186 h 244"/>
                  <a:gd name="T32" fmla="*/ 165 w 272"/>
                  <a:gd name="T33" fmla="*/ 107 h 244"/>
                  <a:gd name="T34" fmla="*/ 165 w 272"/>
                  <a:gd name="T35" fmla="*/ 107 h 244"/>
                  <a:gd name="T36" fmla="*/ 158 w 272"/>
                  <a:gd name="T37" fmla="*/ 99 h 244"/>
                  <a:gd name="T38" fmla="*/ 158 w 272"/>
                  <a:gd name="T39" fmla="*/ 99 h 244"/>
                  <a:gd name="T40" fmla="*/ 163 w 272"/>
                  <a:gd name="T41" fmla="*/ 89 h 244"/>
                  <a:gd name="T42" fmla="*/ 163 w 272"/>
                  <a:gd name="T43" fmla="*/ 89 h 244"/>
                  <a:gd name="T44" fmla="*/ 187 w 272"/>
                  <a:gd name="T45" fmla="*/ 57 h 244"/>
                  <a:gd name="T46" fmla="*/ 187 w 272"/>
                  <a:gd name="T47" fmla="*/ 57 h 244"/>
                  <a:gd name="T48" fmla="*/ 136 w 272"/>
                  <a:gd name="T49" fmla="*/ 20 h 244"/>
                  <a:gd name="T50" fmla="*/ 136 w 272"/>
                  <a:gd name="T51" fmla="*/ 243 h 244"/>
                  <a:gd name="T52" fmla="*/ 136 w 272"/>
                  <a:gd name="T53" fmla="*/ 243 h 244"/>
                  <a:gd name="T54" fmla="*/ 0 w 272"/>
                  <a:gd name="T55" fmla="*/ 186 h 244"/>
                  <a:gd name="T56" fmla="*/ 0 w 272"/>
                  <a:gd name="T57" fmla="*/ 186 h 244"/>
                  <a:gd name="T58" fmla="*/ 82 w 272"/>
                  <a:gd name="T59" fmla="*/ 95 h 244"/>
                  <a:gd name="T60" fmla="*/ 82 w 272"/>
                  <a:gd name="T61" fmla="*/ 95 h 244"/>
                  <a:gd name="T62" fmla="*/ 65 w 272"/>
                  <a:gd name="T63" fmla="*/ 57 h 244"/>
                  <a:gd name="T64" fmla="*/ 65 w 272"/>
                  <a:gd name="T65" fmla="*/ 57 h 244"/>
                  <a:gd name="T66" fmla="*/ 136 w 272"/>
                  <a:gd name="T67" fmla="*/ 0 h 244"/>
                  <a:gd name="T68" fmla="*/ 136 w 272"/>
                  <a:gd name="T69" fmla="*/ 0 h 244"/>
                  <a:gd name="T70" fmla="*/ 206 w 272"/>
                  <a:gd name="T71" fmla="*/ 57 h 244"/>
                  <a:gd name="T72" fmla="*/ 206 w 272"/>
                  <a:gd name="T73" fmla="*/ 57 h 244"/>
                  <a:gd name="T74" fmla="*/ 189 w 272"/>
                  <a:gd name="T75" fmla="*/ 95 h 244"/>
                  <a:gd name="T76" fmla="*/ 189 w 272"/>
                  <a:gd name="T77" fmla="*/ 95 h 244"/>
                  <a:gd name="T78" fmla="*/ 271 w 272"/>
                  <a:gd name="T79" fmla="*/ 186 h 244"/>
                  <a:gd name="T80" fmla="*/ 271 w 272"/>
                  <a:gd name="T81" fmla="*/ 186 h 244"/>
                  <a:gd name="T82" fmla="*/ 136 w 272"/>
                  <a:gd name="T83" fmla="*/ 24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2" h="244">
                    <a:moveTo>
                      <a:pt x="136" y="20"/>
                    </a:moveTo>
                    <a:lnTo>
                      <a:pt x="136" y="20"/>
                    </a:lnTo>
                    <a:cubicBezTo>
                      <a:pt x="107" y="20"/>
                      <a:pt x="85" y="37"/>
                      <a:pt x="85" y="57"/>
                    </a:cubicBezTo>
                    <a:lnTo>
                      <a:pt x="85" y="57"/>
                    </a:lnTo>
                    <a:cubicBezTo>
                      <a:pt x="85" y="70"/>
                      <a:pt x="93" y="81"/>
                      <a:pt x="108" y="89"/>
                    </a:cubicBezTo>
                    <a:lnTo>
                      <a:pt x="108" y="89"/>
                    </a:lnTo>
                    <a:cubicBezTo>
                      <a:pt x="111" y="91"/>
                      <a:pt x="113" y="94"/>
                      <a:pt x="113" y="99"/>
                    </a:cubicBezTo>
                    <a:lnTo>
                      <a:pt x="113" y="99"/>
                    </a:lnTo>
                    <a:cubicBezTo>
                      <a:pt x="113" y="103"/>
                      <a:pt x="110" y="106"/>
                      <a:pt x="106" y="107"/>
                    </a:cubicBezTo>
                    <a:lnTo>
                      <a:pt x="106" y="107"/>
                    </a:lnTo>
                    <a:cubicBezTo>
                      <a:pt x="54" y="122"/>
                      <a:pt x="19" y="170"/>
                      <a:pt x="19" y="186"/>
                    </a:cubicBezTo>
                    <a:lnTo>
                      <a:pt x="19" y="186"/>
                    </a:lnTo>
                    <a:cubicBezTo>
                      <a:pt x="19" y="201"/>
                      <a:pt x="64" y="224"/>
                      <a:pt x="136" y="224"/>
                    </a:cubicBezTo>
                    <a:lnTo>
                      <a:pt x="136" y="224"/>
                    </a:lnTo>
                    <a:cubicBezTo>
                      <a:pt x="207" y="224"/>
                      <a:pt x="252" y="201"/>
                      <a:pt x="252" y="186"/>
                    </a:cubicBezTo>
                    <a:lnTo>
                      <a:pt x="252" y="186"/>
                    </a:lnTo>
                    <a:cubicBezTo>
                      <a:pt x="252" y="170"/>
                      <a:pt x="217" y="122"/>
                      <a:pt x="165" y="107"/>
                    </a:cubicBezTo>
                    <a:lnTo>
                      <a:pt x="165" y="107"/>
                    </a:lnTo>
                    <a:cubicBezTo>
                      <a:pt x="162" y="106"/>
                      <a:pt x="159" y="103"/>
                      <a:pt x="158" y="99"/>
                    </a:cubicBezTo>
                    <a:lnTo>
                      <a:pt x="158" y="99"/>
                    </a:lnTo>
                    <a:cubicBezTo>
                      <a:pt x="158" y="94"/>
                      <a:pt x="160" y="91"/>
                      <a:pt x="163" y="89"/>
                    </a:cubicBezTo>
                    <a:lnTo>
                      <a:pt x="163" y="89"/>
                    </a:lnTo>
                    <a:cubicBezTo>
                      <a:pt x="178" y="81"/>
                      <a:pt x="187" y="70"/>
                      <a:pt x="187" y="57"/>
                    </a:cubicBezTo>
                    <a:lnTo>
                      <a:pt x="187" y="57"/>
                    </a:lnTo>
                    <a:cubicBezTo>
                      <a:pt x="187" y="37"/>
                      <a:pt x="164" y="20"/>
                      <a:pt x="136" y="20"/>
                    </a:cubicBezTo>
                    <a:close/>
                    <a:moveTo>
                      <a:pt x="136" y="243"/>
                    </a:moveTo>
                    <a:lnTo>
                      <a:pt x="136" y="243"/>
                    </a:lnTo>
                    <a:cubicBezTo>
                      <a:pt x="70" y="243"/>
                      <a:pt x="0" y="223"/>
                      <a:pt x="0" y="186"/>
                    </a:cubicBezTo>
                    <a:lnTo>
                      <a:pt x="0" y="186"/>
                    </a:lnTo>
                    <a:cubicBezTo>
                      <a:pt x="0" y="162"/>
                      <a:pt x="34" y="116"/>
                      <a:pt x="82" y="95"/>
                    </a:cubicBezTo>
                    <a:lnTo>
                      <a:pt x="82" y="95"/>
                    </a:lnTo>
                    <a:cubicBezTo>
                      <a:pt x="71" y="85"/>
                      <a:pt x="65" y="72"/>
                      <a:pt x="65" y="57"/>
                    </a:cubicBezTo>
                    <a:lnTo>
                      <a:pt x="65" y="57"/>
                    </a:lnTo>
                    <a:cubicBezTo>
                      <a:pt x="65" y="26"/>
                      <a:pt x="97" y="0"/>
                      <a:pt x="136" y="0"/>
                    </a:cubicBezTo>
                    <a:lnTo>
                      <a:pt x="136" y="0"/>
                    </a:lnTo>
                    <a:cubicBezTo>
                      <a:pt x="175" y="0"/>
                      <a:pt x="206" y="26"/>
                      <a:pt x="206" y="57"/>
                    </a:cubicBezTo>
                    <a:lnTo>
                      <a:pt x="206" y="57"/>
                    </a:lnTo>
                    <a:cubicBezTo>
                      <a:pt x="206" y="72"/>
                      <a:pt x="200" y="85"/>
                      <a:pt x="189" y="95"/>
                    </a:cubicBezTo>
                    <a:lnTo>
                      <a:pt x="189" y="95"/>
                    </a:lnTo>
                    <a:cubicBezTo>
                      <a:pt x="237" y="116"/>
                      <a:pt x="271" y="162"/>
                      <a:pt x="271" y="186"/>
                    </a:cubicBezTo>
                    <a:lnTo>
                      <a:pt x="271" y="186"/>
                    </a:lnTo>
                    <a:cubicBezTo>
                      <a:pt x="271" y="223"/>
                      <a:pt x="201" y="243"/>
                      <a:pt x="136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131">
                <a:extLst>
                  <a:ext uri="{FF2B5EF4-FFF2-40B4-BE49-F238E27FC236}">
                    <a16:creationId xmlns:a16="http://schemas.microsoft.com/office/drawing/2014/main" id="{92677BEE-10E3-4D4A-BE2E-754AABB8E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3133" y="7958811"/>
                <a:ext cx="419919" cy="415993"/>
              </a:xfrm>
              <a:custGeom>
                <a:avLst/>
                <a:gdLst>
                  <a:gd name="T0" fmla="*/ 469 w 470"/>
                  <a:gd name="T1" fmla="*/ 234 h 469"/>
                  <a:gd name="T2" fmla="*/ 469 w 470"/>
                  <a:gd name="T3" fmla="*/ 234 h 469"/>
                  <a:gd name="T4" fmla="*/ 235 w 470"/>
                  <a:gd name="T5" fmla="*/ 468 h 469"/>
                  <a:gd name="T6" fmla="*/ 235 w 470"/>
                  <a:gd name="T7" fmla="*/ 468 h 469"/>
                  <a:gd name="T8" fmla="*/ 0 w 470"/>
                  <a:gd name="T9" fmla="*/ 234 h 469"/>
                  <a:gd name="T10" fmla="*/ 0 w 470"/>
                  <a:gd name="T11" fmla="*/ 234 h 469"/>
                  <a:gd name="T12" fmla="*/ 235 w 470"/>
                  <a:gd name="T13" fmla="*/ 0 h 469"/>
                  <a:gd name="T14" fmla="*/ 235 w 470"/>
                  <a:gd name="T15" fmla="*/ 0 h 469"/>
                  <a:gd name="T16" fmla="*/ 469 w 470"/>
                  <a:gd name="T17" fmla="*/ 234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0" h="469">
                    <a:moveTo>
                      <a:pt x="469" y="234"/>
                    </a:moveTo>
                    <a:lnTo>
                      <a:pt x="469" y="234"/>
                    </a:lnTo>
                    <a:cubicBezTo>
                      <a:pt x="469" y="363"/>
                      <a:pt x="364" y="468"/>
                      <a:pt x="235" y="468"/>
                    </a:cubicBezTo>
                    <a:lnTo>
                      <a:pt x="235" y="468"/>
                    </a:lnTo>
                    <a:cubicBezTo>
                      <a:pt x="106" y="468"/>
                      <a:pt x="0" y="363"/>
                      <a:pt x="0" y="234"/>
                    </a:cubicBezTo>
                    <a:lnTo>
                      <a:pt x="0" y="234"/>
                    </a:lnTo>
                    <a:cubicBezTo>
                      <a:pt x="0" y="105"/>
                      <a:pt x="106" y="0"/>
                      <a:pt x="235" y="0"/>
                    </a:cubicBezTo>
                    <a:lnTo>
                      <a:pt x="235" y="0"/>
                    </a:lnTo>
                    <a:cubicBezTo>
                      <a:pt x="364" y="0"/>
                      <a:pt x="469" y="105"/>
                      <a:pt x="469" y="2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32">
                <a:extLst>
                  <a:ext uri="{FF2B5EF4-FFF2-40B4-BE49-F238E27FC236}">
                    <a16:creationId xmlns:a16="http://schemas.microsoft.com/office/drawing/2014/main" id="{B4D62FB5-425C-4845-BF66-B92E5D96A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5284" y="7950962"/>
                <a:ext cx="435617" cy="435617"/>
              </a:xfrm>
              <a:custGeom>
                <a:avLst/>
                <a:gdLst>
                  <a:gd name="T0" fmla="*/ 244 w 488"/>
                  <a:gd name="T1" fmla="*/ 20 h 488"/>
                  <a:gd name="T2" fmla="*/ 244 w 488"/>
                  <a:gd name="T3" fmla="*/ 20 h 488"/>
                  <a:gd name="T4" fmla="*/ 19 w 488"/>
                  <a:gd name="T5" fmla="*/ 244 h 488"/>
                  <a:gd name="T6" fmla="*/ 19 w 488"/>
                  <a:gd name="T7" fmla="*/ 244 h 488"/>
                  <a:gd name="T8" fmla="*/ 244 w 488"/>
                  <a:gd name="T9" fmla="*/ 468 h 488"/>
                  <a:gd name="T10" fmla="*/ 244 w 488"/>
                  <a:gd name="T11" fmla="*/ 468 h 488"/>
                  <a:gd name="T12" fmla="*/ 468 w 488"/>
                  <a:gd name="T13" fmla="*/ 244 h 488"/>
                  <a:gd name="T14" fmla="*/ 468 w 488"/>
                  <a:gd name="T15" fmla="*/ 244 h 488"/>
                  <a:gd name="T16" fmla="*/ 244 w 488"/>
                  <a:gd name="T17" fmla="*/ 20 h 488"/>
                  <a:gd name="T18" fmla="*/ 244 w 488"/>
                  <a:gd name="T19" fmla="*/ 487 h 488"/>
                  <a:gd name="T20" fmla="*/ 244 w 488"/>
                  <a:gd name="T21" fmla="*/ 487 h 488"/>
                  <a:gd name="T22" fmla="*/ 0 w 488"/>
                  <a:gd name="T23" fmla="*/ 244 h 488"/>
                  <a:gd name="T24" fmla="*/ 0 w 488"/>
                  <a:gd name="T25" fmla="*/ 244 h 488"/>
                  <a:gd name="T26" fmla="*/ 244 w 488"/>
                  <a:gd name="T27" fmla="*/ 0 h 488"/>
                  <a:gd name="T28" fmla="*/ 244 w 488"/>
                  <a:gd name="T29" fmla="*/ 0 h 488"/>
                  <a:gd name="T30" fmla="*/ 487 w 488"/>
                  <a:gd name="T31" fmla="*/ 244 h 488"/>
                  <a:gd name="T32" fmla="*/ 487 w 488"/>
                  <a:gd name="T33" fmla="*/ 244 h 488"/>
                  <a:gd name="T34" fmla="*/ 244 w 488"/>
                  <a:gd name="T35" fmla="*/ 487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8" h="488">
                    <a:moveTo>
                      <a:pt x="244" y="20"/>
                    </a:moveTo>
                    <a:lnTo>
                      <a:pt x="244" y="20"/>
                    </a:lnTo>
                    <a:cubicBezTo>
                      <a:pt x="120" y="20"/>
                      <a:pt x="19" y="120"/>
                      <a:pt x="19" y="244"/>
                    </a:cubicBezTo>
                    <a:lnTo>
                      <a:pt x="19" y="244"/>
                    </a:lnTo>
                    <a:cubicBezTo>
                      <a:pt x="19" y="368"/>
                      <a:pt x="120" y="468"/>
                      <a:pt x="244" y="468"/>
                    </a:cubicBezTo>
                    <a:lnTo>
                      <a:pt x="244" y="468"/>
                    </a:lnTo>
                    <a:cubicBezTo>
                      <a:pt x="367" y="468"/>
                      <a:pt x="468" y="368"/>
                      <a:pt x="468" y="244"/>
                    </a:cubicBezTo>
                    <a:lnTo>
                      <a:pt x="468" y="244"/>
                    </a:lnTo>
                    <a:cubicBezTo>
                      <a:pt x="468" y="120"/>
                      <a:pt x="367" y="20"/>
                      <a:pt x="244" y="20"/>
                    </a:cubicBezTo>
                    <a:close/>
                    <a:moveTo>
                      <a:pt x="244" y="487"/>
                    </a:moveTo>
                    <a:lnTo>
                      <a:pt x="244" y="487"/>
                    </a:lnTo>
                    <a:cubicBezTo>
                      <a:pt x="110" y="487"/>
                      <a:pt x="0" y="379"/>
                      <a:pt x="0" y="244"/>
                    </a:cubicBezTo>
                    <a:lnTo>
                      <a:pt x="0" y="244"/>
                    </a:lnTo>
                    <a:cubicBezTo>
                      <a:pt x="0" y="110"/>
                      <a:pt x="110" y="0"/>
                      <a:pt x="244" y="0"/>
                    </a:cubicBezTo>
                    <a:lnTo>
                      <a:pt x="244" y="0"/>
                    </a:lnTo>
                    <a:cubicBezTo>
                      <a:pt x="379" y="0"/>
                      <a:pt x="487" y="110"/>
                      <a:pt x="487" y="244"/>
                    </a:cubicBezTo>
                    <a:lnTo>
                      <a:pt x="487" y="244"/>
                    </a:lnTo>
                    <a:cubicBezTo>
                      <a:pt x="487" y="379"/>
                      <a:pt x="379" y="487"/>
                      <a:pt x="244" y="4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33">
                <a:extLst>
                  <a:ext uri="{FF2B5EF4-FFF2-40B4-BE49-F238E27FC236}">
                    <a16:creationId xmlns:a16="http://schemas.microsoft.com/office/drawing/2014/main" id="{863B30C7-1C49-4518-AE86-BA9053900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7320" y="8068696"/>
                <a:ext cx="223696" cy="200149"/>
              </a:xfrm>
              <a:custGeom>
                <a:avLst/>
                <a:gdLst>
                  <a:gd name="T0" fmla="*/ 158 w 252"/>
                  <a:gd name="T1" fmla="*/ 88 h 224"/>
                  <a:gd name="T2" fmla="*/ 158 w 252"/>
                  <a:gd name="T3" fmla="*/ 88 h 224"/>
                  <a:gd name="T4" fmla="*/ 187 w 252"/>
                  <a:gd name="T5" fmla="*/ 48 h 224"/>
                  <a:gd name="T6" fmla="*/ 187 w 252"/>
                  <a:gd name="T7" fmla="*/ 48 h 224"/>
                  <a:gd name="T8" fmla="*/ 126 w 252"/>
                  <a:gd name="T9" fmla="*/ 0 h 224"/>
                  <a:gd name="T10" fmla="*/ 126 w 252"/>
                  <a:gd name="T11" fmla="*/ 0 h 224"/>
                  <a:gd name="T12" fmla="*/ 64 w 252"/>
                  <a:gd name="T13" fmla="*/ 48 h 224"/>
                  <a:gd name="T14" fmla="*/ 64 w 252"/>
                  <a:gd name="T15" fmla="*/ 48 h 224"/>
                  <a:gd name="T16" fmla="*/ 94 w 252"/>
                  <a:gd name="T17" fmla="*/ 88 h 224"/>
                  <a:gd name="T18" fmla="*/ 94 w 252"/>
                  <a:gd name="T19" fmla="*/ 88 h 224"/>
                  <a:gd name="T20" fmla="*/ 0 w 252"/>
                  <a:gd name="T21" fmla="*/ 175 h 224"/>
                  <a:gd name="T22" fmla="*/ 0 w 252"/>
                  <a:gd name="T23" fmla="*/ 175 h 224"/>
                  <a:gd name="T24" fmla="*/ 126 w 252"/>
                  <a:gd name="T25" fmla="*/ 223 h 224"/>
                  <a:gd name="T26" fmla="*/ 126 w 252"/>
                  <a:gd name="T27" fmla="*/ 223 h 224"/>
                  <a:gd name="T28" fmla="*/ 251 w 252"/>
                  <a:gd name="T29" fmla="*/ 175 h 224"/>
                  <a:gd name="T30" fmla="*/ 251 w 252"/>
                  <a:gd name="T31" fmla="*/ 175 h 224"/>
                  <a:gd name="T32" fmla="*/ 158 w 252"/>
                  <a:gd name="T33" fmla="*/ 88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24">
                    <a:moveTo>
                      <a:pt x="158" y="88"/>
                    </a:moveTo>
                    <a:lnTo>
                      <a:pt x="158" y="88"/>
                    </a:lnTo>
                    <a:cubicBezTo>
                      <a:pt x="176" y="79"/>
                      <a:pt x="187" y="64"/>
                      <a:pt x="187" y="48"/>
                    </a:cubicBezTo>
                    <a:lnTo>
                      <a:pt x="187" y="48"/>
                    </a:lnTo>
                    <a:cubicBezTo>
                      <a:pt x="187" y="21"/>
                      <a:pt x="159" y="0"/>
                      <a:pt x="126" y="0"/>
                    </a:cubicBezTo>
                    <a:lnTo>
                      <a:pt x="126" y="0"/>
                    </a:lnTo>
                    <a:cubicBezTo>
                      <a:pt x="92" y="0"/>
                      <a:pt x="64" y="21"/>
                      <a:pt x="64" y="48"/>
                    </a:cubicBezTo>
                    <a:lnTo>
                      <a:pt x="64" y="48"/>
                    </a:lnTo>
                    <a:cubicBezTo>
                      <a:pt x="64" y="64"/>
                      <a:pt x="77" y="79"/>
                      <a:pt x="94" y="88"/>
                    </a:cubicBezTo>
                    <a:lnTo>
                      <a:pt x="94" y="88"/>
                    </a:lnTo>
                    <a:cubicBezTo>
                      <a:pt x="40" y="104"/>
                      <a:pt x="0" y="154"/>
                      <a:pt x="0" y="175"/>
                    </a:cubicBezTo>
                    <a:lnTo>
                      <a:pt x="0" y="175"/>
                    </a:lnTo>
                    <a:cubicBezTo>
                      <a:pt x="0" y="202"/>
                      <a:pt x="57" y="223"/>
                      <a:pt x="126" y="223"/>
                    </a:cubicBezTo>
                    <a:lnTo>
                      <a:pt x="126" y="223"/>
                    </a:lnTo>
                    <a:cubicBezTo>
                      <a:pt x="195" y="223"/>
                      <a:pt x="251" y="202"/>
                      <a:pt x="251" y="175"/>
                    </a:cubicBezTo>
                    <a:lnTo>
                      <a:pt x="251" y="175"/>
                    </a:lnTo>
                    <a:cubicBezTo>
                      <a:pt x="251" y="154"/>
                      <a:pt x="212" y="104"/>
                      <a:pt x="158" y="8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34">
                <a:extLst>
                  <a:ext uri="{FF2B5EF4-FFF2-40B4-BE49-F238E27FC236}">
                    <a16:creationId xmlns:a16="http://schemas.microsoft.com/office/drawing/2014/main" id="{A807650C-3A4C-4C8C-A599-D89A81F3E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9471" y="8060847"/>
                <a:ext cx="243317" cy="215847"/>
              </a:xfrm>
              <a:custGeom>
                <a:avLst/>
                <a:gdLst>
                  <a:gd name="T0" fmla="*/ 136 w 272"/>
                  <a:gd name="T1" fmla="*/ 20 h 244"/>
                  <a:gd name="T2" fmla="*/ 136 w 272"/>
                  <a:gd name="T3" fmla="*/ 20 h 244"/>
                  <a:gd name="T4" fmla="*/ 85 w 272"/>
                  <a:gd name="T5" fmla="*/ 58 h 244"/>
                  <a:gd name="T6" fmla="*/ 85 w 272"/>
                  <a:gd name="T7" fmla="*/ 58 h 244"/>
                  <a:gd name="T8" fmla="*/ 108 w 272"/>
                  <a:gd name="T9" fmla="*/ 89 h 244"/>
                  <a:gd name="T10" fmla="*/ 108 w 272"/>
                  <a:gd name="T11" fmla="*/ 89 h 244"/>
                  <a:gd name="T12" fmla="*/ 113 w 272"/>
                  <a:gd name="T13" fmla="*/ 99 h 244"/>
                  <a:gd name="T14" fmla="*/ 113 w 272"/>
                  <a:gd name="T15" fmla="*/ 99 h 244"/>
                  <a:gd name="T16" fmla="*/ 106 w 272"/>
                  <a:gd name="T17" fmla="*/ 108 h 244"/>
                  <a:gd name="T18" fmla="*/ 106 w 272"/>
                  <a:gd name="T19" fmla="*/ 108 h 244"/>
                  <a:gd name="T20" fmla="*/ 19 w 272"/>
                  <a:gd name="T21" fmla="*/ 185 h 244"/>
                  <a:gd name="T22" fmla="*/ 19 w 272"/>
                  <a:gd name="T23" fmla="*/ 185 h 244"/>
                  <a:gd name="T24" fmla="*/ 136 w 272"/>
                  <a:gd name="T25" fmla="*/ 224 h 244"/>
                  <a:gd name="T26" fmla="*/ 136 w 272"/>
                  <a:gd name="T27" fmla="*/ 224 h 244"/>
                  <a:gd name="T28" fmla="*/ 252 w 272"/>
                  <a:gd name="T29" fmla="*/ 185 h 244"/>
                  <a:gd name="T30" fmla="*/ 252 w 272"/>
                  <a:gd name="T31" fmla="*/ 185 h 244"/>
                  <a:gd name="T32" fmla="*/ 165 w 272"/>
                  <a:gd name="T33" fmla="*/ 108 h 244"/>
                  <a:gd name="T34" fmla="*/ 165 w 272"/>
                  <a:gd name="T35" fmla="*/ 108 h 244"/>
                  <a:gd name="T36" fmla="*/ 158 w 272"/>
                  <a:gd name="T37" fmla="*/ 99 h 244"/>
                  <a:gd name="T38" fmla="*/ 158 w 272"/>
                  <a:gd name="T39" fmla="*/ 99 h 244"/>
                  <a:gd name="T40" fmla="*/ 163 w 272"/>
                  <a:gd name="T41" fmla="*/ 89 h 244"/>
                  <a:gd name="T42" fmla="*/ 163 w 272"/>
                  <a:gd name="T43" fmla="*/ 89 h 244"/>
                  <a:gd name="T44" fmla="*/ 187 w 272"/>
                  <a:gd name="T45" fmla="*/ 58 h 244"/>
                  <a:gd name="T46" fmla="*/ 187 w 272"/>
                  <a:gd name="T47" fmla="*/ 58 h 244"/>
                  <a:gd name="T48" fmla="*/ 136 w 272"/>
                  <a:gd name="T49" fmla="*/ 20 h 244"/>
                  <a:gd name="T50" fmla="*/ 136 w 272"/>
                  <a:gd name="T51" fmla="*/ 243 h 244"/>
                  <a:gd name="T52" fmla="*/ 136 w 272"/>
                  <a:gd name="T53" fmla="*/ 243 h 244"/>
                  <a:gd name="T54" fmla="*/ 0 w 272"/>
                  <a:gd name="T55" fmla="*/ 185 h 244"/>
                  <a:gd name="T56" fmla="*/ 0 w 272"/>
                  <a:gd name="T57" fmla="*/ 185 h 244"/>
                  <a:gd name="T58" fmla="*/ 82 w 272"/>
                  <a:gd name="T59" fmla="*/ 96 h 244"/>
                  <a:gd name="T60" fmla="*/ 82 w 272"/>
                  <a:gd name="T61" fmla="*/ 96 h 244"/>
                  <a:gd name="T62" fmla="*/ 65 w 272"/>
                  <a:gd name="T63" fmla="*/ 58 h 244"/>
                  <a:gd name="T64" fmla="*/ 65 w 272"/>
                  <a:gd name="T65" fmla="*/ 58 h 244"/>
                  <a:gd name="T66" fmla="*/ 136 w 272"/>
                  <a:gd name="T67" fmla="*/ 0 h 244"/>
                  <a:gd name="T68" fmla="*/ 136 w 272"/>
                  <a:gd name="T69" fmla="*/ 0 h 244"/>
                  <a:gd name="T70" fmla="*/ 206 w 272"/>
                  <a:gd name="T71" fmla="*/ 58 h 244"/>
                  <a:gd name="T72" fmla="*/ 206 w 272"/>
                  <a:gd name="T73" fmla="*/ 58 h 244"/>
                  <a:gd name="T74" fmla="*/ 189 w 272"/>
                  <a:gd name="T75" fmla="*/ 96 h 244"/>
                  <a:gd name="T76" fmla="*/ 189 w 272"/>
                  <a:gd name="T77" fmla="*/ 96 h 244"/>
                  <a:gd name="T78" fmla="*/ 271 w 272"/>
                  <a:gd name="T79" fmla="*/ 185 h 244"/>
                  <a:gd name="T80" fmla="*/ 271 w 272"/>
                  <a:gd name="T81" fmla="*/ 185 h 244"/>
                  <a:gd name="T82" fmla="*/ 136 w 272"/>
                  <a:gd name="T83" fmla="*/ 24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2" h="244">
                    <a:moveTo>
                      <a:pt x="136" y="20"/>
                    </a:moveTo>
                    <a:lnTo>
                      <a:pt x="136" y="20"/>
                    </a:lnTo>
                    <a:cubicBezTo>
                      <a:pt x="107" y="20"/>
                      <a:pt x="85" y="36"/>
                      <a:pt x="85" y="58"/>
                    </a:cubicBezTo>
                    <a:lnTo>
                      <a:pt x="85" y="58"/>
                    </a:lnTo>
                    <a:cubicBezTo>
                      <a:pt x="85" y="70"/>
                      <a:pt x="93" y="82"/>
                      <a:pt x="108" y="89"/>
                    </a:cubicBezTo>
                    <a:lnTo>
                      <a:pt x="108" y="89"/>
                    </a:lnTo>
                    <a:cubicBezTo>
                      <a:pt x="111" y="91"/>
                      <a:pt x="113" y="95"/>
                      <a:pt x="113" y="99"/>
                    </a:cubicBezTo>
                    <a:lnTo>
                      <a:pt x="113" y="99"/>
                    </a:lnTo>
                    <a:cubicBezTo>
                      <a:pt x="113" y="102"/>
                      <a:pt x="110" y="106"/>
                      <a:pt x="106" y="108"/>
                    </a:cubicBezTo>
                    <a:lnTo>
                      <a:pt x="106" y="108"/>
                    </a:lnTo>
                    <a:cubicBezTo>
                      <a:pt x="54" y="122"/>
                      <a:pt x="19" y="170"/>
                      <a:pt x="19" y="185"/>
                    </a:cubicBezTo>
                    <a:lnTo>
                      <a:pt x="19" y="185"/>
                    </a:lnTo>
                    <a:cubicBezTo>
                      <a:pt x="19" y="202"/>
                      <a:pt x="64" y="224"/>
                      <a:pt x="136" y="224"/>
                    </a:cubicBezTo>
                    <a:lnTo>
                      <a:pt x="136" y="224"/>
                    </a:lnTo>
                    <a:cubicBezTo>
                      <a:pt x="207" y="224"/>
                      <a:pt x="252" y="202"/>
                      <a:pt x="252" y="185"/>
                    </a:cubicBezTo>
                    <a:lnTo>
                      <a:pt x="252" y="185"/>
                    </a:lnTo>
                    <a:cubicBezTo>
                      <a:pt x="252" y="170"/>
                      <a:pt x="217" y="122"/>
                      <a:pt x="165" y="108"/>
                    </a:cubicBezTo>
                    <a:lnTo>
                      <a:pt x="165" y="108"/>
                    </a:lnTo>
                    <a:cubicBezTo>
                      <a:pt x="162" y="106"/>
                      <a:pt x="159" y="102"/>
                      <a:pt x="158" y="99"/>
                    </a:cubicBezTo>
                    <a:lnTo>
                      <a:pt x="158" y="99"/>
                    </a:lnTo>
                    <a:cubicBezTo>
                      <a:pt x="158" y="95"/>
                      <a:pt x="160" y="91"/>
                      <a:pt x="163" y="89"/>
                    </a:cubicBezTo>
                    <a:lnTo>
                      <a:pt x="163" y="89"/>
                    </a:lnTo>
                    <a:cubicBezTo>
                      <a:pt x="178" y="82"/>
                      <a:pt x="187" y="70"/>
                      <a:pt x="187" y="58"/>
                    </a:cubicBezTo>
                    <a:lnTo>
                      <a:pt x="187" y="58"/>
                    </a:lnTo>
                    <a:cubicBezTo>
                      <a:pt x="187" y="36"/>
                      <a:pt x="164" y="20"/>
                      <a:pt x="136" y="20"/>
                    </a:cubicBezTo>
                    <a:close/>
                    <a:moveTo>
                      <a:pt x="136" y="243"/>
                    </a:moveTo>
                    <a:lnTo>
                      <a:pt x="136" y="243"/>
                    </a:lnTo>
                    <a:cubicBezTo>
                      <a:pt x="70" y="243"/>
                      <a:pt x="0" y="223"/>
                      <a:pt x="0" y="185"/>
                    </a:cubicBezTo>
                    <a:lnTo>
                      <a:pt x="0" y="185"/>
                    </a:lnTo>
                    <a:cubicBezTo>
                      <a:pt x="0" y="162"/>
                      <a:pt x="34" y="117"/>
                      <a:pt x="82" y="96"/>
                    </a:cubicBezTo>
                    <a:lnTo>
                      <a:pt x="82" y="96"/>
                    </a:lnTo>
                    <a:cubicBezTo>
                      <a:pt x="71" y="85"/>
                      <a:pt x="65" y="72"/>
                      <a:pt x="65" y="58"/>
                    </a:cubicBezTo>
                    <a:lnTo>
                      <a:pt x="65" y="58"/>
                    </a:lnTo>
                    <a:cubicBezTo>
                      <a:pt x="65" y="26"/>
                      <a:pt x="97" y="0"/>
                      <a:pt x="136" y="0"/>
                    </a:cubicBezTo>
                    <a:lnTo>
                      <a:pt x="136" y="0"/>
                    </a:lnTo>
                    <a:cubicBezTo>
                      <a:pt x="175" y="0"/>
                      <a:pt x="206" y="26"/>
                      <a:pt x="206" y="58"/>
                    </a:cubicBezTo>
                    <a:lnTo>
                      <a:pt x="206" y="58"/>
                    </a:lnTo>
                    <a:cubicBezTo>
                      <a:pt x="206" y="72"/>
                      <a:pt x="200" y="85"/>
                      <a:pt x="189" y="96"/>
                    </a:cubicBezTo>
                    <a:lnTo>
                      <a:pt x="189" y="96"/>
                    </a:lnTo>
                    <a:cubicBezTo>
                      <a:pt x="237" y="117"/>
                      <a:pt x="271" y="162"/>
                      <a:pt x="271" y="185"/>
                    </a:cubicBezTo>
                    <a:lnTo>
                      <a:pt x="271" y="185"/>
                    </a:lnTo>
                    <a:cubicBezTo>
                      <a:pt x="271" y="223"/>
                      <a:pt x="201" y="243"/>
                      <a:pt x="136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35">
                <a:extLst>
                  <a:ext uri="{FF2B5EF4-FFF2-40B4-BE49-F238E27FC236}">
                    <a16:creationId xmlns:a16="http://schemas.microsoft.com/office/drawing/2014/main" id="{E41EC5E7-3E73-4C9D-8CC5-179149F08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7320" y="8068696"/>
                <a:ext cx="223696" cy="200149"/>
              </a:xfrm>
              <a:custGeom>
                <a:avLst/>
                <a:gdLst>
                  <a:gd name="T0" fmla="*/ 158 w 252"/>
                  <a:gd name="T1" fmla="*/ 88 h 224"/>
                  <a:gd name="T2" fmla="*/ 158 w 252"/>
                  <a:gd name="T3" fmla="*/ 88 h 224"/>
                  <a:gd name="T4" fmla="*/ 187 w 252"/>
                  <a:gd name="T5" fmla="*/ 48 h 224"/>
                  <a:gd name="T6" fmla="*/ 187 w 252"/>
                  <a:gd name="T7" fmla="*/ 48 h 224"/>
                  <a:gd name="T8" fmla="*/ 126 w 252"/>
                  <a:gd name="T9" fmla="*/ 0 h 224"/>
                  <a:gd name="T10" fmla="*/ 126 w 252"/>
                  <a:gd name="T11" fmla="*/ 0 h 224"/>
                  <a:gd name="T12" fmla="*/ 64 w 252"/>
                  <a:gd name="T13" fmla="*/ 48 h 224"/>
                  <a:gd name="T14" fmla="*/ 64 w 252"/>
                  <a:gd name="T15" fmla="*/ 48 h 224"/>
                  <a:gd name="T16" fmla="*/ 94 w 252"/>
                  <a:gd name="T17" fmla="*/ 88 h 224"/>
                  <a:gd name="T18" fmla="*/ 94 w 252"/>
                  <a:gd name="T19" fmla="*/ 88 h 224"/>
                  <a:gd name="T20" fmla="*/ 0 w 252"/>
                  <a:gd name="T21" fmla="*/ 175 h 224"/>
                  <a:gd name="T22" fmla="*/ 0 w 252"/>
                  <a:gd name="T23" fmla="*/ 175 h 224"/>
                  <a:gd name="T24" fmla="*/ 126 w 252"/>
                  <a:gd name="T25" fmla="*/ 223 h 224"/>
                  <a:gd name="T26" fmla="*/ 126 w 252"/>
                  <a:gd name="T27" fmla="*/ 223 h 224"/>
                  <a:gd name="T28" fmla="*/ 251 w 252"/>
                  <a:gd name="T29" fmla="*/ 175 h 224"/>
                  <a:gd name="T30" fmla="*/ 251 w 252"/>
                  <a:gd name="T31" fmla="*/ 175 h 224"/>
                  <a:gd name="T32" fmla="*/ 158 w 252"/>
                  <a:gd name="T33" fmla="*/ 88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24">
                    <a:moveTo>
                      <a:pt x="158" y="88"/>
                    </a:moveTo>
                    <a:lnTo>
                      <a:pt x="158" y="88"/>
                    </a:lnTo>
                    <a:cubicBezTo>
                      <a:pt x="176" y="79"/>
                      <a:pt x="187" y="64"/>
                      <a:pt x="187" y="48"/>
                    </a:cubicBezTo>
                    <a:lnTo>
                      <a:pt x="187" y="48"/>
                    </a:lnTo>
                    <a:cubicBezTo>
                      <a:pt x="187" y="21"/>
                      <a:pt x="159" y="0"/>
                      <a:pt x="126" y="0"/>
                    </a:cubicBezTo>
                    <a:lnTo>
                      <a:pt x="126" y="0"/>
                    </a:lnTo>
                    <a:cubicBezTo>
                      <a:pt x="92" y="0"/>
                      <a:pt x="64" y="21"/>
                      <a:pt x="64" y="48"/>
                    </a:cubicBezTo>
                    <a:lnTo>
                      <a:pt x="64" y="48"/>
                    </a:lnTo>
                    <a:cubicBezTo>
                      <a:pt x="64" y="64"/>
                      <a:pt x="77" y="79"/>
                      <a:pt x="94" y="88"/>
                    </a:cubicBezTo>
                    <a:lnTo>
                      <a:pt x="94" y="88"/>
                    </a:lnTo>
                    <a:cubicBezTo>
                      <a:pt x="40" y="104"/>
                      <a:pt x="0" y="154"/>
                      <a:pt x="0" y="175"/>
                    </a:cubicBezTo>
                    <a:lnTo>
                      <a:pt x="0" y="175"/>
                    </a:lnTo>
                    <a:cubicBezTo>
                      <a:pt x="0" y="202"/>
                      <a:pt x="57" y="223"/>
                      <a:pt x="126" y="223"/>
                    </a:cubicBezTo>
                    <a:lnTo>
                      <a:pt x="126" y="223"/>
                    </a:lnTo>
                    <a:cubicBezTo>
                      <a:pt x="195" y="223"/>
                      <a:pt x="251" y="202"/>
                      <a:pt x="251" y="175"/>
                    </a:cubicBezTo>
                    <a:lnTo>
                      <a:pt x="251" y="175"/>
                    </a:lnTo>
                    <a:cubicBezTo>
                      <a:pt x="251" y="154"/>
                      <a:pt x="212" y="104"/>
                      <a:pt x="158" y="8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136">
                <a:extLst>
                  <a:ext uri="{FF2B5EF4-FFF2-40B4-BE49-F238E27FC236}">
                    <a16:creationId xmlns:a16="http://schemas.microsoft.com/office/drawing/2014/main" id="{225B617B-AC3D-4841-AD76-F6597509B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9045" y="8037301"/>
                <a:ext cx="639686" cy="94187"/>
              </a:xfrm>
              <a:custGeom>
                <a:avLst/>
                <a:gdLst>
                  <a:gd name="T0" fmla="*/ 664 w 717"/>
                  <a:gd name="T1" fmla="*/ 103 h 104"/>
                  <a:gd name="T2" fmla="*/ 428 w 717"/>
                  <a:gd name="T3" fmla="*/ 103 h 104"/>
                  <a:gd name="T4" fmla="*/ 51 w 717"/>
                  <a:gd name="T5" fmla="*/ 103 h 104"/>
                  <a:gd name="T6" fmla="*/ 51 w 717"/>
                  <a:gd name="T7" fmla="*/ 103 h 104"/>
                  <a:gd name="T8" fmla="*/ 14 w 717"/>
                  <a:gd name="T9" fmla="*/ 88 h 104"/>
                  <a:gd name="T10" fmla="*/ 14 w 717"/>
                  <a:gd name="T11" fmla="*/ 88 h 104"/>
                  <a:gd name="T12" fmla="*/ 0 w 717"/>
                  <a:gd name="T13" fmla="*/ 52 h 104"/>
                  <a:gd name="T14" fmla="*/ 0 w 717"/>
                  <a:gd name="T15" fmla="*/ 52 h 104"/>
                  <a:gd name="T16" fmla="*/ 14 w 717"/>
                  <a:gd name="T17" fmla="*/ 15 h 104"/>
                  <a:gd name="T18" fmla="*/ 14 w 717"/>
                  <a:gd name="T19" fmla="*/ 15 h 104"/>
                  <a:gd name="T20" fmla="*/ 51 w 717"/>
                  <a:gd name="T21" fmla="*/ 0 h 104"/>
                  <a:gd name="T22" fmla="*/ 428 w 717"/>
                  <a:gd name="T23" fmla="*/ 0 h 104"/>
                  <a:gd name="T24" fmla="*/ 664 w 717"/>
                  <a:gd name="T25" fmla="*/ 0 h 104"/>
                  <a:gd name="T26" fmla="*/ 664 w 717"/>
                  <a:gd name="T27" fmla="*/ 0 h 104"/>
                  <a:gd name="T28" fmla="*/ 701 w 717"/>
                  <a:gd name="T29" fmla="*/ 15 h 104"/>
                  <a:gd name="T30" fmla="*/ 701 w 717"/>
                  <a:gd name="T31" fmla="*/ 15 h 104"/>
                  <a:gd name="T32" fmla="*/ 716 w 717"/>
                  <a:gd name="T33" fmla="*/ 52 h 104"/>
                  <a:gd name="T34" fmla="*/ 716 w 717"/>
                  <a:gd name="T35" fmla="*/ 52 h 104"/>
                  <a:gd name="T36" fmla="*/ 701 w 717"/>
                  <a:gd name="T37" fmla="*/ 88 h 104"/>
                  <a:gd name="T38" fmla="*/ 701 w 717"/>
                  <a:gd name="T39" fmla="*/ 88 h 104"/>
                  <a:gd name="T40" fmla="*/ 664 w 717"/>
                  <a:gd name="T4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7" h="104">
                    <a:moveTo>
                      <a:pt x="664" y="103"/>
                    </a:moveTo>
                    <a:lnTo>
                      <a:pt x="428" y="103"/>
                    </a:lnTo>
                    <a:lnTo>
                      <a:pt x="51" y="103"/>
                    </a:lnTo>
                    <a:lnTo>
                      <a:pt x="51" y="103"/>
                    </a:lnTo>
                    <a:cubicBezTo>
                      <a:pt x="37" y="103"/>
                      <a:pt x="24" y="97"/>
                      <a:pt x="14" y="88"/>
                    </a:cubicBezTo>
                    <a:lnTo>
                      <a:pt x="14" y="88"/>
                    </a:lnTo>
                    <a:cubicBezTo>
                      <a:pt x="5" y="79"/>
                      <a:pt x="0" y="66"/>
                      <a:pt x="0" y="52"/>
                    </a:cubicBezTo>
                    <a:lnTo>
                      <a:pt x="0" y="52"/>
                    </a:lnTo>
                    <a:cubicBezTo>
                      <a:pt x="0" y="37"/>
                      <a:pt x="5" y="24"/>
                      <a:pt x="14" y="15"/>
                    </a:cubicBezTo>
                    <a:lnTo>
                      <a:pt x="14" y="15"/>
                    </a:lnTo>
                    <a:cubicBezTo>
                      <a:pt x="24" y="6"/>
                      <a:pt x="37" y="0"/>
                      <a:pt x="51" y="0"/>
                    </a:cubicBezTo>
                    <a:lnTo>
                      <a:pt x="428" y="0"/>
                    </a:lnTo>
                    <a:lnTo>
                      <a:pt x="664" y="0"/>
                    </a:lnTo>
                    <a:lnTo>
                      <a:pt x="664" y="0"/>
                    </a:lnTo>
                    <a:cubicBezTo>
                      <a:pt x="679" y="0"/>
                      <a:pt x="691" y="6"/>
                      <a:pt x="701" y="15"/>
                    </a:cubicBezTo>
                    <a:lnTo>
                      <a:pt x="701" y="15"/>
                    </a:lnTo>
                    <a:cubicBezTo>
                      <a:pt x="710" y="24"/>
                      <a:pt x="716" y="37"/>
                      <a:pt x="716" y="52"/>
                    </a:cubicBezTo>
                    <a:lnTo>
                      <a:pt x="716" y="52"/>
                    </a:lnTo>
                    <a:cubicBezTo>
                      <a:pt x="716" y="66"/>
                      <a:pt x="710" y="79"/>
                      <a:pt x="701" y="88"/>
                    </a:cubicBezTo>
                    <a:lnTo>
                      <a:pt x="701" y="88"/>
                    </a:lnTo>
                    <a:cubicBezTo>
                      <a:pt x="691" y="97"/>
                      <a:pt x="679" y="103"/>
                      <a:pt x="664" y="10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5FA6CE0B-2E77-45A2-9EA6-9C55032C9C8B}"/>
                </a:ext>
              </a:extLst>
            </p:cNvPr>
            <p:cNvGrpSpPr/>
            <p:nvPr/>
          </p:nvGrpSpPr>
          <p:grpSpPr>
            <a:xfrm>
              <a:off x="15962197" y="6323984"/>
              <a:ext cx="3473149" cy="5645629"/>
              <a:chOff x="15962197" y="6323984"/>
              <a:chExt cx="3473149" cy="5645629"/>
            </a:xfrm>
          </p:grpSpPr>
          <p:sp>
            <p:nvSpPr>
              <p:cNvPr id="330" name="Freeform 279">
                <a:extLst>
                  <a:ext uri="{FF2B5EF4-FFF2-40B4-BE49-F238E27FC236}">
                    <a16:creationId xmlns:a16="http://schemas.microsoft.com/office/drawing/2014/main" id="{55C0E83C-C12D-4FB9-8DCE-BBB574776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0963" y="6424347"/>
                <a:ext cx="608293" cy="773118"/>
              </a:xfrm>
              <a:custGeom>
                <a:avLst/>
                <a:gdLst>
                  <a:gd name="T0" fmla="*/ 623 w 685"/>
                  <a:gd name="T1" fmla="*/ 730 h 870"/>
                  <a:gd name="T2" fmla="*/ 501 w 685"/>
                  <a:gd name="T3" fmla="*/ 492 h 870"/>
                  <a:gd name="T4" fmla="*/ 501 w 685"/>
                  <a:gd name="T5" fmla="*/ 492 h 870"/>
                  <a:gd name="T6" fmla="*/ 582 w 685"/>
                  <a:gd name="T7" fmla="*/ 319 h 870"/>
                  <a:gd name="T8" fmla="*/ 582 w 685"/>
                  <a:gd name="T9" fmla="*/ 319 h 870"/>
                  <a:gd name="T10" fmla="*/ 336 w 685"/>
                  <a:gd name="T11" fmla="*/ 16 h 870"/>
                  <a:gd name="T12" fmla="*/ 336 w 685"/>
                  <a:gd name="T13" fmla="*/ 16 h 870"/>
                  <a:gd name="T14" fmla="*/ 33 w 685"/>
                  <a:gd name="T15" fmla="*/ 261 h 870"/>
                  <a:gd name="T16" fmla="*/ 33 w 685"/>
                  <a:gd name="T17" fmla="*/ 261 h 870"/>
                  <a:gd name="T18" fmla="*/ 152 w 685"/>
                  <a:gd name="T19" fmla="*/ 705 h 870"/>
                  <a:gd name="T20" fmla="*/ 152 w 685"/>
                  <a:gd name="T21" fmla="*/ 705 h 870"/>
                  <a:gd name="T22" fmla="*/ 254 w 685"/>
                  <a:gd name="T23" fmla="*/ 687 h 870"/>
                  <a:gd name="T24" fmla="*/ 348 w 685"/>
                  <a:gd name="T25" fmla="*/ 869 h 870"/>
                  <a:gd name="T26" fmla="*/ 684 w 685"/>
                  <a:gd name="T27" fmla="*/ 844 h 870"/>
                  <a:gd name="T28" fmla="*/ 623 w 685"/>
                  <a:gd name="T29" fmla="*/ 730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5" h="870">
                    <a:moveTo>
                      <a:pt x="623" y="730"/>
                    </a:moveTo>
                    <a:lnTo>
                      <a:pt x="501" y="492"/>
                    </a:lnTo>
                    <a:lnTo>
                      <a:pt x="501" y="492"/>
                    </a:lnTo>
                    <a:cubicBezTo>
                      <a:pt x="546" y="434"/>
                      <a:pt x="576" y="371"/>
                      <a:pt x="582" y="319"/>
                    </a:cubicBezTo>
                    <a:lnTo>
                      <a:pt x="582" y="319"/>
                    </a:lnTo>
                    <a:cubicBezTo>
                      <a:pt x="598" y="168"/>
                      <a:pt x="487" y="32"/>
                      <a:pt x="336" y="16"/>
                    </a:cubicBezTo>
                    <a:lnTo>
                      <a:pt x="336" y="16"/>
                    </a:lnTo>
                    <a:cubicBezTo>
                      <a:pt x="184" y="0"/>
                      <a:pt x="49" y="110"/>
                      <a:pt x="33" y="261"/>
                    </a:cubicBezTo>
                    <a:lnTo>
                      <a:pt x="33" y="261"/>
                    </a:lnTo>
                    <a:cubicBezTo>
                      <a:pt x="17" y="413"/>
                      <a:pt x="0" y="697"/>
                      <a:pt x="152" y="705"/>
                    </a:cubicBezTo>
                    <a:lnTo>
                      <a:pt x="152" y="705"/>
                    </a:lnTo>
                    <a:cubicBezTo>
                      <a:pt x="185" y="707"/>
                      <a:pt x="220" y="700"/>
                      <a:pt x="254" y="687"/>
                    </a:cubicBezTo>
                    <a:lnTo>
                      <a:pt x="348" y="869"/>
                    </a:lnTo>
                    <a:lnTo>
                      <a:pt x="684" y="844"/>
                    </a:lnTo>
                    <a:lnTo>
                      <a:pt x="623" y="73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280">
                <a:extLst>
                  <a:ext uri="{FF2B5EF4-FFF2-40B4-BE49-F238E27FC236}">
                    <a16:creationId xmlns:a16="http://schemas.microsoft.com/office/drawing/2014/main" id="{ED972BDB-8D80-49A6-B60C-A907B03E5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0963" y="6424347"/>
                <a:ext cx="616142" cy="784893"/>
              </a:xfrm>
              <a:custGeom>
                <a:avLst/>
                <a:gdLst>
                  <a:gd name="T0" fmla="*/ 253 w 694"/>
                  <a:gd name="T1" fmla="*/ 678 h 882"/>
                  <a:gd name="T2" fmla="*/ 253 w 694"/>
                  <a:gd name="T3" fmla="*/ 678 h 882"/>
                  <a:gd name="T4" fmla="*/ 263 w 694"/>
                  <a:gd name="T5" fmla="*/ 684 h 882"/>
                  <a:gd name="T6" fmla="*/ 353 w 694"/>
                  <a:gd name="T7" fmla="*/ 860 h 882"/>
                  <a:gd name="T8" fmla="*/ 667 w 694"/>
                  <a:gd name="T9" fmla="*/ 837 h 882"/>
                  <a:gd name="T10" fmla="*/ 613 w 694"/>
                  <a:gd name="T11" fmla="*/ 736 h 882"/>
                  <a:gd name="T12" fmla="*/ 613 w 694"/>
                  <a:gd name="T13" fmla="*/ 736 h 882"/>
                  <a:gd name="T14" fmla="*/ 612 w 694"/>
                  <a:gd name="T15" fmla="*/ 736 h 882"/>
                  <a:gd name="T16" fmla="*/ 492 w 694"/>
                  <a:gd name="T17" fmla="*/ 497 h 882"/>
                  <a:gd name="T18" fmla="*/ 492 w 694"/>
                  <a:gd name="T19" fmla="*/ 497 h 882"/>
                  <a:gd name="T20" fmla="*/ 493 w 694"/>
                  <a:gd name="T21" fmla="*/ 488 h 882"/>
                  <a:gd name="T22" fmla="*/ 493 w 694"/>
                  <a:gd name="T23" fmla="*/ 488 h 882"/>
                  <a:gd name="T24" fmla="*/ 571 w 694"/>
                  <a:gd name="T25" fmla="*/ 319 h 882"/>
                  <a:gd name="T26" fmla="*/ 571 w 694"/>
                  <a:gd name="T27" fmla="*/ 319 h 882"/>
                  <a:gd name="T28" fmla="*/ 513 w 694"/>
                  <a:gd name="T29" fmla="*/ 124 h 882"/>
                  <a:gd name="T30" fmla="*/ 513 w 694"/>
                  <a:gd name="T31" fmla="*/ 124 h 882"/>
                  <a:gd name="T32" fmla="*/ 334 w 694"/>
                  <a:gd name="T33" fmla="*/ 27 h 882"/>
                  <a:gd name="T34" fmla="*/ 334 w 694"/>
                  <a:gd name="T35" fmla="*/ 27 h 882"/>
                  <a:gd name="T36" fmla="*/ 139 w 694"/>
                  <a:gd name="T37" fmla="*/ 84 h 882"/>
                  <a:gd name="T38" fmla="*/ 139 w 694"/>
                  <a:gd name="T39" fmla="*/ 84 h 882"/>
                  <a:gd name="T40" fmla="*/ 42 w 694"/>
                  <a:gd name="T41" fmla="*/ 263 h 882"/>
                  <a:gd name="T42" fmla="*/ 42 w 694"/>
                  <a:gd name="T43" fmla="*/ 263 h 882"/>
                  <a:gd name="T44" fmla="*/ 85 w 694"/>
                  <a:gd name="T45" fmla="*/ 663 h 882"/>
                  <a:gd name="T46" fmla="*/ 85 w 694"/>
                  <a:gd name="T47" fmla="*/ 663 h 882"/>
                  <a:gd name="T48" fmla="*/ 151 w 694"/>
                  <a:gd name="T49" fmla="*/ 696 h 882"/>
                  <a:gd name="T50" fmla="*/ 151 w 694"/>
                  <a:gd name="T51" fmla="*/ 696 h 882"/>
                  <a:gd name="T52" fmla="*/ 251 w 694"/>
                  <a:gd name="T53" fmla="*/ 678 h 882"/>
                  <a:gd name="T54" fmla="*/ 251 w 694"/>
                  <a:gd name="T55" fmla="*/ 678 h 882"/>
                  <a:gd name="T56" fmla="*/ 253 w 694"/>
                  <a:gd name="T57" fmla="*/ 678 h 882"/>
                  <a:gd name="T58" fmla="*/ 347 w 694"/>
                  <a:gd name="T59" fmla="*/ 881 h 882"/>
                  <a:gd name="T60" fmla="*/ 347 w 694"/>
                  <a:gd name="T61" fmla="*/ 881 h 882"/>
                  <a:gd name="T62" fmla="*/ 338 w 694"/>
                  <a:gd name="T63" fmla="*/ 875 h 882"/>
                  <a:gd name="T64" fmla="*/ 249 w 694"/>
                  <a:gd name="T65" fmla="*/ 700 h 882"/>
                  <a:gd name="T66" fmla="*/ 249 w 694"/>
                  <a:gd name="T67" fmla="*/ 700 h 882"/>
                  <a:gd name="T68" fmla="*/ 151 w 694"/>
                  <a:gd name="T69" fmla="*/ 715 h 882"/>
                  <a:gd name="T70" fmla="*/ 151 w 694"/>
                  <a:gd name="T71" fmla="*/ 715 h 882"/>
                  <a:gd name="T72" fmla="*/ 69 w 694"/>
                  <a:gd name="T73" fmla="*/ 675 h 882"/>
                  <a:gd name="T74" fmla="*/ 69 w 694"/>
                  <a:gd name="T75" fmla="*/ 675 h 882"/>
                  <a:gd name="T76" fmla="*/ 22 w 694"/>
                  <a:gd name="T77" fmla="*/ 262 h 882"/>
                  <a:gd name="T78" fmla="*/ 22 w 694"/>
                  <a:gd name="T79" fmla="*/ 262 h 882"/>
                  <a:gd name="T80" fmla="*/ 127 w 694"/>
                  <a:gd name="T81" fmla="*/ 70 h 882"/>
                  <a:gd name="T82" fmla="*/ 127 w 694"/>
                  <a:gd name="T83" fmla="*/ 70 h 882"/>
                  <a:gd name="T84" fmla="*/ 336 w 694"/>
                  <a:gd name="T85" fmla="*/ 8 h 882"/>
                  <a:gd name="T86" fmla="*/ 336 w 694"/>
                  <a:gd name="T87" fmla="*/ 8 h 882"/>
                  <a:gd name="T88" fmla="*/ 529 w 694"/>
                  <a:gd name="T89" fmla="*/ 112 h 882"/>
                  <a:gd name="T90" fmla="*/ 529 w 694"/>
                  <a:gd name="T91" fmla="*/ 112 h 882"/>
                  <a:gd name="T92" fmla="*/ 590 w 694"/>
                  <a:gd name="T93" fmla="*/ 321 h 882"/>
                  <a:gd name="T94" fmla="*/ 590 w 694"/>
                  <a:gd name="T95" fmla="*/ 321 h 882"/>
                  <a:gd name="T96" fmla="*/ 511 w 694"/>
                  <a:gd name="T97" fmla="*/ 494 h 882"/>
                  <a:gd name="T98" fmla="*/ 630 w 694"/>
                  <a:gd name="T99" fmla="*/ 727 h 882"/>
                  <a:gd name="T100" fmla="*/ 691 w 694"/>
                  <a:gd name="T101" fmla="*/ 840 h 882"/>
                  <a:gd name="T102" fmla="*/ 691 w 694"/>
                  <a:gd name="T103" fmla="*/ 840 h 882"/>
                  <a:gd name="T104" fmla="*/ 691 w 694"/>
                  <a:gd name="T105" fmla="*/ 850 h 882"/>
                  <a:gd name="T106" fmla="*/ 691 w 694"/>
                  <a:gd name="T107" fmla="*/ 850 h 882"/>
                  <a:gd name="T108" fmla="*/ 683 w 694"/>
                  <a:gd name="T109" fmla="*/ 855 h 882"/>
                  <a:gd name="T110" fmla="*/ 348 w 694"/>
                  <a:gd name="T111" fmla="*/ 881 h 882"/>
                  <a:gd name="T112" fmla="*/ 348 w 694"/>
                  <a:gd name="T113" fmla="*/ 881 h 882"/>
                  <a:gd name="T114" fmla="*/ 347 w 694"/>
                  <a:gd name="T115" fmla="*/ 881 h 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4" h="882">
                    <a:moveTo>
                      <a:pt x="253" y="678"/>
                    </a:moveTo>
                    <a:lnTo>
                      <a:pt x="253" y="678"/>
                    </a:lnTo>
                    <a:cubicBezTo>
                      <a:pt x="258" y="678"/>
                      <a:pt x="261" y="680"/>
                      <a:pt x="263" y="684"/>
                    </a:cubicBezTo>
                    <a:lnTo>
                      <a:pt x="353" y="860"/>
                    </a:lnTo>
                    <a:lnTo>
                      <a:pt x="667" y="837"/>
                    </a:lnTo>
                    <a:lnTo>
                      <a:pt x="613" y="736"/>
                    </a:lnTo>
                    <a:lnTo>
                      <a:pt x="613" y="736"/>
                    </a:lnTo>
                    <a:lnTo>
                      <a:pt x="612" y="736"/>
                    </a:lnTo>
                    <a:lnTo>
                      <a:pt x="492" y="497"/>
                    </a:lnTo>
                    <a:lnTo>
                      <a:pt x="492" y="497"/>
                    </a:lnTo>
                    <a:cubicBezTo>
                      <a:pt x="490" y="494"/>
                      <a:pt x="490" y="490"/>
                      <a:pt x="493" y="488"/>
                    </a:cubicBezTo>
                    <a:lnTo>
                      <a:pt x="493" y="488"/>
                    </a:lnTo>
                    <a:cubicBezTo>
                      <a:pt x="538" y="427"/>
                      <a:pt x="566" y="367"/>
                      <a:pt x="571" y="319"/>
                    </a:cubicBezTo>
                    <a:lnTo>
                      <a:pt x="571" y="319"/>
                    </a:lnTo>
                    <a:cubicBezTo>
                      <a:pt x="578" y="249"/>
                      <a:pt x="558" y="179"/>
                      <a:pt x="513" y="124"/>
                    </a:cubicBezTo>
                    <a:lnTo>
                      <a:pt x="513" y="124"/>
                    </a:lnTo>
                    <a:cubicBezTo>
                      <a:pt x="469" y="69"/>
                      <a:pt x="405" y="34"/>
                      <a:pt x="334" y="27"/>
                    </a:cubicBezTo>
                    <a:lnTo>
                      <a:pt x="334" y="27"/>
                    </a:lnTo>
                    <a:cubicBezTo>
                      <a:pt x="263" y="19"/>
                      <a:pt x="194" y="40"/>
                      <a:pt x="139" y="84"/>
                    </a:cubicBezTo>
                    <a:lnTo>
                      <a:pt x="139" y="84"/>
                    </a:lnTo>
                    <a:cubicBezTo>
                      <a:pt x="84" y="129"/>
                      <a:pt x="49" y="193"/>
                      <a:pt x="42" y="263"/>
                    </a:cubicBezTo>
                    <a:lnTo>
                      <a:pt x="42" y="263"/>
                    </a:lnTo>
                    <a:cubicBezTo>
                      <a:pt x="20" y="471"/>
                      <a:pt x="35" y="604"/>
                      <a:pt x="85" y="663"/>
                    </a:cubicBezTo>
                    <a:lnTo>
                      <a:pt x="85" y="663"/>
                    </a:lnTo>
                    <a:cubicBezTo>
                      <a:pt x="103" y="684"/>
                      <a:pt x="124" y="695"/>
                      <a:pt x="151" y="696"/>
                    </a:cubicBezTo>
                    <a:lnTo>
                      <a:pt x="151" y="696"/>
                    </a:lnTo>
                    <a:cubicBezTo>
                      <a:pt x="183" y="697"/>
                      <a:pt x="216" y="691"/>
                      <a:pt x="251" y="678"/>
                    </a:cubicBezTo>
                    <a:lnTo>
                      <a:pt x="251" y="678"/>
                    </a:lnTo>
                    <a:cubicBezTo>
                      <a:pt x="252" y="678"/>
                      <a:pt x="253" y="678"/>
                      <a:pt x="253" y="678"/>
                    </a:cubicBezTo>
                    <a:close/>
                    <a:moveTo>
                      <a:pt x="347" y="881"/>
                    </a:moveTo>
                    <a:lnTo>
                      <a:pt x="347" y="881"/>
                    </a:lnTo>
                    <a:cubicBezTo>
                      <a:pt x="344" y="881"/>
                      <a:pt x="340" y="878"/>
                      <a:pt x="338" y="875"/>
                    </a:cubicBezTo>
                    <a:lnTo>
                      <a:pt x="249" y="700"/>
                    </a:lnTo>
                    <a:lnTo>
                      <a:pt x="249" y="700"/>
                    </a:lnTo>
                    <a:cubicBezTo>
                      <a:pt x="214" y="712"/>
                      <a:pt x="182" y="717"/>
                      <a:pt x="151" y="715"/>
                    </a:cubicBezTo>
                    <a:lnTo>
                      <a:pt x="151" y="715"/>
                    </a:lnTo>
                    <a:cubicBezTo>
                      <a:pt x="118" y="714"/>
                      <a:pt x="91" y="700"/>
                      <a:pt x="69" y="675"/>
                    </a:cubicBezTo>
                    <a:lnTo>
                      <a:pt x="69" y="675"/>
                    </a:lnTo>
                    <a:cubicBezTo>
                      <a:pt x="16" y="612"/>
                      <a:pt x="0" y="478"/>
                      <a:pt x="22" y="262"/>
                    </a:cubicBezTo>
                    <a:lnTo>
                      <a:pt x="22" y="262"/>
                    </a:lnTo>
                    <a:cubicBezTo>
                      <a:pt x="30" y="186"/>
                      <a:pt x="67" y="118"/>
                      <a:pt x="127" y="70"/>
                    </a:cubicBezTo>
                    <a:lnTo>
                      <a:pt x="127" y="70"/>
                    </a:lnTo>
                    <a:cubicBezTo>
                      <a:pt x="186" y="21"/>
                      <a:pt x="260" y="0"/>
                      <a:pt x="336" y="8"/>
                    </a:cubicBezTo>
                    <a:lnTo>
                      <a:pt x="336" y="8"/>
                    </a:lnTo>
                    <a:cubicBezTo>
                      <a:pt x="412" y="15"/>
                      <a:pt x="480" y="52"/>
                      <a:pt x="529" y="112"/>
                    </a:cubicBezTo>
                    <a:lnTo>
                      <a:pt x="529" y="112"/>
                    </a:lnTo>
                    <a:cubicBezTo>
                      <a:pt x="576" y="171"/>
                      <a:pt x="598" y="245"/>
                      <a:pt x="590" y="321"/>
                    </a:cubicBezTo>
                    <a:lnTo>
                      <a:pt x="590" y="321"/>
                    </a:lnTo>
                    <a:cubicBezTo>
                      <a:pt x="585" y="371"/>
                      <a:pt x="558" y="433"/>
                      <a:pt x="511" y="494"/>
                    </a:cubicBezTo>
                    <a:lnTo>
                      <a:pt x="630" y="727"/>
                    </a:lnTo>
                    <a:lnTo>
                      <a:pt x="691" y="840"/>
                    </a:lnTo>
                    <a:lnTo>
                      <a:pt x="691" y="840"/>
                    </a:lnTo>
                    <a:cubicBezTo>
                      <a:pt x="693" y="844"/>
                      <a:pt x="693" y="847"/>
                      <a:pt x="691" y="850"/>
                    </a:cubicBezTo>
                    <a:lnTo>
                      <a:pt x="691" y="850"/>
                    </a:lnTo>
                    <a:cubicBezTo>
                      <a:pt x="690" y="852"/>
                      <a:pt x="687" y="855"/>
                      <a:pt x="683" y="855"/>
                    </a:cubicBezTo>
                    <a:lnTo>
                      <a:pt x="348" y="881"/>
                    </a:lnTo>
                    <a:lnTo>
                      <a:pt x="348" y="881"/>
                    </a:lnTo>
                    <a:cubicBezTo>
                      <a:pt x="347" y="881"/>
                      <a:pt x="347" y="881"/>
                      <a:pt x="347" y="8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9EA1C6F3-27FD-4DFF-924D-CAD8B1A6C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7912" y="7001546"/>
                <a:ext cx="67729" cy="81225"/>
              </a:xfrm>
              <a:custGeom>
                <a:avLst/>
                <a:gdLst>
                  <a:gd name="connsiteX0" fmla="*/ 55049 w 67729"/>
                  <a:gd name="connsiteY0" fmla="*/ 582 h 81225"/>
                  <a:gd name="connsiteX1" fmla="*/ 64105 w 67729"/>
                  <a:gd name="connsiteY1" fmla="*/ 1469 h 81225"/>
                  <a:gd name="connsiteX2" fmla="*/ 67727 w 67729"/>
                  <a:gd name="connsiteY2" fmla="*/ 8558 h 81225"/>
                  <a:gd name="connsiteX3" fmla="*/ 32407 w 67729"/>
                  <a:gd name="connsiteY3" fmla="*/ 80339 h 81225"/>
                  <a:gd name="connsiteX4" fmla="*/ 28785 w 67729"/>
                  <a:gd name="connsiteY4" fmla="*/ 81225 h 81225"/>
                  <a:gd name="connsiteX5" fmla="*/ 20635 w 67729"/>
                  <a:gd name="connsiteY5" fmla="*/ 76794 h 81225"/>
                  <a:gd name="connsiteX6" fmla="*/ 711 w 67729"/>
                  <a:gd name="connsiteY6" fmla="*/ 37802 h 81225"/>
                  <a:gd name="connsiteX7" fmla="*/ 4333 w 67729"/>
                  <a:gd name="connsiteY7" fmla="*/ 26282 h 81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729" h="81225">
                    <a:moveTo>
                      <a:pt x="55049" y="582"/>
                    </a:moveTo>
                    <a:cubicBezTo>
                      <a:pt x="57765" y="-304"/>
                      <a:pt x="60483" y="-304"/>
                      <a:pt x="64105" y="1469"/>
                    </a:cubicBezTo>
                    <a:cubicBezTo>
                      <a:pt x="65917" y="3241"/>
                      <a:pt x="67727" y="5013"/>
                      <a:pt x="67727" y="8558"/>
                    </a:cubicBezTo>
                    <a:cubicBezTo>
                      <a:pt x="67727" y="10330"/>
                      <a:pt x="68633" y="64388"/>
                      <a:pt x="32407" y="80339"/>
                    </a:cubicBezTo>
                    <a:cubicBezTo>
                      <a:pt x="31503" y="81225"/>
                      <a:pt x="30597" y="81225"/>
                      <a:pt x="28785" y="81225"/>
                    </a:cubicBezTo>
                    <a:cubicBezTo>
                      <a:pt x="25163" y="81225"/>
                      <a:pt x="22445" y="79453"/>
                      <a:pt x="20635" y="76794"/>
                    </a:cubicBezTo>
                    <a:lnTo>
                      <a:pt x="711" y="37802"/>
                    </a:lnTo>
                    <a:cubicBezTo>
                      <a:pt x="-1101" y="34257"/>
                      <a:pt x="711" y="28940"/>
                      <a:pt x="4333" y="26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3EABB9BA-18F0-459D-9FD9-08A59BC0C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9568" y="6323984"/>
                <a:ext cx="657399" cy="664595"/>
              </a:xfrm>
              <a:custGeom>
                <a:avLst/>
                <a:gdLst>
                  <a:gd name="connsiteX0" fmla="*/ 274716 w 657399"/>
                  <a:gd name="connsiteY0" fmla="*/ 109 h 664595"/>
                  <a:gd name="connsiteX1" fmla="*/ 326282 w 657399"/>
                  <a:gd name="connsiteY1" fmla="*/ 35738 h 664595"/>
                  <a:gd name="connsiteX2" fmla="*/ 393850 w 657399"/>
                  <a:gd name="connsiteY2" fmla="*/ 15251 h 664595"/>
                  <a:gd name="connsiteX3" fmla="*/ 438304 w 657399"/>
                  <a:gd name="connsiteY3" fmla="*/ 72258 h 664595"/>
                  <a:gd name="connsiteX4" fmla="*/ 512094 w 657399"/>
                  <a:gd name="connsiteY4" fmla="*/ 66914 h 664595"/>
                  <a:gd name="connsiteX5" fmla="*/ 535210 w 657399"/>
                  <a:gd name="connsiteY5" fmla="*/ 146189 h 664595"/>
                  <a:gd name="connsiteX6" fmla="*/ 596554 w 657399"/>
                  <a:gd name="connsiteY6" fmla="*/ 170239 h 664595"/>
                  <a:gd name="connsiteX7" fmla="*/ 606334 w 657399"/>
                  <a:gd name="connsiteY7" fmla="*/ 251295 h 664595"/>
                  <a:gd name="connsiteX8" fmla="*/ 653454 w 657399"/>
                  <a:gd name="connsiteY8" fmla="*/ 303849 h 664595"/>
                  <a:gd name="connsiteX9" fmla="*/ 635674 w 657399"/>
                  <a:gd name="connsiteY9" fmla="*/ 392031 h 664595"/>
                  <a:gd name="connsiteX10" fmla="*/ 650788 w 657399"/>
                  <a:gd name="connsiteY10" fmla="*/ 463290 h 664595"/>
                  <a:gd name="connsiteX11" fmla="*/ 601000 w 657399"/>
                  <a:gd name="connsiteY11" fmla="*/ 530095 h 664595"/>
                  <a:gd name="connsiteX12" fmla="*/ 611668 w 657399"/>
                  <a:gd name="connsiteY12" fmla="*/ 584430 h 664595"/>
                  <a:gd name="connsiteX13" fmla="*/ 533432 w 657399"/>
                  <a:gd name="connsiteY13" fmla="*/ 654797 h 664595"/>
                  <a:gd name="connsiteX14" fmla="*/ 488980 w 657399"/>
                  <a:gd name="connsiteY14" fmla="*/ 664595 h 664595"/>
                  <a:gd name="connsiteX15" fmla="*/ 461418 w 657399"/>
                  <a:gd name="connsiteY15" fmla="*/ 658360 h 664595"/>
                  <a:gd name="connsiteX16" fmla="*/ 435636 w 657399"/>
                  <a:gd name="connsiteY16" fmla="*/ 620059 h 664595"/>
                  <a:gd name="connsiteX17" fmla="*/ 384070 w 657399"/>
                  <a:gd name="connsiteY17" fmla="*/ 557708 h 664595"/>
                  <a:gd name="connsiteX18" fmla="*/ 419632 w 657399"/>
                  <a:gd name="connsiteY18" fmla="*/ 504264 h 664595"/>
                  <a:gd name="connsiteX19" fmla="*/ 425856 w 657399"/>
                  <a:gd name="connsiteY19" fmla="*/ 499810 h 664595"/>
                  <a:gd name="connsiteX20" fmla="*/ 467642 w 657399"/>
                  <a:gd name="connsiteY20" fmla="*/ 372435 h 664595"/>
                  <a:gd name="connsiteX21" fmla="*/ 424968 w 657399"/>
                  <a:gd name="connsiteY21" fmla="*/ 330571 h 664595"/>
                  <a:gd name="connsiteX22" fmla="*/ 384070 w 657399"/>
                  <a:gd name="connsiteY22" fmla="*/ 418753 h 664595"/>
                  <a:gd name="connsiteX23" fmla="*/ 382292 w 657399"/>
                  <a:gd name="connsiteY23" fmla="*/ 425879 h 664595"/>
                  <a:gd name="connsiteX24" fmla="*/ 375180 w 657399"/>
                  <a:gd name="connsiteY24" fmla="*/ 428551 h 664595"/>
                  <a:gd name="connsiteX25" fmla="*/ 322726 w 657399"/>
                  <a:gd name="connsiteY25" fmla="*/ 428551 h 664595"/>
                  <a:gd name="connsiteX26" fmla="*/ 314724 w 657399"/>
                  <a:gd name="connsiteY26" fmla="*/ 419644 h 664595"/>
                  <a:gd name="connsiteX27" fmla="*/ 314724 w 657399"/>
                  <a:gd name="connsiteY27" fmla="*/ 318100 h 664595"/>
                  <a:gd name="connsiteX28" fmla="*/ 182256 w 657399"/>
                  <a:gd name="connsiteY28" fmla="*/ 286925 h 664595"/>
                  <a:gd name="connsiteX29" fmla="*/ 56898 w 657399"/>
                  <a:gd name="connsiteY29" fmla="*/ 269110 h 664595"/>
                  <a:gd name="connsiteX30" fmla="*/ 0 w 657399"/>
                  <a:gd name="connsiteY30" fmla="*/ 207649 h 664595"/>
                  <a:gd name="connsiteX31" fmla="*/ 40006 w 657399"/>
                  <a:gd name="connsiteY31" fmla="*/ 155096 h 664595"/>
                  <a:gd name="connsiteX32" fmla="*/ 46230 w 657399"/>
                  <a:gd name="connsiteY32" fmla="*/ 82947 h 664595"/>
                  <a:gd name="connsiteX33" fmla="*/ 110242 w 657399"/>
                  <a:gd name="connsiteY33" fmla="*/ 67804 h 664595"/>
                  <a:gd name="connsiteX34" fmla="*/ 153806 w 657399"/>
                  <a:gd name="connsiteY34" fmla="*/ 17033 h 664595"/>
                  <a:gd name="connsiteX35" fmla="*/ 209816 w 657399"/>
                  <a:gd name="connsiteY35" fmla="*/ 31284 h 664595"/>
                  <a:gd name="connsiteX36" fmla="*/ 274716 w 657399"/>
                  <a:gd name="connsiteY36" fmla="*/ 109 h 66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57399" h="664595">
                    <a:moveTo>
                      <a:pt x="274716" y="109"/>
                    </a:moveTo>
                    <a:cubicBezTo>
                      <a:pt x="304056" y="3672"/>
                      <a:pt x="319170" y="23268"/>
                      <a:pt x="326282" y="35738"/>
                    </a:cubicBezTo>
                    <a:cubicBezTo>
                      <a:pt x="338728" y="23268"/>
                      <a:pt x="363622" y="5453"/>
                      <a:pt x="393850" y="15251"/>
                    </a:cubicBezTo>
                    <a:cubicBezTo>
                      <a:pt x="424968" y="24159"/>
                      <a:pt x="435636" y="53553"/>
                      <a:pt x="438304" y="72258"/>
                    </a:cubicBezTo>
                    <a:cubicBezTo>
                      <a:pt x="456084" y="62460"/>
                      <a:pt x="487202" y="49099"/>
                      <a:pt x="512094" y="66914"/>
                    </a:cubicBezTo>
                    <a:cubicBezTo>
                      <a:pt x="538766" y="85619"/>
                      <a:pt x="536988" y="126593"/>
                      <a:pt x="535210" y="146189"/>
                    </a:cubicBezTo>
                    <a:cubicBezTo>
                      <a:pt x="551214" y="146189"/>
                      <a:pt x="578774" y="149752"/>
                      <a:pt x="596554" y="170239"/>
                    </a:cubicBezTo>
                    <a:cubicBezTo>
                      <a:pt x="611668" y="189835"/>
                      <a:pt x="616114" y="216557"/>
                      <a:pt x="606334" y="251295"/>
                    </a:cubicBezTo>
                    <a:cubicBezTo>
                      <a:pt x="619670" y="258421"/>
                      <a:pt x="644564" y="273564"/>
                      <a:pt x="653454" y="303849"/>
                    </a:cubicBezTo>
                    <a:cubicBezTo>
                      <a:pt x="662344" y="329680"/>
                      <a:pt x="656122" y="359074"/>
                      <a:pt x="635674" y="392031"/>
                    </a:cubicBezTo>
                    <a:cubicBezTo>
                      <a:pt x="641896" y="403611"/>
                      <a:pt x="657010" y="430333"/>
                      <a:pt x="650788" y="463290"/>
                    </a:cubicBezTo>
                    <a:cubicBezTo>
                      <a:pt x="646342" y="489121"/>
                      <a:pt x="629450" y="511389"/>
                      <a:pt x="601000" y="530095"/>
                    </a:cubicBezTo>
                    <a:cubicBezTo>
                      <a:pt x="608112" y="540784"/>
                      <a:pt x="617892" y="560380"/>
                      <a:pt x="611668" y="584430"/>
                    </a:cubicBezTo>
                    <a:cubicBezTo>
                      <a:pt x="605446" y="612042"/>
                      <a:pt x="578774" y="636983"/>
                      <a:pt x="533432" y="654797"/>
                    </a:cubicBezTo>
                    <a:cubicBezTo>
                      <a:pt x="530764" y="655688"/>
                      <a:pt x="510316" y="664595"/>
                      <a:pt x="488980" y="664595"/>
                    </a:cubicBezTo>
                    <a:cubicBezTo>
                      <a:pt x="480088" y="664595"/>
                      <a:pt x="470310" y="662814"/>
                      <a:pt x="461418" y="658360"/>
                    </a:cubicBezTo>
                    <a:cubicBezTo>
                      <a:pt x="448082" y="651234"/>
                      <a:pt x="439192" y="637873"/>
                      <a:pt x="435636" y="620059"/>
                    </a:cubicBezTo>
                    <a:cubicBezTo>
                      <a:pt x="415188" y="613824"/>
                      <a:pt x="383182" y="595118"/>
                      <a:pt x="384070" y="557708"/>
                    </a:cubicBezTo>
                    <a:cubicBezTo>
                      <a:pt x="385848" y="527423"/>
                      <a:pt x="407186" y="513171"/>
                      <a:pt x="419632" y="504264"/>
                    </a:cubicBezTo>
                    <a:cubicBezTo>
                      <a:pt x="422300" y="502482"/>
                      <a:pt x="424968" y="500701"/>
                      <a:pt x="425856" y="499810"/>
                    </a:cubicBezTo>
                    <a:cubicBezTo>
                      <a:pt x="452528" y="478432"/>
                      <a:pt x="481866" y="445475"/>
                      <a:pt x="467642" y="372435"/>
                    </a:cubicBezTo>
                    <a:cubicBezTo>
                      <a:pt x="461418" y="343932"/>
                      <a:pt x="444526" y="327898"/>
                      <a:pt x="424968" y="330571"/>
                    </a:cubicBezTo>
                    <a:cubicBezTo>
                      <a:pt x="400074" y="334134"/>
                      <a:pt x="378736" y="366200"/>
                      <a:pt x="384070" y="418753"/>
                    </a:cubicBezTo>
                    <a:cubicBezTo>
                      <a:pt x="384070" y="421425"/>
                      <a:pt x="384070" y="424098"/>
                      <a:pt x="382292" y="425879"/>
                    </a:cubicBezTo>
                    <a:cubicBezTo>
                      <a:pt x="379626" y="427661"/>
                      <a:pt x="377848" y="428551"/>
                      <a:pt x="375180" y="428551"/>
                    </a:cubicBezTo>
                    <a:lnTo>
                      <a:pt x="322726" y="428551"/>
                    </a:lnTo>
                    <a:cubicBezTo>
                      <a:pt x="318280" y="428551"/>
                      <a:pt x="314724" y="424988"/>
                      <a:pt x="314724" y="419644"/>
                    </a:cubicBezTo>
                    <a:lnTo>
                      <a:pt x="314724" y="318100"/>
                    </a:lnTo>
                    <a:cubicBezTo>
                      <a:pt x="284496" y="324336"/>
                      <a:pt x="206260" y="334134"/>
                      <a:pt x="182256" y="286925"/>
                    </a:cubicBezTo>
                    <a:cubicBezTo>
                      <a:pt x="158250" y="294051"/>
                      <a:pt x="88904" y="313647"/>
                      <a:pt x="56898" y="269110"/>
                    </a:cubicBezTo>
                    <a:cubicBezTo>
                      <a:pt x="44452" y="265547"/>
                      <a:pt x="0" y="249514"/>
                      <a:pt x="0" y="207649"/>
                    </a:cubicBezTo>
                    <a:cubicBezTo>
                      <a:pt x="0" y="175583"/>
                      <a:pt x="22226" y="161331"/>
                      <a:pt x="40006" y="155096"/>
                    </a:cubicBezTo>
                    <a:cubicBezTo>
                      <a:pt x="33784" y="139063"/>
                      <a:pt x="27560" y="105215"/>
                      <a:pt x="46230" y="82947"/>
                    </a:cubicBezTo>
                    <a:cubicBezTo>
                      <a:pt x="65790" y="60679"/>
                      <a:pt x="94238" y="64241"/>
                      <a:pt x="110242" y="67804"/>
                    </a:cubicBezTo>
                    <a:cubicBezTo>
                      <a:pt x="112908" y="51771"/>
                      <a:pt x="123578" y="22377"/>
                      <a:pt x="153806" y="17033"/>
                    </a:cubicBezTo>
                    <a:cubicBezTo>
                      <a:pt x="180478" y="13470"/>
                      <a:pt x="200036" y="23268"/>
                      <a:pt x="209816" y="31284"/>
                    </a:cubicBezTo>
                    <a:cubicBezTo>
                      <a:pt x="220484" y="18814"/>
                      <a:pt x="242712" y="-1673"/>
                      <a:pt x="274716" y="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285">
                <a:extLst>
                  <a:ext uri="{FF2B5EF4-FFF2-40B4-BE49-F238E27FC236}">
                    <a16:creationId xmlns:a16="http://schemas.microsoft.com/office/drawing/2014/main" id="{6EDF8C90-1370-4885-8FC4-8CEFA7059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6810" y="7130751"/>
                <a:ext cx="470936" cy="156979"/>
              </a:xfrm>
              <a:custGeom>
                <a:avLst/>
                <a:gdLst>
                  <a:gd name="T0" fmla="*/ 450 w 531"/>
                  <a:gd name="T1" fmla="*/ 2 h 176"/>
                  <a:gd name="T2" fmla="*/ 260 w 531"/>
                  <a:gd name="T3" fmla="*/ 15 h 176"/>
                  <a:gd name="T4" fmla="*/ 69 w 531"/>
                  <a:gd name="T5" fmla="*/ 28 h 176"/>
                  <a:gd name="T6" fmla="*/ 69 w 531"/>
                  <a:gd name="T7" fmla="*/ 28 h 176"/>
                  <a:gd name="T8" fmla="*/ 19 w 531"/>
                  <a:gd name="T9" fmla="*/ 53 h 176"/>
                  <a:gd name="T10" fmla="*/ 19 w 531"/>
                  <a:gd name="T11" fmla="*/ 53 h 176"/>
                  <a:gd name="T12" fmla="*/ 1 w 531"/>
                  <a:gd name="T13" fmla="*/ 106 h 176"/>
                  <a:gd name="T14" fmla="*/ 1 w 531"/>
                  <a:gd name="T15" fmla="*/ 106 h 176"/>
                  <a:gd name="T16" fmla="*/ 1 w 531"/>
                  <a:gd name="T17" fmla="*/ 106 h 176"/>
                  <a:gd name="T18" fmla="*/ 26 w 531"/>
                  <a:gd name="T19" fmla="*/ 156 h 176"/>
                  <a:gd name="T20" fmla="*/ 26 w 531"/>
                  <a:gd name="T21" fmla="*/ 156 h 176"/>
                  <a:gd name="T22" fmla="*/ 79 w 531"/>
                  <a:gd name="T23" fmla="*/ 173 h 176"/>
                  <a:gd name="T24" fmla="*/ 269 w 531"/>
                  <a:gd name="T25" fmla="*/ 161 h 176"/>
                  <a:gd name="T26" fmla="*/ 460 w 531"/>
                  <a:gd name="T27" fmla="*/ 148 h 176"/>
                  <a:gd name="T28" fmla="*/ 460 w 531"/>
                  <a:gd name="T29" fmla="*/ 148 h 176"/>
                  <a:gd name="T30" fmla="*/ 510 w 531"/>
                  <a:gd name="T31" fmla="*/ 123 h 176"/>
                  <a:gd name="T32" fmla="*/ 510 w 531"/>
                  <a:gd name="T33" fmla="*/ 123 h 176"/>
                  <a:gd name="T34" fmla="*/ 528 w 531"/>
                  <a:gd name="T35" fmla="*/ 70 h 176"/>
                  <a:gd name="T36" fmla="*/ 528 w 531"/>
                  <a:gd name="T37" fmla="*/ 70 h 176"/>
                  <a:gd name="T38" fmla="*/ 503 w 531"/>
                  <a:gd name="T39" fmla="*/ 20 h 176"/>
                  <a:gd name="T40" fmla="*/ 503 w 531"/>
                  <a:gd name="T41" fmla="*/ 20 h 176"/>
                  <a:gd name="T42" fmla="*/ 450 w 531"/>
                  <a:gd name="T43" fmla="*/ 2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1" h="176">
                    <a:moveTo>
                      <a:pt x="450" y="2"/>
                    </a:moveTo>
                    <a:lnTo>
                      <a:pt x="260" y="15"/>
                    </a:lnTo>
                    <a:lnTo>
                      <a:pt x="69" y="28"/>
                    </a:lnTo>
                    <a:lnTo>
                      <a:pt x="69" y="28"/>
                    </a:lnTo>
                    <a:cubicBezTo>
                      <a:pt x="49" y="29"/>
                      <a:pt x="31" y="39"/>
                      <a:pt x="19" y="53"/>
                    </a:cubicBezTo>
                    <a:lnTo>
                      <a:pt x="19" y="53"/>
                    </a:lnTo>
                    <a:cubicBezTo>
                      <a:pt x="7" y="67"/>
                      <a:pt x="0" y="86"/>
                      <a:pt x="1" y="106"/>
                    </a:cubicBezTo>
                    <a:lnTo>
                      <a:pt x="1" y="106"/>
                    </a:lnTo>
                    <a:lnTo>
                      <a:pt x="1" y="106"/>
                    </a:lnTo>
                    <a:cubicBezTo>
                      <a:pt x="3" y="127"/>
                      <a:pt x="12" y="144"/>
                      <a:pt x="26" y="156"/>
                    </a:cubicBezTo>
                    <a:lnTo>
                      <a:pt x="26" y="156"/>
                    </a:lnTo>
                    <a:cubicBezTo>
                      <a:pt x="40" y="168"/>
                      <a:pt x="59" y="175"/>
                      <a:pt x="79" y="173"/>
                    </a:cubicBezTo>
                    <a:lnTo>
                      <a:pt x="269" y="161"/>
                    </a:lnTo>
                    <a:lnTo>
                      <a:pt x="460" y="148"/>
                    </a:lnTo>
                    <a:lnTo>
                      <a:pt x="460" y="148"/>
                    </a:lnTo>
                    <a:cubicBezTo>
                      <a:pt x="480" y="146"/>
                      <a:pt x="498" y="137"/>
                      <a:pt x="510" y="123"/>
                    </a:cubicBezTo>
                    <a:lnTo>
                      <a:pt x="510" y="123"/>
                    </a:lnTo>
                    <a:cubicBezTo>
                      <a:pt x="523" y="108"/>
                      <a:pt x="530" y="91"/>
                      <a:pt x="528" y="70"/>
                    </a:cubicBezTo>
                    <a:lnTo>
                      <a:pt x="528" y="70"/>
                    </a:lnTo>
                    <a:cubicBezTo>
                      <a:pt x="527" y="50"/>
                      <a:pt x="517" y="32"/>
                      <a:pt x="503" y="20"/>
                    </a:cubicBezTo>
                    <a:lnTo>
                      <a:pt x="503" y="20"/>
                    </a:lnTo>
                    <a:cubicBezTo>
                      <a:pt x="489" y="7"/>
                      <a:pt x="471" y="0"/>
                      <a:pt x="450" y="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286">
                <a:extLst>
                  <a:ext uri="{FF2B5EF4-FFF2-40B4-BE49-F238E27FC236}">
                    <a16:creationId xmlns:a16="http://schemas.microsoft.com/office/drawing/2014/main" id="{5D7FF3EE-2F9F-4A11-916A-FB9291608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8961" y="7122902"/>
                <a:ext cx="490557" cy="172676"/>
              </a:xfrm>
              <a:custGeom>
                <a:avLst/>
                <a:gdLst>
                  <a:gd name="T0" fmla="*/ 460 w 550"/>
                  <a:gd name="T1" fmla="*/ 11 h 194"/>
                  <a:gd name="T2" fmla="*/ 460 w 550"/>
                  <a:gd name="T3" fmla="*/ 11 h 194"/>
                  <a:gd name="T4" fmla="*/ 461 w 550"/>
                  <a:gd name="T5" fmla="*/ 21 h 194"/>
                  <a:gd name="T6" fmla="*/ 80 w 550"/>
                  <a:gd name="T7" fmla="*/ 47 h 194"/>
                  <a:gd name="T8" fmla="*/ 80 w 550"/>
                  <a:gd name="T9" fmla="*/ 47 h 194"/>
                  <a:gd name="T10" fmla="*/ 36 w 550"/>
                  <a:gd name="T11" fmla="*/ 68 h 194"/>
                  <a:gd name="T12" fmla="*/ 36 w 550"/>
                  <a:gd name="T13" fmla="*/ 68 h 194"/>
                  <a:gd name="T14" fmla="*/ 21 w 550"/>
                  <a:gd name="T15" fmla="*/ 115 h 194"/>
                  <a:gd name="T16" fmla="*/ 21 w 550"/>
                  <a:gd name="T17" fmla="*/ 115 h 194"/>
                  <a:gd name="T18" fmla="*/ 42 w 550"/>
                  <a:gd name="T19" fmla="*/ 158 h 194"/>
                  <a:gd name="T20" fmla="*/ 42 w 550"/>
                  <a:gd name="T21" fmla="*/ 158 h 194"/>
                  <a:gd name="T22" fmla="*/ 88 w 550"/>
                  <a:gd name="T23" fmla="*/ 173 h 194"/>
                  <a:gd name="T24" fmla="*/ 469 w 550"/>
                  <a:gd name="T25" fmla="*/ 147 h 194"/>
                  <a:gd name="T26" fmla="*/ 469 w 550"/>
                  <a:gd name="T27" fmla="*/ 147 h 194"/>
                  <a:gd name="T28" fmla="*/ 513 w 550"/>
                  <a:gd name="T29" fmla="*/ 125 h 194"/>
                  <a:gd name="T30" fmla="*/ 513 w 550"/>
                  <a:gd name="T31" fmla="*/ 125 h 194"/>
                  <a:gd name="T32" fmla="*/ 528 w 550"/>
                  <a:gd name="T33" fmla="*/ 80 h 194"/>
                  <a:gd name="T34" fmla="*/ 528 w 550"/>
                  <a:gd name="T35" fmla="*/ 80 h 194"/>
                  <a:gd name="T36" fmla="*/ 507 w 550"/>
                  <a:gd name="T37" fmla="*/ 36 h 194"/>
                  <a:gd name="T38" fmla="*/ 507 w 550"/>
                  <a:gd name="T39" fmla="*/ 36 h 194"/>
                  <a:gd name="T40" fmla="*/ 461 w 550"/>
                  <a:gd name="T41" fmla="*/ 21 h 194"/>
                  <a:gd name="T42" fmla="*/ 84 w 550"/>
                  <a:gd name="T43" fmla="*/ 193 h 194"/>
                  <a:gd name="T44" fmla="*/ 84 w 550"/>
                  <a:gd name="T45" fmla="*/ 193 h 194"/>
                  <a:gd name="T46" fmla="*/ 29 w 550"/>
                  <a:gd name="T47" fmla="*/ 172 h 194"/>
                  <a:gd name="T48" fmla="*/ 29 w 550"/>
                  <a:gd name="T49" fmla="*/ 172 h 194"/>
                  <a:gd name="T50" fmla="*/ 2 w 550"/>
                  <a:gd name="T51" fmla="*/ 116 h 194"/>
                  <a:gd name="T52" fmla="*/ 2 w 550"/>
                  <a:gd name="T53" fmla="*/ 116 h 194"/>
                  <a:gd name="T54" fmla="*/ 21 w 550"/>
                  <a:gd name="T55" fmla="*/ 56 h 194"/>
                  <a:gd name="T56" fmla="*/ 21 w 550"/>
                  <a:gd name="T57" fmla="*/ 56 h 194"/>
                  <a:gd name="T58" fmla="*/ 78 w 550"/>
                  <a:gd name="T59" fmla="*/ 28 h 194"/>
                  <a:gd name="T60" fmla="*/ 459 w 550"/>
                  <a:gd name="T61" fmla="*/ 2 h 194"/>
                  <a:gd name="T62" fmla="*/ 459 w 550"/>
                  <a:gd name="T63" fmla="*/ 2 h 194"/>
                  <a:gd name="T64" fmla="*/ 520 w 550"/>
                  <a:gd name="T65" fmla="*/ 21 h 194"/>
                  <a:gd name="T66" fmla="*/ 520 w 550"/>
                  <a:gd name="T67" fmla="*/ 21 h 194"/>
                  <a:gd name="T68" fmla="*/ 547 w 550"/>
                  <a:gd name="T69" fmla="*/ 78 h 194"/>
                  <a:gd name="T70" fmla="*/ 547 w 550"/>
                  <a:gd name="T71" fmla="*/ 78 h 194"/>
                  <a:gd name="T72" fmla="*/ 527 w 550"/>
                  <a:gd name="T73" fmla="*/ 138 h 194"/>
                  <a:gd name="T74" fmla="*/ 527 w 550"/>
                  <a:gd name="T75" fmla="*/ 138 h 194"/>
                  <a:gd name="T76" fmla="*/ 471 w 550"/>
                  <a:gd name="T77" fmla="*/ 166 h 194"/>
                  <a:gd name="T78" fmla="*/ 90 w 550"/>
                  <a:gd name="T79" fmla="*/ 193 h 194"/>
                  <a:gd name="T80" fmla="*/ 90 w 550"/>
                  <a:gd name="T81" fmla="*/ 193 h 194"/>
                  <a:gd name="T82" fmla="*/ 84 w 550"/>
                  <a:gd name="T83" fmla="*/ 19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0" h="194">
                    <a:moveTo>
                      <a:pt x="460" y="11"/>
                    </a:moveTo>
                    <a:lnTo>
                      <a:pt x="460" y="11"/>
                    </a:lnTo>
                    <a:close/>
                    <a:moveTo>
                      <a:pt x="461" y="21"/>
                    </a:moveTo>
                    <a:lnTo>
                      <a:pt x="80" y="47"/>
                    </a:lnTo>
                    <a:lnTo>
                      <a:pt x="80" y="47"/>
                    </a:lnTo>
                    <a:cubicBezTo>
                      <a:pt x="63" y="48"/>
                      <a:pt x="47" y="56"/>
                      <a:pt x="36" y="68"/>
                    </a:cubicBezTo>
                    <a:lnTo>
                      <a:pt x="36" y="68"/>
                    </a:lnTo>
                    <a:cubicBezTo>
                      <a:pt x="25" y="81"/>
                      <a:pt x="20" y="98"/>
                      <a:pt x="21" y="115"/>
                    </a:cubicBezTo>
                    <a:lnTo>
                      <a:pt x="21" y="115"/>
                    </a:lnTo>
                    <a:cubicBezTo>
                      <a:pt x="22" y="131"/>
                      <a:pt x="30" y="146"/>
                      <a:pt x="42" y="158"/>
                    </a:cubicBezTo>
                    <a:lnTo>
                      <a:pt x="42" y="158"/>
                    </a:lnTo>
                    <a:cubicBezTo>
                      <a:pt x="55" y="169"/>
                      <a:pt x="71" y="174"/>
                      <a:pt x="88" y="173"/>
                    </a:cubicBezTo>
                    <a:lnTo>
                      <a:pt x="469" y="147"/>
                    </a:lnTo>
                    <a:lnTo>
                      <a:pt x="469" y="147"/>
                    </a:lnTo>
                    <a:cubicBezTo>
                      <a:pt x="487" y="146"/>
                      <a:pt x="502" y="138"/>
                      <a:pt x="513" y="125"/>
                    </a:cubicBezTo>
                    <a:lnTo>
                      <a:pt x="513" y="125"/>
                    </a:lnTo>
                    <a:cubicBezTo>
                      <a:pt x="524" y="113"/>
                      <a:pt x="530" y="97"/>
                      <a:pt x="528" y="80"/>
                    </a:cubicBezTo>
                    <a:lnTo>
                      <a:pt x="528" y="80"/>
                    </a:lnTo>
                    <a:cubicBezTo>
                      <a:pt x="527" y="63"/>
                      <a:pt x="519" y="47"/>
                      <a:pt x="507" y="36"/>
                    </a:cubicBezTo>
                    <a:lnTo>
                      <a:pt x="507" y="36"/>
                    </a:lnTo>
                    <a:cubicBezTo>
                      <a:pt x="494" y="25"/>
                      <a:pt x="478" y="20"/>
                      <a:pt x="461" y="21"/>
                    </a:cubicBezTo>
                    <a:close/>
                    <a:moveTo>
                      <a:pt x="84" y="193"/>
                    </a:moveTo>
                    <a:lnTo>
                      <a:pt x="84" y="193"/>
                    </a:lnTo>
                    <a:cubicBezTo>
                      <a:pt x="64" y="193"/>
                      <a:pt x="45" y="186"/>
                      <a:pt x="29" y="172"/>
                    </a:cubicBezTo>
                    <a:lnTo>
                      <a:pt x="29" y="172"/>
                    </a:lnTo>
                    <a:cubicBezTo>
                      <a:pt x="13" y="158"/>
                      <a:pt x="3" y="138"/>
                      <a:pt x="2" y="116"/>
                    </a:cubicBezTo>
                    <a:lnTo>
                      <a:pt x="2" y="116"/>
                    </a:lnTo>
                    <a:cubicBezTo>
                      <a:pt x="0" y="93"/>
                      <a:pt x="7" y="72"/>
                      <a:pt x="21" y="56"/>
                    </a:cubicBezTo>
                    <a:lnTo>
                      <a:pt x="21" y="56"/>
                    </a:lnTo>
                    <a:cubicBezTo>
                      <a:pt x="36" y="39"/>
                      <a:pt x="57" y="29"/>
                      <a:pt x="78" y="28"/>
                    </a:cubicBezTo>
                    <a:lnTo>
                      <a:pt x="459" y="2"/>
                    </a:lnTo>
                    <a:lnTo>
                      <a:pt x="459" y="2"/>
                    </a:lnTo>
                    <a:cubicBezTo>
                      <a:pt x="481" y="0"/>
                      <a:pt x="503" y="7"/>
                      <a:pt x="520" y="21"/>
                    </a:cubicBezTo>
                    <a:lnTo>
                      <a:pt x="520" y="21"/>
                    </a:lnTo>
                    <a:cubicBezTo>
                      <a:pt x="536" y="36"/>
                      <a:pt x="546" y="57"/>
                      <a:pt x="547" y="78"/>
                    </a:cubicBezTo>
                    <a:lnTo>
                      <a:pt x="547" y="78"/>
                    </a:lnTo>
                    <a:cubicBezTo>
                      <a:pt x="549" y="100"/>
                      <a:pt x="542" y="122"/>
                      <a:pt x="527" y="138"/>
                    </a:cubicBezTo>
                    <a:lnTo>
                      <a:pt x="527" y="138"/>
                    </a:lnTo>
                    <a:cubicBezTo>
                      <a:pt x="513" y="155"/>
                      <a:pt x="492" y="165"/>
                      <a:pt x="471" y="166"/>
                    </a:cubicBezTo>
                    <a:lnTo>
                      <a:pt x="90" y="193"/>
                    </a:lnTo>
                    <a:lnTo>
                      <a:pt x="90" y="193"/>
                    </a:lnTo>
                    <a:cubicBezTo>
                      <a:pt x="87" y="193"/>
                      <a:pt x="86" y="193"/>
                      <a:pt x="84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287">
                <a:extLst>
                  <a:ext uri="{FF2B5EF4-FFF2-40B4-BE49-F238E27FC236}">
                    <a16:creationId xmlns:a16="http://schemas.microsoft.com/office/drawing/2014/main" id="{98EC4534-8174-461C-8B6B-9642C3596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8582" y="11663505"/>
                <a:ext cx="635763" cy="298259"/>
              </a:xfrm>
              <a:custGeom>
                <a:avLst/>
                <a:gdLst>
                  <a:gd name="T0" fmla="*/ 168 w 715"/>
                  <a:gd name="T1" fmla="*/ 124 h 333"/>
                  <a:gd name="T2" fmla="*/ 168 w 715"/>
                  <a:gd name="T3" fmla="*/ 124 h 333"/>
                  <a:gd name="T4" fmla="*/ 50 w 715"/>
                  <a:gd name="T5" fmla="*/ 332 h 333"/>
                  <a:gd name="T6" fmla="*/ 676 w 715"/>
                  <a:gd name="T7" fmla="*/ 332 h 333"/>
                  <a:gd name="T8" fmla="*/ 676 w 715"/>
                  <a:gd name="T9" fmla="*/ 332 h 333"/>
                  <a:gd name="T10" fmla="*/ 695 w 715"/>
                  <a:gd name="T11" fmla="*/ 166 h 333"/>
                  <a:gd name="T12" fmla="*/ 695 w 715"/>
                  <a:gd name="T13" fmla="*/ 166 h 333"/>
                  <a:gd name="T14" fmla="*/ 667 w 715"/>
                  <a:gd name="T15" fmla="*/ 3 h 333"/>
                  <a:gd name="T16" fmla="*/ 667 w 715"/>
                  <a:gd name="T17" fmla="*/ 0 h 333"/>
                  <a:gd name="T18" fmla="*/ 348 w 715"/>
                  <a:gd name="T19" fmla="*/ 0 h 333"/>
                  <a:gd name="T20" fmla="*/ 348 w 715"/>
                  <a:gd name="T21" fmla="*/ 0 h 333"/>
                  <a:gd name="T22" fmla="*/ 168 w 715"/>
                  <a:gd name="T23" fmla="*/ 124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5" h="333">
                    <a:moveTo>
                      <a:pt x="168" y="124"/>
                    </a:moveTo>
                    <a:lnTo>
                      <a:pt x="168" y="124"/>
                    </a:lnTo>
                    <a:cubicBezTo>
                      <a:pt x="0" y="171"/>
                      <a:pt x="50" y="332"/>
                      <a:pt x="50" y="332"/>
                    </a:cubicBezTo>
                    <a:lnTo>
                      <a:pt x="676" y="332"/>
                    </a:lnTo>
                    <a:lnTo>
                      <a:pt x="676" y="332"/>
                    </a:lnTo>
                    <a:cubicBezTo>
                      <a:pt x="676" y="332"/>
                      <a:pt x="714" y="303"/>
                      <a:pt x="695" y="166"/>
                    </a:cubicBezTo>
                    <a:lnTo>
                      <a:pt x="695" y="166"/>
                    </a:lnTo>
                    <a:cubicBezTo>
                      <a:pt x="687" y="111"/>
                      <a:pt x="667" y="58"/>
                      <a:pt x="667" y="3"/>
                    </a:cubicBezTo>
                    <a:lnTo>
                      <a:pt x="667" y="0"/>
                    </a:lnTo>
                    <a:lnTo>
                      <a:pt x="348" y="0"/>
                    </a:lnTo>
                    <a:lnTo>
                      <a:pt x="348" y="0"/>
                    </a:lnTo>
                    <a:cubicBezTo>
                      <a:pt x="348" y="0"/>
                      <a:pt x="291" y="89"/>
                      <a:pt x="168" y="1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288">
                <a:extLst>
                  <a:ext uri="{FF2B5EF4-FFF2-40B4-BE49-F238E27FC236}">
                    <a16:creationId xmlns:a16="http://schemas.microsoft.com/office/drawing/2014/main" id="{A1922381-54AE-4519-89E3-EE9A88FB6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4280" y="11655656"/>
                <a:ext cx="627914" cy="313957"/>
              </a:xfrm>
              <a:custGeom>
                <a:avLst/>
                <a:gdLst>
                  <a:gd name="T0" fmla="*/ 150 w 706"/>
                  <a:gd name="T1" fmla="*/ 133 h 353"/>
                  <a:gd name="T2" fmla="*/ 150 w 706"/>
                  <a:gd name="T3" fmla="*/ 133 h 353"/>
                  <a:gd name="T4" fmla="*/ 39 w 706"/>
                  <a:gd name="T5" fmla="*/ 332 h 353"/>
                  <a:gd name="T6" fmla="*/ 654 w 706"/>
                  <a:gd name="T7" fmla="*/ 332 h 353"/>
                  <a:gd name="T8" fmla="*/ 654 w 706"/>
                  <a:gd name="T9" fmla="*/ 332 h 353"/>
                  <a:gd name="T10" fmla="*/ 666 w 706"/>
                  <a:gd name="T11" fmla="*/ 177 h 353"/>
                  <a:gd name="T12" fmla="*/ 666 w 706"/>
                  <a:gd name="T13" fmla="*/ 177 h 353"/>
                  <a:gd name="T14" fmla="*/ 655 w 706"/>
                  <a:gd name="T15" fmla="*/ 116 h 353"/>
                  <a:gd name="T16" fmla="*/ 655 w 706"/>
                  <a:gd name="T17" fmla="*/ 116 h 353"/>
                  <a:gd name="T18" fmla="*/ 640 w 706"/>
                  <a:gd name="T19" fmla="*/ 20 h 353"/>
                  <a:gd name="T20" fmla="*/ 335 w 706"/>
                  <a:gd name="T21" fmla="*/ 20 h 353"/>
                  <a:gd name="T22" fmla="*/ 335 w 706"/>
                  <a:gd name="T23" fmla="*/ 20 h 353"/>
                  <a:gd name="T24" fmla="*/ 153 w 706"/>
                  <a:gd name="T25" fmla="*/ 142 h 353"/>
                  <a:gd name="T26" fmla="*/ 153 w 706"/>
                  <a:gd name="T27" fmla="*/ 142 h 353"/>
                  <a:gd name="T28" fmla="*/ 52 w 706"/>
                  <a:gd name="T29" fmla="*/ 214 h 353"/>
                  <a:gd name="T30" fmla="*/ 52 w 706"/>
                  <a:gd name="T31" fmla="*/ 214 h 353"/>
                  <a:gd name="T32" fmla="*/ 39 w 706"/>
                  <a:gd name="T33" fmla="*/ 332 h 353"/>
                  <a:gd name="T34" fmla="*/ 658 w 706"/>
                  <a:gd name="T35" fmla="*/ 352 h 353"/>
                  <a:gd name="T36" fmla="*/ 32 w 706"/>
                  <a:gd name="T37" fmla="*/ 352 h 353"/>
                  <a:gd name="T38" fmla="*/ 32 w 706"/>
                  <a:gd name="T39" fmla="*/ 352 h 353"/>
                  <a:gd name="T40" fmla="*/ 23 w 706"/>
                  <a:gd name="T41" fmla="*/ 345 h 353"/>
                  <a:gd name="T42" fmla="*/ 23 w 706"/>
                  <a:gd name="T43" fmla="*/ 345 h 353"/>
                  <a:gd name="T44" fmla="*/ 35 w 706"/>
                  <a:gd name="T45" fmla="*/ 205 h 353"/>
                  <a:gd name="T46" fmla="*/ 35 w 706"/>
                  <a:gd name="T47" fmla="*/ 205 h 353"/>
                  <a:gd name="T48" fmla="*/ 147 w 706"/>
                  <a:gd name="T49" fmla="*/ 123 h 353"/>
                  <a:gd name="T50" fmla="*/ 147 w 706"/>
                  <a:gd name="T51" fmla="*/ 123 h 353"/>
                  <a:gd name="T52" fmla="*/ 322 w 706"/>
                  <a:gd name="T53" fmla="*/ 4 h 353"/>
                  <a:gd name="T54" fmla="*/ 322 w 706"/>
                  <a:gd name="T55" fmla="*/ 4 h 353"/>
                  <a:gd name="T56" fmla="*/ 330 w 706"/>
                  <a:gd name="T57" fmla="*/ 0 h 353"/>
                  <a:gd name="T58" fmla="*/ 649 w 706"/>
                  <a:gd name="T59" fmla="*/ 0 h 353"/>
                  <a:gd name="T60" fmla="*/ 649 w 706"/>
                  <a:gd name="T61" fmla="*/ 0 h 353"/>
                  <a:gd name="T62" fmla="*/ 660 w 706"/>
                  <a:gd name="T63" fmla="*/ 9 h 353"/>
                  <a:gd name="T64" fmla="*/ 660 w 706"/>
                  <a:gd name="T65" fmla="*/ 12 h 353"/>
                  <a:gd name="T66" fmla="*/ 660 w 706"/>
                  <a:gd name="T67" fmla="*/ 12 h 353"/>
                  <a:gd name="T68" fmla="*/ 674 w 706"/>
                  <a:gd name="T69" fmla="*/ 111 h 353"/>
                  <a:gd name="T70" fmla="*/ 674 w 706"/>
                  <a:gd name="T71" fmla="*/ 111 h 353"/>
                  <a:gd name="T72" fmla="*/ 686 w 706"/>
                  <a:gd name="T73" fmla="*/ 175 h 353"/>
                  <a:gd name="T74" fmla="*/ 686 w 706"/>
                  <a:gd name="T75" fmla="*/ 175 h 353"/>
                  <a:gd name="T76" fmla="*/ 664 w 706"/>
                  <a:gd name="T77" fmla="*/ 349 h 353"/>
                  <a:gd name="T78" fmla="*/ 664 w 706"/>
                  <a:gd name="T79" fmla="*/ 349 h 353"/>
                  <a:gd name="T80" fmla="*/ 658 w 706"/>
                  <a:gd name="T81" fmla="*/ 35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06" h="353">
                    <a:moveTo>
                      <a:pt x="150" y="133"/>
                    </a:moveTo>
                    <a:lnTo>
                      <a:pt x="150" y="133"/>
                    </a:lnTo>
                    <a:close/>
                    <a:moveTo>
                      <a:pt x="39" y="332"/>
                    </a:moveTo>
                    <a:lnTo>
                      <a:pt x="654" y="332"/>
                    </a:lnTo>
                    <a:lnTo>
                      <a:pt x="654" y="332"/>
                    </a:lnTo>
                    <a:cubicBezTo>
                      <a:pt x="660" y="324"/>
                      <a:pt x="682" y="286"/>
                      <a:pt x="666" y="177"/>
                    </a:cubicBezTo>
                    <a:lnTo>
                      <a:pt x="666" y="177"/>
                    </a:lnTo>
                    <a:cubicBezTo>
                      <a:pt x="664" y="156"/>
                      <a:pt x="660" y="136"/>
                      <a:pt x="655" y="116"/>
                    </a:cubicBezTo>
                    <a:lnTo>
                      <a:pt x="655" y="116"/>
                    </a:lnTo>
                    <a:cubicBezTo>
                      <a:pt x="647" y="84"/>
                      <a:pt x="641" y="52"/>
                      <a:pt x="640" y="20"/>
                    </a:cubicBezTo>
                    <a:lnTo>
                      <a:pt x="335" y="20"/>
                    </a:lnTo>
                    <a:lnTo>
                      <a:pt x="335" y="20"/>
                    </a:lnTo>
                    <a:cubicBezTo>
                      <a:pt x="321" y="38"/>
                      <a:pt x="264" y="111"/>
                      <a:pt x="153" y="142"/>
                    </a:cubicBezTo>
                    <a:lnTo>
                      <a:pt x="153" y="142"/>
                    </a:lnTo>
                    <a:cubicBezTo>
                      <a:pt x="105" y="156"/>
                      <a:pt x="71" y="180"/>
                      <a:pt x="52" y="214"/>
                    </a:cubicBezTo>
                    <a:lnTo>
                      <a:pt x="52" y="214"/>
                    </a:lnTo>
                    <a:cubicBezTo>
                      <a:pt x="28" y="260"/>
                      <a:pt x="35" y="313"/>
                      <a:pt x="39" y="332"/>
                    </a:cubicBezTo>
                    <a:close/>
                    <a:moveTo>
                      <a:pt x="658" y="352"/>
                    </a:moveTo>
                    <a:lnTo>
                      <a:pt x="32" y="352"/>
                    </a:lnTo>
                    <a:lnTo>
                      <a:pt x="32" y="352"/>
                    </a:lnTo>
                    <a:cubicBezTo>
                      <a:pt x="28" y="352"/>
                      <a:pt x="24" y="348"/>
                      <a:pt x="23" y="345"/>
                    </a:cubicBezTo>
                    <a:lnTo>
                      <a:pt x="23" y="345"/>
                    </a:lnTo>
                    <a:cubicBezTo>
                      <a:pt x="22" y="341"/>
                      <a:pt x="0" y="270"/>
                      <a:pt x="35" y="205"/>
                    </a:cubicBezTo>
                    <a:lnTo>
                      <a:pt x="35" y="205"/>
                    </a:lnTo>
                    <a:cubicBezTo>
                      <a:pt x="57" y="166"/>
                      <a:pt x="95" y="139"/>
                      <a:pt x="147" y="123"/>
                    </a:cubicBezTo>
                    <a:lnTo>
                      <a:pt x="147" y="123"/>
                    </a:lnTo>
                    <a:cubicBezTo>
                      <a:pt x="266" y="91"/>
                      <a:pt x="321" y="5"/>
                      <a:pt x="322" y="4"/>
                    </a:cubicBezTo>
                    <a:lnTo>
                      <a:pt x="322" y="4"/>
                    </a:lnTo>
                    <a:cubicBezTo>
                      <a:pt x="324" y="2"/>
                      <a:pt x="326" y="0"/>
                      <a:pt x="330" y="0"/>
                    </a:cubicBezTo>
                    <a:lnTo>
                      <a:pt x="649" y="0"/>
                    </a:lnTo>
                    <a:lnTo>
                      <a:pt x="649" y="0"/>
                    </a:lnTo>
                    <a:cubicBezTo>
                      <a:pt x="655" y="0"/>
                      <a:pt x="660" y="4"/>
                      <a:pt x="660" y="9"/>
                    </a:cubicBezTo>
                    <a:lnTo>
                      <a:pt x="660" y="12"/>
                    </a:lnTo>
                    <a:lnTo>
                      <a:pt x="660" y="12"/>
                    </a:lnTo>
                    <a:cubicBezTo>
                      <a:pt x="660" y="45"/>
                      <a:pt x="666" y="77"/>
                      <a:pt x="674" y="111"/>
                    </a:cubicBezTo>
                    <a:lnTo>
                      <a:pt x="674" y="111"/>
                    </a:lnTo>
                    <a:cubicBezTo>
                      <a:pt x="678" y="132"/>
                      <a:pt x="683" y="153"/>
                      <a:pt x="686" y="175"/>
                    </a:cubicBezTo>
                    <a:lnTo>
                      <a:pt x="686" y="175"/>
                    </a:lnTo>
                    <a:cubicBezTo>
                      <a:pt x="705" y="312"/>
                      <a:pt x="668" y="346"/>
                      <a:pt x="664" y="349"/>
                    </a:cubicBezTo>
                    <a:lnTo>
                      <a:pt x="664" y="349"/>
                    </a:lnTo>
                    <a:cubicBezTo>
                      <a:pt x="662" y="351"/>
                      <a:pt x="660" y="352"/>
                      <a:pt x="658" y="3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289">
                <a:extLst>
                  <a:ext uri="{FF2B5EF4-FFF2-40B4-BE49-F238E27FC236}">
                    <a16:creationId xmlns:a16="http://schemas.microsoft.com/office/drawing/2014/main" id="{58EBF979-3EAA-46D8-B3CE-5F34795BB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3639" y="8488615"/>
                <a:ext cx="1609030" cy="3178815"/>
              </a:xfrm>
              <a:custGeom>
                <a:avLst/>
                <a:gdLst>
                  <a:gd name="T0" fmla="*/ 1789 w 1809"/>
                  <a:gd name="T1" fmla="*/ 3555 h 3570"/>
                  <a:gd name="T2" fmla="*/ 1789 w 1809"/>
                  <a:gd name="T3" fmla="*/ 3555 h 3570"/>
                  <a:gd name="T4" fmla="*/ 1808 w 1809"/>
                  <a:gd name="T5" fmla="*/ 3513 h 3570"/>
                  <a:gd name="T6" fmla="*/ 1808 w 1809"/>
                  <a:gd name="T7" fmla="*/ 3449 h 3570"/>
                  <a:gd name="T8" fmla="*/ 1808 w 1809"/>
                  <a:gd name="T9" fmla="*/ 3449 h 3570"/>
                  <a:gd name="T10" fmla="*/ 1789 w 1809"/>
                  <a:gd name="T11" fmla="*/ 3405 h 3570"/>
                  <a:gd name="T12" fmla="*/ 1789 w 1809"/>
                  <a:gd name="T13" fmla="*/ 3405 h 3570"/>
                  <a:gd name="T14" fmla="*/ 1745 w 1809"/>
                  <a:gd name="T15" fmla="*/ 3387 h 3570"/>
                  <a:gd name="T16" fmla="*/ 1719 w 1809"/>
                  <a:gd name="T17" fmla="*/ 3387 h 3570"/>
                  <a:gd name="T18" fmla="*/ 1719 w 1809"/>
                  <a:gd name="T19" fmla="*/ 3387 h 3570"/>
                  <a:gd name="T20" fmla="*/ 981 w 1809"/>
                  <a:gd name="T21" fmla="*/ 0 h 3570"/>
                  <a:gd name="T22" fmla="*/ 127 w 1809"/>
                  <a:gd name="T23" fmla="*/ 0 h 3570"/>
                  <a:gd name="T24" fmla="*/ 127 w 1809"/>
                  <a:gd name="T25" fmla="*/ 0 h 3570"/>
                  <a:gd name="T26" fmla="*/ 10 w 1809"/>
                  <a:gd name="T27" fmla="*/ 1459 h 3570"/>
                  <a:gd name="T28" fmla="*/ 10 w 1809"/>
                  <a:gd name="T29" fmla="*/ 1459 h 3570"/>
                  <a:gd name="T30" fmla="*/ 347 w 1809"/>
                  <a:gd name="T31" fmla="*/ 3388 h 3570"/>
                  <a:gd name="T32" fmla="*/ 347 w 1809"/>
                  <a:gd name="T33" fmla="*/ 3388 h 3570"/>
                  <a:gd name="T34" fmla="*/ 311 w 1809"/>
                  <a:gd name="T35" fmla="*/ 3403 h 3570"/>
                  <a:gd name="T36" fmla="*/ 311 w 1809"/>
                  <a:gd name="T37" fmla="*/ 3403 h 3570"/>
                  <a:gd name="T38" fmla="*/ 295 w 1809"/>
                  <a:gd name="T39" fmla="*/ 3440 h 3570"/>
                  <a:gd name="T40" fmla="*/ 295 w 1809"/>
                  <a:gd name="T41" fmla="*/ 3523 h 3570"/>
                  <a:gd name="T42" fmla="*/ 295 w 1809"/>
                  <a:gd name="T43" fmla="*/ 3523 h 3570"/>
                  <a:gd name="T44" fmla="*/ 311 w 1809"/>
                  <a:gd name="T45" fmla="*/ 3558 h 3570"/>
                  <a:gd name="T46" fmla="*/ 311 w 1809"/>
                  <a:gd name="T47" fmla="*/ 3558 h 3570"/>
                  <a:gd name="T48" fmla="*/ 342 w 1809"/>
                  <a:gd name="T49" fmla="*/ 3569 h 3570"/>
                  <a:gd name="T50" fmla="*/ 409 w 1809"/>
                  <a:gd name="T51" fmla="*/ 3569 h 3570"/>
                  <a:gd name="T52" fmla="*/ 728 w 1809"/>
                  <a:gd name="T53" fmla="*/ 3569 h 3570"/>
                  <a:gd name="T54" fmla="*/ 750 w 1809"/>
                  <a:gd name="T55" fmla="*/ 3569 h 3570"/>
                  <a:gd name="T56" fmla="*/ 750 w 1809"/>
                  <a:gd name="T57" fmla="*/ 3569 h 3570"/>
                  <a:gd name="T58" fmla="*/ 797 w 1809"/>
                  <a:gd name="T59" fmla="*/ 3523 h 3570"/>
                  <a:gd name="T60" fmla="*/ 797 w 1809"/>
                  <a:gd name="T61" fmla="*/ 3450 h 3570"/>
                  <a:gd name="T62" fmla="*/ 797 w 1809"/>
                  <a:gd name="T63" fmla="*/ 3450 h 3570"/>
                  <a:gd name="T64" fmla="*/ 769 w 1809"/>
                  <a:gd name="T65" fmla="*/ 3397 h 3570"/>
                  <a:gd name="T66" fmla="*/ 769 w 1809"/>
                  <a:gd name="T67" fmla="*/ 3397 h 3570"/>
                  <a:gd name="T68" fmla="*/ 733 w 1809"/>
                  <a:gd name="T69" fmla="*/ 3387 h 3570"/>
                  <a:gd name="T70" fmla="*/ 714 w 1809"/>
                  <a:gd name="T71" fmla="*/ 3387 h 3570"/>
                  <a:gd name="T72" fmla="*/ 512 w 1809"/>
                  <a:gd name="T73" fmla="*/ 1791 h 3570"/>
                  <a:gd name="T74" fmla="*/ 512 w 1809"/>
                  <a:gd name="T75" fmla="*/ 1791 h 3570"/>
                  <a:gd name="T76" fmla="*/ 622 w 1809"/>
                  <a:gd name="T77" fmla="*/ 813 h 3570"/>
                  <a:gd name="T78" fmla="*/ 690 w 1809"/>
                  <a:gd name="T79" fmla="*/ 813 h 3570"/>
                  <a:gd name="T80" fmla="*/ 690 w 1809"/>
                  <a:gd name="T81" fmla="*/ 813 h 3570"/>
                  <a:gd name="T82" fmla="*/ 997 w 1809"/>
                  <a:gd name="T83" fmla="*/ 1881 h 3570"/>
                  <a:gd name="T84" fmla="*/ 997 w 1809"/>
                  <a:gd name="T85" fmla="*/ 1881 h 3570"/>
                  <a:gd name="T86" fmla="*/ 1400 w 1809"/>
                  <a:gd name="T87" fmla="*/ 3387 h 3570"/>
                  <a:gd name="T88" fmla="*/ 1400 w 1809"/>
                  <a:gd name="T89" fmla="*/ 3387 h 3570"/>
                  <a:gd name="T90" fmla="*/ 1366 w 1809"/>
                  <a:gd name="T91" fmla="*/ 3420 h 3570"/>
                  <a:gd name="T92" fmla="*/ 1366 w 1809"/>
                  <a:gd name="T93" fmla="*/ 3513 h 3570"/>
                  <a:gd name="T94" fmla="*/ 1366 w 1809"/>
                  <a:gd name="T95" fmla="*/ 3513 h 3570"/>
                  <a:gd name="T96" fmla="*/ 1383 w 1809"/>
                  <a:gd name="T97" fmla="*/ 3553 h 3570"/>
                  <a:gd name="T98" fmla="*/ 1383 w 1809"/>
                  <a:gd name="T99" fmla="*/ 3553 h 3570"/>
                  <a:gd name="T100" fmla="*/ 1423 w 1809"/>
                  <a:gd name="T101" fmla="*/ 3569 h 3570"/>
                  <a:gd name="T102" fmla="*/ 1461 w 1809"/>
                  <a:gd name="T103" fmla="*/ 3569 h 3570"/>
                  <a:gd name="T104" fmla="*/ 1733 w 1809"/>
                  <a:gd name="T105" fmla="*/ 3569 h 3570"/>
                  <a:gd name="T106" fmla="*/ 1733 w 1809"/>
                  <a:gd name="T107" fmla="*/ 3569 h 3570"/>
                  <a:gd name="T108" fmla="*/ 1789 w 1809"/>
                  <a:gd name="T109" fmla="*/ 3555 h 3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09" h="3570">
                    <a:moveTo>
                      <a:pt x="1789" y="3555"/>
                    </a:moveTo>
                    <a:lnTo>
                      <a:pt x="1789" y="3555"/>
                    </a:lnTo>
                    <a:cubicBezTo>
                      <a:pt x="1800" y="3544"/>
                      <a:pt x="1808" y="3529"/>
                      <a:pt x="1808" y="3513"/>
                    </a:cubicBezTo>
                    <a:lnTo>
                      <a:pt x="1808" y="3449"/>
                    </a:lnTo>
                    <a:lnTo>
                      <a:pt x="1808" y="3449"/>
                    </a:lnTo>
                    <a:cubicBezTo>
                      <a:pt x="1808" y="3431"/>
                      <a:pt x="1801" y="3416"/>
                      <a:pt x="1789" y="3405"/>
                    </a:cubicBezTo>
                    <a:lnTo>
                      <a:pt x="1789" y="3405"/>
                    </a:lnTo>
                    <a:cubicBezTo>
                      <a:pt x="1778" y="3394"/>
                      <a:pt x="1762" y="3387"/>
                      <a:pt x="1745" y="3387"/>
                    </a:cubicBezTo>
                    <a:lnTo>
                      <a:pt x="1719" y="3387"/>
                    </a:lnTo>
                    <a:lnTo>
                      <a:pt x="1719" y="3387"/>
                    </a:lnTo>
                    <a:cubicBezTo>
                      <a:pt x="1633" y="2236"/>
                      <a:pt x="981" y="0"/>
                      <a:pt x="981" y="0"/>
                    </a:cubicBezTo>
                    <a:lnTo>
                      <a:pt x="127" y="0"/>
                    </a:lnTo>
                    <a:lnTo>
                      <a:pt x="127" y="0"/>
                    </a:lnTo>
                    <a:cubicBezTo>
                      <a:pt x="127" y="0"/>
                      <a:pt x="21" y="680"/>
                      <a:pt x="10" y="1459"/>
                    </a:cubicBezTo>
                    <a:lnTo>
                      <a:pt x="10" y="1459"/>
                    </a:lnTo>
                    <a:cubicBezTo>
                      <a:pt x="0" y="2239"/>
                      <a:pt x="347" y="3388"/>
                      <a:pt x="347" y="3388"/>
                    </a:cubicBezTo>
                    <a:lnTo>
                      <a:pt x="347" y="3388"/>
                    </a:lnTo>
                    <a:cubicBezTo>
                      <a:pt x="333" y="3388"/>
                      <a:pt x="320" y="3394"/>
                      <a:pt x="311" y="3403"/>
                    </a:cubicBezTo>
                    <a:lnTo>
                      <a:pt x="311" y="3403"/>
                    </a:lnTo>
                    <a:cubicBezTo>
                      <a:pt x="301" y="3413"/>
                      <a:pt x="295" y="3426"/>
                      <a:pt x="295" y="3440"/>
                    </a:cubicBezTo>
                    <a:lnTo>
                      <a:pt x="295" y="3523"/>
                    </a:lnTo>
                    <a:lnTo>
                      <a:pt x="295" y="3523"/>
                    </a:lnTo>
                    <a:cubicBezTo>
                      <a:pt x="295" y="3537"/>
                      <a:pt x="301" y="3550"/>
                      <a:pt x="311" y="3558"/>
                    </a:cubicBezTo>
                    <a:lnTo>
                      <a:pt x="311" y="3558"/>
                    </a:lnTo>
                    <a:cubicBezTo>
                      <a:pt x="319" y="3565"/>
                      <a:pt x="330" y="3569"/>
                      <a:pt x="342" y="3569"/>
                    </a:cubicBezTo>
                    <a:lnTo>
                      <a:pt x="409" y="3569"/>
                    </a:lnTo>
                    <a:lnTo>
                      <a:pt x="728" y="3569"/>
                    </a:lnTo>
                    <a:lnTo>
                      <a:pt x="750" y="3569"/>
                    </a:lnTo>
                    <a:lnTo>
                      <a:pt x="750" y="3569"/>
                    </a:lnTo>
                    <a:cubicBezTo>
                      <a:pt x="776" y="3569"/>
                      <a:pt x="797" y="3549"/>
                      <a:pt x="797" y="3523"/>
                    </a:cubicBezTo>
                    <a:lnTo>
                      <a:pt x="797" y="3450"/>
                    </a:lnTo>
                    <a:lnTo>
                      <a:pt x="797" y="3450"/>
                    </a:lnTo>
                    <a:cubicBezTo>
                      <a:pt x="797" y="3428"/>
                      <a:pt x="786" y="3409"/>
                      <a:pt x="769" y="3397"/>
                    </a:cubicBezTo>
                    <a:lnTo>
                      <a:pt x="769" y="3397"/>
                    </a:lnTo>
                    <a:cubicBezTo>
                      <a:pt x="758" y="3390"/>
                      <a:pt x="746" y="3387"/>
                      <a:pt x="733" y="3387"/>
                    </a:cubicBezTo>
                    <a:lnTo>
                      <a:pt x="714" y="3387"/>
                    </a:lnTo>
                    <a:lnTo>
                      <a:pt x="512" y="1791"/>
                    </a:lnTo>
                    <a:lnTo>
                      <a:pt x="512" y="1791"/>
                    </a:lnTo>
                    <a:cubicBezTo>
                      <a:pt x="586" y="1419"/>
                      <a:pt x="622" y="813"/>
                      <a:pt x="622" y="813"/>
                    </a:cubicBezTo>
                    <a:lnTo>
                      <a:pt x="690" y="813"/>
                    </a:lnTo>
                    <a:lnTo>
                      <a:pt x="690" y="813"/>
                    </a:lnTo>
                    <a:cubicBezTo>
                      <a:pt x="787" y="1284"/>
                      <a:pt x="997" y="1881"/>
                      <a:pt x="997" y="1881"/>
                    </a:cubicBezTo>
                    <a:lnTo>
                      <a:pt x="997" y="1881"/>
                    </a:lnTo>
                    <a:cubicBezTo>
                      <a:pt x="1079" y="2560"/>
                      <a:pt x="1400" y="3387"/>
                      <a:pt x="1400" y="3387"/>
                    </a:cubicBezTo>
                    <a:lnTo>
                      <a:pt x="1400" y="3387"/>
                    </a:lnTo>
                    <a:cubicBezTo>
                      <a:pt x="1381" y="3387"/>
                      <a:pt x="1366" y="3401"/>
                      <a:pt x="1366" y="3420"/>
                    </a:cubicBezTo>
                    <a:lnTo>
                      <a:pt x="1366" y="3513"/>
                    </a:lnTo>
                    <a:lnTo>
                      <a:pt x="1366" y="3513"/>
                    </a:lnTo>
                    <a:cubicBezTo>
                      <a:pt x="1366" y="3528"/>
                      <a:pt x="1373" y="3543"/>
                      <a:pt x="1383" y="3553"/>
                    </a:cubicBezTo>
                    <a:lnTo>
                      <a:pt x="1383" y="3553"/>
                    </a:lnTo>
                    <a:cubicBezTo>
                      <a:pt x="1394" y="3563"/>
                      <a:pt x="1408" y="3569"/>
                      <a:pt x="1423" y="3569"/>
                    </a:cubicBezTo>
                    <a:lnTo>
                      <a:pt x="1461" y="3569"/>
                    </a:lnTo>
                    <a:lnTo>
                      <a:pt x="1733" y="3569"/>
                    </a:lnTo>
                    <a:lnTo>
                      <a:pt x="1733" y="3569"/>
                    </a:lnTo>
                    <a:cubicBezTo>
                      <a:pt x="1748" y="3569"/>
                      <a:pt x="1779" y="3564"/>
                      <a:pt x="1789" y="35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290">
                <a:extLst>
                  <a:ext uri="{FF2B5EF4-FFF2-40B4-BE49-F238E27FC236}">
                    <a16:creationId xmlns:a16="http://schemas.microsoft.com/office/drawing/2014/main" id="{E21EDBA4-A278-4517-B3A9-383A92D93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5790" y="8476840"/>
                <a:ext cx="1628653" cy="3194513"/>
              </a:xfrm>
              <a:custGeom>
                <a:avLst/>
                <a:gdLst>
                  <a:gd name="T0" fmla="*/ 700 w 1828"/>
                  <a:gd name="T1" fmla="*/ 814 h 3591"/>
                  <a:gd name="T2" fmla="*/ 1016 w 1828"/>
                  <a:gd name="T3" fmla="*/ 1888 h 3591"/>
                  <a:gd name="T4" fmla="*/ 1016 w 1828"/>
                  <a:gd name="T5" fmla="*/ 1890 h 3591"/>
                  <a:gd name="T6" fmla="*/ 1417 w 1828"/>
                  <a:gd name="T7" fmla="*/ 3402 h 3591"/>
                  <a:gd name="T8" fmla="*/ 1410 w 1828"/>
                  <a:gd name="T9" fmla="*/ 3407 h 3591"/>
                  <a:gd name="T10" fmla="*/ 1387 w 1828"/>
                  <a:gd name="T11" fmla="*/ 3523 h 3591"/>
                  <a:gd name="T12" fmla="*/ 1433 w 1828"/>
                  <a:gd name="T13" fmla="*/ 3570 h 3591"/>
                  <a:gd name="T14" fmla="*/ 1793 w 1828"/>
                  <a:gd name="T15" fmla="*/ 3557 h 3591"/>
                  <a:gd name="T16" fmla="*/ 1808 w 1828"/>
                  <a:gd name="T17" fmla="*/ 3459 h 3591"/>
                  <a:gd name="T18" fmla="*/ 1792 w 1828"/>
                  <a:gd name="T19" fmla="*/ 3422 h 3591"/>
                  <a:gd name="T20" fmla="*/ 1729 w 1828"/>
                  <a:gd name="T21" fmla="*/ 3407 h 3591"/>
                  <a:gd name="T22" fmla="*/ 984 w 1828"/>
                  <a:gd name="T23" fmla="*/ 20 h 3591"/>
                  <a:gd name="T24" fmla="*/ 30 w 1828"/>
                  <a:gd name="T25" fmla="*/ 1470 h 3591"/>
                  <a:gd name="T26" fmla="*/ 367 w 1828"/>
                  <a:gd name="T27" fmla="*/ 3395 h 3591"/>
                  <a:gd name="T28" fmla="*/ 357 w 1828"/>
                  <a:gd name="T29" fmla="*/ 3407 h 3591"/>
                  <a:gd name="T30" fmla="*/ 327 w 1828"/>
                  <a:gd name="T31" fmla="*/ 3420 h 3591"/>
                  <a:gd name="T32" fmla="*/ 315 w 1828"/>
                  <a:gd name="T33" fmla="*/ 3533 h 3591"/>
                  <a:gd name="T34" fmla="*/ 352 w 1828"/>
                  <a:gd name="T35" fmla="*/ 3570 h 3591"/>
                  <a:gd name="T36" fmla="*/ 797 w 1828"/>
                  <a:gd name="T37" fmla="*/ 3533 h 3591"/>
                  <a:gd name="T38" fmla="*/ 773 w 1828"/>
                  <a:gd name="T39" fmla="*/ 3416 h 3591"/>
                  <a:gd name="T40" fmla="*/ 724 w 1828"/>
                  <a:gd name="T41" fmla="*/ 3407 h 3591"/>
                  <a:gd name="T42" fmla="*/ 512 w 1828"/>
                  <a:gd name="T43" fmla="*/ 1802 h 3591"/>
                  <a:gd name="T44" fmla="*/ 512 w 1828"/>
                  <a:gd name="T45" fmla="*/ 1799 h 3591"/>
                  <a:gd name="T46" fmla="*/ 632 w 1828"/>
                  <a:gd name="T47" fmla="*/ 814 h 3591"/>
                  <a:gd name="T48" fmla="*/ 1433 w 1828"/>
                  <a:gd name="T49" fmla="*/ 3590 h 3591"/>
                  <a:gd name="T50" fmla="*/ 1367 w 1828"/>
                  <a:gd name="T51" fmla="*/ 3523 h 3591"/>
                  <a:gd name="T52" fmla="*/ 1396 w 1828"/>
                  <a:gd name="T53" fmla="*/ 3389 h 3591"/>
                  <a:gd name="T54" fmla="*/ 998 w 1828"/>
                  <a:gd name="T55" fmla="*/ 1893 h 3591"/>
                  <a:gd name="T56" fmla="*/ 641 w 1828"/>
                  <a:gd name="T57" fmla="*/ 833 h 3591"/>
                  <a:gd name="T58" fmla="*/ 743 w 1828"/>
                  <a:gd name="T59" fmla="*/ 3387 h 3591"/>
                  <a:gd name="T60" fmla="*/ 785 w 1828"/>
                  <a:gd name="T61" fmla="*/ 3400 h 3591"/>
                  <a:gd name="T62" fmla="*/ 817 w 1828"/>
                  <a:gd name="T63" fmla="*/ 3533 h 3591"/>
                  <a:gd name="T64" fmla="*/ 352 w 1828"/>
                  <a:gd name="T65" fmla="*/ 3590 h 3591"/>
                  <a:gd name="T66" fmla="*/ 296 w 1828"/>
                  <a:gd name="T67" fmla="*/ 3533 h 3591"/>
                  <a:gd name="T68" fmla="*/ 314 w 1828"/>
                  <a:gd name="T69" fmla="*/ 3407 h 3591"/>
                  <a:gd name="T70" fmla="*/ 345 w 1828"/>
                  <a:gd name="T71" fmla="*/ 3389 h 3591"/>
                  <a:gd name="T72" fmla="*/ 128 w 1828"/>
                  <a:gd name="T73" fmla="*/ 9 h 3591"/>
                  <a:gd name="T74" fmla="*/ 991 w 1828"/>
                  <a:gd name="T75" fmla="*/ 0 h 3591"/>
                  <a:gd name="T76" fmla="*/ 1000 w 1828"/>
                  <a:gd name="T77" fmla="*/ 7 h 3591"/>
                  <a:gd name="T78" fmla="*/ 1755 w 1828"/>
                  <a:gd name="T79" fmla="*/ 3387 h 3591"/>
                  <a:gd name="T80" fmla="*/ 1827 w 1828"/>
                  <a:gd name="T81" fmla="*/ 3459 h 3591"/>
                  <a:gd name="T82" fmla="*/ 1806 w 1828"/>
                  <a:gd name="T83" fmla="*/ 3572 h 3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28" h="3591">
                    <a:moveTo>
                      <a:pt x="632" y="814"/>
                    </a:moveTo>
                    <a:lnTo>
                      <a:pt x="700" y="814"/>
                    </a:lnTo>
                    <a:lnTo>
                      <a:pt x="700" y="814"/>
                    </a:lnTo>
                    <a:cubicBezTo>
                      <a:pt x="706" y="814"/>
                      <a:pt x="709" y="817"/>
                      <a:pt x="710" y="821"/>
                    </a:cubicBezTo>
                    <a:lnTo>
                      <a:pt x="710" y="821"/>
                    </a:lnTo>
                    <a:cubicBezTo>
                      <a:pt x="806" y="1287"/>
                      <a:pt x="1014" y="1882"/>
                      <a:pt x="1016" y="1888"/>
                    </a:cubicBezTo>
                    <a:lnTo>
                      <a:pt x="1016" y="1888"/>
                    </a:lnTo>
                    <a:cubicBezTo>
                      <a:pt x="1016" y="1888"/>
                      <a:pt x="1016" y="1889"/>
                      <a:pt x="1016" y="1890"/>
                    </a:cubicBezTo>
                    <a:lnTo>
                      <a:pt x="1016" y="1890"/>
                    </a:lnTo>
                    <a:cubicBezTo>
                      <a:pt x="1098" y="2560"/>
                      <a:pt x="1415" y="3385"/>
                      <a:pt x="1418" y="3393"/>
                    </a:cubicBezTo>
                    <a:lnTo>
                      <a:pt x="1418" y="3393"/>
                    </a:lnTo>
                    <a:cubicBezTo>
                      <a:pt x="1419" y="3396"/>
                      <a:pt x="1419" y="3400"/>
                      <a:pt x="1417" y="3402"/>
                    </a:cubicBezTo>
                    <a:lnTo>
                      <a:pt x="1417" y="3402"/>
                    </a:lnTo>
                    <a:cubicBezTo>
                      <a:pt x="1416" y="3404"/>
                      <a:pt x="1412" y="3407"/>
                      <a:pt x="1410" y="3407"/>
                    </a:cubicBezTo>
                    <a:lnTo>
                      <a:pt x="1410" y="3407"/>
                    </a:lnTo>
                    <a:cubicBezTo>
                      <a:pt x="1397" y="3407"/>
                      <a:pt x="1387" y="3417"/>
                      <a:pt x="1387" y="3430"/>
                    </a:cubicBezTo>
                    <a:lnTo>
                      <a:pt x="1387" y="3523"/>
                    </a:lnTo>
                    <a:lnTo>
                      <a:pt x="1387" y="3523"/>
                    </a:lnTo>
                    <a:cubicBezTo>
                      <a:pt x="1387" y="3535"/>
                      <a:pt x="1391" y="3547"/>
                      <a:pt x="1400" y="3556"/>
                    </a:cubicBezTo>
                    <a:lnTo>
                      <a:pt x="1400" y="3556"/>
                    </a:lnTo>
                    <a:cubicBezTo>
                      <a:pt x="1409" y="3565"/>
                      <a:pt x="1421" y="3570"/>
                      <a:pt x="1433" y="3570"/>
                    </a:cubicBezTo>
                    <a:lnTo>
                      <a:pt x="1743" y="3570"/>
                    </a:lnTo>
                    <a:lnTo>
                      <a:pt x="1743" y="3570"/>
                    </a:lnTo>
                    <a:cubicBezTo>
                      <a:pt x="1759" y="3570"/>
                      <a:pt x="1785" y="3564"/>
                      <a:pt x="1793" y="3557"/>
                    </a:cubicBezTo>
                    <a:lnTo>
                      <a:pt x="1793" y="3557"/>
                    </a:lnTo>
                    <a:cubicBezTo>
                      <a:pt x="1802" y="3548"/>
                      <a:pt x="1808" y="3536"/>
                      <a:pt x="1808" y="3523"/>
                    </a:cubicBezTo>
                    <a:lnTo>
                      <a:pt x="1808" y="3459"/>
                    </a:lnTo>
                    <a:lnTo>
                      <a:pt x="1808" y="3459"/>
                    </a:lnTo>
                    <a:cubicBezTo>
                      <a:pt x="1808" y="3445"/>
                      <a:pt x="1802" y="3431"/>
                      <a:pt x="1792" y="3422"/>
                    </a:cubicBezTo>
                    <a:lnTo>
                      <a:pt x="1792" y="3422"/>
                    </a:lnTo>
                    <a:cubicBezTo>
                      <a:pt x="1783" y="3411"/>
                      <a:pt x="1769" y="3407"/>
                      <a:pt x="1755" y="3407"/>
                    </a:cubicBezTo>
                    <a:lnTo>
                      <a:pt x="1729" y="3407"/>
                    </a:lnTo>
                    <a:lnTo>
                      <a:pt x="1729" y="3407"/>
                    </a:lnTo>
                    <a:cubicBezTo>
                      <a:pt x="1724" y="3407"/>
                      <a:pt x="1719" y="3402"/>
                      <a:pt x="1719" y="3397"/>
                    </a:cubicBezTo>
                    <a:lnTo>
                      <a:pt x="1719" y="3397"/>
                    </a:lnTo>
                    <a:cubicBezTo>
                      <a:pt x="1636" y="2293"/>
                      <a:pt x="1024" y="160"/>
                      <a:pt x="984" y="20"/>
                    </a:cubicBezTo>
                    <a:lnTo>
                      <a:pt x="146" y="20"/>
                    </a:lnTo>
                    <a:lnTo>
                      <a:pt x="146" y="20"/>
                    </a:lnTo>
                    <a:cubicBezTo>
                      <a:pt x="134" y="100"/>
                      <a:pt x="40" y="745"/>
                      <a:pt x="30" y="1470"/>
                    </a:cubicBezTo>
                    <a:lnTo>
                      <a:pt x="30" y="1470"/>
                    </a:lnTo>
                    <a:cubicBezTo>
                      <a:pt x="20" y="2238"/>
                      <a:pt x="363" y="3383"/>
                      <a:pt x="367" y="3395"/>
                    </a:cubicBezTo>
                    <a:lnTo>
                      <a:pt x="367" y="3395"/>
                    </a:lnTo>
                    <a:cubicBezTo>
                      <a:pt x="368" y="3398"/>
                      <a:pt x="367" y="3401"/>
                      <a:pt x="365" y="3404"/>
                    </a:cubicBezTo>
                    <a:lnTo>
                      <a:pt x="365" y="3404"/>
                    </a:lnTo>
                    <a:cubicBezTo>
                      <a:pt x="363" y="3407"/>
                      <a:pt x="361" y="3407"/>
                      <a:pt x="357" y="3407"/>
                    </a:cubicBezTo>
                    <a:lnTo>
                      <a:pt x="357" y="3407"/>
                    </a:lnTo>
                    <a:cubicBezTo>
                      <a:pt x="346" y="3407"/>
                      <a:pt x="335" y="3412"/>
                      <a:pt x="327" y="3420"/>
                    </a:cubicBezTo>
                    <a:lnTo>
                      <a:pt x="327" y="3420"/>
                    </a:lnTo>
                    <a:cubicBezTo>
                      <a:pt x="319" y="3428"/>
                      <a:pt x="315" y="3439"/>
                      <a:pt x="315" y="3450"/>
                    </a:cubicBezTo>
                    <a:lnTo>
                      <a:pt x="315" y="3533"/>
                    </a:lnTo>
                    <a:lnTo>
                      <a:pt x="315" y="3533"/>
                    </a:lnTo>
                    <a:cubicBezTo>
                      <a:pt x="315" y="3543"/>
                      <a:pt x="319" y="3554"/>
                      <a:pt x="327" y="3561"/>
                    </a:cubicBezTo>
                    <a:lnTo>
                      <a:pt x="327" y="3561"/>
                    </a:lnTo>
                    <a:cubicBezTo>
                      <a:pt x="334" y="3566"/>
                      <a:pt x="343" y="3570"/>
                      <a:pt x="352" y="3570"/>
                    </a:cubicBezTo>
                    <a:lnTo>
                      <a:pt x="760" y="3570"/>
                    </a:lnTo>
                    <a:lnTo>
                      <a:pt x="760" y="3570"/>
                    </a:lnTo>
                    <a:cubicBezTo>
                      <a:pt x="780" y="3570"/>
                      <a:pt x="797" y="3554"/>
                      <a:pt x="797" y="3533"/>
                    </a:cubicBezTo>
                    <a:lnTo>
                      <a:pt x="797" y="3460"/>
                    </a:lnTo>
                    <a:lnTo>
                      <a:pt x="797" y="3460"/>
                    </a:lnTo>
                    <a:cubicBezTo>
                      <a:pt x="797" y="3443"/>
                      <a:pt x="788" y="3425"/>
                      <a:pt x="773" y="3416"/>
                    </a:cubicBezTo>
                    <a:lnTo>
                      <a:pt x="773" y="3416"/>
                    </a:lnTo>
                    <a:cubicBezTo>
                      <a:pt x="765" y="3410"/>
                      <a:pt x="754" y="3407"/>
                      <a:pt x="743" y="3407"/>
                    </a:cubicBezTo>
                    <a:lnTo>
                      <a:pt x="724" y="3407"/>
                    </a:lnTo>
                    <a:lnTo>
                      <a:pt x="724" y="3407"/>
                    </a:lnTo>
                    <a:cubicBezTo>
                      <a:pt x="719" y="3407"/>
                      <a:pt x="714" y="3403"/>
                      <a:pt x="713" y="3398"/>
                    </a:cubicBezTo>
                    <a:lnTo>
                      <a:pt x="512" y="1802"/>
                    </a:lnTo>
                    <a:lnTo>
                      <a:pt x="512" y="1802"/>
                    </a:lnTo>
                    <a:cubicBezTo>
                      <a:pt x="512" y="1801"/>
                      <a:pt x="512" y="1800"/>
                      <a:pt x="512" y="1799"/>
                    </a:cubicBezTo>
                    <a:lnTo>
                      <a:pt x="512" y="1799"/>
                    </a:lnTo>
                    <a:cubicBezTo>
                      <a:pt x="586" y="1433"/>
                      <a:pt x="622" y="828"/>
                      <a:pt x="622" y="822"/>
                    </a:cubicBezTo>
                    <a:lnTo>
                      <a:pt x="622" y="822"/>
                    </a:lnTo>
                    <a:cubicBezTo>
                      <a:pt x="623" y="817"/>
                      <a:pt x="627" y="814"/>
                      <a:pt x="632" y="814"/>
                    </a:cubicBezTo>
                    <a:close/>
                    <a:moveTo>
                      <a:pt x="1743" y="3590"/>
                    </a:moveTo>
                    <a:lnTo>
                      <a:pt x="1433" y="3590"/>
                    </a:lnTo>
                    <a:lnTo>
                      <a:pt x="1433" y="3590"/>
                    </a:lnTo>
                    <a:cubicBezTo>
                      <a:pt x="1416" y="3590"/>
                      <a:pt x="1399" y="3583"/>
                      <a:pt x="1387" y="3570"/>
                    </a:cubicBezTo>
                    <a:lnTo>
                      <a:pt x="1387" y="3570"/>
                    </a:lnTo>
                    <a:cubicBezTo>
                      <a:pt x="1374" y="3557"/>
                      <a:pt x="1367" y="3541"/>
                      <a:pt x="1367" y="3523"/>
                    </a:cubicBezTo>
                    <a:lnTo>
                      <a:pt x="1367" y="3430"/>
                    </a:lnTo>
                    <a:lnTo>
                      <a:pt x="1367" y="3430"/>
                    </a:lnTo>
                    <a:cubicBezTo>
                      <a:pt x="1367" y="3411"/>
                      <a:pt x="1379" y="3394"/>
                      <a:pt x="1396" y="3389"/>
                    </a:cubicBezTo>
                    <a:lnTo>
                      <a:pt x="1396" y="3389"/>
                    </a:lnTo>
                    <a:cubicBezTo>
                      <a:pt x="1357" y="3288"/>
                      <a:pt x="1074" y="2523"/>
                      <a:pt x="998" y="1893"/>
                    </a:cubicBezTo>
                    <a:lnTo>
                      <a:pt x="998" y="1893"/>
                    </a:lnTo>
                    <a:cubicBezTo>
                      <a:pt x="988" y="1865"/>
                      <a:pt x="788" y="1289"/>
                      <a:pt x="693" y="833"/>
                    </a:cubicBezTo>
                    <a:lnTo>
                      <a:pt x="641" y="833"/>
                    </a:lnTo>
                    <a:lnTo>
                      <a:pt x="641" y="833"/>
                    </a:lnTo>
                    <a:cubicBezTo>
                      <a:pt x="637" y="910"/>
                      <a:pt x="600" y="1458"/>
                      <a:pt x="532" y="1801"/>
                    </a:cubicBezTo>
                    <a:lnTo>
                      <a:pt x="732" y="3387"/>
                    </a:lnTo>
                    <a:lnTo>
                      <a:pt x="743" y="3387"/>
                    </a:lnTo>
                    <a:lnTo>
                      <a:pt x="743" y="3387"/>
                    </a:lnTo>
                    <a:cubicBezTo>
                      <a:pt x="758" y="3387"/>
                      <a:pt x="772" y="3391"/>
                      <a:pt x="785" y="3400"/>
                    </a:cubicBezTo>
                    <a:lnTo>
                      <a:pt x="785" y="3400"/>
                    </a:lnTo>
                    <a:cubicBezTo>
                      <a:pt x="804" y="3413"/>
                      <a:pt x="817" y="3436"/>
                      <a:pt x="817" y="3460"/>
                    </a:cubicBezTo>
                    <a:lnTo>
                      <a:pt x="817" y="3533"/>
                    </a:lnTo>
                    <a:lnTo>
                      <a:pt x="817" y="3533"/>
                    </a:lnTo>
                    <a:cubicBezTo>
                      <a:pt x="817" y="3564"/>
                      <a:pt x="791" y="3590"/>
                      <a:pt x="760" y="3590"/>
                    </a:cubicBezTo>
                    <a:lnTo>
                      <a:pt x="352" y="3590"/>
                    </a:lnTo>
                    <a:lnTo>
                      <a:pt x="352" y="3590"/>
                    </a:lnTo>
                    <a:cubicBezTo>
                      <a:pt x="338" y="3590"/>
                      <a:pt x="325" y="3584"/>
                      <a:pt x="315" y="3575"/>
                    </a:cubicBezTo>
                    <a:lnTo>
                      <a:pt x="315" y="3575"/>
                    </a:lnTo>
                    <a:cubicBezTo>
                      <a:pt x="302" y="3565"/>
                      <a:pt x="296" y="3549"/>
                      <a:pt x="296" y="3533"/>
                    </a:cubicBezTo>
                    <a:lnTo>
                      <a:pt x="296" y="3450"/>
                    </a:lnTo>
                    <a:lnTo>
                      <a:pt x="296" y="3450"/>
                    </a:lnTo>
                    <a:cubicBezTo>
                      <a:pt x="296" y="3434"/>
                      <a:pt x="302" y="3418"/>
                      <a:pt x="314" y="3407"/>
                    </a:cubicBezTo>
                    <a:lnTo>
                      <a:pt x="314" y="3407"/>
                    </a:lnTo>
                    <a:cubicBezTo>
                      <a:pt x="322" y="3398"/>
                      <a:pt x="332" y="3392"/>
                      <a:pt x="345" y="3389"/>
                    </a:cubicBezTo>
                    <a:lnTo>
                      <a:pt x="345" y="3389"/>
                    </a:lnTo>
                    <a:cubicBezTo>
                      <a:pt x="309" y="3269"/>
                      <a:pt x="0" y="2201"/>
                      <a:pt x="10" y="1469"/>
                    </a:cubicBezTo>
                    <a:lnTo>
                      <a:pt x="10" y="1469"/>
                    </a:lnTo>
                    <a:cubicBezTo>
                      <a:pt x="21" y="697"/>
                      <a:pt x="126" y="15"/>
                      <a:pt x="128" y="9"/>
                    </a:cubicBezTo>
                    <a:lnTo>
                      <a:pt x="128" y="9"/>
                    </a:lnTo>
                    <a:cubicBezTo>
                      <a:pt x="128" y="4"/>
                      <a:pt x="132" y="0"/>
                      <a:pt x="137" y="0"/>
                    </a:cubicBezTo>
                    <a:lnTo>
                      <a:pt x="991" y="0"/>
                    </a:lnTo>
                    <a:lnTo>
                      <a:pt x="991" y="0"/>
                    </a:lnTo>
                    <a:cubicBezTo>
                      <a:pt x="996" y="0"/>
                      <a:pt x="999" y="3"/>
                      <a:pt x="1000" y="7"/>
                    </a:cubicBezTo>
                    <a:lnTo>
                      <a:pt x="1000" y="7"/>
                    </a:lnTo>
                    <a:cubicBezTo>
                      <a:pt x="1007" y="29"/>
                      <a:pt x="1649" y="2246"/>
                      <a:pt x="1738" y="3387"/>
                    </a:cubicBezTo>
                    <a:lnTo>
                      <a:pt x="1755" y="3387"/>
                    </a:lnTo>
                    <a:lnTo>
                      <a:pt x="1755" y="3387"/>
                    </a:lnTo>
                    <a:cubicBezTo>
                      <a:pt x="1774" y="3387"/>
                      <a:pt x="1793" y="3394"/>
                      <a:pt x="1806" y="3408"/>
                    </a:cubicBezTo>
                    <a:lnTo>
                      <a:pt x="1806" y="3408"/>
                    </a:lnTo>
                    <a:cubicBezTo>
                      <a:pt x="1820" y="3422"/>
                      <a:pt x="1827" y="3440"/>
                      <a:pt x="1827" y="3459"/>
                    </a:cubicBezTo>
                    <a:lnTo>
                      <a:pt x="1827" y="3523"/>
                    </a:lnTo>
                    <a:lnTo>
                      <a:pt x="1827" y="3523"/>
                    </a:lnTo>
                    <a:cubicBezTo>
                      <a:pt x="1827" y="3541"/>
                      <a:pt x="1820" y="3559"/>
                      <a:pt x="1806" y="3572"/>
                    </a:cubicBezTo>
                    <a:lnTo>
                      <a:pt x="1806" y="3572"/>
                    </a:lnTo>
                    <a:cubicBezTo>
                      <a:pt x="1792" y="3584"/>
                      <a:pt x="1758" y="3590"/>
                      <a:pt x="1743" y="35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291">
                <a:extLst>
                  <a:ext uri="{FF2B5EF4-FFF2-40B4-BE49-F238E27FC236}">
                    <a16:creationId xmlns:a16="http://schemas.microsoft.com/office/drawing/2014/main" id="{AC461001-37B3-47C6-AEAF-1C9868498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6940" y="11663505"/>
                <a:ext cx="490557" cy="298259"/>
              </a:xfrm>
              <a:custGeom>
                <a:avLst/>
                <a:gdLst>
                  <a:gd name="T0" fmla="*/ 445 w 550"/>
                  <a:gd name="T1" fmla="*/ 165 h 333"/>
                  <a:gd name="T2" fmla="*/ 445 w 550"/>
                  <a:gd name="T3" fmla="*/ 165 h 333"/>
                  <a:gd name="T4" fmla="*/ 293 w 550"/>
                  <a:gd name="T5" fmla="*/ 0 h 333"/>
                  <a:gd name="T6" fmla="*/ 21 w 550"/>
                  <a:gd name="T7" fmla="*/ 0 h 333"/>
                  <a:gd name="T8" fmla="*/ 21 w 550"/>
                  <a:gd name="T9" fmla="*/ 0 h 333"/>
                  <a:gd name="T10" fmla="*/ 6 w 550"/>
                  <a:gd name="T11" fmla="*/ 174 h 333"/>
                  <a:gd name="T12" fmla="*/ 6 w 550"/>
                  <a:gd name="T13" fmla="*/ 174 h 333"/>
                  <a:gd name="T14" fmla="*/ 21 w 550"/>
                  <a:gd name="T15" fmla="*/ 332 h 333"/>
                  <a:gd name="T16" fmla="*/ 539 w 550"/>
                  <a:gd name="T17" fmla="*/ 332 h 333"/>
                  <a:gd name="T18" fmla="*/ 539 w 550"/>
                  <a:gd name="T19" fmla="*/ 332 h 333"/>
                  <a:gd name="T20" fmla="*/ 445 w 550"/>
                  <a:gd name="T21" fmla="*/ 165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0" h="333">
                    <a:moveTo>
                      <a:pt x="445" y="165"/>
                    </a:moveTo>
                    <a:lnTo>
                      <a:pt x="445" y="165"/>
                    </a:lnTo>
                    <a:cubicBezTo>
                      <a:pt x="259" y="84"/>
                      <a:pt x="293" y="0"/>
                      <a:pt x="293" y="0"/>
                    </a:cubicBezTo>
                    <a:lnTo>
                      <a:pt x="21" y="0"/>
                    </a:lnTo>
                    <a:lnTo>
                      <a:pt x="21" y="0"/>
                    </a:lnTo>
                    <a:cubicBezTo>
                      <a:pt x="21" y="0"/>
                      <a:pt x="8" y="140"/>
                      <a:pt x="6" y="174"/>
                    </a:cubicBezTo>
                    <a:lnTo>
                      <a:pt x="6" y="174"/>
                    </a:lnTo>
                    <a:cubicBezTo>
                      <a:pt x="0" y="289"/>
                      <a:pt x="21" y="332"/>
                      <a:pt x="21" y="332"/>
                    </a:cubicBezTo>
                    <a:lnTo>
                      <a:pt x="539" y="332"/>
                    </a:lnTo>
                    <a:lnTo>
                      <a:pt x="539" y="332"/>
                    </a:lnTo>
                    <a:cubicBezTo>
                      <a:pt x="549" y="236"/>
                      <a:pt x="519" y="197"/>
                      <a:pt x="445" y="1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292">
                <a:extLst>
                  <a:ext uri="{FF2B5EF4-FFF2-40B4-BE49-F238E27FC236}">
                    <a16:creationId xmlns:a16="http://schemas.microsoft.com/office/drawing/2014/main" id="{0C2824B9-6F83-499D-ADC4-9E198EC31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9091" y="11655656"/>
                <a:ext cx="506255" cy="313957"/>
              </a:xfrm>
              <a:custGeom>
                <a:avLst/>
                <a:gdLst>
                  <a:gd name="T0" fmla="*/ 38 w 570"/>
                  <a:gd name="T1" fmla="*/ 331 h 352"/>
                  <a:gd name="T2" fmla="*/ 540 w 570"/>
                  <a:gd name="T3" fmla="*/ 331 h 352"/>
                  <a:gd name="T4" fmla="*/ 540 w 570"/>
                  <a:gd name="T5" fmla="*/ 331 h 352"/>
                  <a:gd name="T6" fmla="*/ 451 w 570"/>
                  <a:gd name="T7" fmla="*/ 182 h 352"/>
                  <a:gd name="T8" fmla="*/ 451 w 570"/>
                  <a:gd name="T9" fmla="*/ 182 h 352"/>
                  <a:gd name="T10" fmla="*/ 292 w 570"/>
                  <a:gd name="T11" fmla="*/ 20 h 352"/>
                  <a:gd name="T12" fmla="*/ 40 w 570"/>
                  <a:gd name="T13" fmla="*/ 20 h 352"/>
                  <a:gd name="T14" fmla="*/ 40 w 570"/>
                  <a:gd name="T15" fmla="*/ 20 h 352"/>
                  <a:gd name="T16" fmla="*/ 26 w 570"/>
                  <a:gd name="T17" fmla="*/ 183 h 352"/>
                  <a:gd name="T18" fmla="*/ 26 w 570"/>
                  <a:gd name="T19" fmla="*/ 183 h 352"/>
                  <a:gd name="T20" fmla="*/ 38 w 570"/>
                  <a:gd name="T21" fmla="*/ 331 h 352"/>
                  <a:gd name="T22" fmla="*/ 549 w 570"/>
                  <a:gd name="T23" fmla="*/ 351 h 352"/>
                  <a:gd name="T24" fmla="*/ 31 w 570"/>
                  <a:gd name="T25" fmla="*/ 351 h 352"/>
                  <a:gd name="T26" fmla="*/ 31 w 570"/>
                  <a:gd name="T27" fmla="*/ 351 h 352"/>
                  <a:gd name="T28" fmla="*/ 23 w 570"/>
                  <a:gd name="T29" fmla="*/ 346 h 352"/>
                  <a:gd name="T30" fmla="*/ 23 w 570"/>
                  <a:gd name="T31" fmla="*/ 346 h 352"/>
                  <a:gd name="T32" fmla="*/ 6 w 570"/>
                  <a:gd name="T33" fmla="*/ 182 h 352"/>
                  <a:gd name="T34" fmla="*/ 6 w 570"/>
                  <a:gd name="T35" fmla="*/ 182 h 352"/>
                  <a:gd name="T36" fmla="*/ 21 w 570"/>
                  <a:gd name="T37" fmla="*/ 8 h 352"/>
                  <a:gd name="T38" fmla="*/ 21 w 570"/>
                  <a:gd name="T39" fmla="*/ 8 h 352"/>
                  <a:gd name="T40" fmla="*/ 31 w 570"/>
                  <a:gd name="T41" fmla="*/ 0 h 352"/>
                  <a:gd name="T42" fmla="*/ 303 w 570"/>
                  <a:gd name="T43" fmla="*/ 0 h 352"/>
                  <a:gd name="T44" fmla="*/ 303 w 570"/>
                  <a:gd name="T45" fmla="*/ 0 h 352"/>
                  <a:gd name="T46" fmla="*/ 311 w 570"/>
                  <a:gd name="T47" fmla="*/ 4 h 352"/>
                  <a:gd name="T48" fmla="*/ 311 w 570"/>
                  <a:gd name="T49" fmla="*/ 4 h 352"/>
                  <a:gd name="T50" fmla="*/ 312 w 570"/>
                  <a:gd name="T51" fmla="*/ 14 h 352"/>
                  <a:gd name="T52" fmla="*/ 312 w 570"/>
                  <a:gd name="T53" fmla="*/ 14 h 352"/>
                  <a:gd name="T54" fmla="*/ 459 w 570"/>
                  <a:gd name="T55" fmla="*/ 165 h 352"/>
                  <a:gd name="T56" fmla="*/ 459 w 570"/>
                  <a:gd name="T57" fmla="*/ 165 h 352"/>
                  <a:gd name="T58" fmla="*/ 559 w 570"/>
                  <a:gd name="T59" fmla="*/ 343 h 352"/>
                  <a:gd name="T60" fmla="*/ 559 w 570"/>
                  <a:gd name="T61" fmla="*/ 343 h 352"/>
                  <a:gd name="T62" fmla="*/ 549 w 570"/>
                  <a:gd name="T63" fmla="*/ 35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70" h="352">
                    <a:moveTo>
                      <a:pt x="38" y="331"/>
                    </a:moveTo>
                    <a:lnTo>
                      <a:pt x="540" y="331"/>
                    </a:lnTo>
                    <a:lnTo>
                      <a:pt x="540" y="331"/>
                    </a:lnTo>
                    <a:cubicBezTo>
                      <a:pt x="548" y="242"/>
                      <a:pt x="516" y="211"/>
                      <a:pt x="451" y="182"/>
                    </a:cubicBezTo>
                    <a:lnTo>
                      <a:pt x="451" y="182"/>
                    </a:lnTo>
                    <a:cubicBezTo>
                      <a:pt x="300" y="116"/>
                      <a:pt x="289" y="48"/>
                      <a:pt x="292" y="20"/>
                    </a:cubicBezTo>
                    <a:lnTo>
                      <a:pt x="40" y="20"/>
                    </a:lnTo>
                    <a:lnTo>
                      <a:pt x="40" y="20"/>
                    </a:lnTo>
                    <a:cubicBezTo>
                      <a:pt x="37" y="50"/>
                      <a:pt x="28" y="155"/>
                      <a:pt x="26" y="183"/>
                    </a:cubicBezTo>
                    <a:lnTo>
                      <a:pt x="26" y="183"/>
                    </a:lnTo>
                    <a:cubicBezTo>
                      <a:pt x="21" y="272"/>
                      <a:pt x="33" y="317"/>
                      <a:pt x="38" y="331"/>
                    </a:cubicBezTo>
                    <a:close/>
                    <a:moveTo>
                      <a:pt x="549" y="351"/>
                    </a:moveTo>
                    <a:lnTo>
                      <a:pt x="31" y="351"/>
                    </a:lnTo>
                    <a:lnTo>
                      <a:pt x="31" y="351"/>
                    </a:lnTo>
                    <a:cubicBezTo>
                      <a:pt x="28" y="351"/>
                      <a:pt x="24" y="349"/>
                      <a:pt x="23" y="346"/>
                    </a:cubicBezTo>
                    <a:lnTo>
                      <a:pt x="23" y="346"/>
                    </a:lnTo>
                    <a:cubicBezTo>
                      <a:pt x="22" y="344"/>
                      <a:pt x="0" y="299"/>
                      <a:pt x="6" y="182"/>
                    </a:cubicBezTo>
                    <a:lnTo>
                      <a:pt x="6" y="182"/>
                    </a:lnTo>
                    <a:cubicBezTo>
                      <a:pt x="8" y="148"/>
                      <a:pt x="21" y="14"/>
                      <a:pt x="21" y="8"/>
                    </a:cubicBezTo>
                    <a:lnTo>
                      <a:pt x="21" y="8"/>
                    </a:lnTo>
                    <a:cubicBezTo>
                      <a:pt x="22" y="3"/>
                      <a:pt x="26" y="0"/>
                      <a:pt x="31" y="0"/>
                    </a:cubicBezTo>
                    <a:lnTo>
                      <a:pt x="303" y="0"/>
                    </a:lnTo>
                    <a:lnTo>
                      <a:pt x="303" y="0"/>
                    </a:lnTo>
                    <a:cubicBezTo>
                      <a:pt x="307" y="0"/>
                      <a:pt x="309" y="2"/>
                      <a:pt x="311" y="4"/>
                    </a:cubicBezTo>
                    <a:lnTo>
                      <a:pt x="311" y="4"/>
                    </a:lnTo>
                    <a:cubicBezTo>
                      <a:pt x="313" y="7"/>
                      <a:pt x="314" y="10"/>
                      <a:pt x="312" y="14"/>
                    </a:cubicBezTo>
                    <a:lnTo>
                      <a:pt x="312" y="14"/>
                    </a:lnTo>
                    <a:cubicBezTo>
                      <a:pt x="312" y="14"/>
                      <a:pt x="286" y="89"/>
                      <a:pt x="459" y="165"/>
                    </a:cubicBezTo>
                    <a:lnTo>
                      <a:pt x="459" y="165"/>
                    </a:lnTo>
                    <a:cubicBezTo>
                      <a:pt x="543" y="201"/>
                      <a:pt x="569" y="248"/>
                      <a:pt x="559" y="343"/>
                    </a:cubicBezTo>
                    <a:lnTo>
                      <a:pt x="559" y="343"/>
                    </a:lnTo>
                    <a:cubicBezTo>
                      <a:pt x="558" y="347"/>
                      <a:pt x="553" y="351"/>
                      <a:pt x="549" y="3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293">
                <a:extLst>
                  <a:ext uri="{FF2B5EF4-FFF2-40B4-BE49-F238E27FC236}">
                    <a16:creationId xmlns:a16="http://schemas.microsoft.com/office/drawing/2014/main" id="{BCB1D375-C1FD-4D71-84ED-7D756169A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8582" y="11663505"/>
                <a:ext cx="635763" cy="298259"/>
              </a:xfrm>
              <a:custGeom>
                <a:avLst/>
                <a:gdLst>
                  <a:gd name="T0" fmla="*/ 168 w 715"/>
                  <a:gd name="T1" fmla="*/ 124 h 333"/>
                  <a:gd name="T2" fmla="*/ 168 w 715"/>
                  <a:gd name="T3" fmla="*/ 124 h 333"/>
                  <a:gd name="T4" fmla="*/ 50 w 715"/>
                  <a:gd name="T5" fmla="*/ 332 h 333"/>
                  <a:gd name="T6" fmla="*/ 676 w 715"/>
                  <a:gd name="T7" fmla="*/ 332 h 333"/>
                  <a:gd name="T8" fmla="*/ 676 w 715"/>
                  <a:gd name="T9" fmla="*/ 332 h 333"/>
                  <a:gd name="T10" fmla="*/ 695 w 715"/>
                  <a:gd name="T11" fmla="*/ 166 h 333"/>
                  <a:gd name="T12" fmla="*/ 695 w 715"/>
                  <a:gd name="T13" fmla="*/ 166 h 333"/>
                  <a:gd name="T14" fmla="*/ 667 w 715"/>
                  <a:gd name="T15" fmla="*/ 3 h 333"/>
                  <a:gd name="T16" fmla="*/ 667 w 715"/>
                  <a:gd name="T17" fmla="*/ 0 h 333"/>
                  <a:gd name="T18" fmla="*/ 348 w 715"/>
                  <a:gd name="T19" fmla="*/ 0 h 333"/>
                  <a:gd name="T20" fmla="*/ 348 w 715"/>
                  <a:gd name="T21" fmla="*/ 0 h 333"/>
                  <a:gd name="T22" fmla="*/ 168 w 715"/>
                  <a:gd name="T23" fmla="*/ 124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5" h="333">
                    <a:moveTo>
                      <a:pt x="168" y="124"/>
                    </a:moveTo>
                    <a:lnTo>
                      <a:pt x="168" y="124"/>
                    </a:lnTo>
                    <a:cubicBezTo>
                      <a:pt x="0" y="171"/>
                      <a:pt x="50" y="332"/>
                      <a:pt x="50" y="332"/>
                    </a:cubicBezTo>
                    <a:lnTo>
                      <a:pt x="676" y="332"/>
                    </a:lnTo>
                    <a:lnTo>
                      <a:pt x="676" y="332"/>
                    </a:lnTo>
                    <a:cubicBezTo>
                      <a:pt x="676" y="332"/>
                      <a:pt x="714" y="303"/>
                      <a:pt x="695" y="166"/>
                    </a:cubicBezTo>
                    <a:lnTo>
                      <a:pt x="695" y="166"/>
                    </a:lnTo>
                    <a:cubicBezTo>
                      <a:pt x="687" y="111"/>
                      <a:pt x="667" y="58"/>
                      <a:pt x="667" y="3"/>
                    </a:cubicBezTo>
                    <a:lnTo>
                      <a:pt x="667" y="0"/>
                    </a:lnTo>
                    <a:lnTo>
                      <a:pt x="348" y="0"/>
                    </a:lnTo>
                    <a:lnTo>
                      <a:pt x="348" y="0"/>
                    </a:lnTo>
                    <a:cubicBezTo>
                      <a:pt x="348" y="0"/>
                      <a:pt x="291" y="89"/>
                      <a:pt x="168" y="12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294">
                <a:extLst>
                  <a:ext uri="{FF2B5EF4-FFF2-40B4-BE49-F238E27FC236}">
                    <a16:creationId xmlns:a16="http://schemas.microsoft.com/office/drawing/2014/main" id="{DF2B7FFC-55F5-4C18-AB92-159910C7E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6940" y="11663505"/>
                <a:ext cx="490557" cy="298259"/>
              </a:xfrm>
              <a:custGeom>
                <a:avLst/>
                <a:gdLst>
                  <a:gd name="T0" fmla="*/ 445 w 550"/>
                  <a:gd name="T1" fmla="*/ 165 h 333"/>
                  <a:gd name="T2" fmla="*/ 445 w 550"/>
                  <a:gd name="T3" fmla="*/ 165 h 333"/>
                  <a:gd name="T4" fmla="*/ 293 w 550"/>
                  <a:gd name="T5" fmla="*/ 0 h 333"/>
                  <a:gd name="T6" fmla="*/ 21 w 550"/>
                  <a:gd name="T7" fmla="*/ 0 h 333"/>
                  <a:gd name="T8" fmla="*/ 21 w 550"/>
                  <a:gd name="T9" fmla="*/ 0 h 333"/>
                  <a:gd name="T10" fmla="*/ 6 w 550"/>
                  <a:gd name="T11" fmla="*/ 174 h 333"/>
                  <a:gd name="T12" fmla="*/ 6 w 550"/>
                  <a:gd name="T13" fmla="*/ 174 h 333"/>
                  <a:gd name="T14" fmla="*/ 21 w 550"/>
                  <a:gd name="T15" fmla="*/ 332 h 333"/>
                  <a:gd name="T16" fmla="*/ 539 w 550"/>
                  <a:gd name="T17" fmla="*/ 332 h 333"/>
                  <a:gd name="T18" fmla="*/ 539 w 550"/>
                  <a:gd name="T19" fmla="*/ 332 h 333"/>
                  <a:gd name="T20" fmla="*/ 445 w 550"/>
                  <a:gd name="T21" fmla="*/ 165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0" h="333">
                    <a:moveTo>
                      <a:pt x="445" y="165"/>
                    </a:moveTo>
                    <a:lnTo>
                      <a:pt x="445" y="165"/>
                    </a:lnTo>
                    <a:cubicBezTo>
                      <a:pt x="259" y="84"/>
                      <a:pt x="293" y="0"/>
                      <a:pt x="293" y="0"/>
                    </a:cubicBezTo>
                    <a:lnTo>
                      <a:pt x="21" y="0"/>
                    </a:lnTo>
                    <a:lnTo>
                      <a:pt x="21" y="0"/>
                    </a:lnTo>
                    <a:cubicBezTo>
                      <a:pt x="21" y="0"/>
                      <a:pt x="8" y="140"/>
                      <a:pt x="6" y="174"/>
                    </a:cubicBezTo>
                    <a:lnTo>
                      <a:pt x="6" y="174"/>
                    </a:lnTo>
                    <a:cubicBezTo>
                      <a:pt x="0" y="289"/>
                      <a:pt x="21" y="332"/>
                      <a:pt x="21" y="332"/>
                    </a:cubicBezTo>
                    <a:lnTo>
                      <a:pt x="539" y="332"/>
                    </a:lnTo>
                    <a:lnTo>
                      <a:pt x="539" y="332"/>
                    </a:lnTo>
                    <a:cubicBezTo>
                      <a:pt x="549" y="236"/>
                      <a:pt x="519" y="197"/>
                      <a:pt x="445" y="165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C7462D77-874A-4C3F-88A1-E2B18892D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5824" y="11490828"/>
                <a:ext cx="344454" cy="22566"/>
              </a:xfrm>
              <a:custGeom>
                <a:avLst/>
                <a:gdLst>
                  <a:gd name="connsiteX0" fmla="*/ 8074 w 344454"/>
                  <a:gd name="connsiteY0" fmla="*/ 3926 h 22566"/>
                  <a:gd name="connsiteX1" fmla="*/ 8150 w 344454"/>
                  <a:gd name="connsiteY1" fmla="*/ 3926 h 22566"/>
                  <a:gd name="connsiteX2" fmla="*/ 96902 w 344454"/>
                  <a:gd name="connsiteY2" fmla="*/ 3926 h 22566"/>
                  <a:gd name="connsiteX3" fmla="*/ 116612 w 344454"/>
                  <a:gd name="connsiteY3" fmla="*/ 3926 h 22566"/>
                  <a:gd name="connsiteX4" fmla="*/ 124686 w 344454"/>
                  <a:gd name="connsiteY4" fmla="*/ 13736 h 22566"/>
                  <a:gd name="connsiteX5" fmla="*/ 116612 w 344454"/>
                  <a:gd name="connsiteY5" fmla="*/ 22566 h 22566"/>
                  <a:gd name="connsiteX6" fmla="*/ 96902 w 344454"/>
                  <a:gd name="connsiteY6" fmla="*/ 22566 h 22566"/>
                  <a:gd name="connsiteX7" fmla="*/ 8150 w 344454"/>
                  <a:gd name="connsiteY7" fmla="*/ 22566 h 22566"/>
                  <a:gd name="connsiteX8" fmla="*/ 8074 w 344454"/>
                  <a:gd name="connsiteY8" fmla="*/ 22566 h 22566"/>
                  <a:gd name="connsiteX9" fmla="*/ 0 w 344454"/>
                  <a:gd name="connsiteY9" fmla="*/ 13736 h 22566"/>
                  <a:gd name="connsiteX10" fmla="*/ 8074 w 344454"/>
                  <a:gd name="connsiteY10" fmla="*/ 3926 h 22566"/>
                  <a:gd name="connsiteX11" fmla="*/ 268008 w 344454"/>
                  <a:gd name="connsiteY11" fmla="*/ 0 h 22566"/>
                  <a:gd name="connsiteX12" fmla="*/ 275636 w 344454"/>
                  <a:gd name="connsiteY12" fmla="*/ 0 h 22566"/>
                  <a:gd name="connsiteX13" fmla="*/ 332656 w 344454"/>
                  <a:gd name="connsiteY13" fmla="*/ 0 h 22566"/>
                  <a:gd name="connsiteX14" fmla="*/ 336360 w 344454"/>
                  <a:gd name="connsiteY14" fmla="*/ 0 h 22566"/>
                  <a:gd name="connsiteX15" fmla="*/ 344454 w 344454"/>
                  <a:gd name="connsiteY15" fmla="*/ 9345 h 22566"/>
                  <a:gd name="connsiteX16" fmla="*/ 336360 w 344454"/>
                  <a:gd name="connsiteY16" fmla="*/ 18690 h 22566"/>
                  <a:gd name="connsiteX17" fmla="*/ 332656 w 344454"/>
                  <a:gd name="connsiteY17" fmla="*/ 18690 h 22566"/>
                  <a:gd name="connsiteX18" fmla="*/ 275636 w 344454"/>
                  <a:gd name="connsiteY18" fmla="*/ 18690 h 22566"/>
                  <a:gd name="connsiteX19" fmla="*/ 268008 w 344454"/>
                  <a:gd name="connsiteY19" fmla="*/ 18690 h 22566"/>
                  <a:gd name="connsiteX20" fmla="*/ 259016 w 344454"/>
                  <a:gd name="connsiteY20" fmla="*/ 9345 h 22566"/>
                  <a:gd name="connsiteX21" fmla="*/ 268008 w 344454"/>
                  <a:gd name="connsiteY21" fmla="*/ 0 h 2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44454" h="22566">
                    <a:moveTo>
                      <a:pt x="8074" y="3926"/>
                    </a:moveTo>
                    <a:lnTo>
                      <a:pt x="8150" y="3926"/>
                    </a:lnTo>
                    <a:lnTo>
                      <a:pt x="96902" y="3926"/>
                    </a:lnTo>
                    <a:lnTo>
                      <a:pt x="116612" y="3926"/>
                    </a:lnTo>
                    <a:cubicBezTo>
                      <a:pt x="121098" y="3926"/>
                      <a:pt x="124686" y="8831"/>
                      <a:pt x="124686" y="13736"/>
                    </a:cubicBezTo>
                    <a:cubicBezTo>
                      <a:pt x="124686" y="18642"/>
                      <a:pt x="121098" y="22566"/>
                      <a:pt x="116612" y="22566"/>
                    </a:cubicBezTo>
                    <a:lnTo>
                      <a:pt x="96902" y="22566"/>
                    </a:lnTo>
                    <a:lnTo>
                      <a:pt x="8150" y="22566"/>
                    </a:lnTo>
                    <a:lnTo>
                      <a:pt x="8074" y="22566"/>
                    </a:lnTo>
                    <a:cubicBezTo>
                      <a:pt x="3588" y="22566"/>
                      <a:pt x="0" y="18642"/>
                      <a:pt x="0" y="13736"/>
                    </a:cubicBezTo>
                    <a:cubicBezTo>
                      <a:pt x="0" y="8831"/>
                      <a:pt x="3588" y="3926"/>
                      <a:pt x="8074" y="3926"/>
                    </a:cubicBezTo>
                    <a:close/>
                    <a:moveTo>
                      <a:pt x="268008" y="0"/>
                    </a:moveTo>
                    <a:lnTo>
                      <a:pt x="275636" y="0"/>
                    </a:lnTo>
                    <a:lnTo>
                      <a:pt x="332656" y="0"/>
                    </a:lnTo>
                    <a:lnTo>
                      <a:pt x="336360" y="0"/>
                    </a:lnTo>
                    <a:cubicBezTo>
                      <a:pt x="340856" y="0"/>
                      <a:pt x="344454" y="3738"/>
                      <a:pt x="344454" y="9345"/>
                    </a:cubicBezTo>
                    <a:cubicBezTo>
                      <a:pt x="344454" y="14017"/>
                      <a:pt x="340856" y="18690"/>
                      <a:pt x="336360" y="18690"/>
                    </a:cubicBezTo>
                    <a:lnTo>
                      <a:pt x="332656" y="18690"/>
                    </a:lnTo>
                    <a:lnTo>
                      <a:pt x="275636" y="18690"/>
                    </a:lnTo>
                    <a:lnTo>
                      <a:pt x="268008" y="18690"/>
                    </a:lnTo>
                    <a:cubicBezTo>
                      <a:pt x="262612" y="18690"/>
                      <a:pt x="259016" y="14017"/>
                      <a:pt x="259016" y="9345"/>
                    </a:cubicBezTo>
                    <a:cubicBezTo>
                      <a:pt x="259016" y="3738"/>
                      <a:pt x="262612" y="0"/>
                      <a:pt x="2680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0C09D93B-3A58-4002-93E7-33F25ABE3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9845" y="11490828"/>
                <a:ext cx="317004" cy="18690"/>
              </a:xfrm>
              <a:custGeom>
                <a:avLst/>
                <a:gdLst>
                  <a:gd name="connsiteX0" fmla="*/ 240598 w 317004"/>
                  <a:gd name="connsiteY0" fmla="*/ 0 h 18690"/>
                  <a:gd name="connsiteX1" fmla="*/ 251212 w 317004"/>
                  <a:gd name="connsiteY1" fmla="*/ 0 h 18690"/>
                  <a:gd name="connsiteX2" fmla="*/ 303994 w 317004"/>
                  <a:gd name="connsiteY2" fmla="*/ 0 h 18690"/>
                  <a:gd name="connsiteX3" fmla="*/ 309108 w 317004"/>
                  <a:gd name="connsiteY3" fmla="*/ 0 h 18690"/>
                  <a:gd name="connsiteX4" fmla="*/ 317004 w 317004"/>
                  <a:gd name="connsiteY4" fmla="*/ 9345 h 18690"/>
                  <a:gd name="connsiteX5" fmla="*/ 309108 w 317004"/>
                  <a:gd name="connsiteY5" fmla="*/ 18690 h 18690"/>
                  <a:gd name="connsiteX6" fmla="*/ 303994 w 317004"/>
                  <a:gd name="connsiteY6" fmla="*/ 18690 h 18690"/>
                  <a:gd name="connsiteX7" fmla="*/ 251212 w 317004"/>
                  <a:gd name="connsiteY7" fmla="*/ 18690 h 18690"/>
                  <a:gd name="connsiteX8" fmla="*/ 240598 w 317004"/>
                  <a:gd name="connsiteY8" fmla="*/ 18690 h 18690"/>
                  <a:gd name="connsiteX9" fmla="*/ 231542 w 317004"/>
                  <a:gd name="connsiteY9" fmla="*/ 9345 h 18690"/>
                  <a:gd name="connsiteX10" fmla="*/ 240598 w 317004"/>
                  <a:gd name="connsiteY10" fmla="*/ 0 h 18690"/>
                  <a:gd name="connsiteX11" fmla="*/ 9722 w 317004"/>
                  <a:gd name="connsiteY11" fmla="*/ 0 h 18690"/>
                  <a:gd name="connsiteX12" fmla="*/ 9936 w 317004"/>
                  <a:gd name="connsiteY12" fmla="*/ 0 h 18690"/>
                  <a:gd name="connsiteX13" fmla="*/ 88388 w 317004"/>
                  <a:gd name="connsiteY13" fmla="*/ 0 h 18690"/>
                  <a:gd name="connsiteX14" fmla="*/ 104776 w 317004"/>
                  <a:gd name="connsiteY14" fmla="*/ 0 h 18690"/>
                  <a:gd name="connsiteX15" fmla="*/ 112904 w 317004"/>
                  <a:gd name="connsiteY15" fmla="*/ 9345 h 18690"/>
                  <a:gd name="connsiteX16" fmla="*/ 104776 w 317004"/>
                  <a:gd name="connsiteY16" fmla="*/ 18690 h 18690"/>
                  <a:gd name="connsiteX17" fmla="*/ 88388 w 317004"/>
                  <a:gd name="connsiteY17" fmla="*/ 18690 h 18690"/>
                  <a:gd name="connsiteX18" fmla="*/ 9936 w 317004"/>
                  <a:gd name="connsiteY18" fmla="*/ 18690 h 18690"/>
                  <a:gd name="connsiteX19" fmla="*/ 9722 w 317004"/>
                  <a:gd name="connsiteY19" fmla="*/ 18690 h 18690"/>
                  <a:gd name="connsiteX20" fmla="*/ 0 w 317004"/>
                  <a:gd name="connsiteY20" fmla="*/ 9345 h 18690"/>
                  <a:gd name="connsiteX21" fmla="*/ 9722 w 317004"/>
                  <a:gd name="connsiteY21" fmla="*/ 0 h 1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7004" h="18690">
                    <a:moveTo>
                      <a:pt x="240598" y="0"/>
                    </a:moveTo>
                    <a:lnTo>
                      <a:pt x="251212" y="0"/>
                    </a:lnTo>
                    <a:lnTo>
                      <a:pt x="303994" y="0"/>
                    </a:lnTo>
                    <a:lnTo>
                      <a:pt x="309108" y="0"/>
                    </a:lnTo>
                    <a:cubicBezTo>
                      <a:pt x="313494" y="0"/>
                      <a:pt x="317004" y="3738"/>
                      <a:pt x="317004" y="9345"/>
                    </a:cubicBezTo>
                    <a:cubicBezTo>
                      <a:pt x="317004" y="14017"/>
                      <a:pt x="313494" y="18690"/>
                      <a:pt x="309108" y="18690"/>
                    </a:cubicBezTo>
                    <a:lnTo>
                      <a:pt x="303994" y="18690"/>
                    </a:lnTo>
                    <a:lnTo>
                      <a:pt x="251212" y="18690"/>
                    </a:lnTo>
                    <a:lnTo>
                      <a:pt x="240598" y="18690"/>
                    </a:lnTo>
                    <a:cubicBezTo>
                      <a:pt x="235164" y="18690"/>
                      <a:pt x="231542" y="14017"/>
                      <a:pt x="231542" y="9345"/>
                    </a:cubicBezTo>
                    <a:cubicBezTo>
                      <a:pt x="231542" y="3738"/>
                      <a:pt x="235164" y="0"/>
                      <a:pt x="240598" y="0"/>
                    </a:cubicBezTo>
                    <a:close/>
                    <a:moveTo>
                      <a:pt x="9722" y="0"/>
                    </a:moveTo>
                    <a:lnTo>
                      <a:pt x="9936" y="0"/>
                    </a:lnTo>
                    <a:lnTo>
                      <a:pt x="88388" y="0"/>
                    </a:lnTo>
                    <a:lnTo>
                      <a:pt x="104776" y="0"/>
                    </a:lnTo>
                    <a:cubicBezTo>
                      <a:pt x="109292" y="0"/>
                      <a:pt x="112904" y="3738"/>
                      <a:pt x="112904" y="9345"/>
                    </a:cubicBezTo>
                    <a:cubicBezTo>
                      <a:pt x="112904" y="14017"/>
                      <a:pt x="109292" y="18690"/>
                      <a:pt x="104776" y="18690"/>
                    </a:cubicBezTo>
                    <a:lnTo>
                      <a:pt x="88388" y="18690"/>
                    </a:lnTo>
                    <a:lnTo>
                      <a:pt x="9936" y="18690"/>
                    </a:lnTo>
                    <a:lnTo>
                      <a:pt x="9722" y="18690"/>
                    </a:lnTo>
                    <a:cubicBezTo>
                      <a:pt x="4420" y="18690"/>
                      <a:pt x="0" y="14017"/>
                      <a:pt x="0" y="9345"/>
                    </a:cubicBezTo>
                    <a:cubicBezTo>
                      <a:pt x="0" y="3738"/>
                      <a:pt x="4420" y="0"/>
                      <a:pt x="97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F2511FD6-34CF-4A25-8801-D5E4C6DD8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5399" y="8743705"/>
                <a:ext cx="683357" cy="29699"/>
              </a:xfrm>
              <a:custGeom>
                <a:avLst/>
                <a:gdLst>
                  <a:gd name="connsiteX0" fmla="*/ 571295 w 683357"/>
                  <a:gd name="connsiteY0" fmla="*/ 0 h 29699"/>
                  <a:gd name="connsiteX1" fmla="*/ 676691 w 683357"/>
                  <a:gd name="connsiteY1" fmla="*/ 12728 h 29699"/>
                  <a:gd name="connsiteX2" fmla="*/ 682891 w 683357"/>
                  <a:gd name="connsiteY2" fmla="*/ 22911 h 29699"/>
                  <a:gd name="connsiteX3" fmla="*/ 674035 w 683357"/>
                  <a:gd name="connsiteY3" fmla="*/ 29699 h 29699"/>
                  <a:gd name="connsiteX4" fmla="*/ 672263 w 683357"/>
                  <a:gd name="connsiteY4" fmla="*/ 28850 h 29699"/>
                  <a:gd name="connsiteX5" fmla="*/ 571295 w 683357"/>
                  <a:gd name="connsiteY5" fmla="*/ 16122 h 29699"/>
                  <a:gd name="connsiteX6" fmla="*/ 476529 w 683357"/>
                  <a:gd name="connsiteY6" fmla="*/ 27153 h 29699"/>
                  <a:gd name="connsiteX7" fmla="*/ 470329 w 683357"/>
                  <a:gd name="connsiteY7" fmla="*/ 28850 h 29699"/>
                  <a:gd name="connsiteX8" fmla="*/ 459701 w 683357"/>
                  <a:gd name="connsiteY8" fmla="*/ 22911 h 29699"/>
                  <a:gd name="connsiteX9" fmla="*/ 465901 w 683357"/>
                  <a:gd name="connsiteY9" fmla="*/ 12728 h 29699"/>
                  <a:gd name="connsiteX10" fmla="*/ 472985 w 683357"/>
                  <a:gd name="connsiteY10" fmla="*/ 11031 h 29699"/>
                  <a:gd name="connsiteX11" fmla="*/ 571295 w 683357"/>
                  <a:gd name="connsiteY11" fmla="*/ 0 h 29699"/>
                  <a:gd name="connsiteX12" fmla="*/ 112129 w 683357"/>
                  <a:gd name="connsiteY12" fmla="*/ 0 h 29699"/>
                  <a:gd name="connsiteX13" fmla="*/ 218351 w 683357"/>
                  <a:gd name="connsiteY13" fmla="*/ 12728 h 29699"/>
                  <a:gd name="connsiteX14" fmla="*/ 224599 w 683357"/>
                  <a:gd name="connsiteY14" fmla="*/ 22911 h 29699"/>
                  <a:gd name="connsiteX15" fmla="*/ 216567 w 683357"/>
                  <a:gd name="connsiteY15" fmla="*/ 29699 h 29699"/>
                  <a:gd name="connsiteX16" fmla="*/ 213889 w 683357"/>
                  <a:gd name="connsiteY16" fmla="*/ 28850 h 29699"/>
                  <a:gd name="connsiteX17" fmla="*/ 112129 w 683357"/>
                  <a:gd name="connsiteY17" fmla="*/ 16122 h 29699"/>
                  <a:gd name="connsiteX18" fmla="*/ 16619 w 683357"/>
                  <a:gd name="connsiteY18" fmla="*/ 27153 h 29699"/>
                  <a:gd name="connsiteX19" fmla="*/ 10371 w 683357"/>
                  <a:gd name="connsiteY19" fmla="*/ 28850 h 29699"/>
                  <a:gd name="connsiteX20" fmla="*/ 551 w 683357"/>
                  <a:gd name="connsiteY20" fmla="*/ 22911 h 29699"/>
                  <a:gd name="connsiteX21" fmla="*/ 6799 w 683357"/>
                  <a:gd name="connsiteY21" fmla="*/ 12728 h 29699"/>
                  <a:gd name="connsiteX22" fmla="*/ 12155 w 683357"/>
                  <a:gd name="connsiteY22" fmla="*/ 11031 h 29699"/>
                  <a:gd name="connsiteX23" fmla="*/ 112129 w 683357"/>
                  <a:gd name="connsiteY23" fmla="*/ 0 h 2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83357" h="29699">
                    <a:moveTo>
                      <a:pt x="571295" y="0"/>
                    </a:moveTo>
                    <a:cubicBezTo>
                      <a:pt x="607609" y="0"/>
                      <a:pt x="643035" y="4243"/>
                      <a:pt x="676691" y="12728"/>
                    </a:cubicBezTo>
                    <a:cubicBezTo>
                      <a:pt x="681119" y="14425"/>
                      <a:pt x="684663" y="18668"/>
                      <a:pt x="682891" y="22911"/>
                    </a:cubicBezTo>
                    <a:cubicBezTo>
                      <a:pt x="682005" y="26305"/>
                      <a:pt x="678463" y="29699"/>
                      <a:pt x="674035" y="29699"/>
                    </a:cubicBezTo>
                    <a:cubicBezTo>
                      <a:pt x="673149" y="29699"/>
                      <a:pt x="673149" y="28850"/>
                      <a:pt x="672263" y="28850"/>
                    </a:cubicBezTo>
                    <a:cubicBezTo>
                      <a:pt x="640379" y="20365"/>
                      <a:pt x="605837" y="16122"/>
                      <a:pt x="571295" y="16122"/>
                    </a:cubicBezTo>
                    <a:cubicBezTo>
                      <a:pt x="538525" y="16122"/>
                      <a:pt x="506641" y="19516"/>
                      <a:pt x="476529" y="27153"/>
                    </a:cubicBezTo>
                    <a:lnTo>
                      <a:pt x="470329" y="28850"/>
                    </a:lnTo>
                    <a:cubicBezTo>
                      <a:pt x="465015" y="30547"/>
                      <a:pt x="460587" y="27153"/>
                      <a:pt x="459701" y="22911"/>
                    </a:cubicBezTo>
                    <a:cubicBezTo>
                      <a:pt x="457929" y="18668"/>
                      <a:pt x="461471" y="14425"/>
                      <a:pt x="465901" y="12728"/>
                    </a:cubicBezTo>
                    <a:lnTo>
                      <a:pt x="472985" y="11031"/>
                    </a:lnTo>
                    <a:cubicBezTo>
                      <a:pt x="503985" y="4243"/>
                      <a:pt x="536755" y="0"/>
                      <a:pt x="571295" y="0"/>
                    </a:cubicBezTo>
                    <a:close/>
                    <a:moveTo>
                      <a:pt x="112129" y="0"/>
                    </a:moveTo>
                    <a:cubicBezTo>
                      <a:pt x="149619" y="0"/>
                      <a:pt x="185325" y="4243"/>
                      <a:pt x="218351" y="12728"/>
                    </a:cubicBezTo>
                    <a:cubicBezTo>
                      <a:pt x="223707" y="14425"/>
                      <a:pt x="225493" y="18668"/>
                      <a:pt x="224599" y="22911"/>
                    </a:cubicBezTo>
                    <a:cubicBezTo>
                      <a:pt x="223707" y="26305"/>
                      <a:pt x="220137" y="29699"/>
                      <a:pt x="216567" y="29699"/>
                    </a:cubicBezTo>
                    <a:cubicBezTo>
                      <a:pt x="215673" y="29699"/>
                      <a:pt x="214781" y="28850"/>
                      <a:pt x="213889" y="28850"/>
                    </a:cubicBezTo>
                    <a:cubicBezTo>
                      <a:pt x="182647" y="20365"/>
                      <a:pt x="147835" y="16122"/>
                      <a:pt x="112129" y="16122"/>
                    </a:cubicBezTo>
                    <a:cubicBezTo>
                      <a:pt x="79995" y="16122"/>
                      <a:pt x="47861" y="19516"/>
                      <a:pt x="16619" y="27153"/>
                    </a:cubicBezTo>
                    <a:lnTo>
                      <a:pt x="10371" y="28850"/>
                    </a:lnTo>
                    <a:cubicBezTo>
                      <a:pt x="5907" y="30547"/>
                      <a:pt x="551" y="27153"/>
                      <a:pt x="551" y="22911"/>
                    </a:cubicBezTo>
                    <a:cubicBezTo>
                      <a:pt x="-1235" y="18668"/>
                      <a:pt x="1443" y="14425"/>
                      <a:pt x="6799" y="12728"/>
                    </a:cubicBezTo>
                    <a:lnTo>
                      <a:pt x="12155" y="11031"/>
                    </a:lnTo>
                    <a:cubicBezTo>
                      <a:pt x="44289" y="4243"/>
                      <a:pt x="78209" y="0"/>
                      <a:pt x="112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305">
                <a:extLst>
                  <a:ext uri="{FF2B5EF4-FFF2-40B4-BE49-F238E27FC236}">
                    <a16:creationId xmlns:a16="http://schemas.microsoft.com/office/drawing/2014/main" id="{A1484903-7AEA-4126-A02A-E42954F9C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6334" y="7994133"/>
                <a:ext cx="239391" cy="345353"/>
              </a:xfrm>
              <a:custGeom>
                <a:avLst/>
                <a:gdLst>
                  <a:gd name="T0" fmla="*/ 258 w 271"/>
                  <a:gd name="T1" fmla="*/ 79 h 390"/>
                  <a:gd name="T2" fmla="*/ 44 w 271"/>
                  <a:gd name="T3" fmla="*/ 0 h 390"/>
                  <a:gd name="T4" fmla="*/ 44 w 271"/>
                  <a:gd name="T5" fmla="*/ 0 h 390"/>
                  <a:gd name="T6" fmla="*/ 36 w 271"/>
                  <a:gd name="T7" fmla="*/ 327 h 390"/>
                  <a:gd name="T8" fmla="*/ 36 w 271"/>
                  <a:gd name="T9" fmla="*/ 327 h 390"/>
                  <a:gd name="T10" fmla="*/ 270 w 271"/>
                  <a:gd name="T11" fmla="*/ 389 h 390"/>
                  <a:gd name="T12" fmla="*/ 270 w 271"/>
                  <a:gd name="T13" fmla="*/ 389 h 390"/>
                  <a:gd name="T14" fmla="*/ 258 w 271"/>
                  <a:gd name="T15" fmla="*/ 79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390">
                    <a:moveTo>
                      <a:pt x="258" y="79"/>
                    </a:moveTo>
                    <a:lnTo>
                      <a:pt x="44" y="0"/>
                    </a:lnTo>
                    <a:lnTo>
                      <a:pt x="44" y="0"/>
                    </a:lnTo>
                    <a:cubicBezTo>
                      <a:pt x="29" y="52"/>
                      <a:pt x="0" y="186"/>
                      <a:pt x="36" y="327"/>
                    </a:cubicBezTo>
                    <a:lnTo>
                      <a:pt x="36" y="327"/>
                    </a:lnTo>
                    <a:cubicBezTo>
                      <a:pt x="117" y="359"/>
                      <a:pt x="198" y="381"/>
                      <a:pt x="270" y="389"/>
                    </a:cubicBezTo>
                    <a:lnTo>
                      <a:pt x="270" y="389"/>
                    </a:lnTo>
                    <a:cubicBezTo>
                      <a:pt x="242" y="273"/>
                      <a:pt x="246" y="162"/>
                      <a:pt x="258" y="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306">
                <a:extLst>
                  <a:ext uri="{FF2B5EF4-FFF2-40B4-BE49-F238E27FC236}">
                    <a16:creationId xmlns:a16="http://schemas.microsoft.com/office/drawing/2014/main" id="{2E683A46-77FE-4F07-9E20-10DB0F516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8485" y="7986284"/>
                <a:ext cx="259015" cy="364974"/>
              </a:xfrm>
              <a:custGeom>
                <a:avLst/>
                <a:gdLst>
                  <a:gd name="T0" fmla="*/ 54 w 291"/>
                  <a:gd name="T1" fmla="*/ 330 h 408"/>
                  <a:gd name="T2" fmla="*/ 54 w 291"/>
                  <a:gd name="T3" fmla="*/ 330 h 408"/>
                  <a:gd name="T4" fmla="*/ 267 w 291"/>
                  <a:gd name="T5" fmla="*/ 387 h 408"/>
                  <a:gd name="T6" fmla="*/ 267 w 291"/>
                  <a:gd name="T7" fmla="*/ 387 h 408"/>
                  <a:gd name="T8" fmla="*/ 258 w 291"/>
                  <a:gd name="T9" fmla="*/ 94 h 408"/>
                  <a:gd name="T10" fmla="*/ 60 w 291"/>
                  <a:gd name="T11" fmla="*/ 22 h 408"/>
                  <a:gd name="T12" fmla="*/ 60 w 291"/>
                  <a:gd name="T13" fmla="*/ 22 h 408"/>
                  <a:gd name="T14" fmla="*/ 54 w 291"/>
                  <a:gd name="T15" fmla="*/ 330 h 408"/>
                  <a:gd name="T16" fmla="*/ 280 w 291"/>
                  <a:gd name="T17" fmla="*/ 407 h 408"/>
                  <a:gd name="T18" fmla="*/ 280 w 291"/>
                  <a:gd name="T19" fmla="*/ 407 h 408"/>
                  <a:gd name="T20" fmla="*/ 279 w 291"/>
                  <a:gd name="T21" fmla="*/ 407 h 408"/>
                  <a:gd name="T22" fmla="*/ 279 w 291"/>
                  <a:gd name="T23" fmla="*/ 407 h 408"/>
                  <a:gd name="T24" fmla="*/ 42 w 291"/>
                  <a:gd name="T25" fmla="*/ 346 h 408"/>
                  <a:gd name="T26" fmla="*/ 42 w 291"/>
                  <a:gd name="T27" fmla="*/ 346 h 408"/>
                  <a:gd name="T28" fmla="*/ 36 w 291"/>
                  <a:gd name="T29" fmla="*/ 339 h 408"/>
                  <a:gd name="T30" fmla="*/ 36 w 291"/>
                  <a:gd name="T31" fmla="*/ 339 h 408"/>
                  <a:gd name="T32" fmla="*/ 45 w 291"/>
                  <a:gd name="T33" fmla="*/ 7 h 408"/>
                  <a:gd name="T34" fmla="*/ 45 w 291"/>
                  <a:gd name="T35" fmla="*/ 7 h 408"/>
                  <a:gd name="T36" fmla="*/ 50 w 291"/>
                  <a:gd name="T37" fmla="*/ 1 h 408"/>
                  <a:gd name="T38" fmla="*/ 50 w 291"/>
                  <a:gd name="T39" fmla="*/ 1 h 408"/>
                  <a:gd name="T40" fmla="*/ 58 w 291"/>
                  <a:gd name="T41" fmla="*/ 1 h 408"/>
                  <a:gd name="T42" fmla="*/ 272 w 291"/>
                  <a:gd name="T43" fmla="*/ 78 h 408"/>
                  <a:gd name="T44" fmla="*/ 272 w 291"/>
                  <a:gd name="T45" fmla="*/ 78 h 408"/>
                  <a:gd name="T46" fmla="*/ 279 w 291"/>
                  <a:gd name="T47" fmla="*/ 89 h 408"/>
                  <a:gd name="T48" fmla="*/ 279 w 291"/>
                  <a:gd name="T49" fmla="*/ 89 h 408"/>
                  <a:gd name="T50" fmla="*/ 290 w 291"/>
                  <a:gd name="T51" fmla="*/ 396 h 408"/>
                  <a:gd name="T52" fmla="*/ 290 w 291"/>
                  <a:gd name="T53" fmla="*/ 396 h 408"/>
                  <a:gd name="T54" fmla="*/ 288 w 291"/>
                  <a:gd name="T55" fmla="*/ 404 h 408"/>
                  <a:gd name="T56" fmla="*/ 288 w 291"/>
                  <a:gd name="T57" fmla="*/ 404 h 408"/>
                  <a:gd name="T58" fmla="*/ 280 w 291"/>
                  <a:gd name="T59" fmla="*/ 407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1" h="408">
                    <a:moveTo>
                      <a:pt x="54" y="330"/>
                    </a:moveTo>
                    <a:lnTo>
                      <a:pt x="54" y="330"/>
                    </a:lnTo>
                    <a:cubicBezTo>
                      <a:pt x="135" y="360"/>
                      <a:pt x="207" y="379"/>
                      <a:pt x="267" y="387"/>
                    </a:cubicBezTo>
                    <a:lnTo>
                      <a:pt x="267" y="387"/>
                    </a:lnTo>
                    <a:cubicBezTo>
                      <a:pt x="247" y="295"/>
                      <a:pt x="243" y="197"/>
                      <a:pt x="258" y="94"/>
                    </a:cubicBezTo>
                    <a:lnTo>
                      <a:pt x="60" y="22"/>
                    </a:lnTo>
                    <a:lnTo>
                      <a:pt x="60" y="22"/>
                    </a:lnTo>
                    <a:cubicBezTo>
                      <a:pt x="46" y="78"/>
                      <a:pt x="23" y="200"/>
                      <a:pt x="54" y="330"/>
                    </a:cubicBezTo>
                    <a:close/>
                    <a:moveTo>
                      <a:pt x="280" y="407"/>
                    </a:moveTo>
                    <a:lnTo>
                      <a:pt x="280" y="407"/>
                    </a:lnTo>
                    <a:lnTo>
                      <a:pt x="279" y="407"/>
                    </a:lnTo>
                    <a:lnTo>
                      <a:pt x="279" y="407"/>
                    </a:lnTo>
                    <a:cubicBezTo>
                      <a:pt x="212" y="400"/>
                      <a:pt x="132" y="380"/>
                      <a:pt x="42" y="346"/>
                    </a:cubicBezTo>
                    <a:lnTo>
                      <a:pt x="42" y="346"/>
                    </a:lnTo>
                    <a:cubicBezTo>
                      <a:pt x="40" y="345"/>
                      <a:pt x="37" y="342"/>
                      <a:pt x="36" y="339"/>
                    </a:cubicBezTo>
                    <a:lnTo>
                      <a:pt x="36" y="339"/>
                    </a:lnTo>
                    <a:cubicBezTo>
                      <a:pt x="0" y="195"/>
                      <a:pt x="30" y="59"/>
                      <a:pt x="45" y="7"/>
                    </a:cubicBezTo>
                    <a:lnTo>
                      <a:pt x="45" y="7"/>
                    </a:lnTo>
                    <a:cubicBezTo>
                      <a:pt x="46" y="4"/>
                      <a:pt x="47" y="2"/>
                      <a:pt x="50" y="1"/>
                    </a:cubicBezTo>
                    <a:lnTo>
                      <a:pt x="50" y="1"/>
                    </a:lnTo>
                    <a:cubicBezTo>
                      <a:pt x="52" y="0"/>
                      <a:pt x="55" y="0"/>
                      <a:pt x="58" y="1"/>
                    </a:cubicBezTo>
                    <a:lnTo>
                      <a:pt x="272" y="78"/>
                    </a:lnTo>
                    <a:lnTo>
                      <a:pt x="272" y="78"/>
                    </a:lnTo>
                    <a:cubicBezTo>
                      <a:pt x="276" y="80"/>
                      <a:pt x="279" y="84"/>
                      <a:pt x="279" y="89"/>
                    </a:cubicBezTo>
                    <a:lnTo>
                      <a:pt x="279" y="89"/>
                    </a:lnTo>
                    <a:cubicBezTo>
                      <a:pt x="263" y="196"/>
                      <a:pt x="267" y="301"/>
                      <a:pt x="290" y="396"/>
                    </a:cubicBezTo>
                    <a:lnTo>
                      <a:pt x="290" y="396"/>
                    </a:lnTo>
                    <a:cubicBezTo>
                      <a:pt x="290" y="398"/>
                      <a:pt x="290" y="401"/>
                      <a:pt x="288" y="404"/>
                    </a:cubicBezTo>
                    <a:lnTo>
                      <a:pt x="288" y="404"/>
                    </a:lnTo>
                    <a:cubicBezTo>
                      <a:pt x="286" y="406"/>
                      <a:pt x="283" y="407"/>
                      <a:pt x="280" y="4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307">
                <a:extLst>
                  <a:ext uri="{FF2B5EF4-FFF2-40B4-BE49-F238E27FC236}">
                    <a16:creationId xmlns:a16="http://schemas.microsoft.com/office/drawing/2014/main" id="{EC1E9A6A-EE23-4A5F-9E23-6827E3B23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6120" y="7613459"/>
                <a:ext cx="859459" cy="671084"/>
              </a:xfrm>
              <a:custGeom>
                <a:avLst/>
                <a:gdLst>
                  <a:gd name="T0" fmla="*/ 964 w 965"/>
                  <a:gd name="T1" fmla="*/ 425 h 753"/>
                  <a:gd name="T2" fmla="*/ 520 w 965"/>
                  <a:gd name="T3" fmla="*/ 264 h 753"/>
                  <a:gd name="T4" fmla="*/ 520 w 965"/>
                  <a:gd name="T5" fmla="*/ 264 h 753"/>
                  <a:gd name="T6" fmla="*/ 498 w 965"/>
                  <a:gd name="T7" fmla="*/ 162 h 753"/>
                  <a:gd name="T8" fmla="*/ 498 w 965"/>
                  <a:gd name="T9" fmla="*/ 162 h 753"/>
                  <a:gd name="T10" fmla="*/ 369 w 965"/>
                  <a:gd name="T11" fmla="*/ 35 h 753"/>
                  <a:gd name="T12" fmla="*/ 369 w 965"/>
                  <a:gd name="T13" fmla="*/ 35 h 753"/>
                  <a:gd name="T14" fmla="*/ 388 w 965"/>
                  <a:gd name="T15" fmla="*/ 129 h 753"/>
                  <a:gd name="T16" fmla="*/ 389 w 965"/>
                  <a:gd name="T17" fmla="*/ 221 h 753"/>
                  <a:gd name="T18" fmla="*/ 264 w 965"/>
                  <a:gd name="T19" fmla="*/ 208 h 753"/>
                  <a:gd name="T20" fmla="*/ 264 w 965"/>
                  <a:gd name="T21" fmla="*/ 208 h 753"/>
                  <a:gd name="T22" fmla="*/ 97 w 965"/>
                  <a:gd name="T23" fmla="*/ 90 h 753"/>
                  <a:gd name="T24" fmla="*/ 97 w 965"/>
                  <a:gd name="T25" fmla="*/ 90 h 753"/>
                  <a:gd name="T26" fmla="*/ 75 w 965"/>
                  <a:gd name="T27" fmla="*/ 135 h 753"/>
                  <a:gd name="T28" fmla="*/ 75 w 965"/>
                  <a:gd name="T29" fmla="*/ 135 h 753"/>
                  <a:gd name="T30" fmla="*/ 13 w 965"/>
                  <a:gd name="T31" fmla="*/ 127 h 753"/>
                  <a:gd name="T32" fmla="*/ 13 w 965"/>
                  <a:gd name="T33" fmla="*/ 127 h 753"/>
                  <a:gd name="T34" fmla="*/ 43 w 965"/>
                  <a:gd name="T35" fmla="*/ 191 h 753"/>
                  <a:gd name="T36" fmla="*/ 43 w 965"/>
                  <a:gd name="T37" fmla="*/ 191 h 753"/>
                  <a:gd name="T38" fmla="*/ 12 w 965"/>
                  <a:gd name="T39" fmla="*/ 204 h 753"/>
                  <a:gd name="T40" fmla="*/ 12 w 965"/>
                  <a:gd name="T41" fmla="*/ 204 h 753"/>
                  <a:gd name="T42" fmla="*/ 37 w 965"/>
                  <a:gd name="T43" fmla="*/ 274 h 753"/>
                  <a:gd name="T44" fmla="*/ 37 w 965"/>
                  <a:gd name="T45" fmla="*/ 274 h 753"/>
                  <a:gd name="T46" fmla="*/ 46 w 965"/>
                  <a:gd name="T47" fmla="*/ 342 h 753"/>
                  <a:gd name="T48" fmla="*/ 46 w 965"/>
                  <a:gd name="T49" fmla="*/ 342 h 753"/>
                  <a:gd name="T50" fmla="*/ 177 w 965"/>
                  <a:gd name="T51" fmla="*/ 440 h 753"/>
                  <a:gd name="T52" fmla="*/ 177 w 965"/>
                  <a:gd name="T53" fmla="*/ 440 h 753"/>
                  <a:gd name="T54" fmla="*/ 400 w 965"/>
                  <a:gd name="T55" fmla="*/ 453 h 753"/>
                  <a:gd name="T56" fmla="*/ 400 w 965"/>
                  <a:gd name="T57" fmla="*/ 453 h 753"/>
                  <a:gd name="T58" fmla="*/ 956 w 965"/>
                  <a:gd name="T59" fmla="*/ 752 h 753"/>
                  <a:gd name="T60" fmla="*/ 956 w 965"/>
                  <a:gd name="T61" fmla="*/ 752 h 753"/>
                  <a:gd name="T62" fmla="*/ 964 w 965"/>
                  <a:gd name="T63" fmla="*/ 425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65" h="753">
                    <a:moveTo>
                      <a:pt x="964" y="425"/>
                    </a:moveTo>
                    <a:lnTo>
                      <a:pt x="520" y="264"/>
                    </a:lnTo>
                    <a:lnTo>
                      <a:pt x="520" y="264"/>
                    </a:lnTo>
                    <a:cubicBezTo>
                      <a:pt x="520" y="264"/>
                      <a:pt x="515" y="219"/>
                      <a:pt x="498" y="162"/>
                    </a:cubicBezTo>
                    <a:lnTo>
                      <a:pt x="498" y="162"/>
                    </a:lnTo>
                    <a:cubicBezTo>
                      <a:pt x="481" y="104"/>
                      <a:pt x="375" y="0"/>
                      <a:pt x="369" y="35"/>
                    </a:cubicBezTo>
                    <a:lnTo>
                      <a:pt x="369" y="35"/>
                    </a:lnTo>
                    <a:cubicBezTo>
                      <a:pt x="359" y="88"/>
                      <a:pt x="388" y="129"/>
                      <a:pt x="388" y="129"/>
                    </a:cubicBezTo>
                    <a:lnTo>
                      <a:pt x="389" y="221"/>
                    </a:lnTo>
                    <a:lnTo>
                      <a:pt x="264" y="208"/>
                    </a:lnTo>
                    <a:lnTo>
                      <a:pt x="264" y="208"/>
                    </a:lnTo>
                    <a:cubicBezTo>
                      <a:pt x="264" y="208"/>
                      <a:pt x="136" y="96"/>
                      <a:pt x="97" y="90"/>
                    </a:cubicBezTo>
                    <a:lnTo>
                      <a:pt x="97" y="90"/>
                    </a:lnTo>
                    <a:cubicBezTo>
                      <a:pt x="58" y="85"/>
                      <a:pt x="75" y="135"/>
                      <a:pt x="75" y="135"/>
                    </a:cubicBezTo>
                    <a:lnTo>
                      <a:pt x="75" y="135"/>
                    </a:lnTo>
                    <a:cubicBezTo>
                      <a:pt x="75" y="135"/>
                      <a:pt x="25" y="101"/>
                      <a:pt x="13" y="127"/>
                    </a:cubicBezTo>
                    <a:lnTo>
                      <a:pt x="13" y="127"/>
                    </a:lnTo>
                    <a:cubicBezTo>
                      <a:pt x="3" y="148"/>
                      <a:pt x="43" y="191"/>
                      <a:pt x="43" y="191"/>
                    </a:cubicBezTo>
                    <a:lnTo>
                      <a:pt x="43" y="191"/>
                    </a:lnTo>
                    <a:cubicBezTo>
                      <a:pt x="43" y="191"/>
                      <a:pt x="21" y="185"/>
                      <a:pt x="12" y="204"/>
                    </a:cubicBezTo>
                    <a:lnTo>
                      <a:pt x="12" y="204"/>
                    </a:lnTo>
                    <a:cubicBezTo>
                      <a:pt x="0" y="232"/>
                      <a:pt x="37" y="274"/>
                      <a:pt x="37" y="274"/>
                    </a:cubicBezTo>
                    <a:lnTo>
                      <a:pt x="37" y="274"/>
                    </a:lnTo>
                    <a:cubicBezTo>
                      <a:pt x="7" y="287"/>
                      <a:pt x="35" y="330"/>
                      <a:pt x="46" y="342"/>
                    </a:cubicBezTo>
                    <a:lnTo>
                      <a:pt x="46" y="342"/>
                    </a:lnTo>
                    <a:cubicBezTo>
                      <a:pt x="83" y="383"/>
                      <a:pt x="166" y="434"/>
                      <a:pt x="177" y="440"/>
                    </a:cubicBezTo>
                    <a:lnTo>
                      <a:pt x="177" y="440"/>
                    </a:lnTo>
                    <a:cubicBezTo>
                      <a:pt x="213" y="458"/>
                      <a:pt x="400" y="453"/>
                      <a:pt x="400" y="453"/>
                    </a:cubicBezTo>
                    <a:lnTo>
                      <a:pt x="400" y="453"/>
                    </a:lnTo>
                    <a:cubicBezTo>
                      <a:pt x="400" y="453"/>
                      <a:pt x="683" y="649"/>
                      <a:pt x="956" y="752"/>
                    </a:cubicBezTo>
                    <a:lnTo>
                      <a:pt x="956" y="752"/>
                    </a:lnTo>
                    <a:cubicBezTo>
                      <a:pt x="920" y="611"/>
                      <a:pt x="949" y="477"/>
                      <a:pt x="964" y="4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308">
                <a:extLst>
                  <a:ext uri="{FF2B5EF4-FFF2-40B4-BE49-F238E27FC236}">
                    <a16:creationId xmlns:a16="http://schemas.microsoft.com/office/drawing/2014/main" id="{AD08BD77-824B-475F-A654-1E90F2BAE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2197" y="7629156"/>
                <a:ext cx="875154" cy="663236"/>
              </a:xfrm>
              <a:custGeom>
                <a:avLst/>
                <a:gdLst>
                  <a:gd name="T0" fmla="*/ 407 w 983"/>
                  <a:gd name="T1" fmla="*/ 424 h 746"/>
                  <a:gd name="T2" fmla="*/ 413 w 983"/>
                  <a:gd name="T3" fmla="*/ 426 h 746"/>
                  <a:gd name="T4" fmla="*/ 949 w 983"/>
                  <a:gd name="T5" fmla="*/ 719 h 746"/>
                  <a:gd name="T6" fmla="*/ 523 w 983"/>
                  <a:gd name="T7" fmla="*/ 256 h 746"/>
                  <a:gd name="T8" fmla="*/ 517 w 983"/>
                  <a:gd name="T9" fmla="*/ 247 h 746"/>
                  <a:gd name="T10" fmla="*/ 495 w 983"/>
                  <a:gd name="T11" fmla="*/ 146 h 746"/>
                  <a:gd name="T12" fmla="*/ 385 w 983"/>
                  <a:gd name="T13" fmla="*/ 19 h 746"/>
                  <a:gd name="T14" fmla="*/ 403 w 983"/>
                  <a:gd name="T15" fmla="*/ 106 h 746"/>
                  <a:gd name="T16" fmla="*/ 404 w 983"/>
                  <a:gd name="T17" fmla="*/ 111 h 746"/>
                  <a:gd name="T18" fmla="*/ 406 w 983"/>
                  <a:gd name="T19" fmla="*/ 202 h 746"/>
                  <a:gd name="T20" fmla="*/ 403 w 983"/>
                  <a:gd name="T21" fmla="*/ 209 h 746"/>
                  <a:gd name="T22" fmla="*/ 270 w 983"/>
                  <a:gd name="T23" fmla="*/ 199 h 746"/>
                  <a:gd name="T24" fmla="*/ 264 w 983"/>
                  <a:gd name="T25" fmla="*/ 197 h 746"/>
                  <a:gd name="T26" fmla="*/ 102 w 983"/>
                  <a:gd name="T27" fmla="*/ 82 h 746"/>
                  <a:gd name="T28" fmla="*/ 90 w 983"/>
                  <a:gd name="T29" fmla="*/ 84 h 746"/>
                  <a:gd name="T30" fmla="*/ 92 w 983"/>
                  <a:gd name="T31" fmla="*/ 114 h 746"/>
                  <a:gd name="T32" fmla="*/ 89 w 983"/>
                  <a:gd name="T33" fmla="*/ 125 h 746"/>
                  <a:gd name="T34" fmla="*/ 77 w 983"/>
                  <a:gd name="T35" fmla="*/ 126 h 746"/>
                  <a:gd name="T36" fmla="*/ 33 w 983"/>
                  <a:gd name="T37" fmla="*/ 109 h 746"/>
                  <a:gd name="T38" fmla="*/ 29 w 983"/>
                  <a:gd name="T39" fmla="*/ 114 h 746"/>
                  <a:gd name="T40" fmla="*/ 58 w 983"/>
                  <a:gd name="T41" fmla="*/ 167 h 746"/>
                  <a:gd name="T42" fmla="*/ 59 w 983"/>
                  <a:gd name="T43" fmla="*/ 179 h 746"/>
                  <a:gd name="T44" fmla="*/ 47 w 983"/>
                  <a:gd name="T45" fmla="*/ 183 h 746"/>
                  <a:gd name="T46" fmla="*/ 29 w 983"/>
                  <a:gd name="T47" fmla="*/ 190 h 746"/>
                  <a:gd name="T48" fmla="*/ 51 w 983"/>
                  <a:gd name="T49" fmla="*/ 251 h 746"/>
                  <a:gd name="T50" fmla="*/ 53 w 983"/>
                  <a:gd name="T51" fmla="*/ 259 h 746"/>
                  <a:gd name="T52" fmla="*/ 47 w 983"/>
                  <a:gd name="T53" fmla="*/ 266 h 746"/>
                  <a:gd name="T54" fmla="*/ 40 w 983"/>
                  <a:gd name="T55" fmla="*/ 274 h 746"/>
                  <a:gd name="T56" fmla="*/ 59 w 983"/>
                  <a:gd name="T57" fmla="*/ 318 h 746"/>
                  <a:gd name="T58" fmla="*/ 189 w 983"/>
                  <a:gd name="T59" fmla="*/ 413 h 746"/>
                  <a:gd name="T60" fmla="*/ 407 w 983"/>
                  <a:gd name="T61" fmla="*/ 424 h 746"/>
                  <a:gd name="T62" fmla="*/ 963 w 983"/>
                  <a:gd name="T63" fmla="*/ 745 h 746"/>
                  <a:gd name="T64" fmla="*/ 959 w 983"/>
                  <a:gd name="T65" fmla="*/ 744 h 746"/>
                  <a:gd name="T66" fmla="*/ 404 w 983"/>
                  <a:gd name="T67" fmla="*/ 444 h 746"/>
                  <a:gd name="T68" fmla="*/ 180 w 983"/>
                  <a:gd name="T69" fmla="*/ 430 h 746"/>
                  <a:gd name="T70" fmla="*/ 46 w 983"/>
                  <a:gd name="T71" fmla="*/ 331 h 746"/>
                  <a:gd name="T72" fmla="*/ 22 w 983"/>
                  <a:gd name="T73" fmla="*/ 269 h 746"/>
                  <a:gd name="T74" fmla="*/ 29 w 983"/>
                  <a:gd name="T75" fmla="*/ 255 h 746"/>
                  <a:gd name="T76" fmla="*/ 10 w 983"/>
                  <a:gd name="T77" fmla="*/ 182 h 746"/>
                  <a:gd name="T78" fmla="*/ 30 w 983"/>
                  <a:gd name="T79" fmla="*/ 164 h 746"/>
                  <a:gd name="T80" fmla="*/ 10 w 983"/>
                  <a:gd name="T81" fmla="*/ 105 h 746"/>
                  <a:gd name="T82" fmla="*/ 28 w 983"/>
                  <a:gd name="T83" fmla="*/ 91 h 746"/>
                  <a:gd name="T84" fmla="*/ 69 w 983"/>
                  <a:gd name="T85" fmla="*/ 98 h 746"/>
                  <a:gd name="T86" fmla="*/ 76 w 983"/>
                  <a:gd name="T87" fmla="*/ 72 h 746"/>
                  <a:gd name="T88" fmla="*/ 105 w 983"/>
                  <a:gd name="T89" fmla="*/ 63 h 746"/>
                  <a:gd name="T90" fmla="*/ 387 w 983"/>
                  <a:gd name="T91" fmla="*/ 192 h 746"/>
                  <a:gd name="T92" fmla="*/ 385 w 983"/>
                  <a:gd name="T93" fmla="*/ 114 h 746"/>
                  <a:gd name="T94" fmla="*/ 366 w 983"/>
                  <a:gd name="T95" fmla="*/ 15 h 746"/>
                  <a:gd name="T96" fmla="*/ 382 w 983"/>
                  <a:gd name="T97" fmla="*/ 0 h 746"/>
                  <a:gd name="T98" fmla="*/ 383 w 983"/>
                  <a:gd name="T99" fmla="*/ 0 h 746"/>
                  <a:gd name="T100" fmla="*/ 514 w 983"/>
                  <a:gd name="T101" fmla="*/ 141 h 746"/>
                  <a:gd name="T102" fmla="*/ 975 w 983"/>
                  <a:gd name="T103" fmla="*/ 399 h 746"/>
                  <a:gd name="T104" fmla="*/ 980 w 983"/>
                  <a:gd name="T105" fmla="*/ 410 h 746"/>
                  <a:gd name="T106" fmla="*/ 972 w 983"/>
                  <a:gd name="T107" fmla="*/ 732 h 746"/>
                  <a:gd name="T108" fmla="*/ 970 w 983"/>
                  <a:gd name="T109" fmla="*/ 742 h 746"/>
                  <a:gd name="T110" fmla="*/ 963 w 983"/>
                  <a:gd name="T111" fmla="*/ 745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83" h="746">
                    <a:moveTo>
                      <a:pt x="407" y="424"/>
                    </a:moveTo>
                    <a:lnTo>
                      <a:pt x="407" y="424"/>
                    </a:lnTo>
                    <a:cubicBezTo>
                      <a:pt x="410" y="424"/>
                      <a:pt x="411" y="425"/>
                      <a:pt x="413" y="426"/>
                    </a:cubicBezTo>
                    <a:lnTo>
                      <a:pt x="413" y="426"/>
                    </a:lnTo>
                    <a:cubicBezTo>
                      <a:pt x="416" y="429"/>
                      <a:pt x="685" y="615"/>
                      <a:pt x="949" y="719"/>
                    </a:cubicBezTo>
                    <a:lnTo>
                      <a:pt x="949" y="719"/>
                    </a:lnTo>
                    <a:cubicBezTo>
                      <a:pt x="921" y="589"/>
                      <a:pt x="945" y="468"/>
                      <a:pt x="959" y="414"/>
                    </a:cubicBezTo>
                    <a:lnTo>
                      <a:pt x="523" y="256"/>
                    </a:lnTo>
                    <a:lnTo>
                      <a:pt x="523" y="256"/>
                    </a:lnTo>
                    <a:cubicBezTo>
                      <a:pt x="520" y="254"/>
                      <a:pt x="517" y="252"/>
                      <a:pt x="517" y="247"/>
                    </a:cubicBezTo>
                    <a:lnTo>
                      <a:pt x="517" y="247"/>
                    </a:lnTo>
                    <a:cubicBezTo>
                      <a:pt x="517" y="247"/>
                      <a:pt x="512" y="202"/>
                      <a:pt x="495" y="146"/>
                    </a:cubicBezTo>
                    <a:lnTo>
                      <a:pt x="495" y="146"/>
                    </a:lnTo>
                    <a:cubicBezTo>
                      <a:pt x="480" y="97"/>
                      <a:pt x="404" y="23"/>
                      <a:pt x="385" y="19"/>
                    </a:cubicBezTo>
                    <a:lnTo>
                      <a:pt x="385" y="19"/>
                    </a:lnTo>
                    <a:cubicBezTo>
                      <a:pt x="377" y="68"/>
                      <a:pt x="403" y="105"/>
                      <a:pt x="403" y="106"/>
                    </a:cubicBezTo>
                    <a:lnTo>
                      <a:pt x="403" y="106"/>
                    </a:lnTo>
                    <a:cubicBezTo>
                      <a:pt x="404" y="108"/>
                      <a:pt x="404" y="109"/>
                      <a:pt x="404" y="111"/>
                    </a:cubicBezTo>
                    <a:lnTo>
                      <a:pt x="406" y="202"/>
                    </a:lnTo>
                    <a:lnTo>
                      <a:pt x="406" y="202"/>
                    </a:lnTo>
                    <a:cubicBezTo>
                      <a:pt x="406" y="205"/>
                      <a:pt x="404" y="208"/>
                      <a:pt x="403" y="209"/>
                    </a:cubicBezTo>
                    <a:lnTo>
                      <a:pt x="403" y="209"/>
                    </a:lnTo>
                    <a:cubicBezTo>
                      <a:pt x="400" y="211"/>
                      <a:pt x="398" y="212"/>
                      <a:pt x="395" y="212"/>
                    </a:cubicBezTo>
                    <a:lnTo>
                      <a:pt x="270" y="199"/>
                    </a:lnTo>
                    <a:lnTo>
                      <a:pt x="270" y="199"/>
                    </a:lnTo>
                    <a:cubicBezTo>
                      <a:pt x="267" y="199"/>
                      <a:pt x="266" y="199"/>
                      <a:pt x="264" y="197"/>
                    </a:cubicBezTo>
                    <a:lnTo>
                      <a:pt x="264" y="197"/>
                    </a:lnTo>
                    <a:cubicBezTo>
                      <a:pt x="214" y="153"/>
                      <a:pt x="129" y="86"/>
                      <a:pt x="102" y="82"/>
                    </a:cubicBezTo>
                    <a:lnTo>
                      <a:pt x="102" y="82"/>
                    </a:lnTo>
                    <a:cubicBezTo>
                      <a:pt x="98" y="82"/>
                      <a:pt x="93" y="81"/>
                      <a:pt x="90" y="84"/>
                    </a:cubicBezTo>
                    <a:lnTo>
                      <a:pt x="90" y="84"/>
                    </a:lnTo>
                    <a:cubicBezTo>
                      <a:pt x="86" y="90"/>
                      <a:pt x="89" y="107"/>
                      <a:pt x="92" y="114"/>
                    </a:cubicBezTo>
                    <a:lnTo>
                      <a:pt x="92" y="114"/>
                    </a:lnTo>
                    <a:cubicBezTo>
                      <a:pt x="94" y="118"/>
                      <a:pt x="92" y="122"/>
                      <a:pt x="89" y="125"/>
                    </a:cubicBezTo>
                    <a:lnTo>
                      <a:pt x="89" y="125"/>
                    </a:lnTo>
                    <a:cubicBezTo>
                      <a:pt x="85" y="127"/>
                      <a:pt x="81" y="128"/>
                      <a:pt x="77" y="126"/>
                    </a:cubicBezTo>
                    <a:lnTo>
                      <a:pt x="77" y="126"/>
                    </a:lnTo>
                    <a:cubicBezTo>
                      <a:pt x="65" y="117"/>
                      <a:pt x="43" y="107"/>
                      <a:pt x="33" y="109"/>
                    </a:cubicBezTo>
                    <a:lnTo>
                      <a:pt x="33" y="109"/>
                    </a:lnTo>
                    <a:cubicBezTo>
                      <a:pt x="31" y="110"/>
                      <a:pt x="29" y="111"/>
                      <a:pt x="29" y="114"/>
                    </a:cubicBezTo>
                    <a:lnTo>
                      <a:pt x="29" y="114"/>
                    </a:lnTo>
                    <a:cubicBezTo>
                      <a:pt x="24" y="122"/>
                      <a:pt x="40" y="148"/>
                      <a:pt x="58" y="167"/>
                    </a:cubicBezTo>
                    <a:lnTo>
                      <a:pt x="58" y="167"/>
                    </a:lnTo>
                    <a:cubicBezTo>
                      <a:pt x="60" y="170"/>
                      <a:pt x="61" y="175"/>
                      <a:pt x="59" y="179"/>
                    </a:cubicBezTo>
                    <a:lnTo>
                      <a:pt x="59" y="179"/>
                    </a:lnTo>
                    <a:cubicBezTo>
                      <a:pt x="56" y="183"/>
                      <a:pt x="52" y="185"/>
                      <a:pt x="47" y="183"/>
                    </a:cubicBezTo>
                    <a:lnTo>
                      <a:pt x="47" y="183"/>
                    </a:lnTo>
                    <a:cubicBezTo>
                      <a:pt x="46" y="183"/>
                      <a:pt x="33" y="180"/>
                      <a:pt x="29" y="190"/>
                    </a:cubicBezTo>
                    <a:lnTo>
                      <a:pt x="29" y="190"/>
                    </a:lnTo>
                    <a:cubicBezTo>
                      <a:pt x="20" y="208"/>
                      <a:pt x="43" y="240"/>
                      <a:pt x="51" y="251"/>
                    </a:cubicBezTo>
                    <a:lnTo>
                      <a:pt x="51" y="251"/>
                    </a:lnTo>
                    <a:cubicBezTo>
                      <a:pt x="53" y="253"/>
                      <a:pt x="54" y="256"/>
                      <a:pt x="53" y="259"/>
                    </a:cubicBezTo>
                    <a:lnTo>
                      <a:pt x="53" y="259"/>
                    </a:lnTo>
                    <a:cubicBezTo>
                      <a:pt x="53" y="262"/>
                      <a:pt x="51" y="264"/>
                      <a:pt x="47" y="266"/>
                    </a:cubicBezTo>
                    <a:lnTo>
                      <a:pt x="47" y="266"/>
                    </a:lnTo>
                    <a:cubicBezTo>
                      <a:pt x="42" y="268"/>
                      <a:pt x="40" y="271"/>
                      <a:pt x="40" y="274"/>
                    </a:cubicBezTo>
                    <a:lnTo>
                      <a:pt x="40" y="274"/>
                    </a:lnTo>
                    <a:cubicBezTo>
                      <a:pt x="38" y="287"/>
                      <a:pt x="52" y="309"/>
                      <a:pt x="59" y="318"/>
                    </a:cubicBezTo>
                    <a:lnTo>
                      <a:pt x="59" y="318"/>
                    </a:lnTo>
                    <a:cubicBezTo>
                      <a:pt x="96" y="357"/>
                      <a:pt x="178" y="406"/>
                      <a:pt x="189" y="413"/>
                    </a:cubicBezTo>
                    <a:lnTo>
                      <a:pt x="189" y="413"/>
                    </a:lnTo>
                    <a:cubicBezTo>
                      <a:pt x="213" y="425"/>
                      <a:pt x="332" y="427"/>
                      <a:pt x="407" y="424"/>
                    </a:cubicBezTo>
                    <a:close/>
                    <a:moveTo>
                      <a:pt x="963" y="745"/>
                    </a:moveTo>
                    <a:lnTo>
                      <a:pt x="963" y="745"/>
                    </a:lnTo>
                    <a:cubicBezTo>
                      <a:pt x="962" y="745"/>
                      <a:pt x="960" y="745"/>
                      <a:pt x="959" y="744"/>
                    </a:cubicBezTo>
                    <a:lnTo>
                      <a:pt x="959" y="744"/>
                    </a:lnTo>
                    <a:cubicBezTo>
                      <a:pt x="703" y="646"/>
                      <a:pt x="434" y="465"/>
                      <a:pt x="404" y="444"/>
                    </a:cubicBezTo>
                    <a:lnTo>
                      <a:pt x="404" y="444"/>
                    </a:lnTo>
                    <a:cubicBezTo>
                      <a:pt x="375" y="445"/>
                      <a:pt x="214" y="449"/>
                      <a:pt x="180" y="430"/>
                    </a:cubicBezTo>
                    <a:lnTo>
                      <a:pt x="180" y="430"/>
                    </a:lnTo>
                    <a:cubicBezTo>
                      <a:pt x="165" y="423"/>
                      <a:pt x="83" y="371"/>
                      <a:pt x="46" y="331"/>
                    </a:cubicBezTo>
                    <a:lnTo>
                      <a:pt x="46" y="331"/>
                    </a:lnTo>
                    <a:cubicBezTo>
                      <a:pt x="38" y="322"/>
                      <a:pt x="17" y="293"/>
                      <a:pt x="22" y="269"/>
                    </a:cubicBezTo>
                    <a:lnTo>
                      <a:pt x="22" y="269"/>
                    </a:lnTo>
                    <a:cubicBezTo>
                      <a:pt x="23" y="263"/>
                      <a:pt x="25" y="258"/>
                      <a:pt x="29" y="255"/>
                    </a:cubicBezTo>
                    <a:lnTo>
                      <a:pt x="29" y="255"/>
                    </a:lnTo>
                    <a:cubicBezTo>
                      <a:pt x="18" y="239"/>
                      <a:pt x="0" y="207"/>
                      <a:pt x="10" y="182"/>
                    </a:cubicBezTo>
                    <a:lnTo>
                      <a:pt x="10" y="182"/>
                    </a:lnTo>
                    <a:cubicBezTo>
                      <a:pt x="15" y="172"/>
                      <a:pt x="23" y="167"/>
                      <a:pt x="30" y="164"/>
                    </a:cubicBezTo>
                    <a:lnTo>
                      <a:pt x="30" y="164"/>
                    </a:lnTo>
                    <a:cubicBezTo>
                      <a:pt x="17" y="148"/>
                      <a:pt x="3" y="123"/>
                      <a:pt x="10" y="105"/>
                    </a:cubicBezTo>
                    <a:lnTo>
                      <a:pt x="10" y="105"/>
                    </a:lnTo>
                    <a:cubicBezTo>
                      <a:pt x="14" y="98"/>
                      <a:pt x="20" y="93"/>
                      <a:pt x="28" y="91"/>
                    </a:cubicBezTo>
                    <a:lnTo>
                      <a:pt x="28" y="91"/>
                    </a:lnTo>
                    <a:cubicBezTo>
                      <a:pt x="40" y="87"/>
                      <a:pt x="57" y="92"/>
                      <a:pt x="69" y="98"/>
                    </a:cubicBezTo>
                    <a:lnTo>
                      <a:pt x="69" y="98"/>
                    </a:lnTo>
                    <a:cubicBezTo>
                      <a:pt x="68" y="90"/>
                      <a:pt x="70" y="79"/>
                      <a:pt x="76" y="72"/>
                    </a:cubicBezTo>
                    <a:lnTo>
                      <a:pt x="76" y="72"/>
                    </a:lnTo>
                    <a:cubicBezTo>
                      <a:pt x="80" y="67"/>
                      <a:pt x="89" y="61"/>
                      <a:pt x="105" y="63"/>
                    </a:cubicBezTo>
                    <a:lnTo>
                      <a:pt x="105" y="63"/>
                    </a:lnTo>
                    <a:cubicBezTo>
                      <a:pt x="144" y="68"/>
                      <a:pt x="254" y="163"/>
                      <a:pt x="275" y="180"/>
                    </a:cubicBezTo>
                    <a:lnTo>
                      <a:pt x="387" y="192"/>
                    </a:lnTo>
                    <a:lnTo>
                      <a:pt x="385" y="114"/>
                    </a:lnTo>
                    <a:lnTo>
                      <a:pt x="385" y="114"/>
                    </a:lnTo>
                    <a:cubicBezTo>
                      <a:pt x="379" y="104"/>
                      <a:pt x="358" y="64"/>
                      <a:pt x="366" y="15"/>
                    </a:cubicBezTo>
                    <a:lnTo>
                      <a:pt x="366" y="15"/>
                    </a:lnTo>
                    <a:cubicBezTo>
                      <a:pt x="368" y="6"/>
                      <a:pt x="374" y="1"/>
                      <a:pt x="382" y="0"/>
                    </a:cubicBezTo>
                    <a:lnTo>
                      <a:pt x="382" y="0"/>
                    </a:lnTo>
                    <a:cubicBezTo>
                      <a:pt x="383" y="0"/>
                      <a:pt x="383" y="0"/>
                      <a:pt x="383" y="0"/>
                    </a:cubicBezTo>
                    <a:lnTo>
                      <a:pt x="383" y="0"/>
                    </a:lnTo>
                    <a:cubicBezTo>
                      <a:pt x="416" y="0"/>
                      <a:pt x="499" y="90"/>
                      <a:pt x="514" y="141"/>
                    </a:cubicBezTo>
                    <a:lnTo>
                      <a:pt x="514" y="141"/>
                    </a:lnTo>
                    <a:cubicBezTo>
                      <a:pt x="528" y="186"/>
                      <a:pt x="534" y="225"/>
                      <a:pt x="536" y="239"/>
                    </a:cubicBezTo>
                    <a:lnTo>
                      <a:pt x="975" y="399"/>
                    </a:lnTo>
                    <a:lnTo>
                      <a:pt x="975" y="399"/>
                    </a:lnTo>
                    <a:cubicBezTo>
                      <a:pt x="979" y="400"/>
                      <a:pt x="982" y="406"/>
                      <a:pt x="980" y="410"/>
                    </a:cubicBezTo>
                    <a:lnTo>
                      <a:pt x="980" y="410"/>
                    </a:lnTo>
                    <a:cubicBezTo>
                      <a:pt x="966" y="460"/>
                      <a:pt x="937" y="593"/>
                      <a:pt x="972" y="732"/>
                    </a:cubicBezTo>
                    <a:lnTo>
                      <a:pt x="972" y="732"/>
                    </a:lnTo>
                    <a:cubicBezTo>
                      <a:pt x="973" y="736"/>
                      <a:pt x="972" y="739"/>
                      <a:pt x="970" y="742"/>
                    </a:cubicBezTo>
                    <a:lnTo>
                      <a:pt x="970" y="742"/>
                    </a:lnTo>
                    <a:cubicBezTo>
                      <a:pt x="968" y="744"/>
                      <a:pt x="965" y="745"/>
                      <a:pt x="963" y="7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309">
                <a:extLst>
                  <a:ext uri="{FF2B5EF4-FFF2-40B4-BE49-F238E27FC236}">
                    <a16:creationId xmlns:a16="http://schemas.microsoft.com/office/drawing/2014/main" id="{334F827F-C0A7-48A7-B18F-EB6896577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2228" y="8166809"/>
                <a:ext cx="400295" cy="839835"/>
              </a:xfrm>
              <a:custGeom>
                <a:avLst/>
                <a:gdLst>
                  <a:gd name="T0" fmla="*/ 446 w 448"/>
                  <a:gd name="T1" fmla="*/ 695 h 943"/>
                  <a:gd name="T2" fmla="*/ 446 w 448"/>
                  <a:gd name="T3" fmla="*/ 695 h 943"/>
                  <a:gd name="T4" fmla="*/ 437 w 448"/>
                  <a:gd name="T5" fmla="*/ 607 h 943"/>
                  <a:gd name="T6" fmla="*/ 437 w 448"/>
                  <a:gd name="T7" fmla="*/ 607 h 943"/>
                  <a:gd name="T8" fmla="*/ 410 w 448"/>
                  <a:gd name="T9" fmla="*/ 514 h 943"/>
                  <a:gd name="T10" fmla="*/ 351 w 448"/>
                  <a:gd name="T11" fmla="*/ 369 h 943"/>
                  <a:gd name="T12" fmla="*/ 283 w 448"/>
                  <a:gd name="T13" fmla="*/ 0 h 943"/>
                  <a:gd name="T14" fmla="*/ 283 w 448"/>
                  <a:gd name="T15" fmla="*/ 0 h 943"/>
                  <a:gd name="T16" fmla="*/ 0 w 448"/>
                  <a:gd name="T17" fmla="*/ 69 h 943"/>
                  <a:gd name="T18" fmla="*/ 120 w 448"/>
                  <a:gd name="T19" fmla="*/ 436 h 943"/>
                  <a:gd name="T20" fmla="*/ 120 w 448"/>
                  <a:gd name="T21" fmla="*/ 436 h 943"/>
                  <a:gd name="T22" fmla="*/ 101 w 448"/>
                  <a:gd name="T23" fmla="*/ 601 h 943"/>
                  <a:gd name="T24" fmla="*/ 101 w 448"/>
                  <a:gd name="T25" fmla="*/ 601 h 943"/>
                  <a:gd name="T26" fmla="*/ 152 w 448"/>
                  <a:gd name="T27" fmla="*/ 737 h 943"/>
                  <a:gd name="T28" fmla="*/ 152 w 448"/>
                  <a:gd name="T29" fmla="*/ 737 h 943"/>
                  <a:gd name="T30" fmla="*/ 195 w 448"/>
                  <a:gd name="T31" fmla="*/ 687 h 943"/>
                  <a:gd name="T32" fmla="*/ 195 w 448"/>
                  <a:gd name="T33" fmla="*/ 881 h 943"/>
                  <a:gd name="T34" fmla="*/ 195 w 448"/>
                  <a:gd name="T35" fmla="*/ 881 h 943"/>
                  <a:gd name="T36" fmla="*/ 259 w 448"/>
                  <a:gd name="T37" fmla="*/ 878 h 943"/>
                  <a:gd name="T38" fmla="*/ 259 w 448"/>
                  <a:gd name="T39" fmla="*/ 878 h 943"/>
                  <a:gd name="T40" fmla="*/ 298 w 448"/>
                  <a:gd name="T41" fmla="*/ 903 h 943"/>
                  <a:gd name="T42" fmla="*/ 298 w 448"/>
                  <a:gd name="T43" fmla="*/ 903 h 943"/>
                  <a:gd name="T44" fmla="*/ 328 w 448"/>
                  <a:gd name="T45" fmla="*/ 863 h 943"/>
                  <a:gd name="T46" fmla="*/ 328 w 448"/>
                  <a:gd name="T47" fmla="*/ 863 h 943"/>
                  <a:gd name="T48" fmla="*/ 360 w 448"/>
                  <a:gd name="T49" fmla="*/ 885 h 943"/>
                  <a:gd name="T50" fmla="*/ 360 w 448"/>
                  <a:gd name="T51" fmla="*/ 885 h 943"/>
                  <a:gd name="T52" fmla="*/ 387 w 448"/>
                  <a:gd name="T53" fmla="*/ 849 h 943"/>
                  <a:gd name="T54" fmla="*/ 387 w 448"/>
                  <a:gd name="T55" fmla="*/ 849 h 943"/>
                  <a:gd name="T56" fmla="*/ 444 w 448"/>
                  <a:gd name="T57" fmla="*/ 831 h 943"/>
                  <a:gd name="T58" fmla="*/ 444 w 448"/>
                  <a:gd name="T59" fmla="*/ 831 h 943"/>
                  <a:gd name="T60" fmla="*/ 446 w 448"/>
                  <a:gd name="T61" fmla="*/ 695 h 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8" h="943">
                    <a:moveTo>
                      <a:pt x="446" y="695"/>
                    </a:moveTo>
                    <a:lnTo>
                      <a:pt x="446" y="695"/>
                    </a:lnTo>
                    <a:cubicBezTo>
                      <a:pt x="446" y="665"/>
                      <a:pt x="443" y="636"/>
                      <a:pt x="437" y="607"/>
                    </a:cubicBezTo>
                    <a:lnTo>
                      <a:pt x="437" y="607"/>
                    </a:lnTo>
                    <a:cubicBezTo>
                      <a:pt x="431" y="576"/>
                      <a:pt x="422" y="544"/>
                      <a:pt x="410" y="514"/>
                    </a:cubicBezTo>
                    <a:lnTo>
                      <a:pt x="351" y="369"/>
                    </a:lnTo>
                    <a:lnTo>
                      <a:pt x="283" y="0"/>
                    </a:lnTo>
                    <a:lnTo>
                      <a:pt x="283" y="0"/>
                    </a:lnTo>
                    <a:cubicBezTo>
                      <a:pt x="174" y="57"/>
                      <a:pt x="61" y="68"/>
                      <a:pt x="0" y="69"/>
                    </a:cubicBezTo>
                    <a:lnTo>
                      <a:pt x="120" y="436"/>
                    </a:lnTo>
                    <a:lnTo>
                      <a:pt x="120" y="436"/>
                    </a:lnTo>
                    <a:cubicBezTo>
                      <a:pt x="120" y="436"/>
                      <a:pt x="77" y="522"/>
                      <a:pt x="101" y="601"/>
                    </a:cubicBezTo>
                    <a:lnTo>
                      <a:pt x="101" y="601"/>
                    </a:lnTo>
                    <a:cubicBezTo>
                      <a:pt x="125" y="680"/>
                      <a:pt x="132" y="744"/>
                      <a:pt x="152" y="737"/>
                    </a:cubicBezTo>
                    <a:lnTo>
                      <a:pt x="152" y="737"/>
                    </a:lnTo>
                    <a:cubicBezTo>
                      <a:pt x="172" y="730"/>
                      <a:pt x="195" y="723"/>
                      <a:pt x="195" y="687"/>
                    </a:cubicBezTo>
                    <a:lnTo>
                      <a:pt x="195" y="881"/>
                    </a:lnTo>
                    <a:lnTo>
                      <a:pt x="195" y="881"/>
                    </a:lnTo>
                    <a:cubicBezTo>
                      <a:pt x="195" y="909"/>
                      <a:pt x="244" y="942"/>
                      <a:pt x="259" y="878"/>
                    </a:cubicBezTo>
                    <a:lnTo>
                      <a:pt x="259" y="878"/>
                    </a:lnTo>
                    <a:cubicBezTo>
                      <a:pt x="259" y="878"/>
                      <a:pt x="265" y="903"/>
                      <a:pt x="298" y="903"/>
                    </a:cubicBezTo>
                    <a:lnTo>
                      <a:pt x="298" y="903"/>
                    </a:lnTo>
                    <a:cubicBezTo>
                      <a:pt x="329" y="902"/>
                      <a:pt x="328" y="863"/>
                      <a:pt x="328" y="863"/>
                    </a:cubicBezTo>
                    <a:lnTo>
                      <a:pt x="328" y="863"/>
                    </a:lnTo>
                    <a:cubicBezTo>
                      <a:pt x="328" y="863"/>
                      <a:pt x="334" y="885"/>
                      <a:pt x="360" y="885"/>
                    </a:cubicBezTo>
                    <a:lnTo>
                      <a:pt x="360" y="885"/>
                    </a:lnTo>
                    <a:cubicBezTo>
                      <a:pt x="387" y="885"/>
                      <a:pt x="387" y="849"/>
                      <a:pt x="387" y="849"/>
                    </a:cubicBezTo>
                    <a:lnTo>
                      <a:pt x="387" y="849"/>
                    </a:lnTo>
                    <a:cubicBezTo>
                      <a:pt x="387" y="849"/>
                      <a:pt x="439" y="890"/>
                      <a:pt x="444" y="831"/>
                    </a:cubicBezTo>
                    <a:lnTo>
                      <a:pt x="444" y="831"/>
                    </a:lnTo>
                    <a:cubicBezTo>
                      <a:pt x="447" y="802"/>
                      <a:pt x="447" y="745"/>
                      <a:pt x="446" y="6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310">
                <a:extLst>
                  <a:ext uri="{FF2B5EF4-FFF2-40B4-BE49-F238E27FC236}">
                    <a16:creationId xmlns:a16="http://schemas.microsoft.com/office/drawing/2014/main" id="{D6FA72D0-83F7-42B8-8BCA-BC695CA73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0453" y="8158960"/>
                <a:ext cx="415993" cy="831986"/>
              </a:xfrm>
              <a:custGeom>
                <a:avLst/>
                <a:gdLst>
                  <a:gd name="T0" fmla="*/ 216 w 469"/>
                  <a:gd name="T1" fmla="*/ 891 h 935"/>
                  <a:gd name="T2" fmla="*/ 238 w 469"/>
                  <a:gd name="T3" fmla="*/ 914 h 935"/>
                  <a:gd name="T4" fmla="*/ 261 w 469"/>
                  <a:gd name="T5" fmla="*/ 885 h 935"/>
                  <a:gd name="T6" fmla="*/ 270 w 469"/>
                  <a:gd name="T7" fmla="*/ 878 h 935"/>
                  <a:gd name="T8" fmla="*/ 270 w 469"/>
                  <a:gd name="T9" fmla="*/ 878 h 935"/>
                  <a:gd name="T10" fmla="*/ 280 w 469"/>
                  <a:gd name="T11" fmla="*/ 885 h 935"/>
                  <a:gd name="T12" fmla="*/ 308 w 469"/>
                  <a:gd name="T13" fmla="*/ 903 h 935"/>
                  <a:gd name="T14" fmla="*/ 308 w 469"/>
                  <a:gd name="T15" fmla="*/ 903 h 935"/>
                  <a:gd name="T16" fmla="*/ 330 w 469"/>
                  <a:gd name="T17" fmla="*/ 873 h 935"/>
                  <a:gd name="T18" fmla="*/ 339 w 469"/>
                  <a:gd name="T19" fmla="*/ 864 h 935"/>
                  <a:gd name="T20" fmla="*/ 349 w 469"/>
                  <a:gd name="T21" fmla="*/ 872 h 935"/>
                  <a:gd name="T22" fmla="*/ 371 w 469"/>
                  <a:gd name="T23" fmla="*/ 885 h 935"/>
                  <a:gd name="T24" fmla="*/ 381 w 469"/>
                  <a:gd name="T25" fmla="*/ 881 h 935"/>
                  <a:gd name="T26" fmla="*/ 388 w 469"/>
                  <a:gd name="T27" fmla="*/ 859 h 935"/>
                  <a:gd name="T28" fmla="*/ 393 w 469"/>
                  <a:gd name="T29" fmla="*/ 851 h 935"/>
                  <a:gd name="T30" fmla="*/ 404 w 469"/>
                  <a:gd name="T31" fmla="*/ 852 h 935"/>
                  <a:gd name="T32" fmla="*/ 436 w 469"/>
                  <a:gd name="T33" fmla="*/ 862 h 935"/>
                  <a:gd name="T34" fmla="*/ 445 w 469"/>
                  <a:gd name="T35" fmla="*/ 840 h 935"/>
                  <a:gd name="T36" fmla="*/ 447 w 469"/>
                  <a:gd name="T37" fmla="*/ 705 h 935"/>
                  <a:gd name="T38" fmla="*/ 439 w 469"/>
                  <a:gd name="T39" fmla="*/ 620 h 935"/>
                  <a:gd name="T40" fmla="*/ 352 w 469"/>
                  <a:gd name="T41" fmla="*/ 383 h 935"/>
                  <a:gd name="T42" fmla="*/ 352 w 469"/>
                  <a:gd name="T43" fmla="*/ 381 h 935"/>
                  <a:gd name="T44" fmla="*/ 287 w 469"/>
                  <a:gd name="T45" fmla="*/ 25 h 935"/>
                  <a:gd name="T46" fmla="*/ 140 w 469"/>
                  <a:gd name="T47" fmla="*/ 443 h 935"/>
                  <a:gd name="T48" fmla="*/ 139 w 469"/>
                  <a:gd name="T49" fmla="*/ 451 h 935"/>
                  <a:gd name="T50" fmla="*/ 121 w 469"/>
                  <a:gd name="T51" fmla="*/ 608 h 935"/>
                  <a:gd name="T52" fmla="*/ 140 w 469"/>
                  <a:gd name="T53" fmla="*/ 677 h 935"/>
                  <a:gd name="T54" fmla="*/ 161 w 469"/>
                  <a:gd name="T55" fmla="*/ 737 h 935"/>
                  <a:gd name="T56" fmla="*/ 162 w 469"/>
                  <a:gd name="T57" fmla="*/ 736 h 935"/>
                  <a:gd name="T58" fmla="*/ 197 w 469"/>
                  <a:gd name="T59" fmla="*/ 697 h 935"/>
                  <a:gd name="T60" fmla="*/ 206 w 469"/>
                  <a:gd name="T61" fmla="*/ 688 h 935"/>
                  <a:gd name="T62" fmla="*/ 238 w 469"/>
                  <a:gd name="T63" fmla="*/ 934 h 935"/>
                  <a:gd name="T64" fmla="*/ 235 w 469"/>
                  <a:gd name="T65" fmla="*/ 934 h 935"/>
                  <a:gd name="T66" fmla="*/ 197 w 469"/>
                  <a:gd name="T67" fmla="*/ 891 h 935"/>
                  <a:gd name="T68" fmla="*/ 197 w 469"/>
                  <a:gd name="T69" fmla="*/ 741 h 935"/>
                  <a:gd name="T70" fmla="*/ 166 w 469"/>
                  <a:gd name="T71" fmla="*/ 756 h 935"/>
                  <a:gd name="T72" fmla="*/ 152 w 469"/>
                  <a:gd name="T73" fmla="*/ 755 h 935"/>
                  <a:gd name="T74" fmla="*/ 121 w 469"/>
                  <a:gd name="T75" fmla="*/ 681 h 935"/>
                  <a:gd name="T76" fmla="*/ 102 w 469"/>
                  <a:gd name="T77" fmla="*/ 614 h 935"/>
                  <a:gd name="T78" fmla="*/ 120 w 469"/>
                  <a:gd name="T79" fmla="*/ 445 h 935"/>
                  <a:gd name="T80" fmla="*/ 1 w 469"/>
                  <a:gd name="T81" fmla="*/ 82 h 935"/>
                  <a:gd name="T82" fmla="*/ 2 w 469"/>
                  <a:gd name="T83" fmla="*/ 74 h 935"/>
                  <a:gd name="T84" fmla="*/ 10 w 469"/>
                  <a:gd name="T85" fmla="*/ 69 h 935"/>
                  <a:gd name="T86" fmla="*/ 290 w 469"/>
                  <a:gd name="T87" fmla="*/ 2 h 935"/>
                  <a:gd name="T88" fmla="*/ 298 w 469"/>
                  <a:gd name="T89" fmla="*/ 2 h 935"/>
                  <a:gd name="T90" fmla="*/ 371 w 469"/>
                  <a:gd name="T91" fmla="*/ 377 h 935"/>
                  <a:gd name="T92" fmla="*/ 429 w 469"/>
                  <a:gd name="T93" fmla="*/ 520 h 935"/>
                  <a:gd name="T94" fmla="*/ 458 w 469"/>
                  <a:gd name="T95" fmla="*/ 616 h 935"/>
                  <a:gd name="T96" fmla="*/ 467 w 469"/>
                  <a:gd name="T97" fmla="*/ 705 h 935"/>
                  <a:gd name="T98" fmla="*/ 464 w 469"/>
                  <a:gd name="T99" fmla="*/ 842 h 935"/>
                  <a:gd name="T100" fmla="*/ 444 w 469"/>
                  <a:gd name="T101" fmla="*/ 880 h 935"/>
                  <a:gd name="T102" fmla="*/ 405 w 469"/>
                  <a:gd name="T103" fmla="*/ 876 h 935"/>
                  <a:gd name="T104" fmla="*/ 394 w 469"/>
                  <a:gd name="T105" fmla="*/ 895 h 935"/>
                  <a:gd name="T106" fmla="*/ 371 w 469"/>
                  <a:gd name="T107" fmla="*/ 904 h 935"/>
                  <a:gd name="T108" fmla="*/ 345 w 469"/>
                  <a:gd name="T109" fmla="*/ 896 h 935"/>
                  <a:gd name="T110" fmla="*/ 309 w 469"/>
                  <a:gd name="T111" fmla="*/ 922 h 935"/>
                  <a:gd name="T112" fmla="*/ 273 w 469"/>
                  <a:gd name="T113" fmla="*/ 909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9" h="935">
                    <a:moveTo>
                      <a:pt x="216" y="697"/>
                    </a:moveTo>
                    <a:lnTo>
                      <a:pt x="216" y="891"/>
                    </a:lnTo>
                    <a:lnTo>
                      <a:pt x="216" y="891"/>
                    </a:lnTo>
                    <a:cubicBezTo>
                      <a:pt x="216" y="901"/>
                      <a:pt x="227" y="914"/>
                      <a:pt x="238" y="914"/>
                    </a:cubicBezTo>
                    <a:lnTo>
                      <a:pt x="238" y="914"/>
                    </a:lnTo>
                    <a:cubicBezTo>
                      <a:pt x="251" y="916"/>
                      <a:pt x="258" y="895"/>
                      <a:pt x="261" y="885"/>
                    </a:cubicBezTo>
                    <a:lnTo>
                      <a:pt x="261" y="885"/>
                    </a:lnTo>
                    <a:cubicBezTo>
                      <a:pt x="261" y="881"/>
                      <a:pt x="265" y="878"/>
                      <a:pt x="270" y="878"/>
                    </a:cubicBezTo>
                    <a:lnTo>
                      <a:pt x="270" y="878"/>
                    </a:lnTo>
                    <a:lnTo>
                      <a:pt x="270" y="878"/>
                    </a:lnTo>
                    <a:cubicBezTo>
                      <a:pt x="274" y="878"/>
                      <a:pt x="278" y="881"/>
                      <a:pt x="280" y="885"/>
                    </a:cubicBezTo>
                    <a:lnTo>
                      <a:pt x="280" y="885"/>
                    </a:lnTo>
                    <a:cubicBezTo>
                      <a:pt x="280" y="887"/>
                      <a:pt x="285" y="903"/>
                      <a:pt x="308" y="903"/>
                    </a:cubicBez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cubicBezTo>
                      <a:pt x="329" y="902"/>
                      <a:pt x="330" y="877"/>
                      <a:pt x="330" y="873"/>
                    </a:cubicBezTo>
                    <a:lnTo>
                      <a:pt x="330" y="873"/>
                    </a:lnTo>
                    <a:cubicBezTo>
                      <a:pt x="330" y="868"/>
                      <a:pt x="333" y="864"/>
                      <a:pt x="339" y="864"/>
                    </a:cubicBezTo>
                    <a:lnTo>
                      <a:pt x="339" y="864"/>
                    </a:lnTo>
                    <a:cubicBezTo>
                      <a:pt x="344" y="863"/>
                      <a:pt x="348" y="866"/>
                      <a:pt x="349" y="872"/>
                    </a:cubicBezTo>
                    <a:lnTo>
                      <a:pt x="349" y="872"/>
                    </a:lnTo>
                    <a:cubicBezTo>
                      <a:pt x="350" y="873"/>
                      <a:pt x="353" y="885"/>
                      <a:pt x="371" y="885"/>
                    </a:cubicBezTo>
                    <a:lnTo>
                      <a:pt x="371" y="885"/>
                    </a:lnTo>
                    <a:cubicBezTo>
                      <a:pt x="375" y="885"/>
                      <a:pt x="378" y="884"/>
                      <a:pt x="381" y="881"/>
                    </a:cubicBezTo>
                    <a:lnTo>
                      <a:pt x="381" y="881"/>
                    </a:lnTo>
                    <a:cubicBezTo>
                      <a:pt x="386" y="875"/>
                      <a:pt x="388" y="863"/>
                      <a:pt x="388" y="859"/>
                    </a:cubicBezTo>
                    <a:lnTo>
                      <a:pt x="388" y="859"/>
                    </a:lnTo>
                    <a:cubicBezTo>
                      <a:pt x="388" y="856"/>
                      <a:pt x="390" y="853"/>
                      <a:pt x="393" y="851"/>
                    </a:cubicBezTo>
                    <a:lnTo>
                      <a:pt x="393" y="851"/>
                    </a:lnTo>
                    <a:cubicBezTo>
                      <a:pt x="397" y="849"/>
                      <a:pt x="400" y="849"/>
                      <a:pt x="404" y="852"/>
                    </a:cubicBezTo>
                    <a:lnTo>
                      <a:pt x="404" y="852"/>
                    </a:lnTo>
                    <a:cubicBezTo>
                      <a:pt x="411" y="857"/>
                      <a:pt x="427" y="866"/>
                      <a:pt x="436" y="862"/>
                    </a:cubicBezTo>
                    <a:lnTo>
                      <a:pt x="436" y="862"/>
                    </a:lnTo>
                    <a:cubicBezTo>
                      <a:pt x="442" y="859"/>
                      <a:pt x="445" y="849"/>
                      <a:pt x="445" y="840"/>
                    </a:cubicBezTo>
                    <a:lnTo>
                      <a:pt x="445" y="840"/>
                    </a:lnTo>
                    <a:cubicBezTo>
                      <a:pt x="447" y="817"/>
                      <a:pt x="448" y="770"/>
                      <a:pt x="447" y="705"/>
                    </a:cubicBezTo>
                    <a:lnTo>
                      <a:pt x="447" y="705"/>
                    </a:lnTo>
                    <a:cubicBezTo>
                      <a:pt x="447" y="677"/>
                      <a:pt x="444" y="648"/>
                      <a:pt x="439" y="620"/>
                    </a:cubicBezTo>
                    <a:lnTo>
                      <a:pt x="439" y="620"/>
                    </a:lnTo>
                    <a:cubicBezTo>
                      <a:pt x="433" y="588"/>
                      <a:pt x="423" y="557"/>
                      <a:pt x="411" y="527"/>
                    </a:cubicBezTo>
                    <a:lnTo>
                      <a:pt x="352" y="383"/>
                    </a:lnTo>
                    <a:lnTo>
                      <a:pt x="352" y="383"/>
                    </a:lnTo>
                    <a:cubicBezTo>
                      <a:pt x="352" y="383"/>
                      <a:pt x="352" y="382"/>
                      <a:pt x="352" y="381"/>
                    </a:cubicBezTo>
                    <a:lnTo>
                      <a:pt x="287" y="25"/>
                    </a:lnTo>
                    <a:lnTo>
                      <a:pt x="287" y="25"/>
                    </a:lnTo>
                    <a:cubicBezTo>
                      <a:pt x="186" y="74"/>
                      <a:pt x="84" y="86"/>
                      <a:pt x="24" y="88"/>
                    </a:cubicBezTo>
                    <a:lnTo>
                      <a:pt x="140" y="443"/>
                    </a:lnTo>
                    <a:lnTo>
                      <a:pt x="140" y="443"/>
                    </a:lnTo>
                    <a:cubicBezTo>
                      <a:pt x="141" y="445"/>
                      <a:pt x="140" y="448"/>
                      <a:pt x="139" y="451"/>
                    </a:cubicBezTo>
                    <a:lnTo>
                      <a:pt x="139" y="451"/>
                    </a:lnTo>
                    <a:cubicBezTo>
                      <a:pt x="139" y="451"/>
                      <a:pt x="98" y="534"/>
                      <a:pt x="121" y="608"/>
                    </a:cubicBezTo>
                    <a:lnTo>
                      <a:pt x="121" y="608"/>
                    </a:lnTo>
                    <a:cubicBezTo>
                      <a:pt x="129" y="633"/>
                      <a:pt x="135" y="656"/>
                      <a:pt x="140" y="677"/>
                    </a:cubicBezTo>
                    <a:lnTo>
                      <a:pt x="140" y="677"/>
                    </a:lnTo>
                    <a:cubicBezTo>
                      <a:pt x="147" y="701"/>
                      <a:pt x="155" y="732"/>
                      <a:pt x="161" y="737"/>
                    </a:cubicBezTo>
                    <a:lnTo>
                      <a:pt x="162" y="736"/>
                    </a:lnTo>
                    <a:lnTo>
                      <a:pt x="162" y="736"/>
                    </a:lnTo>
                    <a:cubicBezTo>
                      <a:pt x="181" y="730"/>
                      <a:pt x="197" y="724"/>
                      <a:pt x="197" y="697"/>
                    </a:cubicBezTo>
                    <a:lnTo>
                      <a:pt x="197" y="697"/>
                    </a:lnTo>
                    <a:cubicBezTo>
                      <a:pt x="197" y="692"/>
                      <a:pt x="201" y="688"/>
                      <a:pt x="206" y="688"/>
                    </a:cubicBezTo>
                    <a:lnTo>
                      <a:pt x="206" y="688"/>
                    </a:lnTo>
                    <a:cubicBezTo>
                      <a:pt x="212" y="688"/>
                      <a:pt x="216" y="692"/>
                      <a:pt x="216" y="697"/>
                    </a:cubicBezTo>
                    <a:close/>
                    <a:moveTo>
                      <a:pt x="238" y="934"/>
                    </a:moveTo>
                    <a:lnTo>
                      <a:pt x="238" y="934"/>
                    </a:lnTo>
                    <a:cubicBezTo>
                      <a:pt x="238" y="934"/>
                      <a:pt x="236" y="934"/>
                      <a:pt x="235" y="934"/>
                    </a:cubicBezTo>
                    <a:lnTo>
                      <a:pt x="235" y="934"/>
                    </a:lnTo>
                    <a:cubicBezTo>
                      <a:pt x="214" y="931"/>
                      <a:pt x="197" y="911"/>
                      <a:pt x="197" y="891"/>
                    </a:cubicBezTo>
                    <a:lnTo>
                      <a:pt x="197" y="741"/>
                    </a:lnTo>
                    <a:lnTo>
                      <a:pt x="197" y="741"/>
                    </a:lnTo>
                    <a:cubicBezTo>
                      <a:pt x="188" y="748"/>
                      <a:pt x="178" y="752"/>
                      <a:pt x="169" y="755"/>
                    </a:cubicBezTo>
                    <a:lnTo>
                      <a:pt x="166" y="756"/>
                    </a:lnTo>
                    <a:lnTo>
                      <a:pt x="166" y="756"/>
                    </a:lnTo>
                    <a:cubicBezTo>
                      <a:pt x="161" y="758"/>
                      <a:pt x="156" y="758"/>
                      <a:pt x="152" y="755"/>
                    </a:cubicBezTo>
                    <a:lnTo>
                      <a:pt x="152" y="755"/>
                    </a:lnTo>
                    <a:cubicBezTo>
                      <a:pt x="138" y="748"/>
                      <a:pt x="132" y="723"/>
                      <a:pt x="121" y="681"/>
                    </a:cubicBezTo>
                    <a:lnTo>
                      <a:pt x="121" y="681"/>
                    </a:lnTo>
                    <a:cubicBezTo>
                      <a:pt x="116" y="661"/>
                      <a:pt x="110" y="638"/>
                      <a:pt x="102" y="614"/>
                    </a:cubicBezTo>
                    <a:lnTo>
                      <a:pt x="102" y="614"/>
                    </a:lnTo>
                    <a:cubicBezTo>
                      <a:pt x="80" y="540"/>
                      <a:pt x="112" y="463"/>
                      <a:pt x="120" y="445"/>
                    </a:cubicBezTo>
                    <a:lnTo>
                      <a:pt x="1" y="82"/>
                    </a:lnTo>
                    <a:lnTo>
                      <a:pt x="1" y="82"/>
                    </a:lnTo>
                    <a:cubicBezTo>
                      <a:pt x="0" y="79"/>
                      <a:pt x="0" y="76"/>
                      <a:pt x="2" y="74"/>
                    </a:cubicBezTo>
                    <a:lnTo>
                      <a:pt x="2" y="74"/>
                    </a:lnTo>
                    <a:cubicBezTo>
                      <a:pt x="4" y="71"/>
                      <a:pt x="7" y="69"/>
                      <a:pt x="10" y="69"/>
                    </a:cubicBezTo>
                    <a:lnTo>
                      <a:pt x="10" y="69"/>
                    </a:lnTo>
                    <a:cubicBezTo>
                      <a:pt x="68" y="69"/>
                      <a:pt x="181" y="58"/>
                      <a:pt x="290" y="2"/>
                    </a:cubicBezTo>
                    <a:lnTo>
                      <a:pt x="290" y="2"/>
                    </a:lnTo>
                    <a:cubicBezTo>
                      <a:pt x="293" y="0"/>
                      <a:pt x="296" y="0"/>
                      <a:pt x="298" y="2"/>
                    </a:cubicBezTo>
                    <a:lnTo>
                      <a:pt x="298" y="2"/>
                    </a:lnTo>
                    <a:cubicBezTo>
                      <a:pt x="301" y="4"/>
                      <a:pt x="303" y="6"/>
                      <a:pt x="303" y="8"/>
                    </a:cubicBezTo>
                    <a:lnTo>
                      <a:pt x="371" y="377"/>
                    </a:lnTo>
                    <a:lnTo>
                      <a:pt x="429" y="520"/>
                    </a:lnTo>
                    <a:lnTo>
                      <a:pt x="429" y="520"/>
                    </a:lnTo>
                    <a:cubicBezTo>
                      <a:pt x="442" y="550"/>
                      <a:pt x="452" y="583"/>
                      <a:pt x="458" y="616"/>
                    </a:cubicBezTo>
                    <a:lnTo>
                      <a:pt x="458" y="616"/>
                    </a:lnTo>
                    <a:cubicBezTo>
                      <a:pt x="464" y="645"/>
                      <a:pt x="466" y="675"/>
                      <a:pt x="467" y="705"/>
                    </a:cubicBezTo>
                    <a:lnTo>
                      <a:pt x="467" y="705"/>
                    </a:lnTo>
                    <a:cubicBezTo>
                      <a:pt x="468" y="771"/>
                      <a:pt x="467" y="817"/>
                      <a:pt x="464" y="842"/>
                    </a:cubicBezTo>
                    <a:lnTo>
                      <a:pt x="464" y="842"/>
                    </a:lnTo>
                    <a:cubicBezTo>
                      <a:pt x="464" y="861"/>
                      <a:pt x="456" y="874"/>
                      <a:pt x="444" y="880"/>
                    </a:cubicBezTo>
                    <a:lnTo>
                      <a:pt x="444" y="880"/>
                    </a:lnTo>
                    <a:cubicBezTo>
                      <a:pt x="431" y="885"/>
                      <a:pt x="416" y="881"/>
                      <a:pt x="405" y="876"/>
                    </a:cubicBezTo>
                    <a:lnTo>
                      <a:pt x="405" y="876"/>
                    </a:lnTo>
                    <a:cubicBezTo>
                      <a:pt x="404" y="882"/>
                      <a:pt x="400" y="890"/>
                      <a:pt x="394" y="895"/>
                    </a:cubicBezTo>
                    <a:lnTo>
                      <a:pt x="394" y="895"/>
                    </a:lnTo>
                    <a:cubicBezTo>
                      <a:pt x="388" y="902"/>
                      <a:pt x="381" y="904"/>
                      <a:pt x="371" y="904"/>
                    </a:cubicBezTo>
                    <a:lnTo>
                      <a:pt x="371" y="904"/>
                    </a:lnTo>
                    <a:cubicBezTo>
                      <a:pt x="360" y="904"/>
                      <a:pt x="352" y="902"/>
                      <a:pt x="345" y="896"/>
                    </a:cubicBezTo>
                    <a:lnTo>
                      <a:pt x="345" y="896"/>
                    </a:lnTo>
                    <a:cubicBezTo>
                      <a:pt x="339" y="910"/>
                      <a:pt x="328" y="922"/>
                      <a:pt x="309" y="922"/>
                    </a:cubicBezTo>
                    <a:lnTo>
                      <a:pt x="309" y="922"/>
                    </a:lnTo>
                    <a:cubicBezTo>
                      <a:pt x="293" y="922"/>
                      <a:pt x="280" y="917"/>
                      <a:pt x="273" y="909"/>
                    </a:cubicBezTo>
                    <a:lnTo>
                      <a:pt x="273" y="909"/>
                    </a:lnTo>
                    <a:cubicBezTo>
                      <a:pt x="263" y="931"/>
                      <a:pt x="248" y="934"/>
                      <a:pt x="238" y="9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311">
                <a:extLst>
                  <a:ext uri="{FF2B5EF4-FFF2-40B4-BE49-F238E27FC236}">
                    <a16:creationId xmlns:a16="http://schemas.microsoft.com/office/drawing/2014/main" id="{D63C0DF2-07D0-4750-B3FB-77C4B55D3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5510" y="7970586"/>
                <a:ext cx="317883" cy="259015"/>
              </a:xfrm>
              <a:custGeom>
                <a:avLst/>
                <a:gdLst>
                  <a:gd name="T0" fmla="*/ 327 w 357"/>
                  <a:gd name="T1" fmla="*/ 63 h 291"/>
                  <a:gd name="T2" fmla="*/ 327 w 357"/>
                  <a:gd name="T3" fmla="*/ 63 h 291"/>
                  <a:gd name="T4" fmla="*/ 313 w 357"/>
                  <a:gd name="T5" fmla="*/ 0 h 291"/>
                  <a:gd name="T6" fmla="*/ 313 w 357"/>
                  <a:gd name="T7" fmla="*/ 0 h 291"/>
                  <a:gd name="T8" fmla="*/ 0 w 357"/>
                  <a:gd name="T9" fmla="*/ 68 h 291"/>
                  <a:gd name="T10" fmla="*/ 0 w 357"/>
                  <a:gd name="T11" fmla="*/ 68 h 291"/>
                  <a:gd name="T12" fmla="*/ 73 w 357"/>
                  <a:gd name="T13" fmla="*/ 290 h 291"/>
                  <a:gd name="T14" fmla="*/ 73 w 357"/>
                  <a:gd name="T15" fmla="*/ 290 h 291"/>
                  <a:gd name="T16" fmla="*/ 356 w 357"/>
                  <a:gd name="T17" fmla="*/ 221 h 291"/>
                  <a:gd name="T18" fmla="*/ 327 w 357"/>
                  <a:gd name="T19" fmla="*/ 63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7" h="291">
                    <a:moveTo>
                      <a:pt x="327" y="63"/>
                    </a:moveTo>
                    <a:lnTo>
                      <a:pt x="327" y="63"/>
                    </a:lnTo>
                    <a:cubicBezTo>
                      <a:pt x="323" y="41"/>
                      <a:pt x="319" y="20"/>
                      <a:pt x="313" y="0"/>
                    </a:cubicBezTo>
                    <a:lnTo>
                      <a:pt x="313" y="0"/>
                    </a:lnTo>
                    <a:cubicBezTo>
                      <a:pt x="194" y="52"/>
                      <a:pt x="74" y="65"/>
                      <a:pt x="0" y="68"/>
                    </a:cubicBezTo>
                    <a:lnTo>
                      <a:pt x="0" y="68"/>
                    </a:lnTo>
                    <a:lnTo>
                      <a:pt x="73" y="290"/>
                    </a:lnTo>
                    <a:lnTo>
                      <a:pt x="73" y="290"/>
                    </a:lnTo>
                    <a:cubicBezTo>
                      <a:pt x="134" y="289"/>
                      <a:pt x="247" y="278"/>
                      <a:pt x="356" y="221"/>
                    </a:cubicBezTo>
                    <a:lnTo>
                      <a:pt x="327" y="6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312">
                <a:extLst>
                  <a:ext uri="{FF2B5EF4-FFF2-40B4-BE49-F238E27FC236}">
                    <a16:creationId xmlns:a16="http://schemas.microsoft.com/office/drawing/2014/main" id="{849DFA5A-DF05-487A-A7EA-0B87AB6A3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87661" y="7958811"/>
                <a:ext cx="333581" cy="278638"/>
              </a:xfrm>
              <a:custGeom>
                <a:avLst/>
                <a:gdLst>
                  <a:gd name="T0" fmla="*/ 23 w 377"/>
                  <a:gd name="T1" fmla="*/ 88 h 311"/>
                  <a:gd name="T2" fmla="*/ 89 w 377"/>
                  <a:gd name="T3" fmla="*/ 291 h 311"/>
                  <a:gd name="T4" fmla="*/ 89 w 377"/>
                  <a:gd name="T5" fmla="*/ 291 h 311"/>
                  <a:gd name="T6" fmla="*/ 355 w 377"/>
                  <a:gd name="T7" fmla="*/ 227 h 311"/>
                  <a:gd name="T8" fmla="*/ 328 w 377"/>
                  <a:gd name="T9" fmla="*/ 75 h 311"/>
                  <a:gd name="T10" fmla="*/ 328 w 377"/>
                  <a:gd name="T11" fmla="*/ 75 h 311"/>
                  <a:gd name="T12" fmla="*/ 328 w 377"/>
                  <a:gd name="T13" fmla="*/ 75 h 311"/>
                  <a:gd name="T14" fmla="*/ 316 w 377"/>
                  <a:gd name="T15" fmla="*/ 24 h 311"/>
                  <a:gd name="T16" fmla="*/ 316 w 377"/>
                  <a:gd name="T17" fmla="*/ 24 h 311"/>
                  <a:gd name="T18" fmla="*/ 23 w 377"/>
                  <a:gd name="T19" fmla="*/ 88 h 311"/>
                  <a:gd name="T20" fmla="*/ 83 w 377"/>
                  <a:gd name="T21" fmla="*/ 310 h 311"/>
                  <a:gd name="T22" fmla="*/ 83 w 377"/>
                  <a:gd name="T23" fmla="*/ 310 h 311"/>
                  <a:gd name="T24" fmla="*/ 73 w 377"/>
                  <a:gd name="T25" fmla="*/ 304 h 311"/>
                  <a:gd name="T26" fmla="*/ 0 w 377"/>
                  <a:gd name="T27" fmla="*/ 82 h 311"/>
                  <a:gd name="T28" fmla="*/ 0 w 377"/>
                  <a:gd name="T29" fmla="*/ 82 h 311"/>
                  <a:gd name="T30" fmla="*/ 1 w 377"/>
                  <a:gd name="T31" fmla="*/ 73 h 311"/>
                  <a:gd name="T32" fmla="*/ 1 w 377"/>
                  <a:gd name="T33" fmla="*/ 73 h 311"/>
                  <a:gd name="T34" fmla="*/ 9 w 377"/>
                  <a:gd name="T35" fmla="*/ 70 h 311"/>
                  <a:gd name="T36" fmla="*/ 9 w 377"/>
                  <a:gd name="T37" fmla="*/ 70 h 311"/>
                  <a:gd name="T38" fmla="*/ 319 w 377"/>
                  <a:gd name="T39" fmla="*/ 1 h 311"/>
                  <a:gd name="T40" fmla="*/ 319 w 377"/>
                  <a:gd name="T41" fmla="*/ 1 h 311"/>
                  <a:gd name="T42" fmla="*/ 328 w 377"/>
                  <a:gd name="T43" fmla="*/ 2 h 311"/>
                  <a:gd name="T44" fmla="*/ 328 w 377"/>
                  <a:gd name="T45" fmla="*/ 2 h 311"/>
                  <a:gd name="T46" fmla="*/ 333 w 377"/>
                  <a:gd name="T47" fmla="*/ 8 h 311"/>
                  <a:gd name="T48" fmla="*/ 333 w 377"/>
                  <a:gd name="T49" fmla="*/ 8 h 311"/>
                  <a:gd name="T50" fmla="*/ 347 w 377"/>
                  <a:gd name="T51" fmla="*/ 72 h 311"/>
                  <a:gd name="T52" fmla="*/ 375 w 377"/>
                  <a:gd name="T53" fmla="*/ 230 h 311"/>
                  <a:gd name="T54" fmla="*/ 375 w 377"/>
                  <a:gd name="T55" fmla="*/ 230 h 311"/>
                  <a:gd name="T56" fmla="*/ 370 w 377"/>
                  <a:gd name="T57" fmla="*/ 241 h 311"/>
                  <a:gd name="T58" fmla="*/ 370 w 377"/>
                  <a:gd name="T59" fmla="*/ 241 h 311"/>
                  <a:gd name="T60" fmla="*/ 83 w 377"/>
                  <a:gd name="T61" fmla="*/ 31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7" h="311">
                    <a:moveTo>
                      <a:pt x="23" y="88"/>
                    </a:moveTo>
                    <a:lnTo>
                      <a:pt x="89" y="291"/>
                    </a:lnTo>
                    <a:lnTo>
                      <a:pt x="89" y="291"/>
                    </a:lnTo>
                    <a:cubicBezTo>
                      <a:pt x="148" y="290"/>
                      <a:pt x="253" y="279"/>
                      <a:pt x="355" y="227"/>
                    </a:cubicBezTo>
                    <a:lnTo>
                      <a:pt x="328" y="75"/>
                    </a:lnTo>
                    <a:lnTo>
                      <a:pt x="328" y="75"/>
                    </a:lnTo>
                    <a:lnTo>
                      <a:pt x="328" y="75"/>
                    </a:lnTo>
                    <a:cubicBezTo>
                      <a:pt x="325" y="59"/>
                      <a:pt x="321" y="42"/>
                      <a:pt x="316" y="24"/>
                    </a:cubicBezTo>
                    <a:lnTo>
                      <a:pt x="316" y="24"/>
                    </a:lnTo>
                    <a:cubicBezTo>
                      <a:pt x="206" y="70"/>
                      <a:pt x="99" y="84"/>
                      <a:pt x="23" y="88"/>
                    </a:cubicBezTo>
                    <a:close/>
                    <a:moveTo>
                      <a:pt x="83" y="310"/>
                    </a:moveTo>
                    <a:lnTo>
                      <a:pt x="83" y="310"/>
                    </a:lnTo>
                    <a:cubicBezTo>
                      <a:pt x="79" y="310"/>
                      <a:pt x="74" y="308"/>
                      <a:pt x="73" y="304"/>
                    </a:cubicBezTo>
                    <a:lnTo>
                      <a:pt x="0" y="82"/>
                    </a:lnTo>
                    <a:lnTo>
                      <a:pt x="0" y="82"/>
                    </a:lnTo>
                    <a:cubicBezTo>
                      <a:pt x="0" y="79"/>
                      <a:pt x="0" y="75"/>
                      <a:pt x="1" y="73"/>
                    </a:cubicBezTo>
                    <a:lnTo>
                      <a:pt x="1" y="73"/>
                    </a:lnTo>
                    <a:cubicBezTo>
                      <a:pt x="3" y="71"/>
                      <a:pt x="7" y="70"/>
                      <a:pt x="9" y="70"/>
                    </a:cubicBezTo>
                    <a:lnTo>
                      <a:pt x="9" y="70"/>
                    </a:lnTo>
                    <a:cubicBezTo>
                      <a:pt x="86" y="66"/>
                      <a:pt x="202" y="52"/>
                      <a:pt x="319" y="1"/>
                    </a:cubicBezTo>
                    <a:lnTo>
                      <a:pt x="319" y="1"/>
                    </a:lnTo>
                    <a:cubicBezTo>
                      <a:pt x="322" y="0"/>
                      <a:pt x="325" y="0"/>
                      <a:pt x="328" y="2"/>
                    </a:cubicBezTo>
                    <a:lnTo>
                      <a:pt x="328" y="2"/>
                    </a:lnTo>
                    <a:cubicBezTo>
                      <a:pt x="330" y="3"/>
                      <a:pt x="332" y="6"/>
                      <a:pt x="333" y="8"/>
                    </a:cubicBezTo>
                    <a:lnTo>
                      <a:pt x="333" y="8"/>
                    </a:lnTo>
                    <a:cubicBezTo>
                      <a:pt x="339" y="30"/>
                      <a:pt x="343" y="52"/>
                      <a:pt x="347" y="72"/>
                    </a:cubicBezTo>
                    <a:lnTo>
                      <a:pt x="375" y="230"/>
                    </a:lnTo>
                    <a:lnTo>
                      <a:pt x="375" y="230"/>
                    </a:lnTo>
                    <a:cubicBezTo>
                      <a:pt x="376" y="235"/>
                      <a:pt x="375" y="239"/>
                      <a:pt x="370" y="241"/>
                    </a:cubicBezTo>
                    <a:lnTo>
                      <a:pt x="370" y="241"/>
                    </a:lnTo>
                    <a:cubicBezTo>
                      <a:pt x="259" y="299"/>
                      <a:pt x="142" y="309"/>
                      <a:pt x="83" y="3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313">
                <a:extLst>
                  <a:ext uri="{FF2B5EF4-FFF2-40B4-BE49-F238E27FC236}">
                    <a16:creationId xmlns:a16="http://schemas.microsoft.com/office/drawing/2014/main" id="{9FBAD950-672E-4E86-BBC5-CA7DBD5CE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2178" y="7205314"/>
                <a:ext cx="1875893" cy="1295073"/>
              </a:xfrm>
              <a:custGeom>
                <a:avLst/>
                <a:gdLst>
                  <a:gd name="T0" fmla="*/ 2093 w 2107"/>
                  <a:gd name="T1" fmla="*/ 815 h 1457"/>
                  <a:gd name="T2" fmla="*/ 2093 w 2107"/>
                  <a:gd name="T3" fmla="*/ 815 h 1457"/>
                  <a:gd name="T4" fmla="*/ 2053 w 2107"/>
                  <a:gd name="T5" fmla="*/ 713 h 1457"/>
                  <a:gd name="T6" fmla="*/ 1891 w 2107"/>
                  <a:gd name="T7" fmla="*/ 371 h 1457"/>
                  <a:gd name="T8" fmla="*/ 1891 w 2107"/>
                  <a:gd name="T9" fmla="*/ 371 h 1457"/>
                  <a:gd name="T10" fmla="*/ 1582 w 2107"/>
                  <a:gd name="T11" fmla="*/ 70 h 1457"/>
                  <a:gd name="T12" fmla="*/ 1582 w 2107"/>
                  <a:gd name="T13" fmla="*/ 70 h 1457"/>
                  <a:gd name="T14" fmla="*/ 1259 w 2107"/>
                  <a:gd name="T15" fmla="*/ 6 h 1457"/>
                  <a:gd name="T16" fmla="*/ 1259 w 2107"/>
                  <a:gd name="T17" fmla="*/ 6 h 1457"/>
                  <a:gd name="T18" fmla="*/ 801 w 2107"/>
                  <a:gd name="T19" fmla="*/ 41 h 1457"/>
                  <a:gd name="T20" fmla="*/ 801 w 2107"/>
                  <a:gd name="T21" fmla="*/ 41 h 1457"/>
                  <a:gd name="T22" fmla="*/ 580 w 2107"/>
                  <a:gd name="T23" fmla="*/ 134 h 1457"/>
                  <a:gd name="T24" fmla="*/ 580 w 2107"/>
                  <a:gd name="T25" fmla="*/ 134 h 1457"/>
                  <a:gd name="T26" fmla="*/ 375 w 2107"/>
                  <a:gd name="T27" fmla="*/ 391 h 1457"/>
                  <a:gd name="T28" fmla="*/ 16 w 2107"/>
                  <a:gd name="T29" fmla="*/ 962 h 1457"/>
                  <a:gd name="T30" fmla="*/ 16 w 2107"/>
                  <a:gd name="T31" fmla="*/ 962 h 1457"/>
                  <a:gd name="T32" fmla="*/ 16 w 2107"/>
                  <a:gd name="T33" fmla="*/ 962 h 1457"/>
                  <a:gd name="T34" fmla="*/ 28 w 2107"/>
                  <a:gd name="T35" fmla="*/ 1272 h 1457"/>
                  <a:gd name="T36" fmla="*/ 28 w 2107"/>
                  <a:gd name="T37" fmla="*/ 1272 h 1457"/>
                  <a:gd name="T38" fmla="*/ 44 w 2107"/>
                  <a:gd name="T39" fmla="*/ 1273 h 1457"/>
                  <a:gd name="T40" fmla="*/ 44 w 2107"/>
                  <a:gd name="T41" fmla="*/ 1273 h 1457"/>
                  <a:gd name="T42" fmla="*/ 619 w 2107"/>
                  <a:gd name="T43" fmla="*/ 808 h 1457"/>
                  <a:gd name="T44" fmla="*/ 678 w 2107"/>
                  <a:gd name="T45" fmla="*/ 925 h 1457"/>
                  <a:gd name="T46" fmla="*/ 678 w 2107"/>
                  <a:gd name="T47" fmla="*/ 925 h 1457"/>
                  <a:gd name="T48" fmla="*/ 762 w 2107"/>
                  <a:gd name="T49" fmla="*/ 1251 h 1457"/>
                  <a:gd name="T50" fmla="*/ 762 w 2107"/>
                  <a:gd name="T51" fmla="*/ 1251 h 1457"/>
                  <a:gd name="T52" fmla="*/ 862 w 2107"/>
                  <a:gd name="T53" fmla="*/ 1439 h 1457"/>
                  <a:gd name="T54" fmla="*/ 1716 w 2107"/>
                  <a:gd name="T55" fmla="*/ 1439 h 1457"/>
                  <a:gd name="T56" fmla="*/ 1716 w 2107"/>
                  <a:gd name="T57" fmla="*/ 1439 h 1457"/>
                  <a:gd name="T58" fmla="*/ 1748 w 2107"/>
                  <a:gd name="T59" fmla="*/ 1254 h 1457"/>
                  <a:gd name="T60" fmla="*/ 1748 w 2107"/>
                  <a:gd name="T61" fmla="*/ 1254 h 1457"/>
                  <a:gd name="T62" fmla="*/ 1654 w 2107"/>
                  <a:gd name="T63" fmla="*/ 1056 h 1457"/>
                  <a:gd name="T64" fmla="*/ 1654 w 2107"/>
                  <a:gd name="T65" fmla="*/ 1056 h 1457"/>
                  <a:gd name="T66" fmla="*/ 1614 w 2107"/>
                  <a:gd name="T67" fmla="*/ 680 h 1457"/>
                  <a:gd name="T68" fmla="*/ 1793 w 2107"/>
                  <a:gd name="T69" fmla="*/ 926 h 1457"/>
                  <a:gd name="T70" fmla="*/ 1793 w 2107"/>
                  <a:gd name="T71" fmla="*/ 926 h 1457"/>
                  <a:gd name="T72" fmla="*/ 2106 w 2107"/>
                  <a:gd name="T73" fmla="*/ 858 h 1457"/>
                  <a:gd name="T74" fmla="*/ 2106 w 2107"/>
                  <a:gd name="T75" fmla="*/ 858 h 1457"/>
                  <a:gd name="T76" fmla="*/ 2093 w 2107"/>
                  <a:gd name="T77" fmla="*/ 815 h 1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07" h="1457">
                    <a:moveTo>
                      <a:pt x="2093" y="815"/>
                    </a:moveTo>
                    <a:lnTo>
                      <a:pt x="2093" y="815"/>
                    </a:lnTo>
                    <a:cubicBezTo>
                      <a:pt x="2082" y="781"/>
                      <a:pt x="2069" y="746"/>
                      <a:pt x="2053" y="713"/>
                    </a:cubicBezTo>
                    <a:lnTo>
                      <a:pt x="1891" y="371"/>
                    </a:lnTo>
                    <a:lnTo>
                      <a:pt x="1891" y="371"/>
                    </a:lnTo>
                    <a:cubicBezTo>
                      <a:pt x="1822" y="237"/>
                      <a:pt x="1712" y="133"/>
                      <a:pt x="1582" y="70"/>
                    </a:cubicBezTo>
                    <a:lnTo>
                      <a:pt x="1582" y="70"/>
                    </a:lnTo>
                    <a:cubicBezTo>
                      <a:pt x="1483" y="23"/>
                      <a:pt x="1372" y="0"/>
                      <a:pt x="1259" y="6"/>
                    </a:cubicBezTo>
                    <a:lnTo>
                      <a:pt x="1259" y="6"/>
                    </a:lnTo>
                    <a:cubicBezTo>
                      <a:pt x="1065" y="16"/>
                      <a:pt x="866" y="30"/>
                      <a:pt x="801" y="41"/>
                    </a:cubicBezTo>
                    <a:lnTo>
                      <a:pt x="801" y="41"/>
                    </a:lnTo>
                    <a:cubicBezTo>
                      <a:pt x="707" y="58"/>
                      <a:pt x="638" y="90"/>
                      <a:pt x="580" y="134"/>
                    </a:cubicBezTo>
                    <a:lnTo>
                      <a:pt x="580" y="134"/>
                    </a:lnTo>
                    <a:cubicBezTo>
                      <a:pt x="502" y="196"/>
                      <a:pt x="444" y="281"/>
                      <a:pt x="375" y="391"/>
                    </a:cubicBezTo>
                    <a:lnTo>
                      <a:pt x="16" y="962"/>
                    </a:lnTo>
                    <a:lnTo>
                      <a:pt x="16" y="962"/>
                    </a:lnTo>
                    <a:lnTo>
                      <a:pt x="16" y="962"/>
                    </a:lnTo>
                    <a:cubicBezTo>
                      <a:pt x="4" y="1045"/>
                      <a:pt x="0" y="1156"/>
                      <a:pt x="28" y="1272"/>
                    </a:cubicBezTo>
                    <a:lnTo>
                      <a:pt x="28" y="1272"/>
                    </a:lnTo>
                    <a:cubicBezTo>
                      <a:pt x="34" y="1272"/>
                      <a:pt x="40" y="1273"/>
                      <a:pt x="44" y="1273"/>
                    </a:cubicBezTo>
                    <a:lnTo>
                      <a:pt x="44" y="1273"/>
                    </a:lnTo>
                    <a:cubicBezTo>
                      <a:pt x="358" y="1293"/>
                      <a:pt x="619" y="808"/>
                      <a:pt x="619" y="808"/>
                    </a:cubicBezTo>
                    <a:lnTo>
                      <a:pt x="678" y="925"/>
                    </a:lnTo>
                    <a:lnTo>
                      <a:pt x="678" y="925"/>
                    </a:lnTo>
                    <a:cubicBezTo>
                      <a:pt x="742" y="1071"/>
                      <a:pt x="773" y="1117"/>
                      <a:pt x="762" y="1251"/>
                    </a:cubicBezTo>
                    <a:lnTo>
                      <a:pt x="762" y="1251"/>
                    </a:lnTo>
                    <a:cubicBezTo>
                      <a:pt x="745" y="1456"/>
                      <a:pt x="862" y="1439"/>
                      <a:pt x="862" y="1439"/>
                    </a:cubicBezTo>
                    <a:lnTo>
                      <a:pt x="1716" y="1439"/>
                    </a:lnTo>
                    <a:lnTo>
                      <a:pt x="1716" y="1439"/>
                    </a:lnTo>
                    <a:cubicBezTo>
                      <a:pt x="1716" y="1439"/>
                      <a:pt x="1813" y="1388"/>
                      <a:pt x="1748" y="1254"/>
                    </a:cubicBezTo>
                    <a:lnTo>
                      <a:pt x="1748" y="1254"/>
                    </a:lnTo>
                    <a:cubicBezTo>
                      <a:pt x="1715" y="1186"/>
                      <a:pt x="1675" y="1112"/>
                      <a:pt x="1654" y="1056"/>
                    </a:cubicBezTo>
                    <a:lnTo>
                      <a:pt x="1654" y="1056"/>
                    </a:lnTo>
                    <a:cubicBezTo>
                      <a:pt x="1618" y="961"/>
                      <a:pt x="1614" y="680"/>
                      <a:pt x="1614" y="680"/>
                    </a:cubicBezTo>
                    <a:lnTo>
                      <a:pt x="1793" y="926"/>
                    </a:lnTo>
                    <a:lnTo>
                      <a:pt x="1793" y="926"/>
                    </a:lnTo>
                    <a:cubicBezTo>
                      <a:pt x="1867" y="923"/>
                      <a:pt x="1987" y="910"/>
                      <a:pt x="2106" y="858"/>
                    </a:cubicBezTo>
                    <a:lnTo>
                      <a:pt x="2106" y="858"/>
                    </a:lnTo>
                    <a:cubicBezTo>
                      <a:pt x="2102" y="843"/>
                      <a:pt x="2099" y="829"/>
                      <a:pt x="2093" y="81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314">
                <a:extLst>
                  <a:ext uri="{FF2B5EF4-FFF2-40B4-BE49-F238E27FC236}">
                    <a16:creationId xmlns:a16="http://schemas.microsoft.com/office/drawing/2014/main" id="{AB19C299-22DB-48A7-B338-3B2B3A150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4329" y="7197465"/>
                <a:ext cx="1891591" cy="1298999"/>
              </a:xfrm>
              <a:custGeom>
                <a:avLst/>
                <a:gdLst>
                  <a:gd name="T0" fmla="*/ 628 w 2126"/>
                  <a:gd name="T1" fmla="*/ 808 h 1460"/>
                  <a:gd name="T2" fmla="*/ 637 w 2126"/>
                  <a:gd name="T3" fmla="*/ 814 h 1460"/>
                  <a:gd name="T4" fmla="*/ 696 w 2126"/>
                  <a:gd name="T5" fmla="*/ 931 h 1460"/>
                  <a:gd name="T6" fmla="*/ 719 w 2126"/>
                  <a:gd name="T7" fmla="*/ 982 h 1460"/>
                  <a:gd name="T8" fmla="*/ 780 w 2126"/>
                  <a:gd name="T9" fmla="*/ 1262 h 1460"/>
                  <a:gd name="T10" fmla="*/ 816 w 2126"/>
                  <a:gd name="T11" fmla="*/ 1420 h 1460"/>
                  <a:gd name="T12" fmla="*/ 869 w 2126"/>
                  <a:gd name="T13" fmla="*/ 1439 h 1460"/>
                  <a:gd name="T14" fmla="*/ 1722 w 2126"/>
                  <a:gd name="T15" fmla="*/ 1439 h 1460"/>
                  <a:gd name="T16" fmla="*/ 1749 w 2126"/>
                  <a:gd name="T17" fmla="*/ 1268 h 1460"/>
                  <a:gd name="T18" fmla="*/ 1720 w 2126"/>
                  <a:gd name="T19" fmla="*/ 1211 h 1460"/>
                  <a:gd name="T20" fmla="*/ 1654 w 2126"/>
                  <a:gd name="T21" fmla="*/ 1070 h 1460"/>
                  <a:gd name="T22" fmla="*/ 1614 w 2126"/>
                  <a:gd name="T23" fmla="*/ 690 h 1460"/>
                  <a:gd name="T24" fmla="*/ 1621 w 2126"/>
                  <a:gd name="T25" fmla="*/ 681 h 1460"/>
                  <a:gd name="T26" fmla="*/ 1631 w 2126"/>
                  <a:gd name="T27" fmla="*/ 685 h 1460"/>
                  <a:gd name="T28" fmla="*/ 1806 w 2126"/>
                  <a:gd name="T29" fmla="*/ 926 h 1460"/>
                  <a:gd name="T30" fmla="*/ 2103 w 2126"/>
                  <a:gd name="T31" fmla="*/ 862 h 1460"/>
                  <a:gd name="T32" fmla="*/ 2093 w 2126"/>
                  <a:gd name="T33" fmla="*/ 828 h 1460"/>
                  <a:gd name="T34" fmla="*/ 1891 w 2126"/>
                  <a:gd name="T35" fmla="*/ 386 h 1460"/>
                  <a:gd name="T36" fmla="*/ 1587 w 2126"/>
                  <a:gd name="T37" fmla="*/ 89 h 1460"/>
                  <a:gd name="T38" fmla="*/ 1268 w 2126"/>
                  <a:gd name="T39" fmla="*/ 26 h 1460"/>
                  <a:gd name="T40" fmla="*/ 812 w 2126"/>
                  <a:gd name="T41" fmla="*/ 61 h 1460"/>
                  <a:gd name="T42" fmla="*/ 595 w 2126"/>
                  <a:gd name="T43" fmla="*/ 152 h 1460"/>
                  <a:gd name="T44" fmla="*/ 392 w 2126"/>
                  <a:gd name="T45" fmla="*/ 406 h 1460"/>
                  <a:gd name="T46" fmla="*/ 35 w 2126"/>
                  <a:gd name="T47" fmla="*/ 975 h 1460"/>
                  <a:gd name="T48" fmla="*/ 45 w 2126"/>
                  <a:gd name="T49" fmla="*/ 1273 h 1460"/>
                  <a:gd name="T50" fmla="*/ 54 w 2126"/>
                  <a:gd name="T51" fmla="*/ 1273 h 1460"/>
                  <a:gd name="T52" fmla="*/ 619 w 2126"/>
                  <a:gd name="T53" fmla="*/ 813 h 1460"/>
                  <a:gd name="T54" fmla="*/ 865 w 2126"/>
                  <a:gd name="T55" fmla="*/ 1459 h 1460"/>
                  <a:gd name="T56" fmla="*/ 802 w 2126"/>
                  <a:gd name="T57" fmla="*/ 1434 h 1460"/>
                  <a:gd name="T58" fmla="*/ 762 w 2126"/>
                  <a:gd name="T59" fmla="*/ 1261 h 1460"/>
                  <a:gd name="T60" fmla="*/ 701 w 2126"/>
                  <a:gd name="T61" fmla="*/ 991 h 1460"/>
                  <a:gd name="T62" fmla="*/ 678 w 2126"/>
                  <a:gd name="T63" fmla="*/ 939 h 1460"/>
                  <a:gd name="T64" fmla="*/ 627 w 2126"/>
                  <a:gd name="T65" fmla="*/ 839 h 1460"/>
                  <a:gd name="T66" fmla="*/ 465 w 2126"/>
                  <a:gd name="T67" fmla="*/ 1064 h 1460"/>
                  <a:gd name="T68" fmla="*/ 53 w 2126"/>
                  <a:gd name="T69" fmla="*/ 1292 h 1460"/>
                  <a:gd name="T70" fmla="*/ 36 w 2126"/>
                  <a:gd name="T71" fmla="*/ 1291 h 1460"/>
                  <a:gd name="T72" fmla="*/ 28 w 2126"/>
                  <a:gd name="T73" fmla="*/ 1284 h 1460"/>
                  <a:gd name="T74" fmla="*/ 16 w 2126"/>
                  <a:gd name="T75" fmla="*/ 971 h 1460"/>
                  <a:gd name="T76" fmla="*/ 375 w 2126"/>
                  <a:gd name="T77" fmla="*/ 396 h 1460"/>
                  <a:gd name="T78" fmla="*/ 583 w 2126"/>
                  <a:gd name="T79" fmla="*/ 136 h 1460"/>
                  <a:gd name="T80" fmla="*/ 808 w 2126"/>
                  <a:gd name="T81" fmla="*/ 41 h 1460"/>
                  <a:gd name="T82" fmla="*/ 1267 w 2126"/>
                  <a:gd name="T83" fmla="*/ 6 h 1460"/>
                  <a:gd name="T84" fmla="*/ 1595 w 2126"/>
                  <a:gd name="T85" fmla="*/ 71 h 1460"/>
                  <a:gd name="T86" fmla="*/ 1908 w 2126"/>
                  <a:gd name="T87" fmla="*/ 377 h 1460"/>
                  <a:gd name="T88" fmla="*/ 2071 w 2126"/>
                  <a:gd name="T89" fmla="*/ 719 h 1460"/>
                  <a:gd name="T90" fmla="*/ 2112 w 2126"/>
                  <a:gd name="T91" fmla="*/ 822 h 1460"/>
                  <a:gd name="T92" fmla="*/ 2125 w 2126"/>
                  <a:gd name="T93" fmla="*/ 865 h 1460"/>
                  <a:gd name="T94" fmla="*/ 2119 w 2126"/>
                  <a:gd name="T95" fmla="*/ 876 h 1460"/>
                  <a:gd name="T96" fmla="*/ 1802 w 2126"/>
                  <a:gd name="T97" fmla="*/ 945 h 1460"/>
                  <a:gd name="T98" fmla="*/ 1794 w 2126"/>
                  <a:gd name="T99" fmla="*/ 942 h 1460"/>
                  <a:gd name="T100" fmla="*/ 1633 w 2126"/>
                  <a:gd name="T101" fmla="*/ 721 h 1460"/>
                  <a:gd name="T102" fmla="*/ 1672 w 2126"/>
                  <a:gd name="T103" fmla="*/ 1063 h 1460"/>
                  <a:gd name="T104" fmla="*/ 1737 w 2126"/>
                  <a:gd name="T105" fmla="*/ 1202 h 1460"/>
                  <a:gd name="T106" fmla="*/ 1766 w 2126"/>
                  <a:gd name="T107" fmla="*/ 1260 h 1460"/>
                  <a:gd name="T108" fmla="*/ 1730 w 2126"/>
                  <a:gd name="T109" fmla="*/ 1458 h 1460"/>
                  <a:gd name="T110" fmla="*/ 871 w 2126"/>
                  <a:gd name="T111" fmla="*/ 1459 h 1460"/>
                  <a:gd name="T112" fmla="*/ 865 w 2126"/>
                  <a:gd name="T113" fmla="*/ 1459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26" h="1460">
                    <a:moveTo>
                      <a:pt x="628" y="808"/>
                    </a:moveTo>
                    <a:lnTo>
                      <a:pt x="628" y="808"/>
                    </a:lnTo>
                    <a:lnTo>
                      <a:pt x="628" y="808"/>
                    </a:lnTo>
                    <a:cubicBezTo>
                      <a:pt x="632" y="808"/>
                      <a:pt x="635" y="810"/>
                      <a:pt x="637" y="814"/>
                    </a:cubicBezTo>
                    <a:lnTo>
                      <a:pt x="696" y="931"/>
                    </a:lnTo>
                    <a:lnTo>
                      <a:pt x="696" y="931"/>
                    </a:lnTo>
                    <a:cubicBezTo>
                      <a:pt x="704" y="950"/>
                      <a:pt x="712" y="967"/>
                      <a:pt x="719" y="982"/>
                    </a:cubicBezTo>
                    <a:lnTo>
                      <a:pt x="719" y="982"/>
                    </a:lnTo>
                    <a:cubicBezTo>
                      <a:pt x="767" y="1089"/>
                      <a:pt x="791" y="1142"/>
                      <a:pt x="780" y="1262"/>
                    </a:cubicBezTo>
                    <a:lnTo>
                      <a:pt x="780" y="1262"/>
                    </a:lnTo>
                    <a:cubicBezTo>
                      <a:pt x="774" y="1338"/>
                      <a:pt x="786" y="1392"/>
                      <a:pt x="816" y="1420"/>
                    </a:cubicBezTo>
                    <a:lnTo>
                      <a:pt x="816" y="1420"/>
                    </a:lnTo>
                    <a:cubicBezTo>
                      <a:pt x="839" y="1443"/>
                      <a:pt x="869" y="1439"/>
                      <a:pt x="869" y="1439"/>
                    </a:cubicBezTo>
                    <a:lnTo>
                      <a:pt x="869" y="1439"/>
                    </a:lnTo>
                    <a:cubicBezTo>
                      <a:pt x="870" y="1439"/>
                      <a:pt x="870" y="1439"/>
                      <a:pt x="871" y="1439"/>
                    </a:cubicBezTo>
                    <a:lnTo>
                      <a:pt x="1722" y="1439"/>
                    </a:lnTo>
                    <a:lnTo>
                      <a:pt x="1722" y="1439"/>
                    </a:lnTo>
                    <a:cubicBezTo>
                      <a:pt x="1736" y="1432"/>
                      <a:pt x="1805" y="1383"/>
                      <a:pt x="1749" y="1268"/>
                    </a:cubicBezTo>
                    <a:lnTo>
                      <a:pt x="1749" y="1268"/>
                    </a:lnTo>
                    <a:cubicBezTo>
                      <a:pt x="1739" y="1250"/>
                      <a:pt x="1730" y="1230"/>
                      <a:pt x="1720" y="1211"/>
                    </a:cubicBezTo>
                    <a:lnTo>
                      <a:pt x="1720" y="1211"/>
                    </a:lnTo>
                    <a:cubicBezTo>
                      <a:pt x="1695" y="1161"/>
                      <a:pt x="1669" y="1110"/>
                      <a:pt x="1654" y="1070"/>
                    </a:cubicBezTo>
                    <a:lnTo>
                      <a:pt x="1654" y="1070"/>
                    </a:lnTo>
                    <a:cubicBezTo>
                      <a:pt x="1618" y="974"/>
                      <a:pt x="1614" y="702"/>
                      <a:pt x="1614" y="690"/>
                    </a:cubicBezTo>
                    <a:lnTo>
                      <a:pt x="1614" y="690"/>
                    </a:lnTo>
                    <a:cubicBezTo>
                      <a:pt x="1614" y="686"/>
                      <a:pt x="1616" y="683"/>
                      <a:pt x="1621" y="681"/>
                    </a:cubicBezTo>
                    <a:lnTo>
                      <a:pt x="1621" y="681"/>
                    </a:lnTo>
                    <a:cubicBezTo>
                      <a:pt x="1624" y="680"/>
                      <a:pt x="1628" y="681"/>
                      <a:pt x="1631" y="685"/>
                    </a:cubicBezTo>
                    <a:lnTo>
                      <a:pt x="1806" y="926"/>
                    </a:lnTo>
                    <a:lnTo>
                      <a:pt x="1806" y="926"/>
                    </a:lnTo>
                    <a:cubicBezTo>
                      <a:pt x="1881" y="923"/>
                      <a:pt x="1991" y="909"/>
                      <a:pt x="2103" y="862"/>
                    </a:cubicBezTo>
                    <a:lnTo>
                      <a:pt x="2103" y="862"/>
                    </a:lnTo>
                    <a:cubicBezTo>
                      <a:pt x="2100" y="850"/>
                      <a:pt x="2096" y="839"/>
                      <a:pt x="2093" y="828"/>
                    </a:cubicBezTo>
                    <a:lnTo>
                      <a:pt x="2093" y="828"/>
                    </a:lnTo>
                    <a:cubicBezTo>
                      <a:pt x="2083" y="794"/>
                      <a:pt x="2069" y="760"/>
                      <a:pt x="2054" y="727"/>
                    </a:cubicBezTo>
                    <a:lnTo>
                      <a:pt x="1891" y="386"/>
                    </a:lnTo>
                    <a:lnTo>
                      <a:pt x="1891" y="386"/>
                    </a:lnTo>
                    <a:cubicBezTo>
                      <a:pt x="1826" y="256"/>
                      <a:pt x="1718" y="151"/>
                      <a:pt x="1587" y="89"/>
                    </a:cubicBezTo>
                    <a:lnTo>
                      <a:pt x="1587" y="89"/>
                    </a:lnTo>
                    <a:cubicBezTo>
                      <a:pt x="1488" y="41"/>
                      <a:pt x="1377" y="20"/>
                      <a:pt x="1268" y="26"/>
                    </a:cubicBezTo>
                    <a:lnTo>
                      <a:pt x="1268" y="26"/>
                    </a:lnTo>
                    <a:cubicBezTo>
                      <a:pt x="1023" y="39"/>
                      <a:pt x="865" y="51"/>
                      <a:pt x="812" y="61"/>
                    </a:cubicBezTo>
                    <a:lnTo>
                      <a:pt x="812" y="61"/>
                    </a:lnTo>
                    <a:cubicBezTo>
                      <a:pt x="724" y="77"/>
                      <a:pt x="655" y="106"/>
                      <a:pt x="595" y="152"/>
                    </a:cubicBezTo>
                    <a:lnTo>
                      <a:pt x="595" y="152"/>
                    </a:lnTo>
                    <a:cubicBezTo>
                      <a:pt x="517" y="213"/>
                      <a:pt x="459" y="299"/>
                      <a:pt x="392" y="406"/>
                    </a:cubicBezTo>
                    <a:lnTo>
                      <a:pt x="35" y="975"/>
                    </a:lnTo>
                    <a:lnTo>
                      <a:pt x="35" y="975"/>
                    </a:lnTo>
                    <a:cubicBezTo>
                      <a:pt x="20" y="1078"/>
                      <a:pt x="24" y="1181"/>
                      <a:pt x="45" y="1273"/>
                    </a:cubicBezTo>
                    <a:lnTo>
                      <a:pt x="45" y="1273"/>
                    </a:lnTo>
                    <a:cubicBezTo>
                      <a:pt x="49" y="1273"/>
                      <a:pt x="52" y="1273"/>
                      <a:pt x="54" y="1273"/>
                    </a:cubicBezTo>
                    <a:lnTo>
                      <a:pt x="54" y="1273"/>
                    </a:lnTo>
                    <a:cubicBezTo>
                      <a:pt x="358" y="1292"/>
                      <a:pt x="617" y="818"/>
                      <a:pt x="619" y="813"/>
                    </a:cubicBezTo>
                    <a:lnTo>
                      <a:pt x="619" y="813"/>
                    </a:lnTo>
                    <a:cubicBezTo>
                      <a:pt x="621" y="810"/>
                      <a:pt x="625" y="808"/>
                      <a:pt x="628" y="808"/>
                    </a:cubicBezTo>
                    <a:close/>
                    <a:moveTo>
                      <a:pt x="865" y="1459"/>
                    </a:moveTo>
                    <a:lnTo>
                      <a:pt x="865" y="1459"/>
                    </a:lnTo>
                    <a:cubicBezTo>
                      <a:pt x="852" y="1459"/>
                      <a:pt x="826" y="1457"/>
                      <a:pt x="802" y="1434"/>
                    </a:cubicBezTo>
                    <a:lnTo>
                      <a:pt x="802" y="1434"/>
                    </a:lnTo>
                    <a:cubicBezTo>
                      <a:pt x="769" y="1402"/>
                      <a:pt x="755" y="1343"/>
                      <a:pt x="762" y="1261"/>
                    </a:cubicBezTo>
                    <a:lnTo>
                      <a:pt x="762" y="1261"/>
                    </a:lnTo>
                    <a:cubicBezTo>
                      <a:pt x="771" y="1146"/>
                      <a:pt x="749" y="1097"/>
                      <a:pt x="701" y="991"/>
                    </a:cubicBezTo>
                    <a:lnTo>
                      <a:pt x="701" y="991"/>
                    </a:lnTo>
                    <a:cubicBezTo>
                      <a:pt x="694" y="975"/>
                      <a:pt x="686" y="958"/>
                      <a:pt x="678" y="939"/>
                    </a:cubicBezTo>
                    <a:lnTo>
                      <a:pt x="627" y="839"/>
                    </a:lnTo>
                    <a:lnTo>
                      <a:pt x="627" y="839"/>
                    </a:lnTo>
                    <a:cubicBezTo>
                      <a:pt x="606" y="875"/>
                      <a:pt x="547" y="971"/>
                      <a:pt x="465" y="1064"/>
                    </a:cubicBezTo>
                    <a:lnTo>
                      <a:pt x="465" y="1064"/>
                    </a:lnTo>
                    <a:cubicBezTo>
                      <a:pt x="327" y="1222"/>
                      <a:pt x="185" y="1301"/>
                      <a:pt x="53" y="1292"/>
                    </a:cubicBezTo>
                    <a:lnTo>
                      <a:pt x="53" y="1292"/>
                    </a:lnTo>
                    <a:cubicBezTo>
                      <a:pt x="47" y="1292"/>
                      <a:pt x="43" y="1292"/>
                      <a:pt x="36" y="1291"/>
                    </a:cubicBezTo>
                    <a:lnTo>
                      <a:pt x="36" y="1291"/>
                    </a:lnTo>
                    <a:cubicBezTo>
                      <a:pt x="32" y="1290"/>
                      <a:pt x="29" y="1288"/>
                      <a:pt x="28" y="1284"/>
                    </a:cubicBezTo>
                    <a:lnTo>
                      <a:pt x="28" y="1284"/>
                    </a:lnTo>
                    <a:cubicBezTo>
                      <a:pt x="4" y="1186"/>
                      <a:pt x="0" y="1081"/>
                      <a:pt x="16" y="971"/>
                    </a:cubicBezTo>
                    <a:lnTo>
                      <a:pt x="16" y="971"/>
                    </a:lnTo>
                    <a:cubicBezTo>
                      <a:pt x="16" y="968"/>
                      <a:pt x="17" y="967"/>
                      <a:pt x="18" y="965"/>
                    </a:cubicBezTo>
                    <a:lnTo>
                      <a:pt x="375" y="396"/>
                    </a:lnTo>
                    <a:lnTo>
                      <a:pt x="375" y="396"/>
                    </a:lnTo>
                    <a:cubicBezTo>
                      <a:pt x="444" y="287"/>
                      <a:pt x="502" y="200"/>
                      <a:pt x="583" y="136"/>
                    </a:cubicBezTo>
                    <a:lnTo>
                      <a:pt x="583" y="136"/>
                    </a:lnTo>
                    <a:cubicBezTo>
                      <a:pt x="646" y="88"/>
                      <a:pt x="717" y="58"/>
                      <a:pt x="808" y="41"/>
                    </a:cubicBezTo>
                    <a:lnTo>
                      <a:pt x="808" y="41"/>
                    </a:lnTo>
                    <a:cubicBezTo>
                      <a:pt x="864" y="31"/>
                      <a:pt x="1018" y="20"/>
                      <a:pt x="1267" y="6"/>
                    </a:cubicBezTo>
                    <a:lnTo>
                      <a:pt x="1267" y="6"/>
                    </a:lnTo>
                    <a:cubicBezTo>
                      <a:pt x="1380" y="0"/>
                      <a:pt x="1494" y="22"/>
                      <a:pt x="1595" y="71"/>
                    </a:cubicBezTo>
                    <a:lnTo>
                      <a:pt x="1595" y="71"/>
                    </a:lnTo>
                    <a:cubicBezTo>
                      <a:pt x="1730" y="136"/>
                      <a:pt x="1841" y="244"/>
                      <a:pt x="1908" y="377"/>
                    </a:cubicBezTo>
                    <a:lnTo>
                      <a:pt x="2071" y="719"/>
                    </a:lnTo>
                    <a:lnTo>
                      <a:pt x="2071" y="719"/>
                    </a:lnTo>
                    <a:cubicBezTo>
                      <a:pt x="2087" y="752"/>
                      <a:pt x="2101" y="787"/>
                      <a:pt x="2112" y="822"/>
                    </a:cubicBezTo>
                    <a:lnTo>
                      <a:pt x="2112" y="822"/>
                    </a:lnTo>
                    <a:lnTo>
                      <a:pt x="2112" y="822"/>
                    </a:lnTo>
                    <a:cubicBezTo>
                      <a:pt x="2116" y="835"/>
                      <a:pt x="2121" y="850"/>
                      <a:pt x="2125" y="865"/>
                    </a:cubicBezTo>
                    <a:lnTo>
                      <a:pt x="2125" y="865"/>
                    </a:lnTo>
                    <a:cubicBezTo>
                      <a:pt x="2125" y="869"/>
                      <a:pt x="2123" y="874"/>
                      <a:pt x="2119" y="876"/>
                    </a:cubicBezTo>
                    <a:lnTo>
                      <a:pt x="2119" y="876"/>
                    </a:lnTo>
                    <a:cubicBezTo>
                      <a:pt x="1999" y="928"/>
                      <a:pt x="1881" y="943"/>
                      <a:pt x="1802" y="945"/>
                    </a:cubicBezTo>
                    <a:lnTo>
                      <a:pt x="1802" y="945"/>
                    </a:lnTo>
                    <a:cubicBezTo>
                      <a:pt x="1799" y="945"/>
                      <a:pt x="1796" y="945"/>
                      <a:pt x="1794" y="942"/>
                    </a:cubicBezTo>
                    <a:lnTo>
                      <a:pt x="1633" y="721"/>
                    </a:lnTo>
                    <a:lnTo>
                      <a:pt x="1633" y="721"/>
                    </a:lnTo>
                    <a:cubicBezTo>
                      <a:pt x="1636" y="797"/>
                      <a:pt x="1644" y="988"/>
                      <a:pt x="1672" y="1063"/>
                    </a:cubicBezTo>
                    <a:lnTo>
                      <a:pt x="1672" y="1063"/>
                    </a:lnTo>
                    <a:cubicBezTo>
                      <a:pt x="1687" y="1102"/>
                      <a:pt x="1713" y="1153"/>
                      <a:pt x="1737" y="1202"/>
                    </a:cubicBezTo>
                    <a:lnTo>
                      <a:pt x="1737" y="1202"/>
                    </a:lnTo>
                    <a:cubicBezTo>
                      <a:pt x="1747" y="1221"/>
                      <a:pt x="1756" y="1241"/>
                      <a:pt x="1766" y="1260"/>
                    </a:cubicBezTo>
                    <a:lnTo>
                      <a:pt x="1766" y="1260"/>
                    </a:lnTo>
                    <a:cubicBezTo>
                      <a:pt x="1821" y="1373"/>
                      <a:pt x="1766" y="1439"/>
                      <a:pt x="1730" y="1458"/>
                    </a:cubicBezTo>
                    <a:lnTo>
                      <a:pt x="1730" y="1458"/>
                    </a:lnTo>
                    <a:cubicBezTo>
                      <a:pt x="1728" y="1458"/>
                      <a:pt x="1727" y="1459"/>
                      <a:pt x="1725" y="1459"/>
                    </a:cubicBezTo>
                    <a:lnTo>
                      <a:pt x="871" y="1459"/>
                    </a:lnTo>
                    <a:lnTo>
                      <a:pt x="871" y="1459"/>
                    </a:lnTo>
                    <a:cubicBezTo>
                      <a:pt x="870" y="1459"/>
                      <a:pt x="868" y="1459"/>
                      <a:pt x="865" y="14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315">
                <a:extLst>
                  <a:ext uri="{FF2B5EF4-FFF2-40B4-BE49-F238E27FC236}">
                    <a16:creationId xmlns:a16="http://schemas.microsoft.com/office/drawing/2014/main" id="{87D78FCF-99A0-469F-9A1A-5E7FE9A39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0586" y="7841077"/>
                <a:ext cx="58866" cy="94187"/>
              </a:xfrm>
              <a:custGeom>
                <a:avLst/>
                <a:gdLst>
                  <a:gd name="T0" fmla="*/ 56 w 68"/>
                  <a:gd name="T1" fmla="*/ 106 h 107"/>
                  <a:gd name="T2" fmla="*/ 56 w 68"/>
                  <a:gd name="T3" fmla="*/ 106 h 107"/>
                  <a:gd name="T4" fmla="*/ 47 w 68"/>
                  <a:gd name="T5" fmla="*/ 101 h 107"/>
                  <a:gd name="T6" fmla="*/ 2 w 68"/>
                  <a:gd name="T7" fmla="*/ 16 h 107"/>
                  <a:gd name="T8" fmla="*/ 2 w 68"/>
                  <a:gd name="T9" fmla="*/ 16 h 107"/>
                  <a:gd name="T10" fmla="*/ 7 w 68"/>
                  <a:gd name="T11" fmla="*/ 3 h 107"/>
                  <a:gd name="T12" fmla="*/ 7 w 68"/>
                  <a:gd name="T13" fmla="*/ 3 h 107"/>
                  <a:gd name="T14" fmla="*/ 20 w 68"/>
                  <a:gd name="T15" fmla="*/ 7 h 107"/>
                  <a:gd name="T16" fmla="*/ 65 w 68"/>
                  <a:gd name="T17" fmla="*/ 93 h 107"/>
                  <a:gd name="T18" fmla="*/ 65 w 68"/>
                  <a:gd name="T19" fmla="*/ 93 h 107"/>
                  <a:gd name="T20" fmla="*/ 60 w 68"/>
                  <a:gd name="T21" fmla="*/ 106 h 107"/>
                  <a:gd name="T22" fmla="*/ 60 w 68"/>
                  <a:gd name="T23" fmla="*/ 106 h 107"/>
                  <a:gd name="T24" fmla="*/ 56 w 68"/>
                  <a:gd name="T2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107">
                    <a:moveTo>
                      <a:pt x="56" y="106"/>
                    </a:moveTo>
                    <a:lnTo>
                      <a:pt x="56" y="106"/>
                    </a:lnTo>
                    <a:cubicBezTo>
                      <a:pt x="53" y="106"/>
                      <a:pt x="49" y="105"/>
                      <a:pt x="47" y="101"/>
                    </a:cubicBezTo>
                    <a:lnTo>
                      <a:pt x="2" y="16"/>
                    </a:lnTo>
                    <a:lnTo>
                      <a:pt x="2" y="16"/>
                    </a:lnTo>
                    <a:cubicBezTo>
                      <a:pt x="0" y="11"/>
                      <a:pt x="2" y="5"/>
                      <a:pt x="7" y="3"/>
                    </a:cubicBezTo>
                    <a:lnTo>
                      <a:pt x="7" y="3"/>
                    </a:lnTo>
                    <a:cubicBezTo>
                      <a:pt x="11" y="0"/>
                      <a:pt x="17" y="2"/>
                      <a:pt x="20" y="7"/>
                    </a:cubicBezTo>
                    <a:lnTo>
                      <a:pt x="65" y="93"/>
                    </a:lnTo>
                    <a:lnTo>
                      <a:pt x="65" y="93"/>
                    </a:lnTo>
                    <a:cubicBezTo>
                      <a:pt x="67" y="97"/>
                      <a:pt x="66" y="103"/>
                      <a:pt x="60" y="106"/>
                    </a:cubicBezTo>
                    <a:lnTo>
                      <a:pt x="60" y="106"/>
                    </a:lnTo>
                    <a:cubicBezTo>
                      <a:pt x="59" y="106"/>
                      <a:pt x="58" y="106"/>
                      <a:pt x="56" y="1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316">
                <a:extLst>
                  <a:ext uri="{FF2B5EF4-FFF2-40B4-BE49-F238E27FC236}">
                    <a16:creationId xmlns:a16="http://schemas.microsoft.com/office/drawing/2014/main" id="{E8EBC965-FA6B-42D6-8593-90CC5A55F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2834" y="7727269"/>
                <a:ext cx="23547" cy="94187"/>
              </a:xfrm>
              <a:custGeom>
                <a:avLst/>
                <a:gdLst>
                  <a:gd name="T0" fmla="*/ 14 w 25"/>
                  <a:gd name="T1" fmla="*/ 105 h 106"/>
                  <a:gd name="T2" fmla="*/ 14 w 25"/>
                  <a:gd name="T3" fmla="*/ 105 h 106"/>
                  <a:gd name="T4" fmla="*/ 5 w 25"/>
                  <a:gd name="T5" fmla="*/ 95 h 106"/>
                  <a:gd name="T6" fmla="*/ 0 w 25"/>
                  <a:gd name="T7" fmla="*/ 10 h 106"/>
                  <a:gd name="T8" fmla="*/ 0 w 25"/>
                  <a:gd name="T9" fmla="*/ 10 h 106"/>
                  <a:gd name="T10" fmla="*/ 10 w 25"/>
                  <a:gd name="T11" fmla="*/ 0 h 106"/>
                  <a:gd name="T12" fmla="*/ 10 w 25"/>
                  <a:gd name="T13" fmla="*/ 0 h 106"/>
                  <a:gd name="T14" fmla="*/ 20 w 25"/>
                  <a:gd name="T15" fmla="*/ 9 h 106"/>
                  <a:gd name="T16" fmla="*/ 24 w 25"/>
                  <a:gd name="T17" fmla="*/ 94 h 106"/>
                  <a:gd name="T18" fmla="*/ 24 w 25"/>
                  <a:gd name="T19" fmla="*/ 94 h 106"/>
                  <a:gd name="T20" fmla="*/ 15 w 25"/>
                  <a:gd name="T21" fmla="*/ 104 h 106"/>
                  <a:gd name="T22" fmla="*/ 15 w 25"/>
                  <a:gd name="T23" fmla="*/ 104 h 106"/>
                  <a:gd name="T24" fmla="*/ 14 w 25"/>
                  <a:gd name="T25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06">
                    <a:moveTo>
                      <a:pt x="14" y="105"/>
                    </a:moveTo>
                    <a:lnTo>
                      <a:pt x="14" y="105"/>
                    </a:lnTo>
                    <a:cubicBezTo>
                      <a:pt x="9" y="105"/>
                      <a:pt x="5" y="100"/>
                      <a:pt x="5" y="9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4"/>
                      <a:pt x="20" y="9"/>
                    </a:cubicBezTo>
                    <a:lnTo>
                      <a:pt x="24" y="94"/>
                    </a:lnTo>
                    <a:lnTo>
                      <a:pt x="24" y="94"/>
                    </a:lnTo>
                    <a:cubicBezTo>
                      <a:pt x="24" y="99"/>
                      <a:pt x="20" y="104"/>
                      <a:pt x="15" y="104"/>
                    </a:cubicBezTo>
                    <a:lnTo>
                      <a:pt x="15" y="104"/>
                    </a:lnTo>
                    <a:cubicBezTo>
                      <a:pt x="15" y="105"/>
                      <a:pt x="14" y="105"/>
                      <a:pt x="14" y="10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1542114F-D2BD-4590-B5F2-E5D50AAD0944}"/>
                </a:ext>
              </a:extLst>
            </p:cNvPr>
            <p:cNvGrpSpPr/>
            <p:nvPr/>
          </p:nvGrpSpPr>
          <p:grpSpPr>
            <a:xfrm>
              <a:off x="11284237" y="5906318"/>
              <a:ext cx="4081442" cy="6062405"/>
              <a:chOff x="11284237" y="5906318"/>
              <a:chExt cx="4081442" cy="6062405"/>
            </a:xfrm>
          </p:grpSpPr>
          <p:sp>
            <p:nvSpPr>
              <p:cNvPr id="328" name="Freeform 317">
                <a:extLst>
                  <a:ext uri="{FF2B5EF4-FFF2-40B4-BE49-F238E27FC236}">
                    <a16:creationId xmlns:a16="http://schemas.microsoft.com/office/drawing/2014/main" id="{D8042383-89CA-491E-A2AF-0966C20A8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4237" y="5906318"/>
                <a:ext cx="4081442" cy="6055445"/>
              </a:xfrm>
              <a:custGeom>
                <a:avLst/>
                <a:gdLst>
                  <a:gd name="T0" fmla="*/ 1032 w 4587"/>
                  <a:gd name="T1" fmla="*/ 2330 h 6803"/>
                  <a:gd name="T2" fmla="*/ 1201 w 4587"/>
                  <a:gd name="T3" fmla="*/ 2393 h 6803"/>
                  <a:gd name="T4" fmla="*/ 4497 w 4587"/>
                  <a:gd name="T5" fmla="*/ 1541 h 6803"/>
                  <a:gd name="T6" fmla="*/ 4451 w 4587"/>
                  <a:gd name="T7" fmla="*/ 1468 h 6803"/>
                  <a:gd name="T8" fmla="*/ 4396 w 4587"/>
                  <a:gd name="T9" fmla="*/ 1409 h 6803"/>
                  <a:gd name="T10" fmla="*/ 4559 w 4587"/>
                  <a:gd name="T11" fmla="*/ 1182 h 6803"/>
                  <a:gd name="T12" fmla="*/ 4312 w 4587"/>
                  <a:gd name="T13" fmla="*/ 1355 h 6803"/>
                  <a:gd name="T14" fmla="*/ 4185 w 4587"/>
                  <a:gd name="T15" fmla="*/ 1376 h 6803"/>
                  <a:gd name="T16" fmla="*/ 4040 w 4587"/>
                  <a:gd name="T17" fmla="*/ 1634 h 6803"/>
                  <a:gd name="T18" fmla="*/ 3191 w 4587"/>
                  <a:gd name="T19" fmla="*/ 2164 h 6803"/>
                  <a:gd name="T20" fmla="*/ 2390 w 4587"/>
                  <a:gd name="T21" fmla="*/ 1400 h 6803"/>
                  <a:gd name="T22" fmla="*/ 2004 w 4587"/>
                  <a:gd name="T23" fmla="*/ 1264 h 6803"/>
                  <a:gd name="T24" fmla="*/ 2070 w 4587"/>
                  <a:gd name="T25" fmla="*/ 958 h 6803"/>
                  <a:gd name="T26" fmla="*/ 2297 w 4587"/>
                  <a:gd name="T27" fmla="*/ 870 h 6803"/>
                  <a:gd name="T28" fmla="*/ 2069 w 4587"/>
                  <a:gd name="T29" fmla="*/ 157 h 6803"/>
                  <a:gd name="T30" fmla="*/ 1473 w 4587"/>
                  <a:gd name="T31" fmla="*/ 185 h 6803"/>
                  <a:gd name="T32" fmla="*/ 1501 w 4587"/>
                  <a:gd name="T33" fmla="*/ 781 h 6803"/>
                  <a:gd name="T34" fmla="*/ 1594 w 4587"/>
                  <a:gd name="T35" fmla="*/ 1206 h 6803"/>
                  <a:gd name="T36" fmla="*/ 1199 w 4587"/>
                  <a:gd name="T37" fmla="*/ 1299 h 6803"/>
                  <a:gd name="T38" fmla="*/ 618 w 4587"/>
                  <a:gd name="T39" fmla="*/ 2466 h 6803"/>
                  <a:gd name="T40" fmla="*/ 1110 w 4587"/>
                  <a:gd name="T41" fmla="*/ 2645 h 6803"/>
                  <a:gd name="T42" fmla="*/ 595 w 4587"/>
                  <a:gd name="T43" fmla="*/ 4587 h 6803"/>
                  <a:gd name="T44" fmla="*/ 372 w 4587"/>
                  <a:gd name="T45" fmla="*/ 6458 h 6803"/>
                  <a:gd name="T46" fmla="*/ 203 w 4587"/>
                  <a:gd name="T47" fmla="*/ 6600 h 6803"/>
                  <a:gd name="T48" fmla="*/ 65 w 4587"/>
                  <a:gd name="T49" fmla="*/ 6802 h 6803"/>
                  <a:gd name="T50" fmla="*/ 686 w 4587"/>
                  <a:gd name="T51" fmla="*/ 6802 h 6803"/>
                  <a:gd name="T52" fmla="*/ 689 w 4587"/>
                  <a:gd name="T53" fmla="*/ 6558 h 6803"/>
                  <a:gd name="T54" fmla="*/ 1040 w 4587"/>
                  <a:gd name="T55" fmla="*/ 4946 h 6803"/>
                  <a:gd name="T56" fmla="*/ 1482 w 4587"/>
                  <a:gd name="T57" fmla="*/ 3633 h 6803"/>
                  <a:gd name="T58" fmla="*/ 1504 w 4587"/>
                  <a:gd name="T59" fmla="*/ 4781 h 6803"/>
                  <a:gd name="T60" fmla="*/ 1453 w 4587"/>
                  <a:gd name="T61" fmla="*/ 5035 h 6803"/>
                  <a:gd name="T62" fmla="*/ 1304 w 4587"/>
                  <a:gd name="T63" fmla="*/ 6552 h 6803"/>
                  <a:gd name="T64" fmla="*/ 1283 w 4587"/>
                  <a:gd name="T65" fmla="*/ 6802 h 6803"/>
                  <a:gd name="T66" fmla="*/ 1923 w 4587"/>
                  <a:gd name="T67" fmla="*/ 6802 h 6803"/>
                  <a:gd name="T68" fmla="*/ 1817 w 4587"/>
                  <a:gd name="T69" fmla="*/ 6614 h 6803"/>
                  <a:gd name="T70" fmla="*/ 1653 w 4587"/>
                  <a:gd name="T71" fmla="*/ 6501 h 6803"/>
                  <a:gd name="T72" fmla="*/ 1955 w 4587"/>
                  <a:gd name="T73" fmla="*/ 5042 h 6803"/>
                  <a:gd name="T74" fmla="*/ 2117 w 4587"/>
                  <a:gd name="T75" fmla="*/ 2604 h 6803"/>
                  <a:gd name="T76" fmla="*/ 2281 w 4587"/>
                  <a:gd name="T77" fmla="*/ 2058 h 6803"/>
                  <a:gd name="T78" fmla="*/ 3188 w 4587"/>
                  <a:gd name="T79" fmla="*/ 2548 h 6803"/>
                  <a:gd name="T80" fmla="*/ 4182 w 4587"/>
                  <a:gd name="T81" fmla="*/ 1823 h 6803"/>
                  <a:gd name="T82" fmla="*/ 4421 w 4587"/>
                  <a:gd name="T83" fmla="*/ 1691 h 6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87" h="6803">
                    <a:moveTo>
                      <a:pt x="1032" y="2330"/>
                    </a:moveTo>
                    <a:lnTo>
                      <a:pt x="1032" y="2330"/>
                    </a:lnTo>
                    <a:cubicBezTo>
                      <a:pt x="1134" y="2176"/>
                      <a:pt x="1188" y="2010"/>
                      <a:pt x="1188" y="2010"/>
                    </a:cubicBezTo>
                    <a:lnTo>
                      <a:pt x="1201" y="2393"/>
                    </a:lnTo>
                    <a:lnTo>
                      <a:pt x="1032" y="2330"/>
                    </a:lnTo>
                    <a:close/>
                    <a:moveTo>
                      <a:pt x="4497" y="1541"/>
                    </a:moveTo>
                    <a:lnTo>
                      <a:pt x="4497" y="1541"/>
                    </a:lnTo>
                    <a:cubicBezTo>
                      <a:pt x="4497" y="1541"/>
                      <a:pt x="4501" y="1481"/>
                      <a:pt x="4451" y="1468"/>
                    </a:cubicBezTo>
                    <a:lnTo>
                      <a:pt x="4451" y="1468"/>
                    </a:lnTo>
                    <a:cubicBezTo>
                      <a:pt x="4451" y="1468"/>
                      <a:pt x="4451" y="1414"/>
                      <a:pt x="4396" y="1409"/>
                    </a:cubicBezTo>
                    <a:lnTo>
                      <a:pt x="4396" y="1409"/>
                    </a:lnTo>
                    <a:cubicBezTo>
                      <a:pt x="4396" y="1409"/>
                      <a:pt x="4586" y="1211"/>
                      <a:pt x="4559" y="1182"/>
                    </a:cubicBezTo>
                    <a:lnTo>
                      <a:pt x="4559" y="1182"/>
                    </a:lnTo>
                    <a:cubicBezTo>
                      <a:pt x="4534" y="1154"/>
                      <a:pt x="4467" y="1196"/>
                      <a:pt x="4312" y="1355"/>
                    </a:cubicBezTo>
                    <a:lnTo>
                      <a:pt x="4312" y="1355"/>
                    </a:lnTo>
                    <a:cubicBezTo>
                      <a:pt x="4312" y="1355"/>
                      <a:pt x="4215" y="1349"/>
                      <a:pt x="4185" y="1376"/>
                    </a:cubicBezTo>
                    <a:lnTo>
                      <a:pt x="4185" y="1376"/>
                    </a:lnTo>
                    <a:cubicBezTo>
                      <a:pt x="4155" y="1403"/>
                      <a:pt x="4040" y="1634"/>
                      <a:pt x="4040" y="1634"/>
                    </a:cubicBezTo>
                    <a:lnTo>
                      <a:pt x="4040" y="1634"/>
                    </a:lnTo>
                    <a:cubicBezTo>
                      <a:pt x="4040" y="1634"/>
                      <a:pt x="3603" y="1851"/>
                      <a:pt x="3191" y="2164"/>
                    </a:cubicBezTo>
                    <a:lnTo>
                      <a:pt x="3191" y="2164"/>
                    </a:lnTo>
                    <a:cubicBezTo>
                      <a:pt x="3191" y="2164"/>
                      <a:pt x="2612" y="1506"/>
                      <a:pt x="2390" y="1400"/>
                    </a:cubicBezTo>
                    <a:lnTo>
                      <a:pt x="2390" y="1400"/>
                    </a:lnTo>
                    <a:cubicBezTo>
                      <a:pt x="2235" y="1326"/>
                      <a:pt x="2004" y="1264"/>
                      <a:pt x="2004" y="1264"/>
                    </a:cubicBezTo>
                    <a:lnTo>
                      <a:pt x="2070" y="958"/>
                    </a:lnTo>
                    <a:lnTo>
                      <a:pt x="2070" y="958"/>
                    </a:lnTo>
                    <a:cubicBezTo>
                      <a:pt x="2165" y="952"/>
                      <a:pt x="2248" y="926"/>
                      <a:pt x="2297" y="870"/>
                    </a:cubicBezTo>
                    <a:lnTo>
                      <a:pt x="2297" y="870"/>
                    </a:lnTo>
                    <a:cubicBezTo>
                      <a:pt x="2455" y="697"/>
                      <a:pt x="2241" y="314"/>
                      <a:pt x="2069" y="157"/>
                    </a:cubicBezTo>
                    <a:lnTo>
                      <a:pt x="2069" y="157"/>
                    </a:lnTo>
                    <a:cubicBezTo>
                      <a:pt x="1896" y="0"/>
                      <a:pt x="1629" y="13"/>
                      <a:pt x="1473" y="185"/>
                    </a:cubicBezTo>
                    <a:lnTo>
                      <a:pt x="1473" y="185"/>
                    </a:lnTo>
                    <a:cubicBezTo>
                      <a:pt x="1315" y="358"/>
                      <a:pt x="1328" y="624"/>
                      <a:pt x="1501" y="781"/>
                    </a:cubicBezTo>
                    <a:lnTo>
                      <a:pt x="1501" y="781"/>
                    </a:lnTo>
                    <a:cubicBezTo>
                      <a:pt x="1542" y="819"/>
                      <a:pt x="1600" y="853"/>
                      <a:pt x="1665" y="881"/>
                    </a:cubicBezTo>
                    <a:lnTo>
                      <a:pt x="1594" y="1206"/>
                    </a:lnTo>
                    <a:lnTo>
                      <a:pt x="1594" y="1206"/>
                    </a:lnTo>
                    <a:cubicBezTo>
                      <a:pt x="1456" y="1206"/>
                      <a:pt x="1317" y="1230"/>
                      <a:pt x="1199" y="1299"/>
                    </a:cubicBezTo>
                    <a:lnTo>
                      <a:pt x="1199" y="1299"/>
                    </a:lnTo>
                    <a:cubicBezTo>
                      <a:pt x="906" y="1469"/>
                      <a:pt x="613" y="2270"/>
                      <a:pt x="618" y="2466"/>
                    </a:cubicBezTo>
                    <a:lnTo>
                      <a:pt x="618" y="2466"/>
                    </a:lnTo>
                    <a:cubicBezTo>
                      <a:pt x="622" y="2605"/>
                      <a:pt x="767" y="2706"/>
                      <a:pt x="1110" y="2645"/>
                    </a:cubicBezTo>
                    <a:lnTo>
                      <a:pt x="1110" y="2645"/>
                    </a:lnTo>
                    <a:cubicBezTo>
                      <a:pt x="1110" y="2645"/>
                      <a:pt x="746" y="3686"/>
                      <a:pt x="595" y="4587"/>
                    </a:cubicBezTo>
                    <a:lnTo>
                      <a:pt x="595" y="4587"/>
                    </a:lnTo>
                    <a:cubicBezTo>
                      <a:pt x="521" y="5033"/>
                      <a:pt x="372" y="6458"/>
                      <a:pt x="372" y="6458"/>
                    </a:cubicBezTo>
                    <a:lnTo>
                      <a:pt x="372" y="6458"/>
                    </a:lnTo>
                    <a:cubicBezTo>
                      <a:pt x="372" y="6458"/>
                      <a:pt x="333" y="6555"/>
                      <a:pt x="203" y="6600"/>
                    </a:cubicBezTo>
                    <a:lnTo>
                      <a:pt x="203" y="6600"/>
                    </a:lnTo>
                    <a:cubicBezTo>
                      <a:pt x="0" y="6668"/>
                      <a:pt x="65" y="6802"/>
                      <a:pt x="65" y="6802"/>
                    </a:cubicBezTo>
                    <a:lnTo>
                      <a:pt x="686" y="6802"/>
                    </a:lnTo>
                    <a:lnTo>
                      <a:pt x="686" y="6802"/>
                    </a:lnTo>
                    <a:cubicBezTo>
                      <a:pt x="686" y="6802"/>
                      <a:pt x="723" y="6695"/>
                      <a:pt x="689" y="6558"/>
                    </a:cubicBezTo>
                    <a:lnTo>
                      <a:pt x="689" y="6558"/>
                    </a:lnTo>
                    <a:cubicBezTo>
                      <a:pt x="689" y="6558"/>
                      <a:pt x="1012" y="5612"/>
                      <a:pt x="1040" y="4946"/>
                    </a:cubicBezTo>
                    <a:lnTo>
                      <a:pt x="1040" y="4946"/>
                    </a:lnTo>
                    <a:cubicBezTo>
                      <a:pt x="1050" y="4716"/>
                      <a:pt x="1416" y="3613"/>
                      <a:pt x="1416" y="3613"/>
                    </a:cubicBezTo>
                    <a:lnTo>
                      <a:pt x="1482" y="3633"/>
                    </a:lnTo>
                    <a:lnTo>
                      <a:pt x="1482" y="3633"/>
                    </a:lnTo>
                    <a:cubicBezTo>
                      <a:pt x="1482" y="3633"/>
                      <a:pt x="1445" y="4122"/>
                      <a:pt x="1504" y="4781"/>
                    </a:cubicBezTo>
                    <a:lnTo>
                      <a:pt x="1504" y="4781"/>
                    </a:lnTo>
                    <a:cubicBezTo>
                      <a:pt x="1504" y="4781"/>
                      <a:pt x="1479" y="4932"/>
                      <a:pt x="1453" y="5035"/>
                    </a:cubicBezTo>
                    <a:lnTo>
                      <a:pt x="1453" y="5035"/>
                    </a:lnTo>
                    <a:cubicBezTo>
                      <a:pt x="1354" y="5438"/>
                      <a:pt x="1344" y="5808"/>
                      <a:pt x="1304" y="6552"/>
                    </a:cubicBezTo>
                    <a:lnTo>
                      <a:pt x="1304" y="6552"/>
                    </a:lnTo>
                    <a:cubicBezTo>
                      <a:pt x="1304" y="6552"/>
                      <a:pt x="1267" y="6666"/>
                      <a:pt x="1283" y="6802"/>
                    </a:cubicBezTo>
                    <a:lnTo>
                      <a:pt x="1923" y="6802"/>
                    </a:lnTo>
                    <a:lnTo>
                      <a:pt x="1923" y="6802"/>
                    </a:lnTo>
                    <a:cubicBezTo>
                      <a:pt x="1923" y="6802"/>
                      <a:pt x="1969" y="6673"/>
                      <a:pt x="1817" y="6614"/>
                    </a:cubicBezTo>
                    <a:lnTo>
                      <a:pt x="1817" y="6614"/>
                    </a:lnTo>
                    <a:cubicBezTo>
                      <a:pt x="1684" y="6564"/>
                      <a:pt x="1653" y="6501"/>
                      <a:pt x="1653" y="6501"/>
                    </a:cubicBezTo>
                    <a:lnTo>
                      <a:pt x="1653" y="6501"/>
                    </a:lnTo>
                    <a:cubicBezTo>
                      <a:pt x="1653" y="6501"/>
                      <a:pt x="1879" y="5719"/>
                      <a:pt x="1955" y="5042"/>
                    </a:cubicBezTo>
                    <a:lnTo>
                      <a:pt x="1955" y="5042"/>
                    </a:lnTo>
                    <a:cubicBezTo>
                      <a:pt x="2032" y="4364"/>
                      <a:pt x="2074" y="3318"/>
                      <a:pt x="2074" y="3318"/>
                    </a:cubicBezTo>
                    <a:lnTo>
                      <a:pt x="2117" y="2604"/>
                    </a:lnTo>
                    <a:lnTo>
                      <a:pt x="2281" y="2058"/>
                    </a:lnTo>
                    <a:lnTo>
                      <a:pt x="2281" y="2058"/>
                    </a:lnTo>
                    <a:cubicBezTo>
                      <a:pt x="2281" y="2058"/>
                      <a:pt x="2820" y="2535"/>
                      <a:pt x="3188" y="2548"/>
                    </a:cubicBezTo>
                    <a:lnTo>
                      <a:pt x="3188" y="2548"/>
                    </a:lnTo>
                    <a:cubicBezTo>
                      <a:pt x="3557" y="2562"/>
                      <a:pt x="4182" y="1823"/>
                      <a:pt x="4182" y="1823"/>
                    </a:cubicBezTo>
                    <a:lnTo>
                      <a:pt x="4182" y="1823"/>
                    </a:lnTo>
                    <a:cubicBezTo>
                      <a:pt x="4182" y="1823"/>
                      <a:pt x="4302" y="1790"/>
                      <a:pt x="4421" y="1691"/>
                    </a:cubicBezTo>
                    <a:lnTo>
                      <a:pt x="4421" y="1691"/>
                    </a:lnTo>
                    <a:cubicBezTo>
                      <a:pt x="4557" y="1580"/>
                      <a:pt x="4516" y="1556"/>
                      <a:pt x="4497" y="154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BF54515C-A443-489D-8BC9-6B52A4883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3112" y="5938604"/>
                <a:ext cx="4028566" cy="6030119"/>
              </a:xfrm>
              <a:custGeom>
                <a:avLst/>
                <a:gdLst>
                  <a:gd name="connsiteX0" fmla="*/ 1427930 w 4028566"/>
                  <a:gd name="connsiteY0" fmla="*/ 5765323 h 6030119"/>
                  <a:gd name="connsiteX1" fmla="*/ 1352457 w 4028566"/>
                  <a:gd name="connsiteY1" fmla="*/ 5809546 h 6030119"/>
                  <a:gd name="connsiteX2" fmla="*/ 1246052 w 4028566"/>
                  <a:gd name="connsiteY2" fmla="*/ 5826051 h 6030119"/>
                  <a:gd name="connsiteX3" fmla="*/ 1230058 w 4028566"/>
                  <a:gd name="connsiteY3" fmla="*/ 5826051 h 6030119"/>
                  <a:gd name="connsiteX4" fmla="*/ 1127471 w 4028566"/>
                  <a:gd name="connsiteY4" fmla="*/ 5810350 h 6030119"/>
                  <a:gd name="connsiteX5" fmla="*/ 1125228 w 4028566"/>
                  <a:gd name="connsiteY5" fmla="*/ 5809654 h 6030119"/>
                  <a:gd name="connsiteX6" fmla="*/ 1123159 w 4028566"/>
                  <a:gd name="connsiteY6" fmla="*/ 5817582 h 6030119"/>
                  <a:gd name="connsiteX7" fmla="*/ 1108266 w 4028566"/>
                  <a:gd name="connsiteY7" fmla="*/ 6012319 h 6030119"/>
                  <a:gd name="connsiteX8" fmla="*/ 1663651 w 4028566"/>
                  <a:gd name="connsiteY8" fmla="*/ 6012319 h 6030119"/>
                  <a:gd name="connsiteX9" fmla="*/ 1573757 w 4028566"/>
                  <a:gd name="connsiteY9" fmla="*/ 5861913 h 6030119"/>
                  <a:gd name="connsiteX10" fmla="*/ 1429195 w 4028566"/>
                  <a:gd name="connsiteY10" fmla="*/ 5767173 h 6030119"/>
                  <a:gd name="connsiteX11" fmla="*/ 292427 w 4028566"/>
                  <a:gd name="connsiteY11" fmla="*/ 5730196 h 6030119"/>
                  <a:gd name="connsiteX12" fmla="*/ 290277 w 4028566"/>
                  <a:gd name="connsiteY12" fmla="*/ 5734410 h 6030119"/>
                  <a:gd name="connsiteX13" fmla="*/ 143462 w 4028566"/>
                  <a:gd name="connsiteY13" fmla="*/ 5847673 h 6030119"/>
                  <a:gd name="connsiteX14" fmla="*/ 25087 w 4028566"/>
                  <a:gd name="connsiteY14" fmla="*/ 5936671 h 6030119"/>
                  <a:gd name="connsiteX15" fmla="*/ 23307 w 4028566"/>
                  <a:gd name="connsiteY15" fmla="*/ 6012319 h 6030119"/>
                  <a:gd name="connsiteX16" fmla="*/ 562671 w 4028566"/>
                  <a:gd name="connsiteY16" fmla="*/ 6012319 h 6030119"/>
                  <a:gd name="connsiteX17" fmla="*/ 574812 w 4028566"/>
                  <a:gd name="connsiteY17" fmla="*/ 5877029 h 6030119"/>
                  <a:gd name="connsiteX18" fmla="*/ 564838 w 4028566"/>
                  <a:gd name="connsiteY18" fmla="*/ 5813133 h 6030119"/>
                  <a:gd name="connsiteX19" fmla="*/ 508453 w 4028566"/>
                  <a:gd name="connsiteY19" fmla="*/ 5816817 h 6030119"/>
                  <a:gd name="connsiteX20" fmla="*/ 297235 w 4028566"/>
                  <a:gd name="connsiteY20" fmla="*/ 5736899 h 6030119"/>
                  <a:gd name="connsiteX21" fmla="*/ 1383862 w 4028566"/>
                  <a:gd name="connsiteY21" fmla="*/ 5091839 h 6030119"/>
                  <a:gd name="connsiteX22" fmla="*/ 1325232 w 4028566"/>
                  <a:gd name="connsiteY22" fmla="*/ 5099441 h 6030119"/>
                  <a:gd name="connsiteX23" fmla="*/ 1160225 w 4028566"/>
                  <a:gd name="connsiteY23" fmla="*/ 5228049 h 6030119"/>
                  <a:gd name="connsiteX24" fmla="*/ 1159443 w 4028566"/>
                  <a:gd name="connsiteY24" fmla="*/ 5228575 h 6030119"/>
                  <a:gd name="connsiteX25" fmla="*/ 1149619 w 4028566"/>
                  <a:gd name="connsiteY25" fmla="*/ 5396320 h 6030119"/>
                  <a:gd name="connsiteX26" fmla="*/ 1139417 w 4028566"/>
                  <a:gd name="connsiteY26" fmla="*/ 5583351 h 6030119"/>
                  <a:gd name="connsiteX27" fmla="*/ 1129012 w 4028566"/>
                  <a:gd name="connsiteY27" fmla="*/ 5792308 h 6030119"/>
                  <a:gd name="connsiteX28" fmla="*/ 1131733 w 4028566"/>
                  <a:gd name="connsiteY28" fmla="*/ 5793139 h 6030119"/>
                  <a:gd name="connsiteX29" fmla="*/ 1230946 w 4028566"/>
                  <a:gd name="connsiteY29" fmla="*/ 5809214 h 6030119"/>
                  <a:gd name="connsiteX30" fmla="*/ 1377142 w 4028566"/>
                  <a:gd name="connsiteY30" fmla="*/ 5780677 h 6030119"/>
                  <a:gd name="connsiteX31" fmla="*/ 1421724 w 4028566"/>
                  <a:gd name="connsiteY31" fmla="*/ 5750080 h 6030119"/>
                  <a:gd name="connsiteX32" fmla="*/ 1424129 w 4028566"/>
                  <a:gd name="connsiteY32" fmla="*/ 5741462 h 6030119"/>
                  <a:gd name="connsiteX33" fmla="*/ 1531257 w 4028566"/>
                  <a:gd name="connsiteY33" fmla="*/ 5322476 h 6030119"/>
                  <a:gd name="connsiteX34" fmla="*/ 1569824 w 4028566"/>
                  <a:gd name="connsiteY34" fmla="*/ 5151078 h 6030119"/>
                  <a:gd name="connsiteX35" fmla="*/ 1510487 w 4028566"/>
                  <a:gd name="connsiteY35" fmla="*/ 5119803 h 6030119"/>
                  <a:gd name="connsiteX36" fmla="*/ 1383862 w 4028566"/>
                  <a:gd name="connsiteY36" fmla="*/ 5091839 h 6030119"/>
                  <a:gd name="connsiteX37" fmla="*/ 393753 w 4028566"/>
                  <a:gd name="connsiteY37" fmla="*/ 4917940 h 6030119"/>
                  <a:gd name="connsiteX38" fmla="*/ 386719 w 4028566"/>
                  <a:gd name="connsiteY38" fmla="*/ 4918113 h 6030119"/>
                  <a:gd name="connsiteX39" fmla="*/ 374316 w 4028566"/>
                  <a:gd name="connsiteY39" fmla="*/ 5025557 h 6030119"/>
                  <a:gd name="connsiteX40" fmla="*/ 300148 w 4028566"/>
                  <a:gd name="connsiteY40" fmla="*/ 5699505 h 6030119"/>
                  <a:gd name="connsiteX41" fmla="*/ 298883 w 4028566"/>
                  <a:gd name="connsiteY41" fmla="*/ 5710945 h 6030119"/>
                  <a:gd name="connsiteX42" fmla="*/ 300759 w 4028566"/>
                  <a:gd name="connsiteY42" fmla="*/ 5711477 h 6030119"/>
                  <a:gd name="connsiteX43" fmla="*/ 502515 w 4028566"/>
                  <a:gd name="connsiteY43" fmla="*/ 5799027 h 6030119"/>
                  <a:gd name="connsiteX44" fmla="*/ 565372 w 4028566"/>
                  <a:gd name="connsiteY44" fmla="*/ 5795233 h 6030119"/>
                  <a:gd name="connsiteX45" fmla="*/ 567382 w 4028566"/>
                  <a:gd name="connsiteY45" fmla="*/ 5789380 h 6030119"/>
                  <a:gd name="connsiteX46" fmla="*/ 711753 w 4028566"/>
                  <a:gd name="connsiteY46" fmla="*/ 5300449 h 6030119"/>
                  <a:gd name="connsiteX47" fmla="*/ 733332 w 4028566"/>
                  <a:gd name="connsiteY47" fmla="*/ 5213037 h 6030119"/>
                  <a:gd name="connsiteX48" fmla="*/ 715872 w 4028566"/>
                  <a:gd name="connsiteY48" fmla="*/ 5125377 h 6030119"/>
                  <a:gd name="connsiteX49" fmla="*/ 546844 w 4028566"/>
                  <a:gd name="connsiteY49" fmla="*/ 4947179 h 6030119"/>
                  <a:gd name="connsiteX50" fmla="*/ 393753 w 4028566"/>
                  <a:gd name="connsiteY50" fmla="*/ 4917940 h 6030119"/>
                  <a:gd name="connsiteX51" fmla="*/ 1446882 w 4028566"/>
                  <a:gd name="connsiteY51" fmla="*/ 4366807 h 6030119"/>
                  <a:gd name="connsiteX52" fmla="*/ 1261297 w 4028566"/>
                  <a:gd name="connsiteY52" fmla="*/ 4454678 h 6030119"/>
                  <a:gd name="connsiteX53" fmla="*/ 1259217 w 4028566"/>
                  <a:gd name="connsiteY53" fmla="*/ 4454828 h 6030119"/>
                  <a:gd name="connsiteX54" fmla="*/ 1212887 w 4028566"/>
                  <a:gd name="connsiteY54" fmla="*/ 4685503 h 6030119"/>
                  <a:gd name="connsiteX55" fmla="*/ 1169816 w 4028566"/>
                  <a:gd name="connsiteY55" fmla="*/ 5076324 h 6030119"/>
                  <a:gd name="connsiteX56" fmla="*/ 1161706 w 4028566"/>
                  <a:gd name="connsiteY56" fmla="*/ 5195327 h 6030119"/>
                  <a:gd name="connsiteX57" fmla="*/ 1189436 w 4028566"/>
                  <a:gd name="connsiteY57" fmla="*/ 5161721 h 6030119"/>
                  <a:gd name="connsiteX58" fmla="*/ 1320772 w 4028566"/>
                  <a:gd name="connsiteY58" fmla="*/ 5083253 h 6030119"/>
                  <a:gd name="connsiteX59" fmla="*/ 1383123 w 4028566"/>
                  <a:gd name="connsiteY59" fmla="*/ 5074653 h 6030119"/>
                  <a:gd name="connsiteX60" fmla="*/ 1448317 w 4028566"/>
                  <a:gd name="connsiteY60" fmla="*/ 5081229 h 6030119"/>
                  <a:gd name="connsiteX61" fmla="*/ 1516188 w 4028566"/>
                  <a:gd name="connsiteY61" fmla="*/ 5102982 h 6030119"/>
                  <a:gd name="connsiteX62" fmla="*/ 1573839 w 4028566"/>
                  <a:gd name="connsiteY62" fmla="*/ 5133234 h 6030119"/>
                  <a:gd name="connsiteX63" fmla="*/ 1576048 w 4028566"/>
                  <a:gd name="connsiteY63" fmla="*/ 5123415 h 6030119"/>
                  <a:gd name="connsiteX64" fmla="*/ 1659454 w 4028566"/>
                  <a:gd name="connsiteY64" fmla="*/ 4679487 h 6030119"/>
                  <a:gd name="connsiteX65" fmla="*/ 1681429 w 4028566"/>
                  <a:gd name="connsiteY65" fmla="*/ 4518464 h 6030119"/>
                  <a:gd name="connsiteX66" fmla="*/ 1681424 w 4028566"/>
                  <a:gd name="connsiteY66" fmla="*/ 4518452 h 6030119"/>
                  <a:gd name="connsiteX67" fmla="*/ 1497540 w 4028566"/>
                  <a:gd name="connsiteY67" fmla="*/ 4368516 h 6030119"/>
                  <a:gd name="connsiteX68" fmla="*/ 1446882 w 4028566"/>
                  <a:gd name="connsiteY68" fmla="*/ 4366807 h 6030119"/>
                  <a:gd name="connsiteX69" fmla="*/ 1304219 w 4028566"/>
                  <a:gd name="connsiteY69" fmla="*/ 4233062 h 6030119"/>
                  <a:gd name="connsiteX70" fmla="*/ 1301892 w 4028566"/>
                  <a:gd name="connsiteY70" fmla="*/ 4246257 h 6030119"/>
                  <a:gd name="connsiteX71" fmla="*/ 1276942 w 4028566"/>
                  <a:gd name="connsiteY71" fmla="*/ 4375276 h 6030119"/>
                  <a:gd name="connsiteX72" fmla="*/ 1265239 w 4028566"/>
                  <a:gd name="connsiteY72" fmla="*/ 4427367 h 6030119"/>
                  <a:gd name="connsiteX73" fmla="*/ 1268028 w 4028566"/>
                  <a:gd name="connsiteY73" fmla="*/ 4424793 h 6030119"/>
                  <a:gd name="connsiteX74" fmla="*/ 1500204 w 4028566"/>
                  <a:gd name="connsiteY74" fmla="*/ 4351463 h 6030119"/>
                  <a:gd name="connsiteX75" fmla="*/ 1655516 w 4028566"/>
                  <a:gd name="connsiteY75" fmla="*/ 4442112 h 6030119"/>
                  <a:gd name="connsiteX76" fmla="*/ 1685514 w 4028566"/>
                  <a:gd name="connsiteY76" fmla="*/ 4488532 h 6030119"/>
                  <a:gd name="connsiteX77" fmla="*/ 1690352 w 4028566"/>
                  <a:gd name="connsiteY77" fmla="*/ 4453080 h 6030119"/>
                  <a:gd name="connsiteX78" fmla="*/ 1711228 w 4028566"/>
                  <a:gd name="connsiteY78" fmla="*/ 4246930 h 6030119"/>
                  <a:gd name="connsiteX79" fmla="*/ 1623516 w 4028566"/>
                  <a:gd name="connsiteY79" fmla="*/ 4274300 h 6030119"/>
                  <a:gd name="connsiteX80" fmla="*/ 1529724 w 4028566"/>
                  <a:gd name="connsiteY80" fmla="*/ 4282969 h 6030119"/>
                  <a:gd name="connsiteX81" fmla="*/ 1311582 w 4028566"/>
                  <a:gd name="connsiteY81" fmla="*/ 4236456 h 6030119"/>
                  <a:gd name="connsiteX82" fmla="*/ 649697 w 4028566"/>
                  <a:gd name="connsiteY82" fmla="*/ 4207170 h 6030119"/>
                  <a:gd name="connsiteX83" fmla="*/ 467413 w 4028566"/>
                  <a:gd name="connsiteY83" fmla="*/ 4280331 h 6030119"/>
                  <a:gd name="connsiteX84" fmla="*/ 463996 w 4028566"/>
                  <a:gd name="connsiteY84" fmla="*/ 4283588 h 6030119"/>
                  <a:gd name="connsiteX85" fmla="*/ 455325 w 4028566"/>
                  <a:gd name="connsiteY85" fmla="*/ 4348823 h 6030119"/>
                  <a:gd name="connsiteX86" fmla="*/ 406533 w 4028566"/>
                  <a:gd name="connsiteY86" fmla="*/ 4746473 h 6030119"/>
                  <a:gd name="connsiteX87" fmla="*/ 388740 w 4028566"/>
                  <a:gd name="connsiteY87" fmla="*/ 4900606 h 6030119"/>
                  <a:gd name="connsiteX88" fmla="*/ 393404 w 4028566"/>
                  <a:gd name="connsiteY88" fmla="*/ 4900585 h 6030119"/>
                  <a:gd name="connsiteX89" fmla="*/ 731625 w 4028566"/>
                  <a:gd name="connsiteY89" fmla="*/ 5118207 h 6030119"/>
                  <a:gd name="connsiteX90" fmla="*/ 743159 w 4028566"/>
                  <a:gd name="connsiteY90" fmla="*/ 5173227 h 6030119"/>
                  <a:gd name="connsiteX91" fmla="*/ 767106 w 4028566"/>
                  <a:gd name="connsiteY91" fmla="*/ 5076225 h 6030119"/>
                  <a:gd name="connsiteX92" fmla="*/ 855532 w 4028566"/>
                  <a:gd name="connsiteY92" fmla="*/ 4597574 h 6030119"/>
                  <a:gd name="connsiteX93" fmla="*/ 873019 w 4028566"/>
                  <a:gd name="connsiteY93" fmla="*/ 4401561 h 6030119"/>
                  <a:gd name="connsiteX94" fmla="*/ 872904 w 4028566"/>
                  <a:gd name="connsiteY94" fmla="*/ 4400842 h 6030119"/>
                  <a:gd name="connsiteX95" fmla="*/ 701419 w 4028566"/>
                  <a:gd name="connsiteY95" fmla="*/ 4213088 h 6030119"/>
                  <a:gd name="connsiteX96" fmla="*/ 649697 w 4028566"/>
                  <a:gd name="connsiteY96" fmla="*/ 4207170 h 6030119"/>
                  <a:gd name="connsiteX97" fmla="*/ 495367 w 4028566"/>
                  <a:gd name="connsiteY97" fmla="*/ 4065793 h 6030119"/>
                  <a:gd name="connsiteX98" fmla="*/ 484771 w 4028566"/>
                  <a:gd name="connsiteY98" fmla="*/ 4133906 h 6030119"/>
                  <a:gd name="connsiteX99" fmla="*/ 470550 w 4028566"/>
                  <a:gd name="connsiteY99" fmla="*/ 4234277 h 6030119"/>
                  <a:gd name="connsiteX100" fmla="*/ 467314 w 4028566"/>
                  <a:gd name="connsiteY100" fmla="*/ 4258621 h 6030119"/>
                  <a:gd name="connsiteX101" fmla="*/ 490658 w 4028566"/>
                  <a:gd name="connsiteY101" fmla="*/ 4240188 h 6030119"/>
                  <a:gd name="connsiteX102" fmla="*/ 600212 w 4028566"/>
                  <a:gd name="connsiteY102" fmla="*/ 4194152 h 6030119"/>
                  <a:gd name="connsiteX103" fmla="*/ 649758 w 4028566"/>
                  <a:gd name="connsiteY103" fmla="*/ 4189883 h 6030119"/>
                  <a:gd name="connsiteX104" fmla="*/ 704967 w 4028566"/>
                  <a:gd name="connsiteY104" fmla="*/ 4196082 h 6030119"/>
                  <a:gd name="connsiteX105" fmla="*/ 874712 w 4028566"/>
                  <a:gd name="connsiteY105" fmla="*/ 4349745 h 6030119"/>
                  <a:gd name="connsiteX106" fmla="*/ 877187 w 4028566"/>
                  <a:gd name="connsiteY106" fmla="*/ 4357368 h 6030119"/>
                  <a:gd name="connsiteX107" fmla="*/ 881054 w 4028566"/>
                  <a:gd name="connsiteY107" fmla="*/ 4322023 h 6030119"/>
                  <a:gd name="connsiteX108" fmla="*/ 909092 w 4028566"/>
                  <a:gd name="connsiteY108" fmla="*/ 4186473 h 6030119"/>
                  <a:gd name="connsiteX109" fmla="*/ 917206 w 4028566"/>
                  <a:gd name="connsiteY109" fmla="*/ 4154213 h 6030119"/>
                  <a:gd name="connsiteX110" fmla="*/ 861417 w 4028566"/>
                  <a:gd name="connsiteY110" fmla="*/ 4160769 h 6030119"/>
                  <a:gd name="connsiteX111" fmla="*/ 800121 w 4028566"/>
                  <a:gd name="connsiteY111" fmla="*/ 4163432 h 6030119"/>
                  <a:gd name="connsiteX112" fmla="*/ 502224 w 4028566"/>
                  <a:gd name="connsiteY112" fmla="*/ 4072057 h 6030119"/>
                  <a:gd name="connsiteX113" fmla="*/ 1536836 w 4028566"/>
                  <a:gd name="connsiteY113" fmla="*/ 3182303 h 6030119"/>
                  <a:gd name="connsiteX114" fmla="*/ 1522649 w 4028566"/>
                  <a:gd name="connsiteY114" fmla="*/ 3197884 h 6030119"/>
                  <a:gd name="connsiteX115" fmla="*/ 1467544 w 4028566"/>
                  <a:gd name="connsiteY115" fmla="*/ 3229087 h 6030119"/>
                  <a:gd name="connsiteX116" fmla="*/ 1401906 w 4028566"/>
                  <a:gd name="connsiteY116" fmla="*/ 3239823 h 6030119"/>
                  <a:gd name="connsiteX117" fmla="*/ 1346026 w 4028566"/>
                  <a:gd name="connsiteY117" fmla="*/ 3231771 h 6030119"/>
                  <a:gd name="connsiteX118" fmla="*/ 1286439 w 4028566"/>
                  <a:gd name="connsiteY118" fmla="*/ 3212989 h 6030119"/>
                  <a:gd name="connsiteX119" fmla="*/ 1285886 w 4028566"/>
                  <a:gd name="connsiteY119" fmla="*/ 3222221 h 6030119"/>
                  <a:gd name="connsiteX120" fmla="*/ 1281532 w 4028566"/>
                  <a:gd name="connsiteY120" fmla="*/ 3817636 h 6030119"/>
                  <a:gd name="connsiteX121" fmla="*/ 1288958 w 4028566"/>
                  <a:gd name="connsiteY121" fmla="*/ 3977845 h 6030119"/>
                  <a:gd name="connsiteX122" fmla="*/ 1369679 w 4028566"/>
                  <a:gd name="connsiteY122" fmla="*/ 3923217 h 6030119"/>
                  <a:gd name="connsiteX123" fmla="*/ 1538129 w 4028566"/>
                  <a:gd name="connsiteY123" fmla="*/ 3200330 h 6030119"/>
                  <a:gd name="connsiteX124" fmla="*/ 973187 w 4028566"/>
                  <a:gd name="connsiteY124" fmla="*/ 3046774 h 6030119"/>
                  <a:gd name="connsiteX125" fmla="*/ 966440 w 4028566"/>
                  <a:gd name="connsiteY125" fmla="*/ 3063114 h 6030119"/>
                  <a:gd name="connsiteX126" fmla="*/ 941486 w 4028566"/>
                  <a:gd name="connsiteY126" fmla="*/ 3901926 h 6030119"/>
                  <a:gd name="connsiteX127" fmla="*/ 973909 w 4028566"/>
                  <a:gd name="connsiteY127" fmla="*/ 3944240 h 6030119"/>
                  <a:gd name="connsiteX128" fmla="*/ 982525 w 4028566"/>
                  <a:gd name="connsiteY128" fmla="*/ 3913038 h 6030119"/>
                  <a:gd name="connsiteX129" fmla="*/ 1205640 w 4028566"/>
                  <a:gd name="connsiteY129" fmla="*/ 3196357 h 6030119"/>
                  <a:gd name="connsiteX130" fmla="*/ 1209225 w 4028566"/>
                  <a:gd name="connsiteY130" fmla="*/ 3185531 h 6030119"/>
                  <a:gd name="connsiteX131" fmla="*/ 1077784 w 4028566"/>
                  <a:gd name="connsiteY131" fmla="*/ 3134658 h 6030119"/>
                  <a:gd name="connsiteX132" fmla="*/ 980117 w 4028566"/>
                  <a:gd name="connsiteY132" fmla="*/ 3059199 h 6030119"/>
                  <a:gd name="connsiteX133" fmla="*/ 1796209 w 4028566"/>
                  <a:gd name="connsiteY133" fmla="*/ 2920351 h 6030119"/>
                  <a:gd name="connsiteX134" fmla="*/ 1732381 w 4028566"/>
                  <a:gd name="connsiteY134" fmla="*/ 2959252 h 6030119"/>
                  <a:gd name="connsiteX135" fmla="*/ 1666785 w 4028566"/>
                  <a:gd name="connsiteY135" fmla="*/ 3019280 h 6030119"/>
                  <a:gd name="connsiteX136" fmla="*/ 1658645 w 4028566"/>
                  <a:gd name="connsiteY136" fmla="*/ 3028961 h 6030119"/>
                  <a:gd name="connsiteX137" fmla="*/ 1657330 w 4028566"/>
                  <a:gd name="connsiteY137" fmla="*/ 3031832 h 6030119"/>
                  <a:gd name="connsiteX138" fmla="*/ 1656231 w 4028566"/>
                  <a:gd name="connsiteY138" fmla="*/ 3031832 h 6030119"/>
                  <a:gd name="connsiteX139" fmla="*/ 1610669 w 4028566"/>
                  <a:gd name="connsiteY139" fmla="*/ 3086019 h 6030119"/>
                  <a:gd name="connsiteX140" fmla="*/ 1565113 w 4028566"/>
                  <a:gd name="connsiteY140" fmla="*/ 3151248 h 6030119"/>
                  <a:gd name="connsiteX141" fmla="*/ 1552026 w 4028566"/>
                  <a:gd name="connsiteY141" fmla="*/ 3165620 h 6030119"/>
                  <a:gd name="connsiteX142" fmla="*/ 1553777 w 4028566"/>
                  <a:gd name="connsiteY142" fmla="*/ 3167203 h 6030119"/>
                  <a:gd name="connsiteX143" fmla="*/ 1544828 w 4028566"/>
                  <a:gd name="connsiteY143" fmla="*/ 3529451 h 6030119"/>
                  <a:gd name="connsiteX144" fmla="*/ 1378971 w 4028566"/>
                  <a:gd name="connsiteY144" fmla="*/ 3937856 h 6030119"/>
                  <a:gd name="connsiteX145" fmla="*/ 1289896 w 4028566"/>
                  <a:gd name="connsiteY145" fmla="*/ 3998080 h 6030119"/>
                  <a:gd name="connsiteX146" fmla="*/ 1290486 w 4028566"/>
                  <a:gd name="connsiteY146" fmla="*/ 4010810 h 6030119"/>
                  <a:gd name="connsiteX147" fmla="*/ 1305365 w 4028566"/>
                  <a:gd name="connsiteY147" fmla="*/ 4214104 h 6030119"/>
                  <a:gd name="connsiteX148" fmla="*/ 1312065 w 4028566"/>
                  <a:gd name="connsiteY148" fmla="*/ 4217531 h 6030119"/>
                  <a:gd name="connsiteX149" fmla="*/ 1636752 w 4028566"/>
                  <a:gd name="connsiteY149" fmla="*/ 4253949 h 6030119"/>
                  <a:gd name="connsiteX150" fmla="*/ 1713123 w 4028566"/>
                  <a:gd name="connsiteY150" fmla="*/ 4228214 h 6030119"/>
                  <a:gd name="connsiteX151" fmla="*/ 1714324 w 4028566"/>
                  <a:gd name="connsiteY151" fmla="*/ 4216355 h 6030119"/>
                  <a:gd name="connsiteX152" fmla="*/ 1795821 w 4028566"/>
                  <a:gd name="connsiteY152" fmla="*/ 2931053 h 6030119"/>
                  <a:gd name="connsiteX153" fmla="*/ 848220 w 4028566"/>
                  <a:gd name="connsiteY153" fmla="*/ 2654646 h 6030119"/>
                  <a:gd name="connsiteX154" fmla="*/ 844831 w 4028566"/>
                  <a:gd name="connsiteY154" fmla="*/ 2665392 h 6030119"/>
                  <a:gd name="connsiteX155" fmla="*/ 555359 w 4028566"/>
                  <a:gd name="connsiteY155" fmla="*/ 3749572 h 6030119"/>
                  <a:gd name="connsiteX156" fmla="*/ 498760 w 4028566"/>
                  <a:gd name="connsiteY156" fmla="*/ 4045263 h 6030119"/>
                  <a:gd name="connsiteX157" fmla="*/ 501750 w 4028566"/>
                  <a:gd name="connsiteY157" fmla="*/ 4048157 h 6030119"/>
                  <a:gd name="connsiteX158" fmla="*/ 820711 w 4028566"/>
                  <a:gd name="connsiteY158" fmla="*/ 4146180 h 6030119"/>
                  <a:gd name="connsiteX159" fmla="*/ 921685 w 4028566"/>
                  <a:gd name="connsiteY159" fmla="*/ 4136402 h 6030119"/>
                  <a:gd name="connsiteX160" fmla="*/ 930272 w 4028566"/>
                  <a:gd name="connsiteY160" fmla="*/ 4102262 h 6030119"/>
                  <a:gd name="connsiteX161" fmla="*/ 968067 w 4028566"/>
                  <a:gd name="connsiteY161" fmla="*/ 3965396 h 6030119"/>
                  <a:gd name="connsiteX162" fmla="*/ 895861 w 4028566"/>
                  <a:gd name="connsiteY162" fmla="*/ 3855155 h 6030119"/>
                  <a:gd name="connsiteX163" fmla="*/ 858917 w 4028566"/>
                  <a:gd name="connsiteY163" fmla="*/ 3377316 h 6030119"/>
                  <a:gd name="connsiteX164" fmla="*/ 950593 w 4028566"/>
                  <a:gd name="connsiteY164" fmla="*/ 3055582 h 6030119"/>
                  <a:gd name="connsiteX165" fmla="*/ 962346 w 4028566"/>
                  <a:gd name="connsiteY165" fmla="*/ 3027337 h 6030119"/>
                  <a:gd name="connsiteX166" fmla="*/ 953813 w 4028566"/>
                  <a:gd name="connsiteY166" fmla="*/ 3012037 h 6030119"/>
                  <a:gd name="connsiteX167" fmla="*/ 940162 w 4028566"/>
                  <a:gd name="connsiteY167" fmla="*/ 2958884 h 6030119"/>
                  <a:gd name="connsiteX168" fmla="*/ 879356 w 4028566"/>
                  <a:gd name="connsiteY168" fmla="*/ 2721065 h 6030119"/>
                  <a:gd name="connsiteX169" fmla="*/ 1814651 w 4028566"/>
                  <a:gd name="connsiteY169" fmla="*/ 2606690 h 6030119"/>
                  <a:gd name="connsiteX170" fmla="*/ 1696208 w 4028566"/>
                  <a:gd name="connsiteY170" fmla="*/ 2613127 h 6030119"/>
                  <a:gd name="connsiteX171" fmla="*/ 1697015 w 4028566"/>
                  <a:gd name="connsiteY171" fmla="*/ 2615241 h 6030119"/>
                  <a:gd name="connsiteX172" fmla="*/ 1642338 w 4028566"/>
                  <a:gd name="connsiteY172" fmla="*/ 2902147 h 6030119"/>
                  <a:gd name="connsiteX173" fmla="*/ 1653802 w 4028566"/>
                  <a:gd name="connsiteY173" fmla="*/ 2988196 h 6030119"/>
                  <a:gd name="connsiteX174" fmla="*/ 1658040 w 4028566"/>
                  <a:gd name="connsiteY174" fmla="*/ 3003614 h 6030119"/>
                  <a:gd name="connsiteX175" fmla="*/ 1722666 w 4028566"/>
                  <a:gd name="connsiteY175" fmla="*/ 2945006 h 6030119"/>
                  <a:gd name="connsiteX176" fmla="*/ 1797420 w 4028566"/>
                  <a:gd name="connsiteY176" fmla="*/ 2899189 h 6030119"/>
                  <a:gd name="connsiteX177" fmla="*/ 1059437 w 4028566"/>
                  <a:gd name="connsiteY177" fmla="*/ 2468099 h 6030119"/>
                  <a:gd name="connsiteX178" fmla="*/ 1056826 w 4028566"/>
                  <a:gd name="connsiteY178" fmla="*/ 2554035 h 6030119"/>
                  <a:gd name="connsiteX179" fmla="*/ 944832 w 4028566"/>
                  <a:gd name="connsiteY179" fmla="*/ 2853061 h 6030119"/>
                  <a:gd name="connsiteX180" fmla="*/ 938856 w 4028566"/>
                  <a:gd name="connsiteY180" fmla="*/ 2859274 h 6030119"/>
                  <a:gd name="connsiteX181" fmla="*/ 945045 w 4028566"/>
                  <a:gd name="connsiteY181" fmla="*/ 2884895 h 6030119"/>
                  <a:gd name="connsiteX182" fmla="*/ 957032 w 4028566"/>
                  <a:gd name="connsiteY182" fmla="*/ 2957108 h 6030119"/>
                  <a:gd name="connsiteX183" fmla="*/ 994323 w 4028566"/>
                  <a:gd name="connsiteY183" fmla="*/ 3049434 h 6030119"/>
                  <a:gd name="connsiteX184" fmla="*/ 1083999 w 4028566"/>
                  <a:gd name="connsiteY184" fmla="*/ 3118678 h 6030119"/>
                  <a:gd name="connsiteX185" fmla="*/ 1221622 w 4028566"/>
                  <a:gd name="connsiteY185" fmla="*/ 3171943 h 6030119"/>
                  <a:gd name="connsiteX186" fmla="*/ 1222149 w 4028566"/>
                  <a:gd name="connsiteY186" fmla="*/ 3173314 h 6030119"/>
                  <a:gd name="connsiteX187" fmla="*/ 1222191 w 4028566"/>
                  <a:gd name="connsiteY187" fmla="*/ 3173293 h 6030119"/>
                  <a:gd name="connsiteX188" fmla="*/ 1280934 w 4028566"/>
                  <a:gd name="connsiteY188" fmla="*/ 3191983 h 6030119"/>
                  <a:gd name="connsiteX189" fmla="*/ 1282522 w 4028566"/>
                  <a:gd name="connsiteY189" fmla="*/ 3194251 h 6030119"/>
                  <a:gd name="connsiteX190" fmla="*/ 1350461 w 4028566"/>
                  <a:gd name="connsiteY190" fmla="*/ 3215667 h 6030119"/>
                  <a:gd name="connsiteX191" fmla="*/ 1461335 w 4028566"/>
                  <a:gd name="connsiteY191" fmla="*/ 3212088 h 6030119"/>
                  <a:gd name="connsiteX192" fmla="*/ 1550034 w 4028566"/>
                  <a:gd name="connsiteY192" fmla="*/ 3141407 h 6030119"/>
                  <a:gd name="connsiteX193" fmla="*/ 1596712 w 4028566"/>
                  <a:gd name="connsiteY193" fmla="*/ 3074822 h 6030119"/>
                  <a:gd name="connsiteX194" fmla="*/ 1644517 w 4028566"/>
                  <a:gd name="connsiteY194" fmla="*/ 3018615 h 6030119"/>
                  <a:gd name="connsiteX195" fmla="*/ 1637046 w 4028566"/>
                  <a:gd name="connsiteY195" fmla="*/ 2992193 h 6030119"/>
                  <a:gd name="connsiteX196" fmla="*/ 1624700 w 4028566"/>
                  <a:gd name="connsiteY196" fmla="*/ 2903923 h 6030119"/>
                  <a:gd name="connsiteX197" fmla="*/ 1649131 w 4028566"/>
                  <a:gd name="connsiteY197" fmla="*/ 2695323 h 6030119"/>
                  <a:gd name="connsiteX198" fmla="*/ 1678964 w 4028566"/>
                  <a:gd name="connsiteY198" fmla="*/ 2614064 h 6030119"/>
                  <a:gd name="connsiteX199" fmla="*/ 1664288 w 4028566"/>
                  <a:gd name="connsiteY199" fmla="*/ 2614861 h 6030119"/>
                  <a:gd name="connsiteX200" fmla="*/ 1544899 w 4028566"/>
                  <a:gd name="connsiteY200" fmla="*/ 2609883 h 6030119"/>
                  <a:gd name="connsiteX201" fmla="*/ 1458406 w 4028566"/>
                  <a:gd name="connsiteY201" fmla="*/ 2599077 h 6030119"/>
                  <a:gd name="connsiteX202" fmla="*/ 1453950 w 4028566"/>
                  <a:gd name="connsiteY202" fmla="*/ 2604061 h 6030119"/>
                  <a:gd name="connsiteX203" fmla="*/ 1452176 w 4028566"/>
                  <a:gd name="connsiteY203" fmla="*/ 2604061 h 6030119"/>
                  <a:gd name="connsiteX204" fmla="*/ 1446377 w 4028566"/>
                  <a:gd name="connsiteY204" fmla="*/ 2597574 h 6030119"/>
                  <a:gd name="connsiteX205" fmla="*/ 1436380 w 4028566"/>
                  <a:gd name="connsiteY205" fmla="*/ 2596325 h 6030119"/>
                  <a:gd name="connsiteX206" fmla="*/ 1253358 w 4028566"/>
                  <a:gd name="connsiteY206" fmla="*/ 2551735 h 6030119"/>
                  <a:gd name="connsiteX207" fmla="*/ 1231691 w 4028566"/>
                  <a:gd name="connsiteY207" fmla="*/ 2543575 h 6030119"/>
                  <a:gd name="connsiteX208" fmla="*/ 1228787 w 4028566"/>
                  <a:gd name="connsiteY208" fmla="*/ 2545196 h 6030119"/>
                  <a:gd name="connsiteX209" fmla="*/ 1226126 w 4028566"/>
                  <a:gd name="connsiteY209" fmla="*/ 2545196 h 6030119"/>
                  <a:gd name="connsiteX210" fmla="*/ 1223364 w 4028566"/>
                  <a:gd name="connsiteY210" fmla="*/ 2540439 h 6030119"/>
                  <a:gd name="connsiteX211" fmla="*/ 1157672 w 4028566"/>
                  <a:gd name="connsiteY211" fmla="*/ 2515697 h 6030119"/>
                  <a:gd name="connsiteX212" fmla="*/ 935244 w 4028566"/>
                  <a:gd name="connsiteY212" fmla="*/ 2385292 h 6030119"/>
                  <a:gd name="connsiteX213" fmla="*/ 924141 w 4028566"/>
                  <a:gd name="connsiteY213" fmla="*/ 2418542 h 6030119"/>
                  <a:gd name="connsiteX214" fmla="*/ 875285 w 4028566"/>
                  <a:gd name="connsiteY214" fmla="*/ 2568818 h 6030119"/>
                  <a:gd name="connsiteX215" fmla="*/ 855621 w 4028566"/>
                  <a:gd name="connsiteY215" fmla="*/ 2631175 h 6030119"/>
                  <a:gd name="connsiteX216" fmla="*/ 895102 w 4028566"/>
                  <a:gd name="connsiteY216" fmla="*/ 2714171 h 6030119"/>
                  <a:gd name="connsiteX217" fmla="*/ 925068 w 4028566"/>
                  <a:gd name="connsiteY217" fmla="*/ 2802196 h 6030119"/>
                  <a:gd name="connsiteX218" fmla="*/ 933974 w 4028566"/>
                  <a:gd name="connsiteY218" fmla="*/ 2839065 h 6030119"/>
                  <a:gd name="connsiteX219" fmla="*/ 946029 w 4028566"/>
                  <a:gd name="connsiteY219" fmla="*/ 2824469 h 6030119"/>
                  <a:gd name="connsiteX220" fmla="*/ 1039132 w 4028566"/>
                  <a:gd name="connsiteY220" fmla="*/ 2551384 h 6030119"/>
                  <a:gd name="connsiteX221" fmla="*/ 1041942 w 4028566"/>
                  <a:gd name="connsiteY221" fmla="*/ 2457555 h 6030119"/>
                  <a:gd name="connsiteX222" fmla="*/ 986500 w 4028566"/>
                  <a:gd name="connsiteY222" fmla="*/ 2423726 h 6030119"/>
                  <a:gd name="connsiteX223" fmla="*/ 942316 w 4028566"/>
                  <a:gd name="connsiteY223" fmla="*/ 2391313 h 6030119"/>
                  <a:gd name="connsiteX224" fmla="*/ 1715262 w 4028566"/>
                  <a:gd name="connsiteY224" fmla="*/ 2149796 h 6030119"/>
                  <a:gd name="connsiteX225" fmla="*/ 1594972 w 4028566"/>
                  <a:gd name="connsiteY225" fmla="*/ 2183503 h 6030119"/>
                  <a:gd name="connsiteX226" fmla="*/ 1461355 w 4028566"/>
                  <a:gd name="connsiteY226" fmla="*/ 2580668 h 6030119"/>
                  <a:gd name="connsiteX227" fmla="*/ 1461386 w 4028566"/>
                  <a:gd name="connsiteY227" fmla="*/ 2581434 h 6030119"/>
                  <a:gd name="connsiteX228" fmla="*/ 1532228 w 4028566"/>
                  <a:gd name="connsiteY228" fmla="*/ 2591749 h 6030119"/>
                  <a:gd name="connsiteX229" fmla="*/ 1671961 w 4028566"/>
                  <a:gd name="connsiteY229" fmla="*/ 2598027 h 6030119"/>
                  <a:gd name="connsiteX230" fmla="*/ 1815649 w 4028566"/>
                  <a:gd name="connsiteY230" fmla="*/ 2589749 h 6030119"/>
                  <a:gd name="connsiteX231" fmla="*/ 1833648 w 4028566"/>
                  <a:gd name="connsiteY231" fmla="*/ 2284206 h 6030119"/>
                  <a:gd name="connsiteX232" fmla="*/ 1834538 w 4028566"/>
                  <a:gd name="connsiteY232" fmla="*/ 2281536 h 6030119"/>
                  <a:gd name="connsiteX233" fmla="*/ 1862952 w 4028566"/>
                  <a:gd name="connsiteY233" fmla="*/ 2186946 h 6030119"/>
                  <a:gd name="connsiteX234" fmla="*/ 1788670 w 4028566"/>
                  <a:gd name="connsiteY234" fmla="*/ 2160399 h 6030119"/>
                  <a:gd name="connsiteX235" fmla="*/ 1715262 w 4028566"/>
                  <a:gd name="connsiteY235" fmla="*/ 2149796 h 6030119"/>
                  <a:gd name="connsiteX236" fmla="*/ 828612 w 4028566"/>
                  <a:gd name="connsiteY236" fmla="*/ 2077342 h 6030119"/>
                  <a:gd name="connsiteX237" fmla="*/ 619068 w 4028566"/>
                  <a:gd name="connsiteY237" fmla="*/ 2119366 h 6030119"/>
                  <a:gd name="connsiteX238" fmla="*/ 520954 w 4028566"/>
                  <a:gd name="connsiteY238" fmla="*/ 2118312 h 6030119"/>
                  <a:gd name="connsiteX239" fmla="*/ 520450 w 4028566"/>
                  <a:gd name="connsiteY239" fmla="*/ 2121344 h 6030119"/>
                  <a:gd name="connsiteX240" fmla="*/ 518169 w 4028566"/>
                  <a:gd name="connsiteY240" fmla="*/ 2161389 h 6030119"/>
                  <a:gd name="connsiteX241" fmla="*/ 573351 w 4028566"/>
                  <a:gd name="connsiteY241" fmla="*/ 2272636 h 6030119"/>
                  <a:gd name="connsiteX242" fmla="*/ 695398 w 4028566"/>
                  <a:gd name="connsiteY242" fmla="*/ 2322364 h 6030119"/>
                  <a:gd name="connsiteX243" fmla="*/ 731197 w 4028566"/>
                  <a:gd name="connsiteY243" fmla="*/ 2326326 h 6030119"/>
                  <a:gd name="connsiteX244" fmla="*/ 731764 w 4028566"/>
                  <a:gd name="connsiteY244" fmla="*/ 2311601 h 6030119"/>
                  <a:gd name="connsiteX245" fmla="*/ 828612 w 4028566"/>
                  <a:gd name="connsiteY245" fmla="*/ 2077342 h 6030119"/>
                  <a:gd name="connsiteX246" fmla="*/ 883730 w 4028566"/>
                  <a:gd name="connsiteY246" fmla="*/ 2050801 h 6030119"/>
                  <a:gd name="connsiteX247" fmla="*/ 838079 w 4028566"/>
                  <a:gd name="connsiteY247" fmla="*/ 2092050 h 6030119"/>
                  <a:gd name="connsiteX248" fmla="*/ 748054 w 4028566"/>
                  <a:gd name="connsiteY248" fmla="*/ 2327716 h 6030119"/>
                  <a:gd name="connsiteX249" fmla="*/ 748055 w 4028566"/>
                  <a:gd name="connsiteY249" fmla="*/ 2327833 h 6030119"/>
                  <a:gd name="connsiteX250" fmla="*/ 802022 w 4028566"/>
                  <a:gd name="connsiteY250" fmla="*/ 2328580 h 6030119"/>
                  <a:gd name="connsiteX251" fmla="*/ 869107 w 4028566"/>
                  <a:gd name="connsiteY251" fmla="*/ 2323850 h 6030119"/>
                  <a:gd name="connsiteX252" fmla="*/ 941727 w 4028566"/>
                  <a:gd name="connsiteY252" fmla="*/ 2313344 h 6030119"/>
                  <a:gd name="connsiteX253" fmla="*/ 1018301 w 4028566"/>
                  <a:gd name="connsiteY253" fmla="*/ 2102555 h 6030119"/>
                  <a:gd name="connsiteX254" fmla="*/ 1033516 w 4028566"/>
                  <a:gd name="connsiteY254" fmla="*/ 1991958 h 6030119"/>
                  <a:gd name="connsiteX255" fmla="*/ 1037062 w 4028566"/>
                  <a:gd name="connsiteY255" fmla="*/ 2096421 h 6030119"/>
                  <a:gd name="connsiteX256" fmla="*/ 1036874 w 4028566"/>
                  <a:gd name="connsiteY256" fmla="*/ 2096722 h 6030119"/>
                  <a:gd name="connsiteX257" fmla="*/ 1038545 w 4028566"/>
                  <a:gd name="connsiteY257" fmla="*/ 2100294 h 6030119"/>
                  <a:gd name="connsiteX258" fmla="*/ 956374 w 4028566"/>
                  <a:gd name="connsiteY258" fmla="*/ 2324003 h 6030119"/>
                  <a:gd name="connsiteX259" fmla="*/ 955726 w 4028566"/>
                  <a:gd name="connsiteY259" fmla="*/ 2324387 h 6030119"/>
                  <a:gd name="connsiteX260" fmla="*/ 951938 w 4028566"/>
                  <a:gd name="connsiteY260" fmla="*/ 2335677 h 6030119"/>
                  <a:gd name="connsiteX261" fmla="*/ 941274 w 4028566"/>
                  <a:gd name="connsiteY261" fmla="*/ 2367242 h 6030119"/>
                  <a:gd name="connsiteX262" fmla="*/ 953547 w 4028566"/>
                  <a:gd name="connsiteY262" fmla="*/ 2377517 h 6030119"/>
                  <a:gd name="connsiteX263" fmla="*/ 1169247 w 4028566"/>
                  <a:gd name="connsiteY263" fmla="*/ 2501310 h 6030119"/>
                  <a:gd name="connsiteX264" fmla="*/ 1223635 w 4028566"/>
                  <a:gd name="connsiteY264" fmla="*/ 2520709 h 6030119"/>
                  <a:gd name="connsiteX265" fmla="*/ 1255700 w 4028566"/>
                  <a:gd name="connsiteY265" fmla="*/ 2401730 h 6030119"/>
                  <a:gd name="connsiteX266" fmla="*/ 1219030 w 4028566"/>
                  <a:gd name="connsiteY266" fmla="*/ 2104996 h 6030119"/>
                  <a:gd name="connsiteX267" fmla="*/ 1046157 w 4028566"/>
                  <a:gd name="connsiteY267" fmla="*/ 1993973 h 6030119"/>
                  <a:gd name="connsiteX268" fmla="*/ 2799668 w 4028566"/>
                  <a:gd name="connsiteY268" fmla="*/ 1964104 h 6030119"/>
                  <a:gd name="connsiteX269" fmla="*/ 2685588 w 4028566"/>
                  <a:gd name="connsiteY269" fmla="*/ 2202667 h 6030119"/>
                  <a:gd name="connsiteX270" fmla="*/ 2681555 w 4028566"/>
                  <a:gd name="connsiteY270" fmla="*/ 2206208 h 6030119"/>
                  <a:gd name="connsiteX271" fmla="*/ 2796672 w 4028566"/>
                  <a:gd name="connsiteY271" fmla="*/ 2226357 h 6030119"/>
                  <a:gd name="connsiteX272" fmla="*/ 2806462 w 4028566"/>
                  <a:gd name="connsiteY272" fmla="*/ 2226357 h 6030119"/>
                  <a:gd name="connsiteX273" fmla="*/ 2871018 w 4028566"/>
                  <a:gd name="connsiteY273" fmla="*/ 2218730 h 6030119"/>
                  <a:gd name="connsiteX274" fmla="*/ 2932369 w 4028566"/>
                  <a:gd name="connsiteY274" fmla="*/ 2199623 h 6030119"/>
                  <a:gd name="connsiteX275" fmla="*/ 2883753 w 4028566"/>
                  <a:gd name="connsiteY275" fmla="*/ 2151313 h 6030119"/>
                  <a:gd name="connsiteX276" fmla="*/ 2799668 w 4028566"/>
                  <a:gd name="connsiteY276" fmla="*/ 1964104 h 6030119"/>
                  <a:gd name="connsiteX277" fmla="*/ 1027057 w 4028566"/>
                  <a:gd name="connsiteY277" fmla="*/ 1801673 h 6030119"/>
                  <a:gd name="connsiteX278" fmla="*/ 1032906 w 4028566"/>
                  <a:gd name="connsiteY278" fmla="*/ 1973995 h 6030119"/>
                  <a:gd name="connsiteX279" fmla="*/ 1033357 w 4028566"/>
                  <a:gd name="connsiteY279" fmla="*/ 1974050 h 6030119"/>
                  <a:gd name="connsiteX280" fmla="*/ 1234108 w 4028566"/>
                  <a:gd name="connsiteY280" fmla="*/ 2096085 h 6030119"/>
                  <a:gd name="connsiteX281" fmla="*/ 1273398 w 4028566"/>
                  <a:gd name="connsiteY281" fmla="*/ 2403470 h 6030119"/>
                  <a:gd name="connsiteX282" fmla="*/ 1240508 w 4028566"/>
                  <a:gd name="connsiteY282" fmla="*/ 2526727 h 6030119"/>
                  <a:gd name="connsiteX283" fmla="*/ 1295098 w 4028566"/>
                  <a:gd name="connsiteY283" fmla="*/ 2546199 h 6030119"/>
                  <a:gd name="connsiteX284" fmla="*/ 1406516 w 4028566"/>
                  <a:gd name="connsiteY284" fmla="*/ 2573443 h 6030119"/>
                  <a:gd name="connsiteX285" fmla="*/ 1443903 w 4028566"/>
                  <a:gd name="connsiteY285" fmla="*/ 2578888 h 6030119"/>
                  <a:gd name="connsiteX286" fmla="*/ 1444305 w 4028566"/>
                  <a:gd name="connsiteY286" fmla="*/ 2544014 h 6030119"/>
                  <a:gd name="connsiteX287" fmla="*/ 1455724 w 4028566"/>
                  <a:gd name="connsiteY287" fmla="*/ 2424587 h 6030119"/>
                  <a:gd name="connsiteX288" fmla="*/ 1585216 w 4028566"/>
                  <a:gd name="connsiteY288" fmla="*/ 2170109 h 6030119"/>
                  <a:gd name="connsiteX289" fmla="*/ 1791262 w 4028566"/>
                  <a:gd name="connsiteY289" fmla="*/ 2143239 h 6030119"/>
                  <a:gd name="connsiteX290" fmla="*/ 1867908 w 4028566"/>
                  <a:gd name="connsiteY290" fmla="*/ 2170448 h 6030119"/>
                  <a:gd name="connsiteX291" fmla="*/ 1921628 w 4028566"/>
                  <a:gd name="connsiteY291" fmla="*/ 1991613 h 6030119"/>
                  <a:gd name="connsiteX292" fmla="*/ 1817908 w 4028566"/>
                  <a:gd name="connsiteY292" fmla="*/ 1989448 h 6030119"/>
                  <a:gd name="connsiteX293" fmla="*/ 1242683 w 4028566"/>
                  <a:gd name="connsiteY293" fmla="*/ 1892777 h 6030119"/>
                  <a:gd name="connsiteX294" fmla="*/ 1029478 w 4028566"/>
                  <a:gd name="connsiteY294" fmla="*/ 1803085 h 6030119"/>
                  <a:gd name="connsiteX295" fmla="*/ 1009471 w 4028566"/>
                  <a:gd name="connsiteY295" fmla="*/ 1800059 h 6030119"/>
                  <a:gd name="connsiteX296" fmla="*/ 891096 w 4028566"/>
                  <a:gd name="connsiteY296" fmla="*/ 2035902 h 6030119"/>
                  <a:gd name="connsiteX297" fmla="*/ 1019262 w 4028566"/>
                  <a:gd name="connsiteY297" fmla="*/ 2083961 h 6030119"/>
                  <a:gd name="connsiteX298" fmla="*/ 2362372 w 4028566"/>
                  <a:gd name="connsiteY298" fmla="*/ 1446675 h 6030119"/>
                  <a:gd name="connsiteX299" fmla="*/ 2347607 w 4028566"/>
                  <a:gd name="connsiteY299" fmla="*/ 1462613 h 6030119"/>
                  <a:gd name="connsiteX300" fmla="*/ 2241858 w 4028566"/>
                  <a:gd name="connsiteY300" fmla="*/ 1502119 h 6030119"/>
                  <a:gd name="connsiteX301" fmla="*/ 2217859 w 4028566"/>
                  <a:gd name="connsiteY301" fmla="*/ 1503909 h 6030119"/>
                  <a:gd name="connsiteX302" fmla="*/ 2134860 w 4028566"/>
                  <a:gd name="connsiteY302" fmla="*/ 1491160 h 6030119"/>
                  <a:gd name="connsiteX303" fmla="*/ 2065313 w 4028566"/>
                  <a:gd name="connsiteY303" fmla="*/ 1457769 h 6030119"/>
                  <a:gd name="connsiteX304" fmla="*/ 2028525 w 4028566"/>
                  <a:gd name="connsiteY304" fmla="*/ 1572932 h 6030119"/>
                  <a:gd name="connsiteX305" fmla="*/ 1999838 w 4028566"/>
                  <a:gd name="connsiteY305" fmla="*/ 1780526 h 6030119"/>
                  <a:gd name="connsiteX306" fmla="*/ 1999431 w 4028566"/>
                  <a:gd name="connsiteY306" fmla="*/ 1795195 h 6030119"/>
                  <a:gd name="connsiteX307" fmla="*/ 2001112 w 4028566"/>
                  <a:gd name="connsiteY307" fmla="*/ 1796643 h 6030119"/>
                  <a:gd name="connsiteX308" fmla="*/ 2536947 w 4028566"/>
                  <a:gd name="connsiteY308" fmla="*/ 2153727 h 6030119"/>
                  <a:gd name="connsiteX309" fmla="*/ 2661225 w 4028566"/>
                  <a:gd name="connsiteY309" fmla="*/ 2200775 h 6030119"/>
                  <a:gd name="connsiteX310" fmla="*/ 2663410 w 4028566"/>
                  <a:gd name="connsiteY310" fmla="*/ 2199120 h 6030119"/>
                  <a:gd name="connsiteX311" fmla="*/ 2781003 w 4028566"/>
                  <a:gd name="connsiteY311" fmla="*/ 1970163 h 6030119"/>
                  <a:gd name="connsiteX312" fmla="*/ 2790263 w 4028566"/>
                  <a:gd name="connsiteY312" fmla="*/ 1894792 h 6030119"/>
                  <a:gd name="connsiteX313" fmla="*/ 2786387 w 4028566"/>
                  <a:gd name="connsiteY313" fmla="*/ 1890487 h 6030119"/>
                  <a:gd name="connsiteX314" fmla="*/ 2391446 w 4028566"/>
                  <a:gd name="connsiteY314" fmla="*/ 1474026 h 6030119"/>
                  <a:gd name="connsiteX315" fmla="*/ 3554685 w 4028566"/>
                  <a:gd name="connsiteY315" fmla="*/ 1430104 h 6030119"/>
                  <a:gd name="connsiteX316" fmla="*/ 3553463 w 4028566"/>
                  <a:gd name="connsiteY316" fmla="*/ 1430754 h 6030119"/>
                  <a:gd name="connsiteX317" fmla="*/ 3074420 w 4028566"/>
                  <a:gd name="connsiteY317" fmla="*/ 1709643 h 6030119"/>
                  <a:gd name="connsiteX318" fmla="*/ 2808791 w 4028566"/>
                  <a:gd name="connsiteY318" fmla="*/ 1895964 h 6030119"/>
                  <a:gd name="connsiteX319" fmla="*/ 2809023 w 4028566"/>
                  <a:gd name="connsiteY319" fmla="*/ 1900836 h 6030119"/>
                  <a:gd name="connsiteX320" fmla="*/ 2907069 w 4028566"/>
                  <a:gd name="connsiteY320" fmla="*/ 2151453 h 6030119"/>
                  <a:gd name="connsiteX321" fmla="*/ 2950139 w 4028566"/>
                  <a:gd name="connsiteY321" fmla="*/ 2192512 h 6030119"/>
                  <a:gd name="connsiteX322" fmla="*/ 3010727 w 4028566"/>
                  <a:gd name="connsiteY322" fmla="*/ 2164595 h 6030119"/>
                  <a:gd name="connsiteX323" fmla="*/ 3355617 w 4028566"/>
                  <a:gd name="connsiteY323" fmla="*/ 1909526 h 6030119"/>
                  <a:gd name="connsiteX324" fmla="*/ 3667351 w 4028566"/>
                  <a:gd name="connsiteY324" fmla="*/ 1591135 h 6030119"/>
                  <a:gd name="connsiteX325" fmla="*/ 3671798 w 4028566"/>
                  <a:gd name="connsiteY325" fmla="*/ 1585831 h 6030119"/>
                  <a:gd name="connsiteX326" fmla="*/ 3670349 w 4028566"/>
                  <a:gd name="connsiteY326" fmla="*/ 1565203 h 6030119"/>
                  <a:gd name="connsiteX327" fmla="*/ 3591863 w 4028566"/>
                  <a:gd name="connsiteY327" fmla="*/ 1445682 h 6030119"/>
                  <a:gd name="connsiteX328" fmla="*/ 1039324 w 4028566"/>
                  <a:gd name="connsiteY328" fmla="*/ 1344593 h 6030119"/>
                  <a:gd name="connsiteX329" fmla="*/ 1005972 w 4028566"/>
                  <a:gd name="connsiteY329" fmla="*/ 1363255 h 6030119"/>
                  <a:gd name="connsiteX330" fmla="*/ 921703 w 4028566"/>
                  <a:gd name="connsiteY330" fmla="*/ 1379119 h 6030119"/>
                  <a:gd name="connsiteX331" fmla="*/ 864157 w 4028566"/>
                  <a:gd name="connsiteY331" fmla="*/ 1368358 h 6030119"/>
                  <a:gd name="connsiteX332" fmla="*/ 833493 w 4028566"/>
                  <a:gd name="connsiteY332" fmla="*/ 1345328 h 6030119"/>
                  <a:gd name="connsiteX333" fmla="*/ 764348 w 4028566"/>
                  <a:gd name="connsiteY333" fmla="*/ 1458071 h 6030119"/>
                  <a:gd name="connsiteX334" fmla="*/ 676596 w 4028566"/>
                  <a:gd name="connsiteY334" fmla="*/ 1637193 h 6030119"/>
                  <a:gd name="connsiteX335" fmla="*/ 528905 w 4028566"/>
                  <a:gd name="connsiteY335" fmla="*/ 2070473 h 6030119"/>
                  <a:gd name="connsiteX336" fmla="*/ 523886 w 4028566"/>
                  <a:gd name="connsiteY336" fmla="*/ 2100670 h 6030119"/>
                  <a:gd name="connsiteX337" fmla="*/ 599414 w 4028566"/>
                  <a:gd name="connsiteY337" fmla="*/ 2102744 h 6030119"/>
                  <a:gd name="connsiteX338" fmla="*/ 852915 w 4028566"/>
                  <a:gd name="connsiteY338" fmla="*/ 2047061 h 6030119"/>
                  <a:gd name="connsiteX339" fmla="*/ 870281 w 4028566"/>
                  <a:gd name="connsiteY339" fmla="*/ 2037761 h 6030119"/>
                  <a:gd name="connsiteX340" fmla="*/ 870625 w 4028566"/>
                  <a:gd name="connsiteY340" fmla="*/ 2035012 h 6030119"/>
                  <a:gd name="connsiteX341" fmla="*/ 1005416 w 4028566"/>
                  <a:gd name="connsiteY341" fmla="*/ 1760011 h 6030119"/>
                  <a:gd name="connsiteX342" fmla="*/ 1007394 w 4028566"/>
                  <a:gd name="connsiteY342" fmla="*/ 1753821 h 6030119"/>
                  <a:gd name="connsiteX343" fmla="*/ 1007322 w 4028566"/>
                  <a:gd name="connsiteY343" fmla="*/ 1750329 h 6030119"/>
                  <a:gd name="connsiteX344" fmla="*/ 1018908 w 4028566"/>
                  <a:gd name="connsiteY344" fmla="*/ 1484338 h 6030119"/>
                  <a:gd name="connsiteX345" fmla="*/ 2010122 w 4028566"/>
                  <a:gd name="connsiteY345" fmla="*/ 1189755 h 6030119"/>
                  <a:gd name="connsiteX346" fmla="*/ 1982863 w 4028566"/>
                  <a:gd name="connsiteY346" fmla="*/ 1251940 h 6030119"/>
                  <a:gd name="connsiteX347" fmla="*/ 1981418 w 4028566"/>
                  <a:gd name="connsiteY347" fmla="*/ 1322285 h 6030119"/>
                  <a:gd name="connsiteX348" fmla="*/ 2064083 w 4028566"/>
                  <a:gd name="connsiteY348" fmla="*/ 1438596 h 6030119"/>
                  <a:gd name="connsiteX349" fmla="*/ 2337273 w 4028566"/>
                  <a:gd name="connsiteY349" fmla="*/ 1448138 h 6030119"/>
                  <a:gd name="connsiteX350" fmla="*/ 2349533 w 4028566"/>
                  <a:gd name="connsiteY350" fmla="*/ 1434598 h 6030119"/>
                  <a:gd name="connsiteX351" fmla="*/ 2274942 w 4028566"/>
                  <a:gd name="connsiteY351" fmla="*/ 1364429 h 6030119"/>
                  <a:gd name="connsiteX352" fmla="*/ 2082860 w 4028566"/>
                  <a:gd name="connsiteY352" fmla="*/ 1219794 h 6030119"/>
                  <a:gd name="connsiteX353" fmla="*/ 3773004 w 4028566"/>
                  <a:gd name="connsiteY353" fmla="*/ 1180913 h 6030119"/>
                  <a:gd name="connsiteX354" fmla="*/ 3690272 w 4028566"/>
                  <a:gd name="connsiteY354" fmla="*/ 1198434 h 6030119"/>
                  <a:gd name="connsiteX355" fmla="*/ 3597152 w 4028566"/>
                  <a:gd name="connsiteY355" fmla="*/ 1356878 h 6030119"/>
                  <a:gd name="connsiteX356" fmla="*/ 3566298 w 4028566"/>
                  <a:gd name="connsiteY356" fmla="*/ 1416401 h 6030119"/>
                  <a:gd name="connsiteX357" fmla="*/ 3600711 w 4028566"/>
                  <a:gd name="connsiteY357" fmla="*/ 1431048 h 6030119"/>
                  <a:gd name="connsiteX358" fmla="*/ 3687246 w 4028566"/>
                  <a:gd name="connsiteY358" fmla="*/ 1565064 h 6030119"/>
                  <a:gd name="connsiteX359" fmla="*/ 3688402 w 4028566"/>
                  <a:gd name="connsiteY359" fmla="*/ 1577769 h 6030119"/>
                  <a:gd name="connsiteX360" fmla="*/ 3697254 w 4028566"/>
                  <a:gd name="connsiteY360" fmla="*/ 1574686 h 6030119"/>
                  <a:gd name="connsiteX361" fmla="*/ 3888752 w 4028566"/>
                  <a:gd name="connsiteY361" fmla="*/ 1465427 h 6030119"/>
                  <a:gd name="connsiteX362" fmla="*/ 3972415 w 4028566"/>
                  <a:gd name="connsiteY362" fmla="*/ 1365750 h 6030119"/>
                  <a:gd name="connsiteX363" fmla="*/ 3958174 w 4028566"/>
                  <a:gd name="connsiteY363" fmla="*/ 1347060 h 6030119"/>
                  <a:gd name="connsiteX364" fmla="*/ 3956394 w 4028566"/>
                  <a:gd name="connsiteY364" fmla="*/ 1346170 h 6030119"/>
                  <a:gd name="connsiteX365" fmla="*/ 3952834 w 4028566"/>
                  <a:gd name="connsiteY365" fmla="*/ 1338160 h 6030119"/>
                  <a:gd name="connsiteX366" fmla="*/ 3919013 w 4028566"/>
                  <a:gd name="connsiteY366" fmla="*/ 1281202 h 6030119"/>
                  <a:gd name="connsiteX367" fmla="*/ 3912782 w 4028566"/>
                  <a:gd name="connsiteY367" fmla="*/ 1273192 h 6030119"/>
                  <a:gd name="connsiteX368" fmla="*/ 3894759 w 4028566"/>
                  <a:gd name="connsiteY368" fmla="*/ 1236898 h 6030119"/>
                  <a:gd name="connsiteX369" fmla="*/ 3872165 w 4028566"/>
                  <a:gd name="connsiteY369" fmla="*/ 1229687 h 6030119"/>
                  <a:gd name="connsiteX370" fmla="*/ 3861333 w 4028566"/>
                  <a:gd name="connsiteY370" fmla="*/ 1230514 h 6030119"/>
                  <a:gd name="connsiteX371" fmla="*/ 3797694 w 4028566"/>
                  <a:gd name="connsiteY371" fmla="*/ 1208568 h 6030119"/>
                  <a:gd name="connsiteX372" fmla="*/ 3787971 w 4028566"/>
                  <a:gd name="connsiteY372" fmla="*/ 1184097 h 6030119"/>
                  <a:gd name="connsiteX373" fmla="*/ 3788157 w 4028566"/>
                  <a:gd name="connsiteY373" fmla="*/ 1181313 h 6030119"/>
                  <a:gd name="connsiteX374" fmla="*/ 1167693 w 4028566"/>
                  <a:gd name="connsiteY374" fmla="*/ 1074939 h 6030119"/>
                  <a:gd name="connsiteX375" fmla="*/ 1104483 w 4028566"/>
                  <a:gd name="connsiteY375" fmla="*/ 1094585 h 6030119"/>
                  <a:gd name="connsiteX376" fmla="*/ 1029942 w 4028566"/>
                  <a:gd name="connsiteY376" fmla="*/ 1130796 h 6030119"/>
                  <a:gd name="connsiteX377" fmla="*/ 854604 w 4028566"/>
                  <a:gd name="connsiteY377" fmla="*/ 1310905 h 6030119"/>
                  <a:gd name="connsiteX378" fmla="*/ 842019 w 4028566"/>
                  <a:gd name="connsiteY378" fmla="*/ 1331425 h 6030119"/>
                  <a:gd name="connsiteX379" fmla="*/ 878655 w 4028566"/>
                  <a:gd name="connsiteY379" fmla="*/ 1356460 h 6030119"/>
                  <a:gd name="connsiteX380" fmla="*/ 1080483 w 4028566"/>
                  <a:gd name="connsiteY380" fmla="*/ 1302791 h 6030119"/>
                  <a:gd name="connsiteX381" fmla="*/ 1174510 w 4028566"/>
                  <a:gd name="connsiteY381" fmla="*/ 1179422 h 6030119"/>
                  <a:gd name="connsiteX382" fmla="*/ 1183713 w 4028566"/>
                  <a:gd name="connsiteY382" fmla="*/ 1118403 h 6030119"/>
                  <a:gd name="connsiteX383" fmla="*/ 1377855 w 4028566"/>
                  <a:gd name="connsiteY383" fmla="*/ 1048079 h 6030119"/>
                  <a:gd name="connsiteX384" fmla="*/ 1279265 w 4028566"/>
                  <a:gd name="connsiteY384" fmla="*/ 1053201 h 6030119"/>
                  <a:gd name="connsiteX385" fmla="*/ 1187702 w 4028566"/>
                  <a:gd name="connsiteY385" fmla="*/ 1068720 h 6030119"/>
                  <a:gd name="connsiteX386" fmla="*/ 1185613 w 4028566"/>
                  <a:gd name="connsiteY386" fmla="*/ 1069369 h 6030119"/>
                  <a:gd name="connsiteX387" fmla="*/ 1194108 w 4028566"/>
                  <a:gd name="connsiteY387" fmla="*/ 1085023 h 6030119"/>
                  <a:gd name="connsiteX388" fmla="*/ 1191363 w 4028566"/>
                  <a:gd name="connsiteY388" fmla="*/ 1184747 h 6030119"/>
                  <a:gd name="connsiteX389" fmla="*/ 1090241 w 4028566"/>
                  <a:gd name="connsiteY389" fmla="*/ 1316104 h 6030119"/>
                  <a:gd name="connsiteX390" fmla="*/ 1054507 w 4028566"/>
                  <a:gd name="connsiteY390" fmla="*/ 1336098 h 6030119"/>
                  <a:gd name="connsiteX391" fmla="*/ 1059068 w 4028566"/>
                  <a:gd name="connsiteY391" fmla="*/ 1336997 h 6030119"/>
                  <a:gd name="connsiteX392" fmla="*/ 1025559 w 4028566"/>
                  <a:gd name="connsiteY392" fmla="*/ 1756377 h 6030119"/>
                  <a:gd name="connsiteX393" fmla="*/ 1025520 w 4028566"/>
                  <a:gd name="connsiteY393" fmla="*/ 1756377 h 6030119"/>
                  <a:gd name="connsiteX394" fmla="*/ 1026323 w 4028566"/>
                  <a:gd name="connsiteY394" fmla="*/ 1780038 h 6030119"/>
                  <a:gd name="connsiteX395" fmla="*/ 1039107 w 4028566"/>
                  <a:gd name="connsiteY395" fmla="*/ 1787824 h 6030119"/>
                  <a:gd name="connsiteX396" fmla="*/ 1720741 w 4028566"/>
                  <a:gd name="connsiteY396" fmla="*/ 1965871 h 6030119"/>
                  <a:gd name="connsiteX397" fmla="*/ 1926943 w 4028566"/>
                  <a:gd name="connsiteY397" fmla="*/ 1973918 h 6030119"/>
                  <a:gd name="connsiteX398" fmla="*/ 1980505 w 4028566"/>
                  <a:gd name="connsiteY398" fmla="*/ 1795609 h 6030119"/>
                  <a:gd name="connsiteX399" fmla="*/ 1982405 w 4028566"/>
                  <a:gd name="connsiteY399" fmla="*/ 1793709 h 6030119"/>
                  <a:gd name="connsiteX400" fmla="*/ 1982839 w 4028566"/>
                  <a:gd name="connsiteY400" fmla="*/ 1779845 h 6030119"/>
                  <a:gd name="connsiteX401" fmla="*/ 2012575 w 4028566"/>
                  <a:gd name="connsiteY401" fmla="*/ 1568309 h 6030119"/>
                  <a:gd name="connsiteX402" fmla="*/ 2050497 w 4028566"/>
                  <a:gd name="connsiteY402" fmla="*/ 1449203 h 6030119"/>
                  <a:gd name="connsiteX403" fmla="*/ 2021279 w 4028566"/>
                  <a:gd name="connsiteY403" fmla="*/ 1426140 h 6030119"/>
                  <a:gd name="connsiteX404" fmla="*/ 1964530 w 4028566"/>
                  <a:gd name="connsiteY404" fmla="*/ 1325864 h 6030119"/>
                  <a:gd name="connsiteX405" fmla="*/ 1965974 w 4028566"/>
                  <a:gd name="connsiteY405" fmla="*/ 1248473 h 6030119"/>
                  <a:gd name="connsiteX406" fmla="*/ 1994437 w 4028566"/>
                  <a:gd name="connsiteY406" fmla="*/ 1183278 h 6030119"/>
                  <a:gd name="connsiteX407" fmla="*/ 1972245 w 4028566"/>
                  <a:gd name="connsiteY407" fmla="*/ 1174113 h 6030119"/>
                  <a:gd name="connsiteX408" fmla="*/ 1750099 w 4028566"/>
                  <a:gd name="connsiteY408" fmla="*/ 1102437 h 6030119"/>
                  <a:gd name="connsiteX409" fmla="*/ 1741642 w 4028566"/>
                  <a:gd name="connsiteY409" fmla="*/ 1100055 h 6030119"/>
                  <a:gd name="connsiteX410" fmla="*/ 1741396 w 4028566"/>
                  <a:gd name="connsiteY410" fmla="*/ 1100990 h 6030119"/>
                  <a:gd name="connsiteX411" fmla="*/ 1377855 w 4028566"/>
                  <a:gd name="connsiteY411" fmla="*/ 1049127 h 6030119"/>
                  <a:gd name="connsiteX412" fmla="*/ 4000006 w 4028566"/>
                  <a:gd name="connsiteY412" fmla="*/ 1020439 h 6030119"/>
                  <a:gd name="connsiteX413" fmla="*/ 3857071 w 4028566"/>
                  <a:gd name="connsiteY413" fmla="*/ 1124691 h 6030119"/>
                  <a:gd name="connsiteX414" fmla="*/ 3806491 w 4028566"/>
                  <a:gd name="connsiteY414" fmla="*/ 1175648 h 6030119"/>
                  <a:gd name="connsiteX415" fmla="*/ 3805759 w 4028566"/>
                  <a:gd name="connsiteY415" fmla="*/ 1183330 h 6030119"/>
                  <a:gd name="connsiteX416" fmla="*/ 3810952 w 4028566"/>
                  <a:gd name="connsiteY416" fmla="*/ 1198033 h 6030119"/>
                  <a:gd name="connsiteX417" fmla="*/ 3833823 w 4028566"/>
                  <a:gd name="connsiteY417" fmla="*/ 1210433 h 6030119"/>
                  <a:gd name="connsiteX418" fmla="*/ 3868024 w 4028566"/>
                  <a:gd name="connsiteY418" fmla="*/ 1212698 h 6030119"/>
                  <a:gd name="connsiteX419" fmla="*/ 3925201 w 4028566"/>
                  <a:gd name="connsiteY419" fmla="*/ 1150028 h 6030119"/>
                  <a:gd name="connsiteX420" fmla="*/ 4010687 w 4028566"/>
                  <a:gd name="connsiteY420" fmla="*/ 1023999 h 6030119"/>
                  <a:gd name="connsiteX421" fmla="*/ 4000006 w 4028566"/>
                  <a:gd name="connsiteY421" fmla="*/ 1020439 h 6030119"/>
                  <a:gd name="connsiteX422" fmla="*/ 1607049 w 4028566"/>
                  <a:gd name="connsiteY422" fmla="*/ 701206 h 6030119"/>
                  <a:gd name="connsiteX423" fmla="*/ 1459521 w 4028566"/>
                  <a:gd name="connsiteY423" fmla="*/ 762932 h 6030119"/>
                  <a:gd name="connsiteX424" fmla="*/ 1447993 w 4028566"/>
                  <a:gd name="connsiteY424" fmla="*/ 762034 h 6030119"/>
                  <a:gd name="connsiteX425" fmla="*/ 1389777 w 4028566"/>
                  <a:gd name="connsiteY425" fmla="*/ 1031470 h 6030119"/>
                  <a:gd name="connsiteX426" fmla="*/ 1411616 w 4028566"/>
                  <a:gd name="connsiteY426" fmla="*/ 1032194 h 6030119"/>
                  <a:gd name="connsiteX427" fmla="*/ 1614126 w 4028566"/>
                  <a:gd name="connsiteY427" fmla="*/ 1053878 h 6030119"/>
                  <a:gd name="connsiteX428" fmla="*/ 1735753 w 4028566"/>
                  <a:gd name="connsiteY428" fmla="*/ 1081689 h 6030119"/>
                  <a:gd name="connsiteX429" fmla="*/ 1791320 w 4028566"/>
                  <a:gd name="connsiteY429" fmla="*/ 827922 h 6030119"/>
                  <a:gd name="connsiteX430" fmla="*/ 1753216 w 4028566"/>
                  <a:gd name="connsiteY430" fmla="*/ 820323 h 6030119"/>
                  <a:gd name="connsiteX431" fmla="*/ 1607049 w 4028566"/>
                  <a:gd name="connsiteY431" fmla="*/ 701206 h 6030119"/>
                  <a:gd name="connsiteX432" fmla="*/ 1525812 w 4028566"/>
                  <a:gd name="connsiteY432" fmla="*/ 532936 h 6030119"/>
                  <a:gd name="connsiteX433" fmla="*/ 1507182 w 4028566"/>
                  <a:gd name="connsiteY433" fmla="*/ 534729 h 6030119"/>
                  <a:gd name="connsiteX434" fmla="*/ 1465486 w 4028566"/>
                  <a:gd name="connsiteY434" fmla="*/ 563415 h 6030119"/>
                  <a:gd name="connsiteX435" fmla="*/ 1473470 w 4028566"/>
                  <a:gd name="connsiteY435" fmla="*/ 614513 h 6030119"/>
                  <a:gd name="connsiteX436" fmla="*/ 1532022 w 4028566"/>
                  <a:gd name="connsiteY436" fmla="*/ 659336 h 6030119"/>
                  <a:gd name="connsiteX437" fmla="*/ 1603326 w 4028566"/>
                  <a:gd name="connsiteY437" fmla="*/ 670094 h 6030119"/>
                  <a:gd name="connsiteX438" fmla="*/ 1609745 w 4028566"/>
                  <a:gd name="connsiteY438" fmla="*/ 667727 h 6030119"/>
                  <a:gd name="connsiteX439" fmla="*/ 1612411 w 4028566"/>
                  <a:gd name="connsiteY439" fmla="*/ 666270 h 6030119"/>
                  <a:gd name="connsiteX440" fmla="*/ 1612683 w 4028566"/>
                  <a:gd name="connsiteY440" fmla="*/ 666644 h 6030119"/>
                  <a:gd name="connsiteX441" fmla="*/ 1630454 w 4028566"/>
                  <a:gd name="connsiteY441" fmla="*/ 660093 h 6030119"/>
                  <a:gd name="connsiteX442" fmla="*/ 1647351 w 4028566"/>
                  <a:gd name="connsiteY442" fmla="*/ 640511 h 6030119"/>
                  <a:gd name="connsiteX443" fmla="*/ 1637592 w 4028566"/>
                  <a:gd name="connsiteY443" fmla="*/ 590309 h 6030119"/>
                  <a:gd name="connsiteX444" fmla="*/ 1579928 w 4028566"/>
                  <a:gd name="connsiteY444" fmla="*/ 544590 h 6030119"/>
                  <a:gd name="connsiteX445" fmla="*/ 1525812 w 4028566"/>
                  <a:gd name="connsiteY445" fmla="*/ 532936 h 6030119"/>
                  <a:gd name="connsiteX446" fmla="*/ 1740165 w 4028566"/>
                  <a:gd name="connsiteY446" fmla="*/ 456011 h 6030119"/>
                  <a:gd name="connsiteX447" fmla="*/ 1709742 w 4028566"/>
                  <a:gd name="connsiteY447" fmla="*/ 503126 h 6030119"/>
                  <a:gd name="connsiteX448" fmla="*/ 1651486 w 4028566"/>
                  <a:gd name="connsiteY448" fmla="*/ 567438 h 6030119"/>
                  <a:gd name="connsiteX449" fmla="*/ 1644930 w 4028566"/>
                  <a:gd name="connsiteY449" fmla="*/ 573186 h 6030119"/>
                  <a:gd name="connsiteX450" fmla="*/ 1651787 w 4028566"/>
                  <a:gd name="connsiteY450" fmla="*/ 580448 h 6030119"/>
                  <a:gd name="connsiteX451" fmla="*/ 1662432 w 4028566"/>
                  <a:gd name="connsiteY451" fmla="*/ 646786 h 6030119"/>
                  <a:gd name="connsiteX452" fmla="*/ 1633490 w 4028566"/>
                  <a:gd name="connsiteY452" fmla="*/ 677938 h 6030119"/>
                  <a:gd name="connsiteX453" fmla="*/ 1620338 w 4028566"/>
                  <a:gd name="connsiteY453" fmla="*/ 680932 h 6030119"/>
                  <a:gd name="connsiteX454" fmla="*/ 1622715 w 4028566"/>
                  <a:gd name="connsiteY454" fmla="*/ 695635 h 6030119"/>
                  <a:gd name="connsiteX455" fmla="*/ 1758314 w 4028566"/>
                  <a:gd name="connsiteY455" fmla="*/ 803026 h 6030119"/>
                  <a:gd name="connsiteX456" fmla="*/ 1800566 w 4028566"/>
                  <a:gd name="connsiteY456" fmla="*/ 811330 h 6030119"/>
                  <a:gd name="connsiteX457" fmla="*/ 1801607 w 4028566"/>
                  <a:gd name="connsiteY457" fmla="*/ 810404 h 6030119"/>
                  <a:gd name="connsiteX458" fmla="*/ 1918202 w 4028566"/>
                  <a:gd name="connsiteY458" fmla="*/ 787265 h 6030119"/>
                  <a:gd name="connsiteX459" fmla="*/ 1955054 w 4028566"/>
                  <a:gd name="connsiteY459" fmla="*/ 768542 h 6030119"/>
                  <a:gd name="connsiteX460" fmla="*/ 1955926 w 4028566"/>
                  <a:gd name="connsiteY460" fmla="*/ 744213 h 6030119"/>
                  <a:gd name="connsiteX461" fmla="*/ 1948913 w 4028566"/>
                  <a:gd name="connsiteY461" fmla="*/ 664813 h 6030119"/>
                  <a:gd name="connsiteX462" fmla="*/ 1840275 w 4028566"/>
                  <a:gd name="connsiteY462" fmla="*/ 490848 h 6030119"/>
                  <a:gd name="connsiteX463" fmla="*/ 1453127 w 4028566"/>
                  <a:gd name="connsiteY463" fmla="*/ 366148 h 6030119"/>
                  <a:gd name="connsiteX464" fmla="*/ 1362005 w 4028566"/>
                  <a:gd name="connsiteY464" fmla="*/ 409790 h 6030119"/>
                  <a:gd name="connsiteX465" fmla="*/ 1278581 w 4028566"/>
                  <a:gd name="connsiteY465" fmla="*/ 421688 h 6030119"/>
                  <a:gd name="connsiteX466" fmla="*/ 1256335 w 4028566"/>
                  <a:gd name="connsiteY466" fmla="*/ 420790 h 6030119"/>
                  <a:gd name="connsiteX467" fmla="*/ 1192155 w 4028566"/>
                  <a:gd name="connsiteY467" fmla="*/ 408219 h 6030119"/>
                  <a:gd name="connsiteX468" fmla="*/ 1181594 w 4028566"/>
                  <a:gd name="connsiteY468" fmla="*/ 404286 h 6030119"/>
                  <a:gd name="connsiteX469" fmla="*/ 1191624 w 4028566"/>
                  <a:gd name="connsiteY469" fmla="*/ 473576 h 6030119"/>
                  <a:gd name="connsiteX470" fmla="*/ 1300514 w 4028566"/>
                  <a:gd name="connsiteY470" fmla="*/ 655548 h 6030119"/>
                  <a:gd name="connsiteX471" fmla="*/ 1444701 w 4028566"/>
                  <a:gd name="connsiteY471" fmla="*/ 742766 h 6030119"/>
                  <a:gd name="connsiteX472" fmla="*/ 1445616 w 4028566"/>
                  <a:gd name="connsiteY472" fmla="*/ 744443 h 6030119"/>
                  <a:gd name="connsiteX473" fmla="*/ 1448812 w 4028566"/>
                  <a:gd name="connsiteY473" fmla="*/ 744806 h 6030119"/>
                  <a:gd name="connsiteX474" fmla="*/ 1508753 w 4028566"/>
                  <a:gd name="connsiteY474" fmla="*/ 742413 h 6030119"/>
                  <a:gd name="connsiteX475" fmla="*/ 1566055 w 4028566"/>
                  <a:gd name="connsiteY475" fmla="*/ 718450 h 6030119"/>
                  <a:gd name="connsiteX476" fmla="*/ 1589932 w 4028566"/>
                  <a:gd name="connsiteY476" fmla="*/ 687854 h 6030119"/>
                  <a:gd name="connsiteX477" fmla="*/ 1585251 w 4028566"/>
                  <a:gd name="connsiteY477" fmla="*/ 688919 h 6030119"/>
                  <a:gd name="connsiteX478" fmla="*/ 1525812 w 4028566"/>
                  <a:gd name="connsiteY478" fmla="*/ 675472 h 6030119"/>
                  <a:gd name="connsiteX479" fmla="*/ 1460163 w 4028566"/>
                  <a:gd name="connsiteY479" fmla="*/ 623478 h 6030119"/>
                  <a:gd name="connsiteX480" fmla="*/ 1449517 w 4028566"/>
                  <a:gd name="connsiteY480" fmla="*/ 556244 h 6030119"/>
                  <a:gd name="connsiteX481" fmla="*/ 1504520 w 4028566"/>
                  <a:gd name="connsiteY481" fmla="*/ 517696 h 6030119"/>
                  <a:gd name="connsiteX482" fmla="*/ 1587025 w 4028566"/>
                  <a:gd name="connsiteY482" fmla="*/ 528454 h 6030119"/>
                  <a:gd name="connsiteX483" fmla="*/ 1624063 w 4028566"/>
                  <a:gd name="connsiteY483" fmla="*/ 551089 h 6030119"/>
                  <a:gd name="connsiteX484" fmla="*/ 1632685 w 4028566"/>
                  <a:gd name="connsiteY484" fmla="*/ 560220 h 6030119"/>
                  <a:gd name="connsiteX485" fmla="*/ 1639549 w 4028566"/>
                  <a:gd name="connsiteY485" fmla="*/ 554315 h 6030119"/>
                  <a:gd name="connsiteX486" fmla="*/ 1695737 w 4028566"/>
                  <a:gd name="connsiteY486" fmla="*/ 492440 h 6030119"/>
                  <a:gd name="connsiteX487" fmla="*/ 1720152 w 4028566"/>
                  <a:gd name="connsiteY487" fmla="*/ 454527 h 6030119"/>
                  <a:gd name="connsiteX488" fmla="*/ 1636355 w 4028566"/>
                  <a:gd name="connsiteY488" fmla="*/ 448918 h 6030119"/>
                  <a:gd name="connsiteX489" fmla="*/ 1453807 w 4028566"/>
                  <a:gd name="connsiteY489" fmla="*/ 373087 h 6030119"/>
                  <a:gd name="connsiteX490" fmla="*/ 1870955 w 4028566"/>
                  <a:gd name="connsiteY490" fmla="*/ 276022 h 6030119"/>
                  <a:gd name="connsiteX491" fmla="*/ 1881864 w 4028566"/>
                  <a:gd name="connsiteY491" fmla="*/ 282619 h 6030119"/>
                  <a:gd name="connsiteX492" fmla="*/ 1879219 w 4028566"/>
                  <a:gd name="connsiteY492" fmla="*/ 306369 h 6030119"/>
                  <a:gd name="connsiteX493" fmla="*/ 1795470 w 4028566"/>
                  <a:gd name="connsiteY493" fmla="*/ 370581 h 6030119"/>
                  <a:gd name="connsiteX494" fmla="*/ 1784009 w 4028566"/>
                  <a:gd name="connsiteY494" fmla="*/ 374979 h 6030119"/>
                  <a:gd name="connsiteX495" fmla="*/ 1771667 w 4028566"/>
                  <a:gd name="connsiteY495" fmla="*/ 367942 h 6030119"/>
                  <a:gd name="connsiteX496" fmla="*/ 1775194 w 4028566"/>
                  <a:gd name="connsiteY496" fmla="*/ 344192 h 6030119"/>
                  <a:gd name="connsiteX497" fmla="*/ 1858062 w 4028566"/>
                  <a:gd name="connsiteY497" fmla="*/ 279980 h 6030119"/>
                  <a:gd name="connsiteX498" fmla="*/ 1870955 w 4028566"/>
                  <a:gd name="connsiteY498" fmla="*/ 276022 h 6030119"/>
                  <a:gd name="connsiteX499" fmla="*/ 1640009 w 4028566"/>
                  <a:gd name="connsiteY499" fmla="*/ 30845 h 6030119"/>
                  <a:gd name="connsiteX500" fmla="*/ 1632098 w 4028566"/>
                  <a:gd name="connsiteY500" fmla="*/ 64704 h 6030119"/>
                  <a:gd name="connsiteX501" fmla="*/ 1548198 w 4028566"/>
                  <a:gd name="connsiteY501" fmla="*/ 187524 h 6030119"/>
                  <a:gd name="connsiteX502" fmla="*/ 1470726 w 4028566"/>
                  <a:gd name="connsiteY502" fmla="*/ 366842 h 6030119"/>
                  <a:gd name="connsiteX503" fmla="*/ 1636355 w 4028566"/>
                  <a:gd name="connsiteY503" fmla="*/ 431075 h 6030119"/>
                  <a:gd name="connsiteX504" fmla="*/ 1736535 w 4028566"/>
                  <a:gd name="connsiteY504" fmla="*/ 438437 h 6030119"/>
                  <a:gd name="connsiteX505" fmla="*/ 1739598 w 4028566"/>
                  <a:gd name="connsiteY505" fmla="*/ 437414 h 6030119"/>
                  <a:gd name="connsiteX506" fmla="*/ 1740055 w 4028566"/>
                  <a:gd name="connsiteY506" fmla="*/ 438696 h 6030119"/>
                  <a:gd name="connsiteX507" fmla="*/ 1744103 w 4028566"/>
                  <a:gd name="connsiteY507" fmla="*/ 438993 h 6030119"/>
                  <a:gd name="connsiteX508" fmla="*/ 1849180 w 4028566"/>
                  <a:gd name="connsiteY508" fmla="*/ 475682 h 6030119"/>
                  <a:gd name="connsiteX509" fmla="*/ 1965832 w 4028566"/>
                  <a:gd name="connsiteY509" fmla="*/ 662137 h 6030119"/>
                  <a:gd name="connsiteX510" fmla="*/ 1973179 w 4028566"/>
                  <a:gd name="connsiteY510" fmla="*/ 744436 h 6030119"/>
                  <a:gd name="connsiteX511" fmla="*/ 1972798 w 4028566"/>
                  <a:gd name="connsiteY511" fmla="*/ 755989 h 6030119"/>
                  <a:gd name="connsiteX512" fmla="*/ 1997416 w 4028566"/>
                  <a:gd name="connsiteY512" fmla="*/ 734756 h 6030119"/>
                  <a:gd name="connsiteX513" fmla="*/ 2003646 w 4028566"/>
                  <a:gd name="connsiteY513" fmla="*/ 421484 h 6030119"/>
                  <a:gd name="connsiteX514" fmla="*/ 1794487 w 4028566"/>
                  <a:gd name="connsiteY514" fmla="*/ 112662 h 6030119"/>
                  <a:gd name="connsiteX515" fmla="*/ 1671995 w 4028566"/>
                  <a:gd name="connsiteY515" fmla="*/ 38794 h 6030119"/>
                  <a:gd name="connsiteX516" fmla="*/ 1530145 w 4028566"/>
                  <a:gd name="connsiteY516" fmla="*/ 18325 h 6030119"/>
                  <a:gd name="connsiteX517" fmla="*/ 1276483 w 4028566"/>
                  <a:gd name="connsiteY517" fmla="*/ 137582 h 6030119"/>
                  <a:gd name="connsiteX518" fmla="*/ 1184489 w 4028566"/>
                  <a:gd name="connsiteY518" fmla="*/ 329566 h 6030119"/>
                  <a:gd name="connsiteX519" fmla="*/ 1181972 w 4028566"/>
                  <a:gd name="connsiteY519" fmla="*/ 385755 h 6030119"/>
                  <a:gd name="connsiteX520" fmla="*/ 1188830 w 4028566"/>
                  <a:gd name="connsiteY520" fmla="*/ 388534 h 6030119"/>
                  <a:gd name="connsiteX521" fmla="*/ 1346794 w 4028566"/>
                  <a:gd name="connsiteY521" fmla="*/ 395956 h 6030119"/>
                  <a:gd name="connsiteX522" fmla="*/ 1451341 w 4028566"/>
                  <a:gd name="connsiteY522" fmla="*/ 347917 h 6030119"/>
                  <a:gd name="connsiteX523" fmla="*/ 1448687 w 4028566"/>
                  <a:gd name="connsiteY523" fmla="*/ 320828 h 6030119"/>
                  <a:gd name="connsiteX524" fmla="*/ 1534841 w 4028566"/>
                  <a:gd name="connsiteY524" fmla="*/ 175927 h 6030119"/>
                  <a:gd name="connsiteX525" fmla="*/ 1614733 w 4028566"/>
                  <a:gd name="connsiteY525" fmla="*/ 60508 h 6030119"/>
                  <a:gd name="connsiteX526" fmla="*/ 1623092 w 4028566"/>
                  <a:gd name="connsiteY526" fmla="*/ 26640 h 6030119"/>
                  <a:gd name="connsiteX527" fmla="*/ 1602614 w 4028566"/>
                  <a:gd name="connsiteY527" fmla="*/ 21551 h 6030119"/>
                  <a:gd name="connsiteX528" fmla="*/ 1530145 w 4028566"/>
                  <a:gd name="connsiteY528" fmla="*/ 18325 h 6030119"/>
                  <a:gd name="connsiteX529" fmla="*/ 1529255 w 4028566"/>
                  <a:gd name="connsiteY529" fmla="*/ 525 h 6030119"/>
                  <a:gd name="connsiteX530" fmla="*/ 1605061 w 4028566"/>
                  <a:gd name="connsiteY530" fmla="*/ 4071 h 6030119"/>
                  <a:gd name="connsiteX531" fmla="*/ 1633420 w 4028566"/>
                  <a:gd name="connsiteY531" fmla="*/ 11148 h 6030119"/>
                  <a:gd name="connsiteX532" fmla="*/ 1633684 w 4028566"/>
                  <a:gd name="connsiteY532" fmla="*/ 10883 h 6030119"/>
                  <a:gd name="connsiteX533" fmla="*/ 1634124 w 4028566"/>
                  <a:gd name="connsiteY533" fmla="*/ 11324 h 6030119"/>
                  <a:gd name="connsiteX534" fmla="*/ 1677780 w 4028566"/>
                  <a:gd name="connsiteY534" fmla="*/ 22218 h 6030119"/>
                  <a:gd name="connsiteX535" fmla="*/ 1806947 w 4028566"/>
                  <a:gd name="connsiteY535" fmla="*/ 99313 h 6030119"/>
                  <a:gd name="connsiteX536" fmla="*/ 2019667 w 4028566"/>
                  <a:gd name="connsiteY536" fmla="*/ 415254 h 6030119"/>
                  <a:gd name="connsiteX537" fmla="*/ 2010766 w 4028566"/>
                  <a:gd name="connsiteY537" fmla="*/ 746326 h 6030119"/>
                  <a:gd name="connsiteX538" fmla="*/ 1974191 w 4028566"/>
                  <a:gd name="connsiteY538" fmla="*/ 778004 h 6030119"/>
                  <a:gd name="connsiteX539" fmla="*/ 1971215 w 4028566"/>
                  <a:gd name="connsiteY539" fmla="*/ 779553 h 6030119"/>
                  <a:gd name="connsiteX540" fmla="*/ 1971175 w 4028566"/>
                  <a:gd name="connsiteY540" fmla="*/ 779898 h 6030119"/>
                  <a:gd name="connsiteX541" fmla="*/ 1962270 w 4028566"/>
                  <a:gd name="connsiteY541" fmla="*/ 787035 h 6030119"/>
                  <a:gd name="connsiteX542" fmla="*/ 1961380 w 4028566"/>
                  <a:gd name="connsiteY542" fmla="*/ 787035 h 6030119"/>
                  <a:gd name="connsiteX543" fmla="*/ 1960048 w 4028566"/>
                  <a:gd name="connsiteY543" fmla="*/ 785367 h 6030119"/>
                  <a:gd name="connsiteX544" fmla="*/ 1927770 w 4028566"/>
                  <a:gd name="connsiteY544" fmla="*/ 802172 h 6030119"/>
                  <a:gd name="connsiteX545" fmla="*/ 1808727 w 4028566"/>
                  <a:gd name="connsiteY545" fmla="*/ 827314 h 6030119"/>
                  <a:gd name="connsiteX546" fmla="*/ 1753545 w 4028566"/>
                  <a:gd name="connsiteY546" fmla="*/ 1085407 h 6030119"/>
                  <a:gd name="connsiteX547" fmla="*/ 2089980 w 4028566"/>
                  <a:gd name="connsiteY547" fmla="*/ 1204664 h 6030119"/>
                  <a:gd name="connsiteX548" fmla="*/ 2800232 w 4028566"/>
                  <a:gd name="connsiteY548" fmla="*/ 1880156 h 6030119"/>
                  <a:gd name="connsiteX549" fmla="*/ 3548756 w 4028566"/>
                  <a:gd name="connsiteY549" fmla="*/ 1414698 h 6030119"/>
                  <a:gd name="connsiteX550" fmla="*/ 3678702 w 4028566"/>
                  <a:gd name="connsiteY550" fmla="*/ 1185084 h 6030119"/>
                  <a:gd name="connsiteX551" fmla="*/ 3793517 w 4028566"/>
                  <a:gd name="connsiteY551" fmla="*/ 1163725 h 6030119"/>
                  <a:gd name="connsiteX552" fmla="*/ 4001786 w 4028566"/>
                  <a:gd name="connsiteY552" fmla="*/ 1002639 h 6030119"/>
                  <a:gd name="connsiteX553" fmla="*/ 4024038 w 4028566"/>
                  <a:gd name="connsiteY553" fmla="*/ 1013319 h 6030119"/>
                  <a:gd name="connsiteX554" fmla="*/ 3959954 w 4028566"/>
                  <a:gd name="connsiteY554" fmla="*/ 1135246 h 6030119"/>
                  <a:gd name="connsiteX555" fmla="*/ 3888752 w 4028566"/>
                  <a:gd name="connsiteY555" fmla="*/ 1216234 h 6030119"/>
                  <a:gd name="connsiteX556" fmla="*/ 3929693 w 4028566"/>
                  <a:gd name="connsiteY556" fmla="*/ 1266962 h 6030119"/>
                  <a:gd name="connsiteX557" fmla="*/ 3969745 w 4028566"/>
                  <a:gd name="connsiteY557" fmla="*/ 1334601 h 6030119"/>
                  <a:gd name="connsiteX558" fmla="*/ 3989326 w 4028566"/>
                  <a:gd name="connsiteY558" fmla="*/ 1364860 h 6030119"/>
                  <a:gd name="connsiteX559" fmla="*/ 3900322 w 4028566"/>
                  <a:gd name="connsiteY559" fmla="*/ 1478777 h 6030119"/>
                  <a:gd name="connsiteX560" fmla="*/ 3685822 w 4028566"/>
                  <a:gd name="connsiteY560" fmla="*/ 1597144 h 6030119"/>
                  <a:gd name="connsiteX561" fmla="*/ 3074531 w 4028566"/>
                  <a:gd name="connsiteY561" fmla="*/ 2148818 h 6030119"/>
                  <a:gd name="connsiteX562" fmla="*/ 2955653 w 4028566"/>
                  <a:gd name="connsiteY562" fmla="*/ 2207404 h 6030119"/>
                  <a:gd name="connsiteX563" fmla="*/ 2955845 w 4028566"/>
                  <a:gd name="connsiteY563" fmla="*/ 2208749 h 6030119"/>
                  <a:gd name="connsiteX564" fmla="*/ 2951729 w 4028566"/>
                  <a:gd name="connsiteY564" fmla="*/ 2209338 h 6030119"/>
                  <a:gd name="connsiteX565" fmla="*/ 2935365 w 4028566"/>
                  <a:gd name="connsiteY565" fmla="*/ 2217402 h 6030119"/>
                  <a:gd name="connsiteX566" fmla="*/ 2806462 w 4028566"/>
                  <a:gd name="connsiteY566" fmla="*/ 2243267 h 6030119"/>
                  <a:gd name="connsiteX567" fmla="*/ 2796672 w 4028566"/>
                  <a:gd name="connsiteY567" fmla="*/ 2243267 h 6030119"/>
                  <a:gd name="connsiteX568" fmla="*/ 2685987 w 4028566"/>
                  <a:gd name="connsiteY568" fmla="*/ 2226246 h 6030119"/>
                  <a:gd name="connsiteX569" fmla="*/ 2664516 w 4028566"/>
                  <a:gd name="connsiteY569" fmla="*/ 2218907 h 6030119"/>
                  <a:gd name="connsiteX570" fmla="*/ 2663124 w 4028566"/>
                  <a:gd name="connsiteY570" fmla="*/ 2219464 h 6030119"/>
                  <a:gd name="connsiteX571" fmla="*/ 2655092 w 4028566"/>
                  <a:gd name="connsiteY571" fmla="*/ 2215892 h 6030119"/>
                  <a:gd name="connsiteX572" fmla="*/ 2655133 w 4028566"/>
                  <a:gd name="connsiteY572" fmla="*/ 2215700 h 6030119"/>
                  <a:gd name="connsiteX573" fmla="*/ 2560033 w 4028566"/>
                  <a:gd name="connsiteY573" fmla="*/ 2183194 h 6030119"/>
                  <a:gd name="connsiteX574" fmla="*/ 2265318 w 4028566"/>
                  <a:gd name="connsiteY574" fmla="*/ 2018993 h 6030119"/>
                  <a:gd name="connsiteX575" fmla="*/ 1993856 w 4028566"/>
                  <a:gd name="connsiteY575" fmla="*/ 1813408 h 6030119"/>
                  <a:gd name="connsiteX576" fmla="*/ 1851449 w 4028566"/>
                  <a:gd name="connsiteY576" fmla="*/ 2285096 h 6030119"/>
                  <a:gd name="connsiteX577" fmla="*/ 1833205 w 4028566"/>
                  <a:gd name="connsiteY577" fmla="*/ 2594798 h 6030119"/>
                  <a:gd name="connsiteX578" fmla="*/ 1835237 w 4028566"/>
                  <a:gd name="connsiteY578" fmla="*/ 2596268 h 6030119"/>
                  <a:gd name="connsiteX579" fmla="*/ 1832955 w 4028566"/>
                  <a:gd name="connsiteY579" fmla="*/ 2599042 h 6030119"/>
                  <a:gd name="connsiteX580" fmla="*/ 1814068 w 4028566"/>
                  <a:gd name="connsiteY580" fmla="*/ 2919649 h 6030119"/>
                  <a:gd name="connsiteX581" fmla="*/ 1707263 w 4028566"/>
                  <a:gd name="connsiteY581" fmla="*/ 4454859 h 6030119"/>
                  <a:gd name="connsiteX582" fmla="*/ 1699186 w 4028566"/>
                  <a:gd name="connsiteY582" fmla="*/ 4515195 h 6030119"/>
                  <a:gd name="connsiteX583" fmla="*/ 1700922 w 4028566"/>
                  <a:gd name="connsiteY583" fmla="*/ 4519299 h 6030119"/>
                  <a:gd name="connsiteX584" fmla="*/ 1700145 w 4028566"/>
                  <a:gd name="connsiteY584" fmla="*/ 4526367 h 6030119"/>
                  <a:gd name="connsiteX585" fmla="*/ 1697444 w 4028566"/>
                  <a:gd name="connsiteY585" fmla="*/ 4528205 h 6030119"/>
                  <a:gd name="connsiteX586" fmla="*/ 1678010 w 4028566"/>
                  <a:gd name="connsiteY586" fmla="*/ 4673378 h 6030119"/>
                  <a:gd name="connsiteX587" fmla="*/ 1598560 w 4028566"/>
                  <a:gd name="connsiteY587" fmla="*/ 5103199 h 6030119"/>
                  <a:gd name="connsiteX588" fmla="*/ 1588787 w 4028566"/>
                  <a:gd name="connsiteY588" fmla="*/ 5147193 h 6030119"/>
                  <a:gd name="connsiteX589" fmla="*/ 1590133 w 4028566"/>
                  <a:gd name="connsiteY589" fmla="*/ 5151603 h 6030119"/>
                  <a:gd name="connsiteX590" fmla="*/ 1587649 w 4028566"/>
                  <a:gd name="connsiteY590" fmla="*/ 5152319 h 6030119"/>
                  <a:gd name="connsiteX591" fmla="*/ 1555288 w 4028566"/>
                  <a:gd name="connsiteY591" fmla="*/ 5298001 h 6030119"/>
                  <a:gd name="connsiteX592" fmla="*/ 1439361 w 4028566"/>
                  <a:gd name="connsiteY592" fmla="*/ 5750666 h 6030119"/>
                  <a:gd name="connsiteX593" fmla="*/ 1579097 w 4028566"/>
                  <a:gd name="connsiteY593" fmla="*/ 5845894 h 6030119"/>
                  <a:gd name="connsiteX594" fmla="*/ 1678782 w 4028566"/>
                  <a:gd name="connsiteY594" fmla="*/ 6023889 h 6030119"/>
                  <a:gd name="connsiteX595" fmla="*/ 1670771 w 4028566"/>
                  <a:gd name="connsiteY595" fmla="*/ 6030119 h 6030119"/>
                  <a:gd name="connsiteX596" fmla="*/ 1101145 w 4028566"/>
                  <a:gd name="connsiteY596" fmla="*/ 6030119 h 6030119"/>
                  <a:gd name="connsiteX597" fmla="*/ 1092245 w 4028566"/>
                  <a:gd name="connsiteY597" fmla="*/ 6022109 h 6030119"/>
                  <a:gd name="connsiteX598" fmla="*/ 1110936 w 4028566"/>
                  <a:gd name="connsiteY598" fmla="*/ 5796055 h 6030119"/>
                  <a:gd name="connsiteX599" fmla="*/ 1122506 w 4028566"/>
                  <a:gd name="connsiteY599" fmla="*/ 5582461 h 6030119"/>
                  <a:gd name="connsiteX600" fmla="*/ 1244442 w 4028566"/>
                  <a:gd name="connsiteY600" fmla="*/ 4445070 h 6030119"/>
                  <a:gd name="connsiteX601" fmla="*/ 1288944 w 4028566"/>
                  <a:gd name="connsiteY601" fmla="*/ 4221686 h 6030119"/>
                  <a:gd name="connsiteX602" fmla="*/ 1269363 w 4028566"/>
                  <a:gd name="connsiteY602" fmla="*/ 3207112 h 6030119"/>
                  <a:gd name="connsiteX603" fmla="*/ 1224861 w 4028566"/>
                  <a:gd name="connsiteY603" fmla="*/ 3191983 h 6030119"/>
                  <a:gd name="connsiteX604" fmla="*/ 892876 w 4028566"/>
                  <a:gd name="connsiteY604" fmla="*/ 4369422 h 6030119"/>
                  <a:gd name="connsiteX605" fmla="*/ 889786 w 4028566"/>
                  <a:gd name="connsiteY605" fmla="*/ 4404692 h 6030119"/>
                  <a:gd name="connsiteX606" fmla="*/ 890334 w 4028566"/>
                  <a:gd name="connsiteY606" fmla="*/ 4408210 h 6030119"/>
                  <a:gd name="connsiteX607" fmla="*/ 889371 w 4028566"/>
                  <a:gd name="connsiteY607" fmla="*/ 4409425 h 6030119"/>
                  <a:gd name="connsiteX608" fmla="*/ 873285 w 4028566"/>
                  <a:gd name="connsiteY608" fmla="*/ 4593029 h 6030119"/>
                  <a:gd name="connsiteX609" fmla="*/ 788210 w 4028566"/>
                  <a:gd name="connsiteY609" fmla="*/ 5061017 h 6030119"/>
                  <a:gd name="connsiteX610" fmla="*/ 751366 w 4028566"/>
                  <a:gd name="connsiteY610" fmla="*/ 5212375 h 6030119"/>
                  <a:gd name="connsiteX611" fmla="*/ 752081 w 4028566"/>
                  <a:gd name="connsiteY611" fmla="*/ 5215787 h 6030119"/>
                  <a:gd name="connsiteX612" fmla="*/ 749880 w 4028566"/>
                  <a:gd name="connsiteY612" fmla="*/ 5218477 h 6030119"/>
                  <a:gd name="connsiteX613" fmla="*/ 734449 w 4028566"/>
                  <a:gd name="connsiteY613" fmla="*/ 5281871 h 6030119"/>
                  <a:gd name="connsiteX614" fmla="*/ 587383 w 4028566"/>
                  <a:gd name="connsiteY614" fmla="*/ 5785137 h 6030119"/>
                  <a:gd name="connsiteX615" fmla="*/ 581948 w 4028566"/>
                  <a:gd name="connsiteY615" fmla="*/ 5801419 h 6030119"/>
                  <a:gd name="connsiteX616" fmla="*/ 583330 w 4028566"/>
                  <a:gd name="connsiteY616" fmla="*/ 5802654 h 6030119"/>
                  <a:gd name="connsiteX617" fmla="*/ 581616 w 4028566"/>
                  <a:gd name="connsiteY617" fmla="*/ 5804995 h 6030119"/>
                  <a:gd name="connsiteX618" fmla="*/ 593322 w 4028566"/>
                  <a:gd name="connsiteY618" fmla="*/ 5888974 h 6030119"/>
                  <a:gd name="connsiteX619" fmla="*/ 577802 w 4028566"/>
                  <a:gd name="connsiteY619" fmla="*/ 6023889 h 6030119"/>
                  <a:gd name="connsiteX620" fmla="*/ 569791 w 4028566"/>
                  <a:gd name="connsiteY620" fmla="*/ 6030119 h 6030119"/>
                  <a:gd name="connsiteX621" fmla="*/ 17076 w 4028566"/>
                  <a:gd name="connsiteY621" fmla="*/ 6030119 h 6030119"/>
                  <a:gd name="connsiteX622" fmla="*/ 9956 w 4028566"/>
                  <a:gd name="connsiteY622" fmla="*/ 6024779 h 6030119"/>
                  <a:gd name="connsiteX623" fmla="*/ 9066 w 4028566"/>
                  <a:gd name="connsiteY623" fmla="*/ 5931331 h 6030119"/>
                  <a:gd name="connsiteX624" fmla="*/ 138122 w 4028566"/>
                  <a:gd name="connsiteY624" fmla="*/ 5831654 h 6030119"/>
                  <a:gd name="connsiteX625" fmla="*/ 281418 w 4028566"/>
                  <a:gd name="connsiteY625" fmla="*/ 5712397 h 6030119"/>
                  <a:gd name="connsiteX626" fmla="*/ 480787 w 4028566"/>
                  <a:gd name="connsiteY626" fmla="*/ 4047250 h 6030119"/>
                  <a:gd name="connsiteX627" fmla="*/ 934708 w 4028566"/>
                  <a:gd name="connsiteY627" fmla="*/ 2331375 h 6030119"/>
                  <a:gd name="connsiteX628" fmla="*/ 814483 w 4028566"/>
                  <a:gd name="connsiteY628" fmla="*/ 2344544 h 6030119"/>
                  <a:gd name="connsiteX629" fmla="*/ 742583 w 4028566"/>
                  <a:gd name="connsiteY629" fmla="*/ 2342269 h 6030119"/>
                  <a:gd name="connsiteX630" fmla="*/ 740065 w 4028566"/>
                  <a:gd name="connsiteY630" fmla="*/ 2345050 h 6030119"/>
                  <a:gd name="connsiteX631" fmla="*/ 736751 w 4028566"/>
                  <a:gd name="connsiteY631" fmla="*/ 2342084 h 6030119"/>
                  <a:gd name="connsiteX632" fmla="*/ 711196 w 4028566"/>
                  <a:gd name="connsiteY632" fmla="*/ 2341276 h 6030119"/>
                  <a:gd name="connsiteX633" fmla="*/ 561781 w 4028566"/>
                  <a:gd name="connsiteY633" fmla="*/ 2285096 h 6030119"/>
                  <a:gd name="connsiteX634" fmla="*/ 501258 w 4028566"/>
                  <a:gd name="connsiteY634" fmla="*/ 2161389 h 6030119"/>
                  <a:gd name="connsiteX635" fmla="*/ 660575 w 4028566"/>
                  <a:gd name="connsiteY635" fmla="*/ 1629183 h 6030119"/>
                  <a:gd name="connsiteX636" fmla="*/ 1021932 w 4028566"/>
                  <a:gd name="connsiteY636" fmla="*/ 1114776 h 6030119"/>
                  <a:gd name="connsiteX637" fmla="*/ 1371718 w 4028566"/>
                  <a:gd name="connsiteY637" fmla="*/ 1030228 h 6030119"/>
                  <a:gd name="connsiteX638" fmla="*/ 1431350 w 4028566"/>
                  <a:gd name="connsiteY638" fmla="*/ 755226 h 6030119"/>
                  <a:gd name="connsiteX639" fmla="*/ 1288944 w 4028566"/>
                  <a:gd name="connsiteY639" fmla="*/ 668898 h 6030119"/>
                  <a:gd name="connsiteX640" fmla="*/ 1164338 w 4028566"/>
                  <a:gd name="connsiteY640" fmla="*/ 402795 h 6030119"/>
                  <a:gd name="connsiteX641" fmla="*/ 1165020 w 4028566"/>
                  <a:gd name="connsiteY641" fmla="*/ 388151 h 6030119"/>
                  <a:gd name="connsiteX642" fmla="*/ 1164681 w 4028566"/>
                  <a:gd name="connsiteY642" fmla="*/ 386668 h 6030119"/>
                  <a:gd name="connsiteX643" fmla="*/ 1165095 w 4028566"/>
                  <a:gd name="connsiteY643" fmla="*/ 386529 h 6030119"/>
                  <a:gd name="connsiteX644" fmla="*/ 1167885 w 4028566"/>
                  <a:gd name="connsiteY644" fmla="*/ 326632 h 6030119"/>
                  <a:gd name="connsiteX645" fmla="*/ 1263133 w 4028566"/>
                  <a:gd name="connsiteY645" fmla="*/ 126012 h 6030119"/>
                  <a:gd name="connsiteX646" fmla="*/ 1529255 w 4028566"/>
                  <a:gd name="connsiteY646" fmla="*/ 525 h 603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</a:cxnLst>
                <a:rect l="l" t="t" r="r" b="b"/>
                <a:pathLst>
                  <a:path w="4028566" h="6030119">
                    <a:moveTo>
                      <a:pt x="1427930" y="5765323"/>
                    </a:moveTo>
                    <a:lnTo>
                      <a:pt x="1352457" y="5809546"/>
                    </a:lnTo>
                    <a:cubicBezTo>
                      <a:pt x="1320469" y="5820513"/>
                      <a:pt x="1284704" y="5826051"/>
                      <a:pt x="1246052" y="5826051"/>
                    </a:cubicBezTo>
                    <a:cubicBezTo>
                      <a:pt x="1240720" y="5826051"/>
                      <a:pt x="1235389" y="5826051"/>
                      <a:pt x="1230058" y="5826051"/>
                    </a:cubicBezTo>
                    <a:cubicBezTo>
                      <a:pt x="1182742" y="5824057"/>
                      <a:pt x="1144423" y="5815085"/>
                      <a:pt x="1127471" y="5810350"/>
                    </a:cubicBezTo>
                    <a:lnTo>
                      <a:pt x="1125228" y="5809654"/>
                    </a:lnTo>
                    <a:lnTo>
                      <a:pt x="1123159" y="5817582"/>
                    </a:lnTo>
                    <a:cubicBezTo>
                      <a:pt x="1114941" y="5850956"/>
                      <a:pt x="1099588" y="5926882"/>
                      <a:pt x="1108266" y="6012319"/>
                    </a:cubicBezTo>
                    <a:lnTo>
                      <a:pt x="1663651" y="6012319"/>
                    </a:lnTo>
                    <a:cubicBezTo>
                      <a:pt x="1669881" y="5989180"/>
                      <a:pt x="1684122" y="5904633"/>
                      <a:pt x="1573757" y="5861913"/>
                    </a:cubicBezTo>
                    <a:cubicBezTo>
                      <a:pt x="1483640" y="5827204"/>
                      <a:pt x="1444089" y="5786488"/>
                      <a:pt x="1429195" y="5767173"/>
                    </a:cubicBezTo>
                    <a:close/>
                    <a:moveTo>
                      <a:pt x="292427" y="5730196"/>
                    </a:moveTo>
                    <a:lnTo>
                      <a:pt x="290277" y="5734410"/>
                    </a:lnTo>
                    <a:cubicBezTo>
                      <a:pt x="274131" y="5761902"/>
                      <a:pt x="231576" y="5818304"/>
                      <a:pt x="143462" y="5847673"/>
                    </a:cubicBezTo>
                    <a:cubicBezTo>
                      <a:pt x="81159" y="5869033"/>
                      <a:pt x="41107" y="5899293"/>
                      <a:pt x="25087" y="5936671"/>
                    </a:cubicBezTo>
                    <a:cubicBezTo>
                      <a:pt x="11736" y="5970491"/>
                      <a:pt x="18856" y="6000750"/>
                      <a:pt x="23307" y="6012319"/>
                    </a:cubicBezTo>
                    <a:lnTo>
                      <a:pt x="562671" y="6012319"/>
                    </a:lnTo>
                    <a:cubicBezTo>
                      <a:pt x="567344" y="5995632"/>
                      <a:pt x="579526" y="5944403"/>
                      <a:pt x="574812" y="5877029"/>
                    </a:cubicBezTo>
                    <a:lnTo>
                      <a:pt x="564838" y="5813133"/>
                    </a:lnTo>
                    <a:lnTo>
                      <a:pt x="508453" y="5816817"/>
                    </a:lnTo>
                    <a:cubicBezTo>
                      <a:pt x="382767" y="5816817"/>
                      <a:pt x="321261" y="5765032"/>
                      <a:pt x="297235" y="5736899"/>
                    </a:cubicBezTo>
                    <a:close/>
                    <a:moveTo>
                      <a:pt x="1383862" y="5091839"/>
                    </a:moveTo>
                    <a:cubicBezTo>
                      <a:pt x="1363752" y="5091965"/>
                      <a:pt x="1344185" y="5094494"/>
                      <a:pt x="1325232" y="5099441"/>
                    </a:cubicBezTo>
                    <a:cubicBezTo>
                      <a:pt x="1215525" y="5129120"/>
                      <a:pt x="1161117" y="5228049"/>
                      <a:pt x="1160225" y="5228049"/>
                    </a:cubicBezTo>
                    <a:lnTo>
                      <a:pt x="1159443" y="5228575"/>
                    </a:lnTo>
                    <a:lnTo>
                      <a:pt x="1149619" y="5396320"/>
                    </a:lnTo>
                    <a:cubicBezTo>
                      <a:pt x="1146329" y="5455319"/>
                      <a:pt x="1142977" y="5517493"/>
                      <a:pt x="1139417" y="5583351"/>
                    </a:cubicBezTo>
                    <a:lnTo>
                      <a:pt x="1129012" y="5792308"/>
                    </a:lnTo>
                    <a:lnTo>
                      <a:pt x="1131733" y="5793139"/>
                    </a:lnTo>
                    <a:cubicBezTo>
                      <a:pt x="1147811" y="5797750"/>
                      <a:pt x="1185630" y="5807221"/>
                      <a:pt x="1230946" y="5809214"/>
                    </a:cubicBezTo>
                    <a:cubicBezTo>
                      <a:pt x="1272930" y="5810543"/>
                      <a:pt x="1327410" y="5805891"/>
                      <a:pt x="1377142" y="5780677"/>
                    </a:cubicBezTo>
                    <a:lnTo>
                      <a:pt x="1421724" y="5750080"/>
                    </a:lnTo>
                    <a:lnTo>
                      <a:pt x="1424129" y="5741462"/>
                    </a:lnTo>
                    <a:cubicBezTo>
                      <a:pt x="1435151" y="5702071"/>
                      <a:pt x="1480052" y="5540423"/>
                      <a:pt x="1531257" y="5322476"/>
                    </a:cubicBezTo>
                    <a:lnTo>
                      <a:pt x="1569824" y="5151078"/>
                    </a:lnTo>
                    <a:lnTo>
                      <a:pt x="1510487" y="5119803"/>
                    </a:lnTo>
                    <a:cubicBezTo>
                      <a:pt x="1466476" y="5100945"/>
                      <a:pt x="1424082" y="5091586"/>
                      <a:pt x="1383862" y="5091839"/>
                    </a:cubicBezTo>
                    <a:close/>
                    <a:moveTo>
                      <a:pt x="393753" y="4917940"/>
                    </a:moveTo>
                    <a:lnTo>
                      <a:pt x="386719" y="4918113"/>
                    </a:lnTo>
                    <a:lnTo>
                      <a:pt x="374316" y="5025557"/>
                    </a:lnTo>
                    <a:cubicBezTo>
                      <a:pt x="338005" y="5345615"/>
                      <a:pt x="307742" y="5629389"/>
                      <a:pt x="300148" y="5699505"/>
                    </a:cubicBezTo>
                    <a:lnTo>
                      <a:pt x="298883" y="5710945"/>
                    </a:lnTo>
                    <a:lnTo>
                      <a:pt x="300759" y="5711477"/>
                    </a:lnTo>
                    <a:cubicBezTo>
                      <a:pt x="300759" y="5712251"/>
                      <a:pt x="349897" y="5796389"/>
                      <a:pt x="502515" y="5799027"/>
                    </a:cubicBezTo>
                    <a:lnTo>
                      <a:pt x="565372" y="5795233"/>
                    </a:lnTo>
                    <a:lnTo>
                      <a:pt x="567382" y="5789380"/>
                    </a:lnTo>
                    <a:cubicBezTo>
                      <a:pt x="583350" y="5741977"/>
                      <a:pt x="646529" y="5548767"/>
                      <a:pt x="711753" y="5300449"/>
                    </a:cubicBezTo>
                    <a:lnTo>
                      <a:pt x="733332" y="5213037"/>
                    </a:lnTo>
                    <a:lnTo>
                      <a:pt x="715872" y="5125377"/>
                    </a:lnTo>
                    <a:cubicBezTo>
                      <a:pt x="687889" y="5041382"/>
                      <a:pt x="631170" y="4981983"/>
                      <a:pt x="546844" y="4947179"/>
                    </a:cubicBezTo>
                    <a:cubicBezTo>
                      <a:pt x="483265" y="4921747"/>
                      <a:pt x="421192" y="4917898"/>
                      <a:pt x="393753" y="4917940"/>
                    </a:cubicBezTo>
                    <a:close/>
                    <a:moveTo>
                      <a:pt x="1446882" y="4366807"/>
                    </a:moveTo>
                    <a:cubicBezTo>
                      <a:pt x="1334249" y="4374280"/>
                      <a:pt x="1262075" y="4454678"/>
                      <a:pt x="1261297" y="4454678"/>
                    </a:cubicBezTo>
                    <a:lnTo>
                      <a:pt x="1259217" y="4454828"/>
                    </a:lnTo>
                    <a:lnTo>
                      <a:pt x="1212887" y="4685503"/>
                    </a:lnTo>
                    <a:cubicBezTo>
                      <a:pt x="1193758" y="4805608"/>
                      <a:pt x="1180731" y="4931282"/>
                      <a:pt x="1169816" y="5076324"/>
                    </a:cubicBezTo>
                    <a:lnTo>
                      <a:pt x="1161706" y="5195327"/>
                    </a:lnTo>
                    <a:lnTo>
                      <a:pt x="1189436" y="5161721"/>
                    </a:lnTo>
                    <a:cubicBezTo>
                      <a:pt x="1218424" y="5131818"/>
                      <a:pt x="1261905" y="5098542"/>
                      <a:pt x="1320772" y="5083253"/>
                    </a:cubicBezTo>
                    <a:cubicBezTo>
                      <a:pt x="1341064" y="5077857"/>
                      <a:pt x="1361857" y="5074990"/>
                      <a:pt x="1383123" y="5074653"/>
                    </a:cubicBezTo>
                    <a:cubicBezTo>
                      <a:pt x="1404390" y="5074315"/>
                      <a:pt x="1426131" y="5076507"/>
                      <a:pt x="1448317" y="5081229"/>
                    </a:cubicBezTo>
                    <a:cubicBezTo>
                      <a:pt x="1470504" y="5085950"/>
                      <a:pt x="1493137" y="5093201"/>
                      <a:pt x="1516188" y="5102982"/>
                    </a:cubicBezTo>
                    <a:lnTo>
                      <a:pt x="1573839" y="5133234"/>
                    </a:lnTo>
                    <a:lnTo>
                      <a:pt x="1576048" y="5123415"/>
                    </a:lnTo>
                    <a:cubicBezTo>
                      <a:pt x="1606080" y="4983567"/>
                      <a:pt x="1635597" y="4831489"/>
                      <a:pt x="1659454" y="4679487"/>
                    </a:cubicBezTo>
                    <a:lnTo>
                      <a:pt x="1681429" y="4518464"/>
                    </a:lnTo>
                    <a:lnTo>
                      <a:pt x="1681424" y="4518452"/>
                    </a:lnTo>
                    <a:cubicBezTo>
                      <a:pt x="1669768" y="4491321"/>
                      <a:pt x="1617993" y="4384222"/>
                      <a:pt x="1497540" y="4368516"/>
                    </a:cubicBezTo>
                    <a:cubicBezTo>
                      <a:pt x="1479888" y="4366160"/>
                      <a:pt x="1462972" y="4365739"/>
                      <a:pt x="1446882" y="4366807"/>
                    </a:cubicBezTo>
                    <a:close/>
                    <a:moveTo>
                      <a:pt x="1304219" y="4233062"/>
                    </a:moveTo>
                    <a:lnTo>
                      <a:pt x="1301892" y="4246257"/>
                    </a:lnTo>
                    <a:cubicBezTo>
                      <a:pt x="1296857" y="4274375"/>
                      <a:pt x="1287540" y="4324686"/>
                      <a:pt x="1276942" y="4375276"/>
                    </a:cubicBezTo>
                    <a:lnTo>
                      <a:pt x="1265239" y="4427367"/>
                    </a:lnTo>
                    <a:lnTo>
                      <a:pt x="1268028" y="4424793"/>
                    </a:lnTo>
                    <a:cubicBezTo>
                      <a:pt x="1304205" y="4393534"/>
                      <a:pt x="1386968" y="4336654"/>
                      <a:pt x="1500204" y="4351463"/>
                    </a:cubicBezTo>
                    <a:cubicBezTo>
                      <a:pt x="1573919" y="4360887"/>
                      <a:pt x="1623876" y="4402621"/>
                      <a:pt x="1655516" y="4442112"/>
                    </a:cubicBezTo>
                    <a:lnTo>
                      <a:pt x="1685514" y="4488532"/>
                    </a:lnTo>
                    <a:lnTo>
                      <a:pt x="1690352" y="4453080"/>
                    </a:lnTo>
                    <a:lnTo>
                      <a:pt x="1711228" y="4246930"/>
                    </a:lnTo>
                    <a:lnTo>
                      <a:pt x="1623516" y="4274300"/>
                    </a:lnTo>
                    <a:cubicBezTo>
                      <a:pt x="1590922" y="4280524"/>
                      <a:pt x="1559436" y="4282969"/>
                      <a:pt x="1529724" y="4282969"/>
                    </a:cubicBezTo>
                    <a:cubicBezTo>
                      <a:pt x="1427949" y="4282969"/>
                      <a:pt x="1346629" y="4251960"/>
                      <a:pt x="1311582" y="4236456"/>
                    </a:cubicBezTo>
                    <a:close/>
                    <a:moveTo>
                      <a:pt x="649697" y="4207170"/>
                    </a:moveTo>
                    <a:cubicBezTo>
                      <a:pt x="551393" y="4206069"/>
                      <a:pt x="484895" y="4263811"/>
                      <a:pt x="467413" y="4280331"/>
                    </a:cubicBezTo>
                    <a:lnTo>
                      <a:pt x="463996" y="4283588"/>
                    </a:lnTo>
                    <a:lnTo>
                      <a:pt x="455325" y="4348823"/>
                    </a:lnTo>
                    <a:cubicBezTo>
                      <a:pt x="439695" y="4469421"/>
                      <a:pt x="422995" y="4606625"/>
                      <a:pt x="406533" y="4746473"/>
                    </a:cubicBezTo>
                    <a:lnTo>
                      <a:pt x="388740" y="4900606"/>
                    </a:lnTo>
                    <a:lnTo>
                      <a:pt x="393404" y="4900585"/>
                    </a:lnTo>
                    <a:cubicBezTo>
                      <a:pt x="453184" y="4901301"/>
                      <a:pt x="662039" y="4917905"/>
                      <a:pt x="731625" y="5118207"/>
                    </a:cubicBezTo>
                    <a:lnTo>
                      <a:pt x="743159" y="5173227"/>
                    </a:lnTo>
                    <a:lnTo>
                      <a:pt x="767106" y="5076225"/>
                    </a:lnTo>
                    <a:cubicBezTo>
                      <a:pt x="802937" y="4920566"/>
                      <a:pt x="835221" y="4755375"/>
                      <a:pt x="855532" y="4597574"/>
                    </a:cubicBezTo>
                    <a:lnTo>
                      <a:pt x="873019" y="4401561"/>
                    </a:lnTo>
                    <a:lnTo>
                      <a:pt x="872904" y="4400842"/>
                    </a:lnTo>
                    <a:cubicBezTo>
                      <a:pt x="866331" y="4365611"/>
                      <a:pt x="834125" y="4242065"/>
                      <a:pt x="701419" y="4213088"/>
                    </a:cubicBezTo>
                    <a:cubicBezTo>
                      <a:pt x="683348" y="4209172"/>
                      <a:pt x="666081" y="4207354"/>
                      <a:pt x="649697" y="4207170"/>
                    </a:cubicBezTo>
                    <a:close/>
                    <a:moveTo>
                      <a:pt x="495367" y="4065793"/>
                    </a:moveTo>
                    <a:lnTo>
                      <a:pt x="484771" y="4133906"/>
                    </a:lnTo>
                    <a:cubicBezTo>
                      <a:pt x="480231" y="4164656"/>
                      <a:pt x="475474" y="4198285"/>
                      <a:pt x="470550" y="4234277"/>
                    </a:cubicBezTo>
                    <a:lnTo>
                      <a:pt x="467314" y="4258621"/>
                    </a:lnTo>
                    <a:lnTo>
                      <a:pt x="490658" y="4240188"/>
                    </a:lnTo>
                    <a:cubicBezTo>
                      <a:pt x="516388" y="4222451"/>
                      <a:pt x="553670" y="4202669"/>
                      <a:pt x="600212" y="4194152"/>
                    </a:cubicBezTo>
                    <a:cubicBezTo>
                      <a:pt x="615727" y="4191313"/>
                      <a:pt x="632270" y="4189726"/>
                      <a:pt x="649758" y="4189883"/>
                    </a:cubicBezTo>
                    <a:cubicBezTo>
                      <a:pt x="667245" y="4190041"/>
                      <a:pt x="685677" y="4191943"/>
                      <a:pt x="704967" y="4196082"/>
                    </a:cubicBezTo>
                    <a:cubicBezTo>
                      <a:pt x="806963" y="4218458"/>
                      <a:pt x="853873" y="4295027"/>
                      <a:pt x="874712" y="4349745"/>
                    </a:cubicBezTo>
                    <a:lnTo>
                      <a:pt x="877187" y="4357368"/>
                    </a:lnTo>
                    <a:lnTo>
                      <a:pt x="881054" y="4322023"/>
                    </a:lnTo>
                    <a:cubicBezTo>
                      <a:pt x="886627" y="4285754"/>
                      <a:pt x="896367" y="4239498"/>
                      <a:pt x="909092" y="4186473"/>
                    </a:cubicBezTo>
                    <a:lnTo>
                      <a:pt x="917206" y="4154213"/>
                    </a:lnTo>
                    <a:lnTo>
                      <a:pt x="861417" y="4160769"/>
                    </a:lnTo>
                    <a:cubicBezTo>
                      <a:pt x="840019" y="4162545"/>
                      <a:pt x="819736" y="4163432"/>
                      <a:pt x="800121" y="4163432"/>
                    </a:cubicBezTo>
                    <a:cubicBezTo>
                      <a:pt x="633620" y="4163432"/>
                      <a:pt x="540339" y="4104013"/>
                      <a:pt x="502224" y="4072057"/>
                    </a:cubicBezTo>
                    <a:close/>
                    <a:moveTo>
                      <a:pt x="1536836" y="3182303"/>
                    </a:moveTo>
                    <a:lnTo>
                      <a:pt x="1522649" y="3197884"/>
                    </a:lnTo>
                    <a:cubicBezTo>
                      <a:pt x="1506128" y="3210969"/>
                      <a:pt x="1487501" y="3221482"/>
                      <a:pt x="1467544" y="3229087"/>
                    </a:cubicBezTo>
                    <a:cubicBezTo>
                      <a:pt x="1446256" y="3236245"/>
                      <a:pt x="1424081" y="3239823"/>
                      <a:pt x="1401906" y="3239823"/>
                    </a:cubicBezTo>
                    <a:cubicBezTo>
                      <a:pt x="1383279" y="3239823"/>
                      <a:pt x="1364652" y="3237139"/>
                      <a:pt x="1346026" y="3231771"/>
                    </a:cubicBezTo>
                    <a:lnTo>
                      <a:pt x="1286439" y="3212989"/>
                    </a:lnTo>
                    <a:lnTo>
                      <a:pt x="1285886" y="3222221"/>
                    </a:lnTo>
                    <a:cubicBezTo>
                      <a:pt x="1282001" y="3289630"/>
                      <a:pt x="1271206" y="3511568"/>
                      <a:pt x="1281532" y="3817636"/>
                    </a:cubicBezTo>
                    <a:lnTo>
                      <a:pt x="1288958" y="3977845"/>
                    </a:lnTo>
                    <a:lnTo>
                      <a:pt x="1369679" y="3923217"/>
                    </a:lnTo>
                    <a:cubicBezTo>
                      <a:pt x="1554196" y="3740775"/>
                      <a:pt x="1544884" y="3318730"/>
                      <a:pt x="1538129" y="3200330"/>
                    </a:cubicBezTo>
                    <a:close/>
                    <a:moveTo>
                      <a:pt x="973187" y="3046774"/>
                    </a:moveTo>
                    <a:lnTo>
                      <a:pt x="966440" y="3063114"/>
                    </a:lnTo>
                    <a:cubicBezTo>
                      <a:pt x="920046" y="3180137"/>
                      <a:pt x="762641" y="3626294"/>
                      <a:pt x="941486" y="3901926"/>
                    </a:cubicBezTo>
                    <a:lnTo>
                      <a:pt x="973909" y="3944240"/>
                    </a:lnTo>
                    <a:lnTo>
                      <a:pt x="982525" y="3913038"/>
                    </a:lnTo>
                    <a:cubicBezTo>
                      <a:pt x="1068144" y="3615643"/>
                      <a:pt x="1178368" y="3278966"/>
                      <a:pt x="1205640" y="3196357"/>
                    </a:cubicBezTo>
                    <a:lnTo>
                      <a:pt x="1209225" y="3185531"/>
                    </a:lnTo>
                    <a:lnTo>
                      <a:pt x="1077784" y="3134658"/>
                    </a:lnTo>
                    <a:cubicBezTo>
                      <a:pt x="1038717" y="3119566"/>
                      <a:pt x="1004978" y="3093821"/>
                      <a:pt x="980117" y="3059199"/>
                    </a:cubicBezTo>
                    <a:close/>
                    <a:moveTo>
                      <a:pt x="1796209" y="2920351"/>
                    </a:moveTo>
                    <a:lnTo>
                      <a:pt x="1732381" y="2959252"/>
                    </a:lnTo>
                    <a:cubicBezTo>
                      <a:pt x="1709056" y="2977230"/>
                      <a:pt x="1687131" y="2997696"/>
                      <a:pt x="1666785" y="3019280"/>
                    </a:cubicBezTo>
                    <a:lnTo>
                      <a:pt x="1658645" y="3028961"/>
                    </a:lnTo>
                    <a:lnTo>
                      <a:pt x="1657330" y="3031832"/>
                    </a:lnTo>
                    <a:lnTo>
                      <a:pt x="1656231" y="3031832"/>
                    </a:lnTo>
                    <a:lnTo>
                      <a:pt x="1610669" y="3086019"/>
                    </a:lnTo>
                    <a:cubicBezTo>
                      <a:pt x="1593663" y="3108470"/>
                      <a:pt x="1578418" y="3130670"/>
                      <a:pt x="1565113" y="3151248"/>
                    </a:cubicBezTo>
                    <a:lnTo>
                      <a:pt x="1552026" y="3165620"/>
                    </a:lnTo>
                    <a:lnTo>
                      <a:pt x="1553777" y="3167203"/>
                    </a:lnTo>
                    <a:cubicBezTo>
                      <a:pt x="1553777" y="3168984"/>
                      <a:pt x="1569884" y="3341652"/>
                      <a:pt x="1544828" y="3529451"/>
                    </a:cubicBezTo>
                    <a:cubicBezTo>
                      <a:pt x="1519996" y="3717027"/>
                      <a:pt x="1463452" y="3855540"/>
                      <a:pt x="1378971" y="3937856"/>
                    </a:cubicBezTo>
                    <a:lnTo>
                      <a:pt x="1289896" y="3998080"/>
                    </a:lnTo>
                    <a:lnTo>
                      <a:pt x="1290486" y="4010810"/>
                    </a:lnTo>
                    <a:lnTo>
                      <a:pt x="1305365" y="4214104"/>
                    </a:lnTo>
                    <a:lnTo>
                      <a:pt x="1312065" y="4217531"/>
                    </a:lnTo>
                    <a:cubicBezTo>
                      <a:pt x="1347643" y="4234860"/>
                      <a:pt x="1479943" y="4291137"/>
                      <a:pt x="1636752" y="4253949"/>
                    </a:cubicBezTo>
                    <a:lnTo>
                      <a:pt x="1713123" y="4228214"/>
                    </a:lnTo>
                    <a:lnTo>
                      <a:pt x="1714324" y="4216355"/>
                    </a:lnTo>
                    <a:cubicBezTo>
                      <a:pt x="1763205" y="3680318"/>
                      <a:pt x="1791962" y="3028319"/>
                      <a:pt x="1795821" y="2931053"/>
                    </a:cubicBezTo>
                    <a:close/>
                    <a:moveTo>
                      <a:pt x="848220" y="2654646"/>
                    </a:moveTo>
                    <a:lnTo>
                      <a:pt x="844831" y="2665392"/>
                    </a:lnTo>
                    <a:cubicBezTo>
                      <a:pt x="759262" y="2939930"/>
                      <a:pt x="641485" y="3345043"/>
                      <a:pt x="555359" y="3749572"/>
                    </a:cubicBezTo>
                    <a:lnTo>
                      <a:pt x="498760" y="4045263"/>
                    </a:lnTo>
                    <a:lnTo>
                      <a:pt x="501750" y="4048157"/>
                    </a:lnTo>
                    <a:cubicBezTo>
                      <a:pt x="526825" y="4071531"/>
                      <a:pt x="625122" y="4151266"/>
                      <a:pt x="820711" y="4146180"/>
                    </a:cubicBezTo>
                    <a:lnTo>
                      <a:pt x="921685" y="4136402"/>
                    </a:lnTo>
                    <a:lnTo>
                      <a:pt x="930272" y="4102262"/>
                    </a:lnTo>
                    <a:lnTo>
                      <a:pt x="968067" y="3965396"/>
                    </a:lnTo>
                    <a:lnTo>
                      <a:pt x="895861" y="3855155"/>
                    </a:lnTo>
                    <a:cubicBezTo>
                      <a:pt x="838020" y="3730955"/>
                      <a:pt x="825083" y="3568418"/>
                      <a:pt x="858917" y="3377316"/>
                    </a:cubicBezTo>
                    <a:cubicBezTo>
                      <a:pt x="884127" y="3232987"/>
                      <a:pt x="929239" y="3109205"/>
                      <a:pt x="950593" y="3055582"/>
                    </a:cubicBezTo>
                    <a:lnTo>
                      <a:pt x="962346" y="3027337"/>
                    </a:lnTo>
                    <a:lnTo>
                      <a:pt x="953813" y="3012037"/>
                    </a:lnTo>
                    <a:cubicBezTo>
                      <a:pt x="947043" y="2995059"/>
                      <a:pt x="942382" y="2977083"/>
                      <a:pt x="940162" y="2958884"/>
                    </a:cubicBezTo>
                    <a:cubicBezTo>
                      <a:pt x="931505" y="2894966"/>
                      <a:pt x="913858" y="2808078"/>
                      <a:pt x="879356" y="2721065"/>
                    </a:cubicBezTo>
                    <a:close/>
                    <a:moveTo>
                      <a:pt x="1814651" y="2606690"/>
                    </a:moveTo>
                    <a:lnTo>
                      <a:pt x="1696208" y="2613127"/>
                    </a:lnTo>
                    <a:lnTo>
                      <a:pt x="1697015" y="2615241"/>
                    </a:lnTo>
                    <a:cubicBezTo>
                      <a:pt x="1644983" y="2732490"/>
                      <a:pt x="1637928" y="2835528"/>
                      <a:pt x="1642338" y="2902147"/>
                    </a:cubicBezTo>
                    <a:cubicBezTo>
                      <a:pt x="1644101" y="2938566"/>
                      <a:pt x="1649172" y="2967878"/>
                      <a:pt x="1653802" y="2988196"/>
                    </a:cubicBezTo>
                    <a:lnTo>
                      <a:pt x="1658040" y="3003614"/>
                    </a:lnTo>
                    <a:lnTo>
                      <a:pt x="1722666" y="2945006"/>
                    </a:lnTo>
                    <a:lnTo>
                      <a:pt x="1797420" y="2899189"/>
                    </a:lnTo>
                    <a:close/>
                    <a:moveTo>
                      <a:pt x="1059437" y="2468099"/>
                    </a:moveTo>
                    <a:lnTo>
                      <a:pt x="1056826" y="2554035"/>
                    </a:lnTo>
                    <a:cubicBezTo>
                      <a:pt x="1040541" y="2735147"/>
                      <a:pt x="968133" y="2827447"/>
                      <a:pt x="944832" y="2853061"/>
                    </a:cubicBezTo>
                    <a:lnTo>
                      <a:pt x="938856" y="2859274"/>
                    </a:lnTo>
                    <a:lnTo>
                      <a:pt x="945045" y="2884895"/>
                    </a:lnTo>
                    <a:cubicBezTo>
                      <a:pt x="950262" y="2911001"/>
                      <a:pt x="954146" y="2935358"/>
                      <a:pt x="957032" y="2957108"/>
                    </a:cubicBezTo>
                    <a:cubicBezTo>
                      <a:pt x="961471" y="2990843"/>
                      <a:pt x="974789" y="3021914"/>
                      <a:pt x="994323" y="3049434"/>
                    </a:cubicBezTo>
                    <a:cubicBezTo>
                      <a:pt x="1016520" y="3080505"/>
                      <a:pt x="1048484" y="3104474"/>
                      <a:pt x="1083999" y="3118678"/>
                    </a:cubicBezTo>
                    <a:lnTo>
                      <a:pt x="1221622" y="3171943"/>
                    </a:lnTo>
                    <a:lnTo>
                      <a:pt x="1222149" y="3173314"/>
                    </a:lnTo>
                    <a:lnTo>
                      <a:pt x="1222191" y="3173293"/>
                    </a:lnTo>
                    <a:lnTo>
                      <a:pt x="1280934" y="3191983"/>
                    </a:lnTo>
                    <a:lnTo>
                      <a:pt x="1282522" y="3194251"/>
                    </a:lnTo>
                    <a:lnTo>
                      <a:pt x="1350461" y="3215667"/>
                    </a:lnTo>
                    <a:cubicBezTo>
                      <a:pt x="1386827" y="3226403"/>
                      <a:pt x="1425855" y="3224613"/>
                      <a:pt x="1461335" y="3212088"/>
                    </a:cubicBezTo>
                    <a:cubicBezTo>
                      <a:pt x="1498589" y="3198667"/>
                      <a:pt x="1529634" y="3174510"/>
                      <a:pt x="1550034" y="3141407"/>
                    </a:cubicBezTo>
                    <a:cubicBezTo>
                      <a:pt x="1563561" y="3120381"/>
                      <a:pt x="1579194" y="3097734"/>
                      <a:pt x="1596712" y="3074822"/>
                    </a:cubicBezTo>
                    <a:lnTo>
                      <a:pt x="1644517" y="3018615"/>
                    </a:lnTo>
                    <a:lnTo>
                      <a:pt x="1637046" y="2992193"/>
                    </a:lnTo>
                    <a:cubicBezTo>
                      <a:pt x="1632196" y="2971209"/>
                      <a:pt x="1626905" y="2941230"/>
                      <a:pt x="1624700" y="2903923"/>
                    </a:cubicBezTo>
                    <a:cubicBezTo>
                      <a:pt x="1622054" y="2852627"/>
                      <a:pt x="1624865" y="2779346"/>
                      <a:pt x="1649131" y="2695323"/>
                    </a:cubicBezTo>
                    <a:lnTo>
                      <a:pt x="1678964" y="2614064"/>
                    </a:lnTo>
                    <a:lnTo>
                      <a:pt x="1664288" y="2614861"/>
                    </a:lnTo>
                    <a:cubicBezTo>
                      <a:pt x="1622719" y="2614861"/>
                      <a:pt x="1582903" y="2613087"/>
                      <a:pt x="1544899" y="2609883"/>
                    </a:cubicBezTo>
                    <a:lnTo>
                      <a:pt x="1458406" y="2599077"/>
                    </a:lnTo>
                    <a:lnTo>
                      <a:pt x="1453950" y="2604061"/>
                    </a:lnTo>
                    <a:lnTo>
                      <a:pt x="1452176" y="2604061"/>
                    </a:lnTo>
                    <a:lnTo>
                      <a:pt x="1446377" y="2597574"/>
                    </a:lnTo>
                    <a:lnTo>
                      <a:pt x="1436380" y="2596325"/>
                    </a:lnTo>
                    <a:cubicBezTo>
                      <a:pt x="1367735" y="2584886"/>
                      <a:pt x="1306571" y="2569104"/>
                      <a:pt x="1253358" y="2551735"/>
                    </a:cubicBezTo>
                    <a:lnTo>
                      <a:pt x="1231691" y="2543575"/>
                    </a:lnTo>
                    <a:lnTo>
                      <a:pt x="1228787" y="2545196"/>
                    </a:lnTo>
                    <a:cubicBezTo>
                      <a:pt x="1227900" y="2545196"/>
                      <a:pt x="1227013" y="2545196"/>
                      <a:pt x="1226126" y="2545196"/>
                    </a:cubicBezTo>
                    <a:lnTo>
                      <a:pt x="1223364" y="2540439"/>
                    </a:lnTo>
                    <a:lnTo>
                      <a:pt x="1157672" y="2515697"/>
                    </a:lnTo>
                    <a:close/>
                    <a:moveTo>
                      <a:pt x="935244" y="2385292"/>
                    </a:moveTo>
                    <a:lnTo>
                      <a:pt x="924141" y="2418542"/>
                    </a:lnTo>
                    <a:cubicBezTo>
                      <a:pt x="911033" y="2458082"/>
                      <a:pt x="894415" y="2508857"/>
                      <a:pt x="875285" y="2568818"/>
                    </a:cubicBezTo>
                    <a:lnTo>
                      <a:pt x="855621" y="2631175"/>
                    </a:lnTo>
                    <a:lnTo>
                      <a:pt x="895102" y="2714171"/>
                    </a:lnTo>
                    <a:cubicBezTo>
                      <a:pt x="906977" y="2743827"/>
                      <a:pt x="916855" y="2773456"/>
                      <a:pt x="925068" y="2802196"/>
                    </a:cubicBezTo>
                    <a:lnTo>
                      <a:pt x="933974" y="2839065"/>
                    </a:lnTo>
                    <a:lnTo>
                      <a:pt x="946029" y="2824469"/>
                    </a:lnTo>
                    <a:cubicBezTo>
                      <a:pt x="974772" y="2786276"/>
                      <a:pt x="1025961" y="2698430"/>
                      <a:pt x="1039132" y="2551384"/>
                    </a:cubicBezTo>
                    <a:lnTo>
                      <a:pt x="1041942" y="2457555"/>
                    </a:lnTo>
                    <a:lnTo>
                      <a:pt x="986500" y="2423726"/>
                    </a:lnTo>
                    <a:cubicBezTo>
                      <a:pt x="967135" y="2410611"/>
                      <a:pt x="952389" y="2399406"/>
                      <a:pt x="942316" y="2391313"/>
                    </a:cubicBezTo>
                    <a:close/>
                    <a:moveTo>
                      <a:pt x="1715262" y="2149796"/>
                    </a:moveTo>
                    <a:cubicBezTo>
                      <a:pt x="1669253" y="2148903"/>
                      <a:pt x="1629119" y="2160288"/>
                      <a:pt x="1594972" y="2183503"/>
                    </a:cubicBezTo>
                    <a:cubicBezTo>
                      <a:pt x="1466145" y="2274133"/>
                      <a:pt x="1460227" y="2518579"/>
                      <a:pt x="1461355" y="2580668"/>
                    </a:cubicBezTo>
                    <a:lnTo>
                      <a:pt x="1461386" y="2581434"/>
                    </a:lnTo>
                    <a:lnTo>
                      <a:pt x="1532228" y="2591749"/>
                    </a:lnTo>
                    <a:cubicBezTo>
                      <a:pt x="1576484" y="2596018"/>
                      <a:pt x="1623077" y="2598282"/>
                      <a:pt x="1671961" y="2598027"/>
                    </a:cubicBezTo>
                    <a:lnTo>
                      <a:pt x="1815649" y="2589749"/>
                    </a:lnTo>
                    <a:lnTo>
                      <a:pt x="1833648" y="2284206"/>
                    </a:lnTo>
                    <a:cubicBezTo>
                      <a:pt x="1833648" y="2283316"/>
                      <a:pt x="1834538" y="2282426"/>
                      <a:pt x="1834538" y="2281536"/>
                    </a:cubicBezTo>
                    <a:lnTo>
                      <a:pt x="1862952" y="2186946"/>
                    </a:lnTo>
                    <a:lnTo>
                      <a:pt x="1788670" y="2160399"/>
                    </a:lnTo>
                    <a:cubicBezTo>
                      <a:pt x="1762741" y="2153758"/>
                      <a:pt x="1738267" y="2150243"/>
                      <a:pt x="1715262" y="2149796"/>
                    </a:cubicBezTo>
                    <a:close/>
                    <a:moveTo>
                      <a:pt x="828612" y="2077342"/>
                    </a:moveTo>
                    <a:cubicBezTo>
                      <a:pt x="783668" y="2095353"/>
                      <a:pt x="714072" y="2114864"/>
                      <a:pt x="619068" y="2119366"/>
                    </a:cubicBezTo>
                    <a:lnTo>
                      <a:pt x="520954" y="2118312"/>
                    </a:lnTo>
                    <a:lnTo>
                      <a:pt x="520450" y="2121344"/>
                    </a:lnTo>
                    <a:cubicBezTo>
                      <a:pt x="518628" y="2136595"/>
                      <a:pt x="517835" y="2150042"/>
                      <a:pt x="518169" y="2161389"/>
                    </a:cubicBezTo>
                    <a:cubicBezTo>
                      <a:pt x="519949" y="2205888"/>
                      <a:pt x="538640" y="2244157"/>
                      <a:pt x="573351" y="2272636"/>
                    </a:cubicBezTo>
                    <a:cubicBezTo>
                      <a:pt x="597383" y="2292661"/>
                      <a:pt x="635654" y="2312463"/>
                      <a:pt x="695398" y="2322364"/>
                    </a:cubicBezTo>
                    <a:lnTo>
                      <a:pt x="731197" y="2326326"/>
                    </a:lnTo>
                    <a:lnTo>
                      <a:pt x="731764" y="2311601"/>
                    </a:lnTo>
                    <a:cubicBezTo>
                      <a:pt x="734866" y="2264783"/>
                      <a:pt x="750798" y="2162057"/>
                      <a:pt x="828612" y="2077342"/>
                    </a:cubicBezTo>
                    <a:close/>
                    <a:moveTo>
                      <a:pt x="883730" y="2050801"/>
                    </a:moveTo>
                    <a:lnTo>
                      <a:pt x="838079" y="2092050"/>
                    </a:lnTo>
                    <a:cubicBezTo>
                      <a:pt x="755684" y="2183050"/>
                      <a:pt x="748442" y="2296250"/>
                      <a:pt x="748054" y="2327716"/>
                    </a:cubicBezTo>
                    <a:lnTo>
                      <a:pt x="748055" y="2327833"/>
                    </a:lnTo>
                    <a:lnTo>
                      <a:pt x="802022" y="2328580"/>
                    </a:lnTo>
                    <a:cubicBezTo>
                      <a:pt x="822778" y="2327975"/>
                      <a:pt x="845102" y="2326449"/>
                      <a:pt x="869107" y="2323850"/>
                    </a:cubicBezTo>
                    <a:lnTo>
                      <a:pt x="941727" y="2313344"/>
                    </a:lnTo>
                    <a:lnTo>
                      <a:pt x="1018301" y="2102555"/>
                    </a:lnTo>
                    <a:close/>
                    <a:moveTo>
                      <a:pt x="1033516" y="1991958"/>
                    </a:moveTo>
                    <a:lnTo>
                      <a:pt x="1037062" y="2096421"/>
                    </a:lnTo>
                    <a:lnTo>
                      <a:pt x="1036874" y="2096722"/>
                    </a:lnTo>
                    <a:lnTo>
                      <a:pt x="1038545" y="2100294"/>
                    </a:lnTo>
                    <a:lnTo>
                      <a:pt x="956374" y="2324003"/>
                    </a:lnTo>
                    <a:lnTo>
                      <a:pt x="955726" y="2324387"/>
                    </a:lnTo>
                    <a:lnTo>
                      <a:pt x="951938" y="2335677"/>
                    </a:lnTo>
                    <a:lnTo>
                      <a:pt x="941274" y="2367242"/>
                    </a:lnTo>
                    <a:lnTo>
                      <a:pt x="953547" y="2377517"/>
                    </a:lnTo>
                    <a:cubicBezTo>
                      <a:pt x="983690" y="2401412"/>
                      <a:pt x="1056561" y="2453664"/>
                      <a:pt x="1169247" y="2501310"/>
                    </a:cubicBezTo>
                    <a:lnTo>
                      <a:pt x="1223635" y="2520709"/>
                    </a:lnTo>
                    <a:lnTo>
                      <a:pt x="1255700" y="2401730"/>
                    </a:lnTo>
                    <a:cubicBezTo>
                      <a:pt x="1279399" y="2277256"/>
                      <a:pt x="1266926" y="2177843"/>
                      <a:pt x="1219030" y="2104996"/>
                    </a:cubicBezTo>
                    <a:cubicBezTo>
                      <a:pt x="1167144" y="2026135"/>
                      <a:pt x="1084823" y="2001408"/>
                      <a:pt x="1046157" y="1993973"/>
                    </a:cubicBezTo>
                    <a:close/>
                    <a:moveTo>
                      <a:pt x="2799668" y="1964104"/>
                    </a:moveTo>
                    <a:cubicBezTo>
                      <a:pt x="2775572" y="2101383"/>
                      <a:pt x="2715834" y="2173873"/>
                      <a:pt x="2685588" y="2202667"/>
                    </a:cubicBezTo>
                    <a:lnTo>
                      <a:pt x="2681555" y="2206208"/>
                    </a:lnTo>
                    <a:lnTo>
                      <a:pt x="2796672" y="2226357"/>
                    </a:lnTo>
                    <a:cubicBezTo>
                      <a:pt x="2800232" y="2226357"/>
                      <a:pt x="2802902" y="2226357"/>
                      <a:pt x="2806462" y="2226357"/>
                    </a:cubicBezTo>
                    <a:cubicBezTo>
                      <a:pt x="2827156" y="2226357"/>
                      <a:pt x="2848753" y="2223687"/>
                      <a:pt x="2871018" y="2218730"/>
                    </a:cubicBezTo>
                    <a:lnTo>
                      <a:pt x="2932369" y="2199623"/>
                    </a:lnTo>
                    <a:lnTo>
                      <a:pt x="2883753" y="2151313"/>
                    </a:lnTo>
                    <a:cubicBezTo>
                      <a:pt x="2833636" y="2088157"/>
                      <a:pt x="2810377" y="2016337"/>
                      <a:pt x="2799668" y="1964104"/>
                    </a:cubicBezTo>
                    <a:close/>
                    <a:moveTo>
                      <a:pt x="1027057" y="1801673"/>
                    </a:moveTo>
                    <a:lnTo>
                      <a:pt x="1032906" y="1973995"/>
                    </a:lnTo>
                    <a:lnTo>
                      <a:pt x="1033357" y="1974050"/>
                    </a:lnTo>
                    <a:cubicBezTo>
                      <a:pt x="1062981" y="1978058"/>
                      <a:pt x="1168917" y="1997843"/>
                      <a:pt x="1234108" y="2096085"/>
                    </a:cubicBezTo>
                    <a:cubicBezTo>
                      <a:pt x="1284000" y="2171605"/>
                      <a:pt x="1297470" y="2274694"/>
                      <a:pt x="1273398" y="2403470"/>
                    </a:cubicBezTo>
                    <a:lnTo>
                      <a:pt x="1240508" y="2526727"/>
                    </a:lnTo>
                    <a:lnTo>
                      <a:pt x="1295098" y="2546199"/>
                    </a:lnTo>
                    <a:cubicBezTo>
                      <a:pt x="1329825" y="2556427"/>
                      <a:pt x="1366979" y="2565680"/>
                      <a:pt x="1406516" y="2573443"/>
                    </a:cubicBezTo>
                    <a:lnTo>
                      <a:pt x="1443903" y="2578888"/>
                    </a:lnTo>
                    <a:lnTo>
                      <a:pt x="1444305" y="2544014"/>
                    </a:lnTo>
                    <a:cubicBezTo>
                      <a:pt x="1445302" y="2512762"/>
                      <a:pt x="1448185" y="2470126"/>
                      <a:pt x="1455724" y="2424587"/>
                    </a:cubicBezTo>
                    <a:cubicBezTo>
                      <a:pt x="1475236" y="2302259"/>
                      <a:pt x="1521357" y="2214754"/>
                      <a:pt x="1585216" y="2170109"/>
                    </a:cubicBezTo>
                    <a:cubicBezTo>
                      <a:pt x="1640427" y="2131268"/>
                      <a:pt x="1709608" y="2122563"/>
                      <a:pt x="1791262" y="2143239"/>
                    </a:cubicBezTo>
                    <a:lnTo>
                      <a:pt x="1867908" y="2170448"/>
                    </a:lnTo>
                    <a:lnTo>
                      <a:pt x="1921628" y="1991613"/>
                    </a:lnTo>
                    <a:lnTo>
                      <a:pt x="1817908" y="1989448"/>
                    </a:lnTo>
                    <a:cubicBezTo>
                      <a:pt x="1558295" y="1978502"/>
                      <a:pt x="1364767" y="1932253"/>
                      <a:pt x="1242683" y="1892777"/>
                    </a:cubicBezTo>
                    <a:cubicBezTo>
                      <a:pt x="1129374" y="1856287"/>
                      <a:pt x="1059055" y="1819796"/>
                      <a:pt x="1029478" y="1803085"/>
                    </a:cubicBezTo>
                    <a:close/>
                    <a:moveTo>
                      <a:pt x="1009471" y="1800059"/>
                    </a:moveTo>
                    <a:cubicBezTo>
                      <a:pt x="989000" y="1851677"/>
                      <a:pt x="948058" y="1946015"/>
                      <a:pt x="891096" y="2035902"/>
                    </a:cubicBezTo>
                    <a:lnTo>
                      <a:pt x="1019262" y="2083961"/>
                    </a:lnTo>
                    <a:close/>
                    <a:moveTo>
                      <a:pt x="2362372" y="1446675"/>
                    </a:moveTo>
                    <a:lnTo>
                      <a:pt x="2347607" y="1462613"/>
                    </a:lnTo>
                    <a:cubicBezTo>
                      <a:pt x="2321357" y="1484338"/>
                      <a:pt x="2283857" y="1498765"/>
                      <a:pt x="2241858" y="1502119"/>
                    </a:cubicBezTo>
                    <a:cubicBezTo>
                      <a:pt x="2233858" y="1503909"/>
                      <a:pt x="2226747" y="1503909"/>
                      <a:pt x="2217859" y="1503909"/>
                    </a:cubicBezTo>
                    <a:cubicBezTo>
                      <a:pt x="2190303" y="1503909"/>
                      <a:pt x="2162304" y="1499659"/>
                      <a:pt x="2134860" y="1491160"/>
                    </a:cubicBezTo>
                    <a:lnTo>
                      <a:pt x="2065313" y="1457769"/>
                    </a:lnTo>
                    <a:lnTo>
                      <a:pt x="2028525" y="1572932"/>
                    </a:lnTo>
                    <a:cubicBezTo>
                      <a:pt x="2006993" y="1663317"/>
                      <a:pt x="2001326" y="1744848"/>
                      <a:pt x="1999838" y="1780526"/>
                    </a:cubicBezTo>
                    <a:lnTo>
                      <a:pt x="1999431" y="1795195"/>
                    </a:lnTo>
                    <a:lnTo>
                      <a:pt x="2001112" y="1796643"/>
                    </a:lnTo>
                    <a:cubicBezTo>
                      <a:pt x="2043563" y="1833065"/>
                      <a:pt x="2290045" y="2040878"/>
                      <a:pt x="2536947" y="2153727"/>
                    </a:cubicBezTo>
                    <a:lnTo>
                      <a:pt x="2661225" y="2200775"/>
                    </a:lnTo>
                    <a:lnTo>
                      <a:pt x="2663410" y="2199120"/>
                    </a:lnTo>
                    <a:cubicBezTo>
                      <a:pt x="2683782" y="2182441"/>
                      <a:pt x="2753602" y="2115414"/>
                      <a:pt x="2781003" y="1970163"/>
                    </a:cubicBezTo>
                    <a:lnTo>
                      <a:pt x="2790263" y="1894792"/>
                    </a:lnTo>
                    <a:lnTo>
                      <a:pt x="2786387" y="1890487"/>
                    </a:lnTo>
                    <a:cubicBezTo>
                      <a:pt x="2749644" y="1849450"/>
                      <a:pt x="2569208" y="1647747"/>
                      <a:pt x="2391446" y="1474026"/>
                    </a:cubicBezTo>
                    <a:close/>
                    <a:moveTo>
                      <a:pt x="3554685" y="1430104"/>
                    </a:moveTo>
                    <a:lnTo>
                      <a:pt x="3553463" y="1430754"/>
                    </a:lnTo>
                    <a:cubicBezTo>
                      <a:pt x="3519005" y="1448666"/>
                      <a:pt x="3314592" y="1553389"/>
                      <a:pt x="3074420" y="1709643"/>
                    </a:cubicBezTo>
                    <a:lnTo>
                      <a:pt x="2808791" y="1895964"/>
                    </a:lnTo>
                    <a:lnTo>
                      <a:pt x="2809023" y="1900836"/>
                    </a:lnTo>
                    <a:cubicBezTo>
                      <a:pt x="2811271" y="1934653"/>
                      <a:pt x="2825003" y="2056363"/>
                      <a:pt x="2907069" y="2151453"/>
                    </a:cubicBezTo>
                    <a:lnTo>
                      <a:pt x="2950139" y="2192512"/>
                    </a:lnTo>
                    <a:lnTo>
                      <a:pt x="3010727" y="2164595"/>
                    </a:lnTo>
                    <a:cubicBezTo>
                      <a:pt x="3130673" y="2101705"/>
                      <a:pt x="3255488" y="2000749"/>
                      <a:pt x="3355617" y="1909526"/>
                    </a:cubicBezTo>
                    <a:cubicBezTo>
                      <a:pt x="3511374" y="1769354"/>
                      <a:pt x="3637148" y="1626458"/>
                      <a:pt x="3667351" y="1591135"/>
                    </a:cubicBezTo>
                    <a:lnTo>
                      <a:pt x="3671798" y="1585831"/>
                    </a:lnTo>
                    <a:lnTo>
                      <a:pt x="3670349" y="1565203"/>
                    </a:lnTo>
                    <a:cubicBezTo>
                      <a:pt x="3666163" y="1534728"/>
                      <a:pt x="3650466" y="1479087"/>
                      <a:pt x="3591863" y="1445682"/>
                    </a:cubicBezTo>
                    <a:close/>
                    <a:moveTo>
                      <a:pt x="1039324" y="1344593"/>
                    </a:moveTo>
                    <a:lnTo>
                      <a:pt x="1005972" y="1363255"/>
                    </a:lnTo>
                    <a:cubicBezTo>
                      <a:pt x="977365" y="1373794"/>
                      <a:pt x="948758" y="1379119"/>
                      <a:pt x="921703" y="1379119"/>
                    </a:cubicBezTo>
                    <a:cubicBezTo>
                      <a:pt x="900858" y="1379119"/>
                      <a:pt x="881343" y="1375569"/>
                      <a:pt x="864157" y="1368358"/>
                    </a:cubicBezTo>
                    <a:lnTo>
                      <a:pt x="833493" y="1345328"/>
                    </a:lnTo>
                    <a:lnTo>
                      <a:pt x="764348" y="1458071"/>
                    </a:lnTo>
                    <a:cubicBezTo>
                      <a:pt x="734504" y="1512707"/>
                      <a:pt x="705077" y="1572669"/>
                      <a:pt x="676596" y="1637193"/>
                    </a:cubicBezTo>
                    <a:cubicBezTo>
                      <a:pt x="607841" y="1793384"/>
                      <a:pt x="551601" y="1959086"/>
                      <a:pt x="528905" y="2070473"/>
                    </a:cubicBezTo>
                    <a:lnTo>
                      <a:pt x="523886" y="2100670"/>
                    </a:lnTo>
                    <a:lnTo>
                      <a:pt x="599414" y="2102744"/>
                    </a:lnTo>
                    <a:cubicBezTo>
                      <a:pt x="728868" y="2099817"/>
                      <a:pt x="814169" y="2066273"/>
                      <a:pt x="852915" y="2047061"/>
                    </a:cubicBezTo>
                    <a:lnTo>
                      <a:pt x="870281" y="2037761"/>
                    </a:lnTo>
                    <a:lnTo>
                      <a:pt x="870625" y="2035012"/>
                    </a:lnTo>
                    <a:cubicBezTo>
                      <a:pt x="947725" y="1917425"/>
                      <a:pt x="994841" y="1790978"/>
                      <a:pt x="1005416" y="1760011"/>
                    </a:cubicBezTo>
                    <a:lnTo>
                      <a:pt x="1007394" y="1753821"/>
                    </a:lnTo>
                    <a:lnTo>
                      <a:pt x="1007322" y="1750329"/>
                    </a:lnTo>
                    <a:cubicBezTo>
                      <a:pt x="1006845" y="1723727"/>
                      <a:pt x="1005759" y="1612871"/>
                      <a:pt x="1018908" y="1484338"/>
                    </a:cubicBezTo>
                    <a:close/>
                    <a:moveTo>
                      <a:pt x="2010122" y="1189755"/>
                    </a:moveTo>
                    <a:lnTo>
                      <a:pt x="1982863" y="1251940"/>
                    </a:lnTo>
                    <a:cubicBezTo>
                      <a:pt x="1977640" y="1275314"/>
                      <a:pt x="1976974" y="1299471"/>
                      <a:pt x="1981418" y="1322285"/>
                    </a:cubicBezTo>
                    <a:cubicBezTo>
                      <a:pt x="1990307" y="1368810"/>
                      <a:pt x="2017862" y="1407282"/>
                      <a:pt x="2064083" y="1438596"/>
                    </a:cubicBezTo>
                    <a:cubicBezTo>
                      <a:pt x="2173749" y="1510619"/>
                      <a:pt x="2285455" y="1492222"/>
                      <a:pt x="2337273" y="1448138"/>
                    </a:cubicBezTo>
                    <a:lnTo>
                      <a:pt x="2349533" y="1434598"/>
                    </a:lnTo>
                    <a:lnTo>
                      <a:pt x="2274942" y="1364429"/>
                    </a:lnTo>
                    <a:cubicBezTo>
                      <a:pt x="2199678" y="1296888"/>
                      <a:pt x="2131367" y="1243156"/>
                      <a:pt x="2082860" y="1219794"/>
                    </a:cubicBezTo>
                    <a:close/>
                    <a:moveTo>
                      <a:pt x="3773004" y="1180913"/>
                    </a:moveTo>
                    <a:cubicBezTo>
                      <a:pt x="3744676" y="1181247"/>
                      <a:pt x="3704958" y="1185085"/>
                      <a:pt x="3690272" y="1198434"/>
                    </a:cubicBezTo>
                    <a:cubicBezTo>
                      <a:pt x="3676255" y="1210449"/>
                      <a:pt x="3634700" y="1285541"/>
                      <a:pt x="3597152" y="1356878"/>
                    </a:cubicBezTo>
                    <a:lnTo>
                      <a:pt x="3566298" y="1416401"/>
                    </a:lnTo>
                    <a:lnTo>
                      <a:pt x="3600711" y="1431048"/>
                    </a:lnTo>
                    <a:cubicBezTo>
                      <a:pt x="3665602" y="1468710"/>
                      <a:pt x="3682746" y="1531625"/>
                      <a:pt x="3687246" y="1565064"/>
                    </a:cubicBezTo>
                    <a:lnTo>
                      <a:pt x="3688402" y="1577769"/>
                    </a:lnTo>
                    <a:lnTo>
                      <a:pt x="3697254" y="1574686"/>
                    </a:lnTo>
                    <a:cubicBezTo>
                      <a:pt x="3732049" y="1562046"/>
                      <a:pt x="3810651" y="1529506"/>
                      <a:pt x="3888752" y="1465427"/>
                    </a:cubicBezTo>
                    <a:cubicBezTo>
                      <a:pt x="3958174" y="1408469"/>
                      <a:pt x="3972415" y="1379989"/>
                      <a:pt x="3972415" y="1365750"/>
                    </a:cubicBezTo>
                    <a:cubicBezTo>
                      <a:pt x="3971525" y="1356850"/>
                      <a:pt x="3965295" y="1352400"/>
                      <a:pt x="3958174" y="1347060"/>
                    </a:cubicBezTo>
                    <a:lnTo>
                      <a:pt x="3956394" y="1346170"/>
                    </a:lnTo>
                    <a:cubicBezTo>
                      <a:pt x="3953724" y="1343500"/>
                      <a:pt x="3952834" y="1341720"/>
                      <a:pt x="3952834" y="1338160"/>
                    </a:cubicBezTo>
                    <a:cubicBezTo>
                      <a:pt x="3952834" y="1336381"/>
                      <a:pt x="3955504" y="1290992"/>
                      <a:pt x="3919013" y="1281202"/>
                    </a:cubicBezTo>
                    <a:cubicBezTo>
                      <a:pt x="3914562" y="1280312"/>
                      <a:pt x="3912782" y="1276752"/>
                      <a:pt x="3912782" y="1273192"/>
                    </a:cubicBezTo>
                    <a:cubicBezTo>
                      <a:pt x="3912782" y="1269855"/>
                      <a:pt x="3911781" y="1248495"/>
                      <a:pt x="3894759" y="1236898"/>
                    </a:cubicBezTo>
                    <a:lnTo>
                      <a:pt x="3872165" y="1229687"/>
                    </a:lnTo>
                    <a:lnTo>
                      <a:pt x="3861333" y="1230514"/>
                    </a:lnTo>
                    <a:cubicBezTo>
                      <a:pt x="3830397" y="1230514"/>
                      <a:pt x="3810068" y="1222613"/>
                      <a:pt x="3797694" y="1208568"/>
                    </a:cubicBezTo>
                    <a:cubicBezTo>
                      <a:pt x="3790623" y="1200228"/>
                      <a:pt x="3788413" y="1191230"/>
                      <a:pt x="3787971" y="1184097"/>
                    </a:cubicBezTo>
                    <a:lnTo>
                      <a:pt x="3788157" y="1181313"/>
                    </a:lnTo>
                    <a:close/>
                    <a:moveTo>
                      <a:pt x="1167693" y="1074939"/>
                    </a:moveTo>
                    <a:lnTo>
                      <a:pt x="1104483" y="1094585"/>
                    </a:lnTo>
                    <a:cubicBezTo>
                      <a:pt x="1078171" y="1104931"/>
                      <a:pt x="1053306" y="1117001"/>
                      <a:pt x="1029942" y="1130796"/>
                    </a:cubicBezTo>
                    <a:cubicBezTo>
                      <a:pt x="974760" y="1162390"/>
                      <a:pt x="914904" y="1224466"/>
                      <a:pt x="854604" y="1310905"/>
                    </a:cubicBezTo>
                    <a:lnTo>
                      <a:pt x="842019" y="1331425"/>
                    </a:lnTo>
                    <a:lnTo>
                      <a:pt x="878655" y="1356460"/>
                    </a:lnTo>
                    <a:cubicBezTo>
                      <a:pt x="932958" y="1374516"/>
                      <a:pt x="1011959" y="1355378"/>
                      <a:pt x="1080483" y="1302791"/>
                    </a:cubicBezTo>
                    <a:cubicBezTo>
                      <a:pt x="1124835" y="1267289"/>
                      <a:pt x="1158543" y="1223799"/>
                      <a:pt x="1174510" y="1179422"/>
                    </a:cubicBezTo>
                    <a:cubicBezTo>
                      <a:pt x="1182493" y="1157677"/>
                      <a:pt x="1185376" y="1137042"/>
                      <a:pt x="1183713" y="1118403"/>
                    </a:cubicBezTo>
                    <a:close/>
                    <a:moveTo>
                      <a:pt x="1377855" y="1048079"/>
                    </a:moveTo>
                    <a:lnTo>
                      <a:pt x="1279265" y="1053201"/>
                    </a:lnTo>
                    <a:cubicBezTo>
                      <a:pt x="1247390" y="1056650"/>
                      <a:pt x="1216851" y="1061823"/>
                      <a:pt x="1187702" y="1068720"/>
                    </a:cubicBezTo>
                    <a:lnTo>
                      <a:pt x="1185613" y="1069369"/>
                    </a:lnTo>
                    <a:lnTo>
                      <a:pt x="1194108" y="1085023"/>
                    </a:lnTo>
                    <a:cubicBezTo>
                      <a:pt x="1204669" y="1113522"/>
                      <a:pt x="1204004" y="1148136"/>
                      <a:pt x="1191363" y="1184747"/>
                    </a:cubicBezTo>
                    <a:cubicBezTo>
                      <a:pt x="1173622" y="1232675"/>
                      <a:pt x="1139028" y="1278827"/>
                      <a:pt x="1090241" y="1316104"/>
                    </a:cubicBezTo>
                    <a:lnTo>
                      <a:pt x="1054507" y="1336098"/>
                    </a:lnTo>
                    <a:lnTo>
                      <a:pt x="1059068" y="1336997"/>
                    </a:lnTo>
                    <a:cubicBezTo>
                      <a:pt x="1018314" y="1536872"/>
                      <a:pt x="1025559" y="1753701"/>
                      <a:pt x="1025559" y="1756377"/>
                    </a:cubicBezTo>
                    <a:lnTo>
                      <a:pt x="1025520" y="1756377"/>
                    </a:lnTo>
                    <a:lnTo>
                      <a:pt x="1026323" y="1780038"/>
                    </a:lnTo>
                    <a:lnTo>
                      <a:pt x="1039107" y="1787824"/>
                    </a:lnTo>
                    <a:cubicBezTo>
                      <a:pt x="1097292" y="1820987"/>
                      <a:pt x="1324129" y="1934201"/>
                      <a:pt x="1720741" y="1965871"/>
                    </a:cubicBezTo>
                    <a:lnTo>
                      <a:pt x="1926943" y="1973918"/>
                    </a:lnTo>
                    <a:lnTo>
                      <a:pt x="1980505" y="1795609"/>
                    </a:lnTo>
                    <a:lnTo>
                      <a:pt x="1982405" y="1793709"/>
                    </a:lnTo>
                    <a:lnTo>
                      <a:pt x="1982839" y="1779845"/>
                    </a:lnTo>
                    <a:cubicBezTo>
                      <a:pt x="1984499" y="1743309"/>
                      <a:pt x="1990569" y="1660412"/>
                      <a:pt x="2012575" y="1568309"/>
                    </a:cubicBezTo>
                    <a:lnTo>
                      <a:pt x="2050497" y="1449203"/>
                    </a:lnTo>
                    <a:lnTo>
                      <a:pt x="2021279" y="1426140"/>
                    </a:lnTo>
                    <a:cubicBezTo>
                      <a:pt x="1990863" y="1397496"/>
                      <a:pt x="1971196" y="1363442"/>
                      <a:pt x="1964530" y="1325864"/>
                    </a:cubicBezTo>
                    <a:cubicBezTo>
                      <a:pt x="1959641" y="1300813"/>
                      <a:pt x="1960308" y="1274196"/>
                      <a:pt x="1965974" y="1248473"/>
                    </a:cubicBezTo>
                    <a:lnTo>
                      <a:pt x="1994437" y="1183278"/>
                    </a:lnTo>
                    <a:lnTo>
                      <a:pt x="1972245" y="1174113"/>
                    </a:lnTo>
                    <a:cubicBezTo>
                      <a:pt x="1876496" y="1138618"/>
                      <a:pt x="1780573" y="1111032"/>
                      <a:pt x="1750099" y="1102437"/>
                    </a:cubicBezTo>
                    <a:lnTo>
                      <a:pt x="1741642" y="1100055"/>
                    </a:lnTo>
                    <a:lnTo>
                      <a:pt x="1741396" y="1100990"/>
                    </a:lnTo>
                    <a:cubicBezTo>
                      <a:pt x="1567218" y="1050021"/>
                      <a:pt x="1380535" y="1049127"/>
                      <a:pt x="1377855" y="1049127"/>
                    </a:cubicBezTo>
                    <a:close/>
                    <a:moveTo>
                      <a:pt x="4000006" y="1020439"/>
                    </a:moveTo>
                    <a:cubicBezTo>
                      <a:pt x="3972638" y="1019771"/>
                      <a:pt x="3913227" y="1070166"/>
                      <a:pt x="3857071" y="1124691"/>
                    </a:cubicBezTo>
                    <a:lnTo>
                      <a:pt x="3806491" y="1175648"/>
                    </a:lnTo>
                    <a:lnTo>
                      <a:pt x="3805759" y="1183330"/>
                    </a:lnTo>
                    <a:cubicBezTo>
                      <a:pt x="3805870" y="1187719"/>
                      <a:pt x="3806975" y="1193205"/>
                      <a:pt x="3810952" y="1198033"/>
                    </a:cubicBezTo>
                    <a:cubicBezTo>
                      <a:pt x="3815813" y="1203739"/>
                      <a:pt x="3823547" y="1207909"/>
                      <a:pt x="3833823" y="1210433"/>
                    </a:cubicBezTo>
                    <a:lnTo>
                      <a:pt x="3868024" y="1212698"/>
                    </a:lnTo>
                    <a:lnTo>
                      <a:pt x="3925201" y="1150028"/>
                    </a:lnTo>
                    <a:cubicBezTo>
                      <a:pt x="3979480" y="1087243"/>
                      <a:pt x="4015360" y="1035346"/>
                      <a:pt x="4010687" y="1023999"/>
                    </a:cubicBezTo>
                    <a:cubicBezTo>
                      <a:pt x="4008017" y="1021329"/>
                      <a:pt x="4005347" y="1020439"/>
                      <a:pt x="4000006" y="1020439"/>
                    </a:cubicBezTo>
                    <a:close/>
                    <a:moveTo>
                      <a:pt x="1607049" y="701206"/>
                    </a:moveTo>
                    <a:cubicBezTo>
                      <a:pt x="1566167" y="760329"/>
                      <a:pt x="1493618" y="764528"/>
                      <a:pt x="1459521" y="762932"/>
                    </a:cubicBezTo>
                    <a:lnTo>
                      <a:pt x="1447993" y="762034"/>
                    </a:lnTo>
                    <a:lnTo>
                      <a:pt x="1389777" y="1031470"/>
                    </a:lnTo>
                    <a:lnTo>
                      <a:pt x="1411616" y="1032194"/>
                    </a:lnTo>
                    <a:cubicBezTo>
                      <a:pt x="1453235" y="1033983"/>
                      <a:pt x="1528963" y="1039124"/>
                      <a:pt x="1614126" y="1053878"/>
                    </a:cubicBezTo>
                    <a:lnTo>
                      <a:pt x="1735753" y="1081689"/>
                    </a:lnTo>
                    <a:lnTo>
                      <a:pt x="1791320" y="827922"/>
                    </a:lnTo>
                    <a:lnTo>
                      <a:pt x="1753216" y="820323"/>
                    </a:lnTo>
                    <a:cubicBezTo>
                      <a:pt x="1648392" y="792620"/>
                      <a:pt x="1616432" y="734910"/>
                      <a:pt x="1607049" y="701206"/>
                    </a:cubicBezTo>
                    <a:close/>
                    <a:moveTo>
                      <a:pt x="1525812" y="532936"/>
                    </a:moveTo>
                    <a:cubicBezTo>
                      <a:pt x="1519602" y="532936"/>
                      <a:pt x="1513392" y="533832"/>
                      <a:pt x="1507182" y="534729"/>
                    </a:cubicBezTo>
                    <a:cubicBezTo>
                      <a:pt x="1485890" y="539211"/>
                      <a:pt x="1471696" y="549072"/>
                      <a:pt x="1465486" y="563415"/>
                    </a:cubicBezTo>
                    <a:cubicBezTo>
                      <a:pt x="1459276" y="578655"/>
                      <a:pt x="1461937" y="596584"/>
                      <a:pt x="1473470" y="614513"/>
                    </a:cubicBezTo>
                    <a:cubicBezTo>
                      <a:pt x="1486778" y="632443"/>
                      <a:pt x="1507182" y="648579"/>
                      <a:pt x="1532022" y="659336"/>
                    </a:cubicBezTo>
                    <a:cubicBezTo>
                      <a:pt x="1557305" y="670094"/>
                      <a:pt x="1582589" y="673456"/>
                      <a:pt x="1603326" y="670094"/>
                    </a:cubicBezTo>
                    <a:lnTo>
                      <a:pt x="1609745" y="667727"/>
                    </a:lnTo>
                    <a:lnTo>
                      <a:pt x="1612411" y="666270"/>
                    </a:lnTo>
                    <a:lnTo>
                      <a:pt x="1612683" y="666644"/>
                    </a:lnTo>
                    <a:lnTo>
                      <a:pt x="1630454" y="660093"/>
                    </a:lnTo>
                    <a:cubicBezTo>
                      <a:pt x="1637981" y="655134"/>
                      <a:pt x="1643802" y="648579"/>
                      <a:pt x="1647351" y="640511"/>
                    </a:cubicBezTo>
                    <a:cubicBezTo>
                      <a:pt x="1652674" y="626167"/>
                      <a:pt x="1650012" y="608238"/>
                      <a:pt x="1637592" y="590309"/>
                    </a:cubicBezTo>
                    <a:cubicBezTo>
                      <a:pt x="1625172" y="571483"/>
                      <a:pt x="1604768" y="555347"/>
                      <a:pt x="1579928" y="544590"/>
                    </a:cubicBezTo>
                    <a:cubicBezTo>
                      <a:pt x="1561298" y="536522"/>
                      <a:pt x="1543555" y="532936"/>
                      <a:pt x="1525812" y="532936"/>
                    </a:cubicBezTo>
                    <a:close/>
                    <a:moveTo>
                      <a:pt x="1740165" y="456011"/>
                    </a:moveTo>
                    <a:lnTo>
                      <a:pt x="1709742" y="503126"/>
                    </a:lnTo>
                    <a:cubicBezTo>
                      <a:pt x="1686596" y="534050"/>
                      <a:pt x="1664345" y="555786"/>
                      <a:pt x="1651486" y="567438"/>
                    </a:cubicBezTo>
                    <a:lnTo>
                      <a:pt x="1644930" y="573186"/>
                    </a:lnTo>
                    <a:lnTo>
                      <a:pt x="1651787" y="580448"/>
                    </a:lnTo>
                    <a:cubicBezTo>
                      <a:pt x="1667755" y="603756"/>
                      <a:pt x="1671304" y="627064"/>
                      <a:pt x="1662432" y="646786"/>
                    </a:cubicBezTo>
                    <a:cubicBezTo>
                      <a:pt x="1657110" y="660233"/>
                      <a:pt x="1646908" y="670766"/>
                      <a:pt x="1633490" y="677938"/>
                    </a:cubicBezTo>
                    <a:lnTo>
                      <a:pt x="1620338" y="680932"/>
                    </a:lnTo>
                    <a:lnTo>
                      <a:pt x="1622715" y="695635"/>
                    </a:lnTo>
                    <a:cubicBezTo>
                      <a:pt x="1630706" y="724368"/>
                      <a:pt x="1658900" y="777211"/>
                      <a:pt x="1758314" y="803026"/>
                    </a:cubicBezTo>
                    <a:lnTo>
                      <a:pt x="1800566" y="811330"/>
                    </a:lnTo>
                    <a:lnTo>
                      <a:pt x="1801607" y="810404"/>
                    </a:lnTo>
                    <a:cubicBezTo>
                      <a:pt x="1846109" y="807734"/>
                      <a:pt x="1885271" y="799947"/>
                      <a:pt x="1918202" y="787265"/>
                    </a:cubicBezTo>
                    <a:lnTo>
                      <a:pt x="1955054" y="768542"/>
                    </a:lnTo>
                    <a:lnTo>
                      <a:pt x="1955926" y="744213"/>
                    </a:lnTo>
                    <a:cubicBezTo>
                      <a:pt x="1956037" y="723694"/>
                      <a:pt x="1954701" y="695592"/>
                      <a:pt x="1948913" y="664813"/>
                    </a:cubicBezTo>
                    <a:cubicBezTo>
                      <a:pt x="1933775" y="584521"/>
                      <a:pt x="1897266" y="525641"/>
                      <a:pt x="1840275" y="490848"/>
                    </a:cubicBezTo>
                    <a:close/>
                    <a:moveTo>
                      <a:pt x="1453127" y="366148"/>
                    </a:moveTo>
                    <a:lnTo>
                      <a:pt x="1362005" y="409790"/>
                    </a:lnTo>
                    <a:cubicBezTo>
                      <a:pt x="1330860" y="418770"/>
                      <a:pt x="1302607" y="421688"/>
                      <a:pt x="1278581" y="421688"/>
                    </a:cubicBezTo>
                    <a:cubicBezTo>
                      <a:pt x="1270573" y="421688"/>
                      <a:pt x="1262564" y="421688"/>
                      <a:pt x="1256335" y="420790"/>
                    </a:cubicBezTo>
                    <a:cubicBezTo>
                      <a:pt x="1229195" y="418545"/>
                      <a:pt x="1207393" y="413158"/>
                      <a:pt x="1192155" y="408219"/>
                    </a:cubicBezTo>
                    <a:lnTo>
                      <a:pt x="1181594" y="404286"/>
                    </a:lnTo>
                    <a:lnTo>
                      <a:pt x="1191624" y="473576"/>
                    </a:lnTo>
                    <a:cubicBezTo>
                      <a:pt x="1208896" y="543244"/>
                      <a:pt x="1246444" y="606154"/>
                      <a:pt x="1300514" y="655548"/>
                    </a:cubicBezTo>
                    <a:cubicBezTo>
                      <a:pt x="1336116" y="687587"/>
                      <a:pt x="1385068" y="717847"/>
                      <a:pt x="1444701" y="742766"/>
                    </a:cubicBezTo>
                    <a:lnTo>
                      <a:pt x="1445616" y="744443"/>
                    </a:lnTo>
                    <a:lnTo>
                      <a:pt x="1448812" y="744806"/>
                    </a:lnTo>
                    <a:cubicBezTo>
                      <a:pt x="1458991" y="745772"/>
                      <a:pt x="1482616" y="747116"/>
                      <a:pt x="1508753" y="742413"/>
                    </a:cubicBezTo>
                    <a:cubicBezTo>
                      <a:pt x="1531093" y="738382"/>
                      <a:pt x="1550305" y="730319"/>
                      <a:pt x="1566055" y="718450"/>
                    </a:cubicBezTo>
                    <a:lnTo>
                      <a:pt x="1589932" y="687854"/>
                    </a:lnTo>
                    <a:lnTo>
                      <a:pt x="1585251" y="688919"/>
                    </a:lnTo>
                    <a:cubicBezTo>
                      <a:pt x="1566621" y="688919"/>
                      <a:pt x="1546216" y="684437"/>
                      <a:pt x="1525812" y="675472"/>
                    </a:cubicBezTo>
                    <a:cubicBezTo>
                      <a:pt x="1497423" y="663819"/>
                      <a:pt x="1474358" y="645889"/>
                      <a:pt x="1460163" y="623478"/>
                    </a:cubicBezTo>
                    <a:cubicBezTo>
                      <a:pt x="1445082" y="601067"/>
                      <a:pt x="1440646" y="576862"/>
                      <a:pt x="1449517" y="556244"/>
                    </a:cubicBezTo>
                    <a:cubicBezTo>
                      <a:pt x="1457502" y="536522"/>
                      <a:pt x="1477906" y="523075"/>
                      <a:pt x="1504520" y="517696"/>
                    </a:cubicBezTo>
                    <a:cubicBezTo>
                      <a:pt x="1529361" y="513214"/>
                      <a:pt x="1558636" y="516800"/>
                      <a:pt x="1587025" y="528454"/>
                    </a:cubicBezTo>
                    <a:cubicBezTo>
                      <a:pt x="1600332" y="534729"/>
                      <a:pt x="1612974" y="542349"/>
                      <a:pt x="1624063" y="551089"/>
                    </a:cubicBezTo>
                    <a:lnTo>
                      <a:pt x="1632685" y="560220"/>
                    </a:lnTo>
                    <a:lnTo>
                      <a:pt x="1639549" y="554315"/>
                    </a:lnTo>
                    <a:cubicBezTo>
                      <a:pt x="1651681" y="543419"/>
                      <a:pt x="1673318" y="522384"/>
                      <a:pt x="1695737" y="492440"/>
                    </a:cubicBezTo>
                    <a:lnTo>
                      <a:pt x="1720152" y="454527"/>
                    </a:lnTo>
                    <a:lnTo>
                      <a:pt x="1636355" y="448918"/>
                    </a:lnTo>
                    <a:cubicBezTo>
                      <a:pt x="1555322" y="446242"/>
                      <a:pt x="1479631" y="445349"/>
                      <a:pt x="1453807" y="373087"/>
                    </a:cubicBezTo>
                    <a:close/>
                    <a:moveTo>
                      <a:pt x="1870955" y="276022"/>
                    </a:moveTo>
                    <a:cubicBezTo>
                      <a:pt x="1875253" y="276462"/>
                      <a:pt x="1879219" y="278661"/>
                      <a:pt x="1881864" y="282619"/>
                    </a:cubicBezTo>
                    <a:cubicBezTo>
                      <a:pt x="1887153" y="290536"/>
                      <a:pt x="1887153" y="301091"/>
                      <a:pt x="1879219" y="306369"/>
                    </a:cubicBezTo>
                    <a:lnTo>
                      <a:pt x="1795470" y="370581"/>
                    </a:lnTo>
                    <a:cubicBezTo>
                      <a:pt x="1791944" y="373220"/>
                      <a:pt x="1788417" y="374979"/>
                      <a:pt x="1784009" y="374979"/>
                    </a:cubicBezTo>
                    <a:cubicBezTo>
                      <a:pt x="1779602" y="373220"/>
                      <a:pt x="1775194" y="371461"/>
                      <a:pt x="1771667" y="367942"/>
                    </a:cubicBezTo>
                    <a:cubicBezTo>
                      <a:pt x="1766378" y="360026"/>
                      <a:pt x="1767260" y="349470"/>
                      <a:pt x="1775194" y="344192"/>
                    </a:cubicBezTo>
                    <a:lnTo>
                      <a:pt x="1858062" y="279980"/>
                    </a:lnTo>
                    <a:cubicBezTo>
                      <a:pt x="1862029" y="276902"/>
                      <a:pt x="1866657" y="275582"/>
                      <a:pt x="1870955" y="276022"/>
                    </a:cubicBezTo>
                    <a:close/>
                    <a:moveTo>
                      <a:pt x="1640009" y="30845"/>
                    </a:moveTo>
                    <a:lnTo>
                      <a:pt x="1632098" y="64704"/>
                    </a:lnTo>
                    <a:cubicBezTo>
                      <a:pt x="1615151" y="108404"/>
                      <a:pt x="1580924" y="148717"/>
                      <a:pt x="1548198" y="187524"/>
                    </a:cubicBezTo>
                    <a:cubicBezTo>
                      <a:pt x="1497441" y="249081"/>
                      <a:pt x="1448465" y="306177"/>
                      <a:pt x="1470726" y="366842"/>
                    </a:cubicBezTo>
                    <a:cubicBezTo>
                      <a:pt x="1492098" y="427507"/>
                      <a:pt x="1555322" y="429291"/>
                      <a:pt x="1636355" y="431075"/>
                    </a:cubicBezTo>
                    <a:lnTo>
                      <a:pt x="1736535" y="438437"/>
                    </a:lnTo>
                    <a:lnTo>
                      <a:pt x="1739598" y="437414"/>
                    </a:lnTo>
                    <a:lnTo>
                      <a:pt x="1740055" y="438696"/>
                    </a:lnTo>
                    <a:lnTo>
                      <a:pt x="1744103" y="438993"/>
                    </a:lnTo>
                    <a:cubicBezTo>
                      <a:pt x="1780390" y="444903"/>
                      <a:pt x="1816232" y="455609"/>
                      <a:pt x="1849180" y="475682"/>
                    </a:cubicBezTo>
                    <a:cubicBezTo>
                      <a:pt x="1909732" y="513151"/>
                      <a:pt x="1950694" y="577384"/>
                      <a:pt x="1965832" y="662137"/>
                    </a:cubicBezTo>
                    <a:cubicBezTo>
                      <a:pt x="1971620" y="694254"/>
                      <a:pt x="1973179" y="723248"/>
                      <a:pt x="1973179" y="744436"/>
                    </a:cubicBezTo>
                    <a:lnTo>
                      <a:pt x="1972798" y="755989"/>
                    </a:lnTo>
                    <a:lnTo>
                      <a:pt x="1997416" y="734756"/>
                    </a:lnTo>
                    <a:cubicBezTo>
                      <a:pt x="2077520" y="647538"/>
                      <a:pt x="2035688" y="500692"/>
                      <a:pt x="2003646" y="421484"/>
                    </a:cubicBezTo>
                    <a:cubicBezTo>
                      <a:pt x="1958254" y="308457"/>
                      <a:pt x="1875480" y="187420"/>
                      <a:pt x="1794487" y="112662"/>
                    </a:cubicBezTo>
                    <a:cubicBezTo>
                      <a:pt x="1758440" y="79733"/>
                      <a:pt x="1716831" y="54814"/>
                      <a:pt x="1671995" y="38794"/>
                    </a:cubicBezTo>
                    <a:close/>
                    <a:moveTo>
                      <a:pt x="1530145" y="18325"/>
                    </a:moveTo>
                    <a:cubicBezTo>
                      <a:pt x="1432240" y="22775"/>
                      <a:pt x="1342346" y="65493"/>
                      <a:pt x="1276483" y="137582"/>
                    </a:cubicBezTo>
                    <a:cubicBezTo>
                      <a:pt x="1226418" y="192315"/>
                      <a:pt x="1194878" y="258563"/>
                      <a:pt x="1184489" y="329566"/>
                    </a:cubicBezTo>
                    <a:lnTo>
                      <a:pt x="1181972" y="385755"/>
                    </a:lnTo>
                    <a:lnTo>
                      <a:pt x="1188830" y="388534"/>
                    </a:lnTo>
                    <a:cubicBezTo>
                      <a:pt x="1214104" y="397898"/>
                      <a:pt x="1272777" y="414329"/>
                      <a:pt x="1346794" y="395956"/>
                    </a:cubicBezTo>
                    <a:lnTo>
                      <a:pt x="1451341" y="347917"/>
                    </a:lnTo>
                    <a:lnTo>
                      <a:pt x="1448687" y="320828"/>
                    </a:lnTo>
                    <a:cubicBezTo>
                      <a:pt x="1455867" y="269767"/>
                      <a:pt x="1496105" y="222094"/>
                      <a:pt x="1534841" y="175927"/>
                    </a:cubicBezTo>
                    <a:cubicBezTo>
                      <a:pt x="1566230" y="138457"/>
                      <a:pt x="1598621" y="100486"/>
                      <a:pt x="1614733" y="60508"/>
                    </a:cubicBezTo>
                    <a:lnTo>
                      <a:pt x="1623092" y="26640"/>
                    </a:lnTo>
                    <a:lnTo>
                      <a:pt x="1602614" y="21551"/>
                    </a:lnTo>
                    <a:cubicBezTo>
                      <a:pt x="1578875" y="18102"/>
                      <a:pt x="1554621" y="16990"/>
                      <a:pt x="1530145" y="18325"/>
                    </a:cubicBezTo>
                    <a:close/>
                    <a:moveTo>
                      <a:pt x="1529255" y="525"/>
                    </a:moveTo>
                    <a:cubicBezTo>
                      <a:pt x="1554844" y="-810"/>
                      <a:pt x="1580210" y="414"/>
                      <a:pt x="1605061" y="4071"/>
                    </a:cubicBezTo>
                    <a:lnTo>
                      <a:pt x="1633420" y="11148"/>
                    </a:lnTo>
                    <a:lnTo>
                      <a:pt x="1633684" y="10883"/>
                    </a:lnTo>
                    <a:lnTo>
                      <a:pt x="1634124" y="11324"/>
                    </a:lnTo>
                    <a:lnTo>
                      <a:pt x="1677780" y="22218"/>
                    </a:lnTo>
                    <a:cubicBezTo>
                      <a:pt x="1724841" y="39017"/>
                      <a:pt x="1768676" y="65049"/>
                      <a:pt x="1806947" y="99313"/>
                    </a:cubicBezTo>
                    <a:cubicBezTo>
                      <a:pt x="1889721" y="175851"/>
                      <a:pt x="1973385" y="299557"/>
                      <a:pt x="2019667" y="415254"/>
                    </a:cubicBezTo>
                    <a:cubicBezTo>
                      <a:pt x="2077520" y="558541"/>
                      <a:pt x="2074849" y="676018"/>
                      <a:pt x="2010766" y="746326"/>
                    </a:cubicBezTo>
                    <a:cubicBezTo>
                      <a:pt x="2000308" y="758118"/>
                      <a:pt x="1988070" y="768687"/>
                      <a:pt x="1974191" y="778004"/>
                    </a:cubicBezTo>
                    <a:lnTo>
                      <a:pt x="1971215" y="779553"/>
                    </a:lnTo>
                    <a:lnTo>
                      <a:pt x="1971175" y="779898"/>
                    </a:lnTo>
                    <a:cubicBezTo>
                      <a:pt x="1971175" y="784358"/>
                      <a:pt x="1966723" y="787035"/>
                      <a:pt x="1962270" y="787035"/>
                    </a:cubicBezTo>
                    <a:lnTo>
                      <a:pt x="1961380" y="787035"/>
                    </a:lnTo>
                    <a:lnTo>
                      <a:pt x="1960048" y="785367"/>
                    </a:lnTo>
                    <a:lnTo>
                      <a:pt x="1927770" y="802172"/>
                    </a:lnTo>
                    <a:cubicBezTo>
                      <a:pt x="1893726" y="815744"/>
                      <a:pt x="1853674" y="824199"/>
                      <a:pt x="1808727" y="827314"/>
                    </a:cubicBezTo>
                    <a:lnTo>
                      <a:pt x="1753545" y="1085407"/>
                    </a:lnTo>
                    <a:cubicBezTo>
                      <a:pt x="1791816" y="1096087"/>
                      <a:pt x="1968044" y="1146815"/>
                      <a:pt x="2089980" y="1204664"/>
                    </a:cubicBezTo>
                    <a:cubicBezTo>
                      <a:pt x="2278668" y="1295442"/>
                      <a:pt x="2742380" y="1814298"/>
                      <a:pt x="2800232" y="1880156"/>
                    </a:cubicBezTo>
                    <a:cubicBezTo>
                      <a:pt x="3146458" y="1618503"/>
                      <a:pt x="3513154" y="1432498"/>
                      <a:pt x="3548756" y="1414698"/>
                    </a:cubicBezTo>
                    <a:cubicBezTo>
                      <a:pt x="3563887" y="1384439"/>
                      <a:pt x="3652001" y="1208224"/>
                      <a:pt x="3678702" y="1185084"/>
                    </a:cubicBezTo>
                    <a:cubicBezTo>
                      <a:pt x="3704513" y="1161945"/>
                      <a:pt x="3773936" y="1163725"/>
                      <a:pt x="3793517" y="1163725"/>
                    </a:cubicBezTo>
                    <a:cubicBezTo>
                      <a:pt x="3905662" y="1048918"/>
                      <a:pt x="3966185" y="1002639"/>
                      <a:pt x="4001786" y="1002639"/>
                    </a:cubicBezTo>
                    <a:cubicBezTo>
                      <a:pt x="4010687" y="1003529"/>
                      <a:pt x="4017807" y="1006199"/>
                      <a:pt x="4024038" y="1013319"/>
                    </a:cubicBezTo>
                    <a:cubicBezTo>
                      <a:pt x="4033828" y="1023999"/>
                      <a:pt x="4033828" y="1046248"/>
                      <a:pt x="3959954" y="1135246"/>
                    </a:cubicBezTo>
                    <a:cubicBezTo>
                      <a:pt x="3933254" y="1167285"/>
                      <a:pt x="3904772" y="1199324"/>
                      <a:pt x="3888752" y="1216234"/>
                    </a:cubicBezTo>
                    <a:cubicBezTo>
                      <a:pt x="3917233" y="1224243"/>
                      <a:pt x="3927023" y="1249163"/>
                      <a:pt x="3929693" y="1266962"/>
                    </a:cubicBezTo>
                    <a:cubicBezTo>
                      <a:pt x="3961735" y="1278532"/>
                      <a:pt x="3969745" y="1313241"/>
                      <a:pt x="3969745" y="1334601"/>
                    </a:cubicBezTo>
                    <a:cubicBezTo>
                      <a:pt x="3978646" y="1339940"/>
                      <a:pt x="3988436" y="1348840"/>
                      <a:pt x="3989326" y="1364860"/>
                    </a:cubicBezTo>
                    <a:cubicBezTo>
                      <a:pt x="3990216" y="1391559"/>
                      <a:pt x="3962625" y="1427158"/>
                      <a:pt x="3900322" y="1478777"/>
                    </a:cubicBezTo>
                    <a:cubicBezTo>
                      <a:pt x="3800638" y="1559765"/>
                      <a:pt x="3703623" y="1590914"/>
                      <a:pt x="3685822" y="1597144"/>
                    </a:cubicBezTo>
                    <a:cubicBezTo>
                      <a:pt x="3655783" y="1631853"/>
                      <a:pt x="3357898" y="1977943"/>
                      <a:pt x="3074531" y="2148818"/>
                    </a:cubicBezTo>
                    <a:lnTo>
                      <a:pt x="2955653" y="2207404"/>
                    </a:lnTo>
                    <a:lnTo>
                      <a:pt x="2955845" y="2208749"/>
                    </a:lnTo>
                    <a:lnTo>
                      <a:pt x="2951729" y="2209338"/>
                    </a:lnTo>
                    <a:lnTo>
                      <a:pt x="2935365" y="2217402"/>
                    </a:lnTo>
                    <a:cubicBezTo>
                      <a:pt x="2890251" y="2233895"/>
                      <a:pt x="2846848" y="2243267"/>
                      <a:pt x="2806462" y="2243267"/>
                    </a:cubicBezTo>
                    <a:cubicBezTo>
                      <a:pt x="2802902" y="2243267"/>
                      <a:pt x="2799342" y="2243267"/>
                      <a:pt x="2796672" y="2243267"/>
                    </a:cubicBezTo>
                    <a:cubicBezTo>
                      <a:pt x="2762406" y="2241932"/>
                      <a:pt x="2725469" y="2236259"/>
                      <a:pt x="2685987" y="2226246"/>
                    </a:cubicBezTo>
                    <a:lnTo>
                      <a:pt x="2664516" y="2218907"/>
                    </a:lnTo>
                    <a:lnTo>
                      <a:pt x="2663124" y="2219464"/>
                    </a:lnTo>
                    <a:cubicBezTo>
                      <a:pt x="2659554" y="2219464"/>
                      <a:pt x="2656877" y="2217678"/>
                      <a:pt x="2655092" y="2215892"/>
                    </a:cubicBezTo>
                    <a:lnTo>
                      <a:pt x="2655133" y="2215700"/>
                    </a:lnTo>
                    <a:lnTo>
                      <a:pt x="2560033" y="2183194"/>
                    </a:lnTo>
                    <a:cubicBezTo>
                      <a:pt x="2471140" y="2145815"/>
                      <a:pt x="2372568" y="2091081"/>
                      <a:pt x="2265318" y="2018993"/>
                    </a:cubicBezTo>
                    <a:cubicBezTo>
                      <a:pt x="2132702" y="1929995"/>
                      <a:pt x="2025897" y="1840108"/>
                      <a:pt x="1993856" y="1813408"/>
                    </a:cubicBezTo>
                    <a:lnTo>
                      <a:pt x="1851449" y="2285096"/>
                    </a:lnTo>
                    <a:lnTo>
                      <a:pt x="1833205" y="2594798"/>
                    </a:lnTo>
                    <a:lnTo>
                      <a:pt x="1835237" y="2596268"/>
                    </a:lnTo>
                    <a:lnTo>
                      <a:pt x="1832955" y="2599042"/>
                    </a:lnTo>
                    <a:lnTo>
                      <a:pt x="1814068" y="2919649"/>
                    </a:lnTo>
                    <a:cubicBezTo>
                      <a:pt x="1813178" y="2928549"/>
                      <a:pt x="1774906" y="3858575"/>
                      <a:pt x="1707263" y="4454859"/>
                    </a:cubicBezTo>
                    <a:lnTo>
                      <a:pt x="1699186" y="4515195"/>
                    </a:lnTo>
                    <a:lnTo>
                      <a:pt x="1700922" y="4519299"/>
                    </a:lnTo>
                    <a:cubicBezTo>
                      <a:pt x="1701810" y="4521992"/>
                      <a:pt x="1701366" y="4524460"/>
                      <a:pt x="1700145" y="4526367"/>
                    </a:cubicBezTo>
                    <a:lnTo>
                      <a:pt x="1697444" y="4528205"/>
                    </a:lnTo>
                    <a:lnTo>
                      <a:pt x="1678010" y="4673378"/>
                    </a:lnTo>
                    <a:cubicBezTo>
                      <a:pt x="1655411" y="4820089"/>
                      <a:pt x="1627389" y="4967029"/>
                      <a:pt x="1598560" y="5103199"/>
                    </a:cubicBezTo>
                    <a:lnTo>
                      <a:pt x="1588787" y="5147193"/>
                    </a:lnTo>
                    <a:lnTo>
                      <a:pt x="1590133" y="5151603"/>
                    </a:lnTo>
                    <a:lnTo>
                      <a:pt x="1587649" y="5152319"/>
                    </a:lnTo>
                    <a:lnTo>
                      <a:pt x="1555288" y="5298001"/>
                    </a:lnTo>
                    <a:cubicBezTo>
                      <a:pt x="1498326" y="5543301"/>
                      <a:pt x="1447371" y="5723522"/>
                      <a:pt x="1439361" y="5750666"/>
                    </a:cubicBezTo>
                    <a:cubicBezTo>
                      <a:pt x="1447371" y="5762236"/>
                      <a:pt x="1481192" y="5808515"/>
                      <a:pt x="1579097" y="5845894"/>
                    </a:cubicBezTo>
                    <a:cubicBezTo>
                      <a:pt x="1721503" y="5899293"/>
                      <a:pt x="1678782" y="6022109"/>
                      <a:pt x="1678782" y="6023889"/>
                    </a:cubicBezTo>
                    <a:cubicBezTo>
                      <a:pt x="1677891" y="6027449"/>
                      <a:pt x="1673441" y="6030119"/>
                      <a:pt x="1670771" y="6030119"/>
                    </a:cubicBezTo>
                    <a:lnTo>
                      <a:pt x="1101145" y="6030119"/>
                    </a:lnTo>
                    <a:cubicBezTo>
                      <a:pt x="1096695" y="6030119"/>
                      <a:pt x="1092245" y="6025669"/>
                      <a:pt x="1092245" y="6022109"/>
                    </a:cubicBezTo>
                    <a:cubicBezTo>
                      <a:pt x="1078894" y="5905522"/>
                      <a:pt x="1107376" y="5808515"/>
                      <a:pt x="1110936" y="5796055"/>
                    </a:cubicBezTo>
                    <a:cubicBezTo>
                      <a:pt x="1115386" y="5720407"/>
                      <a:pt x="1118946" y="5650099"/>
                      <a:pt x="1122506" y="5582461"/>
                    </a:cubicBezTo>
                    <a:cubicBezTo>
                      <a:pt x="1150098" y="5054704"/>
                      <a:pt x="1166118" y="4763682"/>
                      <a:pt x="1244442" y="4445070"/>
                    </a:cubicBezTo>
                    <a:cubicBezTo>
                      <a:pt x="1265803" y="4358742"/>
                      <a:pt x="1287164" y="4235035"/>
                      <a:pt x="1288944" y="4221686"/>
                    </a:cubicBezTo>
                    <a:cubicBezTo>
                      <a:pt x="1240882" y="3680580"/>
                      <a:pt x="1265803" y="3264071"/>
                      <a:pt x="1269363" y="3207112"/>
                    </a:cubicBezTo>
                    <a:lnTo>
                      <a:pt x="1224861" y="3191983"/>
                    </a:lnTo>
                    <a:cubicBezTo>
                      <a:pt x="1193710" y="3287210"/>
                      <a:pt x="900886" y="4177187"/>
                      <a:pt x="892876" y="4369422"/>
                    </a:cubicBezTo>
                    <a:lnTo>
                      <a:pt x="889786" y="4404692"/>
                    </a:lnTo>
                    <a:lnTo>
                      <a:pt x="890334" y="4408210"/>
                    </a:lnTo>
                    <a:lnTo>
                      <a:pt x="889371" y="4409425"/>
                    </a:lnTo>
                    <a:lnTo>
                      <a:pt x="873285" y="4593029"/>
                    </a:lnTo>
                    <a:cubicBezTo>
                      <a:pt x="853822" y="4747022"/>
                      <a:pt x="822859" y="4908247"/>
                      <a:pt x="788210" y="5061017"/>
                    </a:cubicBezTo>
                    <a:lnTo>
                      <a:pt x="751366" y="5212375"/>
                    </a:lnTo>
                    <a:lnTo>
                      <a:pt x="752081" y="5215787"/>
                    </a:lnTo>
                    <a:lnTo>
                      <a:pt x="749880" y="5218477"/>
                    </a:lnTo>
                    <a:lnTo>
                      <a:pt x="734449" y="5281871"/>
                    </a:lnTo>
                    <a:cubicBezTo>
                      <a:pt x="670783" y="5527560"/>
                      <a:pt x="607799" y="5723338"/>
                      <a:pt x="587383" y="5785137"/>
                    </a:cubicBezTo>
                    <a:lnTo>
                      <a:pt x="581948" y="5801419"/>
                    </a:lnTo>
                    <a:lnTo>
                      <a:pt x="583330" y="5802654"/>
                    </a:lnTo>
                    <a:lnTo>
                      <a:pt x="581616" y="5804995"/>
                    </a:lnTo>
                    <a:lnTo>
                      <a:pt x="593322" y="5888974"/>
                    </a:lnTo>
                    <a:cubicBezTo>
                      <a:pt x="596660" y="5967486"/>
                      <a:pt x="578470" y="6021219"/>
                      <a:pt x="577802" y="6023889"/>
                    </a:cubicBezTo>
                    <a:cubicBezTo>
                      <a:pt x="576912" y="6026559"/>
                      <a:pt x="573351" y="6030119"/>
                      <a:pt x="569791" y="6030119"/>
                    </a:cubicBezTo>
                    <a:lnTo>
                      <a:pt x="17076" y="6030119"/>
                    </a:lnTo>
                    <a:cubicBezTo>
                      <a:pt x="14406" y="6030119"/>
                      <a:pt x="11736" y="6027449"/>
                      <a:pt x="9956" y="6024779"/>
                    </a:cubicBezTo>
                    <a:cubicBezTo>
                      <a:pt x="9066" y="6022999"/>
                      <a:pt x="-11405" y="5979391"/>
                      <a:pt x="9066" y="5931331"/>
                    </a:cubicBezTo>
                    <a:cubicBezTo>
                      <a:pt x="26867" y="5887723"/>
                      <a:pt x="70479" y="5853903"/>
                      <a:pt x="138122" y="5831654"/>
                    </a:cubicBezTo>
                    <a:cubicBezTo>
                      <a:pt x="240476" y="5796945"/>
                      <a:pt x="276968" y="5722187"/>
                      <a:pt x="281418" y="5712397"/>
                    </a:cubicBezTo>
                    <a:cubicBezTo>
                      <a:pt x="286758" y="5665229"/>
                      <a:pt x="415814" y="4434391"/>
                      <a:pt x="480787" y="4047250"/>
                    </a:cubicBezTo>
                    <a:cubicBezTo>
                      <a:pt x="604503" y="3307679"/>
                      <a:pt x="894656" y="2450631"/>
                      <a:pt x="934708" y="2331375"/>
                    </a:cubicBezTo>
                    <a:cubicBezTo>
                      <a:pt x="891986" y="2338495"/>
                      <a:pt x="851823" y="2342889"/>
                      <a:pt x="814483" y="2344544"/>
                    </a:cubicBezTo>
                    <a:lnTo>
                      <a:pt x="742583" y="2342269"/>
                    </a:lnTo>
                    <a:lnTo>
                      <a:pt x="740065" y="2345050"/>
                    </a:lnTo>
                    <a:lnTo>
                      <a:pt x="736751" y="2342084"/>
                    </a:lnTo>
                    <a:lnTo>
                      <a:pt x="711196" y="2341276"/>
                    </a:lnTo>
                    <a:cubicBezTo>
                      <a:pt x="648337" y="2333600"/>
                      <a:pt x="597828" y="2314910"/>
                      <a:pt x="561781" y="2285096"/>
                    </a:cubicBezTo>
                    <a:cubicBezTo>
                      <a:pt x="523509" y="2254837"/>
                      <a:pt x="503038" y="2211228"/>
                      <a:pt x="501258" y="2161389"/>
                    </a:cubicBezTo>
                    <a:cubicBezTo>
                      <a:pt x="497698" y="2068832"/>
                      <a:pt x="568011" y="1840108"/>
                      <a:pt x="660575" y="1629183"/>
                    </a:cubicBezTo>
                    <a:cubicBezTo>
                      <a:pt x="729108" y="1476107"/>
                      <a:pt x="866175" y="1205554"/>
                      <a:pt x="1021932" y="1114776"/>
                    </a:cubicBezTo>
                    <a:cubicBezTo>
                      <a:pt x="1116276" y="1060488"/>
                      <a:pt x="1233761" y="1032008"/>
                      <a:pt x="1371718" y="1030228"/>
                    </a:cubicBezTo>
                    <a:lnTo>
                      <a:pt x="1431350" y="755226"/>
                    </a:lnTo>
                    <a:cubicBezTo>
                      <a:pt x="1372608" y="730306"/>
                      <a:pt x="1324545" y="700047"/>
                      <a:pt x="1288944" y="668898"/>
                    </a:cubicBezTo>
                    <a:cubicBezTo>
                      <a:pt x="1213290" y="599480"/>
                      <a:pt x="1168788" y="505142"/>
                      <a:pt x="1164338" y="402795"/>
                    </a:cubicBezTo>
                    <a:lnTo>
                      <a:pt x="1165020" y="388151"/>
                    </a:lnTo>
                    <a:lnTo>
                      <a:pt x="1164681" y="386668"/>
                    </a:lnTo>
                    <a:lnTo>
                      <a:pt x="1165095" y="386529"/>
                    </a:lnTo>
                    <a:lnTo>
                      <a:pt x="1167885" y="326632"/>
                    </a:lnTo>
                    <a:cubicBezTo>
                      <a:pt x="1178857" y="251999"/>
                      <a:pt x="1211733" y="182748"/>
                      <a:pt x="1263133" y="126012"/>
                    </a:cubicBezTo>
                    <a:cubicBezTo>
                      <a:pt x="1332556" y="50364"/>
                      <a:pt x="1426900" y="4975"/>
                      <a:pt x="1529255" y="5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4AD1BF44-2261-4356-BA64-1AD3E1D9E029}"/>
                </a:ext>
              </a:extLst>
            </p:cNvPr>
            <p:cNvGrpSpPr/>
            <p:nvPr/>
          </p:nvGrpSpPr>
          <p:grpSpPr>
            <a:xfrm>
              <a:off x="8713712" y="9222489"/>
              <a:ext cx="7275058" cy="2746235"/>
              <a:chOff x="8713712" y="9222489"/>
              <a:chExt cx="7275058" cy="2746235"/>
            </a:xfrm>
          </p:grpSpPr>
          <p:sp>
            <p:nvSpPr>
              <p:cNvPr id="270" name="Freeform 212">
                <a:extLst>
                  <a:ext uri="{FF2B5EF4-FFF2-40B4-BE49-F238E27FC236}">
                    <a16:creationId xmlns:a16="http://schemas.microsoft.com/office/drawing/2014/main" id="{F1E1C760-74D5-4994-9BD3-982E2AA22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6768" y="9548220"/>
                <a:ext cx="1558011" cy="969341"/>
              </a:xfrm>
              <a:custGeom>
                <a:avLst/>
                <a:gdLst>
                  <a:gd name="T0" fmla="*/ 1645 w 1749"/>
                  <a:gd name="T1" fmla="*/ 1086 h 1087"/>
                  <a:gd name="T2" fmla="*/ 875 w 1749"/>
                  <a:gd name="T3" fmla="*/ 1086 h 1087"/>
                  <a:gd name="T4" fmla="*/ 104 w 1749"/>
                  <a:gd name="T5" fmla="*/ 1086 h 1087"/>
                  <a:gd name="T6" fmla="*/ 104 w 1749"/>
                  <a:gd name="T7" fmla="*/ 1086 h 1087"/>
                  <a:gd name="T8" fmla="*/ 31 w 1749"/>
                  <a:gd name="T9" fmla="*/ 1056 h 1087"/>
                  <a:gd name="T10" fmla="*/ 31 w 1749"/>
                  <a:gd name="T11" fmla="*/ 1056 h 1087"/>
                  <a:gd name="T12" fmla="*/ 0 w 1749"/>
                  <a:gd name="T13" fmla="*/ 982 h 1087"/>
                  <a:gd name="T14" fmla="*/ 0 w 1749"/>
                  <a:gd name="T15" fmla="*/ 543 h 1087"/>
                  <a:gd name="T16" fmla="*/ 0 w 1749"/>
                  <a:gd name="T17" fmla="*/ 103 h 1087"/>
                  <a:gd name="T18" fmla="*/ 0 w 1749"/>
                  <a:gd name="T19" fmla="*/ 103 h 1087"/>
                  <a:gd name="T20" fmla="*/ 31 w 1749"/>
                  <a:gd name="T21" fmla="*/ 30 h 1087"/>
                  <a:gd name="T22" fmla="*/ 31 w 1749"/>
                  <a:gd name="T23" fmla="*/ 30 h 1087"/>
                  <a:gd name="T24" fmla="*/ 104 w 1749"/>
                  <a:gd name="T25" fmla="*/ 0 h 1087"/>
                  <a:gd name="T26" fmla="*/ 875 w 1749"/>
                  <a:gd name="T27" fmla="*/ 0 h 1087"/>
                  <a:gd name="T28" fmla="*/ 1645 w 1749"/>
                  <a:gd name="T29" fmla="*/ 0 h 1087"/>
                  <a:gd name="T30" fmla="*/ 1645 w 1749"/>
                  <a:gd name="T31" fmla="*/ 0 h 1087"/>
                  <a:gd name="T32" fmla="*/ 1718 w 1749"/>
                  <a:gd name="T33" fmla="*/ 30 h 1087"/>
                  <a:gd name="T34" fmla="*/ 1718 w 1749"/>
                  <a:gd name="T35" fmla="*/ 30 h 1087"/>
                  <a:gd name="T36" fmla="*/ 1748 w 1749"/>
                  <a:gd name="T37" fmla="*/ 103 h 1087"/>
                  <a:gd name="T38" fmla="*/ 1748 w 1749"/>
                  <a:gd name="T39" fmla="*/ 543 h 1087"/>
                  <a:gd name="T40" fmla="*/ 1748 w 1749"/>
                  <a:gd name="T41" fmla="*/ 982 h 1087"/>
                  <a:gd name="T42" fmla="*/ 1748 w 1749"/>
                  <a:gd name="T43" fmla="*/ 982 h 1087"/>
                  <a:gd name="T44" fmla="*/ 1718 w 1749"/>
                  <a:gd name="T45" fmla="*/ 1056 h 1087"/>
                  <a:gd name="T46" fmla="*/ 1718 w 1749"/>
                  <a:gd name="T47" fmla="*/ 1056 h 1087"/>
                  <a:gd name="T48" fmla="*/ 1645 w 1749"/>
                  <a:gd name="T49" fmla="*/ 1086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49" h="1087">
                    <a:moveTo>
                      <a:pt x="1645" y="1086"/>
                    </a:moveTo>
                    <a:lnTo>
                      <a:pt x="875" y="1086"/>
                    </a:lnTo>
                    <a:lnTo>
                      <a:pt x="104" y="1086"/>
                    </a:lnTo>
                    <a:lnTo>
                      <a:pt x="104" y="1086"/>
                    </a:lnTo>
                    <a:cubicBezTo>
                      <a:pt x="76" y="1086"/>
                      <a:pt x="50" y="1074"/>
                      <a:pt x="31" y="1056"/>
                    </a:cubicBezTo>
                    <a:lnTo>
                      <a:pt x="31" y="1056"/>
                    </a:lnTo>
                    <a:cubicBezTo>
                      <a:pt x="13" y="1037"/>
                      <a:pt x="0" y="1011"/>
                      <a:pt x="0" y="982"/>
                    </a:cubicBezTo>
                    <a:lnTo>
                      <a:pt x="0" y="543"/>
                    </a:lnTo>
                    <a:lnTo>
                      <a:pt x="0" y="103"/>
                    </a:lnTo>
                    <a:lnTo>
                      <a:pt x="0" y="103"/>
                    </a:lnTo>
                    <a:cubicBezTo>
                      <a:pt x="0" y="75"/>
                      <a:pt x="13" y="49"/>
                      <a:pt x="31" y="30"/>
                    </a:cubicBezTo>
                    <a:lnTo>
                      <a:pt x="31" y="30"/>
                    </a:lnTo>
                    <a:cubicBezTo>
                      <a:pt x="50" y="11"/>
                      <a:pt x="76" y="0"/>
                      <a:pt x="104" y="0"/>
                    </a:cubicBezTo>
                    <a:lnTo>
                      <a:pt x="875" y="0"/>
                    </a:lnTo>
                    <a:lnTo>
                      <a:pt x="1645" y="0"/>
                    </a:lnTo>
                    <a:lnTo>
                      <a:pt x="1645" y="0"/>
                    </a:lnTo>
                    <a:cubicBezTo>
                      <a:pt x="1673" y="0"/>
                      <a:pt x="1699" y="11"/>
                      <a:pt x="1718" y="30"/>
                    </a:cubicBezTo>
                    <a:lnTo>
                      <a:pt x="1718" y="30"/>
                    </a:lnTo>
                    <a:cubicBezTo>
                      <a:pt x="1737" y="49"/>
                      <a:pt x="1748" y="75"/>
                      <a:pt x="1748" y="103"/>
                    </a:cubicBezTo>
                    <a:lnTo>
                      <a:pt x="1748" y="543"/>
                    </a:lnTo>
                    <a:lnTo>
                      <a:pt x="1748" y="982"/>
                    </a:lnTo>
                    <a:lnTo>
                      <a:pt x="1748" y="982"/>
                    </a:lnTo>
                    <a:cubicBezTo>
                      <a:pt x="1748" y="1011"/>
                      <a:pt x="1737" y="1037"/>
                      <a:pt x="1718" y="1056"/>
                    </a:cubicBezTo>
                    <a:lnTo>
                      <a:pt x="1718" y="1056"/>
                    </a:lnTo>
                    <a:cubicBezTo>
                      <a:pt x="1699" y="1074"/>
                      <a:pt x="1673" y="1086"/>
                      <a:pt x="1645" y="108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213">
                <a:extLst>
                  <a:ext uri="{FF2B5EF4-FFF2-40B4-BE49-F238E27FC236}">
                    <a16:creationId xmlns:a16="http://schemas.microsoft.com/office/drawing/2014/main" id="{55A5EA9C-85FD-4D29-88CC-BB4826F3A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8919" y="9540371"/>
                <a:ext cx="1573708" cy="985039"/>
              </a:xfrm>
              <a:custGeom>
                <a:avLst/>
                <a:gdLst>
                  <a:gd name="T0" fmla="*/ 113 w 1768"/>
                  <a:gd name="T1" fmla="*/ 20 h 1106"/>
                  <a:gd name="T2" fmla="*/ 113 w 1768"/>
                  <a:gd name="T3" fmla="*/ 20 h 1106"/>
                  <a:gd name="T4" fmla="*/ 47 w 1768"/>
                  <a:gd name="T5" fmla="*/ 47 h 1106"/>
                  <a:gd name="T6" fmla="*/ 47 w 1768"/>
                  <a:gd name="T7" fmla="*/ 47 h 1106"/>
                  <a:gd name="T8" fmla="*/ 20 w 1768"/>
                  <a:gd name="T9" fmla="*/ 113 h 1106"/>
                  <a:gd name="T10" fmla="*/ 20 w 1768"/>
                  <a:gd name="T11" fmla="*/ 992 h 1106"/>
                  <a:gd name="T12" fmla="*/ 20 w 1768"/>
                  <a:gd name="T13" fmla="*/ 992 h 1106"/>
                  <a:gd name="T14" fmla="*/ 47 w 1768"/>
                  <a:gd name="T15" fmla="*/ 1059 h 1106"/>
                  <a:gd name="T16" fmla="*/ 47 w 1768"/>
                  <a:gd name="T17" fmla="*/ 1059 h 1106"/>
                  <a:gd name="T18" fmla="*/ 113 w 1768"/>
                  <a:gd name="T19" fmla="*/ 1086 h 1106"/>
                  <a:gd name="T20" fmla="*/ 1654 w 1768"/>
                  <a:gd name="T21" fmla="*/ 1086 h 1106"/>
                  <a:gd name="T22" fmla="*/ 1654 w 1768"/>
                  <a:gd name="T23" fmla="*/ 1086 h 1106"/>
                  <a:gd name="T24" fmla="*/ 1720 w 1768"/>
                  <a:gd name="T25" fmla="*/ 1059 h 1106"/>
                  <a:gd name="T26" fmla="*/ 1720 w 1768"/>
                  <a:gd name="T27" fmla="*/ 1059 h 1106"/>
                  <a:gd name="T28" fmla="*/ 1748 w 1768"/>
                  <a:gd name="T29" fmla="*/ 992 h 1106"/>
                  <a:gd name="T30" fmla="*/ 1748 w 1768"/>
                  <a:gd name="T31" fmla="*/ 113 h 1106"/>
                  <a:gd name="T32" fmla="*/ 1748 w 1768"/>
                  <a:gd name="T33" fmla="*/ 113 h 1106"/>
                  <a:gd name="T34" fmla="*/ 1720 w 1768"/>
                  <a:gd name="T35" fmla="*/ 47 h 1106"/>
                  <a:gd name="T36" fmla="*/ 1720 w 1768"/>
                  <a:gd name="T37" fmla="*/ 47 h 1106"/>
                  <a:gd name="T38" fmla="*/ 1654 w 1768"/>
                  <a:gd name="T39" fmla="*/ 20 h 1106"/>
                  <a:gd name="T40" fmla="*/ 113 w 1768"/>
                  <a:gd name="T41" fmla="*/ 20 h 1106"/>
                  <a:gd name="T42" fmla="*/ 1654 w 1768"/>
                  <a:gd name="T43" fmla="*/ 1105 h 1106"/>
                  <a:gd name="T44" fmla="*/ 113 w 1768"/>
                  <a:gd name="T45" fmla="*/ 1105 h 1106"/>
                  <a:gd name="T46" fmla="*/ 113 w 1768"/>
                  <a:gd name="T47" fmla="*/ 1105 h 1106"/>
                  <a:gd name="T48" fmla="*/ 33 w 1768"/>
                  <a:gd name="T49" fmla="*/ 1073 h 1106"/>
                  <a:gd name="T50" fmla="*/ 33 w 1768"/>
                  <a:gd name="T51" fmla="*/ 1073 h 1106"/>
                  <a:gd name="T52" fmla="*/ 0 w 1768"/>
                  <a:gd name="T53" fmla="*/ 992 h 1106"/>
                  <a:gd name="T54" fmla="*/ 0 w 1768"/>
                  <a:gd name="T55" fmla="*/ 113 h 1106"/>
                  <a:gd name="T56" fmla="*/ 0 w 1768"/>
                  <a:gd name="T57" fmla="*/ 113 h 1106"/>
                  <a:gd name="T58" fmla="*/ 33 w 1768"/>
                  <a:gd name="T59" fmla="*/ 34 h 1106"/>
                  <a:gd name="T60" fmla="*/ 33 w 1768"/>
                  <a:gd name="T61" fmla="*/ 34 h 1106"/>
                  <a:gd name="T62" fmla="*/ 113 w 1768"/>
                  <a:gd name="T63" fmla="*/ 0 h 1106"/>
                  <a:gd name="T64" fmla="*/ 1654 w 1768"/>
                  <a:gd name="T65" fmla="*/ 0 h 1106"/>
                  <a:gd name="T66" fmla="*/ 1654 w 1768"/>
                  <a:gd name="T67" fmla="*/ 0 h 1106"/>
                  <a:gd name="T68" fmla="*/ 1734 w 1768"/>
                  <a:gd name="T69" fmla="*/ 34 h 1106"/>
                  <a:gd name="T70" fmla="*/ 1734 w 1768"/>
                  <a:gd name="T71" fmla="*/ 34 h 1106"/>
                  <a:gd name="T72" fmla="*/ 1767 w 1768"/>
                  <a:gd name="T73" fmla="*/ 113 h 1106"/>
                  <a:gd name="T74" fmla="*/ 1767 w 1768"/>
                  <a:gd name="T75" fmla="*/ 992 h 1106"/>
                  <a:gd name="T76" fmla="*/ 1767 w 1768"/>
                  <a:gd name="T77" fmla="*/ 992 h 1106"/>
                  <a:gd name="T78" fmla="*/ 1734 w 1768"/>
                  <a:gd name="T79" fmla="*/ 1073 h 1106"/>
                  <a:gd name="T80" fmla="*/ 1734 w 1768"/>
                  <a:gd name="T81" fmla="*/ 1073 h 1106"/>
                  <a:gd name="T82" fmla="*/ 1654 w 1768"/>
                  <a:gd name="T83" fmla="*/ 1105 h 1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68" h="1106">
                    <a:moveTo>
                      <a:pt x="113" y="20"/>
                    </a:moveTo>
                    <a:lnTo>
                      <a:pt x="113" y="20"/>
                    </a:lnTo>
                    <a:cubicBezTo>
                      <a:pt x="88" y="20"/>
                      <a:pt x="64" y="29"/>
                      <a:pt x="47" y="47"/>
                    </a:cubicBezTo>
                    <a:lnTo>
                      <a:pt x="47" y="47"/>
                    </a:lnTo>
                    <a:cubicBezTo>
                      <a:pt x="29" y="65"/>
                      <a:pt x="20" y="88"/>
                      <a:pt x="20" y="113"/>
                    </a:cubicBezTo>
                    <a:lnTo>
                      <a:pt x="20" y="992"/>
                    </a:lnTo>
                    <a:lnTo>
                      <a:pt x="20" y="992"/>
                    </a:lnTo>
                    <a:cubicBezTo>
                      <a:pt x="20" y="1017"/>
                      <a:pt x="29" y="1041"/>
                      <a:pt x="47" y="1059"/>
                    </a:cubicBezTo>
                    <a:lnTo>
                      <a:pt x="47" y="1059"/>
                    </a:lnTo>
                    <a:cubicBezTo>
                      <a:pt x="64" y="1076"/>
                      <a:pt x="88" y="1086"/>
                      <a:pt x="113" y="1086"/>
                    </a:cubicBezTo>
                    <a:lnTo>
                      <a:pt x="1654" y="1086"/>
                    </a:lnTo>
                    <a:lnTo>
                      <a:pt x="1654" y="1086"/>
                    </a:lnTo>
                    <a:cubicBezTo>
                      <a:pt x="1679" y="1086"/>
                      <a:pt x="1702" y="1076"/>
                      <a:pt x="1720" y="1059"/>
                    </a:cubicBezTo>
                    <a:lnTo>
                      <a:pt x="1720" y="1059"/>
                    </a:lnTo>
                    <a:cubicBezTo>
                      <a:pt x="1737" y="1041"/>
                      <a:pt x="1748" y="1017"/>
                      <a:pt x="1748" y="992"/>
                    </a:cubicBezTo>
                    <a:lnTo>
                      <a:pt x="1748" y="113"/>
                    </a:lnTo>
                    <a:lnTo>
                      <a:pt x="1748" y="113"/>
                    </a:lnTo>
                    <a:cubicBezTo>
                      <a:pt x="1748" y="88"/>
                      <a:pt x="1737" y="65"/>
                      <a:pt x="1720" y="47"/>
                    </a:cubicBezTo>
                    <a:lnTo>
                      <a:pt x="1720" y="47"/>
                    </a:lnTo>
                    <a:cubicBezTo>
                      <a:pt x="1702" y="29"/>
                      <a:pt x="1679" y="20"/>
                      <a:pt x="1654" y="20"/>
                    </a:cubicBezTo>
                    <a:lnTo>
                      <a:pt x="113" y="20"/>
                    </a:lnTo>
                    <a:close/>
                    <a:moveTo>
                      <a:pt x="1654" y="1105"/>
                    </a:moveTo>
                    <a:lnTo>
                      <a:pt x="113" y="1105"/>
                    </a:lnTo>
                    <a:lnTo>
                      <a:pt x="113" y="1105"/>
                    </a:lnTo>
                    <a:cubicBezTo>
                      <a:pt x="83" y="1105"/>
                      <a:pt x="55" y="1094"/>
                      <a:pt x="33" y="1073"/>
                    </a:cubicBezTo>
                    <a:lnTo>
                      <a:pt x="33" y="1073"/>
                    </a:lnTo>
                    <a:cubicBezTo>
                      <a:pt x="12" y="1051"/>
                      <a:pt x="0" y="1023"/>
                      <a:pt x="0" y="992"/>
                    </a:cubicBezTo>
                    <a:lnTo>
                      <a:pt x="0" y="113"/>
                    </a:lnTo>
                    <a:lnTo>
                      <a:pt x="0" y="113"/>
                    </a:lnTo>
                    <a:cubicBezTo>
                      <a:pt x="0" y="83"/>
                      <a:pt x="12" y="55"/>
                      <a:pt x="33" y="34"/>
                    </a:cubicBezTo>
                    <a:lnTo>
                      <a:pt x="33" y="34"/>
                    </a:lnTo>
                    <a:cubicBezTo>
                      <a:pt x="55" y="12"/>
                      <a:pt x="83" y="0"/>
                      <a:pt x="113" y="0"/>
                    </a:cubicBezTo>
                    <a:lnTo>
                      <a:pt x="1654" y="0"/>
                    </a:lnTo>
                    <a:lnTo>
                      <a:pt x="1654" y="0"/>
                    </a:lnTo>
                    <a:cubicBezTo>
                      <a:pt x="1684" y="0"/>
                      <a:pt x="1712" y="12"/>
                      <a:pt x="1734" y="34"/>
                    </a:cubicBezTo>
                    <a:lnTo>
                      <a:pt x="1734" y="34"/>
                    </a:lnTo>
                    <a:cubicBezTo>
                      <a:pt x="1755" y="55"/>
                      <a:pt x="1767" y="83"/>
                      <a:pt x="1767" y="113"/>
                    </a:cubicBezTo>
                    <a:lnTo>
                      <a:pt x="1767" y="992"/>
                    </a:lnTo>
                    <a:lnTo>
                      <a:pt x="1767" y="992"/>
                    </a:lnTo>
                    <a:cubicBezTo>
                      <a:pt x="1767" y="1023"/>
                      <a:pt x="1755" y="1051"/>
                      <a:pt x="1734" y="1073"/>
                    </a:cubicBezTo>
                    <a:lnTo>
                      <a:pt x="1734" y="1073"/>
                    </a:lnTo>
                    <a:cubicBezTo>
                      <a:pt x="1712" y="1094"/>
                      <a:pt x="1684" y="1105"/>
                      <a:pt x="1654" y="1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214">
                <a:extLst>
                  <a:ext uri="{FF2B5EF4-FFF2-40B4-BE49-F238E27FC236}">
                    <a16:creationId xmlns:a16="http://schemas.microsoft.com/office/drawing/2014/main" id="{69BED98A-073B-4A54-BD25-DE155EE6B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8490" y="10517561"/>
                <a:ext cx="74566" cy="247242"/>
              </a:xfrm>
              <a:custGeom>
                <a:avLst/>
                <a:gdLst>
                  <a:gd name="T0" fmla="*/ 82 w 83"/>
                  <a:gd name="T1" fmla="*/ 0 h 279"/>
                  <a:gd name="T2" fmla="*/ 0 w 83"/>
                  <a:gd name="T3" fmla="*/ 0 h 279"/>
                  <a:gd name="T4" fmla="*/ 0 w 83"/>
                  <a:gd name="T5" fmla="*/ 278 h 279"/>
                  <a:gd name="T6" fmla="*/ 82 w 83"/>
                  <a:gd name="T7" fmla="*/ 278 h 279"/>
                  <a:gd name="T8" fmla="*/ 82 w 83"/>
                  <a:gd name="T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79">
                    <a:moveTo>
                      <a:pt x="82" y="0"/>
                    </a:moveTo>
                    <a:lnTo>
                      <a:pt x="0" y="0"/>
                    </a:lnTo>
                    <a:lnTo>
                      <a:pt x="0" y="278"/>
                    </a:lnTo>
                    <a:lnTo>
                      <a:pt x="82" y="278"/>
                    </a:lnTo>
                    <a:lnTo>
                      <a:pt x="8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215">
                <a:extLst>
                  <a:ext uri="{FF2B5EF4-FFF2-40B4-BE49-F238E27FC236}">
                    <a16:creationId xmlns:a16="http://schemas.microsoft.com/office/drawing/2014/main" id="{AC9B5C25-6F24-40BB-A876-236C6399C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6718" y="10505789"/>
                <a:ext cx="90261" cy="266863"/>
              </a:xfrm>
              <a:custGeom>
                <a:avLst/>
                <a:gdLst>
                  <a:gd name="T0" fmla="*/ 20 w 103"/>
                  <a:gd name="T1" fmla="*/ 278 h 299"/>
                  <a:gd name="T2" fmla="*/ 82 w 103"/>
                  <a:gd name="T3" fmla="*/ 278 h 299"/>
                  <a:gd name="T4" fmla="*/ 82 w 103"/>
                  <a:gd name="T5" fmla="*/ 19 h 299"/>
                  <a:gd name="T6" fmla="*/ 20 w 103"/>
                  <a:gd name="T7" fmla="*/ 19 h 299"/>
                  <a:gd name="T8" fmla="*/ 20 w 103"/>
                  <a:gd name="T9" fmla="*/ 278 h 299"/>
                  <a:gd name="T10" fmla="*/ 93 w 103"/>
                  <a:gd name="T11" fmla="*/ 298 h 299"/>
                  <a:gd name="T12" fmla="*/ 11 w 103"/>
                  <a:gd name="T13" fmla="*/ 298 h 299"/>
                  <a:gd name="T14" fmla="*/ 11 w 103"/>
                  <a:gd name="T15" fmla="*/ 298 h 299"/>
                  <a:gd name="T16" fmla="*/ 0 w 103"/>
                  <a:gd name="T17" fmla="*/ 288 h 299"/>
                  <a:gd name="T18" fmla="*/ 0 w 103"/>
                  <a:gd name="T19" fmla="*/ 10 h 299"/>
                  <a:gd name="T20" fmla="*/ 0 w 103"/>
                  <a:gd name="T21" fmla="*/ 10 h 299"/>
                  <a:gd name="T22" fmla="*/ 11 w 103"/>
                  <a:gd name="T23" fmla="*/ 0 h 299"/>
                  <a:gd name="T24" fmla="*/ 93 w 103"/>
                  <a:gd name="T25" fmla="*/ 0 h 299"/>
                  <a:gd name="T26" fmla="*/ 93 w 103"/>
                  <a:gd name="T27" fmla="*/ 0 h 299"/>
                  <a:gd name="T28" fmla="*/ 102 w 103"/>
                  <a:gd name="T29" fmla="*/ 10 h 299"/>
                  <a:gd name="T30" fmla="*/ 102 w 103"/>
                  <a:gd name="T31" fmla="*/ 288 h 299"/>
                  <a:gd name="T32" fmla="*/ 102 w 103"/>
                  <a:gd name="T33" fmla="*/ 288 h 299"/>
                  <a:gd name="T34" fmla="*/ 93 w 103"/>
                  <a:gd name="T35" fmla="*/ 29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299">
                    <a:moveTo>
                      <a:pt x="20" y="278"/>
                    </a:moveTo>
                    <a:lnTo>
                      <a:pt x="82" y="278"/>
                    </a:lnTo>
                    <a:lnTo>
                      <a:pt x="82" y="19"/>
                    </a:lnTo>
                    <a:lnTo>
                      <a:pt x="20" y="19"/>
                    </a:lnTo>
                    <a:lnTo>
                      <a:pt x="20" y="278"/>
                    </a:lnTo>
                    <a:close/>
                    <a:moveTo>
                      <a:pt x="93" y="298"/>
                    </a:moveTo>
                    <a:lnTo>
                      <a:pt x="11" y="298"/>
                    </a:lnTo>
                    <a:lnTo>
                      <a:pt x="11" y="298"/>
                    </a:lnTo>
                    <a:cubicBezTo>
                      <a:pt x="5" y="298"/>
                      <a:pt x="0" y="293"/>
                      <a:pt x="0" y="28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98" y="0"/>
                      <a:pt x="102" y="5"/>
                      <a:pt x="102" y="10"/>
                    </a:cubicBezTo>
                    <a:lnTo>
                      <a:pt x="102" y="288"/>
                    </a:lnTo>
                    <a:lnTo>
                      <a:pt x="102" y="288"/>
                    </a:lnTo>
                    <a:cubicBezTo>
                      <a:pt x="102" y="293"/>
                      <a:pt x="98" y="298"/>
                      <a:pt x="93" y="2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216">
                <a:extLst>
                  <a:ext uri="{FF2B5EF4-FFF2-40B4-BE49-F238E27FC236}">
                    <a16:creationId xmlns:a16="http://schemas.microsoft.com/office/drawing/2014/main" id="{0A43090B-B67E-4336-A92A-DCDFF12B3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80576" y="10764804"/>
                <a:ext cx="1322545" cy="82412"/>
              </a:xfrm>
              <a:custGeom>
                <a:avLst/>
                <a:gdLst>
                  <a:gd name="T0" fmla="*/ 1441 w 1488"/>
                  <a:gd name="T1" fmla="*/ 91 h 92"/>
                  <a:gd name="T2" fmla="*/ 744 w 1488"/>
                  <a:gd name="T3" fmla="*/ 91 h 92"/>
                  <a:gd name="T4" fmla="*/ 46 w 1488"/>
                  <a:gd name="T5" fmla="*/ 91 h 92"/>
                  <a:gd name="T6" fmla="*/ 46 w 1488"/>
                  <a:gd name="T7" fmla="*/ 91 h 92"/>
                  <a:gd name="T8" fmla="*/ 13 w 1488"/>
                  <a:gd name="T9" fmla="*/ 77 h 92"/>
                  <a:gd name="T10" fmla="*/ 13 w 1488"/>
                  <a:gd name="T11" fmla="*/ 77 h 92"/>
                  <a:gd name="T12" fmla="*/ 0 w 1488"/>
                  <a:gd name="T13" fmla="*/ 46 h 92"/>
                  <a:gd name="T14" fmla="*/ 0 w 1488"/>
                  <a:gd name="T15" fmla="*/ 46 h 92"/>
                  <a:gd name="T16" fmla="*/ 0 w 1488"/>
                  <a:gd name="T17" fmla="*/ 46 h 92"/>
                  <a:gd name="T18" fmla="*/ 13 w 1488"/>
                  <a:gd name="T19" fmla="*/ 13 h 92"/>
                  <a:gd name="T20" fmla="*/ 13 w 1488"/>
                  <a:gd name="T21" fmla="*/ 13 h 92"/>
                  <a:gd name="T22" fmla="*/ 46 w 1488"/>
                  <a:gd name="T23" fmla="*/ 0 h 92"/>
                  <a:gd name="T24" fmla="*/ 744 w 1488"/>
                  <a:gd name="T25" fmla="*/ 0 h 92"/>
                  <a:gd name="T26" fmla="*/ 1441 w 1488"/>
                  <a:gd name="T27" fmla="*/ 0 h 92"/>
                  <a:gd name="T28" fmla="*/ 1441 w 1488"/>
                  <a:gd name="T29" fmla="*/ 0 h 92"/>
                  <a:gd name="T30" fmla="*/ 1473 w 1488"/>
                  <a:gd name="T31" fmla="*/ 13 h 92"/>
                  <a:gd name="T32" fmla="*/ 1473 w 1488"/>
                  <a:gd name="T33" fmla="*/ 13 h 92"/>
                  <a:gd name="T34" fmla="*/ 1487 w 1488"/>
                  <a:gd name="T35" fmla="*/ 46 h 92"/>
                  <a:gd name="T36" fmla="*/ 1487 w 1488"/>
                  <a:gd name="T37" fmla="*/ 46 h 92"/>
                  <a:gd name="T38" fmla="*/ 1487 w 1488"/>
                  <a:gd name="T39" fmla="*/ 46 h 92"/>
                  <a:gd name="T40" fmla="*/ 1473 w 1488"/>
                  <a:gd name="T41" fmla="*/ 77 h 92"/>
                  <a:gd name="T42" fmla="*/ 1473 w 1488"/>
                  <a:gd name="T43" fmla="*/ 77 h 92"/>
                  <a:gd name="T44" fmla="*/ 1441 w 1488"/>
                  <a:gd name="T45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88" h="92">
                    <a:moveTo>
                      <a:pt x="1441" y="91"/>
                    </a:moveTo>
                    <a:lnTo>
                      <a:pt x="744" y="91"/>
                    </a:lnTo>
                    <a:lnTo>
                      <a:pt x="46" y="91"/>
                    </a:lnTo>
                    <a:lnTo>
                      <a:pt x="46" y="91"/>
                    </a:lnTo>
                    <a:cubicBezTo>
                      <a:pt x="33" y="91"/>
                      <a:pt x="22" y="86"/>
                      <a:pt x="13" y="77"/>
                    </a:cubicBezTo>
                    <a:lnTo>
                      <a:pt x="13" y="77"/>
                    </a:lnTo>
                    <a:cubicBezTo>
                      <a:pt x="6" y="69"/>
                      <a:pt x="0" y="57"/>
                      <a:pt x="0" y="46"/>
                    </a:cubicBezTo>
                    <a:lnTo>
                      <a:pt x="0" y="46"/>
                    </a:lnTo>
                    <a:lnTo>
                      <a:pt x="0" y="46"/>
                    </a:lnTo>
                    <a:cubicBezTo>
                      <a:pt x="0" y="33"/>
                      <a:pt x="6" y="21"/>
                      <a:pt x="13" y="13"/>
                    </a:cubicBezTo>
                    <a:lnTo>
                      <a:pt x="13" y="13"/>
                    </a:lnTo>
                    <a:cubicBezTo>
                      <a:pt x="22" y="5"/>
                      <a:pt x="33" y="0"/>
                      <a:pt x="46" y="0"/>
                    </a:cubicBezTo>
                    <a:lnTo>
                      <a:pt x="744" y="0"/>
                    </a:lnTo>
                    <a:lnTo>
                      <a:pt x="1441" y="0"/>
                    </a:lnTo>
                    <a:lnTo>
                      <a:pt x="1441" y="0"/>
                    </a:lnTo>
                    <a:cubicBezTo>
                      <a:pt x="1453" y="0"/>
                      <a:pt x="1464" y="5"/>
                      <a:pt x="1473" y="13"/>
                    </a:cubicBezTo>
                    <a:lnTo>
                      <a:pt x="1473" y="13"/>
                    </a:lnTo>
                    <a:cubicBezTo>
                      <a:pt x="1482" y="21"/>
                      <a:pt x="1487" y="33"/>
                      <a:pt x="1487" y="46"/>
                    </a:cubicBezTo>
                    <a:lnTo>
                      <a:pt x="1487" y="46"/>
                    </a:lnTo>
                    <a:lnTo>
                      <a:pt x="1487" y="46"/>
                    </a:lnTo>
                    <a:cubicBezTo>
                      <a:pt x="1487" y="57"/>
                      <a:pt x="1482" y="69"/>
                      <a:pt x="1473" y="77"/>
                    </a:cubicBezTo>
                    <a:lnTo>
                      <a:pt x="1473" y="77"/>
                    </a:lnTo>
                    <a:cubicBezTo>
                      <a:pt x="1464" y="86"/>
                      <a:pt x="1453" y="91"/>
                      <a:pt x="1441" y="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217">
                <a:extLst>
                  <a:ext uri="{FF2B5EF4-FFF2-40B4-BE49-F238E27FC236}">
                    <a16:creationId xmlns:a16="http://schemas.microsoft.com/office/drawing/2014/main" id="{0472C9D6-B42D-4254-B14C-D1F1AB400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2727" y="10753029"/>
                <a:ext cx="1342166" cy="98113"/>
              </a:xfrm>
              <a:custGeom>
                <a:avLst/>
                <a:gdLst>
                  <a:gd name="T0" fmla="*/ 55 w 1506"/>
                  <a:gd name="T1" fmla="*/ 20 h 111"/>
                  <a:gd name="T2" fmla="*/ 55 w 1506"/>
                  <a:gd name="T3" fmla="*/ 20 h 111"/>
                  <a:gd name="T4" fmla="*/ 30 w 1506"/>
                  <a:gd name="T5" fmla="*/ 30 h 111"/>
                  <a:gd name="T6" fmla="*/ 30 w 1506"/>
                  <a:gd name="T7" fmla="*/ 30 h 111"/>
                  <a:gd name="T8" fmla="*/ 19 w 1506"/>
                  <a:gd name="T9" fmla="*/ 56 h 111"/>
                  <a:gd name="T10" fmla="*/ 19 w 1506"/>
                  <a:gd name="T11" fmla="*/ 56 h 111"/>
                  <a:gd name="T12" fmla="*/ 30 w 1506"/>
                  <a:gd name="T13" fmla="*/ 80 h 111"/>
                  <a:gd name="T14" fmla="*/ 30 w 1506"/>
                  <a:gd name="T15" fmla="*/ 80 h 111"/>
                  <a:gd name="T16" fmla="*/ 55 w 1506"/>
                  <a:gd name="T17" fmla="*/ 90 h 111"/>
                  <a:gd name="T18" fmla="*/ 1450 w 1506"/>
                  <a:gd name="T19" fmla="*/ 90 h 111"/>
                  <a:gd name="T20" fmla="*/ 1450 w 1506"/>
                  <a:gd name="T21" fmla="*/ 90 h 111"/>
                  <a:gd name="T22" fmla="*/ 1475 w 1506"/>
                  <a:gd name="T23" fmla="*/ 80 h 111"/>
                  <a:gd name="T24" fmla="*/ 1475 w 1506"/>
                  <a:gd name="T25" fmla="*/ 80 h 111"/>
                  <a:gd name="T26" fmla="*/ 1486 w 1506"/>
                  <a:gd name="T27" fmla="*/ 56 h 111"/>
                  <a:gd name="T28" fmla="*/ 1486 w 1506"/>
                  <a:gd name="T29" fmla="*/ 56 h 111"/>
                  <a:gd name="T30" fmla="*/ 1475 w 1506"/>
                  <a:gd name="T31" fmla="*/ 30 h 111"/>
                  <a:gd name="T32" fmla="*/ 1475 w 1506"/>
                  <a:gd name="T33" fmla="*/ 30 h 111"/>
                  <a:gd name="T34" fmla="*/ 1450 w 1506"/>
                  <a:gd name="T35" fmla="*/ 20 h 111"/>
                  <a:gd name="T36" fmla="*/ 55 w 1506"/>
                  <a:gd name="T37" fmla="*/ 20 h 111"/>
                  <a:gd name="T38" fmla="*/ 1450 w 1506"/>
                  <a:gd name="T39" fmla="*/ 110 h 111"/>
                  <a:gd name="T40" fmla="*/ 55 w 1506"/>
                  <a:gd name="T41" fmla="*/ 110 h 111"/>
                  <a:gd name="T42" fmla="*/ 55 w 1506"/>
                  <a:gd name="T43" fmla="*/ 110 h 111"/>
                  <a:gd name="T44" fmla="*/ 16 w 1506"/>
                  <a:gd name="T45" fmla="*/ 94 h 111"/>
                  <a:gd name="T46" fmla="*/ 16 w 1506"/>
                  <a:gd name="T47" fmla="*/ 94 h 111"/>
                  <a:gd name="T48" fmla="*/ 0 w 1506"/>
                  <a:gd name="T49" fmla="*/ 56 h 111"/>
                  <a:gd name="T50" fmla="*/ 0 w 1506"/>
                  <a:gd name="T51" fmla="*/ 56 h 111"/>
                  <a:gd name="T52" fmla="*/ 16 w 1506"/>
                  <a:gd name="T53" fmla="*/ 16 h 111"/>
                  <a:gd name="T54" fmla="*/ 16 w 1506"/>
                  <a:gd name="T55" fmla="*/ 16 h 111"/>
                  <a:gd name="T56" fmla="*/ 55 w 1506"/>
                  <a:gd name="T57" fmla="*/ 0 h 111"/>
                  <a:gd name="T58" fmla="*/ 1450 w 1506"/>
                  <a:gd name="T59" fmla="*/ 0 h 111"/>
                  <a:gd name="T60" fmla="*/ 1450 w 1506"/>
                  <a:gd name="T61" fmla="*/ 0 h 111"/>
                  <a:gd name="T62" fmla="*/ 1489 w 1506"/>
                  <a:gd name="T63" fmla="*/ 16 h 111"/>
                  <a:gd name="T64" fmla="*/ 1489 w 1506"/>
                  <a:gd name="T65" fmla="*/ 16 h 111"/>
                  <a:gd name="T66" fmla="*/ 1505 w 1506"/>
                  <a:gd name="T67" fmla="*/ 56 h 111"/>
                  <a:gd name="T68" fmla="*/ 1505 w 1506"/>
                  <a:gd name="T69" fmla="*/ 56 h 111"/>
                  <a:gd name="T70" fmla="*/ 1489 w 1506"/>
                  <a:gd name="T71" fmla="*/ 94 h 111"/>
                  <a:gd name="T72" fmla="*/ 1489 w 1506"/>
                  <a:gd name="T73" fmla="*/ 94 h 111"/>
                  <a:gd name="T74" fmla="*/ 1450 w 1506"/>
                  <a:gd name="T7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06" h="111">
                    <a:moveTo>
                      <a:pt x="55" y="20"/>
                    </a:moveTo>
                    <a:lnTo>
                      <a:pt x="55" y="20"/>
                    </a:lnTo>
                    <a:cubicBezTo>
                      <a:pt x="45" y="20"/>
                      <a:pt x="36" y="23"/>
                      <a:pt x="30" y="30"/>
                    </a:cubicBezTo>
                    <a:lnTo>
                      <a:pt x="30" y="30"/>
                    </a:lnTo>
                    <a:cubicBezTo>
                      <a:pt x="23" y="37"/>
                      <a:pt x="19" y="45"/>
                      <a:pt x="19" y="56"/>
                    </a:cubicBezTo>
                    <a:lnTo>
                      <a:pt x="19" y="56"/>
                    </a:lnTo>
                    <a:cubicBezTo>
                      <a:pt x="19" y="65"/>
                      <a:pt x="23" y="74"/>
                      <a:pt x="30" y="80"/>
                    </a:cubicBezTo>
                    <a:lnTo>
                      <a:pt x="30" y="80"/>
                    </a:lnTo>
                    <a:cubicBezTo>
                      <a:pt x="36" y="87"/>
                      <a:pt x="45" y="90"/>
                      <a:pt x="55" y="90"/>
                    </a:cubicBezTo>
                    <a:lnTo>
                      <a:pt x="1450" y="90"/>
                    </a:lnTo>
                    <a:lnTo>
                      <a:pt x="1450" y="90"/>
                    </a:lnTo>
                    <a:cubicBezTo>
                      <a:pt x="1460" y="90"/>
                      <a:pt x="1469" y="87"/>
                      <a:pt x="1475" y="80"/>
                    </a:cubicBezTo>
                    <a:lnTo>
                      <a:pt x="1475" y="80"/>
                    </a:lnTo>
                    <a:cubicBezTo>
                      <a:pt x="1482" y="74"/>
                      <a:pt x="1486" y="65"/>
                      <a:pt x="1486" y="56"/>
                    </a:cubicBezTo>
                    <a:lnTo>
                      <a:pt x="1486" y="56"/>
                    </a:lnTo>
                    <a:cubicBezTo>
                      <a:pt x="1486" y="45"/>
                      <a:pt x="1482" y="37"/>
                      <a:pt x="1475" y="30"/>
                    </a:cubicBezTo>
                    <a:lnTo>
                      <a:pt x="1475" y="30"/>
                    </a:lnTo>
                    <a:cubicBezTo>
                      <a:pt x="1469" y="23"/>
                      <a:pt x="1460" y="20"/>
                      <a:pt x="1450" y="20"/>
                    </a:cubicBezTo>
                    <a:lnTo>
                      <a:pt x="55" y="20"/>
                    </a:lnTo>
                    <a:close/>
                    <a:moveTo>
                      <a:pt x="1450" y="110"/>
                    </a:moveTo>
                    <a:lnTo>
                      <a:pt x="55" y="110"/>
                    </a:lnTo>
                    <a:lnTo>
                      <a:pt x="55" y="110"/>
                    </a:lnTo>
                    <a:cubicBezTo>
                      <a:pt x="40" y="110"/>
                      <a:pt x="26" y="104"/>
                      <a:pt x="16" y="94"/>
                    </a:cubicBezTo>
                    <a:lnTo>
                      <a:pt x="16" y="94"/>
                    </a:lnTo>
                    <a:cubicBezTo>
                      <a:pt x="5" y="84"/>
                      <a:pt x="0" y="70"/>
                      <a:pt x="0" y="56"/>
                    </a:cubicBezTo>
                    <a:lnTo>
                      <a:pt x="0" y="56"/>
                    </a:lnTo>
                    <a:cubicBezTo>
                      <a:pt x="0" y="40"/>
                      <a:pt x="5" y="27"/>
                      <a:pt x="16" y="16"/>
                    </a:cubicBezTo>
                    <a:lnTo>
                      <a:pt x="16" y="16"/>
                    </a:lnTo>
                    <a:cubicBezTo>
                      <a:pt x="26" y="6"/>
                      <a:pt x="40" y="0"/>
                      <a:pt x="55" y="0"/>
                    </a:cubicBezTo>
                    <a:lnTo>
                      <a:pt x="1450" y="0"/>
                    </a:lnTo>
                    <a:lnTo>
                      <a:pt x="1450" y="0"/>
                    </a:lnTo>
                    <a:cubicBezTo>
                      <a:pt x="1465" y="0"/>
                      <a:pt x="1479" y="6"/>
                      <a:pt x="1489" y="16"/>
                    </a:cubicBezTo>
                    <a:lnTo>
                      <a:pt x="1489" y="16"/>
                    </a:lnTo>
                    <a:cubicBezTo>
                      <a:pt x="1499" y="27"/>
                      <a:pt x="1505" y="40"/>
                      <a:pt x="1505" y="56"/>
                    </a:cubicBezTo>
                    <a:lnTo>
                      <a:pt x="1505" y="56"/>
                    </a:lnTo>
                    <a:cubicBezTo>
                      <a:pt x="1505" y="70"/>
                      <a:pt x="1499" y="84"/>
                      <a:pt x="1489" y="94"/>
                    </a:cubicBezTo>
                    <a:lnTo>
                      <a:pt x="1489" y="94"/>
                    </a:lnTo>
                    <a:cubicBezTo>
                      <a:pt x="1479" y="104"/>
                      <a:pt x="1465" y="110"/>
                      <a:pt x="1450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218">
                <a:extLst>
                  <a:ext uri="{FF2B5EF4-FFF2-40B4-BE49-F238E27FC236}">
                    <a16:creationId xmlns:a16="http://schemas.microsoft.com/office/drawing/2014/main" id="{E279B390-95F3-4F50-BE99-4942A3BDE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1561" y="10843293"/>
                <a:ext cx="1844498" cy="243317"/>
              </a:xfrm>
              <a:custGeom>
                <a:avLst/>
                <a:gdLst>
                  <a:gd name="T0" fmla="*/ 1949 w 2071"/>
                  <a:gd name="T1" fmla="*/ 0 h 272"/>
                  <a:gd name="T2" fmla="*/ 1036 w 2071"/>
                  <a:gd name="T3" fmla="*/ 0 h 272"/>
                  <a:gd name="T4" fmla="*/ 122 w 2071"/>
                  <a:gd name="T5" fmla="*/ 0 h 272"/>
                  <a:gd name="T6" fmla="*/ 122 w 2071"/>
                  <a:gd name="T7" fmla="*/ 0 h 272"/>
                  <a:gd name="T8" fmla="*/ 36 w 2071"/>
                  <a:gd name="T9" fmla="*/ 35 h 272"/>
                  <a:gd name="T10" fmla="*/ 36 w 2071"/>
                  <a:gd name="T11" fmla="*/ 35 h 272"/>
                  <a:gd name="T12" fmla="*/ 0 w 2071"/>
                  <a:gd name="T13" fmla="*/ 121 h 272"/>
                  <a:gd name="T14" fmla="*/ 0 w 2071"/>
                  <a:gd name="T15" fmla="*/ 196 h 272"/>
                  <a:gd name="T16" fmla="*/ 0 w 2071"/>
                  <a:gd name="T17" fmla="*/ 271 h 272"/>
                  <a:gd name="T18" fmla="*/ 1036 w 2071"/>
                  <a:gd name="T19" fmla="*/ 271 h 272"/>
                  <a:gd name="T20" fmla="*/ 2070 w 2071"/>
                  <a:gd name="T21" fmla="*/ 271 h 272"/>
                  <a:gd name="T22" fmla="*/ 2070 w 2071"/>
                  <a:gd name="T23" fmla="*/ 196 h 272"/>
                  <a:gd name="T24" fmla="*/ 2070 w 2071"/>
                  <a:gd name="T25" fmla="*/ 121 h 272"/>
                  <a:gd name="T26" fmla="*/ 2070 w 2071"/>
                  <a:gd name="T27" fmla="*/ 121 h 272"/>
                  <a:gd name="T28" fmla="*/ 2035 w 2071"/>
                  <a:gd name="T29" fmla="*/ 35 h 272"/>
                  <a:gd name="T30" fmla="*/ 2035 w 2071"/>
                  <a:gd name="T31" fmla="*/ 35 h 272"/>
                  <a:gd name="T32" fmla="*/ 1949 w 2071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71" h="272">
                    <a:moveTo>
                      <a:pt x="1949" y="0"/>
                    </a:moveTo>
                    <a:lnTo>
                      <a:pt x="1036" y="0"/>
                    </a:lnTo>
                    <a:lnTo>
                      <a:pt x="122" y="0"/>
                    </a:lnTo>
                    <a:lnTo>
                      <a:pt x="122" y="0"/>
                    </a:lnTo>
                    <a:cubicBezTo>
                      <a:pt x="89" y="0"/>
                      <a:pt x="59" y="13"/>
                      <a:pt x="36" y="35"/>
                    </a:cubicBezTo>
                    <a:lnTo>
                      <a:pt x="36" y="35"/>
                    </a:lnTo>
                    <a:cubicBezTo>
                      <a:pt x="14" y="57"/>
                      <a:pt x="0" y="87"/>
                      <a:pt x="0" y="121"/>
                    </a:cubicBezTo>
                    <a:lnTo>
                      <a:pt x="0" y="196"/>
                    </a:lnTo>
                    <a:lnTo>
                      <a:pt x="0" y="271"/>
                    </a:lnTo>
                    <a:lnTo>
                      <a:pt x="1036" y="271"/>
                    </a:lnTo>
                    <a:lnTo>
                      <a:pt x="2070" y="271"/>
                    </a:lnTo>
                    <a:lnTo>
                      <a:pt x="2070" y="196"/>
                    </a:lnTo>
                    <a:lnTo>
                      <a:pt x="2070" y="121"/>
                    </a:lnTo>
                    <a:lnTo>
                      <a:pt x="2070" y="121"/>
                    </a:lnTo>
                    <a:cubicBezTo>
                      <a:pt x="2070" y="87"/>
                      <a:pt x="2056" y="57"/>
                      <a:pt x="2035" y="35"/>
                    </a:cubicBezTo>
                    <a:lnTo>
                      <a:pt x="2035" y="35"/>
                    </a:lnTo>
                    <a:cubicBezTo>
                      <a:pt x="2012" y="13"/>
                      <a:pt x="1982" y="0"/>
                      <a:pt x="194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219">
                <a:extLst>
                  <a:ext uri="{FF2B5EF4-FFF2-40B4-BE49-F238E27FC236}">
                    <a16:creationId xmlns:a16="http://schemas.microsoft.com/office/drawing/2014/main" id="{86F0D277-D2CA-45F9-89E9-30219B53A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3712" y="10835444"/>
                <a:ext cx="1860196" cy="259015"/>
              </a:xfrm>
              <a:custGeom>
                <a:avLst/>
                <a:gdLst>
                  <a:gd name="T0" fmla="*/ 20 w 2089"/>
                  <a:gd name="T1" fmla="*/ 273 h 293"/>
                  <a:gd name="T2" fmla="*/ 2070 w 2089"/>
                  <a:gd name="T3" fmla="*/ 273 h 293"/>
                  <a:gd name="T4" fmla="*/ 2070 w 2089"/>
                  <a:gd name="T5" fmla="*/ 132 h 293"/>
                  <a:gd name="T6" fmla="*/ 2070 w 2089"/>
                  <a:gd name="T7" fmla="*/ 132 h 293"/>
                  <a:gd name="T8" fmla="*/ 2037 w 2089"/>
                  <a:gd name="T9" fmla="*/ 53 h 293"/>
                  <a:gd name="T10" fmla="*/ 2037 w 2089"/>
                  <a:gd name="T11" fmla="*/ 53 h 293"/>
                  <a:gd name="T12" fmla="*/ 1958 w 2089"/>
                  <a:gd name="T13" fmla="*/ 20 h 293"/>
                  <a:gd name="T14" fmla="*/ 131 w 2089"/>
                  <a:gd name="T15" fmla="*/ 20 h 293"/>
                  <a:gd name="T16" fmla="*/ 131 w 2089"/>
                  <a:gd name="T17" fmla="*/ 20 h 293"/>
                  <a:gd name="T18" fmla="*/ 52 w 2089"/>
                  <a:gd name="T19" fmla="*/ 53 h 293"/>
                  <a:gd name="T20" fmla="*/ 52 w 2089"/>
                  <a:gd name="T21" fmla="*/ 53 h 293"/>
                  <a:gd name="T22" fmla="*/ 20 w 2089"/>
                  <a:gd name="T23" fmla="*/ 132 h 293"/>
                  <a:gd name="T24" fmla="*/ 20 w 2089"/>
                  <a:gd name="T25" fmla="*/ 273 h 293"/>
                  <a:gd name="T26" fmla="*/ 2079 w 2089"/>
                  <a:gd name="T27" fmla="*/ 292 h 293"/>
                  <a:gd name="T28" fmla="*/ 9 w 2089"/>
                  <a:gd name="T29" fmla="*/ 292 h 293"/>
                  <a:gd name="T30" fmla="*/ 9 w 2089"/>
                  <a:gd name="T31" fmla="*/ 292 h 293"/>
                  <a:gd name="T32" fmla="*/ 0 w 2089"/>
                  <a:gd name="T33" fmla="*/ 282 h 293"/>
                  <a:gd name="T34" fmla="*/ 0 w 2089"/>
                  <a:gd name="T35" fmla="*/ 132 h 293"/>
                  <a:gd name="T36" fmla="*/ 0 w 2089"/>
                  <a:gd name="T37" fmla="*/ 132 h 293"/>
                  <a:gd name="T38" fmla="*/ 39 w 2089"/>
                  <a:gd name="T39" fmla="*/ 39 h 293"/>
                  <a:gd name="T40" fmla="*/ 39 w 2089"/>
                  <a:gd name="T41" fmla="*/ 39 h 293"/>
                  <a:gd name="T42" fmla="*/ 131 w 2089"/>
                  <a:gd name="T43" fmla="*/ 0 h 293"/>
                  <a:gd name="T44" fmla="*/ 1958 w 2089"/>
                  <a:gd name="T45" fmla="*/ 0 h 293"/>
                  <a:gd name="T46" fmla="*/ 1958 w 2089"/>
                  <a:gd name="T47" fmla="*/ 0 h 293"/>
                  <a:gd name="T48" fmla="*/ 2051 w 2089"/>
                  <a:gd name="T49" fmla="*/ 39 h 293"/>
                  <a:gd name="T50" fmla="*/ 2051 w 2089"/>
                  <a:gd name="T51" fmla="*/ 39 h 293"/>
                  <a:gd name="T52" fmla="*/ 2088 w 2089"/>
                  <a:gd name="T53" fmla="*/ 132 h 293"/>
                  <a:gd name="T54" fmla="*/ 2088 w 2089"/>
                  <a:gd name="T55" fmla="*/ 282 h 293"/>
                  <a:gd name="T56" fmla="*/ 2088 w 2089"/>
                  <a:gd name="T57" fmla="*/ 282 h 293"/>
                  <a:gd name="T58" fmla="*/ 2079 w 2089"/>
                  <a:gd name="T59" fmla="*/ 29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89" h="293">
                    <a:moveTo>
                      <a:pt x="20" y="273"/>
                    </a:moveTo>
                    <a:lnTo>
                      <a:pt x="2070" y="273"/>
                    </a:lnTo>
                    <a:lnTo>
                      <a:pt x="2070" y="132"/>
                    </a:lnTo>
                    <a:lnTo>
                      <a:pt x="2070" y="132"/>
                    </a:lnTo>
                    <a:cubicBezTo>
                      <a:pt x="2070" y="102"/>
                      <a:pt x="2057" y="74"/>
                      <a:pt x="2037" y="53"/>
                    </a:cubicBezTo>
                    <a:lnTo>
                      <a:pt x="2037" y="53"/>
                    </a:lnTo>
                    <a:cubicBezTo>
                      <a:pt x="2015" y="32"/>
                      <a:pt x="1987" y="20"/>
                      <a:pt x="1958" y="20"/>
                    </a:cubicBezTo>
                    <a:lnTo>
                      <a:pt x="131" y="20"/>
                    </a:lnTo>
                    <a:lnTo>
                      <a:pt x="131" y="20"/>
                    </a:lnTo>
                    <a:cubicBezTo>
                      <a:pt x="101" y="20"/>
                      <a:pt x="74" y="32"/>
                      <a:pt x="52" y="53"/>
                    </a:cubicBezTo>
                    <a:lnTo>
                      <a:pt x="52" y="53"/>
                    </a:lnTo>
                    <a:cubicBezTo>
                      <a:pt x="31" y="74"/>
                      <a:pt x="20" y="102"/>
                      <a:pt x="20" y="132"/>
                    </a:cubicBezTo>
                    <a:lnTo>
                      <a:pt x="20" y="273"/>
                    </a:lnTo>
                    <a:close/>
                    <a:moveTo>
                      <a:pt x="2079" y="292"/>
                    </a:moveTo>
                    <a:lnTo>
                      <a:pt x="9" y="292"/>
                    </a:lnTo>
                    <a:lnTo>
                      <a:pt x="9" y="292"/>
                    </a:lnTo>
                    <a:cubicBezTo>
                      <a:pt x="4" y="292"/>
                      <a:pt x="0" y="287"/>
                      <a:pt x="0" y="282"/>
                    </a:cubicBez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96"/>
                      <a:pt x="14" y="64"/>
                      <a:pt x="39" y="39"/>
                    </a:cubicBezTo>
                    <a:lnTo>
                      <a:pt x="39" y="39"/>
                    </a:lnTo>
                    <a:cubicBezTo>
                      <a:pt x="64" y="14"/>
                      <a:pt x="96" y="0"/>
                      <a:pt x="131" y="0"/>
                    </a:cubicBezTo>
                    <a:lnTo>
                      <a:pt x="1958" y="0"/>
                    </a:lnTo>
                    <a:lnTo>
                      <a:pt x="1958" y="0"/>
                    </a:lnTo>
                    <a:cubicBezTo>
                      <a:pt x="1992" y="0"/>
                      <a:pt x="2026" y="14"/>
                      <a:pt x="2051" y="39"/>
                    </a:cubicBezTo>
                    <a:lnTo>
                      <a:pt x="2051" y="39"/>
                    </a:lnTo>
                    <a:cubicBezTo>
                      <a:pt x="2076" y="64"/>
                      <a:pt x="2088" y="96"/>
                      <a:pt x="2088" y="132"/>
                    </a:cubicBezTo>
                    <a:lnTo>
                      <a:pt x="2088" y="282"/>
                    </a:lnTo>
                    <a:lnTo>
                      <a:pt x="2088" y="282"/>
                    </a:lnTo>
                    <a:cubicBezTo>
                      <a:pt x="2088" y="287"/>
                      <a:pt x="2084" y="292"/>
                      <a:pt x="2079" y="2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E12B30D-C33E-4DE5-ABD3-3DE02F0D0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3712" y="11078761"/>
                <a:ext cx="1859370" cy="882112"/>
              </a:xfrm>
              <a:custGeom>
                <a:avLst/>
                <a:gdLst>
                  <a:gd name="connsiteX0" fmla="*/ 1851934 w 1859370"/>
                  <a:gd name="connsiteY0" fmla="*/ 0 h 882112"/>
                  <a:gd name="connsiteX1" fmla="*/ 1859370 w 1859370"/>
                  <a:gd name="connsiteY1" fmla="*/ 8019 h 882112"/>
                  <a:gd name="connsiteX2" fmla="*/ 1859370 w 1859370"/>
                  <a:gd name="connsiteY2" fmla="*/ 874093 h 882112"/>
                  <a:gd name="connsiteX3" fmla="*/ 1851934 w 1859370"/>
                  <a:gd name="connsiteY3" fmla="*/ 882112 h 882112"/>
                  <a:gd name="connsiteX4" fmla="*/ 1844498 w 1859370"/>
                  <a:gd name="connsiteY4" fmla="*/ 874093 h 882112"/>
                  <a:gd name="connsiteX5" fmla="*/ 1844498 w 1859370"/>
                  <a:gd name="connsiteY5" fmla="*/ 8019 h 882112"/>
                  <a:gd name="connsiteX6" fmla="*/ 1851934 w 1859370"/>
                  <a:gd name="connsiteY6" fmla="*/ 0 h 882112"/>
                  <a:gd name="connsiteX7" fmla="*/ 8410 w 1859370"/>
                  <a:gd name="connsiteY7" fmla="*/ 0 h 882112"/>
                  <a:gd name="connsiteX8" fmla="*/ 18690 w 1859370"/>
                  <a:gd name="connsiteY8" fmla="*/ 8019 h 882112"/>
                  <a:gd name="connsiteX9" fmla="*/ 18690 w 1859370"/>
                  <a:gd name="connsiteY9" fmla="*/ 874093 h 882112"/>
                  <a:gd name="connsiteX10" fmla="*/ 8410 w 1859370"/>
                  <a:gd name="connsiteY10" fmla="*/ 882112 h 882112"/>
                  <a:gd name="connsiteX11" fmla="*/ 0 w 1859370"/>
                  <a:gd name="connsiteY11" fmla="*/ 874093 h 882112"/>
                  <a:gd name="connsiteX12" fmla="*/ 0 w 1859370"/>
                  <a:gd name="connsiteY12" fmla="*/ 8019 h 882112"/>
                  <a:gd name="connsiteX13" fmla="*/ 8410 w 1859370"/>
                  <a:gd name="connsiteY13" fmla="*/ 0 h 882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9370" h="882112">
                    <a:moveTo>
                      <a:pt x="1851934" y="0"/>
                    </a:moveTo>
                    <a:cubicBezTo>
                      <a:pt x="1856065" y="0"/>
                      <a:pt x="1859370" y="3564"/>
                      <a:pt x="1859370" y="8019"/>
                    </a:cubicBezTo>
                    <a:lnTo>
                      <a:pt x="1859370" y="874093"/>
                    </a:lnTo>
                    <a:cubicBezTo>
                      <a:pt x="1859370" y="878548"/>
                      <a:pt x="1856065" y="882112"/>
                      <a:pt x="1851934" y="882112"/>
                    </a:cubicBezTo>
                    <a:cubicBezTo>
                      <a:pt x="1847803" y="882112"/>
                      <a:pt x="1844498" y="878548"/>
                      <a:pt x="1844498" y="874093"/>
                    </a:cubicBezTo>
                    <a:lnTo>
                      <a:pt x="1844498" y="8019"/>
                    </a:lnTo>
                    <a:cubicBezTo>
                      <a:pt x="1844498" y="3564"/>
                      <a:pt x="1847803" y="0"/>
                      <a:pt x="1851934" y="0"/>
                    </a:cubicBezTo>
                    <a:close/>
                    <a:moveTo>
                      <a:pt x="8410" y="0"/>
                    </a:moveTo>
                    <a:cubicBezTo>
                      <a:pt x="14017" y="0"/>
                      <a:pt x="18690" y="3564"/>
                      <a:pt x="18690" y="8019"/>
                    </a:cubicBezTo>
                    <a:lnTo>
                      <a:pt x="18690" y="874093"/>
                    </a:lnTo>
                    <a:cubicBezTo>
                      <a:pt x="18690" y="878548"/>
                      <a:pt x="14017" y="882112"/>
                      <a:pt x="8410" y="882112"/>
                    </a:cubicBezTo>
                    <a:cubicBezTo>
                      <a:pt x="3738" y="882112"/>
                      <a:pt x="0" y="878548"/>
                      <a:pt x="0" y="874093"/>
                    </a:cubicBezTo>
                    <a:lnTo>
                      <a:pt x="0" y="8019"/>
                    </a:lnTo>
                    <a:cubicBezTo>
                      <a:pt x="0" y="3564"/>
                      <a:pt x="3738" y="0"/>
                      <a:pt x="84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222">
                <a:extLst>
                  <a:ext uri="{FF2B5EF4-FFF2-40B4-BE49-F238E27FC236}">
                    <a16:creationId xmlns:a16="http://schemas.microsoft.com/office/drawing/2014/main" id="{A411EFCC-45EF-4EE9-84B1-E2023729B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7588" y="10917857"/>
                <a:ext cx="396370" cy="94187"/>
              </a:xfrm>
              <a:custGeom>
                <a:avLst/>
                <a:gdLst>
                  <a:gd name="T0" fmla="*/ 51 w 444"/>
                  <a:gd name="T1" fmla="*/ 20 h 104"/>
                  <a:gd name="T2" fmla="*/ 51 w 444"/>
                  <a:gd name="T3" fmla="*/ 20 h 104"/>
                  <a:gd name="T4" fmla="*/ 28 w 444"/>
                  <a:gd name="T5" fmla="*/ 29 h 104"/>
                  <a:gd name="T6" fmla="*/ 28 w 444"/>
                  <a:gd name="T7" fmla="*/ 29 h 104"/>
                  <a:gd name="T8" fmla="*/ 19 w 444"/>
                  <a:gd name="T9" fmla="*/ 51 h 104"/>
                  <a:gd name="T10" fmla="*/ 19 w 444"/>
                  <a:gd name="T11" fmla="*/ 51 h 104"/>
                  <a:gd name="T12" fmla="*/ 28 w 444"/>
                  <a:gd name="T13" fmla="*/ 74 h 104"/>
                  <a:gd name="T14" fmla="*/ 28 w 444"/>
                  <a:gd name="T15" fmla="*/ 74 h 104"/>
                  <a:gd name="T16" fmla="*/ 51 w 444"/>
                  <a:gd name="T17" fmla="*/ 84 h 104"/>
                  <a:gd name="T18" fmla="*/ 392 w 444"/>
                  <a:gd name="T19" fmla="*/ 84 h 104"/>
                  <a:gd name="T20" fmla="*/ 392 w 444"/>
                  <a:gd name="T21" fmla="*/ 84 h 104"/>
                  <a:gd name="T22" fmla="*/ 414 w 444"/>
                  <a:gd name="T23" fmla="*/ 74 h 104"/>
                  <a:gd name="T24" fmla="*/ 414 w 444"/>
                  <a:gd name="T25" fmla="*/ 74 h 104"/>
                  <a:gd name="T26" fmla="*/ 424 w 444"/>
                  <a:gd name="T27" fmla="*/ 51 h 104"/>
                  <a:gd name="T28" fmla="*/ 424 w 444"/>
                  <a:gd name="T29" fmla="*/ 51 h 104"/>
                  <a:gd name="T30" fmla="*/ 414 w 444"/>
                  <a:gd name="T31" fmla="*/ 29 h 104"/>
                  <a:gd name="T32" fmla="*/ 414 w 444"/>
                  <a:gd name="T33" fmla="*/ 29 h 104"/>
                  <a:gd name="T34" fmla="*/ 392 w 444"/>
                  <a:gd name="T35" fmla="*/ 20 h 104"/>
                  <a:gd name="T36" fmla="*/ 51 w 444"/>
                  <a:gd name="T37" fmla="*/ 20 h 104"/>
                  <a:gd name="T38" fmla="*/ 392 w 444"/>
                  <a:gd name="T39" fmla="*/ 103 h 104"/>
                  <a:gd name="T40" fmla="*/ 51 w 444"/>
                  <a:gd name="T41" fmla="*/ 103 h 104"/>
                  <a:gd name="T42" fmla="*/ 51 w 444"/>
                  <a:gd name="T43" fmla="*/ 103 h 104"/>
                  <a:gd name="T44" fmla="*/ 14 w 444"/>
                  <a:gd name="T45" fmla="*/ 88 h 104"/>
                  <a:gd name="T46" fmla="*/ 14 w 444"/>
                  <a:gd name="T47" fmla="*/ 88 h 104"/>
                  <a:gd name="T48" fmla="*/ 0 w 444"/>
                  <a:gd name="T49" fmla="*/ 51 h 104"/>
                  <a:gd name="T50" fmla="*/ 0 w 444"/>
                  <a:gd name="T51" fmla="*/ 51 h 104"/>
                  <a:gd name="T52" fmla="*/ 14 w 444"/>
                  <a:gd name="T53" fmla="*/ 15 h 104"/>
                  <a:gd name="T54" fmla="*/ 14 w 444"/>
                  <a:gd name="T55" fmla="*/ 15 h 104"/>
                  <a:gd name="T56" fmla="*/ 51 w 444"/>
                  <a:gd name="T57" fmla="*/ 0 h 104"/>
                  <a:gd name="T58" fmla="*/ 392 w 444"/>
                  <a:gd name="T59" fmla="*/ 0 h 104"/>
                  <a:gd name="T60" fmla="*/ 392 w 444"/>
                  <a:gd name="T61" fmla="*/ 0 h 104"/>
                  <a:gd name="T62" fmla="*/ 428 w 444"/>
                  <a:gd name="T63" fmla="*/ 15 h 104"/>
                  <a:gd name="T64" fmla="*/ 428 w 444"/>
                  <a:gd name="T65" fmla="*/ 15 h 104"/>
                  <a:gd name="T66" fmla="*/ 443 w 444"/>
                  <a:gd name="T67" fmla="*/ 51 h 104"/>
                  <a:gd name="T68" fmla="*/ 443 w 444"/>
                  <a:gd name="T69" fmla="*/ 51 h 104"/>
                  <a:gd name="T70" fmla="*/ 428 w 444"/>
                  <a:gd name="T71" fmla="*/ 88 h 104"/>
                  <a:gd name="T72" fmla="*/ 428 w 444"/>
                  <a:gd name="T73" fmla="*/ 88 h 104"/>
                  <a:gd name="T74" fmla="*/ 392 w 444"/>
                  <a:gd name="T75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4" h="104">
                    <a:moveTo>
                      <a:pt x="51" y="20"/>
                    </a:moveTo>
                    <a:lnTo>
                      <a:pt x="51" y="20"/>
                    </a:lnTo>
                    <a:cubicBezTo>
                      <a:pt x="43" y="20"/>
                      <a:pt x="34" y="23"/>
                      <a:pt x="28" y="29"/>
                    </a:cubicBezTo>
                    <a:lnTo>
                      <a:pt x="28" y="29"/>
                    </a:lnTo>
                    <a:cubicBezTo>
                      <a:pt x="22" y="35"/>
                      <a:pt x="19" y="43"/>
                      <a:pt x="19" y="51"/>
                    </a:cubicBezTo>
                    <a:lnTo>
                      <a:pt x="19" y="51"/>
                    </a:lnTo>
                    <a:cubicBezTo>
                      <a:pt x="19" y="60"/>
                      <a:pt x="22" y="69"/>
                      <a:pt x="28" y="74"/>
                    </a:cubicBezTo>
                    <a:lnTo>
                      <a:pt x="28" y="74"/>
                    </a:lnTo>
                    <a:cubicBezTo>
                      <a:pt x="34" y="80"/>
                      <a:pt x="43" y="84"/>
                      <a:pt x="51" y="84"/>
                    </a:cubicBezTo>
                    <a:lnTo>
                      <a:pt x="392" y="84"/>
                    </a:lnTo>
                    <a:lnTo>
                      <a:pt x="392" y="84"/>
                    </a:lnTo>
                    <a:cubicBezTo>
                      <a:pt x="401" y="84"/>
                      <a:pt x="408" y="80"/>
                      <a:pt x="414" y="74"/>
                    </a:cubicBezTo>
                    <a:lnTo>
                      <a:pt x="414" y="74"/>
                    </a:lnTo>
                    <a:cubicBezTo>
                      <a:pt x="420" y="69"/>
                      <a:pt x="424" y="60"/>
                      <a:pt x="424" y="51"/>
                    </a:cubicBezTo>
                    <a:lnTo>
                      <a:pt x="424" y="51"/>
                    </a:lnTo>
                    <a:cubicBezTo>
                      <a:pt x="424" y="43"/>
                      <a:pt x="420" y="35"/>
                      <a:pt x="414" y="29"/>
                    </a:cubicBezTo>
                    <a:lnTo>
                      <a:pt x="414" y="29"/>
                    </a:lnTo>
                    <a:cubicBezTo>
                      <a:pt x="408" y="23"/>
                      <a:pt x="401" y="20"/>
                      <a:pt x="392" y="20"/>
                    </a:cubicBezTo>
                    <a:lnTo>
                      <a:pt x="51" y="20"/>
                    </a:lnTo>
                    <a:close/>
                    <a:moveTo>
                      <a:pt x="392" y="103"/>
                    </a:moveTo>
                    <a:lnTo>
                      <a:pt x="51" y="103"/>
                    </a:lnTo>
                    <a:lnTo>
                      <a:pt x="51" y="103"/>
                    </a:lnTo>
                    <a:cubicBezTo>
                      <a:pt x="37" y="103"/>
                      <a:pt x="25" y="97"/>
                      <a:pt x="14" y="88"/>
                    </a:cubicBezTo>
                    <a:lnTo>
                      <a:pt x="14" y="88"/>
                    </a:lnTo>
                    <a:cubicBezTo>
                      <a:pt x="5" y="79"/>
                      <a:pt x="0" y="65"/>
                      <a:pt x="0" y="51"/>
                    </a:cubicBezTo>
                    <a:lnTo>
                      <a:pt x="0" y="51"/>
                    </a:lnTo>
                    <a:cubicBezTo>
                      <a:pt x="0" y="37"/>
                      <a:pt x="5" y="25"/>
                      <a:pt x="14" y="15"/>
                    </a:cubicBezTo>
                    <a:lnTo>
                      <a:pt x="14" y="15"/>
                    </a:lnTo>
                    <a:cubicBezTo>
                      <a:pt x="25" y="5"/>
                      <a:pt x="37" y="0"/>
                      <a:pt x="51" y="0"/>
                    </a:cubicBezTo>
                    <a:lnTo>
                      <a:pt x="392" y="0"/>
                    </a:lnTo>
                    <a:lnTo>
                      <a:pt x="392" y="0"/>
                    </a:lnTo>
                    <a:cubicBezTo>
                      <a:pt x="406" y="0"/>
                      <a:pt x="419" y="5"/>
                      <a:pt x="428" y="15"/>
                    </a:cubicBezTo>
                    <a:lnTo>
                      <a:pt x="428" y="15"/>
                    </a:lnTo>
                    <a:cubicBezTo>
                      <a:pt x="438" y="25"/>
                      <a:pt x="443" y="37"/>
                      <a:pt x="443" y="51"/>
                    </a:cubicBezTo>
                    <a:lnTo>
                      <a:pt x="443" y="51"/>
                    </a:lnTo>
                    <a:cubicBezTo>
                      <a:pt x="443" y="65"/>
                      <a:pt x="438" y="79"/>
                      <a:pt x="428" y="88"/>
                    </a:cubicBezTo>
                    <a:lnTo>
                      <a:pt x="428" y="88"/>
                    </a:lnTo>
                    <a:cubicBezTo>
                      <a:pt x="419" y="97"/>
                      <a:pt x="406" y="103"/>
                      <a:pt x="392" y="10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223">
                <a:extLst>
                  <a:ext uri="{FF2B5EF4-FFF2-40B4-BE49-F238E27FC236}">
                    <a16:creationId xmlns:a16="http://schemas.microsoft.com/office/drawing/2014/main" id="{C4A1AE5C-2918-4130-B074-B222E835E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1331" y="9626709"/>
                <a:ext cx="1404958" cy="514103"/>
              </a:xfrm>
              <a:custGeom>
                <a:avLst/>
                <a:gdLst>
                  <a:gd name="T0" fmla="*/ 1577 w 1578"/>
                  <a:gd name="T1" fmla="*/ 396 h 579"/>
                  <a:gd name="T2" fmla="*/ 1577 w 1578"/>
                  <a:gd name="T3" fmla="*/ 46 h 579"/>
                  <a:gd name="T4" fmla="*/ 1577 w 1578"/>
                  <a:gd name="T5" fmla="*/ 46 h 579"/>
                  <a:gd name="T6" fmla="*/ 1564 w 1578"/>
                  <a:gd name="T7" fmla="*/ 13 h 579"/>
                  <a:gd name="T8" fmla="*/ 1564 w 1578"/>
                  <a:gd name="T9" fmla="*/ 13 h 579"/>
                  <a:gd name="T10" fmla="*/ 1530 w 1578"/>
                  <a:gd name="T11" fmla="*/ 0 h 579"/>
                  <a:gd name="T12" fmla="*/ 789 w 1578"/>
                  <a:gd name="T13" fmla="*/ 0 h 579"/>
                  <a:gd name="T14" fmla="*/ 46 w 1578"/>
                  <a:gd name="T15" fmla="*/ 0 h 579"/>
                  <a:gd name="T16" fmla="*/ 46 w 1578"/>
                  <a:gd name="T17" fmla="*/ 0 h 579"/>
                  <a:gd name="T18" fmla="*/ 14 w 1578"/>
                  <a:gd name="T19" fmla="*/ 13 h 579"/>
                  <a:gd name="T20" fmla="*/ 14 w 1578"/>
                  <a:gd name="T21" fmla="*/ 13 h 579"/>
                  <a:gd name="T22" fmla="*/ 0 w 1578"/>
                  <a:gd name="T23" fmla="*/ 46 h 579"/>
                  <a:gd name="T24" fmla="*/ 0 w 1578"/>
                  <a:gd name="T25" fmla="*/ 396 h 579"/>
                  <a:gd name="T26" fmla="*/ 0 w 1578"/>
                  <a:gd name="T27" fmla="*/ 578 h 579"/>
                  <a:gd name="T28" fmla="*/ 1577 w 1578"/>
                  <a:gd name="T29" fmla="*/ 578 h 579"/>
                  <a:gd name="T30" fmla="*/ 1577 w 1578"/>
                  <a:gd name="T31" fmla="*/ 396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78" h="579">
                    <a:moveTo>
                      <a:pt x="1577" y="396"/>
                    </a:moveTo>
                    <a:lnTo>
                      <a:pt x="1577" y="46"/>
                    </a:lnTo>
                    <a:lnTo>
                      <a:pt x="1577" y="46"/>
                    </a:lnTo>
                    <a:cubicBezTo>
                      <a:pt x="1577" y="33"/>
                      <a:pt x="1572" y="21"/>
                      <a:pt x="1564" y="13"/>
                    </a:cubicBezTo>
                    <a:lnTo>
                      <a:pt x="1564" y="13"/>
                    </a:lnTo>
                    <a:cubicBezTo>
                      <a:pt x="1555" y="5"/>
                      <a:pt x="1543" y="0"/>
                      <a:pt x="1530" y="0"/>
                    </a:cubicBezTo>
                    <a:lnTo>
                      <a:pt x="789" y="0"/>
                    </a:lnTo>
                    <a:lnTo>
                      <a:pt x="46" y="0"/>
                    </a:lnTo>
                    <a:lnTo>
                      <a:pt x="46" y="0"/>
                    </a:lnTo>
                    <a:cubicBezTo>
                      <a:pt x="33" y="0"/>
                      <a:pt x="22" y="5"/>
                      <a:pt x="14" y="13"/>
                    </a:cubicBezTo>
                    <a:lnTo>
                      <a:pt x="14" y="13"/>
                    </a:lnTo>
                    <a:cubicBezTo>
                      <a:pt x="5" y="21"/>
                      <a:pt x="0" y="33"/>
                      <a:pt x="0" y="46"/>
                    </a:cubicBezTo>
                    <a:lnTo>
                      <a:pt x="0" y="396"/>
                    </a:lnTo>
                    <a:lnTo>
                      <a:pt x="0" y="578"/>
                    </a:lnTo>
                    <a:lnTo>
                      <a:pt x="1577" y="578"/>
                    </a:lnTo>
                    <a:lnTo>
                      <a:pt x="1577" y="39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224">
                <a:extLst>
                  <a:ext uri="{FF2B5EF4-FFF2-40B4-BE49-F238E27FC236}">
                    <a16:creationId xmlns:a16="http://schemas.microsoft.com/office/drawing/2014/main" id="{254FA642-2736-453A-9BDE-D1A12544D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3482" y="9618860"/>
                <a:ext cx="1420656" cy="533727"/>
              </a:xfrm>
              <a:custGeom>
                <a:avLst/>
                <a:gdLst>
                  <a:gd name="T0" fmla="*/ 19 w 1598"/>
                  <a:gd name="T1" fmla="*/ 578 h 599"/>
                  <a:gd name="T2" fmla="*/ 1577 w 1598"/>
                  <a:gd name="T3" fmla="*/ 578 h 599"/>
                  <a:gd name="T4" fmla="*/ 1577 w 1598"/>
                  <a:gd name="T5" fmla="*/ 56 h 599"/>
                  <a:gd name="T6" fmla="*/ 1577 w 1598"/>
                  <a:gd name="T7" fmla="*/ 56 h 599"/>
                  <a:gd name="T8" fmla="*/ 1567 w 1598"/>
                  <a:gd name="T9" fmla="*/ 30 h 599"/>
                  <a:gd name="T10" fmla="*/ 1567 w 1598"/>
                  <a:gd name="T11" fmla="*/ 30 h 599"/>
                  <a:gd name="T12" fmla="*/ 1540 w 1598"/>
                  <a:gd name="T13" fmla="*/ 19 h 599"/>
                  <a:gd name="T14" fmla="*/ 56 w 1598"/>
                  <a:gd name="T15" fmla="*/ 19 h 599"/>
                  <a:gd name="T16" fmla="*/ 56 w 1598"/>
                  <a:gd name="T17" fmla="*/ 19 h 599"/>
                  <a:gd name="T18" fmla="*/ 31 w 1598"/>
                  <a:gd name="T19" fmla="*/ 30 h 599"/>
                  <a:gd name="T20" fmla="*/ 31 w 1598"/>
                  <a:gd name="T21" fmla="*/ 30 h 599"/>
                  <a:gd name="T22" fmla="*/ 19 w 1598"/>
                  <a:gd name="T23" fmla="*/ 56 h 599"/>
                  <a:gd name="T24" fmla="*/ 19 w 1598"/>
                  <a:gd name="T25" fmla="*/ 578 h 599"/>
                  <a:gd name="T26" fmla="*/ 1587 w 1598"/>
                  <a:gd name="T27" fmla="*/ 598 h 599"/>
                  <a:gd name="T28" fmla="*/ 10 w 1598"/>
                  <a:gd name="T29" fmla="*/ 598 h 599"/>
                  <a:gd name="T30" fmla="*/ 10 w 1598"/>
                  <a:gd name="T31" fmla="*/ 598 h 599"/>
                  <a:gd name="T32" fmla="*/ 0 w 1598"/>
                  <a:gd name="T33" fmla="*/ 588 h 599"/>
                  <a:gd name="T34" fmla="*/ 0 w 1598"/>
                  <a:gd name="T35" fmla="*/ 56 h 599"/>
                  <a:gd name="T36" fmla="*/ 0 w 1598"/>
                  <a:gd name="T37" fmla="*/ 56 h 599"/>
                  <a:gd name="T38" fmla="*/ 17 w 1598"/>
                  <a:gd name="T39" fmla="*/ 17 h 599"/>
                  <a:gd name="T40" fmla="*/ 17 w 1598"/>
                  <a:gd name="T41" fmla="*/ 17 h 599"/>
                  <a:gd name="T42" fmla="*/ 56 w 1598"/>
                  <a:gd name="T43" fmla="*/ 0 h 599"/>
                  <a:gd name="T44" fmla="*/ 1540 w 1598"/>
                  <a:gd name="T45" fmla="*/ 0 h 599"/>
                  <a:gd name="T46" fmla="*/ 1540 w 1598"/>
                  <a:gd name="T47" fmla="*/ 0 h 599"/>
                  <a:gd name="T48" fmla="*/ 1580 w 1598"/>
                  <a:gd name="T49" fmla="*/ 17 h 599"/>
                  <a:gd name="T50" fmla="*/ 1580 w 1598"/>
                  <a:gd name="T51" fmla="*/ 17 h 599"/>
                  <a:gd name="T52" fmla="*/ 1597 w 1598"/>
                  <a:gd name="T53" fmla="*/ 56 h 599"/>
                  <a:gd name="T54" fmla="*/ 1597 w 1598"/>
                  <a:gd name="T55" fmla="*/ 588 h 599"/>
                  <a:gd name="T56" fmla="*/ 1597 w 1598"/>
                  <a:gd name="T57" fmla="*/ 588 h 599"/>
                  <a:gd name="T58" fmla="*/ 1587 w 1598"/>
                  <a:gd name="T59" fmla="*/ 598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98" h="599">
                    <a:moveTo>
                      <a:pt x="19" y="578"/>
                    </a:moveTo>
                    <a:lnTo>
                      <a:pt x="1577" y="578"/>
                    </a:lnTo>
                    <a:lnTo>
                      <a:pt x="1577" y="56"/>
                    </a:lnTo>
                    <a:lnTo>
                      <a:pt x="1577" y="56"/>
                    </a:lnTo>
                    <a:cubicBezTo>
                      <a:pt x="1577" y="46"/>
                      <a:pt x="1574" y="37"/>
                      <a:pt x="1567" y="30"/>
                    </a:cubicBezTo>
                    <a:lnTo>
                      <a:pt x="1567" y="30"/>
                    </a:lnTo>
                    <a:cubicBezTo>
                      <a:pt x="1560" y="23"/>
                      <a:pt x="1551" y="19"/>
                      <a:pt x="1540" y="19"/>
                    </a:cubicBezTo>
                    <a:lnTo>
                      <a:pt x="56" y="19"/>
                    </a:lnTo>
                    <a:lnTo>
                      <a:pt x="56" y="19"/>
                    </a:lnTo>
                    <a:cubicBezTo>
                      <a:pt x="47" y="19"/>
                      <a:pt x="37" y="23"/>
                      <a:pt x="31" y="30"/>
                    </a:cubicBezTo>
                    <a:lnTo>
                      <a:pt x="31" y="30"/>
                    </a:lnTo>
                    <a:cubicBezTo>
                      <a:pt x="24" y="37"/>
                      <a:pt x="19" y="46"/>
                      <a:pt x="19" y="56"/>
                    </a:cubicBezTo>
                    <a:lnTo>
                      <a:pt x="19" y="578"/>
                    </a:lnTo>
                    <a:close/>
                    <a:moveTo>
                      <a:pt x="1587" y="598"/>
                    </a:moveTo>
                    <a:lnTo>
                      <a:pt x="10" y="598"/>
                    </a:lnTo>
                    <a:lnTo>
                      <a:pt x="10" y="598"/>
                    </a:lnTo>
                    <a:cubicBezTo>
                      <a:pt x="5" y="598"/>
                      <a:pt x="0" y="594"/>
                      <a:pt x="0" y="588"/>
                    </a:cubicBezTo>
                    <a:lnTo>
                      <a:pt x="0" y="56"/>
                    </a:lnTo>
                    <a:lnTo>
                      <a:pt x="0" y="56"/>
                    </a:lnTo>
                    <a:cubicBezTo>
                      <a:pt x="0" y="42"/>
                      <a:pt x="6" y="27"/>
                      <a:pt x="17" y="17"/>
                    </a:cubicBezTo>
                    <a:lnTo>
                      <a:pt x="17" y="17"/>
                    </a:lnTo>
                    <a:cubicBezTo>
                      <a:pt x="27" y="6"/>
                      <a:pt x="42" y="0"/>
                      <a:pt x="56" y="0"/>
                    </a:cubicBezTo>
                    <a:lnTo>
                      <a:pt x="1540" y="0"/>
                    </a:lnTo>
                    <a:lnTo>
                      <a:pt x="1540" y="0"/>
                    </a:lnTo>
                    <a:cubicBezTo>
                      <a:pt x="1555" y="0"/>
                      <a:pt x="1569" y="6"/>
                      <a:pt x="1580" y="17"/>
                    </a:cubicBezTo>
                    <a:lnTo>
                      <a:pt x="1580" y="17"/>
                    </a:lnTo>
                    <a:cubicBezTo>
                      <a:pt x="1591" y="27"/>
                      <a:pt x="1597" y="42"/>
                      <a:pt x="1597" y="56"/>
                    </a:cubicBezTo>
                    <a:lnTo>
                      <a:pt x="1597" y="588"/>
                    </a:lnTo>
                    <a:lnTo>
                      <a:pt x="1597" y="588"/>
                    </a:lnTo>
                    <a:cubicBezTo>
                      <a:pt x="1597" y="594"/>
                      <a:pt x="1592" y="598"/>
                      <a:pt x="1587" y="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225">
                <a:extLst>
                  <a:ext uri="{FF2B5EF4-FFF2-40B4-BE49-F238E27FC236}">
                    <a16:creationId xmlns:a16="http://schemas.microsoft.com/office/drawing/2014/main" id="{D42FBCFB-1A90-4F08-9260-032E600CB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3482" y="10132964"/>
                <a:ext cx="1420656" cy="211921"/>
              </a:xfrm>
              <a:custGeom>
                <a:avLst/>
                <a:gdLst>
                  <a:gd name="T0" fmla="*/ 19 w 1598"/>
                  <a:gd name="T1" fmla="*/ 20 h 236"/>
                  <a:gd name="T2" fmla="*/ 19 w 1598"/>
                  <a:gd name="T3" fmla="*/ 178 h 236"/>
                  <a:gd name="T4" fmla="*/ 19 w 1598"/>
                  <a:gd name="T5" fmla="*/ 178 h 236"/>
                  <a:gd name="T6" fmla="*/ 31 w 1598"/>
                  <a:gd name="T7" fmla="*/ 205 h 236"/>
                  <a:gd name="T8" fmla="*/ 31 w 1598"/>
                  <a:gd name="T9" fmla="*/ 205 h 236"/>
                  <a:gd name="T10" fmla="*/ 56 w 1598"/>
                  <a:gd name="T11" fmla="*/ 215 h 236"/>
                  <a:gd name="T12" fmla="*/ 1540 w 1598"/>
                  <a:gd name="T13" fmla="*/ 215 h 236"/>
                  <a:gd name="T14" fmla="*/ 1540 w 1598"/>
                  <a:gd name="T15" fmla="*/ 215 h 236"/>
                  <a:gd name="T16" fmla="*/ 1567 w 1598"/>
                  <a:gd name="T17" fmla="*/ 205 h 236"/>
                  <a:gd name="T18" fmla="*/ 1567 w 1598"/>
                  <a:gd name="T19" fmla="*/ 205 h 236"/>
                  <a:gd name="T20" fmla="*/ 1577 w 1598"/>
                  <a:gd name="T21" fmla="*/ 178 h 236"/>
                  <a:gd name="T22" fmla="*/ 1577 w 1598"/>
                  <a:gd name="T23" fmla="*/ 20 h 236"/>
                  <a:gd name="T24" fmla="*/ 19 w 1598"/>
                  <a:gd name="T25" fmla="*/ 20 h 236"/>
                  <a:gd name="T26" fmla="*/ 1540 w 1598"/>
                  <a:gd name="T27" fmla="*/ 235 h 236"/>
                  <a:gd name="T28" fmla="*/ 56 w 1598"/>
                  <a:gd name="T29" fmla="*/ 235 h 236"/>
                  <a:gd name="T30" fmla="*/ 56 w 1598"/>
                  <a:gd name="T31" fmla="*/ 235 h 236"/>
                  <a:gd name="T32" fmla="*/ 17 w 1598"/>
                  <a:gd name="T33" fmla="*/ 219 h 236"/>
                  <a:gd name="T34" fmla="*/ 17 w 1598"/>
                  <a:gd name="T35" fmla="*/ 219 h 236"/>
                  <a:gd name="T36" fmla="*/ 0 w 1598"/>
                  <a:gd name="T37" fmla="*/ 178 h 236"/>
                  <a:gd name="T38" fmla="*/ 0 w 1598"/>
                  <a:gd name="T39" fmla="*/ 10 h 236"/>
                  <a:gd name="T40" fmla="*/ 0 w 1598"/>
                  <a:gd name="T41" fmla="*/ 10 h 236"/>
                  <a:gd name="T42" fmla="*/ 10 w 1598"/>
                  <a:gd name="T43" fmla="*/ 0 h 236"/>
                  <a:gd name="T44" fmla="*/ 1587 w 1598"/>
                  <a:gd name="T45" fmla="*/ 0 h 236"/>
                  <a:gd name="T46" fmla="*/ 1587 w 1598"/>
                  <a:gd name="T47" fmla="*/ 0 h 236"/>
                  <a:gd name="T48" fmla="*/ 1597 w 1598"/>
                  <a:gd name="T49" fmla="*/ 10 h 236"/>
                  <a:gd name="T50" fmla="*/ 1597 w 1598"/>
                  <a:gd name="T51" fmla="*/ 178 h 236"/>
                  <a:gd name="T52" fmla="*/ 1597 w 1598"/>
                  <a:gd name="T53" fmla="*/ 178 h 236"/>
                  <a:gd name="T54" fmla="*/ 1580 w 1598"/>
                  <a:gd name="T55" fmla="*/ 219 h 236"/>
                  <a:gd name="T56" fmla="*/ 1580 w 1598"/>
                  <a:gd name="T57" fmla="*/ 219 h 236"/>
                  <a:gd name="T58" fmla="*/ 1540 w 1598"/>
                  <a:gd name="T59" fmla="*/ 235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98" h="236">
                    <a:moveTo>
                      <a:pt x="19" y="20"/>
                    </a:moveTo>
                    <a:lnTo>
                      <a:pt x="19" y="178"/>
                    </a:lnTo>
                    <a:lnTo>
                      <a:pt x="19" y="178"/>
                    </a:lnTo>
                    <a:cubicBezTo>
                      <a:pt x="19" y="188"/>
                      <a:pt x="24" y="198"/>
                      <a:pt x="31" y="205"/>
                    </a:cubicBezTo>
                    <a:lnTo>
                      <a:pt x="31" y="205"/>
                    </a:lnTo>
                    <a:cubicBezTo>
                      <a:pt x="37" y="212"/>
                      <a:pt x="47" y="215"/>
                      <a:pt x="56" y="215"/>
                    </a:cubicBezTo>
                    <a:lnTo>
                      <a:pt x="1540" y="215"/>
                    </a:lnTo>
                    <a:lnTo>
                      <a:pt x="1540" y="215"/>
                    </a:lnTo>
                    <a:cubicBezTo>
                      <a:pt x="1551" y="215"/>
                      <a:pt x="1560" y="212"/>
                      <a:pt x="1567" y="205"/>
                    </a:cubicBezTo>
                    <a:lnTo>
                      <a:pt x="1567" y="205"/>
                    </a:lnTo>
                    <a:cubicBezTo>
                      <a:pt x="1574" y="198"/>
                      <a:pt x="1577" y="188"/>
                      <a:pt x="1577" y="178"/>
                    </a:cubicBezTo>
                    <a:lnTo>
                      <a:pt x="1577" y="20"/>
                    </a:lnTo>
                    <a:lnTo>
                      <a:pt x="19" y="20"/>
                    </a:lnTo>
                    <a:close/>
                    <a:moveTo>
                      <a:pt x="1540" y="235"/>
                    </a:moveTo>
                    <a:lnTo>
                      <a:pt x="56" y="235"/>
                    </a:lnTo>
                    <a:lnTo>
                      <a:pt x="56" y="235"/>
                    </a:lnTo>
                    <a:cubicBezTo>
                      <a:pt x="42" y="235"/>
                      <a:pt x="27" y="229"/>
                      <a:pt x="17" y="219"/>
                    </a:cubicBezTo>
                    <a:lnTo>
                      <a:pt x="17" y="219"/>
                    </a:lnTo>
                    <a:cubicBezTo>
                      <a:pt x="6" y="207"/>
                      <a:pt x="0" y="194"/>
                      <a:pt x="0" y="17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587" y="0"/>
                    </a:lnTo>
                    <a:lnTo>
                      <a:pt x="1587" y="0"/>
                    </a:lnTo>
                    <a:cubicBezTo>
                      <a:pt x="1592" y="0"/>
                      <a:pt x="1597" y="4"/>
                      <a:pt x="1597" y="10"/>
                    </a:cubicBezTo>
                    <a:lnTo>
                      <a:pt x="1597" y="178"/>
                    </a:lnTo>
                    <a:lnTo>
                      <a:pt x="1597" y="178"/>
                    </a:lnTo>
                    <a:cubicBezTo>
                      <a:pt x="1597" y="194"/>
                      <a:pt x="1591" y="207"/>
                      <a:pt x="1580" y="219"/>
                    </a:cubicBezTo>
                    <a:lnTo>
                      <a:pt x="1580" y="219"/>
                    </a:lnTo>
                    <a:cubicBezTo>
                      <a:pt x="1569" y="229"/>
                      <a:pt x="1555" y="235"/>
                      <a:pt x="1540" y="2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96357334-3EE6-4089-95BF-CFCB92179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3909" y="9749254"/>
                <a:ext cx="519503" cy="272939"/>
              </a:xfrm>
              <a:custGeom>
                <a:avLst/>
                <a:gdLst>
                  <a:gd name="connsiteX0" fmla="*/ 504981 w 519503"/>
                  <a:gd name="connsiteY0" fmla="*/ 92916 h 272939"/>
                  <a:gd name="connsiteX1" fmla="*/ 517493 w 519503"/>
                  <a:gd name="connsiteY1" fmla="*/ 92916 h 272939"/>
                  <a:gd name="connsiteX2" fmla="*/ 517493 w 519503"/>
                  <a:gd name="connsiteY2" fmla="*/ 105304 h 272939"/>
                  <a:gd name="connsiteX3" fmla="*/ 446891 w 519503"/>
                  <a:gd name="connsiteY3" fmla="*/ 175212 h 272939"/>
                  <a:gd name="connsiteX4" fmla="*/ 439741 w 519503"/>
                  <a:gd name="connsiteY4" fmla="*/ 178752 h 272939"/>
                  <a:gd name="connsiteX5" fmla="*/ 433485 w 519503"/>
                  <a:gd name="connsiteY5" fmla="*/ 175212 h 272939"/>
                  <a:gd name="connsiteX6" fmla="*/ 433485 w 519503"/>
                  <a:gd name="connsiteY6" fmla="*/ 163709 h 272939"/>
                  <a:gd name="connsiteX7" fmla="*/ 375543 w 519503"/>
                  <a:gd name="connsiteY7" fmla="*/ 61561 h 272939"/>
                  <a:gd name="connsiteX8" fmla="*/ 387111 w 519503"/>
                  <a:gd name="connsiteY8" fmla="*/ 61561 h 272939"/>
                  <a:gd name="connsiteX9" fmla="*/ 387111 w 519503"/>
                  <a:gd name="connsiteY9" fmla="*/ 73197 h 272939"/>
                  <a:gd name="connsiteX10" fmla="*/ 254524 w 519503"/>
                  <a:gd name="connsiteY10" fmla="*/ 208349 h 272939"/>
                  <a:gd name="connsiteX11" fmla="*/ 248295 w 519503"/>
                  <a:gd name="connsiteY11" fmla="*/ 210139 h 272939"/>
                  <a:gd name="connsiteX12" fmla="*/ 242066 w 519503"/>
                  <a:gd name="connsiteY12" fmla="*/ 208349 h 272939"/>
                  <a:gd name="connsiteX13" fmla="*/ 242066 w 519503"/>
                  <a:gd name="connsiteY13" fmla="*/ 195818 h 272939"/>
                  <a:gd name="connsiteX14" fmla="*/ 257874 w 519503"/>
                  <a:gd name="connsiteY14" fmla="*/ 2658 h 272939"/>
                  <a:gd name="connsiteX15" fmla="*/ 269394 w 519503"/>
                  <a:gd name="connsiteY15" fmla="*/ 2658 h 272939"/>
                  <a:gd name="connsiteX16" fmla="*/ 269394 w 519503"/>
                  <a:gd name="connsiteY16" fmla="*/ 15064 h 272939"/>
                  <a:gd name="connsiteX17" fmla="*/ 14178 w 519503"/>
                  <a:gd name="connsiteY17" fmla="*/ 269394 h 272939"/>
                  <a:gd name="connsiteX18" fmla="*/ 7975 w 519503"/>
                  <a:gd name="connsiteY18" fmla="*/ 272939 h 272939"/>
                  <a:gd name="connsiteX19" fmla="*/ 2658 w 519503"/>
                  <a:gd name="connsiteY19" fmla="*/ 269394 h 272939"/>
                  <a:gd name="connsiteX20" fmla="*/ 2658 w 519503"/>
                  <a:gd name="connsiteY20" fmla="*/ 256988 h 27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9503" h="272939">
                    <a:moveTo>
                      <a:pt x="504981" y="92916"/>
                    </a:moveTo>
                    <a:cubicBezTo>
                      <a:pt x="508556" y="89376"/>
                      <a:pt x="514812" y="89376"/>
                      <a:pt x="517493" y="92916"/>
                    </a:cubicBezTo>
                    <a:cubicBezTo>
                      <a:pt x="520174" y="96455"/>
                      <a:pt x="520174" y="101765"/>
                      <a:pt x="517493" y="105304"/>
                    </a:cubicBezTo>
                    <a:lnTo>
                      <a:pt x="446891" y="175212"/>
                    </a:lnTo>
                    <a:cubicBezTo>
                      <a:pt x="444210" y="177867"/>
                      <a:pt x="441528" y="178752"/>
                      <a:pt x="439741" y="178752"/>
                    </a:cubicBezTo>
                    <a:cubicBezTo>
                      <a:pt x="437954" y="178752"/>
                      <a:pt x="435273" y="177867"/>
                      <a:pt x="433485" y="175212"/>
                    </a:cubicBezTo>
                    <a:cubicBezTo>
                      <a:pt x="430804" y="172558"/>
                      <a:pt x="430804" y="167248"/>
                      <a:pt x="433485" y="163709"/>
                    </a:cubicBezTo>
                    <a:close/>
                    <a:moveTo>
                      <a:pt x="375543" y="61561"/>
                    </a:moveTo>
                    <a:cubicBezTo>
                      <a:pt x="378212" y="57981"/>
                      <a:pt x="384441" y="57981"/>
                      <a:pt x="387111" y="61561"/>
                    </a:cubicBezTo>
                    <a:cubicBezTo>
                      <a:pt x="390670" y="64246"/>
                      <a:pt x="390670" y="70512"/>
                      <a:pt x="387111" y="73197"/>
                    </a:cubicBezTo>
                    <a:lnTo>
                      <a:pt x="254524" y="208349"/>
                    </a:lnTo>
                    <a:cubicBezTo>
                      <a:pt x="252744" y="209244"/>
                      <a:pt x="250075" y="210139"/>
                      <a:pt x="248295" y="210139"/>
                    </a:cubicBezTo>
                    <a:cubicBezTo>
                      <a:pt x="245626" y="210139"/>
                      <a:pt x="243846" y="209244"/>
                      <a:pt x="242066" y="208349"/>
                    </a:cubicBezTo>
                    <a:cubicBezTo>
                      <a:pt x="238507" y="204769"/>
                      <a:pt x="238507" y="198503"/>
                      <a:pt x="242066" y="195818"/>
                    </a:cubicBezTo>
                    <a:close/>
                    <a:moveTo>
                      <a:pt x="257874" y="2658"/>
                    </a:moveTo>
                    <a:cubicBezTo>
                      <a:pt x="260532" y="-887"/>
                      <a:pt x="265849" y="-887"/>
                      <a:pt x="269394" y="2658"/>
                    </a:cubicBezTo>
                    <a:cubicBezTo>
                      <a:pt x="272939" y="6202"/>
                      <a:pt x="272939" y="11519"/>
                      <a:pt x="269394" y="15064"/>
                    </a:cubicBezTo>
                    <a:lnTo>
                      <a:pt x="14178" y="269394"/>
                    </a:lnTo>
                    <a:cubicBezTo>
                      <a:pt x="13292" y="271166"/>
                      <a:pt x="10633" y="272939"/>
                      <a:pt x="7975" y="272939"/>
                    </a:cubicBezTo>
                    <a:cubicBezTo>
                      <a:pt x="6202" y="272939"/>
                      <a:pt x="4430" y="271166"/>
                      <a:pt x="2658" y="269394"/>
                    </a:cubicBezTo>
                    <a:cubicBezTo>
                      <a:pt x="-887" y="266736"/>
                      <a:pt x="-887" y="261419"/>
                      <a:pt x="2658" y="256988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229">
                <a:extLst>
                  <a:ext uri="{FF2B5EF4-FFF2-40B4-BE49-F238E27FC236}">
                    <a16:creationId xmlns:a16="http://schemas.microsoft.com/office/drawing/2014/main" id="{74A7787E-FED6-4D0C-879D-E77C39743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0986" y="10195755"/>
                <a:ext cx="86338" cy="86338"/>
              </a:xfrm>
              <a:custGeom>
                <a:avLst/>
                <a:gdLst>
                  <a:gd name="T0" fmla="*/ 47 w 96"/>
                  <a:gd name="T1" fmla="*/ 19 h 96"/>
                  <a:gd name="T2" fmla="*/ 47 w 96"/>
                  <a:gd name="T3" fmla="*/ 19 h 96"/>
                  <a:gd name="T4" fmla="*/ 20 w 96"/>
                  <a:gd name="T5" fmla="*/ 48 h 96"/>
                  <a:gd name="T6" fmla="*/ 20 w 96"/>
                  <a:gd name="T7" fmla="*/ 48 h 96"/>
                  <a:gd name="T8" fmla="*/ 47 w 96"/>
                  <a:gd name="T9" fmla="*/ 76 h 96"/>
                  <a:gd name="T10" fmla="*/ 47 w 96"/>
                  <a:gd name="T11" fmla="*/ 76 h 96"/>
                  <a:gd name="T12" fmla="*/ 75 w 96"/>
                  <a:gd name="T13" fmla="*/ 48 h 96"/>
                  <a:gd name="T14" fmla="*/ 75 w 96"/>
                  <a:gd name="T15" fmla="*/ 48 h 96"/>
                  <a:gd name="T16" fmla="*/ 47 w 96"/>
                  <a:gd name="T17" fmla="*/ 19 h 96"/>
                  <a:gd name="T18" fmla="*/ 47 w 96"/>
                  <a:gd name="T19" fmla="*/ 95 h 96"/>
                  <a:gd name="T20" fmla="*/ 47 w 96"/>
                  <a:gd name="T21" fmla="*/ 95 h 96"/>
                  <a:gd name="T22" fmla="*/ 0 w 96"/>
                  <a:gd name="T23" fmla="*/ 48 h 96"/>
                  <a:gd name="T24" fmla="*/ 0 w 96"/>
                  <a:gd name="T25" fmla="*/ 48 h 96"/>
                  <a:gd name="T26" fmla="*/ 47 w 96"/>
                  <a:gd name="T27" fmla="*/ 0 h 96"/>
                  <a:gd name="T28" fmla="*/ 47 w 96"/>
                  <a:gd name="T29" fmla="*/ 0 h 96"/>
                  <a:gd name="T30" fmla="*/ 95 w 96"/>
                  <a:gd name="T31" fmla="*/ 48 h 96"/>
                  <a:gd name="T32" fmla="*/ 95 w 96"/>
                  <a:gd name="T33" fmla="*/ 48 h 96"/>
                  <a:gd name="T34" fmla="*/ 47 w 96"/>
                  <a:gd name="T35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96">
                    <a:moveTo>
                      <a:pt x="47" y="19"/>
                    </a:moveTo>
                    <a:lnTo>
                      <a:pt x="47" y="19"/>
                    </a:lnTo>
                    <a:cubicBezTo>
                      <a:pt x="31" y="19"/>
                      <a:pt x="20" y="32"/>
                      <a:pt x="20" y="48"/>
                    </a:cubicBezTo>
                    <a:lnTo>
                      <a:pt x="20" y="48"/>
                    </a:lnTo>
                    <a:cubicBezTo>
                      <a:pt x="20" y="63"/>
                      <a:pt x="31" y="76"/>
                      <a:pt x="47" y="76"/>
                    </a:cubicBezTo>
                    <a:lnTo>
                      <a:pt x="47" y="76"/>
                    </a:lnTo>
                    <a:cubicBezTo>
                      <a:pt x="63" y="76"/>
                      <a:pt x="75" y="63"/>
                      <a:pt x="75" y="48"/>
                    </a:cubicBezTo>
                    <a:lnTo>
                      <a:pt x="75" y="48"/>
                    </a:lnTo>
                    <a:cubicBezTo>
                      <a:pt x="75" y="32"/>
                      <a:pt x="63" y="19"/>
                      <a:pt x="47" y="19"/>
                    </a:cubicBezTo>
                    <a:close/>
                    <a:moveTo>
                      <a:pt x="47" y="95"/>
                    </a:moveTo>
                    <a:lnTo>
                      <a:pt x="47" y="95"/>
                    </a:lnTo>
                    <a:cubicBezTo>
                      <a:pt x="21" y="95"/>
                      <a:pt x="0" y="74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21" y="0"/>
                      <a:pt x="47" y="0"/>
                    </a:cubicBezTo>
                    <a:lnTo>
                      <a:pt x="47" y="0"/>
                    </a:lnTo>
                    <a:cubicBezTo>
                      <a:pt x="73" y="0"/>
                      <a:pt x="95" y="21"/>
                      <a:pt x="95" y="48"/>
                    </a:cubicBezTo>
                    <a:lnTo>
                      <a:pt x="95" y="48"/>
                    </a:lnTo>
                    <a:cubicBezTo>
                      <a:pt x="95" y="74"/>
                      <a:pt x="73" y="95"/>
                      <a:pt x="47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230">
                <a:extLst>
                  <a:ext uri="{FF2B5EF4-FFF2-40B4-BE49-F238E27FC236}">
                    <a16:creationId xmlns:a16="http://schemas.microsoft.com/office/drawing/2014/main" id="{B28B31DA-154C-47F9-A8EF-25567F389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0641" y="10195755"/>
                <a:ext cx="86338" cy="86338"/>
              </a:xfrm>
              <a:custGeom>
                <a:avLst/>
                <a:gdLst>
                  <a:gd name="T0" fmla="*/ 48 w 96"/>
                  <a:gd name="T1" fmla="*/ 19 h 96"/>
                  <a:gd name="T2" fmla="*/ 48 w 96"/>
                  <a:gd name="T3" fmla="*/ 19 h 96"/>
                  <a:gd name="T4" fmla="*/ 19 w 96"/>
                  <a:gd name="T5" fmla="*/ 48 h 96"/>
                  <a:gd name="T6" fmla="*/ 19 w 96"/>
                  <a:gd name="T7" fmla="*/ 48 h 96"/>
                  <a:gd name="T8" fmla="*/ 48 w 96"/>
                  <a:gd name="T9" fmla="*/ 76 h 96"/>
                  <a:gd name="T10" fmla="*/ 48 w 96"/>
                  <a:gd name="T11" fmla="*/ 76 h 96"/>
                  <a:gd name="T12" fmla="*/ 75 w 96"/>
                  <a:gd name="T13" fmla="*/ 48 h 96"/>
                  <a:gd name="T14" fmla="*/ 75 w 96"/>
                  <a:gd name="T15" fmla="*/ 48 h 96"/>
                  <a:gd name="T16" fmla="*/ 48 w 96"/>
                  <a:gd name="T17" fmla="*/ 19 h 96"/>
                  <a:gd name="T18" fmla="*/ 48 w 96"/>
                  <a:gd name="T19" fmla="*/ 95 h 96"/>
                  <a:gd name="T20" fmla="*/ 48 w 96"/>
                  <a:gd name="T21" fmla="*/ 95 h 96"/>
                  <a:gd name="T22" fmla="*/ 0 w 96"/>
                  <a:gd name="T23" fmla="*/ 48 h 96"/>
                  <a:gd name="T24" fmla="*/ 0 w 96"/>
                  <a:gd name="T25" fmla="*/ 48 h 96"/>
                  <a:gd name="T26" fmla="*/ 48 w 96"/>
                  <a:gd name="T27" fmla="*/ 0 h 96"/>
                  <a:gd name="T28" fmla="*/ 48 w 96"/>
                  <a:gd name="T29" fmla="*/ 0 h 96"/>
                  <a:gd name="T30" fmla="*/ 95 w 96"/>
                  <a:gd name="T31" fmla="*/ 48 h 96"/>
                  <a:gd name="T32" fmla="*/ 95 w 96"/>
                  <a:gd name="T33" fmla="*/ 48 h 96"/>
                  <a:gd name="T34" fmla="*/ 48 w 96"/>
                  <a:gd name="T35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96">
                    <a:moveTo>
                      <a:pt x="48" y="19"/>
                    </a:moveTo>
                    <a:lnTo>
                      <a:pt x="48" y="19"/>
                    </a:lnTo>
                    <a:cubicBezTo>
                      <a:pt x="32" y="19"/>
                      <a:pt x="19" y="32"/>
                      <a:pt x="19" y="48"/>
                    </a:cubicBezTo>
                    <a:lnTo>
                      <a:pt x="19" y="48"/>
                    </a:lnTo>
                    <a:cubicBezTo>
                      <a:pt x="19" y="63"/>
                      <a:pt x="32" y="76"/>
                      <a:pt x="48" y="76"/>
                    </a:cubicBezTo>
                    <a:lnTo>
                      <a:pt x="48" y="76"/>
                    </a:lnTo>
                    <a:cubicBezTo>
                      <a:pt x="63" y="76"/>
                      <a:pt x="75" y="63"/>
                      <a:pt x="75" y="48"/>
                    </a:cubicBezTo>
                    <a:lnTo>
                      <a:pt x="75" y="48"/>
                    </a:lnTo>
                    <a:cubicBezTo>
                      <a:pt x="75" y="32"/>
                      <a:pt x="63" y="19"/>
                      <a:pt x="48" y="19"/>
                    </a:cubicBezTo>
                    <a:close/>
                    <a:moveTo>
                      <a:pt x="48" y="95"/>
                    </a:moveTo>
                    <a:lnTo>
                      <a:pt x="48" y="95"/>
                    </a:lnTo>
                    <a:cubicBezTo>
                      <a:pt x="21" y="95"/>
                      <a:pt x="0" y="74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21" y="0"/>
                      <a:pt x="48" y="0"/>
                    </a:cubicBezTo>
                    <a:lnTo>
                      <a:pt x="48" y="0"/>
                    </a:lnTo>
                    <a:cubicBezTo>
                      <a:pt x="73" y="0"/>
                      <a:pt x="95" y="21"/>
                      <a:pt x="95" y="48"/>
                    </a:cubicBezTo>
                    <a:lnTo>
                      <a:pt x="95" y="48"/>
                    </a:lnTo>
                    <a:cubicBezTo>
                      <a:pt x="95" y="74"/>
                      <a:pt x="73" y="95"/>
                      <a:pt x="48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231">
                <a:extLst>
                  <a:ext uri="{FF2B5EF4-FFF2-40B4-BE49-F238E27FC236}">
                    <a16:creationId xmlns:a16="http://schemas.microsoft.com/office/drawing/2014/main" id="{1E6C986A-2628-434E-9CFF-EE2A365E6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0296" y="10195755"/>
                <a:ext cx="86338" cy="86338"/>
              </a:xfrm>
              <a:custGeom>
                <a:avLst/>
                <a:gdLst>
                  <a:gd name="T0" fmla="*/ 47 w 96"/>
                  <a:gd name="T1" fmla="*/ 19 h 96"/>
                  <a:gd name="T2" fmla="*/ 47 w 96"/>
                  <a:gd name="T3" fmla="*/ 19 h 96"/>
                  <a:gd name="T4" fmla="*/ 19 w 96"/>
                  <a:gd name="T5" fmla="*/ 48 h 96"/>
                  <a:gd name="T6" fmla="*/ 19 w 96"/>
                  <a:gd name="T7" fmla="*/ 48 h 96"/>
                  <a:gd name="T8" fmla="*/ 47 w 96"/>
                  <a:gd name="T9" fmla="*/ 76 h 96"/>
                  <a:gd name="T10" fmla="*/ 47 w 96"/>
                  <a:gd name="T11" fmla="*/ 76 h 96"/>
                  <a:gd name="T12" fmla="*/ 75 w 96"/>
                  <a:gd name="T13" fmla="*/ 48 h 96"/>
                  <a:gd name="T14" fmla="*/ 75 w 96"/>
                  <a:gd name="T15" fmla="*/ 48 h 96"/>
                  <a:gd name="T16" fmla="*/ 47 w 96"/>
                  <a:gd name="T17" fmla="*/ 19 h 96"/>
                  <a:gd name="T18" fmla="*/ 47 w 96"/>
                  <a:gd name="T19" fmla="*/ 95 h 96"/>
                  <a:gd name="T20" fmla="*/ 47 w 96"/>
                  <a:gd name="T21" fmla="*/ 95 h 96"/>
                  <a:gd name="T22" fmla="*/ 0 w 96"/>
                  <a:gd name="T23" fmla="*/ 48 h 96"/>
                  <a:gd name="T24" fmla="*/ 0 w 96"/>
                  <a:gd name="T25" fmla="*/ 48 h 96"/>
                  <a:gd name="T26" fmla="*/ 47 w 96"/>
                  <a:gd name="T27" fmla="*/ 0 h 96"/>
                  <a:gd name="T28" fmla="*/ 47 w 96"/>
                  <a:gd name="T29" fmla="*/ 0 h 96"/>
                  <a:gd name="T30" fmla="*/ 95 w 96"/>
                  <a:gd name="T31" fmla="*/ 48 h 96"/>
                  <a:gd name="T32" fmla="*/ 95 w 96"/>
                  <a:gd name="T33" fmla="*/ 48 h 96"/>
                  <a:gd name="T34" fmla="*/ 47 w 96"/>
                  <a:gd name="T35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96">
                    <a:moveTo>
                      <a:pt x="47" y="19"/>
                    </a:moveTo>
                    <a:lnTo>
                      <a:pt x="47" y="19"/>
                    </a:lnTo>
                    <a:cubicBezTo>
                      <a:pt x="32" y="19"/>
                      <a:pt x="19" y="32"/>
                      <a:pt x="19" y="48"/>
                    </a:cubicBezTo>
                    <a:lnTo>
                      <a:pt x="19" y="48"/>
                    </a:lnTo>
                    <a:cubicBezTo>
                      <a:pt x="19" y="63"/>
                      <a:pt x="32" y="76"/>
                      <a:pt x="47" y="76"/>
                    </a:cubicBezTo>
                    <a:lnTo>
                      <a:pt x="47" y="76"/>
                    </a:lnTo>
                    <a:cubicBezTo>
                      <a:pt x="63" y="76"/>
                      <a:pt x="75" y="63"/>
                      <a:pt x="75" y="48"/>
                    </a:cubicBezTo>
                    <a:lnTo>
                      <a:pt x="75" y="48"/>
                    </a:lnTo>
                    <a:cubicBezTo>
                      <a:pt x="75" y="32"/>
                      <a:pt x="63" y="19"/>
                      <a:pt x="47" y="19"/>
                    </a:cubicBezTo>
                    <a:close/>
                    <a:moveTo>
                      <a:pt x="47" y="95"/>
                    </a:moveTo>
                    <a:lnTo>
                      <a:pt x="47" y="95"/>
                    </a:lnTo>
                    <a:cubicBezTo>
                      <a:pt x="22" y="95"/>
                      <a:pt x="0" y="74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22" y="0"/>
                      <a:pt x="47" y="0"/>
                    </a:cubicBezTo>
                    <a:lnTo>
                      <a:pt x="47" y="0"/>
                    </a:lnTo>
                    <a:cubicBezTo>
                      <a:pt x="74" y="0"/>
                      <a:pt x="95" y="21"/>
                      <a:pt x="95" y="48"/>
                    </a:cubicBezTo>
                    <a:lnTo>
                      <a:pt x="95" y="48"/>
                    </a:lnTo>
                    <a:cubicBezTo>
                      <a:pt x="95" y="74"/>
                      <a:pt x="74" y="95"/>
                      <a:pt x="47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232">
                <a:extLst>
                  <a:ext uri="{FF2B5EF4-FFF2-40B4-BE49-F238E27FC236}">
                    <a16:creationId xmlns:a16="http://schemas.microsoft.com/office/drawing/2014/main" id="{BE80C566-F9D0-4648-8A1F-637970F4D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5437" y="10925705"/>
                <a:ext cx="380672" cy="74566"/>
              </a:xfrm>
              <a:custGeom>
                <a:avLst/>
                <a:gdLst>
                  <a:gd name="T0" fmla="*/ 383 w 426"/>
                  <a:gd name="T1" fmla="*/ 0 h 85"/>
                  <a:gd name="T2" fmla="*/ 213 w 426"/>
                  <a:gd name="T3" fmla="*/ 0 h 85"/>
                  <a:gd name="T4" fmla="*/ 42 w 426"/>
                  <a:gd name="T5" fmla="*/ 0 h 85"/>
                  <a:gd name="T6" fmla="*/ 42 w 426"/>
                  <a:gd name="T7" fmla="*/ 0 h 85"/>
                  <a:gd name="T8" fmla="*/ 12 w 426"/>
                  <a:gd name="T9" fmla="*/ 13 h 85"/>
                  <a:gd name="T10" fmla="*/ 12 w 426"/>
                  <a:gd name="T11" fmla="*/ 13 h 85"/>
                  <a:gd name="T12" fmla="*/ 0 w 426"/>
                  <a:gd name="T13" fmla="*/ 42 h 85"/>
                  <a:gd name="T14" fmla="*/ 0 w 426"/>
                  <a:gd name="T15" fmla="*/ 42 h 85"/>
                  <a:gd name="T16" fmla="*/ 0 w 426"/>
                  <a:gd name="T17" fmla="*/ 42 h 85"/>
                  <a:gd name="T18" fmla="*/ 12 w 426"/>
                  <a:gd name="T19" fmla="*/ 72 h 85"/>
                  <a:gd name="T20" fmla="*/ 12 w 426"/>
                  <a:gd name="T21" fmla="*/ 72 h 85"/>
                  <a:gd name="T22" fmla="*/ 42 w 426"/>
                  <a:gd name="T23" fmla="*/ 84 h 85"/>
                  <a:gd name="T24" fmla="*/ 213 w 426"/>
                  <a:gd name="T25" fmla="*/ 84 h 85"/>
                  <a:gd name="T26" fmla="*/ 383 w 426"/>
                  <a:gd name="T27" fmla="*/ 84 h 85"/>
                  <a:gd name="T28" fmla="*/ 383 w 426"/>
                  <a:gd name="T29" fmla="*/ 84 h 85"/>
                  <a:gd name="T30" fmla="*/ 412 w 426"/>
                  <a:gd name="T31" fmla="*/ 72 h 85"/>
                  <a:gd name="T32" fmla="*/ 412 w 426"/>
                  <a:gd name="T33" fmla="*/ 72 h 85"/>
                  <a:gd name="T34" fmla="*/ 425 w 426"/>
                  <a:gd name="T35" fmla="*/ 42 h 85"/>
                  <a:gd name="T36" fmla="*/ 425 w 426"/>
                  <a:gd name="T37" fmla="*/ 42 h 85"/>
                  <a:gd name="T38" fmla="*/ 425 w 426"/>
                  <a:gd name="T39" fmla="*/ 42 h 85"/>
                  <a:gd name="T40" fmla="*/ 412 w 426"/>
                  <a:gd name="T41" fmla="*/ 13 h 85"/>
                  <a:gd name="T42" fmla="*/ 412 w 426"/>
                  <a:gd name="T43" fmla="*/ 13 h 85"/>
                  <a:gd name="T44" fmla="*/ 383 w 426"/>
                  <a:gd name="T4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6" h="85">
                    <a:moveTo>
                      <a:pt x="383" y="0"/>
                    </a:moveTo>
                    <a:lnTo>
                      <a:pt x="213" y="0"/>
                    </a:lnTo>
                    <a:lnTo>
                      <a:pt x="42" y="0"/>
                    </a:lnTo>
                    <a:lnTo>
                      <a:pt x="42" y="0"/>
                    </a:lnTo>
                    <a:cubicBezTo>
                      <a:pt x="30" y="0"/>
                      <a:pt x="20" y="5"/>
                      <a:pt x="12" y="13"/>
                    </a:cubicBezTo>
                    <a:lnTo>
                      <a:pt x="12" y="13"/>
                    </a:lnTo>
                    <a:cubicBezTo>
                      <a:pt x="5" y="21"/>
                      <a:pt x="0" y="31"/>
                      <a:pt x="0" y="42"/>
                    </a:cubicBezTo>
                    <a:lnTo>
                      <a:pt x="0" y="42"/>
                    </a:lnTo>
                    <a:lnTo>
                      <a:pt x="0" y="42"/>
                    </a:lnTo>
                    <a:cubicBezTo>
                      <a:pt x="0" y="54"/>
                      <a:pt x="5" y="64"/>
                      <a:pt x="12" y="72"/>
                    </a:cubicBezTo>
                    <a:lnTo>
                      <a:pt x="12" y="72"/>
                    </a:lnTo>
                    <a:cubicBezTo>
                      <a:pt x="20" y="80"/>
                      <a:pt x="30" y="84"/>
                      <a:pt x="42" y="84"/>
                    </a:cubicBezTo>
                    <a:lnTo>
                      <a:pt x="213" y="84"/>
                    </a:lnTo>
                    <a:lnTo>
                      <a:pt x="383" y="84"/>
                    </a:lnTo>
                    <a:lnTo>
                      <a:pt x="383" y="84"/>
                    </a:lnTo>
                    <a:cubicBezTo>
                      <a:pt x="394" y="84"/>
                      <a:pt x="404" y="80"/>
                      <a:pt x="412" y="72"/>
                    </a:cubicBezTo>
                    <a:lnTo>
                      <a:pt x="412" y="72"/>
                    </a:lnTo>
                    <a:cubicBezTo>
                      <a:pt x="420" y="64"/>
                      <a:pt x="425" y="54"/>
                      <a:pt x="425" y="42"/>
                    </a:cubicBezTo>
                    <a:lnTo>
                      <a:pt x="425" y="42"/>
                    </a:lnTo>
                    <a:lnTo>
                      <a:pt x="425" y="42"/>
                    </a:lnTo>
                    <a:cubicBezTo>
                      <a:pt x="425" y="31"/>
                      <a:pt x="420" y="21"/>
                      <a:pt x="412" y="13"/>
                    </a:cubicBezTo>
                    <a:lnTo>
                      <a:pt x="412" y="13"/>
                    </a:lnTo>
                    <a:cubicBezTo>
                      <a:pt x="404" y="5"/>
                      <a:pt x="394" y="0"/>
                      <a:pt x="383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233">
                <a:extLst>
                  <a:ext uri="{FF2B5EF4-FFF2-40B4-BE49-F238E27FC236}">
                    <a16:creationId xmlns:a16="http://schemas.microsoft.com/office/drawing/2014/main" id="{7BBBFC3B-5270-4A25-BC86-8992C6A43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2857" y="9815084"/>
                <a:ext cx="843761" cy="1797404"/>
              </a:xfrm>
              <a:custGeom>
                <a:avLst/>
                <a:gdLst>
                  <a:gd name="T0" fmla="*/ 516 w 948"/>
                  <a:gd name="T1" fmla="*/ 2018 h 2019"/>
                  <a:gd name="T2" fmla="*/ 432 w 948"/>
                  <a:gd name="T3" fmla="*/ 2018 h 2019"/>
                  <a:gd name="T4" fmla="*/ 432 w 948"/>
                  <a:gd name="T5" fmla="*/ 2018 h 2019"/>
                  <a:gd name="T6" fmla="*/ 156 w 948"/>
                  <a:gd name="T7" fmla="*/ 1884 h 2019"/>
                  <a:gd name="T8" fmla="*/ 156 w 948"/>
                  <a:gd name="T9" fmla="*/ 1884 h 2019"/>
                  <a:gd name="T10" fmla="*/ 0 w 948"/>
                  <a:gd name="T11" fmla="*/ 1434 h 2019"/>
                  <a:gd name="T12" fmla="*/ 0 w 948"/>
                  <a:gd name="T13" fmla="*/ 1434 h 2019"/>
                  <a:gd name="T14" fmla="*/ 10 w 948"/>
                  <a:gd name="T15" fmla="*/ 1425 h 2019"/>
                  <a:gd name="T16" fmla="*/ 10 w 948"/>
                  <a:gd name="T17" fmla="*/ 1425 h 2019"/>
                  <a:gd name="T18" fmla="*/ 19 w 948"/>
                  <a:gd name="T19" fmla="*/ 1434 h 2019"/>
                  <a:gd name="T20" fmla="*/ 19 w 948"/>
                  <a:gd name="T21" fmla="*/ 1434 h 2019"/>
                  <a:gd name="T22" fmla="*/ 171 w 948"/>
                  <a:gd name="T23" fmla="*/ 1871 h 2019"/>
                  <a:gd name="T24" fmla="*/ 171 w 948"/>
                  <a:gd name="T25" fmla="*/ 1871 h 2019"/>
                  <a:gd name="T26" fmla="*/ 432 w 948"/>
                  <a:gd name="T27" fmla="*/ 1998 h 2019"/>
                  <a:gd name="T28" fmla="*/ 516 w 948"/>
                  <a:gd name="T29" fmla="*/ 1998 h 2019"/>
                  <a:gd name="T30" fmla="*/ 516 w 948"/>
                  <a:gd name="T31" fmla="*/ 1998 h 2019"/>
                  <a:gd name="T32" fmla="*/ 821 w 948"/>
                  <a:gd name="T33" fmla="*/ 1813 h 2019"/>
                  <a:gd name="T34" fmla="*/ 821 w 948"/>
                  <a:gd name="T35" fmla="*/ 1813 h 2019"/>
                  <a:gd name="T36" fmla="*/ 929 w 948"/>
                  <a:gd name="T37" fmla="*/ 1190 h 2019"/>
                  <a:gd name="T38" fmla="*/ 929 w 948"/>
                  <a:gd name="T39" fmla="*/ 9 h 2019"/>
                  <a:gd name="T40" fmla="*/ 929 w 948"/>
                  <a:gd name="T41" fmla="*/ 9 h 2019"/>
                  <a:gd name="T42" fmla="*/ 938 w 948"/>
                  <a:gd name="T43" fmla="*/ 0 h 2019"/>
                  <a:gd name="T44" fmla="*/ 938 w 948"/>
                  <a:gd name="T45" fmla="*/ 0 h 2019"/>
                  <a:gd name="T46" fmla="*/ 947 w 948"/>
                  <a:gd name="T47" fmla="*/ 9 h 2019"/>
                  <a:gd name="T48" fmla="*/ 947 w 948"/>
                  <a:gd name="T49" fmla="*/ 1190 h 2019"/>
                  <a:gd name="T50" fmla="*/ 947 w 948"/>
                  <a:gd name="T51" fmla="*/ 1190 h 2019"/>
                  <a:gd name="T52" fmla="*/ 838 w 948"/>
                  <a:gd name="T53" fmla="*/ 1824 h 2019"/>
                  <a:gd name="T54" fmla="*/ 838 w 948"/>
                  <a:gd name="T55" fmla="*/ 1824 h 2019"/>
                  <a:gd name="T56" fmla="*/ 516 w 948"/>
                  <a:gd name="T57" fmla="*/ 2018 h 2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48" h="2019">
                    <a:moveTo>
                      <a:pt x="516" y="2018"/>
                    </a:moveTo>
                    <a:lnTo>
                      <a:pt x="432" y="2018"/>
                    </a:lnTo>
                    <a:lnTo>
                      <a:pt x="432" y="2018"/>
                    </a:lnTo>
                    <a:cubicBezTo>
                      <a:pt x="331" y="2018"/>
                      <a:pt x="233" y="1970"/>
                      <a:pt x="156" y="1884"/>
                    </a:cubicBezTo>
                    <a:lnTo>
                      <a:pt x="156" y="1884"/>
                    </a:lnTo>
                    <a:cubicBezTo>
                      <a:pt x="57" y="1773"/>
                      <a:pt x="0" y="1609"/>
                      <a:pt x="0" y="1434"/>
                    </a:cubicBezTo>
                    <a:lnTo>
                      <a:pt x="0" y="1434"/>
                    </a:lnTo>
                    <a:cubicBezTo>
                      <a:pt x="0" y="1429"/>
                      <a:pt x="5" y="1425"/>
                      <a:pt x="10" y="1425"/>
                    </a:cubicBezTo>
                    <a:lnTo>
                      <a:pt x="10" y="1425"/>
                    </a:lnTo>
                    <a:cubicBezTo>
                      <a:pt x="15" y="1425"/>
                      <a:pt x="19" y="1429"/>
                      <a:pt x="19" y="1434"/>
                    </a:cubicBezTo>
                    <a:lnTo>
                      <a:pt x="19" y="1434"/>
                    </a:lnTo>
                    <a:cubicBezTo>
                      <a:pt x="19" y="1604"/>
                      <a:pt x="75" y="1763"/>
                      <a:pt x="171" y="1871"/>
                    </a:cubicBezTo>
                    <a:lnTo>
                      <a:pt x="171" y="1871"/>
                    </a:lnTo>
                    <a:cubicBezTo>
                      <a:pt x="243" y="1953"/>
                      <a:pt x="337" y="1998"/>
                      <a:pt x="432" y="1998"/>
                    </a:cubicBezTo>
                    <a:lnTo>
                      <a:pt x="516" y="1998"/>
                    </a:lnTo>
                    <a:lnTo>
                      <a:pt x="516" y="1998"/>
                    </a:lnTo>
                    <a:cubicBezTo>
                      <a:pt x="632" y="1998"/>
                      <a:pt x="743" y="1931"/>
                      <a:pt x="821" y="1813"/>
                    </a:cubicBezTo>
                    <a:lnTo>
                      <a:pt x="821" y="1813"/>
                    </a:lnTo>
                    <a:cubicBezTo>
                      <a:pt x="887" y="1714"/>
                      <a:pt x="929" y="1575"/>
                      <a:pt x="929" y="1190"/>
                    </a:cubicBezTo>
                    <a:lnTo>
                      <a:pt x="929" y="9"/>
                    </a:lnTo>
                    <a:lnTo>
                      <a:pt x="929" y="9"/>
                    </a:lnTo>
                    <a:cubicBezTo>
                      <a:pt x="929" y="5"/>
                      <a:pt x="933" y="0"/>
                      <a:pt x="938" y="0"/>
                    </a:cubicBezTo>
                    <a:lnTo>
                      <a:pt x="938" y="0"/>
                    </a:lnTo>
                    <a:cubicBezTo>
                      <a:pt x="943" y="0"/>
                      <a:pt x="947" y="5"/>
                      <a:pt x="947" y="9"/>
                    </a:cubicBezTo>
                    <a:lnTo>
                      <a:pt x="947" y="1190"/>
                    </a:lnTo>
                    <a:lnTo>
                      <a:pt x="947" y="1190"/>
                    </a:lnTo>
                    <a:cubicBezTo>
                      <a:pt x="947" y="1580"/>
                      <a:pt x="905" y="1721"/>
                      <a:pt x="838" y="1824"/>
                    </a:cubicBezTo>
                    <a:lnTo>
                      <a:pt x="838" y="1824"/>
                    </a:lnTo>
                    <a:cubicBezTo>
                      <a:pt x="755" y="1947"/>
                      <a:pt x="639" y="2018"/>
                      <a:pt x="516" y="20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234">
                <a:extLst>
                  <a:ext uri="{FF2B5EF4-FFF2-40B4-BE49-F238E27FC236}">
                    <a16:creationId xmlns:a16="http://schemas.microsoft.com/office/drawing/2014/main" id="{318164D3-84E5-4221-B1BC-38F06C904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7588" y="10917857"/>
                <a:ext cx="396370" cy="94187"/>
              </a:xfrm>
              <a:custGeom>
                <a:avLst/>
                <a:gdLst>
                  <a:gd name="T0" fmla="*/ 51 w 444"/>
                  <a:gd name="T1" fmla="*/ 20 h 104"/>
                  <a:gd name="T2" fmla="*/ 51 w 444"/>
                  <a:gd name="T3" fmla="*/ 20 h 104"/>
                  <a:gd name="T4" fmla="*/ 28 w 444"/>
                  <a:gd name="T5" fmla="*/ 29 h 104"/>
                  <a:gd name="T6" fmla="*/ 28 w 444"/>
                  <a:gd name="T7" fmla="*/ 29 h 104"/>
                  <a:gd name="T8" fmla="*/ 19 w 444"/>
                  <a:gd name="T9" fmla="*/ 51 h 104"/>
                  <a:gd name="T10" fmla="*/ 19 w 444"/>
                  <a:gd name="T11" fmla="*/ 51 h 104"/>
                  <a:gd name="T12" fmla="*/ 28 w 444"/>
                  <a:gd name="T13" fmla="*/ 74 h 104"/>
                  <a:gd name="T14" fmla="*/ 28 w 444"/>
                  <a:gd name="T15" fmla="*/ 74 h 104"/>
                  <a:gd name="T16" fmla="*/ 51 w 444"/>
                  <a:gd name="T17" fmla="*/ 84 h 104"/>
                  <a:gd name="T18" fmla="*/ 392 w 444"/>
                  <a:gd name="T19" fmla="*/ 84 h 104"/>
                  <a:gd name="T20" fmla="*/ 392 w 444"/>
                  <a:gd name="T21" fmla="*/ 84 h 104"/>
                  <a:gd name="T22" fmla="*/ 414 w 444"/>
                  <a:gd name="T23" fmla="*/ 74 h 104"/>
                  <a:gd name="T24" fmla="*/ 414 w 444"/>
                  <a:gd name="T25" fmla="*/ 74 h 104"/>
                  <a:gd name="T26" fmla="*/ 424 w 444"/>
                  <a:gd name="T27" fmla="*/ 51 h 104"/>
                  <a:gd name="T28" fmla="*/ 424 w 444"/>
                  <a:gd name="T29" fmla="*/ 51 h 104"/>
                  <a:gd name="T30" fmla="*/ 414 w 444"/>
                  <a:gd name="T31" fmla="*/ 29 h 104"/>
                  <a:gd name="T32" fmla="*/ 414 w 444"/>
                  <a:gd name="T33" fmla="*/ 29 h 104"/>
                  <a:gd name="T34" fmla="*/ 392 w 444"/>
                  <a:gd name="T35" fmla="*/ 20 h 104"/>
                  <a:gd name="T36" fmla="*/ 51 w 444"/>
                  <a:gd name="T37" fmla="*/ 20 h 104"/>
                  <a:gd name="T38" fmla="*/ 392 w 444"/>
                  <a:gd name="T39" fmla="*/ 103 h 104"/>
                  <a:gd name="T40" fmla="*/ 51 w 444"/>
                  <a:gd name="T41" fmla="*/ 103 h 104"/>
                  <a:gd name="T42" fmla="*/ 51 w 444"/>
                  <a:gd name="T43" fmla="*/ 103 h 104"/>
                  <a:gd name="T44" fmla="*/ 14 w 444"/>
                  <a:gd name="T45" fmla="*/ 88 h 104"/>
                  <a:gd name="T46" fmla="*/ 14 w 444"/>
                  <a:gd name="T47" fmla="*/ 88 h 104"/>
                  <a:gd name="T48" fmla="*/ 0 w 444"/>
                  <a:gd name="T49" fmla="*/ 51 h 104"/>
                  <a:gd name="T50" fmla="*/ 0 w 444"/>
                  <a:gd name="T51" fmla="*/ 51 h 104"/>
                  <a:gd name="T52" fmla="*/ 14 w 444"/>
                  <a:gd name="T53" fmla="*/ 15 h 104"/>
                  <a:gd name="T54" fmla="*/ 14 w 444"/>
                  <a:gd name="T55" fmla="*/ 15 h 104"/>
                  <a:gd name="T56" fmla="*/ 51 w 444"/>
                  <a:gd name="T57" fmla="*/ 0 h 104"/>
                  <a:gd name="T58" fmla="*/ 392 w 444"/>
                  <a:gd name="T59" fmla="*/ 0 h 104"/>
                  <a:gd name="T60" fmla="*/ 392 w 444"/>
                  <a:gd name="T61" fmla="*/ 0 h 104"/>
                  <a:gd name="T62" fmla="*/ 428 w 444"/>
                  <a:gd name="T63" fmla="*/ 15 h 104"/>
                  <a:gd name="T64" fmla="*/ 428 w 444"/>
                  <a:gd name="T65" fmla="*/ 15 h 104"/>
                  <a:gd name="T66" fmla="*/ 443 w 444"/>
                  <a:gd name="T67" fmla="*/ 51 h 104"/>
                  <a:gd name="T68" fmla="*/ 443 w 444"/>
                  <a:gd name="T69" fmla="*/ 51 h 104"/>
                  <a:gd name="T70" fmla="*/ 428 w 444"/>
                  <a:gd name="T71" fmla="*/ 88 h 104"/>
                  <a:gd name="T72" fmla="*/ 428 w 444"/>
                  <a:gd name="T73" fmla="*/ 88 h 104"/>
                  <a:gd name="T74" fmla="*/ 392 w 444"/>
                  <a:gd name="T75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4" h="104">
                    <a:moveTo>
                      <a:pt x="51" y="20"/>
                    </a:moveTo>
                    <a:lnTo>
                      <a:pt x="51" y="20"/>
                    </a:lnTo>
                    <a:cubicBezTo>
                      <a:pt x="43" y="20"/>
                      <a:pt x="34" y="23"/>
                      <a:pt x="28" y="29"/>
                    </a:cubicBezTo>
                    <a:lnTo>
                      <a:pt x="28" y="29"/>
                    </a:lnTo>
                    <a:cubicBezTo>
                      <a:pt x="22" y="35"/>
                      <a:pt x="19" y="43"/>
                      <a:pt x="19" y="51"/>
                    </a:cubicBezTo>
                    <a:lnTo>
                      <a:pt x="19" y="51"/>
                    </a:lnTo>
                    <a:cubicBezTo>
                      <a:pt x="19" y="60"/>
                      <a:pt x="22" y="69"/>
                      <a:pt x="28" y="74"/>
                    </a:cubicBezTo>
                    <a:lnTo>
                      <a:pt x="28" y="74"/>
                    </a:lnTo>
                    <a:cubicBezTo>
                      <a:pt x="34" y="80"/>
                      <a:pt x="43" y="84"/>
                      <a:pt x="51" y="84"/>
                    </a:cubicBezTo>
                    <a:lnTo>
                      <a:pt x="392" y="84"/>
                    </a:lnTo>
                    <a:lnTo>
                      <a:pt x="392" y="84"/>
                    </a:lnTo>
                    <a:cubicBezTo>
                      <a:pt x="401" y="84"/>
                      <a:pt x="408" y="80"/>
                      <a:pt x="414" y="74"/>
                    </a:cubicBezTo>
                    <a:lnTo>
                      <a:pt x="414" y="74"/>
                    </a:lnTo>
                    <a:cubicBezTo>
                      <a:pt x="420" y="69"/>
                      <a:pt x="424" y="60"/>
                      <a:pt x="424" y="51"/>
                    </a:cubicBezTo>
                    <a:lnTo>
                      <a:pt x="424" y="51"/>
                    </a:lnTo>
                    <a:cubicBezTo>
                      <a:pt x="424" y="43"/>
                      <a:pt x="420" y="35"/>
                      <a:pt x="414" y="29"/>
                    </a:cubicBezTo>
                    <a:lnTo>
                      <a:pt x="414" y="29"/>
                    </a:lnTo>
                    <a:cubicBezTo>
                      <a:pt x="408" y="23"/>
                      <a:pt x="401" y="20"/>
                      <a:pt x="392" y="20"/>
                    </a:cubicBezTo>
                    <a:lnTo>
                      <a:pt x="51" y="20"/>
                    </a:lnTo>
                    <a:close/>
                    <a:moveTo>
                      <a:pt x="392" y="103"/>
                    </a:moveTo>
                    <a:lnTo>
                      <a:pt x="51" y="103"/>
                    </a:lnTo>
                    <a:lnTo>
                      <a:pt x="51" y="103"/>
                    </a:lnTo>
                    <a:cubicBezTo>
                      <a:pt x="37" y="103"/>
                      <a:pt x="25" y="97"/>
                      <a:pt x="14" y="88"/>
                    </a:cubicBezTo>
                    <a:lnTo>
                      <a:pt x="14" y="88"/>
                    </a:lnTo>
                    <a:cubicBezTo>
                      <a:pt x="5" y="79"/>
                      <a:pt x="0" y="65"/>
                      <a:pt x="0" y="51"/>
                    </a:cubicBezTo>
                    <a:lnTo>
                      <a:pt x="0" y="51"/>
                    </a:lnTo>
                    <a:cubicBezTo>
                      <a:pt x="0" y="37"/>
                      <a:pt x="5" y="25"/>
                      <a:pt x="14" y="15"/>
                    </a:cubicBezTo>
                    <a:lnTo>
                      <a:pt x="14" y="15"/>
                    </a:lnTo>
                    <a:cubicBezTo>
                      <a:pt x="25" y="5"/>
                      <a:pt x="37" y="0"/>
                      <a:pt x="51" y="0"/>
                    </a:cubicBezTo>
                    <a:lnTo>
                      <a:pt x="392" y="0"/>
                    </a:lnTo>
                    <a:lnTo>
                      <a:pt x="392" y="0"/>
                    </a:lnTo>
                    <a:cubicBezTo>
                      <a:pt x="406" y="0"/>
                      <a:pt x="419" y="5"/>
                      <a:pt x="428" y="15"/>
                    </a:cubicBezTo>
                    <a:lnTo>
                      <a:pt x="428" y="15"/>
                    </a:lnTo>
                    <a:cubicBezTo>
                      <a:pt x="438" y="25"/>
                      <a:pt x="443" y="37"/>
                      <a:pt x="443" y="51"/>
                    </a:cubicBezTo>
                    <a:lnTo>
                      <a:pt x="443" y="51"/>
                    </a:lnTo>
                    <a:cubicBezTo>
                      <a:pt x="443" y="65"/>
                      <a:pt x="438" y="79"/>
                      <a:pt x="428" y="88"/>
                    </a:cubicBezTo>
                    <a:lnTo>
                      <a:pt x="428" y="88"/>
                    </a:lnTo>
                    <a:cubicBezTo>
                      <a:pt x="419" y="97"/>
                      <a:pt x="406" y="103"/>
                      <a:pt x="392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235">
                <a:extLst>
                  <a:ext uri="{FF2B5EF4-FFF2-40B4-BE49-F238E27FC236}">
                    <a16:creationId xmlns:a16="http://schemas.microsoft.com/office/drawing/2014/main" id="{0B2ACB88-80B1-4F55-92E6-630E164A9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8490" y="10517561"/>
                <a:ext cx="74566" cy="74566"/>
              </a:xfrm>
              <a:custGeom>
                <a:avLst/>
                <a:gdLst>
                  <a:gd name="T0" fmla="*/ 82 w 83"/>
                  <a:gd name="T1" fmla="*/ 0 h 83"/>
                  <a:gd name="T2" fmla="*/ 0 w 83"/>
                  <a:gd name="T3" fmla="*/ 0 h 83"/>
                  <a:gd name="T4" fmla="*/ 0 w 83"/>
                  <a:gd name="T5" fmla="*/ 82 h 83"/>
                  <a:gd name="T6" fmla="*/ 82 w 83"/>
                  <a:gd name="T7" fmla="*/ 82 h 83"/>
                  <a:gd name="T8" fmla="*/ 82 w 83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83">
                    <a:moveTo>
                      <a:pt x="82" y="0"/>
                    </a:moveTo>
                    <a:lnTo>
                      <a:pt x="0" y="0"/>
                    </a:lnTo>
                    <a:lnTo>
                      <a:pt x="0" y="82"/>
                    </a:lnTo>
                    <a:lnTo>
                      <a:pt x="82" y="82"/>
                    </a:lnTo>
                    <a:lnTo>
                      <a:pt x="82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236">
                <a:extLst>
                  <a:ext uri="{FF2B5EF4-FFF2-40B4-BE49-F238E27FC236}">
                    <a16:creationId xmlns:a16="http://schemas.microsoft.com/office/drawing/2014/main" id="{B58032F7-00BD-44D7-9D78-9409F9DAC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6718" y="10505789"/>
                <a:ext cx="90261" cy="90261"/>
              </a:xfrm>
              <a:custGeom>
                <a:avLst/>
                <a:gdLst>
                  <a:gd name="T0" fmla="*/ 20 w 103"/>
                  <a:gd name="T1" fmla="*/ 83 h 103"/>
                  <a:gd name="T2" fmla="*/ 82 w 103"/>
                  <a:gd name="T3" fmla="*/ 83 h 103"/>
                  <a:gd name="T4" fmla="*/ 82 w 103"/>
                  <a:gd name="T5" fmla="*/ 19 h 103"/>
                  <a:gd name="T6" fmla="*/ 20 w 103"/>
                  <a:gd name="T7" fmla="*/ 19 h 103"/>
                  <a:gd name="T8" fmla="*/ 20 w 103"/>
                  <a:gd name="T9" fmla="*/ 83 h 103"/>
                  <a:gd name="T10" fmla="*/ 93 w 103"/>
                  <a:gd name="T11" fmla="*/ 102 h 103"/>
                  <a:gd name="T12" fmla="*/ 11 w 103"/>
                  <a:gd name="T13" fmla="*/ 102 h 103"/>
                  <a:gd name="T14" fmla="*/ 11 w 103"/>
                  <a:gd name="T15" fmla="*/ 102 h 103"/>
                  <a:gd name="T16" fmla="*/ 0 w 103"/>
                  <a:gd name="T17" fmla="*/ 92 h 103"/>
                  <a:gd name="T18" fmla="*/ 0 w 103"/>
                  <a:gd name="T19" fmla="*/ 10 h 103"/>
                  <a:gd name="T20" fmla="*/ 0 w 103"/>
                  <a:gd name="T21" fmla="*/ 10 h 103"/>
                  <a:gd name="T22" fmla="*/ 11 w 103"/>
                  <a:gd name="T23" fmla="*/ 0 h 103"/>
                  <a:gd name="T24" fmla="*/ 93 w 103"/>
                  <a:gd name="T25" fmla="*/ 0 h 103"/>
                  <a:gd name="T26" fmla="*/ 93 w 103"/>
                  <a:gd name="T27" fmla="*/ 0 h 103"/>
                  <a:gd name="T28" fmla="*/ 102 w 103"/>
                  <a:gd name="T29" fmla="*/ 10 h 103"/>
                  <a:gd name="T30" fmla="*/ 102 w 103"/>
                  <a:gd name="T31" fmla="*/ 92 h 103"/>
                  <a:gd name="T32" fmla="*/ 102 w 103"/>
                  <a:gd name="T33" fmla="*/ 92 h 103"/>
                  <a:gd name="T34" fmla="*/ 93 w 103"/>
                  <a:gd name="T35" fmla="*/ 10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103">
                    <a:moveTo>
                      <a:pt x="20" y="83"/>
                    </a:moveTo>
                    <a:lnTo>
                      <a:pt x="82" y="83"/>
                    </a:lnTo>
                    <a:lnTo>
                      <a:pt x="82" y="19"/>
                    </a:lnTo>
                    <a:lnTo>
                      <a:pt x="20" y="19"/>
                    </a:lnTo>
                    <a:lnTo>
                      <a:pt x="20" y="83"/>
                    </a:lnTo>
                    <a:close/>
                    <a:moveTo>
                      <a:pt x="93" y="102"/>
                    </a:moveTo>
                    <a:lnTo>
                      <a:pt x="11" y="102"/>
                    </a:lnTo>
                    <a:lnTo>
                      <a:pt x="11" y="102"/>
                    </a:lnTo>
                    <a:cubicBezTo>
                      <a:pt x="5" y="102"/>
                      <a:pt x="0" y="97"/>
                      <a:pt x="0" y="9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98" y="0"/>
                      <a:pt x="102" y="5"/>
                      <a:pt x="102" y="10"/>
                    </a:cubicBezTo>
                    <a:lnTo>
                      <a:pt x="102" y="92"/>
                    </a:lnTo>
                    <a:lnTo>
                      <a:pt x="102" y="92"/>
                    </a:lnTo>
                    <a:cubicBezTo>
                      <a:pt x="102" y="97"/>
                      <a:pt x="98" y="102"/>
                      <a:pt x="93" y="1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BF1A3EFF-FB43-4045-944B-16F79A2BD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2033" y="9230337"/>
                <a:ext cx="1564981" cy="2730536"/>
              </a:xfrm>
              <a:custGeom>
                <a:avLst/>
                <a:gdLst>
                  <a:gd name="connsiteX0" fmla="*/ 1420655 w 1564981"/>
                  <a:gd name="connsiteY0" fmla="*/ 0 h 2730536"/>
                  <a:gd name="connsiteX1" fmla="*/ 1425935 w 1564981"/>
                  <a:gd name="connsiteY1" fmla="*/ 0 h 2730536"/>
                  <a:gd name="connsiteX2" fmla="*/ 1524499 w 1564981"/>
                  <a:gd name="connsiteY2" fmla="*/ 40940 h 2730536"/>
                  <a:gd name="connsiteX3" fmla="*/ 1564981 w 1564981"/>
                  <a:gd name="connsiteY3" fmla="*/ 140621 h 2730536"/>
                  <a:gd name="connsiteX4" fmla="*/ 1564981 w 1564981"/>
                  <a:gd name="connsiteY4" fmla="*/ 1365268 h 2730536"/>
                  <a:gd name="connsiteX5" fmla="*/ 1564981 w 1564981"/>
                  <a:gd name="connsiteY5" fmla="*/ 2589915 h 2730536"/>
                  <a:gd name="connsiteX6" fmla="*/ 1524499 w 1564981"/>
                  <a:gd name="connsiteY6" fmla="*/ 2689596 h 2730536"/>
                  <a:gd name="connsiteX7" fmla="*/ 1425935 w 1564981"/>
                  <a:gd name="connsiteY7" fmla="*/ 2730536 h 2730536"/>
                  <a:gd name="connsiteX8" fmla="*/ 1420655 w 1564981"/>
                  <a:gd name="connsiteY8" fmla="*/ 2730536 h 2730536"/>
                  <a:gd name="connsiteX9" fmla="*/ 145206 w 1564981"/>
                  <a:gd name="connsiteY9" fmla="*/ 0 h 2730536"/>
                  <a:gd name="connsiteX10" fmla="*/ 782041 w 1564981"/>
                  <a:gd name="connsiteY10" fmla="*/ 0 h 2730536"/>
                  <a:gd name="connsiteX11" fmla="*/ 1419766 w 1564981"/>
                  <a:gd name="connsiteY11" fmla="*/ 0 h 2730536"/>
                  <a:gd name="connsiteX12" fmla="*/ 1419766 w 1564981"/>
                  <a:gd name="connsiteY12" fmla="*/ 2730536 h 2730536"/>
                  <a:gd name="connsiteX13" fmla="*/ 782041 w 1564981"/>
                  <a:gd name="connsiteY13" fmla="*/ 2730536 h 2730536"/>
                  <a:gd name="connsiteX14" fmla="*/ 145206 w 1564981"/>
                  <a:gd name="connsiteY14" fmla="*/ 2730536 h 2730536"/>
                  <a:gd name="connsiteX15" fmla="*/ 139046 w 1564981"/>
                  <a:gd name="connsiteY15" fmla="*/ 0 h 2730536"/>
                  <a:gd name="connsiteX16" fmla="*/ 144326 w 1564981"/>
                  <a:gd name="connsiteY16" fmla="*/ 0 h 2730536"/>
                  <a:gd name="connsiteX17" fmla="*/ 144326 w 1564981"/>
                  <a:gd name="connsiteY17" fmla="*/ 2730536 h 2730536"/>
                  <a:gd name="connsiteX18" fmla="*/ 139046 w 1564981"/>
                  <a:gd name="connsiteY18" fmla="*/ 2730536 h 2730536"/>
                  <a:gd name="connsiteX19" fmla="*/ 40482 w 1564981"/>
                  <a:gd name="connsiteY19" fmla="*/ 2689596 h 2730536"/>
                  <a:gd name="connsiteX20" fmla="*/ 0 w 1564981"/>
                  <a:gd name="connsiteY20" fmla="*/ 2589915 h 2730536"/>
                  <a:gd name="connsiteX21" fmla="*/ 0 w 1564981"/>
                  <a:gd name="connsiteY21" fmla="*/ 1365268 h 2730536"/>
                  <a:gd name="connsiteX22" fmla="*/ 0 w 1564981"/>
                  <a:gd name="connsiteY22" fmla="*/ 140621 h 2730536"/>
                  <a:gd name="connsiteX23" fmla="*/ 40482 w 1564981"/>
                  <a:gd name="connsiteY23" fmla="*/ 40940 h 2730536"/>
                  <a:gd name="connsiteX24" fmla="*/ 139046 w 1564981"/>
                  <a:gd name="connsiteY24" fmla="*/ 0 h 2730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64981" h="2730536">
                    <a:moveTo>
                      <a:pt x="1420655" y="0"/>
                    </a:moveTo>
                    <a:lnTo>
                      <a:pt x="1425935" y="0"/>
                    </a:lnTo>
                    <a:cubicBezTo>
                      <a:pt x="1463777" y="0"/>
                      <a:pt x="1498978" y="16020"/>
                      <a:pt x="1524499" y="40940"/>
                    </a:cubicBezTo>
                    <a:cubicBezTo>
                      <a:pt x="1549140" y="67640"/>
                      <a:pt x="1564981" y="102351"/>
                      <a:pt x="1564981" y="140621"/>
                    </a:cubicBezTo>
                    <a:lnTo>
                      <a:pt x="1564981" y="1365268"/>
                    </a:lnTo>
                    <a:lnTo>
                      <a:pt x="1564981" y="2589915"/>
                    </a:lnTo>
                    <a:cubicBezTo>
                      <a:pt x="1564981" y="2629075"/>
                      <a:pt x="1549140" y="2664675"/>
                      <a:pt x="1524499" y="2689596"/>
                    </a:cubicBezTo>
                    <a:cubicBezTo>
                      <a:pt x="1498978" y="2715406"/>
                      <a:pt x="1463777" y="2730536"/>
                      <a:pt x="1425935" y="2730536"/>
                    </a:cubicBezTo>
                    <a:lnTo>
                      <a:pt x="1420655" y="2730536"/>
                    </a:lnTo>
                    <a:close/>
                    <a:moveTo>
                      <a:pt x="145206" y="0"/>
                    </a:moveTo>
                    <a:lnTo>
                      <a:pt x="782041" y="0"/>
                    </a:lnTo>
                    <a:lnTo>
                      <a:pt x="1419766" y="0"/>
                    </a:lnTo>
                    <a:lnTo>
                      <a:pt x="1419766" y="2730536"/>
                    </a:lnTo>
                    <a:lnTo>
                      <a:pt x="782041" y="2730536"/>
                    </a:lnTo>
                    <a:lnTo>
                      <a:pt x="145206" y="2730536"/>
                    </a:lnTo>
                    <a:close/>
                    <a:moveTo>
                      <a:pt x="139046" y="0"/>
                    </a:moveTo>
                    <a:lnTo>
                      <a:pt x="144326" y="0"/>
                    </a:lnTo>
                    <a:lnTo>
                      <a:pt x="144326" y="2730536"/>
                    </a:lnTo>
                    <a:lnTo>
                      <a:pt x="139046" y="2730536"/>
                    </a:lnTo>
                    <a:cubicBezTo>
                      <a:pt x="100324" y="2730536"/>
                      <a:pt x="66003" y="2715406"/>
                      <a:pt x="40482" y="2689596"/>
                    </a:cubicBezTo>
                    <a:cubicBezTo>
                      <a:pt x="15841" y="2664675"/>
                      <a:pt x="0" y="2629075"/>
                      <a:pt x="0" y="2589915"/>
                    </a:cubicBezTo>
                    <a:lnTo>
                      <a:pt x="0" y="1365268"/>
                    </a:lnTo>
                    <a:lnTo>
                      <a:pt x="0" y="140621"/>
                    </a:lnTo>
                    <a:cubicBezTo>
                      <a:pt x="0" y="102351"/>
                      <a:pt x="15841" y="67640"/>
                      <a:pt x="40482" y="40940"/>
                    </a:cubicBezTo>
                    <a:cubicBezTo>
                      <a:pt x="66003" y="16020"/>
                      <a:pt x="100324" y="0"/>
                      <a:pt x="13904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245">
                <a:extLst>
                  <a:ext uri="{FF2B5EF4-FFF2-40B4-BE49-F238E27FC236}">
                    <a16:creationId xmlns:a16="http://schemas.microsoft.com/office/drawing/2014/main" id="{87FF2F9F-1C20-4982-80F4-D1A12D731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78896" y="9351997"/>
                <a:ext cx="1028209" cy="2488110"/>
              </a:xfrm>
              <a:custGeom>
                <a:avLst/>
                <a:gdLst>
                  <a:gd name="T0" fmla="*/ 64 w 1156"/>
                  <a:gd name="T1" fmla="*/ 20 h 2794"/>
                  <a:gd name="T2" fmla="*/ 64 w 1156"/>
                  <a:gd name="T3" fmla="*/ 20 h 2794"/>
                  <a:gd name="T4" fmla="*/ 32 w 1156"/>
                  <a:gd name="T5" fmla="*/ 32 h 2794"/>
                  <a:gd name="T6" fmla="*/ 32 w 1156"/>
                  <a:gd name="T7" fmla="*/ 32 h 2794"/>
                  <a:gd name="T8" fmla="*/ 20 w 1156"/>
                  <a:gd name="T9" fmla="*/ 64 h 2794"/>
                  <a:gd name="T10" fmla="*/ 20 w 1156"/>
                  <a:gd name="T11" fmla="*/ 2729 h 2794"/>
                  <a:gd name="T12" fmla="*/ 20 w 1156"/>
                  <a:gd name="T13" fmla="*/ 2729 h 2794"/>
                  <a:gd name="T14" fmla="*/ 32 w 1156"/>
                  <a:gd name="T15" fmla="*/ 2761 h 2794"/>
                  <a:gd name="T16" fmla="*/ 32 w 1156"/>
                  <a:gd name="T17" fmla="*/ 2761 h 2794"/>
                  <a:gd name="T18" fmla="*/ 64 w 1156"/>
                  <a:gd name="T19" fmla="*/ 2774 h 2794"/>
                  <a:gd name="T20" fmla="*/ 1091 w 1156"/>
                  <a:gd name="T21" fmla="*/ 2774 h 2794"/>
                  <a:gd name="T22" fmla="*/ 1091 w 1156"/>
                  <a:gd name="T23" fmla="*/ 2774 h 2794"/>
                  <a:gd name="T24" fmla="*/ 1122 w 1156"/>
                  <a:gd name="T25" fmla="*/ 2761 h 2794"/>
                  <a:gd name="T26" fmla="*/ 1122 w 1156"/>
                  <a:gd name="T27" fmla="*/ 2761 h 2794"/>
                  <a:gd name="T28" fmla="*/ 1135 w 1156"/>
                  <a:gd name="T29" fmla="*/ 2729 h 2794"/>
                  <a:gd name="T30" fmla="*/ 1135 w 1156"/>
                  <a:gd name="T31" fmla="*/ 64 h 2794"/>
                  <a:gd name="T32" fmla="*/ 1135 w 1156"/>
                  <a:gd name="T33" fmla="*/ 64 h 2794"/>
                  <a:gd name="T34" fmla="*/ 1122 w 1156"/>
                  <a:gd name="T35" fmla="*/ 32 h 2794"/>
                  <a:gd name="T36" fmla="*/ 1122 w 1156"/>
                  <a:gd name="T37" fmla="*/ 32 h 2794"/>
                  <a:gd name="T38" fmla="*/ 1091 w 1156"/>
                  <a:gd name="T39" fmla="*/ 20 h 2794"/>
                  <a:gd name="T40" fmla="*/ 64 w 1156"/>
                  <a:gd name="T41" fmla="*/ 20 h 2794"/>
                  <a:gd name="T42" fmla="*/ 1091 w 1156"/>
                  <a:gd name="T43" fmla="*/ 2793 h 2794"/>
                  <a:gd name="T44" fmla="*/ 64 w 1156"/>
                  <a:gd name="T45" fmla="*/ 2793 h 2794"/>
                  <a:gd name="T46" fmla="*/ 64 w 1156"/>
                  <a:gd name="T47" fmla="*/ 2793 h 2794"/>
                  <a:gd name="T48" fmla="*/ 19 w 1156"/>
                  <a:gd name="T49" fmla="*/ 2775 h 2794"/>
                  <a:gd name="T50" fmla="*/ 19 w 1156"/>
                  <a:gd name="T51" fmla="*/ 2775 h 2794"/>
                  <a:gd name="T52" fmla="*/ 0 w 1156"/>
                  <a:gd name="T53" fmla="*/ 2729 h 2794"/>
                  <a:gd name="T54" fmla="*/ 0 w 1156"/>
                  <a:gd name="T55" fmla="*/ 64 h 2794"/>
                  <a:gd name="T56" fmla="*/ 0 w 1156"/>
                  <a:gd name="T57" fmla="*/ 64 h 2794"/>
                  <a:gd name="T58" fmla="*/ 19 w 1156"/>
                  <a:gd name="T59" fmla="*/ 19 h 2794"/>
                  <a:gd name="T60" fmla="*/ 19 w 1156"/>
                  <a:gd name="T61" fmla="*/ 19 h 2794"/>
                  <a:gd name="T62" fmla="*/ 64 w 1156"/>
                  <a:gd name="T63" fmla="*/ 0 h 2794"/>
                  <a:gd name="T64" fmla="*/ 1091 w 1156"/>
                  <a:gd name="T65" fmla="*/ 0 h 2794"/>
                  <a:gd name="T66" fmla="*/ 1091 w 1156"/>
                  <a:gd name="T67" fmla="*/ 0 h 2794"/>
                  <a:gd name="T68" fmla="*/ 1136 w 1156"/>
                  <a:gd name="T69" fmla="*/ 19 h 2794"/>
                  <a:gd name="T70" fmla="*/ 1136 w 1156"/>
                  <a:gd name="T71" fmla="*/ 19 h 2794"/>
                  <a:gd name="T72" fmla="*/ 1155 w 1156"/>
                  <a:gd name="T73" fmla="*/ 64 h 2794"/>
                  <a:gd name="T74" fmla="*/ 1155 w 1156"/>
                  <a:gd name="T75" fmla="*/ 2729 h 2794"/>
                  <a:gd name="T76" fmla="*/ 1155 w 1156"/>
                  <a:gd name="T77" fmla="*/ 2729 h 2794"/>
                  <a:gd name="T78" fmla="*/ 1136 w 1156"/>
                  <a:gd name="T79" fmla="*/ 2775 h 2794"/>
                  <a:gd name="T80" fmla="*/ 1136 w 1156"/>
                  <a:gd name="T81" fmla="*/ 2775 h 2794"/>
                  <a:gd name="T82" fmla="*/ 1091 w 1156"/>
                  <a:gd name="T83" fmla="*/ 2793 h 2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6" h="2794">
                    <a:moveTo>
                      <a:pt x="64" y="20"/>
                    </a:moveTo>
                    <a:lnTo>
                      <a:pt x="64" y="20"/>
                    </a:lnTo>
                    <a:cubicBezTo>
                      <a:pt x="52" y="20"/>
                      <a:pt x="41" y="24"/>
                      <a:pt x="32" y="32"/>
                    </a:cubicBezTo>
                    <a:lnTo>
                      <a:pt x="32" y="32"/>
                    </a:lnTo>
                    <a:cubicBezTo>
                      <a:pt x="25" y="41"/>
                      <a:pt x="20" y="52"/>
                      <a:pt x="20" y="64"/>
                    </a:cubicBezTo>
                    <a:lnTo>
                      <a:pt x="20" y="2729"/>
                    </a:lnTo>
                    <a:lnTo>
                      <a:pt x="20" y="2729"/>
                    </a:lnTo>
                    <a:cubicBezTo>
                      <a:pt x="20" y="2741"/>
                      <a:pt x="25" y="2752"/>
                      <a:pt x="32" y="2761"/>
                    </a:cubicBezTo>
                    <a:lnTo>
                      <a:pt x="32" y="2761"/>
                    </a:lnTo>
                    <a:cubicBezTo>
                      <a:pt x="41" y="2769"/>
                      <a:pt x="52" y="2774"/>
                      <a:pt x="64" y="2774"/>
                    </a:cubicBezTo>
                    <a:lnTo>
                      <a:pt x="1091" y="2774"/>
                    </a:lnTo>
                    <a:lnTo>
                      <a:pt x="1091" y="2774"/>
                    </a:lnTo>
                    <a:cubicBezTo>
                      <a:pt x="1103" y="2774"/>
                      <a:pt x="1114" y="2769"/>
                      <a:pt x="1122" y="2761"/>
                    </a:cubicBezTo>
                    <a:lnTo>
                      <a:pt x="1122" y="2761"/>
                    </a:lnTo>
                    <a:cubicBezTo>
                      <a:pt x="1130" y="2752"/>
                      <a:pt x="1135" y="2741"/>
                      <a:pt x="1135" y="2729"/>
                    </a:cubicBezTo>
                    <a:lnTo>
                      <a:pt x="1135" y="64"/>
                    </a:lnTo>
                    <a:lnTo>
                      <a:pt x="1135" y="64"/>
                    </a:lnTo>
                    <a:cubicBezTo>
                      <a:pt x="1135" y="52"/>
                      <a:pt x="1130" y="41"/>
                      <a:pt x="1122" y="32"/>
                    </a:cubicBezTo>
                    <a:lnTo>
                      <a:pt x="1122" y="32"/>
                    </a:lnTo>
                    <a:cubicBezTo>
                      <a:pt x="1114" y="24"/>
                      <a:pt x="1103" y="20"/>
                      <a:pt x="1091" y="20"/>
                    </a:cubicBezTo>
                    <a:lnTo>
                      <a:pt x="64" y="20"/>
                    </a:lnTo>
                    <a:close/>
                    <a:moveTo>
                      <a:pt x="1091" y="2793"/>
                    </a:moveTo>
                    <a:lnTo>
                      <a:pt x="64" y="2793"/>
                    </a:lnTo>
                    <a:lnTo>
                      <a:pt x="64" y="2793"/>
                    </a:lnTo>
                    <a:cubicBezTo>
                      <a:pt x="47" y="2793"/>
                      <a:pt x="31" y="2787"/>
                      <a:pt x="19" y="2775"/>
                    </a:cubicBezTo>
                    <a:lnTo>
                      <a:pt x="19" y="2775"/>
                    </a:lnTo>
                    <a:cubicBezTo>
                      <a:pt x="7" y="2762"/>
                      <a:pt x="0" y="2746"/>
                      <a:pt x="0" y="2729"/>
                    </a:cubicBezTo>
                    <a:lnTo>
                      <a:pt x="0" y="64"/>
                    </a:lnTo>
                    <a:lnTo>
                      <a:pt x="0" y="64"/>
                    </a:lnTo>
                    <a:cubicBezTo>
                      <a:pt x="0" y="47"/>
                      <a:pt x="7" y="31"/>
                      <a:pt x="19" y="19"/>
                    </a:cubicBezTo>
                    <a:lnTo>
                      <a:pt x="19" y="19"/>
                    </a:lnTo>
                    <a:cubicBezTo>
                      <a:pt x="31" y="7"/>
                      <a:pt x="47" y="0"/>
                      <a:pt x="64" y="0"/>
                    </a:cubicBezTo>
                    <a:lnTo>
                      <a:pt x="1091" y="0"/>
                    </a:lnTo>
                    <a:lnTo>
                      <a:pt x="1091" y="0"/>
                    </a:lnTo>
                    <a:cubicBezTo>
                      <a:pt x="1108" y="0"/>
                      <a:pt x="1124" y="7"/>
                      <a:pt x="1136" y="19"/>
                    </a:cubicBezTo>
                    <a:lnTo>
                      <a:pt x="1136" y="19"/>
                    </a:lnTo>
                    <a:cubicBezTo>
                      <a:pt x="1148" y="31"/>
                      <a:pt x="1155" y="47"/>
                      <a:pt x="1155" y="64"/>
                    </a:cubicBezTo>
                    <a:lnTo>
                      <a:pt x="1155" y="2729"/>
                    </a:lnTo>
                    <a:lnTo>
                      <a:pt x="1155" y="2729"/>
                    </a:lnTo>
                    <a:cubicBezTo>
                      <a:pt x="1155" y="2746"/>
                      <a:pt x="1148" y="2762"/>
                      <a:pt x="1136" y="2775"/>
                    </a:cubicBezTo>
                    <a:lnTo>
                      <a:pt x="1136" y="2775"/>
                    </a:lnTo>
                    <a:cubicBezTo>
                      <a:pt x="1124" y="2787"/>
                      <a:pt x="1108" y="2793"/>
                      <a:pt x="1091" y="27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246">
                <a:extLst>
                  <a:ext uri="{FF2B5EF4-FFF2-40B4-BE49-F238E27FC236}">
                    <a16:creationId xmlns:a16="http://schemas.microsoft.com/office/drawing/2014/main" id="{3183769F-75BF-4F8C-8AAA-55319F7FD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270" y="9595314"/>
                <a:ext cx="329655" cy="19621"/>
              </a:xfrm>
              <a:custGeom>
                <a:avLst/>
                <a:gdLst>
                  <a:gd name="T0" fmla="*/ 360 w 370"/>
                  <a:gd name="T1" fmla="*/ 20 h 21"/>
                  <a:gd name="T2" fmla="*/ 9 w 370"/>
                  <a:gd name="T3" fmla="*/ 20 h 21"/>
                  <a:gd name="T4" fmla="*/ 9 w 370"/>
                  <a:gd name="T5" fmla="*/ 20 h 21"/>
                  <a:gd name="T6" fmla="*/ 0 w 370"/>
                  <a:gd name="T7" fmla="*/ 10 h 21"/>
                  <a:gd name="T8" fmla="*/ 0 w 370"/>
                  <a:gd name="T9" fmla="*/ 10 h 21"/>
                  <a:gd name="T10" fmla="*/ 9 w 370"/>
                  <a:gd name="T11" fmla="*/ 0 h 21"/>
                  <a:gd name="T12" fmla="*/ 360 w 370"/>
                  <a:gd name="T13" fmla="*/ 0 h 21"/>
                  <a:gd name="T14" fmla="*/ 360 w 370"/>
                  <a:gd name="T15" fmla="*/ 0 h 21"/>
                  <a:gd name="T16" fmla="*/ 369 w 370"/>
                  <a:gd name="T17" fmla="*/ 10 h 21"/>
                  <a:gd name="T18" fmla="*/ 369 w 370"/>
                  <a:gd name="T19" fmla="*/ 10 h 21"/>
                  <a:gd name="T20" fmla="*/ 360 w 370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21">
                    <a:moveTo>
                      <a:pt x="360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60" y="0"/>
                    </a:lnTo>
                    <a:lnTo>
                      <a:pt x="360" y="0"/>
                    </a:lnTo>
                    <a:cubicBezTo>
                      <a:pt x="365" y="0"/>
                      <a:pt x="369" y="4"/>
                      <a:pt x="369" y="10"/>
                    </a:cubicBezTo>
                    <a:lnTo>
                      <a:pt x="369" y="10"/>
                    </a:lnTo>
                    <a:cubicBezTo>
                      <a:pt x="369" y="15"/>
                      <a:pt x="365" y="20"/>
                      <a:pt x="360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247">
                <a:extLst>
                  <a:ext uri="{FF2B5EF4-FFF2-40B4-BE49-F238E27FC236}">
                    <a16:creationId xmlns:a16="http://schemas.microsoft.com/office/drawing/2014/main" id="{44484964-939B-496F-9563-F24160CB2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2328" y="9532522"/>
                <a:ext cx="478784" cy="141281"/>
              </a:xfrm>
              <a:custGeom>
                <a:avLst/>
                <a:gdLst>
                  <a:gd name="T0" fmla="*/ 78 w 538"/>
                  <a:gd name="T1" fmla="*/ 20 h 158"/>
                  <a:gd name="T2" fmla="*/ 78 w 538"/>
                  <a:gd name="T3" fmla="*/ 20 h 158"/>
                  <a:gd name="T4" fmla="*/ 36 w 538"/>
                  <a:gd name="T5" fmla="*/ 37 h 158"/>
                  <a:gd name="T6" fmla="*/ 36 w 538"/>
                  <a:gd name="T7" fmla="*/ 37 h 158"/>
                  <a:gd name="T8" fmla="*/ 19 w 538"/>
                  <a:gd name="T9" fmla="*/ 79 h 158"/>
                  <a:gd name="T10" fmla="*/ 19 w 538"/>
                  <a:gd name="T11" fmla="*/ 79 h 158"/>
                  <a:gd name="T12" fmla="*/ 36 w 538"/>
                  <a:gd name="T13" fmla="*/ 120 h 158"/>
                  <a:gd name="T14" fmla="*/ 36 w 538"/>
                  <a:gd name="T15" fmla="*/ 120 h 158"/>
                  <a:gd name="T16" fmla="*/ 78 w 538"/>
                  <a:gd name="T17" fmla="*/ 138 h 158"/>
                  <a:gd name="T18" fmla="*/ 517 w 538"/>
                  <a:gd name="T19" fmla="*/ 138 h 158"/>
                  <a:gd name="T20" fmla="*/ 517 w 538"/>
                  <a:gd name="T21" fmla="*/ 20 h 158"/>
                  <a:gd name="T22" fmla="*/ 78 w 538"/>
                  <a:gd name="T23" fmla="*/ 20 h 158"/>
                  <a:gd name="T24" fmla="*/ 528 w 538"/>
                  <a:gd name="T25" fmla="*/ 157 h 158"/>
                  <a:gd name="T26" fmla="*/ 78 w 538"/>
                  <a:gd name="T27" fmla="*/ 157 h 158"/>
                  <a:gd name="T28" fmla="*/ 78 w 538"/>
                  <a:gd name="T29" fmla="*/ 157 h 158"/>
                  <a:gd name="T30" fmla="*/ 23 w 538"/>
                  <a:gd name="T31" fmla="*/ 134 h 158"/>
                  <a:gd name="T32" fmla="*/ 23 w 538"/>
                  <a:gd name="T33" fmla="*/ 134 h 158"/>
                  <a:gd name="T34" fmla="*/ 0 w 538"/>
                  <a:gd name="T35" fmla="*/ 79 h 158"/>
                  <a:gd name="T36" fmla="*/ 0 w 538"/>
                  <a:gd name="T37" fmla="*/ 79 h 158"/>
                  <a:gd name="T38" fmla="*/ 23 w 538"/>
                  <a:gd name="T39" fmla="*/ 24 h 158"/>
                  <a:gd name="T40" fmla="*/ 23 w 538"/>
                  <a:gd name="T41" fmla="*/ 24 h 158"/>
                  <a:gd name="T42" fmla="*/ 78 w 538"/>
                  <a:gd name="T43" fmla="*/ 0 h 158"/>
                  <a:gd name="T44" fmla="*/ 528 w 538"/>
                  <a:gd name="T45" fmla="*/ 0 h 158"/>
                  <a:gd name="T46" fmla="*/ 528 w 538"/>
                  <a:gd name="T47" fmla="*/ 0 h 158"/>
                  <a:gd name="T48" fmla="*/ 537 w 538"/>
                  <a:gd name="T49" fmla="*/ 10 h 158"/>
                  <a:gd name="T50" fmla="*/ 537 w 538"/>
                  <a:gd name="T51" fmla="*/ 148 h 158"/>
                  <a:gd name="T52" fmla="*/ 537 w 538"/>
                  <a:gd name="T53" fmla="*/ 148 h 158"/>
                  <a:gd name="T54" fmla="*/ 528 w 538"/>
                  <a:gd name="T55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8" h="158">
                    <a:moveTo>
                      <a:pt x="78" y="20"/>
                    </a:moveTo>
                    <a:lnTo>
                      <a:pt x="78" y="20"/>
                    </a:lnTo>
                    <a:cubicBezTo>
                      <a:pt x="62" y="20"/>
                      <a:pt x="47" y="26"/>
                      <a:pt x="36" y="37"/>
                    </a:cubicBezTo>
                    <a:lnTo>
                      <a:pt x="36" y="37"/>
                    </a:lnTo>
                    <a:cubicBezTo>
                      <a:pt x="25" y="48"/>
                      <a:pt x="19" y="63"/>
                      <a:pt x="19" y="79"/>
                    </a:cubicBezTo>
                    <a:lnTo>
                      <a:pt x="19" y="79"/>
                    </a:lnTo>
                    <a:cubicBezTo>
                      <a:pt x="19" y="95"/>
                      <a:pt x="25" y="109"/>
                      <a:pt x="36" y="120"/>
                    </a:cubicBezTo>
                    <a:lnTo>
                      <a:pt x="36" y="120"/>
                    </a:lnTo>
                    <a:cubicBezTo>
                      <a:pt x="47" y="132"/>
                      <a:pt x="62" y="138"/>
                      <a:pt x="78" y="138"/>
                    </a:cubicBezTo>
                    <a:lnTo>
                      <a:pt x="517" y="138"/>
                    </a:lnTo>
                    <a:lnTo>
                      <a:pt x="517" y="20"/>
                    </a:lnTo>
                    <a:lnTo>
                      <a:pt x="78" y="20"/>
                    </a:lnTo>
                    <a:close/>
                    <a:moveTo>
                      <a:pt x="528" y="157"/>
                    </a:moveTo>
                    <a:lnTo>
                      <a:pt x="78" y="157"/>
                    </a:lnTo>
                    <a:lnTo>
                      <a:pt x="78" y="157"/>
                    </a:lnTo>
                    <a:cubicBezTo>
                      <a:pt x="57" y="157"/>
                      <a:pt x="37" y="149"/>
                      <a:pt x="23" y="134"/>
                    </a:cubicBezTo>
                    <a:lnTo>
                      <a:pt x="23" y="134"/>
                    </a:lnTo>
                    <a:cubicBezTo>
                      <a:pt x="8" y="119"/>
                      <a:pt x="0" y="100"/>
                      <a:pt x="0" y="79"/>
                    </a:cubicBezTo>
                    <a:lnTo>
                      <a:pt x="0" y="79"/>
                    </a:lnTo>
                    <a:cubicBezTo>
                      <a:pt x="0" y="58"/>
                      <a:pt x="8" y="38"/>
                      <a:pt x="23" y="24"/>
                    </a:cubicBezTo>
                    <a:lnTo>
                      <a:pt x="23" y="24"/>
                    </a:lnTo>
                    <a:cubicBezTo>
                      <a:pt x="37" y="9"/>
                      <a:pt x="57" y="0"/>
                      <a:pt x="78" y="0"/>
                    </a:cubicBezTo>
                    <a:lnTo>
                      <a:pt x="528" y="0"/>
                    </a:lnTo>
                    <a:lnTo>
                      <a:pt x="528" y="0"/>
                    </a:lnTo>
                    <a:cubicBezTo>
                      <a:pt x="533" y="0"/>
                      <a:pt x="537" y="5"/>
                      <a:pt x="537" y="10"/>
                    </a:cubicBezTo>
                    <a:lnTo>
                      <a:pt x="537" y="148"/>
                    </a:lnTo>
                    <a:lnTo>
                      <a:pt x="537" y="148"/>
                    </a:lnTo>
                    <a:cubicBezTo>
                      <a:pt x="537" y="153"/>
                      <a:pt x="533" y="157"/>
                      <a:pt x="528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248">
                <a:extLst>
                  <a:ext uri="{FF2B5EF4-FFF2-40B4-BE49-F238E27FC236}">
                    <a16:creationId xmlns:a16="http://schemas.microsoft.com/office/drawing/2014/main" id="{603DA5B3-49E4-42BB-9315-67317174D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9340" y="9540371"/>
                <a:ext cx="290410" cy="125583"/>
              </a:xfrm>
              <a:custGeom>
                <a:avLst/>
                <a:gdLst>
                  <a:gd name="T0" fmla="*/ 257 w 326"/>
                  <a:gd name="T1" fmla="*/ 0 h 139"/>
                  <a:gd name="T2" fmla="*/ 128 w 326"/>
                  <a:gd name="T3" fmla="*/ 0 h 139"/>
                  <a:gd name="T4" fmla="*/ 0 w 326"/>
                  <a:gd name="T5" fmla="*/ 0 h 139"/>
                  <a:gd name="T6" fmla="*/ 0 w 326"/>
                  <a:gd name="T7" fmla="*/ 69 h 139"/>
                  <a:gd name="T8" fmla="*/ 0 w 326"/>
                  <a:gd name="T9" fmla="*/ 138 h 139"/>
                  <a:gd name="T10" fmla="*/ 128 w 326"/>
                  <a:gd name="T11" fmla="*/ 138 h 139"/>
                  <a:gd name="T12" fmla="*/ 257 w 326"/>
                  <a:gd name="T13" fmla="*/ 138 h 139"/>
                  <a:gd name="T14" fmla="*/ 257 w 326"/>
                  <a:gd name="T15" fmla="*/ 138 h 139"/>
                  <a:gd name="T16" fmla="*/ 305 w 326"/>
                  <a:gd name="T17" fmla="*/ 117 h 139"/>
                  <a:gd name="T18" fmla="*/ 305 w 326"/>
                  <a:gd name="T19" fmla="*/ 117 h 139"/>
                  <a:gd name="T20" fmla="*/ 325 w 326"/>
                  <a:gd name="T21" fmla="*/ 69 h 139"/>
                  <a:gd name="T22" fmla="*/ 325 w 326"/>
                  <a:gd name="T23" fmla="*/ 69 h 139"/>
                  <a:gd name="T24" fmla="*/ 305 w 326"/>
                  <a:gd name="T25" fmla="*/ 20 h 139"/>
                  <a:gd name="T26" fmla="*/ 305 w 326"/>
                  <a:gd name="T27" fmla="*/ 20 h 139"/>
                  <a:gd name="T28" fmla="*/ 257 w 326"/>
                  <a:gd name="T2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6" h="139">
                    <a:moveTo>
                      <a:pt x="257" y="0"/>
                    </a:moveTo>
                    <a:lnTo>
                      <a:pt x="128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0" y="138"/>
                    </a:lnTo>
                    <a:lnTo>
                      <a:pt x="128" y="138"/>
                    </a:lnTo>
                    <a:lnTo>
                      <a:pt x="257" y="138"/>
                    </a:lnTo>
                    <a:lnTo>
                      <a:pt x="257" y="138"/>
                    </a:lnTo>
                    <a:cubicBezTo>
                      <a:pt x="275" y="138"/>
                      <a:pt x="293" y="130"/>
                      <a:pt x="305" y="117"/>
                    </a:cubicBezTo>
                    <a:lnTo>
                      <a:pt x="305" y="117"/>
                    </a:lnTo>
                    <a:cubicBezTo>
                      <a:pt x="318" y="105"/>
                      <a:pt x="325" y="88"/>
                      <a:pt x="325" y="69"/>
                    </a:cubicBezTo>
                    <a:lnTo>
                      <a:pt x="325" y="69"/>
                    </a:lnTo>
                    <a:cubicBezTo>
                      <a:pt x="325" y="50"/>
                      <a:pt x="318" y="33"/>
                      <a:pt x="305" y="20"/>
                    </a:cubicBezTo>
                    <a:lnTo>
                      <a:pt x="305" y="20"/>
                    </a:lnTo>
                    <a:cubicBezTo>
                      <a:pt x="293" y="7"/>
                      <a:pt x="275" y="0"/>
                      <a:pt x="25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249">
                <a:extLst>
                  <a:ext uri="{FF2B5EF4-FFF2-40B4-BE49-F238E27FC236}">
                    <a16:creationId xmlns:a16="http://schemas.microsoft.com/office/drawing/2014/main" id="{F6B7A32B-5A1A-454B-B1D2-99CA60A77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1491" y="9532522"/>
                <a:ext cx="310031" cy="141281"/>
              </a:xfrm>
              <a:custGeom>
                <a:avLst/>
                <a:gdLst>
                  <a:gd name="T0" fmla="*/ 20 w 348"/>
                  <a:gd name="T1" fmla="*/ 138 h 158"/>
                  <a:gd name="T2" fmla="*/ 268 w 348"/>
                  <a:gd name="T3" fmla="*/ 138 h 158"/>
                  <a:gd name="T4" fmla="*/ 268 w 348"/>
                  <a:gd name="T5" fmla="*/ 138 h 158"/>
                  <a:gd name="T6" fmla="*/ 310 w 348"/>
                  <a:gd name="T7" fmla="*/ 120 h 158"/>
                  <a:gd name="T8" fmla="*/ 310 w 348"/>
                  <a:gd name="T9" fmla="*/ 120 h 158"/>
                  <a:gd name="T10" fmla="*/ 327 w 348"/>
                  <a:gd name="T11" fmla="*/ 79 h 158"/>
                  <a:gd name="T12" fmla="*/ 327 w 348"/>
                  <a:gd name="T13" fmla="*/ 79 h 158"/>
                  <a:gd name="T14" fmla="*/ 310 w 348"/>
                  <a:gd name="T15" fmla="*/ 37 h 158"/>
                  <a:gd name="T16" fmla="*/ 310 w 348"/>
                  <a:gd name="T17" fmla="*/ 37 h 158"/>
                  <a:gd name="T18" fmla="*/ 268 w 348"/>
                  <a:gd name="T19" fmla="*/ 20 h 158"/>
                  <a:gd name="T20" fmla="*/ 20 w 348"/>
                  <a:gd name="T21" fmla="*/ 20 h 158"/>
                  <a:gd name="T22" fmla="*/ 20 w 348"/>
                  <a:gd name="T23" fmla="*/ 138 h 158"/>
                  <a:gd name="T24" fmla="*/ 268 w 348"/>
                  <a:gd name="T25" fmla="*/ 157 h 158"/>
                  <a:gd name="T26" fmla="*/ 11 w 348"/>
                  <a:gd name="T27" fmla="*/ 157 h 158"/>
                  <a:gd name="T28" fmla="*/ 11 w 348"/>
                  <a:gd name="T29" fmla="*/ 157 h 158"/>
                  <a:gd name="T30" fmla="*/ 0 w 348"/>
                  <a:gd name="T31" fmla="*/ 148 h 158"/>
                  <a:gd name="T32" fmla="*/ 0 w 348"/>
                  <a:gd name="T33" fmla="*/ 10 h 158"/>
                  <a:gd name="T34" fmla="*/ 0 w 348"/>
                  <a:gd name="T35" fmla="*/ 10 h 158"/>
                  <a:gd name="T36" fmla="*/ 11 w 348"/>
                  <a:gd name="T37" fmla="*/ 0 h 158"/>
                  <a:gd name="T38" fmla="*/ 268 w 348"/>
                  <a:gd name="T39" fmla="*/ 0 h 158"/>
                  <a:gd name="T40" fmla="*/ 268 w 348"/>
                  <a:gd name="T41" fmla="*/ 0 h 158"/>
                  <a:gd name="T42" fmla="*/ 323 w 348"/>
                  <a:gd name="T43" fmla="*/ 24 h 158"/>
                  <a:gd name="T44" fmla="*/ 323 w 348"/>
                  <a:gd name="T45" fmla="*/ 24 h 158"/>
                  <a:gd name="T46" fmla="*/ 347 w 348"/>
                  <a:gd name="T47" fmla="*/ 79 h 158"/>
                  <a:gd name="T48" fmla="*/ 347 w 348"/>
                  <a:gd name="T49" fmla="*/ 79 h 158"/>
                  <a:gd name="T50" fmla="*/ 323 w 348"/>
                  <a:gd name="T51" fmla="*/ 134 h 158"/>
                  <a:gd name="T52" fmla="*/ 323 w 348"/>
                  <a:gd name="T53" fmla="*/ 134 h 158"/>
                  <a:gd name="T54" fmla="*/ 268 w 348"/>
                  <a:gd name="T55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8" h="158">
                    <a:moveTo>
                      <a:pt x="20" y="138"/>
                    </a:moveTo>
                    <a:lnTo>
                      <a:pt x="268" y="138"/>
                    </a:lnTo>
                    <a:lnTo>
                      <a:pt x="268" y="138"/>
                    </a:lnTo>
                    <a:cubicBezTo>
                      <a:pt x="284" y="138"/>
                      <a:pt x="298" y="132"/>
                      <a:pt x="310" y="120"/>
                    </a:cubicBezTo>
                    <a:lnTo>
                      <a:pt x="310" y="120"/>
                    </a:lnTo>
                    <a:cubicBezTo>
                      <a:pt x="321" y="109"/>
                      <a:pt x="327" y="95"/>
                      <a:pt x="327" y="79"/>
                    </a:cubicBezTo>
                    <a:lnTo>
                      <a:pt x="327" y="79"/>
                    </a:lnTo>
                    <a:cubicBezTo>
                      <a:pt x="327" y="63"/>
                      <a:pt x="321" y="48"/>
                      <a:pt x="310" y="37"/>
                    </a:cubicBezTo>
                    <a:lnTo>
                      <a:pt x="310" y="37"/>
                    </a:lnTo>
                    <a:cubicBezTo>
                      <a:pt x="298" y="26"/>
                      <a:pt x="284" y="20"/>
                      <a:pt x="268" y="20"/>
                    </a:cubicBezTo>
                    <a:lnTo>
                      <a:pt x="20" y="20"/>
                    </a:lnTo>
                    <a:lnTo>
                      <a:pt x="20" y="138"/>
                    </a:lnTo>
                    <a:close/>
                    <a:moveTo>
                      <a:pt x="268" y="157"/>
                    </a:moveTo>
                    <a:lnTo>
                      <a:pt x="11" y="157"/>
                    </a:lnTo>
                    <a:lnTo>
                      <a:pt x="11" y="157"/>
                    </a:lnTo>
                    <a:cubicBezTo>
                      <a:pt x="5" y="157"/>
                      <a:pt x="0" y="153"/>
                      <a:pt x="0" y="14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268" y="0"/>
                    </a:lnTo>
                    <a:lnTo>
                      <a:pt x="268" y="0"/>
                    </a:lnTo>
                    <a:cubicBezTo>
                      <a:pt x="289" y="0"/>
                      <a:pt x="309" y="9"/>
                      <a:pt x="323" y="24"/>
                    </a:cubicBezTo>
                    <a:lnTo>
                      <a:pt x="323" y="24"/>
                    </a:lnTo>
                    <a:cubicBezTo>
                      <a:pt x="338" y="38"/>
                      <a:pt x="347" y="58"/>
                      <a:pt x="347" y="79"/>
                    </a:cubicBezTo>
                    <a:lnTo>
                      <a:pt x="347" y="79"/>
                    </a:lnTo>
                    <a:cubicBezTo>
                      <a:pt x="347" y="100"/>
                      <a:pt x="338" y="119"/>
                      <a:pt x="323" y="134"/>
                    </a:cubicBezTo>
                    <a:lnTo>
                      <a:pt x="323" y="134"/>
                    </a:lnTo>
                    <a:cubicBezTo>
                      <a:pt x="309" y="149"/>
                      <a:pt x="289" y="157"/>
                      <a:pt x="268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250">
                <a:extLst>
                  <a:ext uri="{FF2B5EF4-FFF2-40B4-BE49-F238E27FC236}">
                    <a16:creationId xmlns:a16="http://schemas.microsoft.com/office/drawing/2014/main" id="{1C34A41E-3770-4859-B392-1BAF5E430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3527" y="9595314"/>
                <a:ext cx="105959" cy="19621"/>
              </a:xfrm>
              <a:custGeom>
                <a:avLst/>
                <a:gdLst>
                  <a:gd name="T0" fmla="*/ 107 w 118"/>
                  <a:gd name="T1" fmla="*/ 20 h 21"/>
                  <a:gd name="T2" fmla="*/ 10 w 118"/>
                  <a:gd name="T3" fmla="*/ 20 h 21"/>
                  <a:gd name="T4" fmla="*/ 10 w 118"/>
                  <a:gd name="T5" fmla="*/ 20 h 21"/>
                  <a:gd name="T6" fmla="*/ 0 w 118"/>
                  <a:gd name="T7" fmla="*/ 10 h 21"/>
                  <a:gd name="T8" fmla="*/ 0 w 118"/>
                  <a:gd name="T9" fmla="*/ 10 h 21"/>
                  <a:gd name="T10" fmla="*/ 10 w 118"/>
                  <a:gd name="T11" fmla="*/ 0 h 21"/>
                  <a:gd name="T12" fmla="*/ 107 w 118"/>
                  <a:gd name="T13" fmla="*/ 0 h 21"/>
                  <a:gd name="T14" fmla="*/ 107 w 118"/>
                  <a:gd name="T15" fmla="*/ 0 h 21"/>
                  <a:gd name="T16" fmla="*/ 117 w 118"/>
                  <a:gd name="T17" fmla="*/ 10 h 21"/>
                  <a:gd name="T18" fmla="*/ 117 w 118"/>
                  <a:gd name="T19" fmla="*/ 10 h 21"/>
                  <a:gd name="T20" fmla="*/ 107 w 118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21">
                    <a:moveTo>
                      <a:pt x="107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7" y="0"/>
                    </a:lnTo>
                    <a:lnTo>
                      <a:pt x="107" y="0"/>
                    </a:lnTo>
                    <a:cubicBezTo>
                      <a:pt x="112" y="0"/>
                      <a:pt x="117" y="4"/>
                      <a:pt x="117" y="10"/>
                    </a:cubicBezTo>
                    <a:lnTo>
                      <a:pt x="117" y="10"/>
                    </a:lnTo>
                    <a:cubicBezTo>
                      <a:pt x="117" y="15"/>
                      <a:pt x="112" y="20"/>
                      <a:pt x="107" y="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251">
                <a:extLst>
                  <a:ext uri="{FF2B5EF4-FFF2-40B4-BE49-F238E27FC236}">
                    <a16:creationId xmlns:a16="http://schemas.microsoft.com/office/drawing/2014/main" id="{B2065FFD-8B3E-4473-8DB2-181EEB362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270" y="9991683"/>
                <a:ext cx="329655" cy="19624"/>
              </a:xfrm>
              <a:custGeom>
                <a:avLst/>
                <a:gdLst>
                  <a:gd name="T0" fmla="*/ 360 w 370"/>
                  <a:gd name="T1" fmla="*/ 20 h 21"/>
                  <a:gd name="T2" fmla="*/ 9 w 370"/>
                  <a:gd name="T3" fmla="*/ 20 h 21"/>
                  <a:gd name="T4" fmla="*/ 9 w 370"/>
                  <a:gd name="T5" fmla="*/ 20 h 21"/>
                  <a:gd name="T6" fmla="*/ 0 w 370"/>
                  <a:gd name="T7" fmla="*/ 10 h 21"/>
                  <a:gd name="T8" fmla="*/ 0 w 370"/>
                  <a:gd name="T9" fmla="*/ 10 h 21"/>
                  <a:gd name="T10" fmla="*/ 9 w 370"/>
                  <a:gd name="T11" fmla="*/ 0 h 21"/>
                  <a:gd name="T12" fmla="*/ 360 w 370"/>
                  <a:gd name="T13" fmla="*/ 0 h 21"/>
                  <a:gd name="T14" fmla="*/ 360 w 370"/>
                  <a:gd name="T15" fmla="*/ 0 h 21"/>
                  <a:gd name="T16" fmla="*/ 369 w 370"/>
                  <a:gd name="T17" fmla="*/ 10 h 21"/>
                  <a:gd name="T18" fmla="*/ 369 w 370"/>
                  <a:gd name="T19" fmla="*/ 10 h 21"/>
                  <a:gd name="T20" fmla="*/ 360 w 370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21">
                    <a:moveTo>
                      <a:pt x="360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360" y="0"/>
                    </a:lnTo>
                    <a:lnTo>
                      <a:pt x="360" y="0"/>
                    </a:lnTo>
                    <a:cubicBezTo>
                      <a:pt x="365" y="0"/>
                      <a:pt x="369" y="5"/>
                      <a:pt x="369" y="10"/>
                    </a:cubicBezTo>
                    <a:lnTo>
                      <a:pt x="369" y="10"/>
                    </a:lnTo>
                    <a:cubicBezTo>
                      <a:pt x="369" y="16"/>
                      <a:pt x="365" y="20"/>
                      <a:pt x="360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252">
                <a:extLst>
                  <a:ext uri="{FF2B5EF4-FFF2-40B4-BE49-F238E27FC236}">
                    <a16:creationId xmlns:a16="http://schemas.microsoft.com/office/drawing/2014/main" id="{F5E2B0E3-6DAC-4B0D-960C-B4C0506D0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2328" y="9928892"/>
                <a:ext cx="478784" cy="141281"/>
              </a:xfrm>
              <a:custGeom>
                <a:avLst/>
                <a:gdLst>
                  <a:gd name="T0" fmla="*/ 78 w 538"/>
                  <a:gd name="T1" fmla="*/ 19 h 157"/>
                  <a:gd name="T2" fmla="*/ 78 w 538"/>
                  <a:gd name="T3" fmla="*/ 19 h 157"/>
                  <a:gd name="T4" fmla="*/ 36 w 538"/>
                  <a:gd name="T5" fmla="*/ 37 h 157"/>
                  <a:gd name="T6" fmla="*/ 36 w 538"/>
                  <a:gd name="T7" fmla="*/ 37 h 157"/>
                  <a:gd name="T8" fmla="*/ 19 w 538"/>
                  <a:gd name="T9" fmla="*/ 78 h 157"/>
                  <a:gd name="T10" fmla="*/ 19 w 538"/>
                  <a:gd name="T11" fmla="*/ 78 h 157"/>
                  <a:gd name="T12" fmla="*/ 36 w 538"/>
                  <a:gd name="T13" fmla="*/ 120 h 157"/>
                  <a:gd name="T14" fmla="*/ 36 w 538"/>
                  <a:gd name="T15" fmla="*/ 120 h 157"/>
                  <a:gd name="T16" fmla="*/ 78 w 538"/>
                  <a:gd name="T17" fmla="*/ 137 h 157"/>
                  <a:gd name="T18" fmla="*/ 517 w 538"/>
                  <a:gd name="T19" fmla="*/ 137 h 157"/>
                  <a:gd name="T20" fmla="*/ 517 w 538"/>
                  <a:gd name="T21" fmla="*/ 19 h 157"/>
                  <a:gd name="T22" fmla="*/ 78 w 538"/>
                  <a:gd name="T23" fmla="*/ 19 h 157"/>
                  <a:gd name="T24" fmla="*/ 528 w 538"/>
                  <a:gd name="T25" fmla="*/ 156 h 157"/>
                  <a:gd name="T26" fmla="*/ 78 w 538"/>
                  <a:gd name="T27" fmla="*/ 156 h 157"/>
                  <a:gd name="T28" fmla="*/ 78 w 538"/>
                  <a:gd name="T29" fmla="*/ 156 h 157"/>
                  <a:gd name="T30" fmla="*/ 23 w 538"/>
                  <a:gd name="T31" fmla="*/ 134 h 157"/>
                  <a:gd name="T32" fmla="*/ 23 w 538"/>
                  <a:gd name="T33" fmla="*/ 134 h 157"/>
                  <a:gd name="T34" fmla="*/ 0 w 538"/>
                  <a:gd name="T35" fmla="*/ 78 h 157"/>
                  <a:gd name="T36" fmla="*/ 0 w 538"/>
                  <a:gd name="T37" fmla="*/ 78 h 157"/>
                  <a:gd name="T38" fmla="*/ 23 w 538"/>
                  <a:gd name="T39" fmla="*/ 23 h 157"/>
                  <a:gd name="T40" fmla="*/ 23 w 538"/>
                  <a:gd name="T41" fmla="*/ 23 h 157"/>
                  <a:gd name="T42" fmla="*/ 78 w 538"/>
                  <a:gd name="T43" fmla="*/ 0 h 157"/>
                  <a:gd name="T44" fmla="*/ 528 w 538"/>
                  <a:gd name="T45" fmla="*/ 0 h 157"/>
                  <a:gd name="T46" fmla="*/ 528 w 538"/>
                  <a:gd name="T47" fmla="*/ 0 h 157"/>
                  <a:gd name="T48" fmla="*/ 537 w 538"/>
                  <a:gd name="T49" fmla="*/ 10 h 157"/>
                  <a:gd name="T50" fmla="*/ 537 w 538"/>
                  <a:gd name="T51" fmla="*/ 147 h 157"/>
                  <a:gd name="T52" fmla="*/ 537 w 538"/>
                  <a:gd name="T53" fmla="*/ 147 h 157"/>
                  <a:gd name="T54" fmla="*/ 528 w 538"/>
                  <a:gd name="T55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8" h="157">
                    <a:moveTo>
                      <a:pt x="78" y="19"/>
                    </a:moveTo>
                    <a:lnTo>
                      <a:pt x="78" y="19"/>
                    </a:lnTo>
                    <a:cubicBezTo>
                      <a:pt x="62" y="19"/>
                      <a:pt x="47" y="25"/>
                      <a:pt x="36" y="37"/>
                    </a:cubicBezTo>
                    <a:lnTo>
                      <a:pt x="36" y="37"/>
                    </a:lnTo>
                    <a:cubicBezTo>
                      <a:pt x="25" y="48"/>
                      <a:pt x="19" y="62"/>
                      <a:pt x="19" y="78"/>
                    </a:cubicBezTo>
                    <a:lnTo>
                      <a:pt x="19" y="78"/>
                    </a:lnTo>
                    <a:cubicBezTo>
                      <a:pt x="19" y="94"/>
                      <a:pt x="25" y="108"/>
                      <a:pt x="36" y="120"/>
                    </a:cubicBezTo>
                    <a:lnTo>
                      <a:pt x="36" y="120"/>
                    </a:lnTo>
                    <a:cubicBezTo>
                      <a:pt x="47" y="130"/>
                      <a:pt x="62" y="137"/>
                      <a:pt x="78" y="137"/>
                    </a:cubicBezTo>
                    <a:lnTo>
                      <a:pt x="517" y="137"/>
                    </a:lnTo>
                    <a:lnTo>
                      <a:pt x="517" y="19"/>
                    </a:lnTo>
                    <a:lnTo>
                      <a:pt x="78" y="19"/>
                    </a:lnTo>
                    <a:close/>
                    <a:moveTo>
                      <a:pt x="528" y="156"/>
                    </a:moveTo>
                    <a:lnTo>
                      <a:pt x="78" y="156"/>
                    </a:lnTo>
                    <a:lnTo>
                      <a:pt x="78" y="156"/>
                    </a:lnTo>
                    <a:cubicBezTo>
                      <a:pt x="57" y="156"/>
                      <a:pt x="37" y="149"/>
                      <a:pt x="23" y="134"/>
                    </a:cubicBezTo>
                    <a:lnTo>
                      <a:pt x="23" y="134"/>
                    </a:lnTo>
                    <a:cubicBezTo>
                      <a:pt x="8" y="119"/>
                      <a:pt x="0" y="99"/>
                      <a:pt x="0" y="78"/>
                    </a:cubicBezTo>
                    <a:lnTo>
                      <a:pt x="0" y="78"/>
                    </a:lnTo>
                    <a:cubicBezTo>
                      <a:pt x="0" y="57"/>
                      <a:pt x="8" y="37"/>
                      <a:pt x="23" y="23"/>
                    </a:cubicBezTo>
                    <a:lnTo>
                      <a:pt x="23" y="23"/>
                    </a:lnTo>
                    <a:cubicBezTo>
                      <a:pt x="37" y="8"/>
                      <a:pt x="57" y="0"/>
                      <a:pt x="78" y="0"/>
                    </a:cubicBezTo>
                    <a:lnTo>
                      <a:pt x="528" y="0"/>
                    </a:lnTo>
                    <a:lnTo>
                      <a:pt x="528" y="0"/>
                    </a:lnTo>
                    <a:cubicBezTo>
                      <a:pt x="533" y="0"/>
                      <a:pt x="537" y="4"/>
                      <a:pt x="537" y="10"/>
                    </a:cubicBezTo>
                    <a:lnTo>
                      <a:pt x="537" y="147"/>
                    </a:lnTo>
                    <a:lnTo>
                      <a:pt x="537" y="147"/>
                    </a:lnTo>
                    <a:cubicBezTo>
                      <a:pt x="537" y="152"/>
                      <a:pt x="533" y="156"/>
                      <a:pt x="528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253">
                <a:extLst>
                  <a:ext uri="{FF2B5EF4-FFF2-40B4-BE49-F238E27FC236}">
                    <a16:creationId xmlns:a16="http://schemas.microsoft.com/office/drawing/2014/main" id="{9D92074E-C7D1-452D-B075-5BC79D7EE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9340" y="9940666"/>
                <a:ext cx="290410" cy="121657"/>
              </a:xfrm>
              <a:custGeom>
                <a:avLst/>
                <a:gdLst>
                  <a:gd name="T0" fmla="*/ 257 w 326"/>
                  <a:gd name="T1" fmla="*/ 0 h 138"/>
                  <a:gd name="T2" fmla="*/ 128 w 326"/>
                  <a:gd name="T3" fmla="*/ 0 h 138"/>
                  <a:gd name="T4" fmla="*/ 0 w 326"/>
                  <a:gd name="T5" fmla="*/ 0 h 138"/>
                  <a:gd name="T6" fmla="*/ 0 w 326"/>
                  <a:gd name="T7" fmla="*/ 68 h 138"/>
                  <a:gd name="T8" fmla="*/ 0 w 326"/>
                  <a:gd name="T9" fmla="*/ 137 h 138"/>
                  <a:gd name="T10" fmla="*/ 128 w 326"/>
                  <a:gd name="T11" fmla="*/ 137 h 138"/>
                  <a:gd name="T12" fmla="*/ 257 w 326"/>
                  <a:gd name="T13" fmla="*/ 137 h 138"/>
                  <a:gd name="T14" fmla="*/ 257 w 326"/>
                  <a:gd name="T15" fmla="*/ 137 h 138"/>
                  <a:gd name="T16" fmla="*/ 305 w 326"/>
                  <a:gd name="T17" fmla="*/ 117 h 138"/>
                  <a:gd name="T18" fmla="*/ 305 w 326"/>
                  <a:gd name="T19" fmla="*/ 117 h 138"/>
                  <a:gd name="T20" fmla="*/ 325 w 326"/>
                  <a:gd name="T21" fmla="*/ 68 h 138"/>
                  <a:gd name="T22" fmla="*/ 325 w 326"/>
                  <a:gd name="T23" fmla="*/ 68 h 138"/>
                  <a:gd name="T24" fmla="*/ 325 w 326"/>
                  <a:gd name="T25" fmla="*/ 68 h 138"/>
                  <a:gd name="T26" fmla="*/ 305 w 326"/>
                  <a:gd name="T27" fmla="*/ 20 h 138"/>
                  <a:gd name="T28" fmla="*/ 305 w 326"/>
                  <a:gd name="T29" fmla="*/ 20 h 138"/>
                  <a:gd name="T30" fmla="*/ 257 w 32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6" h="138">
                    <a:moveTo>
                      <a:pt x="257" y="0"/>
                    </a:moveTo>
                    <a:lnTo>
                      <a:pt x="128" y="0"/>
                    </a:lnTo>
                    <a:lnTo>
                      <a:pt x="0" y="0"/>
                    </a:lnTo>
                    <a:lnTo>
                      <a:pt x="0" y="68"/>
                    </a:lnTo>
                    <a:lnTo>
                      <a:pt x="0" y="137"/>
                    </a:lnTo>
                    <a:lnTo>
                      <a:pt x="128" y="137"/>
                    </a:lnTo>
                    <a:lnTo>
                      <a:pt x="257" y="137"/>
                    </a:lnTo>
                    <a:lnTo>
                      <a:pt x="257" y="137"/>
                    </a:lnTo>
                    <a:cubicBezTo>
                      <a:pt x="275" y="137"/>
                      <a:pt x="293" y="129"/>
                      <a:pt x="305" y="117"/>
                    </a:cubicBezTo>
                    <a:lnTo>
                      <a:pt x="305" y="117"/>
                    </a:lnTo>
                    <a:cubicBezTo>
                      <a:pt x="318" y="104"/>
                      <a:pt x="325" y="87"/>
                      <a:pt x="325" y="68"/>
                    </a:cubicBezTo>
                    <a:lnTo>
                      <a:pt x="325" y="68"/>
                    </a:lnTo>
                    <a:lnTo>
                      <a:pt x="325" y="68"/>
                    </a:lnTo>
                    <a:cubicBezTo>
                      <a:pt x="325" y="50"/>
                      <a:pt x="318" y="32"/>
                      <a:pt x="305" y="20"/>
                    </a:cubicBezTo>
                    <a:lnTo>
                      <a:pt x="305" y="20"/>
                    </a:lnTo>
                    <a:cubicBezTo>
                      <a:pt x="293" y="8"/>
                      <a:pt x="275" y="0"/>
                      <a:pt x="25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254">
                <a:extLst>
                  <a:ext uri="{FF2B5EF4-FFF2-40B4-BE49-F238E27FC236}">
                    <a16:creationId xmlns:a16="http://schemas.microsoft.com/office/drawing/2014/main" id="{76077151-9217-44C3-ACE1-566EBB75A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1491" y="9928892"/>
                <a:ext cx="310031" cy="141281"/>
              </a:xfrm>
              <a:custGeom>
                <a:avLst/>
                <a:gdLst>
                  <a:gd name="T0" fmla="*/ 20 w 348"/>
                  <a:gd name="T1" fmla="*/ 137 h 157"/>
                  <a:gd name="T2" fmla="*/ 268 w 348"/>
                  <a:gd name="T3" fmla="*/ 137 h 157"/>
                  <a:gd name="T4" fmla="*/ 268 w 348"/>
                  <a:gd name="T5" fmla="*/ 137 h 157"/>
                  <a:gd name="T6" fmla="*/ 310 w 348"/>
                  <a:gd name="T7" fmla="*/ 120 h 157"/>
                  <a:gd name="T8" fmla="*/ 310 w 348"/>
                  <a:gd name="T9" fmla="*/ 120 h 157"/>
                  <a:gd name="T10" fmla="*/ 327 w 348"/>
                  <a:gd name="T11" fmla="*/ 78 h 157"/>
                  <a:gd name="T12" fmla="*/ 327 w 348"/>
                  <a:gd name="T13" fmla="*/ 78 h 157"/>
                  <a:gd name="T14" fmla="*/ 310 w 348"/>
                  <a:gd name="T15" fmla="*/ 37 h 157"/>
                  <a:gd name="T16" fmla="*/ 310 w 348"/>
                  <a:gd name="T17" fmla="*/ 37 h 157"/>
                  <a:gd name="T18" fmla="*/ 268 w 348"/>
                  <a:gd name="T19" fmla="*/ 19 h 157"/>
                  <a:gd name="T20" fmla="*/ 20 w 348"/>
                  <a:gd name="T21" fmla="*/ 19 h 157"/>
                  <a:gd name="T22" fmla="*/ 20 w 348"/>
                  <a:gd name="T23" fmla="*/ 137 h 157"/>
                  <a:gd name="T24" fmla="*/ 268 w 348"/>
                  <a:gd name="T25" fmla="*/ 156 h 157"/>
                  <a:gd name="T26" fmla="*/ 11 w 348"/>
                  <a:gd name="T27" fmla="*/ 156 h 157"/>
                  <a:gd name="T28" fmla="*/ 11 w 348"/>
                  <a:gd name="T29" fmla="*/ 156 h 157"/>
                  <a:gd name="T30" fmla="*/ 0 w 348"/>
                  <a:gd name="T31" fmla="*/ 147 h 157"/>
                  <a:gd name="T32" fmla="*/ 0 w 348"/>
                  <a:gd name="T33" fmla="*/ 10 h 157"/>
                  <a:gd name="T34" fmla="*/ 0 w 348"/>
                  <a:gd name="T35" fmla="*/ 10 h 157"/>
                  <a:gd name="T36" fmla="*/ 11 w 348"/>
                  <a:gd name="T37" fmla="*/ 0 h 157"/>
                  <a:gd name="T38" fmla="*/ 268 w 348"/>
                  <a:gd name="T39" fmla="*/ 0 h 157"/>
                  <a:gd name="T40" fmla="*/ 268 w 348"/>
                  <a:gd name="T41" fmla="*/ 0 h 157"/>
                  <a:gd name="T42" fmla="*/ 323 w 348"/>
                  <a:gd name="T43" fmla="*/ 23 h 157"/>
                  <a:gd name="T44" fmla="*/ 323 w 348"/>
                  <a:gd name="T45" fmla="*/ 23 h 157"/>
                  <a:gd name="T46" fmla="*/ 347 w 348"/>
                  <a:gd name="T47" fmla="*/ 78 h 157"/>
                  <a:gd name="T48" fmla="*/ 347 w 348"/>
                  <a:gd name="T49" fmla="*/ 78 h 157"/>
                  <a:gd name="T50" fmla="*/ 323 w 348"/>
                  <a:gd name="T51" fmla="*/ 134 h 157"/>
                  <a:gd name="T52" fmla="*/ 323 w 348"/>
                  <a:gd name="T53" fmla="*/ 134 h 157"/>
                  <a:gd name="T54" fmla="*/ 268 w 348"/>
                  <a:gd name="T55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8" h="157">
                    <a:moveTo>
                      <a:pt x="20" y="137"/>
                    </a:moveTo>
                    <a:lnTo>
                      <a:pt x="268" y="137"/>
                    </a:lnTo>
                    <a:lnTo>
                      <a:pt x="268" y="137"/>
                    </a:lnTo>
                    <a:cubicBezTo>
                      <a:pt x="284" y="137"/>
                      <a:pt x="298" y="130"/>
                      <a:pt x="310" y="120"/>
                    </a:cubicBezTo>
                    <a:lnTo>
                      <a:pt x="310" y="120"/>
                    </a:lnTo>
                    <a:cubicBezTo>
                      <a:pt x="321" y="109"/>
                      <a:pt x="327" y="94"/>
                      <a:pt x="327" y="78"/>
                    </a:cubicBezTo>
                    <a:lnTo>
                      <a:pt x="327" y="78"/>
                    </a:lnTo>
                    <a:cubicBezTo>
                      <a:pt x="327" y="62"/>
                      <a:pt x="321" y="48"/>
                      <a:pt x="310" y="37"/>
                    </a:cubicBezTo>
                    <a:lnTo>
                      <a:pt x="310" y="37"/>
                    </a:lnTo>
                    <a:cubicBezTo>
                      <a:pt x="298" y="25"/>
                      <a:pt x="284" y="19"/>
                      <a:pt x="268" y="19"/>
                    </a:cubicBezTo>
                    <a:lnTo>
                      <a:pt x="20" y="19"/>
                    </a:lnTo>
                    <a:lnTo>
                      <a:pt x="20" y="137"/>
                    </a:lnTo>
                    <a:close/>
                    <a:moveTo>
                      <a:pt x="268" y="156"/>
                    </a:moveTo>
                    <a:lnTo>
                      <a:pt x="11" y="156"/>
                    </a:lnTo>
                    <a:lnTo>
                      <a:pt x="11" y="156"/>
                    </a:lnTo>
                    <a:cubicBezTo>
                      <a:pt x="5" y="156"/>
                      <a:pt x="0" y="152"/>
                      <a:pt x="0" y="14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268" y="0"/>
                    </a:lnTo>
                    <a:lnTo>
                      <a:pt x="268" y="0"/>
                    </a:lnTo>
                    <a:cubicBezTo>
                      <a:pt x="289" y="0"/>
                      <a:pt x="309" y="8"/>
                      <a:pt x="323" y="23"/>
                    </a:cubicBezTo>
                    <a:lnTo>
                      <a:pt x="323" y="23"/>
                    </a:lnTo>
                    <a:cubicBezTo>
                      <a:pt x="338" y="37"/>
                      <a:pt x="347" y="57"/>
                      <a:pt x="347" y="78"/>
                    </a:cubicBezTo>
                    <a:lnTo>
                      <a:pt x="347" y="78"/>
                    </a:lnTo>
                    <a:cubicBezTo>
                      <a:pt x="347" y="99"/>
                      <a:pt x="338" y="119"/>
                      <a:pt x="323" y="134"/>
                    </a:cubicBezTo>
                    <a:lnTo>
                      <a:pt x="323" y="134"/>
                    </a:lnTo>
                    <a:cubicBezTo>
                      <a:pt x="309" y="149"/>
                      <a:pt x="289" y="156"/>
                      <a:pt x="268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255">
                <a:extLst>
                  <a:ext uri="{FF2B5EF4-FFF2-40B4-BE49-F238E27FC236}">
                    <a16:creationId xmlns:a16="http://schemas.microsoft.com/office/drawing/2014/main" id="{F912687A-8E6F-48D7-BB5C-3897F8354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3527" y="9991683"/>
                <a:ext cx="105959" cy="19624"/>
              </a:xfrm>
              <a:custGeom>
                <a:avLst/>
                <a:gdLst>
                  <a:gd name="T0" fmla="*/ 107 w 118"/>
                  <a:gd name="T1" fmla="*/ 20 h 21"/>
                  <a:gd name="T2" fmla="*/ 10 w 118"/>
                  <a:gd name="T3" fmla="*/ 20 h 21"/>
                  <a:gd name="T4" fmla="*/ 10 w 118"/>
                  <a:gd name="T5" fmla="*/ 20 h 21"/>
                  <a:gd name="T6" fmla="*/ 0 w 118"/>
                  <a:gd name="T7" fmla="*/ 10 h 21"/>
                  <a:gd name="T8" fmla="*/ 0 w 118"/>
                  <a:gd name="T9" fmla="*/ 10 h 21"/>
                  <a:gd name="T10" fmla="*/ 10 w 118"/>
                  <a:gd name="T11" fmla="*/ 0 h 21"/>
                  <a:gd name="T12" fmla="*/ 107 w 118"/>
                  <a:gd name="T13" fmla="*/ 0 h 21"/>
                  <a:gd name="T14" fmla="*/ 107 w 118"/>
                  <a:gd name="T15" fmla="*/ 0 h 21"/>
                  <a:gd name="T16" fmla="*/ 117 w 118"/>
                  <a:gd name="T17" fmla="*/ 10 h 21"/>
                  <a:gd name="T18" fmla="*/ 117 w 118"/>
                  <a:gd name="T19" fmla="*/ 10 h 21"/>
                  <a:gd name="T20" fmla="*/ 107 w 118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21">
                    <a:moveTo>
                      <a:pt x="107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07" y="0"/>
                    </a:lnTo>
                    <a:lnTo>
                      <a:pt x="107" y="0"/>
                    </a:lnTo>
                    <a:cubicBezTo>
                      <a:pt x="112" y="0"/>
                      <a:pt x="117" y="5"/>
                      <a:pt x="117" y="10"/>
                    </a:cubicBezTo>
                    <a:lnTo>
                      <a:pt x="117" y="10"/>
                    </a:lnTo>
                    <a:cubicBezTo>
                      <a:pt x="117" y="16"/>
                      <a:pt x="112" y="20"/>
                      <a:pt x="107" y="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256">
                <a:extLst>
                  <a:ext uri="{FF2B5EF4-FFF2-40B4-BE49-F238E27FC236}">
                    <a16:creationId xmlns:a16="http://schemas.microsoft.com/office/drawing/2014/main" id="{AA4C7003-FA96-4AA2-AE63-BF432F3C3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270" y="10388055"/>
                <a:ext cx="329655" cy="19621"/>
              </a:xfrm>
              <a:custGeom>
                <a:avLst/>
                <a:gdLst>
                  <a:gd name="T0" fmla="*/ 360 w 370"/>
                  <a:gd name="T1" fmla="*/ 19 h 20"/>
                  <a:gd name="T2" fmla="*/ 9 w 370"/>
                  <a:gd name="T3" fmla="*/ 19 h 20"/>
                  <a:gd name="T4" fmla="*/ 9 w 370"/>
                  <a:gd name="T5" fmla="*/ 19 h 20"/>
                  <a:gd name="T6" fmla="*/ 0 w 370"/>
                  <a:gd name="T7" fmla="*/ 10 h 20"/>
                  <a:gd name="T8" fmla="*/ 0 w 370"/>
                  <a:gd name="T9" fmla="*/ 10 h 20"/>
                  <a:gd name="T10" fmla="*/ 9 w 370"/>
                  <a:gd name="T11" fmla="*/ 0 h 20"/>
                  <a:gd name="T12" fmla="*/ 360 w 370"/>
                  <a:gd name="T13" fmla="*/ 0 h 20"/>
                  <a:gd name="T14" fmla="*/ 360 w 370"/>
                  <a:gd name="T15" fmla="*/ 0 h 20"/>
                  <a:gd name="T16" fmla="*/ 369 w 370"/>
                  <a:gd name="T17" fmla="*/ 10 h 20"/>
                  <a:gd name="T18" fmla="*/ 369 w 370"/>
                  <a:gd name="T19" fmla="*/ 10 h 20"/>
                  <a:gd name="T20" fmla="*/ 360 w 37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20">
                    <a:moveTo>
                      <a:pt x="360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60" y="0"/>
                    </a:lnTo>
                    <a:lnTo>
                      <a:pt x="360" y="0"/>
                    </a:lnTo>
                    <a:cubicBezTo>
                      <a:pt x="365" y="0"/>
                      <a:pt x="369" y="4"/>
                      <a:pt x="369" y="10"/>
                    </a:cubicBezTo>
                    <a:lnTo>
                      <a:pt x="369" y="10"/>
                    </a:lnTo>
                    <a:cubicBezTo>
                      <a:pt x="369" y="15"/>
                      <a:pt x="365" y="19"/>
                      <a:pt x="36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257">
                <a:extLst>
                  <a:ext uri="{FF2B5EF4-FFF2-40B4-BE49-F238E27FC236}">
                    <a16:creationId xmlns:a16="http://schemas.microsoft.com/office/drawing/2014/main" id="{C56532DC-4BF1-4601-A1B8-F79742A4C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2328" y="10325264"/>
                <a:ext cx="478784" cy="141281"/>
              </a:xfrm>
              <a:custGeom>
                <a:avLst/>
                <a:gdLst>
                  <a:gd name="T0" fmla="*/ 78 w 538"/>
                  <a:gd name="T1" fmla="*/ 19 h 157"/>
                  <a:gd name="T2" fmla="*/ 78 w 538"/>
                  <a:gd name="T3" fmla="*/ 19 h 157"/>
                  <a:gd name="T4" fmla="*/ 36 w 538"/>
                  <a:gd name="T5" fmla="*/ 36 h 157"/>
                  <a:gd name="T6" fmla="*/ 36 w 538"/>
                  <a:gd name="T7" fmla="*/ 36 h 157"/>
                  <a:gd name="T8" fmla="*/ 19 w 538"/>
                  <a:gd name="T9" fmla="*/ 78 h 157"/>
                  <a:gd name="T10" fmla="*/ 19 w 538"/>
                  <a:gd name="T11" fmla="*/ 78 h 157"/>
                  <a:gd name="T12" fmla="*/ 36 w 538"/>
                  <a:gd name="T13" fmla="*/ 120 h 157"/>
                  <a:gd name="T14" fmla="*/ 36 w 538"/>
                  <a:gd name="T15" fmla="*/ 120 h 157"/>
                  <a:gd name="T16" fmla="*/ 78 w 538"/>
                  <a:gd name="T17" fmla="*/ 137 h 157"/>
                  <a:gd name="T18" fmla="*/ 517 w 538"/>
                  <a:gd name="T19" fmla="*/ 137 h 157"/>
                  <a:gd name="T20" fmla="*/ 517 w 538"/>
                  <a:gd name="T21" fmla="*/ 19 h 157"/>
                  <a:gd name="T22" fmla="*/ 78 w 538"/>
                  <a:gd name="T23" fmla="*/ 19 h 157"/>
                  <a:gd name="T24" fmla="*/ 528 w 538"/>
                  <a:gd name="T25" fmla="*/ 156 h 157"/>
                  <a:gd name="T26" fmla="*/ 78 w 538"/>
                  <a:gd name="T27" fmla="*/ 156 h 157"/>
                  <a:gd name="T28" fmla="*/ 78 w 538"/>
                  <a:gd name="T29" fmla="*/ 156 h 157"/>
                  <a:gd name="T30" fmla="*/ 23 w 538"/>
                  <a:gd name="T31" fmla="*/ 133 h 157"/>
                  <a:gd name="T32" fmla="*/ 23 w 538"/>
                  <a:gd name="T33" fmla="*/ 133 h 157"/>
                  <a:gd name="T34" fmla="*/ 0 w 538"/>
                  <a:gd name="T35" fmla="*/ 78 h 157"/>
                  <a:gd name="T36" fmla="*/ 0 w 538"/>
                  <a:gd name="T37" fmla="*/ 78 h 157"/>
                  <a:gd name="T38" fmla="*/ 23 w 538"/>
                  <a:gd name="T39" fmla="*/ 22 h 157"/>
                  <a:gd name="T40" fmla="*/ 23 w 538"/>
                  <a:gd name="T41" fmla="*/ 22 h 157"/>
                  <a:gd name="T42" fmla="*/ 78 w 538"/>
                  <a:gd name="T43" fmla="*/ 0 h 157"/>
                  <a:gd name="T44" fmla="*/ 528 w 538"/>
                  <a:gd name="T45" fmla="*/ 0 h 157"/>
                  <a:gd name="T46" fmla="*/ 528 w 538"/>
                  <a:gd name="T47" fmla="*/ 0 h 157"/>
                  <a:gd name="T48" fmla="*/ 537 w 538"/>
                  <a:gd name="T49" fmla="*/ 9 h 157"/>
                  <a:gd name="T50" fmla="*/ 537 w 538"/>
                  <a:gd name="T51" fmla="*/ 146 h 157"/>
                  <a:gd name="T52" fmla="*/ 537 w 538"/>
                  <a:gd name="T53" fmla="*/ 146 h 157"/>
                  <a:gd name="T54" fmla="*/ 528 w 538"/>
                  <a:gd name="T55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8" h="157">
                    <a:moveTo>
                      <a:pt x="78" y="19"/>
                    </a:moveTo>
                    <a:lnTo>
                      <a:pt x="78" y="19"/>
                    </a:lnTo>
                    <a:cubicBezTo>
                      <a:pt x="62" y="19"/>
                      <a:pt x="47" y="25"/>
                      <a:pt x="36" y="36"/>
                    </a:cubicBezTo>
                    <a:lnTo>
                      <a:pt x="36" y="36"/>
                    </a:lnTo>
                    <a:cubicBezTo>
                      <a:pt x="25" y="47"/>
                      <a:pt x="19" y="62"/>
                      <a:pt x="19" y="78"/>
                    </a:cubicBezTo>
                    <a:lnTo>
                      <a:pt x="19" y="78"/>
                    </a:lnTo>
                    <a:cubicBezTo>
                      <a:pt x="19" y="93"/>
                      <a:pt x="25" y="108"/>
                      <a:pt x="36" y="120"/>
                    </a:cubicBezTo>
                    <a:lnTo>
                      <a:pt x="36" y="120"/>
                    </a:lnTo>
                    <a:cubicBezTo>
                      <a:pt x="47" y="131"/>
                      <a:pt x="62" y="137"/>
                      <a:pt x="78" y="137"/>
                    </a:cubicBezTo>
                    <a:lnTo>
                      <a:pt x="517" y="137"/>
                    </a:lnTo>
                    <a:lnTo>
                      <a:pt x="517" y="19"/>
                    </a:lnTo>
                    <a:lnTo>
                      <a:pt x="78" y="19"/>
                    </a:lnTo>
                    <a:close/>
                    <a:moveTo>
                      <a:pt x="528" y="156"/>
                    </a:moveTo>
                    <a:lnTo>
                      <a:pt x="78" y="156"/>
                    </a:lnTo>
                    <a:lnTo>
                      <a:pt x="78" y="156"/>
                    </a:lnTo>
                    <a:cubicBezTo>
                      <a:pt x="57" y="156"/>
                      <a:pt x="37" y="148"/>
                      <a:pt x="23" y="133"/>
                    </a:cubicBezTo>
                    <a:lnTo>
                      <a:pt x="23" y="133"/>
                    </a:lnTo>
                    <a:cubicBezTo>
                      <a:pt x="8" y="119"/>
                      <a:pt x="0" y="99"/>
                      <a:pt x="0" y="78"/>
                    </a:cubicBezTo>
                    <a:lnTo>
                      <a:pt x="0" y="78"/>
                    </a:lnTo>
                    <a:cubicBezTo>
                      <a:pt x="0" y="57"/>
                      <a:pt x="8" y="38"/>
                      <a:pt x="23" y="22"/>
                    </a:cubicBezTo>
                    <a:lnTo>
                      <a:pt x="23" y="22"/>
                    </a:lnTo>
                    <a:cubicBezTo>
                      <a:pt x="37" y="7"/>
                      <a:pt x="57" y="0"/>
                      <a:pt x="78" y="0"/>
                    </a:cubicBezTo>
                    <a:lnTo>
                      <a:pt x="528" y="0"/>
                    </a:lnTo>
                    <a:lnTo>
                      <a:pt x="528" y="0"/>
                    </a:lnTo>
                    <a:cubicBezTo>
                      <a:pt x="533" y="0"/>
                      <a:pt x="537" y="4"/>
                      <a:pt x="537" y="9"/>
                    </a:cubicBezTo>
                    <a:lnTo>
                      <a:pt x="537" y="146"/>
                    </a:lnTo>
                    <a:lnTo>
                      <a:pt x="537" y="146"/>
                    </a:lnTo>
                    <a:cubicBezTo>
                      <a:pt x="537" y="152"/>
                      <a:pt x="533" y="156"/>
                      <a:pt x="528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258">
                <a:extLst>
                  <a:ext uri="{FF2B5EF4-FFF2-40B4-BE49-F238E27FC236}">
                    <a16:creationId xmlns:a16="http://schemas.microsoft.com/office/drawing/2014/main" id="{F1B14BA7-D179-433B-9205-353BC427B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9340" y="10333113"/>
                <a:ext cx="290410" cy="121657"/>
              </a:xfrm>
              <a:custGeom>
                <a:avLst/>
                <a:gdLst>
                  <a:gd name="T0" fmla="*/ 257 w 326"/>
                  <a:gd name="T1" fmla="*/ 0 h 138"/>
                  <a:gd name="T2" fmla="*/ 128 w 326"/>
                  <a:gd name="T3" fmla="*/ 0 h 138"/>
                  <a:gd name="T4" fmla="*/ 0 w 326"/>
                  <a:gd name="T5" fmla="*/ 0 h 138"/>
                  <a:gd name="T6" fmla="*/ 0 w 326"/>
                  <a:gd name="T7" fmla="*/ 69 h 138"/>
                  <a:gd name="T8" fmla="*/ 0 w 326"/>
                  <a:gd name="T9" fmla="*/ 137 h 138"/>
                  <a:gd name="T10" fmla="*/ 128 w 326"/>
                  <a:gd name="T11" fmla="*/ 137 h 138"/>
                  <a:gd name="T12" fmla="*/ 257 w 326"/>
                  <a:gd name="T13" fmla="*/ 137 h 138"/>
                  <a:gd name="T14" fmla="*/ 257 w 326"/>
                  <a:gd name="T15" fmla="*/ 137 h 138"/>
                  <a:gd name="T16" fmla="*/ 305 w 326"/>
                  <a:gd name="T17" fmla="*/ 118 h 138"/>
                  <a:gd name="T18" fmla="*/ 305 w 326"/>
                  <a:gd name="T19" fmla="*/ 118 h 138"/>
                  <a:gd name="T20" fmla="*/ 325 w 326"/>
                  <a:gd name="T21" fmla="*/ 69 h 138"/>
                  <a:gd name="T22" fmla="*/ 325 w 326"/>
                  <a:gd name="T23" fmla="*/ 69 h 138"/>
                  <a:gd name="T24" fmla="*/ 305 w 326"/>
                  <a:gd name="T25" fmla="*/ 20 h 138"/>
                  <a:gd name="T26" fmla="*/ 305 w 326"/>
                  <a:gd name="T27" fmla="*/ 20 h 138"/>
                  <a:gd name="T28" fmla="*/ 257 w 326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6" h="138">
                    <a:moveTo>
                      <a:pt x="257" y="0"/>
                    </a:moveTo>
                    <a:lnTo>
                      <a:pt x="128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0" y="137"/>
                    </a:lnTo>
                    <a:lnTo>
                      <a:pt x="128" y="137"/>
                    </a:lnTo>
                    <a:lnTo>
                      <a:pt x="257" y="137"/>
                    </a:lnTo>
                    <a:lnTo>
                      <a:pt x="257" y="137"/>
                    </a:lnTo>
                    <a:cubicBezTo>
                      <a:pt x="275" y="137"/>
                      <a:pt x="293" y="129"/>
                      <a:pt x="305" y="118"/>
                    </a:cubicBezTo>
                    <a:lnTo>
                      <a:pt x="305" y="118"/>
                    </a:lnTo>
                    <a:cubicBezTo>
                      <a:pt x="318" y="105"/>
                      <a:pt x="325" y="88"/>
                      <a:pt x="325" y="69"/>
                    </a:cubicBezTo>
                    <a:lnTo>
                      <a:pt x="325" y="69"/>
                    </a:lnTo>
                    <a:cubicBezTo>
                      <a:pt x="325" y="50"/>
                      <a:pt x="318" y="33"/>
                      <a:pt x="305" y="20"/>
                    </a:cubicBezTo>
                    <a:lnTo>
                      <a:pt x="305" y="20"/>
                    </a:lnTo>
                    <a:cubicBezTo>
                      <a:pt x="293" y="8"/>
                      <a:pt x="275" y="0"/>
                      <a:pt x="25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259">
                <a:extLst>
                  <a:ext uri="{FF2B5EF4-FFF2-40B4-BE49-F238E27FC236}">
                    <a16:creationId xmlns:a16="http://schemas.microsoft.com/office/drawing/2014/main" id="{EBB587F2-D18B-431B-9B12-B1F4FFB81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1491" y="10325264"/>
                <a:ext cx="310031" cy="141281"/>
              </a:xfrm>
              <a:custGeom>
                <a:avLst/>
                <a:gdLst>
                  <a:gd name="T0" fmla="*/ 20 w 348"/>
                  <a:gd name="T1" fmla="*/ 137 h 157"/>
                  <a:gd name="T2" fmla="*/ 268 w 348"/>
                  <a:gd name="T3" fmla="*/ 137 h 157"/>
                  <a:gd name="T4" fmla="*/ 268 w 348"/>
                  <a:gd name="T5" fmla="*/ 137 h 157"/>
                  <a:gd name="T6" fmla="*/ 310 w 348"/>
                  <a:gd name="T7" fmla="*/ 120 h 157"/>
                  <a:gd name="T8" fmla="*/ 310 w 348"/>
                  <a:gd name="T9" fmla="*/ 120 h 157"/>
                  <a:gd name="T10" fmla="*/ 327 w 348"/>
                  <a:gd name="T11" fmla="*/ 78 h 157"/>
                  <a:gd name="T12" fmla="*/ 327 w 348"/>
                  <a:gd name="T13" fmla="*/ 78 h 157"/>
                  <a:gd name="T14" fmla="*/ 310 w 348"/>
                  <a:gd name="T15" fmla="*/ 36 h 157"/>
                  <a:gd name="T16" fmla="*/ 310 w 348"/>
                  <a:gd name="T17" fmla="*/ 36 h 157"/>
                  <a:gd name="T18" fmla="*/ 268 w 348"/>
                  <a:gd name="T19" fmla="*/ 19 h 157"/>
                  <a:gd name="T20" fmla="*/ 20 w 348"/>
                  <a:gd name="T21" fmla="*/ 19 h 157"/>
                  <a:gd name="T22" fmla="*/ 20 w 348"/>
                  <a:gd name="T23" fmla="*/ 137 h 157"/>
                  <a:gd name="T24" fmla="*/ 268 w 348"/>
                  <a:gd name="T25" fmla="*/ 156 h 157"/>
                  <a:gd name="T26" fmla="*/ 11 w 348"/>
                  <a:gd name="T27" fmla="*/ 156 h 157"/>
                  <a:gd name="T28" fmla="*/ 11 w 348"/>
                  <a:gd name="T29" fmla="*/ 156 h 157"/>
                  <a:gd name="T30" fmla="*/ 0 w 348"/>
                  <a:gd name="T31" fmla="*/ 146 h 157"/>
                  <a:gd name="T32" fmla="*/ 0 w 348"/>
                  <a:gd name="T33" fmla="*/ 9 h 157"/>
                  <a:gd name="T34" fmla="*/ 0 w 348"/>
                  <a:gd name="T35" fmla="*/ 9 h 157"/>
                  <a:gd name="T36" fmla="*/ 11 w 348"/>
                  <a:gd name="T37" fmla="*/ 0 h 157"/>
                  <a:gd name="T38" fmla="*/ 268 w 348"/>
                  <a:gd name="T39" fmla="*/ 0 h 157"/>
                  <a:gd name="T40" fmla="*/ 268 w 348"/>
                  <a:gd name="T41" fmla="*/ 0 h 157"/>
                  <a:gd name="T42" fmla="*/ 323 w 348"/>
                  <a:gd name="T43" fmla="*/ 22 h 157"/>
                  <a:gd name="T44" fmla="*/ 323 w 348"/>
                  <a:gd name="T45" fmla="*/ 22 h 157"/>
                  <a:gd name="T46" fmla="*/ 347 w 348"/>
                  <a:gd name="T47" fmla="*/ 78 h 157"/>
                  <a:gd name="T48" fmla="*/ 347 w 348"/>
                  <a:gd name="T49" fmla="*/ 78 h 157"/>
                  <a:gd name="T50" fmla="*/ 323 w 348"/>
                  <a:gd name="T51" fmla="*/ 133 h 157"/>
                  <a:gd name="T52" fmla="*/ 323 w 348"/>
                  <a:gd name="T53" fmla="*/ 133 h 157"/>
                  <a:gd name="T54" fmla="*/ 268 w 348"/>
                  <a:gd name="T55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8" h="157">
                    <a:moveTo>
                      <a:pt x="20" y="137"/>
                    </a:moveTo>
                    <a:lnTo>
                      <a:pt x="268" y="137"/>
                    </a:lnTo>
                    <a:lnTo>
                      <a:pt x="268" y="137"/>
                    </a:lnTo>
                    <a:cubicBezTo>
                      <a:pt x="284" y="137"/>
                      <a:pt x="298" y="131"/>
                      <a:pt x="310" y="120"/>
                    </a:cubicBezTo>
                    <a:lnTo>
                      <a:pt x="310" y="120"/>
                    </a:lnTo>
                    <a:cubicBezTo>
                      <a:pt x="321" y="108"/>
                      <a:pt x="327" y="93"/>
                      <a:pt x="327" y="78"/>
                    </a:cubicBezTo>
                    <a:lnTo>
                      <a:pt x="327" y="78"/>
                    </a:lnTo>
                    <a:cubicBezTo>
                      <a:pt x="327" y="62"/>
                      <a:pt x="321" y="47"/>
                      <a:pt x="310" y="36"/>
                    </a:cubicBezTo>
                    <a:lnTo>
                      <a:pt x="310" y="36"/>
                    </a:lnTo>
                    <a:cubicBezTo>
                      <a:pt x="298" y="25"/>
                      <a:pt x="284" y="19"/>
                      <a:pt x="268" y="19"/>
                    </a:cubicBezTo>
                    <a:lnTo>
                      <a:pt x="20" y="19"/>
                    </a:lnTo>
                    <a:lnTo>
                      <a:pt x="20" y="137"/>
                    </a:lnTo>
                    <a:close/>
                    <a:moveTo>
                      <a:pt x="268" y="156"/>
                    </a:moveTo>
                    <a:lnTo>
                      <a:pt x="11" y="156"/>
                    </a:lnTo>
                    <a:lnTo>
                      <a:pt x="11" y="156"/>
                    </a:lnTo>
                    <a:cubicBezTo>
                      <a:pt x="5" y="156"/>
                      <a:pt x="0" y="152"/>
                      <a:pt x="0" y="14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268" y="0"/>
                    </a:lnTo>
                    <a:lnTo>
                      <a:pt x="268" y="0"/>
                    </a:lnTo>
                    <a:cubicBezTo>
                      <a:pt x="289" y="0"/>
                      <a:pt x="309" y="7"/>
                      <a:pt x="323" y="22"/>
                    </a:cubicBezTo>
                    <a:lnTo>
                      <a:pt x="323" y="22"/>
                    </a:lnTo>
                    <a:cubicBezTo>
                      <a:pt x="338" y="38"/>
                      <a:pt x="347" y="57"/>
                      <a:pt x="347" y="78"/>
                    </a:cubicBezTo>
                    <a:lnTo>
                      <a:pt x="347" y="78"/>
                    </a:lnTo>
                    <a:cubicBezTo>
                      <a:pt x="347" y="99"/>
                      <a:pt x="338" y="119"/>
                      <a:pt x="323" y="133"/>
                    </a:cubicBezTo>
                    <a:lnTo>
                      <a:pt x="323" y="133"/>
                    </a:lnTo>
                    <a:cubicBezTo>
                      <a:pt x="309" y="148"/>
                      <a:pt x="289" y="156"/>
                      <a:pt x="268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260">
                <a:extLst>
                  <a:ext uri="{FF2B5EF4-FFF2-40B4-BE49-F238E27FC236}">
                    <a16:creationId xmlns:a16="http://schemas.microsoft.com/office/drawing/2014/main" id="{80AAD7A7-2ED2-45DD-BDA3-ADFAB713C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3527" y="10388055"/>
                <a:ext cx="105959" cy="19621"/>
              </a:xfrm>
              <a:custGeom>
                <a:avLst/>
                <a:gdLst>
                  <a:gd name="T0" fmla="*/ 107 w 118"/>
                  <a:gd name="T1" fmla="*/ 19 h 20"/>
                  <a:gd name="T2" fmla="*/ 10 w 118"/>
                  <a:gd name="T3" fmla="*/ 19 h 20"/>
                  <a:gd name="T4" fmla="*/ 10 w 118"/>
                  <a:gd name="T5" fmla="*/ 19 h 20"/>
                  <a:gd name="T6" fmla="*/ 0 w 118"/>
                  <a:gd name="T7" fmla="*/ 10 h 20"/>
                  <a:gd name="T8" fmla="*/ 0 w 118"/>
                  <a:gd name="T9" fmla="*/ 10 h 20"/>
                  <a:gd name="T10" fmla="*/ 10 w 118"/>
                  <a:gd name="T11" fmla="*/ 0 h 20"/>
                  <a:gd name="T12" fmla="*/ 107 w 118"/>
                  <a:gd name="T13" fmla="*/ 0 h 20"/>
                  <a:gd name="T14" fmla="*/ 107 w 118"/>
                  <a:gd name="T15" fmla="*/ 0 h 20"/>
                  <a:gd name="T16" fmla="*/ 117 w 118"/>
                  <a:gd name="T17" fmla="*/ 10 h 20"/>
                  <a:gd name="T18" fmla="*/ 117 w 118"/>
                  <a:gd name="T19" fmla="*/ 10 h 20"/>
                  <a:gd name="T20" fmla="*/ 107 w 118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20">
                    <a:moveTo>
                      <a:pt x="107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7" y="0"/>
                    </a:lnTo>
                    <a:lnTo>
                      <a:pt x="107" y="0"/>
                    </a:lnTo>
                    <a:cubicBezTo>
                      <a:pt x="112" y="0"/>
                      <a:pt x="117" y="4"/>
                      <a:pt x="117" y="10"/>
                    </a:cubicBezTo>
                    <a:lnTo>
                      <a:pt x="117" y="10"/>
                    </a:lnTo>
                    <a:cubicBezTo>
                      <a:pt x="117" y="15"/>
                      <a:pt x="112" y="19"/>
                      <a:pt x="107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261">
                <a:extLst>
                  <a:ext uri="{FF2B5EF4-FFF2-40B4-BE49-F238E27FC236}">
                    <a16:creationId xmlns:a16="http://schemas.microsoft.com/office/drawing/2014/main" id="{C4EC7D16-B5A6-4541-9C8B-5D63ED1C9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270" y="10784425"/>
                <a:ext cx="329655" cy="19624"/>
              </a:xfrm>
              <a:custGeom>
                <a:avLst/>
                <a:gdLst>
                  <a:gd name="T0" fmla="*/ 360 w 370"/>
                  <a:gd name="T1" fmla="*/ 20 h 21"/>
                  <a:gd name="T2" fmla="*/ 9 w 370"/>
                  <a:gd name="T3" fmla="*/ 20 h 21"/>
                  <a:gd name="T4" fmla="*/ 9 w 370"/>
                  <a:gd name="T5" fmla="*/ 20 h 21"/>
                  <a:gd name="T6" fmla="*/ 0 w 370"/>
                  <a:gd name="T7" fmla="*/ 10 h 21"/>
                  <a:gd name="T8" fmla="*/ 0 w 370"/>
                  <a:gd name="T9" fmla="*/ 10 h 21"/>
                  <a:gd name="T10" fmla="*/ 9 w 370"/>
                  <a:gd name="T11" fmla="*/ 0 h 21"/>
                  <a:gd name="T12" fmla="*/ 360 w 370"/>
                  <a:gd name="T13" fmla="*/ 0 h 21"/>
                  <a:gd name="T14" fmla="*/ 360 w 370"/>
                  <a:gd name="T15" fmla="*/ 0 h 21"/>
                  <a:gd name="T16" fmla="*/ 369 w 370"/>
                  <a:gd name="T17" fmla="*/ 10 h 21"/>
                  <a:gd name="T18" fmla="*/ 369 w 370"/>
                  <a:gd name="T19" fmla="*/ 10 h 21"/>
                  <a:gd name="T20" fmla="*/ 360 w 370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21">
                    <a:moveTo>
                      <a:pt x="360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360" y="0"/>
                    </a:lnTo>
                    <a:lnTo>
                      <a:pt x="360" y="0"/>
                    </a:lnTo>
                    <a:cubicBezTo>
                      <a:pt x="365" y="0"/>
                      <a:pt x="369" y="5"/>
                      <a:pt x="369" y="10"/>
                    </a:cubicBezTo>
                    <a:lnTo>
                      <a:pt x="369" y="10"/>
                    </a:lnTo>
                    <a:cubicBezTo>
                      <a:pt x="369" y="16"/>
                      <a:pt x="365" y="20"/>
                      <a:pt x="360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262">
                <a:extLst>
                  <a:ext uri="{FF2B5EF4-FFF2-40B4-BE49-F238E27FC236}">
                    <a16:creationId xmlns:a16="http://schemas.microsoft.com/office/drawing/2014/main" id="{82D1066B-4610-4D89-99A6-62305E293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2328" y="10721633"/>
                <a:ext cx="478784" cy="141281"/>
              </a:xfrm>
              <a:custGeom>
                <a:avLst/>
                <a:gdLst>
                  <a:gd name="T0" fmla="*/ 78 w 538"/>
                  <a:gd name="T1" fmla="*/ 20 h 157"/>
                  <a:gd name="T2" fmla="*/ 78 w 538"/>
                  <a:gd name="T3" fmla="*/ 20 h 157"/>
                  <a:gd name="T4" fmla="*/ 36 w 538"/>
                  <a:gd name="T5" fmla="*/ 37 h 157"/>
                  <a:gd name="T6" fmla="*/ 36 w 538"/>
                  <a:gd name="T7" fmla="*/ 37 h 157"/>
                  <a:gd name="T8" fmla="*/ 19 w 538"/>
                  <a:gd name="T9" fmla="*/ 78 h 157"/>
                  <a:gd name="T10" fmla="*/ 19 w 538"/>
                  <a:gd name="T11" fmla="*/ 78 h 157"/>
                  <a:gd name="T12" fmla="*/ 36 w 538"/>
                  <a:gd name="T13" fmla="*/ 120 h 157"/>
                  <a:gd name="T14" fmla="*/ 36 w 538"/>
                  <a:gd name="T15" fmla="*/ 120 h 157"/>
                  <a:gd name="T16" fmla="*/ 78 w 538"/>
                  <a:gd name="T17" fmla="*/ 137 h 157"/>
                  <a:gd name="T18" fmla="*/ 517 w 538"/>
                  <a:gd name="T19" fmla="*/ 137 h 157"/>
                  <a:gd name="T20" fmla="*/ 517 w 538"/>
                  <a:gd name="T21" fmla="*/ 20 h 157"/>
                  <a:gd name="T22" fmla="*/ 78 w 538"/>
                  <a:gd name="T23" fmla="*/ 20 h 157"/>
                  <a:gd name="T24" fmla="*/ 528 w 538"/>
                  <a:gd name="T25" fmla="*/ 156 h 157"/>
                  <a:gd name="T26" fmla="*/ 78 w 538"/>
                  <a:gd name="T27" fmla="*/ 156 h 157"/>
                  <a:gd name="T28" fmla="*/ 78 w 538"/>
                  <a:gd name="T29" fmla="*/ 156 h 157"/>
                  <a:gd name="T30" fmla="*/ 23 w 538"/>
                  <a:gd name="T31" fmla="*/ 133 h 157"/>
                  <a:gd name="T32" fmla="*/ 23 w 538"/>
                  <a:gd name="T33" fmla="*/ 133 h 157"/>
                  <a:gd name="T34" fmla="*/ 0 w 538"/>
                  <a:gd name="T35" fmla="*/ 78 h 157"/>
                  <a:gd name="T36" fmla="*/ 0 w 538"/>
                  <a:gd name="T37" fmla="*/ 78 h 157"/>
                  <a:gd name="T38" fmla="*/ 23 w 538"/>
                  <a:gd name="T39" fmla="*/ 23 h 157"/>
                  <a:gd name="T40" fmla="*/ 23 w 538"/>
                  <a:gd name="T41" fmla="*/ 23 h 157"/>
                  <a:gd name="T42" fmla="*/ 78 w 538"/>
                  <a:gd name="T43" fmla="*/ 0 h 157"/>
                  <a:gd name="T44" fmla="*/ 528 w 538"/>
                  <a:gd name="T45" fmla="*/ 0 h 157"/>
                  <a:gd name="T46" fmla="*/ 528 w 538"/>
                  <a:gd name="T47" fmla="*/ 0 h 157"/>
                  <a:gd name="T48" fmla="*/ 537 w 538"/>
                  <a:gd name="T49" fmla="*/ 9 h 157"/>
                  <a:gd name="T50" fmla="*/ 537 w 538"/>
                  <a:gd name="T51" fmla="*/ 147 h 157"/>
                  <a:gd name="T52" fmla="*/ 537 w 538"/>
                  <a:gd name="T53" fmla="*/ 147 h 157"/>
                  <a:gd name="T54" fmla="*/ 528 w 538"/>
                  <a:gd name="T55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8" h="157">
                    <a:moveTo>
                      <a:pt x="78" y="20"/>
                    </a:moveTo>
                    <a:lnTo>
                      <a:pt x="78" y="20"/>
                    </a:lnTo>
                    <a:cubicBezTo>
                      <a:pt x="62" y="20"/>
                      <a:pt x="47" y="26"/>
                      <a:pt x="36" y="37"/>
                    </a:cubicBezTo>
                    <a:lnTo>
                      <a:pt x="36" y="37"/>
                    </a:lnTo>
                    <a:cubicBezTo>
                      <a:pt x="25" y="48"/>
                      <a:pt x="19" y="63"/>
                      <a:pt x="19" y="78"/>
                    </a:cubicBezTo>
                    <a:lnTo>
                      <a:pt x="19" y="78"/>
                    </a:lnTo>
                    <a:cubicBezTo>
                      <a:pt x="19" y="94"/>
                      <a:pt x="25" y="109"/>
                      <a:pt x="36" y="120"/>
                    </a:cubicBezTo>
                    <a:lnTo>
                      <a:pt x="36" y="120"/>
                    </a:lnTo>
                    <a:cubicBezTo>
                      <a:pt x="47" y="131"/>
                      <a:pt x="62" y="137"/>
                      <a:pt x="78" y="137"/>
                    </a:cubicBezTo>
                    <a:lnTo>
                      <a:pt x="517" y="137"/>
                    </a:lnTo>
                    <a:lnTo>
                      <a:pt x="517" y="20"/>
                    </a:lnTo>
                    <a:lnTo>
                      <a:pt x="78" y="20"/>
                    </a:lnTo>
                    <a:close/>
                    <a:moveTo>
                      <a:pt x="528" y="156"/>
                    </a:moveTo>
                    <a:lnTo>
                      <a:pt x="78" y="156"/>
                    </a:lnTo>
                    <a:lnTo>
                      <a:pt x="78" y="156"/>
                    </a:lnTo>
                    <a:cubicBezTo>
                      <a:pt x="57" y="156"/>
                      <a:pt x="37" y="148"/>
                      <a:pt x="23" y="133"/>
                    </a:cubicBezTo>
                    <a:lnTo>
                      <a:pt x="23" y="133"/>
                    </a:lnTo>
                    <a:cubicBezTo>
                      <a:pt x="8" y="119"/>
                      <a:pt x="0" y="99"/>
                      <a:pt x="0" y="78"/>
                    </a:cubicBezTo>
                    <a:lnTo>
                      <a:pt x="0" y="78"/>
                    </a:lnTo>
                    <a:cubicBezTo>
                      <a:pt x="0" y="57"/>
                      <a:pt x="8" y="38"/>
                      <a:pt x="23" y="23"/>
                    </a:cubicBezTo>
                    <a:lnTo>
                      <a:pt x="23" y="23"/>
                    </a:lnTo>
                    <a:cubicBezTo>
                      <a:pt x="37" y="8"/>
                      <a:pt x="57" y="0"/>
                      <a:pt x="78" y="0"/>
                    </a:cubicBezTo>
                    <a:lnTo>
                      <a:pt x="528" y="0"/>
                    </a:lnTo>
                    <a:lnTo>
                      <a:pt x="528" y="0"/>
                    </a:lnTo>
                    <a:cubicBezTo>
                      <a:pt x="533" y="0"/>
                      <a:pt x="537" y="4"/>
                      <a:pt x="537" y="9"/>
                    </a:cubicBezTo>
                    <a:lnTo>
                      <a:pt x="537" y="147"/>
                    </a:lnTo>
                    <a:lnTo>
                      <a:pt x="537" y="147"/>
                    </a:lnTo>
                    <a:cubicBezTo>
                      <a:pt x="537" y="152"/>
                      <a:pt x="533" y="156"/>
                      <a:pt x="528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263">
                <a:extLst>
                  <a:ext uri="{FF2B5EF4-FFF2-40B4-BE49-F238E27FC236}">
                    <a16:creationId xmlns:a16="http://schemas.microsoft.com/office/drawing/2014/main" id="{2D5DF0A9-624F-4E10-AFC5-D1CCD7A70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9340" y="10729482"/>
                <a:ext cx="290410" cy="125583"/>
              </a:xfrm>
              <a:custGeom>
                <a:avLst/>
                <a:gdLst>
                  <a:gd name="T0" fmla="*/ 257 w 326"/>
                  <a:gd name="T1" fmla="*/ 0 h 139"/>
                  <a:gd name="T2" fmla="*/ 128 w 326"/>
                  <a:gd name="T3" fmla="*/ 0 h 139"/>
                  <a:gd name="T4" fmla="*/ 0 w 326"/>
                  <a:gd name="T5" fmla="*/ 0 h 139"/>
                  <a:gd name="T6" fmla="*/ 0 w 326"/>
                  <a:gd name="T7" fmla="*/ 69 h 139"/>
                  <a:gd name="T8" fmla="*/ 0 w 326"/>
                  <a:gd name="T9" fmla="*/ 138 h 139"/>
                  <a:gd name="T10" fmla="*/ 128 w 326"/>
                  <a:gd name="T11" fmla="*/ 138 h 139"/>
                  <a:gd name="T12" fmla="*/ 257 w 326"/>
                  <a:gd name="T13" fmla="*/ 138 h 139"/>
                  <a:gd name="T14" fmla="*/ 257 w 326"/>
                  <a:gd name="T15" fmla="*/ 138 h 139"/>
                  <a:gd name="T16" fmla="*/ 305 w 326"/>
                  <a:gd name="T17" fmla="*/ 117 h 139"/>
                  <a:gd name="T18" fmla="*/ 305 w 326"/>
                  <a:gd name="T19" fmla="*/ 117 h 139"/>
                  <a:gd name="T20" fmla="*/ 325 w 326"/>
                  <a:gd name="T21" fmla="*/ 69 h 139"/>
                  <a:gd name="T22" fmla="*/ 325 w 326"/>
                  <a:gd name="T23" fmla="*/ 69 h 139"/>
                  <a:gd name="T24" fmla="*/ 325 w 326"/>
                  <a:gd name="T25" fmla="*/ 69 h 139"/>
                  <a:gd name="T26" fmla="*/ 305 w 326"/>
                  <a:gd name="T27" fmla="*/ 21 h 139"/>
                  <a:gd name="T28" fmla="*/ 305 w 326"/>
                  <a:gd name="T29" fmla="*/ 21 h 139"/>
                  <a:gd name="T30" fmla="*/ 257 w 326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6" h="139">
                    <a:moveTo>
                      <a:pt x="257" y="0"/>
                    </a:moveTo>
                    <a:lnTo>
                      <a:pt x="128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0" y="138"/>
                    </a:lnTo>
                    <a:lnTo>
                      <a:pt x="128" y="138"/>
                    </a:lnTo>
                    <a:lnTo>
                      <a:pt x="257" y="138"/>
                    </a:lnTo>
                    <a:lnTo>
                      <a:pt x="257" y="138"/>
                    </a:lnTo>
                    <a:cubicBezTo>
                      <a:pt x="275" y="138"/>
                      <a:pt x="293" y="130"/>
                      <a:pt x="305" y="117"/>
                    </a:cubicBezTo>
                    <a:lnTo>
                      <a:pt x="305" y="117"/>
                    </a:lnTo>
                    <a:cubicBezTo>
                      <a:pt x="318" y="106"/>
                      <a:pt x="325" y="88"/>
                      <a:pt x="325" y="69"/>
                    </a:cubicBezTo>
                    <a:lnTo>
                      <a:pt x="325" y="69"/>
                    </a:lnTo>
                    <a:lnTo>
                      <a:pt x="325" y="69"/>
                    </a:lnTo>
                    <a:cubicBezTo>
                      <a:pt x="325" y="50"/>
                      <a:pt x="318" y="33"/>
                      <a:pt x="305" y="21"/>
                    </a:cubicBezTo>
                    <a:lnTo>
                      <a:pt x="305" y="21"/>
                    </a:lnTo>
                    <a:cubicBezTo>
                      <a:pt x="293" y="8"/>
                      <a:pt x="275" y="0"/>
                      <a:pt x="25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264">
                <a:extLst>
                  <a:ext uri="{FF2B5EF4-FFF2-40B4-BE49-F238E27FC236}">
                    <a16:creationId xmlns:a16="http://schemas.microsoft.com/office/drawing/2014/main" id="{4D8FFD9C-81F5-45C5-854D-17E7638DC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1491" y="10721633"/>
                <a:ext cx="310031" cy="141281"/>
              </a:xfrm>
              <a:custGeom>
                <a:avLst/>
                <a:gdLst>
                  <a:gd name="T0" fmla="*/ 20 w 348"/>
                  <a:gd name="T1" fmla="*/ 137 h 157"/>
                  <a:gd name="T2" fmla="*/ 268 w 348"/>
                  <a:gd name="T3" fmla="*/ 137 h 157"/>
                  <a:gd name="T4" fmla="*/ 268 w 348"/>
                  <a:gd name="T5" fmla="*/ 137 h 157"/>
                  <a:gd name="T6" fmla="*/ 310 w 348"/>
                  <a:gd name="T7" fmla="*/ 120 h 157"/>
                  <a:gd name="T8" fmla="*/ 310 w 348"/>
                  <a:gd name="T9" fmla="*/ 120 h 157"/>
                  <a:gd name="T10" fmla="*/ 327 w 348"/>
                  <a:gd name="T11" fmla="*/ 78 h 157"/>
                  <a:gd name="T12" fmla="*/ 327 w 348"/>
                  <a:gd name="T13" fmla="*/ 78 h 157"/>
                  <a:gd name="T14" fmla="*/ 310 w 348"/>
                  <a:gd name="T15" fmla="*/ 37 h 157"/>
                  <a:gd name="T16" fmla="*/ 310 w 348"/>
                  <a:gd name="T17" fmla="*/ 37 h 157"/>
                  <a:gd name="T18" fmla="*/ 268 w 348"/>
                  <a:gd name="T19" fmla="*/ 20 h 157"/>
                  <a:gd name="T20" fmla="*/ 20 w 348"/>
                  <a:gd name="T21" fmla="*/ 20 h 157"/>
                  <a:gd name="T22" fmla="*/ 20 w 348"/>
                  <a:gd name="T23" fmla="*/ 137 h 157"/>
                  <a:gd name="T24" fmla="*/ 268 w 348"/>
                  <a:gd name="T25" fmla="*/ 156 h 157"/>
                  <a:gd name="T26" fmla="*/ 11 w 348"/>
                  <a:gd name="T27" fmla="*/ 156 h 157"/>
                  <a:gd name="T28" fmla="*/ 11 w 348"/>
                  <a:gd name="T29" fmla="*/ 156 h 157"/>
                  <a:gd name="T30" fmla="*/ 0 w 348"/>
                  <a:gd name="T31" fmla="*/ 147 h 157"/>
                  <a:gd name="T32" fmla="*/ 0 w 348"/>
                  <a:gd name="T33" fmla="*/ 9 h 157"/>
                  <a:gd name="T34" fmla="*/ 0 w 348"/>
                  <a:gd name="T35" fmla="*/ 9 h 157"/>
                  <a:gd name="T36" fmla="*/ 11 w 348"/>
                  <a:gd name="T37" fmla="*/ 0 h 157"/>
                  <a:gd name="T38" fmla="*/ 268 w 348"/>
                  <a:gd name="T39" fmla="*/ 0 h 157"/>
                  <a:gd name="T40" fmla="*/ 268 w 348"/>
                  <a:gd name="T41" fmla="*/ 0 h 157"/>
                  <a:gd name="T42" fmla="*/ 323 w 348"/>
                  <a:gd name="T43" fmla="*/ 23 h 157"/>
                  <a:gd name="T44" fmla="*/ 323 w 348"/>
                  <a:gd name="T45" fmla="*/ 23 h 157"/>
                  <a:gd name="T46" fmla="*/ 347 w 348"/>
                  <a:gd name="T47" fmla="*/ 78 h 157"/>
                  <a:gd name="T48" fmla="*/ 347 w 348"/>
                  <a:gd name="T49" fmla="*/ 78 h 157"/>
                  <a:gd name="T50" fmla="*/ 323 w 348"/>
                  <a:gd name="T51" fmla="*/ 133 h 157"/>
                  <a:gd name="T52" fmla="*/ 323 w 348"/>
                  <a:gd name="T53" fmla="*/ 133 h 157"/>
                  <a:gd name="T54" fmla="*/ 268 w 348"/>
                  <a:gd name="T55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8" h="157">
                    <a:moveTo>
                      <a:pt x="20" y="137"/>
                    </a:moveTo>
                    <a:lnTo>
                      <a:pt x="268" y="137"/>
                    </a:lnTo>
                    <a:lnTo>
                      <a:pt x="268" y="137"/>
                    </a:lnTo>
                    <a:cubicBezTo>
                      <a:pt x="284" y="137"/>
                      <a:pt x="298" y="131"/>
                      <a:pt x="310" y="120"/>
                    </a:cubicBezTo>
                    <a:lnTo>
                      <a:pt x="310" y="120"/>
                    </a:lnTo>
                    <a:cubicBezTo>
                      <a:pt x="321" y="109"/>
                      <a:pt x="327" y="94"/>
                      <a:pt x="327" y="78"/>
                    </a:cubicBezTo>
                    <a:lnTo>
                      <a:pt x="327" y="78"/>
                    </a:lnTo>
                    <a:cubicBezTo>
                      <a:pt x="327" y="63"/>
                      <a:pt x="321" y="48"/>
                      <a:pt x="310" y="37"/>
                    </a:cubicBezTo>
                    <a:lnTo>
                      <a:pt x="310" y="37"/>
                    </a:lnTo>
                    <a:cubicBezTo>
                      <a:pt x="298" y="26"/>
                      <a:pt x="284" y="20"/>
                      <a:pt x="268" y="20"/>
                    </a:cubicBezTo>
                    <a:lnTo>
                      <a:pt x="20" y="20"/>
                    </a:lnTo>
                    <a:lnTo>
                      <a:pt x="20" y="137"/>
                    </a:lnTo>
                    <a:close/>
                    <a:moveTo>
                      <a:pt x="268" y="156"/>
                    </a:moveTo>
                    <a:lnTo>
                      <a:pt x="11" y="156"/>
                    </a:lnTo>
                    <a:lnTo>
                      <a:pt x="11" y="156"/>
                    </a:lnTo>
                    <a:cubicBezTo>
                      <a:pt x="5" y="156"/>
                      <a:pt x="0" y="152"/>
                      <a:pt x="0" y="14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268" y="0"/>
                    </a:lnTo>
                    <a:lnTo>
                      <a:pt x="268" y="0"/>
                    </a:lnTo>
                    <a:cubicBezTo>
                      <a:pt x="289" y="0"/>
                      <a:pt x="309" y="8"/>
                      <a:pt x="323" y="23"/>
                    </a:cubicBezTo>
                    <a:lnTo>
                      <a:pt x="323" y="23"/>
                    </a:lnTo>
                    <a:cubicBezTo>
                      <a:pt x="338" y="38"/>
                      <a:pt x="347" y="57"/>
                      <a:pt x="347" y="78"/>
                    </a:cubicBezTo>
                    <a:lnTo>
                      <a:pt x="347" y="78"/>
                    </a:lnTo>
                    <a:cubicBezTo>
                      <a:pt x="347" y="99"/>
                      <a:pt x="338" y="119"/>
                      <a:pt x="323" y="133"/>
                    </a:cubicBezTo>
                    <a:lnTo>
                      <a:pt x="323" y="133"/>
                    </a:lnTo>
                    <a:cubicBezTo>
                      <a:pt x="309" y="148"/>
                      <a:pt x="289" y="156"/>
                      <a:pt x="268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265">
                <a:extLst>
                  <a:ext uri="{FF2B5EF4-FFF2-40B4-BE49-F238E27FC236}">
                    <a16:creationId xmlns:a16="http://schemas.microsoft.com/office/drawing/2014/main" id="{0A4504CB-1E4E-46FE-9EE9-2823E1B6B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3527" y="10784425"/>
                <a:ext cx="105959" cy="19624"/>
              </a:xfrm>
              <a:custGeom>
                <a:avLst/>
                <a:gdLst>
                  <a:gd name="T0" fmla="*/ 107 w 118"/>
                  <a:gd name="T1" fmla="*/ 20 h 21"/>
                  <a:gd name="T2" fmla="*/ 10 w 118"/>
                  <a:gd name="T3" fmla="*/ 20 h 21"/>
                  <a:gd name="T4" fmla="*/ 10 w 118"/>
                  <a:gd name="T5" fmla="*/ 20 h 21"/>
                  <a:gd name="T6" fmla="*/ 0 w 118"/>
                  <a:gd name="T7" fmla="*/ 10 h 21"/>
                  <a:gd name="T8" fmla="*/ 0 w 118"/>
                  <a:gd name="T9" fmla="*/ 10 h 21"/>
                  <a:gd name="T10" fmla="*/ 10 w 118"/>
                  <a:gd name="T11" fmla="*/ 0 h 21"/>
                  <a:gd name="T12" fmla="*/ 107 w 118"/>
                  <a:gd name="T13" fmla="*/ 0 h 21"/>
                  <a:gd name="T14" fmla="*/ 107 w 118"/>
                  <a:gd name="T15" fmla="*/ 0 h 21"/>
                  <a:gd name="T16" fmla="*/ 117 w 118"/>
                  <a:gd name="T17" fmla="*/ 10 h 21"/>
                  <a:gd name="T18" fmla="*/ 117 w 118"/>
                  <a:gd name="T19" fmla="*/ 10 h 21"/>
                  <a:gd name="T20" fmla="*/ 107 w 118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21">
                    <a:moveTo>
                      <a:pt x="107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07" y="0"/>
                    </a:lnTo>
                    <a:lnTo>
                      <a:pt x="107" y="0"/>
                    </a:lnTo>
                    <a:cubicBezTo>
                      <a:pt x="112" y="0"/>
                      <a:pt x="117" y="5"/>
                      <a:pt x="117" y="10"/>
                    </a:cubicBezTo>
                    <a:lnTo>
                      <a:pt x="117" y="10"/>
                    </a:lnTo>
                    <a:cubicBezTo>
                      <a:pt x="117" y="16"/>
                      <a:pt x="112" y="20"/>
                      <a:pt x="107" y="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266">
                <a:extLst>
                  <a:ext uri="{FF2B5EF4-FFF2-40B4-BE49-F238E27FC236}">
                    <a16:creationId xmlns:a16="http://schemas.microsoft.com/office/drawing/2014/main" id="{AACA509F-5352-4213-9D61-827C54D80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270" y="11180797"/>
                <a:ext cx="329655" cy="19621"/>
              </a:xfrm>
              <a:custGeom>
                <a:avLst/>
                <a:gdLst>
                  <a:gd name="T0" fmla="*/ 360 w 370"/>
                  <a:gd name="T1" fmla="*/ 19 h 20"/>
                  <a:gd name="T2" fmla="*/ 9 w 370"/>
                  <a:gd name="T3" fmla="*/ 19 h 20"/>
                  <a:gd name="T4" fmla="*/ 9 w 370"/>
                  <a:gd name="T5" fmla="*/ 19 h 20"/>
                  <a:gd name="T6" fmla="*/ 0 w 370"/>
                  <a:gd name="T7" fmla="*/ 10 h 20"/>
                  <a:gd name="T8" fmla="*/ 0 w 370"/>
                  <a:gd name="T9" fmla="*/ 10 h 20"/>
                  <a:gd name="T10" fmla="*/ 9 w 370"/>
                  <a:gd name="T11" fmla="*/ 0 h 20"/>
                  <a:gd name="T12" fmla="*/ 360 w 370"/>
                  <a:gd name="T13" fmla="*/ 0 h 20"/>
                  <a:gd name="T14" fmla="*/ 360 w 370"/>
                  <a:gd name="T15" fmla="*/ 0 h 20"/>
                  <a:gd name="T16" fmla="*/ 369 w 370"/>
                  <a:gd name="T17" fmla="*/ 10 h 20"/>
                  <a:gd name="T18" fmla="*/ 369 w 370"/>
                  <a:gd name="T19" fmla="*/ 10 h 20"/>
                  <a:gd name="T20" fmla="*/ 360 w 37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20">
                    <a:moveTo>
                      <a:pt x="360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60" y="0"/>
                    </a:lnTo>
                    <a:lnTo>
                      <a:pt x="360" y="0"/>
                    </a:lnTo>
                    <a:cubicBezTo>
                      <a:pt x="365" y="0"/>
                      <a:pt x="369" y="4"/>
                      <a:pt x="369" y="10"/>
                    </a:cubicBezTo>
                    <a:lnTo>
                      <a:pt x="369" y="10"/>
                    </a:lnTo>
                    <a:cubicBezTo>
                      <a:pt x="369" y="15"/>
                      <a:pt x="365" y="19"/>
                      <a:pt x="36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267">
                <a:extLst>
                  <a:ext uri="{FF2B5EF4-FFF2-40B4-BE49-F238E27FC236}">
                    <a16:creationId xmlns:a16="http://schemas.microsoft.com/office/drawing/2014/main" id="{566561D9-7FCD-4AB8-883D-2EB22E04B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2328" y="11118005"/>
                <a:ext cx="478784" cy="141281"/>
              </a:xfrm>
              <a:custGeom>
                <a:avLst/>
                <a:gdLst>
                  <a:gd name="T0" fmla="*/ 78 w 538"/>
                  <a:gd name="T1" fmla="*/ 20 h 158"/>
                  <a:gd name="T2" fmla="*/ 78 w 538"/>
                  <a:gd name="T3" fmla="*/ 20 h 158"/>
                  <a:gd name="T4" fmla="*/ 36 w 538"/>
                  <a:gd name="T5" fmla="*/ 37 h 158"/>
                  <a:gd name="T6" fmla="*/ 36 w 538"/>
                  <a:gd name="T7" fmla="*/ 37 h 158"/>
                  <a:gd name="T8" fmla="*/ 19 w 538"/>
                  <a:gd name="T9" fmla="*/ 79 h 158"/>
                  <a:gd name="T10" fmla="*/ 19 w 538"/>
                  <a:gd name="T11" fmla="*/ 79 h 158"/>
                  <a:gd name="T12" fmla="*/ 36 w 538"/>
                  <a:gd name="T13" fmla="*/ 120 h 158"/>
                  <a:gd name="T14" fmla="*/ 36 w 538"/>
                  <a:gd name="T15" fmla="*/ 120 h 158"/>
                  <a:gd name="T16" fmla="*/ 78 w 538"/>
                  <a:gd name="T17" fmla="*/ 137 h 158"/>
                  <a:gd name="T18" fmla="*/ 517 w 538"/>
                  <a:gd name="T19" fmla="*/ 137 h 158"/>
                  <a:gd name="T20" fmla="*/ 517 w 538"/>
                  <a:gd name="T21" fmla="*/ 20 h 158"/>
                  <a:gd name="T22" fmla="*/ 78 w 538"/>
                  <a:gd name="T23" fmla="*/ 20 h 158"/>
                  <a:gd name="T24" fmla="*/ 528 w 538"/>
                  <a:gd name="T25" fmla="*/ 157 h 158"/>
                  <a:gd name="T26" fmla="*/ 78 w 538"/>
                  <a:gd name="T27" fmla="*/ 157 h 158"/>
                  <a:gd name="T28" fmla="*/ 78 w 538"/>
                  <a:gd name="T29" fmla="*/ 157 h 158"/>
                  <a:gd name="T30" fmla="*/ 23 w 538"/>
                  <a:gd name="T31" fmla="*/ 134 h 158"/>
                  <a:gd name="T32" fmla="*/ 23 w 538"/>
                  <a:gd name="T33" fmla="*/ 134 h 158"/>
                  <a:gd name="T34" fmla="*/ 0 w 538"/>
                  <a:gd name="T35" fmla="*/ 79 h 158"/>
                  <a:gd name="T36" fmla="*/ 0 w 538"/>
                  <a:gd name="T37" fmla="*/ 79 h 158"/>
                  <a:gd name="T38" fmla="*/ 23 w 538"/>
                  <a:gd name="T39" fmla="*/ 23 h 158"/>
                  <a:gd name="T40" fmla="*/ 23 w 538"/>
                  <a:gd name="T41" fmla="*/ 23 h 158"/>
                  <a:gd name="T42" fmla="*/ 78 w 538"/>
                  <a:gd name="T43" fmla="*/ 0 h 158"/>
                  <a:gd name="T44" fmla="*/ 528 w 538"/>
                  <a:gd name="T45" fmla="*/ 0 h 158"/>
                  <a:gd name="T46" fmla="*/ 528 w 538"/>
                  <a:gd name="T47" fmla="*/ 0 h 158"/>
                  <a:gd name="T48" fmla="*/ 537 w 538"/>
                  <a:gd name="T49" fmla="*/ 10 h 158"/>
                  <a:gd name="T50" fmla="*/ 537 w 538"/>
                  <a:gd name="T51" fmla="*/ 147 h 158"/>
                  <a:gd name="T52" fmla="*/ 537 w 538"/>
                  <a:gd name="T53" fmla="*/ 147 h 158"/>
                  <a:gd name="T54" fmla="*/ 528 w 538"/>
                  <a:gd name="T55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8" h="158">
                    <a:moveTo>
                      <a:pt x="78" y="20"/>
                    </a:moveTo>
                    <a:lnTo>
                      <a:pt x="78" y="20"/>
                    </a:lnTo>
                    <a:cubicBezTo>
                      <a:pt x="62" y="20"/>
                      <a:pt x="47" y="26"/>
                      <a:pt x="36" y="37"/>
                    </a:cubicBezTo>
                    <a:lnTo>
                      <a:pt x="36" y="37"/>
                    </a:lnTo>
                    <a:cubicBezTo>
                      <a:pt x="25" y="48"/>
                      <a:pt x="19" y="63"/>
                      <a:pt x="19" y="79"/>
                    </a:cubicBezTo>
                    <a:lnTo>
                      <a:pt x="19" y="79"/>
                    </a:lnTo>
                    <a:cubicBezTo>
                      <a:pt x="19" y="94"/>
                      <a:pt x="25" y="109"/>
                      <a:pt x="36" y="120"/>
                    </a:cubicBezTo>
                    <a:lnTo>
                      <a:pt x="36" y="120"/>
                    </a:lnTo>
                    <a:cubicBezTo>
                      <a:pt x="47" y="131"/>
                      <a:pt x="62" y="137"/>
                      <a:pt x="78" y="137"/>
                    </a:cubicBezTo>
                    <a:lnTo>
                      <a:pt x="517" y="137"/>
                    </a:lnTo>
                    <a:lnTo>
                      <a:pt x="517" y="20"/>
                    </a:lnTo>
                    <a:lnTo>
                      <a:pt x="78" y="20"/>
                    </a:lnTo>
                    <a:close/>
                    <a:moveTo>
                      <a:pt x="528" y="157"/>
                    </a:moveTo>
                    <a:lnTo>
                      <a:pt x="78" y="157"/>
                    </a:lnTo>
                    <a:lnTo>
                      <a:pt x="78" y="157"/>
                    </a:lnTo>
                    <a:cubicBezTo>
                      <a:pt x="57" y="157"/>
                      <a:pt x="37" y="149"/>
                      <a:pt x="23" y="134"/>
                    </a:cubicBezTo>
                    <a:lnTo>
                      <a:pt x="23" y="134"/>
                    </a:lnTo>
                    <a:cubicBezTo>
                      <a:pt x="8" y="119"/>
                      <a:pt x="0" y="99"/>
                      <a:pt x="0" y="79"/>
                    </a:cubicBezTo>
                    <a:lnTo>
                      <a:pt x="0" y="79"/>
                    </a:lnTo>
                    <a:cubicBezTo>
                      <a:pt x="0" y="58"/>
                      <a:pt x="8" y="38"/>
                      <a:pt x="23" y="23"/>
                    </a:cubicBezTo>
                    <a:lnTo>
                      <a:pt x="23" y="23"/>
                    </a:lnTo>
                    <a:cubicBezTo>
                      <a:pt x="37" y="9"/>
                      <a:pt x="57" y="0"/>
                      <a:pt x="78" y="0"/>
                    </a:cubicBezTo>
                    <a:lnTo>
                      <a:pt x="528" y="0"/>
                    </a:lnTo>
                    <a:lnTo>
                      <a:pt x="528" y="0"/>
                    </a:lnTo>
                    <a:cubicBezTo>
                      <a:pt x="533" y="0"/>
                      <a:pt x="537" y="4"/>
                      <a:pt x="537" y="10"/>
                    </a:cubicBezTo>
                    <a:lnTo>
                      <a:pt x="537" y="147"/>
                    </a:lnTo>
                    <a:lnTo>
                      <a:pt x="537" y="147"/>
                    </a:lnTo>
                    <a:cubicBezTo>
                      <a:pt x="537" y="153"/>
                      <a:pt x="533" y="157"/>
                      <a:pt x="528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268">
                <a:extLst>
                  <a:ext uri="{FF2B5EF4-FFF2-40B4-BE49-F238E27FC236}">
                    <a16:creationId xmlns:a16="http://schemas.microsoft.com/office/drawing/2014/main" id="{F660C330-F55C-4148-A870-92A800994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9340" y="11125854"/>
                <a:ext cx="290410" cy="121657"/>
              </a:xfrm>
              <a:custGeom>
                <a:avLst/>
                <a:gdLst>
                  <a:gd name="T0" fmla="*/ 257 w 326"/>
                  <a:gd name="T1" fmla="*/ 0 h 138"/>
                  <a:gd name="T2" fmla="*/ 128 w 326"/>
                  <a:gd name="T3" fmla="*/ 0 h 138"/>
                  <a:gd name="T4" fmla="*/ 0 w 326"/>
                  <a:gd name="T5" fmla="*/ 0 h 138"/>
                  <a:gd name="T6" fmla="*/ 0 w 326"/>
                  <a:gd name="T7" fmla="*/ 69 h 138"/>
                  <a:gd name="T8" fmla="*/ 0 w 326"/>
                  <a:gd name="T9" fmla="*/ 137 h 138"/>
                  <a:gd name="T10" fmla="*/ 128 w 326"/>
                  <a:gd name="T11" fmla="*/ 137 h 138"/>
                  <a:gd name="T12" fmla="*/ 257 w 326"/>
                  <a:gd name="T13" fmla="*/ 137 h 138"/>
                  <a:gd name="T14" fmla="*/ 257 w 326"/>
                  <a:gd name="T15" fmla="*/ 137 h 138"/>
                  <a:gd name="T16" fmla="*/ 305 w 326"/>
                  <a:gd name="T17" fmla="*/ 117 h 138"/>
                  <a:gd name="T18" fmla="*/ 305 w 326"/>
                  <a:gd name="T19" fmla="*/ 117 h 138"/>
                  <a:gd name="T20" fmla="*/ 325 w 326"/>
                  <a:gd name="T21" fmla="*/ 69 h 138"/>
                  <a:gd name="T22" fmla="*/ 325 w 326"/>
                  <a:gd name="T23" fmla="*/ 69 h 138"/>
                  <a:gd name="T24" fmla="*/ 305 w 326"/>
                  <a:gd name="T25" fmla="*/ 20 h 138"/>
                  <a:gd name="T26" fmla="*/ 305 w 326"/>
                  <a:gd name="T27" fmla="*/ 20 h 138"/>
                  <a:gd name="T28" fmla="*/ 257 w 326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6" h="138">
                    <a:moveTo>
                      <a:pt x="257" y="0"/>
                    </a:moveTo>
                    <a:lnTo>
                      <a:pt x="128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0" y="137"/>
                    </a:lnTo>
                    <a:lnTo>
                      <a:pt x="128" y="137"/>
                    </a:lnTo>
                    <a:lnTo>
                      <a:pt x="257" y="137"/>
                    </a:lnTo>
                    <a:lnTo>
                      <a:pt x="257" y="137"/>
                    </a:lnTo>
                    <a:cubicBezTo>
                      <a:pt x="275" y="137"/>
                      <a:pt x="293" y="130"/>
                      <a:pt x="305" y="117"/>
                    </a:cubicBezTo>
                    <a:lnTo>
                      <a:pt x="305" y="117"/>
                    </a:lnTo>
                    <a:cubicBezTo>
                      <a:pt x="318" y="105"/>
                      <a:pt x="325" y="88"/>
                      <a:pt x="325" y="69"/>
                    </a:cubicBezTo>
                    <a:lnTo>
                      <a:pt x="325" y="69"/>
                    </a:lnTo>
                    <a:cubicBezTo>
                      <a:pt x="325" y="49"/>
                      <a:pt x="318" y="32"/>
                      <a:pt x="305" y="20"/>
                    </a:cubicBezTo>
                    <a:lnTo>
                      <a:pt x="305" y="20"/>
                    </a:lnTo>
                    <a:cubicBezTo>
                      <a:pt x="293" y="7"/>
                      <a:pt x="275" y="0"/>
                      <a:pt x="25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269">
                <a:extLst>
                  <a:ext uri="{FF2B5EF4-FFF2-40B4-BE49-F238E27FC236}">
                    <a16:creationId xmlns:a16="http://schemas.microsoft.com/office/drawing/2014/main" id="{EC16E841-17E4-4CE3-B24B-BA8DC88BE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1491" y="11118005"/>
                <a:ext cx="310031" cy="141281"/>
              </a:xfrm>
              <a:custGeom>
                <a:avLst/>
                <a:gdLst>
                  <a:gd name="T0" fmla="*/ 20 w 348"/>
                  <a:gd name="T1" fmla="*/ 137 h 158"/>
                  <a:gd name="T2" fmla="*/ 268 w 348"/>
                  <a:gd name="T3" fmla="*/ 137 h 158"/>
                  <a:gd name="T4" fmla="*/ 268 w 348"/>
                  <a:gd name="T5" fmla="*/ 137 h 158"/>
                  <a:gd name="T6" fmla="*/ 310 w 348"/>
                  <a:gd name="T7" fmla="*/ 120 h 158"/>
                  <a:gd name="T8" fmla="*/ 310 w 348"/>
                  <a:gd name="T9" fmla="*/ 120 h 158"/>
                  <a:gd name="T10" fmla="*/ 327 w 348"/>
                  <a:gd name="T11" fmla="*/ 79 h 158"/>
                  <a:gd name="T12" fmla="*/ 327 w 348"/>
                  <a:gd name="T13" fmla="*/ 79 h 158"/>
                  <a:gd name="T14" fmla="*/ 310 w 348"/>
                  <a:gd name="T15" fmla="*/ 37 h 158"/>
                  <a:gd name="T16" fmla="*/ 310 w 348"/>
                  <a:gd name="T17" fmla="*/ 37 h 158"/>
                  <a:gd name="T18" fmla="*/ 268 w 348"/>
                  <a:gd name="T19" fmla="*/ 20 h 158"/>
                  <a:gd name="T20" fmla="*/ 20 w 348"/>
                  <a:gd name="T21" fmla="*/ 20 h 158"/>
                  <a:gd name="T22" fmla="*/ 20 w 348"/>
                  <a:gd name="T23" fmla="*/ 137 h 158"/>
                  <a:gd name="T24" fmla="*/ 268 w 348"/>
                  <a:gd name="T25" fmla="*/ 157 h 158"/>
                  <a:gd name="T26" fmla="*/ 11 w 348"/>
                  <a:gd name="T27" fmla="*/ 157 h 158"/>
                  <a:gd name="T28" fmla="*/ 11 w 348"/>
                  <a:gd name="T29" fmla="*/ 157 h 158"/>
                  <a:gd name="T30" fmla="*/ 0 w 348"/>
                  <a:gd name="T31" fmla="*/ 147 h 158"/>
                  <a:gd name="T32" fmla="*/ 0 w 348"/>
                  <a:gd name="T33" fmla="*/ 10 h 158"/>
                  <a:gd name="T34" fmla="*/ 0 w 348"/>
                  <a:gd name="T35" fmla="*/ 10 h 158"/>
                  <a:gd name="T36" fmla="*/ 11 w 348"/>
                  <a:gd name="T37" fmla="*/ 0 h 158"/>
                  <a:gd name="T38" fmla="*/ 268 w 348"/>
                  <a:gd name="T39" fmla="*/ 0 h 158"/>
                  <a:gd name="T40" fmla="*/ 268 w 348"/>
                  <a:gd name="T41" fmla="*/ 0 h 158"/>
                  <a:gd name="T42" fmla="*/ 323 w 348"/>
                  <a:gd name="T43" fmla="*/ 23 h 158"/>
                  <a:gd name="T44" fmla="*/ 323 w 348"/>
                  <a:gd name="T45" fmla="*/ 23 h 158"/>
                  <a:gd name="T46" fmla="*/ 347 w 348"/>
                  <a:gd name="T47" fmla="*/ 79 h 158"/>
                  <a:gd name="T48" fmla="*/ 347 w 348"/>
                  <a:gd name="T49" fmla="*/ 79 h 158"/>
                  <a:gd name="T50" fmla="*/ 323 w 348"/>
                  <a:gd name="T51" fmla="*/ 134 h 158"/>
                  <a:gd name="T52" fmla="*/ 323 w 348"/>
                  <a:gd name="T53" fmla="*/ 134 h 158"/>
                  <a:gd name="T54" fmla="*/ 268 w 348"/>
                  <a:gd name="T55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8" h="158">
                    <a:moveTo>
                      <a:pt x="20" y="137"/>
                    </a:moveTo>
                    <a:lnTo>
                      <a:pt x="268" y="137"/>
                    </a:lnTo>
                    <a:lnTo>
                      <a:pt x="268" y="137"/>
                    </a:lnTo>
                    <a:cubicBezTo>
                      <a:pt x="284" y="137"/>
                      <a:pt x="298" y="131"/>
                      <a:pt x="310" y="120"/>
                    </a:cubicBezTo>
                    <a:lnTo>
                      <a:pt x="310" y="120"/>
                    </a:lnTo>
                    <a:cubicBezTo>
                      <a:pt x="321" y="109"/>
                      <a:pt x="327" y="94"/>
                      <a:pt x="327" y="79"/>
                    </a:cubicBezTo>
                    <a:lnTo>
                      <a:pt x="327" y="79"/>
                    </a:lnTo>
                    <a:cubicBezTo>
                      <a:pt x="327" y="63"/>
                      <a:pt x="321" y="48"/>
                      <a:pt x="310" y="37"/>
                    </a:cubicBezTo>
                    <a:lnTo>
                      <a:pt x="310" y="37"/>
                    </a:lnTo>
                    <a:cubicBezTo>
                      <a:pt x="298" y="26"/>
                      <a:pt x="284" y="20"/>
                      <a:pt x="268" y="20"/>
                    </a:cubicBezTo>
                    <a:lnTo>
                      <a:pt x="20" y="20"/>
                    </a:lnTo>
                    <a:lnTo>
                      <a:pt x="20" y="137"/>
                    </a:lnTo>
                    <a:close/>
                    <a:moveTo>
                      <a:pt x="268" y="157"/>
                    </a:moveTo>
                    <a:lnTo>
                      <a:pt x="11" y="157"/>
                    </a:lnTo>
                    <a:lnTo>
                      <a:pt x="11" y="157"/>
                    </a:lnTo>
                    <a:cubicBezTo>
                      <a:pt x="5" y="157"/>
                      <a:pt x="0" y="153"/>
                      <a:pt x="0" y="14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268" y="0"/>
                    </a:lnTo>
                    <a:lnTo>
                      <a:pt x="268" y="0"/>
                    </a:lnTo>
                    <a:cubicBezTo>
                      <a:pt x="289" y="0"/>
                      <a:pt x="309" y="9"/>
                      <a:pt x="323" y="23"/>
                    </a:cubicBezTo>
                    <a:lnTo>
                      <a:pt x="323" y="23"/>
                    </a:lnTo>
                    <a:cubicBezTo>
                      <a:pt x="338" y="38"/>
                      <a:pt x="347" y="58"/>
                      <a:pt x="347" y="79"/>
                    </a:cubicBezTo>
                    <a:lnTo>
                      <a:pt x="347" y="79"/>
                    </a:lnTo>
                    <a:cubicBezTo>
                      <a:pt x="347" y="99"/>
                      <a:pt x="338" y="119"/>
                      <a:pt x="323" y="134"/>
                    </a:cubicBezTo>
                    <a:lnTo>
                      <a:pt x="323" y="134"/>
                    </a:lnTo>
                    <a:cubicBezTo>
                      <a:pt x="309" y="149"/>
                      <a:pt x="289" y="157"/>
                      <a:pt x="268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270">
                <a:extLst>
                  <a:ext uri="{FF2B5EF4-FFF2-40B4-BE49-F238E27FC236}">
                    <a16:creationId xmlns:a16="http://schemas.microsoft.com/office/drawing/2014/main" id="{7F382A6C-1214-4C90-B411-4042B4259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3527" y="11180797"/>
                <a:ext cx="105959" cy="19621"/>
              </a:xfrm>
              <a:custGeom>
                <a:avLst/>
                <a:gdLst>
                  <a:gd name="T0" fmla="*/ 107 w 118"/>
                  <a:gd name="T1" fmla="*/ 19 h 20"/>
                  <a:gd name="T2" fmla="*/ 10 w 118"/>
                  <a:gd name="T3" fmla="*/ 19 h 20"/>
                  <a:gd name="T4" fmla="*/ 10 w 118"/>
                  <a:gd name="T5" fmla="*/ 19 h 20"/>
                  <a:gd name="T6" fmla="*/ 0 w 118"/>
                  <a:gd name="T7" fmla="*/ 10 h 20"/>
                  <a:gd name="T8" fmla="*/ 0 w 118"/>
                  <a:gd name="T9" fmla="*/ 10 h 20"/>
                  <a:gd name="T10" fmla="*/ 10 w 118"/>
                  <a:gd name="T11" fmla="*/ 0 h 20"/>
                  <a:gd name="T12" fmla="*/ 107 w 118"/>
                  <a:gd name="T13" fmla="*/ 0 h 20"/>
                  <a:gd name="T14" fmla="*/ 107 w 118"/>
                  <a:gd name="T15" fmla="*/ 0 h 20"/>
                  <a:gd name="T16" fmla="*/ 117 w 118"/>
                  <a:gd name="T17" fmla="*/ 10 h 20"/>
                  <a:gd name="T18" fmla="*/ 117 w 118"/>
                  <a:gd name="T19" fmla="*/ 10 h 20"/>
                  <a:gd name="T20" fmla="*/ 107 w 118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20">
                    <a:moveTo>
                      <a:pt x="107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7" y="0"/>
                    </a:lnTo>
                    <a:lnTo>
                      <a:pt x="107" y="0"/>
                    </a:lnTo>
                    <a:cubicBezTo>
                      <a:pt x="112" y="0"/>
                      <a:pt x="117" y="4"/>
                      <a:pt x="117" y="10"/>
                    </a:cubicBezTo>
                    <a:lnTo>
                      <a:pt x="117" y="10"/>
                    </a:lnTo>
                    <a:cubicBezTo>
                      <a:pt x="117" y="15"/>
                      <a:pt x="112" y="19"/>
                      <a:pt x="107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271">
                <a:extLst>
                  <a:ext uri="{FF2B5EF4-FFF2-40B4-BE49-F238E27FC236}">
                    <a16:creationId xmlns:a16="http://schemas.microsoft.com/office/drawing/2014/main" id="{0F8B8050-EDE7-4F82-A2FD-140C2EA73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270" y="11577166"/>
                <a:ext cx="329655" cy="15698"/>
              </a:xfrm>
              <a:custGeom>
                <a:avLst/>
                <a:gdLst>
                  <a:gd name="T0" fmla="*/ 360 w 370"/>
                  <a:gd name="T1" fmla="*/ 18 h 19"/>
                  <a:gd name="T2" fmla="*/ 9 w 370"/>
                  <a:gd name="T3" fmla="*/ 18 h 19"/>
                  <a:gd name="T4" fmla="*/ 9 w 370"/>
                  <a:gd name="T5" fmla="*/ 18 h 19"/>
                  <a:gd name="T6" fmla="*/ 0 w 370"/>
                  <a:gd name="T7" fmla="*/ 9 h 19"/>
                  <a:gd name="T8" fmla="*/ 0 w 370"/>
                  <a:gd name="T9" fmla="*/ 9 h 19"/>
                  <a:gd name="T10" fmla="*/ 9 w 370"/>
                  <a:gd name="T11" fmla="*/ 0 h 19"/>
                  <a:gd name="T12" fmla="*/ 360 w 370"/>
                  <a:gd name="T13" fmla="*/ 0 h 19"/>
                  <a:gd name="T14" fmla="*/ 360 w 370"/>
                  <a:gd name="T15" fmla="*/ 0 h 19"/>
                  <a:gd name="T16" fmla="*/ 369 w 370"/>
                  <a:gd name="T17" fmla="*/ 9 h 19"/>
                  <a:gd name="T18" fmla="*/ 369 w 370"/>
                  <a:gd name="T19" fmla="*/ 9 h 19"/>
                  <a:gd name="T20" fmla="*/ 360 w 370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19">
                    <a:moveTo>
                      <a:pt x="360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60" y="0"/>
                    </a:lnTo>
                    <a:lnTo>
                      <a:pt x="360" y="0"/>
                    </a:lnTo>
                    <a:cubicBezTo>
                      <a:pt x="365" y="0"/>
                      <a:pt x="369" y="4"/>
                      <a:pt x="369" y="9"/>
                    </a:cubicBezTo>
                    <a:lnTo>
                      <a:pt x="369" y="9"/>
                    </a:lnTo>
                    <a:cubicBezTo>
                      <a:pt x="369" y="14"/>
                      <a:pt x="365" y="18"/>
                      <a:pt x="360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272">
                <a:extLst>
                  <a:ext uri="{FF2B5EF4-FFF2-40B4-BE49-F238E27FC236}">
                    <a16:creationId xmlns:a16="http://schemas.microsoft.com/office/drawing/2014/main" id="{E8BD167F-C683-4122-87AE-60FA75D75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2328" y="11514375"/>
                <a:ext cx="478784" cy="141281"/>
              </a:xfrm>
              <a:custGeom>
                <a:avLst/>
                <a:gdLst>
                  <a:gd name="T0" fmla="*/ 78 w 538"/>
                  <a:gd name="T1" fmla="*/ 20 h 158"/>
                  <a:gd name="T2" fmla="*/ 78 w 538"/>
                  <a:gd name="T3" fmla="*/ 20 h 158"/>
                  <a:gd name="T4" fmla="*/ 36 w 538"/>
                  <a:gd name="T5" fmla="*/ 37 h 158"/>
                  <a:gd name="T6" fmla="*/ 36 w 538"/>
                  <a:gd name="T7" fmla="*/ 37 h 158"/>
                  <a:gd name="T8" fmla="*/ 19 w 538"/>
                  <a:gd name="T9" fmla="*/ 79 h 158"/>
                  <a:gd name="T10" fmla="*/ 19 w 538"/>
                  <a:gd name="T11" fmla="*/ 79 h 158"/>
                  <a:gd name="T12" fmla="*/ 36 w 538"/>
                  <a:gd name="T13" fmla="*/ 121 h 158"/>
                  <a:gd name="T14" fmla="*/ 36 w 538"/>
                  <a:gd name="T15" fmla="*/ 121 h 158"/>
                  <a:gd name="T16" fmla="*/ 78 w 538"/>
                  <a:gd name="T17" fmla="*/ 138 h 158"/>
                  <a:gd name="T18" fmla="*/ 517 w 538"/>
                  <a:gd name="T19" fmla="*/ 138 h 158"/>
                  <a:gd name="T20" fmla="*/ 517 w 538"/>
                  <a:gd name="T21" fmla="*/ 20 h 158"/>
                  <a:gd name="T22" fmla="*/ 78 w 538"/>
                  <a:gd name="T23" fmla="*/ 20 h 158"/>
                  <a:gd name="T24" fmla="*/ 528 w 538"/>
                  <a:gd name="T25" fmla="*/ 157 h 158"/>
                  <a:gd name="T26" fmla="*/ 78 w 538"/>
                  <a:gd name="T27" fmla="*/ 157 h 158"/>
                  <a:gd name="T28" fmla="*/ 78 w 538"/>
                  <a:gd name="T29" fmla="*/ 157 h 158"/>
                  <a:gd name="T30" fmla="*/ 23 w 538"/>
                  <a:gd name="T31" fmla="*/ 135 h 158"/>
                  <a:gd name="T32" fmla="*/ 23 w 538"/>
                  <a:gd name="T33" fmla="*/ 135 h 158"/>
                  <a:gd name="T34" fmla="*/ 0 w 538"/>
                  <a:gd name="T35" fmla="*/ 79 h 158"/>
                  <a:gd name="T36" fmla="*/ 0 w 538"/>
                  <a:gd name="T37" fmla="*/ 79 h 158"/>
                  <a:gd name="T38" fmla="*/ 23 w 538"/>
                  <a:gd name="T39" fmla="*/ 24 h 158"/>
                  <a:gd name="T40" fmla="*/ 23 w 538"/>
                  <a:gd name="T41" fmla="*/ 24 h 158"/>
                  <a:gd name="T42" fmla="*/ 78 w 538"/>
                  <a:gd name="T43" fmla="*/ 0 h 158"/>
                  <a:gd name="T44" fmla="*/ 528 w 538"/>
                  <a:gd name="T45" fmla="*/ 0 h 158"/>
                  <a:gd name="T46" fmla="*/ 528 w 538"/>
                  <a:gd name="T47" fmla="*/ 0 h 158"/>
                  <a:gd name="T48" fmla="*/ 537 w 538"/>
                  <a:gd name="T49" fmla="*/ 11 h 158"/>
                  <a:gd name="T50" fmla="*/ 537 w 538"/>
                  <a:gd name="T51" fmla="*/ 148 h 158"/>
                  <a:gd name="T52" fmla="*/ 537 w 538"/>
                  <a:gd name="T53" fmla="*/ 148 h 158"/>
                  <a:gd name="T54" fmla="*/ 528 w 538"/>
                  <a:gd name="T55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8" h="158">
                    <a:moveTo>
                      <a:pt x="78" y="20"/>
                    </a:moveTo>
                    <a:lnTo>
                      <a:pt x="78" y="20"/>
                    </a:lnTo>
                    <a:cubicBezTo>
                      <a:pt x="62" y="20"/>
                      <a:pt x="47" y="26"/>
                      <a:pt x="36" y="37"/>
                    </a:cubicBezTo>
                    <a:lnTo>
                      <a:pt x="36" y="37"/>
                    </a:lnTo>
                    <a:cubicBezTo>
                      <a:pt x="25" y="48"/>
                      <a:pt x="19" y="63"/>
                      <a:pt x="19" y="79"/>
                    </a:cubicBezTo>
                    <a:lnTo>
                      <a:pt x="19" y="79"/>
                    </a:lnTo>
                    <a:cubicBezTo>
                      <a:pt x="19" y="94"/>
                      <a:pt x="25" y="110"/>
                      <a:pt x="36" y="121"/>
                    </a:cubicBezTo>
                    <a:lnTo>
                      <a:pt x="36" y="121"/>
                    </a:lnTo>
                    <a:cubicBezTo>
                      <a:pt x="47" y="132"/>
                      <a:pt x="62" y="138"/>
                      <a:pt x="78" y="138"/>
                    </a:cubicBezTo>
                    <a:lnTo>
                      <a:pt x="517" y="138"/>
                    </a:lnTo>
                    <a:lnTo>
                      <a:pt x="517" y="20"/>
                    </a:lnTo>
                    <a:lnTo>
                      <a:pt x="78" y="20"/>
                    </a:lnTo>
                    <a:close/>
                    <a:moveTo>
                      <a:pt x="528" y="157"/>
                    </a:moveTo>
                    <a:lnTo>
                      <a:pt x="78" y="157"/>
                    </a:lnTo>
                    <a:lnTo>
                      <a:pt x="78" y="157"/>
                    </a:lnTo>
                    <a:cubicBezTo>
                      <a:pt x="57" y="157"/>
                      <a:pt x="37" y="149"/>
                      <a:pt x="23" y="135"/>
                    </a:cubicBezTo>
                    <a:lnTo>
                      <a:pt x="23" y="135"/>
                    </a:lnTo>
                    <a:cubicBezTo>
                      <a:pt x="8" y="119"/>
                      <a:pt x="0" y="100"/>
                      <a:pt x="0" y="79"/>
                    </a:cubicBezTo>
                    <a:lnTo>
                      <a:pt x="0" y="79"/>
                    </a:lnTo>
                    <a:cubicBezTo>
                      <a:pt x="0" y="58"/>
                      <a:pt x="8" y="38"/>
                      <a:pt x="23" y="24"/>
                    </a:cubicBezTo>
                    <a:lnTo>
                      <a:pt x="23" y="24"/>
                    </a:lnTo>
                    <a:cubicBezTo>
                      <a:pt x="37" y="9"/>
                      <a:pt x="57" y="0"/>
                      <a:pt x="78" y="0"/>
                    </a:cubicBezTo>
                    <a:lnTo>
                      <a:pt x="528" y="0"/>
                    </a:lnTo>
                    <a:lnTo>
                      <a:pt x="528" y="0"/>
                    </a:lnTo>
                    <a:cubicBezTo>
                      <a:pt x="533" y="0"/>
                      <a:pt x="537" y="5"/>
                      <a:pt x="537" y="11"/>
                    </a:cubicBezTo>
                    <a:lnTo>
                      <a:pt x="537" y="148"/>
                    </a:lnTo>
                    <a:lnTo>
                      <a:pt x="537" y="148"/>
                    </a:lnTo>
                    <a:cubicBezTo>
                      <a:pt x="537" y="153"/>
                      <a:pt x="533" y="157"/>
                      <a:pt x="528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273">
                <a:extLst>
                  <a:ext uri="{FF2B5EF4-FFF2-40B4-BE49-F238E27FC236}">
                    <a16:creationId xmlns:a16="http://schemas.microsoft.com/office/drawing/2014/main" id="{39191512-73CA-4A35-BD46-130DEB619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9340" y="11526150"/>
                <a:ext cx="290410" cy="121657"/>
              </a:xfrm>
              <a:custGeom>
                <a:avLst/>
                <a:gdLst>
                  <a:gd name="T0" fmla="*/ 257 w 326"/>
                  <a:gd name="T1" fmla="*/ 0 h 138"/>
                  <a:gd name="T2" fmla="*/ 128 w 326"/>
                  <a:gd name="T3" fmla="*/ 0 h 138"/>
                  <a:gd name="T4" fmla="*/ 0 w 326"/>
                  <a:gd name="T5" fmla="*/ 0 h 138"/>
                  <a:gd name="T6" fmla="*/ 0 w 326"/>
                  <a:gd name="T7" fmla="*/ 68 h 138"/>
                  <a:gd name="T8" fmla="*/ 0 w 326"/>
                  <a:gd name="T9" fmla="*/ 137 h 138"/>
                  <a:gd name="T10" fmla="*/ 128 w 326"/>
                  <a:gd name="T11" fmla="*/ 137 h 138"/>
                  <a:gd name="T12" fmla="*/ 257 w 326"/>
                  <a:gd name="T13" fmla="*/ 137 h 138"/>
                  <a:gd name="T14" fmla="*/ 257 w 326"/>
                  <a:gd name="T15" fmla="*/ 137 h 138"/>
                  <a:gd name="T16" fmla="*/ 305 w 326"/>
                  <a:gd name="T17" fmla="*/ 117 h 138"/>
                  <a:gd name="T18" fmla="*/ 305 w 326"/>
                  <a:gd name="T19" fmla="*/ 117 h 138"/>
                  <a:gd name="T20" fmla="*/ 325 w 326"/>
                  <a:gd name="T21" fmla="*/ 68 h 138"/>
                  <a:gd name="T22" fmla="*/ 325 w 326"/>
                  <a:gd name="T23" fmla="*/ 68 h 138"/>
                  <a:gd name="T24" fmla="*/ 325 w 326"/>
                  <a:gd name="T25" fmla="*/ 68 h 138"/>
                  <a:gd name="T26" fmla="*/ 305 w 326"/>
                  <a:gd name="T27" fmla="*/ 20 h 138"/>
                  <a:gd name="T28" fmla="*/ 305 w 326"/>
                  <a:gd name="T29" fmla="*/ 20 h 138"/>
                  <a:gd name="T30" fmla="*/ 257 w 32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6" h="138">
                    <a:moveTo>
                      <a:pt x="257" y="0"/>
                    </a:moveTo>
                    <a:lnTo>
                      <a:pt x="128" y="0"/>
                    </a:lnTo>
                    <a:lnTo>
                      <a:pt x="0" y="0"/>
                    </a:lnTo>
                    <a:lnTo>
                      <a:pt x="0" y="68"/>
                    </a:lnTo>
                    <a:lnTo>
                      <a:pt x="0" y="137"/>
                    </a:lnTo>
                    <a:lnTo>
                      <a:pt x="128" y="137"/>
                    </a:lnTo>
                    <a:lnTo>
                      <a:pt x="257" y="137"/>
                    </a:lnTo>
                    <a:lnTo>
                      <a:pt x="257" y="137"/>
                    </a:lnTo>
                    <a:cubicBezTo>
                      <a:pt x="275" y="137"/>
                      <a:pt x="293" y="129"/>
                      <a:pt x="305" y="117"/>
                    </a:cubicBezTo>
                    <a:lnTo>
                      <a:pt x="305" y="117"/>
                    </a:lnTo>
                    <a:cubicBezTo>
                      <a:pt x="318" y="104"/>
                      <a:pt x="325" y="87"/>
                      <a:pt x="325" y="68"/>
                    </a:cubicBezTo>
                    <a:lnTo>
                      <a:pt x="325" y="68"/>
                    </a:lnTo>
                    <a:lnTo>
                      <a:pt x="325" y="68"/>
                    </a:lnTo>
                    <a:cubicBezTo>
                      <a:pt x="325" y="49"/>
                      <a:pt x="318" y="32"/>
                      <a:pt x="305" y="20"/>
                    </a:cubicBezTo>
                    <a:lnTo>
                      <a:pt x="305" y="20"/>
                    </a:lnTo>
                    <a:cubicBezTo>
                      <a:pt x="293" y="7"/>
                      <a:pt x="275" y="0"/>
                      <a:pt x="25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274">
                <a:extLst>
                  <a:ext uri="{FF2B5EF4-FFF2-40B4-BE49-F238E27FC236}">
                    <a16:creationId xmlns:a16="http://schemas.microsoft.com/office/drawing/2014/main" id="{34085DA0-F5F5-47E8-9FEE-3DA3342C3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1491" y="11514375"/>
                <a:ext cx="310031" cy="141281"/>
              </a:xfrm>
              <a:custGeom>
                <a:avLst/>
                <a:gdLst>
                  <a:gd name="T0" fmla="*/ 20 w 348"/>
                  <a:gd name="T1" fmla="*/ 138 h 158"/>
                  <a:gd name="T2" fmla="*/ 268 w 348"/>
                  <a:gd name="T3" fmla="*/ 138 h 158"/>
                  <a:gd name="T4" fmla="*/ 268 w 348"/>
                  <a:gd name="T5" fmla="*/ 138 h 158"/>
                  <a:gd name="T6" fmla="*/ 310 w 348"/>
                  <a:gd name="T7" fmla="*/ 121 h 158"/>
                  <a:gd name="T8" fmla="*/ 310 w 348"/>
                  <a:gd name="T9" fmla="*/ 121 h 158"/>
                  <a:gd name="T10" fmla="*/ 327 w 348"/>
                  <a:gd name="T11" fmla="*/ 79 h 158"/>
                  <a:gd name="T12" fmla="*/ 327 w 348"/>
                  <a:gd name="T13" fmla="*/ 79 h 158"/>
                  <a:gd name="T14" fmla="*/ 310 w 348"/>
                  <a:gd name="T15" fmla="*/ 37 h 158"/>
                  <a:gd name="T16" fmla="*/ 310 w 348"/>
                  <a:gd name="T17" fmla="*/ 37 h 158"/>
                  <a:gd name="T18" fmla="*/ 268 w 348"/>
                  <a:gd name="T19" fmla="*/ 20 h 158"/>
                  <a:gd name="T20" fmla="*/ 20 w 348"/>
                  <a:gd name="T21" fmla="*/ 20 h 158"/>
                  <a:gd name="T22" fmla="*/ 20 w 348"/>
                  <a:gd name="T23" fmla="*/ 138 h 158"/>
                  <a:gd name="T24" fmla="*/ 268 w 348"/>
                  <a:gd name="T25" fmla="*/ 157 h 158"/>
                  <a:gd name="T26" fmla="*/ 11 w 348"/>
                  <a:gd name="T27" fmla="*/ 157 h 158"/>
                  <a:gd name="T28" fmla="*/ 11 w 348"/>
                  <a:gd name="T29" fmla="*/ 157 h 158"/>
                  <a:gd name="T30" fmla="*/ 0 w 348"/>
                  <a:gd name="T31" fmla="*/ 148 h 158"/>
                  <a:gd name="T32" fmla="*/ 0 w 348"/>
                  <a:gd name="T33" fmla="*/ 11 h 158"/>
                  <a:gd name="T34" fmla="*/ 0 w 348"/>
                  <a:gd name="T35" fmla="*/ 11 h 158"/>
                  <a:gd name="T36" fmla="*/ 11 w 348"/>
                  <a:gd name="T37" fmla="*/ 0 h 158"/>
                  <a:gd name="T38" fmla="*/ 268 w 348"/>
                  <a:gd name="T39" fmla="*/ 0 h 158"/>
                  <a:gd name="T40" fmla="*/ 268 w 348"/>
                  <a:gd name="T41" fmla="*/ 0 h 158"/>
                  <a:gd name="T42" fmla="*/ 323 w 348"/>
                  <a:gd name="T43" fmla="*/ 24 h 158"/>
                  <a:gd name="T44" fmla="*/ 323 w 348"/>
                  <a:gd name="T45" fmla="*/ 24 h 158"/>
                  <a:gd name="T46" fmla="*/ 347 w 348"/>
                  <a:gd name="T47" fmla="*/ 79 h 158"/>
                  <a:gd name="T48" fmla="*/ 347 w 348"/>
                  <a:gd name="T49" fmla="*/ 79 h 158"/>
                  <a:gd name="T50" fmla="*/ 323 w 348"/>
                  <a:gd name="T51" fmla="*/ 135 h 158"/>
                  <a:gd name="T52" fmla="*/ 323 w 348"/>
                  <a:gd name="T53" fmla="*/ 135 h 158"/>
                  <a:gd name="T54" fmla="*/ 268 w 348"/>
                  <a:gd name="T55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8" h="158">
                    <a:moveTo>
                      <a:pt x="20" y="138"/>
                    </a:moveTo>
                    <a:lnTo>
                      <a:pt x="268" y="138"/>
                    </a:lnTo>
                    <a:lnTo>
                      <a:pt x="268" y="138"/>
                    </a:lnTo>
                    <a:cubicBezTo>
                      <a:pt x="284" y="138"/>
                      <a:pt x="298" y="132"/>
                      <a:pt x="310" y="121"/>
                    </a:cubicBezTo>
                    <a:lnTo>
                      <a:pt x="310" y="121"/>
                    </a:lnTo>
                    <a:cubicBezTo>
                      <a:pt x="321" y="110"/>
                      <a:pt x="327" y="94"/>
                      <a:pt x="327" y="79"/>
                    </a:cubicBezTo>
                    <a:lnTo>
                      <a:pt x="327" y="79"/>
                    </a:lnTo>
                    <a:cubicBezTo>
                      <a:pt x="327" y="63"/>
                      <a:pt x="321" y="48"/>
                      <a:pt x="310" y="37"/>
                    </a:cubicBezTo>
                    <a:lnTo>
                      <a:pt x="310" y="37"/>
                    </a:lnTo>
                    <a:cubicBezTo>
                      <a:pt x="298" y="26"/>
                      <a:pt x="284" y="20"/>
                      <a:pt x="268" y="20"/>
                    </a:cubicBezTo>
                    <a:lnTo>
                      <a:pt x="20" y="20"/>
                    </a:lnTo>
                    <a:lnTo>
                      <a:pt x="20" y="138"/>
                    </a:lnTo>
                    <a:close/>
                    <a:moveTo>
                      <a:pt x="268" y="157"/>
                    </a:moveTo>
                    <a:lnTo>
                      <a:pt x="11" y="157"/>
                    </a:lnTo>
                    <a:lnTo>
                      <a:pt x="11" y="157"/>
                    </a:lnTo>
                    <a:cubicBezTo>
                      <a:pt x="5" y="157"/>
                      <a:pt x="0" y="153"/>
                      <a:pt x="0" y="148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268" y="0"/>
                    </a:lnTo>
                    <a:lnTo>
                      <a:pt x="268" y="0"/>
                    </a:lnTo>
                    <a:cubicBezTo>
                      <a:pt x="289" y="0"/>
                      <a:pt x="309" y="9"/>
                      <a:pt x="323" y="24"/>
                    </a:cubicBezTo>
                    <a:lnTo>
                      <a:pt x="323" y="24"/>
                    </a:lnTo>
                    <a:cubicBezTo>
                      <a:pt x="338" y="38"/>
                      <a:pt x="347" y="58"/>
                      <a:pt x="347" y="79"/>
                    </a:cubicBezTo>
                    <a:lnTo>
                      <a:pt x="347" y="79"/>
                    </a:lnTo>
                    <a:cubicBezTo>
                      <a:pt x="347" y="100"/>
                      <a:pt x="338" y="119"/>
                      <a:pt x="323" y="135"/>
                    </a:cubicBezTo>
                    <a:lnTo>
                      <a:pt x="323" y="135"/>
                    </a:lnTo>
                    <a:cubicBezTo>
                      <a:pt x="309" y="149"/>
                      <a:pt x="289" y="157"/>
                      <a:pt x="268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275">
                <a:extLst>
                  <a:ext uri="{FF2B5EF4-FFF2-40B4-BE49-F238E27FC236}">
                    <a16:creationId xmlns:a16="http://schemas.microsoft.com/office/drawing/2014/main" id="{4FF4CD1B-5892-47A2-9D91-05448894D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3527" y="11577166"/>
                <a:ext cx="105959" cy="15698"/>
              </a:xfrm>
              <a:custGeom>
                <a:avLst/>
                <a:gdLst>
                  <a:gd name="T0" fmla="*/ 107 w 118"/>
                  <a:gd name="T1" fmla="*/ 18 h 19"/>
                  <a:gd name="T2" fmla="*/ 10 w 118"/>
                  <a:gd name="T3" fmla="*/ 18 h 19"/>
                  <a:gd name="T4" fmla="*/ 10 w 118"/>
                  <a:gd name="T5" fmla="*/ 18 h 19"/>
                  <a:gd name="T6" fmla="*/ 0 w 118"/>
                  <a:gd name="T7" fmla="*/ 9 h 19"/>
                  <a:gd name="T8" fmla="*/ 0 w 118"/>
                  <a:gd name="T9" fmla="*/ 9 h 19"/>
                  <a:gd name="T10" fmla="*/ 10 w 118"/>
                  <a:gd name="T11" fmla="*/ 0 h 19"/>
                  <a:gd name="T12" fmla="*/ 107 w 118"/>
                  <a:gd name="T13" fmla="*/ 0 h 19"/>
                  <a:gd name="T14" fmla="*/ 107 w 118"/>
                  <a:gd name="T15" fmla="*/ 0 h 19"/>
                  <a:gd name="T16" fmla="*/ 117 w 118"/>
                  <a:gd name="T17" fmla="*/ 9 h 19"/>
                  <a:gd name="T18" fmla="*/ 117 w 118"/>
                  <a:gd name="T19" fmla="*/ 9 h 19"/>
                  <a:gd name="T20" fmla="*/ 107 w 118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19">
                    <a:moveTo>
                      <a:pt x="107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7" y="0"/>
                    </a:lnTo>
                    <a:lnTo>
                      <a:pt x="107" y="0"/>
                    </a:lnTo>
                    <a:cubicBezTo>
                      <a:pt x="112" y="0"/>
                      <a:pt x="117" y="4"/>
                      <a:pt x="117" y="9"/>
                    </a:cubicBezTo>
                    <a:lnTo>
                      <a:pt x="117" y="9"/>
                    </a:lnTo>
                    <a:cubicBezTo>
                      <a:pt x="117" y="14"/>
                      <a:pt x="112" y="18"/>
                      <a:pt x="107" y="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93C295F4-C6F0-4784-A422-4B8B11589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2313" y="9815085"/>
                <a:ext cx="956681" cy="1639537"/>
              </a:xfrm>
              <a:custGeom>
                <a:avLst/>
                <a:gdLst>
                  <a:gd name="connsiteX0" fmla="*/ 8009 w 956681"/>
                  <a:gd name="connsiteY0" fmla="*/ 0 h 1639537"/>
                  <a:gd name="connsiteX1" fmla="*/ 16909 w 956681"/>
                  <a:gd name="connsiteY1" fmla="*/ 7998 h 1639537"/>
                  <a:gd name="connsiteX2" fmla="*/ 250071 w 956681"/>
                  <a:gd name="connsiteY2" fmla="*/ 568728 h 1639537"/>
                  <a:gd name="connsiteX3" fmla="*/ 290410 w 956681"/>
                  <a:gd name="connsiteY3" fmla="*/ 601969 h 1639537"/>
                  <a:gd name="connsiteX4" fmla="*/ 290410 w 956681"/>
                  <a:gd name="connsiteY4" fmla="*/ 8002 h 1639537"/>
                  <a:gd name="connsiteX5" fmla="*/ 299294 w 956681"/>
                  <a:gd name="connsiteY5" fmla="*/ 0 h 1639537"/>
                  <a:gd name="connsiteX6" fmla="*/ 308177 w 956681"/>
                  <a:gd name="connsiteY6" fmla="*/ 8002 h 1639537"/>
                  <a:gd name="connsiteX7" fmla="*/ 308177 w 956681"/>
                  <a:gd name="connsiteY7" fmla="*/ 616610 h 1639537"/>
                  <a:gd name="connsiteX8" fmla="*/ 371102 w 956681"/>
                  <a:gd name="connsiteY8" fmla="*/ 668463 h 1639537"/>
                  <a:gd name="connsiteX9" fmla="*/ 472151 w 956681"/>
                  <a:gd name="connsiteY9" fmla="*/ 725793 h 1639537"/>
                  <a:gd name="connsiteX10" fmla="*/ 549424 w 956681"/>
                  <a:gd name="connsiteY10" fmla="*/ 755584 h 1639537"/>
                  <a:gd name="connsiteX11" fmla="*/ 549424 w 956681"/>
                  <a:gd name="connsiteY11" fmla="*/ 8004 h 1639537"/>
                  <a:gd name="connsiteX12" fmla="*/ 557462 w 956681"/>
                  <a:gd name="connsiteY12" fmla="*/ 0 h 1639537"/>
                  <a:gd name="connsiteX13" fmla="*/ 567286 w 956681"/>
                  <a:gd name="connsiteY13" fmla="*/ 8004 h 1639537"/>
                  <a:gd name="connsiteX14" fmla="*/ 567286 w 956681"/>
                  <a:gd name="connsiteY14" fmla="*/ 762471 h 1639537"/>
                  <a:gd name="connsiteX15" fmla="*/ 580285 w 956681"/>
                  <a:gd name="connsiteY15" fmla="*/ 767482 h 1639537"/>
                  <a:gd name="connsiteX16" fmla="*/ 811620 w 956681"/>
                  <a:gd name="connsiteY16" fmla="*/ 801551 h 1639537"/>
                  <a:gd name="connsiteX17" fmla="*/ 948670 w 956681"/>
                  <a:gd name="connsiteY17" fmla="*/ 801551 h 1639537"/>
                  <a:gd name="connsiteX18" fmla="*/ 956679 w 956681"/>
                  <a:gd name="connsiteY18" fmla="*/ 810437 h 1639537"/>
                  <a:gd name="connsiteX19" fmla="*/ 948670 w 956681"/>
                  <a:gd name="connsiteY19" fmla="*/ 819323 h 1639537"/>
                  <a:gd name="connsiteX20" fmla="*/ 811620 w 956681"/>
                  <a:gd name="connsiteY20" fmla="*/ 819323 h 1639537"/>
                  <a:gd name="connsiteX21" fmla="*/ 575327 w 956681"/>
                  <a:gd name="connsiteY21" fmla="*/ 784505 h 1639537"/>
                  <a:gd name="connsiteX22" fmla="*/ 567286 w 956681"/>
                  <a:gd name="connsiteY22" fmla="*/ 781404 h 1639537"/>
                  <a:gd name="connsiteX23" fmla="*/ 567286 w 956681"/>
                  <a:gd name="connsiteY23" fmla="*/ 790665 h 1639537"/>
                  <a:gd name="connsiteX24" fmla="*/ 678923 w 956681"/>
                  <a:gd name="connsiteY24" fmla="*/ 1059260 h 1639537"/>
                  <a:gd name="connsiteX25" fmla="*/ 948637 w 956681"/>
                  <a:gd name="connsiteY25" fmla="*/ 1171323 h 1639537"/>
                  <a:gd name="connsiteX26" fmla="*/ 956675 w 956681"/>
                  <a:gd name="connsiteY26" fmla="*/ 1179328 h 1639537"/>
                  <a:gd name="connsiteX27" fmla="*/ 948637 w 956681"/>
                  <a:gd name="connsiteY27" fmla="*/ 1188222 h 1639537"/>
                  <a:gd name="connsiteX28" fmla="*/ 666419 w 956681"/>
                  <a:gd name="connsiteY28" fmla="*/ 1071712 h 1639537"/>
                  <a:gd name="connsiteX29" fmla="*/ 549424 w 956681"/>
                  <a:gd name="connsiteY29" fmla="*/ 790665 h 1639537"/>
                  <a:gd name="connsiteX30" fmla="*/ 549424 w 956681"/>
                  <a:gd name="connsiteY30" fmla="*/ 774515 h 1639537"/>
                  <a:gd name="connsiteX31" fmla="*/ 464801 w 956681"/>
                  <a:gd name="connsiteY31" fmla="*/ 741879 h 1639537"/>
                  <a:gd name="connsiteX32" fmla="*/ 361466 w 956681"/>
                  <a:gd name="connsiteY32" fmla="*/ 683237 h 1639537"/>
                  <a:gd name="connsiteX33" fmla="*/ 308177 w 956681"/>
                  <a:gd name="connsiteY33" fmla="*/ 639322 h 1639537"/>
                  <a:gd name="connsiteX34" fmla="*/ 308177 w 956681"/>
                  <a:gd name="connsiteY34" fmla="*/ 981588 h 1639537"/>
                  <a:gd name="connsiteX35" fmla="*/ 495621 w 956681"/>
                  <a:gd name="connsiteY35" fmla="*/ 1435039 h 1639537"/>
                  <a:gd name="connsiteX36" fmla="*/ 948685 w 956681"/>
                  <a:gd name="connsiteY36" fmla="*/ 1622644 h 1639537"/>
                  <a:gd name="connsiteX37" fmla="*/ 956681 w 956681"/>
                  <a:gd name="connsiteY37" fmla="*/ 1631535 h 1639537"/>
                  <a:gd name="connsiteX38" fmla="*/ 948685 w 956681"/>
                  <a:gd name="connsiteY38" fmla="*/ 1639537 h 1639537"/>
                  <a:gd name="connsiteX39" fmla="*/ 483184 w 956681"/>
                  <a:gd name="connsiteY39" fmla="*/ 1447487 h 1639537"/>
                  <a:gd name="connsiteX40" fmla="*/ 290410 w 956681"/>
                  <a:gd name="connsiteY40" fmla="*/ 981588 h 1639537"/>
                  <a:gd name="connsiteX41" fmla="*/ 290410 w 956681"/>
                  <a:gd name="connsiteY41" fmla="*/ 624680 h 1639537"/>
                  <a:gd name="connsiteX42" fmla="*/ 237612 w 956681"/>
                  <a:gd name="connsiteY42" fmla="*/ 581169 h 1639537"/>
                  <a:gd name="connsiteX43" fmla="*/ 0 w 956681"/>
                  <a:gd name="connsiteY43" fmla="*/ 7998 h 1639537"/>
                  <a:gd name="connsiteX44" fmla="*/ 8009 w 956681"/>
                  <a:gd name="connsiteY44" fmla="*/ 0 h 163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56681" h="1639537">
                    <a:moveTo>
                      <a:pt x="8009" y="0"/>
                    </a:moveTo>
                    <a:cubicBezTo>
                      <a:pt x="13349" y="0"/>
                      <a:pt x="16909" y="4443"/>
                      <a:pt x="16909" y="7998"/>
                    </a:cubicBezTo>
                    <a:cubicBezTo>
                      <a:pt x="16909" y="220382"/>
                      <a:pt x="99673" y="419437"/>
                      <a:pt x="250071" y="568728"/>
                    </a:cubicBezTo>
                    <a:lnTo>
                      <a:pt x="290410" y="601969"/>
                    </a:lnTo>
                    <a:lnTo>
                      <a:pt x="290410" y="8002"/>
                    </a:lnTo>
                    <a:cubicBezTo>
                      <a:pt x="290410" y="4446"/>
                      <a:pt x="294852" y="0"/>
                      <a:pt x="299294" y="0"/>
                    </a:cubicBezTo>
                    <a:cubicBezTo>
                      <a:pt x="304624" y="0"/>
                      <a:pt x="308177" y="4446"/>
                      <a:pt x="308177" y="8002"/>
                    </a:cubicBezTo>
                    <a:lnTo>
                      <a:pt x="308177" y="616610"/>
                    </a:lnTo>
                    <a:lnTo>
                      <a:pt x="371102" y="668463"/>
                    </a:lnTo>
                    <a:cubicBezTo>
                      <a:pt x="403432" y="690113"/>
                      <a:pt x="437201" y="709256"/>
                      <a:pt x="472151" y="725793"/>
                    </a:cubicBezTo>
                    <a:lnTo>
                      <a:pt x="549424" y="755584"/>
                    </a:lnTo>
                    <a:lnTo>
                      <a:pt x="549424" y="8004"/>
                    </a:lnTo>
                    <a:cubicBezTo>
                      <a:pt x="549424" y="4447"/>
                      <a:pt x="552996" y="0"/>
                      <a:pt x="557462" y="0"/>
                    </a:cubicBezTo>
                    <a:cubicBezTo>
                      <a:pt x="562820" y="0"/>
                      <a:pt x="567286" y="4447"/>
                      <a:pt x="567286" y="8004"/>
                    </a:cubicBezTo>
                    <a:lnTo>
                      <a:pt x="567286" y="762471"/>
                    </a:lnTo>
                    <a:lnTo>
                      <a:pt x="580285" y="767482"/>
                    </a:lnTo>
                    <a:cubicBezTo>
                      <a:pt x="654393" y="789929"/>
                      <a:pt x="732193" y="801551"/>
                      <a:pt x="811620" y="801551"/>
                    </a:cubicBezTo>
                    <a:lnTo>
                      <a:pt x="948670" y="801551"/>
                    </a:lnTo>
                    <a:cubicBezTo>
                      <a:pt x="953119" y="801551"/>
                      <a:pt x="956679" y="805105"/>
                      <a:pt x="956679" y="810437"/>
                    </a:cubicBezTo>
                    <a:cubicBezTo>
                      <a:pt x="956679" y="814880"/>
                      <a:pt x="953119" y="819323"/>
                      <a:pt x="948670" y="819323"/>
                    </a:cubicBezTo>
                    <a:lnTo>
                      <a:pt x="811620" y="819323"/>
                    </a:lnTo>
                    <a:cubicBezTo>
                      <a:pt x="730524" y="819323"/>
                      <a:pt x="651056" y="807452"/>
                      <a:pt x="575327" y="784505"/>
                    </a:cubicBezTo>
                    <a:lnTo>
                      <a:pt x="567286" y="781404"/>
                    </a:lnTo>
                    <a:lnTo>
                      <a:pt x="567286" y="790665"/>
                    </a:lnTo>
                    <a:cubicBezTo>
                      <a:pt x="567286" y="892945"/>
                      <a:pt x="606582" y="987220"/>
                      <a:pt x="678923" y="1059260"/>
                    </a:cubicBezTo>
                    <a:cubicBezTo>
                      <a:pt x="750370" y="1132190"/>
                      <a:pt x="846824" y="1171323"/>
                      <a:pt x="948637" y="1171323"/>
                    </a:cubicBezTo>
                    <a:cubicBezTo>
                      <a:pt x="953103" y="1171323"/>
                      <a:pt x="956675" y="1174881"/>
                      <a:pt x="956675" y="1179328"/>
                    </a:cubicBezTo>
                    <a:cubicBezTo>
                      <a:pt x="956675" y="1184664"/>
                      <a:pt x="953103" y="1188222"/>
                      <a:pt x="948637" y="1188222"/>
                    </a:cubicBezTo>
                    <a:cubicBezTo>
                      <a:pt x="842359" y="1188222"/>
                      <a:pt x="742332" y="1147310"/>
                      <a:pt x="666419" y="1071712"/>
                    </a:cubicBezTo>
                    <a:cubicBezTo>
                      <a:pt x="590506" y="997003"/>
                      <a:pt x="549424" y="897392"/>
                      <a:pt x="549424" y="790665"/>
                    </a:cubicBezTo>
                    <a:lnTo>
                      <a:pt x="549424" y="774515"/>
                    </a:lnTo>
                    <a:lnTo>
                      <a:pt x="464801" y="741879"/>
                    </a:lnTo>
                    <a:cubicBezTo>
                      <a:pt x="429069" y="724967"/>
                      <a:pt x="394536" y="705387"/>
                      <a:pt x="361466" y="683237"/>
                    </a:cubicBezTo>
                    <a:lnTo>
                      <a:pt x="308177" y="639322"/>
                    </a:lnTo>
                    <a:lnTo>
                      <a:pt x="308177" y="981588"/>
                    </a:lnTo>
                    <a:cubicBezTo>
                      <a:pt x="308177" y="1153188"/>
                      <a:pt x="374804" y="1314119"/>
                      <a:pt x="495621" y="1435039"/>
                    </a:cubicBezTo>
                    <a:cubicBezTo>
                      <a:pt x="617327" y="1555960"/>
                      <a:pt x="777232" y="1622644"/>
                      <a:pt x="948685" y="1622644"/>
                    </a:cubicBezTo>
                    <a:cubicBezTo>
                      <a:pt x="953127" y="1622644"/>
                      <a:pt x="956681" y="1627089"/>
                      <a:pt x="956681" y="1631535"/>
                    </a:cubicBezTo>
                    <a:cubicBezTo>
                      <a:pt x="956681" y="1635980"/>
                      <a:pt x="953127" y="1639537"/>
                      <a:pt x="948685" y="1639537"/>
                    </a:cubicBezTo>
                    <a:cubicBezTo>
                      <a:pt x="772790" y="1639537"/>
                      <a:pt x="607555" y="1571075"/>
                      <a:pt x="483184" y="1447487"/>
                    </a:cubicBezTo>
                    <a:cubicBezTo>
                      <a:pt x="358814" y="1323010"/>
                      <a:pt x="290410" y="1156745"/>
                      <a:pt x="290410" y="981588"/>
                    </a:cubicBezTo>
                    <a:lnTo>
                      <a:pt x="290410" y="624680"/>
                    </a:lnTo>
                    <a:lnTo>
                      <a:pt x="237612" y="581169"/>
                    </a:lnTo>
                    <a:cubicBezTo>
                      <a:pt x="84544" y="428323"/>
                      <a:pt x="0" y="225714"/>
                      <a:pt x="0" y="7998"/>
                    </a:cubicBezTo>
                    <a:cubicBezTo>
                      <a:pt x="0" y="4443"/>
                      <a:pt x="3560" y="0"/>
                      <a:pt x="8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243">
                <a:extLst>
                  <a:ext uri="{FF2B5EF4-FFF2-40B4-BE49-F238E27FC236}">
                    <a16:creationId xmlns:a16="http://schemas.microsoft.com/office/drawing/2014/main" id="{368F1F1E-9ADD-4F08-A8BB-2BD8B04FF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2033" y="9230337"/>
                <a:ext cx="145206" cy="2731426"/>
              </a:xfrm>
              <a:custGeom>
                <a:avLst/>
                <a:gdLst>
                  <a:gd name="T0" fmla="*/ 158 w 165"/>
                  <a:gd name="T1" fmla="*/ 0 h 3069"/>
                  <a:gd name="T2" fmla="*/ 158 w 165"/>
                  <a:gd name="T3" fmla="*/ 0 h 3069"/>
                  <a:gd name="T4" fmla="*/ 46 w 165"/>
                  <a:gd name="T5" fmla="*/ 46 h 3069"/>
                  <a:gd name="T6" fmla="*/ 46 w 165"/>
                  <a:gd name="T7" fmla="*/ 46 h 3069"/>
                  <a:gd name="T8" fmla="*/ 0 w 165"/>
                  <a:gd name="T9" fmla="*/ 158 h 3069"/>
                  <a:gd name="T10" fmla="*/ 0 w 165"/>
                  <a:gd name="T11" fmla="*/ 1534 h 3069"/>
                  <a:gd name="T12" fmla="*/ 0 w 165"/>
                  <a:gd name="T13" fmla="*/ 2910 h 3069"/>
                  <a:gd name="T14" fmla="*/ 0 w 165"/>
                  <a:gd name="T15" fmla="*/ 2910 h 3069"/>
                  <a:gd name="T16" fmla="*/ 46 w 165"/>
                  <a:gd name="T17" fmla="*/ 3022 h 3069"/>
                  <a:gd name="T18" fmla="*/ 46 w 165"/>
                  <a:gd name="T19" fmla="*/ 3022 h 3069"/>
                  <a:gd name="T20" fmla="*/ 158 w 165"/>
                  <a:gd name="T21" fmla="*/ 3068 h 3069"/>
                  <a:gd name="T22" fmla="*/ 164 w 165"/>
                  <a:gd name="T23" fmla="*/ 3068 h 3069"/>
                  <a:gd name="T24" fmla="*/ 164 w 165"/>
                  <a:gd name="T25" fmla="*/ 0 h 3069"/>
                  <a:gd name="T26" fmla="*/ 158 w 165"/>
                  <a:gd name="T27" fmla="*/ 0 h 3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5" h="3069">
                    <a:moveTo>
                      <a:pt x="158" y="0"/>
                    </a:moveTo>
                    <a:lnTo>
                      <a:pt x="158" y="0"/>
                    </a:lnTo>
                    <a:cubicBezTo>
                      <a:pt x="114" y="0"/>
                      <a:pt x="75" y="18"/>
                      <a:pt x="46" y="46"/>
                    </a:cubicBezTo>
                    <a:lnTo>
                      <a:pt x="46" y="46"/>
                    </a:lnTo>
                    <a:cubicBezTo>
                      <a:pt x="18" y="76"/>
                      <a:pt x="0" y="115"/>
                      <a:pt x="0" y="158"/>
                    </a:cubicBezTo>
                    <a:lnTo>
                      <a:pt x="0" y="1534"/>
                    </a:lnTo>
                    <a:lnTo>
                      <a:pt x="0" y="2910"/>
                    </a:lnTo>
                    <a:lnTo>
                      <a:pt x="0" y="2910"/>
                    </a:lnTo>
                    <a:cubicBezTo>
                      <a:pt x="0" y="2954"/>
                      <a:pt x="18" y="2994"/>
                      <a:pt x="46" y="3022"/>
                    </a:cubicBezTo>
                    <a:lnTo>
                      <a:pt x="46" y="3022"/>
                    </a:lnTo>
                    <a:cubicBezTo>
                      <a:pt x="75" y="3051"/>
                      <a:pt x="114" y="3068"/>
                      <a:pt x="158" y="3068"/>
                    </a:cubicBezTo>
                    <a:lnTo>
                      <a:pt x="164" y="3068"/>
                    </a:lnTo>
                    <a:lnTo>
                      <a:pt x="164" y="0"/>
                    </a:lnTo>
                    <a:lnTo>
                      <a:pt x="158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244">
                <a:extLst>
                  <a:ext uri="{FF2B5EF4-FFF2-40B4-BE49-F238E27FC236}">
                    <a16:creationId xmlns:a16="http://schemas.microsoft.com/office/drawing/2014/main" id="{D99F5211-21C2-48DD-BF27-2A4CB4B98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2688" y="9230337"/>
                <a:ext cx="145206" cy="2731426"/>
              </a:xfrm>
              <a:custGeom>
                <a:avLst/>
                <a:gdLst>
                  <a:gd name="T0" fmla="*/ 118 w 165"/>
                  <a:gd name="T1" fmla="*/ 46 h 3069"/>
                  <a:gd name="T2" fmla="*/ 118 w 165"/>
                  <a:gd name="T3" fmla="*/ 46 h 3069"/>
                  <a:gd name="T4" fmla="*/ 6 w 165"/>
                  <a:gd name="T5" fmla="*/ 0 h 3069"/>
                  <a:gd name="T6" fmla="*/ 0 w 165"/>
                  <a:gd name="T7" fmla="*/ 0 h 3069"/>
                  <a:gd name="T8" fmla="*/ 0 w 165"/>
                  <a:gd name="T9" fmla="*/ 3068 h 3069"/>
                  <a:gd name="T10" fmla="*/ 6 w 165"/>
                  <a:gd name="T11" fmla="*/ 3068 h 3069"/>
                  <a:gd name="T12" fmla="*/ 6 w 165"/>
                  <a:gd name="T13" fmla="*/ 3068 h 3069"/>
                  <a:gd name="T14" fmla="*/ 118 w 165"/>
                  <a:gd name="T15" fmla="*/ 3022 h 3069"/>
                  <a:gd name="T16" fmla="*/ 118 w 165"/>
                  <a:gd name="T17" fmla="*/ 3022 h 3069"/>
                  <a:gd name="T18" fmla="*/ 164 w 165"/>
                  <a:gd name="T19" fmla="*/ 2910 h 3069"/>
                  <a:gd name="T20" fmla="*/ 164 w 165"/>
                  <a:gd name="T21" fmla="*/ 1534 h 3069"/>
                  <a:gd name="T22" fmla="*/ 164 w 165"/>
                  <a:gd name="T23" fmla="*/ 158 h 3069"/>
                  <a:gd name="T24" fmla="*/ 164 w 165"/>
                  <a:gd name="T25" fmla="*/ 158 h 3069"/>
                  <a:gd name="T26" fmla="*/ 118 w 165"/>
                  <a:gd name="T27" fmla="*/ 46 h 3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5" h="3069">
                    <a:moveTo>
                      <a:pt x="118" y="46"/>
                    </a:moveTo>
                    <a:lnTo>
                      <a:pt x="118" y="46"/>
                    </a:lnTo>
                    <a:cubicBezTo>
                      <a:pt x="89" y="18"/>
                      <a:pt x="49" y="0"/>
                      <a:pt x="6" y="0"/>
                    </a:cubicBezTo>
                    <a:lnTo>
                      <a:pt x="0" y="0"/>
                    </a:lnTo>
                    <a:lnTo>
                      <a:pt x="0" y="3068"/>
                    </a:lnTo>
                    <a:lnTo>
                      <a:pt x="6" y="3068"/>
                    </a:lnTo>
                    <a:lnTo>
                      <a:pt x="6" y="3068"/>
                    </a:lnTo>
                    <a:cubicBezTo>
                      <a:pt x="49" y="3068"/>
                      <a:pt x="89" y="3051"/>
                      <a:pt x="118" y="3022"/>
                    </a:cubicBezTo>
                    <a:lnTo>
                      <a:pt x="118" y="3022"/>
                    </a:lnTo>
                    <a:cubicBezTo>
                      <a:pt x="146" y="2994"/>
                      <a:pt x="164" y="2954"/>
                      <a:pt x="164" y="2910"/>
                    </a:cubicBezTo>
                    <a:lnTo>
                      <a:pt x="164" y="1534"/>
                    </a:lnTo>
                    <a:lnTo>
                      <a:pt x="164" y="158"/>
                    </a:lnTo>
                    <a:lnTo>
                      <a:pt x="164" y="158"/>
                    </a:lnTo>
                    <a:cubicBezTo>
                      <a:pt x="164" y="115"/>
                      <a:pt x="146" y="76"/>
                      <a:pt x="118" y="4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187CA3D0-41FC-404F-BD42-EBF9B8F15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4184" y="9222489"/>
                <a:ext cx="1584586" cy="2746235"/>
              </a:xfrm>
              <a:custGeom>
                <a:avLst/>
                <a:gdLst>
                  <a:gd name="connsiteX0" fmla="*/ 1439388 w 1584586"/>
                  <a:gd name="connsiteY0" fmla="*/ 17077 h 2746235"/>
                  <a:gd name="connsiteX1" fmla="*/ 1439388 w 1584586"/>
                  <a:gd name="connsiteY1" fmla="*/ 2728272 h 2746235"/>
                  <a:gd name="connsiteX2" fmla="*/ 1487504 w 1584586"/>
                  <a:gd name="connsiteY2" fmla="*/ 2717888 h 2746235"/>
                  <a:gd name="connsiteX3" fmla="*/ 1529047 w 1584586"/>
                  <a:gd name="connsiteY3" fmla="*/ 2689318 h 2746235"/>
                  <a:gd name="connsiteX4" fmla="*/ 1567566 w 1584586"/>
                  <a:gd name="connsiteY4" fmla="*/ 2595939 h 2746235"/>
                  <a:gd name="connsiteX5" fmla="*/ 1567566 w 1584586"/>
                  <a:gd name="connsiteY5" fmla="*/ 148517 h 2746235"/>
                  <a:gd name="connsiteX6" fmla="*/ 1529047 w 1584586"/>
                  <a:gd name="connsiteY6" fmla="*/ 55138 h 2746235"/>
                  <a:gd name="connsiteX7" fmla="*/ 1487504 w 1584586"/>
                  <a:gd name="connsiteY7" fmla="*/ 27680 h 2746235"/>
                  <a:gd name="connsiteX8" fmla="*/ 162129 w 1584586"/>
                  <a:gd name="connsiteY8" fmla="*/ 16897 h 2746235"/>
                  <a:gd name="connsiteX9" fmla="*/ 162129 w 1584586"/>
                  <a:gd name="connsiteY9" fmla="*/ 2728448 h 2746235"/>
                  <a:gd name="connsiteX10" fmla="*/ 1420655 w 1584586"/>
                  <a:gd name="connsiteY10" fmla="*/ 2728448 h 2746235"/>
                  <a:gd name="connsiteX11" fmla="*/ 1420655 w 1584586"/>
                  <a:gd name="connsiteY11" fmla="*/ 16897 h 2746235"/>
                  <a:gd name="connsiteX12" fmla="*/ 143319 w 1584586"/>
                  <a:gd name="connsiteY12" fmla="*/ 16897 h 2746235"/>
                  <a:gd name="connsiteX13" fmla="*/ 54514 w 1584586"/>
                  <a:gd name="connsiteY13" fmla="*/ 55138 h 2746235"/>
                  <a:gd name="connsiteX14" fmla="*/ 15827 w 1584586"/>
                  <a:gd name="connsiteY14" fmla="*/ 148517 h 2746235"/>
                  <a:gd name="connsiteX15" fmla="*/ 15827 w 1584586"/>
                  <a:gd name="connsiteY15" fmla="*/ 2595939 h 2746235"/>
                  <a:gd name="connsiteX16" fmla="*/ 54514 w 1584586"/>
                  <a:gd name="connsiteY16" fmla="*/ 2689318 h 2746235"/>
                  <a:gd name="connsiteX17" fmla="*/ 143319 w 1584586"/>
                  <a:gd name="connsiteY17" fmla="*/ 2728448 h 2746235"/>
                  <a:gd name="connsiteX18" fmla="*/ 146836 w 1584586"/>
                  <a:gd name="connsiteY18" fmla="*/ 0 h 2746235"/>
                  <a:gd name="connsiteX19" fmla="*/ 152111 w 1584586"/>
                  <a:gd name="connsiteY19" fmla="*/ 0 h 2746235"/>
                  <a:gd name="connsiteX20" fmla="*/ 153053 w 1584586"/>
                  <a:gd name="connsiteY20" fmla="*/ 953 h 2746235"/>
                  <a:gd name="connsiteX21" fmla="*/ 154113 w 1584586"/>
                  <a:gd name="connsiteY21" fmla="*/ 0 h 2746235"/>
                  <a:gd name="connsiteX22" fmla="*/ 1429613 w 1584586"/>
                  <a:gd name="connsiteY22" fmla="*/ 0 h 2746235"/>
                  <a:gd name="connsiteX23" fmla="*/ 1430481 w 1584586"/>
                  <a:gd name="connsiteY23" fmla="*/ 0 h 2746235"/>
                  <a:gd name="connsiteX24" fmla="*/ 1434988 w 1584586"/>
                  <a:gd name="connsiteY24" fmla="*/ 0 h 2746235"/>
                  <a:gd name="connsiteX25" fmla="*/ 1541588 w 1584586"/>
                  <a:gd name="connsiteY25" fmla="*/ 43577 h 2746235"/>
                  <a:gd name="connsiteX26" fmla="*/ 1584586 w 1584586"/>
                  <a:gd name="connsiteY26" fmla="*/ 148517 h 2746235"/>
                  <a:gd name="connsiteX27" fmla="*/ 1584586 w 1584586"/>
                  <a:gd name="connsiteY27" fmla="*/ 2595939 h 2746235"/>
                  <a:gd name="connsiteX28" fmla="*/ 1541588 w 1584586"/>
                  <a:gd name="connsiteY28" fmla="*/ 2701768 h 2746235"/>
                  <a:gd name="connsiteX29" fmla="*/ 1434988 w 1584586"/>
                  <a:gd name="connsiteY29" fmla="*/ 2746235 h 2746235"/>
                  <a:gd name="connsiteX30" fmla="*/ 1430481 w 1584586"/>
                  <a:gd name="connsiteY30" fmla="*/ 2746235 h 2746235"/>
                  <a:gd name="connsiteX31" fmla="*/ 1429613 w 1584586"/>
                  <a:gd name="connsiteY31" fmla="*/ 2746235 h 2746235"/>
                  <a:gd name="connsiteX32" fmla="*/ 154113 w 1584586"/>
                  <a:gd name="connsiteY32" fmla="*/ 2746235 h 2746235"/>
                  <a:gd name="connsiteX33" fmla="*/ 153053 w 1584586"/>
                  <a:gd name="connsiteY33" fmla="*/ 2745071 h 2746235"/>
                  <a:gd name="connsiteX34" fmla="*/ 152111 w 1584586"/>
                  <a:gd name="connsiteY34" fmla="*/ 2746235 h 2746235"/>
                  <a:gd name="connsiteX35" fmla="*/ 146836 w 1584586"/>
                  <a:gd name="connsiteY35" fmla="*/ 2746235 h 2746235"/>
                  <a:gd name="connsiteX36" fmla="*/ 42204 w 1584586"/>
                  <a:gd name="connsiteY36" fmla="*/ 2701768 h 2746235"/>
                  <a:gd name="connsiteX37" fmla="*/ 0 w 1584586"/>
                  <a:gd name="connsiteY37" fmla="*/ 2595939 h 2746235"/>
                  <a:gd name="connsiteX38" fmla="*/ 0 w 1584586"/>
                  <a:gd name="connsiteY38" fmla="*/ 148517 h 2746235"/>
                  <a:gd name="connsiteX39" fmla="*/ 42204 w 1584586"/>
                  <a:gd name="connsiteY39" fmla="*/ 43577 h 2746235"/>
                  <a:gd name="connsiteX40" fmla="*/ 146836 w 1584586"/>
                  <a:gd name="connsiteY40" fmla="*/ 0 h 274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584586" h="2746235">
                    <a:moveTo>
                      <a:pt x="1439388" y="17077"/>
                    </a:moveTo>
                    <a:lnTo>
                      <a:pt x="1439388" y="2728272"/>
                    </a:lnTo>
                    <a:lnTo>
                      <a:pt x="1487504" y="2717888"/>
                    </a:lnTo>
                    <a:cubicBezTo>
                      <a:pt x="1502844" y="2711329"/>
                      <a:pt x="1516954" y="2701768"/>
                      <a:pt x="1529047" y="2689318"/>
                    </a:cubicBezTo>
                    <a:cubicBezTo>
                      <a:pt x="1554129" y="2664417"/>
                      <a:pt x="1567566" y="2631512"/>
                      <a:pt x="1567566" y="2595939"/>
                    </a:cubicBezTo>
                    <a:lnTo>
                      <a:pt x="1567566" y="148517"/>
                    </a:lnTo>
                    <a:cubicBezTo>
                      <a:pt x="1567566" y="113834"/>
                      <a:pt x="1554129" y="80039"/>
                      <a:pt x="1529047" y="55138"/>
                    </a:cubicBezTo>
                    <a:cubicBezTo>
                      <a:pt x="1516954" y="43577"/>
                      <a:pt x="1502844" y="34239"/>
                      <a:pt x="1487504" y="27680"/>
                    </a:cubicBezTo>
                    <a:close/>
                    <a:moveTo>
                      <a:pt x="162129" y="16897"/>
                    </a:moveTo>
                    <a:lnTo>
                      <a:pt x="162129" y="2728448"/>
                    </a:lnTo>
                    <a:lnTo>
                      <a:pt x="1420655" y="2728448"/>
                    </a:lnTo>
                    <a:lnTo>
                      <a:pt x="1420655" y="16897"/>
                    </a:lnTo>
                    <a:close/>
                    <a:moveTo>
                      <a:pt x="143319" y="16897"/>
                    </a:moveTo>
                    <a:cubicBezTo>
                      <a:pt x="109907" y="17786"/>
                      <a:pt x="78254" y="32016"/>
                      <a:pt x="54514" y="55138"/>
                    </a:cubicBezTo>
                    <a:cubicBezTo>
                      <a:pt x="29895" y="80039"/>
                      <a:pt x="15827" y="113834"/>
                      <a:pt x="15827" y="148517"/>
                    </a:cubicBezTo>
                    <a:lnTo>
                      <a:pt x="15827" y="2595939"/>
                    </a:lnTo>
                    <a:cubicBezTo>
                      <a:pt x="15827" y="2631512"/>
                      <a:pt x="29895" y="2664417"/>
                      <a:pt x="54514" y="2689318"/>
                    </a:cubicBezTo>
                    <a:cubicBezTo>
                      <a:pt x="78254" y="2714219"/>
                      <a:pt x="109907" y="2727559"/>
                      <a:pt x="143319" y="2728448"/>
                    </a:cubicBezTo>
                    <a:close/>
                    <a:moveTo>
                      <a:pt x="146836" y="0"/>
                    </a:moveTo>
                    <a:lnTo>
                      <a:pt x="152111" y="0"/>
                    </a:lnTo>
                    <a:lnTo>
                      <a:pt x="153053" y="953"/>
                    </a:lnTo>
                    <a:lnTo>
                      <a:pt x="154113" y="0"/>
                    </a:lnTo>
                    <a:lnTo>
                      <a:pt x="1429613" y="0"/>
                    </a:lnTo>
                    <a:lnTo>
                      <a:pt x="1430481" y="0"/>
                    </a:lnTo>
                    <a:lnTo>
                      <a:pt x="1434988" y="0"/>
                    </a:lnTo>
                    <a:cubicBezTo>
                      <a:pt x="1475299" y="0"/>
                      <a:pt x="1512922" y="15119"/>
                      <a:pt x="1541588" y="43577"/>
                    </a:cubicBezTo>
                    <a:cubicBezTo>
                      <a:pt x="1569358" y="71146"/>
                      <a:pt x="1584586" y="109387"/>
                      <a:pt x="1584586" y="148517"/>
                    </a:cubicBezTo>
                    <a:lnTo>
                      <a:pt x="1584586" y="2595939"/>
                    </a:lnTo>
                    <a:cubicBezTo>
                      <a:pt x="1584586" y="2635958"/>
                      <a:pt x="1569358" y="2674199"/>
                      <a:pt x="1541588" y="2701768"/>
                    </a:cubicBezTo>
                    <a:cubicBezTo>
                      <a:pt x="1512922" y="2730227"/>
                      <a:pt x="1475299" y="2746235"/>
                      <a:pt x="1434988" y="2746235"/>
                    </a:cubicBezTo>
                    <a:lnTo>
                      <a:pt x="1430481" y="2746235"/>
                    </a:lnTo>
                    <a:lnTo>
                      <a:pt x="1429613" y="2746235"/>
                    </a:lnTo>
                    <a:lnTo>
                      <a:pt x="154113" y="2746235"/>
                    </a:lnTo>
                    <a:lnTo>
                      <a:pt x="153053" y="2745071"/>
                    </a:lnTo>
                    <a:lnTo>
                      <a:pt x="152111" y="2746235"/>
                    </a:lnTo>
                    <a:lnTo>
                      <a:pt x="146836" y="2746235"/>
                    </a:lnTo>
                    <a:cubicBezTo>
                      <a:pt x="107269" y="2746235"/>
                      <a:pt x="70341" y="2730227"/>
                      <a:pt x="42204" y="2701768"/>
                    </a:cubicBezTo>
                    <a:cubicBezTo>
                      <a:pt x="14947" y="2674199"/>
                      <a:pt x="0" y="2635958"/>
                      <a:pt x="0" y="2595939"/>
                    </a:cubicBezTo>
                    <a:lnTo>
                      <a:pt x="0" y="148517"/>
                    </a:lnTo>
                    <a:cubicBezTo>
                      <a:pt x="0" y="109387"/>
                      <a:pt x="14947" y="71146"/>
                      <a:pt x="42204" y="43577"/>
                    </a:cubicBezTo>
                    <a:cubicBezTo>
                      <a:pt x="70341" y="15119"/>
                      <a:pt x="107269" y="0"/>
                      <a:pt x="146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255" name="Freeform 354">
            <a:extLst>
              <a:ext uri="{FF2B5EF4-FFF2-40B4-BE49-F238E27FC236}">
                <a16:creationId xmlns:a16="http://schemas.microsoft.com/office/drawing/2014/main" id="{B8876604-0B22-4472-9450-F664244FB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0008" y="6130011"/>
            <a:ext cx="4772147" cy="773120"/>
          </a:xfrm>
          <a:custGeom>
            <a:avLst/>
            <a:gdLst>
              <a:gd name="T0" fmla="*/ 4926 w 5362"/>
              <a:gd name="T1" fmla="*/ 868 h 869"/>
              <a:gd name="T2" fmla="*/ 434 w 5362"/>
              <a:gd name="T3" fmla="*/ 868 h 869"/>
              <a:gd name="T4" fmla="*/ 434 w 5362"/>
              <a:gd name="T5" fmla="*/ 868 h 869"/>
              <a:gd name="T6" fmla="*/ 0 w 5362"/>
              <a:gd name="T7" fmla="*/ 435 h 869"/>
              <a:gd name="T8" fmla="*/ 0 w 5362"/>
              <a:gd name="T9" fmla="*/ 435 h 869"/>
              <a:gd name="T10" fmla="*/ 0 w 5362"/>
              <a:gd name="T11" fmla="*/ 435 h 869"/>
              <a:gd name="T12" fmla="*/ 434 w 5362"/>
              <a:gd name="T13" fmla="*/ 0 h 869"/>
              <a:gd name="T14" fmla="*/ 4926 w 5362"/>
              <a:gd name="T15" fmla="*/ 0 h 869"/>
              <a:gd name="T16" fmla="*/ 4926 w 5362"/>
              <a:gd name="T17" fmla="*/ 0 h 869"/>
              <a:gd name="T18" fmla="*/ 5361 w 5362"/>
              <a:gd name="T19" fmla="*/ 435 h 869"/>
              <a:gd name="T20" fmla="*/ 5361 w 5362"/>
              <a:gd name="T21" fmla="*/ 435 h 869"/>
              <a:gd name="T22" fmla="*/ 5361 w 5362"/>
              <a:gd name="T23" fmla="*/ 435 h 869"/>
              <a:gd name="T24" fmla="*/ 4926 w 5362"/>
              <a:gd name="T25" fmla="*/ 868 h 8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62" h="869">
                <a:moveTo>
                  <a:pt x="4926" y="868"/>
                </a:moveTo>
                <a:lnTo>
                  <a:pt x="434" y="868"/>
                </a:lnTo>
                <a:lnTo>
                  <a:pt x="434" y="868"/>
                </a:lnTo>
                <a:cubicBezTo>
                  <a:pt x="194" y="868"/>
                  <a:pt x="0" y="675"/>
                  <a:pt x="0" y="435"/>
                </a:cubicBezTo>
                <a:lnTo>
                  <a:pt x="0" y="435"/>
                </a:lnTo>
                <a:lnTo>
                  <a:pt x="0" y="435"/>
                </a:lnTo>
                <a:cubicBezTo>
                  <a:pt x="0" y="195"/>
                  <a:pt x="194" y="0"/>
                  <a:pt x="434" y="0"/>
                </a:cubicBezTo>
                <a:lnTo>
                  <a:pt x="4926" y="0"/>
                </a:lnTo>
                <a:lnTo>
                  <a:pt x="4926" y="0"/>
                </a:lnTo>
                <a:cubicBezTo>
                  <a:pt x="5165" y="0"/>
                  <a:pt x="5361" y="195"/>
                  <a:pt x="5361" y="435"/>
                </a:cubicBezTo>
                <a:lnTo>
                  <a:pt x="5361" y="435"/>
                </a:lnTo>
                <a:lnTo>
                  <a:pt x="5361" y="435"/>
                </a:lnTo>
                <a:cubicBezTo>
                  <a:pt x="5361" y="675"/>
                  <a:pt x="5165" y="868"/>
                  <a:pt x="4926" y="868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56" name="Freeform 356">
            <a:extLst>
              <a:ext uri="{FF2B5EF4-FFF2-40B4-BE49-F238E27FC236}">
                <a16:creationId xmlns:a16="http://schemas.microsoft.com/office/drawing/2014/main" id="{6ED9C2AC-03BF-4EC8-94F5-8BF2BCA15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549" y="6353707"/>
            <a:ext cx="333581" cy="333578"/>
          </a:xfrm>
          <a:custGeom>
            <a:avLst/>
            <a:gdLst>
              <a:gd name="T0" fmla="*/ 373 w 374"/>
              <a:gd name="T1" fmla="*/ 187 h 375"/>
              <a:gd name="T2" fmla="*/ 373 w 374"/>
              <a:gd name="T3" fmla="*/ 187 h 375"/>
              <a:gd name="T4" fmla="*/ 187 w 374"/>
              <a:gd name="T5" fmla="*/ 374 h 375"/>
              <a:gd name="T6" fmla="*/ 187 w 374"/>
              <a:gd name="T7" fmla="*/ 374 h 375"/>
              <a:gd name="T8" fmla="*/ 0 w 374"/>
              <a:gd name="T9" fmla="*/ 187 h 375"/>
              <a:gd name="T10" fmla="*/ 0 w 374"/>
              <a:gd name="T11" fmla="*/ 187 h 375"/>
              <a:gd name="T12" fmla="*/ 187 w 374"/>
              <a:gd name="T13" fmla="*/ 0 h 375"/>
              <a:gd name="T14" fmla="*/ 187 w 374"/>
              <a:gd name="T15" fmla="*/ 0 h 375"/>
              <a:gd name="T16" fmla="*/ 373 w 374"/>
              <a:gd name="T17" fmla="*/ 187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4" h="375">
                <a:moveTo>
                  <a:pt x="373" y="187"/>
                </a:moveTo>
                <a:lnTo>
                  <a:pt x="373" y="187"/>
                </a:lnTo>
                <a:cubicBezTo>
                  <a:pt x="373" y="289"/>
                  <a:pt x="290" y="374"/>
                  <a:pt x="187" y="374"/>
                </a:cubicBezTo>
                <a:lnTo>
                  <a:pt x="187" y="374"/>
                </a:lnTo>
                <a:cubicBezTo>
                  <a:pt x="84" y="374"/>
                  <a:pt x="0" y="289"/>
                  <a:pt x="0" y="187"/>
                </a:cubicBezTo>
                <a:lnTo>
                  <a:pt x="0" y="187"/>
                </a:lnTo>
                <a:cubicBezTo>
                  <a:pt x="0" y="84"/>
                  <a:pt x="84" y="0"/>
                  <a:pt x="187" y="0"/>
                </a:cubicBezTo>
                <a:lnTo>
                  <a:pt x="187" y="0"/>
                </a:lnTo>
                <a:cubicBezTo>
                  <a:pt x="290" y="0"/>
                  <a:pt x="373" y="84"/>
                  <a:pt x="373" y="187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57" name="Line 357">
            <a:extLst>
              <a:ext uri="{FF2B5EF4-FFF2-40B4-BE49-F238E27FC236}">
                <a16:creationId xmlns:a16="http://schemas.microsoft.com/office/drawing/2014/main" id="{C8005AD5-D948-412E-902D-94D96840D4FC}"/>
              </a:ext>
            </a:extLst>
          </p:cNvPr>
          <p:cNvSpPr>
            <a:spLocks noChangeShapeType="1"/>
          </p:cNvSpPr>
          <p:nvPr/>
        </p:nvSpPr>
        <p:spPr bwMode="auto">
          <a:xfrm>
            <a:off x="1834130" y="6518535"/>
            <a:ext cx="525878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58" name="Line 358">
            <a:extLst>
              <a:ext uri="{FF2B5EF4-FFF2-40B4-BE49-F238E27FC236}">
                <a16:creationId xmlns:a16="http://schemas.microsoft.com/office/drawing/2014/main" id="{4F6A5C46-6A7D-44DB-A332-245154DF73C9}"/>
              </a:ext>
            </a:extLst>
          </p:cNvPr>
          <p:cNvSpPr>
            <a:spLocks noChangeShapeType="1"/>
          </p:cNvSpPr>
          <p:nvPr/>
        </p:nvSpPr>
        <p:spPr bwMode="auto">
          <a:xfrm>
            <a:off x="-2519" y="6518535"/>
            <a:ext cx="1503068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59" name="Freeform 360">
            <a:extLst>
              <a:ext uri="{FF2B5EF4-FFF2-40B4-BE49-F238E27FC236}">
                <a16:creationId xmlns:a16="http://schemas.microsoft.com/office/drawing/2014/main" id="{F18DE41C-2A05-428C-94D8-8FA866D50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0008" y="9540371"/>
            <a:ext cx="4772147" cy="777044"/>
          </a:xfrm>
          <a:custGeom>
            <a:avLst/>
            <a:gdLst>
              <a:gd name="T0" fmla="*/ 4926 w 5362"/>
              <a:gd name="T1" fmla="*/ 870 h 871"/>
              <a:gd name="T2" fmla="*/ 434 w 5362"/>
              <a:gd name="T3" fmla="*/ 870 h 871"/>
              <a:gd name="T4" fmla="*/ 434 w 5362"/>
              <a:gd name="T5" fmla="*/ 870 h 871"/>
              <a:gd name="T6" fmla="*/ 0 w 5362"/>
              <a:gd name="T7" fmla="*/ 435 h 871"/>
              <a:gd name="T8" fmla="*/ 0 w 5362"/>
              <a:gd name="T9" fmla="*/ 435 h 871"/>
              <a:gd name="T10" fmla="*/ 0 w 5362"/>
              <a:gd name="T11" fmla="*/ 435 h 871"/>
              <a:gd name="T12" fmla="*/ 434 w 5362"/>
              <a:gd name="T13" fmla="*/ 0 h 871"/>
              <a:gd name="T14" fmla="*/ 4926 w 5362"/>
              <a:gd name="T15" fmla="*/ 0 h 871"/>
              <a:gd name="T16" fmla="*/ 4926 w 5362"/>
              <a:gd name="T17" fmla="*/ 0 h 871"/>
              <a:gd name="T18" fmla="*/ 5361 w 5362"/>
              <a:gd name="T19" fmla="*/ 435 h 871"/>
              <a:gd name="T20" fmla="*/ 5361 w 5362"/>
              <a:gd name="T21" fmla="*/ 435 h 871"/>
              <a:gd name="T22" fmla="*/ 5361 w 5362"/>
              <a:gd name="T23" fmla="*/ 435 h 871"/>
              <a:gd name="T24" fmla="*/ 4926 w 5362"/>
              <a:gd name="T25" fmla="*/ 870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62" h="871">
                <a:moveTo>
                  <a:pt x="4926" y="870"/>
                </a:moveTo>
                <a:lnTo>
                  <a:pt x="434" y="870"/>
                </a:lnTo>
                <a:lnTo>
                  <a:pt x="434" y="870"/>
                </a:lnTo>
                <a:cubicBezTo>
                  <a:pt x="194" y="870"/>
                  <a:pt x="0" y="675"/>
                  <a:pt x="0" y="435"/>
                </a:cubicBezTo>
                <a:lnTo>
                  <a:pt x="0" y="435"/>
                </a:lnTo>
                <a:lnTo>
                  <a:pt x="0" y="435"/>
                </a:lnTo>
                <a:cubicBezTo>
                  <a:pt x="0" y="195"/>
                  <a:pt x="194" y="0"/>
                  <a:pt x="434" y="0"/>
                </a:cubicBezTo>
                <a:lnTo>
                  <a:pt x="4926" y="0"/>
                </a:lnTo>
                <a:lnTo>
                  <a:pt x="4926" y="0"/>
                </a:lnTo>
                <a:cubicBezTo>
                  <a:pt x="5165" y="0"/>
                  <a:pt x="5361" y="195"/>
                  <a:pt x="5361" y="435"/>
                </a:cubicBezTo>
                <a:lnTo>
                  <a:pt x="5361" y="435"/>
                </a:lnTo>
                <a:lnTo>
                  <a:pt x="5361" y="435"/>
                </a:lnTo>
                <a:cubicBezTo>
                  <a:pt x="5361" y="675"/>
                  <a:pt x="5165" y="870"/>
                  <a:pt x="4926" y="870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60" name="Freeform 362">
            <a:extLst>
              <a:ext uri="{FF2B5EF4-FFF2-40B4-BE49-F238E27FC236}">
                <a16:creationId xmlns:a16="http://schemas.microsoft.com/office/drawing/2014/main" id="{33C6596B-7364-4724-9C5A-C4E85B2FC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549" y="9760141"/>
            <a:ext cx="333581" cy="333578"/>
          </a:xfrm>
          <a:custGeom>
            <a:avLst/>
            <a:gdLst>
              <a:gd name="T0" fmla="*/ 373 w 374"/>
              <a:gd name="T1" fmla="*/ 187 h 375"/>
              <a:gd name="T2" fmla="*/ 373 w 374"/>
              <a:gd name="T3" fmla="*/ 187 h 375"/>
              <a:gd name="T4" fmla="*/ 187 w 374"/>
              <a:gd name="T5" fmla="*/ 374 h 375"/>
              <a:gd name="T6" fmla="*/ 187 w 374"/>
              <a:gd name="T7" fmla="*/ 374 h 375"/>
              <a:gd name="T8" fmla="*/ 0 w 374"/>
              <a:gd name="T9" fmla="*/ 187 h 375"/>
              <a:gd name="T10" fmla="*/ 0 w 374"/>
              <a:gd name="T11" fmla="*/ 187 h 375"/>
              <a:gd name="T12" fmla="*/ 187 w 374"/>
              <a:gd name="T13" fmla="*/ 0 h 375"/>
              <a:gd name="T14" fmla="*/ 187 w 374"/>
              <a:gd name="T15" fmla="*/ 0 h 375"/>
              <a:gd name="T16" fmla="*/ 373 w 374"/>
              <a:gd name="T17" fmla="*/ 187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4" h="375">
                <a:moveTo>
                  <a:pt x="373" y="187"/>
                </a:moveTo>
                <a:lnTo>
                  <a:pt x="373" y="187"/>
                </a:lnTo>
                <a:cubicBezTo>
                  <a:pt x="373" y="290"/>
                  <a:pt x="290" y="374"/>
                  <a:pt x="187" y="374"/>
                </a:cubicBezTo>
                <a:lnTo>
                  <a:pt x="187" y="374"/>
                </a:lnTo>
                <a:cubicBezTo>
                  <a:pt x="84" y="374"/>
                  <a:pt x="0" y="290"/>
                  <a:pt x="0" y="187"/>
                </a:cubicBezTo>
                <a:lnTo>
                  <a:pt x="0" y="187"/>
                </a:lnTo>
                <a:cubicBezTo>
                  <a:pt x="0" y="84"/>
                  <a:pt x="84" y="0"/>
                  <a:pt x="187" y="0"/>
                </a:cubicBezTo>
                <a:lnTo>
                  <a:pt x="187" y="0"/>
                </a:lnTo>
                <a:cubicBezTo>
                  <a:pt x="290" y="0"/>
                  <a:pt x="373" y="84"/>
                  <a:pt x="373" y="187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61" name="Line 363">
            <a:extLst>
              <a:ext uri="{FF2B5EF4-FFF2-40B4-BE49-F238E27FC236}">
                <a16:creationId xmlns:a16="http://schemas.microsoft.com/office/drawing/2014/main" id="{23840470-9F55-415B-80AA-657AD72F5C8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34130" y="9928892"/>
            <a:ext cx="525878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62" name="Line 364">
            <a:extLst>
              <a:ext uri="{FF2B5EF4-FFF2-40B4-BE49-F238E27FC236}">
                <a16:creationId xmlns:a16="http://schemas.microsoft.com/office/drawing/2014/main" id="{931435DA-ADD9-45B1-91E0-0C64FA307D56}"/>
              </a:ext>
            </a:extLst>
          </p:cNvPr>
          <p:cNvSpPr>
            <a:spLocks noChangeShapeType="1"/>
          </p:cNvSpPr>
          <p:nvPr/>
        </p:nvSpPr>
        <p:spPr bwMode="auto">
          <a:xfrm>
            <a:off x="-2519" y="9928892"/>
            <a:ext cx="1503068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F719FC01-065C-4799-B11D-7A3AEB3F8FF9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0704DFA2-C8C1-4A34-ACC6-70A6B67ADB24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E08C40BF-DAC0-4460-B702-C5684521C284}"/>
              </a:ext>
            </a:extLst>
          </p:cNvPr>
          <p:cNvSpPr txBox="1"/>
          <p:nvPr/>
        </p:nvSpPr>
        <p:spPr>
          <a:xfrm>
            <a:off x="2520900" y="6216988"/>
            <a:ext cx="444647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74457B81-5014-4844-999D-92278BC50D53}"/>
              </a:ext>
            </a:extLst>
          </p:cNvPr>
          <p:cNvSpPr txBox="1"/>
          <p:nvPr/>
        </p:nvSpPr>
        <p:spPr>
          <a:xfrm>
            <a:off x="2520901" y="7093402"/>
            <a:ext cx="444647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7EE911AA-5298-4B6D-90E7-84D10AE600DF}"/>
              </a:ext>
            </a:extLst>
          </p:cNvPr>
          <p:cNvSpPr txBox="1"/>
          <p:nvPr/>
        </p:nvSpPr>
        <p:spPr>
          <a:xfrm>
            <a:off x="2520900" y="9628041"/>
            <a:ext cx="444647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C336EB3C-B3BC-43C3-95E0-0541D1F41524}"/>
              </a:ext>
            </a:extLst>
          </p:cNvPr>
          <p:cNvSpPr txBox="1"/>
          <p:nvPr/>
        </p:nvSpPr>
        <p:spPr>
          <a:xfrm>
            <a:off x="2520901" y="10505485"/>
            <a:ext cx="444647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4AAA7098-251C-4D77-B1C9-9223930C4C65}"/>
              </a:ext>
            </a:extLst>
          </p:cNvPr>
          <p:cNvSpPr txBox="1"/>
          <p:nvPr/>
        </p:nvSpPr>
        <p:spPr>
          <a:xfrm>
            <a:off x="2520900" y="4123917"/>
            <a:ext cx="4446477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accent1"/>
                </a:solidFill>
                <a:latin typeface="Montserrat" pitchFamily="2" charset="77"/>
                <a:cs typeface="Poppins" pitchFamily="2" charset="77"/>
              </a:rPr>
              <a:t>37%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8" name="Group 427">
            <a:extLst>
              <a:ext uri="{FF2B5EF4-FFF2-40B4-BE49-F238E27FC236}">
                <a16:creationId xmlns:a16="http://schemas.microsoft.com/office/drawing/2014/main" id="{0A773A10-E2C6-4303-AE7A-ED592ADBF6B7}"/>
              </a:ext>
            </a:extLst>
          </p:cNvPr>
          <p:cNvGrpSpPr/>
          <p:nvPr/>
        </p:nvGrpSpPr>
        <p:grpSpPr>
          <a:xfrm>
            <a:off x="1500230" y="4066693"/>
            <a:ext cx="13773924" cy="7544796"/>
            <a:chOff x="1500230" y="4066693"/>
            <a:chExt cx="13773924" cy="7544796"/>
          </a:xfrm>
        </p:grpSpPr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8C19D287-C7E5-47C1-9B47-FF3B0E6DF028}"/>
                </a:ext>
              </a:extLst>
            </p:cNvPr>
            <p:cNvGrpSpPr/>
            <p:nvPr/>
          </p:nvGrpSpPr>
          <p:grpSpPr>
            <a:xfrm>
              <a:off x="1500230" y="9727083"/>
              <a:ext cx="13773924" cy="1702041"/>
              <a:chOff x="1500230" y="9727083"/>
              <a:chExt cx="13773924" cy="1702041"/>
            </a:xfrm>
          </p:grpSpPr>
          <p:sp>
            <p:nvSpPr>
              <p:cNvPr id="584" name="Freeform 2">
                <a:extLst>
                  <a:ext uri="{FF2B5EF4-FFF2-40B4-BE49-F238E27FC236}">
                    <a16:creationId xmlns:a16="http://schemas.microsoft.com/office/drawing/2014/main" id="{DAF5228C-2827-448A-8AAC-9170E5056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230" y="11117218"/>
                <a:ext cx="13773924" cy="15446"/>
              </a:xfrm>
              <a:custGeom>
                <a:avLst/>
                <a:gdLst>
                  <a:gd name="T0" fmla="*/ 15720 w 15730"/>
                  <a:gd name="T1" fmla="*/ 17 h 18"/>
                  <a:gd name="T2" fmla="*/ 9 w 15730"/>
                  <a:gd name="T3" fmla="*/ 17 h 18"/>
                  <a:gd name="T4" fmla="*/ 9 w 15730"/>
                  <a:gd name="T5" fmla="*/ 17 h 18"/>
                  <a:gd name="T6" fmla="*/ 0 w 15730"/>
                  <a:gd name="T7" fmla="*/ 8 h 18"/>
                  <a:gd name="T8" fmla="*/ 0 w 15730"/>
                  <a:gd name="T9" fmla="*/ 8 h 18"/>
                  <a:gd name="T10" fmla="*/ 9 w 15730"/>
                  <a:gd name="T11" fmla="*/ 0 h 18"/>
                  <a:gd name="T12" fmla="*/ 15720 w 15730"/>
                  <a:gd name="T13" fmla="*/ 0 h 18"/>
                  <a:gd name="T14" fmla="*/ 15720 w 15730"/>
                  <a:gd name="T15" fmla="*/ 0 h 18"/>
                  <a:gd name="T16" fmla="*/ 15729 w 15730"/>
                  <a:gd name="T17" fmla="*/ 8 h 18"/>
                  <a:gd name="T18" fmla="*/ 15729 w 15730"/>
                  <a:gd name="T19" fmla="*/ 8 h 18"/>
                  <a:gd name="T20" fmla="*/ 15720 w 1573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730" h="18">
                    <a:moveTo>
                      <a:pt x="15720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5720" y="0"/>
                    </a:lnTo>
                    <a:lnTo>
                      <a:pt x="15720" y="0"/>
                    </a:lnTo>
                    <a:cubicBezTo>
                      <a:pt x="15725" y="0"/>
                      <a:pt x="15729" y="3"/>
                      <a:pt x="15729" y="8"/>
                    </a:cubicBezTo>
                    <a:lnTo>
                      <a:pt x="15729" y="8"/>
                    </a:lnTo>
                    <a:cubicBezTo>
                      <a:pt x="15729" y="13"/>
                      <a:pt x="15725" y="17"/>
                      <a:pt x="15720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5" name="Freeform 3">
                <a:extLst>
                  <a:ext uri="{FF2B5EF4-FFF2-40B4-BE49-F238E27FC236}">
                    <a16:creationId xmlns:a16="http://schemas.microsoft.com/office/drawing/2014/main" id="{AFD2625E-3BDE-447D-89FC-FB0490A77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207" y="9734806"/>
                <a:ext cx="2015696" cy="1065770"/>
              </a:xfrm>
              <a:custGeom>
                <a:avLst/>
                <a:gdLst>
                  <a:gd name="T0" fmla="*/ 0 w 2302"/>
                  <a:gd name="T1" fmla="*/ 1218 h 1219"/>
                  <a:gd name="T2" fmla="*/ 0 w 2302"/>
                  <a:gd name="T3" fmla="*/ 39 h 1219"/>
                  <a:gd name="T4" fmla="*/ 14 w 2302"/>
                  <a:gd name="T5" fmla="*/ 16 h 1219"/>
                  <a:gd name="T6" fmla="*/ 41 w 2302"/>
                  <a:gd name="T7" fmla="*/ 21 h 1219"/>
                  <a:gd name="T8" fmla="*/ 77 w 2302"/>
                  <a:gd name="T9" fmla="*/ 35 h 1219"/>
                  <a:gd name="T10" fmla="*/ 153 w 2302"/>
                  <a:gd name="T11" fmla="*/ 0 h 1219"/>
                  <a:gd name="T12" fmla="*/ 230 w 2302"/>
                  <a:gd name="T13" fmla="*/ 35 h 1219"/>
                  <a:gd name="T14" fmla="*/ 307 w 2302"/>
                  <a:gd name="T15" fmla="*/ 0 h 1219"/>
                  <a:gd name="T16" fmla="*/ 383 w 2302"/>
                  <a:gd name="T17" fmla="*/ 35 h 1219"/>
                  <a:gd name="T18" fmla="*/ 460 w 2302"/>
                  <a:gd name="T19" fmla="*/ 0 h 1219"/>
                  <a:gd name="T20" fmla="*/ 536 w 2302"/>
                  <a:gd name="T21" fmla="*/ 35 h 1219"/>
                  <a:gd name="T22" fmla="*/ 614 w 2302"/>
                  <a:gd name="T23" fmla="*/ 0 h 1219"/>
                  <a:gd name="T24" fmla="*/ 690 w 2302"/>
                  <a:gd name="T25" fmla="*/ 35 h 1219"/>
                  <a:gd name="T26" fmla="*/ 767 w 2302"/>
                  <a:gd name="T27" fmla="*/ 0 h 1219"/>
                  <a:gd name="T28" fmla="*/ 844 w 2302"/>
                  <a:gd name="T29" fmla="*/ 35 h 1219"/>
                  <a:gd name="T30" fmla="*/ 920 w 2302"/>
                  <a:gd name="T31" fmla="*/ 0 h 1219"/>
                  <a:gd name="T32" fmla="*/ 997 w 2302"/>
                  <a:gd name="T33" fmla="*/ 35 h 1219"/>
                  <a:gd name="T34" fmla="*/ 1073 w 2302"/>
                  <a:gd name="T35" fmla="*/ 0 h 1219"/>
                  <a:gd name="T36" fmla="*/ 1150 w 2302"/>
                  <a:gd name="T37" fmla="*/ 35 h 1219"/>
                  <a:gd name="T38" fmla="*/ 1227 w 2302"/>
                  <a:gd name="T39" fmla="*/ 0 h 1219"/>
                  <a:gd name="T40" fmla="*/ 1304 w 2302"/>
                  <a:gd name="T41" fmla="*/ 35 h 1219"/>
                  <a:gd name="T42" fmla="*/ 1380 w 2302"/>
                  <a:gd name="T43" fmla="*/ 0 h 1219"/>
                  <a:gd name="T44" fmla="*/ 1457 w 2302"/>
                  <a:gd name="T45" fmla="*/ 35 h 1219"/>
                  <a:gd name="T46" fmla="*/ 1534 w 2302"/>
                  <a:gd name="T47" fmla="*/ 0 h 1219"/>
                  <a:gd name="T48" fmla="*/ 1610 w 2302"/>
                  <a:gd name="T49" fmla="*/ 35 h 1219"/>
                  <a:gd name="T50" fmla="*/ 1687 w 2302"/>
                  <a:gd name="T51" fmla="*/ 0 h 1219"/>
                  <a:gd name="T52" fmla="*/ 1764 w 2302"/>
                  <a:gd name="T53" fmla="*/ 35 h 1219"/>
                  <a:gd name="T54" fmla="*/ 1841 w 2302"/>
                  <a:gd name="T55" fmla="*/ 0 h 1219"/>
                  <a:gd name="T56" fmla="*/ 1917 w 2302"/>
                  <a:gd name="T57" fmla="*/ 35 h 1219"/>
                  <a:gd name="T58" fmla="*/ 1994 w 2302"/>
                  <a:gd name="T59" fmla="*/ 0 h 1219"/>
                  <a:gd name="T60" fmla="*/ 2071 w 2302"/>
                  <a:gd name="T61" fmla="*/ 35 h 1219"/>
                  <a:gd name="T62" fmla="*/ 2147 w 2302"/>
                  <a:gd name="T63" fmla="*/ 0 h 1219"/>
                  <a:gd name="T64" fmla="*/ 2225 w 2302"/>
                  <a:gd name="T65" fmla="*/ 35 h 1219"/>
                  <a:gd name="T66" fmla="*/ 2260 w 2302"/>
                  <a:gd name="T67" fmla="*/ 21 h 1219"/>
                  <a:gd name="T68" fmla="*/ 2290 w 2302"/>
                  <a:gd name="T69" fmla="*/ 18 h 1219"/>
                  <a:gd name="T70" fmla="*/ 2301 w 2302"/>
                  <a:gd name="T71" fmla="*/ 1218 h 1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02" h="1219">
                    <a:moveTo>
                      <a:pt x="2301" y="1218"/>
                    </a:moveTo>
                    <a:lnTo>
                      <a:pt x="0" y="1218"/>
                    </a:lnTo>
                    <a:lnTo>
                      <a:pt x="0" y="39"/>
                    </a:lnTo>
                    <a:lnTo>
                      <a:pt x="0" y="39"/>
                    </a:lnTo>
                    <a:cubicBezTo>
                      <a:pt x="0" y="28"/>
                      <a:pt x="6" y="20"/>
                      <a:pt x="14" y="16"/>
                    </a:cubicBezTo>
                    <a:lnTo>
                      <a:pt x="14" y="16"/>
                    </a:lnTo>
                    <a:cubicBezTo>
                      <a:pt x="23" y="13"/>
                      <a:pt x="33" y="14"/>
                      <a:pt x="41" y="21"/>
                    </a:cubicBezTo>
                    <a:lnTo>
                      <a:pt x="41" y="21"/>
                    </a:lnTo>
                    <a:cubicBezTo>
                      <a:pt x="50" y="28"/>
                      <a:pt x="59" y="35"/>
                      <a:pt x="77" y="35"/>
                    </a:cubicBezTo>
                    <a:lnTo>
                      <a:pt x="77" y="35"/>
                    </a:lnTo>
                    <a:cubicBezTo>
                      <a:pt x="115" y="35"/>
                      <a:pt x="115" y="0"/>
                      <a:pt x="153" y="0"/>
                    </a:cubicBezTo>
                    <a:lnTo>
                      <a:pt x="153" y="0"/>
                    </a:lnTo>
                    <a:cubicBezTo>
                      <a:pt x="191" y="0"/>
                      <a:pt x="191" y="35"/>
                      <a:pt x="230" y="35"/>
                    </a:cubicBezTo>
                    <a:lnTo>
                      <a:pt x="230" y="35"/>
                    </a:lnTo>
                    <a:cubicBezTo>
                      <a:pt x="268" y="35"/>
                      <a:pt x="268" y="0"/>
                      <a:pt x="307" y="0"/>
                    </a:cubicBezTo>
                    <a:lnTo>
                      <a:pt x="307" y="0"/>
                    </a:lnTo>
                    <a:cubicBezTo>
                      <a:pt x="345" y="0"/>
                      <a:pt x="345" y="35"/>
                      <a:pt x="383" y="35"/>
                    </a:cubicBezTo>
                    <a:lnTo>
                      <a:pt x="383" y="35"/>
                    </a:lnTo>
                    <a:cubicBezTo>
                      <a:pt x="421" y="35"/>
                      <a:pt x="421" y="0"/>
                      <a:pt x="460" y="0"/>
                    </a:cubicBezTo>
                    <a:lnTo>
                      <a:pt x="460" y="0"/>
                    </a:lnTo>
                    <a:cubicBezTo>
                      <a:pt x="498" y="0"/>
                      <a:pt x="498" y="35"/>
                      <a:pt x="536" y="35"/>
                    </a:cubicBezTo>
                    <a:lnTo>
                      <a:pt x="536" y="35"/>
                    </a:lnTo>
                    <a:cubicBezTo>
                      <a:pt x="576" y="35"/>
                      <a:pt x="576" y="0"/>
                      <a:pt x="614" y="0"/>
                    </a:cubicBezTo>
                    <a:lnTo>
                      <a:pt x="614" y="0"/>
                    </a:lnTo>
                    <a:cubicBezTo>
                      <a:pt x="652" y="0"/>
                      <a:pt x="652" y="35"/>
                      <a:pt x="690" y="35"/>
                    </a:cubicBezTo>
                    <a:lnTo>
                      <a:pt x="690" y="35"/>
                    </a:lnTo>
                    <a:cubicBezTo>
                      <a:pt x="728" y="35"/>
                      <a:pt x="728" y="0"/>
                      <a:pt x="767" y="0"/>
                    </a:cubicBezTo>
                    <a:lnTo>
                      <a:pt x="767" y="0"/>
                    </a:lnTo>
                    <a:cubicBezTo>
                      <a:pt x="805" y="0"/>
                      <a:pt x="805" y="35"/>
                      <a:pt x="844" y="35"/>
                    </a:cubicBezTo>
                    <a:lnTo>
                      <a:pt x="844" y="35"/>
                    </a:lnTo>
                    <a:cubicBezTo>
                      <a:pt x="882" y="35"/>
                      <a:pt x="882" y="0"/>
                      <a:pt x="920" y="0"/>
                    </a:cubicBezTo>
                    <a:lnTo>
                      <a:pt x="920" y="0"/>
                    </a:lnTo>
                    <a:cubicBezTo>
                      <a:pt x="958" y="0"/>
                      <a:pt x="958" y="35"/>
                      <a:pt x="997" y="35"/>
                    </a:cubicBezTo>
                    <a:lnTo>
                      <a:pt x="997" y="35"/>
                    </a:lnTo>
                    <a:cubicBezTo>
                      <a:pt x="1035" y="35"/>
                      <a:pt x="1035" y="0"/>
                      <a:pt x="1073" y="0"/>
                    </a:cubicBezTo>
                    <a:lnTo>
                      <a:pt x="1073" y="0"/>
                    </a:lnTo>
                    <a:cubicBezTo>
                      <a:pt x="1111" y="0"/>
                      <a:pt x="1111" y="35"/>
                      <a:pt x="1150" y="35"/>
                    </a:cubicBezTo>
                    <a:lnTo>
                      <a:pt x="1150" y="35"/>
                    </a:lnTo>
                    <a:cubicBezTo>
                      <a:pt x="1188" y="35"/>
                      <a:pt x="1188" y="0"/>
                      <a:pt x="1227" y="0"/>
                    </a:cubicBezTo>
                    <a:lnTo>
                      <a:pt x="1227" y="0"/>
                    </a:lnTo>
                    <a:cubicBezTo>
                      <a:pt x="1265" y="0"/>
                      <a:pt x="1265" y="35"/>
                      <a:pt x="1304" y="35"/>
                    </a:cubicBezTo>
                    <a:lnTo>
                      <a:pt x="1304" y="35"/>
                    </a:lnTo>
                    <a:cubicBezTo>
                      <a:pt x="1342" y="35"/>
                      <a:pt x="1342" y="0"/>
                      <a:pt x="1380" y="0"/>
                    </a:cubicBezTo>
                    <a:lnTo>
                      <a:pt x="1380" y="0"/>
                    </a:lnTo>
                    <a:cubicBezTo>
                      <a:pt x="1419" y="0"/>
                      <a:pt x="1419" y="35"/>
                      <a:pt x="1457" y="35"/>
                    </a:cubicBezTo>
                    <a:lnTo>
                      <a:pt x="1457" y="35"/>
                    </a:lnTo>
                    <a:cubicBezTo>
                      <a:pt x="1495" y="35"/>
                      <a:pt x="1495" y="0"/>
                      <a:pt x="1534" y="0"/>
                    </a:cubicBezTo>
                    <a:lnTo>
                      <a:pt x="1534" y="0"/>
                    </a:lnTo>
                    <a:cubicBezTo>
                      <a:pt x="1572" y="0"/>
                      <a:pt x="1572" y="35"/>
                      <a:pt x="1610" y="35"/>
                    </a:cubicBezTo>
                    <a:lnTo>
                      <a:pt x="1610" y="35"/>
                    </a:lnTo>
                    <a:cubicBezTo>
                      <a:pt x="1648" y="35"/>
                      <a:pt x="1648" y="0"/>
                      <a:pt x="1687" y="0"/>
                    </a:cubicBezTo>
                    <a:lnTo>
                      <a:pt x="1687" y="0"/>
                    </a:lnTo>
                    <a:cubicBezTo>
                      <a:pt x="1726" y="0"/>
                      <a:pt x="1726" y="35"/>
                      <a:pt x="1764" y="35"/>
                    </a:cubicBezTo>
                    <a:lnTo>
                      <a:pt x="1764" y="35"/>
                    </a:lnTo>
                    <a:cubicBezTo>
                      <a:pt x="1802" y="35"/>
                      <a:pt x="1802" y="0"/>
                      <a:pt x="1841" y="0"/>
                    </a:cubicBezTo>
                    <a:lnTo>
                      <a:pt x="1841" y="0"/>
                    </a:lnTo>
                    <a:cubicBezTo>
                      <a:pt x="1879" y="0"/>
                      <a:pt x="1879" y="35"/>
                      <a:pt x="1917" y="35"/>
                    </a:cubicBezTo>
                    <a:lnTo>
                      <a:pt x="1917" y="35"/>
                    </a:lnTo>
                    <a:cubicBezTo>
                      <a:pt x="1956" y="35"/>
                      <a:pt x="1956" y="0"/>
                      <a:pt x="1994" y="0"/>
                    </a:cubicBezTo>
                    <a:lnTo>
                      <a:pt x="1994" y="0"/>
                    </a:lnTo>
                    <a:cubicBezTo>
                      <a:pt x="2032" y="0"/>
                      <a:pt x="2032" y="35"/>
                      <a:pt x="2071" y="35"/>
                    </a:cubicBezTo>
                    <a:lnTo>
                      <a:pt x="2071" y="35"/>
                    </a:lnTo>
                    <a:cubicBezTo>
                      <a:pt x="2109" y="35"/>
                      <a:pt x="2109" y="0"/>
                      <a:pt x="2147" y="0"/>
                    </a:cubicBezTo>
                    <a:lnTo>
                      <a:pt x="2147" y="0"/>
                    </a:lnTo>
                    <a:cubicBezTo>
                      <a:pt x="2186" y="0"/>
                      <a:pt x="2186" y="35"/>
                      <a:pt x="2225" y="35"/>
                    </a:cubicBezTo>
                    <a:lnTo>
                      <a:pt x="2225" y="35"/>
                    </a:lnTo>
                    <a:cubicBezTo>
                      <a:pt x="2242" y="35"/>
                      <a:pt x="2251" y="28"/>
                      <a:pt x="2260" y="21"/>
                    </a:cubicBezTo>
                    <a:lnTo>
                      <a:pt x="2260" y="21"/>
                    </a:lnTo>
                    <a:cubicBezTo>
                      <a:pt x="2269" y="12"/>
                      <a:pt x="2281" y="12"/>
                      <a:pt x="2290" y="18"/>
                    </a:cubicBezTo>
                    <a:lnTo>
                      <a:pt x="2290" y="18"/>
                    </a:lnTo>
                    <a:cubicBezTo>
                      <a:pt x="2296" y="22"/>
                      <a:pt x="2301" y="30"/>
                      <a:pt x="2301" y="39"/>
                    </a:cubicBezTo>
                    <a:lnTo>
                      <a:pt x="2301" y="121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6" name="Freeform 4">
                <a:extLst>
                  <a:ext uri="{FF2B5EF4-FFF2-40B4-BE49-F238E27FC236}">
                    <a16:creationId xmlns:a16="http://schemas.microsoft.com/office/drawing/2014/main" id="{48E268FC-B2A5-400B-97AF-0C7E80E2E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484" y="9727083"/>
                <a:ext cx="2031142" cy="1085079"/>
              </a:xfrm>
              <a:custGeom>
                <a:avLst/>
                <a:gdLst>
                  <a:gd name="T0" fmla="*/ 2295 w 2321"/>
                  <a:gd name="T1" fmla="*/ 34 h 1237"/>
                  <a:gd name="T2" fmla="*/ 2235 w 2321"/>
                  <a:gd name="T3" fmla="*/ 53 h 1237"/>
                  <a:gd name="T4" fmla="*/ 2125 w 2321"/>
                  <a:gd name="T5" fmla="*/ 33 h 1237"/>
                  <a:gd name="T6" fmla="*/ 2036 w 2321"/>
                  <a:gd name="T7" fmla="*/ 33 h 1237"/>
                  <a:gd name="T8" fmla="*/ 1927 w 2321"/>
                  <a:gd name="T9" fmla="*/ 53 h 1237"/>
                  <a:gd name="T10" fmla="*/ 1851 w 2321"/>
                  <a:gd name="T11" fmla="*/ 18 h 1237"/>
                  <a:gd name="T12" fmla="*/ 1730 w 2321"/>
                  <a:gd name="T13" fmla="*/ 33 h 1237"/>
                  <a:gd name="T14" fmla="*/ 1664 w 2321"/>
                  <a:gd name="T15" fmla="*/ 33 h 1237"/>
                  <a:gd name="T16" fmla="*/ 1544 w 2321"/>
                  <a:gd name="T17" fmla="*/ 18 h 1237"/>
                  <a:gd name="T18" fmla="*/ 1467 w 2321"/>
                  <a:gd name="T19" fmla="*/ 53 h 1237"/>
                  <a:gd name="T20" fmla="*/ 1358 w 2321"/>
                  <a:gd name="T21" fmla="*/ 33 h 1237"/>
                  <a:gd name="T22" fmla="*/ 1269 w 2321"/>
                  <a:gd name="T23" fmla="*/ 33 h 1237"/>
                  <a:gd name="T24" fmla="*/ 1160 w 2321"/>
                  <a:gd name="T25" fmla="*/ 53 h 1237"/>
                  <a:gd name="T26" fmla="*/ 1083 w 2321"/>
                  <a:gd name="T27" fmla="*/ 18 h 1237"/>
                  <a:gd name="T28" fmla="*/ 962 w 2321"/>
                  <a:gd name="T29" fmla="*/ 33 h 1237"/>
                  <a:gd name="T30" fmla="*/ 898 w 2321"/>
                  <a:gd name="T31" fmla="*/ 33 h 1237"/>
                  <a:gd name="T32" fmla="*/ 777 w 2321"/>
                  <a:gd name="T33" fmla="*/ 18 h 1237"/>
                  <a:gd name="T34" fmla="*/ 700 w 2321"/>
                  <a:gd name="T35" fmla="*/ 53 h 1237"/>
                  <a:gd name="T36" fmla="*/ 590 w 2321"/>
                  <a:gd name="T37" fmla="*/ 33 h 1237"/>
                  <a:gd name="T38" fmla="*/ 503 w 2321"/>
                  <a:gd name="T39" fmla="*/ 33 h 1237"/>
                  <a:gd name="T40" fmla="*/ 393 w 2321"/>
                  <a:gd name="T41" fmla="*/ 53 h 1237"/>
                  <a:gd name="T42" fmla="*/ 317 w 2321"/>
                  <a:gd name="T43" fmla="*/ 18 h 1237"/>
                  <a:gd name="T44" fmla="*/ 195 w 2321"/>
                  <a:gd name="T45" fmla="*/ 33 h 1237"/>
                  <a:gd name="T46" fmla="*/ 131 w 2321"/>
                  <a:gd name="T47" fmla="*/ 33 h 1237"/>
                  <a:gd name="T48" fmla="*/ 28 w 2321"/>
                  <a:gd name="T49" fmla="*/ 33 h 1237"/>
                  <a:gd name="T50" fmla="*/ 10 w 2321"/>
                  <a:gd name="T51" fmla="*/ 1236 h 1237"/>
                  <a:gd name="T52" fmla="*/ 21 w 2321"/>
                  <a:gd name="T53" fmla="*/ 17 h 1237"/>
                  <a:gd name="T54" fmla="*/ 87 w 2321"/>
                  <a:gd name="T55" fmla="*/ 36 h 1237"/>
                  <a:gd name="T56" fmla="*/ 208 w 2321"/>
                  <a:gd name="T57" fmla="*/ 20 h 1237"/>
                  <a:gd name="T58" fmla="*/ 272 w 2321"/>
                  <a:gd name="T59" fmla="*/ 20 h 1237"/>
                  <a:gd name="T60" fmla="*/ 393 w 2321"/>
                  <a:gd name="T61" fmla="*/ 36 h 1237"/>
                  <a:gd name="T62" fmla="*/ 470 w 2321"/>
                  <a:gd name="T63" fmla="*/ 0 h 1237"/>
                  <a:gd name="T64" fmla="*/ 579 w 2321"/>
                  <a:gd name="T65" fmla="*/ 20 h 1237"/>
                  <a:gd name="T66" fmla="*/ 668 w 2321"/>
                  <a:gd name="T67" fmla="*/ 20 h 1237"/>
                  <a:gd name="T68" fmla="*/ 777 w 2321"/>
                  <a:gd name="T69" fmla="*/ 0 h 1237"/>
                  <a:gd name="T70" fmla="*/ 854 w 2321"/>
                  <a:gd name="T71" fmla="*/ 36 h 1237"/>
                  <a:gd name="T72" fmla="*/ 974 w 2321"/>
                  <a:gd name="T73" fmla="*/ 20 h 1237"/>
                  <a:gd name="T74" fmla="*/ 1039 w 2321"/>
                  <a:gd name="T75" fmla="*/ 20 h 1237"/>
                  <a:gd name="T76" fmla="*/ 1160 w 2321"/>
                  <a:gd name="T77" fmla="*/ 36 h 1237"/>
                  <a:gd name="T78" fmla="*/ 1237 w 2321"/>
                  <a:gd name="T79" fmla="*/ 0 h 1237"/>
                  <a:gd name="T80" fmla="*/ 1346 w 2321"/>
                  <a:gd name="T81" fmla="*/ 20 h 1237"/>
                  <a:gd name="T82" fmla="*/ 1435 w 2321"/>
                  <a:gd name="T83" fmla="*/ 20 h 1237"/>
                  <a:gd name="T84" fmla="*/ 1544 w 2321"/>
                  <a:gd name="T85" fmla="*/ 0 h 1237"/>
                  <a:gd name="T86" fmla="*/ 1620 w 2321"/>
                  <a:gd name="T87" fmla="*/ 36 h 1237"/>
                  <a:gd name="T88" fmla="*/ 1741 w 2321"/>
                  <a:gd name="T89" fmla="*/ 20 h 1237"/>
                  <a:gd name="T90" fmla="*/ 1806 w 2321"/>
                  <a:gd name="T91" fmla="*/ 20 h 1237"/>
                  <a:gd name="T92" fmla="*/ 1927 w 2321"/>
                  <a:gd name="T93" fmla="*/ 36 h 1237"/>
                  <a:gd name="T94" fmla="*/ 2004 w 2321"/>
                  <a:gd name="T95" fmla="*/ 0 h 1237"/>
                  <a:gd name="T96" fmla="*/ 2113 w 2321"/>
                  <a:gd name="T97" fmla="*/ 20 h 1237"/>
                  <a:gd name="T98" fmla="*/ 2201 w 2321"/>
                  <a:gd name="T99" fmla="*/ 20 h 1237"/>
                  <a:gd name="T100" fmla="*/ 2304 w 2321"/>
                  <a:gd name="T101" fmla="*/ 19 h 1237"/>
                  <a:gd name="T102" fmla="*/ 2311 w 2321"/>
                  <a:gd name="T103" fmla="*/ 123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1" h="1237">
                    <a:moveTo>
                      <a:pt x="19" y="1218"/>
                    </a:moveTo>
                    <a:lnTo>
                      <a:pt x="2303" y="1218"/>
                    </a:lnTo>
                    <a:lnTo>
                      <a:pt x="2303" y="48"/>
                    </a:lnTo>
                    <a:lnTo>
                      <a:pt x="2303" y="48"/>
                    </a:lnTo>
                    <a:cubicBezTo>
                      <a:pt x="2303" y="42"/>
                      <a:pt x="2300" y="37"/>
                      <a:pt x="2295" y="34"/>
                    </a:cubicBezTo>
                    <a:lnTo>
                      <a:pt x="2295" y="34"/>
                    </a:lnTo>
                    <a:cubicBezTo>
                      <a:pt x="2290" y="32"/>
                      <a:pt x="2282" y="31"/>
                      <a:pt x="2275" y="36"/>
                    </a:cubicBezTo>
                    <a:lnTo>
                      <a:pt x="2275" y="36"/>
                    </a:lnTo>
                    <a:cubicBezTo>
                      <a:pt x="2267" y="44"/>
                      <a:pt x="2254" y="53"/>
                      <a:pt x="2235" y="53"/>
                    </a:cubicBezTo>
                    <a:lnTo>
                      <a:pt x="2235" y="53"/>
                    </a:lnTo>
                    <a:cubicBezTo>
                      <a:pt x="2212" y="53"/>
                      <a:pt x="2200" y="43"/>
                      <a:pt x="2190" y="33"/>
                    </a:cubicBezTo>
                    <a:lnTo>
                      <a:pt x="2190" y="33"/>
                    </a:lnTo>
                    <a:cubicBezTo>
                      <a:pt x="2180" y="25"/>
                      <a:pt x="2173" y="18"/>
                      <a:pt x="2157" y="18"/>
                    </a:cubicBezTo>
                    <a:lnTo>
                      <a:pt x="2157" y="18"/>
                    </a:lnTo>
                    <a:cubicBezTo>
                      <a:pt x="2141" y="18"/>
                      <a:pt x="2134" y="25"/>
                      <a:pt x="2125" y="33"/>
                    </a:cubicBezTo>
                    <a:lnTo>
                      <a:pt x="2125" y="33"/>
                    </a:lnTo>
                    <a:cubicBezTo>
                      <a:pt x="2116" y="43"/>
                      <a:pt x="2103" y="53"/>
                      <a:pt x="2081" y="53"/>
                    </a:cubicBezTo>
                    <a:lnTo>
                      <a:pt x="2081" y="53"/>
                    </a:lnTo>
                    <a:cubicBezTo>
                      <a:pt x="2058" y="53"/>
                      <a:pt x="2046" y="43"/>
                      <a:pt x="2036" y="33"/>
                    </a:cubicBezTo>
                    <a:lnTo>
                      <a:pt x="2036" y="33"/>
                    </a:lnTo>
                    <a:cubicBezTo>
                      <a:pt x="2028" y="25"/>
                      <a:pt x="2020" y="18"/>
                      <a:pt x="2004" y="18"/>
                    </a:cubicBezTo>
                    <a:lnTo>
                      <a:pt x="2004" y="18"/>
                    </a:lnTo>
                    <a:cubicBezTo>
                      <a:pt x="1988" y="18"/>
                      <a:pt x="1981" y="25"/>
                      <a:pt x="1972" y="33"/>
                    </a:cubicBezTo>
                    <a:lnTo>
                      <a:pt x="1972" y="33"/>
                    </a:lnTo>
                    <a:cubicBezTo>
                      <a:pt x="1961" y="43"/>
                      <a:pt x="1950" y="53"/>
                      <a:pt x="1927" y="53"/>
                    </a:cubicBezTo>
                    <a:lnTo>
                      <a:pt x="1927" y="53"/>
                    </a:lnTo>
                    <a:cubicBezTo>
                      <a:pt x="1905" y="53"/>
                      <a:pt x="1893" y="43"/>
                      <a:pt x="1883" y="33"/>
                    </a:cubicBezTo>
                    <a:lnTo>
                      <a:pt x="1883" y="33"/>
                    </a:lnTo>
                    <a:cubicBezTo>
                      <a:pt x="1873" y="25"/>
                      <a:pt x="1866" y="18"/>
                      <a:pt x="1851" y="18"/>
                    </a:cubicBezTo>
                    <a:lnTo>
                      <a:pt x="1851" y="18"/>
                    </a:lnTo>
                    <a:cubicBezTo>
                      <a:pt x="1835" y="18"/>
                      <a:pt x="1827" y="25"/>
                      <a:pt x="1819" y="33"/>
                    </a:cubicBezTo>
                    <a:lnTo>
                      <a:pt x="1819" y="33"/>
                    </a:lnTo>
                    <a:cubicBezTo>
                      <a:pt x="1808" y="43"/>
                      <a:pt x="1797" y="53"/>
                      <a:pt x="1774" y="53"/>
                    </a:cubicBezTo>
                    <a:lnTo>
                      <a:pt x="1774" y="53"/>
                    </a:lnTo>
                    <a:cubicBezTo>
                      <a:pt x="1752" y="53"/>
                      <a:pt x="1739" y="43"/>
                      <a:pt x="1730" y="33"/>
                    </a:cubicBezTo>
                    <a:lnTo>
                      <a:pt x="1730" y="33"/>
                    </a:lnTo>
                    <a:cubicBezTo>
                      <a:pt x="1720" y="25"/>
                      <a:pt x="1713" y="18"/>
                      <a:pt x="1697" y="18"/>
                    </a:cubicBezTo>
                    <a:lnTo>
                      <a:pt x="1697" y="18"/>
                    </a:lnTo>
                    <a:cubicBezTo>
                      <a:pt x="1681" y="18"/>
                      <a:pt x="1674" y="25"/>
                      <a:pt x="1664" y="33"/>
                    </a:cubicBezTo>
                    <a:lnTo>
                      <a:pt x="1664" y="33"/>
                    </a:lnTo>
                    <a:cubicBezTo>
                      <a:pt x="1655" y="43"/>
                      <a:pt x="1643" y="53"/>
                      <a:pt x="1620" y="53"/>
                    </a:cubicBezTo>
                    <a:lnTo>
                      <a:pt x="1620" y="53"/>
                    </a:lnTo>
                    <a:cubicBezTo>
                      <a:pt x="1597" y="53"/>
                      <a:pt x="1586" y="43"/>
                      <a:pt x="1576" y="33"/>
                    </a:cubicBezTo>
                    <a:lnTo>
                      <a:pt x="1576" y="33"/>
                    </a:lnTo>
                    <a:cubicBezTo>
                      <a:pt x="1567" y="25"/>
                      <a:pt x="1559" y="18"/>
                      <a:pt x="1544" y="18"/>
                    </a:cubicBezTo>
                    <a:lnTo>
                      <a:pt x="1544" y="18"/>
                    </a:lnTo>
                    <a:cubicBezTo>
                      <a:pt x="1528" y="18"/>
                      <a:pt x="1521" y="25"/>
                      <a:pt x="1511" y="33"/>
                    </a:cubicBezTo>
                    <a:lnTo>
                      <a:pt x="1511" y="33"/>
                    </a:lnTo>
                    <a:cubicBezTo>
                      <a:pt x="1501" y="43"/>
                      <a:pt x="1490" y="53"/>
                      <a:pt x="1467" y="53"/>
                    </a:cubicBezTo>
                    <a:lnTo>
                      <a:pt x="1467" y="53"/>
                    </a:lnTo>
                    <a:cubicBezTo>
                      <a:pt x="1444" y="53"/>
                      <a:pt x="1433" y="43"/>
                      <a:pt x="1423" y="33"/>
                    </a:cubicBezTo>
                    <a:lnTo>
                      <a:pt x="1423" y="33"/>
                    </a:lnTo>
                    <a:cubicBezTo>
                      <a:pt x="1413" y="25"/>
                      <a:pt x="1406" y="18"/>
                      <a:pt x="1390" y="18"/>
                    </a:cubicBezTo>
                    <a:lnTo>
                      <a:pt x="1390" y="18"/>
                    </a:lnTo>
                    <a:cubicBezTo>
                      <a:pt x="1375" y="18"/>
                      <a:pt x="1367" y="25"/>
                      <a:pt x="1358" y="33"/>
                    </a:cubicBezTo>
                    <a:lnTo>
                      <a:pt x="1358" y="33"/>
                    </a:lnTo>
                    <a:cubicBezTo>
                      <a:pt x="1348" y="43"/>
                      <a:pt x="1336" y="53"/>
                      <a:pt x="1314" y="53"/>
                    </a:cubicBezTo>
                    <a:lnTo>
                      <a:pt x="1314" y="53"/>
                    </a:lnTo>
                    <a:cubicBezTo>
                      <a:pt x="1291" y="53"/>
                      <a:pt x="1279" y="43"/>
                      <a:pt x="1269" y="33"/>
                    </a:cubicBezTo>
                    <a:lnTo>
                      <a:pt x="1269" y="33"/>
                    </a:lnTo>
                    <a:cubicBezTo>
                      <a:pt x="1260" y="25"/>
                      <a:pt x="1253" y="18"/>
                      <a:pt x="1237" y="18"/>
                    </a:cubicBezTo>
                    <a:lnTo>
                      <a:pt x="1237" y="18"/>
                    </a:lnTo>
                    <a:cubicBezTo>
                      <a:pt x="1222" y="18"/>
                      <a:pt x="1214" y="25"/>
                      <a:pt x="1204" y="33"/>
                    </a:cubicBezTo>
                    <a:lnTo>
                      <a:pt x="1204" y="33"/>
                    </a:lnTo>
                    <a:cubicBezTo>
                      <a:pt x="1194" y="43"/>
                      <a:pt x="1183" y="53"/>
                      <a:pt x="1160" y="53"/>
                    </a:cubicBezTo>
                    <a:lnTo>
                      <a:pt x="1160" y="53"/>
                    </a:lnTo>
                    <a:cubicBezTo>
                      <a:pt x="1137" y="53"/>
                      <a:pt x="1126" y="43"/>
                      <a:pt x="1116" y="33"/>
                    </a:cubicBezTo>
                    <a:lnTo>
                      <a:pt x="1116" y="33"/>
                    </a:lnTo>
                    <a:cubicBezTo>
                      <a:pt x="1106" y="25"/>
                      <a:pt x="1099" y="18"/>
                      <a:pt x="1083" y="18"/>
                    </a:cubicBezTo>
                    <a:lnTo>
                      <a:pt x="1083" y="18"/>
                    </a:lnTo>
                    <a:cubicBezTo>
                      <a:pt x="1067" y="18"/>
                      <a:pt x="1060" y="25"/>
                      <a:pt x="1051" y="33"/>
                    </a:cubicBezTo>
                    <a:lnTo>
                      <a:pt x="1051" y="33"/>
                    </a:lnTo>
                    <a:cubicBezTo>
                      <a:pt x="1041" y="43"/>
                      <a:pt x="1029" y="53"/>
                      <a:pt x="1007" y="53"/>
                    </a:cubicBezTo>
                    <a:lnTo>
                      <a:pt x="1007" y="53"/>
                    </a:lnTo>
                    <a:cubicBezTo>
                      <a:pt x="984" y="53"/>
                      <a:pt x="972" y="43"/>
                      <a:pt x="962" y="33"/>
                    </a:cubicBezTo>
                    <a:lnTo>
                      <a:pt x="962" y="33"/>
                    </a:lnTo>
                    <a:cubicBezTo>
                      <a:pt x="953" y="25"/>
                      <a:pt x="946" y="18"/>
                      <a:pt x="930" y="18"/>
                    </a:cubicBezTo>
                    <a:lnTo>
                      <a:pt x="930" y="18"/>
                    </a:lnTo>
                    <a:cubicBezTo>
                      <a:pt x="914" y="18"/>
                      <a:pt x="907" y="25"/>
                      <a:pt x="898" y="33"/>
                    </a:cubicBezTo>
                    <a:lnTo>
                      <a:pt x="898" y="33"/>
                    </a:lnTo>
                    <a:cubicBezTo>
                      <a:pt x="887" y="43"/>
                      <a:pt x="876" y="53"/>
                      <a:pt x="854" y="53"/>
                    </a:cubicBezTo>
                    <a:lnTo>
                      <a:pt x="854" y="53"/>
                    </a:lnTo>
                    <a:cubicBezTo>
                      <a:pt x="831" y="53"/>
                      <a:pt x="819" y="43"/>
                      <a:pt x="809" y="33"/>
                    </a:cubicBezTo>
                    <a:lnTo>
                      <a:pt x="809" y="33"/>
                    </a:lnTo>
                    <a:cubicBezTo>
                      <a:pt x="799" y="25"/>
                      <a:pt x="792" y="18"/>
                      <a:pt x="777" y="18"/>
                    </a:cubicBezTo>
                    <a:lnTo>
                      <a:pt x="777" y="18"/>
                    </a:lnTo>
                    <a:cubicBezTo>
                      <a:pt x="761" y="18"/>
                      <a:pt x="753" y="25"/>
                      <a:pt x="745" y="33"/>
                    </a:cubicBezTo>
                    <a:lnTo>
                      <a:pt x="745" y="33"/>
                    </a:lnTo>
                    <a:cubicBezTo>
                      <a:pt x="734" y="43"/>
                      <a:pt x="723" y="53"/>
                      <a:pt x="700" y="53"/>
                    </a:cubicBezTo>
                    <a:lnTo>
                      <a:pt x="700" y="53"/>
                    </a:lnTo>
                    <a:cubicBezTo>
                      <a:pt x="678" y="53"/>
                      <a:pt x="665" y="43"/>
                      <a:pt x="656" y="33"/>
                    </a:cubicBezTo>
                    <a:lnTo>
                      <a:pt x="656" y="33"/>
                    </a:lnTo>
                    <a:cubicBezTo>
                      <a:pt x="646" y="25"/>
                      <a:pt x="639" y="18"/>
                      <a:pt x="624" y="18"/>
                    </a:cubicBezTo>
                    <a:lnTo>
                      <a:pt x="624" y="18"/>
                    </a:lnTo>
                    <a:cubicBezTo>
                      <a:pt x="608" y="18"/>
                      <a:pt x="600" y="25"/>
                      <a:pt x="590" y="33"/>
                    </a:cubicBezTo>
                    <a:lnTo>
                      <a:pt x="590" y="33"/>
                    </a:lnTo>
                    <a:cubicBezTo>
                      <a:pt x="581" y="43"/>
                      <a:pt x="570" y="53"/>
                      <a:pt x="546" y="53"/>
                    </a:cubicBezTo>
                    <a:lnTo>
                      <a:pt x="546" y="53"/>
                    </a:lnTo>
                    <a:cubicBezTo>
                      <a:pt x="523" y="53"/>
                      <a:pt x="512" y="43"/>
                      <a:pt x="503" y="33"/>
                    </a:cubicBezTo>
                    <a:lnTo>
                      <a:pt x="503" y="33"/>
                    </a:lnTo>
                    <a:cubicBezTo>
                      <a:pt x="493" y="25"/>
                      <a:pt x="485" y="18"/>
                      <a:pt x="470" y="18"/>
                    </a:cubicBezTo>
                    <a:lnTo>
                      <a:pt x="470" y="18"/>
                    </a:lnTo>
                    <a:cubicBezTo>
                      <a:pt x="454" y="18"/>
                      <a:pt x="447" y="25"/>
                      <a:pt x="437" y="33"/>
                    </a:cubicBezTo>
                    <a:lnTo>
                      <a:pt x="437" y="33"/>
                    </a:lnTo>
                    <a:cubicBezTo>
                      <a:pt x="428" y="43"/>
                      <a:pt x="416" y="53"/>
                      <a:pt x="393" y="53"/>
                    </a:cubicBezTo>
                    <a:lnTo>
                      <a:pt x="393" y="53"/>
                    </a:lnTo>
                    <a:cubicBezTo>
                      <a:pt x="370" y="53"/>
                      <a:pt x="359" y="43"/>
                      <a:pt x="349" y="33"/>
                    </a:cubicBezTo>
                    <a:lnTo>
                      <a:pt x="349" y="33"/>
                    </a:lnTo>
                    <a:cubicBezTo>
                      <a:pt x="340" y="25"/>
                      <a:pt x="332" y="18"/>
                      <a:pt x="317" y="18"/>
                    </a:cubicBezTo>
                    <a:lnTo>
                      <a:pt x="317" y="18"/>
                    </a:lnTo>
                    <a:cubicBezTo>
                      <a:pt x="301" y="18"/>
                      <a:pt x="294" y="25"/>
                      <a:pt x="284" y="33"/>
                    </a:cubicBezTo>
                    <a:lnTo>
                      <a:pt x="284" y="33"/>
                    </a:lnTo>
                    <a:cubicBezTo>
                      <a:pt x="274" y="43"/>
                      <a:pt x="262" y="53"/>
                      <a:pt x="240" y="53"/>
                    </a:cubicBezTo>
                    <a:lnTo>
                      <a:pt x="240" y="53"/>
                    </a:lnTo>
                    <a:cubicBezTo>
                      <a:pt x="217" y="53"/>
                      <a:pt x="206" y="43"/>
                      <a:pt x="195" y="33"/>
                    </a:cubicBezTo>
                    <a:lnTo>
                      <a:pt x="195" y="33"/>
                    </a:lnTo>
                    <a:cubicBezTo>
                      <a:pt x="186" y="25"/>
                      <a:pt x="179" y="18"/>
                      <a:pt x="163" y="18"/>
                    </a:cubicBezTo>
                    <a:lnTo>
                      <a:pt x="163" y="18"/>
                    </a:lnTo>
                    <a:cubicBezTo>
                      <a:pt x="148" y="18"/>
                      <a:pt x="140" y="25"/>
                      <a:pt x="131" y="33"/>
                    </a:cubicBezTo>
                    <a:lnTo>
                      <a:pt x="131" y="33"/>
                    </a:lnTo>
                    <a:cubicBezTo>
                      <a:pt x="120" y="43"/>
                      <a:pt x="109" y="53"/>
                      <a:pt x="87" y="53"/>
                    </a:cubicBezTo>
                    <a:lnTo>
                      <a:pt x="87" y="53"/>
                    </a:lnTo>
                    <a:cubicBezTo>
                      <a:pt x="66" y="53"/>
                      <a:pt x="54" y="44"/>
                      <a:pt x="45" y="36"/>
                    </a:cubicBezTo>
                    <a:lnTo>
                      <a:pt x="45" y="36"/>
                    </a:lnTo>
                    <a:cubicBezTo>
                      <a:pt x="41" y="32"/>
                      <a:pt x="34" y="31"/>
                      <a:pt x="28" y="33"/>
                    </a:cubicBezTo>
                    <a:lnTo>
                      <a:pt x="28" y="33"/>
                    </a:lnTo>
                    <a:cubicBezTo>
                      <a:pt x="22" y="36"/>
                      <a:pt x="19" y="41"/>
                      <a:pt x="19" y="48"/>
                    </a:cubicBezTo>
                    <a:lnTo>
                      <a:pt x="19" y="1218"/>
                    </a:lnTo>
                    <a:close/>
                    <a:moveTo>
                      <a:pt x="2311" y="1236"/>
                    </a:moveTo>
                    <a:lnTo>
                      <a:pt x="10" y="1236"/>
                    </a:lnTo>
                    <a:lnTo>
                      <a:pt x="10" y="1236"/>
                    </a:lnTo>
                    <a:cubicBezTo>
                      <a:pt x="5" y="1236"/>
                      <a:pt x="0" y="1232"/>
                      <a:pt x="0" y="1227"/>
                    </a:cubicBezTo>
                    <a:lnTo>
                      <a:pt x="0" y="48"/>
                    </a:lnTo>
                    <a:lnTo>
                      <a:pt x="0" y="48"/>
                    </a:lnTo>
                    <a:cubicBezTo>
                      <a:pt x="0" y="34"/>
                      <a:pt x="8" y="23"/>
                      <a:pt x="21" y="17"/>
                    </a:cubicBezTo>
                    <a:lnTo>
                      <a:pt x="21" y="17"/>
                    </a:lnTo>
                    <a:cubicBezTo>
                      <a:pt x="33" y="12"/>
                      <a:pt x="46" y="14"/>
                      <a:pt x="57" y="23"/>
                    </a:cubicBezTo>
                    <a:lnTo>
                      <a:pt x="57" y="23"/>
                    </a:lnTo>
                    <a:cubicBezTo>
                      <a:pt x="65" y="30"/>
                      <a:pt x="72" y="36"/>
                      <a:pt x="87" y="36"/>
                    </a:cubicBezTo>
                    <a:lnTo>
                      <a:pt x="87" y="36"/>
                    </a:lnTo>
                    <a:cubicBezTo>
                      <a:pt x="102" y="36"/>
                      <a:pt x="109" y="29"/>
                      <a:pt x="119" y="20"/>
                    </a:cubicBezTo>
                    <a:lnTo>
                      <a:pt x="119" y="20"/>
                    </a:lnTo>
                    <a:cubicBezTo>
                      <a:pt x="129" y="11"/>
                      <a:pt x="141" y="0"/>
                      <a:pt x="163" y="0"/>
                    </a:cubicBezTo>
                    <a:lnTo>
                      <a:pt x="163" y="0"/>
                    </a:lnTo>
                    <a:cubicBezTo>
                      <a:pt x="186" y="0"/>
                      <a:pt x="197" y="11"/>
                      <a:pt x="208" y="20"/>
                    </a:cubicBezTo>
                    <a:lnTo>
                      <a:pt x="208" y="20"/>
                    </a:lnTo>
                    <a:cubicBezTo>
                      <a:pt x="217" y="29"/>
                      <a:pt x="224" y="36"/>
                      <a:pt x="240" y="36"/>
                    </a:cubicBezTo>
                    <a:lnTo>
                      <a:pt x="240" y="36"/>
                    </a:lnTo>
                    <a:cubicBezTo>
                      <a:pt x="255" y="36"/>
                      <a:pt x="262" y="29"/>
                      <a:pt x="272" y="20"/>
                    </a:cubicBezTo>
                    <a:lnTo>
                      <a:pt x="272" y="20"/>
                    </a:lnTo>
                    <a:cubicBezTo>
                      <a:pt x="282" y="11"/>
                      <a:pt x="294" y="0"/>
                      <a:pt x="317" y="0"/>
                    </a:cubicBezTo>
                    <a:lnTo>
                      <a:pt x="317" y="0"/>
                    </a:lnTo>
                    <a:cubicBezTo>
                      <a:pt x="339" y="0"/>
                      <a:pt x="350" y="11"/>
                      <a:pt x="361" y="20"/>
                    </a:cubicBezTo>
                    <a:lnTo>
                      <a:pt x="361" y="20"/>
                    </a:lnTo>
                    <a:cubicBezTo>
                      <a:pt x="370" y="29"/>
                      <a:pt x="377" y="36"/>
                      <a:pt x="393" y="36"/>
                    </a:cubicBezTo>
                    <a:lnTo>
                      <a:pt x="393" y="36"/>
                    </a:lnTo>
                    <a:cubicBezTo>
                      <a:pt x="409" y="36"/>
                      <a:pt x="417" y="29"/>
                      <a:pt x="425" y="20"/>
                    </a:cubicBezTo>
                    <a:lnTo>
                      <a:pt x="425" y="20"/>
                    </a:lnTo>
                    <a:cubicBezTo>
                      <a:pt x="436" y="11"/>
                      <a:pt x="447" y="0"/>
                      <a:pt x="470" y="0"/>
                    </a:cubicBezTo>
                    <a:lnTo>
                      <a:pt x="470" y="0"/>
                    </a:lnTo>
                    <a:cubicBezTo>
                      <a:pt x="492" y="0"/>
                      <a:pt x="504" y="11"/>
                      <a:pt x="514" y="20"/>
                    </a:cubicBezTo>
                    <a:lnTo>
                      <a:pt x="514" y="20"/>
                    </a:lnTo>
                    <a:cubicBezTo>
                      <a:pt x="523" y="29"/>
                      <a:pt x="530" y="36"/>
                      <a:pt x="546" y="36"/>
                    </a:cubicBezTo>
                    <a:lnTo>
                      <a:pt x="546" y="36"/>
                    </a:lnTo>
                    <a:cubicBezTo>
                      <a:pt x="563" y="36"/>
                      <a:pt x="570" y="29"/>
                      <a:pt x="579" y="20"/>
                    </a:cubicBezTo>
                    <a:lnTo>
                      <a:pt x="579" y="20"/>
                    </a:lnTo>
                    <a:cubicBezTo>
                      <a:pt x="589" y="11"/>
                      <a:pt x="601" y="0"/>
                      <a:pt x="624" y="0"/>
                    </a:cubicBezTo>
                    <a:lnTo>
                      <a:pt x="624" y="0"/>
                    </a:lnTo>
                    <a:cubicBezTo>
                      <a:pt x="646" y="0"/>
                      <a:pt x="657" y="11"/>
                      <a:pt x="668" y="20"/>
                    </a:cubicBezTo>
                    <a:lnTo>
                      <a:pt x="668" y="20"/>
                    </a:lnTo>
                    <a:cubicBezTo>
                      <a:pt x="677" y="29"/>
                      <a:pt x="685" y="36"/>
                      <a:pt x="700" y="36"/>
                    </a:cubicBezTo>
                    <a:lnTo>
                      <a:pt x="700" y="36"/>
                    </a:lnTo>
                    <a:cubicBezTo>
                      <a:pt x="716" y="36"/>
                      <a:pt x="723" y="29"/>
                      <a:pt x="732" y="20"/>
                    </a:cubicBezTo>
                    <a:lnTo>
                      <a:pt x="732" y="20"/>
                    </a:lnTo>
                    <a:cubicBezTo>
                      <a:pt x="743" y="11"/>
                      <a:pt x="754" y="0"/>
                      <a:pt x="777" y="0"/>
                    </a:cubicBezTo>
                    <a:lnTo>
                      <a:pt x="777" y="0"/>
                    </a:lnTo>
                    <a:cubicBezTo>
                      <a:pt x="799" y="0"/>
                      <a:pt x="811" y="11"/>
                      <a:pt x="821" y="20"/>
                    </a:cubicBezTo>
                    <a:lnTo>
                      <a:pt x="821" y="20"/>
                    </a:lnTo>
                    <a:cubicBezTo>
                      <a:pt x="830" y="29"/>
                      <a:pt x="838" y="36"/>
                      <a:pt x="854" y="36"/>
                    </a:cubicBezTo>
                    <a:lnTo>
                      <a:pt x="854" y="36"/>
                    </a:lnTo>
                    <a:cubicBezTo>
                      <a:pt x="869" y="36"/>
                      <a:pt x="876" y="29"/>
                      <a:pt x="886" y="20"/>
                    </a:cubicBezTo>
                    <a:lnTo>
                      <a:pt x="886" y="20"/>
                    </a:lnTo>
                    <a:cubicBezTo>
                      <a:pt x="896" y="11"/>
                      <a:pt x="907" y="0"/>
                      <a:pt x="930" y="0"/>
                    </a:cubicBezTo>
                    <a:lnTo>
                      <a:pt x="930" y="0"/>
                    </a:lnTo>
                    <a:cubicBezTo>
                      <a:pt x="953" y="0"/>
                      <a:pt x="964" y="11"/>
                      <a:pt x="974" y="20"/>
                    </a:cubicBezTo>
                    <a:lnTo>
                      <a:pt x="974" y="20"/>
                    </a:lnTo>
                    <a:cubicBezTo>
                      <a:pt x="984" y="29"/>
                      <a:pt x="991" y="36"/>
                      <a:pt x="1007" y="36"/>
                    </a:cubicBezTo>
                    <a:lnTo>
                      <a:pt x="1007" y="36"/>
                    </a:lnTo>
                    <a:cubicBezTo>
                      <a:pt x="1022" y="36"/>
                      <a:pt x="1030" y="29"/>
                      <a:pt x="1039" y="20"/>
                    </a:cubicBezTo>
                    <a:lnTo>
                      <a:pt x="1039" y="20"/>
                    </a:lnTo>
                    <a:cubicBezTo>
                      <a:pt x="1049" y="11"/>
                      <a:pt x="1060" y="0"/>
                      <a:pt x="1083" y="0"/>
                    </a:cubicBezTo>
                    <a:lnTo>
                      <a:pt x="1083" y="0"/>
                    </a:lnTo>
                    <a:cubicBezTo>
                      <a:pt x="1106" y="0"/>
                      <a:pt x="1118" y="11"/>
                      <a:pt x="1127" y="20"/>
                    </a:cubicBezTo>
                    <a:lnTo>
                      <a:pt x="1127" y="20"/>
                    </a:lnTo>
                    <a:cubicBezTo>
                      <a:pt x="1137" y="29"/>
                      <a:pt x="1144" y="36"/>
                      <a:pt x="1160" y="36"/>
                    </a:cubicBezTo>
                    <a:lnTo>
                      <a:pt x="1160" y="36"/>
                    </a:lnTo>
                    <a:cubicBezTo>
                      <a:pt x="1176" y="36"/>
                      <a:pt x="1183" y="29"/>
                      <a:pt x="1193" y="20"/>
                    </a:cubicBezTo>
                    <a:lnTo>
                      <a:pt x="1193" y="20"/>
                    </a:lnTo>
                    <a:cubicBezTo>
                      <a:pt x="1202" y="11"/>
                      <a:pt x="1215" y="0"/>
                      <a:pt x="1237" y="0"/>
                    </a:cubicBezTo>
                    <a:lnTo>
                      <a:pt x="1237" y="0"/>
                    </a:lnTo>
                    <a:cubicBezTo>
                      <a:pt x="1260" y="0"/>
                      <a:pt x="1271" y="11"/>
                      <a:pt x="1282" y="20"/>
                    </a:cubicBezTo>
                    <a:lnTo>
                      <a:pt x="1282" y="20"/>
                    </a:lnTo>
                    <a:cubicBezTo>
                      <a:pt x="1290" y="29"/>
                      <a:pt x="1298" y="36"/>
                      <a:pt x="1314" y="36"/>
                    </a:cubicBezTo>
                    <a:lnTo>
                      <a:pt x="1314" y="36"/>
                    </a:lnTo>
                    <a:cubicBezTo>
                      <a:pt x="1329" y="36"/>
                      <a:pt x="1336" y="29"/>
                      <a:pt x="1346" y="20"/>
                    </a:cubicBezTo>
                    <a:lnTo>
                      <a:pt x="1346" y="20"/>
                    </a:lnTo>
                    <a:cubicBezTo>
                      <a:pt x="1356" y="11"/>
                      <a:pt x="1368" y="0"/>
                      <a:pt x="1390" y="0"/>
                    </a:cubicBezTo>
                    <a:lnTo>
                      <a:pt x="1390" y="0"/>
                    </a:lnTo>
                    <a:cubicBezTo>
                      <a:pt x="1413" y="0"/>
                      <a:pt x="1424" y="11"/>
                      <a:pt x="1435" y="20"/>
                    </a:cubicBezTo>
                    <a:lnTo>
                      <a:pt x="1435" y="20"/>
                    </a:lnTo>
                    <a:cubicBezTo>
                      <a:pt x="1444" y="29"/>
                      <a:pt x="1451" y="36"/>
                      <a:pt x="1467" y="36"/>
                    </a:cubicBezTo>
                    <a:lnTo>
                      <a:pt x="1467" y="36"/>
                    </a:lnTo>
                    <a:cubicBezTo>
                      <a:pt x="1483" y="36"/>
                      <a:pt x="1490" y="29"/>
                      <a:pt x="1499" y="20"/>
                    </a:cubicBezTo>
                    <a:lnTo>
                      <a:pt x="1499" y="20"/>
                    </a:lnTo>
                    <a:cubicBezTo>
                      <a:pt x="1509" y="11"/>
                      <a:pt x="1521" y="0"/>
                      <a:pt x="1544" y="0"/>
                    </a:cubicBezTo>
                    <a:lnTo>
                      <a:pt x="1544" y="0"/>
                    </a:lnTo>
                    <a:cubicBezTo>
                      <a:pt x="1566" y="0"/>
                      <a:pt x="1578" y="11"/>
                      <a:pt x="1588" y="20"/>
                    </a:cubicBezTo>
                    <a:lnTo>
                      <a:pt x="1588" y="20"/>
                    </a:lnTo>
                    <a:cubicBezTo>
                      <a:pt x="1597" y="29"/>
                      <a:pt x="1604" y="36"/>
                      <a:pt x="1620" y="36"/>
                    </a:cubicBezTo>
                    <a:lnTo>
                      <a:pt x="1620" y="36"/>
                    </a:lnTo>
                    <a:cubicBezTo>
                      <a:pt x="1636" y="36"/>
                      <a:pt x="1643" y="29"/>
                      <a:pt x="1653" y="20"/>
                    </a:cubicBezTo>
                    <a:lnTo>
                      <a:pt x="1653" y="20"/>
                    </a:lnTo>
                    <a:cubicBezTo>
                      <a:pt x="1663" y="11"/>
                      <a:pt x="1674" y="0"/>
                      <a:pt x="1697" y="0"/>
                    </a:cubicBezTo>
                    <a:lnTo>
                      <a:pt x="1697" y="0"/>
                    </a:lnTo>
                    <a:cubicBezTo>
                      <a:pt x="1720" y="0"/>
                      <a:pt x="1731" y="11"/>
                      <a:pt x="1741" y="20"/>
                    </a:cubicBezTo>
                    <a:lnTo>
                      <a:pt x="1741" y="20"/>
                    </a:lnTo>
                    <a:cubicBezTo>
                      <a:pt x="1751" y="29"/>
                      <a:pt x="1759" y="36"/>
                      <a:pt x="1774" y="36"/>
                    </a:cubicBezTo>
                    <a:lnTo>
                      <a:pt x="1774" y="36"/>
                    </a:lnTo>
                    <a:cubicBezTo>
                      <a:pt x="1790" y="36"/>
                      <a:pt x="1797" y="29"/>
                      <a:pt x="1806" y="20"/>
                    </a:cubicBezTo>
                    <a:lnTo>
                      <a:pt x="1806" y="20"/>
                    </a:lnTo>
                    <a:cubicBezTo>
                      <a:pt x="1816" y="11"/>
                      <a:pt x="1828" y="0"/>
                      <a:pt x="1851" y="0"/>
                    </a:cubicBezTo>
                    <a:lnTo>
                      <a:pt x="1851" y="0"/>
                    </a:lnTo>
                    <a:cubicBezTo>
                      <a:pt x="1873" y="0"/>
                      <a:pt x="1885" y="11"/>
                      <a:pt x="1895" y="20"/>
                    </a:cubicBezTo>
                    <a:lnTo>
                      <a:pt x="1895" y="20"/>
                    </a:lnTo>
                    <a:cubicBezTo>
                      <a:pt x="1904" y="29"/>
                      <a:pt x="1912" y="36"/>
                      <a:pt x="1927" y="36"/>
                    </a:cubicBezTo>
                    <a:lnTo>
                      <a:pt x="1927" y="36"/>
                    </a:lnTo>
                    <a:cubicBezTo>
                      <a:pt x="1943" y="36"/>
                      <a:pt x="1950" y="29"/>
                      <a:pt x="1960" y="20"/>
                    </a:cubicBezTo>
                    <a:lnTo>
                      <a:pt x="1960" y="20"/>
                    </a:lnTo>
                    <a:cubicBezTo>
                      <a:pt x="1970" y="11"/>
                      <a:pt x="1981" y="0"/>
                      <a:pt x="2004" y="0"/>
                    </a:cubicBezTo>
                    <a:lnTo>
                      <a:pt x="2004" y="0"/>
                    </a:lnTo>
                    <a:cubicBezTo>
                      <a:pt x="2027" y="0"/>
                      <a:pt x="2038" y="11"/>
                      <a:pt x="2048" y="20"/>
                    </a:cubicBezTo>
                    <a:lnTo>
                      <a:pt x="2048" y="20"/>
                    </a:lnTo>
                    <a:cubicBezTo>
                      <a:pt x="2058" y="29"/>
                      <a:pt x="2065" y="36"/>
                      <a:pt x="2081" y="36"/>
                    </a:cubicBezTo>
                    <a:lnTo>
                      <a:pt x="2081" y="36"/>
                    </a:lnTo>
                    <a:cubicBezTo>
                      <a:pt x="2096" y="36"/>
                      <a:pt x="2104" y="29"/>
                      <a:pt x="2113" y="20"/>
                    </a:cubicBezTo>
                    <a:lnTo>
                      <a:pt x="2113" y="20"/>
                    </a:lnTo>
                    <a:cubicBezTo>
                      <a:pt x="2123" y="11"/>
                      <a:pt x="2134" y="0"/>
                      <a:pt x="2157" y="0"/>
                    </a:cubicBezTo>
                    <a:lnTo>
                      <a:pt x="2157" y="0"/>
                    </a:lnTo>
                    <a:cubicBezTo>
                      <a:pt x="2180" y="0"/>
                      <a:pt x="2192" y="11"/>
                      <a:pt x="2201" y="20"/>
                    </a:cubicBezTo>
                    <a:lnTo>
                      <a:pt x="2201" y="20"/>
                    </a:lnTo>
                    <a:cubicBezTo>
                      <a:pt x="2211" y="29"/>
                      <a:pt x="2219" y="36"/>
                      <a:pt x="2235" y="36"/>
                    </a:cubicBezTo>
                    <a:lnTo>
                      <a:pt x="2235" y="36"/>
                    </a:lnTo>
                    <a:cubicBezTo>
                      <a:pt x="2248" y="36"/>
                      <a:pt x="2256" y="30"/>
                      <a:pt x="2264" y="23"/>
                    </a:cubicBezTo>
                    <a:lnTo>
                      <a:pt x="2264" y="23"/>
                    </a:lnTo>
                    <a:cubicBezTo>
                      <a:pt x="2275" y="13"/>
                      <a:pt x="2291" y="12"/>
                      <a:pt x="2304" y="19"/>
                    </a:cubicBezTo>
                    <a:lnTo>
                      <a:pt x="2304" y="19"/>
                    </a:lnTo>
                    <a:cubicBezTo>
                      <a:pt x="2314" y="25"/>
                      <a:pt x="2320" y="36"/>
                      <a:pt x="2320" y="48"/>
                    </a:cubicBezTo>
                    <a:lnTo>
                      <a:pt x="2320" y="1227"/>
                    </a:lnTo>
                    <a:lnTo>
                      <a:pt x="2320" y="1227"/>
                    </a:lnTo>
                    <a:cubicBezTo>
                      <a:pt x="2320" y="1232"/>
                      <a:pt x="2315" y="1236"/>
                      <a:pt x="2311" y="12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755AECF9-8CB2-49DB-9AB6-4E38F0CF6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991" y="9757975"/>
                <a:ext cx="1914485" cy="1049451"/>
              </a:xfrm>
              <a:custGeom>
                <a:avLst/>
                <a:gdLst>
                  <a:gd name="connsiteX0" fmla="*/ 1346800 w 1914485"/>
                  <a:gd name="connsiteY0" fmla="*/ 911311 h 1049451"/>
                  <a:gd name="connsiteX1" fmla="*/ 1354523 w 1914485"/>
                  <a:gd name="connsiteY1" fmla="*/ 918267 h 1049451"/>
                  <a:gd name="connsiteX2" fmla="*/ 1354523 w 1914485"/>
                  <a:gd name="connsiteY2" fmla="*/ 1034777 h 1049451"/>
                  <a:gd name="connsiteX3" fmla="*/ 1346800 w 1914485"/>
                  <a:gd name="connsiteY3" fmla="*/ 1041733 h 1049451"/>
                  <a:gd name="connsiteX4" fmla="*/ 1339935 w 1914485"/>
                  <a:gd name="connsiteY4" fmla="*/ 1034777 h 1049451"/>
                  <a:gd name="connsiteX5" fmla="*/ 1339935 w 1914485"/>
                  <a:gd name="connsiteY5" fmla="*/ 918267 h 1049451"/>
                  <a:gd name="connsiteX6" fmla="*/ 1346800 w 1914485"/>
                  <a:gd name="connsiteY6" fmla="*/ 911311 h 1049451"/>
                  <a:gd name="connsiteX7" fmla="*/ 946063 w 1914485"/>
                  <a:gd name="connsiteY7" fmla="*/ 899728 h 1049451"/>
                  <a:gd name="connsiteX8" fmla="*/ 952928 w 1914485"/>
                  <a:gd name="connsiteY8" fmla="*/ 907684 h 1049451"/>
                  <a:gd name="connsiteX9" fmla="*/ 952928 w 1914485"/>
                  <a:gd name="connsiteY9" fmla="*/ 1037624 h 1049451"/>
                  <a:gd name="connsiteX10" fmla="*/ 946063 w 1914485"/>
                  <a:gd name="connsiteY10" fmla="*/ 1045580 h 1049451"/>
                  <a:gd name="connsiteX11" fmla="*/ 938340 w 1914485"/>
                  <a:gd name="connsiteY11" fmla="*/ 1037624 h 1049451"/>
                  <a:gd name="connsiteX12" fmla="*/ 938340 w 1914485"/>
                  <a:gd name="connsiteY12" fmla="*/ 907684 h 1049451"/>
                  <a:gd name="connsiteX13" fmla="*/ 946063 w 1914485"/>
                  <a:gd name="connsiteY13" fmla="*/ 899728 h 1049451"/>
                  <a:gd name="connsiteX14" fmla="*/ 1748846 w 1914485"/>
                  <a:gd name="connsiteY14" fmla="*/ 818635 h 1049451"/>
                  <a:gd name="connsiteX15" fmla="*/ 1756162 w 1914485"/>
                  <a:gd name="connsiteY15" fmla="*/ 826571 h 1049451"/>
                  <a:gd name="connsiteX16" fmla="*/ 1756162 w 1914485"/>
                  <a:gd name="connsiteY16" fmla="*/ 1033783 h 1049451"/>
                  <a:gd name="connsiteX17" fmla="*/ 1748846 w 1914485"/>
                  <a:gd name="connsiteY17" fmla="*/ 1041719 h 1049451"/>
                  <a:gd name="connsiteX18" fmla="*/ 1741529 w 1914485"/>
                  <a:gd name="connsiteY18" fmla="*/ 1033783 h 1049451"/>
                  <a:gd name="connsiteX19" fmla="*/ 1741529 w 1914485"/>
                  <a:gd name="connsiteY19" fmla="*/ 826571 h 1049451"/>
                  <a:gd name="connsiteX20" fmla="*/ 1748846 w 1914485"/>
                  <a:gd name="connsiteY20" fmla="*/ 818635 h 1049451"/>
                  <a:gd name="connsiteX21" fmla="*/ 1613696 w 1914485"/>
                  <a:gd name="connsiteY21" fmla="*/ 799329 h 1049451"/>
                  <a:gd name="connsiteX22" fmla="*/ 1621012 w 1914485"/>
                  <a:gd name="connsiteY22" fmla="*/ 807255 h 1049451"/>
                  <a:gd name="connsiteX23" fmla="*/ 1621012 w 1914485"/>
                  <a:gd name="connsiteY23" fmla="*/ 1041517 h 1049451"/>
                  <a:gd name="connsiteX24" fmla="*/ 1613696 w 1914485"/>
                  <a:gd name="connsiteY24" fmla="*/ 1049443 h 1049451"/>
                  <a:gd name="connsiteX25" fmla="*/ 1606379 w 1914485"/>
                  <a:gd name="connsiteY25" fmla="*/ 1041517 h 1049451"/>
                  <a:gd name="connsiteX26" fmla="*/ 1606379 w 1914485"/>
                  <a:gd name="connsiteY26" fmla="*/ 807255 h 1049451"/>
                  <a:gd name="connsiteX27" fmla="*/ 1613696 w 1914485"/>
                  <a:gd name="connsiteY27" fmla="*/ 799329 h 1049451"/>
                  <a:gd name="connsiteX28" fmla="*/ 810506 w 1914485"/>
                  <a:gd name="connsiteY28" fmla="*/ 795466 h 1049451"/>
                  <a:gd name="connsiteX29" fmla="*/ 817822 w 1914485"/>
                  <a:gd name="connsiteY29" fmla="*/ 803342 h 1049451"/>
                  <a:gd name="connsiteX30" fmla="*/ 817822 w 1914485"/>
                  <a:gd name="connsiteY30" fmla="*/ 1029990 h 1049451"/>
                  <a:gd name="connsiteX31" fmla="*/ 810506 w 1914485"/>
                  <a:gd name="connsiteY31" fmla="*/ 1037866 h 1049451"/>
                  <a:gd name="connsiteX32" fmla="*/ 803189 w 1914485"/>
                  <a:gd name="connsiteY32" fmla="*/ 1029990 h 1049451"/>
                  <a:gd name="connsiteX33" fmla="*/ 803189 w 1914485"/>
                  <a:gd name="connsiteY33" fmla="*/ 803342 h 1049451"/>
                  <a:gd name="connsiteX34" fmla="*/ 810506 w 1914485"/>
                  <a:gd name="connsiteY34" fmla="*/ 795466 h 1049451"/>
                  <a:gd name="connsiteX35" fmla="*/ 1077354 w 1914485"/>
                  <a:gd name="connsiteY35" fmla="*/ 691207 h 1049451"/>
                  <a:gd name="connsiteX36" fmla="*/ 1084219 w 1914485"/>
                  <a:gd name="connsiteY36" fmla="*/ 699919 h 1049451"/>
                  <a:gd name="connsiteX37" fmla="*/ 1084219 w 1914485"/>
                  <a:gd name="connsiteY37" fmla="*/ 826240 h 1049451"/>
                  <a:gd name="connsiteX38" fmla="*/ 1077354 w 1914485"/>
                  <a:gd name="connsiteY38" fmla="*/ 833210 h 1049451"/>
                  <a:gd name="connsiteX39" fmla="*/ 1069631 w 1914485"/>
                  <a:gd name="connsiteY39" fmla="*/ 826240 h 1049451"/>
                  <a:gd name="connsiteX40" fmla="*/ 1069631 w 1914485"/>
                  <a:gd name="connsiteY40" fmla="*/ 699919 h 1049451"/>
                  <a:gd name="connsiteX41" fmla="*/ 1077354 w 1914485"/>
                  <a:gd name="connsiteY41" fmla="*/ 691207 h 1049451"/>
                  <a:gd name="connsiteX42" fmla="*/ 1478542 w 1914485"/>
                  <a:gd name="connsiteY42" fmla="*/ 656453 h 1049451"/>
                  <a:gd name="connsiteX43" fmla="*/ 1485858 w 1914485"/>
                  <a:gd name="connsiteY43" fmla="*/ 664306 h 1049451"/>
                  <a:gd name="connsiteX44" fmla="*/ 1485858 w 1914485"/>
                  <a:gd name="connsiteY44" fmla="*/ 1037739 h 1049451"/>
                  <a:gd name="connsiteX45" fmla="*/ 1478542 w 1914485"/>
                  <a:gd name="connsiteY45" fmla="*/ 1045591 h 1049451"/>
                  <a:gd name="connsiteX46" fmla="*/ 1471225 w 1914485"/>
                  <a:gd name="connsiteY46" fmla="*/ 1037739 h 1049451"/>
                  <a:gd name="connsiteX47" fmla="*/ 1471225 w 1914485"/>
                  <a:gd name="connsiteY47" fmla="*/ 664306 h 1049451"/>
                  <a:gd name="connsiteX48" fmla="*/ 1478542 w 1914485"/>
                  <a:gd name="connsiteY48" fmla="*/ 656453 h 1049451"/>
                  <a:gd name="connsiteX49" fmla="*/ 416635 w 1914485"/>
                  <a:gd name="connsiteY49" fmla="*/ 644870 h 1049451"/>
                  <a:gd name="connsiteX50" fmla="*/ 423951 w 1914485"/>
                  <a:gd name="connsiteY50" fmla="*/ 652779 h 1049451"/>
                  <a:gd name="connsiteX51" fmla="*/ 423951 w 1914485"/>
                  <a:gd name="connsiteY51" fmla="*/ 1037677 h 1049451"/>
                  <a:gd name="connsiteX52" fmla="*/ 416635 w 1914485"/>
                  <a:gd name="connsiteY52" fmla="*/ 1045586 h 1049451"/>
                  <a:gd name="connsiteX53" fmla="*/ 409318 w 1914485"/>
                  <a:gd name="connsiteY53" fmla="*/ 1037677 h 1049451"/>
                  <a:gd name="connsiteX54" fmla="*/ 409318 w 1914485"/>
                  <a:gd name="connsiteY54" fmla="*/ 652779 h 1049451"/>
                  <a:gd name="connsiteX55" fmla="*/ 416635 w 1914485"/>
                  <a:gd name="connsiteY55" fmla="*/ 644870 h 1049451"/>
                  <a:gd name="connsiteX56" fmla="*/ 7723 w 1914485"/>
                  <a:gd name="connsiteY56" fmla="*/ 644870 h 1049451"/>
                  <a:gd name="connsiteX57" fmla="*/ 14588 w 1914485"/>
                  <a:gd name="connsiteY57" fmla="*/ 652727 h 1049451"/>
                  <a:gd name="connsiteX58" fmla="*/ 14588 w 1914485"/>
                  <a:gd name="connsiteY58" fmla="*/ 736539 h 1049451"/>
                  <a:gd name="connsiteX59" fmla="*/ 7723 w 1914485"/>
                  <a:gd name="connsiteY59" fmla="*/ 744396 h 1049451"/>
                  <a:gd name="connsiteX60" fmla="*/ 0 w 1914485"/>
                  <a:gd name="connsiteY60" fmla="*/ 736539 h 1049451"/>
                  <a:gd name="connsiteX61" fmla="*/ 0 w 1914485"/>
                  <a:gd name="connsiteY61" fmla="*/ 652727 h 1049451"/>
                  <a:gd name="connsiteX62" fmla="*/ 7723 w 1914485"/>
                  <a:gd name="connsiteY62" fmla="*/ 644870 h 1049451"/>
                  <a:gd name="connsiteX63" fmla="*/ 146331 w 1914485"/>
                  <a:gd name="connsiteY63" fmla="*/ 559917 h 1049451"/>
                  <a:gd name="connsiteX64" fmla="*/ 153647 w 1914485"/>
                  <a:gd name="connsiteY64" fmla="*/ 567785 h 1049451"/>
                  <a:gd name="connsiteX65" fmla="*/ 153647 w 1914485"/>
                  <a:gd name="connsiteY65" fmla="*/ 1041583 h 1049451"/>
                  <a:gd name="connsiteX66" fmla="*/ 146331 w 1914485"/>
                  <a:gd name="connsiteY66" fmla="*/ 1049451 h 1049451"/>
                  <a:gd name="connsiteX67" fmla="*/ 139014 w 1914485"/>
                  <a:gd name="connsiteY67" fmla="*/ 1041583 h 1049451"/>
                  <a:gd name="connsiteX68" fmla="*/ 139014 w 1914485"/>
                  <a:gd name="connsiteY68" fmla="*/ 567785 h 1049451"/>
                  <a:gd name="connsiteX69" fmla="*/ 146331 w 1914485"/>
                  <a:gd name="connsiteY69" fmla="*/ 559917 h 1049451"/>
                  <a:gd name="connsiteX70" fmla="*/ 1907169 w 1914485"/>
                  <a:gd name="connsiteY70" fmla="*/ 548331 h 1049451"/>
                  <a:gd name="connsiteX71" fmla="*/ 1914485 w 1914485"/>
                  <a:gd name="connsiteY71" fmla="*/ 555315 h 1049451"/>
                  <a:gd name="connsiteX72" fmla="*/ 1914485 w 1914485"/>
                  <a:gd name="connsiteY72" fmla="*/ 867830 h 1049451"/>
                  <a:gd name="connsiteX73" fmla="*/ 1907169 w 1914485"/>
                  <a:gd name="connsiteY73" fmla="*/ 875686 h 1049451"/>
                  <a:gd name="connsiteX74" fmla="*/ 1899852 w 1914485"/>
                  <a:gd name="connsiteY74" fmla="*/ 867830 h 1049451"/>
                  <a:gd name="connsiteX75" fmla="*/ 1899852 w 1914485"/>
                  <a:gd name="connsiteY75" fmla="*/ 555315 h 1049451"/>
                  <a:gd name="connsiteX76" fmla="*/ 1907169 w 1914485"/>
                  <a:gd name="connsiteY76" fmla="*/ 548331 h 1049451"/>
                  <a:gd name="connsiteX77" fmla="*/ 671899 w 1914485"/>
                  <a:gd name="connsiteY77" fmla="*/ 544471 h 1049451"/>
                  <a:gd name="connsiteX78" fmla="*/ 678764 w 1914485"/>
                  <a:gd name="connsiteY78" fmla="*/ 552369 h 1049451"/>
                  <a:gd name="connsiteX79" fmla="*/ 678764 w 1914485"/>
                  <a:gd name="connsiteY79" fmla="*/ 1037688 h 1049451"/>
                  <a:gd name="connsiteX80" fmla="*/ 671899 w 1914485"/>
                  <a:gd name="connsiteY80" fmla="*/ 1045586 h 1049451"/>
                  <a:gd name="connsiteX81" fmla="*/ 664176 w 1914485"/>
                  <a:gd name="connsiteY81" fmla="*/ 1037688 h 1049451"/>
                  <a:gd name="connsiteX82" fmla="*/ 664176 w 1914485"/>
                  <a:gd name="connsiteY82" fmla="*/ 552369 h 1049451"/>
                  <a:gd name="connsiteX83" fmla="*/ 671899 w 1914485"/>
                  <a:gd name="connsiteY83" fmla="*/ 544471 h 1049451"/>
                  <a:gd name="connsiteX84" fmla="*/ 1211649 w 1914485"/>
                  <a:gd name="connsiteY84" fmla="*/ 471101 h 1049451"/>
                  <a:gd name="connsiteX85" fmla="*/ 1219372 w 1914485"/>
                  <a:gd name="connsiteY85" fmla="*/ 478990 h 1049451"/>
                  <a:gd name="connsiteX86" fmla="*/ 1219372 w 1914485"/>
                  <a:gd name="connsiteY86" fmla="*/ 1033836 h 1049451"/>
                  <a:gd name="connsiteX87" fmla="*/ 1211649 w 1914485"/>
                  <a:gd name="connsiteY87" fmla="*/ 1041724 h 1049451"/>
                  <a:gd name="connsiteX88" fmla="*/ 1204784 w 1914485"/>
                  <a:gd name="connsiteY88" fmla="*/ 1033836 h 1049451"/>
                  <a:gd name="connsiteX89" fmla="*/ 1204784 w 1914485"/>
                  <a:gd name="connsiteY89" fmla="*/ 478990 h 1049451"/>
                  <a:gd name="connsiteX90" fmla="*/ 1211649 w 1914485"/>
                  <a:gd name="connsiteY90" fmla="*/ 471101 h 1049451"/>
                  <a:gd name="connsiteX91" fmla="*/ 281482 w 1914485"/>
                  <a:gd name="connsiteY91" fmla="*/ 390011 h 1049451"/>
                  <a:gd name="connsiteX92" fmla="*/ 288798 w 1914485"/>
                  <a:gd name="connsiteY92" fmla="*/ 397872 h 1049451"/>
                  <a:gd name="connsiteX93" fmla="*/ 288798 w 1914485"/>
                  <a:gd name="connsiteY93" fmla="*/ 1041590 h 1049451"/>
                  <a:gd name="connsiteX94" fmla="*/ 281482 w 1914485"/>
                  <a:gd name="connsiteY94" fmla="*/ 1049451 h 1049451"/>
                  <a:gd name="connsiteX95" fmla="*/ 274165 w 1914485"/>
                  <a:gd name="connsiteY95" fmla="*/ 1041590 h 1049451"/>
                  <a:gd name="connsiteX96" fmla="*/ 274165 w 1914485"/>
                  <a:gd name="connsiteY96" fmla="*/ 397872 h 1049451"/>
                  <a:gd name="connsiteX97" fmla="*/ 281482 w 1914485"/>
                  <a:gd name="connsiteY97" fmla="*/ 390011 h 1049451"/>
                  <a:gd name="connsiteX98" fmla="*/ 671899 w 1914485"/>
                  <a:gd name="connsiteY98" fmla="*/ 142876 h 1049451"/>
                  <a:gd name="connsiteX99" fmla="*/ 678764 w 1914485"/>
                  <a:gd name="connsiteY99" fmla="*/ 150742 h 1049451"/>
                  <a:gd name="connsiteX100" fmla="*/ 678764 w 1914485"/>
                  <a:gd name="connsiteY100" fmla="*/ 347391 h 1049451"/>
                  <a:gd name="connsiteX101" fmla="*/ 671899 w 1914485"/>
                  <a:gd name="connsiteY101" fmla="*/ 354383 h 1049451"/>
                  <a:gd name="connsiteX102" fmla="*/ 664176 w 1914485"/>
                  <a:gd name="connsiteY102" fmla="*/ 347391 h 1049451"/>
                  <a:gd name="connsiteX103" fmla="*/ 664176 w 1914485"/>
                  <a:gd name="connsiteY103" fmla="*/ 150742 h 1049451"/>
                  <a:gd name="connsiteX104" fmla="*/ 671899 w 1914485"/>
                  <a:gd name="connsiteY104" fmla="*/ 142876 h 1049451"/>
                  <a:gd name="connsiteX105" fmla="*/ 1907169 w 1914485"/>
                  <a:gd name="connsiteY105" fmla="*/ 0 h 1049451"/>
                  <a:gd name="connsiteX106" fmla="*/ 1914485 w 1914485"/>
                  <a:gd name="connsiteY106" fmla="*/ 6984 h 1049451"/>
                  <a:gd name="connsiteX107" fmla="*/ 1914485 w 1914485"/>
                  <a:gd name="connsiteY107" fmla="*/ 319499 h 1049451"/>
                  <a:gd name="connsiteX108" fmla="*/ 1907169 w 1914485"/>
                  <a:gd name="connsiteY108" fmla="*/ 327355 h 1049451"/>
                  <a:gd name="connsiteX109" fmla="*/ 1899852 w 1914485"/>
                  <a:gd name="connsiteY109" fmla="*/ 319499 h 1049451"/>
                  <a:gd name="connsiteX110" fmla="*/ 1899852 w 1914485"/>
                  <a:gd name="connsiteY110" fmla="*/ 6984 h 1049451"/>
                  <a:gd name="connsiteX111" fmla="*/ 1907169 w 1914485"/>
                  <a:gd name="connsiteY111" fmla="*/ 0 h 1049451"/>
                  <a:gd name="connsiteX112" fmla="*/ 1748846 w 1914485"/>
                  <a:gd name="connsiteY112" fmla="*/ 0 h 1049451"/>
                  <a:gd name="connsiteX113" fmla="*/ 1756162 w 1914485"/>
                  <a:gd name="connsiteY113" fmla="*/ 6996 h 1049451"/>
                  <a:gd name="connsiteX114" fmla="*/ 1756162 w 1914485"/>
                  <a:gd name="connsiteY114" fmla="*/ 633137 h 1049451"/>
                  <a:gd name="connsiteX115" fmla="*/ 1748846 w 1914485"/>
                  <a:gd name="connsiteY115" fmla="*/ 640133 h 1049451"/>
                  <a:gd name="connsiteX116" fmla="*/ 1741529 w 1914485"/>
                  <a:gd name="connsiteY116" fmla="*/ 633137 h 1049451"/>
                  <a:gd name="connsiteX117" fmla="*/ 1741529 w 1914485"/>
                  <a:gd name="connsiteY117" fmla="*/ 6996 h 1049451"/>
                  <a:gd name="connsiteX118" fmla="*/ 1748846 w 1914485"/>
                  <a:gd name="connsiteY118" fmla="*/ 0 h 1049451"/>
                  <a:gd name="connsiteX119" fmla="*/ 1613696 w 1914485"/>
                  <a:gd name="connsiteY119" fmla="*/ 0 h 1049451"/>
                  <a:gd name="connsiteX120" fmla="*/ 1621012 w 1914485"/>
                  <a:gd name="connsiteY120" fmla="*/ 7917 h 1049451"/>
                  <a:gd name="connsiteX121" fmla="*/ 1621012 w 1914485"/>
                  <a:gd name="connsiteY121" fmla="*/ 358925 h 1049451"/>
                  <a:gd name="connsiteX122" fmla="*/ 1613696 w 1914485"/>
                  <a:gd name="connsiteY122" fmla="*/ 365962 h 1049451"/>
                  <a:gd name="connsiteX123" fmla="*/ 1606379 w 1914485"/>
                  <a:gd name="connsiteY123" fmla="*/ 358925 h 1049451"/>
                  <a:gd name="connsiteX124" fmla="*/ 1606379 w 1914485"/>
                  <a:gd name="connsiteY124" fmla="*/ 7917 h 1049451"/>
                  <a:gd name="connsiteX125" fmla="*/ 1613696 w 1914485"/>
                  <a:gd name="connsiteY125" fmla="*/ 0 h 1049451"/>
                  <a:gd name="connsiteX126" fmla="*/ 1478542 w 1914485"/>
                  <a:gd name="connsiteY126" fmla="*/ 0 h 1049451"/>
                  <a:gd name="connsiteX127" fmla="*/ 1485858 w 1914485"/>
                  <a:gd name="connsiteY127" fmla="*/ 7058 h 1049451"/>
                  <a:gd name="connsiteX128" fmla="*/ 1485858 w 1914485"/>
                  <a:gd name="connsiteY128" fmla="*/ 227612 h 1049451"/>
                  <a:gd name="connsiteX129" fmla="*/ 1478542 w 1914485"/>
                  <a:gd name="connsiteY129" fmla="*/ 234670 h 1049451"/>
                  <a:gd name="connsiteX130" fmla="*/ 1471225 w 1914485"/>
                  <a:gd name="connsiteY130" fmla="*/ 227612 h 1049451"/>
                  <a:gd name="connsiteX131" fmla="*/ 1471225 w 1914485"/>
                  <a:gd name="connsiteY131" fmla="*/ 7058 h 1049451"/>
                  <a:gd name="connsiteX132" fmla="*/ 1478542 w 1914485"/>
                  <a:gd name="connsiteY132" fmla="*/ 0 h 1049451"/>
                  <a:gd name="connsiteX133" fmla="*/ 1346800 w 1914485"/>
                  <a:gd name="connsiteY133" fmla="*/ 0 h 1049451"/>
                  <a:gd name="connsiteX134" fmla="*/ 1354523 w 1914485"/>
                  <a:gd name="connsiteY134" fmla="*/ 7021 h 1049451"/>
                  <a:gd name="connsiteX135" fmla="*/ 1354523 w 1914485"/>
                  <a:gd name="connsiteY135" fmla="*/ 493217 h 1049451"/>
                  <a:gd name="connsiteX136" fmla="*/ 1346800 w 1914485"/>
                  <a:gd name="connsiteY136" fmla="*/ 501115 h 1049451"/>
                  <a:gd name="connsiteX137" fmla="*/ 1339935 w 1914485"/>
                  <a:gd name="connsiteY137" fmla="*/ 493217 h 1049451"/>
                  <a:gd name="connsiteX138" fmla="*/ 1339935 w 1914485"/>
                  <a:gd name="connsiteY138" fmla="*/ 7021 h 1049451"/>
                  <a:gd name="connsiteX139" fmla="*/ 1346800 w 1914485"/>
                  <a:gd name="connsiteY139" fmla="*/ 0 h 1049451"/>
                  <a:gd name="connsiteX140" fmla="*/ 1211649 w 1914485"/>
                  <a:gd name="connsiteY140" fmla="*/ 0 h 1049451"/>
                  <a:gd name="connsiteX141" fmla="*/ 1219372 w 1914485"/>
                  <a:gd name="connsiteY141" fmla="*/ 6991 h 1049451"/>
                  <a:gd name="connsiteX142" fmla="*/ 1219372 w 1914485"/>
                  <a:gd name="connsiteY142" fmla="*/ 157306 h 1049451"/>
                  <a:gd name="connsiteX143" fmla="*/ 1211649 w 1914485"/>
                  <a:gd name="connsiteY143" fmla="*/ 165171 h 1049451"/>
                  <a:gd name="connsiteX144" fmla="*/ 1204784 w 1914485"/>
                  <a:gd name="connsiteY144" fmla="*/ 157306 h 1049451"/>
                  <a:gd name="connsiteX145" fmla="*/ 1204784 w 1914485"/>
                  <a:gd name="connsiteY145" fmla="*/ 6991 h 1049451"/>
                  <a:gd name="connsiteX146" fmla="*/ 1211649 w 1914485"/>
                  <a:gd name="connsiteY146" fmla="*/ 0 h 1049451"/>
                  <a:gd name="connsiteX147" fmla="*/ 1077354 w 1914485"/>
                  <a:gd name="connsiteY147" fmla="*/ 0 h 1049451"/>
                  <a:gd name="connsiteX148" fmla="*/ 1084219 w 1914485"/>
                  <a:gd name="connsiteY148" fmla="*/ 6982 h 1049451"/>
                  <a:gd name="connsiteX149" fmla="*/ 1084219 w 1914485"/>
                  <a:gd name="connsiteY149" fmla="*/ 273163 h 1049451"/>
                  <a:gd name="connsiteX150" fmla="*/ 1077354 w 1914485"/>
                  <a:gd name="connsiteY150" fmla="*/ 281017 h 1049451"/>
                  <a:gd name="connsiteX151" fmla="*/ 1069631 w 1914485"/>
                  <a:gd name="connsiteY151" fmla="*/ 273163 h 1049451"/>
                  <a:gd name="connsiteX152" fmla="*/ 1069631 w 1914485"/>
                  <a:gd name="connsiteY152" fmla="*/ 6982 h 1049451"/>
                  <a:gd name="connsiteX153" fmla="*/ 1077354 w 1914485"/>
                  <a:gd name="connsiteY153" fmla="*/ 0 h 1049451"/>
                  <a:gd name="connsiteX154" fmla="*/ 946063 w 1914485"/>
                  <a:gd name="connsiteY154" fmla="*/ 0 h 1049451"/>
                  <a:gd name="connsiteX155" fmla="*/ 952928 w 1914485"/>
                  <a:gd name="connsiteY155" fmla="*/ 7021 h 1049451"/>
                  <a:gd name="connsiteX156" fmla="*/ 952928 w 1914485"/>
                  <a:gd name="connsiteY156" fmla="*/ 493217 h 1049451"/>
                  <a:gd name="connsiteX157" fmla="*/ 946063 w 1914485"/>
                  <a:gd name="connsiteY157" fmla="*/ 501115 h 1049451"/>
                  <a:gd name="connsiteX158" fmla="*/ 938340 w 1914485"/>
                  <a:gd name="connsiteY158" fmla="*/ 493217 h 1049451"/>
                  <a:gd name="connsiteX159" fmla="*/ 938340 w 1914485"/>
                  <a:gd name="connsiteY159" fmla="*/ 7021 h 1049451"/>
                  <a:gd name="connsiteX160" fmla="*/ 946063 w 1914485"/>
                  <a:gd name="connsiteY160" fmla="*/ 0 h 1049451"/>
                  <a:gd name="connsiteX161" fmla="*/ 810506 w 1914485"/>
                  <a:gd name="connsiteY161" fmla="*/ 0 h 1049451"/>
                  <a:gd name="connsiteX162" fmla="*/ 817822 w 1914485"/>
                  <a:gd name="connsiteY162" fmla="*/ 6982 h 1049451"/>
                  <a:gd name="connsiteX163" fmla="*/ 817822 w 1914485"/>
                  <a:gd name="connsiteY163" fmla="*/ 273163 h 1049451"/>
                  <a:gd name="connsiteX164" fmla="*/ 810506 w 1914485"/>
                  <a:gd name="connsiteY164" fmla="*/ 281017 h 1049451"/>
                  <a:gd name="connsiteX165" fmla="*/ 803189 w 1914485"/>
                  <a:gd name="connsiteY165" fmla="*/ 273163 h 1049451"/>
                  <a:gd name="connsiteX166" fmla="*/ 803189 w 1914485"/>
                  <a:gd name="connsiteY166" fmla="*/ 6982 h 1049451"/>
                  <a:gd name="connsiteX167" fmla="*/ 810506 w 1914485"/>
                  <a:gd name="connsiteY167" fmla="*/ 0 h 1049451"/>
                  <a:gd name="connsiteX168" fmla="*/ 544063 w 1914485"/>
                  <a:gd name="connsiteY168" fmla="*/ 0 h 1049451"/>
                  <a:gd name="connsiteX169" fmla="*/ 551379 w 1914485"/>
                  <a:gd name="connsiteY169" fmla="*/ 7019 h 1049451"/>
                  <a:gd name="connsiteX170" fmla="*/ 551379 w 1914485"/>
                  <a:gd name="connsiteY170" fmla="*/ 751940 h 1049451"/>
                  <a:gd name="connsiteX171" fmla="*/ 544063 w 1914485"/>
                  <a:gd name="connsiteY171" fmla="*/ 759837 h 1049451"/>
                  <a:gd name="connsiteX172" fmla="*/ 536746 w 1914485"/>
                  <a:gd name="connsiteY172" fmla="*/ 751940 h 1049451"/>
                  <a:gd name="connsiteX173" fmla="*/ 536746 w 1914485"/>
                  <a:gd name="connsiteY173" fmla="*/ 7019 h 1049451"/>
                  <a:gd name="connsiteX174" fmla="*/ 544063 w 1914485"/>
                  <a:gd name="connsiteY174" fmla="*/ 0 h 1049451"/>
                  <a:gd name="connsiteX175" fmla="*/ 416635 w 1914485"/>
                  <a:gd name="connsiteY175" fmla="*/ 0 h 1049451"/>
                  <a:gd name="connsiteX176" fmla="*/ 423951 w 1914485"/>
                  <a:gd name="connsiteY176" fmla="*/ 6976 h 1049451"/>
                  <a:gd name="connsiteX177" fmla="*/ 423951 w 1914485"/>
                  <a:gd name="connsiteY177" fmla="*/ 206652 h 1049451"/>
                  <a:gd name="connsiteX178" fmla="*/ 416635 w 1914485"/>
                  <a:gd name="connsiteY178" fmla="*/ 215371 h 1049451"/>
                  <a:gd name="connsiteX179" fmla="*/ 409318 w 1914485"/>
                  <a:gd name="connsiteY179" fmla="*/ 206652 h 1049451"/>
                  <a:gd name="connsiteX180" fmla="*/ 409318 w 1914485"/>
                  <a:gd name="connsiteY180" fmla="*/ 6976 h 1049451"/>
                  <a:gd name="connsiteX181" fmla="*/ 416635 w 1914485"/>
                  <a:gd name="connsiteY181" fmla="*/ 0 h 1049451"/>
                  <a:gd name="connsiteX182" fmla="*/ 281482 w 1914485"/>
                  <a:gd name="connsiteY182" fmla="*/ 0 h 1049451"/>
                  <a:gd name="connsiteX183" fmla="*/ 288798 w 1914485"/>
                  <a:gd name="connsiteY183" fmla="*/ 6987 h 1049451"/>
                  <a:gd name="connsiteX184" fmla="*/ 288798 w 1914485"/>
                  <a:gd name="connsiteY184" fmla="*/ 137128 h 1049451"/>
                  <a:gd name="connsiteX185" fmla="*/ 281482 w 1914485"/>
                  <a:gd name="connsiteY185" fmla="*/ 145863 h 1049451"/>
                  <a:gd name="connsiteX186" fmla="*/ 274165 w 1914485"/>
                  <a:gd name="connsiteY186" fmla="*/ 137128 h 1049451"/>
                  <a:gd name="connsiteX187" fmla="*/ 274165 w 1914485"/>
                  <a:gd name="connsiteY187" fmla="*/ 6987 h 1049451"/>
                  <a:gd name="connsiteX188" fmla="*/ 281482 w 1914485"/>
                  <a:gd name="connsiteY188" fmla="*/ 0 h 1049451"/>
                  <a:gd name="connsiteX189" fmla="*/ 146331 w 1914485"/>
                  <a:gd name="connsiteY189" fmla="*/ 0 h 1049451"/>
                  <a:gd name="connsiteX190" fmla="*/ 153647 w 1914485"/>
                  <a:gd name="connsiteY190" fmla="*/ 7017 h 1049451"/>
                  <a:gd name="connsiteX191" fmla="*/ 153647 w 1914485"/>
                  <a:gd name="connsiteY191" fmla="*/ 307871 h 1049451"/>
                  <a:gd name="connsiteX192" fmla="*/ 146331 w 1914485"/>
                  <a:gd name="connsiteY192" fmla="*/ 315765 h 1049451"/>
                  <a:gd name="connsiteX193" fmla="*/ 139014 w 1914485"/>
                  <a:gd name="connsiteY193" fmla="*/ 307871 h 1049451"/>
                  <a:gd name="connsiteX194" fmla="*/ 139014 w 1914485"/>
                  <a:gd name="connsiteY194" fmla="*/ 7017 h 1049451"/>
                  <a:gd name="connsiteX195" fmla="*/ 146331 w 1914485"/>
                  <a:gd name="connsiteY195" fmla="*/ 0 h 1049451"/>
                  <a:gd name="connsiteX196" fmla="*/ 7723 w 1914485"/>
                  <a:gd name="connsiteY196" fmla="*/ 0 h 1049451"/>
                  <a:gd name="connsiteX197" fmla="*/ 14588 w 1914485"/>
                  <a:gd name="connsiteY197" fmla="*/ 7021 h 1049451"/>
                  <a:gd name="connsiteX198" fmla="*/ 14588 w 1914485"/>
                  <a:gd name="connsiteY198" fmla="*/ 493217 h 1049451"/>
                  <a:gd name="connsiteX199" fmla="*/ 7723 w 1914485"/>
                  <a:gd name="connsiteY199" fmla="*/ 501115 h 1049451"/>
                  <a:gd name="connsiteX200" fmla="*/ 0 w 1914485"/>
                  <a:gd name="connsiteY200" fmla="*/ 493217 h 1049451"/>
                  <a:gd name="connsiteX201" fmla="*/ 0 w 1914485"/>
                  <a:gd name="connsiteY201" fmla="*/ 7021 h 1049451"/>
                  <a:gd name="connsiteX202" fmla="*/ 7723 w 1914485"/>
                  <a:gd name="connsiteY202" fmla="*/ 0 h 104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1914485" h="1049451">
                    <a:moveTo>
                      <a:pt x="1346800" y="911311"/>
                    </a:moveTo>
                    <a:cubicBezTo>
                      <a:pt x="1351949" y="911311"/>
                      <a:pt x="1354523" y="913919"/>
                      <a:pt x="1354523" y="918267"/>
                    </a:cubicBezTo>
                    <a:lnTo>
                      <a:pt x="1354523" y="1034777"/>
                    </a:lnTo>
                    <a:cubicBezTo>
                      <a:pt x="1354523" y="1039124"/>
                      <a:pt x="1351949" y="1041733"/>
                      <a:pt x="1346800" y="1041733"/>
                    </a:cubicBezTo>
                    <a:cubicBezTo>
                      <a:pt x="1342509" y="1041733"/>
                      <a:pt x="1339935" y="1039124"/>
                      <a:pt x="1339935" y="1034777"/>
                    </a:cubicBezTo>
                    <a:lnTo>
                      <a:pt x="1339935" y="918267"/>
                    </a:lnTo>
                    <a:cubicBezTo>
                      <a:pt x="1339935" y="913919"/>
                      <a:pt x="1342509" y="911311"/>
                      <a:pt x="1346800" y="911311"/>
                    </a:cubicBezTo>
                    <a:close/>
                    <a:moveTo>
                      <a:pt x="946063" y="899728"/>
                    </a:moveTo>
                    <a:cubicBezTo>
                      <a:pt x="949496" y="899728"/>
                      <a:pt x="952928" y="903264"/>
                      <a:pt x="952928" y="907684"/>
                    </a:cubicBezTo>
                    <a:lnTo>
                      <a:pt x="952928" y="1037624"/>
                    </a:lnTo>
                    <a:cubicBezTo>
                      <a:pt x="952928" y="1042928"/>
                      <a:pt x="949496" y="1045580"/>
                      <a:pt x="946063" y="1045580"/>
                    </a:cubicBezTo>
                    <a:cubicBezTo>
                      <a:pt x="940914" y="1045580"/>
                      <a:pt x="938340" y="1042928"/>
                      <a:pt x="938340" y="1037624"/>
                    </a:cubicBezTo>
                    <a:lnTo>
                      <a:pt x="938340" y="907684"/>
                    </a:lnTo>
                    <a:cubicBezTo>
                      <a:pt x="938340" y="903264"/>
                      <a:pt x="940914" y="899728"/>
                      <a:pt x="946063" y="899728"/>
                    </a:cubicBezTo>
                    <a:close/>
                    <a:moveTo>
                      <a:pt x="1748846" y="818635"/>
                    </a:moveTo>
                    <a:cubicBezTo>
                      <a:pt x="1752910" y="818635"/>
                      <a:pt x="1756162" y="821280"/>
                      <a:pt x="1756162" y="826571"/>
                    </a:cubicBezTo>
                    <a:lnTo>
                      <a:pt x="1756162" y="1033783"/>
                    </a:lnTo>
                    <a:cubicBezTo>
                      <a:pt x="1756162" y="1038192"/>
                      <a:pt x="1752910" y="1041719"/>
                      <a:pt x="1748846" y="1041719"/>
                    </a:cubicBezTo>
                    <a:cubicBezTo>
                      <a:pt x="1744781" y="1041719"/>
                      <a:pt x="1741529" y="1038192"/>
                      <a:pt x="1741529" y="1033783"/>
                    </a:cubicBezTo>
                    <a:lnTo>
                      <a:pt x="1741529" y="826571"/>
                    </a:lnTo>
                    <a:cubicBezTo>
                      <a:pt x="1741529" y="821280"/>
                      <a:pt x="1744781" y="818635"/>
                      <a:pt x="1748846" y="818635"/>
                    </a:cubicBezTo>
                    <a:close/>
                    <a:moveTo>
                      <a:pt x="1613696" y="799329"/>
                    </a:moveTo>
                    <a:cubicBezTo>
                      <a:pt x="1617760" y="799329"/>
                      <a:pt x="1621012" y="801971"/>
                      <a:pt x="1621012" y="807255"/>
                    </a:cubicBezTo>
                    <a:lnTo>
                      <a:pt x="1621012" y="1041517"/>
                    </a:lnTo>
                    <a:cubicBezTo>
                      <a:pt x="1621012" y="1045921"/>
                      <a:pt x="1617760" y="1049443"/>
                      <a:pt x="1613696" y="1049443"/>
                    </a:cubicBezTo>
                    <a:cubicBezTo>
                      <a:pt x="1609631" y="1049443"/>
                      <a:pt x="1606379" y="1045921"/>
                      <a:pt x="1606379" y="1041517"/>
                    </a:cubicBezTo>
                    <a:lnTo>
                      <a:pt x="1606379" y="807255"/>
                    </a:lnTo>
                    <a:cubicBezTo>
                      <a:pt x="1606379" y="801971"/>
                      <a:pt x="1609631" y="799329"/>
                      <a:pt x="1613696" y="799329"/>
                    </a:cubicBezTo>
                    <a:close/>
                    <a:moveTo>
                      <a:pt x="810506" y="795466"/>
                    </a:moveTo>
                    <a:cubicBezTo>
                      <a:pt x="814570" y="795466"/>
                      <a:pt x="817822" y="798966"/>
                      <a:pt x="817822" y="803342"/>
                    </a:cubicBezTo>
                    <a:lnTo>
                      <a:pt x="817822" y="1029990"/>
                    </a:lnTo>
                    <a:cubicBezTo>
                      <a:pt x="817822" y="1033490"/>
                      <a:pt x="814570" y="1037866"/>
                      <a:pt x="810506" y="1037866"/>
                    </a:cubicBezTo>
                    <a:cubicBezTo>
                      <a:pt x="806441" y="1037866"/>
                      <a:pt x="803189" y="1033490"/>
                      <a:pt x="803189" y="1029990"/>
                    </a:cubicBezTo>
                    <a:lnTo>
                      <a:pt x="803189" y="803342"/>
                    </a:lnTo>
                    <a:cubicBezTo>
                      <a:pt x="803189" y="798966"/>
                      <a:pt x="806441" y="795466"/>
                      <a:pt x="810506" y="795466"/>
                    </a:cubicBezTo>
                    <a:close/>
                    <a:moveTo>
                      <a:pt x="1077354" y="691207"/>
                    </a:moveTo>
                    <a:cubicBezTo>
                      <a:pt x="1081645" y="691207"/>
                      <a:pt x="1084219" y="694692"/>
                      <a:pt x="1084219" y="699919"/>
                    </a:cubicBezTo>
                    <a:lnTo>
                      <a:pt x="1084219" y="826240"/>
                    </a:lnTo>
                    <a:cubicBezTo>
                      <a:pt x="1084219" y="830596"/>
                      <a:pt x="1081645" y="833210"/>
                      <a:pt x="1077354" y="833210"/>
                    </a:cubicBezTo>
                    <a:cubicBezTo>
                      <a:pt x="1073064" y="833210"/>
                      <a:pt x="1069631" y="830596"/>
                      <a:pt x="1069631" y="826240"/>
                    </a:cubicBezTo>
                    <a:lnTo>
                      <a:pt x="1069631" y="699919"/>
                    </a:lnTo>
                    <a:cubicBezTo>
                      <a:pt x="1069631" y="694692"/>
                      <a:pt x="1073064" y="691207"/>
                      <a:pt x="1077354" y="691207"/>
                    </a:cubicBezTo>
                    <a:close/>
                    <a:moveTo>
                      <a:pt x="1478542" y="656453"/>
                    </a:moveTo>
                    <a:cubicBezTo>
                      <a:pt x="1482606" y="656453"/>
                      <a:pt x="1485858" y="659943"/>
                      <a:pt x="1485858" y="664306"/>
                    </a:cubicBezTo>
                    <a:lnTo>
                      <a:pt x="1485858" y="1037739"/>
                    </a:lnTo>
                    <a:cubicBezTo>
                      <a:pt x="1485858" y="1042101"/>
                      <a:pt x="1482606" y="1045591"/>
                      <a:pt x="1478542" y="1045591"/>
                    </a:cubicBezTo>
                    <a:cubicBezTo>
                      <a:pt x="1475290" y="1045591"/>
                      <a:pt x="1471225" y="1042101"/>
                      <a:pt x="1471225" y="1037739"/>
                    </a:cubicBezTo>
                    <a:lnTo>
                      <a:pt x="1471225" y="664306"/>
                    </a:lnTo>
                    <a:cubicBezTo>
                      <a:pt x="1471225" y="659943"/>
                      <a:pt x="1475290" y="656453"/>
                      <a:pt x="1478542" y="656453"/>
                    </a:cubicBezTo>
                    <a:close/>
                    <a:moveTo>
                      <a:pt x="416635" y="644870"/>
                    </a:moveTo>
                    <a:cubicBezTo>
                      <a:pt x="419886" y="644870"/>
                      <a:pt x="423951" y="649264"/>
                      <a:pt x="423951" y="652779"/>
                    </a:cubicBezTo>
                    <a:lnTo>
                      <a:pt x="423951" y="1037677"/>
                    </a:lnTo>
                    <a:cubicBezTo>
                      <a:pt x="423951" y="1042071"/>
                      <a:pt x="419886" y="1045586"/>
                      <a:pt x="416635" y="1045586"/>
                    </a:cubicBezTo>
                    <a:cubicBezTo>
                      <a:pt x="412570" y="1045586"/>
                      <a:pt x="409318" y="1042071"/>
                      <a:pt x="409318" y="1037677"/>
                    </a:cubicBezTo>
                    <a:lnTo>
                      <a:pt x="409318" y="652779"/>
                    </a:lnTo>
                    <a:cubicBezTo>
                      <a:pt x="409318" y="649264"/>
                      <a:pt x="412570" y="644870"/>
                      <a:pt x="416635" y="644870"/>
                    </a:cubicBezTo>
                    <a:close/>
                    <a:moveTo>
                      <a:pt x="7723" y="644870"/>
                    </a:moveTo>
                    <a:cubicBezTo>
                      <a:pt x="11156" y="644870"/>
                      <a:pt x="14588" y="649235"/>
                      <a:pt x="14588" y="652727"/>
                    </a:cubicBezTo>
                    <a:lnTo>
                      <a:pt x="14588" y="736539"/>
                    </a:lnTo>
                    <a:cubicBezTo>
                      <a:pt x="14588" y="741777"/>
                      <a:pt x="11156" y="744396"/>
                      <a:pt x="7723" y="744396"/>
                    </a:cubicBezTo>
                    <a:cubicBezTo>
                      <a:pt x="2574" y="744396"/>
                      <a:pt x="0" y="741777"/>
                      <a:pt x="0" y="736539"/>
                    </a:cubicBezTo>
                    <a:lnTo>
                      <a:pt x="0" y="652727"/>
                    </a:lnTo>
                    <a:cubicBezTo>
                      <a:pt x="0" y="649235"/>
                      <a:pt x="2574" y="644870"/>
                      <a:pt x="7723" y="644870"/>
                    </a:cubicBezTo>
                    <a:close/>
                    <a:moveTo>
                      <a:pt x="146331" y="559917"/>
                    </a:moveTo>
                    <a:cubicBezTo>
                      <a:pt x="150395" y="559917"/>
                      <a:pt x="153647" y="563414"/>
                      <a:pt x="153647" y="567785"/>
                    </a:cubicBezTo>
                    <a:lnTo>
                      <a:pt x="153647" y="1041583"/>
                    </a:lnTo>
                    <a:cubicBezTo>
                      <a:pt x="153647" y="1045954"/>
                      <a:pt x="150395" y="1049451"/>
                      <a:pt x="146331" y="1049451"/>
                    </a:cubicBezTo>
                    <a:cubicBezTo>
                      <a:pt x="142266" y="1049451"/>
                      <a:pt x="139014" y="1045954"/>
                      <a:pt x="139014" y="1041583"/>
                    </a:cubicBezTo>
                    <a:lnTo>
                      <a:pt x="139014" y="567785"/>
                    </a:lnTo>
                    <a:cubicBezTo>
                      <a:pt x="139014" y="563414"/>
                      <a:pt x="142266" y="559917"/>
                      <a:pt x="146331" y="559917"/>
                    </a:cubicBezTo>
                    <a:close/>
                    <a:moveTo>
                      <a:pt x="1907169" y="548331"/>
                    </a:moveTo>
                    <a:cubicBezTo>
                      <a:pt x="1910420" y="548331"/>
                      <a:pt x="1914485" y="550950"/>
                      <a:pt x="1914485" y="555315"/>
                    </a:cubicBezTo>
                    <a:lnTo>
                      <a:pt x="1914485" y="867830"/>
                    </a:lnTo>
                    <a:cubicBezTo>
                      <a:pt x="1914485" y="872194"/>
                      <a:pt x="1910420" y="875686"/>
                      <a:pt x="1907169" y="875686"/>
                    </a:cubicBezTo>
                    <a:cubicBezTo>
                      <a:pt x="1903104" y="875686"/>
                      <a:pt x="1899852" y="872194"/>
                      <a:pt x="1899852" y="867830"/>
                    </a:cubicBezTo>
                    <a:lnTo>
                      <a:pt x="1899852" y="555315"/>
                    </a:lnTo>
                    <a:cubicBezTo>
                      <a:pt x="1899852" y="550950"/>
                      <a:pt x="1903104" y="548331"/>
                      <a:pt x="1907169" y="548331"/>
                    </a:cubicBezTo>
                    <a:close/>
                    <a:moveTo>
                      <a:pt x="671899" y="544471"/>
                    </a:moveTo>
                    <a:cubicBezTo>
                      <a:pt x="676190" y="544471"/>
                      <a:pt x="678764" y="547981"/>
                      <a:pt x="678764" y="552369"/>
                    </a:cubicBezTo>
                    <a:lnTo>
                      <a:pt x="678764" y="1037688"/>
                    </a:lnTo>
                    <a:cubicBezTo>
                      <a:pt x="678764" y="1042076"/>
                      <a:pt x="676190" y="1045586"/>
                      <a:pt x="671899" y="1045586"/>
                    </a:cubicBezTo>
                    <a:cubicBezTo>
                      <a:pt x="667609" y="1045586"/>
                      <a:pt x="664176" y="1042076"/>
                      <a:pt x="664176" y="1037688"/>
                    </a:cubicBezTo>
                    <a:lnTo>
                      <a:pt x="664176" y="552369"/>
                    </a:lnTo>
                    <a:cubicBezTo>
                      <a:pt x="664176" y="547981"/>
                      <a:pt x="667609" y="544471"/>
                      <a:pt x="671899" y="544471"/>
                    </a:cubicBezTo>
                    <a:close/>
                    <a:moveTo>
                      <a:pt x="1211649" y="471101"/>
                    </a:moveTo>
                    <a:cubicBezTo>
                      <a:pt x="1216798" y="471101"/>
                      <a:pt x="1219372" y="474607"/>
                      <a:pt x="1219372" y="478990"/>
                    </a:cubicBezTo>
                    <a:lnTo>
                      <a:pt x="1219372" y="1033836"/>
                    </a:lnTo>
                    <a:cubicBezTo>
                      <a:pt x="1219372" y="1038218"/>
                      <a:pt x="1216798" y="1041724"/>
                      <a:pt x="1211649" y="1041724"/>
                    </a:cubicBezTo>
                    <a:cubicBezTo>
                      <a:pt x="1207358" y="1041724"/>
                      <a:pt x="1204784" y="1038218"/>
                      <a:pt x="1204784" y="1033836"/>
                    </a:cubicBezTo>
                    <a:lnTo>
                      <a:pt x="1204784" y="478990"/>
                    </a:lnTo>
                    <a:cubicBezTo>
                      <a:pt x="1204784" y="474607"/>
                      <a:pt x="1207358" y="471101"/>
                      <a:pt x="1211649" y="471101"/>
                    </a:cubicBezTo>
                    <a:close/>
                    <a:moveTo>
                      <a:pt x="281482" y="390011"/>
                    </a:moveTo>
                    <a:cubicBezTo>
                      <a:pt x="285546" y="390011"/>
                      <a:pt x="288798" y="393505"/>
                      <a:pt x="288798" y="397872"/>
                    </a:cubicBezTo>
                    <a:lnTo>
                      <a:pt x="288798" y="1041590"/>
                    </a:lnTo>
                    <a:cubicBezTo>
                      <a:pt x="288798" y="1045957"/>
                      <a:pt x="285546" y="1049451"/>
                      <a:pt x="281482" y="1049451"/>
                    </a:cubicBezTo>
                    <a:cubicBezTo>
                      <a:pt x="277417" y="1049451"/>
                      <a:pt x="274165" y="1045957"/>
                      <a:pt x="274165" y="1041590"/>
                    </a:cubicBezTo>
                    <a:lnTo>
                      <a:pt x="274165" y="397872"/>
                    </a:lnTo>
                    <a:cubicBezTo>
                      <a:pt x="274165" y="393505"/>
                      <a:pt x="277417" y="390011"/>
                      <a:pt x="281482" y="390011"/>
                    </a:cubicBezTo>
                    <a:close/>
                    <a:moveTo>
                      <a:pt x="671899" y="142876"/>
                    </a:moveTo>
                    <a:cubicBezTo>
                      <a:pt x="676190" y="142876"/>
                      <a:pt x="678764" y="146372"/>
                      <a:pt x="678764" y="150742"/>
                    </a:cubicBezTo>
                    <a:lnTo>
                      <a:pt x="678764" y="347391"/>
                    </a:lnTo>
                    <a:cubicBezTo>
                      <a:pt x="678764" y="351761"/>
                      <a:pt x="676190" y="354383"/>
                      <a:pt x="671899" y="354383"/>
                    </a:cubicBezTo>
                    <a:cubicBezTo>
                      <a:pt x="667609" y="354383"/>
                      <a:pt x="664176" y="351761"/>
                      <a:pt x="664176" y="347391"/>
                    </a:cubicBezTo>
                    <a:lnTo>
                      <a:pt x="664176" y="150742"/>
                    </a:lnTo>
                    <a:cubicBezTo>
                      <a:pt x="664176" y="146372"/>
                      <a:pt x="667609" y="142876"/>
                      <a:pt x="671899" y="142876"/>
                    </a:cubicBezTo>
                    <a:close/>
                    <a:moveTo>
                      <a:pt x="1907169" y="0"/>
                    </a:moveTo>
                    <a:cubicBezTo>
                      <a:pt x="1910420" y="0"/>
                      <a:pt x="1914485" y="3492"/>
                      <a:pt x="1914485" y="6984"/>
                    </a:cubicBezTo>
                    <a:lnTo>
                      <a:pt x="1914485" y="319499"/>
                    </a:lnTo>
                    <a:cubicBezTo>
                      <a:pt x="1914485" y="323863"/>
                      <a:pt x="1910420" y="327355"/>
                      <a:pt x="1907169" y="327355"/>
                    </a:cubicBezTo>
                    <a:cubicBezTo>
                      <a:pt x="1903104" y="327355"/>
                      <a:pt x="1899852" y="323863"/>
                      <a:pt x="1899852" y="319499"/>
                    </a:cubicBezTo>
                    <a:lnTo>
                      <a:pt x="1899852" y="6984"/>
                    </a:lnTo>
                    <a:cubicBezTo>
                      <a:pt x="1899852" y="3492"/>
                      <a:pt x="1903104" y="0"/>
                      <a:pt x="1907169" y="0"/>
                    </a:cubicBezTo>
                    <a:close/>
                    <a:moveTo>
                      <a:pt x="1748846" y="0"/>
                    </a:moveTo>
                    <a:cubicBezTo>
                      <a:pt x="1752910" y="0"/>
                      <a:pt x="1756162" y="3498"/>
                      <a:pt x="1756162" y="6996"/>
                    </a:cubicBezTo>
                    <a:lnTo>
                      <a:pt x="1756162" y="633137"/>
                    </a:lnTo>
                    <a:cubicBezTo>
                      <a:pt x="1756162" y="637509"/>
                      <a:pt x="1752910" y="640133"/>
                      <a:pt x="1748846" y="640133"/>
                    </a:cubicBezTo>
                    <a:cubicBezTo>
                      <a:pt x="1744781" y="640133"/>
                      <a:pt x="1741529" y="637509"/>
                      <a:pt x="1741529" y="633137"/>
                    </a:cubicBezTo>
                    <a:lnTo>
                      <a:pt x="1741529" y="6996"/>
                    </a:lnTo>
                    <a:cubicBezTo>
                      <a:pt x="1741529" y="3498"/>
                      <a:pt x="1744781" y="0"/>
                      <a:pt x="1748846" y="0"/>
                    </a:cubicBezTo>
                    <a:close/>
                    <a:moveTo>
                      <a:pt x="1613696" y="0"/>
                    </a:moveTo>
                    <a:cubicBezTo>
                      <a:pt x="1617760" y="0"/>
                      <a:pt x="1621012" y="3519"/>
                      <a:pt x="1621012" y="7917"/>
                    </a:cubicBezTo>
                    <a:lnTo>
                      <a:pt x="1621012" y="358925"/>
                    </a:lnTo>
                    <a:cubicBezTo>
                      <a:pt x="1621012" y="362443"/>
                      <a:pt x="1617760" y="365962"/>
                      <a:pt x="1613696" y="365962"/>
                    </a:cubicBezTo>
                    <a:cubicBezTo>
                      <a:pt x="1609631" y="365962"/>
                      <a:pt x="1606379" y="362443"/>
                      <a:pt x="1606379" y="358925"/>
                    </a:cubicBezTo>
                    <a:lnTo>
                      <a:pt x="1606379" y="7917"/>
                    </a:lnTo>
                    <a:cubicBezTo>
                      <a:pt x="1606379" y="3519"/>
                      <a:pt x="1609631" y="0"/>
                      <a:pt x="1613696" y="0"/>
                    </a:cubicBezTo>
                    <a:close/>
                    <a:moveTo>
                      <a:pt x="1478542" y="0"/>
                    </a:moveTo>
                    <a:cubicBezTo>
                      <a:pt x="1482606" y="0"/>
                      <a:pt x="1485858" y="3529"/>
                      <a:pt x="1485858" y="7058"/>
                    </a:cubicBezTo>
                    <a:lnTo>
                      <a:pt x="1485858" y="227612"/>
                    </a:lnTo>
                    <a:cubicBezTo>
                      <a:pt x="1485858" y="231141"/>
                      <a:pt x="1482606" y="234670"/>
                      <a:pt x="1478542" y="234670"/>
                    </a:cubicBezTo>
                    <a:cubicBezTo>
                      <a:pt x="1475290" y="234670"/>
                      <a:pt x="1471225" y="231141"/>
                      <a:pt x="1471225" y="227612"/>
                    </a:cubicBezTo>
                    <a:lnTo>
                      <a:pt x="1471225" y="7058"/>
                    </a:lnTo>
                    <a:cubicBezTo>
                      <a:pt x="1471225" y="3529"/>
                      <a:pt x="1475290" y="0"/>
                      <a:pt x="1478542" y="0"/>
                    </a:cubicBezTo>
                    <a:close/>
                    <a:moveTo>
                      <a:pt x="1346800" y="0"/>
                    </a:moveTo>
                    <a:cubicBezTo>
                      <a:pt x="1351949" y="0"/>
                      <a:pt x="1354523" y="3510"/>
                      <a:pt x="1354523" y="7021"/>
                    </a:cubicBezTo>
                    <a:lnTo>
                      <a:pt x="1354523" y="493217"/>
                    </a:lnTo>
                    <a:cubicBezTo>
                      <a:pt x="1354523" y="496727"/>
                      <a:pt x="1351949" y="501115"/>
                      <a:pt x="1346800" y="501115"/>
                    </a:cubicBezTo>
                    <a:cubicBezTo>
                      <a:pt x="1342509" y="501115"/>
                      <a:pt x="1339935" y="496727"/>
                      <a:pt x="1339935" y="493217"/>
                    </a:cubicBezTo>
                    <a:lnTo>
                      <a:pt x="1339935" y="7021"/>
                    </a:lnTo>
                    <a:cubicBezTo>
                      <a:pt x="1339935" y="3510"/>
                      <a:pt x="1342509" y="0"/>
                      <a:pt x="1346800" y="0"/>
                    </a:cubicBezTo>
                    <a:close/>
                    <a:moveTo>
                      <a:pt x="1211649" y="0"/>
                    </a:moveTo>
                    <a:cubicBezTo>
                      <a:pt x="1216798" y="0"/>
                      <a:pt x="1219372" y="3496"/>
                      <a:pt x="1219372" y="6991"/>
                    </a:cubicBezTo>
                    <a:lnTo>
                      <a:pt x="1219372" y="157306"/>
                    </a:lnTo>
                    <a:cubicBezTo>
                      <a:pt x="1219372" y="161675"/>
                      <a:pt x="1216798" y="165171"/>
                      <a:pt x="1211649" y="165171"/>
                    </a:cubicBezTo>
                    <a:cubicBezTo>
                      <a:pt x="1207358" y="165171"/>
                      <a:pt x="1204784" y="161675"/>
                      <a:pt x="1204784" y="157306"/>
                    </a:cubicBezTo>
                    <a:lnTo>
                      <a:pt x="1204784" y="6991"/>
                    </a:lnTo>
                    <a:cubicBezTo>
                      <a:pt x="1204784" y="3496"/>
                      <a:pt x="1207358" y="0"/>
                      <a:pt x="1211649" y="0"/>
                    </a:cubicBezTo>
                    <a:close/>
                    <a:moveTo>
                      <a:pt x="1077354" y="0"/>
                    </a:moveTo>
                    <a:cubicBezTo>
                      <a:pt x="1081645" y="0"/>
                      <a:pt x="1084219" y="3491"/>
                      <a:pt x="1084219" y="6982"/>
                    </a:cubicBezTo>
                    <a:lnTo>
                      <a:pt x="1084219" y="273163"/>
                    </a:lnTo>
                    <a:cubicBezTo>
                      <a:pt x="1084219" y="277526"/>
                      <a:pt x="1081645" y="281017"/>
                      <a:pt x="1077354" y="281017"/>
                    </a:cubicBezTo>
                    <a:cubicBezTo>
                      <a:pt x="1073064" y="281017"/>
                      <a:pt x="1069631" y="277526"/>
                      <a:pt x="1069631" y="273163"/>
                    </a:cubicBezTo>
                    <a:lnTo>
                      <a:pt x="1069631" y="6982"/>
                    </a:lnTo>
                    <a:cubicBezTo>
                      <a:pt x="1069631" y="3491"/>
                      <a:pt x="1073064" y="0"/>
                      <a:pt x="1077354" y="0"/>
                    </a:cubicBezTo>
                    <a:close/>
                    <a:moveTo>
                      <a:pt x="946063" y="0"/>
                    </a:moveTo>
                    <a:cubicBezTo>
                      <a:pt x="949496" y="0"/>
                      <a:pt x="952928" y="3510"/>
                      <a:pt x="952928" y="7021"/>
                    </a:cubicBezTo>
                    <a:lnTo>
                      <a:pt x="952928" y="493217"/>
                    </a:lnTo>
                    <a:cubicBezTo>
                      <a:pt x="952928" y="496727"/>
                      <a:pt x="949496" y="501115"/>
                      <a:pt x="946063" y="501115"/>
                    </a:cubicBezTo>
                    <a:cubicBezTo>
                      <a:pt x="940914" y="501115"/>
                      <a:pt x="938340" y="496727"/>
                      <a:pt x="938340" y="493217"/>
                    </a:cubicBezTo>
                    <a:lnTo>
                      <a:pt x="938340" y="7021"/>
                    </a:lnTo>
                    <a:cubicBezTo>
                      <a:pt x="938340" y="3510"/>
                      <a:pt x="940914" y="0"/>
                      <a:pt x="946063" y="0"/>
                    </a:cubicBezTo>
                    <a:close/>
                    <a:moveTo>
                      <a:pt x="810506" y="0"/>
                    </a:moveTo>
                    <a:cubicBezTo>
                      <a:pt x="814570" y="0"/>
                      <a:pt x="817822" y="3491"/>
                      <a:pt x="817822" y="6982"/>
                    </a:cubicBezTo>
                    <a:lnTo>
                      <a:pt x="817822" y="273163"/>
                    </a:lnTo>
                    <a:cubicBezTo>
                      <a:pt x="817822" y="277526"/>
                      <a:pt x="814570" y="281017"/>
                      <a:pt x="810506" y="281017"/>
                    </a:cubicBezTo>
                    <a:cubicBezTo>
                      <a:pt x="806441" y="281017"/>
                      <a:pt x="803189" y="277526"/>
                      <a:pt x="803189" y="273163"/>
                    </a:cubicBezTo>
                    <a:lnTo>
                      <a:pt x="803189" y="6982"/>
                    </a:lnTo>
                    <a:cubicBezTo>
                      <a:pt x="803189" y="3491"/>
                      <a:pt x="806441" y="0"/>
                      <a:pt x="810506" y="0"/>
                    </a:cubicBezTo>
                    <a:close/>
                    <a:moveTo>
                      <a:pt x="544063" y="0"/>
                    </a:moveTo>
                    <a:cubicBezTo>
                      <a:pt x="548127" y="0"/>
                      <a:pt x="551379" y="3510"/>
                      <a:pt x="551379" y="7019"/>
                    </a:cubicBezTo>
                    <a:lnTo>
                      <a:pt x="551379" y="751940"/>
                    </a:lnTo>
                    <a:cubicBezTo>
                      <a:pt x="551379" y="756327"/>
                      <a:pt x="548127" y="759837"/>
                      <a:pt x="544063" y="759837"/>
                    </a:cubicBezTo>
                    <a:cubicBezTo>
                      <a:pt x="539998" y="759837"/>
                      <a:pt x="536746" y="756327"/>
                      <a:pt x="536746" y="751940"/>
                    </a:cubicBezTo>
                    <a:lnTo>
                      <a:pt x="536746" y="7019"/>
                    </a:lnTo>
                    <a:cubicBezTo>
                      <a:pt x="536746" y="3510"/>
                      <a:pt x="539998" y="0"/>
                      <a:pt x="544063" y="0"/>
                    </a:cubicBezTo>
                    <a:close/>
                    <a:moveTo>
                      <a:pt x="416635" y="0"/>
                    </a:moveTo>
                    <a:cubicBezTo>
                      <a:pt x="419886" y="0"/>
                      <a:pt x="423951" y="3488"/>
                      <a:pt x="423951" y="6976"/>
                    </a:cubicBezTo>
                    <a:lnTo>
                      <a:pt x="423951" y="206652"/>
                    </a:lnTo>
                    <a:cubicBezTo>
                      <a:pt x="423951" y="211883"/>
                      <a:pt x="419886" y="215371"/>
                      <a:pt x="416635" y="215371"/>
                    </a:cubicBezTo>
                    <a:cubicBezTo>
                      <a:pt x="412570" y="215371"/>
                      <a:pt x="409318" y="211883"/>
                      <a:pt x="409318" y="206652"/>
                    </a:cubicBezTo>
                    <a:lnTo>
                      <a:pt x="409318" y="6976"/>
                    </a:lnTo>
                    <a:cubicBezTo>
                      <a:pt x="409318" y="3488"/>
                      <a:pt x="412570" y="0"/>
                      <a:pt x="416635" y="0"/>
                    </a:cubicBezTo>
                    <a:close/>
                    <a:moveTo>
                      <a:pt x="281482" y="0"/>
                    </a:moveTo>
                    <a:cubicBezTo>
                      <a:pt x="285546" y="0"/>
                      <a:pt x="288798" y="3494"/>
                      <a:pt x="288798" y="6987"/>
                    </a:cubicBezTo>
                    <a:lnTo>
                      <a:pt x="288798" y="137128"/>
                    </a:lnTo>
                    <a:cubicBezTo>
                      <a:pt x="288798" y="142369"/>
                      <a:pt x="285546" y="145863"/>
                      <a:pt x="281482" y="145863"/>
                    </a:cubicBezTo>
                    <a:cubicBezTo>
                      <a:pt x="277417" y="145863"/>
                      <a:pt x="274165" y="142369"/>
                      <a:pt x="274165" y="137128"/>
                    </a:cubicBezTo>
                    <a:lnTo>
                      <a:pt x="274165" y="6987"/>
                    </a:lnTo>
                    <a:cubicBezTo>
                      <a:pt x="274165" y="3494"/>
                      <a:pt x="277417" y="0"/>
                      <a:pt x="281482" y="0"/>
                    </a:cubicBezTo>
                    <a:close/>
                    <a:moveTo>
                      <a:pt x="146331" y="0"/>
                    </a:moveTo>
                    <a:cubicBezTo>
                      <a:pt x="150395" y="0"/>
                      <a:pt x="153647" y="3508"/>
                      <a:pt x="153647" y="7017"/>
                    </a:cubicBezTo>
                    <a:lnTo>
                      <a:pt x="153647" y="307871"/>
                    </a:lnTo>
                    <a:cubicBezTo>
                      <a:pt x="153647" y="313133"/>
                      <a:pt x="150395" y="315765"/>
                      <a:pt x="146331" y="315765"/>
                    </a:cubicBezTo>
                    <a:cubicBezTo>
                      <a:pt x="142266" y="315765"/>
                      <a:pt x="139014" y="313133"/>
                      <a:pt x="139014" y="307871"/>
                    </a:cubicBezTo>
                    <a:lnTo>
                      <a:pt x="139014" y="7017"/>
                    </a:lnTo>
                    <a:cubicBezTo>
                      <a:pt x="139014" y="3508"/>
                      <a:pt x="142266" y="0"/>
                      <a:pt x="146331" y="0"/>
                    </a:cubicBezTo>
                    <a:close/>
                    <a:moveTo>
                      <a:pt x="7723" y="0"/>
                    </a:moveTo>
                    <a:cubicBezTo>
                      <a:pt x="11156" y="0"/>
                      <a:pt x="14588" y="3510"/>
                      <a:pt x="14588" y="7021"/>
                    </a:cubicBezTo>
                    <a:lnTo>
                      <a:pt x="14588" y="493217"/>
                    </a:lnTo>
                    <a:cubicBezTo>
                      <a:pt x="14588" y="496727"/>
                      <a:pt x="11156" y="501115"/>
                      <a:pt x="7723" y="501115"/>
                    </a:cubicBezTo>
                    <a:cubicBezTo>
                      <a:pt x="2574" y="501115"/>
                      <a:pt x="0" y="496727"/>
                      <a:pt x="0" y="493217"/>
                    </a:cubicBezTo>
                    <a:lnTo>
                      <a:pt x="0" y="7021"/>
                    </a:lnTo>
                    <a:cubicBezTo>
                      <a:pt x="0" y="3510"/>
                      <a:pt x="2574" y="0"/>
                      <a:pt x="77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50F7A11A-FD85-4CBF-AC6B-9D176EC6D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0432" y="9754115"/>
                <a:ext cx="1416289" cy="1667287"/>
              </a:xfrm>
              <a:custGeom>
                <a:avLst/>
                <a:gdLst>
                  <a:gd name="connsiteX0" fmla="*/ 0 w 1416289"/>
                  <a:gd name="connsiteY0" fmla="*/ 1166169 h 1667287"/>
                  <a:gd name="connsiteX1" fmla="*/ 1416289 w 1416289"/>
                  <a:gd name="connsiteY1" fmla="*/ 1166169 h 1667287"/>
                  <a:gd name="connsiteX2" fmla="*/ 1416289 w 1416289"/>
                  <a:gd name="connsiteY2" fmla="*/ 1667287 h 1667287"/>
                  <a:gd name="connsiteX3" fmla="*/ 940983 w 1416289"/>
                  <a:gd name="connsiteY3" fmla="*/ 1667287 h 1667287"/>
                  <a:gd name="connsiteX4" fmla="*/ 131300 w 1416289"/>
                  <a:gd name="connsiteY4" fmla="*/ 1667287 h 1667287"/>
                  <a:gd name="connsiteX5" fmla="*/ 39390 w 1416289"/>
                  <a:gd name="connsiteY5" fmla="*/ 1628807 h 1667287"/>
                  <a:gd name="connsiteX6" fmla="*/ 0 w 1416289"/>
                  <a:gd name="connsiteY6" fmla="*/ 1536105 h 1667287"/>
                  <a:gd name="connsiteX7" fmla="*/ 0 w 1416289"/>
                  <a:gd name="connsiteY7" fmla="*/ 498130 h 1667287"/>
                  <a:gd name="connsiteX8" fmla="*/ 1416289 w 1416289"/>
                  <a:gd name="connsiteY8" fmla="*/ 498130 h 1667287"/>
                  <a:gd name="connsiteX9" fmla="*/ 1416289 w 1416289"/>
                  <a:gd name="connsiteY9" fmla="*/ 1165294 h 1667287"/>
                  <a:gd name="connsiteX10" fmla="*/ 0 w 1416289"/>
                  <a:gd name="connsiteY10" fmla="*/ 1165294 h 1667287"/>
                  <a:gd name="connsiteX11" fmla="*/ 0 w 1416289"/>
                  <a:gd name="connsiteY11" fmla="*/ 833023 h 1667287"/>
                  <a:gd name="connsiteX12" fmla="*/ 131300 w 1416289"/>
                  <a:gd name="connsiteY12" fmla="*/ 0 h 1667287"/>
                  <a:gd name="connsiteX13" fmla="*/ 940983 w 1416289"/>
                  <a:gd name="connsiteY13" fmla="*/ 0 h 1667287"/>
                  <a:gd name="connsiteX14" fmla="*/ 1416289 w 1416289"/>
                  <a:gd name="connsiteY14" fmla="*/ 0 h 1667287"/>
                  <a:gd name="connsiteX15" fmla="*/ 1416289 w 1416289"/>
                  <a:gd name="connsiteY15" fmla="*/ 497256 h 1667287"/>
                  <a:gd name="connsiteX16" fmla="*/ 0 w 1416289"/>
                  <a:gd name="connsiteY16" fmla="*/ 497256 h 1667287"/>
                  <a:gd name="connsiteX17" fmla="*/ 0 w 1416289"/>
                  <a:gd name="connsiteY17" fmla="*/ 131317 h 1667287"/>
                  <a:gd name="connsiteX18" fmla="*/ 39390 w 1416289"/>
                  <a:gd name="connsiteY18" fmla="*/ 38520 h 1667287"/>
                  <a:gd name="connsiteX19" fmla="*/ 131300 w 1416289"/>
                  <a:gd name="connsiteY19" fmla="*/ 0 h 166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16289" h="1667287">
                    <a:moveTo>
                      <a:pt x="0" y="1166169"/>
                    </a:moveTo>
                    <a:lnTo>
                      <a:pt x="1416289" y="1166169"/>
                    </a:lnTo>
                    <a:lnTo>
                      <a:pt x="1416289" y="1667287"/>
                    </a:lnTo>
                    <a:lnTo>
                      <a:pt x="940983" y="1667287"/>
                    </a:lnTo>
                    <a:lnTo>
                      <a:pt x="131300" y="1667287"/>
                    </a:lnTo>
                    <a:cubicBezTo>
                      <a:pt x="95411" y="1667287"/>
                      <a:pt x="63024" y="1652420"/>
                      <a:pt x="39390" y="1628807"/>
                    </a:cubicBezTo>
                    <a:cubicBezTo>
                      <a:pt x="15756" y="1604320"/>
                      <a:pt x="0" y="1572836"/>
                      <a:pt x="0" y="1536105"/>
                    </a:cubicBezTo>
                    <a:close/>
                    <a:moveTo>
                      <a:pt x="0" y="498130"/>
                    </a:moveTo>
                    <a:lnTo>
                      <a:pt x="1416289" y="498130"/>
                    </a:lnTo>
                    <a:lnTo>
                      <a:pt x="1416289" y="1165294"/>
                    </a:lnTo>
                    <a:lnTo>
                      <a:pt x="0" y="1165294"/>
                    </a:lnTo>
                    <a:lnTo>
                      <a:pt x="0" y="833023"/>
                    </a:lnTo>
                    <a:close/>
                    <a:moveTo>
                      <a:pt x="131300" y="0"/>
                    </a:moveTo>
                    <a:lnTo>
                      <a:pt x="940983" y="0"/>
                    </a:lnTo>
                    <a:lnTo>
                      <a:pt x="1416289" y="0"/>
                    </a:lnTo>
                    <a:lnTo>
                      <a:pt x="1416289" y="497256"/>
                    </a:lnTo>
                    <a:lnTo>
                      <a:pt x="0" y="497256"/>
                    </a:lnTo>
                    <a:lnTo>
                      <a:pt x="0" y="131317"/>
                    </a:lnTo>
                    <a:cubicBezTo>
                      <a:pt x="0" y="94549"/>
                      <a:pt x="15756" y="62157"/>
                      <a:pt x="39390" y="38520"/>
                    </a:cubicBezTo>
                    <a:cubicBezTo>
                      <a:pt x="63024" y="14883"/>
                      <a:pt x="95411" y="0"/>
                      <a:pt x="13130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163F4933-CC4E-40AC-AEFA-E092F41FB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7595" y="9754115"/>
                <a:ext cx="466363" cy="1667287"/>
              </a:xfrm>
              <a:custGeom>
                <a:avLst/>
                <a:gdLst>
                  <a:gd name="connsiteX0" fmla="*/ 0 w 466363"/>
                  <a:gd name="connsiteY0" fmla="*/ 1166169 h 1667287"/>
                  <a:gd name="connsiteX1" fmla="*/ 466363 w 466363"/>
                  <a:gd name="connsiteY1" fmla="*/ 1166169 h 1667287"/>
                  <a:gd name="connsiteX2" fmla="*/ 466363 w 466363"/>
                  <a:gd name="connsiteY2" fmla="*/ 1536105 h 1667287"/>
                  <a:gd name="connsiteX3" fmla="*/ 427719 w 466363"/>
                  <a:gd name="connsiteY3" fmla="*/ 1628807 h 1667287"/>
                  <a:gd name="connsiteX4" fmla="*/ 335500 w 466363"/>
                  <a:gd name="connsiteY4" fmla="*/ 1667287 h 1667287"/>
                  <a:gd name="connsiteX5" fmla="*/ 0 w 466363"/>
                  <a:gd name="connsiteY5" fmla="*/ 1667287 h 1667287"/>
                  <a:gd name="connsiteX6" fmla="*/ 0 w 466363"/>
                  <a:gd name="connsiteY6" fmla="*/ 498130 h 1667287"/>
                  <a:gd name="connsiteX7" fmla="*/ 466363 w 466363"/>
                  <a:gd name="connsiteY7" fmla="*/ 498130 h 1667287"/>
                  <a:gd name="connsiteX8" fmla="*/ 466363 w 466363"/>
                  <a:gd name="connsiteY8" fmla="*/ 833023 h 1667287"/>
                  <a:gd name="connsiteX9" fmla="*/ 466363 w 466363"/>
                  <a:gd name="connsiteY9" fmla="*/ 1165294 h 1667287"/>
                  <a:gd name="connsiteX10" fmla="*/ 0 w 466363"/>
                  <a:gd name="connsiteY10" fmla="*/ 1165294 h 1667287"/>
                  <a:gd name="connsiteX11" fmla="*/ 0 w 466363"/>
                  <a:gd name="connsiteY11" fmla="*/ 0 h 1667287"/>
                  <a:gd name="connsiteX12" fmla="*/ 335500 w 466363"/>
                  <a:gd name="connsiteY12" fmla="*/ 0 h 1667287"/>
                  <a:gd name="connsiteX13" fmla="*/ 427719 w 466363"/>
                  <a:gd name="connsiteY13" fmla="*/ 38520 h 1667287"/>
                  <a:gd name="connsiteX14" fmla="*/ 466363 w 466363"/>
                  <a:gd name="connsiteY14" fmla="*/ 131317 h 1667287"/>
                  <a:gd name="connsiteX15" fmla="*/ 466363 w 466363"/>
                  <a:gd name="connsiteY15" fmla="*/ 497256 h 1667287"/>
                  <a:gd name="connsiteX16" fmla="*/ 0 w 466363"/>
                  <a:gd name="connsiteY16" fmla="*/ 497256 h 166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363" h="1667287">
                    <a:moveTo>
                      <a:pt x="0" y="1166169"/>
                    </a:moveTo>
                    <a:lnTo>
                      <a:pt x="466363" y="1166169"/>
                    </a:lnTo>
                    <a:lnTo>
                      <a:pt x="466363" y="1536105"/>
                    </a:lnTo>
                    <a:cubicBezTo>
                      <a:pt x="466363" y="1572836"/>
                      <a:pt x="451432" y="1604320"/>
                      <a:pt x="427719" y="1628807"/>
                    </a:cubicBezTo>
                    <a:cubicBezTo>
                      <a:pt x="404005" y="1652420"/>
                      <a:pt x="371509" y="1667287"/>
                      <a:pt x="335500" y="1667287"/>
                    </a:cubicBezTo>
                    <a:lnTo>
                      <a:pt x="0" y="1667287"/>
                    </a:lnTo>
                    <a:close/>
                    <a:moveTo>
                      <a:pt x="0" y="498130"/>
                    </a:moveTo>
                    <a:lnTo>
                      <a:pt x="466363" y="498130"/>
                    </a:lnTo>
                    <a:lnTo>
                      <a:pt x="466363" y="833023"/>
                    </a:lnTo>
                    <a:lnTo>
                      <a:pt x="466363" y="1165294"/>
                    </a:lnTo>
                    <a:lnTo>
                      <a:pt x="0" y="1165294"/>
                    </a:lnTo>
                    <a:close/>
                    <a:moveTo>
                      <a:pt x="0" y="0"/>
                    </a:moveTo>
                    <a:lnTo>
                      <a:pt x="335500" y="0"/>
                    </a:lnTo>
                    <a:cubicBezTo>
                      <a:pt x="371509" y="0"/>
                      <a:pt x="404005" y="14883"/>
                      <a:pt x="427719" y="38520"/>
                    </a:cubicBezTo>
                    <a:cubicBezTo>
                      <a:pt x="451432" y="62157"/>
                      <a:pt x="466363" y="94549"/>
                      <a:pt x="466363" y="131317"/>
                    </a:cubicBezTo>
                    <a:lnTo>
                      <a:pt x="466363" y="497256"/>
                    </a:lnTo>
                    <a:lnTo>
                      <a:pt x="0" y="49725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2809BB7B-9546-4518-8F46-9B5F59C5F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9872" y="9746392"/>
                <a:ext cx="481809" cy="1682732"/>
              </a:xfrm>
              <a:custGeom>
                <a:avLst/>
                <a:gdLst>
                  <a:gd name="connsiteX0" fmla="*/ 14919 w 481809"/>
                  <a:gd name="connsiteY0" fmla="*/ 1181053 h 1682732"/>
                  <a:gd name="connsiteX1" fmla="*/ 14919 w 481809"/>
                  <a:gd name="connsiteY1" fmla="*/ 1667848 h 1682732"/>
                  <a:gd name="connsiteX2" fmla="*/ 343147 w 481809"/>
                  <a:gd name="connsiteY2" fmla="*/ 1667848 h 1682732"/>
                  <a:gd name="connsiteX3" fmla="*/ 430030 w 481809"/>
                  <a:gd name="connsiteY3" fmla="*/ 1631076 h 1682732"/>
                  <a:gd name="connsiteX4" fmla="*/ 466012 w 481809"/>
                  <a:gd name="connsiteY4" fmla="*/ 1544399 h 1682732"/>
                  <a:gd name="connsiteX5" fmla="*/ 466012 w 481809"/>
                  <a:gd name="connsiteY5" fmla="*/ 1181053 h 1682732"/>
                  <a:gd name="connsiteX6" fmla="*/ 14919 w 481809"/>
                  <a:gd name="connsiteY6" fmla="*/ 513007 h 1682732"/>
                  <a:gd name="connsiteX7" fmla="*/ 14919 w 481809"/>
                  <a:gd name="connsiteY7" fmla="*/ 1165862 h 1682732"/>
                  <a:gd name="connsiteX8" fmla="*/ 466012 w 481809"/>
                  <a:gd name="connsiteY8" fmla="*/ 1165862 h 1682732"/>
                  <a:gd name="connsiteX9" fmla="*/ 466012 w 481809"/>
                  <a:gd name="connsiteY9" fmla="*/ 513007 h 1682732"/>
                  <a:gd name="connsiteX10" fmla="*/ 14919 w 481809"/>
                  <a:gd name="connsiteY10" fmla="*/ 14924 h 1682732"/>
                  <a:gd name="connsiteX11" fmla="*/ 14919 w 481809"/>
                  <a:gd name="connsiteY11" fmla="*/ 497774 h 1682732"/>
                  <a:gd name="connsiteX12" fmla="*/ 466012 w 481809"/>
                  <a:gd name="connsiteY12" fmla="*/ 497774 h 1682732"/>
                  <a:gd name="connsiteX13" fmla="*/ 466012 w 481809"/>
                  <a:gd name="connsiteY13" fmla="*/ 138709 h 1682732"/>
                  <a:gd name="connsiteX14" fmla="*/ 430030 w 481809"/>
                  <a:gd name="connsiteY14" fmla="*/ 50919 h 1682732"/>
                  <a:gd name="connsiteX15" fmla="*/ 343147 w 481809"/>
                  <a:gd name="connsiteY15" fmla="*/ 14924 h 1682732"/>
                  <a:gd name="connsiteX16" fmla="*/ 7899 w 481809"/>
                  <a:gd name="connsiteY16" fmla="*/ 0 h 1682732"/>
                  <a:gd name="connsiteX17" fmla="*/ 343147 w 481809"/>
                  <a:gd name="connsiteY17" fmla="*/ 0 h 1682732"/>
                  <a:gd name="connsiteX18" fmla="*/ 441439 w 481809"/>
                  <a:gd name="connsiteY18" fmla="*/ 40384 h 1682732"/>
                  <a:gd name="connsiteX19" fmla="*/ 481809 w 481809"/>
                  <a:gd name="connsiteY19" fmla="*/ 138709 h 1682732"/>
                  <a:gd name="connsiteX20" fmla="*/ 481809 w 481809"/>
                  <a:gd name="connsiteY20" fmla="*/ 505675 h 1682732"/>
                  <a:gd name="connsiteX21" fmla="*/ 481634 w 481809"/>
                  <a:gd name="connsiteY21" fmla="*/ 505831 h 1682732"/>
                  <a:gd name="connsiteX22" fmla="*/ 481809 w 481809"/>
                  <a:gd name="connsiteY22" fmla="*/ 506006 h 1682732"/>
                  <a:gd name="connsiteX23" fmla="*/ 481809 w 481809"/>
                  <a:gd name="connsiteY23" fmla="*/ 1173738 h 1682732"/>
                  <a:gd name="connsiteX24" fmla="*/ 481644 w 481809"/>
                  <a:gd name="connsiteY24" fmla="*/ 1173884 h 1682732"/>
                  <a:gd name="connsiteX25" fmla="*/ 481809 w 481809"/>
                  <a:gd name="connsiteY25" fmla="*/ 1174049 h 1682732"/>
                  <a:gd name="connsiteX26" fmla="*/ 481809 w 481809"/>
                  <a:gd name="connsiteY26" fmla="*/ 1544399 h 1682732"/>
                  <a:gd name="connsiteX27" fmla="*/ 441439 w 481809"/>
                  <a:gd name="connsiteY27" fmla="*/ 1642458 h 1682732"/>
                  <a:gd name="connsiteX28" fmla="*/ 343147 w 481809"/>
                  <a:gd name="connsiteY28" fmla="*/ 1682732 h 1682732"/>
                  <a:gd name="connsiteX29" fmla="*/ 7899 w 481809"/>
                  <a:gd name="connsiteY29" fmla="*/ 1682732 h 1682732"/>
                  <a:gd name="connsiteX30" fmla="*/ 0 w 481809"/>
                  <a:gd name="connsiteY30" fmla="*/ 1675728 h 1682732"/>
                  <a:gd name="connsiteX31" fmla="*/ 0 w 481809"/>
                  <a:gd name="connsiteY31" fmla="*/ 1174049 h 1682732"/>
                  <a:gd name="connsiteX32" fmla="*/ 165 w 481809"/>
                  <a:gd name="connsiteY32" fmla="*/ 1173884 h 1682732"/>
                  <a:gd name="connsiteX33" fmla="*/ 0 w 481809"/>
                  <a:gd name="connsiteY33" fmla="*/ 1173738 h 1682732"/>
                  <a:gd name="connsiteX34" fmla="*/ 0 w 481809"/>
                  <a:gd name="connsiteY34" fmla="*/ 506006 h 1682732"/>
                  <a:gd name="connsiteX35" fmla="*/ 175 w 481809"/>
                  <a:gd name="connsiteY35" fmla="*/ 505831 h 1682732"/>
                  <a:gd name="connsiteX36" fmla="*/ 0 w 481809"/>
                  <a:gd name="connsiteY36" fmla="*/ 505675 h 1682732"/>
                  <a:gd name="connsiteX37" fmla="*/ 0 w 481809"/>
                  <a:gd name="connsiteY37" fmla="*/ 7023 h 1682732"/>
                  <a:gd name="connsiteX38" fmla="*/ 7899 w 481809"/>
                  <a:gd name="connsiteY38" fmla="*/ 0 h 168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81809" h="1682732">
                    <a:moveTo>
                      <a:pt x="14919" y="1181053"/>
                    </a:moveTo>
                    <a:lnTo>
                      <a:pt x="14919" y="1667848"/>
                    </a:lnTo>
                    <a:lnTo>
                      <a:pt x="343147" y="1667848"/>
                    </a:lnTo>
                    <a:cubicBezTo>
                      <a:pt x="375618" y="1667848"/>
                      <a:pt x="407212" y="1654715"/>
                      <a:pt x="430030" y="1631076"/>
                    </a:cubicBezTo>
                    <a:cubicBezTo>
                      <a:pt x="453726" y="1608312"/>
                      <a:pt x="466012" y="1576793"/>
                      <a:pt x="466012" y="1544399"/>
                    </a:cubicBezTo>
                    <a:lnTo>
                      <a:pt x="466012" y="1181053"/>
                    </a:lnTo>
                    <a:close/>
                    <a:moveTo>
                      <a:pt x="14919" y="513007"/>
                    </a:moveTo>
                    <a:lnTo>
                      <a:pt x="14919" y="1165862"/>
                    </a:lnTo>
                    <a:lnTo>
                      <a:pt x="466012" y="1165862"/>
                    </a:lnTo>
                    <a:lnTo>
                      <a:pt x="466012" y="513007"/>
                    </a:lnTo>
                    <a:close/>
                    <a:moveTo>
                      <a:pt x="14919" y="14924"/>
                    </a:moveTo>
                    <a:lnTo>
                      <a:pt x="14919" y="497774"/>
                    </a:lnTo>
                    <a:lnTo>
                      <a:pt x="466012" y="497774"/>
                    </a:lnTo>
                    <a:lnTo>
                      <a:pt x="466012" y="138709"/>
                    </a:lnTo>
                    <a:cubicBezTo>
                      <a:pt x="466012" y="105349"/>
                      <a:pt x="453726" y="74622"/>
                      <a:pt x="430030" y="50919"/>
                    </a:cubicBezTo>
                    <a:cubicBezTo>
                      <a:pt x="407212" y="28093"/>
                      <a:pt x="375618" y="14924"/>
                      <a:pt x="343147" y="14924"/>
                    </a:cubicBezTo>
                    <a:close/>
                    <a:moveTo>
                      <a:pt x="7899" y="0"/>
                    </a:moveTo>
                    <a:lnTo>
                      <a:pt x="343147" y="0"/>
                    </a:lnTo>
                    <a:cubicBezTo>
                      <a:pt x="380006" y="0"/>
                      <a:pt x="414233" y="13169"/>
                      <a:pt x="441439" y="40384"/>
                    </a:cubicBezTo>
                    <a:cubicBezTo>
                      <a:pt x="467768" y="65843"/>
                      <a:pt x="481809" y="100959"/>
                      <a:pt x="481809" y="138709"/>
                    </a:cubicBezTo>
                    <a:lnTo>
                      <a:pt x="481809" y="505675"/>
                    </a:lnTo>
                    <a:lnTo>
                      <a:pt x="481634" y="505831"/>
                    </a:lnTo>
                    <a:lnTo>
                      <a:pt x="481809" y="506006"/>
                    </a:lnTo>
                    <a:lnTo>
                      <a:pt x="481809" y="1173738"/>
                    </a:lnTo>
                    <a:lnTo>
                      <a:pt x="481644" y="1173884"/>
                    </a:lnTo>
                    <a:lnTo>
                      <a:pt x="481809" y="1174049"/>
                    </a:lnTo>
                    <a:lnTo>
                      <a:pt x="481809" y="1544399"/>
                    </a:lnTo>
                    <a:cubicBezTo>
                      <a:pt x="481809" y="1582046"/>
                      <a:pt x="467768" y="1616192"/>
                      <a:pt x="441439" y="1642458"/>
                    </a:cubicBezTo>
                    <a:cubicBezTo>
                      <a:pt x="414233" y="1668724"/>
                      <a:pt x="380006" y="1682732"/>
                      <a:pt x="343147" y="1682732"/>
                    </a:cubicBezTo>
                    <a:lnTo>
                      <a:pt x="7899" y="1682732"/>
                    </a:lnTo>
                    <a:cubicBezTo>
                      <a:pt x="2633" y="1682732"/>
                      <a:pt x="0" y="1680106"/>
                      <a:pt x="0" y="1675728"/>
                    </a:cubicBezTo>
                    <a:lnTo>
                      <a:pt x="0" y="1174049"/>
                    </a:lnTo>
                    <a:lnTo>
                      <a:pt x="165" y="1173884"/>
                    </a:lnTo>
                    <a:lnTo>
                      <a:pt x="0" y="1173738"/>
                    </a:lnTo>
                    <a:lnTo>
                      <a:pt x="0" y="506006"/>
                    </a:lnTo>
                    <a:lnTo>
                      <a:pt x="175" y="505831"/>
                    </a:lnTo>
                    <a:lnTo>
                      <a:pt x="0" y="505675"/>
                    </a:lnTo>
                    <a:lnTo>
                      <a:pt x="0" y="7023"/>
                    </a:lnTo>
                    <a:cubicBezTo>
                      <a:pt x="0" y="2634"/>
                      <a:pt x="2633" y="0"/>
                      <a:pt x="78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1" name="Freeform 70">
                <a:extLst>
                  <a:ext uri="{FF2B5EF4-FFF2-40B4-BE49-F238E27FC236}">
                    <a16:creationId xmlns:a16="http://schemas.microsoft.com/office/drawing/2014/main" id="{57DD0B1C-BD6D-4E79-AD88-70E007237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7595" y="9754115"/>
                <a:ext cx="467241" cy="1668162"/>
              </a:xfrm>
              <a:custGeom>
                <a:avLst/>
                <a:gdLst>
                  <a:gd name="T0" fmla="*/ 487 w 532"/>
                  <a:gd name="T1" fmla="*/ 44 h 1905"/>
                  <a:gd name="T2" fmla="*/ 487 w 532"/>
                  <a:gd name="T3" fmla="*/ 44 h 1905"/>
                  <a:gd name="T4" fmla="*/ 382 w 532"/>
                  <a:gd name="T5" fmla="*/ 0 h 1905"/>
                  <a:gd name="T6" fmla="*/ 0 w 532"/>
                  <a:gd name="T7" fmla="*/ 0 h 1905"/>
                  <a:gd name="T8" fmla="*/ 0 w 532"/>
                  <a:gd name="T9" fmla="*/ 568 h 1905"/>
                  <a:gd name="T10" fmla="*/ 0 w 532"/>
                  <a:gd name="T11" fmla="*/ 1331 h 1905"/>
                  <a:gd name="T12" fmla="*/ 0 w 532"/>
                  <a:gd name="T13" fmla="*/ 1904 h 1905"/>
                  <a:gd name="T14" fmla="*/ 382 w 532"/>
                  <a:gd name="T15" fmla="*/ 1904 h 1905"/>
                  <a:gd name="T16" fmla="*/ 382 w 532"/>
                  <a:gd name="T17" fmla="*/ 1904 h 1905"/>
                  <a:gd name="T18" fmla="*/ 487 w 532"/>
                  <a:gd name="T19" fmla="*/ 1860 h 1905"/>
                  <a:gd name="T20" fmla="*/ 487 w 532"/>
                  <a:gd name="T21" fmla="*/ 1860 h 1905"/>
                  <a:gd name="T22" fmla="*/ 531 w 532"/>
                  <a:gd name="T23" fmla="*/ 1754 h 1905"/>
                  <a:gd name="T24" fmla="*/ 531 w 532"/>
                  <a:gd name="T25" fmla="*/ 1331 h 1905"/>
                  <a:gd name="T26" fmla="*/ 531 w 532"/>
                  <a:gd name="T27" fmla="*/ 951 h 1905"/>
                  <a:gd name="T28" fmla="*/ 531 w 532"/>
                  <a:gd name="T29" fmla="*/ 568 h 1905"/>
                  <a:gd name="T30" fmla="*/ 531 w 532"/>
                  <a:gd name="T31" fmla="*/ 150 h 1905"/>
                  <a:gd name="T32" fmla="*/ 531 w 532"/>
                  <a:gd name="T33" fmla="*/ 150 h 1905"/>
                  <a:gd name="T34" fmla="*/ 487 w 532"/>
                  <a:gd name="T35" fmla="*/ 44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2" h="1905">
                    <a:moveTo>
                      <a:pt x="487" y="44"/>
                    </a:moveTo>
                    <a:lnTo>
                      <a:pt x="487" y="44"/>
                    </a:lnTo>
                    <a:cubicBezTo>
                      <a:pt x="460" y="17"/>
                      <a:pt x="423" y="0"/>
                      <a:pt x="382" y="0"/>
                    </a:cubicBezTo>
                    <a:lnTo>
                      <a:pt x="0" y="0"/>
                    </a:lnTo>
                    <a:lnTo>
                      <a:pt x="0" y="568"/>
                    </a:lnTo>
                    <a:lnTo>
                      <a:pt x="0" y="1331"/>
                    </a:lnTo>
                    <a:lnTo>
                      <a:pt x="0" y="1904"/>
                    </a:lnTo>
                    <a:lnTo>
                      <a:pt x="382" y="1904"/>
                    </a:lnTo>
                    <a:lnTo>
                      <a:pt x="382" y="1904"/>
                    </a:lnTo>
                    <a:cubicBezTo>
                      <a:pt x="423" y="1904"/>
                      <a:pt x="460" y="1887"/>
                      <a:pt x="487" y="1860"/>
                    </a:cubicBezTo>
                    <a:lnTo>
                      <a:pt x="487" y="1860"/>
                    </a:lnTo>
                    <a:cubicBezTo>
                      <a:pt x="514" y="1832"/>
                      <a:pt x="531" y="1796"/>
                      <a:pt x="531" y="1754"/>
                    </a:cubicBezTo>
                    <a:lnTo>
                      <a:pt x="531" y="1331"/>
                    </a:lnTo>
                    <a:lnTo>
                      <a:pt x="531" y="951"/>
                    </a:lnTo>
                    <a:lnTo>
                      <a:pt x="531" y="568"/>
                    </a:lnTo>
                    <a:lnTo>
                      <a:pt x="531" y="150"/>
                    </a:lnTo>
                    <a:lnTo>
                      <a:pt x="531" y="150"/>
                    </a:lnTo>
                    <a:cubicBezTo>
                      <a:pt x="531" y="108"/>
                      <a:pt x="514" y="71"/>
                      <a:pt x="487" y="4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2" name="Freeform 71">
                <a:extLst>
                  <a:ext uri="{FF2B5EF4-FFF2-40B4-BE49-F238E27FC236}">
                    <a16:creationId xmlns:a16="http://schemas.microsoft.com/office/drawing/2014/main" id="{24B6ACD9-628D-465E-AA8E-115DA0015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8363" y="9962635"/>
                <a:ext cx="455655" cy="84953"/>
              </a:xfrm>
              <a:custGeom>
                <a:avLst/>
                <a:gdLst>
                  <a:gd name="T0" fmla="*/ 472 w 520"/>
                  <a:gd name="T1" fmla="*/ 94 h 95"/>
                  <a:gd name="T2" fmla="*/ 259 w 520"/>
                  <a:gd name="T3" fmla="*/ 94 h 95"/>
                  <a:gd name="T4" fmla="*/ 46 w 520"/>
                  <a:gd name="T5" fmla="*/ 94 h 95"/>
                  <a:gd name="T6" fmla="*/ 46 w 520"/>
                  <a:gd name="T7" fmla="*/ 94 h 95"/>
                  <a:gd name="T8" fmla="*/ 13 w 520"/>
                  <a:gd name="T9" fmla="*/ 80 h 95"/>
                  <a:gd name="T10" fmla="*/ 13 w 520"/>
                  <a:gd name="T11" fmla="*/ 80 h 95"/>
                  <a:gd name="T12" fmla="*/ 0 w 520"/>
                  <a:gd name="T13" fmla="*/ 47 h 95"/>
                  <a:gd name="T14" fmla="*/ 0 w 520"/>
                  <a:gd name="T15" fmla="*/ 47 h 95"/>
                  <a:gd name="T16" fmla="*/ 13 w 520"/>
                  <a:gd name="T17" fmla="*/ 14 h 95"/>
                  <a:gd name="T18" fmla="*/ 13 w 520"/>
                  <a:gd name="T19" fmla="*/ 14 h 95"/>
                  <a:gd name="T20" fmla="*/ 46 w 520"/>
                  <a:gd name="T21" fmla="*/ 0 h 95"/>
                  <a:gd name="T22" fmla="*/ 259 w 520"/>
                  <a:gd name="T23" fmla="*/ 0 h 95"/>
                  <a:gd name="T24" fmla="*/ 472 w 520"/>
                  <a:gd name="T25" fmla="*/ 0 h 95"/>
                  <a:gd name="T26" fmla="*/ 472 w 520"/>
                  <a:gd name="T27" fmla="*/ 0 h 95"/>
                  <a:gd name="T28" fmla="*/ 505 w 520"/>
                  <a:gd name="T29" fmla="*/ 14 h 95"/>
                  <a:gd name="T30" fmla="*/ 505 w 520"/>
                  <a:gd name="T31" fmla="*/ 14 h 95"/>
                  <a:gd name="T32" fmla="*/ 519 w 520"/>
                  <a:gd name="T33" fmla="*/ 47 h 95"/>
                  <a:gd name="T34" fmla="*/ 519 w 520"/>
                  <a:gd name="T35" fmla="*/ 47 h 95"/>
                  <a:gd name="T36" fmla="*/ 505 w 520"/>
                  <a:gd name="T37" fmla="*/ 80 h 95"/>
                  <a:gd name="T38" fmla="*/ 505 w 520"/>
                  <a:gd name="T39" fmla="*/ 80 h 95"/>
                  <a:gd name="T40" fmla="*/ 472 w 520"/>
                  <a:gd name="T41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0" h="95">
                    <a:moveTo>
                      <a:pt x="472" y="94"/>
                    </a:moveTo>
                    <a:lnTo>
                      <a:pt x="259" y="94"/>
                    </a:lnTo>
                    <a:lnTo>
                      <a:pt x="46" y="94"/>
                    </a:lnTo>
                    <a:lnTo>
                      <a:pt x="46" y="94"/>
                    </a:lnTo>
                    <a:cubicBezTo>
                      <a:pt x="34" y="94"/>
                      <a:pt x="22" y="89"/>
                      <a:pt x="13" y="80"/>
                    </a:cubicBezTo>
                    <a:lnTo>
                      <a:pt x="13" y="80"/>
                    </a:lnTo>
                    <a:cubicBezTo>
                      <a:pt x="5" y="71"/>
                      <a:pt x="0" y="60"/>
                      <a:pt x="0" y="47"/>
                    </a:cubicBezTo>
                    <a:lnTo>
                      <a:pt x="0" y="47"/>
                    </a:lnTo>
                    <a:cubicBezTo>
                      <a:pt x="0" y="34"/>
                      <a:pt x="5" y="22"/>
                      <a:pt x="13" y="14"/>
                    </a:cubicBezTo>
                    <a:lnTo>
                      <a:pt x="13" y="14"/>
                    </a:lnTo>
                    <a:cubicBezTo>
                      <a:pt x="22" y="5"/>
                      <a:pt x="34" y="0"/>
                      <a:pt x="46" y="0"/>
                    </a:cubicBezTo>
                    <a:lnTo>
                      <a:pt x="259" y="0"/>
                    </a:lnTo>
                    <a:lnTo>
                      <a:pt x="472" y="0"/>
                    </a:lnTo>
                    <a:lnTo>
                      <a:pt x="472" y="0"/>
                    </a:lnTo>
                    <a:cubicBezTo>
                      <a:pt x="486" y="0"/>
                      <a:pt x="497" y="5"/>
                      <a:pt x="505" y="14"/>
                    </a:cubicBezTo>
                    <a:lnTo>
                      <a:pt x="505" y="14"/>
                    </a:lnTo>
                    <a:cubicBezTo>
                      <a:pt x="514" y="22"/>
                      <a:pt x="519" y="34"/>
                      <a:pt x="519" y="47"/>
                    </a:cubicBezTo>
                    <a:lnTo>
                      <a:pt x="519" y="47"/>
                    </a:lnTo>
                    <a:cubicBezTo>
                      <a:pt x="519" y="60"/>
                      <a:pt x="514" y="71"/>
                      <a:pt x="505" y="80"/>
                    </a:cubicBezTo>
                    <a:lnTo>
                      <a:pt x="505" y="80"/>
                    </a:lnTo>
                    <a:cubicBezTo>
                      <a:pt x="497" y="89"/>
                      <a:pt x="486" y="94"/>
                      <a:pt x="472" y="9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3" name="Freeform 72">
                <a:extLst>
                  <a:ext uri="{FF2B5EF4-FFF2-40B4-BE49-F238E27FC236}">
                    <a16:creationId xmlns:a16="http://schemas.microsoft.com/office/drawing/2014/main" id="{584F1132-E83E-4AE9-B5CF-9384E7021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0640" y="9954912"/>
                <a:ext cx="471101" cy="96536"/>
              </a:xfrm>
              <a:custGeom>
                <a:avLst/>
                <a:gdLst>
                  <a:gd name="T0" fmla="*/ 56 w 539"/>
                  <a:gd name="T1" fmla="*/ 18 h 112"/>
                  <a:gd name="T2" fmla="*/ 56 w 539"/>
                  <a:gd name="T3" fmla="*/ 18 h 112"/>
                  <a:gd name="T4" fmla="*/ 30 w 539"/>
                  <a:gd name="T5" fmla="*/ 29 h 112"/>
                  <a:gd name="T6" fmla="*/ 30 w 539"/>
                  <a:gd name="T7" fmla="*/ 29 h 112"/>
                  <a:gd name="T8" fmla="*/ 19 w 539"/>
                  <a:gd name="T9" fmla="*/ 56 h 112"/>
                  <a:gd name="T10" fmla="*/ 19 w 539"/>
                  <a:gd name="T11" fmla="*/ 56 h 112"/>
                  <a:gd name="T12" fmla="*/ 30 w 539"/>
                  <a:gd name="T13" fmla="*/ 83 h 112"/>
                  <a:gd name="T14" fmla="*/ 30 w 539"/>
                  <a:gd name="T15" fmla="*/ 83 h 112"/>
                  <a:gd name="T16" fmla="*/ 56 w 539"/>
                  <a:gd name="T17" fmla="*/ 93 h 112"/>
                  <a:gd name="T18" fmla="*/ 482 w 539"/>
                  <a:gd name="T19" fmla="*/ 93 h 112"/>
                  <a:gd name="T20" fmla="*/ 482 w 539"/>
                  <a:gd name="T21" fmla="*/ 93 h 112"/>
                  <a:gd name="T22" fmla="*/ 510 w 539"/>
                  <a:gd name="T23" fmla="*/ 83 h 112"/>
                  <a:gd name="T24" fmla="*/ 510 w 539"/>
                  <a:gd name="T25" fmla="*/ 83 h 112"/>
                  <a:gd name="T26" fmla="*/ 521 w 539"/>
                  <a:gd name="T27" fmla="*/ 56 h 112"/>
                  <a:gd name="T28" fmla="*/ 521 w 539"/>
                  <a:gd name="T29" fmla="*/ 56 h 112"/>
                  <a:gd name="T30" fmla="*/ 510 w 539"/>
                  <a:gd name="T31" fmla="*/ 29 h 112"/>
                  <a:gd name="T32" fmla="*/ 510 w 539"/>
                  <a:gd name="T33" fmla="*/ 29 h 112"/>
                  <a:gd name="T34" fmla="*/ 482 w 539"/>
                  <a:gd name="T35" fmla="*/ 18 h 112"/>
                  <a:gd name="T36" fmla="*/ 56 w 539"/>
                  <a:gd name="T37" fmla="*/ 18 h 112"/>
                  <a:gd name="T38" fmla="*/ 482 w 539"/>
                  <a:gd name="T39" fmla="*/ 111 h 112"/>
                  <a:gd name="T40" fmla="*/ 56 w 539"/>
                  <a:gd name="T41" fmla="*/ 111 h 112"/>
                  <a:gd name="T42" fmla="*/ 56 w 539"/>
                  <a:gd name="T43" fmla="*/ 111 h 112"/>
                  <a:gd name="T44" fmla="*/ 17 w 539"/>
                  <a:gd name="T45" fmla="*/ 95 h 112"/>
                  <a:gd name="T46" fmla="*/ 17 w 539"/>
                  <a:gd name="T47" fmla="*/ 95 h 112"/>
                  <a:gd name="T48" fmla="*/ 0 w 539"/>
                  <a:gd name="T49" fmla="*/ 56 h 112"/>
                  <a:gd name="T50" fmla="*/ 0 w 539"/>
                  <a:gd name="T51" fmla="*/ 56 h 112"/>
                  <a:gd name="T52" fmla="*/ 17 w 539"/>
                  <a:gd name="T53" fmla="*/ 16 h 112"/>
                  <a:gd name="T54" fmla="*/ 17 w 539"/>
                  <a:gd name="T55" fmla="*/ 16 h 112"/>
                  <a:gd name="T56" fmla="*/ 56 w 539"/>
                  <a:gd name="T57" fmla="*/ 0 h 112"/>
                  <a:gd name="T58" fmla="*/ 482 w 539"/>
                  <a:gd name="T59" fmla="*/ 0 h 112"/>
                  <a:gd name="T60" fmla="*/ 482 w 539"/>
                  <a:gd name="T61" fmla="*/ 0 h 112"/>
                  <a:gd name="T62" fmla="*/ 521 w 539"/>
                  <a:gd name="T63" fmla="*/ 16 h 112"/>
                  <a:gd name="T64" fmla="*/ 521 w 539"/>
                  <a:gd name="T65" fmla="*/ 16 h 112"/>
                  <a:gd name="T66" fmla="*/ 538 w 539"/>
                  <a:gd name="T67" fmla="*/ 56 h 112"/>
                  <a:gd name="T68" fmla="*/ 538 w 539"/>
                  <a:gd name="T69" fmla="*/ 56 h 112"/>
                  <a:gd name="T70" fmla="*/ 521 w 539"/>
                  <a:gd name="T71" fmla="*/ 95 h 112"/>
                  <a:gd name="T72" fmla="*/ 521 w 539"/>
                  <a:gd name="T73" fmla="*/ 95 h 112"/>
                  <a:gd name="T74" fmla="*/ 482 w 539"/>
                  <a:gd name="T75" fmla="*/ 11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9" h="112">
                    <a:moveTo>
                      <a:pt x="56" y="18"/>
                    </a:moveTo>
                    <a:lnTo>
                      <a:pt x="56" y="18"/>
                    </a:lnTo>
                    <a:cubicBezTo>
                      <a:pt x="46" y="18"/>
                      <a:pt x="37" y="22"/>
                      <a:pt x="30" y="29"/>
                    </a:cubicBezTo>
                    <a:lnTo>
                      <a:pt x="30" y="29"/>
                    </a:lnTo>
                    <a:cubicBezTo>
                      <a:pt x="22" y="36"/>
                      <a:pt x="19" y="46"/>
                      <a:pt x="19" y="56"/>
                    </a:cubicBezTo>
                    <a:lnTo>
                      <a:pt x="19" y="56"/>
                    </a:lnTo>
                    <a:cubicBezTo>
                      <a:pt x="19" y="65"/>
                      <a:pt x="22" y="75"/>
                      <a:pt x="30" y="83"/>
                    </a:cubicBezTo>
                    <a:lnTo>
                      <a:pt x="30" y="83"/>
                    </a:lnTo>
                    <a:cubicBezTo>
                      <a:pt x="37" y="90"/>
                      <a:pt x="46" y="93"/>
                      <a:pt x="56" y="93"/>
                    </a:cubicBezTo>
                    <a:lnTo>
                      <a:pt x="482" y="93"/>
                    </a:lnTo>
                    <a:lnTo>
                      <a:pt x="482" y="93"/>
                    </a:lnTo>
                    <a:cubicBezTo>
                      <a:pt x="493" y="93"/>
                      <a:pt x="503" y="90"/>
                      <a:pt x="510" y="83"/>
                    </a:cubicBezTo>
                    <a:lnTo>
                      <a:pt x="510" y="83"/>
                    </a:lnTo>
                    <a:cubicBezTo>
                      <a:pt x="516" y="75"/>
                      <a:pt x="521" y="65"/>
                      <a:pt x="521" y="56"/>
                    </a:cubicBezTo>
                    <a:lnTo>
                      <a:pt x="521" y="56"/>
                    </a:lnTo>
                    <a:cubicBezTo>
                      <a:pt x="521" y="46"/>
                      <a:pt x="516" y="36"/>
                      <a:pt x="510" y="29"/>
                    </a:cubicBezTo>
                    <a:lnTo>
                      <a:pt x="510" y="29"/>
                    </a:lnTo>
                    <a:cubicBezTo>
                      <a:pt x="503" y="22"/>
                      <a:pt x="493" y="18"/>
                      <a:pt x="482" y="18"/>
                    </a:cubicBezTo>
                    <a:lnTo>
                      <a:pt x="56" y="18"/>
                    </a:lnTo>
                    <a:close/>
                    <a:moveTo>
                      <a:pt x="482" y="111"/>
                    </a:moveTo>
                    <a:lnTo>
                      <a:pt x="56" y="111"/>
                    </a:lnTo>
                    <a:lnTo>
                      <a:pt x="56" y="111"/>
                    </a:lnTo>
                    <a:cubicBezTo>
                      <a:pt x="41" y="111"/>
                      <a:pt x="27" y="106"/>
                      <a:pt x="17" y="95"/>
                    </a:cubicBezTo>
                    <a:lnTo>
                      <a:pt x="17" y="95"/>
                    </a:lnTo>
                    <a:cubicBezTo>
                      <a:pt x="6" y="85"/>
                      <a:pt x="0" y="71"/>
                      <a:pt x="0" y="56"/>
                    </a:cubicBezTo>
                    <a:lnTo>
                      <a:pt x="0" y="56"/>
                    </a:lnTo>
                    <a:cubicBezTo>
                      <a:pt x="0" y="41"/>
                      <a:pt x="6" y="27"/>
                      <a:pt x="17" y="16"/>
                    </a:cubicBezTo>
                    <a:lnTo>
                      <a:pt x="17" y="16"/>
                    </a:lnTo>
                    <a:cubicBezTo>
                      <a:pt x="27" y="5"/>
                      <a:pt x="41" y="0"/>
                      <a:pt x="56" y="0"/>
                    </a:cubicBezTo>
                    <a:lnTo>
                      <a:pt x="482" y="0"/>
                    </a:lnTo>
                    <a:lnTo>
                      <a:pt x="482" y="0"/>
                    </a:lnTo>
                    <a:cubicBezTo>
                      <a:pt x="497" y="0"/>
                      <a:pt x="511" y="5"/>
                      <a:pt x="521" y="16"/>
                    </a:cubicBezTo>
                    <a:lnTo>
                      <a:pt x="521" y="16"/>
                    </a:lnTo>
                    <a:cubicBezTo>
                      <a:pt x="533" y="26"/>
                      <a:pt x="538" y="41"/>
                      <a:pt x="538" y="56"/>
                    </a:cubicBezTo>
                    <a:lnTo>
                      <a:pt x="538" y="56"/>
                    </a:lnTo>
                    <a:cubicBezTo>
                      <a:pt x="538" y="71"/>
                      <a:pt x="533" y="85"/>
                      <a:pt x="521" y="95"/>
                    </a:cubicBezTo>
                    <a:lnTo>
                      <a:pt x="521" y="95"/>
                    </a:lnTo>
                    <a:cubicBezTo>
                      <a:pt x="511" y="106"/>
                      <a:pt x="497" y="111"/>
                      <a:pt x="482" y="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4" name="Freeform 73">
                <a:extLst>
                  <a:ext uri="{FF2B5EF4-FFF2-40B4-BE49-F238E27FC236}">
                    <a16:creationId xmlns:a16="http://schemas.microsoft.com/office/drawing/2014/main" id="{863B23BC-2B21-45EC-BDFD-1E0F5A07F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8363" y="10503243"/>
                <a:ext cx="455655" cy="84953"/>
              </a:xfrm>
              <a:custGeom>
                <a:avLst/>
                <a:gdLst>
                  <a:gd name="T0" fmla="*/ 472 w 520"/>
                  <a:gd name="T1" fmla="*/ 94 h 95"/>
                  <a:gd name="T2" fmla="*/ 259 w 520"/>
                  <a:gd name="T3" fmla="*/ 94 h 95"/>
                  <a:gd name="T4" fmla="*/ 46 w 520"/>
                  <a:gd name="T5" fmla="*/ 94 h 95"/>
                  <a:gd name="T6" fmla="*/ 46 w 520"/>
                  <a:gd name="T7" fmla="*/ 94 h 95"/>
                  <a:gd name="T8" fmla="*/ 13 w 520"/>
                  <a:gd name="T9" fmla="*/ 80 h 95"/>
                  <a:gd name="T10" fmla="*/ 13 w 520"/>
                  <a:gd name="T11" fmla="*/ 80 h 95"/>
                  <a:gd name="T12" fmla="*/ 0 w 520"/>
                  <a:gd name="T13" fmla="*/ 47 h 95"/>
                  <a:gd name="T14" fmla="*/ 0 w 520"/>
                  <a:gd name="T15" fmla="*/ 47 h 95"/>
                  <a:gd name="T16" fmla="*/ 0 w 520"/>
                  <a:gd name="T17" fmla="*/ 47 h 95"/>
                  <a:gd name="T18" fmla="*/ 13 w 520"/>
                  <a:gd name="T19" fmla="*/ 14 h 95"/>
                  <a:gd name="T20" fmla="*/ 13 w 520"/>
                  <a:gd name="T21" fmla="*/ 14 h 95"/>
                  <a:gd name="T22" fmla="*/ 46 w 520"/>
                  <a:gd name="T23" fmla="*/ 0 h 95"/>
                  <a:gd name="T24" fmla="*/ 259 w 520"/>
                  <a:gd name="T25" fmla="*/ 0 h 95"/>
                  <a:gd name="T26" fmla="*/ 472 w 520"/>
                  <a:gd name="T27" fmla="*/ 0 h 95"/>
                  <a:gd name="T28" fmla="*/ 472 w 520"/>
                  <a:gd name="T29" fmla="*/ 0 h 95"/>
                  <a:gd name="T30" fmla="*/ 505 w 520"/>
                  <a:gd name="T31" fmla="*/ 14 h 95"/>
                  <a:gd name="T32" fmla="*/ 505 w 520"/>
                  <a:gd name="T33" fmla="*/ 14 h 95"/>
                  <a:gd name="T34" fmla="*/ 519 w 520"/>
                  <a:gd name="T35" fmla="*/ 47 h 95"/>
                  <a:gd name="T36" fmla="*/ 519 w 520"/>
                  <a:gd name="T37" fmla="*/ 47 h 95"/>
                  <a:gd name="T38" fmla="*/ 519 w 520"/>
                  <a:gd name="T39" fmla="*/ 47 h 95"/>
                  <a:gd name="T40" fmla="*/ 505 w 520"/>
                  <a:gd name="T41" fmla="*/ 80 h 95"/>
                  <a:gd name="T42" fmla="*/ 505 w 520"/>
                  <a:gd name="T43" fmla="*/ 80 h 95"/>
                  <a:gd name="T44" fmla="*/ 472 w 520"/>
                  <a:gd name="T4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0" h="95">
                    <a:moveTo>
                      <a:pt x="472" y="94"/>
                    </a:moveTo>
                    <a:lnTo>
                      <a:pt x="259" y="94"/>
                    </a:lnTo>
                    <a:lnTo>
                      <a:pt x="46" y="94"/>
                    </a:lnTo>
                    <a:lnTo>
                      <a:pt x="46" y="94"/>
                    </a:lnTo>
                    <a:cubicBezTo>
                      <a:pt x="34" y="94"/>
                      <a:pt x="22" y="88"/>
                      <a:pt x="13" y="80"/>
                    </a:cubicBezTo>
                    <a:lnTo>
                      <a:pt x="13" y="80"/>
                    </a:lnTo>
                    <a:cubicBezTo>
                      <a:pt x="5" y="72"/>
                      <a:pt x="0" y="60"/>
                      <a:pt x="0" y="47"/>
                    </a:cubicBez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34"/>
                      <a:pt x="5" y="23"/>
                      <a:pt x="13" y="14"/>
                    </a:cubicBezTo>
                    <a:lnTo>
                      <a:pt x="13" y="14"/>
                    </a:lnTo>
                    <a:cubicBezTo>
                      <a:pt x="22" y="5"/>
                      <a:pt x="34" y="0"/>
                      <a:pt x="46" y="0"/>
                    </a:cubicBezTo>
                    <a:lnTo>
                      <a:pt x="259" y="0"/>
                    </a:lnTo>
                    <a:lnTo>
                      <a:pt x="472" y="0"/>
                    </a:lnTo>
                    <a:lnTo>
                      <a:pt x="472" y="0"/>
                    </a:lnTo>
                    <a:cubicBezTo>
                      <a:pt x="486" y="0"/>
                      <a:pt x="497" y="5"/>
                      <a:pt x="505" y="14"/>
                    </a:cubicBezTo>
                    <a:lnTo>
                      <a:pt x="505" y="14"/>
                    </a:lnTo>
                    <a:cubicBezTo>
                      <a:pt x="514" y="23"/>
                      <a:pt x="519" y="34"/>
                      <a:pt x="519" y="47"/>
                    </a:cubicBezTo>
                    <a:lnTo>
                      <a:pt x="519" y="47"/>
                    </a:lnTo>
                    <a:lnTo>
                      <a:pt x="519" y="47"/>
                    </a:lnTo>
                    <a:cubicBezTo>
                      <a:pt x="519" y="60"/>
                      <a:pt x="514" y="72"/>
                      <a:pt x="505" y="80"/>
                    </a:cubicBezTo>
                    <a:lnTo>
                      <a:pt x="505" y="80"/>
                    </a:lnTo>
                    <a:cubicBezTo>
                      <a:pt x="497" y="88"/>
                      <a:pt x="486" y="94"/>
                      <a:pt x="472" y="9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5" name="Freeform 74">
                <a:extLst>
                  <a:ext uri="{FF2B5EF4-FFF2-40B4-BE49-F238E27FC236}">
                    <a16:creationId xmlns:a16="http://schemas.microsoft.com/office/drawing/2014/main" id="{D4B055FA-D464-4063-A1E4-FFB8B8070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0640" y="10495520"/>
                <a:ext cx="471101" cy="96536"/>
              </a:xfrm>
              <a:custGeom>
                <a:avLst/>
                <a:gdLst>
                  <a:gd name="T0" fmla="*/ 56 w 539"/>
                  <a:gd name="T1" fmla="*/ 19 h 112"/>
                  <a:gd name="T2" fmla="*/ 56 w 539"/>
                  <a:gd name="T3" fmla="*/ 19 h 112"/>
                  <a:gd name="T4" fmla="*/ 30 w 539"/>
                  <a:gd name="T5" fmla="*/ 29 h 112"/>
                  <a:gd name="T6" fmla="*/ 30 w 539"/>
                  <a:gd name="T7" fmla="*/ 29 h 112"/>
                  <a:gd name="T8" fmla="*/ 19 w 539"/>
                  <a:gd name="T9" fmla="*/ 56 h 112"/>
                  <a:gd name="T10" fmla="*/ 19 w 539"/>
                  <a:gd name="T11" fmla="*/ 56 h 112"/>
                  <a:gd name="T12" fmla="*/ 30 w 539"/>
                  <a:gd name="T13" fmla="*/ 83 h 112"/>
                  <a:gd name="T14" fmla="*/ 30 w 539"/>
                  <a:gd name="T15" fmla="*/ 83 h 112"/>
                  <a:gd name="T16" fmla="*/ 56 w 539"/>
                  <a:gd name="T17" fmla="*/ 94 h 112"/>
                  <a:gd name="T18" fmla="*/ 482 w 539"/>
                  <a:gd name="T19" fmla="*/ 94 h 112"/>
                  <a:gd name="T20" fmla="*/ 482 w 539"/>
                  <a:gd name="T21" fmla="*/ 94 h 112"/>
                  <a:gd name="T22" fmla="*/ 510 w 539"/>
                  <a:gd name="T23" fmla="*/ 83 h 112"/>
                  <a:gd name="T24" fmla="*/ 510 w 539"/>
                  <a:gd name="T25" fmla="*/ 83 h 112"/>
                  <a:gd name="T26" fmla="*/ 521 w 539"/>
                  <a:gd name="T27" fmla="*/ 56 h 112"/>
                  <a:gd name="T28" fmla="*/ 521 w 539"/>
                  <a:gd name="T29" fmla="*/ 56 h 112"/>
                  <a:gd name="T30" fmla="*/ 510 w 539"/>
                  <a:gd name="T31" fmla="*/ 29 h 112"/>
                  <a:gd name="T32" fmla="*/ 510 w 539"/>
                  <a:gd name="T33" fmla="*/ 29 h 112"/>
                  <a:gd name="T34" fmla="*/ 482 w 539"/>
                  <a:gd name="T35" fmla="*/ 19 h 112"/>
                  <a:gd name="T36" fmla="*/ 56 w 539"/>
                  <a:gd name="T37" fmla="*/ 19 h 112"/>
                  <a:gd name="T38" fmla="*/ 482 w 539"/>
                  <a:gd name="T39" fmla="*/ 111 h 112"/>
                  <a:gd name="T40" fmla="*/ 56 w 539"/>
                  <a:gd name="T41" fmla="*/ 111 h 112"/>
                  <a:gd name="T42" fmla="*/ 56 w 539"/>
                  <a:gd name="T43" fmla="*/ 111 h 112"/>
                  <a:gd name="T44" fmla="*/ 17 w 539"/>
                  <a:gd name="T45" fmla="*/ 96 h 112"/>
                  <a:gd name="T46" fmla="*/ 17 w 539"/>
                  <a:gd name="T47" fmla="*/ 96 h 112"/>
                  <a:gd name="T48" fmla="*/ 0 w 539"/>
                  <a:gd name="T49" fmla="*/ 56 h 112"/>
                  <a:gd name="T50" fmla="*/ 0 w 539"/>
                  <a:gd name="T51" fmla="*/ 56 h 112"/>
                  <a:gd name="T52" fmla="*/ 17 w 539"/>
                  <a:gd name="T53" fmla="*/ 17 h 112"/>
                  <a:gd name="T54" fmla="*/ 17 w 539"/>
                  <a:gd name="T55" fmla="*/ 17 h 112"/>
                  <a:gd name="T56" fmla="*/ 56 w 539"/>
                  <a:gd name="T57" fmla="*/ 0 h 112"/>
                  <a:gd name="T58" fmla="*/ 482 w 539"/>
                  <a:gd name="T59" fmla="*/ 0 h 112"/>
                  <a:gd name="T60" fmla="*/ 482 w 539"/>
                  <a:gd name="T61" fmla="*/ 0 h 112"/>
                  <a:gd name="T62" fmla="*/ 521 w 539"/>
                  <a:gd name="T63" fmla="*/ 17 h 112"/>
                  <a:gd name="T64" fmla="*/ 521 w 539"/>
                  <a:gd name="T65" fmla="*/ 17 h 112"/>
                  <a:gd name="T66" fmla="*/ 538 w 539"/>
                  <a:gd name="T67" fmla="*/ 56 h 112"/>
                  <a:gd name="T68" fmla="*/ 538 w 539"/>
                  <a:gd name="T69" fmla="*/ 56 h 112"/>
                  <a:gd name="T70" fmla="*/ 521 w 539"/>
                  <a:gd name="T71" fmla="*/ 96 h 112"/>
                  <a:gd name="T72" fmla="*/ 521 w 539"/>
                  <a:gd name="T73" fmla="*/ 96 h 112"/>
                  <a:gd name="T74" fmla="*/ 482 w 539"/>
                  <a:gd name="T75" fmla="*/ 11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9" h="112">
                    <a:moveTo>
                      <a:pt x="56" y="19"/>
                    </a:moveTo>
                    <a:lnTo>
                      <a:pt x="56" y="19"/>
                    </a:lnTo>
                    <a:cubicBezTo>
                      <a:pt x="46" y="19"/>
                      <a:pt x="37" y="22"/>
                      <a:pt x="30" y="29"/>
                    </a:cubicBezTo>
                    <a:lnTo>
                      <a:pt x="30" y="29"/>
                    </a:lnTo>
                    <a:cubicBezTo>
                      <a:pt x="22" y="37"/>
                      <a:pt x="19" y="46"/>
                      <a:pt x="19" y="56"/>
                    </a:cubicBezTo>
                    <a:lnTo>
                      <a:pt x="19" y="56"/>
                    </a:lnTo>
                    <a:cubicBezTo>
                      <a:pt x="19" y="66"/>
                      <a:pt x="22" y="76"/>
                      <a:pt x="30" y="83"/>
                    </a:cubicBezTo>
                    <a:lnTo>
                      <a:pt x="30" y="83"/>
                    </a:lnTo>
                    <a:cubicBezTo>
                      <a:pt x="37" y="90"/>
                      <a:pt x="46" y="94"/>
                      <a:pt x="56" y="94"/>
                    </a:cubicBezTo>
                    <a:lnTo>
                      <a:pt x="482" y="94"/>
                    </a:lnTo>
                    <a:lnTo>
                      <a:pt x="482" y="94"/>
                    </a:lnTo>
                    <a:cubicBezTo>
                      <a:pt x="493" y="94"/>
                      <a:pt x="503" y="90"/>
                      <a:pt x="510" y="83"/>
                    </a:cubicBezTo>
                    <a:lnTo>
                      <a:pt x="510" y="83"/>
                    </a:lnTo>
                    <a:cubicBezTo>
                      <a:pt x="516" y="76"/>
                      <a:pt x="521" y="66"/>
                      <a:pt x="521" y="56"/>
                    </a:cubicBezTo>
                    <a:lnTo>
                      <a:pt x="521" y="56"/>
                    </a:lnTo>
                    <a:cubicBezTo>
                      <a:pt x="521" y="46"/>
                      <a:pt x="516" y="37"/>
                      <a:pt x="510" y="29"/>
                    </a:cubicBezTo>
                    <a:lnTo>
                      <a:pt x="510" y="29"/>
                    </a:lnTo>
                    <a:cubicBezTo>
                      <a:pt x="503" y="22"/>
                      <a:pt x="493" y="19"/>
                      <a:pt x="482" y="19"/>
                    </a:cubicBezTo>
                    <a:lnTo>
                      <a:pt x="56" y="19"/>
                    </a:lnTo>
                    <a:close/>
                    <a:moveTo>
                      <a:pt x="482" y="111"/>
                    </a:moveTo>
                    <a:lnTo>
                      <a:pt x="56" y="111"/>
                    </a:lnTo>
                    <a:lnTo>
                      <a:pt x="56" y="111"/>
                    </a:lnTo>
                    <a:cubicBezTo>
                      <a:pt x="41" y="111"/>
                      <a:pt x="27" y="107"/>
                      <a:pt x="17" y="96"/>
                    </a:cubicBezTo>
                    <a:lnTo>
                      <a:pt x="17" y="96"/>
                    </a:lnTo>
                    <a:cubicBezTo>
                      <a:pt x="6" y="86"/>
                      <a:pt x="0" y="71"/>
                      <a:pt x="0" y="56"/>
                    </a:cubicBezTo>
                    <a:lnTo>
                      <a:pt x="0" y="56"/>
                    </a:lnTo>
                    <a:cubicBezTo>
                      <a:pt x="0" y="41"/>
                      <a:pt x="6" y="27"/>
                      <a:pt x="17" y="17"/>
                    </a:cubicBezTo>
                    <a:lnTo>
                      <a:pt x="17" y="17"/>
                    </a:lnTo>
                    <a:cubicBezTo>
                      <a:pt x="27" y="6"/>
                      <a:pt x="41" y="0"/>
                      <a:pt x="56" y="0"/>
                    </a:cubicBezTo>
                    <a:lnTo>
                      <a:pt x="482" y="0"/>
                    </a:lnTo>
                    <a:lnTo>
                      <a:pt x="482" y="0"/>
                    </a:lnTo>
                    <a:cubicBezTo>
                      <a:pt x="497" y="0"/>
                      <a:pt x="511" y="6"/>
                      <a:pt x="521" y="17"/>
                    </a:cubicBezTo>
                    <a:lnTo>
                      <a:pt x="521" y="17"/>
                    </a:lnTo>
                    <a:cubicBezTo>
                      <a:pt x="533" y="27"/>
                      <a:pt x="538" y="41"/>
                      <a:pt x="538" y="56"/>
                    </a:cubicBezTo>
                    <a:lnTo>
                      <a:pt x="538" y="56"/>
                    </a:lnTo>
                    <a:cubicBezTo>
                      <a:pt x="538" y="71"/>
                      <a:pt x="533" y="86"/>
                      <a:pt x="521" y="96"/>
                    </a:cubicBezTo>
                    <a:lnTo>
                      <a:pt x="521" y="96"/>
                    </a:lnTo>
                    <a:cubicBezTo>
                      <a:pt x="511" y="107"/>
                      <a:pt x="497" y="111"/>
                      <a:pt x="482" y="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6" name="Freeform 75">
                <a:extLst>
                  <a:ext uri="{FF2B5EF4-FFF2-40B4-BE49-F238E27FC236}">
                    <a16:creationId xmlns:a16="http://schemas.microsoft.com/office/drawing/2014/main" id="{1328FC05-9F11-468A-A42E-B4C58CF3D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8363" y="11086326"/>
                <a:ext cx="455655" cy="81092"/>
              </a:xfrm>
              <a:custGeom>
                <a:avLst/>
                <a:gdLst>
                  <a:gd name="T0" fmla="*/ 472 w 520"/>
                  <a:gd name="T1" fmla="*/ 93 h 94"/>
                  <a:gd name="T2" fmla="*/ 259 w 520"/>
                  <a:gd name="T3" fmla="*/ 93 h 94"/>
                  <a:gd name="T4" fmla="*/ 46 w 520"/>
                  <a:gd name="T5" fmla="*/ 93 h 94"/>
                  <a:gd name="T6" fmla="*/ 46 w 520"/>
                  <a:gd name="T7" fmla="*/ 93 h 94"/>
                  <a:gd name="T8" fmla="*/ 13 w 520"/>
                  <a:gd name="T9" fmla="*/ 80 h 94"/>
                  <a:gd name="T10" fmla="*/ 13 w 520"/>
                  <a:gd name="T11" fmla="*/ 80 h 94"/>
                  <a:gd name="T12" fmla="*/ 0 w 520"/>
                  <a:gd name="T13" fmla="*/ 47 h 94"/>
                  <a:gd name="T14" fmla="*/ 0 w 520"/>
                  <a:gd name="T15" fmla="*/ 47 h 94"/>
                  <a:gd name="T16" fmla="*/ 13 w 520"/>
                  <a:gd name="T17" fmla="*/ 14 h 94"/>
                  <a:gd name="T18" fmla="*/ 13 w 520"/>
                  <a:gd name="T19" fmla="*/ 14 h 94"/>
                  <a:gd name="T20" fmla="*/ 46 w 520"/>
                  <a:gd name="T21" fmla="*/ 0 h 94"/>
                  <a:gd name="T22" fmla="*/ 259 w 520"/>
                  <a:gd name="T23" fmla="*/ 0 h 94"/>
                  <a:gd name="T24" fmla="*/ 472 w 520"/>
                  <a:gd name="T25" fmla="*/ 0 h 94"/>
                  <a:gd name="T26" fmla="*/ 472 w 520"/>
                  <a:gd name="T27" fmla="*/ 0 h 94"/>
                  <a:gd name="T28" fmla="*/ 505 w 520"/>
                  <a:gd name="T29" fmla="*/ 14 h 94"/>
                  <a:gd name="T30" fmla="*/ 505 w 520"/>
                  <a:gd name="T31" fmla="*/ 14 h 94"/>
                  <a:gd name="T32" fmla="*/ 519 w 520"/>
                  <a:gd name="T33" fmla="*/ 47 h 94"/>
                  <a:gd name="T34" fmla="*/ 519 w 520"/>
                  <a:gd name="T35" fmla="*/ 47 h 94"/>
                  <a:gd name="T36" fmla="*/ 505 w 520"/>
                  <a:gd name="T37" fmla="*/ 80 h 94"/>
                  <a:gd name="T38" fmla="*/ 505 w 520"/>
                  <a:gd name="T39" fmla="*/ 80 h 94"/>
                  <a:gd name="T40" fmla="*/ 472 w 520"/>
                  <a:gd name="T41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0" h="94">
                    <a:moveTo>
                      <a:pt x="472" y="93"/>
                    </a:moveTo>
                    <a:lnTo>
                      <a:pt x="259" y="93"/>
                    </a:lnTo>
                    <a:lnTo>
                      <a:pt x="46" y="93"/>
                    </a:lnTo>
                    <a:lnTo>
                      <a:pt x="46" y="93"/>
                    </a:lnTo>
                    <a:cubicBezTo>
                      <a:pt x="34" y="93"/>
                      <a:pt x="22" y="89"/>
                      <a:pt x="13" y="80"/>
                    </a:cubicBezTo>
                    <a:lnTo>
                      <a:pt x="13" y="80"/>
                    </a:lnTo>
                    <a:cubicBezTo>
                      <a:pt x="5" y="71"/>
                      <a:pt x="0" y="60"/>
                      <a:pt x="0" y="47"/>
                    </a:cubicBezTo>
                    <a:lnTo>
                      <a:pt x="0" y="47"/>
                    </a:lnTo>
                    <a:cubicBezTo>
                      <a:pt x="0" y="33"/>
                      <a:pt x="5" y="22"/>
                      <a:pt x="13" y="14"/>
                    </a:cubicBezTo>
                    <a:lnTo>
                      <a:pt x="13" y="14"/>
                    </a:lnTo>
                    <a:cubicBezTo>
                      <a:pt x="22" y="5"/>
                      <a:pt x="34" y="0"/>
                      <a:pt x="46" y="0"/>
                    </a:cubicBezTo>
                    <a:lnTo>
                      <a:pt x="259" y="0"/>
                    </a:lnTo>
                    <a:lnTo>
                      <a:pt x="472" y="0"/>
                    </a:lnTo>
                    <a:lnTo>
                      <a:pt x="472" y="0"/>
                    </a:lnTo>
                    <a:cubicBezTo>
                      <a:pt x="486" y="0"/>
                      <a:pt x="497" y="5"/>
                      <a:pt x="505" y="14"/>
                    </a:cubicBezTo>
                    <a:lnTo>
                      <a:pt x="505" y="14"/>
                    </a:lnTo>
                    <a:cubicBezTo>
                      <a:pt x="514" y="22"/>
                      <a:pt x="519" y="33"/>
                      <a:pt x="519" y="47"/>
                    </a:cubicBezTo>
                    <a:lnTo>
                      <a:pt x="519" y="47"/>
                    </a:lnTo>
                    <a:cubicBezTo>
                      <a:pt x="519" y="60"/>
                      <a:pt x="514" y="71"/>
                      <a:pt x="505" y="80"/>
                    </a:cubicBezTo>
                    <a:lnTo>
                      <a:pt x="505" y="80"/>
                    </a:lnTo>
                    <a:cubicBezTo>
                      <a:pt x="497" y="89"/>
                      <a:pt x="486" y="93"/>
                      <a:pt x="472" y="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7" name="Freeform 76">
                <a:extLst>
                  <a:ext uri="{FF2B5EF4-FFF2-40B4-BE49-F238E27FC236}">
                    <a16:creationId xmlns:a16="http://schemas.microsoft.com/office/drawing/2014/main" id="{A72AD3B3-2E28-446A-8FB7-E966187F1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0640" y="11078604"/>
                <a:ext cx="471101" cy="100399"/>
              </a:xfrm>
              <a:custGeom>
                <a:avLst/>
                <a:gdLst>
                  <a:gd name="T0" fmla="*/ 56 w 539"/>
                  <a:gd name="T1" fmla="*/ 17 h 113"/>
                  <a:gd name="T2" fmla="*/ 56 w 539"/>
                  <a:gd name="T3" fmla="*/ 17 h 113"/>
                  <a:gd name="T4" fmla="*/ 30 w 539"/>
                  <a:gd name="T5" fmla="*/ 28 h 113"/>
                  <a:gd name="T6" fmla="*/ 30 w 539"/>
                  <a:gd name="T7" fmla="*/ 28 h 113"/>
                  <a:gd name="T8" fmla="*/ 19 w 539"/>
                  <a:gd name="T9" fmla="*/ 56 h 113"/>
                  <a:gd name="T10" fmla="*/ 19 w 539"/>
                  <a:gd name="T11" fmla="*/ 56 h 113"/>
                  <a:gd name="T12" fmla="*/ 30 w 539"/>
                  <a:gd name="T13" fmla="*/ 83 h 113"/>
                  <a:gd name="T14" fmla="*/ 30 w 539"/>
                  <a:gd name="T15" fmla="*/ 83 h 113"/>
                  <a:gd name="T16" fmla="*/ 56 w 539"/>
                  <a:gd name="T17" fmla="*/ 94 h 113"/>
                  <a:gd name="T18" fmla="*/ 482 w 539"/>
                  <a:gd name="T19" fmla="*/ 94 h 113"/>
                  <a:gd name="T20" fmla="*/ 482 w 539"/>
                  <a:gd name="T21" fmla="*/ 94 h 113"/>
                  <a:gd name="T22" fmla="*/ 510 w 539"/>
                  <a:gd name="T23" fmla="*/ 83 h 113"/>
                  <a:gd name="T24" fmla="*/ 510 w 539"/>
                  <a:gd name="T25" fmla="*/ 83 h 113"/>
                  <a:gd name="T26" fmla="*/ 521 w 539"/>
                  <a:gd name="T27" fmla="*/ 56 h 113"/>
                  <a:gd name="T28" fmla="*/ 521 w 539"/>
                  <a:gd name="T29" fmla="*/ 56 h 113"/>
                  <a:gd name="T30" fmla="*/ 510 w 539"/>
                  <a:gd name="T31" fmla="*/ 28 h 113"/>
                  <a:gd name="T32" fmla="*/ 510 w 539"/>
                  <a:gd name="T33" fmla="*/ 28 h 113"/>
                  <a:gd name="T34" fmla="*/ 482 w 539"/>
                  <a:gd name="T35" fmla="*/ 17 h 113"/>
                  <a:gd name="T36" fmla="*/ 56 w 539"/>
                  <a:gd name="T37" fmla="*/ 17 h 113"/>
                  <a:gd name="T38" fmla="*/ 482 w 539"/>
                  <a:gd name="T39" fmla="*/ 112 h 113"/>
                  <a:gd name="T40" fmla="*/ 56 w 539"/>
                  <a:gd name="T41" fmla="*/ 112 h 113"/>
                  <a:gd name="T42" fmla="*/ 56 w 539"/>
                  <a:gd name="T43" fmla="*/ 112 h 113"/>
                  <a:gd name="T44" fmla="*/ 17 w 539"/>
                  <a:gd name="T45" fmla="*/ 95 h 113"/>
                  <a:gd name="T46" fmla="*/ 17 w 539"/>
                  <a:gd name="T47" fmla="*/ 95 h 113"/>
                  <a:gd name="T48" fmla="*/ 0 w 539"/>
                  <a:gd name="T49" fmla="*/ 56 h 113"/>
                  <a:gd name="T50" fmla="*/ 0 w 539"/>
                  <a:gd name="T51" fmla="*/ 56 h 113"/>
                  <a:gd name="T52" fmla="*/ 17 w 539"/>
                  <a:gd name="T53" fmla="*/ 17 h 113"/>
                  <a:gd name="T54" fmla="*/ 17 w 539"/>
                  <a:gd name="T55" fmla="*/ 17 h 113"/>
                  <a:gd name="T56" fmla="*/ 56 w 539"/>
                  <a:gd name="T57" fmla="*/ 0 h 113"/>
                  <a:gd name="T58" fmla="*/ 482 w 539"/>
                  <a:gd name="T59" fmla="*/ 0 h 113"/>
                  <a:gd name="T60" fmla="*/ 482 w 539"/>
                  <a:gd name="T61" fmla="*/ 0 h 113"/>
                  <a:gd name="T62" fmla="*/ 521 w 539"/>
                  <a:gd name="T63" fmla="*/ 17 h 113"/>
                  <a:gd name="T64" fmla="*/ 521 w 539"/>
                  <a:gd name="T65" fmla="*/ 17 h 113"/>
                  <a:gd name="T66" fmla="*/ 538 w 539"/>
                  <a:gd name="T67" fmla="*/ 56 h 113"/>
                  <a:gd name="T68" fmla="*/ 538 w 539"/>
                  <a:gd name="T69" fmla="*/ 56 h 113"/>
                  <a:gd name="T70" fmla="*/ 521 w 539"/>
                  <a:gd name="T71" fmla="*/ 95 h 113"/>
                  <a:gd name="T72" fmla="*/ 521 w 539"/>
                  <a:gd name="T73" fmla="*/ 95 h 113"/>
                  <a:gd name="T74" fmla="*/ 482 w 539"/>
                  <a:gd name="T7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9" h="113">
                    <a:moveTo>
                      <a:pt x="56" y="17"/>
                    </a:moveTo>
                    <a:lnTo>
                      <a:pt x="56" y="17"/>
                    </a:lnTo>
                    <a:cubicBezTo>
                      <a:pt x="46" y="17"/>
                      <a:pt x="37" y="21"/>
                      <a:pt x="30" y="28"/>
                    </a:cubicBezTo>
                    <a:lnTo>
                      <a:pt x="30" y="28"/>
                    </a:lnTo>
                    <a:cubicBezTo>
                      <a:pt x="22" y="35"/>
                      <a:pt x="19" y="45"/>
                      <a:pt x="19" y="56"/>
                    </a:cubicBezTo>
                    <a:lnTo>
                      <a:pt x="19" y="56"/>
                    </a:lnTo>
                    <a:cubicBezTo>
                      <a:pt x="19" y="66"/>
                      <a:pt x="22" y="75"/>
                      <a:pt x="30" y="83"/>
                    </a:cubicBezTo>
                    <a:lnTo>
                      <a:pt x="30" y="83"/>
                    </a:lnTo>
                    <a:cubicBezTo>
                      <a:pt x="37" y="90"/>
                      <a:pt x="46" y="94"/>
                      <a:pt x="56" y="94"/>
                    </a:cubicBezTo>
                    <a:lnTo>
                      <a:pt x="482" y="94"/>
                    </a:lnTo>
                    <a:lnTo>
                      <a:pt x="482" y="94"/>
                    </a:lnTo>
                    <a:cubicBezTo>
                      <a:pt x="493" y="94"/>
                      <a:pt x="503" y="90"/>
                      <a:pt x="510" y="83"/>
                    </a:cubicBezTo>
                    <a:lnTo>
                      <a:pt x="510" y="83"/>
                    </a:lnTo>
                    <a:cubicBezTo>
                      <a:pt x="516" y="76"/>
                      <a:pt x="521" y="66"/>
                      <a:pt x="521" y="56"/>
                    </a:cubicBezTo>
                    <a:lnTo>
                      <a:pt x="521" y="56"/>
                    </a:lnTo>
                    <a:cubicBezTo>
                      <a:pt x="521" y="45"/>
                      <a:pt x="516" y="35"/>
                      <a:pt x="510" y="28"/>
                    </a:cubicBezTo>
                    <a:lnTo>
                      <a:pt x="510" y="28"/>
                    </a:lnTo>
                    <a:cubicBezTo>
                      <a:pt x="503" y="21"/>
                      <a:pt x="493" y="17"/>
                      <a:pt x="482" y="17"/>
                    </a:cubicBezTo>
                    <a:lnTo>
                      <a:pt x="56" y="17"/>
                    </a:lnTo>
                    <a:close/>
                    <a:moveTo>
                      <a:pt x="482" y="112"/>
                    </a:moveTo>
                    <a:lnTo>
                      <a:pt x="56" y="112"/>
                    </a:lnTo>
                    <a:lnTo>
                      <a:pt x="56" y="112"/>
                    </a:lnTo>
                    <a:cubicBezTo>
                      <a:pt x="41" y="112"/>
                      <a:pt x="27" y="105"/>
                      <a:pt x="17" y="95"/>
                    </a:cubicBezTo>
                    <a:lnTo>
                      <a:pt x="17" y="95"/>
                    </a:lnTo>
                    <a:cubicBezTo>
                      <a:pt x="6" y="84"/>
                      <a:pt x="0" y="70"/>
                      <a:pt x="0" y="56"/>
                    </a:cubicBezTo>
                    <a:lnTo>
                      <a:pt x="0" y="56"/>
                    </a:lnTo>
                    <a:cubicBezTo>
                      <a:pt x="0" y="41"/>
                      <a:pt x="6" y="27"/>
                      <a:pt x="17" y="17"/>
                    </a:cubicBezTo>
                    <a:lnTo>
                      <a:pt x="17" y="17"/>
                    </a:lnTo>
                    <a:cubicBezTo>
                      <a:pt x="27" y="5"/>
                      <a:pt x="41" y="0"/>
                      <a:pt x="56" y="0"/>
                    </a:cubicBezTo>
                    <a:lnTo>
                      <a:pt x="482" y="0"/>
                    </a:lnTo>
                    <a:lnTo>
                      <a:pt x="482" y="0"/>
                    </a:lnTo>
                    <a:cubicBezTo>
                      <a:pt x="497" y="0"/>
                      <a:pt x="511" y="5"/>
                      <a:pt x="521" y="17"/>
                    </a:cubicBezTo>
                    <a:lnTo>
                      <a:pt x="521" y="17"/>
                    </a:lnTo>
                    <a:cubicBezTo>
                      <a:pt x="533" y="27"/>
                      <a:pt x="538" y="41"/>
                      <a:pt x="538" y="56"/>
                    </a:cubicBezTo>
                    <a:lnTo>
                      <a:pt x="538" y="56"/>
                    </a:lnTo>
                    <a:cubicBezTo>
                      <a:pt x="538" y="70"/>
                      <a:pt x="533" y="84"/>
                      <a:pt x="521" y="95"/>
                    </a:cubicBezTo>
                    <a:lnTo>
                      <a:pt x="521" y="95"/>
                    </a:lnTo>
                    <a:cubicBezTo>
                      <a:pt x="511" y="105"/>
                      <a:pt x="497" y="112"/>
                      <a:pt x="482" y="1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8" name="Freeform 77">
                <a:extLst>
                  <a:ext uri="{FF2B5EF4-FFF2-40B4-BE49-F238E27FC236}">
                    <a16:creationId xmlns:a16="http://schemas.microsoft.com/office/drawing/2014/main" id="{1ED28257-841B-43F6-920F-4481B5614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748" y="10723347"/>
                <a:ext cx="2359367" cy="154459"/>
              </a:xfrm>
              <a:custGeom>
                <a:avLst/>
                <a:gdLst>
                  <a:gd name="T0" fmla="*/ 2588 w 2695"/>
                  <a:gd name="T1" fmla="*/ 0 h 177"/>
                  <a:gd name="T2" fmla="*/ 106 w 2695"/>
                  <a:gd name="T3" fmla="*/ 0 h 177"/>
                  <a:gd name="T4" fmla="*/ 106 w 2695"/>
                  <a:gd name="T5" fmla="*/ 0 h 177"/>
                  <a:gd name="T6" fmla="*/ 33 w 2695"/>
                  <a:gd name="T7" fmla="*/ 29 h 177"/>
                  <a:gd name="T8" fmla="*/ 33 w 2695"/>
                  <a:gd name="T9" fmla="*/ 29 h 177"/>
                  <a:gd name="T10" fmla="*/ 0 w 2695"/>
                  <a:gd name="T11" fmla="*/ 107 h 177"/>
                  <a:gd name="T12" fmla="*/ 0 w 2695"/>
                  <a:gd name="T13" fmla="*/ 176 h 177"/>
                  <a:gd name="T14" fmla="*/ 2694 w 2695"/>
                  <a:gd name="T15" fmla="*/ 176 h 177"/>
                  <a:gd name="T16" fmla="*/ 2694 w 2695"/>
                  <a:gd name="T17" fmla="*/ 107 h 177"/>
                  <a:gd name="T18" fmla="*/ 2694 w 2695"/>
                  <a:gd name="T19" fmla="*/ 107 h 177"/>
                  <a:gd name="T20" fmla="*/ 2668 w 2695"/>
                  <a:gd name="T21" fmla="*/ 36 h 177"/>
                  <a:gd name="T22" fmla="*/ 2668 w 2695"/>
                  <a:gd name="T23" fmla="*/ 36 h 177"/>
                  <a:gd name="T24" fmla="*/ 2588 w 2695"/>
                  <a:gd name="T25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95" h="177">
                    <a:moveTo>
                      <a:pt x="2588" y="0"/>
                    </a:moveTo>
                    <a:lnTo>
                      <a:pt x="106" y="0"/>
                    </a:lnTo>
                    <a:lnTo>
                      <a:pt x="106" y="0"/>
                    </a:lnTo>
                    <a:cubicBezTo>
                      <a:pt x="78" y="0"/>
                      <a:pt x="52" y="11"/>
                      <a:pt x="33" y="29"/>
                    </a:cubicBezTo>
                    <a:lnTo>
                      <a:pt x="33" y="29"/>
                    </a:lnTo>
                    <a:cubicBezTo>
                      <a:pt x="13" y="48"/>
                      <a:pt x="0" y="76"/>
                      <a:pt x="0" y="107"/>
                    </a:cubicBezTo>
                    <a:lnTo>
                      <a:pt x="0" y="176"/>
                    </a:lnTo>
                    <a:lnTo>
                      <a:pt x="2694" y="176"/>
                    </a:lnTo>
                    <a:lnTo>
                      <a:pt x="2694" y="107"/>
                    </a:lnTo>
                    <a:lnTo>
                      <a:pt x="2694" y="107"/>
                    </a:lnTo>
                    <a:cubicBezTo>
                      <a:pt x="2694" y="80"/>
                      <a:pt x="2685" y="55"/>
                      <a:pt x="2668" y="36"/>
                    </a:cubicBezTo>
                    <a:lnTo>
                      <a:pt x="2668" y="36"/>
                    </a:lnTo>
                    <a:cubicBezTo>
                      <a:pt x="2649" y="14"/>
                      <a:pt x="2620" y="0"/>
                      <a:pt x="258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9" name="Freeform 78">
                <a:extLst>
                  <a:ext uri="{FF2B5EF4-FFF2-40B4-BE49-F238E27FC236}">
                    <a16:creationId xmlns:a16="http://schemas.microsoft.com/office/drawing/2014/main" id="{7245CD29-88B7-4807-BA98-D20701E02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025" y="10715624"/>
                <a:ext cx="2374813" cy="169905"/>
              </a:xfrm>
              <a:custGeom>
                <a:avLst/>
                <a:gdLst>
                  <a:gd name="T0" fmla="*/ 18 w 2714"/>
                  <a:gd name="T1" fmla="*/ 176 h 195"/>
                  <a:gd name="T2" fmla="*/ 2694 w 2714"/>
                  <a:gd name="T3" fmla="*/ 176 h 195"/>
                  <a:gd name="T4" fmla="*/ 2694 w 2714"/>
                  <a:gd name="T5" fmla="*/ 116 h 195"/>
                  <a:gd name="T6" fmla="*/ 2694 w 2714"/>
                  <a:gd name="T7" fmla="*/ 116 h 195"/>
                  <a:gd name="T8" fmla="*/ 2670 w 2714"/>
                  <a:gd name="T9" fmla="*/ 51 h 195"/>
                  <a:gd name="T10" fmla="*/ 2670 w 2714"/>
                  <a:gd name="T11" fmla="*/ 51 h 195"/>
                  <a:gd name="T12" fmla="*/ 2597 w 2714"/>
                  <a:gd name="T13" fmla="*/ 18 h 195"/>
                  <a:gd name="T14" fmla="*/ 115 w 2714"/>
                  <a:gd name="T15" fmla="*/ 18 h 195"/>
                  <a:gd name="T16" fmla="*/ 115 w 2714"/>
                  <a:gd name="T17" fmla="*/ 18 h 195"/>
                  <a:gd name="T18" fmla="*/ 48 w 2714"/>
                  <a:gd name="T19" fmla="*/ 44 h 195"/>
                  <a:gd name="T20" fmla="*/ 48 w 2714"/>
                  <a:gd name="T21" fmla="*/ 44 h 195"/>
                  <a:gd name="T22" fmla="*/ 18 w 2714"/>
                  <a:gd name="T23" fmla="*/ 116 h 195"/>
                  <a:gd name="T24" fmla="*/ 18 w 2714"/>
                  <a:gd name="T25" fmla="*/ 176 h 195"/>
                  <a:gd name="T26" fmla="*/ 2704 w 2714"/>
                  <a:gd name="T27" fmla="*/ 194 h 195"/>
                  <a:gd name="T28" fmla="*/ 9 w 2714"/>
                  <a:gd name="T29" fmla="*/ 194 h 195"/>
                  <a:gd name="T30" fmla="*/ 9 w 2714"/>
                  <a:gd name="T31" fmla="*/ 194 h 195"/>
                  <a:gd name="T32" fmla="*/ 0 w 2714"/>
                  <a:gd name="T33" fmla="*/ 185 h 195"/>
                  <a:gd name="T34" fmla="*/ 0 w 2714"/>
                  <a:gd name="T35" fmla="*/ 116 h 195"/>
                  <a:gd name="T36" fmla="*/ 0 w 2714"/>
                  <a:gd name="T37" fmla="*/ 116 h 195"/>
                  <a:gd name="T38" fmla="*/ 36 w 2714"/>
                  <a:gd name="T39" fmla="*/ 31 h 195"/>
                  <a:gd name="T40" fmla="*/ 36 w 2714"/>
                  <a:gd name="T41" fmla="*/ 31 h 195"/>
                  <a:gd name="T42" fmla="*/ 115 w 2714"/>
                  <a:gd name="T43" fmla="*/ 0 h 195"/>
                  <a:gd name="T44" fmla="*/ 2597 w 2714"/>
                  <a:gd name="T45" fmla="*/ 0 h 195"/>
                  <a:gd name="T46" fmla="*/ 2597 w 2714"/>
                  <a:gd name="T47" fmla="*/ 0 h 195"/>
                  <a:gd name="T48" fmla="*/ 2684 w 2714"/>
                  <a:gd name="T49" fmla="*/ 39 h 195"/>
                  <a:gd name="T50" fmla="*/ 2684 w 2714"/>
                  <a:gd name="T51" fmla="*/ 39 h 195"/>
                  <a:gd name="T52" fmla="*/ 2713 w 2714"/>
                  <a:gd name="T53" fmla="*/ 116 h 195"/>
                  <a:gd name="T54" fmla="*/ 2713 w 2714"/>
                  <a:gd name="T55" fmla="*/ 185 h 195"/>
                  <a:gd name="T56" fmla="*/ 2713 w 2714"/>
                  <a:gd name="T57" fmla="*/ 185 h 195"/>
                  <a:gd name="T58" fmla="*/ 2704 w 2714"/>
                  <a:gd name="T59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4" h="195">
                    <a:moveTo>
                      <a:pt x="18" y="176"/>
                    </a:moveTo>
                    <a:lnTo>
                      <a:pt x="2694" y="176"/>
                    </a:lnTo>
                    <a:lnTo>
                      <a:pt x="2694" y="116"/>
                    </a:lnTo>
                    <a:lnTo>
                      <a:pt x="2694" y="116"/>
                    </a:lnTo>
                    <a:cubicBezTo>
                      <a:pt x="2694" y="92"/>
                      <a:pt x="2686" y="69"/>
                      <a:pt x="2670" y="51"/>
                    </a:cubicBezTo>
                    <a:lnTo>
                      <a:pt x="2670" y="51"/>
                    </a:lnTo>
                    <a:cubicBezTo>
                      <a:pt x="2652" y="30"/>
                      <a:pt x="2625" y="18"/>
                      <a:pt x="2597" y="18"/>
                    </a:cubicBezTo>
                    <a:lnTo>
                      <a:pt x="115" y="18"/>
                    </a:lnTo>
                    <a:lnTo>
                      <a:pt x="115" y="18"/>
                    </a:lnTo>
                    <a:cubicBezTo>
                      <a:pt x="90" y="18"/>
                      <a:pt x="66" y="28"/>
                      <a:pt x="48" y="44"/>
                    </a:cubicBezTo>
                    <a:lnTo>
                      <a:pt x="48" y="44"/>
                    </a:lnTo>
                    <a:cubicBezTo>
                      <a:pt x="29" y="63"/>
                      <a:pt x="18" y="89"/>
                      <a:pt x="18" y="116"/>
                    </a:cubicBezTo>
                    <a:lnTo>
                      <a:pt x="18" y="176"/>
                    </a:lnTo>
                    <a:close/>
                    <a:moveTo>
                      <a:pt x="2704" y="194"/>
                    </a:moveTo>
                    <a:lnTo>
                      <a:pt x="9" y="194"/>
                    </a:lnTo>
                    <a:lnTo>
                      <a:pt x="9" y="194"/>
                    </a:lnTo>
                    <a:cubicBezTo>
                      <a:pt x="4" y="194"/>
                      <a:pt x="0" y="190"/>
                      <a:pt x="0" y="185"/>
                    </a:cubicBezTo>
                    <a:lnTo>
                      <a:pt x="0" y="116"/>
                    </a:lnTo>
                    <a:lnTo>
                      <a:pt x="0" y="116"/>
                    </a:lnTo>
                    <a:cubicBezTo>
                      <a:pt x="0" y="84"/>
                      <a:pt x="13" y="53"/>
                      <a:pt x="36" y="31"/>
                    </a:cubicBezTo>
                    <a:lnTo>
                      <a:pt x="36" y="31"/>
                    </a:lnTo>
                    <a:cubicBezTo>
                      <a:pt x="58" y="11"/>
                      <a:pt x="85" y="0"/>
                      <a:pt x="115" y="0"/>
                    </a:cubicBezTo>
                    <a:lnTo>
                      <a:pt x="2597" y="0"/>
                    </a:lnTo>
                    <a:lnTo>
                      <a:pt x="2597" y="0"/>
                    </a:lnTo>
                    <a:cubicBezTo>
                      <a:pt x="2630" y="0"/>
                      <a:pt x="2662" y="15"/>
                      <a:pt x="2684" y="39"/>
                    </a:cubicBezTo>
                    <a:lnTo>
                      <a:pt x="2684" y="39"/>
                    </a:lnTo>
                    <a:cubicBezTo>
                      <a:pt x="2702" y="61"/>
                      <a:pt x="2713" y="88"/>
                      <a:pt x="2713" y="116"/>
                    </a:cubicBezTo>
                    <a:lnTo>
                      <a:pt x="2713" y="185"/>
                    </a:lnTo>
                    <a:lnTo>
                      <a:pt x="2713" y="185"/>
                    </a:lnTo>
                    <a:cubicBezTo>
                      <a:pt x="2713" y="190"/>
                      <a:pt x="2708" y="194"/>
                      <a:pt x="2704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0" name="Freeform 79">
                <a:extLst>
                  <a:ext uri="{FF2B5EF4-FFF2-40B4-BE49-F238E27FC236}">
                    <a16:creationId xmlns:a16="http://schemas.microsoft.com/office/drawing/2014/main" id="{8EB6E775-618A-4701-B459-FD952519F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748" y="11028405"/>
                <a:ext cx="2359367" cy="393872"/>
              </a:xfrm>
              <a:custGeom>
                <a:avLst/>
                <a:gdLst>
                  <a:gd name="T0" fmla="*/ 0 w 2695"/>
                  <a:gd name="T1" fmla="*/ 447 h 448"/>
                  <a:gd name="T2" fmla="*/ 2694 w 2695"/>
                  <a:gd name="T3" fmla="*/ 447 h 448"/>
                  <a:gd name="T4" fmla="*/ 2694 w 2695"/>
                  <a:gd name="T5" fmla="*/ 0 h 448"/>
                  <a:gd name="T6" fmla="*/ 0 w 2695"/>
                  <a:gd name="T7" fmla="*/ 0 h 448"/>
                  <a:gd name="T8" fmla="*/ 0 w 2695"/>
                  <a:gd name="T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5" h="448">
                    <a:moveTo>
                      <a:pt x="0" y="447"/>
                    </a:moveTo>
                    <a:lnTo>
                      <a:pt x="2694" y="447"/>
                    </a:lnTo>
                    <a:lnTo>
                      <a:pt x="2694" y="0"/>
                    </a:lnTo>
                    <a:lnTo>
                      <a:pt x="0" y="0"/>
                    </a:lnTo>
                    <a:lnTo>
                      <a:pt x="0" y="44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1" name="Freeform 80">
                <a:extLst>
                  <a:ext uri="{FF2B5EF4-FFF2-40B4-BE49-F238E27FC236}">
                    <a16:creationId xmlns:a16="http://schemas.microsoft.com/office/drawing/2014/main" id="{25298980-5CD3-46D2-AA7E-42B6D9DD9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025" y="11020682"/>
                <a:ext cx="2374813" cy="405455"/>
              </a:xfrm>
              <a:custGeom>
                <a:avLst/>
                <a:gdLst>
                  <a:gd name="T0" fmla="*/ 18 w 2714"/>
                  <a:gd name="T1" fmla="*/ 447 h 465"/>
                  <a:gd name="T2" fmla="*/ 2694 w 2714"/>
                  <a:gd name="T3" fmla="*/ 447 h 465"/>
                  <a:gd name="T4" fmla="*/ 2694 w 2714"/>
                  <a:gd name="T5" fmla="*/ 18 h 465"/>
                  <a:gd name="T6" fmla="*/ 18 w 2714"/>
                  <a:gd name="T7" fmla="*/ 18 h 465"/>
                  <a:gd name="T8" fmla="*/ 18 w 2714"/>
                  <a:gd name="T9" fmla="*/ 447 h 465"/>
                  <a:gd name="T10" fmla="*/ 2703 w 2714"/>
                  <a:gd name="T11" fmla="*/ 464 h 465"/>
                  <a:gd name="T12" fmla="*/ 9 w 2714"/>
                  <a:gd name="T13" fmla="*/ 464 h 465"/>
                  <a:gd name="T14" fmla="*/ 9 w 2714"/>
                  <a:gd name="T15" fmla="*/ 464 h 465"/>
                  <a:gd name="T16" fmla="*/ 0 w 2714"/>
                  <a:gd name="T17" fmla="*/ 456 h 465"/>
                  <a:gd name="T18" fmla="*/ 0 w 2714"/>
                  <a:gd name="T19" fmla="*/ 9 h 465"/>
                  <a:gd name="T20" fmla="*/ 0 w 2714"/>
                  <a:gd name="T21" fmla="*/ 9 h 465"/>
                  <a:gd name="T22" fmla="*/ 9 w 2714"/>
                  <a:gd name="T23" fmla="*/ 0 h 465"/>
                  <a:gd name="T24" fmla="*/ 2703 w 2714"/>
                  <a:gd name="T25" fmla="*/ 0 h 465"/>
                  <a:gd name="T26" fmla="*/ 2703 w 2714"/>
                  <a:gd name="T27" fmla="*/ 0 h 465"/>
                  <a:gd name="T28" fmla="*/ 2713 w 2714"/>
                  <a:gd name="T29" fmla="*/ 9 h 465"/>
                  <a:gd name="T30" fmla="*/ 2713 w 2714"/>
                  <a:gd name="T31" fmla="*/ 456 h 465"/>
                  <a:gd name="T32" fmla="*/ 2713 w 2714"/>
                  <a:gd name="T33" fmla="*/ 456 h 465"/>
                  <a:gd name="T34" fmla="*/ 2703 w 2714"/>
                  <a:gd name="T35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4" h="465">
                    <a:moveTo>
                      <a:pt x="18" y="447"/>
                    </a:moveTo>
                    <a:lnTo>
                      <a:pt x="2694" y="447"/>
                    </a:lnTo>
                    <a:lnTo>
                      <a:pt x="2694" y="18"/>
                    </a:lnTo>
                    <a:lnTo>
                      <a:pt x="18" y="18"/>
                    </a:lnTo>
                    <a:lnTo>
                      <a:pt x="18" y="447"/>
                    </a:lnTo>
                    <a:close/>
                    <a:moveTo>
                      <a:pt x="2703" y="464"/>
                    </a:moveTo>
                    <a:lnTo>
                      <a:pt x="9" y="464"/>
                    </a:lnTo>
                    <a:lnTo>
                      <a:pt x="9" y="464"/>
                    </a:lnTo>
                    <a:cubicBezTo>
                      <a:pt x="4" y="464"/>
                      <a:pt x="0" y="461"/>
                      <a:pt x="0" y="45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703" y="0"/>
                    </a:lnTo>
                    <a:lnTo>
                      <a:pt x="2703" y="0"/>
                    </a:lnTo>
                    <a:cubicBezTo>
                      <a:pt x="2708" y="0"/>
                      <a:pt x="2713" y="4"/>
                      <a:pt x="2713" y="9"/>
                    </a:cubicBezTo>
                    <a:lnTo>
                      <a:pt x="2713" y="456"/>
                    </a:lnTo>
                    <a:lnTo>
                      <a:pt x="2713" y="456"/>
                    </a:lnTo>
                    <a:cubicBezTo>
                      <a:pt x="2713" y="461"/>
                      <a:pt x="2708" y="464"/>
                      <a:pt x="2703" y="4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2" name="Freeform 81">
                <a:extLst>
                  <a:ext uri="{FF2B5EF4-FFF2-40B4-BE49-F238E27FC236}">
                    <a16:creationId xmlns:a16="http://schemas.microsoft.com/office/drawing/2014/main" id="{85F57CC4-301C-49F6-A504-E1CDF6930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748" y="10877806"/>
                <a:ext cx="2359367" cy="154459"/>
              </a:xfrm>
              <a:custGeom>
                <a:avLst/>
                <a:gdLst>
                  <a:gd name="T0" fmla="*/ 0 w 2695"/>
                  <a:gd name="T1" fmla="*/ 176 h 177"/>
                  <a:gd name="T2" fmla="*/ 2694 w 2695"/>
                  <a:gd name="T3" fmla="*/ 176 h 177"/>
                  <a:gd name="T4" fmla="*/ 2694 w 2695"/>
                  <a:gd name="T5" fmla="*/ 0 h 177"/>
                  <a:gd name="T6" fmla="*/ 0 w 2695"/>
                  <a:gd name="T7" fmla="*/ 0 h 177"/>
                  <a:gd name="T8" fmla="*/ 0 w 2695"/>
                  <a:gd name="T9" fmla="*/ 1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5" h="177">
                    <a:moveTo>
                      <a:pt x="0" y="176"/>
                    </a:moveTo>
                    <a:lnTo>
                      <a:pt x="2694" y="176"/>
                    </a:lnTo>
                    <a:lnTo>
                      <a:pt x="2694" y="0"/>
                    </a:lnTo>
                    <a:lnTo>
                      <a:pt x="0" y="0"/>
                    </a:lnTo>
                    <a:lnTo>
                      <a:pt x="0" y="17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3" name="Freeform 82">
                <a:extLst>
                  <a:ext uri="{FF2B5EF4-FFF2-40B4-BE49-F238E27FC236}">
                    <a16:creationId xmlns:a16="http://schemas.microsoft.com/office/drawing/2014/main" id="{1D20579D-C200-46E0-B7DA-6606BCE38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025" y="10866223"/>
                <a:ext cx="2374813" cy="169905"/>
              </a:xfrm>
              <a:custGeom>
                <a:avLst/>
                <a:gdLst>
                  <a:gd name="T0" fmla="*/ 18 w 2714"/>
                  <a:gd name="T1" fmla="*/ 176 h 195"/>
                  <a:gd name="T2" fmla="*/ 2694 w 2714"/>
                  <a:gd name="T3" fmla="*/ 176 h 195"/>
                  <a:gd name="T4" fmla="*/ 2694 w 2714"/>
                  <a:gd name="T5" fmla="*/ 18 h 195"/>
                  <a:gd name="T6" fmla="*/ 18 w 2714"/>
                  <a:gd name="T7" fmla="*/ 18 h 195"/>
                  <a:gd name="T8" fmla="*/ 18 w 2714"/>
                  <a:gd name="T9" fmla="*/ 176 h 195"/>
                  <a:gd name="T10" fmla="*/ 2703 w 2714"/>
                  <a:gd name="T11" fmla="*/ 194 h 195"/>
                  <a:gd name="T12" fmla="*/ 9 w 2714"/>
                  <a:gd name="T13" fmla="*/ 194 h 195"/>
                  <a:gd name="T14" fmla="*/ 9 w 2714"/>
                  <a:gd name="T15" fmla="*/ 194 h 195"/>
                  <a:gd name="T16" fmla="*/ 0 w 2714"/>
                  <a:gd name="T17" fmla="*/ 185 h 195"/>
                  <a:gd name="T18" fmla="*/ 0 w 2714"/>
                  <a:gd name="T19" fmla="*/ 9 h 195"/>
                  <a:gd name="T20" fmla="*/ 0 w 2714"/>
                  <a:gd name="T21" fmla="*/ 9 h 195"/>
                  <a:gd name="T22" fmla="*/ 9 w 2714"/>
                  <a:gd name="T23" fmla="*/ 0 h 195"/>
                  <a:gd name="T24" fmla="*/ 2703 w 2714"/>
                  <a:gd name="T25" fmla="*/ 0 h 195"/>
                  <a:gd name="T26" fmla="*/ 2703 w 2714"/>
                  <a:gd name="T27" fmla="*/ 0 h 195"/>
                  <a:gd name="T28" fmla="*/ 2713 w 2714"/>
                  <a:gd name="T29" fmla="*/ 9 h 195"/>
                  <a:gd name="T30" fmla="*/ 2713 w 2714"/>
                  <a:gd name="T31" fmla="*/ 185 h 195"/>
                  <a:gd name="T32" fmla="*/ 2713 w 2714"/>
                  <a:gd name="T33" fmla="*/ 185 h 195"/>
                  <a:gd name="T34" fmla="*/ 2703 w 2714"/>
                  <a:gd name="T35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4" h="195">
                    <a:moveTo>
                      <a:pt x="18" y="176"/>
                    </a:moveTo>
                    <a:lnTo>
                      <a:pt x="2694" y="176"/>
                    </a:lnTo>
                    <a:lnTo>
                      <a:pt x="2694" y="18"/>
                    </a:lnTo>
                    <a:lnTo>
                      <a:pt x="18" y="18"/>
                    </a:lnTo>
                    <a:lnTo>
                      <a:pt x="18" y="176"/>
                    </a:lnTo>
                    <a:close/>
                    <a:moveTo>
                      <a:pt x="2703" y="194"/>
                    </a:moveTo>
                    <a:lnTo>
                      <a:pt x="9" y="194"/>
                    </a:lnTo>
                    <a:lnTo>
                      <a:pt x="9" y="194"/>
                    </a:lnTo>
                    <a:cubicBezTo>
                      <a:pt x="4" y="194"/>
                      <a:pt x="0" y="190"/>
                      <a:pt x="0" y="18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703" y="0"/>
                    </a:lnTo>
                    <a:lnTo>
                      <a:pt x="2703" y="0"/>
                    </a:lnTo>
                    <a:cubicBezTo>
                      <a:pt x="2708" y="0"/>
                      <a:pt x="2713" y="4"/>
                      <a:pt x="2713" y="9"/>
                    </a:cubicBezTo>
                    <a:lnTo>
                      <a:pt x="2713" y="185"/>
                    </a:lnTo>
                    <a:lnTo>
                      <a:pt x="2713" y="185"/>
                    </a:lnTo>
                    <a:cubicBezTo>
                      <a:pt x="2713" y="190"/>
                      <a:pt x="2708" y="194"/>
                      <a:pt x="2703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5D58B3FC-FBB9-496D-87B6-32DD3376C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2708" y="9746392"/>
                <a:ext cx="1431734" cy="1682732"/>
              </a:xfrm>
              <a:custGeom>
                <a:avLst/>
                <a:gdLst>
                  <a:gd name="connsiteX0" fmla="*/ 15772 w 1431734"/>
                  <a:gd name="connsiteY0" fmla="*/ 1181053 h 1682732"/>
                  <a:gd name="connsiteX1" fmla="*/ 15772 w 1431734"/>
                  <a:gd name="connsiteY1" fmla="*/ 1544399 h 1682732"/>
                  <a:gd name="connsiteX2" fmla="*/ 51697 w 1431734"/>
                  <a:gd name="connsiteY2" fmla="*/ 1631076 h 1682732"/>
                  <a:gd name="connsiteX3" fmla="*/ 138442 w 1431734"/>
                  <a:gd name="connsiteY3" fmla="*/ 1667848 h 1682732"/>
                  <a:gd name="connsiteX4" fmla="*/ 1416838 w 1431734"/>
                  <a:gd name="connsiteY4" fmla="*/ 1667848 h 1682732"/>
                  <a:gd name="connsiteX5" fmla="*/ 1416838 w 1431734"/>
                  <a:gd name="connsiteY5" fmla="*/ 1181053 h 1682732"/>
                  <a:gd name="connsiteX6" fmla="*/ 15772 w 1431734"/>
                  <a:gd name="connsiteY6" fmla="*/ 513007 h 1682732"/>
                  <a:gd name="connsiteX7" fmla="*/ 15772 w 1431734"/>
                  <a:gd name="connsiteY7" fmla="*/ 1165862 h 1682732"/>
                  <a:gd name="connsiteX8" fmla="*/ 1416838 w 1431734"/>
                  <a:gd name="connsiteY8" fmla="*/ 1165862 h 1682732"/>
                  <a:gd name="connsiteX9" fmla="*/ 1416838 w 1431734"/>
                  <a:gd name="connsiteY9" fmla="*/ 513007 h 1682732"/>
                  <a:gd name="connsiteX10" fmla="*/ 138442 w 1431734"/>
                  <a:gd name="connsiteY10" fmla="*/ 14924 h 1682732"/>
                  <a:gd name="connsiteX11" fmla="*/ 51697 w 1431734"/>
                  <a:gd name="connsiteY11" fmla="*/ 50919 h 1682732"/>
                  <a:gd name="connsiteX12" fmla="*/ 15772 w 1431734"/>
                  <a:gd name="connsiteY12" fmla="*/ 138709 h 1682732"/>
                  <a:gd name="connsiteX13" fmla="*/ 15772 w 1431734"/>
                  <a:gd name="connsiteY13" fmla="*/ 497774 h 1682732"/>
                  <a:gd name="connsiteX14" fmla="*/ 1416838 w 1431734"/>
                  <a:gd name="connsiteY14" fmla="*/ 497774 h 1682732"/>
                  <a:gd name="connsiteX15" fmla="*/ 1416838 w 1431734"/>
                  <a:gd name="connsiteY15" fmla="*/ 14924 h 1682732"/>
                  <a:gd name="connsiteX16" fmla="*/ 138442 w 1431734"/>
                  <a:gd name="connsiteY16" fmla="*/ 0 h 1682732"/>
                  <a:gd name="connsiteX17" fmla="*/ 1424724 w 1431734"/>
                  <a:gd name="connsiteY17" fmla="*/ 0 h 1682732"/>
                  <a:gd name="connsiteX18" fmla="*/ 1431734 w 1431734"/>
                  <a:gd name="connsiteY18" fmla="*/ 7023 h 1682732"/>
                  <a:gd name="connsiteX19" fmla="*/ 1431734 w 1431734"/>
                  <a:gd name="connsiteY19" fmla="*/ 505675 h 1682732"/>
                  <a:gd name="connsiteX20" fmla="*/ 1431578 w 1431734"/>
                  <a:gd name="connsiteY20" fmla="*/ 505831 h 1682732"/>
                  <a:gd name="connsiteX21" fmla="*/ 1431734 w 1431734"/>
                  <a:gd name="connsiteY21" fmla="*/ 506006 h 1682732"/>
                  <a:gd name="connsiteX22" fmla="*/ 1431734 w 1431734"/>
                  <a:gd name="connsiteY22" fmla="*/ 1173738 h 1682732"/>
                  <a:gd name="connsiteX23" fmla="*/ 1431588 w 1431734"/>
                  <a:gd name="connsiteY23" fmla="*/ 1173884 h 1682732"/>
                  <a:gd name="connsiteX24" fmla="*/ 1431734 w 1431734"/>
                  <a:gd name="connsiteY24" fmla="*/ 1174049 h 1682732"/>
                  <a:gd name="connsiteX25" fmla="*/ 1431734 w 1431734"/>
                  <a:gd name="connsiteY25" fmla="*/ 1675728 h 1682732"/>
                  <a:gd name="connsiteX26" fmla="*/ 1424724 w 1431734"/>
                  <a:gd name="connsiteY26" fmla="*/ 1682732 h 1682732"/>
                  <a:gd name="connsiteX27" fmla="*/ 138442 w 1431734"/>
                  <a:gd name="connsiteY27" fmla="*/ 1682732 h 1682732"/>
                  <a:gd name="connsiteX28" fmla="*/ 41182 w 1431734"/>
                  <a:gd name="connsiteY28" fmla="*/ 1642458 h 1682732"/>
                  <a:gd name="connsiteX29" fmla="*/ 0 w 1431734"/>
                  <a:gd name="connsiteY29" fmla="*/ 1544399 h 1682732"/>
                  <a:gd name="connsiteX30" fmla="*/ 0 w 1431734"/>
                  <a:gd name="connsiteY30" fmla="*/ 1174049 h 1682732"/>
                  <a:gd name="connsiteX31" fmla="*/ 147 w 1431734"/>
                  <a:gd name="connsiteY31" fmla="*/ 1173884 h 1682732"/>
                  <a:gd name="connsiteX32" fmla="*/ 0 w 1431734"/>
                  <a:gd name="connsiteY32" fmla="*/ 1173738 h 1682732"/>
                  <a:gd name="connsiteX33" fmla="*/ 0 w 1431734"/>
                  <a:gd name="connsiteY33" fmla="*/ 506006 h 1682732"/>
                  <a:gd name="connsiteX34" fmla="*/ 156 w 1431734"/>
                  <a:gd name="connsiteY34" fmla="*/ 505831 h 1682732"/>
                  <a:gd name="connsiteX35" fmla="*/ 0 w 1431734"/>
                  <a:gd name="connsiteY35" fmla="*/ 505675 h 1682732"/>
                  <a:gd name="connsiteX36" fmla="*/ 0 w 1431734"/>
                  <a:gd name="connsiteY36" fmla="*/ 138709 h 1682732"/>
                  <a:gd name="connsiteX37" fmla="*/ 41182 w 1431734"/>
                  <a:gd name="connsiteY37" fmla="*/ 40384 h 1682732"/>
                  <a:gd name="connsiteX38" fmla="*/ 138442 w 1431734"/>
                  <a:gd name="connsiteY38" fmla="*/ 0 h 168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31734" h="1682732">
                    <a:moveTo>
                      <a:pt x="15772" y="1181053"/>
                    </a:moveTo>
                    <a:lnTo>
                      <a:pt x="15772" y="1544399"/>
                    </a:lnTo>
                    <a:cubicBezTo>
                      <a:pt x="15772" y="1576793"/>
                      <a:pt x="28039" y="1608312"/>
                      <a:pt x="51697" y="1631076"/>
                    </a:cubicBezTo>
                    <a:cubicBezTo>
                      <a:pt x="75354" y="1654715"/>
                      <a:pt x="106022" y="1667848"/>
                      <a:pt x="138442" y="1667848"/>
                    </a:cubicBezTo>
                    <a:lnTo>
                      <a:pt x="1416838" y="1667848"/>
                    </a:lnTo>
                    <a:lnTo>
                      <a:pt x="1416838" y="1181053"/>
                    </a:lnTo>
                    <a:close/>
                    <a:moveTo>
                      <a:pt x="15772" y="513007"/>
                    </a:moveTo>
                    <a:lnTo>
                      <a:pt x="15772" y="1165862"/>
                    </a:lnTo>
                    <a:lnTo>
                      <a:pt x="1416838" y="1165862"/>
                    </a:lnTo>
                    <a:lnTo>
                      <a:pt x="1416838" y="513007"/>
                    </a:lnTo>
                    <a:close/>
                    <a:moveTo>
                      <a:pt x="138442" y="14924"/>
                    </a:moveTo>
                    <a:cubicBezTo>
                      <a:pt x="106022" y="14924"/>
                      <a:pt x="74478" y="28093"/>
                      <a:pt x="51697" y="50919"/>
                    </a:cubicBezTo>
                    <a:cubicBezTo>
                      <a:pt x="28039" y="74622"/>
                      <a:pt x="15772" y="105349"/>
                      <a:pt x="15772" y="138709"/>
                    </a:cubicBezTo>
                    <a:lnTo>
                      <a:pt x="15772" y="497774"/>
                    </a:lnTo>
                    <a:lnTo>
                      <a:pt x="1416838" y="497774"/>
                    </a:lnTo>
                    <a:lnTo>
                      <a:pt x="1416838" y="14924"/>
                    </a:lnTo>
                    <a:close/>
                    <a:moveTo>
                      <a:pt x="138442" y="0"/>
                    </a:moveTo>
                    <a:lnTo>
                      <a:pt x="1424724" y="0"/>
                    </a:lnTo>
                    <a:cubicBezTo>
                      <a:pt x="1428229" y="0"/>
                      <a:pt x="1431734" y="2634"/>
                      <a:pt x="1431734" y="7023"/>
                    </a:cubicBezTo>
                    <a:lnTo>
                      <a:pt x="1431734" y="505675"/>
                    </a:lnTo>
                    <a:lnTo>
                      <a:pt x="1431578" y="505831"/>
                    </a:lnTo>
                    <a:lnTo>
                      <a:pt x="1431734" y="506006"/>
                    </a:lnTo>
                    <a:lnTo>
                      <a:pt x="1431734" y="1173738"/>
                    </a:lnTo>
                    <a:lnTo>
                      <a:pt x="1431588" y="1173884"/>
                    </a:lnTo>
                    <a:lnTo>
                      <a:pt x="1431734" y="1174049"/>
                    </a:lnTo>
                    <a:lnTo>
                      <a:pt x="1431734" y="1675728"/>
                    </a:lnTo>
                    <a:cubicBezTo>
                      <a:pt x="1431734" y="1680106"/>
                      <a:pt x="1428229" y="1682732"/>
                      <a:pt x="1424724" y="1682732"/>
                    </a:cubicBezTo>
                    <a:lnTo>
                      <a:pt x="138442" y="1682732"/>
                    </a:lnTo>
                    <a:cubicBezTo>
                      <a:pt x="102517" y="1682732"/>
                      <a:pt x="66592" y="1668724"/>
                      <a:pt x="41182" y="1642458"/>
                    </a:cubicBezTo>
                    <a:cubicBezTo>
                      <a:pt x="14019" y="1616192"/>
                      <a:pt x="0" y="1582046"/>
                      <a:pt x="0" y="1544399"/>
                    </a:cubicBezTo>
                    <a:lnTo>
                      <a:pt x="0" y="1174049"/>
                    </a:lnTo>
                    <a:lnTo>
                      <a:pt x="147" y="1173884"/>
                    </a:lnTo>
                    <a:lnTo>
                      <a:pt x="0" y="1173738"/>
                    </a:lnTo>
                    <a:lnTo>
                      <a:pt x="0" y="506006"/>
                    </a:lnTo>
                    <a:lnTo>
                      <a:pt x="156" y="505831"/>
                    </a:lnTo>
                    <a:lnTo>
                      <a:pt x="0" y="505675"/>
                    </a:lnTo>
                    <a:lnTo>
                      <a:pt x="0" y="138709"/>
                    </a:lnTo>
                    <a:cubicBezTo>
                      <a:pt x="0" y="100959"/>
                      <a:pt x="14019" y="65843"/>
                      <a:pt x="41182" y="40384"/>
                    </a:cubicBezTo>
                    <a:cubicBezTo>
                      <a:pt x="66592" y="13169"/>
                      <a:pt x="102517" y="0"/>
                      <a:pt x="1384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430" name="Freeform 254">
              <a:extLst>
                <a:ext uri="{FF2B5EF4-FFF2-40B4-BE49-F238E27FC236}">
                  <a16:creationId xmlns:a16="http://schemas.microsoft.com/office/drawing/2014/main" id="{FAFCE1B8-15F8-43A9-9CB2-DE3B2CAB6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5061" y="4066693"/>
              <a:ext cx="771200" cy="771200"/>
            </a:xfrm>
            <a:custGeom>
              <a:avLst/>
              <a:gdLst>
                <a:gd name="T0" fmla="*/ 845 w 846"/>
                <a:gd name="T1" fmla="*/ 423 h 847"/>
                <a:gd name="T2" fmla="*/ 845 w 846"/>
                <a:gd name="T3" fmla="*/ 423 h 847"/>
                <a:gd name="T4" fmla="*/ 423 w 846"/>
                <a:gd name="T5" fmla="*/ 846 h 847"/>
                <a:gd name="T6" fmla="*/ 423 w 846"/>
                <a:gd name="T7" fmla="*/ 846 h 847"/>
                <a:gd name="T8" fmla="*/ 0 w 846"/>
                <a:gd name="T9" fmla="*/ 423 h 847"/>
                <a:gd name="T10" fmla="*/ 0 w 846"/>
                <a:gd name="T11" fmla="*/ 423 h 847"/>
                <a:gd name="T12" fmla="*/ 423 w 846"/>
                <a:gd name="T13" fmla="*/ 0 h 847"/>
                <a:gd name="T14" fmla="*/ 423 w 846"/>
                <a:gd name="T15" fmla="*/ 0 h 847"/>
                <a:gd name="T16" fmla="*/ 845 w 846"/>
                <a:gd name="T17" fmla="*/ 423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6" h="847">
                  <a:moveTo>
                    <a:pt x="845" y="423"/>
                  </a:moveTo>
                  <a:lnTo>
                    <a:pt x="845" y="423"/>
                  </a:lnTo>
                  <a:cubicBezTo>
                    <a:pt x="845" y="656"/>
                    <a:pt x="657" y="846"/>
                    <a:pt x="423" y="846"/>
                  </a:cubicBezTo>
                  <a:lnTo>
                    <a:pt x="423" y="846"/>
                  </a:lnTo>
                  <a:cubicBezTo>
                    <a:pt x="189" y="846"/>
                    <a:pt x="0" y="656"/>
                    <a:pt x="0" y="423"/>
                  </a:cubicBezTo>
                  <a:lnTo>
                    <a:pt x="0" y="423"/>
                  </a:lnTo>
                  <a:cubicBezTo>
                    <a:pt x="0" y="190"/>
                    <a:pt x="189" y="0"/>
                    <a:pt x="423" y="0"/>
                  </a:cubicBezTo>
                  <a:lnTo>
                    <a:pt x="423" y="0"/>
                  </a:lnTo>
                  <a:cubicBezTo>
                    <a:pt x="657" y="0"/>
                    <a:pt x="845" y="190"/>
                    <a:pt x="845" y="42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grpSp>
          <p:nvGrpSpPr>
            <p:cNvPr id="431" name="Group 430">
              <a:extLst>
                <a:ext uri="{FF2B5EF4-FFF2-40B4-BE49-F238E27FC236}">
                  <a16:creationId xmlns:a16="http://schemas.microsoft.com/office/drawing/2014/main" id="{E01243F3-AA4B-4C80-B072-834E886EEF07}"/>
                </a:ext>
              </a:extLst>
            </p:cNvPr>
            <p:cNvGrpSpPr/>
            <p:nvPr/>
          </p:nvGrpSpPr>
          <p:grpSpPr>
            <a:xfrm>
              <a:off x="8715205" y="8774958"/>
              <a:ext cx="1375964" cy="2655042"/>
              <a:chOff x="8715205" y="8774958"/>
              <a:chExt cx="1375964" cy="2655042"/>
            </a:xfrm>
          </p:grpSpPr>
          <p:sp>
            <p:nvSpPr>
              <p:cNvPr id="566" name="Freeform 34">
                <a:extLst>
                  <a:ext uri="{FF2B5EF4-FFF2-40B4-BE49-F238E27FC236}">
                    <a16:creationId xmlns:a16="http://schemas.microsoft.com/office/drawing/2014/main" id="{CF66EDF0-1EBE-4E49-9E70-4D7AC6D7E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5082" y="11039989"/>
                <a:ext cx="729822" cy="382288"/>
              </a:xfrm>
              <a:custGeom>
                <a:avLst/>
                <a:gdLst>
                  <a:gd name="T0" fmla="*/ 0 w 833"/>
                  <a:gd name="T1" fmla="*/ 367 h 435"/>
                  <a:gd name="T2" fmla="*/ 0 w 833"/>
                  <a:gd name="T3" fmla="*/ 367 h 435"/>
                  <a:gd name="T4" fmla="*/ 19 w 833"/>
                  <a:gd name="T5" fmla="*/ 415 h 435"/>
                  <a:gd name="T6" fmla="*/ 19 w 833"/>
                  <a:gd name="T7" fmla="*/ 415 h 435"/>
                  <a:gd name="T8" fmla="*/ 66 w 833"/>
                  <a:gd name="T9" fmla="*/ 434 h 435"/>
                  <a:gd name="T10" fmla="*/ 416 w 833"/>
                  <a:gd name="T11" fmla="*/ 434 h 435"/>
                  <a:gd name="T12" fmla="*/ 766 w 833"/>
                  <a:gd name="T13" fmla="*/ 434 h 435"/>
                  <a:gd name="T14" fmla="*/ 766 w 833"/>
                  <a:gd name="T15" fmla="*/ 434 h 435"/>
                  <a:gd name="T16" fmla="*/ 813 w 833"/>
                  <a:gd name="T17" fmla="*/ 415 h 435"/>
                  <a:gd name="T18" fmla="*/ 813 w 833"/>
                  <a:gd name="T19" fmla="*/ 415 h 435"/>
                  <a:gd name="T20" fmla="*/ 832 w 833"/>
                  <a:gd name="T21" fmla="*/ 367 h 435"/>
                  <a:gd name="T22" fmla="*/ 832 w 833"/>
                  <a:gd name="T23" fmla="*/ 0 h 435"/>
                  <a:gd name="T24" fmla="*/ 0 w 833"/>
                  <a:gd name="T25" fmla="*/ 0 h 435"/>
                  <a:gd name="T26" fmla="*/ 0 w 833"/>
                  <a:gd name="T27" fmla="*/ 367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3" h="435">
                    <a:moveTo>
                      <a:pt x="0" y="367"/>
                    </a:moveTo>
                    <a:lnTo>
                      <a:pt x="0" y="367"/>
                    </a:lnTo>
                    <a:cubicBezTo>
                      <a:pt x="0" y="386"/>
                      <a:pt x="8" y="402"/>
                      <a:pt x="19" y="415"/>
                    </a:cubicBezTo>
                    <a:lnTo>
                      <a:pt x="19" y="415"/>
                    </a:lnTo>
                    <a:cubicBezTo>
                      <a:pt x="31" y="426"/>
                      <a:pt x="48" y="434"/>
                      <a:pt x="66" y="434"/>
                    </a:cubicBezTo>
                    <a:lnTo>
                      <a:pt x="416" y="434"/>
                    </a:lnTo>
                    <a:lnTo>
                      <a:pt x="766" y="434"/>
                    </a:lnTo>
                    <a:lnTo>
                      <a:pt x="766" y="434"/>
                    </a:lnTo>
                    <a:cubicBezTo>
                      <a:pt x="784" y="434"/>
                      <a:pt x="801" y="426"/>
                      <a:pt x="813" y="415"/>
                    </a:cubicBezTo>
                    <a:lnTo>
                      <a:pt x="813" y="415"/>
                    </a:lnTo>
                    <a:cubicBezTo>
                      <a:pt x="825" y="402"/>
                      <a:pt x="832" y="386"/>
                      <a:pt x="832" y="367"/>
                    </a:cubicBezTo>
                    <a:lnTo>
                      <a:pt x="832" y="0"/>
                    </a:lnTo>
                    <a:lnTo>
                      <a:pt x="0" y="0"/>
                    </a:lnTo>
                    <a:lnTo>
                      <a:pt x="0" y="36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7" name="Freeform 35">
                <a:extLst>
                  <a:ext uri="{FF2B5EF4-FFF2-40B4-BE49-F238E27FC236}">
                    <a16:creationId xmlns:a16="http://schemas.microsoft.com/office/drawing/2014/main" id="{EADA0A6D-A4F4-43F0-9B50-CED2ABF89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7359" y="11036128"/>
                <a:ext cx="745268" cy="393872"/>
              </a:xfrm>
              <a:custGeom>
                <a:avLst/>
                <a:gdLst>
                  <a:gd name="T0" fmla="*/ 18 w 851"/>
                  <a:gd name="T1" fmla="*/ 18 h 451"/>
                  <a:gd name="T2" fmla="*/ 18 w 851"/>
                  <a:gd name="T3" fmla="*/ 375 h 451"/>
                  <a:gd name="T4" fmla="*/ 18 w 851"/>
                  <a:gd name="T5" fmla="*/ 375 h 451"/>
                  <a:gd name="T6" fmla="*/ 35 w 851"/>
                  <a:gd name="T7" fmla="*/ 416 h 451"/>
                  <a:gd name="T8" fmla="*/ 35 w 851"/>
                  <a:gd name="T9" fmla="*/ 416 h 451"/>
                  <a:gd name="T10" fmla="*/ 75 w 851"/>
                  <a:gd name="T11" fmla="*/ 433 h 451"/>
                  <a:gd name="T12" fmla="*/ 775 w 851"/>
                  <a:gd name="T13" fmla="*/ 433 h 451"/>
                  <a:gd name="T14" fmla="*/ 775 w 851"/>
                  <a:gd name="T15" fmla="*/ 433 h 451"/>
                  <a:gd name="T16" fmla="*/ 816 w 851"/>
                  <a:gd name="T17" fmla="*/ 416 h 451"/>
                  <a:gd name="T18" fmla="*/ 816 w 851"/>
                  <a:gd name="T19" fmla="*/ 416 h 451"/>
                  <a:gd name="T20" fmla="*/ 832 w 851"/>
                  <a:gd name="T21" fmla="*/ 375 h 451"/>
                  <a:gd name="T22" fmla="*/ 832 w 851"/>
                  <a:gd name="T23" fmla="*/ 18 h 451"/>
                  <a:gd name="T24" fmla="*/ 18 w 851"/>
                  <a:gd name="T25" fmla="*/ 18 h 451"/>
                  <a:gd name="T26" fmla="*/ 775 w 851"/>
                  <a:gd name="T27" fmla="*/ 450 h 451"/>
                  <a:gd name="T28" fmla="*/ 75 w 851"/>
                  <a:gd name="T29" fmla="*/ 450 h 451"/>
                  <a:gd name="T30" fmla="*/ 75 w 851"/>
                  <a:gd name="T31" fmla="*/ 450 h 451"/>
                  <a:gd name="T32" fmla="*/ 22 w 851"/>
                  <a:gd name="T33" fmla="*/ 428 h 451"/>
                  <a:gd name="T34" fmla="*/ 22 w 851"/>
                  <a:gd name="T35" fmla="*/ 428 h 451"/>
                  <a:gd name="T36" fmla="*/ 0 w 851"/>
                  <a:gd name="T37" fmla="*/ 375 h 451"/>
                  <a:gd name="T38" fmla="*/ 0 w 851"/>
                  <a:gd name="T39" fmla="*/ 8 h 451"/>
                  <a:gd name="T40" fmla="*/ 0 w 851"/>
                  <a:gd name="T41" fmla="*/ 8 h 451"/>
                  <a:gd name="T42" fmla="*/ 9 w 851"/>
                  <a:gd name="T43" fmla="*/ 0 h 451"/>
                  <a:gd name="T44" fmla="*/ 841 w 851"/>
                  <a:gd name="T45" fmla="*/ 0 h 451"/>
                  <a:gd name="T46" fmla="*/ 841 w 851"/>
                  <a:gd name="T47" fmla="*/ 0 h 451"/>
                  <a:gd name="T48" fmla="*/ 850 w 851"/>
                  <a:gd name="T49" fmla="*/ 8 h 451"/>
                  <a:gd name="T50" fmla="*/ 850 w 851"/>
                  <a:gd name="T51" fmla="*/ 375 h 451"/>
                  <a:gd name="T52" fmla="*/ 850 w 851"/>
                  <a:gd name="T53" fmla="*/ 375 h 451"/>
                  <a:gd name="T54" fmla="*/ 828 w 851"/>
                  <a:gd name="T55" fmla="*/ 428 h 451"/>
                  <a:gd name="T56" fmla="*/ 828 w 851"/>
                  <a:gd name="T57" fmla="*/ 428 h 451"/>
                  <a:gd name="T58" fmla="*/ 775 w 851"/>
                  <a:gd name="T59" fmla="*/ 45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51" h="451">
                    <a:moveTo>
                      <a:pt x="18" y="18"/>
                    </a:moveTo>
                    <a:lnTo>
                      <a:pt x="18" y="375"/>
                    </a:lnTo>
                    <a:lnTo>
                      <a:pt x="18" y="375"/>
                    </a:lnTo>
                    <a:cubicBezTo>
                      <a:pt x="18" y="390"/>
                      <a:pt x="24" y="405"/>
                      <a:pt x="35" y="416"/>
                    </a:cubicBezTo>
                    <a:lnTo>
                      <a:pt x="35" y="416"/>
                    </a:lnTo>
                    <a:cubicBezTo>
                      <a:pt x="45" y="427"/>
                      <a:pt x="60" y="433"/>
                      <a:pt x="75" y="433"/>
                    </a:cubicBezTo>
                    <a:lnTo>
                      <a:pt x="775" y="433"/>
                    </a:lnTo>
                    <a:lnTo>
                      <a:pt x="775" y="433"/>
                    </a:lnTo>
                    <a:cubicBezTo>
                      <a:pt x="790" y="433"/>
                      <a:pt x="804" y="427"/>
                      <a:pt x="816" y="416"/>
                    </a:cubicBezTo>
                    <a:lnTo>
                      <a:pt x="816" y="416"/>
                    </a:lnTo>
                    <a:cubicBezTo>
                      <a:pt x="826" y="405"/>
                      <a:pt x="832" y="390"/>
                      <a:pt x="832" y="375"/>
                    </a:cubicBezTo>
                    <a:lnTo>
                      <a:pt x="832" y="18"/>
                    </a:lnTo>
                    <a:lnTo>
                      <a:pt x="18" y="18"/>
                    </a:lnTo>
                    <a:close/>
                    <a:moveTo>
                      <a:pt x="775" y="450"/>
                    </a:moveTo>
                    <a:lnTo>
                      <a:pt x="75" y="450"/>
                    </a:lnTo>
                    <a:lnTo>
                      <a:pt x="75" y="450"/>
                    </a:lnTo>
                    <a:cubicBezTo>
                      <a:pt x="55" y="450"/>
                      <a:pt x="37" y="442"/>
                      <a:pt x="22" y="428"/>
                    </a:cubicBezTo>
                    <a:lnTo>
                      <a:pt x="22" y="428"/>
                    </a:lnTo>
                    <a:cubicBezTo>
                      <a:pt x="8" y="414"/>
                      <a:pt x="0" y="395"/>
                      <a:pt x="0" y="37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841" y="0"/>
                    </a:lnTo>
                    <a:lnTo>
                      <a:pt x="841" y="0"/>
                    </a:lnTo>
                    <a:cubicBezTo>
                      <a:pt x="846" y="0"/>
                      <a:pt x="850" y="4"/>
                      <a:pt x="850" y="8"/>
                    </a:cubicBezTo>
                    <a:lnTo>
                      <a:pt x="850" y="375"/>
                    </a:lnTo>
                    <a:lnTo>
                      <a:pt x="850" y="375"/>
                    </a:lnTo>
                    <a:cubicBezTo>
                      <a:pt x="850" y="395"/>
                      <a:pt x="842" y="414"/>
                      <a:pt x="828" y="428"/>
                    </a:cubicBezTo>
                    <a:lnTo>
                      <a:pt x="828" y="428"/>
                    </a:lnTo>
                    <a:cubicBezTo>
                      <a:pt x="814" y="442"/>
                      <a:pt x="795" y="450"/>
                      <a:pt x="775" y="4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8" name="Freeform 36">
                <a:extLst>
                  <a:ext uri="{FF2B5EF4-FFF2-40B4-BE49-F238E27FC236}">
                    <a16:creationId xmlns:a16="http://schemas.microsoft.com/office/drawing/2014/main" id="{D3AF29C5-A1E5-4133-A9A3-66B40322E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5082" y="10410568"/>
                <a:ext cx="729822" cy="324365"/>
              </a:xfrm>
              <a:custGeom>
                <a:avLst/>
                <a:gdLst>
                  <a:gd name="T0" fmla="*/ 832 w 833"/>
                  <a:gd name="T1" fmla="*/ 67 h 372"/>
                  <a:gd name="T2" fmla="*/ 832 w 833"/>
                  <a:gd name="T3" fmla="*/ 67 h 372"/>
                  <a:gd name="T4" fmla="*/ 813 w 833"/>
                  <a:gd name="T5" fmla="*/ 21 h 372"/>
                  <a:gd name="T6" fmla="*/ 813 w 833"/>
                  <a:gd name="T7" fmla="*/ 21 h 372"/>
                  <a:gd name="T8" fmla="*/ 766 w 833"/>
                  <a:gd name="T9" fmla="*/ 0 h 372"/>
                  <a:gd name="T10" fmla="*/ 416 w 833"/>
                  <a:gd name="T11" fmla="*/ 0 h 372"/>
                  <a:gd name="T12" fmla="*/ 66 w 833"/>
                  <a:gd name="T13" fmla="*/ 0 h 372"/>
                  <a:gd name="T14" fmla="*/ 66 w 833"/>
                  <a:gd name="T15" fmla="*/ 0 h 372"/>
                  <a:gd name="T16" fmla="*/ 19 w 833"/>
                  <a:gd name="T17" fmla="*/ 21 h 372"/>
                  <a:gd name="T18" fmla="*/ 19 w 833"/>
                  <a:gd name="T19" fmla="*/ 21 h 372"/>
                  <a:gd name="T20" fmla="*/ 0 w 833"/>
                  <a:gd name="T21" fmla="*/ 67 h 372"/>
                  <a:gd name="T22" fmla="*/ 0 w 833"/>
                  <a:gd name="T23" fmla="*/ 371 h 372"/>
                  <a:gd name="T24" fmla="*/ 832 w 833"/>
                  <a:gd name="T25" fmla="*/ 371 h 372"/>
                  <a:gd name="T26" fmla="*/ 832 w 833"/>
                  <a:gd name="T27" fmla="*/ 67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3" h="372">
                    <a:moveTo>
                      <a:pt x="832" y="67"/>
                    </a:moveTo>
                    <a:lnTo>
                      <a:pt x="832" y="67"/>
                    </a:lnTo>
                    <a:cubicBezTo>
                      <a:pt x="832" y="49"/>
                      <a:pt x="825" y="32"/>
                      <a:pt x="813" y="21"/>
                    </a:cubicBezTo>
                    <a:lnTo>
                      <a:pt x="813" y="21"/>
                    </a:lnTo>
                    <a:cubicBezTo>
                      <a:pt x="801" y="8"/>
                      <a:pt x="784" y="0"/>
                      <a:pt x="766" y="0"/>
                    </a:cubicBezTo>
                    <a:lnTo>
                      <a:pt x="416" y="0"/>
                    </a:lnTo>
                    <a:lnTo>
                      <a:pt x="66" y="0"/>
                    </a:lnTo>
                    <a:lnTo>
                      <a:pt x="66" y="0"/>
                    </a:lnTo>
                    <a:cubicBezTo>
                      <a:pt x="48" y="0"/>
                      <a:pt x="31" y="8"/>
                      <a:pt x="19" y="21"/>
                    </a:cubicBezTo>
                    <a:lnTo>
                      <a:pt x="19" y="21"/>
                    </a:lnTo>
                    <a:cubicBezTo>
                      <a:pt x="8" y="32"/>
                      <a:pt x="0" y="49"/>
                      <a:pt x="0" y="67"/>
                    </a:cubicBezTo>
                    <a:lnTo>
                      <a:pt x="0" y="371"/>
                    </a:lnTo>
                    <a:lnTo>
                      <a:pt x="832" y="371"/>
                    </a:lnTo>
                    <a:lnTo>
                      <a:pt x="832" y="6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9" name="Freeform 37">
                <a:extLst>
                  <a:ext uri="{FF2B5EF4-FFF2-40B4-BE49-F238E27FC236}">
                    <a16:creationId xmlns:a16="http://schemas.microsoft.com/office/drawing/2014/main" id="{DDECA7C3-4178-4CA8-A1EA-0781428D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7359" y="10402845"/>
                <a:ext cx="745268" cy="339811"/>
              </a:xfrm>
              <a:custGeom>
                <a:avLst/>
                <a:gdLst>
                  <a:gd name="T0" fmla="*/ 18 w 851"/>
                  <a:gd name="T1" fmla="*/ 371 h 390"/>
                  <a:gd name="T2" fmla="*/ 832 w 851"/>
                  <a:gd name="T3" fmla="*/ 371 h 390"/>
                  <a:gd name="T4" fmla="*/ 832 w 851"/>
                  <a:gd name="T5" fmla="*/ 75 h 390"/>
                  <a:gd name="T6" fmla="*/ 832 w 851"/>
                  <a:gd name="T7" fmla="*/ 75 h 390"/>
                  <a:gd name="T8" fmla="*/ 816 w 851"/>
                  <a:gd name="T9" fmla="*/ 35 h 390"/>
                  <a:gd name="T10" fmla="*/ 816 w 851"/>
                  <a:gd name="T11" fmla="*/ 35 h 390"/>
                  <a:gd name="T12" fmla="*/ 775 w 851"/>
                  <a:gd name="T13" fmla="*/ 17 h 390"/>
                  <a:gd name="T14" fmla="*/ 75 w 851"/>
                  <a:gd name="T15" fmla="*/ 17 h 390"/>
                  <a:gd name="T16" fmla="*/ 75 w 851"/>
                  <a:gd name="T17" fmla="*/ 17 h 390"/>
                  <a:gd name="T18" fmla="*/ 35 w 851"/>
                  <a:gd name="T19" fmla="*/ 35 h 390"/>
                  <a:gd name="T20" fmla="*/ 35 w 851"/>
                  <a:gd name="T21" fmla="*/ 35 h 390"/>
                  <a:gd name="T22" fmla="*/ 18 w 851"/>
                  <a:gd name="T23" fmla="*/ 75 h 390"/>
                  <a:gd name="T24" fmla="*/ 18 w 851"/>
                  <a:gd name="T25" fmla="*/ 371 h 390"/>
                  <a:gd name="T26" fmla="*/ 841 w 851"/>
                  <a:gd name="T27" fmla="*/ 389 h 390"/>
                  <a:gd name="T28" fmla="*/ 9 w 851"/>
                  <a:gd name="T29" fmla="*/ 389 h 390"/>
                  <a:gd name="T30" fmla="*/ 9 w 851"/>
                  <a:gd name="T31" fmla="*/ 389 h 390"/>
                  <a:gd name="T32" fmla="*/ 0 w 851"/>
                  <a:gd name="T33" fmla="*/ 379 h 390"/>
                  <a:gd name="T34" fmla="*/ 0 w 851"/>
                  <a:gd name="T35" fmla="*/ 75 h 390"/>
                  <a:gd name="T36" fmla="*/ 0 w 851"/>
                  <a:gd name="T37" fmla="*/ 75 h 390"/>
                  <a:gd name="T38" fmla="*/ 22 w 851"/>
                  <a:gd name="T39" fmla="*/ 22 h 390"/>
                  <a:gd name="T40" fmla="*/ 22 w 851"/>
                  <a:gd name="T41" fmla="*/ 22 h 390"/>
                  <a:gd name="T42" fmla="*/ 75 w 851"/>
                  <a:gd name="T43" fmla="*/ 0 h 390"/>
                  <a:gd name="T44" fmla="*/ 775 w 851"/>
                  <a:gd name="T45" fmla="*/ 0 h 390"/>
                  <a:gd name="T46" fmla="*/ 775 w 851"/>
                  <a:gd name="T47" fmla="*/ 0 h 390"/>
                  <a:gd name="T48" fmla="*/ 828 w 851"/>
                  <a:gd name="T49" fmla="*/ 22 h 390"/>
                  <a:gd name="T50" fmla="*/ 828 w 851"/>
                  <a:gd name="T51" fmla="*/ 22 h 390"/>
                  <a:gd name="T52" fmla="*/ 850 w 851"/>
                  <a:gd name="T53" fmla="*/ 75 h 390"/>
                  <a:gd name="T54" fmla="*/ 850 w 851"/>
                  <a:gd name="T55" fmla="*/ 379 h 390"/>
                  <a:gd name="T56" fmla="*/ 850 w 851"/>
                  <a:gd name="T57" fmla="*/ 379 h 390"/>
                  <a:gd name="T58" fmla="*/ 841 w 851"/>
                  <a:gd name="T59" fmla="*/ 389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51" h="390">
                    <a:moveTo>
                      <a:pt x="18" y="371"/>
                    </a:moveTo>
                    <a:lnTo>
                      <a:pt x="832" y="371"/>
                    </a:lnTo>
                    <a:lnTo>
                      <a:pt x="832" y="75"/>
                    </a:lnTo>
                    <a:lnTo>
                      <a:pt x="832" y="75"/>
                    </a:lnTo>
                    <a:cubicBezTo>
                      <a:pt x="832" y="60"/>
                      <a:pt x="826" y="45"/>
                      <a:pt x="816" y="35"/>
                    </a:cubicBezTo>
                    <a:lnTo>
                      <a:pt x="816" y="35"/>
                    </a:lnTo>
                    <a:cubicBezTo>
                      <a:pt x="804" y="23"/>
                      <a:pt x="790" y="17"/>
                      <a:pt x="775" y="17"/>
                    </a:cubicBezTo>
                    <a:lnTo>
                      <a:pt x="75" y="17"/>
                    </a:lnTo>
                    <a:lnTo>
                      <a:pt x="75" y="17"/>
                    </a:lnTo>
                    <a:cubicBezTo>
                      <a:pt x="60" y="17"/>
                      <a:pt x="45" y="23"/>
                      <a:pt x="35" y="35"/>
                    </a:cubicBezTo>
                    <a:lnTo>
                      <a:pt x="35" y="35"/>
                    </a:lnTo>
                    <a:cubicBezTo>
                      <a:pt x="24" y="45"/>
                      <a:pt x="18" y="60"/>
                      <a:pt x="18" y="75"/>
                    </a:cubicBezTo>
                    <a:lnTo>
                      <a:pt x="18" y="371"/>
                    </a:lnTo>
                    <a:close/>
                    <a:moveTo>
                      <a:pt x="841" y="389"/>
                    </a:moveTo>
                    <a:lnTo>
                      <a:pt x="9" y="389"/>
                    </a:lnTo>
                    <a:lnTo>
                      <a:pt x="9" y="389"/>
                    </a:lnTo>
                    <a:cubicBezTo>
                      <a:pt x="4" y="389"/>
                      <a:pt x="0" y="385"/>
                      <a:pt x="0" y="379"/>
                    </a:cubicBezTo>
                    <a:lnTo>
                      <a:pt x="0" y="75"/>
                    </a:lnTo>
                    <a:lnTo>
                      <a:pt x="0" y="75"/>
                    </a:lnTo>
                    <a:cubicBezTo>
                      <a:pt x="0" y="55"/>
                      <a:pt x="8" y="36"/>
                      <a:pt x="22" y="22"/>
                    </a:cubicBezTo>
                    <a:lnTo>
                      <a:pt x="22" y="22"/>
                    </a:lnTo>
                    <a:cubicBezTo>
                      <a:pt x="37" y="8"/>
                      <a:pt x="55" y="0"/>
                      <a:pt x="75" y="0"/>
                    </a:cubicBezTo>
                    <a:lnTo>
                      <a:pt x="775" y="0"/>
                    </a:lnTo>
                    <a:lnTo>
                      <a:pt x="775" y="0"/>
                    </a:lnTo>
                    <a:cubicBezTo>
                      <a:pt x="795" y="0"/>
                      <a:pt x="814" y="8"/>
                      <a:pt x="828" y="22"/>
                    </a:cubicBezTo>
                    <a:lnTo>
                      <a:pt x="828" y="22"/>
                    </a:lnTo>
                    <a:cubicBezTo>
                      <a:pt x="842" y="36"/>
                      <a:pt x="850" y="55"/>
                      <a:pt x="850" y="75"/>
                    </a:cubicBezTo>
                    <a:lnTo>
                      <a:pt x="850" y="379"/>
                    </a:lnTo>
                    <a:lnTo>
                      <a:pt x="850" y="379"/>
                    </a:lnTo>
                    <a:cubicBezTo>
                      <a:pt x="850" y="385"/>
                      <a:pt x="846" y="389"/>
                      <a:pt x="841" y="3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0" name="Freeform 38">
                <a:extLst>
                  <a:ext uri="{FF2B5EF4-FFF2-40B4-BE49-F238E27FC236}">
                    <a16:creationId xmlns:a16="http://schemas.microsoft.com/office/drawing/2014/main" id="{A88AED76-04C0-4168-B959-C4C407061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5082" y="10734932"/>
                <a:ext cx="729822" cy="308919"/>
              </a:xfrm>
              <a:custGeom>
                <a:avLst/>
                <a:gdLst>
                  <a:gd name="T0" fmla="*/ 832 w 833"/>
                  <a:gd name="T1" fmla="*/ 0 h 351"/>
                  <a:gd name="T2" fmla="*/ 0 w 833"/>
                  <a:gd name="T3" fmla="*/ 0 h 351"/>
                  <a:gd name="T4" fmla="*/ 0 w 833"/>
                  <a:gd name="T5" fmla="*/ 207 h 351"/>
                  <a:gd name="T6" fmla="*/ 0 w 833"/>
                  <a:gd name="T7" fmla="*/ 350 h 351"/>
                  <a:gd name="T8" fmla="*/ 832 w 833"/>
                  <a:gd name="T9" fmla="*/ 350 h 351"/>
                  <a:gd name="T10" fmla="*/ 832 w 833"/>
                  <a:gd name="T11" fmla="*/ 207 h 351"/>
                  <a:gd name="T12" fmla="*/ 832 w 833"/>
                  <a:gd name="T1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3" h="351">
                    <a:moveTo>
                      <a:pt x="832" y="0"/>
                    </a:moveTo>
                    <a:lnTo>
                      <a:pt x="0" y="0"/>
                    </a:lnTo>
                    <a:lnTo>
                      <a:pt x="0" y="207"/>
                    </a:lnTo>
                    <a:lnTo>
                      <a:pt x="0" y="350"/>
                    </a:lnTo>
                    <a:lnTo>
                      <a:pt x="832" y="350"/>
                    </a:lnTo>
                    <a:lnTo>
                      <a:pt x="832" y="207"/>
                    </a:lnTo>
                    <a:lnTo>
                      <a:pt x="832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1" name="Freeform 39">
                <a:extLst>
                  <a:ext uri="{FF2B5EF4-FFF2-40B4-BE49-F238E27FC236}">
                    <a16:creationId xmlns:a16="http://schemas.microsoft.com/office/drawing/2014/main" id="{A52FF277-0C22-439F-B12A-86A22A21B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7359" y="10727209"/>
                <a:ext cx="745268" cy="324365"/>
              </a:xfrm>
              <a:custGeom>
                <a:avLst/>
                <a:gdLst>
                  <a:gd name="T0" fmla="*/ 18 w 851"/>
                  <a:gd name="T1" fmla="*/ 350 h 369"/>
                  <a:gd name="T2" fmla="*/ 832 w 851"/>
                  <a:gd name="T3" fmla="*/ 350 h 369"/>
                  <a:gd name="T4" fmla="*/ 832 w 851"/>
                  <a:gd name="T5" fmla="*/ 18 h 369"/>
                  <a:gd name="T6" fmla="*/ 18 w 851"/>
                  <a:gd name="T7" fmla="*/ 18 h 369"/>
                  <a:gd name="T8" fmla="*/ 18 w 851"/>
                  <a:gd name="T9" fmla="*/ 350 h 369"/>
                  <a:gd name="T10" fmla="*/ 841 w 851"/>
                  <a:gd name="T11" fmla="*/ 368 h 369"/>
                  <a:gd name="T12" fmla="*/ 9 w 851"/>
                  <a:gd name="T13" fmla="*/ 368 h 369"/>
                  <a:gd name="T14" fmla="*/ 9 w 851"/>
                  <a:gd name="T15" fmla="*/ 368 h 369"/>
                  <a:gd name="T16" fmla="*/ 0 w 851"/>
                  <a:gd name="T17" fmla="*/ 358 h 369"/>
                  <a:gd name="T18" fmla="*/ 0 w 851"/>
                  <a:gd name="T19" fmla="*/ 8 h 369"/>
                  <a:gd name="T20" fmla="*/ 0 w 851"/>
                  <a:gd name="T21" fmla="*/ 8 h 369"/>
                  <a:gd name="T22" fmla="*/ 9 w 851"/>
                  <a:gd name="T23" fmla="*/ 0 h 369"/>
                  <a:gd name="T24" fmla="*/ 841 w 851"/>
                  <a:gd name="T25" fmla="*/ 0 h 369"/>
                  <a:gd name="T26" fmla="*/ 841 w 851"/>
                  <a:gd name="T27" fmla="*/ 0 h 369"/>
                  <a:gd name="T28" fmla="*/ 850 w 851"/>
                  <a:gd name="T29" fmla="*/ 8 h 369"/>
                  <a:gd name="T30" fmla="*/ 850 w 851"/>
                  <a:gd name="T31" fmla="*/ 358 h 369"/>
                  <a:gd name="T32" fmla="*/ 850 w 851"/>
                  <a:gd name="T33" fmla="*/ 358 h 369"/>
                  <a:gd name="T34" fmla="*/ 841 w 851"/>
                  <a:gd name="T35" fmla="*/ 368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1" h="369">
                    <a:moveTo>
                      <a:pt x="18" y="350"/>
                    </a:moveTo>
                    <a:lnTo>
                      <a:pt x="832" y="350"/>
                    </a:lnTo>
                    <a:lnTo>
                      <a:pt x="832" y="18"/>
                    </a:lnTo>
                    <a:lnTo>
                      <a:pt x="18" y="18"/>
                    </a:lnTo>
                    <a:lnTo>
                      <a:pt x="18" y="350"/>
                    </a:lnTo>
                    <a:close/>
                    <a:moveTo>
                      <a:pt x="841" y="368"/>
                    </a:moveTo>
                    <a:lnTo>
                      <a:pt x="9" y="368"/>
                    </a:lnTo>
                    <a:lnTo>
                      <a:pt x="9" y="368"/>
                    </a:lnTo>
                    <a:cubicBezTo>
                      <a:pt x="4" y="368"/>
                      <a:pt x="0" y="364"/>
                      <a:pt x="0" y="35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841" y="0"/>
                    </a:lnTo>
                    <a:lnTo>
                      <a:pt x="841" y="0"/>
                    </a:lnTo>
                    <a:cubicBezTo>
                      <a:pt x="846" y="0"/>
                      <a:pt x="850" y="4"/>
                      <a:pt x="850" y="8"/>
                    </a:cubicBezTo>
                    <a:lnTo>
                      <a:pt x="850" y="358"/>
                    </a:lnTo>
                    <a:lnTo>
                      <a:pt x="850" y="358"/>
                    </a:lnTo>
                    <a:cubicBezTo>
                      <a:pt x="850" y="364"/>
                      <a:pt x="846" y="368"/>
                      <a:pt x="841" y="3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2" name="Freeform 40">
                <a:extLst>
                  <a:ext uri="{FF2B5EF4-FFF2-40B4-BE49-F238E27FC236}">
                    <a16:creationId xmlns:a16="http://schemas.microsoft.com/office/drawing/2014/main" id="{1D6A121A-7FD2-4131-8FD1-3C1C238F7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9845" y="9503117"/>
                <a:ext cx="478824" cy="459518"/>
              </a:xfrm>
              <a:custGeom>
                <a:avLst/>
                <a:gdLst>
                  <a:gd name="T0" fmla="*/ 509 w 548"/>
                  <a:gd name="T1" fmla="*/ 236 h 526"/>
                  <a:gd name="T2" fmla="*/ 509 w 548"/>
                  <a:gd name="T3" fmla="*/ 236 h 526"/>
                  <a:gd name="T4" fmla="*/ 311 w 548"/>
                  <a:gd name="T5" fmla="*/ 187 h 526"/>
                  <a:gd name="T6" fmla="*/ 311 w 548"/>
                  <a:gd name="T7" fmla="*/ 187 h 526"/>
                  <a:gd name="T8" fmla="*/ 206 w 548"/>
                  <a:gd name="T9" fmla="*/ 14 h 526"/>
                  <a:gd name="T10" fmla="*/ 206 w 548"/>
                  <a:gd name="T11" fmla="*/ 14 h 526"/>
                  <a:gd name="T12" fmla="*/ 20 w 548"/>
                  <a:gd name="T13" fmla="*/ 221 h 526"/>
                  <a:gd name="T14" fmla="*/ 20 w 548"/>
                  <a:gd name="T15" fmla="*/ 221 h 526"/>
                  <a:gd name="T16" fmla="*/ 90 w 548"/>
                  <a:gd name="T17" fmla="*/ 468 h 526"/>
                  <a:gd name="T18" fmla="*/ 90 w 548"/>
                  <a:gd name="T19" fmla="*/ 468 h 526"/>
                  <a:gd name="T20" fmla="*/ 368 w 548"/>
                  <a:gd name="T21" fmla="*/ 475 h 526"/>
                  <a:gd name="T22" fmla="*/ 368 w 548"/>
                  <a:gd name="T23" fmla="*/ 475 h 526"/>
                  <a:gd name="T24" fmla="*/ 509 w 548"/>
                  <a:gd name="T25" fmla="*/ 236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526">
                    <a:moveTo>
                      <a:pt x="509" y="236"/>
                    </a:moveTo>
                    <a:lnTo>
                      <a:pt x="509" y="236"/>
                    </a:lnTo>
                    <a:cubicBezTo>
                      <a:pt x="481" y="181"/>
                      <a:pt x="400" y="164"/>
                      <a:pt x="311" y="187"/>
                    </a:cubicBezTo>
                    <a:lnTo>
                      <a:pt x="311" y="187"/>
                    </a:lnTo>
                    <a:cubicBezTo>
                      <a:pt x="307" y="97"/>
                      <a:pt x="266" y="26"/>
                      <a:pt x="206" y="14"/>
                    </a:cubicBezTo>
                    <a:lnTo>
                      <a:pt x="206" y="14"/>
                    </a:lnTo>
                    <a:cubicBezTo>
                      <a:pt x="127" y="0"/>
                      <a:pt x="44" y="93"/>
                      <a:pt x="20" y="221"/>
                    </a:cubicBezTo>
                    <a:lnTo>
                      <a:pt x="20" y="221"/>
                    </a:lnTo>
                    <a:cubicBezTo>
                      <a:pt x="0" y="332"/>
                      <a:pt x="38" y="424"/>
                      <a:pt x="90" y="468"/>
                    </a:cubicBezTo>
                    <a:lnTo>
                      <a:pt x="90" y="468"/>
                    </a:lnTo>
                    <a:cubicBezTo>
                      <a:pt x="151" y="520"/>
                      <a:pt x="273" y="525"/>
                      <a:pt x="368" y="475"/>
                    </a:cubicBezTo>
                    <a:lnTo>
                      <a:pt x="368" y="475"/>
                    </a:lnTo>
                    <a:cubicBezTo>
                      <a:pt x="484" y="414"/>
                      <a:pt x="547" y="306"/>
                      <a:pt x="509" y="2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D2B2A544-E305-441C-BC90-38D06849B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3317" y="9460641"/>
                <a:ext cx="257852" cy="134282"/>
              </a:xfrm>
              <a:custGeom>
                <a:avLst/>
                <a:gdLst>
                  <a:gd name="connsiteX0" fmla="*/ 205722 w 257852"/>
                  <a:gd name="connsiteY0" fmla="*/ 45662 h 134282"/>
                  <a:gd name="connsiteX1" fmla="*/ 170099 w 257852"/>
                  <a:gd name="connsiteY1" fmla="*/ 83022 h 134282"/>
                  <a:gd name="connsiteX2" fmla="*/ 205722 w 257852"/>
                  <a:gd name="connsiteY2" fmla="*/ 119512 h 134282"/>
                  <a:gd name="connsiteX3" fmla="*/ 242213 w 257852"/>
                  <a:gd name="connsiteY3" fmla="*/ 83022 h 134282"/>
                  <a:gd name="connsiteX4" fmla="*/ 205722 w 257852"/>
                  <a:gd name="connsiteY4" fmla="*/ 45662 h 134282"/>
                  <a:gd name="connsiteX5" fmla="*/ 205722 w 257852"/>
                  <a:gd name="connsiteY5" fmla="*/ 30892 h 134282"/>
                  <a:gd name="connsiteX6" fmla="*/ 257852 w 257852"/>
                  <a:gd name="connsiteY6" fmla="*/ 83022 h 134282"/>
                  <a:gd name="connsiteX7" fmla="*/ 205722 w 257852"/>
                  <a:gd name="connsiteY7" fmla="*/ 134282 h 134282"/>
                  <a:gd name="connsiteX8" fmla="*/ 154460 w 257852"/>
                  <a:gd name="connsiteY8" fmla="*/ 83022 h 134282"/>
                  <a:gd name="connsiteX9" fmla="*/ 205722 w 257852"/>
                  <a:gd name="connsiteY9" fmla="*/ 30892 h 134282"/>
                  <a:gd name="connsiteX10" fmla="*/ 51262 w 257852"/>
                  <a:gd name="connsiteY10" fmla="*/ 15639 h 134282"/>
                  <a:gd name="connsiteX11" fmla="*/ 14770 w 257852"/>
                  <a:gd name="connsiteY11" fmla="*/ 52130 h 134282"/>
                  <a:gd name="connsiteX12" fmla="*/ 51262 w 257852"/>
                  <a:gd name="connsiteY12" fmla="*/ 88620 h 134282"/>
                  <a:gd name="connsiteX13" fmla="*/ 86884 w 257852"/>
                  <a:gd name="connsiteY13" fmla="*/ 52130 h 134282"/>
                  <a:gd name="connsiteX14" fmla="*/ 51262 w 257852"/>
                  <a:gd name="connsiteY14" fmla="*/ 15639 h 134282"/>
                  <a:gd name="connsiteX15" fmla="*/ 51262 w 257852"/>
                  <a:gd name="connsiteY15" fmla="*/ 0 h 134282"/>
                  <a:gd name="connsiteX16" fmla="*/ 103392 w 257852"/>
                  <a:gd name="connsiteY16" fmla="*/ 52130 h 134282"/>
                  <a:gd name="connsiteX17" fmla="*/ 51262 w 257852"/>
                  <a:gd name="connsiteY17" fmla="*/ 103390 h 134282"/>
                  <a:gd name="connsiteX18" fmla="*/ 0 w 257852"/>
                  <a:gd name="connsiteY18" fmla="*/ 52130 h 134282"/>
                  <a:gd name="connsiteX19" fmla="*/ 51262 w 257852"/>
                  <a:gd name="connsiteY19" fmla="*/ 0 h 134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7852" h="134282">
                    <a:moveTo>
                      <a:pt x="205722" y="45662"/>
                    </a:moveTo>
                    <a:cubicBezTo>
                      <a:pt x="186607" y="45662"/>
                      <a:pt x="170099" y="63039"/>
                      <a:pt x="170099" y="83022"/>
                    </a:cubicBezTo>
                    <a:cubicBezTo>
                      <a:pt x="170099" y="103004"/>
                      <a:pt x="186607" y="119512"/>
                      <a:pt x="205722" y="119512"/>
                    </a:cubicBezTo>
                    <a:cubicBezTo>
                      <a:pt x="226574" y="119512"/>
                      <a:pt x="242213" y="103004"/>
                      <a:pt x="242213" y="83022"/>
                    </a:cubicBezTo>
                    <a:cubicBezTo>
                      <a:pt x="242213" y="63039"/>
                      <a:pt x="226574" y="45662"/>
                      <a:pt x="205722" y="45662"/>
                    </a:cubicBezTo>
                    <a:close/>
                    <a:moveTo>
                      <a:pt x="205722" y="30892"/>
                    </a:moveTo>
                    <a:cubicBezTo>
                      <a:pt x="235262" y="30892"/>
                      <a:pt x="257852" y="54350"/>
                      <a:pt x="257852" y="83022"/>
                    </a:cubicBezTo>
                    <a:cubicBezTo>
                      <a:pt x="257852" y="110824"/>
                      <a:pt x="235262" y="134282"/>
                      <a:pt x="205722" y="134282"/>
                    </a:cubicBezTo>
                    <a:cubicBezTo>
                      <a:pt x="177050" y="134282"/>
                      <a:pt x="154460" y="110824"/>
                      <a:pt x="154460" y="83022"/>
                    </a:cubicBezTo>
                    <a:cubicBezTo>
                      <a:pt x="154460" y="54350"/>
                      <a:pt x="177050" y="30892"/>
                      <a:pt x="205722" y="30892"/>
                    </a:cubicBezTo>
                    <a:close/>
                    <a:moveTo>
                      <a:pt x="51262" y="15639"/>
                    </a:moveTo>
                    <a:cubicBezTo>
                      <a:pt x="31278" y="15639"/>
                      <a:pt x="14770" y="32147"/>
                      <a:pt x="14770" y="52130"/>
                    </a:cubicBezTo>
                    <a:cubicBezTo>
                      <a:pt x="14770" y="72112"/>
                      <a:pt x="31278" y="88620"/>
                      <a:pt x="51262" y="88620"/>
                    </a:cubicBezTo>
                    <a:cubicBezTo>
                      <a:pt x="71245" y="88620"/>
                      <a:pt x="86884" y="72112"/>
                      <a:pt x="86884" y="52130"/>
                    </a:cubicBezTo>
                    <a:cubicBezTo>
                      <a:pt x="86884" y="32147"/>
                      <a:pt x="71245" y="15639"/>
                      <a:pt x="51262" y="15639"/>
                    </a:cubicBezTo>
                    <a:close/>
                    <a:moveTo>
                      <a:pt x="51262" y="0"/>
                    </a:moveTo>
                    <a:cubicBezTo>
                      <a:pt x="79933" y="0"/>
                      <a:pt x="103392" y="23458"/>
                      <a:pt x="103392" y="52130"/>
                    </a:cubicBezTo>
                    <a:cubicBezTo>
                      <a:pt x="103392" y="80801"/>
                      <a:pt x="79933" y="103390"/>
                      <a:pt x="51262" y="103390"/>
                    </a:cubicBezTo>
                    <a:cubicBezTo>
                      <a:pt x="22590" y="103390"/>
                      <a:pt x="0" y="80801"/>
                      <a:pt x="0" y="52130"/>
                    </a:cubicBezTo>
                    <a:cubicBezTo>
                      <a:pt x="0" y="23458"/>
                      <a:pt x="22590" y="0"/>
                      <a:pt x="51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27EF58CF-5BDD-48CC-838A-296D82AE7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7007" y="9504125"/>
                <a:ext cx="456203" cy="449914"/>
              </a:xfrm>
              <a:custGeom>
                <a:avLst/>
                <a:gdLst>
                  <a:gd name="connsiteX0" fmla="*/ 159550 w 456203"/>
                  <a:gd name="connsiteY0" fmla="*/ 16082 h 449914"/>
                  <a:gd name="connsiteX1" fmla="*/ 81054 w 456203"/>
                  <a:gd name="connsiteY1" fmla="*/ 57981 h 449914"/>
                  <a:gd name="connsiteX2" fmla="*/ 20002 w 456203"/>
                  <a:gd name="connsiteY2" fmla="*/ 191535 h 449914"/>
                  <a:gd name="connsiteX3" fmla="*/ 78438 w 456203"/>
                  <a:gd name="connsiteY3" fmla="*/ 399286 h 449914"/>
                  <a:gd name="connsiteX4" fmla="*/ 312181 w 456203"/>
                  <a:gd name="connsiteY4" fmla="*/ 404523 h 449914"/>
                  <a:gd name="connsiteX5" fmla="*/ 421202 w 456203"/>
                  <a:gd name="connsiteY5" fmla="*/ 305885 h 449914"/>
                  <a:gd name="connsiteX6" fmla="*/ 432541 w 456203"/>
                  <a:gd name="connsiteY6" fmla="*/ 206374 h 449914"/>
                  <a:gd name="connsiteX7" fmla="*/ 268572 w 456203"/>
                  <a:gd name="connsiteY7" fmla="*/ 167967 h 449914"/>
                  <a:gd name="connsiteX8" fmla="*/ 267981 w 456203"/>
                  <a:gd name="connsiteY8" fmla="*/ 167819 h 449914"/>
                  <a:gd name="connsiteX9" fmla="*/ 266856 w 456203"/>
                  <a:gd name="connsiteY9" fmla="*/ 169453 h 449914"/>
                  <a:gd name="connsiteX10" fmla="*/ 132151 w 456203"/>
                  <a:gd name="connsiteY10" fmla="*/ 271685 h 449914"/>
                  <a:gd name="connsiteX11" fmla="*/ 125153 w 456203"/>
                  <a:gd name="connsiteY11" fmla="*/ 276130 h 449914"/>
                  <a:gd name="connsiteX12" fmla="*/ 120780 w 456203"/>
                  <a:gd name="connsiteY12" fmla="*/ 275241 h 449914"/>
                  <a:gd name="connsiteX13" fmla="*/ 118155 w 456203"/>
                  <a:gd name="connsiteY13" fmla="*/ 264573 h 449914"/>
                  <a:gd name="connsiteX14" fmla="*/ 245959 w 456203"/>
                  <a:gd name="connsiteY14" fmla="*/ 158563 h 449914"/>
                  <a:gd name="connsiteX15" fmla="*/ 257286 w 456203"/>
                  <a:gd name="connsiteY15" fmla="*/ 155617 h 449914"/>
                  <a:gd name="connsiteX16" fmla="*/ 249902 w 456203"/>
                  <a:gd name="connsiteY16" fmla="*/ 107300 h 449914"/>
                  <a:gd name="connsiteX17" fmla="*/ 172633 w 456203"/>
                  <a:gd name="connsiteY17" fmla="*/ 16955 h 449914"/>
                  <a:gd name="connsiteX18" fmla="*/ 159550 w 456203"/>
                  <a:gd name="connsiteY18" fmla="*/ 16082 h 449914"/>
                  <a:gd name="connsiteX19" fmla="*/ 147721 w 456203"/>
                  <a:gd name="connsiteY19" fmla="*/ 860 h 449914"/>
                  <a:gd name="connsiteX20" fmla="*/ 174377 w 456203"/>
                  <a:gd name="connsiteY20" fmla="*/ 1242 h 449914"/>
                  <a:gd name="connsiteX21" fmla="*/ 273805 w 456203"/>
                  <a:gd name="connsiteY21" fmla="*/ 150509 h 449914"/>
                  <a:gd name="connsiteX22" fmla="*/ 445623 w 456203"/>
                  <a:gd name="connsiteY22" fmla="*/ 199391 h 449914"/>
                  <a:gd name="connsiteX23" fmla="*/ 434285 w 456203"/>
                  <a:gd name="connsiteY23" fmla="*/ 313741 h 449914"/>
                  <a:gd name="connsiteX24" fmla="*/ 320030 w 456203"/>
                  <a:gd name="connsiteY24" fmla="*/ 417617 h 449914"/>
                  <a:gd name="connsiteX25" fmla="*/ 190076 w 456203"/>
                  <a:gd name="connsiteY25" fmla="*/ 449914 h 449914"/>
                  <a:gd name="connsiteX26" fmla="*/ 68844 w 456203"/>
                  <a:gd name="connsiteY26" fmla="*/ 411506 h 449914"/>
                  <a:gd name="connsiteX27" fmla="*/ 5175 w 456203"/>
                  <a:gd name="connsiteY27" fmla="*/ 188916 h 449914"/>
                  <a:gd name="connsiteX28" fmla="*/ 69716 w 456203"/>
                  <a:gd name="connsiteY28" fmla="*/ 47506 h 449914"/>
                  <a:gd name="connsiteX29" fmla="*/ 147721 w 456203"/>
                  <a:gd name="connsiteY29" fmla="*/ 860 h 44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56203" h="449914">
                    <a:moveTo>
                      <a:pt x="159550" y="16082"/>
                    </a:moveTo>
                    <a:cubicBezTo>
                      <a:pt x="133385" y="16082"/>
                      <a:pt x="105475" y="30048"/>
                      <a:pt x="81054" y="57981"/>
                    </a:cubicBezTo>
                    <a:cubicBezTo>
                      <a:pt x="51400" y="91151"/>
                      <a:pt x="29596" y="138288"/>
                      <a:pt x="20002" y="191535"/>
                    </a:cubicBezTo>
                    <a:cubicBezTo>
                      <a:pt x="814" y="292792"/>
                      <a:pt x="40062" y="366988"/>
                      <a:pt x="78438" y="399286"/>
                    </a:cubicBezTo>
                    <a:cubicBezTo>
                      <a:pt x="129024" y="443804"/>
                      <a:pt x="235429" y="445550"/>
                      <a:pt x="312181" y="404523"/>
                    </a:cubicBezTo>
                    <a:cubicBezTo>
                      <a:pt x="360150" y="379209"/>
                      <a:pt x="398526" y="344293"/>
                      <a:pt x="421202" y="305885"/>
                    </a:cubicBezTo>
                    <a:cubicBezTo>
                      <a:pt x="443007" y="269223"/>
                      <a:pt x="446495" y="234307"/>
                      <a:pt x="432541" y="206374"/>
                    </a:cubicBezTo>
                    <a:cubicBezTo>
                      <a:pt x="408992" y="163602"/>
                      <a:pt x="343579" y="147890"/>
                      <a:pt x="268572" y="167967"/>
                    </a:cubicBezTo>
                    <a:lnTo>
                      <a:pt x="267981" y="167819"/>
                    </a:lnTo>
                    <a:lnTo>
                      <a:pt x="266856" y="169453"/>
                    </a:lnTo>
                    <a:cubicBezTo>
                      <a:pt x="265981" y="169453"/>
                      <a:pt x="173262" y="187232"/>
                      <a:pt x="132151" y="271685"/>
                    </a:cubicBezTo>
                    <a:cubicBezTo>
                      <a:pt x="130401" y="274352"/>
                      <a:pt x="127777" y="276130"/>
                      <a:pt x="125153" y="276130"/>
                    </a:cubicBezTo>
                    <a:cubicBezTo>
                      <a:pt x="123404" y="276130"/>
                      <a:pt x="122529" y="275241"/>
                      <a:pt x="120780" y="275241"/>
                    </a:cubicBezTo>
                    <a:cubicBezTo>
                      <a:pt x="117281" y="273463"/>
                      <a:pt x="116406" y="268129"/>
                      <a:pt x="118155" y="264573"/>
                    </a:cubicBezTo>
                    <a:cubicBezTo>
                      <a:pt x="152269" y="195233"/>
                      <a:pt x="214920" y="167897"/>
                      <a:pt x="245959" y="158563"/>
                    </a:cubicBezTo>
                    <a:lnTo>
                      <a:pt x="257286" y="155617"/>
                    </a:lnTo>
                    <a:lnTo>
                      <a:pt x="249902" y="107300"/>
                    </a:lnTo>
                    <a:cubicBezTo>
                      <a:pt x="236410" y="58036"/>
                      <a:pt x="207956" y="23502"/>
                      <a:pt x="172633" y="16955"/>
                    </a:cubicBezTo>
                    <a:cubicBezTo>
                      <a:pt x="168272" y="16082"/>
                      <a:pt x="164783" y="16082"/>
                      <a:pt x="159550" y="16082"/>
                    </a:cubicBezTo>
                    <a:close/>
                    <a:moveTo>
                      <a:pt x="147721" y="860"/>
                    </a:moveTo>
                    <a:cubicBezTo>
                      <a:pt x="156715" y="-395"/>
                      <a:pt x="165655" y="-285"/>
                      <a:pt x="174377" y="1242"/>
                    </a:cubicBezTo>
                    <a:cubicBezTo>
                      <a:pt x="229324" y="11717"/>
                      <a:pt x="266827" y="70202"/>
                      <a:pt x="273805" y="150509"/>
                    </a:cubicBezTo>
                    <a:cubicBezTo>
                      <a:pt x="353173" y="132178"/>
                      <a:pt x="421202" y="150509"/>
                      <a:pt x="445623" y="199391"/>
                    </a:cubicBezTo>
                    <a:cubicBezTo>
                      <a:pt x="463067" y="231689"/>
                      <a:pt x="458706" y="271842"/>
                      <a:pt x="434285" y="313741"/>
                    </a:cubicBezTo>
                    <a:cubicBezTo>
                      <a:pt x="410736" y="354768"/>
                      <a:pt x="368872" y="391430"/>
                      <a:pt x="320030" y="417617"/>
                    </a:cubicBezTo>
                    <a:cubicBezTo>
                      <a:pt x="279910" y="439439"/>
                      <a:pt x="232813" y="449914"/>
                      <a:pt x="190076" y="449914"/>
                    </a:cubicBezTo>
                    <a:cubicBezTo>
                      <a:pt x="142106" y="449914"/>
                      <a:pt x="98498" y="436821"/>
                      <a:pt x="68844" y="411506"/>
                    </a:cubicBezTo>
                    <a:cubicBezTo>
                      <a:pt x="26979" y="375717"/>
                      <a:pt x="-14885" y="296283"/>
                      <a:pt x="5175" y="188916"/>
                    </a:cubicBezTo>
                    <a:cubicBezTo>
                      <a:pt x="14769" y="133051"/>
                      <a:pt x="37445" y="82422"/>
                      <a:pt x="69716" y="47506"/>
                    </a:cubicBezTo>
                    <a:cubicBezTo>
                      <a:pt x="93265" y="20664"/>
                      <a:pt x="120738" y="4625"/>
                      <a:pt x="147721" y="8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5" name="Freeform 45">
                <a:extLst>
                  <a:ext uri="{FF2B5EF4-FFF2-40B4-BE49-F238E27FC236}">
                    <a16:creationId xmlns:a16="http://schemas.microsoft.com/office/drawing/2014/main" id="{1EEFB0E0-48F8-424C-AFF0-2271E2695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7255" y="9360243"/>
                <a:ext cx="447932" cy="467239"/>
              </a:xfrm>
              <a:custGeom>
                <a:avLst/>
                <a:gdLst>
                  <a:gd name="T0" fmla="*/ 1 w 510"/>
                  <a:gd name="T1" fmla="*/ 385 h 535"/>
                  <a:gd name="T2" fmla="*/ 1 w 510"/>
                  <a:gd name="T3" fmla="*/ 385 h 535"/>
                  <a:gd name="T4" fmla="*/ 155 w 510"/>
                  <a:gd name="T5" fmla="*/ 251 h 535"/>
                  <a:gd name="T6" fmla="*/ 155 w 510"/>
                  <a:gd name="T7" fmla="*/ 251 h 535"/>
                  <a:gd name="T8" fmla="*/ 171 w 510"/>
                  <a:gd name="T9" fmla="*/ 49 h 535"/>
                  <a:gd name="T10" fmla="*/ 171 w 510"/>
                  <a:gd name="T11" fmla="*/ 49 h 535"/>
                  <a:gd name="T12" fmla="*/ 430 w 510"/>
                  <a:gd name="T13" fmla="*/ 148 h 535"/>
                  <a:gd name="T14" fmla="*/ 430 w 510"/>
                  <a:gd name="T15" fmla="*/ 148 h 535"/>
                  <a:gd name="T16" fmla="*/ 481 w 510"/>
                  <a:gd name="T17" fmla="*/ 400 h 535"/>
                  <a:gd name="T18" fmla="*/ 481 w 510"/>
                  <a:gd name="T19" fmla="*/ 400 h 535"/>
                  <a:gd name="T20" fmla="*/ 236 w 510"/>
                  <a:gd name="T21" fmla="*/ 532 h 535"/>
                  <a:gd name="T22" fmla="*/ 236 w 510"/>
                  <a:gd name="T23" fmla="*/ 532 h 535"/>
                  <a:gd name="T24" fmla="*/ 1 w 510"/>
                  <a:gd name="T25" fmla="*/ 38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0" h="535">
                    <a:moveTo>
                      <a:pt x="1" y="385"/>
                    </a:moveTo>
                    <a:lnTo>
                      <a:pt x="1" y="385"/>
                    </a:lnTo>
                    <a:cubicBezTo>
                      <a:pt x="2" y="323"/>
                      <a:pt x="67" y="271"/>
                      <a:pt x="155" y="251"/>
                    </a:cubicBezTo>
                    <a:lnTo>
                      <a:pt x="155" y="251"/>
                    </a:lnTo>
                    <a:cubicBezTo>
                      <a:pt x="119" y="169"/>
                      <a:pt x="122" y="87"/>
                      <a:pt x="171" y="49"/>
                    </a:cubicBezTo>
                    <a:lnTo>
                      <a:pt x="171" y="49"/>
                    </a:lnTo>
                    <a:cubicBezTo>
                      <a:pt x="234" y="0"/>
                      <a:pt x="350" y="45"/>
                      <a:pt x="430" y="148"/>
                    </a:cubicBezTo>
                    <a:lnTo>
                      <a:pt x="430" y="148"/>
                    </a:lnTo>
                    <a:cubicBezTo>
                      <a:pt x="499" y="237"/>
                      <a:pt x="509" y="337"/>
                      <a:pt x="481" y="400"/>
                    </a:cubicBezTo>
                    <a:lnTo>
                      <a:pt x="481" y="400"/>
                    </a:lnTo>
                    <a:cubicBezTo>
                      <a:pt x="437" y="495"/>
                      <a:pt x="343" y="534"/>
                      <a:pt x="236" y="532"/>
                    </a:cubicBezTo>
                    <a:lnTo>
                      <a:pt x="236" y="532"/>
                    </a:lnTo>
                    <a:cubicBezTo>
                      <a:pt x="106" y="532"/>
                      <a:pt x="0" y="465"/>
                      <a:pt x="1" y="3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4D0F71B5-555E-407A-9F8D-1C0E9CECF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5205" y="9421536"/>
                <a:ext cx="225279" cy="204281"/>
              </a:xfrm>
              <a:custGeom>
                <a:avLst/>
                <a:gdLst>
                  <a:gd name="connsiteX0" fmla="*/ 52225 w 225279"/>
                  <a:gd name="connsiteY0" fmla="*/ 115737 h 204281"/>
                  <a:gd name="connsiteX1" fmla="*/ 36307 w 225279"/>
                  <a:gd name="connsiteY1" fmla="*/ 119209 h 204281"/>
                  <a:gd name="connsiteX2" fmla="*/ 17737 w 225279"/>
                  <a:gd name="connsiteY2" fmla="*/ 140911 h 204281"/>
                  <a:gd name="connsiteX3" fmla="*/ 19506 w 225279"/>
                  <a:gd name="connsiteY3" fmla="*/ 168690 h 204281"/>
                  <a:gd name="connsiteX4" fmla="*/ 69911 w 225279"/>
                  <a:gd name="connsiteY4" fmla="*/ 184315 h 204281"/>
                  <a:gd name="connsiteX5" fmla="*/ 84945 w 225279"/>
                  <a:gd name="connsiteY5" fmla="*/ 135703 h 204281"/>
                  <a:gd name="connsiteX6" fmla="*/ 52225 w 225279"/>
                  <a:gd name="connsiteY6" fmla="*/ 115737 h 204281"/>
                  <a:gd name="connsiteX7" fmla="*/ 48743 w 225279"/>
                  <a:gd name="connsiteY7" fmla="*/ 100681 h 204281"/>
                  <a:gd name="connsiteX8" fmla="*/ 99978 w 225279"/>
                  <a:gd name="connsiteY8" fmla="*/ 128758 h 204281"/>
                  <a:gd name="connsiteX9" fmla="*/ 76986 w 225279"/>
                  <a:gd name="connsiteY9" fmla="*/ 198204 h 204281"/>
                  <a:gd name="connsiteX10" fmla="*/ 53109 w 225279"/>
                  <a:gd name="connsiteY10" fmla="*/ 204281 h 204281"/>
                  <a:gd name="connsiteX11" fmla="*/ 6241 w 225279"/>
                  <a:gd name="connsiteY11" fmla="*/ 176502 h 204281"/>
                  <a:gd name="connsiteX12" fmla="*/ 2704 w 225279"/>
                  <a:gd name="connsiteY12" fmla="*/ 136571 h 204281"/>
                  <a:gd name="connsiteX13" fmla="*/ 28349 w 225279"/>
                  <a:gd name="connsiteY13" fmla="*/ 106188 h 204281"/>
                  <a:gd name="connsiteX14" fmla="*/ 48743 w 225279"/>
                  <a:gd name="connsiteY14" fmla="*/ 100681 h 204281"/>
                  <a:gd name="connsiteX15" fmla="*/ 173113 w 225279"/>
                  <a:gd name="connsiteY15" fmla="*/ 15338 h 204281"/>
                  <a:gd name="connsiteX16" fmla="*/ 156632 w 225279"/>
                  <a:gd name="connsiteY16" fmla="*/ 18810 h 204281"/>
                  <a:gd name="connsiteX17" fmla="*/ 139283 w 225279"/>
                  <a:gd name="connsiteY17" fmla="*/ 39644 h 204281"/>
                  <a:gd name="connsiteX18" fmla="*/ 141018 w 225279"/>
                  <a:gd name="connsiteY18" fmla="*/ 68291 h 204281"/>
                  <a:gd name="connsiteX19" fmla="*/ 189594 w 225279"/>
                  <a:gd name="connsiteY19" fmla="*/ 83916 h 204281"/>
                  <a:gd name="connsiteX20" fmla="*/ 207811 w 225279"/>
                  <a:gd name="connsiteY20" fmla="*/ 63082 h 204281"/>
                  <a:gd name="connsiteX21" fmla="*/ 205208 w 225279"/>
                  <a:gd name="connsiteY21" fmla="*/ 35304 h 204281"/>
                  <a:gd name="connsiteX22" fmla="*/ 184390 w 225279"/>
                  <a:gd name="connsiteY22" fmla="*/ 17074 h 204281"/>
                  <a:gd name="connsiteX23" fmla="*/ 173113 w 225279"/>
                  <a:gd name="connsiteY23" fmla="*/ 15338 h 204281"/>
                  <a:gd name="connsiteX24" fmla="*/ 169684 w 225279"/>
                  <a:gd name="connsiteY24" fmla="*/ 160 h 204281"/>
                  <a:gd name="connsiteX25" fmla="*/ 219087 w 225279"/>
                  <a:gd name="connsiteY25" fmla="*/ 28359 h 204281"/>
                  <a:gd name="connsiteX26" fmla="*/ 197401 w 225279"/>
                  <a:gd name="connsiteY26" fmla="*/ 97805 h 204281"/>
                  <a:gd name="connsiteX27" fmla="*/ 173981 w 225279"/>
                  <a:gd name="connsiteY27" fmla="*/ 103882 h 204281"/>
                  <a:gd name="connsiteX28" fmla="*/ 127139 w 225279"/>
                  <a:gd name="connsiteY28" fmla="*/ 75235 h 204281"/>
                  <a:gd name="connsiteX29" fmla="*/ 149692 w 225279"/>
                  <a:gd name="connsiteY29" fmla="*/ 5789 h 204281"/>
                  <a:gd name="connsiteX30" fmla="*/ 169684 w 225279"/>
                  <a:gd name="connsiteY30" fmla="*/ 160 h 204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25279" h="204281">
                    <a:moveTo>
                      <a:pt x="52225" y="115737"/>
                    </a:moveTo>
                    <a:cubicBezTo>
                      <a:pt x="46919" y="115737"/>
                      <a:pt x="41613" y="117473"/>
                      <a:pt x="36307" y="119209"/>
                    </a:cubicBezTo>
                    <a:cubicBezTo>
                      <a:pt x="26580" y="124418"/>
                      <a:pt x="21274" y="131362"/>
                      <a:pt x="17737" y="140911"/>
                    </a:cubicBezTo>
                    <a:cubicBezTo>
                      <a:pt x="15084" y="150460"/>
                      <a:pt x="15084" y="160877"/>
                      <a:pt x="19506" y="168690"/>
                    </a:cubicBezTo>
                    <a:cubicBezTo>
                      <a:pt x="29233" y="186919"/>
                      <a:pt x="51341" y="193864"/>
                      <a:pt x="69911" y="184315"/>
                    </a:cubicBezTo>
                    <a:cubicBezTo>
                      <a:pt x="87598" y="175634"/>
                      <a:pt x="95556" y="153932"/>
                      <a:pt x="84945" y="135703"/>
                    </a:cubicBezTo>
                    <a:cubicBezTo>
                      <a:pt x="78754" y="123550"/>
                      <a:pt x="66374" y="115737"/>
                      <a:pt x="52225" y="115737"/>
                    </a:cubicBezTo>
                    <a:close/>
                    <a:moveTo>
                      <a:pt x="48743" y="100681"/>
                    </a:moveTo>
                    <a:cubicBezTo>
                      <a:pt x="69303" y="99298"/>
                      <a:pt x="89366" y="109877"/>
                      <a:pt x="99978" y="128758"/>
                    </a:cubicBezTo>
                    <a:cubicBezTo>
                      <a:pt x="113243" y="153932"/>
                      <a:pt x="103515" y="185183"/>
                      <a:pt x="76986" y="198204"/>
                    </a:cubicBezTo>
                    <a:cubicBezTo>
                      <a:pt x="69027" y="201677"/>
                      <a:pt x="61068" y="204281"/>
                      <a:pt x="53109" y="204281"/>
                    </a:cubicBezTo>
                    <a:cubicBezTo>
                      <a:pt x="33655" y="204281"/>
                      <a:pt x="15084" y="193864"/>
                      <a:pt x="6241" y="176502"/>
                    </a:cubicBezTo>
                    <a:cubicBezTo>
                      <a:pt x="-834" y="163481"/>
                      <a:pt x="-1718" y="149592"/>
                      <a:pt x="2704" y="136571"/>
                    </a:cubicBezTo>
                    <a:cubicBezTo>
                      <a:pt x="7125" y="123550"/>
                      <a:pt x="15968" y="113133"/>
                      <a:pt x="28349" y="106188"/>
                    </a:cubicBezTo>
                    <a:cubicBezTo>
                      <a:pt x="34981" y="102933"/>
                      <a:pt x="41890" y="101142"/>
                      <a:pt x="48743" y="100681"/>
                    </a:cubicBezTo>
                    <a:close/>
                    <a:moveTo>
                      <a:pt x="173113" y="15338"/>
                    </a:moveTo>
                    <a:cubicBezTo>
                      <a:pt x="167908" y="15338"/>
                      <a:pt x="161836" y="17074"/>
                      <a:pt x="156632" y="18810"/>
                    </a:cubicBezTo>
                    <a:cubicBezTo>
                      <a:pt x="147957" y="24019"/>
                      <a:pt x="141885" y="30963"/>
                      <a:pt x="139283" y="39644"/>
                    </a:cubicBezTo>
                    <a:cubicBezTo>
                      <a:pt x="135813" y="50061"/>
                      <a:pt x="136680" y="59610"/>
                      <a:pt x="141018" y="68291"/>
                    </a:cubicBezTo>
                    <a:cubicBezTo>
                      <a:pt x="150560" y="86520"/>
                      <a:pt x="172246" y="93465"/>
                      <a:pt x="189594" y="83916"/>
                    </a:cubicBezTo>
                    <a:cubicBezTo>
                      <a:pt x="199136" y="79576"/>
                      <a:pt x="205208" y="71763"/>
                      <a:pt x="207811" y="63082"/>
                    </a:cubicBezTo>
                    <a:cubicBezTo>
                      <a:pt x="211281" y="54402"/>
                      <a:pt x="210413" y="43985"/>
                      <a:pt x="205208" y="35304"/>
                    </a:cubicBezTo>
                    <a:cubicBezTo>
                      <a:pt x="200871" y="26623"/>
                      <a:pt x="193064" y="19678"/>
                      <a:pt x="184390" y="17074"/>
                    </a:cubicBezTo>
                    <a:cubicBezTo>
                      <a:pt x="180920" y="16206"/>
                      <a:pt x="177450" y="15338"/>
                      <a:pt x="173113" y="15338"/>
                    </a:cubicBezTo>
                    <a:close/>
                    <a:moveTo>
                      <a:pt x="169684" y="160"/>
                    </a:moveTo>
                    <a:cubicBezTo>
                      <a:pt x="189811" y="-1427"/>
                      <a:pt x="209329" y="8828"/>
                      <a:pt x="219087" y="28359"/>
                    </a:cubicBezTo>
                    <a:cubicBezTo>
                      <a:pt x="232967" y="52665"/>
                      <a:pt x="222557" y="84784"/>
                      <a:pt x="197401" y="97805"/>
                    </a:cubicBezTo>
                    <a:cubicBezTo>
                      <a:pt x="189594" y="101278"/>
                      <a:pt x="180920" y="103882"/>
                      <a:pt x="173981" y="103882"/>
                    </a:cubicBezTo>
                    <a:cubicBezTo>
                      <a:pt x="154897" y="103882"/>
                      <a:pt x="136680" y="93465"/>
                      <a:pt x="127139" y="75235"/>
                    </a:cubicBezTo>
                    <a:cubicBezTo>
                      <a:pt x="114127" y="50061"/>
                      <a:pt x="124536" y="17942"/>
                      <a:pt x="149692" y="5789"/>
                    </a:cubicBezTo>
                    <a:cubicBezTo>
                      <a:pt x="156198" y="2534"/>
                      <a:pt x="162975" y="689"/>
                      <a:pt x="169684" y="1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856E2D87-47C8-4AF8-A428-77D8672C7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4245" y="9377408"/>
                <a:ext cx="449051" cy="456920"/>
              </a:xfrm>
              <a:custGeom>
                <a:avLst/>
                <a:gdLst>
                  <a:gd name="connsiteX0" fmla="*/ 211449 w 449051"/>
                  <a:gd name="connsiteY0" fmla="*/ 15441 h 456920"/>
                  <a:gd name="connsiteX1" fmla="*/ 160567 w 449051"/>
                  <a:gd name="connsiteY1" fmla="*/ 31208 h 456920"/>
                  <a:gd name="connsiteX2" fmla="*/ 132686 w 449051"/>
                  <a:gd name="connsiteY2" fmla="*/ 147244 h 456920"/>
                  <a:gd name="connsiteX3" fmla="*/ 147807 w 449051"/>
                  <a:gd name="connsiteY3" fmla="*/ 192680 h 456920"/>
                  <a:gd name="connsiteX4" fmla="*/ 154795 w 449051"/>
                  <a:gd name="connsiteY4" fmla="*/ 191054 h 456920"/>
                  <a:gd name="connsiteX5" fmla="*/ 314444 w 449051"/>
                  <a:gd name="connsiteY5" fmla="*/ 226288 h 456920"/>
                  <a:gd name="connsiteX6" fmla="*/ 316180 w 449051"/>
                  <a:gd name="connsiteY6" fmla="*/ 237064 h 456920"/>
                  <a:gd name="connsiteX7" fmla="*/ 310105 w 449051"/>
                  <a:gd name="connsiteY7" fmla="*/ 240656 h 456920"/>
                  <a:gd name="connsiteX8" fmla="*/ 304897 w 449051"/>
                  <a:gd name="connsiteY8" fmla="*/ 238860 h 456920"/>
                  <a:gd name="connsiteX9" fmla="*/ 145374 w 449051"/>
                  <a:gd name="connsiteY9" fmla="*/ 209676 h 456920"/>
                  <a:gd name="connsiteX10" fmla="*/ 144845 w 449051"/>
                  <a:gd name="connsiteY10" fmla="*/ 209833 h 456920"/>
                  <a:gd name="connsiteX11" fmla="*/ 144776 w 449051"/>
                  <a:gd name="connsiteY11" fmla="*/ 209902 h 456920"/>
                  <a:gd name="connsiteX12" fmla="*/ 14938 w 449051"/>
                  <a:gd name="connsiteY12" fmla="*/ 319396 h 456920"/>
                  <a:gd name="connsiteX13" fmla="*/ 71084 w 449051"/>
                  <a:gd name="connsiteY13" fmla="*/ 403487 h 456920"/>
                  <a:gd name="connsiteX14" fmla="*/ 213204 w 449051"/>
                  <a:gd name="connsiteY14" fmla="*/ 440277 h 456920"/>
                  <a:gd name="connsiteX15" fmla="*/ 421120 w 449051"/>
                  <a:gd name="connsiteY15" fmla="*/ 329031 h 456920"/>
                  <a:gd name="connsiteX16" fmla="*/ 377256 w 449051"/>
                  <a:gd name="connsiteY16" fmla="*/ 117051 h 456920"/>
                  <a:gd name="connsiteX17" fmla="*/ 261455 w 449051"/>
                  <a:gd name="connsiteY17" fmla="*/ 25076 h 456920"/>
                  <a:gd name="connsiteX18" fmla="*/ 211449 w 449051"/>
                  <a:gd name="connsiteY18" fmla="*/ 15441 h 456920"/>
                  <a:gd name="connsiteX19" fmla="*/ 203335 w 449051"/>
                  <a:gd name="connsiteY19" fmla="*/ 221 h 456920"/>
                  <a:gd name="connsiteX20" fmla="*/ 266718 w 449051"/>
                  <a:gd name="connsiteY20" fmla="*/ 11061 h 456920"/>
                  <a:gd name="connsiteX21" fmla="*/ 389538 w 449051"/>
                  <a:gd name="connsiteY21" fmla="*/ 106540 h 456920"/>
                  <a:gd name="connsiteX22" fmla="*/ 434279 w 449051"/>
                  <a:gd name="connsiteY22" fmla="*/ 335163 h 456920"/>
                  <a:gd name="connsiteX23" fmla="*/ 217590 w 449051"/>
                  <a:gd name="connsiteY23" fmla="*/ 456920 h 456920"/>
                  <a:gd name="connsiteX24" fmla="*/ 213204 w 449051"/>
                  <a:gd name="connsiteY24" fmla="*/ 456920 h 456920"/>
                  <a:gd name="connsiteX25" fmla="*/ 63189 w 449051"/>
                  <a:gd name="connsiteY25" fmla="*/ 416626 h 456920"/>
                  <a:gd name="connsiteX26" fmla="*/ 24 w 449051"/>
                  <a:gd name="connsiteY26" fmla="*/ 319396 h 456920"/>
                  <a:gd name="connsiteX27" fmla="*/ 131617 w 449051"/>
                  <a:gd name="connsiteY27" fmla="*/ 196763 h 456920"/>
                  <a:gd name="connsiteX28" fmla="*/ 151794 w 449051"/>
                  <a:gd name="connsiteY28" fmla="*/ 18945 h 456920"/>
                  <a:gd name="connsiteX29" fmla="*/ 203335 w 449051"/>
                  <a:gd name="connsiteY29" fmla="*/ 221 h 45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49051" h="456920">
                    <a:moveTo>
                      <a:pt x="211449" y="15441"/>
                    </a:moveTo>
                    <a:cubicBezTo>
                      <a:pt x="191272" y="15441"/>
                      <a:pt x="174604" y="20697"/>
                      <a:pt x="160567" y="31208"/>
                    </a:cubicBezTo>
                    <a:cubicBezTo>
                      <a:pt x="132275" y="52888"/>
                      <a:pt x="122241" y="96740"/>
                      <a:pt x="132686" y="147244"/>
                    </a:cubicBezTo>
                    <a:lnTo>
                      <a:pt x="147807" y="192680"/>
                    </a:lnTo>
                    <a:lnTo>
                      <a:pt x="154795" y="191054"/>
                    </a:lnTo>
                    <a:cubicBezTo>
                      <a:pt x="186529" y="184866"/>
                      <a:pt x="253905" y="179815"/>
                      <a:pt x="314444" y="226288"/>
                    </a:cubicBezTo>
                    <a:cubicBezTo>
                      <a:pt x="317916" y="228982"/>
                      <a:pt x="318784" y="234370"/>
                      <a:pt x="316180" y="237064"/>
                    </a:cubicBezTo>
                    <a:cubicBezTo>
                      <a:pt x="314444" y="239758"/>
                      <a:pt x="312708" y="240656"/>
                      <a:pt x="310105" y="240656"/>
                    </a:cubicBezTo>
                    <a:cubicBezTo>
                      <a:pt x="308369" y="240656"/>
                      <a:pt x="306633" y="240656"/>
                      <a:pt x="304897" y="238860"/>
                    </a:cubicBezTo>
                    <a:cubicBezTo>
                      <a:pt x="240343" y="190142"/>
                      <a:pt x="164491" y="204679"/>
                      <a:pt x="145374" y="209676"/>
                    </a:cubicBezTo>
                    <a:lnTo>
                      <a:pt x="144845" y="209833"/>
                    </a:lnTo>
                    <a:lnTo>
                      <a:pt x="144776" y="209902"/>
                    </a:lnTo>
                    <a:cubicBezTo>
                      <a:pt x="67575" y="226545"/>
                      <a:pt x="15815" y="270343"/>
                      <a:pt x="14938" y="319396"/>
                    </a:cubicBezTo>
                    <a:cubicBezTo>
                      <a:pt x="14938" y="350930"/>
                      <a:pt x="34238" y="380712"/>
                      <a:pt x="71084" y="403487"/>
                    </a:cubicBezTo>
                    <a:cubicBezTo>
                      <a:pt x="108807" y="427138"/>
                      <a:pt x="158813" y="440277"/>
                      <a:pt x="213204" y="440277"/>
                    </a:cubicBezTo>
                    <a:cubicBezTo>
                      <a:pt x="341287" y="442029"/>
                      <a:pt x="396556" y="381588"/>
                      <a:pt x="421120" y="329031"/>
                    </a:cubicBezTo>
                    <a:cubicBezTo>
                      <a:pt x="443052" y="280854"/>
                      <a:pt x="438666" y="195887"/>
                      <a:pt x="377256" y="117051"/>
                    </a:cubicBezTo>
                    <a:cubicBezTo>
                      <a:pt x="343919" y="74130"/>
                      <a:pt x="303564" y="40843"/>
                      <a:pt x="261455" y="25076"/>
                    </a:cubicBezTo>
                    <a:cubicBezTo>
                      <a:pt x="243909" y="18945"/>
                      <a:pt x="226363" y="15441"/>
                      <a:pt x="211449" y="15441"/>
                    </a:cubicBezTo>
                    <a:close/>
                    <a:moveTo>
                      <a:pt x="203335" y="221"/>
                    </a:moveTo>
                    <a:cubicBezTo>
                      <a:pt x="222854" y="-983"/>
                      <a:pt x="244348" y="2740"/>
                      <a:pt x="266718" y="11061"/>
                    </a:cubicBezTo>
                    <a:cubicBezTo>
                      <a:pt x="310582" y="28580"/>
                      <a:pt x="354447" y="61866"/>
                      <a:pt x="389538" y="106540"/>
                    </a:cubicBezTo>
                    <a:cubicBezTo>
                      <a:pt x="436911" y="167856"/>
                      <a:pt x="469371" y="262459"/>
                      <a:pt x="434279" y="335163"/>
                    </a:cubicBezTo>
                    <a:cubicBezTo>
                      <a:pt x="399188" y="413998"/>
                      <a:pt x="321987" y="456920"/>
                      <a:pt x="217590" y="456920"/>
                    </a:cubicBezTo>
                    <a:cubicBezTo>
                      <a:pt x="216713" y="456920"/>
                      <a:pt x="214959" y="456920"/>
                      <a:pt x="213204" y="456920"/>
                    </a:cubicBezTo>
                    <a:cubicBezTo>
                      <a:pt x="156181" y="456044"/>
                      <a:pt x="102666" y="442029"/>
                      <a:pt x="63189" y="416626"/>
                    </a:cubicBezTo>
                    <a:cubicBezTo>
                      <a:pt x="21956" y="390348"/>
                      <a:pt x="-853" y="356186"/>
                      <a:pt x="24" y="319396"/>
                    </a:cubicBezTo>
                    <a:cubicBezTo>
                      <a:pt x="24" y="264211"/>
                      <a:pt x="51784" y="216910"/>
                      <a:pt x="131617" y="196763"/>
                    </a:cubicBezTo>
                    <a:cubicBezTo>
                      <a:pt x="100035" y="121431"/>
                      <a:pt x="107930" y="52231"/>
                      <a:pt x="151794" y="18945"/>
                    </a:cubicBezTo>
                    <a:cubicBezTo>
                      <a:pt x="166270" y="7558"/>
                      <a:pt x="183815" y="1426"/>
                      <a:pt x="203335" y="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8" name="Freeform 50">
                <a:extLst>
                  <a:ext uri="{FF2B5EF4-FFF2-40B4-BE49-F238E27FC236}">
                    <a16:creationId xmlns:a16="http://schemas.microsoft.com/office/drawing/2014/main" id="{8FD928A1-F09B-4099-8912-7219863AF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0832" y="8889142"/>
                <a:ext cx="474964" cy="474962"/>
              </a:xfrm>
              <a:custGeom>
                <a:avLst/>
                <a:gdLst>
                  <a:gd name="T0" fmla="*/ 240 w 544"/>
                  <a:gd name="T1" fmla="*/ 24 h 544"/>
                  <a:gd name="T2" fmla="*/ 240 w 544"/>
                  <a:gd name="T3" fmla="*/ 24 h 544"/>
                  <a:gd name="T4" fmla="*/ 325 w 544"/>
                  <a:gd name="T5" fmla="*/ 210 h 544"/>
                  <a:gd name="T6" fmla="*/ 325 w 544"/>
                  <a:gd name="T7" fmla="*/ 210 h 544"/>
                  <a:gd name="T8" fmla="*/ 514 w 544"/>
                  <a:gd name="T9" fmla="*/ 282 h 544"/>
                  <a:gd name="T10" fmla="*/ 514 w 544"/>
                  <a:gd name="T11" fmla="*/ 282 h 544"/>
                  <a:gd name="T12" fmla="*/ 346 w 544"/>
                  <a:gd name="T13" fmla="*/ 503 h 544"/>
                  <a:gd name="T14" fmla="*/ 346 w 544"/>
                  <a:gd name="T15" fmla="*/ 503 h 544"/>
                  <a:gd name="T16" fmla="*/ 90 w 544"/>
                  <a:gd name="T17" fmla="*/ 479 h 544"/>
                  <a:gd name="T18" fmla="*/ 90 w 544"/>
                  <a:gd name="T19" fmla="*/ 479 h 544"/>
                  <a:gd name="T20" fmla="*/ 32 w 544"/>
                  <a:gd name="T21" fmla="*/ 208 h 544"/>
                  <a:gd name="T22" fmla="*/ 32 w 544"/>
                  <a:gd name="T23" fmla="*/ 208 h 544"/>
                  <a:gd name="T24" fmla="*/ 240 w 544"/>
                  <a:gd name="T25" fmla="*/ 24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4" h="544">
                    <a:moveTo>
                      <a:pt x="240" y="24"/>
                    </a:moveTo>
                    <a:lnTo>
                      <a:pt x="240" y="24"/>
                    </a:lnTo>
                    <a:cubicBezTo>
                      <a:pt x="299" y="42"/>
                      <a:pt x="332" y="119"/>
                      <a:pt x="325" y="210"/>
                    </a:cubicBezTo>
                    <a:lnTo>
                      <a:pt x="325" y="210"/>
                    </a:lnTo>
                    <a:cubicBezTo>
                      <a:pt x="414" y="198"/>
                      <a:pt x="491" y="224"/>
                      <a:pt x="514" y="282"/>
                    </a:cubicBezTo>
                    <a:lnTo>
                      <a:pt x="514" y="282"/>
                    </a:lnTo>
                    <a:cubicBezTo>
                      <a:pt x="543" y="357"/>
                      <a:pt x="467" y="455"/>
                      <a:pt x="346" y="503"/>
                    </a:cubicBezTo>
                    <a:lnTo>
                      <a:pt x="346" y="503"/>
                    </a:lnTo>
                    <a:cubicBezTo>
                      <a:pt x="240" y="543"/>
                      <a:pt x="142" y="526"/>
                      <a:pt x="90" y="479"/>
                    </a:cubicBezTo>
                    <a:lnTo>
                      <a:pt x="90" y="479"/>
                    </a:lnTo>
                    <a:cubicBezTo>
                      <a:pt x="10" y="410"/>
                      <a:pt x="0" y="310"/>
                      <a:pt x="32" y="208"/>
                    </a:cubicBezTo>
                    <a:lnTo>
                      <a:pt x="32" y="208"/>
                    </a:lnTo>
                    <a:cubicBezTo>
                      <a:pt x="70" y="82"/>
                      <a:pt x="163" y="0"/>
                      <a:pt x="240" y="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05A92A24-9E57-42F7-A66A-3B8A93C8D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9571" y="8898911"/>
                <a:ext cx="455800" cy="458696"/>
              </a:xfrm>
              <a:custGeom>
                <a:avLst/>
                <a:gdLst>
                  <a:gd name="connsiteX0" fmla="*/ 179150 w 455800"/>
                  <a:gd name="connsiteY0" fmla="*/ 15894 h 458696"/>
                  <a:gd name="connsiteX1" fmla="*/ 28948 w 455800"/>
                  <a:gd name="connsiteY1" fmla="*/ 174916 h 458696"/>
                  <a:gd name="connsiteX2" fmla="*/ 77851 w 455800"/>
                  <a:gd name="connsiteY2" fmla="*/ 405982 h 458696"/>
                  <a:gd name="connsiteX3" fmla="*/ 293548 w 455800"/>
                  <a:gd name="connsiteY3" fmla="*/ 424432 h 458696"/>
                  <a:gd name="connsiteX4" fmla="*/ 435018 w 455800"/>
                  <a:gd name="connsiteY4" fmla="*/ 240809 h 458696"/>
                  <a:gd name="connsiteX5" fmla="*/ 332477 w 455800"/>
                  <a:gd name="connsiteY5" fmla="*/ 181135 h 458696"/>
                  <a:gd name="connsiteX6" fmla="*/ 282751 w 455800"/>
                  <a:gd name="connsiteY6" fmla="*/ 182671 h 458696"/>
                  <a:gd name="connsiteX7" fmla="*/ 281919 w 455800"/>
                  <a:gd name="connsiteY7" fmla="*/ 193749 h 458696"/>
                  <a:gd name="connsiteX8" fmla="*/ 204930 w 455800"/>
                  <a:gd name="connsiteY8" fmla="*/ 339870 h 458696"/>
                  <a:gd name="connsiteX9" fmla="*/ 200639 w 455800"/>
                  <a:gd name="connsiteY9" fmla="*/ 340747 h 458696"/>
                  <a:gd name="connsiteX10" fmla="*/ 194632 w 455800"/>
                  <a:gd name="connsiteY10" fmla="*/ 338115 h 458696"/>
                  <a:gd name="connsiteX11" fmla="*/ 196349 w 455800"/>
                  <a:gd name="connsiteY11" fmla="*/ 326706 h 458696"/>
                  <a:gd name="connsiteX12" fmla="*/ 268430 w 455800"/>
                  <a:gd name="connsiteY12" fmla="*/ 174880 h 458696"/>
                  <a:gd name="connsiteX13" fmla="*/ 269950 w 455800"/>
                  <a:gd name="connsiteY13" fmla="*/ 173498 h 458696"/>
                  <a:gd name="connsiteX14" fmla="*/ 267910 w 455800"/>
                  <a:gd name="connsiteY14" fmla="*/ 118866 h 458696"/>
                  <a:gd name="connsiteX15" fmla="*/ 200982 w 455800"/>
                  <a:gd name="connsiteY15" fmla="*/ 19408 h 458696"/>
                  <a:gd name="connsiteX16" fmla="*/ 179150 w 455800"/>
                  <a:gd name="connsiteY16" fmla="*/ 15894 h 458696"/>
                  <a:gd name="connsiteX17" fmla="*/ 179092 w 455800"/>
                  <a:gd name="connsiteY17" fmla="*/ 28 h 458696"/>
                  <a:gd name="connsiteX18" fmla="*/ 206221 w 455800"/>
                  <a:gd name="connsiteY18" fmla="*/ 3594 h 458696"/>
                  <a:gd name="connsiteX19" fmla="*/ 285689 w 455800"/>
                  <a:gd name="connsiteY19" fmla="*/ 166130 h 458696"/>
                  <a:gd name="connsiteX20" fmla="*/ 449863 w 455800"/>
                  <a:gd name="connsiteY20" fmla="*/ 235538 h 458696"/>
                  <a:gd name="connsiteX21" fmla="*/ 298788 w 455800"/>
                  <a:gd name="connsiteY21" fmla="*/ 439368 h 458696"/>
                  <a:gd name="connsiteX22" fmla="*/ 192249 w 455800"/>
                  <a:gd name="connsiteY22" fmla="*/ 458696 h 458696"/>
                  <a:gd name="connsiteX23" fmla="*/ 67372 w 455800"/>
                  <a:gd name="connsiteY23" fmla="*/ 417403 h 458696"/>
                  <a:gd name="connsiteX24" fmla="*/ 14976 w 455800"/>
                  <a:gd name="connsiteY24" fmla="*/ 170523 h 458696"/>
                  <a:gd name="connsiteX25" fmla="*/ 179092 w 455800"/>
                  <a:gd name="connsiteY25" fmla="*/ 28 h 45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55800" h="458696">
                    <a:moveTo>
                      <a:pt x="179150" y="15894"/>
                    </a:moveTo>
                    <a:cubicBezTo>
                      <a:pt x="121514" y="15894"/>
                      <a:pt x="57766" y="80909"/>
                      <a:pt x="28948" y="174916"/>
                    </a:cubicBezTo>
                    <a:cubicBezTo>
                      <a:pt x="-8603" y="297917"/>
                      <a:pt x="34188" y="369081"/>
                      <a:pt x="77851" y="405982"/>
                    </a:cubicBezTo>
                    <a:cubicBezTo>
                      <a:pt x="117148" y="441125"/>
                      <a:pt x="200109" y="460453"/>
                      <a:pt x="293548" y="424432"/>
                    </a:cubicBezTo>
                    <a:cubicBezTo>
                      <a:pt x="394847" y="384896"/>
                      <a:pt x="459469" y="302310"/>
                      <a:pt x="435018" y="240809"/>
                    </a:cubicBezTo>
                    <a:cubicBezTo>
                      <a:pt x="422574" y="207204"/>
                      <a:pt x="383604" y="185459"/>
                      <a:pt x="332477" y="181135"/>
                    </a:cubicBezTo>
                    <a:lnTo>
                      <a:pt x="282751" y="182671"/>
                    </a:lnTo>
                    <a:lnTo>
                      <a:pt x="281919" y="193749"/>
                    </a:lnTo>
                    <a:cubicBezTo>
                      <a:pt x="278459" y="226165"/>
                      <a:pt x="264140" y="293138"/>
                      <a:pt x="204930" y="339870"/>
                    </a:cubicBezTo>
                    <a:cubicBezTo>
                      <a:pt x="203213" y="339870"/>
                      <a:pt x="201497" y="340747"/>
                      <a:pt x="200639" y="340747"/>
                    </a:cubicBezTo>
                    <a:cubicBezTo>
                      <a:pt x="198065" y="340747"/>
                      <a:pt x="196349" y="339870"/>
                      <a:pt x="194632" y="338115"/>
                    </a:cubicBezTo>
                    <a:cubicBezTo>
                      <a:pt x="192058" y="333727"/>
                      <a:pt x="192916" y="329339"/>
                      <a:pt x="196349" y="326706"/>
                    </a:cubicBezTo>
                    <a:cubicBezTo>
                      <a:pt x="269288" y="269661"/>
                      <a:pt x="268430" y="175757"/>
                      <a:pt x="268430" y="174880"/>
                    </a:cubicBezTo>
                    <a:lnTo>
                      <a:pt x="269950" y="173498"/>
                    </a:lnTo>
                    <a:lnTo>
                      <a:pt x="267910" y="118866"/>
                    </a:lnTo>
                    <a:cubicBezTo>
                      <a:pt x="260091" y="67675"/>
                      <a:pt x="235694" y="29951"/>
                      <a:pt x="200982" y="19408"/>
                    </a:cubicBezTo>
                    <a:cubicBezTo>
                      <a:pt x="194869" y="16772"/>
                      <a:pt x="187010" y="15894"/>
                      <a:pt x="179150" y="15894"/>
                    </a:cubicBezTo>
                    <a:close/>
                    <a:moveTo>
                      <a:pt x="179092" y="28"/>
                    </a:moveTo>
                    <a:cubicBezTo>
                      <a:pt x="188292" y="-195"/>
                      <a:pt x="197379" y="958"/>
                      <a:pt x="206221" y="3594"/>
                    </a:cubicBezTo>
                    <a:cubicBezTo>
                      <a:pt x="258618" y="21165"/>
                      <a:pt x="289182" y="83544"/>
                      <a:pt x="285689" y="166130"/>
                    </a:cubicBezTo>
                    <a:cubicBezTo>
                      <a:pt x="366903" y="157345"/>
                      <a:pt x="431525" y="184581"/>
                      <a:pt x="449863" y="235538"/>
                    </a:cubicBezTo>
                    <a:cubicBezTo>
                      <a:pt x="476935" y="304945"/>
                      <a:pt x="408820" y="396317"/>
                      <a:pt x="298788" y="439368"/>
                    </a:cubicBezTo>
                    <a:cubicBezTo>
                      <a:pt x="266477" y="451668"/>
                      <a:pt x="229800" y="458696"/>
                      <a:pt x="192249" y="458696"/>
                    </a:cubicBezTo>
                    <a:cubicBezTo>
                      <a:pt x="145966" y="458696"/>
                      <a:pt x="100556" y="447275"/>
                      <a:pt x="67372" y="417403"/>
                    </a:cubicBezTo>
                    <a:cubicBezTo>
                      <a:pt x="1877" y="360296"/>
                      <a:pt x="-16462" y="272438"/>
                      <a:pt x="14976" y="170523"/>
                    </a:cubicBezTo>
                    <a:cubicBezTo>
                      <a:pt x="44776" y="70585"/>
                      <a:pt x="114692" y="1589"/>
                      <a:pt x="179092" y="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7BA0C736-02AC-4BD4-9C9B-C1EC3FA11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0896" y="8774958"/>
                <a:ext cx="163498" cy="252312"/>
              </a:xfrm>
              <a:custGeom>
                <a:avLst/>
                <a:gdLst>
                  <a:gd name="connsiteX0" fmla="*/ 110144 w 163498"/>
                  <a:gd name="connsiteY0" fmla="*/ 162801 h 252312"/>
                  <a:gd name="connsiteX1" fmla="*/ 104020 w 163498"/>
                  <a:gd name="connsiteY1" fmla="*/ 163687 h 252312"/>
                  <a:gd name="connsiteX2" fmla="*/ 79524 w 163498"/>
                  <a:gd name="connsiteY2" fmla="*/ 178753 h 252312"/>
                  <a:gd name="connsiteX3" fmla="*/ 74275 w 163498"/>
                  <a:gd name="connsiteY3" fmla="*/ 206227 h 252312"/>
                  <a:gd name="connsiteX4" fmla="*/ 117143 w 163498"/>
                  <a:gd name="connsiteY4" fmla="*/ 236359 h 252312"/>
                  <a:gd name="connsiteX5" fmla="*/ 140764 w 163498"/>
                  <a:gd name="connsiteY5" fmla="*/ 220407 h 252312"/>
                  <a:gd name="connsiteX6" fmla="*/ 146014 w 163498"/>
                  <a:gd name="connsiteY6" fmla="*/ 192047 h 252312"/>
                  <a:gd name="connsiteX7" fmla="*/ 131141 w 163498"/>
                  <a:gd name="connsiteY7" fmla="*/ 169005 h 252312"/>
                  <a:gd name="connsiteX8" fmla="*/ 110144 w 163498"/>
                  <a:gd name="connsiteY8" fmla="*/ 162801 h 252312"/>
                  <a:gd name="connsiteX9" fmla="*/ 100521 w 163498"/>
                  <a:gd name="connsiteY9" fmla="*/ 147735 h 252312"/>
                  <a:gd name="connsiteX10" fmla="*/ 139890 w 163498"/>
                  <a:gd name="connsiteY10" fmla="*/ 156597 h 252312"/>
                  <a:gd name="connsiteX11" fmla="*/ 162636 w 163498"/>
                  <a:gd name="connsiteY11" fmla="*/ 189388 h 252312"/>
                  <a:gd name="connsiteX12" fmla="*/ 119768 w 163498"/>
                  <a:gd name="connsiteY12" fmla="*/ 251426 h 252312"/>
                  <a:gd name="connsiteX13" fmla="*/ 110144 w 163498"/>
                  <a:gd name="connsiteY13" fmla="*/ 252312 h 252312"/>
                  <a:gd name="connsiteX14" fmla="*/ 81274 w 163498"/>
                  <a:gd name="connsiteY14" fmla="*/ 243449 h 252312"/>
                  <a:gd name="connsiteX15" fmla="*/ 59403 w 163498"/>
                  <a:gd name="connsiteY15" fmla="*/ 209772 h 252312"/>
                  <a:gd name="connsiteX16" fmla="*/ 67276 w 163498"/>
                  <a:gd name="connsiteY16" fmla="*/ 169891 h 252312"/>
                  <a:gd name="connsiteX17" fmla="*/ 100521 w 163498"/>
                  <a:gd name="connsiteY17" fmla="*/ 147735 h 252312"/>
                  <a:gd name="connsiteX18" fmla="*/ 52476 w 163498"/>
                  <a:gd name="connsiteY18" fmla="*/ 15178 h 252312"/>
                  <a:gd name="connsiteX19" fmla="*/ 45444 w 163498"/>
                  <a:gd name="connsiteY19" fmla="*/ 16064 h 252312"/>
                  <a:gd name="connsiteX20" fmla="*/ 15557 w 163498"/>
                  <a:gd name="connsiteY20" fmla="*/ 59490 h 252312"/>
                  <a:gd name="connsiteX21" fmla="*/ 31380 w 163498"/>
                  <a:gd name="connsiteY21" fmla="*/ 83419 h 252312"/>
                  <a:gd name="connsiteX22" fmla="*/ 58630 w 163498"/>
                  <a:gd name="connsiteY22" fmla="*/ 89622 h 252312"/>
                  <a:gd name="connsiteX23" fmla="*/ 82364 w 163498"/>
                  <a:gd name="connsiteY23" fmla="*/ 74556 h 252312"/>
                  <a:gd name="connsiteX24" fmla="*/ 88517 w 163498"/>
                  <a:gd name="connsiteY24" fmla="*/ 46196 h 252312"/>
                  <a:gd name="connsiteX25" fmla="*/ 72694 w 163498"/>
                  <a:gd name="connsiteY25" fmla="*/ 22268 h 252312"/>
                  <a:gd name="connsiteX26" fmla="*/ 52476 w 163498"/>
                  <a:gd name="connsiteY26" fmla="*/ 15178 h 252312"/>
                  <a:gd name="connsiteX27" fmla="*/ 42807 w 163498"/>
                  <a:gd name="connsiteY27" fmla="*/ 998 h 252312"/>
                  <a:gd name="connsiteX28" fmla="*/ 81485 w 163498"/>
                  <a:gd name="connsiteY28" fmla="*/ 8974 h 252312"/>
                  <a:gd name="connsiteX29" fmla="*/ 104340 w 163498"/>
                  <a:gd name="connsiteY29" fmla="*/ 43538 h 252312"/>
                  <a:gd name="connsiteX30" fmla="*/ 95549 w 163498"/>
                  <a:gd name="connsiteY30" fmla="*/ 82532 h 252312"/>
                  <a:gd name="connsiteX31" fmla="*/ 62146 w 163498"/>
                  <a:gd name="connsiteY31" fmla="*/ 105575 h 252312"/>
                  <a:gd name="connsiteX32" fmla="*/ 52476 w 163498"/>
                  <a:gd name="connsiteY32" fmla="*/ 105575 h 252312"/>
                  <a:gd name="connsiteX33" fmla="*/ 613 w 163498"/>
                  <a:gd name="connsiteY33" fmla="*/ 62149 h 252312"/>
                  <a:gd name="connsiteX34" fmla="*/ 9403 w 163498"/>
                  <a:gd name="connsiteY34" fmla="*/ 23154 h 252312"/>
                  <a:gd name="connsiteX35" fmla="*/ 42807 w 163498"/>
                  <a:gd name="connsiteY35" fmla="*/ 998 h 25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3498" h="252312">
                    <a:moveTo>
                      <a:pt x="110144" y="162801"/>
                    </a:moveTo>
                    <a:cubicBezTo>
                      <a:pt x="108395" y="162801"/>
                      <a:pt x="105770" y="162801"/>
                      <a:pt x="104020" y="163687"/>
                    </a:cubicBezTo>
                    <a:cubicBezTo>
                      <a:pt x="94397" y="164573"/>
                      <a:pt x="85648" y="169891"/>
                      <a:pt x="79524" y="178753"/>
                    </a:cubicBezTo>
                    <a:cubicBezTo>
                      <a:pt x="74275" y="186730"/>
                      <a:pt x="72525" y="197365"/>
                      <a:pt x="74275" y="206227"/>
                    </a:cubicBezTo>
                    <a:cubicBezTo>
                      <a:pt x="78649" y="226611"/>
                      <a:pt x="97896" y="239904"/>
                      <a:pt x="117143" y="236359"/>
                    </a:cubicBezTo>
                    <a:cubicBezTo>
                      <a:pt x="126767" y="233701"/>
                      <a:pt x="135515" y="229269"/>
                      <a:pt x="140764" y="220407"/>
                    </a:cubicBezTo>
                    <a:cubicBezTo>
                      <a:pt x="146014" y="212431"/>
                      <a:pt x="148638" y="202682"/>
                      <a:pt x="146014" y="192047"/>
                    </a:cubicBezTo>
                    <a:cubicBezTo>
                      <a:pt x="144264" y="183185"/>
                      <a:pt x="139015" y="174322"/>
                      <a:pt x="131141" y="169005"/>
                    </a:cubicBezTo>
                    <a:cubicBezTo>
                      <a:pt x="125017" y="164573"/>
                      <a:pt x="118018" y="162801"/>
                      <a:pt x="110144" y="162801"/>
                    </a:cubicBezTo>
                    <a:close/>
                    <a:moveTo>
                      <a:pt x="100521" y="147735"/>
                    </a:moveTo>
                    <a:cubicBezTo>
                      <a:pt x="114519" y="145076"/>
                      <a:pt x="128516" y="147735"/>
                      <a:pt x="139890" y="156597"/>
                    </a:cubicBezTo>
                    <a:cubicBezTo>
                      <a:pt x="151263" y="163687"/>
                      <a:pt x="159137" y="176095"/>
                      <a:pt x="162636" y="189388"/>
                    </a:cubicBezTo>
                    <a:cubicBezTo>
                      <a:pt x="167885" y="218634"/>
                      <a:pt x="148638" y="246108"/>
                      <a:pt x="119768" y="251426"/>
                    </a:cubicBezTo>
                    <a:cubicBezTo>
                      <a:pt x="117143" y="251426"/>
                      <a:pt x="113644" y="252312"/>
                      <a:pt x="110144" y="252312"/>
                    </a:cubicBezTo>
                    <a:cubicBezTo>
                      <a:pt x="99646" y="252312"/>
                      <a:pt x="90023" y="249653"/>
                      <a:pt x="81274" y="243449"/>
                    </a:cubicBezTo>
                    <a:cubicBezTo>
                      <a:pt x="69901" y="235473"/>
                      <a:pt x="61152" y="223066"/>
                      <a:pt x="59403" y="209772"/>
                    </a:cubicBezTo>
                    <a:cubicBezTo>
                      <a:pt x="56778" y="195592"/>
                      <a:pt x="59403" y="181412"/>
                      <a:pt x="67276" y="169891"/>
                    </a:cubicBezTo>
                    <a:cubicBezTo>
                      <a:pt x="76025" y="158370"/>
                      <a:pt x="86523" y="150393"/>
                      <a:pt x="100521" y="147735"/>
                    </a:cubicBezTo>
                    <a:close/>
                    <a:moveTo>
                      <a:pt x="52476" y="15178"/>
                    </a:moveTo>
                    <a:cubicBezTo>
                      <a:pt x="49839" y="15178"/>
                      <a:pt x="47202" y="16064"/>
                      <a:pt x="45444" y="16064"/>
                    </a:cubicBezTo>
                    <a:cubicBezTo>
                      <a:pt x="25226" y="20495"/>
                      <a:pt x="12041" y="39993"/>
                      <a:pt x="15557" y="59490"/>
                    </a:cubicBezTo>
                    <a:cubicBezTo>
                      <a:pt x="17315" y="69239"/>
                      <a:pt x="23468" y="78101"/>
                      <a:pt x="31380" y="83419"/>
                    </a:cubicBezTo>
                    <a:cubicBezTo>
                      <a:pt x="40170" y="88736"/>
                      <a:pt x="49839" y="91395"/>
                      <a:pt x="58630" y="89622"/>
                    </a:cubicBezTo>
                    <a:cubicBezTo>
                      <a:pt x="68299" y="86964"/>
                      <a:pt x="77090" y="81646"/>
                      <a:pt x="82364" y="74556"/>
                    </a:cubicBezTo>
                    <a:cubicBezTo>
                      <a:pt x="87638" y="65694"/>
                      <a:pt x="90275" y="55945"/>
                      <a:pt x="88517" y="46196"/>
                    </a:cubicBezTo>
                    <a:cubicBezTo>
                      <a:pt x="86759" y="36448"/>
                      <a:pt x="80606" y="27585"/>
                      <a:pt x="72694" y="22268"/>
                    </a:cubicBezTo>
                    <a:cubicBezTo>
                      <a:pt x="66541" y="17836"/>
                      <a:pt x="59509" y="15178"/>
                      <a:pt x="52476" y="15178"/>
                    </a:cubicBezTo>
                    <a:close/>
                    <a:moveTo>
                      <a:pt x="42807" y="998"/>
                    </a:moveTo>
                    <a:cubicBezTo>
                      <a:pt x="56872" y="-1661"/>
                      <a:pt x="70936" y="998"/>
                      <a:pt x="81485" y="8974"/>
                    </a:cubicBezTo>
                    <a:cubicBezTo>
                      <a:pt x="92912" y="16950"/>
                      <a:pt x="100824" y="29358"/>
                      <a:pt x="104340" y="43538"/>
                    </a:cubicBezTo>
                    <a:cubicBezTo>
                      <a:pt x="106098" y="56831"/>
                      <a:pt x="103461" y="71011"/>
                      <a:pt x="95549" y="82532"/>
                    </a:cubicBezTo>
                    <a:cubicBezTo>
                      <a:pt x="87638" y="94054"/>
                      <a:pt x="75332" y="102030"/>
                      <a:pt x="62146" y="105575"/>
                    </a:cubicBezTo>
                    <a:cubicBezTo>
                      <a:pt x="58630" y="105575"/>
                      <a:pt x="55114" y="105575"/>
                      <a:pt x="52476" y="105575"/>
                    </a:cubicBezTo>
                    <a:cubicBezTo>
                      <a:pt x="27863" y="105575"/>
                      <a:pt x="5887" y="87850"/>
                      <a:pt x="613" y="62149"/>
                    </a:cubicBezTo>
                    <a:cubicBezTo>
                      <a:pt x="-1145" y="48855"/>
                      <a:pt x="613" y="34675"/>
                      <a:pt x="9403" y="23154"/>
                    </a:cubicBezTo>
                    <a:cubicBezTo>
                      <a:pt x="16436" y="11633"/>
                      <a:pt x="28742" y="2770"/>
                      <a:pt x="42807" y="9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1" name="Freeform 55">
                <a:extLst>
                  <a:ext uri="{FF2B5EF4-FFF2-40B4-BE49-F238E27FC236}">
                    <a16:creationId xmlns:a16="http://schemas.microsoft.com/office/drawing/2014/main" id="{FB15C113-2E4D-486A-88D0-41539928F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7863" y="9904712"/>
                <a:ext cx="200797" cy="517439"/>
              </a:xfrm>
              <a:custGeom>
                <a:avLst/>
                <a:gdLst>
                  <a:gd name="T0" fmla="*/ 35 w 229"/>
                  <a:gd name="T1" fmla="*/ 588 h 589"/>
                  <a:gd name="T2" fmla="*/ 35 w 229"/>
                  <a:gd name="T3" fmla="*/ 588 h 589"/>
                  <a:gd name="T4" fmla="*/ 26 w 229"/>
                  <a:gd name="T5" fmla="*/ 580 h 589"/>
                  <a:gd name="T6" fmla="*/ 26 w 229"/>
                  <a:gd name="T7" fmla="*/ 580 h 589"/>
                  <a:gd name="T8" fmla="*/ 214 w 229"/>
                  <a:gd name="T9" fmla="*/ 3 h 589"/>
                  <a:gd name="T10" fmla="*/ 214 w 229"/>
                  <a:gd name="T11" fmla="*/ 3 h 589"/>
                  <a:gd name="T12" fmla="*/ 226 w 229"/>
                  <a:gd name="T13" fmla="*/ 6 h 589"/>
                  <a:gd name="T14" fmla="*/ 226 w 229"/>
                  <a:gd name="T15" fmla="*/ 6 h 589"/>
                  <a:gd name="T16" fmla="*/ 223 w 229"/>
                  <a:gd name="T17" fmla="*/ 18 h 589"/>
                  <a:gd name="T18" fmla="*/ 223 w 229"/>
                  <a:gd name="T19" fmla="*/ 18 h 589"/>
                  <a:gd name="T20" fmla="*/ 44 w 229"/>
                  <a:gd name="T21" fmla="*/ 579 h 589"/>
                  <a:gd name="T22" fmla="*/ 44 w 229"/>
                  <a:gd name="T23" fmla="*/ 579 h 589"/>
                  <a:gd name="T24" fmla="*/ 35 w 229"/>
                  <a:gd name="T25" fmla="*/ 588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9" h="589">
                    <a:moveTo>
                      <a:pt x="35" y="588"/>
                    </a:moveTo>
                    <a:lnTo>
                      <a:pt x="35" y="588"/>
                    </a:lnTo>
                    <a:cubicBezTo>
                      <a:pt x="30" y="588"/>
                      <a:pt x="26" y="585"/>
                      <a:pt x="26" y="580"/>
                    </a:cubicBezTo>
                    <a:lnTo>
                      <a:pt x="26" y="580"/>
                    </a:lnTo>
                    <a:cubicBezTo>
                      <a:pt x="0" y="138"/>
                      <a:pt x="205" y="8"/>
                      <a:pt x="214" y="3"/>
                    </a:cubicBezTo>
                    <a:lnTo>
                      <a:pt x="214" y="3"/>
                    </a:lnTo>
                    <a:cubicBezTo>
                      <a:pt x="218" y="0"/>
                      <a:pt x="223" y="2"/>
                      <a:pt x="226" y="6"/>
                    </a:cubicBezTo>
                    <a:lnTo>
                      <a:pt x="226" y="6"/>
                    </a:lnTo>
                    <a:cubicBezTo>
                      <a:pt x="228" y="10"/>
                      <a:pt x="227" y="16"/>
                      <a:pt x="223" y="18"/>
                    </a:cubicBezTo>
                    <a:lnTo>
                      <a:pt x="223" y="18"/>
                    </a:lnTo>
                    <a:cubicBezTo>
                      <a:pt x="221" y="19"/>
                      <a:pt x="18" y="149"/>
                      <a:pt x="44" y="579"/>
                    </a:cubicBezTo>
                    <a:lnTo>
                      <a:pt x="44" y="579"/>
                    </a:lnTo>
                    <a:cubicBezTo>
                      <a:pt x="44" y="584"/>
                      <a:pt x="40" y="588"/>
                      <a:pt x="35" y="5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2" name="Freeform 56">
                <a:extLst>
                  <a:ext uri="{FF2B5EF4-FFF2-40B4-BE49-F238E27FC236}">
                    <a16:creationId xmlns:a16="http://schemas.microsoft.com/office/drawing/2014/main" id="{01AF7006-B24D-4594-A022-DB5B0442C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8156" y="9669162"/>
                <a:ext cx="200797" cy="513576"/>
              </a:xfrm>
              <a:custGeom>
                <a:avLst/>
                <a:gdLst>
                  <a:gd name="T0" fmla="*/ 187 w 230"/>
                  <a:gd name="T1" fmla="*/ 587 h 588"/>
                  <a:gd name="T2" fmla="*/ 187 w 230"/>
                  <a:gd name="T3" fmla="*/ 587 h 588"/>
                  <a:gd name="T4" fmla="*/ 186 w 230"/>
                  <a:gd name="T5" fmla="*/ 587 h 588"/>
                  <a:gd name="T6" fmla="*/ 186 w 230"/>
                  <a:gd name="T7" fmla="*/ 587 h 588"/>
                  <a:gd name="T8" fmla="*/ 178 w 230"/>
                  <a:gd name="T9" fmla="*/ 577 h 588"/>
                  <a:gd name="T10" fmla="*/ 178 w 230"/>
                  <a:gd name="T11" fmla="*/ 577 h 588"/>
                  <a:gd name="T12" fmla="*/ 104 w 230"/>
                  <a:gd name="T13" fmla="*/ 124 h 588"/>
                  <a:gd name="T14" fmla="*/ 104 w 230"/>
                  <a:gd name="T15" fmla="*/ 124 h 588"/>
                  <a:gd name="T16" fmla="*/ 7 w 230"/>
                  <a:gd name="T17" fmla="*/ 17 h 588"/>
                  <a:gd name="T18" fmla="*/ 7 w 230"/>
                  <a:gd name="T19" fmla="*/ 17 h 588"/>
                  <a:gd name="T20" fmla="*/ 3 w 230"/>
                  <a:gd name="T21" fmla="*/ 6 h 588"/>
                  <a:gd name="T22" fmla="*/ 3 w 230"/>
                  <a:gd name="T23" fmla="*/ 6 h 588"/>
                  <a:gd name="T24" fmla="*/ 14 w 230"/>
                  <a:gd name="T25" fmla="*/ 1 h 588"/>
                  <a:gd name="T26" fmla="*/ 14 w 230"/>
                  <a:gd name="T27" fmla="*/ 1 h 588"/>
                  <a:gd name="T28" fmla="*/ 196 w 230"/>
                  <a:gd name="T29" fmla="*/ 579 h 588"/>
                  <a:gd name="T30" fmla="*/ 196 w 230"/>
                  <a:gd name="T31" fmla="*/ 579 h 588"/>
                  <a:gd name="T32" fmla="*/ 187 w 230"/>
                  <a:gd name="T33" fmla="*/ 587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0" h="588">
                    <a:moveTo>
                      <a:pt x="187" y="587"/>
                    </a:moveTo>
                    <a:lnTo>
                      <a:pt x="187" y="587"/>
                    </a:lnTo>
                    <a:lnTo>
                      <a:pt x="186" y="587"/>
                    </a:lnTo>
                    <a:lnTo>
                      <a:pt x="186" y="587"/>
                    </a:lnTo>
                    <a:cubicBezTo>
                      <a:pt x="181" y="587"/>
                      <a:pt x="177" y="583"/>
                      <a:pt x="178" y="577"/>
                    </a:cubicBezTo>
                    <a:lnTo>
                      <a:pt x="178" y="577"/>
                    </a:lnTo>
                    <a:cubicBezTo>
                      <a:pt x="195" y="339"/>
                      <a:pt x="148" y="199"/>
                      <a:pt x="104" y="124"/>
                    </a:cubicBezTo>
                    <a:lnTo>
                      <a:pt x="104" y="124"/>
                    </a:lnTo>
                    <a:cubicBezTo>
                      <a:pt x="58" y="43"/>
                      <a:pt x="7" y="18"/>
                      <a:pt x="7" y="17"/>
                    </a:cubicBezTo>
                    <a:lnTo>
                      <a:pt x="7" y="17"/>
                    </a:lnTo>
                    <a:cubicBezTo>
                      <a:pt x="3" y="15"/>
                      <a:pt x="0" y="10"/>
                      <a:pt x="3" y="6"/>
                    </a:cubicBezTo>
                    <a:lnTo>
                      <a:pt x="3" y="6"/>
                    </a:lnTo>
                    <a:cubicBezTo>
                      <a:pt x="5" y="1"/>
                      <a:pt x="10" y="0"/>
                      <a:pt x="14" y="1"/>
                    </a:cubicBezTo>
                    <a:lnTo>
                      <a:pt x="14" y="1"/>
                    </a:lnTo>
                    <a:cubicBezTo>
                      <a:pt x="23" y="6"/>
                      <a:pt x="229" y="110"/>
                      <a:pt x="196" y="579"/>
                    </a:cubicBezTo>
                    <a:lnTo>
                      <a:pt x="196" y="579"/>
                    </a:lnTo>
                    <a:cubicBezTo>
                      <a:pt x="196" y="584"/>
                      <a:pt x="191" y="587"/>
                      <a:pt x="187" y="5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3" name="Freeform 57">
                <a:extLst>
                  <a:ext uri="{FF2B5EF4-FFF2-40B4-BE49-F238E27FC236}">
                    <a16:creationId xmlns:a16="http://schemas.microsoft.com/office/drawing/2014/main" id="{CD7325AA-7AF4-4ADF-83DC-716B41E34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9940" y="9310043"/>
                <a:ext cx="135153" cy="486547"/>
              </a:xfrm>
              <a:custGeom>
                <a:avLst/>
                <a:gdLst>
                  <a:gd name="T0" fmla="*/ 54 w 156"/>
                  <a:gd name="T1" fmla="*/ 554 h 555"/>
                  <a:gd name="T2" fmla="*/ 54 w 156"/>
                  <a:gd name="T3" fmla="*/ 554 h 555"/>
                  <a:gd name="T4" fmla="*/ 45 w 156"/>
                  <a:gd name="T5" fmla="*/ 546 h 555"/>
                  <a:gd name="T6" fmla="*/ 45 w 156"/>
                  <a:gd name="T7" fmla="*/ 546 h 555"/>
                  <a:gd name="T8" fmla="*/ 88 w 156"/>
                  <a:gd name="T9" fmla="*/ 38 h 555"/>
                  <a:gd name="T10" fmla="*/ 88 w 156"/>
                  <a:gd name="T11" fmla="*/ 38 h 555"/>
                  <a:gd name="T12" fmla="*/ 145 w 156"/>
                  <a:gd name="T13" fmla="*/ 0 h 555"/>
                  <a:gd name="T14" fmla="*/ 145 w 156"/>
                  <a:gd name="T15" fmla="*/ 0 h 555"/>
                  <a:gd name="T16" fmla="*/ 155 w 156"/>
                  <a:gd name="T17" fmla="*/ 8 h 555"/>
                  <a:gd name="T18" fmla="*/ 155 w 156"/>
                  <a:gd name="T19" fmla="*/ 8 h 555"/>
                  <a:gd name="T20" fmla="*/ 147 w 156"/>
                  <a:gd name="T21" fmla="*/ 18 h 555"/>
                  <a:gd name="T22" fmla="*/ 147 w 156"/>
                  <a:gd name="T23" fmla="*/ 18 h 555"/>
                  <a:gd name="T24" fmla="*/ 102 w 156"/>
                  <a:gd name="T25" fmla="*/ 50 h 555"/>
                  <a:gd name="T26" fmla="*/ 102 w 156"/>
                  <a:gd name="T27" fmla="*/ 50 h 555"/>
                  <a:gd name="T28" fmla="*/ 63 w 156"/>
                  <a:gd name="T29" fmla="*/ 544 h 555"/>
                  <a:gd name="T30" fmla="*/ 63 w 156"/>
                  <a:gd name="T31" fmla="*/ 544 h 555"/>
                  <a:gd name="T32" fmla="*/ 56 w 156"/>
                  <a:gd name="T33" fmla="*/ 554 h 555"/>
                  <a:gd name="T34" fmla="*/ 56 w 156"/>
                  <a:gd name="T35" fmla="*/ 554 h 555"/>
                  <a:gd name="T36" fmla="*/ 54 w 156"/>
                  <a:gd name="T37" fmla="*/ 554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6" h="555">
                    <a:moveTo>
                      <a:pt x="54" y="554"/>
                    </a:moveTo>
                    <a:lnTo>
                      <a:pt x="54" y="554"/>
                    </a:lnTo>
                    <a:cubicBezTo>
                      <a:pt x="49" y="554"/>
                      <a:pt x="46" y="551"/>
                      <a:pt x="45" y="546"/>
                    </a:cubicBezTo>
                    <a:lnTo>
                      <a:pt x="45" y="546"/>
                    </a:lnTo>
                    <a:cubicBezTo>
                      <a:pt x="0" y="227"/>
                      <a:pt x="44" y="94"/>
                      <a:pt x="88" y="38"/>
                    </a:cubicBezTo>
                    <a:lnTo>
                      <a:pt x="88" y="38"/>
                    </a:lnTo>
                    <a:cubicBezTo>
                      <a:pt x="116" y="3"/>
                      <a:pt x="144" y="0"/>
                      <a:pt x="145" y="0"/>
                    </a:cubicBezTo>
                    <a:lnTo>
                      <a:pt x="145" y="0"/>
                    </a:lnTo>
                    <a:cubicBezTo>
                      <a:pt x="150" y="0"/>
                      <a:pt x="155" y="3"/>
                      <a:pt x="155" y="8"/>
                    </a:cubicBezTo>
                    <a:lnTo>
                      <a:pt x="155" y="8"/>
                    </a:lnTo>
                    <a:cubicBezTo>
                      <a:pt x="155" y="13"/>
                      <a:pt x="151" y="17"/>
                      <a:pt x="147" y="18"/>
                    </a:cubicBezTo>
                    <a:lnTo>
                      <a:pt x="147" y="18"/>
                    </a:lnTo>
                    <a:cubicBezTo>
                      <a:pt x="146" y="18"/>
                      <a:pt x="124" y="21"/>
                      <a:pt x="102" y="50"/>
                    </a:cubicBezTo>
                    <a:lnTo>
                      <a:pt x="102" y="50"/>
                    </a:lnTo>
                    <a:cubicBezTo>
                      <a:pt x="60" y="104"/>
                      <a:pt x="20" y="233"/>
                      <a:pt x="63" y="544"/>
                    </a:cubicBezTo>
                    <a:lnTo>
                      <a:pt x="63" y="544"/>
                    </a:lnTo>
                    <a:cubicBezTo>
                      <a:pt x="63" y="549"/>
                      <a:pt x="60" y="553"/>
                      <a:pt x="56" y="554"/>
                    </a:cubicBezTo>
                    <a:lnTo>
                      <a:pt x="56" y="554"/>
                    </a:lnTo>
                    <a:cubicBezTo>
                      <a:pt x="55" y="554"/>
                      <a:pt x="55" y="554"/>
                      <a:pt x="54" y="5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48226617-FFD3-409A-A004-D1B7F608C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6870" y="7031765"/>
              <a:ext cx="180621" cy="1802432"/>
            </a:xfrm>
            <a:custGeom>
              <a:avLst/>
              <a:gdLst>
                <a:gd name="connsiteX0" fmla="*/ 90311 w 180621"/>
                <a:gd name="connsiteY0" fmla="*/ 1634734 h 1802432"/>
                <a:gd name="connsiteX1" fmla="*/ 15631 w 180621"/>
                <a:gd name="connsiteY1" fmla="*/ 1710640 h 1802432"/>
                <a:gd name="connsiteX2" fmla="*/ 90311 w 180621"/>
                <a:gd name="connsiteY2" fmla="*/ 1786545 h 1802432"/>
                <a:gd name="connsiteX3" fmla="*/ 164990 w 180621"/>
                <a:gd name="connsiteY3" fmla="*/ 1710640 h 1802432"/>
                <a:gd name="connsiteX4" fmla="*/ 90311 w 180621"/>
                <a:gd name="connsiteY4" fmla="*/ 1634734 h 1802432"/>
                <a:gd name="connsiteX5" fmla="*/ 88407 w 180621"/>
                <a:gd name="connsiteY5" fmla="*/ 0 h 1802432"/>
                <a:gd name="connsiteX6" fmla="*/ 95723 w 180621"/>
                <a:gd name="connsiteY6" fmla="*/ 7877 h 1802432"/>
                <a:gd name="connsiteX7" fmla="*/ 95723 w 180621"/>
                <a:gd name="connsiteY7" fmla="*/ 1613072 h 1802432"/>
                <a:gd name="connsiteX8" fmla="*/ 91040 w 180621"/>
                <a:gd name="connsiteY8" fmla="*/ 1618114 h 1802432"/>
                <a:gd name="connsiteX9" fmla="*/ 125669 w 180621"/>
                <a:gd name="connsiteY9" fmla="*/ 1625246 h 1802432"/>
                <a:gd name="connsiteX10" fmla="*/ 180621 w 180621"/>
                <a:gd name="connsiteY10" fmla="*/ 1710640 h 1802432"/>
                <a:gd name="connsiteX11" fmla="*/ 90311 w 180621"/>
                <a:gd name="connsiteY11" fmla="*/ 1802432 h 1802432"/>
                <a:gd name="connsiteX12" fmla="*/ 0 w 180621"/>
                <a:gd name="connsiteY12" fmla="*/ 1710640 h 1802432"/>
                <a:gd name="connsiteX13" fmla="*/ 55318 w 180621"/>
                <a:gd name="connsiteY13" fmla="*/ 1625246 h 1802432"/>
                <a:gd name="connsiteX14" fmla="*/ 86392 w 180621"/>
                <a:gd name="connsiteY14" fmla="*/ 1618780 h 1802432"/>
                <a:gd name="connsiteX15" fmla="*/ 81090 w 180621"/>
                <a:gd name="connsiteY15" fmla="*/ 1613072 h 1802432"/>
                <a:gd name="connsiteX16" fmla="*/ 81090 w 180621"/>
                <a:gd name="connsiteY16" fmla="*/ 7877 h 1802432"/>
                <a:gd name="connsiteX17" fmla="*/ 88407 w 180621"/>
                <a:gd name="connsiteY17" fmla="*/ 0 h 18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0621" h="1802432">
                  <a:moveTo>
                    <a:pt x="90311" y="1634734"/>
                  </a:moveTo>
                  <a:cubicBezTo>
                    <a:pt x="48629" y="1634734"/>
                    <a:pt x="15631" y="1668274"/>
                    <a:pt x="15631" y="1710640"/>
                  </a:cubicBezTo>
                  <a:cubicBezTo>
                    <a:pt x="15631" y="1752123"/>
                    <a:pt x="48629" y="1786545"/>
                    <a:pt x="90311" y="1786545"/>
                  </a:cubicBezTo>
                  <a:cubicBezTo>
                    <a:pt x="131124" y="1786545"/>
                    <a:pt x="164990" y="1752123"/>
                    <a:pt x="164990" y="1710640"/>
                  </a:cubicBezTo>
                  <a:cubicBezTo>
                    <a:pt x="164990" y="1668274"/>
                    <a:pt x="131124" y="1634734"/>
                    <a:pt x="90311" y="1634734"/>
                  </a:cubicBezTo>
                  <a:close/>
                  <a:moveTo>
                    <a:pt x="88407" y="0"/>
                  </a:moveTo>
                  <a:cubicBezTo>
                    <a:pt x="92472" y="0"/>
                    <a:pt x="95723" y="4376"/>
                    <a:pt x="95723" y="7877"/>
                  </a:cubicBezTo>
                  <a:lnTo>
                    <a:pt x="95723" y="1613072"/>
                  </a:lnTo>
                  <a:lnTo>
                    <a:pt x="91040" y="1618114"/>
                  </a:lnTo>
                  <a:lnTo>
                    <a:pt x="125669" y="1625246"/>
                  </a:lnTo>
                  <a:cubicBezTo>
                    <a:pt x="158152" y="1639312"/>
                    <a:pt x="180621" y="1672245"/>
                    <a:pt x="180621" y="1710640"/>
                  </a:cubicBezTo>
                  <a:cubicBezTo>
                    <a:pt x="180621" y="1760949"/>
                    <a:pt x="140676" y="1802432"/>
                    <a:pt x="90311" y="1802432"/>
                  </a:cubicBezTo>
                  <a:cubicBezTo>
                    <a:pt x="40814" y="1802432"/>
                    <a:pt x="0" y="1760949"/>
                    <a:pt x="0" y="1710640"/>
                  </a:cubicBezTo>
                  <a:cubicBezTo>
                    <a:pt x="0" y="1672245"/>
                    <a:pt x="22958" y="1639312"/>
                    <a:pt x="55318" y="1625246"/>
                  </a:cubicBezTo>
                  <a:lnTo>
                    <a:pt x="86392" y="1618780"/>
                  </a:lnTo>
                  <a:lnTo>
                    <a:pt x="81090" y="1613072"/>
                  </a:lnTo>
                  <a:lnTo>
                    <a:pt x="81090" y="7877"/>
                  </a:lnTo>
                  <a:cubicBezTo>
                    <a:pt x="81090" y="4376"/>
                    <a:pt x="84342" y="0"/>
                    <a:pt x="88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424BA473-DF62-493A-A51B-0E944B5E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7959" y="8074367"/>
              <a:ext cx="2922278" cy="180623"/>
            </a:xfrm>
            <a:custGeom>
              <a:avLst/>
              <a:gdLst>
                <a:gd name="connsiteX0" fmla="*/ 2831966 w 2922278"/>
                <a:gd name="connsiteY0" fmla="*/ 15631 h 180623"/>
                <a:gd name="connsiteX1" fmla="*/ 2756418 w 2922278"/>
                <a:gd name="connsiteY1" fmla="*/ 91180 h 180623"/>
                <a:gd name="connsiteX2" fmla="*/ 2831966 w 2922278"/>
                <a:gd name="connsiteY2" fmla="*/ 165860 h 180623"/>
                <a:gd name="connsiteX3" fmla="*/ 2906647 w 2922278"/>
                <a:gd name="connsiteY3" fmla="*/ 91180 h 180623"/>
                <a:gd name="connsiteX4" fmla="*/ 2831966 w 2922278"/>
                <a:gd name="connsiteY4" fmla="*/ 15631 h 180623"/>
                <a:gd name="connsiteX5" fmla="*/ 2831966 w 2922278"/>
                <a:gd name="connsiteY5" fmla="*/ 0 h 180623"/>
                <a:gd name="connsiteX6" fmla="*/ 2922278 w 2922278"/>
                <a:gd name="connsiteY6" fmla="*/ 91180 h 180623"/>
                <a:gd name="connsiteX7" fmla="*/ 2831966 w 2922278"/>
                <a:gd name="connsiteY7" fmla="*/ 180623 h 180623"/>
                <a:gd name="connsiteX8" fmla="*/ 2748684 w 2922278"/>
                <a:gd name="connsiteY8" fmla="*/ 125671 h 180623"/>
                <a:gd name="connsiteX9" fmla="*/ 2743337 w 2922278"/>
                <a:gd name="connsiteY9" fmla="*/ 99433 h 180623"/>
                <a:gd name="connsiteX10" fmla="*/ 7880 w 2922278"/>
                <a:gd name="connsiteY10" fmla="*/ 99433 h 180623"/>
                <a:gd name="connsiteX11" fmla="*/ 0 w 2922278"/>
                <a:gd name="connsiteY11" fmla="*/ 90745 h 180623"/>
                <a:gd name="connsiteX12" fmla="*/ 7880 w 2922278"/>
                <a:gd name="connsiteY12" fmla="*/ 81092 h 180623"/>
                <a:gd name="connsiteX13" fmla="*/ 2743653 w 2922278"/>
                <a:gd name="connsiteY13" fmla="*/ 81092 h 180623"/>
                <a:gd name="connsiteX14" fmla="*/ 2748684 w 2922278"/>
                <a:gd name="connsiteY14" fmla="*/ 55685 h 180623"/>
                <a:gd name="connsiteX15" fmla="*/ 2831966 w 2922278"/>
                <a:gd name="connsiteY15" fmla="*/ 0 h 18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22278" h="180623">
                  <a:moveTo>
                    <a:pt x="2831966" y="15631"/>
                  </a:moveTo>
                  <a:cubicBezTo>
                    <a:pt x="2790284" y="15631"/>
                    <a:pt x="2756418" y="49498"/>
                    <a:pt x="2756418" y="91180"/>
                  </a:cubicBezTo>
                  <a:cubicBezTo>
                    <a:pt x="2756418" y="131994"/>
                    <a:pt x="2790284" y="165860"/>
                    <a:pt x="2831966" y="165860"/>
                  </a:cubicBezTo>
                  <a:cubicBezTo>
                    <a:pt x="2872780" y="165860"/>
                    <a:pt x="2906647" y="131994"/>
                    <a:pt x="2906647" y="91180"/>
                  </a:cubicBezTo>
                  <a:cubicBezTo>
                    <a:pt x="2906647" y="49498"/>
                    <a:pt x="2872780" y="15631"/>
                    <a:pt x="2831966" y="15631"/>
                  </a:cubicBezTo>
                  <a:close/>
                  <a:moveTo>
                    <a:pt x="2831966" y="0"/>
                  </a:moveTo>
                  <a:cubicBezTo>
                    <a:pt x="2881464" y="0"/>
                    <a:pt x="2922278" y="40814"/>
                    <a:pt x="2922278" y="91180"/>
                  </a:cubicBezTo>
                  <a:cubicBezTo>
                    <a:pt x="2922278" y="139809"/>
                    <a:pt x="2881464" y="180623"/>
                    <a:pt x="2831966" y="180623"/>
                  </a:cubicBezTo>
                  <a:cubicBezTo>
                    <a:pt x="2794192" y="180623"/>
                    <a:pt x="2762279" y="157665"/>
                    <a:pt x="2748684" y="125671"/>
                  </a:cubicBezTo>
                  <a:lnTo>
                    <a:pt x="2743337" y="99433"/>
                  </a:lnTo>
                  <a:lnTo>
                    <a:pt x="7880" y="99433"/>
                  </a:lnTo>
                  <a:cubicBezTo>
                    <a:pt x="3502" y="99433"/>
                    <a:pt x="0" y="94606"/>
                    <a:pt x="0" y="90745"/>
                  </a:cubicBezTo>
                  <a:cubicBezTo>
                    <a:pt x="0" y="85919"/>
                    <a:pt x="3502" y="81092"/>
                    <a:pt x="7880" y="81092"/>
                  </a:cubicBezTo>
                  <a:lnTo>
                    <a:pt x="2743653" y="81092"/>
                  </a:lnTo>
                  <a:lnTo>
                    <a:pt x="2748684" y="55685"/>
                  </a:lnTo>
                  <a:cubicBezTo>
                    <a:pt x="2762279" y="22958"/>
                    <a:pt x="2794192" y="0"/>
                    <a:pt x="2831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grpSp>
          <p:nvGrpSpPr>
            <p:cNvPr id="434" name="Group 433">
              <a:extLst>
                <a:ext uri="{FF2B5EF4-FFF2-40B4-BE49-F238E27FC236}">
                  <a16:creationId xmlns:a16="http://schemas.microsoft.com/office/drawing/2014/main" id="{E21373CB-62A9-47D9-8392-A772295C3C97}"/>
                </a:ext>
              </a:extLst>
            </p:cNvPr>
            <p:cNvGrpSpPr/>
            <p:nvPr/>
          </p:nvGrpSpPr>
          <p:grpSpPr>
            <a:xfrm>
              <a:off x="4701404" y="8893002"/>
              <a:ext cx="1772421" cy="2123818"/>
              <a:chOff x="4701404" y="8893002"/>
              <a:chExt cx="1772421" cy="2123818"/>
            </a:xfrm>
          </p:grpSpPr>
          <p:sp>
            <p:nvSpPr>
              <p:cNvPr id="543" name="Freeform 93">
                <a:extLst>
                  <a:ext uri="{FF2B5EF4-FFF2-40B4-BE49-F238E27FC236}">
                    <a16:creationId xmlns:a16="http://schemas.microsoft.com/office/drawing/2014/main" id="{887E4A42-FA0E-45DA-958B-62F284B06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126" y="8900725"/>
                <a:ext cx="1756975" cy="2108372"/>
              </a:xfrm>
              <a:custGeom>
                <a:avLst/>
                <a:gdLst>
                  <a:gd name="T0" fmla="*/ 1847 w 2007"/>
                  <a:gd name="T1" fmla="*/ 2407 h 2408"/>
                  <a:gd name="T2" fmla="*/ 1003 w 2007"/>
                  <a:gd name="T3" fmla="*/ 2407 h 2408"/>
                  <a:gd name="T4" fmla="*/ 160 w 2007"/>
                  <a:gd name="T5" fmla="*/ 2407 h 2408"/>
                  <a:gd name="T6" fmla="*/ 160 w 2007"/>
                  <a:gd name="T7" fmla="*/ 2407 h 2408"/>
                  <a:gd name="T8" fmla="*/ 47 w 2007"/>
                  <a:gd name="T9" fmla="*/ 2360 h 2408"/>
                  <a:gd name="T10" fmla="*/ 47 w 2007"/>
                  <a:gd name="T11" fmla="*/ 2360 h 2408"/>
                  <a:gd name="T12" fmla="*/ 0 w 2007"/>
                  <a:gd name="T13" fmla="*/ 2247 h 2408"/>
                  <a:gd name="T14" fmla="*/ 0 w 2007"/>
                  <a:gd name="T15" fmla="*/ 1204 h 2408"/>
                  <a:gd name="T16" fmla="*/ 0 w 2007"/>
                  <a:gd name="T17" fmla="*/ 160 h 2408"/>
                  <a:gd name="T18" fmla="*/ 0 w 2007"/>
                  <a:gd name="T19" fmla="*/ 160 h 2408"/>
                  <a:gd name="T20" fmla="*/ 47 w 2007"/>
                  <a:gd name="T21" fmla="*/ 47 h 2408"/>
                  <a:gd name="T22" fmla="*/ 47 w 2007"/>
                  <a:gd name="T23" fmla="*/ 47 h 2408"/>
                  <a:gd name="T24" fmla="*/ 160 w 2007"/>
                  <a:gd name="T25" fmla="*/ 0 h 2408"/>
                  <a:gd name="T26" fmla="*/ 1003 w 2007"/>
                  <a:gd name="T27" fmla="*/ 0 h 2408"/>
                  <a:gd name="T28" fmla="*/ 1847 w 2007"/>
                  <a:gd name="T29" fmla="*/ 0 h 2408"/>
                  <a:gd name="T30" fmla="*/ 1847 w 2007"/>
                  <a:gd name="T31" fmla="*/ 0 h 2408"/>
                  <a:gd name="T32" fmla="*/ 1960 w 2007"/>
                  <a:gd name="T33" fmla="*/ 47 h 2408"/>
                  <a:gd name="T34" fmla="*/ 1960 w 2007"/>
                  <a:gd name="T35" fmla="*/ 47 h 2408"/>
                  <a:gd name="T36" fmla="*/ 2006 w 2007"/>
                  <a:gd name="T37" fmla="*/ 160 h 2408"/>
                  <a:gd name="T38" fmla="*/ 2006 w 2007"/>
                  <a:gd name="T39" fmla="*/ 1204 h 2408"/>
                  <a:gd name="T40" fmla="*/ 2006 w 2007"/>
                  <a:gd name="T41" fmla="*/ 2247 h 2408"/>
                  <a:gd name="T42" fmla="*/ 2006 w 2007"/>
                  <a:gd name="T43" fmla="*/ 2247 h 2408"/>
                  <a:gd name="T44" fmla="*/ 1960 w 2007"/>
                  <a:gd name="T45" fmla="*/ 2360 h 2408"/>
                  <a:gd name="T46" fmla="*/ 1960 w 2007"/>
                  <a:gd name="T47" fmla="*/ 2360 h 2408"/>
                  <a:gd name="T48" fmla="*/ 1847 w 2007"/>
                  <a:gd name="T49" fmla="*/ 2407 h 2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07" h="2408">
                    <a:moveTo>
                      <a:pt x="1847" y="2407"/>
                    </a:moveTo>
                    <a:lnTo>
                      <a:pt x="1003" y="2407"/>
                    </a:lnTo>
                    <a:lnTo>
                      <a:pt x="160" y="2407"/>
                    </a:lnTo>
                    <a:lnTo>
                      <a:pt x="160" y="2407"/>
                    </a:lnTo>
                    <a:cubicBezTo>
                      <a:pt x="116" y="2407"/>
                      <a:pt x="75" y="2389"/>
                      <a:pt x="47" y="2360"/>
                    </a:cubicBezTo>
                    <a:lnTo>
                      <a:pt x="47" y="2360"/>
                    </a:lnTo>
                    <a:cubicBezTo>
                      <a:pt x="18" y="2331"/>
                      <a:pt x="0" y="2291"/>
                      <a:pt x="0" y="2247"/>
                    </a:cubicBezTo>
                    <a:lnTo>
                      <a:pt x="0" y="1204"/>
                    </a:lnTo>
                    <a:lnTo>
                      <a:pt x="0" y="160"/>
                    </a:lnTo>
                    <a:lnTo>
                      <a:pt x="0" y="160"/>
                    </a:lnTo>
                    <a:cubicBezTo>
                      <a:pt x="0" y="116"/>
                      <a:pt x="18" y="76"/>
                      <a:pt x="47" y="47"/>
                    </a:cubicBezTo>
                    <a:lnTo>
                      <a:pt x="47" y="47"/>
                    </a:lnTo>
                    <a:cubicBezTo>
                      <a:pt x="75" y="19"/>
                      <a:pt x="116" y="0"/>
                      <a:pt x="160" y="0"/>
                    </a:cubicBezTo>
                    <a:lnTo>
                      <a:pt x="1003" y="0"/>
                    </a:lnTo>
                    <a:lnTo>
                      <a:pt x="1847" y="0"/>
                    </a:lnTo>
                    <a:lnTo>
                      <a:pt x="1847" y="0"/>
                    </a:lnTo>
                    <a:cubicBezTo>
                      <a:pt x="1890" y="0"/>
                      <a:pt x="1930" y="19"/>
                      <a:pt x="1960" y="47"/>
                    </a:cubicBezTo>
                    <a:lnTo>
                      <a:pt x="1960" y="47"/>
                    </a:lnTo>
                    <a:cubicBezTo>
                      <a:pt x="1989" y="76"/>
                      <a:pt x="2006" y="116"/>
                      <a:pt x="2006" y="160"/>
                    </a:cubicBezTo>
                    <a:lnTo>
                      <a:pt x="2006" y="1204"/>
                    </a:lnTo>
                    <a:lnTo>
                      <a:pt x="2006" y="2247"/>
                    </a:lnTo>
                    <a:lnTo>
                      <a:pt x="2006" y="2247"/>
                    </a:lnTo>
                    <a:cubicBezTo>
                      <a:pt x="2006" y="2291"/>
                      <a:pt x="1989" y="2331"/>
                      <a:pt x="1960" y="2360"/>
                    </a:cubicBezTo>
                    <a:lnTo>
                      <a:pt x="1960" y="2360"/>
                    </a:lnTo>
                    <a:cubicBezTo>
                      <a:pt x="1930" y="2389"/>
                      <a:pt x="1890" y="2407"/>
                      <a:pt x="1847" y="24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4" name="Freeform 94">
                <a:extLst>
                  <a:ext uri="{FF2B5EF4-FFF2-40B4-BE49-F238E27FC236}">
                    <a16:creationId xmlns:a16="http://schemas.microsoft.com/office/drawing/2014/main" id="{321CC8A7-45BC-4C03-8772-D5EBD233F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1404" y="8893002"/>
                <a:ext cx="1772421" cy="2123818"/>
              </a:xfrm>
              <a:custGeom>
                <a:avLst/>
                <a:gdLst>
                  <a:gd name="T0" fmla="*/ 169 w 2025"/>
                  <a:gd name="T1" fmla="*/ 18 h 2425"/>
                  <a:gd name="T2" fmla="*/ 169 w 2025"/>
                  <a:gd name="T3" fmla="*/ 18 h 2425"/>
                  <a:gd name="T4" fmla="*/ 62 w 2025"/>
                  <a:gd name="T5" fmla="*/ 63 h 2425"/>
                  <a:gd name="T6" fmla="*/ 62 w 2025"/>
                  <a:gd name="T7" fmla="*/ 63 h 2425"/>
                  <a:gd name="T8" fmla="*/ 17 w 2025"/>
                  <a:gd name="T9" fmla="*/ 169 h 2425"/>
                  <a:gd name="T10" fmla="*/ 17 w 2025"/>
                  <a:gd name="T11" fmla="*/ 2256 h 2425"/>
                  <a:gd name="T12" fmla="*/ 17 w 2025"/>
                  <a:gd name="T13" fmla="*/ 2256 h 2425"/>
                  <a:gd name="T14" fmla="*/ 62 w 2025"/>
                  <a:gd name="T15" fmla="*/ 2363 h 2425"/>
                  <a:gd name="T16" fmla="*/ 62 w 2025"/>
                  <a:gd name="T17" fmla="*/ 2363 h 2425"/>
                  <a:gd name="T18" fmla="*/ 169 w 2025"/>
                  <a:gd name="T19" fmla="*/ 2407 h 2425"/>
                  <a:gd name="T20" fmla="*/ 1856 w 2025"/>
                  <a:gd name="T21" fmla="*/ 2407 h 2425"/>
                  <a:gd name="T22" fmla="*/ 1856 w 2025"/>
                  <a:gd name="T23" fmla="*/ 2407 h 2425"/>
                  <a:gd name="T24" fmla="*/ 1962 w 2025"/>
                  <a:gd name="T25" fmla="*/ 2363 h 2425"/>
                  <a:gd name="T26" fmla="*/ 1962 w 2025"/>
                  <a:gd name="T27" fmla="*/ 2363 h 2425"/>
                  <a:gd name="T28" fmla="*/ 2006 w 2025"/>
                  <a:gd name="T29" fmla="*/ 2256 h 2425"/>
                  <a:gd name="T30" fmla="*/ 2006 w 2025"/>
                  <a:gd name="T31" fmla="*/ 169 h 2425"/>
                  <a:gd name="T32" fmla="*/ 2006 w 2025"/>
                  <a:gd name="T33" fmla="*/ 169 h 2425"/>
                  <a:gd name="T34" fmla="*/ 1962 w 2025"/>
                  <a:gd name="T35" fmla="*/ 63 h 2425"/>
                  <a:gd name="T36" fmla="*/ 1962 w 2025"/>
                  <a:gd name="T37" fmla="*/ 63 h 2425"/>
                  <a:gd name="T38" fmla="*/ 1856 w 2025"/>
                  <a:gd name="T39" fmla="*/ 18 h 2425"/>
                  <a:gd name="T40" fmla="*/ 169 w 2025"/>
                  <a:gd name="T41" fmla="*/ 18 h 2425"/>
                  <a:gd name="T42" fmla="*/ 1856 w 2025"/>
                  <a:gd name="T43" fmla="*/ 2424 h 2425"/>
                  <a:gd name="T44" fmla="*/ 169 w 2025"/>
                  <a:gd name="T45" fmla="*/ 2424 h 2425"/>
                  <a:gd name="T46" fmla="*/ 169 w 2025"/>
                  <a:gd name="T47" fmla="*/ 2424 h 2425"/>
                  <a:gd name="T48" fmla="*/ 50 w 2025"/>
                  <a:gd name="T49" fmla="*/ 2375 h 2425"/>
                  <a:gd name="T50" fmla="*/ 50 w 2025"/>
                  <a:gd name="T51" fmla="*/ 2375 h 2425"/>
                  <a:gd name="T52" fmla="*/ 0 w 2025"/>
                  <a:gd name="T53" fmla="*/ 2256 h 2425"/>
                  <a:gd name="T54" fmla="*/ 0 w 2025"/>
                  <a:gd name="T55" fmla="*/ 169 h 2425"/>
                  <a:gd name="T56" fmla="*/ 0 w 2025"/>
                  <a:gd name="T57" fmla="*/ 169 h 2425"/>
                  <a:gd name="T58" fmla="*/ 50 w 2025"/>
                  <a:gd name="T59" fmla="*/ 50 h 2425"/>
                  <a:gd name="T60" fmla="*/ 50 w 2025"/>
                  <a:gd name="T61" fmla="*/ 50 h 2425"/>
                  <a:gd name="T62" fmla="*/ 169 w 2025"/>
                  <a:gd name="T63" fmla="*/ 0 h 2425"/>
                  <a:gd name="T64" fmla="*/ 1856 w 2025"/>
                  <a:gd name="T65" fmla="*/ 0 h 2425"/>
                  <a:gd name="T66" fmla="*/ 1856 w 2025"/>
                  <a:gd name="T67" fmla="*/ 0 h 2425"/>
                  <a:gd name="T68" fmla="*/ 1975 w 2025"/>
                  <a:gd name="T69" fmla="*/ 50 h 2425"/>
                  <a:gd name="T70" fmla="*/ 1975 w 2025"/>
                  <a:gd name="T71" fmla="*/ 50 h 2425"/>
                  <a:gd name="T72" fmla="*/ 2024 w 2025"/>
                  <a:gd name="T73" fmla="*/ 169 h 2425"/>
                  <a:gd name="T74" fmla="*/ 2024 w 2025"/>
                  <a:gd name="T75" fmla="*/ 2256 h 2425"/>
                  <a:gd name="T76" fmla="*/ 2024 w 2025"/>
                  <a:gd name="T77" fmla="*/ 2256 h 2425"/>
                  <a:gd name="T78" fmla="*/ 1975 w 2025"/>
                  <a:gd name="T79" fmla="*/ 2375 h 2425"/>
                  <a:gd name="T80" fmla="*/ 1975 w 2025"/>
                  <a:gd name="T81" fmla="*/ 2375 h 2425"/>
                  <a:gd name="T82" fmla="*/ 1856 w 2025"/>
                  <a:gd name="T83" fmla="*/ 2424 h 2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25" h="2425">
                    <a:moveTo>
                      <a:pt x="169" y="18"/>
                    </a:moveTo>
                    <a:lnTo>
                      <a:pt x="169" y="18"/>
                    </a:lnTo>
                    <a:cubicBezTo>
                      <a:pt x="128" y="18"/>
                      <a:pt x="91" y="34"/>
                      <a:pt x="62" y="63"/>
                    </a:cubicBezTo>
                    <a:lnTo>
                      <a:pt x="62" y="63"/>
                    </a:lnTo>
                    <a:cubicBezTo>
                      <a:pt x="33" y="91"/>
                      <a:pt x="17" y="128"/>
                      <a:pt x="17" y="169"/>
                    </a:cubicBezTo>
                    <a:lnTo>
                      <a:pt x="17" y="2256"/>
                    </a:lnTo>
                    <a:lnTo>
                      <a:pt x="17" y="2256"/>
                    </a:lnTo>
                    <a:cubicBezTo>
                      <a:pt x="17" y="2296"/>
                      <a:pt x="33" y="2334"/>
                      <a:pt x="62" y="2363"/>
                    </a:cubicBezTo>
                    <a:lnTo>
                      <a:pt x="62" y="2363"/>
                    </a:lnTo>
                    <a:cubicBezTo>
                      <a:pt x="91" y="2391"/>
                      <a:pt x="128" y="2407"/>
                      <a:pt x="169" y="2407"/>
                    </a:cubicBezTo>
                    <a:lnTo>
                      <a:pt x="1856" y="2407"/>
                    </a:lnTo>
                    <a:lnTo>
                      <a:pt x="1856" y="2407"/>
                    </a:lnTo>
                    <a:cubicBezTo>
                      <a:pt x="1896" y="2407"/>
                      <a:pt x="1934" y="2391"/>
                      <a:pt x="1962" y="2363"/>
                    </a:cubicBezTo>
                    <a:lnTo>
                      <a:pt x="1962" y="2363"/>
                    </a:lnTo>
                    <a:cubicBezTo>
                      <a:pt x="1991" y="2334"/>
                      <a:pt x="2006" y="2296"/>
                      <a:pt x="2006" y="2256"/>
                    </a:cubicBezTo>
                    <a:lnTo>
                      <a:pt x="2006" y="169"/>
                    </a:lnTo>
                    <a:lnTo>
                      <a:pt x="2006" y="169"/>
                    </a:lnTo>
                    <a:cubicBezTo>
                      <a:pt x="2006" y="128"/>
                      <a:pt x="1991" y="91"/>
                      <a:pt x="1962" y="63"/>
                    </a:cubicBezTo>
                    <a:lnTo>
                      <a:pt x="1962" y="63"/>
                    </a:lnTo>
                    <a:cubicBezTo>
                      <a:pt x="1934" y="34"/>
                      <a:pt x="1896" y="18"/>
                      <a:pt x="1856" y="18"/>
                    </a:cubicBezTo>
                    <a:lnTo>
                      <a:pt x="169" y="18"/>
                    </a:lnTo>
                    <a:close/>
                    <a:moveTo>
                      <a:pt x="1856" y="2424"/>
                    </a:moveTo>
                    <a:lnTo>
                      <a:pt x="169" y="2424"/>
                    </a:lnTo>
                    <a:lnTo>
                      <a:pt x="169" y="2424"/>
                    </a:lnTo>
                    <a:cubicBezTo>
                      <a:pt x="124" y="2424"/>
                      <a:pt x="81" y="2407"/>
                      <a:pt x="50" y="2375"/>
                    </a:cubicBezTo>
                    <a:lnTo>
                      <a:pt x="50" y="2375"/>
                    </a:lnTo>
                    <a:cubicBezTo>
                      <a:pt x="17" y="2343"/>
                      <a:pt x="0" y="2301"/>
                      <a:pt x="0" y="2256"/>
                    </a:cubicBezTo>
                    <a:lnTo>
                      <a:pt x="0" y="169"/>
                    </a:lnTo>
                    <a:lnTo>
                      <a:pt x="0" y="169"/>
                    </a:lnTo>
                    <a:cubicBezTo>
                      <a:pt x="0" y="124"/>
                      <a:pt x="17" y="81"/>
                      <a:pt x="50" y="50"/>
                    </a:cubicBezTo>
                    <a:lnTo>
                      <a:pt x="50" y="50"/>
                    </a:lnTo>
                    <a:cubicBezTo>
                      <a:pt x="81" y="18"/>
                      <a:pt x="124" y="0"/>
                      <a:pt x="169" y="0"/>
                    </a:cubicBezTo>
                    <a:lnTo>
                      <a:pt x="1856" y="0"/>
                    </a:lnTo>
                    <a:lnTo>
                      <a:pt x="1856" y="0"/>
                    </a:lnTo>
                    <a:cubicBezTo>
                      <a:pt x="1900" y="0"/>
                      <a:pt x="1943" y="18"/>
                      <a:pt x="1975" y="50"/>
                    </a:cubicBezTo>
                    <a:lnTo>
                      <a:pt x="1975" y="50"/>
                    </a:lnTo>
                    <a:cubicBezTo>
                      <a:pt x="2006" y="81"/>
                      <a:pt x="2024" y="124"/>
                      <a:pt x="2024" y="169"/>
                    </a:cubicBezTo>
                    <a:lnTo>
                      <a:pt x="2024" y="2256"/>
                    </a:lnTo>
                    <a:lnTo>
                      <a:pt x="2024" y="2256"/>
                    </a:lnTo>
                    <a:cubicBezTo>
                      <a:pt x="2024" y="2301"/>
                      <a:pt x="2006" y="2343"/>
                      <a:pt x="1975" y="2375"/>
                    </a:cubicBezTo>
                    <a:lnTo>
                      <a:pt x="1975" y="2375"/>
                    </a:lnTo>
                    <a:cubicBezTo>
                      <a:pt x="1943" y="2407"/>
                      <a:pt x="1900" y="2424"/>
                      <a:pt x="1856" y="24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5" name="Freeform 95">
                <a:extLst>
                  <a:ext uri="{FF2B5EF4-FFF2-40B4-BE49-F238E27FC236}">
                    <a16:creationId xmlns:a16="http://schemas.microsoft.com/office/drawing/2014/main" id="{50C1118C-D71A-48E5-8C92-9E9E511AB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154" y="9348658"/>
                <a:ext cx="1197061" cy="1393998"/>
              </a:xfrm>
              <a:custGeom>
                <a:avLst/>
                <a:gdLst>
                  <a:gd name="T0" fmla="*/ 1114 w 1368"/>
                  <a:gd name="T1" fmla="*/ 1589 h 1590"/>
                  <a:gd name="T2" fmla="*/ 899 w 1368"/>
                  <a:gd name="T3" fmla="*/ 1589 h 1590"/>
                  <a:gd name="T4" fmla="*/ 684 w 1368"/>
                  <a:gd name="T5" fmla="*/ 1589 h 1590"/>
                  <a:gd name="T6" fmla="*/ 469 w 1368"/>
                  <a:gd name="T7" fmla="*/ 1589 h 1590"/>
                  <a:gd name="T8" fmla="*/ 254 w 1368"/>
                  <a:gd name="T9" fmla="*/ 1589 h 1590"/>
                  <a:gd name="T10" fmla="*/ 254 w 1368"/>
                  <a:gd name="T11" fmla="*/ 1589 h 1590"/>
                  <a:gd name="T12" fmla="*/ 155 w 1368"/>
                  <a:gd name="T13" fmla="*/ 1568 h 1590"/>
                  <a:gd name="T14" fmla="*/ 155 w 1368"/>
                  <a:gd name="T15" fmla="*/ 1568 h 1590"/>
                  <a:gd name="T16" fmla="*/ 74 w 1368"/>
                  <a:gd name="T17" fmla="*/ 1515 h 1590"/>
                  <a:gd name="T18" fmla="*/ 74 w 1368"/>
                  <a:gd name="T19" fmla="*/ 1515 h 1590"/>
                  <a:gd name="T20" fmla="*/ 20 w 1368"/>
                  <a:gd name="T21" fmla="*/ 1434 h 1590"/>
                  <a:gd name="T22" fmla="*/ 20 w 1368"/>
                  <a:gd name="T23" fmla="*/ 1434 h 1590"/>
                  <a:gd name="T24" fmla="*/ 0 w 1368"/>
                  <a:gd name="T25" fmla="*/ 1335 h 1590"/>
                  <a:gd name="T26" fmla="*/ 0 w 1368"/>
                  <a:gd name="T27" fmla="*/ 1065 h 1590"/>
                  <a:gd name="T28" fmla="*/ 0 w 1368"/>
                  <a:gd name="T29" fmla="*/ 794 h 1590"/>
                  <a:gd name="T30" fmla="*/ 0 w 1368"/>
                  <a:gd name="T31" fmla="*/ 523 h 1590"/>
                  <a:gd name="T32" fmla="*/ 0 w 1368"/>
                  <a:gd name="T33" fmla="*/ 253 h 1590"/>
                  <a:gd name="T34" fmla="*/ 0 w 1368"/>
                  <a:gd name="T35" fmla="*/ 253 h 1590"/>
                  <a:gd name="T36" fmla="*/ 20 w 1368"/>
                  <a:gd name="T37" fmla="*/ 154 h 1590"/>
                  <a:gd name="T38" fmla="*/ 20 w 1368"/>
                  <a:gd name="T39" fmla="*/ 154 h 1590"/>
                  <a:gd name="T40" fmla="*/ 74 w 1368"/>
                  <a:gd name="T41" fmla="*/ 74 h 1590"/>
                  <a:gd name="T42" fmla="*/ 74 w 1368"/>
                  <a:gd name="T43" fmla="*/ 74 h 1590"/>
                  <a:gd name="T44" fmla="*/ 155 w 1368"/>
                  <a:gd name="T45" fmla="*/ 19 h 1590"/>
                  <a:gd name="T46" fmla="*/ 155 w 1368"/>
                  <a:gd name="T47" fmla="*/ 19 h 1590"/>
                  <a:gd name="T48" fmla="*/ 254 w 1368"/>
                  <a:gd name="T49" fmla="*/ 0 h 1590"/>
                  <a:gd name="T50" fmla="*/ 469 w 1368"/>
                  <a:gd name="T51" fmla="*/ 0 h 1590"/>
                  <a:gd name="T52" fmla="*/ 684 w 1368"/>
                  <a:gd name="T53" fmla="*/ 0 h 1590"/>
                  <a:gd name="T54" fmla="*/ 899 w 1368"/>
                  <a:gd name="T55" fmla="*/ 0 h 1590"/>
                  <a:gd name="T56" fmla="*/ 1114 w 1368"/>
                  <a:gd name="T57" fmla="*/ 0 h 1590"/>
                  <a:gd name="T58" fmla="*/ 1114 w 1368"/>
                  <a:gd name="T59" fmla="*/ 0 h 1590"/>
                  <a:gd name="T60" fmla="*/ 1214 w 1368"/>
                  <a:gd name="T61" fmla="*/ 19 h 1590"/>
                  <a:gd name="T62" fmla="*/ 1214 w 1368"/>
                  <a:gd name="T63" fmla="*/ 19 h 1590"/>
                  <a:gd name="T64" fmla="*/ 1293 w 1368"/>
                  <a:gd name="T65" fmla="*/ 74 h 1590"/>
                  <a:gd name="T66" fmla="*/ 1293 w 1368"/>
                  <a:gd name="T67" fmla="*/ 74 h 1590"/>
                  <a:gd name="T68" fmla="*/ 1348 w 1368"/>
                  <a:gd name="T69" fmla="*/ 154 h 1590"/>
                  <a:gd name="T70" fmla="*/ 1348 w 1368"/>
                  <a:gd name="T71" fmla="*/ 154 h 1590"/>
                  <a:gd name="T72" fmla="*/ 1367 w 1368"/>
                  <a:gd name="T73" fmla="*/ 253 h 1590"/>
                  <a:gd name="T74" fmla="*/ 1367 w 1368"/>
                  <a:gd name="T75" fmla="*/ 523 h 1590"/>
                  <a:gd name="T76" fmla="*/ 1367 w 1368"/>
                  <a:gd name="T77" fmla="*/ 794 h 1590"/>
                  <a:gd name="T78" fmla="*/ 1367 w 1368"/>
                  <a:gd name="T79" fmla="*/ 1065 h 1590"/>
                  <a:gd name="T80" fmla="*/ 1367 w 1368"/>
                  <a:gd name="T81" fmla="*/ 1335 h 1590"/>
                  <a:gd name="T82" fmla="*/ 1367 w 1368"/>
                  <a:gd name="T83" fmla="*/ 1335 h 1590"/>
                  <a:gd name="T84" fmla="*/ 1348 w 1368"/>
                  <a:gd name="T85" fmla="*/ 1434 h 1590"/>
                  <a:gd name="T86" fmla="*/ 1348 w 1368"/>
                  <a:gd name="T87" fmla="*/ 1434 h 1590"/>
                  <a:gd name="T88" fmla="*/ 1293 w 1368"/>
                  <a:gd name="T89" fmla="*/ 1515 h 1590"/>
                  <a:gd name="T90" fmla="*/ 1293 w 1368"/>
                  <a:gd name="T91" fmla="*/ 1515 h 1590"/>
                  <a:gd name="T92" fmla="*/ 1214 w 1368"/>
                  <a:gd name="T93" fmla="*/ 1568 h 1590"/>
                  <a:gd name="T94" fmla="*/ 1214 w 1368"/>
                  <a:gd name="T95" fmla="*/ 1568 h 1590"/>
                  <a:gd name="T96" fmla="*/ 1114 w 1368"/>
                  <a:gd name="T97" fmla="*/ 1589 h 1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68" h="1590">
                    <a:moveTo>
                      <a:pt x="1114" y="1589"/>
                    </a:moveTo>
                    <a:lnTo>
                      <a:pt x="899" y="1589"/>
                    </a:lnTo>
                    <a:lnTo>
                      <a:pt x="684" y="1589"/>
                    </a:lnTo>
                    <a:lnTo>
                      <a:pt x="469" y="1589"/>
                    </a:lnTo>
                    <a:lnTo>
                      <a:pt x="254" y="1589"/>
                    </a:lnTo>
                    <a:lnTo>
                      <a:pt x="254" y="1589"/>
                    </a:lnTo>
                    <a:cubicBezTo>
                      <a:pt x="219" y="1589"/>
                      <a:pt x="186" y="1582"/>
                      <a:pt x="155" y="1568"/>
                    </a:cubicBezTo>
                    <a:lnTo>
                      <a:pt x="155" y="1568"/>
                    </a:lnTo>
                    <a:cubicBezTo>
                      <a:pt x="125" y="1556"/>
                      <a:pt x="98" y="1537"/>
                      <a:pt x="74" y="1515"/>
                    </a:cubicBezTo>
                    <a:lnTo>
                      <a:pt x="74" y="1515"/>
                    </a:lnTo>
                    <a:cubicBezTo>
                      <a:pt x="52" y="1492"/>
                      <a:pt x="33" y="1464"/>
                      <a:pt x="20" y="1434"/>
                    </a:cubicBezTo>
                    <a:lnTo>
                      <a:pt x="20" y="1434"/>
                    </a:lnTo>
                    <a:cubicBezTo>
                      <a:pt x="7" y="1404"/>
                      <a:pt x="0" y="1370"/>
                      <a:pt x="0" y="1335"/>
                    </a:cubicBezTo>
                    <a:lnTo>
                      <a:pt x="0" y="1065"/>
                    </a:lnTo>
                    <a:lnTo>
                      <a:pt x="0" y="794"/>
                    </a:lnTo>
                    <a:lnTo>
                      <a:pt x="0" y="523"/>
                    </a:lnTo>
                    <a:lnTo>
                      <a:pt x="0" y="253"/>
                    </a:lnTo>
                    <a:lnTo>
                      <a:pt x="0" y="253"/>
                    </a:lnTo>
                    <a:cubicBezTo>
                      <a:pt x="0" y="218"/>
                      <a:pt x="7" y="185"/>
                      <a:pt x="20" y="154"/>
                    </a:cubicBezTo>
                    <a:lnTo>
                      <a:pt x="20" y="154"/>
                    </a:lnTo>
                    <a:cubicBezTo>
                      <a:pt x="33" y="124"/>
                      <a:pt x="52" y="97"/>
                      <a:pt x="74" y="74"/>
                    </a:cubicBezTo>
                    <a:lnTo>
                      <a:pt x="74" y="74"/>
                    </a:lnTo>
                    <a:cubicBezTo>
                      <a:pt x="98" y="51"/>
                      <a:pt x="125" y="32"/>
                      <a:pt x="155" y="19"/>
                    </a:cubicBezTo>
                    <a:lnTo>
                      <a:pt x="155" y="19"/>
                    </a:lnTo>
                    <a:cubicBezTo>
                      <a:pt x="186" y="7"/>
                      <a:pt x="219" y="0"/>
                      <a:pt x="254" y="0"/>
                    </a:cubicBezTo>
                    <a:lnTo>
                      <a:pt x="469" y="0"/>
                    </a:lnTo>
                    <a:lnTo>
                      <a:pt x="684" y="0"/>
                    </a:lnTo>
                    <a:lnTo>
                      <a:pt x="899" y="0"/>
                    </a:lnTo>
                    <a:lnTo>
                      <a:pt x="1114" y="0"/>
                    </a:lnTo>
                    <a:lnTo>
                      <a:pt x="1114" y="0"/>
                    </a:lnTo>
                    <a:cubicBezTo>
                      <a:pt x="1149" y="0"/>
                      <a:pt x="1183" y="7"/>
                      <a:pt x="1214" y="19"/>
                    </a:cubicBezTo>
                    <a:lnTo>
                      <a:pt x="1214" y="19"/>
                    </a:lnTo>
                    <a:cubicBezTo>
                      <a:pt x="1243" y="32"/>
                      <a:pt x="1271" y="51"/>
                      <a:pt x="1293" y="74"/>
                    </a:cubicBezTo>
                    <a:lnTo>
                      <a:pt x="1293" y="74"/>
                    </a:lnTo>
                    <a:cubicBezTo>
                      <a:pt x="1316" y="97"/>
                      <a:pt x="1335" y="124"/>
                      <a:pt x="1348" y="154"/>
                    </a:cubicBezTo>
                    <a:lnTo>
                      <a:pt x="1348" y="154"/>
                    </a:lnTo>
                    <a:cubicBezTo>
                      <a:pt x="1360" y="185"/>
                      <a:pt x="1367" y="218"/>
                      <a:pt x="1367" y="253"/>
                    </a:cubicBezTo>
                    <a:lnTo>
                      <a:pt x="1367" y="523"/>
                    </a:lnTo>
                    <a:lnTo>
                      <a:pt x="1367" y="794"/>
                    </a:lnTo>
                    <a:lnTo>
                      <a:pt x="1367" y="1065"/>
                    </a:lnTo>
                    <a:lnTo>
                      <a:pt x="1367" y="1335"/>
                    </a:lnTo>
                    <a:lnTo>
                      <a:pt x="1367" y="1335"/>
                    </a:lnTo>
                    <a:cubicBezTo>
                      <a:pt x="1367" y="1370"/>
                      <a:pt x="1360" y="1404"/>
                      <a:pt x="1348" y="1434"/>
                    </a:cubicBezTo>
                    <a:lnTo>
                      <a:pt x="1348" y="1434"/>
                    </a:lnTo>
                    <a:cubicBezTo>
                      <a:pt x="1335" y="1464"/>
                      <a:pt x="1316" y="1492"/>
                      <a:pt x="1293" y="1515"/>
                    </a:cubicBezTo>
                    <a:lnTo>
                      <a:pt x="1293" y="1515"/>
                    </a:lnTo>
                    <a:cubicBezTo>
                      <a:pt x="1271" y="1537"/>
                      <a:pt x="1243" y="1556"/>
                      <a:pt x="1214" y="1568"/>
                    </a:cubicBezTo>
                    <a:lnTo>
                      <a:pt x="1214" y="1568"/>
                    </a:lnTo>
                    <a:cubicBezTo>
                      <a:pt x="1183" y="1582"/>
                      <a:pt x="1149" y="1589"/>
                      <a:pt x="1114" y="158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6" name="Freeform 96">
                <a:extLst>
                  <a:ext uri="{FF2B5EF4-FFF2-40B4-BE49-F238E27FC236}">
                    <a16:creationId xmlns:a16="http://schemas.microsoft.com/office/drawing/2014/main" id="{44CA07BA-4938-428F-8F5D-98394D926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431" y="9340935"/>
                <a:ext cx="1212507" cy="1405581"/>
              </a:xfrm>
              <a:custGeom>
                <a:avLst/>
                <a:gdLst>
                  <a:gd name="T0" fmla="*/ 262 w 1386"/>
                  <a:gd name="T1" fmla="*/ 17 h 1607"/>
                  <a:gd name="T2" fmla="*/ 167 w 1386"/>
                  <a:gd name="T3" fmla="*/ 36 h 1607"/>
                  <a:gd name="T4" fmla="*/ 88 w 1386"/>
                  <a:gd name="T5" fmla="*/ 90 h 1607"/>
                  <a:gd name="T6" fmla="*/ 36 w 1386"/>
                  <a:gd name="T7" fmla="*/ 167 h 1607"/>
                  <a:gd name="T8" fmla="*/ 17 w 1386"/>
                  <a:gd name="T9" fmla="*/ 1344 h 1607"/>
                  <a:gd name="T10" fmla="*/ 36 w 1386"/>
                  <a:gd name="T11" fmla="*/ 1439 h 1607"/>
                  <a:gd name="T12" fmla="*/ 88 w 1386"/>
                  <a:gd name="T13" fmla="*/ 1517 h 1607"/>
                  <a:gd name="T14" fmla="*/ 167 w 1386"/>
                  <a:gd name="T15" fmla="*/ 1570 h 1607"/>
                  <a:gd name="T16" fmla="*/ 262 w 1386"/>
                  <a:gd name="T17" fmla="*/ 1589 h 1607"/>
                  <a:gd name="T18" fmla="*/ 1122 w 1386"/>
                  <a:gd name="T19" fmla="*/ 1589 h 1607"/>
                  <a:gd name="T20" fmla="*/ 1218 w 1386"/>
                  <a:gd name="T21" fmla="*/ 1570 h 1607"/>
                  <a:gd name="T22" fmla="*/ 1295 w 1386"/>
                  <a:gd name="T23" fmla="*/ 1517 h 1607"/>
                  <a:gd name="T24" fmla="*/ 1347 w 1386"/>
                  <a:gd name="T25" fmla="*/ 1439 h 1607"/>
                  <a:gd name="T26" fmla="*/ 1367 w 1386"/>
                  <a:gd name="T27" fmla="*/ 262 h 1607"/>
                  <a:gd name="T28" fmla="*/ 1347 w 1386"/>
                  <a:gd name="T29" fmla="*/ 167 h 1607"/>
                  <a:gd name="T30" fmla="*/ 1295 w 1386"/>
                  <a:gd name="T31" fmla="*/ 90 h 1607"/>
                  <a:gd name="T32" fmla="*/ 1218 w 1386"/>
                  <a:gd name="T33" fmla="*/ 36 h 1607"/>
                  <a:gd name="T34" fmla="*/ 1122 w 1386"/>
                  <a:gd name="T35" fmla="*/ 17 h 1607"/>
                  <a:gd name="T36" fmla="*/ 1122 w 1386"/>
                  <a:gd name="T37" fmla="*/ 1606 h 1607"/>
                  <a:gd name="T38" fmla="*/ 262 w 1386"/>
                  <a:gd name="T39" fmla="*/ 1606 h 1607"/>
                  <a:gd name="T40" fmla="*/ 160 w 1386"/>
                  <a:gd name="T41" fmla="*/ 1586 h 1607"/>
                  <a:gd name="T42" fmla="*/ 76 w 1386"/>
                  <a:gd name="T43" fmla="*/ 1530 h 1607"/>
                  <a:gd name="T44" fmla="*/ 20 w 1386"/>
                  <a:gd name="T45" fmla="*/ 1446 h 1607"/>
                  <a:gd name="T46" fmla="*/ 0 w 1386"/>
                  <a:gd name="T47" fmla="*/ 262 h 1607"/>
                  <a:gd name="T48" fmla="*/ 20 w 1386"/>
                  <a:gd name="T49" fmla="*/ 160 h 1607"/>
                  <a:gd name="T50" fmla="*/ 76 w 1386"/>
                  <a:gd name="T51" fmla="*/ 76 h 1607"/>
                  <a:gd name="T52" fmla="*/ 160 w 1386"/>
                  <a:gd name="T53" fmla="*/ 20 h 1607"/>
                  <a:gd name="T54" fmla="*/ 262 w 1386"/>
                  <a:gd name="T55" fmla="*/ 0 h 1607"/>
                  <a:gd name="T56" fmla="*/ 1122 w 1386"/>
                  <a:gd name="T57" fmla="*/ 0 h 1607"/>
                  <a:gd name="T58" fmla="*/ 1225 w 1386"/>
                  <a:gd name="T59" fmla="*/ 20 h 1607"/>
                  <a:gd name="T60" fmla="*/ 1308 w 1386"/>
                  <a:gd name="T61" fmla="*/ 76 h 1607"/>
                  <a:gd name="T62" fmla="*/ 1364 w 1386"/>
                  <a:gd name="T63" fmla="*/ 160 h 1607"/>
                  <a:gd name="T64" fmla="*/ 1385 w 1386"/>
                  <a:gd name="T65" fmla="*/ 1344 h 1607"/>
                  <a:gd name="T66" fmla="*/ 1364 w 1386"/>
                  <a:gd name="T67" fmla="*/ 1446 h 1607"/>
                  <a:gd name="T68" fmla="*/ 1308 w 1386"/>
                  <a:gd name="T69" fmla="*/ 1530 h 1607"/>
                  <a:gd name="T70" fmla="*/ 1225 w 1386"/>
                  <a:gd name="T71" fmla="*/ 1586 h 1607"/>
                  <a:gd name="T72" fmla="*/ 1122 w 1386"/>
                  <a:gd name="T73" fmla="*/ 1606 h 1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6" h="1607">
                    <a:moveTo>
                      <a:pt x="262" y="17"/>
                    </a:moveTo>
                    <a:lnTo>
                      <a:pt x="262" y="17"/>
                    </a:lnTo>
                    <a:cubicBezTo>
                      <a:pt x="229" y="17"/>
                      <a:pt x="196" y="24"/>
                      <a:pt x="167" y="36"/>
                    </a:cubicBezTo>
                    <a:lnTo>
                      <a:pt x="167" y="36"/>
                    </a:lnTo>
                    <a:cubicBezTo>
                      <a:pt x="137" y="49"/>
                      <a:pt x="111" y="67"/>
                      <a:pt x="88" y="90"/>
                    </a:cubicBezTo>
                    <a:lnTo>
                      <a:pt x="88" y="90"/>
                    </a:lnTo>
                    <a:cubicBezTo>
                      <a:pt x="67" y="111"/>
                      <a:pt x="48" y="137"/>
                      <a:pt x="36" y="167"/>
                    </a:cubicBezTo>
                    <a:lnTo>
                      <a:pt x="36" y="167"/>
                    </a:lnTo>
                    <a:cubicBezTo>
                      <a:pt x="24" y="197"/>
                      <a:pt x="17" y="228"/>
                      <a:pt x="17" y="262"/>
                    </a:cubicBezTo>
                    <a:lnTo>
                      <a:pt x="17" y="1344"/>
                    </a:lnTo>
                    <a:lnTo>
                      <a:pt x="17" y="1344"/>
                    </a:lnTo>
                    <a:cubicBezTo>
                      <a:pt x="17" y="1377"/>
                      <a:pt x="24" y="1410"/>
                      <a:pt x="36" y="1439"/>
                    </a:cubicBezTo>
                    <a:lnTo>
                      <a:pt x="36" y="1439"/>
                    </a:lnTo>
                    <a:cubicBezTo>
                      <a:pt x="48" y="1469"/>
                      <a:pt x="67" y="1495"/>
                      <a:pt x="88" y="1517"/>
                    </a:cubicBezTo>
                    <a:lnTo>
                      <a:pt x="88" y="1517"/>
                    </a:lnTo>
                    <a:cubicBezTo>
                      <a:pt x="111" y="1540"/>
                      <a:pt x="137" y="1557"/>
                      <a:pt x="167" y="1570"/>
                    </a:cubicBezTo>
                    <a:lnTo>
                      <a:pt x="167" y="1570"/>
                    </a:lnTo>
                    <a:cubicBezTo>
                      <a:pt x="196" y="1583"/>
                      <a:pt x="229" y="1589"/>
                      <a:pt x="262" y="1589"/>
                    </a:cubicBezTo>
                    <a:lnTo>
                      <a:pt x="1122" y="1589"/>
                    </a:lnTo>
                    <a:lnTo>
                      <a:pt x="1122" y="1589"/>
                    </a:lnTo>
                    <a:cubicBezTo>
                      <a:pt x="1155" y="1589"/>
                      <a:pt x="1188" y="1583"/>
                      <a:pt x="1218" y="1570"/>
                    </a:cubicBezTo>
                    <a:lnTo>
                      <a:pt x="1218" y="1570"/>
                    </a:lnTo>
                    <a:cubicBezTo>
                      <a:pt x="1247" y="1557"/>
                      <a:pt x="1273" y="1540"/>
                      <a:pt x="1295" y="1517"/>
                    </a:cubicBezTo>
                    <a:lnTo>
                      <a:pt x="1295" y="1517"/>
                    </a:lnTo>
                    <a:cubicBezTo>
                      <a:pt x="1318" y="1495"/>
                      <a:pt x="1336" y="1469"/>
                      <a:pt x="1347" y="1439"/>
                    </a:cubicBezTo>
                    <a:lnTo>
                      <a:pt x="1347" y="1439"/>
                    </a:lnTo>
                    <a:cubicBezTo>
                      <a:pt x="1361" y="1410"/>
                      <a:pt x="1367" y="1377"/>
                      <a:pt x="1367" y="1344"/>
                    </a:cubicBezTo>
                    <a:lnTo>
                      <a:pt x="1367" y="262"/>
                    </a:lnTo>
                    <a:lnTo>
                      <a:pt x="1367" y="262"/>
                    </a:lnTo>
                    <a:cubicBezTo>
                      <a:pt x="1367" y="228"/>
                      <a:pt x="1361" y="197"/>
                      <a:pt x="1347" y="167"/>
                    </a:cubicBezTo>
                    <a:lnTo>
                      <a:pt x="1347" y="167"/>
                    </a:lnTo>
                    <a:cubicBezTo>
                      <a:pt x="1336" y="137"/>
                      <a:pt x="1318" y="111"/>
                      <a:pt x="1295" y="90"/>
                    </a:cubicBezTo>
                    <a:lnTo>
                      <a:pt x="1295" y="90"/>
                    </a:lnTo>
                    <a:cubicBezTo>
                      <a:pt x="1273" y="67"/>
                      <a:pt x="1247" y="49"/>
                      <a:pt x="1218" y="36"/>
                    </a:cubicBezTo>
                    <a:lnTo>
                      <a:pt x="1218" y="36"/>
                    </a:lnTo>
                    <a:cubicBezTo>
                      <a:pt x="1188" y="24"/>
                      <a:pt x="1155" y="17"/>
                      <a:pt x="1122" y="17"/>
                    </a:cubicBezTo>
                    <a:lnTo>
                      <a:pt x="262" y="17"/>
                    </a:lnTo>
                    <a:close/>
                    <a:moveTo>
                      <a:pt x="1122" y="1606"/>
                    </a:moveTo>
                    <a:lnTo>
                      <a:pt x="262" y="1606"/>
                    </a:lnTo>
                    <a:lnTo>
                      <a:pt x="262" y="1606"/>
                    </a:lnTo>
                    <a:cubicBezTo>
                      <a:pt x="226" y="1606"/>
                      <a:pt x="192" y="1599"/>
                      <a:pt x="160" y="1586"/>
                    </a:cubicBezTo>
                    <a:lnTo>
                      <a:pt x="160" y="1586"/>
                    </a:lnTo>
                    <a:cubicBezTo>
                      <a:pt x="128" y="1573"/>
                      <a:pt x="100" y="1554"/>
                      <a:pt x="76" y="1530"/>
                    </a:cubicBezTo>
                    <a:lnTo>
                      <a:pt x="76" y="1530"/>
                    </a:lnTo>
                    <a:cubicBezTo>
                      <a:pt x="52" y="1506"/>
                      <a:pt x="33" y="1478"/>
                      <a:pt x="20" y="1446"/>
                    </a:cubicBezTo>
                    <a:lnTo>
                      <a:pt x="20" y="1446"/>
                    </a:lnTo>
                    <a:cubicBezTo>
                      <a:pt x="7" y="1414"/>
                      <a:pt x="0" y="1380"/>
                      <a:pt x="0" y="1344"/>
                    </a:cubicBezTo>
                    <a:lnTo>
                      <a:pt x="0" y="262"/>
                    </a:lnTo>
                    <a:lnTo>
                      <a:pt x="0" y="262"/>
                    </a:lnTo>
                    <a:cubicBezTo>
                      <a:pt x="0" y="227"/>
                      <a:pt x="7" y="192"/>
                      <a:pt x="20" y="160"/>
                    </a:cubicBezTo>
                    <a:lnTo>
                      <a:pt x="20" y="160"/>
                    </a:lnTo>
                    <a:cubicBezTo>
                      <a:pt x="33" y="129"/>
                      <a:pt x="52" y="101"/>
                      <a:pt x="76" y="76"/>
                    </a:cubicBezTo>
                    <a:lnTo>
                      <a:pt x="76" y="76"/>
                    </a:lnTo>
                    <a:cubicBezTo>
                      <a:pt x="100" y="53"/>
                      <a:pt x="128" y="34"/>
                      <a:pt x="160" y="20"/>
                    </a:cubicBezTo>
                    <a:lnTo>
                      <a:pt x="160" y="20"/>
                    </a:lnTo>
                    <a:cubicBezTo>
                      <a:pt x="192" y="6"/>
                      <a:pt x="226" y="0"/>
                      <a:pt x="262" y="0"/>
                    </a:cubicBezTo>
                    <a:lnTo>
                      <a:pt x="1122" y="0"/>
                    </a:lnTo>
                    <a:lnTo>
                      <a:pt x="1122" y="0"/>
                    </a:lnTo>
                    <a:cubicBezTo>
                      <a:pt x="1158" y="0"/>
                      <a:pt x="1192" y="6"/>
                      <a:pt x="1225" y="20"/>
                    </a:cubicBezTo>
                    <a:lnTo>
                      <a:pt x="1225" y="20"/>
                    </a:lnTo>
                    <a:cubicBezTo>
                      <a:pt x="1255" y="34"/>
                      <a:pt x="1284" y="53"/>
                      <a:pt x="1308" y="76"/>
                    </a:cubicBezTo>
                    <a:lnTo>
                      <a:pt x="1308" y="76"/>
                    </a:lnTo>
                    <a:cubicBezTo>
                      <a:pt x="1332" y="101"/>
                      <a:pt x="1351" y="129"/>
                      <a:pt x="1364" y="160"/>
                    </a:cubicBezTo>
                    <a:lnTo>
                      <a:pt x="1364" y="160"/>
                    </a:lnTo>
                    <a:cubicBezTo>
                      <a:pt x="1378" y="192"/>
                      <a:pt x="1385" y="227"/>
                      <a:pt x="1385" y="262"/>
                    </a:cubicBezTo>
                    <a:lnTo>
                      <a:pt x="1385" y="1344"/>
                    </a:lnTo>
                    <a:lnTo>
                      <a:pt x="1385" y="1344"/>
                    </a:lnTo>
                    <a:cubicBezTo>
                      <a:pt x="1385" y="1380"/>
                      <a:pt x="1378" y="1414"/>
                      <a:pt x="1364" y="1446"/>
                    </a:cubicBezTo>
                    <a:lnTo>
                      <a:pt x="1364" y="1446"/>
                    </a:lnTo>
                    <a:cubicBezTo>
                      <a:pt x="1351" y="1478"/>
                      <a:pt x="1332" y="1506"/>
                      <a:pt x="1308" y="1530"/>
                    </a:cubicBezTo>
                    <a:lnTo>
                      <a:pt x="1308" y="1530"/>
                    </a:lnTo>
                    <a:cubicBezTo>
                      <a:pt x="1284" y="1554"/>
                      <a:pt x="1255" y="1573"/>
                      <a:pt x="1225" y="1586"/>
                    </a:cubicBezTo>
                    <a:lnTo>
                      <a:pt x="1225" y="1586"/>
                    </a:lnTo>
                    <a:cubicBezTo>
                      <a:pt x="1192" y="1599"/>
                      <a:pt x="1158" y="1606"/>
                      <a:pt x="1122" y="1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7" name="Freeform 97">
                <a:extLst>
                  <a:ext uri="{FF2B5EF4-FFF2-40B4-BE49-F238E27FC236}">
                    <a16:creationId xmlns:a16="http://schemas.microsoft.com/office/drawing/2014/main" id="{34E60EEA-8D77-4A69-8BB1-932813143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998" y="9460642"/>
                <a:ext cx="965372" cy="583083"/>
              </a:xfrm>
              <a:custGeom>
                <a:avLst/>
                <a:gdLst>
                  <a:gd name="T0" fmla="*/ 1060 w 1103"/>
                  <a:gd name="T1" fmla="*/ 43 h 667"/>
                  <a:gd name="T2" fmla="*/ 1060 w 1103"/>
                  <a:gd name="T3" fmla="*/ 43 h 667"/>
                  <a:gd name="T4" fmla="*/ 1014 w 1103"/>
                  <a:gd name="T5" fmla="*/ 11 h 667"/>
                  <a:gd name="T6" fmla="*/ 1014 w 1103"/>
                  <a:gd name="T7" fmla="*/ 11 h 667"/>
                  <a:gd name="T8" fmla="*/ 957 w 1103"/>
                  <a:gd name="T9" fmla="*/ 0 h 667"/>
                  <a:gd name="T10" fmla="*/ 754 w 1103"/>
                  <a:gd name="T11" fmla="*/ 0 h 667"/>
                  <a:gd name="T12" fmla="*/ 551 w 1103"/>
                  <a:gd name="T13" fmla="*/ 0 h 667"/>
                  <a:gd name="T14" fmla="*/ 349 w 1103"/>
                  <a:gd name="T15" fmla="*/ 0 h 667"/>
                  <a:gd name="T16" fmla="*/ 145 w 1103"/>
                  <a:gd name="T17" fmla="*/ 0 h 667"/>
                  <a:gd name="T18" fmla="*/ 145 w 1103"/>
                  <a:gd name="T19" fmla="*/ 0 h 667"/>
                  <a:gd name="T20" fmla="*/ 89 w 1103"/>
                  <a:gd name="T21" fmla="*/ 11 h 667"/>
                  <a:gd name="T22" fmla="*/ 89 w 1103"/>
                  <a:gd name="T23" fmla="*/ 11 h 667"/>
                  <a:gd name="T24" fmla="*/ 42 w 1103"/>
                  <a:gd name="T25" fmla="*/ 43 h 667"/>
                  <a:gd name="T26" fmla="*/ 42 w 1103"/>
                  <a:gd name="T27" fmla="*/ 43 h 667"/>
                  <a:gd name="T28" fmla="*/ 12 w 1103"/>
                  <a:gd name="T29" fmla="*/ 89 h 667"/>
                  <a:gd name="T30" fmla="*/ 12 w 1103"/>
                  <a:gd name="T31" fmla="*/ 89 h 667"/>
                  <a:gd name="T32" fmla="*/ 0 w 1103"/>
                  <a:gd name="T33" fmla="*/ 145 h 667"/>
                  <a:gd name="T34" fmla="*/ 0 w 1103"/>
                  <a:gd name="T35" fmla="*/ 406 h 667"/>
                  <a:gd name="T36" fmla="*/ 0 w 1103"/>
                  <a:gd name="T37" fmla="*/ 666 h 667"/>
                  <a:gd name="T38" fmla="*/ 551 w 1103"/>
                  <a:gd name="T39" fmla="*/ 666 h 667"/>
                  <a:gd name="T40" fmla="*/ 1102 w 1103"/>
                  <a:gd name="T41" fmla="*/ 666 h 667"/>
                  <a:gd name="T42" fmla="*/ 1102 w 1103"/>
                  <a:gd name="T43" fmla="*/ 406 h 667"/>
                  <a:gd name="T44" fmla="*/ 1102 w 1103"/>
                  <a:gd name="T45" fmla="*/ 145 h 667"/>
                  <a:gd name="T46" fmla="*/ 1102 w 1103"/>
                  <a:gd name="T47" fmla="*/ 145 h 667"/>
                  <a:gd name="T48" fmla="*/ 1091 w 1103"/>
                  <a:gd name="T49" fmla="*/ 89 h 667"/>
                  <a:gd name="T50" fmla="*/ 1091 w 1103"/>
                  <a:gd name="T51" fmla="*/ 89 h 667"/>
                  <a:gd name="T52" fmla="*/ 1060 w 1103"/>
                  <a:gd name="T53" fmla="*/ 43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03" h="667">
                    <a:moveTo>
                      <a:pt x="1060" y="43"/>
                    </a:moveTo>
                    <a:lnTo>
                      <a:pt x="1060" y="43"/>
                    </a:lnTo>
                    <a:cubicBezTo>
                      <a:pt x="1047" y="30"/>
                      <a:pt x="1031" y="20"/>
                      <a:pt x="1014" y="11"/>
                    </a:cubicBezTo>
                    <a:lnTo>
                      <a:pt x="1014" y="11"/>
                    </a:lnTo>
                    <a:cubicBezTo>
                      <a:pt x="996" y="5"/>
                      <a:pt x="977" y="0"/>
                      <a:pt x="957" y="0"/>
                    </a:cubicBezTo>
                    <a:lnTo>
                      <a:pt x="754" y="0"/>
                    </a:lnTo>
                    <a:lnTo>
                      <a:pt x="551" y="0"/>
                    </a:lnTo>
                    <a:lnTo>
                      <a:pt x="349" y="0"/>
                    </a:lnTo>
                    <a:lnTo>
                      <a:pt x="145" y="0"/>
                    </a:lnTo>
                    <a:lnTo>
                      <a:pt x="145" y="0"/>
                    </a:lnTo>
                    <a:cubicBezTo>
                      <a:pt x="125" y="0"/>
                      <a:pt x="106" y="5"/>
                      <a:pt x="89" y="11"/>
                    </a:cubicBezTo>
                    <a:lnTo>
                      <a:pt x="89" y="11"/>
                    </a:lnTo>
                    <a:cubicBezTo>
                      <a:pt x="72" y="20"/>
                      <a:pt x="56" y="30"/>
                      <a:pt x="42" y="43"/>
                    </a:cubicBezTo>
                    <a:lnTo>
                      <a:pt x="42" y="43"/>
                    </a:lnTo>
                    <a:cubicBezTo>
                      <a:pt x="29" y="56"/>
                      <a:pt x="19" y="72"/>
                      <a:pt x="12" y="89"/>
                    </a:cubicBezTo>
                    <a:lnTo>
                      <a:pt x="12" y="89"/>
                    </a:lnTo>
                    <a:cubicBezTo>
                      <a:pt x="4" y="106"/>
                      <a:pt x="0" y="126"/>
                      <a:pt x="0" y="145"/>
                    </a:cubicBezTo>
                    <a:lnTo>
                      <a:pt x="0" y="406"/>
                    </a:lnTo>
                    <a:lnTo>
                      <a:pt x="0" y="666"/>
                    </a:lnTo>
                    <a:lnTo>
                      <a:pt x="551" y="666"/>
                    </a:lnTo>
                    <a:lnTo>
                      <a:pt x="1102" y="666"/>
                    </a:lnTo>
                    <a:lnTo>
                      <a:pt x="1102" y="406"/>
                    </a:lnTo>
                    <a:lnTo>
                      <a:pt x="1102" y="145"/>
                    </a:lnTo>
                    <a:lnTo>
                      <a:pt x="1102" y="145"/>
                    </a:lnTo>
                    <a:cubicBezTo>
                      <a:pt x="1102" y="126"/>
                      <a:pt x="1098" y="106"/>
                      <a:pt x="1091" y="89"/>
                    </a:cubicBezTo>
                    <a:lnTo>
                      <a:pt x="1091" y="89"/>
                    </a:lnTo>
                    <a:cubicBezTo>
                      <a:pt x="1083" y="72"/>
                      <a:pt x="1073" y="56"/>
                      <a:pt x="1060" y="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8" name="Freeform 98">
                <a:extLst>
                  <a:ext uri="{FF2B5EF4-FFF2-40B4-BE49-F238E27FC236}">
                    <a16:creationId xmlns:a16="http://schemas.microsoft.com/office/drawing/2014/main" id="{069FA8F2-F374-4414-8630-80BD91E20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275" y="9452919"/>
                <a:ext cx="980818" cy="598529"/>
              </a:xfrm>
              <a:custGeom>
                <a:avLst/>
                <a:gdLst>
                  <a:gd name="T0" fmla="*/ 18 w 1121"/>
                  <a:gd name="T1" fmla="*/ 665 h 683"/>
                  <a:gd name="T2" fmla="*/ 1102 w 1121"/>
                  <a:gd name="T3" fmla="*/ 665 h 683"/>
                  <a:gd name="T4" fmla="*/ 1102 w 1121"/>
                  <a:gd name="T5" fmla="*/ 153 h 683"/>
                  <a:gd name="T6" fmla="*/ 1102 w 1121"/>
                  <a:gd name="T7" fmla="*/ 153 h 683"/>
                  <a:gd name="T8" fmla="*/ 1091 w 1121"/>
                  <a:gd name="T9" fmla="*/ 100 h 683"/>
                  <a:gd name="T10" fmla="*/ 1091 w 1121"/>
                  <a:gd name="T11" fmla="*/ 100 h 683"/>
                  <a:gd name="T12" fmla="*/ 1062 w 1121"/>
                  <a:gd name="T13" fmla="*/ 57 h 683"/>
                  <a:gd name="T14" fmla="*/ 1062 w 1121"/>
                  <a:gd name="T15" fmla="*/ 57 h 683"/>
                  <a:gd name="T16" fmla="*/ 1019 w 1121"/>
                  <a:gd name="T17" fmla="*/ 28 h 683"/>
                  <a:gd name="T18" fmla="*/ 1019 w 1121"/>
                  <a:gd name="T19" fmla="*/ 28 h 683"/>
                  <a:gd name="T20" fmla="*/ 966 w 1121"/>
                  <a:gd name="T21" fmla="*/ 18 h 683"/>
                  <a:gd name="T22" fmla="*/ 154 w 1121"/>
                  <a:gd name="T23" fmla="*/ 18 h 683"/>
                  <a:gd name="T24" fmla="*/ 154 w 1121"/>
                  <a:gd name="T25" fmla="*/ 18 h 683"/>
                  <a:gd name="T26" fmla="*/ 101 w 1121"/>
                  <a:gd name="T27" fmla="*/ 28 h 683"/>
                  <a:gd name="T28" fmla="*/ 101 w 1121"/>
                  <a:gd name="T29" fmla="*/ 28 h 683"/>
                  <a:gd name="T30" fmla="*/ 58 w 1121"/>
                  <a:gd name="T31" fmla="*/ 57 h 683"/>
                  <a:gd name="T32" fmla="*/ 58 w 1121"/>
                  <a:gd name="T33" fmla="*/ 57 h 683"/>
                  <a:gd name="T34" fmla="*/ 28 w 1121"/>
                  <a:gd name="T35" fmla="*/ 100 h 683"/>
                  <a:gd name="T36" fmla="*/ 28 w 1121"/>
                  <a:gd name="T37" fmla="*/ 100 h 683"/>
                  <a:gd name="T38" fmla="*/ 18 w 1121"/>
                  <a:gd name="T39" fmla="*/ 153 h 683"/>
                  <a:gd name="T40" fmla="*/ 18 w 1121"/>
                  <a:gd name="T41" fmla="*/ 665 h 683"/>
                  <a:gd name="T42" fmla="*/ 1111 w 1121"/>
                  <a:gd name="T43" fmla="*/ 682 h 683"/>
                  <a:gd name="T44" fmla="*/ 9 w 1121"/>
                  <a:gd name="T45" fmla="*/ 682 h 683"/>
                  <a:gd name="T46" fmla="*/ 9 w 1121"/>
                  <a:gd name="T47" fmla="*/ 682 h 683"/>
                  <a:gd name="T48" fmla="*/ 0 w 1121"/>
                  <a:gd name="T49" fmla="*/ 674 h 683"/>
                  <a:gd name="T50" fmla="*/ 0 w 1121"/>
                  <a:gd name="T51" fmla="*/ 153 h 683"/>
                  <a:gd name="T52" fmla="*/ 0 w 1121"/>
                  <a:gd name="T53" fmla="*/ 153 h 683"/>
                  <a:gd name="T54" fmla="*/ 12 w 1121"/>
                  <a:gd name="T55" fmla="*/ 93 h 683"/>
                  <a:gd name="T56" fmla="*/ 12 w 1121"/>
                  <a:gd name="T57" fmla="*/ 93 h 683"/>
                  <a:gd name="T58" fmla="*/ 45 w 1121"/>
                  <a:gd name="T59" fmla="*/ 45 h 683"/>
                  <a:gd name="T60" fmla="*/ 45 w 1121"/>
                  <a:gd name="T61" fmla="*/ 45 h 683"/>
                  <a:gd name="T62" fmla="*/ 95 w 1121"/>
                  <a:gd name="T63" fmla="*/ 11 h 683"/>
                  <a:gd name="T64" fmla="*/ 95 w 1121"/>
                  <a:gd name="T65" fmla="*/ 11 h 683"/>
                  <a:gd name="T66" fmla="*/ 154 w 1121"/>
                  <a:gd name="T67" fmla="*/ 0 h 683"/>
                  <a:gd name="T68" fmla="*/ 966 w 1121"/>
                  <a:gd name="T69" fmla="*/ 0 h 683"/>
                  <a:gd name="T70" fmla="*/ 966 w 1121"/>
                  <a:gd name="T71" fmla="*/ 0 h 683"/>
                  <a:gd name="T72" fmla="*/ 1026 w 1121"/>
                  <a:gd name="T73" fmla="*/ 11 h 683"/>
                  <a:gd name="T74" fmla="*/ 1026 w 1121"/>
                  <a:gd name="T75" fmla="*/ 11 h 683"/>
                  <a:gd name="T76" fmla="*/ 1075 w 1121"/>
                  <a:gd name="T77" fmla="*/ 45 h 683"/>
                  <a:gd name="T78" fmla="*/ 1075 w 1121"/>
                  <a:gd name="T79" fmla="*/ 45 h 683"/>
                  <a:gd name="T80" fmla="*/ 1108 w 1121"/>
                  <a:gd name="T81" fmla="*/ 93 h 683"/>
                  <a:gd name="T82" fmla="*/ 1108 w 1121"/>
                  <a:gd name="T83" fmla="*/ 93 h 683"/>
                  <a:gd name="T84" fmla="*/ 1120 w 1121"/>
                  <a:gd name="T85" fmla="*/ 153 h 683"/>
                  <a:gd name="T86" fmla="*/ 1120 w 1121"/>
                  <a:gd name="T87" fmla="*/ 674 h 683"/>
                  <a:gd name="T88" fmla="*/ 1120 w 1121"/>
                  <a:gd name="T89" fmla="*/ 674 h 683"/>
                  <a:gd name="T90" fmla="*/ 1111 w 1121"/>
                  <a:gd name="T91" fmla="*/ 682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21" h="683">
                    <a:moveTo>
                      <a:pt x="18" y="665"/>
                    </a:moveTo>
                    <a:lnTo>
                      <a:pt x="1102" y="665"/>
                    </a:lnTo>
                    <a:lnTo>
                      <a:pt x="1102" y="153"/>
                    </a:lnTo>
                    <a:lnTo>
                      <a:pt x="1102" y="153"/>
                    </a:lnTo>
                    <a:cubicBezTo>
                      <a:pt x="1102" y="135"/>
                      <a:pt x="1098" y="118"/>
                      <a:pt x="1091" y="100"/>
                    </a:cubicBezTo>
                    <a:lnTo>
                      <a:pt x="1091" y="100"/>
                    </a:lnTo>
                    <a:cubicBezTo>
                      <a:pt x="1084" y="85"/>
                      <a:pt x="1075" y="70"/>
                      <a:pt x="1062" y="57"/>
                    </a:cubicBezTo>
                    <a:lnTo>
                      <a:pt x="1062" y="57"/>
                    </a:lnTo>
                    <a:cubicBezTo>
                      <a:pt x="1049" y="45"/>
                      <a:pt x="1035" y="35"/>
                      <a:pt x="1019" y="28"/>
                    </a:cubicBezTo>
                    <a:lnTo>
                      <a:pt x="1019" y="28"/>
                    </a:lnTo>
                    <a:cubicBezTo>
                      <a:pt x="1002" y="21"/>
                      <a:pt x="984" y="18"/>
                      <a:pt x="966" y="18"/>
                    </a:cubicBezTo>
                    <a:lnTo>
                      <a:pt x="154" y="18"/>
                    </a:lnTo>
                    <a:lnTo>
                      <a:pt x="154" y="18"/>
                    </a:lnTo>
                    <a:cubicBezTo>
                      <a:pt x="136" y="18"/>
                      <a:pt x="118" y="21"/>
                      <a:pt x="101" y="28"/>
                    </a:cubicBezTo>
                    <a:lnTo>
                      <a:pt x="101" y="28"/>
                    </a:lnTo>
                    <a:cubicBezTo>
                      <a:pt x="85" y="35"/>
                      <a:pt x="70" y="45"/>
                      <a:pt x="58" y="57"/>
                    </a:cubicBezTo>
                    <a:lnTo>
                      <a:pt x="58" y="57"/>
                    </a:lnTo>
                    <a:cubicBezTo>
                      <a:pt x="45" y="70"/>
                      <a:pt x="35" y="85"/>
                      <a:pt x="28" y="100"/>
                    </a:cubicBezTo>
                    <a:lnTo>
                      <a:pt x="28" y="100"/>
                    </a:lnTo>
                    <a:cubicBezTo>
                      <a:pt x="21" y="118"/>
                      <a:pt x="18" y="135"/>
                      <a:pt x="18" y="153"/>
                    </a:cubicBezTo>
                    <a:lnTo>
                      <a:pt x="18" y="665"/>
                    </a:lnTo>
                    <a:close/>
                    <a:moveTo>
                      <a:pt x="1111" y="682"/>
                    </a:moveTo>
                    <a:lnTo>
                      <a:pt x="9" y="682"/>
                    </a:lnTo>
                    <a:lnTo>
                      <a:pt x="9" y="682"/>
                    </a:lnTo>
                    <a:cubicBezTo>
                      <a:pt x="4" y="682"/>
                      <a:pt x="0" y="679"/>
                      <a:pt x="0" y="674"/>
                    </a:cubicBezTo>
                    <a:lnTo>
                      <a:pt x="0" y="153"/>
                    </a:lnTo>
                    <a:lnTo>
                      <a:pt x="0" y="153"/>
                    </a:lnTo>
                    <a:cubicBezTo>
                      <a:pt x="0" y="133"/>
                      <a:pt x="4" y="113"/>
                      <a:pt x="12" y="93"/>
                    </a:cubicBezTo>
                    <a:lnTo>
                      <a:pt x="12" y="93"/>
                    </a:lnTo>
                    <a:cubicBezTo>
                      <a:pt x="20" y="75"/>
                      <a:pt x="31" y="59"/>
                      <a:pt x="45" y="45"/>
                    </a:cubicBezTo>
                    <a:lnTo>
                      <a:pt x="45" y="45"/>
                    </a:lnTo>
                    <a:cubicBezTo>
                      <a:pt x="59" y="31"/>
                      <a:pt x="76" y="19"/>
                      <a:pt x="95" y="11"/>
                    </a:cubicBezTo>
                    <a:lnTo>
                      <a:pt x="95" y="11"/>
                    </a:lnTo>
                    <a:cubicBezTo>
                      <a:pt x="113" y="4"/>
                      <a:pt x="134" y="0"/>
                      <a:pt x="154" y="0"/>
                    </a:cubicBezTo>
                    <a:lnTo>
                      <a:pt x="966" y="0"/>
                    </a:lnTo>
                    <a:lnTo>
                      <a:pt x="966" y="0"/>
                    </a:lnTo>
                    <a:cubicBezTo>
                      <a:pt x="987" y="0"/>
                      <a:pt x="1007" y="4"/>
                      <a:pt x="1026" y="11"/>
                    </a:cubicBezTo>
                    <a:lnTo>
                      <a:pt x="1026" y="11"/>
                    </a:lnTo>
                    <a:cubicBezTo>
                      <a:pt x="1044" y="19"/>
                      <a:pt x="1061" y="31"/>
                      <a:pt x="1075" y="45"/>
                    </a:cubicBezTo>
                    <a:lnTo>
                      <a:pt x="1075" y="45"/>
                    </a:lnTo>
                    <a:cubicBezTo>
                      <a:pt x="1088" y="59"/>
                      <a:pt x="1100" y="75"/>
                      <a:pt x="1108" y="93"/>
                    </a:cubicBezTo>
                    <a:lnTo>
                      <a:pt x="1108" y="93"/>
                    </a:lnTo>
                    <a:cubicBezTo>
                      <a:pt x="1116" y="113"/>
                      <a:pt x="1120" y="133"/>
                      <a:pt x="1120" y="153"/>
                    </a:cubicBezTo>
                    <a:lnTo>
                      <a:pt x="1120" y="674"/>
                    </a:lnTo>
                    <a:lnTo>
                      <a:pt x="1120" y="674"/>
                    </a:lnTo>
                    <a:cubicBezTo>
                      <a:pt x="1120" y="679"/>
                      <a:pt x="1116" y="682"/>
                      <a:pt x="1111" y="6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9" name="Freeform 99">
                <a:extLst>
                  <a:ext uri="{FF2B5EF4-FFF2-40B4-BE49-F238E27FC236}">
                    <a16:creationId xmlns:a16="http://schemas.microsoft.com/office/drawing/2014/main" id="{53B2BD44-3BC5-41FD-9A3F-66F586B06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998" y="10043725"/>
                <a:ext cx="965372" cy="583086"/>
              </a:xfrm>
              <a:custGeom>
                <a:avLst/>
                <a:gdLst>
                  <a:gd name="T0" fmla="*/ 0 w 1103"/>
                  <a:gd name="T1" fmla="*/ 520 h 667"/>
                  <a:gd name="T2" fmla="*/ 0 w 1103"/>
                  <a:gd name="T3" fmla="*/ 520 h 667"/>
                  <a:gd name="T4" fmla="*/ 12 w 1103"/>
                  <a:gd name="T5" fmla="*/ 577 h 667"/>
                  <a:gd name="T6" fmla="*/ 12 w 1103"/>
                  <a:gd name="T7" fmla="*/ 577 h 667"/>
                  <a:gd name="T8" fmla="*/ 42 w 1103"/>
                  <a:gd name="T9" fmla="*/ 623 h 667"/>
                  <a:gd name="T10" fmla="*/ 42 w 1103"/>
                  <a:gd name="T11" fmla="*/ 623 h 667"/>
                  <a:gd name="T12" fmla="*/ 88 w 1103"/>
                  <a:gd name="T13" fmla="*/ 654 h 667"/>
                  <a:gd name="T14" fmla="*/ 88 w 1103"/>
                  <a:gd name="T15" fmla="*/ 654 h 667"/>
                  <a:gd name="T16" fmla="*/ 145 w 1103"/>
                  <a:gd name="T17" fmla="*/ 666 h 667"/>
                  <a:gd name="T18" fmla="*/ 349 w 1103"/>
                  <a:gd name="T19" fmla="*/ 666 h 667"/>
                  <a:gd name="T20" fmla="*/ 551 w 1103"/>
                  <a:gd name="T21" fmla="*/ 666 h 667"/>
                  <a:gd name="T22" fmla="*/ 754 w 1103"/>
                  <a:gd name="T23" fmla="*/ 666 h 667"/>
                  <a:gd name="T24" fmla="*/ 957 w 1103"/>
                  <a:gd name="T25" fmla="*/ 666 h 667"/>
                  <a:gd name="T26" fmla="*/ 957 w 1103"/>
                  <a:gd name="T27" fmla="*/ 666 h 667"/>
                  <a:gd name="T28" fmla="*/ 1014 w 1103"/>
                  <a:gd name="T29" fmla="*/ 654 h 667"/>
                  <a:gd name="T30" fmla="*/ 1014 w 1103"/>
                  <a:gd name="T31" fmla="*/ 654 h 667"/>
                  <a:gd name="T32" fmla="*/ 1060 w 1103"/>
                  <a:gd name="T33" fmla="*/ 623 h 667"/>
                  <a:gd name="T34" fmla="*/ 1060 w 1103"/>
                  <a:gd name="T35" fmla="*/ 623 h 667"/>
                  <a:gd name="T36" fmla="*/ 1091 w 1103"/>
                  <a:gd name="T37" fmla="*/ 577 h 667"/>
                  <a:gd name="T38" fmla="*/ 1091 w 1103"/>
                  <a:gd name="T39" fmla="*/ 577 h 667"/>
                  <a:gd name="T40" fmla="*/ 1102 w 1103"/>
                  <a:gd name="T41" fmla="*/ 520 h 667"/>
                  <a:gd name="T42" fmla="*/ 1102 w 1103"/>
                  <a:gd name="T43" fmla="*/ 260 h 667"/>
                  <a:gd name="T44" fmla="*/ 1102 w 1103"/>
                  <a:gd name="T45" fmla="*/ 0 h 667"/>
                  <a:gd name="T46" fmla="*/ 551 w 1103"/>
                  <a:gd name="T47" fmla="*/ 0 h 667"/>
                  <a:gd name="T48" fmla="*/ 0 w 1103"/>
                  <a:gd name="T49" fmla="*/ 0 h 667"/>
                  <a:gd name="T50" fmla="*/ 0 w 1103"/>
                  <a:gd name="T51" fmla="*/ 260 h 667"/>
                  <a:gd name="T52" fmla="*/ 0 w 1103"/>
                  <a:gd name="T53" fmla="*/ 520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03" h="667">
                    <a:moveTo>
                      <a:pt x="0" y="520"/>
                    </a:moveTo>
                    <a:lnTo>
                      <a:pt x="0" y="520"/>
                    </a:lnTo>
                    <a:cubicBezTo>
                      <a:pt x="0" y="541"/>
                      <a:pt x="4" y="559"/>
                      <a:pt x="12" y="577"/>
                    </a:cubicBezTo>
                    <a:lnTo>
                      <a:pt x="12" y="577"/>
                    </a:lnTo>
                    <a:cubicBezTo>
                      <a:pt x="19" y="594"/>
                      <a:pt x="29" y="610"/>
                      <a:pt x="42" y="623"/>
                    </a:cubicBezTo>
                    <a:lnTo>
                      <a:pt x="42" y="623"/>
                    </a:lnTo>
                    <a:cubicBezTo>
                      <a:pt x="56" y="636"/>
                      <a:pt x="72" y="647"/>
                      <a:pt x="88" y="654"/>
                    </a:cubicBezTo>
                    <a:lnTo>
                      <a:pt x="88" y="654"/>
                    </a:lnTo>
                    <a:cubicBezTo>
                      <a:pt x="106" y="661"/>
                      <a:pt x="125" y="666"/>
                      <a:pt x="145" y="666"/>
                    </a:cubicBezTo>
                    <a:lnTo>
                      <a:pt x="349" y="666"/>
                    </a:lnTo>
                    <a:lnTo>
                      <a:pt x="551" y="666"/>
                    </a:lnTo>
                    <a:lnTo>
                      <a:pt x="754" y="666"/>
                    </a:lnTo>
                    <a:lnTo>
                      <a:pt x="957" y="666"/>
                    </a:lnTo>
                    <a:lnTo>
                      <a:pt x="957" y="666"/>
                    </a:lnTo>
                    <a:cubicBezTo>
                      <a:pt x="977" y="666"/>
                      <a:pt x="996" y="661"/>
                      <a:pt x="1014" y="654"/>
                    </a:cubicBezTo>
                    <a:lnTo>
                      <a:pt x="1014" y="654"/>
                    </a:lnTo>
                    <a:cubicBezTo>
                      <a:pt x="1031" y="647"/>
                      <a:pt x="1047" y="636"/>
                      <a:pt x="1060" y="623"/>
                    </a:cubicBezTo>
                    <a:lnTo>
                      <a:pt x="1060" y="623"/>
                    </a:lnTo>
                    <a:cubicBezTo>
                      <a:pt x="1073" y="610"/>
                      <a:pt x="1083" y="594"/>
                      <a:pt x="1091" y="577"/>
                    </a:cubicBezTo>
                    <a:lnTo>
                      <a:pt x="1091" y="577"/>
                    </a:lnTo>
                    <a:cubicBezTo>
                      <a:pt x="1098" y="559"/>
                      <a:pt x="1102" y="541"/>
                      <a:pt x="1102" y="520"/>
                    </a:cubicBezTo>
                    <a:lnTo>
                      <a:pt x="1102" y="260"/>
                    </a:lnTo>
                    <a:lnTo>
                      <a:pt x="1102" y="0"/>
                    </a:lnTo>
                    <a:lnTo>
                      <a:pt x="551" y="0"/>
                    </a:lnTo>
                    <a:lnTo>
                      <a:pt x="0" y="0"/>
                    </a:lnTo>
                    <a:lnTo>
                      <a:pt x="0" y="260"/>
                    </a:lnTo>
                    <a:lnTo>
                      <a:pt x="0" y="52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0" name="Freeform 100">
                <a:extLst>
                  <a:ext uri="{FF2B5EF4-FFF2-40B4-BE49-F238E27FC236}">
                    <a16:creationId xmlns:a16="http://schemas.microsoft.com/office/drawing/2014/main" id="{ABFD45AF-E209-4D39-A5D2-31E66F3CE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275" y="10036002"/>
                <a:ext cx="980818" cy="598532"/>
              </a:xfrm>
              <a:custGeom>
                <a:avLst/>
                <a:gdLst>
                  <a:gd name="T0" fmla="*/ 18 w 1121"/>
                  <a:gd name="T1" fmla="*/ 17 h 685"/>
                  <a:gd name="T2" fmla="*/ 18 w 1121"/>
                  <a:gd name="T3" fmla="*/ 529 h 685"/>
                  <a:gd name="T4" fmla="*/ 18 w 1121"/>
                  <a:gd name="T5" fmla="*/ 529 h 685"/>
                  <a:gd name="T6" fmla="*/ 28 w 1121"/>
                  <a:gd name="T7" fmla="*/ 582 h 685"/>
                  <a:gd name="T8" fmla="*/ 28 w 1121"/>
                  <a:gd name="T9" fmla="*/ 582 h 685"/>
                  <a:gd name="T10" fmla="*/ 58 w 1121"/>
                  <a:gd name="T11" fmla="*/ 626 h 685"/>
                  <a:gd name="T12" fmla="*/ 58 w 1121"/>
                  <a:gd name="T13" fmla="*/ 626 h 685"/>
                  <a:gd name="T14" fmla="*/ 101 w 1121"/>
                  <a:gd name="T15" fmla="*/ 656 h 685"/>
                  <a:gd name="T16" fmla="*/ 101 w 1121"/>
                  <a:gd name="T17" fmla="*/ 656 h 685"/>
                  <a:gd name="T18" fmla="*/ 154 w 1121"/>
                  <a:gd name="T19" fmla="*/ 666 h 685"/>
                  <a:gd name="T20" fmla="*/ 966 w 1121"/>
                  <a:gd name="T21" fmla="*/ 666 h 685"/>
                  <a:gd name="T22" fmla="*/ 966 w 1121"/>
                  <a:gd name="T23" fmla="*/ 666 h 685"/>
                  <a:gd name="T24" fmla="*/ 1019 w 1121"/>
                  <a:gd name="T25" fmla="*/ 656 h 685"/>
                  <a:gd name="T26" fmla="*/ 1019 w 1121"/>
                  <a:gd name="T27" fmla="*/ 656 h 685"/>
                  <a:gd name="T28" fmla="*/ 1062 w 1121"/>
                  <a:gd name="T29" fmla="*/ 626 h 685"/>
                  <a:gd name="T30" fmla="*/ 1062 w 1121"/>
                  <a:gd name="T31" fmla="*/ 626 h 685"/>
                  <a:gd name="T32" fmla="*/ 1091 w 1121"/>
                  <a:gd name="T33" fmla="*/ 582 h 685"/>
                  <a:gd name="T34" fmla="*/ 1091 w 1121"/>
                  <a:gd name="T35" fmla="*/ 582 h 685"/>
                  <a:gd name="T36" fmla="*/ 1102 w 1121"/>
                  <a:gd name="T37" fmla="*/ 529 h 685"/>
                  <a:gd name="T38" fmla="*/ 1102 w 1121"/>
                  <a:gd name="T39" fmla="*/ 17 h 685"/>
                  <a:gd name="T40" fmla="*/ 18 w 1121"/>
                  <a:gd name="T41" fmla="*/ 17 h 685"/>
                  <a:gd name="T42" fmla="*/ 966 w 1121"/>
                  <a:gd name="T43" fmla="*/ 684 h 685"/>
                  <a:gd name="T44" fmla="*/ 154 w 1121"/>
                  <a:gd name="T45" fmla="*/ 684 h 685"/>
                  <a:gd name="T46" fmla="*/ 154 w 1121"/>
                  <a:gd name="T47" fmla="*/ 684 h 685"/>
                  <a:gd name="T48" fmla="*/ 95 w 1121"/>
                  <a:gd name="T49" fmla="*/ 671 h 685"/>
                  <a:gd name="T50" fmla="*/ 95 w 1121"/>
                  <a:gd name="T51" fmla="*/ 671 h 685"/>
                  <a:gd name="T52" fmla="*/ 45 w 1121"/>
                  <a:gd name="T53" fmla="*/ 638 h 685"/>
                  <a:gd name="T54" fmla="*/ 45 w 1121"/>
                  <a:gd name="T55" fmla="*/ 638 h 685"/>
                  <a:gd name="T56" fmla="*/ 12 w 1121"/>
                  <a:gd name="T57" fmla="*/ 589 h 685"/>
                  <a:gd name="T58" fmla="*/ 12 w 1121"/>
                  <a:gd name="T59" fmla="*/ 589 h 685"/>
                  <a:gd name="T60" fmla="*/ 0 w 1121"/>
                  <a:gd name="T61" fmla="*/ 529 h 685"/>
                  <a:gd name="T62" fmla="*/ 0 w 1121"/>
                  <a:gd name="T63" fmla="*/ 9 h 685"/>
                  <a:gd name="T64" fmla="*/ 0 w 1121"/>
                  <a:gd name="T65" fmla="*/ 9 h 685"/>
                  <a:gd name="T66" fmla="*/ 9 w 1121"/>
                  <a:gd name="T67" fmla="*/ 0 h 685"/>
                  <a:gd name="T68" fmla="*/ 1111 w 1121"/>
                  <a:gd name="T69" fmla="*/ 0 h 685"/>
                  <a:gd name="T70" fmla="*/ 1111 w 1121"/>
                  <a:gd name="T71" fmla="*/ 0 h 685"/>
                  <a:gd name="T72" fmla="*/ 1120 w 1121"/>
                  <a:gd name="T73" fmla="*/ 9 h 685"/>
                  <a:gd name="T74" fmla="*/ 1120 w 1121"/>
                  <a:gd name="T75" fmla="*/ 529 h 685"/>
                  <a:gd name="T76" fmla="*/ 1120 w 1121"/>
                  <a:gd name="T77" fmla="*/ 529 h 685"/>
                  <a:gd name="T78" fmla="*/ 1108 w 1121"/>
                  <a:gd name="T79" fmla="*/ 589 h 685"/>
                  <a:gd name="T80" fmla="*/ 1108 w 1121"/>
                  <a:gd name="T81" fmla="*/ 589 h 685"/>
                  <a:gd name="T82" fmla="*/ 1075 w 1121"/>
                  <a:gd name="T83" fmla="*/ 638 h 685"/>
                  <a:gd name="T84" fmla="*/ 1075 w 1121"/>
                  <a:gd name="T85" fmla="*/ 638 h 685"/>
                  <a:gd name="T86" fmla="*/ 1026 w 1121"/>
                  <a:gd name="T87" fmla="*/ 671 h 685"/>
                  <a:gd name="T88" fmla="*/ 1026 w 1121"/>
                  <a:gd name="T89" fmla="*/ 671 h 685"/>
                  <a:gd name="T90" fmla="*/ 966 w 1121"/>
                  <a:gd name="T91" fmla="*/ 684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21" h="685">
                    <a:moveTo>
                      <a:pt x="18" y="17"/>
                    </a:moveTo>
                    <a:lnTo>
                      <a:pt x="18" y="529"/>
                    </a:lnTo>
                    <a:lnTo>
                      <a:pt x="18" y="529"/>
                    </a:lnTo>
                    <a:cubicBezTo>
                      <a:pt x="18" y="547"/>
                      <a:pt x="21" y="566"/>
                      <a:pt x="28" y="582"/>
                    </a:cubicBezTo>
                    <a:lnTo>
                      <a:pt x="28" y="582"/>
                    </a:lnTo>
                    <a:cubicBezTo>
                      <a:pt x="35" y="599"/>
                      <a:pt x="45" y="614"/>
                      <a:pt x="58" y="626"/>
                    </a:cubicBezTo>
                    <a:lnTo>
                      <a:pt x="58" y="626"/>
                    </a:lnTo>
                    <a:cubicBezTo>
                      <a:pt x="70" y="638"/>
                      <a:pt x="85" y="649"/>
                      <a:pt x="101" y="656"/>
                    </a:cubicBezTo>
                    <a:lnTo>
                      <a:pt x="101" y="656"/>
                    </a:lnTo>
                    <a:cubicBezTo>
                      <a:pt x="118" y="663"/>
                      <a:pt x="136" y="666"/>
                      <a:pt x="154" y="666"/>
                    </a:cubicBezTo>
                    <a:lnTo>
                      <a:pt x="966" y="666"/>
                    </a:lnTo>
                    <a:lnTo>
                      <a:pt x="966" y="666"/>
                    </a:lnTo>
                    <a:cubicBezTo>
                      <a:pt x="984" y="666"/>
                      <a:pt x="1002" y="663"/>
                      <a:pt x="1019" y="656"/>
                    </a:cubicBezTo>
                    <a:lnTo>
                      <a:pt x="1019" y="656"/>
                    </a:lnTo>
                    <a:cubicBezTo>
                      <a:pt x="1035" y="649"/>
                      <a:pt x="1049" y="638"/>
                      <a:pt x="1062" y="626"/>
                    </a:cubicBezTo>
                    <a:lnTo>
                      <a:pt x="1062" y="626"/>
                    </a:lnTo>
                    <a:cubicBezTo>
                      <a:pt x="1075" y="614"/>
                      <a:pt x="1084" y="599"/>
                      <a:pt x="1091" y="582"/>
                    </a:cubicBezTo>
                    <a:lnTo>
                      <a:pt x="1091" y="582"/>
                    </a:lnTo>
                    <a:cubicBezTo>
                      <a:pt x="1098" y="566"/>
                      <a:pt x="1102" y="547"/>
                      <a:pt x="1102" y="529"/>
                    </a:cubicBezTo>
                    <a:lnTo>
                      <a:pt x="1102" y="17"/>
                    </a:lnTo>
                    <a:lnTo>
                      <a:pt x="18" y="17"/>
                    </a:lnTo>
                    <a:close/>
                    <a:moveTo>
                      <a:pt x="966" y="684"/>
                    </a:moveTo>
                    <a:lnTo>
                      <a:pt x="154" y="684"/>
                    </a:lnTo>
                    <a:lnTo>
                      <a:pt x="154" y="684"/>
                    </a:lnTo>
                    <a:cubicBezTo>
                      <a:pt x="134" y="684"/>
                      <a:pt x="113" y="680"/>
                      <a:pt x="95" y="671"/>
                    </a:cubicBezTo>
                    <a:lnTo>
                      <a:pt x="95" y="671"/>
                    </a:lnTo>
                    <a:cubicBezTo>
                      <a:pt x="76" y="663"/>
                      <a:pt x="59" y="653"/>
                      <a:pt x="45" y="638"/>
                    </a:cubicBezTo>
                    <a:lnTo>
                      <a:pt x="45" y="638"/>
                    </a:lnTo>
                    <a:cubicBezTo>
                      <a:pt x="31" y="624"/>
                      <a:pt x="20" y="608"/>
                      <a:pt x="12" y="589"/>
                    </a:cubicBezTo>
                    <a:lnTo>
                      <a:pt x="12" y="589"/>
                    </a:lnTo>
                    <a:cubicBezTo>
                      <a:pt x="4" y="570"/>
                      <a:pt x="0" y="550"/>
                      <a:pt x="0" y="52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111" y="0"/>
                    </a:lnTo>
                    <a:lnTo>
                      <a:pt x="1111" y="0"/>
                    </a:lnTo>
                    <a:cubicBezTo>
                      <a:pt x="1116" y="0"/>
                      <a:pt x="1120" y="5"/>
                      <a:pt x="1120" y="9"/>
                    </a:cubicBezTo>
                    <a:lnTo>
                      <a:pt x="1120" y="529"/>
                    </a:lnTo>
                    <a:lnTo>
                      <a:pt x="1120" y="529"/>
                    </a:lnTo>
                    <a:cubicBezTo>
                      <a:pt x="1120" y="550"/>
                      <a:pt x="1116" y="570"/>
                      <a:pt x="1108" y="589"/>
                    </a:cubicBezTo>
                    <a:lnTo>
                      <a:pt x="1108" y="589"/>
                    </a:lnTo>
                    <a:cubicBezTo>
                      <a:pt x="1100" y="608"/>
                      <a:pt x="1088" y="624"/>
                      <a:pt x="1075" y="638"/>
                    </a:cubicBezTo>
                    <a:lnTo>
                      <a:pt x="1075" y="638"/>
                    </a:lnTo>
                    <a:cubicBezTo>
                      <a:pt x="1061" y="653"/>
                      <a:pt x="1044" y="663"/>
                      <a:pt x="1026" y="671"/>
                    </a:cubicBezTo>
                    <a:lnTo>
                      <a:pt x="1026" y="671"/>
                    </a:lnTo>
                    <a:cubicBezTo>
                      <a:pt x="1007" y="680"/>
                      <a:pt x="987" y="684"/>
                      <a:pt x="966" y="6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1" name="Freeform 101">
                <a:extLst>
                  <a:ext uri="{FF2B5EF4-FFF2-40B4-BE49-F238E27FC236}">
                    <a16:creationId xmlns:a16="http://schemas.microsoft.com/office/drawing/2014/main" id="{81BE3FFB-86DF-4AB0-8AD0-1B2A90D54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4392" y="9684608"/>
                <a:ext cx="262581" cy="181489"/>
              </a:xfrm>
              <a:custGeom>
                <a:avLst/>
                <a:gdLst>
                  <a:gd name="T0" fmla="*/ 297 w 298"/>
                  <a:gd name="T1" fmla="*/ 208 h 209"/>
                  <a:gd name="T2" fmla="*/ 0 w 298"/>
                  <a:gd name="T3" fmla="*/ 208 h 209"/>
                  <a:gd name="T4" fmla="*/ 0 w 298"/>
                  <a:gd name="T5" fmla="*/ 20 h 209"/>
                  <a:gd name="T6" fmla="*/ 0 w 298"/>
                  <a:gd name="T7" fmla="*/ 20 h 209"/>
                  <a:gd name="T8" fmla="*/ 20 w 298"/>
                  <a:gd name="T9" fmla="*/ 0 h 209"/>
                  <a:gd name="T10" fmla="*/ 277 w 298"/>
                  <a:gd name="T11" fmla="*/ 0 h 209"/>
                  <a:gd name="T12" fmla="*/ 277 w 298"/>
                  <a:gd name="T13" fmla="*/ 0 h 209"/>
                  <a:gd name="T14" fmla="*/ 297 w 298"/>
                  <a:gd name="T15" fmla="*/ 20 h 209"/>
                  <a:gd name="T16" fmla="*/ 297 w 298"/>
                  <a:gd name="T17" fmla="*/ 208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09">
                    <a:moveTo>
                      <a:pt x="297" y="208"/>
                    </a:moveTo>
                    <a:lnTo>
                      <a:pt x="0" y="208"/>
                    </a:lnTo>
                    <a:lnTo>
                      <a:pt x="0" y="20"/>
                    </a:lnTo>
                    <a:lnTo>
                      <a:pt x="0" y="20"/>
                    </a:lnTo>
                    <a:cubicBezTo>
                      <a:pt x="0" y="9"/>
                      <a:pt x="8" y="0"/>
                      <a:pt x="20" y="0"/>
                    </a:cubicBezTo>
                    <a:lnTo>
                      <a:pt x="277" y="0"/>
                    </a:lnTo>
                    <a:lnTo>
                      <a:pt x="277" y="0"/>
                    </a:lnTo>
                    <a:cubicBezTo>
                      <a:pt x="288" y="0"/>
                      <a:pt x="297" y="9"/>
                      <a:pt x="297" y="20"/>
                    </a:cubicBezTo>
                    <a:lnTo>
                      <a:pt x="297" y="20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2" name="Freeform 102">
                <a:extLst>
                  <a:ext uri="{FF2B5EF4-FFF2-40B4-BE49-F238E27FC236}">
                    <a16:creationId xmlns:a16="http://schemas.microsoft.com/office/drawing/2014/main" id="{141032EA-CCB1-4905-A362-A2897ABA9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2608" y="9869959"/>
                <a:ext cx="390011" cy="119705"/>
              </a:xfrm>
              <a:custGeom>
                <a:avLst/>
                <a:gdLst>
                  <a:gd name="T0" fmla="*/ 354 w 447"/>
                  <a:gd name="T1" fmla="*/ 0 h 135"/>
                  <a:gd name="T2" fmla="*/ 278 w 447"/>
                  <a:gd name="T3" fmla="*/ 0 h 135"/>
                  <a:gd name="T4" fmla="*/ 223 w 447"/>
                  <a:gd name="T5" fmla="*/ 59 h 135"/>
                  <a:gd name="T6" fmla="*/ 168 w 447"/>
                  <a:gd name="T7" fmla="*/ 0 h 135"/>
                  <a:gd name="T8" fmla="*/ 93 w 447"/>
                  <a:gd name="T9" fmla="*/ 0 h 135"/>
                  <a:gd name="T10" fmla="*/ 93 w 447"/>
                  <a:gd name="T11" fmla="*/ 0 h 135"/>
                  <a:gd name="T12" fmla="*/ 0 w 447"/>
                  <a:gd name="T13" fmla="*/ 92 h 135"/>
                  <a:gd name="T14" fmla="*/ 0 w 447"/>
                  <a:gd name="T15" fmla="*/ 134 h 135"/>
                  <a:gd name="T16" fmla="*/ 446 w 447"/>
                  <a:gd name="T17" fmla="*/ 134 h 135"/>
                  <a:gd name="T18" fmla="*/ 446 w 447"/>
                  <a:gd name="T19" fmla="*/ 92 h 135"/>
                  <a:gd name="T20" fmla="*/ 446 w 447"/>
                  <a:gd name="T21" fmla="*/ 92 h 135"/>
                  <a:gd name="T22" fmla="*/ 354 w 447"/>
                  <a:gd name="T2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7" h="135">
                    <a:moveTo>
                      <a:pt x="354" y="0"/>
                    </a:moveTo>
                    <a:lnTo>
                      <a:pt x="278" y="0"/>
                    </a:lnTo>
                    <a:lnTo>
                      <a:pt x="223" y="59"/>
                    </a:lnTo>
                    <a:lnTo>
                      <a:pt x="168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41" y="0"/>
                      <a:pt x="0" y="41"/>
                      <a:pt x="0" y="92"/>
                    </a:cubicBezTo>
                    <a:lnTo>
                      <a:pt x="0" y="134"/>
                    </a:lnTo>
                    <a:lnTo>
                      <a:pt x="446" y="134"/>
                    </a:lnTo>
                    <a:lnTo>
                      <a:pt x="446" y="92"/>
                    </a:lnTo>
                    <a:lnTo>
                      <a:pt x="446" y="92"/>
                    </a:lnTo>
                    <a:cubicBezTo>
                      <a:pt x="446" y="41"/>
                      <a:pt x="405" y="0"/>
                      <a:pt x="354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3" name="Freeform 103">
                <a:extLst>
                  <a:ext uri="{FF2B5EF4-FFF2-40B4-BE49-F238E27FC236}">
                    <a16:creationId xmlns:a16="http://schemas.microsoft.com/office/drawing/2014/main" id="{0CD5464F-41FE-44E6-9C2C-4825F767D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4885" y="9862236"/>
                <a:ext cx="405457" cy="135151"/>
              </a:xfrm>
              <a:custGeom>
                <a:avLst/>
                <a:gdLst>
                  <a:gd name="T0" fmla="*/ 17 w 465"/>
                  <a:gd name="T1" fmla="*/ 135 h 153"/>
                  <a:gd name="T2" fmla="*/ 446 w 465"/>
                  <a:gd name="T3" fmla="*/ 135 h 153"/>
                  <a:gd name="T4" fmla="*/ 446 w 465"/>
                  <a:gd name="T5" fmla="*/ 101 h 153"/>
                  <a:gd name="T6" fmla="*/ 446 w 465"/>
                  <a:gd name="T7" fmla="*/ 101 h 153"/>
                  <a:gd name="T8" fmla="*/ 363 w 465"/>
                  <a:gd name="T9" fmla="*/ 18 h 153"/>
                  <a:gd name="T10" fmla="*/ 290 w 465"/>
                  <a:gd name="T11" fmla="*/ 18 h 153"/>
                  <a:gd name="T12" fmla="*/ 238 w 465"/>
                  <a:gd name="T13" fmla="*/ 73 h 153"/>
                  <a:gd name="T14" fmla="*/ 238 w 465"/>
                  <a:gd name="T15" fmla="*/ 73 h 153"/>
                  <a:gd name="T16" fmla="*/ 225 w 465"/>
                  <a:gd name="T17" fmla="*/ 73 h 153"/>
                  <a:gd name="T18" fmla="*/ 173 w 465"/>
                  <a:gd name="T19" fmla="*/ 18 h 153"/>
                  <a:gd name="T20" fmla="*/ 102 w 465"/>
                  <a:gd name="T21" fmla="*/ 18 h 153"/>
                  <a:gd name="T22" fmla="*/ 102 w 465"/>
                  <a:gd name="T23" fmla="*/ 18 h 153"/>
                  <a:gd name="T24" fmla="*/ 17 w 465"/>
                  <a:gd name="T25" fmla="*/ 101 h 153"/>
                  <a:gd name="T26" fmla="*/ 17 w 465"/>
                  <a:gd name="T27" fmla="*/ 135 h 153"/>
                  <a:gd name="T28" fmla="*/ 455 w 465"/>
                  <a:gd name="T29" fmla="*/ 152 h 153"/>
                  <a:gd name="T30" fmla="*/ 9 w 465"/>
                  <a:gd name="T31" fmla="*/ 152 h 153"/>
                  <a:gd name="T32" fmla="*/ 9 w 465"/>
                  <a:gd name="T33" fmla="*/ 152 h 153"/>
                  <a:gd name="T34" fmla="*/ 0 w 465"/>
                  <a:gd name="T35" fmla="*/ 143 h 153"/>
                  <a:gd name="T36" fmla="*/ 0 w 465"/>
                  <a:gd name="T37" fmla="*/ 101 h 153"/>
                  <a:gd name="T38" fmla="*/ 0 w 465"/>
                  <a:gd name="T39" fmla="*/ 101 h 153"/>
                  <a:gd name="T40" fmla="*/ 102 w 465"/>
                  <a:gd name="T41" fmla="*/ 0 h 153"/>
                  <a:gd name="T42" fmla="*/ 177 w 465"/>
                  <a:gd name="T43" fmla="*/ 0 h 153"/>
                  <a:gd name="T44" fmla="*/ 177 w 465"/>
                  <a:gd name="T45" fmla="*/ 0 h 153"/>
                  <a:gd name="T46" fmla="*/ 184 w 465"/>
                  <a:gd name="T47" fmla="*/ 2 h 153"/>
                  <a:gd name="T48" fmla="*/ 232 w 465"/>
                  <a:gd name="T49" fmla="*/ 55 h 153"/>
                  <a:gd name="T50" fmla="*/ 280 w 465"/>
                  <a:gd name="T51" fmla="*/ 2 h 153"/>
                  <a:gd name="T52" fmla="*/ 280 w 465"/>
                  <a:gd name="T53" fmla="*/ 2 h 153"/>
                  <a:gd name="T54" fmla="*/ 287 w 465"/>
                  <a:gd name="T55" fmla="*/ 0 h 153"/>
                  <a:gd name="T56" fmla="*/ 363 w 465"/>
                  <a:gd name="T57" fmla="*/ 0 h 153"/>
                  <a:gd name="T58" fmla="*/ 363 w 465"/>
                  <a:gd name="T59" fmla="*/ 0 h 153"/>
                  <a:gd name="T60" fmla="*/ 464 w 465"/>
                  <a:gd name="T61" fmla="*/ 101 h 153"/>
                  <a:gd name="T62" fmla="*/ 464 w 465"/>
                  <a:gd name="T63" fmla="*/ 143 h 153"/>
                  <a:gd name="T64" fmla="*/ 464 w 465"/>
                  <a:gd name="T65" fmla="*/ 143 h 153"/>
                  <a:gd name="T66" fmla="*/ 455 w 465"/>
                  <a:gd name="T67" fmla="*/ 15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5" h="153">
                    <a:moveTo>
                      <a:pt x="17" y="135"/>
                    </a:moveTo>
                    <a:lnTo>
                      <a:pt x="446" y="135"/>
                    </a:lnTo>
                    <a:lnTo>
                      <a:pt x="446" y="101"/>
                    </a:lnTo>
                    <a:lnTo>
                      <a:pt x="446" y="101"/>
                    </a:lnTo>
                    <a:cubicBezTo>
                      <a:pt x="446" y="55"/>
                      <a:pt x="409" y="18"/>
                      <a:pt x="363" y="18"/>
                    </a:cubicBezTo>
                    <a:lnTo>
                      <a:pt x="290" y="18"/>
                    </a:lnTo>
                    <a:lnTo>
                      <a:pt x="238" y="73"/>
                    </a:lnTo>
                    <a:lnTo>
                      <a:pt x="238" y="73"/>
                    </a:lnTo>
                    <a:cubicBezTo>
                      <a:pt x="235" y="77"/>
                      <a:pt x="229" y="77"/>
                      <a:pt x="225" y="73"/>
                    </a:cubicBezTo>
                    <a:lnTo>
                      <a:pt x="173" y="18"/>
                    </a:lnTo>
                    <a:lnTo>
                      <a:pt x="102" y="18"/>
                    </a:lnTo>
                    <a:lnTo>
                      <a:pt x="102" y="18"/>
                    </a:lnTo>
                    <a:cubicBezTo>
                      <a:pt x="55" y="18"/>
                      <a:pt x="17" y="55"/>
                      <a:pt x="17" y="101"/>
                    </a:cubicBezTo>
                    <a:lnTo>
                      <a:pt x="17" y="135"/>
                    </a:lnTo>
                    <a:close/>
                    <a:moveTo>
                      <a:pt x="455" y="152"/>
                    </a:moveTo>
                    <a:lnTo>
                      <a:pt x="9" y="152"/>
                    </a:lnTo>
                    <a:lnTo>
                      <a:pt x="9" y="152"/>
                    </a:lnTo>
                    <a:cubicBezTo>
                      <a:pt x="3" y="152"/>
                      <a:pt x="0" y="147"/>
                      <a:pt x="0" y="143"/>
                    </a:cubicBez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46"/>
                      <a:pt x="45" y="0"/>
                      <a:pt x="102" y="0"/>
                    </a:cubicBezTo>
                    <a:lnTo>
                      <a:pt x="177" y="0"/>
                    </a:lnTo>
                    <a:lnTo>
                      <a:pt x="177" y="0"/>
                    </a:lnTo>
                    <a:cubicBezTo>
                      <a:pt x="179" y="0"/>
                      <a:pt x="182" y="1"/>
                      <a:pt x="184" y="2"/>
                    </a:cubicBezTo>
                    <a:lnTo>
                      <a:pt x="232" y="55"/>
                    </a:lnTo>
                    <a:lnTo>
                      <a:pt x="280" y="2"/>
                    </a:lnTo>
                    <a:lnTo>
                      <a:pt x="280" y="2"/>
                    </a:lnTo>
                    <a:cubicBezTo>
                      <a:pt x="282" y="1"/>
                      <a:pt x="285" y="0"/>
                      <a:pt x="287" y="0"/>
                    </a:cubicBezTo>
                    <a:lnTo>
                      <a:pt x="363" y="0"/>
                    </a:lnTo>
                    <a:lnTo>
                      <a:pt x="363" y="0"/>
                    </a:lnTo>
                    <a:cubicBezTo>
                      <a:pt x="419" y="0"/>
                      <a:pt x="464" y="46"/>
                      <a:pt x="464" y="101"/>
                    </a:cubicBezTo>
                    <a:lnTo>
                      <a:pt x="464" y="143"/>
                    </a:lnTo>
                    <a:lnTo>
                      <a:pt x="464" y="143"/>
                    </a:lnTo>
                    <a:cubicBezTo>
                      <a:pt x="464" y="147"/>
                      <a:pt x="460" y="152"/>
                      <a:pt x="455" y="1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4" name="Freeform 104">
                <a:extLst>
                  <a:ext uri="{FF2B5EF4-FFF2-40B4-BE49-F238E27FC236}">
                    <a16:creationId xmlns:a16="http://schemas.microsoft.com/office/drawing/2014/main" id="{18D17459-70B6-4CA9-826B-E67CAD6CE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9345" y="9781144"/>
                <a:ext cx="96538" cy="142876"/>
              </a:xfrm>
              <a:custGeom>
                <a:avLst/>
                <a:gdLst>
                  <a:gd name="T0" fmla="*/ 110 w 111"/>
                  <a:gd name="T1" fmla="*/ 104 h 164"/>
                  <a:gd name="T2" fmla="*/ 110 w 111"/>
                  <a:gd name="T3" fmla="*/ 0 h 164"/>
                  <a:gd name="T4" fmla="*/ 0 w 111"/>
                  <a:gd name="T5" fmla="*/ 0 h 164"/>
                  <a:gd name="T6" fmla="*/ 0 w 111"/>
                  <a:gd name="T7" fmla="*/ 104 h 164"/>
                  <a:gd name="T8" fmla="*/ 55 w 111"/>
                  <a:gd name="T9" fmla="*/ 163 h 164"/>
                  <a:gd name="T10" fmla="*/ 110 w 111"/>
                  <a:gd name="T11" fmla="*/ 10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64">
                    <a:moveTo>
                      <a:pt x="110" y="104"/>
                    </a:moveTo>
                    <a:lnTo>
                      <a:pt x="110" y="0"/>
                    </a:lnTo>
                    <a:lnTo>
                      <a:pt x="0" y="0"/>
                    </a:lnTo>
                    <a:lnTo>
                      <a:pt x="0" y="104"/>
                    </a:lnTo>
                    <a:lnTo>
                      <a:pt x="55" y="163"/>
                    </a:lnTo>
                    <a:lnTo>
                      <a:pt x="110" y="10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5" name="Freeform 105">
                <a:extLst>
                  <a:ext uri="{FF2B5EF4-FFF2-40B4-BE49-F238E27FC236}">
                    <a16:creationId xmlns:a16="http://schemas.microsoft.com/office/drawing/2014/main" id="{958F0040-6A0D-4DAC-BCCB-470A0F579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1622" y="9773421"/>
                <a:ext cx="111984" cy="158322"/>
              </a:xfrm>
              <a:custGeom>
                <a:avLst/>
                <a:gdLst>
                  <a:gd name="T0" fmla="*/ 119 w 129"/>
                  <a:gd name="T1" fmla="*/ 113 h 181"/>
                  <a:gd name="T2" fmla="*/ 119 w 129"/>
                  <a:gd name="T3" fmla="*/ 113 h 181"/>
                  <a:gd name="T4" fmla="*/ 18 w 129"/>
                  <a:gd name="T5" fmla="*/ 109 h 181"/>
                  <a:gd name="T6" fmla="*/ 64 w 129"/>
                  <a:gd name="T7" fmla="*/ 159 h 181"/>
                  <a:gd name="T8" fmla="*/ 110 w 129"/>
                  <a:gd name="T9" fmla="*/ 109 h 181"/>
                  <a:gd name="T10" fmla="*/ 110 w 129"/>
                  <a:gd name="T11" fmla="*/ 18 h 181"/>
                  <a:gd name="T12" fmla="*/ 18 w 129"/>
                  <a:gd name="T13" fmla="*/ 18 h 181"/>
                  <a:gd name="T14" fmla="*/ 18 w 129"/>
                  <a:gd name="T15" fmla="*/ 109 h 181"/>
                  <a:gd name="T16" fmla="*/ 64 w 129"/>
                  <a:gd name="T17" fmla="*/ 180 h 181"/>
                  <a:gd name="T18" fmla="*/ 64 w 129"/>
                  <a:gd name="T19" fmla="*/ 180 h 181"/>
                  <a:gd name="T20" fmla="*/ 57 w 129"/>
                  <a:gd name="T21" fmla="*/ 177 h 181"/>
                  <a:gd name="T22" fmla="*/ 2 w 129"/>
                  <a:gd name="T23" fmla="*/ 119 h 181"/>
                  <a:gd name="T24" fmla="*/ 2 w 129"/>
                  <a:gd name="T25" fmla="*/ 119 h 181"/>
                  <a:gd name="T26" fmla="*/ 0 w 129"/>
                  <a:gd name="T27" fmla="*/ 113 h 181"/>
                  <a:gd name="T28" fmla="*/ 0 w 129"/>
                  <a:gd name="T29" fmla="*/ 9 h 181"/>
                  <a:gd name="T30" fmla="*/ 0 w 129"/>
                  <a:gd name="T31" fmla="*/ 9 h 181"/>
                  <a:gd name="T32" fmla="*/ 9 w 129"/>
                  <a:gd name="T33" fmla="*/ 0 h 181"/>
                  <a:gd name="T34" fmla="*/ 119 w 129"/>
                  <a:gd name="T35" fmla="*/ 0 h 181"/>
                  <a:gd name="T36" fmla="*/ 119 w 129"/>
                  <a:gd name="T37" fmla="*/ 0 h 181"/>
                  <a:gd name="T38" fmla="*/ 128 w 129"/>
                  <a:gd name="T39" fmla="*/ 9 h 181"/>
                  <a:gd name="T40" fmla="*/ 128 w 129"/>
                  <a:gd name="T41" fmla="*/ 113 h 181"/>
                  <a:gd name="T42" fmla="*/ 128 w 129"/>
                  <a:gd name="T43" fmla="*/ 113 h 181"/>
                  <a:gd name="T44" fmla="*/ 125 w 129"/>
                  <a:gd name="T45" fmla="*/ 119 h 181"/>
                  <a:gd name="T46" fmla="*/ 70 w 129"/>
                  <a:gd name="T47" fmla="*/ 177 h 181"/>
                  <a:gd name="T48" fmla="*/ 70 w 129"/>
                  <a:gd name="T49" fmla="*/ 177 h 181"/>
                  <a:gd name="T50" fmla="*/ 64 w 129"/>
                  <a:gd name="T51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" h="181">
                    <a:moveTo>
                      <a:pt x="119" y="113"/>
                    </a:moveTo>
                    <a:lnTo>
                      <a:pt x="119" y="113"/>
                    </a:lnTo>
                    <a:close/>
                    <a:moveTo>
                      <a:pt x="18" y="109"/>
                    </a:moveTo>
                    <a:lnTo>
                      <a:pt x="64" y="159"/>
                    </a:lnTo>
                    <a:lnTo>
                      <a:pt x="110" y="109"/>
                    </a:lnTo>
                    <a:lnTo>
                      <a:pt x="110" y="18"/>
                    </a:lnTo>
                    <a:lnTo>
                      <a:pt x="18" y="18"/>
                    </a:lnTo>
                    <a:lnTo>
                      <a:pt x="18" y="109"/>
                    </a:lnTo>
                    <a:close/>
                    <a:moveTo>
                      <a:pt x="64" y="180"/>
                    </a:moveTo>
                    <a:lnTo>
                      <a:pt x="64" y="180"/>
                    </a:lnTo>
                    <a:cubicBezTo>
                      <a:pt x="62" y="180"/>
                      <a:pt x="59" y="180"/>
                      <a:pt x="57" y="177"/>
                    </a:cubicBezTo>
                    <a:lnTo>
                      <a:pt x="2" y="119"/>
                    </a:lnTo>
                    <a:lnTo>
                      <a:pt x="2" y="119"/>
                    </a:lnTo>
                    <a:cubicBezTo>
                      <a:pt x="1" y="117"/>
                      <a:pt x="0" y="115"/>
                      <a:pt x="0" y="11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9" y="0"/>
                    </a:lnTo>
                    <a:lnTo>
                      <a:pt x="119" y="0"/>
                    </a:lnTo>
                    <a:cubicBezTo>
                      <a:pt x="124" y="0"/>
                      <a:pt x="128" y="4"/>
                      <a:pt x="128" y="9"/>
                    </a:cubicBezTo>
                    <a:lnTo>
                      <a:pt x="128" y="113"/>
                    </a:lnTo>
                    <a:lnTo>
                      <a:pt x="128" y="113"/>
                    </a:lnTo>
                    <a:cubicBezTo>
                      <a:pt x="128" y="115"/>
                      <a:pt x="127" y="117"/>
                      <a:pt x="125" y="119"/>
                    </a:cubicBezTo>
                    <a:lnTo>
                      <a:pt x="70" y="177"/>
                    </a:lnTo>
                    <a:lnTo>
                      <a:pt x="70" y="177"/>
                    </a:lnTo>
                    <a:cubicBezTo>
                      <a:pt x="69" y="180"/>
                      <a:pt x="66" y="180"/>
                      <a:pt x="64" y="1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6" name="Freeform 106">
                <a:extLst>
                  <a:ext uri="{FF2B5EF4-FFF2-40B4-BE49-F238E27FC236}">
                    <a16:creationId xmlns:a16="http://schemas.microsoft.com/office/drawing/2014/main" id="{D608279A-8B76-4754-9450-F655413A6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9147" y="9572624"/>
                <a:ext cx="193074" cy="254858"/>
              </a:xfrm>
              <a:custGeom>
                <a:avLst/>
                <a:gdLst>
                  <a:gd name="T0" fmla="*/ 221 w 222"/>
                  <a:gd name="T1" fmla="*/ 135 h 289"/>
                  <a:gd name="T2" fmla="*/ 221 w 222"/>
                  <a:gd name="T3" fmla="*/ 135 h 289"/>
                  <a:gd name="T4" fmla="*/ 110 w 222"/>
                  <a:gd name="T5" fmla="*/ 288 h 289"/>
                  <a:gd name="T6" fmla="*/ 110 w 222"/>
                  <a:gd name="T7" fmla="*/ 288 h 289"/>
                  <a:gd name="T8" fmla="*/ 0 w 222"/>
                  <a:gd name="T9" fmla="*/ 135 h 289"/>
                  <a:gd name="T10" fmla="*/ 0 w 222"/>
                  <a:gd name="T11" fmla="*/ 135 h 289"/>
                  <a:gd name="T12" fmla="*/ 110 w 222"/>
                  <a:gd name="T13" fmla="*/ 0 h 289"/>
                  <a:gd name="T14" fmla="*/ 110 w 222"/>
                  <a:gd name="T15" fmla="*/ 0 h 289"/>
                  <a:gd name="T16" fmla="*/ 221 w 222"/>
                  <a:gd name="T17" fmla="*/ 13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289">
                    <a:moveTo>
                      <a:pt x="221" y="135"/>
                    </a:moveTo>
                    <a:lnTo>
                      <a:pt x="221" y="135"/>
                    </a:lnTo>
                    <a:cubicBezTo>
                      <a:pt x="221" y="250"/>
                      <a:pt x="137" y="288"/>
                      <a:pt x="110" y="288"/>
                    </a:cubicBezTo>
                    <a:lnTo>
                      <a:pt x="110" y="288"/>
                    </a:lnTo>
                    <a:cubicBezTo>
                      <a:pt x="83" y="288"/>
                      <a:pt x="0" y="250"/>
                      <a:pt x="0" y="135"/>
                    </a:cubicBezTo>
                    <a:lnTo>
                      <a:pt x="0" y="135"/>
                    </a:lnTo>
                    <a:cubicBezTo>
                      <a:pt x="0" y="20"/>
                      <a:pt x="55" y="0"/>
                      <a:pt x="110" y="0"/>
                    </a:cubicBezTo>
                    <a:lnTo>
                      <a:pt x="110" y="0"/>
                    </a:lnTo>
                    <a:cubicBezTo>
                      <a:pt x="165" y="0"/>
                      <a:pt x="221" y="20"/>
                      <a:pt x="221" y="1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7" name="Freeform 107">
                <a:extLst>
                  <a:ext uri="{FF2B5EF4-FFF2-40B4-BE49-F238E27FC236}">
                    <a16:creationId xmlns:a16="http://schemas.microsoft.com/office/drawing/2014/main" id="{30299E6B-D1AB-4654-85C5-C8732AED3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1424" y="9564901"/>
                <a:ext cx="208520" cy="266444"/>
              </a:xfrm>
              <a:custGeom>
                <a:avLst/>
                <a:gdLst>
                  <a:gd name="T0" fmla="*/ 119 w 240"/>
                  <a:gd name="T1" fmla="*/ 18 h 306"/>
                  <a:gd name="T2" fmla="*/ 119 w 240"/>
                  <a:gd name="T3" fmla="*/ 18 h 306"/>
                  <a:gd name="T4" fmla="*/ 18 w 240"/>
                  <a:gd name="T5" fmla="*/ 144 h 306"/>
                  <a:gd name="T6" fmla="*/ 18 w 240"/>
                  <a:gd name="T7" fmla="*/ 144 h 306"/>
                  <a:gd name="T8" fmla="*/ 119 w 240"/>
                  <a:gd name="T9" fmla="*/ 288 h 306"/>
                  <a:gd name="T10" fmla="*/ 119 w 240"/>
                  <a:gd name="T11" fmla="*/ 288 h 306"/>
                  <a:gd name="T12" fmla="*/ 221 w 240"/>
                  <a:gd name="T13" fmla="*/ 144 h 306"/>
                  <a:gd name="T14" fmla="*/ 221 w 240"/>
                  <a:gd name="T15" fmla="*/ 144 h 306"/>
                  <a:gd name="T16" fmla="*/ 119 w 240"/>
                  <a:gd name="T17" fmla="*/ 18 h 306"/>
                  <a:gd name="T18" fmla="*/ 119 w 240"/>
                  <a:gd name="T19" fmla="*/ 305 h 306"/>
                  <a:gd name="T20" fmla="*/ 119 w 240"/>
                  <a:gd name="T21" fmla="*/ 305 h 306"/>
                  <a:gd name="T22" fmla="*/ 0 w 240"/>
                  <a:gd name="T23" fmla="*/ 144 h 306"/>
                  <a:gd name="T24" fmla="*/ 0 w 240"/>
                  <a:gd name="T25" fmla="*/ 144 h 306"/>
                  <a:gd name="T26" fmla="*/ 119 w 240"/>
                  <a:gd name="T27" fmla="*/ 0 h 306"/>
                  <a:gd name="T28" fmla="*/ 119 w 240"/>
                  <a:gd name="T29" fmla="*/ 0 h 306"/>
                  <a:gd name="T30" fmla="*/ 239 w 240"/>
                  <a:gd name="T31" fmla="*/ 144 h 306"/>
                  <a:gd name="T32" fmla="*/ 239 w 240"/>
                  <a:gd name="T33" fmla="*/ 144 h 306"/>
                  <a:gd name="T34" fmla="*/ 119 w 240"/>
                  <a:gd name="T35" fmla="*/ 305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0" h="306">
                    <a:moveTo>
                      <a:pt x="119" y="18"/>
                    </a:moveTo>
                    <a:lnTo>
                      <a:pt x="119" y="18"/>
                    </a:lnTo>
                    <a:cubicBezTo>
                      <a:pt x="70" y="18"/>
                      <a:pt x="18" y="33"/>
                      <a:pt x="18" y="144"/>
                    </a:cubicBezTo>
                    <a:lnTo>
                      <a:pt x="18" y="144"/>
                    </a:lnTo>
                    <a:cubicBezTo>
                      <a:pt x="18" y="253"/>
                      <a:pt x="98" y="288"/>
                      <a:pt x="119" y="288"/>
                    </a:cubicBezTo>
                    <a:lnTo>
                      <a:pt x="119" y="288"/>
                    </a:lnTo>
                    <a:cubicBezTo>
                      <a:pt x="142" y="288"/>
                      <a:pt x="221" y="253"/>
                      <a:pt x="221" y="144"/>
                    </a:cubicBezTo>
                    <a:lnTo>
                      <a:pt x="221" y="144"/>
                    </a:lnTo>
                    <a:cubicBezTo>
                      <a:pt x="221" y="33"/>
                      <a:pt x="170" y="18"/>
                      <a:pt x="119" y="18"/>
                    </a:cubicBezTo>
                    <a:close/>
                    <a:moveTo>
                      <a:pt x="119" y="305"/>
                    </a:moveTo>
                    <a:lnTo>
                      <a:pt x="119" y="305"/>
                    </a:lnTo>
                    <a:cubicBezTo>
                      <a:pt x="89" y="305"/>
                      <a:pt x="0" y="265"/>
                      <a:pt x="0" y="144"/>
                    </a:cubicBezTo>
                    <a:lnTo>
                      <a:pt x="0" y="144"/>
                    </a:lnTo>
                    <a:cubicBezTo>
                      <a:pt x="0" y="46"/>
                      <a:pt x="38" y="0"/>
                      <a:pt x="119" y="0"/>
                    </a:cubicBezTo>
                    <a:lnTo>
                      <a:pt x="119" y="0"/>
                    </a:lnTo>
                    <a:cubicBezTo>
                      <a:pt x="201" y="0"/>
                      <a:pt x="239" y="46"/>
                      <a:pt x="239" y="144"/>
                    </a:cubicBezTo>
                    <a:lnTo>
                      <a:pt x="239" y="144"/>
                    </a:lnTo>
                    <a:cubicBezTo>
                      <a:pt x="239" y="265"/>
                      <a:pt x="150" y="305"/>
                      <a:pt x="119" y="3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801308E4-D9C7-456F-9961-DAFA05BBF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5491" y="9534009"/>
                <a:ext cx="261260" cy="184481"/>
              </a:xfrm>
              <a:custGeom>
                <a:avLst/>
                <a:gdLst>
                  <a:gd name="connsiteX0" fmla="*/ 128432 w 261260"/>
                  <a:gd name="connsiteY0" fmla="*/ 0 h 184481"/>
                  <a:gd name="connsiteX1" fmla="*/ 219935 w 261260"/>
                  <a:gd name="connsiteY1" fmla="*/ 36548 h 184481"/>
                  <a:gd name="connsiteX2" fmla="*/ 260407 w 261260"/>
                  <a:gd name="connsiteY2" fmla="*/ 177519 h 184481"/>
                  <a:gd name="connsiteX3" fmla="*/ 253368 w 261260"/>
                  <a:gd name="connsiteY3" fmla="*/ 184481 h 184481"/>
                  <a:gd name="connsiteX4" fmla="*/ 227853 w 261260"/>
                  <a:gd name="connsiteY4" fmla="*/ 184481 h 184481"/>
                  <a:gd name="connsiteX5" fmla="*/ 225214 w 261260"/>
                  <a:gd name="connsiteY5" fmla="*/ 184481 h 184481"/>
                  <a:gd name="connsiteX6" fmla="*/ 132831 w 261260"/>
                  <a:gd name="connsiteY6" fmla="*/ 106163 h 184481"/>
                  <a:gd name="connsiteX7" fmla="*/ 36050 w 261260"/>
                  <a:gd name="connsiteY7" fmla="*/ 182740 h 184481"/>
                  <a:gd name="connsiteX8" fmla="*/ 35170 w 261260"/>
                  <a:gd name="connsiteY8" fmla="*/ 182740 h 184481"/>
                  <a:gd name="connsiteX9" fmla="*/ 7895 w 261260"/>
                  <a:gd name="connsiteY9" fmla="*/ 182740 h 184481"/>
                  <a:gd name="connsiteX10" fmla="*/ 856 w 261260"/>
                  <a:gd name="connsiteY10" fmla="*/ 175779 h 184481"/>
                  <a:gd name="connsiteX11" fmla="*/ 36930 w 261260"/>
                  <a:gd name="connsiteY11" fmla="*/ 36548 h 184481"/>
                  <a:gd name="connsiteX12" fmla="*/ 128432 w 261260"/>
                  <a:gd name="connsiteY12" fmla="*/ 0 h 18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260" h="184481">
                    <a:moveTo>
                      <a:pt x="128432" y="0"/>
                    </a:moveTo>
                    <a:cubicBezTo>
                      <a:pt x="166265" y="0"/>
                      <a:pt x="197939" y="12183"/>
                      <a:pt x="219935" y="36548"/>
                    </a:cubicBezTo>
                    <a:cubicBezTo>
                      <a:pt x="268325" y="87889"/>
                      <a:pt x="261287" y="174039"/>
                      <a:pt x="260407" y="177519"/>
                    </a:cubicBezTo>
                    <a:cubicBezTo>
                      <a:pt x="260407" y="181870"/>
                      <a:pt x="256888" y="184481"/>
                      <a:pt x="253368" y="184481"/>
                    </a:cubicBezTo>
                    <a:lnTo>
                      <a:pt x="227853" y="184481"/>
                    </a:lnTo>
                    <a:cubicBezTo>
                      <a:pt x="226973" y="184481"/>
                      <a:pt x="226093" y="184481"/>
                      <a:pt x="225214" y="184481"/>
                    </a:cubicBezTo>
                    <a:cubicBezTo>
                      <a:pt x="169784" y="172298"/>
                      <a:pt x="144269" y="131399"/>
                      <a:pt x="132831" y="106163"/>
                    </a:cubicBezTo>
                    <a:cubicBezTo>
                      <a:pt x="106436" y="170558"/>
                      <a:pt x="36930" y="182740"/>
                      <a:pt x="36050" y="182740"/>
                    </a:cubicBezTo>
                    <a:lnTo>
                      <a:pt x="35170" y="182740"/>
                    </a:lnTo>
                    <a:lnTo>
                      <a:pt x="7895" y="182740"/>
                    </a:lnTo>
                    <a:cubicBezTo>
                      <a:pt x="4376" y="182740"/>
                      <a:pt x="856" y="179260"/>
                      <a:pt x="856" y="175779"/>
                    </a:cubicBezTo>
                    <a:cubicBezTo>
                      <a:pt x="856" y="172298"/>
                      <a:pt x="-8822" y="87019"/>
                      <a:pt x="36930" y="36548"/>
                    </a:cubicBezTo>
                    <a:cubicBezTo>
                      <a:pt x="59805" y="12183"/>
                      <a:pt x="89719" y="0"/>
                      <a:pt x="128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9" name="Freeform 110">
                <a:extLst>
                  <a:ext uri="{FF2B5EF4-FFF2-40B4-BE49-F238E27FC236}">
                    <a16:creationId xmlns:a16="http://schemas.microsoft.com/office/drawing/2014/main" id="{BC4EE1CF-3D2C-480C-A358-D3DA54240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4194" y="9171029"/>
                <a:ext cx="370703" cy="289613"/>
              </a:xfrm>
              <a:custGeom>
                <a:avLst/>
                <a:gdLst>
                  <a:gd name="T0" fmla="*/ 135 w 422"/>
                  <a:gd name="T1" fmla="*/ 145 h 330"/>
                  <a:gd name="T2" fmla="*/ 135 w 422"/>
                  <a:gd name="T3" fmla="*/ 145 h 330"/>
                  <a:gd name="T4" fmla="*/ 214 w 422"/>
                  <a:gd name="T5" fmla="*/ 45 h 330"/>
                  <a:gd name="T6" fmla="*/ 214 w 422"/>
                  <a:gd name="T7" fmla="*/ 45 h 330"/>
                  <a:gd name="T8" fmla="*/ 293 w 422"/>
                  <a:gd name="T9" fmla="*/ 145 h 330"/>
                  <a:gd name="T10" fmla="*/ 293 w 422"/>
                  <a:gd name="T11" fmla="*/ 145 h 330"/>
                  <a:gd name="T12" fmla="*/ 292 w 422"/>
                  <a:gd name="T13" fmla="*/ 162 h 330"/>
                  <a:gd name="T14" fmla="*/ 135 w 422"/>
                  <a:gd name="T15" fmla="*/ 162 h 330"/>
                  <a:gd name="T16" fmla="*/ 135 w 422"/>
                  <a:gd name="T17" fmla="*/ 162 h 330"/>
                  <a:gd name="T18" fmla="*/ 135 w 422"/>
                  <a:gd name="T19" fmla="*/ 145 h 330"/>
                  <a:gd name="T20" fmla="*/ 401 w 422"/>
                  <a:gd name="T21" fmla="*/ 170 h 330"/>
                  <a:gd name="T22" fmla="*/ 401 w 422"/>
                  <a:gd name="T23" fmla="*/ 170 h 330"/>
                  <a:gd name="T24" fmla="*/ 376 w 422"/>
                  <a:gd name="T25" fmla="*/ 162 h 330"/>
                  <a:gd name="T26" fmla="*/ 337 w 422"/>
                  <a:gd name="T27" fmla="*/ 162 h 330"/>
                  <a:gd name="T28" fmla="*/ 337 w 422"/>
                  <a:gd name="T29" fmla="*/ 162 h 330"/>
                  <a:gd name="T30" fmla="*/ 337 w 422"/>
                  <a:gd name="T31" fmla="*/ 145 h 330"/>
                  <a:gd name="T32" fmla="*/ 337 w 422"/>
                  <a:gd name="T33" fmla="*/ 145 h 330"/>
                  <a:gd name="T34" fmla="*/ 214 w 422"/>
                  <a:gd name="T35" fmla="*/ 0 h 330"/>
                  <a:gd name="T36" fmla="*/ 214 w 422"/>
                  <a:gd name="T37" fmla="*/ 0 h 330"/>
                  <a:gd name="T38" fmla="*/ 90 w 422"/>
                  <a:gd name="T39" fmla="*/ 145 h 330"/>
                  <a:gd name="T40" fmla="*/ 90 w 422"/>
                  <a:gd name="T41" fmla="*/ 145 h 330"/>
                  <a:gd name="T42" fmla="*/ 90 w 422"/>
                  <a:gd name="T43" fmla="*/ 162 h 330"/>
                  <a:gd name="T44" fmla="*/ 45 w 422"/>
                  <a:gd name="T45" fmla="*/ 162 h 330"/>
                  <a:gd name="T46" fmla="*/ 45 w 422"/>
                  <a:gd name="T47" fmla="*/ 162 h 330"/>
                  <a:gd name="T48" fmla="*/ 18 w 422"/>
                  <a:gd name="T49" fmla="*/ 172 h 330"/>
                  <a:gd name="T50" fmla="*/ 18 w 422"/>
                  <a:gd name="T51" fmla="*/ 172 h 330"/>
                  <a:gd name="T52" fmla="*/ 0 w 422"/>
                  <a:gd name="T53" fmla="*/ 208 h 330"/>
                  <a:gd name="T54" fmla="*/ 0 w 422"/>
                  <a:gd name="T55" fmla="*/ 284 h 330"/>
                  <a:gd name="T56" fmla="*/ 0 w 422"/>
                  <a:gd name="T57" fmla="*/ 284 h 330"/>
                  <a:gd name="T58" fmla="*/ 13 w 422"/>
                  <a:gd name="T59" fmla="*/ 316 h 330"/>
                  <a:gd name="T60" fmla="*/ 13 w 422"/>
                  <a:gd name="T61" fmla="*/ 316 h 330"/>
                  <a:gd name="T62" fmla="*/ 45 w 422"/>
                  <a:gd name="T63" fmla="*/ 329 h 330"/>
                  <a:gd name="T64" fmla="*/ 376 w 422"/>
                  <a:gd name="T65" fmla="*/ 329 h 330"/>
                  <a:gd name="T66" fmla="*/ 376 w 422"/>
                  <a:gd name="T67" fmla="*/ 329 h 330"/>
                  <a:gd name="T68" fmla="*/ 408 w 422"/>
                  <a:gd name="T69" fmla="*/ 316 h 330"/>
                  <a:gd name="T70" fmla="*/ 408 w 422"/>
                  <a:gd name="T71" fmla="*/ 316 h 330"/>
                  <a:gd name="T72" fmla="*/ 421 w 422"/>
                  <a:gd name="T73" fmla="*/ 284 h 330"/>
                  <a:gd name="T74" fmla="*/ 421 w 422"/>
                  <a:gd name="T75" fmla="*/ 208 h 330"/>
                  <a:gd name="T76" fmla="*/ 421 w 422"/>
                  <a:gd name="T77" fmla="*/ 208 h 330"/>
                  <a:gd name="T78" fmla="*/ 401 w 422"/>
                  <a:gd name="T79" fmla="*/ 17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2" h="330">
                    <a:moveTo>
                      <a:pt x="135" y="145"/>
                    </a:moveTo>
                    <a:lnTo>
                      <a:pt x="135" y="145"/>
                    </a:lnTo>
                    <a:cubicBezTo>
                      <a:pt x="135" y="79"/>
                      <a:pt x="161" y="45"/>
                      <a:pt x="214" y="45"/>
                    </a:cubicBezTo>
                    <a:lnTo>
                      <a:pt x="214" y="45"/>
                    </a:lnTo>
                    <a:cubicBezTo>
                      <a:pt x="266" y="45"/>
                      <a:pt x="293" y="79"/>
                      <a:pt x="293" y="145"/>
                    </a:cubicBezTo>
                    <a:lnTo>
                      <a:pt x="293" y="145"/>
                    </a:lnTo>
                    <a:cubicBezTo>
                      <a:pt x="293" y="151"/>
                      <a:pt x="292" y="157"/>
                      <a:pt x="292" y="162"/>
                    </a:cubicBezTo>
                    <a:lnTo>
                      <a:pt x="135" y="162"/>
                    </a:lnTo>
                    <a:lnTo>
                      <a:pt x="135" y="162"/>
                    </a:lnTo>
                    <a:cubicBezTo>
                      <a:pt x="135" y="157"/>
                      <a:pt x="135" y="151"/>
                      <a:pt x="135" y="145"/>
                    </a:cubicBezTo>
                    <a:close/>
                    <a:moveTo>
                      <a:pt x="401" y="170"/>
                    </a:moveTo>
                    <a:lnTo>
                      <a:pt x="401" y="170"/>
                    </a:lnTo>
                    <a:cubicBezTo>
                      <a:pt x="394" y="166"/>
                      <a:pt x="385" y="162"/>
                      <a:pt x="376" y="162"/>
                    </a:cubicBezTo>
                    <a:lnTo>
                      <a:pt x="337" y="162"/>
                    </a:lnTo>
                    <a:lnTo>
                      <a:pt x="337" y="162"/>
                    </a:lnTo>
                    <a:cubicBezTo>
                      <a:pt x="337" y="157"/>
                      <a:pt x="337" y="151"/>
                      <a:pt x="337" y="145"/>
                    </a:cubicBezTo>
                    <a:lnTo>
                      <a:pt x="337" y="145"/>
                    </a:lnTo>
                    <a:cubicBezTo>
                      <a:pt x="337" y="53"/>
                      <a:pt x="292" y="0"/>
                      <a:pt x="214" y="0"/>
                    </a:cubicBezTo>
                    <a:lnTo>
                      <a:pt x="214" y="0"/>
                    </a:lnTo>
                    <a:cubicBezTo>
                      <a:pt x="135" y="0"/>
                      <a:pt x="90" y="53"/>
                      <a:pt x="90" y="145"/>
                    </a:cubicBezTo>
                    <a:lnTo>
                      <a:pt x="90" y="145"/>
                    </a:lnTo>
                    <a:cubicBezTo>
                      <a:pt x="90" y="151"/>
                      <a:pt x="90" y="157"/>
                      <a:pt x="90" y="162"/>
                    </a:cubicBezTo>
                    <a:lnTo>
                      <a:pt x="45" y="162"/>
                    </a:lnTo>
                    <a:lnTo>
                      <a:pt x="45" y="162"/>
                    </a:lnTo>
                    <a:cubicBezTo>
                      <a:pt x="34" y="162"/>
                      <a:pt x="26" y="166"/>
                      <a:pt x="18" y="172"/>
                    </a:cubicBezTo>
                    <a:lnTo>
                      <a:pt x="18" y="172"/>
                    </a:lnTo>
                    <a:cubicBezTo>
                      <a:pt x="7" y="180"/>
                      <a:pt x="0" y="193"/>
                      <a:pt x="0" y="208"/>
                    </a:cubicBezTo>
                    <a:lnTo>
                      <a:pt x="0" y="284"/>
                    </a:lnTo>
                    <a:lnTo>
                      <a:pt x="0" y="284"/>
                    </a:lnTo>
                    <a:cubicBezTo>
                      <a:pt x="0" y="297"/>
                      <a:pt x="5" y="308"/>
                      <a:pt x="13" y="316"/>
                    </a:cubicBezTo>
                    <a:lnTo>
                      <a:pt x="13" y="316"/>
                    </a:lnTo>
                    <a:cubicBezTo>
                      <a:pt x="21" y="325"/>
                      <a:pt x="33" y="329"/>
                      <a:pt x="45" y="329"/>
                    </a:cubicBezTo>
                    <a:lnTo>
                      <a:pt x="376" y="329"/>
                    </a:lnTo>
                    <a:lnTo>
                      <a:pt x="376" y="329"/>
                    </a:lnTo>
                    <a:cubicBezTo>
                      <a:pt x="389" y="329"/>
                      <a:pt x="400" y="325"/>
                      <a:pt x="408" y="316"/>
                    </a:cubicBezTo>
                    <a:lnTo>
                      <a:pt x="408" y="316"/>
                    </a:lnTo>
                    <a:cubicBezTo>
                      <a:pt x="415" y="308"/>
                      <a:pt x="421" y="297"/>
                      <a:pt x="421" y="284"/>
                    </a:cubicBezTo>
                    <a:lnTo>
                      <a:pt x="421" y="208"/>
                    </a:lnTo>
                    <a:lnTo>
                      <a:pt x="421" y="208"/>
                    </a:lnTo>
                    <a:cubicBezTo>
                      <a:pt x="421" y="192"/>
                      <a:pt x="413" y="179"/>
                      <a:pt x="401" y="17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0" name="Freeform 111">
                <a:extLst>
                  <a:ext uri="{FF2B5EF4-FFF2-40B4-BE49-F238E27FC236}">
                    <a16:creationId xmlns:a16="http://schemas.microsoft.com/office/drawing/2014/main" id="{D6FB7A2E-DD11-4663-BC1F-DCC9C8BC6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6471" y="9163306"/>
                <a:ext cx="386149" cy="305059"/>
              </a:xfrm>
              <a:custGeom>
                <a:avLst/>
                <a:gdLst>
                  <a:gd name="T0" fmla="*/ 292 w 439"/>
                  <a:gd name="T1" fmla="*/ 161 h 348"/>
                  <a:gd name="T2" fmla="*/ 293 w 439"/>
                  <a:gd name="T3" fmla="*/ 153 h 348"/>
                  <a:gd name="T4" fmla="*/ 223 w 439"/>
                  <a:gd name="T5" fmla="*/ 61 h 348"/>
                  <a:gd name="T6" fmla="*/ 152 w 439"/>
                  <a:gd name="T7" fmla="*/ 153 h 348"/>
                  <a:gd name="T8" fmla="*/ 152 w 439"/>
                  <a:gd name="T9" fmla="*/ 161 h 348"/>
                  <a:gd name="T10" fmla="*/ 144 w 439"/>
                  <a:gd name="T11" fmla="*/ 180 h 348"/>
                  <a:gd name="T12" fmla="*/ 135 w 439"/>
                  <a:gd name="T13" fmla="*/ 171 h 348"/>
                  <a:gd name="T14" fmla="*/ 134 w 439"/>
                  <a:gd name="T15" fmla="*/ 153 h 348"/>
                  <a:gd name="T16" fmla="*/ 223 w 439"/>
                  <a:gd name="T17" fmla="*/ 44 h 348"/>
                  <a:gd name="T18" fmla="*/ 311 w 439"/>
                  <a:gd name="T19" fmla="*/ 153 h 348"/>
                  <a:gd name="T20" fmla="*/ 310 w 439"/>
                  <a:gd name="T21" fmla="*/ 171 h 348"/>
                  <a:gd name="T22" fmla="*/ 301 w 439"/>
                  <a:gd name="T23" fmla="*/ 180 h 348"/>
                  <a:gd name="T24" fmla="*/ 54 w 439"/>
                  <a:gd name="T25" fmla="*/ 180 h 348"/>
                  <a:gd name="T26" fmla="*/ 32 w 439"/>
                  <a:gd name="T27" fmla="*/ 187 h 348"/>
                  <a:gd name="T28" fmla="*/ 18 w 439"/>
                  <a:gd name="T29" fmla="*/ 293 h 348"/>
                  <a:gd name="T30" fmla="*/ 28 w 439"/>
                  <a:gd name="T31" fmla="*/ 318 h 348"/>
                  <a:gd name="T32" fmla="*/ 54 w 439"/>
                  <a:gd name="T33" fmla="*/ 329 h 348"/>
                  <a:gd name="T34" fmla="*/ 385 w 439"/>
                  <a:gd name="T35" fmla="*/ 329 h 348"/>
                  <a:gd name="T36" fmla="*/ 410 w 439"/>
                  <a:gd name="T37" fmla="*/ 318 h 348"/>
                  <a:gd name="T38" fmla="*/ 421 w 439"/>
                  <a:gd name="T39" fmla="*/ 216 h 348"/>
                  <a:gd name="T40" fmla="*/ 405 w 439"/>
                  <a:gd name="T41" fmla="*/ 186 h 348"/>
                  <a:gd name="T42" fmla="*/ 405 w 439"/>
                  <a:gd name="T43" fmla="*/ 186 h 348"/>
                  <a:gd name="T44" fmla="*/ 346 w 439"/>
                  <a:gd name="T45" fmla="*/ 180 h 348"/>
                  <a:gd name="T46" fmla="*/ 339 w 439"/>
                  <a:gd name="T47" fmla="*/ 176 h 348"/>
                  <a:gd name="T48" fmla="*/ 337 w 439"/>
                  <a:gd name="T49" fmla="*/ 170 h 348"/>
                  <a:gd name="T50" fmla="*/ 338 w 439"/>
                  <a:gd name="T51" fmla="*/ 153 h 348"/>
                  <a:gd name="T52" fmla="*/ 223 w 439"/>
                  <a:gd name="T53" fmla="*/ 17 h 348"/>
                  <a:gd name="T54" fmla="*/ 108 w 439"/>
                  <a:gd name="T55" fmla="*/ 153 h 348"/>
                  <a:gd name="T56" fmla="*/ 108 w 439"/>
                  <a:gd name="T57" fmla="*/ 170 h 348"/>
                  <a:gd name="T58" fmla="*/ 106 w 439"/>
                  <a:gd name="T59" fmla="*/ 176 h 348"/>
                  <a:gd name="T60" fmla="*/ 99 w 439"/>
                  <a:gd name="T61" fmla="*/ 180 h 348"/>
                  <a:gd name="T62" fmla="*/ 385 w 439"/>
                  <a:gd name="T63" fmla="*/ 347 h 348"/>
                  <a:gd name="T64" fmla="*/ 54 w 439"/>
                  <a:gd name="T65" fmla="*/ 347 h 348"/>
                  <a:gd name="T66" fmla="*/ 16 w 439"/>
                  <a:gd name="T67" fmla="*/ 330 h 348"/>
                  <a:gd name="T68" fmla="*/ 0 w 439"/>
                  <a:gd name="T69" fmla="*/ 216 h 348"/>
                  <a:gd name="T70" fmla="*/ 21 w 439"/>
                  <a:gd name="T71" fmla="*/ 173 h 348"/>
                  <a:gd name="T72" fmla="*/ 54 w 439"/>
                  <a:gd name="T73" fmla="*/ 161 h 348"/>
                  <a:gd name="T74" fmla="*/ 91 w 439"/>
                  <a:gd name="T75" fmla="*/ 161 h 348"/>
                  <a:gd name="T76" fmla="*/ 89 w 439"/>
                  <a:gd name="T77" fmla="*/ 153 h 348"/>
                  <a:gd name="T78" fmla="*/ 223 w 439"/>
                  <a:gd name="T79" fmla="*/ 0 h 348"/>
                  <a:gd name="T80" fmla="*/ 355 w 439"/>
                  <a:gd name="T81" fmla="*/ 153 h 348"/>
                  <a:gd name="T82" fmla="*/ 385 w 439"/>
                  <a:gd name="T83" fmla="*/ 161 h 348"/>
                  <a:gd name="T84" fmla="*/ 415 w 439"/>
                  <a:gd name="T85" fmla="*/ 171 h 348"/>
                  <a:gd name="T86" fmla="*/ 438 w 439"/>
                  <a:gd name="T87" fmla="*/ 216 h 348"/>
                  <a:gd name="T88" fmla="*/ 438 w 439"/>
                  <a:gd name="T89" fmla="*/ 293 h 348"/>
                  <a:gd name="T90" fmla="*/ 423 w 439"/>
                  <a:gd name="T91" fmla="*/ 33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39" h="348">
                    <a:moveTo>
                      <a:pt x="152" y="161"/>
                    </a:moveTo>
                    <a:lnTo>
                      <a:pt x="292" y="161"/>
                    </a:lnTo>
                    <a:lnTo>
                      <a:pt x="292" y="161"/>
                    </a:lnTo>
                    <a:cubicBezTo>
                      <a:pt x="292" y="159"/>
                      <a:pt x="293" y="155"/>
                      <a:pt x="293" y="153"/>
                    </a:cubicBezTo>
                    <a:lnTo>
                      <a:pt x="293" y="153"/>
                    </a:lnTo>
                    <a:cubicBezTo>
                      <a:pt x="293" y="91"/>
                      <a:pt x="270" y="61"/>
                      <a:pt x="223" y="61"/>
                    </a:cubicBezTo>
                    <a:lnTo>
                      <a:pt x="223" y="61"/>
                    </a:lnTo>
                    <a:cubicBezTo>
                      <a:pt x="175" y="61"/>
                      <a:pt x="152" y="91"/>
                      <a:pt x="152" y="153"/>
                    </a:cubicBezTo>
                    <a:lnTo>
                      <a:pt x="152" y="153"/>
                    </a:lnTo>
                    <a:cubicBezTo>
                      <a:pt x="152" y="155"/>
                      <a:pt x="152" y="159"/>
                      <a:pt x="152" y="161"/>
                    </a:cubicBezTo>
                    <a:close/>
                    <a:moveTo>
                      <a:pt x="301" y="180"/>
                    </a:moveTo>
                    <a:lnTo>
                      <a:pt x="144" y="180"/>
                    </a:lnTo>
                    <a:lnTo>
                      <a:pt x="144" y="180"/>
                    </a:lnTo>
                    <a:cubicBezTo>
                      <a:pt x="139" y="180"/>
                      <a:pt x="136" y="175"/>
                      <a:pt x="135" y="171"/>
                    </a:cubicBezTo>
                    <a:lnTo>
                      <a:pt x="135" y="171"/>
                    </a:lnTo>
                    <a:cubicBezTo>
                      <a:pt x="135" y="164"/>
                      <a:pt x="134" y="159"/>
                      <a:pt x="134" y="153"/>
                    </a:cubicBezTo>
                    <a:lnTo>
                      <a:pt x="134" y="153"/>
                    </a:lnTo>
                    <a:cubicBezTo>
                      <a:pt x="134" y="62"/>
                      <a:pt x="182" y="44"/>
                      <a:pt x="223" y="44"/>
                    </a:cubicBezTo>
                    <a:lnTo>
                      <a:pt x="223" y="44"/>
                    </a:lnTo>
                    <a:cubicBezTo>
                      <a:pt x="263" y="44"/>
                      <a:pt x="311" y="62"/>
                      <a:pt x="311" y="153"/>
                    </a:cubicBezTo>
                    <a:lnTo>
                      <a:pt x="311" y="153"/>
                    </a:lnTo>
                    <a:cubicBezTo>
                      <a:pt x="311" y="159"/>
                      <a:pt x="311" y="165"/>
                      <a:pt x="310" y="171"/>
                    </a:cubicBezTo>
                    <a:lnTo>
                      <a:pt x="310" y="171"/>
                    </a:lnTo>
                    <a:cubicBezTo>
                      <a:pt x="310" y="175"/>
                      <a:pt x="305" y="180"/>
                      <a:pt x="301" y="180"/>
                    </a:cubicBezTo>
                    <a:close/>
                    <a:moveTo>
                      <a:pt x="54" y="180"/>
                    </a:moveTo>
                    <a:lnTo>
                      <a:pt x="54" y="180"/>
                    </a:lnTo>
                    <a:cubicBezTo>
                      <a:pt x="46" y="180"/>
                      <a:pt x="38" y="182"/>
                      <a:pt x="32" y="187"/>
                    </a:cubicBezTo>
                    <a:lnTo>
                      <a:pt x="32" y="187"/>
                    </a:lnTo>
                    <a:cubicBezTo>
                      <a:pt x="24" y="194"/>
                      <a:pt x="18" y="204"/>
                      <a:pt x="18" y="216"/>
                    </a:cubicBezTo>
                    <a:lnTo>
                      <a:pt x="18" y="293"/>
                    </a:lnTo>
                    <a:lnTo>
                      <a:pt x="18" y="293"/>
                    </a:lnTo>
                    <a:cubicBezTo>
                      <a:pt x="18" y="302"/>
                      <a:pt x="21" y="311"/>
                      <a:pt x="28" y="318"/>
                    </a:cubicBezTo>
                    <a:lnTo>
                      <a:pt x="28" y="318"/>
                    </a:lnTo>
                    <a:cubicBezTo>
                      <a:pt x="35" y="325"/>
                      <a:pt x="44" y="329"/>
                      <a:pt x="54" y="329"/>
                    </a:cubicBezTo>
                    <a:lnTo>
                      <a:pt x="385" y="329"/>
                    </a:lnTo>
                    <a:lnTo>
                      <a:pt x="385" y="329"/>
                    </a:lnTo>
                    <a:cubicBezTo>
                      <a:pt x="394" y="329"/>
                      <a:pt x="404" y="325"/>
                      <a:pt x="410" y="318"/>
                    </a:cubicBezTo>
                    <a:lnTo>
                      <a:pt x="410" y="318"/>
                    </a:lnTo>
                    <a:cubicBezTo>
                      <a:pt x="417" y="311"/>
                      <a:pt x="421" y="302"/>
                      <a:pt x="421" y="293"/>
                    </a:cubicBezTo>
                    <a:lnTo>
                      <a:pt x="421" y="216"/>
                    </a:lnTo>
                    <a:lnTo>
                      <a:pt x="421" y="216"/>
                    </a:lnTo>
                    <a:cubicBezTo>
                      <a:pt x="421" y="203"/>
                      <a:pt x="415" y="192"/>
                      <a:pt x="405" y="186"/>
                    </a:cubicBezTo>
                    <a:lnTo>
                      <a:pt x="405" y="186"/>
                    </a:lnTo>
                    <a:lnTo>
                      <a:pt x="405" y="186"/>
                    </a:lnTo>
                    <a:cubicBezTo>
                      <a:pt x="399" y="182"/>
                      <a:pt x="392" y="180"/>
                      <a:pt x="385" y="180"/>
                    </a:cubicBezTo>
                    <a:lnTo>
                      <a:pt x="346" y="180"/>
                    </a:lnTo>
                    <a:lnTo>
                      <a:pt x="346" y="180"/>
                    </a:lnTo>
                    <a:cubicBezTo>
                      <a:pt x="343" y="180"/>
                      <a:pt x="341" y="178"/>
                      <a:pt x="339" y="176"/>
                    </a:cubicBezTo>
                    <a:lnTo>
                      <a:pt x="339" y="176"/>
                    </a:lnTo>
                    <a:cubicBezTo>
                      <a:pt x="338" y="175"/>
                      <a:pt x="337" y="172"/>
                      <a:pt x="337" y="170"/>
                    </a:cubicBezTo>
                    <a:lnTo>
                      <a:pt x="337" y="170"/>
                    </a:lnTo>
                    <a:cubicBezTo>
                      <a:pt x="337" y="164"/>
                      <a:pt x="338" y="158"/>
                      <a:pt x="338" y="153"/>
                    </a:cubicBezTo>
                    <a:lnTo>
                      <a:pt x="338" y="153"/>
                    </a:lnTo>
                    <a:cubicBezTo>
                      <a:pt x="338" y="65"/>
                      <a:pt x="297" y="17"/>
                      <a:pt x="223" y="17"/>
                    </a:cubicBezTo>
                    <a:lnTo>
                      <a:pt x="223" y="17"/>
                    </a:lnTo>
                    <a:cubicBezTo>
                      <a:pt x="149" y="17"/>
                      <a:pt x="108" y="65"/>
                      <a:pt x="108" y="153"/>
                    </a:cubicBezTo>
                    <a:lnTo>
                      <a:pt x="108" y="153"/>
                    </a:lnTo>
                    <a:cubicBezTo>
                      <a:pt x="108" y="159"/>
                      <a:pt x="108" y="164"/>
                      <a:pt x="108" y="170"/>
                    </a:cubicBezTo>
                    <a:lnTo>
                      <a:pt x="108" y="170"/>
                    </a:lnTo>
                    <a:cubicBezTo>
                      <a:pt x="109" y="172"/>
                      <a:pt x="108" y="175"/>
                      <a:pt x="106" y="176"/>
                    </a:cubicBezTo>
                    <a:lnTo>
                      <a:pt x="106" y="176"/>
                    </a:lnTo>
                    <a:cubicBezTo>
                      <a:pt x="104" y="178"/>
                      <a:pt x="102" y="180"/>
                      <a:pt x="99" y="180"/>
                    </a:cubicBezTo>
                    <a:lnTo>
                      <a:pt x="54" y="180"/>
                    </a:lnTo>
                    <a:close/>
                    <a:moveTo>
                      <a:pt x="385" y="347"/>
                    </a:moveTo>
                    <a:lnTo>
                      <a:pt x="54" y="347"/>
                    </a:lnTo>
                    <a:lnTo>
                      <a:pt x="54" y="347"/>
                    </a:lnTo>
                    <a:cubicBezTo>
                      <a:pt x="40" y="347"/>
                      <a:pt x="26" y="341"/>
                      <a:pt x="16" y="330"/>
                    </a:cubicBezTo>
                    <a:lnTo>
                      <a:pt x="16" y="330"/>
                    </a:lnTo>
                    <a:cubicBezTo>
                      <a:pt x="6" y="321"/>
                      <a:pt x="0" y="307"/>
                      <a:pt x="0" y="293"/>
                    </a:cubicBezTo>
                    <a:lnTo>
                      <a:pt x="0" y="216"/>
                    </a:lnTo>
                    <a:lnTo>
                      <a:pt x="0" y="216"/>
                    </a:lnTo>
                    <a:cubicBezTo>
                      <a:pt x="0" y="199"/>
                      <a:pt x="8" y="183"/>
                      <a:pt x="21" y="173"/>
                    </a:cubicBezTo>
                    <a:lnTo>
                      <a:pt x="21" y="173"/>
                    </a:lnTo>
                    <a:cubicBezTo>
                      <a:pt x="31" y="166"/>
                      <a:pt x="42" y="161"/>
                      <a:pt x="54" y="161"/>
                    </a:cubicBezTo>
                    <a:lnTo>
                      <a:pt x="91" y="161"/>
                    </a:lnTo>
                    <a:lnTo>
                      <a:pt x="91" y="161"/>
                    </a:lnTo>
                    <a:cubicBezTo>
                      <a:pt x="89" y="159"/>
                      <a:pt x="89" y="155"/>
                      <a:pt x="89" y="153"/>
                    </a:cubicBezTo>
                    <a:lnTo>
                      <a:pt x="89" y="153"/>
                    </a:lnTo>
                    <a:cubicBezTo>
                      <a:pt x="89" y="57"/>
                      <a:pt x="139" y="0"/>
                      <a:pt x="223" y="0"/>
                    </a:cubicBezTo>
                    <a:lnTo>
                      <a:pt x="223" y="0"/>
                    </a:lnTo>
                    <a:cubicBezTo>
                      <a:pt x="305" y="0"/>
                      <a:pt x="355" y="57"/>
                      <a:pt x="355" y="153"/>
                    </a:cubicBezTo>
                    <a:lnTo>
                      <a:pt x="355" y="153"/>
                    </a:lnTo>
                    <a:cubicBezTo>
                      <a:pt x="355" y="155"/>
                      <a:pt x="355" y="159"/>
                      <a:pt x="355" y="161"/>
                    </a:cubicBezTo>
                    <a:lnTo>
                      <a:pt x="385" y="161"/>
                    </a:lnTo>
                    <a:lnTo>
                      <a:pt x="385" y="161"/>
                    </a:lnTo>
                    <a:cubicBezTo>
                      <a:pt x="396" y="161"/>
                      <a:pt x="406" y="165"/>
                      <a:pt x="415" y="171"/>
                    </a:cubicBezTo>
                    <a:lnTo>
                      <a:pt x="415" y="171"/>
                    </a:lnTo>
                    <a:cubicBezTo>
                      <a:pt x="430" y="181"/>
                      <a:pt x="438" y="198"/>
                      <a:pt x="438" y="216"/>
                    </a:cubicBezTo>
                    <a:lnTo>
                      <a:pt x="438" y="293"/>
                    </a:lnTo>
                    <a:lnTo>
                      <a:pt x="438" y="293"/>
                    </a:lnTo>
                    <a:cubicBezTo>
                      <a:pt x="438" y="307"/>
                      <a:pt x="433" y="321"/>
                      <a:pt x="423" y="330"/>
                    </a:cubicBezTo>
                    <a:lnTo>
                      <a:pt x="423" y="330"/>
                    </a:lnTo>
                    <a:cubicBezTo>
                      <a:pt x="413" y="341"/>
                      <a:pt x="399" y="347"/>
                      <a:pt x="385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1" name="Freeform 112">
                <a:extLst>
                  <a:ext uri="{FF2B5EF4-FFF2-40B4-BE49-F238E27FC236}">
                    <a16:creationId xmlns:a16="http://schemas.microsoft.com/office/drawing/2014/main" id="{44CEAC4D-90BF-4A9A-91FB-76005D2B0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1120" y="10155709"/>
                <a:ext cx="312779" cy="355257"/>
              </a:xfrm>
              <a:custGeom>
                <a:avLst/>
                <a:gdLst>
                  <a:gd name="T0" fmla="*/ 304 w 357"/>
                  <a:gd name="T1" fmla="*/ 405 h 406"/>
                  <a:gd name="T2" fmla="*/ 178 w 357"/>
                  <a:gd name="T3" fmla="*/ 405 h 406"/>
                  <a:gd name="T4" fmla="*/ 51 w 357"/>
                  <a:gd name="T5" fmla="*/ 405 h 406"/>
                  <a:gd name="T6" fmla="*/ 51 w 357"/>
                  <a:gd name="T7" fmla="*/ 405 h 406"/>
                  <a:gd name="T8" fmla="*/ 16 w 357"/>
                  <a:gd name="T9" fmla="*/ 391 h 406"/>
                  <a:gd name="T10" fmla="*/ 16 w 357"/>
                  <a:gd name="T11" fmla="*/ 391 h 406"/>
                  <a:gd name="T12" fmla="*/ 0 w 357"/>
                  <a:gd name="T13" fmla="*/ 354 h 406"/>
                  <a:gd name="T14" fmla="*/ 0 w 357"/>
                  <a:gd name="T15" fmla="*/ 203 h 406"/>
                  <a:gd name="T16" fmla="*/ 0 w 357"/>
                  <a:gd name="T17" fmla="*/ 52 h 406"/>
                  <a:gd name="T18" fmla="*/ 0 w 357"/>
                  <a:gd name="T19" fmla="*/ 52 h 406"/>
                  <a:gd name="T20" fmla="*/ 16 w 357"/>
                  <a:gd name="T21" fmla="*/ 16 h 406"/>
                  <a:gd name="T22" fmla="*/ 16 w 357"/>
                  <a:gd name="T23" fmla="*/ 16 h 406"/>
                  <a:gd name="T24" fmla="*/ 51 w 357"/>
                  <a:gd name="T25" fmla="*/ 0 h 406"/>
                  <a:gd name="T26" fmla="*/ 178 w 357"/>
                  <a:gd name="T27" fmla="*/ 0 h 406"/>
                  <a:gd name="T28" fmla="*/ 304 w 357"/>
                  <a:gd name="T29" fmla="*/ 0 h 406"/>
                  <a:gd name="T30" fmla="*/ 304 w 357"/>
                  <a:gd name="T31" fmla="*/ 0 h 406"/>
                  <a:gd name="T32" fmla="*/ 340 w 357"/>
                  <a:gd name="T33" fmla="*/ 16 h 406"/>
                  <a:gd name="T34" fmla="*/ 340 w 357"/>
                  <a:gd name="T35" fmla="*/ 16 h 406"/>
                  <a:gd name="T36" fmla="*/ 356 w 357"/>
                  <a:gd name="T37" fmla="*/ 52 h 406"/>
                  <a:gd name="T38" fmla="*/ 356 w 357"/>
                  <a:gd name="T39" fmla="*/ 203 h 406"/>
                  <a:gd name="T40" fmla="*/ 356 w 357"/>
                  <a:gd name="T41" fmla="*/ 354 h 406"/>
                  <a:gd name="T42" fmla="*/ 356 w 357"/>
                  <a:gd name="T43" fmla="*/ 354 h 406"/>
                  <a:gd name="T44" fmla="*/ 340 w 357"/>
                  <a:gd name="T45" fmla="*/ 391 h 406"/>
                  <a:gd name="T46" fmla="*/ 340 w 357"/>
                  <a:gd name="T47" fmla="*/ 391 h 406"/>
                  <a:gd name="T48" fmla="*/ 304 w 357"/>
                  <a:gd name="T49" fmla="*/ 405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7" h="406">
                    <a:moveTo>
                      <a:pt x="304" y="405"/>
                    </a:moveTo>
                    <a:lnTo>
                      <a:pt x="178" y="405"/>
                    </a:lnTo>
                    <a:lnTo>
                      <a:pt x="51" y="405"/>
                    </a:lnTo>
                    <a:lnTo>
                      <a:pt x="51" y="405"/>
                    </a:lnTo>
                    <a:cubicBezTo>
                      <a:pt x="37" y="405"/>
                      <a:pt x="25" y="399"/>
                      <a:pt x="16" y="391"/>
                    </a:cubicBezTo>
                    <a:lnTo>
                      <a:pt x="16" y="391"/>
                    </a:lnTo>
                    <a:cubicBezTo>
                      <a:pt x="6" y="381"/>
                      <a:pt x="0" y="368"/>
                      <a:pt x="0" y="354"/>
                    </a:cubicBezTo>
                    <a:lnTo>
                      <a:pt x="0" y="203"/>
                    </a:lnTo>
                    <a:lnTo>
                      <a:pt x="0" y="52"/>
                    </a:lnTo>
                    <a:lnTo>
                      <a:pt x="0" y="52"/>
                    </a:lnTo>
                    <a:cubicBezTo>
                      <a:pt x="0" y="37"/>
                      <a:pt x="6" y="24"/>
                      <a:pt x="16" y="16"/>
                    </a:cubicBezTo>
                    <a:lnTo>
                      <a:pt x="16" y="16"/>
                    </a:lnTo>
                    <a:cubicBezTo>
                      <a:pt x="25" y="6"/>
                      <a:pt x="37" y="0"/>
                      <a:pt x="51" y="0"/>
                    </a:cubicBezTo>
                    <a:lnTo>
                      <a:pt x="178" y="0"/>
                    </a:lnTo>
                    <a:lnTo>
                      <a:pt x="304" y="0"/>
                    </a:lnTo>
                    <a:lnTo>
                      <a:pt x="304" y="0"/>
                    </a:lnTo>
                    <a:cubicBezTo>
                      <a:pt x="319" y="0"/>
                      <a:pt x="332" y="6"/>
                      <a:pt x="340" y="16"/>
                    </a:cubicBezTo>
                    <a:lnTo>
                      <a:pt x="340" y="16"/>
                    </a:lnTo>
                    <a:cubicBezTo>
                      <a:pt x="350" y="24"/>
                      <a:pt x="356" y="37"/>
                      <a:pt x="356" y="52"/>
                    </a:cubicBezTo>
                    <a:lnTo>
                      <a:pt x="356" y="203"/>
                    </a:lnTo>
                    <a:lnTo>
                      <a:pt x="356" y="354"/>
                    </a:lnTo>
                    <a:lnTo>
                      <a:pt x="356" y="354"/>
                    </a:lnTo>
                    <a:cubicBezTo>
                      <a:pt x="356" y="368"/>
                      <a:pt x="350" y="381"/>
                      <a:pt x="340" y="391"/>
                    </a:cubicBezTo>
                    <a:lnTo>
                      <a:pt x="340" y="391"/>
                    </a:lnTo>
                    <a:cubicBezTo>
                      <a:pt x="332" y="399"/>
                      <a:pt x="319" y="405"/>
                      <a:pt x="304" y="40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2" name="Freeform 113">
                <a:extLst>
                  <a:ext uri="{FF2B5EF4-FFF2-40B4-BE49-F238E27FC236}">
                    <a16:creationId xmlns:a16="http://schemas.microsoft.com/office/drawing/2014/main" id="{3263B811-13FC-455D-8279-113656B12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3397" y="10147986"/>
                <a:ext cx="328225" cy="370703"/>
              </a:xfrm>
              <a:custGeom>
                <a:avLst/>
                <a:gdLst>
                  <a:gd name="T0" fmla="*/ 60 w 375"/>
                  <a:gd name="T1" fmla="*/ 18 h 424"/>
                  <a:gd name="T2" fmla="*/ 60 w 375"/>
                  <a:gd name="T3" fmla="*/ 18 h 424"/>
                  <a:gd name="T4" fmla="*/ 31 w 375"/>
                  <a:gd name="T5" fmla="*/ 30 h 424"/>
                  <a:gd name="T6" fmla="*/ 31 w 375"/>
                  <a:gd name="T7" fmla="*/ 30 h 424"/>
                  <a:gd name="T8" fmla="*/ 18 w 375"/>
                  <a:gd name="T9" fmla="*/ 61 h 424"/>
                  <a:gd name="T10" fmla="*/ 18 w 375"/>
                  <a:gd name="T11" fmla="*/ 363 h 424"/>
                  <a:gd name="T12" fmla="*/ 18 w 375"/>
                  <a:gd name="T13" fmla="*/ 363 h 424"/>
                  <a:gd name="T14" fmla="*/ 31 w 375"/>
                  <a:gd name="T15" fmla="*/ 393 h 424"/>
                  <a:gd name="T16" fmla="*/ 31 w 375"/>
                  <a:gd name="T17" fmla="*/ 393 h 424"/>
                  <a:gd name="T18" fmla="*/ 60 w 375"/>
                  <a:gd name="T19" fmla="*/ 406 h 424"/>
                  <a:gd name="T20" fmla="*/ 313 w 375"/>
                  <a:gd name="T21" fmla="*/ 406 h 424"/>
                  <a:gd name="T22" fmla="*/ 313 w 375"/>
                  <a:gd name="T23" fmla="*/ 406 h 424"/>
                  <a:gd name="T24" fmla="*/ 343 w 375"/>
                  <a:gd name="T25" fmla="*/ 393 h 424"/>
                  <a:gd name="T26" fmla="*/ 343 w 375"/>
                  <a:gd name="T27" fmla="*/ 393 h 424"/>
                  <a:gd name="T28" fmla="*/ 356 w 375"/>
                  <a:gd name="T29" fmla="*/ 363 h 424"/>
                  <a:gd name="T30" fmla="*/ 356 w 375"/>
                  <a:gd name="T31" fmla="*/ 61 h 424"/>
                  <a:gd name="T32" fmla="*/ 356 w 375"/>
                  <a:gd name="T33" fmla="*/ 61 h 424"/>
                  <a:gd name="T34" fmla="*/ 343 w 375"/>
                  <a:gd name="T35" fmla="*/ 30 h 424"/>
                  <a:gd name="T36" fmla="*/ 343 w 375"/>
                  <a:gd name="T37" fmla="*/ 30 h 424"/>
                  <a:gd name="T38" fmla="*/ 313 w 375"/>
                  <a:gd name="T39" fmla="*/ 18 h 424"/>
                  <a:gd name="T40" fmla="*/ 60 w 375"/>
                  <a:gd name="T41" fmla="*/ 18 h 424"/>
                  <a:gd name="T42" fmla="*/ 313 w 375"/>
                  <a:gd name="T43" fmla="*/ 423 h 424"/>
                  <a:gd name="T44" fmla="*/ 60 w 375"/>
                  <a:gd name="T45" fmla="*/ 423 h 424"/>
                  <a:gd name="T46" fmla="*/ 60 w 375"/>
                  <a:gd name="T47" fmla="*/ 423 h 424"/>
                  <a:gd name="T48" fmla="*/ 18 w 375"/>
                  <a:gd name="T49" fmla="*/ 406 h 424"/>
                  <a:gd name="T50" fmla="*/ 18 w 375"/>
                  <a:gd name="T51" fmla="*/ 406 h 424"/>
                  <a:gd name="T52" fmla="*/ 0 w 375"/>
                  <a:gd name="T53" fmla="*/ 363 h 424"/>
                  <a:gd name="T54" fmla="*/ 0 w 375"/>
                  <a:gd name="T55" fmla="*/ 61 h 424"/>
                  <a:gd name="T56" fmla="*/ 0 w 375"/>
                  <a:gd name="T57" fmla="*/ 61 h 424"/>
                  <a:gd name="T58" fmla="*/ 18 w 375"/>
                  <a:gd name="T59" fmla="*/ 18 h 424"/>
                  <a:gd name="T60" fmla="*/ 18 w 375"/>
                  <a:gd name="T61" fmla="*/ 18 h 424"/>
                  <a:gd name="T62" fmla="*/ 60 w 375"/>
                  <a:gd name="T63" fmla="*/ 0 h 424"/>
                  <a:gd name="T64" fmla="*/ 313 w 375"/>
                  <a:gd name="T65" fmla="*/ 0 h 424"/>
                  <a:gd name="T66" fmla="*/ 313 w 375"/>
                  <a:gd name="T67" fmla="*/ 0 h 424"/>
                  <a:gd name="T68" fmla="*/ 356 w 375"/>
                  <a:gd name="T69" fmla="*/ 18 h 424"/>
                  <a:gd name="T70" fmla="*/ 356 w 375"/>
                  <a:gd name="T71" fmla="*/ 18 h 424"/>
                  <a:gd name="T72" fmla="*/ 374 w 375"/>
                  <a:gd name="T73" fmla="*/ 61 h 424"/>
                  <a:gd name="T74" fmla="*/ 374 w 375"/>
                  <a:gd name="T75" fmla="*/ 363 h 424"/>
                  <a:gd name="T76" fmla="*/ 374 w 375"/>
                  <a:gd name="T77" fmla="*/ 363 h 424"/>
                  <a:gd name="T78" fmla="*/ 356 w 375"/>
                  <a:gd name="T79" fmla="*/ 406 h 424"/>
                  <a:gd name="T80" fmla="*/ 356 w 375"/>
                  <a:gd name="T81" fmla="*/ 406 h 424"/>
                  <a:gd name="T82" fmla="*/ 313 w 375"/>
                  <a:gd name="T83" fmla="*/ 423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5" h="424">
                    <a:moveTo>
                      <a:pt x="60" y="18"/>
                    </a:moveTo>
                    <a:lnTo>
                      <a:pt x="60" y="18"/>
                    </a:lnTo>
                    <a:cubicBezTo>
                      <a:pt x="49" y="18"/>
                      <a:pt x="39" y="23"/>
                      <a:pt x="31" y="30"/>
                    </a:cubicBezTo>
                    <a:lnTo>
                      <a:pt x="31" y="30"/>
                    </a:lnTo>
                    <a:cubicBezTo>
                      <a:pt x="23" y="38"/>
                      <a:pt x="18" y="50"/>
                      <a:pt x="18" y="61"/>
                    </a:cubicBezTo>
                    <a:lnTo>
                      <a:pt x="18" y="363"/>
                    </a:lnTo>
                    <a:lnTo>
                      <a:pt x="18" y="363"/>
                    </a:lnTo>
                    <a:cubicBezTo>
                      <a:pt x="18" y="374"/>
                      <a:pt x="23" y="385"/>
                      <a:pt x="31" y="393"/>
                    </a:cubicBezTo>
                    <a:lnTo>
                      <a:pt x="31" y="393"/>
                    </a:lnTo>
                    <a:cubicBezTo>
                      <a:pt x="39" y="401"/>
                      <a:pt x="49" y="406"/>
                      <a:pt x="60" y="406"/>
                    </a:cubicBezTo>
                    <a:lnTo>
                      <a:pt x="313" y="406"/>
                    </a:lnTo>
                    <a:lnTo>
                      <a:pt x="313" y="406"/>
                    </a:lnTo>
                    <a:cubicBezTo>
                      <a:pt x="324" y="406"/>
                      <a:pt x="335" y="401"/>
                      <a:pt x="343" y="393"/>
                    </a:cubicBezTo>
                    <a:lnTo>
                      <a:pt x="343" y="393"/>
                    </a:lnTo>
                    <a:cubicBezTo>
                      <a:pt x="351" y="385"/>
                      <a:pt x="356" y="374"/>
                      <a:pt x="356" y="363"/>
                    </a:cubicBezTo>
                    <a:lnTo>
                      <a:pt x="356" y="61"/>
                    </a:lnTo>
                    <a:lnTo>
                      <a:pt x="356" y="61"/>
                    </a:lnTo>
                    <a:cubicBezTo>
                      <a:pt x="356" y="50"/>
                      <a:pt x="351" y="38"/>
                      <a:pt x="343" y="30"/>
                    </a:cubicBezTo>
                    <a:lnTo>
                      <a:pt x="343" y="30"/>
                    </a:lnTo>
                    <a:cubicBezTo>
                      <a:pt x="335" y="23"/>
                      <a:pt x="324" y="18"/>
                      <a:pt x="313" y="18"/>
                    </a:cubicBezTo>
                    <a:lnTo>
                      <a:pt x="60" y="18"/>
                    </a:lnTo>
                    <a:close/>
                    <a:moveTo>
                      <a:pt x="313" y="423"/>
                    </a:moveTo>
                    <a:lnTo>
                      <a:pt x="60" y="423"/>
                    </a:lnTo>
                    <a:lnTo>
                      <a:pt x="60" y="423"/>
                    </a:lnTo>
                    <a:cubicBezTo>
                      <a:pt x="45" y="423"/>
                      <a:pt x="29" y="417"/>
                      <a:pt x="18" y="406"/>
                    </a:cubicBezTo>
                    <a:lnTo>
                      <a:pt x="18" y="406"/>
                    </a:lnTo>
                    <a:cubicBezTo>
                      <a:pt x="7" y="394"/>
                      <a:pt x="0" y="379"/>
                      <a:pt x="0" y="363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44"/>
                      <a:pt x="7" y="30"/>
                      <a:pt x="18" y="18"/>
                    </a:cubicBezTo>
                    <a:lnTo>
                      <a:pt x="18" y="18"/>
                    </a:lnTo>
                    <a:cubicBezTo>
                      <a:pt x="29" y="6"/>
                      <a:pt x="45" y="0"/>
                      <a:pt x="60" y="0"/>
                    </a:cubicBezTo>
                    <a:lnTo>
                      <a:pt x="313" y="0"/>
                    </a:lnTo>
                    <a:lnTo>
                      <a:pt x="313" y="0"/>
                    </a:lnTo>
                    <a:cubicBezTo>
                      <a:pt x="329" y="0"/>
                      <a:pt x="344" y="6"/>
                      <a:pt x="356" y="18"/>
                    </a:cubicBezTo>
                    <a:lnTo>
                      <a:pt x="356" y="18"/>
                    </a:lnTo>
                    <a:cubicBezTo>
                      <a:pt x="368" y="30"/>
                      <a:pt x="374" y="44"/>
                      <a:pt x="374" y="61"/>
                    </a:cubicBezTo>
                    <a:lnTo>
                      <a:pt x="374" y="363"/>
                    </a:lnTo>
                    <a:lnTo>
                      <a:pt x="374" y="363"/>
                    </a:lnTo>
                    <a:cubicBezTo>
                      <a:pt x="374" y="379"/>
                      <a:pt x="368" y="394"/>
                      <a:pt x="356" y="406"/>
                    </a:cubicBezTo>
                    <a:lnTo>
                      <a:pt x="356" y="406"/>
                    </a:lnTo>
                    <a:cubicBezTo>
                      <a:pt x="344" y="417"/>
                      <a:pt x="329" y="423"/>
                      <a:pt x="313" y="4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3" name="Freeform 114">
                <a:extLst>
                  <a:ext uri="{FF2B5EF4-FFF2-40B4-BE49-F238E27FC236}">
                    <a16:creationId xmlns:a16="http://schemas.microsoft.com/office/drawing/2014/main" id="{16276902-670E-48D3-B663-D24EDC750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0627" y="10263831"/>
                <a:ext cx="193074" cy="135151"/>
              </a:xfrm>
              <a:custGeom>
                <a:avLst/>
                <a:gdLst>
                  <a:gd name="T0" fmla="*/ 75 w 219"/>
                  <a:gd name="T1" fmla="*/ 153 h 154"/>
                  <a:gd name="T2" fmla="*/ 75 w 219"/>
                  <a:gd name="T3" fmla="*/ 153 h 154"/>
                  <a:gd name="T4" fmla="*/ 68 w 219"/>
                  <a:gd name="T5" fmla="*/ 150 h 154"/>
                  <a:gd name="T6" fmla="*/ 4 w 219"/>
                  <a:gd name="T7" fmla="*/ 85 h 154"/>
                  <a:gd name="T8" fmla="*/ 4 w 219"/>
                  <a:gd name="T9" fmla="*/ 85 h 154"/>
                  <a:gd name="T10" fmla="*/ 4 w 219"/>
                  <a:gd name="T11" fmla="*/ 72 h 154"/>
                  <a:gd name="T12" fmla="*/ 4 w 219"/>
                  <a:gd name="T13" fmla="*/ 72 h 154"/>
                  <a:gd name="T14" fmla="*/ 17 w 219"/>
                  <a:gd name="T15" fmla="*/ 72 h 154"/>
                  <a:gd name="T16" fmla="*/ 75 w 219"/>
                  <a:gd name="T17" fmla="*/ 131 h 154"/>
                  <a:gd name="T18" fmla="*/ 202 w 219"/>
                  <a:gd name="T19" fmla="*/ 4 h 154"/>
                  <a:gd name="T20" fmla="*/ 202 w 219"/>
                  <a:gd name="T21" fmla="*/ 4 h 154"/>
                  <a:gd name="T22" fmla="*/ 214 w 219"/>
                  <a:gd name="T23" fmla="*/ 4 h 154"/>
                  <a:gd name="T24" fmla="*/ 214 w 219"/>
                  <a:gd name="T25" fmla="*/ 4 h 154"/>
                  <a:gd name="T26" fmla="*/ 214 w 219"/>
                  <a:gd name="T27" fmla="*/ 17 h 154"/>
                  <a:gd name="T28" fmla="*/ 81 w 219"/>
                  <a:gd name="T29" fmla="*/ 150 h 154"/>
                  <a:gd name="T30" fmla="*/ 81 w 219"/>
                  <a:gd name="T31" fmla="*/ 150 h 154"/>
                  <a:gd name="T32" fmla="*/ 75 w 219"/>
                  <a:gd name="T33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9" h="154">
                    <a:moveTo>
                      <a:pt x="75" y="153"/>
                    </a:moveTo>
                    <a:lnTo>
                      <a:pt x="75" y="153"/>
                    </a:lnTo>
                    <a:cubicBezTo>
                      <a:pt x="73" y="153"/>
                      <a:pt x="70" y="151"/>
                      <a:pt x="68" y="150"/>
                    </a:cubicBezTo>
                    <a:lnTo>
                      <a:pt x="4" y="85"/>
                    </a:lnTo>
                    <a:lnTo>
                      <a:pt x="4" y="85"/>
                    </a:lnTo>
                    <a:cubicBezTo>
                      <a:pt x="0" y="81"/>
                      <a:pt x="0" y="76"/>
                      <a:pt x="4" y="72"/>
                    </a:cubicBezTo>
                    <a:lnTo>
                      <a:pt x="4" y="72"/>
                    </a:lnTo>
                    <a:cubicBezTo>
                      <a:pt x="7" y="69"/>
                      <a:pt x="13" y="69"/>
                      <a:pt x="17" y="72"/>
                    </a:cubicBezTo>
                    <a:lnTo>
                      <a:pt x="75" y="131"/>
                    </a:lnTo>
                    <a:lnTo>
                      <a:pt x="202" y="4"/>
                    </a:lnTo>
                    <a:lnTo>
                      <a:pt x="202" y="4"/>
                    </a:lnTo>
                    <a:cubicBezTo>
                      <a:pt x="206" y="0"/>
                      <a:pt x="211" y="0"/>
                      <a:pt x="214" y="4"/>
                    </a:cubicBezTo>
                    <a:lnTo>
                      <a:pt x="214" y="4"/>
                    </a:lnTo>
                    <a:cubicBezTo>
                      <a:pt x="218" y="7"/>
                      <a:pt x="218" y="13"/>
                      <a:pt x="214" y="17"/>
                    </a:cubicBezTo>
                    <a:lnTo>
                      <a:pt x="81" y="150"/>
                    </a:lnTo>
                    <a:lnTo>
                      <a:pt x="81" y="150"/>
                    </a:lnTo>
                    <a:cubicBezTo>
                      <a:pt x="80" y="151"/>
                      <a:pt x="77" y="153"/>
                      <a:pt x="75" y="1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CE3EFA13-63D9-42AC-9127-C7ED79D1A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2714" y="10236799"/>
                <a:ext cx="354382" cy="192217"/>
              </a:xfrm>
              <a:custGeom>
                <a:avLst/>
                <a:gdLst>
                  <a:gd name="connsiteX0" fmla="*/ 8750 w 354382"/>
                  <a:gd name="connsiteY0" fmla="*/ 177629 h 192217"/>
                  <a:gd name="connsiteX1" fmla="*/ 346507 w 354382"/>
                  <a:gd name="connsiteY1" fmla="*/ 177629 h 192217"/>
                  <a:gd name="connsiteX2" fmla="*/ 354382 w 354382"/>
                  <a:gd name="connsiteY2" fmla="*/ 184494 h 192217"/>
                  <a:gd name="connsiteX3" fmla="*/ 346507 w 354382"/>
                  <a:gd name="connsiteY3" fmla="*/ 192217 h 192217"/>
                  <a:gd name="connsiteX4" fmla="*/ 8750 w 354382"/>
                  <a:gd name="connsiteY4" fmla="*/ 192217 h 192217"/>
                  <a:gd name="connsiteX5" fmla="*/ 0 w 354382"/>
                  <a:gd name="connsiteY5" fmla="*/ 184494 h 192217"/>
                  <a:gd name="connsiteX6" fmla="*/ 8750 w 354382"/>
                  <a:gd name="connsiteY6" fmla="*/ 177629 h 192217"/>
                  <a:gd name="connsiteX7" fmla="*/ 8750 w 354382"/>
                  <a:gd name="connsiteY7" fmla="*/ 88816 h 192217"/>
                  <a:gd name="connsiteX8" fmla="*/ 346507 w 354382"/>
                  <a:gd name="connsiteY8" fmla="*/ 88816 h 192217"/>
                  <a:gd name="connsiteX9" fmla="*/ 354382 w 354382"/>
                  <a:gd name="connsiteY9" fmla="*/ 96539 h 192217"/>
                  <a:gd name="connsiteX10" fmla="*/ 346507 w 354382"/>
                  <a:gd name="connsiteY10" fmla="*/ 103404 h 192217"/>
                  <a:gd name="connsiteX11" fmla="*/ 8750 w 354382"/>
                  <a:gd name="connsiteY11" fmla="*/ 103404 h 192217"/>
                  <a:gd name="connsiteX12" fmla="*/ 0 w 354382"/>
                  <a:gd name="connsiteY12" fmla="*/ 96539 h 192217"/>
                  <a:gd name="connsiteX13" fmla="*/ 8750 w 354382"/>
                  <a:gd name="connsiteY13" fmla="*/ 88816 h 192217"/>
                  <a:gd name="connsiteX14" fmla="*/ 8720 w 354382"/>
                  <a:gd name="connsiteY14" fmla="*/ 0 h 192217"/>
                  <a:gd name="connsiteX15" fmla="*/ 234553 w 354382"/>
                  <a:gd name="connsiteY15" fmla="*/ 0 h 192217"/>
                  <a:gd name="connsiteX16" fmla="*/ 242400 w 354382"/>
                  <a:gd name="connsiteY16" fmla="*/ 7317 h 192217"/>
                  <a:gd name="connsiteX17" fmla="*/ 234553 w 354382"/>
                  <a:gd name="connsiteY17" fmla="*/ 14633 h 192217"/>
                  <a:gd name="connsiteX18" fmla="*/ 8720 w 354382"/>
                  <a:gd name="connsiteY18" fmla="*/ 14633 h 192217"/>
                  <a:gd name="connsiteX19" fmla="*/ 0 w 354382"/>
                  <a:gd name="connsiteY19" fmla="*/ 7317 h 192217"/>
                  <a:gd name="connsiteX20" fmla="*/ 8720 w 354382"/>
                  <a:gd name="connsiteY20" fmla="*/ 0 h 19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54382" h="192217">
                    <a:moveTo>
                      <a:pt x="8750" y="177629"/>
                    </a:moveTo>
                    <a:lnTo>
                      <a:pt x="346507" y="177629"/>
                    </a:lnTo>
                    <a:cubicBezTo>
                      <a:pt x="350882" y="177629"/>
                      <a:pt x="354382" y="180203"/>
                      <a:pt x="354382" y="184494"/>
                    </a:cubicBezTo>
                    <a:cubicBezTo>
                      <a:pt x="354382" y="189643"/>
                      <a:pt x="350882" y="192217"/>
                      <a:pt x="346507" y="192217"/>
                    </a:cubicBezTo>
                    <a:lnTo>
                      <a:pt x="8750" y="192217"/>
                    </a:lnTo>
                    <a:cubicBezTo>
                      <a:pt x="3500" y="192217"/>
                      <a:pt x="0" y="189643"/>
                      <a:pt x="0" y="184494"/>
                    </a:cubicBezTo>
                    <a:cubicBezTo>
                      <a:pt x="0" y="180203"/>
                      <a:pt x="3500" y="177629"/>
                      <a:pt x="8750" y="177629"/>
                    </a:cubicBezTo>
                    <a:close/>
                    <a:moveTo>
                      <a:pt x="8750" y="88816"/>
                    </a:moveTo>
                    <a:lnTo>
                      <a:pt x="346507" y="88816"/>
                    </a:lnTo>
                    <a:cubicBezTo>
                      <a:pt x="350882" y="88816"/>
                      <a:pt x="354382" y="92248"/>
                      <a:pt x="354382" y="96539"/>
                    </a:cubicBezTo>
                    <a:cubicBezTo>
                      <a:pt x="354382" y="100830"/>
                      <a:pt x="350882" y="103404"/>
                      <a:pt x="346507" y="103404"/>
                    </a:cubicBezTo>
                    <a:lnTo>
                      <a:pt x="8750" y="103404"/>
                    </a:lnTo>
                    <a:cubicBezTo>
                      <a:pt x="3500" y="103404"/>
                      <a:pt x="0" y="100830"/>
                      <a:pt x="0" y="96539"/>
                    </a:cubicBezTo>
                    <a:cubicBezTo>
                      <a:pt x="0" y="92248"/>
                      <a:pt x="3500" y="88816"/>
                      <a:pt x="8750" y="88816"/>
                    </a:cubicBezTo>
                    <a:close/>
                    <a:moveTo>
                      <a:pt x="8720" y="0"/>
                    </a:moveTo>
                    <a:lnTo>
                      <a:pt x="234553" y="0"/>
                    </a:lnTo>
                    <a:cubicBezTo>
                      <a:pt x="238913" y="0"/>
                      <a:pt x="242400" y="3252"/>
                      <a:pt x="242400" y="7317"/>
                    </a:cubicBezTo>
                    <a:cubicBezTo>
                      <a:pt x="242400" y="11381"/>
                      <a:pt x="238913" y="14633"/>
                      <a:pt x="234553" y="14633"/>
                    </a:cubicBezTo>
                    <a:lnTo>
                      <a:pt x="8720" y="14633"/>
                    </a:lnTo>
                    <a:cubicBezTo>
                      <a:pt x="3488" y="14633"/>
                      <a:pt x="0" y="11381"/>
                      <a:pt x="0" y="7317"/>
                    </a:cubicBezTo>
                    <a:cubicBezTo>
                      <a:pt x="0" y="3252"/>
                      <a:pt x="3488" y="0"/>
                      <a:pt x="87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5" name="Freeform 118">
                <a:extLst>
                  <a:ext uri="{FF2B5EF4-FFF2-40B4-BE49-F238E27FC236}">
                    <a16:creationId xmlns:a16="http://schemas.microsoft.com/office/drawing/2014/main" id="{EC2AAB05-9F25-4805-8063-7A34403B3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4194" y="9171029"/>
                <a:ext cx="370703" cy="289613"/>
              </a:xfrm>
              <a:custGeom>
                <a:avLst/>
                <a:gdLst>
                  <a:gd name="T0" fmla="*/ 135 w 422"/>
                  <a:gd name="T1" fmla="*/ 145 h 330"/>
                  <a:gd name="T2" fmla="*/ 135 w 422"/>
                  <a:gd name="T3" fmla="*/ 145 h 330"/>
                  <a:gd name="T4" fmla="*/ 214 w 422"/>
                  <a:gd name="T5" fmla="*/ 45 h 330"/>
                  <a:gd name="T6" fmla="*/ 214 w 422"/>
                  <a:gd name="T7" fmla="*/ 45 h 330"/>
                  <a:gd name="T8" fmla="*/ 293 w 422"/>
                  <a:gd name="T9" fmla="*/ 145 h 330"/>
                  <a:gd name="T10" fmla="*/ 293 w 422"/>
                  <a:gd name="T11" fmla="*/ 145 h 330"/>
                  <a:gd name="T12" fmla="*/ 292 w 422"/>
                  <a:gd name="T13" fmla="*/ 162 h 330"/>
                  <a:gd name="T14" fmla="*/ 135 w 422"/>
                  <a:gd name="T15" fmla="*/ 162 h 330"/>
                  <a:gd name="T16" fmla="*/ 135 w 422"/>
                  <a:gd name="T17" fmla="*/ 162 h 330"/>
                  <a:gd name="T18" fmla="*/ 135 w 422"/>
                  <a:gd name="T19" fmla="*/ 145 h 330"/>
                  <a:gd name="T20" fmla="*/ 401 w 422"/>
                  <a:gd name="T21" fmla="*/ 170 h 330"/>
                  <a:gd name="T22" fmla="*/ 401 w 422"/>
                  <a:gd name="T23" fmla="*/ 170 h 330"/>
                  <a:gd name="T24" fmla="*/ 376 w 422"/>
                  <a:gd name="T25" fmla="*/ 162 h 330"/>
                  <a:gd name="T26" fmla="*/ 337 w 422"/>
                  <a:gd name="T27" fmla="*/ 162 h 330"/>
                  <a:gd name="T28" fmla="*/ 337 w 422"/>
                  <a:gd name="T29" fmla="*/ 162 h 330"/>
                  <a:gd name="T30" fmla="*/ 337 w 422"/>
                  <a:gd name="T31" fmla="*/ 145 h 330"/>
                  <a:gd name="T32" fmla="*/ 337 w 422"/>
                  <a:gd name="T33" fmla="*/ 145 h 330"/>
                  <a:gd name="T34" fmla="*/ 214 w 422"/>
                  <a:gd name="T35" fmla="*/ 0 h 330"/>
                  <a:gd name="T36" fmla="*/ 214 w 422"/>
                  <a:gd name="T37" fmla="*/ 0 h 330"/>
                  <a:gd name="T38" fmla="*/ 90 w 422"/>
                  <a:gd name="T39" fmla="*/ 145 h 330"/>
                  <a:gd name="T40" fmla="*/ 90 w 422"/>
                  <a:gd name="T41" fmla="*/ 145 h 330"/>
                  <a:gd name="T42" fmla="*/ 90 w 422"/>
                  <a:gd name="T43" fmla="*/ 162 h 330"/>
                  <a:gd name="T44" fmla="*/ 45 w 422"/>
                  <a:gd name="T45" fmla="*/ 162 h 330"/>
                  <a:gd name="T46" fmla="*/ 45 w 422"/>
                  <a:gd name="T47" fmla="*/ 162 h 330"/>
                  <a:gd name="T48" fmla="*/ 18 w 422"/>
                  <a:gd name="T49" fmla="*/ 172 h 330"/>
                  <a:gd name="T50" fmla="*/ 18 w 422"/>
                  <a:gd name="T51" fmla="*/ 172 h 330"/>
                  <a:gd name="T52" fmla="*/ 0 w 422"/>
                  <a:gd name="T53" fmla="*/ 208 h 330"/>
                  <a:gd name="T54" fmla="*/ 0 w 422"/>
                  <a:gd name="T55" fmla="*/ 284 h 330"/>
                  <a:gd name="T56" fmla="*/ 0 w 422"/>
                  <a:gd name="T57" fmla="*/ 284 h 330"/>
                  <a:gd name="T58" fmla="*/ 13 w 422"/>
                  <a:gd name="T59" fmla="*/ 316 h 330"/>
                  <a:gd name="T60" fmla="*/ 13 w 422"/>
                  <a:gd name="T61" fmla="*/ 316 h 330"/>
                  <a:gd name="T62" fmla="*/ 45 w 422"/>
                  <a:gd name="T63" fmla="*/ 329 h 330"/>
                  <a:gd name="T64" fmla="*/ 376 w 422"/>
                  <a:gd name="T65" fmla="*/ 329 h 330"/>
                  <a:gd name="T66" fmla="*/ 376 w 422"/>
                  <a:gd name="T67" fmla="*/ 329 h 330"/>
                  <a:gd name="T68" fmla="*/ 408 w 422"/>
                  <a:gd name="T69" fmla="*/ 316 h 330"/>
                  <a:gd name="T70" fmla="*/ 408 w 422"/>
                  <a:gd name="T71" fmla="*/ 316 h 330"/>
                  <a:gd name="T72" fmla="*/ 421 w 422"/>
                  <a:gd name="T73" fmla="*/ 284 h 330"/>
                  <a:gd name="T74" fmla="*/ 421 w 422"/>
                  <a:gd name="T75" fmla="*/ 208 h 330"/>
                  <a:gd name="T76" fmla="*/ 421 w 422"/>
                  <a:gd name="T77" fmla="*/ 208 h 330"/>
                  <a:gd name="T78" fmla="*/ 401 w 422"/>
                  <a:gd name="T79" fmla="*/ 17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2" h="330">
                    <a:moveTo>
                      <a:pt x="135" y="145"/>
                    </a:moveTo>
                    <a:lnTo>
                      <a:pt x="135" y="145"/>
                    </a:lnTo>
                    <a:cubicBezTo>
                      <a:pt x="135" y="79"/>
                      <a:pt x="161" y="45"/>
                      <a:pt x="214" y="45"/>
                    </a:cubicBezTo>
                    <a:lnTo>
                      <a:pt x="214" y="45"/>
                    </a:lnTo>
                    <a:cubicBezTo>
                      <a:pt x="266" y="45"/>
                      <a:pt x="293" y="79"/>
                      <a:pt x="293" y="145"/>
                    </a:cubicBezTo>
                    <a:lnTo>
                      <a:pt x="293" y="145"/>
                    </a:lnTo>
                    <a:cubicBezTo>
                      <a:pt x="293" y="151"/>
                      <a:pt x="292" y="157"/>
                      <a:pt x="292" y="162"/>
                    </a:cubicBezTo>
                    <a:lnTo>
                      <a:pt x="135" y="162"/>
                    </a:lnTo>
                    <a:lnTo>
                      <a:pt x="135" y="162"/>
                    </a:lnTo>
                    <a:cubicBezTo>
                      <a:pt x="135" y="157"/>
                      <a:pt x="135" y="151"/>
                      <a:pt x="135" y="145"/>
                    </a:cubicBezTo>
                    <a:close/>
                    <a:moveTo>
                      <a:pt x="401" y="170"/>
                    </a:moveTo>
                    <a:lnTo>
                      <a:pt x="401" y="170"/>
                    </a:lnTo>
                    <a:cubicBezTo>
                      <a:pt x="394" y="166"/>
                      <a:pt x="385" y="162"/>
                      <a:pt x="376" y="162"/>
                    </a:cubicBezTo>
                    <a:lnTo>
                      <a:pt x="337" y="162"/>
                    </a:lnTo>
                    <a:lnTo>
                      <a:pt x="337" y="162"/>
                    </a:lnTo>
                    <a:cubicBezTo>
                      <a:pt x="337" y="157"/>
                      <a:pt x="337" y="151"/>
                      <a:pt x="337" y="145"/>
                    </a:cubicBezTo>
                    <a:lnTo>
                      <a:pt x="337" y="145"/>
                    </a:lnTo>
                    <a:cubicBezTo>
                      <a:pt x="337" y="53"/>
                      <a:pt x="292" y="0"/>
                      <a:pt x="214" y="0"/>
                    </a:cubicBezTo>
                    <a:lnTo>
                      <a:pt x="214" y="0"/>
                    </a:lnTo>
                    <a:cubicBezTo>
                      <a:pt x="135" y="0"/>
                      <a:pt x="90" y="53"/>
                      <a:pt x="90" y="145"/>
                    </a:cubicBezTo>
                    <a:lnTo>
                      <a:pt x="90" y="145"/>
                    </a:lnTo>
                    <a:cubicBezTo>
                      <a:pt x="90" y="151"/>
                      <a:pt x="90" y="157"/>
                      <a:pt x="90" y="162"/>
                    </a:cubicBezTo>
                    <a:lnTo>
                      <a:pt x="45" y="162"/>
                    </a:lnTo>
                    <a:lnTo>
                      <a:pt x="45" y="162"/>
                    </a:lnTo>
                    <a:cubicBezTo>
                      <a:pt x="34" y="162"/>
                      <a:pt x="26" y="166"/>
                      <a:pt x="18" y="172"/>
                    </a:cubicBezTo>
                    <a:lnTo>
                      <a:pt x="18" y="172"/>
                    </a:lnTo>
                    <a:cubicBezTo>
                      <a:pt x="7" y="180"/>
                      <a:pt x="0" y="193"/>
                      <a:pt x="0" y="208"/>
                    </a:cubicBezTo>
                    <a:lnTo>
                      <a:pt x="0" y="284"/>
                    </a:lnTo>
                    <a:lnTo>
                      <a:pt x="0" y="284"/>
                    </a:lnTo>
                    <a:cubicBezTo>
                      <a:pt x="0" y="297"/>
                      <a:pt x="5" y="308"/>
                      <a:pt x="13" y="316"/>
                    </a:cubicBezTo>
                    <a:lnTo>
                      <a:pt x="13" y="316"/>
                    </a:lnTo>
                    <a:cubicBezTo>
                      <a:pt x="21" y="325"/>
                      <a:pt x="33" y="329"/>
                      <a:pt x="45" y="329"/>
                    </a:cubicBezTo>
                    <a:lnTo>
                      <a:pt x="376" y="329"/>
                    </a:lnTo>
                    <a:lnTo>
                      <a:pt x="376" y="329"/>
                    </a:lnTo>
                    <a:cubicBezTo>
                      <a:pt x="389" y="329"/>
                      <a:pt x="400" y="325"/>
                      <a:pt x="408" y="316"/>
                    </a:cubicBezTo>
                    <a:lnTo>
                      <a:pt x="408" y="316"/>
                    </a:lnTo>
                    <a:cubicBezTo>
                      <a:pt x="415" y="308"/>
                      <a:pt x="421" y="297"/>
                      <a:pt x="421" y="284"/>
                    </a:cubicBezTo>
                    <a:lnTo>
                      <a:pt x="421" y="208"/>
                    </a:lnTo>
                    <a:lnTo>
                      <a:pt x="421" y="208"/>
                    </a:lnTo>
                    <a:cubicBezTo>
                      <a:pt x="421" y="192"/>
                      <a:pt x="413" y="179"/>
                      <a:pt x="401" y="17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5" name="Group 434">
              <a:extLst>
                <a:ext uri="{FF2B5EF4-FFF2-40B4-BE49-F238E27FC236}">
                  <a16:creationId xmlns:a16="http://schemas.microsoft.com/office/drawing/2014/main" id="{3AA8B41E-EA71-4263-9DA3-6E1D0E4E0BFF}"/>
                </a:ext>
              </a:extLst>
            </p:cNvPr>
            <p:cNvGrpSpPr/>
            <p:nvPr/>
          </p:nvGrpSpPr>
          <p:grpSpPr>
            <a:xfrm>
              <a:off x="8887255" y="4749628"/>
              <a:ext cx="1556178" cy="1659571"/>
              <a:chOff x="8887255" y="4749628"/>
              <a:chExt cx="1556178" cy="1659571"/>
            </a:xfrm>
          </p:grpSpPr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97C85834-AB0B-4E9B-B83E-3265B4BCE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9552" y="5788367"/>
                <a:ext cx="620831" cy="620832"/>
              </a:xfrm>
              <a:custGeom>
                <a:avLst/>
                <a:gdLst>
                  <a:gd name="connsiteX0" fmla="*/ 529652 w 620831"/>
                  <a:gd name="connsiteY0" fmla="*/ 454972 h 620832"/>
                  <a:gd name="connsiteX1" fmla="*/ 454972 w 620831"/>
                  <a:gd name="connsiteY1" fmla="*/ 530521 h 620832"/>
                  <a:gd name="connsiteX2" fmla="*/ 529652 w 620831"/>
                  <a:gd name="connsiteY2" fmla="*/ 605201 h 620832"/>
                  <a:gd name="connsiteX3" fmla="*/ 604332 w 620831"/>
                  <a:gd name="connsiteY3" fmla="*/ 530521 h 620832"/>
                  <a:gd name="connsiteX4" fmla="*/ 529652 w 620831"/>
                  <a:gd name="connsiteY4" fmla="*/ 454972 h 620832"/>
                  <a:gd name="connsiteX5" fmla="*/ 8746 w 620831"/>
                  <a:gd name="connsiteY5" fmla="*/ 0 h 620832"/>
                  <a:gd name="connsiteX6" fmla="*/ 16617 w 620831"/>
                  <a:gd name="connsiteY6" fmla="*/ 7881 h 620832"/>
                  <a:gd name="connsiteX7" fmla="*/ 16617 w 620831"/>
                  <a:gd name="connsiteY7" fmla="*/ 520987 h 620832"/>
                  <a:gd name="connsiteX8" fmla="*/ 442101 w 620831"/>
                  <a:gd name="connsiteY8" fmla="*/ 520987 h 620832"/>
                  <a:gd name="connsiteX9" fmla="*/ 447225 w 620831"/>
                  <a:gd name="connsiteY9" fmla="*/ 495161 h 620832"/>
                  <a:gd name="connsiteX10" fmla="*/ 529652 w 620831"/>
                  <a:gd name="connsiteY10" fmla="*/ 440209 h 620832"/>
                  <a:gd name="connsiteX11" fmla="*/ 620831 w 620831"/>
                  <a:gd name="connsiteY11" fmla="*/ 530521 h 620832"/>
                  <a:gd name="connsiteX12" fmla="*/ 529652 w 620831"/>
                  <a:gd name="connsiteY12" fmla="*/ 620832 h 620832"/>
                  <a:gd name="connsiteX13" fmla="*/ 447225 w 620831"/>
                  <a:gd name="connsiteY13" fmla="*/ 565514 h 620832"/>
                  <a:gd name="connsiteX14" fmla="*/ 441283 w 620831"/>
                  <a:gd name="connsiteY14" fmla="*/ 535873 h 620832"/>
                  <a:gd name="connsiteX15" fmla="*/ 8746 w 620831"/>
                  <a:gd name="connsiteY15" fmla="*/ 535873 h 620832"/>
                  <a:gd name="connsiteX16" fmla="*/ 0 w 620831"/>
                  <a:gd name="connsiteY16" fmla="*/ 528868 h 620832"/>
                  <a:gd name="connsiteX17" fmla="*/ 0 w 620831"/>
                  <a:gd name="connsiteY17" fmla="*/ 7881 h 620832"/>
                  <a:gd name="connsiteX18" fmla="*/ 8746 w 620831"/>
                  <a:gd name="connsiteY18" fmla="*/ 0 h 620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0831" h="620832">
                    <a:moveTo>
                      <a:pt x="529652" y="454972"/>
                    </a:moveTo>
                    <a:cubicBezTo>
                      <a:pt x="488839" y="454972"/>
                      <a:pt x="454972" y="487970"/>
                      <a:pt x="454972" y="530521"/>
                    </a:cubicBezTo>
                    <a:cubicBezTo>
                      <a:pt x="454972" y="571334"/>
                      <a:pt x="488839" y="605201"/>
                      <a:pt x="529652" y="605201"/>
                    </a:cubicBezTo>
                    <a:cubicBezTo>
                      <a:pt x="571334" y="605201"/>
                      <a:pt x="604332" y="571334"/>
                      <a:pt x="604332" y="530521"/>
                    </a:cubicBezTo>
                    <a:cubicBezTo>
                      <a:pt x="604332" y="487970"/>
                      <a:pt x="571334" y="454972"/>
                      <a:pt x="529652" y="454972"/>
                    </a:cubicBezTo>
                    <a:close/>
                    <a:moveTo>
                      <a:pt x="8746" y="0"/>
                    </a:moveTo>
                    <a:cubicBezTo>
                      <a:pt x="12244" y="0"/>
                      <a:pt x="16617" y="3503"/>
                      <a:pt x="16617" y="7881"/>
                    </a:cubicBezTo>
                    <a:lnTo>
                      <a:pt x="16617" y="520987"/>
                    </a:lnTo>
                    <a:lnTo>
                      <a:pt x="442101" y="520987"/>
                    </a:lnTo>
                    <a:lnTo>
                      <a:pt x="447225" y="495161"/>
                    </a:lnTo>
                    <a:cubicBezTo>
                      <a:pt x="460780" y="462679"/>
                      <a:pt x="492529" y="440209"/>
                      <a:pt x="529652" y="440209"/>
                    </a:cubicBezTo>
                    <a:cubicBezTo>
                      <a:pt x="580017" y="440209"/>
                      <a:pt x="620831" y="480155"/>
                      <a:pt x="620831" y="530521"/>
                    </a:cubicBezTo>
                    <a:cubicBezTo>
                      <a:pt x="620831" y="580018"/>
                      <a:pt x="580017" y="620832"/>
                      <a:pt x="529652" y="620832"/>
                    </a:cubicBezTo>
                    <a:cubicBezTo>
                      <a:pt x="492529" y="620832"/>
                      <a:pt x="460780" y="597874"/>
                      <a:pt x="447225" y="565514"/>
                    </a:cubicBezTo>
                    <a:lnTo>
                      <a:pt x="441283" y="535873"/>
                    </a:lnTo>
                    <a:lnTo>
                      <a:pt x="8746" y="535873"/>
                    </a:lnTo>
                    <a:cubicBezTo>
                      <a:pt x="4373" y="535873"/>
                      <a:pt x="0" y="533246"/>
                      <a:pt x="0" y="528868"/>
                    </a:cubicBezTo>
                    <a:lnTo>
                      <a:pt x="0" y="7881"/>
                    </a:lnTo>
                    <a:cubicBezTo>
                      <a:pt x="0" y="3503"/>
                      <a:pt x="4373" y="0"/>
                      <a:pt x="87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3" name="Freeform 119">
                <a:extLst>
                  <a:ext uri="{FF2B5EF4-FFF2-40B4-BE49-F238E27FC236}">
                    <a16:creationId xmlns:a16="http://schemas.microsoft.com/office/drawing/2014/main" id="{19134012-6208-45B9-8204-D7CECAF17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4978" y="4757351"/>
                <a:ext cx="1540732" cy="969232"/>
              </a:xfrm>
              <a:custGeom>
                <a:avLst/>
                <a:gdLst>
                  <a:gd name="T0" fmla="*/ 1617 w 1760"/>
                  <a:gd name="T1" fmla="*/ 1107 h 1108"/>
                  <a:gd name="T2" fmla="*/ 880 w 1760"/>
                  <a:gd name="T3" fmla="*/ 1107 h 1108"/>
                  <a:gd name="T4" fmla="*/ 142 w 1760"/>
                  <a:gd name="T5" fmla="*/ 1107 h 1108"/>
                  <a:gd name="T6" fmla="*/ 142 w 1760"/>
                  <a:gd name="T7" fmla="*/ 1107 h 1108"/>
                  <a:gd name="T8" fmla="*/ 42 w 1760"/>
                  <a:gd name="T9" fmla="*/ 1065 h 1108"/>
                  <a:gd name="T10" fmla="*/ 42 w 1760"/>
                  <a:gd name="T11" fmla="*/ 1065 h 1108"/>
                  <a:gd name="T12" fmla="*/ 0 w 1760"/>
                  <a:gd name="T13" fmla="*/ 965 h 1108"/>
                  <a:gd name="T14" fmla="*/ 0 w 1760"/>
                  <a:gd name="T15" fmla="*/ 554 h 1108"/>
                  <a:gd name="T16" fmla="*/ 0 w 1760"/>
                  <a:gd name="T17" fmla="*/ 142 h 1108"/>
                  <a:gd name="T18" fmla="*/ 0 w 1760"/>
                  <a:gd name="T19" fmla="*/ 142 h 1108"/>
                  <a:gd name="T20" fmla="*/ 42 w 1760"/>
                  <a:gd name="T21" fmla="*/ 41 h 1108"/>
                  <a:gd name="T22" fmla="*/ 42 w 1760"/>
                  <a:gd name="T23" fmla="*/ 41 h 1108"/>
                  <a:gd name="T24" fmla="*/ 142 w 1760"/>
                  <a:gd name="T25" fmla="*/ 0 h 1108"/>
                  <a:gd name="T26" fmla="*/ 880 w 1760"/>
                  <a:gd name="T27" fmla="*/ 0 h 1108"/>
                  <a:gd name="T28" fmla="*/ 1617 w 1760"/>
                  <a:gd name="T29" fmla="*/ 0 h 1108"/>
                  <a:gd name="T30" fmla="*/ 1617 w 1760"/>
                  <a:gd name="T31" fmla="*/ 0 h 1108"/>
                  <a:gd name="T32" fmla="*/ 1717 w 1760"/>
                  <a:gd name="T33" fmla="*/ 41 h 1108"/>
                  <a:gd name="T34" fmla="*/ 1717 w 1760"/>
                  <a:gd name="T35" fmla="*/ 41 h 1108"/>
                  <a:gd name="T36" fmla="*/ 1759 w 1760"/>
                  <a:gd name="T37" fmla="*/ 142 h 1108"/>
                  <a:gd name="T38" fmla="*/ 1759 w 1760"/>
                  <a:gd name="T39" fmla="*/ 554 h 1108"/>
                  <a:gd name="T40" fmla="*/ 1759 w 1760"/>
                  <a:gd name="T41" fmla="*/ 965 h 1108"/>
                  <a:gd name="T42" fmla="*/ 1759 w 1760"/>
                  <a:gd name="T43" fmla="*/ 965 h 1108"/>
                  <a:gd name="T44" fmla="*/ 1717 w 1760"/>
                  <a:gd name="T45" fmla="*/ 1065 h 1108"/>
                  <a:gd name="T46" fmla="*/ 1717 w 1760"/>
                  <a:gd name="T47" fmla="*/ 1065 h 1108"/>
                  <a:gd name="T48" fmla="*/ 1617 w 1760"/>
                  <a:gd name="T49" fmla="*/ 1107 h 1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0" h="1108">
                    <a:moveTo>
                      <a:pt x="1617" y="1107"/>
                    </a:moveTo>
                    <a:lnTo>
                      <a:pt x="880" y="1107"/>
                    </a:lnTo>
                    <a:lnTo>
                      <a:pt x="142" y="1107"/>
                    </a:lnTo>
                    <a:lnTo>
                      <a:pt x="142" y="1107"/>
                    </a:lnTo>
                    <a:cubicBezTo>
                      <a:pt x="103" y="1107"/>
                      <a:pt x="67" y="1091"/>
                      <a:pt x="42" y="1065"/>
                    </a:cubicBezTo>
                    <a:lnTo>
                      <a:pt x="42" y="1065"/>
                    </a:lnTo>
                    <a:cubicBezTo>
                      <a:pt x="16" y="1040"/>
                      <a:pt x="0" y="1004"/>
                      <a:pt x="0" y="965"/>
                    </a:cubicBezTo>
                    <a:lnTo>
                      <a:pt x="0" y="554"/>
                    </a:lnTo>
                    <a:lnTo>
                      <a:pt x="0" y="142"/>
                    </a:lnTo>
                    <a:lnTo>
                      <a:pt x="0" y="142"/>
                    </a:lnTo>
                    <a:cubicBezTo>
                      <a:pt x="0" y="103"/>
                      <a:pt x="16" y="67"/>
                      <a:pt x="42" y="41"/>
                    </a:cubicBezTo>
                    <a:lnTo>
                      <a:pt x="42" y="41"/>
                    </a:lnTo>
                    <a:cubicBezTo>
                      <a:pt x="67" y="16"/>
                      <a:pt x="103" y="0"/>
                      <a:pt x="142" y="0"/>
                    </a:cubicBezTo>
                    <a:lnTo>
                      <a:pt x="880" y="0"/>
                    </a:lnTo>
                    <a:lnTo>
                      <a:pt x="1617" y="0"/>
                    </a:lnTo>
                    <a:lnTo>
                      <a:pt x="1617" y="0"/>
                    </a:lnTo>
                    <a:cubicBezTo>
                      <a:pt x="1656" y="0"/>
                      <a:pt x="1692" y="16"/>
                      <a:pt x="1717" y="41"/>
                    </a:cubicBezTo>
                    <a:lnTo>
                      <a:pt x="1717" y="41"/>
                    </a:lnTo>
                    <a:cubicBezTo>
                      <a:pt x="1743" y="67"/>
                      <a:pt x="1759" y="103"/>
                      <a:pt x="1759" y="142"/>
                    </a:cubicBezTo>
                    <a:lnTo>
                      <a:pt x="1759" y="554"/>
                    </a:lnTo>
                    <a:lnTo>
                      <a:pt x="1759" y="965"/>
                    </a:lnTo>
                    <a:lnTo>
                      <a:pt x="1759" y="965"/>
                    </a:lnTo>
                    <a:cubicBezTo>
                      <a:pt x="1759" y="1004"/>
                      <a:pt x="1743" y="1040"/>
                      <a:pt x="1717" y="1065"/>
                    </a:cubicBezTo>
                    <a:lnTo>
                      <a:pt x="1717" y="1065"/>
                    </a:lnTo>
                    <a:cubicBezTo>
                      <a:pt x="1692" y="1091"/>
                      <a:pt x="1656" y="1107"/>
                      <a:pt x="1617" y="1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4" name="Freeform 120">
                <a:extLst>
                  <a:ext uri="{FF2B5EF4-FFF2-40B4-BE49-F238E27FC236}">
                    <a16:creationId xmlns:a16="http://schemas.microsoft.com/office/drawing/2014/main" id="{348A5FD6-0CF2-4B97-A0DE-70A857E7B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7255" y="4749628"/>
                <a:ext cx="1556178" cy="988541"/>
              </a:xfrm>
              <a:custGeom>
                <a:avLst/>
                <a:gdLst>
                  <a:gd name="T0" fmla="*/ 151 w 1778"/>
                  <a:gd name="T1" fmla="*/ 19 h 1127"/>
                  <a:gd name="T2" fmla="*/ 151 w 1778"/>
                  <a:gd name="T3" fmla="*/ 19 h 1127"/>
                  <a:gd name="T4" fmla="*/ 57 w 1778"/>
                  <a:gd name="T5" fmla="*/ 58 h 1127"/>
                  <a:gd name="T6" fmla="*/ 57 w 1778"/>
                  <a:gd name="T7" fmla="*/ 58 h 1127"/>
                  <a:gd name="T8" fmla="*/ 18 w 1778"/>
                  <a:gd name="T9" fmla="*/ 152 h 1127"/>
                  <a:gd name="T10" fmla="*/ 18 w 1778"/>
                  <a:gd name="T11" fmla="*/ 975 h 1127"/>
                  <a:gd name="T12" fmla="*/ 18 w 1778"/>
                  <a:gd name="T13" fmla="*/ 975 h 1127"/>
                  <a:gd name="T14" fmla="*/ 57 w 1778"/>
                  <a:gd name="T15" fmla="*/ 1069 h 1127"/>
                  <a:gd name="T16" fmla="*/ 57 w 1778"/>
                  <a:gd name="T17" fmla="*/ 1069 h 1127"/>
                  <a:gd name="T18" fmla="*/ 151 w 1778"/>
                  <a:gd name="T19" fmla="*/ 1108 h 1127"/>
                  <a:gd name="T20" fmla="*/ 1626 w 1778"/>
                  <a:gd name="T21" fmla="*/ 1108 h 1127"/>
                  <a:gd name="T22" fmla="*/ 1626 w 1778"/>
                  <a:gd name="T23" fmla="*/ 1108 h 1127"/>
                  <a:gd name="T24" fmla="*/ 1720 w 1778"/>
                  <a:gd name="T25" fmla="*/ 1069 h 1127"/>
                  <a:gd name="T26" fmla="*/ 1720 w 1778"/>
                  <a:gd name="T27" fmla="*/ 1069 h 1127"/>
                  <a:gd name="T28" fmla="*/ 1759 w 1778"/>
                  <a:gd name="T29" fmla="*/ 975 h 1127"/>
                  <a:gd name="T30" fmla="*/ 1759 w 1778"/>
                  <a:gd name="T31" fmla="*/ 152 h 1127"/>
                  <a:gd name="T32" fmla="*/ 1759 w 1778"/>
                  <a:gd name="T33" fmla="*/ 152 h 1127"/>
                  <a:gd name="T34" fmla="*/ 1720 w 1778"/>
                  <a:gd name="T35" fmla="*/ 58 h 1127"/>
                  <a:gd name="T36" fmla="*/ 1720 w 1778"/>
                  <a:gd name="T37" fmla="*/ 58 h 1127"/>
                  <a:gd name="T38" fmla="*/ 1626 w 1778"/>
                  <a:gd name="T39" fmla="*/ 19 h 1127"/>
                  <a:gd name="T40" fmla="*/ 151 w 1778"/>
                  <a:gd name="T41" fmla="*/ 19 h 1127"/>
                  <a:gd name="T42" fmla="*/ 1626 w 1778"/>
                  <a:gd name="T43" fmla="*/ 1126 h 1127"/>
                  <a:gd name="T44" fmla="*/ 151 w 1778"/>
                  <a:gd name="T45" fmla="*/ 1126 h 1127"/>
                  <a:gd name="T46" fmla="*/ 151 w 1778"/>
                  <a:gd name="T47" fmla="*/ 1126 h 1127"/>
                  <a:gd name="T48" fmla="*/ 45 w 1778"/>
                  <a:gd name="T49" fmla="*/ 1082 h 1127"/>
                  <a:gd name="T50" fmla="*/ 45 w 1778"/>
                  <a:gd name="T51" fmla="*/ 1082 h 1127"/>
                  <a:gd name="T52" fmla="*/ 0 w 1778"/>
                  <a:gd name="T53" fmla="*/ 975 h 1127"/>
                  <a:gd name="T54" fmla="*/ 0 w 1778"/>
                  <a:gd name="T55" fmla="*/ 152 h 1127"/>
                  <a:gd name="T56" fmla="*/ 0 w 1778"/>
                  <a:gd name="T57" fmla="*/ 152 h 1127"/>
                  <a:gd name="T58" fmla="*/ 45 w 1778"/>
                  <a:gd name="T59" fmla="*/ 45 h 1127"/>
                  <a:gd name="T60" fmla="*/ 45 w 1778"/>
                  <a:gd name="T61" fmla="*/ 45 h 1127"/>
                  <a:gd name="T62" fmla="*/ 151 w 1778"/>
                  <a:gd name="T63" fmla="*/ 0 h 1127"/>
                  <a:gd name="T64" fmla="*/ 1626 w 1778"/>
                  <a:gd name="T65" fmla="*/ 0 h 1127"/>
                  <a:gd name="T66" fmla="*/ 1626 w 1778"/>
                  <a:gd name="T67" fmla="*/ 0 h 1127"/>
                  <a:gd name="T68" fmla="*/ 1732 w 1778"/>
                  <a:gd name="T69" fmla="*/ 45 h 1127"/>
                  <a:gd name="T70" fmla="*/ 1732 w 1778"/>
                  <a:gd name="T71" fmla="*/ 45 h 1127"/>
                  <a:gd name="T72" fmla="*/ 1777 w 1778"/>
                  <a:gd name="T73" fmla="*/ 152 h 1127"/>
                  <a:gd name="T74" fmla="*/ 1777 w 1778"/>
                  <a:gd name="T75" fmla="*/ 975 h 1127"/>
                  <a:gd name="T76" fmla="*/ 1777 w 1778"/>
                  <a:gd name="T77" fmla="*/ 975 h 1127"/>
                  <a:gd name="T78" fmla="*/ 1732 w 1778"/>
                  <a:gd name="T79" fmla="*/ 1082 h 1127"/>
                  <a:gd name="T80" fmla="*/ 1732 w 1778"/>
                  <a:gd name="T81" fmla="*/ 1082 h 1127"/>
                  <a:gd name="T82" fmla="*/ 1626 w 1778"/>
                  <a:gd name="T83" fmla="*/ 1126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8" h="1127">
                    <a:moveTo>
                      <a:pt x="151" y="19"/>
                    </a:moveTo>
                    <a:lnTo>
                      <a:pt x="151" y="19"/>
                    </a:lnTo>
                    <a:cubicBezTo>
                      <a:pt x="115" y="19"/>
                      <a:pt x="82" y="33"/>
                      <a:pt x="57" y="58"/>
                    </a:cubicBezTo>
                    <a:lnTo>
                      <a:pt x="57" y="58"/>
                    </a:lnTo>
                    <a:cubicBezTo>
                      <a:pt x="32" y="83"/>
                      <a:pt x="18" y="116"/>
                      <a:pt x="18" y="152"/>
                    </a:cubicBezTo>
                    <a:lnTo>
                      <a:pt x="18" y="975"/>
                    </a:lnTo>
                    <a:lnTo>
                      <a:pt x="18" y="975"/>
                    </a:lnTo>
                    <a:cubicBezTo>
                      <a:pt x="18" y="1011"/>
                      <a:pt x="32" y="1044"/>
                      <a:pt x="57" y="1069"/>
                    </a:cubicBezTo>
                    <a:lnTo>
                      <a:pt x="57" y="1069"/>
                    </a:lnTo>
                    <a:cubicBezTo>
                      <a:pt x="82" y="1094"/>
                      <a:pt x="115" y="1108"/>
                      <a:pt x="151" y="1108"/>
                    </a:cubicBezTo>
                    <a:lnTo>
                      <a:pt x="1626" y="1108"/>
                    </a:lnTo>
                    <a:lnTo>
                      <a:pt x="1626" y="1108"/>
                    </a:lnTo>
                    <a:cubicBezTo>
                      <a:pt x="1662" y="1108"/>
                      <a:pt x="1695" y="1094"/>
                      <a:pt x="1720" y="1069"/>
                    </a:cubicBezTo>
                    <a:lnTo>
                      <a:pt x="1720" y="1069"/>
                    </a:lnTo>
                    <a:cubicBezTo>
                      <a:pt x="1745" y="1044"/>
                      <a:pt x="1759" y="1011"/>
                      <a:pt x="1759" y="975"/>
                    </a:cubicBezTo>
                    <a:lnTo>
                      <a:pt x="1759" y="152"/>
                    </a:lnTo>
                    <a:lnTo>
                      <a:pt x="1759" y="152"/>
                    </a:lnTo>
                    <a:cubicBezTo>
                      <a:pt x="1759" y="116"/>
                      <a:pt x="1745" y="83"/>
                      <a:pt x="1720" y="58"/>
                    </a:cubicBezTo>
                    <a:lnTo>
                      <a:pt x="1720" y="58"/>
                    </a:lnTo>
                    <a:cubicBezTo>
                      <a:pt x="1695" y="33"/>
                      <a:pt x="1662" y="19"/>
                      <a:pt x="1626" y="19"/>
                    </a:cubicBezTo>
                    <a:lnTo>
                      <a:pt x="151" y="19"/>
                    </a:lnTo>
                    <a:close/>
                    <a:moveTo>
                      <a:pt x="1626" y="1126"/>
                    </a:moveTo>
                    <a:lnTo>
                      <a:pt x="151" y="1126"/>
                    </a:lnTo>
                    <a:lnTo>
                      <a:pt x="151" y="1126"/>
                    </a:lnTo>
                    <a:cubicBezTo>
                      <a:pt x="111" y="1126"/>
                      <a:pt x="73" y="1110"/>
                      <a:pt x="45" y="1082"/>
                    </a:cubicBezTo>
                    <a:lnTo>
                      <a:pt x="45" y="1082"/>
                    </a:lnTo>
                    <a:cubicBezTo>
                      <a:pt x="16" y="1053"/>
                      <a:pt x="0" y="1015"/>
                      <a:pt x="0" y="975"/>
                    </a:cubicBezTo>
                    <a:lnTo>
                      <a:pt x="0" y="152"/>
                    </a:lnTo>
                    <a:lnTo>
                      <a:pt x="0" y="152"/>
                    </a:lnTo>
                    <a:cubicBezTo>
                      <a:pt x="0" y="112"/>
                      <a:pt x="16" y="74"/>
                      <a:pt x="45" y="45"/>
                    </a:cubicBezTo>
                    <a:lnTo>
                      <a:pt x="45" y="45"/>
                    </a:lnTo>
                    <a:cubicBezTo>
                      <a:pt x="73" y="16"/>
                      <a:pt x="111" y="0"/>
                      <a:pt x="151" y="0"/>
                    </a:cubicBezTo>
                    <a:lnTo>
                      <a:pt x="1626" y="0"/>
                    </a:lnTo>
                    <a:lnTo>
                      <a:pt x="1626" y="0"/>
                    </a:lnTo>
                    <a:cubicBezTo>
                      <a:pt x="1666" y="0"/>
                      <a:pt x="1704" y="16"/>
                      <a:pt x="1732" y="45"/>
                    </a:cubicBezTo>
                    <a:lnTo>
                      <a:pt x="1732" y="45"/>
                    </a:lnTo>
                    <a:cubicBezTo>
                      <a:pt x="1761" y="74"/>
                      <a:pt x="1777" y="112"/>
                      <a:pt x="1777" y="152"/>
                    </a:cubicBezTo>
                    <a:lnTo>
                      <a:pt x="1777" y="975"/>
                    </a:lnTo>
                    <a:lnTo>
                      <a:pt x="1777" y="975"/>
                    </a:lnTo>
                    <a:cubicBezTo>
                      <a:pt x="1777" y="1015"/>
                      <a:pt x="1761" y="1053"/>
                      <a:pt x="1732" y="1082"/>
                    </a:cubicBezTo>
                    <a:lnTo>
                      <a:pt x="1732" y="1082"/>
                    </a:lnTo>
                    <a:cubicBezTo>
                      <a:pt x="1704" y="1110"/>
                      <a:pt x="1666" y="1126"/>
                      <a:pt x="1626" y="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5" name="Freeform 121">
                <a:extLst>
                  <a:ext uri="{FF2B5EF4-FFF2-40B4-BE49-F238E27FC236}">
                    <a16:creationId xmlns:a16="http://schemas.microsoft.com/office/drawing/2014/main" id="{5C7E2EC8-EB57-4B9E-A1D6-56384A2E7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9647" y="5062408"/>
                <a:ext cx="359117" cy="359119"/>
              </a:xfrm>
              <a:custGeom>
                <a:avLst/>
                <a:gdLst>
                  <a:gd name="T0" fmla="*/ 407 w 408"/>
                  <a:gd name="T1" fmla="*/ 204 h 408"/>
                  <a:gd name="T2" fmla="*/ 407 w 408"/>
                  <a:gd name="T3" fmla="*/ 204 h 408"/>
                  <a:gd name="T4" fmla="*/ 204 w 408"/>
                  <a:gd name="T5" fmla="*/ 407 h 408"/>
                  <a:gd name="T6" fmla="*/ 204 w 408"/>
                  <a:gd name="T7" fmla="*/ 407 h 408"/>
                  <a:gd name="T8" fmla="*/ 0 w 408"/>
                  <a:gd name="T9" fmla="*/ 204 h 408"/>
                  <a:gd name="T10" fmla="*/ 0 w 408"/>
                  <a:gd name="T11" fmla="*/ 204 h 408"/>
                  <a:gd name="T12" fmla="*/ 204 w 408"/>
                  <a:gd name="T13" fmla="*/ 0 h 408"/>
                  <a:gd name="T14" fmla="*/ 204 w 408"/>
                  <a:gd name="T15" fmla="*/ 0 h 408"/>
                  <a:gd name="T16" fmla="*/ 407 w 408"/>
                  <a:gd name="T17" fmla="*/ 204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8" h="408">
                    <a:moveTo>
                      <a:pt x="407" y="204"/>
                    </a:moveTo>
                    <a:lnTo>
                      <a:pt x="407" y="204"/>
                    </a:lnTo>
                    <a:cubicBezTo>
                      <a:pt x="407" y="316"/>
                      <a:pt x="316" y="407"/>
                      <a:pt x="204" y="407"/>
                    </a:cubicBezTo>
                    <a:lnTo>
                      <a:pt x="204" y="407"/>
                    </a:lnTo>
                    <a:cubicBezTo>
                      <a:pt x="91" y="407"/>
                      <a:pt x="0" y="316"/>
                      <a:pt x="0" y="204"/>
                    </a:cubicBezTo>
                    <a:lnTo>
                      <a:pt x="0" y="204"/>
                    </a:lnTo>
                    <a:cubicBezTo>
                      <a:pt x="0" y="91"/>
                      <a:pt x="91" y="0"/>
                      <a:pt x="204" y="0"/>
                    </a:cubicBezTo>
                    <a:lnTo>
                      <a:pt x="204" y="0"/>
                    </a:lnTo>
                    <a:cubicBezTo>
                      <a:pt x="316" y="0"/>
                      <a:pt x="407" y="91"/>
                      <a:pt x="407" y="20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6" name="Freeform 122">
                <a:extLst>
                  <a:ext uri="{FF2B5EF4-FFF2-40B4-BE49-F238E27FC236}">
                    <a16:creationId xmlns:a16="http://schemas.microsoft.com/office/drawing/2014/main" id="{1B2163A4-E53C-48E1-BFB5-184564628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1924" y="5054685"/>
                <a:ext cx="374563" cy="374565"/>
              </a:xfrm>
              <a:custGeom>
                <a:avLst/>
                <a:gdLst>
                  <a:gd name="T0" fmla="*/ 213 w 426"/>
                  <a:gd name="T1" fmla="*/ 19 h 427"/>
                  <a:gd name="T2" fmla="*/ 213 w 426"/>
                  <a:gd name="T3" fmla="*/ 19 h 427"/>
                  <a:gd name="T4" fmla="*/ 17 w 426"/>
                  <a:gd name="T5" fmla="*/ 214 h 427"/>
                  <a:gd name="T6" fmla="*/ 17 w 426"/>
                  <a:gd name="T7" fmla="*/ 214 h 427"/>
                  <a:gd name="T8" fmla="*/ 213 w 426"/>
                  <a:gd name="T9" fmla="*/ 409 h 427"/>
                  <a:gd name="T10" fmla="*/ 213 w 426"/>
                  <a:gd name="T11" fmla="*/ 409 h 427"/>
                  <a:gd name="T12" fmla="*/ 408 w 426"/>
                  <a:gd name="T13" fmla="*/ 214 h 427"/>
                  <a:gd name="T14" fmla="*/ 408 w 426"/>
                  <a:gd name="T15" fmla="*/ 214 h 427"/>
                  <a:gd name="T16" fmla="*/ 213 w 426"/>
                  <a:gd name="T17" fmla="*/ 19 h 427"/>
                  <a:gd name="T18" fmla="*/ 213 w 426"/>
                  <a:gd name="T19" fmla="*/ 426 h 427"/>
                  <a:gd name="T20" fmla="*/ 213 w 426"/>
                  <a:gd name="T21" fmla="*/ 426 h 427"/>
                  <a:gd name="T22" fmla="*/ 0 w 426"/>
                  <a:gd name="T23" fmla="*/ 214 h 427"/>
                  <a:gd name="T24" fmla="*/ 0 w 426"/>
                  <a:gd name="T25" fmla="*/ 214 h 427"/>
                  <a:gd name="T26" fmla="*/ 213 w 426"/>
                  <a:gd name="T27" fmla="*/ 0 h 427"/>
                  <a:gd name="T28" fmla="*/ 213 w 426"/>
                  <a:gd name="T29" fmla="*/ 0 h 427"/>
                  <a:gd name="T30" fmla="*/ 425 w 426"/>
                  <a:gd name="T31" fmla="*/ 214 h 427"/>
                  <a:gd name="T32" fmla="*/ 425 w 426"/>
                  <a:gd name="T33" fmla="*/ 214 h 427"/>
                  <a:gd name="T34" fmla="*/ 213 w 426"/>
                  <a:gd name="T35" fmla="*/ 426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6" h="427">
                    <a:moveTo>
                      <a:pt x="213" y="19"/>
                    </a:moveTo>
                    <a:lnTo>
                      <a:pt x="213" y="19"/>
                    </a:lnTo>
                    <a:cubicBezTo>
                      <a:pt x="105" y="19"/>
                      <a:pt x="17" y="106"/>
                      <a:pt x="17" y="214"/>
                    </a:cubicBezTo>
                    <a:lnTo>
                      <a:pt x="17" y="214"/>
                    </a:lnTo>
                    <a:cubicBezTo>
                      <a:pt x="17" y="321"/>
                      <a:pt x="105" y="409"/>
                      <a:pt x="213" y="409"/>
                    </a:cubicBezTo>
                    <a:lnTo>
                      <a:pt x="213" y="409"/>
                    </a:lnTo>
                    <a:cubicBezTo>
                      <a:pt x="320" y="409"/>
                      <a:pt x="408" y="321"/>
                      <a:pt x="408" y="214"/>
                    </a:cubicBezTo>
                    <a:lnTo>
                      <a:pt x="408" y="214"/>
                    </a:lnTo>
                    <a:cubicBezTo>
                      <a:pt x="408" y="106"/>
                      <a:pt x="320" y="19"/>
                      <a:pt x="213" y="19"/>
                    </a:cubicBezTo>
                    <a:close/>
                    <a:moveTo>
                      <a:pt x="213" y="426"/>
                    </a:moveTo>
                    <a:lnTo>
                      <a:pt x="213" y="426"/>
                    </a:lnTo>
                    <a:cubicBezTo>
                      <a:pt x="95" y="426"/>
                      <a:pt x="0" y="331"/>
                      <a:pt x="0" y="214"/>
                    </a:cubicBezTo>
                    <a:lnTo>
                      <a:pt x="0" y="214"/>
                    </a:lnTo>
                    <a:cubicBezTo>
                      <a:pt x="0" y="96"/>
                      <a:pt x="95" y="0"/>
                      <a:pt x="213" y="0"/>
                    </a:cubicBezTo>
                    <a:lnTo>
                      <a:pt x="213" y="0"/>
                    </a:lnTo>
                    <a:cubicBezTo>
                      <a:pt x="330" y="0"/>
                      <a:pt x="425" y="96"/>
                      <a:pt x="425" y="214"/>
                    </a:cubicBezTo>
                    <a:lnTo>
                      <a:pt x="425" y="214"/>
                    </a:lnTo>
                    <a:cubicBezTo>
                      <a:pt x="425" y="331"/>
                      <a:pt x="330" y="426"/>
                      <a:pt x="213" y="4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56465975-CE96-4EC4-9955-9D43BB709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6183" y="5158946"/>
                <a:ext cx="161310" cy="161310"/>
              </a:xfrm>
              <a:custGeom>
                <a:avLst/>
                <a:gdLst>
                  <a:gd name="connsiteX0" fmla="*/ 81091 w 161310"/>
                  <a:gd name="connsiteY0" fmla="*/ 0 h 161310"/>
                  <a:gd name="connsiteX1" fmla="*/ 161310 w 161310"/>
                  <a:gd name="connsiteY1" fmla="*/ 81091 h 161310"/>
                  <a:gd name="connsiteX2" fmla="*/ 81091 w 161310"/>
                  <a:gd name="connsiteY2" fmla="*/ 161310 h 161310"/>
                  <a:gd name="connsiteX3" fmla="*/ 0 w 161310"/>
                  <a:gd name="connsiteY3" fmla="*/ 81091 h 161310"/>
                  <a:gd name="connsiteX4" fmla="*/ 81091 w 161310"/>
                  <a:gd name="connsiteY4" fmla="*/ 0 h 161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310" h="161310">
                    <a:moveTo>
                      <a:pt x="81091" y="0"/>
                    </a:moveTo>
                    <a:cubicBezTo>
                      <a:pt x="125560" y="0"/>
                      <a:pt x="161310" y="35750"/>
                      <a:pt x="161310" y="81091"/>
                    </a:cubicBezTo>
                    <a:cubicBezTo>
                      <a:pt x="161310" y="125561"/>
                      <a:pt x="125560" y="161310"/>
                      <a:pt x="81091" y="161310"/>
                    </a:cubicBezTo>
                    <a:cubicBezTo>
                      <a:pt x="36622" y="161310"/>
                      <a:pt x="0" y="125561"/>
                      <a:pt x="0" y="81091"/>
                    </a:cubicBezTo>
                    <a:cubicBezTo>
                      <a:pt x="0" y="35750"/>
                      <a:pt x="36622" y="0"/>
                      <a:pt x="810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8" name="Freeform 125">
                <a:extLst>
                  <a:ext uri="{FF2B5EF4-FFF2-40B4-BE49-F238E27FC236}">
                    <a16:creationId xmlns:a16="http://schemas.microsoft.com/office/drawing/2014/main" id="{4A527973-6460-4490-9627-A4695C4E0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5690" y="5128054"/>
                <a:ext cx="92676" cy="92676"/>
              </a:xfrm>
              <a:custGeom>
                <a:avLst/>
                <a:gdLst>
                  <a:gd name="T0" fmla="*/ 104 w 105"/>
                  <a:gd name="T1" fmla="*/ 52 h 106"/>
                  <a:gd name="T2" fmla="*/ 104 w 105"/>
                  <a:gd name="T3" fmla="*/ 52 h 106"/>
                  <a:gd name="T4" fmla="*/ 52 w 105"/>
                  <a:gd name="T5" fmla="*/ 105 h 106"/>
                  <a:gd name="T6" fmla="*/ 52 w 105"/>
                  <a:gd name="T7" fmla="*/ 105 h 106"/>
                  <a:gd name="T8" fmla="*/ 0 w 105"/>
                  <a:gd name="T9" fmla="*/ 52 h 106"/>
                  <a:gd name="T10" fmla="*/ 0 w 105"/>
                  <a:gd name="T11" fmla="*/ 52 h 106"/>
                  <a:gd name="T12" fmla="*/ 52 w 105"/>
                  <a:gd name="T13" fmla="*/ 0 h 106"/>
                  <a:gd name="T14" fmla="*/ 52 w 105"/>
                  <a:gd name="T15" fmla="*/ 0 h 106"/>
                  <a:gd name="T16" fmla="*/ 104 w 105"/>
                  <a:gd name="T17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106">
                    <a:moveTo>
                      <a:pt x="104" y="52"/>
                    </a:moveTo>
                    <a:lnTo>
                      <a:pt x="104" y="52"/>
                    </a:lnTo>
                    <a:cubicBezTo>
                      <a:pt x="104" y="81"/>
                      <a:pt x="82" y="105"/>
                      <a:pt x="52" y="105"/>
                    </a:cubicBezTo>
                    <a:lnTo>
                      <a:pt x="52" y="105"/>
                    </a:lnTo>
                    <a:cubicBezTo>
                      <a:pt x="23" y="105"/>
                      <a:pt x="0" y="81"/>
                      <a:pt x="0" y="52"/>
                    </a:cubicBezTo>
                    <a:lnTo>
                      <a:pt x="0" y="52"/>
                    </a:lnTo>
                    <a:cubicBezTo>
                      <a:pt x="0" y="24"/>
                      <a:pt x="23" y="0"/>
                      <a:pt x="52" y="0"/>
                    </a:cubicBezTo>
                    <a:lnTo>
                      <a:pt x="52" y="0"/>
                    </a:lnTo>
                    <a:cubicBezTo>
                      <a:pt x="82" y="0"/>
                      <a:pt x="104" y="24"/>
                      <a:pt x="104" y="5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9" name="Freeform 126">
                <a:extLst>
                  <a:ext uri="{FF2B5EF4-FFF2-40B4-BE49-F238E27FC236}">
                    <a16:creationId xmlns:a16="http://schemas.microsoft.com/office/drawing/2014/main" id="{EB015073-5545-4E11-8EFB-0608BD4E8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7967" y="5116468"/>
                <a:ext cx="108122" cy="108122"/>
              </a:xfrm>
              <a:custGeom>
                <a:avLst/>
                <a:gdLst>
                  <a:gd name="T0" fmla="*/ 61 w 124"/>
                  <a:gd name="T1" fmla="*/ 18 h 123"/>
                  <a:gd name="T2" fmla="*/ 61 w 124"/>
                  <a:gd name="T3" fmla="*/ 18 h 123"/>
                  <a:gd name="T4" fmla="*/ 17 w 124"/>
                  <a:gd name="T5" fmla="*/ 61 h 123"/>
                  <a:gd name="T6" fmla="*/ 17 w 124"/>
                  <a:gd name="T7" fmla="*/ 61 h 123"/>
                  <a:gd name="T8" fmla="*/ 61 w 124"/>
                  <a:gd name="T9" fmla="*/ 105 h 123"/>
                  <a:gd name="T10" fmla="*/ 61 w 124"/>
                  <a:gd name="T11" fmla="*/ 105 h 123"/>
                  <a:gd name="T12" fmla="*/ 105 w 124"/>
                  <a:gd name="T13" fmla="*/ 61 h 123"/>
                  <a:gd name="T14" fmla="*/ 105 w 124"/>
                  <a:gd name="T15" fmla="*/ 61 h 123"/>
                  <a:gd name="T16" fmla="*/ 61 w 124"/>
                  <a:gd name="T17" fmla="*/ 18 h 123"/>
                  <a:gd name="T18" fmla="*/ 61 w 124"/>
                  <a:gd name="T19" fmla="*/ 122 h 123"/>
                  <a:gd name="T20" fmla="*/ 61 w 124"/>
                  <a:gd name="T21" fmla="*/ 122 h 123"/>
                  <a:gd name="T22" fmla="*/ 0 w 124"/>
                  <a:gd name="T23" fmla="*/ 61 h 123"/>
                  <a:gd name="T24" fmla="*/ 0 w 124"/>
                  <a:gd name="T25" fmla="*/ 61 h 123"/>
                  <a:gd name="T26" fmla="*/ 61 w 124"/>
                  <a:gd name="T27" fmla="*/ 0 h 123"/>
                  <a:gd name="T28" fmla="*/ 61 w 124"/>
                  <a:gd name="T29" fmla="*/ 0 h 123"/>
                  <a:gd name="T30" fmla="*/ 123 w 124"/>
                  <a:gd name="T31" fmla="*/ 61 h 123"/>
                  <a:gd name="T32" fmla="*/ 123 w 124"/>
                  <a:gd name="T33" fmla="*/ 61 h 123"/>
                  <a:gd name="T34" fmla="*/ 61 w 124"/>
                  <a:gd name="T3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123">
                    <a:moveTo>
                      <a:pt x="61" y="18"/>
                    </a:moveTo>
                    <a:lnTo>
                      <a:pt x="61" y="18"/>
                    </a:lnTo>
                    <a:cubicBezTo>
                      <a:pt x="38" y="18"/>
                      <a:pt x="17" y="37"/>
                      <a:pt x="17" y="61"/>
                    </a:cubicBezTo>
                    <a:lnTo>
                      <a:pt x="17" y="61"/>
                    </a:lnTo>
                    <a:cubicBezTo>
                      <a:pt x="17" y="85"/>
                      <a:pt x="38" y="105"/>
                      <a:pt x="61" y="105"/>
                    </a:cubicBezTo>
                    <a:lnTo>
                      <a:pt x="61" y="105"/>
                    </a:lnTo>
                    <a:cubicBezTo>
                      <a:pt x="86" y="105"/>
                      <a:pt x="105" y="85"/>
                      <a:pt x="105" y="61"/>
                    </a:cubicBezTo>
                    <a:lnTo>
                      <a:pt x="105" y="61"/>
                    </a:lnTo>
                    <a:cubicBezTo>
                      <a:pt x="105" y="37"/>
                      <a:pt x="86" y="18"/>
                      <a:pt x="61" y="18"/>
                    </a:cubicBezTo>
                    <a:close/>
                    <a:moveTo>
                      <a:pt x="61" y="122"/>
                    </a:moveTo>
                    <a:lnTo>
                      <a:pt x="61" y="122"/>
                    </a:lnTo>
                    <a:cubicBezTo>
                      <a:pt x="28" y="122"/>
                      <a:pt x="0" y="95"/>
                      <a:pt x="0" y="61"/>
                    </a:cubicBezTo>
                    <a:lnTo>
                      <a:pt x="0" y="61"/>
                    </a:lnTo>
                    <a:cubicBezTo>
                      <a:pt x="0" y="28"/>
                      <a:pt x="28" y="0"/>
                      <a:pt x="61" y="0"/>
                    </a:cubicBezTo>
                    <a:lnTo>
                      <a:pt x="61" y="0"/>
                    </a:lnTo>
                    <a:cubicBezTo>
                      <a:pt x="95" y="0"/>
                      <a:pt x="123" y="28"/>
                      <a:pt x="123" y="61"/>
                    </a:cubicBezTo>
                    <a:lnTo>
                      <a:pt x="123" y="61"/>
                    </a:lnTo>
                    <a:cubicBezTo>
                      <a:pt x="123" y="95"/>
                      <a:pt x="95" y="122"/>
                      <a:pt x="61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0" name="Freeform 127">
                <a:extLst>
                  <a:ext uri="{FF2B5EF4-FFF2-40B4-BE49-F238E27FC236}">
                    <a16:creationId xmlns:a16="http://schemas.microsoft.com/office/drawing/2014/main" id="{B44C0C1F-5A52-4577-B13F-7E21AD331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0926" y="4938840"/>
                <a:ext cx="853390" cy="602392"/>
              </a:xfrm>
              <a:custGeom>
                <a:avLst/>
                <a:gdLst>
                  <a:gd name="T0" fmla="*/ 500 w 973"/>
                  <a:gd name="T1" fmla="*/ 17 h 690"/>
                  <a:gd name="T2" fmla="*/ 500 w 973"/>
                  <a:gd name="T3" fmla="*/ 17 h 690"/>
                  <a:gd name="T4" fmla="*/ 18 w 973"/>
                  <a:gd name="T5" fmla="*/ 345 h 690"/>
                  <a:gd name="T6" fmla="*/ 18 w 973"/>
                  <a:gd name="T7" fmla="*/ 345 h 690"/>
                  <a:gd name="T8" fmla="*/ 500 w 973"/>
                  <a:gd name="T9" fmla="*/ 671 h 690"/>
                  <a:gd name="T10" fmla="*/ 500 w 973"/>
                  <a:gd name="T11" fmla="*/ 671 h 690"/>
                  <a:gd name="T12" fmla="*/ 946 w 973"/>
                  <a:gd name="T13" fmla="*/ 416 h 690"/>
                  <a:gd name="T14" fmla="*/ 946 w 973"/>
                  <a:gd name="T15" fmla="*/ 416 h 690"/>
                  <a:gd name="T16" fmla="*/ 923 w 973"/>
                  <a:gd name="T17" fmla="*/ 352 h 690"/>
                  <a:gd name="T18" fmla="*/ 923 w 973"/>
                  <a:gd name="T19" fmla="*/ 352 h 690"/>
                  <a:gd name="T20" fmla="*/ 951 w 973"/>
                  <a:gd name="T21" fmla="*/ 280 h 690"/>
                  <a:gd name="T22" fmla="*/ 951 w 973"/>
                  <a:gd name="T23" fmla="*/ 280 h 690"/>
                  <a:gd name="T24" fmla="*/ 500 w 973"/>
                  <a:gd name="T25" fmla="*/ 17 h 690"/>
                  <a:gd name="T26" fmla="*/ 500 w 973"/>
                  <a:gd name="T27" fmla="*/ 689 h 690"/>
                  <a:gd name="T28" fmla="*/ 500 w 973"/>
                  <a:gd name="T29" fmla="*/ 689 h 690"/>
                  <a:gd name="T30" fmla="*/ 0 w 973"/>
                  <a:gd name="T31" fmla="*/ 345 h 690"/>
                  <a:gd name="T32" fmla="*/ 0 w 973"/>
                  <a:gd name="T33" fmla="*/ 345 h 690"/>
                  <a:gd name="T34" fmla="*/ 500 w 973"/>
                  <a:gd name="T35" fmla="*/ 0 h 690"/>
                  <a:gd name="T36" fmla="*/ 500 w 973"/>
                  <a:gd name="T37" fmla="*/ 0 h 690"/>
                  <a:gd name="T38" fmla="*/ 970 w 973"/>
                  <a:gd name="T39" fmla="*/ 276 h 690"/>
                  <a:gd name="T40" fmla="*/ 970 w 973"/>
                  <a:gd name="T41" fmla="*/ 276 h 690"/>
                  <a:gd name="T42" fmla="*/ 968 w 973"/>
                  <a:gd name="T43" fmla="*/ 287 h 690"/>
                  <a:gd name="T44" fmla="*/ 968 w 973"/>
                  <a:gd name="T45" fmla="*/ 287 h 690"/>
                  <a:gd name="T46" fmla="*/ 940 w 973"/>
                  <a:gd name="T47" fmla="*/ 352 h 690"/>
                  <a:gd name="T48" fmla="*/ 940 w 973"/>
                  <a:gd name="T49" fmla="*/ 352 h 690"/>
                  <a:gd name="T50" fmla="*/ 964 w 973"/>
                  <a:gd name="T51" fmla="*/ 410 h 690"/>
                  <a:gd name="T52" fmla="*/ 964 w 973"/>
                  <a:gd name="T53" fmla="*/ 410 h 690"/>
                  <a:gd name="T54" fmla="*/ 964 w 973"/>
                  <a:gd name="T55" fmla="*/ 421 h 690"/>
                  <a:gd name="T56" fmla="*/ 964 w 973"/>
                  <a:gd name="T57" fmla="*/ 421 h 690"/>
                  <a:gd name="T58" fmla="*/ 500 w 973"/>
                  <a:gd name="T59" fmla="*/ 689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73" h="690">
                    <a:moveTo>
                      <a:pt x="500" y="17"/>
                    </a:moveTo>
                    <a:lnTo>
                      <a:pt x="500" y="17"/>
                    </a:lnTo>
                    <a:cubicBezTo>
                      <a:pt x="263" y="17"/>
                      <a:pt x="18" y="276"/>
                      <a:pt x="18" y="345"/>
                    </a:cubicBezTo>
                    <a:lnTo>
                      <a:pt x="18" y="345"/>
                    </a:lnTo>
                    <a:cubicBezTo>
                      <a:pt x="18" y="413"/>
                      <a:pt x="263" y="671"/>
                      <a:pt x="500" y="671"/>
                    </a:cubicBezTo>
                    <a:lnTo>
                      <a:pt x="500" y="671"/>
                    </a:lnTo>
                    <a:cubicBezTo>
                      <a:pt x="676" y="671"/>
                      <a:pt x="867" y="521"/>
                      <a:pt x="946" y="416"/>
                    </a:cubicBezTo>
                    <a:lnTo>
                      <a:pt x="946" y="416"/>
                    </a:lnTo>
                    <a:cubicBezTo>
                      <a:pt x="931" y="398"/>
                      <a:pt x="923" y="375"/>
                      <a:pt x="923" y="352"/>
                    </a:cubicBezTo>
                    <a:lnTo>
                      <a:pt x="923" y="352"/>
                    </a:lnTo>
                    <a:cubicBezTo>
                      <a:pt x="923" y="325"/>
                      <a:pt x="932" y="299"/>
                      <a:pt x="951" y="280"/>
                    </a:cubicBezTo>
                    <a:lnTo>
                      <a:pt x="951" y="280"/>
                    </a:lnTo>
                    <a:cubicBezTo>
                      <a:pt x="872" y="168"/>
                      <a:pt x="675" y="17"/>
                      <a:pt x="500" y="17"/>
                    </a:cubicBezTo>
                    <a:close/>
                    <a:moveTo>
                      <a:pt x="500" y="689"/>
                    </a:moveTo>
                    <a:lnTo>
                      <a:pt x="500" y="689"/>
                    </a:lnTo>
                    <a:cubicBezTo>
                      <a:pt x="260" y="689"/>
                      <a:pt x="0" y="431"/>
                      <a:pt x="0" y="345"/>
                    </a:cubicBezTo>
                    <a:lnTo>
                      <a:pt x="0" y="345"/>
                    </a:lnTo>
                    <a:cubicBezTo>
                      <a:pt x="0" y="258"/>
                      <a:pt x="260" y="0"/>
                      <a:pt x="500" y="0"/>
                    </a:cubicBezTo>
                    <a:lnTo>
                      <a:pt x="500" y="0"/>
                    </a:lnTo>
                    <a:cubicBezTo>
                      <a:pt x="692" y="0"/>
                      <a:pt x="894" y="165"/>
                      <a:pt x="970" y="276"/>
                    </a:cubicBezTo>
                    <a:lnTo>
                      <a:pt x="970" y="276"/>
                    </a:lnTo>
                    <a:cubicBezTo>
                      <a:pt x="972" y="279"/>
                      <a:pt x="972" y="285"/>
                      <a:pt x="968" y="287"/>
                    </a:cubicBezTo>
                    <a:lnTo>
                      <a:pt x="968" y="287"/>
                    </a:lnTo>
                    <a:cubicBezTo>
                      <a:pt x="951" y="304"/>
                      <a:pt x="940" y="327"/>
                      <a:pt x="940" y="352"/>
                    </a:cubicBezTo>
                    <a:lnTo>
                      <a:pt x="940" y="352"/>
                    </a:lnTo>
                    <a:cubicBezTo>
                      <a:pt x="940" y="373"/>
                      <a:pt x="949" y="393"/>
                      <a:pt x="964" y="410"/>
                    </a:cubicBezTo>
                    <a:lnTo>
                      <a:pt x="964" y="410"/>
                    </a:lnTo>
                    <a:cubicBezTo>
                      <a:pt x="967" y="413"/>
                      <a:pt x="967" y="418"/>
                      <a:pt x="964" y="421"/>
                    </a:cubicBezTo>
                    <a:lnTo>
                      <a:pt x="964" y="421"/>
                    </a:lnTo>
                    <a:cubicBezTo>
                      <a:pt x="885" y="533"/>
                      <a:pt x="687" y="689"/>
                      <a:pt x="500" y="6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1" name="Freeform 128">
                <a:extLst>
                  <a:ext uri="{FF2B5EF4-FFF2-40B4-BE49-F238E27FC236}">
                    <a16:creationId xmlns:a16="http://schemas.microsoft.com/office/drawing/2014/main" id="{7A3D0F3D-4DC4-4AF6-9C4B-7FD05C1AD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7978" y="5178252"/>
                <a:ext cx="65644" cy="135153"/>
              </a:xfrm>
              <a:custGeom>
                <a:avLst/>
                <a:gdLst>
                  <a:gd name="T0" fmla="*/ 38 w 77"/>
                  <a:gd name="T1" fmla="*/ 24 h 155"/>
                  <a:gd name="T2" fmla="*/ 38 w 77"/>
                  <a:gd name="T3" fmla="*/ 24 h 155"/>
                  <a:gd name="T4" fmla="*/ 17 w 77"/>
                  <a:gd name="T5" fmla="*/ 81 h 155"/>
                  <a:gd name="T6" fmla="*/ 17 w 77"/>
                  <a:gd name="T7" fmla="*/ 81 h 155"/>
                  <a:gd name="T8" fmla="*/ 33 w 77"/>
                  <a:gd name="T9" fmla="*/ 130 h 155"/>
                  <a:gd name="T10" fmla="*/ 33 w 77"/>
                  <a:gd name="T11" fmla="*/ 130 h 155"/>
                  <a:gd name="T12" fmla="*/ 58 w 77"/>
                  <a:gd name="T13" fmla="*/ 74 h 155"/>
                  <a:gd name="T14" fmla="*/ 58 w 77"/>
                  <a:gd name="T15" fmla="*/ 74 h 155"/>
                  <a:gd name="T16" fmla="*/ 38 w 77"/>
                  <a:gd name="T17" fmla="*/ 24 h 155"/>
                  <a:gd name="T18" fmla="*/ 34 w 77"/>
                  <a:gd name="T19" fmla="*/ 154 h 155"/>
                  <a:gd name="T20" fmla="*/ 34 w 77"/>
                  <a:gd name="T21" fmla="*/ 154 h 155"/>
                  <a:gd name="T22" fmla="*/ 28 w 77"/>
                  <a:gd name="T23" fmla="*/ 151 h 155"/>
                  <a:gd name="T24" fmla="*/ 28 w 77"/>
                  <a:gd name="T25" fmla="*/ 151 h 155"/>
                  <a:gd name="T26" fmla="*/ 0 w 77"/>
                  <a:gd name="T27" fmla="*/ 81 h 155"/>
                  <a:gd name="T28" fmla="*/ 0 w 77"/>
                  <a:gd name="T29" fmla="*/ 81 h 155"/>
                  <a:gd name="T30" fmla="*/ 33 w 77"/>
                  <a:gd name="T31" fmla="*/ 4 h 155"/>
                  <a:gd name="T32" fmla="*/ 33 w 77"/>
                  <a:gd name="T33" fmla="*/ 4 h 155"/>
                  <a:gd name="T34" fmla="*/ 40 w 77"/>
                  <a:gd name="T35" fmla="*/ 1 h 155"/>
                  <a:gd name="T36" fmla="*/ 40 w 77"/>
                  <a:gd name="T37" fmla="*/ 1 h 155"/>
                  <a:gd name="T38" fmla="*/ 47 w 77"/>
                  <a:gd name="T39" fmla="*/ 5 h 155"/>
                  <a:gd name="T40" fmla="*/ 47 w 77"/>
                  <a:gd name="T41" fmla="*/ 5 h 155"/>
                  <a:gd name="T42" fmla="*/ 76 w 77"/>
                  <a:gd name="T43" fmla="*/ 74 h 155"/>
                  <a:gd name="T44" fmla="*/ 76 w 77"/>
                  <a:gd name="T45" fmla="*/ 74 h 155"/>
                  <a:gd name="T46" fmla="*/ 41 w 77"/>
                  <a:gd name="T47" fmla="*/ 150 h 155"/>
                  <a:gd name="T48" fmla="*/ 41 w 77"/>
                  <a:gd name="T49" fmla="*/ 150 h 155"/>
                  <a:gd name="T50" fmla="*/ 35 w 77"/>
                  <a:gd name="T51" fmla="*/ 154 h 155"/>
                  <a:gd name="T52" fmla="*/ 35 w 77"/>
                  <a:gd name="T53" fmla="*/ 154 h 155"/>
                  <a:gd name="T54" fmla="*/ 34 w 77"/>
                  <a:gd name="T55" fmla="*/ 15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7" h="155">
                    <a:moveTo>
                      <a:pt x="38" y="24"/>
                    </a:moveTo>
                    <a:lnTo>
                      <a:pt x="38" y="24"/>
                    </a:lnTo>
                    <a:cubicBezTo>
                      <a:pt x="25" y="40"/>
                      <a:pt x="17" y="60"/>
                      <a:pt x="17" y="81"/>
                    </a:cubicBezTo>
                    <a:lnTo>
                      <a:pt x="17" y="81"/>
                    </a:lnTo>
                    <a:cubicBezTo>
                      <a:pt x="17" y="98"/>
                      <a:pt x="23" y="115"/>
                      <a:pt x="33" y="130"/>
                    </a:cubicBezTo>
                    <a:lnTo>
                      <a:pt x="33" y="130"/>
                    </a:lnTo>
                    <a:cubicBezTo>
                      <a:pt x="49" y="107"/>
                      <a:pt x="58" y="87"/>
                      <a:pt x="58" y="74"/>
                    </a:cubicBezTo>
                    <a:lnTo>
                      <a:pt x="58" y="74"/>
                    </a:lnTo>
                    <a:cubicBezTo>
                      <a:pt x="58" y="62"/>
                      <a:pt x="51" y="45"/>
                      <a:pt x="38" y="24"/>
                    </a:cubicBezTo>
                    <a:close/>
                    <a:moveTo>
                      <a:pt x="34" y="154"/>
                    </a:moveTo>
                    <a:lnTo>
                      <a:pt x="34" y="154"/>
                    </a:lnTo>
                    <a:cubicBezTo>
                      <a:pt x="31" y="154"/>
                      <a:pt x="29" y="153"/>
                      <a:pt x="28" y="151"/>
                    </a:cubicBezTo>
                    <a:lnTo>
                      <a:pt x="28" y="151"/>
                    </a:lnTo>
                    <a:cubicBezTo>
                      <a:pt x="9" y="131"/>
                      <a:pt x="0" y="107"/>
                      <a:pt x="0" y="81"/>
                    </a:cubicBezTo>
                    <a:lnTo>
                      <a:pt x="0" y="81"/>
                    </a:lnTo>
                    <a:cubicBezTo>
                      <a:pt x="0" y="51"/>
                      <a:pt x="12" y="24"/>
                      <a:pt x="33" y="4"/>
                    </a:cubicBezTo>
                    <a:lnTo>
                      <a:pt x="33" y="4"/>
                    </a:lnTo>
                    <a:cubicBezTo>
                      <a:pt x="35" y="1"/>
                      <a:pt x="37" y="0"/>
                      <a:pt x="40" y="1"/>
                    </a:cubicBezTo>
                    <a:lnTo>
                      <a:pt x="40" y="1"/>
                    </a:lnTo>
                    <a:cubicBezTo>
                      <a:pt x="42" y="1"/>
                      <a:pt x="45" y="3"/>
                      <a:pt x="47" y="5"/>
                    </a:cubicBezTo>
                    <a:lnTo>
                      <a:pt x="47" y="5"/>
                    </a:lnTo>
                    <a:cubicBezTo>
                      <a:pt x="66" y="33"/>
                      <a:pt x="76" y="56"/>
                      <a:pt x="76" y="74"/>
                    </a:cubicBezTo>
                    <a:lnTo>
                      <a:pt x="76" y="74"/>
                    </a:lnTo>
                    <a:cubicBezTo>
                      <a:pt x="76" y="97"/>
                      <a:pt x="56" y="128"/>
                      <a:pt x="41" y="150"/>
                    </a:cubicBezTo>
                    <a:lnTo>
                      <a:pt x="41" y="150"/>
                    </a:lnTo>
                    <a:cubicBezTo>
                      <a:pt x="40" y="152"/>
                      <a:pt x="37" y="154"/>
                      <a:pt x="35" y="154"/>
                    </a:cubicBezTo>
                    <a:lnTo>
                      <a:pt x="35" y="154"/>
                    </a:lnTo>
                    <a:cubicBezTo>
                      <a:pt x="34" y="154"/>
                      <a:pt x="34" y="154"/>
                      <a:pt x="34" y="1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D474E5CD-A09E-4036-9BE1-1D63D6661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83790" y="4846163"/>
                <a:ext cx="1366092" cy="790732"/>
              </a:xfrm>
              <a:custGeom>
                <a:avLst/>
                <a:gdLst>
                  <a:gd name="connsiteX0" fmla="*/ 1358223 w 1366092"/>
                  <a:gd name="connsiteY0" fmla="*/ 579223 h 790732"/>
                  <a:gd name="connsiteX1" fmla="*/ 1366092 w 1366092"/>
                  <a:gd name="connsiteY1" fmla="*/ 586215 h 790732"/>
                  <a:gd name="connsiteX2" fmla="*/ 1366092 w 1366092"/>
                  <a:gd name="connsiteY2" fmla="*/ 712072 h 790732"/>
                  <a:gd name="connsiteX3" fmla="*/ 1342486 w 1366092"/>
                  <a:gd name="connsiteY3" fmla="*/ 768008 h 790732"/>
                  <a:gd name="connsiteX4" fmla="*/ 1286531 w 1366092"/>
                  <a:gd name="connsiteY4" fmla="*/ 790732 h 790732"/>
                  <a:gd name="connsiteX5" fmla="*/ 1143146 w 1366092"/>
                  <a:gd name="connsiteY5" fmla="*/ 790732 h 790732"/>
                  <a:gd name="connsiteX6" fmla="*/ 1135277 w 1366092"/>
                  <a:gd name="connsiteY6" fmla="*/ 782866 h 790732"/>
                  <a:gd name="connsiteX7" fmla="*/ 1143146 w 1366092"/>
                  <a:gd name="connsiteY7" fmla="*/ 775000 h 790732"/>
                  <a:gd name="connsiteX8" fmla="*/ 1286531 w 1366092"/>
                  <a:gd name="connsiteY8" fmla="*/ 775000 h 790732"/>
                  <a:gd name="connsiteX9" fmla="*/ 1331120 w 1366092"/>
                  <a:gd name="connsiteY9" fmla="*/ 756646 h 790732"/>
                  <a:gd name="connsiteX10" fmla="*/ 1349480 w 1366092"/>
                  <a:gd name="connsiteY10" fmla="*/ 712072 h 790732"/>
                  <a:gd name="connsiteX11" fmla="*/ 1349480 w 1366092"/>
                  <a:gd name="connsiteY11" fmla="*/ 586215 h 790732"/>
                  <a:gd name="connsiteX12" fmla="*/ 1358223 w 1366092"/>
                  <a:gd name="connsiteY12" fmla="*/ 579223 h 790732"/>
                  <a:gd name="connsiteX13" fmla="*/ 7869 w 1366092"/>
                  <a:gd name="connsiteY13" fmla="*/ 579223 h 790732"/>
                  <a:gd name="connsiteX14" fmla="*/ 16612 w 1366092"/>
                  <a:gd name="connsiteY14" fmla="*/ 586215 h 790732"/>
                  <a:gd name="connsiteX15" fmla="*/ 16612 w 1366092"/>
                  <a:gd name="connsiteY15" fmla="*/ 712072 h 790732"/>
                  <a:gd name="connsiteX16" fmla="*/ 34972 w 1366092"/>
                  <a:gd name="connsiteY16" fmla="*/ 756646 h 790732"/>
                  <a:gd name="connsiteX17" fmla="*/ 79561 w 1366092"/>
                  <a:gd name="connsiteY17" fmla="*/ 775000 h 790732"/>
                  <a:gd name="connsiteX18" fmla="*/ 222946 w 1366092"/>
                  <a:gd name="connsiteY18" fmla="*/ 775000 h 790732"/>
                  <a:gd name="connsiteX19" fmla="*/ 230815 w 1366092"/>
                  <a:gd name="connsiteY19" fmla="*/ 782866 h 790732"/>
                  <a:gd name="connsiteX20" fmla="*/ 222946 w 1366092"/>
                  <a:gd name="connsiteY20" fmla="*/ 790732 h 790732"/>
                  <a:gd name="connsiteX21" fmla="*/ 79561 w 1366092"/>
                  <a:gd name="connsiteY21" fmla="*/ 790732 h 790732"/>
                  <a:gd name="connsiteX22" fmla="*/ 23606 w 1366092"/>
                  <a:gd name="connsiteY22" fmla="*/ 768008 h 790732"/>
                  <a:gd name="connsiteX23" fmla="*/ 0 w 1366092"/>
                  <a:gd name="connsiteY23" fmla="*/ 712072 h 790732"/>
                  <a:gd name="connsiteX24" fmla="*/ 0 w 1366092"/>
                  <a:gd name="connsiteY24" fmla="*/ 586215 h 790732"/>
                  <a:gd name="connsiteX25" fmla="*/ 7869 w 1366092"/>
                  <a:gd name="connsiteY25" fmla="*/ 579223 h 790732"/>
                  <a:gd name="connsiteX26" fmla="*/ 1143146 w 1366092"/>
                  <a:gd name="connsiteY26" fmla="*/ 0 h 790732"/>
                  <a:gd name="connsiteX27" fmla="*/ 1286531 w 1366092"/>
                  <a:gd name="connsiteY27" fmla="*/ 0 h 790732"/>
                  <a:gd name="connsiteX28" fmla="*/ 1342486 w 1366092"/>
                  <a:gd name="connsiteY28" fmla="*/ 23501 h 790732"/>
                  <a:gd name="connsiteX29" fmla="*/ 1366092 w 1366092"/>
                  <a:gd name="connsiteY29" fmla="*/ 78338 h 790732"/>
                  <a:gd name="connsiteX30" fmla="*/ 1366092 w 1366092"/>
                  <a:gd name="connsiteY30" fmla="*/ 203679 h 790732"/>
                  <a:gd name="connsiteX31" fmla="*/ 1358223 w 1366092"/>
                  <a:gd name="connsiteY31" fmla="*/ 211512 h 790732"/>
                  <a:gd name="connsiteX32" fmla="*/ 1349480 w 1366092"/>
                  <a:gd name="connsiteY32" fmla="*/ 203679 h 790732"/>
                  <a:gd name="connsiteX33" fmla="*/ 1349480 w 1366092"/>
                  <a:gd name="connsiteY33" fmla="*/ 78338 h 790732"/>
                  <a:gd name="connsiteX34" fmla="*/ 1331120 w 1366092"/>
                  <a:gd name="connsiteY34" fmla="*/ 33946 h 790732"/>
                  <a:gd name="connsiteX35" fmla="*/ 1286531 w 1366092"/>
                  <a:gd name="connsiteY35" fmla="*/ 15667 h 790732"/>
                  <a:gd name="connsiteX36" fmla="*/ 1143146 w 1366092"/>
                  <a:gd name="connsiteY36" fmla="*/ 15667 h 790732"/>
                  <a:gd name="connsiteX37" fmla="*/ 1135277 w 1366092"/>
                  <a:gd name="connsiteY37" fmla="*/ 7834 h 790732"/>
                  <a:gd name="connsiteX38" fmla="*/ 1143146 w 1366092"/>
                  <a:gd name="connsiteY38" fmla="*/ 0 h 790732"/>
                  <a:gd name="connsiteX39" fmla="*/ 79561 w 1366092"/>
                  <a:gd name="connsiteY39" fmla="*/ 0 h 790732"/>
                  <a:gd name="connsiteX40" fmla="*/ 222946 w 1366092"/>
                  <a:gd name="connsiteY40" fmla="*/ 0 h 790732"/>
                  <a:gd name="connsiteX41" fmla="*/ 230815 w 1366092"/>
                  <a:gd name="connsiteY41" fmla="*/ 7834 h 790732"/>
                  <a:gd name="connsiteX42" fmla="*/ 222946 w 1366092"/>
                  <a:gd name="connsiteY42" fmla="*/ 15667 h 790732"/>
                  <a:gd name="connsiteX43" fmla="*/ 79561 w 1366092"/>
                  <a:gd name="connsiteY43" fmla="*/ 15667 h 790732"/>
                  <a:gd name="connsiteX44" fmla="*/ 34972 w 1366092"/>
                  <a:gd name="connsiteY44" fmla="*/ 33946 h 790732"/>
                  <a:gd name="connsiteX45" fmla="*/ 16612 w 1366092"/>
                  <a:gd name="connsiteY45" fmla="*/ 78338 h 790732"/>
                  <a:gd name="connsiteX46" fmla="*/ 16612 w 1366092"/>
                  <a:gd name="connsiteY46" fmla="*/ 203679 h 790732"/>
                  <a:gd name="connsiteX47" fmla="*/ 7869 w 1366092"/>
                  <a:gd name="connsiteY47" fmla="*/ 211512 h 790732"/>
                  <a:gd name="connsiteX48" fmla="*/ 0 w 1366092"/>
                  <a:gd name="connsiteY48" fmla="*/ 203679 h 790732"/>
                  <a:gd name="connsiteX49" fmla="*/ 0 w 1366092"/>
                  <a:gd name="connsiteY49" fmla="*/ 78338 h 790732"/>
                  <a:gd name="connsiteX50" fmla="*/ 23606 w 1366092"/>
                  <a:gd name="connsiteY50" fmla="*/ 23501 h 790732"/>
                  <a:gd name="connsiteX51" fmla="*/ 79561 w 1366092"/>
                  <a:gd name="connsiteY51" fmla="*/ 0 h 79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366092" h="790732">
                    <a:moveTo>
                      <a:pt x="1358223" y="579223"/>
                    </a:moveTo>
                    <a:cubicBezTo>
                      <a:pt x="1361720" y="579223"/>
                      <a:pt x="1366092" y="582719"/>
                      <a:pt x="1366092" y="586215"/>
                    </a:cubicBezTo>
                    <a:lnTo>
                      <a:pt x="1366092" y="712072"/>
                    </a:lnTo>
                    <a:cubicBezTo>
                      <a:pt x="1366092" y="733048"/>
                      <a:pt x="1357349" y="753150"/>
                      <a:pt x="1342486" y="768008"/>
                    </a:cubicBezTo>
                    <a:cubicBezTo>
                      <a:pt x="1327623" y="782866"/>
                      <a:pt x="1308388" y="790732"/>
                      <a:pt x="1286531" y="790732"/>
                    </a:cubicBezTo>
                    <a:lnTo>
                      <a:pt x="1143146" y="790732"/>
                    </a:lnTo>
                    <a:cubicBezTo>
                      <a:pt x="1138774" y="790732"/>
                      <a:pt x="1135277" y="787236"/>
                      <a:pt x="1135277" y="782866"/>
                    </a:cubicBezTo>
                    <a:cubicBezTo>
                      <a:pt x="1135277" y="778496"/>
                      <a:pt x="1138774" y="775000"/>
                      <a:pt x="1143146" y="775000"/>
                    </a:cubicBezTo>
                    <a:lnTo>
                      <a:pt x="1286531" y="775000"/>
                    </a:lnTo>
                    <a:cubicBezTo>
                      <a:pt x="1303142" y="775000"/>
                      <a:pt x="1318880" y="768882"/>
                      <a:pt x="1331120" y="756646"/>
                    </a:cubicBezTo>
                    <a:cubicBezTo>
                      <a:pt x="1343360" y="744410"/>
                      <a:pt x="1349480" y="728678"/>
                      <a:pt x="1349480" y="712072"/>
                    </a:cubicBezTo>
                    <a:lnTo>
                      <a:pt x="1349480" y="586215"/>
                    </a:lnTo>
                    <a:cubicBezTo>
                      <a:pt x="1349480" y="582719"/>
                      <a:pt x="1353852" y="579223"/>
                      <a:pt x="1358223" y="579223"/>
                    </a:cubicBezTo>
                    <a:close/>
                    <a:moveTo>
                      <a:pt x="7869" y="579223"/>
                    </a:moveTo>
                    <a:cubicBezTo>
                      <a:pt x="12240" y="579223"/>
                      <a:pt x="16612" y="582719"/>
                      <a:pt x="16612" y="586215"/>
                    </a:cubicBezTo>
                    <a:lnTo>
                      <a:pt x="16612" y="712072"/>
                    </a:lnTo>
                    <a:cubicBezTo>
                      <a:pt x="16612" y="728678"/>
                      <a:pt x="22732" y="744410"/>
                      <a:pt x="34972" y="756646"/>
                    </a:cubicBezTo>
                    <a:cubicBezTo>
                      <a:pt x="47212" y="768882"/>
                      <a:pt x="62949" y="775000"/>
                      <a:pt x="79561" y="775000"/>
                    </a:cubicBezTo>
                    <a:lnTo>
                      <a:pt x="222946" y="775000"/>
                    </a:lnTo>
                    <a:cubicBezTo>
                      <a:pt x="227318" y="775000"/>
                      <a:pt x="230815" y="778496"/>
                      <a:pt x="230815" y="782866"/>
                    </a:cubicBezTo>
                    <a:cubicBezTo>
                      <a:pt x="230815" y="787236"/>
                      <a:pt x="227318" y="790732"/>
                      <a:pt x="222946" y="790732"/>
                    </a:cubicBezTo>
                    <a:lnTo>
                      <a:pt x="79561" y="790732"/>
                    </a:lnTo>
                    <a:cubicBezTo>
                      <a:pt x="57704" y="790732"/>
                      <a:pt x="38469" y="782866"/>
                      <a:pt x="23606" y="768008"/>
                    </a:cubicBezTo>
                    <a:cubicBezTo>
                      <a:pt x="8743" y="753150"/>
                      <a:pt x="0" y="733048"/>
                      <a:pt x="0" y="712072"/>
                    </a:cubicBezTo>
                    <a:lnTo>
                      <a:pt x="0" y="586215"/>
                    </a:lnTo>
                    <a:cubicBezTo>
                      <a:pt x="0" y="582719"/>
                      <a:pt x="4371" y="579223"/>
                      <a:pt x="7869" y="579223"/>
                    </a:cubicBezTo>
                    <a:close/>
                    <a:moveTo>
                      <a:pt x="1143146" y="0"/>
                    </a:moveTo>
                    <a:lnTo>
                      <a:pt x="1286531" y="0"/>
                    </a:lnTo>
                    <a:cubicBezTo>
                      <a:pt x="1308388" y="0"/>
                      <a:pt x="1327623" y="7834"/>
                      <a:pt x="1342486" y="23501"/>
                    </a:cubicBezTo>
                    <a:cubicBezTo>
                      <a:pt x="1357349" y="37428"/>
                      <a:pt x="1366092" y="57448"/>
                      <a:pt x="1366092" y="78338"/>
                    </a:cubicBezTo>
                    <a:lnTo>
                      <a:pt x="1366092" y="203679"/>
                    </a:lnTo>
                    <a:cubicBezTo>
                      <a:pt x="1366092" y="207160"/>
                      <a:pt x="1361720" y="211512"/>
                      <a:pt x="1358223" y="211512"/>
                    </a:cubicBezTo>
                    <a:cubicBezTo>
                      <a:pt x="1353852" y="211512"/>
                      <a:pt x="1349480" y="207160"/>
                      <a:pt x="1349480" y="203679"/>
                    </a:cubicBezTo>
                    <a:lnTo>
                      <a:pt x="1349480" y="78338"/>
                    </a:lnTo>
                    <a:cubicBezTo>
                      <a:pt x="1349480" y="61800"/>
                      <a:pt x="1343360" y="46132"/>
                      <a:pt x="1331120" y="33946"/>
                    </a:cubicBezTo>
                    <a:cubicBezTo>
                      <a:pt x="1318880" y="21760"/>
                      <a:pt x="1303142" y="15667"/>
                      <a:pt x="1286531" y="15667"/>
                    </a:cubicBezTo>
                    <a:lnTo>
                      <a:pt x="1143146" y="15667"/>
                    </a:lnTo>
                    <a:cubicBezTo>
                      <a:pt x="1138774" y="15667"/>
                      <a:pt x="1135277" y="12186"/>
                      <a:pt x="1135277" y="7834"/>
                    </a:cubicBezTo>
                    <a:cubicBezTo>
                      <a:pt x="1135277" y="3481"/>
                      <a:pt x="1138774" y="0"/>
                      <a:pt x="1143146" y="0"/>
                    </a:cubicBezTo>
                    <a:close/>
                    <a:moveTo>
                      <a:pt x="79561" y="0"/>
                    </a:moveTo>
                    <a:lnTo>
                      <a:pt x="222946" y="0"/>
                    </a:lnTo>
                    <a:cubicBezTo>
                      <a:pt x="227318" y="0"/>
                      <a:pt x="230815" y="3481"/>
                      <a:pt x="230815" y="7834"/>
                    </a:cubicBezTo>
                    <a:cubicBezTo>
                      <a:pt x="230815" y="12186"/>
                      <a:pt x="227318" y="15667"/>
                      <a:pt x="222946" y="15667"/>
                    </a:cubicBezTo>
                    <a:lnTo>
                      <a:pt x="79561" y="15667"/>
                    </a:lnTo>
                    <a:cubicBezTo>
                      <a:pt x="62949" y="15667"/>
                      <a:pt x="47212" y="21760"/>
                      <a:pt x="34972" y="33946"/>
                    </a:cubicBezTo>
                    <a:cubicBezTo>
                      <a:pt x="22732" y="46132"/>
                      <a:pt x="16612" y="61800"/>
                      <a:pt x="16612" y="78338"/>
                    </a:cubicBezTo>
                    <a:lnTo>
                      <a:pt x="16612" y="203679"/>
                    </a:lnTo>
                    <a:cubicBezTo>
                      <a:pt x="16612" y="207160"/>
                      <a:pt x="12240" y="211512"/>
                      <a:pt x="7869" y="211512"/>
                    </a:cubicBezTo>
                    <a:cubicBezTo>
                      <a:pt x="4371" y="211512"/>
                      <a:pt x="0" y="207160"/>
                      <a:pt x="0" y="203679"/>
                    </a:cubicBezTo>
                    <a:lnTo>
                      <a:pt x="0" y="78338"/>
                    </a:lnTo>
                    <a:cubicBezTo>
                      <a:pt x="0" y="57448"/>
                      <a:pt x="8743" y="37428"/>
                      <a:pt x="23606" y="23501"/>
                    </a:cubicBezTo>
                    <a:cubicBezTo>
                      <a:pt x="38469" y="7834"/>
                      <a:pt x="57704" y="0"/>
                      <a:pt x="79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A6801306-82E6-4614-A252-15FC9E938111}"/>
                </a:ext>
              </a:extLst>
            </p:cNvPr>
            <p:cNvGrpSpPr/>
            <p:nvPr/>
          </p:nvGrpSpPr>
          <p:grpSpPr>
            <a:xfrm>
              <a:off x="11478311" y="5881043"/>
              <a:ext cx="2575613" cy="1718363"/>
              <a:chOff x="11478311" y="5881043"/>
              <a:chExt cx="2575613" cy="1718363"/>
            </a:xfrm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4F6E249B-1A03-4136-8968-5248AC2EF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8311" y="6649480"/>
                <a:ext cx="1084205" cy="180621"/>
              </a:xfrm>
              <a:custGeom>
                <a:avLst/>
                <a:gdLst>
                  <a:gd name="connsiteX0" fmla="*/ 89443 w 1084205"/>
                  <a:gd name="connsiteY0" fmla="*/ 15630 h 180621"/>
                  <a:gd name="connsiteX1" fmla="*/ 14762 w 1084205"/>
                  <a:gd name="connsiteY1" fmla="*/ 89442 h 180621"/>
                  <a:gd name="connsiteX2" fmla="*/ 89443 w 1084205"/>
                  <a:gd name="connsiteY2" fmla="*/ 164990 h 180621"/>
                  <a:gd name="connsiteX3" fmla="*/ 164123 w 1084205"/>
                  <a:gd name="connsiteY3" fmla="*/ 89442 h 180621"/>
                  <a:gd name="connsiteX4" fmla="*/ 89443 w 1084205"/>
                  <a:gd name="connsiteY4" fmla="*/ 15630 h 180621"/>
                  <a:gd name="connsiteX5" fmla="*/ 89443 w 1084205"/>
                  <a:gd name="connsiteY5" fmla="*/ 0 h 180621"/>
                  <a:gd name="connsiteX6" fmla="*/ 173459 w 1084205"/>
                  <a:gd name="connsiteY6" fmla="*/ 54585 h 180621"/>
                  <a:gd name="connsiteX7" fmla="*/ 178906 w 1084205"/>
                  <a:gd name="connsiteY7" fmla="*/ 81090 h 180621"/>
                  <a:gd name="connsiteX8" fmla="*/ 1076327 w 1084205"/>
                  <a:gd name="connsiteY8" fmla="*/ 81090 h 180621"/>
                  <a:gd name="connsiteX9" fmla="*/ 1084205 w 1084205"/>
                  <a:gd name="connsiteY9" fmla="*/ 87955 h 180621"/>
                  <a:gd name="connsiteX10" fmla="*/ 1076327 w 1084205"/>
                  <a:gd name="connsiteY10" fmla="*/ 95678 h 180621"/>
                  <a:gd name="connsiteX11" fmla="*/ 179364 w 1084205"/>
                  <a:gd name="connsiteY11" fmla="*/ 95678 h 180621"/>
                  <a:gd name="connsiteX12" fmla="*/ 173459 w 1084205"/>
                  <a:gd name="connsiteY12" fmla="*/ 124937 h 180621"/>
                  <a:gd name="connsiteX13" fmla="*/ 89443 w 1084205"/>
                  <a:gd name="connsiteY13" fmla="*/ 180621 h 180621"/>
                  <a:gd name="connsiteX14" fmla="*/ 0 w 1084205"/>
                  <a:gd name="connsiteY14" fmla="*/ 89442 h 180621"/>
                  <a:gd name="connsiteX15" fmla="*/ 89443 w 1084205"/>
                  <a:gd name="connsiteY15" fmla="*/ 0 h 180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84205" h="180621">
                    <a:moveTo>
                      <a:pt x="89443" y="15630"/>
                    </a:moveTo>
                    <a:cubicBezTo>
                      <a:pt x="48629" y="15630"/>
                      <a:pt x="14762" y="48628"/>
                      <a:pt x="14762" y="89442"/>
                    </a:cubicBezTo>
                    <a:cubicBezTo>
                      <a:pt x="14762" y="131992"/>
                      <a:pt x="48629" y="164990"/>
                      <a:pt x="89443" y="164990"/>
                    </a:cubicBezTo>
                    <a:cubicBezTo>
                      <a:pt x="131125" y="164990"/>
                      <a:pt x="164123" y="131992"/>
                      <a:pt x="164123" y="89442"/>
                    </a:cubicBezTo>
                    <a:cubicBezTo>
                      <a:pt x="164123" y="48628"/>
                      <a:pt x="131125" y="15630"/>
                      <a:pt x="89443" y="15630"/>
                    </a:cubicBezTo>
                    <a:close/>
                    <a:moveTo>
                      <a:pt x="89443" y="0"/>
                    </a:moveTo>
                    <a:cubicBezTo>
                      <a:pt x="127218" y="0"/>
                      <a:pt x="159619" y="22469"/>
                      <a:pt x="173459" y="54585"/>
                    </a:cubicBezTo>
                    <a:lnTo>
                      <a:pt x="178906" y="81090"/>
                    </a:lnTo>
                    <a:lnTo>
                      <a:pt x="1076327" y="81090"/>
                    </a:lnTo>
                    <a:cubicBezTo>
                      <a:pt x="1080704" y="81090"/>
                      <a:pt x="1084205" y="83665"/>
                      <a:pt x="1084205" y="87955"/>
                    </a:cubicBezTo>
                    <a:cubicBezTo>
                      <a:pt x="1084205" y="93104"/>
                      <a:pt x="1080704" y="95678"/>
                      <a:pt x="1076327" y="95678"/>
                    </a:cubicBezTo>
                    <a:lnTo>
                      <a:pt x="179364" y="95678"/>
                    </a:lnTo>
                    <a:lnTo>
                      <a:pt x="173459" y="124937"/>
                    </a:lnTo>
                    <a:cubicBezTo>
                      <a:pt x="159619" y="157663"/>
                      <a:pt x="127218" y="180621"/>
                      <a:pt x="89443" y="180621"/>
                    </a:cubicBezTo>
                    <a:cubicBezTo>
                      <a:pt x="39945" y="180621"/>
                      <a:pt x="0" y="139808"/>
                      <a:pt x="0" y="89442"/>
                    </a:cubicBezTo>
                    <a:cubicBezTo>
                      <a:pt x="0" y="39945"/>
                      <a:pt x="39945" y="0"/>
                      <a:pt x="894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9" name="Freeform 133">
                <a:extLst>
                  <a:ext uri="{FF2B5EF4-FFF2-40B4-BE49-F238E27FC236}">
                    <a16:creationId xmlns:a16="http://schemas.microsoft.com/office/drawing/2014/main" id="{9D1E3F90-ECF0-4BAF-9170-955513503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3789" y="5888766"/>
                <a:ext cx="1382412" cy="1702917"/>
              </a:xfrm>
              <a:custGeom>
                <a:avLst/>
                <a:gdLst>
                  <a:gd name="T0" fmla="*/ 1435 w 1578"/>
                  <a:gd name="T1" fmla="*/ 1945 h 1946"/>
                  <a:gd name="T2" fmla="*/ 788 w 1578"/>
                  <a:gd name="T3" fmla="*/ 1945 h 1946"/>
                  <a:gd name="T4" fmla="*/ 142 w 1578"/>
                  <a:gd name="T5" fmla="*/ 1945 h 1946"/>
                  <a:gd name="T6" fmla="*/ 142 w 1578"/>
                  <a:gd name="T7" fmla="*/ 1945 h 1946"/>
                  <a:gd name="T8" fmla="*/ 41 w 1578"/>
                  <a:gd name="T9" fmla="*/ 1903 h 1946"/>
                  <a:gd name="T10" fmla="*/ 41 w 1578"/>
                  <a:gd name="T11" fmla="*/ 1903 h 1946"/>
                  <a:gd name="T12" fmla="*/ 0 w 1578"/>
                  <a:gd name="T13" fmla="*/ 1803 h 1946"/>
                  <a:gd name="T14" fmla="*/ 0 w 1578"/>
                  <a:gd name="T15" fmla="*/ 972 h 1946"/>
                  <a:gd name="T16" fmla="*/ 0 w 1578"/>
                  <a:gd name="T17" fmla="*/ 142 h 1946"/>
                  <a:gd name="T18" fmla="*/ 0 w 1578"/>
                  <a:gd name="T19" fmla="*/ 142 h 1946"/>
                  <a:gd name="T20" fmla="*/ 41 w 1578"/>
                  <a:gd name="T21" fmla="*/ 41 h 1946"/>
                  <a:gd name="T22" fmla="*/ 41 w 1578"/>
                  <a:gd name="T23" fmla="*/ 41 h 1946"/>
                  <a:gd name="T24" fmla="*/ 142 w 1578"/>
                  <a:gd name="T25" fmla="*/ 0 h 1946"/>
                  <a:gd name="T26" fmla="*/ 788 w 1578"/>
                  <a:gd name="T27" fmla="*/ 0 h 1946"/>
                  <a:gd name="T28" fmla="*/ 1435 w 1578"/>
                  <a:gd name="T29" fmla="*/ 0 h 1946"/>
                  <a:gd name="T30" fmla="*/ 1435 w 1578"/>
                  <a:gd name="T31" fmla="*/ 0 h 1946"/>
                  <a:gd name="T32" fmla="*/ 1535 w 1578"/>
                  <a:gd name="T33" fmla="*/ 41 h 1946"/>
                  <a:gd name="T34" fmla="*/ 1535 w 1578"/>
                  <a:gd name="T35" fmla="*/ 41 h 1946"/>
                  <a:gd name="T36" fmla="*/ 1577 w 1578"/>
                  <a:gd name="T37" fmla="*/ 142 h 1946"/>
                  <a:gd name="T38" fmla="*/ 1577 w 1578"/>
                  <a:gd name="T39" fmla="*/ 972 h 1946"/>
                  <a:gd name="T40" fmla="*/ 1577 w 1578"/>
                  <a:gd name="T41" fmla="*/ 1803 h 1946"/>
                  <a:gd name="T42" fmla="*/ 1577 w 1578"/>
                  <a:gd name="T43" fmla="*/ 1803 h 1946"/>
                  <a:gd name="T44" fmla="*/ 1535 w 1578"/>
                  <a:gd name="T45" fmla="*/ 1903 h 1946"/>
                  <a:gd name="T46" fmla="*/ 1535 w 1578"/>
                  <a:gd name="T47" fmla="*/ 1903 h 1946"/>
                  <a:gd name="T48" fmla="*/ 1435 w 1578"/>
                  <a:gd name="T49" fmla="*/ 1945 h 1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78" h="1946">
                    <a:moveTo>
                      <a:pt x="1435" y="1945"/>
                    </a:moveTo>
                    <a:lnTo>
                      <a:pt x="788" y="1945"/>
                    </a:lnTo>
                    <a:lnTo>
                      <a:pt x="142" y="1945"/>
                    </a:lnTo>
                    <a:lnTo>
                      <a:pt x="142" y="1945"/>
                    </a:lnTo>
                    <a:cubicBezTo>
                      <a:pt x="103" y="1945"/>
                      <a:pt x="67" y="1929"/>
                      <a:pt x="41" y="1903"/>
                    </a:cubicBezTo>
                    <a:lnTo>
                      <a:pt x="41" y="1903"/>
                    </a:lnTo>
                    <a:cubicBezTo>
                      <a:pt x="15" y="1878"/>
                      <a:pt x="0" y="1842"/>
                      <a:pt x="0" y="1803"/>
                    </a:cubicBezTo>
                    <a:lnTo>
                      <a:pt x="0" y="972"/>
                    </a:lnTo>
                    <a:lnTo>
                      <a:pt x="0" y="142"/>
                    </a:lnTo>
                    <a:lnTo>
                      <a:pt x="0" y="142"/>
                    </a:lnTo>
                    <a:cubicBezTo>
                      <a:pt x="0" y="102"/>
                      <a:pt x="15" y="67"/>
                      <a:pt x="41" y="41"/>
                    </a:cubicBezTo>
                    <a:lnTo>
                      <a:pt x="41" y="41"/>
                    </a:lnTo>
                    <a:cubicBezTo>
                      <a:pt x="67" y="15"/>
                      <a:pt x="103" y="0"/>
                      <a:pt x="142" y="0"/>
                    </a:cubicBezTo>
                    <a:lnTo>
                      <a:pt x="788" y="0"/>
                    </a:lnTo>
                    <a:lnTo>
                      <a:pt x="1435" y="0"/>
                    </a:lnTo>
                    <a:lnTo>
                      <a:pt x="1435" y="0"/>
                    </a:lnTo>
                    <a:cubicBezTo>
                      <a:pt x="1474" y="0"/>
                      <a:pt x="1510" y="15"/>
                      <a:pt x="1535" y="41"/>
                    </a:cubicBezTo>
                    <a:lnTo>
                      <a:pt x="1535" y="41"/>
                    </a:lnTo>
                    <a:cubicBezTo>
                      <a:pt x="1561" y="67"/>
                      <a:pt x="1577" y="102"/>
                      <a:pt x="1577" y="142"/>
                    </a:cubicBezTo>
                    <a:lnTo>
                      <a:pt x="1577" y="972"/>
                    </a:lnTo>
                    <a:lnTo>
                      <a:pt x="1577" y="1803"/>
                    </a:lnTo>
                    <a:lnTo>
                      <a:pt x="1577" y="1803"/>
                    </a:lnTo>
                    <a:cubicBezTo>
                      <a:pt x="1577" y="1842"/>
                      <a:pt x="1561" y="1878"/>
                      <a:pt x="1535" y="1903"/>
                    </a:cubicBezTo>
                    <a:lnTo>
                      <a:pt x="1535" y="1903"/>
                    </a:lnTo>
                    <a:cubicBezTo>
                      <a:pt x="1510" y="1929"/>
                      <a:pt x="1474" y="1945"/>
                      <a:pt x="1435" y="19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reeform 134">
                <a:extLst>
                  <a:ext uri="{FF2B5EF4-FFF2-40B4-BE49-F238E27FC236}">
                    <a16:creationId xmlns:a16="http://schemas.microsoft.com/office/drawing/2014/main" id="{07A59167-A5FA-404E-BAA0-2F07686E2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6066" y="5881043"/>
                <a:ext cx="1397858" cy="1718363"/>
              </a:xfrm>
              <a:custGeom>
                <a:avLst/>
                <a:gdLst>
                  <a:gd name="T0" fmla="*/ 151 w 1596"/>
                  <a:gd name="T1" fmla="*/ 17 h 1963"/>
                  <a:gd name="T2" fmla="*/ 151 w 1596"/>
                  <a:gd name="T3" fmla="*/ 17 h 1963"/>
                  <a:gd name="T4" fmla="*/ 57 w 1596"/>
                  <a:gd name="T5" fmla="*/ 56 h 1963"/>
                  <a:gd name="T6" fmla="*/ 57 w 1596"/>
                  <a:gd name="T7" fmla="*/ 56 h 1963"/>
                  <a:gd name="T8" fmla="*/ 17 w 1596"/>
                  <a:gd name="T9" fmla="*/ 151 h 1963"/>
                  <a:gd name="T10" fmla="*/ 17 w 1596"/>
                  <a:gd name="T11" fmla="*/ 1812 h 1963"/>
                  <a:gd name="T12" fmla="*/ 17 w 1596"/>
                  <a:gd name="T13" fmla="*/ 1812 h 1963"/>
                  <a:gd name="T14" fmla="*/ 57 w 1596"/>
                  <a:gd name="T15" fmla="*/ 1906 h 1963"/>
                  <a:gd name="T16" fmla="*/ 57 w 1596"/>
                  <a:gd name="T17" fmla="*/ 1906 h 1963"/>
                  <a:gd name="T18" fmla="*/ 151 w 1596"/>
                  <a:gd name="T19" fmla="*/ 1945 h 1963"/>
                  <a:gd name="T20" fmla="*/ 1444 w 1596"/>
                  <a:gd name="T21" fmla="*/ 1945 h 1963"/>
                  <a:gd name="T22" fmla="*/ 1444 w 1596"/>
                  <a:gd name="T23" fmla="*/ 1945 h 1963"/>
                  <a:gd name="T24" fmla="*/ 1538 w 1596"/>
                  <a:gd name="T25" fmla="*/ 1906 h 1963"/>
                  <a:gd name="T26" fmla="*/ 1538 w 1596"/>
                  <a:gd name="T27" fmla="*/ 1906 h 1963"/>
                  <a:gd name="T28" fmla="*/ 1577 w 1596"/>
                  <a:gd name="T29" fmla="*/ 1812 h 1963"/>
                  <a:gd name="T30" fmla="*/ 1577 w 1596"/>
                  <a:gd name="T31" fmla="*/ 151 h 1963"/>
                  <a:gd name="T32" fmla="*/ 1577 w 1596"/>
                  <a:gd name="T33" fmla="*/ 151 h 1963"/>
                  <a:gd name="T34" fmla="*/ 1538 w 1596"/>
                  <a:gd name="T35" fmla="*/ 56 h 1963"/>
                  <a:gd name="T36" fmla="*/ 1538 w 1596"/>
                  <a:gd name="T37" fmla="*/ 56 h 1963"/>
                  <a:gd name="T38" fmla="*/ 1444 w 1596"/>
                  <a:gd name="T39" fmla="*/ 17 h 1963"/>
                  <a:gd name="T40" fmla="*/ 151 w 1596"/>
                  <a:gd name="T41" fmla="*/ 17 h 1963"/>
                  <a:gd name="T42" fmla="*/ 1444 w 1596"/>
                  <a:gd name="T43" fmla="*/ 1962 h 1963"/>
                  <a:gd name="T44" fmla="*/ 151 w 1596"/>
                  <a:gd name="T45" fmla="*/ 1962 h 1963"/>
                  <a:gd name="T46" fmla="*/ 151 w 1596"/>
                  <a:gd name="T47" fmla="*/ 1962 h 1963"/>
                  <a:gd name="T48" fmla="*/ 45 w 1596"/>
                  <a:gd name="T49" fmla="*/ 1919 h 1963"/>
                  <a:gd name="T50" fmla="*/ 45 w 1596"/>
                  <a:gd name="T51" fmla="*/ 1919 h 1963"/>
                  <a:gd name="T52" fmla="*/ 0 w 1596"/>
                  <a:gd name="T53" fmla="*/ 1812 h 1963"/>
                  <a:gd name="T54" fmla="*/ 0 w 1596"/>
                  <a:gd name="T55" fmla="*/ 151 h 1963"/>
                  <a:gd name="T56" fmla="*/ 0 w 1596"/>
                  <a:gd name="T57" fmla="*/ 151 h 1963"/>
                  <a:gd name="T58" fmla="*/ 45 w 1596"/>
                  <a:gd name="T59" fmla="*/ 44 h 1963"/>
                  <a:gd name="T60" fmla="*/ 45 w 1596"/>
                  <a:gd name="T61" fmla="*/ 44 h 1963"/>
                  <a:gd name="T62" fmla="*/ 151 w 1596"/>
                  <a:gd name="T63" fmla="*/ 0 h 1963"/>
                  <a:gd name="T64" fmla="*/ 1444 w 1596"/>
                  <a:gd name="T65" fmla="*/ 0 h 1963"/>
                  <a:gd name="T66" fmla="*/ 1444 w 1596"/>
                  <a:gd name="T67" fmla="*/ 0 h 1963"/>
                  <a:gd name="T68" fmla="*/ 1551 w 1596"/>
                  <a:gd name="T69" fmla="*/ 44 h 1963"/>
                  <a:gd name="T70" fmla="*/ 1551 w 1596"/>
                  <a:gd name="T71" fmla="*/ 44 h 1963"/>
                  <a:gd name="T72" fmla="*/ 1595 w 1596"/>
                  <a:gd name="T73" fmla="*/ 151 h 1963"/>
                  <a:gd name="T74" fmla="*/ 1595 w 1596"/>
                  <a:gd name="T75" fmla="*/ 1812 h 1963"/>
                  <a:gd name="T76" fmla="*/ 1595 w 1596"/>
                  <a:gd name="T77" fmla="*/ 1812 h 1963"/>
                  <a:gd name="T78" fmla="*/ 1551 w 1596"/>
                  <a:gd name="T79" fmla="*/ 1919 h 1963"/>
                  <a:gd name="T80" fmla="*/ 1551 w 1596"/>
                  <a:gd name="T81" fmla="*/ 1919 h 1963"/>
                  <a:gd name="T82" fmla="*/ 1444 w 1596"/>
                  <a:gd name="T83" fmla="*/ 1962 h 1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6" h="1963">
                    <a:moveTo>
                      <a:pt x="151" y="17"/>
                    </a:moveTo>
                    <a:lnTo>
                      <a:pt x="151" y="17"/>
                    </a:lnTo>
                    <a:cubicBezTo>
                      <a:pt x="115" y="17"/>
                      <a:pt x="82" y="31"/>
                      <a:pt x="57" y="56"/>
                    </a:cubicBezTo>
                    <a:lnTo>
                      <a:pt x="57" y="56"/>
                    </a:lnTo>
                    <a:cubicBezTo>
                      <a:pt x="31" y="82"/>
                      <a:pt x="17" y="115"/>
                      <a:pt x="17" y="151"/>
                    </a:cubicBezTo>
                    <a:lnTo>
                      <a:pt x="17" y="1812"/>
                    </a:lnTo>
                    <a:lnTo>
                      <a:pt x="17" y="1812"/>
                    </a:lnTo>
                    <a:cubicBezTo>
                      <a:pt x="17" y="1847"/>
                      <a:pt x="31" y="1880"/>
                      <a:pt x="57" y="1906"/>
                    </a:cubicBezTo>
                    <a:lnTo>
                      <a:pt x="57" y="1906"/>
                    </a:lnTo>
                    <a:cubicBezTo>
                      <a:pt x="82" y="1931"/>
                      <a:pt x="115" y="1945"/>
                      <a:pt x="151" y="1945"/>
                    </a:cubicBezTo>
                    <a:lnTo>
                      <a:pt x="1444" y="1945"/>
                    </a:lnTo>
                    <a:lnTo>
                      <a:pt x="1444" y="1945"/>
                    </a:lnTo>
                    <a:cubicBezTo>
                      <a:pt x="1480" y="1945"/>
                      <a:pt x="1513" y="1931"/>
                      <a:pt x="1538" y="1906"/>
                    </a:cubicBezTo>
                    <a:lnTo>
                      <a:pt x="1538" y="1906"/>
                    </a:lnTo>
                    <a:cubicBezTo>
                      <a:pt x="1563" y="1880"/>
                      <a:pt x="1577" y="1847"/>
                      <a:pt x="1577" y="1812"/>
                    </a:cubicBezTo>
                    <a:lnTo>
                      <a:pt x="1577" y="151"/>
                    </a:lnTo>
                    <a:lnTo>
                      <a:pt x="1577" y="151"/>
                    </a:lnTo>
                    <a:cubicBezTo>
                      <a:pt x="1577" y="115"/>
                      <a:pt x="1563" y="82"/>
                      <a:pt x="1538" y="56"/>
                    </a:cubicBezTo>
                    <a:lnTo>
                      <a:pt x="1538" y="56"/>
                    </a:lnTo>
                    <a:cubicBezTo>
                      <a:pt x="1513" y="31"/>
                      <a:pt x="1480" y="17"/>
                      <a:pt x="1444" y="17"/>
                    </a:cubicBezTo>
                    <a:lnTo>
                      <a:pt x="151" y="17"/>
                    </a:lnTo>
                    <a:close/>
                    <a:moveTo>
                      <a:pt x="1444" y="1962"/>
                    </a:moveTo>
                    <a:lnTo>
                      <a:pt x="151" y="1962"/>
                    </a:lnTo>
                    <a:lnTo>
                      <a:pt x="151" y="1962"/>
                    </a:lnTo>
                    <a:cubicBezTo>
                      <a:pt x="110" y="1962"/>
                      <a:pt x="72" y="1947"/>
                      <a:pt x="45" y="1919"/>
                    </a:cubicBezTo>
                    <a:lnTo>
                      <a:pt x="45" y="1919"/>
                    </a:lnTo>
                    <a:cubicBezTo>
                      <a:pt x="16" y="1890"/>
                      <a:pt x="0" y="1852"/>
                      <a:pt x="0" y="1812"/>
                    </a:cubicBezTo>
                    <a:lnTo>
                      <a:pt x="0" y="151"/>
                    </a:lnTo>
                    <a:lnTo>
                      <a:pt x="0" y="151"/>
                    </a:lnTo>
                    <a:cubicBezTo>
                      <a:pt x="0" y="110"/>
                      <a:pt x="16" y="72"/>
                      <a:pt x="45" y="44"/>
                    </a:cubicBezTo>
                    <a:lnTo>
                      <a:pt x="45" y="44"/>
                    </a:lnTo>
                    <a:cubicBezTo>
                      <a:pt x="72" y="16"/>
                      <a:pt x="110" y="0"/>
                      <a:pt x="151" y="0"/>
                    </a:cubicBezTo>
                    <a:lnTo>
                      <a:pt x="1444" y="0"/>
                    </a:lnTo>
                    <a:lnTo>
                      <a:pt x="1444" y="0"/>
                    </a:lnTo>
                    <a:cubicBezTo>
                      <a:pt x="1484" y="0"/>
                      <a:pt x="1522" y="16"/>
                      <a:pt x="1551" y="44"/>
                    </a:cubicBezTo>
                    <a:lnTo>
                      <a:pt x="1551" y="44"/>
                    </a:lnTo>
                    <a:cubicBezTo>
                      <a:pt x="1579" y="72"/>
                      <a:pt x="1595" y="110"/>
                      <a:pt x="1595" y="151"/>
                    </a:cubicBezTo>
                    <a:lnTo>
                      <a:pt x="1595" y="1812"/>
                    </a:lnTo>
                    <a:lnTo>
                      <a:pt x="1595" y="1812"/>
                    </a:lnTo>
                    <a:cubicBezTo>
                      <a:pt x="1595" y="1852"/>
                      <a:pt x="1579" y="1890"/>
                      <a:pt x="1551" y="1919"/>
                    </a:cubicBezTo>
                    <a:lnTo>
                      <a:pt x="1551" y="1919"/>
                    </a:lnTo>
                    <a:cubicBezTo>
                      <a:pt x="1522" y="1947"/>
                      <a:pt x="1484" y="1962"/>
                      <a:pt x="1444" y="19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FA2ABA3A-6F6D-4393-84ED-1AA5B95E1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4763" y="6035502"/>
                <a:ext cx="990656" cy="1327454"/>
              </a:xfrm>
              <a:custGeom>
                <a:avLst/>
                <a:gdLst>
                  <a:gd name="connsiteX0" fmla="*/ 477745 w 990656"/>
                  <a:gd name="connsiteY0" fmla="*/ 1294227 h 1327454"/>
                  <a:gd name="connsiteX1" fmla="*/ 514204 w 990656"/>
                  <a:gd name="connsiteY1" fmla="*/ 1303208 h 1327454"/>
                  <a:gd name="connsiteX2" fmla="*/ 549795 w 990656"/>
                  <a:gd name="connsiteY2" fmla="*/ 1294227 h 1327454"/>
                  <a:gd name="connsiteX3" fmla="*/ 565421 w 990656"/>
                  <a:gd name="connsiteY3" fmla="*/ 1296921 h 1327454"/>
                  <a:gd name="connsiteX4" fmla="*/ 562816 w 990656"/>
                  <a:gd name="connsiteY4" fmla="*/ 1313984 h 1327454"/>
                  <a:gd name="connsiteX5" fmla="*/ 514204 w 990656"/>
                  <a:gd name="connsiteY5" fmla="*/ 1327454 h 1327454"/>
                  <a:gd name="connsiteX6" fmla="*/ 465592 w 990656"/>
                  <a:gd name="connsiteY6" fmla="*/ 1313984 h 1327454"/>
                  <a:gd name="connsiteX7" fmla="*/ 462119 w 990656"/>
                  <a:gd name="connsiteY7" fmla="*/ 1296921 h 1327454"/>
                  <a:gd name="connsiteX8" fmla="*/ 477745 w 990656"/>
                  <a:gd name="connsiteY8" fmla="*/ 1294227 h 1327454"/>
                  <a:gd name="connsiteX9" fmla="*/ 512269 w 990656"/>
                  <a:gd name="connsiteY9" fmla="*/ 1143000 h 1327454"/>
                  <a:gd name="connsiteX10" fmla="*/ 522753 w 990656"/>
                  <a:gd name="connsiteY10" fmla="*/ 1151702 h 1327454"/>
                  <a:gd name="connsiteX11" fmla="*/ 596138 w 990656"/>
                  <a:gd name="connsiteY11" fmla="*/ 1243073 h 1327454"/>
                  <a:gd name="connsiteX12" fmla="*/ 608369 w 990656"/>
                  <a:gd name="connsiteY12" fmla="*/ 1254385 h 1327454"/>
                  <a:gd name="connsiteX13" fmla="*/ 596138 w 990656"/>
                  <a:gd name="connsiteY13" fmla="*/ 1265698 h 1327454"/>
                  <a:gd name="connsiteX14" fmla="*/ 511396 w 990656"/>
                  <a:gd name="connsiteY14" fmla="*/ 1189991 h 1327454"/>
                  <a:gd name="connsiteX15" fmla="*/ 427526 w 990656"/>
                  <a:gd name="connsiteY15" fmla="*/ 1265698 h 1327454"/>
                  <a:gd name="connsiteX16" fmla="*/ 416169 w 990656"/>
                  <a:gd name="connsiteY16" fmla="*/ 1254385 h 1327454"/>
                  <a:gd name="connsiteX17" fmla="*/ 427526 w 990656"/>
                  <a:gd name="connsiteY17" fmla="*/ 1243073 h 1327454"/>
                  <a:gd name="connsiteX18" fmla="*/ 500912 w 990656"/>
                  <a:gd name="connsiteY18" fmla="*/ 1151702 h 1327454"/>
                  <a:gd name="connsiteX19" fmla="*/ 512269 w 990656"/>
                  <a:gd name="connsiteY19" fmla="*/ 1143000 h 1327454"/>
                  <a:gd name="connsiteX20" fmla="*/ 504858 w 990656"/>
                  <a:gd name="connsiteY20" fmla="*/ 900601 h 1327454"/>
                  <a:gd name="connsiteX21" fmla="*/ 537993 w 990656"/>
                  <a:gd name="connsiteY21" fmla="*/ 966050 h 1327454"/>
                  <a:gd name="connsiteX22" fmla="*/ 689712 w 990656"/>
                  <a:gd name="connsiteY22" fmla="*/ 1185958 h 1327454"/>
                  <a:gd name="connsiteX23" fmla="*/ 701047 w 990656"/>
                  <a:gd name="connsiteY23" fmla="*/ 1197303 h 1327454"/>
                  <a:gd name="connsiteX24" fmla="*/ 689712 w 990656"/>
                  <a:gd name="connsiteY24" fmla="*/ 1207775 h 1327454"/>
                  <a:gd name="connsiteX25" fmla="*/ 516194 w 990656"/>
                  <a:gd name="connsiteY25" fmla="*/ 972158 h 1327454"/>
                  <a:gd name="connsiteX26" fmla="*/ 505730 w 990656"/>
                  <a:gd name="connsiteY26" fmla="*/ 936380 h 1327454"/>
                  <a:gd name="connsiteX27" fmla="*/ 497883 w 990656"/>
                  <a:gd name="connsiteY27" fmla="*/ 971286 h 1327454"/>
                  <a:gd name="connsiteX28" fmla="*/ 335700 w 990656"/>
                  <a:gd name="connsiteY28" fmla="*/ 1207775 h 1327454"/>
                  <a:gd name="connsiteX29" fmla="*/ 323493 w 990656"/>
                  <a:gd name="connsiteY29" fmla="*/ 1197303 h 1327454"/>
                  <a:gd name="connsiteX30" fmla="*/ 335700 w 990656"/>
                  <a:gd name="connsiteY30" fmla="*/ 1185958 h 1327454"/>
                  <a:gd name="connsiteX31" fmla="*/ 475212 w 990656"/>
                  <a:gd name="connsiteY31" fmla="*/ 966922 h 1327454"/>
                  <a:gd name="connsiteX32" fmla="*/ 504858 w 990656"/>
                  <a:gd name="connsiteY32" fmla="*/ 900601 h 1327454"/>
                  <a:gd name="connsiteX33" fmla="*/ 898426 w 990656"/>
                  <a:gd name="connsiteY33" fmla="*/ 864973 h 1327454"/>
                  <a:gd name="connsiteX34" fmla="*/ 909582 w 990656"/>
                  <a:gd name="connsiteY34" fmla="*/ 877235 h 1327454"/>
                  <a:gd name="connsiteX35" fmla="*/ 909582 w 990656"/>
                  <a:gd name="connsiteY35" fmla="*/ 937665 h 1327454"/>
                  <a:gd name="connsiteX36" fmla="*/ 898426 w 990656"/>
                  <a:gd name="connsiteY36" fmla="*/ 949050 h 1327454"/>
                  <a:gd name="connsiteX37" fmla="*/ 887271 w 990656"/>
                  <a:gd name="connsiteY37" fmla="*/ 937665 h 1327454"/>
                  <a:gd name="connsiteX38" fmla="*/ 887271 w 990656"/>
                  <a:gd name="connsiteY38" fmla="*/ 877235 h 1327454"/>
                  <a:gd name="connsiteX39" fmla="*/ 898426 w 990656"/>
                  <a:gd name="connsiteY39" fmla="*/ 864973 h 1327454"/>
                  <a:gd name="connsiteX40" fmla="*/ 816938 w 990656"/>
                  <a:gd name="connsiteY40" fmla="*/ 718237 h 1327454"/>
                  <a:gd name="connsiteX41" fmla="*/ 828523 w 990656"/>
                  <a:gd name="connsiteY41" fmla="*/ 730251 h 1327454"/>
                  <a:gd name="connsiteX42" fmla="*/ 828523 w 990656"/>
                  <a:gd name="connsiteY42" fmla="*/ 783454 h 1327454"/>
                  <a:gd name="connsiteX43" fmla="*/ 816938 w 990656"/>
                  <a:gd name="connsiteY43" fmla="*/ 794609 h 1327454"/>
                  <a:gd name="connsiteX44" fmla="*/ 806181 w 990656"/>
                  <a:gd name="connsiteY44" fmla="*/ 783454 h 1327454"/>
                  <a:gd name="connsiteX45" fmla="*/ 806181 w 990656"/>
                  <a:gd name="connsiteY45" fmla="*/ 730251 h 1327454"/>
                  <a:gd name="connsiteX46" fmla="*/ 816938 w 990656"/>
                  <a:gd name="connsiteY46" fmla="*/ 718237 h 1327454"/>
                  <a:gd name="connsiteX47" fmla="*/ 176149 w 990656"/>
                  <a:gd name="connsiteY47" fmla="*/ 683484 h 1327454"/>
                  <a:gd name="connsiteX48" fmla="*/ 187472 w 990656"/>
                  <a:gd name="connsiteY48" fmla="*/ 694797 h 1327454"/>
                  <a:gd name="connsiteX49" fmla="*/ 85563 w 990656"/>
                  <a:gd name="connsiteY49" fmla="*/ 929749 h 1327454"/>
                  <a:gd name="connsiteX50" fmla="*/ 84692 w 990656"/>
                  <a:gd name="connsiteY50" fmla="*/ 929749 h 1327454"/>
                  <a:gd name="connsiteX51" fmla="*/ 73369 w 990656"/>
                  <a:gd name="connsiteY51" fmla="*/ 920177 h 1327454"/>
                  <a:gd name="connsiteX52" fmla="*/ 82950 w 990656"/>
                  <a:gd name="connsiteY52" fmla="*/ 907124 h 1327454"/>
                  <a:gd name="connsiteX53" fmla="*/ 163955 w 990656"/>
                  <a:gd name="connsiteY53" fmla="*/ 694797 h 1327454"/>
                  <a:gd name="connsiteX54" fmla="*/ 176149 w 990656"/>
                  <a:gd name="connsiteY54" fmla="*/ 683484 h 1327454"/>
                  <a:gd name="connsiteX55" fmla="*/ 507525 w 990656"/>
                  <a:gd name="connsiteY55" fmla="*/ 610115 h 1327454"/>
                  <a:gd name="connsiteX56" fmla="*/ 542771 w 990656"/>
                  <a:gd name="connsiteY56" fmla="*/ 693092 h 1327454"/>
                  <a:gd name="connsiteX57" fmla="*/ 570967 w 990656"/>
                  <a:gd name="connsiteY57" fmla="*/ 811879 h 1327454"/>
                  <a:gd name="connsiteX58" fmla="*/ 564799 w 990656"/>
                  <a:gd name="connsiteY58" fmla="*/ 826727 h 1327454"/>
                  <a:gd name="connsiteX59" fmla="*/ 560394 w 990656"/>
                  <a:gd name="connsiteY59" fmla="*/ 827601 h 1327454"/>
                  <a:gd name="connsiteX60" fmla="*/ 549820 w 990656"/>
                  <a:gd name="connsiteY60" fmla="*/ 820613 h 1327454"/>
                  <a:gd name="connsiteX61" fmla="*/ 519861 w 990656"/>
                  <a:gd name="connsiteY61" fmla="*/ 696585 h 1327454"/>
                  <a:gd name="connsiteX62" fmla="*/ 507525 w 990656"/>
                  <a:gd name="connsiteY62" fmla="*/ 636318 h 1327454"/>
                  <a:gd name="connsiteX63" fmla="*/ 497832 w 990656"/>
                  <a:gd name="connsiteY63" fmla="*/ 693092 h 1327454"/>
                  <a:gd name="connsiteX64" fmla="*/ 467873 w 990656"/>
                  <a:gd name="connsiteY64" fmla="*/ 821487 h 1327454"/>
                  <a:gd name="connsiteX65" fmla="*/ 452012 w 990656"/>
                  <a:gd name="connsiteY65" fmla="*/ 826727 h 1327454"/>
                  <a:gd name="connsiteX66" fmla="*/ 446726 w 990656"/>
                  <a:gd name="connsiteY66" fmla="*/ 811879 h 1327454"/>
                  <a:gd name="connsiteX67" fmla="*/ 474041 w 990656"/>
                  <a:gd name="connsiteY67" fmla="*/ 689598 h 1327454"/>
                  <a:gd name="connsiteX68" fmla="*/ 507525 w 990656"/>
                  <a:gd name="connsiteY68" fmla="*/ 610115 h 1327454"/>
                  <a:gd name="connsiteX69" fmla="*/ 89920 w 990656"/>
                  <a:gd name="connsiteY69" fmla="*/ 580103 h 1327454"/>
                  <a:gd name="connsiteX70" fmla="*/ 100696 w 990656"/>
                  <a:gd name="connsiteY70" fmla="*/ 592430 h 1327454"/>
                  <a:gd name="connsiteX71" fmla="*/ 96206 w 990656"/>
                  <a:gd name="connsiteY71" fmla="*/ 715696 h 1327454"/>
                  <a:gd name="connsiteX72" fmla="*/ 83633 w 990656"/>
                  <a:gd name="connsiteY72" fmla="*/ 784373 h 1327454"/>
                  <a:gd name="connsiteX73" fmla="*/ 48611 w 990656"/>
                  <a:gd name="connsiteY73" fmla="*/ 844244 h 1327454"/>
                  <a:gd name="connsiteX74" fmla="*/ 39630 w 990656"/>
                  <a:gd name="connsiteY74" fmla="*/ 848647 h 1327454"/>
                  <a:gd name="connsiteX75" fmla="*/ 32446 w 990656"/>
                  <a:gd name="connsiteY75" fmla="*/ 846005 h 1327454"/>
                  <a:gd name="connsiteX76" fmla="*/ 29752 w 990656"/>
                  <a:gd name="connsiteY76" fmla="*/ 829276 h 1327454"/>
                  <a:gd name="connsiteX77" fmla="*/ 60285 w 990656"/>
                  <a:gd name="connsiteY77" fmla="*/ 775568 h 1327454"/>
                  <a:gd name="connsiteX78" fmla="*/ 71959 w 990656"/>
                  <a:gd name="connsiteY78" fmla="*/ 715696 h 1327454"/>
                  <a:gd name="connsiteX79" fmla="*/ 77347 w 990656"/>
                  <a:gd name="connsiteY79" fmla="*/ 591549 h 1327454"/>
                  <a:gd name="connsiteX80" fmla="*/ 89920 w 990656"/>
                  <a:gd name="connsiteY80" fmla="*/ 580103 h 1327454"/>
                  <a:gd name="connsiteX81" fmla="*/ 501304 w 990656"/>
                  <a:gd name="connsiteY81" fmla="*/ 436349 h 1327454"/>
                  <a:gd name="connsiteX82" fmla="*/ 617081 w 990656"/>
                  <a:gd name="connsiteY82" fmla="*/ 719818 h 1327454"/>
                  <a:gd name="connsiteX83" fmla="*/ 797762 w 990656"/>
                  <a:gd name="connsiteY83" fmla="*/ 1106844 h 1327454"/>
                  <a:gd name="connsiteX84" fmla="*/ 809164 w 990656"/>
                  <a:gd name="connsiteY84" fmla="*/ 1118253 h 1327454"/>
                  <a:gd name="connsiteX85" fmla="*/ 797762 w 990656"/>
                  <a:gd name="connsiteY85" fmla="*/ 1130540 h 1327454"/>
                  <a:gd name="connsiteX86" fmla="*/ 593399 w 990656"/>
                  <a:gd name="connsiteY86" fmla="*/ 722450 h 1327454"/>
                  <a:gd name="connsiteX87" fmla="*/ 501304 w 990656"/>
                  <a:gd name="connsiteY87" fmla="*/ 460044 h 1327454"/>
                  <a:gd name="connsiteX88" fmla="*/ 417980 w 990656"/>
                  <a:gd name="connsiteY88" fmla="*/ 722450 h 1327454"/>
                  <a:gd name="connsiteX89" fmla="*/ 226774 w 990656"/>
                  <a:gd name="connsiteY89" fmla="*/ 1130540 h 1327454"/>
                  <a:gd name="connsiteX90" fmla="*/ 215372 w 990656"/>
                  <a:gd name="connsiteY90" fmla="*/ 1118253 h 1327454"/>
                  <a:gd name="connsiteX91" fmla="*/ 226774 w 990656"/>
                  <a:gd name="connsiteY91" fmla="*/ 1106844 h 1327454"/>
                  <a:gd name="connsiteX92" fmla="*/ 395176 w 990656"/>
                  <a:gd name="connsiteY92" fmla="*/ 719818 h 1327454"/>
                  <a:gd name="connsiteX93" fmla="*/ 501304 w 990656"/>
                  <a:gd name="connsiteY93" fmla="*/ 436349 h 1327454"/>
                  <a:gd name="connsiteX94" fmla="*/ 58758 w 990656"/>
                  <a:gd name="connsiteY94" fmla="*/ 319262 h 1327454"/>
                  <a:gd name="connsiteX95" fmla="*/ 65044 w 990656"/>
                  <a:gd name="connsiteY95" fmla="*/ 334986 h 1327454"/>
                  <a:gd name="connsiteX96" fmla="*/ 25531 w 990656"/>
                  <a:gd name="connsiteY96" fmla="*/ 643350 h 1327454"/>
                  <a:gd name="connsiteX97" fmla="*/ 13857 w 990656"/>
                  <a:gd name="connsiteY97" fmla="*/ 655580 h 1327454"/>
                  <a:gd name="connsiteX98" fmla="*/ 1284 w 990656"/>
                  <a:gd name="connsiteY98" fmla="*/ 644224 h 1327454"/>
                  <a:gd name="connsiteX99" fmla="*/ 43491 w 990656"/>
                  <a:gd name="connsiteY99" fmla="*/ 325377 h 1327454"/>
                  <a:gd name="connsiteX100" fmla="*/ 58758 w 990656"/>
                  <a:gd name="connsiteY100" fmla="*/ 319262 h 1327454"/>
                  <a:gd name="connsiteX101" fmla="*/ 496965 w 990656"/>
                  <a:gd name="connsiteY101" fmla="*/ 312782 h 1327454"/>
                  <a:gd name="connsiteX102" fmla="*/ 499588 w 990656"/>
                  <a:gd name="connsiteY102" fmla="*/ 312782 h 1327454"/>
                  <a:gd name="connsiteX103" fmla="*/ 720865 w 990656"/>
                  <a:gd name="connsiteY103" fmla="*/ 676220 h 1327454"/>
                  <a:gd name="connsiteX104" fmla="*/ 909780 w 990656"/>
                  <a:gd name="connsiteY104" fmla="*/ 1032651 h 1327454"/>
                  <a:gd name="connsiteX105" fmla="*/ 919401 w 990656"/>
                  <a:gd name="connsiteY105" fmla="*/ 1045788 h 1327454"/>
                  <a:gd name="connsiteX106" fmla="*/ 906282 w 990656"/>
                  <a:gd name="connsiteY106" fmla="*/ 1056297 h 1327454"/>
                  <a:gd name="connsiteX107" fmla="*/ 698125 w 990656"/>
                  <a:gd name="connsiteY107" fmla="*/ 679723 h 1327454"/>
                  <a:gd name="connsiteX108" fmla="*/ 498714 w 990656"/>
                  <a:gd name="connsiteY108" fmla="*/ 336427 h 1327454"/>
                  <a:gd name="connsiteX109" fmla="*/ 497839 w 990656"/>
                  <a:gd name="connsiteY109" fmla="*/ 336427 h 1327454"/>
                  <a:gd name="connsiteX110" fmla="*/ 315920 w 990656"/>
                  <a:gd name="connsiteY110" fmla="*/ 671841 h 1327454"/>
                  <a:gd name="connsiteX111" fmla="*/ 119133 w 990656"/>
                  <a:gd name="connsiteY111" fmla="*/ 1055421 h 1327454"/>
                  <a:gd name="connsiteX112" fmla="*/ 116509 w 990656"/>
                  <a:gd name="connsiteY112" fmla="*/ 1056297 h 1327454"/>
                  <a:gd name="connsiteX113" fmla="*/ 105139 w 990656"/>
                  <a:gd name="connsiteY113" fmla="*/ 1045788 h 1327454"/>
                  <a:gd name="connsiteX114" fmla="*/ 114760 w 990656"/>
                  <a:gd name="connsiteY114" fmla="*/ 1032651 h 1327454"/>
                  <a:gd name="connsiteX115" fmla="*/ 292306 w 990656"/>
                  <a:gd name="connsiteY115" fmla="*/ 669214 h 1327454"/>
                  <a:gd name="connsiteX116" fmla="*/ 496965 w 990656"/>
                  <a:gd name="connsiteY116" fmla="*/ 312782 h 1327454"/>
                  <a:gd name="connsiteX117" fmla="*/ 639074 w 990656"/>
                  <a:gd name="connsiteY117" fmla="*/ 241166 h 1327454"/>
                  <a:gd name="connsiteX118" fmla="*/ 828480 w 990656"/>
                  <a:gd name="connsiteY118" fmla="*/ 647162 h 1327454"/>
                  <a:gd name="connsiteX119" fmla="*/ 816316 w 990656"/>
                  <a:gd name="connsiteY119" fmla="*/ 659438 h 1327454"/>
                  <a:gd name="connsiteX120" fmla="*/ 805022 w 990656"/>
                  <a:gd name="connsiteY120" fmla="*/ 647162 h 1327454"/>
                  <a:gd name="connsiteX121" fmla="*/ 629517 w 990656"/>
                  <a:gd name="connsiteY121" fmla="*/ 263088 h 1327454"/>
                  <a:gd name="connsiteX122" fmla="*/ 623436 w 990656"/>
                  <a:gd name="connsiteY122" fmla="*/ 247304 h 1327454"/>
                  <a:gd name="connsiteX123" fmla="*/ 639074 w 990656"/>
                  <a:gd name="connsiteY123" fmla="*/ 241166 h 1327454"/>
                  <a:gd name="connsiteX124" fmla="*/ 363439 w 990656"/>
                  <a:gd name="connsiteY124" fmla="*/ 237858 h 1327454"/>
                  <a:gd name="connsiteX125" fmla="*/ 369283 w 990656"/>
                  <a:gd name="connsiteY125" fmla="*/ 243458 h 1327454"/>
                  <a:gd name="connsiteX126" fmla="*/ 363990 w 990656"/>
                  <a:gd name="connsiteY126" fmla="*/ 259270 h 1327454"/>
                  <a:gd name="connsiteX127" fmla="*/ 192852 w 990656"/>
                  <a:gd name="connsiteY127" fmla="*/ 594835 h 1327454"/>
                  <a:gd name="connsiteX128" fmla="*/ 181384 w 990656"/>
                  <a:gd name="connsiteY128" fmla="*/ 605376 h 1327454"/>
                  <a:gd name="connsiteX129" fmla="*/ 180502 w 990656"/>
                  <a:gd name="connsiteY129" fmla="*/ 605376 h 1327454"/>
                  <a:gd name="connsiteX130" fmla="*/ 169916 w 990656"/>
                  <a:gd name="connsiteY130" fmla="*/ 593078 h 1327454"/>
                  <a:gd name="connsiteX131" fmla="*/ 354287 w 990656"/>
                  <a:gd name="connsiteY131" fmla="*/ 238187 h 1327454"/>
                  <a:gd name="connsiteX132" fmla="*/ 363439 w 990656"/>
                  <a:gd name="connsiteY132" fmla="*/ 237858 h 1327454"/>
                  <a:gd name="connsiteX133" fmla="*/ 494803 w 990656"/>
                  <a:gd name="connsiteY133" fmla="*/ 104262 h 1327454"/>
                  <a:gd name="connsiteX134" fmla="*/ 787926 w 990656"/>
                  <a:gd name="connsiteY134" fmla="*/ 222529 h 1327454"/>
                  <a:gd name="connsiteX135" fmla="*/ 913424 w 990656"/>
                  <a:gd name="connsiteY135" fmla="*/ 645662 h 1327454"/>
                  <a:gd name="connsiteX136" fmla="*/ 913424 w 990656"/>
                  <a:gd name="connsiteY136" fmla="*/ 783202 h 1327454"/>
                  <a:gd name="connsiteX137" fmla="*/ 902015 w 990656"/>
                  <a:gd name="connsiteY137" fmla="*/ 794591 h 1327454"/>
                  <a:gd name="connsiteX138" fmla="*/ 890606 w 990656"/>
                  <a:gd name="connsiteY138" fmla="*/ 783202 h 1327454"/>
                  <a:gd name="connsiteX139" fmla="*/ 890606 w 990656"/>
                  <a:gd name="connsiteY139" fmla="*/ 645662 h 1327454"/>
                  <a:gd name="connsiteX140" fmla="*/ 770374 w 990656"/>
                  <a:gd name="connsiteY140" fmla="*/ 239174 h 1327454"/>
                  <a:gd name="connsiteX141" fmla="*/ 494803 w 990656"/>
                  <a:gd name="connsiteY141" fmla="*/ 127915 h 1327454"/>
                  <a:gd name="connsiteX142" fmla="*/ 107777 w 990656"/>
                  <a:gd name="connsiteY142" fmla="*/ 513378 h 1327454"/>
                  <a:gd name="connsiteX143" fmla="*/ 94612 w 990656"/>
                  <a:gd name="connsiteY143" fmla="*/ 523015 h 1327454"/>
                  <a:gd name="connsiteX144" fmla="*/ 84959 w 990656"/>
                  <a:gd name="connsiteY144" fmla="*/ 509874 h 1327454"/>
                  <a:gd name="connsiteX145" fmla="*/ 231520 w 990656"/>
                  <a:gd name="connsiteY145" fmla="*/ 193619 h 1327454"/>
                  <a:gd name="connsiteX146" fmla="*/ 494803 w 990656"/>
                  <a:gd name="connsiteY146" fmla="*/ 104262 h 1327454"/>
                  <a:gd name="connsiteX147" fmla="*/ 493308 w 990656"/>
                  <a:gd name="connsiteY147" fmla="*/ 0 h 1327454"/>
                  <a:gd name="connsiteX148" fmla="*/ 840926 w 990656"/>
                  <a:gd name="connsiteY148" fmla="*/ 139429 h 1327454"/>
                  <a:gd name="connsiteX149" fmla="*/ 990656 w 990656"/>
                  <a:gd name="connsiteY149" fmla="*/ 640146 h 1327454"/>
                  <a:gd name="connsiteX150" fmla="*/ 990656 w 990656"/>
                  <a:gd name="connsiteY150" fmla="*/ 867266 h 1327454"/>
                  <a:gd name="connsiteX151" fmla="*/ 978398 w 990656"/>
                  <a:gd name="connsiteY151" fmla="*/ 879542 h 1327454"/>
                  <a:gd name="connsiteX152" fmla="*/ 967015 w 990656"/>
                  <a:gd name="connsiteY152" fmla="*/ 867266 h 1327454"/>
                  <a:gd name="connsiteX153" fmla="*/ 967015 w 990656"/>
                  <a:gd name="connsiteY153" fmla="*/ 640146 h 1327454"/>
                  <a:gd name="connsiteX154" fmla="*/ 824290 w 990656"/>
                  <a:gd name="connsiteY154" fmla="*/ 156090 h 1327454"/>
                  <a:gd name="connsiteX155" fmla="*/ 493308 w 990656"/>
                  <a:gd name="connsiteY155" fmla="*/ 23676 h 1327454"/>
                  <a:gd name="connsiteX156" fmla="*/ 92277 w 990656"/>
                  <a:gd name="connsiteY156" fmla="*/ 261319 h 1327454"/>
                  <a:gd name="connsiteX157" fmla="*/ 76516 w 990656"/>
                  <a:gd name="connsiteY157" fmla="*/ 266581 h 1327454"/>
                  <a:gd name="connsiteX158" fmla="*/ 71262 w 990656"/>
                  <a:gd name="connsiteY158" fmla="*/ 250796 h 1327454"/>
                  <a:gd name="connsiteX159" fmla="*/ 493308 w 990656"/>
                  <a:gd name="connsiteY159" fmla="*/ 0 h 1327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990656" h="1327454">
                    <a:moveTo>
                      <a:pt x="477745" y="1294227"/>
                    </a:moveTo>
                    <a:cubicBezTo>
                      <a:pt x="478613" y="1294227"/>
                      <a:pt x="493370" y="1303208"/>
                      <a:pt x="514204" y="1303208"/>
                    </a:cubicBezTo>
                    <a:cubicBezTo>
                      <a:pt x="534170" y="1303208"/>
                      <a:pt x="549795" y="1294227"/>
                      <a:pt x="549795" y="1294227"/>
                    </a:cubicBezTo>
                    <a:cubicBezTo>
                      <a:pt x="555004" y="1289737"/>
                      <a:pt x="561948" y="1291533"/>
                      <a:pt x="565421" y="1296921"/>
                    </a:cubicBezTo>
                    <a:cubicBezTo>
                      <a:pt x="569761" y="1302310"/>
                      <a:pt x="567157" y="1310392"/>
                      <a:pt x="562816" y="1313984"/>
                    </a:cubicBezTo>
                    <a:cubicBezTo>
                      <a:pt x="561948" y="1314882"/>
                      <a:pt x="541982" y="1327454"/>
                      <a:pt x="514204" y="1327454"/>
                    </a:cubicBezTo>
                    <a:cubicBezTo>
                      <a:pt x="486425" y="1327454"/>
                      <a:pt x="466460" y="1314882"/>
                      <a:pt x="465592" y="1313984"/>
                    </a:cubicBezTo>
                    <a:cubicBezTo>
                      <a:pt x="459515" y="1310392"/>
                      <a:pt x="458647" y="1302310"/>
                      <a:pt x="462119" y="1296921"/>
                    </a:cubicBezTo>
                    <a:cubicBezTo>
                      <a:pt x="465592" y="1291533"/>
                      <a:pt x="472536" y="1289737"/>
                      <a:pt x="477745" y="1294227"/>
                    </a:cubicBezTo>
                    <a:close/>
                    <a:moveTo>
                      <a:pt x="512269" y="1143000"/>
                    </a:moveTo>
                    <a:cubicBezTo>
                      <a:pt x="517511" y="1143000"/>
                      <a:pt x="521879" y="1146481"/>
                      <a:pt x="522753" y="1151702"/>
                    </a:cubicBezTo>
                    <a:cubicBezTo>
                      <a:pt x="529742" y="1176938"/>
                      <a:pt x="555077" y="1243073"/>
                      <a:pt x="596138" y="1243073"/>
                    </a:cubicBezTo>
                    <a:cubicBezTo>
                      <a:pt x="602254" y="1243073"/>
                      <a:pt x="608369" y="1248294"/>
                      <a:pt x="608369" y="1254385"/>
                    </a:cubicBezTo>
                    <a:cubicBezTo>
                      <a:pt x="608369" y="1261347"/>
                      <a:pt x="602254" y="1265698"/>
                      <a:pt x="596138" y="1265698"/>
                    </a:cubicBezTo>
                    <a:cubicBezTo>
                      <a:pt x="551583" y="1265698"/>
                      <a:pt x="525374" y="1222188"/>
                      <a:pt x="511396" y="1189991"/>
                    </a:cubicBezTo>
                    <a:cubicBezTo>
                      <a:pt x="497417" y="1222188"/>
                      <a:pt x="471208" y="1265698"/>
                      <a:pt x="427526" y="1265698"/>
                    </a:cubicBezTo>
                    <a:cubicBezTo>
                      <a:pt x="420537" y="1265698"/>
                      <a:pt x="416169" y="1261347"/>
                      <a:pt x="416169" y="1254385"/>
                    </a:cubicBezTo>
                    <a:cubicBezTo>
                      <a:pt x="416169" y="1248294"/>
                      <a:pt x="420537" y="1243073"/>
                      <a:pt x="427526" y="1243073"/>
                    </a:cubicBezTo>
                    <a:cubicBezTo>
                      <a:pt x="467714" y="1243073"/>
                      <a:pt x="493923" y="1176938"/>
                      <a:pt x="500912" y="1151702"/>
                    </a:cubicBezTo>
                    <a:cubicBezTo>
                      <a:pt x="502659" y="1146481"/>
                      <a:pt x="507027" y="1143000"/>
                      <a:pt x="512269" y="1143000"/>
                    </a:cubicBezTo>
                    <a:close/>
                    <a:moveTo>
                      <a:pt x="504858" y="900601"/>
                    </a:moveTo>
                    <a:cubicBezTo>
                      <a:pt x="520554" y="899728"/>
                      <a:pt x="525785" y="918927"/>
                      <a:pt x="537993" y="966050"/>
                    </a:cubicBezTo>
                    <a:cubicBezTo>
                      <a:pt x="558919" y="1048079"/>
                      <a:pt x="593797" y="1185958"/>
                      <a:pt x="689712" y="1185958"/>
                    </a:cubicBezTo>
                    <a:cubicBezTo>
                      <a:pt x="695815" y="1185958"/>
                      <a:pt x="701047" y="1191194"/>
                      <a:pt x="701047" y="1197303"/>
                    </a:cubicBezTo>
                    <a:cubicBezTo>
                      <a:pt x="701047" y="1203411"/>
                      <a:pt x="695815" y="1207775"/>
                      <a:pt x="689712" y="1207775"/>
                    </a:cubicBezTo>
                    <a:cubicBezTo>
                      <a:pt x="575486" y="1207775"/>
                      <a:pt x="537121" y="1055060"/>
                      <a:pt x="516194" y="972158"/>
                    </a:cubicBezTo>
                    <a:cubicBezTo>
                      <a:pt x="512706" y="959941"/>
                      <a:pt x="508346" y="945979"/>
                      <a:pt x="505730" y="936380"/>
                    </a:cubicBezTo>
                    <a:cubicBezTo>
                      <a:pt x="503986" y="945979"/>
                      <a:pt x="500499" y="959069"/>
                      <a:pt x="497883" y="971286"/>
                    </a:cubicBezTo>
                    <a:cubicBezTo>
                      <a:pt x="480444" y="1054188"/>
                      <a:pt x="448182" y="1207775"/>
                      <a:pt x="335700" y="1207775"/>
                    </a:cubicBezTo>
                    <a:cubicBezTo>
                      <a:pt x="328725" y="1207775"/>
                      <a:pt x="323493" y="1203411"/>
                      <a:pt x="323493" y="1197303"/>
                    </a:cubicBezTo>
                    <a:cubicBezTo>
                      <a:pt x="323493" y="1191194"/>
                      <a:pt x="328725" y="1185958"/>
                      <a:pt x="335700" y="1185958"/>
                    </a:cubicBezTo>
                    <a:cubicBezTo>
                      <a:pt x="429871" y="1185958"/>
                      <a:pt x="457773" y="1048952"/>
                      <a:pt x="475212" y="966922"/>
                    </a:cubicBezTo>
                    <a:cubicBezTo>
                      <a:pt x="485676" y="920672"/>
                      <a:pt x="489163" y="901474"/>
                      <a:pt x="504858" y="900601"/>
                    </a:cubicBezTo>
                    <a:close/>
                    <a:moveTo>
                      <a:pt x="898426" y="864973"/>
                    </a:moveTo>
                    <a:cubicBezTo>
                      <a:pt x="905291" y="864973"/>
                      <a:pt x="909582" y="870228"/>
                      <a:pt x="909582" y="877235"/>
                    </a:cubicBezTo>
                    <a:lnTo>
                      <a:pt x="909582" y="937665"/>
                    </a:lnTo>
                    <a:cubicBezTo>
                      <a:pt x="909582" y="943796"/>
                      <a:pt x="905291" y="949050"/>
                      <a:pt x="898426" y="949050"/>
                    </a:cubicBezTo>
                    <a:cubicBezTo>
                      <a:pt x="892420" y="949050"/>
                      <a:pt x="887271" y="943796"/>
                      <a:pt x="887271" y="937665"/>
                    </a:cubicBezTo>
                    <a:lnTo>
                      <a:pt x="887271" y="877235"/>
                    </a:lnTo>
                    <a:cubicBezTo>
                      <a:pt x="887271" y="870228"/>
                      <a:pt x="892420" y="864973"/>
                      <a:pt x="898426" y="864973"/>
                    </a:cubicBezTo>
                    <a:close/>
                    <a:moveTo>
                      <a:pt x="816938" y="718237"/>
                    </a:moveTo>
                    <a:cubicBezTo>
                      <a:pt x="823558" y="718237"/>
                      <a:pt x="828523" y="723386"/>
                      <a:pt x="828523" y="730251"/>
                    </a:cubicBezTo>
                    <a:lnTo>
                      <a:pt x="828523" y="783454"/>
                    </a:lnTo>
                    <a:cubicBezTo>
                      <a:pt x="828523" y="789460"/>
                      <a:pt x="823558" y="794609"/>
                      <a:pt x="816938" y="794609"/>
                    </a:cubicBezTo>
                    <a:cubicBezTo>
                      <a:pt x="811146" y="794609"/>
                      <a:pt x="806181" y="789460"/>
                      <a:pt x="806181" y="783454"/>
                    </a:cubicBezTo>
                    <a:lnTo>
                      <a:pt x="806181" y="730251"/>
                    </a:lnTo>
                    <a:cubicBezTo>
                      <a:pt x="806181" y="723386"/>
                      <a:pt x="811146" y="718237"/>
                      <a:pt x="816938" y="718237"/>
                    </a:cubicBezTo>
                    <a:close/>
                    <a:moveTo>
                      <a:pt x="176149" y="683484"/>
                    </a:moveTo>
                    <a:cubicBezTo>
                      <a:pt x="182246" y="683484"/>
                      <a:pt x="187472" y="688705"/>
                      <a:pt x="187472" y="694797"/>
                    </a:cubicBezTo>
                    <a:cubicBezTo>
                      <a:pt x="187472" y="914956"/>
                      <a:pt x="89918" y="928879"/>
                      <a:pt x="85563" y="929749"/>
                    </a:cubicBezTo>
                    <a:cubicBezTo>
                      <a:pt x="85563" y="929749"/>
                      <a:pt x="85563" y="929749"/>
                      <a:pt x="84692" y="929749"/>
                    </a:cubicBezTo>
                    <a:cubicBezTo>
                      <a:pt x="78595" y="929749"/>
                      <a:pt x="73369" y="926268"/>
                      <a:pt x="73369" y="920177"/>
                    </a:cubicBezTo>
                    <a:cubicBezTo>
                      <a:pt x="72498" y="914086"/>
                      <a:pt x="76853" y="907994"/>
                      <a:pt x="82950" y="907124"/>
                    </a:cubicBezTo>
                    <a:cubicBezTo>
                      <a:pt x="84692" y="906254"/>
                      <a:pt x="163955" y="891461"/>
                      <a:pt x="163955" y="694797"/>
                    </a:cubicBezTo>
                    <a:cubicBezTo>
                      <a:pt x="163955" y="688705"/>
                      <a:pt x="169181" y="683484"/>
                      <a:pt x="176149" y="683484"/>
                    </a:cubicBezTo>
                    <a:close/>
                    <a:moveTo>
                      <a:pt x="507525" y="610115"/>
                    </a:moveTo>
                    <a:cubicBezTo>
                      <a:pt x="530435" y="610115"/>
                      <a:pt x="535722" y="643306"/>
                      <a:pt x="542771" y="693092"/>
                    </a:cubicBezTo>
                    <a:cubicBezTo>
                      <a:pt x="548058" y="731523"/>
                      <a:pt x="555107" y="777815"/>
                      <a:pt x="570967" y="811879"/>
                    </a:cubicBezTo>
                    <a:cubicBezTo>
                      <a:pt x="573611" y="817993"/>
                      <a:pt x="570967" y="824107"/>
                      <a:pt x="564799" y="826727"/>
                    </a:cubicBezTo>
                    <a:cubicBezTo>
                      <a:pt x="563918" y="827601"/>
                      <a:pt x="562156" y="827601"/>
                      <a:pt x="560394" y="827601"/>
                    </a:cubicBezTo>
                    <a:cubicBezTo>
                      <a:pt x="555988" y="827601"/>
                      <a:pt x="551582" y="824981"/>
                      <a:pt x="549820" y="820613"/>
                    </a:cubicBezTo>
                    <a:cubicBezTo>
                      <a:pt x="532197" y="784803"/>
                      <a:pt x="525148" y="735890"/>
                      <a:pt x="519861" y="696585"/>
                    </a:cubicBezTo>
                    <a:cubicBezTo>
                      <a:pt x="517217" y="674750"/>
                      <a:pt x="511931" y="645926"/>
                      <a:pt x="507525" y="636318"/>
                    </a:cubicBezTo>
                    <a:cubicBezTo>
                      <a:pt x="502238" y="645926"/>
                      <a:pt x="499594" y="673003"/>
                      <a:pt x="497832" y="693092"/>
                    </a:cubicBezTo>
                    <a:cubicBezTo>
                      <a:pt x="492545" y="733270"/>
                      <a:pt x="486377" y="783929"/>
                      <a:pt x="467873" y="821487"/>
                    </a:cubicBezTo>
                    <a:cubicBezTo>
                      <a:pt x="465230" y="826727"/>
                      <a:pt x="458181" y="829348"/>
                      <a:pt x="452012" y="826727"/>
                    </a:cubicBezTo>
                    <a:cubicBezTo>
                      <a:pt x="446726" y="824107"/>
                      <a:pt x="443201" y="817993"/>
                      <a:pt x="446726" y="811879"/>
                    </a:cubicBezTo>
                    <a:cubicBezTo>
                      <a:pt x="464349" y="776942"/>
                      <a:pt x="469635" y="728903"/>
                      <a:pt x="474041" y="689598"/>
                    </a:cubicBezTo>
                    <a:cubicBezTo>
                      <a:pt x="480209" y="641559"/>
                      <a:pt x="483734" y="610115"/>
                      <a:pt x="507525" y="610115"/>
                    </a:cubicBezTo>
                    <a:close/>
                    <a:moveTo>
                      <a:pt x="89920" y="580103"/>
                    </a:moveTo>
                    <a:cubicBezTo>
                      <a:pt x="96206" y="580103"/>
                      <a:pt x="102492" y="585386"/>
                      <a:pt x="100696" y="592430"/>
                    </a:cubicBezTo>
                    <a:cubicBezTo>
                      <a:pt x="100696" y="592430"/>
                      <a:pt x="98002" y="651422"/>
                      <a:pt x="96206" y="715696"/>
                    </a:cubicBezTo>
                    <a:cubicBezTo>
                      <a:pt x="96206" y="739469"/>
                      <a:pt x="90818" y="762361"/>
                      <a:pt x="83633" y="784373"/>
                    </a:cubicBezTo>
                    <a:cubicBezTo>
                      <a:pt x="75551" y="805504"/>
                      <a:pt x="63877" y="825755"/>
                      <a:pt x="48611" y="844244"/>
                    </a:cubicBezTo>
                    <a:cubicBezTo>
                      <a:pt x="45917" y="846886"/>
                      <a:pt x="43222" y="848647"/>
                      <a:pt x="39630" y="848647"/>
                    </a:cubicBezTo>
                    <a:cubicBezTo>
                      <a:pt x="36936" y="848647"/>
                      <a:pt x="33344" y="847766"/>
                      <a:pt x="32446" y="846005"/>
                    </a:cubicBezTo>
                    <a:cubicBezTo>
                      <a:pt x="27058" y="842483"/>
                      <a:pt x="26160" y="834559"/>
                      <a:pt x="29752" y="829276"/>
                    </a:cubicBezTo>
                    <a:cubicBezTo>
                      <a:pt x="43222" y="814308"/>
                      <a:pt x="53101" y="795819"/>
                      <a:pt x="60285" y="775568"/>
                    </a:cubicBezTo>
                    <a:cubicBezTo>
                      <a:pt x="67469" y="756198"/>
                      <a:pt x="71061" y="735947"/>
                      <a:pt x="71959" y="715696"/>
                    </a:cubicBezTo>
                    <a:cubicBezTo>
                      <a:pt x="73755" y="650541"/>
                      <a:pt x="77347" y="591549"/>
                      <a:pt x="77347" y="591549"/>
                    </a:cubicBezTo>
                    <a:cubicBezTo>
                      <a:pt x="77347" y="584506"/>
                      <a:pt x="83633" y="579223"/>
                      <a:pt x="89920" y="580103"/>
                    </a:cubicBezTo>
                    <a:close/>
                    <a:moveTo>
                      <a:pt x="501304" y="436349"/>
                    </a:moveTo>
                    <a:cubicBezTo>
                      <a:pt x="574103" y="436349"/>
                      <a:pt x="594276" y="567113"/>
                      <a:pt x="617081" y="719818"/>
                    </a:cubicBezTo>
                    <a:cubicBezTo>
                      <a:pt x="643393" y="900606"/>
                      <a:pt x="674969" y="1106844"/>
                      <a:pt x="797762" y="1106844"/>
                    </a:cubicBezTo>
                    <a:cubicBezTo>
                      <a:pt x="803901" y="1106844"/>
                      <a:pt x="809164" y="1112110"/>
                      <a:pt x="809164" y="1118253"/>
                    </a:cubicBezTo>
                    <a:cubicBezTo>
                      <a:pt x="809164" y="1125274"/>
                      <a:pt x="803901" y="1130540"/>
                      <a:pt x="797762" y="1130540"/>
                    </a:cubicBezTo>
                    <a:cubicBezTo>
                      <a:pt x="654796" y="1130540"/>
                      <a:pt x="622343" y="913770"/>
                      <a:pt x="593399" y="722450"/>
                    </a:cubicBezTo>
                    <a:cubicBezTo>
                      <a:pt x="574103" y="593441"/>
                      <a:pt x="554807" y="460044"/>
                      <a:pt x="501304" y="460044"/>
                    </a:cubicBezTo>
                    <a:cubicBezTo>
                      <a:pt x="449556" y="460922"/>
                      <a:pt x="433768" y="593441"/>
                      <a:pt x="417980" y="722450"/>
                    </a:cubicBezTo>
                    <a:cubicBezTo>
                      <a:pt x="395176" y="913770"/>
                      <a:pt x="368863" y="1130540"/>
                      <a:pt x="226774" y="1130540"/>
                    </a:cubicBezTo>
                    <a:cubicBezTo>
                      <a:pt x="219757" y="1130540"/>
                      <a:pt x="215372" y="1125274"/>
                      <a:pt x="215372" y="1118253"/>
                    </a:cubicBezTo>
                    <a:cubicBezTo>
                      <a:pt x="215372" y="1112110"/>
                      <a:pt x="219757" y="1106844"/>
                      <a:pt x="226774" y="1106844"/>
                    </a:cubicBezTo>
                    <a:cubicBezTo>
                      <a:pt x="348690" y="1106844"/>
                      <a:pt x="373249" y="900606"/>
                      <a:pt x="395176" y="719818"/>
                    </a:cubicBezTo>
                    <a:cubicBezTo>
                      <a:pt x="413595" y="568868"/>
                      <a:pt x="429383" y="437226"/>
                      <a:pt x="501304" y="436349"/>
                    </a:cubicBezTo>
                    <a:close/>
                    <a:moveTo>
                      <a:pt x="58758" y="319262"/>
                    </a:moveTo>
                    <a:cubicBezTo>
                      <a:pt x="65044" y="321883"/>
                      <a:pt x="67738" y="328871"/>
                      <a:pt x="65044" y="334986"/>
                    </a:cubicBezTo>
                    <a:cubicBezTo>
                      <a:pt x="65044" y="335860"/>
                      <a:pt x="15653" y="444180"/>
                      <a:pt x="25531" y="643350"/>
                    </a:cubicBezTo>
                    <a:cubicBezTo>
                      <a:pt x="25531" y="649465"/>
                      <a:pt x="21041" y="654706"/>
                      <a:pt x="13857" y="655580"/>
                    </a:cubicBezTo>
                    <a:cubicBezTo>
                      <a:pt x="7570" y="655580"/>
                      <a:pt x="2182" y="650338"/>
                      <a:pt x="1284" y="644224"/>
                    </a:cubicBezTo>
                    <a:cubicBezTo>
                      <a:pt x="-8594" y="438939"/>
                      <a:pt x="41695" y="329745"/>
                      <a:pt x="43491" y="325377"/>
                    </a:cubicBezTo>
                    <a:cubicBezTo>
                      <a:pt x="46185" y="319262"/>
                      <a:pt x="52472" y="316642"/>
                      <a:pt x="58758" y="319262"/>
                    </a:cubicBezTo>
                    <a:close/>
                    <a:moveTo>
                      <a:pt x="496965" y="312782"/>
                    </a:moveTo>
                    <a:cubicBezTo>
                      <a:pt x="497839" y="312782"/>
                      <a:pt x="497839" y="312782"/>
                      <a:pt x="499588" y="312782"/>
                    </a:cubicBezTo>
                    <a:cubicBezTo>
                      <a:pt x="666639" y="312782"/>
                      <a:pt x="693752" y="497566"/>
                      <a:pt x="720865" y="676220"/>
                    </a:cubicBezTo>
                    <a:cubicBezTo>
                      <a:pt x="746228" y="840861"/>
                      <a:pt x="773341" y="1013385"/>
                      <a:pt x="909780" y="1032651"/>
                    </a:cubicBezTo>
                    <a:cubicBezTo>
                      <a:pt x="915903" y="1032651"/>
                      <a:pt x="921150" y="1038782"/>
                      <a:pt x="919401" y="1045788"/>
                    </a:cubicBezTo>
                    <a:cubicBezTo>
                      <a:pt x="918527" y="1051918"/>
                      <a:pt x="912404" y="1057172"/>
                      <a:pt x="906282" y="1056297"/>
                    </a:cubicBezTo>
                    <a:cubicBezTo>
                      <a:pt x="752351" y="1034403"/>
                      <a:pt x="725238" y="853122"/>
                      <a:pt x="698125" y="679723"/>
                    </a:cubicBezTo>
                    <a:cubicBezTo>
                      <a:pt x="671886" y="502820"/>
                      <a:pt x="645648" y="336427"/>
                      <a:pt x="498714" y="336427"/>
                    </a:cubicBezTo>
                    <a:cubicBezTo>
                      <a:pt x="497839" y="336427"/>
                      <a:pt x="497839" y="336427"/>
                      <a:pt x="497839" y="336427"/>
                    </a:cubicBezTo>
                    <a:cubicBezTo>
                      <a:pt x="353528" y="338179"/>
                      <a:pt x="335162" y="500193"/>
                      <a:pt x="315920" y="671841"/>
                    </a:cubicBezTo>
                    <a:cubicBezTo>
                      <a:pt x="296679" y="846116"/>
                      <a:pt x="275688" y="1028273"/>
                      <a:pt x="119133" y="1055421"/>
                    </a:cubicBezTo>
                    <a:cubicBezTo>
                      <a:pt x="118258" y="1056297"/>
                      <a:pt x="117384" y="1056297"/>
                      <a:pt x="116509" y="1056297"/>
                    </a:cubicBezTo>
                    <a:cubicBezTo>
                      <a:pt x="111261" y="1056297"/>
                      <a:pt x="106014" y="1051918"/>
                      <a:pt x="105139" y="1045788"/>
                    </a:cubicBezTo>
                    <a:cubicBezTo>
                      <a:pt x="103390" y="1040533"/>
                      <a:pt x="108638" y="1034403"/>
                      <a:pt x="114760" y="1032651"/>
                    </a:cubicBezTo>
                    <a:cubicBezTo>
                      <a:pt x="255572" y="1007255"/>
                      <a:pt x="274814" y="834731"/>
                      <a:pt x="292306" y="669214"/>
                    </a:cubicBezTo>
                    <a:cubicBezTo>
                      <a:pt x="312422" y="494938"/>
                      <a:pt x="333412" y="314533"/>
                      <a:pt x="496965" y="312782"/>
                    </a:cubicBezTo>
                    <a:close/>
                    <a:moveTo>
                      <a:pt x="639074" y="241166"/>
                    </a:moveTo>
                    <a:cubicBezTo>
                      <a:pt x="764186" y="299917"/>
                      <a:pt x="828480" y="435833"/>
                      <a:pt x="828480" y="647162"/>
                    </a:cubicBezTo>
                    <a:cubicBezTo>
                      <a:pt x="828480" y="654177"/>
                      <a:pt x="823267" y="659438"/>
                      <a:pt x="816316" y="659438"/>
                    </a:cubicBezTo>
                    <a:cubicBezTo>
                      <a:pt x="810235" y="659438"/>
                      <a:pt x="805022" y="654177"/>
                      <a:pt x="805022" y="647162"/>
                    </a:cubicBezTo>
                    <a:cubicBezTo>
                      <a:pt x="805022" y="446356"/>
                      <a:pt x="745941" y="317454"/>
                      <a:pt x="629517" y="263088"/>
                    </a:cubicBezTo>
                    <a:cubicBezTo>
                      <a:pt x="623436" y="260457"/>
                      <a:pt x="620829" y="253442"/>
                      <a:pt x="623436" y="247304"/>
                    </a:cubicBezTo>
                    <a:cubicBezTo>
                      <a:pt x="626042" y="241166"/>
                      <a:pt x="632993" y="239412"/>
                      <a:pt x="639074" y="241166"/>
                    </a:cubicBezTo>
                    <a:close/>
                    <a:moveTo>
                      <a:pt x="363439" y="237858"/>
                    </a:moveTo>
                    <a:cubicBezTo>
                      <a:pt x="366196" y="238846"/>
                      <a:pt x="368401" y="240823"/>
                      <a:pt x="369283" y="243458"/>
                    </a:cubicBezTo>
                    <a:cubicBezTo>
                      <a:pt x="372812" y="249607"/>
                      <a:pt x="370165" y="256634"/>
                      <a:pt x="363990" y="259270"/>
                    </a:cubicBezTo>
                    <a:cubicBezTo>
                      <a:pt x="257250" y="309341"/>
                      <a:pt x="199909" y="422660"/>
                      <a:pt x="192852" y="594835"/>
                    </a:cubicBezTo>
                    <a:cubicBezTo>
                      <a:pt x="192852" y="600984"/>
                      <a:pt x="187559" y="605376"/>
                      <a:pt x="181384" y="605376"/>
                    </a:cubicBezTo>
                    <a:cubicBezTo>
                      <a:pt x="181384" y="605376"/>
                      <a:pt x="181384" y="605376"/>
                      <a:pt x="180502" y="605376"/>
                    </a:cubicBezTo>
                    <a:cubicBezTo>
                      <a:pt x="174327" y="605376"/>
                      <a:pt x="169034" y="600106"/>
                      <a:pt x="169916" y="593078"/>
                    </a:cubicBezTo>
                    <a:cubicBezTo>
                      <a:pt x="176973" y="412997"/>
                      <a:pt x="238724" y="292651"/>
                      <a:pt x="354287" y="238187"/>
                    </a:cubicBezTo>
                    <a:cubicBezTo>
                      <a:pt x="357375" y="236870"/>
                      <a:pt x="360683" y="236870"/>
                      <a:pt x="363439" y="237858"/>
                    </a:cubicBezTo>
                    <a:close/>
                    <a:moveTo>
                      <a:pt x="494803" y="104262"/>
                    </a:moveTo>
                    <a:cubicBezTo>
                      <a:pt x="618547" y="104262"/>
                      <a:pt x="716839" y="144560"/>
                      <a:pt x="787926" y="222529"/>
                    </a:cubicBezTo>
                    <a:cubicBezTo>
                      <a:pt x="871299" y="315390"/>
                      <a:pt x="913424" y="457311"/>
                      <a:pt x="913424" y="645662"/>
                    </a:cubicBezTo>
                    <a:lnTo>
                      <a:pt x="913424" y="783202"/>
                    </a:lnTo>
                    <a:cubicBezTo>
                      <a:pt x="913424" y="789335"/>
                      <a:pt x="909036" y="794591"/>
                      <a:pt x="902015" y="794591"/>
                    </a:cubicBezTo>
                    <a:cubicBezTo>
                      <a:pt x="895872" y="794591"/>
                      <a:pt x="890606" y="789335"/>
                      <a:pt x="890606" y="783202"/>
                    </a:cubicBezTo>
                    <a:lnTo>
                      <a:pt x="890606" y="645662"/>
                    </a:lnTo>
                    <a:cubicBezTo>
                      <a:pt x="890606" y="463443"/>
                      <a:pt x="850236" y="325903"/>
                      <a:pt x="770374" y="239174"/>
                    </a:cubicBezTo>
                    <a:cubicBezTo>
                      <a:pt x="704553" y="165585"/>
                      <a:pt x="611526" y="127915"/>
                      <a:pt x="494803" y="127915"/>
                    </a:cubicBezTo>
                    <a:cubicBezTo>
                      <a:pt x="341221" y="127915"/>
                      <a:pt x="149024" y="194495"/>
                      <a:pt x="107777" y="513378"/>
                    </a:cubicBezTo>
                    <a:cubicBezTo>
                      <a:pt x="106899" y="519510"/>
                      <a:pt x="100756" y="523891"/>
                      <a:pt x="94612" y="523015"/>
                    </a:cubicBezTo>
                    <a:cubicBezTo>
                      <a:pt x="87591" y="522139"/>
                      <a:pt x="84081" y="516006"/>
                      <a:pt x="84959" y="509874"/>
                    </a:cubicBezTo>
                    <a:cubicBezTo>
                      <a:pt x="103388" y="369706"/>
                      <a:pt x="152535" y="262827"/>
                      <a:pt x="231520" y="193619"/>
                    </a:cubicBezTo>
                    <a:cubicBezTo>
                      <a:pt x="299096" y="134924"/>
                      <a:pt x="387735" y="104262"/>
                      <a:pt x="494803" y="104262"/>
                    </a:cubicBezTo>
                    <a:close/>
                    <a:moveTo>
                      <a:pt x="493308" y="0"/>
                    </a:moveTo>
                    <a:cubicBezTo>
                      <a:pt x="639535" y="0"/>
                      <a:pt x="756868" y="47353"/>
                      <a:pt x="840926" y="139429"/>
                    </a:cubicBezTo>
                    <a:cubicBezTo>
                      <a:pt x="939871" y="248166"/>
                      <a:pt x="990656" y="416533"/>
                      <a:pt x="990656" y="640146"/>
                    </a:cubicBezTo>
                    <a:lnTo>
                      <a:pt x="990656" y="867266"/>
                    </a:lnTo>
                    <a:cubicBezTo>
                      <a:pt x="990656" y="873404"/>
                      <a:pt x="985403" y="879542"/>
                      <a:pt x="978398" y="879542"/>
                    </a:cubicBezTo>
                    <a:cubicBezTo>
                      <a:pt x="972268" y="879542"/>
                      <a:pt x="967015" y="873404"/>
                      <a:pt x="967015" y="867266"/>
                    </a:cubicBezTo>
                    <a:lnTo>
                      <a:pt x="967015" y="640146"/>
                    </a:lnTo>
                    <a:cubicBezTo>
                      <a:pt x="967015" y="422671"/>
                      <a:pt x="918856" y="259566"/>
                      <a:pt x="824290" y="156090"/>
                    </a:cubicBezTo>
                    <a:cubicBezTo>
                      <a:pt x="744609" y="68399"/>
                      <a:pt x="633406" y="23676"/>
                      <a:pt x="493308" y="23676"/>
                    </a:cubicBezTo>
                    <a:cubicBezTo>
                      <a:pt x="363717" y="23676"/>
                      <a:pt x="187718" y="64891"/>
                      <a:pt x="92277" y="261319"/>
                    </a:cubicBezTo>
                    <a:cubicBezTo>
                      <a:pt x="88774" y="267458"/>
                      <a:pt x="81769" y="269212"/>
                      <a:pt x="76516" y="266581"/>
                    </a:cubicBezTo>
                    <a:cubicBezTo>
                      <a:pt x="70386" y="263073"/>
                      <a:pt x="68635" y="256935"/>
                      <a:pt x="71262" y="250796"/>
                    </a:cubicBezTo>
                    <a:cubicBezTo>
                      <a:pt x="151818" y="86814"/>
                      <a:pt x="298046" y="0"/>
                      <a:pt x="4933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E66841DF-A73C-489C-B886-4B05195FFFC1}"/>
                </a:ext>
              </a:extLst>
            </p:cNvPr>
            <p:cNvGrpSpPr/>
            <p:nvPr/>
          </p:nvGrpSpPr>
          <p:grpSpPr>
            <a:xfrm>
              <a:off x="11988028" y="7919907"/>
              <a:ext cx="3197311" cy="1575487"/>
              <a:chOff x="11988028" y="7919907"/>
              <a:chExt cx="3197311" cy="1575487"/>
            </a:xfrm>
          </p:grpSpPr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E82AFE38-1719-4EB1-AA4E-EE75F8A08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8028" y="7919907"/>
                <a:ext cx="1149848" cy="1026280"/>
              </a:xfrm>
              <a:custGeom>
                <a:avLst/>
                <a:gdLst>
                  <a:gd name="connsiteX0" fmla="*/ 91180 w 1149848"/>
                  <a:gd name="connsiteY0" fmla="*/ 16770 h 1026280"/>
                  <a:gd name="connsiteX1" fmla="*/ 15631 w 1149848"/>
                  <a:gd name="connsiteY1" fmla="*/ 92676 h 1026280"/>
                  <a:gd name="connsiteX2" fmla="*/ 91180 w 1149848"/>
                  <a:gd name="connsiteY2" fmla="*/ 168581 h 1026280"/>
                  <a:gd name="connsiteX3" fmla="*/ 165860 w 1149848"/>
                  <a:gd name="connsiteY3" fmla="*/ 92676 h 1026280"/>
                  <a:gd name="connsiteX4" fmla="*/ 91180 w 1149848"/>
                  <a:gd name="connsiteY4" fmla="*/ 16770 h 1026280"/>
                  <a:gd name="connsiteX5" fmla="*/ 91180 w 1149848"/>
                  <a:gd name="connsiteY5" fmla="*/ 0 h 1026280"/>
                  <a:gd name="connsiteX6" fmla="*/ 173608 w 1149848"/>
                  <a:gd name="connsiteY6" fmla="*/ 56598 h 1026280"/>
                  <a:gd name="connsiteX7" fmla="*/ 179121 w 1149848"/>
                  <a:gd name="connsiteY7" fmla="*/ 84952 h 1026280"/>
                  <a:gd name="connsiteX8" fmla="*/ 488733 w 1149848"/>
                  <a:gd name="connsiteY8" fmla="*/ 84952 h 1026280"/>
                  <a:gd name="connsiteX9" fmla="*/ 496603 w 1149848"/>
                  <a:gd name="connsiteY9" fmla="*/ 92826 h 1026280"/>
                  <a:gd name="connsiteX10" fmla="*/ 496603 w 1149848"/>
                  <a:gd name="connsiteY10" fmla="*/ 1011408 h 1026280"/>
                  <a:gd name="connsiteX11" fmla="*/ 1141978 w 1149848"/>
                  <a:gd name="connsiteY11" fmla="*/ 1011408 h 1026280"/>
                  <a:gd name="connsiteX12" fmla="*/ 1149848 w 1149848"/>
                  <a:gd name="connsiteY12" fmla="*/ 1019281 h 1026280"/>
                  <a:gd name="connsiteX13" fmla="*/ 1141978 w 1149848"/>
                  <a:gd name="connsiteY13" fmla="*/ 1026280 h 1026280"/>
                  <a:gd name="connsiteX14" fmla="*/ 488733 w 1149848"/>
                  <a:gd name="connsiteY14" fmla="*/ 1026280 h 1026280"/>
                  <a:gd name="connsiteX15" fmla="*/ 480862 w 1149848"/>
                  <a:gd name="connsiteY15" fmla="*/ 1019281 h 1026280"/>
                  <a:gd name="connsiteX16" fmla="*/ 480862 w 1149848"/>
                  <a:gd name="connsiteY16" fmla="*/ 99825 h 1026280"/>
                  <a:gd name="connsiteX17" fmla="*/ 179213 w 1149848"/>
                  <a:gd name="connsiteY17" fmla="*/ 99825 h 1026280"/>
                  <a:gd name="connsiteX18" fmla="*/ 173608 w 1149848"/>
                  <a:gd name="connsiteY18" fmla="*/ 128243 h 1026280"/>
                  <a:gd name="connsiteX19" fmla="*/ 91180 w 1149848"/>
                  <a:gd name="connsiteY19" fmla="*/ 184469 h 1026280"/>
                  <a:gd name="connsiteX20" fmla="*/ 0 w 1149848"/>
                  <a:gd name="connsiteY20" fmla="*/ 92676 h 1026280"/>
                  <a:gd name="connsiteX21" fmla="*/ 91180 w 1149848"/>
                  <a:gd name="connsiteY21" fmla="*/ 0 h 102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9848" h="1026280">
                    <a:moveTo>
                      <a:pt x="91180" y="16770"/>
                    </a:moveTo>
                    <a:cubicBezTo>
                      <a:pt x="49498" y="16770"/>
                      <a:pt x="15631" y="50309"/>
                      <a:pt x="15631" y="92676"/>
                    </a:cubicBezTo>
                    <a:cubicBezTo>
                      <a:pt x="15631" y="135042"/>
                      <a:pt x="49498" y="168581"/>
                      <a:pt x="91180" y="168581"/>
                    </a:cubicBezTo>
                    <a:cubicBezTo>
                      <a:pt x="131993" y="168581"/>
                      <a:pt x="165860" y="135042"/>
                      <a:pt x="165860" y="92676"/>
                    </a:cubicBezTo>
                    <a:cubicBezTo>
                      <a:pt x="165860" y="50309"/>
                      <a:pt x="131993" y="16770"/>
                      <a:pt x="91180" y="16770"/>
                    </a:cubicBezTo>
                    <a:close/>
                    <a:moveTo>
                      <a:pt x="91180" y="0"/>
                    </a:moveTo>
                    <a:cubicBezTo>
                      <a:pt x="128303" y="0"/>
                      <a:pt x="160053" y="23334"/>
                      <a:pt x="173608" y="56598"/>
                    </a:cubicBezTo>
                    <a:lnTo>
                      <a:pt x="179121" y="84952"/>
                    </a:lnTo>
                    <a:lnTo>
                      <a:pt x="488733" y="84952"/>
                    </a:lnTo>
                    <a:cubicBezTo>
                      <a:pt x="493105" y="84952"/>
                      <a:pt x="496603" y="87577"/>
                      <a:pt x="496603" y="92826"/>
                    </a:cubicBezTo>
                    <a:lnTo>
                      <a:pt x="496603" y="1011408"/>
                    </a:lnTo>
                    <a:lnTo>
                      <a:pt x="1141978" y="1011408"/>
                    </a:lnTo>
                    <a:cubicBezTo>
                      <a:pt x="1146351" y="1011408"/>
                      <a:pt x="1149848" y="1014907"/>
                      <a:pt x="1149848" y="1019281"/>
                    </a:cubicBezTo>
                    <a:cubicBezTo>
                      <a:pt x="1149848" y="1023656"/>
                      <a:pt x="1146351" y="1026280"/>
                      <a:pt x="1141978" y="1026280"/>
                    </a:cubicBezTo>
                    <a:lnTo>
                      <a:pt x="488733" y="1026280"/>
                    </a:lnTo>
                    <a:cubicBezTo>
                      <a:pt x="484360" y="1026280"/>
                      <a:pt x="480862" y="1023656"/>
                      <a:pt x="480862" y="1019281"/>
                    </a:cubicBezTo>
                    <a:lnTo>
                      <a:pt x="480862" y="99825"/>
                    </a:lnTo>
                    <a:lnTo>
                      <a:pt x="179213" y="99825"/>
                    </a:lnTo>
                    <a:lnTo>
                      <a:pt x="173608" y="128243"/>
                    </a:lnTo>
                    <a:cubicBezTo>
                      <a:pt x="160053" y="161134"/>
                      <a:pt x="128303" y="184469"/>
                      <a:pt x="91180" y="184469"/>
                    </a:cubicBezTo>
                    <a:cubicBezTo>
                      <a:pt x="40814" y="184469"/>
                      <a:pt x="0" y="142985"/>
                      <a:pt x="0" y="92676"/>
                    </a:cubicBezTo>
                    <a:cubicBezTo>
                      <a:pt x="0" y="41483"/>
                      <a:pt x="40814" y="0"/>
                      <a:pt x="911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150">
                <a:extLst>
                  <a:ext uri="{FF2B5EF4-FFF2-40B4-BE49-F238E27FC236}">
                    <a16:creationId xmlns:a16="http://schemas.microsoft.com/office/drawing/2014/main" id="{81541E99-F8D6-4EE1-88FE-5BAEE71CD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3703" y="8761712"/>
                <a:ext cx="1953912" cy="729822"/>
              </a:xfrm>
              <a:custGeom>
                <a:avLst/>
                <a:gdLst>
                  <a:gd name="T0" fmla="*/ 0 w 2230"/>
                  <a:gd name="T1" fmla="*/ 0 h 832"/>
                  <a:gd name="T2" fmla="*/ 0 w 2230"/>
                  <a:gd name="T3" fmla="*/ 205 h 832"/>
                  <a:gd name="T4" fmla="*/ 0 w 2230"/>
                  <a:gd name="T5" fmla="*/ 689 h 832"/>
                  <a:gd name="T6" fmla="*/ 0 w 2230"/>
                  <a:gd name="T7" fmla="*/ 689 h 832"/>
                  <a:gd name="T8" fmla="*/ 42 w 2230"/>
                  <a:gd name="T9" fmla="*/ 789 h 832"/>
                  <a:gd name="T10" fmla="*/ 42 w 2230"/>
                  <a:gd name="T11" fmla="*/ 789 h 832"/>
                  <a:gd name="T12" fmla="*/ 142 w 2230"/>
                  <a:gd name="T13" fmla="*/ 831 h 832"/>
                  <a:gd name="T14" fmla="*/ 1115 w 2230"/>
                  <a:gd name="T15" fmla="*/ 831 h 832"/>
                  <a:gd name="T16" fmla="*/ 2088 w 2230"/>
                  <a:gd name="T17" fmla="*/ 831 h 832"/>
                  <a:gd name="T18" fmla="*/ 2088 w 2230"/>
                  <a:gd name="T19" fmla="*/ 831 h 832"/>
                  <a:gd name="T20" fmla="*/ 2187 w 2230"/>
                  <a:gd name="T21" fmla="*/ 789 h 832"/>
                  <a:gd name="T22" fmla="*/ 2187 w 2230"/>
                  <a:gd name="T23" fmla="*/ 789 h 832"/>
                  <a:gd name="T24" fmla="*/ 2229 w 2230"/>
                  <a:gd name="T25" fmla="*/ 689 h 832"/>
                  <a:gd name="T26" fmla="*/ 2229 w 2230"/>
                  <a:gd name="T27" fmla="*/ 205 h 832"/>
                  <a:gd name="T28" fmla="*/ 2229 w 2230"/>
                  <a:gd name="T29" fmla="*/ 0 h 832"/>
                  <a:gd name="T30" fmla="*/ 0 w 2230"/>
                  <a:gd name="T31" fmla="*/ 0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30" h="832">
                    <a:moveTo>
                      <a:pt x="0" y="0"/>
                    </a:moveTo>
                    <a:lnTo>
                      <a:pt x="0" y="205"/>
                    </a:lnTo>
                    <a:lnTo>
                      <a:pt x="0" y="689"/>
                    </a:lnTo>
                    <a:lnTo>
                      <a:pt x="0" y="689"/>
                    </a:lnTo>
                    <a:cubicBezTo>
                      <a:pt x="0" y="728"/>
                      <a:pt x="16" y="764"/>
                      <a:pt x="42" y="789"/>
                    </a:cubicBezTo>
                    <a:lnTo>
                      <a:pt x="42" y="789"/>
                    </a:lnTo>
                    <a:cubicBezTo>
                      <a:pt x="67" y="815"/>
                      <a:pt x="103" y="831"/>
                      <a:pt x="142" y="831"/>
                    </a:cubicBezTo>
                    <a:lnTo>
                      <a:pt x="1115" y="831"/>
                    </a:lnTo>
                    <a:lnTo>
                      <a:pt x="2088" y="831"/>
                    </a:lnTo>
                    <a:lnTo>
                      <a:pt x="2088" y="831"/>
                    </a:lnTo>
                    <a:cubicBezTo>
                      <a:pt x="2127" y="831"/>
                      <a:pt x="2162" y="815"/>
                      <a:pt x="2187" y="789"/>
                    </a:cubicBezTo>
                    <a:lnTo>
                      <a:pt x="2187" y="789"/>
                    </a:lnTo>
                    <a:cubicBezTo>
                      <a:pt x="2214" y="764"/>
                      <a:pt x="2229" y="728"/>
                      <a:pt x="2229" y="689"/>
                    </a:cubicBezTo>
                    <a:lnTo>
                      <a:pt x="2229" y="205"/>
                    </a:lnTo>
                    <a:lnTo>
                      <a:pt x="2229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151">
                <a:extLst>
                  <a:ext uri="{FF2B5EF4-FFF2-40B4-BE49-F238E27FC236}">
                    <a16:creationId xmlns:a16="http://schemas.microsoft.com/office/drawing/2014/main" id="{221F964F-314F-4CE0-9618-2B32F1C17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5980" y="8750128"/>
                <a:ext cx="1969358" cy="745266"/>
              </a:xfrm>
              <a:custGeom>
                <a:avLst/>
                <a:gdLst>
                  <a:gd name="T0" fmla="*/ 17 w 2247"/>
                  <a:gd name="T1" fmla="*/ 18 h 850"/>
                  <a:gd name="T2" fmla="*/ 17 w 2247"/>
                  <a:gd name="T3" fmla="*/ 699 h 850"/>
                  <a:gd name="T4" fmla="*/ 17 w 2247"/>
                  <a:gd name="T5" fmla="*/ 699 h 850"/>
                  <a:gd name="T6" fmla="*/ 57 w 2247"/>
                  <a:gd name="T7" fmla="*/ 793 h 850"/>
                  <a:gd name="T8" fmla="*/ 57 w 2247"/>
                  <a:gd name="T9" fmla="*/ 793 h 850"/>
                  <a:gd name="T10" fmla="*/ 150 w 2247"/>
                  <a:gd name="T11" fmla="*/ 832 h 850"/>
                  <a:gd name="T12" fmla="*/ 2096 w 2247"/>
                  <a:gd name="T13" fmla="*/ 832 h 850"/>
                  <a:gd name="T14" fmla="*/ 2096 w 2247"/>
                  <a:gd name="T15" fmla="*/ 832 h 850"/>
                  <a:gd name="T16" fmla="*/ 2190 w 2247"/>
                  <a:gd name="T17" fmla="*/ 793 h 850"/>
                  <a:gd name="T18" fmla="*/ 2190 w 2247"/>
                  <a:gd name="T19" fmla="*/ 793 h 850"/>
                  <a:gd name="T20" fmla="*/ 2229 w 2247"/>
                  <a:gd name="T21" fmla="*/ 699 h 850"/>
                  <a:gd name="T22" fmla="*/ 2229 w 2247"/>
                  <a:gd name="T23" fmla="*/ 18 h 850"/>
                  <a:gd name="T24" fmla="*/ 17 w 2247"/>
                  <a:gd name="T25" fmla="*/ 18 h 850"/>
                  <a:gd name="T26" fmla="*/ 2096 w 2247"/>
                  <a:gd name="T27" fmla="*/ 849 h 850"/>
                  <a:gd name="T28" fmla="*/ 150 w 2247"/>
                  <a:gd name="T29" fmla="*/ 849 h 850"/>
                  <a:gd name="T30" fmla="*/ 150 w 2247"/>
                  <a:gd name="T31" fmla="*/ 849 h 850"/>
                  <a:gd name="T32" fmla="*/ 43 w 2247"/>
                  <a:gd name="T33" fmla="*/ 805 h 850"/>
                  <a:gd name="T34" fmla="*/ 43 w 2247"/>
                  <a:gd name="T35" fmla="*/ 805 h 850"/>
                  <a:gd name="T36" fmla="*/ 0 w 2247"/>
                  <a:gd name="T37" fmla="*/ 699 h 850"/>
                  <a:gd name="T38" fmla="*/ 0 w 2247"/>
                  <a:gd name="T39" fmla="*/ 10 h 850"/>
                  <a:gd name="T40" fmla="*/ 0 w 2247"/>
                  <a:gd name="T41" fmla="*/ 10 h 850"/>
                  <a:gd name="T42" fmla="*/ 8 w 2247"/>
                  <a:gd name="T43" fmla="*/ 0 h 850"/>
                  <a:gd name="T44" fmla="*/ 2237 w 2247"/>
                  <a:gd name="T45" fmla="*/ 0 h 850"/>
                  <a:gd name="T46" fmla="*/ 2237 w 2247"/>
                  <a:gd name="T47" fmla="*/ 0 h 850"/>
                  <a:gd name="T48" fmla="*/ 2246 w 2247"/>
                  <a:gd name="T49" fmla="*/ 10 h 850"/>
                  <a:gd name="T50" fmla="*/ 2246 w 2247"/>
                  <a:gd name="T51" fmla="*/ 699 h 850"/>
                  <a:gd name="T52" fmla="*/ 2246 w 2247"/>
                  <a:gd name="T53" fmla="*/ 699 h 850"/>
                  <a:gd name="T54" fmla="*/ 2202 w 2247"/>
                  <a:gd name="T55" fmla="*/ 805 h 850"/>
                  <a:gd name="T56" fmla="*/ 2202 w 2247"/>
                  <a:gd name="T57" fmla="*/ 805 h 850"/>
                  <a:gd name="T58" fmla="*/ 2096 w 2247"/>
                  <a:gd name="T59" fmla="*/ 84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47" h="850">
                    <a:moveTo>
                      <a:pt x="17" y="18"/>
                    </a:moveTo>
                    <a:lnTo>
                      <a:pt x="17" y="699"/>
                    </a:lnTo>
                    <a:lnTo>
                      <a:pt x="17" y="699"/>
                    </a:lnTo>
                    <a:cubicBezTo>
                      <a:pt x="17" y="735"/>
                      <a:pt x="31" y="767"/>
                      <a:pt x="57" y="793"/>
                    </a:cubicBezTo>
                    <a:lnTo>
                      <a:pt x="57" y="793"/>
                    </a:lnTo>
                    <a:cubicBezTo>
                      <a:pt x="82" y="818"/>
                      <a:pt x="115" y="832"/>
                      <a:pt x="150" y="832"/>
                    </a:cubicBezTo>
                    <a:lnTo>
                      <a:pt x="2096" y="832"/>
                    </a:lnTo>
                    <a:lnTo>
                      <a:pt x="2096" y="832"/>
                    </a:lnTo>
                    <a:cubicBezTo>
                      <a:pt x="2131" y="832"/>
                      <a:pt x="2164" y="818"/>
                      <a:pt x="2190" y="793"/>
                    </a:cubicBezTo>
                    <a:lnTo>
                      <a:pt x="2190" y="793"/>
                    </a:lnTo>
                    <a:cubicBezTo>
                      <a:pt x="2215" y="767"/>
                      <a:pt x="2229" y="735"/>
                      <a:pt x="2229" y="699"/>
                    </a:cubicBezTo>
                    <a:lnTo>
                      <a:pt x="2229" y="18"/>
                    </a:lnTo>
                    <a:lnTo>
                      <a:pt x="17" y="18"/>
                    </a:lnTo>
                    <a:close/>
                    <a:moveTo>
                      <a:pt x="2096" y="849"/>
                    </a:moveTo>
                    <a:lnTo>
                      <a:pt x="150" y="849"/>
                    </a:lnTo>
                    <a:lnTo>
                      <a:pt x="150" y="849"/>
                    </a:lnTo>
                    <a:cubicBezTo>
                      <a:pt x="110" y="849"/>
                      <a:pt x="72" y="834"/>
                      <a:pt x="43" y="805"/>
                    </a:cubicBezTo>
                    <a:lnTo>
                      <a:pt x="43" y="805"/>
                    </a:lnTo>
                    <a:cubicBezTo>
                      <a:pt x="15" y="777"/>
                      <a:pt x="0" y="739"/>
                      <a:pt x="0" y="69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237" y="0"/>
                    </a:lnTo>
                    <a:lnTo>
                      <a:pt x="2237" y="0"/>
                    </a:lnTo>
                    <a:cubicBezTo>
                      <a:pt x="2243" y="0"/>
                      <a:pt x="2246" y="4"/>
                      <a:pt x="2246" y="10"/>
                    </a:cubicBezTo>
                    <a:lnTo>
                      <a:pt x="2246" y="699"/>
                    </a:lnTo>
                    <a:lnTo>
                      <a:pt x="2246" y="699"/>
                    </a:lnTo>
                    <a:cubicBezTo>
                      <a:pt x="2246" y="739"/>
                      <a:pt x="2230" y="777"/>
                      <a:pt x="2202" y="805"/>
                    </a:cubicBezTo>
                    <a:lnTo>
                      <a:pt x="2202" y="805"/>
                    </a:lnTo>
                    <a:cubicBezTo>
                      <a:pt x="2174" y="834"/>
                      <a:pt x="2135" y="849"/>
                      <a:pt x="2096" y="8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152">
                <a:extLst>
                  <a:ext uri="{FF2B5EF4-FFF2-40B4-BE49-F238E27FC236}">
                    <a16:creationId xmlns:a16="http://schemas.microsoft.com/office/drawing/2014/main" id="{38CD14C3-7B47-4F92-8CDB-14098D0C2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3703" y="8391009"/>
                <a:ext cx="741405" cy="370703"/>
              </a:xfrm>
              <a:custGeom>
                <a:avLst/>
                <a:gdLst>
                  <a:gd name="T0" fmla="*/ 142 w 848"/>
                  <a:gd name="T1" fmla="*/ 0 h 422"/>
                  <a:gd name="T2" fmla="*/ 142 w 848"/>
                  <a:gd name="T3" fmla="*/ 0 h 422"/>
                  <a:gd name="T4" fmla="*/ 42 w 848"/>
                  <a:gd name="T5" fmla="*/ 42 h 422"/>
                  <a:gd name="T6" fmla="*/ 42 w 848"/>
                  <a:gd name="T7" fmla="*/ 42 h 422"/>
                  <a:gd name="T8" fmla="*/ 0 w 848"/>
                  <a:gd name="T9" fmla="*/ 142 h 422"/>
                  <a:gd name="T10" fmla="*/ 0 w 848"/>
                  <a:gd name="T11" fmla="*/ 421 h 422"/>
                  <a:gd name="T12" fmla="*/ 847 w 848"/>
                  <a:gd name="T13" fmla="*/ 421 h 422"/>
                  <a:gd name="T14" fmla="*/ 847 w 848"/>
                  <a:gd name="T15" fmla="*/ 0 h 422"/>
                  <a:gd name="T16" fmla="*/ 142 w 848"/>
                  <a:gd name="T17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8" h="422">
                    <a:moveTo>
                      <a:pt x="142" y="0"/>
                    </a:moveTo>
                    <a:lnTo>
                      <a:pt x="142" y="0"/>
                    </a:lnTo>
                    <a:cubicBezTo>
                      <a:pt x="103" y="0"/>
                      <a:pt x="67" y="16"/>
                      <a:pt x="42" y="42"/>
                    </a:cubicBezTo>
                    <a:lnTo>
                      <a:pt x="42" y="42"/>
                    </a:lnTo>
                    <a:cubicBezTo>
                      <a:pt x="16" y="67"/>
                      <a:pt x="0" y="103"/>
                      <a:pt x="0" y="142"/>
                    </a:cubicBezTo>
                    <a:lnTo>
                      <a:pt x="0" y="421"/>
                    </a:lnTo>
                    <a:lnTo>
                      <a:pt x="847" y="421"/>
                    </a:lnTo>
                    <a:lnTo>
                      <a:pt x="847" y="0"/>
                    </a:lnTo>
                    <a:lnTo>
                      <a:pt x="142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 153">
                <a:extLst>
                  <a:ext uri="{FF2B5EF4-FFF2-40B4-BE49-F238E27FC236}">
                    <a16:creationId xmlns:a16="http://schemas.microsoft.com/office/drawing/2014/main" id="{B4E84A9D-EBA7-4061-80A2-DB21C9286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5980" y="8383286"/>
                <a:ext cx="756851" cy="386149"/>
              </a:xfrm>
              <a:custGeom>
                <a:avLst/>
                <a:gdLst>
                  <a:gd name="T0" fmla="*/ 17 w 864"/>
                  <a:gd name="T1" fmla="*/ 420 h 439"/>
                  <a:gd name="T2" fmla="*/ 846 w 864"/>
                  <a:gd name="T3" fmla="*/ 420 h 439"/>
                  <a:gd name="T4" fmla="*/ 846 w 864"/>
                  <a:gd name="T5" fmla="*/ 18 h 439"/>
                  <a:gd name="T6" fmla="*/ 150 w 864"/>
                  <a:gd name="T7" fmla="*/ 18 h 439"/>
                  <a:gd name="T8" fmla="*/ 150 w 864"/>
                  <a:gd name="T9" fmla="*/ 18 h 439"/>
                  <a:gd name="T10" fmla="*/ 57 w 864"/>
                  <a:gd name="T11" fmla="*/ 57 h 439"/>
                  <a:gd name="T12" fmla="*/ 57 w 864"/>
                  <a:gd name="T13" fmla="*/ 57 h 439"/>
                  <a:gd name="T14" fmla="*/ 17 w 864"/>
                  <a:gd name="T15" fmla="*/ 151 h 439"/>
                  <a:gd name="T16" fmla="*/ 17 w 864"/>
                  <a:gd name="T17" fmla="*/ 420 h 439"/>
                  <a:gd name="T18" fmla="*/ 855 w 864"/>
                  <a:gd name="T19" fmla="*/ 438 h 439"/>
                  <a:gd name="T20" fmla="*/ 8 w 864"/>
                  <a:gd name="T21" fmla="*/ 438 h 439"/>
                  <a:gd name="T22" fmla="*/ 8 w 864"/>
                  <a:gd name="T23" fmla="*/ 438 h 439"/>
                  <a:gd name="T24" fmla="*/ 0 w 864"/>
                  <a:gd name="T25" fmla="*/ 430 h 439"/>
                  <a:gd name="T26" fmla="*/ 0 w 864"/>
                  <a:gd name="T27" fmla="*/ 151 h 439"/>
                  <a:gd name="T28" fmla="*/ 0 w 864"/>
                  <a:gd name="T29" fmla="*/ 151 h 439"/>
                  <a:gd name="T30" fmla="*/ 43 w 864"/>
                  <a:gd name="T31" fmla="*/ 45 h 439"/>
                  <a:gd name="T32" fmla="*/ 43 w 864"/>
                  <a:gd name="T33" fmla="*/ 45 h 439"/>
                  <a:gd name="T34" fmla="*/ 150 w 864"/>
                  <a:gd name="T35" fmla="*/ 0 h 439"/>
                  <a:gd name="T36" fmla="*/ 855 w 864"/>
                  <a:gd name="T37" fmla="*/ 0 h 439"/>
                  <a:gd name="T38" fmla="*/ 855 w 864"/>
                  <a:gd name="T39" fmla="*/ 0 h 439"/>
                  <a:gd name="T40" fmla="*/ 863 w 864"/>
                  <a:gd name="T41" fmla="*/ 9 h 439"/>
                  <a:gd name="T42" fmla="*/ 863 w 864"/>
                  <a:gd name="T43" fmla="*/ 430 h 439"/>
                  <a:gd name="T44" fmla="*/ 863 w 864"/>
                  <a:gd name="T45" fmla="*/ 430 h 439"/>
                  <a:gd name="T46" fmla="*/ 855 w 864"/>
                  <a:gd name="T47" fmla="*/ 43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64" h="439">
                    <a:moveTo>
                      <a:pt x="17" y="420"/>
                    </a:moveTo>
                    <a:lnTo>
                      <a:pt x="846" y="420"/>
                    </a:lnTo>
                    <a:lnTo>
                      <a:pt x="846" y="18"/>
                    </a:lnTo>
                    <a:lnTo>
                      <a:pt x="150" y="18"/>
                    </a:lnTo>
                    <a:lnTo>
                      <a:pt x="150" y="18"/>
                    </a:lnTo>
                    <a:cubicBezTo>
                      <a:pt x="115" y="18"/>
                      <a:pt x="82" y="32"/>
                      <a:pt x="57" y="57"/>
                    </a:cubicBezTo>
                    <a:lnTo>
                      <a:pt x="57" y="57"/>
                    </a:lnTo>
                    <a:cubicBezTo>
                      <a:pt x="31" y="82"/>
                      <a:pt x="17" y="115"/>
                      <a:pt x="17" y="151"/>
                    </a:cubicBezTo>
                    <a:lnTo>
                      <a:pt x="17" y="420"/>
                    </a:lnTo>
                    <a:close/>
                    <a:moveTo>
                      <a:pt x="855" y="438"/>
                    </a:moveTo>
                    <a:lnTo>
                      <a:pt x="8" y="438"/>
                    </a:lnTo>
                    <a:lnTo>
                      <a:pt x="8" y="438"/>
                    </a:lnTo>
                    <a:cubicBezTo>
                      <a:pt x="3" y="438"/>
                      <a:pt x="0" y="434"/>
                      <a:pt x="0" y="430"/>
                    </a:cubicBezTo>
                    <a:lnTo>
                      <a:pt x="0" y="151"/>
                    </a:lnTo>
                    <a:lnTo>
                      <a:pt x="0" y="151"/>
                    </a:lnTo>
                    <a:cubicBezTo>
                      <a:pt x="0" y="111"/>
                      <a:pt x="15" y="73"/>
                      <a:pt x="43" y="45"/>
                    </a:cubicBezTo>
                    <a:lnTo>
                      <a:pt x="43" y="45"/>
                    </a:lnTo>
                    <a:cubicBezTo>
                      <a:pt x="72" y="16"/>
                      <a:pt x="110" y="0"/>
                      <a:pt x="150" y="0"/>
                    </a:cubicBezTo>
                    <a:lnTo>
                      <a:pt x="855" y="0"/>
                    </a:lnTo>
                    <a:lnTo>
                      <a:pt x="855" y="0"/>
                    </a:lnTo>
                    <a:cubicBezTo>
                      <a:pt x="859" y="0"/>
                      <a:pt x="863" y="4"/>
                      <a:pt x="863" y="9"/>
                    </a:cubicBezTo>
                    <a:lnTo>
                      <a:pt x="863" y="430"/>
                    </a:lnTo>
                    <a:lnTo>
                      <a:pt x="863" y="430"/>
                    </a:lnTo>
                    <a:cubicBezTo>
                      <a:pt x="863" y="434"/>
                      <a:pt x="859" y="438"/>
                      <a:pt x="855" y="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154">
                <a:extLst>
                  <a:ext uri="{FF2B5EF4-FFF2-40B4-BE49-F238E27FC236}">
                    <a16:creationId xmlns:a16="http://schemas.microsoft.com/office/drawing/2014/main" id="{AD19AD6F-46D7-46F1-BB69-70917312D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5109" y="8391009"/>
                <a:ext cx="1212507" cy="370703"/>
              </a:xfrm>
              <a:custGeom>
                <a:avLst/>
                <a:gdLst>
                  <a:gd name="T0" fmla="*/ 1382 w 1383"/>
                  <a:gd name="T1" fmla="*/ 142 h 422"/>
                  <a:gd name="T2" fmla="*/ 1382 w 1383"/>
                  <a:gd name="T3" fmla="*/ 142 h 422"/>
                  <a:gd name="T4" fmla="*/ 1340 w 1383"/>
                  <a:gd name="T5" fmla="*/ 42 h 422"/>
                  <a:gd name="T6" fmla="*/ 1340 w 1383"/>
                  <a:gd name="T7" fmla="*/ 42 h 422"/>
                  <a:gd name="T8" fmla="*/ 1241 w 1383"/>
                  <a:gd name="T9" fmla="*/ 0 h 422"/>
                  <a:gd name="T10" fmla="*/ 268 w 1383"/>
                  <a:gd name="T11" fmla="*/ 0 h 422"/>
                  <a:gd name="T12" fmla="*/ 0 w 1383"/>
                  <a:gd name="T13" fmla="*/ 0 h 422"/>
                  <a:gd name="T14" fmla="*/ 0 w 1383"/>
                  <a:gd name="T15" fmla="*/ 421 h 422"/>
                  <a:gd name="T16" fmla="*/ 1382 w 1383"/>
                  <a:gd name="T17" fmla="*/ 421 h 422"/>
                  <a:gd name="T18" fmla="*/ 1382 w 1383"/>
                  <a:gd name="T19" fmla="*/ 14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3" h="422">
                    <a:moveTo>
                      <a:pt x="1382" y="142"/>
                    </a:moveTo>
                    <a:lnTo>
                      <a:pt x="1382" y="142"/>
                    </a:lnTo>
                    <a:cubicBezTo>
                      <a:pt x="1382" y="103"/>
                      <a:pt x="1367" y="67"/>
                      <a:pt x="1340" y="42"/>
                    </a:cubicBezTo>
                    <a:lnTo>
                      <a:pt x="1340" y="42"/>
                    </a:lnTo>
                    <a:cubicBezTo>
                      <a:pt x="1315" y="16"/>
                      <a:pt x="1280" y="0"/>
                      <a:pt x="1241" y="0"/>
                    </a:cubicBezTo>
                    <a:lnTo>
                      <a:pt x="268" y="0"/>
                    </a:lnTo>
                    <a:lnTo>
                      <a:pt x="0" y="0"/>
                    </a:lnTo>
                    <a:lnTo>
                      <a:pt x="0" y="421"/>
                    </a:lnTo>
                    <a:lnTo>
                      <a:pt x="1382" y="421"/>
                    </a:lnTo>
                    <a:lnTo>
                      <a:pt x="1382" y="14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155">
                <a:extLst>
                  <a:ext uri="{FF2B5EF4-FFF2-40B4-BE49-F238E27FC236}">
                    <a16:creationId xmlns:a16="http://schemas.microsoft.com/office/drawing/2014/main" id="{7C690CA2-4005-404F-A77B-1AE1BF2CF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7386" y="8383286"/>
                <a:ext cx="1227953" cy="386149"/>
              </a:xfrm>
              <a:custGeom>
                <a:avLst/>
                <a:gdLst>
                  <a:gd name="T0" fmla="*/ 17 w 1401"/>
                  <a:gd name="T1" fmla="*/ 420 h 439"/>
                  <a:gd name="T2" fmla="*/ 1383 w 1401"/>
                  <a:gd name="T3" fmla="*/ 420 h 439"/>
                  <a:gd name="T4" fmla="*/ 1383 w 1401"/>
                  <a:gd name="T5" fmla="*/ 151 h 439"/>
                  <a:gd name="T6" fmla="*/ 1383 w 1401"/>
                  <a:gd name="T7" fmla="*/ 151 h 439"/>
                  <a:gd name="T8" fmla="*/ 1344 w 1401"/>
                  <a:gd name="T9" fmla="*/ 57 h 439"/>
                  <a:gd name="T10" fmla="*/ 1344 w 1401"/>
                  <a:gd name="T11" fmla="*/ 57 h 439"/>
                  <a:gd name="T12" fmla="*/ 1250 w 1401"/>
                  <a:gd name="T13" fmla="*/ 18 h 439"/>
                  <a:gd name="T14" fmla="*/ 17 w 1401"/>
                  <a:gd name="T15" fmla="*/ 18 h 439"/>
                  <a:gd name="T16" fmla="*/ 17 w 1401"/>
                  <a:gd name="T17" fmla="*/ 420 h 439"/>
                  <a:gd name="T18" fmla="*/ 1391 w 1401"/>
                  <a:gd name="T19" fmla="*/ 438 h 439"/>
                  <a:gd name="T20" fmla="*/ 9 w 1401"/>
                  <a:gd name="T21" fmla="*/ 438 h 439"/>
                  <a:gd name="T22" fmla="*/ 9 w 1401"/>
                  <a:gd name="T23" fmla="*/ 438 h 439"/>
                  <a:gd name="T24" fmla="*/ 0 w 1401"/>
                  <a:gd name="T25" fmla="*/ 430 h 439"/>
                  <a:gd name="T26" fmla="*/ 0 w 1401"/>
                  <a:gd name="T27" fmla="*/ 9 h 439"/>
                  <a:gd name="T28" fmla="*/ 0 w 1401"/>
                  <a:gd name="T29" fmla="*/ 9 h 439"/>
                  <a:gd name="T30" fmla="*/ 9 w 1401"/>
                  <a:gd name="T31" fmla="*/ 0 h 439"/>
                  <a:gd name="T32" fmla="*/ 1250 w 1401"/>
                  <a:gd name="T33" fmla="*/ 0 h 439"/>
                  <a:gd name="T34" fmla="*/ 1250 w 1401"/>
                  <a:gd name="T35" fmla="*/ 0 h 439"/>
                  <a:gd name="T36" fmla="*/ 1356 w 1401"/>
                  <a:gd name="T37" fmla="*/ 45 h 439"/>
                  <a:gd name="T38" fmla="*/ 1356 w 1401"/>
                  <a:gd name="T39" fmla="*/ 45 h 439"/>
                  <a:gd name="T40" fmla="*/ 1400 w 1401"/>
                  <a:gd name="T41" fmla="*/ 151 h 439"/>
                  <a:gd name="T42" fmla="*/ 1400 w 1401"/>
                  <a:gd name="T43" fmla="*/ 430 h 439"/>
                  <a:gd name="T44" fmla="*/ 1400 w 1401"/>
                  <a:gd name="T45" fmla="*/ 430 h 439"/>
                  <a:gd name="T46" fmla="*/ 1391 w 1401"/>
                  <a:gd name="T47" fmla="*/ 43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01" h="439">
                    <a:moveTo>
                      <a:pt x="17" y="420"/>
                    </a:moveTo>
                    <a:lnTo>
                      <a:pt x="1383" y="420"/>
                    </a:lnTo>
                    <a:lnTo>
                      <a:pt x="1383" y="151"/>
                    </a:lnTo>
                    <a:lnTo>
                      <a:pt x="1383" y="151"/>
                    </a:lnTo>
                    <a:cubicBezTo>
                      <a:pt x="1383" y="115"/>
                      <a:pt x="1369" y="82"/>
                      <a:pt x="1344" y="57"/>
                    </a:cubicBezTo>
                    <a:lnTo>
                      <a:pt x="1344" y="57"/>
                    </a:lnTo>
                    <a:cubicBezTo>
                      <a:pt x="1318" y="32"/>
                      <a:pt x="1284" y="18"/>
                      <a:pt x="1250" y="18"/>
                    </a:cubicBezTo>
                    <a:lnTo>
                      <a:pt x="17" y="18"/>
                    </a:lnTo>
                    <a:lnTo>
                      <a:pt x="17" y="420"/>
                    </a:lnTo>
                    <a:close/>
                    <a:moveTo>
                      <a:pt x="1391" y="438"/>
                    </a:moveTo>
                    <a:lnTo>
                      <a:pt x="9" y="438"/>
                    </a:lnTo>
                    <a:lnTo>
                      <a:pt x="9" y="438"/>
                    </a:lnTo>
                    <a:cubicBezTo>
                      <a:pt x="3" y="438"/>
                      <a:pt x="0" y="434"/>
                      <a:pt x="0" y="43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1250" y="0"/>
                    </a:lnTo>
                    <a:lnTo>
                      <a:pt x="1250" y="0"/>
                    </a:lnTo>
                    <a:cubicBezTo>
                      <a:pt x="1289" y="0"/>
                      <a:pt x="1328" y="16"/>
                      <a:pt x="1356" y="45"/>
                    </a:cubicBezTo>
                    <a:lnTo>
                      <a:pt x="1356" y="45"/>
                    </a:lnTo>
                    <a:cubicBezTo>
                      <a:pt x="1384" y="73"/>
                      <a:pt x="1400" y="111"/>
                      <a:pt x="1400" y="151"/>
                    </a:cubicBezTo>
                    <a:lnTo>
                      <a:pt x="1400" y="430"/>
                    </a:lnTo>
                    <a:lnTo>
                      <a:pt x="1400" y="430"/>
                    </a:lnTo>
                    <a:cubicBezTo>
                      <a:pt x="1400" y="434"/>
                      <a:pt x="1397" y="438"/>
                      <a:pt x="1391" y="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156">
                <a:extLst>
                  <a:ext uri="{FF2B5EF4-FFF2-40B4-BE49-F238E27FC236}">
                    <a16:creationId xmlns:a16="http://schemas.microsoft.com/office/drawing/2014/main" id="{323AD6AA-A4D8-406F-8A10-C30DDB8D3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2424" y="8491408"/>
                <a:ext cx="254858" cy="204660"/>
              </a:xfrm>
              <a:custGeom>
                <a:avLst/>
                <a:gdLst>
                  <a:gd name="T0" fmla="*/ 142 w 293"/>
                  <a:gd name="T1" fmla="*/ 234 h 235"/>
                  <a:gd name="T2" fmla="*/ 39 w 293"/>
                  <a:gd name="T3" fmla="*/ 149 h 235"/>
                  <a:gd name="T4" fmla="*/ 39 w 293"/>
                  <a:gd name="T5" fmla="*/ 149 h 235"/>
                  <a:gd name="T6" fmla="*/ 27 w 293"/>
                  <a:gd name="T7" fmla="*/ 39 h 235"/>
                  <a:gd name="T8" fmla="*/ 27 w 293"/>
                  <a:gd name="T9" fmla="*/ 39 h 235"/>
                  <a:gd name="T10" fmla="*/ 138 w 293"/>
                  <a:gd name="T11" fmla="*/ 27 h 235"/>
                  <a:gd name="T12" fmla="*/ 147 w 293"/>
                  <a:gd name="T13" fmla="*/ 35 h 235"/>
                  <a:gd name="T14" fmla="*/ 157 w 293"/>
                  <a:gd name="T15" fmla="*/ 27 h 235"/>
                  <a:gd name="T16" fmla="*/ 157 w 293"/>
                  <a:gd name="T17" fmla="*/ 27 h 235"/>
                  <a:gd name="T18" fmla="*/ 267 w 293"/>
                  <a:gd name="T19" fmla="*/ 44 h 235"/>
                  <a:gd name="T20" fmla="*/ 267 w 293"/>
                  <a:gd name="T21" fmla="*/ 44 h 235"/>
                  <a:gd name="T22" fmla="*/ 250 w 293"/>
                  <a:gd name="T23" fmla="*/ 155 h 235"/>
                  <a:gd name="T24" fmla="*/ 142 w 293"/>
                  <a:gd name="T25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3" h="235">
                    <a:moveTo>
                      <a:pt x="142" y="234"/>
                    </a:moveTo>
                    <a:lnTo>
                      <a:pt x="39" y="149"/>
                    </a:lnTo>
                    <a:lnTo>
                      <a:pt x="39" y="149"/>
                    </a:lnTo>
                    <a:cubicBezTo>
                      <a:pt x="5" y="122"/>
                      <a:pt x="0" y="72"/>
                      <a:pt x="27" y="39"/>
                    </a:cubicBezTo>
                    <a:lnTo>
                      <a:pt x="27" y="39"/>
                    </a:lnTo>
                    <a:cubicBezTo>
                      <a:pt x="55" y="5"/>
                      <a:pt x="105" y="0"/>
                      <a:pt x="138" y="27"/>
                    </a:cubicBezTo>
                    <a:lnTo>
                      <a:pt x="147" y="35"/>
                    </a:lnTo>
                    <a:lnTo>
                      <a:pt x="157" y="27"/>
                    </a:lnTo>
                    <a:lnTo>
                      <a:pt x="157" y="27"/>
                    </a:lnTo>
                    <a:cubicBezTo>
                      <a:pt x="192" y="2"/>
                      <a:pt x="241" y="9"/>
                      <a:pt x="267" y="44"/>
                    </a:cubicBezTo>
                    <a:lnTo>
                      <a:pt x="267" y="44"/>
                    </a:lnTo>
                    <a:cubicBezTo>
                      <a:pt x="292" y="79"/>
                      <a:pt x="285" y="128"/>
                      <a:pt x="250" y="155"/>
                    </a:cubicBezTo>
                    <a:lnTo>
                      <a:pt x="142" y="2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EC324A36-356F-4C05-B4AF-994019F01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4816" y="8587947"/>
                <a:ext cx="864098" cy="14633"/>
              </a:xfrm>
              <a:custGeom>
                <a:avLst/>
                <a:gdLst>
                  <a:gd name="connsiteX0" fmla="*/ 648881 w 864098"/>
                  <a:gd name="connsiteY0" fmla="*/ 0 h 14633"/>
                  <a:gd name="connsiteX1" fmla="*/ 856224 w 864098"/>
                  <a:gd name="connsiteY1" fmla="*/ 0 h 14633"/>
                  <a:gd name="connsiteX2" fmla="*/ 864098 w 864098"/>
                  <a:gd name="connsiteY2" fmla="*/ 7317 h 14633"/>
                  <a:gd name="connsiteX3" fmla="*/ 856224 w 864098"/>
                  <a:gd name="connsiteY3" fmla="*/ 14633 h 14633"/>
                  <a:gd name="connsiteX4" fmla="*/ 648881 w 864098"/>
                  <a:gd name="connsiteY4" fmla="*/ 14633 h 14633"/>
                  <a:gd name="connsiteX5" fmla="*/ 641007 w 864098"/>
                  <a:gd name="connsiteY5" fmla="*/ 7317 h 14633"/>
                  <a:gd name="connsiteX6" fmla="*/ 648881 w 864098"/>
                  <a:gd name="connsiteY6" fmla="*/ 0 h 14633"/>
                  <a:gd name="connsiteX7" fmla="*/ 7854 w 864098"/>
                  <a:gd name="connsiteY7" fmla="*/ 0 h 14633"/>
                  <a:gd name="connsiteX8" fmla="*/ 480809 w 864098"/>
                  <a:gd name="connsiteY8" fmla="*/ 0 h 14633"/>
                  <a:gd name="connsiteX9" fmla="*/ 489535 w 864098"/>
                  <a:gd name="connsiteY9" fmla="*/ 7317 h 14633"/>
                  <a:gd name="connsiteX10" fmla="*/ 480809 w 864098"/>
                  <a:gd name="connsiteY10" fmla="*/ 14633 h 14633"/>
                  <a:gd name="connsiteX11" fmla="*/ 7854 w 864098"/>
                  <a:gd name="connsiteY11" fmla="*/ 14633 h 14633"/>
                  <a:gd name="connsiteX12" fmla="*/ 0 w 864098"/>
                  <a:gd name="connsiteY12" fmla="*/ 7317 h 14633"/>
                  <a:gd name="connsiteX13" fmla="*/ 7854 w 864098"/>
                  <a:gd name="connsiteY13" fmla="*/ 0 h 1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4098" h="14633">
                    <a:moveTo>
                      <a:pt x="648881" y="0"/>
                    </a:moveTo>
                    <a:lnTo>
                      <a:pt x="856224" y="0"/>
                    </a:lnTo>
                    <a:cubicBezTo>
                      <a:pt x="861474" y="0"/>
                      <a:pt x="864098" y="3252"/>
                      <a:pt x="864098" y="7317"/>
                    </a:cubicBezTo>
                    <a:cubicBezTo>
                      <a:pt x="864098" y="11381"/>
                      <a:pt x="861474" y="14633"/>
                      <a:pt x="856224" y="14633"/>
                    </a:cubicBezTo>
                    <a:lnTo>
                      <a:pt x="648881" y="14633"/>
                    </a:lnTo>
                    <a:cubicBezTo>
                      <a:pt x="644506" y="14633"/>
                      <a:pt x="641007" y="11381"/>
                      <a:pt x="641007" y="7317"/>
                    </a:cubicBezTo>
                    <a:cubicBezTo>
                      <a:pt x="641007" y="3252"/>
                      <a:pt x="644506" y="0"/>
                      <a:pt x="648881" y="0"/>
                    </a:cubicBezTo>
                    <a:close/>
                    <a:moveTo>
                      <a:pt x="7854" y="0"/>
                    </a:moveTo>
                    <a:lnTo>
                      <a:pt x="480809" y="0"/>
                    </a:lnTo>
                    <a:cubicBezTo>
                      <a:pt x="486045" y="0"/>
                      <a:pt x="489535" y="3252"/>
                      <a:pt x="489535" y="7317"/>
                    </a:cubicBezTo>
                    <a:cubicBezTo>
                      <a:pt x="489535" y="11381"/>
                      <a:pt x="486045" y="14633"/>
                      <a:pt x="480809" y="14633"/>
                    </a:cubicBezTo>
                    <a:lnTo>
                      <a:pt x="7854" y="14633"/>
                    </a:lnTo>
                    <a:cubicBezTo>
                      <a:pt x="4363" y="14633"/>
                      <a:pt x="0" y="11381"/>
                      <a:pt x="0" y="7317"/>
                    </a:cubicBezTo>
                    <a:cubicBezTo>
                      <a:pt x="0" y="3252"/>
                      <a:pt x="4363" y="0"/>
                      <a:pt x="7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7" name="Freeform 159">
                <a:extLst>
                  <a:ext uri="{FF2B5EF4-FFF2-40B4-BE49-F238E27FC236}">
                    <a16:creationId xmlns:a16="http://schemas.microsoft.com/office/drawing/2014/main" id="{F1E4BA85-3E38-484A-8B7E-C30F6B001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93609" y="8977955"/>
                <a:ext cx="1621824" cy="281890"/>
              </a:xfrm>
              <a:custGeom>
                <a:avLst/>
                <a:gdLst>
                  <a:gd name="T0" fmla="*/ 373 w 1854"/>
                  <a:gd name="T1" fmla="*/ 323 h 324"/>
                  <a:gd name="T2" fmla="*/ 373 w 1854"/>
                  <a:gd name="T3" fmla="*/ 323 h 324"/>
                  <a:gd name="T4" fmla="*/ 275 w 1854"/>
                  <a:gd name="T5" fmla="*/ 38 h 324"/>
                  <a:gd name="T6" fmla="*/ 229 w 1854"/>
                  <a:gd name="T7" fmla="*/ 183 h 324"/>
                  <a:gd name="T8" fmla="*/ 8 w 1854"/>
                  <a:gd name="T9" fmla="*/ 190 h 324"/>
                  <a:gd name="T10" fmla="*/ 0 w 1854"/>
                  <a:gd name="T11" fmla="*/ 180 h 324"/>
                  <a:gd name="T12" fmla="*/ 8 w 1854"/>
                  <a:gd name="T13" fmla="*/ 172 h 324"/>
                  <a:gd name="T14" fmla="*/ 267 w 1854"/>
                  <a:gd name="T15" fmla="*/ 6 h 324"/>
                  <a:gd name="T16" fmla="*/ 275 w 1854"/>
                  <a:gd name="T17" fmla="*/ 0 h 324"/>
                  <a:gd name="T18" fmla="*/ 275 w 1854"/>
                  <a:gd name="T19" fmla="*/ 0 h 324"/>
                  <a:gd name="T20" fmla="*/ 375 w 1854"/>
                  <a:gd name="T21" fmla="*/ 290 h 324"/>
                  <a:gd name="T22" fmla="*/ 428 w 1854"/>
                  <a:gd name="T23" fmla="*/ 177 h 324"/>
                  <a:gd name="T24" fmla="*/ 435 w 1854"/>
                  <a:gd name="T25" fmla="*/ 172 h 324"/>
                  <a:gd name="T26" fmla="*/ 503 w 1854"/>
                  <a:gd name="T27" fmla="*/ 248 h 324"/>
                  <a:gd name="T28" fmla="*/ 601 w 1854"/>
                  <a:gd name="T29" fmla="*/ 19 h 324"/>
                  <a:gd name="T30" fmla="*/ 609 w 1854"/>
                  <a:gd name="T31" fmla="*/ 13 h 324"/>
                  <a:gd name="T32" fmla="*/ 617 w 1854"/>
                  <a:gd name="T33" fmla="*/ 18 h 324"/>
                  <a:gd name="T34" fmla="*/ 717 w 1854"/>
                  <a:gd name="T35" fmla="*/ 101 h 324"/>
                  <a:gd name="T36" fmla="*/ 725 w 1854"/>
                  <a:gd name="T37" fmla="*/ 97 h 324"/>
                  <a:gd name="T38" fmla="*/ 733 w 1854"/>
                  <a:gd name="T39" fmla="*/ 101 h 324"/>
                  <a:gd name="T40" fmla="*/ 873 w 1854"/>
                  <a:gd name="T41" fmla="*/ 121 h 324"/>
                  <a:gd name="T42" fmla="*/ 880 w 1854"/>
                  <a:gd name="T43" fmla="*/ 117 h 324"/>
                  <a:gd name="T44" fmla="*/ 888 w 1854"/>
                  <a:gd name="T45" fmla="*/ 119 h 324"/>
                  <a:gd name="T46" fmla="*/ 998 w 1854"/>
                  <a:gd name="T47" fmla="*/ 173 h 324"/>
                  <a:gd name="T48" fmla="*/ 1005 w 1854"/>
                  <a:gd name="T49" fmla="*/ 177 h 324"/>
                  <a:gd name="T50" fmla="*/ 1165 w 1854"/>
                  <a:gd name="T51" fmla="*/ 14 h 324"/>
                  <a:gd name="T52" fmla="*/ 1174 w 1854"/>
                  <a:gd name="T53" fmla="*/ 8 h 324"/>
                  <a:gd name="T54" fmla="*/ 1183 w 1854"/>
                  <a:gd name="T55" fmla="*/ 13 h 324"/>
                  <a:gd name="T56" fmla="*/ 1327 w 1854"/>
                  <a:gd name="T57" fmla="*/ 175 h 324"/>
                  <a:gd name="T58" fmla="*/ 1333 w 1854"/>
                  <a:gd name="T59" fmla="*/ 172 h 324"/>
                  <a:gd name="T60" fmla="*/ 1340 w 1854"/>
                  <a:gd name="T61" fmla="*/ 174 h 324"/>
                  <a:gd name="T62" fmla="*/ 1497 w 1854"/>
                  <a:gd name="T63" fmla="*/ 28 h 324"/>
                  <a:gd name="T64" fmla="*/ 1505 w 1854"/>
                  <a:gd name="T65" fmla="*/ 22 h 324"/>
                  <a:gd name="T66" fmla="*/ 1513 w 1854"/>
                  <a:gd name="T67" fmla="*/ 27 h 324"/>
                  <a:gd name="T68" fmla="*/ 1844 w 1854"/>
                  <a:gd name="T69" fmla="*/ 172 h 324"/>
                  <a:gd name="T70" fmla="*/ 1853 w 1854"/>
                  <a:gd name="T71" fmla="*/ 180 h 324"/>
                  <a:gd name="T72" fmla="*/ 1844 w 1854"/>
                  <a:gd name="T73" fmla="*/ 190 h 324"/>
                  <a:gd name="T74" fmla="*/ 1585 w 1854"/>
                  <a:gd name="T75" fmla="*/ 190 h 324"/>
                  <a:gd name="T76" fmla="*/ 1506 w 1854"/>
                  <a:gd name="T77" fmla="*/ 51 h 324"/>
                  <a:gd name="T78" fmla="*/ 1418 w 1854"/>
                  <a:gd name="T79" fmla="*/ 262 h 324"/>
                  <a:gd name="T80" fmla="*/ 1411 w 1854"/>
                  <a:gd name="T81" fmla="*/ 267 h 324"/>
                  <a:gd name="T82" fmla="*/ 1334 w 1854"/>
                  <a:gd name="T83" fmla="*/ 193 h 324"/>
                  <a:gd name="T84" fmla="*/ 1269 w 1854"/>
                  <a:gd name="T85" fmla="*/ 269 h 324"/>
                  <a:gd name="T86" fmla="*/ 1261 w 1854"/>
                  <a:gd name="T87" fmla="*/ 273 h 324"/>
                  <a:gd name="T88" fmla="*/ 1175 w 1854"/>
                  <a:gd name="T89" fmla="*/ 45 h 324"/>
                  <a:gd name="T90" fmla="*/ 1103 w 1854"/>
                  <a:gd name="T91" fmla="*/ 294 h 324"/>
                  <a:gd name="T92" fmla="*/ 1097 w 1854"/>
                  <a:gd name="T93" fmla="*/ 301 h 324"/>
                  <a:gd name="T94" fmla="*/ 994 w 1854"/>
                  <a:gd name="T95" fmla="*/ 192 h 324"/>
                  <a:gd name="T96" fmla="*/ 936 w 1854"/>
                  <a:gd name="T97" fmla="*/ 191 h 324"/>
                  <a:gd name="T98" fmla="*/ 883 w 1854"/>
                  <a:gd name="T99" fmla="*/ 140 h 324"/>
                  <a:gd name="T100" fmla="*/ 823 w 1854"/>
                  <a:gd name="T101" fmla="*/ 260 h 324"/>
                  <a:gd name="T102" fmla="*/ 815 w 1854"/>
                  <a:gd name="T103" fmla="*/ 265 h 324"/>
                  <a:gd name="T104" fmla="*/ 726 w 1854"/>
                  <a:gd name="T105" fmla="*/ 124 h 324"/>
                  <a:gd name="T106" fmla="*/ 693 w 1854"/>
                  <a:gd name="T107" fmla="*/ 185 h 324"/>
                  <a:gd name="T108" fmla="*/ 685 w 1854"/>
                  <a:gd name="T109" fmla="*/ 190 h 324"/>
                  <a:gd name="T110" fmla="*/ 609 w 1854"/>
                  <a:gd name="T111" fmla="*/ 44 h 324"/>
                  <a:gd name="T112" fmla="*/ 514 w 1854"/>
                  <a:gd name="T113" fmla="*/ 269 h 324"/>
                  <a:gd name="T114" fmla="*/ 507 w 1854"/>
                  <a:gd name="T115" fmla="*/ 274 h 324"/>
                  <a:gd name="T116" fmla="*/ 439 w 1854"/>
                  <a:gd name="T117" fmla="*/ 197 h 324"/>
                  <a:gd name="T118" fmla="*/ 381 w 1854"/>
                  <a:gd name="T119" fmla="*/ 319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54" h="324">
                    <a:moveTo>
                      <a:pt x="373" y="323"/>
                    </a:moveTo>
                    <a:lnTo>
                      <a:pt x="373" y="323"/>
                    </a:lnTo>
                    <a:lnTo>
                      <a:pt x="373" y="323"/>
                    </a:lnTo>
                    <a:lnTo>
                      <a:pt x="373" y="323"/>
                    </a:lnTo>
                    <a:cubicBezTo>
                      <a:pt x="369" y="323"/>
                      <a:pt x="366" y="320"/>
                      <a:pt x="365" y="317"/>
                    </a:cubicBezTo>
                    <a:lnTo>
                      <a:pt x="275" y="38"/>
                    </a:lnTo>
                    <a:lnTo>
                      <a:pt x="229" y="183"/>
                    </a:lnTo>
                    <a:lnTo>
                      <a:pt x="229" y="183"/>
                    </a:lnTo>
                    <a:cubicBezTo>
                      <a:pt x="228" y="187"/>
                      <a:pt x="224" y="190"/>
                      <a:pt x="221" y="190"/>
                    </a:cubicBezTo>
                    <a:lnTo>
                      <a:pt x="8" y="190"/>
                    </a:lnTo>
                    <a:lnTo>
                      <a:pt x="8" y="190"/>
                    </a:lnTo>
                    <a:cubicBezTo>
                      <a:pt x="4" y="190"/>
                      <a:pt x="0" y="186"/>
                      <a:pt x="0" y="180"/>
                    </a:cubicBezTo>
                    <a:lnTo>
                      <a:pt x="0" y="180"/>
                    </a:lnTo>
                    <a:cubicBezTo>
                      <a:pt x="0" y="176"/>
                      <a:pt x="4" y="172"/>
                      <a:pt x="8" y="172"/>
                    </a:cubicBezTo>
                    <a:lnTo>
                      <a:pt x="214" y="172"/>
                    </a:lnTo>
                    <a:lnTo>
                      <a:pt x="267" y="6"/>
                    </a:lnTo>
                    <a:lnTo>
                      <a:pt x="267" y="6"/>
                    </a:lnTo>
                    <a:cubicBezTo>
                      <a:pt x="268" y="3"/>
                      <a:pt x="271" y="0"/>
                      <a:pt x="275" y="0"/>
                    </a:cubicBezTo>
                    <a:lnTo>
                      <a:pt x="275" y="0"/>
                    </a:lnTo>
                    <a:lnTo>
                      <a:pt x="275" y="0"/>
                    </a:lnTo>
                    <a:cubicBezTo>
                      <a:pt x="279" y="0"/>
                      <a:pt x="283" y="3"/>
                      <a:pt x="284" y="6"/>
                    </a:cubicBezTo>
                    <a:lnTo>
                      <a:pt x="375" y="290"/>
                    </a:lnTo>
                    <a:lnTo>
                      <a:pt x="428" y="177"/>
                    </a:lnTo>
                    <a:lnTo>
                      <a:pt x="428" y="177"/>
                    </a:lnTo>
                    <a:cubicBezTo>
                      <a:pt x="430" y="174"/>
                      <a:pt x="432" y="172"/>
                      <a:pt x="435" y="172"/>
                    </a:cubicBezTo>
                    <a:lnTo>
                      <a:pt x="435" y="172"/>
                    </a:lnTo>
                    <a:cubicBezTo>
                      <a:pt x="439" y="172"/>
                      <a:pt x="441" y="172"/>
                      <a:pt x="443" y="175"/>
                    </a:cubicBezTo>
                    <a:lnTo>
                      <a:pt x="503" y="248"/>
                    </a:lnTo>
                    <a:lnTo>
                      <a:pt x="601" y="19"/>
                    </a:lnTo>
                    <a:lnTo>
                      <a:pt x="601" y="19"/>
                    </a:lnTo>
                    <a:cubicBezTo>
                      <a:pt x="602" y="15"/>
                      <a:pt x="605" y="13"/>
                      <a:pt x="609" y="13"/>
                    </a:cubicBezTo>
                    <a:lnTo>
                      <a:pt x="609" y="13"/>
                    </a:lnTo>
                    <a:lnTo>
                      <a:pt x="609" y="13"/>
                    </a:lnTo>
                    <a:cubicBezTo>
                      <a:pt x="612" y="13"/>
                      <a:pt x="615" y="15"/>
                      <a:pt x="617" y="18"/>
                    </a:cubicBezTo>
                    <a:lnTo>
                      <a:pt x="685" y="161"/>
                    </a:lnTo>
                    <a:lnTo>
                      <a:pt x="717" y="101"/>
                    </a:lnTo>
                    <a:lnTo>
                      <a:pt x="717" y="101"/>
                    </a:lnTo>
                    <a:cubicBezTo>
                      <a:pt x="719" y="98"/>
                      <a:pt x="722" y="97"/>
                      <a:pt x="725" y="97"/>
                    </a:cubicBezTo>
                    <a:lnTo>
                      <a:pt x="725" y="97"/>
                    </a:lnTo>
                    <a:cubicBezTo>
                      <a:pt x="728" y="97"/>
                      <a:pt x="731" y="98"/>
                      <a:pt x="733" y="101"/>
                    </a:cubicBezTo>
                    <a:lnTo>
                      <a:pt x="814" y="237"/>
                    </a:lnTo>
                    <a:lnTo>
                      <a:pt x="873" y="121"/>
                    </a:lnTo>
                    <a:lnTo>
                      <a:pt x="873" y="121"/>
                    </a:lnTo>
                    <a:cubicBezTo>
                      <a:pt x="874" y="118"/>
                      <a:pt x="877" y="117"/>
                      <a:pt x="880" y="117"/>
                    </a:cubicBezTo>
                    <a:lnTo>
                      <a:pt x="880" y="117"/>
                    </a:lnTo>
                    <a:cubicBezTo>
                      <a:pt x="882" y="116"/>
                      <a:pt x="885" y="117"/>
                      <a:pt x="888" y="119"/>
                    </a:cubicBezTo>
                    <a:lnTo>
                      <a:pt x="941" y="173"/>
                    </a:lnTo>
                    <a:lnTo>
                      <a:pt x="998" y="173"/>
                    </a:lnTo>
                    <a:lnTo>
                      <a:pt x="998" y="173"/>
                    </a:lnTo>
                    <a:cubicBezTo>
                      <a:pt x="1001" y="173"/>
                      <a:pt x="1004" y="175"/>
                      <a:pt x="1005" y="177"/>
                    </a:cubicBezTo>
                    <a:lnTo>
                      <a:pt x="1091" y="274"/>
                    </a:lnTo>
                    <a:lnTo>
                      <a:pt x="1165" y="14"/>
                    </a:lnTo>
                    <a:lnTo>
                      <a:pt x="1165" y="14"/>
                    </a:lnTo>
                    <a:cubicBezTo>
                      <a:pt x="1167" y="11"/>
                      <a:pt x="1170" y="8"/>
                      <a:pt x="1174" y="8"/>
                    </a:cubicBezTo>
                    <a:lnTo>
                      <a:pt x="1174" y="8"/>
                    </a:lnTo>
                    <a:cubicBezTo>
                      <a:pt x="1177" y="7"/>
                      <a:pt x="1181" y="10"/>
                      <a:pt x="1183" y="13"/>
                    </a:cubicBezTo>
                    <a:lnTo>
                      <a:pt x="1265" y="246"/>
                    </a:lnTo>
                    <a:lnTo>
                      <a:pt x="1327" y="175"/>
                    </a:lnTo>
                    <a:lnTo>
                      <a:pt x="1327" y="175"/>
                    </a:lnTo>
                    <a:cubicBezTo>
                      <a:pt x="1328" y="173"/>
                      <a:pt x="1330" y="172"/>
                      <a:pt x="1333" y="172"/>
                    </a:cubicBezTo>
                    <a:lnTo>
                      <a:pt x="1333" y="172"/>
                    </a:lnTo>
                    <a:cubicBezTo>
                      <a:pt x="1336" y="172"/>
                      <a:pt x="1338" y="172"/>
                      <a:pt x="1340" y="174"/>
                    </a:cubicBezTo>
                    <a:lnTo>
                      <a:pt x="1407" y="243"/>
                    </a:lnTo>
                    <a:lnTo>
                      <a:pt x="1497" y="28"/>
                    </a:lnTo>
                    <a:lnTo>
                      <a:pt x="1497" y="28"/>
                    </a:lnTo>
                    <a:cubicBezTo>
                      <a:pt x="1499" y="24"/>
                      <a:pt x="1501" y="22"/>
                      <a:pt x="1505" y="22"/>
                    </a:cubicBezTo>
                    <a:lnTo>
                      <a:pt x="1505" y="22"/>
                    </a:lnTo>
                    <a:cubicBezTo>
                      <a:pt x="1508" y="22"/>
                      <a:pt x="1512" y="24"/>
                      <a:pt x="1513" y="27"/>
                    </a:cubicBezTo>
                    <a:lnTo>
                      <a:pt x="1590" y="172"/>
                    </a:lnTo>
                    <a:lnTo>
                      <a:pt x="1844" y="172"/>
                    </a:lnTo>
                    <a:lnTo>
                      <a:pt x="1844" y="172"/>
                    </a:lnTo>
                    <a:cubicBezTo>
                      <a:pt x="1849" y="172"/>
                      <a:pt x="1853" y="176"/>
                      <a:pt x="1853" y="180"/>
                    </a:cubicBezTo>
                    <a:lnTo>
                      <a:pt x="1853" y="180"/>
                    </a:lnTo>
                    <a:cubicBezTo>
                      <a:pt x="1853" y="186"/>
                      <a:pt x="1849" y="190"/>
                      <a:pt x="1844" y="190"/>
                    </a:cubicBezTo>
                    <a:lnTo>
                      <a:pt x="1585" y="190"/>
                    </a:lnTo>
                    <a:lnTo>
                      <a:pt x="1585" y="190"/>
                    </a:lnTo>
                    <a:cubicBezTo>
                      <a:pt x="1581" y="190"/>
                      <a:pt x="1579" y="188"/>
                      <a:pt x="1577" y="185"/>
                    </a:cubicBezTo>
                    <a:lnTo>
                      <a:pt x="1506" y="51"/>
                    </a:lnTo>
                    <a:lnTo>
                      <a:pt x="1418" y="262"/>
                    </a:lnTo>
                    <a:lnTo>
                      <a:pt x="1418" y="262"/>
                    </a:lnTo>
                    <a:cubicBezTo>
                      <a:pt x="1417" y="265"/>
                      <a:pt x="1415" y="267"/>
                      <a:pt x="1411" y="267"/>
                    </a:cubicBezTo>
                    <a:lnTo>
                      <a:pt x="1411" y="267"/>
                    </a:lnTo>
                    <a:cubicBezTo>
                      <a:pt x="1409" y="267"/>
                      <a:pt x="1405" y="267"/>
                      <a:pt x="1404" y="265"/>
                    </a:cubicBezTo>
                    <a:lnTo>
                      <a:pt x="1334" y="193"/>
                    </a:lnTo>
                    <a:lnTo>
                      <a:pt x="1269" y="269"/>
                    </a:lnTo>
                    <a:lnTo>
                      <a:pt x="1269" y="269"/>
                    </a:lnTo>
                    <a:cubicBezTo>
                      <a:pt x="1267" y="272"/>
                      <a:pt x="1263" y="273"/>
                      <a:pt x="1261" y="273"/>
                    </a:cubicBezTo>
                    <a:lnTo>
                      <a:pt x="1261" y="273"/>
                    </a:lnTo>
                    <a:cubicBezTo>
                      <a:pt x="1258" y="272"/>
                      <a:pt x="1255" y="270"/>
                      <a:pt x="1254" y="267"/>
                    </a:cubicBezTo>
                    <a:lnTo>
                      <a:pt x="1175" y="45"/>
                    </a:lnTo>
                    <a:lnTo>
                      <a:pt x="1103" y="294"/>
                    </a:lnTo>
                    <a:lnTo>
                      <a:pt x="1103" y="294"/>
                    </a:lnTo>
                    <a:cubicBezTo>
                      <a:pt x="1103" y="298"/>
                      <a:pt x="1100" y="300"/>
                      <a:pt x="1097" y="301"/>
                    </a:cubicBezTo>
                    <a:lnTo>
                      <a:pt x="1097" y="301"/>
                    </a:lnTo>
                    <a:cubicBezTo>
                      <a:pt x="1094" y="301"/>
                      <a:pt x="1090" y="300"/>
                      <a:pt x="1089" y="298"/>
                    </a:cubicBezTo>
                    <a:lnTo>
                      <a:pt x="994" y="192"/>
                    </a:lnTo>
                    <a:lnTo>
                      <a:pt x="936" y="191"/>
                    </a:lnTo>
                    <a:lnTo>
                      <a:pt x="936" y="191"/>
                    </a:lnTo>
                    <a:cubicBezTo>
                      <a:pt x="934" y="191"/>
                      <a:pt x="932" y="190"/>
                      <a:pt x="930" y="188"/>
                    </a:cubicBezTo>
                    <a:lnTo>
                      <a:pt x="883" y="140"/>
                    </a:lnTo>
                    <a:lnTo>
                      <a:pt x="823" y="260"/>
                    </a:lnTo>
                    <a:lnTo>
                      <a:pt x="823" y="260"/>
                    </a:lnTo>
                    <a:cubicBezTo>
                      <a:pt x="821" y="262"/>
                      <a:pt x="819" y="264"/>
                      <a:pt x="815" y="265"/>
                    </a:cubicBezTo>
                    <a:lnTo>
                      <a:pt x="815" y="265"/>
                    </a:lnTo>
                    <a:cubicBezTo>
                      <a:pt x="813" y="265"/>
                      <a:pt x="809" y="263"/>
                      <a:pt x="807" y="260"/>
                    </a:cubicBezTo>
                    <a:lnTo>
                      <a:pt x="726" y="124"/>
                    </a:lnTo>
                    <a:lnTo>
                      <a:pt x="693" y="185"/>
                    </a:lnTo>
                    <a:lnTo>
                      <a:pt x="693" y="185"/>
                    </a:lnTo>
                    <a:cubicBezTo>
                      <a:pt x="691" y="188"/>
                      <a:pt x="687" y="190"/>
                      <a:pt x="685" y="190"/>
                    </a:cubicBezTo>
                    <a:lnTo>
                      <a:pt x="685" y="190"/>
                    </a:lnTo>
                    <a:cubicBezTo>
                      <a:pt x="681" y="190"/>
                      <a:pt x="678" y="187"/>
                      <a:pt x="677" y="185"/>
                    </a:cubicBezTo>
                    <a:lnTo>
                      <a:pt x="609" y="44"/>
                    </a:lnTo>
                    <a:lnTo>
                      <a:pt x="514" y="269"/>
                    </a:lnTo>
                    <a:lnTo>
                      <a:pt x="514" y="269"/>
                    </a:lnTo>
                    <a:cubicBezTo>
                      <a:pt x="513" y="272"/>
                      <a:pt x="510" y="273"/>
                      <a:pt x="507" y="274"/>
                    </a:cubicBezTo>
                    <a:lnTo>
                      <a:pt x="507" y="274"/>
                    </a:lnTo>
                    <a:cubicBezTo>
                      <a:pt x="504" y="274"/>
                      <a:pt x="501" y="273"/>
                      <a:pt x="499" y="271"/>
                    </a:cubicBezTo>
                    <a:lnTo>
                      <a:pt x="439" y="197"/>
                    </a:lnTo>
                    <a:lnTo>
                      <a:pt x="381" y="319"/>
                    </a:lnTo>
                    <a:lnTo>
                      <a:pt x="381" y="319"/>
                    </a:lnTo>
                    <a:cubicBezTo>
                      <a:pt x="380" y="321"/>
                      <a:pt x="377" y="323"/>
                      <a:pt x="373" y="3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C295A696-D3EC-4720-A371-C0AB69C520E3}"/>
                </a:ext>
              </a:extLst>
            </p:cNvPr>
            <p:cNvGrpSpPr/>
            <p:nvPr/>
          </p:nvGrpSpPr>
          <p:grpSpPr>
            <a:xfrm>
              <a:off x="2326588" y="4653090"/>
              <a:ext cx="6166795" cy="6753741"/>
              <a:chOff x="2326588" y="4653090"/>
              <a:chExt cx="6166795" cy="6753741"/>
            </a:xfrm>
          </p:grpSpPr>
          <p:grpSp>
            <p:nvGrpSpPr>
              <p:cNvPr id="473" name="Group 472">
                <a:extLst>
                  <a:ext uri="{FF2B5EF4-FFF2-40B4-BE49-F238E27FC236}">
                    <a16:creationId xmlns:a16="http://schemas.microsoft.com/office/drawing/2014/main" id="{7A908C60-1080-4618-BEFB-33C316D34080}"/>
                  </a:ext>
                </a:extLst>
              </p:cNvPr>
              <p:cNvGrpSpPr/>
              <p:nvPr/>
            </p:nvGrpSpPr>
            <p:grpSpPr>
              <a:xfrm>
                <a:off x="2326588" y="4962009"/>
                <a:ext cx="3305432" cy="4270804"/>
                <a:chOff x="2326588" y="4962009"/>
                <a:chExt cx="3305432" cy="4270804"/>
              </a:xfrm>
            </p:grpSpPr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E452AA3A-CD85-4754-AA5E-47CA15DF67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561" y="4962009"/>
                  <a:ext cx="396862" cy="671024"/>
                </a:xfrm>
                <a:custGeom>
                  <a:avLst/>
                  <a:gdLst>
                    <a:gd name="connsiteX0" fmla="*/ 197902 w 396862"/>
                    <a:gd name="connsiteY0" fmla="*/ 0 h 671024"/>
                    <a:gd name="connsiteX1" fmla="*/ 207555 w 396862"/>
                    <a:gd name="connsiteY1" fmla="*/ 7874 h 671024"/>
                    <a:gd name="connsiteX2" fmla="*/ 207555 w 396862"/>
                    <a:gd name="connsiteY2" fmla="*/ 123567 h 671024"/>
                    <a:gd name="connsiteX3" fmla="*/ 389012 w 396862"/>
                    <a:gd name="connsiteY3" fmla="*/ 123567 h 671024"/>
                    <a:gd name="connsiteX4" fmla="*/ 396862 w 396862"/>
                    <a:gd name="connsiteY4" fmla="*/ 130883 h 671024"/>
                    <a:gd name="connsiteX5" fmla="*/ 389012 w 396862"/>
                    <a:gd name="connsiteY5" fmla="*/ 138200 h 671024"/>
                    <a:gd name="connsiteX6" fmla="*/ 207555 w 396862"/>
                    <a:gd name="connsiteY6" fmla="*/ 138200 h 671024"/>
                    <a:gd name="connsiteX7" fmla="*/ 207555 w 396862"/>
                    <a:gd name="connsiteY7" fmla="*/ 239412 h 671024"/>
                    <a:gd name="connsiteX8" fmla="*/ 389012 w 396862"/>
                    <a:gd name="connsiteY8" fmla="*/ 239412 h 671024"/>
                    <a:gd name="connsiteX9" fmla="*/ 396862 w 396862"/>
                    <a:gd name="connsiteY9" fmla="*/ 246729 h 671024"/>
                    <a:gd name="connsiteX10" fmla="*/ 389012 w 396862"/>
                    <a:gd name="connsiteY10" fmla="*/ 254045 h 671024"/>
                    <a:gd name="connsiteX11" fmla="*/ 207555 w 396862"/>
                    <a:gd name="connsiteY11" fmla="*/ 254045 h 671024"/>
                    <a:gd name="connsiteX12" fmla="*/ 207555 w 396862"/>
                    <a:gd name="connsiteY12" fmla="*/ 663151 h 671024"/>
                    <a:gd name="connsiteX13" fmla="*/ 197902 w 396862"/>
                    <a:gd name="connsiteY13" fmla="*/ 671024 h 671024"/>
                    <a:gd name="connsiteX14" fmla="*/ 189214 w 396862"/>
                    <a:gd name="connsiteY14" fmla="*/ 663151 h 671024"/>
                    <a:gd name="connsiteX15" fmla="*/ 189214 w 396862"/>
                    <a:gd name="connsiteY15" fmla="*/ 254045 h 671024"/>
                    <a:gd name="connsiteX16" fmla="*/ 7850 w 396862"/>
                    <a:gd name="connsiteY16" fmla="*/ 254045 h 671024"/>
                    <a:gd name="connsiteX17" fmla="*/ 0 w 396862"/>
                    <a:gd name="connsiteY17" fmla="*/ 246729 h 671024"/>
                    <a:gd name="connsiteX18" fmla="*/ 7850 w 396862"/>
                    <a:gd name="connsiteY18" fmla="*/ 239412 h 671024"/>
                    <a:gd name="connsiteX19" fmla="*/ 189214 w 396862"/>
                    <a:gd name="connsiteY19" fmla="*/ 239412 h 671024"/>
                    <a:gd name="connsiteX20" fmla="*/ 189214 w 396862"/>
                    <a:gd name="connsiteY20" fmla="*/ 138200 h 671024"/>
                    <a:gd name="connsiteX21" fmla="*/ 7850 w 396862"/>
                    <a:gd name="connsiteY21" fmla="*/ 138200 h 671024"/>
                    <a:gd name="connsiteX22" fmla="*/ 0 w 396862"/>
                    <a:gd name="connsiteY22" fmla="*/ 130883 h 671024"/>
                    <a:gd name="connsiteX23" fmla="*/ 7850 w 396862"/>
                    <a:gd name="connsiteY23" fmla="*/ 123567 h 671024"/>
                    <a:gd name="connsiteX24" fmla="*/ 189214 w 396862"/>
                    <a:gd name="connsiteY24" fmla="*/ 123567 h 671024"/>
                    <a:gd name="connsiteX25" fmla="*/ 189214 w 396862"/>
                    <a:gd name="connsiteY25" fmla="*/ 7874 h 671024"/>
                    <a:gd name="connsiteX26" fmla="*/ 197902 w 396862"/>
                    <a:gd name="connsiteY26" fmla="*/ 0 h 671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96862" h="671024">
                      <a:moveTo>
                        <a:pt x="197902" y="0"/>
                      </a:moveTo>
                      <a:cubicBezTo>
                        <a:pt x="202728" y="0"/>
                        <a:pt x="207555" y="4374"/>
                        <a:pt x="207555" y="7874"/>
                      </a:cubicBezTo>
                      <a:lnTo>
                        <a:pt x="207555" y="123567"/>
                      </a:lnTo>
                      <a:lnTo>
                        <a:pt x="389012" y="123567"/>
                      </a:lnTo>
                      <a:cubicBezTo>
                        <a:pt x="393373" y="123567"/>
                        <a:pt x="396862" y="126819"/>
                        <a:pt x="396862" y="130883"/>
                      </a:cubicBezTo>
                      <a:cubicBezTo>
                        <a:pt x="396862" y="134948"/>
                        <a:pt x="393373" y="138200"/>
                        <a:pt x="389012" y="138200"/>
                      </a:cubicBezTo>
                      <a:lnTo>
                        <a:pt x="207555" y="138200"/>
                      </a:lnTo>
                      <a:lnTo>
                        <a:pt x="207555" y="239412"/>
                      </a:lnTo>
                      <a:lnTo>
                        <a:pt x="389012" y="239412"/>
                      </a:lnTo>
                      <a:cubicBezTo>
                        <a:pt x="393373" y="239412"/>
                        <a:pt x="396862" y="242664"/>
                        <a:pt x="396862" y="246729"/>
                      </a:cubicBezTo>
                      <a:cubicBezTo>
                        <a:pt x="396862" y="250794"/>
                        <a:pt x="393373" y="254045"/>
                        <a:pt x="389012" y="254045"/>
                      </a:cubicBezTo>
                      <a:lnTo>
                        <a:pt x="207555" y="254045"/>
                      </a:lnTo>
                      <a:lnTo>
                        <a:pt x="207555" y="663151"/>
                      </a:lnTo>
                      <a:cubicBezTo>
                        <a:pt x="207555" y="667525"/>
                        <a:pt x="202728" y="671024"/>
                        <a:pt x="197902" y="671024"/>
                      </a:cubicBezTo>
                      <a:cubicBezTo>
                        <a:pt x="194041" y="671024"/>
                        <a:pt x="189214" y="667525"/>
                        <a:pt x="189214" y="663151"/>
                      </a:cubicBezTo>
                      <a:lnTo>
                        <a:pt x="189214" y="254045"/>
                      </a:lnTo>
                      <a:lnTo>
                        <a:pt x="7850" y="254045"/>
                      </a:lnTo>
                      <a:cubicBezTo>
                        <a:pt x="3489" y="254045"/>
                        <a:pt x="0" y="250794"/>
                        <a:pt x="0" y="246729"/>
                      </a:cubicBezTo>
                      <a:cubicBezTo>
                        <a:pt x="0" y="242664"/>
                        <a:pt x="3489" y="239412"/>
                        <a:pt x="7850" y="239412"/>
                      </a:cubicBezTo>
                      <a:lnTo>
                        <a:pt x="189214" y="239412"/>
                      </a:lnTo>
                      <a:lnTo>
                        <a:pt x="189214" y="138200"/>
                      </a:lnTo>
                      <a:lnTo>
                        <a:pt x="7850" y="138200"/>
                      </a:lnTo>
                      <a:cubicBezTo>
                        <a:pt x="3489" y="138200"/>
                        <a:pt x="0" y="134948"/>
                        <a:pt x="0" y="130883"/>
                      </a:cubicBezTo>
                      <a:cubicBezTo>
                        <a:pt x="0" y="126819"/>
                        <a:pt x="3489" y="123567"/>
                        <a:pt x="7850" y="123567"/>
                      </a:cubicBezTo>
                      <a:lnTo>
                        <a:pt x="189214" y="123567"/>
                      </a:lnTo>
                      <a:lnTo>
                        <a:pt x="189214" y="7874"/>
                      </a:lnTo>
                      <a:cubicBezTo>
                        <a:pt x="189214" y="4374"/>
                        <a:pt x="194041" y="0"/>
                        <a:pt x="1979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6" name="Freeform 202">
                  <a:extLst>
                    <a:ext uri="{FF2B5EF4-FFF2-40B4-BE49-F238E27FC236}">
                      <a16:creationId xmlns:a16="http://schemas.microsoft.com/office/drawing/2014/main" id="{FF81B4A9-F92A-4AFD-A9F6-BE315D6F62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4885" y="6448682"/>
                  <a:ext cx="239412" cy="247135"/>
                </a:xfrm>
                <a:custGeom>
                  <a:avLst/>
                  <a:gdLst>
                    <a:gd name="T0" fmla="*/ 272 w 273"/>
                    <a:gd name="T1" fmla="*/ 140 h 281"/>
                    <a:gd name="T2" fmla="*/ 272 w 273"/>
                    <a:gd name="T3" fmla="*/ 140 h 281"/>
                    <a:gd name="T4" fmla="*/ 136 w 273"/>
                    <a:gd name="T5" fmla="*/ 280 h 281"/>
                    <a:gd name="T6" fmla="*/ 136 w 273"/>
                    <a:gd name="T7" fmla="*/ 280 h 281"/>
                    <a:gd name="T8" fmla="*/ 0 w 273"/>
                    <a:gd name="T9" fmla="*/ 140 h 281"/>
                    <a:gd name="T10" fmla="*/ 0 w 273"/>
                    <a:gd name="T11" fmla="*/ 140 h 281"/>
                    <a:gd name="T12" fmla="*/ 136 w 273"/>
                    <a:gd name="T13" fmla="*/ 0 h 281"/>
                    <a:gd name="T14" fmla="*/ 136 w 273"/>
                    <a:gd name="T15" fmla="*/ 0 h 281"/>
                    <a:gd name="T16" fmla="*/ 272 w 273"/>
                    <a:gd name="T17" fmla="*/ 14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3" h="281">
                      <a:moveTo>
                        <a:pt x="272" y="140"/>
                      </a:moveTo>
                      <a:lnTo>
                        <a:pt x="272" y="140"/>
                      </a:lnTo>
                      <a:cubicBezTo>
                        <a:pt x="272" y="218"/>
                        <a:pt x="211" y="280"/>
                        <a:pt x="136" y="280"/>
                      </a:cubicBezTo>
                      <a:lnTo>
                        <a:pt x="136" y="280"/>
                      </a:lnTo>
                      <a:cubicBezTo>
                        <a:pt x="61" y="280"/>
                        <a:pt x="0" y="218"/>
                        <a:pt x="0" y="140"/>
                      </a:cubicBezTo>
                      <a:lnTo>
                        <a:pt x="0" y="140"/>
                      </a:lnTo>
                      <a:cubicBezTo>
                        <a:pt x="0" y="63"/>
                        <a:pt x="61" y="0"/>
                        <a:pt x="136" y="0"/>
                      </a:cubicBezTo>
                      <a:lnTo>
                        <a:pt x="136" y="0"/>
                      </a:lnTo>
                      <a:cubicBezTo>
                        <a:pt x="211" y="0"/>
                        <a:pt x="272" y="63"/>
                        <a:pt x="272" y="14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7" name="Freeform 203">
                  <a:extLst>
                    <a:ext uri="{FF2B5EF4-FFF2-40B4-BE49-F238E27FC236}">
                      <a16:creationId xmlns:a16="http://schemas.microsoft.com/office/drawing/2014/main" id="{73BA1255-18D8-4BDE-84E4-11B6CE10B7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77162" y="6440959"/>
                  <a:ext cx="254858" cy="262581"/>
                </a:xfrm>
                <a:custGeom>
                  <a:avLst/>
                  <a:gdLst>
                    <a:gd name="T0" fmla="*/ 145 w 290"/>
                    <a:gd name="T1" fmla="*/ 18 h 300"/>
                    <a:gd name="T2" fmla="*/ 145 w 290"/>
                    <a:gd name="T3" fmla="*/ 18 h 300"/>
                    <a:gd name="T4" fmla="*/ 18 w 290"/>
                    <a:gd name="T5" fmla="*/ 149 h 300"/>
                    <a:gd name="T6" fmla="*/ 18 w 290"/>
                    <a:gd name="T7" fmla="*/ 149 h 300"/>
                    <a:gd name="T8" fmla="*/ 145 w 290"/>
                    <a:gd name="T9" fmla="*/ 280 h 300"/>
                    <a:gd name="T10" fmla="*/ 145 w 290"/>
                    <a:gd name="T11" fmla="*/ 280 h 300"/>
                    <a:gd name="T12" fmla="*/ 272 w 290"/>
                    <a:gd name="T13" fmla="*/ 149 h 300"/>
                    <a:gd name="T14" fmla="*/ 272 w 290"/>
                    <a:gd name="T15" fmla="*/ 149 h 300"/>
                    <a:gd name="T16" fmla="*/ 145 w 290"/>
                    <a:gd name="T17" fmla="*/ 18 h 300"/>
                    <a:gd name="T18" fmla="*/ 145 w 290"/>
                    <a:gd name="T19" fmla="*/ 299 h 300"/>
                    <a:gd name="T20" fmla="*/ 145 w 290"/>
                    <a:gd name="T21" fmla="*/ 299 h 300"/>
                    <a:gd name="T22" fmla="*/ 0 w 290"/>
                    <a:gd name="T23" fmla="*/ 149 h 300"/>
                    <a:gd name="T24" fmla="*/ 0 w 290"/>
                    <a:gd name="T25" fmla="*/ 149 h 300"/>
                    <a:gd name="T26" fmla="*/ 145 w 290"/>
                    <a:gd name="T27" fmla="*/ 0 h 300"/>
                    <a:gd name="T28" fmla="*/ 145 w 290"/>
                    <a:gd name="T29" fmla="*/ 0 h 300"/>
                    <a:gd name="T30" fmla="*/ 289 w 290"/>
                    <a:gd name="T31" fmla="*/ 149 h 300"/>
                    <a:gd name="T32" fmla="*/ 289 w 290"/>
                    <a:gd name="T33" fmla="*/ 149 h 300"/>
                    <a:gd name="T34" fmla="*/ 145 w 290"/>
                    <a:gd name="T35" fmla="*/ 299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0" h="300">
                      <a:moveTo>
                        <a:pt x="145" y="18"/>
                      </a:moveTo>
                      <a:lnTo>
                        <a:pt x="145" y="18"/>
                      </a:lnTo>
                      <a:cubicBezTo>
                        <a:pt x="74" y="18"/>
                        <a:pt x="18" y="77"/>
                        <a:pt x="18" y="149"/>
                      </a:cubicBezTo>
                      <a:lnTo>
                        <a:pt x="18" y="149"/>
                      </a:lnTo>
                      <a:cubicBezTo>
                        <a:pt x="18" y="221"/>
                        <a:pt x="74" y="280"/>
                        <a:pt x="145" y="280"/>
                      </a:cubicBezTo>
                      <a:lnTo>
                        <a:pt x="145" y="280"/>
                      </a:lnTo>
                      <a:cubicBezTo>
                        <a:pt x="214" y="280"/>
                        <a:pt x="272" y="221"/>
                        <a:pt x="272" y="149"/>
                      </a:cubicBezTo>
                      <a:lnTo>
                        <a:pt x="272" y="149"/>
                      </a:lnTo>
                      <a:cubicBezTo>
                        <a:pt x="272" y="77"/>
                        <a:pt x="214" y="18"/>
                        <a:pt x="145" y="18"/>
                      </a:cubicBezTo>
                      <a:close/>
                      <a:moveTo>
                        <a:pt x="145" y="299"/>
                      </a:moveTo>
                      <a:lnTo>
                        <a:pt x="145" y="299"/>
                      </a:lnTo>
                      <a:cubicBezTo>
                        <a:pt x="65" y="299"/>
                        <a:pt x="0" y="232"/>
                        <a:pt x="0" y="149"/>
                      </a:cubicBezTo>
                      <a:lnTo>
                        <a:pt x="0" y="149"/>
                      </a:lnTo>
                      <a:cubicBezTo>
                        <a:pt x="0" y="67"/>
                        <a:pt x="65" y="0"/>
                        <a:pt x="145" y="0"/>
                      </a:cubicBezTo>
                      <a:lnTo>
                        <a:pt x="145" y="0"/>
                      </a:lnTo>
                      <a:cubicBezTo>
                        <a:pt x="225" y="0"/>
                        <a:pt x="289" y="67"/>
                        <a:pt x="289" y="149"/>
                      </a:cubicBezTo>
                      <a:lnTo>
                        <a:pt x="289" y="149"/>
                      </a:lnTo>
                      <a:cubicBezTo>
                        <a:pt x="289" y="232"/>
                        <a:pt x="225" y="299"/>
                        <a:pt x="14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8" name="Freeform 204">
                  <a:extLst>
                    <a:ext uri="{FF2B5EF4-FFF2-40B4-BE49-F238E27FC236}">
                      <a16:creationId xmlns:a16="http://schemas.microsoft.com/office/drawing/2014/main" id="{21AB4951-039F-44B4-8CB1-821E99B9E7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9957" y="5579847"/>
                  <a:ext cx="3066020" cy="3645243"/>
                </a:xfrm>
                <a:custGeom>
                  <a:avLst/>
                  <a:gdLst>
                    <a:gd name="T0" fmla="*/ 3476 w 3503"/>
                    <a:gd name="T1" fmla="*/ 970 h 4162"/>
                    <a:gd name="T2" fmla="*/ 3296 w 3503"/>
                    <a:gd name="T3" fmla="*/ 944 h 4162"/>
                    <a:gd name="T4" fmla="*/ 3180 w 3503"/>
                    <a:gd name="T5" fmla="*/ 935 h 4162"/>
                    <a:gd name="T6" fmla="*/ 3154 w 3503"/>
                    <a:gd name="T7" fmla="*/ 872 h 4162"/>
                    <a:gd name="T8" fmla="*/ 3090 w 3503"/>
                    <a:gd name="T9" fmla="*/ 846 h 4162"/>
                    <a:gd name="T10" fmla="*/ 2731 w 3503"/>
                    <a:gd name="T11" fmla="*/ 846 h 4162"/>
                    <a:gd name="T12" fmla="*/ 2731 w 3503"/>
                    <a:gd name="T13" fmla="*/ 759 h 4162"/>
                    <a:gd name="T14" fmla="*/ 2705 w 3503"/>
                    <a:gd name="T15" fmla="*/ 695 h 4162"/>
                    <a:gd name="T16" fmla="*/ 2421 w 3503"/>
                    <a:gd name="T17" fmla="*/ 668 h 4162"/>
                    <a:gd name="T18" fmla="*/ 2353 w 3503"/>
                    <a:gd name="T19" fmla="*/ 668 h 4162"/>
                    <a:gd name="T20" fmla="*/ 2292 w 3503"/>
                    <a:gd name="T21" fmla="*/ 650 h 4162"/>
                    <a:gd name="T22" fmla="*/ 2252 w 3503"/>
                    <a:gd name="T23" fmla="*/ 600 h 4162"/>
                    <a:gd name="T24" fmla="*/ 2251 w 3503"/>
                    <a:gd name="T25" fmla="*/ 599 h 4162"/>
                    <a:gd name="T26" fmla="*/ 2091 w 3503"/>
                    <a:gd name="T27" fmla="*/ 361 h 4162"/>
                    <a:gd name="T28" fmla="*/ 1730 w 3503"/>
                    <a:gd name="T29" fmla="*/ 114 h 4162"/>
                    <a:gd name="T30" fmla="*/ 1154 w 3503"/>
                    <a:gd name="T31" fmla="*/ 0 h 4162"/>
                    <a:gd name="T32" fmla="*/ 578 w 3503"/>
                    <a:gd name="T33" fmla="*/ 114 h 4162"/>
                    <a:gd name="T34" fmla="*/ 216 w 3503"/>
                    <a:gd name="T35" fmla="*/ 361 h 4162"/>
                    <a:gd name="T36" fmla="*/ 55 w 3503"/>
                    <a:gd name="T37" fmla="*/ 599 h 4162"/>
                    <a:gd name="T38" fmla="*/ 0 w 3503"/>
                    <a:gd name="T39" fmla="*/ 2080 h 4162"/>
                    <a:gd name="T40" fmla="*/ 0 w 3503"/>
                    <a:gd name="T41" fmla="*/ 3279 h 4162"/>
                    <a:gd name="T42" fmla="*/ 55 w 3503"/>
                    <a:gd name="T43" fmla="*/ 3561 h 4162"/>
                    <a:gd name="T44" fmla="*/ 216 w 3503"/>
                    <a:gd name="T45" fmla="*/ 3800 h 4162"/>
                    <a:gd name="T46" fmla="*/ 578 w 3503"/>
                    <a:gd name="T47" fmla="*/ 4045 h 4162"/>
                    <a:gd name="T48" fmla="*/ 1154 w 3503"/>
                    <a:gd name="T49" fmla="*/ 4161 h 4162"/>
                    <a:gd name="T50" fmla="*/ 1730 w 3503"/>
                    <a:gd name="T51" fmla="*/ 4045 h 4162"/>
                    <a:gd name="T52" fmla="*/ 2091 w 3503"/>
                    <a:gd name="T53" fmla="*/ 3800 h 4162"/>
                    <a:gd name="T54" fmla="*/ 2251 w 3503"/>
                    <a:gd name="T55" fmla="*/ 3561 h 4162"/>
                    <a:gd name="T56" fmla="*/ 2307 w 3503"/>
                    <a:gd name="T57" fmla="*/ 2080 h 4162"/>
                    <a:gd name="T58" fmla="*/ 2307 w 3503"/>
                    <a:gd name="T59" fmla="*/ 1706 h 4162"/>
                    <a:gd name="T60" fmla="*/ 2341 w 3503"/>
                    <a:gd name="T61" fmla="*/ 1626 h 4162"/>
                    <a:gd name="T62" fmla="*/ 2641 w 3503"/>
                    <a:gd name="T63" fmla="*/ 1593 h 4162"/>
                    <a:gd name="T64" fmla="*/ 2705 w 3503"/>
                    <a:gd name="T65" fmla="*/ 1567 h 4162"/>
                    <a:gd name="T66" fmla="*/ 2731 w 3503"/>
                    <a:gd name="T67" fmla="*/ 1502 h 4162"/>
                    <a:gd name="T68" fmla="*/ 2911 w 3503"/>
                    <a:gd name="T69" fmla="*/ 1417 h 4162"/>
                    <a:gd name="T70" fmla="*/ 3090 w 3503"/>
                    <a:gd name="T71" fmla="*/ 1417 h 4162"/>
                    <a:gd name="T72" fmla="*/ 3154 w 3503"/>
                    <a:gd name="T73" fmla="*/ 1390 h 4162"/>
                    <a:gd name="T74" fmla="*/ 3180 w 3503"/>
                    <a:gd name="T75" fmla="*/ 1319 h 4162"/>
                    <a:gd name="T76" fmla="*/ 3411 w 3503"/>
                    <a:gd name="T77" fmla="*/ 1319 h 4162"/>
                    <a:gd name="T78" fmla="*/ 3476 w 3503"/>
                    <a:gd name="T79" fmla="*/ 1292 h 4162"/>
                    <a:gd name="T80" fmla="*/ 3502 w 3503"/>
                    <a:gd name="T81" fmla="*/ 1229 h 4162"/>
                    <a:gd name="T82" fmla="*/ 3502 w 3503"/>
                    <a:gd name="T83" fmla="*/ 1033 h 4162"/>
                    <a:gd name="T84" fmla="*/ 3476 w 3503"/>
                    <a:gd name="T85" fmla="*/ 970 h 4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503" h="4162">
                      <a:moveTo>
                        <a:pt x="3476" y="970"/>
                      </a:moveTo>
                      <a:lnTo>
                        <a:pt x="3476" y="970"/>
                      </a:lnTo>
                      <a:cubicBezTo>
                        <a:pt x="3459" y="954"/>
                        <a:pt x="3437" y="944"/>
                        <a:pt x="3411" y="944"/>
                      </a:cubicBezTo>
                      <a:lnTo>
                        <a:pt x="3296" y="944"/>
                      </a:lnTo>
                      <a:lnTo>
                        <a:pt x="3180" y="944"/>
                      </a:lnTo>
                      <a:lnTo>
                        <a:pt x="3180" y="935"/>
                      </a:lnTo>
                      <a:lnTo>
                        <a:pt x="3180" y="935"/>
                      </a:lnTo>
                      <a:cubicBezTo>
                        <a:pt x="3180" y="911"/>
                        <a:pt x="3171" y="888"/>
                        <a:pt x="3154" y="872"/>
                      </a:cubicBezTo>
                      <a:lnTo>
                        <a:pt x="3154" y="872"/>
                      </a:lnTo>
                      <a:cubicBezTo>
                        <a:pt x="3138" y="855"/>
                        <a:pt x="3115" y="846"/>
                        <a:pt x="3090" y="846"/>
                      </a:cubicBezTo>
                      <a:lnTo>
                        <a:pt x="2911" y="846"/>
                      </a:lnTo>
                      <a:lnTo>
                        <a:pt x="2731" y="846"/>
                      </a:lnTo>
                      <a:lnTo>
                        <a:pt x="2731" y="759"/>
                      </a:lnTo>
                      <a:lnTo>
                        <a:pt x="2731" y="759"/>
                      </a:lnTo>
                      <a:cubicBezTo>
                        <a:pt x="2731" y="733"/>
                        <a:pt x="2722" y="711"/>
                        <a:pt x="2705" y="695"/>
                      </a:cubicBezTo>
                      <a:lnTo>
                        <a:pt x="2705" y="695"/>
                      </a:lnTo>
                      <a:cubicBezTo>
                        <a:pt x="2689" y="679"/>
                        <a:pt x="2666" y="668"/>
                        <a:pt x="2641" y="668"/>
                      </a:cubicBezTo>
                      <a:lnTo>
                        <a:pt x="2421" y="668"/>
                      </a:lnTo>
                      <a:lnTo>
                        <a:pt x="2353" y="668"/>
                      </a:lnTo>
                      <a:lnTo>
                        <a:pt x="2353" y="668"/>
                      </a:lnTo>
                      <a:cubicBezTo>
                        <a:pt x="2330" y="668"/>
                        <a:pt x="2310" y="661"/>
                        <a:pt x="2292" y="650"/>
                      </a:cubicBezTo>
                      <a:lnTo>
                        <a:pt x="2292" y="650"/>
                      </a:lnTo>
                      <a:cubicBezTo>
                        <a:pt x="2275" y="637"/>
                        <a:pt x="2260" y="620"/>
                        <a:pt x="2252" y="600"/>
                      </a:cubicBezTo>
                      <a:lnTo>
                        <a:pt x="2252" y="600"/>
                      </a:lnTo>
                      <a:cubicBezTo>
                        <a:pt x="2252" y="600"/>
                        <a:pt x="2252" y="599"/>
                        <a:pt x="2251" y="599"/>
                      </a:cubicBezTo>
                      <a:lnTo>
                        <a:pt x="2251" y="599"/>
                      </a:lnTo>
                      <a:cubicBezTo>
                        <a:pt x="2215" y="510"/>
                        <a:pt x="2161" y="429"/>
                        <a:pt x="2091" y="361"/>
                      </a:cubicBezTo>
                      <a:lnTo>
                        <a:pt x="2091" y="361"/>
                      </a:lnTo>
                      <a:cubicBezTo>
                        <a:pt x="2002" y="274"/>
                        <a:pt x="1884" y="183"/>
                        <a:pt x="1730" y="114"/>
                      </a:cubicBezTo>
                      <a:lnTo>
                        <a:pt x="1730" y="114"/>
                      </a:lnTo>
                      <a:cubicBezTo>
                        <a:pt x="1575" y="46"/>
                        <a:pt x="1385" y="0"/>
                        <a:pt x="1154" y="0"/>
                      </a:cubicBezTo>
                      <a:lnTo>
                        <a:pt x="1154" y="0"/>
                      </a:lnTo>
                      <a:cubicBezTo>
                        <a:pt x="922" y="0"/>
                        <a:pt x="731" y="46"/>
                        <a:pt x="578" y="114"/>
                      </a:cubicBezTo>
                      <a:lnTo>
                        <a:pt x="578" y="114"/>
                      </a:lnTo>
                      <a:cubicBezTo>
                        <a:pt x="423" y="183"/>
                        <a:pt x="304" y="274"/>
                        <a:pt x="216" y="361"/>
                      </a:cubicBezTo>
                      <a:lnTo>
                        <a:pt x="216" y="361"/>
                      </a:lnTo>
                      <a:cubicBezTo>
                        <a:pt x="147" y="429"/>
                        <a:pt x="92" y="510"/>
                        <a:pt x="55" y="599"/>
                      </a:cubicBezTo>
                      <a:lnTo>
                        <a:pt x="55" y="599"/>
                      </a:lnTo>
                      <a:cubicBezTo>
                        <a:pt x="19" y="688"/>
                        <a:pt x="0" y="784"/>
                        <a:pt x="0" y="882"/>
                      </a:cubicBezTo>
                      <a:lnTo>
                        <a:pt x="0" y="2080"/>
                      </a:lnTo>
                      <a:lnTo>
                        <a:pt x="0" y="3279"/>
                      </a:lnTo>
                      <a:lnTo>
                        <a:pt x="0" y="3279"/>
                      </a:lnTo>
                      <a:cubicBezTo>
                        <a:pt x="0" y="3376"/>
                        <a:pt x="19" y="3472"/>
                        <a:pt x="55" y="3561"/>
                      </a:cubicBezTo>
                      <a:lnTo>
                        <a:pt x="55" y="3561"/>
                      </a:lnTo>
                      <a:cubicBezTo>
                        <a:pt x="92" y="3649"/>
                        <a:pt x="147" y="3731"/>
                        <a:pt x="216" y="3800"/>
                      </a:cubicBezTo>
                      <a:lnTo>
                        <a:pt x="216" y="3800"/>
                      </a:lnTo>
                      <a:cubicBezTo>
                        <a:pt x="304" y="3887"/>
                        <a:pt x="423" y="3978"/>
                        <a:pt x="578" y="4045"/>
                      </a:cubicBezTo>
                      <a:lnTo>
                        <a:pt x="578" y="4045"/>
                      </a:lnTo>
                      <a:cubicBezTo>
                        <a:pt x="731" y="4114"/>
                        <a:pt x="922" y="4161"/>
                        <a:pt x="1154" y="4161"/>
                      </a:cubicBezTo>
                      <a:lnTo>
                        <a:pt x="1154" y="4161"/>
                      </a:lnTo>
                      <a:cubicBezTo>
                        <a:pt x="1385" y="4161"/>
                        <a:pt x="1575" y="4114"/>
                        <a:pt x="1730" y="4045"/>
                      </a:cubicBezTo>
                      <a:lnTo>
                        <a:pt x="1730" y="4045"/>
                      </a:lnTo>
                      <a:cubicBezTo>
                        <a:pt x="1884" y="3978"/>
                        <a:pt x="2002" y="3887"/>
                        <a:pt x="2091" y="3800"/>
                      </a:cubicBezTo>
                      <a:lnTo>
                        <a:pt x="2091" y="3800"/>
                      </a:lnTo>
                      <a:cubicBezTo>
                        <a:pt x="2161" y="3731"/>
                        <a:pt x="2215" y="3649"/>
                        <a:pt x="2251" y="3561"/>
                      </a:cubicBezTo>
                      <a:lnTo>
                        <a:pt x="2251" y="3561"/>
                      </a:lnTo>
                      <a:cubicBezTo>
                        <a:pt x="2289" y="3472"/>
                        <a:pt x="2307" y="3376"/>
                        <a:pt x="2307" y="3279"/>
                      </a:cubicBezTo>
                      <a:lnTo>
                        <a:pt x="2307" y="2080"/>
                      </a:lnTo>
                      <a:lnTo>
                        <a:pt x="2307" y="1706"/>
                      </a:lnTo>
                      <a:lnTo>
                        <a:pt x="2307" y="1706"/>
                      </a:lnTo>
                      <a:cubicBezTo>
                        <a:pt x="2307" y="1675"/>
                        <a:pt x="2320" y="1646"/>
                        <a:pt x="2341" y="1626"/>
                      </a:cubicBezTo>
                      <a:lnTo>
                        <a:pt x="2341" y="1626"/>
                      </a:lnTo>
                      <a:cubicBezTo>
                        <a:pt x="2360" y="1606"/>
                        <a:pt x="2389" y="1593"/>
                        <a:pt x="2421" y="1593"/>
                      </a:cubicBezTo>
                      <a:lnTo>
                        <a:pt x="2641" y="1593"/>
                      </a:lnTo>
                      <a:lnTo>
                        <a:pt x="2641" y="1593"/>
                      </a:lnTo>
                      <a:cubicBezTo>
                        <a:pt x="2666" y="1593"/>
                        <a:pt x="2689" y="1583"/>
                        <a:pt x="2705" y="1567"/>
                      </a:cubicBezTo>
                      <a:lnTo>
                        <a:pt x="2705" y="1567"/>
                      </a:lnTo>
                      <a:cubicBezTo>
                        <a:pt x="2722" y="1550"/>
                        <a:pt x="2731" y="1528"/>
                        <a:pt x="2731" y="1502"/>
                      </a:cubicBezTo>
                      <a:lnTo>
                        <a:pt x="2731" y="1417"/>
                      </a:lnTo>
                      <a:lnTo>
                        <a:pt x="2911" y="1417"/>
                      </a:lnTo>
                      <a:lnTo>
                        <a:pt x="3090" y="1417"/>
                      </a:lnTo>
                      <a:lnTo>
                        <a:pt x="3090" y="1417"/>
                      </a:lnTo>
                      <a:cubicBezTo>
                        <a:pt x="3115" y="1417"/>
                        <a:pt x="3138" y="1407"/>
                        <a:pt x="3154" y="1390"/>
                      </a:cubicBezTo>
                      <a:lnTo>
                        <a:pt x="3154" y="1390"/>
                      </a:lnTo>
                      <a:cubicBezTo>
                        <a:pt x="3171" y="1375"/>
                        <a:pt x="3180" y="1352"/>
                        <a:pt x="3180" y="1327"/>
                      </a:cubicBezTo>
                      <a:lnTo>
                        <a:pt x="3180" y="1319"/>
                      </a:lnTo>
                      <a:lnTo>
                        <a:pt x="3296" y="1319"/>
                      </a:lnTo>
                      <a:lnTo>
                        <a:pt x="3411" y="1319"/>
                      </a:lnTo>
                      <a:lnTo>
                        <a:pt x="3411" y="1319"/>
                      </a:lnTo>
                      <a:cubicBezTo>
                        <a:pt x="3437" y="1319"/>
                        <a:pt x="3459" y="1308"/>
                        <a:pt x="3476" y="1292"/>
                      </a:cubicBezTo>
                      <a:lnTo>
                        <a:pt x="3476" y="1292"/>
                      </a:lnTo>
                      <a:cubicBezTo>
                        <a:pt x="3491" y="1276"/>
                        <a:pt x="3502" y="1254"/>
                        <a:pt x="3502" y="1229"/>
                      </a:cubicBezTo>
                      <a:lnTo>
                        <a:pt x="3502" y="1131"/>
                      </a:lnTo>
                      <a:lnTo>
                        <a:pt x="3502" y="1033"/>
                      </a:lnTo>
                      <a:lnTo>
                        <a:pt x="3502" y="1033"/>
                      </a:lnTo>
                      <a:cubicBezTo>
                        <a:pt x="3502" y="1009"/>
                        <a:pt x="3491" y="987"/>
                        <a:pt x="3476" y="97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9" name="Freeform 205">
                  <a:extLst>
                    <a:ext uri="{FF2B5EF4-FFF2-40B4-BE49-F238E27FC236}">
                      <a16:creationId xmlns:a16="http://schemas.microsoft.com/office/drawing/2014/main" id="{38FA67DE-F865-44AA-A7B9-4FBDEC9A2D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2234" y="5572124"/>
                  <a:ext cx="3081466" cy="3660689"/>
                </a:xfrm>
                <a:custGeom>
                  <a:avLst/>
                  <a:gdLst>
                    <a:gd name="T0" fmla="*/ 590 w 3521"/>
                    <a:gd name="T1" fmla="*/ 131 h 4180"/>
                    <a:gd name="T2" fmla="*/ 231 w 3521"/>
                    <a:gd name="T3" fmla="*/ 376 h 4180"/>
                    <a:gd name="T4" fmla="*/ 17 w 3521"/>
                    <a:gd name="T5" fmla="*/ 891 h 4180"/>
                    <a:gd name="T6" fmla="*/ 73 w 3521"/>
                    <a:gd name="T7" fmla="*/ 3566 h 4180"/>
                    <a:gd name="T8" fmla="*/ 231 w 3521"/>
                    <a:gd name="T9" fmla="*/ 3802 h 4180"/>
                    <a:gd name="T10" fmla="*/ 1163 w 3521"/>
                    <a:gd name="T11" fmla="*/ 4161 h 4180"/>
                    <a:gd name="T12" fmla="*/ 1735 w 3521"/>
                    <a:gd name="T13" fmla="*/ 4047 h 4180"/>
                    <a:gd name="T14" fmla="*/ 2252 w 3521"/>
                    <a:gd name="T15" fmla="*/ 3566 h 4180"/>
                    <a:gd name="T16" fmla="*/ 2308 w 3521"/>
                    <a:gd name="T17" fmla="*/ 1715 h 4180"/>
                    <a:gd name="T18" fmla="*/ 2344 w 3521"/>
                    <a:gd name="T19" fmla="*/ 1629 h 4180"/>
                    <a:gd name="T20" fmla="*/ 2651 w 3521"/>
                    <a:gd name="T21" fmla="*/ 1593 h 4180"/>
                    <a:gd name="T22" fmla="*/ 2732 w 3521"/>
                    <a:gd name="T23" fmla="*/ 1511 h 4180"/>
                    <a:gd name="T24" fmla="*/ 3099 w 3521"/>
                    <a:gd name="T25" fmla="*/ 1417 h 4180"/>
                    <a:gd name="T26" fmla="*/ 3181 w 3521"/>
                    <a:gd name="T27" fmla="*/ 1336 h 4180"/>
                    <a:gd name="T28" fmla="*/ 3420 w 3521"/>
                    <a:gd name="T29" fmla="*/ 1318 h 4180"/>
                    <a:gd name="T30" fmla="*/ 3502 w 3521"/>
                    <a:gd name="T31" fmla="*/ 1238 h 4180"/>
                    <a:gd name="T32" fmla="*/ 3478 w 3521"/>
                    <a:gd name="T33" fmla="*/ 985 h 4180"/>
                    <a:gd name="T34" fmla="*/ 3181 w 3521"/>
                    <a:gd name="T35" fmla="*/ 962 h 4180"/>
                    <a:gd name="T36" fmla="*/ 3157 w 3521"/>
                    <a:gd name="T37" fmla="*/ 887 h 4180"/>
                    <a:gd name="T38" fmla="*/ 2732 w 3521"/>
                    <a:gd name="T39" fmla="*/ 863 h 4180"/>
                    <a:gd name="T40" fmla="*/ 2708 w 3521"/>
                    <a:gd name="T41" fmla="*/ 710 h 4180"/>
                    <a:gd name="T42" fmla="*/ 2362 w 3521"/>
                    <a:gd name="T43" fmla="*/ 686 h 4180"/>
                    <a:gd name="T44" fmla="*/ 2296 w 3521"/>
                    <a:gd name="T45" fmla="*/ 666 h 4180"/>
                    <a:gd name="T46" fmla="*/ 2094 w 3521"/>
                    <a:gd name="T47" fmla="*/ 376 h 4180"/>
                    <a:gd name="T48" fmla="*/ 1735 w 3521"/>
                    <a:gd name="T49" fmla="*/ 131 h 4180"/>
                    <a:gd name="T50" fmla="*/ 1163 w 3521"/>
                    <a:gd name="T51" fmla="*/ 4179 h 4180"/>
                    <a:gd name="T52" fmla="*/ 218 w 3521"/>
                    <a:gd name="T53" fmla="*/ 3815 h 4180"/>
                    <a:gd name="T54" fmla="*/ 57 w 3521"/>
                    <a:gd name="T55" fmla="*/ 3573 h 4180"/>
                    <a:gd name="T56" fmla="*/ 0 w 3521"/>
                    <a:gd name="T57" fmla="*/ 891 h 4180"/>
                    <a:gd name="T58" fmla="*/ 218 w 3521"/>
                    <a:gd name="T59" fmla="*/ 363 h 4180"/>
                    <a:gd name="T60" fmla="*/ 583 w 3521"/>
                    <a:gd name="T61" fmla="*/ 116 h 4180"/>
                    <a:gd name="T62" fmla="*/ 1742 w 3521"/>
                    <a:gd name="T63" fmla="*/ 116 h 4180"/>
                    <a:gd name="T64" fmla="*/ 2106 w 3521"/>
                    <a:gd name="T65" fmla="*/ 363 h 4180"/>
                    <a:gd name="T66" fmla="*/ 2306 w 3521"/>
                    <a:gd name="T67" fmla="*/ 651 h 4180"/>
                    <a:gd name="T68" fmla="*/ 2651 w 3521"/>
                    <a:gd name="T69" fmla="*/ 668 h 4180"/>
                    <a:gd name="T70" fmla="*/ 2720 w 3521"/>
                    <a:gd name="T71" fmla="*/ 697 h 4180"/>
                    <a:gd name="T72" fmla="*/ 3099 w 3521"/>
                    <a:gd name="T73" fmla="*/ 845 h 4180"/>
                    <a:gd name="T74" fmla="*/ 3170 w 3521"/>
                    <a:gd name="T75" fmla="*/ 875 h 4180"/>
                    <a:gd name="T76" fmla="*/ 3420 w 3521"/>
                    <a:gd name="T77" fmla="*/ 943 h 4180"/>
                    <a:gd name="T78" fmla="*/ 3520 w 3521"/>
                    <a:gd name="T79" fmla="*/ 1042 h 4180"/>
                    <a:gd name="T80" fmla="*/ 3491 w 3521"/>
                    <a:gd name="T81" fmla="*/ 1307 h 4180"/>
                    <a:gd name="T82" fmla="*/ 3198 w 3521"/>
                    <a:gd name="T83" fmla="*/ 1337 h 4180"/>
                    <a:gd name="T84" fmla="*/ 3170 w 3521"/>
                    <a:gd name="T85" fmla="*/ 1405 h 4180"/>
                    <a:gd name="T86" fmla="*/ 2749 w 3521"/>
                    <a:gd name="T87" fmla="*/ 1511 h 4180"/>
                    <a:gd name="T88" fmla="*/ 2720 w 3521"/>
                    <a:gd name="T89" fmla="*/ 1582 h 4180"/>
                    <a:gd name="T90" fmla="*/ 2430 w 3521"/>
                    <a:gd name="T91" fmla="*/ 1611 h 4180"/>
                    <a:gd name="T92" fmla="*/ 2326 w 3521"/>
                    <a:gd name="T93" fmla="*/ 1715 h 4180"/>
                    <a:gd name="T94" fmla="*/ 2269 w 3521"/>
                    <a:gd name="T95" fmla="*/ 3573 h 4180"/>
                    <a:gd name="T96" fmla="*/ 2106 w 3521"/>
                    <a:gd name="T97" fmla="*/ 3815 h 4180"/>
                    <a:gd name="T98" fmla="*/ 1163 w 3521"/>
                    <a:gd name="T99" fmla="*/ 4179 h 4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521" h="4180">
                      <a:moveTo>
                        <a:pt x="1163" y="17"/>
                      </a:moveTo>
                      <a:lnTo>
                        <a:pt x="1163" y="17"/>
                      </a:lnTo>
                      <a:cubicBezTo>
                        <a:pt x="954" y="17"/>
                        <a:pt x="761" y="56"/>
                        <a:pt x="590" y="131"/>
                      </a:cubicBezTo>
                      <a:lnTo>
                        <a:pt x="590" y="131"/>
                      </a:lnTo>
                      <a:cubicBezTo>
                        <a:pt x="456" y="191"/>
                        <a:pt x="335" y="273"/>
                        <a:pt x="231" y="376"/>
                      </a:cubicBezTo>
                      <a:lnTo>
                        <a:pt x="231" y="376"/>
                      </a:lnTo>
                      <a:cubicBezTo>
                        <a:pt x="163" y="443"/>
                        <a:pt x="110" y="522"/>
                        <a:pt x="73" y="612"/>
                      </a:cubicBezTo>
                      <a:lnTo>
                        <a:pt x="73" y="612"/>
                      </a:lnTo>
                      <a:cubicBezTo>
                        <a:pt x="36" y="701"/>
                        <a:pt x="17" y="794"/>
                        <a:pt x="17" y="891"/>
                      </a:cubicBezTo>
                      <a:lnTo>
                        <a:pt x="17" y="3288"/>
                      </a:lnTo>
                      <a:lnTo>
                        <a:pt x="17" y="3288"/>
                      </a:lnTo>
                      <a:cubicBezTo>
                        <a:pt x="17" y="3385"/>
                        <a:pt x="36" y="3478"/>
                        <a:pt x="73" y="3566"/>
                      </a:cubicBezTo>
                      <a:lnTo>
                        <a:pt x="73" y="3566"/>
                      </a:lnTo>
                      <a:cubicBezTo>
                        <a:pt x="110" y="3656"/>
                        <a:pt x="163" y="3735"/>
                        <a:pt x="231" y="3802"/>
                      </a:cubicBezTo>
                      <a:lnTo>
                        <a:pt x="231" y="3802"/>
                      </a:lnTo>
                      <a:cubicBezTo>
                        <a:pt x="335" y="3905"/>
                        <a:pt x="456" y="3987"/>
                        <a:pt x="590" y="4047"/>
                      </a:cubicBezTo>
                      <a:lnTo>
                        <a:pt x="590" y="4047"/>
                      </a:lnTo>
                      <a:cubicBezTo>
                        <a:pt x="761" y="4122"/>
                        <a:pt x="954" y="4161"/>
                        <a:pt x="1163" y="4161"/>
                      </a:cubicBezTo>
                      <a:lnTo>
                        <a:pt x="1163" y="4161"/>
                      </a:lnTo>
                      <a:cubicBezTo>
                        <a:pt x="1372" y="4161"/>
                        <a:pt x="1564" y="4122"/>
                        <a:pt x="1735" y="4047"/>
                      </a:cubicBezTo>
                      <a:lnTo>
                        <a:pt x="1735" y="4047"/>
                      </a:lnTo>
                      <a:cubicBezTo>
                        <a:pt x="1869" y="3987"/>
                        <a:pt x="1990" y="3905"/>
                        <a:pt x="2094" y="3802"/>
                      </a:cubicBezTo>
                      <a:lnTo>
                        <a:pt x="2094" y="3802"/>
                      </a:lnTo>
                      <a:cubicBezTo>
                        <a:pt x="2162" y="3735"/>
                        <a:pt x="2216" y="3656"/>
                        <a:pt x="2252" y="3566"/>
                      </a:cubicBezTo>
                      <a:lnTo>
                        <a:pt x="2252" y="3566"/>
                      </a:lnTo>
                      <a:cubicBezTo>
                        <a:pt x="2289" y="3478"/>
                        <a:pt x="2308" y="3385"/>
                        <a:pt x="2308" y="3288"/>
                      </a:cubicBezTo>
                      <a:lnTo>
                        <a:pt x="2308" y="1715"/>
                      </a:lnTo>
                      <a:lnTo>
                        <a:pt x="2308" y="1715"/>
                      </a:lnTo>
                      <a:cubicBezTo>
                        <a:pt x="2308" y="1682"/>
                        <a:pt x="2320" y="1652"/>
                        <a:pt x="2344" y="1629"/>
                      </a:cubicBezTo>
                      <a:lnTo>
                        <a:pt x="2344" y="1629"/>
                      </a:lnTo>
                      <a:cubicBezTo>
                        <a:pt x="2366" y="1606"/>
                        <a:pt x="2397" y="1593"/>
                        <a:pt x="2430" y="1593"/>
                      </a:cubicBezTo>
                      <a:lnTo>
                        <a:pt x="2651" y="1593"/>
                      </a:lnTo>
                      <a:lnTo>
                        <a:pt x="2651" y="1593"/>
                      </a:lnTo>
                      <a:cubicBezTo>
                        <a:pt x="2672" y="1593"/>
                        <a:pt x="2693" y="1585"/>
                        <a:pt x="2708" y="1569"/>
                      </a:cubicBezTo>
                      <a:lnTo>
                        <a:pt x="2708" y="1569"/>
                      </a:lnTo>
                      <a:cubicBezTo>
                        <a:pt x="2723" y="1554"/>
                        <a:pt x="2732" y="1533"/>
                        <a:pt x="2732" y="1511"/>
                      </a:cubicBezTo>
                      <a:lnTo>
                        <a:pt x="2732" y="1417"/>
                      </a:lnTo>
                      <a:lnTo>
                        <a:pt x="3099" y="1417"/>
                      </a:lnTo>
                      <a:lnTo>
                        <a:pt x="3099" y="1417"/>
                      </a:lnTo>
                      <a:cubicBezTo>
                        <a:pt x="3121" y="1417"/>
                        <a:pt x="3142" y="1409"/>
                        <a:pt x="3157" y="1393"/>
                      </a:cubicBezTo>
                      <a:lnTo>
                        <a:pt x="3157" y="1393"/>
                      </a:lnTo>
                      <a:cubicBezTo>
                        <a:pt x="3172" y="1378"/>
                        <a:pt x="3181" y="1358"/>
                        <a:pt x="3181" y="1336"/>
                      </a:cubicBezTo>
                      <a:lnTo>
                        <a:pt x="3181" y="1318"/>
                      </a:lnTo>
                      <a:lnTo>
                        <a:pt x="3420" y="1318"/>
                      </a:lnTo>
                      <a:lnTo>
                        <a:pt x="3420" y="1318"/>
                      </a:lnTo>
                      <a:cubicBezTo>
                        <a:pt x="3442" y="1318"/>
                        <a:pt x="3463" y="1310"/>
                        <a:pt x="3478" y="1295"/>
                      </a:cubicBezTo>
                      <a:lnTo>
                        <a:pt x="3478" y="1295"/>
                      </a:lnTo>
                      <a:cubicBezTo>
                        <a:pt x="3493" y="1279"/>
                        <a:pt x="3502" y="1259"/>
                        <a:pt x="3502" y="1238"/>
                      </a:cubicBezTo>
                      <a:lnTo>
                        <a:pt x="3502" y="1042"/>
                      </a:lnTo>
                      <a:lnTo>
                        <a:pt x="3502" y="1042"/>
                      </a:lnTo>
                      <a:cubicBezTo>
                        <a:pt x="3502" y="1021"/>
                        <a:pt x="3493" y="1001"/>
                        <a:pt x="3478" y="985"/>
                      </a:cubicBezTo>
                      <a:lnTo>
                        <a:pt x="3478" y="985"/>
                      </a:lnTo>
                      <a:cubicBezTo>
                        <a:pt x="3463" y="970"/>
                        <a:pt x="3442" y="962"/>
                        <a:pt x="3420" y="962"/>
                      </a:cubicBezTo>
                      <a:lnTo>
                        <a:pt x="3181" y="962"/>
                      </a:lnTo>
                      <a:lnTo>
                        <a:pt x="3181" y="944"/>
                      </a:lnTo>
                      <a:lnTo>
                        <a:pt x="3181" y="944"/>
                      </a:lnTo>
                      <a:cubicBezTo>
                        <a:pt x="3181" y="922"/>
                        <a:pt x="3172" y="903"/>
                        <a:pt x="3157" y="887"/>
                      </a:cubicBezTo>
                      <a:lnTo>
                        <a:pt x="3157" y="887"/>
                      </a:lnTo>
                      <a:cubicBezTo>
                        <a:pt x="3142" y="872"/>
                        <a:pt x="3121" y="863"/>
                        <a:pt x="3099" y="863"/>
                      </a:cubicBezTo>
                      <a:lnTo>
                        <a:pt x="2732" y="863"/>
                      </a:lnTo>
                      <a:lnTo>
                        <a:pt x="2732" y="768"/>
                      </a:lnTo>
                      <a:lnTo>
                        <a:pt x="2732" y="768"/>
                      </a:lnTo>
                      <a:cubicBezTo>
                        <a:pt x="2732" y="746"/>
                        <a:pt x="2723" y="725"/>
                        <a:pt x="2708" y="710"/>
                      </a:cubicBezTo>
                      <a:lnTo>
                        <a:pt x="2708" y="710"/>
                      </a:lnTo>
                      <a:cubicBezTo>
                        <a:pt x="2693" y="695"/>
                        <a:pt x="2672" y="686"/>
                        <a:pt x="2651" y="686"/>
                      </a:cubicBezTo>
                      <a:lnTo>
                        <a:pt x="2362" y="686"/>
                      </a:lnTo>
                      <a:lnTo>
                        <a:pt x="2362" y="686"/>
                      </a:lnTo>
                      <a:cubicBezTo>
                        <a:pt x="2338" y="686"/>
                        <a:pt x="2315" y="679"/>
                        <a:pt x="2296" y="666"/>
                      </a:cubicBezTo>
                      <a:lnTo>
                        <a:pt x="2296" y="666"/>
                      </a:lnTo>
                      <a:cubicBezTo>
                        <a:pt x="2277" y="653"/>
                        <a:pt x="2262" y="635"/>
                        <a:pt x="2252" y="613"/>
                      </a:cubicBezTo>
                      <a:lnTo>
                        <a:pt x="2252" y="613"/>
                      </a:lnTo>
                      <a:cubicBezTo>
                        <a:pt x="2216" y="522"/>
                        <a:pt x="2162" y="443"/>
                        <a:pt x="2094" y="376"/>
                      </a:cubicBezTo>
                      <a:lnTo>
                        <a:pt x="2094" y="376"/>
                      </a:lnTo>
                      <a:cubicBezTo>
                        <a:pt x="1990" y="273"/>
                        <a:pt x="1869" y="191"/>
                        <a:pt x="1735" y="131"/>
                      </a:cubicBezTo>
                      <a:lnTo>
                        <a:pt x="1735" y="131"/>
                      </a:lnTo>
                      <a:cubicBezTo>
                        <a:pt x="1564" y="56"/>
                        <a:pt x="1372" y="17"/>
                        <a:pt x="1163" y="17"/>
                      </a:cubicBezTo>
                      <a:close/>
                      <a:moveTo>
                        <a:pt x="1163" y="4179"/>
                      </a:moveTo>
                      <a:lnTo>
                        <a:pt x="1163" y="4179"/>
                      </a:lnTo>
                      <a:cubicBezTo>
                        <a:pt x="951" y="4179"/>
                        <a:pt x="756" y="4140"/>
                        <a:pt x="583" y="4063"/>
                      </a:cubicBezTo>
                      <a:lnTo>
                        <a:pt x="583" y="4063"/>
                      </a:lnTo>
                      <a:cubicBezTo>
                        <a:pt x="446" y="4002"/>
                        <a:pt x="324" y="3919"/>
                        <a:pt x="218" y="3815"/>
                      </a:cubicBezTo>
                      <a:lnTo>
                        <a:pt x="218" y="3815"/>
                      </a:lnTo>
                      <a:cubicBezTo>
                        <a:pt x="149" y="3746"/>
                        <a:pt x="94" y="3665"/>
                        <a:pt x="57" y="3573"/>
                      </a:cubicBezTo>
                      <a:lnTo>
                        <a:pt x="57" y="3573"/>
                      </a:lnTo>
                      <a:cubicBezTo>
                        <a:pt x="19" y="3483"/>
                        <a:pt x="0" y="3386"/>
                        <a:pt x="0" y="3288"/>
                      </a:cubicBezTo>
                      <a:lnTo>
                        <a:pt x="0" y="891"/>
                      </a:lnTo>
                      <a:lnTo>
                        <a:pt x="0" y="891"/>
                      </a:lnTo>
                      <a:cubicBezTo>
                        <a:pt x="0" y="792"/>
                        <a:pt x="19" y="695"/>
                        <a:pt x="57" y="605"/>
                      </a:cubicBezTo>
                      <a:lnTo>
                        <a:pt x="57" y="605"/>
                      </a:lnTo>
                      <a:cubicBezTo>
                        <a:pt x="94" y="513"/>
                        <a:pt x="149" y="433"/>
                        <a:pt x="218" y="363"/>
                      </a:cubicBezTo>
                      <a:lnTo>
                        <a:pt x="218" y="363"/>
                      </a:lnTo>
                      <a:cubicBezTo>
                        <a:pt x="324" y="259"/>
                        <a:pt x="446" y="176"/>
                        <a:pt x="583" y="116"/>
                      </a:cubicBezTo>
                      <a:lnTo>
                        <a:pt x="583" y="116"/>
                      </a:lnTo>
                      <a:cubicBezTo>
                        <a:pt x="756" y="38"/>
                        <a:pt x="951" y="0"/>
                        <a:pt x="1163" y="0"/>
                      </a:cubicBezTo>
                      <a:lnTo>
                        <a:pt x="1163" y="0"/>
                      </a:lnTo>
                      <a:cubicBezTo>
                        <a:pt x="1373" y="0"/>
                        <a:pt x="1569" y="38"/>
                        <a:pt x="1742" y="116"/>
                      </a:cubicBezTo>
                      <a:lnTo>
                        <a:pt x="1742" y="116"/>
                      </a:lnTo>
                      <a:cubicBezTo>
                        <a:pt x="1878" y="176"/>
                        <a:pt x="2001" y="259"/>
                        <a:pt x="2106" y="363"/>
                      </a:cubicBezTo>
                      <a:lnTo>
                        <a:pt x="2106" y="363"/>
                      </a:lnTo>
                      <a:cubicBezTo>
                        <a:pt x="2177" y="433"/>
                        <a:pt x="2231" y="513"/>
                        <a:pt x="2269" y="605"/>
                      </a:cubicBezTo>
                      <a:lnTo>
                        <a:pt x="2269" y="605"/>
                      </a:lnTo>
                      <a:cubicBezTo>
                        <a:pt x="2277" y="624"/>
                        <a:pt x="2290" y="639"/>
                        <a:pt x="2306" y="651"/>
                      </a:cubicBezTo>
                      <a:lnTo>
                        <a:pt x="2306" y="651"/>
                      </a:lnTo>
                      <a:cubicBezTo>
                        <a:pt x="2323" y="662"/>
                        <a:pt x="2342" y="668"/>
                        <a:pt x="2362" y="668"/>
                      </a:cubicBezTo>
                      <a:lnTo>
                        <a:pt x="2651" y="668"/>
                      </a:lnTo>
                      <a:lnTo>
                        <a:pt x="2651" y="668"/>
                      </a:lnTo>
                      <a:cubicBezTo>
                        <a:pt x="2677" y="668"/>
                        <a:pt x="2701" y="679"/>
                        <a:pt x="2720" y="697"/>
                      </a:cubicBezTo>
                      <a:lnTo>
                        <a:pt x="2720" y="697"/>
                      </a:lnTo>
                      <a:cubicBezTo>
                        <a:pt x="2740" y="716"/>
                        <a:pt x="2749" y="741"/>
                        <a:pt x="2749" y="768"/>
                      </a:cubicBezTo>
                      <a:lnTo>
                        <a:pt x="2749" y="845"/>
                      </a:lnTo>
                      <a:lnTo>
                        <a:pt x="3099" y="845"/>
                      </a:lnTo>
                      <a:lnTo>
                        <a:pt x="3099" y="845"/>
                      </a:lnTo>
                      <a:cubicBezTo>
                        <a:pt x="3126" y="845"/>
                        <a:pt x="3150" y="855"/>
                        <a:pt x="3170" y="875"/>
                      </a:cubicBezTo>
                      <a:lnTo>
                        <a:pt x="3170" y="875"/>
                      </a:lnTo>
                      <a:cubicBezTo>
                        <a:pt x="3188" y="893"/>
                        <a:pt x="3198" y="917"/>
                        <a:pt x="3198" y="943"/>
                      </a:cubicBezTo>
                      <a:lnTo>
                        <a:pt x="3420" y="943"/>
                      </a:lnTo>
                      <a:lnTo>
                        <a:pt x="3420" y="943"/>
                      </a:lnTo>
                      <a:cubicBezTo>
                        <a:pt x="3447" y="943"/>
                        <a:pt x="3471" y="954"/>
                        <a:pt x="3491" y="973"/>
                      </a:cubicBezTo>
                      <a:lnTo>
                        <a:pt x="3491" y="973"/>
                      </a:lnTo>
                      <a:cubicBezTo>
                        <a:pt x="3509" y="991"/>
                        <a:pt x="3520" y="1017"/>
                        <a:pt x="3520" y="1042"/>
                      </a:cubicBezTo>
                      <a:lnTo>
                        <a:pt x="3520" y="1238"/>
                      </a:lnTo>
                      <a:lnTo>
                        <a:pt x="3520" y="1238"/>
                      </a:lnTo>
                      <a:cubicBezTo>
                        <a:pt x="3520" y="1264"/>
                        <a:pt x="3509" y="1289"/>
                        <a:pt x="3491" y="1307"/>
                      </a:cubicBezTo>
                      <a:lnTo>
                        <a:pt x="3491" y="1307"/>
                      </a:lnTo>
                      <a:cubicBezTo>
                        <a:pt x="3471" y="1326"/>
                        <a:pt x="3447" y="1337"/>
                        <a:pt x="3420" y="1337"/>
                      </a:cubicBezTo>
                      <a:lnTo>
                        <a:pt x="3198" y="1337"/>
                      </a:lnTo>
                      <a:lnTo>
                        <a:pt x="3198" y="1337"/>
                      </a:lnTo>
                      <a:cubicBezTo>
                        <a:pt x="3198" y="1363"/>
                        <a:pt x="3188" y="1387"/>
                        <a:pt x="3170" y="1405"/>
                      </a:cubicBezTo>
                      <a:lnTo>
                        <a:pt x="3170" y="1405"/>
                      </a:lnTo>
                      <a:cubicBezTo>
                        <a:pt x="3150" y="1425"/>
                        <a:pt x="3126" y="1435"/>
                        <a:pt x="3099" y="1435"/>
                      </a:cubicBezTo>
                      <a:lnTo>
                        <a:pt x="2749" y="1435"/>
                      </a:lnTo>
                      <a:lnTo>
                        <a:pt x="2749" y="1511"/>
                      </a:lnTo>
                      <a:lnTo>
                        <a:pt x="2749" y="1511"/>
                      </a:lnTo>
                      <a:cubicBezTo>
                        <a:pt x="2749" y="1539"/>
                        <a:pt x="2740" y="1563"/>
                        <a:pt x="2720" y="1582"/>
                      </a:cubicBezTo>
                      <a:lnTo>
                        <a:pt x="2720" y="1582"/>
                      </a:lnTo>
                      <a:cubicBezTo>
                        <a:pt x="2702" y="1600"/>
                        <a:pt x="2677" y="1611"/>
                        <a:pt x="2651" y="1611"/>
                      </a:cubicBezTo>
                      <a:lnTo>
                        <a:pt x="2430" y="1611"/>
                      </a:lnTo>
                      <a:lnTo>
                        <a:pt x="2430" y="1611"/>
                      </a:lnTo>
                      <a:cubicBezTo>
                        <a:pt x="2402" y="1611"/>
                        <a:pt x="2376" y="1622"/>
                        <a:pt x="2356" y="1641"/>
                      </a:cubicBezTo>
                      <a:lnTo>
                        <a:pt x="2356" y="1641"/>
                      </a:lnTo>
                      <a:cubicBezTo>
                        <a:pt x="2336" y="1661"/>
                        <a:pt x="2326" y="1687"/>
                        <a:pt x="2326" y="1715"/>
                      </a:cubicBezTo>
                      <a:lnTo>
                        <a:pt x="2326" y="3288"/>
                      </a:lnTo>
                      <a:lnTo>
                        <a:pt x="2326" y="3288"/>
                      </a:lnTo>
                      <a:cubicBezTo>
                        <a:pt x="2326" y="3386"/>
                        <a:pt x="2306" y="3483"/>
                        <a:pt x="2269" y="3573"/>
                      </a:cubicBezTo>
                      <a:lnTo>
                        <a:pt x="2269" y="3573"/>
                      </a:lnTo>
                      <a:cubicBezTo>
                        <a:pt x="2231" y="3665"/>
                        <a:pt x="2177" y="3746"/>
                        <a:pt x="2106" y="3815"/>
                      </a:cubicBezTo>
                      <a:lnTo>
                        <a:pt x="2106" y="3815"/>
                      </a:lnTo>
                      <a:cubicBezTo>
                        <a:pt x="2001" y="3919"/>
                        <a:pt x="1878" y="4002"/>
                        <a:pt x="1742" y="4063"/>
                      </a:cubicBezTo>
                      <a:lnTo>
                        <a:pt x="1742" y="4063"/>
                      </a:lnTo>
                      <a:cubicBezTo>
                        <a:pt x="1569" y="4140"/>
                        <a:pt x="1373" y="4179"/>
                        <a:pt x="1163" y="417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D70864D2-A515-4C38-AB4A-8B1694F0C8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2684" y="6159070"/>
                  <a:ext cx="14633" cy="844782"/>
                </a:xfrm>
                <a:custGeom>
                  <a:avLst/>
                  <a:gdLst>
                    <a:gd name="connsiteX0" fmla="*/ 7317 w 14633"/>
                    <a:gd name="connsiteY0" fmla="*/ 656452 h 844782"/>
                    <a:gd name="connsiteX1" fmla="*/ 14633 w 14633"/>
                    <a:gd name="connsiteY1" fmla="*/ 664410 h 844782"/>
                    <a:gd name="connsiteX2" fmla="*/ 14633 w 14633"/>
                    <a:gd name="connsiteY2" fmla="*/ 836824 h 844782"/>
                    <a:gd name="connsiteX3" fmla="*/ 7317 w 14633"/>
                    <a:gd name="connsiteY3" fmla="*/ 844782 h 844782"/>
                    <a:gd name="connsiteX4" fmla="*/ 0 w 14633"/>
                    <a:gd name="connsiteY4" fmla="*/ 836824 h 844782"/>
                    <a:gd name="connsiteX5" fmla="*/ 0 w 14633"/>
                    <a:gd name="connsiteY5" fmla="*/ 664410 h 844782"/>
                    <a:gd name="connsiteX6" fmla="*/ 7317 w 14633"/>
                    <a:gd name="connsiteY6" fmla="*/ 656452 h 844782"/>
                    <a:gd name="connsiteX7" fmla="*/ 7317 w 14633"/>
                    <a:gd name="connsiteY7" fmla="*/ 0 h 844782"/>
                    <a:gd name="connsiteX8" fmla="*/ 14633 w 14633"/>
                    <a:gd name="connsiteY8" fmla="*/ 7902 h 844782"/>
                    <a:gd name="connsiteX9" fmla="*/ 14633 w 14633"/>
                    <a:gd name="connsiteY9" fmla="*/ 330152 h 844782"/>
                    <a:gd name="connsiteX10" fmla="*/ 7317 w 14633"/>
                    <a:gd name="connsiteY10" fmla="*/ 338933 h 844782"/>
                    <a:gd name="connsiteX11" fmla="*/ 0 w 14633"/>
                    <a:gd name="connsiteY11" fmla="*/ 330152 h 844782"/>
                    <a:gd name="connsiteX12" fmla="*/ 0 w 14633"/>
                    <a:gd name="connsiteY12" fmla="*/ 7902 h 844782"/>
                    <a:gd name="connsiteX13" fmla="*/ 7317 w 14633"/>
                    <a:gd name="connsiteY13" fmla="*/ 0 h 84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633" h="844782">
                      <a:moveTo>
                        <a:pt x="7317" y="656452"/>
                      </a:moveTo>
                      <a:cubicBezTo>
                        <a:pt x="11382" y="656452"/>
                        <a:pt x="14633" y="659989"/>
                        <a:pt x="14633" y="664410"/>
                      </a:cubicBezTo>
                      <a:lnTo>
                        <a:pt x="14633" y="836824"/>
                      </a:lnTo>
                      <a:cubicBezTo>
                        <a:pt x="14633" y="841245"/>
                        <a:pt x="11382" y="844782"/>
                        <a:pt x="7317" y="844782"/>
                      </a:cubicBezTo>
                      <a:cubicBezTo>
                        <a:pt x="3252" y="844782"/>
                        <a:pt x="0" y="841245"/>
                        <a:pt x="0" y="836824"/>
                      </a:cubicBezTo>
                      <a:lnTo>
                        <a:pt x="0" y="664410"/>
                      </a:lnTo>
                      <a:cubicBezTo>
                        <a:pt x="0" y="659989"/>
                        <a:pt x="3252" y="656452"/>
                        <a:pt x="7317" y="656452"/>
                      </a:cubicBezTo>
                      <a:close/>
                      <a:moveTo>
                        <a:pt x="7317" y="0"/>
                      </a:moveTo>
                      <a:cubicBezTo>
                        <a:pt x="11382" y="0"/>
                        <a:pt x="14633" y="4390"/>
                        <a:pt x="14633" y="7902"/>
                      </a:cubicBezTo>
                      <a:lnTo>
                        <a:pt x="14633" y="330152"/>
                      </a:lnTo>
                      <a:cubicBezTo>
                        <a:pt x="14633" y="334542"/>
                        <a:pt x="11382" y="338933"/>
                        <a:pt x="7317" y="338933"/>
                      </a:cubicBezTo>
                      <a:cubicBezTo>
                        <a:pt x="3252" y="338933"/>
                        <a:pt x="0" y="334542"/>
                        <a:pt x="0" y="330152"/>
                      </a:cubicBezTo>
                      <a:lnTo>
                        <a:pt x="0" y="7902"/>
                      </a:lnTo>
                      <a:cubicBezTo>
                        <a:pt x="0" y="4390"/>
                        <a:pt x="3252" y="0"/>
                        <a:pt x="73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562C028D-08E8-46C4-9893-46EBE1CDDD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6365" y="6406205"/>
                  <a:ext cx="14588" cy="335065"/>
                </a:xfrm>
                <a:custGeom>
                  <a:avLst/>
                  <a:gdLst>
                    <a:gd name="connsiteX0" fmla="*/ 6865 w 14588"/>
                    <a:gd name="connsiteY0" fmla="*/ 239412 h 335065"/>
                    <a:gd name="connsiteX1" fmla="*/ 14588 w 14588"/>
                    <a:gd name="connsiteY1" fmla="*/ 247383 h 335065"/>
                    <a:gd name="connsiteX2" fmla="*/ 14588 w 14588"/>
                    <a:gd name="connsiteY2" fmla="*/ 327979 h 335065"/>
                    <a:gd name="connsiteX3" fmla="*/ 6865 w 14588"/>
                    <a:gd name="connsiteY3" fmla="*/ 335065 h 335065"/>
                    <a:gd name="connsiteX4" fmla="*/ 0 w 14588"/>
                    <a:gd name="connsiteY4" fmla="*/ 327979 h 335065"/>
                    <a:gd name="connsiteX5" fmla="*/ 0 w 14588"/>
                    <a:gd name="connsiteY5" fmla="*/ 247383 h 335065"/>
                    <a:gd name="connsiteX6" fmla="*/ 6865 w 14588"/>
                    <a:gd name="connsiteY6" fmla="*/ 239412 h 335065"/>
                    <a:gd name="connsiteX7" fmla="*/ 6865 w 14588"/>
                    <a:gd name="connsiteY7" fmla="*/ 0 h 335065"/>
                    <a:gd name="connsiteX8" fmla="*/ 14588 w 14588"/>
                    <a:gd name="connsiteY8" fmla="*/ 7971 h 335065"/>
                    <a:gd name="connsiteX9" fmla="*/ 14588 w 14588"/>
                    <a:gd name="connsiteY9" fmla="*/ 87681 h 335065"/>
                    <a:gd name="connsiteX10" fmla="*/ 6865 w 14588"/>
                    <a:gd name="connsiteY10" fmla="*/ 95652 h 335065"/>
                    <a:gd name="connsiteX11" fmla="*/ 0 w 14588"/>
                    <a:gd name="connsiteY11" fmla="*/ 87681 h 335065"/>
                    <a:gd name="connsiteX12" fmla="*/ 0 w 14588"/>
                    <a:gd name="connsiteY12" fmla="*/ 7971 h 335065"/>
                    <a:gd name="connsiteX13" fmla="*/ 6865 w 14588"/>
                    <a:gd name="connsiteY13" fmla="*/ 0 h 33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588" h="335065">
                      <a:moveTo>
                        <a:pt x="6865" y="239412"/>
                      </a:moveTo>
                      <a:cubicBezTo>
                        <a:pt x="12014" y="239412"/>
                        <a:pt x="14588" y="242069"/>
                        <a:pt x="14588" y="247383"/>
                      </a:cubicBezTo>
                      <a:lnTo>
                        <a:pt x="14588" y="327979"/>
                      </a:lnTo>
                      <a:cubicBezTo>
                        <a:pt x="14588" y="331522"/>
                        <a:pt x="12014" y="335065"/>
                        <a:pt x="6865" y="335065"/>
                      </a:cubicBezTo>
                      <a:cubicBezTo>
                        <a:pt x="3433" y="335065"/>
                        <a:pt x="0" y="331522"/>
                        <a:pt x="0" y="327979"/>
                      </a:cubicBezTo>
                      <a:lnTo>
                        <a:pt x="0" y="247383"/>
                      </a:lnTo>
                      <a:cubicBezTo>
                        <a:pt x="0" y="242069"/>
                        <a:pt x="3433" y="239412"/>
                        <a:pt x="6865" y="239412"/>
                      </a:cubicBezTo>
                      <a:close/>
                      <a:moveTo>
                        <a:pt x="6865" y="0"/>
                      </a:moveTo>
                      <a:cubicBezTo>
                        <a:pt x="12014" y="0"/>
                        <a:pt x="14588" y="3542"/>
                        <a:pt x="14588" y="7971"/>
                      </a:cubicBezTo>
                      <a:lnTo>
                        <a:pt x="14588" y="87681"/>
                      </a:lnTo>
                      <a:cubicBezTo>
                        <a:pt x="14588" y="92109"/>
                        <a:pt x="12014" y="95652"/>
                        <a:pt x="6865" y="95652"/>
                      </a:cubicBezTo>
                      <a:cubicBezTo>
                        <a:pt x="3433" y="95652"/>
                        <a:pt x="0" y="92109"/>
                        <a:pt x="0" y="87681"/>
                      </a:cubicBezTo>
                      <a:lnTo>
                        <a:pt x="0" y="7971"/>
                      </a:lnTo>
                      <a:cubicBezTo>
                        <a:pt x="0" y="3542"/>
                        <a:pt x="3433" y="0"/>
                        <a:pt x="6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62306E5C-9C92-4BD4-827A-88D2523B8D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86356" y="6309669"/>
                  <a:ext cx="14588" cy="512705"/>
                </a:xfrm>
                <a:custGeom>
                  <a:avLst/>
                  <a:gdLst>
                    <a:gd name="connsiteX0" fmla="*/ 6865 w 14588"/>
                    <a:gd name="connsiteY0" fmla="*/ 405455 h 512705"/>
                    <a:gd name="connsiteX1" fmla="*/ 14588 w 14588"/>
                    <a:gd name="connsiteY1" fmla="*/ 412431 h 512705"/>
                    <a:gd name="connsiteX2" fmla="*/ 14588 w 14588"/>
                    <a:gd name="connsiteY2" fmla="*/ 504858 h 512705"/>
                    <a:gd name="connsiteX3" fmla="*/ 6865 w 14588"/>
                    <a:gd name="connsiteY3" fmla="*/ 512705 h 512705"/>
                    <a:gd name="connsiteX4" fmla="*/ 0 w 14588"/>
                    <a:gd name="connsiteY4" fmla="*/ 504858 h 512705"/>
                    <a:gd name="connsiteX5" fmla="*/ 0 w 14588"/>
                    <a:gd name="connsiteY5" fmla="*/ 412431 h 512705"/>
                    <a:gd name="connsiteX6" fmla="*/ 6865 w 14588"/>
                    <a:gd name="connsiteY6" fmla="*/ 405455 h 512705"/>
                    <a:gd name="connsiteX7" fmla="*/ 6865 w 14588"/>
                    <a:gd name="connsiteY7" fmla="*/ 0 h 512705"/>
                    <a:gd name="connsiteX8" fmla="*/ 14588 w 14588"/>
                    <a:gd name="connsiteY8" fmla="*/ 7832 h 512705"/>
                    <a:gd name="connsiteX9" fmla="*/ 14588 w 14588"/>
                    <a:gd name="connsiteY9" fmla="*/ 114866 h 512705"/>
                    <a:gd name="connsiteX10" fmla="*/ 6865 w 14588"/>
                    <a:gd name="connsiteY10" fmla="*/ 122698 h 512705"/>
                    <a:gd name="connsiteX11" fmla="*/ 0 w 14588"/>
                    <a:gd name="connsiteY11" fmla="*/ 114866 h 512705"/>
                    <a:gd name="connsiteX12" fmla="*/ 0 w 14588"/>
                    <a:gd name="connsiteY12" fmla="*/ 7832 h 512705"/>
                    <a:gd name="connsiteX13" fmla="*/ 6865 w 14588"/>
                    <a:gd name="connsiteY13" fmla="*/ 0 h 512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588" h="512705">
                      <a:moveTo>
                        <a:pt x="6865" y="405455"/>
                      </a:moveTo>
                      <a:cubicBezTo>
                        <a:pt x="12014" y="405455"/>
                        <a:pt x="14588" y="408071"/>
                        <a:pt x="14588" y="412431"/>
                      </a:cubicBezTo>
                      <a:lnTo>
                        <a:pt x="14588" y="504858"/>
                      </a:lnTo>
                      <a:cubicBezTo>
                        <a:pt x="14588" y="509217"/>
                        <a:pt x="12014" y="512705"/>
                        <a:pt x="6865" y="512705"/>
                      </a:cubicBezTo>
                      <a:cubicBezTo>
                        <a:pt x="3433" y="512705"/>
                        <a:pt x="0" y="509217"/>
                        <a:pt x="0" y="504858"/>
                      </a:cubicBezTo>
                      <a:lnTo>
                        <a:pt x="0" y="412431"/>
                      </a:lnTo>
                      <a:cubicBezTo>
                        <a:pt x="0" y="408071"/>
                        <a:pt x="3433" y="405455"/>
                        <a:pt x="6865" y="405455"/>
                      </a:cubicBezTo>
                      <a:close/>
                      <a:moveTo>
                        <a:pt x="6865" y="0"/>
                      </a:moveTo>
                      <a:cubicBezTo>
                        <a:pt x="12014" y="0"/>
                        <a:pt x="14588" y="2610"/>
                        <a:pt x="14588" y="7832"/>
                      </a:cubicBezTo>
                      <a:lnTo>
                        <a:pt x="14588" y="114866"/>
                      </a:lnTo>
                      <a:cubicBezTo>
                        <a:pt x="14588" y="119217"/>
                        <a:pt x="12014" y="122698"/>
                        <a:pt x="6865" y="122698"/>
                      </a:cubicBezTo>
                      <a:cubicBezTo>
                        <a:pt x="3433" y="122698"/>
                        <a:pt x="0" y="119217"/>
                        <a:pt x="0" y="114866"/>
                      </a:cubicBezTo>
                      <a:lnTo>
                        <a:pt x="0" y="7832"/>
                      </a:lnTo>
                      <a:cubicBezTo>
                        <a:pt x="0" y="2610"/>
                        <a:pt x="3433" y="0"/>
                        <a:pt x="6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3" name="Freeform 212">
                  <a:extLst>
                    <a:ext uri="{FF2B5EF4-FFF2-40B4-BE49-F238E27FC236}">
                      <a16:creationId xmlns:a16="http://schemas.microsoft.com/office/drawing/2014/main" id="{C9B8EB38-CDDA-4C0F-A1EC-B3BE7CA2DE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6588" y="5120331"/>
                  <a:ext cx="698930" cy="73367"/>
                </a:xfrm>
                <a:custGeom>
                  <a:avLst/>
                  <a:gdLst>
                    <a:gd name="T0" fmla="*/ 787 w 799"/>
                    <a:gd name="T1" fmla="*/ 80 h 82"/>
                    <a:gd name="T2" fmla="*/ 787 w 799"/>
                    <a:gd name="T3" fmla="*/ 80 h 82"/>
                    <a:gd name="T4" fmla="*/ 783 w 799"/>
                    <a:gd name="T5" fmla="*/ 78 h 82"/>
                    <a:gd name="T6" fmla="*/ 697 w 799"/>
                    <a:gd name="T7" fmla="*/ 32 h 82"/>
                    <a:gd name="T8" fmla="*/ 697 w 799"/>
                    <a:gd name="T9" fmla="*/ 32 h 82"/>
                    <a:gd name="T10" fmla="*/ 617 w 799"/>
                    <a:gd name="T11" fmla="*/ 32 h 82"/>
                    <a:gd name="T12" fmla="*/ 576 w 799"/>
                    <a:gd name="T13" fmla="*/ 55 h 82"/>
                    <a:gd name="T14" fmla="*/ 576 w 799"/>
                    <a:gd name="T15" fmla="*/ 55 h 82"/>
                    <a:gd name="T16" fmla="*/ 480 w 799"/>
                    <a:gd name="T17" fmla="*/ 55 h 82"/>
                    <a:gd name="T18" fmla="*/ 439 w 799"/>
                    <a:gd name="T19" fmla="*/ 32 h 82"/>
                    <a:gd name="T20" fmla="*/ 439 w 799"/>
                    <a:gd name="T21" fmla="*/ 32 h 82"/>
                    <a:gd name="T22" fmla="*/ 359 w 799"/>
                    <a:gd name="T23" fmla="*/ 32 h 82"/>
                    <a:gd name="T24" fmla="*/ 318 w 799"/>
                    <a:gd name="T25" fmla="*/ 55 h 82"/>
                    <a:gd name="T26" fmla="*/ 318 w 799"/>
                    <a:gd name="T27" fmla="*/ 55 h 82"/>
                    <a:gd name="T28" fmla="*/ 221 w 799"/>
                    <a:gd name="T29" fmla="*/ 55 h 82"/>
                    <a:gd name="T30" fmla="*/ 180 w 799"/>
                    <a:gd name="T31" fmla="*/ 32 h 82"/>
                    <a:gd name="T32" fmla="*/ 180 w 799"/>
                    <a:gd name="T33" fmla="*/ 32 h 82"/>
                    <a:gd name="T34" fmla="*/ 100 w 799"/>
                    <a:gd name="T35" fmla="*/ 32 h 82"/>
                    <a:gd name="T36" fmla="*/ 15 w 799"/>
                    <a:gd name="T37" fmla="*/ 78 h 82"/>
                    <a:gd name="T38" fmla="*/ 15 w 799"/>
                    <a:gd name="T39" fmla="*/ 78 h 82"/>
                    <a:gd name="T40" fmla="*/ 3 w 799"/>
                    <a:gd name="T41" fmla="*/ 75 h 82"/>
                    <a:gd name="T42" fmla="*/ 3 w 799"/>
                    <a:gd name="T43" fmla="*/ 75 h 82"/>
                    <a:gd name="T44" fmla="*/ 7 w 799"/>
                    <a:gd name="T45" fmla="*/ 63 h 82"/>
                    <a:gd name="T46" fmla="*/ 92 w 799"/>
                    <a:gd name="T47" fmla="*/ 17 h 82"/>
                    <a:gd name="T48" fmla="*/ 92 w 799"/>
                    <a:gd name="T49" fmla="*/ 17 h 82"/>
                    <a:gd name="T50" fmla="*/ 188 w 799"/>
                    <a:gd name="T51" fmla="*/ 17 h 82"/>
                    <a:gd name="T52" fmla="*/ 229 w 799"/>
                    <a:gd name="T53" fmla="*/ 39 h 82"/>
                    <a:gd name="T54" fmla="*/ 229 w 799"/>
                    <a:gd name="T55" fmla="*/ 39 h 82"/>
                    <a:gd name="T56" fmla="*/ 309 w 799"/>
                    <a:gd name="T57" fmla="*/ 39 h 82"/>
                    <a:gd name="T58" fmla="*/ 350 w 799"/>
                    <a:gd name="T59" fmla="*/ 17 h 82"/>
                    <a:gd name="T60" fmla="*/ 350 w 799"/>
                    <a:gd name="T61" fmla="*/ 17 h 82"/>
                    <a:gd name="T62" fmla="*/ 448 w 799"/>
                    <a:gd name="T63" fmla="*/ 17 h 82"/>
                    <a:gd name="T64" fmla="*/ 488 w 799"/>
                    <a:gd name="T65" fmla="*/ 39 h 82"/>
                    <a:gd name="T66" fmla="*/ 488 w 799"/>
                    <a:gd name="T67" fmla="*/ 39 h 82"/>
                    <a:gd name="T68" fmla="*/ 568 w 799"/>
                    <a:gd name="T69" fmla="*/ 39 h 82"/>
                    <a:gd name="T70" fmla="*/ 609 w 799"/>
                    <a:gd name="T71" fmla="*/ 17 h 82"/>
                    <a:gd name="T72" fmla="*/ 609 w 799"/>
                    <a:gd name="T73" fmla="*/ 17 h 82"/>
                    <a:gd name="T74" fmla="*/ 706 w 799"/>
                    <a:gd name="T75" fmla="*/ 17 h 82"/>
                    <a:gd name="T76" fmla="*/ 792 w 799"/>
                    <a:gd name="T77" fmla="*/ 63 h 82"/>
                    <a:gd name="T78" fmla="*/ 792 w 799"/>
                    <a:gd name="T79" fmla="*/ 63 h 82"/>
                    <a:gd name="T80" fmla="*/ 795 w 799"/>
                    <a:gd name="T81" fmla="*/ 75 h 82"/>
                    <a:gd name="T82" fmla="*/ 795 w 799"/>
                    <a:gd name="T83" fmla="*/ 75 h 82"/>
                    <a:gd name="T84" fmla="*/ 787 w 799"/>
                    <a:gd name="T85" fmla="*/ 8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99" h="82">
                      <a:moveTo>
                        <a:pt x="787" y="80"/>
                      </a:moveTo>
                      <a:lnTo>
                        <a:pt x="787" y="80"/>
                      </a:lnTo>
                      <a:cubicBezTo>
                        <a:pt x="785" y="80"/>
                        <a:pt x="785" y="79"/>
                        <a:pt x="783" y="78"/>
                      </a:cubicBezTo>
                      <a:lnTo>
                        <a:pt x="697" y="32"/>
                      </a:lnTo>
                      <a:lnTo>
                        <a:pt x="697" y="32"/>
                      </a:lnTo>
                      <a:cubicBezTo>
                        <a:pt x="673" y="18"/>
                        <a:pt x="642" y="18"/>
                        <a:pt x="617" y="32"/>
                      </a:cubicBezTo>
                      <a:lnTo>
                        <a:pt x="576" y="55"/>
                      </a:lnTo>
                      <a:lnTo>
                        <a:pt x="576" y="55"/>
                      </a:lnTo>
                      <a:cubicBezTo>
                        <a:pt x="547" y="70"/>
                        <a:pt x="509" y="70"/>
                        <a:pt x="480" y="55"/>
                      </a:cubicBezTo>
                      <a:lnTo>
                        <a:pt x="439" y="32"/>
                      </a:lnTo>
                      <a:lnTo>
                        <a:pt x="439" y="32"/>
                      </a:lnTo>
                      <a:cubicBezTo>
                        <a:pt x="414" y="18"/>
                        <a:pt x="383" y="18"/>
                        <a:pt x="359" y="32"/>
                      </a:cubicBezTo>
                      <a:lnTo>
                        <a:pt x="318" y="55"/>
                      </a:lnTo>
                      <a:lnTo>
                        <a:pt x="318" y="55"/>
                      </a:lnTo>
                      <a:cubicBezTo>
                        <a:pt x="288" y="70"/>
                        <a:pt x="251" y="70"/>
                        <a:pt x="221" y="55"/>
                      </a:cubicBezTo>
                      <a:lnTo>
                        <a:pt x="180" y="32"/>
                      </a:lnTo>
                      <a:lnTo>
                        <a:pt x="180" y="32"/>
                      </a:lnTo>
                      <a:cubicBezTo>
                        <a:pt x="155" y="18"/>
                        <a:pt x="125" y="18"/>
                        <a:pt x="100" y="32"/>
                      </a:cubicBezTo>
                      <a:lnTo>
                        <a:pt x="15" y="78"/>
                      </a:lnTo>
                      <a:lnTo>
                        <a:pt x="15" y="78"/>
                      </a:lnTo>
                      <a:cubicBezTo>
                        <a:pt x="11" y="81"/>
                        <a:pt x="5" y="79"/>
                        <a:pt x="3" y="75"/>
                      </a:cubicBezTo>
                      <a:lnTo>
                        <a:pt x="3" y="75"/>
                      </a:lnTo>
                      <a:cubicBezTo>
                        <a:pt x="0" y="70"/>
                        <a:pt x="2" y="65"/>
                        <a:pt x="7" y="63"/>
                      </a:cubicBezTo>
                      <a:lnTo>
                        <a:pt x="92" y="17"/>
                      </a:lnTo>
                      <a:lnTo>
                        <a:pt x="92" y="17"/>
                      </a:lnTo>
                      <a:cubicBezTo>
                        <a:pt x="121" y="0"/>
                        <a:pt x="159" y="0"/>
                        <a:pt x="188" y="17"/>
                      </a:cubicBezTo>
                      <a:lnTo>
                        <a:pt x="229" y="39"/>
                      </a:lnTo>
                      <a:lnTo>
                        <a:pt x="229" y="39"/>
                      </a:lnTo>
                      <a:cubicBezTo>
                        <a:pt x="254" y="52"/>
                        <a:pt x="285" y="52"/>
                        <a:pt x="309" y="39"/>
                      </a:cubicBezTo>
                      <a:lnTo>
                        <a:pt x="350" y="17"/>
                      </a:lnTo>
                      <a:lnTo>
                        <a:pt x="350" y="17"/>
                      </a:lnTo>
                      <a:cubicBezTo>
                        <a:pt x="380" y="0"/>
                        <a:pt x="418" y="0"/>
                        <a:pt x="448" y="17"/>
                      </a:cubicBezTo>
                      <a:lnTo>
                        <a:pt x="488" y="39"/>
                      </a:lnTo>
                      <a:lnTo>
                        <a:pt x="488" y="39"/>
                      </a:lnTo>
                      <a:cubicBezTo>
                        <a:pt x="513" y="52"/>
                        <a:pt x="543" y="52"/>
                        <a:pt x="568" y="39"/>
                      </a:cubicBezTo>
                      <a:lnTo>
                        <a:pt x="609" y="17"/>
                      </a:lnTo>
                      <a:lnTo>
                        <a:pt x="609" y="17"/>
                      </a:lnTo>
                      <a:cubicBezTo>
                        <a:pt x="639" y="0"/>
                        <a:pt x="676" y="0"/>
                        <a:pt x="706" y="17"/>
                      </a:cubicBezTo>
                      <a:lnTo>
                        <a:pt x="792" y="63"/>
                      </a:lnTo>
                      <a:lnTo>
                        <a:pt x="792" y="63"/>
                      </a:lnTo>
                      <a:cubicBezTo>
                        <a:pt x="796" y="65"/>
                        <a:pt x="798" y="70"/>
                        <a:pt x="795" y="75"/>
                      </a:cubicBezTo>
                      <a:lnTo>
                        <a:pt x="795" y="75"/>
                      </a:lnTo>
                      <a:cubicBezTo>
                        <a:pt x="793" y="78"/>
                        <a:pt x="791" y="80"/>
                        <a:pt x="787" y="8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4" name="Freeform 213">
                  <a:extLst>
                    <a:ext uri="{FF2B5EF4-FFF2-40B4-BE49-F238E27FC236}">
                      <a16:creationId xmlns:a16="http://schemas.microsoft.com/office/drawing/2014/main" id="{B5605A2B-BD72-4BDE-88CD-1EF3F73F2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3061" y="5120331"/>
                  <a:ext cx="698930" cy="73367"/>
                </a:xfrm>
                <a:custGeom>
                  <a:avLst/>
                  <a:gdLst>
                    <a:gd name="T0" fmla="*/ 10 w 798"/>
                    <a:gd name="T1" fmla="*/ 80 h 82"/>
                    <a:gd name="T2" fmla="*/ 10 w 798"/>
                    <a:gd name="T3" fmla="*/ 80 h 82"/>
                    <a:gd name="T4" fmla="*/ 2 w 798"/>
                    <a:gd name="T5" fmla="*/ 75 h 82"/>
                    <a:gd name="T6" fmla="*/ 2 w 798"/>
                    <a:gd name="T7" fmla="*/ 75 h 82"/>
                    <a:gd name="T8" fmla="*/ 6 w 798"/>
                    <a:gd name="T9" fmla="*/ 63 h 82"/>
                    <a:gd name="T10" fmla="*/ 91 w 798"/>
                    <a:gd name="T11" fmla="*/ 17 h 82"/>
                    <a:gd name="T12" fmla="*/ 91 w 798"/>
                    <a:gd name="T13" fmla="*/ 17 h 82"/>
                    <a:gd name="T14" fmla="*/ 188 w 798"/>
                    <a:gd name="T15" fmla="*/ 17 h 82"/>
                    <a:gd name="T16" fmla="*/ 228 w 798"/>
                    <a:gd name="T17" fmla="*/ 39 h 82"/>
                    <a:gd name="T18" fmla="*/ 228 w 798"/>
                    <a:gd name="T19" fmla="*/ 39 h 82"/>
                    <a:gd name="T20" fmla="*/ 308 w 798"/>
                    <a:gd name="T21" fmla="*/ 39 h 82"/>
                    <a:gd name="T22" fmla="*/ 350 w 798"/>
                    <a:gd name="T23" fmla="*/ 17 h 82"/>
                    <a:gd name="T24" fmla="*/ 350 w 798"/>
                    <a:gd name="T25" fmla="*/ 17 h 82"/>
                    <a:gd name="T26" fmla="*/ 447 w 798"/>
                    <a:gd name="T27" fmla="*/ 17 h 82"/>
                    <a:gd name="T28" fmla="*/ 488 w 798"/>
                    <a:gd name="T29" fmla="*/ 39 h 82"/>
                    <a:gd name="T30" fmla="*/ 488 w 798"/>
                    <a:gd name="T31" fmla="*/ 39 h 82"/>
                    <a:gd name="T32" fmla="*/ 567 w 798"/>
                    <a:gd name="T33" fmla="*/ 39 h 82"/>
                    <a:gd name="T34" fmla="*/ 609 w 798"/>
                    <a:gd name="T35" fmla="*/ 17 h 82"/>
                    <a:gd name="T36" fmla="*/ 609 w 798"/>
                    <a:gd name="T37" fmla="*/ 17 h 82"/>
                    <a:gd name="T38" fmla="*/ 705 w 798"/>
                    <a:gd name="T39" fmla="*/ 17 h 82"/>
                    <a:gd name="T40" fmla="*/ 791 w 798"/>
                    <a:gd name="T41" fmla="*/ 63 h 82"/>
                    <a:gd name="T42" fmla="*/ 791 w 798"/>
                    <a:gd name="T43" fmla="*/ 63 h 82"/>
                    <a:gd name="T44" fmla="*/ 794 w 798"/>
                    <a:gd name="T45" fmla="*/ 75 h 82"/>
                    <a:gd name="T46" fmla="*/ 794 w 798"/>
                    <a:gd name="T47" fmla="*/ 75 h 82"/>
                    <a:gd name="T48" fmla="*/ 782 w 798"/>
                    <a:gd name="T49" fmla="*/ 78 h 82"/>
                    <a:gd name="T50" fmla="*/ 697 w 798"/>
                    <a:gd name="T51" fmla="*/ 32 h 82"/>
                    <a:gd name="T52" fmla="*/ 697 w 798"/>
                    <a:gd name="T53" fmla="*/ 32 h 82"/>
                    <a:gd name="T54" fmla="*/ 616 w 798"/>
                    <a:gd name="T55" fmla="*/ 32 h 82"/>
                    <a:gd name="T56" fmla="*/ 576 w 798"/>
                    <a:gd name="T57" fmla="*/ 55 h 82"/>
                    <a:gd name="T58" fmla="*/ 576 w 798"/>
                    <a:gd name="T59" fmla="*/ 55 h 82"/>
                    <a:gd name="T60" fmla="*/ 479 w 798"/>
                    <a:gd name="T61" fmla="*/ 55 h 82"/>
                    <a:gd name="T62" fmla="*/ 438 w 798"/>
                    <a:gd name="T63" fmla="*/ 32 h 82"/>
                    <a:gd name="T64" fmla="*/ 438 w 798"/>
                    <a:gd name="T65" fmla="*/ 32 h 82"/>
                    <a:gd name="T66" fmla="*/ 358 w 798"/>
                    <a:gd name="T67" fmla="*/ 32 h 82"/>
                    <a:gd name="T68" fmla="*/ 317 w 798"/>
                    <a:gd name="T69" fmla="*/ 55 h 82"/>
                    <a:gd name="T70" fmla="*/ 317 w 798"/>
                    <a:gd name="T71" fmla="*/ 55 h 82"/>
                    <a:gd name="T72" fmla="*/ 220 w 798"/>
                    <a:gd name="T73" fmla="*/ 55 h 82"/>
                    <a:gd name="T74" fmla="*/ 179 w 798"/>
                    <a:gd name="T75" fmla="*/ 32 h 82"/>
                    <a:gd name="T76" fmla="*/ 179 w 798"/>
                    <a:gd name="T77" fmla="*/ 32 h 82"/>
                    <a:gd name="T78" fmla="*/ 100 w 798"/>
                    <a:gd name="T79" fmla="*/ 32 h 82"/>
                    <a:gd name="T80" fmla="*/ 14 w 798"/>
                    <a:gd name="T81" fmla="*/ 78 h 82"/>
                    <a:gd name="T82" fmla="*/ 14 w 798"/>
                    <a:gd name="T83" fmla="*/ 78 h 82"/>
                    <a:gd name="T84" fmla="*/ 10 w 798"/>
                    <a:gd name="T85" fmla="*/ 8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98" h="82">
                      <a:moveTo>
                        <a:pt x="10" y="80"/>
                      </a:moveTo>
                      <a:lnTo>
                        <a:pt x="10" y="80"/>
                      </a:lnTo>
                      <a:cubicBezTo>
                        <a:pt x="7" y="80"/>
                        <a:pt x="4" y="78"/>
                        <a:pt x="2" y="75"/>
                      </a:cubicBezTo>
                      <a:lnTo>
                        <a:pt x="2" y="75"/>
                      </a:lnTo>
                      <a:cubicBezTo>
                        <a:pt x="0" y="70"/>
                        <a:pt x="1" y="65"/>
                        <a:pt x="6" y="63"/>
                      </a:cubicBezTo>
                      <a:lnTo>
                        <a:pt x="91" y="17"/>
                      </a:lnTo>
                      <a:lnTo>
                        <a:pt x="91" y="17"/>
                      </a:lnTo>
                      <a:cubicBezTo>
                        <a:pt x="121" y="0"/>
                        <a:pt x="158" y="0"/>
                        <a:pt x="188" y="17"/>
                      </a:cubicBezTo>
                      <a:lnTo>
                        <a:pt x="228" y="39"/>
                      </a:lnTo>
                      <a:lnTo>
                        <a:pt x="228" y="39"/>
                      </a:lnTo>
                      <a:cubicBezTo>
                        <a:pt x="253" y="52"/>
                        <a:pt x="284" y="52"/>
                        <a:pt x="308" y="39"/>
                      </a:cubicBezTo>
                      <a:lnTo>
                        <a:pt x="350" y="17"/>
                      </a:lnTo>
                      <a:lnTo>
                        <a:pt x="350" y="17"/>
                      </a:lnTo>
                      <a:cubicBezTo>
                        <a:pt x="379" y="0"/>
                        <a:pt x="417" y="0"/>
                        <a:pt x="447" y="17"/>
                      </a:cubicBezTo>
                      <a:lnTo>
                        <a:pt x="488" y="39"/>
                      </a:lnTo>
                      <a:lnTo>
                        <a:pt x="488" y="39"/>
                      </a:lnTo>
                      <a:cubicBezTo>
                        <a:pt x="512" y="52"/>
                        <a:pt x="543" y="52"/>
                        <a:pt x="567" y="39"/>
                      </a:cubicBezTo>
                      <a:lnTo>
                        <a:pt x="609" y="17"/>
                      </a:lnTo>
                      <a:lnTo>
                        <a:pt x="609" y="17"/>
                      </a:lnTo>
                      <a:cubicBezTo>
                        <a:pt x="638" y="0"/>
                        <a:pt x="676" y="0"/>
                        <a:pt x="705" y="17"/>
                      </a:cubicBezTo>
                      <a:lnTo>
                        <a:pt x="791" y="63"/>
                      </a:lnTo>
                      <a:lnTo>
                        <a:pt x="791" y="63"/>
                      </a:lnTo>
                      <a:cubicBezTo>
                        <a:pt x="795" y="65"/>
                        <a:pt x="797" y="70"/>
                        <a:pt x="794" y="75"/>
                      </a:cubicBezTo>
                      <a:lnTo>
                        <a:pt x="794" y="75"/>
                      </a:lnTo>
                      <a:cubicBezTo>
                        <a:pt x="792" y="79"/>
                        <a:pt x="786" y="81"/>
                        <a:pt x="782" y="78"/>
                      </a:cubicBezTo>
                      <a:lnTo>
                        <a:pt x="697" y="32"/>
                      </a:lnTo>
                      <a:lnTo>
                        <a:pt x="697" y="32"/>
                      </a:lnTo>
                      <a:cubicBezTo>
                        <a:pt x="672" y="18"/>
                        <a:pt x="641" y="18"/>
                        <a:pt x="616" y="32"/>
                      </a:cubicBezTo>
                      <a:lnTo>
                        <a:pt x="576" y="55"/>
                      </a:lnTo>
                      <a:lnTo>
                        <a:pt x="576" y="55"/>
                      </a:lnTo>
                      <a:cubicBezTo>
                        <a:pt x="546" y="70"/>
                        <a:pt x="509" y="70"/>
                        <a:pt x="479" y="55"/>
                      </a:cubicBezTo>
                      <a:lnTo>
                        <a:pt x="438" y="32"/>
                      </a:lnTo>
                      <a:lnTo>
                        <a:pt x="438" y="32"/>
                      </a:lnTo>
                      <a:cubicBezTo>
                        <a:pt x="414" y="18"/>
                        <a:pt x="382" y="18"/>
                        <a:pt x="358" y="32"/>
                      </a:cubicBezTo>
                      <a:lnTo>
                        <a:pt x="317" y="55"/>
                      </a:lnTo>
                      <a:lnTo>
                        <a:pt x="317" y="55"/>
                      </a:lnTo>
                      <a:cubicBezTo>
                        <a:pt x="287" y="70"/>
                        <a:pt x="250" y="70"/>
                        <a:pt x="220" y="55"/>
                      </a:cubicBezTo>
                      <a:lnTo>
                        <a:pt x="179" y="32"/>
                      </a:lnTo>
                      <a:lnTo>
                        <a:pt x="179" y="32"/>
                      </a:lnTo>
                      <a:cubicBezTo>
                        <a:pt x="155" y="18"/>
                        <a:pt x="124" y="18"/>
                        <a:pt x="100" y="32"/>
                      </a:cubicBezTo>
                      <a:lnTo>
                        <a:pt x="14" y="78"/>
                      </a:lnTo>
                      <a:lnTo>
                        <a:pt x="14" y="78"/>
                      </a:lnTo>
                      <a:cubicBezTo>
                        <a:pt x="12" y="79"/>
                        <a:pt x="11" y="80"/>
                        <a:pt x="10" y="8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5" name="Freeform 214">
                  <a:extLst>
                    <a:ext uri="{FF2B5EF4-FFF2-40B4-BE49-F238E27FC236}">
                      <a16:creationId xmlns:a16="http://schemas.microsoft.com/office/drawing/2014/main" id="{0123E4D5-B9A1-4603-A0EE-8ADEAF33E1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8277" y="7950799"/>
                  <a:ext cx="752991" cy="671899"/>
                </a:xfrm>
                <a:custGeom>
                  <a:avLst/>
                  <a:gdLst>
                    <a:gd name="T0" fmla="*/ 150 w 860"/>
                    <a:gd name="T1" fmla="*/ 18 h 768"/>
                    <a:gd name="T2" fmla="*/ 150 w 860"/>
                    <a:gd name="T3" fmla="*/ 18 h 768"/>
                    <a:gd name="T4" fmla="*/ 57 w 860"/>
                    <a:gd name="T5" fmla="*/ 57 h 768"/>
                    <a:gd name="T6" fmla="*/ 57 w 860"/>
                    <a:gd name="T7" fmla="*/ 57 h 768"/>
                    <a:gd name="T8" fmla="*/ 17 w 860"/>
                    <a:gd name="T9" fmla="*/ 151 h 768"/>
                    <a:gd name="T10" fmla="*/ 17 w 860"/>
                    <a:gd name="T11" fmla="*/ 615 h 768"/>
                    <a:gd name="T12" fmla="*/ 17 w 860"/>
                    <a:gd name="T13" fmla="*/ 615 h 768"/>
                    <a:gd name="T14" fmla="*/ 57 w 860"/>
                    <a:gd name="T15" fmla="*/ 710 h 768"/>
                    <a:gd name="T16" fmla="*/ 57 w 860"/>
                    <a:gd name="T17" fmla="*/ 710 h 768"/>
                    <a:gd name="T18" fmla="*/ 150 w 860"/>
                    <a:gd name="T19" fmla="*/ 749 h 768"/>
                    <a:gd name="T20" fmla="*/ 708 w 860"/>
                    <a:gd name="T21" fmla="*/ 749 h 768"/>
                    <a:gd name="T22" fmla="*/ 708 w 860"/>
                    <a:gd name="T23" fmla="*/ 749 h 768"/>
                    <a:gd name="T24" fmla="*/ 803 w 860"/>
                    <a:gd name="T25" fmla="*/ 710 h 768"/>
                    <a:gd name="T26" fmla="*/ 803 w 860"/>
                    <a:gd name="T27" fmla="*/ 710 h 768"/>
                    <a:gd name="T28" fmla="*/ 842 w 860"/>
                    <a:gd name="T29" fmla="*/ 615 h 768"/>
                    <a:gd name="T30" fmla="*/ 842 w 860"/>
                    <a:gd name="T31" fmla="*/ 151 h 768"/>
                    <a:gd name="T32" fmla="*/ 842 w 860"/>
                    <a:gd name="T33" fmla="*/ 151 h 768"/>
                    <a:gd name="T34" fmla="*/ 803 w 860"/>
                    <a:gd name="T35" fmla="*/ 57 h 768"/>
                    <a:gd name="T36" fmla="*/ 803 w 860"/>
                    <a:gd name="T37" fmla="*/ 57 h 768"/>
                    <a:gd name="T38" fmla="*/ 708 w 860"/>
                    <a:gd name="T39" fmla="*/ 18 h 768"/>
                    <a:gd name="T40" fmla="*/ 150 w 860"/>
                    <a:gd name="T41" fmla="*/ 18 h 768"/>
                    <a:gd name="T42" fmla="*/ 708 w 860"/>
                    <a:gd name="T43" fmla="*/ 767 h 768"/>
                    <a:gd name="T44" fmla="*/ 150 w 860"/>
                    <a:gd name="T45" fmla="*/ 767 h 768"/>
                    <a:gd name="T46" fmla="*/ 150 w 860"/>
                    <a:gd name="T47" fmla="*/ 767 h 768"/>
                    <a:gd name="T48" fmla="*/ 44 w 860"/>
                    <a:gd name="T49" fmla="*/ 723 h 768"/>
                    <a:gd name="T50" fmla="*/ 44 w 860"/>
                    <a:gd name="T51" fmla="*/ 723 h 768"/>
                    <a:gd name="T52" fmla="*/ 0 w 860"/>
                    <a:gd name="T53" fmla="*/ 615 h 768"/>
                    <a:gd name="T54" fmla="*/ 0 w 860"/>
                    <a:gd name="T55" fmla="*/ 151 h 768"/>
                    <a:gd name="T56" fmla="*/ 0 w 860"/>
                    <a:gd name="T57" fmla="*/ 151 h 768"/>
                    <a:gd name="T58" fmla="*/ 44 w 860"/>
                    <a:gd name="T59" fmla="*/ 45 h 768"/>
                    <a:gd name="T60" fmla="*/ 44 w 860"/>
                    <a:gd name="T61" fmla="*/ 45 h 768"/>
                    <a:gd name="T62" fmla="*/ 150 w 860"/>
                    <a:gd name="T63" fmla="*/ 0 h 768"/>
                    <a:gd name="T64" fmla="*/ 708 w 860"/>
                    <a:gd name="T65" fmla="*/ 0 h 768"/>
                    <a:gd name="T66" fmla="*/ 708 w 860"/>
                    <a:gd name="T67" fmla="*/ 0 h 768"/>
                    <a:gd name="T68" fmla="*/ 815 w 860"/>
                    <a:gd name="T69" fmla="*/ 45 h 768"/>
                    <a:gd name="T70" fmla="*/ 815 w 860"/>
                    <a:gd name="T71" fmla="*/ 45 h 768"/>
                    <a:gd name="T72" fmla="*/ 859 w 860"/>
                    <a:gd name="T73" fmla="*/ 151 h 768"/>
                    <a:gd name="T74" fmla="*/ 859 w 860"/>
                    <a:gd name="T75" fmla="*/ 615 h 768"/>
                    <a:gd name="T76" fmla="*/ 859 w 860"/>
                    <a:gd name="T77" fmla="*/ 615 h 768"/>
                    <a:gd name="T78" fmla="*/ 815 w 860"/>
                    <a:gd name="T79" fmla="*/ 723 h 768"/>
                    <a:gd name="T80" fmla="*/ 815 w 860"/>
                    <a:gd name="T81" fmla="*/ 723 h 768"/>
                    <a:gd name="T82" fmla="*/ 708 w 860"/>
                    <a:gd name="T83" fmla="*/ 767 h 7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60" h="768">
                      <a:moveTo>
                        <a:pt x="150" y="18"/>
                      </a:moveTo>
                      <a:lnTo>
                        <a:pt x="150" y="18"/>
                      </a:lnTo>
                      <a:cubicBezTo>
                        <a:pt x="115" y="18"/>
                        <a:pt x="82" y="32"/>
                        <a:pt x="57" y="57"/>
                      </a:cubicBezTo>
                      <a:lnTo>
                        <a:pt x="57" y="57"/>
                      </a:lnTo>
                      <a:cubicBezTo>
                        <a:pt x="31" y="82"/>
                        <a:pt x="17" y="116"/>
                        <a:pt x="17" y="151"/>
                      </a:cubicBezTo>
                      <a:lnTo>
                        <a:pt x="17" y="615"/>
                      </a:lnTo>
                      <a:lnTo>
                        <a:pt x="17" y="615"/>
                      </a:lnTo>
                      <a:cubicBezTo>
                        <a:pt x="17" y="651"/>
                        <a:pt x="31" y="684"/>
                        <a:pt x="57" y="710"/>
                      </a:cubicBezTo>
                      <a:lnTo>
                        <a:pt x="57" y="710"/>
                      </a:lnTo>
                      <a:cubicBezTo>
                        <a:pt x="82" y="735"/>
                        <a:pt x="115" y="749"/>
                        <a:pt x="150" y="749"/>
                      </a:cubicBezTo>
                      <a:lnTo>
                        <a:pt x="708" y="749"/>
                      </a:lnTo>
                      <a:lnTo>
                        <a:pt x="708" y="749"/>
                      </a:lnTo>
                      <a:cubicBezTo>
                        <a:pt x="744" y="749"/>
                        <a:pt x="777" y="735"/>
                        <a:pt x="803" y="710"/>
                      </a:cubicBezTo>
                      <a:lnTo>
                        <a:pt x="803" y="710"/>
                      </a:lnTo>
                      <a:cubicBezTo>
                        <a:pt x="828" y="684"/>
                        <a:pt x="842" y="651"/>
                        <a:pt x="842" y="615"/>
                      </a:cubicBezTo>
                      <a:lnTo>
                        <a:pt x="842" y="151"/>
                      </a:lnTo>
                      <a:lnTo>
                        <a:pt x="842" y="151"/>
                      </a:lnTo>
                      <a:cubicBezTo>
                        <a:pt x="842" y="116"/>
                        <a:pt x="828" y="82"/>
                        <a:pt x="803" y="57"/>
                      </a:cubicBezTo>
                      <a:lnTo>
                        <a:pt x="803" y="57"/>
                      </a:lnTo>
                      <a:cubicBezTo>
                        <a:pt x="777" y="32"/>
                        <a:pt x="744" y="18"/>
                        <a:pt x="708" y="18"/>
                      </a:cubicBezTo>
                      <a:lnTo>
                        <a:pt x="150" y="18"/>
                      </a:lnTo>
                      <a:close/>
                      <a:moveTo>
                        <a:pt x="708" y="767"/>
                      </a:moveTo>
                      <a:lnTo>
                        <a:pt x="150" y="767"/>
                      </a:lnTo>
                      <a:lnTo>
                        <a:pt x="150" y="767"/>
                      </a:lnTo>
                      <a:cubicBezTo>
                        <a:pt x="111" y="767"/>
                        <a:pt x="72" y="750"/>
                        <a:pt x="44" y="723"/>
                      </a:cubicBezTo>
                      <a:lnTo>
                        <a:pt x="44" y="723"/>
                      </a:lnTo>
                      <a:cubicBezTo>
                        <a:pt x="16" y="694"/>
                        <a:pt x="0" y="656"/>
                        <a:pt x="0" y="615"/>
                      </a:cubicBezTo>
                      <a:lnTo>
                        <a:pt x="0" y="151"/>
                      </a:lnTo>
                      <a:lnTo>
                        <a:pt x="0" y="151"/>
                      </a:lnTo>
                      <a:cubicBezTo>
                        <a:pt x="0" y="111"/>
                        <a:pt x="16" y="74"/>
                        <a:pt x="44" y="45"/>
                      </a:cubicBezTo>
                      <a:lnTo>
                        <a:pt x="44" y="45"/>
                      </a:lnTo>
                      <a:cubicBezTo>
                        <a:pt x="72" y="16"/>
                        <a:pt x="111" y="0"/>
                        <a:pt x="150" y="0"/>
                      </a:cubicBezTo>
                      <a:lnTo>
                        <a:pt x="708" y="0"/>
                      </a:lnTo>
                      <a:lnTo>
                        <a:pt x="708" y="0"/>
                      </a:lnTo>
                      <a:cubicBezTo>
                        <a:pt x="748" y="0"/>
                        <a:pt x="787" y="16"/>
                        <a:pt x="815" y="45"/>
                      </a:cubicBezTo>
                      <a:lnTo>
                        <a:pt x="815" y="45"/>
                      </a:lnTo>
                      <a:cubicBezTo>
                        <a:pt x="843" y="74"/>
                        <a:pt x="859" y="111"/>
                        <a:pt x="859" y="151"/>
                      </a:cubicBezTo>
                      <a:lnTo>
                        <a:pt x="859" y="615"/>
                      </a:lnTo>
                      <a:lnTo>
                        <a:pt x="859" y="615"/>
                      </a:lnTo>
                      <a:cubicBezTo>
                        <a:pt x="859" y="656"/>
                        <a:pt x="843" y="694"/>
                        <a:pt x="815" y="723"/>
                      </a:cubicBezTo>
                      <a:lnTo>
                        <a:pt x="815" y="723"/>
                      </a:lnTo>
                      <a:cubicBezTo>
                        <a:pt x="787" y="750"/>
                        <a:pt x="748" y="767"/>
                        <a:pt x="708" y="7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6" name="Freeform 215">
                  <a:extLst>
                    <a:ext uri="{FF2B5EF4-FFF2-40B4-BE49-F238E27FC236}">
                      <a16:creationId xmlns:a16="http://schemas.microsoft.com/office/drawing/2014/main" id="{D54617C3-CE5A-4EF7-863B-71EB509820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8277" y="7510590"/>
                  <a:ext cx="432487" cy="235552"/>
                </a:xfrm>
                <a:custGeom>
                  <a:avLst/>
                  <a:gdLst>
                    <a:gd name="T0" fmla="*/ 132 w 496"/>
                    <a:gd name="T1" fmla="*/ 18 h 267"/>
                    <a:gd name="T2" fmla="*/ 132 w 496"/>
                    <a:gd name="T3" fmla="*/ 18 h 267"/>
                    <a:gd name="T4" fmla="*/ 51 w 496"/>
                    <a:gd name="T5" fmla="*/ 51 h 267"/>
                    <a:gd name="T6" fmla="*/ 51 w 496"/>
                    <a:gd name="T7" fmla="*/ 51 h 267"/>
                    <a:gd name="T8" fmla="*/ 17 w 496"/>
                    <a:gd name="T9" fmla="*/ 133 h 267"/>
                    <a:gd name="T10" fmla="*/ 17 w 496"/>
                    <a:gd name="T11" fmla="*/ 133 h 267"/>
                    <a:gd name="T12" fmla="*/ 51 w 496"/>
                    <a:gd name="T13" fmla="*/ 214 h 267"/>
                    <a:gd name="T14" fmla="*/ 51 w 496"/>
                    <a:gd name="T15" fmla="*/ 214 h 267"/>
                    <a:gd name="T16" fmla="*/ 132 w 496"/>
                    <a:gd name="T17" fmla="*/ 248 h 267"/>
                    <a:gd name="T18" fmla="*/ 477 w 496"/>
                    <a:gd name="T19" fmla="*/ 248 h 267"/>
                    <a:gd name="T20" fmla="*/ 477 w 496"/>
                    <a:gd name="T21" fmla="*/ 18 h 267"/>
                    <a:gd name="T22" fmla="*/ 132 w 496"/>
                    <a:gd name="T23" fmla="*/ 18 h 267"/>
                    <a:gd name="T24" fmla="*/ 486 w 496"/>
                    <a:gd name="T25" fmla="*/ 266 h 267"/>
                    <a:gd name="T26" fmla="*/ 132 w 496"/>
                    <a:gd name="T27" fmla="*/ 266 h 267"/>
                    <a:gd name="T28" fmla="*/ 132 w 496"/>
                    <a:gd name="T29" fmla="*/ 266 h 267"/>
                    <a:gd name="T30" fmla="*/ 38 w 496"/>
                    <a:gd name="T31" fmla="*/ 227 h 267"/>
                    <a:gd name="T32" fmla="*/ 38 w 496"/>
                    <a:gd name="T33" fmla="*/ 227 h 267"/>
                    <a:gd name="T34" fmla="*/ 0 w 496"/>
                    <a:gd name="T35" fmla="*/ 133 h 267"/>
                    <a:gd name="T36" fmla="*/ 0 w 496"/>
                    <a:gd name="T37" fmla="*/ 133 h 267"/>
                    <a:gd name="T38" fmla="*/ 38 w 496"/>
                    <a:gd name="T39" fmla="*/ 39 h 267"/>
                    <a:gd name="T40" fmla="*/ 38 w 496"/>
                    <a:gd name="T41" fmla="*/ 39 h 267"/>
                    <a:gd name="T42" fmla="*/ 132 w 496"/>
                    <a:gd name="T43" fmla="*/ 0 h 267"/>
                    <a:gd name="T44" fmla="*/ 486 w 496"/>
                    <a:gd name="T45" fmla="*/ 0 h 267"/>
                    <a:gd name="T46" fmla="*/ 486 w 496"/>
                    <a:gd name="T47" fmla="*/ 0 h 267"/>
                    <a:gd name="T48" fmla="*/ 495 w 496"/>
                    <a:gd name="T49" fmla="*/ 10 h 267"/>
                    <a:gd name="T50" fmla="*/ 495 w 496"/>
                    <a:gd name="T51" fmla="*/ 257 h 267"/>
                    <a:gd name="T52" fmla="*/ 495 w 496"/>
                    <a:gd name="T53" fmla="*/ 257 h 267"/>
                    <a:gd name="T54" fmla="*/ 486 w 496"/>
                    <a:gd name="T55" fmla="*/ 266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96" h="267">
                      <a:moveTo>
                        <a:pt x="132" y="18"/>
                      </a:moveTo>
                      <a:lnTo>
                        <a:pt x="132" y="18"/>
                      </a:lnTo>
                      <a:cubicBezTo>
                        <a:pt x="102" y="18"/>
                        <a:pt x="73" y="30"/>
                        <a:pt x="51" y="51"/>
                      </a:cubicBezTo>
                      <a:lnTo>
                        <a:pt x="51" y="51"/>
                      </a:lnTo>
                      <a:cubicBezTo>
                        <a:pt x="30" y="73"/>
                        <a:pt x="17" y="102"/>
                        <a:pt x="17" y="133"/>
                      </a:cubicBezTo>
                      <a:lnTo>
                        <a:pt x="17" y="133"/>
                      </a:lnTo>
                      <a:cubicBezTo>
                        <a:pt x="17" y="164"/>
                        <a:pt x="30" y="192"/>
                        <a:pt x="51" y="214"/>
                      </a:cubicBezTo>
                      <a:lnTo>
                        <a:pt x="51" y="214"/>
                      </a:lnTo>
                      <a:cubicBezTo>
                        <a:pt x="73" y="236"/>
                        <a:pt x="102" y="248"/>
                        <a:pt x="132" y="248"/>
                      </a:cubicBezTo>
                      <a:lnTo>
                        <a:pt x="477" y="248"/>
                      </a:lnTo>
                      <a:lnTo>
                        <a:pt x="477" y="18"/>
                      </a:lnTo>
                      <a:lnTo>
                        <a:pt x="132" y="18"/>
                      </a:lnTo>
                      <a:close/>
                      <a:moveTo>
                        <a:pt x="486" y="266"/>
                      </a:moveTo>
                      <a:lnTo>
                        <a:pt x="132" y="266"/>
                      </a:lnTo>
                      <a:lnTo>
                        <a:pt x="132" y="266"/>
                      </a:lnTo>
                      <a:cubicBezTo>
                        <a:pt x="97" y="266"/>
                        <a:pt x="64" y="252"/>
                        <a:pt x="38" y="227"/>
                      </a:cubicBezTo>
                      <a:lnTo>
                        <a:pt x="38" y="227"/>
                      </a:lnTo>
                      <a:cubicBezTo>
                        <a:pt x="13" y="202"/>
                        <a:pt x="0" y="168"/>
                        <a:pt x="0" y="133"/>
                      </a:cubicBezTo>
                      <a:lnTo>
                        <a:pt x="0" y="133"/>
                      </a:lnTo>
                      <a:cubicBezTo>
                        <a:pt x="0" y="97"/>
                        <a:pt x="13" y="65"/>
                        <a:pt x="38" y="39"/>
                      </a:cubicBezTo>
                      <a:lnTo>
                        <a:pt x="38" y="39"/>
                      </a:lnTo>
                      <a:cubicBezTo>
                        <a:pt x="64" y="14"/>
                        <a:pt x="97" y="0"/>
                        <a:pt x="132" y="0"/>
                      </a:cubicBezTo>
                      <a:lnTo>
                        <a:pt x="486" y="0"/>
                      </a:lnTo>
                      <a:lnTo>
                        <a:pt x="486" y="0"/>
                      </a:lnTo>
                      <a:cubicBezTo>
                        <a:pt x="491" y="0"/>
                        <a:pt x="495" y="5"/>
                        <a:pt x="495" y="10"/>
                      </a:cubicBezTo>
                      <a:lnTo>
                        <a:pt x="495" y="257"/>
                      </a:lnTo>
                      <a:lnTo>
                        <a:pt x="495" y="257"/>
                      </a:lnTo>
                      <a:cubicBezTo>
                        <a:pt x="495" y="261"/>
                        <a:pt x="491" y="266"/>
                        <a:pt x="486" y="2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7" name="Freeform 216">
                  <a:extLst>
                    <a:ext uri="{FF2B5EF4-FFF2-40B4-BE49-F238E27FC236}">
                      <a16:creationId xmlns:a16="http://schemas.microsoft.com/office/drawing/2014/main" id="{981A666F-BB4A-4213-9B65-BA8E50C492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041" y="7518313"/>
                  <a:ext cx="320505" cy="216243"/>
                </a:xfrm>
                <a:custGeom>
                  <a:avLst/>
                  <a:gdLst>
                    <a:gd name="T0" fmla="*/ 329 w 365"/>
                    <a:gd name="T1" fmla="*/ 35 h 248"/>
                    <a:gd name="T2" fmla="*/ 329 w 365"/>
                    <a:gd name="T3" fmla="*/ 35 h 248"/>
                    <a:gd name="T4" fmla="*/ 241 w 365"/>
                    <a:gd name="T5" fmla="*/ 0 h 248"/>
                    <a:gd name="T6" fmla="*/ 0 w 365"/>
                    <a:gd name="T7" fmla="*/ 0 h 248"/>
                    <a:gd name="T8" fmla="*/ 0 w 365"/>
                    <a:gd name="T9" fmla="*/ 247 h 248"/>
                    <a:gd name="T10" fmla="*/ 241 w 365"/>
                    <a:gd name="T11" fmla="*/ 247 h 248"/>
                    <a:gd name="T12" fmla="*/ 241 w 365"/>
                    <a:gd name="T13" fmla="*/ 247 h 248"/>
                    <a:gd name="T14" fmla="*/ 329 w 365"/>
                    <a:gd name="T15" fmla="*/ 210 h 248"/>
                    <a:gd name="T16" fmla="*/ 329 w 365"/>
                    <a:gd name="T17" fmla="*/ 210 h 248"/>
                    <a:gd name="T18" fmla="*/ 364 w 365"/>
                    <a:gd name="T19" fmla="*/ 123 h 248"/>
                    <a:gd name="T20" fmla="*/ 364 w 365"/>
                    <a:gd name="T21" fmla="*/ 123 h 248"/>
                    <a:gd name="T22" fmla="*/ 364 w 365"/>
                    <a:gd name="T23" fmla="*/ 123 h 248"/>
                    <a:gd name="T24" fmla="*/ 329 w 365"/>
                    <a:gd name="T25" fmla="*/ 35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65" h="248">
                      <a:moveTo>
                        <a:pt x="329" y="35"/>
                      </a:moveTo>
                      <a:lnTo>
                        <a:pt x="329" y="35"/>
                      </a:lnTo>
                      <a:cubicBezTo>
                        <a:pt x="306" y="14"/>
                        <a:pt x="275" y="0"/>
                        <a:pt x="241" y="0"/>
                      </a:cubicBezTo>
                      <a:lnTo>
                        <a:pt x="0" y="0"/>
                      </a:lnTo>
                      <a:lnTo>
                        <a:pt x="0" y="247"/>
                      </a:lnTo>
                      <a:lnTo>
                        <a:pt x="241" y="247"/>
                      </a:lnTo>
                      <a:lnTo>
                        <a:pt x="241" y="247"/>
                      </a:lnTo>
                      <a:cubicBezTo>
                        <a:pt x="275" y="247"/>
                        <a:pt x="306" y="233"/>
                        <a:pt x="329" y="210"/>
                      </a:cubicBezTo>
                      <a:lnTo>
                        <a:pt x="329" y="210"/>
                      </a:lnTo>
                      <a:cubicBezTo>
                        <a:pt x="350" y="188"/>
                        <a:pt x="364" y="157"/>
                        <a:pt x="364" y="123"/>
                      </a:cubicBezTo>
                      <a:lnTo>
                        <a:pt x="364" y="123"/>
                      </a:lnTo>
                      <a:lnTo>
                        <a:pt x="364" y="123"/>
                      </a:lnTo>
                      <a:cubicBezTo>
                        <a:pt x="364" y="89"/>
                        <a:pt x="350" y="58"/>
                        <a:pt x="329" y="35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8" name="Freeform 217">
                  <a:extLst>
                    <a:ext uri="{FF2B5EF4-FFF2-40B4-BE49-F238E27FC236}">
                      <a16:creationId xmlns:a16="http://schemas.microsoft.com/office/drawing/2014/main" id="{345F02C1-CA88-4A17-A16F-EB5596BCF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8" y="7510590"/>
                  <a:ext cx="335951" cy="235552"/>
                </a:xfrm>
                <a:custGeom>
                  <a:avLst/>
                  <a:gdLst>
                    <a:gd name="T0" fmla="*/ 18 w 383"/>
                    <a:gd name="T1" fmla="*/ 248 h 267"/>
                    <a:gd name="T2" fmla="*/ 250 w 383"/>
                    <a:gd name="T3" fmla="*/ 248 h 267"/>
                    <a:gd name="T4" fmla="*/ 250 w 383"/>
                    <a:gd name="T5" fmla="*/ 248 h 267"/>
                    <a:gd name="T6" fmla="*/ 331 w 383"/>
                    <a:gd name="T7" fmla="*/ 214 h 267"/>
                    <a:gd name="T8" fmla="*/ 331 w 383"/>
                    <a:gd name="T9" fmla="*/ 214 h 267"/>
                    <a:gd name="T10" fmla="*/ 365 w 383"/>
                    <a:gd name="T11" fmla="*/ 133 h 267"/>
                    <a:gd name="T12" fmla="*/ 365 w 383"/>
                    <a:gd name="T13" fmla="*/ 133 h 267"/>
                    <a:gd name="T14" fmla="*/ 331 w 383"/>
                    <a:gd name="T15" fmla="*/ 51 h 267"/>
                    <a:gd name="T16" fmla="*/ 331 w 383"/>
                    <a:gd name="T17" fmla="*/ 51 h 267"/>
                    <a:gd name="T18" fmla="*/ 250 w 383"/>
                    <a:gd name="T19" fmla="*/ 18 h 267"/>
                    <a:gd name="T20" fmla="*/ 18 w 383"/>
                    <a:gd name="T21" fmla="*/ 18 h 267"/>
                    <a:gd name="T22" fmla="*/ 18 w 383"/>
                    <a:gd name="T23" fmla="*/ 248 h 267"/>
                    <a:gd name="T24" fmla="*/ 250 w 383"/>
                    <a:gd name="T25" fmla="*/ 266 h 267"/>
                    <a:gd name="T26" fmla="*/ 9 w 383"/>
                    <a:gd name="T27" fmla="*/ 266 h 267"/>
                    <a:gd name="T28" fmla="*/ 9 w 383"/>
                    <a:gd name="T29" fmla="*/ 266 h 267"/>
                    <a:gd name="T30" fmla="*/ 0 w 383"/>
                    <a:gd name="T31" fmla="*/ 257 h 267"/>
                    <a:gd name="T32" fmla="*/ 0 w 383"/>
                    <a:gd name="T33" fmla="*/ 10 h 267"/>
                    <a:gd name="T34" fmla="*/ 0 w 383"/>
                    <a:gd name="T35" fmla="*/ 10 h 267"/>
                    <a:gd name="T36" fmla="*/ 9 w 383"/>
                    <a:gd name="T37" fmla="*/ 0 h 267"/>
                    <a:gd name="T38" fmla="*/ 250 w 383"/>
                    <a:gd name="T39" fmla="*/ 0 h 267"/>
                    <a:gd name="T40" fmla="*/ 250 w 383"/>
                    <a:gd name="T41" fmla="*/ 0 h 267"/>
                    <a:gd name="T42" fmla="*/ 344 w 383"/>
                    <a:gd name="T43" fmla="*/ 39 h 267"/>
                    <a:gd name="T44" fmla="*/ 344 w 383"/>
                    <a:gd name="T45" fmla="*/ 39 h 267"/>
                    <a:gd name="T46" fmla="*/ 382 w 383"/>
                    <a:gd name="T47" fmla="*/ 133 h 267"/>
                    <a:gd name="T48" fmla="*/ 382 w 383"/>
                    <a:gd name="T49" fmla="*/ 133 h 267"/>
                    <a:gd name="T50" fmla="*/ 344 w 383"/>
                    <a:gd name="T51" fmla="*/ 227 h 267"/>
                    <a:gd name="T52" fmla="*/ 344 w 383"/>
                    <a:gd name="T53" fmla="*/ 227 h 267"/>
                    <a:gd name="T54" fmla="*/ 250 w 383"/>
                    <a:gd name="T55" fmla="*/ 266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83" h="267">
                      <a:moveTo>
                        <a:pt x="18" y="248"/>
                      </a:moveTo>
                      <a:lnTo>
                        <a:pt x="250" y="248"/>
                      </a:lnTo>
                      <a:lnTo>
                        <a:pt x="250" y="248"/>
                      </a:lnTo>
                      <a:cubicBezTo>
                        <a:pt x="280" y="248"/>
                        <a:pt x="309" y="236"/>
                        <a:pt x="331" y="214"/>
                      </a:cubicBezTo>
                      <a:lnTo>
                        <a:pt x="331" y="214"/>
                      </a:lnTo>
                      <a:cubicBezTo>
                        <a:pt x="352" y="192"/>
                        <a:pt x="365" y="164"/>
                        <a:pt x="365" y="133"/>
                      </a:cubicBezTo>
                      <a:lnTo>
                        <a:pt x="365" y="133"/>
                      </a:lnTo>
                      <a:cubicBezTo>
                        <a:pt x="365" y="102"/>
                        <a:pt x="352" y="73"/>
                        <a:pt x="331" y="51"/>
                      </a:cubicBezTo>
                      <a:lnTo>
                        <a:pt x="331" y="51"/>
                      </a:lnTo>
                      <a:cubicBezTo>
                        <a:pt x="309" y="30"/>
                        <a:pt x="280" y="18"/>
                        <a:pt x="250" y="18"/>
                      </a:cubicBezTo>
                      <a:lnTo>
                        <a:pt x="18" y="18"/>
                      </a:lnTo>
                      <a:lnTo>
                        <a:pt x="18" y="248"/>
                      </a:lnTo>
                      <a:close/>
                      <a:moveTo>
                        <a:pt x="250" y="266"/>
                      </a:moveTo>
                      <a:lnTo>
                        <a:pt x="9" y="266"/>
                      </a:lnTo>
                      <a:lnTo>
                        <a:pt x="9" y="266"/>
                      </a:lnTo>
                      <a:cubicBezTo>
                        <a:pt x="4" y="266"/>
                        <a:pt x="0" y="261"/>
                        <a:pt x="0" y="257"/>
                      </a:cubicBezTo>
                      <a:lnTo>
                        <a:pt x="0" y="10"/>
                      </a:lnTo>
                      <a:lnTo>
                        <a:pt x="0" y="10"/>
                      </a:lnTo>
                      <a:cubicBezTo>
                        <a:pt x="0" y="5"/>
                        <a:pt x="4" y="0"/>
                        <a:pt x="9" y="0"/>
                      </a:cubicBezTo>
                      <a:lnTo>
                        <a:pt x="250" y="0"/>
                      </a:lnTo>
                      <a:lnTo>
                        <a:pt x="250" y="0"/>
                      </a:lnTo>
                      <a:cubicBezTo>
                        <a:pt x="285" y="0"/>
                        <a:pt x="319" y="14"/>
                        <a:pt x="344" y="39"/>
                      </a:cubicBezTo>
                      <a:lnTo>
                        <a:pt x="344" y="39"/>
                      </a:lnTo>
                      <a:cubicBezTo>
                        <a:pt x="369" y="65"/>
                        <a:pt x="382" y="97"/>
                        <a:pt x="382" y="133"/>
                      </a:cubicBezTo>
                      <a:lnTo>
                        <a:pt x="382" y="133"/>
                      </a:lnTo>
                      <a:cubicBezTo>
                        <a:pt x="382" y="168"/>
                        <a:pt x="369" y="202"/>
                        <a:pt x="344" y="227"/>
                      </a:cubicBezTo>
                      <a:lnTo>
                        <a:pt x="344" y="227"/>
                      </a:lnTo>
                      <a:cubicBezTo>
                        <a:pt x="319" y="252"/>
                        <a:pt x="285" y="266"/>
                        <a:pt x="250" y="2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9" name="Freeform 218">
                  <a:extLst>
                    <a:ext uri="{FF2B5EF4-FFF2-40B4-BE49-F238E27FC236}">
                      <a16:creationId xmlns:a16="http://schemas.microsoft.com/office/drawing/2014/main" id="{6BEFC4FA-E783-4186-B9E7-EA73854964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1162" y="7580097"/>
                  <a:ext cx="96538" cy="96538"/>
                </a:xfrm>
                <a:custGeom>
                  <a:avLst/>
                  <a:gdLst>
                    <a:gd name="T0" fmla="*/ 109 w 110"/>
                    <a:gd name="T1" fmla="*/ 54 h 110"/>
                    <a:gd name="T2" fmla="*/ 109 w 110"/>
                    <a:gd name="T3" fmla="*/ 54 h 110"/>
                    <a:gd name="T4" fmla="*/ 54 w 110"/>
                    <a:gd name="T5" fmla="*/ 109 h 110"/>
                    <a:gd name="T6" fmla="*/ 54 w 110"/>
                    <a:gd name="T7" fmla="*/ 109 h 110"/>
                    <a:gd name="T8" fmla="*/ 0 w 110"/>
                    <a:gd name="T9" fmla="*/ 54 h 110"/>
                    <a:gd name="T10" fmla="*/ 0 w 110"/>
                    <a:gd name="T11" fmla="*/ 54 h 110"/>
                    <a:gd name="T12" fmla="*/ 54 w 110"/>
                    <a:gd name="T13" fmla="*/ 0 h 110"/>
                    <a:gd name="T14" fmla="*/ 54 w 110"/>
                    <a:gd name="T15" fmla="*/ 0 h 110"/>
                    <a:gd name="T16" fmla="*/ 109 w 110"/>
                    <a:gd name="T17" fmla="*/ 5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0" h="110">
                      <a:moveTo>
                        <a:pt x="109" y="54"/>
                      </a:moveTo>
                      <a:lnTo>
                        <a:pt x="109" y="54"/>
                      </a:lnTo>
                      <a:cubicBezTo>
                        <a:pt x="109" y="85"/>
                        <a:pt x="85" y="109"/>
                        <a:pt x="54" y="109"/>
                      </a:cubicBezTo>
                      <a:lnTo>
                        <a:pt x="54" y="109"/>
                      </a:lnTo>
                      <a:cubicBezTo>
                        <a:pt x="24" y="109"/>
                        <a:pt x="0" y="85"/>
                        <a:pt x="0" y="54"/>
                      </a:cubicBezTo>
                      <a:lnTo>
                        <a:pt x="0" y="54"/>
                      </a:lnTo>
                      <a:cubicBezTo>
                        <a:pt x="0" y="24"/>
                        <a:pt x="24" y="0"/>
                        <a:pt x="54" y="0"/>
                      </a:cubicBezTo>
                      <a:lnTo>
                        <a:pt x="54" y="0"/>
                      </a:lnTo>
                      <a:cubicBezTo>
                        <a:pt x="85" y="0"/>
                        <a:pt x="109" y="24"/>
                        <a:pt x="109" y="54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0" name="Freeform 219">
                  <a:extLst>
                    <a:ext uri="{FF2B5EF4-FFF2-40B4-BE49-F238E27FC236}">
                      <a16:creationId xmlns:a16="http://schemas.microsoft.com/office/drawing/2014/main" id="{E66ACCA6-D9E3-4E0F-821E-4B083E8BD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4816" y="7618712"/>
                  <a:ext cx="254858" cy="15446"/>
                </a:xfrm>
                <a:custGeom>
                  <a:avLst/>
                  <a:gdLst>
                    <a:gd name="T0" fmla="*/ 280 w 290"/>
                    <a:gd name="T1" fmla="*/ 18 h 19"/>
                    <a:gd name="T2" fmla="*/ 8 w 290"/>
                    <a:gd name="T3" fmla="*/ 18 h 19"/>
                    <a:gd name="T4" fmla="*/ 8 w 290"/>
                    <a:gd name="T5" fmla="*/ 18 h 19"/>
                    <a:gd name="T6" fmla="*/ 0 w 290"/>
                    <a:gd name="T7" fmla="*/ 9 h 19"/>
                    <a:gd name="T8" fmla="*/ 0 w 290"/>
                    <a:gd name="T9" fmla="*/ 9 h 19"/>
                    <a:gd name="T10" fmla="*/ 8 w 290"/>
                    <a:gd name="T11" fmla="*/ 0 h 19"/>
                    <a:gd name="T12" fmla="*/ 280 w 290"/>
                    <a:gd name="T13" fmla="*/ 0 h 19"/>
                    <a:gd name="T14" fmla="*/ 280 w 290"/>
                    <a:gd name="T15" fmla="*/ 0 h 19"/>
                    <a:gd name="T16" fmla="*/ 289 w 290"/>
                    <a:gd name="T17" fmla="*/ 9 h 19"/>
                    <a:gd name="T18" fmla="*/ 289 w 290"/>
                    <a:gd name="T19" fmla="*/ 9 h 19"/>
                    <a:gd name="T20" fmla="*/ 280 w 290"/>
                    <a:gd name="T21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0" h="19">
                      <a:moveTo>
                        <a:pt x="280" y="18"/>
                      </a:moveTo>
                      <a:lnTo>
                        <a:pt x="8" y="18"/>
                      </a:lnTo>
                      <a:lnTo>
                        <a:pt x="8" y="18"/>
                      </a:lnTo>
                      <a:cubicBezTo>
                        <a:pt x="3" y="18"/>
                        <a:pt x="0" y="14"/>
                        <a:pt x="0" y="9"/>
                      </a:cubicBezTo>
                      <a:lnTo>
                        <a:pt x="0" y="9"/>
                      </a:lnTo>
                      <a:cubicBezTo>
                        <a:pt x="0" y="4"/>
                        <a:pt x="3" y="0"/>
                        <a:pt x="8" y="0"/>
                      </a:cubicBezTo>
                      <a:lnTo>
                        <a:pt x="280" y="0"/>
                      </a:lnTo>
                      <a:lnTo>
                        <a:pt x="280" y="0"/>
                      </a:lnTo>
                      <a:cubicBezTo>
                        <a:pt x="285" y="0"/>
                        <a:pt x="289" y="4"/>
                        <a:pt x="289" y="9"/>
                      </a:cubicBezTo>
                      <a:lnTo>
                        <a:pt x="289" y="9"/>
                      </a:lnTo>
                      <a:cubicBezTo>
                        <a:pt x="289" y="14"/>
                        <a:pt x="285" y="18"/>
                        <a:pt x="280" y="1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1" name="Freeform 220">
                  <a:extLst>
                    <a:ext uri="{FF2B5EF4-FFF2-40B4-BE49-F238E27FC236}">
                      <a16:creationId xmlns:a16="http://schemas.microsoft.com/office/drawing/2014/main" id="{4E80E86C-AA67-4A7D-96A3-AE7ABF0BEF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81174" y="6298083"/>
                  <a:ext cx="675759" cy="660315"/>
                </a:xfrm>
                <a:custGeom>
                  <a:avLst/>
                  <a:gdLst>
                    <a:gd name="T0" fmla="*/ 770 w 771"/>
                    <a:gd name="T1" fmla="*/ 142 h 752"/>
                    <a:gd name="T2" fmla="*/ 770 w 771"/>
                    <a:gd name="T3" fmla="*/ 142 h 752"/>
                    <a:gd name="T4" fmla="*/ 728 w 771"/>
                    <a:gd name="T5" fmla="*/ 41 h 752"/>
                    <a:gd name="T6" fmla="*/ 728 w 771"/>
                    <a:gd name="T7" fmla="*/ 41 h 752"/>
                    <a:gd name="T8" fmla="*/ 628 w 771"/>
                    <a:gd name="T9" fmla="*/ 0 h 752"/>
                    <a:gd name="T10" fmla="*/ 385 w 771"/>
                    <a:gd name="T11" fmla="*/ 0 h 752"/>
                    <a:gd name="T12" fmla="*/ 143 w 771"/>
                    <a:gd name="T13" fmla="*/ 0 h 752"/>
                    <a:gd name="T14" fmla="*/ 143 w 771"/>
                    <a:gd name="T15" fmla="*/ 0 h 752"/>
                    <a:gd name="T16" fmla="*/ 42 w 771"/>
                    <a:gd name="T17" fmla="*/ 41 h 752"/>
                    <a:gd name="T18" fmla="*/ 42 w 771"/>
                    <a:gd name="T19" fmla="*/ 41 h 752"/>
                    <a:gd name="T20" fmla="*/ 0 w 771"/>
                    <a:gd name="T21" fmla="*/ 142 h 752"/>
                    <a:gd name="T22" fmla="*/ 0 w 771"/>
                    <a:gd name="T23" fmla="*/ 751 h 752"/>
                    <a:gd name="T24" fmla="*/ 770 w 771"/>
                    <a:gd name="T25" fmla="*/ 751 h 752"/>
                    <a:gd name="T26" fmla="*/ 770 w 771"/>
                    <a:gd name="T27" fmla="*/ 14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1" h="752">
                      <a:moveTo>
                        <a:pt x="770" y="142"/>
                      </a:moveTo>
                      <a:lnTo>
                        <a:pt x="770" y="142"/>
                      </a:lnTo>
                      <a:cubicBezTo>
                        <a:pt x="770" y="103"/>
                        <a:pt x="754" y="67"/>
                        <a:pt x="728" y="41"/>
                      </a:cubicBezTo>
                      <a:lnTo>
                        <a:pt x="728" y="41"/>
                      </a:lnTo>
                      <a:cubicBezTo>
                        <a:pt x="703" y="16"/>
                        <a:pt x="667" y="0"/>
                        <a:pt x="628" y="0"/>
                      </a:cubicBezTo>
                      <a:lnTo>
                        <a:pt x="385" y="0"/>
                      </a:lnTo>
                      <a:lnTo>
                        <a:pt x="143" y="0"/>
                      </a:lnTo>
                      <a:lnTo>
                        <a:pt x="143" y="0"/>
                      </a:lnTo>
                      <a:cubicBezTo>
                        <a:pt x="103" y="0"/>
                        <a:pt x="68" y="16"/>
                        <a:pt x="42" y="41"/>
                      </a:cubicBezTo>
                      <a:lnTo>
                        <a:pt x="42" y="41"/>
                      </a:lnTo>
                      <a:cubicBezTo>
                        <a:pt x="17" y="67"/>
                        <a:pt x="0" y="103"/>
                        <a:pt x="0" y="142"/>
                      </a:cubicBezTo>
                      <a:lnTo>
                        <a:pt x="0" y="751"/>
                      </a:lnTo>
                      <a:lnTo>
                        <a:pt x="770" y="751"/>
                      </a:lnTo>
                      <a:lnTo>
                        <a:pt x="770" y="142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2" name="Freeform 221">
                  <a:extLst>
                    <a:ext uri="{FF2B5EF4-FFF2-40B4-BE49-F238E27FC236}">
                      <a16:creationId xmlns:a16="http://schemas.microsoft.com/office/drawing/2014/main" id="{4A0894B7-F21B-4FED-8C72-094078419E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7311" y="6290360"/>
                  <a:ext cx="687345" cy="671899"/>
                </a:xfrm>
                <a:custGeom>
                  <a:avLst/>
                  <a:gdLst>
                    <a:gd name="T0" fmla="*/ 18 w 787"/>
                    <a:gd name="T1" fmla="*/ 751 h 769"/>
                    <a:gd name="T2" fmla="*/ 769 w 787"/>
                    <a:gd name="T3" fmla="*/ 751 h 769"/>
                    <a:gd name="T4" fmla="*/ 769 w 787"/>
                    <a:gd name="T5" fmla="*/ 151 h 769"/>
                    <a:gd name="T6" fmla="*/ 769 w 787"/>
                    <a:gd name="T7" fmla="*/ 151 h 769"/>
                    <a:gd name="T8" fmla="*/ 730 w 787"/>
                    <a:gd name="T9" fmla="*/ 56 h 769"/>
                    <a:gd name="T10" fmla="*/ 730 w 787"/>
                    <a:gd name="T11" fmla="*/ 56 h 769"/>
                    <a:gd name="T12" fmla="*/ 636 w 787"/>
                    <a:gd name="T13" fmla="*/ 18 h 769"/>
                    <a:gd name="T14" fmla="*/ 151 w 787"/>
                    <a:gd name="T15" fmla="*/ 18 h 769"/>
                    <a:gd name="T16" fmla="*/ 151 w 787"/>
                    <a:gd name="T17" fmla="*/ 18 h 769"/>
                    <a:gd name="T18" fmla="*/ 56 w 787"/>
                    <a:gd name="T19" fmla="*/ 56 h 769"/>
                    <a:gd name="T20" fmla="*/ 56 w 787"/>
                    <a:gd name="T21" fmla="*/ 56 h 769"/>
                    <a:gd name="T22" fmla="*/ 18 w 787"/>
                    <a:gd name="T23" fmla="*/ 151 h 769"/>
                    <a:gd name="T24" fmla="*/ 18 w 787"/>
                    <a:gd name="T25" fmla="*/ 751 h 769"/>
                    <a:gd name="T26" fmla="*/ 778 w 787"/>
                    <a:gd name="T27" fmla="*/ 768 h 769"/>
                    <a:gd name="T28" fmla="*/ 8 w 787"/>
                    <a:gd name="T29" fmla="*/ 768 h 769"/>
                    <a:gd name="T30" fmla="*/ 8 w 787"/>
                    <a:gd name="T31" fmla="*/ 768 h 769"/>
                    <a:gd name="T32" fmla="*/ 0 w 787"/>
                    <a:gd name="T33" fmla="*/ 760 h 769"/>
                    <a:gd name="T34" fmla="*/ 0 w 787"/>
                    <a:gd name="T35" fmla="*/ 151 h 769"/>
                    <a:gd name="T36" fmla="*/ 0 w 787"/>
                    <a:gd name="T37" fmla="*/ 151 h 769"/>
                    <a:gd name="T38" fmla="*/ 44 w 787"/>
                    <a:gd name="T39" fmla="*/ 44 h 769"/>
                    <a:gd name="T40" fmla="*/ 44 w 787"/>
                    <a:gd name="T41" fmla="*/ 44 h 769"/>
                    <a:gd name="T42" fmla="*/ 151 w 787"/>
                    <a:gd name="T43" fmla="*/ 0 h 769"/>
                    <a:gd name="T44" fmla="*/ 636 w 787"/>
                    <a:gd name="T45" fmla="*/ 0 h 769"/>
                    <a:gd name="T46" fmla="*/ 636 w 787"/>
                    <a:gd name="T47" fmla="*/ 0 h 769"/>
                    <a:gd name="T48" fmla="*/ 743 w 787"/>
                    <a:gd name="T49" fmla="*/ 44 h 769"/>
                    <a:gd name="T50" fmla="*/ 743 w 787"/>
                    <a:gd name="T51" fmla="*/ 44 h 769"/>
                    <a:gd name="T52" fmla="*/ 786 w 787"/>
                    <a:gd name="T53" fmla="*/ 151 h 769"/>
                    <a:gd name="T54" fmla="*/ 786 w 787"/>
                    <a:gd name="T55" fmla="*/ 760 h 769"/>
                    <a:gd name="T56" fmla="*/ 786 w 787"/>
                    <a:gd name="T57" fmla="*/ 760 h 769"/>
                    <a:gd name="T58" fmla="*/ 778 w 787"/>
                    <a:gd name="T59" fmla="*/ 768 h 7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87" h="769">
                      <a:moveTo>
                        <a:pt x="18" y="751"/>
                      </a:moveTo>
                      <a:lnTo>
                        <a:pt x="769" y="751"/>
                      </a:lnTo>
                      <a:lnTo>
                        <a:pt x="769" y="151"/>
                      </a:lnTo>
                      <a:lnTo>
                        <a:pt x="769" y="151"/>
                      </a:lnTo>
                      <a:cubicBezTo>
                        <a:pt x="769" y="116"/>
                        <a:pt x="755" y="82"/>
                        <a:pt x="730" y="56"/>
                      </a:cubicBezTo>
                      <a:lnTo>
                        <a:pt x="730" y="56"/>
                      </a:lnTo>
                      <a:cubicBezTo>
                        <a:pt x="704" y="32"/>
                        <a:pt x="672" y="18"/>
                        <a:pt x="636" y="18"/>
                      </a:cubicBezTo>
                      <a:lnTo>
                        <a:pt x="151" y="18"/>
                      </a:lnTo>
                      <a:lnTo>
                        <a:pt x="151" y="18"/>
                      </a:lnTo>
                      <a:cubicBezTo>
                        <a:pt x="115" y="18"/>
                        <a:pt x="82" y="32"/>
                        <a:pt x="56" y="56"/>
                      </a:cubicBezTo>
                      <a:lnTo>
                        <a:pt x="56" y="56"/>
                      </a:lnTo>
                      <a:cubicBezTo>
                        <a:pt x="31" y="82"/>
                        <a:pt x="18" y="116"/>
                        <a:pt x="18" y="151"/>
                      </a:cubicBezTo>
                      <a:lnTo>
                        <a:pt x="18" y="751"/>
                      </a:lnTo>
                      <a:close/>
                      <a:moveTo>
                        <a:pt x="778" y="768"/>
                      </a:moveTo>
                      <a:lnTo>
                        <a:pt x="8" y="768"/>
                      </a:lnTo>
                      <a:lnTo>
                        <a:pt x="8" y="768"/>
                      </a:lnTo>
                      <a:cubicBezTo>
                        <a:pt x="4" y="768"/>
                        <a:pt x="0" y="765"/>
                        <a:pt x="0" y="760"/>
                      </a:cubicBezTo>
                      <a:lnTo>
                        <a:pt x="0" y="151"/>
                      </a:lnTo>
                      <a:lnTo>
                        <a:pt x="0" y="151"/>
                      </a:lnTo>
                      <a:cubicBezTo>
                        <a:pt x="0" y="110"/>
                        <a:pt x="15" y="73"/>
                        <a:pt x="44" y="44"/>
                      </a:cubicBezTo>
                      <a:lnTo>
                        <a:pt x="44" y="44"/>
                      </a:lnTo>
                      <a:cubicBezTo>
                        <a:pt x="72" y="16"/>
                        <a:pt x="110" y="0"/>
                        <a:pt x="151" y="0"/>
                      </a:cubicBezTo>
                      <a:lnTo>
                        <a:pt x="636" y="0"/>
                      </a:lnTo>
                      <a:lnTo>
                        <a:pt x="636" y="0"/>
                      </a:lnTo>
                      <a:cubicBezTo>
                        <a:pt x="676" y="0"/>
                        <a:pt x="714" y="16"/>
                        <a:pt x="743" y="44"/>
                      </a:cubicBezTo>
                      <a:lnTo>
                        <a:pt x="743" y="44"/>
                      </a:lnTo>
                      <a:cubicBezTo>
                        <a:pt x="771" y="73"/>
                        <a:pt x="786" y="110"/>
                        <a:pt x="786" y="151"/>
                      </a:cubicBezTo>
                      <a:lnTo>
                        <a:pt x="786" y="760"/>
                      </a:lnTo>
                      <a:lnTo>
                        <a:pt x="786" y="760"/>
                      </a:lnTo>
                      <a:cubicBezTo>
                        <a:pt x="786" y="765"/>
                        <a:pt x="783" y="768"/>
                        <a:pt x="778" y="76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3" name="Freeform 222">
                  <a:extLst>
                    <a:ext uri="{FF2B5EF4-FFF2-40B4-BE49-F238E27FC236}">
                      <a16:creationId xmlns:a16="http://schemas.microsoft.com/office/drawing/2014/main" id="{18CD9547-0444-4F76-9A16-CB4D162311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7311" y="6950676"/>
                  <a:ext cx="687345" cy="1672022"/>
                </a:xfrm>
                <a:custGeom>
                  <a:avLst/>
                  <a:gdLst>
                    <a:gd name="T0" fmla="*/ 18 w 787"/>
                    <a:gd name="T1" fmla="*/ 17 h 1911"/>
                    <a:gd name="T2" fmla="*/ 18 w 787"/>
                    <a:gd name="T3" fmla="*/ 1758 h 1911"/>
                    <a:gd name="T4" fmla="*/ 18 w 787"/>
                    <a:gd name="T5" fmla="*/ 1758 h 1911"/>
                    <a:gd name="T6" fmla="*/ 56 w 787"/>
                    <a:gd name="T7" fmla="*/ 1853 h 1911"/>
                    <a:gd name="T8" fmla="*/ 56 w 787"/>
                    <a:gd name="T9" fmla="*/ 1853 h 1911"/>
                    <a:gd name="T10" fmla="*/ 151 w 787"/>
                    <a:gd name="T11" fmla="*/ 1892 h 1911"/>
                    <a:gd name="T12" fmla="*/ 636 w 787"/>
                    <a:gd name="T13" fmla="*/ 1892 h 1911"/>
                    <a:gd name="T14" fmla="*/ 636 w 787"/>
                    <a:gd name="T15" fmla="*/ 1892 h 1911"/>
                    <a:gd name="T16" fmla="*/ 730 w 787"/>
                    <a:gd name="T17" fmla="*/ 1853 h 1911"/>
                    <a:gd name="T18" fmla="*/ 730 w 787"/>
                    <a:gd name="T19" fmla="*/ 1853 h 1911"/>
                    <a:gd name="T20" fmla="*/ 769 w 787"/>
                    <a:gd name="T21" fmla="*/ 1758 h 1911"/>
                    <a:gd name="T22" fmla="*/ 769 w 787"/>
                    <a:gd name="T23" fmla="*/ 17 h 1911"/>
                    <a:gd name="T24" fmla="*/ 18 w 787"/>
                    <a:gd name="T25" fmla="*/ 17 h 1911"/>
                    <a:gd name="T26" fmla="*/ 636 w 787"/>
                    <a:gd name="T27" fmla="*/ 1910 h 1911"/>
                    <a:gd name="T28" fmla="*/ 151 w 787"/>
                    <a:gd name="T29" fmla="*/ 1910 h 1911"/>
                    <a:gd name="T30" fmla="*/ 151 w 787"/>
                    <a:gd name="T31" fmla="*/ 1910 h 1911"/>
                    <a:gd name="T32" fmla="*/ 44 w 787"/>
                    <a:gd name="T33" fmla="*/ 1866 h 1911"/>
                    <a:gd name="T34" fmla="*/ 44 w 787"/>
                    <a:gd name="T35" fmla="*/ 1866 h 1911"/>
                    <a:gd name="T36" fmla="*/ 0 w 787"/>
                    <a:gd name="T37" fmla="*/ 1758 h 1911"/>
                    <a:gd name="T38" fmla="*/ 0 w 787"/>
                    <a:gd name="T39" fmla="*/ 9 h 1911"/>
                    <a:gd name="T40" fmla="*/ 0 w 787"/>
                    <a:gd name="T41" fmla="*/ 9 h 1911"/>
                    <a:gd name="T42" fmla="*/ 8 w 787"/>
                    <a:gd name="T43" fmla="*/ 0 h 1911"/>
                    <a:gd name="T44" fmla="*/ 778 w 787"/>
                    <a:gd name="T45" fmla="*/ 0 h 1911"/>
                    <a:gd name="T46" fmla="*/ 778 w 787"/>
                    <a:gd name="T47" fmla="*/ 0 h 1911"/>
                    <a:gd name="T48" fmla="*/ 786 w 787"/>
                    <a:gd name="T49" fmla="*/ 9 h 1911"/>
                    <a:gd name="T50" fmla="*/ 786 w 787"/>
                    <a:gd name="T51" fmla="*/ 1758 h 1911"/>
                    <a:gd name="T52" fmla="*/ 786 w 787"/>
                    <a:gd name="T53" fmla="*/ 1758 h 1911"/>
                    <a:gd name="T54" fmla="*/ 743 w 787"/>
                    <a:gd name="T55" fmla="*/ 1866 h 1911"/>
                    <a:gd name="T56" fmla="*/ 743 w 787"/>
                    <a:gd name="T57" fmla="*/ 1866 h 1911"/>
                    <a:gd name="T58" fmla="*/ 636 w 787"/>
                    <a:gd name="T59" fmla="*/ 1910 h 1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87" h="1911">
                      <a:moveTo>
                        <a:pt x="18" y="17"/>
                      </a:moveTo>
                      <a:lnTo>
                        <a:pt x="18" y="1758"/>
                      </a:lnTo>
                      <a:lnTo>
                        <a:pt x="18" y="1758"/>
                      </a:lnTo>
                      <a:cubicBezTo>
                        <a:pt x="18" y="1794"/>
                        <a:pt x="31" y="1827"/>
                        <a:pt x="56" y="1853"/>
                      </a:cubicBezTo>
                      <a:lnTo>
                        <a:pt x="56" y="1853"/>
                      </a:lnTo>
                      <a:cubicBezTo>
                        <a:pt x="82" y="1878"/>
                        <a:pt x="115" y="1892"/>
                        <a:pt x="151" y="1892"/>
                      </a:cubicBezTo>
                      <a:lnTo>
                        <a:pt x="636" y="1892"/>
                      </a:lnTo>
                      <a:lnTo>
                        <a:pt x="636" y="1892"/>
                      </a:lnTo>
                      <a:cubicBezTo>
                        <a:pt x="672" y="1892"/>
                        <a:pt x="704" y="1878"/>
                        <a:pt x="730" y="1853"/>
                      </a:cubicBezTo>
                      <a:lnTo>
                        <a:pt x="730" y="1853"/>
                      </a:lnTo>
                      <a:cubicBezTo>
                        <a:pt x="755" y="1827"/>
                        <a:pt x="769" y="1794"/>
                        <a:pt x="769" y="1758"/>
                      </a:cubicBezTo>
                      <a:lnTo>
                        <a:pt x="769" y="17"/>
                      </a:lnTo>
                      <a:lnTo>
                        <a:pt x="18" y="17"/>
                      </a:lnTo>
                      <a:close/>
                      <a:moveTo>
                        <a:pt x="636" y="1910"/>
                      </a:moveTo>
                      <a:lnTo>
                        <a:pt x="151" y="1910"/>
                      </a:lnTo>
                      <a:lnTo>
                        <a:pt x="151" y="1910"/>
                      </a:lnTo>
                      <a:cubicBezTo>
                        <a:pt x="110" y="1910"/>
                        <a:pt x="72" y="1893"/>
                        <a:pt x="44" y="1866"/>
                      </a:cubicBezTo>
                      <a:lnTo>
                        <a:pt x="44" y="1866"/>
                      </a:lnTo>
                      <a:cubicBezTo>
                        <a:pt x="15" y="1837"/>
                        <a:pt x="0" y="1799"/>
                        <a:pt x="0" y="1758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3"/>
                        <a:pt x="4" y="0"/>
                        <a:pt x="8" y="0"/>
                      </a:cubicBezTo>
                      <a:lnTo>
                        <a:pt x="778" y="0"/>
                      </a:lnTo>
                      <a:lnTo>
                        <a:pt x="778" y="0"/>
                      </a:lnTo>
                      <a:cubicBezTo>
                        <a:pt x="783" y="0"/>
                        <a:pt x="786" y="3"/>
                        <a:pt x="786" y="9"/>
                      </a:cubicBezTo>
                      <a:lnTo>
                        <a:pt x="786" y="1758"/>
                      </a:lnTo>
                      <a:lnTo>
                        <a:pt x="786" y="1758"/>
                      </a:lnTo>
                      <a:cubicBezTo>
                        <a:pt x="786" y="1799"/>
                        <a:pt x="771" y="1837"/>
                        <a:pt x="743" y="1866"/>
                      </a:cubicBezTo>
                      <a:lnTo>
                        <a:pt x="743" y="1866"/>
                      </a:lnTo>
                      <a:cubicBezTo>
                        <a:pt x="714" y="1893"/>
                        <a:pt x="676" y="1910"/>
                        <a:pt x="636" y="19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4" name="Freeform 223">
                  <a:extLst>
                    <a:ext uri="{FF2B5EF4-FFF2-40B4-BE49-F238E27FC236}">
                      <a16:creationId xmlns:a16="http://schemas.microsoft.com/office/drawing/2014/main" id="{47B17BFB-4815-45D2-A8EE-8F02E44B71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0879" y="6421651"/>
                  <a:ext cx="440209" cy="413180"/>
                </a:xfrm>
                <a:custGeom>
                  <a:avLst/>
                  <a:gdLst>
                    <a:gd name="T0" fmla="*/ 345 w 502"/>
                    <a:gd name="T1" fmla="*/ 470 h 471"/>
                    <a:gd name="T2" fmla="*/ 155 w 502"/>
                    <a:gd name="T3" fmla="*/ 470 h 471"/>
                    <a:gd name="T4" fmla="*/ 155 w 502"/>
                    <a:gd name="T5" fmla="*/ 470 h 471"/>
                    <a:gd name="T6" fmla="*/ 0 w 502"/>
                    <a:gd name="T7" fmla="*/ 315 h 471"/>
                    <a:gd name="T8" fmla="*/ 0 w 502"/>
                    <a:gd name="T9" fmla="*/ 155 h 471"/>
                    <a:gd name="T10" fmla="*/ 0 w 502"/>
                    <a:gd name="T11" fmla="*/ 155 h 471"/>
                    <a:gd name="T12" fmla="*/ 155 w 502"/>
                    <a:gd name="T13" fmla="*/ 0 h 471"/>
                    <a:gd name="T14" fmla="*/ 345 w 502"/>
                    <a:gd name="T15" fmla="*/ 0 h 471"/>
                    <a:gd name="T16" fmla="*/ 345 w 502"/>
                    <a:gd name="T17" fmla="*/ 0 h 471"/>
                    <a:gd name="T18" fmla="*/ 501 w 502"/>
                    <a:gd name="T19" fmla="*/ 155 h 471"/>
                    <a:gd name="T20" fmla="*/ 501 w 502"/>
                    <a:gd name="T21" fmla="*/ 315 h 471"/>
                    <a:gd name="T22" fmla="*/ 501 w 502"/>
                    <a:gd name="T23" fmla="*/ 315 h 471"/>
                    <a:gd name="T24" fmla="*/ 345 w 502"/>
                    <a:gd name="T25" fmla="*/ 470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02" h="471">
                      <a:moveTo>
                        <a:pt x="345" y="470"/>
                      </a:moveTo>
                      <a:lnTo>
                        <a:pt x="155" y="470"/>
                      </a:lnTo>
                      <a:lnTo>
                        <a:pt x="155" y="470"/>
                      </a:lnTo>
                      <a:cubicBezTo>
                        <a:pt x="70" y="470"/>
                        <a:pt x="0" y="400"/>
                        <a:pt x="0" y="315"/>
                      </a:cubicBezTo>
                      <a:lnTo>
                        <a:pt x="0" y="155"/>
                      </a:lnTo>
                      <a:lnTo>
                        <a:pt x="0" y="155"/>
                      </a:lnTo>
                      <a:cubicBezTo>
                        <a:pt x="0" y="69"/>
                        <a:pt x="70" y="0"/>
                        <a:pt x="155" y="0"/>
                      </a:cubicBezTo>
                      <a:lnTo>
                        <a:pt x="345" y="0"/>
                      </a:lnTo>
                      <a:lnTo>
                        <a:pt x="345" y="0"/>
                      </a:lnTo>
                      <a:cubicBezTo>
                        <a:pt x="431" y="0"/>
                        <a:pt x="501" y="69"/>
                        <a:pt x="501" y="155"/>
                      </a:cubicBezTo>
                      <a:lnTo>
                        <a:pt x="501" y="315"/>
                      </a:lnTo>
                      <a:lnTo>
                        <a:pt x="501" y="315"/>
                      </a:lnTo>
                      <a:cubicBezTo>
                        <a:pt x="501" y="400"/>
                        <a:pt x="431" y="470"/>
                        <a:pt x="345" y="47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5" name="Freeform 224">
                  <a:extLst>
                    <a:ext uri="{FF2B5EF4-FFF2-40B4-BE49-F238E27FC236}">
                      <a16:creationId xmlns:a16="http://schemas.microsoft.com/office/drawing/2014/main" id="{4B4C9B7D-3088-4D9F-87F1-36146F110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74248" y="6491158"/>
                  <a:ext cx="289610" cy="289613"/>
                </a:xfrm>
                <a:custGeom>
                  <a:avLst/>
                  <a:gdLst>
                    <a:gd name="T0" fmla="*/ 330 w 331"/>
                    <a:gd name="T1" fmla="*/ 165 h 331"/>
                    <a:gd name="T2" fmla="*/ 330 w 331"/>
                    <a:gd name="T3" fmla="*/ 165 h 331"/>
                    <a:gd name="T4" fmla="*/ 165 w 331"/>
                    <a:gd name="T5" fmla="*/ 330 h 331"/>
                    <a:gd name="T6" fmla="*/ 165 w 331"/>
                    <a:gd name="T7" fmla="*/ 330 h 331"/>
                    <a:gd name="T8" fmla="*/ 0 w 331"/>
                    <a:gd name="T9" fmla="*/ 165 h 331"/>
                    <a:gd name="T10" fmla="*/ 0 w 331"/>
                    <a:gd name="T11" fmla="*/ 165 h 331"/>
                    <a:gd name="T12" fmla="*/ 165 w 331"/>
                    <a:gd name="T13" fmla="*/ 0 h 331"/>
                    <a:gd name="T14" fmla="*/ 165 w 331"/>
                    <a:gd name="T15" fmla="*/ 0 h 331"/>
                    <a:gd name="T16" fmla="*/ 330 w 331"/>
                    <a:gd name="T17" fmla="*/ 165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1" h="331">
                      <a:moveTo>
                        <a:pt x="330" y="165"/>
                      </a:moveTo>
                      <a:lnTo>
                        <a:pt x="330" y="165"/>
                      </a:lnTo>
                      <a:cubicBezTo>
                        <a:pt x="330" y="256"/>
                        <a:pt x="256" y="330"/>
                        <a:pt x="165" y="330"/>
                      </a:cubicBezTo>
                      <a:lnTo>
                        <a:pt x="165" y="330"/>
                      </a:lnTo>
                      <a:cubicBezTo>
                        <a:pt x="74" y="330"/>
                        <a:pt x="0" y="256"/>
                        <a:pt x="0" y="165"/>
                      </a:cubicBezTo>
                      <a:lnTo>
                        <a:pt x="0" y="165"/>
                      </a:lnTo>
                      <a:cubicBezTo>
                        <a:pt x="0" y="74"/>
                        <a:pt x="74" y="0"/>
                        <a:pt x="165" y="0"/>
                      </a:cubicBezTo>
                      <a:lnTo>
                        <a:pt x="165" y="0"/>
                      </a:lnTo>
                      <a:cubicBezTo>
                        <a:pt x="256" y="0"/>
                        <a:pt x="330" y="74"/>
                        <a:pt x="330" y="165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6" name="Freeform 225">
                  <a:extLst>
                    <a:ext uri="{FF2B5EF4-FFF2-40B4-BE49-F238E27FC236}">
                      <a16:creationId xmlns:a16="http://schemas.microsoft.com/office/drawing/2014/main" id="{FAAEE578-F8A4-444C-B8C5-01EC47C11E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6525" y="6483435"/>
                  <a:ext cx="305056" cy="305059"/>
                </a:xfrm>
                <a:custGeom>
                  <a:avLst/>
                  <a:gdLst>
                    <a:gd name="T0" fmla="*/ 174 w 349"/>
                    <a:gd name="T1" fmla="*/ 18 h 349"/>
                    <a:gd name="T2" fmla="*/ 174 w 349"/>
                    <a:gd name="T3" fmla="*/ 18 h 349"/>
                    <a:gd name="T4" fmla="*/ 18 w 349"/>
                    <a:gd name="T5" fmla="*/ 174 h 349"/>
                    <a:gd name="T6" fmla="*/ 18 w 349"/>
                    <a:gd name="T7" fmla="*/ 174 h 349"/>
                    <a:gd name="T8" fmla="*/ 174 w 349"/>
                    <a:gd name="T9" fmla="*/ 330 h 349"/>
                    <a:gd name="T10" fmla="*/ 174 w 349"/>
                    <a:gd name="T11" fmla="*/ 330 h 349"/>
                    <a:gd name="T12" fmla="*/ 330 w 349"/>
                    <a:gd name="T13" fmla="*/ 174 h 349"/>
                    <a:gd name="T14" fmla="*/ 330 w 349"/>
                    <a:gd name="T15" fmla="*/ 174 h 349"/>
                    <a:gd name="T16" fmla="*/ 174 w 349"/>
                    <a:gd name="T17" fmla="*/ 18 h 349"/>
                    <a:gd name="T18" fmla="*/ 174 w 349"/>
                    <a:gd name="T19" fmla="*/ 348 h 349"/>
                    <a:gd name="T20" fmla="*/ 174 w 349"/>
                    <a:gd name="T21" fmla="*/ 348 h 349"/>
                    <a:gd name="T22" fmla="*/ 0 w 349"/>
                    <a:gd name="T23" fmla="*/ 174 h 349"/>
                    <a:gd name="T24" fmla="*/ 0 w 349"/>
                    <a:gd name="T25" fmla="*/ 174 h 349"/>
                    <a:gd name="T26" fmla="*/ 174 w 349"/>
                    <a:gd name="T27" fmla="*/ 0 h 349"/>
                    <a:gd name="T28" fmla="*/ 174 w 349"/>
                    <a:gd name="T29" fmla="*/ 0 h 349"/>
                    <a:gd name="T30" fmla="*/ 348 w 349"/>
                    <a:gd name="T31" fmla="*/ 174 h 349"/>
                    <a:gd name="T32" fmla="*/ 348 w 349"/>
                    <a:gd name="T33" fmla="*/ 174 h 349"/>
                    <a:gd name="T34" fmla="*/ 174 w 349"/>
                    <a:gd name="T35" fmla="*/ 348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9" h="349">
                      <a:moveTo>
                        <a:pt x="174" y="18"/>
                      </a:moveTo>
                      <a:lnTo>
                        <a:pt x="174" y="18"/>
                      </a:lnTo>
                      <a:cubicBezTo>
                        <a:pt x="88" y="18"/>
                        <a:pt x="18" y="87"/>
                        <a:pt x="18" y="174"/>
                      </a:cubicBezTo>
                      <a:lnTo>
                        <a:pt x="18" y="174"/>
                      </a:lnTo>
                      <a:cubicBezTo>
                        <a:pt x="18" y="260"/>
                        <a:pt x="88" y="330"/>
                        <a:pt x="174" y="330"/>
                      </a:cubicBezTo>
                      <a:lnTo>
                        <a:pt x="174" y="330"/>
                      </a:lnTo>
                      <a:cubicBezTo>
                        <a:pt x="260" y="330"/>
                        <a:pt x="330" y="260"/>
                        <a:pt x="330" y="174"/>
                      </a:cubicBezTo>
                      <a:lnTo>
                        <a:pt x="330" y="174"/>
                      </a:lnTo>
                      <a:cubicBezTo>
                        <a:pt x="330" y="87"/>
                        <a:pt x="260" y="18"/>
                        <a:pt x="174" y="18"/>
                      </a:cubicBezTo>
                      <a:close/>
                      <a:moveTo>
                        <a:pt x="174" y="348"/>
                      </a:moveTo>
                      <a:lnTo>
                        <a:pt x="174" y="348"/>
                      </a:lnTo>
                      <a:cubicBezTo>
                        <a:pt x="78" y="348"/>
                        <a:pt x="0" y="270"/>
                        <a:pt x="0" y="174"/>
                      </a:cubicBezTo>
                      <a:lnTo>
                        <a:pt x="0" y="174"/>
                      </a:lnTo>
                      <a:cubicBezTo>
                        <a:pt x="0" y="78"/>
                        <a:pt x="78" y="0"/>
                        <a:pt x="174" y="0"/>
                      </a:cubicBezTo>
                      <a:lnTo>
                        <a:pt x="174" y="0"/>
                      </a:lnTo>
                      <a:cubicBezTo>
                        <a:pt x="270" y="0"/>
                        <a:pt x="348" y="78"/>
                        <a:pt x="348" y="174"/>
                      </a:cubicBezTo>
                      <a:lnTo>
                        <a:pt x="348" y="174"/>
                      </a:lnTo>
                      <a:cubicBezTo>
                        <a:pt x="348" y="270"/>
                        <a:pt x="270" y="348"/>
                        <a:pt x="174" y="3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7" name="Freeform 226">
                  <a:extLst>
                    <a:ext uri="{FF2B5EF4-FFF2-40B4-BE49-F238E27FC236}">
                      <a16:creationId xmlns:a16="http://schemas.microsoft.com/office/drawing/2014/main" id="{AC30D538-2596-480C-9190-5450BB8A56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3755" y="6556804"/>
                  <a:ext cx="150597" cy="150597"/>
                </a:xfrm>
                <a:custGeom>
                  <a:avLst/>
                  <a:gdLst>
                    <a:gd name="T0" fmla="*/ 172 w 173"/>
                    <a:gd name="T1" fmla="*/ 87 h 174"/>
                    <a:gd name="T2" fmla="*/ 172 w 173"/>
                    <a:gd name="T3" fmla="*/ 87 h 174"/>
                    <a:gd name="T4" fmla="*/ 86 w 173"/>
                    <a:gd name="T5" fmla="*/ 173 h 174"/>
                    <a:gd name="T6" fmla="*/ 86 w 173"/>
                    <a:gd name="T7" fmla="*/ 173 h 174"/>
                    <a:gd name="T8" fmla="*/ 0 w 173"/>
                    <a:gd name="T9" fmla="*/ 87 h 174"/>
                    <a:gd name="T10" fmla="*/ 0 w 173"/>
                    <a:gd name="T11" fmla="*/ 87 h 174"/>
                    <a:gd name="T12" fmla="*/ 86 w 173"/>
                    <a:gd name="T13" fmla="*/ 0 h 174"/>
                    <a:gd name="T14" fmla="*/ 86 w 173"/>
                    <a:gd name="T15" fmla="*/ 0 h 174"/>
                    <a:gd name="T16" fmla="*/ 172 w 173"/>
                    <a:gd name="T17" fmla="*/ 87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3" h="174">
                      <a:moveTo>
                        <a:pt x="172" y="87"/>
                      </a:moveTo>
                      <a:lnTo>
                        <a:pt x="172" y="87"/>
                      </a:lnTo>
                      <a:cubicBezTo>
                        <a:pt x="172" y="134"/>
                        <a:pt x="134" y="173"/>
                        <a:pt x="86" y="173"/>
                      </a:cubicBezTo>
                      <a:lnTo>
                        <a:pt x="86" y="173"/>
                      </a:lnTo>
                      <a:cubicBezTo>
                        <a:pt x="39" y="173"/>
                        <a:pt x="0" y="134"/>
                        <a:pt x="0" y="87"/>
                      </a:cubicBezTo>
                      <a:lnTo>
                        <a:pt x="0" y="87"/>
                      </a:lnTo>
                      <a:cubicBezTo>
                        <a:pt x="0" y="40"/>
                        <a:pt x="39" y="0"/>
                        <a:pt x="86" y="0"/>
                      </a:cubicBezTo>
                      <a:lnTo>
                        <a:pt x="86" y="0"/>
                      </a:lnTo>
                      <a:cubicBezTo>
                        <a:pt x="134" y="0"/>
                        <a:pt x="172" y="40"/>
                        <a:pt x="172" y="87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8" name="Freeform 227">
                  <a:extLst>
                    <a:ext uri="{FF2B5EF4-FFF2-40B4-BE49-F238E27FC236}">
                      <a16:creationId xmlns:a16="http://schemas.microsoft.com/office/drawing/2014/main" id="{E0B3C830-28F9-4B99-BBEE-5795095D62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6032" y="6549081"/>
                  <a:ext cx="169905" cy="166043"/>
                </a:xfrm>
                <a:custGeom>
                  <a:avLst/>
                  <a:gdLst>
                    <a:gd name="T0" fmla="*/ 95 w 192"/>
                    <a:gd name="T1" fmla="*/ 17 h 191"/>
                    <a:gd name="T2" fmla="*/ 95 w 192"/>
                    <a:gd name="T3" fmla="*/ 17 h 191"/>
                    <a:gd name="T4" fmla="*/ 17 w 192"/>
                    <a:gd name="T5" fmla="*/ 95 h 191"/>
                    <a:gd name="T6" fmla="*/ 17 w 192"/>
                    <a:gd name="T7" fmla="*/ 95 h 191"/>
                    <a:gd name="T8" fmla="*/ 95 w 192"/>
                    <a:gd name="T9" fmla="*/ 172 h 191"/>
                    <a:gd name="T10" fmla="*/ 95 w 192"/>
                    <a:gd name="T11" fmla="*/ 172 h 191"/>
                    <a:gd name="T12" fmla="*/ 172 w 192"/>
                    <a:gd name="T13" fmla="*/ 95 h 191"/>
                    <a:gd name="T14" fmla="*/ 172 w 192"/>
                    <a:gd name="T15" fmla="*/ 95 h 191"/>
                    <a:gd name="T16" fmla="*/ 95 w 192"/>
                    <a:gd name="T17" fmla="*/ 17 h 191"/>
                    <a:gd name="T18" fmla="*/ 95 w 192"/>
                    <a:gd name="T19" fmla="*/ 190 h 191"/>
                    <a:gd name="T20" fmla="*/ 95 w 192"/>
                    <a:gd name="T21" fmla="*/ 190 h 191"/>
                    <a:gd name="T22" fmla="*/ 0 w 192"/>
                    <a:gd name="T23" fmla="*/ 95 h 191"/>
                    <a:gd name="T24" fmla="*/ 0 w 192"/>
                    <a:gd name="T25" fmla="*/ 95 h 191"/>
                    <a:gd name="T26" fmla="*/ 95 w 192"/>
                    <a:gd name="T27" fmla="*/ 0 h 191"/>
                    <a:gd name="T28" fmla="*/ 95 w 192"/>
                    <a:gd name="T29" fmla="*/ 0 h 191"/>
                    <a:gd name="T30" fmla="*/ 191 w 192"/>
                    <a:gd name="T31" fmla="*/ 95 h 191"/>
                    <a:gd name="T32" fmla="*/ 191 w 192"/>
                    <a:gd name="T33" fmla="*/ 95 h 191"/>
                    <a:gd name="T34" fmla="*/ 95 w 192"/>
                    <a:gd name="T35" fmla="*/ 19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191">
                      <a:moveTo>
                        <a:pt x="95" y="17"/>
                      </a:moveTo>
                      <a:lnTo>
                        <a:pt x="95" y="17"/>
                      </a:lnTo>
                      <a:cubicBezTo>
                        <a:pt x="52" y="17"/>
                        <a:pt x="17" y="52"/>
                        <a:pt x="17" y="95"/>
                      </a:cubicBezTo>
                      <a:lnTo>
                        <a:pt x="17" y="95"/>
                      </a:lnTo>
                      <a:cubicBezTo>
                        <a:pt x="17" y="137"/>
                        <a:pt x="52" y="172"/>
                        <a:pt x="95" y="172"/>
                      </a:cubicBezTo>
                      <a:lnTo>
                        <a:pt x="95" y="172"/>
                      </a:lnTo>
                      <a:cubicBezTo>
                        <a:pt x="138" y="172"/>
                        <a:pt x="172" y="137"/>
                        <a:pt x="172" y="95"/>
                      </a:cubicBezTo>
                      <a:lnTo>
                        <a:pt x="172" y="95"/>
                      </a:lnTo>
                      <a:cubicBezTo>
                        <a:pt x="172" y="52"/>
                        <a:pt x="138" y="17"/>
                        <a:pt x="95" y="17"/>
                      </a:cubicBezTo>
                      <a:close/>
                      <a:moveTo>
                        <a:pt x="95" y="190"/>
                      </a:moveTo>
                      <a:lnTo>
                        <a:pt x="95" y="190"/>
                      </a:lnTo>
                      <a:cubicBezTo>
                        <a:pt x="43" y="190"/>
                        <a:pt x="0" y="148"/>
                        <a:pt x="0" y="95"/>
                      </a:cubicBezTo>
                      <a:lnTo>
                        <a:pt x="0" y="95"/>
                      </a:lnTo>
                      <a:cubicBezTo>
                        <a:pt x="0" y="42"/>
                        <a:pt x="43" y="0"/>
                        <a:pt x="95" y="0"/>
                      </a:cubicBezTo>
                      <a:lnTo>
                        <a:pt x="95" y="0"/>
                      </a:lnTo>
                      <a:cubicBezTo>
                        <a:pt x="148" y="0"/>
                        <a:pt x="191" y="42"/>
                        <a:pt x="191" y="95"/>
                      </a:cubicBezTo>
                      <a:lnTo>
                        <a:pt x="191" y="95"/>
                      </a:lnTo>
                      <a:cubicBezTo>
                        <a:pt x="191" y="148"/>
                        <a:pt x="148" y="190"/>
                        <a:pt x="95" y="19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9" name="Freeform 228">
                  <a:extLst>
                    <a:ext uri="{FF2B5EF4-FFF2-40B4-BE49-F238E27FC236}">
                      <a16:creationId xmlns:a16="http://schemas.microsoft.com/office/drawing/2014/main" id="{C8CE81DC-FE69-4251-8314-BA19D01126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3953" y="6607002"/>
                  <a:ext cx="57924" cy="57924"/>
                </a:xfrm>
                <a:custGeom>
                  <a:avLst/>
                  <a:gdLst>
                    <a:gd name="T0" fmla="*/ 65 w 66"/>
                    <a:gd name="T1" fmla="*/ 32 h 65"/>
                    <a:gd name="T2" fmla="*/ 65 w 66"/>
                    <a:gd name="T3" fmla="*/ 32 h 65"/>
                    <a:gd name="T4" fmla="*/ 32 w 66"/>
                    <a:gd name="T5" fmla="*/ 64 h 65"/>
                    <a:gd name="T6" fmla="*/ 32 w 66"/>
                    <a:gd name="T7" fmla="*/ 64 h 65"/>
                    <a:gd name="T8" fmla="*/ 0 w 66"/>
                    <a:gd name="T9" fmla="*/ 32 h 65"/>
                    <a:gd name="T10" fmla="*/ 0 w 66"/>
                    <a:gd name="T11" fmla="*/ 32 h 65"/>
                    <a:gd name="T12" fmla="*/ 32 w 66"/>
                    <a:gd name="T13" fmla="*/ 0 h 65"/>
                    <a:gd name="T14" fmla="*/ 32 w 66"/>
                    <a:gd name="T15" fmla="*/ 0 h 65"/>
                    <a:gd name="T16" fmla="*/ 65 w 66"/>
                    <a:gd name="T17" fmla="*/ 3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65">
                      <a:moveTo>
                        <a:pt x="65" y="32"/>
                      </a:moveTo>
                      <a:lnTo>
                        <a:pt x="65" y="32"/>
                      </a:lnTo>
                      <a:cubicBezTo>
                        <a:pt x="65" y="50"/>
                        <a:pt x="50" y="64"/>
                        <a:pt x="32" y="64"/>
                      </a:cubicBezTo>
                      <a:lnTo>
                        <a:pt x="32" y="64"/>
                      </a:lnTo>
                      <a:cubicBezTo>
                        <a:pt x="15" y="64"/>
                        <a:pt x="0" y="50"/>
                        <a:pt x="0" y="32"/>
                      </a:cubicBezTo>
                      <a:lnTo>
                        <a:pt x="0" y="32"/>
                      </a:lnTo>
                      <a:cubicBezTo>
                        <a:pt x="0" y="14"/>
                        <a:pt x="15" y="0"/>
                        <a:pt x="32" y="0"/>
                      </a:cubicBezTo>
                      <a:lnTo>
                        <a:pt x="32" y="0"/>
                      </a:lnTo>
                      <a:cubicBezTo>
                        <a:pt x="50" y="0"/>
                        <a:pt x="65" y="14"/>
                        <a:pt x="65" y="3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00" name="Freeform 229">
                  <a:extLst>
                    <a:ext uri="{FF2B5EF4-FFF2-40B4-BE49-F238E27FC236}">
                      <a16:creationId xmlns:a16="http://schemas.microsoft.com/office/drawing/2014/main" id="{0C8AB22E-1DAD-443F-8EDF-4587362DA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13262" y="7093549"/>
                  <a:ext cx="15446" cy="1355383"/>
                </a:xfrm>
                <a:custGeom>
                  <a:avLst/>
                  <a:gdLst>
                    <a:gd name="T0" fmla="*/ 9 w 19"/>
                    <a:gd name="T1" fmla="*/ 1547 h 1548"/>
                    <a:gd name="T2" fmla="*/ 9 w 19"/>
                    <a:gd name="T3" fmla="*/ 1547 h 1548"/>
                    <a:gd name="T4" fmla="*/ 0 w 19"/>
                    <a:gd name="T5" fmla="*/ 1538 h 1548"/>
                    <a:gd name="T6" fmla="*/ 0 w 19"/>
                    <a:gd name="T7" fmla="*/ 9 h 1548"/>
                    <a:gd name="T8" fmla="*/ 0 w 19"/>
                    <a:gd name="T9" fmla="*/ 9 h 1548"/>
                    <a:gd name="T10" fmla="*/ 9 w 19"/>
                    <a:gd name="T11" fmla="*/ 0 h 1548"/>
                    <a:gd name="T12" fmla="*/ 9 w 19"/>
                    <a:gd name="T13" fmla="*/ 0 h 1548"/>
                    <a:gd name="T14" fmla="*/ 18 w 19"/>
                    <a:gd name="T15" fmla="*/ 9 h 1548"/>
                    <a:gd name="T16" fmla="*/ 18 w 19"/>
                    <a:gd name="T17" fmla="*/ 1538 h 1548"/>
                    <a:gd name="T18" fmla="*/ 18 w 19"/>
                    <a:gd name="T19" fmla="*/ 1538 h 1548"/>
                    <a:gd name="T20" fmla="*/ 9 w 19"/>
                    <a:gd name="T21" fmla="*/ 1547 h 1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1548">
                      <a:moveTo>
                        <a:pt x="9" y="1547"/>
                      </a:moveTo>
                      <a:lnTo>
                        <a:pt x="9" y="1547"/>
                      </a:lnTo>
                      <a:cubicBezTo>
                        <a:pt x="5" y="1547"/>
                        <a:pt x="0" y="1543"/>
                        <a:pt x="0" y="1538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4"/>
                        <a:pt x="5" y="0"/>
                        <a:pt x="9" y="0"/>
                      </a:cubicBezTo>
                      <a:lnTo>
                        <a:pt x="9" y="0"/>
                      </a:lnTo>
                      <a:cubicBezTo>
                        <a:pt x="14" y="0"/>
                        <a:pt x="18" y="4"/>
                        <a:pt x="18" y="9"/>
                      </a:cubicBezTo>
                      <a:lnTo>
                        <a:pt x="18" y="1538"/>
                      </a:lnTo>
                      <a:lnTo>
                        <a:pt x="18" y="1538"/>
                      </a:lnTo>
                      <a:cubicBezTo>
                        <a:pt x="18" y="1543"/>
                        <a:pt x="14" y="1547"/>
                        <a:pt x="9" y="154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01" name="Freeform 230">
                  <a:extLst>
                    <a:ext uri="{FF2B5EF4-FFF2-40B4-BE49-F238E27FC236}">
                      <a16:creationId xmlns:a16="http://schemas.microsoft.com/office/drawing/2014/main" id="{883F97E6-D6A2-4D2F-9110-AAD8716EE1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6924" y="7417914"/>
                  <a:ext cx="108122" cy="108122"/>
                </a:xfrm>
                <a:custGeom>
                  <a:avLst/>
                  <a:gdLst>
                    <a:gd name="T0" fmla="*/ 123 w 124"/>
                    <a:gd name="T1" fmla="*/ 62 h 124"/>
                    <a:gd name="T2" fmla="*/ 123 w 124"/>
                    <a:gd name="T3" fmla="*/ 62 h 124"/>
                    <a:gd name="T4" fmla="*/ 61 w 124"/>
                    <a:gd name="T5" fmla="*/ 123 h 124"/>
                    <a:gd name="T6" fmla="*/ 61 w 124"/>
                    <a:gd name="T7" fmla="*/ 123 h 124"/>
                    <a:gd name="T8" fmla="*/ 0 w 124"/>
                    <a:gd name="T9" fmla="*/ 62 h 124"/>
                    <a:gd name="T10" fmla="*/ 0 w 124"/>
                    <a:gd name="T11" fmla="*/ 62 h 124"/>
                    <a:gd name="T12" fmla="*/ 61 w 124"/>
                    <a:gd name="T13" fmla="*/ 0 h 124"/>
                    <a:gd name="T14" fmla="*/ 61 w 124"/>
                    <a:gd name="T15" fmla="*/ 0 h 124"/>
                    <a:gd name="T16" fmla="*/ 123 w 124"/>
                    <a:gd name="T17" fmla="*/ 62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124">
                      <a:moveTo>
                        <a:pt x="123" y="62"/>
                      </a:moveTo>
                      <a:lnTo>
                        <a:pt x="123" y="62"/>
                      </a:lnTo>
                      <a:cubicBezTo>
                        <a:pt x="123" y="95"/>
                        <a:pt x="95" y="123"/>
                        <a:pt x="61" y="123"/>
                      </a:cubicBezTo>
                      <a:lnTo>
                        <a:pt x="61" y="123"/>
                      </a:lnTo>
                      <a:cubicBezTo>
                        <a:pt x="27" y="123"/>
                        <a:pt x="0" y="95"/>
                        <a:pt x="0" y="62"/>
                      </a:cubicBezTo>
                      <a:lnTo>
                        <a:pt x="0" y="62"/>
                      </a:lnTo>
                      <a:cubicBezTo>
                        <a:pt x="0" y="28"/>
                        <a:pt x="27" y="0"/>
                        <a:pt x="61" y="0"/>
                      </a:cubicBezTo>
                      <a:lnTo>
                        <a:pt x="61" y="0"/>
                      </a:lnTo>
                      <a:cubicBezTo>
                        <a:pt x="95" y="0"/>
                        <a:pt x="123" y="28"/>
                        <a:pt x="123" y="6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02" name="Freeform 231">
                  <a:extLst>
                    <a:ext uri="{FF2B5EF4-FFF2-40B4-BE49-F238E27FC236}">
                      <a16:creationId xmlns:a16="http://schemas.microsoft.com/office/drawing/2014/main" id="{3DDF94CE-C3C1-4C51-BE74-10A202C8B3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59201" y="7410191"/>
                  <a:ext cx="123568" cy="123568"/>
                </a:xfrm>
                <a:custGeom>
                  <a:avLst/>
                  <a:gdLst>
                    <a:gd name="T0" fmla="*/ 70 w 142"/>
                    <a:gd name="T1" fmla="*/ 18 h 141"/>
                    <a:gd name="T2" fmla="*/ 70 w 142"/>
                    <a:gd name="T3" fmla="*/ 18 h 141"/>
                    <a:gd name="T4" fmla="*/ 18 w 142"/>
                    <a:gd name="T5" fmla="*/ 71 h 141"/>
                    <a:gd name="T6" fmla="*/ 18 w 142"/>
                    <a:gd name="T7" fmla="*/ 71 h 141"/>
                    <a:gd name="T8" fmla="*/ 70 w 142"/>
                    <a:gd name="T9" fmla="*/ 123 h 141"/>
                    <a:gd name="T10" fmla="*/ 70 w 142"/>
                    <a:gd name="T11" fmla="*/ 123 h 141"/>
                    <a:gd name="T12" fmla="*/ 122 w 142"/>
                    <a:gd name="T13" fmla="*/ 71 h 141"/>
                    <a:gd name="T14" fmla="*/ 122 w 142"/>
                    <a:gd name="T15" fmla="*/ 71 h 141"/>
                    <a:gd name="T16" fmla="*/ 70 w 142"/>
                    <a:gd name="T17" fmla="*/ 18 h 141"/>
                    <a:gd name="T18" fmla="*/ 70 w 142"/>
                    <a:gd name="T19" fmla="*/ 140 h 141"/>
                    <a:gd name="T20" fmla="*/ 70 w 142"/>
                    <a:gd name="T21" fmla="*/ 140 h 141"/>
                    <a:gd name="T22" fmla="*/ 0 w 142"/>
                    <a:gd name="T23" fmla="*/ 71 h 141"/>
                    <a:gd name="T24" fmla="*/ 0 w 142"/>
                    <a:gd name="T25" fmla="*/ 71 h 141"/>
                    <a:gd name="T26" fmla="*/ 70 w 142"/>
                    <a:gd name="T27" fmla="*/ 0 h 141"/>
                    <a:gd name="T28" fmla="*/ 70 w 142"/>
                    <a:gd name="T29" fmla="*/ 0 h 141"/>
                    <a:gd name="T30" fmla="*/ 141 w 142"/>
                    <a:gd name="T31" fmla="*/ 71 h 141"/>
                    <a:gd name="T32" fmla="*/ 141 w 142"/>
                    <a:gd name="T33" fmla="*/ 71 h 141"/>
                    <a:gd name="T34" fmla="*/ 70 w 142"/>
                    <a:gd name="T35" fmla="*/ 140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141">
                      <a:moveTo>
                        <a:pt x="70" y="18"/>
                      </a:moveTo>
                      <a:lnTo>
                        <a:pt x="70" y="18"/>
                      </a:lnTo>
                      <a:cubicBezTo>
                        <a:pt x="41" y="18"/>
                        <a:pt x="18" y="41"/>
                        <a:pt x="18" y="71"/>
                      </a:cubicBezTo>
                      <a:lnTo>
                        <a:pt x="18" y="71"/>
                      </a:lnTo>
                      <a:cubicBezTo>
                        <a:pt x="18" y="99"/>
                        <a:pt x="41" y="123"/>
                        <a:pt x="70" y="123"/>
                      </a:cubicBezTo>
                      <a:lnTo>
                        <a:pt x="70" y="123"/>
                      </a:lnTo>
                      <a:cubicBezTo>
                        <a:pt x="99" y="123"/>
                        <a:pt x="122" y="99"/>
                        <a:pt x="122" y="71"/>
                      </a:cubicBezTo>
                      <a:lnTo>
                        <a:pt x="122" y="71"/>
                      </a:lnTo>
                      <a:cubicBezTo>
                        <a:pt x="122" y="41"/>
                        <a:pt x="99" y="18"/>
                        <a:pt x="70" y="18"/>
                      </a:cubicBezTo>
                      <a:close/>
                      <a:moveTo>
                        <a:pt x="70" y="140"/>
                      </a:moveTo>
                      <a:lnTo>
                        <a:pt x="70" y="140"/>
                      </a:lnTo>
                      <a:cubicBezTo>
                        <a:pt x="32" y="140"/>
                        <a:pt x="0" y="109"/>
                        <a:pt x="0" y="71"/>
                      </a:cubicBezTo>
                      <a:lnTo>
                        <a:pt x="0" y="71"/>
                      </a:lnTo>
                      <a:cubicBezTo>
                        <a:pt x="0" y="32"/>
                        <a:pt x="32" y="0"/>
                        <a:pt x="70" y="0"/>
                      </a:cubicBezTo>
                      <a:lnTo>
                        <a:pt x="70" y="0"/>
                      </a:lnTo>
                      <a:cubicBezTo>
                        <a:pt x="109" y="0"/>
                        <a:pt x="141" y="32"/>
                        <a:pt x="141" y="71"/>
                      </a:cubicBezTo>
                      <a:lnTo>
                        <a:pt x="141" y="71"/>
                      </a:lnTo>
                      <a:cubicBezTo>
                        <a:pt x="141" y="109"/>
                        <a:pt x="109" y="140"/>
                        <a:pt x="70" y="1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03" name="Freeform 232">
                  <a:extLst>
                    <a:ext uri="{FF2B5EF4-FFF2-40B4-BE49-F238E27FC236}">
                      <a16:creationId xmlns:a16="http://schemas.microsoft.com/office/drawing/2014/main" id="{04A32F68-DAAF-4BD0-8F73-DCE1872D96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8277" y="6290360"/>
                  <a:ext cx="752991" cy="787743"/>
                </a:xfrm>
                <a:custGeom>
                  <a:avLst/>
                  <a:gdLst>
                    <a:gd name="T0" fmla="*/ 17 w 860"/>
                    <a:gd name="T1" fmla="*/ 880 h 898"/>
                    <a:gd name="T2" fmla="*/ 842 w 860"/>
                    <a:gd name="T3" fmla="*/ 880 h 898"/>
                    <a:gd name="T4" fmla="*/ 842 w 860"/>
                    <a:gd name="T5" fmla="*/ 151 h 898"/>
                    <a:gd name="T6" fmla="*/ 842 w 860"/>
                    <a:gd name="T7" fmla="*/ 151 h 898"/>
                    <a:gd name="T8" fmla="*/ 803 w 860"/>
                    <a:gd name="T9" fmla="*/ 56 h 898"/>
                    <a:gd name="T10" fmla="*/ 803 w 860"/>
                    <a:gd name="T11" fmla="*/ 56 h 898"/>
                    <a:gd name="T12" fmla="*/ 708 w 860"/>
                    <a:gd name="T13" fmla="*/ 18 h 898"/>
                    <a:gd name="T14" fmla="*/ 150 w 860"/>
                    <a:gd name="T15" fmla="*/ 18 h 898"/>
                    <a:gd name="T16" fmla="*/ 150 w 860"/>
                    <a:gd name="T17" fmla="*/ 18 h 898"/>
                    <a:gd name="T18" fmla="*/ 57 w 860"/>
                    <a:gd name="T19" fmla="*/ 56 h 898"/>
                    <a:gd name="T20" fmla="*/ 57 w 860"/>
                    <a:gd name="T21" fmla="*/ 56 h 898"/>
                    <a:gd name="T22" fmla="*/ 17 w 860"/>
                    <a:gd name="T23" fmla="*/ 151 h 898"/>
                    <a:gd name="T24" fmla="*/ 17 w 860"/>
                    <a:gd name="T25" fmla="*/ 880 h 898"/>
                    <a:gd name="T26" fmla="*/ 850 w 860"/>
                    <a:gd name="T27" fmla="*/ 897 h 898"/>
                    <a:gd name="T28" fmla="*/ 9 w 860"/>
                    <a:gd name="T29" fmla="*/ 897 h 898"/>
                    <a:gd name="T30" fmla="*/ 9 w 860"/>
                    <a:gd name="T31" fmla="*/ 897 h 898"/>
                    <a:gd name="T32" fmla="*/ 0 w 860"/>
                    <a:gd name="T33" fmla="*/ 888 h 898"/>
                    <a:gd name="T34" fmla="*/ 0 w 860"/>
                    <a:gd name="T35" fmla="*/ 151 h 898"/>
                    <a:gd name="T36" fmla="*/ 0 w 860"/>
                    <a:gd name="T37" fmla="*/ 151 h 898"/>
                    <a:gd name="T38" fmla="*/ 44 w 860"/>
                    <a:gd name="T39" fmla="*/ 44 h 898"/>
                    <a:gd name="T40" fmla="*/ 44 w 860"/>
                    <a:gd name="T41" fmla="*/ 44 h 898"/>
                    <a:gd name="T42" fmla="*/ 150 w 860"/>
                    <a:gd name="T43" fmla="*/ 0 h 898"/>
                    <a:gd name="T44" fmla="*/ 708 w 860"/>
                    <a:gd name="T45" fmla="*/ 0 h 898"/>
                    <a:gd name="T46" fmla="*/ 708 w 860"/>
                    <a:gd name="T47" fmla="*/ 0 h 898"/>
                    <a:gd name="T48" fmla="*/ 815 w 860"/>
                    <a:gd name="T49" fmla="*/ 44 h 898"/>
                    <a:gd name="T50" fmla="*/ 815 w 860"/>
                    <a:gd name="T51" fmla="*/ 44 h 898"/>
                    <a:gd name="T52" fmla="*/ 859 w 860"/>
                    <a:gd name="T53" fmla="*/ 151 h 898"/>
                    <a:gd name="T54" fmla="*/ 859 w 860"/>
                    <a:gd name="T55" fmla="*/ 888 h 898"/>
                    <a:gd name="T56" fmla="*/ 859 w 860"/>
                    <a:gd name="T57" fmla="*/ 888 h 898"/>
                    <a:gd name="T58" fmla="*/ 850 w 860"/>
                    <a:gd name="T59" fmla="*/ 897 h 8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860" h="898">
                      <a:moveTo>
                        <a:pt x="17" y="880"/>
                      </a:moveTo>
                      <a:lnTo>
                        <a:pt x="842" y="880"/>
                      </a:lnTo>
                      <a:lnTo>
                        <a:pt x="842" y="151"/>
                      </a:lnTo>
                      <a:lnTo>
                        <a:pt x="842" y="151"/>
                      </a:lnTo>
                      <a:cubicBezTo>
                        <a:pt x="842" y="116"/>
                        <a:pt x="828" y="82"/>
                        <a:pt x="803" y="56"/>
                      </a:cubicBezTo>
                      <a:lnTo>
                        <a:pt x="803" y="56"/>
                      </a:lnTo>
                      <a:cubicBezTo>
                        <a:pt x="777" y="32"/>
                        <a:pt x="744" y="18"/>
                        <a:pt x="708" y="18"/>
                      </a:cubicBezTo>
                      <a:lnTo>
                        <a:pt x="150" y="18"/>
                      </a:lnTo>
                      <a:lnTo>
                        <a:pt x="150" y="18"/>
                      </a:lnTo>
                      <a:cubicBezTo>
                        <a:pt x="115" y="18"/>
                        <a:pt x="82" y="32"/>
                        <a:pt x="57" y="56"/>
                      </a:cubicBezTo>
                      <a:lnTo>
                        <a:pt x="57" y="56"/>
                      </a:lnTo>
                      <a:cubicBezTo>
                        <a:pt x="31" y="82"/>
                        <a:pt x="17" y="116"/>
                        <a:pt x="17" y="151"/>
                      </a:cubicBezTo>
                      <a:lnTo>
                        <a:pt x="17" y="880"/>
                      </a:lnTo>
                      <a:close/>
                      <a:moveTo>
                        <a:pt x="850" y="897"/>
                      </a:moveTo>
                      <a:lnTo>
                        <a:pt x="9" y="897"/>
                      </a:lnTo>
                      <a:lnTo>
                        <a:pt x="9" y="897"/>
                      </a:lnTo>
                      <a:cubicBezTo>
                        <a:pt x="4" y="897"/>
                        <a:pt x="0" y="894"/>
                        <a:pt x="0" y="888"/>
                      </a:cubicBezTo>
                      <a:lnTo>
                        <a:pt x="0" y="151"/>
                      </a:lnTo>
                      <a:lnTo>
                        <a:pt x="0" y="151"/>
                      </a:lnTo>
                      <a:cubicBezTo>
                        <a:pt x="0" y="110"/>
                        <a:pt x="16" y="73"/>
                        <a:pt x="44" y="44"/>
                      </a:cubicBezTo>
                      <a:lnTo>
                        <a:pt x="44" y="44"/>
                      </a:lnTo>
                      <a:cubicBezTo>
                        <a:pt x="72" y="16"/>
                        <a:pt x="111" y="0"/>
                        <a:pt x="150" y="0"/>
                      </a:cubicBezTo>
                      <a:lnTo>
                        <a:pt x="708" y="0"/>
                      </a:lnTo>
                      <a:lnTo>
                        <a:pt x="708" y="0"/>
                      </a:lnTo>
                      <a:cubicBezTo>
                        <a:pt x="748" y="0"/>
                        <a:pt x="787" y="16"/>
                        <a:pt x="815" y="44"/>
                      </a:cubicBezTo>
                      <a:lnTo>
                        <a:pt x="815" y="44"/>
                      </a:lnTo>
                      <a:cubicBezTo>
                        <a:pt x="843" y="73"/>
                        <a:pt x="859" y="110"/>
                        <a:pt x="859" y="151"/>
                      </a:cubicBezTo>
                      <a:lnTo>
                        <a:pt x="859" y="888"/>
                      </a:lnTo>
                      <a:lnTo>
                        <a:pt x="859" y="888"/>
                      </a:lnTo>
                      <a:cubicBezTo>
                        <a:pt x="859" y="894"/>
                        <a:pt x="856" y="897"/>
                        <a:pt x="850" y="8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04" name="Freeform 233">
                  <a:extLst>
                    <a:ext uri="{FF2B5EF4-FFF2-40B4-BE49-F238E27FC236}">
                      <a16:creationId xmlns:a16="http://schemas.microsoft.com/office/drawing/2014/main" id="{5CA97875-4C32-45C8-91D4-86E85EA860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8277" y="7062658"/>
                  <a:ext cx="752991" cy="289613"/>
                </a:xfrm>
                <a:custGeom>
                  <a:avLst/>
                  <a:gdLst>
                    <a:gd name="T0" fmla="*/ 17 w 860"/>
                    <a:gd name="T1" fmla="*/ 18 h 331"/>
                    <a:gd name="T2" fmla="*/ 17 w 860"/>
                    <a:gd name="T3" fmla="*/ 180 h 331"/>
                    <a:gd name="T4" fmla="*/ 17 w 860"/>
                    <a:gd name="T5" fmla="*/ 180 h 331"/>
                    <a:gd name="T6" fmla="*/ 57 w 860"/>
                    <a:gd name="T7" fmla="*/ 274 h 331"/>
                    <a:gd name="T8" fmla="*/ 57 w 860"/>
                    <a:gd name="T9" fmla="*/ 274 h 331"/>
                    <a:gd name="T10" fmla="*/ 150 w 860"/>
                    <a:gd name="T11" fmla="*/ 313 h 331"/>
                    <a:gd name="T12" fmla="*/ 708 w 860"/>
                    <a:gd name="T13" fmla="*/ 313 h 331"/>
                    <a:gd name="T14" fmla="*/ 708 w 860"/>
                    <a:gd name="T15" fmla="*/ 313 h 331"/>
                    <a:gd name="T16" fmla="*/ 803 w 860"/>
                    <a:gd name="T17" fmla="*/ 274 h 331"/>
                    <a:gd name="T18" fmla="*/ 803 w 860"/>
                    <a:gd name="T19" fmla="*/ 274 h 331"/>
                    <a:gd name="T20" fmla="*/ 842 w 860"/>
                    <a:gd name="T21" fmla="*/ 180 h 331"/>
                    <a:gd name="T22" fmla="*/ 842 w 860"/>
                    <a:gd name="T23" fmla="*/ 18 h 331"/>
                    <a:gd name="T24" fmla="*/ 17 w 860"/>
                    <a:gd name="T25" fmla="*/ 18 h 331"/>
                    <a:gd name="T26" fmla="*/ 708 w 860"/>
                    <a:gd name="T27" fmla="*/ 330 h 331"/>
                    <a:gd name="T28" fmla="*/ 150 w 860"/>
                    <a:gd name="T29" fmla="*/ 330 h 331"/>
                    <a:gd name="T30" fmla="*/ 150 w 860"/>
                    <a:gd name="T31" fmla="*/ 330 h 331"/>
                    <a:gd name="T32" fmla="*/ 44 w 860"/>
                    <a:gd name="T33" fmla="*/ 286 h 331"/>
                    <a:gd name="T34" fmla="*/ 44 w 860"/>
                    <a:gd name="T35" fmla="*/ 286 h 331"/>
                    <a:gd name="T36" fmla="*/ 0 w 860"/>
                    <a:gd name="T37" fmla="*/ 180 h 331"/>
                    <a:gd name="T38" fmla="*/ 0 w 860"/>
                    <a:gd name="T39" fmla="*/ 8 h 331"/>
                    <a:gd name="T40" fmla="*/ 0 w 860"/>
                    <a:gd name="T41" fmla="*/ 8 h 331"/>
                    <a:gd name="T42" fmla="*/ 9 w 860"/>
                    <a:gd name="T43" fmla="*/ 0 h 331"/>
                    <a:gd name="T44" fmla="*/ 850 w 860"/>
                    <a:gd name="T45" fmla="*/ 0 h 331"/>
                    <a:gd name="T46" fmla="*/ 850 w 860"/>
                    <a:gd name="T47" fmla="*/ 0 h 331"/>
                    <a:gd name="T48" fmla="*/ 859 w 860"/>
                    <a:gd name="T49" fmla="*/ 8 h 331"/>
                    <a:gd name="T50" fmla="*/ 859 w 860"/>
                    <a:gd name="T51" fmla="*/ 180 h 331"/>
                    <a:gd name="T52" fmla="*/ 859 w 860"/>
                    <a:gd name="T53" fmla="*/ 180 h 331"/>
                    <a:gd name="T54" fmla="*/ 815 w 860"/>
                    <a:gd name="T55" fmla="*/ 286 h 331"/>
                    <a:gd name="T56" fmla="*/ 815 w 860"/>
                    <a:gd name="T57" fmla="*/ 286 h 331"/>
                    <a:gd name="T58" fmla="*/ 708 w 860"/>
                    <a:gd name="T59" fmla="*/ 330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860" h="331">
                      <a:moveTo>
                        <a:pt x="17" y="18"/>
                      </a:moveTo>
                      <a:lnTo>
                        <a:pt x="17" y="180"/>
                      </a:lnTo>
                      <a:lnTo>
                        <a:pt x="17" y="180"/>
                      </a:lnTo>
                      <a:cubicBezTo>
                        <a:pt x="17" y="214"/>
                        <a:pt x="31" y="248"/>
                        <a:pt x="57" y="274"/>
                      </a:cubicBezTo>
                      <a:lnTo>
                        <a:pt x="57" y="274"/>
                      </a:lnTo>
                      <a:cubicBezTo>
                        <a:pt x="82" y="299"/>
                        <a:pt x="115" y="313"/>
                        <a:pt x="150" y="313"/>
                      </a:cubicBezTo>
                      <a:lnTo>
                        <a:pt x="708" y="313"/>
                      </a:lnTo>
                      <a:lnTo>
                        <a:pt x="708" y="313"/>
                      </a:lnTo>
                      <a:cubicBezTo>
                        <a:pt x="744" y="313"/>
                        <a:pt x="777" y="299"/>
                        <a:pt x="803" y="274"/>
                      </a:cubicBezTo>
                      <a:lnTo>
                        <a:pt x="803" y="274"/>
                      </a:lnTo>
                      <a:cubicBezTo>
                        <a:pt x="828" y="248"/>
                        <a:pt x="842" y="214"/>
                        <a:pt x="842" y="180"/>
                      </a:cubicBezTo>
                      <a:lnTo>
                        <a:pt x="842" y="18"/>
                      </a:lnTo>
                      <a:lnTo>
                        <a:pt x="17" y="18"/>
                      </a:lnTo>
                      <a:close/>
                      <a:moveTo>
                        <a:pt x="708" y="330"/>
                      </a:moveTo>
                      <a:lnTo>
                        <a:pt x="150" y="330"/>
                      </a:lnTo>
                      <a:lnTo>
                        <a:pt x="150" y="330"/>
                      </a:lnTo>
                      <a:cubicBezTo>
                        <a:pt x="111" y="330"/>
                        <a:pt x="72" y="315"/>
                        <a:pt x="44" y="286"/>
                      </a:cubicBezTo>
                      <a:lnTo>
                        <a:pt x="44" y="286"/>
                      </a:lnTo>
                      <a:cubicBezTo>
                        <a:pt x="16" y="257"/>
                        <a:pt x="0" y="220"/>
                        <a:pt x="0" y="180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850" y="0"/>
                      </a:lnTo>
                      <a:lnTo>
                        <a:pt x="850" y="0"/>
                      </a:lnTo>
                      <a:cubicBezTo>
                        <a:pt x="856" y="0"/>
                        <a:pt x="859" y="4"/>
                        <a:pt x="859" y="8"/>
                      </a:cubicBezTo>
                      <a:lnTo>
                        <a:pt x="859" y="180"/>
                      </a:lnTo>
                      <a:lnTo>
                        <a:pt x="859" y="180"/>
                      </a:lnTo>
                      <a:cubicBezTo>
                        <a:pt x="859" y="220"/>
                        <a:pt x="843" y="257"/>
                        <a:pt x="815" y="286"/>
                      </a:cubicBezTo>
                      <a:lnTo>
                        <a:pt x="815" y="286"/>
                      </a:lnTo>
                      <a:cubicBezTo>
                        <a:pt x="787" y="315"/>
                        <a:pt x="748" y="330"/>
                        <a:pt x="708" y="3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05" name="Freeform 234">
                  <a:extLst>
                    <a:ext uri="{FF2B5EF4-FFF2-40B4-BE49-F238E27FC236}">
                      <a16:creationId xmlns:a16="http://schemas.microsoft.com/office/drawing/2014/main" id="{F3920FFD-FA61-4398-97A5-43F27B2946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6000" y="6298083"/>
                  <a:ext cx="737545" cy="772297"/>
                </a:xfrm>
                <a:custGeom>
                  <a:avLst/>
                  <a:gdLst>
                    <a:gd name="T0" fmla="*/ 841 w 842"/>
                    <a:gd name="T1" fmla="*/ 597 h 880"/>
                    <a:gd name="T2" fmla="*/ 841 w 842"/>
                    <a:gd name="T3" fmla="*/ 142 h 880"/>
                    <a:gd name="T4" fmla="*/ 841 w 842"/>
                    <a:gd name="T5" fmla="*/ 142 h 880"/>
                    <a:gd name="T6" fmla="*/ 799 w 842"/>
                    <a:gd name="T7" fmla="*/ 41 h 880"/>
                    <a:gd name="T8" fmla="*/ 799 w 842"/>
                    <a:gd name="T9" fmla="*/ 41 h 880"/>
                    <a:gd name="T10" fmla="*/ 699 w 842"/>
                    <a:gd name="T11" fmla="*/ 0 h 880"/>
                    <a:gd name="T12" fmla="*/ 420 w 842"/>
                    <a:gd name="T13" fmla="*/ 0 h 880"/>
                    <a:gd name="T14" fmla="*/ 141 w 842"/>
                    <a:gd name="T15" fmla="*/ 0 h 880"/>
                    <a:gd name="T16" fmla="*/ 141 w 842"/>
                    <a:gd name="T17" fmla="*/ 0 h 880"/>
                    <a:gd name="T18" fmla="*/ 42 w 842"/>
                    <a:gd name="T19" fmla="*/ 41 h 880"/>
                    <a:gd name="T20" fmla="*/ 42 w 842"/>
                    <a:gd name="T21" fmla="*/ 41 h 880"/>
                    <a:gd name="T22" fmla="*/ 0 w 842"/>
                    <a:gd name="T23" fmla="*/ 142 h 880"/>
                    <a:gd name="T24" fmla="*/ 0 w 842"/>
                    <a:gd name="T25" fmla="*/ 597 h 880"/>
                    <a:gd name="T26" fmla="*/ 0 w 842"/>
                    <a:gd name="T27" fmla="*/ 879 h 880"/>
                    <a:gd name="T28" fmla="*/ 841 w 842"/>
                    <a:gd name="T29" fmla="*/ 879 h 880"/>
                    <a:gd name="T30" fmla="*/ 841 w 842"/>
                    <a:gd name="T31" fmla="*/ 597 h 8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42" h="880">
                      <a:moveTo>
                        <a:pt x="841" y="597"/>
                      </a:moveTo>
                      <a:lnTo>
                        <a:pt x="841" y="142"/>
                      </a:lnTo>
                      <a:lnTo>
                        <a:pt x="841" y="142"/>
                      </a:lnTo>
                      <a:cubicBezTo>
                        <a:pt x="841" y="103"/>
                        <a:pt x="826" y="67"/>
                        <a:pt x="799" y="41"/>
                      </a:cubicBezTo>
                      <a:lnTo>
                        <a:pt x="799" y="41"/>
                      </a:lnTo>
                      <a:cubicBezTo>
                        <a:pt x="774" y="16"/>
                        <a:pt x="738" y="0"/>
                        <a:pt x="699" y="0"/>
                      </a:cubicBezTo>
                      <a:lnTo>
                        <a:pt x="420" y="0"/>
                      </a:lnTo>
                      <a:lnTo>
                        <a:pt x="141" y="0"/>
                      </a:lnTo>
                      <a:lnTo>
                        <a:pt x="141" y="0"/>
                      </a:lnTo>
                      <a:cubicBezTo>
                        <a:pt x="102" y="0"/>
                        <a:pt x="67" y="16"/>
                        <a:pt x="42" y="41"/>
                      </a:cubicBezTo>
                      <a:lnTo>
                        <a:pt x="42" y="41"/>
                      </a:lnTo>
                      <a:cubicBezTo>
                        <a:pt x="15" y="67"/>
                        <a:pt x="0" y="103"/>
                        <a:pt x="0" y="142"/>
                      </a:cubicBezTo>
                      <a:lnTo>
                        <a:pt x="0" y="597"/>
                      </a:lnTo>
                      <a:lnTo>
                        <a:pt x="0" y="879"/>
                      </a:lnTo>
                      <a:lnTo>
                        <a:pt x="841" y="879"/>
                      </a:lnTo>
                      <a:lnTo>
                        <a:pt x="841" y="597"/>
                      </a:ln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06" name="Freeform 235">
                  <a:extLst>
                    <a:ext uri="{FF2B5EF4-FFF2-40B4-BE49-F238E27FC236}">
                      <a16:creationId xmlns:a16="http://schemas.microsoft.com/office/drawing/2014/main" id="{F3F4C103-C3C1-4C12-A59F-0B51BE7A34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9275" y="7151473"/>
                  <a:ext cx="440209" cy="96536"/>
                </a:xfrm>
                <a:custGeom>
                  <a:avLst/>
                  <a:gdLst>
                    <a:gd name="T0" fmla="*/ 55 w 504"/>
                    <a:gd name="T1" fmla="*/ 19 h 110"/>
                    <a:gd name="T2" fmla="*/ 55 w 504"/>
                    <a:gd name="T3" fmla="*/ 19 h 110"/>
                    <a:gd name="T4" fmla="*/ 29 w 504"/>
                    <a:gd name="T5" fmla="*/ 29 h 110"/>
                    <a:gd name="T6" fmla="*/ 29 w 504"/>
                    <a:gd name="T7" fmla="*/ 29 h 110"/>
                    <a:gd name="T8" fmla="*/ 18 w 504"/>
                    <a:gd name="T9" fmla="*/ 55 h 110"/>
                    <a:gd name="T10" fmla="*/ 18 w 504"/>
                    <a:gd name="T11" fmla="*/ 55 h 110"/>
                    <a:gd name="T12" fmla="*/ 29 w 504"/>
                    <a:gd name="T13" fmla="*/ 81 h 110"/>
                    <a:gd name="T14" fmla="*/ 29 w 504"/>
                    <a:gd name="T15" fmla="*/ 81 h 110"/>
                    <a:gd name="T16" fmla="*/ 55 w 504"/>
                    <a:gd name="T17" fmla="*/ 92 h 110"/>
                    <a:gd name="T18" fmla="*/ 449 w 504"/>
                    <a:gd name="T19" fmla="*/ 92 h 110"/>
                    <a:gd name="T20" fmla="*/ 449 w 504"/>
                    <a:gd name="T21" fmla="*/ 92 h 110"/>
                    <a:gd name="T22" fmla="*/ 475 w 504"/>
                    <a:gd name="T23" fmla="*/ 81 h 110"/>
                    <a:gd name="T24" fmla="*/ 475 w 504"/>
                    <a:gd name="T25" fmla="*/ 81 h 110"/>
                    <a:gd name="T26" fmla="*/ 485 w 504"/>
                    <a:gd name="T27" fmla="*/ 55 h 110"/>
                    <a:gd name="T28" fmla="*/ 485 w 504"/>
                    <a:gd name="T29" fmla="*/ 55 h 110"/>
                    <a:gd name="T30" fmla="*/ 475 w 504"/>
                    <a:gd name="T31" fmla="*/ 29 h 110"/>
                    <a:gd name="T32" fmla="*/ 475 w 504"/>
                    <a:gd name="T33" fmla="*/ 29 h 110"/>
                    <a:gd name="T34" fmla="*/ 449 w 504"/>
                    <a:gd name="T35" fmla="*/ 19 h 110"/>
                    <a:gd name="T36" fmla="*/ 55 w 504"/>
                    <a:gd name="T37" fmla="*/ 19 h 110"/>
                    <a:gd name="T38" fmla="*/ 449 w 504"/>
                    <a:gd name="T39" fmla="*/ 109 h 110"/>
                    <a:gd name="T40" fmla="*/ 55 w 504"/>
                    <a:gd name="T41" fmla="*/ 109 h 110"/>
                    <a:gd name="T42" fmla="*/ 55 w 504"/>
                    <a:gd name="T43" fmla="*/ 109 h 110"/>
                    <a:gd name="T44" fmla="*/ 15 w 504"/>
                    <a:gd name="T45" fmla="*/ 93 h 110"/>
                    <a:gd name="T46" fmla="*/ 15 w 504"/>
                    <a:gd name="T47" fmla="*/ 93 h 110"/>
                    <a:gd name="T48" fmla="*/ 0 w 504"/>
                    <a:gd name="T49" fmla="*/ 55 h 110"/>
                    <a:gd name="T50" fmla="*/ 0 w 504"/>
                    <a:gd name="T51" fmla="*/ 55 h 110"/>
                    <a:gd name="T52" fmla="*/ 15 w 504"/>
                    <a:gd name="T53" fmla="*/ 17 h 110"/>
                    <a:gd name="T54" fmla="*/ 15 w 504"/>
                    <a:gd name="T55" fmla="*/ 17 h 110"/>
                    <a:gd name="T56" fmla="*/ 55 w 504"/>
                    <a:gd name="T57" fmla="*/ 0 h 110"/>
                    <a:gd name="T58" fmla="*/ 449 w 504"/>
                    <a:gd name="T59" fmla="*/ 0 h 110"/>
                    <a:gd name="T60" fmla="*/ 449 w 504"/>
                    <a:gd name="T61" fmla="*/ 0 h 110"/>
                    <a:gd name="T62" fmla="*/ 487 w 504"/>
                    <a:gd name="T63" fmla="*/ 17 h 110"/>
                    <a:gd name="T64" fmla="*/ 487 w 504"/>
                    <a:gd name="T65" fmla="*/ 17 h 110"/>
                    <a:gd name="T66" fmla="*/ 503 w 504"/>
                    <a:gd name="T67" fmla="*/ 55 h 110"/>
                    <a:gd name="T68" fmla="*/ 503 w 504"/>
                    <a:gd name="T69" fmla="*/ 55 h 110"/>
                    <a:gd name="T70" fmla="*/ 487 w 504"/>
                    <a:gd name="T71" fmla="*/ 93 h 110"/>
                    <a:gd name="T72" fmla="*/ 487 w 504"/>
                    <a:gd name="T73" fmla="*/ 93 h 110"/>
                    <a:gd name="T74" fmla="*/ 449 w 504"/>
                    <a:gd name="T75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04" h="110">
                      <a:moveTo>
                        <a:pt x="55" y="19"/>
                      </a:moveTo>
                      <a:lnTo>
                        <a:pt x="55" y="19"/>
                      </a:lnTo>
                      <a:cubicBezTo>
                        <a:pt x="44" y="19"/>
                        <a:pt x="36" y="22"/>
                        <a:pt x="29" y="29"/>
                      </a:cubicBezTo>
                      <a:lnTo>
                        <a:pt x="29" y="29"/>
                      </a:lnTo>
                      <a:cubicBezTo>
                        <a:pt x="22" y="36"/>
                        <a:pt x="18" y="45"/>
                        <a:pt x="18" y="55"/>
                      </a:cubicBezTo>
                      <a:lnTo>
                        <a:pt x="18" y="55"/>
                      </a:lnTo>
                      <a:cubicBezTo>
                        <a:pt x="18" y="65"/>
                        <a:pt x="22" y="74"/>
                        <a:pt x="29" y="81"/>
                      </a:cubicBezTo>
                      <a:lnTo>
                        <a:pt x="29" y="81"/>
                      </a:lnTo>
                      <a:cubicBezTo>
                        <a:pt x="36" y="88"/>
                        <a:pt x="44" y="92"/>
                        <a:pt x="55" y="92"/>
                      </a:cubicBezTo>
                      <a:lnTo>
                        <a:pt x="449" y="92"/>
                      </a:lnTo>
                      <a:lnTo>
                        <a:pt x="449" y="92"/>
                      </a:lnTo>
                      <a:cubicBezTo>
                        <a:pt x="458" y="92"/>
                        <a:pt x="468" y="88"/>
                        <a:pt x="475" y="81"/>
                      </a:cubicBezTo>
                      <a:lnTo>
                        <a:pt x="475" y="81"/>
                      </a:lnTo>
                      <a:cubicBezTo>
                        <a:pt x="482" y="74"/>
                        <a:pt x="485" y="65"/>
                        <a:pt x="485" y="55"/>
                      </a:cubicBezTo>
                      <a:lnTo>
                        <a:pt x="485" y="55"/>
                      </a:lnTo>
                      <a:cubicBezTo>
                        <a:pt x="485" y="45"/>
                        <a:pt x="482" y="36"/>
                        <a:pt x="475" y="29"/>
                      </a:cubicBezTo>
                      <a:lnTo>
                        <a:pt x="475" y="29"/>
                      </a:lnTo>
                      <a:cubicBezTo>
                        <a:pt x="468" y="22"/>
                        <a:pt x="458" y="19"/>
                        <a:pt x="449" y="19"/>
                      </a:cubicBezTo>
                      <a:lnTo>
                        <a:pt x="55" y="19"/>
                      </a:lnTo>
                      <a:close/>
                      <a:moveTo>
                        <a:pt x="449" y="109"/>
                      </a:moveTo>
                      <a:lnTo>
                        <a:pt x="55" y="109"/>
                      </a:lnTo>
                      <a:lnTo>
                        <a:pt x="55" y="109"/>
                      </a:lnTo>
                      <a:cubicBezTo>
                        <a:pt x="40" y="109"/>
                        <a:pt x="26" y="104"/>
                        <a:pt x="15" y="93"/>
                      </a:cubicBezTo>
                      <a:lnTo>
                        <a:pt x="15" y="93"/>
                      </a:lnTo>
                      <a:cubicBezTo>
                        <a:pt x="6" y="83"/>
                        <a:pt x="0" y="70"/>
                        <a:pt x="0" y="55"/>
                      </a:cubicBezTo>
                      <a:lnTo>
                        <a:pt x="0" y="55"/>
                      </a:lnTo>
                      <a:cubicBezTo>
                        <a:pt x="0" y="40"/>
                        <a:pt x="6" y="26"/>
                        <a:pt x="15" y="17"/>
                      </a:cubicBezTo>
                      <a:lnTo>
                        <a:pt x="15" y="17"/>
                      </a:lnTo>
                      <a:cubicBezTo>
                        <a:pt x="26" y="6"/>
                        <a:pt x="40" y="0"/>
                        <a:pt x="55" y="0"/>
                      </a:cubicBezTo>
                      <a:lnTo>
                        <a:pt x="449" y="0"/>
                      </a:lnTo>
                      <a:lnTo>
                        <a:pt x="449" y="0"/>
                      </a:lnTo>
                      <a:cubicBezTo>
                        <a:pt x="464" y="0"/>
                        <a:pt x="477" y="6"/>
                        <a:pt x="487" y="17"/>
                      </a:cubicBezTo>
                      <a:lnTo>
                        <a:pt x="487" y="17"/>
                      </a:lnTo>
                      <a:cubicBezTo>
                        <a:pt x="498" y="26"/>
                        <a:pt x="503" y="40"/>
                        <a:pt x="503" y="55"/>
                      </a:cubicBezTo>
                      <a:lnTo>
                        <a:pt x="503" y="55"/>
                      </a:lnTo>
                      <a:cubicBezTo>
                        <a:pt x="503" y="70"/>
                        <a:pt x="498" y="83"/>
                        <a:pt x="487" y="93"/>
                      </a:cubicBezTo>
                      <a:lnTo>
                        <a:pt x="487" y="93"/>
                      </a:lnTo>
                      <a:cubicBezTo>
                        <a:pt x="477" y="104"/>
                        <a:pt x="464" y="109"/>
                        <a:pt x="449" y="1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07" name="Freeform: Shape 506">
                  <a:extLst>
                    <a:ext uri="{FF2B5EF4-FFF2-40B4-BE49-F238E27FC236}">
                      <a16:creationId xmlns:a16="http://schemas.microsoft.com/office/drawing/2014/main" id="{160B4FEE-B469-4106-AD22-2707F3752F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5507" y="7163056"/>
                  <a:ext cx="122686" cy="76265"/>
                </a:xfrm>
                <a:custGeom>
                  <a:avLst/>
                  <a:gdLst>
                    <a:gd name="connsiteX0" fmla="*/ 7061 w 122686"/>
                    <a:gd name="connsiteY0" fmla="*/ 57924 h 76265"/>
                    <a:gd name="connsiteX1" fmla="*/ 113859 w 122686"/>
                    <a:gd name="connsiteY1" fmla="*/ 57924 h 76265"/>
                    <a:gd name="connsiteX2" fmla="*/ 122686 w 122686"/>
                    <a:gd name="connsiteY2" fmla="*/ 66612 h 76265"/>
                    <a:gd name="connsiteX3" fmla="*/ 113859 w 122686"/>
                    <a:gd name="connsiteY3" fmla="*/ 76265 h 76265"/>
                    <a:gd name="connsiteX4" fmla="*/ 7061 w 122686"/>
                    <a:gd name="connsiteY4" fmla="*/ 76265 h 76265"/>
                    <a:gd name="connsiteX5" fmla="*/ 0 w 122686"/>
                    <a:gd name="connsiteY5" fmla="*/ 66612 h 76265"/>
                    <a:gd name="connsiteX6" fmla="*/ 7061 w 122686"/>
                    <a:gd name="connsiteY6" fmla="*/ 57924 h 76265"/>
                    <a:gd name="connsiteX7" fmla="*/ 7061 w 122686"/>
                    <a:gd name="connsiteY7" fmla="*/ 0 h 76265"/>
                    <a:gd name="connsiteX8" fmla="*/ 113859 w 122686"/>
                    <a:gd name="connsiteY8" fmla="*/ 0 h 76265"/>
                    <a:gd name="connsiteX9" fmla="*/ 122686 w 122686"/>
                    <a:gd name="connsiteY9" fmla="*/ 7316 h 76265"/>
                    <a:gd name="connsiteX10" fmla="*/ 113859 w 122686"/>
                    <a:gd name="connsiteY10" fmla="*/ 14633 h 76265"/>
                    <a:gd name="connsiteX11" fmla="*/ 7061 w 122686"/>
                    <a:gd name="connsiteY11" fmla="*/ 14633 h 76265"/>
                    <a:gd name="connsiteX12" fmla="*/ 0 w 122686"/>
                    <a:gd name="connsiteY12" fmla="*/ 7316 h 76265"/>
                    <a:gd name="connsiteX13" fmla="*/ 7061 w 122686"/>
                    <a:gd name="connsiteY13" fmla="*/ 0 h 76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2686" h="76265">
                      <a:moveTo>
                        <a:pt x="7061" y="57924"/>
                      </a:moveTo>
                      <a:lnTo>
                        <a:pt x="113859" y="57924"/>
                      </a:lnTo>
                      <a:cubicBezTo>
                        <a:pt x="119155" y="57924"/>
                        <a:pt x="122686" y="62751"/>
                        <a:pt x="122686" y="66612"/>
                      </a:cubicBezTo>
                      <a:cubicBezTo>
                        <a:pt x="122686" y="71438"/>
                        <a:pt x="119155" y="76265"/>
                        <a:pt x="113859" y="76265"/>
                      </a:cubicBezTo>
                      <a:lnTo>
                        <a:pt x="7061" y="76265"/>
                      </a:lnTo>
                      <a:cubicBezTo>
                        <a:pt x="2648" y="76265"/>
                        <a:pt x="0" y="71438"/>
                        <a:pt x="0" y="66612"/>
                      </a:cubicBezTo>
                      <a:cubicBezTo>
                        <a:pt x="0" y="62751"/>
                        <a:pt x="2648" y="57924"/>
                        <a:pt x="7061" y="57924"/>
                      </a:cubicBezTo>
                      <a:close/>
                      <a:moveTo>
                        <a:pt x="7061" y="0"/>
                      </a:moveTo>
                      <a:lnTo>
                        <a:pt x="113859" y="0"/>
                      </a:lnTo>
                      <a:cubicBezTo>
                        <a:pt x="119155" y="0"/>
                        <a:pt x="122686" y="4064"/>
                        <a:pt x="122686" y="7316"/>
                      </a:cubicBezTo>
                      <a:cubicBezTo>
                        <a:pt x="122686" y="11381"/>
                        <a:pt x="119155" y="14633"/>
                        <a:pt x="113859" y="14633"/>
                      </a:cubicBezTo>
                      <a:lnTo>
                        <a:pt x="7061" y="14633"/>
                      </a:lnTo>
                      <a:cubicBezTo>
                        <a:pt x="2648" y="14633"/>
                        <a:pt x="0" y="11381"/>
                        <a:pt x="0" y="7316"/>
                      </a:cubicBezTo>
                      <a:cubicBezTo>
                        <a:pt x="0" y="4064"/>
                        <a:pt x="2648" y="0"/>
                        <a:pt x="70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08" name="Freeform: Shape 507">
                  <a:extLst>
                    <a:ext uri="{FF2B5EF4-FFF2-40B4-BE49-F238E27FC236}">
                      <a16:creationId xmlns:a16="http://schemas.microsoft.com/office/drawing/2014/main" id="{54DB7ED9-F4C7-4868-A4D7-55087EF61F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97688" y="8132291"/>
                  <a:ext cx="250126" cy="296453"/>
                </a:xfrm>
                <a:custGeom>
                  <a:avLst/>
                  <a:gdLst>
                    <a:gd name="connsiteX0" fmla="*/ 161998 w 250126"/>
                    <a:gd name="connsiteY0" fmla="*/ 108201 h 296453"/>
                    <a:gd name="connsiteX1" fmla="*/ 85213 w 250126"/>
                    <a:gd name="connsiteY1" fmla="*/ 196170 h 296453"/>
                    <a:gd name="connsiteX2" fmla="*/ 160253 w 250126"/>
                    <a:gd name="connsiteY2" fmla="*/ 282378 h 296453"/>
                    <a:gd name="connsiteX3" fmla="*/ 235292 w 250126"/>
                    <a:gd name="connsiteY3" fmla="*/ 192651 h 296453"/>
                    <a:gd name="connsiteX4" fmla="*/ 161998 w 250126"/>
                    <a:gd name="connsiteY4" fmla="*/ 108201 h 296453"/>
                    <a:gd name="connsiteX5" fmla="*/ 0 w 250126"/>
                    <a:gd name="connsiteY5" fmla="*/ 19306 h 296453"/>
                    <a:gd name="connsiteX6" fmla="*/ 18343 w 250126"/>
                    <a:gd name="connsiteY6" fmla="*/ 19306 h 296453"/>
                    <a:gd name="connsiteX7" fmla="*/ 18343 w 250126"/>
                    <a:gd name="connsiteY7" fmla="*/ 292594 h 296453"/>
                    <a:gd name="connsiteX8" fmla="*/ 0 w 250126"/>
                    <a:gd name="connsiteY8" fmla="*/ 292594 h 296453"/>
                    <a:gd name="connsiteX9" fmla="*/ 234420 w 250126"/>
                    <a:gd name="connsiteY9" fmla="*/ 0 h 296453"/>
                    <a:gd name="connsiteX10" fmla="*/ 250126 w 250126"/>
                    <a:gd name="connsiteY10" fmla="*/ 0 h 296453"/>
                    <a:gd name="connsiteX11" fmla="*/ 250126 w 250126"/>
                    <a:gd name="connsiteY11" fmla="*/ 237515 h 296453"/>
                    <a:gd name="connsiteX12" fmla="*/ 250126 w 250126"/>
                    <a:gd name="connsiteY12" fmla="*/ 291175 h 296453"/>
                    <a:gd name="connsiteX13" fmla="*/ 235292 w 250126"/>
                    <a:gd name="connsiteY13" fmla="*/ 291175 h 296453"/>
                    <a:gd name="connsiteX14" fmla="*/ 235292 w 250126"/>
                    <a:gd name="connsiteY14" fmla="*/ 250710 h 296453"/>
                    <a:gd name="connsiteX15" fmla="*/ 158508 w 250126"/>
                    <a:gd name="connsiteY15" fmla="*/ 296453 h 296453"/>
                    <a:gd name="connsiteX16" fmla="*/ 69507 w 250126"/>
                    <a:gd name="connsiteY16" fmla="*/ 197049 h 296453"/>
                    <a:gd name="connsiteX17" fmla="*/ 162870 w 250126"/>
                    <a:gd name="connsiteY17" fmla="*/ 94126 h 296453"/>
                    <a:gd name="connsiteX18" fmla="*/ 234420 w 250126"/>
                    <a:gd name="connsiteY18" fmla="*/ 134592 h 296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0126" h="296453">
                      <a:moveTo>
                        <a:pt x="161998" y="108201"/>
                      </a:moveTo>
                      <a:cubicBezTo>
                        <a:pt x="112262" y="108201"/>
                        <a:pt x="85213" y="149546"/>
                        <a:pt x="85213" y="196170"/>
                      </a:cubicBezTo>
                      <a:cubicBezTo>
                        <a:pt x="85213" y="243673"/>
                        <a:pt x="113135" y="282378"/>
                        <a:pt x="160253" y="282378"/>
                      </a:cubicBezTo>
                      <a:cubicBezTo>
                        <a:pt x="211733" y="282378"/>
                        <a:pt x="235292" y="248951"/>
                        <a:pt x="235292" y="192651"/>
                      </a:cubicBezTo>
                      <a:cubicBezTo>
                        <a:pt x="235292" y="137231"/>
                        <a:pt x="213478" y="108201"/>
                        <a:pt x="161998" y="108201"/>
                      </a:cubicBezTo>
                      <a:close/>
                      <a:moveTo>
                        <a:pt x="0" y="19306"/>
                      </a:moveTo>
                      <a:lnTo>
                        <a:pt x="18343" y="19306"/>
                      </a:lnTo>
                      <a:lnTo>
                        <a:pt x="18343" y="292594"/>
                      </a:lnTo>
                      <a:lnTo>
                        <a:pt x="0" y="292594"/>
                      </a:lnTo>
                      <a:close/>
                      <a:moveTo>
                        <a:pt x="234420" y="0"/>
                      </a:moveTo>
                      <a:lnTo>
                        <a:pt x="250126" y="0"/>
                      </a:lnTo>
                      <a:lnTo>
                        <a:pt x="250126" y="237515"/>
                      </a:lnTo>
                      <a:cubicBezTo>
                        <a:pt x="250126" y="254229"/>
                        <a:pt x="250126" y="277100"/>
                        <a:pt x="250126" y="291175"/>
                      </a:cubicBezTo>
                      <a:lnTo>
                        <a:pt x="235292" y="291175"/>
                      </a:lnTo>
                      <a:cubicBezTo>
                        <a:pt x="235292" y="283258"/>
                        <a:pt x="234420" y="263905"/>
                        <a:pt x="235292" y="250710"/>
                      </a:cubicBezTo>
                      <a:cubicBezTo>
                        <a:pt x="224822" y="272702"/>
                        <a:pt x="206498" y="296453"/>
                        <a:pt x="158508" y="296453"/>
                      </a:cubicBezTo>
                      <a:cubicBezTo>
                        <a:pt x="105282" y="296453"/>
                        <a:pt x="69507" y="255108"/>
                        <a:pt x="69507" y="197049"/>
                      </a:cubicBezTo>
                      <a:cubicBezTo>
                        <a:pt x="69507" y="132832"/>
                        <a:pt x="112262" y="94126"/>
                        <a:pt x="162870" y="94126"/>
                      </a:cubicBezTo>
                      <a:cubicBezTo>
                        <a:pt x="211733" y="94126"/>
                        <a:pt x="229184" y="120517"/>
                        <a:pt x="234420" y="1345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082AAB18-34B8-46F2-BB1E-CFF058569B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4816" y="8035752"/>
                  <a:ext cx="524277" cy="524278"/>
                </a:xfrm>
                <a:custGeom>
                  <a:avLst/>
                  <a:gdLst>
                    <a:gd name="connsiteX0" fmla="*/ 516324 w 524277"/>
                    <a:gd name="connsiteY0" fmla="*/ 347534 h 524278"/>
                    <a:gd name="connsiteX1" fmla="*/ 524277 w 524277"/>
                    <a:gd name="connsiteY1" fmla="*/ 354604 h 524278"/>
                    <a:gd name="connsiteX2" fmla="*/ 524277 w 524277"/>
                    <a:gd name="connsiteY2" fmla="*/ 448278 h 524278"/>
                    <a:gd name="connsiteX3" fmla="*/ 448277 w 524277"/>
                    <a:gd name="connsiteY3" fmla="*/ 524278 h 524278"/>
                    <a:gd name="connsiteX4" fmla="*/ 355487 w 524277"/>
                    <a:gd name="connsiteY4" fmla="*/ 524278 h 524278"/>
                    <a:gd name="connsiteX5" fmla="*/ 347533 w 524277"/>
                    <a:gd name="connsiteY5" fmla="*/ 515441 h 524278"/>
                    <a:gd name="connsiteX6" fmla="*/ 355487 w 524277"/>
                    <a:gd name="connsiteY6" fmla="*/ 508371 h 524278"/>
                    <a:gd name="connsiteX7" fmla="*/ 448277 w 524277"/>
                    <a:gd name="connsiteY7" fmla="*/ 508371 h 524278"/>
                    <a:gd name="connsiteX8" fmla="*/ 508370 w 524277"/>
                    <a:gd name="connsiteY8" fmla="*/ 448278 h 524278"/>
                    <a:gd name="connsiteX9" fmla="*/ 508370 w 524277"/>
                    <a:gd name="connsiteY9" fmla="*/ 354604 h 524278"/>
                    <a:gd name="connsiteX10" fmla="*/ 516324 w 524277"/>
                    <a:gd name="connsiteY10" fmla="*/ 347534 h 524278"/>
                    <a:gd name="connsiteX11" fmla="*/ 6951 w 524277"/>
                    <a:gd name="connsiteY11" fmla="*/ 347534 h 524278"/>
                    <a:gd name="connsiteX12" fmla="*/ 15639 w 524277"/>
                    <a:gd name="connsiteY12" fmla="*/ 354604 h 524278"/>
                    <a:gd name="connsiteX13" fmla="*/ 15639 w 524277"/>
                    <a:gd name="connsiteY13" fmla="*/ 448278 h 524278"/>
                    <a:gd name="connsiteX14" fmla="*/ 73850 w 524277"/>
                    <a:gd name="connsiteY14" fmla="*/ 508371 h 524278"/>
                    <a:gd name="connsiteX15" fmla="*/ 165946 w 524277"/>
                    <a:gd name="connsiteY15" fmla="*/ 508371 h 524278"/>
                    <a:gd name="connsiteX16" fmla="*/ 172897 w 524277"/>
                    <a:gd name="connsiteY16" fmla="*/ 515441 h 524278"/>
                    <a:gd name="connsiteX17" fmla="*/ 165946 w 524277"/>
                    <a:gd name="connsiteY17" fmla="*/ 524278 h 524278"/>
                    <a:gd name="connsiteX18" fmla="*/ 73850 w 524277"/>
                    <a:gd name="connsiteY18" fmla="*/ 524278 h 524278"/>
                    <a:gd name="connsiteX19" fmla="*/ 0 w 524277"/>
                    <a:gd name="connsiteY19" fmla="*/ 448278 h 524278"/>
                    <a:gd name="connsiteX20" fmla="*/ 0 w 524277"/>
                    <a:gd name="connsiteY20" fmla="*/ 354604 h 524278"/>
                    <a:gd name="connsiteX21" fmla="*/ 6951 w 524277"/>
                    <a:gd name="connsiteY21" fmla="*/ 347534 h 524278"/>
                    <a:gd name="connsiteX22" fmla="*/ 355487 w 524277"/>
                    <a:gd name="connsiteY22" fmla="*/ 0 h 524278"/>
                    <a:gd name="connsiteX23" fmla="*/ 448277 w 524277"/>
                    <a:gd name="connsiteY23" fmla="*/ 0 h 524278"/>
                    <a:gd name="connsiteX24" fmla="*/ 524277 w 524277"/>
                    <a:gd name="connsiteY24" fmla="*/ 76000 h 524278"/>
                    <a:gd name="connsiteX25" fmla="*/ 524277 w 524277"/>
                    <a:gd name="connsiteY25" fmla="*/ 168791 h 524278"/>
                    <a:gd name="connsiteX26" fmla="*/ 516324 w 524277"/>
                    <a:gd name="connsiteY26" fmla="*/ 176744 h 524278"/>
                    <a:gd name="connsiteX27" fmla="*/ 508370 w 524277"/>
                    <a:gd name="connsiteY27" fmla="*/ 168791 h 524278"/>
                    <a:gd name="connsiteX28" fmla="*/ 508370 w 524277"/>
                    <a:gd name="connsiteY28" fmla="*/ 76000 h 524278"/>
                    <a:gd name="connsiteX29" fmla="*/ 448277 w 524277"/>
                    <a:gd name="connsiteY29" fmla="*/ 15907 h 524278"/>
                    <a:gd name="connsiteX30" fmla="*/ 355487 w 524277"/>
                    <a:gd name="connsiteY30" fmla="*/ 15907 h 524278"/>
                    <a:gd name="connsiteX31" fmla="*/ 347533 w 524277"/>
                    <a:gd name="connsiteY31" fmla="*/ 8837 h 524278"/>
                    <a:gd name="connsiteX32" fmla="*/ 355487 w 524277"/>
                    <a:gd name="connsiteY32" fmla="*/ 0 h 524278"/>
                    <a:gd name="connsiteX33" fmla="*/ 73850 w 524277"/>
                    <a:gd name="connsiteY33" fmla="*/ 0 h 524278"/>
                    <a:gd name="connsiteX34" fmla="*/ 165946 w 524277"/>
                    <a:gd name="connsiteY34" fmla="*/ 0 h 524278"/>
                    <a:gd name="connsiteX35" fmla="*/ 172897 w 524277"/>
                    <a:gd name="connsiteY35" fmla="*/ 8837 h 524278"/>
                    <a:gd name="connsiteX36" fmla="*/ 165946 w 524277"/>
                    <a:gd name="connsiteY36" fmla="*/ 15907 h 524278"/>
                    <a:gd name="connsiteX37" fmla="*/ 73850 w 524277"/>
                    <a:gd name="connsiteY37" fmla="*/ 15907 h 524278"/>
                    <a:gd name="connsiteX38" fmla="*/ 15639 w 524277"/>
                    <a:gd name="connsiteY38" fmla="*/ 76000 h 524278"/>
                    <a:gd name="connsiteX39" fmla="*/ 15639 w 524277"/>
                    <a:gd name="connsiteY39" fmla="*/ 168791 h 524278"/>
                    <a:gd name="connsiteX40" fmla="*/ 6951 w 524277"/>
                    <a:gd name="connsiteY40" fmla="*/ 176744 h 524278"/>
                    <a:gd name="connsiteX41" fmla="*/ 0 w 524277"/>
                    <a:gd name="connsiteY41" fmla="*/ 168791 h 524278"/>
                    <a:gd name="connsiteX42" fmla="*/ 0 w 524277"/>
                    <a:gd name="connsiteY42" fmla="*/ 76000 h 524278"/>
                    <a:gd name="connsiteX43" fmla="*/ 73850 w 524277"/>
                    <a:gd name="connsiteY43" fmla="*/ 0 h 524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24277" h="524278">
                      <a:moveTo>
                        <a:pt x="516324" y="347534"/>
                      </a:moveTo>
                      <a:cubicBezTo>
                        <a:pt x="520743" y="347534"/>
                        <a:pt x="524277" y="350185"/>
                        <a:pt x="524277" y="354604"/>
                      </a:cubicBezTo>
                      <a:lnTo>
                        <a:pt x="524277" y="448278"/>
                      </a:lnTo>
                      <a:cubicBezTo>
                        <a:pt x="524277" y="489813"/>
                        <a:pt x="490696" y="524278"/>
                        <a:pt x="448277" y="524278"/>
                      </a:cubicBezTo>
                      <a:lnTo>
                        <a:pt x="355487" y="524278"/>
                      </a:lnTo>
                      <a:cubicBezTo>
                        <a:pt x="351068" y="524278"/>
                        <a:pt x="347533" y="520743"/>
                        <a:pt x="347533" y="515441"/>
                      </a:cubicBezTo>
                      <a:cubicBezTo>
                        <a:pt x="347533" y="511906"/>
                        <a:pt x="351068" y="508371"/>
                        <a:pt x="355487" y="508371"/>
                      </a:cubicBezTo>
                      <a:lnTo>
                        <a:pt x="448277" y="508371"/>
                      </a:lnTo>
                      <a:cubicBezTo>
                        <a:pt x="480975" y="508371"/>
                        <a:pt x="508370" y="480976"/>
                        <a:pt x="508370" y="448278"/>
                      </a:cubicBezTo>
                      <a:lnTo>
                        <a:pt x="508370" y="354604"/>
                      </a:lnTo>
                      <a:cubicBezTo>
                        <a:pt x="508370" y="350185"/>
                        <a:pt x="511905" y="347534"/>
                        <a:pt x="516324" y="347534"/>
                      </a:cubicBezTo>
                      <a:close/>
                      <a:moveTo>
                        <a:pt x="6951" y="347534"/>
                      </a:moveTo>
                      <a:cubicBezTo>
                        <a:pt x="12163" y="347534"/>
                        <a:pt x="15639" y="350185"/>
                        <a:pt x="15639" y="354604"/>
                      </a:cubicBezTo>
                      <a:lnTo>
                        <a:pt x="15639" y="448278"/>
                      </a:lnTo>
                      <a:cubicBezTo>
                        <a:pt x="15639" y="480976"/>
                        <a:pt x="41704" y="508371"/>
                        <a:pt x="73850" y="508371"/>
                      </a:cubicBezTo>
                      <a:lnTo>
                        <a:pt x="165946" y="508371"/>
                      </a:lnTo>
                      <a:cubicBezTo>
                        <a:pt x="170291" y="508371"/>
                        <a:pt x="172897" y="511906"/>
                        <a:pt x="172897" y="515441"/>
                      </a:cubicBezTo>
                      <a:cubicBezTo>
                        <a:pt x="172897" y="520743"/>
                        <a:pt x="170291" y="524278"/>
                        <a:pt x="165946" y="524278"/>
                      </a:cubicBezTo>
                      <a:lnTo>
                        <a:pt x="73850" y="524278"/>
                      </a:lnTo>
                      <a:cubicBezTo>
                        <a:pt x="33015" y="524278"/>
                        <a:pt x="0" y="489813"/>
                        <a:pt x="0" y="448278"/>
                      </a:cubicBezTo>
                      <a:lnTo>
                        <a:pt x="0" y="354604"/>
                      </a:lnTo>
                      <a:cubicBezTo>
                        <a:pt x="0" y="350185"/>
                        <a:pt x="3475" y="347534"/>
                        <a:pt x="6951" y="347534"/>
                      </a:cubicBezTo>
                      <a:close/>
                      <a:moveTo>
                        <a:pt x="355487" y="0"/>
                      </a:moveTo>
                      <a:lnTo>
                        <a:pt x="448277" y="0"/>
                      </a:lnTo>
                      <a:cubicBezTo>
                        <a:pt x="490696" y="0"/>
                        <a:pt x="524277" y="34465"/>
                        <a:pt x="524277" y="76000"/>
                      </a:cubicBezTo>
                      <a:lnTo>
                        <a:pt x="524277" y="168791"/>
                      </a:lnTo>
                      <a:cubicBezTo>
                        <a:pt x="524277" y="174093"/>
                        <a:pt x="520743" y="176744"/>
                        <a:pt x="516324" y="176744"/>
                      </a:cubicBezTo>
                      <a:cubicBezTo>
                        <a:pt x="511905" y="176744"/>
                        <a:pt x="508370" y="174093"/>
                        <a:pt x="508370" y="168791"/>
                      </a:cubicBezTo>
                      <a:lnTo>
                        <a:pt x="508370" y="76000"/>
                      </a:lnTo>
                      <a:cubicBezTo>
                        <a:pt x="508370" y="43302"/>
                        <a:pt x="480975" y="15907"/>
                        <a:pt x="448277" y="15907"/>
                      </a:cubicBezTo>
                      <a:lnTo>
                        <a:pt x="355487" y="15907"/>
                      </a:lnTo>
                      <a:cubicBezTo>
                        <a:pt x="351068" y="15907"/>
                        <a:pt x="347533" y="12372"/>
                        <a:pt x="347533" y="8837"/>
                      </a:cubicBezTo>
                      <a:cubicBezTo>
                        <a:pt x="347533" y="3535"/>
                        <a:pt x="351068" y="0"/>
                        <a:pt x="355487" y="0"/>
                      </a:cubicBezTo>
                      <a:close/>
                      <a:moveTo>
                        <a:pt x="73850" y="0"/>
                      </a:moveTo>
                      <a:lnTo>
                        <a:pt x="165946" y="0"/>
                      </a:lnTo>
                      <a:cubicBezTo>
                        <a:pt x="170291" y="0"/>
                        <a:pt x="172897" y="3535"/>
                        <a:pt x="172897" y="8837"/>
                      </a:cubicBezTo>
                      <a:cubicBezTo>
                        <a:pt x="172897" y="12372"/>
                        <a:pt x="170291" y="15907"/>
                        <a:pt x="165946" y="15907"/>
                      </a:cubicBezTo>
                      <a:lnTo>
                        <a:pt x="73850" y="15907"/>
                      </a:lnTo>
                      <a:cubicBezTo>
                        <a:pt x="41704" y="15907"/>
                        <a:pt x="15639" y="43302"/>
                        <a:pt x="15639" y="76000"/>
                      </a:cubicBezTo>
                      <a:lnTo>
                        <a:pt x="15639" y="168791"/>
                      </a:lnTo>
                      <a:cubicBezTo>
                        <a:pt x="15639" y="174093"/>
                        <a:pt x="12163" y="176744"/>
                        <a:pt x="6951" y="176744"/>
                      </a:cubicBezTo>
                      <a:cubicBezTo>
                        <a:pt x="3475" y="176744"/>
                        <a:pt x="0" y="174093"/>
                        <a:pt x="0" y="168791"/>
                      </a:cubicBezTo>
                      <a:lnTo>
                        <a:pt x="0" y="76000"/>
                      </a:lnTo>
                      <a:cubicBezTo>
                        <a:pt x="0" y="34465"/>
                        <a:pt x="33015" y="0"/>
                        <a:pt x="738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10" name="Freeform 244">
                  <a:extLst>
                    <a:ext uri="{FF2B5EF4-FFF2-40B4-BE49-F238E27FC236}">
                      <a16:creationId xmlns:a16="http://schemas.microsoft.com/office/drawing/2014/main" id="{34EF7DE1-90C4-4A41-9BEE-D805DB5DA9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93829" y="6607002"/>
                  <a:ext cx="274164" cy="193074"/>
                </a:xfrm>
                <a:custGeom>
                  <a:avLst/>
                  <a:gdLst>
                    <a:gd name="T0" fmla="*/ 311 w 312"/>
                    <a:gd name="T1" fmla="*/ 218 h 219"/>
                    <a:gd name="T2" fmla="*/ 0 w 312"/>
                    <a:gd name="T3" fmla="*/ 218 h 219"/>
                    <a:gd name="T4" fmla="*/ 0 w 312"/>
                    <a:gd name="T5" fmla="*/ 20 h 219"/>
                    <a:gd name="T6" fmla="*/ 0 w 312"/>
                    <a:gd name="T7" fmla="*/ 20 h 219"/>
                    <a:gd name="T8" fmla="*/ 20 w 312"/>
                    <a:gd name="T9" fmla="*/ 0 h 219"/>
                    <a:gd name="T10" fmla="*/ 291 w 312"/>
                    <a:gd name="T11" fmla="*/ 0 h 219"/>
                    <a:gd name="T12" fmla="*/ 291 w 312"/>
                    <a:gd name="T13" fmla="*/ 0 h 219"/>
                    <a:gd name="T14" fmla="*/ 311 w 312"/>
                    <a:gd name="T15" fmla="*/ 20 h 219"/>
                    <a:gd name="T16" fmla="*/ 311 w 312"/>
                    <a:gd name="T17" fmla="*/ 218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2" h="219">
                      <a:moveTo>
                        <a:pt x="311" y="218"/>
                      </a:moveTo>
                      <a:lnTo>
                        <a:pt x="0" y="218"/>
                      </a:lnTo>
                      <a:lnTo>
                        <a:pt x="0" y="20"/>
                      </a:lnTo>
                      <a:lnTo>
                        <a:pt x="0" y="20"/>
                      </a:lnTo>
                      <a:cubicBezTo>
                        <a:pt x="0" y="10"/>
                        <a:pt x="9" y="0"/>
                        <a:pt x="20" y="0"/>
                      </a:cubicBezTo>
                      <a:lnTo>
                        <a:pt x="291" y="0"/>
                      </a:lnTo>
                      <a:lnTo>
                        <a:pt x="291" y="0"/>
                      </a:lnTo>
                      <a:cubicBezTo>
                        <a:pt x="302" y="0"/>
                        <a:pt x="311" y="10"/>
                        <a:pt x="311" y="20"/>
                      </a:cubicBezTo>
                      <a:lnTo>
                        <a:pt x="311" y="218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11" name="Freeform 245">
                  <a:extLst>
                    <a:ext uri="{FF2B5EF4-FFF2-40B4-BE49-F238E27FC236}">
                      <a16:creationId xmlns:a16="http://schemas.microsoft.com/office/drawing/2014/main" id="{4CDB74DC-1ACA-46C3-99E1-1B1091A98E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8183" y="6800076"/>
                  <a:ext cx="409318" cy="123568"/>
                </a:xfrm>
                <a:custGeom>
                  <a:avLst/>
                  <a:gdLst>
                    <a:gd name="T0" fmla="*/ 369 w 466"/>
                    <a:gd name="T1" fmla="*/ 0 h 141"/>
                    <a:gd name="T2" fmla="*/ 290 w 466"/>
                    <a:gd name="T3" fmla="*/ 0 h 141"/>
                    <a:gd name="T4" fmla="*/ 232 w 466"/>
                    <a:gd name="T5" fmla="*/ 62 h 141"/>
                    <a:gd name="T6" fmla="*/ 175 w 466"/>
                    <a:gd name="T7" fmla="*/ 0 h 141"/>
                    <a:gd name="T8" fmla="*/ 96 w 466"/>
                    <a:gd name="T9" fmla="*/ 0 h 141"/>
                    <a:gd name="T10" fmla="*/ 96 w 466"/>
                    <a:gd name="T11" fmla="*/ 0 h 141"/>
                    <a:gd name="T12" fmla="*/ 0 w 466"/>
                    <a:gd name="T13" fmla="*/ 97 h 141"/>
                    <a:gd name="T14" fmla="*/ 0 w 466"/>
                    <a:gd name="T15" fmla="*/ 140 h 141"/>
                    <a:gd name="T16" fmla="*/ 465 w 466"/>
                    <a:gd name="T17" fmla="*/ 140 h 141"/>
                    <a:gd name="T18" fmla="*/ 465 w 466"/>
                    <a:gd name="T19" fmla="*/ 97 h 141"/>
                    <a:gd name="T20" fmla="*/ 465 w 466"/>
                    <a:gd name="T21" fmla="*/ 97 h 141"/>
                    <a:gd name="T22" fmla="*/ 369 w 466"/>
                    <a:gd name="T23" fmla="*/ 0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66" h="141">
                      <a:moveTo>
                        <a:pt x="369" y="0"/>
                      </a:moveTo>
                      <a:lnTo>
                        <a:pt x="290" y="0"/>
                      </a:lnTo>
                      <a:lnTo>
                        <a:pt x="232" y="62"/>
                      </a:lnTo>
                      <a:lnTo>
                        <a:pt x="175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cubicBezTo>
                        <a:pt x="42" y="0"/>
                        <a:pt x="0" y="44"/>
                        <a:pt x="0" y="97"/>
                      </a:cubicBezTo>
                      <a:lnTo>
                        <a:pt x="0" y="140"/>
                      </a:lnTo>
                      <a:lnTo>
                        <a:pt x="465" y="140"/>
                      </a:lnTo>
                      <a:lnTo>
                        <a:pt x="465" y="97"/>
                      </a:lnTo>
                      <a:lnTo>
                        <a:pt x="465" y="97"/>
                      </a:lnTo>
                      <a:cubicBezTo>
                        <a:pt x="465" y="44"/>
                        <a:pt x="423" y="0"/>
                        <a:pt x="369" y="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12" name="Freeform 246">
                  <a:extLst>
                    <a:ext uri="{FF2B5EF4-FFF2-40B4-BE49-F238E27FC236}">
                      <a16:creationId xmlns:a16="http://schemas.microsoft.com/office/drawing/2014/main" id="{E92B7E8A-F685-495E-A1B0-B59BA70A53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0460" y="6792354"/>
                  <a:ext cx="424764" cy="139014"/>
                </a:xfrm>
                <a:custGeom>
                  <a:avLst/>
                  <a:gdLst>
                    <a:gd name="T0" fmla="*/ 19 w 486"/>
                    <a:gd name="T1" fmla="*/ 140 h 159"/>
                    <a:gd name="T2" fmla="*/ 467 w 486"/>
                    <a:gd name="T3" fmla="*/ 140 h 159"/>
                    <a:gd name="T4" fmla="*/ 467 w 486"/>
                    <a:gd name="T5" fmla="*/ 106 h 159"/>
                    <a:gd name="T6" fmla="*/ 467 w 486"/>
                    <a:gd name="T7" fmla="*/ 106 h 159"/>
                    <a:gd name="T8" fmla="*/ 379 w 486"/>
                    <a:gd name="T9" fmla="*/ 19 h 159"/>
                    <a:gd name="T10" fmla="*/ 304 w 486"/>
                    <a:gd name="T11" fmla="*/ 19 h 159"/>
                    <a:gd name="T12" fmla="*/ 249 w 486"/>
                    <a:gd name="T13" fmla="*/ 76 h 159"/>
                    <a:gd name="T14" fmla="*/ 249 w 486"/>
                    <a:gd name="T15" fmla="*/ 76 h 159"/>
                    <a:gd name="T16" fmla="*/ 236 w 486"/>
                    <a:gd name="T17" fmla="*/ 76 h 159"/>
                    <a:gd name="T18" fmla="*/ 181 w 486"/>
                    <a:gd name="T19" fmla="*/ 19 h 159"/>
                    <a:gd name="T20" fmla="*/ 106 w 486"/>
                    <a:gd name="T21" fmla="*/ 19 h 159"/>
                    <a:gd name="T22" fmla="*/ 106 w 486"/>
                    <a:gd name="T23" fmla="*/ 19 h 159"/>
                    <a:gd name="T24" fmla="*/ 19 w 486"/>
                    <a:gd name="T25" fmla="*/ 106 h 159"/>
                    <a:gd name="T26" fmla="*/ 19 w 486"/>
                    <a:gd name="T27" fmla="*/ 140 h 159"/>
                    <a:gd name="T28" fmla="*/ 475 w 486"/>
                    <a:gd name="T29" fmla="*/ 158 h 159"/>
                    <a:gd name="T30" fmla="*/ 10 w 486"/>
                    <a:gd name="T31" fmla="*/ 158 h 159"/>
                    <a:gd name="T32" fmla="*/ 10 w 486"/>
                    <a:gd name="T33" fmla="*/ 158 h 159"/>
                    <a:gd name="T34" fmla="*/ 0 w 486"/>
                    <a:gd name="T35" fmla="*/ 149 h 159"/>
                    <a:gd name="T36" fmla="*/ 0 w 486"/>
                    <a:gd name="T37" fmla="*/ 106 h 159"/>
                    <a:gd name="T38" fmla="*/ 0 w 486"/>
                    <a:gd name="T39" fmla="*/ 106 h 159"/>
                    <a:gd name="T40" fmla="*/ 106 w 486"/>
                    <a:gd name="T41" fmla="*/ 0 h 159"/>
                    <a:gd name="T42" fmla="*/ 185 w 486"/>
                    <a:gd name="T43" fmla="*/ 0 h 159"/>
                    <a:gd name="T44" fmla="*/ 185 w 486"/>
                    <a:gd name="T45" fmla="*/ 0 h 159"/>
                    <a:gd name="T46" fmla="*/ 192 w 486"/>
                    <a:gd name="T47" fmla="*/ 3 h 159"/>
                    <a:gd name="T48" fmla="*/ 242 w 486"/>
                    <a:gd name="T49" fmla="*/ 58 h 159"/>
                    <a:gd name="T50" fmla="*/ 293 w 486"/>
                    <a:gd name="T51" fmla="*/ 3 h 159"/>
                    <a:gd name="T52" fmla="*/ 293 w 486"/>
                    <a:gd name="T53" fmla="*/ 3 h 159"/>
                    <a:gd name="T54" fmla="*/ 300 w 486"/>
                    <a:gd name="T55" fmla="*/ 0 h 159"/>
                    <a:gd name="T56" fmla="*/ 379 w 486"/>
                    <a:gd name="T57" fmla="*/ 0 h 159"/>
                    <a:gd name="T58" fmla="*/ 379 w 486"/>
                    <a:gd name="T59" fmla="*/ 0 h 159"/>
                    <a:gd name="T60" fmla="*/ 485 w 486"/>
                    <a:gd name="T61" fmla="*/ 106 h 159"/>
                    <a:gd name="T62" fmla="*/ 485 w 486"/>
                    <a:gd name="T63" fmla="*/ 149 h 159"/>
                    <a:gd name="T64" fmla="*/ 485 w 486"/>
                    <a:gd name="T65" fmla="*/ 149 h 159"/>
                    <a:gd name="T66" fmla="*/ 475 w 486"/>
                    <a:gd name="T67" fmla="*/ 15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86" h="159">
                      <a:moveTo>
                        <a:pt x="19" y="140"/>
                      </a:moveTo>
                      <a:lnTo>
                        <a:pt x="467" y="140"/>
                      </a:lnTo>
                      <a:lnTo>
                        <a:pt x="467" y="106"/>
                      </a:lnTo>
                      <a:lnTo>
                        <a:pt x="467" y="106"/>
                      </a:lnTo>
                      <a:cubicBezTo>
                        <a:pt x="467" y="58"/>
                        <a:pt x="427" y="19"/>
                        <a:pt x="379" y="19"/>
                      </a:cubicBezTo>
                      <a:lnTo>
                        <a:pt x="304" y="19"/>
                      </a:lnTo>
                      <a:lnTo>
                        <a:pt x="249" y="76"/>
                      </a:lnTo>
                      <a:lnTo>
                        <a:pt x="249" y="76"/>
                      </a:lnTo>
                      <a:cubicBezTo>
                        <a:pt x="246" y="80"/>
                        <a:pt x="239" y="80"/>
                        <a:pt x="236" y="76"/>
                      </a:cubicBezTo>
                      <a:lnTo>
                        <a:pt x="181" y="19"/>
                      </a:lnTo>
                      <a:lnTo>
                        <a:pt x="106" y="19"/>
                      </a:lnTo>
                      <a:lnTo>
                        <a:pt x="106" y="19"/>
                      </a:lnTo>
                      <a:cubicBezTo>
                        <a:pt x="58" y="19"/>
                        <a:pt x="19" y="58"/>
                        <a:pt x="19" y="106"/>
                      </a:cubicBezTo>
                      <a:lnTo>
                        <a:pt x="19" y="140"/>
                      </a:lnTo>
                      <a:close/>
                      <a:moveTo>
                        <a:pt x="475" y="158"/>
                      </a:moveTo>
                      <a:lnTo>
                        <a:pt x="10" y="158"/>
                      </a:lnTo>
                      <a:lnTo>
                        <a:pt x="10" y="158"/>
                      </a:lnTo>
                      <a:cubicBezTo>
                        <a:pt x="5" y="158"/>
                        <a:pt x="0" y="154"/>
                        <a:pt x="0" y="149"/>
                      </a:cubicBezTo>
                      <a:lnTo>
                        <a:pt x="0" y="106"/>
                      </a:lnTo>
                      <a:lnTo>
                        <a:pt x="0" y="106"/>
                      </a:lnTo>
                      <a:cubicBezTo>
                        <a:pt x="0" y="49"/>
                        <a:pt x="48" y="0"/>
                        <a:pt x="106" y="0"/>
                      </a:cubicBezTo>
                      <a:lnTo>
                        <a:pt x="185" y="0"/>
                      </a:lnTo>
                      <a:lnTo>
                        <a:pt x="185" y="0"/>
                      </a:lnTo>
                      <a:cubicBezTo>
                        <a:pt x="187" y="0"/>
                        <a:pt x="190" y="1"/>
                        <a:pt x="192" y="3"/>
                      </a:cubicBezTo>
                      <a:lnTo>
                        <a:pt x="242" y="58"/>
                      </a:lnTo>
                      <a:lnTo>
                        <a:pt x="293" y="3"/>
                      </a:lnTo>
                      <a:lnTo>
                        <a:pt x="293" y="3"/>
                      </a:lnTo>
                      <a:cubicBezTo>
                        <a:pt x="295" y="1"/>
                        <a:pt x="298" y="0"/>
                        <a:pt x="300" y="0"/>
                      </a:cubicBezTo>
                      <a:lnTo>
                        <a:pt x="379" y="0"/>
                      </a:lnTo>
                      <a:lnTo>
                        <a:pt x="379" y="0"/>
                      </a:lnTo>
                      <a:cubicBezTo>
                        <a:pt x="437" y="0"/>
                        <a:pt x="485" y="49"/>
                        <a:pt x="485" y="106"/>
                      </a:cubicBezTo>
                      <a:lnTo>
                        <a:pt x="485" y="149"/>
                      </a:lnTo>
                      <a:lnTo>
                        <a:pt x="485" y="149"/>
                      </a:lnTo>
                      <a:cubicBezTo>
                        <a:pt x="485" y="154"/>
                        <a:pt x="480" y="158"/>
                        <a:pt x="475" y="15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13" name="Freeform 247">
                  <a:extLst>
                    <a:ext uri="{FF2B5EF4-FFF2-40B4-BE49-F238E27FC236}">
                      <a16:creationId xmlns:a16="http://schemas.microsoft.com/office/drawing/2014/main" id="{3587557E-D8C3-4465-AB3A-4FC20E31D8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2642" y="6703541"/>
                  <a:ext cx="100399" cy="150597"/>
                </a:xfrm>
                <a:custGeom>
                  <a:avLst/>
                  <a:gdLst>
                    <a:gd name="T0" fmla="*/ 115 w 116"/>
                    <a:gd name="T1" fmla="*/ 108 h 171"/>
                    <a:gd name="T2" fmla="*/ 115 w 116"/>
                    <a:gd name="T3" fmla="*/ 0 h 171"/>
                    <a:gd name="T4" fmla="*/ 0 w 116"/>
                    <a:gd name="T5" fmla="*/ 0 h 171"/>
                    <a:gd name="T6" fmla="*/ 0 w 116"/>
                    <a:gd name="T7" fmla="*/ 108 h 171"/>
                    <a:gd name="T8" fmla="*/ 57 w 116"/>
                    <a:gd name="T9" fmla="*/ 170 h 171"/>
                    <a:gd name="T10" fmla="*/ 115 w 116"/>
                    <a:gd name="T11" fmla="*/ 108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6" h="171">
                      <a:moveTo>
                        <a:pt x="115" y="108"/>
                      </a:moveTo>
                      <a:lnTo>
                        <a:pt x="115" y="0"/>
                      </a:lnTo>
                      <a:lnTo>
                        <a:pt x="0" y="0"/>
                      </a:lnTo>
                      <a:lnTo>
                        <a:pt x="0" y="108"/>
                      </a:lnTo>
                      <a:lnTo>
                        <a:pt x="57" y="170"/>
                      </a:lnTo>
                      <a:lnTo>
                        <a:pt x="115" y="108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14" name="Freeform 248">
                  <a:extLst>
                    <a:ext uri="{FF2B5EF4-FFF2-40B4-BE49-F238E27FC236}">
                      <a16:creationId xmlns:a16="http://schemas.microsoft.com/office/drawing/2014/main" id="{78581853-3C71-4207-9524-7612C5F8AF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4919" y="6699678"/>
                  <a:ext cx="115845" cy="166045"/>
                </a:xfrm>
                <a:custGeom>
                  <a:avLst/>
                  <a:gdLst>
                    <a:gd name="T0" fmla="*/ 124 w 134"/>
                    <a:gd name="T1" fmla="*/ 116 h 188"/>
                    <a:gd name="T2" fmla="*/ 124 w 134"/>
                    <a:gd name="T3" fmla="*/ 116 h 188"/>
                    <a:gd name="T4" fmla="*/ 18 w 134"/>
                    <a:gd name="T5" fmla="*/ 113 h 188"/>
                    <a:gd name="T6" fmla="*/ 66 w 134"/>
                    <a:gd name="T7" fmla="*/ 165 h 188"/>
                    <a:gd name="T8" fmla="*/ 115 w 134"/>
                    <a:gd name="T9" fmla="*/ 113 h 188"/>
                    <a:gd name="T10" fmla="*/ 115 w 134"/>
                    <a:gd name="T11" fmla="*/ 17 h 188"/>
                    <a:gd name="T12" fmla="*/ 18 w 134"/>
                    <a:gd name="T13" fmla="*/ 17 h 188"/>
                    <a:gd name="T14" fmla="*/ 18 w 134"/>
                    <a:gd name="T15" fmla="*/ 113 h 188"/>
                    <a:gd name="T16" fmla="*/ 66 w 134"/>
                    <a:gd name="T17" fmla="*/ 187 h 188"/>
                    <a:gd name="T18" fmla="*/ 66 w 134"/>
                    <a:gd name="T19" fmla="*/ 187 h 188"/>
                    <a:gd name="T20" fmla="*/ 60 w 134"/>
                    <a:gd name="T21" fmla="*/ 183 h 188"/>
                    <a:gd name="T22" fmla="*/ 2 w 134"/>
                    <a:gd name="T23" fmla="*/ 122 h 188"/>
                    <a:gd name="T24" fmla="*/ 2 w 134"/>
                    <a:gd name="T25" fmla="*/ 122 h 188"/>
                    <a:gd name="T26" fmla="*/ 0 w 134"/>
                    <a:gd name="T27" fmla="*/ 116 h 188"/>
                    <a:gd name="T28" fmla="*/ 0 w 134"/>
                    <a:gd name="T29" fmla="*/ 8 h 188"/>
                    <a:gd name="T30" fmla="*/ 0 w 134"/>
                    <a:gd name="T31" fmla="*/ 8 h 188"/>
                    <a:gd name="T32" fmla="*/ 9 w 134"/>
                    <a:gd name="T33" fmla="*/ 0 h 188"/>
                    <a:gd name="T34" fmla="*/ 124 w 134"/>
                    <a:gd name="T35" fmla="*/ 0 h 188"/>
                    <a:gd name="T36" fmla="*/ 124 w 134"/>
                    <a:gd name="T37" fmla="*/ 0 h 188"/>
                    <a:gd name="T38" fmla="*/ 133 w 134"/>
                    <a:gd name="T39" fmla="*/ 8 h 188"/>
                    <a:gd name="T40" fmla="*/ 133 w 134"/>
                    <a:gd name="T41" fmla="*/ 116 h 188"/>
                    <a:gd name="T42" fmla="*/ 133 w 134"/>
                    <a:gd name="T43" fmla="*/ 116 h 188"/>
                    <a:gd name="T44" fmla="*/ 130 w 134"/>
                    <a:gd name="T45" fmla="*/ 122 h 188"/>
                    <a:gd name="T46" fmla="*/ 73 w 134"/>
                    <a:gd name="T47" fmla="*/ 183 h 188"/>
                    <a:gd name="T48" fmla="*/ 73 w 134"/>
                    <a:gd name="T49" fmla="*/ 183 h 188"/>
                    <a:gd name="T50" fmla="*/ 66 w 134"/>
                    <a:gd name="T51" fmla="*/ 18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34" h="188">
                      <a:moveTo>
                        <a:pt x="124" y="116"/>
                      </a:moveTo>
                      <a:lnTo>
                        <a:pt x="124" y="116"/>
                      </a:lnTo>
                      <a:close/>
                      <a:moveTo>
                        <a:pt x="18" y="113"/>
                      </a:moveTo>
                      <a:lnTo>
                        <a:pt x="66" y="165"/>
                      </a:lnTo>
                      <a:lnTo>
                        <a:pt x="115" y="113"/>
                      </a:lnTo>
                      <a:lnTo>
                        <a:pt x="115" y="17"/>
                      </a:lnTo>
                      <a:lnTo>
                        <a:pt x="18" y="17"/>
                      </a:lnTo>
                      <a:lnTo>
                        <a:pt x="18" y="113"/>
                      </a:lnTo>
                      <a:close/>
                      <a:moveTo>
                        <a:pt x="66" y="187"/>
                      </a:moveTo>
                      <a:lnTo>
                        <a:pt x="66" y="187"/>
                      </a:lnTo>
                      <a:cubicBezTo>
                        <a:pt x="64" y="187"/>
                        <a:pt x="62" y="185"/>
                        <a:pt x="60" y="183"/>
                      </a:cubicBezTo>
                      <a:lnTo>
                        <a:pt x="2" y="122"/>
                      </a:lnTo>
                      <a:lnTo>
                        <a:pt x="2" y="122"/>
                      </a:lnTo>
                      <a:cubicBezTo>
                        <a:pt x="1" y="121"/>
                        <a:pt x="0" y="119"/>
                        <a:pt x="0" y="116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3"/>
                        <a:pt x="4" y="0"/>
                        <a:pt x="9" y="0"/>
                      </a:cubicBezTo>
                      <a:lnTo>
                        <a:pt x="124" y="0"/>
                      </a:lnTo>
                      <a:lnTo>
                        <a:pt x="124" y="0"/>
                      </a:lnTo>
                      <a:cubicBezTo>
                        <a:pt x="129" y="0"/>
                        <a:pt x="133" y="3"/>
                        <a:pt x="133" y="8"/>
                      </a:cubicBezTo>
                      <a:lnTo>
                        <a:pt x="133" y="116"/>
                      </a:lnTo>
                      <a:lnTo>
                        <a:pt x="133" y="116"/>
                      </a:lnTo>
                      <a:cubicBezTo>
                        <a:pt x="133" y="119"/>
                        <a:pt x="132" y="121"/>
                        <a:pt x="130" y="122"/>
                      </a:cubicBezTo>
                      <a:lnTo>
                        <a:pt x="73" y="183"/>
                      </a:lnTo>
                      <a:lnTo>
                        <a:pt x="73" y="183"/>
                      </a:lnTo>
                      <a:cubicBezTo>
                        <a:pt x="71" y="185"/>
                        <a:pt x="69" y="187"/>
                        <a:pt x="66" y="18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15" name="Freeform 249">
                  <a:extLst>
                    <a:ext uri="{FF2B5EF4-FFF2-40B4-BE49-F238E27FC236}">
                      <a16:creationId xmlns:a16="http://schemas.microsoft.com/office/drawing/2014/main" id="{C582CFA7-10A6-4BC1-BF30-8E5E3D5A0A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32444" y="6487297"/>
                  <a:ext cx="204658" cy="262581"/>
                </a:xfrm>
                <a:custGeom>
                  <a:avLst/>
                  <a:gdLst>
                    <a:gd name="T0" fmla="*/ 231 w 232"/>
                    <a:gd name="T1" fmla="*/ 140 h 301"/>
                    <a:gd name="T2" fmla="*/ 231 w 232"/>
                    <a:gd name="T3" fmla="*/ 140 h 301"/>
                    <a:gd name="T4" fmla="*/ 115 w 232"/>
                    <a:gd name="T5" fmla="*/ 300 h 301"/>
                    <a:gd name="T6" fmla="*/ 115 w 232"/>
                    <a:gd name="T7" fmla="*/ 300 h 301"/>
                    <a:gd name="T8" fmla="*/ 0 w 232"/>
                    <a:gd name="T9" fmla="*/ 140 h 301"/>
                    <a:gd name="T10" fmla="*/ 0 w 232"/>
                    <a:gd name="T11" fmla="*/ 140 h 301"/>
                    <a:gd name="T12" fmla="*/ 115 w 232"/>
                    <a:gd name="T13" fmla="*/ 0 h 301"/>
                    <a:gd name="T14" fmla="*/ 115 w 232"/>
                    <a:gd name="T15" fmla="*/ 0 h 301"/>
                    <a:gd name="T16" fmla="*/ 231 w 232"/>
                    <a:gd name="T17" fmla="*/ 140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2" h="301">
                      <a:moveTo>
                        <a:pt x="231" y="140"/>
                      </a:moveTo>
                      <a:lnTo>
                        <a:pt x="231" y="140"/>
                      </a:lnTo>
                      <a:cubicBezTo>
                        <a:pt x="231" y="262"/>
                        <a:pt x="143" y="300"/>
                        <a:pt x="115" y="300"/>
                      </a:cubicBezTo>
                      <a:lnTo>
                        <a:pt x="115" y="300"/>
                      </a:lnTo>
                      <a:cubicBezTo>
                        <a:pt x="87" y="300"/>
                        <a:pt x="0" y="262"/>
                        <a:pt x="0" y="140"/>
                      </a:cubicBezTo>
                      <a:lnTo>
                        <a:pt x="0" y="140"/>
                      </a:lnTo>
                      <a:cubicBezTo>
                        <a:pt x="0" y="20"/>
                        <a:pt x="57" y="0"/>
                        <a:pt x="115" y="0"/>
                      </a:cubicBezTo>
                      <a:lnTo>
                        <a:pt x="115" y="0"/>
                      </a:lnTo>
                      <a:cubicBezTo>
                        <a:pt x="172" y="0"/>
                        <a:pt x="231" y="20"/>
                        <a:pt x="231" y="14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16" name="Freeform 250">
                  <a:extLst>
                    <a:ext uri="{FF2B5EF4-FFF2-40B4-BE49-F238E27FC236}">
                      <a16:creationId xmlns:a16="http://schemas.microsoft.com/office/drawing/2014/main" id="{5606EC62-C6B6-422E-81AA-DFC636520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4721" y="6479574"/>
                  <a:ext cx="220104" cy="278027"/>
                </a:xfrm>
                <a:custGeom>
                  <a:avLst/>
                  <a:gdLst>
                    <a:gd name="T0" fmla="*/ 125 w 250"/>
                    <a:gd name="T1" fmla="*/ 18 h 318"/>
                    <a:gd name="T2" fmla="*/ 125 w 250"/>
                    <a:gd name="T3" fmla="*/ 18 h 318"/>
                    <a:gd name="T4" fmla="*/ 19 w 250"/>
                    <a:gd name="T5" fmla="*/ 149 h 318"/>
                    <a:gd name="T6" fmla="*/ 19 w 250"/>
                    <a:gd name="T7" fmla="*/ 149 h 318"/>
                    <a:gd name="T8" fmla="*/ 125 w 250"/>
                    <a:gd name="T9" fmla="*/ 300 h 318"/>
                    <a:gd name="T10" fmla="*/ 125 w 250"/>
                    <a:gd name="T11" fmla="*/ 300 h 318"/>
                    <a:gd name="T12" fmla="*/ 231 w 250"/>
                    <a:gd name="T13" fmla="*/ 149 h 318"/>
                    <a:gd name="T14" fmla="*/ 231 w 250"/>
                    <a:gd name="T15" fmla="*/ 149 h 318"/>
                    <a:gd name="T16" fmla="*/ 125 w 250"/>
                    <a:gd name="T17" fmla="*/ 18 h 318"/>
                    <a:gd name="T18" fmla="*/ 125 w 250"/>
                    <a:gd name="T19" fmla="*/ 317 h 318"/>
                    <a:gd name="T20" fmla="*/ 125 w 250"/>
                    <a:gd name="T21" fmla="*/ 317 h 318"/>
                    <a:gd name="T22" fmla="*/ 0 w 250"/>
                    <a:gd name="T23" fmla="*/ 149 h 318"/>
                    <a:gd name="T24" fmla="*/ 0 w 250"/>
                    <a:gd name="T25" fmla="*/ 149 h 318"/>
                    <a:gd name="T26" fmla="*/ 125 w 250"/>
                    <a:gd name="T27" fmla="*/ 0 h 318"/>
                    <a:gd name="T28" fmla="*/ 125 w 250"/>
                    <a:gd name="T29" fmla="*/ 0 h 318"/>
                    <a:gd name="T30" fmla="*/ 249 w 250"/>
                    <a:gd name="T31" fmla="*/ 149 h 318"/>
                    <a:gd name="T32" fmla="*/ 249 w 250"/>
                    <a:gd name="T33" fmla="*/ 149 h 318"/>
                    <a:gd name="T34" fmla="*/ 125 w 250"/>
                    <a:gd name="T35" fmla="*/ 317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50" h="318">
                      <a:moveTo>
                        <a:pt x="125" y="18"/>
                      </a:moveTo>
                      <a:lnTo>
                        <a:pt x="125" y="18"/>
                      </a:lnTo>
                      <a:cubicBezTo>
                        <a:pt x="31" y="18"/>
                        <a:pt x="19" y="84"/>
                        <a:pt x="19" y="149"/>
                      </a:cubicBezTo>
                      <a:lnTo>
                        <a:pt x="19" y="149"/>
                      </a:lnTo>
                      <a:cubicBezTo>
                        <a:pt x="19" y="264"/>
                        <a:pt x="101" y="300"/>
                        <a:pt x="125" y="300"/>
                      </a:cubicBezTo>
                      <a:lnTo>
                        <a:pt x="125" y="300"/>
                      </a:lnTo>
                      <a:cubicBezTo>
                        <a:pt x="148" y="300"/>
                        <a:pt x="231" y="264"/>
                        <a:pt x="231" y="149"/>
                      </a:cubicBezTo>
                      <a:lnTo>
                        <a:pt x="231" y="149"/>
                      </a:lnTo>
                      <a:cubicBezTo>
                        <a:pt x="231" y="34"/>
                        <a:pt x="178" y="18"/>
                        <a:pt x="125" y="18"/>
                      </a:cubicBezTo>
                      <a:close/>
                      <a:moveTo>
                        <a:pt x="125" y="317"/>
                      </a:moveTo>
                      <a:lnTo>
                        <a:pt x="125" y="317"/>
                      </a:lnTo>
                      <a:cubicBezTo>
                        <a:pt x="93" y="317"/>
                        <a:pt x="0" y="276"/>
                        <a:pt x="0" y="149"/>
                      </a:cubicBezTo>
                      <a:lnTo>
                        <a:pt x="0" y="149"/>
                      </a:lnTo>
                      <a:cubicBezTo>
                        <a:pt x="0" y="48"/>
                        <a:pt x="40" y="0"/>
                        <a:pt x="125" y="0"/>
                      </a:cubicBezTo>
                      <a:lnTo>
                        <a:pt x="125" y="0"/>
                      </a:lnTo>
                      <a:cubicBezTo>
                        <a:pt x="210" y="0"/>
                        <a:pt x="249" y="48"/>
                        <a:pt x="249" y="149"/>
                      </a:cubicBezTo>
                      <a:lnTo>
                        <a:pt x="249" y="149"/>
                      </a:lnTo>
                      <a:cubicBezTo>
                        <a:pt x="249" y="276"/>
                        <a:pt x="157" y="317"/>
                        <a:pt x="125" y="3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17" name="Freeform: Shape 516">
                  <a:extLst>
                    <a:ext uri="{FF2B5EF4-FFF2-40B4-BE49-F238E27FC236}">
                      <a16:creationId xmlns:a16="http://schemas.microsoft.com/office/drawing/2014/main" id="{F04A9A44-28D9-4266-A5A2-6A0117C00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94971" y="6444820"/>
                  <a:ext cx="272792" cy="196054"/>
                </a:xfrm>
                <a:custGeom>
                  <a:avLst/>
                  <a:gdLst>
                    <a:gd name="connsiteX0" fmla="*/ 134185 w 272792"/>
                    <a:gd name="connsiteY0" fmla="*/ 0 h 196054"/>
                    <a:gd name="connsiteX1" fmla="*/ 229844 w 272792"/>
                    <a:gd name="connsiteY1" fmla="*/ 39741 h 196054"/>
                    <a:gd name="connsiteX2" fmla="*/ 271969 w 272792"/>
                    <a:gd name="connsiteY2" fmla="*/ 188989 h 196054"/>
                    <a:gd name="connsiteX3" fmla="*/ 264071 w 272792"/>
                    <a:gd name="connsiteY3" fmla="*/ 196054 h 196054"/>
                    <a:gd name="connsiteX4" fmla="*/ 237742 w 272792"/>
                    <a:gd name="connsiteY4" fmla="*/ 196054 h 196054"/>
                    <a:gd name="connsiteX5" fmla="*/ 235987 w 272792"/>
                    <a:gd name="connsiteY5" fmla="*/ 196054 h 196054"/>
                    <a:gd name="connsiteX6" fmla="*/ 139451 w 272792"/>
                    <a:gd name="connsiteY6" fmla="*/ 112157 h 196054"/>
                    <a:gd name="connsiteX7" fmla="*/ 39403 w 272792"/>
                    <a:gd name="connsiteY7" fmla="*/ 195171 h 196054"/>
                    <a:gd name="connsiteX8" fmla="*/ 37648 w 272792"/>
                    <a:gd name="connsiteY8" fmla="*/ 195171 h 196054"/>
                    <a:gd name="connsiteX9" fmla="*/ 8687 w 272792"/>
                    <a:gd name="connsiteY9" fmla="*/ 194288 h 196054"/>
                    <a:gd name="connsiteX10" fmla="*/ 789 w 272792"/>
                    <a:gd name="connsiteY10" fmla="*/ 187223 h 196054"/>
                    <a:gd name="connsiteX11" fmla="*/ 39403 w 272792"/>
                    <a:gd name="connsiteY11" fmla="*/ 39741 h 196054"/>
                    <a:gd name="connsiteX12" fmla="*/ 134185 w 272792"/>
                    <a:gd name="connsiteY12" fmla="*/ 0 h 196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2792" h="196054">
                      <a:moveTo>
                        <a:pt x="134185" y="0"/>
                      </a:moveTo>
                      <a:cubicBezTo>
                        <a:pt x="174555" y="0"/>
                        <a:pt x="207026" y="13247"/>
                        <a:pt x="229844" y="39741"/>
                      </a:cubicBezTo>
                      <a:cubicBezTo>
                        <a:pt x="279868" y="94495"/>
                        <a:pt x="272847" y="185457"/>
                        <a:pt x="271969" y="188989"/>
                      </a:cubicBezTo>
                      <a:cubicBezTo>
                        <a:pt x="271969" y="193405"/>
                        <a:pt x="269336" y="196054"/>
                        <a:pt x="264071" y="196054"/>
                      </a:cubicBezTo>
                      <a:lnTo>
                        <a:pt x="237742" y="196054"/>
                      </a:lnTo>
                      <a:cubicBezTo>
                        <a:pt x="236865" y="196054"/>
                        <a:pt x="236865" y="196054"/>
                        <a:pt x="235987" y="196054"/>
                      </a:cubicBezTo>
                      <a:cubicBezTo>
                        <a:pt x="177188" y="182807"/>
                        <a:pt x="150859" y="140417"/>
                        <a:pt x="139451" y="112157"/>
                      </a:cubicBezTo>
                      <a:cubicBezTo>
                        <a:pt x="111367" y="182807"/>
                        <a:pt x="40281" y="195171"/>
                        <a:pt x="39403" y="195171"/>
                      </a:cubicBezTo>
                      <a:cubicBezTo>
                        <a:pt x="38526" y="195171"/>
                        <a:pt x="37648" y="195171"/>
                        <a:pt x="37648" y="195171"/>
                      </a:cubicBezTo>
                      <a:lnTo>
                        <a:pt x="8687" y="194288"/>
                      </a:lnTo>
                      <a:cubicBezTo>
                        <a:pt x="4299" y="194288"/>
                        <a:pt x="1666" y="190755"/>
                        <a:pt x="789" y="187223"/>
                      </a:cubicBezTo>
                      <a:cubicBezTo>
                        <a:pt x="789" y="182807"/>
                        <a:pt x="-8865" y="92728"/>
                        <a:pt x="39403" y="39741"/>
                      </a:cubicBezTo>
                      <a:cubicBezTo>
                        <a:pt x="62221" y="13247"/>
                        <a:pt x="93815" y="0"/>
                        <a:pt x="1341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474" name="Freeform 253">
                <a:extLst>
                  <a:ext uri="{FF2B5EF4-FFF2-40B4-BE49-F238E27FC236}">
                    <a16:creationId xmlns:a16="http://schemas.microsoft.com/office/drawing/2014/main" id="{AC80348C-C7B8-478E-A459-F3B84D853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4696" y="4653090"/>
                <a:ext cx="2768687" cy="6753741"/>
              </a:xfrm>
              <a:custGeom>
                <a:avLst/>
                <a:gdLst>
                  <a:gd name="T0" fmla="*/ 3149 w 3160"/>
                  <a:gd name="T1" fmla="*/ 7711 h 7712"/>
                  <a:gd name="T2" fmla="*/ 3149 w 3160"/>
                  <a:gd name="T3" fmla="*/ 7711 h 7712"/>
                  <a:gd name="T4" fmla="*/ 3142 w 3160"/>
                  <a:gd name="T5" fmla="*/ 7706 h 7712"/>
                  <a:gd name="T6" fmla="*/ 1 w 3160"/>
                  <a:gd name="T7" fmla="*/ 2196 h 7712"/>
                  <a:gd name="T8" fmla="*/ 1 w 3160"/>
                  <a:gd name="T9" fmla="*/ 2196 h 7712"/>
                  <a:gd name="T10" fmla="*/ 4 w 3160"/>
                  <a:gd name="T11" fmla="*/ 2185 h 7712"/>
                  <a:gd name="T12" fmla="*/ 2844 w 3160"/>
                  <a:gd name="T13" fmla="*/ 3 h 7712"/>
                  <a:gd name="T14" fmla="*/ 2844 w 3160"/>
                  <a:gd name="T15" fmla="*/ 3 h 7712"/>
                  <a:gd name="T16" fmla="*/ 2857 w 3160"/>
                  <a:gd name="T17" fmla="*/ 5 h 7712"/>
                  <a:gd name="T18" fmla="*/ 2857 w 3160"/>
                  <a:gd name="T19" fmla="*/ 5 h 7712"/>
                  <a:gd name="T20" fmla="*/ 2855 w 3160"/>
                  <a:gd name="T21" fmla="*/ 17 h 7712"/>
                  <a:gd name="T22" fmla="*/ 21 w 3160"/>
                  <a:gd name="T23" fmla="*/ 2195 h 7712"/>
                  <a:gd name="T24" fmla="*/ 3157 w 3160"/>
                  <a:gd name="T25" fmla="*/ 7697 h 7712"/>
                  <a:gd name="T26" fmla="*/ 3157 w 3160"/>
                  <a:gd name="T27" fmla="*/ 7697 h 7712"/>
                  <a:gd name="T28" fmla="*/ 3154 w 3160"/>
                  <a:gd name="T29" fmla="*/ 7709 h 7712"/>
                  <a:gd name="T30" fmla="*/ 3154 w 3160"/>
                  <a:gd name="T31" fmla="*/ 7709 h 7712"/>
                  <a:gd name="T32" fmla="*/ 3149 w 3160"/>
                  <a:gd name="T33" fmla="*/ 7711 h 7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60" h="7712">
                    <a:moveTo>
                      <a:pt x="3149" y="7711"/>
                    </a:moveTo>
                    <a:lnTo>
                      <a:pt x="3149" y="7711"/>
                    </a:lnTo>
                    <a:cubicBezTo>
                      <a:pt x="3147" y="7711"/>
                      <a:pt x="3143" y="7709"/>
                      <a:pt x="3142" y="7706"/>
                    </a:cubicBezTo>
                    <a:lnTo>
                      <a:pt x="1" y="2196"/>
                    </a:lnTo>
                    <a:lnTo>
                      <a:pt x="1" y="2196"/>
                    </a:lnTo>
                    <a:cubicBezTo>
                      <a:pt x="0" y="2193"/>
                      <a:pt x="0" y="2188"/>
                      <a:pt x="4" y="2185"/>
                    </a:cubicBezTo>
                    <a:lnTo>
                      <a:pt x="2844" y="3"/>
                    </a:lnTo>
                    <a:lnTo>
                      <a:pt x="2844" y="3"/>
                    </a:lnTo>
                    <a:cubicBezTo>
                      <a:pt x="2848" y="0"/>
                      <a:pt x="2853" y="1"/>
                      <a:pt x="2857" y="5"/>
                    </a:cubicBezTo>
                    <a:lnTo>
                      <a:pt x="2857" y="5"/>
                    </a:lnTo>
                    <a:cubicBezTo>
                      <a:pt x="2859" y="9"/>
                      <a:pt x="2859" y="14"/>
                      <a:pt x="2855" y="17"/>
                    </a:cubicBezTo>
                    <a:lnTo>
                      <a:pt x="21" y="2195"/>
                    </a:lnTo>
                    <a:lnTo>
                      <a:pt x="3157" y="7697"/>
                    </a:lnTo>
                    <a:lnTo>
                      <a:pt x="3157" y="7697"/>
                    </a:lnTo>
                    <a:cubicBezTo>
                      <a:pt x="3159" y="7702"/>
                      <a:pt x="3158" y="7707"/>
                      <a:pt x="3154" y="7709"/>
                    </a:cubicBezTo>
                    <a:lnTo>
                      <a:pt x="3154" y="7709"/>
                    </a:lnTo>
                    <a:cubicBezTo>
                      <a:pt x="3153" y="7709"/>
                      <a:pt x="3151" y="7711"/>
                      <a:pt x="3149" y="77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439" name="Freeform 254">
              <a:extLst>
                <a:ext uri="{FF2B5EF4-FFF2-40B4-BE49-F238E27FC236}">
                  <a16:creationId xmlns:a16="http://schemas.microsoft.com/office/drawing/2014/main" id="{E01BC5F2-CE6A-4D34-A1B7-2F8B4FEF2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9958" y="4081590"/>
              <a:ext cx="741405" cy="741405"/>
            </a:xfrm>
            <a:custGeom>
              <a:avLst/>
              <a:gdLst>
                <a:gd name="T0" fmla="*/ 845 w 846"/>
                <a:gd name="T1" fmla="*/ 423 h 847"/>
                <a:gd name="T2" fmla="*/ 845 w 846"/>
                <a:gd name="T3" fmla="*/ 423 h 847"/>
                <a:gd name="T4" fmla="*/ 423 w 846"/>
                <a:gd name="T5" fmla="*/ 846 h 847"/>
                <a:gd name="T6" fmla="*/ 423 w 846"/>
                <a:gd name="T7" fmla="*/ 846 h 847"/>
                <a:gd name="T8" fmla="*/ 0 w 846"/>
                <a:gd name="T9" fmla="*/ 423 h 847"/>
                <a:gd name="T10" fmla="*/ 0 w 846"/>
                <a:gd name="T11" fmla="*/ 423 h 847"/>
                <a:gd name="T12" fmla="*/ 423 w 846"/>
                <a:gd name="T13" fmla="*/ 0 h 847"/>
                <a:gd name="T14" fmla="*/ 423 w 846"/>
                <a:gd name="T15" fmla="*/ 0 h 847"/>
                <a:gd name="T16" fmla="*/ 845 w 846"/>
                <a:gd name="T17" fmla="*/ 423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6" h="847">
                  <a:moveTo>
                    <a:pt x="845" y="423"/>
                  </a:moveTo>
                  <a:lnTo>
                    <a:pt x="845" y="423"/>
                  </a:lnTo>
                  <a:cubicBezTo>
                    <a:pt x="845" y="656"/>
                    <a:pt x="657" y="846"/>
                    <a:pt x="423" y="846"/>
                  </a:cubicBezTo>
                  <a:lnTo>
                    <a:pt x="423" y="846"/>
                  </a:lnTo>
                  <a:cubicBezTo>
                    <a:pt x="189" y="846"/>
                    <a:pt x="0" y="656"/>
                    <a:pt x="0" y="423"/>
                  </a:cubicBezTo>
                  <a:lnTo>
                    <a:pt x="0" y="423"/>
                  </a:lnTo>
                  <a:cubicBezTo>
                    <a:pt x="0" y="190"/>
                    <a:pt x="189" y="0"/>
                    <a:pt x="423" y="0"/>
                  </a:cubicBezTo>
                  <a:lnTo>
                    <a:pt x="423" y="0"/>
                  </a:lnTo>
                  <a:cubicBezTo>
                    <a:pt x="657" y="0"/>
                    <a:pt x="845" y="190"/>
                    <a:pt x="845" y="42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grpSp>
          <p:nvGrpSpPr>
            <p:cNvPr id="440" name="Group 439">
              <a:extLst>
                <a:ext uri="{FF2B5EF4-FFF2-40B4-BE49-F238E27FC236}">
                  <a16:creationId xmlns:a16="http://schemas.microsoft.com/office/drawing/2014/main" id="{D5BD4902-D80C-45C8-9913-8C4B72FB5C14}"/>
                </a:ext>
              </a:extLst>
            </p:cNvPr>
            <p:cNvGrpSpPr/>
            <p:nvPr/>
          </p:nvGrpSpPr>
          <p:grpSpPr>
            <a:xfrm>
              <a:off x="8633430" y="5993027"/>
              <a:ext cx="4007190" cy="5618462"/>
              <a:chOff x="8633430" y="5993027"/>
              <a:chExt cx="4007190" cy="5618462"/>
            </a:xfrm>
          </p:grpSpPr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3F624705-B373-4E4E-BF47-701723F2B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3461" y="8040798"/>
                <a:ext cx="171207" cy="198746"/>
              </a:xfrm>
              <a:custGeom>
                <a:avLst/>
                <a:gdLst>
                  <a:gd name="connsiteX0" fmla="*/ 168762 w 171207"/>
                  <a:gd name="connsiteY0" fmla="*/ 124988 h 198746"/>
                  <a:gd name="connsiteX1" fmla="*/ 169632 w 171207"/>
                  <a:gd name="connsiteY1" fmla="*/ 136268 h 198746"/>
                  <a:gd name="connsiteX2" fmla="*/ 87879 w 171207"/>
                  <a:gd name="connsiteY2" fmla="*/ 197879 h 198746"/>
                  <a:gd name="connsiteX3" fmla="*/ 84400 w 171207"/>
                  <a:gd name="connsiteY3" fmla="*/ 198746 h 198746"/>
                  <a:gd name="connsiteX4" fmla="*/ 77443 w 171207"/>
                  <a:gd name="connsiteY4" fmla="*/ 195275 h 198746"/>
                  <a:gd name="connsiteX5" fmla="*/ 80922 w 171207"/>
                  <a:gd name="connsiteY5" fmla="*/ 184862 h 198746"/>
                  <a:gd name="connsiteX6" fmla="*/ 157456 w 171207"/>
                  <a:gd name="connsiteY6" fmla="*/ 126723 h 198746"/>
                  <a:gd name="connsiteX7" fmla="*/ 168762 w 171207"/>
                  <a:gd name="connsiteY7" fmla="*/ 124988 h 198746"/>
                  <a:gd name="connsiteX8" fmla="*/ 158398 w 171207"/>
                  <a:gd name="connsiteY8" fmla="*/ 551 h 198746"/>
                  <a:gd name="connsiteX9" fmla="*/ 163641 w 171207"/>
                  <a:gd name="connsiteY9" fmla="*/ 10091 h 198746"/>
                  <a:gd name="connsiteX10" fmla="*/ 9831 w 171207"/>
                  <a:gd name="connsiteY10" fmla="*/ 160132 h 198746"/>
                  <a:gd name="connsiteX11" fmla="*/ 8083 w 171207"/>
                  <a:gd name="connsiteY11" fmla="*/ 160132 h 198746"/>
                  <a:gd name="connsiteX12" fmla="*/ 218 w 171207"/>
                  <a:gd name="connsiteY12" fmla="*/ 154061 h 198746"/>
                  <a:gd name="connsiteX13" fmla="*/ 5461 w 171207"/>
                  <a:gd name="connsiteY13" fmla="*/ 145388 h 198746"/>
                  <a:gd name="connsiteX14" fmla="*/ 148785 w 171207"/>
                  <a:gd name="connsiteY14" fmla="*/ 4888 h 198746"/>
                  <a:gd name="connsiteX15" fmla="*/ 158398 w 171207"/>
                  <a:gd name="connsiteY15" fmla="*/ 551 h 198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1207" h="198746">
                    <a:moveTo>
                      <a:pt x="168762" y="124988"/>
                    </a:moveTo>
                    <a:cubicBezTo>
                      <a:pt x="171372" y="127591"/>
                      <a:pt x="172241" y="132797"/>
                      <a:pt x="169632" y="136268"/>
                    </a:cubicBezTo>
                    <a:cubicBezTo>
                      <a:pt x="147020" y="162301"/>
                      <a:pt x="119189" y="183995"/>
                      <a:pt x="87879" y="197879"/>
                    </a:cubicBezTo>
                    <a:cubicBezTo>
                      <a:pt x="87010" y="198746"/>
                      <a:pt x="86140" y="198746"/>
                      <a:pt x="84400" y="198746"/>
                    </a:cubicBezTo>
                    <a:cubicBezTo>
                      <a:pt x="81791" y="198746"/>
                      <a:pt x="79182" y="197879"/>
                      <a:pt x="77443" y="195275"/>
                    </a:cubicBezTo>
                    <a:cubicBezTo>
                      <a:pt x="76573" y="190937"/>
                      <a:pt x="77443" y="185730"/>
                      <a:pt x="80922" y="184862"/>
                    </a:cubicBezTo>
                    <a:cubicBezTo>
                      <a:pt x="111361" y="170978"/>
                      <a:pt x="136583" y="151020"/>
                      <a:pt x="157456" y="126723"/>
                    </a:cubicBezTo>
                    <a:cubicBezTo>
                      <a:pt x="160065" y="122384"/>
                      <a:pt x="165284" y="122384"/>
                      <a:pt x="168762" y="124988"/>
                    </a:cubicBezTo>
                    <a:close/>
                    <a:moveTo>
                      <a:pt x="158398" y="551"/>
                    </a:moveTo>
                    <a:cubicBezTo>
                      <a:pt x="162767" y="1419"/>
                      <a:pt x="164515" y="5755"/>
                      <a:pt x="163641" y="10091"/>
                    </a:cubicBezTo>
                    <a:cubicBezTo>
                      <a:pt x="139171" y="80341"/>
                      <a:pt x="81493" y="135848"/>
                      <a:pt x="9831" y="160132"/>
                    </a:cubicBezTo>
                    <a:cubicBezTo>
                      <a:pt x="9831" y="160132"/>
                      <a:pt x="8957" y="160132"/>
                      <a:pt x="8083" y="160132"/>
                    </a:cubicBezTo>
                    <a:cubicBezTo>
                      <a:pt x="4588" y="160132"/>
                      <a:pt x="1092" y="158397"/>
                      <a:pt x="218" y="154061"/>
                    </a:cubicBezTo>
                    <a:cubicBezTo>
                      <a:pt x="-656" y="150592"/>
                      <a:pt x="1092" y="146255"/>
                      <a:pt x="5461" y="145388"/>
                    </a:cubicBezTo>
                    <a:cubicBezTo>
                      <a:pt x="71879" y="123706"/>
                      <a:pt x="126063" y="70801"/>
                      <a:pt x="148785" y="4888"/>
                    </a:cubicBezTo>
                    <a:cubicBezTo>
                      <a:pt x="150532" y="1419"/>
                      <a:pt x="154902" y="-1183"/>
                      <a:pt x="158398" y="5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60">
                <a:extLst>
                  <a:ext uri="{FF2B5EF4-FFF2-40B4-BE49-F238E27FC236}">
                    <a16:creationId xmlns:a16="http://schemas.microsoft.com/office/drawing/2014/main" id="{0604D461-11E4-4D0D-ADE5-A0FA19C82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8282" y="11263955"/>
                <a:ext cx="2332338" cy="347534"/>
              </a:xfrm>
              <a:custGeom>
                <a:avLst/>
                <a:gdLst>
                  <a:gd name="T0" fmla="*/ 2664 w 2665"/>
                  <a:gd name="T1" fmla="*/ 198 h 397"/>
                  <a:gd name="T2" fmla="*/ 2664 w 2665"/>
                  <a:gd name="T3" fmla="*/ 198 h 397"/>
                  <a:gd name="T4" fmla="*/ 1332 w 2665"/>
                  <a:gd name="T5" fmla="*/ 396 h 397"/>
                  <a:gd name="T6" fmla="*/ 1332 w 2665"/>
                  <a:gd name="T7" fmla="*/ 396 h 397"/>
                  <a:gd name="T8" fmla="*/ 0 w 2665"/>
                  <a:gd name="T9" fmla="*/ 198 h 397"/>
                  <a:gd name="T10" fmla="*/ 0 w 2665"/>
                  <a:gd name="T11" fmla="*/ 198 h 397"/>
                  <a:gd name="T12" fmla="*/ 1332 w 2665"/>
                  <a:gd name="T13" fmla="*/ 0 h 397"/>
                  <a:gd name="T14" fmla="*/ 1332 w 2665"/>
                  <a:gd name="T15" fmla="*/ 0 h 397"/>
                  <a:gd name="T16" fmla="*/ 2664 w 2665"/>
                  <a:gd name="T17" fmla="*/ 198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65" h="397">
                    <a:moveTo>
                      <a:pt x="2664" y="198"/>
                    </a:moveTo>
                    <a:lnTo>
                      <a:pt x="2664" y="198"/>
                    </a:lnTo>
                    <a:cubicBezTo>
                      <a:pt x="2664" y="307"/>
                      <a:pt x="2068" y="396"/>
                      <a:pt x="1332" y="396"/>
                    </a:cubicBezTo>
                    <a:lnTo>
                      <a:pt x="1332" y="396"/>
                    </a:lnTo>
                    <a:cubicBezTo>
                      <a:pt x="597" y="396"/>
                      <a:pt x="0" y="307"/>
                      <a:pt x="0" y="198"/>
                    </a:cubicBezTo>
                    <a:lnTo>
                      <a:pt x="0" y="198"/>
                    </a:lnTo>
                    <a:cubicBezTo>
                      <a:pt x="0" y="89"/>
                      <a:pt x="597" y="0"/>
                      <a:pt x="1332" y="0"/>
                    </a:cubicBezTo>
                    <a:lnTo>
                      <a:pt x="1332" y="0"/>
                    </a:lnTo>
                    <a:cubicBezTo>
                      <a:pt x="2068" y="0"/>
                      <a:pt x="2664" y="89"/>
                      <a:pt x="2664" y="19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61">
                <a:extLst>
                  <a:ext uri="{FF2B5EF4-FFF2-40B4-BE49-F238E27FC236}">
                    <a16:creationId xmlns:a16="http://schemas.microsoft.com/office/drawing/2014/main" id="{32412A70-DB30-47F2-88EA-F43F5B268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3938" y="10039865"/>
                <a:ext cx="428624" cy="1266568"/>
              </a:xfrm>
              <a:custGeom>
                <a:avLst/>
                <a:gdLst>
                  <a:gd name="T0" fmla="*/ 473 w 489"/>
                  <a:gd name="T1" fmla="*/ 457 h 1446"/>
                  <a:gd name="T2" fmla="*/ 473 w 489"/>
                  <a:gd name="T3" fmla="*/ 457 h 1446"/>
                  <a:gd name="T4" fmla="*/ 433 w 489"/>
                  <a:gd name="T5" fmla="*/ 0 h 1446"/>
                  <a:gd name="T6" fmla="*/ 0 w 489"/>
                  <a:gd name="T7" fmla="*/ 0 h 1446"/>
                  <a:gd name="T8" fmla="*/ 0 w 489"/>
                  <a:gd name="T9" fmla="*/ 0 h 1446"/>
                  <a:gd name="T10" fmla="*/ 230 w 489"/>
                  <a:gd name="T11" fmla="*/ 1177 h 1446"/>
                  <a:gd name="T12" fmla="*/ 230 w 489"/>
                  <a:gd name="T13" fmla="*/ 1177 h 1446"/>
                  <a:gd name="T14" fmla="*/ 106 w 489"/>
                  <a:gd name="T15" fmla="*/ 1318 h 1446"/>
                  <a:gd name="T16" fmla="*/ 106 w 489"/>
                  <a:gd name="T17" fmla="*/ 1318 h 1446"/>
                  <a:gd name="T18" fmla="*/ 84 w 489"/>
                  <a:gd name="T19" fmla="*/ 1331 h 1446"/>
                  <a:gd name="T20" fmla="*/ 84 w 489"/>
                  <a:gd name="T21" fmla="*/ 1331 h 1446"/>
                  <a:gd name="T22" fmla="*/ 112 w 489"/>
                  <a:gd name="T23" fmla="*/ 1361 h 1446"/>
                  <a:gd name="T24" fmla="*/ 112 w 489"/>
                  <a:gd name="T25" fmla="*/ 1361 h 1446"/>
                  <a:gd name="T26" fmla="*/ 279 w 489"/>
                  <a:gd name="T27" fmla="*/ 1390 h 1446"/>
                  <a:gd name="T28" fmla="*/ 279 w 489"/>
                  <a:gd name="T29" fmla="*/ 1390 h 1446"/>
                  <a:gd name="T30" fmla="*/ 488 w 489"/>
                  <a:gd name="T31" fmla="*/ 1344 h 1446"/>
                  <a:gd name="T32" fmla="*/ 488 w 489"/>
                  <a:gd name="T33" fmla="*/ 1344 h 1446"/>
                  <a:gd name="T34" fmla="*/ 469 w 489"/>
                  <a:gd name="T35" fmla="*/ 1166 h 1446"/>
                  <a:gd name="T36" fmla="*/ 469 w 489"/>
                  <a:gd name="T37" fmla="*/ 1166 h 1446"/>
                  <a:gd name="T38" fmla="*/ 473 w 489"/>
                  <a:gd name="T39" fmla="*/ 457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9" h="1446">
                    <a:moveTo>
                      <a:pt x="473" y="457"/>
                    </a:moveTo>
                    <a:lnTo>
                      <a:pt x="473" y="457"/>
                    </a:lnTo>
                    <a:cubicBezTo>
                      <a:pt x="455" y="55"/>
                      <a:pt x="433" y="0"/>
                      <a:pt x="433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111" y="633"/>
                      <a:pt x="144" y="746"/>
                      <a:pt x="230" y="1177"/>
                    </a:cubicBezTo>
                    <a:lnTo>
                      <a:pt x="230" y="1177"/>
                    </a:lnTo>
                    <a:cubicBezTo>
                      <a:pt x="243" y="1241"/>
                      <a:pt x="223" y="1256"/>
                      <a:pt x="106" y="1318"/>
                    </a:cubicBezTo>
                    <a:lnTo>
                      <a:pt x="106" y="1318"/>
                    </a:lnTo>
                    <a:cubicBezTo>
                      <a:pt x="98" y="1323"/>
                      <a:pt x="91" y="1327"/>
                      <a:pt x="84" y="1331"/>
                    </a:cubicBezTo>
                    <a:lnTo>
                      <a:pt x="84" y="1331"/>
                    </a:lnTo>
                    <a:cubicBezTo>
                      <a:pt x="95" y="1339"/>
                      <a:pt x="105" y="1349"/>
                      <a:pt x="112" y="1361"/>
                    </a:cubicBezTo>
                    <a:lnTo>
                      <a:pt x="112" y="1361"/>
                    </a:lnTo>
                    <a:cubicBezTo>
                      <a:pt x="145" y="1414"/>
                      <a:pt x="151" y="1445"/>
                      <a:pt x="279" y="1390"/>
                    </a:cubicBezTo>
                    <a:lnTo>
                      <a:pt x="279" y="1390"/>
                    </a:lnTo>
                    <a:cubicBezTo>
                      <a:pt x="361" y="1356"/>
                      <a:pt x="442" y="1346"/>
                      <a:pt x="488" y="1344"/>
                    </a:cubicBezTo>
                    <a:lnTo>
                      <a:pt x="488" y="1344"/>
                    </a:lnTo>
                    <a:cubicBezTo>
                      <a:pt x="480" y="1282"/>
                      <a:pt x="469" y="1203"/>
                      <a:pt x="469" y="1166"/>
                    </a:cubicBezTo>
                    <a:lnTo>
                      <a:pt x="469" y="1166"/>
                    </a:lnTo>
                    <a:cubicBezTo>
                      <a:pt x="472" y="945"/>
                      <a:pt x="480" y="600"/>
                      <a:pt x="473" y="4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62">
                <a:extLst>
                  <a:ext uri="{FF2B5EF4-FFF2-40B4-BE49-F238E27FC236}">
                    <a16:creationId xmlns:a16="http://schemas.microsoft.com/office/drawing/2014/main" id="{97146FD8-2EBC-4FF8-AFEC-597520D84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6215" y="10032142"/>
                <a:ext cx="447932" cy="1262705"/>
              </a:xfrm>
              <a:custGeom>
                <a:avLst/>
                <a:gdLst>
                  <a:gd name="T0" fmla="*/ 109 w 510"/>
                  <a:gd name="T1" fmla="*/ 1342 h 1441"/>
                  <a:gd name="T2" fmla="*/ 130 w 510"/>
                  <a:gd name="T3" fmla="*/ 1366 h 1441"/>
                  <a:gd name="T4" fmla="*/ 136 w 510"/>
                  <a:gd name="T5" fmla="*/ 1378 h 1441"/>
                  <a:gd name="T6" fmla="*/ 285 w 510"/>
                  <a:gd name="T7" fmla="*/ 1393 h 1441"/>
                  <a:gd name="T8" fmla="*/ 489 w 510"/>
                  <a:gd name="T9" fmla="*/ 1345 h 1441"/>
                  <a:gd name="T10" fmla="*/ 484 w 510"/>
                  <a:gd name="T11" fmla="*/ 1312 h 1441"/>
                  <a:gd name="T12" fmla="*/ 470 w 510"/>
                  <a:gd name="T13" fmla="*/ 1176 h 1441"/>
                  <a:gd name="T14" fmla="*/ 473 w 510"/>
                  <a:gd name="T15" fmla="*/ 985 h 1441"/>
                  <a:gd name="T16" fmla="*/ 475 w 510"/>
                  <a:gd name="T17" fmla="*/ 468 h 1441"/>
                  <a:gd name="T18" fmla="*/ 20 w 510"/>
                  <a:gd name="T19" fmla="*/ 19 h 1441"/>
                  <a:gd name="T20" fmla="*/ 182 w 510"/>
                  <a:gd name="T21" fmla="*/ 859 h 1441"/>
                  <a:gd name="T22" fmla="*/ 249 w 510"/>
                  <a:gd name="T23" fmla="*/ 1185 h 1441"/>
                  <a:gd name="T24" fmla="*/ 121 w 510"/>
                  <a:gd name="T25" fmla="*/ 1336 h 1441"/>
                  <a:gd name="T26" fmla="*/ 109 w 510"/>
                  <a:gd name="T27" fmla="*/ 1342 h 1441"/>
                  <a:gd name="T28" fmla="*/ 189 w 510"/>
                  <a:gd name="T29" fmla="*/ 1438 h 1441"/>
                  <a:gd name="T30" fmla="*/ 122 w 510"/>
                  <a:gd name="T31" fmla="*/ 1386 h 1441"/>
                  <a:gd name="T32" fmla="*/ 115 w 510"/>
                  <a:gd name="T33" fmla="*/ 1375 h 1441"/>
                  <a:gd name="T34" fmla="*/ 78 w 510"/>
                  <a:gd name="T35" fmla="*/ 1340 h 1441"/>
                  <a:gd name="T36" fmla="*/ 90 w 510"/>
                  <a:gd name="T37" fmla="*/ 1333 h 1441"/>
                  <a:gd name="T38" fmla="*/ 112 w 510"/>
                  <a:gd name="T39" fmla="*/ 1320 h 1441"/>
                  <a:gd name="T40" fmla="*/ 231 w 510"/>
                  <a:gd name="T41" fmla="*/ 1189 h 1441"/>
                  <a:gd name="T42" fmla="*/ 164 w 510"/>
                  <a:gd name="T43" fmla="*/ 863 h 1441"/>
                  <a:gd name="T44" fmla="*/ 0 w 510"/>
                  <a:gd name="T45" fmla="*/ 0 h 1441"/>
                  <a:gd name="T46" fmla="*/ 451 w 510"/>
                  <a:gd name="T47" fmla="*/ 6 h 1441"/>
                  <a:gd name="T48" fmla="*/ 493 w 510"/>
                  <a:gd name="T49" fmla="*/ 467 h 1441"/>
                  <a:gd name="T50" fmla="*/ 490 w 510"/>
                  <a:gd name="T51" fmla="*/ 985 h 1441"/>
                  <a:gd name="T52" fmla="*/ 488 w 510"/>
                  <a:gd name="T53" fmla="*/ 1177 h 1441"/>
                  <a:gd name="T54" fmla="*/ 502 w 510"/>
                  <a:gd name="T55" fmla="*/ 1309 h 1441"/>
                  <a:gd name="T56" fmla="*/ 507 w 510"/>
                  <a:gd name="T57" fmla="*/ 1352 h 1441"/>
                  <a:gd name="T58" fmla="*/ 499 w 510"/>
                  <a:gd name="T59" fmla="*/ 1362 h 1441"/>
                  <a:gd name="T60" fmla="*/ 292 w 510"/>
                  <a:gd name="T61" fmla="*/ 1409 h 1441"/>
                  <a:gd name="T62" fmla="*/ 189 w 510"/>
                  <a:gd name="T63" fmla="*/ 1438 h 1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0" h="1441">
                    <a:moveTo>
                      <a:pt x="109" y="1342"/>
                    </a:moveTo>
                    <a:lnTo>
                      <a:pt x="109" y="1342"/>
                    </a:lnTo>
                    <a:cubicBezTo>
                      <a:pt x="118" y="1349"/>
                      <a:pt x="125" y="1358"/>
                      <a:pt x="130" y="1366"/>
                    </a:cubicBezTo>
                    <a:lnTo>
                      <a:pt x="130" y="1366"/>
                    </a:lnTo>
                    <a:cubicBezTo>
                      <a:pt x="132" y="1370"/>
                      <a:pt x="135" y="1373"/>
                      <a:pt x="136" y="1378"/>
                    </a:cubicBezTo>
                    <a:lnTo>
                      <a:pt x="136" y="1378"/>
                    </a:lnTo>
                    <a:cubicBezTo>
                      <a:pt x="162" y="1422"/>
                      <a:pt x="174" y="1440"/>
                      <a:pt x="285" y="1393"/>
                    </a:cubicBezTo>
                    <a:lnTo>
                      <a:pt x="285" y="1393"/>
                    </a:lnTo>
                    <a:cubicBezTo>
                      <a:pt x="362" y="1361"/>
                      <a:pt x="437" y="1348"/>
                      <a:pt x="489" y="1345"/>
                    </a:cubicBezTo>
                    <a:lnTo>
                      <a:pt x="489" y="1345"/>
                    </a:lnTo>
                    <a:cubicBezTo>
                      <a:pt x="487" y="1334"/>
                      <a:pt x="486" y="1323"/>
                      <a:pt x="484" y="1312"/>
                    </a:cubicBezTo>
                    <a:lnTo>
                      <a:pt x="484" y="1312"/>
                    </a:lnTo>
                    <a:cubicBezTo>
                      <a:pt x="476" y="1259"/>
                      <a:pt x="470" y="1206"/>
                      <a:pt x="470" y="1176"/>
                    </a:cubicBezTo>
                    <a:lnTo>
                      <a:pt x="470" y="1176"/>
                    </a:lnTo>
                    <a:cubicBezTo>
                      <a:pt x="471" y="1118"/>
                      <a:pt x="472" y="1053"/>
                      <a:pt x="473" y="985"/>
                    </a:cubicBezTo>
                    <a:lnTo>
                      <a:pt x="473" y="985"/>
                    </a:lnTo>
                    <a:cubicBezTo>
                      <a:pt x="476" y="792"/>
                      <a:pt x="480" y="573"/>
                      <a:pt x="475" y="468"/>
                    </a:cubicBezTo>
                    <a:lnTo>
                      <a:pt x="475" y="468"/>
                    </a:lnTo>
                    <a:cubicBezTo>
                      <a:pt x="459" y="134"/>
                      <a:pt x="442" y="40"/>
                      <a:pt x="436" y="19"/>
                    </a:cubicBezTo>
                    <a:lnTo>
                      <a:pt x="20" y="19"/>
                    </a:lnTo>
                    <a:lnTo>
                      <a:pt x="20" y="19"/>
                    </a:lnTo>
                    <a:cubicBezTo>
                      <a:pt x="96" y="454"/>
                      <a:pt x="136" y="641"/>
                      <a:pt x="182" y="859"/>
                    </a:cubicBezTo>
                    <a:lnTo>
                      <a:pt x="182" y="859"/>
                    </a:lnTo>
                    <a:cubicBezTo>
                      <a:pt x="202" y="956"/>
                      <a:pt x="222" y="1056"/>
                      <a:pt x="249" y="1185"/>
                    </a:cubicBezTo>
                    <a:lnTo>
                      <a:pt x="249" y="1185"/>
                    </a:lnTo>
                    <a:cubicBezTo>
                      <a:pt x="264" y="1258"/>
                      <a:pt x="234" y="1276"/>
                      <a:pt x="121" y="1336"/>
                    </a:cubicBezTo>
                    <a:lnTo>
                      <a:pt x="121" y="1336"/>
                    </a:lnTo>
                    <a:cubicBezTo>
                      <a:pt x="117" y="1338"/>
                      <a:pt x="113" y="1340"/>
                      <a:pt x="109" y="1342"/>
                    </a:cubicBezTo>
                    <a:close/>
                    <a:moveTo>
                      <a:pt x="189" y="1438"/>
                    </a:moveTo>
                    <a:lnTo>
                      <a:pt x="189" y="1438"/>
                    </a:lnTo>
                    <a:cubicBezTo>
                      <a:pt x="154" y="1438"/>
                      <a:pt x="140" y="1418"/>
                      <a:pt x="122" y="1386"/>
                    </a:cubicBezTo>
                    <a:lnTo>
                      <a:pt x="122" y="1386"/>
                    </a:lnTo>
                    <a:cubicBezTo>
                      <a:pt x="119" y="1383"/>
                      <a:pt x="117" y="1379"/>
                      <a:pt x="115" y="1375"/>
                    </a:cubicBezTo>
                    <a:lnTo>
                      <a:pt x="115" y="1375"/>
                    </a:lnTo>
                    <a:cubicBezTo>
                      <a:pt x="108" y="1366"/>
                      <a:pt x="100" y="1356"/>
                      <a:pt x="88" y="1348"/>
                    </a:cubicBezTo>
                    <a:lnTo>
                      <a:pt x="78" y="1340"/>
                    </a:lnTo>
                    <a:lnTo>
                      <a:pt x="90" y="1333"/>
                    </a:lnTo>
                    <a:lnTo>
                      <a:pt x="90" y="1333"/>
                    </a:lnTo>
                    <a:cubicBezTo>
                      <a:pt x="97" y="1328"/>
                      <a:pt x="105" y="1324"/>
                      <a:pt x="112" y="1320"/>
                    </a:cubicBezTo>
                    <a:lnTo>
                      <a:pt x="112" y="1320"/>
                    </a:lnTo>
                    <a:cubicBezTo>
                      <a:pt x="230" y="1259"/>
                      <a:pt x="243" y="1245"/>
                      <a:pt x="231" y="1189"/>
                    </a:cubicBezTo>
                    <a:lnTo>
                      <a:pt x="231" y="1189"/>
                    </a:lnTo>
                    <a:cubicBezTo>
                      <a:pt x="205" y="1059"/>
                      <a:pt x="184" y="959"/>
                      <a:pt x="164" y="863"/>
                    </a:cubicBezTo>
                    <a:lnTo>
                      <a:pt x="164" y="863"/>
                    </a:lnTo>
                    <a:cubicBezTo>
                      <a:pt x="118" y="643"/>
                      <a:pt x="79" y="454"/>
                      <a:pt x="2" y="11"/>
                    </a:cubicBezTo>
                    <a:lnTo>
                      <a:pt x="0" y="0"/>
                    </a:lnTo>
                    <a:lnTo>
                      <a:pt x="449" y="0"/>
                    </a:lnTo>
                    <a:lnTo>
                      <a:pt x="451" y="6"/>
                    </a:lnTo>
                    <a:lnTo>
                      <a:pt x="451" y="6"/>
                    </a:lnTo>
                    <a:cubicBezTo>
                      <a:pt x="452" y="9"/>
                      <a:pt x="474" y="69"/>
                      <a:pt x="493" y="467"/>
                    </a:cubicBezTo>
                    <a:lnTo>
                      <a:pt x="493" y="467"/>
                    </a:lnTo>
                    <a:cubicBezTo>
                      <a:pt x="497" y="573"/>
                      <a:pt x="494" y="792"/>
                      <a:pt x="490" y="985"/>
                    </a:cubicBezTo>
                    <a:lnTo>
                      <a:pt x="490" y="985"/>
                    </a:lnTo>
                    <a:cubicBezTo>
                      <a:pt x="490" y="1053"/>
                      <a:pt x="488" y="1119"/>
                      <a:pt x="488" y="1177"/>
                    </a:cubicBezTo>
                    <a:lnTo>
                      <a:pt x="488" y="1177"/>
                    </a:lnTo>
                    <a:cubicBezTo>
                      <a:pt x="487" y="1205"/>
                      <a:pt x="495" y="1258"/>
                      <a:pt x="502" y="1309"/>
                    </a:cubicBezTo>
                    <a:lnTo>
                      <a:pt x="502" y="1309"/>
                    </a:lnTo>
                    <a:cubicBezTo>
                      <a:pt x="504" y="1324"/>
                      <a:pt x="505" y="1339"/>
                      <a:pt x="507" y="1352"/>
                    </a:cubicBezTo>
                    <a:lnTo>
                      <a:pt x="509" y="1361"/>
                    </a:lnTo>
                    <a:lnTo>
                      <a:pt x="499" y="1362"/>
                    </a:lnTo>
                    <a:lnTo>
                      <a:pt x="499" y="1362"/>
                    </a:lnTo>
                    <a:cubicBezTo>
                      <a:pt x="449" y="1365"/>
                      <a:pt x="371" y="1375"/>
                      <a:pt x="292" y="1409"/>
                    </a:cubicBezTo>
                    <a:lnTo>
                      <a:pt x="292" y="1409"/>
                    </a:lnTo>
                    <a:cubicBezTo>
                      <a:pt x="244" y="1429"/>
                      <a:pt x="213" y="1438"/>
                      <a:pt x="189" y="1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63">
                <a:extLst>
                  <a:ext uri="{FF2B5EF4-FFF2-40B4-BE49-F238E27FC236}">
                    <a16:creationId xmlns:a16="http://schemas.microsoft.com/office/drawing/2014/main" id="{2CA7A302-ED13-4D28-85AA-F4BEB3A44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0075" y="11206034"/>
                <a:ext cx="444072" cy="142874"/>
              </a:xfrm>
              <a:custGeom>
                <a:avLst/>
                <a:gdLst>
                  <a:gd name="T0" fmla="*/ 118 w 508"/>
                  <a:gd name="T1" fmla="*/ 30 h 162"/>
                  <a:gd name="T2" fmla="*/ 118 w 508"/>
                  <a:gd name="T3" fmla="*/ 30 h 162"/>
                  <a:gd name="T4" fmla="*/ 90 w 508"/>
                  <a:gd name="T5" fmla="*/ 0 h 162"/>
                  <a:gd name="T6" fmla="*/ 90 w 508"/>
                  <a:gd name="T7" fmla="*/ 0 h 162"/>
                  <a:gd name="T8" fmla="*/ 2 w 508"/>
                  <a:gd name="T9" fmla="*/ 127 h 162"/>
                  <a:gd name="T10" fmla="*/ 2 w 508"/>
                  <a:gd name="T11" fmla="*/ 127 h 162"/>
                  <a:gd name="T12" fmla="*/ 51 w 508"/>
                  <a:gd name="T13" fmla="*/ 161 h 162"/>
                  <a:gd name="T14" fmla="*/ 447 w 508"/>
                  <a:gd name="T15" fmla="*/ 161 h 162"/>
                  <a:gd name="T16" fmla="*/ 447 w 508"/>
                  <a:gd name="T17" fmla="*/ 161 h 162"/>
                  <a:gd name="T18" fmla="*/ 493 w 508"/>
                  <a:gd name="T19" fmla="*/ 140 h 162"/>
                  <a:gd name="T20" fmla="*/ 493 w 508"/>
                  <a:gd name="T21" fmla="*/ 140 h 162"/>
                  <a:gd name="T22" fmla="*/ 507 w 508"/>
                  <a:gd name="T23" fmla="*/ 99 h 162"/>
                  <a:gd name="T24" fmla="*/ 507 w 508"/>
                  <a:gd name="T25" fmla="*/ 99 h 162"/>
                  <a:gd name="T26" fmla="*/ 494 w 508"/>
                  <a:gd name="T27" fmla="*/ 13 h 162"/>
                  <a:gd name="T28" fmla="*/ 494 w 508"/>
                  <a:gd name="T29" fmla="*/ 13 h 162"/>
                  <a:gd name="T30" fmla="*/ 285 w 508"/>
                  <a:gd name="T31" fmla="*/ 59 h 162"/>
                  <a:gd name="T32" fmla="*/ 285 w 508"/>
                  <a:gd name="T33" fmla="*/ 59 h 162"/>
                  <a:gd name="T34" fmla="*/ 118 w 508"/>
                  <a:gd name="T35" fmla="*/ 3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8" h="162">
                    <a:moveTo>
                      <a:pt x="118" y="30"/>
                    </a:moveTo>
                    <a:lnTo>
                      <a:pt x="118" y="30"/>
                    </a:lnTo>
                    <a:cubicBezTo>
                      <a:pt x="111" y="18"/>
                      <a:pt x="101" y="8"/>
                      <a:pt x="90" y="0"/>
                    </a:cubicBezTo>
                    <a:lnTo>
                      <a:pt x="90" y="0"/>
                    </a:lnTo>
                    <a:cubicBezTo>
                      <a:pt x="13" y="48"/>
                      <a:pt x="0" y="102"/>
                      <a:pt x="2" y="127"/>
                    </a:cubicBezTo>
                    <a:lnTo>
                      <a:pt x="2" y="127"/>
                    </a:lnTo>
                    <a:cubicBezTo>
                      <a:pt x="2" y="146"/>
                      <a:pt x="22" y="161"/>
                      <a:pt x="51" y="161"/>
                    </a:cubicBezTo>
                    <a:lnTo>
                      <a:pt x="447" y="161"/>
                    </a:lnTo>
                    <a:lnTo>
                      <a:pt x="447" y="161"/>
                    </a:lnTo>
                    <a:cubicBezTo>
                      <a:pt x="466" y="161"/>
                      <a:pt x="482" y="152"/>
                      <a:pt x="493" y="140"/>
                    </a:cubicBezTo>
                    <a:lnTo>
                      <a:pt x="493" y="140"/>
                    </a:lnTo>
                    <a:cubicBezTo>
                      <a:pt x="501" y="129"/>
                      <a:pt x="507" y="114"/>
                      <a:pt x="507" y="99"/>
                    </a:cubicBezTo>
                    <a:lnTo>
                      <a:pt x="507" y="99"/>
                    </a:lnTo>
                    <a:cubicBezTo>
                      <a:pt x="507" y="99"/>
                      <a:pt x="501" y="60"/>
                      <a:pt x="494" y="13"/>
                    </a:cubicBezTo>
                    <a:lnTo>
                      <a:pt x="494" y="13"/>
                    </a:lnTo>
                    <a:cubicBezTo>
                      <a:pt x="448" y="15"/>
                      <a:pt x="367" y="25"/>
                      <a:pt x="285" y="59"/>
                    </a:cubicBezTo>
                    <a:lnTo>
                      <a:pt x="285" y="59"/>
                    </a:lnTo>
                    <a:cubicBezTo>
                      <a:pt x="157" y="114"/>
                      <a:pt x="151" y="83"/>
                      <a:pt x="118" y="3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164">
                <a:extLst>
                  <a:ext uri="{FF2B5EF4-FFF2-40B4-BE49-F238E27FC236}">
                    <a16:creationId xmlns:a16="http://schemas.microsoft.com/office/drawing/2014/main" id="{3433F50A-3F3B-44E2-9B89-169D4DC59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2352" y="11194448"/>
                <a:ext cx="459518" cy="158322"/>
              </a:xfrm>
              <a:custGeom>
                <a:avLst/>
                <a:gdLst>
                  <a:gd name="T0" fmla="*/ 98 w 525"/>
                  <a:gd name="T1" fmla="*/ 22 h 182"/>
                  <a:gd name="T2" fmla="*/ 98 w 525"/>
                  <a:gd name="T3" fmla="*/ 22 h 182"/>
                  <a:gd name="T4" fmla="*/ 19 w 525"/>
                  <a:gd name="T5" fmla="*/ 137 h 182"/>
                  <a:gd name="T6" fmla="*/ 19 w 525"/>
                  <a:gd name="T7" fmla="*/ 137 h 182"/>
                  <a:gd name="T8" fmla="*/ 59 w 525"/>
                  <a:gd name="T9" fmla="*/ 163 h 182"/>
                  <a:gd name="T10" fmla="*/ 455 w 525"/>
                  <a:gd name="T11" fmla="*/ 163 h 182"/>
                  <a:gd name="T12" fmla="*/ 455 w 525"/>
                  <a:gd name="T13" fmla="*/ 163 h 182"/>
                  <a:gd name="T14" fmla="*/ 494 w 525"/>
                  <a:gd name="T15" fmla="*/ 145 h 182"/>
                  <a:gd name="T16" fmla="*/ 494 w 525"/>
                  <a:gd name="T17" fmla="*/ 145 h 182"/>
                  <a:gd name="T18" fmla="*/ 506 w 525"/>
                  <a:gd name="T19" fmla="*/ 110 h 182"/>
                  <a:gd name="T20" fmla="*/ 506 w 525"/>
                  <a:gd name="T21" fmla="*/ 110 h 182"/>
                  <a:gd name="T22" fmla="*/ 494 w 525"/>
                  <a:gd name="T23" fmla="*/ 32 h 182"/>
                  <a:gd name="T24" fmla="*/ 494 w 525"/>
                  <a:gd name="T25" fmla="*/ 32 h 182"/>
                  <a:gd name="T26" fmla="*/ 296 w 525"/>
                  <a:gd name="T27" fmla="*/ 79 h 182"/>
                  <a:gd name="T28" fmla="*/ 296 w 525"/>
                  <a:gd name="T29" fmla="*/ 79 h 182"/>
                  <a:gd name="T30" fmla="*/ 126 w 525"/>
                  <a:gd name="T31" fmla="*/ 56 h 182"/>
                  <a:gd name="T32" fmla="*/ 126 w 525"/>
                  <a:gd name="T33" fmla="*/ 56 h 182"/>
                  <a:gd name="T34" fmla="*/ 119 w 525"/>
                  <a:gd name="T35" fmla="*/ 45 h 182"/>
                  <a:gd name="T36" fmla="*/ 119 w 525"/>
                  <a:gd name="T37" fmla="*/ 45 h 182"/>
                  <a:gd name="T38" fmla="*/ 98 w 525"/>
                  <a:gd name="T39" fmla="*/ 22 h 182"/>
                  <a:gd name="T40" fmla="*/ 455 w 525"/>
                  <a:gd name="T41" fmla="*/ 181 h 182"/>
                  <a:gd name="T42" fmla="*/ 59 w 525"/>
                  <a:gd name="T43" fmla="*/ 181 h 182"/>
                  <a:gd name="T44" fmla="*/ 59 w 525"/>
                  <a:gd name="T45" fmla="*/ 181 h 182"/>
                  <a:gd name="T46" fmla="*/ 0 w 525"/>
                  <a:gd name="T47" fmla="*/ 138 h 182"/>
                  <a:gd name="T48" fmla="*/ 0 w 525"/>
                  <a:gd name="T49" fmla="*/ 138 h 182"/>
                  <a:gd name="T50" fmla="*/ 94 w 525"/>
                  <a:gd name="T51" fmla="*/ 3 h 182"/>
                  <a:gd name="T52" fmla="*/ 99 w 525"/>
                  <a:gd name="T53" fmla="*/ 0 h 182"/>
                  <a:gd name="T54" fmla="*/ 103 w 525"/>
                  <a:gd name="T55" fmla="*/ 3 h 182"/>
                  <a:gd name="T56" fmla="*/ 103 w 525"/>
                  <a:gd name="T57" fmla="*/ 3 h 182"/>
                  <a:gd name="T58" fmla="*/ 134 w 525"/>
                  <a:gd name="T59" fmla="*/ 36 h 182"/>
                  <a:gd name="T60" fmla="*/ 134 w 525"/>
                  <a:gd name="T61" fmla="*/ 36 h 182"/>
                  <a:gd name="T62" fmla="*/ 140 w 525"/>
                  <a:gd name="T63" fmla="*/ 48 h 182"/>
                  <a:gd name="T64" fmla="*/ 140 w 525"/>
                  <a:gd name="T65" fmla="*/ 48 h 182"/>
                  <a:gd name="T66" fmla="*/ 289 w 525"/>
                  <a:gd name="T67" fmla="*/ 63 h 182"/>
                  <a:gd name="T68" fmla="*/ 289 w 525"/>
                  <a:gd name="T69" fmla="*/ 63 h 182"/>
                  <a:gd name="T70" fmla="*/ 502 w 525"/>
                  <a:gd name="T71" fmla="*/ 14 h 182"/>
                  <a:gd name="T72" fmla="*/ 510 w 525"/>
                  <a:gd name="T73" fmla="*/ 14 h 182"/>
                  <a:gd name="T74" fmla="*/ 511 w 525"/>
                  <a:gd name="T75" fmla="*/ 22 h 182"/>
                  <a:gd name="T76" fmla="*/ 511 w 525"/>
                  <a:gd name="T77" fmla="*/ 22 h 182"/>
                  <a:gd name="T78" fmla="*/ 523 w 525"/>
                  <a:gd name="T79" fmla="*/ 109 h 182"/>
                  <a:gd name="T80" fmla="*/ 523 w 525"/>
                  <a:gd name="T81" fmla="*/ 109 h 182"/>
                  <a:gd name="T82" fmla="*/ 508 w 525"/>
                  <a:gd name="T83" fmla="*/ 157 h 182"/>
                  <a:gd name="T84" fmla="*/ 508 w 525"/>
                  <a:gd name="T85" fmla="*/ 157 h 182"/>
                  <a:gd name="T86" fmla="*/ 455 w 525"/>
                  <a:gd name="T87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5" h="182">
                    <a:moveTo>
                      <a:pt x="98" y="22"/>
                    </a:moveTo>
                    <a:lnTo>
                      <a:pt x="98" y="22"/>
                    </a:lnTo>
                    <a:cubicBezTo>
                      <a:pt x="20" y="72"/>
                      <a:pt x="18" y="127"/>
                      <a:pt x="19" y="137"/>
                    </a:cubicBezTo>
                    <a:lnTo>
                      <a:pt x="19" y="137"/>
                    </a:lnTo>
                    <a:cubicBezTo>
                      <a:pt x="19" y="152"/>
                      <a:pt x="36" y="163"/>
                      <a:pt x="59" y="163"/>
                    </a:cubicBezTo>
                    <a:lnTo>
                      <a:pt x="455" y="163"/>
                    </a:lnTo>
                    <a:lnTo>
                      <a:pt x="455" y="163"/>
                    </a:lnTo>
                    <a:cubicBezTo>
                      <a:pt x="470" y="163"/>
                      <a:pt x="484" y="157"/>
                      <a:pt x="494" y="145"/>
                    </a:cubicBezTo>
                    <a:lnTo>
                      <a:pt x="494" y="145"/>
                    </a:lnTo>
                    <a:cubicBezTo>
                      <a:pt x="501" y="136"/>
                      <a:pt x="506" y="123"/>
                      <a:pt x="506" y="110"/>
                    </a:cubicBezTo>
                    <a:lnTo>
                      <a:pt x="506" y="110"/>
                    </a:lnTo>
                    <a:cubicBezTo>
                      <a:pt x="506" y="110"/>
                      <a:pt x="501" y="77"/>
                      <a:pt x="494" y="32"/>
                    </a:cubicBezTo>
                    <a:lnTo>
                      <a:pt x="494" y="32"/>
                    </a:lnTo>
                    <a:cubicBezTo>
                      <a:pt x="444" y="36"/>
                      <a:pt x="371" y="47"/>
                      <a:pt x="296" y="79"/>
                    </a:cubicBezTo>
                    <a:lnTo>
                      <a:pt x="296" y="79"/>
                    </a:lnTo>
                    <a:cubicBezTo>
                      <a:pt x="175" y="130"/>
                      <a:pt x="156" y="108"/>
                      <a:pt x="126" y="56"/>
                    </a:cubicBezTo>
                    <a:lnTo>
                      <a:pt x="126" y="56"/>
                    </a:lnTo>
                    <a:cubicBezTo>
                      <a:pt x="123" y="53"/>
                      <a:pt x="121" y="49"/>
                      <a:pt x="119" y="45"/>
                    </a:cubicBezTo>
                    <a:lnTo>
                      <a:pt x="119" y="45"/>
                    </a:lnTo>
                    <a:cubicBezTo>
                      <a:pt x="113" y="38"/>
                      <a:pt x="106" y="29"/>
                      <a:pt x="98" y="22"/>
                    </a:cubicBezTo>
                    <a:close/>
                    <a:moveTo>
                      <a:pt x="455" y="181"/>
                    </a:moveTo>
                    <a:lnTo>
                      <a:pt x="59" y="181"/>
                    </a:lnTo>
                    <a:lnTo>
                      <a:pt x="59" y="181"/>
                    </a:lnTo>
                    <a:cubicBezTo>
                      <a:pt x="27" y="181"/>
                      <a:pt x="1" y="163"/>
                      <a:pt x="0" y="138"/>
                    </a:cubicBezTo>
                    <a:lnTo>
                      <a:pt x="0" y="138"/>
                    </a:lnTo>
                    <a:cubicBezTo>
                      <a:pt x="0" y="121"/>
                      <a:pt x="5" y="58"/>
                      <a:pt x="94" y="3"/>
                    </a:cubicBezTo>
                    <a:lnTo>
                      <a:pt x="99" y="0"/>
                    </a:lnTo>
                    <a:lnTo>
                      <a:pt x="103" y="3"/>
                    </a:lnTo>
                    <a:lnTo>
                      <a:pt x="103" y="3"/>
                    </a:lnTo>
                    <a:cubicBezTo>
                      <a:pt x="116" y="13"/>
                      <a:pt x="126" y="24"/>
                      <a:pt x="134" y="36"/>
                    </a:cubicBezTo>
                    <a:lnTo>
                      <a:pt x="134" y="36"/>
                    </a:lnTo>
                    <a:cubicBezTo>
                      <a:pt x="136" y="40"/>
                      <a:pt x="139" y="43"/>
                      <a:pt x="140" y="48"/>
                    </a:cubicBezTo>
                    <a:lnTo>
                      <a:pt x="140" y="48"/>
                    </a:lnTo>
                    <a:cubicBezTo>
                      <a:pt x="166" y="91"/>
                      <a:pt x="178" y="110"/>
                      <a:pt x="289" y="63"/>
                    </a:cubicBezTo>
                    <a:lnTo>
                      <a:pt x="289" y="63"/>
                    </a:lnTo>
                    <a:cubicBezTo>
                      <a:pt x="371" y="28"/>
                      <a:pt x="450" y="17"/>
                      <a:pt x="502" y="14"/>
                    </a:cubicBezTo>
                    <a:lnTo>
                      <a:pt x="510" y="14"/>
                    </a:lnTo>
                    <a:lnTo>
                      <a:pt x="511" y="22"/>
                    </a:lnTo>
                    <a:lnTo>
                      <a:pt x="511" y="22"/>
                    </a:lnTo>
                    <a:cubicBezTo>
                      <a:pt x="518" y="70"/>
                      <a:pt x="523" y="109"/>
                      <a:pt x="523" y="109"/>
                    </a:cubicBezTo>
                    <a:lnTo>
                      <a:pt x="523" y="109"/>
                    </a:lnTo>
                    <a:cubicBezTo>
                      <a:pt x="524" y="127"/>
                      <a:pt x="518" y="144"/>
                      <a:pt x="508" y="157"/>
                    </a:cubicBezTo>
                    <a:lnTo>
                      <a:pt x="508" y="157"/>
                    </a:lnTo>
                    <a:cubicBezTo>
                      <a:pt x="494" y="172"/>
                      <a:pt x="476" y="181"/>
                      <a:pt x="455" y="1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165">
                <a:extLst>
                  <a:ext uri="{FF2B5EF4-FFF2-40B4-BE49-F238E27FC236}">
                    <a16:creationId xmlns:a16="http://schemas.microsoft.com/office/drawing/2014/main" id="{A47AFB72-9DED-455B-93A8-4D820E1FB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5836" y="9954912"/>
                <a:ext cx="668036" cy="1351520"/>
              </a:xfrm>
              <a:custGeom>
                <a:avLst/>
                <a:gdLst>
                  <a:gd name="T0" fmla="*/ 123 w 765"/>
                  <a:gd name="T1" fmla="*/ 631 h 1544"/>
                  <a:gd name="T2" fmla="*/ 123 w 765"/>
                  <a:gd name="T3" fmla="*/ 631 h 1544"/>
                  <a:gd name="T4" fmla="*/ 0 w 765"/>
                  <a:gd name="T5" fmla="*/ 71 h 1544"/>
                  <a:gd name="T6" fmla="*/ 379 w 765"/>
                  <a:gd name="T7" fmla="*/ 0 h 1544"/>
                  <a:gd name="T8" fmla="*/ 379 w 765"/>
                  <a:gd name="T9" fmla="*/ 0 h 1544"/>
                  <a:gd name="T10" fmla="*/ 595 w 765"/>
                  <a:gd name="T11" fmla="*/ 1300 h 1544"/>
                  <a:gd name="T12" fmla="*/ 595 w 765"/>
                  <a:gd name="T13" fmla="*/ 1300 h 1544"/>
                  <a:gd name="T14" fmla="*/ 742 w 765"/>
                  <a:gd name="T15" fmla="*/ 1416 h 1544"/>
                  <a:gd name="T16" fmla="*/ 742 w 765"/>
                  <a:gd name="T17" fmla="*/ 1416 h 1544"/>
                  <a:gd name="T18" fmla="*/ 764 w 765"/>
                  <a:gd name="T19" fmla="*/ 1429 h 1544"/>
                  <a:gd name="T20" fmla="*/ 764 w 765"/>
                  <a:gd name="T21" fmla="*/ 1429 h 1544"/>
                  <a:gd name="T22" fmla="*/ 736 w 765"/>
                  <a:gd name="T23" fmla="*/ 1459 h 1544"/>
                  <a:gd name="T24" fmla="*/ 736 w 765"/>
                  <a:gd name="T25" fmla="*/ 1459 h 1544"/>
                  <a:gd name="T26" fmla="*/ 572 w 765"/>
                  <a:gd name="T27" fmla="*/ 1488 h 1544"/>
                  <a:gd name="T28" fmla="*/ 572 w 765"/>
                  <a:gd name="T29" fmla="*/ 1488 h 1544"/>
                  <a:gd name="T30" fmla="*/ 360 w 765"/>
                  <a:gd name="T31" fmla="*/ 1442 h 1544"/>
                  <a:gd name="T32" fmla="*/ 360 w 765"/>
                  <a:gd name="T33" fmla="*/ 1442 h 1544"/>
                  <a:gd name="T34" fmla="*/ 353 w 765"/>
                  <a:gd name="T35" fmla="*/ 1316 h 1544"/>
                  <a:gd name="T36" fmla="*/ 353 w 765"/>
                  <a:gd name="T37" fmla="*/ 1316 h 1544"/>
                  <a:gd name="T38" fmla="*/ 123 w 765"/>
                  <a:gd name="T39" fmla="*/ 631 h 1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5" h="1544">
                    <a:moveTo>
                      <a:pt x="123" y="631"/>
                    </a:moveTo>
                    <a:lnTo>
                      <a:pt x="123" y="631"/>
                    </a:lnTo>
                    <a:cubicBezTo>
                      <a:pt x="1" y="328"/>
                      <a:pt x="0" y="71"/>
                      <a:pt x="0" y="71"/>
                    </a:cubicBezTo>
                    <a:lnTo>
                      <a:pt x="379" y="0"/>
                    </a:lnTo>
                    <a:lnTo>
                      <a:pt x="379" y="0"/>
                    </a:lnTo>
                    <a:cubicBezTo>
                      <a:pt x="446" y="454"/>
                      <a:pt x="572" y="1223"/>
                      <a:pt x="595" y="1300"/>
                    </a:cubicBezTo>
                    <a:lnTo>
                      <a:pt x="595" y="1300"/>
                    </a:lnTo>
                    <a:cubicBezTo>
                      <a:pt x="600" y="1315"/>
                      <a:pt x="633" y="1361"/>
                      <a:pt x="742" y="1416"/>
                    </a:cubicBezTo>
                    <a:lnTo>
                      <a:pt x="742" y="1416"/>
                    </a:lnTo>
                    <a:cubicBezTo>
                      <a:pt x="749" y="1420"/>
                      <a:pt x="757" y="1425"/>
                      <a:pt x="764" y="1429"/>
                    </a:cubicBezTo>
                    <a:lnTo>
                      <a:pt x="764" y="1429"/>
                    </a:lnTo>
                    <a:cubicBezTo>
                      <a:pt x="754" y="1437"/>
                      <a:pt x="743" y="1447"/>
                      <a:pt x="736" y="1459"/>
                    </a:cubicBezTo>
                    <a:lnTo>
                      <a:pt x="736" y="1459"/>
                    </a:lnTo>
                    <a:cubicBezTo>
                      <a:pt x="707" y="1512"/>
                      <a:pt x="702" y="1543"/>
                      <a:pt x="572" y="1488"/>
                    </a:cubicBezTo>
                    <a:lnTo>
                      <a:pt x="572" y="1488"/>
                    </a:lnTo>
                    <a:cubicBezTo>
                      <a:pt x="487" y="1454"/>
                      <a:pt x="406" y="1444"/>
                      <a:pt x="360" y="1442"/>
                    </a:cubicBezTo>
                    <a:lnTo>
                      <a:pt x="360" y="1442"/>
                    </a:lnTo>
                    <a:cubicBezTo>
                      <a:pt x="366" y="1380"/>
                      <a:pt x="353" y="1316"/>
                      <a:pt x="353" y="1316"/>
                    </a:cubicBezTo>
                    <a:lnTo>
                      <a:pt x="353" y="1316"/>
                    </a:lnTo>
                    <a:cubicBezTo>
                      <a:pt x="353" y="1316"/>
                      <a:pt x="339" y="1168"/>
                      <a:pt x="123" y="6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66">
                <a:extLst>
                  <a:ext uri="{FF2B5EF4-FFF2-40B4-BE49-F238E27FC236}">
                    <a16:creationId xmlns:a16="http://schemas.microsoft.com/office/drawing/2014/main" id="{146B5137-41D3-4A4C-813F-396EDA664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8113" y="9947189"/>
                <a:ext cx="691205" cy="1347658"/>
              </a:xfrm>
              <a:custGeom>
                <a:avLst/>
                <a:gdLst>
                  <a:gd name="T0" fmla="*/ 378 w 790"/>
                  <a:gd name="T1" fmla="*/ 1442 h 1538"/>
                  <a:gd name="T2" fmla="*/ 378 w 790"/>
                  <a:gd name="T3" fmla="*/ 1442 h 1538"/>
                  <a:gd name="T4" fmla="*/ 584 w 790"/>
                  <a:gd name="T5" fmla="*/ 1490 h 1538"/>
                  <a:gd name="T6" fmla="*/ 584 w 790"/>
                  <a:gd name="T7" fmla="*/ 1490 h 1538"/>
                  <a:gd name="T8" fmla="*/ 731 w 790"/>
                  <a:gd name="T9" fmla="*/ 1475 h 1538"/>
                  <a:gd name="T10" fmla="*/ 731 w 790"/>
                  <a:gd name="T11" fmla="*/ 1475 h 1538"/>
                  <a:gd name="T12" fmla="*/ 738 w 790"/>
                  <a:gd name="T13" fmla="*/ 1463 h 1538"/>
                  <a:gd name="T14" fmla="*/ 738 w 790"/>
                  <a:gd name="T15" fmla="*/ 1463 h 1538"/>
                  <a:gd name="T16" fmla="*/ 758 w 790"/>
                  <a:gd name="T17" fmla="*/ 1439 h 1538"/>
                  <a:gd name="T18" fmla="*/ 758 w 790"/>
                  <a:gd name="T19" fmla="*/ 1439 h 1538"/>
                  <a:gd name="T20" fmla="*/ 746 w 790"/>
                  <a:gd name="T21" fmla="*/ 1433 h 1538"/>
                  <a:gd name="T22" fmla="*/ 746 w 790"/>
                  <a:gd name="T23" fmla="*/ 1433 h 1538"/>
                  <a:gd name="T24" fmla="*/ 596 w 790"/>
                  <a:gd name="T25" fmla="*/ 1311 h 1538"/>
                  <a:gd name="T26" fmla="*/ 596 w 790"/>
                  <a:gd name="T27" fmla="*/ 1311 h 1538"/>
                  <a:gd name="T28" fmla="*/ 381 w 790"/>
                  <a:gd name="T29" fmla="*/ 20 h 1538"/>
                  <a:gd name="T30" fmla="*/ 18 w 790"/>
                  <a:gd name="T31" fmla="*/ 88 h 1538"/>
                  <a:gd name="T32" fmla="*/ 18 w 790"/>
                  <a:gd name="T33" fmla="*/ 88 h 1538"/>
                  <a:gd name="T34" fmla="*/ 140 w 790"/>
                  <a:gd name="T35" fmla="*/ 637 h 1538"/>
                  <a:gd name="T36" fmla="*/ 140 w 790"/>
                  <a:gd name="T37" fmla="*/ 637 h 1538"/>
                  <a:gd name="T38" fmla="*/ 371 w 790"/>
                  <a:gd name="T39" fmla="*/ 1324 h 1538"/>
                  <a:gd name="T40" fmla="*/ 371 w 790"/>
                  <a:gd name="T41" fmla="*/ 1324 h 1538"/>
                  <a:gd name="T42" fmla="*/ 378 w 790"/>
                  <a:gd name="T43" fmla="*/ 1442 h 1538"/>
                  <a:gd name="T44" fmla="*/ 681 w 790"/>
                  <a:gd name="T45" fmla="*/ 1535 h 1538"/>
                  <a:gd name="T46" fmla="*/ 681 w 790"/>
                  <a:gd name="T47" fmla="*/ 1535 h 1538"/>
                  <a:gd name="T48" fmla="*/ 577 w 790"/>
                  <a:gd name="T49" fmla="*/ 1506 h 1538"/>
                  <a:gd name="T50" fmla="*/ 577 w 790"/>
                  <a:gd name="T51" fmla="*/ 1506 h 1538"/>
                  <a:gd name="T52" fmla="*/ 369 w 790"/>
                  <a:gd name="T53" fmla="*/ 1459 h 1538"/>
                  <a:gd name="T54" fmla="*/ 359 w 790"/>
                  <a:gd name="T55" fmla="*/ 1458 h 1538"/>
                  <a:gd name="T56" fmla="*/ 360 w 790"/>
                  <a:gd name="T57" fmla="*/ 1450 h 1538"/>
                  <a:gd name="T58" fmla="*/ 360 w 790"/>
                  <a:gd name="T59" fmla="*/ 1450 h 1538"/>
                  <a:gd name="T60" fmla="*/ 354 w 790"/>
                  <a:gd name="T61" fmla="*/ 1327 h 1538"/>
                  <a:gd name="T62" fmla="*/ 354 w 790"/>
                  <a:gd name="T63" fmla="*/ 1327 h 1538"/>
                  <a:gd name="T64" fmla="*/ 123 w 790"/>
                  <a:gd name="T65" fmla="*/ 644 h 1538"/>
                  <a:gd name="T66" fmla="*/ 123 w 790"/>
                  <a:gd name="T67" fmla="*/ 644 h 1538"/>
                  <a:gd name="T68" fmla="*/ 0 w 790"/>
                  <a:gd name="T69" fmla="*/ 80 h 1538"/>
                  <a:gd name="T70" fmla="*/ 0 w 790"/>
                  <a:gd name="T71" fmla="*/ 73 h 1538"/>
                  <a:gd name="T72" fmla="*/ 396 w 790"/>
                  <a:gd name="T73" fmla="*/ 0 h 1538"/>
                  <a:gd name="T74" fmla="*/ 397 w 790"/>
                  <a:gd name="T75" fmla="*/ 8 h 1538"/>
                  <a:gd name="T76" fmla="*/ 397 w 790"/>
                  <a:gd name="T77" fmla="*/ 8 h 1538"/>
                  <a:gd name="T78" fmla="*/ 613 w 790"/>
                  <a:gd name="T79" fmla="*/ 1306 h 1538"/>
                  <a:gd name="T80" fmla="*/ 613 w 790"/>
                  <a:gd name="T81" fmla="*/ 1306 h 1538"/>
                  <a:gd name="T82" fmla="*/ 754 w 790"/>
                  <a:gd name="T83" fmla="*/ 1417 h 1538"/>
                  <a:gd name="T84" fmla="*/ 754 w 790"/>
                  <a:gd name="T85" fmla="*/ 1417 h 1538"/>
                  <a:gd name="T86" fmla="*/ 778 w 790"/>
                  <a:gd name="T87" fmla="*/ 1430 h 1538"/>
                  <a:gd name="T88" fmla="*/ 789 w 790"/>
                  <a:gd name="T89" fmla="*/ 1437 h 1538"/>
                  <a:gd name="T90" fmla="*/ 779 w 790"/>
                  <a:gd name="T91" fmla="*/ 1445 h 1538"/>
                  <a:gd name="T92" fmla="*/ 779 w 790"/>
                  <a:gd name="T93" fmla="*/ 1445 h 1538"/>
                  <a:gd name="T94" fmla="*/ 753 w 790"/>
                  <a:gd name="T95" fmla="*/ 1472 h 1538"/>
                  <a:gd name="T96" fmla="*/ 753 w 790"/>
                  <a:gd name="T97" fmla="*/ 1472 h 1538"/>
                  <a:gd name="T98" fmla="*/ 747 w 790"/>
                  <a:gd name="T99" fmla="*/ 1483 h 1538"/>
                  <a:gd name="T100" fmla="*/ 747 w 790"/>
                  <a:gd name="T101" fmla="*/ 1483 h 1538"/>
                  <a:gd name="T102" fmla="*/ 681 w 790"/>
                  <a:gd name="T103" fmla="*/ 1535 h 1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90" h="1538">
                    <a:moveTo>
                      <a:pt x="378" y="1442"/>
                    </a:moveTo>
                    <a:lnTo>
                      <a:pt x="378" y="1442"/>
                    </a:lnTo>
                    <a:cubicBezTo>
                      <a:pt x="430" y="1445"/>
                      <a:pt x="506" y="1457"/>
                      <a:pt x="584" y="1490"/>
                    </a:cubicBezTo>
                    <a:lnTo>
                      <a:pt x="584" y="1490"/>
                    </a:lnTo>
                    <a:cubicBezTo>
                      <a:pt x="698" y="1537"/>
                      <a:pt x="707" y="1519"/>
                      <a:pt x="731" y="1475"/>
                    </a:cubicBezTo>
                    <a:lnTo>
                      <a:pt x="731" y="1475"/>
                    </a:lnTo>
                    <a:cubicBezTo>
                      <a:pt x="734" y="1471"/>
                      <a:pt x="736" y="1467"/>
                      <a:pt x="738" y="1463"/>
                    </a:cubicBezTo>
                    <a:lnTo>
                      <a:pt x="738" y="1463"/>
                    </a:lnTo>
                    <a:cubicBezTo>
                      <a:pt x="743" y="1455"/>
                      <a:pt x="750" y="1447"/>
                      <a:pt x="758" y="1439"/>
                    </a:cubicBezTo>
                    <a:lnTo>
                      <a:pt x="758" y="1439"/>
                    </a:lnTo>
                    <a:cubicBezTo>
                      <a:pt x="754" y="1437"/>
                      <a:pt x="751" y="1435"/>
                      <a:pt x="746" y="1433"/>
                    </a:cubicBezTo>
                    <a:lnTo>
                      <a:pt x="746" y="1433"/>
                    </a:lnTo>
                    <a:cubicBezTo>
                      <a:pt x="641" y="1380"/>
                      <a:pt x="603" y="1331"/>
                      <a:pt x="596" y="1311"/>
                    </a:cubicBezTo>
                    <a:lnTo>
                      <a:pt x="596" y="1311"/>
                    </a:lnTo>
                    <a:cubicBezTo>
                      <a:pt x="573" y="1236"/>
                      <a:pt x="448" y="481"/>
                      <a:pt x="381" y="20"/>
                    </a:cubicBezTo>
                    <a:lnTo>
                      <a:pt x="18" y="88"/>
                    </a:lnTo>
                    <a:lnTo>
                      <a:pt x="18" y="88"/>
                    </a:lnTo>
                    <a:cubicBezTo>
                      <a:pt x="20" y="131"/>
                      <a:pt x="32" y="368"/>
                      <a:pt x="140" y="637"/>
                    </a:cubicBezTo>
                    <a:lnTo>
                      <a:pt x="140" y="637"/>
                    </a:lnTo>
                    <a:cubicBezTo>
                      <a:pt x="354" y="1169"/>
                      <a:pt x="371" y="1318"/>
                      <a:pt x="371" y="1324"/>
                    </a:cubicBezTo>
                    <a:lnTo>
                      <a:pt x="371" y="1324"/>
                    </a:lnTo>
                    <a:cubicBezTo>
                      <a:pt x="372" y="1326"/>
                      <a:pt x="383" y="1383"/>
                      <a:pt x="378" y="1442"/>
                    </a:cubicBezTo>
                    <a:close/>
                    <a:moveTo>
                      <a:pt x="681" y="1535"/>
                    </a:moveTo>
                    <a:lnTo>
                      <a:pt x="681" y="1535"/>
                    </a:lnTo>
                    <a:cubicBezTo>
                      <a:pt x="657" y="1535"/>
                      <a:pt x="625" y="1526"/>
                      <a:pt x="577" y="1506"/>
                    </a:cubicBezTo>
                    <a:lnTo>
                      <a:pt x="577" y="1506"/>
                    </a:lnTo>
                    <a:cubicBezTo>
                      <a:pt x="496" y="1472"/>
                      <a:pt x="419" y="1462"/>
                      <a:pt x="369" y="1459"/>
                    </a:cubicBezTo>
                    <a:lnTo>
                      <a:pt x="359" y="1458"/>
                    </a:lnTo>
                    <a:lnTo>
                      <a:pt x="360" y="1450"/>
                    </a:lnTo>
                    <a:lnTo>
                      <a:pt x="360" y="1450"/>
                    </a:lnTo>
                    <a:cubicBezTo>
                      <a:pt x="366" y="1390"/>
                      <a:pt x="354" y="1328"/>
                      <a:pt x="354" y="1327"/>
                    </a:cubicBezTo>
                    <a:lnTo>
                      <a:pt x="354" y="1327"/>
                    </a:lnTo>
                    <a:cubicBezTo>
                      <a:pt x="354" y="1324"/>
                      <a:pt x="335" y="1172"/>
                      <a:pt x="123" y="644"/>
                    </a:cubicBezTo>
                    <a:lnTo>
                      <a:pt x="123" y="644"/>
                    </a:lnTo>
                    <a:cubicBezTo>
                      <a:pt x="3" y="343"/>
                      <a:pt x="0" y="82"/>
                      <a:pt x="0" y="80"/>
                    </a:cubicBezTo>
                    <a:lnTo>
                      <a:pt x="0" y="73"/>
                    </a:lnTo>
                    <a:lnTo>
                      <a:pt x="396" y="0"/>
                    </a:lnTo>
                    <a:lnTo>
                      <a:pt x="397" y="8"/>
                    </a:lnTo>
                    <a:lnTo>
                      <a:pt x="397" y="8"/>
                    </a:lnTo>
                    <a:cubicBezTo>
                      <a:pt x="464" y="468"/>
                      <a:pt x="589" y="1230"/>
                      <a:pt x="613" y="1306"/>
                    </a:cubicBezTo>
                    <a:lnTo>
                      <a:pt x="613" y="1306"/>
                    </a:lnTo>
                    <a:cubicBezTo>
                      <a:pt x="617" y="1319"/>
                      <a:pt x="650" y="1365"/>
                      <a:pt x="754" y="1417"/>
                    </a:cubicBezTo>
                    <a:lnTo>
                      <a:pt x="754" y="1417"/>
                    </a:lnTo>
                    <a:cubicBezTo>
                      <a:pt x="763" y="1422"/>
                      <a:pt x="771" y="1426"/>
                      <a:pt x="778" y="1430"/>
                    </a:cubicBezTo>
                    <a:lnTo>
                      <a:pt x="789" y="1437"/>
                    </a:lnTo>
                    <a:lnTo>
                      <a:pt x="779" y="1445"/>
                    </a:lnTo>
                    <a:lnTo>
                      <a:pt x="779" y="1445"/>
                    </a:lnTo>
                    <a:cubicBezTo>
                      <a:pt x="768" y="1453"/>
                      <a:pt x="759" y="1463"/>
                      <a:pt x="753" y="1472"/>
                    </a:cubicBezTo>
                    <a:lnTo>
                      <a:pt x="753" y="1472"/>
                    </a:lnTo>
                    <a:cubicBezTo>
                      <a:pt x="751" y="1476"/>
                      <a:pt x="750" y="1480"/>
                      <a:pt x="747" y="1483"/>
                    </a:cubicBezTo>
                    <a:lnTo>
                      <a:pt x="747" y="1483"/>
                    </a:lnTo>
                    <a:cubicBezTo>
                      <a:pt x="730" y="1515"/>
                      <a:pt x="716" y="1535"/>
                      <a:pt x="681" y="15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167">
                <a:extLst>
                  <a:ext uri="{FF2B5EF4-FFF2-40B4-BE49-F238E27FC236}">
                    <a16:creationId xmlns:a16="http://schemas.microsoft.com/office/drawing/2014/main" id="{9BC4E0FC-1518-4A53-A214-A0038FE08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4755" y="11206034"/>
                <a:ext cx="444070" cy="142874"/>
              </a:xfrm>
              <a:custGeom>
                <a:avLst/>
                <a:gdLst>
                  <a:gd name="T0" fmla="*/ 384 w 506"/>
                  <a:gd name="T1" fmla="*/ 30 h 162"/>
                  <a:gd name="T2" fmla="*/ 384 w 506"/>
                  <a:gd name="T3" fmla="*/ 30 h 162"/>
                  <a:gd name="T4" fmla="*/ 412 w 506"/>
                  <a:gd name="T5" fmla="*/ 0 h 162"/>
                  <a:gd name="T6" fmla="*/ 412 w 506"/>
                  <a:gd name="T7" fmla="*/ 0 h 162"/>
                  <a:gd name="T8" fmla="*/ 505 w 506"/>
                  <a:gd name="T9" fmla="*/ 127 h 162"/>
                  <a:gd name="T10" fmla="*/ 505 w 506"/>
                  <a:gd name="T11" fmla="*/ 127 h 162"/>
                  <a:gd name="T12" fmla="*/ 457 w 506"/>
                  <a:gd name="T13" fmla="*/ 161 h 162"/>
                  <a:gd name="T14" fmla="*/ 61 w 506"/>
                  <a:gd name="T15" fmla="*/ 161 h 162"/>
                  <a:gd name="T16" fmla="*/ 61 w 506"/>
                  <a:gd name="T17" fmla="*/ 161 h 162"/>
                  <a:gd name="T18" fmla="*/ 15 w 506"/>
                  <a:gd name="T19" fmla="*/ 140 h 162"/>
                  <a:gd name="T20" fmla="*/ 15 w 506"/>
                  <a:gd name="T21" fmla="*/ 140 h 162"/>
                  <a:gd name="T22" fmla="*/ 0 w 506"/>
                  <a:gd name="T23" fmla="*/ 99 h 162"/>
                  <a:gd name="T24" fmla="*/ 0 w 506"/>
                  <a:gd name="T25" fmla="*/ 99 h 162"/>
                  <a:gd name="T26" fmla="*/ 8 w 506"/>
                  <a:gd name="T27" fmla="*/ 13 h 162"/>
                  <a:gd name="T28" fmla="*/ 8 w 506"/>
                  <a:gd name="T29" fmla="*/ 13 h 162"/>
                  <a:gd name="T30" fmla="*/ 220 w 506"/>
                  <a:gd name="T31" fmla="*/ 59 h 162"/>
                  <a:gd name="T32" fmla="*/ 220 w 506"/>
                  <a:gd name="T33" fmla="*/ 59 h 162"/>
                  <a:gd name="T34" fmla="*/ 384 w 506"/>
                  <a:gd name="T35" fmla="*/ 3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6" h="162">
                    <a:moveTo>
                      <a:pt x="384" y="30"/>
                    </a:moveTo>
                    <a:lnTo>
                      <a:pt x="384" y="30"/>
                    </a:lnTo>
                    <a:cubicBezTo>
                      <a:pt x="391" y="18"/>
                      <a:pt x="402" y="8"/>
                      <a:pt x="412" y="0"/>
                    </a:cubicBezTo>
                    <a:lnTo>
                      <a:pt x="412" y="0"/>
                    </a:lnTo>
                    <a:cubicBezTo>
                      <a:pt x="492" y="48"/>
                      <a:pt x="505" y="102"/>
                      <a:pt x="505" y="127"/>
                    </a:cubicBezTo>
                    <a:lnTo>
                      <a:pt x="505" y="127"/>
                    </a:lnTo>
                    <a:cubicBezTo>
                      <a:pt x="505" y="146"/>
                      <a:pt x="486" y="161"/>
                      <a:pt x="457" y="161"/>
                    </a:cubicBezTo>
                    <a:lnTo>
                      <a:pt x="61" y="161"/>
                    </a:lnTo>
                    <a:lnTo>
                      <a:pt x="61" y="161"/>
                    </a:lnTo>
                    <a:cubicBezTo>
                      <a:pt x="42" y="161"/>
                      <a:pt x="26" y="152"/>
                      <a:pt x="15" y="140"/>
                    </a:cubicBezTo>
                    <a:lnTo>
                      <a:pt x="15" y="140"/>
                    </a:lnTo>
                    <a:cubicBezTo>
                      <a:pt x="5" y="129"/>
                      <a:pt x="0" y="114"/>
                      <a:pt x="0" y="99"/>
                    </a:cubicBezTo>
                    <a:lnTo>
                      <a:pt x="0" y="99"/>
                    </a:lnTo>
                    <a:cubicBezTo>
                      <a:pt x="0" y="99"/>
                      <a:pt x="3" y="60"/>
                      <a:pt x="8" y="13"/>
                    </a:cubicBezTo>
                    <a:lnTo>
                      <a:pt x="8" y="13"/>
                    </a:lnTo>
                    <a:cubicBezTo>
                      <a:pt x="54" y="15"/>
                      <a:pt x="135" y="25"/>
                      <a:pt x="220" y="59"/>
                    </a:cubicBezTo>
                    <a:lnTo>
                      <a:pt x="220" y="59"/>
                    </a:lnTo>
                    <a:cubicBezTo>
                      <a:pt x="350" y="114"/>
                      <a:pt x="355" y="83"/>
                      <a:pt x="384" y="3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68">
                <a:extLst>
                  <a:ext uri="{FF2B5EF4-FFF2-40B4-BE49-F238E27FC236}">
                    <a16:creationId xmlns:a16="http://schemas.microsoft.com/office/drawing/2014/main" id="{8BF8B0B3-E4AA-4BB9-89F2-352387942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3170" y="11194448"/>
                <a:ext cx="459518" cy="158322"/>
              </a:xfrm>
              <a:custGeom>
                <a:avLst/>
                <a:gdLst>
                  <a:gd name="T0" fmla="*/ 394 w 525"/>
                  <a:gd name="T1" fmla="*/ 41 h 182"/>
                  <a:gd name="T2" fmla="*/ 395 w 525"/>
                  <a:gd name="T3" fmla="*/ 41 h 182"/>
                  <a:gd name="T4" fmla="*/ 394 w 525"/>
                  <a:gd name="T5" fmla="*/ 41 h 182"/>
                  <a:gd name="T6" fmla="*/ 26 w 525"/>
                  <a:gd name="T7" fmla="*/ 32 h 182"/>
                  <a:gd name="T8" fmla="*/ 26 w 525"/>
                  <a:gd name="T9" fmla="*/ 32 h 182"/>
                  <a:gd name="T10" fmla="*/ 18 w 525"/>
                  <a:gd name="T11" fmla="*/ 111 h 182"/>
                  <a:gd name="T12" fmla="*/ 18 w 525"/>
                  <a:gd name="T13" fmla="*/ 111 h 182"/>
                  <a:gd name="T14" fmla="*/ 32 w 525"/>
                  <a:gd name="T15" fmla="*/ 145 h 182"/>
                  <a:gd name="T16" fmla="*/ 32 w 525"/>
                  <a:gd name="T17" fmla="*/ 145 h 182"/>
                  <a:gd name="T18" fmla="*/ 71 w 525"/>
                  <a:gd name="T19" fmla="*/ 163 h 182"/>
                  <a:gd name="T20" fmla="*/ 467 w 525"/>
                  <a:gd name="T21" fmla="*/ 163 h 182"/>
                  <a:gd name="T22" fmla="*/ 467 w 525"/>
                  <a:gd name="T23" fmla="*/ 163 h 182"/>
                  <a:gd name="T24" fmla="*/ 507 w 525"/>
                  <a:gd name="T25" fmla="*/ 138 h 182"/>
                  <a:gd name="T26" fmla="*/ 507 w 525"/>
                  <a:gd name="T27" fmla="*/ 138 h 182"/>
                  <a:gd name="T28" fmla="*/ 423 w 525"/>
                  <a:gd name="T29" fmla="*/ 22 h 182"/>
                  <a:gd name="T30" fmla="*/ 423 w 525"/>
                  <a:gd name="T31" fmla="*/ 22 h 182"/>
                  <a:gd name="T32" fmla="*/ 402 w 525"/>
                  <a:gd name="T33" fmla="*/ 45 h 182"/>
                  <a:gd name="T34" fmla="*/ 402 w 525"/>
                  <a:gd name="T35" fmla="*/ 45 h 182"/>
                  <a:gd name="T36" fmla="*/ 396 w 525"/>
                  <a:gd name="T37" fmla="*/ 56 h 182"/>
                  <a:gd name="T38" fmla="*/ 396 w 525"/>
                  <a:gd name="T39" fmla="*/ 56 h 182"/>
                  <a:gd name="T40" fmla="*/ 226 w 525"/>
                  <a:gd name="T41" fmla="*/ 79 h 182"/>
                  <a:gd name="T42" fmla="*/ 226 w 525"/>
                  <a:gd name="T43" fmla="*/ 79 h 182"/>
                  <a:gd name="T44" fmla="*/ 26 w 525"/>
                  <a:gd name="T45" fmla="*/ 32 h 182"/>
                  <a:gd name="T46" fmla="*/ 467 w 525"/>
                  <a:gd name="T47" fmla="*/ 181 h 182"/>
                  <a:gd name="T48" fmla="*/ 71 w 525"/>
                  <a:gd name="T49" fmla="*/ 181 h 182"/>
                  <a:gd name="T50" fmla="*/ 71 w 525"/>
                  <a:gd name="T51" fmla="*/ 181 h 182"/>
                  <a:gd name="T52" fmla="*/ 18 w 525"/>
                  <a:gd name="T53" fmla="*/ 157 h 182"/>
                  <a:gd name="T54" fmla="*/ 18 w 525"/>
                  <a:gd name="T55" fmla="*/ 157 h 182"/>
                  <a:gd name="T56" fmla="*/ 0 w 525"/>
                  <a:gd name="T57" fmla="*/ 110 h 182"/>
                  <a:gd name="T58" fmla="*/ 0 w 525"/>
                  <a:gd name="T59" fmla="*/ 110 h 182"/>
                  <a:gd name="T60" fmla="*/ 9 w 525"/>
                  <a:gd name="T61" fmla="*/ 23 h 182"/>
                  <a:gd name="T62" fmla="*/ 10 w 525"/>
                  <a:gd name="T63" fmla="*/ 14 h 182"/>
                  <a:gd name="T64" fmla="*/ 18 w 525"/>
                  <a:gd name="T65" fmla="*/ 14 h 182"/>
                  <a:gd name="T66" fmla="*/ 18 w 525"/>
                  <a:gd name="T67" fmla="*/ 14 h 182"/>
                  <a:gd name="T68" fmla="*/ 233 w 525"/>
                  <a:gd name="T69" fmla="*/ 63 h 182"/>
                  <a:gd name="T70" fmla="*/ 233 w 525"/>
                  <a:gd name="T71" fmla="*/ 63 h 182"/>
                  <a:gd name="T72" fmla="*/ 380 w 525"/>
                  <a:gd name="T73" fmla="*/ 48 h 182"/>
                  <a:gd name="T74" fmla="*/ 380 w 525"/>
                  <a:gd name="T75" fmla="*/ 48 h 182"/>
                  <a:gd name="T76" fmla="*/ 387 w 525"/>
                  <a:gd name="T77" fmla="*/ 36 h 182"/>
                  <a:gd name="T78" fmla="*/ 387 w 525"/>
                  <a:gd name="T79" fmla="*/ 36 h 182"/>
                  <a:gd name="T80" fmla="*/ 417 w 525"/>
                  <a:gd name="T81" fmla="*/ 3 h 182"/>
                  <a:gd name="T82" fmla="*/ 421 w 525"/>
                  <a:gd name="T83" fmla="*/ 0 h 182"/>
                  <a:gd name="T84" fmla="*/ 427 w 525"/>
                  <a:gd name="T85" fmla="*/ 3 h 182"/>
                  <a:gd name="T86" fmla="*/ 427 w 525"/>
                  <a:gd name="T87" fmla="*/ 3 h 182"/>
                  <a:gd name="T88" fmla="*/ 524 w 525"/>
                  <a:gd name="T89" fmla="*/ 138 h 182"/>
                  <a:gd name="T90" fmla="*/ 524 w 525"/>
                  <a:gd name="T91" fmla="*/ 138 h 182"/>
                  <a:gd name="T92" fmla="*/ 467 w 525"/>
                  <a:gd name="T93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5" h="182">
                    <a:moveTo>
                      <a:pt x="394" y="41"/>
                    </a:moveTo>
                    <a:lnTo>
                      <a:pt x="395" y="41"/>
                    </a:lnTo>
                    <a:lnTo>
                      <a:pt x="394" y="41"/>
                    </a:lnTo>
                    <a:close/>
                    <a:moveTo>
                      <a:pt x="26" y="32"/>
                    </a:moveTo>
                    <a:lnTo>
                      <a:pt x="26" y="32"/>
                    </a:lnTo>
                    <a:cubicBezTo>
                      <a:pt x="22" y="77"/>
                      <a:pt x="18" y="111"/>
                      <a:pt x="18" y="111"/>
                    </a:cubicBezTo>
                    <a:lnTo>
                      <a:pt x="18" y="111"/>
                    </a:lnTo>
                    <a:cubicBezTo>
                      <a:pt x="18" y="123"/>
                      <a:pt x="23" y="135"/>
                      <a:pt x="32" y="145"/>
                    </a:cubicBezTo>
                    <a:lnTo>
                      <a:pt x="32" y="145"/>
                    </a:lnTo>
                    <a:cubicBezTo>
                      <a:pt x="42" y="157"/>
                      <a:pt x="56" y="163"/>
                      <a:pt x="71" y="163"/>
                    </a:cubicBezTo>
                    <a:lnTo>
                      <a:pt x="467" y="163"/>
                    </a:lnTo>
                    <a:lnTo>
                      <a:pt x="467" y="163"/>
                    </a:lnTo>
                    <a:cubicBezTo>
                      <a:pt x="490" y="163"/>
                      <a:pt x="507" y="152"/>
                      <a:pt x="507" y="138"/>
                    </a:cubicBezTo>
                    <a:lnTo>
                      <a:pt x="507" y="138"/>
                    </a:lnTo>
                    <a:cubicBezTo>
                      <a:pt x="507" y="127"/>
                      <a:pt x="502" y="72"/>
                      <a:pt x="423" y="22"/>
                    </a:cubicBezTo>
                    <a:lnTo>
                      <a:pt x="423" y="22"/>
                    </a:lnTo>
                    <a:cubicBezTo>
                      <a:pt x="414" y="29"/>
                      <a:pt x="407" y="36"/>
                      <a:pt x="402" y="45"/>
                    </a:cubicBezTo>
                    <a:lnTo>
                      <a:pt x="402" y="45"/>
                    </a:lnTo>
                    <a:cubicBezTo>
                      <a:pt x="400" y="49"/>
                      <a:pt x="399" y="53"/>
                      <a:pt x="396" y="56"/>
                    </a:cubicBezTo>
                    <a:lnTo>
                      <a:pt x="396" y="56"/>
                    </a:lnTo>
                    <a:cubicBezTo>
                      <a:pt x="368" y="108"/>
                      <a:pt x="349" y="130"/>
                      <a:pt x="226" y="79"/>
                    </a:cubicBezTo>
                    <a:lnTo>
                      <a:pt x="226" y="79"/>
                    </a:lnTo>
                    <a:cubicBezTo>
                      <a:pt x="150" y="47"/>
                      <a:pt x="77" y="36"/>
                      <a:pt x="26" y="32"/>
                    </a:cubicBezTo>
                    <a:close/>
                    <a:moveTo>
                      <a:pt x="467" y="181"/>
                    </a:moveTo>
                    <a:lnTo>
                      <a:pt x="71" y="181"/>
                    </a:lnTo>
                    <a:lnTo>
                      <a:pt x="71" y="181"/>
                    </a:lnTo>
                    <a:cubicBezTo>
                      <a:pt x="51" y="181"/>
                      <a:pt x="32" y="172"/>
                      <a:pt x="18" y="157"/>
                    </a:cubicBezTo>
                    <a:lnTo>
                      <a:pt x="18" y="157"/>
                    </a:lnTo>
                    <a:cubicBezTo>
                      <a:pt x="6" y="144"/>
                      <a:pt x="0" y="127"/>
                      <a:pt x="0" y="110"/>
                    </a:cubicBezTo>
                    <a:lnTo>
                      <a:pt x="0" y="110"/>
                    </a:lnTo>
                    <a:cubicBezTo>
                      <a:pt x="1" y="109"/>
                      <a:pt x="4" y="70"/>
                      <a:pt x="9" y="23"/>
                    </a:cubicBezTo>
                    <a:lnTo>
                      <a:pt x="10" y="14"/>
                    </a:lnTo>
                    <a:lnTo>
                      <a:pt x="18" y="14"/>
                    </a:lnTo>
                    <a:lnTo>
                      <a:pt x="18" y="14"/>
                    </a:lnTo>
                    <a:cubicBezTo>
                      <a:pt x="71" y="17"/>
                      <a:pt x="150" y="28"/>
                      <a:pt x="233" y="63"/>
                    </a:cubicBezTo>
                    <a:lnTo>
                      <a:pt x="233" y="63"/>
                    </a:lnTo>
                    <a:cubicBezTo>
                      <a:pt x="347" y="110"/>
                      <a:pt x="356" y="92"/>
                      <a:pt x="380" y="48"/>
                    </a:cubicBezTo>
                    <a:lnTo>
                      <a:pt x="380" y="48"/>
                    </a:lnTo>
                    <a:cubicBezTo>
                      <a:pt x="383" y="44"/>
                      <a:pt x="385" y="40"/>
                      <a:pt x="387" y="36"/>
                    </a:cubicBezTo>
                    <a:lnTo>
                      <a:pt x="387" y="36"/>
                    </a:lnTo>
                    <a:cubicBezTo>
                      <a:pt x="394" y="24"/>
                      <a:pt x="404" y="13"/>
                      <a:pt x="417" y="3"/>
                    </a:cubicBezTo>
                    <a:lnTo>
                      <a:pt x="421" y="0"/>
                    </a:lnTo>
                    <a:lnTo>
                      <a:pt x="427" y="3"/>
                    </a:lnTo>
                    <a:lnTo>
                      <a:pt x="427" y="3"/>
                    </a:lnTo>
                    <a:cubicBezTo>
                      <a:pt x="517" y="58"/>
                      <a:pt x="524" y="120"/>
                      <a:pt x="524" y="138"/>
                    </a:cubicBezTo>
                    <a:lnTo>
                      <a:pt x="524" y="138"/>
                    </a:lnTo>
                    <a:cubicBezTo>
                      <a:pt x="524" y="163"/>
                      <a:pt x="500" y="181"/>
                      <a:pt x="467" y="1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69">
                <a:extLst>
                  <a:ext uri="{FF2B5EF4-FFF2-40B4-BE49-F238E27FC236}">
                    <a16:creationId xmlns:a16="http://schemas.microsoft.com/office/drawing/2014/main" id="{7669D7A9-A704-4E13-B2AC-7F8CD2335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1649" y="8155459"/>
                <a:ext cx="1463505" cy="2135401"/>
              </a:xfrm>
              <a:custGeom>
                <a:avLst/>
                <a:gdLst>
                  <a:gd name="T0" fmla="*/ 213 w 1672"/>
                  <a:gd name="T1" fmla="*/ 23 h 2440"/>
                  <a:gd name="T2" fmla="*/ 213 w 1672"/>
                  <a:gd name="T3" fmla="*/ 23 h 2440"/>
                  <a:gd name="T4" fmla="*/ 129 w 1672"/>
                  <a:gd name="T5" fmla="*/ 1139 h 2440"/>
                  <a:gd name="T6" fmla="*/ 129 w 1672"/>
                  <a:gd name="T7" fmla="*/ 1139 h 2440"/>
                  <a:gd name="T8" fmla="*/ 340 w 1672"/>
                  <a:gd name="T9" fmla="*/ 2180 h 2440"/>
                  <a:gd name="T10" fmla="*/ 340 w 1672"/>
                  <a:gd name="T11" fmla="*/ 2180 h 2440"/>
                  <a:gd name="T12" fmla="*/ 1671 w 1672"/>
                  <a:gd name="T13" fmla="*/ 2088 h 2440"/>
                  <a:gd name="T14" fmla="*/ 1671 w 1672"/>
                  <a:gd name="T15" fmla="*/ 2088 h 2440"/>
                  <a:gd name="T16" fmla="*/ 1142 w 1672"/>
                  <a:gd name="T17" fmla="*/ 0 h 2440"/>
                  <a:gd name="T18" fmla="*/ 213 w 1672"/>
                  <a:gd name="T19" fmla="*/ 23 h 2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72" h="2440">
                    <a:moveTo>
                      <a:pt x="213" y="23"/>
                    </a:moveTo>
                    <a:lnTo>
                      <a:pt x="213" y="23"/>
                    </a:lnTo>
                    <a:cubicBezTo>
                      <a:pt x="213" y="23"/>
                      <a:pt x="0" y="407"/>
                      <a:pt x="129" y="1139"/>
                    </a:cubicBezTo>
                    <a:lnTo>
                      <a:pt x="129" y="1139"/>
                    </a:lnTo>
                    <a:cubicBezTo>
                      <a:pt x="259" y="1871"/>
                      <a:pt x="340" y="2180"/>
                      <a:pt x="340" y="2180"/>
                    </a:cubicBezTo>
                    <a:lnTo>
                      <a:pt x="340" y="2180"/>
                    </a:lnTo>
                    <a:cubicBezTo>
                      <a:pt x="340" y="2180"/>
                      <a:pt x="1039" y="2439"/>
                      <a:pt x="1671" y="2088"/>
                    </a:cubicBezTo>
                    <a:lnTo>
                      <a:pt x="1671" y="2088"/>
                    </a:lnTo>
                    <a:cubicBezTo>
                      <a:pt x="1671" y="2088"/>
                      <a:pt x="1597" y="506"/>
                      <a:pt x="1142" y="0"/>
                    </a:cubicBezTo>
                    <a:lnTo>
                      <a:pt x="213" y="2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170">
                <a:extLst>
                  <a:ext uri="{FF2B5EF4-FFF2-40B4-BE49-F238E27FC236}">
                    <a16:creationId xmlns:a16="http://schemas.microsoft.com/office/drawing/2014/main" id="{E5ADE2BA-3835-401B-BB08-1477ED9AC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7095" y="8143874"/>
                <a:ext cx="1455782" cy="2007973"/>
              </a:xfrm>
              <a:custGeom>
                <a:avLst/>
                <a:gdLst>
                  <a:gd name="T0" fmla="*/ 330 w 1663"/>
                  <a:gd name="T1" fmla="*/ 2183 h 2292"/>
                  <a:gd name="T2" fmla="*/ 330 w 1663"/>
                  <a:gd name="T3" fmla="*/ 2183 h 2292"/>
                  <a:gd name="T4" fmla="*/ 753 w 1663"/>
                  <a:gd name="T5" fmla="*/ 2267 h 2292"/>
                  <a:gd name="T6" fmla="*/ 753 w 1663"/>
                  <a:gd name="T7" fmla="*/ 2267 h 2292"/>
                  <a:gd name="T8" fmla="*/ 1644 w 1663"/>
                  <a:gd name="T9" fmla="*/ 2092 h 2292"/>
                  <a:gd name="T10" fmla="*/ 1644 w 1663"/>
                  <a:gd name="T11" fmla="*/ 2092 h 2292"/>
                  <a:gd name="T12" fmla="*/ 1121 w 1663"/>
                  <a:gd name="T13" fmla="*/ 18 h 2292"/>
                  <a:gd name="T14" fmla="*/ 201 w 1663"/>
                  <a:gd name="T15" fmla="*/ 42 h 2292"/>
                  <a:gd name="T16" fmla="*/ 201 w 1663"/>
                  <a:gd name="T17" fmla="*/ 42 h 2292"/>
                  <a:gd name="T18" fmla="*/ 120 w 1663"/>
                  <a:gd name="T19" fmla="*/ 1147 h 2292"/>
                  <a:gd name="T20" fmla="*/ 120 w 1663"/>
                  <a:gd name="T21" fmla="*/ 1147 h 2292"/>
                  <a:gd name="T22" fmla="*/ 330 w 1663"/>
                  <a:gd name="T23" fmla="*/ 2183 h 2292"/>
                  <a:gd name="T24" fmla="*/ 901 w 1663"/>
                  <a:gd name="T25" fmla="*/ 2291 h 2292"/>
                  <a:gd name="T26" fmla="*/ 901 w 1663"/>
                  <a:gd name="T27" fmla="*/ 2291 h 2292"/>
                  <a:gd name="T28" fmla="*/ 750 w 1663"/>
                  <a:gd name="T29" fmla="*/ 2285 h 2292"/>
                  <a:gd name="T30" fmla="*/ 750 w 1663"/>
                  <a:gd name="T31" fmla="*/ 2285 h 2292"/>
                  <a:gd name="T32" fmla="*/ 320 w 1663"/>
                  <a:gd name="T33" fmla="*/ 2199 h 2292"/>
                  <a:gd name="T34" fmla="*/ 320 w 1663"/>
                  <a:gd name="T35" fmla="*/ 2199 h 2292"/>
                  <a:gd name="T36" fmla="*/ 315 w 1663"/>
                  <a:gd name="T37" fmla="*/ 2193 h 2292"/>
                  <a:gd name="T38" fmla="*/ 315 w 1663"/>
                  <a:gd name="T39" fmla="*/ 2193 h 2292"/>
                  <a:gd name="T40" fmla="*/ 102 w 1663"/>
                  <a:gd name="T41" fmla="*/ 1151 h 2292"/>
                  <a:gd name="T42" fmla="*/ 102 w 1663"/>
                  <a:gd name="T43" fmla="*/ 1151 h 2292"/>
                  <a:gd name="T44" fmla="*/ 96 w 1663"/>
                  <a:gd name="T45" fmla="*/ 315 h 2292"/>
                  <a:gd name="T46" fmla="*/ 96 w 1663"/>
                  <a:gd name="T47" fmla="*/ 315 h 2292"/>
                  <a:gd name="T48" fmla="*/ 188 w 1663"/>
                  <a:gd name="T49" fmla="*/ 29 h 2292"/>
                  <a:gd name="T50" fmla="*/ 188 w 1663"/>
                  <a:gd name="T51" fmla="*/ 29 h 2292"/>
                  <a:gd name="T52" fmla="*/ 195 w 1663"/>
                  <a:gd name="T53" fmla="*/ 25 h 2292"/>
                  <a:gd name="T54" fmla="*/ 1124 w 1663"/>
                  <a:gd name="T55" fmla="*/ 0 h 2292"/>
                  <a:gd name="T56" fmla="*/ 1124 w 1663"/>
                  <a:gd name="T57" fmla="*/ 0 h 2292"/>
                  <a:gd name="T58" fmla="*/ 1131 w 1663"/>
                  <a:gd name="T59" fmla="*/ 4 h 2292"/>
                  <a:gd name="T60" fmla="*/ 1131 w 1663"/>
                  <a:gd name="T61" fmla="*/ 4 h 2292"/>
                  <a:gd name="T62" fmla="*/ 1568 w 1663"/>
                  <a:gd name="T63" fmla="*/ 1242 h 2292"/>
                  <a:gd name="T64" fmla="*/ 1568 w 1663"/>
                  <a:gd name="T65" fmla="*/ 1242 h 2292"/>
                  <a:gd name="T66" fmla="*/ 1662 w 1663"/>
                  <a:gd name="T67" fmla="*/ 2097 h 2292"/>
                  <a:gd name="T68" fmla="*/ 1662 w 1663"/>
                  <a:gd name="T69" fmla="*/ 2097 h 2292"/>
                  <a:gd name="T70" fmla="*/ 1658 w 1663"/>
                  <a:gd name="T71" fmla="*/ 2105 h 2292"/>
                  <a:gd name="T72" fmla="*/ 1658 w 1663"/>
                  <a:gd name="T73" fmla="*/ 2105 h 2292"/>
                  <a:gd name="T74" fmla="*/ 901 w 1663"/>
                  <a:gd name="T75" fmla="*/ 2291 h 2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63" h="2292">
                    <a:moveTo>
                      <a:pt x="330" y="2183"/>
                    </a:moveTo>
                    <a:lnTo>
                      <a:pt x="330" y="2183"/>
                    </a:lnTo>
                    <a:cubicBezTo>
                      <a:pt x="359" y="2194"/>
                      <a:pt x="524" y="2249"/>
                      <a:pt x="753" y="2267"/>
                    </a:cubicBezTo>
                    <a:lnTo>
                      <a:pt x="753" y="2267"/>
                    </a:lnTo>
                    <a:cubicBezTo>
                      <a:pt x="981" y="2285"/>
                      <a:pt x="1321" y="2270"/>
                      <a:pt x="1644" y="2092"/>
                    </a:cubicBezTo>
                    <a:lnTo>
                      <a:pt x="1644" y="2092"/>
                    </a:lnTo>
                    <a:cubicBezTo>
                      <a:pt x="1638" y="1989"/>
                      <a:pt x="1552" y="506"/>
                      <a:pt x="1121" y="18"/>
                    </a:cubicBezTo>
                    <a:lnTo>
                      <a:pt x="201" y="42"/>
                    </a:lnTo>
                    <a:lnTo>
                      <a:pt x="201" y="42"/>
                    </a:lnTo>
                    <a:cubicBezTo>
                      <a:pt x="178" y="87"/>
                      <a:pt x="0" y="468"/>
                      <a:pt x="120" y="1147"/>
                    </a:cubicBezTo>
                    <a:lnTo>
                      <a:pt x="120" y="1147"/>
                    </a:lnTo>
                    <a:cubicBezTo>
                      <a:pt x="239" y="1824"/>
                      <a:pt x="320" y="2143"/>
                      <a:pt x="330" y="2183"/>
                    </a:cubicBezTo>
                    <a:close/>
                    <a:moveTo>
                      <a:pt x="901" y="2291"/>
                    </a:moveTo>
                    <a:lnTo>
                      <a:pt x="901" y="2291"/>
                    </a:lnTo>
                    <a:cubicBezTo>
                      <a:pt x="846" y="2291"/>
                      <a:pt x="796" y="2288"/>
                      <a:pt x="750" y="2285"/>
                    </a:cubicBezTo>
                    <a:lnTo>
                      <a:pt x="750" y="2285"/>
                    </a:lnTo>
                    <a:cubicBezTo>
                      <a:pt x="498" y="2264"/>
                      <a:pt x="322" y="2199"/>
                      <a:pt x="320" y="2199"/>
                    </a:cubicBezTo>
                    <a:lnTo>
                      <a:pt x="320" y="2199"/>
                    </a:lnTo>
                    <a:cubicBezTo>
                      <a:pt x="317" y="2198"/>
                      <a:pt x="315" y="2196"/>
                      <a:pt x="315" y="2193"/>
                    </a:cubicBezTo>
                    <a:lnTo>
                      <a:pt x="315" y="2193"/>
                    </a:lnTo>
                    <a:cubicBezTo>
                      <a:pt x="314" y="2190"/>
                      <a:pt x="230" y="1875"/>
                      <a:pt x="102" y="1151"/>
                    </a:cubicBezTo>
                    <a:lnTo>
                      <a:pt x="102" y="1151"/>
                    </a:lnTo>
                    <a:cubicBezTo>
                      <a:pt x="35" y="771"/>
                      <a:pt x="62" y="487"/>
                      <a:pt x="96" y="315"/>
                    </a:cubicBezTo>
                    <a:lnTo>
                      <a:pt x="96" y="315"/>
                    </a:lnTo>
                    <a:cubicBezTo>
                      <a:pt x="133" y="128"/>
                      <a:pt x="185" y="33"/>
                      <a:pt x="188" y="29"/>
                    </a:cubicBezTo>
                    <a:lnTo>
                      <a:pt x="188" y="29"/>
                    </a:lnTo>
                    <a:cubicBezTo>
                      <a:pt x="189" y="26"/>
                      <a:pt x="192" y="25"/>
                      <a:pt x="195" y="25"/>
                    </a:cubicBezTo>
                    <a:lnTo>
                      <a:pt x="1124" y="0"/>
                    </a:lnTo>
                    <a:lnTo>
                      <a:pt x="1124" y="0"/>
                    </a:lnTo>
                    <a:cubicBezTo>
                      <a:pt x="1127" y="0"/>
                      <a:pt x="1129" y="2"/>
                      <a:pt x="1131" y="4"/>
                    </a:cubicBezTo>
                    <a:lnTo>
                      <a:pt x="1131" y="4"/>
                    </a:lnTo>
                    <a:cubicBezTo>
                      <a:pt x="1367" y="267"/>
                      <a:pt x="1499" y="823"/>
                      <a:pt x="1568" y="1242"/>
                    </a:cubicBezTo>
                    <a:lnTo>
                      <a:pt x="1568" y="1242"/>
                    </a:lnTo>
                    <a:cubicBezTo>
                      <a:pt x="1643" y="1695"/>
                      <a:pt x="1662" y="2093"/>
                      <a:pt x="1662" y="2097"/>
                    </a:cubicBezTo>
                    <a:lnTo>
                      <a:pt x="1662" y="2097"/>
                    </a:lnTo>
                    <a:cubicBezTo>
                      <a:pt x="1662" y="2100"/>
                      <a:pt x="1660" y="2104"/>
                      <a:pt x="1658" y="2105"/>
                    </a:cubicBezTo>
                    <a:lnTo>
                      <a:pt x="1658" y="2105"/>
                    </a:lnTo>
                    <a:cubicBezTo>
                      <a:pt x="1394" y="2251"/>
                      <a:pt x="1119" y="2291"/>
                      <a:pt x="901" y="22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171">
                <a:extLst>
                  <a:ext uri="{FF2B5EF4-FFF2-40B4-BE49-F238E27FC236}">
                    <a16:creationId xmlns:a16="http://schemas.microsoft.com/office/drawing/2014/main" id="{15CA2BBA-7984-45F8-A6DC-01F704468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1156" y="6155209"/>
                <a:ext cx="725959" cy="876556"/>
              </a:xfrm>
              <a:custGeom>
                <a:avLst/>
                <a:gdLst>
                  <a:gd name="T0" fmla="*/ 826 w 831"/>
                  <a:gd name="T1" fmla="*/ 735 h 1000"/>
                  <a:gd name="T2" fmla="*/ 826 w 831"/>
                  <a:gd name="T3" fmla="*/ 735 h 1000"/>
                  <a:gd name="T4" fmla="*/ 824 w 831"/>
                  <a:gd name="T5" fmla="*/ 729 h 1000"/>
                  <a:gd name="T6" fmla="*/ 218 w 831"/>
                  <a:gd name="T7" fmla="*/ 5 h 1000"/>
                  <a:gd name="T8" fmla="*/ 218 w 831"/>
                  <a:gd name="T9" fmla="*/ 5 h 1000"/>
                  <a:gd name="T10" fmla="*/ 212 w 831"/>
                  <a:gd name="T11" fmla="*/ 2 h 1000"/>
                  <a:gd name="T12" fmla="*/ 212 w 831"/>
                  <a:gd name="T13" fmla="*/ 2 h 1000"/>
                  <a:gd name="T14" fmla="*/ 101 w 831"/>
                  <a:gd name="T15" fmla="*/ 55 h 1000"/>
                  <a:gd name="T16" fmla="*/ 101 w 831"/>
                  <a:gd name="T17" fmla="*/ 55 h 1000"/>
                  <a:gd name="T18" fmla="*/ 11 w 831"/>
                  <a:gd name="T19" fmla="*/ 494 h 1000"/>
                  <a:gd name="T20" fmla="*/ 11 w 831"/>
                  <a:gd name="T21" fmla="*/ 494 h 1000"/>
                  <a:gd name="T22" fmla="*/ 58 w 831"/>
                  <a:gd name="T23" fmla="*/ 991 h 1000"/>
                  <a:gd name="T24" fmla="*/ 58 w 831"/>
                  <a:gd name="T25" fmla="*/ 991 h 1000"/>
                  <a:gd name="T26" fmla="*/ 66 w 831"/>
                  <a:gd name="T27" fmla="*/ 999 h 1000"/>
                  <a:gd name="T28" fmla="*/ 822 w 831"/>
                  <a:gd name="T29" fmla="*/ 999 h 1000"/>
                  <a:gd name="T30" fmla="*/ 822 w 831"/>
                  <a:gd name="T31" fmla="*/ 999 h 1000"/>
                  <a:gd name="T32" fmla="*/ 828 w 831"/>
                  <a:gd name="T33" fmla="*/ 997 h 1000"/>
                  <a:gd name="T34" fmla="*/ 828 w 831"/>
                  <a:gd name="T35" fmla="*/ 997 h 1000"/>
                  <a:gd name="T36" fmla="*/ 830 w 831"/>
                  <a:gd name="T37" fmla="*/ 990 h 1000"/>
                  <a:gd name="T38" fmla="*/ 826 w 831"/>
                  <a:gd name="T39" fmla="*/ 735 h 1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31" h="1000">
                    <a:moveTo>
                      <a:pt x="826" y="735"/>
                    </a:moveTo>
                    <a:lnTo>
                      <a:pt x="826" y="735"/>
                    </a:lnTo>
                    <a:cubicBezTo>
                      <a:pt x="826" y="732"/>
                      <a:pt x="825" y="730"/>
                      <a:pt x="824" y="729"/>
                    </a:cubicBezTo>
                    <a:lnTo>
                      <a:pt x="218" y="5"/>
                    </a:lnTo>
                    <a:lnTo>
                      <a:pt x="218" y="5"/>
                    </a:lnTo>
                    <a:cubicBezTo>
                      <a:pt x="216" y="3"/>
                      <a:pt x="214" y="2"/>
                      <a:pt x="212" y="2"/>
                    </a:cubicBezTo>
                    <a:lnTo>
                      <a:pt x="212" y="2"/>
                    </a:lnTo>
                    <a:cubicBezTo>
                      <a:pt x="209" y="2"/>
                      <a:pt x="154" y="0"/>
                      <a:pt x="101" y="55"/>
                    </a:cubicBezTo>
                    <a:lnTo>
                      <a:pt x="101" y="55"/>
                    </a:lnTo>
                    <a:cubicBezTo>
                      <a:pt x="7" y="153"/>
                      <a:pt x="0" y="348"/>
                      <a:pt x="11" y="494"/>
                    </a:cubicBezTo>
                    <a:lnTo>
                      <a:pt x="11" y="494"/>
                    </a:lnTo>
                    <a:cubicBezTo>
                      <a:pt x="24" y="672"/>
                      <a:pt x="58" y="988"/>
                      <a:pt x="58" y="991"/>
                    </a:cubicBezTo>
                    <a:lnTo>
                      <a:pt x="58" y="991"/>
                    </a:lnTo>
                    <a:cubicBezTo>
                      <a:pt x="59" y="996"/>
                      <a:pt x="62" y="999"/>
                      <a:pt x="66" y="999"/>
                    </a:cubicBezTo>
                    <a:lnTo>
                      <a:pt x="822" y="999"/>
                    </a:lnTo>
                    <a:lnTo>
                      <a:pt x="822" y="999"/>
                    </a:lnTo>
                    <a:cubicBezTo>
                      <a:pt x="825" y="999"/>
                      <a:pt x="826" y="998"/>
                      <a:pt x="828" y="997"/>
                    </a:cubicBezTo>
                    <a:lnTo>
                      <a:pt x="828" y="997"/>
                    </a:lnTo>
                    <a:cubicBezTo>
                      <a:pt x="829" y="995"/>
                      <a:pt x="830" y="992"/>
                      <a:pt x="830" y="990"/>
                    </a:cubicBezTo>
                    <a:lnTo>
                      <a:pt x="826" y="735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172">
                <a:extLst>
                  <a:ext uri="{FF2B5EF4-FFF2-40B4-BE49-F238E27FC236}">
                    <a16:creationId xmlns:a16="http://schemas.microsoft.com/office/drawing/2014/main" id="{665BDB9B-834F-4D98-A161-D50A56298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70987" y="8031892"/>
                <a:ext cx="478824" cy="864973"/>
              </a:xfrm>
              <a:custGeom>
                <a:avLst/>
                <a:gdLst>
                  <a:gd name="T0" fmla="*/ 521 w 547"/>
                  <a:gd name="T1" fmla="*/ 650 h 987"/>
                  <a:gd name="T2" fmla="*/ 349 w 547"/>
                  <a:gd name="T3" fmla="*/ 415 h 987"/>
                  <a:gd name="T4" fmla="*/ 349 w 547"/>
                  <a:gd name="T5" fmla="*/ 415 h 987"/>
                  <a:gd name="T6" fmla="*/ 270 w 547"/>
                  <a:gd name="T7" fmla="*/ 0 h 987"/>
                  <a:gd name="T8" fmla="*/ 270 w 547"/>
                  <a:gd name="T9" fmla="*/ 0 h 987"/>
                  <a:gd name="T10" fmla="*/ 0 w 547"/>
                  <a:gd name="T11" fmla="*/ 81 h 987"/>
                  <a:gd name="T12" fmla="*/ 0 w 547"/>
                  <a:gd name="T13" fmla="*/ 81 h 987"/>
                  <a:gd name="T14" fmla="*/ 139 w 547"/>
                  <a:gd name="T15" fmla="*/ 504 h 987"/>
                  <a:gd name="T16" fmla="*/ 139 w 547"/>
                  <a:gd name="T17" fmla="*/ 504 h 987"/>
                  <a:gd name="T18" fmla="*/ 153 w 547"/>
                  <a:gd name="T19" fmla="*/ 743 h 987"/>
                  <a:gd name="T20" fmla="*/ 153 w 547"/>
                  <a:gd name="T21" fmla="*/ 743 h 987"/>
                  <a:gd name="T22" fmla="*/ 255 w 547"/>
                  <a:gd name="T23" fmla="*/ 916 h 987"/>
                  <a:gd name="T24" fmla="*/ 255 w 547"/>
                  <a:gd name="T25" fmla="*/ 916 h 987"/>
                  <a:gd name="T26" fmla="*/ 295 w 547"/>
                  <a:gd name="T27" fmla="*/ 796 h 987"/>
                  <a:gd name="T28" fmla="*/ 295 w 547"/>
                  <a:gd name="T29" fmla="*/ 796 h 987"/>
                  <a:gd name="T30" fmla="*/ 284 w 547"/>
                  <a:gd name="T31" fmla="*/ 681 h 987"/>
                  <a:gd name="T32" fmla="*/ 405 w 547"/>
                  <a:gd name="T33" fmla="*/ 841 h 987"/>
                  <a:gd name="T34" fmla="*/ 405 w 547"/>
                  <a:gd name="T35" fmla="*/ 841 h 987"/>
                  <a:gd name="T36" fmla="*/ 463 w 547"/>
                  <a:gd name="T37" fmla="*/ 986 h 987"/>
                  <a:gd name="T38" fmla="*/ 463 w 547"/>
                  <a:gd name="T39" fmla="*/ 986 h 987"/>
                  <a:gd name="T40" fmla="*/ 511 w 547"/>
                  <a:gd name="T41" fmla="*/ 857 h 987"/>
                  <a:gd name="T42" fmla="*/ 511 w 547"/>
                  <a:gd name="T43" fmla="*/ 857 h 987"/>
                  <a:gd name="T44" fmla="*/ 536 w 547"/>
                  <a:gd name="T45" fmla="*/ 852 h 987"/>
                  <a:gd name="T46" fmla="*/ 536 w 547"/>
                  <a:gd name="T47" fmla="*/ 852 h 987"/>
                  <a:gd name="T48" fmla="*/ 521 w 547"/>
                  <a:gd name="T49" fmla="*/ 650 h 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47" h="987">
                    <a:moveTo>
                      <a:pt x="521" y="650"/>
                    </a:moveTo>
                    <a:lnTo>
                      <a:pt x="349" y="415"/>
                    </a:lnTo>
                    <a:lnTo>
                      <a:pt x="349" y="415"/>
                    </a:lnTo>
                    <a:cubicBezTo>
                      <a:pt x="349" y="415"/>
                      <a:pt x="323" y="226"/>
                      <a:pt x="270" y="0"/>
                    </a:cubicBezTo>
                    <a:lnTo>
                      <a:pt x="270" y="0"/>
                    </a:lnTo>
                    <a:cubicBezTo>
                      <a:pt x="162" y="55"/>
                      <a:pt x="69" y="75"/>
                      <a:pt x="0" y="81"/>
                    </a:cubicBezTo>
                    <a:lnTo>
                      <a:pt x="0" y="81"/>
                    </a:lnTo>
                    <a:cubicBezTo>
                      <a:pt x="74" y="290"/>
                      <a:pt x="139" y="504"/>
                      <a:pt x="139" y="504"/>
                    </a:cubicBezTo>
                    <a:lnTo>
                      <a:pt x="139" y="504"/>
                    </a:lnTo>
                    <a:cubicBezTo>
                      <a:pt x="121" y="548"/>
                      <a:pt x="105" y="661"/>
                      <a:pt x="153" y="743"/>
                    </a:cubicBezTo>
                    <a:lnTo>
                      <a:pt x="153" y="743"/>
                    </a:lnTo>
                    <a:cubicBezTo>
                      <a:pt x="200" y="824"/>
                      <a:pt x="217" y="916"/>
                      <a:pt x="255" y="916"/>
                    </a:cubicBezTo>
                    <a:lnTo>
                      <a:pt x="255" y="916"/>
                    </a:lnTo>
                    <a:cubicBezTo>
                      <a:pt x="294" y="916"/>
                      <a:pt x="318" y="845"/>
                      <a:pt x="295" y="796"/>
                    </a:cubicBezTo>
                    <a:lnTo>
                      <a:pt x="295" y="796"/>
                    </a:lnTo>
                    <a:cubicBezTo>
                      <a:pt x="270" y="745"/>
                      <a:pt x="284" y="681"/>
                      <a:pt x="284" y="681"/>
                    </a:cubicBezTo>
                    <a:lnTo>
                      <a:pt x="405" y="841"/>
                    </a:lnTo>
                    <a:lnTo>
                      <a:pt x="405" y="841"/>
                    </a:lnTo>
                    <a:cubicBezTo>
                      <a:pt x="405" y="841"/>
                      <a:pt x="416" y="986"/>
                      <a:pt x="463" y="986"/>
                    </a:cubicBezTo>
                    <a:lnTo>
                      <a:pt x="463" y="986"/>
                    </a:lnTo>
                    <a:cubicBezTo>
                      <a:pt x="511" y="986"/>
                      <a:pt x="511" y="857"/>
                      <a:pt x="511" y="857"/>
                    </a:cubicBezTo>
                    <a:lnTo>
                      <a:pt x="511" y="857"/>
                    </a:lnTo>
                    <a:cubicBezTo>
                      <a:pt x="511" y="857"/>
                      <a:pt x="527" y="855"/>
                      <a:pt x="536" y="852"/>
                    </a:cubicBezTo>
                    <a:lnTo>
                      <a:pt x="536" y="852"/>
                    </a:lnTo>
                    <a:cubicBezTo>
                      <a:pt x="546" y="849"/>
                      <a:pt x="521" y="650"/>
                      <a:pt x="521" y="65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173">
                <a:extLst>
                  <a:ext uri="{FF2B5EF4-FFF2-40B4-BE49-F238E27FC236}">
                    <a16:creationId xmlns:a16="http://schemas.microsoft.com/office/drawing/2014/main" id="{AB5698E0-3E7E-46EF-BEA7-A8135C205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3264" y="8024169"/>
                <a:ext cx="494270" cy="880419"/>
              </a:xfrm>
              <a:custGeom>
                <a:avLst/>
                <a:gdLst>
                  <a:gd name="T0" fmla="*/ 293 w 566"/>
                  <a:gd name="T1" fmla="*/ 681 h 1006"/>
                  <a:gd name="T2" fmla="*/ 420 w 566"/>
                  <a:gd name="T3" fmla="*/ 844 h 1006"/>
                  <a:gd name="T4" fmla="*/ 422 w 566"/>
                  <a:gd name="T5" fmla="*/ 849 h 1006"/>
                  <a:gd name="T6" fmla="*/ 472 w 566"/>
                  <a:gd name="T7" fmla="*/ 986 h 1006"/>
                  <a:gd name="T8" fmla="*/ 511 w 566"/>
                  <a:gd name="T9" fmla="*/ 866 h 1006"/>
                  <a:gd name="T10" fmla="*/ 518 w 566"/>
                  <a:gd name="T11" fmla="*/ 858 h 1006"/>
                  <a:gd name="T12" fmla="*/ 539 w 566"/>
                  <a:gd name="T13" fmla="*/ 853 h 1006"/>
                  <a:gd name="T14" fmla="*/ 521 w 566"/>
                  <a:gd name="T15" fmla="*/ 663 h 1006"/>
                  <a:gd name="T16" fmla="*/ 351 w 566"/>
                  <a:gd name="T17" fmla="*/ 430 h 1006"/>
                  <a:gd name="T18" fmla="*/ 350 w 566"/>
                  <a:gd name="T19" fmla="*/ 426 h 1006"/>
                  <a:gd name="T20" fmla="*/ 272 w 566"/>
                  <a:gd name="T21" fmla="*/ 22 h 1006"/>
                  <a:gd name="T22" fmla="*/ 21 w 566"/>
                  <a:gd name="T23" fmla="*/ 98 h 1006"/>
                  <a:gd name="T24" fmla="*/ 157 w 566"/>
                  <a:gd name="T25" fmla="*/ 511 h 1006"/>
                  <a:gd name="T26" fmla="*/ 156 w 566"/>
                  <a:gd name="T27" fmla="*/ 516 h 1006"/>
                  <a:gd name="T28" fmla="*/ 169 w 566"/>
                  <a:gd name="T29" fmla="*/ 746 h 1006"/>
                  <a:gd name="T30" fmla="*/ 212 w 566"/>
                  <a:gd name="T31" fmla="*/ 837 h 1006"/>
                  <a:gd name="T32" fmla="*/ 264 w 566"/>
                  <a:gd name="T33" fmla="*/ 916 h 1006"/>
                  <a:gd name="T34" fmla="*/ 291 w 566"/>
                  <a:gd name="T35" fmla="*/ 897 h 1006"/>
                  <a:gd name="T36" fmla="*/ 295 w 566"/>
                  <a:gd name="T37" fmla="*/ 808 h 1006"/>
                  <a:gd name="T38" fmla="*/ 284 w 566"/>
                  <a:gd name="T39" fmla="*/ 688 h 1006"/>
                  <a:gd name="T40" fmla="*/ 291 w 566"/>
                  <a:gd name="T41" fmla="*/ 681 h 1006"/>
                  <a:gd name="T42" fmla="*/ 472 w 566"/>
                  <a:gd name="T43" fmla="*/ 1005 h 1006"/>
                  <a:gd name="T44" fmla="*/ 405 w 566"/>
                  <a:gd name="T45" fmla="*/ 852 h 1006"/>
                  <a:gd name="T46" fmla="*/ 298 w 566"/>
                  <a:gd name="T47" fmla="*/ 712 h 1006"/>
                  <a:gd name="T48" fmla="*/ 312 w 566"/>
                  <a:gd name="T49" fmla="*/ 800 h 1006"/>
                  <a:gd name="T50" fmla="*/ 306 w 566"/>
                  <a:gd name="T51" fmla="*/ 907 h 1006"/>
                  <a:gd name="T52" fmla="*/ 264 w 566"/>
                  <a:gd name="T53" fmla="*/ 933 h 1006"/>
                  <a:gd name="T54" fmla="*/ 196 w 566"/>
                  <a:gd name="T55" fmla="*/ 844 h 1006"/>
                  <a:gd name="T56" fmla="*/ 154 w 566"/>
                  <a:gd name="T57" fmla="*/ 756 h 1006"/>
                  <a:gd name="T58" fmla="*/ 138 w 566"/>
                  <a:gd name="T59" fmla="*/ 513 h 1006"/>
                  <a:gd name="T60" fmla="*/ 1 w 566"/>
                  <a:gd name="T61" fmla="*/ 94 h 1006"/>
                  <a:gd name="T62" fmla="*/ 2 w 566"/>
                  <a:gd name="T63" fmla="*/ 86 h 1006"/>
                  <a:gd name="T64" fmla="*/ 9 w 566"/>
                  <a:gd name="T65" fmla="*/ 81 h 1006"/>
                  <a:gd name="T66" fmla="*/ 274 w 566"/>
                  <a:gd name="T67" fmla="*/ 1 h 1006"/>
                  <a:gd name="T68" fmla="*/ 282 w 566"/>
                  <a:gd name="T69" fmla="*/ 0 h 1006"/>
                  <a:gd name="T70" fmla="*/ 287 w 566"/>
                  <a:gd name="T71" fmla="*/ 7 h 1006"/>
                  <a:gd name="T72" fmla="*/ 537 w 566"/>
                  <a:gd name="T73" fmla="*/ 654 h 1006"/>
                  <a:gd name="T74" fmla="*/ 539 w 566"/>
                  <a:gd name="T75" fmla="*/ 658 h 1006"/>
                  <a:gd name="T76" fmla="*/ 548 w 566"/>
                  <a:gd name="T77" fmla="*/ 869 h 1006"/>
                  <a:gd name="T78" fmla="*/ 528 w 566"/>
                  <a:gd name="T79" fmla="*/ 874 h 1006"/>
                  <a:gd name="T80" fmla="*/ 472 w 566"/>
                  <a:gd name="T81" fmla="*/ 1005 h 1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66" h="1006">
                    <a:moveTo>
                      <a:pt x="293" y="681"/>
                    </a:moveTo>
                    <a:lnTo>
                      <a:pt x="293" y="681"/>
                    </a:lnTo>
                    <a:cubicBezTo>
                      <a:pt x="296" y="681"/>
                      <a:pt x="298" y="682"/>
                      <a:pt x="300" y="685"/>
                    </a:cubicBezTo>
                    <a:lnTo>
                      <a:pt x="420" y="844"/>
                    </a:lnTo>
                    <a:lnTo>
                      <a:pt x="420" y="844"/>
                    </a:lnTo>
                    <a:cubicBezTo>
                      <a:pt x="421" y="846"/>
                      <a:pt x="422" y="847"/>
                      <a:pt x="422" y="849"/>
                    </a:cubicBezTo>
                    <a:lnTo>
                      <a:pt x="422" y="849"/>
                    </a:lnTo>
                    <a:cubicBezTo>
                      <a:pt x="427" y="907"/>
                      <a:pt x="445" y="986"/>
                      <a:pt x="472" y="986"/>
                    </a:cubicBezTo>
                    <a:lnTo>
                      <a:pt x="472" y="986"/>
                    </a:lnTo>
                    <a:cubicBezTo>
                      <a:pt x="501" y="986"/>
                      <a:pt x="511" y="906"/>
                      <a:pt x="511" y="866"/>
                    </a:cubicBezTo>
                    <a:lnTo>
                      <a:pt x="511" y="866"/>
                    </a:lnTo>
                    <a:cubicBezTo>
                      <a:pt x="511" y="862"/>
                      <a:pt x="513" y="858"/>
                      <a:pt x="518" y="858"/>
                    </a:cubicBezTo>
                    <a:lnTo>
                      <a:pt x="518" y="858"/>
                    </a:lnTo>
                    <a:cubicBezTo>
                      <a:pt x="519" y="858"/>
                      <a:pt x="530" y="856"/>
                      <a:pt x="539" y="853"/>
                    </a:cubicBezTo>
                    <a:lnTo>
                      <a:pt x="539" y="853"/>
                    </a:lnTo>
                    <a:cubicBezTo>
                      <a:pt x="541" y="834"/>
                      <a:pt x="532" y="745"/>
                      <a:pt x="521" y="663"/>
                    </a:cubicBezTo>
                    <a:lnTo>
                      <a:pt x="351" y="430"/>
                    </a:lnTo>
                    <a:lnTo>
                      <a:pt x="351" y="430"/>
                    </a:lnTo>
                    <a:cubicBezTo>
                      <a:pt x="350" y="429"/>
                      <a:pt x="350" y="427"/>
                      <a:pt x="350" y="426"/>
                    </a:cubicBezTo>
                    <a:lnTo>
                      <a:pt x="350" y="426"/>
                    </a:lnTo>
                    <a:cubicBezTo>
                      <a:pt x="349" y="424"/>
                      <a:pt x="324" y="240"/>
                      <a:pt x="272" y="22"/>
                    </a:cubicBezTo>
                    <a:lnTo>
                      <a:pt x="272" y="22"/>
                    </a:lnTo>
                    <a:cubicBezTo>
                      <a:pt x="189" y="64"/>
                      <a:pt x="104" y="89"/>
                      <a:pt x="21" y="98"/>
                    </a:cubicBezTo>
                    <a:lnTo>
                      <a:pt x="21" y="98"/>
                    </a:lnTo>
                    <a:cubicBezTo>
                      <a:pt x="92" y="302"/>
                      <a:pt x="156" y="509"/>
                      <a:pt x="157" y="511"/>
                    </a:cubicBezTo>
                    <a:lnTo>
                      <a:pt x="157" y="511"/>
                    </a:lnTo>
                    <a:cubicBezTo>
                      <a:pt x="157" y="513"/>
                      <a:pt x="157" y="515"/>
                      <a:pt x="156" y="516"/>
                    </a:cubicBezTo>
                    <a:lnTo>
                      <a:pt x="156" y="516"/>
                    </a:lnTo>
                    <a:cubicBezTo>
                      <a:pt x="140" y="555"/>
                      <a:pt x="122" y="666"/>
                      <a:pt x="169" y="746"/>
                    </a:cubicBezTo>
                    <a:lnTo>
                      <a:pt x="169" y="746"/>
                    </a:lnTo>
                    <a:cubicBezTo>
                      <a:pt x="187" y="777"/>
                      <a:pt x="200" y="809"/>
                      <a:pt x="212" y="837"/>
                    </a:cubicBezTo>
                    <a:lnTo>
                      <a:pt x="212" y="837"/>
                    </a:lnTo>
                    <a:cubicBezTo>
                      <a:pt x="230" y="879"/>
                      <a:pt x="245" y="916"/>
                      <a:pt x="264" y="916"/>
                    </a:cubicBezTo>
                    <a:lnTo>
                      <a:pt x="264" y="916"/>
                    </a:lnTo>
                    <a:cubicBezTo>
                      <a:pt x="278" y="916"/>
                      <a:pt x="286" y="904"/>
                      <a:pt x="291" y="897"/>
                    </a:cubicBezTo>
                    <a:lnTo>
                      <a:pt x="291" y="897"/>
                    </a:lnTo>
                    <a:cubicBezTo>
                      <a:pt x="305" y="876"/>
                      <a:pt x="310" y="839"/>
                      <a:pt x="295" y="808"/>
                    </a:cubicBezTo>
                    <a:lnTo>
                      <a:pt x="295" y="808"/>
                    </a:lnTo>
                    <a:cubicBezTo>
                      <a:pt x="270" y="756"/>
                      <a:pt x="284" y="691"/>
                      <a:pt x="284" y="688"/>
                    </a:cubicBezTo>
                    <a:lnTo>
                      <a:pt x="284" y="688"/>
                    </a:lnTo>
                    <a:cubicBezTo>
                      <a:pt x="284" y="685"/>
                      <a:pt x="288" y="682"/>
                      <a:pt x="291" y="681"/>
                    </a:cubicBezTo>
                    <a:lnTo>
                      <a:pt x="291" y="681"/>
                    </a:lnTo>
                    <a:lnTo>
                      <a:pt x="293" y="681"/>
                    </a:lnTo>
                    <a:close/>
                    <a:moveTo>
                      <a:pt x="472" y="1005"/>
                    </a:moveTo>
                    <a:lnTo>
                      <a:pt x="472" y="1005"/>
                    </a:lnTo>
                    <a:cubicBezTo>
                      <a:pt x="420" y="1005"/>
                      <a:pt x="407" y="884"/>
                      <a:pt x="405" y="852"/>
                    </a:cubicBezTo>
                    <a:lnTo>
                      <a:pt x="298" y="712"/>
                    </a:lnTo>
                    <a:lnTo>
                      <a:pt x="298" y="712"/>
                    </a:lnTo>
                    <a:cubicBezTo>
                      <a:pt x="297" y="735"/>
                      <a:pt x="297" y="771"/>
                      <a:pt x="312" y="800"/>
                    </a:cubicBezTo>
                    <a:lnTo>
                      <a:pt x="312" y="800"/>
                    </a:lnTo>
                    <a:cubicBezTo>
                      <a:pt x="327" y="833"/>
                      <a:pt x="325" y="876"/>
                      <a:pt x="306" y="907"/>
                    </a:cubicBezTo>
                    <a:lnTo>
                      <a:pt x="306" y="907"/>
                    </a:lnTo>
                    <a:cubicBezTo>
                      <a:pt x="295" y="924"/>
                      <a:pt x="280" y="933"/>
                      <a:pt x="264" y="933"/>
                    </a:cubicBezTo>
                    <a:lnTo>
                      <a:pt x="264" y="933"/>
                    </a:lnTo>
                    <a:cubicBezTo>
                      <a:pt x="233" y="933"/>
                      <a:pt x="217" y="894"/>
                      <a:pt x="196" y="844"/>
                    </a:cubicBezTo>
                    <a:lnTo>
                      <a:pt x="196" y="844"/>
                    </a:lnTo>
                    <a:cubicBezTo>
                      <a:pt x="184" y="817"/>
                      <a:pt x="171" y="786"/>
                      <a:pt x="154" y="756"/>
                    </a:cubicBezTo>
                    <a:lnTo>
                      <a:pt x="154" y="756"/>
                    </a:lnTo>
                    <a:cubicBezTo>
                      <a:pt x="104" y="671"/>
                      <a:pt x="121" y="557"/>
                      <a:pt x="138" y="513"/>
                    </a:cubicBezTo>
                    <a:lnTo>
                      <a:pt x="138" y="513"/>
                    </a:lnTo>
                    <a:cubicBezTo>
                      <a:pt x="131" y="486"/>
                      <a:pt x="69" y="287"/>
                      <a:pt x="1" y="94"/>
                    </a:cubicBezTo>
                    <a:lnTo>
                      <a:pt x="1" y="94"/>
                    </a:lnTo>
                    <a:cubicBezTo>
                      <a:pt x="0" y="91"/>
                      <a:pt x="0" y="88"/>
                      <a:pt x="2" y="86"/>
                    </a:cubicBezTo>
                    <a:lnTo>
                      <a:pt x="2" y="86"/>
                    </a:lnTo>
                    <a:cubicBezTo>
                      <a:pt x="4" y="83"/>
                      <a:pt x="5" y="81"/>
                      <a:pt x="9" y="81"/>
                    </a:cubicBezTo>
                    <a:lnTo>
                      <a:pt x="9" y="81"/>
                    </a:lnTo>
                    <a:cubicBezTo>
                      <a:pt x="96" y="74"/>
                      <a:pt x="185" y="46"/>
                      <a:pt x="274" y="1"/>
                    </a:cubicBezTo>
                    <a:lnTo>
                      <a:pt x="274" y="1"/>
                    </a:lnTo>
                    <a:cubicBezTo>
                      <a:pt x="277" y="0"/>
                      <a:pt x="279" y="0"/>
                      <a:pt x="282" y="0"/>
                    </a:cubicBezTo>
                    <a:lnTo>
                      <a:pt x="282" y="0"/>
                    </a:lnTo>
                    <a:cubicBezTo>
                      <a:pt x="284" y="2"/>
                      <a:pt x="286" y="4"/>
                      <a:pt x="287" y="7"/>
                    </a:cubicBezTo>
                    <a:lnTo>
                      <a:pt x="287" y="7"/>
                    </a:lnTo>
                    <a:cubicBezTo>
                      <a:pt x="337" y="218"/>
                      <a:pt x="364" y="399"/>
                      <a:pt x="366" y="421"/>
                    </a:cubicBezTo>
                    <a:lnTo>
                      <a:pt x="537" y="654"/>
                    </a:lnTo>
                    <a:lnTo>
                      <a:pt x="537" y="654"/>
                    </a:lnTo>
                    <a:cubicBezTo>
                      <a:pt x="538" y="655"/>
                      <a:pt x="539" y="657"/>
                      <a:pt x="539" y="658"/>
                    </a:cubicBezTo>
                    <a:lnTo>
                      <a:pt x="539" y="658"/>
                    </a:lnTo>
                    <a:cubicBezTo>
                      <a:pt x="565" y="864"/>
                      <a:pt x="556" y="866"/>
                      <a:pt x="548" y="869"/>
                    </a:cubicBezTo>
                    <a:lnTo>
                      <a:pt x="548" y="869"/>
                    </a:lnTo>
                    <a:cubicBezTo>
                      <a:pt x="542" y="872"/>
                      <a:pt x="534" y="873"/>
                      <a:pt x="528" y="874"/>
                    </a:cubicBezTo>
                    <a:lnTo>
                      <a:pt x="528" y="874"/>
                    </a:lnTo>
                    <a:cubicBezTo>
                      <a:pt x="527" y="904"/>
                      <a:pt x="521" y="1005"/>
                      <a:pt x="472" y="10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174">
                <a:extLst>
                  <a:ext uri="{FF2B5EF4-FFF2-40B4-BE49-F238E27FC236}">
                    <a16:creationId xmlns:a16="http://schemas.microsoft.com/office/drawing/2014/main" id="{88103846-AE61-4375-9583-05CDB42C1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2007" y="6796216"/>
                <a:ext cx="814775" cy="807049"/>
              </a:xfrm>
              <a:custGeom>
                <a:avLst/>
                <a:gdLst>
                  <a:gd name="T0" fmla="*/ 931 w 932"/>
                  <a:gd name="T1" fmla="*/ 647 h 922"/>
                  <a:gd name="T2" fmla="*/ 603 w 932"/>
                  <a:gd name="T3" fmla="*/ 381 h 922"/>
                  <a:gd name="T4" fmla="*/ 603 w 932"/>
                  <a:gd name="T5" fmla="*/ 381 h 922"/>
                  <a:gd name="T6" fmla="*/ 405 w 932"/>
                  <a:gd name="T7" fmla="*/ 27 h 922"/>
                  <a:gd name="T8" fmla="*/ 405 w 932"/>
                  <a:gd name="T9" fmla="*/ 27 h 922"/>
                  <a:gd name="T10" fmla="*/ 70 w 932"/>
                  <a:gd name="T11" fmla="*/ 51 h 922"/>
                  <a:gd name="T12" fmla="*/ 70 w 932"/>
                  <a:gd name="T13" fmla="*/ 51 h 922"/>
                  <a:gd name="T14" fmla="*/ 141 w 932"/>
                  <a:gd name="T15" fmla="*/ 124 h 922"/>
                  <a:gd name="T16" fmla="*/ 141 w 932"/>
                  <a:gd name="T17" fmla="*/ 124 h 922"/>
                  <a:gd name="T18" fmla="*/ 291 w 932"/>
                  <a:gd name="T19" fmla="*/ 115 h 922"/>
                  <a:gd name="T20" fmla="*/ 340 w 932"/>
                  <a:gd name="T21" fmla="*/ 258 h 922"/>
                  <a:gd name="T22" fmla="*/ 262 w 932"/>
                  <a:gd name="T23" fmla="*/ 271 h 922"/>
                  <a:gd name="T24" fmla="*/ 262 w 932"/>
                  <a:gd name="T25" fmla="*/ 271 h 922"/>
                  <a:gd name="T26" fmla="*/ 95 w 932"/>
                  <a:gd name="T27" fmla="*/ 144 h 922"/>
                  <a:gd name="T28" fmla="*/ 95 w 932"/>
                  <a:gd name="T29" fmla="*/ 144 h 922"/>
                  <a:gd name="T30" fmla="*/ 175 w 932"/>
                  <a:gd name="T31" fmla="*/ 367 h 922"/>
                  <a:gd name="T32" fmla="*/ 175 w 932"/>
                  <a:gd name="T33" fmla="*/ 367 h 922"/>
                  <a:gd name="T34" fmla="*/ 405 w 932"/>
                  <a:gd name="T35" fmla="*/ 530 h 922"/>
                  <a:gd name="T36" fmla="*/ 405 w 932"/>
                  <a:gd name="T37" fmla="*/ 530 h 922"/>
                  <a:gd name="T38" fmla="*/ 720 w 932"/>
                  <a:gd name="T39" fmla="*/ 921 h 922"/>
                  <a:gd name="T40" fmla="*/ 720 w 932"/>
                  <a:gd name="T41" fmla="*/ 921 h 922"/>
                  <a:gd name="T42" fmla="*/ 931 w 932"/>
                  <a:gd name="T43" fmla="*/ 647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32" h="922">
                    <a:moveTo>
                      <a:pt x="931" y="647"/>
                    </a:moveTo>
                    <a:lnTo>
                      <a:pt x="603" y="381"/>
                    </a:lnTo>
                    <a:lnTo>
                      <a:pt x="603" y="381"/>
                    </a:lnTo>
                    <a:cubicBezTo>
                      <a:pt x="603" y="381"/>
                      <a:pt x="467" y="45"/>
                      <a:pt x="405" y="27"/>
                    </a:cubicBezTo>
                    <a:lnTo>
                      <a:pt x="405" y="27"/>
                    </a:lnTo>
                    <a:cubicBezTo>
                      <a:pt x="314" y="0"/>
                      <a:pt x="70" y="51"/>
                      <a:pt x="70" y="51"/>
                    </a:cubicBezTo>
                    <a:lnTo>
                      <a:pt x="70" y="51"/>
                    </a:lnTo>
                    <a:cubicBezTo>
                      <a:pt x="70" y="51"/>
                      <a:pt x="61" y="122"/>
                      <a:pt x="141" y="124"/>
                    </a:cubicBezTo>
                    <a:lnTo>
                      <a:pt x="141" y="124"/>
                    </a:lnTo>
                    <a:cubicBezTo>
                      <a:pt x="221" y="127"/>
                      <a:pt x="291" y="115"/>
                      <a:pt x="291" y="115"/>
                    </a:cubicBezTo>
                    <a:lnTo>
                      <a:pt x="340" y="258"/>
                    </a:lnTo>
                    <a:lnTo>
                      <a:pt x="262" y="271"/>
                    </a:lnTo>
                    <a:lnTo>
                      <a:pt x="262" y="271"/>
                    </a:lnTo>
                    <a:cubicBezTo>
                      <a:pt x="262" y="271"/>
                      <a:pt x="202" y="132"/>
                      <a:pt x="95" y="144"/>
                    </a:cubicBezTo>
                    <a:lnTo>
                      <a:pt x="95" y="144"/>
                    </a:lnTo>
                    <a:cubicBezTo>
                      <a:pt x="0" y="154"/>
                      <a:pt x="143" y="248"/>
                      <a:pt x="175" y="367"/>
                    </a:cubicBezTo>
                    <a:lnTo>
                      <a:pt x="175" y="367"/>
                    </a:lnTo>
                    <a:cubicBezTo>
                      <a:pt x="206" y="486"/>
                      <a:pt x="405" y="530"/>
                      <a:pt x="405" y="530"/>
                    </a:cubicBezTo>
                    <a:lnTo>
                      <a:pt x="405" y="530"/>
                    </a:lnTo>
                    <a:cubicBezTo>
                      <a:pt x="405" y="530"/>
                      <a:pt x="546" y="744"/>
                      <a:pt x="720" y="921"/>
                    </a:cubicBezTo>
                    <a:lnTo>
                      <a:pt x="720" y="921"/>
                    </a:lnTo>
                    <a:cubicBezTo>
                      <a:pt x="788" y="773"/>
                      <a:pt x="875" y="689"/>
                      <a:pt x="931" y="6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175">
                <a:extLst>
                  <a:ext uri="{FF2B5EF4-FFF2-40B4-BE49-F238E27FC236}">
                    <a16:creationId xmlns:a16="http://schemas.microsoft.com/office/drawing/2014/main" id="{1B1FB8E2-CCEC-4CAA-8232-F135E1D17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4485" y="6784631"/>
                <a:ext cx="783881" cy="822498"/>
              </a:xfrm>
              <a:custGeom>
                <a:avLst/>
                <a:gdLst>
                  <a:gd name="T0" fmla="*/ 61 w 894"/>
                  <a:gd name="T1" fmla="*/ 161 h 939"/>
                  <a:gd name="T2" fmla="*/ 49 w 894"/>
                  <a:gd name="T3" fmla="*/ 161 h 939"/>
                  <a:gd name="T4" fmla="*/ 26 w 894"/>
                  <a:gd name="T5" fmla="*/ 171 h 939"/>
                  <a:gd name="T6" fmla="*/ 62 w 894"/>
                  <a:gd name="T7" fmla="*/ 238 h 939"/>
                  <a:gd name="T8" fmla="*/ 136 w 894"/>
                  <a:gd name="T9" fmla="*/ 374 h 939"/>
                  <a:gd name="T10" fmla="*/ 360 w 894"/>
                  <a:gd name="T11" fmla="*/ 531 h 939"/>
                  <a:gd name="T12" fmla="*/ 365 w 894"/>
                  <a:gd name="T13" fmla="*/ 535 h 939"/>
                  <a:gd name="T14" fmla="*/ 671 w 894"/>
                  <a:gd name="T15" fmla="*/ 914 h 939"/>
                  <a:gd name="T16" fmla="*/ 550 w 894"/>
                  <a:gd name="T17" fmla="*/ 397 h 939"/>
                  <a:gd name="T18" fmla="*/ 548 w 894"/>
                  <a:gd name="T19" fmla="*/ 393 h 939"/>
                  <a:gd name="T20" fmla="*/ 356 w 894"/>
                  <a:gd name="T21" fmla="*/ 44 h 939"/>
                  <a:gd name="T22" fmla="*/ 32 w 894"/>
                  <a:gd name="T23" fmla="*/ 67 h 939"/>
                  <a:gd name="T24" fmla="*/ 46 w 894"/>
                  <a:gd name="T25" fmla="*/ 105 h 939"/>
                  <a:gd name="T26" fmla="*/ 94 w 894"/>
                  <a:gd name="T27" fmla="*/ 125 h 939"/>
                  <a:gd name="T28" fmla="*/ 242 w 894"/>
                  <a:gd name="T29" fmla="*/ 115 h 939"/>
                  <a:gd name="T30" fmla="*/ 253 w 894"/>
                  <a:gd name="T31" fmla="*/ 121 h 939"/>
                  <a:gd name="T32" fmla="*/ 302 w 894"/>
                  <a:gd name="T33" fmla="*/ 264 h 939"/>
                  <a:gd name="T34" fmla="*/ 301 w 894"/>
                  <a:gd name="T35" fmla="*/ 272 h 939"/>
                  <a:gd name="T36" fmla="*/ 216 w 894"/>
                  <a:gd name="T37" fmla="*/ 288 h 939"/>
                  <a:gd name="T38" fmla="*/ 207 w 894"/>
                  <a:gd name="T39" fmla="*/ 283 h 939"/>
                  <a:gd name="T40" fmla="*/ 61 w 894"/>
                  <a:gd name="T41" fmla="*/ 161 h 939"/>
                  <a:gd name="T42" fmla="*/ 673 w 894"/>
                  <a:gd name="T43" fmla="*/ 938 h 939"/>
                  <a:gd name="T44" fmla="*/ 667 w 894"/>
                  <a:gd name="T45" fmla="*/ 936 h 939"/>
                  <a:gd name="T46" fmla="*/ 352 w 894"/>
                  <a:gd name="T47" fmla="*/ 547 h 939"/>
                  <a:gd name="T48" fmla="*/ 119 w 894"/>
                  <a:gd name="T49" fmla="*/ 378 h 939"/>
                  <a:gd name="T50" fmla="*/ 48 w 894"/>
                  <a:gd name="T51" fmla="*/ 248 h 939"/>
                  <a:gd name="T52" fmla="*/ 9 w 894"/>
                  <a:gd name="T53" fmla="*/ 164 h 939"/>
                  <a:gd name="T54" fmla="*/ 48 w 894"/>
                  <a:gd name="T55" fmla="*/ 144 h 939"/>
                  <a:gd name="T56" fmla="*/ 178 w 894"/>
                  <a:gd name="T57" fmla="*/ 206 h 939"/>
                  <a:gd name="T58" fmla="*/ 282 w 894"/>
                  <a:gd name="T59" fmla="*/ 260 h 939"/>
                  <a:gd name="T60" fmla="*/ 238 w 894"/>
                  <a:gd name="T61" fmla="*/ 133 h 939"/>
                  <a:gd name="T62" fmla="*/ 94 w 894"/>
                  <a:gd name="T63" fmla="*/ 142 h 939"/>
                  <a:gd name="T64" fmla="*/ 32 w 894"/>
                  <a:gd name="T65" fmla="*/ 117 h 939"/>
                  <a:gd name="T66" fmla="*/ 14 w 894"/>
                  <a:gd name="T67" fmla="*/ 59 h 939"/>
                  <a:gd name="T68" fmla="*/ 21 w 894"/>
                  <a:gd name="T69" fmla="*/ 51 h 939"/>
                  <a:gd name="T70" fmla="*/ 361 w 894"/>
                  <a:gd name="T71" fmla="*/ 27 h 939"/>
                  <a:gd name="T72" fmla="*/ 889 w 894"/>
                  <a:gd name="T73" fmla="*/ 650 h 939"/>
                  <a:gd name="T74" fmla="*/ 893 w 894"/>
                  <a:gd name="T75" fmla="*/ 657 h 939"/>
                  <a:gd name="T76" fmla="*/ 889 w 894"/>
                  <a:gd name="T77" fmla="*/ 663 h 939"/>
                  <a:gd name="T78" fmla="*/ 681 w 894"/>
                  <a:gd name="T79" fmla="*/ 933 h 939"/>
                  <a:gd name="T80" fmla="*/ 675 w 894"/>
                  <a:gd name="T81" fmla="*/ 938 h 939"/>
                  <a:gd name="T82" fmla="*/ 673 w 894"/>
                  <a:gd name="T83" fmla="*/ 938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94" h="939">
                    <a:moveTo>
                      <a:pt x="61" y="161"/>
                    </a:moveTo>
                    <a:lnTo>
                      <a:pt x="61" y="161"/>
                    </a:lnTo>
                    <a:cubicBezTo>
                      <a:pt x="57" y="161"/>
                      <a:pt x="53" y="161"/>
                      <a:pt x="49" y="161"/>
                    </a:cubicBezTo>
                    <a:lnTo>
                      <a:pt x="49" y="161"/>
                    </a:lnTo>
                    <a:cubicBezTo>
                      <a:pt x="36" y="163"/>
                      <a:pt x="27" y="167"/>
                      <a:pt x="26" y="171"/>
                    </a:cubicBezTo>
                    <a:lnTo>
                      <a:pt x="26" y="171"/>
                    </a:lnTo>
                    <a:cubicBezTo>
                      <a:pt x="20" y="181"/>
                      <a:pt x="41" y="210"/>
                      <a:pt x="62" y="238"/>
                    </a:cubicBezTo>
                    <a:lnTo>
                      <a:pt x="62" y="238"/>
                    </a:lnTo>
                    <a:cubicBezTo>
                      <a:pt x="88" y="275"/>
                      <a:pt x="122" y="322"/>
                      <a:pt x="136" y="374"/>
                    </a:cubicBezTo>
                    <a:lnTo>
                      <a:pt x="136" y="374"/>
                    </a:lnTo>
                    <a:cubicBezTo>
                      <a:pt x="166" y="486"/>
                      <a:pt x="358" y="531"/>
                      <a:pt x="360" y="531"/>
                    </a:cubicBezTo>
                    <a:lnTo>
                      <a:pt x="360" y="531"/>
                    </a:lnTo>
                    <a:cubicBezTo>
                      <a:pt x="363" y="531"/>
                      <a:pt x="364" y="532"/>
                      <a:pt x="365" y="535"/>
                    </a:cubicBezTo>
                    <a:lnTo>
                      <a:pt x="365" y="535"/>
                    </a:lnTo>
                    <a:cubicBezTo>
                      <a:pt x="367" y="536"/>
                      <a:pt x="504" y="742"/>
                      <a:pt x="671" y="914"/>
                    </a:cubicBezTo>
                    <a:lnTo>
                      <a:pt x="671" y="914"/>
                    </a:lnTo>
                    <a:cubicBezTo>
                      <a:pt x="733" y="782"/>
                      <a:pt x="812" y="702"/>
                      <a:pt x="869" y="656"/>
                    </a:cubicBezTo>
                    <a:lnTo>
                      <a:pt x="550" y="397"/>
                    </a:lnTo>
                    <a:lnTo>
                      <a:pt x="550" y="397"/>
                    </a:lnTo>
                    <a:cubicBezTo>
                      <a:pt x="549" y="396"/>
                      <a:pt x="548" y="394"/>
                      <a:pt x="548" y="393"/>
                    </a:cubicBezTo>
                    <a:lnTo>
                      <a:pt x="548" y="393"/>
                    </a:lnTo>
                    <a:cubicBezTo>
                      <a:pt x="496" y="264"/>
                      <a:pt x="398" y="56"/>
                      <a:pt x="356" y="44"/>
                    </a:cubicBezTo>
                    <a:lnTo>
                      <a:pt x="356" y="44"/>
                    </a:lnTo>
                    <a:cubicBezTo>
                      <a:pt x="275" y="21"/>
                      <a:pt x="72" y="60"/>
                      <a:pt x="32" y="67"/>
                    </a:cubicBezTo>
                    <a:lnTo>
                      <a:pt x="32" y="67"/>
                    </a:lnTo>
                    <a:cubicBezTo>
                      <a:pt x="32" y="76"/>
                      <a:pt x="34" y="92"/>
                      <a:pt x="46" y="105"/>
                    </a:cubicBezTo>
                    <a:lnTo>
                      <a:pt x="46" y="105"/>
                    </a:lnTo>
                    <a:cubicBezTo>
                      <a:pt x="56" y="117"/>
                      <a:pt x="73" y="124"/>
                      <a:pt x="94" y="125"/>
                    </a:cubicBezTo>
                    <a:lnTo>
                      <a:pt x="94" y="125"/>
                    </a:lnTo>
                    <a:cubicBezTo>
                      <a:pt x="173" y="126"/>
                      <a:pt x="242" y="115"/>
                      <a:pt x="242" y="115"/>
                    </a:cubicBezTo>
                    <a:lnTo>
                      <a:pt x="242" y="115"/>
                    </a:lnTo>
                    <a:cubicBezTo>
                      <a:pt x="247" y="114"/>
                      <a:pt x="251" y="117"/>
                      <a:pt x="253" y="121"/>
                    </a:cubicBezTo>
                    <a:lnTo>
                      <a:pt x="302" y="264"/>
                    </a:lnTo>
                    <a:lnTo>
                      <a:pt x="302" y="264"/>
                    </a:lnTo>
                    <a:cubicBezTo>
                      <a:pt x="303" y="267"/>
                      <a:pt x="303" y="269"/>
                      <a:pt x="301" y="272"/>
                    </a:cubicBezTo>
                    <a:lnTo>
                      <a:pt x="301" y="272"/>
                    </a:lnTo>
                    <a:cubicBezTo>
                      <a:pt x="300" y="274"/>
                      <a:pt x="297" y="275"/>
                      <a:pt x="295" y="276"/>
                    </a:cubicBezTo>
                    <a:lnTo>
                      <a:pt x="216" y="288"/>
                    </a:lnTo>
                    <a:lnTo>
                      <a:pt x="216" y="288"/>
                    </a:lnTo>
                    <a:cubicBezTo>
                      <a:pt x="212" y="289"/>
                      <a:pt x="208" y="287"/>
                      <a:pt x="207" y="283"/>
                    </a:cubicBezTo>
                    <a:lnTo>
                      <a:pt x="207" y="283"/>
                    </a:lnTo>
                    <a:cubicBezTo>
                      <a:pt x="206" y="282"/>
                      <a:pt x="153" y="161"/>
                      <a:pt x="61" y="161"/>
                    </a:cubicBezTo>
                    <a:close/>
                    <a:moveTo>
                      <a:pt x="673" y="938"/>
                    </a:moveTo>
                    <a:lnTo>
                      <a:pt x="673" y="938"/>
                    </a:lnTo>
                    <a:cubicBezTo>
                      <a:pt x="671" y="938"/>
                      <a:pt x="669" y="938"/>
                      <a:pt x="667" y="936"/>
                    </a:cubicBezTo>
                    <a:lnTo>
                      <a:pt x="667" y="936"/>
                    </a:lnTo>
                    <a:cubicBezTo>
                      <a:pt x="505" y="771"/>
                      <a:pt x="370" y="574"/>
                      <a:pt x="352" y="547"/>
                    </a:cubicBezTo>
                    <a:lnTo>
                      <a:pt x="352" y="547"/>
                    </a:lnTo>
                    <a:cubicBezTo>
                      <a:pt x="324" y="540"/>
                      <a:pt x="149" y="493"/>
                      <a:pt x="119" y="378"/>
                    </a:cubicBezTo>
                    <a:lnTo>
                      <a:pt x="119" y="378"/>
                    </a:lnTo>
                    <a:cubicBezTo>
                      <a:pt x="106" y="330"/>
                      <a:pt x="74" y="285"/>
                      <a:pt x="48" y="248"/>
                    </a:cubicBezTo>
                    <a:lnTo>
                      <a:pt x="48" y="248"/>
                    </a:lnTo>
                    <a:cubicBezTo>
                      <a:pt x="20" y="211"/>
                      <a:pt x="0" y="184"/>
                      <a:pt x="9" y="164"/>
                    </a:cubicBezTo>
                    <a:lnTo>
                      <a:pt x="9" y="164"/>
                    </a:lnTo>
                    <a:cubicBezTo>
                      <a:pt x="14" y="153"/>
                      <a:pt x="27" y="147"/>
                      <a:pt x="48" y="144"/>
                    </a:cubicBezTo>
                    <a:lnTo>
                      <a:pt x="48" y="144"/>
                    </a:lnTo>
                    <a:cubicBezTo>
                      <a:pt x="94" y="139"/>
                      <a:pt x="139" y="160"/>
                      <a:pt x="178" y="206"/>
                    </a:cubicBezTo>
                    <a:lnTo>
                      <a:pt x="178" y="206"/>
                    </a:lnTo>
                    <a:cubicBezTo>
                      <a:pt x="200" y="232"/>
                      <a:pt x="214" y="258"/>
                      <a:pt x="220" y="270"/>
                    </a:cubicBezTo>
                    <a:lnTo>
                      <a:pt x="282" y="260"/>
                    </a:lnTo>
                    <a:lnTo>
                      <a:pt x="238" y="133"/>
                    </a:lnTo>
                    <a:lnTo>
                      <a:pt x="238" y="133"/>
                    </a:lnTo>
                    <a:cubicBezTo>
                      <a:pt x="218" y="137"/>
                      <a:pt x="159" y="144"/>
                      <a:pt x="94" y="142"/>
                    </a:cubicBezTo>
                    <a:lnTo>
                      <a:pt x="94" y="142"/>
                    </a:lnTo>
                    <a:cubicBezTo>
                      <a:pt x="67" y="141"/>
                      <a:pt x="46" y="133"/>
                      <a:pt x="32" y="117"/>
                    </a:cubicBezTo>
                    <a:lnTo>
                      <a:pt x="32" y="117"/>
                    </a:lnTo>
                    <a:cubicBezTo>
                      <a:pt x="11" y="92"/>
                      <a:pt x="14" y="60"/>
                      <a:pt x="14" y="59"/>
                    </a:cubicBezTo>
                    <a:lnTo>
                      <a:pt x="14" y="59"/>
                    </a:lnTo>
                    <a:cubicBezTo>
                      <a:pt x="15" y="55"/>
                      <a:pt x="18" y="52"/>
                      <a:pt x="21" y="51"/>
                    </a:cubicBezTo>
                    <a:lnTo>
                      <a:pt x="21" y="51"/>
                    </a:lnTo>
                    <a:cubicBezTo>
                      <a:pt x="32" y="49"/>
                      <a:pt x="268" y="0"/>
                      <a:pt x="361" y="27"/>
                    </a:cubicBezTo>
                    <a:lnTo>
                      <a:pt x="361" y="27"/>
                    </a:lnTo>
                    <a:cubicBezTo>
                      <a:pt x="423" y="46"/>
                      <a:pt x="545" y="341"/>
                      <a:pt x="563" y="384"/>
                    </a:cubicBezTo>
                    <a:lnTo>
                      <a:pt x="889" y="650"/>
                    </a:lnTo>
                    <a:lnTo>
                      <a:pt x="889" y="650"/>
                    </a:lnTo>
                    <a:cubicBezTo>
                      <a:pt x="891" y="651"/>
                      <a:pt x="893" y="653"/>
                      <a:pt x="893" y="657"/>
                    </a:cubicBezTo>
                    <a:lnTo>
                      <a:pt x="893" y="657"/>
                    </a:lnTo>
                    <a:cubicBezTo>
                      <a:pt x="893" y="659"/>
                      <a:pt x="891" y="662"/>
                      <a:pt x="889" y="663"/>
                    </a:cubicBezTo>
                    <a:lnTo>
                      <a:pt x="889" y="663"/>
                    </a:lnTo>
                    <a:cubicBezTo>
                      <a:pt x="830" y="707"/>
                      <a:pt x="747" y="790"/>
                      <a:pt x="681" y="933"/>
                    </a:cubicBezTo>
                    <a:lnTo>
                      <a:pt x="681" y="933"/>
                    </a:lnTo>
                    <a:cubicBezTo>
                      <a:pt x="680" y="936"/>
                      <a:pt x="678" y="938"/>
                      <a:pt x="675" y="938"/>
                    </a:cubicBezTo>
                    <a:lnTo>
                      <a:pt x="675" y="938"/>
                    </a:lnTo>
                    <a:cubicBezTo>
                      <a:pt x="674" y="938"/>
                      <a:pt x="674" y="938"/>
                      <a:pt x="673" y="9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176">
                <a:extLst>
                  <a:ext uri="{FF2B5EF4-FFF2-40B4-BE49-F238E27FC236}">
                    <a16:creationId xmlns:a16="http://schemas.microsoft.com/office/drawing/2014/main" id="{BDA14873-79E8-4374-A809-3675F6896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1431" y="6981568"/>
                <a:ext cx="2255108" cy="1316766"/>
              </a:xfrm>
              <a:custGeom>
                <a:avLst/>
                <a:gdLst>
                  <a:gd name="T0" fmla="*/ 2428 w 2577"/>
                  <a:gd name="T1" fmla="*/ 740 h 1505"/>
                  <a:gd name="T2" fmla="*/ 2428 w 2577"/>
                  <a:gd name="T3" fmla="*/ 740 h 1505"/>
                  <a:gd name="T4" fmla="*/ 2180 w 2577"/>
                  <a:gd name="T5" fmla="*/ 289 h 1505"/>
                  <a:gd name="T6" fmla="*/ 2180 w 2577"/>
                  <a:gd name="T7" fmla="*/ 289 h 1505"/>
                  <a:gd name="T8" fmla="*/ 2005 w 2577"/>
                  <a:gd name="T9" fmla="*/ 104 h 1505"/>
                  <a:gd name="T10" fmla="*/ 2005 w 2577"/>
                  <a:gd name="T11" fmla="*/ 104 h 1505"/>
                  <a:gd name="T12" fmla="*/ 1666 w 2577"/>
                  <a:gd name="T13" fmla="*/ 0 h 1505"/>
                  <a:gd name="T14" fmla="*/ 1202 w 2577"/>
                  <a:gd name="T15" fmla="*/ 0 h 1505"/>
                  <a:gd name="T16" fmla="*/ 1202 w 2577"/>
                  <a:gd name="T17" fmla="*/ 0 h 1505"/>
                  <a:gd name="T18" fmla="*/ 933 w 2577"/>
                  <a:gd name="T19" fmla="*/ 63 h 1505"/>
                  <a:gd name="T20" fmla="*/ 933 w 2577"/>
                  <a:gd name="T21" fmla="*/ 63 h 1505"/>
                  <a:gd name="T22" fmla="*/ 774 w 2577"/>
                  <a:gd name="T23" fmla="*/ 179 h 1505"/>
                  <a:gd name="T24" fmla="*/ 382 w 2577"/>
                  <a:gd name="T25" fmla="*/ 575 h 1505"/>
                  <a:gd name="T26" fmla="*/ 211 w 2577"/>
                  <a:gd name="T27" fmla="*/ 435 h 1505"/>
                  <a:gd name="T28" fmla="*/ 211 w 2577"/>
                  <a:gd name="T29" fmla="*/ 435 h 1505"/>
                  <a:gd name="T30" fmla="*/ 0 w 2577"/>
                  <a:gd name="T31" fmla="*/ 709 h 1505"/>
                  <a:gd name="T32" fmla="*/ 0 w 2577"/>
                  <a:gd name="T33" fmla="*/ 709 h 1505"/>
                  <a:gd name="T34" fmla="*/ 389 w 2577"/>
                  <a:gd name="T35" fmla="*/ 939 h 1505"/>
                  <a:gd name="T36" fmla="*/ 389 w 2577"/>
                  <a:gd name="T37" fmla="*/ 939 h 1505"/>
                  <a:gd name="T38" fmla="*/ 943 w 2577"/>
                  <a:gd name="T39" fmla="*/ 594 h 1505"/>
                  <a:gd name="T40" fmla="*/ 943 w 2577"/>
                  <a:gd name="T41" fmla="*/ 594 h 1505"/>
                  <a:gd name="T42" fmla="*/ 1078 w 2577"/>
                  <a:gd name="T43" fmla="*/ 791 h 1505"/>
                  <a:gd name="T44" fmla="*/ 1127 w 2577"/>
                  <a:gd name="T45" fmla="*/ 820 h 1505"/>
                  <a:gd name="T46" fmla="*/ 1137 w 2577"/>
                  <a:gd name="T47" fmla="*/ 985 h 1505"/>
                  <a:gd name="T48" fmla="*/ 1151 w 2577"/>
                  <a:gd name="T49" fmla="*/ 1211 h 1505"/>
                  <a:gd name="T50" fmla="*/ 1160 w 2577"/>
                  <a:gd name="T51" fmla="*/ 1364 h 1505"/>
                  <a:gd name="T52" fmla="*/ 1160 w 2577"/>
                  <a:gd name="T53" fmla="*/ 1364 h 1505"/>
                  <a:gd name="T54" fmla="*/ 1549 w 2577"/>
                  <a:gd name="T55" fmla="*/ 1500 h 1505"/>
                  <a:gd name="T56" fmla="*/ 1549 w 2577"/>
                  <a:gd name="T57" fmla="*/ 1500 h 1505"/>
                  <a:gd name="T58" fmla="*/ 2089 w 2577"/>
                  <a:gd name="T59" fmla="*/ 1341 h 1505"/>
                  <a:gd name="T60" fmla="*/ 2039 w 2577"/>
                  <a:gd name="T61" fmla="*/ 1200 h 1505"/>
                  <a:gd name="T62" fmla="*/ 1965 w 2577"/>
                  <a:gd name="T63" fmla="*/ 993 h 1505"/>
                  <a:gd name="T64" fmla="*/ 1965 w 2577"/>
                  <a:gd name="T65" fmla="*/ 993 h 1505"/>
                  <a:gd name="T66" fmla="*/ 1963 w 2577"/>
                  <a:gd name="T67" fmla="*/ 985 h 1505"/>
                  <a:gd name="T68" fmla="*/ 1963 w 2577"/>
                  <a:gd name="T69" fmla="*/ 985 h 1505"/>
                  <a:gd name="T70" fmla="*/ 1973 w 2577"/>
                  <a:gd name="T71" fmla="*/ 698 h 1505"/>
                  <a:gd name="T72" fmla="*/ 1973 w 2577"/>
                  <a:gd name="T73" fmla="*/ 698 h 1505"/>
                  <a:gd name="T74" fmla="*/ 2140 w 2577"/>
                  <a:gd name="T75" fmla="*/ 900 h 1505"/>
                  <a:gd name="T76" fmla="*/ 2140 w 2577"/>
                  <a:gd name="T77" fmla="*/ 900 h 1505"/>
                  <a:gd name="T78" fmla="*/ 2306 w 2577"/>
                  <a:gd name="T79" fmla="*/ 1284 h 1505"/>
                  <a:gd name="T80" fmla="*/ 2306 w 2577"/>
                  <a:gd name="T81" fmla="*/ 1284 h 1505"/>
                  <a:gd name="T82" fmla="*/ 2576 w 2577"/>
                  <a:gd name="T83" fmla="*/ 1203 h 1505"/>
                  <a:gd name="T84" fmla="*/ 2576 w 2577"/>
                  <a:gd name="T85" fmla="*/ 1203 h 1505"/>
                  <a:gd name="T86" fmla="*/ 2428 w 2577"/>
                  <a:gd name="T87" fmla="*/ 74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77" h="1505">
                    <a:moveTo>
                      <a:pt x="2428" y="740"/>
                    </a:moveTo>
                    <a:lnTo>
                      <a:pt x="2428" y="740"/>
                    </a:lnTo>
                    <a:cubicBezTo>
                      <a:pt x="2369" y="608"/>
                      <a:pt x="2269" y="435"/>
                      <a:pt x="2180" y="289"/>
                    </a:cubicBezTo>
                    <a:lnTo>
                      <a:pt x="2180" y="289"/>
                    </a:lnTo>
                    <a:cubicBezTo>
                      <a:pt x="2135" y="214"/>
                      <a:pt x="2075" y="151"/>
                      <a:pt x="2005" y="104"/>
                    </a:cubicBezTo>
                    <a:lnTo>
                      <a:pt x="2005" y="104"/>
                    </a:lnTo>
                    <a:cubicBezTo>
                      <a:pt x="1906" y="37"/>
                      <a:pt x="1789" y="0"/>
                      <a:pt x="1666" y="0"/>
                    </a:cubicBezTo>
                    <a:lnTo>
                      <a:pt x="1202" y="0"/>
                    </a:lnTo>
                    <a:lnTo>
                      <a:pt x="1202" y="0"/>
                    </a:lnTo>
                    <a:cubicBezTo>
                      <a:pt x="1108" y="0"/>
                      <a:pt x="1016" y="21"/>
                      <a:pt x="933" y="63"/>
                    </a:cubicBezTo>
                    <a:lnTo>
                      <a:pt x="933" y="63"/>
                    </a:lnTo>
                    <a:cubicBezTo>
                      <a:pt x="874" y="93"/>
                      <a:pt x="821" y="131"/>
                      <a:pt x="774" y="179"/>
                    </a:cubicBezTo>
                    <a:lnTo>
                      <a:pt x="382" y="575"/>
                    </a:lnTo>
                    <a:lnTo>
                      <a:pt x="211" y="435"/>
                    </a:lnTo>
                    <a:lnTo>
                      <a:pt x="211" y="435"/>
                    </a:lnTo>
                    <a:cubicBezTo>
                      <a:pt x="155" y="477"/>
                      <a:pt x="68" y="561"/>
                      <a:pt x="0" y="709"/>
                    </a:cubicBezTo>
                    <a:lnTo>
                      <a:pt x="0" y="709"/>
                    </a:lnTo>
                    <a:cubicBezTo>
                      <a:pt x="127" y="837"/>
                      <a:pt x="269" y="945"/>
                      <a:pt x="389" y="939"/>
                    </a:cubicBezTo>
                    <a:lnTo>
                      <a:pt x="389" y="939"/>
                    </a:lnTo>
                    <a:cubicBezTo>
                      <a:pt x="609" y="930"/>
                      <a:pt x="845" y="700"/>
                      <a:pt x="943" y="594"/>
                    </a:cubicBezTo>
                    <a:lnTo>
                      <a:pt x="943" y="594"/>
                    </a:lnTo>
                    <a:cubicBezTo>
                      <a:pt x="958" y="674"/>
                      <a:pt x="1005" y="746"/>
                      <a:pt x="1078" y="791"/>
                    </a:cubicBezTo>
                    <a:lnTo>
                      <a:pt x="1127" y="820"/>
                    </a:lnTo>
                    <a:lnTo>
                      <a:pt x="1137" y="985"/>
                    </a:lnTo>
                    <a:lnTo>
                      <a:pt x="1151" y="1211"/>
                    </a:lnTo>
                    <a:lnTo>
                      <a:pt x="1160" y="1364"/>
                    </a:lnTo>
                    <a:lnTo>
                      <a:pt x="1160" y="1364"/>
                    </a:lnTo>
                    <a:cubicBezTo>
                      <a:pt x="1160" y="1364"/>
                      <a:pt x="1321" y="1497"/>
                      <a:pt x="1549" y="1500"/>
                    </a:cubicBezTo>
                    <a:lnTo>
                      <a:pt x="1549" y="1500"/>
                    </a:lnTo>
                    <a:cubicBezTo>
                      <a:pt x="1863" y="1504"/>
                      <a:pt x="2089" y="1341"/>
                      <a:pt x="2089" y="1341"/>
                    </a:cubicBezTo>
                    <a:lnTo>
                      <a:pt x="2039" y="1200"/>
                    </a:lnTo>
                    <a:lnTo>
                      <a:pt x="1965" y="993"/>
                    </a:lnTo>
                    <a:lnTo>
                      <a:pt x="1965" y="993"/>
                    </a:lnTo>
                    <a:cubicBezTo>
                      <a:pt x="1965" y="991"/>
                      <a:pt x="1964" y="987"/>
                      <a:pt x="1963" y="985"/>
                    </a:cubicBezTo>
                    <a:lnTo>
                      <a:pt x="1963" y="985"/>
                    </a:lnTo>
                    <a:cubicBezTo>
                      <a:pt x="1942" y="924"/>
                      <a:pt x="1970" y="735"/>
                      <a:pt x="1973" y="698"/>
                    </a:cubicBezTo>
                    <a:lnTo>
                      <a:pt x="1973" y="698"/>
                    </a:lnTo>
                    <a:cubicBezTo>
                      <a:pt x="2028" y="761"/>
                      <a:pt x="2083" y="820"/>
                      <a:pt x="2140" y="900"/>
                    </a:cubicBezTo>
                    <a:lnTo>
                      <a:pt x="2140" y="900"/>
                    </a:lnTo>
                    <a:cubicBezTo>
                      <a:pt x="2172" y="945"/>
                      <a:pt x="2245" y="1110"/>
                      <a:pt x="2306" y="1284"/>
                    </a:cubicBezTo>
                    <a:lnTo>
                      <a:pt x="2306" y="1284"/>
                    </a:lnTo>
                    <a:cubicBezTo>
                      <a:pt x="2375" y="1278"/>
                      <a:pt x="2468" y="1258"/>
                      <a:pt x="2576" y="1203"/>
                    </a:cubicBezTo>
                    <a:lnTo>
                      <a:pt x="2576" y="1203"/>
                    </a:lnTo>
                    <a:cubicBezTo>
                      <a:pt x="2539" y="1049"/>
                      <a:pt x="2490" y="879"/>
                      <a:pt x="2428" y="7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77">
                <a:extLst>
                  <a:ext uri="{FF2B5EF4-FFF2-40B4-BE49-F238E27FC236}">
                    <a16:creationId xmlns:a16="http://schemas.microsoft.com/office/drawing/2014/main" id="{70AC440B-7AED-44B6-931D-92AA75343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3708" y="6969982"/>
                <a:ext cx="2270554" cy="1328351"/>
              </a:xfrm>
              <a:custGeom>
                <a:avLst/>
                <a:gdLst>
                  <a:gd name="T0" fmla="*/ 1178 w 2595"/>
                  <a:gd name="T1" fmla="*/ 1370 h 1519"/>
                  <a:gd name="T2" fmla="*/ 1558 w 2595"/>
                  <a:gd name="T3" fmla="*/ 1501 h 1519"/>
                  <a:gd name="T4" fmla="*/ 1568 w 2595"/>
                  <a:gd name="T5" fmla="*/ 1501 h 1519"/>
                  <a:gd name="T6" fmla="*/ 1963 w 2595"/>
                  <a:gd name="T7" fmla="*/ 997 h 1519"/>
                  <a:gd name="T8" fmla="*/ 1969 w 2595"/>
                  <a:gd name="T9" fmla="*/ 739 h 1519"/>
                  <a:gd name="T10" fmla="*/ 1973 w 2595"/>
                  <a:gd name="T11" fmla="*/ 708 h 1519"/>
                  <a:gd name="T12" fmla="*/ 1979 w 2595"/>
                  <a:gd name="T13" fmla="*/ 700 h 1519"/>
                  <a:gd name="T14" fmla="*/ 1988 w 2595"/>
                  <a:gd name="T15" fmla="*/ 702 h 1519"/>
                  <a:gd name="T16" fmla="*/ 2016 w 2595"/>
                  <a:gd name="T17" fmla="*/ 733 h 1519"/>
                  <a:gd name="T18" fmla="*/ 2156 w 2595"/>
                  <a:gd name="T19" fmla="*/ 905 h 1519"/>
                  <a:gd name="T20" fmla="*/ 2321 w 2595"/>
                  <a:gd name="T21" fmla="*/ 1285 h 1519"/>
                  <a:gd name="T22" fmla="*/ 2574 w 2595"/>
                  <a:gd name="T23" fmla="*/ 1208 h 1519"/>
                  <a:gd name="T24" fmla="*/ 2429 w 2595"/>
                  <a:gd name="T25" fmla="*/ 754 h 1519"/>
                  <a:gd name="T26" fmla="*/ 2182 w 2595"/>
                  <a:gd name="T27" fmla="*/ 303 h 1519"/>
                  <a:gd name="T28" fmla="*/ 2009 w 2595"/>
                  <a:gd name="T29" fmla="*/ 121 h 1519"/>
                  <a:gd name="T30" fmla="*/ 1675 w 2595"/>
                  <a:gd name="T31" fmla="*/ 18 h 1519"/>
                  <a:gd name="T32" fmla="*/ 1211 w 2595"/>
                  <a:gd name="T33" fmla="*/ 18 h 1519"/>
                  <a:gd name="T34" fmla="*/ 946 w 2595"/>
                  <a:gd name="T35" fmla="*/ 81 h 1519"/>
                  <a:gd name="T36" fmla="*/ 398 w 2595"/>
                  <a:gd name="T37" fmla="*/ 591 h 1519"/>
                  <a:gd name="T38" fmla="*/ 386 w 2595"/>
                  <a:gd name="T39" fmla="*/ 592 h 1519"/>
                  <a:gd name="T40" fmla="*/ 219 w 2595"/>
                  <a:gd name="T41" fmla="*/ 456 h 1519"/>
                  <a:gd name="T42" fmla="*/ 20 w 2595"/>
                  <a:gd name="T43" fmla="*/ 717 h 1519"/>
                  <a:gd name="T44" fmla="*/ 398 w 2595"/>
                  <a:gd name="T45" fmla="*/ 941 h 1519"/>
                  <a:gd name="T46" fmla="*/ 945 w 2595"/>
                  <a:gd name="T47" fmla="*/ 598 h 1519"/>
                  <a:gd name="T48" fmla="*/ 954 w 2595"/>
                  <a:gd name="T49" fmla="*/ 595 h 1519"/>
                  <a:gd name="T50" fmla="*/ 960 w 2595"/>
                  <a:gd name="T51" fmla="*/ 602 h 1519"/>
                  <a:gd name="T52" fmla="*/ 1140 w 2595"/>
                  <a:gd name="T53" fmla="*/ 822 h 1519"/>
                  <a:gd name="T54" fmla="*/ 1144 w 2595"/>
                  <a:gd name="T55" fmla="*/ 829 h 1519"/>
                  <a:gd name="T56" fmla="*/ 1568 w 2595"/>
                  <a:gd name="T57" fmla="*/ 1518 h 1519"/>
                  <a:gd name="T58" fmla="*/ 1558 w 2595"/>
                  <a:gd name="T59" fmla="*/ 1518 h 1519"/>
                  <a:gd name="T60" fmla="*/ 1163 w 2595"/>
                  <a:gd name="T61" fmla="*/ 1381 h 1519"/>
                  <a:gd name="T62" fmla="*/ 1161 w 2595"/>
                  <a:gd name="T63" fmla="*/ 1375 h 1519"/>
                  <a:gd name="T64" fmla="*/ 1082 w 2595"/>
                  <a:gd name="T65" fmla="*/ 808 h 1519"/>
                  <a:gd name="T66" fmla="*/ 946 w 2595"/>
                  <a:gd name="T67" fmla="*/ 622 h 1519"/>
                  <a:gd name="T68" fmla="*/ 398 w 2595"/>
                  <a:gd name="T69" fmla="*/ 958 h 1519"/>
                  <a:gd name="T70" fmla="*/ 3 w 2595"/>
                  <a:gd name="T71" fmla="*/ 725 h 1519"/>
                  <a:gd name="T72" fmla="*/ 2 w 2595"/>
                  <a:gd name="T73" fmla="*/ 715 h 1519"/>
                  <a:gd name="T74" fmla="*/ 214 w 2595"/>
                  <a:gd name="T75" fmla="*/ 438 h 1519"/>
                  <a:gd name="T76" fmla="*/ 225 w 2595"/>
                  <a:gd name="T77" fmla="*/ 439 h 1519"/>
                  <a:gd name="T78" fmla="*/ 777 w 2595"/>
                  <a:gd name="T79" fmla="*/ 183 h 1519"/>
                  <a:gd name="T80" fmla="*/ 938 w 2595"/>
                  <a:gd name="T81" fmla="*/ 65 h 1519"/>
                  <a:gd name="T82" fmla="*/ 1211 w 2595"/>
                  <a:gd name="T83" fmla="*/ 0 h 1519"/>
                  <a:gd name="T84" fmla="*/ 1675 w 2595"/>
                  <a:gd name="T85" fmla="*/ 0 h 1519"/>
                  <a:gd name="T86" fmla="*/ 2019 w 2595"/>
                  <a:gd name="T87" fmla="*/ 106 h 1519"/>
                  <a:gd name="T88" fmla="*/ 2196 w 2595"/>
                  <a:gd name="T89" fmla="*/ 293 h 1519"/>
                  <a:gd name="T90" fmla="*/ 2445 w 2595"/>
                  <a:gd name="T91" fmla="*/ 747 h 1519"/>
                  <a:gd name="T92" fmla="*/ 2593 w 2595"/>
                  <a:gd name="T93" fmla="*/ 1211 h 1519"/>
                  <a:gd name="T94" fmla="*/ 2588 w 2595"/>
                  <a:gd name="T95" fmla="*/ 1221 h 1519"/>
                  <a:gd name="T96" fmla="*/ 2316 w 2595"/>
                  <a:gd name="T97" fmla="*/ 1303 h 1519"/>
                  <a:gd name="T98" fmla="*/ 2307 w 2595"/>
                  <a:gd name="T99" fmla="*/ 1298 h 1519"/>
                  <a:gd name="T100" fmla="*/ 2141 w 2595"/>
                  <a:gd name="T101" fmla="*/ 914 h 1519"/>
                  <a:gd name="T102" fmla="*/ 2002 w 2595"/>
                  <a:gd name="T103" fmla="*/ 745 h 1519"/>
                  <a:gd name="T104" fmla="*/ 1988 w 2595"/>
                  <a:gd name="T105" fmla="*/ 729 h 1519"/>
                  <a:gd name="T106" fmla="*/ 1988 w 2595"/>
                  <a:gd name="T107" fmla="*/ 741 h 1519"/>
                  <a:gd name="T108" fmla="*/ 1983 w 2595"/>
                  <a:gd name="T109" fmla="*/ 1000 h 1519"/>
                  <a:gd name="T110" fmla="*/ 2107 w 2595"/>
                  <a:gd name="T111" fmla="*/ 1347 h 1519"/>
                  <a:gd name="T112" fmla="*/ 2103 w 2595"/>
                  <a:gd name="T113" fmla="*/ 1358 h 1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95" h="1519">
                    <a:moveTo>
                      <a:pt x="1178" y="1370"/>
                    </a:moveTo>
                    <a:lnTo>
                      <a:pt x="1178" y="1370"/>
                    </a:lnTo>
                    <a:cubicBezTo>
                      <a:pt x="1201" y="1388"/>
                      <a:pt x="1352" y="1499"/>
                      <a:pt x="1558" y="1501"/>
                    </a:cubicBezTo>
                    <a:lnTo>
                      <a:pt x="1558" y="1501"/>
                    </a:lnTo>
                    <a:cubicBezTo>
                      <a:pt x="1562" y="1501"/>
                      <a:pt x="1564" y="1501"/>
                      <a:pt x="1568" y="1501"/>
                    </a:cubicBezTo>
                    <a:lnTo>
                      <a:pt x="1568" y="1501"/>
                    </a:lnTo>
                    <a:cubicBezTo>
                      <a:pt x="1843" y="1501"/>
                      <a:pt x="2052" y="1371"/>
                      <a:pt x="2088" y="1347"/>
                    </a:cubicBezTo>
                    <a:lnTo>
                      <a:pt x="1963" y="997"/>
                    </a:lnTo>
                    <a:lnTo>
                      <a:pt x="1963" y="997"/>
                    </a:lnTo>
                    <a:cubicBezTo>
                      <a:pt x="1945" y="945"/>
                      <a:pt x="1961" y="811"/>
                      <a:pt x="1969" y="739"/>
                    </a:cubicBezTo>
                    <a:lnTo>
                      <a:pt x="1969" y="739"/>
                    </a:lnTo>
                    <a:cubicBezTo>
                      <a:pt x="1971" y="725"/>
                      <a:pt x="1973" y="713"/>
                      <a:pt x="1973" y="708"/>
                    </a:cubicBezTo>
                    <a:lnTo>
                      <a:pt x="1973" y="708"/>
                    </a:lnTo>
                    <a:cubicBezTo>
                      <a:pt x="1974" y="703"/>
                      <a:pt x="1976" y="701"/>
                      <a:pt x="1979" y="700"/>
                    </a:cubicBezTo>
                    <a:lnTo>
                      <a:pt x="1979" y="700"/>
                    </a:lnTo>
                    <a:cubicBezTo>
                      <a:pt x="1982" y="698"/>
                      <a:pt x="1987" y="700"/>
                      <a:pt x="1988" y="702"/>
                    </a:cubicBezTo>
                    <a:lnTo>
                      <a:pt x="1988" y="702"/>
                    </a:lnTo>
                    <a:cubicBezTo>
                      <a:pt x="1998" y="713"/>
                      <a:pt x="2007" y="722"/>
                      <a:pt x="2016" y="733"/>
                    </a:cubicBezTo>
                    <a:lnTo>
                      <a:pt x="2016" y="733"/>
                    </a:lnTo>
                    <a:cubicBezTo>
                      <a:pt x="2062" y="784"/>
                      <a:pt x="2108" y="838"/>
                      <a:pt x="2156" y="905"/>
                    </a:cubicBezTo>
                    <a:lnTo>
                      <a:pt x="2156" y="905"/>
                    </a:lnTo>
                    <a:cubicBezTo>
                      <a:pt x="2190" y="952"/>
                      <a:pt x="2264" y="1122"/>
                      <a:pt x="2321" y="1285"/>
                    </a:cubicBezTo>
                    <a:lnTo>
                      <a:pt x="2321" y="1285"/>
                    </a:lnTo>
                    <a:cubicBezTo>
                      <a:pt x="2405" y="1277"/>
                      <a:pt x="2490" y="1250"/>
                      <a:pt x="2574" y="1208"/>
                    </a:cubicBezTo>
                    <a:lnTo>
                      <a:pt x="2574" y="1208"/>
                    </a:lnTo>
                    <a:cubicBezTo>
                      <a:pt x="2530" y="1024"/>
                      <a:pt x="2481" y="872"/>
                      <a:pt x="2429" y="754"/>
                    </a:cubicBezTo>
                    <a:lnTo>
                      <a:pt x="2429" y="754"/>
                    </a:lnTo>
                    <a:cubicBezTo>
                      <a:pt x="2379" y="644"/>
                      <a:pt x="2296" y="492"/>
                      <a:pt x="2182" y="303"/>
                    </a:cubicBezTo>
                    <a:lnTo>
                      <a:pt x="2182" y="303"/>
                    </a:lnTo>
                    <a:cubicBezTo>
                      <a:pt x="2137" y="230"/>
                      <a:pt x="2080" y="169"/>
                      <a:pt x="2009" y="121"/>
                    </a:cubicBezTo>
                    <a:lnTo>
                      <a:pt x="2009" y="121"/>
                    </a:lnTo>
                    <a:cubicBezTo>
                      <a:pt x="1910" y="54"/>
                      <a:pt x="1794" y="18"/>
                      <a:pt x="1675" y="18"/>
                    </a:cubicBezTo>
                    <a:lnTo>
                      <a:pt x="1211" y="18"/>
                    </a:lnTo>
                    <a:lnTo>
                      <a:pt x="1211" y="18"/>
                    </a:lnTo>
                    <a:cubicBezTo>
                      <a:pt x="1120" y="18"/>
                      <a:pt x="1027" y="40"/>
                      <a:pt x="946" y="81"/>
                    </a:cubicBezTo>
                    <a:lnTo>
                      <a:pt x="946" y="81"/>
                    </a:lnTo>
                    <a:cubicBezTo>
                      <a:pt x="887" y="111"/>
                      <a:pt x="835" y="149"/>
                      <a:pt x="789" y="195"/>
                    </a:cubicBezTo>
                    <a:lnTo>
                      <a:pt x="398" y="591"/>
                    </a:lnTo>
                    <a:lnTo>
                      <a:pt x="398" y="591"/>
                    </a:lnTo>
                    <a:cubicBezTo>
                      <a:pt x="395" y="594"/>
                      <a:pt x="390" y="595"/>
                      <a:pt x="386" y="592"/>
                    </a:cubicBezTo>
                    <a:lnTo>
                      <a:pt x="219" y="456"/>
                    </a:lnTo>
                    <a:lnTo>
                      <a:pt x="219" y="456"/>
                    </a:lnTo>
                    <a:cubicBezTo>
                      <a:pt x="162" y="501"/>
                      <a:pt x="83" y="581"/>
                      <a:pt x="20" y="717"/>
                    </a:cubicBezTo>
                    <a:lnTo>
                      <a:pt x="20" y="717"/>
                    </a:lnTo>
                    <a:cubicBezTo>
                      <a:pt x="172" y="870"/>
                      <a:pt x="299" y="945"/>
                      <a:pt x="398" y="941"/>
                    </a:cubicBezTo>
                    <a:lnTo>
                      <a:pt x="398" y="941"/>
                    </a:lnTo>
                    <a:cubicBezTo>
                      <a:pt x="615" y="931"/>
                      <a:pt x="854" y="698"/>
                      <a:pt x="945" y="598"/>
                    </a:cubicBezTo>
                    <a:lnTo>
                      <a:pt x="945" y="598"/>
                    </a:lnTo>
                    <a:cubicBezTo>
                      <a:pt x="947" y="595"/>
                      <a:pt x="951" y="594"/>
                      <a:pt x="954" y="595"/>
                    </a:cubicBezTo>
                    <a:lnTo>
                      <a:pt x="954" y="595"/>
                    </a:lnTo>
                    <a:cubicBezTo>
                      <a:pt x="958" y="596"/>
                      <a:pt x="960" y="599"/>
                      <a:pt x="960" y="602"/>
                    </a:cubicBezTo>
                    <a:lnTo>
                      <a:pt x="960" y="602"/>
                    </a:lnTo>
                    <a:cubicBezTo>
                      <a:pt x="975" y="681"/>
                      <a:pt x="1022" y="751"/>
                      <a:pt x="1091" y="793"/>
                    </a:cubicBezTo>
                    <a:lnTo>
                      <a:pt x="1140" y="822"/>
                    </a:lnTo>
                    <a:lnTo>
                      <a:pt x="1140" y="822"/>
                    </a:lnTo>
                    <a:cubicBezTo>
                      <a:pt x="1142" y="824"/>
                      <a:pt x="1144" y="827"/>
                      <a:pt x="1144" y="829"/>
                    </a:cubicBezTo>
                    <a:lnTo>
                      <a:pt x="1178" y="1370"/>
                    </a:lnTo>
                    <a:close/>
                    <a:moveTo>
                      <a:pt x="1568" y="1518"/>
                    </a:moveTo>
                    <a:lnTo>
                      <a:pt x="1568" y="1518"/>
                    </a:lnTo>
                    <a:cubicBezTo>
                      <a:pt x="1564" y="1518"/>
                      <a:pt x="1562" y="1518"/>
                      <a:pt x="1558" y="1518"/>
                    </a:cubicBezTo>
                    <a:lnTo>
                      <a:pt x="1558" y="1518"/>
                    </a:lnTo>
                    <a:cubicBezTo>
                      <a:pt x="1328" y="1517"/>
                      <a:pt x="1165" y="1383"/>
                      <a:pt x="1163" y="1381"/>
                    </a:cubicBezTo>
                    <a:lnTo>
                      <a:pt x="1163" y="1381"/>
                    </a:lnTo>
                    <a:cubicBezTo>
                      <a:pt x="1162" y="1379"/>
                      <a:pt x="1161" y="1377"/>
                      <a:pt x="1161" y="1375"/>
                    </a:cubicBezTo>
                    <a:lnTo>
                      <a:pt x="1127" y="836"/>
                    </a:lnTo>
                    <a:lnTo>
                      <a:pt x="1082" y="808"/>
                    </a:lnTo>
                    <a:lnTo>
                      <a:pt x="1082" y="808"/>
                    </a:lnTo>
                    <a:cubicBezTo>
                      <a:pt x="1014" y="767"/>
                      <a:pt x="965" y="700"/>
                      <a:pt x="946" y="622"/>
                    </a:cubicBezTo>
                    <a:lnTo>
                      <a:pt x="946" y="622"/>
                    </a:lnTo>
                    <a:cubicBezTo>
                      <a:pt x="846" y="729"/>
                      <a:pt x="614" y="949"/>
                      <a:pt x="398" y="958"/>
                    </a:cubicBezTo>
                    <a:lnTo>
                      <a:pt x="398" y="958"/>
                    </a:lnTo>
                    <a:cubicBezTo>
                      <a:pt x="294" y="963"/>
                      <a:pt x="161" y="885"/>
                      <a:pt x="3" y="725"/>
                    </a:cubicBezTo>
                    <a:lnTo>
                      <a:pt x="3" y="725"/>
                    </a:lnTo>
                    <a:cubicBezTo>
                      <a:pt x="0" y="722"/>
                      <a:pt x="0" y="719"/>
                      <a:pt x="2" y="715"/>
                    </a:cubicBezTo>
                    <a:lnTo>
                      <a:pt x="2" y="715"/>
                    </a:lnTo>
                    <a:cubicBezTo>
                      <a:pt x="69" y="568"/>
                      <a:pt x="154" y="483"/>
                      <a:pt x="214" y="438"/>
                    </a:cubicBezTo>
                    <a:lnTo>
                      <a:pt x="214" y="438"/>
                    </a:lnTo>
                    <a:cubicBezTo>
                      <a:pt x="217" y="435"/>
                      <a:pt x="222" y="436"/>
                      <a:pt x="225" y="439"/>
                    </a:cubicBezTo>
                    <a:lnTo>
                      <a:pt x="391" y="574"/>
                    </a:lnTo>
                    <a:lnTo>
                      <a:pt x="777" y="183"/>
                    </a:lnTo>
                    <a:lnTo>
                      <a:pt x="777" y="183"/>
                    </a:lnTo>
                    <a:cubicBezTo>
                      <a:pt x="824" y="135"/>
                      <a:pt x="878" y="95"/>
                      <a:pt x="938" y="65"/>
                    </a:cubicBezTo>
                    <a:lnTo>
                      <a:pt x="938" y="65"/>
                    </a:lnTo>
                    <a:cubicBezTo>
                      <a:pt x="1022" y="23"/>
                      <a:pt x="1117" y="0"/>
                      <a:pt x="1211" y="0"/>
                    </a:cubicBezTo>
                    <a:lnTo>
                      <a:pt x="1675" y="0"/>
                    </a:lnTo>
                    <a:lnTo>
                      <a:pt x="1675" y="0"/>
                    </a:lnTo>
                    <a:cubicBezTo>
                      <a:pt x="1798" y="0"/>
                      <a:pt x="1917" y="37"/>
                      <a:pt x="2019" y="106"/>
                    </a:cubicBezTo>
                    <a:lnTo>
                      <a:pt x="2019" y="106"/>
                    </a:lnTo>
                    <a:cubicBezTo>
                      <a:pt x="2091" y="156"/>
                      <a:pt x="2151" y="218"/>
                      <a:pt x="2196" y="293"/>
                    </a:cubicBezTo>
                    <a:lnTo>
                      <a:pt x="2196" y="293"/>
                    </a:lnTo>
                    <a:cubicBezTo>
                      <a:pt x="2312" y="483"/>
                      <a:pt x="2395" y="635"/>
                      <a:pt x="2445" y="747"/>
                    </a:cubicBezTo>
                    <a:lnTo>
                      <a:pt x="2445" y="747"/>
                    </a:lnTo>
                    <a:cubicBezTo>
                      <a:pt x="2498" y="867"/>
                      <a:pt x="2548" y="1023"/>
                      <a:pt x="2593" y="1211"/>
                    </a:cubicBezTo>
                    <a:lnTo>
                      <a:pt x="2593" y="1211"/>
                    </a:lnTo>
                    <a:cubicBezTo>
                      <a:pt x="2594" y="1215"/>
                      <a:pt x="2592" y="1219"/>
                      <a:pt x="2588" y="1221"/>
                    </a:cubicBezTo>
                    <a:lnTo>
                      <a:pt x="2588" y="1221"/>
                    </a:lnTo>
                    <a:cubicBezTo>
                      <a:pt x="2497" y="1267"/>
                      <a:pt x="2406" y="1295"/>
                      <a:pt x="2316" y="1303"/>
                    </a:cubicBezTo>
                    <a:lnTo>
                      <a:pt x="2316" y="1303"/>
                    </a:lnTo>
                    <a:cubicBezTo>
                      <a:pt x="2312" y="1304"/>
                      <a:pt x="2308" y="1301"/>
                      <a:pt x="2307" y="1298"/>
                    </a:cubicBezTo>
                    <a:lnTo>
                      <a:pt x="2307" y="1298"/>
                    </a:lnTo>
                    <a:cubicBezTo>
                      <a:pt x="2243" y="1114"/>
                      <a:pt x="2171" y="956"/>
                      <a:pt x="2141" y="914"/>
                    </a:cubicBezTo>
                    <a:lnTo>
                      <a:pt x="2141" y="914"/>
                    </a:lnTo>
                    <a:cubicBezTo>
                      <a:pt x="2095" y="849"/>
                      <a:pt x="2048" y="795"/>
                      <a:pt x="2002" y="745"/>
                    </a:cubicBezTo>
                    <a:lnTo>
                      <a:pt x="2002" y="745"/>
                    </a:lnTo>
                    <a:cubicBezTo>
                      <a:pt x="1998" y="740"/>
                      <a:pt x="1994" y="734"/>
                      <a:pt x="1988" y="729"/>
                    </a:cubicBezTo>
                    <a:lnTo>
                      <a:pt x="1988" y="729"/>
                    </a:lnTo>
                    <a:cubicBezTo>
                      <a:pt x="1988" y="733"/>
                      <a:pt x="1988" y="736"/>
                      <a:pt x="1988" y="741"/>
                    </a:cubicBezTo>
                    <a:lnTo>
                      <a:pt x="1988" y="741"/>
                    </a:lnTo>
                    <a:cubicBezTo>
                      <a:pt x="1980" y="807"/>
                      <a:pt x="1963" y="943"/>
                      <a:pt x="1981" y="991"/>
                    </a:cubicBezTo>
                    <a:lnTo>
                      <a:pt x="1983" y="1000"/>
                    </a:lnTo>
                    <a:lnTo>
                      <a:pt x="2107" y="1347"/>
                    </a:lnTo>
                    <a:lnTo>
                      <a:pt x="2107" y="1347"/>
                    </a:lnTo>
                    <a:cubicBezTo>
                      <a:pt x="2108" y="1351"/>
                      <a:pt x="2107" y="1355"/>
                      <a:pt x="2103" y="1358"/>
                    </a:cubicBezTo>
                    <a:lnTo>
                      <a:pt x="2103" y="1358"/>
                    </a:lnTo>
                    <a:cubicBezTo>
                      <a:pt x="2101" y="1359"/>
                      <a:pt x="1875" y="1518"/>
                      <a:pt x="1568" y="15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3B8A46ED-F1C3-42A3-9547-EF82ED52E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0686" y="7252532"/>
                <a:ext cx="916497" cy="346009"/>
              </a:xfrm>
              <a:custGeom>
                <a:avLst/>
                <a:gdLst>
                  <a:gd name="connsiteX0" fmla="*/ 836964 w 916497"/>
                  <a:gd name="connsiteY0" fmla="*/ 242212 h 346009"/>
                  <a:gd name="connsiteX1" fmla="*/ 848350 w 916497"/>
                  <a:gd name="connsiteY1" fmla="*/ 243942 h 346009"/>
                  <a:gd name="connsiteX2" fmla="*/ 914911 w 916497"/>
                  <a:gd name="connsiteY2" fmla="*/ 333035 h 346009"/>
                  <a:gd name="connsiteX3" fmla="*/ 914035 w 916497"/>
                  <a:gd name="connsiteY3" fmla="*/ 344279 h 346009"/>
                  <a:gd name="connsiteX4" fmla="*/ 908780 w 916497"/>
                  <a:gd name="connsiteY4" fmla="*/ 346009 h 346009"/>
                  <a:gd name="connsiteX5" fmla="*/ 901774 w 916497"/>
                  <a:gd name="connsiteY5" fmla="*/ 342549 h 346009"/>
                  <a:gd name="connsiteX6" fmla="*/ 836088 w 916497"/>
                  <a:gd name="connsiteY6" fmla="*/ 252592 h 346009"/>
                  <a:gd name="connsiteX7" fmla="*/ 836964 w 916497"/>
                  <a:gd name="connsiteY7" fmla="*/ 242212 h 346009"/>
                  <a:gd name="connsiteX8" fmla="*/ 46479 w 916497"/>
                  <a:gd name="connsiteY8" fmla="*/ 220 h 346009"/>
                  <a:gd name="connsiteX9" fmla="*/ 50830 w 916497"/>
                  <a:gd name="connsiteY9" fmla="*/ 9900 h 346009"/>
                  <a:gd name="connsiteX10" fmla="*/ 16023 w 916497"/>
                  <a:gd name="connsiteY10" fmla="*/ 248378 h 346009"/>
                  <a:gd name="connsiteX11" fmla="*/ 9931 w 916497"/>
                  <a:gd name="connsiteY11" fmla="*/ 257178 h 346009"/>
                  <a:gd name="connsiteX12" fmla="*/ 9061 w 916497"/>
                  <a:gd name="connsiteY12" fmla="*/ 257178 h 346009"/>
                  <a:gd name="connsiteX13" fmla="*/ 1229 w 916497"/>
                  <a:gd name="connsiteY13" fmla="*/ 250138 h 346009"/>
                  <a:gd name="connsiteX14" fmla="*/ 36907 w 916497"/>
                  <a:gd name="connsiteY14" fmla="*/ 5500 h 346009"/>
                  <a:gd name="connsiteX15" fmla="*/ 46479 w 916497"/>
                  <a:gd name="connsiteY15" fmla="*/ 220 h 34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16497" h="346009">
                    <a:moveTo>
                      <a:pt x="836964" y="242212"/>
                    </a:moveTo>
                    <a:cubicBezTo>
                      <a:pt x="841343" y="238752"/>
                      <a:pt x="845722" y="239617"/>
                      <a:pt x="848350" y="243942"/>
                    </a:cubicBezTo>
                    <a:lnTo>
                      <a:pt x="914911" y="333035"/>
                    </a:lnTo>
                    <a:cubicBezTo>
                      <a:pt x="917538" y="337360"/>
                      <a:pt x="916662" y="341684"/>
                      <a:pt x="914035" y="344279"/>
                    </a:cubicBezTo>
                    <a:cubicBezTo>
                      <a:pt x="912283" y="345144"/>
                      <a:pt x="910532" y="346009"/>
                      <a:pt x="908780" y="346009"/>
                    </a:cubicBezTo>
                    <a:cubicBezTo>
                      <a:pt x="906153" y="346009"/>
                      <a:pt x="903525" y="344279"/>
                      <a:pt x="901774" y="342549"/>
                    </a:cubicBezTo>
                    <a:lnTo>
                      <a:pt x="836088" y="252592"/>
                    </a:lnTo>
                    <a:cubicBezTo>
                      <a:pt x="833461" y="249132"/>
                      <a:pt x="834337" y="244807"/>
                      <a:pt x="836964" y="242212"/>
                    </a:cubicBezTo>
                    <a:close/>
                    <a:moveTo>
                      <a:pt x="46479" y="220"/>
                    </a:moveTo>
                    <a:cubicBezTo>
                      <a:pt x="50830" y="1980"/>
                      <a:pt x="52571" y="5500"/>
                      <a:pt x="50830" y="9900"/>
                    </a:cubicBezTo>
                    <a:cubicBezTo>
                      <a:pt x="7321" y="146299"/>
                      <a:pt x="16023" y="247498"/>
                      <a:pt x="16023" y="248378"/>
                    </a:cubicBezTo>
                    <a:cubicBezTo>
                      <a:pt x="16893" y="252778"/>
                      <a:pt x="14282" y="257178"/>
                      <a:pt x="9931" y="257178"/>
                    </a:cubicBezTo>
                    <a:lnTo>
                      <a:pt x="9061" y="257178"/>
                    </a:lnTo>
                    <a:cubicBezTo>
                      <a:pt x="4710" y="257178"/>
                      <a:pt x="1229" y="253658"/>
                      <a:pt x="1229" y="250138"/>
                    </a:cubicBezTo>
                    <a:cubicBezTo>
                      <a:pt x="359" y="245738"/>
                      <a:pt x="-8343" y="145419"/>
                      <a:pt x="36907" y="5500"/>
                    </a:cubicBezTo>
                    <a:cubicBezTo>
                      <a:pt x="38648" y="1100"/>
                      <a:pt x="42999" y="-660"/>
                      <a:pt x="46479" y="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180">
                <a:extLst>
                  <a:ext uri="{FF2B5EF4-FFF2-40B4-BE49-F238E27FC236}">
                    <a16:creationId xmlns:a16="http://schemas.microsoft.com/office/drawing/2014/main" id="{E9F31D22-0CFC-450D-B5C5-5A40C98BA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8386" y="6124318"/>
                <a:ext cx="571500" cy="973095"/>
              </a:xfrm>
              <a:custGeom>
                <a:avLst/>
                <a:gdLst>
                  <a:gd name="T0" fmla="*/ 506 w 653"/>
                  <a:gd name="T1" fmla="*/ 83 h 1113"/>
                  <a:gd name="T2" fmla="*/ 506 w 653"/>
                  <a:gd name="T3" fmla="*/ 83 h 1113"/>
                  <a:gd name="T4" fmla="*/ 100 w 653"/>
                  <a:gd name="T5" fmla="*/ 174 h 1113"/>
                  <a:gd name="T6" fmla="*/ 100 w 653"/>
                  <a:gd name="T7" fmla="*/ 174 h 1113"/>
                  <a:gd name="T8" fmla="*/ 77 w 653"/>
                  <a:gd name="T9" fmla="*/ 653 h 1113"/>
                  <a:gd name="T10" fmla="*/ 77 w 653"/>
                  <a:gd name="T11" fmla="*/ 653 h 1113"/>
                  <a:gd name="T12" fmla="*/ 216 w 653"/>
                  <a:gd name="T13" fmla="*/ 686 h 1113"/>
                  <a:gd name="T14" fmla="*/ 216 w 653"/>
                  <a:gd name="T15" fmla="*/ 983 h 1113"/>
                  <a:gd name="T16" fmla="*/ 216 w 653"/>
                  <a:gd name="T17" fmla="*/ 983 h 1113"/>
                  <a:gd name="T18" fmla="*/ 351 w 653"/>
                  <a:gd name="T19" fmla="*/ 1111 h 1113"/>
                  <a:gd name="T20" fmla="*/ 351 w 653"/>
                  <a:gd name="T21" fmla="*/ 1111 h 1113"/>
                  <a:gd name="T22" fmla="*/ 496 w 653"/>
                  <a:gd name="T23" fmla="*/ 983 h 1113"/>
                  <a:gd name="T24" fmla="*/ 496 w 653"/>
                  <a:gd name="T25" fmla="*/ 584 h 1113"/>
                  <a:gd name="T26" fmla="*/ 496 w 653"/>
                  <a:gd name="T27" fmla="*/ 584 h 1113"/>
                  <a:gd name="T28" fmla="*/ 599 w 653"/>
                  <a:gd name="T29" fmla="*/ 448 h 1113"/>
                  <a:gd name="T30" fmla="*/ 599 w 653"/>
                  <a:gd name="T31" fmla="*/ 448 h 1113"/>
                  <a:gd name="T32" fmla="*/ 506 w 653"/>
                  <a:gd name="T33" fmla="*/ 83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3" h="1113">
                    <a:moveTo>
                      <a:pt x="506" y="83"/>
                    </a:moveTo>
                    <a:lnTo>
                      <a:pt x="506" y="83"/>
                    </a:lnTo>
                    <a:cubicBezTo>
                      <a:pt x="400" y="0"/>
                      <a:pt x="165" y="14"/>
                      <a:pt x="100" y="174"/>
                    </a:cubicBezTo>
                    <a:lnTo>
                      <a:pt x="100" y="174"/>
                    </a:lnTo>
                    <a:cubicBezTo>
                      <a:pt x="48" y="299"/>
                      <a:pt x="0" y="581"/>
                      <a:pt x="77" y="653"/>
                    </a:cubicBezTo>
                    <a:lnTo>
                      <a:pt x="77" y="653"/>
                    </a:lnTo>
                    <a:cubicBezTo>
                      <a:pt x="111" y="685"/>
                      <a:pt x="160" y="687"/>
                      <a:pt x="216" y="686"/>
                    </a:cubicBezTo>
                    <a:lnTo>
                      <a:pt x="216" y="983"/>
                    </a:lnTo>
                    <a:lnTo>
                      <a:pt x="216" y="983"/>
                    </a:lnTo>
                    <a:cubicBezTo>
                      <a:pt x="216" y="983"/>
                      <a:pt x="247" y="1110"/>
                      <a:pt x="351" y="1111"/>
                    </a:cubicBezTo>
                    <a:lnTo>
                      <a:pt x="351" y="1111"/>
                    </a:lnTo>
                    <a:cubicBezTo>
                      <a:pt x="460" y="1112"/>
                      <a:pt x="496" y="983"/>
                      <a:pt x="496" y="983"/>
                    </a:cubicBezTo>
                    <a:lnTo>
                      <a:pt x="496" y="584"/>
                    </a:lnTo>
                    <a:lnTo>
                      <a:pt x="496" y="584"/>
                    </a:lnTo>
                    <a:cubicBezTo>
                      <a:pt x="540" y="546"/>
                      <a:pt x="577" y="500"/>
                      <a:pt x="599" y="448"/>
                    </a:cubicBezTo>
                    <a:lnTo>
                      <a:pt x="599" y="448"/>
                    </a:lnTo>
                    <a:cubicBezTo>
                      <a:pt x="652" y="325"/>
                      <a:pt x="612" y="167"/>
                      <a:pt x="506" y="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181">
                <a:extLst>
                  <a:ext uri="{FF2B5EF4-FFF2-40B4-BE49-F238E27FC236}">
                    <a16:creationId xmlns:a16="http://schemas.microsoft.com/office/drawing/2014/main" id="{A4E46A9F-B89C-40B5-BFEF-F846DE28C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0663" y="6135901"/>
                <a:ext cx="590809" cy="969234"/>
              </a:xfrm>
              <a:custGeom>
                <a:avLst/>
                <a:gdLst>
                  <a:gd name="T0" fmla="*/ 235 w 673"/>
                  <a:gd name="T1" fmla="*/ 971 h 1109"/>
                  <a:gd name="T2" fmla="*/ 235 w 673"/>
                  <a:gd name="T3" fmla="*/ 971 h 1109"/>
                  <a:gd name="T4" fmla="*/ 361 w 673"/>
                  <a:gd name="T5" fmla="*/ 1091 h 1109"/>
                  <a:gd name="T6" fmla="*/ 362 w 673"/>
                  <a:gd name="T7" fmla="*/ 1091 h 1109"/>
                  <a:gd name="T8" fmla="*/ 362 w 673"/>
                  <a:gd name="T9" fmla="*/ 1091 h 1109"/>
                  <a:gd name="T10" fmla="*/ 467 w 673"/>
                  <a:gd name="T11" fmla="*/ 1031 h 1109"/>
                  <a:gd name="T12" fmla="*/ 467 w 673"/>
                  <a:gd name="T13" fmla="*/ 1031 h 1109"/>
                  <a:gd name="T14" fmla="*/ 498 w 673"/>
                  <a:gd name="T15" fmla="*/ 970 h 1109"/>
                  <a:gd name="T16" fmla="*/ 498 w 673"/>
                  <a:gd name="T17" fmla="*/ 569 h 1109"/>
                  <a:gd name="T18" fmla="*/ 500 w 673"/>
                  <a:gd name="T19" fmla="*/ 566 h 1109"/>
                  <a:gd name="T20" fmla="*/ 500 w 673"/>
                  <a:gd name="T21" fmla="*/ 566 h 1109"/>
                  <a:gd name="T22" fmla="*/ 601 w 673"/>
                  <a:gd name="T23" fmla="*/ 433 h 1109"/>
                  <a:gd name="T24" fmla="*/ 601 w 673"/>
                  <a:gd name="T25" fmla="*/ 433 h 1109"/>
                  <a:gd name="T26" fmla="*/ 511 w 673"/>
                  <a:gd name="T27" fmla="*/ 78 h 1109"/>
                  <a:gd name="T28" fmla="*/ 511 w 673"/>
                  <a:gd name="T29" fmla="*/ 78 h 1109"/>
                  <a:gd name="T30" fmla="*/ 270 w 673"/>
                  <a:gd name="T31" fmla="*/ 40 h 1109"/>
                  <a:gd name="T32" fmla="*/ 270 w 673"/>
                  <a:gd name="T33" fmla="*/ 40 h 1109"/>
                  <a:gd name="T34" fmla="*/ 117 w 673"/>
                  <a:gd name="T35" fmla="*/ 166 h 1109"/>
                  <a:gd name="T36" fmla="*/ 117 w 673"/>
                  <a:gd name="T37" fmla="*/ 166 h 1109"/>
                  <a:gd name="T38" fmla="*/ 59 w 673"/>
                  <a:gd name="T39" fmla="*/ 422 h 1109"/>
                  <a:gd name="T40" fmla="*/ 59 w 673"/>
                  <a:gd name="T41" fmla="*/ 422 h 1109"/>
                  <a:gd name="T42" fmla="*/ 93 w 673"/>
                  <a:gd name="T43" fmla="*/ 635 h 1109"/>
                  <a:gd name="T44" fmla="*/ 93 w 673"/>
                  <a:gd name="T45" fmla="*/ 635 h 1109"/>
                  <a:gd name="T46" fmla="*/ 226 w 673"/>
                  <a:gd name="T47" fmla="*/ 665 h 1109"/>
                  <a:gd name="T48" fmla="*/ 235 w 673"/>
                  <a:gd name="T49" fmla="*/ 665 h 1109"/>
                  <a:gd name="T50" fmla="*/ 235 w 673"/>
                  <a:gd name="T51" fmla="*/ 971 h 1109"/>
                  <a:gd name="T52" fmla="*/ 362 w 673"/>
                  <a:gd name="T53" fmla="*/ 1108 h 1109"/>
                  <a:gd name="T54" fmla="*/ 361 w 673"/>
                  <a:gd name="T55" fmla="*/ 1108 h 1109"/>
                  <a:gd name="T56" fmla="*/ 361 w 673"/>
                  <a:gd name="T57" fmla="*/ 1108 h 1109"/>
                  <a:gd name="T58" fmla="*/ 247 w 673"/>
                  <a:gd name="T59" fmla="*/ 1040 h 1109"/>
                  <a:gd name="T60" fmla="*/ 247 w 673"/>
                  <a:gd name="T61" fmla="*/ 1040 h 1109"/>
                  <a:gd name="T62" fmla="*/ 218 w 673"/>
                  <a:gd name="T63" fmla="*/ 973 h 1109"/>
                  <a:gd name="T64" fmla="*/ 218 w 673"/>
                  <a:gd name="T65" fmla="*/ 971 h 1109"/>
                  <a:gd name="T66" fmla="*/ 218 w 673"/>
                  <a:gd name="T67" fmla="*/ 683 h 1109"/>
                  <a:gd name="T68" fmla="*/ 218 w 673"/>
                  <a:gd name="T69" fmla="*/ 683 h 1109"/>
                  <a:gd name="T70" fmla="*/ 81 w 673"/>
                  <a:gd name="T71" fmla="*/ 647 h 1109"/>
                  <a:gd name="T72" fmla="*/ 81 w 673"/>
                  <a:gd name="T73" fmla="*/ 647 h 1109"/>
                  <a:gd name="T74" fmla="*/ 101 w 673"/>
                  <a:gd name="T75" fmla="*/ 159 h 1109"/>
                  <a:gd name="T76" fmla="*/ 101 w 673"/>
                  <a:gd name="T77" fmla="*/ 159 h 1109"/>
                  <a:gd name="T78" fmla="*/ 265 w 673"/>
                  <a:gd name="T79" fmla="*/ 23 h 1109"/>
                  <a:gd name="T80" fmla="*/ 265 w 673"/>
                  <a:gd name="T81" fmla="*/ 23 h 1109"/>
                  <a:gd name="T82" fmla="*/ 521 w 673"/>
                  <a:gd name="T83" fmla="*/ 65 h 1109"/>
                  <a:gd name="T84" fmla="*/ 521 w 673"/>
                  <a:gd name="T85" fmla="*/ 65 h 1109"/>
                  <a:gd name="T86" fmla="*/ 617 w 673"/>
                  <a:gd name="T87" fmla="*/ 440 h 1109"/>
                  <a:gd name="T88" fmla="*/ 617 w 673"/>
                  <a:gd name="T89" fmla="*/ 440 h 1109"/>
                  <a:gd name="T90" fmla="*/ 515 w 673"/>
                  <a:gd name="T91" fmla="*/ 576 h 1109"/>
                  <a:gd name="T92" fmla="*/ 515 w 673"/>
                  <a:gd name="T93" fmla="*/ 972 h 1109"/>
                  <a:gd name="T94" fmla="*/ 515 w 673"/>
                  <a:gd name="T95" fmla="*/ 974 h 1109"/>
                  <a:gd name="T96" fmla="*/ 515 w 673"/>
                  <a:gd name="T97" fmla="*/ 974 h 1109"/>
                  <a:gd name="T98" fmla="*/ 482 w 673"/>
                  <a:gd name="T99" fmla="*/ 1041 h 1109"/>
                  <a:gd name="T100" fmla="*/ 482 w 673"/>
                  <a:gd name="T101" fmla="*/ 1041 h 1109"/>
                  <a:gd name="T102" fmla="*/ 362 w 673"/>
                  <a:gd name="T103" fmla="*/ 1108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73" h="1109">
                    <a:moveTo>
                      <a:pt x="235" y="971"/>
                    </a:moveTo>
                    <a:lnTo>
                      <a:pt x="235" y="971"/>
                    </a:lnTo>
                    <a:cubicBezTo>
                      <a:pt x="238" y="982"/>
                      <a:pt x="270" y="1090"/>
                      <a:pt x="361" y="1091"/>
                    </a:cubicBezTo>
                    <a:lnTo>
                      <a:pt x="362" y="1091"/>
                    </a:lnTo>
                    <a:lnTo>
                      <a:pt x="362" y="1091"/>
                    </a:lnTo>
                    <a:cubicBezTo>
                      <a:pt x="404" y="1091"/>
                      <a:pt x="439" y="1070"/>
                      <a:pt x="467" y="1031"/>
                    </a:cubicBezTo>
                    <a:lnTo>
                      <a:pt x="467" y="1031"/>
                    </a:lnTo>
                    <a:cubicBezTo>
                      <a:pt x="487" y="1003"/>
                      <a:pt x="496" y="976"/>
                      <a:pt x="498" y="970"/>
                    </a:cubicBezTo>
                    <a:lnTo>
                      <a:pt x="498" y="569"/>
                    </a:lnTo>
                    <a:lnTo>
                      <a:pt x="500" y="566"/>
                    </a:lnTo>
                    <a:lnTo>
                      <a:pt x="500" y="566"/>
                    </a:lnTo>
                    <a:cubicBezTo>
                      <a:pt x="545" y="527"/>
                      <a:pt x="580" y="481"/>
                      <a:pt x="601" y="433"/>
                    </a:cubicBezTo>
                    <a:lnTo>
                      <a:pt x="601" y="433"/>
                    </a:lnTo>
                    <a:cubicBezTo>
                      <a:pt x="653" y="312"/>
                      <a:pt x="614" y="159"/>
                      <a:pt x="511" y="78"/>
                    </a:cubicBezTo>
                    <a:lnTo>
                      <a:pt x="511" y="78"/>
                    </a:lnTo>
                    <a:cubicBezTo>
                      <a:pt x="452" y="33"/>
                      <a:pt x="356" y="18"/>
                      <a:pt x="270" y="40"/>
                    </a:cubicBezTo>
                    <a:lnTo>
                      <a:pt x="270" y="40"/>
                    </a:lnTo>
                    <a:cubicBezTo>
                      <a:pt x="197" y="60"/>
                      <a:pt x="143" y="104"/>
                      <a:pt x="117" y="166"/>
                    </a:cubicBezTo>
                    <a:lnTo>
                      <a:pt x="117" y="166"/>
                    </a:lnTo>
                    <a:cubicBezTo>
                      <a:pt x="91" y="231"/>
                      <a:pt x="67" y="335"/>
                      <a:pt x="59" y="422"/>
                    </a:cubicBezTo>
                    <a:lnTo>
                      <a:pt x="59" y="422"/>
                    </a:lnTo>
                    <a:cubicBezTo>
                      <a:pt x="49" y="529"/>
                      <a:pt x="61" y="604"/>
                      <a:pt x="93" y="635"/>
                    </a:cubicBezTo>
                    <a:lnTo>
                      <a:pt x="93" y="635"/>
                    </a:lnTo>
                    <a:cubicBezTo>
                      <a:pt x="125" y="664"/>
                      <a:pt x="172" y="666"/>
                      <a:pt x="226" y="665"/>
                    </a:cubicBezTo>
                    <a:lnTo>
                      <a:pt x="235" y="665"/>
                    </a:lnTo>
                    <a:lnTo>
                      <a:pt x="235" y="971"/>
                    </a:lnTo>
                    <a:close/>
                    <a:moveTo>
                      <a:pt x="362" y="1108"/>
                    </a:moveTo>
                    <a:lnTo>
                      <a:pt x="361" y="1108"/>
                    </a:lnTo>
                    <a:lnTo>
                      <a:pt x="361" y="1108"/>
                    </a:lnTo>
                    <a:cubicBezTo>
                      <a:pt x="315" y="1108"/>
                      <a:pt x="276" y="1084"/>
                      <a:pt x="247" y="1040"/>
                    </a:cubicBezTo>
                    <a:lnTo>
                      <a:pt x="247" y="1040"/>
                    </a:lnTo>
                    <a:cubicBezTo>
                      <a:pt x="226" y="1007"/>
                      <a:pt x="218" y="975"/>
                      <a:pt x="218" y="973"/>
                    </a:cubicBezTo>
                    <a:lnTo>
                      <a:pt x="218" y="971"/>
                    </a:lnTo>
                    <a:lnTo>
                      <a:pt x="218" y="683"/>
                    </a:lnTo>
                    <a:lnTo>
                      <a:pt x="218" y="683"/>
                    </a:lnTo>
                    <a:cubicBezTo>
                      <a:pt x="163" y="683"/>
                      <a:pt x="116" y="680"/>
                      <a:pt x="81" y="647"/>
                    </a:cubicBezTo>
                    <a:lnTo>
                      <a:pt x="81" y="647"/>
                    </a:lnTo>
                    <a:cubicBezTo>
                      <a:pt x="0" y="572"/>
                      <a:pt x="48" y="287"/>
                      <a:pt x="101" y="159"/>
                    </a:cubicBezTo>
                    <a:lnTo>
                      <a:pt x="101" y="159"/>
                    </a:lnTo>
                    <a:cubicBezTo>
                      <a:pt x="128" y="92"/>
                      <a:pt x="186" y="44"/>
                      <a:pt x="265" y="23"/>
                    </a:cubicBezTo>
                    <a:lnTo>
                      <a:pt x="265" y="23"/>
                    </a:lnTo>
                    <a:cubicBezTo>
                      <a:pt x="357" y="0"/>
                      <a:pt x="459" y="16"/>
                      <a:pt x="521" y="65"/>
                    </a:cubicBezTo>
                    <a:lnTo>
                      <a:pt x="521" y="65"/>
                    </a:lnTo>
                    <a:cubicBezTo>
                      <a:pt x="631" y="151"/>
                      <a:pt x="672" y="312"/>
                      <a:pt x="617" y="440"/>
                    </a:cubicBezTo>
                    <a:lnTo>
                      <a:pt x="617" y="440"/>
                    </a:lnTo>
                    <a:cubicBezTo>
                      <a:pt x="596" y="489"/>
                      <a:pt x="560" y="537"/>
                      <a:pt x="515" y="576"/>
                    </a:cubicBezTo>
                    <a:lnTo>
                      <a:pt x="515" y="972"/>
                    </a:lnTo>
                    <a:lnTo>
                      <a:pt x="515" y="974"/>
                    </a:lnTo>
                    <a:lnTo>
                      <a:pt x="515" y="974"/>
                    </a:lnTo>
                    <a:cubicBezTo>
                      <a:pt x="514" y="975"/>
                      <a:pt x="505" y="1008"/>
                      <a:pt x="482" y="1041"/>
                    </a:cubicBezTo>
                    <a:lnTo>
                      <a:pt x="482" y="1041"/>
                    </a:lnTo>
                    <a:cubicBezTo>
                      <a:pt x="451" y="1085"/>
                      <a:pt x="409" y="1108"/>
                      <a:pt x="362" y="11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182">
                <a:extLst>
                  <a:ext uri="{FF2B5EF4-FFF2-40B4-BE49-F238E27FC236}">
                    <a16:creationId xmlns:a16="http://schemas.microsoft.com/office/drawing/2014/main" id="{8052AE5E-DD45-4B51-98B2-18B0E189D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8784" y="5993027"/>
                <a:ext cx="563777" cy="814772"/>
              </a:xfrm>
              <a:custGeom>
                <a:avLst/>
                <a:gdLst>
                  <a:gd name="T0" fmla="*/ 627 w 643"/>
                  <a:gd name="T1" fmla="*/ 605 h 929"/>
                  <a:gd name="T2" fmla="*/ 627 w 643"/>
                  <a:gd name="T3" fmla="*/ 605 h 929"/>
                  <a:gd name="T4" fmla="*/ 419 w 643"/>
                  <a:gd name="T5" fmla="*/ 148 h 929"/>
                  <a:gd name="T6" fmla="*/ 419 w 643"/>
                  <a:gd name="T7" fmla="*/ 148 h 929"/>
                  <a:gd name="T8" fmla="*/ 3 w 643"/>
                  <a:gd name="T9" fmla="*/ 190 h 929"/>
                  <a:gd name="T10" fmla="*/ 3 w 643"/>
                  <a:gd name="T11" fmla="*/ 190 h 929"/>
                  <a:gd name="T12" fmla="*/ 0 w 643"/>
                  <a:gd name="T13" fmla="*/ 197 h 929"/>
                  <a:gd name="T14" fmla="*/ 0 w 643"/>
                  <a:gd name="T15" fmla="*/ 197 h 929"/>
                  <a:gd name="T16" fmla="*/ 28 w 643"/>
                  <a:gd name="T17" fmla="*/ 345 h 929"/>
                  <a:gd name="T18" fmla="*/ 28 w 643"/>
                  <a:gd name="T19" fmla="*/ 345 h 929"/>
                  <a:gd name="T20" fmla="*/ 161 w 643"/>
                  <a:gd name="T21" fmla="*/ 579 h 929"/>
                  <a:gd name="T22" fmla="*/ 161 w 643"/>
                  <a:gd name="T23" fmla="*/ 579 h 929"/>
                  <a:gd name="T24" fmla="*/ 171 w 643"/>
                  <a:gd name="T25" fmla="*/ 581 h 929"/>
                  <a:gd name="T26" fmla="*/ 171 w 643"/>
                  <a:gd name="T27" fmla="*/ 581 h 929"/>
                  <a:gd name="T28" fmla="*/ 176 w 643"/>
                  <a:gd name="T29" fmla="*/ 573 h 929"/>
                  <a:gd name="T30" fmla="*/ 176 w 643"/>
                  <a:gd name="T31" fmla="*/ 573 h 929"/>
                  <a:gd name="T32" fmla="*/ 199 w 643"/>
                  <a:gd name="T33" fmla="*/ 507 h 929"/>
                  <a:gd name="T34" fmla="*/ 199 w 643"/>
                  <a:gd name="T35" fmla="*/ 507 h 929"/>
                  <a:gd name="T36" fmla="*/ 234 w 643"/>
                  <a:gd name="T37" fmla="*/ 497 h 929"/>
                  <a:gd name="T38" fmla="*/ 234 w 643"/>
                  <a:gd name="T39" fmla="*/ 497 h 929"/>
                  <a:gd name="T40" fmla="*/ 277 w 643"/>
                  <a:gd name="T41" fmla="*/ 596 h 929"/>
                  <a:gd name="T42" fmla="*/ 277 w 643"/>
                  <a:gd name="T43" fmla="*/ 596 h 929"/>
                  <a:gd name="T44" fmla="*/ 234 w 643"/>
                  <a:gd name="T45" fmla="*/ 657 h 929"/>
                  <a:gd name="T46" fmla="*/ 234 w 643"/>
                  <a:gd name="T47" fmla="*/ 657 h 929"/>
                  <a:gd name="T48" fmla="*/ 225 w 643"/>
                  <a:gd name="T49" fmla="*/ 660 h 929"/>
                  <a:gd name="T50" fmla="*/ 225 w 643"/>
                  <a:gd name="T51" fmla="*/ 660 h 929"/>
                  <a:gd name="T52" fmla="*/ 224 w 643"/>
                  <a:gd name="T53" fmla="*/ 669 h 929"/>
                  <a:gd name="T54" fmla="*/ 224 w 643"/>
                  <a:gd name="T55" fmla="*/ 669 h 929"/>
                  <a:gd name="T56" fmla="*/ 305 w 643"/>
                  <a:gd name="T57" fmla="*/ 779 h 929"/>
                  <a:gd name="T58" fmla="*/ 305 w 643"/>
                  <a:gd name="T59" fmla="*/ 779 h 929"/>
                  <a:gd name="T60" fmla="*/ 614 w 643"/>
                  <a:gd name="T61" fmla="*/ 928 h 929"/>
                  <a:gd name="T62" fmla="*/ 614 w 643"/>
                  <a:gd name="T63" fmla="*/ 928 h 929"/>
                  <a:gd name="T64" fmla="*/ 615 w 643"/>
                  <a:gd name="T65" fmla="*/ 928 h 929"/>
                  <a:gd name="T66" fmla="*/ 615 w 643"/>
                  <a:gd name="T67" fmla="*/ 928 h 929"/>
                  <a:gd name="T68" fmla="*/ 620 w 643"/>
                  <a:gd name="T69" fmla="*/ 927 h 929"/>
                  <a:gd name="T70" fmla="*/ 620 w 643"/>
                  <a:gd name="T71" fmla="*/ 927 h 929"/>
                  <a:gd name="T72" fmla="*/ 624 w 643"/>
                  <a:gd name="T73" fmla="*/ 921 h 929"/>
                  <a:gd name="T74" fmla="*/ 624 w 643"/>
                  <a:gd name="T75" fmla="*/ 921 h 929"/>
                  <a:gd name="T76" fmla="*/ 627 w 643"/>
                  <a:gd name="T77" fmla="*/ 605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43" h="929">
                    <a:moveTo>
                      <a:pt x="627" y="605"/>
                    </a:moveTo>
                    <a:lnTo>
                      <a:pt x="627" y="605"/>
                    </a:lnTo>
                    <a:cubicBezTo>
                      <a:pt x="607" y="382"/>
                      <a:pt x="535" y="224"/>
                      <a:pt x="419" y="148"/>
                    </a:cubicBezTo>
                    <a:lnTo>
                      <a:pt x="419" y="148"/>
                    </a:lnTo>
                    <a:cubicBezTo>
                      <a:pt x="196" y="0"/>
                      <a:pt x="5" y="188"/>
                      <a:pt x="3" y="190"/>
                    </a:cubicBezTo>
                    <a:lnTo>
                      <a:pt x="3" y="190"/>
                    </a:lnTo>
                    <a:cubicBezTo>
                      <a:pt x="1" y="191"/>
                      <a:pt x="0" y="194"/>
                      <a:pt x="0" y="197"/>
                    </a:cubicBezTo>
                    <a:lnTo>
                      <a:pt x="0" y="197"/>
                    </a:lnTo>
                    <a:cubicBezTo>
                      <a:pt x="0" y="199"/>
                      <a:pt x="5" y="264"/>
                      <a:pt x="28" y="345"/>
                    </a:cubicBezTo>
                    <a:lnTo>
                      <a:pt x="28" y="345"/>
                    </a:lnTo>
                    <a:cubicBezTo>
                      <a:pt x="48" y="419"/>
                      <a:pt x="88" y="520"/>
                      <a:pt x="161" y="579"/>
                    </a:cubicBezTo>
                    <a:lnTo>
                      <a:pt x="161" y="579"/>
                    </a:lnTo>
                    <a:cubicBezTo>
                      <a:pt x="164" y="582"/>
                      <a:pt x="167" y="582"/>
                      <a:pt x="171" y="581"/>
                    </a:cubicBezTo>
                    <a:lnTo>
                      <a:pt x="171" y="581"/>
                    </a:lnTo>
                    <a:cubicBezTo>
                      <a:pt x="173" y="579"/>
                      <a:pt x="175" y="576"/>
                      <a:pt x="176" y="573"/>
                    </a:cubicBezTo>
                    <a:lnTo>
                      <a:pt x="176" y="573"/>
                    </a:lnTo>
                    <a:cubicBezTo>
                      <a:pt x="176" y="572"/>
                      <a:pt x="177" y="528"/>
                      <a:pt x="199" y="507"/>
                    </a:cubicBezTo>
                    <a:lnTo>
                      <a:pt x="199" y="507"/>
                    </a:lnTo>
                    <a:cubicBezTo>
                      <a:pt x="209" y="498"/>
                      <a:pt x="220" y="496"/>
                      <a:pt x="234" y="497"/>
                    </a:cubicBezTo>
                    <a:lnTo>
                      <a:pt x="234" y="497"/>
                    </a:lnTo>
                    <a:cubicBezTo>
                      <a:pt x="265" y="500"/>
                      <a:pt x="281" y="551"/>
                      <a:pt x="277" y="596"/>
                    </a:cubicBezTo>
                    <a:lnTo>
                      <a:pt x="277" y="596"/>
                    </a:lnTo>
                    <a:cubicBezTo>
                      <a:pt x="273" y="628"/>
                      <a:pt x="260" y="660"/>
                      <a:pt x="234" y="657"/>
                    </a:cubicBezTo>
                    <a:lnTo>
                      <a:pt x="234" y="657"/>
                    </a:lnTo>
                    <a:cubicBezTo>
                      <a:pt x="230" y="657"/>
                      <a:pt x="227" y="658"/>
                      <a:pt x="225" y="660"/>
                    </a:cubicBezTo>
                    <a:lnTo>
                      <a:pt x="225" y="660"/>
                    </a:lnTo>
                    <a:cubicBezTo>
                      <a:pt x="223" y="663"/>
                      <a:pt x="223" y="667"/>
                      <a:pt x="224" y="669"/>
                    </a:cubicBezTo>
                    <a:lnTo>
                      <a:pt x="224" y="669"/>
                    </a:lnTo>
                    <a:cubicBezTo>
                      <a:pt x="225" y="671"/>
                      <a:pt x="245" y="721"/>
                      <a:pt x="305" y="779"/>
                    </a:cubicBezTo>
                    <a:lnTo>
                      <a:pt x="305" y="779"/>
                    </a:lnTo>
                    <a:cubicBezTo>
                      <a:pt x="358" y="831"/>
                      <a:pt x="455" y="900"/>
                      <a:pt x="614" y="928"/>
                    </a:cubicBezTo>
                    <a:lnTo>
                      <a:pt x="614" y="928"/>
                    </a:lnTo>
                    <a:lnTo>
                      <a:pt x="615" y="928"/>
                    </a:lnTo>
                    <a:lnTo>
                      <a:pt x="615" y="928"/>
                    </a:lnTo>
                    <a:cubicBezTo>
                      <a:pt x="617" y="928"/>
                      <a:pt x="619" y="928"/>
                      <a:pt x="620" y="927"/>
                    </a:cubicBezTo>
                    <a:lnTo>
                      <a:pt x="620" y="927"/>
                    </a:lnTo>
                    <a:cubicBezTo>
                      <a:pt x="623" y="925"/>
                      <a:pt x="623" y="923"/>
                      <a:pt x="624" y="921"/>
                    </a:cubicBezTo>
                    <a:lnTo>
                      <a:pt x="624" y="921"/>
                    </a:lnTo>
                    <a:cubicBezTo>
                      <a:pt x="624" y="919"/>
                      <a:pt x="642" y="773"/>
                      <a:pt x="627" y="60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183">
                <a:extLst>
                  <a:ext uri="{FF2B5EF4-FFF2-40B4-BE49-F238E27FC236}">
                    <a16:creationId xmlns:a16="http://schemas.microsoft.com/office/drawing/2014/main" id="{8A7EA6E2-A288-4A9A-BADC-23B847480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7600" y="6715124"/>
                <a:ext cx="65644" cy="11586"/>
              </a:xfrm>
              <a:custGeom>
                <a:avLst/>
                <a:gdLst>
                  <a:gd name="T0" fmla="*/ 0 w 75"/>
                  <a:gd name="T1" fmla="*/ 13 h 14"/>
                  <a:gd name="T2" fmla="*/ 0 w 75"/>
                  <a:gd name="T3" fmla="*/ 13 h 14"/>
                  <a:gd name="T4" fmla="*/ 74 w 75"/>
                  <a:gd name="T5" fmla="*/ 0 h 14"/>
                  <a:gd name="T6" fmla="*/ 0 w 75"/>
                  <a:gd name="T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4">
                    <a:moveTo>
                      <a:pt x="0" y="13"/>
                    </a:moveTo>
                    <a:lnTo>
                      <a:pt x="0" y="13"/>
                    </a:lnTo>
                    <a:cubicBezTo>
                      <a:pt x="0" y="13"/>
                      <a:pt x="32" y="13"/>
                      <a:pt x="74" y="0"/>
                    </a:cubicBezTo>
                    <a:lnTo>
                      <a:pt x="0" y="1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184">
                <a:extLst>
                  <a:ext uri="{FF2B5EF4-FFF2-40B4-BE49-F238E27FC236}">
                    <a16:creationId xmlns:a16="http://schemas.microsoft.com/office/drawing/2014/main" id="{67D61550-EF8C-4665-9C8A-24BC8F225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9877" y="6707401"/>
                <a:ext cx="81090" cy="27032"/>
              </a:xfrm>
              <a:custGeom>
                <a:avLst/>
                <a:gdLst>
                  <a:gd name="T0" fmla="*/ 8 w 93"/>
                  <a:gd name="T1" fmla="*/ 32 h 33"/>
                  <a:gd name="T2" fmla="*/ 8 w 93"/>
                  <a:gd name="T3" fmla="*/ 32 h 33"/>
                  <a:gd name="T4" fmla="*/ 8 w 93"/>
                  <a:gd name="T5" fmla="*/ 32 h 33"/>
                  <a:gd name="T6" fmla="*/ 0 w 93"/>
                  <a:gd name="T7" fmla="*/ 23 h 33"/>
                  <a:gd name="T8" fmla="*/ 0 w 93"/>
                  <a:gd name="T9" fmla="*/ 23 h 33"/>
                  <a:gd name="T10" fmla="*/ 8 w 93"/>
                  <a:gd name="T11" fmla="*/ 14 h 33"/>
                  <a:gd name="T12" fmla="*/ 8 w 93"/>
                  <a:gd name="T13" fmla="*/ 14 h 33"/>
                  <a:gd name="T14" fmla="*/ 79 w 93"/>
                  <a:gd name="T15" fmla="*/ 2 h 33"/>
                  <a:gd name="T16" fmla="*/ 79 w 93"/>
                  <a:gd name="T17" fmla="*/ 2 h 33"/>
                  <a:gd name="T18" fmla="*/ 90 w 93"/>
                  <a:gd name="T19" fmla="*/ 7 h 33"/>
                  <a:gd name="T20" fmla="*/ 90 w 93"/>
                  <a:gd name="T21" fmla="*/ 7 h 33"/>
                  <a:gd name="T22" fmla="*/ 85 w 93"/>
                  <a:gd name="T23" fmla="*/ 18 h 33"/>
                  <a:gd name="T24" fmla="*/ 85 w 93"/>
                  <a:gd name="T25" fmla="*/ 18 h 33"/>
                  <a:gd name="T26" fmla="*/ 8 w 93"/>
                  <a:gd name="T2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3" h="33">
                    <a:moveTo>
                      <a:pt x="8" y="32"/>
                    </a:moveTo>
                    <a:lnTo>
                      <a:pt x="8" y="32"/>
                    </a:lnTo>
                    <a:lnTo>
                      <a:pt x="8" y="32"/>
                    </a:lnTo>
                    <a:cubicBezTo>
                      <a:pt x="3" y="32"/>
                      <a:pt x="0" y="28"/>
                      <a:pt x="0" y="23"/>
                    </a:cubicBezTo>
                    <a:lnTo>
                      <a:pt x="0" y="23"/>
                    </a:lnTo>
                    <a:cubicBezTo>
                      <a:pt x="0" y="18"/>
                      <a:pt x="3" y="14"/>
                      <a:pt x="8" y="14"/>
                    </a:cubicBezTo>
                    <a:lnTo>
                      <a:pt x="8" y="14"/>
                    </a:lnTo>
                    <a:cubicBezTo>
                      <a:pt x="8" y="14"/>
                      <a:pt x="40" y="14"/>
                      <a:pt x="79" y="2"/>
                    </a:cubicBezTo>
                    <a:lnTo>
                      <a:pt x="79" y="2"/>
                    </a:lnTo>
                    <a:cubicBezTo>
                      <a:pt x="84" y="0"/>
                      <a:pt x="89" y="3"/>
                      <a:pt x="90" y="7"/>
                    </a:cubicBezTo>
                    <a:lnTo>
                      <a:pt x="90" y="7"/>
                    </a:lnTo>
                    <a:cubicBezTo>
                      <a:pt x="92" y="13"/>
                      <a:pt x="89" y="17"/>
                      <a:pt x="85" y="18"/>
                    </a:cubicBezTo>
                    <a:lnTo>
                      <a:pt x="85" y="18"/>
                    </a:lnTo>
                    <a:cubicBezTo>
                      <a:pt x="42" y="31"/>
                      <a:pt x="10" y="32"/>
                      <a:pt x="8" y="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185">
                <a:extLst>
                  <a:ext uri="{FF2B5EF4-FFF2-40B4-BE49-F238E27FC236}">
                    <a16:creationId xmlns:a16="http://schemas.microsoft.com/office/drawing/2014/main" id="{558FE1D5-667D-4EBF-9C11-00EE6071A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6762" y="6904338"/>
                <a:ext cx="77230" cy="613975"/>
              </a:xfrm>
              <a:custGeom>
                <a:avLst/>
                <a:gdLst>
                  <a:gd name="T0" fmla="*/ 9 w 86"/>
                  <a:gd name="T1" fmla="*/ 699 h 700"/>
                  <a:gd name="T2" fmla="*/ 9 w 86"/>
                  <a:gd name="T3" fmla="*/ 699 h 700"/>
                  <a:gd name="T4" fmla="*/ 0 w 86"/>
                  <a:gd name="T5" fmla="*/ 689 h 700"/>
                  <a:gd name="T6" fmla="*/ 0 w 86"/>
                  <a:gd name="T7" fmla="*/ 53 h 700"/>
                  <a:gd name="T8" fmla="*/ 0 w 86"/>
                  <a:gd name="T9" fmla="*/ 53 h 700"/>
                  <a:gd name="T10" fmla="*/ 9 w 86"/>
                  <a:gd name="T11" fmla="*/ 24 h 700"/>
                  <a:gd name="T12" fmla="*/ 9 w 86"/>
                  <a:gd name="T13" fmla="*/ 24 h 700"/>
                  <a:gd name="T14" fmla="*/ 52 w 86"/>
                  <a:gd name="T15" fmla="*/ 0 h 700"/>
                  <a:gd name="T16" fmla="*/ 76 w 86"/>
                  <a:gd name="T17" fmla="*/ 0 h 700"/>
                  <a:gd name="T18" fmla="*/ 76 w 86"/>
                  <a:gd name="T19" fmla="*/ 0 h 700"/>
                  <a:gd name="T20" fmla="*/ 85 w 86"/>
                  <a:gd name="T21" fmla="*/ 9 h 700"/>
                  <a:gd name="T22" fmla="*/ 85 w 86"/>
                  <a:gd name="T23" fmla="*/ 9 h 700"/>
                  <a:gd name="T24" fmla="*/ 76 w 86"/>
                  <a:gd name="T25" fmla="*/ 18 h 700"/>
                  <a:gd name="T26" fmla="*/ 52 w 86"/>
                  <a:gd name="T27" fmla="*/ 18 h 700"/>
                  <a:gd name="T28" fmla="*/ 52 w 86"/>
                  <a:gd name="T29" fmla="*/ 18 h 700"/>
                  <a:gd name="T30" fmla="*/ 23 w 86"/>
                  <a:gd name="T31" fmla="*/ 34 h 700"/>
                  <a:gd name="T32" fmla="*/ 23 w 86"/>
                  <a:gd name="T33" fmla="*/ 34 h 700"/>
                  <a:gd name="T34" fmla="*/ 18 w 86"/>
                  <a:gd name="T35" fmla="*/ 53 h 700"/>
                  <a:gd name="T36" fmla="*/ 18 w 86"/>
                  <a:gd name="T37" fmla="*/ 689 h 700"/>
                  <a:gd name="T38" fmla="*/ 18 w 86"/>
                  <a:gd name="T39" fmla="*/ 689 h 700"/>
                  <a:gd name="T40" fmla="*/ 9 w 86"/>
                  <a:gd name="T41" fmla="*/ 699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700">
                    <a:moveTo>
                      <a:pt x="9" y="699"/>
                    </a:moveTo>
                    <a:lnTo>
                      <a:pt x="9" y="699"/>
                    </a:lnTo>
                    <a:cubicBezTo>
                      <a:pt x="4" y="699"/>
                      <a:pt x="0" y="694"/>
                      <a:pt x="0" y="689"/>
                    </a:cubicBezTo>
                    <a:lnTo>
                      <a:pt x="0" y="53"/>
                    </a:lnTo>
                    <a:lnTo>
                      <a:pt x="0" y="53"/>
                    </a:lnTo>
                    <a:cubicBezTo>
                      <a:pt x="0" y="42"/>
                      <a:pt x="3" y="33"/>
                      <a:pt x="9" y="24"/>
                    </a:cubicBezTo>
                    <a:lnTo>
                      <a:pt x="9" y="24"/>
                    </a:lnTo>
                    <a:cubicBezTo>
                      <a:pt x="19" y="9"/>
                      <a:pt x="34" y="0"/>
                      <a:pt x="52" y="0"/>
                    </a:cubicBezTo>
                    <a:lnTo>
                      <a:pt x="76" y="0"/>
                    </a:lnTo>
                    <a:lnTo>
                      <a:pt x="76" y="0"/>
                    </a:lnTo>
                    <a:cubicBezTo>
                      <a:pt x="81" y="0"/>
                      <a:pt x="85" y="5"/>
                      <a:pt x="85" y="9"/>
                    </a:cubicBezTo>
                    <a:lnTo>
                      <a:pt x="85" y="9"/>
                    </a:lnTo>
                    <a:cubicBezTo>
                      <a:pt x="85" y="14"/>
                      <a:pt x="81" y="18"/>
                      <a:pt x="76" y="18"/>
                    </a:cubicBezTo>
                    <a:lnTo>
                      <a:pt x="52" y="18"/>
                    </a:lnTo>
                    <a:lnTo>
                      <a:pt x="52" y="18"/>
                    </a:lnTo>
                    <a:cubicBezTo>
                      <a:pt x="41" y="18"/>
                      <a:pt x="30" y="24"/>
                      <a:pt x="23" y="34"/>
                    </a:cubicBezTo>
                    <a:lnTo>
                      <a:pt x="23" y="34"/>
                    </a:lnTo>
                    <a:cubicBezTo>
                      <a:pt x="20" y="40"/>
                      <a:pt x="18" y="46"/>
                      <a:pt x="18" y="53"/>
                    </a:cubicBezTo>
                    <a:lnTo>
                      <a:pt x="18" y="689"/>
                    </a:lnTo>
                    <a:lnTo>
                      <a:pt x="18" y="689"/>
                    </a:lnTo>
                    <a:cubicBezTo>
                      <a:pt x="18" y="694"/>
                      <a:pt x="13" y="699"/>
                      <a:pt x="9" y="6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186">
                <a:extLst>
                  <a:ext uri="{FF2B5EF4-FFF2-40B4-BE49-F238E27FC236}">
                    <a16:creationId xmlns:a16="http://schemas.microsoft.com/office/drawing/2014/main" id="{569FB4EC-F610-4B07-B077-06A701354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5471" y="7475838"/>
                <a:ext cx="281887" cy="339811"/>
              </a:xfrm>
              <a:custGeom>
                <a:avLst/>
                <a:gdLst>
                  <a:gd name="T0" fmla="*/ 235 w 322"/>
                  <a:gd name="T1" fmla="*/ 63 h 387"/>
                  <a:gd name="T2" fmla="*/ 161 w 322"/>
                  <a:gd name="T3" fmla="*/ 36 h 387"/>
                  <a:gd name="T4" fmla="*/ 87 w 322"/>
                  <a:gd name="T5" fmla="*/ 8 h 387"/>
                  <a:gd name="T6" fmla="*/ 87 w 322"/>
                  <a:gd name="T7" fmla="*/ 8 h 387"/>
                  <a:gd name="T8" fmla="*/ 26 w 322"/>
                  <a:gd name="T9" fmla="*/ 11 h 387"/>
                  <a:gd name="T10" fmla="*/ 26 w 322"/>
                  <a:gd name="T11" fmla="*/ 11 h 387"/>
                  <a:gd name="T12" fmla="*/ 0 w 322"/>
                  <a:gd name="T13" fmla="*/ 63 h 387"/>
                  <a:gd name="T14" fmla="*/ 0 w 322"/>
                  <a:gd name="T15" fmla="*/ 165 h 387"/>
                  <a:gd name="T16" fmla="*/ 0 w 322"/>
                  <a:gd name="T17" fmla="*/ 268 h 387"/>
                  <a:gd name="T18" fmla="*/ 161 w 322"/>
                  <a:gd name="T19" fmla="*/ 327 h 387"/>
                  <a:gd name="T20" fmla="*/ 321 w 322"/>
                  <a:gd name="T21" fmla="*/ 386 h 387"/>
                  <a:gd name="T22" fmla="*/ 321 w 322"/>
                  <a:gd name="T23" fmla="*/ 283 h 387"/>
                  <a:gd name="T24" fmla="*/ 321 w 322"/>
                  <a:gd name="T25" fmla="*/ 182 h 387"/>
                  <a:gd name="T26" fmla="*/ 321 w 322"/>
                  <a:gd name="T27" fmla="*/ 182 h 387"/>
                  <a:gd name="T28" fmla="*/ 296 w 322"/>
                  <a:gd name="T29" fmla="*/ 111 h 387"/>
                  <a:gd name="T30" fmla="*/ 296 w 322"/>
                  <a:gd name="T31" fmla="*/ 111 h 387"/>
                  <a:gd name="T32" fmla="*/ 235 w 322"/>
                  <a:gd name="T33" fmla="*/ 6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2" h="387">
                    <a:moveTo>
                      <a:pt x="235" y="63"/>
                    </a:moveTo>
                    <a:lnTo>
                      <a:pt x="161" y="36"/>
                    </a:lnTo>
                    <a:lnTo>
                      <a:pt x="87" y="8"/>
                    </a:lnTo>
                    <a:lnTo>
                      <a:pt x="87" y="8"/>
                    </a:lnTo>
                    <a:cubicBezTo>
                      <a:pt x="63" y="0"/>
                      <a:pt x="41" y="1"/>
                      <a:pt x="26" y="11"/>
                    </a:cubicBezTo>
                    <a:lnTo>
                      <a:pt x="26" y="11"/>
                    </a:lnTo>
                    <a:cubicBezTo>
                      <a:pt x="10" y="22"/>
                      <a:pt x="0" y="39"/>
                      <a:pt x="0" y="63"/>
                    </a:cubicBezTo>
                    <a:lnTo>
                      <a:pt x="0" y="165"/>
                    </a:lnTo>
                    <a:lnTo>
                      <a:pt x="0" y="268"/>
                    </a:lnTo>
                    <a:lnTo>
                      <a:pt x="161" y="327"/>
                    </a:lnTo>
                    <a:lnTo>
                      <a:pt x="321" y="386"/>
                    </a:lnTo>
                    <a:lnTo>
                      <a:pt x="321" y="283"/>
                    </a:lnTo>
                    <a:lnTo>
                      <a:pt x="321" y="182"/>
                    </a:lnTo>
                    <a:lnTo>
                      <a:pt x="321" y="182"/>
                    </a:lnTo>
                    <a:cubicBezTo>
                      <a:pt x="321" y="157"/>
                      <a:pt x="312" y="133"/>
                      <a:pt x="296" y="111"/>
                    </a:cubicBezTo>
                    <a:lnTo>
                      <a:pt x="296" y="111"/>
                    </a:lnTo>
                    <a:cubicBezTo>
                      <a:pt x="281" y="89"/>
                      <a:pt x="259" y="72"/>
                      <a:pt x="235" y="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188">
                <a:extLst>
                  <a:ext uri="{FF2B5EF4-FFF2-40B4-BE49-F238E27FC236}">
                    <a16:creationId xmlns:a16="http://schemas.microsoft.com/office/drawing/2014/main" id="{EF185572-A6EE-4578-9319-AD7A14A9C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5471" y="7711387"/>
                <a:ext cx="281887" cy="320505"/>
              </a:xfrm>
              <a:custGeom>
                <a:avLst/>
                <a:gdLst>
                  <a:gd name="T0" fmla="*/ 0 w 322"/>
                  <a:gd name="T1" fmla="*/ 0 h 366"/>
                  <a:gd name="T2" fmla="*/ 0 w 322"/>
                  <a:gd name="T3" fmla="*/ 212 h 366"/>
                  <a:gd name="T4" fmla="*/ 0 w 322"/>
                  <a:gd name="T5" fmla="*/ 212 h 366"/>
                  <a:gd name="T6" fmla="*/ 13 w 322"/>
                  <a:gd name="T7" fmla="*/ 249 h 366"/>
                  <a:gd name="T8" fmla="*/ 13 w 322"/>
                  <a:gd name="T9" fmla="*/ 249 h 366"/>
                  <a:gd name="T10" fmla="*/ 46 w 322"/>
                  <a:gd name="T11" fmla="*/ 274 h 366"/>
                  <a:gd name="T12" fmla="*/ 275 w 322"/>
                  <a:gd name="T13" fmla="*/ 358 h 366"/>
                  <a:gd name="T14" fmla="*/ 275 w 322"/>
                  <a:gd name="T15" fmla="*/ 358 h 366"/>
                  <a:gd name="T16" fmla="*/ 312 w 322"/>
                  <a:gd name="T17" fmla="*/ 354 h 366"/>
                  <a:gd name="T18" fmla="*/ 312 w 322"/>
                  <a:gd name="T19" fmla="*/ 354 h 366"/>
                  <a:gd name="T20" fmla="*/ 321 w 322"/>
                  <a:gd name="T21" fmla="*/ 330 h 366"/>
                  <a:gd name="T22" fmla="*/ 321 w 322"/>
                  <a:gd name="T23" fmla="*/ 118 h 366"/>
                  <a:gd name="T24" fmla="*/ 0 w 322"/>
                  <a:gd name="T25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2" h="366">
                    <a:moveTo>
                      <a:pt x="0" y="0"/>
                    </a:moveTo>
                    <a:lnTo>
                      <a:pt x="0" y="212"/>
                    </a:lnTo>
                    <a:lnTo>
                      <a:pt x="0" y="212"/>
                    </a:lnTo>
                    <a:cubicBezTo>
                      <a:pt x="0" y="224"/>
                      <a:pt x="6" y="237"/>
                      <a:pt x="13" y="249"/>
                    </a:cubicBezTo>
                    <a:lnTo>
                      <a:pt x="13" y="249"/>
                    </a:lnTo>
                    <a:cubicBezTo>
                      <a:pt x="22" y="260"/>
                      <a:pt x="33" y="270"/>
                      <a:pt x="46" y="274"/>
                    </a:cubicBezTo>
                    <a:lnTo>
                      <a:pt x="275" y="358"/>
                    </a:lnTo>
                    <a:lnTo>
                      <a:pt x="275" y="358"/>
                    </a:lnTo>
                    <a:cubicBezTo>
                      <a:pt x="290" y="365"/>
                      <a:pt x="303" y="362"/>
                      <a:pt x="312" y="354"/>
                    </a:cubicBezTo>
                    <a:lnTo>
                      <a:pt x="312" y="354"/>
                    </a:lnTo>
                    <a:cubicBezTo>
                      <a:pt x="318" y="349"/>
                      <a:pt x="321" y="340"/>
                      <a:pt x="321" y="330"/>
                    </a:cubicBezTo>
                    <a:lnTo>
                      <a:pt x="321" y="118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4D0B7ADE-19BF-4BAB-AF28-279605D1E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9531" y="7777872"/>
                <a:ext cx="172884" cy="191316"/>
              </a:xfrm>
              <a:custGeom>
                <a:avLst/>
                <a:gdLst>
                  <a:gd name="connsiteX0" fmla="*/ 115414 w 172884"/>
                  <a:gd name="connsiteY0" fmla="*/ 155459 h 191316"/>
                  <a:gd name="connsiteX1" fmla="*/ 166901 w 172884"/>
                  <a:gd name="connsiteY1" fmla="*/ 175686 h 191316"/>
                  <a:gd name="connsiteX2" fmla="*/ 172050 w 172884"/>
                  <a:gd name="connsiteY2" fmla="*/ 185799 h 191316"/>
                  <a:gd name="connsiteX3" fmla="*/ 164327 w 172884"/>
                  <a:gd name="connsiteY3" fmla="*/ 191316 h 191316"/>
                  <a:gd name="connsiteX4" fmla="*/ 161752 w 172884"/>
                  <a:gd name="connsiteY4" fmla="*/ 190396 h 191316"/>
                  <a:gd name="connsiteX5" fmla="*/ 110266 w 172884"/>
                  <a:gd name="connsiteY5" fmla="*/ 171089 h 191316"/>
                  <a:gd name="connsiteX6" fmla="*/ 105975 w 172884"/>
                  <a:gd name="connsiteY6" fmla="*/ 160056 h 191316"/>
                  <a:gd name="connsiteX7" fmla="*/ 115414 w 172884"/>
                  <a:gd name="connsiteY7" fmla="*/ 155459 h 191316"/>
                  <a:gd name="connsiteX8" fmla="*/ 11295 w 172884"/>
                  <a:gd name="connsiteY8" fmla="*/ 116844 h 191316"/>
                  <a:gd name="connsiteX9" fmla="*/ 62556 w 172884"/>
                  <a:gd name="connsiteY9" fmla="*/ 136151 h 191316"/>
                  <a:gd name="connsiteX10" fmla="*/ 67769 w 172884"/>
                  <a:gd name="connsiteY10" fmla="*/ 148103 h 191316"/>
                  <a:gd name="connsiteX11" fmla="*/ 60819 w 172884"/>
                  <a:gd name="connsiteY11" fmla="*/ 152700 h 191316"/>
                  <a:gd name="connsiteX12" fmla="*/ 57343 w 172884"/>
                  <a:gd name="connsiteY12" fmla="*/ 152700 h 191316"/>
                  <a:gd name="connsiteX13" fmla="*/ 6082 w 172884"/>
                  <a:gd name="connsiteY13" fmla="*/ 131554 h 191316"/>
                  <a:gd name="connsiteX14" fmla="*/ 1738 w 172884"/>
                  <a:gd name="connsiteY14" fmla="*/ 121441 h 191316"/>
                  <a:gd name="connsiteX15" fmla="*/ 11295 w 172884"/>
                  <a:gd name="connsiteY15" fmla="*/ 116844 h 191316"/>
                  <a:gd name="connsiteX16" fmla="*/ 11295 w 172884"/>
                  <a:gd name="connsiteY16" fmla="*/ 74324 h 191316"/>
                  <a:gd name="connsiteX17" fmla="*/ 166815 w 172884"/>
                  <a:gd name="connsiteY17" fmla="*/ 133593 h 191316"/>
                  <a:gd name="connsiteX18" fmla="*/ 172028 w 172884"/>
                  <a:gd name="connsiteY18" fmla="*/ 144370 h 191316"/>
                  <a:gd name="connsiteX19" fmla="*/ 164209 w 172884"/>
                  <a:gd name="connsiteY19" fmla="*/ 148860 h 191316"/>
                  <a:gd name="connsiteX20" fmla="*/ 161602 w 172884"/>
                  <a:gd name="connsiteY20" fmla="*/ 148860 h 191316"/>
                  <a:gd name="connsiteX21" fmla="*/ 6082 w 172884"/>
                  <a:gd name="connsiteY21" fmla="*/ 89590 h 191316"/>
                  <a:gd name="connsiteX22" fmla="*/ 1738 w 172884"/>
                  <a:gd name="connsiteY22" fmla="*/ 78814 h 191316"/>
                  <a:gd name="connsiteX23" fmla="*/ 11295 w 172884"/>
                  <a:gd name="connsiteY23" fmla="*/ 74324 h 191316"/>
                  <a:gd name="connsiteX24" fmla="*/ 16759 w 172884"/>
                  <a:gd name="connsiteY24" fmla="*/ 16775 h 191316"/>
                  <a:gd name="connsiteX25" fmla="*/ 14995 w 172884"/>
                  <a:gd name="connsiteY25" fmla="*/ 20297 h 191316"/>
                  <a:gd name="connsiteX26" fmla="*/ 18523 w 172884"/>
                  <a:gd name="connsiteY26" fmla="*/ 29985 h 191316"/>
                  <a:gd name="connsiteX27" fmla="*/ 27344 w 172884"/>
                  <a:gd name="connsiteY27" fmla="*/ 37031 h 191316"/>
                  <a:gd name="connsiteX28" fmla="*/ 149950 w 172884"/>
                  <a:gd name="connsiteY28" fmla="*/ 82827 h 191316"/>
                  <a:gd name="connsiteX29" fmla="*/ 155243 w 172884"/>
                  <a:gd name="connsiteY29" fmla="*/ 82827 h 191316"/>
                  <a:gd name="connsiteX30" fmla="*/ 157007 w 172884"/>
                  <a:gd name="connsiteY30" fmla="*/ 78424 h 191316"/>
                  <a:gd name="connsiteX31" fmla="*/ 153479 w 172884"/>
                  <a:gd name="connsiteY31" fmla="*/ 68735 h 191316"/>
                  <a:gd name="connsiteX32" fmla="*/ 145540 w 172884"/>
                  <a:gd name="connsiteY32" fmla="*/ 61690 h 191316"/>
                  <a:gd name="connsiteX33" fmla="*/ 22052 w 172884"/>
                  <a:gd name="connsiteY33" fmla="*/ 16775 h 191316"/>
                  <a:gd name="connsiteX34" fmla="*/ 16759 w 172884"/>
                  <a:gd name="connsiteY34" fmla="*/ 16775 h 191316"/>
                  <a:gd name="connsiteX35" fmla="*/ 27344 w 172884"/>
                  <a:gd name="connsiteY35" fmla="*/ 1803 h 191316"/>
                  <a:gd name="connsiteX36" fmla="*/ 149950 w 172884"/>
                  <a:gd name="connsiteY36" fmla="*/ 47599 h 191316"/>
                  <a:gd name="connsiteX37" fmla="*/ 166710 w 172884"/>
                  <a:gd name="connsiteY37" fmla="*/ 59048 h 191316"/>
                  <a:gd name="connsiteX38" fmla="*/ 172884 w 172884"/>
                  <a:gd name="connsiteY38" fmla="*/ 78424 h 191316"/>
                  <a:gd name="connsiteX39" fmla="*/ 164063 w 172884"/>
                  <a:gd name="connsiteY39" fmla="*/ 95157 h 191316"/>
                  <a:gd name="connsiteX40" fmla="*/ 153479 w 172884"/>
                  <a:gd name="connsiteY40" fmla="*/ 98680 h 191316"/>
                  <a:gd name="connsiteX41" fmla="*/ 145540 w 172884"/>
                  <a:gd name="connsiteY41" fmla="*/ 96918 h 191316"/>
                  <a:gd name="connsiteX42" fmla="*/ 22052 w 172884"/>
                  <a:gd name="connsiteY42" fmla="*/ 52002 h 191316"/>
                  <a:gd name="connsiteX43" fmla="*/ 6174 w 172884"/>
                  <a:gd name="connsiteY43" fmla="*/ 39673 h 191316"/>
                  <a:gd name="connsiteX44" fmla="*/ 0 w 172884"/>
                  <a:gd name="connsiteY44" fmla="*/ 20297 h 191316"/>
                  <a:gd name="connsiteX45" fmla="*/ 8821 w 172884"/>
                  <a:gd name="connsiteY45" fmla="*/ 3564 h 191316"/>
                  <a:gd name="connsiteX46" fmla="*/ 27344 w 172884"/>
                  <a:gd name="connsiteY46" fmla="*/ 1803 h 19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72884" h="191316">
                    <a:moveTo>
                      <a:pt x="115414" y="155459"/>
                    </a:moveTo>
                    <a:lnTo>
                      <a:pt x="166901" y="175686"/>
                    </a:lnTo>
                    <a:cubicBezTo>
                      <a:pt x="171192" y="177525"/>
                      <a:pt x="172908" y="182122"/>
                      <a:pt x="172050" y="185799"/>
                    </a:cubicBezTo>
                    <a:cubicBezTo>
                      <a:pt x="170334" y="189477"/>
                      <a:pt x="166901" y="191316"/>
                      <a:pt x="164327" y="191316"/>
                    </a:cubicBezTo>
                    <a:cubicBezTo>
                      <a:pt x="163469" y="191316"/>
                      <a:pt x="162611" y="191316"/>
                      <a:pt x="161752" y="190396"/>
                    </a:cubicBezTo>
                    <a:lnTo>
                      <a:pt x="110266" y="171089"/>
                    </a:lnTo>
                    <a:cubicBezTo>
                      <a:pt x="106833" y="169250"/>
                      <a:pt x="104259" y="164653"/>
                      <a:pt x="105975" y="160056"/>
                    </a:cubicBezTo>
                    <a:cubicBezTo>
                      <a:pt x="107691" y="156378"/>
                      <a:pt x="111982" y="153620"/>
                      <a:pt x="115414" y="155459"/>
                    </a:cubicBezTo>
                    <a:close/>
                    <a:moveTo>
                      <a:pt x="11295" y="116844"/>
                    </a:moveTo>
                    <a:lnTo>
                      <a:pt x="62556" y="136151"/>
                    </a:lnTo>
                    <a:cubicBezTo>
                      <a:pt x="67769" y="137990"/>
                      <a:pt x="68638" y="142587"/>
                      <a:pt x="67769" y="148103"/>
                    </a:cubicBezTo>
                    <a:cubicBezTo>
                      <a:pt x="66900" y="150862"/>
                      <a:pt x="63425" y="152700"/>
                      <a:pt x="60819" y="152700"/>
                    </a:cubicBezTo>
                    <a:cubicBezTo>
                      <a:pt x="59950" y="152700"/>
                      <a:pt x="59081" y="152700"/>
                      <a:pt x="57343" y="152700"/>
                    </a:cubicBezTo>
                    <a:lnTo>
                      <a:pt x="6082" y="131554"/>
                    </a:lnTo>
                    <a:cubicBezTo>
                      <a:pt x="2607" y="130635"/>
                      <a:pt x="0" y="126038"/>
                      <a:pt x="1738" y="121441"/>
                    </a:cubicBezTo>
                    <a:cubicBezTo>
                      <a:pt x="3475" y="117763"/>
                      <a:pt x="7820" y="115005"/>
                      <a:pt x="11295" y="116844"/>
                    </a:cubicBezTo>
                    <a:close/>
                    <a:moveTo>
                      <a:pt x="11295" y="74324"/>
                    </a:moveTo>
                    <a:lnTo>
                      <a:pt x="166815" y="133593"/>
                    </a:lnTo>
                    <a:cubicBezTo>
                      <a:pt x="171160" y="135389"/>
                      <a:pt x="172897" y="138981"/>
                      <a:pt x="172028" y="144370"/>
                    </a:cubicBezTo>
                    <a:cubicBezTo>
                      <a:pt x="170291" y="147064"/>
                      <a:pt x="166815" y="148860"/>
                      <a:pt x="164209" y="148860"/>
                    </a:cubicBezTo>
                    <a:cubicBezTo>
                      <a:pt x="163340" y="148860"/>
                      <a:pt x="162471" y="148860"/>
                      <a:pt x="161602" y="148860"/>
                    </a:cubicBezTo>
                    <a:lnTo>
                      <a:pt x="6082" y="89590"/>
                    </a:lnTo>
                    <a:cubicBezTo>
                      <a:pt x="2606" y="87794"/>
                      <a:pt x="0" y="83304"/>
                      <a:pt x="1738" y="78814"/>
                    </a:cubicBezTo>
                    <a:cubicBezTo>
                      <a:pt x="3475" y="75222"/>
                      <a:pt x="7819" y="72528"/>
                      <a:pt x="11295" y="74324"/>
                    </a:cubicBezTo>
                    <a:close/>
                    <a:moveTo>
                      <a:pt x="16759" y="16775"/>
                    </a:moveTo>
                    <a:cubicBezTo>
                      <a:pt x="14995" y="17655"/>
                      <a:pt x="14995" y="19417"/>
                      <a:pt x="14995" y="20297"/>
                    </a:cubicBezTo>
                    <a:cubicBezTo>
                      <a:pt x="14995" y="23820"/>
                      <a:pt x="16759" y="27343"/>
                      <a:pt x="18523" y="29985"/>
                    </a:cubicBezTo>
                    <a:cubicBezTo>
                      <a:pt x="21169" y="33508"/>
                      <a:pt x="24698" y="36150"/>
                      <a:pt x="27344" y="37031"/>
                    </a:cubicBezTo>
                    <a:lnTo>
                      <a:pt x="149950" y="82827"/>
                    </a:lnTo>
                    <a:cubicBezTo>
                      <a:pt x="152597" y="82827"/>
                      <a:pt x="154361" y="82827"/>
                      <a:pt x="155243" y="82827"/>
                    </a:cubicBezTo>
                    <a:cubicBezTo>
                      <a:pt x="157007" y="81946"/>
                      <a:pt x="157007" y="79304"/>
                      <a:pt x="157007" y="78424"/>
                    </a:cubicBezTo>
                    <a:cubicBezTo>
                      <a:pt x="157007" y="75782"/>
                      <a:pt x="155243" y="71378"/>
                      <a:pt x="153479" y="68735"/>
                    </a:cubicBezTo>
                    <a:cubicBezTo>
                      <a:pt x="151714" y="65213"/>
                      <a:pt x="148186" y="63451"/>
                      <a:pt x="145540" y="61690"/>
                    </a:cubicBezTo>
                    <a:lnTo>
                      <a:pt x="22052" y="16775"/>
                    </a:lnTo>
                    <a:cubicBezTo>
                      <a:pt x="20287" y="15894"/>
                      <a:pt x="17641" y="15894"/>
                      <a:pt x="16759" y="16775"/>
                    </a:cubicBezTo>
                    <a:close/>
                    <a:moveTo>
                      <a:pt x="27344" y="1803"/>
                    </a:moveTo>
                    <a:lnTo>
                      <a:pt x="149950" y="47599"/>
                    </a:lnTo>
                    <a:cubicBezTo>
                      <a:pt x="156125" y="49360"/>
                      <a:pt x="161417" y="54644"/>
                      <a:pt x="166710" y="59048"/>
                    </a:cubicBezTo>
                    <a:cubicBezTo>
                      <a:pt x="170238" y="65213"/>
                      <a:pt x="172884" y="72258"/>
                      <a:pt x="172884" y="78424"/>
                    </a:cubicBezTo>
                    <a:cubicBezTo>
                      <a:pt x="172884" y="85469"/>
                      <a:pt x="169356" y="92515"/>
                      <a:pt x="164063" y="95157"/>
                    </a:cubicBezTo>
                    <a:cubicBezTo>
                      <a:pt x="161417" y="97799"/>
                      <a:pt x="157007" y="98680"/>
                      <a:pt x="153479" y="98680"/>
                    </a:cubicBezTo>
                    <a:cubicBezTo>
                      <a:pt x="151714" y="98680"/>
                      <a:pt x="148186" y="97799"/>
                      <a:pt x="145540" y="96918"/>
                    </a:cubicBezTo>
                    <a:lnTo>
                      <a:pt x="22052" y="52002"/>
                    </a:lnTo>
                    <a:cubicBezTo>
                      <a:pt x="15877" y="49360"/>
                      <a:pt x="10585" y="44957"/>
                      <a:pt x="6174" y="39673"/>
                    </a:cubicBezTo>
                    <a:cubicBezTo>
                      <a:pt x="2646" y="33508"/>
                      <a:pt x="0" y="26462"/>
                      <a:pt x="0" y="20297"/>
                    </a:cubicBezTo>
                    <a:cubicBezTo>
                      <a:pt x="0" y="13252"/>
                      <a:pt x="2646" y="6206"/>
                      <a:pt x="8821" y="3564"/>
                    </a:cubicBezTo>
                    <a:cubicBezTo>
                      <a:pt x="14113" y="-839"/>
                      <a:pt x="21169" y="-839"/>
                      <a:pt x="27344" y="18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94">
                <a:extLst>
                  <a:ext uri="{FF2B5EF4-FFF2-40B4-BE49-F238E27FC236}">
                    <a16:creationId xmlns:a16="http://schemas.microsoft.com/office/drawing/2014/main" id="{1CCCADBC-DEEC-4744-98CE-BB55621AC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8838" y="7580097"/>
                <a:ext cx="135153" cy="158322"/>
              </a:xfrm>
              <a:custGeom>
                <a:avLst/>
                <a:gdLst>
                  <a:gd name="T0" fmla="*/ 109 w 156"/>
                  <a:gd name="T1" fmla="*/ 99 h 183"/>
                  <a:gd name="T2" fmla="*/ 109 w 156"/>
                  <a:gd name="T3" fmla="*/ 99 h 183"/>
                  <a:gd name="T4" fmla="*/ 105 w 156"/>
                  <a:gd name="T5" fmla="*/ 91 h 183"/>
                  <a:gd name="T6" fmla="*/ 105 w 156"/>
                  <a:gd name="T7" fmla="*/ 91 h 183"/>
                  <a:gd name="T8" fmla="*/ 108 w 156"/>
                  <a:gd name="T9" fmla="*/ 85 h 183"/>
                  <a:gd name="T10" fmla="*/ 108 w 156"/>
                  <a:gd name="T11" fmla="*/ 85 h 183"/>
                  <a:gd name="T12" fmla="*/ 120 w 156"/>
                  <a:gd name="T13" fmla="*/ 62 h 183"/>
                  <a:gd name="T14" fmla="*/ 120 w 156"/>
                  <a:gd name="T15" fmla="*/ 62 h 183"/>
                  <a:gd name="T16" fmla="*/ 78 w 156"/>
                  <a:gd name="T17" fmla="*/ 7 h 183"/>
                  <a:gd name="T18" fmla="*/ 78 w 156"/>
                  <a:gd name="T19" fmla="*/ 7 h 183"/>
                  <a:gd name="T20" fmla="*/ 36 w 156"/>
                  <a:gd name="T21" fmla="*/ 31 h 183"/>
                  <a:gd name="T22" fmla="*/ 36 w 156"/>
                  <a:gd name="T23" fmla="*/ 31 h 183"/>
                  <a:gd name="T24" fmla="*/ 48 w 156"/>
                  <a:gd name="T25" fmla="*/ 63 h 183"/>
                  <a:gd name="T26" fmla="*/ 48 w 156"/>
                  <a:gd name="T27" fmla="*/ 63 h 183"/>
                  <a:gd name="T28" fmla="*/ 50 w 156"/>
                  <a:gd name="T29" fmla="*/ 69 h 183"/>
                  <a:gd name="T30" fmla="*/ 50 w 156"/>
                  <a:gd name="T31" fmla="*/ 69 h 183"/>
                  <a:gd name="T32" fmla="*/ 47 w 156"/>
                  <a:gd name="T33" fmla="*/ 75 h 183"/>
                  <a:gd name="T34" fmla="*/ 47 w 156"/>
                  <a:gd name="T35" fmla="*/ 75 h 183"/>
                  <a:gd name="T36" fmla="*/ 0 w 156"/>
                  <a:gd name="T37" fmla="*/ 99 h 183"/>
                  <a:gd name="T38" fmla="*/ 0 w 156"/>
                  <a:gd name="T39" fmla="*/ 99 h 183"/>
                  <a:gd name="T40" fmla="*/ 78 w 156"/>
                  <a:gd name="T41" fmla="*/ 167 h 183"/>
                  <a:gd name="T42" fmla="*/ 78 w 156"/>
                  <a:gd name="T43" fmla="*/ 167 h 183"/>
                  <a:gd name="T44" fmla="*/ 155 w 156"/>
                  <a:gd name="T45" fmla="*/ 156 h 183"/>
                  <a:gd name="T46" fmla="*/ 155 w 156"/>
                  <a:gd name="T47" fmla="*/ 156 h 183"/>
                  <a:gd name="T48" fmla="*/ 109 w 156"/>
                  <a:gd name="T49" fmla="*/ 99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3">
                    <a:moveTo>
                      <a:pt x="109" y="99"/>
                    </a:moveTo>
                    <a:lnTo>
                      <a:pt x="109" y="99"/>
                    </a:lnTo>
                    <a:cubicBezTo>
                      <a:pt x="107" y="96"/>
                      <a:pt x="105" y="93"/>
                      <a:pt x="105" y="91"/>
                    </a:cubicBezTo>
                    <a:lnTo>
                      <a:pt x="105" y="91"/>
                    </a:lnTo>
                    <a:cubicBezTo>
                      <a:pt x="105" y="88"/>
                      <a:pt x="106" y="86"/>
                      <a:pt x="108" y="85"/>
                    </a:cubicBezTo>
                    <a:lnTo>
                      <a:pt x="108" y="85"/>
                    </a:lnTo>
                    <a:cubicBezTo>
                      <a:pt x="116" y="81"/>
                      <a:pt x="120" y="73"/>
                      <a:pt x="120" y="62"/>
                    </a:cubicBezTo>
                    <a:lnTo>
                      <a:pt x="120" y="62"/>
                    </a:lnTo>
                    <a:cubicBezTo>
                      <a:pt x="120" y="40"/>
                      <a:pt x="101" y="16"/>
                      <a:pt x="78" y="7"/>
                    </a:cubicBezTo>
                    <a:lnTo>
                      <a:pt x="78" y="7"/>
                    </a:lnTo>
                    <a:cubicBezTo>
                      <a:pt x="55" y="0"/>
                      <a:pt x="36" y="10"/>
                      <a:pt x="36" y="31"/>
                    </a:cubicBezTo>
                    <a:lnTo>
                      <a:pt x="36" y="31"/>
                    </a:lnTo>
                    <a:cubicBezTo>
                      <a:pt x="36" y="42"/>
                      <a:pt x="40" y="54"/>
                      <a:pt x="48" y="63"/>
                    </a:cubicBezTo>
                    <a:lnTo>
                      <a:pt x="48" y="63"/>
                    </a:lnTo>
                    <a:cubicBezTo>
                      <a:pt x="50" y="65"/>
                      <a:pt x="50" y="68"/>
                      <a:pt x="50" y="69"/>
                    </a:cubicBezTo>
                    <a:lnTo>
                      <a:pt x="50" y="69"/>
                    </a:lnTo>
                    <a:cubicBezTo>
                      <a:pt x="50" y="73"/>
                      <a:pt x="50" y="75"/>
                      <a:pt x="47" y="75"/>
                    </a:cubicBezTo>
                    <a:lnTo>
                      <a:pt x="47" y="75"/>
                    </a:lnTo>
                    <a:cubicBezTo>
                      <a:pt x="22" y="81"/>
                      <a:pt x="0" y="84"/>
                      <a:pt x="0" y="99"/>
                    </a:cubicBezTo>
                    <a:lnTo>
                      <a:pt x="0" y="99"/>
                    </a:lnTo>
                    <a:cubicBezTo>
                      <a:pt x="0" y="121"/>
                      <a:pt x="35" y="151"/>
                      <a:pt x="78" y="167"/>
                    </a:cubicBezTo>
                    <a:lnTo>
                      <a:pt x="78" y="167"/>
                    </a:lnTo>
                    <a:cubicBezTo>
                      <a:pt x="121" y="182"/>
                      <a:pt x="155" y="178"/>
                      <a:pt x="155" y="156"/>
                    </a:cubicBezTo>
                    <a:lnTo>
                      <a:pt x="155" y="156"/>
                    </a:lnTo>
                    <a:cubicBezTo>
                      <a:pt x="155" y="142"/>
                      <a:pt x="133" y="121"/>
                      <a:pt x="109" y="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4213F36B-EA71-4BF3-94ED-799741AA7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3430" y="7283806"/>
                <a:ext cx="171203" cy="198887"/>
              </a:xfrm>
              <a:custGeom>
                <a:avLst/>
                <a:gdLst>
                  <a:gd name="connsiteX0" fmla="*/ 160498 w 171203"/>
                  <a:gd name="connsiteY0" fmla="*/ 38440 h 198887"/>
                  <a:gd name="connsiteX1" fmla="*/ 170985 w 171203"/>
                  <a:gd name="connsiteY1" fmla="*/ 43643 h 198887"/>
                  <a:gd name="connsiteX2" fmla="*/ 165742 w 171203"/>
                  <a:gd name="connsiteY2" fmla="*/ 53183 h 198887"/>
                  <a:gd name="connsiteX3" fmla="*/ 22420 w 171203"/>
                  <a:gd name="connsiteY3" fmla="*/ 193683 h 198887"/>
                  <a:gd name="connsiteX4" fmla="*/ 15429 w 171203"/>
                  <a:gd name="connsiteY4" fmla="*/ 198887 h 198887"/>
                  <a:gd name="connsiteX5" fmla="*/ 12807 w 171203"/>
                  <a:gd name="connsiteY5" fmla="*/ 198020 h 198887"/>
                  <a:gd name="connsiteX6" fmla="*/ 7564 w 171203"/>
                  <a:gd name="connsiteY6" fmla="*/ 188480 h 198887"/>
                  <a:gd name="connsiteX7" fmla="*/ 160498 w 171203"/>
                  <a:gd name="connsiteY7" fmla="*/ 38440 h 198887"/>
                  <a:gd name="connsiteX8" fmla="*/ 83327 w 171203"/>
                  <a:gd name="connsiteY8" fmla="*/ 674 h 198887"/>
                  <a:gd name="connsiteX9" fmla="*/ 93764 w 171203"/>
                  <a:gd name="connsiteY9" fmla="*/ 4107 h 198887"/>
                  <a:gd name="connsiteX10" fmla="*/ 90285 w 171203"/>
                  <a:gd name="connsiteY10" fmla="*/ 15262 h 198887"/>
                  <a:gd name="connsiteX11" fmla="*/ 13752 w 171203"/>
                  <a:gd name="connsiteY11" fmla="*/ 72756 h 198887"/>
                  <a:gd name="connsiteX12" fmla="*/ 7664 w 171203"/>
                  <a:gd name="connsiteY12" fmla="*/ 75330 h 198887"/>
                  <a:gd name="connsiteX13" fmla="*/ 2446 w 171203"/>
                  <a:gd name="connsiteY13" fmla="*/ 73614 h 198887"/>
                  <a:gd name="connsiteX14" fmla="*/ 1576 w 171203"/>
                  <a:gd name="connsiteY14" fmla="*/ 62458 h 198887"/>
                  <a:gd name="connsiteX15" fmla="*/ 83327 w 171203"/>
                  <a:gd name="connsiteY15" fmla="*/ 674 h 198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1203" h="198887">
                    <a:moveTo>
                      <a:pt x="160498" y="38440"/>
                    </a:moveTo>
                    <a:cubicBezTo>
                      <a:pt x="165742" y="37572"/>
                      <a:pt x="170111" y="39307"/>
                      <a:pt x="170985" y="43643"/>
                    </a:cubicBezTo>
                    <a:cubicBezTo>
                      <a:pt x="171859" y="47980"/>
                      <a:pt x="170111" y="52316"/>
                      <a:pt x="165742" y="53183"/>
                    </a:cubicBezTo>
                    <a:cubicBezTo>
                      <a:pt x="99325" y="74865"/>
                      <a:pt x="46016" y="127770"/>
                      <a:pt x="22420" y="193683"/>
                    </a:cubicBezTo>
                    <a:cubicBezTo>
                      <a:pt x="21546" y="196285"/>
                      <a:pt x="18925" y="198887"/>
                      <a:pt x="15429" y="198887"/>
                    </a:cubicBezTo>
                    <a:cubicBezTo>
                      <a:pt x="14555" y="198887"/>
                      <a:pt x="13681" y="198887"/>
                      <a:pt x="12807" y="198020"/>
                    </a:cubicBezTo>
                    <a:cubicBezTo>
                      <a:pt x="8438" y="196285"/>
                      <a:pt x="6690" y="192816"/>
                      <a:pt x="7564" y="188480"/>
                    </a:cubicBezTo>
                    <a:cubicBezTo>
                      <a:pt x="32033" y="118230"/>
                      <a:pt x="90585" y="61856"/>
                      <a:pt x="160498" y="38440"/>
                    </a:cubicBezTo>
                    <a:close/>
                    <a:moveTo>
                      <a:pt x="83327" y="674"/>
                    </a:moveTo>
                    <a:cubicBezTo>
                      <a:pt x="86806" y="-1042"/>
                      <a:pt x="92024" y="674"/>
                      <a:pt x="93764" y="4107"/>
                    </a:cubicBezTo>
                    <a:cubicBezTo>
                      <a:pt x="94633" y="8397"/>
                      <a:pt x="93764" y="13546"/>
                      <a:pt x="90285" y="15262"/>
                    </a:cubicBezTo>
                    <a:cubicBezTo>
                      <a:pt x="60715" y="28134"/>
                      <a:pt x="34624" y="47871"/>
                      <a:pt x="13752" y="72756"/>
                    </a:cubicBezTo>
                    <a:cubicBezTo>
                      <a:pt x="12012" y="74472"/>
                      <a:pt x="10273" y="75330"/>
                      <a:pt x="7664" y="75330"/>
                    </a:cubicBezTo>
                    <a:cubicBezTo>
                      <a:pt x="5925" y="75330"/>
                      <a:pt x="4185" y="74472"/>
                      <a:pt x="2446" y="73614"/>
                    </a:cubicBezTo>
                    <a:cubicBezTo>
                      <a:pt x="-163" y="71040"/>
                      <a:pt x="-1033" y="66749"/>
                      <a:pt x="1576" y="62458"/>
                    </a:cubicBezTo>
                    <a:cubicBezTo>
                      <a:pt x="25058" y="36715"/>
                      <a:pt x="52018" y="15262"/>
                      <a:pt x="83327" y="6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4E91FD3A-E3B7-43D6-B2A7-DF1E4F6B0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7748" y="7470909"/>
                <a:ext cx="296456" cy="563971"/>
              </a:xfrm>
              <a:custGeom>
                <a:avLst/>
                <a:gdLst>
                  <a:gd name="connsiteX0" fmla="*/ 14911 w 296456"/>
                  <a:gd name="connsiteY0" fmla="*/ 251583 h 563971"/>
                  <a:gd name="connsiteX1" fmla="*/ 14911 w 296456"/>
                  <a:gd name="connsiteY1" fmla="*/ 425228 h 563971"/>
                  <a:gd name="connsiteX2" fmla="*/ 25436 w 296456"/>
                  <a:gd name="connsiteY2" fmla="*/ 453151 h 563971"/>
                  <a:gd name="connsiteX3" fmla="*/ 49994 w 296456"/>
                  <a:gd name="connsiteY3" fmla="*/ 472348 h 563971"/>
                  <a:gd name="connsiteX4" fmla="*/ 251724 w 296456"/>
                  <a:gd name="connsiteY4" fmla="*/ 546519 h 563971"/>
                  <a:gd name="connsiteX5" fmla="*/ 275406 w 296456"/>
                  <a:gd name="connsiteY5" fmla="*/ 543901 h 563971"/>
                  <a:gd name="connsiteX6" fmla="*/ 281545 w 296456"/>
                  <a:gd name="connsiteY6" fmla="*/ 528194 h 563971"/>
                  <a:gd name="connsiteX7" fmla="*/ 281545 w 296456"/>
                  <a:gd name="connsiteY7" fmla="*/ 349925 h 563971"/>
                  <a:gd name="connsiteX8" fmla="*/ 68291 w 296456"/>
                  <a:gd name="connsiteY8" fmla="*/ 270973 h 563971"/>
                  <a:gd name="connsiteX9" fmla="*/ 54818 w 296456"/>
                  <a:gd name="connsiteY9" fmla="*/ 15645 h 563971"/>
                  <a:gd name="connsiteX10" fmla="*/ 34206 w 296456"/>
                  <a:gd name="connsiteY10" fmla="*/ 21791 h 563971"/>
                  <a:gd name="connsiteX11" fmla="*/ 14911 w 296456"/>
                  <a:gd name="connsiteY11" fmla="*/ 60425 h 563971"/>
                  <a:gd name="connsiteX12" fmla="*/ 14911 w 296456"/>
                  <a:gd name="connsiteY12" fmla="*/ 234381 h 563971"/>
                  <a:gd name="connsiteX13" fmla="*/ 281545 w 296456"/>
                  <a:gd name="connsiteY13" fmla="*/ 332483 h 563971"/>
                  <a:gd name="connsiteX14" fmla="*/ 281545 w 296456"/>
                  <a:gd name="connsiteY14" fmla="*/ 164911 h 563971"/>
                  <a:gd name="connsiteX15" fmla="*/ 260495 w 296456"/>
                  <a:gd name="connsiteY15" fmla="*/ 107839 h 563971"/>
                  <a:gd name="connsiteX16" fmla="*/ 210501 w 296456"/>
                  <a:gd name="connsiteY16" fmla="*/ 68327 h 563971"/>
                  <a:gd name="connsiteX17" fmla="*/ 80692 w 296456"/>
                  <a:gd name="connsiteY17" fmla="*/ 20035 h 563971"/>
                  <a:gd name="connsiteX18" fmla="*/ 54818 w 296456"/>
                  <a:gd name="connsiteY18" fmla="*/ 15645 h 563971"/>
                  <a:gd name="connsiteX19" fmla="*/ 53064 w 296456"/>
                  <a:gd name="connsiteY19" fmla="*/ 60 h 563971"/>
                  <a:gd name="connsiteX20" fmla="*/ 85955 w 296456"/>
                  <a:gd name="connsiteY20" fmla="*/ 5987 h 563971"/>
                  <a:gd name="connsiteX21" fmla="*/ 215764 w 296456"/>
                  <a:gd name="connsiteY21" fmla="*/ 54279 h 563971"/>
                  <a:gd name="connsiteX22" fmla="*/ 272775 w 296456"/>
                  <a:gd name="connsiteY22" fmla="*/ 98180 h 563971"/>
                  <a:gd name="connsiteX23" fmla="*/ 296456 w 296456"/>
                  <a:gd name="connsiteY23" fmla="*/ 164911 h 563971"/>
                  <a:gd name="connsiteX24" fmla="*/ 296456 w 296456"/>
                  <a:gd name="connsiteY24" fmla="*/ 337969 h 563971"/>
                  <a:gd name="connsiteX25" fmla="*/ 296456 w 296456"/>
                  <a:gd name="connsiteY25" fmla="*/ 355445 h 563971"/>
                  <a:gd name="connsiteX26" fmla="*/ 296456 w 296456"/>
                  <a:gd name="connsiteY26" fmla="*/ 528194 h 563971"/>
                  <a:gd name="connsiteX27" fmla="*/ 285931 w 296456"/>
                  <a:gd name="connsiteY27" fmla="*/ 555245 h 563971"/>
                  <a:gd name="connsiteX28" fmla="*/ 262249 w 296456"/>
                  <a:gd name="connsiteY28" fmla="*/ 563971 h 563971"/>
                  <a:gd name="connsiteX29" fmla="*/ 246462 w 296456"/>
                  <a:gd name="connsiteY29" fmla="*/ 560480 h 563971"/>
                  <a:gd name="connsiteX30" fmla="*/ 44732 w 296456"/>
                  <a:gd name="connsiteY30" fmla="*/ 487183 h 563971"/>
                  <a:gd name="connsiteX31" fmla="*/ 12279 w 296456"/>
                  <a:gd name="connsiteY31" fmla="*/ 461877 h 563971"/>
                  <a:gd name="connsiteX32" fmla="*/ 0 w 296456"/>
                  <a:gd name="connsiteY32" fmla="*/ 425228 h 563971"/>
                  <a:gd name="connsiteX33" fmla="*/ 0 w 296456"/>
                  <a:gd name="connsiteY33" fmla="*/ 245691 h 563971"/>
                  <a:gd name="connsiteX34" fmla="*/ 0 w 296456"/>
                  <a:gd name="connsiteY34" fmla="*/ 228895 h 563971"/>
                  <a:gd name="connsiteX35" fmla="*/ 0 w 296456"/>
                  <a:gd name="connsiteY35" fmla="*/ 60425 h 563971"/>
                  <a:gd name="connsiteX36" fmla="*/ 25436 w 296456"/>
                  <a:gd name="connsiteY36" fmla="*/ 8621 h 563971"/>
                  <a:gd name="connsiteX37" fmla="*/ 53064 w 296456"/>
                  <a:gd name="connsiteY37" fmla="*/ 60 h 56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96456" h="563971">
                    <a:moveTo>
                      <a:pt x="14911" y="251583"/>
                    </a:moveTo>
                    <a:lnTo>
                      <a:pt x="14911" y="425228"/>
                    </a:lnTo>
                    <a:cubicBezTo>
                      <a:pt x="14911" y="433954"/>
                      <a:pt x="18419" y="443553"/>
                      <a:pt x="25436" y="453151"/>
                    </a:cubicBezTo>
                    <a:cubicBezTo>
                      <a:pt x="31575" y="461877"/>
                      <a:pt x="40346" y="468858"/>
                      <a:pt x="49994" y="472348"/>
                    </a:cubicBezTo>
                    <a:lnTo>
                      <a:pt x="251724" y="546519"/>
                    </a:lnTo>
                    <a:cubicBezTo>
                      <a:pt x="260495" y="549137"/>
                      <a:pt x="270143" y="548264"/>
                      <a:pt x="275406" y="543901"/>
                    </a:cubicBezTo>
                    <a:cubicBezTo>
                      <a:pt x="278914" y="540411"/>
                      <a:pt x="281545" y="534303"/>
                      <a:pt x="281545" y="528194"/>
                    </a:cubicBezTo>
                    <a:lnTo>
                      <a:pt x="281545" y="349925"/>
                    </a:lnTo>
                    <a:lnTo>
                      <a:pt x="68291" y="270973"/>
                    </a:lnTo>
                    <a:close/>
                    <a:moveTo>
                      <a:pt x="54818" y="15645"/>
                    </a:moveTo>
                    <a:cubicBezTo>
                      <a:pt x="46924" y="15864"/>
                      <a:pt x="39908" y="17840"/>
                      <a:pt x="34206" y="21791"/>
                    </a:cubicBezTo>
                    <a:cubicBezTo>
                      <a:pt x="21927" y="29694"/>
                      <a:pt x="14911" y="42864"/>
                      <a:pt x="14911" y="60425"/>
                    </a:cubicBezTo>
                    <a:lnTo>
                      <a:pt x="14911" y="234381"/>
                    </a:lnTo>
                    <a:lnTo>
                      <a:pt x="281545" y="332483"/>
                    </a:lnTo>
                    <a:lnTo>
                      <a:pt x="281545" y="164911"/>
                    </a:lnTo>
                    <a:cubicBezTo>
                      <a:pt x="281545" y="145594"/>
                      <a:pt x="273652" y="125400"/>
                      <a:pt x="260495" y="107839"/>
                    </a:cubicBezTo>
                    <a:cubicBezTo>
                      <a:pt x="247339" y="89400"/>
                      <a:pt x="228920" y="75352"/>
                      <a:pt x="210501" y="68327"/>
                    </a:cubicBezTo>
                    <a:lnTo>
                      <a:pt x="80692" y="20035"/>
                    </a:lnTo>
                    <a:cubicBezTo>
                      <a:pt x="71483" y="16962"/>
                      <a:pt x="62712" y="15425"/>
                      <a:pt x="54818" y="15645"/>
                    </a:cubicBezTo>
                    <a:close/>
                    <a:moveTo>
                      <a:pt x="53064" y="60"/>
                    </a:moveTo>
                    <a:cubicBezTo>
                      <a:pt x="63370" y="-379"/>
                      <a:pt x="74553" y="1597"/>
                      <a:pt x="85955" y="5987"/>
                    </a:cubicBezTo>
                    <a:lnTo>
                      <a:pt x="215764" y="54279"/>
                    </a:lnTo>
                    <a:cubicBezTo>
                      <a:pt x="237691" y="61303"/>
                      <a:pt x="257864" y="77108"/>
                      <a:pt x="272775" y="98180"/>
                    </a:cubicBezTo>
                    <a:cubicBezTo>
                      <a:pt x="287685" y="119253"/>
                      <a:pt x="296456" y="142082"/>
                      <a:pt x="296456" y="164911"/>
                    </a:cubicBezTo>
                    <a:lnTo>
                      <a:pt x="296456" y="337969"/>
                    </a:lnTo>
                    <a:lnTo>
                      <a:pt x="296456" y="355445"/>
                    </a:lnTo>
                    <a:lnTo>
                      <a:pt x="296456" y="528194"/>
                    </a:lnTo>
                    <a:cubicBezTo>
                      <a:pt x="296456" y="539538"/>
                      <a:pt x="292948" y="548264"/>
                      <a:pt x="285931" y="555245"/>
                    </a:cubicBezTo>
                    <a:cubicBezTo>
                      <a:pt x="279791" y="560480"/>
                      <a:pt x="271897" y="563971"/>
                      <a:pt x="262249" y="563971"/>
                    </a:cubicBezTo>
                    <a:cubicBezTo>
                      <a:pt x="256987" y="563971"/>
                      <a:pt x="251724" y="563098"/>
                      <a:pt x="246462" y="560480"/>
                    </a:cubicBezTo>
                    <a:lnTo>
                      <a:pt x="44732" y="487183"/>
                    </a:lnTo>
                    <a:cubicBezTo>
                      <a:pt x="32452" y="481947"/>
                      <a:pt x="21050" y="473221"/>
                      <a:pt x="12279" y="461877"/>
                    </a:cubicBezTo>
                    <a:cubicBezTo>
                      <a:pt x="4385" y="450534"/>
                      <a:pt x="0" y="436572"/>
                      <a:pt x="0" y="425228"/>
                    </a:cubicBezTo>
                    <a:lnTo>
                      <a:pt x="0" y="245691"/>
                    </a:lnTo>
                    <a:lnTo>
                      <a:pt x="0" y="228895"/>
                    </a:lnTo>
                    <a:lnTo>
                      <a:pt x="0" y="60425"/>
                    </a:lnTo>
                    <a:cubicBezTo>
                      <a:pt x="0" y="37596"/>
                      <a:pt x="8771" y="18279"/>
                      <a:pt x="25436" y="8621"/>
                    </a:cubicBezTo>
                    <a:cubicBezTo>
                      <a:pt x="33330" y="3353"/>
                      <a:pt x="42758" y="499"/>
                      <a:pt x="53064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23" name="Freeform 256">
            <a:extLst>
              <a:ext uri="{FF2B5EF4-FFF2-40B4-BE49-F238E27FC236}">
                <a16:creationId xmlns:a16="http://schemas.microsoft.com/office/drawing/2014/main" id="{A01E08FA-9E51-4C0D-9B9C-8D3B29A6C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8634" y="3436723"/>
            <a:ext cx="6664926" cy="9387272"/>
          </a:xfrm>
          <a:custGeom>
            <a:avLst/>
            <a:gdLst>
              <a:gd name="T0" fmla="*/ 3806 w 7612"/>
              <a:gd name="T1" fmla="*/ 0 h 10721"/>
              <a:gd name="T2" fmla="*/ 330 w 7612"/>
              <a:gd name="T3" fmla="*/ 0 h 10721"/>
              <a:gd name="T4" fmla="*/ 330 w 7612"/>
              <a:gd name="T5" fmla="*/ 0 h 10721"/>
              <a:gd name="T6" fmla="*/ 0 w 7612"/>
              <a:gd name="T7" fmla="*/ 347 h 10721"/>
              <a:gd name="T8" fmla="*/ 0 w 7612"/>
              <a:gd name="T9" fmla="*/ 3226 h 10721"/>
              <a:gd name="T10" fmla="*/ 0 w 7612"/>
              <a:gd name="T11" fmla="*/ 3226 h 10721"/>
              <a:gd name="T12" fmla="*/ 330 w 7612"/>
              <a:gd name="T13" fmla="*/ 3573 h 10721"/>
              <a:gd name="T14" fmla="*/ 7280 w 7612"/>
              <a:gd name="T15" fmla="*/ 3573 h 10721"/>
              <a:gd name="T16" fmla="*/ 7280 w 7612"/>
              <a:gd name="T17" fmla="*/ 3573 h 10721"/>
              <a:gd name="T18" fmla="*/ 7611 w 7612"/>
              <a:gd name="T19" fmla="*/ 3919 h 10721"/>
              <a:gd name="T20" fmla="*/ 7611 w 7612"/>
              <a:gd name="T21" fmla="*/ 6799 h 10721"/>
              <a:gd name="T22" fmla="*/ 7611 w 7612"/>
              <a:gd name="T23" fmla="*/ 6799 h 10721"/>
              <a:gd name="T24" fmla="*/ 7280 w 7612"/>
              <a:gd name="T25" fmla="*/ 7146 h 10721"/>
              <a:gd name="T26" fmla="*/ 330 w 7612"/>
              <a:gd name="T27" fmla="*/ 7146 h 10721"/>
              <a:gd name="T28" fmla="*/ 330 w 7612"/>
              <a:gd name="T29" fmla="*/ 7146 h 10721"/>
              <a:gd name="T30" fmla="*/ 0 w 7612"/>
              <a:gd name="T31" fmla="*/ 7493 h 10721"/>
              <a:gd name="T32" fmla="*/ 0 w 7612"/>
              <a:gd name="T33" fmla="*/ 10373 h 10721"/>
              <a:gd name="T34" fmla="*/ 0 w 7612"/>
              <a:gd name="T35" fmla="*/ 10373 h 10721"/>
              <a:gd name="T36" fmla="*/ 330 w 7612"/>
              <a:gd name="T37" fmla="*/ 10720 h 10721"/>
              <a:gd name="T38" fmla="*/ 3806 w 7612"/>
              <a:gd name="T39" fmla="*/ 10720 h 10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612" h="10721">
                <a:moveTo>
                  <a:pt x="3806" y="0"/>
                </a:moveTo>
                <a:lnTo>
                  <a:pt x="330" y="0"/>
                </a:lnTo>
                <a:lnTo>
                  <a:pt x="330" y="0"/>
                </a:lnTo>
                <a:cubicBezTo>
                  <a:pt x="148" y="0"/>
                  <a:pt x="0" y="154"/>
                  <a:pt x="0" y="347"/>
                </a:cubicBezTo>
                <a:lnTo>
                  <a:pt x="0" y="3226"/>
                </a:lnTo>
                <a:lnTo>
                  <a:pt x="0" y="3226"/>
                </a:lnTo>
                <a:cubicBezTo>
                  <a:pt x="0" y="3418"/>
                  <a:pt x="148" y="3573"/>
                  <a:pt x="330" y="3573"/>
                </a:cubicBezTo>
                <a:lnTo>
                  <a:pt x="7280" y="3573"/>
                </a:lnTo>
                <a:lnTo>
                  <a:pt x="7280" y="3573"/>
                </a:lnTo>
                <a:cubicBezTo>
                  <a:pt x="7463" y="3573"/>
                  <a:pt x="7611" y="3729"/>
                  <a:pt x="7611" y="3919"/>
                </a:cubicBezTo>
                <a:lnTo>
                  <a:pt x="7611" y="6799"/>
                </a:lnTo>
                <a:lnTo>
                  <a:pt x="7611" y="6799"/>
                </a:lnTo>
                <a:cubicBezTo>
                  <a:pt x="7611" y="6990"/>
                  <a:pt x="7463" y="7146"/>
                  <a:pt x="7280" y="7146"/>
                </a:cubicBezTo>
                <a:lnTo>
                  <a:pt x="330" y="7146"/>
                </a:lnTo>
                <a:lnTo>
                  <a:pt x="330" y="7146"/>
                </a:lnTo>
                <a:cubicBezTo>
                  <a:pt x="148" y="7146"/>
                  <a:pt x="0" y="7302"/>
                  <a:pt x="0" y="7493"/>
                </a:cubicBezTo>
                <a:lnTo>
                  <a:pt x="0" y="10373"/>
                </a:lnTo>
                <a:lnTo>
                  <a:pt x="0" y="10373"/>
                </a:lnTo>
                <a:cubicBezTo>
                  <a:pt x="0" y="10565"/>
                  <a:pt x="148" y="10720"/>
                  <a:pt x="330" y="10720"/>
                </a:cubicBezTo>
                <a:lnTo>
                  <a:pt x="3806" y="1072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24" name="Freeform 258">
            <a:extLst>
              <a:ext uri="{FF2B5EF4-FFF2-40B4-BE49-F238E27FC236}">
                <a16:creationId xmlns:a16="http://schemas.microsoft.com/office/drawing/2014/main" id="{AE583B93-2AA1-4903-81DD-9EA352AFD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8316" y="3289986"/>
            <a:ext cx="293473" cy="293473"/>
          </a:xfrm>
          <a:custGeom>
            <a:avLst/>
            <a:gdLst>
              <a:gd name="T0" fmla="*/ 332 w 333"/>
              <a:gd name="T1" fmla="*/ 167 h 333"/>
              <a:gd name="T2" fmla="*/ 332 w 333"/>
              <a:gd name="T3" fmla="*/ 167 h 333"/>
              <a:gd name="T4" fmla="*/ 167 w 333"/>
              <a:gd name="T5" fmla="*/ 332 h 333"/>
              <a:gd name="T6" fmla="*/ 167 w 333"/>
              <a:gd name="T7" fmla="*/ 332 h 333"/>
              <a:gd name="T8" fmla="*/ 0 w 333"/>
              <a:gd name="T9" fmla="*/ 167 h 333"/>
              <a:gd name="T10" fmla="*/ 0 w 333"/>
              <a:gd name="T11" fmla="*/ 167 h 333"/>
              <a:gd name="T12" fmla="*/ 167 w 333"/>
              <a:gd name="T13" fmla="*/ 0 h 333"/>
              <a:gd name="T14" fmla="*/ 167 w 333"/>
              <a:gd name="T15" fmla="*/ 0 h 333"/>
              <a:gd name="T16" fmla="*/ 332 w 333"/>
              <a:gd name="T17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333">
                <a:moveTo>
                  <a:pt x="332" y="167"/>
                </a:moveTo>
                <a:lnTo>
                  <a:pt x="332" y="167"/>
                </a:lnTo>
                <a:cubicBezTo>
                  <a:pt x="332" y="258"/>
                  <a:pt x="258" y="332"/>
                  <a:pt x="167" y="332"/>
                </a:cubicBezTo>
                <a:lnTo>
                  <a:pt x="167" y="332"/>
                </a:lnTo>
                <a:cubicBezTo>
                  <a:pt x="74" y="332"/>
                  <a:pt x="0" y="258"/>
                  <a:pt x="0" y="167"/>
                </a:cubicBezTo>
                <a:lnTo>
                  <a:pt x="0" y="167"/>
                </a:lnTo>
                <a:cubicBezTo>
                  <a:pt x="0" y="74"/>
                  <a:pt x="74" y="0"/>
                  <a:pt x="167" y="0"/>
                </a:cubicBezTo>
                <a:lnTo>
                  <a:pt x="167" y="0"/>
                </a:lnTo>
                <a:cubicBezTo>
                  <a:pt x="258" y="0"/>
                  <a:pt x="332" y="74"/>
                  <a:pt x="332" y="167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25" name="Freeform 260">
            <a:extLst>
              <a:ext uri="{FF2B5EF4-FFF2-40B4-BE49-F238E27FC236}">
                <a16:creationId xmlns:a16="http://schemas.microsoft.com/office/drawing/2014/main" id="{B8B81456-3F33-47DF-954C-DA6D92420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8316" y="6421651"/>
            <a:ext cx="293473" cy="289613"/>
          </a:xfrm>
          <a:custGeom>
            <a:avLst/>
            <a:gdLst>
              <a:gd name="T0" fmla="*/ 332 w 333"/>
              <a:gd name="T1" fmla="*/ 165 h 332"/>
              <a:gd name="T2" fmla="*/ 332 w 333"/>
              <a:gd name="T3" fmla="*/ 165 h 332"/>
              <a:gd name="T4" fmla="*/ 167 w 333"/>
              <a:gd name="T5" fmla="*/ 331 h 332"/>
              <a:gd name="T6" fmla="*/ 167 w 333"/>
              <a:gd name="T7" fmla="*/ 331 h 332"/>
              <a:gd name="T8" fmla="*/ 0 w 333"/>
              <a:gd name="T9" fmla="*/ 165 h 332"/>
              <a:gd name="T10" fmla="*/ 0 w 333"/>
              <a:gd name="T11" fmla="*/ 165 h 332"/>
              <a:gd name="T12" fmla="*/ 167 w 333"/>
              <a:gd name="T13" fmla="*/ 0 h 332"/>
              <a:gd name="T14" fmla="*/ 167 w 333"/>
              <a:gd name="T15" fmla="*/ 0 h 332"/>
              <a:gd name="T16" fmla="*/ 332 w 333"/>
              <a:gd name="T17" fmla="*/ 165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332">
                <a:moveTo>
                  <a:pt x="332" y="165"/>
                </a:moveTo>
                <a:lnTo>
                  <a:pt x="332" y="165"/>
                </a:lnTo>
                <a:cubicBezTo>
                  <a:pt x="332" y="257"/>
                  <a:pt x="258" y="331"/>
                  <a:pt x="167" y="331"/>
                </a:cubicBezTo>
                <a:lnTo>
                  <a:pt x="167" y="331"/>
                </a:lnTo>
                <a:cubicBezTo>
                  <a:pt x="74" y="331"/>
                  <a:pt x="0" y="257"/>
                  <a:pt x="0" y="165"/>
                </a:cubicBezTo>
                <a:lnTo>
                  <a:pt x="0" y="165"/>
                </a:lnTo>
                <a:cubicBezTo>
                  <a:pt x="0" y="73"/>
                  <a:pt x="74" y="0"/>
                  <a:pt x="167" y="0"/>
                </a:cubicBezTo>
                <a:lnTo>
                  <a:pt x="167" y="0"/>
                </a:lnTo>
                <a:cubicBezTo>
                  <a:pt x="258" y="0"/>
                  <a:pt x="332" y="73"/>
                  <a:pt x="332" y="165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26" name="Freeform 262">
            <a:extLst>
              <a:ext uri="{FF2B5EF4-FFF2-40B4-BE49-F238E27FC236}">
                <a16:creationId xmlns:a16="http://schemas.microsoft.com/office/drawing/2014/main" id="{80A8B882-D243-45D9-8963-18A76CBB7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8316" y="9549455"/>
            <a:ext cx="293473" cy="293473"/>
          </a:xfrm>
          <a:custGeom>
            <a:avLst/>
            <a:gdLst>
              <a:gd name="T0" fmla="*/ 332 w 333"/>
              <a:gd name="T1" fmla="*/ 166 h 333"/>
              <a:gd name="T2" fmla="*/ 332 w 333"/>
              <a:gd name="T3" fmla="*/ 166 h 333"/>
              <a:gd name="T4" fmla="*/ 167 w 333"/>
              <a:gd name="T5" fmla="*/ 332 h 333"/>
              <a:gd name="T6" fmla="*/ 167 w 333"/>
              <a:gd name="T7" fmla="*/ 332 h 333"/>
              <a:gd name="T8" fmla="*/ 0 w 333"/>
              <a:gd name="T9" fmla="*/ 166 h 333"/>
              <a:gd name="T10" fmla="*/ 0 w 333"/>
              <a:gd name="T11" fmla="*/ 166 h 333"/>
              <a:gd name="T12" fmla="*/ 167 w 333"/>
              <a:gd name="T13" fmla="*/ 0 h 333"/>
              <a:gd name="T14" fmla="*/ 167 w 333"/>
              <a:gd name="T15" fmla="*/ 0 h 333"/>
              <a:gd name="T16" fmla="*/ 332 w 333"/>
              <a:gd name="T17" fmla="*/ 1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333">
                <a:moveTo>
                  <a:pt x="332" y="166"/>
                </a:moveTo>
                <a:lnTo>
                  <a:pt x="332" y="166"/>
                </a:lnTo>
                <a:cubicBezTo>
                  <a:pt x="332" y="258"/>
                  <a:pt x="258" y="332"/>
                  <a:pt x="167" y="332"/>
                </a:cubicBezTo>
                <a:lnTo>
                  <a:pt x="167" y="332"/>
                </a:lnTo>
                <a:cubicBezTo>
                  <a:pt x="74" y="332"/>
                  <a:pt x="0" y="258"/>
                  <a:pt x="0" y="166"/>
                </a:cubicBezTo>
                <a:lnTo>
                  <a:pt x="0" y="166"/>
                </a:lnTo>
                <a:cubicBezTo>
                  <a:pt x="0" y="75"/>
                  <a:pt x="74" y="0"/>
                  <a:pt x="167" y="0"/>
                </a:cubicBezTo>
                <a:lnTo>
                  <a:pt x="167" y="0"/>
                </a:lnTo>
                <a:cubicBezTo>
                  <a:pt x="258" y="0"/>
                  <a:pt x="332" y="75"/>
                  <a:pt x="332" y="166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27" name="Freeform 264">
            <a:extLst>
              <a:ext uri="{FF2B5EF4-FFF2-40B4-BE49-F238E27FC236}">
                <a16:creationId xmlns:a16="http://schemas.microsoft.com/office/drawing/2014/main" id="{E1F035C1-55DC-4B9B-A825-ED1F4E947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8316" y="12681122"/>
            <a:ext cx="293473" cy="293473"/>
          </a:xfrm>
          <a:custGeom>
            <a:avLst/>
            <a:gdLst>
              <a:gd name="T0" fmla="*/ 332 w 333"/>
              <a:gd name="T1" fmla="*/ 166 h 333"/>
              <a:gd name="T2" fmla="*/ 332 w 333"/>
              <a:gd name="T3" fmla="*/ 166 h 333"/>
              <a:gd name="T4" fmla="*/ 167 w 333"/>
              <a:gd name="T5" fmla="*/ 332 h 333"/>
              <a:gd name="T6" fmla="*/ 167 w 333"/>
              <a:gd name="T7" fmla="*/ 332 h 333"/>
              <a:gd name="T8" fmla="*/ 0 w 333"/>
              <a:gd name="T9" fmla="*/ 166 h 333"/>
              <a:gd name="T10" fmla="*/ 0 w 333"/>
              <a:gd name="T11" fmla="*/ 166 h 333"/>
              <a:gd name="T12" fmla="*/ 167 w 333"/>
              <a:gd name="T13" fmla="*/ 0 h 333"/>
              <a:gd name="T14" fmla="*/ 167 w 333"/>
              <a:gd name="T15" fmla="*/ 0 h 333"/>
              <a:gd name="T16" fmla="*/ 332 w 333"/>
              <a:gd name="T17" fmla="*/ 1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333">
                <a:moveTo>
                  <a:pt x="332" y="166"/>
                </a:moveTo>
                <a:lnTo>
                  <a:pt x="332" y="166"/>
                </a:lnTo>
                <a:cubicBezTo>
                  <a:pt x="332" y="258"/>
                  <a:pt x="258" y="332"/>
                  <a:pt x="167" y="332"/>
                </a:cubicBezTo>
                <a:lnTo>
                  <a:pt x="167" y="332"/>
                </a:lnTo>
                <a:cubicBezTo>
                  <a:pt x="74" y="332"/>
                  <a:pt x="0" y="258"/>
                  <a:pt x="0" y="166"/>
                </a:cubicBezTo>
                <a:lnTo>
                  <a:pt x="0" y="166"/>
                </a:lnTo>
                <a:cubicBezTo>
                  <a:pt x="0" y="74"/>
                  <a:pt x="74" y="0"/>
                  <a:pt x="167" y="0"/>
                </a:cubicBezTo>
                <a:lnTo>
                  <a:pt x="167" y="0"/>
                </a:lnTo>
                <a:cubicBezTo>
                  <a:pt x="258" y="0"/>
                  <a:pt x="332" y="74"/>
                  <a:pt x="332" y="166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25B53A3-B4AF-490F-AB9E-D7E7A04555A2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34D61506-CED5-4B57-857F-CB3B5F6ED177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416" name="TextBox 415">
            <a:extLst>
              <a:ext uri="{FF2B5EF4-FFF2-40B4-BE49-F238E27FC236}">
                <a16:creationId xmlns:a16="http://schemas.microsoft.com/office/drawing/2014/main" id="{F68A635D-AA5C-4446-A7A1-9307117ACDE9}"/>
              </a:ext>
            </a:extLst>
          </p:cNvPr>
          <p:cNvSpPr txBox="1"/>
          <p:nvPr/>
        </p:nvSpPr>
        <p:spPr>
          <a:xfrm>
            <a:off x="16734056" y="4155305"/>
            <a:ext cx="587448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417" name="TextBox 416">
            <a:extLst>
              <a:ext uri="{FF2B5EF4-FFF2-40B4-BE49-F238E27FC236}">
                <a16:creationId xmlns:a16="http://schemas.microsoft.com/office/drawing/2014/main" id="{F8312129-E2F5-46AA-A735-A244293155F1}"/>
              </a:ext>
            </a:extLst>
          </p:cNvPr>
          <p:cNvSpPr txBox="1"/>
          <p:nvPr/>
        </p:nvSpPr>
        <p:spPr>
          <a:xfrm>
            <a:off x="16734056" y="4836647"/>
            <a:ext cx="5874484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18" name="TextBox 417">
            <a:extLst>
              <a:ext uri="{FF2B5EF4-FFF2-40B4-BE49-F238E27FC236}">
                <a16:creationId xmlns:a16="http://schemas.microsoft.com/office/drawing/2014/main" id="{6D0E7999-349C-4AFD-A636-9D65AF0297C5}"/>
              </a:ext>
            </a:extLst>
          </p:cNvPr>
          <p:cNvSpPr txBox="1"/>
          <p:nvPr/>
        </p:nvSpPr>
        <p:spPr>
          <a:xfrm>
            <a:off x="16734056" y="7289026"/>
            <a:ext cx="587448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419" name="TextBox 418">
            <a:extLst>
              <a:ext uri="{FF2B5EF4-FFF2-40B4-BE49-F238E27FC236}">
                <a16:creationId xmlns:a16="http://schemas.microsoft.com/office/drawing/2014/main" id="{2424899F-AC70-4484-BAE8-305C16E31476}"/>
              </a:ext>
            </a:extLst>
          </p:cNvPr>
          <p:cNvSpPr txBox="1"/>
          <p:nvPr/>
        </p:nvSpPr>
        <p:spPr>
          <a:xfrm>
            <a:off x="16734056" y="7971398"/>
            <a:ext cx="5874484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466A8F00-D9EC-4498-B4A8-5A86E619AB91}"/>
              </a:ext>
            </a:extLst>
          </p:cNvPr>
          <p:cNvSpPr txBox="1"/>
          <p:nvPr/>
        </p:nvSpPr>
        <p:spPr>
          <a:xfrm>
            <a:off x="16734056" y="10403457"/>
            <a:ext cx="587448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421" name="TextBox 420">
            <a:extLst>
              <a:ext uri="{FF2B5EF4-FFF2-40B4-BE49-F238E27FC236}">
                <a16:creationId xmlns:a16="http://schemas.microsoft.com/office/drawing/2014/main" id="{F8324D18-4FE4-4BE6-9D15-B47D78F651A3}"/>
              </a:ext>
            </a:extLst>
          </p:cNvPr>
          <p:cNvSpPr txBox="1"/>
          <p:nvPr/>
        </p:nvSpPr>
        <p:spPr>
          <a:xfrm>
            <a:off x="16734056" y="11085829"/>
            <a:ext cx="5874484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DA3FB145-E1F4-4EF7-A009-4444FDB01E35}"/>
              </a:ext>
            </a:extLst>
          </p:cNvPr>
          <p:cNvGrpSpPr/>
          <p:nvPr/>
        </p:nvGrpSpPr>
        <p:grpSpPr>
          <a:xfrm>
            <a:off x="8113026" y="4147236"/>
            <a:ext cx="14843554" cy="7969233"/>
            <a:chOff x="8113026" y="4147236"/>
            <a:chExt cx="14843554" cy="7969233"/>
          </a:xfrm>
        </p:grpSpPr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1E5F4D9-773E-4F5B-A87B-DB4881B39D34}"/>
                </a:ext>
              </a:extLst>
            </p:cNvPr>
            <p:cNvGrpSpPr/>
            <p:nvPr/>
          </p:nvGrpSpPr>
          <p:grpSpPr>
            <a:xfrm>
              <a:off x="13951594" y="4178128"/>
              <a:ext cx="8313781" cy="7935356"/>
              <a:chOff x="13951594" y="4178128"/>
              <a:chExt cx="8313781" cy="7935356"/>
            </a:xfrm>
          </p:grpSpPr>
          <p:sp>
            <p:nvSpPr>
              <p:cNvPr id="506" name="Freeform 2">
                <a:extLst>
                  <a:ext uri="{FF2B5EF4-FFF2-40B4-BE49-F238E27FC236}">
                    <a16:creationId xmlns:a16="http://schemas.microsoft.com/office/drawing/2014/main" id="{0F737926-88F2-4E23-A6C9-EFE5C78DF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9317" y="4189714"/>
                <a:ext cx="8294473" cy="7919908"/>
              </a:xfrm>
              <a:custGeom>
                <a:avLst/>
                <a:gdLst>
                  <a:gd name="T0" fmla="*/ 9104 w 9473"/>
                  <a:gd name="T1" fmla="*/ 9042 h 9043"/>
                  <a:gd name="T2" fmla="*/ 4736 w 9473"/>
                  <a:gd name="T3" fmla="*/ 9042 h 9043"/>
                  <a:gd name="T4" fmla="*/ 368 w 9473"/>
                  <a:gd name="T5" fmla="*/ 9042 h 9043"/>
                  <a:gd name="T6" fmla="*/ 368 w 9473"/>
                  <a:gd name="T7" fmla="*/ 9042 h 9043"/>
                  <a:gd name="T8" fmla="*/ 108 w 9473"/>
                  <a:gd name="T9" fmla="*/ 8934 h 9043"/>
                  <a:gd name="T10" fmla="*/ 108 w 9473"/>
                  <a:gd name="T11" fmla="*/ 8934 h 9043"/>
                  <a:gd name="T12" fmla="*/ 0 w 9473"/>
                  <a:gd name="T13" fmla="*/ 8674 h 9043"/>
                  <a:gd name="T14" fmla="*/ 0 w 9473"/>
                  <a:gd name="T15" fmla="*/ 4521 h 9043"/>
                  <a:gd name="T16" fmla="*/ 0 w 9473"/>
                  <a:gd name="T17" fmla="*/ 368 h 9043"/>
                  <a:gd name="T18" fmla="*/ 0 w 9473"/>
                  <a:gd name="T19" fmla="*/ 368 h 9043"/>
                  <a:gd name="T20" fmla="*/ 108 w 9473"/>
                  <a:gd name="T21" fmla="*/ 108 h 9043"/>
                  <a:gd name="T22" fmla="*/ 108 w 9473"/>
                  <a:gd name="T23" fmla="*/ 108 h 9043"/>
                  <a:gd name="T24" fmla="*/ 368 w 9473"/>
                  <a:gd name="T25" fmla="*/ 0 h 9043"/>
                  <a:gd name="T26" fmla="*/ 4736 w 9473"/>
                  <a:gd name="T27" fmla="*/ 0 h 9043"/>
                  <a:gd name="T28" fmla="*/ 9104 w 9473"/>
                  <a:gd name="T29" fmla="*/ 0 h 9043"/>
                  <a:gd name="T30" fmla="*/ 9104 w 9473"/>
                  <a:gd name="T31" fmla="*/ 0 h 9043"/>
                  <a:gd name="T32" fmla="*/ 9365 w 9473"/>
                  <a:gd name="T33" fmla="*/ 108 h 9043"/>
                  <a:gd name="T34" fmla="*/ 9365 w 9473"/>
                  <a:gd name="T35" fmla="*/ 108 h 9043"/>
                  <a:gd name="T36" fmla="*/ 9472 w 9473"/>
                  <a:gd name="T37" fmla="*/ 368 h 9043"/>
                  <a:gd name="T38" fmla="*/ 9472 w 9473"/>
                  <a:gd name="T39" fmla="*/ 4521 h 9043"/>
                  <a:gd name="T40" fmla="*/ 9472 w 9473"/>
                  <a:gd name="T41" fmla="*/ 8674 h 9043"/>
                  <a:gd name="T42" fmla="*/ 9472 w 9473"/>
                  <a:gd name="T43" fmla="*/ 8674 h 9043"/>
                  <a:gd name="T44" fmla="*/ 9365 w 9473"/>
                  <a:gd name="T45" fmla="*/ 8934 h 9043"/>
                  <a:gd name="T46" fmla="*/ 9365 w 9473"/>
                  <a:gd name="T47" fmla="*/ 8934 h 9043"/>
                  <a:gd name="T48" fmla="*/ 9104 w 9473"/>
                  <a:gd name="T49" fmla="*/ 9042 h 9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73" h="9043">
                    <a:moveTo>
                      <a:pt x="9104" y="9042"/>
                    </a:moveTo>
                    <a:lnTo>
                      <a:pt x="4736" y="9042"/>
                    </a:lnTo>
                    <a:lnTo>
                      <a:pt x="368" y="9042"/>
                    </a:lnTo>
                    <a:lnTo>
                      <a:pt x="368" y="9042"/>
                    </a:lnTo>
                    <a:cubicBezTo>
                      <a:pt x="266" y="9042"/>
                      <a:pt x="175" y="9000"/>
                      <a:pt x="108" y="8934"/>
                    </a:cubicBezTo>
                    <a:lnTo>
                      <a:pt x="108" y="8934"/>
                    </a:lnTo>
                    <a:cubicBezTo>
                      <a:pt x="41" y="8867"/>
                      <a:pt x="0" y="8776"/>
                      <a:pt x="0" y="8674"/>
                    </a:cubicBezTo>
                    <a:lnTo>
                      <a:pt x="0" y="4521"/>
                    </a:lnTo>
                    <a:lnTo>
                      <a:pt x="0" y="368"/>
                    </a:lnTo>
                    <a:lnTo>
                      <a:pt x="0" y="368"/>
                    </a:lnTo>
                    <a:cubicBezTo>
                      <a:pt x="0" y="267"/>
                      <a:pt x="41" y="175"/>
                      <a:pt x="108" y="108"/>
                    </a:cubicBezTo>
                    <a:lnTo>
                      <a:pt x="108" y="108"/>
                    </a:lnTo>
                    <a:cubicBezTo>
                      <a:pt x="175" y="42"/>
                      <a:pt x="266" y="0"/>
                      <a:pt x="368" y="0"/>
                    </a:cubicBezTo>
                    <a:lnTo>
                      <a:pt x="4736" y="0"/>
                    </a:lnTo>
                    <a:lnTo>
                      <a:pt x="9104" y="0"/>
                    </a:lnTo>
                    <a:lnTo>
                      <a:pt x="9104" y="0"/>
                    </a:lnTo>
                    <a:cubicBezTo>
                      <a:pt x="9205" y="0"/>
                      <a:pt x="9298" y="42"/>
                      <a:pt x="9365" y="108"/>
                    </a:cubicBezTo>
                    <a:lnTo>
                      <a:pt x="9365" y="108"/>
                    </a:lnTo>
                    <a:cubicBezTo>
                      <a:pt x="9431" y="175"/>
                      <a:pt x="9472" y="267"/>
                      <a:pt x="9472" y="368"/>
                    </a:cubicBezTo>
                    <a:lnTo>
                      <a:pt x="9472" y="4521"/>
                    </a:lnTo>
                    <a:lnTo>
                      <a:pt x="9472" y="8674"/>
                    </a:lnTo>
                    <a:lnTo>
                      <a:pt x="9472" y="8674"/>
                    </a:lnTo>
                    <a:cubicBezTo>
                      <a:pt x="9472" y="8776"/>
                      <a:pt x="9431" y="8867"/>
                      <a:pt x="9365" y="8934"/>
                    </a:cubicBezTo>
                    <a:lnTo>
                      <a:pt x="9365" y="8934"/>
                    </a:lnTo>
                    <a:cubicBezTo>
                      <a:pt x="9298" y="9000"/>
                      <a:pt x="9205" y="9042"/>
                      <a:pt x="9104" y="90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3">
                <a:extLst>
                  <a:ext uri="{FF2B5EF4-FFF2-40B4-BE49-F238E27FC236}">
                    <a16:creationId xmlns:a16="http://schemas.microsoft.com/office/drawing/2014/main" id="{CB507841-B59B-4529-A782-6B48DCEDA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1594" y="4178128"/>
                <a:ext cx="8313781" cy="7935356"/>
              </a:xfrm>
              <a:custGeom>
                <a:avLst/>
                <a:gdLst>
                  <a:gd name="T0" fmla="*/ 379 w 9495"/>
                  <a:gd name="T1" fmla="*/ 21 h 9064"/>
                  <a:gd name="T2" fmla="*/ 379 w 9495"/>
                  <a:gd name="T3" fmla="*/ 21 h 9064"/>
                  <a:gd name="T4" fmla="*/ 126 w 9495"/>
                  <a:gd name="T5" fmla="*/ 126 h 9064"/>
                  <a:gd name="T6" fmla="*/ 126 w 9495"/>
                  <a:gd name="T7" fmla="*/ 126 h 9064"/>
                  <a:gd name="T8" fmla="*/ 22 w 9495"/>
                  <a:gd name="T9" fmla="*/ 378 h 9064"/>
                  <a:gd name="T10" fmla="*/ 22 w 9495"/>
                  <a:gd name="T11" fmla="*/ 8684 h 9064"/>
                  <a:gd name="T12" fmla="*/ 22 w 9495"/>
                  <a:gd name="T13" fmla="*/ 8684 h 9064"/>
                  <a:gd name="T14" fmla="*/ 126 w 9495"/>
                  <a:gd name="T15" fmla="*/ 8936 h 9064"/>
                  <a:gd name="T16" fmla="*/ 126 w 9495"/>
                  <a:gd name="T17" fmla="*/ 8936 h 9064"/>
                  <a:gd name="T18" fmla="*/ 379 w 9495"/>
                  <a:gd name="T19" fmla="*/ 9041 h 9064"/>
                  <a:gd name="T20" fmla="*/ 9115 w 9495"/>
                  <a:gd name="T21" fmla="*/ 9041 h 9064"/>
                  <a:gd name="T22" fmla="*/ 9115 w 9495"/>
                  <a:gd name="T23" fmla="*/ 9041 h 9064"/>
                  <a:gd name="T24" fmla="*/ 9368 w 9495"/>
                  <a:gd name="T25" fmla="*/ 8936 h 9064"/>
                  <a:gd name="T26" fmla="*/ 9368 w 9495"/>
                  <a:gd name="T27" fmla="*/ 8936 h 9064"/>
                  <a:gd name="T28" fmla="*/ 9473 w 9495"/>
                  <a:gd name="T29" fmla="*/ 8684 h 9064"/>
                  <a:gd name="T30" fmla="*/ 9473 w 9495"/>
                  <a:gd name="T31" fmla="*/ 378 h 9064"/>
                  <a:gd name="T32" fmla="*/ 9473 w 9495"/>
                  <a:gd name="T33" fmla="*/ 378 h 9064"/>
                  <a:gd name="T34" fmla="*/ 9368 w 9495"/>
                  <a:gd name="T35" fmla="*/ 126 h 9064"/>
                  <a:gd name="T36" fmla="*/ 9368 w 9495"/>
                  <a:gd name="T37" fmla="*/ 126 h 9064"/>
                  <a:gd name="T38" fmla="*/ 9115 w 9495"/>
                  <a:gd name="T39" fmla="*/ 21 h 9064"/>
                  <a:gd name="T40" fmla="*/ 379 w 9495"/>
                  <a:gd name="T41" fmla="*/ 21 h 9064"/>
                  <a:gd name="T42" fmla="*/ 9115 w 9495"/>
                  <a:gd name="T43" fmla="*/ 9063 h 9064"/>
                  <a:gd name="T44" fmla="*/ 379 w 9495"/>
                  <a:gd name="T45" fmla="*/ 9063 h 9064"/>
                  <a:gd name="T46" fmla="*/ 379 w 9495"/>
                  <a:gd name="T47" fmla="*/ 9063 h 9064"/>
                  <a:gd name="T48" fmla="*/ 111 w 9495"/>
                  <a:gd name="T49" fmla="*/ 8952 h 9064"/>
                  <a:gd name="T50" fmla="*/ 111 w 9495"/>
                  <a:gd name="T51" fmla="*/ 8952 h 9064"/>
                  <a:gd name="T52" fmla="*/ 0 w 9495"/>
                  <a:gd name="T53" fmla="*/ 8684 h 9064"/>
                  <a:gd name="T54" fmla="*/ 0 w 9495"/>
                  <a:gd name="T55" fmla="*/ 378 h 9064"/>
                  <a:gd name="T56" fmla="*/ 0 w 9495"/>
                  <a:gd name="T57" fmla="*/ 378 h 9064"/>
                  <a:gd name="T58" fmla="*/ 111 w 9495"/>
                  <a:gd name="T59" fmla="*/ 111 h 9064"/>
                  <a:gd name="T60" fmla="*/ 111 w 9495"/>
                  <a:gd name="T61" fmla="*/ 111 h 9064"/>
                  <a:gd name="T62" fmla="*/ 379 w 9495"/>
                  <a:gd name="T63" fmla="*/ 0 h 9064"/>
                  <a:gd name="T64" fmla="*/ 9115 w 9495"/>
                  <a:gd name="T65" fmla="*/ 0 h 9064"/>
                  <a:gd name="T66" fmla="*/ 9115 w 9495"/>
                  <a:gd name="T67" fmla="*/ 0 h 9064"/>
                  <a:gd name="T68" fmla="*/ 9383 w 9495"/>
                  <a:gd name="T69" fmla="*/ 111 h 9064"/>
                  <a:gd name="T70" fmla="*/ 9383 w 9495"/>
                  <a:gd name="T71" fmla="*/ 111 h 9064"/>
                  <a:gd name="T72" fmla="*/ 9494 w 9495"/>
                  <a:gd name="T73" fmla="*/ 378 h 9064"/>
                  <a:gd name="T74" fmla="*/ 9494 w 9495"/>
                  <a:gd name="T75" fmla="*/ 8684 h 9064"/>
                  <a:gd name="T76" fmla="*/ 9494 w 9495"/>
                  <a:gd name="T77" fmla="*/ 8684 h 9064"/>
                  <a:gd name="T78" fmla="*/ 9383 w 9495"/>
                  <a:gd name="T79" fmla="*/ 8952 h 9064"/>
                  <a:gd name="T80" fmla="*/ 9383 w 9495"/>
                  <a:gd name="T81" fmla="*/ 8952 h 9064"/>
                  <a:gd name="T82" fmla="*/ 9115 w 9495"/>
                  <a:gd name="T83" fmla="*/ 9063 h 9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495" h="9064">
                    <a:moveTo>
                      <a:pt x="379" y="21"/>
                    </a:moveTo>
                    <a:lnTo>
                      <a:pt x="379" y="21"/>
                    </a:lnTo>
                    <a:cubicBezTo>
                      <a:pt x="284" y="21"/>
                      <a:pt x="194" y="59"/>
                      <a:pt x="126" y="126"/>
                    </a:cubicBezTo>
                    <a:lnTo>
                      <a:pt x="126" y="126"/>
                    </a:lnTo>
                    <a:cubicBezTo>
                      <a:pt x="59" y="194"/>
                      <a:pt x="22" y="283"/>
                      <a:pt x="22" y="378"/>
                    </a:cubicBezTo>
                    <a:lnTo>
                      <a:pt x="22" y="8684"/>
                    </a:lnTo>
                    <a:lnTo>
                      <a:pt x="22" y="8684"/>
                    </a:lnTo>
                    <a:cubicBezTo>
                      <a:pt x="22" y="8779"/>
                      <a:pt x="59" y="8869"/>
                      <a:pt x="126" y="8936"/>
                    </a:cubicBezTo>
                    <a:lnTo>
                      <a:pt x="126" y="8936"/>
                    </a:lnTo>
                    <a:cubicBezTo>
                      <a:pt x="194" y="9004"/>
                      <a:pt x="284" y="9041"/>
                      <a:pt x="379" y="9041"/>
                    </a:cubicBezTo>
                    <a:lnTo>
                      <a:pt x="9115" y="9041"/>
                    </a:lnTo>
                    <a:lnTo>
                      <a:pt x="9115" y="9041"/>
                    </a:lnTo>
                    <a:cubicBezTo>
                      <a:pt x="9211" y="9041"/>
                      <a:pt x="9300" y="9004"/>
                      <a:pt x="9368" y="8936"/>
                    </a:cubicBezTo>
                    <a:lnTo>
                      <a:pt x="9368" y="8936"/>
                    </a:lnTo>
                    <a:cubicBezTo>
                      <a:pt x="9435" y="8869"/>
                      <a:pt x="9473" y="8779"/>
                      <a:pt x="9473" y="8684"/>
                    </a:cubicBezTo>
                    <a:lnTo>
                      <a:pt x="9473" y="378"/>
                    </a:lnTo>
                    <a:lnTo>
                      <a:pt x="9473" y="378"/>
                    </a:lnTo>
                    <a:cubicBezTo>
                      <a:pt x="9473" y="283"/>
                      <a:pt x="9435" y="194"/>
                      <a:pt x="9368" y="126"/>
                    </a:cubicBezTo>
                    <a:lnTo>
                      <a:pt x="9368" y="126"/>
                    </a:lnTo>
                    <a:cubicBezTo>
                      <a:pt x="9300" y="59"/>
                      <a:pt x="9211" y="21"/>
                      <a:pt x="9115" y="21"/>
                    </a:cubicBezTo>
                    <a:lnTo>
                      <a:pt x="379" y="21"/>
                    </a:lnTo>
                    <a:close/>
                    <a:moveTo>
                      <a:pt x="9115" y="9063"/>
                    </a:moveTo>
                    <a:lnTo>
                      <a:pt x="379" y="9063"/>
                    </a:lnTo>
                    <a:lnTo>
                      <a:pt x="379" y="9063"/>
                    </a:lnTo>
                    <a:cubicBezTo>
                      <a:pt x="278" y="9063"/>
                      <a:pt x="183" y="9024"/>
                      <a:pt x="111" y="8952"/>
                    </a:cubicBezTo>
                    <a:lnTo>
                      <a:pt x="111" y="8952"/>
                    </a:lnTo>
                    <a:cubicBezTo>
                      <a:pt x="40" y="8880"/>
                      <a:pt x="0" y="8785"/>
                      <a:pt x="0" y="8684"/>
                    </a:cubicBezTo>
                    <a:lnTo>
                      <a:pt x="0" y="378"/>
                    </a:lnTo>
                    <a:lnTo>
                      <a:pt x="0" y="378"/>
                    </a:lnTo>
                    <a:cubicBezTo>
                      <a:pt x="0" y="277"/>
                      <a:pt x="40" y="182"/>
                      <a:pt x="111" y="111"/>
                    </a:cubicBezTo>
                    <a:lnTo>
                      <a:pt x="111" y="111"/>
                    </a:lnTo>
                    <a:cubicBezTo>
                      <a:pt x="183" y="39"/>
                      <a:pt x="278" y="0"/>
                      <a:pt x="379" y="0"/>
                    </a:cubicBezTo>
                    <a:lnTo>
                      <a:pt x="9115" y="0"/>
                    </a:lnTo>
                    <a:lnTo>
                      <a:pt x="9115" y="0"/>
                    </a:lnTo>
                    <a:cubicBezTo>
                      <a:pt x="9216" y="0"/>
                      <a:pt x="9311" y="39"/>
                      <a:pt x="9383" y="111"/>
                    </a:cubicBezTo>
                    <a:lnTo>
                      <a:pt x="9383" y="111"/>
                    </a:lnTo>
                    <a:cubicBezTo>
                      <a:pt x="9455" y="182"/>
                      <a:pt x="9494" y="277"/>
                      <a:pt x="9494" y="378"/>
                    </a:cubicBezTo>
                    <a:lnTo>
                      <a:pt x="9494" y="8684"/>
                    </a:lnTo>
                    <a:lnTo>
                      <a:pt x="9494" y="8684"/>
                    </a:lnTo>
                    <a:cubicBezTo>
                      <a:pt x="9494" y="8785"/>
                      <a:pt x="9455" y="8880"/>
                      <a:pt x="9383" y="8952"/>
                    </a:cubicBezTo>
                    <a:lnTo>
                      <a:pt x="9383" y="8952"/>
                    </a:lnTo>
                    <a:cubicBezTo>
                      <a:pt x="9311" y="9024"/>
                      <a:pt x="9216" y="9063"/>
                      <a:pt x="9115" y="90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4">
                <a:extLst>
                  <a:ext uri="{FF2B5EF4-FFF2-40B4-BE49-F238E27FC236}">
                    <a16:creationId xmlns:a16="http://schemas.microsoft.com/office/drawing/2014/main" id="{7184541C-D662-44F4-9C80-30DD3B3C9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0126" y="6935230"/>
                <a:ext cx="1872820" cy="1633410"/>
              </a:xfrm>
              <a:custGeom>
                <a:avLst/>
                <a:gdLst>
                  <a:gd name="T0" fmla="*/ 1580 w 2138"/>
                  <a:gd name="T1" fmla="*/ 0 h 1864"/>
                  <a:gd name="T2" fmla="*/ 129 w 2138"/>
                  <a:gd name="T3" fmla="*/ 0 h 1864"/>
                  <a:gd name="T4" fmla="*/ 129 w 2138"/>
                  <a:gd name="T5" fmla="*/ 0 h 1864"/>
                  <a:gd name="T6" fmla="*/ 37 w 2138"/>
                  <a:gd name="T7" fmla="*/ 39 h 1864"/>
                  <a:gd name="T8" fmla="*/ 37 w 2138"/>
                  <a:gd name="T9" fmla="*/ 39 h 1864"/>
                  <a:gd name="T10" fmla="*/ 0 w 2138"/>
                  <a:gd name="T11" fmla="*/ 131 h 1864"/>
                  <a:gd name="T12" fmla="*/ 0 w 2138"/>
                  <a:gd name="T13" fmla="*/ 932 h 1864"/>
                  <a:gd name="T14" fmla="*/ 0 w 2138"/>
                  <a:gd name="T15" fmla="*/ 1732 h 1864"/>
                  <a:gd name="T16" fmla="*/ 0 w 2138"/>
                  <a:gd name="T17" fmla="*/ 1732 h 1864"/>
                  <a:gd name="T18" fmla="*/ 37 w 2138"/>
                  <a:gd name="T19" fmla="*/ 1825 h 1864"/>
                  <a:gd name="T20" fmla="*/ 37 w 2138"/>
                  <a:gd name="T21" fmla="*/ 1825 h 1864"/>
                  <a:gd name="T22" fmla="*/ 129 w 2138"/>
                  <a:gd name="T23" fmla="*/ 1863 h 1864"/>
                  <a:gd name="T24" fmla="*/ 1580 w 2138"/>
                  <a:gd name="T25" fmla="*/ 1863 h 1864"/>
                  <a:gd name="T26" fmla="*/ 2137 w 2138"/>
                  <a:gd name="T27" fmla="*/ 1863 h 1864"/>
                  <a:gd name="T28" fmla="*/ 2137 w 2138"/>
                  <a:gd name="T29" fmla="*/ 0 h 1864"/>
                  <a:gd name="T30" fmla="*/ 1580 w 2138"/>
                  <a:gd name="T31" fmla="*/ 0 h 1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38" h="1864">
                    <a:moveTo>
                      <a:pt x="1580" y="0"/>
                    </a:moveTo>
                    <a:lnTo>
                      <a:pt x="129" y="0"/>
                    </a:lnTo>
                    <a:lnTo>
                      <a:pt x="129" y="0"/>
                    </a:lnTo>
                    <a:cubicBezTo>
                      <a:pt x="94" y="0"/>
                      <a:pt x="60" y="15"/>
                      <a:pt x="37" y="39"/>
                    </a:cubicBezTo>
                    <a:lnTo>
                      <a:pt x="37" y="39"/>
                    </a:lnTo>
                    <a:cubicBezTo>
                      <a:pt x="14" y="62"/>
                      <a:pt x="0" y="95"/>
                      <a:pt x="0" y="131"/>
                    </a:cubicBezTo>
                    <a:lnTo>
                      <a:pt x="0" y="932"/>
                    </a:lnTo>
                    <a:lnTo>
                      <a:pt x="0" y="1732"/>
                    </a:lnTo>
                    <a:lnTo>
                      <a:pt x="0" y="1732"/>
                    </a:lnTo>
                    <a:cubicBezTo>
                      <a:pt x="0" y="1768"/>
                      <a:pt x="14" y="1801"/>
                      <a:pt x="37" y="1825"/>
                    </a:cubicBezTo>
                    <a:lnTo>
                      <a:pt x="37" y="1825"/>
                    </a:lnTo>
                    <a:cubicBezTo>
                      <a:pt x="60" y="1848"/>
                      <a:pt x="94" y="1863"/>
                      <a:pt x="129" y="1863"/>
                    </a:cubicBezTo>
                    <a:lnTo>
                      <a:pt x="1580" y="1863"/>
                    </a:lnTo>
                    <a:lnTo>
                      <a:pt x="2137" y="1863"/>
                    </a:lnTo>
                    <a:lnTo>
                      <a:pt x="2137" y="0"/>
                    </a:lnTo>
                    <a:lnTo>
                      <a:pt x="158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5">
                <a:extLst>
                  <a:ext uri="{FF2B5EF4-FFF2-40B4-BE49-F238E27FC236}">
                    <a16:creationId xmlns:a16="http://schemas.microsoft.com/office/drawing/2014/main" id="{BF8E7E1D-30FB-412D-8F3A-BD99961C4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8540" y="6927507"/>
                <a:ext cx="1892128" cy="1648856"/>
              </a:xfrm>
              <a:custGeom>
                <a:avLst/>
                <a:gdLst>
                  <a:gd name="T0" fmla="*/ 141 w 2160"/>
                  <a:gd name="T1" fmla="*/ 22 h 1884"/>
                  <a:gd name="T2" fmla="*/ 141 w 2160"/>
                  <a:gd name="T3" fmla="*/ 22 h 1884"/>
                  <a:gd name="T4" fmla="*/ 57 w 2160"/>
                  <a:gd name="T5" fmla="*/ 56 h 1884"/>
                  <a:gd name="T6" fmla="*/ 57 w 2160"/>
                  <a:gd name="T7" fmla="*/ 56 h 1884"/>
                  <a:gd name="T8" fmla="*/ 22 w 2160"/>
                  <a:gd name="T9" fmla="*/ 141 h 1884"/>
                  <a:gd name="T10" fmla="*/ 22 w 2160"/>
                  <a:gd name="T11" fmla="*/ 1742 h 1884"/>
                  <a:gd name="T12" fmla="*/ 22 w 2160"/>
                  <a:gd name="T13" fmla="*/ 1742 h 1884"/>
                  <a:gd name="T14" fmla="*/ 57 w 2160"/>
                  <a:gd name="T15" fmla="*/ 1827 h 1884"/>
                  <a:gd name="T16" fmla="*/ 57 w 2160"/>
                  <a:gd name="T17" fmla="*/ 1827 h 1884"/>
                  <a:gd name="T18" fmla="*/ 141 w 2160"/>
                  <a:gd name="T19" fmla="*/ 1861 h 1884"/>
                  <a:gd name="T20" fmla="*/ 2138 w 2160"/>
                  <a:gd name="T21" fmla="*/ 1861 h 1884"/>
                  <a:gd name="T22" fmla="*/ 2138 w 2160"/>
                  <a:gd name="T23" fmla="*/ 22 h 1884"/>
                  <a:gd name="T24" fmla="*/ 141 w 2160"/>
                  <a:gd name="T25" fmla="*/ 22 h 1884"/>
                  <a:gd name="T26" fmla="*/ 2149 w 2160"/>
                  <a:gd name="T27" fmla="*/ 1883 h 1884"/>
                  <a:gd name="T28" fmla="*/ 141 w 2160"/>
                  <a:gd name="T29" fmla="*/ 1883 h 1884"/>
                  <a:gd name="T30" fmla="*/ 141 w 2160"/>
                  <a:gd name="T31" fmla="*/ 1883 h 1884"/>
                  <a:gd name="T32" fmla="*/ 42 w 2160"/>
                  <a:gd name="T33" fmla="*/ 1842 h 1884"/>
                  <a:gd name="T34" fmla="*/ 42 w 2160"/>
                  <a:gd name="T35" fmla="*/ 1842 h 1884"/>
                  <a:gd name="T36" fmla="*/ 0 w 2160"/>
                  <a:gd name="T37" fmla="*/ 1742 h 1884"/>
                  <a:gd name="T38" fmla="*/ 0 w 2160"/>
                  <a:gd name="T39" fmla="*/ 141 h 1884"/>
                  <a:gd name="T40" fmla="*/ 0 w 2160"/>
                  <a:gd name="T41" fmla="*/ 141 h 1884"/>
                  <a:gd name="T42" fmla="*/ 42 w 2160"/>
                  <a:gd name="T43" fmla="*/ 41 h 1884"/>
                  <a:gd name="T44" fmla="*/ 42 w 2160"/>
                  <a:gd name="T45" fmla="*/ 41 h 1884"/>
                  <a:gd name="T46" fmla="*/ 141 w 2160"/>
                  <a:gd name="T47" fmla="*/ 0 h 1884"/>
                  <a:gd name="T48" fmla="*/ 2149 w 2160"/>
                  <a:gd name="T49" fmla="*/ 0 h 1884"/>
                  <a:gd name="T50" fmla="*/ 2149 w 2160"/>
                  <a:gd name="T51" fmla="*/ 0 h 1884"/>
                  <a:gd name="T52" fmla="*/ 2159 w 2160"/>
                  <a:gd name="T53" fmla="*/ 10 h 1884"/>
                  <a:gd name="T54" fmla="*/ 2159 w 2160"/>
                  <a:gd name="T55" fmla="*/ 1873 h 1884"/>
                  <a:gd name="T56" fmla="*/ 2159 w 2160"/>
                  <a:gd name="T57" fmla="*/ 1873 h 1884"/>
                  <a:gd name="T58" fmla="*/ 2149 w 2160"/>
                  <a:gd name="T59" fmla="*/ 1883 h 1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60" h="1884">
                    <a:moveTo>
                      <a:pt x="141" y="22"/>
                    </a:moveTo>
                    <a:lnTo>
                      <a:pt x="141" y="22"/>
                    </a:lnTo>
                    <a:cubicBezTo>
                      <a:pt x="110" y="22"/>
                      <a:pt x="79" y="34"/>
                      <a:pt x="57" y="56"/>
                    </a:cubicBezTo>
                    <a:lnTo>
                      <a:pt x="57" y="56"/>
                    </a:lnTo>
                    <a:cubicBezTo>
                      <a:pt x="34" y="79"/>
                      <a:pt x="22" y="109"/>
                      <a:pt x="22" y="141"/>
                    </a:cubicBezTo>
                    <a:lnTo>
                      <a:pt x="22" y="1742"/>
                    </a:lnTo>
                    <a:lnTo>
                      <a:pt x="22" y="1742"/>
                    </a:lnTo>
                    <a:cubicBezTo>
                      <a:pt x="22" y="1775"/>
                      <a:pt x="34" y="1804"/>
                      <a:pt x="57" y="1827"/>
                    </a:cubicBezTo>
                    <a:lnTo>
                      <a:pt x="57" y="1827"/>
                    </a:lnTo>
                    <a:cubicBezTo>
                      <a:pt x="79" y="1849"/>
                      <a:pt x="110" y="1861"/>
                      <a:pt x="141" y="1861"/>
                    </a:cubicBezTo>
                    <a:lnTo>
                      <a:pt x="2138" y="1861"/>
                    </a:lnTo>
                    <a:lnTo>
                      <a:pt x="2138" y="22"/>
                    </a:lnTo>
                    <a:lnTo>
                      <a:pt x="141" y="22"/>
                    </a:lnTo>
                    <a:close/>
                    <a:moveTo>
                      <a:pt x="2149" y="1883"/>
                    </a:moveTo>
                    <a:lnTo>
                      <a:pt x="141" y="1883"/>
                    </a:lnTo>
                    <a:lnTo>
                      <a:pt x="141" y="1883"/>
                    </a:lnTo>
                    <a:cubicBezTo>
                      <a:pt x="104" y="1883"/>
                      <a:pt x="68" y="1868"/>
                      <a:pt x="42" y="1842"/>
                    </a:cubicBezTo>
                    <a:lnTo>
                      <a:pt x="42" y="1842"/>
                    </a:lnTo>
                    <a:cubicBezTo>
                      <a:pt x="15" y="1815"/>
                      <a:pt x="0" y="1780"/>
                      <a:pt x="0" y="1742"/>
                    </a:cubicBezTo>
                    <a:lnTo>
                      <a:pt x="0" y="141"/>
                    </a:lnTo>
                    <a:lnTo>
                      <a:pt x="0" y="141"/>
                    </a:lnTo>
                    <a:cubicBezTo>
                      <a:pt x="0" y="104"/>
                      <a:pt x="15" y="68"/>
                      <a:pt x="42" y="41"/>
                    </a:cubicBezTo>
                    <a:lnTo>
                      <a:pt x="42" y="41"/>
                    </a:lnTo>
                    <a:cubicBezTo>
                      <a:pt x="68" y="15"/>
                      <a:pt x="104" y="0"/>
                      <a:pt x="141" y="0"/>
                    </a:cubicBezTo>
                    <a:lnTo>
                      <a:pt x="2149" y="0"/>
                    </a:lnTo>
                    <a:lnTo>
                      <a:pt x="2149" y="0"/>
                    </a:lnTo>
                    <a:cubicBezTo>
                      <a:pt x="2155" y="0"/>
                      <a:pt x="2159" y="5"/>
                      <a:pt x="2159" y="10"/>
                    </a:cubicBezTo>
                    <a:lnTo>
                      <a:pt x="2159" y="1873"/>
                    </a:lnTo>
                    <a:lnTo>
                      <a:pt x="2159" y="1873"/>
                    </a:lnTo>
                    <a:cubicBezTo>
                      <a:pt x="2159" y="1879"/>
                      <a:pt x="2155" y="1883"/>
                      <a:pt x="2149" y="18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6">
                <a:extLst>
                  <a:ext uri="{FF2B5EF4-FFF2-40B4-BE49-F238E27FC236}">
                    <a16:creationId xmlns:a16="http://schemas.microsoft.com/office/drawing/2014/main" id="{1DCB9BB8-6BC4-452A-8AC1-8D9D386C8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22945" y="6935230"/>
                <a:ext cx="895865" cy="1633410"/>
              </a:xfrm>
              <a:custGeom>
                <a:avLst/>
                <a:gdLst>
                  <a:gd name="T0" fmla="*/ 986 w 1025"/>
                  <a:gd name="T1" fmla="*/ 39 h 1864"/>
                  <a:gd name="T2" fmla="*/ 986 w 1025"/>
                  <a:gd name="T3" fmla="*/ 39 h 1864"/>
                  <a:gd name="T4" fmla="*/ 894 w 1025"/>
                  <a:gd name="T5" fmla="*/ 0 h 1864"/>
                  <a:gd name="T6" fmla="*/ 0 w 1025"/>
                  <a:gd name="T7" fmla="*/ 0 h 1864"/>
                  <a:gd name="T8" fmla="*/ 0 w 1025"/>
                  <a:gd name="T9" fmla="*/ 1863 h 1864"/>
                  <a:gd name="T10" fmla="*/ 894 w 1025"/>
                  <a:gd name="T11" fmla="*/ 1863 h 1864"/>
                  <a:gd name="T12" fmla="*/ 894 w 1025"/>
                  <a:gd name="T13" fmla="*/ 1863 h 1864"/>
                  <a:gd name="T14" fmla="*/ 986 w 1025"/>
                  <a:gd name="T15" fmla="*/ 1825 h 1864"/>
                  <a:gd name="T16" fmla="*/ 986 w 1025"/>
                  <a:gd name="T17" fmla="*/ 1825 h 1864"/>
                  <a:gd name="T18" fmla="*/ 1024 w 1025"/>
                  <a:gd name="T19" fmla="*/ 1732 h 1864"/>
                  <a:gd name="T20" fmla="*/ 1024 w 1025"/>
                  <a:gd name="T21" fmla="*/ 932 h 1864"/>
                  <a:gd name="T22" fmla="*/ 1024 w 1025"/>
                  <a:gd name="T23" fmla="*/ 131 h 1864"/>
                  <a:gd name="T24" fmla="*/ 1024 w 1025"/>
                  <a:gd name="T25" fmla="*/ 131 h 1864"/>
                  <a:gd name="T26" fmla="*/ 986 w 1025"/>
                  <a:gd name="T27" fmla="*/ 39 h 1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25" h="1864">
                    <a:moveTo>
                      <a:pt x="986" y="39"/>
                    </a:moveTo>
                    <a:lnTo>
                      <a:pt x="986" y="39"/>
                    </a:lnTo>
                    <a:cubicBezTo>
                      <a:pt x="962" y="15"/>
                      <a:pt x="930" y="0"/>
                      <a:pt x="894" y="0"/>
                    </a:cubicBezTo>
                    <a:lnTo>
                      <a:pt x="0" y="0"/>
                    </a:lnTo>
                    <a:lnTo>
                      <a:pt x="0" y="1863"/>
                    </a:lnTo>
                    <a:lnTo>
                      <a:pt x="894" y="1863"/>
                    </a:lnTo>
                    <a:lnTo>
                      <a:pt x="894" y="1863"/>
                    </a:lnTo>
                    <a:cubicBezTo>
                      <a:pt x="930" y="1863"/>
                      <a:pt x="962" y="1848"/>
                      <a:pt x="986" y="1825"/>
                    </a:cubicBezTo>
                    <a:lnTo>
                      <a:pt x="986" y="1825"/>
                    </a:lnTo>
                    <a:cubicBezTo>
                      <a:pt x="1010" y="1801"/>
                      <a:pt x="1024" y="1768"/>
                      <a:pt x="1024" y="1732"/>
                    </a:cubicBezTo>
                    <a:lnTo>
                      <a:pt x="1024" y="932"/>
                    </a:lnTo>
                    <a:lnTo>
                      <a:pt x="1024" y="131"/>
                    </a:lnTo>
                    <a:lnTo>
                      <a:pt x="1024" y="131"/>
                    </a:lnTo>
                    <a:cubicBezTo>
                      <a:pt x="1024" y="95"/>
                      <a:pt x="1010" y="62"/>
                      <a:pt x="986" y="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7">
                <a:extLst>
                  <a:ext uri="{FF2B5EF4-FFF2-40B4-BE49-F238E27FC236}">
                    <a16:creationId xmlns:a16="http://schemas.microsoft.com/office/drawing/2014/main" id="{E29BFD97-BE7A-4AD8-9318-69344F21B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1362" y="6927507"/>
                <a:ext cx="915171" cy="1648856"/>
              </a:xfrm>
              <a:custGeom>
                <a:avLst/>
                <a:gdLst>
                  <a:gd name="T0" fmla="*/ 21 w 1047"/>
                  <a:gd name="T1" fmla="*/ 1861 h 1884"/>
                  <a:gd name="T2" fmla="*/ 905 w 1047"/>
                  <a:gd name="T3" fmla="*/ 1861 h 1884"/>
                  <a:gd name="T4" fmla="*/ 905 w 1047"/>
                  <a:gd name="T5" fmla="*/ 1861 h 1884"/>
                  <a:gd name="T6" fmla="*/ 989 w 1047"/>
                  <a:gd name="T7" fmla="*/ 1827 h 1884"/>
                  <a:gd name="T8" fmla="*/ 989 w 1047"/>
                  <a:gd name="T9" fmla="*/ 1827 h 1884"/>
                  <a:gd name="T10" fmla="*/ 1024 w 1047"/>
                  <a:gd name="T11" fmla="*/ 1742 h 1884"/>
                  <a:gd name="T12" fmla="*/ 1024 w 1047"/>
                  <a:gd name="T13" fmla="*/ 141 h 1884"/>
                  <a:gd name="T14" fmla="*/ 1024 w 1047"/>
                  <a:gd name="T15" fmla="*/ 141 h 1884"/>
                  <a:gd name="T16" fmla="*/ 989 w 1047"/>
                  <a:gd name="T17" fmla="*/ 56 h 1884"/>
                  <a:gd name="T18" fmla="*/ 989 w 1047"/>
                  <a:gd name="T19" fmla="*/ 56 h 1884"/>
                  <a:gd name="T20" fmla="*/ 905 w 1047"/>
                  <a:gd name="T21" fmla="*/ 22 h 1884"/>
                  <a:gd name="T22" fmla="*/ 21 w 1047"/>
                  <a:gd name="T23" fmla="*/ 22 h 1884"/>
                  <a:gd name="T24" fmla="*/ 21 w 1047"/>
                  <a:gd name="T25" fmla="*/ 1861 h 1884"/>
                  <a:gd name="T26" fmla="*/ 905 w 1047"/>
                  <a:gd name="T27" fmla="*/ 1883 h 1884"/>
                  <a:gd name="T28" fmla="*/ 11 w 1047"/>
                  <a:gd name="T29" fmla="*/ 1883 h 1884"/>
                  <a:gd name="T30" fmla="*/ 11 w 1047"/>
                  <a:gd name="T31" fmla="*/ 1883 h 1884"/>
                  <a:gd name="T32" fmla="*/ 0 w 1047"/>
                  <a:gd name="T33" fmla="*/ 1873 h 1884"/>
                  <a:gd name="T34" fmla="*/ 0 w 1047"/>
                  <a:gd name="T35" fmla="*/ 10 h 1884"/>
                  <a:gd name="T36" fmla="*/ 0 w 1047"/>
                  <a:gd name="T37" fmla="*/ 10 h 1884"/>
                  <a:gd name="T38" fmla="*/ 11 w 1047"/>
                  <a:gd name="T39" fmla="*/ 0 h 1884"/>
                  <a:gd name="T40" fmla="*/ 905 w 1047"/>
                  <a:gd name="T41" fmla="*/ 0 h 1884"/>
                  <a:gd name="T42" fmla="*/ 905 w 1047"/>
                  <a:gd name="T43" fmla="*/ 0 h 1884"/>
                  <a:gd name="T44" fmla="*/ 1005 w 1047"/>
                  <a:gd name="T45" fmla="*/ 41 h 1884"/>
                  <a:gd name="T46" fmla="*/ 1005 w 1047"/>
                  <a:gd name="T47" fmla="*/ 41 h 1884"/>
                  <a:gd name="T48" fmla="*/ 1046 w 1047"/>
                  <a:gd name="T49" fmla="*/ 141 h 1884"/>
                  <a:gd name="T50" fmla="*/ 1046 w 1047"/>
                  <a:gd name="T51" fmla="*/ 1742 h 1884"/>
                  <a:gd name="T52" fmla="*/ 1046 w 1047"/>
                  <a:gd name="T53" fmla="*/ 1742 h 1884"/>
                  <a:gd name="T54" fmla="*/ 1005 w 1047"/>
                  <a:gd name="T55" fmla="*/ 1842 h 1884"/>
                  <a:gd name="T56" fmla="*/ 1005 w 1047"/>
                  <a:gd name="T57" fmla="*/ 1842 h 1884"/>
                  <a:gd name="T58" fmla="*/ 905 w 1047"/>
                  <a:gd name="T59" fmla="*/ 1883 h 1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47" h="1884">
                    <a:moveTo>
                      <a:pt x="21" y="1861"/>
                    </a:moveTo>
                    <a:lnTo>
                      <a:pt x="905" y="1861"/>
                    </a:lnTo>
                    <a:lnTo>
                      <a:pt x="905" y="1861"/>
                    </a:lnTo>
                    <a:cubicBezTo>
                      <a:pt x="937" y="1861"/>
                      <a:pt x="966" y="1849"/>
                      <a:pt x="989" y="1827"/>
                    </a:cubicBezTo>
                    <a:lnTo>
                      <a:pt x="989" y="1827"/>
                    </a:lnTo>
                    <a:cubicBezTo>
                      <a:pt x="1012" y="1804"/>
                      <a:pt x="1024" y="1775"/>
                      <a:pt x="1024" y="1742"/>
                    </a:cubicBezTo>
                    <a:lnTo>
                      <a:pt x="1024" y="141"/>
                    </a:lnTo>
                    <a:lnTo>
                      <a:pt x="1024" y="141"/>
                    </a:lnTo>
                    <a:cubicBezTo>
                      <a:pt x="1024" y="109"/>
                      <a:pt x="1012" y="79"/>
                      <a:pt x="989" y="56"/>
                    </a:cubicBezTo>
                    <a:lnTo>
                      <a:pt x="989" y="56"/>
                    </a:lnTo>
                    <a:cubicBezTo>
                      <a:pt x="966" y="34"/>
                      <a:pt x="937" y="22"/>
                      <a:pt x="905" y="22"/>
                    </a:cubicBezTo>
                    <a:lnTo>
                      <a:pt x="21" y="22"/>
                    </a:lnTo>
                    <a:lnTo>
                      <a:pt x="21" y="1861"/>
                    </a:lnTo>
                    <a:close/>
                    <a:moveTo>
                      <a:pt x="905" y="1883"/>
                    </a:moveTo>
                    <a:lnTo>
                      <a:pt x="11" y="1883"/>
                    </a:lnTo>
                    <a:lnTo>
                      <a:pt x="11" y="1883"/>
                    </a:lnTo>
                    <a:cubicBezTo>
                      <a:pt x="5" y="1883"/>
                      <a:pt x="0" y="1879"/>
                      <a:pt x="0" y="187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905" y="0"/>
                    </a:lnTo>
                    <a:lnTo>
                      <a:pt x="905" y="0"/>
                    </a:lnTo>
                    <a:cubicBezTo>
                      <a:pt x="943" y="0"/>
                      <a:pt x="978" y="15"/>
                      <a:pt x="1005" y="41"/>
                    </a:cubicBezTo>
                    <a:lnTo>
                      <a:pt x="1005" y="41"/>
                    </a:lnTo>
                    <a:cubicBezTo>
                      <a:pt x="1031" y="68"/>
                      <a:pt x="1046" y="104"/>
                      <a:pt x="1046" y="141"/>
                    </a:cubicBezTo>
                    <a:lnTo>
                      <a:pt x="1046" y="1742"/>
                    </a:lnTo>
                    <a:lnTo>
                      <a:pt x="1046" y="1742"/>
                    </a:lnTo>
                    <a:cubicBezTo>
                      <a:pt x="1046" y="1780"/>
                      <a:pt x="1031" y="1815"/>
                      <a:pt x="1005" y="1842"/>
                    </a:cubicBezTo>
                    <a:lnTo>
                      <a:pt x="1005" y="1842"/>
                    </a:lnTo>
                    <a:cubicBezTo>
                      <a:pt x="978" y="1868"/>
                      <a:pt x="943" y="1883"/>
                      <a:pt x="905" y="18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8">
                <a:extLst>
                  <a:ext uri="{FF2B5EF4-FFF2-40B4-BE49-F238E27FC236}">
                    <a16:creationId xmlns:a16="http://schemas.microsoft.com/office/drawing/2014/main" id="{38CB657B-9C65-42D7-92C8-293964D0D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4396" y="7444946"/>
                <a:ext cx="884279" cy="567640"/>
              </a:xfrm>
              <a:custGeom>
                <a:avLst/>
                <a:gdLst>
                  <a:gd name="T0" fmla="*/ 504 w 1011"/>
                  <a:gd name="T1" fmla="*/ 28 h 649"/>
                  <a:gd name="T2" fmla="*/ 34 w 1011"/>
                  <a:gd name="T3" fmla="*/ 626 h 649"/>
                  <a:gd name="T4" fmla="*/ 976 w 1011"/>
                  <a:gd name="T5" fmla="*/ 625 h 649"/>
                  <a:gd name="T6" fmla="*/ 504 w 1011"/>
                  <a:gd name="T7" fmla="*/ 28 h 649"/>
                  <a:gd name="T8" fmla="*/ 12 w 1011"/>
                  <a:gd name="T9" fmla="*/ 648 h 649"/>
                  <a:gd name="T10" fmla="*/ 12 w 1011"/>
                  <a:gd name="T11" fmla="*/ 648 h 649"/>
                  <a:gd name="T12" fmla="*/ 2 w 1011"/>
                  <a:gd name="T13" fmla="*/ 642 h 649"/>
                  <a:gd name="T14" fmla="*/ 2 w 1011"/>
                  <a:gd name="T15" fmla="*/ 642 h 649"/>
                  <a:gd name="T16" fmla="*/ 4 w 1011"/>
                  <a:gd name="T17" fmla="*/ 630 h 649"/>
                  <a:gd name="T18" fmla="*/ 495 w 1011"/>
                  <a:gd name="T19" fmla="*/ 4 h 649"/>
                  <a:gd name="T20" fmla="*/ 495 w 1011"/>
                  <a:gd name="T21" fmla="*/ 4 h 649"/>
                  <a:gd name="T22" fmla="*/ 504 w 1011"/>
                  <a:gd name="T23" fmla="*/ 0 h 649"/>
                  <a:gd name="T24" fmla="*/ 504 w 1011"/>
                  <a:gd name="T25" fmla="*/ 0 h 649"/>
                  <a:gd name="T26" fmla="*/ 504 w 1011"/>
                  <a:gd name="T27" fmla="*/ 0 h 649"/>
                  <a:gd name="T28" fmla="*/ 513 w 1011"/>
                  <a:gd name="T29" fmla="*/ 4 h 649"/>
                  <a:gd name="T30" fmla="*/ 1007 w 1011"/>
                  <a:gd name="T31" fmla="*/ 629 h 649"/>
                  <a:gd name="T32" fmla="*/ 1007 w 1011"/>
                  <a:gd name="T33" fmla="*/ 629 h 649"/>
                  <a:gd name="T34" fmla="*/ 1008 w 1011"/>
                  <a:gd name="T35" fmla="*/ 640 h 649"/>
                  <a:gd name="T36" fmla="*/ 1008 w 1011"/>
                  <a:gd name="T37" fmla="*/ 640 h 649"/>
                  <a:gd name="T38" fmla="*/ 999 w 1011"/>
                  <a:gd name="T39" fmla="*/ 646 h 649"/>
                  <a:gd name="T40" fmla="*/ 12 w 1011"/>
                  <a:gd name="T41" fmla="*/ 648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1" h="649">
                    <a:moveTo>
                      <a:pt x="504" y="28"/>
                    </a:moveTo>
                    <a:lnTo>
                      <a:pt x="34" y="626"/>
                    </a:lnTo>
                    <a:lnTo>
                      <a:pt x="976" y="625"/>
                    </a:lnTo>
                    <a:lnTo>
                      <a:pt x="504" y="28"/>
                    </a:lnTo>
                    <a:close/>
                    <a:moveTo>
                      <a:pt x="12" y="648"/>
                    </a:moveTo>
                    <a:lnTo>
                      <a:pt x="12" y="648"/>
                    </a:lnTo>
                    <a:cubicBezTo>
                      <a:pt x="8" y="648"/>
                      <a:pt x="4" y="646"/>
                      <a:pt x="2" y="642"/>
                    </a:cubicBezTo>
                    <a:lnTo>
                      <a:pt x="2" y="642"/>
                    </a:lnTo>
                    <a:cubicBezTo>
                      <a:pt x="0" y="638"/>
                      <a:pt x="1" y="633"/>
                      <a:pt x="4" y="630"/>
                    </a:cubicBezTo>
                    <a:lnTo>
                      <a:pt x="495" y="4"/>
                    </a:lnTo>
                    <a:lnTo>
                      <a:pt x="495" y="4"/>
                    </a:lnTo>
                    <a:cubicBezTo>
                      <a:pt x="498" y="1"/>
                      <a:pt x="501" y="0"/>
                      <a:pt x="504" y="0"/>
                    </a:cubicBezTo>
                    <a:lnTo>
                      <a:pt x="504" y="0"/>
                    </a:lnTo>
                    <a:lnTo>
                      <a:pt x="504" y="0"/>
                    </a:lnTo>
                    <a:cubicBezTo>
                      <a:pt x="508" y="0"/>
                      <a:pt x="511" y="1"/>
                      <a:pt x="513" y="4"/>
                    </a:cubicBezTo>
                    <a:lnTo>
                      <a:pt x="1007" y="629"/>
                    </a:lnTo>
                    <a:lnTo>
                      <a:pt x="1007" y="629"/>
                    </a:lnTo>
                    <a:cubicBezTo>
                      <a:pt x="1009" y="632"/>
                      <a:pt x="1010" y="637"/>
                      <a:pt x="1008" y="640"/>
                    </a:cubicBezTo>
                    <a:lnTo>
                      <a:pt x="1008" y="640"/>
                    </a:lnTo>
                    <a:cubicBezTo>
                      <a:pt x="1006" y="644"/>
                      <a:pt x="1003" y="646"/>
                      <a:pt x="999" y="646"/>
                    </a:cubicBezTo>
                    <a:lnTo>
                      <a:pt x="12" y="64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9">
                <a:extLst>
                  <a:ext uri="{FF2B5EF4-FFF2-40B4-BE49-F238E27FC236}">
                    <a16:creationId xmlns:a16="http://schemas.microsoft.com/office/drawing/2014/main" id="{CEE3BE4D-C578-4286-AFF0-E4654FDB5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2222" y="7286626"/>
                <a:ext cx="432486" cy="432486"/>
              </a:xfrm>
              <a:custGeom>
                <a:avLst/>
                <a:gdLst>
                  <a:gd name="T0" fmla="*/ 494 w 495"/>
                  <a:gd name="T1" fmla="*/ 248 h 495"/>
                  <a:gd name="T2" fmla="*/ 494 w 495"/>
                  <a:gd name="T3" fmla="*/ 248 h 495"/>
                  <a:gd name="T4" fmla="*/ 247 w 495"/>
                  <a:gd name="T5" fmla="*/ 494 h 495"/>
                  <a:gd name="T6" fmla="*/ 247 w 495"/>
                  <a:gd name="T7" fmla="*/ 494 h 495"/>
                  <a:gd name="T8" fmla="*/ 0 w 495"/>
                  <a:gd name="T9" fmla="*/ 248 h 495"/>
                  <a:gd name="T10" fmla="*/ 0 w 495"/>
                  <a:gd name="T11" fmla="*/ 248 h 495"/>
                  <a:gd name="T12" fmla="*/ 247 w 495"/>
                  <a:gd name="T13" fmla="*/ 0 h 495"/>
                  <a:gd name="T14" fmla="*/ 247 w 495"/>
                  <a:gd name="T15" fmla="*/ 0 h 495"/>
                  <a:gd name="T16" fmla="*/ 494 w 495"/>
                  <a:gd name="T17" fmla="*/ 248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5" h="495">
                    <a:moveTo>
                      <a:pt x="494" y="248"/>
                    </a:moveTo>
                    <a:lnTo>
                      <a:pt x="494" y="248"/>
                    </a:lnTo>
                    <a:cubicBezTo>
                      <a:pt x="494" y="383"/>
                      <a:pt x="384" y="494"/>
                      <a:pt x="247" y="494"/>
                    </a:cubicBezTo>
                    <a:lnTo>
                      <a:pt x="247" y="494"/>
                    </a:lnTo>
                    <a:cubicBezTo>
                      <a:pt x="110" y="494"/>
                      <a:pt x="0" y="383"/>
                      <a:pt x="0" y="248"/>
                    </a:cubicBezTo>
                    <a:lnTo>
                      <a:pt x="0" y="248"/>
                    </a:lnTo>
                    <a:cubicBezTo>
                      <a:pt x="0" y="111"/>
                      <a:pt x="110" y="0"/>
                      <a:pt x="247" y="0"/>
                    </a:cubicBezTo>
                    <a:lnTo>
                      <a:pt x="247" y="0"/>
                    </a:lnTo>
                    <a:cubicBezTo>
                      <a:pt x="384" y="0"/>
                      <a:pt x="494" y="111"/>
                      <a:pt x="494" y="24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10">
                <a:extLst>
                  <a:ext uri="{FF2B5EF4-FFF2-40B4-BE49-F238E27FC236}">
                    <a16:creationId xmlns:a16="http://schemas.microsoft.com/office/drawing/2014/main" id="{1E63C06B-DE0F-4EC1-B17D-59BD64122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0639" y="7278903"/>
                <a:ext cx="451793" cy="451793"/>
              </a:xfrm>
              <a:custGeom>
                <a:avLst/>
                <a:gdLst>
                  <a:gd name="T0" fmla="*/ 258 w 516"/>
                  <a:gd name="T1" fmla="*/ 22 h 517"/>
                  <a:gd name="T2" fmla="*/ 258 w 516"/>
                  <a:gd name="T3" fmla="*/ 22 h 517"/>
                  <a:gd name="T4" fmla="*/ 22 w 516"/>
                  <a:gd name="T5" fmla="*/ 259 h 517"/>
                  <a:gd name="T6" fmla="*/ 22 w 516"/>
                  <a:gd name="T7" fmla="*/ 259 h 517"/>
                  <a:gd name="T8" fmla="*/ 258 w 516"/>
                  <a:gd name="T9" fmla="*/ 495 h 517"/>
                  <a:gd name="T10" fmla="*/ 258 w 516"/>
                  <a:gd name="T11" fmla="*/ 495 h 517"/>
                  <a:gd name="T12" fmla="*/ 494 w 516"/>
                  <a:gd name="T13" fmla="*/ 259 h 517"/>
                  <a:gd name="T14" fmla="*/ 494 w 516"/>
                  <a:gd name="T15" fmla="*/ 259 h 517"/>
                  <a:gd name="T16" fmla="*/ 258 w 516"/>
                  <a:gd name="T17" fmla="*/ 22 h 517"/>
                  <a:gd name="T18" fmla="*/ 258 w 516"/>
                  <a:gd name="T19" fmla="*/ 516 h 517"/>
                  <a:gd name="T20" fmla="*/ 258 w 516"/>
                  <a:gd name="T21" fmla="*/ 516 h 517"/>
                  <a:gd name="T22" fmla="*/ 0 w 516"/>
                  <a:gd name="T23" fmla="*/ 259 h 517"/>
                  <a:gd name="T24" fmla="*/ 0 w 516"/>
                  <a:gd name="T25" fmla="*/ 259 h 517"/>
                  <a:gd name="T26" fmla="*/ 258 w 516"/>
                  <a:gd name="T27" fmla="*/ 0 h 517"/>
                  <a:gd name="T28" fmla="*/ 258 w 516"/>
                  <a:gd name="T29" fmla="*/ 0 h 517"/>
                  <a:gd name="T30" fmla="*/ 515 w 516"/>
                  <a:gd name="T31" fmla="*/ 259 h 517"/>
                  <a:gd name="T32" fmla="*/ 515 w 516"/>
                  <a:gd name="T33" fmla="*/ 259 h 517"/>
                  <a:gd name="T34" fmla="*/ 258 w 516"/>
                  <a:gd name="T35" fmla="*/ 516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6" h="517">
                    <a:moveTo>
                      <a:pt x="258" y="22"/>
                    </a:moveTo>
                    <a:lnTo>
                      <a:pt x="258" y="22"/>
                    </a:lnTo>
                    <a:cubicBezTo>
                      <a:pt x="127" y="22"/>
                      <a:pt x="22" y="128"/>
                      <a:pt x="22" y="259"/>
                    </a:cubicBezTo>
                    <a:lnTo>
                      <a:pt x="22" y="259"/>
                    </a:lnTo>
                    <a:cubicBezTo>
                      <a:pt x="22" y="388"/>
                      <a:pt x="127" y="495"/>
                      <a:pt x="258" y="495"/>
                    </a:cubicBezTo>
                    <a:lnTo>
                      <a:pt x="258" y="495"/>
                    </a:lnTo>
                    <a:cubicBezTo>
                      <a:pt x="388" y="495"/>
                      <a:pt x="494" y="388"/>
                      <a:pt x="494" y="259"/>
                    </a:cubicBezTo>
                    <a:lnTo>
                      <a:pt x="494" y="259"/>
                    </a:lnTo>
                    <a:cubicBezTo>
                      <a:pt x="494" y="128"/>
                      <a:pt x="388" y="22"/>
                      <a:pt x="258" y="22"/>
                    </a:cubicBezTo>
                    <a:close/>
                    <a:moveTo>
                      <a:pt x="258" y="516"/>
                    </a:moveTo>
                    <a:lnTo>
                      <a:pt x="258" y="516"/>
                    </a:lnTo>
                    <a:cubicBezTo>
                      <a:pt x="116" y="516"/>
                      <a:pt x="0" y="400"/>
                      <a:pt x="0" y="259"/>
                    </a:cubicBezTo>
                    <a:lnTo>
                      <a:pt x="0" y="259"/>
                    </a:lnTo>
                    <a:cubicBezTo>
                      <a:pt x="0" y="116"/>
                      <a:pt x="116" y="0"/>
                      <a:pt x="258" y="0"/>
                    </a:cubicBezTo>
                    <a:lnTo>
                      <a:pt x="258" y="0"/>
                    </a:lnTo>
                    <a:cubicBezTo>
                      <a:pt x="400" y="0"/>
                      <a:pt x="515" y="116"/>
                      <a:pt x="515" y="259"/>
                    </a:cubicBezTo>
                    <a:lnTo>
                      <a:pt x="515" y="259"/>
                    </a:lnTo>
                    <a:cubicBezTo>
                      <a:pt x="515" y="400"/>
                      <a:pt x="400" y="516"/>
                      <a:pt x="258" y="5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11">
                <a:extLst>
                  <a:ext uri="{FF2B5EF4-FFF2-40B4-BE49-F238E27FC236}">
                    <a16:creationId xmlns:a16="http://schemas.microsoft.com/office/drawing/2014/main" id="{1DBB0BE1-E76A-44EA-9EFC-C8BECCCEB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0344" y="7394748"/>
                <a:ext cx="220106" cy="220104"/>
              </a:xfrm>
              <a:custGeom>
                <a:avLst/>
                <a:gdLst>
                  <a:gd name="T0" fmla="*/ 160 w 251"/>
                  <a:gd name="T1" fmla="*/ 107 h 251"/>
                  <a:gd name="T2" fmla="*/ 160 w 251"/>
                  <a:gd name="T3" fmla="*/ 107 h 251"/>
                  <a:gd name="T4" fmla="*/ 184 w 251"/>
                  <a:gd name="T5" fmla="*/ 60 h 251"/>
                  <a:gd name="T6" fmla="*/ 184 w 251"/>
                  <a:gd name="T7" fmla="*/ 60 h 251"/>
                  <a:gd name="T8" fmla="*/ 126 w 251"/>
                  <a:gd name="T9" fmla="*/ 1 h 251"/>
                  <a:gd name="T10" fmla="*/ 126 w 251"/>
                  <a:gd name="T11" fmla="*/ 1 h 251"/>
                  <a:gd name="T12" fmla="*/ 66 w 251"/>
                  <a:gd name="T13" fmla="*/ 60 h 251"/>
                  <a:gd name="T14" fmla="*/ 66 w 251"/>
                  <a:gd name="T15" fmla="*/ 60 h 251"/>
                  <a:gd name="T16" fmla="*/ 88 w 251"/>
                  <a:gd name="T17" fmla="*/ 107 h 251"/>
                  <a:gd name="T18" fmla="*/ 88 w 251"/>
                  <a:gd name="T19" fmla="*/ 107 h 251"/>
                  <a:gd name="T20" fmla="*/ 92 w 251"/>
                  <a:gd name="T21" fmla="*/ 113 h 251"/>
                  <a:gd name="T22" fmla="*/ 92 w 251"/>
                  <a:gd name="T23" fmla="*/ 113 h 251"/>
                  <a:gd name="T24" fmla="*/ 86 w 251"/>
                  <a:gd name="T25" fmla="*/ 122 h 251"/>
                  <a:gd name="T26" fmla="*/ 86 w 251"/>
                  <a:gd name="T27" fmla="*/ 122 h 251"/>
                  <a:gd name="T28" fmla="*/ 0 w 251"/>
                  <a:gd name="T29" fmla="*/ 193 h 251"/>
                  <a:gd name="T30" fmla="*/ 0 w 251"/>
                  <a:gd name="T31" fmla="*/ 193 h 251"/>
                  <a:gd name="T32" fmla="*/ 125 w 251"/>
                  <a:gd name="T33" fmla="*/ 250 h 251"/>
                  <a:gd name="T34" fmla="*/ 125 w 251"/>
                  <a:gd name="T35" fmla="*/ 250 h 251"/>
                  <a:gd name="T36" fmla="*/ 250 w 251"/>
                  <a:gd name="T37" fmla="*/ 193 h 251"/>
                  <a:gd name="T38" fmla="*/ 250 w 251"/>
                  <a:gd name="T39" fmla="*/ 193 h 251"/>
                  <a:gd name="T40" fmla="*/ 163 w 251"/>
                  <a:gd name="T41" fmla="*/ 121 h 251"/>
                  <a:gd name="T42" fmla="*/ 163 w 251"/>
                  <a:gd name="T43" fmla="*/ 121 h 251"/>
                  <a:gd name="T44" fmla="*/ 158 w 251"/>
                  <a:gd name="T45" fmla="*/ 115 h 251"/>
                  <a:gd name="T46" fmla="*/ 158 w 251"/>
                  <a:gd name="T47" fmla="*/ 115 h 251"/>
                  <a:gd name="T48" fmla="*/ 160 w 251"/>
                  <a:gd name="T49" fmla="*/ 10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1" h="251">
                    <a:moveTo>
                      <a:pt x="160" y="107"/>
                    </a:moveTo>
                    <a:lnTo>
                      <a:pt x="160" y="107"/>
                    </a:lnTo>
                    <a:cubicBezTo>
                      <a:pt x="175" y="97"/>
                      <a:pt x="184" y="79"/>
                      <a:pt x="184" y="60"/>
                    </a:cubicBezTo>
                    <a:lnTo>
                      <a:pt x="184" y="60"/>
                    </a:lnTo>
                    <a:cubicBezTo>
                      <a:pt x="184" y="29"/>
                      <a:pt x="156" y="1"/>
                      <a:pt x="126" y="1"/>
                    </a:cubicBezTo>
                    <a:lnTo>
                      <a:pt x="126" y="1"/>
                    </a:lnTo>
                    <a:cubicBezTo>
                      <a:pt x="93" y="0"/>
                      <a:pt x="66" y="27"/>
                      <a:pt x="66" y="60"/>
                    </a:cubicBezTo>
                    <a:lnTo>
                      <a:pt x="66" y="60"/>
                    </a:lnTo>
                    <a:cubicBezTo>
                      <a:pt x="66" y="79"/>
                      <a:pt x="74" y="97"/>
                      <a:pt x="88" y="107"/>
                    </a:cubicBezTo>
                    <a:lnTo>
                      <a:pt x="88" y="107"/>
                    </a:lnTo>
                    <a:cubicBezTo>
                      <a:pt x="90" y="109"/>
                      <a:pt x="92" y="111"/>
                      <a:pt x="92" y="113"/>
                    </a:cubicBezTo>
                    <a:lnTo>
                      <a:pt x="92" y="113"/>
                    </a:lnTo>
                    <a:cubicBezTo>
                      <a:pt x="92" y="117"/>
                      <a:pt x="90" y="120"/>
                      <a:pt x="86" y="122"/>
                    </a:cubicBezTo>
                    <a:lnTo>
                      <a:pt x="86" y="122"/>
                    </a:lnTo>
                    <a:cubicBezTo>
                      <a:pt x="46" y="136"/>
                      <a:pt x="0" y="167"/>
                      <a:pt x="0" y="193"/>
                    </a:cubicBezTo>
                    <a:lnTo>
                      <a:pt x="0" y="193"/>
                    </a:lnTo>
                    <a:cubicBezTo>
                      <a:pt x="0" y="228"/>
                      <a:pt x="55" y="250"/>
                      <a:pt x="125" y="250"/>
                    </a:cubicBezTo>
                    <a:lnTo>
                      <a:pt x="125" y="250"/>
                    </a:lnTo>
                    <a:cubicBezTo>
                      <a:pt x="194" y="250"/>
                      <a:pt x="250" y="228"/>
                      <a:pt x="250" y="193"/>
                    </a:cubicBezTo>
                    <a:lnTo>
                      <a:pt x="250" y="193"/>
                    </a:lnTo>
                    <a:cubicBezTo>
                      <a:pt x="250" y="167"/>
                      <a:pt x="203" y="136"/>
                      <a:pt x="163" y="121"/>
                    </a:cubicBezTo>
                    <a:lnTo>
                      <a:pt x="163" y="121"/>
                    </a:lnTo>
                    <a:cubicBezTo>
                      <a:pt x="160" y="120"/>
                      <a:pt x="158" y="118"/>
                      <a:pt x="158" y="115"/>
                    </a:cubicBezTo>
                    <a:lnTo>
                      <a:pt x="158" y="115"/>
                    </a:lnTo>
                    <a:cubicBezTo>
                      <a:pt x="157" y="112"/>
                      <a:pt x="158" y="109"/>
                      <a:pt x="160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12">
                <a:extLst>
                  <a:ext uri="{FF2B5EF4-FFF2-40B4-BE49-F238E27FC236}">
                    <a16:creationId xmlns:a16="http://schemas.microsoft.com/office/drawing/2014/main" id="{AF4A0A77-4BC1-4C5B-A700-069E6BB56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8571" y="7788619"/>
                <a:ext cx="432486" cy="432486"/>
              </a:xfrm>
              <a:custGeom>
                <a:avLst/>
                <a:gdLst>
                  <a:gd name="T0" fmla="*/ 493 w 494"/>
                  <a:gd name="T1" fmla="*/ 247 h 495"/>
                  <a:gd name="T2" fmla="*/ 493 w 494"/>
                  <a:gd name="T3" fmla="*/ 247 h 495"/>
                  <a:gd name="T4" fmla="*/ 246 w 494"/>
                  <a:gd name="T5" fmla="*/ 494 h 495"/>
                  <a:gd name="T6" fmla="*/ 246 w 494"/>
                  <a:gd name="T7" fmla="*/ 494 h 495"/>
                  <a:gd name="T8" fmla="*/ 0 w 494"/>
                  <a:gd name="T9" fmla="*/ 247 h 495"/>
                  <a:gd name="T10" fmla="*/ 0 w 494"/>
                  <a:gd name="T11" fmla="*/ 247 h 495"/>
                  <a:gd name="T12" fmla="*/ 246 w 494"/>
                  <a:gd name="T13" fmla="*/ 0 h 495"/>
                  <a:gd name="T14" fmla="*/ 246 w 494"/>
                  <a:gd name="T15" fmla="*/ 0 h 495"/>
                  <a:gd name="T16" fmla="*/ 493 w 494"/>
                  <a:gd name="T17" fmla="*/ 247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4" h="495">
                    <a:moveTo>
                      <a:pt x="493" y="247"/>
                    </a:moveTo>
                    <a:lnTo>
                      <a:pt x="493" y="247"/>
                    </a:lnTo>
                    <a:cubicBezTo>
                      <a:pt x="493" y="383"/>
                      <a:pt x="382" y="494"/>
                      <a:pt x="246" y="494"/>
                    </a:cubicBezTo>
                    <a:lnTo>
                      <a:pt x="246" y="494"/>
                    </a:lnTo>
                    <a:cubicBezTo>
                      <a:pt x="110" y="494"/>
                      <a:pt x="0" y="383"/>
                      <a:pt x="0" y="247"/>
                    </a:cubicBezTo>
                    <a:lnTo>
                      <a:pt x="0" y="247"/>
                    </a:lnTo>
                    <a:cubicBezTo>
                      <a:pt x="0" y="110"/>
                      <a:pt x="110" y="0"/>
                      <a:pt x="246" y="0"/>
                    </a:cubicBezTo>
                    <a:lnTo>
                      <a:pt x="246" y="0"/>
                    </a:lnTo>
                    <a:cubicBezTo>
                      <a:pt x="382" y="0"/>
                      <a:pt x="493" y="110"/>
                      <a:pt x="493" y="24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13">
                <a:extLst>
                  <a:ext uri="{FF2B5EF4-FFF2-40B4-BE49-F238E27FC236}">
                    <a16:creationId xmlns:a16="http://schemas.microsoft.com/office/drawing/2014/main" id="{03CB544E-4C09-4CEF-A0BB-31F45C845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6986" y="7777034"/>
                <a:ext cx="451795" cy="451795"/>
              </a:xfrm>
              <a:custGeom>
                <a:avLst/>
                <a:gdLst>
                  <a:gd name="T0" fmla="*/ 257 w 517"/>
                  <a:gd name="T1" fmla="*/ 22 h 516"/>
                  <a:gd name="T2" fmla="*/ 257 w 517"/>
                  <a:gd name="T3" fmla="*/ 22 h 516"/>
                  <a:gd name="T4" fmla="*/ 21 w 517"/>
                  <a:gd name="T5" fmla="*/ 258 h 516"/>
                  <a:gd name="T6" fmla="*/ 21 w 517"/>
                  <a:gd name="T7" fmla="*/ 258 h 516"/>
                  <a:gd name="T8" fmla="*/ 257 w 517"/>
                  <a:gd name="T9" fmla="*/ 493 h 516"/>
                  <a:gd name="T10" fmla="*/ 257 w 517"/>
                  <a:gd name="T11" fmla="*/ 493 h 516"/>
                  <a:gd name="T12" fmla="*/ 494 w 517"/>
                  <a:gd name="T13" fmla="*/ 258 h 516"/>
                  <a:gd name="T14" fmla="*/ 494 w 517"/>
                  <a:gd name="T15" fmla="*/ 258 h 516"/>
                  <a:gd name="T16" fmla="*/ 257 w 517"/>
                  <a:gd name="T17" fmla="*/ 22 h 516"/>
                  <a:gd name="T18" fmla="*/ 257 w 517"/>
                  <a:gd name="T19" fmla="*/ 515 h 516"/>
                  <a:gd name="T20" fmla="*/ 257 w 517"/>
                  <a:gd name="T21" fmla="*/ 515 h 516"/>
                  <a:gd name="T22" fmla="*/ 0 w 517"/>
                  <a:gd name="T23" fmla="*/ 258 h 516"/>
                  <a:gd name="T24" fmla="*/ 0 w 517"/>
                  <a:gd name="T25" fmla="*/ 258 h 516"/>
                  <a:gd name="T26" fmla="*/ 257 w 517"/>
                  <a:gd name="T27" fmla="*/ 0 h 516"/>
                  <a:gd name="T28" fmla="*/ 257 w 517"/>
                  <a:gd name="T29" fmla="*/ 0 h 516"/>
                  <a:gd name="T30" fmla="*/ 516 w 517"/>
                  <a:gd name="T31" fmla="*/ 258 h 516"/>
                  <a:gd name="T32" fmla="*/ 516 w 517"/>
                  <a:gd name="T33" fmla="*/ 258 h 516"/>
                  <a:gd name="T34" fmla="*/ 257 w 517"/>
                  <a:gd name="T35" fmla="*/ 515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7" h="516">
                    <a:moveTo>
                      <a:pt x="257" y="22"/>
                    </a:moveTo>
                    <a:lnTo>
                      <a:pt x="257" y="22"/>
                    </a:lnTo>
                    <a:cubicBezTo>
                      <a:pt x="127" y="22"/>
                      <a:pt x="21" y="127"/>
                      <a:pt x="21" y="258"/>
                    </a:cubicBezTo>
                    <a:lnTo>
                      <a:pt x="21" y="258"/>
                    </a:lnTo>
                    <a:cubicBezTo>
                      <a:pt x="21" y="388"/>
                      <a:pt x="127" y="493"/>
                      <a:pt x="257" y="493"/>
                    </a:cubicBezTo>
                    <a:lnTo>
                      <a:pt x="257" y="493"/>
                    </a:lnTo>
                    <a:cubicBezTo>
                      <a:pt x="388" y="493"/>
                      <a:pt x="494" y="388"/>
                      <a:pt x="494" y="258"/>
                    </a:cubicBezTo>
                    <a:lnTo>
                      <a:pt x="494" y="258"/>
                    </a:lnTo>
                    <a:cubicBezTo>
                      <a:pt x="494" y="127"/>
                      <a:pt x="388" y="22"/>
                      <a:pt x="257" y="22"/>
                    </a:cubicBezTo>
                    <a:close/>
                    <a:moveTo>
                      <a:pt x="257" y="515"/>
                    </a:moveTo>
                    <a:lnTo>
                      <a:pt x="257" y="515"/>
                    </a:lnTo>
                    <a:cubicBezTo>
                      <a:pt x="115" y="515"/>
                      <a:pt x="0" y="399"/>
                      <a:pt x="0" y="258"/>
                    </a:cubicBezTo>
                    <a:lnTo>
                      <a:pt x="0" y="258"/>
                    </a:lnTo>
                    <a:cubicBezTo>
                      <a:pt x="0" y="116"/>
                      <a:pt x="115" y="0"/>
                      <a:pt x="257" y="0"/>
                    </a:cubicBezTo>
                    <a:lnTo>
                      <a:pt x="257" y="0"/>
                    </a:lnTo>
                    <a:cubicBezTo>
                      <a:pt x="400" y="0"/>
                      <a:pt x="516" y="116"/>
                      <a:pt x="516" y="258"/>
                    </a:cubicBezTo>
                    <a:lnTo>
                      <a:pt x="516" y="258"/>
                    </a:lnTo>
                    <a:cubicBezTo>
                      <a:pt x="516" y="399"/>
                      <a:pt x="400" y="515"/>
                      <a:pt x="257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14">
                <a:extLst>
                  <a:ext uri="{FF2B5EF4-FFF2-40B4-BE49-F238E27FC236}">
                    <a16:creationId xmlns:a16="http://schemas.microsoft.com/office/drawing/2014/main" id="{DEE84DE8-BB58-431E-9697-36D64351C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2830" y="7892878"/>
                <a:ext cx="220106" cy="220106"/>
              </a:xfrm>
              <a:custGeom>
                <a:avLst/>
                <a:gdLst>
                  <a:gd name="T0" fmla="*/ 162 w 252"/>
                  <a:gd name="T1" fmla="*/ 108 h 251"/>
                  <a:gd name="T2" fmla="*/ 162 w 252"/>
                  <a:gd name="T3" fmla="*/ 108 h 251"/>
                  <a:gd name="T4" fmla="*/ 186 w 252"/>
                  <a:gd name="T5" fmla="*/ 60 h 251"/>
                  <a:gd name="T6" fmla="*/ 186 w 252"/>
                  <a:gd name="T7" fmla="*/ 60 h 251"/>
                  <a:gd name="T8" fmla="*/ 127 w 252"/>
                  <a:gd name="T9" fmla="*/ 1 h 251"/>
                  <a:gd name="T10" fmla="*/ 127 w 252"/>
                  <a:gd name="T11" fmla="*/ 1 h 251"/>
                  <a:gd name="T12" fmla="*/ 67 w 252"/>
                  <a:gd name="T13" fmla="*/ 60 h 251"/>
                  <a:gd name="T14" fmla="*/ 67 w 252"/>
                  <a:gd name="T15" fmla="*/ 60 h 251"/>
                  <a:gd name="T16" fmla="*/ 90 w 252"/>
                  <a:gd name="T17" fmla="*/ 108 h 251"/>
                  <a:gd name="T18" fmla="*/ 90 w 252"/>
                  <a:gd name="T19" fmla="*/ 108 h 251"/>
                  <a:gd name="T20" fmla="*/ 93 w 252"/>
                  <a:gd name="T21" fmla="*/ 113 h 251"/>
                  <a:gd name="T22" fmla="*/ 93 w 252"/>
                  <a:gd name="T23" fmla="*/ 113 h 251"/>
                  <a:gd name="T24" fmla="*/ 88 w 252"/>
                  <a:gd name="T25" fmla="*/ 122 h 251"/>
                  <a:gd name="T26" fmla="*/ 88 w 252"/>
                  <a:gd name="T27" fmla="*/ 122 h 251"/>
                  <a:gd name="T28" fmla="*/ 0 w 252"/>
                  <a:gd name="T29" fmla="*/ 193 h 251"/>
                  <a:gd name="T30" fmla="*/ 0 w 252"/>
                  <a:gd name="T31" fmla="*/ 193 h 251"/>
                  <a:gd name="T32" fmla="*/ 126 w 252"/>
                  <a:gd name="T33" fmla="*/ 250 h 251"/>
                  <a:gd name="T34" fmla="*/ 126 w 252"/>
                  <a:gd name="T35" fmla="*/ 250 h 251"/>
                  <a:gd name="T36" fmla="*/ 251 w 252"/>
                  <a:gd name="T37" fmla="*/ 193 h 251"/>
                  <a:gd name="T38" fmla="*/ 251 w 252"/>
                  <a:gd name="T39" fmla="*/ 193 h 251"/>
                  <a:gd name="T40" fmla="*/ 164 w 252"/>
                  <a:gd name="T41" fmla="*/ 122 h 251"/>
                  <a:gd name="T42" fmla="*/ 164 w 252"/>
                  <a:gd name="T43" fmla="*/ 122 h 251"/>
                  <a:gd name="T44" fmla="*/ 159 w 252"/>
                  <a:gd name="T45" fmla="*/ 115 h 251"/>
                  <a:gd name="T46" fmla="*/ 159 w 252"/>
                  <a:gd name="T47" fmla="*/ 115 h 251"/>
                  <a:gd name="T48" fmla="*/ 162 w 252"/>
                  <a:gd name="T49" fmla="*/ 108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2" h="251">
                    <a:moveTo>
                      <a:pt x="162" y="108"/>
                    </a:moveTo>
                    <a:lnTo>
                      <a:pt x="162" y="108"/>
                    </a:lnTo>
                    <a:cubicBezTo>
                      <a:pt x="176" y="97"/>
                      <a:pt x="186" y="79"/>
                      <a:pt x="186" y="60"/>
                    </a:cubicBezTo>
                    <a:lnTo>
                      <a:pt x="186" y="60"/>
                    </a:lnTo>
                    <a:cubicBezTo>
                      <a:pt x="186" y="30"/>
                      <a:pt x="158" y="1"/>
                      <a:pt x="127" y="1"/>
                    </a:cubicBezTo>
                    <a:lnTo>
                      <a:pt x="127" y="1"/>
                    </a:lnTo>
                    <a:cubicBezTo>
                      <a:pt x="94" y="0"/>
                      <a:pt x="67" y="27"/>
                      <a:pt x="67" y="60"/>
                    </a:cubicBezTo>
                    <a:lnTo>
                      <a:pt x="67" y="60"/>
                    </a:lnTo>
                    <a:cubicBezTo>
                      <a:pt x="67" y="79"/>
                      <a:pt x="76" y="97"/>
                      <a:pt x="90" y="108"/>
                    </a:cubicBezTo>
                    <a:lnTo>
                      <a:pt x="90" y="108"/>
                    </a:lnTo>
                    <a:cubicBezTo>
                      <a:pt x="92" y="109"/>
                      <a:pt x="93" y="112"/>
                      <a:pt x="93" y="113"/>
                    </a:cubicBezTo>
                    <a:lnTo>
                      <a:pt x="93" y="113"/>
                    </a:lnTo>
                    <a:cubicBezTo>
                      <a:pt x="94" y="117"/>
                      <a:pt x="91" y="120"/>
                      <a:pt x="88" y="122"/>
                    </a:cubicBezTo>
                    <a:lnTo>
                      <a:pt x="88" y="122"/>
                    </a:lnTo>
                    <a:cubicBezTo>
                      <a:pt x="48" y="137"/>
                      <a:pt x="0" y="167"/>
                      <a:pt x="0" y="193"/>
                    </a:cubicBezTo>
                    <a:lnTo>
                      <a:pt x="0" y="193"/>
                    </a:lnTo>
                    <a:cubicBezTo>
                      <a:pt x="0" y="228"/>
                      <a:pt x="57" y="250"/>
                      <a:pt x="126" y="250"/>
                    </a:cubicBezTo>
                    <a:lnTo>
                      <a:pt x="126" y="250"/>
                    </a:lnTo>
                    <a:cubicBezTo>
                      <a:pt x="195" y="250"/>
                      <a:pt x="251" y="228"/>
                      <a:pt x="251" y="193"/>
                    </a:cubicBezTo>
                    <a:lnTo>
                      <a:pt x="251" y="193"/>
                    </a:lnTo>
                    <a:cubicBezTo>
                      <a:pt x="251" y="167"/>
                      <a:pt x="204" y="136"/>
                      <a:pt x="164" y="122"/>
                    </a:cubicBezTo>
                    <a:lnTo>
                      <a:pt x="164" y="122"/>
                    </a:lnTo>
                    <a:cubicBezTo>
                      <a:pt x="162" y="120"/>
                      <a:pt x="160" y="119"/>
                      <a:pt x="159" y="115"/>
                    </a:cubicBezTo>
                    <a:lnTo>
                      <a:pt x="159" y="115"/>
                    </a:lnTo>
                    <a:cubicBezTo>
                      <a:pt x="159" y="112"/>
                      <a:pt x="160" y="110"/>
                      <a:pt x="162" y="1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15">
                <a:extLst>
                  <a:ext uri="{FF2B5EF4-FFF2-40B4-BE49-F238E27FC236}">
                    <a16:creationId xmlns:a16="http://schemas.microsoft.com/office/drawing/2014/main" id="{6F889142-C196-4A93-B937-85D727330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5876" y="7788619"/>
                <a:ext cx="432486" cy="432486"/>
              </a:xfrm>
              <a:custGeom>
                <a:avLst/>
                <a:gdLst>
                  <a:gd name="T0" fmla="*/ 493 w 494"/>
                  <a:gd name="T1" fmla="*/ 247 h 495"/>
                  <a:gd name="T2" fmla="*/ 493 w 494"/>
                  <a:gd name="T3" fmla="*/ 247 h 495"/>
                  <a:gd name="T4" fmla="*/ 246 w 494"/>
                  <a:gd name="T5" fmla="*/ 494 h 495"/>
                  <a:gd name="T6" fmla="*/ 246 w 494"/>
                  <a:gd name="T7" fmla="*/ 494 h 495"/>
                  <a:gd name="T8" fmla="*/ 0 w 494"/>
                  <a:gd name="T9" fmla="*/ 247 h 495"/>
                  <a:gd name="T10" fmla="*/ 0 w 494"/>
                  <a:gd name="T11" fmla="*/ 247 h 495"/>
                  <a:gd name="T12" fmla="*/ 246 w 494"/>
                  <a:gd name="T13" fmla="*/ 0 h 495"/>
                  <a:gd name="T14" fmla="*/ 246 w 494"/>
                  <a:gd name="T15" fmla="*/ 0 h 495"/>
                  <a:gd name="T16" fmla="*/ 493 w 494"/>
                  <a:gd name="T17" fmla="*/ 247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4" h="495">
                    <a:moveTo>
                      <a:pt x="493" y="247"/>
                    </a:moveTo>
                    <a:lnTo>
                      <a:pt x="493" y="247"/>
                    </a:lnTo>
                    <a:cubicBezTo>
                      <a:pt x="493" y="383"/>
                      <a:pt x="382" y="494"/>
                      <a:pt x="246" y="494"/>
                    </a:cubicBezTo>
                    <a:lnTo>
                      <a:pt x="246" y="494"/>
                    </a:lnTo>
                    <a:cubicBezTo>
                      <a:pt x="110" y="494"/>
                      <a:pt x="0" y="383"/>
                      <a:pt x="0" y="247"/>
                    </a:cubicBezTo>
                    <a:lnTo>
                      <a:pt x="0" y="247"/>
                    </a:lnTo>
                    <a:cubicBezTo>
                      <a:pt x="0" y="110"/>
                      <a:pt x="110" y="0"/>
                      <a:pt x="246" y="0"/>
                    </a:cubicBezTo>
                    <a:lnTo>
                      <a:pt x="246" y="0"/>
                    </a:lnTo>
                    <a:cubicBezTo>
                      <a:pt x="382" y="0"/>
                      <a:pt x="493" y="110"/>
                      <a:pt x="493" y="24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16">
                <a:extLst>
                  <a:ext uri="{FF2B5EF4-FFF2-40B4-BE49-F238E27FC236}">
                    <a16:creationId xmlns:a16="http://schemas.microsoft.com/office/drawing/2014/main" id="{D1BF801D-5933-443C-B3AE-32A0FA2D3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28153" y="7777034"/>
                <a:ext cx="451793" cy="451795"/>
              </a:xfrm>
              <a:custGeom>
                <a:avLst/>
                <a:gdLst>
                  <a:gd name="T0" fmla="*/ 258 w 518"/>
                  <a:gd name="T1" fmla="*/ 22 h 516"/>
                  <a:gd name="T2" fmla="*/ 258 w 518"/>
                  <a:gd name="T3" fmla="*/ 22 h 516"/>
                  <a:gd name="T4" fmla="*/ 22 w 518"/>
                  <a:gd name="T5" fmla="*/ 258 h 516"/>
                  <a:gd name="T6" fmla="*/ 22 w 518"/>
                  <a:gd name="T7" fmla="*/ 258 h 516"/>
                  <a:gd name="T8" fmla="*/ 258 w 518"/>
                  <a:gd name="T9" fmla="*/ 493 h 516"/>
                  <a:gd name="T10" fmla="*/ 258 w 518"/>
                  <a:gd name="T11" fmla="*/ 493 h 516"/>
                  <a:gd name="T12" fmla="*/ 495 w 518"/>
                  <a:gd name="T13" fmla="*/ 258 h 516"/>
                  <a:gd name="T14" fmla="*/ 495 w 518"/>
                  <a:gd name="T15" fmla="*/ 258 h 516"/>
                  <a:gd name="T16" fmla="*/ 258 w 518"/>
                  <a:gd name="T17" fmla="*/ 22 h 516"/>
                  <a:gd name="T18" fmla="*/ 258 w 518"/>
                  <a:gd name="T19" fmla="*/ 515 h 516"/>
                  <a:gd name="T20" fmla="*/ 258 w 518"/>
                  <a:gd name="T21" fmla="*/ 515 h 516"/>
                  <a:gd name="T22" fmla="*/ 0 w 518"/>
                  <a:gd name="T23" fmla="*/ 258 h 516"/>
                  <a:gd name="T24" fmla="*/ 0 w 518"/>
                  <a:gd name="T25" fmla="*/ 258 h 516"/>
                  <a:gd name="T26" fmla="*/ 258 w 518"/>
                  <a:gd name="T27" fmla="*/ 0 h 516"/>
                  <a:gd name="T28" fmla="*/ 258 w 518"/>
                  <a:gd name="T29" fmla="*/ 0 h 516"/>
                  <a:gd name="T30" fmla="*/ 517 w 518"/>
                  <a:gd name="T31" fmla="*/ 258 h 516"/>
                  <a:gd name="T32" fmla="*/ 517 w 518"/>
                  <a:gd name="T33" fmla="*/ 258 h 516"/>
                  <a:gd name="T34" fmla="*/ 258 w 518"/>
                  <a:gd name="T35" fmla="*/ 515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516">
                    <a:moveTo>
                      <a:pt x="258" y="22"/>
                    </a:moveTo>
                    <a:lnTo>
                      <a:pt x="258" y="22"/>
                    </a:lnTo>
                    <a:cubicBezTo>
                      <a:pt x="128" y="22"/>
                      <a:pt x="22" y="127"/>
                      <a:pt x="22" y="258"/>
                    </a:cubicBezTo>
                    <a:lnTo>
                      <a:pt x="22" y="258"/>
                    </a:lnTo>
                    <a:cubicBezTo>
                      <a:pt x="22" y="388"/>
                      <a:pt x="128" y="493"/>
                      <a:pt x="258" y="493"/>
                    </a:cubicBezTo>
                    <a:lnTo>
                      <a:pt x="258" y="493"/>
                    </a:lnTo>
                    <a:cubicBezTo>
                      <a:pt x="388" y="493"/>
                      <a:pt x="495" y="388"/>
                      <a:pt x="495" y="258"/>
                    </a:cubicBezTo>
                    <a:lnTo>
                      <a:pt x="495" y="258"/>
                    </a:lnTo>
                    <a:cubicBezTo>
                      <a:pt x="495" y="127"/>
                      <a:pt x="388" y="22"/>
                      <a:pt x="258" y="22"/>
                    </a:cubicBezTo>
                    <a:close/>
                    <a:moveTo>
                      <a:pt x="258" y="515"/>
                    </a:moveTo>
                    <a:lnTo>
                      <a:pt x="258" y="515"/>
                    </a:lnTo>
                    <a:cubicBezTo>
                      <a:pt x="116" y="515"/>
                      <a:pt x="0" y="399"/>
                      <a:pt x="0" y="258"/>
                    </a:cubicBezTo>
                    <a:lnTo>
                      <a:pt x="0" y="258"/>
                    </a:lnTo>
                    <a:cubicBezTo>
                      <a:pt x="0" y="116"/>
                      <a:pt x="116" y="0"/>
                      <a:pt x="258" y="0"/>
                    </a:cubicBezTo>
                    <a:lnTo>
                      <a:pt x="258" y="0"/>
                    </a:lnTo>
                    <a:cubicBezTo>
                      <a:pt x="401" y="0"/>
                      <a:pt x="517" y="116"/>
                      <a:pt x="517" y="258"/>
                    </a:cubicBezTo>
                    <a:lnTo>
                      <a:pt x="517" y="258"/>
                    </a:lnTo>
                    <a:cubicBezTo>
                      <a:pt x="517" y="399"/>
                      <a:pt x="401" y="515"/>
                      <a:pt x="258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17">
                <a:extLst>
                  <a:ext uri="{FF2B5EF4-FFF2-40B4-BE49-F238E27FC236}">
                    <a16:creationId xmlns:a16="http://schemas.microsoft.com/office/drawing/2014/main" id="{3B9A3E0D-12FC-4A51-A308-B585D2549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3997" y="7892878"/>
                <a:ext cx="220104" cy="220106"/>
              </a:xfrm>
              <a:custGeom>
                <a:avLst/>
                <a:gdLst>
                  <a:gd name="T0" fmla="*/ 162 w 251"/>
                  <a:gd name="T1" fmla="*/ 108 h 251"/>
                  <a:gd name="T2" fmla="*/ 162 w 251"/>
                  <a:gd name="T3" fmla="*/ 108 h 251"/>
                  <a:gd name="T4" fmla="*/ 185 w 251"/>
                  <a:gd name="T5" fmla="*/ 60 h 251"/>
                  <a:gd name="T6" fmla="*/ 185 w 251"/>
                  <a:gd name="T7" fmla="*/ 60 h 251"/>
                  <a:gd name="T8" fmla="*/ 126 w 251"/>
                  <a:gd name="T9" fmla="*/ 1 h 251"/>
                  <a:gd name="T10" fmla="*/ 126 w 251"/>
                  <a:gd name="T11" fmla="*/ 1 h 251"/>
                  <a:gd name="T12" fmla="*/ 66 w 251"/>
                  <a:gd name="T13" fmla="*/ 60 h 251"/>
                  <a:gd name="T14" fmla="*/ 66 w 251"/>
                  <a:gd name="T15" fmla="*/ 60 h 251"/>
                  <a:gd name="T16" fmla="*/ 89 w 251"/>
                  <a:gd name="T17" fmla="*/ 108 h 251"/>
                  <a:gd name="T18" fmla="*/ 89 w 251"/>
                  <a:gd name="T19" fmla="*/ 108 h 251"/>
                  <a:gd name="T20" fmla="*/ 92 w 251"/>
                  <a:gd name="T21" fmla="*/ 113 h 251"/>
                  <a:gd name="T22" fmla="*/ 92 w 251"/>
                  <a:gd name="T23" fmla="*/ 113 h 251"/>
                  <a:gd name="T24" fmla="*/ 87 w 251"/>
                  <a:gd name="T25" fmla="*/ 122 h 251"/>
                  <a:gd name="T26" fmla="*/ 87 w 251"/>
                  <a:gd name="T27" fmla="*/ 122 h 251"/>
                  <a:gd name="T28" fmla="*/ 0 w 251"/>
                  <a:gd name="T29" fmla="*/ 193 h 251"/>
                  <a:gd name="T30" fmla="*/ 0 w 251"/>
                  <a:gd name="T31" fmla="*/ 193 h 251"/>
                  <a:gd name="T32" fmla="*/ 125 w 251"/>
                  <a:gd name="T33" fmla="*/ 250 h 251"/>
                  <a:gd name="T34" fmla="*/ 125 w 251"/>
                  <a:gd name="T35" fmla="*/ 250 h 251"/>
                  <a:gd name="T36" fmla="*/ 250 w 251"/>
                  <a:gd name="T37" fmla="*/ 193 h 251"/>
                  <a:gd name="T38" fmla="*/ 250 w 251"/>
                  <a:gd name="T39" fmla="*/ 193 h 251"/>
                  <a:gd name="T40" fmla="*/ 163 w 251"/>
                  <a:gd name="T41" fmla="*/ 122 h 251"/>
                  <a:gd name="T42" fmla="*/ 163 w 251"/>
                  <a:gd name="T43" fmla="*/ 122 h 251"/>
                  <a:gd name="T44" fmla="*/ 158 w 251"/>
                  <a:gd name="T45" fmla="*/ 115 h 251"/>
                  <a:gd name="T46" fmla="*/ 158 w 251"/>
                  <a:gd name="T47" fmla="*/ 115 h 251"/>
                  <a:gd name="T48" fmla="*/ 162 w 251"/>
                  <a:gd name="T49" fmla="*/ 108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1" h="251">
                    <a:moveTo>
                      <a:pt x="162" y="108"/>
                    </a:moveTo>
                    <a:lnTo>
                      <a:pt x="162" y="108"/>
                    </a:lnTo>
                    <a:cubicBezTo>
                      <a:pt x="176" y="97"/>
                      <a:pt x="185" y="79"/>
                      <a:pt x="185" y="60"/>
                    </a:cubicBezTo>
                    <a:lnTo>
                      <a:pt x="185" y="60"/>
                    </a:lnTo>
                    <a:cubicBezTo>
                      <a:pt x="185" y="30"/>
                      <a:pt x="157" y="1"/>
                      <a:pt x="126" y="1"/>
                    </a:cubicBezTo>
                    <a:lnTo>
                      <a:pt x="126" y="1"/>
                    </a:lnTo>
                    <a:cubicBezTo>
                      <a:pt x="93" y="0"/>
                      <a:pt x="66" y="27"/>
                      <a:pt x="66" y="60"/>
                    </a:cubicBezTo>
                    <a:lnTo>
                      <a:pt x="66" y="60"/>
                    </a:lnTo>
                    <a:cubicBezTo>
                      <a:pt x="66" y="79"/>
                      <a:pt x="75" y="97"/>
                      <a:pt x="89" y="108"/>
                    </a:cubicBezTo>
                    <a:lnTo>
                      <a:pt x="89" y="108"/>
                    </a:lnTo>
                    <a:cubicBezTo>
                      <a:pt x="91" y="109"/>
                      <a:pt x="92" y="112"/>
                      <a:pt x="92" y="113"/>
                    </a:cubicBezTo>
                    <a:lnTo>
                      <a:pt x="92" y="113"/>
                    </a:lnTo>
                    <a:cubicBezTo>
                      <a:pt x="93" y="117"/>
                      <a:pt x="90" y="120"/>
                      <a:pt x="87" y="122"/>
                    </a:cubicBezTo>
                    <a:lnTo>
                      <a:pt x="87" y="122"/>
                    </a:lnTo>
                    <a:cubicBezTo>
                      <a:pt x="46" y="137"/>
                      <a:pt x="0" y="167"/>
                      <a:pt x="0" y="193"/>
                    </a:cubicBezTo>
                    <a:lnTo>
                      <a:pt x="0" y="193"/>
                    </a:lnTo>
                    <a:cubicBezTo>
                      <a:pt x="0" y="228"/>
                      <a:pt x="56" y="250"/>
                      <a:pt x="125" y="250"/>
                    </a:cubicBezTo>
                    <a:lnTo>
                      <a:pt x="125" y="250"/>
                    </a:lnTo>
                    <a:cubicBezTo>
                      <a:pt x="194" y="250"/>
                      <a:pt x="250" y="228"/>
                      <a:pt x="250" y="193"/>
                    </a:cubicBezTo>
                    <a:lnTo>
                      <a:pt x="250" y="193"/>
                    </a:lnTo>
                    <a:cubicBezTo>
                      <a:pt x="250" y="167"/>
                      <a:pt x="203" y="136"/>
                      <a:pt x="163" y="122"/>
                    </a:cubicBezTo>
                    <a:lnTo>
                      <a:pt x="163" y="122"/>
                    </a:lnTo>
                    <a:cubicBezTo>
                      <a:pt x="161" y="120"/>
                      <a:pt x="159" y="119"/>
                      <a:pt x="158" y="115"/>
                    </a:cubicBezTo>
                    <a:lnTo>
                      <a:pt x="158" y="115"/>
                    </a:lnTo>
                    <a:cubicBezTo>
                      <a:pt x="158" y="112"/>
                      <a:pt x="159" y="110"/>
                      <a:pt x="162" y="1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D3627109-4BA7-42D6-94F0-A4F348DD6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9882" y="7244149"/>
                <a:ext cx="497256" cy="300318"/>
              </a:xfrm>
              <a:custGeom>
                <a:avLst/>
                <a:gdLst>
                  <a:gd name="connsiteX0" fmla="*/ 9630 w 497256"/>
                  <a:gd name="connsiteY0" fmla="*/ 281889 h 300318"/>
                  <a:gd name="connsiteX1" fmla="*/ 487626 w 497256"/>
                  <a:gd name="connsiteY1" fmla="*/ 281889 h 300318"/>
                  <a:gd name="connsiteX2" fmla="*/ 497256 w 497256"/>
                  <a:gd name="connsiteY2" fmla="*/ 290665 h 300318"/>
                  <a:gd name="connsiteX3" fmla="*/ 487626 w 497256"/>
                  <a:gd name="connsiteY3" fmla="*/ 300318 h 300318"/>
                  <a:gd name="connsiteX4" fmla="*/ 9630 w 497256"/>
                  <a:gd name="connsiteY4" fmla="*/ 300318 h 300318"/>
                  <a:gd name="connsiteX5" fmla="*/ 0 w 497256"/>
                  <a:gd name="connsiteY5" fmla="*/ 290665 h 300318"/>
                  <a:gd name="connsiteX6" fmla="*/ 9630 w 497256"/>
                  <a:gd name="connsiteY6" fmla="*/ 281889 h 300318"/>
                  <a:gd name="connsiteX7" fmla="*/ 9630 w 497256"/>
                  <a:gd name="connsiteY7" fmla="*/ 139013 h 300318"/>
                  <a:gd name="connsiteX8" fmla="*/ 487626 w 497256"/>
                  <a:gd name="connsiteY8" fmla="*/ 139013 h 300318"/>
                  <a:gd name="connsiteX9" fmla="*/ 497256 w 497256"/>
                  <a:gd name="connsiteY9" fmla="*/ 148247 h 300318"/>
                  <a:gd name="connsiteX10" fmla="*/ 487626 w 497256"/>
                  <a:gd name="connsiteY10" fmla="*/ 157482 h 300318"/>
                  <a:gd name="connsiteX11" fmla="*/ 9630 w 497256"/>
                  <a:gd name="connsiteY11" fmla="*/ 157482 h 300318"/>
                  <a:gd name="connsiteX12" fmla="*/ 0 w 497256"/>
                  <a:gd name="connsiteY12" fmla="*/ 148247 h 300318"/>
                  <a:gd name="connsiteX13" fmla="*/ 9630 w 497256"/>
                  <a:gd name="connsiteY13" fmla="*/ 139013 h 300318"/>
                  <a:gd name="connsiteX14" fmla="*/ 9630 w 497256"/>
                  <a:gd name="connsiteY14" fmla="*/ 0 h 300318"/>
                  <a:gd name="connsiteX15" fmla="*/ 487626 w 497256"/>
                  <a:gd name="connsiteY15" fmla="*/ 0 h 300318"/>
                  <a:gd name="connsiteX16" fmla="*/ 497256 w 497256"/>
                  <a:gd name="connsiteY16" fmla="*/ 8777 h 300318"/>
                  <a:gd name="connsiteX17" fmla="*/ 487626 w 497256"/>
                  <a:gd name="connsiteY17" fmla="*/ 18431 h 300318"/>
                  <a:gd name="connsiteX18" fmla="*/ 9630 w 497256"/>
                  <a:gd name="connsiteY18" fmla="*/ 18431 h 300318"/>
                  <a:gd name="connsiteX19" fmla="*/ 0 w 497256"/>
                  <a:gd name="connsiteY19" fmla="*/ 8777 h 300318"/>
                  <a:gd name="connsiteX20" fmla="*/ 9630 w 497256"/>
                  <a:gd name="connsiteY20" fmla="*/ 0 h 30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97256" h="300318">
                    <a:moveTo>
                      <a:pt x="9630" y="281889"/>
                    </a:moveTo>
                    <a:lnTo>
                      <a:pt x="487626" y="281889"/>
                    </a:lnTo>
                    <a:cubicBezTo>
                      <a:pt x="492002" y="281889"/>
                      <a:pt x="497256" y="285399"/>
                      <a:pt x="497256" y="290665"/>
                    </a:cubicBezTo>
                    <a:cubicBezTo>
                      <a:pt x="497256" y="296808"/>
                      <a:pt x="492002" y="300318"/>
                      <a:pt x="487626" y="300318"/>
                    </a:cubicBezTo>
                    <a:lnTo>
                      <a:pt x="9630" y="300318"/>
                    </a:lnTo>
                    <a:cubicBezTo>
                      <a:pt x="4377" y="300318"/>
                      <a:pt x="0" y="296808"/>
                      <a:pt x="0" y="290665"/>
                    </a:cubicBezTo>
                    <a:cubicBezTo>
                      <a:pt x="0" y="285399"/>
                      <a:pt x="4377" y="281889"/>
                      <a:pt x="9630" y="281889"/>
                    </a:cubicBezTo>
                    <a:close/>
                    <a:moveTo>
                      <a:pt x="9630" y="139013"/>
                    </a:moveTo>
                    <a:lnTo>
                      <a:pt x="487626" y="139013"/>
                    </a:lnTo>
                    <a:cubicBezTo>
                      <a:pt x="492002" y="139013"/>
                      <a:pt x="497256" y="143210"/>
                      <a:pt x="497256" y="148247"/>
                    </a:cubicBezTo>
                    <a:cubicBezTo>
                      <a:pt x="497256" y="153285"/>
                      <a:pt x="492002" y="157482"/>
                      <a:pt x="487626" y="157482"/>
                    </a:cubicBezTo>
                    <a:lnTo>
                      <a:pt x="9630" y="157482"/>
                    </a:lnTo>
                    <a:cubicBezTo>
                      <a:pt x="4377" y="157482"/>
                      <a:pt x="0" y="153285"/>
                      <a:pt x="0" y="148247"/>
                    </a:cubicBezTo>
                    <a:cubicBezTo>
                      <a:pt x="0" y="143210"/>
                      <a:pt x="4377" y="139013"/>
                      <a:pt x="9630" y="139013"/>
                    </a:cubicBezTo>
                    <a:close/>
                    <a:moveTo>
                      <a:pt x="9630" y="0"/>
                    </a:moveTo>
                    <a:lnTo>
                      <a:pt x="487626" y="0"/>
                    </a:lnTo>
                    <a:cubicBezTo>
                      <a:pt x="492002" y="0"/>
                      <a:pt x="497256" y="3510"/>
                      <a:pt x="497256" y="8777"/>
                    </a:cubicBezTo>
                    <a:cubicBezTo>
                      <a:pt x="497256" y="14043"/>
                      <a:pt x="492002" y="18431"/>
                      <a:pt x="487626" y="18431"/>
                    </a:cubicBezTo>
                    <a:lnTo>
                      <a:pt x="9630" y="18431"/>
                    </a:lnTo>
                    <a:cubicBezTo>
                      <a:pt x="4377" y="18431"/>
                      <a:pt x="0" y="14043"/>
                      <a:pt x="0" y="8777"/>
                    </a:cubicBezTo>
                    <a:cubicBezTo>
                      <a:pt x="0" y="3510"/>
                      <a:pt x="4377" y="0"/>
                      <a:pt x="96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21">
                <a:extLst>
                  <a:ext uri="{FF2B5EF4-FFF2-40B4-BE49-F238E27FC236}">
                    <a16:creationId xmlns:a16="http://schemas.microsoft.com/office/drawing/2014/main" id="{9FCD0A6F-B0BF-4DF4-913E-237507B7D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0080" y="7923770"/>
                <a:ext cx="397734" cy="397734"/>
              </a:xfrm>
              <a:custGeom>
                <a:avLst/>
                <a:gdLst>
                  <a:gd name="T0" fmla="*/ 451 w 452"/>
                  <a:gd name="T1" fmla="*/ 225 h 452"/>
                  <a:gd name="T2" fmla="*/ 451 w 452"/>
                  <a:gd name="T3" fmla="*/ 225 h 452"/>
                  <a:gd name="T4" fmla="*/ 225 w 452"/>
                  <a:gd name="T5" fmla="*/ 451 h 452"/>
                  <a:gd name="T6" fmla="*/ 225 w 452"/>
                  <a:gd name="T7" fmla="*/ 451 h 452"/>
                  <a:gd name="T8" fmla="*/ 0 w 452"/>
                  <a:gd name="T9" fmla="*/ 225 h 452"/>
                  <a:gd name="T10" fmla="*/ 0 w 452"/>
                  <a:gd name="T11" fmla="*/ 225 h 452"/>
                  <a:gd name="T12" fmla="*/ 225 w 452"/>
                  <a:gd name="T13" fmla="*/ 0 h 452"/>
                  <a:gd name="T14" fmla="*/ 225 w 452"/>
                  <a:gd name="T15" fmla="*/ 0 h 452"/>
                  <a:gd name="T16" fmla="*/ 451 w 452"/>
                  <a:gd name="T17" fmla="*/ 225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2" h="452">
                    <a:moveTo>
                      <a:pt x="451" y="225"/>
                    </a:moveTo>
                    <a:lnTo>
                      <a:pt x="451" y="225"/>
                    </a:lnTo>
                    <a:cubicBezTo>
                      <a:pt x="451" y="350"/>
                      <a:pt x="350" y="451"/>
                      <a:pt x="225" y="451"/>
                    </a:cubicBezTo>
                    <a:lnTo>
                      <a:pt x="225" y="451"/>
                    </a:lnTo>
                    <a:cubicBezTo>
                      <a:pt x="101" y="451"/>
                      <a:pt x="0" y="350"/>
                      <a:pt x="0" y="225"/>
                    </a:cubicBezTo>
                    <a:lnTo>
                      <a:pt x="0" y="225"/>
                    </a:lnTo>
                    <a:cubicBezTo>
                      <a:pt x="0" y="101"/>
                      <a:pt x="101" y="0"/>
                      <a:pt x="225" y="0"/>
                    </a:cubicBezTo>
                    <a:lnTo>
                      <a:pt x="225" y="0"/>
                    </a:lnTo>
                    <a:cubicBezTo>
                      <a:pt x="350" y="0"/>
                      <a:pt x="451" y="101"/>
                      <a:pt x="451" y="2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22">
                <a:extLst>
                  <a:ext uri="{FF2B5EF4-FFF2-40B4-BE49-F238E27FC236}">
                    <a16:creationId xmlns:a16="http://schemas.microsoft.com/office/drawing/2014/main" id="{058CE1D3-B5B5-45DD-A7D8-0D2276A43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8896" y="8043478"/>
                <a:ext cx="212381" cy="154459"/>
              </a:xfrm>
              <a:custGeom>
                <a:avLst/>
                <a:gdLst>
                  <a:gd name="T0" fmla="*/ 73 w 241"/>
                  <a:gd name="T1" fmla="*/ 177 h 178"/>
                  <a:gd name="T2" fmla="*/ 73 w 241"/>
                  <a:gd name="T3" fmla="*/ 177 h 178"/>
                  <a:gd name="T4" fmla="*/ 73 w 241"/>
                  <a:gd name="T5" fmla="*/ 177 h 178"/>
                  <a:gd name="T6" fmla="*/ 65 w 241"/>
                  <a:gd name="T7" fmla="*/ 174 h 178"/>
                  <a:gd name="T8" fmla="*/ 5 w 241"/>
                  <a:gd name="T9" fmla="*/ 113 h 178"/>
                  <a:gd name="T10" fmla="*/ 5 w 241"/>
                  <a:gd name="T11" fmla="*/ 113 h 178"/>
                  <a:gd name="T12" fmla="*/ 5 w 241"/>
                  <a:gd name="T13" fmla="*/ 97 h 178"/>
                  <a:gd name="T14" fmla="*/ 5 w 241"/>
                  <a:gd name="T15" fmla="*/ 97 h 178"/>
                  <a:gd name="T16" fmla="*/ 20 w 241"/>
                  <a:gd name="T17" fmla="*/ 97 h 178"/>
                  <a:gd name="T18" fmla="*/ 73 w 241"/>
                  <a:gd name="T19" fmla="*/ 151 h 178"/>
                  <a:gd name="T20" fmla="*/ 220 w 241"/>
                  <a:gd name="T21" fmla="*/ 3 h 178"/>
                  <a:gd name="T22" fmla="*/ 220 w 241"/>
                  <a:gd name="T23" fmla="*/ 3 h 178"/>
                  <a:gd name="T24" fmla="*/ 236 w 241"/>
                  <a:gd name="T25" fmla="*/ 3 h 178"/>
                  <a:gd name="T26" fmla="*/ 236 w 241"/>
                  <a:gd name="T27" fmla="*/ 3 h 178"/>
                  <a:gd name="T28" fmla="*/ 236 w 241"/>
                  <a:gd name="T29" fmla="*/ 19 h 178"/>
                  <a:gd name="T30" fmla="*/ 81 w 241"/>
                  <a:gd name="T31" fmla="*/ 174 h 178"/>
                  <a:gd name="T32" fmla="*/ 81 w 241"/>
                  <a:gd name="T33" fmla="*/ 174 h 178"/>
                  <a:gd name="T34" fmla="*/ 73 w 241"/>
                  <a:gd name="T35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178">
                    <a:moveTo>
                      <a:pt x="73" y="177"/>
                    </a:moveTo>
                    <a:lnTo>
                      <a:pt x="73" y="177"/>
                    </a:lnTo>
                    <a:lnTo>
                      <a:pt x="73" y="177"/>
                    </a:lnTo>
                    <a:cubicBezTo>
                      <a:pt x="71" y="177"/>
                      <a:pt x="67" y="176"/>
                      <a:pt x="65" y="174"/>
                    </a:cubicBezTo>
                    <a:lnTo>
                      <a:pt x="5" y="113"/>
                    </a:lnTo>
                    <a:lnTo>
                      <a:pt x="5" y="113"/>
                    </a:lnTo>
                    <a:cubicBezTo>
                      <a:pt x="0" y="108"/>
                      <a:pt x="0" y="101"/>
                      <a:pt x="5" y="97"/>
                    </a:cubicBezTo>
                    <a:lnTo>
                      <a:pt x="5" y="97"/>
                    </a:lnTo>
                    <a:cubicBezTo>
                      <a:pt x="9" y="93"/>
                      <a:pt x="16" y="93"/>
                      <a:pt x="20" y="97"/>
                    </a:cubicBezTo>
                    <a:lnTo>
                      <a:pt x="73" y="151"/>
                    </a:lnTo>
                    <a:lnTo>
                      <a:pt x="220" y="3"/>
                    </a:lnTo>
                    <a:lnTo>
                      <a:pt x="220" y="3"/>
                    </a:lnTo>
                    <a:cubicBezTo>
                      <a:pt x="225" y="0"/>
                      <a:pt x="232" y="0"/>
                      <a:pt x="236" y="3"/>
                    </a:cubicBezTo>
                    <a:lnTo>
                      <a:pt x="236" y="3"/>
                    </a:lnTo>
                    <a:cubicBezTo>
                      <a:pt x="240" y="7"/>
                      <a:pt x="240" y="14"/>
                      <a:pt x="236" y="19"/>
                    </a:cubicBezTo>
                    <a:lnTo>
                      <a:pt x="81" y="174"/>
                    </a:lnTo>
                    <a:lnTo>
                      <a:pt x="81" y="174"/>
                    </a:lnTo>
                    <a:cubicBezTo>
                      <a:pt x="79" y="176"/>
                      <a:pt x="76" y="177"/>
                      <a:pt x="73" y="1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23">
                <a:extLst>
                  <a:ext uri="{FF2B5EF4-FFF2-40B4-BE49-F238E27FC236}">
                    <a16:creationId xmlns:a16="http://schemas.microsoft.com/office/drawing/2014/main" id="{165669EC-7388-4B8C-8D54-98EB5F8F8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9479" y="4888642"/>
                <a:ext cx="1266568" cy="1629547"/>
              </a:xfrm>
              <a:custGeom>
                <a:avLst/>
                <a:gdLst>
                  <a:gd name="T0" fmla="*/ 1406 w 1445"/>
                  <a:gd name="T1" fmla="*/ 38 h 1863"/>
                  <a:gd name="T2" fmla="*/ 1406 w 1445"/>
                  <a:gd name="T3" fmla="*/ 38 h 1863"/>
                  <a:gd name="T4" fmla="*/ 1314 w 1445"/>
                  <a:gd name="T5" fmla="*/ 0 h 1863"/>
                  <a:gd name="T6" fmla="*/ 0 w 1445"/>
                  <a:gd name="T7" fmla="*/ 0 h 1863"/>
                  <a:gd name="T8" fmla="*/ 0 w 1445"/>
                  <a:gd name="T9" fmla="*/ 1862 h 1863"/>
                  <a:gd name="T10" fmla="*/ 1314 w 1445"/>
                  <a:gd name="T11" fmla="*/ 1862 h 1863"/>
                  <a:gd name="T12" fmla="*/ 1314 w 1445"/>
                  <a:gd name="T13" fmla="*/ 1862 h 1863"/>
                  <a:gd name="T14" fmla="*/ 1406 w 1445"/>
                  <a:gd name="T15" fmla="*/ 1824 h 1863"/>
                  <a:gd name="T16" fmla="*/ 1406 w 1445"/>
                  <a:gd name="T17" fmla="*/ 1824 h 1863"/>
                  <a:gd name="T18" fmla="*/ 1444 w 1445"/>
                  <a:gd name="T19" fmla="*/ 1732 h 1863"/>
                  <a:gd name="T20" fmla="*/ 1444 w 1445"/>
                  <a:gd name="T21" fmla="*/ 931 h 1863"/>
                  <a:gd name="T22" fmla="*/ 1444 w 1445"/>
                  <a:gd name="T23" fmla="*/ 131 h 1863"/>
                  <a:gd name="T24" fmla="*/ 1444 w 1445"/>
                  <a:gd name="T25" fmla="*/ 131 h 1863"/>
                  <a:gd name="T26" fmla="*/ 1406 w 1445"/>
                  <a:gd name="T27" fmla="*/ 38 h 1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5" h="1863">
                    <a:moveTo>
                      <a:pt x="1406" y="38"/>
                    </a:moveTo>
                    <a:lnTo>
                      <a:pt x="1406" y="38"/>
                    </a:lnTo>
                    <a:cubicBezTo>
                      <a:pt x="1383" y="15"/>
                      <a:pt x="1350" y="0"/>
                      <a:pt x="1314" y="0"/>
                    </a:cubicBezTo>
                    <a:lnTo>
                      <a:pt x="0" y="0"/>
                    </a:lnTo>
                    <a:lnTo>
                      <a:pt x="0" y="1862"/>
                    </a:lnTo>
                    <a:lnTo>
                      <a:pt x="1314" y="1862"/>
                    </a:lnTo>
                    <a:lnTo>
                      <a:pt x="1314" y="1862"/>
                    </a:lnTo>
                    <a:cubicBezTo>
                      <a:pt x="1350" y="1862"/>
                      <a:pt x="1383" y="1848"/>
                      <a:pt x="1406" y="1824"/>
                    </a:cubicBezTo>
                    <a:lnTo>
                      <a:pt x="1406" y="1824"/>
                    </a:lnTo>
                    <a:cubicBezTo>
                      <a:pt x="1430" y="1801"/>
                      <a:pt x="1444" y="1768"/>
                      <a:pt x="1444" y="1732"/>
                    </a:cubicBezTo>
                    <a:lnTo>
                      <a:pt x="1444" y="931"/>
                    </a:lnTo>
                    <a:lnTo>
                      <a:pt x="1444" y="131"/>
                    </a:lnTo>
                    <a:lnTo>
                      <a:pt x="1444" y="131"/>
                    </a:lnTo>
                    <a:cubicBezTo>
                      <a:pt x="1444" y="94"/>
                      <a:pt x="1430" y="62"/>
                      <a:pt x="1406" y="3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6" name="Freeform 24">
                <a:extLst>
                  <a:ext uri="{FF2B5EF4-FFF2-40B4-BE49-F238E27FC236}">
                    <a16:creationId xmlns:a16="http://schemas.microsoft.com/office/drawing/2014/main" id="{B31D18AB-655D-4AAC-AD8D-8AB1CE70C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7896" y="4877059"/>
                <a:ext cx="1285874" cy="1648854"/>
              </a:xfrm>
              <a:custGeom>
                <a:avLst/>
                <a:gdLst>
                  <a:gd name="T0" fmla="*/ 22 w 1467"/>
                  <a:gd name="T1" fmla="*/ 1861 h 1884"/>
                  <a:gd name="T2" fmla="*/ 1325 w 1467"/>
                  <a:gd name="T3" fmla="*/ 1861 h 1884"/>
                  <a:gd name="T4" fmla="*/ 1325 w 1467"/>
                  <a:gd name="T5" fmla="*/ 1861 h 1884"/>
                  <a:gd name="T6" fmla="*/ 1409 w 1467"/>
                  <a:gd name="T7" fmla="*/ 1826 h 1884"/>
                  <a:gd name="T8" fmla="*/ 1409 w 1467"/>
                  <a:gd name="T9" fmla="*/ 1826 h 1884"/>
                  <a:gd name="T10" fmla="*/ 1444 w 1467"/>
                  <a:gd name="T11" fmla="*/ 1742 h 1884"/>
                  <a:gd name="T12" fmla="*/ 1444 w 1467"/>
                  <a:gd name="T13" fmla="*/ 141 h 1884"/>
                  <a:gd name="T14" fmla="*/ 1444 w 1467"/>
                  <a:gd name="T15" fmla="*/ 141 h 1884"/>
                  <a:gd name="T16" fmla="*/ 1409 w 1467"/>
                  <a:gd name="T17" fmla="*/ 56 h 1884"/>
                  <a:gd name="T18" fmla="*/ 1409 w 1467"/>
                  <a:gd name="T19" fmla="*/ 56 h 1884"/>
                  <a:gd name="T20" fmla="*/ 1325 w 1467"/>
                  <a:gd name="T21" fmla="*/ 22 h 1884"/>
                  <a:gd name="T22" fmla="*/ 22 w 1467"/>
                  <a:gd name="T23" fmla="*/ 22 h 1884"/>
                  <a:gd name="T24" fmla="*/ 22 w 1467"/>
                  <a:gd name="T25" fmla="*/ 1861 h 1884"/>
                  <a:gd name="T26" fmla="*/ 1325 w 1467"/>
                  <a:gd name="T27" fmla="*/ 1883 h 1884"/>
                  <a:gd name="T28" fmla="*/ 11 w 1467"/>
                  <a:gd name="T29" fmla="*/ 1883 h 1884"/>
                  <a:gd name="T30" fmla="*/ 11 w 1467"/>
                  <a:gd name="T31" fmla="*/ 1883 h 1884"/>
                  <a:gd name="T32" fmla="*/ 0 w 1467"/>
                  <a:gd name="T33" fmla="*/ 1872 h 1884"/>
                  <a:gd name="T34" fmla="*/ 0 w 1467"/>
                  <a:gd name="T35" fmla="*/ 10 h 1884"/>
                  <a:gd name="T36" fmla="*/ 0 w 1467"/>
                  <a:gd name="T37" fmla="*/ 10 h 1884"/>
                  <a:gd name="T38" fmla="*/ 11 w 1467"/>
                  <a:gd name="T39" fmla="*/ 0 h 1884"/>
                  <a:gd name="T40" fmla="*/ 1325 w 1467"/>
                  <a:gd name="T41" fmla="*/ 0 h 1884"/>
                  <a:gd name="T42" fmla="*/ 1325 w 1467"/>
                  <a:gd name="T43" fmla="*/ 0 h 1884"/>
                  <a:gd name="T44" fmla="*/ 1424 w 1467"/>
                  <a:gd name="T45" fmla="*/ 40 h 1884"/>
                  <a:gd name="T46" fmla="*/ 1424 w 1467"/>
                  <a:gd name="T47" fmla="*/ 40 h 1884"/>
                  <a:gd name="T48" fmla="*/ 1466 w 1467"/>
                  <a:gd name="T49" fmla="*/ 141 h 1884"/>
                  <a:gd name="T50" fmla="*/ 1466 w 1467"/>
                  <a:gd name="T51" fmla="*/ 1742 h 1884"/>
                  <a:gd name="T52" fmla="*/ 1466 w 1467"/>
                  <a:gd name="T53" fmla="*/ 1742 h 1884"/>
                  <a:gd name="T54" fmla="*/ 1424 w 1467"/>
                  <a:gd name="T55" fmla="*/ 1841 h 1884"/>
                  <a:gd name="T56" fmla="*/ 1424 w 1467"/>
                  <a:gd name="T57" fmla="*/ 1841 h 1884"/>
                  <a:gd name="T58" fmla="*/ 1325 w 1467"/>
                  <a:gd name="T59" fmla="*/ 1883 h 1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7" h="1884">
                    <a:moveTo>
                      <a:pt x="22" y="1861"/>
                    </a:moveTo>
                    <a:lnTo>
                      <a:pt x="1325" y="1861"/>
                    </a:lnTo>
                    <a:lnTo>
                      <a:pt x="1325" y="1861"/>
                    </a:lnTo>
                    <a:cubicBezTo>
                      <a:pt x="1357" y="1861"/>
                      <a:pt x="1387" y="1849"/>
                      <a:pt x="1409" y="1826"/>
                    </a:cubicBezTo>
                    <a:lnTo>
                      <a:pt x="1409" y="1826"/>
                    </a:lnTo>
                    <a:cubicBezTo>
                      <a:pt x="1432" y="1804"/>
                      <a:pt x="1444" y="1773"/>
                      <a:pt x="1444" y="1742"/>
                    </a:cubicBezTo>
                    <a:lnTo>
                      <a:pt x="1444" y="141"/>
                    </a:lnTo>
                    <a:lnTo>
                      <a:pt x="1444" y="141"/>
                    </a:lnTo>
                    <a:cubicBezTo>
                      <a:pt x="1444" y="108"/>
                      <a:pt x="1432" y="79"/>
                      <a:pt x="1409" y="56"/>
                    </a:cubicBezTo>
                    <a:lnTo>
                      <a:pt x="1409" y="56"/>
                    </a:lnTo>
                    <a:cubicBezTo>
                      <a:pt x="1387" y="33"/>
                      <a:pt x="1357" y="22"/>
                      <a:pt x="1325" y="22"/>
                    </a:cubicBezTo>
                    <a:lnTo>
                      <a:pt x="22" y="22"/>
                    </a:lnTo>
                    <a:lnTo>
                      <a:pt x="22" y="1861"/>
                    </a:lnTo>
                    <a:close/>
                    <a:moveTo>
                      <a:pt x="1325" y="1883"/>
                    </a:moveTo>
                    <a:lnTo>
                      <a:pt x="11" y="1883"/>
                    </a:lnTo>
                    <a:lnTo>
                      <a:pt x="11" y="1883"/>
                    </a:lnTo>
                    <a:cubicBezTo>
                      <a:pt x="5" y="1883"/>
                      <a:pt x="0" y="1878"/>
                      <a:pt x="0" y="187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325" y="0"/>
                    </a:lnTo>
                    <a:lnTo>
                      <a:pt x="1325" y="0"/>
                    </a:lnTo>
                    <a:cubicBezTo>
                      <a:pt x="1363" y="0"/>
                      <a:pt x="1398" y="15"/>
                      <a:pt x="1424" y="40"/>
                    </a:cubicBezTo>
                    <a:lnTo>
                      <a:pt x="1424" y="40"/>
                    </a:lnTo>
                    <a:cubicBezTo>
                      <a:pt x="1451" y="68"/>
                      <a:pt x="1466" y="103"/>
                      <a:pt x="1466" y="141"/>
                    </a:cubicBezTo>
                    <a:lnTo>
                      <a:pt x="1466" y="1742"/>
                    </a:lnTo>
                    <a:lnTo>
                      <a:pt x="1466" y="1742"/>
                    </a:lnTo>
                    <a:cubicBezTo>
                      <a:pt x="1466" y="1780"/>
                      <a:pt x="1451" y="1815"/>
                      <a:pt x="1424" y="1841"/>
                    </a:cubicBezTo>
                    <a:lnTo>
                      <a:pt x="1424" y="1841"/>
                    </a:lnTo>
                    <a:cubicBezTo>
                      <a:pt x="1398" y="1868"/>
                      <a:pt x="1363" y="1883"/>
                      <a:pt x="1325" y="18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7" name="Freeform 25">
                <a:extLst>
                  <a:ext uri="{FF2B5EF4-FFF2-40B4-BE49-F238E27FC236}">
                    <a16:creationId xmlns:a16="http://schemas.microsoft.com/office/drawing/2014/main" id="{9C923080-56C5-41F5-AEA6-8922C69A2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93499" y="4888642"/>
                <a:ext cx="1505980" cy="652592"/>
              </a:xfrm>
              <a:custGeom>
                <a:avLst/>
                <a:gdLst>
                  <a:gd name="T0" fmla="*/ 1718 w 1719"/>
                  <a:gd name="T1" fmla="*/ 0 h 744"/>
                  <a:gd name="T2" fmla="*/ 1581 w 1719"/>
                  <a:gd name="T3" fmla="*/ 0 h 744"/>
                  <a:gd name="T4" fmla="*/ 131 w 1719"/>
                  <a:gd name="T5" fmla="*/ 0 h 744"/>
                  <a:gd name="T6" fmla="*/ 131 w 1719"/>
                  <a:gd name="T7" fmla="*/ 0 h 744"/>
                  <a:gd name="T8" fmla="*/ 38 w 1719"/>
                  <a:gd name="T9" fmla="*/ 38 h 744"/>
                  <a:gd name="T10" fmla="*/ 38 w 1719"/>
                  <a:gd name="T11" fmla="*/ 38 h 744"/>
                  <a:gd name="T12" fmla="*/ 0 w 1719"/>
                  <a:gd name="T13" fmla="*/ 131 h 744"/>
                  <a:gd name="T14" fmla="*/ 0 w 1719"/>
                  <a:gd name="T15" fmla="*/ 743 h 744"/>
                  <a:gd name="T16" fmla="*/ 1718 w 1719"/>
                  <a:gd name="T17" fmla="*/ 743 h 744"/>
                  <a:gd name="T18" fmla="*/ 1718 w 1719"/>
                  <a:gd name="T19" fmla="*/ 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19" h="744">
                    <a:moveTo>
                      <a:pt x="1718" y="0"/>
                    </a:moveTo>
                    <a:lnTo>
                      <a:pt x="1581" y="0"/>
                    </a:lnTo>
                    <a:lnTo>
                      <a:pt x="131" y="0"/>
                    </a:lnTo>
                    <a:lnTo>
                      <a:pt x="131" y="0"/>
                    </a:lnTo>
                    <a:cubicBezTo>
                      <a:pt x="95" y="0"/>
                      <a:pt x="62" y="15"/>
                      <a:pt x="38" y="38"/>
                    </a:cubicBezTo>
                    <a:lnTo>
                      <a:pt x="38" y="38"/>
                    </a:lnTo>
                    <a:cubicBezTo>
                      <a:pt x="15" y="62"/>
                      <a:pt x="0" y="95"/>
                      <a:pt x="0" y="131"/>
                    </a:cubicBezTo>
                    <a:lnTo>
                      <a:pt x="0" y="743"/>
                    </a:lnTo>
                    <a:lnTo>
                      <a:pt x="1718" y="743"/>
                    </a:lnTo>
                    <a:lnTo>
                      <a:pt x="171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8" name="Freeform 26">
                <a:extLst>
                  <a:ext uri="{FF2B5EF4-FFF2-40B4-BE49-F238E27FC236}">
                    <a16:creationId xmlns:a16="http://schemas.microsoft.com/office/drawing/2014/main" id="{0AD142EF-35AE-48A1-ADBB-E34FD9B9F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5776" y="4877059"/>
                <a:ext cx="1525288" cy="668036"/>
              </a:xfrm>
              <a:custGeom>
                <a:avLst/>
                <a:gdLst>
                  <a:gd name="T0" fmla="*/ 21 w 1740"/>
                  <a:gd name="T1" fmla="*/ 741 h 764"/>
                  <a:gd name="T2" fmla="*/ 1717 w 1740"/>
                  <a:gd name="T3" fmla="*/ 741 h 764"/>
                  <a:gd name="T4" fmla="*/ 1717 w 1740"/>
                  <a:gd name="T5" fmla="*/ 22 h 764"/>
                  <a:gd name="T6" fmla="*/ 141 w 1740"/>
                  <a:gd name="T7" fmla="*/ 22 h 764"/>
                  <a:gd name="T8" fmla="*/ 141 w 1740"/>
                  <a:gd name="T9" fmla="*/ 22 h 764"/>
                  <a:gd name="T10" fmla="*/ 56 w 1740"/>
                  <a:gd name="T11" fmla="*/ 56 h 764"/>
                  <a:gd name="T12" fmla="*/ 56 w 1740"/>
                  <a:gd name="T13" fmla="*/ 56 h 764"/>
                  <a:gd name="T14" fmla="*/ 21 w 1740"/>
                  <a:gd name="T15" fmla="*/ 141 h 764"/>
                  <a:gd name="T16" fmla="*/ 21 w 1740"/>
                  <a:gd name="T17" fmla="*/ 741 h 764"/>
                  <a:gd name="T18" fmla="*/ 1728 w 1740"/>
                  <a:gd name="T19" fmla="*/ 763 h 764"/>
                  <a:gd name="T20" fmla="*/ 10 w 1740"/>
                  <a:gd name="T21" fmla="*/ 763 h 764"/>
                  <a:gd name="T22" fmla="*/ 10 w 1740"/>
                  <a:gd name="T23" fmla="*/ 763 h 764"/>
                  <a:gd name="T24" fmla="*/ 0 w 1740"/>
                  <a:gd name="T25" fmla="*/ 753 h 764"/>
                  <a:gd name="T26" fmla="*/ 0 w 1740"/>
                  <a:gd name="T27" fmla="*/ 141 h 764"/>
                  <a:gd name="T28" fmla="*/ 0 w 1740"/>
                  <a:gd name="T29" fmla="*/ 141 h 764"/>
                  <a:gd name="T30" fmla="*/ 40 w 1740"/>
                  <a:gd name="T31" fmla="*/ 40 h 764"/>
                  <a:gd name="T32" fmla="*/ 40 w 1740"/>
                  <a:gd name="T33" fmla="*/ 40 h 764"/>
                  <a:gd name="T34" fmla="*/ 141 w 1740"/>
                  <a:gd name="T35" fmla="*/ 0 h 764"/>
                  <a:gd name="T36" fmla="*/ 1728 w 1740"/>
                  <a:gd name="T37" fmla="*/ 0 h 764"/>
                  <a:gd name="T38" fmla="*/ 1728 w 1740"/>
                  <a:gd name="T39" fmla="*/ 0 h 764"/>
                  <a:gd name="T40" fmla="*/ 1739 w 1740"/>
                  <a:gd name="T41" fmla="*/ 10 h 764"/>
                  <a:gd name="T42" fmla="*/ 1739 w 1740"/>
                  <a:gd name="T43" fmla="*/ 753 h 764"/>
                  <a:gd name="T44" fmla="*/ 1739 w 1740"/>
                  <a:gd name="T45" fmla="*/ 753 h 764"/>
                  <a:gd name="T46" fmla="*/ 1728 w 1740"/>
                  <a:gd name="T47" fmla="*/ 763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40" h="764">
                    <a:moveTo>
                      <a:pt x="21" y="741"/>
                    </a:moveTo>
                    <a:lnTo>
                      <a:pt x="1717" y="741"/>
                    </a:lnTo>
                    <a:lnTo>
                      <a:pt x="1717" y="22"/>
                    </a:lnTo>
                    <a:lnTo>
                      <a:pt x="141" y="22"/>
                    </a:lnTo>
                    <a:lnTo>
                      <a:pt x="141" y="22"/>
                    </a:lnTo>
                    <a:cubicBezTo>
                      <a:pt x="108" y="22"/>
                      <a:pt x="79" y="33"/>
                      <a:pt x="56" y="56"/>
                    </a:cubicBezTo>
                    <a:lnTo>
                      <a:pt x="56" y="56"/>
                    </a:lnTo>
                    <a:cubicBezTo>
                      <a:pt x="33" y="79"/>
                      <a:pt x="21" y="108"/>
                      <a:pt x="21" y="141"/>
                    </a:cubicBezTo>
                    <a:lnTo>
                      <a:pt x="21" y="741"/>
                    </a:lnTo>
                    <a:close/>
                    <a:moveTo>
                      <a:pt x="1728" y="763"/>
                    </a:moveTo>
                    <a:lnTo>
                      <a:pt x="10" y="763"/>
                    </a:lnTo>
                    <a:lnTo>
                      <a:pt x="10" y="763"/>
                    </a:lnTo>
                    <a:cubicBezTo>
                      <a:pt x="4" y="763"/>
                      <a:pt x="0" y="758"/>
                      <a:pt x="0" y="753"/>
                    </a:cubicBezTo>
                    <a:lnTo>
                      <a:pt x="0" y="141"/>
                    </a:lnTo>
                    <a:lnTo>
                      <a:pt x="0" y="141"/>
                    </a:lnTo>
                    <a:cubicBezTo>
                      <a:pt x="0" y="103"/>
                      <a:pt x="14" y="68"/>
                      <a:pt x="40" y="40"/>
                    </a:cubicBezTo>
                    <a:lnTo>
                      <a:pt x="40" y="40"/>
                    </a:lnTo>
                    <a:cubicBezTo>
                      <a:pt x="67" y="15"/>
                      <a:pt x="103" y="0"/>
                      <a:pt x="141" y="0"/>
                    </a:cubicBezTo>
                    <a:lnTo>
                      <a:pt x="1728" y="0"/>
                    </a:lnTo>
                    <a:lnTo>
                      <a:pt x="1728" y="0"/>
                    </a:lnTo>
                    <a:cubicBezTo>
                      <a:pt x="1734" y="0"/>
                      <a:pt x="1739" y="4"/>
                      <a:pt x="1739" y="10"/>
                    </a:cubicBezTo>
                    <a:lnTo>
                      <a:pt x="1739" y="753"/>
                    </a:lnTo>
                    <a:lnTo>
                      <a:pt x="1739" y="753"/>
                    </a:lnTo>
                    <a:cubicBezTo>
                      <a:pt x="1739" y="758"/>
                      <a:pt x="1734" y="763"/>
                      <a:pt x="1728" y="7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9" name="Freeform 27">
                <a:extLst>
                  <a:ext uri="{FF2B5EF4-FFF2-40B4-BE49-F238E27FC236}">
                    <a16:creationId xmlns:a16="http://schemas.microsoft.com/office/drawing/2014/main" id="{D6C0B004-E7CC-43B1-B16B-C5121AA0A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93499" y="5537372"/>
                <a:ext cx="1505980" cy="980818"/>
              </a:xfrm>
              <a:custGeom>
                <a:avLst/>
                <a:gdLst>
                  <a:gd name="T0" fmla="*/ 0 w 1719"/>
                  <a:gd name="T1" fmla="*/ 0 h 1120"/>
                  <a:gd name="T2" fmla="*/ 0 w 1719"/>
                  <a:gd name="T3" fmla="*/ 188 h 1120"/>
                  <a:gd name="T4" fmla="*/ 0 w 1719"/>
                  <a:gd name="T5" fmla="*/ 989 h 1120"/>
                  <a:gd name="T6" fmla="*/ 0 w 1719"/>
                  <a:gd name="T7" fmla="*/ 989 h 1120"/>
                  <a:gd name="T8" fmla="*/ 38 w 1719"/>
                  <a:gd name="T9" fmla="*/ 1081 h 1120"/>
                  <a:gd name="T10" fmla="*/ 38 w 1719"/>
                  <a:gd name="T11" fmla="*/ 1081 h 1120"/>
                  <a:gd name="T12" fmla="*/ 131 w 1719"/>
                  <a:gd name="T13" fmla="*/ 1119 h 1120"/>
                  <a:gd name="T14" fmla="*/ 1581 w 1719"/>
                  <a:gd name="T15" fmla="*/ 1119 h 1120"/>
                  <a:gd name="T16" fmla="*/ 1718 w 1719"/>
                  <a:gd name="T17" fmla="*/ 1119 h 1120"/>
                  <a:gd name="T18" fmla="*/ 1718 w 1719"/>
                  <a:gd name="T19" fmla="*/ 0 h 1120"/>
                  <a:gd name="T20" fmla="*/ 0 w 1719"/>
                  <a:gd name="T21" fmla="*/ 0 h 1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9" h="1120">
                    <a:moveTo>
                      <a:pt x="0" y="0"/>
                    </a:moveTo>
                    <a:lnTo>
                      <a:pt x="0" y="188"/>
                    </a:lnTo>
                    <a:lnTo>
                      <a:pt x="0" y="989"/>
                    </a:lnTo>
                    <a:lnTo>
                      <a:pt x="0" y="989"/>
                    </a:lnTo>
                    <a:cubicBezTo>
                      <a:pt x="0" y="1025"/>
                      <a:pt x="15" y="1058"/>
                      <a:pt x="38" y="1081"/>
                    </a:cubicBezTo>
                    <a:lnTo>
                      <a:pt x="38" y="1081"/>
                    </a:lnTo>
                    <a:cubicBezTo>
                      <a:pt x="62" y="1105"/>
                      <a:pt x="95" y="1119"/>
                      <a:pt x="131" y="1119"/>
                    </a:cubicBezTo>
                    <a:lnTo>
                      <a:pt x="1581" y="1119"/>
                    </a:lnTo>
                    <a:lnTo>
                      <a:pt x="1718" y="1119"/>
                    </a:lnTo>
                    <a:lnTo>
                      <a:pt x="1718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reeform 28">
                <a:extLst>
                  <a:ext uri="{FF2B5EF4-FFF2-40B4-BE49-F238E27FC236}">
                    <a16:creationId xmlns:a16="http://schemas.microsoft.com/office/drawing/2014/main" id="{C0D3629F-64B0-4E79-B091-241C00CE7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5776" y="5525788"/>
                <a:ext cx="1525288" cy="1000124"/>
              </a:xfrm>
              <a:custGeom>
                <a:avLst/>
                <a:gdLst>
                  <a:gd name="T0" fmla="*/ 21 w 1740"/>
                  <a:gd name="T1" fmla="*/ 22 h 1143"/>
                  <a:gd name="T2" fmla="*/ 21 w 1740"/>
                  <a:gd name="T3" fmla="*/ 1001 h 1143"/>
                  <a:gd name="T4" fmla="*/ 21 w 1740"/>
                  <a:gd name="T5" fmla="*/ 1001 h 1143"/>
                  <a:gd name="T6" fmla="*/ 56 w 1740"/>
                  <a:gd name="T7" fmla="*/ 1085 h 1143"/>
                  <a:gd name="T8" fmla="*/ 56 w 1740"/>
                  <a:gd name="T9" fmla="*/ 1085 h 1143"/>
                  <a:gd name="T10" fmla="*/ 141 w 1740"/>
                  <a:gd name="T11" fmla="*/ 1120 h 1143"/>
                  <a:gd name="T12" fmla="*/ 1717 w 1740"/>
                  <a:gd name="T13" fmla="*/ 1120 h 1143"/>
                  <a:gd name="T14" fmla="*/ 1717 w 1740"/>
                  <a:gd name="T15" fmla="*/ 22 h 1143"/>
                  <a:gd name="T16" fmla="*/ 21 w 1740"/>
                  <a:gd name="T17" fmla="*/ 22 h 1143"/>
                  <a:gd name="T18" fmla="*/ 1728 w 1740"/>
                  <a:gd name="T19" fmla="*/ 1142 h 1143"/>
                  <a:gd name="T20" fmla="*/ 141 w 1740"/>
                  <a:gd name="T21" fmla="*/ 1142 h 1143"/>
                  <a:gd name="T22" fmla="*/ 141 w 1740"/>
                  <a:gd name="T23" fmla="*/ 1142 h 1143"/>
                  <a:gd name="T24" fmla="*/ 40 w 1740"/>
                  <a:gd name="T25" fmla="*/ 1100 h 1143"/>
                  <a:gd name="T26" fmla="*/ 40 w 1740"/>
                  <a:gd name="T27" fmla="*/ 1100 h 1143"/>
                  <a:gd name="T28" fmla="*/ 0 w 1740"/>
                  <a:gd name="T29" fmla="*/ 1001 h 1143"/>
                  <a:gd name="T30" fmla="*/ 0 w 1740"/>
                  <a:gd name="T31" fmla="*/ 12 h 1143"/>
                  <a:gd name="T32" fmla="*/ 0 w 1740"/>
                  <a:gd name="T33" fmla="*/ 12 h 1143"/>
                  <a:gd name="T34" fmla="*/ 10 w 1740"/>
                  <a:gd name="T35" fmla="*/ 0 h 1143"/>
                  <a:gd name="T36" fmla="*/ 1728 w 1740"/>
                  <a:gd name="T37" fmla="*/ 0 h 1143"/>
                  <a:gd name="T38" fmla="*/ 1728 w 1740"/>
                  <a:gd name="T39" fmla="*/ 0 h 1143"/>
                  <a:gd name="T40" fmla="*/ 1739 w 1740"/>
                  <a:gd name="T41" fmla="*/ 12 h 1143"/>
                  <a:gd name="T42" fmla="*/ 1739 w 1740"/>
                  <a:gd name="T43" fmla="*/ 1131 h 1143"/>
                  <a:gd name="T44" fmla="*/ 1739 w 1740"/>
                  <a:gd name="T45" fmla="*/ 1131 h 1143"/>
                  <a:gd name="T46" fmla="*/ 1728 w 1740"/>
                  <a:gd name="T47" fmla="*/ 1142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40" h="1143">
                    <a:moveTo>
                      <a:pt x="21" y="22"/>
                    </a:moveTo>
                    <a:lnTo>
                      <a:pt x="21" y="1001"/>
                    </a:lnTo>
                    <a:lnTo>
                      <a:pt x="21" y="1001"/>
                    </a:lnTo>
                    <a:cubicBezTo>
                      <a:pt x="21" y="1032"/>
                      <a:pt x="33" y="1063"/>
                      <a:pt x="56" y="1085"/>
                    </a:cubicBezTo>
                    <a:lnTo>
                      <a:pt x="56" y="1085"/>
                    </a:lnTo>
                    <a:cubicBezTo>
                      <a:pt x="79" y="1108"/>
                      <a:pt x="108" y="1120"/>
                      <a:pt x="141" y="1120"/>
                    </a:cubicBezTo>
                    <a:lnTo>
                      <a:pt x="1717" y="1120"/>
                    </a:lnTo>
                    <a:lnTo>
                      <a:pt x="1717" y="22"/>
                    </a:lnTo>
                    <a:lnTo>
                      <a:pt x="21" y="22"/>
                    </a:lnTo>
                    <a:close/>
                    <a:moveTo>
                      <a:pt x="1728" y="1142"/>
                    </a:moveTo>
                    <a:lnTo>
                      <a:pt x="141" y="1142"/>
                    </a:lnTo>
                    <a:lnTo>
                      <a:pt x="141" y="1142"/>
                    </a:lnTo>
                    <a:cubicBezTo>
                      <a:pt x="103" y="1142"/>
                      <a:pt x="67" y="1127"/>
                      <a:pt x="40" y="1100"/>
                    </a:cubicBezTo>
                    <a:lnTo>
                      <a:pt x="40" y="1100"/>
                    </a:lnTo>
                    <a:cubicBezTo>
                      <a:pt x="14" y="1074"/>
                      <a:pt x="0" y="1039"/>
                      <a:pt x="0" y="1001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728" y="0"/>
                    </a:lnTo>
                    <a:lnTo>
                      <a:pt x="1728" y="0"/>
                    </a:lnTo>
                    <a:cubicBezTo>
                      <a:pt x="1734" y="0"/>
                      <a:pt x="1739" y="5"/>
                      <a:pt x="1739" y="12"/>
                    </a:cubicBezTo>
                    <a:lnTo>
                      <a:pt x="1739" y="1131"/>
                    </a:lnTo>
                    <a:lnTo>
                      <a:pt x="1739" y="1131"/>
                    </a:lnTo>
                    <a:cubicBezTo>
                      <a:pt x="1739" y="1137"/>
                      <a:pt x="1734" y="1142"/>
                      <a:pt x="1728" y="11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1" name="Freeform 29">
                <a:extLst>
                  <a:ext uri="{FF2B5EF4-FFF2-40B4-BE49-F238E27FC236}">
                    <a16:creationId xmlns:a16="http://schemas.microsoft.com/office/drawing/2014/main" id="{62C5B0BD-2C8C-43D8-88ED-274CAFA62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42754" y="5247761"/>
                <a:ext cx="783881" cy="1019432"/>
              </a:xfrm>
              <a:custGeom>
                <a:avLst/>
                <a:gdLst>
                  <a:gd name="T0" fmla="*/ 787 w 897"/>
                  <a:gd name="T1" fmla="*/ 1074 h 1164"/>
                  <a:gd name="T2" fmla="*/ 787 w 897"/>
                  <a:gd name="T3" fmla="*/ 1074 h 1164"/>
                  <a:gd name="T4" fmla="*/ 705 w 897"/>
                  <a:gd name="T5" fmla="*/ 1053 h 1164"/>
                  <a:gd name="T6" fmla="*/ 705 w 897"/>
                  <a:gd name="T7" fmla="*/ 1053 h 1164"/>
                  <a:gd name="T8" fmla="*/ 726 w 897"/>
                  <a:gd name="T9" fmla="*/ 970 h 1164"/>
                  <a:gd name="T10" fmla="*/ 726 w 897"/>
                  <a:gd name="T11" fmla="*/ 970 h 1164"/>
                  <a:gd name="T12" fmla="*/ 808 w 897"/>
                  <a:gd name="T13" fmla="*/ 991 h 1164"/>
                  <a:gd name="T14" fmla="*/ 808 w 897"/>
                  <a:gd name="T15" fmla="*/ 991 h 1164"/>
                  <a:gd name="T16" fmla="*/ 787 w 897"/>
                  <a:gd name="T17" fmla="*/ 1074 h 1164"/>
                  <a:gd name="T18" fmla="*/ 334 w 897"/>
                  <a:gd name="T19" fmla="*/ 4 h 1164"/>
                  <a:gd name="T20" fmla="*/ 334 w 897"/>
                  <a:gd name="T21" fmla="*/ 4 h 1164"/>
                  <a:gd name="T22" fmla="*/ 309 w 897"/>
                  <a:gd name="T23" fmla="*/ 21 h 1164"/>
                  <a:gd name="T24" fmla="*/ 309 w 897"/>
                  <a:gd name="T25" fmla="*/ 21 h 1164"/>
                  <a:gd name="T26" fmla="*/ 314 w 897"/>
                  <a:gd name="T27" fmla="*/ 51 h 1164"/>
                  <a:gd name="T28" fmla="*/ 409 w 897"/>
                  <a:gd name="T29" fmla="*/ 159 h 1164"/>
                  <a:gd name="T30" fmla="*/ 411 w 897"/>
                  <a:gd name="T31" fmla="*/ 302 h 1164"/>
                  <a:gd name="T32" fmla="*/ 288 w 897"/>
                  <a:gd name="T33" fmla="*/ 375 h 1164"/>
                  <a:gd name="T34" fmla="*/ 165 w 897"/>
                  <a:gd name="T35" fmla="*/ 305 h 1164"/>
                  <a:gd name="T36" fmla="*/ 114 w 897"/>
                  <a:gd name="T37" fmla="*/ 170 h 1164"/>
                  <a:gd name="T38" fmla="*/ 114 w 897"/>
                  <a:gd name="T39" fmla="*/ 170 h 1164"/>
                  <a:gd name="T40" fmla="*/ 93 w 897"/>
                  <a:gd name="T41" fmla="*/ 152 h 1164"/>
                  <a:gd name="T42" fmla="*/ 93 w 897"/>
                  <a:gd name="T43" fmla="*/ 152 h 1164"/>
                  <a:gd name="T44" fmla="*/ 64 w 897"/>
                  <a:gd name="T45" fmla="*/ 165 h 1164"/>
                  <a:gd name="T46" fmla="*/ 64 w 897"/>
                  <a:gd name="T47" fmla="*/ 165 h 1164"/>
                  <a:gd name="T48" fmla="*/ 77 w 897"/>
                  <a:gd name="T49" fmla="*/ 520 h 1164"/>
                  <a:gd name="T50" fmla="*/ 77 w 897"/>
                  <a:gd name="T51" fmla="*/ 520 h 1164"/>
                  <a:gd name="T52" fmla="*/ 388 w 897"/>
                  <a:gd name="T53" fmla="*/ 658 h 1164"/>
                  <a:gd name="T54" fmla="*/ 650 w 897"/>
                  <a:gd name="T55" fmla="*/ 1097 h 1164"/>
                  <a:gd name="T56" fmla="*/ 650 w 897"/>
                  <a:gd name="T57" fmla="*/ 1097 h 1164"/>
                  <a:gd name="T58" fmla="*/ 742 w 897"/>
                  <a:gd name="T59" fmla="*/ 1159 h 1164"/>
                  <a:gd name="T60" fmla="*/ 742 w 897"/>
                  <a:gd name="T61" fmla="*/ 1159 h 1164"/>
                  <a:gd name="T62" fmla="*/ 828 w 897"/>
                  <a:gd name="T63" fmla="*/ 1142 h 1164"/>
                  <a:gd name="T64" fmla="*/ 828 w 897"/>
                  <a:gd name="T65" fmla="*/ 1142 h 1164"/>
                  <a:gd name="T66" fmla="*/ 888 w 897"/>
                  <a:gd name="T67" fmla="*/ 1060 h 1164"/>
                  <a:gd name="T68" fmla="*/ 888 w 897"/>
                  <a:gd name="T69" fmla="*/ 1060 h 1164"/>
                  <a:gd name="T70" fmla="*/ 873 w 897"/>
                  <a:gd name="T71" fmla="*/ 963 h 1164"/>
                  <a:gd name="T72" fmla="*/ 612 w 897"/>
                  <a:gd name="T73" fmla="*/ 525 h 1164"/>
                  <a:gd name="T74" fmla="*/ 612 w 897"/>
                  <a:gd name="T75" fmla="*/ 525 h 1164"/>
                  <a:gd name="T76" fmla="*/ 629 w 897"/>
                  <a:gd name="T77" fmla="*/ 164 h 1164"/>
                  <a:gd name="T78" fmla="*/ 629 w 897"/>
                  <a:gd name="T79" fmla="*/ 164 h 1164"/>
                  <a:gd name="T80" fmla="*/ 334 w 897"/>
                  <a:gd name="T81" fmla="*/ 4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7" h="1164">
                    <a:moveTo>
                      <a:pt x="787" y="1074"/>
                    </a:moveTo>
                    <a:lnTo>
                      <a:pt x="787" y="1074"/>
                    </a:lnTo>
                    <a:cubicBezTo>
                      <a:pt x="759" y="1090"/>
                      <a:pt x="722" y="1081"/>
                      <a:pt x="705" y="1053"/>
                    </a:cubicBezTo>
                    <a:lnTo>
                      <a:pt x="705" y="1053"/>
                    </a:lnTo>
                    <a:cubicBezTo>
                      <a:pt x="688" y="1024"/>
                      <a:pt x="697" y="988"/>
                      <a:pt x="726" y="970"/>
                    </a:cubicBezTo>
                    <a:lnTo>
                      <a:pt x="726" y="970"/>
                    </a:lnTo>
                    <a:cubicBezTo>
                      <a:pt x="754" y="953"/>
                      <a:pt x="791" y="963"/>
                      <a:pt x="808" y="991"/>
                    </a:cubicBezTo>
                    <a:lnTo>
                      <a:pt x="808" y="991"/>
                    </a:lnTo>
                    <a:cubicBezTo>
                      <a:pt x="825" y="1020"/>
                      <a:pt x="816" y="1056"/>
                      <a:pt x="787" y="1074"/>
                    </a:cubicBezTo>
                    <a:close/>
                    <a:moveTo>
                      <a:pt x="334" y="4"/>
                    </a:moveTo>
                    <a:lnTo>
                      <a:pt x="334" y="4"/>
                    </a:lnTo>
                    <a:cubicBezTo>
                      <a:pt x="322" y="4"/>
                      <a:pt x="314" y="12"/>
                      <a:pt x="309" y="21"/>
                    </a:cubicBezTo>
                    <a:lnTo>
                      <a:pt x="309" y="21"/>
                    </a:lnTo>
                    <a:cubicBezTo>
                      <a:pt x="305" y="30"/>
                      <a:pt x="307" y="42"/>
                      <a:pt x="314" y="51"/>
                    </a:cubicBezTo>
                    <a:lnTo>
                      <a:pt x="409" y="159"/>
                    </a:lnTo>
                    <a:lnTo>
                      <a:pt x="411" y="302"/>
                    </a:lnTo>
                    <a:lnTo>
                      <a:pt x="288" y="375"/>
                    </a:lnTo>
                    <a:lnTo>
                      <a:pt x="165" y="305"/>
                    </a:lnTo>
                    <a:lnTo>
                      <a:pt x="114" y="170"/>
                    </a:lnTo>
                    <a:lnTo>
                      <a:pt x="114" y="170"/>
                    </a:lnTo>
                    <a:cubicBezTo>
                      <a:pt x="111" y="160"/>
                      <a:pt x="103" y="154"/>
                      <a:pt x="93" y="152"/>
                    </a:cubicBezTo>
                    <a:lnTo>
                      <a:pt x="93" y="152"/>
                    </a:lnTo>
                    <a:cubicBezTo>
                      <a:pt x="82" y="150"/>
                      <a:pt x="70" y="154"/>
                      <a:pt x="64" y="165"/>
                    </a:cubicBezTo>
                    <a:lnTo>
                      <a:pt x="64" y="165"/>
                    </a:lnTo>
                    <a:cubicBezTo>
                      <a:pt x="1" y="271"/>
                      <a:pt x="0" y="410"/>
                      <a:pt x="77" y="520"/>
                    </a:cubicBezTo>
                    <a:lnTo>
                      <a:pt x="77" y="520"/>
                    </a:lnTo>
                    <a:cubicBezTo>
                      <a:pt x="148" y="622"/>
                      <a:pt x="270" y="673"/>
                      <a:pt x="388" y="658"/>
                    </a:cubicBezTo>
                    <a:lnTo>
                      <a:pt x="650" y="1097"/>
                    </a:lnTo>
                    <a:lnTo>
                      <a:pt x="650" y="1097"/>
                    </a:lnTo>
                    <a:cubicBezTo>
                      <a:pt x="671" y="1132"/>
                      <a:pt x="705" y="1154"/>
                      <a:pt x="742" y="1159"/>
                    </a:cubicBezTo>
                    <a:lnTo>
                      <a:pt x="742" y="1159"/>
                    </a:lnTo>
                    <a:cubicBezTo>
                      <a:pt x="771" y="1163"/>
                      <a:pt x="801" y="1158"/>
                      <a:pt x="828" y="1142"/>
                    </a:cubicBezTo>
                    <a:lnTo>
                      <a:pt x="828" y="1142"/>
                    </a:lnTo>
                    <a:cubicBezTo>
                      <a:pt x="860" y="1123"/>
                      <a:pt x="880" y="1093"/>
                      <a:pt x="888" y="1060"/>
                    </a:cubicBezTo>
                    <a:lnTo>
                      <a:pt x="888" y="1060"/>
                    </a:lnTo>
                    <a:cubicBezTo>
                      <a:pt x="896" y="1027"/>
                      <a:pt x="891" y="994"/>
                      <a:pt x="873" y="963"/>
                    </a:cubicBezTo>
                    <a:lnTo>
                      <a:pt x="612" y="525"/>
                    </a:lnTo>
                    <a:lnTo>
                      <a:pt x="612" y="525"/>
                    </a:lnTo>
                    <a:cubicBezTo>
                      <a:pt x="687" y="422"/>
                      <a:pt x="697" y="280"/>
                      <a:pt x="629" y="164"/>
                    </a:cubicBezTo>
                    <a:lnTo>
                      <a:pt x="629" y="164"/>
                    </a:lnTo>
                    <a:cubicBezTo>
                      <a:pt x="565" y="57"/>
                      <a:pt x="450" y="0"/>
                      <a:pt x="334" y="4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2" name="Freeform 30">
                <a:extLst>
                  <a:ext uri="{FF2B5EF4-FFF2-40B4-BE49-F238E27FC236}">
                    <a16:creationId xmlns:a16="http://schemas.microsoft.com/office/drawing/2014/main" id="{8C551EB9-41BF-450C-8DD4-BBBF80D54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6227" y="5251622"/>
                <a:ext cx="3860" cy="386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3" name="Freeform 31">
                <a:extLst>
                  <a:ext uri="{FF2B5EF4-FFF2-40B4-BE49-F238E27FC236}">
                    <a16:creationId xmlns:a16="http://schemas.microsoft.com/office/drawing/2014/main" id="{561B9718-CA90-4EAC-95DF-0695FB4B8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6574" y="5684108"/>
                <a:ext cx="463378" cy="691207"/>
              </a:xfrm>
              <a:custGeom>
                <a:avLst/>
                <a:gdLst>
                  <a:gd name="T0" fmla="*/ 69 w 527"/>
                  <a:gd name="T1" fmla="*/ 21 h 789"/>
                  <a:gd name="T2" fmla="*/ 69 w 527"/>
                  <a:gd name="T3" fmla="*/ 21 h 789"/>
                  <a:gd name="T4" fmla="*/ 36 w 527"/>
                  <a:gd name="T5" fmla="*/ 36 h 789"/>
                  <a:gd name="T6" fmla="*/ 36 w 527"/>
                  <a:gd name="T7" fmla="*/ 36 h 789"/>
                  <a:gd name="T8" fmla="*/ 22 w 527"/>
                  <a:gd name="T9" fmla="*/ 69 h 789"/>
                  <a:gd name="T10" fmla="*/ 22 w 527"/>
                  <a:gd name="T11" fmla="*/ 719 h 789"/>
                  <a:gd name="T12" fmla="*/ 22 w 527"/>
                  <a:gd name="T13" fmla="*/ 719 h 789"/>
                  <a:gd name="T14" fmla="*/ 36 w 527"/>
                  <a:gd name="T15" fmla="*/ 752 h 789"/>
                  <a:gd name="T16" fmla="*/ 36 w 527"/>
                  <a:gd name="T17" fmla="*/ 752 h 789"/>
                  <a:gd name="T18" fmla="*/ 69 w 527"/>
                  <a:gd name="T19" fmla="*/ 766 h 789"/>
                  <a:gd name="T20" fmla="*/ 456 w 527"/>
                  <a:gd name="T21" fmla="*/ 766 h 789"/>
                  <a:gd name="T22" fmla="*/ 456 w 527"/>
                  <a:gd name="T23" fmla="*/ 766 h 789"/>
                  <a:gd name="T24" fmla="*/ 490 w 527"/>
                  <a:gd name="T25" fmla="*/ 752 h 789"/>
                  <a:gd name="T26" fmla="*/ 490 w 527"/>
                  <a:gd name="T27" fmla="*/ 752 h 789"/>
                  <a:gd name="T28" fmla="*/ 504 w 527"/>
                  <a:gd name="T29" fmla="*/ 719 h 789"/>
                  <a:gd name="T30" fmla="*/ 504 w 527"/>
                  <a:gd name="T31" fmla="*/ 69 h 789"/>
                  <a:gd name="T32" fmla="*/ 504 w 527"/>
                  <a:gd name="T33" fmla="*/ 69 h 789"/>
                  <a:gd name="T34" fmla="*/ 490 w 527"/>
                  <a:gd name="T35" fmla="*/ 36 h 789"/>
                  <a:gd name="T36" fmla="*/ 490 w 527"/>
                  <a:gd name="T37" fmla="*/ 36 h 789"/>
                  <a:gd name="T38" fmla="*/ 456 w 527"/>
                  <a:gd name="T39" fmla="*/ 21 h 789"/>
                  <a:gd name="T40" fmla="*/ 69 w 527"/>
                  <a:gd name="T41" fmla="*/ 21 h 789"/>
                  <a:gd name="T42" fmla="*/ 456 w 527"/>
                  <a:gd name="T43" fmla="*/ 788 h 789"/>
                  <a:gd name="T44" fmla="*/ 69 w 527"/>
                  <a:gd name="T45" fmla="*/ 788 h 789"/>
                  <a:gd name="T46" fmla="*/ 69 w 527"/>
                  <a:gd name="T47" fmla="*/ 788 h 789"/>
                  <a:gd name="T48" fmla="*/ 20 w 527"/>
                  <a:gd name="T49" fmla="*/ 767 h 789"/>
                  <a:gd name="T50" fmla="*/ 20 w 527"/>
                  <a:gd name="T51" fmla="*/ 767 h 789"/>
                  <a:gd name="T52" fmla="*/ 0 w 527"/>
                  <a:gd name="T53" fmla="*/ 719 h 789"/>
                  <a:gd name="T54" fmla="*/ 0 w 527"/>
                  <a:gd name="T55" fmla="*/ 69 h 789"/>
                  <a:gd name="T56" fmla="*/ 0 w 527"/>
                  <a:gd name="T57" fmla="*/ 69 h 789"/>
                  <a:gd name="T58" fmla="*/ 20 w 527"/>
                  <a:gd name="T59" fmla="*/ 20 h 789"/>
                  <a:gd name="T60" fmla="*/ 20 w 527"/>
                  <a:gd name="T61" fmla="*/ 20 h 789"/>
                  <a:gd name="T62" fmla="*/ 69 w 527"/>
                  <a:gd name="T63" fmla="*/ 0 h 789"/>
                  <a:gd name="T64" fmla="*/ 456 w 527"/>
                  <a:gd name="T65" fmla="*/ 0 h 789"/>
                  <a:gd name="T66" fmla="*/ 456 w 527"/>
                  <a:gd name="T67" fmla="*/ 0 h 789"/>
                  <a:gd name="T68" fmla="*/ 506 w 527"/>
                  <a:gd name="T69" fmla="*/ 20 h 789"/>
                  <a:gd name="T70" fmla="*/ 506 w 527"/>
                  <a:gd name="T71" fmla="*/ 20 h 789"/>
                  <a:gd name="T72" fmla="*/ 526 w 527"/>
                  <a:gd name="T73" fmla="*/ 69 h 789"/>
                  <a:gd name="T74" fmla="*/ 526 w 527"/>
                  <a:gd name="T75" fmla="*/ 719 h 789"/>
                  <a:gd name="T76" fmla="*/ 526 w 527"/>
                  <a:gd name="T77" fmla="*/ 719 h 789"/>
                  <a:gd name="T78" fmla="*/ 506 w 527"/>
                  <a:gd name="T79" fmla="*/ 767 h 789"/>
                  <a:gd name="T80" fmla="*/ 506 w 527"/>
                  <a:gd name="T81" fmla="*/ 767 h 789"/>
                  <a:gd name="T82" fmla="*/ 456 w 527"/>
                  <a:gd name="T83" fmla="*/ 788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7" h="789">
                    <a:moveTo>
                      <a:pt x="69" y="21"/>
                    </a:moveTo>
                    <a:lnTo>
                      <a:pt x="69" y="21"/>
                    </a:lnTo>
                    <a:cubicBezTo>
                      <a:pt x="57" y="21"/>
                      <a:pt x="45" y="27"/>
                      <a:pt x="36" y="36"/>
                    </a:cubicBezTo>
                    <a:lnTo>
                      <a:pt x="36" y="36"/>
                    </a:lnTo>
                    <a:cubicBezTo>
                      <a:pt x="26" y="45"/>
                      <a:pt x="22" y="57"/>
                      <a:pt x="22" y="69"/>
                    </a:cubicBezTo>
                    <a:lnTo>
                      <a:pt x="22" y="719"/>
                    </a:lnTo>
                    <a:lnTo>
                      <a:pt x="22" y="719"/>
                    </a:lnTo>
                    <a:cubicBezTo>
                      <a:pt x="22" y="731"/>
                      <a:pt x="26" y="743"/>
                      <a:pt x="36" y="752"/>
                    </a:cubicBezTo>
                    <a:lnTo>
                      <a:pt x="36" y="752"/>
                    </a:lnTo>
                    <a:cubicBezTo>
                      <a:pt x="45" y="761"/>
                      <a:pt x="57" y="766"/>
                      <a:pt x="69" y="766"/>
                    </a:cubicBezTo>
                    <a:lnTo>
                      <a:pt x="456" y="766"/>
                    </a:lnTo>
                    <a:lnTo>
                      <a:pt x="456" y="766"/>
                    </a:lnTo>
                    <a:cubicBezTo>
                      <a:pt x="469" y="766"/>
                      <a:pt x="481" y="761"/>
                      <a:pt x="490" y="752"/>
                    </a:cubicBezTo>
                    <a:lnTo>
                      <a:pt x="490" y="752"/>
                    </a:lnTo>
                    <a:cubicBezTo>
                      <a:pt x="499" y="743"/>
                      <a:pt x="504" y="731"/>
                      <a:pt x="504" y="719"/>
                    </a:cubicBezTo>
                    <a:lnTo>
                      <a:pt x="504" y="69"/>
                    </a:lnTo>
                    <a:lnTo>
                      <a:pt x="504" y="69"/>
                    </a:lnTo>
                    <a:cubicBezTo>
                      <a:pt x="504" y="57"/>
                      <a:pt x="499" y="45"/>
                      <a:pt x="490" y="36"/>
                    </a:cubicBezTo>
                    <a:lnTo>
                      <a:pt x="490" y="36"/>
                    </a:lnTo>
                    <a:cubicBezTo>
                      <a:pt x="481" y="27"/>
                      <a:pt x="469" y="21"/>
                      <a:pt x="456" y="21"/>
                    </a:cubicBezTo>
                    <a:lnTo>
                      <a:pt x="69" y="21"/>
                    </a:lnTo>
                    <a:close/>
                    <a:moveTo>
                      <a:pt x="456" y="788"/>
                    </a:moveTo>
                    <a:lnTo>
                      <a:pt x="69" y="788"/>
                    </a:lnTo>
                    <a:lnTo>
                      <a:pt x="69" y="788"/>
                    </a:lnTo>
                    <a:cubicBezTo>
                      <a:pt x="51" y="788"/>
                      <a:pt x="33" y="780"/>
                      <a:pt x="20" y="767"/>
                    </a:cubicBezTo>
                    <a:lnTo>
                      <a:pt x="20" y="767"/>
                    </a:lnTo>
                    <a:cubicBezTo>
                      <a:pt x="7" y="754"/>
                      <a:pt x="0" y="737"/>
                      <a:pt x="0" y="719"/>
                    </a:cubicBezTo>
                    <a:lnTo>
                      <a:pt x="0" y="69"/>
                    </a:lnTo>
                    <a:lnTo>
                      <a:pt x="0" y="69"/>
                    </a:lnTo>
                    <a:cubicBezTo>
                      <a:pt x="0" y="51"/>
                      <a:pt x="7" y="34"/>
                      <a:pt x="20" y="20"/>
                    </a:cubicBezTo>
                    <a:lnTo>
                      <a:pt x="20" y="20"/>
                    </a:lnTo>
                    <a:cubicBezTo>
                      <a:pt x="33" y="7"/>
                      <a:pt x="51" y="0"/>
                      <a:pt x="69" y="0"/>
                    </a:cubicBezTo>
                    <a:lnTo>
                      <a:pt x="456" y="0"/>
                    </a:lnTo>
                    <a:lnTo>
                      <a:pt x="456" y="0"/>
                    </a:lnTo>
                    <a:cubicBezTo>
                      <a:pt x="475" y="0"/>
                      <a:pt x="493" y="7"/>
                      <a:pt x="506" y="20"/>
                    </a:cubicBezTo>
                    <a:lnTo>
                      <a:pt x="506" y="20"/>
                    </a:lnTo>
                    <a:cubicBezTo>
                      <a:pt x="519" y="34"/>
                      <a:pt x="526" y="51"/>
                      <a:pt x="526" y="69"/>
                    </a:cubicBezTo>
                    <a:lnTo>
                      <a:pt x="526" y="719"/>
                    </a:lnTo>
                    <a:lnTo>
                      <a:pt x="526" y="719"/>
                    </a:lnTo>
                    <a:cubicBezTo>
                      <a:pt x="526" y="737"/>
                      <a:pt x="519" y="754"/>
                      <a:pt x="506" y="767"/>
                    </a:cubicBezTo>
                    <a:lnTo>
                      <a:pt x="506" y="767"/>
                    </a:lnTo>
                    <a:cubicBezTo>
                      <a:pt x="493" y="780"/>
                      <a:pt x="475" y="788"/>
                      <a:pt x="456" y="7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4" name="Freeform 32">
                <a:extLst>
                  <a:ext uri="{FF2B5EF4-FFF2-40B4-BE49-F238E27FC236}">
                    <a16:creationId xmlns:a16="http://schemas.microsoft.com/office/drawing/2014/main" id="{32C5AEDE-F329-40C8-BA35-17DA68055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8159" y="5691831"/>
                <a:ext cx="444070" cy="671899"/>
              </a:xfrm>
              <a:custGeom>
                <a:avLst/>
                <a:gdLst>
                  <a:gd name="T0" fmla="*/ 445 w 505"/>
                  <a:gd name="T1" fmla="*/ 766 h 767"/>
                  <a:gd name="T2" fmla="*/ 252 w 505"/>
                  <a:gd name="T3" fmla="*/ 766 h 767"/>
                  <a:gd name="T4" fmla="*/ 58 w 505"/>
                  <a:gd name="T5" fmla="*/ 766 h 767"/>
                  <a:gd name="T6" fmla="*/ 58 w 505"/>
                  <a:gd name="T7" fmla="*/ 766 h 767"/>
                  <a:gd name="T8" fmla="*/ 17 w 505"/>
                  <a:gd name="T9" fmla="*/ 749 h 767"/>
                  <a:gd name="T10" fmla="*/ 17 w 505"/>
                  <a:gd name="T11" fmla="*/ 749 h 767"/>
                  <a:gd name="T12" fmla="*/ 0 w 505"/>
                  <a:gd name="T13" fmla="*/ 708 h 767"/>
                  <a:gd name="T14" fmla="*/ 0 w 505"/>
                  <a:gd name="T15" fmla="*/ 383 h 767"/>
                  <a:gd name="T16" fmla="*/ 0 w 505"/>
                  <a:gd name="T17" fmla="*/ 58 h 767"/>
                  <a:gd name="T18" fmla="*/ 0 w 505"/>
                  <a:gd name="T19" fmla="*/ 58 h 767"/>
                  <a:gd name="T20" fmla="*/ 17 w 505"/>
                  <a:gd name="T21" fmla="*/ 17 h 767"/>
                  <a:gd name="T22" fmla="*/ 17 w 505"/>
                  <a:gd name="T23" fmla="*/ 17 h 767"/>
                  <a:gd name="T24" fmla="*/ 58 w 505"/>
                  <a:gd name="T25" fmla="*/ 0 h 767"/>
                  <a:gd name="T26" fmla="*/ 252 w 505"/>
                  <a:gd name="T27" fmla="*/ 0 h 767"/>
                  <a:gd name="T28" fmla="*/ 445 w 505"/>
                  <a:gd name="T29" fmla="*/ 0 h 767"/>
                  <a:gd name="T30" fmla="*/ 445 w 505"/>
                  <a:gd name="T31" fmla="*/ 0 h 767"/>
                  <a:gd name="T32" fmla="*/ 487 w 505"/>
                  <a:gd name="T33" fmla="*/ 17 h 767"/>
                  <a:gd name="T34" fmla="*/ 487 w 505"/>
                  <a:gd name="T35" fmla="*/ 17 h 767"/>
                  <a:gd name="T36" fmla="*/ 504 w 505"/>
                  <a:gd name="T37" fmla="*/ 58 h 767"/>
                  <a:gd name="T38" fmla="*/ 504 w 505"/>
                  <a:gd name="T39" fmla="*/ 383 h 767"/>
                  <a:gd name="T40" fmla="*/ 504 w 505"/>
                  <a:gd name="T41" fmla="*/ 708 h 767"/>
                  <a:gd name="T42" fmla="*/ 504 w 505"/>
                  <a:gd name="T43" fmla="*/ 708 h 767"/>
                  <a:gd name="T44" fmla="*/ 487 w 505"/>
                  <a:gd name="T45" fmla="*/ 749 h 767"/>
                  <a:gd name="T46" fmla="*/ 487 w 505"/>
                  <a:gd name="T47" fmla="*/ 749 h 767"/>
                  <a:gd name="T48" fmla="*/ 445 w 505"/>
                  <a:gd name="T49" fmla="*/ 766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5" h="767">
                    <a:moveTo>
                      <a:pt x="445" y="766"/>
                    </a:moveTo>
                    <a:lnTo>
                      <a:pt x="252" y="766"/>
                    </a:lnTo>
                    <a:lnTo>
                      <a:pt x="58" y="766"/>
                    </a:lnTo>
                    <a:lnTo>
                      <a:pt x="58" y="766"/>
                    </a:lnTo>
                    <a:cubicBezTo>
                      <a:pt x="42" y="766"/>
                      <a:pt x="27" y="760"/>
                      <a:pt x="17" y="749"/>
                    </a:cubicBezTo>
                    <a:lnTo>
                      <a:pt x="17" y="749"/>
                    </a:lnTo>
                    <a:cubicBezTo>
                      <a:pt x="7" y="738"/>
                      <a:pt x="0" y="724"/>
                      <a:pt x="0" y="708"/>
                    </a:cubicBezTo>
                    <a:lnTo>
                      <a:pt x="0" y="383"/>
                    </a:lnTo>
                    <a:lnTo>
                      <a:pt x="0" y="58"/>
                    </a:lnTo>
                    <a:lnTo>
                      <a:pt x="0" y="58"/>
                    </a:lnTo>
                    <a:cubicBezTo>
                      <a:pt x="0" y="42"/>
                      <a:pt x="7" y="28"/>
                      <a:pt x="17" y="17"/>
                    </a:cubicBezTo>
                    <a:lnTo>
                      <a:pt x="17" y="17"/>
                    </a:lnTo>
                    <a:cubicBezTo>
                      <a:pt x="27" y="7"/>
                      <a:pt x="42" y="0"/>
                      <a:pt x="58" y="0"/>
                    </a:cubicBezTo>
                    <a:lnTo>
                      <a:pt x="252" y="0"/>
                    </a:lnTo>
                    <a:lnTo>
                      <a:pt x="445" y="0"/>
                    </a:lnTo>
                    <a:lnTo>
                      <a:pt x="445" y="0"/>
                    </a:lnTo>
                    <a:cubicBezTo>
                      <a:pt x="462" y="0"/>
                      <a:pt x="476" y="7"/>
                      <a:pt x="487" y="17"/>
                    </a:cubicBezTo>
                    <a:lnTo>
                      <a:pt x="487" y="17"/>
                    </a:lnTo>
                    <a:cubicBezTo>
                      <a:pt x="497" y="28"/>
                      <a:pt x="504" y="42"/>
                      <a:pt x="504" y="58"/>
                    </a:cubicBezTo>
                    <a:lnTo>
                      <a:pt x="504" y="383"/>
                    </a:lnTo>
                    <a:lnTo>
                      <a:pt x="504" y="708"/>
                    </a:lnTo>
                    <a:lnTo>
                      <a:pt x="504" y="708"/>
                    </a:lnTo>
                    <a:cubicBezTo>
                      <a:pt x="504" y="724"/>
                      <a:pt x="497" y="738"/>
                      <a:pt x="487" y="749"/>
                    </a:cubicBezTo>
                    <a:lnTo>
                      <a:pt x="487" y="749"/>
                    </a:lnTo>
                    <a:cubicBezTo>
                      <a:pt x="476" y="760"/>
                      <a:pt x="462" y="766"/>
                      <a:pt x="445" y="76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5" name="Freeform 33">
                <a:extLst>
                  <a:ext uri="{FF2B5EF4-FFF2-40B4-BE49-F238E27FC236}">
                    <a16:creationId xmlns:a16="http://schemas.microsoft.com/office/drawing/2014/main" id="{63523594-6B66-4ED9-A3F1-9B2DF0BC1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2220" y="5745892"/>
                <a:ext cx="332088" cy="567640"/>
              </a:xfrm>
              <a:custGeom>
                <a:avLst/>
                <a:gdLst>
                  <a:gd name="T0" fmla="*/ 356 w 381"/>
                  <a:gd name="T1" fmla="*/ 647 h 648"/>
                  <a:gd name="T2" fmla="*/ 190 w 381"/>
                  <a:gd name="T3" fmla="*/ 647 h 648"/>
                  <a:gd name="T4" fmla="*/ 23 w 381"/>
                  <a:gd name="T5" fmla="*/ 647 h 648"/>
                  <a:gd name="T6" fmla="*/ 23 w 381"/>
                  <a:gd name="T7" fmla="*/ 647 h 648"/>
                  <a:gd name="T8" fmla="*/ 7 w 381"/>
                  <a:gd name="T9" fmla="*/ 641 h 648"/>
                  <a:gd name="T10" fmla="*/ 7 w 381"/>
                  <a:gd name="T11" fmla="*/ 641 h 648"/>
                  <a:gd name="T12" fmla="*/ 0 w 381"/>
                  <a:gd name="T13" fmla="*/ 624 h 648"/>
                  <a:gd name="T14" fmla="*/ 0 w 381"/>
                  <a:gd name="T15" fmla="*/ 324 h 648"/>
                  <a:gd name="T16" fmla="*/ 0 w 381"/>
                  <a:gd name="T17" fmla="*/ 24 h 648"/>
                  <a:gd name="T18" fmla="*/ 0 w 381"/>
                  <a:gd name="T19" fmla="*/ 24 h 648"/>
                  <a:gd name="T20" fmla="*/ 7 w 381"/>
                  <a:gd name="T21" fmla="*/ 7 h 648"/>
                  <a:gd name="T22" fmla="*/ 7 w 381"/>
                  <a:gd name="T23" fmla="*/ 7 h 648"/>
                  <a:gd name="T24" fmla="*/ 23 w 381"/>
                  <a:gd name="T25" fmla="*/ 0 h 648"/>
                  <a:gd name="T26" fmla="*/ 190 w 381"/>
                  <a:gd name="T27" fmla="*/ 0 h 648"/>
                  <a:gd name="T28" fmla="*/ 356 w 381"/>
                  <a:gd name="T29" fmla="*/ 0 h 648"/>
                  <a:gd name="T30" fmla="*/ 356 w 381"/>
                  <a:gd name="T31" fmla="*/ 0 h 648"/>
                  <a:gd name="T32" fmla="*/ 373 w 381"/>
                  <a:gd name="T33" fmla="*/ 7 h 648"/>
                  <a:gd name="T34" fmla="*/ 373 w 381"/>
                  <a:gd name="T35" fmla="*/ 7 h 648"/>
                  <a:gd name="T36" fmla="*/ 380 w 381"/>
                  <a:gd name="T37" fmla="*/ 24 h 648"/>
                  <a:gd name="T38" fmla="*/ 380 w 381"/>
                  <a:gd name="T39" fmla="*/ 324 h 648"/>
                  <a:gd name="T40" fmla="*/ 380 w 381"/>
                  <a:gd name="T41" fmla="*/ 624 h 648"/>
                  <a:gd name="T42" fmla="*/ 380 w 381"/>
                  <a:gd name="T43" fmla="*/ 624 h 648"/>
                  <a:gd name="T44" fmla="*/ 373 w 381"/>
                  <a:gd name="T45" fmla="*/ 641 h 648"/>
                  <a:gd name="T46" fmla="*/ 373 w 381"/>
                  <a:gd name="T47" fmla="*/ 641 h 648"/>
                  <a:gd name="T48" fmla="*/ 356 w 381"/>
                  <a:gd name="T49" fmla="*/ 647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1" h="648">
                    <a:moveTo>
                      <a:pt x="356" y="647"/>
                    </a:moveTo>
                    <a:lnTo>
                      <a:pt x="190" y="647"/>
                    </a:lnTo>
                    <a:lnTo>
                      <a:pt x="23" y="647"/>
                    </a:lnTo>
                    <a:lnTo>
                      <a:pt x="23" y="647"/>
                    </a:lnTo>
                    <a:cubicBezTo>
                      <a:pt x="17" y="647"/>
                      <a:pt x="11" y="645"/>
                      <a:pt x="7" y="641"/>
                    </a:cubicBezTo>
                    <a:lnTo>
                      <a:pt x="7" y="641"/>
                    </a:lnTo>
                    <a:cubicBezTo>
                      <a:pt x="3" y="636"/>
                      <a:pt x="0" y="631"/>
                      <a:pt x="0" y="624"/>
                    </a:cubicBezTo>
                    <a:lnTo>
                      <a:pt x="0" y="324"/>
                    </a:lnTo>
                    <a:lnTo>
                      <a:pt x="0" y="24"/>
                    </a:lnTo>
                    <a:lnTo>
                      <a:pt x="0" y="24"/>
                    </a:lnTo>
                    <a:cubicBezTo>
                      <a:pt x="0" y="17"/>
                      <a:pt x="3" y="11"/>
                      <a:pt x="7" y="7"/>
                    </a:cubicBezTo>
                    <a:lnTo>
                      <a:pt x="7" y="7"/>
                    </a:lnTo>
                    <a:cubicBezTo>
                      <a:pt x="11" y="3"/>
                      <a:pt x="17" y="0"/>
                      <a:pt x="23" y="0"/>
                    </a:cubicBezTo>
                    <a:lnTo>
                      <a:pt x="190" y="0"/>
                    </a:lnTo>
                    <a:lnTo>
                      <a:pt x="356" y="0"/>
                    </a:lnTo>
                    <a:lnTo>
                      <a:pt x="356" y="0"/>
                    </a:lnTo>
                    <a:cubicBezTo>
                      <a:pt x="363" y="0"/>
                      <a:pt x="368" y="3"/>
                      <a:pt x="373" y="7"/>
                    </a:cubicBezTo>
                    <a:lnTo>
                      <a:pt x="373" y="7"/>
                    </a:lnTo>
                    <a:cubicBezTo>
                      <a:pt x="377" y="11"/>
                      <a:pt x="380" y="17"/>
                      <a:pt x="380" y="24"/>
                    </a:cubicBezTo>
                    <a:lnTo>
                      <a:pt x="380" y="324"/>
                    </a:lnTo>
                    <a:lnTo>
                      <a:pt x="380" y="624"/>
                    </a:lnTo>
                    <a:lnTo>
                      <a:pt x="380" y="624"/>
                    </a:lnTo>
                    <a:cubicBezTo>
                      <a:pt x="380" y="631"/>
                      <a:pt x="377" y="636"/>
                      <a:pt x="373" y="641"/>
                    </a:cubicBezTo>
                    <a:lnTo>
                      <a:pt x="373" y="641"/>
                    </a:lnTo>
                    <a:cubicBezTo>
                      <a:pt x="368" y="645"/>
                      <a:pt x="363" y="647"/>
                      <a:pt x="356" y="6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6" name="Freeform 34">
                <a:extLst>
                  <a:ext uri="{FF2B5EF4-FFF2-40B4-BE49-F238E27FC236}">
                    <a16:creationId xmlns:a16="http://schemas.microsoft.com/office/drawing/2014/main" id="{6267C84F-C107-4AD0-BEE2-94706F9AC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0634" y="5734309"/>
                <a:ext cx="351396" cy="586946"/>
              </a:xfrm>
              <a:custGeom>
                <a:avLst/>
                <a:gdLst>
                  <a:gd name="T0" fmla="*/ 34 w 402"/>
                  <a:gd name="T1" fmla="*/ 21 h 669"/>
                  <a:gd name="T2" fmla="*/ 34 w 402"/>
                  <a:gd name="T3" fmla="*/ 21 h 669"/>
                  <a:gd name="T4" fmla="*/ 25 w 402"/>
                  <a:gd name="T5" fmla="*/ 25 h 669"/>
                  <a:gd name="T6" fmla="*/ 25 w 402"/>
                  <a:gd name="T7" fmla="*/ 25 h 669"/>
                  <a:gd name="T8" fmla="*/ 22 w 402"/>
                  <a:gd name="T9" fmla="*/ 34 h 669"/>
                  <a:gd name="T10" fmla="*/ 22 w 402"/>
                  <a:gd name="T11" fmla="*/ 634 h 669"/>
                  <a:gd name="T12" fmla="*/ 22 w 402"/>
                  <a:gd name="T13" fmla="*/ 634 h 669"/>
                  <a:gd name="T14" fmla="*/ 25 w 402"/>
                  <a:gd name="T15" fmla="*/ 643 h 669"/>
                  <a:gd name="T16" fmla="*/ 25 w 402"/>
                  <a:gd name="T17" fmla="*/ 643 h 669"/>
                  <a:gd name="T18" fmla="*/ 34 w 402"/>
                  <a:gd name="T19" fmla="*/ 646 h 669"/>
                  <a:gd name="T20" fmla="*/ 367 w 402"/>
                  <a:gd name="T21" fmla="*/ 646 h 669"/>
                  <a:gd name="T22" fmla="*/ 367 w 402"/>
                  <a:gd name="T23" fmla="*/ 646 h 669"/>
                  <a:gd name="T24" fmla="*/ 376 w 402"/>
                  <a:gd name="T25" fmla="*/ 643 h 669"/>
                  <a:gd name="T26" fmla="*/ 376 w 402"/>
                  <a:gd name="T27" fmla="*/ 643 h 669"/>
                  <a:gd name="T28" fmla="*/ 379 w 402"/>
                  <a:gd name="T29" fmla="*/ 634 h 669"/>
                  <a:gd name="T30" fmla="*/ 379 w 402"/>
                  <a:gd name="T31" fmla="*/ 34 h 669"/>
                  <a:gd name="T32" fmla="*/ 379 w 402"/>
                  <a:gd name="T33" fmla="*/ 34 h 669"/>
                  <a:gd name="T34" fmla="*/ 376 w 402"/>
                  <a:gd name="T35" fmla="*/ 25 h 669"/>
                  <a:gd name="T36" fmla="*/ 376 w 402"/>
                  <a:gd name="T37" fmla="*/ 25 h 669"/>
                  <a:gd name="T38" fmla="*/ 367 w 402"/>
                  <a:gd name="T39" fmla="*/ 21 h 669"/>
                  <a:gd name="T40" fmla="*/ 34 w 402"/>
                  <a:gd name="T41" fmla="*/ 21 h 669"/>
                  <a:gd name="T42" fmla="*/ 367 w 402"/>
                  <a:gd name="T43" fmla="*/ 668 h 669"/>
                  <a:gd name="T44" fmla="*/ 34 w 402"/>
                  <a:gd name="T45" fmla="*/ 668 h 669"/>
                  <a:gd name="T46" fmla="*/ 34 w 402"/>
                  <a:gd name="T47" fmla="*/ 668 h 669"/>
                  <a:gd name="T48" fmla="*/ 10 w 402"/>
                  <a:gd name="T49" fmla="*/ 659 h 669"/>
                  <a:gd name="T50" fmla="*/ 10 w 402"/>
                  <a:gd name="T51" fmla="*/ 659 h 669"/>
                  <a:gd name="T52" fmla="*/ 0 w 402"/>
                  <a:gd name="T53" fmla="*/ 634 h 669"/>
                  <a:gd name="T54" fmla="*/ 0 w 402"/>
                  <a:gd name="T55" fmla="*/ 34 h 669"/>
                  <a:gd name="T56" fmla="*/ 0 w 402"/>
                  <a:gd name="T57" fmla="*/ 34 h 669"/>
                  <a:gd name="T58" fmla="*/ 10 w 402"/>
                  <a:gd name="T59" fmla="*/ 9 h 669"/>
                  <a:gd name="T60" fmla="*/ 10 w 402"/>
                  <a:gd name="T61" fmla="*/ 9 h 669"/>
                  <a:gd name="T62" fmla="*/ 34 w 402"/>
                  <a:gd name="T63" fmla="*/ 0 h 669"/>
                  <a:gd name="T64" fmla="*/ 367 w 402"/>
                  <a:gd name="T65" fmla="*/ 0 h 669"/>
                  <a:gd name="T66" fmla="*/ 367 w 402"/>
                  <a:gd name="T67" fmla="*/ 0 h 669"/>
                  <a:gd name="T68" fmla="*/ 392 w 402"/>
                  <a:gd name="T69" fmla="*/ 9 h 669"/>
                  <a:gd name="T70" fmla="*/ 392 w 402"/>
                  <a:gd name="T71" fmla="*/ 9 h 669"/>
                  <a:gd name="T72" fmla="*/ 401 w 402"/>
                  <a:gd name="T73" fmla="*/ 34 h 669"/>
                  <a:gd name="T74" fmla="*/ 401 w 402"/>
                  <a:gd name="T75" fmla="*/ 634 h 669"/>
                  <a:gd name="T76" fmla="*/ 401 w 402"/>
                  <a:gd name="T77" fmla="*/ 634 h 669"/>
                  <a:gd name="T78" fmla="*/ 392 w 402"/>
                  <a:gd name="T79" fmla="*/ 659 h 669"/>
                  <a:gd name="T80" fmla="*/ 392 w 402"/>
                  <a:gd name="T81" fmla="*/ 659 h 669"/>
                  <a:gd name="T82" fmla="*/ 367 w 402"/>
                  <a:gd name="T83" fmla="*/ 66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2" h="669">
                    <a:moveTo>
                      <a:pt x="34" y="21"/>
                    </a:moveTo>
                    <a:lnTo>
                      <a:pt x="34" y="21"/>
                    </a:lnTo>
                    <a:cubicBezTo>
                      <a:pt x="31" y="21"/>
                      <a:pt x="28" y="22"/>
                      <a:pt x="25" y="25"/>
                    </a:cubicBezTo>
                    <a:lnTo>
                      <a:pt x="25" y="25"/>
                    </a:lnTo>
                    <a:cubicBezTo>
                      <a:pt x="23" y="27"/>
                      <a:pt x="22" y="30"/>
                      <a:pt x="22" y="34"/>
                    </a:cubicBezTo>
                    <a:lnTo>
                      <a:pt x="22" y="634"/>
                    </a:lnTo>
                    <a:lnTo>
                      <a:pt x="22" y="634"/>
                    </a:lnTo>
                    <a:cubicBezTo>
                      <a:pt x="22" y="638"/>
                      <a:pt x="23" y="641"/>
                      <a:pt x="25" y="643"/>
                    </a:cubicBezTo>
                    <a:lnTo>
                      <a:pt x="25" y="643"/>
                    </a:lnTo>
                    <a:cubicBezTo>
                      <a:pt x="28" y="645"/>
                      <a:pt x="31" y="646"/>
                      <a:pt x="34" y="646"/>
                    </a:cubicBezTo>
                    <a:lnTo>
                      <a:pt x="367" y="646"/>
                    </a:lnTo>
                    <a:lnTo>
                      <a:pt x="367" y="646"/>
                    </a:lnTo>
                    <a:cubicBezTo>
                      <a:pt x="371" y="646"/>
                      <a:pt x="374" y="645"/>
                      <a:pt x="376" y="643"/>
                    </a:cubicBezTo>
                    <a:lnTo>
                      <a:pt x="376" y="643"/>
                    </a:lnTo>
                    <a:cubicBezTo>
                      <a:pt x="379" y="641"/>
                      <a:pt x="379" y="638"/>
                      <a:pt x="379" y="634"/>
                    </a:cubicBezTo>
                    <a:lnTo>
                      <a:pt x="379" y="34"/>
                    </a:lnTo>
                    <a:lnTo>
                      <a:pt x="379" y="34"/>
                    </a:lnTo>
                    <a:cubicBezTo>
                      <a:pt x="379" y="30"/>
                      <a:pt x="379" y="27"/>
                      <a:pt x="376" y="25"/>
                    </a:cubicBezTo>
                    <a:lnTo>
                      <a:pt x="376" y="25"/>
                    </a:lnTo>
                    <a:cubicBezTo>
                      <a:pt x="374" y="22"/>
                      <a:pt x="371" y="21"/>
                      <a:pt x="367" y="21"/>
                    </a:cubicBezTo>
                    <a:lnTo>
                      <a:pt x="34" y="21"/>
                    </a:lnTo>
                    <a:close/>
                    <a:moveTo>
                      <a:pt x="367" y="668"/>
                    </a:moveTo>
                    <a:lnTo>
                      <a:pt x="34" y="668"/>
                    </a:lnTo>
                    <a:lnTo>
                      <a:pt x="34" y="668"/>
                    </a:lnTo>
                    <a:cubicBezTo>
                      <a:pt x="25" y="668"/>
                      <a:pt x="16" y="664"/>
                      <a:pt x="10" y="659"/>
                    </a:cubicBezTo>
                    <a:lnTo>
                      <a:pt x="10" y="659"/>
                    </a:lnTo>
                    <a:cubicBezTo>
                      <a:pt x="3" y="652"/>
                      <a:pt x="0" y="644"/>
                      <a:pt x="0" y="634"/>
                    </a:cubicBezTo>
                    <a:lnTo>
                      <a:pt x="0" y="34"/>
                    </a:lnTo>
                    <a:lnTo>
                      <a:pt x="0" y="34"/>
                    </a:lnTo>
                    <a:cubicBezTo>
                      <a:pt x="0" y="24"/>
                      <a:pt x="3" y="16"/>
                      <a:pt x="10" y="9"/>
                    </a:cubicBezTo>
                    <a:lnTo>
                      <a:pt x="10" y="9"/>
                    </a:lnTo>
                    <a:cubicBezTo>
                      <a:pt x="16" y="3"/>
                      <a:pt x="25" y="0"/>
                      <a:pt x="34" y="0"/>
                    </a:cubicBezTo>
                    <a:lnTo>
                      <a:pt x="367" y="0"/>
                    </a:lnTo>
                    <a:lnTo>
                      <a:pt x="367" y="0"/>
                    </a:lnTo>
                    <a:cubicBezTo>
                      <a:pt x="377" y="0"/>
                      <a:pt x="386" y="3"/>
                      <a:pt x="392" y="9"/>
                    </a:cubicBezTo>
                    <a:lnTo>
                      <a:pt x="392" y="9"/>
                    </a:lnTo>
                    <a:cubicBezTo>
                      <a:pt x="398" y="16"/>
                      <a:pt x="401" y="24"/>
                      <a:pt x="401" y="34"/>
                    </a:cubicBezTo>
                    <a:lnTo>
                      <a:pt x="401" y="634"/>
                    </a:lnTo>
                    <a:lnTo>
                      <a:pt x="401" y="634"/>
                    </a:lnTo>
                    <a:cubicBezTo>
                      <a:pt x="401" y="644"/>
                      <a:pt x="398" y="652"/>
                      <a:pt x="392" y="659"/>
                    </a:cubicBezTo>
                    <a:lnTo>
                      <a:pt x="392" y="659"/>
                    </a:lnTo>
                    <a:cubicBezTo>
                      <a:pt x="386" y="664"/>
                      <a:pt x="377" y="668"/>
                      <a:pt x="367" y="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5F44243D-A639-4572-9B17-351174C58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4882" y="5897375"/>
                <a:ext cx="171344" cy="172000"/>
              </a:xfrm>
              <a:custGeom>
                <a:avLst/>
                <a:gdLst>
                  <a:gd name="connsiteX0" fmla="*/ 155236 w 171344"/>
                  <a:gd name="connsiteY0" fmla="*/ 83737 h 172000"/>
                  <a:gd name="connsiteX1" fmla="*/ 169358 w 171344"/>
                  <a:gd name="connsiteY1" fmla="*/ 83737 h 172000"/>
                  <a:gd name="connsiteX2" fmla="*/ 169358 w 171344"/>
                  <a:gd name="connsiteY2" fmla="*/ 97859 h 172000"/>
                  <a:gd name="connsiteX3" fmla="*/ 96982 w 171344"/>
                  <a:gd name="connsiteY3" fmla="*/ 169352 h 172000"/>
                  <a:gd name="connsiteX4" fmla="*/ 89920 w 171344"/>
                  <a:gd name="connsiteY4" fmla="*/ 172000 h 172000"/>
                  <a:gd name="connsiteX5" fmla="*/ 83742 w 171344"/>
                  <a:gd name="connsiteY5" fmla="*/ 169352 h 172000"/>
                  <a:gd name="connsiteX6" fmla="*/ 83742 w 171344"/>
                  <a:gd name="connsiteY6" fmla="*/ 155230 h 172000"/>
                  <a:gd name="connsiteX7" fmla="*/ 127406 w 171344"/>
                  <a:gd name="connsiteY7" fmla="*/ 2652 h 172000"/>
                  <a:gd name="connsiteX8" fmla="*/ 141464 w 171344"/>
                  <a:gd name="connsiteY8" fmla="*/ 2652 h 172000"/>
                  <a:gd name="connsiteX9" fmla="*/ 141464 w 171344"/>
                  <a:gd name="connsiteY9" fmla="*/ 16795 h 172000"/>
                  <a:gd name="connsiteX10" fmla="*/ 15816 w 171344"/>
                  <a:gd name="connsiteY10" fmla="*/ 141432 h 172000"/>
                  <a:gd name="connsiteX11" fmla="*/ 8788 w 171344"/>
                  <a:gd name="connsiteY11" fmla="*/ 144968 h 172000"/>
                  <a:gd name="connsiteX12" fmla="*/ 2636 w 171344"/>
                  <a:gd name="connsiteY12" fmla="*/ 141432 h 172000"/>
                  <a:gd name="connsiteX13" fmla="*/ 2636 w 171344"/>
                  <a:gd name="connsiteY13" fmla="*/ 128173 h 1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1344" h="172000">
                    <a:moveTo>
                      <a:pt x="155236" y="83737"/>
                    </a:moveTo>
                    <a:cubicBezTo>
                      <a:pt x="159648" y="80206"/>
                      <a:pt x="165826" y="80206"/>
                      <a:pt x="169358" y="83737"/>
                    </a:cubicBezTo>
                    <a:cubicBezTo>
                      <a:pt x="172006" y="87267"/>
                      <a:pt x="172006" y="93446"/>
                      <a:pt x="169358" y="97859"/>
                    </a:cubicBezTo>
                    <a:lnTo>
                      <a:pt x="96982" y="169352"/>
                    </a:lnTo>
                    <a:cubicBezTo>
                      <a:pt x="95216" y="171117"/>
                      <a:pt x="93452" y="172000"/>
                      <a:pt x="89920" y="172000"/>
                    </a:cubicBezTo>
                    <a:cubicBezTo>
                      <a:pt x="88156" y="172000"/>
                      <a:pt x="85508" y="171117"/>
                      <a:pt x="83742" y="169352"/>
                    </a:cubicBezTo>
                    <a:cubicBezTo>
                      <a:pt x="80212" y="164939"/>
                      <a:pt x="80212" y="158760"/>
                      <a:pt x="83742" y="155230"/>
                    </a:cubicBezTo>
                    <a:close/>
                    <a:moveTo>
                      <a:pt x="127406" y="2652"/>
                    </a:moveTo>
                    <a:cubicBezTo>
                      <a:pt x="130920" y="-884"/>
                      <a:pt x="137072" y="-884"/>
                      <a:pt x="141464" y="2652"/>
                    </a:cubicBezTo>
                    <a:cubicBezTo>
                      <a:pt x="144980" y="6188"/>
                      <a:pt x="144980" y="12376"/>
                      <a:pt x="141464" y="16795"/>
                    </a:cubicBezTo>
                    <a:lnTo>
                      <a:pt x="15816" y="141432"/>
                    </a:lnTo>
                    <a:cubicBezTo>
                      <a:pt x="14060" y="143200"/>
                      <a:pt x="11424" y="144968"/>
                      <a:pt x="8788" y="144968"/>
                    </a:cubicBezTo>
                    <a:cubicBezTo>
                      <a:pt x="6152" y="144968"/>
                      <a:pt x="4394" y="143200"/>
                      <a:pt x="2636" y="141432"/>
                    </a:cubicBezTo>
                    <a:cubicBezTo>
                      <a:pt x="-878" y="137897"/>
                      <a:pt x="-878" y="131709"/>
                      <a:pt x="2636" y="128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8" name="Freeform 37">
                <a:extLst>
                  <a:ext uri="{FF2B5EF4-FFF2-40B4-BE49-F238E27FC236}">
                    <a16:creationId xmlns:a16="http://schemas.microsoft.com/office/drawing/2014/main" id="{F4F600E5-7303-484F-9780-F56179487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2734" y="5687971"/>
                <a:ext cx="274164" cy="274164"/>
              </a:xfrm>
              <a:custGeom>
                <a:avLst/>
                <a:gdLst>
                  <a:gd name="T0" fmla="*/ 314 w 315"/>
                  <a:gd name="T1" fmla="*/ 157 h 314"/>
                  <a:gd name="T2" fmla="*/ 314 w 315"/>
                  <a:gd name="T3" fmla="*/ 157 h 314"/>
                  <a:gd name="T4" fmla="*/ 157 w 315"/>
                  <a:gd name="T5" fmla="*/ 313 h 314"/>
                  <a:gd name="T6" fmla="*/ 157 w 315"/>
                  <a:gd name="T7" fmla="*/ 313 h 314"/>
                  <a:gd name="T8" fmla="*/ 0 w 315"/>
                  <a:gd name="T9" fmla="*/ 157 h 314"/>
                  <a:gd name="T10" fmla="*/ 0 w 315"/>
                  <a:gd name="T11" fmla="*/ 157 h 314"/>
                  <a:gd name="T12" fmla="*/ 157 w 315"/>
                  <a:gd name="T13" fmla="*/ 0 h 314"/>
                  <a:gd name="T14" fmla="*/ 157 w 315"/>
                  <a:gd name="T15" fmla="*/ 0 h 314"/>
                  <a:gd name="T16" fmla="*/ 314 w 315"/>
                  <a:gd name="T17" fmla="*/ 157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5" h="314">
                    <a:moveTo>
                      <a:pt x="314" y="157"/>
                    </a:moveTo>
                    <a:lnTo>
                      <a:pt x="314" y="157"/>
                    </a:lnTo>
                    <a:cubicBezTo>
                      <a:pt x="314" y="243"/>
                      <a:pt x="243" y="313"/>
                      <a:pt x="157" y="313"/>
                    </a:cubicBezTo>
                    <a:lnTo>
                      <a:pt x="157" y="313"/>
                    </a:lnTo>
                    <a:cubicBezTo>
                      <a:pt x="70" y="313"/>
                      <a:pt x="0" y="243"/>
                      <a:pt x="0" y="157"/>
                    </a:cubicBezTo>
                    <a:lnTo>
                      <a:pt x="0" y="157"/>
                    </a:lnTo>
                    <a:cubicBezTo>
                      <a:pt x="0" y="69"/>
                      <a:pt x="70" y="0"/>
                      <a:pt x="157" y="0"/>
                    </a:cubicBezTo>
                    <a:lnTo>
                      <a:pt x="157" y="0"/>
                    </a:lnTo>
                    <a:cubicBezTo>
                      <a:pt x="243" y="0"/>
                      <a:pt x="314" y="69"/>
                      <a:pt x="314" y="1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9" name="Freeform 38">
                <a:extLst>
                  <a:ext uri="{FF2B5EF4-FFF2-40B4-BE49-F238E27FC236}">
                    <a16:creationId xmlns:a16="http://schemas.microsoft.com/office/drawing/2014/main" id="{F0CBFCA1-4C94-418D-A59A-D01DCF08F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1148" y="5676385"/>
                <a:ext cx="293473" cy="293473"/>
              </a:xfrm>
              <a:custGeom>
                <a:avLst/>
                <a:gdLst>
                  <a:gd name="T0" fmla="*/ 168 w 336"/>
                  <a:gd name="T1" fmla="*/ 21 h 336"/>
                  <a:gd name="T2" fmla="*/ 168 w 336"/>
                  <a:gd name="T3" fmla="*/ 21 h 336"/>
                  <a:gd name="T4" fmla="*/ 22 w 336"/>
                  <a:gd name="T5" fmla="*/ 168 h 336"/>
                  <a:gd name="T6" fmla="*/ 22 w 336"/>
                  <a:gd name="T7" fmla="*/ 168 h 336"/>
                  <a:gd name="T8" fmla="*/ 168 w 336"/>
                  <a:gd name="T9" fmla="*/ 313 h 336"/>
                  <a:gd name="T10" fmla="*/ 168 w 336"/>
                  <a:gd name="T11" fmla="*/ 313 h 336"/>
                  <a:gd name="T12" fmla="*/ 314 w 336"/>
                  <a:gd name="T13" fmla="*/ 168 h 336"/>
                  <a:gd name="T14" fmla="*/ 314 w 336"/>
                  <a:gd name="T15" fmla="*/ 168 h 336"/>
                  <a:gd name="T16" fmla="*/ 168 w 336"/>
                  <a:gd name="T17" fmla="*/ 21 h 336"/>
                  <a:gd name="T18" fmla="*/ 168 w 336"/>
                  <a:gd name="T19" fmla="*/ 335 h 336"/>
                  <a:gd name="T20" fmla="*/ 168 w 336"/>
                  <a:gd name="T21" fmla="*/ 335 h 336"/>
                  <a:gd name="T22" fmla="*/ 0 w 336"/>
                  <a:gd name="T23" fmla="*/ 168 h 336"/>
                  <a:gd name="T24" fmla="*/ 0 w 336"/>
                  <a:gd name="T25" fmla="*/ 168 h 336"/>
                  <a:gd name="T26" fmla="*/ 168 w 336"/>
                  <a:gd name="T27" fmla="*/ 0 h 336"/>
                  <a:gd name="T28" fmla="*/ 168 w 336"/>
                  <a:gd name="T29" fmla="*/ 0 h 336"/>
                  <a:gd name="T30" fmla="*/ 335 w 336"/>
                  <a:gd name="T31" fmla="*/ 168 h 336"/>
                  <a:gd name="T32" fmla="*/ 335 w 336"/>
                  <a:gd name="T33" fmla="*/ 168 h 336"/>
                  <a:gd name="T34" fmla="*/ 168 w 336"/>
                  <a:gd name="T35" fmla="*/ 33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6" h="336">
                    <a:moveTo>
                      <a:pt x="168" y="21"/>
                    </a:moveTo>
                    <a:lnTo>
                      <a:pt x="168" y="21"/>
                    </a:lnTo>
                    <a:cubicBezTo>
                      <a:pt x="87" y="21"/>
                      <a:pt x="22" y="87"/>
                      <a:pt x="22" y="168"/>
                    </a:cubicBezTo>
                    <a:lnTo>
                      <a:pt x="22" y="168"/>
                    </a:lnTo>
                    <a:cubicBezTo>
                      <a:pt x="22" y="248"/>
                      <a:pt x="87" y="313"/>
                      <a:pt x="168" y="313"/>
                    </a:cubicBezTo>
                    <a:lnTo>
                      <a:pt x="168" y="313"/>
                    </a:lnTo>
                    <a:cubicBezTo>
                      <a:pt x="248" y="313"/>
                      <a:pt x="314" y="248"/>
                      <a:pt x="314" y="168"/>
                    </a:cubicBezTo>
                    <a:lnTo>
                      <a:pt x="314" y="168"/>
                    </a:lnTo>
                    <a:cubicBezTo>
                      <a:pt x="314" y="87"/>
                      <a:pt x="248" y="21"/>
                      <a:pt x="168" y="21"/>
                    </a:cubicBezTo>
                    <a:close/>
                    <a:moveTo>
                      <a:pt x="168" y="335"/>
                    </a:moveTo>
                    <a:lnTo>
                      <a:pt x="168" y="335"/>
                    </a:lnTo>
                    <a:cubicBezTo>
                      <a:pt x="75" y="335"/>
                      <a:pt x="0" y="260"/>
                      <a:pt x="0" y="168"/>
                    </a:cubicBezTo>
                    <a:lnTo>
                      <a:pt x="0" y="168"/>
                    </a:lnTo>
                    <a:cubicBezTo>
                      <a:pt x="0" y="75"/>
                      <a:pt x="75" y="0"/>
                      <a:pt x="168" y="0"/>
                    </a:cubicBezTo>
                    <a:lnTo>
                      <a:pt x="168" y="0"/>
                    </a:lnTo>
                    <a:cubicBezTo>
                      <a:pt x="260" y="0"/>
                      <a:pt x="335" y="75"/>
                      <a:pt x="335" y="168"/>
                    </a:cubicBezTo>
                    <a:lnTo>
                      <a:pt x="335" y="168"/>
                    </a:lnTo>
                    <a:cubicBezTo>
                      <a:pt x="335" y="260"/>
                      <a:pt x="260" y="335"/>
                      <a:pt x="168" y="3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0D0FC62A-E6AE-43C0-B8E9-D5CBB3A98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1547" y="5776784"/>
                <a:ext cx="91816" cy="91818"/>
              </a:xfrm>
              <a:custGeom>
                <a:avLst/>
                <a:gdLst>
                  <a:gd name="connsiteX0" fmla="*/ 48268 w 91816"/>
                  <a:gd name="connsiteY0" fmla="*/ 0 h 91818"/>
                  <a:gd name="connsiteX1" fmla="*/ 57044 w 91816"/>
                  <a:gd name="connsiteY1" fmla="*/ 9439 h 91818"/>
                  <a:gd name="connsiteX2" fmla="*/ 57044 w 91816"/>
                  <a:gd name="connsiteY2" fmla="*/ 38615 h 91818"/>
                  <a:gd name="connsiteX3" fmla="*/ 82378 w 91816"/>
                  <a:gd name="connsiteY3" fmla="*/ 38615 h 91818"/>
                  <a:gd name="connsiteX4" fmla="*/ 91816 w 91816"/>
                  <a:gd name="connsiteY4" fmla="*/ 48690 h 91818"/>
                  <a:gd name="connsiteX5" fmla="*/ 82378 w 91816"/>
                  <a:gd name="connsiteY5" fmla="*/ 57085 h 91818"/>
                  <a:gd name="connsiteX6" fmla="*/ 57044 w 91816"/>
                  <a:gd name="connsiteY6" fmla="*/ 57085 h 91818"/>
                  <a:gd name="connsiteX7" fmla="*/ 57044 w 91816"/>
                  <a:gd name="connsiteY7" fmla="*/ 81521 h 91818"/>
                  <a:gd name="connsiteX8" fmla="*/ 48268 w 91816"/>
                  <a:gd name="connsiteY8" fmla="*/ 91818 h 91818"/>
                  <a:gd name="connsiteX9" fmla="*/ 38612 w 91816"/>
                  <a:gd name="connsiteY9" fmla="*/ 81521 h 91818"/>
                  <a:gd name="connsiteX10" fmla="*/ 38612 w 91816"/>
                  <a:gd name="connsiteY10" fmla="*/ 57085 h 91818"/>
                  <a:gd name="connsiteX11" fmla="*/ 9438 w 91816"/>
                  <a:gd name="connsiteY11" fmla="*/ 57085 h 91818"/>
                  <a:gd name="connsiteX12" fmla="*/ 0 w 91816"/>
                  <a:gd name="connsiteY12" fmla="*/ 48690 h 91818"/>
                  <a:gd name="connsiteX13" fmla="*/ 9438 w 91816"/>
                  <a:gd name="connsiteY13" fmla="*/ 38615 h 91818"/>
                  <a:gd name="connsiteX14" fmla="*/ 38612 w 91816"/>
                  <a:gd name="connsiteY14" fmla="*/ 38615 h 91818"/>
                  <a:gd name="connsiteX15" fmla="*/ 38612 w 91816"/>
                  <a:gd name="connsiteY15" fmla="*/ 9439 h 91818"/>
                  <a:gd name="connsiteX16" fmla="*/ 48268 w 91816"/>
                  <a:gd name="connsiteY16" fmla="*/ 0 h 91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816" h="91818">
                    <a:moveTo>
                      <a:pt x="48268" y="0"/>
                    </a:moveTo>
                    <a:cubicBezTo>
                      <a:pt x="52656" y="0"/>
                      <a:pt x="57044" y="4291"/>
                      <a:pt x="57044" y="9439"/>
                    </a:cubicBezTo>
                    <a:lnTo>
                      <a:pt x="57044" y="38615"/>
                    </a:lnTo>
                    <a:lnTo>
                      <a:pt x="82378" y="38615"/>
                    </a:lnTo>
                    <a:cubicBezTo>
                      <a:pt x="87526" y="38615"/>
                      <a:pt x="91816" y="42813"/>
                      <a:pt x="91816" y="48690"/>
                    </a:cubicBezTo>
                    <a:cubicBezTo>
                      <a:pt x="91816" y="53727"/>
                      <a:pt x="87526" y="57085"/>
                      <a:pt x="82378" y="57085"/>
                    </a:cubicBezTo>
                    <a:lnTo>
                      <a:pt x="57044" y="57085"/>
                    </a:lnTo>
                    <a:lnTo>
                      <a:pt x="57044" y="81521"/>
                    </a:lnTo>
                    <a:cubicBezTo>
                      <a:pt x="57044" y="86669"/>
                      <a:pt x="52656" y="91818"/>
                      <a:pt x="48268" y="91818"/>
                    </a:cubicBezTo>
                    <a:cubicBezTo>
                      <a:pt x="43002" y="91818"/>
                      <a:pt x="38612" y="86669"/>
                      <a:pt x="38612" y="81521"/>
                    </a:cubicBezTo>
                    <a:lnTo>
                      <a:pt x="38612" y="57085"/>
                    </a:lnTo>
                    <a:lnTo>
                      <a:pt x="9438" y="57085"/>
                    </a:lnTo>
                    <a:cubicBezTo>
                      <a:pt x="5148" y="57085"/>
                      <a:pt x="0" y="53727"/>
                      <a:pt x="0" y="48690"/>
                    </a:cubicBezTo>
                    <a:cubicBezTo>
                      <a:pt x="0" y="42813"/>
                      <a:pt x="5148" y="38615"/>
                      <a:pt x="9438" y="38615"/>
                    </a:cubicBezTo>
                    <a:lnTo>
                      <a:pt x="38612" y="38615"/>
                    </a:lnTo>
                    <a:lnTo>
                      <a:pt x="38612" y="9439"/>
                    </a:lnTo>
                    <a:cubicBezTo>
                      <a:pt x="38612" y="4291"/>
                      <a:pt x="43002" y="0"/>
                      <a:pt x="482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1" name="Freeform 41">
                <a:extLst>
                  <a:ext uri="{FF2B5EF4-FFF2-40B4-BE49-F238E27FC236}">
                    <a16:creationId xmlns:a16="http://schemas.microsoft.com/office/drawing/2014/main" id="{541CE642-0E2B-40D1-A9DD-AE0A7FC5D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2734" y="6054811"/>
                <a:ext cx="274164" cy="274167"/>
              </a:xfrm>
              <a:custGeom>
                <a:avLst/>
                <a:gdLst>
                  <a:gd name="T0" fmla="*/ 314 w 315"/>
                  <a:gd name="T1" fmla="*/ 157 h 314"/>
                  <a:gd name="T2" fmla="*/ 314 w 315"/>
                  <a:gd name="T3" fmla="*/ 157 h 314"/>
                  <a:gd name="T4" fmla="*/ 157 w 315"/>
                  <a:gd name="T5" fmla="*/ 313 h 314"/>
                  <a:gd name="T6" fmla="*/ 157 w 315"/>
                  <a:gd name="T7" fmla="*/ 313 h 314"/>
                  <a:gd name="T8" fmla="*/ 0 w 315"/>
                  <a:gd name="T9" fmla="*/ 157 h 314"/>
                  <a:gd name="T10" fmla="*/ 0 w 315"/>
                  <a:gd name="T11" fmla="*/ 157 h 314"/>
                  <a:gd name="T12" fmla="*/ 157 w 315"/>
                  <a:gd name="T13" fmla="*/ 0 h 314"/>
                  <a:gd name="T14" fmla="*/ 157 w 315"/>
                  <a:gd name="T15" fmla="*/ 0 h 314"/>
                  <a:gd name="T16" fmla="*/ 314 w 315"/>
                  <a:gd name="T17" fmla="*/ 157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5" h="314">
                    <a:moveTo>
                      <a:pt x="314" y="157"/>
                    </a:moveTo>
                    <a:lnTo>
                      <a:pt x="314" y="157"/>
                    </a:lnTo>
                    <a:cubicBezTo>
                      <a:pt x="314" y="243"/>
                      <a:pt x="243" y="313"/>
                      <a:pt x="157" y="313"/>
                    </a:cubicBezTo>
                    <a:lnTo>
                      <a:pt x="157" y="313"/>
                    </a:lnTo>
                    <a:cubicBezTo>
                      <a:pt x="70" y="313"/>
                      <a:pt x="0" y="243"/>
                      <a:pt x="0" y="157"/>
                    </a:cubicBezTo>
                    <a:lnTo>
                      <a:pt x="0" y="157"/>
                    </a:lnTo>
                    <a:cubicBezTo>
                      <a:pt x="0" y="70"/>
                      <a:pt x="70" y="0"/>
                      <a:pt x="157" y="0"/>
                    </a:cubicBezTo>
                    <a:lnTo>
                      <a:pt x="157" y="0"/>
                    </a:lnTo>
                    <a:cubicBezTo>
                      <a:pt x="243" y="0"/>
                      <a:pt x="314" y="70"/>
                      <a:pt x="314" y="15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2" name="Freeform 42">
                <a:extLst>
                  <a:ext uri="{FF2B5EF4-FFF2-40B4-BE49-F238E27FC236}">
                    <a16:creationId xmlns:a16="http://schemas.microsoft.com/office/drawing/2014/main" id="{DBDF0AC3-DF5A-4CB6-AC61-2D6AA6DE9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1148" y="6047088"/>
                <a:ext cx="293473" cy="293473"/>
              </a:xfrm>
              <a:custGeom>
                <a:avLst/>
                <a:gdLst>
                  <a:gd name="T0" fmla="*/ 168 w 336"/>
                  <a:gd name="T1" fmla="*/ 22 h 336"/>
                  <a:gd name="T2" fmla="*/ 168 w 336"/>
                  <a:gd name="T3" fmla="*/ 22 h 336"/>
                  <a:gd name="T4" fmla="*/ 22 w 336"/>
                  <a:gd name="T5" fmla="*/ 168 h 336"/>
                  <a:gd name="T6" fmla="*/ 22 w 336"/>
                  <a:gd name="T7" fmla="*/ 168 h 336"/>
                  <a:gd name="T8" fmla="*/ 168 w 336"/>
                  <a:gd name="T9" fmla="*/ 313 h 336"/>
                  <a:gd name="T10" fmla="*/ 168 w 336"/>
                  <a:gd name="T11" fmla="*/ 313 h 336"/>
                  <a:gd name="T12" fmla="*/ 314 w 336"/>
                  <a:gd name="T13" fmla="*/ 168 h 336"/>
                  <a:gd name="T14" fmla="*/ 314 w 336"/>
                  <a:gd name="T15" fmla="*/ 168 h 336"/>
                  <a:gd name="T16" fmla="*/ 168 w 336"/>
                  <a:gd name="T17" fmla="*/ 22 h 336"/>
                  <a:gd name="T18" fmla="*/ 168 w 336"/>
                  <a:gd name="T19" fmla="*/ 335 h 336"/>
                  <a:gd name="T20" fmla="*/ 168 w 336"/>
                  <a:gd name="T21" fmla="*/ 335 h 336"/>
                  <a:gd name="T22" fmla="*/ 0 w 336"/>
                  <a:gd name="T23" fmla="*/ 168 h 336"/>
                  <a:gd name="T24" fmla="*/ 0 w 336"/>
                  <a:gd name="T25" fmla="*/ 168 h 336"/>
                  <a:gd name="T26" fmla="*/ 168 w 336"/>
                  <a:gd name="T27" fmla="*/ 0 h 336"/>
                  <a:gd name="T28" fmla="*/ 168 w 336"/>
                  <a:gd name="T29" fmla="*/ 0 h 336"/>
                  <a:gd name="T30" fmla="*/ 335 w 336"/>
                  <a:gd name="T31" fmla="*/ 168 h 336"/>
                  <a:gd name="T32" fmla="*/ 335 w 336"/>
                  <a:gd name="T33" fmla="*/ 168 h 336"/>
                  <a:gd name="T34" fmla="*/ 168 w 336"/>
                  <a:gd name="T35" fmla="*/ 33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6" h="336">
                    <a:moveTo>
                      <a:pt x="168" y="22"/>
                    </a:moveTo>
                    <a:lnTo>
                      <a:pt x="168" y="22"/>
                    </a:lnTo>
                    <a:cubicBezTo>
                      <a:pt x="87" y="22"/>
                      <a:pt x="22" y="87"/>
                      <a:pt x="22" y="168"/>
                    </a:cubicBezTo>
                    <a:lnTo>
                      <a:pt x="22" y="168"/>
                    </a:lnTo>
                    <a:cubicBezTo>
                      <a:pt x="22" y="248"/>
                      <a:pt x="87" y="313"/>
                      <a:pt x="168" y="313"/>
                    </a:cubicBezTo>
                    <a:lnTo>
                      <a:pt x="168" y="313"/>
                    </a:lnTo>
                    <a:cubicBezTo>
                      <a:pt x="248" y="313"/>
                      <a:pt x="314" y="248"/>
                      <a:pt x="314" y="168"/>
                    </a:cubicBezTo>
                    <a:lnTo>
                      <a:pt x="314" y="168"/>
                    </a:lnTo>
                    <a:cubicBezTo>
                      <a:pt x="314" y="87"/>
                      <a:pt x="248" y="22"/>
                      <a:pt x="168" y="22"/>
                    </a:cubicBezTo>
                    <a:close/>
                    <a:moveTo>
                      <a:pt x="168" y="335"/>
                    </a:moveTo>
                    <a:lnTo>
                      <a:pt x="168" y="335"/>
                    </a:lnTo>
                    <a:cubicBezTo>
                      <a:pt x="75" y="335"/>
                      <a:pt x="0" y="260"/>
                      <a:pt x="0" y="168"/>
                    </a:cubicBezTo>
                    <a:lnTo>
                      <a:pt x="0" y="168"/>
                    </a:lnTo>
                    <a:cubicBezTo>
                      <a:pt x="0" y="75"/>
                      <a:pt x="75" y="0"/>
                      <a:pt x="168" y="0"/>
                    </a:cubicBezTo>
                    <a:lnTo>
                      <a:pt x="168" y="0"/>
                    </a:lnTo>
                    <a:cubicBezTo>
                      <a:pt x="260" y="0"/>
                      <a:pt x="335" y="75"/>
                      <a:pt x="335" y="168"/>
                    </a:cubicBezTo>
                    <a:lnTo>
                      <a:pt x="335" y="168"/>
                    </a:lnTo>
                    <a:cubicBezTo>
                      <a:pt x="335" y="260"/>
                      <a:pt x="260" y="335"/>
                      <a:pt x="168" y="3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3" name="Freeform 43">
                <a:extLst>
                  <a:ext uri="{FF2B5EF4-FFF2-40B4-BE49-F238E27FC236}">
                    <a16:creationId xmlns:a16="http://schemas.microsoft.com/office/drawing/2014/main" id="{52AB9A64-8593-410C-93D1-B4E06E42A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9963" y="6151349"/>
                <a:ext cx="115845" cy="84953"/>
              </a:xfrm>
              <a:custGeom>
                <a:avLst/>
                <a:gdLst>
                  <a:gd name="T0" fmla="*/ 45 w 132"/>
                  <a:gd name="T1" fmla="*/ 98 h 99"/>
                  <a:gd name="T2" fmla="*/ 45 w 132"/>
                  <a:gd name="T3" fmla="*/ 98 h 99"/>
                  <a:gd name="T4" fmla="*/ 37 w 132"/>
                  <a:gd name="T5" fmla="*/ 94 h 99"/>
                  <a:gd name="T6" fmla="*/ 4 w 132"/>
                  <a:gd name="T7" fmla="*/ 61 h 99"/>
                  <a:gd name="T8" fmla="*/ 4 w 132"/>
                  <a:gd name="T9" fmla="*/ 61 h 99"/>
                  <a:gd name="T10" fmla="*/ 4 w 132"/>
                  <a:gd name="T11" fmla="*/ 46 h 99"/>
                  <a:gd name="T12" fmla="*/ 4 w 132"/>
                  <a:gd name="T13" fmla="*/ 46 h 99"/>
                  <a:gd name="T14" fmla="*/ 19 w 132"/>
                  <a:gd name="T15" fmla="*/ 46 h 99"/>
                  <a:gd name="T16" fmla="*/ 45 w 132"/>
                  <a:gd name="T17" fmla="*/ 71 h 99"/>
                  <a:gd name="T18" fmla="*/ 112 w 132"/>
                  <a:gd name="T19" fmla="*/ 4 h 99"/>
                  <a:gd name="T20" fmla="*/ 112 w 132"/>
                  <a:gd name="T21" fmla="*/ 4 h 99"/>
                  <a:gd name="T22" fmla="*/ 128 w 132"/>
                  <a:gd name="T23" fmla="*/ 4 h 99"/>
                  <a:gd name="T24" fmla="*/ 128 w 132"/>
                  <a:gd name="T25" fmla="*/ 4 h 99"/>
                  <a:gd name="T26" fmla="*/ 128 w 132"/>
                  <a:gd name="T27" fmla="*/ 19 h 99"/>
                  <a:gd name="T28" fmla="*/ 53 w 132"/>
                  <a:gd name="T29" fmla="*/ 94 h 99"/>
                  <a:gd name="T30" fmla="*/ 53 w 132"/>
                  <a:gd name="T31" fmla="*/ 94 h 99"/>
                  <a:gd name="T32" fmla="*/ 45 w 132"/>
                  <a:gd name="T33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99">
                    <a:moveTo>
                      <a:pt x="45" y="98"/>
                    </a:moveTo>
                    <a:lnTo>
                      <a:pt x="45" y="98"/>
                    </a:lnTo>
                    <a:cubicBezTo>
                      <a:pt x="43" y="98"/>
                      <a:pt x="39" y="97"/>
                      <a:pt x="37" y="94"/>
                    </a:cubicBezTo>
                    <a:lnTo>
                      <a:pt x="4" y="61"/>
                    </a:lnTo>
                    <a:lnTo>
                      <a:pt x="4" y="61"/>
                    </a:lnTo>
                    <a:cubicBezTo>
                      <a:pt x="0" y="57"/>
                      <a:pt x="0" y="50"/>
                      <a:pt x="4" y="46"/>
                    </a:cubicBezTo>
                    <a:lnTo>
                      <a:pt x="4" y="46"/>
                    </a:lnTo>
                    <a:cubicBezTo>
                      <a:pt x="8" y="41"/>
                      <a:pt x="15" y="41"/>
                      <a:pt x="19" y="46"/>
                    </a:cubicBezTo>
                    <a:lnTo>
                      <a:pt x="45" y="71"/>
                    </a:lnTo>
                    <a:lnTo>
                      <a:pt x="112" y="4"/>
                    </a:lnTo>
                    <a:lnTo>
                      <a:pt x="112" y="4"/>
                    </a:lnTo>
                    <a:cubicBezTo>
                      <a:pt x="117" y="0"/>
                      <a:pt x="124" y="0"/>
                      <a:pt x="128" y="4"/>
                    </a:cubicBezTo>
                    <a:lnTo>
                      <a:pt x="128" y="4"/>
                    </a:lnTo>
                    <a:cubicBezTo>
                      <a:pt x="131" y="9"/>
                      <a:pt x="131" y="15"/>
                      <a:pt x="128" y="19"/>
                    </a:cubicBezTo>
                    <a:lnTo>
                      <a:pt x="53" y="94"/>
                    </a:lnTo>
                    <a:lnTo>
                      <a:pt x="53" y="94"/>
                    </a:lnTo>
                    <a:cubicBezTo>
                      <a:pt x="50" y="97"/>
                      <a:pt x="48" y="98"/>
                      <a:pt x="45" y="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4" name="Freeform 44">
                <a:extLst>
                  <a:ext uri="{FF2B5EF4-FFF2-40B4-BE49-F238E27FC236}">
                    <a16:creationId xmlns:a16="http://schemas.microsoft.com/office/drawing/2014/main" id="{4A2E56BC-0AEC-4948-B546-378F3F74B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8851" y="5054687"/>
                <a:ext cx="513579" cy="312779"/>
              </a:xfrm>
              <a:custGeom>
                <a:avLst/>
                <a:gdLst>
                  <a:gd name="T0" fmla="*/ 535 w 586"/>
                  <a:gd name="T1" fmla="*/ 357 h 358"/>
                  <a:gd name="T2" fmla="*/ 293 w 586"/>
                  <a:gd name="T3" fmla="*/ 357 h 358"/>
                  <a:gd name="T4" fmla="*/ 51 w 586"/>
                  <a:gd name="T5" fmla="*/ 357 h 358"/>
                  <a:gd name="T6" fmla="*/ 51 w 586"/>
                  <a:gd name="T7" fmla="*/ 357 h 358"/>
                  <a:gd name="T8" fmla="*/ 15 w 586"/>
                  <a:gd name="T9" fmla="*/ 341 h 358"/>
                  <a:gd name="T10" fmla="*/ 15 w 586"/>
                  <a:gd name="T11" fmla="*/ 341 h 358"/>
                  <a:gd name="T12" fmla="*/ 0 w 586"/>
                  <a:gd name="T13" fmla="*/ 305 h 358"/>
                  <a:gd name="T14" fmla="*/ 0 w 586"/>
                  <a:gd name="T15" fmla="*/ 178 h 358"/>
                  <a:gd name="T16" fmla="*/ 0 w 586"/>
                  <a:gd name="T17" fmla="*/ 50 h 358"/>
                  <a:gd name="T18" fmla="*/ 0 w 586"/>
                  <a:gd name="T19" fmla="*/ 50 h 358"/>
                  <a:gd name="T20" fmla="*/ 15 w 586"/>
                  <a:gd name="T21" fmla="*/ 15 h 358"/>
                  <a:gd name="T22" fmla="*/ 15 w 586"/>
                  <a:gd name="T23" fmla="*/ 15 h 358"/>
                  <a:gd name="T24" fmla="*/ 51 w 586"/>
                  <a:gd name="T25" fmla="*/ 0 h 358"/>
                  <a:gd name="T26" fmla="*/ 293 w 586"/>
                  <a:gd name="T27" fmla="*/ 0 h 358"/>
                  <a:gd name="T28" fmla="*/ 535 w 586"/>
                  <a:gd name="T29" fmla="*/ 0 h 358"/>
                  <a:gd name="T30" fmla="*/ 535 w 586"/>
                  <a:gd name="T31" fmla="*/ 0 h 358"/>
                  <a:gd name="T32" fmla="*/ 570 w 586"/>
                  <a:gd name="T33" fmla="*/ 15 h 358"/>
                  <a:gd name="T34" fmla="*/ 570 w 586"/>
                  <a:gd name="T35" fmla="*/ 15 h 358"/>
                  <a:gd name="T36" fmla="*/ 585 w 586"/>
                  <a:gd name="T37" fmla="*/ 50 h 358"/>
                  <a:gd name="T38" fmla="*/ 585 w 586"/>
                  <a:gd name="T39" fmla="*/ 178 h 358"/>
                  <a:gd name="T40" fmla="*/ 585 w 586"/>
                  <a:gd name="T41" fmla="*/ 305 h 358"/>
                  <a:gd name="T42" fmla="*/ 585 w 586"/>
                  <a:gd name="T43" fmla="*/ 305 h 358"/>
                  <a:gd name="T44" fmla="*/ 570 w 586"/>
                  <a:gd name="T45" fmla="*/ 341 h 358"/>
                  <a:gd name="T46" fmla="*/ 570 w 586"/>
                  <a:gd name="T47" fmla="*/ 341 h 358"/>
                  <a:gd name="T48" fmla="*/ 535 w 586"/>
                  <a:gd name="T49" fmla="*/ 35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6" h="358">
                    <a:moveTo>
                      <a:pt x="535" y="357"/>
                    </a:moveTo>
                    <a:lnTo>
                      <a:pt x="293" y="357"/>
                    </a:lnTo>
                    <a:lnTo>
                      <a:pt x="51" y="357"/>
                    </a:lnTo>
                    <a:lnTo>
                      <a:pt x="51" y="357"/>
                    </a:lnTo>
                    <a:cubicBezTo>
                      <a:pt x="37" y="357"/>
                      <a:pt x="24" y="351"/>
                      <a:pt x="15" y="341"/>
                    </a:cubicBezTo>
                    <a:lnTo>
                      <a:pt x="15" y="341"/>
                    </a:lnTo>
                    <a:cubicBezTo>
                      <a:pt x="5" y="332"/>
                      <a:pt x="0" y="319"/>
                      <a:pt x="0" y="305"/>
                    </a:cubicBezTo>
                    <a:lnTo>
                      <a:pt x="0" y="178"/>
                    </a:lnTo>
                    <a:lnTo>
                      <a:pt x="0" y="50"/>
                    </a:lnTo>
                    <a:lnTo>
                      <a:pt x="0" y="50"/>
                    </a:lnTo>
                    <a:cubicBezTo>
                      <a:pt x="0" y="37"/>
                      <a:pt x="5" y="24"/>
                      <a:pt x="15" y="15"/>
                    </a:cubicBezTo>
                    <a:lnTo>
                      <a:pt x="15" y="15"/>
                    </a:lnTo>
                    <a:cubicBezTo>
                      <a:pt x="24" y="5"/>
                      <a:pt x="37" y="0"/>
                      <a:pt x="51" y="0"/>
                    </a:cubicBezTo>
                    <a:lnTo>
                      <a:pt x="293" y="0"/>
                    </a:lnTo>
                    <a:lnTo>
                      <a:pt x="535" y="0"/>
                    </a:lnTo>
                    <a:lnTo>
                      <a:pt x="535" y="0"/>
                    </a:lnTo>
                    <a:cubicBezTo>
                      <a:pt x="549" y="0"/>
                      <a:pt x="562" y="5"/>
                      <a:pt x="570" y="15"/>
                    </a:cubicBezTo>
                    <a:lnTo>
                      <a:pt x="570" y="15"/>
                    </a:lnTo>
                    <a:cubicBezTo>
                      <a:pt x="580" y="24"/>
                      <a:pt x="585" y="37"/>
                      <a:pt x="585" y="50"/>
                    </a:cubicBezTo>
                    <a:lnTo>
                      <a:pt x="585" y="178"/>
                    </a:lnTo>
                    <a:lnTo>
                      <a:pt x="585" y="305"/>
                    </a:lnTo>
                    <a:lnTo>
                      <a:pt x="585" y="305"/>
                    </a:lnTo>
                    <a:cubicBezTo>
                      <a:pt x="585" y="319"/>
                      <a:pt x="580" y="332"/>
                      <a:pt x="570" y="341"/>
                    </a:cubicBezTo>
                    <a:lnTo>
                      <a:pt x="570" y="341"/>
                    </a:lnTo>
                    <a:cubicBezTo>
                      <a:pt x="562" y="351"/>
                      <a:pt x="549" y="357"/>
                      <a:pt x="535" y="3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5" name="Freeform 45">
                <a:extLst>
                  <a:ext uri="{FF2B5EF4-FFF2-40B4-BE49-F238E27FC236}">
                    <a16:creationId xmlns:a16="http://schemas.microsoft.com/office/drawing/2014/main" id="{ADBE8922-DF98-4177-923B-EBBD262CC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1128" y="5043101"/>
                <a:ext cx="532885" cy="332088"/>
              </a:xfrm>
              <a:custGeom>
                <a:avLst/>
                <a:gdLst>
                  <a:gd name="T0" fmla="*/ 62 w 609"/>
                  <a:gd name="T1" fmla="*/ 22 h 380"/>
                  <a:gd name="T2" fmla="*/ 62 w 609"/>
                  <a:gd name="T3" fmla="*/ 22 h 380"/>
                  <a:gd name="T4" fmla="*/ 34 w 609"/>
                  <a:gd name="T5" fmla="*/ 35 h 380"/>
                  <a:gd name="T6" fmla="*/ 34 w 609"/>
                  <a:gd name="T7" fmla="*/ 35 h 380"/>
                  <a:gd name="T8" fmla="*/ 22 w 609"/>
                  <a:gd name="T9" fmla="*/ 62 h 380"/>
                  <a:gd name="T10" fmla="*/ 22 w 609"/>
                  <a:gd name="T11" fmla="*/ 317 h 380"/>
                  <a:gd name="T12" fmla="*/ 22 w 609"/>
                  <a:gd name="T13" fmla="*/ 317 h 380"/>
                  <a:gd name="T14" fmla="*/ 34 w 609"/>
                  <a:gd name="T15" fmla="*/ 346 h 380"/>
                  <a:gd name="T16" fmla="*/ 34 w 609"/>
                  <a:gd name="T17" fmla="*/ 346 h 380"/>
                  <a:gd name="T18" fmla="*/ 62 w 609"/>
                  <a:gd name="T19" fmla="*/ 357 h 380"/>
                  <a:gd name="T20" fmla="*/ 546 w 609"/>
                  <a:gd name="T21" fmla="*/ 357 h 380"/>
                  <a:gd name="T22" fmla="*/ 546 w 609"/>
                  <a:gd name="T23" fmla="*/ 357 h 380"/>
                  <a:gd name="T24" fmla="*/ 573 w 609"/>
                  <a:gd name="T25" fmla="*/ 346 h 380"/>
                  <a:gd name="T26" fmla="*/ 573 w 609"/>
                  <a:gd name="T27" fmla="*/ 346 h 380"/>
                  <a:gd name="T28" fmla="*/ 586 w 609"/>
                  <a:gd name="T29" fmla="*/ 317 h 380"/>
                  <a:gd name="T30" fmla="*/ 586 w 609"/>
                  <a:gd name="T31" fmla="*/ 62 h 380"/>
                  <a:gd name="T32" fmla="*/ 586 w 609"/>
                  <a:gd name="T33" fmla="*/ 62 h 380"/>
                  <a:gd name="T34" fmla="*/ 573 w 609"/>
                  <a:gd name="T35" fmla="*/ 35 h 380"/>
                  <a:gd name="T36" fmla="*/ 573 w 609"/>
                  <a:gd name="T37" fmla="*/ 35 h 380"/>
                  <a:gd name="T38" fmla="*/ 546 w 609"/>
                  <a:gd name="T39" fmla="*/ 22 h 380"/>
                  <a:gd name="T40" fmla="*/ 62 w 609"/>
                  <a:gd name="T41" fmla="*/ 22 h 380"/>
                  <a:gd name="T42" fmla="*/ 546 w 609"/>
                  <a:gd name="T43" fmla="*/ 379 h 380"/>
                  <a:gd name="T44" fmla="*/ 62 w 609"/>
                  <a:gd name="T45" fmla="*/ 379 h 380"/>
                  <a:gd name="T46" fmla="*/ 62 w 609"/>
                  <a:gd name="T47" fmla="*/ 379 h 380"/>
                  <a:gd name="T48" fmla="*/ 18 w 609"/>
                  <a:gd name="T49" fmla="*/ 361 h 380"/>
                  <a:gd name="T50" fmla="*/ 18 w 609"/>
                  <a:gd name="T51" fmla="*/ 361 h 380"/>
                  <a:gd name="T52" fmla="*/ 0 w 609"/>
                  <a:gd name="T53" fmla="*/ 317 h 380"/>
                  <a:gd name="T54" fmla="*/ 0 w 609"/>
                  <a:gd name="T55" fmla="*/ 62 h 380"/>
                  <a:gd name="T56" fmla="*/ 0 w 609"/>
                  <a:gd name="T57" fmla="*/ 62 h 380"/>
                  <a:gd name="T58" fmla="*/ 18 w 609"/>
                  <a:gd name="T59" fmla="*/ 19 h 380"/>
                  <a:gd name="T60" fmla="*/ 18 w 609"/>
                  <a:gd name="T61" fmla="*/ 19 h 380"/>
                  <a:gd name="T62" fmla="*/ 62 w 609"/>
                  <a:gd name="T63" fmla="*/ 0 h 380"/>
                  <a:gd name="T64" fmla="*/ 546 w 609"/>
                  <a:gd name="T65" fmla="*/ 0 h 380"/>
                  <a:gd name="T66" fmla="*/ 546 w 609"/>
                  <a:gd name="T67" fmla="*/ 0 h 380"/>
                  <a:gd name="T68" fmla="*/ 589 w 609"/>
                  <a:gd name="T69" fmla="*/ 19 h 380"/>
                  <a:gd name="T70" fmla="*/ 589 w 609"/>
                  <a:gd name="T71" fmla="*/ 19 h 380"/>
                  <a:gd name="T72" fmla="*/ 608 w 609"/>
                  <a:gd name="T73" fmla="*/ 62 h 380"/>
                  <a:gd name="T74" fmla="*/ 608 w 609"/>
                  <a:gd name="T75" fmla="*/ 317 h 380"/>
                  <a:gd name="T76" fmla="*/ 608 w 609"/>
                  <a:gd name="T77" fmla="*/ 317 h 380"/>
                  <a:gd name="T78" fmla="*/ 589 w 609"/>
                  <a:gd name="T79" fmla="*/ 361 h 380"/>
                  <a:gd name="T80" fmla="*/ 589 w 609"/>
                  <a:gd name="T81" fmla="*/ 361 h 380"/>
                  <a:gd name="T82" fmla="*/ 546 w 609"/>
                  <a:gd name="T83" fmla="*/ 379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9" h="380">
                    <a:moveTo>
                      <a:pt x="62" y="22"/>
                    </a:moveTo>
                    <a:lnTo>
                      <a:pt x="62" y="22"/>
                    </a:lnTo>
                    <a:cubicBezTo>
                      <a:pt x="51" y="22"/>
                      <a:pt x="41" y="27"/>
                      <a:pt x="34" y="35"/>
                    </a:cubicBezTo>
                    <a:lnTo>
                      <a:pt x="34" y="35"/>
                    </a:lnTo>
                    <a:cubicBezTo>
                      <a:pt x="26" y="42"/>
                      <a:pt x="22" y="52"/>
                      <a:pt x="22" y="62"/>
                    </a:cubicBezTo>
                    <a:lnTo>
                      <a:pt x="22" y="317"/>
                    </a:lnTo>
                    <a:lnTo>
                      <a:pt x="22" y="317"/>
                    </a:lnTo>
                    <a:cubicBezTo>
                      <a:pt x="22" y="328"/>
                      <a:pt x="26" y="338"/>
                      <a:pt x="34" y="346"/>
                    </a:cubicBezTo>
                    <a:lnTo>
                      <a:pt x="34" y="346"/>
                    </a:lnTo>
                    <a:cubicBezTo>
                      <a:pt x="41" y="353"/>
                      <a:pt x="51" y="357"/>
                      <a:pt x="62" y="357"/>
                    </a:cubicBezTo>
                    <a:lnTo>
                      <a:pt x="546" y="357"/>
                    </a:lnTo>
                    <a:lnTo>
                      <a:pt x="546" y="357"/>
                    </a:lnTo>
                    <a:cubicBezTo>
                      <a:pt x="556" y="357"/>
                      <a:pt x="567" y="353"/>
                      <a:pt x="573" y="346"/>
                    </a:cubicBezTo>
                    <a:lnTo>
                      <a:pt x="573" y="346"/>
                    </a:lnTo>
                    <a:cubicBezTo>
                      <a:pt x="581" y="338"/>
                      <a:pt x="586" y="328"/>
                      <a:pt x="586" y="317"/>
                    </a:cubicBezTo>
                    <a:lnTo>
                      <a:pt x="586" y="62"/>
                    </a:lnTo>
                    <a:lnTo>
                      <a:pt x="586" y="62"/>
                    </a:lnTo>
                    <a:cubicBezTo>
                      <a:pt x="586" y="52"/>
                      <a:pt x="581" y="42"/>
                      <a:pt x="573" y="35"/>
                    </a:cubicBezTo>
                    <a:lnTo>
                      <a:pt x="573" y="35"/>
                    </a:lnTo>
                    <a:cubicBezTo>
                      <a:pt x="567" y="27"/>
                      <a:pt x="556" y="22"/>
                      <a:pt x="546" y="22"/>
                    </a:cubicBezTo>
                    <a:lnTo>
                      <a:pt x="62" y="22"/>
                    </a:lnTo>
                    <a:close/>
                    <a:moveTo>
                      <a:pt x="546" y="379"/>
                    </a:moveTo>
                    <a:lnTo>
                      <a:pt x="62" y="379"/>
                    </a:lnTo>
                    <a:lnTo>
                      <a:pt x="62" y="379"/>
                    </a:lnTo>
                    <a:cubicBezTo>
                      <a:pt x="45" y="379"/>
                      <a:pt x="30" y="373"/>
                      <a:pt x="18" y="361"/>
                    </a:cubicBezTo>
                    <a:lnTo>
                      <a:pt x="18" y="361"/>
                    </a:lnTo>
                    <a:cubicBezTo>
                      <a:pt x="7" y="350"/>
                      <a:pt x="0" y="334"/>
                      <a:pt x="0" y="317"/>
                    </a:cubicBez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46"/>
                      <a:pt x="7" y="31"/>
                      <a:pt x="18" y="19"/>
                    </a:cubicBezTo>
                    <a:lnTo>
                      <a:pt x="18" y="19"/>
                    </a:lnTo>
                    <a:cubicBezTo>
                      <a:pt x="30" y="7"/>
                      <a:pt x="45" y="0"/>
                      <a:pt x="62" y="0"/>
                    </a:cubicBezTo>
                    <a:lnTo>
                      <a:pt x="546" y="0"/>
                    </a:lnTo>
                    <a:lnTo>
                      <a:pt x="546" y="0"/>
                    </a:lnTo>
                    <a:cubicBezTo>
                      <a:pt x="562" y="0"/>
                      <a:pt x="578" y="7"/>
                      <a:pt x="589" y="19"/>
                    </a:cubicBezTo>
                    <a:lnTo>
                      <a:pt x="589" y="19"/>
                    </a:lnTo>
                    <a:cubicBezTo>
                      <a:pt x="601" y="31"/>
                      <a:pt x="608" y="46"/>
                      <a:pt x="608" y="62"/>
                    </a:cubicBezTo>
                    <a:lnTo>
                      <a:pt x="608" y="317"/>
                    </a:lnTo>
                    <a:lnTo>
                      <a:pt x="608" y="317"/>
                    </a:lnTo>
                    <a:cubicBezTo>
                      <a:pt x="608" y="334"/>
                      <a:pt x="601" y="350"/>
                      <a:pt x="589" y="361"/>
                    </a:cubicBezTo>
                    <a:lnTo>
                      <a:pt x="589" y="361"/>
                    </a:lnTo>
                    <a:cubicBezTo>
                      <a:pt x="578" y="373"/>
                      <a:pt x="562" y="379"/>
                      <a:pt x="546" y="3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13FB25A8-16CF-4453-A02B-9080FEA40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6629" y="5094651"/>
                <a:ext cx="521255" cy="268080"/>
              </a:xfrm>
              <a:custGeom>
                <a:avLst/>
                <a:gdLst>
                  <a:gd name="connsiteX0" fmla="*/ 4487 w 521255"/>
                  <a:gd name="connsiteY0" fmla="*/ 1252 h 268080"/>
                  <a:gd name="connsiteX1" fmla="*/ 17617 w 521255"/>
                  <a:gd name="connsiteY1" fmla="*/ 3854 h 268080"/>
                  <a:gd name="connsiteX2" fmla="*/ 261817 w 521255"/>
                  <a:gd name="connsiteY2" fmla="*/ 98404 h 268080"/>
                  <a:gd name="connsiteX3" fmla="*/ 503391 w 521255"/>
                  <a:gd name="connsiteY3" fmla="*/ 3854 h 268080"/>
                  <a:gd name="connsiteX4" fmla="*/ 516521 w 521255"/>
                  <a:gd name="connsiteY4" fmla="*/ 1252 h 268080"/>
                  <a:gd name="connsiteX5" fmla="*/ 520021 w 521255"/>
                  <a:gd name="connsiteY5" fmla="*/ 14263 h 268080"/>
                  <a:gd name="connsiteX6" fmla="*/ 460175 w 521255"/>
                  <a:gd name="connsiteY6" fmla="*/ 67827 h 268080"/>
                  <a:gd name="connsiteX7" fmla="*/ 399051 w 521255"/>
                  <a:gd name="connsiteY7" fmla="*/ 94299 h 268080"/>
                  <a:gd name="connsiteX8" fmla="*/ 512303 w 521255"/>
                  <a:gd name="connsiteY8" fmla="*/ 252343 h 268080"/>
                  <a:gd name="connsiteX9" fmla="*/ 509681 w 521255"/>
                  <a:gd name="connsiteY9" fmla="*/ 266331 h 268080"/>
                  <a:gd name="connsiteX10" fmla="*/ 504435 w 521255"/>
                  <a:gd name="connsiteY10" fmla="*/ 268080 h 268080"/>
                  <a:gd name="connsiteX11" fmla="*/ 496567 w 521255"/>
                  <a:gd name="connsiteY11" fmla="*/ 263708 h 268080"/>
                  <a:gd name="connsiteX12" fmla="*/ 380793 w 521255"/>
                  <a:gd name="connsiteY12" fmla="*/ 102146 h 268080"/>
                  <a:gd name="connsiteX13" fmla="*/ 326797 w 521255"/>
                  <a:gd name="connsiteY13" fmla="*/ 113266 h 268080"/>
                  <a:gd name="connsiteX14" fmla="*/ 261817 w 521255"/>
                  <a:gd name="connsiteY14" fmla="*/ 117488 h 268080"/>
                  <a:gd name="connsiteX15" fmla="*/ 141439 w 521255"/>
                  <a:gd name="connsiteY15" fmla="*/ 102091 h 268080"/>
                  <a:gd name="connsiteX16" fmla="*/ 140551 w 521255"/>
                  <a:gd name="connsiteY16" fmla="*/ 101709 h 268080"/>
                  <a:gd name="connsiteX17" fmla="*/ 24329 w 521255"/>
                  <a:gd name="connsiteY17" fmla="*/ 263708 h 268080"/>
                  <a:gd name="connsiteX18" fmla="*/ 16511 w 521255"/>
                  <a:gd name="connsiteY18" fmla="*/ 268080 h 268080"/>
                  <a:gd name="connsiteX19" fmla="*/ 11297 w 521255"/>
                  <a:gd name="connsiteY19" fmla="*/ 266331 h 268080"/>
                  <a:gd name="connsiteX20" fmla="*/ 8691 w 521255"/>
                  <a:gd name="connsiteY20" fmla="*/ 252343 h 268080"/>
                  <a:gd name="connsiteX21" fmla="*/ 122359 w 521255"/>
                  <a:gd name="connsiteY21" fmla="*/ 93902 h 268080"/>
                  <a:gd name="connsiteX22" fmla="*/ 61599 w 521255"/>
                  <a:gd name="connsiteY22" fmla="*/ 67827 h 268080"/>
                  <a:gd name="connsiteX23" fmla="*/ 1863 w 521255"/>
                  <a:gd name="connsiteY23" fmla="*/ 14263 h 268080"/>
                  <a:gd name="connsiteX24" fmla="*/ 4487 w 521255"/>
                  <a:gd name="connsiteY24" fmla="*/ 1252 h 268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1255" h="268080">
                    <a:moveTo>
                      <a:pt x="4487" y="1252"/>
                    </a:moveTo>
                    <a:cubicBezTo>
                      <a:pt x="8865" y="-1350"/>
                      <a:pt x="14991" y="385"/>
                      <a:pt x="17617" y="3854"/>
                    </a:cubicBezTo>
                    <a:cubicBezTo>
                      <a:pt x="18493" y="5589"/>
                      <a:pt x="82387" y="98404"/>
                      <a:pt x="261817" y="98404"/>
                    </a:cubicBezTo>
                    <a:cubicBezTo>
                      <a:pt x="438621" y="98404"/>
                      <a:pt x="502517" y="5589"/>
                      <a:pt x="503391" y="3854"/>
                    </a:cubicBezTo>
                    <a:cubicBezTo>
                      <a:pt x="506893" y="385"/>
                      <a:pt x="513019" y="-1350"/>
                      <a:pt x="516521" y="1252"/>
                    </a:cubicBezTo>
                    <a:cubicBezTo>
                      <a:pt x="520897" y="4722"/>
                      <a:pt x="522647" y="9926"/>
                      <a:pt x="520021" y="14263"/>
                    </a:cubicBezTo>
                    <a:cubicBezTo>
                      <a:pt x="518271" y="16866"/>
                      <a:pt x="500765" y="42672"/>
                      <a:pt x="460175" y="67827"/>
                    </a:cubicBezTo>
                    <a:lnTo>
                      <a:pt x="399051" y="94299"/>
                    </a:lnTo>
                    <a:lnTo>
                      <a:pt x="512303" y="252343"/>
                    </a:lnTo>
                    <a:cubicBezTo>
                      <a:pt x="514927" y="256714"/>
                      <a:pt x="514053" y="262834"/>
                      <a:pt x="509681" y="266331"/>
                    </a:cubicBezTo>
                    <a:cubicBezTo>
                      <a:pt x="507933" y="267206"/>
                      <a:pt x="507057" y="268080"/>
                      <a:pt x="504435" y="268080"/>
                    </a:cubicBezTo>
                    <a:cubicBezTo>
                      <a:pt x="501813" y="268080"/>
                      <a:pt x="499189" y="266331"/>
                      <a:pt x="496567" y="263708"/>
                    </a:cubicBezTo>
                    <a:lnTo>
                      <a:pt x="380793" y="102146"/>
                    </a:lnTo>
                    <a:lnTo>
                      <a:pt x="326797" y="113266"/>
                    </a:lnTo>
                    <a:cubicBezTo>
                      <a:pt x="306961" y="115956"/>
                      <a:pt x="285339" y="117488"/>
                      <a:pt x="261817" y="117488"/>
                    </a:cubicBezTo>
                    <a:cubicBezTo>
                      <a:pt x="214333" y="117488"/>
                      <a:pt x="174509" y="111362"/>
                      <a:pt x="141439" y="102091"/>
                    </a:cubicBezTo>
                    <a:lnTo>
                      <a:pt x="140551" y="101709"/>
                    </a:lnTo>
                    <a:lnTo>
                      <a:pt x="24329" y="263708"/>
                    </a:lnTo>
                    <a:cubicBezTo>
                      <a:pt x="22591" y="266331"/>
                      <a:pt x="19117" y="268080"/>
                      <a:pt x="16511" y="268080"/>
                    </a:cubicBezTo>
                    <a:cubicBezTo>
                      <a:pt x="14773" y="268080"/>
                      <a:pt x="13035" y="267206"/>
                      <a:pt x="11297" y="266331"/>
                    </a:cubicBezTo>
                    <a:cubicBezTo>
                      <a:pt x="6953" y="262834"/>
                      <a:pt x="6083" y="256714"/>
                      <a:pt x="8691" y="252343"/>
                    </a:cubicBezTo>
                    <a:lnTo>
                      <a:pt x="122359" y="93902"/>
                    </a:lnTo>
                    <a:lnTo>
                      <a:pt x="61599" y="67827"/>
                    </a:lnTo>
                    <a:cubicBezTo>
                      <a:pt x="20681" y="42672"/>
                      <a:pt x="3175" y="16866"/>
                      <a:pt x="1863" y="14263"/>
                    </a:cubicBezTo>
                    <a:cubicBezTo>
                      <a:pt x="-1639" y="9926"/>
                      <a:pt x="111" y="4722"/>
                      <a:pt x="4487" y="1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3EDC171E-1145-4D35-82D4-31857FD6D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0058" y="5093302"/>
                <a:ext cx="458642" cy="234672"/>
              </a:xfrm>
              <a:custGeom>
                <a:avLst/>
                <a:gdLst>
                  <a:gd name="connsiteX0" fmla="*/ 9610 w 458642"/>
                  <a:gd name="connsiteY0" fmla="*/ 216243 h 234672"/>
                  <a:gd name="connsiteX1" fmla="*/ 449032 w 458642"/>
                  <a:gd name="connsiteY1" fmla="*/ 216243 h 234672"/>
                  <a:gd name="connsiteX2" fmla="*/ 458642 w 458642"/>
                  <a:gd name="connsiteY2" fmla="*/ 225019 h 234672"/>
                  <a:gd name="connsiteX3" fmla="*/ 449032 w 458642"/>
                  <a:gd name="connsiteY3" fmla="*/ 234672 h 234672"/>
                  <a:gd name="connsiteX4" fmla="*/ 9610 w 458642"/>
                  <a:gd name="connsiteY4" fmla="*/ 234672 h 234672"/>
                  <a:gd name="connsiteX5" fmla="*/ 0 w 458642"/>
                  <a:gd name="connsiteY5" fmla="*/ 225019 h 234672"/>
                  <a:gd name="connsiteX6" fmla="*/ 9610 w 458642"/>
                  <a:gd name="connsiteY6" fmla="*/ 216243 h 234672"/>
                  <a:gd name="connsiteX7" fmla="*/ 9610 w 458642"/>
                  <a:gd name="connsiteY7" fmla="*/ 104259 h 234672"/>
                  <a:gd name="connsiteX8" fmla="*/ 449032 w 458642"/>
                  <a:gd name="connsiteY8" fmla="*/ 104259 h 234672"/>
                  <a:gd name="connsiteX9" fmla="*/ 458642 w 458642"/>
                  <a:gd name="connsiteY9" fmla="*/ 113493 h 234672"/>
                  <a:gd name="connsiteX10" fmla="*/ 449032 w 458642"/>
                  <a:gd name="connsiteY10" fmla="*/ 122728 h 234672"/>
                  <a:gd name="connsiteX11" fmla="*/ 9610 w 458642"/>
                  <a:gd name="connsiteY11" fmla="*/ 122728 h 234672"/>
                  <a:gd name="connsiteX12" fmla="*/ 0 w 458642"/>
                  <a:gd name="connsiteY12" fmla="*/ 113493 h 234672"/>
                  <a:gd name="connsiteX13" fmla="*/ 9610 w 458642"/>
                  <a:gd name="connsiteY13" fmla="*/ 104259 h 234672"/>
                  <a:gd name="connsiteX14" fmla="*/ 9610 w 458642"/>
                  <a:gd name="connsiteY14" fmla="*/ 0 h 234672"/>
                  <a:gd name="connsiteX15" fmla="*/ 449032 w 458642"/>
                  <a:gd name="connsiteY15" fmla="*/ 0 h 234672"/>
                  <a:gd name="connsiteX16" fmla="*/ 458642 w 458642"/>
                  <a:gd name="connsiteY16" fmla="*/ 9233 h 234672"/>
                  <a:gd name="connsiteX17" fmla="*/ 449032 w 458642"/>
                  <a:gd name="connsiteY17" fmla="*/ 18466 h 234672"/>
                  <a:gd name="connsiteX18" fmla="*/ 9610 w 458642"/>
                  <a:gd name="connsiteY18" fmla="*/ 18466 h 234672"/>
                  <a:gd name="connsiteX19" fmla="*/ 0 w 458642"/>
                  <a:gd name="connsiteY19" fmla="*/ 9233 h 234672"/>
                  <a:gd name="connsiteX20" fmla="*/ 9610 w 458642"/>
                  <a:gd name="connsiteY20" fmla="*/ 0 h 23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8642" h="234672">
                    <a:moveTo>
                      <a:pt x="9610" y="216243"/>
                    </a:moveTo>
                    <a:lnTo>
                      <a:pt x="449032" y="216243"/>
                    </a:lnTo>
                    <a:cubicBezTo>
                      <a:pt x="454274" y="216243"/>
                      <a:pt x="458642" y="219753"/>
                      <a:pt x="458642" y="225019"/>
                    </a:cubicBezTo>
                    <a:cubicBezTo>
                      <a:pt x="458642" y="230284"/>
                      <a:pt x="454274" y="234672"/>
                      <a:pt x="449032" y="234672"/>
                    </a:cubicBezTo>
                    <a:lnTo>
                      <a:pt x="9610" y="234672"/>
                    </a:lnTo>
                    <a:cubicBezTo>
                      <a:pt x="4368" y="234672"/>
                      <a:pt x="0" y="230284"/>
                      <a:pt x="0" y="225019"/>
                    </a:cubicBezTo>
                    <a:cubicBezTo>
                      <a:pt x="0" y="219753"/>
                      <a:pt x="4368" y="216243"/>
                      <a:pt x="9610" y="216243"/>
                    </a:cubicBezTo>
                    <a:close/>
                    <a:moveTo>
                      <a:pt x="9610" y="104259"/>
                    </a:moveTo>
                    <a:lnTo>
                      <a:pt x="449032" y="104259"/>
                    </a:lnTo>
                    <a:cubicBezTo>
                      <a:pt x="454274" y="104259"/>
                      <a:pt x="458642" y="108456"/>
                      <a:pt x="458642" y="113493"/>
                    </a:cubicBezTo>
                    <a:cubicBezTo>
                      <a:pt x="458642" y="118531"/>
                      <a:pt x="454274" y="122728"/>
                      <a:pt x="449032" y="122728"/>
                    </a:cubicBezTo>
                    <a:lnTo>
                      <a:pt x="9610" y="122728"/>
                    </a:lnTo>
                    <a:cubicBezTo>
                      <a:pt x="4368" y="122728"/>
                      <a:pt x="0" y="118531"/>
                      <a:pt x="0" y="113493"/>
                    </a:cubicBezTo>
                    <a:cubicBezTo>
                      <a:pt x="0" y="108456"/>
                      <a:pt x="4368" y="104259"/>
                      <a:pt x="9610" y="104259"/>
                    </a:cubicBezTo>
                    <a:close/>
                    <a:moveTo>
                      <a:pt x="9610" y="0"/>
                    </a:moveTo>
                    <a:lnTo>
                      <a:pt x="449032" y="0"/>
                    </a:lnTo>
                    <a:cubicBezTo>
                      <a:pt x="454274" y="0"/>
                      <a:pt x="458642" y="3357"/>
                      <a:pt x="458642" y="9233"/>
                    </a:cubicBezTo>
                    <a:cubicBezTo>
                      <a:pt x="458642" y="14269"/>
                      <a:pt x="454274" y="18466"/>
                      <a:pt x="449032" y="18466"/>
                    </a:cubicBezTo>
                    <a:lnTo>
                      <a:pt x="9610" y="18466"/>
                    </a:lnTo>
                    <a:cubicBezTo>
                      <a:pt x="4368" y="18466"/>
                      <a:pt x="0" y="14269"/>
                      <a:pt x="0" y="9233"/>
                    </a:cubicBezTo>
                    <a:cubicBezTo>
                      <a:pt x="0" y="3357"/>
                      <a:pt x="4368" y="0"/>
                      <a:pt x="96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8" name="Freeform 52">
                <a:extLst>
                  <a:ext uri="{FF2B5EF4-FFF2-40B4-BE49-F238E27FC236}">
                    <a16:creationId xmlns:a16="http://schemas.microsoft.com/office/drawing/2014/main" id="{FC8C3419-745B-4490-9728-4A7B03683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2727" y="8862113"/>
                <a:ext cx="1475088" cy="393872"/>
              </a:xfrm>
              <a:custGeom>
                <a:avLst/>
                <a:gdLst>
                  <a:gd name="T0" fmla="*/ 1673 w 1686"/>
                  <a:gd name="T1" fmla="*/ 447 h 448"/>
                  <a:gd name="T2" fmla="*/ 11 w 1686"/>
                  <a:gd name="T3" fmla="*/ 447 h 448"/>
                  <a:gd name="T4" fmla="*/ 11 w 1686"/>
                  <a:gd name="T5" fmla="*/ 447 h 448"/>
                  <a:gd name="T6" fmla="*/ 0 w 1686"/>
                  <a:gd name="T7" fmla="*/ 437 h 448"/>
                  <a:gd name="T8" fmla="*/ 0 w 1686"/>
                  <a:gd name="T9" fmla="*/ 12 h 448"/>
                  <a:gd name="T10" fmla="*/ 0 w 1686"/>
                  <a:gd name="T11" fmla="*/ 12 h 448"/>
                  <a:gd name="T12" fmla="*/ 11 w 1686"/>
                  <a:gd name="T13" fmla="*/ 0 h 448"/>
                  <a:gd name="T14" fmla="*/ 11 w 1686"/>
                  <a:gd name="T15" fmla="*/ 0 h 448"/>
                  <a:gd name="T16" fmla="*/ 22 w 1686"/>
                  <a:gd name="T17" fmla="*/ 12 h 448"/>
                  <a:gd name="T18" fmla="*/ 22 w 1686"/>
                  <a:gd name="T19" fmla="*/ 426 h 448"/>
                  <a:gd name="T20" fmla="*/ 1673 w 1686"/>
                  <a:gd name="T21" fmla="*/ 426 h 448"/>
                  <a:gd name="T22" fmla="*/ 1673 w 1686"/>
                  <a:gd name="T23" fmla="*/ 426 h 448"/>
                  <a:gd name="T24" fmla="*/ 1685 w 1686"/>
                  <a:gd name="T25" fmla="*/ 437 h 448"/>
                  <a:gd name="T26" fmla="*/ 1685 w 1686"/>
                  <a:gd name="T27" fmla="*/ 437 h 448"/>
                  <a:gd name="T28" fmla="*/ 1673 w 1686"/>
                  <a:gd name="T2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6" h="448">
                    <a:moveTo>
                      <a:pt x="1673" y="447"/>
                    </a:moveTo>
                    <a:lnTo>
                      <a:pt x="11" y="447"/>
                    </a:lnTo>
                    <a:lnTo>
                      <a:pt x="11" y="447"/>
                    </a:lnTo>
                    <a:cubicBezTo>
                      <a:pt x="5" y="447"/>
                      <a:pt x="0" y="442"/>
                      <a:pt x="0" y="437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7" y="0"/>
                      <a:pt x="22" y="5"/>
                      <a:pt x="22" y="12"/>
                    </a:cubicBezTo>
                    <a:lnTo>
                      <a:pt x="22" y="426"/>
                    </a:lnTo>
                    <a:lnTo>
                      <a:pt x="1673" y="426"/>
                    </a:lnTo>
                    <a:lnTo>
                      <a:pt x="1673" y="426"/>
                    </a:lnTo>
                    <a:cubicBezTo>
                      <a:pt x="1680" y="426"/>
                      <a:pt x="1685" y="431"/>
                      <a:pt x="1685" y="437"/>
                    </a:cubicBezTo>
                    <a:lnTo>
                      <a:pt x="1685" y="437"/>
                    </a:lnTo>
                    <a:cubicBezTo>
                      <a:pt x="1685" y="442"/>
                      <a:pt x="1680" y="447"/>
                      <a:pt x="1673" y="4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9" name="Freeform 53">
                <a:extLst>
                  <a:ext uri="{FF2B5EF4-FFF2-40B4-BE49-F238E27FC236}">
                    <a16:creationId xmlns:a16="http://schemas.microsoft.com/office/drawing/2014/main" id="{35D51022-48E5-4FF6-8D61-824AB3437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6389" y="8761714"/>
                <a:ext cx="111982" cy="115845"/>
              </a:xfrm>
              <a:custGeom>
                <a:avLst/>
                <a:gdLst>
                  <a:gd name="T0" fmla="*/ 65 w 130"/>
                  <a:gd name="T1" fmla="*/ 22 h 131"/>
                  <a:gd name="T2" fmla="*/ 65 w 130"/>
                  <a:gd name="T3" fmla="*/ 22 h 131"/>
                  <a:gd name="T4" fmla="*/ 22 w 130"/>
                  <a:gd name="T5" fmla="*/ 66 h 131"/>
                  <a:gd name="T6" fmla="*/ 22 w 130"/>
                  <a:gd name="T7" fmla="*/ 66 h 131"/>
                  <a:gd name="T8" fmla="*/ 65 w 130"/>
                  <a:gd name="T9" fmla="*/ 108 h 131"/>
                  <a:gd name="T10" fmla="*/ 65 w 130"/>
                  <a:gd name="T11" fmla="*/ 108 h 131"/>
                  <a:gd name="T12" fmla="*/ 107 w 130"/>
                  <a:gd name="T13" fmla="*/ 66 h 131"/>
                  <a:gd name="T14" fmla="*/ 107 w 130"/>
                  <a:gd name="T15" fmla="*/ 66 h 131"/>
                  <a:gd name="T16" fmla="*/ 65 w 130"/>
                  <a:gd name="T17" fmla="*/ 22 h 131"/>
                  <a:gd name="T18" fmla="*/ 65 w 130"/>
                  <a:gd name="T19" fmla="*/ 130 h 131"/>
                  <a:gd name="T20" fmla="*/ 65 w 130"/>
                  <a:gd name="T21" fmla="*/ 130 h 131"/>
                  <a:gd name="T22" fmla="*/ 0 w 130"/>
                  <a:gd name="T23" fmla="*/ 66 h 131"/>
                  <a:gd name="T24" fmla="*/ 0 w 130"/>
                  <a:gd name="T25" fmla="*/ 66 h 131"/>
                  <a:gd name="T26" fmla="*/ 65 w 130"/>
                  <a:gd name="T27" fmla="*/ 0 h 131"/>
                  <a:gd name="T28" fmla="*/ 65 w 130"/>
                  <a:gd name="T29" fmla="*/ 0 h 131"/>
                  <a:gd name="T30" fmla="*/ 129 w 130"/>
                  <a:gd name="T31" fmla="*/ 66 h 131"/>
                  <a:gd name="T32" fmla="*/ 129 w 130"/>
                  <a:gd name="T33" fmla="*/ 66 h 131"/>
                  <a:gd name="T34" fmla="*/ 65 w 130"/>
                  <a:gd name="T35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0" h="131">
                    <a:moveTo>
                      <a:pt x="65" y="22"/>
                    </a:moveTo>
                    <a:lnTo>
                      <a:pt x="65" y="22"/>
                    </a:lnTo>
                    <a:cubicBezTo>
                      <a:pt x="41" y="22"/>
                      <a:pt x="22" y="41"/>
                      <a:pt x="22" y="66"/>
                    </a:cubicBezTo>
                    <a:lnTo>
                      <a:pt x="22" y="66"/>
                    </a:lnTo>
                    <a:cubicBezTo>
                      <a:pt x="22" y="89"/>
                      <a:pt x="41" y="108"/>
                      <a:pt x="65" y="108"/>
                    </a:cubicBezTo>
                    <a:lnTo>
                      <a:pt x="65" y="108"/>
                    </a:lnTo>
                    <a:cubicBezTo>
                      <a:pt x="88" y="108"/>
                      <a:pt x="107" y="89"/>
                      <a:pt x="107" y="66"/>
                    </a:cubicBezTo>
                    <a:lnTo>
                      <a:pt x="107" y="66"/>
                    </a:lnTo>
                    <a:cubicBezTo>
                      <a:pt x="107" y="41"/>
                      <a:pt x="88" y="22"/>
                      <a:pt x="65" y="22"/>
                    </a:cubicBezTo>
                    <a:close/>
                    <a:moveTo>
                      <a:pt x="65" y="130"/>
                    </a:moveTo>
                    <a:lnTo>
                      <a:pt x="65" y="130"/>
                    </a:lnTo>
                    <a:cubicBezTo>
                      <a:pt x="29" y="130"/>
                      <a:pt x="0" y="101"/>
                      <a:pt x="0" y="66"/>
                    </a:cubicBezTo>
                    <a:lnTo>
                      <a:pt x="0" y="66"/>
                    </a:lnTo>
                    <a:cubicBezTo>
                      <a:pt x="0" y="30"/>
                      <a:pt x="29" y="0"/>
                      <a:pt x="65" y="0"/>
                    </a:cubicBezTo>
                    <a:lnTo>
                      <a:pt x="65" y="0"/>
                    </a:lnTo>
                    <a:cubicBezTo>
                      <a:pt x="100" y="0"/>
                      <a:pt x="129" y="30"/>
                      <a:pt x="129" y="66"/>
                    </a:cubicBezTo>
                    <a:lnTo>
                      <a:pt x="129" y="66"/>
                    </a:lnTo>
                    <a:cubicBezTo>
                      <a:pt x="129" y="101"/>
                      <a:pt x="100" y="130"/>
                      <a:pt x="65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0" name="Freeform 54">
                <a:extLst>
                  <a:ext uri="{FF2B5EF4-FFF2-40B4-BE49-F238E27FC236}">
                    <a16:creationId xmlns:a16="http://schemas.microsoft.com/office/drawing/2014/main" id="{F742779E-E70D-4B31-B1C9-EE34173CF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2270" y="6919784"/>
                <a:ext cx="115845" cy="115845"/>
              </a:xfrm>
              <a:custGeom>
                <a:avLst/>
                <a:gdLst>
                  <a:gd name="T0" fmla="*/ 65 w 131"/>
                  <a:gd name="T1" fmla="*/ 22 h 131"/>
                  <a:gd name="T2" fmla="*/ 65 w 131"/>
                  <a:gd name="T3" fmla="*/ 22 h 131"/>
                  <a:gd name="T4" fmla="*/ 22 w 131"/>
                  <a:gd name="T5" fmla="*/ 65 h 131"/>
                  <a:gd name="T6" fmla="*/ 22 w 131"/>
                  <a:gd name="T7" fmla="*/ 65 h 131"/>
                  <a:gd name="T8" fmla="*/ 65 w 131"/>
                  <a:gd name="T9" fmla="*/ 108 h 131"/>
                  <a:gd name="T10" fmla="*/ 65 w 131"/>
                  <a:gd name="T11" fmla="*/ 108 h 131"/>
                  <a:gd name="T12" fmla="*/ 108 w 131"/>
                  <a:gd name="T13" fmla="*/ 65 h 131"/>
                  <a:gd name="T14" fmla="*/ 108 w 131"/>
                  <a:gd name="T15" fmla="*/ 65 h 131"/>
                  <a:gd name="T16" fmla="*/ 65 w 131"/>
                  <a:gd name="T17" fmla="*/ 22 h 131"/>
                  <a:gd name="T18" fmla="*/ 65 w 131"/>
                  <a:gd name="T19" fmla="*/ 130 h 131"/>
                  <a:gd name="T20" fmla="*/ 65 w 131"/>
                  <a:gd name="T21" fmla="*/ 130 h 131"/>
                  <a:gd name="T22" fmla="*/ 0 w 131"/>
                  <a:gd name="T23" fmla="*/ 65 h 131"/>
                  <a:gd name="T24" fmla="*/ 0 w 131"/>
                  <a:gd name="T25" fmla="*/ 65 h 131"/>
                  <a:gd name="T26" fmla="*/ 65 w 131"/>
                  <a:gd name="T27" fmla="*/ 0 h 131"/>
                  <a:gd name="T28" fmla="*/ 65 w 131"/>
                  <a:gd name="T29" fmla="*/ 0 h 131"/>
                  <a:gd name="T30" fmla="*/ 130 w 131"/>
                  <a:gd name="T31" fmla="*/ 65 h 131"/>
                  <a:gd name="T32" fmla="*/ 130 w 131"/>
                  <a:gd name="T33" fmla="*/ 65 h 131"/>
                  <a:gd name="T34" fmla="*/ 65 w 131"/>
                  <a:gd name="T35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1" h="131">
                    <a:moveTo>
                      <a:pt x="65" y="22"/>
                    </a:moveTo>
                    <a:lnTo>
                      <a:pt x="65" y="22"/>
                    </a:lnTo>
                    <a:cubicBezTo>
                      <a:pt x="41" y="22"/>
                      <a:pt x="22" y="41"/>
                      <a:pt x="22" y="65"/>
                    </a:cubicBezTo>
                    <a:lnTo>
                      <a:pt x="22" y="65"/>
                    </a:lnTo>
                    <a:cubicBezTo>
                      <a:pt x="22" y="89"/>
                      <a:pt x="41" y="108"/>
                      <a:pt x="65" y="108"/>
                    </a:cubicBezTo>
                    <a:lnTo>
                      <a:pt x="65" y="108"/>
                    </a:lnTo>
                    <a:cubicBezTo>
                      <a:pt x="89" y="108"/>
                      <a:pt x="108" y="89"/>
                      <a:pt x="108" y="65"/>
                    </a:cubicBezTo>
                    <a:lnTo>
                      <a:pt x="108" y="65"/>
                    </a:lnTo>
                    <a:cubicBezTo>
                      <a:pt x="108" y="41"/>
                      <a:pt x="89" y="22"/>
                      <a:pt x="65" y="22"/>
                    </a:cubicBezTo>
                    <a:close/>
                    <a:moveTo>
                      <a:pt x="65" y="130"/>
                    </a:moveTo>
                    <a:lnTo>
                      <a:pt x="65" y="130"/>
                    </a:lnTo>
                    <a:cubicBezTo>
                      <a:pt x="30" y="130"/>
                      <a:pt x="0" y="101"/>
                      <a:pt x="0" y="65"/>
                    </a:cubicBezTo>
                    <a:lnTo>
                      <a:pt x="0" y="65"/>
                    </a:lnTo>
                    <a:cubicBezTo>
                      <a:pt x="0" y="30"/>
                      <a:pt x="30" y="0"/>
                      <a:pt x="65" y="0"/>
                    </a:cubicBezTo>
                    <a:lnTo>
                      <a:pt x="65" y="0"/>
                    </a:lnTo>
                    <a:cubicBezTo>
                      <a:pt x="100" y="0"/>
                      <a:pt x="130" y="30"/>
                      <a:pt x="130" y="65"/>
                    </a:cubicBezTo>
                    <a:lnTo>
                      <a:pt x="130" y="65"/>
                    </a:lnTo>
                    <a:cubicBezTo>
                      <a:pt x="130" y="101"/>
                      <a:pt x="100" y="130"/>
                      <a:pt x="65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1" name="Freeform 55">
                <a:extLst>
                  <a:ext uri="{FF2B5EF4-FFF2-40B4-BE49-F238E27FC236}">
                    <a16:creationId xmlns:a16="http://schemas.microsoft.com/office/drawing/2014/main" id="{A7439F16-F390-4B56-9891-D3FC63007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2155" y="7016322"/>
                <a:ext cx="675761" cy="2405705"/>
              </a:xfrm>
              <a:custGeom>
                <a:avLst/>
                <a:gdLst>
                  <a:gd name="T0" fmla="*/ 759 w 771"/>
                  <a:gd name="T1" fmla="*/ 2745 h 2746"/>
                  <a:gd name="T2" fmla="*/ 10 w 771"/>
                  <a:gd name="T3" fmla="*/ 2745 h 2746"/>
                  <a:gd name="T4" fmla="*/ 10 w 771"/>
                  <a:gd name="T5" fmla="*/ 2745 h 2746"/>
                  <a:gd name="T6" fmla="*/ 0 w 771"/>
                  <a:gd name="T7" fmla="*/ 2734 h 2746"/>
                  <a:gd name="T8" fmla="*/ 0 w 771"/>
                  <a:gd name="T9" fmla="*/ 2734 h 2746"/>
                  <a:gd name="T10" fmla="*/ 10 w 771"/>
                  <a:gd name="T11" fmla="*/ 2723 h 2746"/>
                  <a:gd name="T12" fmla="*/ 748 w 771"/>
                  <a:gd name="T13" fmla="*/ 2723 h 2746"/>
                  <a:gd name="T14" fmla="*/ 748 w 771"/>
                  <a:gd name="T15" fmla="*/ 11 h 2746"/>
                  <a:gd name="T16" fmla="*/ 748 w 771"/>
                  <a:gd name="T17" fmla="*/ 11 h 2746"/>
                  <a:gd name="T18" fmla="*/ 759 w 771"/>
                  <a:gd name="T19" fmla="*/ 0 h 2746"/>
                  <a:gd name="T20" fmla="*/ 759 w 771"/>
                  <a:gd name="T21" fmla="*/ 0 h 2746"/>
                  <a:gd name="T22" fmla="*/ 770 w 771"/>
                  <a:gd name="T23" fmla="*/ 11 h 2746"/>
                  <a:gd name="T24" fmla="*/ 770 w 771"/>
                  <a:gd name="T25" fmla="*/ 2734 h 2746"/>
                  <a:gd name="T26" fmla="*/ 770 w 771"/>
                  <a:gd name="T27" fmla="*/ 2734 h 2746"/>
                  <a:gd name="T28" fmla="*/ 759 w 771"/>
                  <a:gd name="T29" fmla="*/ 2745 h 2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46">
                    <a:moveTo>
                      <a:pt x="759" y="2745"/>
                    </a:moveTo>
                    <a:lnTo>
                      <a:pt x="10" y="2745"/>
                    </a:lnTo>
                    <a:lnTo>
                      <a:pt x="10" y="2745"/>
                    </a:lnTo>
                    <a:cubicBezTo>
                      <a:pt x="4" y="2745"/>
                      <a:pt x="0" y="2740"/>
                      <a:pt x="0" y="2734"/>
                    </a:cubicBezTo>
                    <a:lnTo>
                      <a:pt x="0" y="2734"/>
                    </a:lnTo>
                    <a:cubicBezTo>
                      <a:pt x="0" y="2728"/>
                      <a:pt x="4" y="2723"/>
                      <a:pt x="10" y="2723"/>
                    </a:cubicBezTo>
                    <a:lnTo>
                      <a:pt x="748" y="2723"/>
                    </a:lnTo>
                    <a:lnTo>
                      <a:pt x="748" y="11"/>
                    </a:lnTo>
                    <a:lnTo>
                      <a:pt x="748" y="11"/>
                    </a:lnTo>
                    <a:cubicBezTo>
                      <a:pt x="748" y="5"/>
                      <a:pt x="753" y="0"/>
                      <a:pt x="759" y="0"/>
                    </a:cubicBezTo>
                    <a:lnTo>
                      <a:pt x="759" y="0"/>
                    </a:lnTo>
                    <a:cubicBezTo>
                      <a:pt x="765" y="0"/>
                      <a:pt x="770" y="5"/>
                      <a:pt x="770" y="11"/>
                    </a:cubicBezTo>
                    <a:lnTo>
                      <a:pt x="770" y="2734"/>
                    </a:lnTo>
                    <a:lnTo>
                      <a:pt x="770" y="2734"/>
                    </a:lnTo>
                    <a:cubicBezTo>
                      <a:pt x="770" y="2740"/>
                      <a:pt x="765" y="2745"/>
                      <a:pt x="759" y="27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2" name="Freeform 56">
                <a:extLst>
                  <a:ext uri="{FF2B5EF4-FFF2-40B4-BE49-F238E27FC236}">
                    <a16:creationId xmlns:a16="http://schemas.microsoft.com/office/drawing/2014/main" id="{74DB5EC6-92BF-4F97-8212-3CC7D522D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4477" y="4471601"/>
                <a:ext cx="3815149" cy="5417667"/>
              </a:xfrm>
              <a:custGeom>
                <a:avLst/>
                <a:gdLst>
                  <a:gd name="T0" fmla="*/ 21 w 4357"/>
                  <a:gd name="T1" fmla="*/ 6163 h 6186"/>
                  <a:gd name="T2" fmla="*/ 4219 w 4357"/>
                  <a:gd name="T3" fmla="*/ 6163 h 6186"/>
                  <a:gd name="T4" fmla="*/ 4219 w 4357"/>
                  <a:gd name="T5" fmla="*/ 6163 h 6186"/>
                  <a:gd name="T6" fmla="*/ 4300 w 4357"/>
                  <a:gd name="T7" fmla="*/ 6129 h 6186"/>
                  <a:gd name="T8" fmla="*/ 4300 w 4357"/>
                  <a:gd name="T9" fmla="*/ 6129 h 6186"/>
                  <a:gd name="T10" fmla="*/ 4334 w 4357"/>
                  <a:gd name="T11" fmla="*/ 6047 h 6186"/>
                  <a:gd name="T12" fmla="*/ 4334 w 4357"/>
                  <a:gd name="T13" fmla="*/ 137 h 6186"/>
                  <a:gd name="T14" fmla="*/ 4334 w 4357"/>
                  <a:gd name="T15" fmla="*/ 137 h 6186"/>
                  <a:gd name="T16" fmla="*/ 4300 w 4357"/>
                  <a:gd name="T17" fmla="*/ 55 h 6186"/>
                  <a:gd name="T18" fmla="*/ 4300 w 4357"/>
                  <a:gd name="T19" fmla="*/ 55 h 6186"/>
                  <a:gd name="T20" fmla="*/ 4300 w 4357"/>
                  <a:gd name="T21" fmla="*/ 55 h 6186"/>
                  <a:gd name="T22" fmla="*/ 4219 w 4357"/>
                  <a:gd name="T23" fmla="*/ 22 h 6186"/>
                  <a:gd name="T24" fmla="*/ 21 w 4357"/>
                  <a:gd name="T25" fmla="*/ 22 h 6186"/>
                  <a:gd name="T26" fmla="*/ 21 w 4357"/>
                  <a:gd name="T27" fmla="*/ 6163 h 6186"/>
                  <a:gd name="T28" fmla="*/ 4219 w 4357"/>
                  <a:gd name="T29" fmla="*/ 6185 h 6186"/>
                  <a:gd name="T30" fmla="*/ 11 w 4357"/>
                  <a:gd name="T31" fmla="*/ 6185 h 6186"/>
                  <a:gd name="T32" fmla="*/ 11 w 4357"/>
                  <a:gd name="T33" fmla="*/ 6185 h 6186"/>
                  <a:gd name="T34" fmla="*/ 0 w 4357"/>
                  <a:gd name="T35" fmla="*/ 6174 h 6186"/>
                  <a:gd name="T36" fmla="*/ 0 w 4357"/>
                  <a:gd name="T37" fmla="*/ 10 h 6186"/>
                  <a:gd name="T38" fmla="*/ 0 w 4357"/>
                  <a:gd name="T39" fmla="*/ 10 h 6186"/>
                  <a:gd name="T40" fmla="*/ 11 w 4357"/>
                  <a:gd name="T41" fmla="*/ 0 h 6186"/>
                  <a:gd name="T42" fmla="*/ 4219 w 4357"/>
                  <a:gd name="T43" fmla="*/ 0 h 6186"/>
                  <a:gd name="T44" fmla="*/ 4219 w 4357"/>
                  <a:gd name="T45" fmla="*/ 0 h 6186"/>
                  <a:gd name="T46" fmla="*/ 4316 w 4357"/>
                  <a:gd name="T47" fmla="*/ 40 h 6186"/>
                  <a:gd name="T48" fmla="*/ 4316 w 4357"/>
                  <a:gd name="T49" fmla="*/ 40 h 6186"/>
                  <a:gd name="T50" fmla="*/ 4316 w 4357"/>
                  <a:gd name="T51" fmla="*/ 40 h 6186"/>
                  <a:gd name="T52" fmla="*/ 4356 w 4357"/>
                  <a:gd name="T53" fmla="*/ 137 h 6186"/>
                  <a:gd name="T54" fmla="*/ 4356 w 4357"/>
                  <a:gd name="T55" fmla="*/ 6047 h 6186"/>
                  <a:gd name="T56" fmla="*/ 4356 w 4357"/>
                  <a:gd name="T57" fmla="*/ 6047 h 6186"/>
                  <a:gd name="T58" fmla="*/ 4316 w 4357"/>
                  <a:gd name="T59" fmla="*/ 6145 h 6186"/>
                  <a:gd name="T60" fmla="*/ 4316 w 4357"/>
                  <a:gd name="T61" fmla="*/ 6145 h 6186"/>
                  <a:gd name="T62" fmla="*/ 4219 w 4357"/>
                  <a:gd name="T63" fmla="*/ 6185 h 6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57" h="6186">
                    <a:moveTo>
                      <a:pt x="21" y="6163"/>
                    </a:moveTo>
                    <a:lnTo>
                      <a:pt x="4219" y="6163"/>
                    </a:lnTo>
                    <a:lnTo>
                      <a:pt x="4219" y="6163"/>
                    </a:lnTo>
                    <a:cubicBezTo>
                      <a:pt x="4250" y="6163"/>
                      <a:pt x="4279" y="6151"/>
                      <a:pt x="4300" y="6129"/>
                    </a:cubicBezTo>
                    <a:lnTo>
                      <a:pt x="4300" y="6129"/>
                    </a:lnTo>
                    <a:cubicBezTo>
                      <a:pt x="4322" y="6107"/>
                      <a:pt x="4334" y="6079"/>
                      <a:pt x="4334" y="6047"/>
                    </a:cubicBezTo>
                    <a:lnTo>
                      <a:pt x="4334" y="137"/>
                    </a:lnTo>
                    <a:lnTo>
                      <a:pt x="4334" y="137"/>
                    </a:lnTo>
                    <a:cubicBezTo>
                      <a:pt x="4334" y="106"/>
                      <a:pt x="4322" y="77"/>
                      <a:pt x="4300" y="55"/>
                    </a:cubicBezTo>
                    <a:lnTo>
                      <a:pt x="4300" y="55"/>
                    </a:lnTo>
                    <a:lnTo>
                      <a:pt x="4300" y="55"/>
                    </a:lnTo>
                    <a:cubicBezTo>
                      <a:pt x="4279" y="33"/>
                      <a:pt x="4250" y="22"/>
                      <a:pt x="4219" y="22"/>
                    </a:cubicBezTo>
                    <a:lnTo>
                      <a:pt x="21" y="22"/>
                    </a:lnTo>
                    <a:lnTo>
                      <a:pt x="21" y="6163"/>
                    </a:lnTo>
                    <a:close/>
                    <a:moveTo>
                      <a:pt x="4219" y="6185"/>
                    </a:moveTo>
                    <a:lnTo>
                      <a:pt x="11" y="6185"/>
                    </a:lnTo>
                    <a:lnTo>
                      <a:pt x="11" y="6185"/>
                    </a:lnTo>
                    <a:cubicBezTo>
                      <a:pt x="5" y="6185"/>
                      <a:pt x="0" y="6180"/>
                      <a:pt x="0" y="617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4219" y="0"/>
                    </a:lnTo>
                    <a:lnTo>
                      <a:pt x="4219" y="0"/>
                    </a:lnTo>
                    <a:cubicBezTo>
                      <a:pt x="4256" y="0"/>
                      <a:pt x="4290" y="14"/>
                      <a:pt x="4316" y="40"/>
                    </a:cubicBezTo>
                    <a:lnTo>
                      <a:pt x="4316" y="40"/>
                    </a:lnTo>
                    <a:lnTo>
                      <a:pt x="4316" y="40"/>
                    </a:lnTo>
                    <a:cubicBezTo>
                      <a:pt x="4342" y="66"/>
                      <a:pt x="4356" y="101"/>
                      <a:pt x="4356" y="137"/>
                    </a:cubicBezTo>
                    <a:lnTo>
                      <a:pt x="4356" y="6047"/>
                    </a:lnTo>
                    <a:lnTo>
                      <a:pt x="4356" y="6047"/>
                    </a:lnTo>
                    <a:cubicBezTo>
                      <a:pt x="4356" y="6084"/>
                      <a:pt x="4342" y="6118"/>
                      <a:pt x="4316" y="6145"/>
                    </a:cubicBezTo>
                    <a:lnTo>
                      <a:pt x="4316" y="6145"/>
                    </a:lnTo>
                    <a:cubicBezTo>
                      <a:pt x="4290" y="6171"/>
                      <a:pt x="4256" y="6185"/>
                      <a:pt x="4219" y="6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3" name="Freeform 57">
                <a:extLst>
                  <a:ext uri="{FF2B5EF4-FFF2-40B4-BE49-F238E27FC236}">
                    <a16:creationId xmlns:a16="http://schemas.microsoft.com/office/drawing/2014/main" id="{059406A0-FC74-444B-8E60-187EBBA1F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7344" y="4471601"/>
                <a:ext cx="3691581" cy="5417667"/>
              </a:xfrm>
              <a:custGeom>
                <a:avLst/>
                <a:gdLst>
                  <a:gd name="T0" fmla="*/ 138 w 4215"/>
                  <a:gd name="T1" fmla="*/ 22 h 6186"/>
                  <a:gd name="T2" fmla="*/ 138 w 4215"/>
                  <a:gd name="T3" fmla="*/ 22 h 6186"/>
                  <a:gd name="T4" fmla="*/ 56 w 4215"/>
                  <a:gd name="T5" fmla="*/ 55 h 6186"/>
                  <a:gd name="T6" fmla="*/ 56 w 4215"/>
                  <a:gd name="T7" fmla="*/ 55 h 6186"/>
                  <a:gd name="T8" fmla="*/ 22 w 4215"/>
                  <a:gd name="T9" fmla="*/ 137 h 6186"/>
                  <a:gd name="T10" fmla="*/ 22 w 4215"/>
                  <a:gd name="T11" fmla="*/ 6047 h 6186"/>
                  <a:gd name="T12" fmla="*/ 22 w 4215"/>
                  <a:gd name="T13" fmla="*/ 6047 h 6186"/>
                  <a:gd name="T14" fmla="*/ 56 w 4215"/>
                  <a:gd name="T15" fmla="*/ 6129 h 6186"/>
                  <a:gd name="T16" fmla="*/ 56 w 4215"/>
                  <a:gd name="T17" fmla="*/ 6129 h 6186"/>
                  <a:gd name="T18" fmla="*/ 138 w 4215"/>
                  <a:gd name="T19" fmla="*/ 6163 h 6186"/>
                  <a:gd name="T20" fmla="*/ 4192 w 4215"/>
                  <a:gd name="T21" fmla="*/ 6163 h 6186"/>
                  <a:gd name="T22" fmla="*/ 4192 w 4215"/>
                  <a:gd name="T23" fmla="*/ 22 h 6186"/>
                  <a:gd name="T24" fmla="*/ 138 w 4215"/>
                  <a:gd name="T25" fmla="*/ 22 h 6186"/>
                  <a:gd name="T26" fmla="*/ 4203 w 4215"/>
                  <a:gd name="T27" fmla="*/ 6185 h 6186"/>
                  <a:gd name="T28" fmla="*/ 138 w 4215"/>
                  <a:gd name="T29" fmla="*/ 6185 h 6186"/>
                  <a:gd name="T30" fmla="*/ 138 w 4215"/>
                  <a:gd name="T31" fmla="*/ 6185 h 6186"/>
                  <a:gd name="T32" fmla="*/ 41 w 4215"/>
                  <a:gd name="T33" fmla="*/ 6145 h 6186"/>
                  <a:gd name="T34" fmla="*/ 41 w 4215"/>
                  <a:gd name="T35" fmla="*/ 6145 h 6186"/>
                  <a:gd name="T36" fmla="*/ 0 w 4215"/>
                  <a:gd name="T37" fmla="*/ 6047 h 6186"/>
                  <a:gd name="T38" fmla="*/ 0 w 4215"/>
                  <a:gd name="T39" fmla="*/ 137 h 6186"/>
                  <a:gd name="T40" fmla="*/ 0 w 4215"/>
                  <a:gd name="T41" fmla="*/ 137 h 6186"/>
                  <a:gd name="T42" fmla="*/ 41 w 4215"/>
                  <a:gd name="T43" fmla="*/ 40 h 6186"/>
                  <a:gd name="T44" fmla="*/ 41 w 4215"/>
                  <a:gd name="T45" fmla="*/ 40 h 6186"/>
                  <a:gd name="T46" fmla="*/ 138 w 4215"/>
                  <a:gd name="T47" fmla="*/ 0 h 6186"/>
                  <a:gd name="T48" fmla="*/ 4203 w 4215"/>
                  <a:gd name="T49" fmla="*/ 0 h 6186"/>
                  <a:gd name="T50" fmla="*/ 4203 w 4215"/>
                  <a:gd name="T51" fmla="*/ 0 h 6186"/>
                  <a:gd name="T52" fmla="*/ 4214 w 4215"/>
                  <a:gd name="T53" fmla="*/ 10 h 6186"/>
                  <a:gd name="T54" fmla="*/ 4214 w 4215"/>
                  <a:gd name="T55" fmla="*/ 6174 h 6186"/>
                  <a:gd name="T56" fmla="*/ 4214 w 4215"/>
                  <a:gd name="T57" fmla="*/ 6174 h 6186"/>
                  <a:gd name="T58" fmla="*/ 4203 w 4215"/>
                  <a:gd name="T59" fmla="*/ 6185 h 6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15" h="6186">
                    <a:moveTo>
                      <a:pt x="138" y="22"/>
                    </a:moveTo>
                    <a:lnTo>
                      <a:pt x="138" y="22"/>
                    </a:lnTo>
                    <a:cubicBezTo>
                      <a:pt x="107" y="22"/>
                      <a:pt x="78" y="33"/>
                      <a:pt x="56" y="55"/>
                    </a:cubicBezTo>
                    <a:lnTo>
                      <a:pt x="56" y="55"/>
                    </a:lnTo>
                    <a:cubicBezTo>
                      <a:pt x="35" y="77"/>
                      <a:pt x="22" y="106"/>
                      <a:pt x="22" y="137"/>
                    </a:cubicBezTo>
                    <a:lnTo>
                      <a:pt x="22" y="6047"/>
                    </a:lnTo>
                    <a:lnTo>
                      <a:pt x="22" y="6047"/>
                    </a:lnTo>
                    <a:cubicBezTo>
                      <a:pt x="22" y="6079"/>
                      <a:pt x="35" y="6107"/>
                      <a:pt x="56" y="6129"/>
                    </a:cubicBezTo>
                    <a:lnTo>
                      <a:pt x="56" y="6129"/>
                    </a:lnTo>
                    <a:cubicBezTo>
                      <a:pt x="78" y="6151"/>
                      <a:pt x="107" y="6163"/>
                      <a:pt x="138" y="6163"/>
                    </a:cubicBezTo>
                    <a:lnTo>
                      <a:pt x="4192" y="6163"/>
                    </a:lnTo>
                    <a:lnTo>
                      <a:pt x="4192" y="22"/>
                    </a:lnTo>
                    <a:lnTo>
                      <a:pt x="138" y="22"/>
                    </a:lnTo>
                    <a:close/>
                    <a:moveTo>
                      <a:pt x="4203" y="6185"/>
                    </a:moveTo>
                    <a:lnTo>
                      <a:pt x="138" y="6185"/>
                    </a:lnTo>
                    <a:lnTo>
                      <a:pt x="138" y="6185"/>
                    </a:lnTo>
                    <a:cubicBezTo>
                      <a:pt x="101" y="6185"/>
                      <a:pt x="67" y="6171"/>
                      <a:pt x="41" y="6145"/>
                    </a:cubicBezTo>
                    <a:lnTo>
                      <a:pt x="41" y="6145"/>
                    </a:lnTo>
                    <a:cubicBezTo>
                      <a:pt x="14" y="6118"/>
                      <a:pt x="0" y="6084"/>
                      <a:pt x="0" y="6047"/>
                    </a:cubicBezTo>
                    <a:lnTo>
                      <a:pt x="0" y="137"/>
                    </a:lnTo>
                    <a:lnTo>
                      <a:pt x="0" y="137"/>
                    </a:lnTo>
                    <a:cubicBezTo>
                      <a:pt x="0" y="101"/>
                      <a:pt x="14" y="66"/>
                      <a:pt x="41" y="40"/>
                    </a:cubicBezTo>
                    <a:lnTo>
                      <a:pt x="41" y="40"/>
                    </a:lnTo>
                    <a:cubicBezTo>
                      <a:pt x="67" y="14"/>
                      <a:pt x="101" y="0"/>
                      <a:pt x="138" y="0"/>
                    </a:cubicBezTo>
                    <a:lnTo>
                      <a:pt x="4203" y="0"/>
                    </a:lnTo>
                    <a:lnTo>
                      <a:pt x="4203" y="0"/>
                    </a:lnTo>
                    <a:cubicBezTo>
                      <a:pt x="4209" y="0"/>
                      <a:pt x="4214" y="4"/>
                      <a:pt x="4214" y="10"/>
                    </a:cubicBezTo>
                    <a:lnTo>
                      <a:pt x="4214" y="6174"/>
                    </a:lnTo>
                    <a:lnTo>
                      <a:pt x="4214" y="6174"/>
                    </a:lnTo>
                    <a:cubicBezTo>
                      <a:pt x="4214" y="6180"/>
                      <a:pt x="4209" y="6185"/>
                      <a:pt x="4203" y="6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4" name="Freeform 58">
                <a:extLst>
                  <a:ext uri="{FF2B5EF4-FFF2-40B4-BE49-F238E27FC236}">
                    <a16:creationId xmlns:a16="http://schemas.microsoft.com/office/drawing/2014/main" id="{CC02CAD5-0E8C-4995-882E-BF5E085B2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0324" y="9279153"/>
                <a:ext cx="1154586" cy="320502"/>
              </a:xfrm>
              <a:custGeom>
                <a:avLst/>
                <a:gdLst>
                  <a:gd name="T0" fmla="*/ 25 w 1317"/>
                  <a:gd name="T1" fmla="*/ 342 h 365"/>
                  <a:gd name="T2" fmla="*/ 1288 w 1317"/>
                  <a:gd name="T3" fmla="*/ 342 h 365"/>
                  <a:gd name="T4" fmla="*/ 1288 w 1317"/>
                  <a:gd name="T5" fmla="*/ 342 h 365"/>
                  <a:gd name="T6" fmla="*/ 1121 w 1317"/>
                  <a:gd name="T7" fmla="*/ 228 h 365"/>
                  <a:gd name="T8" fmla="*/ 1121 w 1317"/>
                  <a:gd name="T9" fmla="*/ 228 h 365"/>
                  <a:gd name="T10" fmla="*/ 1008 w 1317"/>
                  <a:gd name="T11" fmla="*/ 241 h 365"/>
                  <a:gd name="T12" fmla="*/ 1008 w 1317"/>
                  <a:gd name="T13" fmla="*/ 241 h 365"/>
                  <a:gd name="T14" fmla="*/ 996 w 1317"/>
                  <a:gd name="T15" fmla="*/ 237 h 365"/>
                  <a:gd name="T16" fmla="*/ 996 w 1317"/>
                  <a:gd name="T17" fmla="*/ 237 h 365"/>
                  <a:gd name="T18" fmla="*/ 637 w 1317"/>
                  <a:gd name="T19" fmla="*/ 183 h 365"/>
                  <a:gd name="T20" fmla="*/ 637 w 1317"/>
                  <a:gd name="T21" fmla="*/ 183 h 365"/>
                  <a:gd name="T22" fmla="*/ 628 w 1317"/>
                  <a:gd name="T23" fmla="*/ 184 h 365"/>
                  <a:gd name="T24" fmla="*/ 628 w 1317"/>
                  <a:gd name="T25" fmla="*/ 184 h 365"/>
                  <a:gd name="T26" fmla="*/ 622 w 1317"/>
                  <a:gd name="T27" fmla="*/ 178 h 365"/>
                  <a:gd name="T28" fmla="*/ 622 w 1317"/>
                  <a:gd name="T29" fmla="*/ 178 h 365"/>
                  <a:gd name="T30" fmla="*/ 551 w 1317"/>
                  <a:gd name="T31" fmla="*/ 97 h 365"/>
                  <a:gd name="T32" fmla="*/ 551 w 1317"/>
                  <a:gd name="T33" fmla="*/ 97 h 365"/>
                  <a:gd name="T34" fmla="*/ 316 w 1317"/>
                  <a:gd name="T35" fmla="*/ 35 h 365"/>
                  <a:gd name="T36" fmla="*/ 316 w 1317"/>
                  <a:gd name="T37" fmla="*/ 35 h 365"/>
                  <a:gd name="T38" fmla="*/ 25 w 1317"/>
                  <a:gd name="T39" fmla="*/ 342 h 365"/>
                  <a:gd name="T40" fmla="*/ 1305 w 1317"/>
                  <a:gd name="T41" fmla="*/ 364 h 365"/>
                  <a:gd name="T42" fmla="*/ 11 w 1317"/>
                  <a:gd name="T43" fmla="*/ 364 h 365"/>
                  <a:gd name="T44" fmla="*/ 11 w 1317"/>
                  <a:gd name="T45" fmla="*/ 364 h 365"/>
                  <a:gd name="T46" fmla="*/ 3 w 1317"/>
                  <a:gd name="T47" fmla="*/ 360 h 365"/>
                  <a:gd name="T48" fmla="*/ 3 w 1317"/>
                  <a:gd name="T49" fmla="*/ 360 h 365"/>
                  <a:gd name="T50" fmla="*/ 1 w 1317"/>
                  <a:gd name="T51" fmla="*/ 351 h 365"/>
                  <a:gd name="T52" fmla="*/ 1 w 1317"/>
                  <a:gd name="T53" fmla="*/ 351 h 365"/>
                  <a:gd name="T54" fmla="*/ 313 w 1317"/>
                  <a:gd name="T55" fmla="*/ 14 h 365"/>
                  <a:gd name="T56" fmla="*/ 313 w 1317"/>
                  <a:gd name="T57" fmla="*/ 14 h 365"/>
                  <a:gd name="T58" fmla="*/ 566 w 1317"/>
                  <a:gd name="T59" fmla="*/ 81 h 365"/>
                  <a:gd name="T60" fmla="*/ 566 w 1317"/>
                  <a:gd name="T61" fmla="*/ 81 h 365"/>
                  <a:gd name="T62" fmla="*/ 636 w 1317"/>
                  <a:gd name="T63" fmla="*/ 159 h 365"/>
                  <a:gd name="T64" fmla="*/ 636 w 1317"/>
                  <a:gd name="T65" fmla="*/ 159 h 365"/>
                  <a:gd name="T66" fmla="*/ 762 w 1317"/>
                  <a:gd name="T67" fmla="*/ 124 h 365"/>
                  <a:gd name="T68" fmla="*/ 762 w 1317"/>
                  <a:gd name="T69" fmla="*/ 124 h 365"/>
                  <a:gd name="T70" fmla="*/ 1008 w 1317"/>
                  <a:gd name="T71" fmla="*/ 218 h 365"/>
                  <a:gd name="T72" fmla="*/ 1008 w 1317"/>
                  <a:gd name="T73" fmla="*/ 218 h 365"/>
                  <a:gd name="T74" fmla="*/ 1315 w 1317"/>
                  <a:gd name="T75" fmla="*/ 349 h 365"/>
                  <a:gd name="T76" fmla="*/ 1315 w 1317"/>
                  <a:gd name="T77" fmla="*/ 349 h 365"/>
                  <a:gd name="T78" fmla="*/ 1315 w 1317"/>
                  <a:gd name="T79" fmla="*/ 359 h 365"/>
                  <a:gd name="T80" fmla="*/ 1315 w 1317"/>
                  <a:gd name="T81" fmla="*/ 359 h 365"/>
                  <a:gd name="T82" fmla="*/ 1305 w 1317"/>
                  <a:gd name="T83" fmla="*/ 36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17" h="365">
                    <a:moveTo>
                      <a:pt x="25" y="342"/>
                    </a:moveTo>
                    <a:lnTo>
                      <a:pt x="1288" y="342"/>
                    </a:lnTo>
                    <a:lnTo>
                      <a:pt x="1288" y="342"/>
                    </a:lnTo>
                    <a:cubicBezTo>
                      <a:pt x="1252" y="274"/>
                      <a:pt x="1195" y="235"/>
                      <a:pt x="1121" y="228"/>
                    </a:cubicBezTo>
                    <a:lnTo>
                      <a:pt x="1121" y="228"/>
                    </a:lnTo>
                    <a:cubicBezTo>
                      <a:pt x="1060" y="223"/>
                      <a:pt x="1009" y="241"/>
                      <a:pt x="1008" y="241"/>
                    </a:cubicBezTo>
                    <a:lnTo>
                      <a:pt x="1008" y="241"/>
                    </a:lnTo>
                    <a:cubicBezTo>
                      <a:pt x="1004" y="242"/>
                      <a:pt x="1000" y="241"/>
                      <a:pt x="996" y="237"/>
                    </a:cubicBezTo>
                    <a:lnTo>
                      <a:pt x="996" y="237"/>
                    </a:lnTo>
                    <a:cubicBezTo>
                      <a:pt x="858" y="66"/>
                      <a:pt x="640" y="181"/>
                      <a:pt x="637" y="183"/>
                    </a:cubicBezTo>
                    <a:lnTo>
                      <a:pt x="637" y="183"/>
                    </a:lnTo>
                    <a:cubicBezTo>
                      <a:pt x="634" y="184"/>
                      <a:pt x="632" y="185"/>
                      <a:pt x="628" y="184"/>
                    </a:cubicBezTo>
                    <a:lnTo>
                      <a:pt x="628" y="184"/>
                    </a:lnTo>
                    <a:cubicBezTo>
                      <a:pt x="626" y="183"/>
                      <a:pt x="624" y="181"/>
                      <a:pt x="622" y="178"/>
                    </a:cubicBezTo>
                    <a:lnTo>
                      <a:pt x="622" y="178"/>
                    </a:lnTo>
                    <a:cubicBezTo>
                      <a:pt x="622" y="178"/>
                      <a:pt x="599" y="135"/>
                      <a:pt x="551" y="97"/>
                    </a:cubicBezTo>
                    <a:lnTo>
                      <a:pt x="551" y="97"/>
                    </a:lnTo>
                    <a:cubicBezTo>
                      <a:pt x="485" y="46"/>
                      <a:pt x="406" y="25"/>
                      <a:pt x="316" y="35"/>
                    </a:cubicBezTo>
                    <a:lnTo>
                      <a:pt x="316" y="35"/>
                    </a:lnTo>
                    <a:cubicBezTo>
                      <a:pt x="107" y="59"/>
                      <a:pt x="39" y="285"/>
                      <a:pt x="25" y="342"/>
                    </a:cubicBezTo>
                    <a:close/>
                    <a:moveTo>
                      <a:pt x="1305" y="364"/>
                    </a:moveTo>
                    <a:lnTo>
                      <a:pt x="11" y="364"/>
                    </a:lnTo>
                    <a:lnTo>
                      <a:pt x="11" y="364"/>
                    </a:lnTo>
                    <a:cubicBezTo>
                      <a:pt x="8" y="364"/>
                      <a:pt x="5" y="362"/>
                      <a:pt x="3" y="360"/>
                    </a:cubicBezTo>
                    <a:lnTo>
                      <a:pt x="3" y="360"/>
                    </a:lnTo>
                    <a:cubicBezTo>
                      <a:pt x="1" y="357"/>
                      <a:pt x="0" y="354"/>
                      <a:pt x="1" y="351"/>
                    </a:cubicBezTo>
                    <a:lnTo>
                      <a:pt x="1" y="351"/>
                    </a:lnTo>
                    <a:cubicBezTo>
                      <a:pt x="1" y="348"/>
                      <a:pt x="59" y="42"/>
                      <a:pt x="313" y="14"/>
                    </a:cubicBezTo>
                    <a:lnTo>
                      <a:pt x="313" y="14"/>
                    </a:lnTo>
                    <a:cubicBezTo>
                      <a:pt x="434" y="0"/>
                      <a:pt x="517" y="42"/>
                      <a:pt x="566" y="81"/>
                    </a:cubicBezTo>
                    <a:lnTo>
                      <a:pt x="566" y="81"/>
                    </a:lnTo>
                    <a:cubicBezTo>
                      <a:pt x="604" y="112"/>
                      <a:pt x="626" y="144"/>
                      <a:pt x="636" y="159"/>
                    </a:cubicBezTo>
                    <a:lnTo>
                      <a:pt x="636" y="159"/>
                    </a:lnTo>
                    <a:cubicBezTo>
                      <a:pt x="656" y="150"/>
                      <a:pt x="703" y="130"/>
                      <a:pt x="762" y="124"/>
                    </a:cubicBezTo>
                    <a:lnTo>
                      <a:pt x="762" y="124"/>
                    </a:lnTo>
                    <a:cubicBezTo>
                      <a:pt x="862" y="113"/>
                      <a:pt x="947" y="145"/>
                      <a:pt x="1008" y="218"/>
                    </a:cubicBezTo>
                    <a:lnTo>
                      <a:pt x="1008" y="218"/>
                    </a:lnTo>
                    <a:cubicBezTo>
                      <a:pt x="1047" y="207"/>
                      <a:pt x="1232" y="166"/>
                      <a:pt x="1315" y="349"/>
                    </a:cubicBezTo>
                    <a:lnTo>
                      <a:pt x="1315" y="349"/>
                    </a:lnTo>
                    <a:cubicBezTo>
                      <a:pt x="1316" y="351"/>
                      <a:pt x="1316" y="355"/>
                      <a:pt x="1315" y="359"/>
                    </a:cubicBezTo>
                    <a:lnTo>
                      <a:pt x="1315" y="359"/>
                    </a:lnTo>
                    <a:cubicBezTo>
                      <a:pt x="1313" y="362"/>
                      <a:pt x="1309" y="364"/>
                      <a:pt x="1305" y="3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5" name="Freeform 59">
                <a:extLst>
                  <a:ext uri="{FF2B5EF4-FFF2-40B4-BE49-F238E27FC236}">
                    <a16:creationId xmlns:a16="http://schemas.microsoft.com/office/drawing/2014/main" id="{B2090C51-C027-4498-BD89-069269C4B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815" y="7495146"/>
                <a:ext cx="1077353" cy="432486"/>
              </a:xfrm>
              <a:custGeom>
                <a:avLst/>
                <a:gdLst>
                  <a:gd name="T0" fmla="*/ 22 w 1229"/>
                  <a:gd name="T1" fmla="*/ 473 h 496"/>
                  <a:gd name="T2" fmla="*/ 1199 w 1229"/>
                  <a:gd name="T3" fmla="*/ 473 h 496"/>
                  <a:gd name="T4" fmla="*/ 1199 w 1229"/>
                  <a:gd name="T5" fmla="*/ 473 h 496"/>
                  <a:gd name="T6" fmla="*/ 1154 w 1229"/>
                  <a:gd name="T7" fmla="*/ 343 h 496"/>
                  <a:gd name="T8" fmla="*/ 1154 w 1229"/>
                  <a:gd name="T9" fmla="*/ 343 h 496"/>
                  <a:gd name="T10" fmla="*/ 1012 w 1229"/>
                  <a:gd name="T11" fmla="*/ 291 h 496"/>
                  <a:gd name="T12" fmla="*/ 1012 w 1229"/>
                  <a:gd name="T13" fmla="*/ 291 h 496"/>
                  <a:gd name="T14" fmla="*/ 1001 w 1229"/>
                  <a:gd name="T15" fmla="*/ 283 h 496"/>
                  <a:gd name="T16" fmla="*/ 1001 w 1229"/>
                  <a:gd name="T17" fmla="*/ 283 h 496"/>
                  <a:gd name="T18" fmla="*/ 657 w 1229"/>
                  <a:gd name="T19" fmla="*/ 29 h 496"/>
                  <a:gd name="T20" fmla="*/ 657 w 1229"/>
                  <a:gd name="T21" fmla="*/ 29 h 496"/>
                  <a:gd name="T22" fmla="*/ 643 w 1229"/>
                  <a:gd name="T23" fmla="*/ 29 h 496"/>
                  <a:gd name="T24" fmla="*/ 643 w 1229"/>
                  <a:gd name="T25" fmla="*/ 29 h 496"/>
                  <a:gd name="T26" fmla="*/ 309 w 1229"/>
                  <a:gd name="T27" fmla="*/ 222 h 496"/>
                  <a:gd name="T28" fmla="*/ 309 w 1229"/>
                  <a:gd name="T29" fmla="*/ 222 h 496"/>
                  <a:gd name="T30" fmla="*/ 298 w 1229"/>
                  <a:gd name="T31" fmla="*/ 228 h 496"/>
                  <a:gd name="T32" fmla="*/ 298 w 1229"/>
                  <a:gd name="T33" fmla="*/ 228 h 496"/>
                  <a:gd name="T34" fmla="*/ 95 w 1229"/>
                  <a:gd name="T35" fmla="*/ 283 h 496"/>
                  <a:gd name="T36" fmla="*/ 95 w 1229"/>
                  <a:gd name="T37" fmla="*/ 283 h 496"/>
                  <a:gd name="T38" fmla="*/ 22 w 1229"/>
                  <a:gd name="T39" fmla="*/ 473 h 496"/>
                  <a:gd name="T40" fmla="*/ 1209 w 1229"/>
                  <a:gd name="T41" fmla="*/ 495 h 496"/>
                  <a:gd name="T42" fmla="*/ 12 w 1229"/>
                  <a:gd name="T43" fmla="*/ 495 h 496"/>
                  <a:gd name="T44" fmla="*/ 12 w 1229"/>
                  <a:gd name="T45" fmla="*/ 495 h 496"/>
                  <a:gd name="T46" fmla="*/ 1 w 1229"/>
                  <a:gd name="T47" fmla="*/ 485 h 496"/>
                  <a:gd name="T48" fmla="*/ 1 w 1229"/>
                  <a:gd name="T49" fmla="*/ 485 h 496"/>
                  <a:gd name="T50" fmla="*/ 81 w 1229"/>
                  <a:gd name="T51" fmla="*/ 266 h 496"/>
                  <a:gd name="T52" fmla="*/ 81 w 1229"/>
                  <a:gd name="T53" fmla="*/ 266 h 496"/>
                  <a:gd name="T54" fmla="*/ 293 w 1229"/>
                  <a:gd name="T55" fmla="*/ 206 h 496"/>
                  <a:gd name="T56" fmla="*/ 293 w 1229"/>
                  <a:gd name="T57" fmla="*/ 206 h 496"/>
                  <a:gd name="T58" fmla="*/ 658 w 1229"/>
                  <a:gd name="T59" fmla="*/ 7 h 496"/>
                  <a:gd name="T60" fmla="*/ 658 w 1229"/>
                  <a:gd name="T61" fmla="*/ 7 h 496"/>
                  <a:gd name="T62" fmla="*/ 1019 w 1229"/>
                  <a:gd name="T63" fmla="*/ 269 h 496"/>
                  <a:gd name="T64" fmla="*/ 1019 w 1229"/>
                  <a:gd name="T65" fmla="*/ 269 h 496"/>
                  <a:gd name="T66" fmla="*/ 1170 w 1229"/>
                  <a:gd name="T67" fmla="*/ 329 h 496"/>
                  <a:gd name="T68" fmla="*/ 1170 w 1229"/>
                  <a:gd name="T69" fmla="*/ 329 h 496"/>
                  <a:gd name="T70" fmla="*/ 1220 w 1229"/>
                  <a:gd name="T71" fmla="*/ 486 h 496"/>
                  <a:gd name="T72" fmla="*/ 1220 w 1229"/>
                  <a:gd name="T73" fmla="*/ 486 h 496"/>
                  <a:gd name="T74" fmla="*/ 1209 w 1229"/>
                  <a:gd name="T75" fmla="*/ 495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9" h="496">
                    <a:moveTo>
                      <a:pt x="22" y="473"/>
                    </a:moveTo>
                    <a:lnTo>
                      <a:pt x="1199" y="473"/>
                    </a:lnTo>
                    <a:lnTo>
                      <a:pt x="1199" y="473"/>
                    </a:lnTo>
                    <a:cubicBezTo>
                      <a:pt x="1199" y="450"/>
                      <a:pt x="1195" y="388"/>
                      <a:pt x="1154" y="343"/>
                    </a:cubicBezTo>
                    <a:lnTo>
                      <a:pt x="1154" y="343"/>
                    </a:lnTo>
                    <a:cubicBezTo>
                      <a:pt x="1122" y="308"/>
                      <a:pt x="1074" y="291"/>
                      <a:pt x="1012" y="291"/>
                    </a:cubicBezTo>
                    <a:lnTo>
                      <a:pt x="1012" y="291"/>
                    </a:lnTo>
                    <a:cubicBezTo>
                      <a:pt x="1007" y="291"/>
                      <a:pt x="1003" y="287"/>
                      <a:pt x="1001" y="283"/>
                    </a:cubicBezTo>
                    <a:lnTo>
                      <a:pt x="1001" y="283"/>
                    </a:lnTo>
                    <a:cubicBezTo>
                      <a:pt x="1000" y="280"/>
                      <a:pt x="919" y="36"/>
                      <a:pt x="657" y="29"/>
                    </a:cubicBezTo>
                    <a:lnTo>
                      <a:pt x="657" y="29"/>
                    </a:lnTo>
                    <a:cubicBezTo>
                      <a:pt x="652" y="29"/>
                      <a:pt x="648" y="29"/>
                      <a:pt x="643" y="29"/>
                    </a:cubicBezTo>
                    <a:lnTo>
                      <a:pt x="643" y="29"/>
                    </a:lnTo>
                    <a:cubicBezTo>
                      <a:pt x="392" y="29"/>
                      <a:pt x="313" y="214"/>
                      <a:pt x="309" y="222"/>
                    </a:cubicBezTo>
                    <a:lnTo>
                      <a:pt x="309" y="222"/>
                    </a:lnTo>
                    <a:cubicBezTo>
                      <a:pt x="308" y="226"/>
                      <a:pt x="302" y="229"/>
                      <a:pt x="298" y="228"/>
                    </a:cubicBezTo>
                    <a:lnTo>
                      <a:pt x="298" y="228"/>
                    </a:lnTo>
                    <a:cubicBezTo>
                      <a:pt x="296" y="228"/>
                      <a:pt x="175" y="212"/>
                      <a:pt x="95" y="283"/>
                    </a:cubicBezTo>
                    <a:lnTo>
                      <a:pt x="95" y="283"/>
                    </a:lnTo>
                    <a:cubicBezTo>
                      <a:pt x="47" y="325"/>
                      <a:pt x="23" y="389"/>
                      <a:pt x="22" y="473"/>
                    </a:cubicBezTo>
                    <a:close/>
                    <a:moveTo>
                      <a:pt x="1209" y="495"/>
                    </a:moveTo>
                    <a:lnTo>
                      <a:pt x="12" y="495"/>
                    </a:lnTo>
                    <a:lnTo>
                      <a:pt x="12" y="495"/>
                    </a:lnTo>
                    <a:cubicBezTo>
                      <a:pt x="5" y="495"/>
                      <a:pt x="1" y="491"/>
                      <a:pt x="1" y="485"/>
                    </a:cubicBezTo>
                    <a:lnTo>
                      <a:pt x="1" y="485"/>
                    </a:lnTo>
                    <a:cubicBezTo>
                      <a:pt x="0" y="388"/>
                      <a:pt x="26" y="314"/>
                      <a:pt x="81" y="266"/>
                    </a:cubicBezTo>
                    <a:lnTo>
                      <a:pt x="81" y="266"/>
                    </a:lnTo>
                    <a:cubicBezTo>
                      <a:pt x="157" y="199"/>
                      <a:pt x="263" y="203"/>
                      <a:pt x="293" y="206"/>
                    </a:cubicBezTo>
                    <a:lnTo>
                      <a:pt x="293" y="206"/>
                    </a:lnTo>
                    <a:cubicBezTo>
                      <a:pt x="312" y="168"/>
                      <a:pt x="410" y="0"/>
                      <a:pt x="658" y="7"/>
                    </a:cubicBezTo>
                    <a:lnTo>
                      <a:pt x="658" y="7"/>
                    </a:lnTo>
                    <a:cubicBezTo>
                      <a:pt x="908" y="13"/>
                      <a:pt x="1003" y="226"/>
                      <a:pt x="1019" y="269"/>
                    </a:cubicBezTo>
                    <a:lnTo>
                      <a:pt x="1019" y="269"/>
                    </a:lnTo>
                    <a:cubicBezTo>
                      <a:pt x="1085" y="271"/>
                      <a:pt x="1135" y="291"/>
                      <a:pt x="1170" y="329"/>
                    </a:cubicBezTo>
                    <a:lnTo>
                      <a:pt x="1170" y="329"/>
                    </a:lnTo>
                    <a:cubicBezTo>
                      <a:pt x="1228" y="392"/>
                      <a:pt x="1220" y="482"/>
                      <a:pt x="1220" y="486"/>
                    </a:cubicBezTo>
                    <a:lnTo>
                      <a:pt x="1220" y="486"/>
                    </a:lnTo>
                    <a:cubicBezTo>
                      <a:pt x="1220" y="491"/>
                      <a:pt x="1216" y="495"/>
                      <a:pt x="1209" y="4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6" name="Freeform 60">
                <a:extLst>
                  <a:ext uri="{FF2B5EF4-FFF2-40B4-BE49-F238E27FC236}">
                    <a16:creationId xmlns:a16="http://schemas.microsoft.com/office/drawing/2014/main" id="{EEFD2C5F-927F-4796-866B-A05BB07C8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8004" y="5460142"/>
                <a:ext cx="1200921" cy="432486"/>
              </a:xfrm>
              <a:custGeom>
                <a:avLst/>
                <a:gdLst>
                  <a:gd name="T0" fmla="*/ 25 w 1371"/>
                  <a:gd name="T1" fmla="*/ 472 h 494"/>
                  <a:gd name="T2" fmla="*/ 1348 w 1371"/>
                  <a:gd name="T3" fmla="*/ 472 h 494"/>
                  <a:gd name="T4" fmla="*/ 1348 w 1371"/>
                  <a:gd name="T5" fmla="*/ 223 h 494"/>
                  <a:gd name="T6" fmla="*/ 1348 w 1371"/>
                  <a:gd name="T7" fmla="*/ 223 h 494"/>
                  <a:gd name="T8" fmla="*/ 1217 w 1371"/>
                  <a:gd name="T9" fmla="*/ 218 h 494"/>
                  <a:gd name="T10" fmla="*/ 1217 w 1371"/>
                  <a:gd name="T11" fmla="*/ 218 h 494"/>
                  <a:gd name="T12" fmla="*/ 1205 w 1371"/>
                  <a:gd name="T13" fmla="*/ 211 h 494"/>
                  <a:gd name="T14" fmla="*/ 1205 w 1371"/>
                  <a:gd name="T15" fmla="*/ 211 h 494"/>
                  <a:gd name="T16" fmla="*/ 900 w 1371"/>
                  <a:gd name="T17" fmla="*/ 44 h 494"/>
                  <a:gd name="T18" fmla="*/ 900 w 1371"/>
                  <a:gd name="T19" fmla="*/ 44 h 494"/>
                  <a:gd name="T20" fmla="*/ 384 w 1371"/>
                  <a:gd name="T21" fmla="*/ 269 h 494"/>
                  <a:gd name="T22" fmla="*/ 384 w 1371"/>
                  <a:gd name="T23" fmla="*/ 269 h 494"/>
                  <a:gd name="T24" fmla="*/ 371 w 1371"/>
                  <a:gd name="T25" fmla="*/ 274 h 494"/>
                  <a:gd name="T26" fmla="*/ 371 w 1371"/>
                  <a:gd name="T27" fmla="*/ 274 h 494"/>
                  <a:gd name="T28" fmla="*/ 129 w 1371"/>
                  <a:gd name="T29" fmla="*/ 309 h 494"/>
                  <a:gd name="T30" fmla="*/ 129 w 1371"/>
                  <a:gd name="T31" fmla="*/ 309 h 494"/>
                  <a:gd name="T32" fmla="*/ 25 w 1371"/>
                  <a:gd name="T33" fmla="*/ 472 h 494"/>
                  <a:gd name="T34" fmla="*/ 1359 w 1371"/>
                  <a:gd name="T35" fmla="*/ 493 h 494"/>
                  <a:gd name="T36" fmla="*/ 12 w 1371"/>
                  <a:gd name="T37" fmla="*/ 493 h 494"/>
                  <a:gd name="T38" fmla="*/ 12 w 1371"/>
                  <a:gd name="T39" fmla="*/ 493 h 494"/>
                  <a:gd name="T40" fmla="*/ 4 w 1371"/>
                  <a:gd name="T41" fmla="*/ 489 h 494"/>
                  <a:gd name="T42" fmla="*/ 4 w 1371"/>
                  <a:gd name="T43" fmla="*/ 489 h 494"/>
                  <a:gd name="T44" fmla="*/ 2 w 1371"/>
                  <a:gd name="T45" fmla="*/ 480 h 494"/>
                  <a:gd name="T46" fmla="*/ 2 w 1371"/>
                  <a:gd name="T47" fmla="*/ 480 h 494"/>
                  <a:gd name="T48" fmla="*/ 116 w 1371"/>
                  <a:gd name="T49" fmla="*/ 291 h 494"/>
                  <a:gd name="T50" fmla="*/ 116 w 1371"/>
                  <a:gd name="T51" fmla="*/ 291 h 494"/>
                  <a:gd name="T52" fmla="*/ 369 w 1371"/>
                  <a:gd name="T53" fmla="*/ 252 h 494"/>
                  <a:gd name="T54" fmla="*/ 369 w 1371"/>
                  <a:gd name="T55" fmla="*/ 252 h 494"/>
                  <a:gd name="T56" fmla="*/ 901 w 1371"/>
                  <a:gd name="T57" fmla="*/ 23 h 494"/>
                  <a:gd name="T58" fmla="*/ 901 w 1371"/>
                  <a:gd name="T59" fmla="*/ 23 h 494"/>
                  <a:gd name="T60" fmla="*/ 1222 w 1371"/>
                  <a:gd name="T61" fmla="*/ 196 h 494"/>
                  <a:gd name="T62" fmla="*/ 1222 w 1371"/>
                  <a:gd name="T63" fmla="*/ 196 h 494"/>
                  <a:gd name="T64" fmla="*/ 1362 w 1371"/>
                  <a:gd name="T65" fmla="*/ 204 h 494"/>
                  <a:gd name="T66" fmla="*/ 1362 w 1371"/>
                  <a:gd name="T67" fmla="*/ 204 h 494"/>
                  <a:gd name="T68" fmla="*/ 1370 w 1371"/>
                  <a:gd name="T69" fmla="*/ 215 h 494"/>
                  <a:gd name="T70" fmla="*/ 1370 w 1371"/>
                  <a:gd name="T71" fmla="*/ 482 h 494"/>
                  <a:gd name="T72" fmla="*/ 1370 w 1371"/>
                  <a:gd name="T73" fmla="*/ 482 h 494"/>
                  <a:gd name="T74" fmla="*/ 1359 w 1371"/>
                  <a:gd name="T75" fmla="*/ 493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71" h="494">
                    <a:moveTo>
                      <a:pt x="25" y="472"/>
                    </a:moveTo>
                    <a:lnTo>
                      <a:pt x="1348" y="472"/>
                    </a:lnTo>
                    <a:lnTo>
                      <a:pt x="1348" y="223"/>
                    </a:lnTo>
                    <a:lnTo>
                      <a:pt x="1348" y="223"/>
                    </a:lnTo>
                    <a:cubicBezTo>
                      <a:pt x="1310" y="212"/>
                      <a:pt x="1265" y="211"/>
                      <a:pt x="1217" y="218"/>
                    </a:cubicBezTo>
                    <a:lnTo>
                      <a:pt x="1217" y="218"/>
                    </a:lnTo>
                    <a:cubicBezTo>
                      <a:pt x="1209" y="219"/>
                      <a:pt x="1207" y="213"/>
                      <a:pt x="1205" y="211"/>
                    </a:cubicBezTo>
                    <a:lnTo>
                      <a:pt x="1205" y="211"/>
                    </a:lnTo>
                    <a:cubicBezTo>
                      <a:pt x="1185" y="175"/>
                      <a:pt x="1103" y="56"/>
                      <a:pt x="900" y="44"/>
                    </a:cubicBezTo>
                    <a:lnTo>
                      <a:pt x="900" y="44"/>
                    </a:lnTo>
                    <a:cubicBezTo>
                      <a:pt x="530" y="21"/>
                      <a:pt x="385" y="266"/>
                      <a:pt x="384" y="269"/>
                    </a:cubicBezTo>
                    <a:lnTo>
                      <a:pt x="384" y="269"/>
                    </a:lnTo>
                    <a:cubicBezTo>
                      <a:pt x="381" y="273"/>
                      <a:pt x="377" y="275"/>
                      <a:pt x="371" y="274"/>
                    </a:cubicBezTo>
                    <a:lnTo>
                      <a:pt x="371" y="274"/>
                    </a:lnTo>
                    <a:cubicBezTo>
                      <a:pt x="371" y="274"/>
                      <a:pt x="231" y="242"/>
                      <a:pt x="129" y="309"/>
                    </a:cubicBezTo>
                    <a:lnTo>
                      <a:pt x="129" y="309"/>
                    </a:lnTo>
                    <a:cubicBezTo>
                      <a:pt x="77" y="344"/>
                      <a:pt x="42" y="398"/>
                      <a:pt x="25" y="472"/>
                    </a:cubicBezTo>
                    <a:close/>
                    <a:moveTo>
                      <a:pt x="1359" y="493"/>
                    </a:moveTo>
                    <a:lnTo>
                      <a:pt x="12" y="493"/>
                    </a:lnTo>
                    <a:lnTo>
                      <a:pt x="12" y="493"/>
                    </a:lnTo>
                    <a:cubicBezTo>
                      <a:pt x="10" y="493"/>
                      <a:pt x="6" y="492"/>
                      <a:pt x="4" y="489"/>
                    </a:cubicBezTo>
                    <a:lnTo>
                      <a:pt x="4" y="489"/>
                    </a:lnTo>
                    <a:cubicBezTo>
                      <a:pt x="2" y="486"/>
                      <a:pt x="0" y="484"/>
                      <a:pt x="2" y="480"/>
                    </a:cubicBezTo>
                    <a:lnTo>
                      <a:pt x="2" y="480"/>
                    </a:lnTo>
                    <a:cubicBezTo>
                      <a:pt x="17" y="394"/>
                      <a:pt x="56" y="330"/>
                      <a:pt x="116" y="291"/>
                    </a:cubicBezTo>
                    <a:lnTo>
                      <a:pt x="116" y="291"/>
                    </a:lnTo>
                    <a:cubicBezTo>
                      <a:pt x="215" y="227"/>
                      <a:pt x="338" y="245"/>
                      <a:pt x="369" y="252"/>
                    </a:cubicBezTo>
                    <a:lnTo>
                      <a:pt x="369" y="252"/>
                    </a:lnTo>
                    <a:cubicBezTo>
                      <a:pt x="396" y="210"/>
                      <a:pt x="553" y="0"/>
                      <a:pt x="901" y="23"/>
                    </a:cubicBezTo>
                    <a:lnTo>
                      <a:pt x="901" y="23"/>
                    </a:lnTo>
                    <a:cubicBezTo>
                      <a:pt x="1107" y="34"/>
                      <a:pt x="1195" y="152"/>
                      <a:pt x="1222" y="196"/>
                    </a:cubicBezTo>
                    <a:lnTo>
                      <a:pt x="1222" y="196"/>
                    </a:lnTo>
                    <a:cubicBezTo>
                      <a:pt x="1273" y="189"/>
                      <a:pt x="1321" y="191"/>
                      <a:pt x="1362" y="204"/>
                    </a:cubicBezTo>
                    <a:lnTo>
                      <a:pt x="1362" y="204"/>
                    </a:lnTo>
                    <a:cubicBezTo>
                      <a:pt x="1367" y="206"/>
                      <a:pt x="1370" y="210"/>
                      <a:pt x="1370" y="215"/>
                    </a:cubicBezTo>
                    <a:lnTo>
                      <a:pt x="1370" y="482"/>
                    </a:lnTo>
                    <a:lnTo>
                      <a:pt x="1370" y="482"/>
                    </a:lnTo>
                    <a:cubicBezTo>
                      <a:pt x="1370" y="488"/>
                      <a:pt x="1365" y="493"/>
                      <a:pt x="1359" y="4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DF534506-F370-421C-8443-0BC41F174684}"/>
                </a:ext>
              </a:extLst>
            </p:cNvPr>
            <p:cNvGrpSpPr/>
            <p:nvPr/>
          </p:nvGrpSpPr>
          <p:grpSpPr>
            <a:xfrm>
              <a:off x="8759685" y="4915674"/>
              <a:ext cx="4010294" cy="4278526"/>
              <a:chOff x="8759685" y="4915674"/>
              <a:chExt cx="4010294" cy="4278526"/>
            </a:xfrm>
          </p:grpSpPr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71608B84-FA6A-46E3-AF44-A09BC1DA5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6329" y="6797017"/>
                <a:ext cx="1043686" cy="1295784"/>
              </a:xfrm>
              <a:custGeom>
                <a:avLst/>
                <a:gdLst>
                  <a:gd name="connsiteX0" fmla="*/ 69629 w 1043686"/>
                  <a:gd name="connsiteY0" fmla="*/ 859585 h 1295784"/>
                  <a:gd name="connsiteX1" fmla="*/ 142462 w 1043686"/>
                  <a:gd name="connsiteY1" fmla="*/ 900171 h 1295784"/>
                  <a:gd name="connsiteX2" fmla="*/ 436417 w 1043686"/>
                  <a:gd name="connsiteY2" fmla="*/ 1133853 h 1295784"/>
                  <a:gd name="connsiteX3" fmla="*/ 435952 w 1043686"/>
                  <a:gd name="connsiteY3" fmla="*/ 1135706 h 1295784"/>
                  <a:gd name="connsiteX4" fmla="*/ 492592 w 1043686"/>
                  <a:gd name="connsiteY4" fmla="*/ 1143312 h 1295784"/>
                  <a:gd name="connsiteX5" fmla="*/ 554213 w 1043686"/>
                  <a:gd name="connsiteY5" fmla="*/ 1141781 h 1295784"/>
                  <a:gd name="connsiteX6" fmla="*/ 775655 w 1043686"/>
                  <a:gd name="connsiteY6" fmla="*/ 1000028 h 1295784"/>
                  <a:gd name="connsiteX7" fmla="*/ 809925 w 1043686"/>
                  <a:gd name="connsiteY7" fmla="*/ 941402 h 1295784"/>
                  <a:gd name="connsiteX8" fmla="*/ 946129 w 1043686"/>
                  <a:gd name="connsiteY8" fmla="*/ 1009654 h 1295784"/>
                  <a:gd name="connsiteX9" fmla="*/ 902193 w 1043686"/>
                  <a:gd name="connsiteY9" fmla="*/ 1084030 h 1295784"/>
                  <a:gd name="connsiteX10" fmla="*/ 570909 w 1043686"/>
                  <a:gd name="connsiteY10" fmla="*/ 1292284 h 1295784"/>
                  <a:gd name="connsiteX11" fmla="*/ 512034 w 1043686"/>
                  <a:gd name="connsiteY11" fmla="*/ 1295784 h 1295784"/>
                  <a:gd name="connsiteX12" fmla="*/ 398677 w 1043686"/>
                  <a:gd name="connsiteY12" fmla="*/ 1282659 h 1295784"/>
                  <a:gd name="connsiteX13" fmla="*/ 399291 w 1043686"/>
                  <a:gd name="connsiteY13" fmla="*/ 1280214 h 1295784"/>
                  <a:gd name="connsiteX14" fmla="*/ 309775 w 1043686"/>
                  <a:gd name="connsiteY14" fmla="*/ 1250732 h 1295784"/>
                  <a:gd name="connsiteX15" fmla="*/ 8607 w 1043686"/>
                  <a:gd name="connsiteY15" fmla="*/ 970799 h 1295784"/>
                  <a:gd name="connsiteX16" fmla="*/ 40977 w 1043686"/>
                  <a:gd name="connsiteY16" fmla="*/ 867909 h 1295784"/>
                  <a:gd name="connsiteX17" fmla="*/ 69629 w 1043686"/>
                  <a:gd name="connsiteY17" fmla="*/ 859585 h 1295784"/>
                  <a:gd name="connsiteX18" fmla="*/ 1042531 w 1043686"/>
                  <a:gd name="connsiteY18" fmla="*/ 474163 h 1295784"/>
                  <a:gd name="connsiteX19" fmla="*/ 947291 w 1043686"/>
                  <a:gd name="connsiteY19" fmla="*/ 1010034 h 1295784"/>
                  <a:gd name="connsiteX20" fmla="*/ 811857 w 1043686"/>
                  <a:gd name="connsiteY20" fmla="*/ 941848 h 1295784"/>
                  <a:gd name="connsiteX21" fmla="*/ 891370 w 1043686"/>
                  <a:gd name="connsiteY21" fmla="*/ 510878 h 1295784"/>
                  <a:gd name="connsiteX22" fmla="*/ 910467 w 1043686"/>
                  <a:gd name="connsiteY22" fmla="*/ 601 h 1295784"/>
                  <a:gd name="connsiteX23" fmla="*/ 974668 w 1043686"/>
                  <a:gd name="connsiteY23" fmla="*/ 55390 h 1295784"/>
                  <a:gd name="connsiteX24" fmla="*/ 1042664 w 1043686"/>
                  <a:gd name="connsiteY24" fmla="*/ 471267 h 1295784"/>
                  <a:gd name="connsiteX25" fmla="*/ 889895 w 1043686"/>
                  <a:gd name="connsiteY25" fmla="*/ 508039 h 1295784"/>
                  <a:gd name="connsiteX26" fmla="*/ 827198 w 1043686"/>
                  <a:gd name="connsiteY26" fmla="*/ 95664 h 1295784"/>
                  <a:gd name="connsiteX27" fmla="*/ 880181 w 1043686"/>
                  <a:gd name="connsiteY27" fmla="*/ 2858 h 1295784"/>
                  <a:gd name="connsiteX28" fmla="*/ 910467 w 1043686"/>
                  <a:gd name="connsiteY28" fmla="*/ 601 h 129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3686" h="1295784">
                    <a:moveTo>
                      <a:pt x="69629" y="859585"/>
                    </a:moveTo>
                    <a:cubicBezTo>
                      <a:pt x="98828" y="857173"/>
                      <a:pt x="128027" y="872051"/>
                      <a:pt x="142462" y="900171"/>
                    </a:cubicBezTo>
                    <a:cubicBezTo>
                      <a:pt x="148586" y="908891"/>
                      <a:pt x="247446" y="1092000"/>
                      <a:pt x="436417" y="1133853"/>
                    </a:cubicBezTo>
                    <a:lnTo>
                      <a:pt x="435952" y="1135706"/>
                    </a:lnTo>
                    <a:lnTo>
                      <a:pt x="492592" y="1143312"/>
                    </a:lnTo>
                    <a:cubicBezTo>
                      <a:pt x="512473" y="1144406"/>
                      <a:pt x="533124" y="1143969"/>
                      <a:pt x="554213" y="1141781"/>
                    </a:cubicBezTo>
                    <a:cubicBezTo>
                      <a:pt x="644723" y="1131281"/>
                      <a:pt x="718537" y="1084030"/>
                      <a:pt x="775655" y="1000028"/>
                    </a:cubicBezTo>
                    <a:cubicBezTo>
                      <a:pt x="787957" y="981653"/>
                      <a:pt x="799380" y="962403"/>
                      <a:pt x="809925" y="941402"/>
                    </a:cubicBezTo>
                    <a:lnTo>
                      <a:pt x="946129" y="1009654"/>
                    </a:lnTo>
                    <a:cubicBezTo>
                      <a:pt x="932948" y="1035029"/>
                      <a:pt x="918010" y="1061280"/>
                      <a:pt x="902193" y="1084030"/>
                    </a:cubicBezTo>
                    <a:cubicBezTo>
                      <a:pt x="819591" y="1206532"/>
                      <a:pt x="704477" y="1277409"/>
                      <a:pt x="570909" y="1292284"/>
                    </a:cubicBezTo>
                    <a:cubicBezTo>
                      <a:pt x="550698" y="1294909"/>
                      <a:pt x="530487" y="1295784"/>
                      <a:pt x="512034" y="1295784"/>
                    </a:cubicBezTo>
                    <a:cubicBezTo>
                      <a:pt x="470733" y="1295784"/>
                      <a:pt x="433826" y="1291409"/>
                      <a:pt x="398677" y="1282659"/>
                    </a:cubicBezTo>
                    <a:lnTo>
                      <a:pt x="399291" y="1280214"/>
                    </a:lnTo>
                    <a:lnTo>
                      <a:pt x="309775" y="1250732"/>
                    </a:lnTo>
                    <a:cubicBezTo>
                      <a:pt x="113768" y="1165543"/>
                      <a:pt x="13966" y="980717"/>
                      <a:pt x="8607" y="970799"/>
                    </a:cubicBezTo>
                    <a:cubicBezTo>
                      <a:pt x="-10640" y="933305"/>
                      <a:pt x="3358" y="887964"/>
                      <a:pt x="40977" y="867909"/>
                    </a:cubicBezTo>
                    <a:cubicBezTo>
                      <a:pt x="50163" y="863114"/>
                      <a:pt x="59896" y="860389"/>
                      <a:pt x="69629" y="859585"/>
                    </a:cubicBezTo>
                    <a:close/>
                    <a:moveTo>
                      <a:pt x="1042531" y="474163"/>
                    </a:moveTo>
                    <a:cubicBezTo>
                      <a:pt x="1050395" y="679594"/>
                      <a:pt x="1018066" y="865795"/>
                      <a:pt x="947291" y="1010034"/>
                    </a:cubicBezTo>
                    <a:lnTo>
                      <a:pt x="811857" y="941848"/>
                    </a:lnTo>
                    <a:cubicBezTo>
                      <a:pt x="866904" y="829079"/>
                      <a:pt x="894865" y="678720"/>
                      <a:pt x="891370" y="510878"/>
                    </a:cubicBezTo>
                    <a:close/>
                    <a:moveTo>
                      <a:pt x="910467" y="601"/>
                    </a:moveTo>
                    <a:cubicBezTo>
                      <a:pt x="940064" y="4335"/>
                      <a:pt x="966059" y="25184"/>
                      <a:pt x="974668" y="55390"/>
                    </a:cubicBezTo>
                    <a:cubicBezTo>
                      <a:pt x="1014406" y="197226"/>
                      <a:pt x="1036483" y="338186"/>
                      <a:pt x="1042664" y="471267"/>
                    </a:cubicBezTo>
                    <a:lnTo>
                      <a:pt x="889895" y="508039"/>
                    </a:lnTo>
                    <a:cubicBezTo>
                      <a:pt x="887246" y="377585"/>
                      <a:pt x="866935" y="236625"/>
                      <a:pt x="827198" y="95664"/>
                    </a:cubicBezTo>
                    <a:cubicBezTo>
                      <a:pt x="815718" y="56265"/>
                      <a:pt x="839561" y="14240"/>
                      <a:pt x="880181" y="2858"/>
                    </a:cubicBezTo>
                    <a:cubicBezTo>
                      <a:pt x="890336" y="12"/>
                      <a:pt x="900602" y="-644"/>
                      <a:pt x="910467" y="60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D1F4E2E6-083A-4172-A93D-D9B0A10A1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8797" y="6790532"/>
                <a:ext cx="1059556" cy="1313852"/>
              </a:xfrm>
              <a:custGeom>
                <a:avLst/>
                <a:gdLst>
                  <a:gd name="connsiteX0" fmla="*/ 820398 w 1059556"/>
                  <a:gd name="connsiteY0" fmla="*/ 961767 h 1313852"/>
                  <a:gd name="connsiteX1" fmla="*/ 790550 w 1059556"/>
                  <a:gd name="connsiteY1" fmla="*/ 1012692 h 1313852"/>
                  <a:gd name="connsiteX2" fmla="*/ 562301 w 1059556"/>
                  <a:gd name="connsiteY2" fmla="*/ 1159321 h 1313852"/>
                  <a:gd name="connsiteX3" fmla="*/ 505458 w 1059556"/>
                  <a:gd name="connsiteY3" fmla="*/ 1160748 h 1313852"/>
                  <a:gd name="connsiteX4" fmla="*/ 454319 w 1059556"/>
                  <a:gd name="connsiteY4" fmla="*/ 1155390 h 1313852"/>
                  <a:gd name="connsiteX5" fmla="*/ 421462 w 1059556"/>
                  <a:gd name="connsiteY5" fmla="*/ 1285353 h 1313852"/>
                  <a:gd name="connsiteX6" fmla="*/ 496241 w 1059556"/>
                  <a:gd name="connsiteY6" fmla="*/ 1294207 h 1313852"/>
                  <a:gd name="connsiteX7" fmla="*/ 576347 w 1059556"/>
                  <a:gd name="connsiteY7" fmla="*/ 1291024 h 1313852"/>
                  <a:gd name="connsiteX8" fmla="*/ 901163 w 1059556"/>
                  <a:gd name="connsiteY8" fmla="*/ 1086445 h 1313852"/>
                  <a:gd name="connsiteX9" fmla="*/ 939790 w 1059556"/>
                  <a:gd name="connsiteY9" fmla="*/ 1020594 h 1313852"/>
                  <a:gd name="connsiteX10" fmla="*/ 85699 w 1059556"/>
                  <a:gd name="connsiteY10" fmla="*/ 875258 h 1313852"/>
                  <a:gd name="connsiteX11" fmla="*/ 54045 w 1059556"/>
                  <a:gd name="connsiteY11" fmla="*/ 883166 h 1313852"/>
                  <a:gd name="connsiteX12" fmla="*/ 22391 w 1059556"/>
                  <a:gd name="connsiteY12" fmla="*/ 921825 h 1313852"/>
                  <a:gd name="connsiteX13" fmla="*/ 26787 w 1059556"/>
                  <a:gd name="connsiteY13" fmla="*/ 972785 h 1313852"/>
                  <a:gd name="connsiteX14" fmla="*/ 317319 w 1059556"/>
                  <a:gd name="connsiteY14" fmla="*/ 1248984 h 1313852"/>
                  <a:gd name="connsiteX15" fmla="*/ 399638 w 1059556"/>
                  <a:gd name="connsiteY15" fmla="*/ 1277891 h 1313852"/>
                  <a:gd name="connsiteX16" fmla="*/ 431916 w 1059556"/>
                  <a:gd name="connsiteY16" fmla="*/ 1148071 h 1313852"/>
                  <a:gd name="connsiteX17" fmla="*/ 369553 w 1059556"/>
                  <a:gd name="connsiteY17" fmla="*/ 1126110 h 1313852"/>
                  <a:gd name="connsiteX18" fmla="*/ 144610 w 1059556"/>
                  <a:gd name="connsiteY18" fmla="*/ 911282 h 1313852"/>
                  <a:gd name="connsiteX19" fmla="*/ 85699 w 1059556"/>
                  <a:gd name="connsiteY19" fmla="*/ 875258 h 1313852"/>
                  <a:gd name="connsiteX20" fmla="*/ 1039280 w 1059556"/>
                  <a:gd name="connsiteY20" fmla="*/ 493302 h 1313852"/>
                  <a:gd name="connsiteX21" fmla="*/ 906652 w 1059556"/>
                  <a:gd name="connsiteY21" fmla="*/ 525405 h 1313852"/>
                  <a:gd name="connsiteX22" fmla="*/ 902767 w 1059556"/>
                  <a:gd name="connsiteY22" fmla="*/ 643545 h 1313852"/>
                  <a:gd name="connsiteX23" fmla="*/ 829411 w 1059556"/>
                  <a:gd name="connsiteY23" fmla="*/ 943243 h 1313852"/>
                  <a:gd name="connsiteX24" fmla="*/ 947967 w 1059556"/>
                  <a:gd name="connsiteY24" fmla="*/ 1002734 h 1313852"/>
                  <a:gd name="connsiteX25" fmla="*/ 1037379 w 1059556"/>
                  <a:gd name="connsiteY25" fmla="*/ 635739 h 1313852"/>
                  <a:gd name="connsiteX26" fmla="*/ 907086 w 1059556"/>
                  <a:gd name="connsiteY26" fmla="*/ 19152 h 1313852"/>
                  <a:gd name="connsiteX27" fmla="*/ 889546 w 1059556"/>
                  <a:gd name="connsiteY27" fmla="*/ 21781 h 1313852"/>
                  <a:gd name="connsiteX28" fmla="*/ 849206 w 1059556"/>
                  <a:gd name="connsiteY28" fmla="*/ 53323 h 1313852"/>
                  <a:gd name="connsiteX29" fmla="*/ 843067 w 1059556"/>
                  <a:gd name="connsiteY29" fmla="*/ 102390 h 1313852"/>
                  <a:gd name="connsiteX30" fmla="*/ 887135 w 1059556"/>
                  <a:gd name="connsiteY30" fmla="*/ 305556 h 1313852"/>
                  <a:gd name="connsiteX31" fmla="*/ 906155 w 1059556"/>
                  <a:gd name="connsiteY31" fmla="*/ 504870 h 1313852"/>
                  <a:gd name="connsiteX32" fmla="*/ 1037743 w 1059556"/>
                  <a:gd name="connsiteY32" fmla="*/ 473787 h 1313852"/>
                  <a:gd name="connsiteX33" fmla="*/ 1016926 w 1059556"/>
                  <a:gd name="connsiteY33" fmla="*/ 272042 h 1313852"/>
                  <a:gd name="connsiteX34" fmla="*/ 971104 w 1059556"/>
                  <a:gd name="connsiteY34" fmla="*/ 68218 h 1313852"/>
                  <a:gd name="connsiteX35" fmla="*/ 907086 w 1059556"/>
                  <a:gd name="connsiteY35" fmla="*/ 19152 h 1313852"/>
                  <a:gd name="connsiteX36" fmla="*/ 918610 w 1059556"/>
                  <a:gd name="connsiteY36" fmla="*/ 615 h 1313852"/>
                  <a:gd name="connsiteX37" fmla="*/ 989521 w 1059556"/>
                  <a:gd name="connsiteY37" fmla="*/ 62961 h 1313852"/>
                  <a:gd name="connsiteX38" fmla="*/ 1036877 w 1059556"/>
                  <a:gd name="connsiteY38" fmla="*/ 273246 h 1313852"/>
                  <a:gd name="connsiteX39" fmla="*/ 1056748 w 1059556"/>
                  <a:gd name="connsiteY39" fmla="*/ 469298 h 1313852"/>
                  <a:gd name="connsiteX40" fmla="*/ 1057742 w 1059556"/>
                  <a:gd name="connsiteY40" fmla="*/ 469063 h 1313852"/>
                  <a:gd name="connsiteX41" fmla="*/ 1058620 w 1059556"/>
                  <a:gd name="connsiteY41" fmla="*/ 479561 h 1313852"/>
                  <a:gd name="connsiteX42" fmla="*/ 1007740 w 1059556"/>
                  <a:gd name="connsiteY42" fmla="*/ 904380 h 1313852"/>
                  <a:gd name="connsiteX43" fmla="*/ 964078 w 1059556"/>
                  <a:gd name="connsiteY43" fmla="*/ 1012107 h 1313852"/>
                  <a:gd name="connsiteX44" fmla="*/ 965248 w 1059556"/>
                  <a:gd name="connsiteY44" fmla="*/ 1012692 h 1313852"/>
                  <a:gd name="connsiteX45" fmla="*/ 960859 w 1059556"/>
                  <a:gd name="connsiteY45" fmla="*/ 1020594 h 1313852"/>
                  <a:gd name="connsiteX46" fmla="*/ 960123 w 1059556"/>
                  <a:gd name="connsiteY46" fmla="*/ 1021889 h 1313852"/>
                  <a:gd name="connsiteX47" fmla="*/ 957628 w 1059556"/>
                  <a:gd name="connsiteY47" fmla="*/ 1028105 h 1313852"/>
                  <a:gd name="connsiteX48" fmla="*/ 956820 w 1059556"/>
                  <a:gd name="connsiteY48" fmla="*/ 1027705 h 1313852"/>
                  <a:gd name="connsiteX49" fmla="*/ 916965 w 1059556"/>
                  <a:gd name="connsiteY49" fmla="*/ 1097860 h 1313852"/>
                  <a:gd name="connsiteX50" fmla="*/ 578981 w 1059556"/>
                  <a:gd name="connsiteY50" fmla="*/ 1310340 h 1313852"/>
                  <a:gd name="connsiteX51" fmla="*/ 519285 w 1059556"/>
                  <a:gd name="connsiteY51" fmla="*/ 1313852 h 1313852"/>
                  <a:gd name="connsiteX52" fmla="*/ 417190 w 1059556"/>
                  <a:gd name="connsiteY52" fmla="*/ 1302249 h 1313852"/>
                  <a:gd name="connsiteX53" fmla="*/ 417186 w 1059556"/>
                  <a:gd name="connsiteY53" fmla="*/ 1302266 h 1313852"/>
                  <a:gd name="connsiteX54" fmla="*/ 417091 w 1059556"/>
                  <a:gd name="connsiteY54" fmla="*/ 1302237 h 1313852"/>
                  <a:gd name="connsiteX55" fmla="*/ 403405 w 1059556"/>
                  <a:gd name="connsiteY55" fmla="*/ 1300682 h 1313852"/>
                  <a:gd name="connsiteX56" fmla="*/ 394626 w 1059556"/>
                  <a:gd name="connsiteY56" fmla="*/ 1298048 h 1313852"/>
                  <a:gd name="connsiteX57" fmla="*/ 395309 w 1059556"/>
                  <a:gd name="connsiteY57" fmla="*/ 1295302 h 1313852"/>
                  <a:gd name="connsiteX58" fmla="*/ 316517 w 1059556"/>
                  <a:gd name="connsiteY58" fmla="*/ 1269242 h 1313852"/>
                  <a:gd name="connsiteX59" fmla="*/ 10081 w 1059556"/>
                  <a:gd name="connsiteY59" fmla="*/ 981571 h 1313852"/>
                  <a:gd name="connsiteX60" fmla="*/ 3926 w 1059556"/>
                  <a:gd name="connsiteY60" fmla="*/ 916553 h 1313852"/>
                  <a:gd name="connsiteX61" fmla="*/ 46131 w 1059556"/>
                  <a:gd name="connsiteY61" fmla="*/ 866472 h 1313852"/>
                  <a:gd name="connsiteX62" fmla="*/ 78472 w 1059556"/>
                  <a:gd name="connsiteY62" fmla="*/ 856519 h 1313852"/>
                  <a:gd name="connsiteX63" fmla="*/ 161316 w 1059556"/>
                  <a:gd name="connsiteY63" fmla="*/ 901617 h 1313852"/>
                  <a:gd name="connsiteX64" fmla="*/ 449719 w 1059556"/>
                  <a:gd name="connsiteY64" fmla="*/ 1132693 h 1313852"/>
                  <a:gd name="connsiteX65" fmla="*/ 459391 w 1059556"/>
                  <a:gd name="connsiteY65" fmla="*/ 1135329 h 1313852"/>
                  <a:gd name="connsiteX66" fmla="*/ 459247 w 1059556"/>
                  <a:gd name="connsiteY66" fmla="*/ 1135898 h 1313852"/>
                  <a:gd name="connsiteX67" fmla="*/ 501947 w 1059556"/>
                  <a:gd name="connsiteY67" fmla="*/ 1141870 h 1313852"/>
                  <a:gd name="connsiteX68" fmla="*/ 560545 w 1059556"/>
                  <a:gd name="connsiteY68" fmla="*/ 1140005 h 1313852"/>
                  <a:gd name="connsiteX69" fmla="*/ 774748 w 1059556"/>
                  <a:gd name="connsiteY69" fmla="*/ 1002156 h 1313852"/>
                  <a:gd name="connsiteX70" fmla="*/ 806099 w 1059556"/>
                  <a:gd name="connsiteY70" fmla="*/ 947697 h 1313852"/>
                  <a:gd name="connsiteX71" fmla="*/ 808334 w 1059556"/>
                  <a:gd name="connsiteY71" fmla="*/ 943243 h 1313852"/>
                  <a:gd name="connsiteX72" fmla="*/ 883790 w 1059556"/>
                  <a:gd name="connsiteY72" fmla="*/ 638747 h 1313852"/>
                  <a:gd name="connsiteX73" fmla="*/ 887210 w 1059556"/>
                  <a:gd name="connsiteY73" fmla="*/ 521833 h 1313852"/>
                  <a:gd name="connsiteX74" fmla="*/ 886915 w 1059556"/>
                  <a:gd name="connsiteY74" fmla="*/ 517703 h 1313852"/>
                  <a:gd name="connsiteX75" fmla="*/ 825528 w 1059556"/>
                  <a:gd name="connsiteY75" fmla="*/ 107647 h 1313852"/>
                  <a:gd name="connsiteX76" fmla="*/ 832544 w 1059556"/>
                  <a:gd name="connsiteY76" fmla="*/ 43685 h 1313852"/>
                  <a:gd name="connsiteX77" fmla="*/ 884285 w 1059556"/>
                  <a:gd name="connsiteY77" fmla="*/ 3381 h 1313852"/>
                  <a:gd name="connsiteX78" fmla="*/ 918610 w 1059556"/>
                  <a:gd name="connsiteY78" fmla="*/ 615 h 1313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059556" h="1313852">
                    <a:moveTo>
                      <a:pt x="820398" y="961767"/>
                    </a:moveTo>
                    <a:cubicBezTo>
                      <a:pt x="810741" y="980205"/>
                      <a:pt x="801085" y="996010"/>
                      <a:pt x="790550" y="1012692"/>
                    </a:cubicBezTo>
                    <a:cubicBezTo>
                      <a:pt x="731732" y="1099616"/>
                      <a:pt x="655356" y="1148785"/>
                      <a:pt x="562301" y="1159321"/>
                    </a:cubicBezTo>
                    <a:cubicBezTo>
                      <a:pt x="542988" y="1161077"/>
                      <a:pt x="524113" y="1161516"/>
                      <a:pt x="505458" y="1160748"/>
                    </a:cubicBezTo>
                    <a:lnTo>
                      <a:pt x="454319" y="1155390"/>
                    </a:lnTo>
                    <a:lnTo>
                      <a:pt x="421462" y="1285353"/>
                    </a:lnTo>
                    <a:lnTo>
                      <a:pt x="496241" y="1294207"/>
                    </a:lnTo>
                    <a:cubicBezTo>
                      <a:pt x="522797" y="1295194"/>
                      <a:pt x="549572" y="1294097"/>
                      <a:pt x="576347" y="1291024"/>
                    </a:cubicBezTo>
                    <a:cubicBezTo>
                      <a:pt x="708029" y="1276975"/>
                      <a:pt x="820398" y="1205856"/>
                      <a:pt x="901163" y="1086445"/>
                    </a:cubicBezTo>
                    <a:cubicBezTo>
                      <a:pt x="914331" y="1067129"/>
                      <a:pt x="927499" y="1045179"/>
                      <a:pt x="939790" y="1020594"/>
                    </a:cubicBezTo>
                    <a:close/>
                    <a:moveTo>
                      <a:pt x="85699" y="875258"/>
                    </a:moveTo>
                    <a:cubicBezTo>
                      <a:pt x="75147" y="875258"/>
                      <a:pt x="64596" y="877016"/>
                      <a:pt x="54045" y="883166"/>
                    </a:cubicBezTo>
                    <a:cubicBezTo>
                      <a:pt x="39097" y="891073"/>
                      <a:pt x="27667" y="905131"/>
                      <a:pt x="22391" y="921825"/>
                    </a:cubicBezTo>
                    <a:cubicBezTo>
                      <a:pt x="16236" y="939397"/>
                      <a:pt x="17995" y="956970"/>
                      <a:pt x="26787" y="972785"/>
                    </a:cubicBezTo>
                    <a:cubicBezTo>
                      <a:pt x="31404" y="981242"/>
                      <a:pt x="128247" y="1162580"/>
                      <a:pt x="317319" y="1248984"/>
                    </a:cubicBezTo>
                    <a:lnTo>
                      <a:pt x="399638" y="1277891"/>
                    </a:lnTo>
                    <a:lnTo>
                      <a:pt x="431916" y="1148071"/>
                    </a:lnTo>
                    <a:lnTo>
                      <a:pt x="369553" y="1126110"/>
                    </a:lnTo>
                    <a:cubicBezTo>
                      <a:pt x="225009" y="1059658"/>
                      <a:pt x="148457" y="918201"/>
                      <a:pt x="144610" y="911282"/>
                    </a:cubicBezTo>
                    <a:cubicBezTo>
                      <a:pt x="133180" y="888438"/>
                      <a:pt x="109439" y="875258"/>
                      <a:pt x="85699" y="875258"/>
                    </a:cubicBezTo>
                    <a:close/>
                    <a:moveTo>
                      <a:pt x="1039280" y="493302"/>
                    </a:moveTo>
                    <a:lnTo>
                      <a:pt x="906652" y="525405"/>
                    </a:lnTo>
                    <a:lnTo>
                      <a:pt x="902767" y="643545"/>
                    </a:lnTo>
                    <a:cubicBezTo>
                      <a:pt x="893629" y="758700"/>
                      <a:pt x="868930" y="860568"/>
                      <a:pt x="829411" y="943243"/>
                    </a:cubicBezTo>
                    <a:lnTo>
                      <a:pt x="947967" y="1002734"/>
                    </a:lnTo>
                    <a:cubicBezTo>
                      <a:pt x="998024" y="899718"/>
                      <a:pt x="1028322" y="775049"/>
                      <a:pt x="1037379" y="635739"/>
                    </a:cubicBezTo>
                    <a:close/>
                    <a:moveTo>
                      <a:pt x="907086" y="19152"/>
                    </a:moveTo>
                    <a:cubicBezTo>
                      <a:pt x="900947" y="19152"/>
                      <a:pt x="894808" y="20028"/>
                      <a:pt x="889546" y="21781"/>
                    </a:cubicBezTo>
                    <a:cubicBezTo>
                      <a:pt x="872007" y="26161"/>
                      <a:pt x="858853" y="37552"/>
                      <a:pt x="849206" y="53323"/>
                    </a:cubicBezTo>
                    <a:cubicBezTo>
                      <a:pt x="841313" y="68218"/>
                      <a:pt x="838682" y="85742"/>
                      <a:pt x="843067" y="102390"/>
                    </a:cubicBezTo>
                    <a:cubicBezTo>
                      <a:pt x="861922" y="169418"/>
                      <a:pt x="876611" y="237761"/>
                      <a:pt x="887135" y="305556"/>
                    </a:cubicBezTo>
                    <a:lnTo>
                      <a:pt x="906155" y="504870"/>
                    </a:lnTo>
                    <a:lnTo>
                      <a:pt x="1037743" y="473787"/>
                    </a:lnTo>
                    <a:lnTo>
                      <a:pt x="1016926" y="272042"/>
                    </a:lnTo>
                    <a:cubicBezTo>
                      <a:pt x="1005744" y="204247"/>
                      <a:pt x="990397" y="136123"/>
                      <a:pt x="971104" y="68218"/>
                    </a:cubicBezTo>
                    <a:cubicBezTo>
                      <a:pt x="963212" y="38428"/>
                      <a:pt x="936903" y="19152"/>
                      <a:pt x="907086" y="19152"/>
                    </a:cubicBezTo>
                    <a:close/>
                    <a:moveTo>
                      <a:pt x="918610" y="615"/>
                    </a:moveTo>
                    <a:cubicBezTo>
                      <a:pt x="951866" y="4640"/>
                      <a:pt x="980312" y="28133"/>
                      <a:pt x="989521" y="62961"/>
                    </a:cubicBezTo>
                    <a:cubicBezTo>
                      <a:pt x="1009691" y="133056"/>
                      <a:pt x="1025476" y="203370"/>
                      <a:pt x="1036877" y="273246"/>
                    </a:cubicBezTo>
                    <a:lnTo>
                      <a:pt x="1056748" y="469298"/>
                    </a:lnTo>
                    <a:lnTo>
                      <a:pt x="1057742" y="469063"/>
                    </a:lnTo>
                    <a:lnTo>
                      <a:pt x="1058620" y="479561"/>
                    </a:lnTo>
                    <a:cubicBezTo>
                      <a:pt x="1063889" y="637038"/>
                      <a:pt x="1046930" y="781720"/>
                      <a:pt x="1007740" y="904380"/>
                    </a:cubicBezTo>
                    <a:lnTo>
                      <a:pt x="964078" y="1012107"/>
                    </a:lnTo>
                    <a:lnTo>
                      <a:pt x="965248" y="1012692"/>
                    </a:lnTo>
                    <a:lnTo>
                      <a:pt x="960859" y="1020594"/>
                    </a:lnTo>
                    <a:lnTo>
                      <a:pt x="960123" y="1021889"/>
                    </a:lnTo>
                    <a:lnTo>
                      <a:pt x="957628" y="1028105"/>
                    </a:lnTo>
                    <a:lnTo>
                      <a:pt x="956820" y="1027705"/>
                    </a:lnTo>
                    <a:lnTo>
                      <a:pt x="916965" y="1097860"/>
                    </a:lnTo>
                    <a:cubicBezTo>
                      <a:pt x="832688" y="1221660"/>
                      <a:pt x="715930" y="1295414"/>
                      <a:pt x="578981" y="1310340"/>
                    </a:cubicBezTo>
                    <a:cubicBezTo>
                      <a:pt x="558790" y="1312974"/>
                      <a:pt x="538598" y="1313852"/>
                      <a:pt x="519285" y="1313852"/>
                    </a:cubicBezTo>
                    <a:lnTo>
                      <a:pt x="417190" y="1302249"/>
                    </a:lnTo>
                    <a:lnTo>
                      <a:pt x="417186" y="1302266"/>
                    </a:lnTo>
                    <a:lnTo>
                      <a:pt x="417091" y="1302237"/>
                    </a:lnTo>
                    <a:lnTo>
                      <a:pt x="403405" y="1300682"/>
                    </a:lnTo>
                    <a:lnTo>
                      <a:pt x="394626" y="1298048"/>
                    </a:lnTo>
                    <a:lnTo>
                      <a:pt x="395309" y="1295302"/>
                    </a:lnTo>
                    <a:lnTo>
                      <a:pt x="316517" y="1269242"/>
                    </a:lnTo>
                    <a:cubicBezTo>
                      <a:pt x="116254" y="1181648"/>
                      <a:pt x="14698" y="990796"/>
                      <a:pt x="10081" y="981571"/>
                    </a:cubicBezTo>
                    <a:cubicBezTo>
                      <a:pt x="-470" y="961363"/>
                      <a:pt x="-3108" y="937640"/>
                      <a:pt x="3926" y="916553"/>
                    </a:cubicBezTo>
                    <a:cubicBezTo>
                      <a:pt x="10081" y="894588"/>
                      <a:pt x="25029" y="877016"/>
                      <a:pt x="46131" y="866472"/>
                    </a:cubicBezTo>
                    <a:cubicBezTo>
                      <a:pt x="56463" y="860761"/>
                      <a:pt x="67454" y="857521"/>
                      <a:pt x="78472" y="856519"/>
                    </a:cubicBezTo>
                    <a:cubicBezTo>
                      <a:pt x="111527" y="853513"/>
                      <a:pt x="144830" y="870646"/>
                      <a:pt x="161316" y="901617"/>
                    </a:cubicBezTo>
                    <a:cubicBezTo>
                      <a:pt x="165713" y="909524"/>
                      <a:pt x="264192" y="1091398"/>
                      <a:pt x="449719" y="1132693"/>
                    </a:cubicBezTo>
                    <a:lnTo>
                      <a:pt x="459391" y="1135329"/>
                    </a:lnTo>
                    <a:lnTo>
                      <a:pt x="459247" y="1135898"/>
                    </a:lnTo>
                    <a:lnTo>
                      <a:pt x="501947" y="1141870"/>
                    </a:lnTo>
                    <a:cubicBezTo>
                      <a:pt x="521260" y="1142858"/>
                      <a:pt x="540793" y="1142200"/>
                      <a:pt x="560545" y="1140005"/>
                    </a:cubicBezTo>
                    <a:cubicBezTo>
                      <a:pt x="647455" y="1130346"/>
                      <a:pt x="719442" y="1083811"/>
                      <a:pt x="774748" y="1002156"/>
                    </a:cubicBezTo>
                    <a:lnTo>
                      <a:pt x="806099" y="947697"/>
                    </a:lnTo>
                    <a:lnTo>
                      <a:pt x="808334" y="943243"/>
                    </a:lnTo>
                    <a:cubicBezTo>
                      <a:pt x="849170" y="860568"/>
                      <a:pt x="874692" y="756731"/>
                      <a:pt x="883790" y="638747"/>
                    </a:cubicBezTo>
                    <a:lnTo>
                      <a:pt x="887210" y="521833"/>
                    </a:lnTo>
                    <a:lnTo>
                      <a:pt x="886915" y="517703"/>
                    </a:lnTo>
                    <a:cubicBezTo>
                      <a:pt x="884285" y="386275"/>
                      <a:pt x="863237" y="244332"/>
                      <a:pt x="825528" y="107647"/>
                    </a:cubicBezTo>
                    <a:cubicBezTo>
                      <a:pt x="819389" y="85742"/>
                      <a:pt x="822020" y="63838"/>
                      <a:pt x="832544" y="43685"/>
                    </a:cubicBezTo>
                    <a:cubicBezTo>
                      <a:pt x="843944" y="23533"/>
                      <a:pt x="862360" y="9514"/>
                      <a:pt x="884285" y="3381"/>
                    </a:cubicBezTo>
                    <a:cubicBezTo>
                      <a:pt x="895905" y="95"/>
                      <a:pt x="907525" y="-726"/>
                      <a:pt x="918610" y="6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69">
                <a:extLst>
                  <a:ext uri="{FF2B5EF4-FFF2-40B4-BE49-F238E27FC236}">
                    <a16:creationId xmlns:a16="http://schemas.microsoft.com/office/drawing/2014/main" id="{BB1D2756-61DF-4285-BA63-93B826961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6297" y="6525912"/>
                <a:ext cx="729822" cy="556054"/>
              </a:xfrm>
              <a:custGeom>
                <a:avLst/>
                <a:gdLst>
                  <a:gd name="T0" fmla="*/ 354 w 835"/>
                  <a:gd name="T1" fmla="*/ 38 h 637"/>
                  <a:gd name="T2" fmla="*/ 354 w 835"/>
                  <a:gd name="T3" fmla="*/ 38 h 637"/>
                  <a:gd name="T4" fmla="*/ 815 w 835"/>
                  <a:gd name="T5" fmla="*/ 324 h 637"/>
                  <a:gd name="T6" fmla="*/ 815 w 835"/>
                  <a:gd name="T7" fmla="*/ 324 h 637"/>
                  <a:gd name="T8" fmla="*/ 452 w 835"/>
                  <a:gd name="T9" fmla="*/ 598 h 637"/>
                  <a:gd name="T10" fmla="*/ 452 w 835"/>
                  <a:gd name="T11" fmla="*/ 598 h 637"/>
                  <a:gd name="T12" fmla="*/ 20 w 835"/>
                  <a:gd name="T13" fmla="*/ 461 h 637"/>
                  <a:gd name="T14" fmla="*/ 20 w 835"/>
                  <a:gd name="T15" fmla="*/ 461 h 637"/>
                  <a:gd name="T16" fmla="*/ 354 w 835"/>
                  <a:gd name="T17" fmla="*/ 3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5" h="637">
                    <a:moveTo>
                      <a:pt x="354" y="38"/>
                    </a:moveTo>
                    <a:lnTo>
                      <a:pt x="354" y="38"/>
                    </a:lnTo>
                    <a:cubicBezTo>
                      <a:pt x="574" y="0"/>
                      <a:pt x="795" y="211"/>
                      <a:pt x="815" y="324"/>
                    </a:cubicBezTo>
                    <a:lnTo>
                      <a:pt x="815" y="324"/>
                    </a:lnTo>
                    <a:cubicBezTo>
                      <a:pt x="834" y="437"/>
                      <a:pt x="672" y="561"/>
                      <a:pt x="452" y="598"/>
                    </a:cubicBezTo>
                    <a:lnTo>
                      <a:pt x="452" y="598"/>
                    </a:lnTo>
                    <a:cubicBezTo>
                      <a:pt x="232" y="636"/>
                      <a:pt x="39" y="575"/>
                      <a:pt x="20" y="461"/>
                    </a:cubicBezTo>
                    <a:lnTo>
                      <a:pt x="20" y="461"/>
                    </a:lnTo>
                    <a:cubicBezTo>
                      <a:pt x="0" y="349"/>
                      <a:pt x="135" y="76"/>
                      <a:pt x="354" y="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70">
                <a:extLst>
                  <a:ext uri="{FF2B5EF4-FFF2-40B4-BE49-F238E27FC236}">
                    <a16:creationId xmlns:a16="http://schemas.microsoft.com/office/drawing/2014/main" id="{2A0EA85B-1043-489D-8D7A-379CC02EE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4713" y="6525912"/>
                <a:ext cx="745266" cy="540608"/>
              </a:xfrm>
              <a:custGeom>
                <a:avLst/>
                <a:gdLst>
                  <a:gd name="T0" fmla="*/ 366 w 849"/>
                  <a:gd name="T1" fmla="*/ 34 h 618"/>
                  <a:gd name="T2" fmla="*/ 368 w 849"/>
                  <a:gd name="T3" fmla="*/ 45 h 618"/>
                  <a:gd name="T4" fmla="*/ 368 w 849"/>
                  <a:gd name="T5" fmla="*/ 45 h 618"/>
                  <a:gd name="T6" fmla="*/ 42 w 849"/>
                  <a:gd name="T7" fmla="*/ 455 h 618"/>
                  <a:gd name="T8" fmla="*/ 42 w 849"/>
                  <a:gd name="T9" fmla="*/ 455 h 618"/>
                  <a:gd name="T10" fmla="*/ 176 w 849"/>
                  <a:gd name="T11" fmla="*/ 572 h 618"/>
                  <a:gd name="T12" fmla="*/ 176 w 849"/>
                  <a:gd name="T13" fmla="*/ 572 h 618"/>
                  <a:gd name="T14" fmla="*/ 462 w 849"/>
                  <a:gd name="T15" fmla="*/ 584 h 618"/>
                  <a:gd name="T16" fmla="*/ 462 w 849"/>
                  <a:gd name="T17" fmla="*/ 584 h 618"/>
                  <a:gd name="T18" fmla="*/ 729 w 849"/>
                  <a:gd name="T19" fmla="*/ 477 h 618"/>
                  <a:gd name="T20" fmla="*/ 729 w 849"/>
                  <a:gd name="T21" fmla="*/ 477 h 618"/>
                  <a:gd name="T22" fmla="*/ 817 w 849"/>
                  <a:gd name="T23" fmla="*/ 323 h 618"/>
                  <a:gd name="T24" fmla="*/ 817 w 849"/>
                  <a:gd name="T25" fmla="*/ 323 h 618"/>
                  <a:gd name="T26" fmla="*/ 665 w 849"/>
                  <a:gd name="T27" fmla="*/ 130 h 618"/>
                  <a:gd name="T28" fmla="*/ 665 w 849"/>
                  <a:gd name="T29" fmla="*/ 130 h 618"/>
                  <a:gd name="T30" fmla="*/ 368 w 849"/>
                  <a:gd name="T31" fmla="*/ 45 h 618"/>
                  <a:gd name="T32" fmla="*/ 366 w 849"/>
                  <a:gd name="T33" fmla="*/ 34 h 618"/>
                  <a:gd name="T34" fmla="*/ 337 w 849"/>
                  <a:gd name="T35" fmla="*/ 617 h 618"/>
                  <a:gd name="T36" fmla="*/ 337 w 849"/>
                  <a:gd name="T37" fmla="*/ 617 h 618"/>
                  <a:gd name="T38" fmla="*/ 170 w 849"/>
                  <a:gd name="T39" fmla="*/ 593 h 618"/>
                  <a:gd name="T40" fmla="*/ 170 w 849"/>
                  <a:gd name="T41" fmla="*/ 593 h 618"/>
                  <a:gd name="T42" fmla="*/ 21 w 849"/>
                  <a:gd name="T43" fmla="*/ 459 h 618"/>
                  <a:gd name="T44" fmla="*/ 21 w 849"/>
                  <a:gd name="T45" fmla="*/ 459 h 618"/>
                  <a:gd name="T46" fmla="*/ 364 w 849"/>
                  <a:gd name="T47" fmla="*/ 23 h 618"/>
                  <a:gd name="T48" fmla="*/ 364 w 849"/>
                  <a:gd name="T49" fmla="*/ 23 h 618"/>
                  <a:gd name="T50" fmla="*/ 678 w 849"/>
                  <a:gd name="T51" fmla="*/ 111 h 618"/>
                  <a:gd name="T52" fmla="*/ 678 w 849"/>
                  <a:gd name="T53" fmla="*/ 111 h 618"/>
                  <a:gd name="T54" fmla="*/ 838 w 849"/>
                  <a:gd name="T55" fmla="*/ 318 h 618"/>
                  <a:gd name="T56" fmla="*/ 838 w 849"/>
                  <a:gd name="T57" fmla="*/ 318 h 618"/>
                  <a:gd name="T58" fmla="*/ 742 w 849"/>
                  <a:gd name="T59" fmla="*/ 494 h 618"/>
                  <a:gd name="T60" fmla="*/ 742 w 849"/>
                  <a:gd name="T61" fmla="*/ 494 h 618"/>
                  <a:gd name="T62" fmla="*/ 466 w 849"/>
                  <a:gd name="T63" fmla="*/ 605 h 618"/>
                  <a:gd name="T64" fmla="*/ 466 w 849"/>
                  <a:gd name="T65" fmla="*/ 605 h 618"/>
                  <a:gd name="T66" fmla="*/ 337 w 849"/>
                  <a:gd name="T67" fmla="*/ 61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9" h="618">
                    <a:moveTo>
                      <a:pt x="366" y="34"/>
                    </a:moveTo>
                    <a:lnTo>
                      <a:pt x="368" y="45"/>
                    </a:lnTo>
                    <a:lnTo>
                      <a:pt x="368" y="45"/>
                    </a:lnTo>
                    <a:cubicBezTo>
                      <a:pt x="162" y="81"/>
                      <a:pt x="22" y="343"/>
                      <a:pt x="42" y="455"/>
                    </a:cubicBezTo>
                    <a:lnTo>
                      <a:pt x="42" y="455"/>
                    </a:lnTo>
                    <a:cubicBezTo>
                      <a:pt x="51" y="506"/>
                      <a:pt x="99" y="547"/>
                      <a:pt x="176" y="572"/>
                    </a:cubicBezTo>
                    <a:lnTo>
                      <a:pt x="176" y="572"/>
                    </a:lnTo>
                    <a:cubicBezTo>
                      <a:pt x="256" y="598"/>
                      <a:pt x="358" y="602"/>
                      <a:pt x="462" y="584"/>
                    </a:cubicBezTo>
                    <a:lnTo>
                      <a:pt x="462" y="584"/>
                    </a:lnTo>
                    <a:cubicBezTo>
                      <a:pt x="567" y="565"/>
                      <a:pt x="662" y="527"/>
                      <a:pt x="729" y="477"/>
                    </a:cubicBezTo>
                    <a:lnTo>
                      <a:pt x="729" y="477"/>
                    </a:lnTo>
                    <a:cubicBezTo>
                      <a:pt x="794" y="427"/>
                      <a:pt x="825" y="373"/>
                      <a:pt x="817" y="323"/>
                    </a:cubicBezTo>
                    <a:lnTo>
                      <a:pt x="817" y="323"/>
                    </a:lnTo>
                    <a:cubicBezTo>
                      <a:pt x="807" y="266"/>
                      <a:pt x="744" y="187"/>
                      <a:pt x="665" y="130"/>
                    </a:cubicBezTo>
                    <a:lnTo>
                      <a:pt x="665" y="130"/>
                    </a:lnTo>
                    <a:cubicBezTo>
                      <a:pt x="609" y="88"/>
                      <a:pt x="496" y="23"/>
                      <a:pt x="368" y="45"/>
                    </a:cubicBezTo>
                    <a:lnTo>
                      <a:pt x="366" y="34"/>
                    </a:lnTo>
                    <a:close/>
                    <a:moveTo>
                      <a:pt x="337" y="617"/>
                    </a:moveTo>
                    <a:lnTo>
                      <a:pt x="337" y="617"/>
                    </a:lnTo>
                    <a:cubicBezTo>
                      <a:pt x="275" y="617"/>
                      <a:pt x="219" y="609"/>
                      <a:pt x="170" y="593"/>
                    </a:cubicBezTo>
                    <a:lnTo>
                      <a:pt x="170" y="593"/>
                    </a:lnTo>
                    <a:cubicBezTo>
                      <a:pt x="84" y="565"/>
                      <a:pt x="31" y="518"/>
                      <a:pt x="21" y="459"/>
                    </a:cubicBezTo>
                    <a:lnTo>
                      <a:pt x="21" y="459"/>
                    </a:lnTo>
                    <a:cubicBezTo>
                      <a:pt x="0" y="336"/>
                      <a:pt x="142" y="62"/>
                      <a:pt x="364" y="23"/>
                    </a:cubicBezTo>
                    <a:lnTo>
                      <a:pt x="364" y="23"/>
                    </a:lnTo>
                    <a:cubicBezTo>
                      <a:pt x="500" y="0"/>
                      <a:pt x="619" y="69"/>
                      <a:pt x="678" y="111"/>
                    </a:cubicBezTo>
                    <a:lnTo>
                      <a:pt x="678" y="111"/>
                    </a:lnTo>
                    <a:cubicBezTo>
                      <a:pt x="763" y="173"/>
                      <a:pt x="827" y="257"/>
                      <a:pt x="838" y="318"/>
                    </a:cubicBezTo>
                    <a:lnTo>
                      <a:pt x="838" y="318"/>
                    </a:lnTo>
                    <a:cubicBezTo>
                      <a:pt x="848" y="377"/>
                      <a:pt x="814" y="439"/>
                      <a:pt x="742" y="494"/>
                    </a:cubicBezTo>
                    <a:lnTo>
                      <a:pt x="742" y="494"/>
                    </a:lnTo>
                    <a:cubicBezTo>
                      <a:pt x="672" y="547"/>
                      <a:pt x="574" y="586"/>
                      <a:pt x="466" y="605"/>
                    </a:cubicBezTo>
                    <a:lnTo>
                      <a:pt x="466" y="605"/>
                    </a:lnTo>
                    <a:cubicBezTo>
                      <a:pt x="422" y="613"/>
                      <a:pt x="378" y="617"/>
                      <a:pt x="337" y="6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71">
                <a:extLst>
                  <a:ext uri="{FF2B5EF4-FFF2-40B4-BE49-F238E27FC236}">
                    <a16:creationId xmlns:a16="http://schemas.microsoft.com/office/drawing/2014/main" id="{F877FA9C-B81E-48E4-9F4A-651C8C6C9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1051" y="5738169"/>
                <a:ext cx="691205" cy="922896"/>
              </a:xfrm>
              <a:custGeom>
                <a:avLst/>
                <a:gdLst>
                  <a:gd name="T0" fmla="*/ 176 w 790"/>
                  <a:gd name="T1" fmla="*/ 486 h 1052"/>
                  <a:gd name="T2" fmla="*/ 176 w 790"/>
                  <a:gd name="T3" fmla="*/ 486 h 1052"/>
                  <a:gd name="T4" fmla="*/ 25 w 790"/>
                  <a:gd name="T5" fmla="*/ 674 h 1052"/>
                  <a:gd name="T6" fmla="*/ 25 w 790"/>
                  <a:gd name="T7" fmla="*/ 674 h 1052"/>
                  <a:gd name="T8" fmla="*/ 318 w 790"/>
                  <a:gd name="T9" fmla="*/ 1024 h 1052"/>
                  <a:gd name="T10" fmla="*/ 318 w 790"/>
                  <a:gd name="T11" fmla="*/ 1024 h 1052"/>
                  <a:gd name="T12" fmla="*/ 732 w 790"/>
                  <a:gd name="T13" fmla="*/ 720 h 1052"/>
                  <a:gd name="T14" fmla="*/ 732 w 790"/>
                  <a:gd name="T15" fmla="*/ 720 h 1052"/>
                  <a:gd name="T16" fmla="*/ 638 w 790"/>
                  <a:gd name="T17" fmla="*/ 516 h 1052"/>
                  <a:gd name="T18" fmla="*/ 638 w 790"/>
                  <a:gd name="T19" fmla="*/ 516 h 1052"/>
                  <a:gd name="T20" fmla="*/ 504 w 790"/>
                  <a:gd name="T21" fmla="*/ 450 h 1052"/>
                  <a:gd name="T22" fmla="*/ 504 w 790"/>
                  <a:gd name="T23" fmla="*/ 450 h 1052"/>
                  <a:gd name="T24" fmla="*/ 379 w 790"/>
                  <a:gd name="T25" fmla="*/ 422 h 1052"/>
                  <a:gd name="T26" fmla="*/ 379 w 790"/>
                  <a:gd name="T27" fmla="*/ 422 h 1052"/>
                  <a:gd name="T28" fmla="*/ 338 w 790"/>
                  <a:gd name="T29" fmla="*/ 9 h 1052"/>
                  <a:gd name="T30" fmla="*/ 338 w 790"/>
                  <a:gd name="T31" fmla="*/ 9 h 1052"/>
                  <a:gd name="T32" fmla="*/ 176 w 790"/>
                  <a:gd name="T33" fmla="*/ 486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0" h="1052">
                    <a:moveTo>
                      <a:pt x="176" y="486"/>
                    </a:moveTo>
                    <a:lnTo>
                      <a:pt x="176" y="486"/>
                    </a:lnTo>
                    <a:cubicBezTo>
                      <a:pt x="176" y="486"/>
                      <a:pt x="0" y="541"/>
                      <a:pt x="25" y="674"/>
                    </a:cubicBezTo>
                    <a:lnTo>
                      <a:pt x="25" y="674"/>
                    </a:lnTo>
                    <a:cubicBezTo>
                      <a:pt x="50" y="808"/>
                      <a:pt x="133" y="1008"/>
                      <a:pt x="318" y="1024"/>
                    </a:cubicBezTo>
                    <a:lnTo>
                      <a:pt x="318" y="1024"/>
                    </a:lnTo>
                    <a:cubicBezTo>
                      <a:pt x="615" y="1051"/>
                      <a:pt x="673" y="947"/>
                      <a:pt x="732" y="720"/>
                    </a:cubicBezTo>
                    <a:lnTo>
                      <a:pt x="732" y="720"/>
                    </a:lnTo>
                    <a:cubicBezTo>
                      <a:pt x="789" y="494"/>
                      <a:pt x="638" y="516"/>
                      <a:pt x="638" y="516"/>
                    </a:cubicBezTo>
                    <a:lnTo>
                      <a:pt x="638" y="516"/>
                    </a:lnTo>
                    <a:cubicBezTo>
                      <a:pt x="638" y="516"/>
                      <a:pt x="587" y="417"/>
                      <a:pt x="504" y="450"/>
                    </a:cubicBezTo>
                    <a:lnTo>
                      <a:pt x="504" y="450"/>
                    </a:lnTo>
                    <a:cubicBezTo>
                      <a:pt x="504" y="450"/>
                      <a:pt x="452" y="384"/>
                      <a:pt x="379" y="422"/>
                    </a:cubicBezTo>
                    <a:lnTo>
                      <a:pt x="379" y="422"/>
                    </a:lnTo>
                    <a:cubicBezTo>
                      <a:pt x="379" y="422"/>
                      <a:pt x="445" y="19"/>
                      <a:pt x="338" y="9"/>
                    </a:cubicBezTo>
                    <a:lnTo>
                      <a:pt x="338" y="9"/>
                    </a:lnTo>
                    <a:cubicBezTo>
                      <a:pt x="231" y="0"/>
                      <a:pt x="176" y="486"/>
                      <a:pt x="176" y="48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72">
                <a:extLst>
                  <a:ext uri="{FF2B5EF4-FFF2-40B4-BE49-F238E27FC236}">
                    <a16:creationId xmlns:a16="http://schemas.microsoft.com/office/drawing/2014/main" id="{4C92BED0-4917-4D82-8BB1-EC850A5FD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3328" y="5730446"/>
                <a:ext cx="679622" cy="922896"/>
              </a:xfrm>
              <a:custGeom>
                <a:avLst/>
                <a:gdLst>
                  <a:gd name="T0" fmla="*/ 186 w 775"/>
                  <a:gd name="T1" fmla="*/ 498 h 1052"/>
                  <a:gd name="T2" fmla="*/ 186 w 775"/>
                  <a:gd name="T3" fmla="*/ 498 h 1052"/>
                  <a:gd name="T4" fmla="*/ 345 w 775"/>
                  <a:gd name="T5" fmla="*/ 32 h 1052"/>
                  <a:gd name="T6" fmla="*/ 345 w 775"/>
                  <a:gd name="T7" fmla="*/ 32 h 1052"/>
                  <a:gd name="T8" fmla="*/ 198 w 775"/>
                  <a:gd name="T9" fmla="*/ 499 h 1052"/>
                  <a:gd name="T10" fmla="*/ 198 w 775"/>
                  <a:gd name="T11" fmla="*/ 499 h 1052"/>
                  <a:gd name="T12" fmla="*/ 190 w 775"/>
                  <a:gd name="T13" fmla="*/ 509 h 1052"/>
                  <a:gd name="T14" fmla="*/ 190 w 775"/>
                  <a:gd name="T15" fmla="*/ 509 h 1052"/>
                  <a:gd name="T16" fmla="*/ 45 w 775"/>
                  <a:gd name="T17" fmla="*/ 685 h 1052"/>
                  <a:gd name="T18" fmla="*/ 45 w 775"/>
                  <a:gd name="T19" fmla="*/ 685 h 1052"/>
                  <a:gd name="T20" fmla="*/ 329 w 775"/>
                  <a:gd name="T21" fmla="*/ 1025 h 1052"/>
                  <a:gd name="T22" fmla="*/ 329 w 775"/>
                  <a:gd name="T23" fmla="*/ 1025 h 1052"/>
                  <a:gd name="T24" fmla="*/ 730 w 775"/>
                  <a:gd name="T25" fmla="*/ 730 h 1052"/>
                  <a:gd name="T26" fmla="*/ 730 w 775"/>
                  <a:gd name="T27" fmla="*/ 730 h 1052"/>
                  <a:gd name="T28" fmla="*/ 720 w 775"/>
                  <a:gd name="T29" fmla="*/ 564 h 1052"/>
                  <a:gd name="T30" fmla="*/ 720 w 775"/>
                  <a:gd name="T31" fmla="*/ 564 h 1052"/>
                  <a:gd name="T32" fmla="*/ 649 w 775"/>
                  <a:gd name="T33" fmla="*/ 538 h 1052"/>
                  <a:gd name="T34" fmla="*/ 649 w 775"/>
                  <a:gd name="T35" fmla="*/ 538 h 1052"/>
                  <a:gd name="T36" fmla="*/ 638 w 775"/>
                  <a:gd name="T37" fmla="*/ 533 h 1052"/>
                  <a:gd name="T38" fmla="*/ 638 w 775"/>
                  <a:gd name="T39" fmla="*/ 533 h 1052"/>
                  <a:gd name="T40" fmla="*/ 519 w 775"/>
                  <a:gd name="T41" fmla="*/ 471 h 1052"/>
                  <a:gd name="T42" fmla="*/ 519 w 775"/>
                  <a:gd name="T43" fmla="*/ 471 h 1052"/>
                  <a:gd name="T44" fmla="*/ 506 w 775"/>
                  <a:gd name="T45" fmla="*/ 468 h 1052"/>
                  <a:gd name="T46" fmla="*/ 506 w 775"/>
                  <a:gd name="T47" fmla="*/ 468 h 1052"/>
                  <a:gd name="T48" fmla="*/ 394 w 775"/>
                  <a:gd name="T49" fmla="*/ 444 h 1052"/>
                  <a:gd name="T50" fmla="*/ 394 w 775"/>
                  <a:gd name="T51" fmla="*/ 444 h 1052"/>
                  <a:gd name="T52" fmla="*/ 383 w 775"/>
                  <a:gd name="T53" fmla="*/ 443 h 1052"/>
                  <a:gd name="T54" fmla="*/ 383 w 775"/>
                  <a:gd name="T55" fmla="*/ 443 h 1052"/>
                  <a:gd name="T56" fmla="*/ 379 w 775"/>
                  <a:gd name="T57" fmla="*/ 432 h 1052"/>
                  <a:gd name="T58" fmla="*/ 379 w 775"/>
                  <a:gd name="T59" fmla="*/ 432 h 1052"/>
                  <a:gd name="T60" fmla="*/ 397 w 775"/>
                  <a:gd name="T61" fmla="*/ 266 h 1052"/>
                  <a:gd name="T62" fmla="*/ 397 w 775"/>
                  <a:gd name="T63" fmla="*/ 266 h 1052"/>
                  <a:gd name="T64" fmla="*/ 370 w 775"/>
                  <a:gd name="T65" fmla="*/ 46 h 1052"/>
                  <a:gd name="T66" fmla="*/ 370 w 775"/>
                  <a:gd name="T67" fmla="*/ 46 h 1052"/>
                  <a:gd name="T68" fmla="*/ 347 w 775"/>
                  <a:gd name="T69" fmla="*/ 32 h 1052"/>
                  <a:gd name="T70" fmla="*/ 347 w 775"/>
                  <a:gd name="T71" fmla="*/ 32 h 1052"/>
                  <a:gd name="T72" fmla="*/ 345 w 775"/>
                  <a:gd name="T73" fmla="*/ 32 h 1052"/>
                  <a:gd name="T74" fmla="*/ 413 w 775"/>
                  <a:gd name="T75" fmla="*/ 1051 h 1052"/>
                  <a:gd name="T76" fmla="*/ 413 w 775"/>
                  <a:gd name="T77" fmla="*/ 1051 h 1052"/>
                  <a:gd name="T78" fmla="*/ 327 w 775"/>
                  <a:gd name="T79" fmla="*/ 1047 h 1052"/>
                  <a:gd name="T80" fmla="*/ 327 w 775"/>
                  <a:gd name="T81" fmla="*/ 1047 h 1052"/>
                  <a:gd name="T82" fmla="*/ 24 w 775"/>
                  <a:gd name="T83" fmla="*/ 688 h 1052"/>
                  <a:gd name="T84" fmla="*/ 24 w 775"/>
                  <a:gd name="T85" fmla="*/ 688 h 1052"/>
                  <a:gd name="T86" fmla="*/ 177 w 775"/>
                  <a:gd name="T87" fmla="*/ 490 h 1052"/>
                  <a:gd name="T88" fmla="*/ 177 w 775"/>
                  <a:gd name="T89" fmla="*/ 490 h 1052"/>
                  <a:gd name="T90" fmla="*/ 349 w 775"/>
                  <a:gd name="T91" fmla="*/ 10 h 1052"/>
                  <a:gd name="T92" fmla="*/ 349 w 775"/>
                  <a:gd name="T93" fmla="*/ 10 h 1052"/>
                  <a:gd name="T94" fmla="*/ 387 w 775"/>
                  <a:gd name="T95" fmla="*/ 33 h 1052"/>
                  <a:gd name="T96" fmla="*/ 387 w 775"/>
                  <a:gd name="T97" fmla="*/ 33 h 1052"/>
                  <a:gd name="T98" fmla="*/ 403 w 775"/>
                  <a:gd name="T99" fmla="*/ 417 h 1052"/>
                  <a:gd name="T100" fmla="*/ 403 w 775"/>
                  <a:gd name="T101" fmla="*/ 417 h 1052"/>
                  <a:gd name="T102" fmla="*/ 518 w 775"/>
                  <a:gd name="T103" fmla="*/ 449 h 1052"/>
                  <a:gd name="T104" fmla="*/ 518 w 775"/>
                  <a:gd name="T105" fmla="*/ 449 h 1052"/>
                  <a:gd name="T106" fmla="*/ 654 w 775"/>
                  <a:gd name="T107" fmla="*/ 517 h 1052"/>
                  <a:gd name="T108" fmla="*/ 654 w 775"/>
                  <a:gd name="T109" fmla="*/ 517 h 1052"/>
                  <a:gd name="T110" fmla="*/ 736 w 775"/>
                  <a:gd name="T111" fmla="*/ 549 h 1052"/>
                  <a:gd name="T112" fmla="*/ 736 w 775"/>
                  <a:gd name="T113" fmla="*/ 549 h 1052"/>
                  <a:gd name="T114" fmla="*/ 752 w 775"/>
                  <a:gd name="T115" fmla="*/ 735 h 1052"/>
                  <a:gd name="T116" fmla="*/ 752 w 775"/>
                  <a:gd name="T117" fmla="*/ 735 h 1052"/>
                  <a:gd name="T118" fmla="*/ 413 w 775"/>
                  <a:gd name="T119" fmla="*/ 1051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75" h="1052">
                    <a:moveTo>
                      <a:pt x="186" y="498"/>
                    </a:moveTo>
                    <a:lnTo>
                      <a:pt x="186" y="498"/>
                    </a:lnTo>
                    <a:close/>
                    <a:moveTo>
                      <a:pt x="345" y="32"/>
                    </a:moveTo>
                    <a:lnTo>
                      <a:pt x="345" y="32"/>
                    </a:lnTo>
                    <a:cubicBezTo>
                      <a:pt x="275" y="32"/>
                      <a:pt x="217" y="318"/>
                      <a:pt x="198" y="499"/>
                    </a:cubicBezTo>
                    <a:lnTo>
                      <a:pt x="198" y="499"/>
                    </a:lnTo>
                    <a:cubicBezTo>
                      <a:pt x="197" y="504"/>
                      <a:pt x="194" y="507"/>
                      <a:pt x="190" y="509"/>
                    </a:cubicBezTo>
                    <a:lnTo>
                      <a:pt x="190" y="509"/>
                    </a:lnTo>
                    <a:cubicBezTo>
                      <a:pt x="188" y="509"/>
                      <a:pt x="23" y="563"/>
                      <a:pt x="45" y="685"/>
                    </a:cubicBezTo>
                    <a:lnTo>
                      <a:pt x="45" y="685"/>
                    </a:lnTo>
                    <a:cubicBezTo>
                      <a:pt x="75" y="840"/>
                      <a:pt x="164" y="1010"/>
                      <a:pt x="329" y="1025"/>
                    </a:cubicBezTo>
                    <a:lnTo>
                      <a:pt x="329" y="1025"/>
                    </a:lnTo>
                    <a:cubicBezTo>
                      <a:pt x="618" y="1051"/>
                      <a:pt x="674" y="955"/>
                      <a:pt x="730" y="730"/>
                    </a:cubicBezTo>
                    <a:lnTo>
                      <a:pt x="730" y="730"/>
                    </a:lnTo>
                    <a:cubicBezTo>
                      <a:pt x="750" y="652"/>
                      <a:pt x="747" y="594"/>
                      <a:pt x="720" y="564"/>
                    </a:cubicBezTo>
                    <a:lnTo>
                      <a:pt x="720" y="564"/>
                    </a:lnTo>
                    <a:cubicBezTo>
                      <a:pt x="693" y="533"/>
                      <a:pt x="649" y="538"/>
                      <a:pt x="649" y="538"/>
                    </a:cubicBezTo>
                    <a:lnTo>
                      <a:pt x="649" y="538"/>
                    </a:lnTo>
                    <a:cubicBezTo>
                      <a:pt x="644" y="540"/>
                      <a:pt x="640" y="537"/>
                      <a:pt x="638" y="533"/>
                    </a:cubicBezTo>
                    <a:lnTo>
                      <a:pt x="638" y="533"/>
                    </a:lnTo>
                    <a:cubicBezTo>
                      <a:pt x="636" y="529"/>
                      <a:pt x="591" y="444"/>
                      <a:pt x="519" y="471"/>
                    </a:cubicBezTo>
                    <a:lnTo>
                      <a:pt x="519" y="471"/>
                    </a:lnTo>
                    <a:cubicBezTo>
                      <a:pt x="514" y="473"/>
                      <a:pt x="509" y="473"/>
                      <a:pt x="506" y="468"/>
                    </a:cubicBezTo>
                    <a:lnTo>
                      <a:pt x="506" y="468"/>
                    </a:lnTo>
                    <a:cubicBezTo>
                      <a:pt x="504" y="466"/>
                      <a:pt x="459" y="410"/>
                      <a:pt x="394" y="444"/>
                    </a:cubicBezTo>
                    <a:lnTo>
                      <a:pt x="394" y="444"/>
                    </a:lnTo>
                    <a:cubicBezTo>
                      <a:pt x="391" y="445"/>
                      <a:pt x="386" y="445"/>
                      <a:pt x="383" y="443"/>
                    </a:cubicBezTo>
                    <a:lnTo>
                      <a:pt x="383" y="443"/>
                    </a:lnTo>
                    <a:cubicBezTo>
                      <a:pt x="379" y="440"/>
                      <a:pt x="378" y="437"/>
                      <a:pt x="379" y="432"/>
                    </a:cubicBezTo>
                    <a:lnTo>
                      <a:pt x="379" y="432"/>
                    </a:lnTo>
                    <a:cubicBezTo>
                      <a:pt x="379" y="431"/>
                      <a:pt x="392" y="353"/>
                      <a:pt x="397" y="266"/>
                    </a:cubicBezTo>
                    <a:lnTo>
                      <a:pt x="397" y="266"/>
                    </a:lnTo>
                    <a:cubicBezTo>
                      <a:pt x="403" y="153"/>
                      <a:pt x="394" y="77"/>
                      <a:pt x="370" y="46"/>
                    </a:cubicBezTo>
                    <a:lnTo>
                      <a:pt x="370" y="46"/>
                    </a:lnTo>
                    <a:cubicBezTo>
                      <a:pt x="364" y="37"/>
                      <a:pt x="356" y="33"/>
                      <a:pt x="347" y="32"/>
                    </a:cubicBezTo>
                    <a:lnTo>
                      <a:pt x="347" y="32"/>
                    </a:lnTo>
                    <a:cubicBezTo>
                      <a:pt x="347" y="32"/>
                      <a:pt x="346" y="32"/>
                      <a:pt x="345" y="32"/>
                    </a:cubicBezTo>
                    <a:close/>
                    <a:moveTo>
                      <a:pt x="413" y="1051"/>
                    </a:moveTo>
                    <a:lnTo>
                      <a:pt x="413" y="1051"/>
                    </a:lnTo>
                    <a:cubicBezTo>
                      <a:pt x="386" y="1051"/>
                      <a:pt x="358" y="1049"/>
                      <a:pt x="327" y="1047"/>
                    </a:cubicBezTo>
                    <a:lnTo>
                      <a:pt x="327" y="1047"/>
                    </a:lnTo>
                    <a:cubicBezTo>
                      <a:pt x="151" y="1031"/>
                      <a:pt x="55" y="851"/>
                      <a:pt x="24" y="688"/>
                    </a:cubicBezTo>
                    <a:lnTo>
                      <a:pt x="24" y="688"/>
                    </a:lnTo>
                    <a:cubicBezTo>
                      <a:pt x="0" y="563"/>
                      <a:pt x="144" y="503"/>
                      <a:pt x="177" y="490"/>
                    </a:cubicBezTo>
                    <a:lnTo>
                      <a:pt x="177" y="490"/>
                    </a:lnTo>
                    <a:cubicBezTo>
                      <a:pt x="185" y="415"/>
                      <a:pt x="238" y="0"/>
                      <a:pt x="349" y="10"/>
                    </a:cubicBezTo>
                    <a:lnTo>
                      <a:pt x="349" y="10"/>
                    </a:lnTo>
                    <a:cubicBezTo>
                      <a:pt x="364" y="12"/>
                      <a:pt x="377" y="20"/>
                      <a:pt x="387" y="33"/>
                    </a:cubicBezTo>
                    <a:lnTo>
                      <a:pt x="387" y="33"/>
                    </a:lnTo>
                    <a:cubicBezTo>
                      <a:pt x="443" y="105"/>
                      <a:pt x="414" y="345"/>
                      <a:pt x="403" y="417"/>
                    </a:cubicBezTo>
                    <a:lnTo>
                      <a:pt x="403" y="417"/>
                    </a:lnTo>
                    <a:cubicBezTo>
                      <a:pt x="460" y="398"/>
                      <a:pt x="503" y="434"/>
                      <a:pt x="518" y="449"/>
                    </a:cubicBezTo>
                    <a:lnTo>
                      <a:pt x="518" y="449"/>
                    </a:lnTo>
                    <a:cubicBezTo>
                      <a:pt x="583" y="428"/>
                      <a:pt x="633" y="480"/>
                      <a:pt x="654" y="517"/>
                    </a:cubicBezTo>
                    <a:lnTo>
                      <a:pt x="654" y="517"/>
                    </a:lnTo>
                    <a:cubicBezTo>
                      <a:pt x="670" y="516"/>
                      <a:pt x="708" y="519"/>
                      <a:pt x="736" y="549"/>
                    </a:cubicBezTo>
                    <a:lnTo>
                      <a:pt x="736" y="549"/>
                    </a:lnTo>
                    <a:cubicBezTo>
                      <a:pt x="768" y="586"/>
                      <a:pt x="774" y="648"/>
                      <a:pt x="752" y="735"/>
                    </a:cubicBezTo>
                    <a:lnTo>
                      <a:pt x="752" y="735"/>
                    </a:lnTo>
                    <a:cubicBezTo>
                      <a:pt x="699" y="944"/>
                      <a:pt x="644" y="1051"/>
                      <a:pt x="413" y="10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73">
                <a:extLst>
                  <a:ext uri="{FF2B5EF4-FFF2-40B4-BE49-F238E27FC236}">
                    <a16:creationId xmlns:a16="http://schemas.microsoft.com/office/drawing/2014/main" id="{6CA01E4E-46CC-4CE0-AE8B-31D85FCBE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0662" y="6097288"/>
                <a:ext cx="324365" cy="328225"/>
              </a:xfrm>
              <a:custGeom>
                <a:avLst/>
                <a:gdLst>
                  <a:gd name="T0" fmla="*/ 308 w 371"/>
                  <a:gd name="T1" fmla="*/ 375 h 376"/>
                  <a:gd name="T2" fmla="*/ 308 w 371"/>
                  <a:gd name="T3" fmla="*/ 375 h 376"/>
                  <a:gd name="T4" fmla="*/ 290 w 371"/>
                  <a:gd name="T5" fmla="*/ 372 h 376"/>
                  <a:gd name="T6" fmla="*/ 290 w 371"/>
                  <a:gd name="T7" fmla="*/ 372 h 376"/>
                  <a:gd name="T8" fmla="*/ 236 w 371"/>
                  <a:gd name="T9" fmla="*/ 322 h 376"/>
                  <a:gd name="T10" fmla="*/ 236 w 371"/>
                  <a:gd name="T11" fmla="*/ 322 h 376"/>
                  <a:gd name="T12" fmla="*/ 172 w 371"/>
                  <a:gd name="T13" fmla="*/ 319 h 376"/>
                  <a:gd name="T14" fmla="*/ 172 w 371"/>
                  <a:gd name="T15" fmla="*/ 319 h 376"/>
                  <a:gd name="T16" fmla="*/ 123 w 371"/>
                  <a:gd name="T17" fmla="*/ 258 h 376"/>
                  <a:gd name="T18" fmla="*/ 123 w 371"/>
                  <a:gd name="T19" fmla="*/ 258 h 376"/>
                  <a:gd name="T20" fmla="*/ 29 w 371"/>
                  <a:gd name="T21" fmla="*/ 240 h 376"/>
                  <a:gd name="T22" fmla="*/ 29 w 371"/>
                  <a:gd name="T23" fmla="*/ 240 h 376"/>
                  <a:gd name="T24" fmla="*/ 14 w 371"/>
                  <a:gd name="T25" fmla="*/ 101 h 376"/>
                  <a:gd name="T26" fmla="*/ 14 w 371"/>
                  <a:gd name="T27" fmla="*/ 101 h 376"/>
                  <a:gd name="T28" fmla="*/ 39 w 371"/>
                  <a:gd name="T29" fmla="*/ 9 h 376"/>
                  <a:gd name="T30" fmla="*/ 39 w 371"/>
                  <a:gd name="T31" fmla="*/ 9 h 376"/>
                  <a:gd name="T32" fmla="*/ 53 w 371"/>
                  <a:gd name="T33" fmla="*/ 2 h 376"/>
                  <a:gd name="T34" fmla="*/ 53 w 371"/>
                  <a:gd name="T35" fmla="*/ 2 h 376"/>
                  <a:gd name="T36" fmla="*/ 60 w 371"/>
                  <a:gd name="T37" fmla="*/ 16 h 376"/>
                  <a:gd name="T38" fmla="*/ 60 w 371"/>
                  <a:gd name="T39" fmla="*/ 16 h 376"/>
                  <a:gd name="T40" fmla="*/ 45 w 371"/>
                  <a:gd name="T41" fmla="*/ 225 h 376"/>
                  <a:gd name="T42" fmla="*/ 45 w 371"/>
                  <a:gd name="T43" fmla="*/ 225 h 376"/>
                  <a:gd name="T44" fmla="*/ 127 w 371"/>
                  <a:gd name="T45" fmla="*/ 234 h 376"/>
                  <a:gd name="T46" fmla="*/ 127 w 371"/>
                  <a:gd name="T47" fmla="*/ 234 h 376"/>
                  <a:gd name="T48" fmla="*/ 135 w 371"/>
                  <a:gd name="T49" fmla="*/ 235 h 376"/>
                  <a:gd name="T50" fmla="*/ 135 w 371"/>
                  <a:gd name="T51" fmla="*/ 235 h 376"/>
                  <a:gd name="T52" fmla="*/ 141 w 371"/>
                  <a:gd name="T53" fmla="*/ 242 h 376"/>
                  <a:gd name="T54" fmla="*/ 141 w 371"/>
                  <a:gd name="T55" fmla="*/ 242 h 376"/>
                  <a:gd name="T56" fmla="*/ 181 w 371"/>
                  <a:gd name="T57" fmla="*/ 299 h 376"/>
                  <a:gd name="T58" fmla="*/ 181 w 371"/>
                  <a:gd name="T59" fmla="*/ 299 h 376"/>
                  <a:gd name="T60" fmla="*/ 237 w 371"/>
                  <a:gd name="T61" fmla="*/ 298 h 376"/>
                  <a:gd name="T62" fmla="*/ 237 w 371"/>
                  <a:gd name="T63" fmla="*/ 298 h 376"/>
                  <a:gd name="T64" fmla="*/ 246 w 371"/>
                  <a:gd name="T65" fmla="*/ 298 h 376"/>
                  <a:gd name="T66" fmla="*/ 246 w 371"/>
                  <a:gd name="T67" fmla="*/ 298 h 376"/>
                  <a:gd name="T68" fmla="*/ 252 w 371"/>
                  <a:gd name="T69" fmla="*/ 305 h 376"/>
                  <a:gd name="T70" fmla="*/ 252 w 371"/>
                  <a:gd name="T71" fmla="*/ 305 h 376"/>
                  <a:gd name="T72" fmla="*/ 296 w 371"/>
                  <a:gd name="T73" fmla="*/ 352 h 376"/>
                  <a:gd name="T74" fmla="*/ 296 w 371"/>
                  <a:gd name="T75" fmla="*/ 352 h 376"/>
                  <a:gd name="T76" fmla="*/ 351 w 371"/>
                  <a:gd name="T77" fmla="*/ 337 h 376"/>
                  <a:gd name="T78" fmla="*/ 351 w 371"/>
                  <a:gd name="T79" fmla="*/ 337 h 376"/>
                  <a:gd name="T80" fmla="*/ 367 w 371"/>
                  <a:gd name="T81" fmla="*/ 338 h 376"/>
                  <a:gd name="T82" fmla="*/ 367 w 371"/>
                  <a:gd name="T83" fmla="*/ 338 h 376"/>
                  <a:gd name="T84" fmla="*/ 364 w 371"/>
                  <a:gd name="T85" fmla="*/ 354 h 376"/>
                  <a:gd name="T86" fmla="*/ 364 w 371"/>
                  <a:gd name="T87" fmla="*/ 354 h 376"/>
                  <a:gd name="T88" fmla="*/ 308 w 371"/>
                  <a:gd name="T89" fmla="*/ 37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1" h="376">
                    <a:moveTo>
                      <a:pt x="308" y="375"/>
                    </a:moveTo>
                    <a:lnTo>
                      <a:pt x="308" y="375"/>
                    </a:lnTo>
                    <a:cubicBezTo>
                      <a:pt x="302" y="375"/>
                      <a:pt x="296" y="374"/>
                      <a:pt x="290" y="372"/>
                    </a:cubicBezTo>
                    <a:lnTo>
                      <a:pt x="290" y="372"/>
                    </a:lnTo>
                    <a:cubicBezTo>
                      <a:pt x="261" y="364"/>
                      <a:pt x="243" y="337"/>
                      <a:pt x="236" y="322"/>
                    </a:cubicBezTo>
                    <a:lnTo>
                      <a:pt x="236" y="322"/>
                    </a:lnTo>
                    <a:cubicBezTo>
                      <a:pt x="212" y="330"/>
                      <a:pt x="191" y="328"/>
                      <a:pt x="172" y="319"/>
                    </a:cubicBezTo>
                    <a:lnTo>
                      <a:pt x="172" y="319"/>
                    </a:lnTo>
                    <a:cubicBezTo>
                      <a:pt x="143" y="305"/>
                      <a:pt x="129" y="274"/>
                      <a:pt x="123" y="258"/>
                    </a:cubicBezTo>
                    <a:lnTo>
                      <a:pt x="123" y="258"/>
                    </a:lnTo>
                    <a:cubicBezTo>
                      <a:pt x="102" y="263"/>
                      <a:pt x="58" y="270"/>
                      <a:pt x="29" y="240"/>
                    </a:cubicBezTo>
                    <a:lnTo>
                      <a:pt x="29" y="240"/>
                    </a:lnTo>
                    <a:cubicBezTo>
                      <a:pt x="6" y="217"/>
                      <a:pt x="0" y="170"/>
                      <a:pt x="14" y="101"/>
                    </a:cubicBezTo>
                    <a:lnTo>
                      <a:pt x="14" y="101"/>
                    </a:lnTo>
                    <a:cubicBezTo>
                      <a:pt x="23" y="52"/>
                      <a:pt x="39" y="10"/>
                      <a:pt x="39" y="9"/>
                    </a:cubicBezTo>
                    <a:lnTo>
                      <a:pt x="39" y="9"/>
                    </a:lnTo>
                    <a:cubicBezTo>
                      <a:pt x="41" y="2"/>
                      <a:pt x="47" y="0"/>
                      <a:pt x="53" y="2"/>
                    </a:cubicBezTo>
                    <a:lnTo>
                      <a:pt x="53" y="2"/>
                    </a:lnTo>
                    <a:cubicBezTo>
                      <a:pt x="59" y="4"/>
                      <a:pt x="62" y="10"/>
                      <a:pt x="60" y="16"/>
                    </a:cubicBezTo>
                    <a:lnTo>
                      <a:pt x="60" y="16"/>
                    </a:lnTo>
                    <a:cubicBezTo>
                      <a:pt x="43" y="61"/>
                      <a:pt x="7" y="187"/>
                      <a:pt x="45" y="225"/>
                    </a:cubicBezTo>
                    <a:lnTo>
                      <a:pt x="45" y="225"/>
                    </a:lnTo>
                    <a:cubicBezTo>
                      <a:pt x="72" y="253"/>
                      <a:pt x="127" y="235"/>
                      <a:pt x="127" y="234"/>
                    </a:cubicBezTo>
                    <a:lnTo>
                      <a:pt x="127" y="234"/>
                    </a:lnTo>
                    <a:cubicBezTo>
                      <a:pt x="129" y="233"/>
                      <a:pt x="133" y="234"/>
                      <a:pt x="135" y="235"/>
                    </a:cubicBezTo>
                    <a:lnTo>
                      <a:pt x="135" y="235"/>
                    </a:lnTo>
                    <a:cubicBezTo>
                      <a:pt x="138" y="237"/>
                      <a:pt x="141" y="239"/>
                      <a:pt x="141" y="242"/>
                    </a:cubicBezTo>
                    <a:lnTo>
                      <a:pt x="141" y="242"/>
                    </a:lnTo>
                    <a:cubicBezTo>
                      <a:pt x="141" y="243"/>
                      <a:pt x="152" y="284"/>
                      <a:pt x="181" y="299"/>
                    </a:cubicBezTo>
                    <a:lnTo>
                      <a:pt x="181" y="299"/>
                    </a:lnTo>
                    <a:cubicBezTo>
                      <a:pt x="197" y="307"/>
                      <a:pt x="216" y="307"/>
                      <a:pt x="237" y="298"/>
                    </a:cubicBezTo>
                    <a:lnTo>
                      <a:pt x="237" y="298"/>
                    </a:lnTo>
                    <a:cubicBezTo>
                      <a:pt x="241" y="297"/>
                      <a:pt x="243" y="297"/>
                      <a:pt x="246" y="298"/>
                    </a:cubicBezTo>
                    <a:lnTo>
                      <a:pt x="246" y="298"/>
                    </a:lnTo>
                    <a:cubicBezTo>
                      <a:pt x="248" y="299"/>
                      <a:pt x="251" y="302"/>
                      <a:pt x="252" y="305"/>
                    </a:cubicBezTo>
                    <a:lnTo>
                      <a:pt x="252" y="305"/>
                    </a:lnTo>
                    <a:cubicBezTo>
                      <a:pt x="252" y="305"/>
                      <a:pt x="267" y="343"/>
                      <a:pt x="296" y="352"/>
                    </a:cubicBezTo>
                    <a:lnTo>
                      <a:pt x="296" y="352"/>
                    </a:lnTo>
                    <a:cubicBezTo>
                      <a:pt x="313" y="357"/>
                      <a:pt x="331" y="352"/>
                      <a:pt x="351" y="337"/>
                    </a:cubicBezTo>
                    <a:lnTo>
                      <a:pt x="351" y="337"/>
                    </a:lnTo>
                    <a:cubicBezTo>
                      <a:pt x="356" y="333"/>
                      <a:pt x="363" y="334"/>
                      <a:pt x="367" y="338"/>
                    </a:cubicBezTo>
                    <a:lnTo>
                      <a:pt x="367" y="338"/>
                    </a:lnTo>
                    <a:cubicBezTo>
                      <a:pt x="370" y="344"/>
                      <a:pt x="369" y="351"/>
                      <a:pt x="364" y="354"/>
                    </a:cubicBezTo>
                    <a:lnTo>
                      <a:pt x="364" y="354"/>
                    </a:lnTo>
                    <a:cubicBezTo>
                      <a:pt x="345" y="368"/>
                      <a:pt x="326" y="375"/>
                      <a:pt x="308" y="3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74">
                <a:extLst>
                  <a:ext uri="{FF2B5EF4-FFF2-40B4-BE49-F238E27FC236}">
                    <a16:creationId xmlns:a16="http://schemas.microsoft.com/office/drawing/2014/main" id="{9E3BC8DC-DFB5-43AB-95A3-C73F3E2FE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5511" y="6124318"/>
                <a:ext cx="212381" cy="193074"/>
              </a:xfrm>
              <a:custGeom>
                <a:avLst/>
                <a:gdLst>
                  <a:gd name="T0" fmla="*/ 0 w 244"/>
                  <a:gd name="T1" fmla="*/ 46 h 221"/>
                  <a:gd name="T2" fmla="*/ 0 w 244"/>
                  <a:gd name="T3" fmla="*/ 46 h 221"/>
                  <a:gd name="T4" fmla="*/ 194 w 244"/>
                  <a:gd name="T5" fmla="*/ 21 h 221"/>
                  <a:gd name="T6" fmla="*/ 194 w 244"/>
                  <a:gd name="T7" fmla="*/ 21 h 221"/>
                  <a:gd name="T8" fmla="*/ 101 w 244"/>
                  <a:gd name="T9" fmla="*/ 220 h 221"/>
                  <a:gd name="T10" fmla="*/ 0 w 244"/>
                  <a:gd name="T11" fmla="*/ 46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4" h="221">
                    <a:moveTo>
                      <a:pt x="0" y="46"/>
                    </a:moveTo>
                    <a:lnTo>
                      <a:pt x="0" y="46"/>
                    </a:lnTo>
                    <a:cubicBezTo>
                      <a:pt x="0" y="46"/>
                      <a:pt x="161" y="0"/>
                      <a:pt x="194" y="21"/>
                    </a:cubicBezTo>
                    <a:lnTo>
                      <a:pt x="194" y="21"/>
                    </a:lnTo>
                    <a:cubicBezTo>
                      <a:pt x="218" y="35"/>
                      <a:pt x="243" y="178"/>
                      <a:pt x="101" y="220"/>
                    </a:cubicBezTo>
                    <a:lnTo>
                      <a:pt x="0" y="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75">
                <a:extLst>
                  <a:ext uri="{FF2B5EF4-FFF2-40B4-BE49-F238E27FC236}">
                    <a16:creationId xmlns:a16="http://schemas.microsoft.com/office/drawing/2014/main" id="{FACC2C61-FAA6-4028-8D4A-6DEA140C7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3925" y="6116595"/>
                <a:ext cx="212383" cy="212383"/>
              </a:xfrm>
              <a:custGeom>
                <a:avLst/>
                <a:gdLst>
                  <a:gd name="T0" fmla="*/ 113 w 241"/>
                  <a:gd name="T1" fmla="*/ 242 h 243"/>
                  <a:gd name="T2" fmla="*/ 113 w 241"/>
                  <a:gd name="T3" fmla="*/ 242 h 243"/>
                  <a:gd name="T4" fmla="*/ 102 w 241"/>
                  <a:gd name="T5" fmla="*/ 234 h 243"/>
                  <a:gd name="T6" fmla="*/ 102 w 241"/>
                  <a:gd name="T7" fmla="*/ 234 h 243"/>
                  <a:gd name="T8" fmla="*/ 110 w 241"/>
                  <a:gd name="T9" fmla="*/ 220 h 243"/>
                  <a:gd name="T10" fmla="*/ 110 w 241"/>
                  <a:gd name="T11" fmla="*/ 220 h 243"/>
                  <a:gd name="T12" fmla="*/ 212 w 241"/>
                  <a:gd name="T13" fmla="*/ 112 h 243"/>
                  <a:gd name="T14" fmla="*/ 212 w 241"/>
                  <a:gd name="T15" fmla="*/ 112 h 243"/>
                  <a:gd name="T16" fmla="*/ 200 w 241"/>
                  <a:gd name="T17" fmla="*/ 41 h 243"/>
                  <a:gd name="T18" fmla="*/ 200 w 241"/>
                  <a:gd name="T19" fmla="*/ 41 h 243"/>
                  <a:gd name="T20" fmla="*/ 16 w 241"/>
                  <a:gd name="T21" fmla="*/ 68 h 243"/>
                  <a:gd name="T22" fmla="*/ 16 w 241"/>
                  <a:gd name="T23" fmla="*/ 68 h 243"/>
                  <a:gd name="T24" fmla="*/ 2 w 241"/>
                  <a:gd name="T25" fmla="*/ 60 h 243"/>
                  <a:gd name="T26" fmla="*/ 2 w 241"/>
                  <a:gd name="T27" fmla="*/ 60 h 243"/>
                  <a:gd name="T28" fmla="*/ 10 w 241"/>
                  <a:gd name="T29" fmla="*/ 47 h 243"/>
                  <a:gd name="T30" fmla="*/ 10 w 241"/>
                  <a:gd name="T31" fmla="*/ 47 h 243"/>
                  <a:gd name="T32" fmla="*/ 212 w 241"/>
                  <a:gd name="T33" fmla="*/ 22 h 243"/>
                  <a:gd name="T34" fmla="*/ 212 w 241"/>
                  <a:gd name="T35" fmla="*/ 22 h 243"/>
                  <a:gd name="T36" fmla="*/ 234 w 241"/>
                  <a:gd name="T37" fmla="*/ 113 h 243"/>
                  <a:gd name="T38" fmla="*/ 234 w 241"/>
                  <a:gd name="T39" fmla="*/ 113 h 243"/>
                  <a:gd name="T40" fmla="*/ 116 w 241"/>
                  <a:gd name="T41" fmla="*/ 241 h 243"/>
                  <a:gd name="T42" fmla="*/ 116 w 241"/>
                  <a:gd name="T43" fmla="*/ 241 h 243"/>
                  <a:gd name="T44" fmla="*/ 113 w 241"/>
                  <a:gd name="T45" fmla="*/ 24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1" h="243">
                    <a:moveTo>
                      <a:pt x="113" y="242"/>
                    </a:moveTo>
                    <a:lnTo>
                      <a:pt x="113" y="242"/>
                    </a:lnTo>
                    <a:cubicBezTo>
                      <a:pt x="108" y="242"/>
                      <a:pt x="104" y="238"/>
                      <a:pt x="102" y="234"/>
                    </a:cubicBezTo>
                    <a:lnTo>
                      <a:pt x="102" y="234"/>
                    </a:lnTo>
                    <a:cubicBezTo>
                      <a:pt x="100" y="228"/>
                      <a:pt x="104" y="222"/>
                      <a:pt x="110" y="220"/>
                    </a:cubicBezTo>
                    <a:lnTo>
                      <a:pt x="110" y="220"/>
                    </a:lnTo>
                    <a:cubicBezTo>
                      <a:pt x="188" y="197"/>
                      <a:pt x="208" y="143"/>
                      <a:pt x="212" y="112"/>
                    </a:cubicBezTo>
                    <a:lnTo>
                      <a:pt x="212" y="112"/>
                    </a:lnTo>
                    <a:cubicBezTo>
                      <a:pt x="218" y="74"/>
                      <a:pt x="206" y="45"/>
                      <a:pt x="200" y="41"/>
                    </a:cubicBezTo>
                    <a:lnTo>
                      <a:pt x="200" y="41"/>
                    </a:lnTo>
                    <a:cubicBezTo>
                      <a:pt x="180" y="29"/>
                      <a:pt x="80" y="49"/>
                      <a:pt x="16" y="68"/>
                    </a:cubicBezTo>
                    <a:lnTo>
                      <a:pt x="16" y="68"/>
                    </a:lnTo>
                    <a:cubicBezTo>
                      <a:pt x="10" y="70"/>
                      <a:pt x="4" y="66"/>
                      <a:pt x="2" y="60"/>
                    </a:cubicBezTo>
                    <a:lnTo>
                      <a:pt x="2" y="60"/>
                    </a:lnTo>
                    <a:cubicBezTo>
                      <a:pt x="0" y="54"/>
                      <a:pt x="4" y="49"/>
                      <a:pt x="10" y="47"/>
                    </a:cubicBezTo>
                    <a:lnTo>
                      <a:pt x="10" y="47"/>
                    </a:lnTo>
                    <a:cubicBezTo>
                      <a:pt x="36" y="39"/>
                      <a:pt x="176" y="0"/>
                      <a:pt x="212" y="22"/>
                    </a:cubicBezTo>
                    <a:lnTo>
                      <a:pt x="212" y="22"/>
                    </a:lnTo>
                    <a:cubicBezTo>
                      <a:pt x="229" y="33"/>
                      <a:pt x="240" y="75"/>
                      <a:pt x="234" y="113"/>
                    </a:cubicBezTo>
                    <a:lnTo>
                      <a:pt x="234" y="113"/>
                    </a:lnTo>
                    <a:cubicBezTo>
                      <a:pt x="229" y="150"/>
                      <a:pt x="207" y="214"/>
                      <a:pt x="116" y="241"/>
                    </a:cubicBezTo>
                    <a:lnTo>
                      <a:pt x="116" y="241"/>
                    </a:lnTo>
                    <a:cubicBezTo>
                      <a:pt x="115" y="241"/>
                      <a:pt x="113" y="242"/>
                      <a:pt x="113" y="2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76">
                <a:extLst>
                  <a:ext uri="{FF2B5EF4-FFF2-40B4-BE49-F238E27FC236}">
                    <a16:creationId xmlns:a16="http://schemas.microsoft.com/office/drawing/2014/main" id="{8B50BE77-6106-42F4-A769-D24A703D6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3182" y="5000626"/>
                <a:ext cx="19309" cy="552191"/>
              </a:xfrm>
              <a:custGeom>
                <a:avLst/>
                <a:gdLst>
                  <a:gd name="T0" fmla="*/ 11 w 23"/>
                  <a:gd name="T1" fmla="*/ 629 h 630"/>
                  <a:gd name="T2" fmla="*/ 11 w 23"/>
                  <a:gd name="T3" fmla="*/ 629 h 630"/>
                  <a:gd name="T4" fmla="*/ 0 w 23"/>
                  <a:gd name="T5" fmla="*/ 619 h 630"/>
                  <a:gd name="T6" fmla="*/ 0 w 23"/>
                  <a:gd name="T7" fmla="*/ 10 h 630"/>
                  <a:gd name="T8" fmla="*/ 0 w 23"/>
                  <a:gd name="T9" fmla="*/ 10 h 630"/>
                  <a:gd name="T10" fmla="*/ 11 w 23"/>
                  <a:gd name="T11" fmla="*/ 0 h 630"/>
                  <a:gd name="T12" fmla="*/ 11 w 23"/>
                  <a:gd name="T13" fmla="*/ 0 h 630"/>
                  <a:gd name="T14" fmla="*/ 22 w 23"/>
                  <a:gd name="T15" fmla="*/ 10 h 630"/>
                  <a:gd name="T16" fmla="*/ 22 w 23"/>
                  <a:gd name="T17" fmla="*/ 619 h 630"/>
                  <a:gd name="T18" fmla="*/ 22 w 23"/>
                  <a:gd name="T19" fmla="*/ 619 h 630"/>
                  <a:gd name="T20" fmla="*/ 11 w 23"/>
                  <a:gd name="T21" fmla="*/ 629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630">
                    <a:moveTo>
                      <a:pt x="11" y="629"/>
                    </a:moveTo>
                    <a:lnTo>
                      <a:pt x="11" y="629"/>
                    </a:lnTo>
                    <a:cubicBezTo>
                      <a:pt x="5" y="629"/>
                      <a:pt x="0" y="625"/>
                      <a:pt x="0" y="61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7" y="0"/>
                      <a:pt x="22" y="4"/>
                      <a:pt x="22" y="10"/>
                    </a:cubicBezTo>
                    <a:lnTo>
                      <a:pt x="22" y="619"/>
                    </a:lnTo>
                    <a:lnTo>
                      <a:pt x="22" y="619"/>
                    </a:lnTo>
                    <a:cubicBezTo>
                      <a:pt x="22" y="625"/>
                      <a:pt x="17" y="629"/>
                      <a:pt x="11" y="6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77">
                <a:extLst>
                  <a:ext uri="{FF2B5EF4-FFF2-40B4-BE49-F238E27FC236}">
                    <a16:creationId xmlns:a16="http://schemas.microsoft.com/office/drawing/2014/main" id="{D2400085-FB5B-4C3B-B23E-E2A98222E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6844" y="4915674"/>
                <a:ext cx="104261" cy="108122"/>
              </a:xfrm>
              <a:custGeom>
                <a:avLst/>
                <a:gdLst>
                  <a:gd name="T0" fmla="*/ 120 w 121"/>
                  <a:gd name="T1" fmla="*/ 61 h 122"/>
                  <a:gd name="T2" fmla="*/ 120 w 121"/>
                  <a:gd name="T3" fmla="*/ 61 h 122"/>
                  <a:gd name="T4" fmla="*/ 60 w 121"/>
                  <a:gd name="T5" fmla="*/ 121 h 122"/>
                  <a:gd name="T6" fmla="*/ 60 w 121"/>
                  <a:gd name="T7" fmla="*/ 121 h 122"/>
                  <a:gd name="T8" fmla="*/ 0 w 121"/>
                  <a:gd name="T9" fmla="*/ 61 h 122"/>
                  <a:gd name="T10" fmla="*/ 0 w 121"/>
                  <a:gd name="T11" fmla="*/ 61 h 122"/>
                  <a:gd name="T12" fmla="*/ 60 w 121"/>
                  <a:gd name="T13" fmla="*/ 0 h 122"/>
                  <a:gd name="T14" fmla="*/ 60 w 121"/>
                  <a:gd name="T15" fmla="*/ 0 h 122"/>
                  <a:gd name="T16" fmla="*/ 120 w 121"/>
                  <a:gd name="T17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22">
                    <a:moveTo>
                      <a:pt x="120" y="61"/>
                    </a:moveTo>
                    <a:lnTo>
                      <a:pt x="120" y="61"/>
                    </a:lnTo>
                    <a:cubicBezTo>
                      <a:pt x="120" y="94"/>
                      <a:pt x="94" y="121"/>
                      <a:pt x="60" y="121"/>
                    </a:cubicBezTo>
                    <a:lnTo>
                      <a:pt x="60" y="121"/>
                    </a:lnTo>
                    <a:cubicBezTo>
                      <a:pt x="27" y="121"/>
                      <a:pt x="0" y="94"/>
                      <a:pt x="0" y="61"/>
                    </a:cubicBezTo>
                    <a:lnTo>
                      <a:pt x="0" y="61"/>
                    </a:lnTo>
                    <a:cubicBezTo>
                      <a:pt x="0" y="27"/>
                      <a:pt x="27" y="0"/>
                      <a:pt x="60" y="0"/>
                    </a:cubicBezTo>
                    <a:lnTo>
                      <a:pt x="60" y="0"/>
                    </a:lnTo>
                    <a:cubicBezTo>
                      <a:pt x="94" y="0"/>
                      <a:pt x="120" y="27"/>
                      <a:pt x="120" y="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C8C0B9D4-B7AC-4C86-AFB7-D1047E70A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7128" y="5379052"/>
                <a:ext cx="2003239" cy="1373815"/>
              </a:xfrm>
              <a:custGeom>
                <a:avLst/>
                <a:gdLst>
                  <a:gd name="connsiteX0" fmla="*/ 454993 w 2003239"/>
                  <a:gd name="connsiteY0" fmla="*/ 111982 h 1373815"/>
                  <a:gd name="connsiteX1" fmla="*/ 640134 w 2003239"/>
                  <a:gd name="connsiteY1" fmla="*/ 833019 h 1373815"/>
                  <a:gd name="connsiteX2" fmla="*/ 568523 w 2003239"/>
                  <a:gd name="connsiteY2" fmla="*/ 1308168 h 1373815"/>
                  <a:gd name="connsiteX3" fmla="*/ 0 w 2003239"/>
                  <a:gd name="connsiteY3" fmla="*/ 688637 h 1373815"/>
                  <a:gd name="connsiteX4" fmla="*/ 454993 w 2003239"/>
                  <a:gd name="connsiteY4" fmla="*/ 111982 h 1373815"/>
                  <a:gd name="connsiteX5" fmla="*/ 1003325 w 2003239"/>
                  <a:gd name="connsiteY5" fmla="*/ 0 h 1373815"/>
                  <a:gd name="connsiteX6" fmla="*/ 1540479 w 2003239"/>
                  <a:gd name="connsiteY6" fmla="*/ 106687 h 1373815"/>
                  <a:gd name="connsiteX7" fmla="*/ 1540594 w 2003239"/>
                  <a:gd name="connsiteY7" fmla="*/ 109971 h 1373815"/>
                  <a:gd name="connsiteX8" fmla="*/ 1637400 w 2003239"/>
                  <a:gd name="connsiteY8" fmla="*/ 158036 h 1373815"/>
                  <a:gd name="connsiteX9" fmla="*/ 2003239 w 2003239"/>
                  <a:gd name="connsiteY9" fmla="*/ 689611 h 1373815"/>
                  <a:gd name="connsiteX10" fmla="*/ 1834123 w 2003239"/>
                  <a:gd name="connsiteY10" fmla="*/ 1071869 h 1373815"/>
                  <a:gd name="connsiteX11" fmla="*/ 1717340 w 2003239"/>
                  <a:gd name="connsiteY11" fmla="*/ 1169623 h 1373815"/>
                  <a:gd name="connsiteX12" fmla="*/ 1717486 w 2003239"/>
                  <a:gd name="connsiteY12" fmla="*/ 1170060 h 1373815"/>
                  <a:gd name="connsiteX13" fmla="*/ 1715408 w 2003239"/>
                  <a:gd name="connsiteY13" fmla="*/ 1171241 h 1373815"/>
                  <a:gd name="connsiteX14" fmla="*/ 1713287 w 2003239"/>
                  <a:gd name="connsiteY14" fmla="*/ 1173016 h 1373815"/>
                  <a:gd name="connsiteX15" fmla="*/ 1713128 w 2003239"/>
                  <a:gd name="connsiteY15" fmla="*/ 1172536 h 1373815"/>
                  <a:gd name="connsiteX16" fmla="*/ 1567945 w 2003239"/>
                  <a:gd name="connsiteY16" fmla="*/ 1255022 h 1373815"/>
                  <a:gd name="connsiteX17" fmla="*/ 1003325 w 2003239"/>
                  <a:gd name="connsiteY17" fmla="*/ 1373815 h 1373815"/>
                  <a:gd name="connsiteX18" fmla="*/ 569570 w 2003239"/>
                  <a:gd name="connsiteY18" fmla="*/ 1306479 h 1373815"/>
                  <a:gd name="connsiteX19" fmla="*/ 641425 w 2003239"/>
                  <a:gd name="connsiteY19" fmla="*/ 831635 h 1373815"/>
                  <a:gd name="connsiteX20" fmla="*/ 455655 w 2003239"/>
                  <a:gd name="connsiteY20" fmla="*/ 111060 h 1373815"/>
                  <a:gd name="connsiteX21" fmla="*/ 1003325 w 2003239"/>
                  <a:gd name="connsiteY21" fmla="*/ 0 h 137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03239" h="1373815">
                    <a:moveTo>
                      <a:pt x="454993" y="111982"/>
                    </a:moveTo>
                    <a:cubicBezTo>
                      <a:pt x="569396" y="293116"/>
                      <a:pt x="640134" y="549505"/>
                      <a:pt x="640134" y="833019"/>
                    </a:cubicBezTo>
                    <a:cubicBezTo>
                      <a:pt x="640134" y="1005403"/>
                      <a:pt x="613934" y="1167286"/>
                      <a:pt x="568523" y="1308168"/>
                    </a:cubicBezTo>
                    <a:cubicBezTo>
                      <a:pt x="231426" y="1197037"/>
                      <a:pt x="0" y="960775"/>
                      <a:pt x="0" y="688637"/>
                    </a:cubicBezTo>
                    <a:cubicBezTo>
                      <a:pt x="0" y="447124"/>
                      <a:pt x="180774" y="234488"/>
                      <a:pt x="454993" y="111982"/>
                    </a:cubicBezTo>
                    <a:close/>
                    <a:moveTo>
                      <a:pt x="1003325" y="0"/>
                    </a:moveTo>
                    <a:cubicBezTo>
                      <a:pt x="1200486" y="0"/>
                      <a:pt x="1385379" y="39352"/>
                      <a:pt x="1540479" y="106687"/>
                    </a:cubicBezTo>
                    <a:lnTo>
                      <a:pt x="1540594" y="109971"/>
                    </a:lnTo>
                    <a:lnTo>
                      <a:pt x="1637400" y="158036"/>
                    </a:lnTo>
                    <a:cubicBezTo>
                      <a:pt x="1860815" y="284159"/>
                      <a:pt x="2003239" y="475822"/>
                      <a:pt x="2003239" y="689611"/>
                    </a:cubicBezTo>
                    <a:cubicBezTo>
                      <a:pt x="2003239" y="830823"/>
                      <a:pt x="1940849" y="962676"/>
                      <a:pt x="1834123" y="1071869"/>
                    </a:cubicBezTo>
                    <a:lnTo>
                      <a:pt x="1717340" y="1169623"/>
                    </a:lnTo>
                    <a:lnTo>
                      <a:pt x="1717486" y="1170060"/>
                    </a:lnTo>
                    <a:lnTo>
                      <a:pt x="1715408" y="1171241"/>
                    </a:lnTo>
                    <a:lnTo>
                      <a:pt x="1713287" y="1173016"/>
                    </a:lnTo>
                    <a:lnTo>
                      <a:pt x="1713128" y="1172536"/>
                    </a:lnTo>
                    <a:lnTo>
                      <a:pt x="1567945" y="1255022"/>
                    </a:lnTo>
                    <a:cubicBezTo>
                      <a:pt x="1406847" y="1330036"/>
                      <a:pt x="1212972" y="1373815"/>
                      <a:pt x="1003325" y="1373815"/>
                    </a:cubicBezTo>
                    <a:cubicBezTo>
                      <a:pt x="847348" y="1373815"/>
                      <a:pt x="701011" y="1349329"/>
                      <a:pt x="569570" y="1306479"/>
                    </a:cubicBezTo>
                    <a:cubicBezTo>
                      <a:pt x="615136" y="1165687"/>
                      <a:pt x="641425" y="1003908"/>
                      <a:pt x="641425" y="831635"/>
                    </a:cubicBezTo>
                    <a:cubicBezTo>
                      <a:pt x="641425" y="548302"/>
                      <a:pt x="570447" y="292078"/>
                      <a:pt x="455655" y="111060"/>
                    </a:cubicBezTo>
                    <a:cubicBezTo>
                      <a:pt x="614260" y="41101"/>
                      <a:pt x="800906" y="0"/>
                      <a:pt x="100332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7ECE9E41-8C6B-4DAC-8932-29EBAD01F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5545" y="5371329"/>
                <a:ext cx="2026405" cy="1393120"/>
              </a:xfrm>
              <a:custGeom>
                <a:avLst/>
                <a:gdLst>
                  <a:gd name="connsiteX0" fmla="*/ 460931 w 2026405"/>
                  <a:gd name="connsiteY0" fmla="*/ 131881 h 1393120"/>
                  <a:gd name="connsiteX1" fmla="*/ 362398 w 2026405"/>
                  <a:gd name="connsiteY1" fmla="*/ 182872 h 1393120"/>
                  <a:gd name="connsiteX2" fmla="*/ 18342 w 2026405"/>
                  <a:gd name="connsiteY2" fmla="*/ 696354 h 1393120"/>
                  <a:gd name="connsiteX3" fmla="*/ 572097 w 2026405"/>
                  <a:gd name="connsiteY3" fmla="*/ 1303843 h 1393120"/>
                  <a:gd name="connsiteX4" fmla="*/ 640224 w 2026405"/>
                  <a:gd name="connsiteY4" fmla="*/ 840785 h 1393120"/>
                  <a:gd name="connsiteX5" fmla="*/ 537050 w 2026405"/>
                  <a:gd name="connsiteY5" fmla="*/ 283041 h 1393120"/>
                  <a:gd name="connsiteX6" fmla="*/ 473539 w 2026405"/>
                  <a:gd name="connsiteY6" fmla="*/ 156416 h 1393120"/>
                  <a:gd name="connsiteX7" fmla="*/ 1559948 w 2026405"/>
                  <a:gd name="connsiteY7" fmla="*/ 129328 h 1393120"/>
                  <a:gd name="connsiteX8" fmla="*/ 1587901 w 2026405"/>
                  <a:gd name="connsiteY8" fmla="*/ 536083 h 1393120"/>
                  <a:gd name="connsiteX9" fmla="*/ 1731157 w 2026405"/>
                  <a:gd name="connsiteY9" fmla="*/ 1166379 h 1393120"/>
                  <a:gd name="connsiteX10" fmla="*/ 2008061 w 2026405"/>
                  <a:gd name="connsiteY10" fmla="*/ 697383 h 1393120"/>
                  <a:gd name="connsiteX11" fmla="*/ 1559948 w 2026405"/>
                  <a:gd name="connsiteY11" fmla="*/ 129328 h 1393120"/>
                  <a:gd name="connsiteX12" fmla="*/ 1012504 w 2026405"/>
                  <a:gd name="connsiteY12" fmla="*/ 19252 h 1393120"/>
                  <a:gd name="connsiteX13" fmla="*/ 479784 w 2026405"/>
                  <a:gd name="connsiteY13" fmla="*/ 126011 h 1393120"/>
                  <a:gd name="connsiteX14" fmla="*/ 542198 w 2026405"/>
                  <a:gd name="connsiteY14" fmla="*/ 249586 h 1393120"/>
                  <a:gd name="connsiteX15" fmla="*/ 552581 w 2026405"/>
                  <a:gd name="connsiteY15" fmla="*/ 269623 h 1393120"/>
                  <a:gd name="connsiteX16" fmla="*/ 553093 w 2026405"/>
                  <a:gd name="connsiteY16" fmla="*/ 271155 h 1393120"/>
                  <a:gd name="connsiteX17" fmla="*/ 557158 w 2026405"/>
                  <a:gd name="connsiteY17" fmla="*/ 279204 h 1393120"/>
                  <a:gd name="connsiteX18" fmla="*/ 660856 w 2026405"/>
                  <a:gd name="connsiteY18" fmla="*/ 841823 h 1393120"/>
                  <a:gd name="connsiteX19" fmla="*/ 642924 w 2026405"/>
                  <a:gd name="connsiteY19" fmla="*/ 1084219 h 1393120"/>
                  <a:gd name="connsiteX20" fmla="*/ 633686 w 2026405"/>
                  <a:gd name="connsiteY20" fmla="*/ 1124445 h 1393120"/>
                  <a:gd name="connsiteX21" fmla="*/ 617801 w 2026405"/>
                  <a:gd name="connsiteY21" fmla="*/ 1206255 h 1393120"/>
                  <a:gd name="connsiteX22" fmla="*/ 602202 w 2026405"/>
                  <a:gd name="connsiteY22" fmla="*/ 1261547 h 1393120"/>
                  <a:gd name="connsiteX23" fmla="*/ 590877 w 2026405"/>
                  <a:gd name="connsiteY23" fmla="*/ 1310863 h 1393120"/>
                  <a:gd name="connsiteX24" fmla="*/ 1012504 w 2026405"/>
                  <a:gd name="connsiteY24" fmla="*/ 1374744 h 1393120"/>
                  <a:gd name="connsiteX25" fmla="*/ 1714050 w 2026405"/>
                  <a:gd name="connsiteY25" fmla="*/ 1176977 h 1393120"/>
                  <a:gd name="connsiteX26" fmla="*/ 1567093 w 2026405"/>
                  <a:gd name="connsiteY26" fmla="*/ 538172 h 1393120"/>
                  <a:gd name="connsiteX27" fmla="*/ 1539101 w 2026405"/>
                  <a:gd name="connsiteY27" fmla="*/ 122511 h 1393120"/>
                  <a:gd name="connsiteX28" fmla="*/ 1012504 w 2026405"/>
                  <a:gd name="connsiteY28" fmla="*/ 19252 h 1393120"/>
                  <a:gd name="connsiteX29" fmla="*/ 1012504 w 2026405"/>
                  <a:gd name="connsiteY29" fmla="*/ 0 h 1393120"/>
                  <a:gd name="connsiteX30" fmla="*/ 1427421 w 2026405"/>
                  <a:gd name="connsiteY30" fmla="*/ 61283 h 1393120"/>
                  <a:gd name="connsiteX31" fmla="*/ 1540731 w 2026405"/>
                  <a:gd name="connsiteY31" fmla="*/ 103074 h 1393120"/>
                  <a:gd name="connsiteX32" fmla="*/ 1540731 w 2026405"/>
                  <a:gd name="connsiteY32" fmla="*/ 100399 h 1393120"/>
                  <a:gd name="connsiteX33" fmla="*/ 1554707 w 2026405"/>
                  <a:gd name="connsiteY33" fmla="*/ 106536 h 1393120"/>
                  <a:gd name="connsiteX34" fmla="*/ 2026405 w 2026405"/>
                  <a:gd name="connsiteY34" fmla="*/ 697383 h 1393120"/>
                  <a:gd name="connsiteX35" fmla="*/ 1732030 w 2026405"/>
                  <a:gd name="connsiteY35" fmla="*/ 1189172 h 1393120"/>
                  <a:gd name="connsiteX36" fmla="*/ 1722422 w 2026405"/>
                  <a:gd name="connsiteY36" fmla="*/ 1196185 h 1393120"/>
                  <a:gd name="connsiteX37" fmla="*/ 1721279 w 2026405"/>
                  <a:gd name="connsiteY37" fmla="*/ 1193698 h 1393120"/>
                  <a:gd name="connsiteX38" fmla="*/ 1575895 w 2026405"/>
                  <a:gd name="connsiteY38" fmla="*/ 1276462 h 1393120"/>
                  <a:gd name="connsiteX39" fmla="*/ 1012504 w 2026405"/>
                  <a:gd name="connsiteY39" fmla="*/ 1393120 h 1393120"/>
                  <a:gd name="connsiteX40" fmla="*/ 576006 w 2026405"/>
                  <a:gd name="connsiteY40" fmla="*/ 1325739 h 1393120"/>
                  <a:gd name="connsiteX41" fmla="*/ 567258 w 2026405"/>
                  <a:gd name="connsiteY41" fmla="*/ 1323114 h 1393120"/>
                  <a:gd name="connsiteX42" fmla="*/ 567575 w 2026405"/>
                  <a:gd name="connsiteY42" fmla="*/ 1322058 h 1393120"/>
                  <a:gd name="connsiteX43" fmla="*/ 452914 w 2026405"/>
                  <a:gd name="connsiteY43" fmla="*/ 1277227 h 1393120"/>
                  <a:gd name="connsiteX44" fmla="*/ 160711 w 2026405"/>
                  <a:gd name="connsiteY44" fmla="*/ 1073627 h 1393120"/>
                  <a:gd name="connsiteX45" fmla="*/ 0 w 2026405"/>
                  <a:gd name="connsiteY45" fmla="*/ 696354 h 1393120"/>
                  <a:gd name="connsiteX46" fmla="*/ 461171 w 2026405"/>
                  <a:gd name="connsiteY46" fmla="*/ 111624 h 1393120"/>
                  <a:gd name="connsiteX47" fmla="*/ 469032 w 2026405"/>
                  <a:gd name="connsiteY47" fmla="*/ 108122 h 1393120"/>
                  <a:gd name="connsiteX48" fmla="*/ 469949 w 2026405"/>
                  <a:gd name="connsiteY48" fmla="*/ 109960 h 1393120"/>
                  <a:gd name="connsiteX49" fmla="*/ 589715 w 2026405"/>
                  <a:gd name="connsiteY49" fmla="*/ 64236 h 1393120"/>
                  <a:gd name="connsiteX50" fmla="*/ 1012504 w 2026405"/>
                  <a:gd name="connsiteY50" fmla="*/ 0 h 139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026405" h="1393120">
                    <a:moveTo>
                      <a:pt x="460931" y="131881"/>
                    </a:moveTo>
                    <a:lnTo>
                      <a:pt x="362398" y="182872"/>
                    </a:lnTo>
                    <a:cubicBezTo>
                      <a:pt x="144730" y="310806"/>
                      <a:pt x="18342" y="497213"/>
                      <a:pt x="18342" y="696354"/>
                    </a:cubicBezTo>
                    <a:cubicBezTo>
                      <a:pt x="18342" y="951954"/>
                      <a:pt x="234953" y="1190048"/>
                      <a:pt x="572097" y="1303843"/>
                    </a:cubicBezTo>
                    <a:cubicBezTo>
                      <a:pt x="616641" y="1162912"/>
                      <a:pt x="640224" y="1002724"/>
                      <a:pt x="640224" y="840785"/>
                    </a:cubicBezTo>
                    <a:cubicBezTo>
                      <a:pt x="640224" y="641207"/>
                      <a:pt x="603376" y="446060"/>
                      <a:pt x="537050" y="283041"/>
                    </a:cubicBezTo>
                    <a:lnTo>
                      <a:pt x="473539" y="156416"/>
                    </a:lnTo>
                    <a:close/>
                    <a:moveTo>
                      <a:pt x="1559948" y="129328"/>
                    </a:moveTo>
                    <a:cubicBezTo>
                      <a:pt x="1560822" y="258192"/>
                      <a:pt x="1569557" y="394946"/>
                      <a:pt x="1587901" y="536083"/>
                    </a:cubicBezTo>
                    <a:cubicBezTo>
                      <a:pt x="1617600" y="770143"/>
                      <a:pt x="1668264" y="994560"/>
                      <a:pt x="1731157" y="1166379"/>
                    </a:cubicBezTo>
                    <a:cubicBezTo>
                      <a:pt x="1909354" y="1040145"/>
                      <a:pt x="2008061" y="873585"/>
                      <a:pt x="2008061" y="697383"/>
                    </a:cubicBezTo>
                    <a:cubicBezTo>
                      <a:pt x="2008061" y="467706"/>
                      <a:pt x="1840346" y="256439"/>
                      <a:pt x="1559948" y="129328"/>
                    </a:cubicBezTo>
                    <a:close/>
                    <a:moveTo>
                      <a:pt x="1012504" y="19252"/>
                    </a:moveTo>
                    <a:cubicBezTo>
                      <a:pt x="822684" y="19252"/>
                      <a:pt x="638988" y="56005"/>
                      <a:pt x="479784" y="126011"/>
                    </a:cubicBezTo>
                    <a:lnTo>
                      <a:pt x="542198" y="249586"/>
                    </a:lnTo>
                    <a:lnTo>
                      <a:pt x="552581" y="269623"/>
                    </a:lnTo>
                    <a:lnTo>
                      <a:pt x="553093" y="271155"/>
                    </a:lnTo>
                    <a:lnTo>
                      <a:pt x="557158" y="279204"/>
                    </a:lnTo>
                    <a:cubicBezTo>
                      <a:pt x="624445" y="443116"/>
                      <a:pt x="660856" y="637055"/>
                      <a:pt x="660856" y="841823"/>
                    </a:cubicBezTo>
                    <a:cubicBezTo>
                      <a:pt x="660856" y="924080"/>
                      <a:pt x="654733" y="1005462"/>
                      <a:pt x="642924" y="1084219"/>
                    </a:cubicBezTo>
                    <a:lnTo>
                      <a:pt x="633686" y="1124445"/>
                    </a:lnTo>
                    <a:lnTo>
                      <a:pt x="617801" y="1206255"/>
                    </a:lnTo>
                    <a:lnTo>
                      <a:pt x="602202" y="1261547"/>
                    </a:lnTo>
                    <a:lnTo>
                      <a:pt x="590877" y="1310863"/>
                    </a:lnTo>
                    <a:cubicBezTo>
                      <a:pt x="722963" y="1352867"/>
                      <a:pt x="865547" y="1374744"/>
                      <a:pt x="1012504" y="1374744"/>
                    </a:cubicBezTo>
                    <a:cubicBezTo>
                      <a:pt x="1277552" y="1374744"/>
                      <a:pt x="1526854" y="1304738"/>
                      <a:pt x="1714050" y="1176977"/>
                    </a:cubicBezTo>
                    <a:cubicBezTo>
                      <a:pt x="1649319" y="1002837"/>
                      <a:pt x="1597709" y="776192"/>
                      <a:pt x="1567093" y="538172"/>
                    </a:cubicBezTo>
                    <a:cubicBezTo>
                      <a:pt x="1548723" y="394659"/>
                      <a:pt x="1539975" y="253772"/>
                      <a:pt x="1539101" y="122511"/>
                    </a:cubicBezTo>
                    <a:cubicBezTo>
                      <a:pt x="1381647" y="55130"/>
                      <a:pt x="1199699" y="19252"/>
                      <a:pt x="1012504" y="19252"/>
                    </a:cubicBezTo>
                    <a:close/>
                    <a:moveTo>
                      <a:pt x="1012504" y="0"/>
                    </a:moveTo>
                    <a:cubicBezTo>
                      <a:pt x="1156837" y="0"/>
                      <a:pt x="1297726" y="21166"/>
                      <a:pt x="1427421" y="61283"/>
                    </a:cubicBezTo>
                    <a:lnTo>
                      <a:pt x="1540731" y="103074"/>
                    </a:lnTo>
                    <a:lnTo>
                      <a:pt x="1540731" y="100399"/>
                    </a:lnTo>
                    <a:lnTo>
                      <a:pt x="1554707" y="106536"/>
                    </a:lnTo>
                    <a:cubicBezTo>
                      <a:pt x="1849955" y="235400"/>
                      <a:pt x="2026405" y="456310"/>
                      <a:pt x="2026405" y="697383"/>
                    </a:cubicBezTo>
                    <a:cubicBezTo>
                      <a:pt x="2026405" y="883228"/>
                      <a:pt x="1921583" y="1057677"/>
                      <a:pt x="1732030" y="1189172"/>
                    </a:cubicBezTo>
                    <a:lnTo>
                      <a:pt x="1722422" y="1196185"/>
                    </a:lnTo>
                    <a:lnTo>
                      <a:pt x="1721279" y="1193698"/>
                    </a:lnTo>
                    <a:lnTo>
                      <a:pt x="1575895" y="1276462"/>
                    </a:lnTo>
                    <a:cubicBezTo>
                      <a:pt x="1410732" y="1352757"/>
                      <a:pt x="1216539" y="1393120"/>
                      <a:pt x="1012504" y="1393120"/>
                    </a:cubicBezTo>
                    <a:cubicBezTo>
                      <a:pt x="860298" y="1393120"/>
                      <a:pt x="713341" y="1371243"/>
                      <a:pt x="576006" y="1325739"/>
                    </a:cubicBezTo>
                    <a:lnTo>
                      <a:pt x="567258" y="1323114"/>
                    </a:lnTo>
                    <a:lnTo>
                      <a:pt x="567575" y="1322058"/>
                    </a:lnTo>
                    <a:lnTo>
                      <a:pt x="452914" y="1277227"/>
                    </a:lnTo>
                    <a:cubicBezTo>
                      <a:pt x="336598" y="1224132"/>
                      <a:pt x="237354" y="1155034"/>
                      <a:pt x="160711" y="1073627"/>
                    </a:cubicBezTo>
                    <a:cubicBezTo>
                      <a:pt x="55026" y="961583"/>
                      <a:pt x="0" y="830281"/>
                      <a:pt x="0" y="696354"/>
                    </a:cubicBezTo>
                    <a:cubicBezTo>
                      <a:pt x="0" y="458260"/>
                      <a:pt x="172066" y="239424"/>
                      <a:pt x="461171" y="111624"/>
                    </a:cubicBezTo>
                    <a:lnTo>
                      <a:pt x="469032" y="108122"/>
                    </a:lnTo>
                    <a:lnTo>
                      <a:pt x="469949" y="109960"/>
                    </a:lnTo>
                    <a:lnTo>
                      <a:pt x="589715" y="64236"/>
                    </a:lnTo>
                    <a:cubicBezTo>
                      <a:pt x="721542" y="22151"/>
                      <a:pt x="865547" y="0"/>
                      <a:pt x="1012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84">
                <a:extLst>
                  <a:ext uri="{FF2B5EF4-FFF2-40B4-BE49-F238E27FC236}">
                    <a16:creationId xmlns:a16="http://schemas.microsoft.com/office/drawing/2014/main" id="{149ACC96-771F-4510-81EE-903D3BD56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7128" y="5491034"/>
                <a:ext cx="641007" cy="1197061"/>
              </a:xfrm>
              <a:custGeom>
                <a:avLst/>
                <a:gdLst>
                  <a:gd name="T0" fmla="*/ 521 w 734"/>
                  <a:gd name="T1" fmla="*/ 0 h 1368"/>
                  <a:gd name="T2" fmla="*/ 521 w 734"/>
                  <a:gd name="T3" fmla="*/ 0 h 1368"/>
                  <a:gd name="T4" fmla="*/ 0 w 734"/>
                  <a:gd name="T5" fmla="*/ 659 h 1368"/>
                  <a:gd name="T6" fmla="*/ 0 w 734"/>
                  <a:gd name="T7" fmla="*/ 659 h 1368"/>
                  <a:gd name="T8" fmla="*/ 651 w 734"/>
                  <a:gd name="T9" fmla="*/ 1367 h 1368"/>
                  <a:gd name="T10" fmla="*/ 651 w 734"/>
                  <a:gd name="T11" fmla="*/ 1367 h 1368"/>
                  <a:gd name="T12" fmla="*/ 733 w 734"/>
                  <a:gd name="T13" fmla="*/ 824 h 1368"/>
                  <a:gd name="T14" fmla="*/ 733 w 734"/>
                  <a:gd name="T15" fmla="*/ 824 h 1368"/>
                  <a:gd name="T16" fmla="*/ 521 w 734"/>
                  <a:gd name="T17" fmla="*/ 0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8">
                    <a:moveTo>
                      <a:pt x="521" y="0"/>
                    </a:moveTo>
                    <a:lnTo>
                      <a:pt x="521" y="0"/>
                    </a:lnTo>
                    <a:cubicBezTo>
                      <a:pt x="207" y="140"/>
                      <a:pt x="0" y="383"/>
                      <a:pt x="0" y="659"/>
                    </a:cubicBezTo>
                    <a:lnTo>
                      <a:pt x="0" y="659"/>
                    </a:lnTo>
                    <a:cubicBezTo>
                      <a:pt x="0" y="970"/>
                      <a:pt x="265" y="1240"/>
                      <a:pt x="651" y="1367"/>
                    </a:cubicBezTo>
                    <a:lnTo>
                      <a:pt x="651" y="1367"/>
                    </a:lnTo>
                    <a:cubicBezTo>
                      <a:pt x="703" y="1206"/>
                      <a:pt x="733" y="1021"/>
                      <a:pt x="733" y="824"/>
                    </a:cubicBezTo>
                    <a:lnTo>
                      <a:pt x="733" y="824"/>
                    </a:lnTo>
                    <a:cubicBezTo>
                      <a:pt x="733" y="500"/>
                      <a:pt x="652" y="207"/>
                      <a:pt x="521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85">
                <a:extLst>
                  <a:ext uri="{FF2B5EF4-FFF2-40B4-BE49-F238E27FC236}">
                    <a16:creationId xmlns:a16="http://schemas.microsoft.com/office/drawing/2014/main" id="{9E6D0513-AC77-4745-B2D8-BDD505A49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3999" y="5487174"/>
                <a:ext cx="467241" cy="1065770"/>
              </a:xfrm>
              <a:custGeom>
                <a:avLst/>
                <a:gdLst>
                  <a:gd name="T0" fmla="*/ 534 w 535"/>
                  <a:gd name="T1" fmla="*/ 664 h 1217"/>
                  <a:gd name="T2" fmla="*/ 534 w 535"/>
                  <a:gd name="T3" fmla="*/ 664 h 1217"/>
                  <a:gd name="T4" fmla="*/ 0 w 535"/>
                  <a:gd name="T5" fmla="*/ 0 h 1217"/>
                  <a:gd name="T6" fmla="*/ 0 w 535"/>
                  <a:gd name="T7" fmla="*/ 0 h 1217"/>
                  <a:gd name="T8" fmla="*/ 32 w 535"/>
                  <a:gd name="T9" fmla="*/ 481 h 1217"/>
                  <a:gd name="T10" fmla="*/ 32 w 535"/>
                  <a:gd name="T11" fmla="*/ 481 h 1217"/>
                  <a:gd name="T12" fmla="*/ 202 w 535"/>
                  <a:gd name="T13" fmla="*/ 1216 h 1217"/>
                  <a:gd name="T14" fmla="*/ 202 w 535"/>
                  <a:gd name="T15" fmla="*/ 1216 h 1217"/>
                  <a:gd name="T16" fmla="*/ 534 w 535"/>
                  <a:gd name="T17" fmla="*/ 664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5" h="1217">
                    <a:moveTo>
                      <a:pt x="534" y="664"/>
                    </a:moveTo>
                    <a:lnTo>
                      <a:pt x="534" y="664"/>
                    </a:lnTo>
                    <a:cubicBezTo>
                      <a:pt x="534" y="385"/>
                      <a:pt x="321" y="139"/>
                      <a:pt x="0" y="0"/>
                    </a:cubicBezTo>
                    <a:lnTo>
                      <a:pt x="0" y="0"/>
                    </a:lnTo>
                    <a:cubicBezTo>
                      <a:pt x="0" y="147"/>
                      <a:pt x="11" y="311"/>
                      <a:pt x="32" y="481"/>
                    </a:cubicBezTo>
                    <a:lnTo>
                      <a:pt x="32" y="481"/>
                    </a:lnTo>
                    <a:cubicBezTo>
                      <a:pt x="69" y="767"/>
                      <a:pt x="130" y="1024"/>
                      <a:pt x="202" y="1216"/>
                    </a:cubicBezTo>
                    <a:lnTo>
                      <a:pt x="202" y="1216"/>
                    </a:lnTo>
                    <a:cubicBezTo>
                      <a:pt x="407" y="1075"/>
                      <a:pt x="534" y="879"/>
                      <a:pt x="534" y="66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86">
                <a:extLst>
                  <a:ext uri="{FF2B5EF4-FFF2-40B4-BE49-F238E27FC236}">
                    <a16:creationId xmlns:a16="http://schemas.microsoft.com/office/drawing/2014/main" id="{C1CFCBE0-0752-40D6-9F8B-524FAA1B5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1200" y="5761338"/>
                <a:ext cx="1305182" cy="594669"/>
              </a:xfrm>
              <a:custGeom>
                <a:avLst/>
                <a:gdLst>
                  <a:gd name="T0" fmla="*/ 565 w 1492"/>
                  <a:gd name="T1" fmla="*/ 678 h 679"/>
                  <a:gd name="T2" fmla="*/ 565 w 1492"/>
                  <a:gd name="T3" fmla="*/ 678 h 679"/>
                  <a:gd name="T4" fmla="*/ 306 w 1492"/>
                  <a:gd name="T5" fmla="*/ 669 h 679"/>
                  <a:gd name="T6" fmla="*/ 175 w 1492"/>
                  <a:gd name="T7" fmla="*/ 658 h 679"/>
                  <a:gd name="T8" fmla="*/ 175 w 1492"/>
                  <a:gd name="T9" fmla="*/ 658 h 679"/>
                  <a:gd name="T10" fmla="*/ 73 w 1492"/>
                  <a:gd name="T11" fmla="*/ 622 h 679"/>
                  <a:gd name="T12" fmla="*/ 73 w 1492"/>
                  <a:gd name="T13" fmla="*/ 622 h 679"/>
                  <a:gd name="T14" fmla="*/ 24 w 1492"/>
                  <a:gd name="T15" fmla="*/ 522 h 679"/>
                  <a:gd name="T16" fmla="*/ 5 w 1492"/>
                  <a:gd name="T17" fmla="*/ 232 h 679"/>
                  <a:gd name="T18" fmla="*/ 5 w 1492"/>
                  <a:gd name="T19" fmla="*/ 232 h 679"/>
                  <a:gd name="T20" fmla="*/ 141 w 1492"/>
                  <a:gd name="T21" fmla="*/ 78 h 679"/>
                  <a:gd name="T22" fmla="*/ 144 w 1492"/>
                  <a:gd name="T23" fmla="*/ 78 h 679"/>
                  <a:gd name="T24" fmla="*/ 246 w 1492"/>
                  <a:gd name="T25" fmla="*/ 86 h 679"/>
                  <a:gd name="T26" fmla="*/ 246 w 1492"/>
                  <a:gd name="T27" fmla="*/ 86 h 679"/>
                  <a:gd name="T28" fmla="*/ 1263 w 1492"/>
                  <a:gd name="T29" fmla="*/ 14 h 679"/>
                  <a:gd name="T30" fmla="*/ 1312 w 1492"/>
                  <a:gd name="T31" fmla="*/ 3 h 679"/>
                  <a:gd name="T32" fmla="*/ 1316 w 1492"/>
                  <a:gd name="T33" fmla="*/ 3 h 679"/>
                  <a:gd name="T34" fmla="*/ 1316 w 1492"/>
                  <a:gd name="T35" fmla="*/ 3 h 679"/>
                  <a:gd name="T36" fmla="*/ 1421 w 1492"/>
                  <a:gd name="T37" fmla="*/ 38 h 679"/>
                  <a:gd name="T38" fmla="*/ 1421 w 1492"/>
                  <a:gd name="T39" fmla="*/ 38 h 679"/>
                  <a:gd name="T40" fmla="*/ 1470 w 1492"/>
                  <a:gd name="T41" fmla="*/ 139 h 679"/>
                  <a:gd name="T42" fmla="*/ 1488 w 1492"/>
                  <a:gd name="T43" fmla="*/ 429 h 679"/>
                  <a:gd name="T44" fmla="*/ 1488 w 1492"/>
                  <a:gd name="T45" fmla="*/ 429 h 679"/>
                  <a:gd name="T46" fmla="*/ 1452 w 1492"/>
                  <a:gd name="T47" fmla="*/ 534 h 679"/>
                  <a:gd name="T48" fmla="*/ 1452 w 1492"/>
                  <a:gd name="T49" fmla="*/ 534 h 679"/>
                  <a:gd name="T50" fmla="*/ 1357 w 1492"/>
                  <a:gd name="T51" fmla="*/ 582 h 679"/>
                  <a:gd name="T52" fmla="*/ 1357 w 1492"/>
                  <a:gd name="T53" fmla="*/ 582 h 679"/>
                  <a:gd name="T54" fmla="*/ 565 w 1492"/>
                  <a:gd name="T55" fmla="*/ 678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92" h="679">
                    <a:moveTo>
                      <a:pt x="565" y="678"/>
                    </a:moveTo>
                    <a:lnTo>
                      <a:pt x="565" y="678"/>
                    </a:lnTo>
                    <a:cubicBezTo>
                      <a:pt x="479" y="678"/>
                      <a:pt x="392" y="675"/>
                      <a:pt x="306" y="669"/>
                    </a:cubicBezTo>
                    <a:lnTo>
                      <a:pt x="175" y="658"/>
                    </a:lnTo>
                    <a:lnTo>
                      <a:pt x="175" y="658"/>
                    </a:lnTo>
                    <a:cubicBezTo>
                      <a:pt x="137" y="660"/>
                      <a:pt x="101" y="647"/>
                      <a:pt x="73" y="622"/>
                    </a:cubicBezTo>
                    <a:lnTo>
                      <a:pt x="73" y="622"/>
                    </a:lnTo>
                    <a:cubicBezTo>
                      <a:pt x="44" y="596"/>
                      <a:pt x="26" y="561"/>
                      <a:pt x="24" y="522"/>
                    </a:cubicBezTo>
                    <a:lnTo>
                      <a:pt x="5" y="232"/>
                    </a:lnTo>
                    <a:lnTo>
                      <a:pt x="5" y="232"/>
                    </a:lnTo>
                    <a:cubicBezTo>
                      <a:pt x="0" y="153"/>
                      <a:pt x="61" y="83"/>
                      <a:pt x="141" y="78"/>
                    </a:cubicBezTo>
                    <a:lnTo>
                      <a:pt x="144" y="78"/>
                    </a:lnTo>
                    <a:lnTo>
                      <a:pt x="246" y="86"/>
                    </a:lnTo>
                    <a:lnTo>
                      <a:pt x="246" y="86"/>
                    </a:lnTo>
                    <a:cubicBezTo>
                      <a:pt x="588" y="117"/>
                      <a:pt x="929" y="93"/>
                      <a:pt x="1263" y="14"/>
                    </a:cubicBezTo>
                    <a:lnTo>
                      <a:pt x="1312" y="3"/>
                    </a:lnTo>
                    <a:lnTo>
                      <a:pt x="1316" y="3"/>
                    </a:lnTo>
                    <a:lnTo>
                      <a:pt x="1316" y="3"/>
                    </a:lnTo>
                    <a:cubicBezTo>
                      <a:pt x="1354" y="0"/>
                      <a:pt x="1392" y="12"/>
                      <a:pt x="1421" y="38"/>
                    </a:cubicBezTo>
                    <a:lnTo>
                      <a:pt x="1421" y="38"/>
                    </a:lnTo>
                    <a:cubicBezTo>
                      <a:pt x="1450" y="64"/>
                      <a:pt x="1467" y="100"/>
                      <a:pt x="1470" y="139"/>
                    </a:cubicBezTo>
                    <a:lnTo>
                      <a:pt x="1488" y="429"/>
                    </a:lnTo>
                    <a:lnTo>
                      <a:pt x="1488" y="429"/>
                    </a:lnTo>
                    <a:cubicBezTo>
                      <a:pt x="1491" y="467"/>
                      <a:pt x="1479" y="504"/>
                      <a:pt x="1452" y="534"/>
                    </a:cubicBezTo>
                    <a:lnTo>
                      <a:pt x="1452" y="534"/>
                    </a:lnTo>
                    <a:cubicBezTo>
                      <a:pt x="1428" y="562"/>
                      <a:pt x="1402" y="571"/>
                      <a:pt x="1357" y="582"/>
                    </a:cubicBezTo>
                    <a:lnTo>
                      <a:pt x="1357" y="582"/>
                    </a:lnTo>
                    <a:cubicBezTo>
                      <a:pt x="1098" y="646"/>
                      <a:pt x="832" y="678"/>
                      <a:pt x="565" y="6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87">
                <a:extLst>
                  <a:ext uri="{FF2B5EF4-FFF2-40B4-BE49-F238E27FC236}">
                    <a16:creationId xmlns:a16="http://schemas.microsoft.com/office/drawing/2014/main" id="{DD68980A-D234-4C74-A95C-45651FED6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3477" y="5753615"/>
                <a:ext cx="1324489" cy="613978"/>
              </a:xfrm>
              <a:custGeom>
                <a:avLst/>
                <a:gdLst>
                  <a:gd name="T0" fmla="*/ 184 w 1512"/>
                  <a:gd name="T1" fmla="*/ 658 h 702"/>
                  <a:gd name="T2" fmla="*/ 315 w 1512"/>
                  <a:gd name="T3" fmla="*/ 668 h 702"/>
                  <a:gd name="T4" fmla="*/ 315 w 1512"/>
                  <a:gd name="T5" fmla="*/ 668 h 702"/>
                  <a:gd name="T6" fmla="*/ 574 w 1512"/>
                  <a:gd name="T7" fmla="*/ 679 h 702"/>
                  <a:gd name="T8" fmla="*/ 574 w 1512"/>
                  <a:gd name="T9" fmla="*/ 679 h 702"/>
                  <a:gd name="T10" fmla="*/ 1363 w 1512"/>
                  <a:gd name="T11" fmla="*/ 583 h 702"/>
                  <a:gd name="T12" fmla="*/ 1363 w 1512"/>
                  <a:gd name="T13" fmla="*/ 583 h 702"/>
                  <a:gd name="T14" fmla="*/ 1454 w 1512"/>
                  <a:gd name="T15" fmla="*/ 537 h 702"/>
                  <a:gd name="T16" fmla="*/ 1454 w 1512"/>
                  <a:gd name="T17" fmla="*/ 537 h 702"/>
                  <a:gd name="T18" fmla="*/ 1487 w 1512"/>
                  <a:gd name="T19" fmla="*/ 440 h 702"/>
                  <a:gd name="T20" fmla="*/ 1468 w 1512"/>
                  <a:gd name="T21" fmla="*/ 150 h 702"/>
                  <a:gd name="T22" fmla="*/ 1468 w 1512"/>
                  <a:gd name="T23" fmla="*/ 150 h 702"/>
                  <a:gd name="T24" fmla="*/ 1422 w 1512"/>
                  <a:gd name="T25" fmla="*/ 57 h 702"/>
                  <a:gd name="T26" fmla="*/ 1422 w 1512"/>
                  <a:gd name="T27" fmla="*/ 57 h 702"/>
                  <a:gd name="T28" fmla="*/ 1325 w 1512"/>
                  <a:gd name="T29" fmla="*/ 24 h 702"/>
                  <a:gd name="T30" fmla="*/ 1322 w 1512"/>
                  <a:gd name="T31" fmla="*/ 24 h 702"/>
                  <a:gd name="T32" fmla="*/ 1274 w 1512"/>
                  <a:gd name="T33" fmla="*/ 36 h 702"/>
                  <a:gd name="T34" fmla="*/ 1274 w 1512"/>
                  <a:gd name="T35" fmla="*/ 36 h 702"/>
                  <a:gd name="T36" fmla="*/ 255 w 1512"/>
                  <a:gd name="T37" fmla="*/ 109 h 702"/>
                  <a:gd name="T38" fmla="*/ 153 w 1512"/>
                  <a:gd name="T39" fmla="*/ 99 h 702"/>
                  <a:gd name="T40" fmla="*/ 151 w 1512"/>
                  <a:gd name="T41" fmla="*/ 100 h 702"/>
                  <a:gd name="T42" fmla="*/ 151 w 1512"/>
                  <a:gd name="T43" fmla="*/ 100 h 702"/>
                  <a:gd name="T44" fmla="*/ 59 w 1512"/>
                  <a:gd name="T45" fmla="*/ 145 h 702"/>
                  <a:gd name="T46" fmla="*/ 59 w 1512"/>
                  <a:gd name="T47" fmla="*/ 145 h 702"/>
                  <a:gd name="T48" fmla="*/ 25 w 1512"/>
                  <a:gd name="T49" fmla="*/ 243 h 702"/>
                  <a:gd name="T50" fmla="*/ 44 w 1512"/>
                  <a:gd name="T51" fmla="*/ 532 h 702"/>
                  <a:gd name="T52" fmla="*/ 44 w 1512"/>
                  <a:gd name="T53" fmla="*/ 532 h 702"/>
                  <a:gd name="T54" fmla="*/ 89 w 1512"/>
                  <a:gd name="T55" fmla="*/ 625 h 702"/>
                  <a:gd name="T56" fmla="*/ 89 w 1512"/>
                  <a:gd name="T57" fmla="*/ 625 h 702"/>
                  <a:gd name="T58" fmla="*/ 184 w 1512"/>
                  <a:gd name="T59" fmla="*/ 658 h 702"/>
                  <a:gd name="T60" fmla="*/ 574 w 1512"/>
                  <a:gd name="T61" fmla="*/ 701 h 702"/>
                  <a:gd name="T62" fmla="*/ 574 w 1512"/>
                  <a:gd name="T63" fmla="*/ 701 h 702"/>
                  <a:gd name="T64" fmla="*/ 315 w 1512"/>
                  <a:gd name="T65" fmla="*/ 690 h 702"/>
                  <a:gd name="T66" fmla="*/ 184 w 1512"/>
                  <a:gd name="T67" fmla="*/ 680 h 702"/>
                  <a:gd name="T68" fmla="*/ 184 w 1512"/>
                  <a:gd name="T69" fmla="*/ 680 h 702"/>
                  <a:gd name="T70" fmla="*/ 75 w 1512"/>
                  <a:gd name="T71" fmla="*/ 641 h 702"/>
                  <a:gd name="T72" fmla="*/ 75 w 1512"/>
                  <a:gd name="T73" fmla="*/ 641 h 702"/>
                  <a:gd name="T74" fmla="*/ 22 w 1512"/>
                  <a:gd name="T75" fmla="*/ 533 h 702"/>
                  <a:gd name="T76" fmla="*/ 4 w 1512"/>
                  <a:gd name="T77" fmla="*/ 243 h 702"/>
                  <a:gd name="T78" fmla="*/ 4 w 1512"/>
                  <a:gd name="T79" fmla="*/ 243 h 702"/>
                  <a:gd name="T80" fmla="*/ 42 w 1512"/>
                  <a:gd name="T81" fmla="*/ 130 h 702"/>
                  <a:gd name="T82" fmla="*/ 42 w 1512"/>
                  <a:gd name="T83" fmla="*/ 130 h 702"/>
                  <a:gd name="T84" fmla="*/ 149 w 1512"/>
                  <a:gd name="T85" fmla="*/ 78 h 702"/>
                  <a:gd name="T86" fmla="*/ 153 w 1512"/>
                  <a:gd name="T87" fmla="*/ 77 h 702"/>
                  <a:gd name="T88" fmla="*/ 256 w 1512"/>
                  <a:gd name="T89" fmla="*/ 87 h 702"/>
                  <a:gd name="T90" fmla="*/ 256 w 1512"/>
                  <a:gd name="T91" fmla="*/ 87 h 702"/>
                  <a:gd name="T92" fmla="*/ 1269 w 1512"/>
                  <a:gd name="T93" fmla="*/ 15 h 702"/>
                  <a:gd name="T94" fmla="*/ 1321 w 1512"/>
                  <a:gd name="T95" fmla="*/ 2 h 702"/>
                  <a:gd name="T96" fmla="*/ 1324 w 1512"/>
                  <a:gd name="T97" fmla="*/ 2 h 702"/>
                  <a:gd name="T98" fmla="*/ 1324 w 1512"/>
                  <a:gd name="T99" fmla="*/ 2 h 702"/>
                  <a:gd name="T100" fmla="*/ 1437 w 1512"/>
                  <a:gd name="T101" fmla="*/ 41 h 702"/>
                  <a:gd name="T102" fmla="*/ 1437 w 1512"/>
                  <a:gd name="T103" fmla="*/ 41 h 702"/>
                  <a:gd name="T104" fmla="*/ 1490 w 1512"/>
                  <a:gd name="T105" fmla="*/ 149 h 702"/>
                  <a:gd name="T106" fmla="*/ 1509 w 1512"/>
                  <a:gd name="T107" fmla="*/ 439 h 702"/>
                  <a:gd name="T108" fmla="*/ 1509 w 1512"/>
                  <a:gd name="T109" fmla="*/ 439 h 702"/>
                  <a:gd name="T110" fmla="*/ 1470 w 1512"/>
                  <a:gd name="T111" fmla="*/ 552 h 702"/>
                  <a:gd name="T112" fmla="*/ 1470 w 1512"/>
                  <a:gd name="T113" fmla="*/ 552 h 702"/>
                  <a:gd name="T114" fmla="*/ 1368 w 1512"/>
                  <a:gd name="T115" fmla="*/ 604 h 702"/>
                  <a:gd name="T116" fmla="*/ 1368 w 1512"/>
                  <a:gd name="T117" fmla="*/ 604 h 702"/>
                  <a:gd name="T118" fmla="*/ 574 w 1512"/>
                  <a:gd name="T119" fmla="*/ 701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12" h="702">
                    <a:moveTo>
                      <a:pt x="184" y="658"/>
                    </a:moveTo>
                    <a:lnTo>
                      <a:pt x="315" y="668"/>
                    </a:lnTo>
                    <a:lnTo>
                      <a:pt x="315" y="668"/>
                    </a:lnTo>
                    <a:cubicBezTo>
                      <a:pt x="401" y="675"/>
                      <a:pt x="489" y="679"/>
                      <a:pt x="574" y="679"/>
                    </a:cubicBezTo>
                    <a:lnTo>
                      <a:pt x="574" y="679"/>
                    </a:lnTo>
                    <a:cubicBezTo>
                      <a:pt x="839" y="679"/>
                      <a:pt x="1105" y="646"/>
                      <a:pt x="1363" y="583"/>
                    </a:cubicBezTo>
                    <a:lnTo>
                      <a:pt x="1363" y="583"/>
                    </a:lnTo>
                    <a:cubicBezTo>
                      <a:pt x="1408" y="572"/>
                      <a:pt x="1431" y="563"/>
                      <a:pt x="1454" y="537"/>
                    </a:cubicBezTo>
                    <a:lnTo>
                      <a:pt x="1454" y="537"/>
                    </a:lnTo>
                    <a:cubicBezTo>
                      <a:pt x="1477" y="510"/>
                      <a:pt x="1489" y="476"/>
                      <a:pt x="1487" y="440"/>
                    </a:cubicBezTo>
                    <a:lnTo>
                      <a:pt x="1468" y="150"/>
                    </a:lnTo>
                    <a:lnTo>
                      <a:pt x="1468" y="150"/>
                    </a:lnTo>
                    <a:cubicBezTo>
                      <a:pt x="1466" y="114"/>
                      <a:pt x="1449" y="81"/>
                      <a:pt x="1422" y="57"/>
                    </a:cubicBezTo>
                    <a:lnTo>
                      <a:pt x="1422" y="57"/>
                    </a:lnTo>
                    <a:cubicBezTo>
                      <a:pt x="1396" y="34"/>
                      <a:pt x="1361" y="22"/>
                      <a:pt x="1325" y="24"/>
                    </a:cubicBezTo>
                    <a:lnTo>
                      <a:pt x="1322" y="24"/>
                    </a:lnTo>
                    <a:lnTo>
                      <a:pt x="1274" y="36"/>
                    </a:lnTo>
                    <a:lnTo>
                      <a:pt x="1274" y="36"/>
                    </a:lnTo>
                    <a:cubicBezTo>
                      <a:pt x="940" y="114"/>
                      <a:pt x="597" y="138"/>
                      <a:pt x="255" y="109"/>
                    </a:cubicBezTo>
                    <a:lnTo>
                      <a:pt x="153" y="99"/>
                    </a:lnTo>
                    <a:lnTo>
                      <a:pt x="151" y="100"/>
                    </a:lnTo>
                    <a:lnTo>
                      <a:pt x="151" y="100"/>
                    </a:lnTo>
                    <a:cubicBezTo>
                      <a:pt x="115" y="102"/>
                      <a:pt x="82" y="118"/>
                      <a:pt x="59" y="145"/>
                    </a:cubicBezTo>
                    <a:lnTo>
                      <a:pt x="59" y="145"/>
                    </a:lnTo>
                    <a:cubicBezTo>
                      <a:pt x="34" y="172"/>
                      <a:pt x="23" y="207"/>
                      <a:pt x="25" y="243"/>
                    </a:cubicBezTo>
                    <a:lnTo>
                      <a:pt x="44" y="532"/>
                    </a:lnTo>
                    <a:lnTo>
                      <a:pt x="44" y="532"/>
                    </a:lnTo>
                    <a:cubicBezTo>
                      <a:pt x="46" y="568"/>
                      <a:pt x="62" y="601"/>
                      <a:pt x="89" y="625"/>
                    </a:cubicBezTo>
                    <a:lnTo>
                      <a:pt x="89" y="625"/>
                    </a:lnTo>
                    <a:cubicBezTo>
                      <a:pt x="115" y="648"/>
                      <a:pt x="149" y="660"/>
                      <a:pt x="184" y="658"/>
                    </a:cubicBezTo>
                    <a:close/>
                    <a:moveTo>
                      <a:pt x="574" y="701"/>
                    </a:moveTo>
                    <a:lnTo>
                      <a:pt x="574" y="701"/>
                    </a:lnTo>
                    <a:cubicBezTo>
                      <a:pt x="488" y="701"/>
                      <a:pt x="401" y="697"/>
                      <a:pt x="315" y="690"/>
                    </a:cubicBezTo>
                    <a:lnTo>
                      <a:pt x="184" y="680"/>
                    </a:lnTo>
                    <a:lnTo>
                      <a:pt x="184" y="680"/>
                    </a:lnTo>
                    <a:cubicBezTo>
                      <a:pt x="144" y="681"/>
                      <a:pt x="105" y="667"/>
                      <a:pt x="75" y="641"/>
                    </a:cubicBezTo>
                    <a:lnTo>
                      <a:pt x="75" y="641"/>
                    </a:lnTo>
                    <a:cubicBezTo>
                      <a:pt x="44" y="613"/>
                      <a:pt x="25" y="575"/>
                      <a:pt x="22" y="533"/>
                    </a:cubicBezTo>
                    <a:lnTo>
                      <a:pt x="4" y="243"/>
                    </a:lnTo>
                    <a:lnTo>
                      <a:pt x="4" y="243"/>
                    </a:lnTo>
                    <a:cubicBezTo>
                      <a:pt x="0" y="203"/>
                      <a:pt x="14" y="162"/>
                      <a:pt x="42" y="130"/>
                    </a:cubicBezTo>
                    <a:lnTo>
                      <a:pt x="42" y="130"/>
                    </a:lnTo>
                    <a:cubicBezTo>
                      <a:pt x="70" y="99"/>
                      <a:pt x="107" y="81"/>
                      <a:pt x="149" y="78"/>
                    </a:cubicBezTo>
                    <a:lnTo>
                      <a:pt x="153" y="77"/>
                    </a:lnTo>
                    <a:lnTo>
                      <a:pt x="256" y="87"/>
                    </a:lnTo>
                    <a:lnTo>
                      <a:pt x="256" y="87"/>
                    </a:lnTo>
                    <a:cubicBezTo>
                      <a:pt x="597" y="116"/>
                      <a:pt x="938" y="92"/>
                      <a:pt x="1269" y="15"/>
                    </a:cubicBezTo>
                    <a:lnTo>
                      <a:pt x="1321" y="2"/>
                    </a:lnTo>
                    <a:lnTo>
                      <a:pt x="1324" y="2"/>
                    </a:lnTo>
                    <a:lnTo>
                      <a:pt x="1324" y="2"/>
                    </a:lnTo>
                    <a:cubicBezTo>
                      <a:pt x="1366" y="0"/>
                      <a:pt x="1406" y="14"/>
                      <a:pt x="1437" y="41"/>
                    </a:cubicBezTo>
                    <a:lnTo>
                      <a:pt x="1437" y="41"/>
                    </a:lnTo>
                    <a:cubicBezTo>
                      <a:pt x="1468" y="69"/>
                      <a:pt x="1487" y="107"/>
                      <a:pt x="1490" y="149"/>
                    </a:cubicBezTo>
                    <a:lnTo>
                      <a:pt x="1509" y="439"/>
                    </a:lnTo>
                    <a:lnTo>
                      <a:pt x="1509" y="439"/>
                    </a:lnTo>
                    <a:cubicBezTo>
                      <a:pt x="1511" y="480"/>
                      <a:pt x="1497" y="521"/>
                      <a:pt x="1470" y="552"/>
                    </a:cubicBezTo>
                    <a:lnTo>
                      <a:pt x="1470" y="552"/>
                    </a:lnTo>
                    <a:cubicBezTo>
                      <a:pt x="1444" y="581"/>
                      <a:pt x="1417" y="592"/>
                      <a:pt x="1368" y="604"/>
                    </a:cubicBezTo>
                    <a:lnTo>
                      <a:pt x="1368" y="604"/>
                    </a:lnTo>
                    <a:cubicBezTo>
                      <a:pt x="1108" y="667"/>
                      <a:pt x="841" y="701"/>
                      <a:pt x="574" y="7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88">
                <a:extLst>
                  <a:ext uri="{FF2B5EF4-FFF2-40B4-BE49-F238E27FC236}">
                    <a16:creationId xmlns:a16="http://schemas.microsoft.com/office/drawing/2014/main" id="{45E802F7-64DD-4671-9DAA-BB97C411E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8430" y="5838568"/>
                <a:ext cx="1150723" cy="455655"/>
              </a:xfrm>
              <a:custGeom>
                <a:avLst/>
                <a:gdLst>
                  <a:gd name="T0" fmla="*/ 223 w 1314"/>
                  <a:gd name="T1" fmla="*/ 493 h 522"/>
                  <a:gd name="T2" fmla="*/ 223 w 1314"/>
                  <a:gd name="T3" fmla="*/ 493 h 522"/>
                  <a:gd name="T4" fmla="*/ 1249 w 1314"/>
                  <a:gd name="T5" fmla="*/ 409 h 522"/>
                  <a:gd name="T6" fmla="*/ 1253 w 1314"/>
                  <a:gd name="T7" fmla="*/ 408 h 522"/>
                  <a:gd name="T8" fmla="*/ 1253 w 1314"/>
                  <a:gd name="T9" fmla="*/ 408 h 522"/>
                  <a:gd name="T10" fmla="*/ 1297 w 1314"/>
                  <a:gd name="T11" fmla="*/ 388 h 522"/>
                  <a:gd name="T12" fmla="*/ 1297 w 1314"/>
                  <a:gd name="T13" fmla="*/ 388 h 522"/>
                  <a:gd name="T14" fmla="*/ 1312 w 1314"/>
                  <a:gd name="T15" fmla="*/ 345 h 522"/>
                  <a:gd name="T16" fmla="*/ 1294 w 1314"/>
                  <a:gd name="T17" fmla="*/ 56 h 522"/>
                  <a:gd name="T18" fmla="*/ 1294 w 1314"/>
                  <a:gd name="T19" fmla="*/ 56 h 522"/>
                  <a:gd name="T20" fmla="*/ 1274 w 1314"/>
                  <a:gd name="T21" fmla="*/ 16 h 522"/>
                  <a:gd name="T22" fmla="*/ 1274 w 1314"/>
                  <a:gd name="T23" fmla="*/ 16 h 522"/>
                  <a:gd name="T24" fmla="*/ 1234 w 1314"/>
                  <a:gd name="T25" fmla="*/ 1 h 522"/>
                  <a:gd name="T26" fmla="*/ 1193 w 1314"/>
                  <a:gd name="T27" fmla="*/ 10 h 522"/>
                  <a:gd name="T28" fmla="*/ 1193 w 1314"/>
                  <a:gd name="T29" fmla="*/ 10 h 522"/>
                  <a:gd name="T30" fmla="*/ 149 w 1314"/>
                  <a:gd name="T31" fmla="*/ 84 h 522"/>
                  <a:gd name="T32" fmla="*/ 54 w 1314"/>
                  <a:gd name="T33" fmla="*/ 77 h 522"/>
                  <a:gd name="T34" fmla="*/ 54 w 1314"/>
                  <a:gd name="T35" fmla="*/ 77 h 522"/>
                  <a:gd name="T36" fmla="*/ 1 w 1314"/>
                  <a:gd name="T37" fmla="*/ 139 h 522"/>
                  <a:gd name="T38" fmla="*/ 21 w 1314"/>
                  <a:gd name="T39" fmla="*/ 428 h 522"/>
                  <a:gd name="T40" fmla="*/ 21 w 1314"/>
                  <a:gd name="T41" fmla="*/ 428 h 522"/>
                  <a:gd name="T42" fmla="*/ 40 w 1314"/>
                  <a:gd name="T43" fmla="*/ 468 h 522"/>
                  <a:gd name="T44" fmla="*/ 40 w 1314"/>
                  <a:gd name="T45" fmla="*/ 468 h 522"/>
                  <a:gd name="T46" fmla="*/ 82 w 1314"/>
                  <a:gd name="T47" fmla="*/ 483 h 522"/>
                  <a:gd name="T48" fmla="*/ 82 w 1314"/>
                  <a:gd name="T49" fmla="*/ 483 h 522"/>
                  <a:gd name="T50" fmla="*/ 223 w 1314"/>
                  <a:gd name="T51" fmla="*/ 493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14" h="522">
                    <a:moveTo>
                      <a:pt x="223" y="493"/>
                    </a:moveTo>
                    <a:lnTo>
                      <a:pt x="223" y="493"/>
                    </a:lnTo>
                    <a:cubicBezTo>
                      <a:pt x="568" y="521"/>
                      <a:pt x="913" y="493"/>
                      <a:pt x="1249" y="409"/>
                    </a:cubicBezTo>
                    <a:lnTo>
                      <a:pt x="1253" y="408"/>
                    </a:lnTo>
                    <a:lnTo>
                      <a:pt x="1253" y="408"/>
                    </a:lnTo>
                    <a:cubicBezTo>
                      <a:pt x="1253" y="408"/>
                      <a:pt x="1287" y="400"/>
                      <a:pt x="1297" y="388"/>
                    </a:cubicBezTo>
                    <a:lnTo>
                      <a:pt x="1297" y="388"/>
                    </a:lnTo>
                    <a:cubicBezTo>
                      <a:pt x="1308" y="376"/>
                      <a:pt x="1313" y="361"/>
                      <a:pt x="1312" y="345"/>
                    </a:cubicBezTo>
                    <a:lnTo>
                      <a:pt x="1294" y="56"/>
                    </a:lnTo>
                    <a:lnTo>
                      <a:pt x="1294" y="56"/>
                    </a:lnTo>
                    <a:cubicBezTo>
                      <a:pt x="1292" y="40"/>
                      <a:pt x="1285" y="26"/>
                      <a:pt x="1274" y="16"/>
                    </a:cubicBezTo>
                    <a:lnTo>
                      <a:pt x="1274" y="16"/>
                    </a:lnTo>
                    <a:cubicBezTo>
                      <a:pt x="1262" y="6"/>
                      <a:pt x="1248" y="0"/>
                      <a:pt x="1234" y="1"/>
                    </a:cubicBezTo>
                    <a:lnTo>
                      <a:pt x="1193" y="10"/>
                    </a:lnTo>
                    <a:lnTo>
                      <a:pt x="1193" y="10"/>
                    </a:lnTo>
                    <a:cubicBezTo>
                      <a:pt x="851" y="91"/>
                      <a:pt x="499" y="116"/>
                      <a:pt x="149" y="84"/>
                    </a:cubicBezTo>
                    <a:lnTo>
                      <a:pt x="54" y="77"/>
                    </a:lnTo>
                    <a:lnTo>
                      <a:pt x="54" y="77"/>
                    </a:lnTo>
                    <a:cubicBezTo>
                      <a:pt x="16" y="76"/>
                      <a:pt x="0" y="107"/>
                      <a:pt x="1" y="139"/>
                    </a:cubicBezTo>
                    <a:lnTo>
                      <a:pt x="21" y="428"/>
                    </a:lnTo>
                    <a:lnTo>
                      <a:pt x="21" y="428"/>
                    </a:lnTo>
                    <a:cubicBezTo>
                      <a:pt x="22" y="444"/>
                      <a:pt x="29" y="459"/>
                      <a:pt x="40" y="468"/>
                    </a:cubicBezTo>
                    <a:lnTo>
                      <a:pt x="40" y="468"/>
                    </a:lnTo>
                    <a:cubicBezTo>
                      <a:pt x="52" y="479"/>
                      <a:pt x="68" y="482"/>
                      <a:pt x="82" y="483"/>
                    </a:cubicBezTo>
                    <a:lnTo>
                      <a:pt x="82" y="483"/>
                    </a:lnTo>
                    <a:cubicBezTo>
                      <a:pt x="117" y="487"/>
                      <a:pt x="223" y="493"/>
                      <a:pt x="223" y="4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89">
                <a:extLst>
                  <a:ext uri="{FF2B5EF4-FFF2-40B4-BE49-F238E27FC236}">
                    <a16:creationId xmlns:a16="http://schemas.microsoft.com/office/drawing/2014/main" id="{E5A087F2-E487-4981-A040-265771CBE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0707" y="5830845"/>
                <a:ext cx="1170029" cy="459518"/>
              </a:xfrm>
              <a:custGeom>
                <a:avLst/>
                <a:gdLst>
                  <a:gd name="T0" fmla="*/ 62 w 1336"/>
                  <a:gd name="T1" fmla="*/ 97 h 525"/>
                  <a:gd name="T2" fmla="*/ 62 w 1336"/>
                  <a:gd name="T3" fmla="*/ 97 h 525"/>
                  <a:gd name="T4" fmla="*/ 36 w 1336"/>
                  <a:gd name="T5" fmla="*/ 108 h 525"/>
                  <a:gd name="T6" fmla="*/ 36 w 1336"/>
                  <a:gd name="T7" fmla="*/ 108 h 525"/>
                  <a:gd name="T8" fmla="*/ 24 w 1336"/>
                  <a:gd name="T9" fmla="*/ 147 h 525"/>
                  <a:gd name="T10" fmla="*/ 42 w 1336"/>
                  <a:gd name="T11" fmla="*/ 437 h 525"/>
                  <a:gd name="T12" fmla="*/ 42 w 1336"/>
                  <a:gd name="T13" fmla="*/ 437 h 525"/>
                  <a:gd name="T14" fmla="*/ 58 w 1336"/>
                  <a:gd name="T15" fmla="*/ 471 h 525"/>
                  <a:gd name="T16" fmla="*/ 58 w 1336"/>
                  <a:gd name="T17" fmla="*/ 471 h 525"/>
                  <a:gd name="T18" fmla="*/ 95 w 1336"/>
                  <a:gd name="T19" fmla="*/ 483 h 525"/>
                  <a:gd name="T20" fmla="*/ 95 w 1336"/>
                  <a:gd name="T21" fmla="*/ 483 h 525"/>
                  <a:gd name="T22" fmla="*/ 234 w 1336"/>
                  <a:gd name="T23" fmla="*/ 493 h 525"/>
                  <a:gd name="T24" fmla="*/ 234 w 1336"/>
                  <a:gd name="T25" fmla="*/ 493 h 525"/>
                  <a:gd name="T26" fmla="*/ 234 w 1336"/>
                  <a:gd name="T27" fmla="*/ 493 h 525"/>
                  <a:gd name="T28" fmla="*/ 1258 w 1336"/>
                  <a:gd name="T29" fmla="*/ 409 h 525"/>
                  <a:gd name="T30" fmla="*/ 1261 w 1336"/>
                  <a:gd name="T31" fmla="*/ 408 h 525"/>
                  <a:gd name="T32" fmla="*/ 1261 w 1336"/>
                  <a:gd name="T33" fmla="*/ 408 h 525"/>
                  <a:gd name="T34" fmla="*/ 1301 w 1336"/>
                  <a:gd name="T35" fmla="*/ 391 h 525"/>
                  <a:gd name="T36" fmla="*/ 1301 w 1336"/>
                  <a:gd name="T37" fmla="*/ 391 h 525"/>
                  <a:gd name="T38" fmla="*/ 1312 w 1336"/>
                  <a:gd name="T39" fmla="*/ 356 h 525"/>
                  <a:gd name="T40" fmla="*/ 1294 w 1336"/>
                  <a:gd name="T41" fmla="*/ 67 h 525"/>
                  <a:gd name="T42" fmla="*/ 1294 w 1336"/>
                  <a:gd name="T43" fmla="*/ 67 h 525"/>
                  <a:gd name="T44" fmla="*/ 1278 w 1336"/>
                  <a:gd name="T45" fmla="*/ 34 h 525"/>
                  <a:gd name="T46" fmla="*/ 1278 w 1336"/>
                  <a:gd name="T47" fmla="*/ 34 h 525"/>
                  <a:gd name="T48" fmla="*/ 1246 w 1336"/>
                  <a:gd name="T49" fmla="*/ 22 h 525"/>
                  <a:gd name="T50" fmla="*/ 1206 w 1336"/>
                  <a:gd name="T51" fmla="*/ 31 h 525"/>
                  <a:gd name="T52" fmla="*/ 1206 w 1336"/>
                  <a:gd name="T53" fmla="*/ 31 h 525"/>
                  <a:gd name="T54" fmla="*/ 159 w 1336"/>
                  <a:gd name="T55" fmla="*/ 106 h 525"/>
                  <a:gd name="T56" fmla="*/ 64 w 1336"/>
                  <a:gd name="T57" fmla="*/ 97 h 525"/>
                  <a:gd name="T58" fmla="*/ 64 w 1336"/>
                  <a:gd name="T59" fmla="*/ 97 h 525"/>
                  <a:gd name="T60" fmla="*/ 62 w 1336"/>
                  <a:gd name="T61" fmla="*/ 97 h 525"/>
                  <a:gd name="T62" fmla="*/ 486 w 1336"/>
                  <a:gd name="T63" fmla="*/ 524 h 525"/>
                  <a:gd name="T64" fmla="*/ 486 w 1336"/>
                  <a:gd name="T65" fmla="*/ 524 h 525"/>
                  <a:gd name="T66" fmla="*/ 233 w 1336"/>
                  <a:gd name="T67" fmla="*/ 515 h 525"/>
                  <a:gd name="T68" fmla="*/ 233 w 1336"/>
                  <a:gd name="T69" fmla="*/ 515 h 525"/>
                  <a:gd name="T70" fmla="*/ 93 w 1336"/>
                  <a:gd name="T71" fmla="*/ 504 h 525"/>
                  <a:gd name="T72" fmla="*/ 93 w 1336"/>
                  <a:gd name="T73" fmla="*/ 504 h 525"/>
                  <a:gd name="T74" fmla="*/ 44 w 1336"/>
                  <a:gd name="T75" fmla="*/ 487 h 525"/>
                  <a:gd name="T76" fmla="*/ 44 w 1336"/>
                  <a:gd name="T77" fmla="*/ 487 h 525"/>
                  <a:gd name="T78" fmla="*/ 20 w 1336"/>
                  <a:gd name="T79" fmla="*/ 439 h 525"/>
                  <a:gd name="T80" fmla="*/ 2 w 1336"/>
                  <a:gd name="T81" fmla="*/ 149 h 525"/>
                  <a:gd name="T82" fmla="*/ 2 w 1336"/>
                  <a:gd name="T83" fmla="*/ 149 h 525"/>
                  <a:gd name="T84" fmla="*/ 20 w 1336"/>
                  <a:gd name="T85" fmla="*/ 93 h 525"/>
                  <a:gd name="T86" fmla="*/ 20 w 1336"/>
                  <a:gd name="T87" fmla="*/ 93 h 525"/>
                  <a:gd name="T88" fmla="*/ 65 w 1336"/>
                  <a:gd name="T89" fmla="*/ 75 h 525"/>
                  <a:gd name="T90" fmla="*/ 160 w 1336"/>
                  <a:gd name="T91" fmla="*/ 84 h 525"/>
                  <a:gd name="T92" fmla="*/ 160 w 1336"/>
                  <a:gd name="T93" fmla="*/ 84 h 525"/>
                  <a:gd name="T94" fmla="*/ 1201 w 1336"/>
                  <a:gd name="T95" fmla="*/ 10 h 525"/>
                  <a:gd name="T96" fmla="*/ 1245 w 1336"/>
                  <a:gd name="T97" fmla="*/ 0 h 525"/>
                  <a:gd name="T98" fmla="*/ 1245 w 1336"/>
                  <a:gd name="T99" fmla="*/ 0 h 525"/>
                  <a:gd name="T100" fmla="*/ 1292 w 1336"/>
                  <a:gd name="T101" fmla="*/ 17 h 525"/>
                  <a:gd name="T102" fmla="*/ 1292 w 1336"/>
                  <a:gd name="T103" fmla="*/ 17 h 525"/>
                  <a:gd name="T104" fmla="*/ 1315 w 1336"/>
                  <a:gd name="T105" fmla="*/ 65 h 525"/>
                  <a:gd name="T106" fmla="*/ 1333 w 1336"/>
                  <a:gd name="T107" fmla="*/ 355 h 525"/>
                  <a:gd name="T108" fmla="*/ 1333 w 1336"/>
                  <a:gd name="T109" fmla="*/ 355 h 525"/>
                  <a:gd name="T110" fmla="*/ 1317 w 1336"/>
                  <a:gd name="T111" fmla="*/ 405 h 525"/>
                  <a:gd name="T112" fmla="*/ 1317 w 1336"/>
                  <a:gd name="T113" fmla="*/ 405 h 525"/>
                  <a:gd name="T114" fmla="*/ 1266 w 1336"/>
                  <a:gd name="T115" fmla="*/ 429 h 525"/>
                  <a:gd name="T116" fmla="*/ 1263 w 1336"/>
                  <a:gd name="T117" fmla="*/ 429 h 525"/>
                  <a:gd name="T118" fmla="*/ 1263 w 1336"/>
                  <a:gd name="T119" fmla="*/ 429 h 525"/>
                  <a:gd name="T120" fmla="*/ 486 w 1336"/>
                  <a:gd name="T121" fmla="*/ 524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36" h="525">
                    <a:moveTo>
                      <a:pt x="62" y="97"/>
                    </a:moveTo>
                    <a:lnTo>
                      <a:pt x="62" y="97"/>
                    </a:lnTo>
                    <a:cubicBezTo>
                      <a:pt x="51" y="97"/>
                      <a:pt x="43" y="101"/>
                      <a:pt x="36" y="108"/>
                    </a:cubicBezTo>
                    <a:lnTo>
                      <a:pt x="36" y="108"/>
                    </a:lnTo>
                    <a:cubicBezTo>
                      <a:pt x="27" y="117"/>
                      <a:pt x="23" y="132"/>
                      <a:pt x="24" y="147"/>
                    </a:cubicBezTo>
                    <a:lnTo>
                      <a:pt x="42" y="437"/>
                    </a:lnTo>
                    <a:lnTo>
                      <a:pt x="42" y="437"/>
                    </a:lnTo>
                    <a:cubicBezTo>
                      <a:pt x="43" y="450"/>
                      <a:pt x="49" y="462"/>
                      <a:pt x="58" y="471"/>
                    </a:cubicBezTo>
                    <a:lnTo>
                      <a:pt x="58" y="471"/>
                    </a:lnTo>
                    <a:cubicBezTo>
                      <a:pt x="67" y="478"/>
                      <a:pt x="80" y="481"/>
                      <a:pt x="95" y="483"/>
                    </a:cubicBezTo>
                    <a:lnTo>
                      <a:pt x="95" y="483"/>
                    </a:lnTo>
                    <a:cubicBezTo>
                      <a:pt x="129" y="486"/>
                      <a:pt x="234" y="493"/>
                      <a:pt x="234" y="493"/>
                    </a:cubicBezTo>
                    <a:lnTo>
                      <a:pt x="234" y="493"/>
                    </a:lnTo>
                    <a:lnTo>
                      <a:pt x="234" y="493"/>
                    </a:lnTo>
                    <a:cubicBezTo>
                      <a:pt x="579" y="520"/>
                      <a:pt x="923" y="492"/>
                      <a:pt x="1258" y="409"/>
                    </a:cubicBezTo>
                    <a:lnTo>
                      <a:pt x="1261" y="408"/>
                    </a:lnTo>
                    <a:lnTo>
                      <a:pt x="1261" y="408"/>
                    </a:lnTo>
                    <a:cubicBezTo>
                      <a:pt x="1274" y="404"/>
                      <a:pt x="1295" y="397"/>
                      <a:pt x="1301" y="391"/>
                    </a:cubicBezTo>
                    <a:lnTo>
                      <a:pt x="1301" y="391"/>
                    </a:lnTo>
                    <a:cubicBezTo>
                      <a:pt x="1309" y="382"/>
                      <a:pt x="1313" y="369"/>
                      <a:pt x="1312" y="356"/>
                    </a:cubicBezTo>
                    <a:lnTo>
                      <a:pt x="1294" y="67"/>
                    </a:lnTo>
                    <a:lnTo>
                      <a:pt x="1294" y="67"/>
                    </a:lnTo>
                    <a:cubicBezTo>
                      <a:pt x="1293" y="54"/>
                      <a:pt x="1287" y="42"/>
                      <a:pt x="1278" y="34"/>
                    </a:cubicBezTo>
                    <a:lnTo>
                      <a:pt x="1278" y="34"/>
                    </a:lnTo>
                    <a:cubicBezTo>
                      <a:pt x="1268" y="26"/>
                      <a:pt x="1258" y="22"/>
                      <a:pt x="1246" y="22"/>
                    </a:cubicBezTo>
                    <a:lnTo>
                      <a:pt x="1206" y="31"/>
                    </a:lnTo>
                    <a:lnTo>
                      <a:pt x="1206" y="31"/>
                    </a:lnTo>
                    <a:cubicBezTo>
                      <a:pt x="863" y="112"/>
                      <a:pt x="510" y="136"/>
                      <a:pt x="159" y="106"/>
                    </a:cubicBezTo>
                    <a:lnTo>
                      <a:pt x="64" y="97"/>
                    </a:lnTo>
                    <a:lnTo>
                      <a:pt x="64" y="97"/>
                    </a:lnTo>
                    <a:cubicBezTo>
                      <a:pt x="64" y="97"/>
                      <a:pt x="63" y="97"/>
                      <a:pt x="62" y="97"/>
                    </a:cubicBezTo>
                    <a:close/>
                    <a:moveTo>
                      <a:pt x="486" y="524"/>
                    </a:moveTo>
                    <a:lnTo>
                      <a:pt x="486" y="524"/>
                    </a:lnTo>
                    <a:cubicBezTo>
                      <a:pt x="401" y="524"/>
                      <a:pt x="317" y="521"/>
                      <a:pt x="233" y="515"/>
                    </a:cubicBezTo>
                    <a:lnTo>
                      <a:pt x="233" y="515"/>
                    </a:lnTo>
                    <a:cubicBezTo>
                      <a:pt x="227" y="514"/>
                      <a:pt x="127" y="508"/>
                      <a:pt x="93" y="504"/>
                    </a:cubicBezTo>
                    <a:lnTo>
                      <a:pt x="93" y="504"/>
                    </a:lnTo>
                    <a:cubicBezTo>
                      <a:pt x="79" y="503"/>
                      <a:pt x="59" y="500"/>
                      <a:pt x="44" y="487"/>
                    </a:cubicBezTo>
                    <a:lnTo>
                      <a:pt x="44" y="487"/>
                    </a:lnTo>
                    <a:cubicBezTo>
                      <a:pt x="30" y="475"/>
                      <a:pt x="22" y="457"/>
                      <a:pt x="20" y="439"/>
                    </a:cubicBezTo>
                    <a:lnTo>
                      <a:pt x="2" y="149"/>
                    </a:lnTo>
                    <a:lnTo>
                      <a:pt x="2" y="149"/>
                    </a:lnTo>
                    <a:cubicBezTo>
                      <a:pt x="0" y="127"/>
                      <a:pt x="7" y="107"/>
                      <a:pt x="20" y="93"/>
                    </a:cubicBezTo>
                    <a:lnTo>
                      <a:pt x="20" y="93"/>
                    </a:lnTo>
                    <a:cubicBezTo>
                      <a:pt x="32" y="82"/>
                      <a:pt x="47" y="75"/>
                      <a:pt x="65" y="75"/>
                    </a:cubicBezTo>
                    <a:lnTo>
                      <a:pt x="160" y="84"/>
                    </a:lnTo>
                    <a:lnTo>
                      <a:pt x="160" y="84"/>
                    </a:lnTo>
                    <a:cubicBezTo>
                      <a:pt x="510" y="115"/>
                      <a:pt x="860" y="90"/>
                      <a:pt x="1201" y="10"/>
                    </a:cubicBezTo>
                    <a:lnTo>
                      <a:pt x="1245" y="0"/>
                    </a:lnTo>
                    <a:lnTo>
                      <a:pt x="1245" y="0"/>
                    </a:lnTo>
                    <a:cubicBezTo>
                      <a:pt x="1262" y="0"/>
                      <a:pt x="1279" y="6"/>
                      <a:pt x="1292" y="17"/>
                    </a:cubicBezTo>
                    <a:lnTo>
                      <a:pt x="1292" y="17"/>
                    </a:lnTo>
                    <a:cubicBezTo>
                      <a:pt x="1306" y="29"/>
                      <a:pt x="1315" y="47"/>
                      <a:pt x="1315" y="65"/>
                    </a:cubicBezTo>
                    <a:lnTo>
                      <a:pt x="1333" y="355"/>
                    </a:lnTo>
                    <a:lnTo>
                      <a:pt x="1333" y="355"/>
                    </a:lnTo>
                    <a:cubicBezTo>
                      <a:pt x="1335" y="373"/>
                      <a:pt x="1329" y="391"/>
                      <a:pt x="1317" y="405"/>
                    </a:cubicBezTo>
                    <a:lnTo>
                      <a:pt x="1317" y="405"/>
                    </a:lnTo>
                    <a:cubicBezTo>
                      <a:pt x="1305" y="419"/>
                      <a:pt x="1273" y="427"/>
                      <a:pt x="1266" y="429"/>
                    </a:cubicBezTo>
                    <a:lnTo>
                      <a:pt x="1263" y="429"/>
                    </a:lnTo>
                    <a:lnTo>
                      <a:pt x="1263" y="429"/>
                    </a:lnTo>
                    <a:cubicBezTo>
                      <a:pt x="1008" y="493"/>
                      <a:pt x="748" y="524"/>
                      <a:pt x="486" y="5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4F1EBA6-E457-4563-99B2-DAA0C4E11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9515" y="6024192"/>
                <a:ext cx="852567" cy="91526"/>
              </a:xfrm>
              <a:custGeom>
                <a:avLst/>
                <a:gdLst>
                  <a:gd name="connsiteX0" fmla="*/ 191625 w 852567"/>
                  <a:gd name="connsiteY0" fmla="*/ 39748 h 91526"/>
                  <a:gd name="connsiteX1" fmla="*/ 192509 w 852567"/>
                  <a:gd name="connsiteY1" fmla="*/ 39748 h 91526"/>
                  <a:gd name="connsiteX2" fmla="*/ 205762 w 852567"/>
                  <a:gd name="connsiteY2" fmla="*/ 54667 h 91526"/>
                  <a:gd name="connsiteX3" fmla="*/ 189858 w 852567"/>
                  <a:gd name="connsiteY3" fmla="*/ 68708 h 91526"/>
                  <a:gd name="connsiteX4" fmla="*/ 188975 w 852567"/>
                  <a:gd name="connsiteY4" fmla="*/ 67831 h 91526"/>
                  <a:gd name="connsiteX5" fmla="*/ 19331 w 852567"/>
                  <a:gd name="connsiteY5" fmla="*/ 90648 h 91526"/>
                  <a:gd name="connsiteX6" fmla="*/ 14914 w 852567"/>
                  <a:gd name="connsiteY6" fmla="*/ 91526 h 91526"/>
                  <a:gd name="connsiteX7" fmla="*/ 777 w 852567"/>
                  <a:gd name="connsiteY7" fmla="*/ 81872 h 91526"/>
                  <a:gd name="connsiteX8" fmla="*/ 9612 w 852567"/>
                  <a:gd name="connsiteY8" fmla="*/ 63443 h 91526"/>
                  <a:gd name="connsiteX9" fmla="*/ 191625 w 852567"/>
                  <a:gd name="connsiteY9" fmla="*/ 39748 h 91526"/>
                  <a:gd name="connsiteX10" fmla="*/ 751443 w 852567"/>
                  <a:gd name="connsiteY10" fmla="*/ 100 h 91526"/>
                  <a:gd name="connsiteX11" fmla="*/ 841417 w 852567"/>
                  <a:gd name="connsiteY11" fmla="*/ 11907 h 91526"/>
                  <a:gd name="connsiteX12" fmla="*/ 851886 w 852567"/>
                  <a:gd name="connsiteY12" fmla="*/ 29730 h 91526"/>
                  <a:gd name="connsiteX13" fmla="*/ 837927 w 852567"/>
                  <a:gd name="connsiteY13" fmla="*/ 41314 h 91526"/>
                  <a:gd name="connsiteX14" fmla="*/ 834437 w 852567"/>
                  <a:gd name="connsiteY14" fmla="*/ 41314 h 91526"/>
                  <a:gd name="connsiteX15" fmla="*/ 666050 w 852567"/>
                  <a:gd name="connsiteY15" fmla="*/ 35967 h 91526"/>
                  <a:gd name="connsiteX16" fmla="*/ 665178 w 852567"/>
                  <a:gd name="connsiteY16" fmla="*/ 36859 h 91526"/>
                  <a:gd name="connsiteX17" fmla="*/ 648601 w 852567"/>
                  <a:gd name="connsiteY17" fmla="*/ 25274 h 91526"/>
                  <a:gd name="connsiteX18" fmla="*/ 659071 w 852567"/>
                  <a:gd name="connsiteY18" fmla="*/ 8343 h 91526"/>
                  <a:gd name="connsiteX19" fmla="*/ 660815 w 852567"/>
                  <a:gd name="connsiteY19" fmla="*/ 8343 h 91526"/>
                  <a:gd name="connsiteX20" fmla="*/ 751443 w 852567"/>
                  <a:gd name="connsiteY20" fmla="*/ 100 h 91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52567" h="91526">
                    <a:moveTo>
                      <a:pt x="191625" y="39748"/>
                    </a:moveTo>
                    <a:lnTo>
                      <a:pt x="192509" y="39748"/>
                    </a:lnTo>
                    <a:cubicBezTo>
                      <a:pt x="200461" y="40625"/>
                      <a:pt x="205762" y="46769"/>
                      <a:pt x="205762" y="54667"/>
                    </a:cubicBezTo>
                    <a:cubicBezTo>
                      <a:pt x="204879" y="62565"/>
                      <a:pt x="198694" y="68708"/>
                      <a:pt x="189858" y="68708"/>
                    </a:cubicBezTo>
                    <a:lnTo>
                      <a:pt x="188975" y="67831"/>
                    </a:lnTo>
                    <a:cubicBezTo>
                      <a:pt x="132427" y="62565"/>
                      <a:pt x="73229" y="70463"/>
                      <a:pt x="19331" y="90648"/>
                    </a:cubicBezTo>
                    <a:cubicBezTo>
                      <a:pt x="17564" y="91526"/>
                      <a:pt x="16681" y="91526"/>
                      <a:pt x="14914" y="91526"/>
                    </a:cubicBezTo>
                    <a:cubicBezTo>
                      <a:pt x="8729" y="91526"/>
                      <a:pt x="3427" y="88015"/>
                      <a:pt x="777" y="81872"/>
                    </a:cubicBezTo>
                    <a:cubicBezTo>
                      <a:pt x="-1874" y="74851"/>
                      <a:pt x="2544" y="66953"/>
                      <a:pt x="9612" y="63443"/>
                    </a:cubicBezTo>
                    <a:cubicBezTo>
                      <a:pt x="67927" y="42381"/>
                      <a:pt x="129776" y="34482"/>
                      <a:pt x="191625" y="39748"/>
                    </a:cubicBezTo>
                    <a:close/>
                    <a:moveTo>
                      <a:pt x="751443" y="100"/>
                    </a:moveTo>
                    <a:cubicBezTo>
                      <a:pt x="781871" y="768"/>
                      <a:pt x="812189" y="4778"/>
                      <a:pt x="841417" y="11907"/>
                    </a:cubicBezTo>
                    <a:cubicBezTo>
                      <a:pt x="849269" y="14581"/>
                      <a:pt x="854504" y="22601"/>
                      <a:pt x="851886" y="29730"/>
                    </a:cubicBezTo>
                    <a:cubicBezTo>
                      <a:pt x="850141" y="35967"/>
                      <a:pt x="844034" y="41314"/>
                      <a:pt x="837927" y="41314"/>
                    </a:cubicBezTo>
                    <a:cubicBezTo>
                      <a:pt x="837054" y="41314"/>
                      <a:pt x="836182" y="41314"/>
                      <a:pt x="834437" y="41314"/>
                    </a:cubicBezTo>
                    <a:cubicBezTo>
                      <a:pt x="779471" y="27056"/>
                      <a:pt x="721016" y="25274"/>
                      <a:pt x="666050" y="35967"/>
                    </a:cubicBezTo>
                    <a:lnTo>
                      <a:pt x="665178" y="36859"/>
                    </a:lnTo>
                    <a:cubicBezTo>
                      <a:pt x="658198" y="38641"/>
                      <a:pt x="650346" y="33294"/>
                      <a:pt x="648601" y="25274"/>
                    </a:cubicBezTo>
                    <a:cubicBezTo>
                      <a:pt x="646856" y="17254"/>
                      <a:pt x="652091" y="10125"/>
                      <a:pt x="659071" y="8343"/>
                    </a:cubicBezTo>
                    <a:lnTo>
                      <a:pt x="660815" y="8343"/>
                    </a:lnTo>
                    <a:cubicBezTo>
                      <a:pt x="690479" y="2105"/>
                      <a:pt x="721015" y="-568"/>
                      <a:pt x="751443" y="10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F9E9FFC-A468-4191-9ED1-4C257EB92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9405" y="6058674"/>
                <a:ext cx="211517" cy="261762"/>
              </a:xfrm>
              <a:custGeom>
                <a:avLst/>
                <a:gdLst>
                  <a:gd name="connsiteX0" fmla="*/ 76498 w 211517"/>
                  <a:gd name="connsiteY0" fmla="*/ 235549 h 261762"/>
                  <a:gd name="connsiteX1" fmla="*/ 197669 w 211517"/>
                  <a:gd name="connsiteY1" fmla="*/ 235549 h 261762"/>
                  <a:gd name="connsiteX2" fmla="*/ 211517 w 211517"/>
                  <a:gd name="connsiteY2" fmla="*/ 249475 h 261762"/>
                  <a:gd name="connsiteX3" fmla="*/ 197669 w 211517"/>
                  <a:gd name="connsiteY3" fmla="*/ 261762 h 261762"/>
                  <a:gd name="connsiteX4" fmla="*/ 76498 w 211517"/>
                  <a:gd name="connsiteY4" fmla="*/ 261762 h 261762"/>
                  <a:gd name="connsiteX5" fmla="*/ 61784 w 211517"/>
                  <a:gd name="connsiteY5" fmla="*/ 249475 h 261762"/>
                  <a:gd name="connsiteX6" fmla="*/ 76498 w 211517"/>
                  <a:gd name="connsiteY6" fmla="*/ 235549 h 261762"/>
                  <a:gd name="connsiteX7" fmla="*/ 29327 w 211517"/>
                  <a:gd name="connsiteY7" fmla="*/ 119704 h 261762"/>
                  <a:gd name="connsiteX8" fmla="*/ 197634 w 211517"/>
                  <a:gd name="connsiteY8" fmla="*/ 119704 h 261762"/>
                  <a:gd name="connsiteX9" fmla="*/ 211515 w 211517"/>
                  <a:gd name="connsiteY9" fmla="*/ 132810 h 261762"/>
                  <a:gd name="connsiteX10" fmla="*/ 197634 w 211517"/>
                  <a:gd name="connsiteY10" fmla="*/ 145917 h 261762"/>
                  <a:gd name="connsiteX11" fmla="*/ 29327 w 211517"/>
                  <a:gd name="connsiteY11" fmla="*/ 145917 h 261762"/>
                  <a:gd name="connsiteX12" fmla="*/ 15446 w 211517"/>
                  <a:gd name="connsiteY12" fmla="*/ 132810 h 261762"/>
                  <a:gd name="connsiteX13" fmla="*/ 29327 w 211517"/>
                  <a:gd name="connsiteY13" fmla="*/ 119704 h 261762"/>
                  <a:gd name="connsiteX14" fmla="*/ 13927 w 211517"/>
                  <a:gd name="connsiteY14" fmla="*/ 0 h 261762"/>
                  <a:gd name="connsiteX15" fmla="*/ 197586 w 211517"/>
                  <a:gd name="connsiteY15" fmla="*/ 0 h 261762"/>
                  <a:gd name="connsiteX16" fmla="*/ 211513 w 211517"/>
                  <a:gd name="connsiteY16" fmla="*/ 13105 h 261762"/>
                  <a:gd name="connsiteX17" fmla="*/ 197586 w 211517"/>
                  <a:gd name="connsiteY17" fmla="*/ 26210 h 261762"/>
                  <a:gd name="connsiteX18" fmla="*/ 13927 w 211517"/>
                  <a:gd name="connsiteY18" fmla="*/ 26210 h 261762"/>
                  <a:gd name="connsiteX19" fmla="*/ 0 w 211517"/>
                  <a:gd name="connsiteY19" fmla="*/ 13105 h 261762"/>
                  <a:gd name="connsiteX20" fmla="*/ 13927 w 211517"/>
                  <a:gd name="connsiteY20" fmla="*/ 0 h 26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1517" h="261762">
                    <a:moveTo>
                      <a:pt x="76498" y="235549"/>
                    </a:moveTo>
                    <a:lnTo>
                      <a:pt x="197669" y="235549"/>
                    </a:lnTo>
                    <a:cubicBezTo>
                      <a:pt x="205459" y="235549"/>
                      <a:pt x="211517" y="241283"/>
                      <a:pt x="211517" y="249475"/>
                    </a:cubicBezTo>
                    <a:cubicBezTo>
                      <a:pt x="211517" y="256028"/>
                      <a:pt x="205459" y="261762"/>
                      <a:pt x="197669" y="261762"/>
                    </a:cubicBezTo>
                    <a:lnTo>
                      <a:pt x="76498" y="261762"/>
                    </a:lnTo>
                    <a:cubicBezTo>
                      <a:pt x="67843" y="261762"/>
                      <a:pt x="61784" y="256028"/>
                      <a:pt x="61784" y="249475"/>
                    </a:cubicBezTo>
                    <a:cubicBezTo>
                      <a:pt x="61784" y="241283"/>
                      <a:pt x="67843" y="235549"/>
                      <a:pt x="76498" y="235549"/>
                    </a:cubicBezTo>
                    <a:close/>
                    <a:moveTo>
                      <a:pt x="29327" y="119704"/>
                    </a:moveTo>
                    <a:lnTo>
                      <a:pt x="197634" y="119704"/>
                    </a:lnTo>
                    <a:cubicBezTo>
                      <a:pt x="205442" y="119704"/>
                      <a:pt x="211515" y="125438"/>
                      <a:pt x="211515" y="132810"/>
                    </a:cubicBezTo>
                    <a:cubicBezTo>
                      <a:pt x="211515" y="140183"/>
                      <a:pt x="205442" y="145917"/>
                      <a:pt x="197634" y="145917"/>
                    </a:cubicBezTo>
                    <a:lnTo>
                      <a:pt x="29327" y="145917"/>
                    </a:lnTo>
                    <a:cubicBezTo>
                      <a:pt x="21519" y="145917"/>
                      <a:pt x="15446" y="140183"/>
                      <a:pt x="15446" y="132810"/>
                    </a:cubicBezTo>
                    <a:cubicBezTo>
                      <a:pt x="15446" y="125438"/>
                      <a:pt x="21519" y="119704"/>
                      <a:pt x="29327" y="119704"/>
                    </a:cubicBezTo>
                    <a:close/>
                    <a:moveTo>
                      <a:pt x="13927" y="0"/>
                    </a:moveTo>
                    <a:lnTo>
                      <a:pt x="197586" y="0"/>
                    </a:lnTo>
                    <a:cubicBezTo>
                      <a:pt x="205420" y="0"/>
                      <a:pt x="211513" y="5733"/>
                      <a:pt x="211513" y="13105"/>
                    </a:cubicBezTo>
                    <a:cubicBezTo>
                      <a:pt x="211513" y="20476"/>
                      <a:pt x="205420" y="26210"/>
                      <a:pt x="197586" y="26210"/>
                    </a:cubicBezTo>
                    <a:lnTo>
                      <a:pt x="13927" y="26210"/>
                    </a:lnTo>
                    <a:cubicBezTo>
                      <a:pt x="6093" y="26210"/>
                      <a:pt x="0" y="20476"/>
                      <a:pt x="0" y="13105"/>
                    </a:cubicBezTo>
                    <a:cubicBezTo>
                      <a:pt x="0" y="5733"/>
                      <a:pt x="6093" y="0"/>
                      <a:pt x="139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7B03C4AC-92F6-42E3-AEDB-1D7D11FA6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1117" y="5840546"/>
                <a:ext cx="190075" cy="275145"/>
              </a:xfrm>
              <a:custGeom>
                <a:avLst/>
                <a:gdLst>
                  <a:gd name="connsiteX0" fmla="*/ 172728 w 190075"/>
                  <a:gd name="connsiteY0" fmla="*/ 235381 h 275145"/>
                  <a:gd name="connsiteX1" fmla="*/ 189982 w 190075"/>
                  <a:gd name="connsiteY1" fmla="*/ 246225 h 275145"/>
                  <a:gd name="connsiteX2" fmla="*/ 178767 w 190075"/>
                  <a:gd name="connsiteY2" fmla="*/ 263396 h 275145"/>
                  <a:gd name="connsiteX3" fmla="*/ 128733 w 190075"/>
                  <a:gd name="connsiteY3" fmla="*/ 275145 h 275145"/>
                  <a:gd name="connsiteX4" fmla="*/ 125282 w 190075"/>
                  <a:gd name="connsiteY4" fmla="*/ 275145 h 275145"/>
                  <a:gd name="connsiteX5" fmla="*/ 111480 w 190075"/>
                  <a:gd name="connsiteY5" fmla="*/ 263396 h 275145"/>
                  <a:gd name="connsiteX6" fmla="*/ 122694 w 190075"/>
                  <a:gd name="connsiteY6" fmla="*/ 246225 h 275145"/>
                  <a:gd name="connsiteX7" fmla="*/ 164536 w 190075"/>
                  <a:gd name="connsiteY7" fmla="*/ 115676 h 275145"/>
                  <a:gd name="connsiteX8" fmla="*/ 182215 w 190075"/>
                  <a:gd name="connsiteY8" fmla="*/ 127442 h 275145"/>
                  <a:gd name="connsiteX9" fmla="*/ 170724 w 190075"/>
                  <a:gd name="connsiteY9" fmla="*/ 144638 h 275145"/>
                  <a:gd name="connsiteX10" fmla="*/ 56694 w 190075"/>
                  <a:gd name="connsiteY10" fmla="*/ 169980 h 275145"/>
                  <a:gd name="connsiteX11" fmla="*/ 53158 w 190075"/>
                  <a:gd name="connsiteY11" fmla="*/ 170885 h 275145"/>
                  <a:gd name="connsiteX12" fmla="*/ 39015 w 190075"/>
                  <a:gd name="connsiteY12" fmla="*/ 159119 h 275145"/>
                  <a:gd name="connsiteX13" fmla="*/ 50506 w 190075"/>
                  <a:gd name="connsiteY13" fmla="*/ 141923 h 275145"/>
                  <a:gd name="connsiteX14" fmla="*/ 129093 w 190075"/>
                  <a:gd name="connsiteY14" fmla="*/ 695 h 275145"/>
                  <a:gd name="connsiteX15" fmla="*/ 146604 w 190075"/>
                  <a:gd name="connsiteY15" fmla="*/ 11389 h 275145"/>
                  <a:gd name="connsiteX16" fmla="*/ 136097 w 190075"/>
                  <a:gd name="connsiteY16" fmla="*/ 28320 h 275145"/>
                  <a:gd name="connsiteX17" fmla="*/ 17019 w 190075"/>
                  <a:gd name="connsiteY17" fmla="*/ 54163 h 275145"/>
                  <a:gd name="connsiteX18" fmla="*/ 14392 w 190075"/>
                  <a:gd name="connsiteY18" fmla="*/ 55055 h 275145"/>
                  <a:gd name="connsiteX19" fmla="*/ 383 w 190075"/>
                  <a:gd name="connsiteY19" fmla="*/ 43470 h 275145"/>
                  <a:gd name="connsiteX20" fmla="*/ 10890 w 190075"/>
                  <a:gd name="connsiteY20" fmla="*/ 26538 h 27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075" h="275145">
                    <a:moveTo>
                      <a:pt x="172728" y="235381"/>
                    </a:moveTo>
                    <a:cubicBezTo>
                      <a:pt x="181355" y="233573"/>
                      <a:pt x="188256" y="238092"/>
                      <a:pt x="189982" y="246225"/>
                    </a:cubicBezTo>
                    <a:cubicBezTo>
                      <a:pt x="190844" y="253455"/>
                      <a:pt x="185668" y="261589"/>
                      <a:pt x="178767" y="263396"/>
                    </a:cubicBezTo>
                    <a:lnTo>
                      <a:pt x="128733" y="275145"/>
                    </a:lnTo>
                    <a:cubicBezTo>
                      <a:pt x="127008" y="275145"/>
                      <a:pt x="127008" y="275145"/>
                      <a:pt x="125282" y="275145"/>
                    </a:cubicBezTo>
                    <a:cubicBezTo>
                      <a:pt x="119244" y="275145"/>
                      <a:pt x="113205" y="270626"/>
                      <a:pt x="111480" y="263396"/>
                    </a:cubicBezTo>
                    <a:cubicBezTo>
                      <a:pt x="110617" y="255263"/>
                      <a:pt x="114930" y="247129"/>
                      <a:pt x="122694" y="246225"/>
                    </a:cubicBezTo>
                    <a:close/>
                    <a:moveTo>
                      <a:pt x="164536" y="115676"/>
                    </a:moveTo>
                    <a:cubicBezTo>
                      <a:pt x="172492" y="113866"/>
                      <a:pt x="179563" y="119296"/>
                      <a:pt x="182215" y="127442"/>
                    </a:cubicBezTo>
                    <a:cubicBezTo>
                      <a:pt x="183099" y="135587"/>
                      <a:pt x="178679" y="142828"/>
                      <a:pt x="170724" y="144638"/>
                    </a:cubicBezTo>
                    <a:lnTo>
                      <a:pt x="56694" y="169980"/>
                    </a:lnTo>
                    <a:cubicBezTo>
                      <a:pt x="54926" y="169980"/>
                      <a:pt x="54042" y="170885"/>
                      <a:pt x="53158" y="170885"/>
                    </a:cubicBezTo>
                    <a:cubicBezTo>
                      <a:pt x="46087" y="170885"/>
                      <a:pt x="39899" y="166359"/>
                      <a:pt x="39015" y="159119"/>
                    </a:cubicBezTo>
                    <a:cubicBezTo>
                      <a:pt x="37247" y="150973"/>
                      <a:pt x="42551" y="142828"/>
                      <a:pt x="50506" y="141923"/>
                    </a:cubicBezTo>
                    <a:close/>
                    <a:moveTo>
                      <a:pt x="129093" y="695"/>
                    </a:moveTo>
                    <a:cubicBezTo>
                      <a:pt x="137849" y="-1978"/>
                      <a:pt x="144853" y="3369"/>
                      <a:pt x="146604" y="11389"/>
                    </a:cubicBezTo>
                    <a:cubicBezTo>
                      <a:pt x="148355" y="18518"/>
                      <a:pt x="143978" y="26538"/>
                      <a:pt x="136097" y="28320"/>
                    </a:cubicBezTo>
                    <a:lnTo>
                      <a:pt x="17019" y="54163"/>
                    </a:lnTo>
                    <a:cubicBezTo>
                      <a:pt x="16144" y="55055"/>
                      <a:pt x="15268" y="55055"/>
                      <a:pt x="14392" y="55055"/>
                    </a:cubicBezTo>
                    <a:cubicBezTo>
                      <a:pt x="7388" y="55055"/>
                      <a:pt x="2134" y="50599"/>
                      <a:pt x="383" y="43470"/>
                    </a:cubicBezTo>
                    <a:cubicBezTo>
                      <a:pt x="-1368" y="36341"/>
                      <a:pt x="3010" y="28320"/>
                      <a:pt x="10890" y="265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98">
                <a:extLst>
                  <a:ext uri="{FF2B5EF4-FFF2-40B4-BE49-F238E27FC236}">
                    <a16:creationId xmlns:a16="http://schemas.microsoft.com/office/drawing/2014/main" id="{00A17FDC-B5AB-4E1A-AA53-5D147D095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2396" y="6178378"/>
                <a:ext cx="919034" cy="737545"/>
              </a:xfrm>
              <a:custGeom>
                <a:avLst/>
                <a:gdLst>
                  <a:gd name="T0" fmla="*/ 1042 w 1048"/>
                  <a:gd name="T1" fmla="*/ 582 h 842"/>
                  <a:gd name="T2" fmla="*/ 1042 w 1048"/>
                  <a:gd name="T3" fmla="*/ 582 h 842"/>
                  <a:gd name="T4" fmla="*/ 534 w 1048"/>
                  <a:gd name="T5" fmla="*/ 827 h 842"/>
                  <a:gd name="T6" fmla="*/ 534 w 1048"/>
                  <a:gd name="T7" fmla="*/ 827 h 842"/>
                  <a:gd name="T8" fmla="*/ 6 w 1048"/>
                  <a:gd name="T9" fmla="*/ 630 h 842"/>
                  <a:gd name="T10" fmla="*/ 6 w 1048"/>
                  <a:gd name="T11" fmla="*/ 630 h 842"/>
                  <a:gd name="T12" fmla="*/ 497 w 1048"/>
                  <a:gd name="T13" fmla="*/ 16 h 842"/>
                  <a:gd name="T14" fmla="*/ 497 w 1048"/>
                  <a:gd name="T15" fmla="*/ 16 h 842"/>
                  <a:gd name="T16" fmla="*/ 1042 w 1048"/>
                  <a:gd name="T17" fmla="*/ 582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8" h="842">
                    <a:moveTo>
                      <a:pt x="1042" y="582"/>
                    </a:moveTo>
                    <a:lnTo>
                      <a:pt x="1042" y="582"/>
                    </a:lnTo>
                    <a:cubicBezTo>
                      <a:pt x="1047" y="704"/>
                      <a:pt x="820" y="813"/>
                      <a:pt x="534" y="827"/>
                    </a:cubicBezTo>
                    <a:lnTo>
                      <a:pt x="534" y="827"/>
                    </a:lnTo>
                    <a:cubicBezTo>
                      <a:pt x="248" y="841"/>
                      <a:pt x="11" y="753"/>
                      <a:pt x="6" y="630"/>
                    </a:cubicBezTo>
                    <a:lnTo>
                      <a:pt x="6" y="630"/>
                    </a:lnTo>
                    <a:cubicBezTo>
                      <a:pt x="0" y="508"/>
                      <a:pt x="220" y="32"/>
                      <a:pt x="497" y="16"/>
                    </a:cubicBezTo>
                    <a:lnTo>
                      <a:pt x="497" y="16"/>
                    </a:lnTo>
                    <a:cubicBezTo>
                      <a:pt x="774" y="0"/>
                      <a:pt x="1036" y="459"/>
                      <a:pt x="1042" y="58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99">
                <a:extLst>
                  <a:ext uri="{FF2B5EF4-FFF2-40B4-BE49-F238E27FC236}">
                    <a16:creationId xmlns:a16="http://schemas.microsoft.com/office/drawing/2014/main" id="{D9927D68-AEA6-4EAA-8B5B-AA292E575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4673" y="6178378"/>
                <a:ext cx="938340" cy="733682"/>
              </a:xfrm>
              <a:custGeom>
                <a:avLst/>
                <a:gdLst>
                  <a:gd name="T0" fmla="*/ 523 w 1071"/>
                  <a:gd name="T1" fmla="*/ 26 h 840"/>
                  <a:gd name="T2" fmla="*/ 523 w 1071"/>
                  <a:gd name="T3" fmla="*/ 26 h 840"/>
                  <a:gd name="T4" fmla="*/ 509 w 1071"/>
                  <a:gd name="T5" fmla="*/ 26 h 840"/>
                  <a:gd name="T6" fmla="*/ 509 w 1071"/>
                  <a:gd name="T7" fmla="*/ 26 h 840"/>
                  <a:gd name="T8" fmla="*/ 27 w 1071"/>
                  <a:gd name="T9" fmla="*/ 630 h 840"/>
                  <a:gd name="T10" fmla="*/ 27 w 1071"/>
                  <a:gd name="T11" fmla="*/ 630 h 840"/>
                  <a:gd name="T12" fmla="*/ 180 w 1071"/>
                  <a:gd name="T13" fmla="*/ 771 h 840"/>
                  <a:gd name="T14" fmla="*/ 180 w 1071"/>
                  <a:gd name="T15" fmla="*/ 771 h 840"/>
                  <a:gd name="T16" fmla="*/ 545 w 1071"/>
                  <a:gd name="T17" fmla="*/ 817 h 840"/>
                  <a:gd name="T18" fmla="*/ 545 w 1071"/>
                  <a:gd name="T19" fmla="*/ 817 h 840"/>
                  <a:gd name="T20" fmla="*/ 1042 w 1071"/>
                  <a:gd name="T21" fmla="*/ 582 h 840"/>
                  <a:gd name="T22" fmla="*/ 1042 w 1071"/>
                  <a:gd name="T23" fmla="*/ 582 h 840"/>
                  <a:gd name="T24" fmla="*/ 963 w 1071"/>
                  <a:gd name="T25" fmla="*/ 386 h 840"/>
                  <a:gd name="T26" fmla="*/ 963 w 1071"/>
                  <a:gd name="T27" fmla="*/ 386 h 840"/>
                  <a:gd name="T28" fmla="*/ 771 w 1071"/>
                  <a:gd name="T29" fmla="*/ 142 h 840"/>
                  <a:gd name="T30" fmla="*/ 771 w 1071"/>
                  <a:gd name="T31" fmla="*/ 142 h 840"/>
                  <a:gd name="T32" fmla="*/ 523 w 1071"/>
                  <a:gd name="T33" fmla="*/ 26 h 840"/>
                  <a:gd name="T34" fmla="*/ 487 w 1071"/>
                  <a:gd name="T35" fmla="*/ 839 h 840"/>
                  <a:gd name="T36" fmla="*/ 487 w 1071"/>
                  <a:gd name="T37" fmla="*/ 839 h 840"/>
                  <a:gd name="T38" fmla="*/ 172 w 1071"/>
                  <a:gd name="T39" fmla="*/ 790 h 840"/>
                  <a:gd name="T40" fmla="*/ 172 w 1071"/>
                  <a:gd name="T41" fmla="*/ 790 h 840"/>
                  <a:gd name="T42" fmla="*/ 5 w 1071"/>
                  <a:gd name="T43" fmla="*/ 632 h 840"/>
                  <a:gd name="T44" fmla="*/ 5 w 1071"/>
                  <a:gd name="T45" fmla="*/ 632 h 840"/>
                  <a:gd name="T46" fmla="*/ 508 w 1071"/>
                  <a:gd name="T47" fmla="*/ 5 h 840"/>
                  <a:gd name="T48" fmla="*/ 508 w 1071"/>
                  <a:gd name="T49" fmla="*/ 5 h 840"/>
                  <a:gd name="T50" fmla="*/ 785 w 1071"/>
                  <a:gd name="T51" fmla="*/ 126 h 840"/>
                  <a:gd name="T52" fmla="*/ 785 w 1071"/>
                  <a:gd name="T53" fmla="*/ 126 h 840"/>
                  <a:gd name="T54" fmla="*/ 1064 w 1071"/>
                  <a:gd name="T55" fmla="*/ 581 h 840"/>
                  <a:gd name="T56" fmla="*/ 1064 w 1071"/>
                  <a:gd name="T57" fmla="*/ 581 h 840"/>
                  <a:gd name="T58" fmla="*/ 546 w 1071"/>
                  <a:gd name="T59" fmla="*/ 838 h 840"/>
                  <a:gd name="T60" fmla="*/ 546 w 1071"/>
                  <a:gd name="T61" fmla="*/ 838 h 840"/>
                  <a:gd name="T62" fmla="*/ 487 w 1071"/>
                  <a:gd name="T63" fmla="*/ 83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1" h="840">
                    <a:moveTo>
                      <a:pt x="523" y="26"/>
                    </a:moveTo>
                    <a:lnTo>
                      <a:pt x="523" y="26"/>
                    </a:lnTo>
                    <a:cubicBezTo>
                      <a:pt x="518" y="26"/>
                      <a:pt x="514" y="26"/>
                      <a:pt x="509" y="26"/>
                    </a:cubicBezTo>
                    <a:lnTo>
                      <a:pt x="509" y="26"/>
                    </a:lnTo>
                    <a:cubicBezTo>
                      <a:pt x="234" y="42"/>
                      <a:pt x="22" y="521"/>
                      <a:pt x="27" y="630"/>
                    </a:cubicBezTo>
                    <a:lnTo>
                      <a:pt x="27" y="630"/>
                    </a:lnTo>
                    <a:cubicBezTo>
                      <a:pt x="30" y="685"/>
                      <a:pt x="84" y="735"/>
                      <a:pt x="180" y="771"/>
                    </a:cubicBezTo>
                    <a:lnTo>
                      <a:pt x="180" y="771"/>
                    </a:lnTo>
                    <a:cubicBezTo>
                      <a:pt x="278" y="806"/>
                      <a:pt x="407" y="823"/>
                      <a:pt x="545" y="817"/>
                    </a:cubicBezTo>
                    <a:lnTo>
                      <a:pt x="545" y="817"/>
                    </a:lnTo>
                    <a:cubicBezTo>
                      <a:pt x="824" y="803"/>
                      <a:pt x="1047" y="699"/>
                      <a:pt x="1042" y="582"/>
                    </a:cubicBezTo>
                    <a:lnTo>
                      <a:pt x="1042" y="582"/>
                    </a:lnTo>
                    <a:cubicBezTo>
                      <a:pt x="1040" y="543"/>
                      <a:pt x="1009" y="465"/>
                      <a:pt x="963" y="386"/>
                    </a:cubicBezTo>
                    <a:lnTo>
                      <a:pt x="963" y="386"/>
                    </a:lnTo>
                    <a:cubicBezTo>
                      <a:pt x="909" y="291"/>
                      <a:pt x="840" y="204"/>
                      <a:pt x="771" y="142"/>
                    </a:cubicBezTo>
                    <a:lnTo>
                      <a:pt x="771" y="142"/>
                    </a:lnTo>
                    <a:cubicBezTo>
                      <a:pt x="685" y="65"/>
                      <a:pt x="602" y="26"/>
                      <a:pt x="523" y="26"/>
                    </a:cubicBezTo>
                    <a:close/>
                    <a:moveTo>
                      <a:pt x="487" y="839"/>
                    </a:moveTo>
                    <a:lnTo>
                      <a:pt x="487" y="839"/>
                    </a:lnTo>
                    <a:cubicBezTo>
                      <a:pt x="369" y="839"/>
                      <a:pt x="259" y="822"/>
                      <a:pt x="172" y="790"/>
                    </a:cubicBezTo>
                    <a:lnTo>
                      <a:pt x="172" y="790"/>
                    </a:lnTo>
                    <a:cubicBezTo>
                      <a:pt x="68" y="752"/>
                      <a:pt x="9" y="695"/>
                      <a:pt x="5" y="632"/>
                    </a:cubicBezTo>
                    <a:lnTo>
                      <a:pt x="5" y="632"/>
                    </a:lnTo>
                    <a:cubicBezTo>
                      <a:pt x="0" y="494"/>
                      <a:pt x="228" y="21"/>
                      <a:pt x="508" y="5"/>
                    </a:cubicBezTo>
                    <a:lnTo>
                      <a:pt x="508" y="5"/>
                    </a:lnTo>
                    <a:cubicBezTo>
                      <a:pt x="597" y="0"/>
                      <a:pt x="690" y="40"/>
                      <a:pt x="785" y="126"/>
                    </a:cubicBezTo>
                    <a:lnTo>
                      <a:pt x="785" y="126"/>
                    </a:lnTo>
                    <a:cubicBezTo>
                      <a:pt x="941" y="266"/>
                      <a:pt x="1060" y="495"/>
                      <a:pt x="1064" y="581"/>
                    </a:cubicBezTo>
                    <a:lnTo>
                      <a:pt x="1064" y="581"/>
                    </a:lnTo>
                    <a:cubicBezTo>
                      <a:pt x="1070" y="711"/>
                      <a:pt x="842" y="823"/>
                      <a:pt x="546" y="838"/>
                    </a:cubicBezTo>
                    <a:lnTo>
                      <a:pt x="546" y="838"/>
                    </a:lnTo>
                    <a:cubicBezTo>
                      <a:pt x="526" y="839"/>
                      <a:pt x="507" y="839"/>
                      <a:pt x="487" y="8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FC6F46E8-73E0-4BD9-9918-1208BB207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8142" y="7140882"/>
                <a:ext cx="1845484" cy="1628184"/>
              </a:xfrm>
              <a:custGeom>
                <a:avLst/>
                <a:gdLst>
                  <a:gd name="connsiteX0" fmla="*/ 95794 w 1845484"/>
                  <a:gd name="connsiteY0" fmla="*/ 126435 h 1628184"/>
                  <a:gd name="connsiteX1" fmla="*/ 730228 w 1845484"/>
                  <a:gd name="connsiteY1" fmla="*/ 1573618 h 1628184"/>
                  <a:gd name="connsiteX2" fmla="*/ 518750 w 1845484"/>
                  <a:gd name="connsiteY2" fmla="*/ 1443967 h 1628184"/>
                  <a:gd name="connsiteX3" fmla="*/ 348344 w 1845484"/>
                  <a:gd name="connsiteY3" fmla="*/ 967413 h 1628184"/>
                  <a:gd name="connsiteX4" fmla="*/ 108028 w 1845484"/>
                  <a:gd name="connsiteY4" fmla="*/ 759797 h 1628184"/>
                  <a:gd name="connsiteX5" fmla="*/ 6659 w 1845484"/>
                  <a:gd name="connsiteY5" fmla="*/ 373473 h 1628184"/>
                  <a:gd name="connsiteX6" fmla="*/ 95794 w 1845484"/>
                  <a:gd name="connsiteY6" fmla="*/ 126435 h 1628184"/>
                  <a:gd name="connsiteX7" fmla="*/ 1101764 w 1845484"/>
                  <a:gd name="connsiteY7" fmla="*/ 526 h 1628184"/>
                  <a:gd name="connsiteX8" fmla="*/ 1702469 w 1845484"/>
                  <a:gd name="connsiteY8" fmla="*/ 64117 h 1628184"/>
                  <a:gd name="connsiteX9" fmla="*/ 1663093 w 1845484"/>
                  <a:gd name="connsiteY9" fmla="*/ 1001902 h 1628184"/>
                  <a:gd name="connsiteX10" fmla="*/ 1527464 w 1845484"/>
                  <a:gd name="connsiteY10" fmla="*/ 1430953 h 1628184"/>
                  <a:gd name="connsiteX11" fmla="*/ 731191 w 1845484"/>
                  <a:gd name="connsiteY11" fmla="*/ 1572803 h 1628184"/>
                  <a:gd name="connsiteX12" fmla="*/ 95923 w 1845484"/>
                  <a:gd name="connsiteY12" fmla="*/ 126286 h 1628184"/>
                  <a:gd name="connsiteX13" fmla="*/ 267428 w 1845484"/>
                  <a:gd name="connsiteY13" fmla="*/ 36098 h 1628184"/>
                  <a:gd name="connsiteX14" fmla="*/ 1101764 w 1845484"/>
                  <a:gd name="connsiteY14" fmla="*/ 526 h 1628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45484" h="1628184">
                    <a:moveTo>
                      <a:pt x="95794" y="126435"/>
                    </a:moveTo>
                    <a:cubicBezTo>
                      <a:pt x="324750" y="175492"/>
                      <a:pt x="886652" y="411141"/>
                      <a:pt x="730228" y="1573618"/>
                    </a:cubicBezTo>
                    <a:cubicBezTo>
                      <a:pt x="650706" y="1542081"/>
                      <a:pt x="577300" y="1499156"/>
                      <a:pt x="518750" y="1443967"/>
                    </a:cubicBezTo>
                    <a:cubicBezTo>
                      <a:pt x="383299" y="1314316"/>
                      <a:pt x="434858" y="1055015"/>
                      <a:pt x="348344" y="967413"/>
                    </a:cubicBezTo>
                    <a:cubicBezTo>
                      <a:pt x="312515" y="929744"/>
                      <a:pt x="210272" y="864919"/>
                      <a:pt x="108028" y="759797"/>
                    </a:cubicBezTo>
                    <a:cubicBezTo>
                      <a:pt x="19767" y="669567"/>
                      <a:pt x="-16062" y="562693"/>
                      <a:pt x="6659" y="373473"/>
                    </a:cubicBezTo>
                    <a:cubicBezTo>
                      <a:pt x="20641" y="259590"/>
                      <a:pt x="51226" y="179872"/>
                      <a:pt x="95794" y="126435"/>
                    </a:cubicBezTo>
                    <a:close/>
                    <a:moveTo>
                      <a:pt x="1101764" y="526"/>
                    </a:moveTo>
                    <a:cubicBezTo>
                      <a:pt x="1402773" y="3919"/>
                      <a:pt x="1664843" y="23839"/>
                      <a:pt x="1702469" y="64117"/>
                    </a:cubicBezTo>
                    <a:cubicBezTo>
                      <a:pt x="1861724" y="236614"/>
                      <a:pt x="1936976" y="561467"/>
                      <a:pt x="1663093" y="1001902"/>
                    </a:cubicBezTo>
                    <a:cubicBezTo>
                      <a:pt x="1551965" y="1179652"/>
                      <a:pt x="1569465" y="1378416"/>
                      <a:pt x="1527464" y="1430953"/>
                    </a:cubicBezTo>
                    <a:cubicBezTo>
                      <a:pt x="1363834" y="1634971"/>
                      <a:pt x="1005074" y="1677876"/>
                      <a:pt x="731191" y="1572803"/>
                    </a:cubicBezTo>
                    <a:cubicBezTo>
                      <a:pt x="887821" y="410861"/>
                      <a:pt x="325180" y="175321"/>
                      <a:pt x="95923" y="126286"/>
                    </a:cubicBezTo>
                    <a:cubicBezTo>
                      <a:pt x="139674" y="72874"/>
                      <a:pt x="197426" y="45729"/>
                      <a:pt x="267428" y="36098"/>
                    </a:cubicBezTo>
                    <a:cubicBezTo>
                      <a:pt x="460809" y="10267"/>
                      <a:pt x="800756" y="-2867"/>
                      <a:pt x="1101764" y="526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101">
                <a:extLst>
                  <a:ext uri="{FF2B5EF4-FFF2-40B4-BE49-F238E27FC236}">
                    <a16:creationId xmlns:a16="http://schemas.microsoft.com/office/drawing/2014/main" id="{8F761846-97A3-43AB-8E43-90C8B6491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0497" y="7259595"/>
                <a:ext cx="895865" cy="1471228"/>
              </a:xfrm>
              <a:custGeom>
                <a:avLst/>
                <a:gdLst>
                  <a:gd name="T0" fmla="*/ 142 w 1025"/>
                  <a:gd name="T1" fmla="*/ 23 h 1678"/>
                  <a:gd name="T2" fmla="*/ 142 w 1025"/>
                  <a:gd name="T3" fmla="*/ 23 h 1678"/>
                  <a:gd name="T4" fmla="*/ 47 w 1025"/>
                  <a:gd name="T5" fmla="*/ 294 h 1678"/>
                  <a:gd name="T6" fmla="*/ 47 w 1025"/>
                  <a:gd name="T7" fmla="*/ 294 h 1678"/>
                  <a:gd name="T8" fmla="*/ 159 w 1025"/>
                  <a:gd name="T9" fmla="*/ 726 h 1678"/>
                  <a:gd name="T10" fmla="*/ 159 w 1025"/>
                  <a:gd name="T11" fmla="*/ 726 h 1678"/>
                  <a:gd name="T12" fmla="*/ 359 w 1025"/>
                  <a:gd name="T13" fmla="*/ 900 h 1678"/>
                  <a:gd name="T14" fmla="*/ 359 w 1025"/>
                  <a:gd name="T15" fmla="*/ 900 h 1678"/>
                  <a:gd name="T16" fmla="*/ 435 w 1025"/>
                  <a:gd name="T17" fmla="*/ 963 h 1678"/>
                  <a:gd name="T18" fmla="*/ 435 w 1025"/>
                  <a:gd name="T19" fmla="*/ 963 h 1678"/>
                  <a:gd name="T20" fmla="*/ 508 w 1025"/>
                  <a:gd name="T21" fmla="*/ 1187 h 1678"/>
                  <a:gd name="T22" fmla="*/ 508 w 1025"/>
                  <a:gd name="T23" fmla="*/ 1187 h 1678"/>
                  <a:gd name="T24" fmla="*/ 630 w 1025"/>
                  <a:gd name="T25" fmla="*/ 1507 h 1678"/>
                  <a:gd name="T26" fmla="*/ 630 w 1025"/>
                  <a:gd name="T27" fmla="*/ 1507 h 1678"/>
                  <a:gd name="T28" fmla="*/ 855 w 1025"/>
                  <a:gd name="T29" fmla="*/ 1647 h 1678"/>
                  <a:gd name="T30" fmla="*/ 855 w 1025"/>
                  <a:gd name="T31" fmla="*/ 1647 h 1678"/>
                  <a:gd name="T32" fmla="*/ 142 w 1025"/>
                  <a:gd name="T33" fmla="*/ 23 h 1678"/>
                  <a:gd name="T34" fmla="*/ 873 w 1025"/>
                  <a:gd name="T35" fmla="*/ 1677 h 1678"/>
                  <a:gd name="T36" fmla="*/ 860 w 1025"/>
                  <a:gd name="T37" fmla="*/ 1672 h 1678"/>
                  <a:gd name="T38" fmla="*/ 860 w 1025"/>
                  <a:gd name="T39" fmla="*/ 1672 h 1678"/>
                  <a:gd name="T40" fmla="*/ 615 w 1025"/>
                  <a:gd name="T41" fmla="*/ 1522 h 1678"/>
                  <a:gd name="T42" fmla="*/ 615 w 1025"/>
                  <a:gd name="T43" fmla="*/ 1522 h 1678"/>
                  <a:gd name="T44" fmla="*/ 486 w 1025"/>
                  <a:gd name="T45" fmla="*/ 1190 h 1678"/>
                  <a:gd name="T46" fmla="*/ 486 w 1025"/>
                  <a:gd name="T47" fmla="*/ 1190 h 1678"/>
                  <a:gd name="T48" fmla="*/ 420 w 1025"/>
                  <a:gd name="T49" fmla="*/ 978 h 1678"/>
                  <a:gd name="T50" fmla="*/ 420 w 1025"/>
                  <a:gd name="T51" fmla="*/ 978 h 1678"/>
                  <a:gd name="T52" fmla="*/ 346 w 1025"/>
                  <a:gd name="T53" fmla="*/ 918 h 1678"/>
                  <a:gd name="T54" fmla="*/ 346 w 1025"/>
                  <a:gd name="T55" fmla="*/ 918 h 1678"/>
                  <a:gd name="T56" fmla="*/ 144 w 1025"/>
                  <a:gd name="T57" fmla="*/ 742 h 1678"/>
                  <a:gd name="T58" fmla="*/ 144 w 1025"/>
                  <a:gd name="T59" fmla="*/ 742 h 1678"/>
                  <a:gd name="T60" fmla="*/ 25 w 1025"/>
                  <a:gd name="T61" fmla="*/ 291 h 1678"/>
                  <a:gd name="T62" fmla="*/ 25 w 1025"/>
                  <a:gd name="T63" fmla="*/ 291 h 1678"/>
                  <a:gd name="T64" fmla="*/ 129 w 1025"/>
                  <a:gd name="T65" fmla="*/ 4 h 1678"/>
                  <a:gd name="T66" fmla="*/ 133 w 1025"/>
                  <a:gd name="T67" fmla="*/ 0 h 1678"/>
                  <a:gd name="T68" fmla="*/ 139 w 1025"/>
                  <a:gd name="T69" fmla="*/ 0 h 1678"/>
                  <a:gd name="T70" fmla="*/ 139 w 1025"/>
                  <a:gd name="T71" fmla="*/ 0 h 1678"/>
                  <a:gd name="T72" fmla="*/ 675 w 1025"/>
                  <a:gd name="T73" fmla="*/ 354 h 1678"/>
                  <a:gd name="T74" fmla="*/ 675 w 1025"/>
                  <a:gd name="T75" fmla="*/ 354 h 1678"/>
                  <a:gd name="T76" fmla="*/ 874 w 1025"/>
                  <a:gd name="T77" fmla="*/ 1663 h 1678"/>
                  <a:gd name="T78" fmla="*/ 873 w 1025"/>
                  <a:gd name="T79" fmla="*/ 1677 h 1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5" h="1678">
                    <a:moveTo>
                      <a:pt x="142" y="23"/>
                    </a:moveTo>
                    <a:lnTo>
                      <a:pt x="142" y="23"/>
                    </a:lnTo>
                    <a:cubicBezTo>
                      <a:pt x="93" y="85"/>
                      <a:pt x="62" y="173"/>
                      <a:pt x="47" y="294"/>
                    </a:cubicBezTo>
                    <a:lnTo>
                      <a:pt x="47" y="294"/>
                    </a:lnTo>
                    <a:cubicBezTo>
                      <a:pt x="22" y="495"/>
                      <a:pt x="55" y="620"/>
                      <a:pt x="159" y="726"/>
                    </a:cubicBezTo>
                    <a:lnTo>
                      <a:pt x="159" y="726"/>
                    </a:lnTo>
                    <a:cubicBezTo>
                      <a:pt x="232" y="801"/>
                      <a:pt x="306" y="858"/>
                      <a:pt x="359" y="900"/>
                    </a:cubicBezTo>
                    <a:lnTo>
                      <a:pt x="359" y="900"/>
                    </a:lnTo>
                    <a:cubicBezTo>
                      <a:pt x="393" y="926"/>
                      <a:pt x="418" y="946"/>
                      <a:pt x="435" y="963"/>
                    </a:cubicBezTo>
                    <a:lnTo>
                      <a:pt x="435" y="963"/>
                    </a:lnTo>
                    <a:cubicBezTo>
                      <a:pt x="481" y="1010"/>
                      <a:pt x="494" y="1096"/>
                      <a:pt x="508" y="1187"/>
                    </a:cubicBezTo>
                    <a:lnTo>
                      <a:pt x="508" y="1187"/>
                    </a:lnTo>
                    <a:cubicBezTo>
                      <a:pt x="526" y="1299"/>
                      <a:pt x="545" y="1427"/>
                      <a:pt x="630" y="1507"/>
                    </a:cubicBezTo>
                    <a:lnTo>
                      <a:pt x="630" y="1507"/>
                    </a:lnTo>
                    <a:cubicBezTo>
                      <a:pt x="691" y="1564"/>
                      <a:pt x="767" y="1611"/>
                      <a:pt x="855" y="1647"/>
                    </a:cubicBezTo>
                    <a:lnTo>
                      <a:pt x="855" y="1647"/>
                    </a:lnTo>
                    <a:cubicBezTo>
                      <a:pt x="1024" y="362"/>
                      <a:pt x="418" y="84"/>
                      <a:pt x="142" y="23"/>
                    </a:cubicBezTo>
                    <a:close/>
                    <a:moveTo>
                      <a:pt x="873" y="1677"/>
                    </a:moveTo>
                    <a:lnTo>
                      <a:pt x="860" y="1672"/>
                    </a:lnTo>
                    <a:lnTo>
                      <a:pt x="860" y="1672"/>
                    </a:lnTo>
                    <a:cubicBezTo>
                      <a:pt x="763" y="1636"/>
                      <a:pt x="680" y="1584"/>
                      <a:pt x="615" y="1522"/>
                    </a:cubicBezTo>
                    <a:lnTo>
                      <a:pt x="615" y="1522"/>
                    </a:lnTo>
                    <a:cubicBezTo>
                      <a:pt x="525" y="1437"/>
                      <a:pt x="505" y="1306"/>
                      <a:pt x="486" y="1190"/>
                    </a:cubicBezTo>
                    <a:lnTo>
                      <a:pt x="486" y="1190"/>
                    </a:lnTo>
                    <a:cubicBezTo>
                      <a:pt x="474" y="1102"/>
                      <a:pt x="460" y="1020"/>
                      <a:pt x="420" y="978"/>
                    </a:cubicBezTo>
                    <a:lnTo>
                      <a:pt x="420" y="978"/>
                    </a:lnTo>
                    <a:cubicBezTo>
                      <a:pt x="405" y="963"/>
                      <a:pt x="379" y="943"/>
                      <a:pt x="346" y="918"/>
                    </a:cubicBezTo>
                    <a:lnTo>
                      <a:pt x="346" y="918"/>
                    </a:lnTo>
                    <a:cubicBezTo>
                      <a:pt x="292" y="875"/>
                      <a:pt x="217" y="817"/>
                      <a:pt x="144" y="742"/>
                    </a:cubicBezTo>
                    <a:lnTo>
                      <a:pt x="144" y="742"/>
                    </a:lnTo>
                    <a:cubicBezTo>
                      <a:pt x="34" y="629"/>
                      <a:pt x="0" y="500"/>
                      <a:pt x="25" y="291"/>
                    </a:cubicBezTo>
                    <a:lnTo>
                      <a:pt x="25" y="291"/>
                    </a:lnTo>
                    <a:cubicBezTo>
                      <a:pt x="42" y="164"/>
                      <a:pt x="75" y="70"/>
                      <a:pt x="129" y="4"/>
                    </a:cubicBezTo>
                    <a:lnTo>
                      <a:pt x="133" y="0"/>
                    </a:lnTo>
                    <a:lnTo>
                      <a:pt x="139" y="0"/>
                    </a:lnTo>
                    <a:lnTo>
                      <a:pt x="139" y="0"/>
                    </a:lnTo>
                    <a:cubicBezTo>
                      <a:pt x="265" y="26"/>
                      <a:pt x="499" y="107"/>
                      <a:pt x="675" y="354"/>
                    </a:cubicBezTo>
                    <a:lnTo>
                      <a:pt x="675" y="354"/>
                    </a:lnTo>
                    <a:cubicBezTo>
                      <a:pt x="885" y="649"/>
                      <a:pt x="952" y="1089"/>
                      <a:pt x="874" y="1663"/>
                    </a:cubicBezTo>
                    <a:lnTo>
                      <a:pt x="873" y="167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103">
                <a:extLst>
                  <a:ext uri="{FF2B5EF4-FFF2-40B4-BE49-F238E27FC236}">
                    <a16:creationId xmlns:a16="http://schemas.microsoft.com/office/drawing/2014/main" id="{4832B67F-B555-4D92-9703-125C90460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4756" y="7108998"/>
                <a:ext cx="1841930" cy="1695191"/>
              </a:xfrm>
              <a:custGeom>
                <a:avLst/>
                <a:gdLst>
                  <a:gd name="T0" fmla="*/ 759 w 2102"/>
                  <a:gd name="T1" fmla="*/ 1826 h 1934"/>
                  <a:gd name="T2" fmla="*/ 759 w 2102"/>
                  <a:gd name="T3" fmla="*/ 1826 h 1934"/>
                  <a:gd name="T4" fmla="*/ 1648 w 2102"/>
                  <a:gd name="T5" fmla="*/ 1664 h 1934"/>
                  <a:gd name="T6" fmla="*/ 1648 w 2102"/>
                  <a:gd name="T7" fmla="*/ 1664 h 1934"/>
                  <a:gd name="T8" fmla="*/ 1685 w 2102"/>
                  <a:gd name="T9" fmla="*/ 1532 h 1934"/>
                  <a:gd name="T10" fmla="*/ 1685 w 2102"/>
                  <a:gd name="T11" fmla="*/ 1532 h 1934"/>
                  <a:gd name="T12" fmla="*/ 1802 w 2102"/>
                  <a:gd name="T13" fmla="*/ 1175 h 1934"/>
                  <a:gd name="T14" fmla="*/ 1802 w 2102"/>
                  <a:gd name="T15" fmla="*/ 1175 h 1934"/>
                  <a:gd name="T16" fmla="*/ 2009 w 2102"/>
                  <a:gd name="T17" fmla="*/ 531 h 1934"/>
                  <a:gd name="T18" fmla="*/ 2009 w 2102"/>
                  <a:gd name="T19" fmla="*/ 531 h 1934"/>
                  <a:gd name="T20" fmla="*/ 1849 w 2102"/>
                  <a:gd name="T21" fmla="*/ 117 h 1934"/>
                  <a:gd name="T22" fmla="*/ 1849 w 2102"/>
                  <a:gd name="T23" fmla="*/ 117 h 1934"/>
                  <a:gd name="T24" fmla="*/ 218 w 2102"/>
                  <a:gd name="T25" fmla="*/ 89 h 1934"/>
                  <a:gd name="T26" fmla="*/ 218 w 2102"/>
                  <a:gd name="T27" fmla="*/ 89 h 1934"/>
                  <a:gd name="T28" fmla="*/ 40 w 2102"/>
                  <a:gd name="T29" fmla="*/ 174 h 1934"/>
                  <a:gd name="T30" fmla="*/ 40 w 2102"/>
                  <a:gd name="T31" fmla="*/ 174 h 1934"/>
                  <a:gd name="T32" fmla="*/ 558 w 2102"/>
                  <a:gd name="T33" fmla="*/ 524 h 1934"/>
                  <a:gd name="T34" fmla="*/ 558 w 2102"/>
                  <a:gd name="T35" fmla="*/ 524 h 1934"/>
                  <a:gd name="T36" fmla="*/ 759 w 2102"/>
                  <a:gd name="T37" fmla="*/ 1826 h 1934"/>
                  <a:gd name="T38" fmla="*/ 1099 w 2102"/>
                  <a:gd name="T39" fmla="*/ 1906 h 1934"/>
                  <a:gd name="T40" fmla="*/ 1099 w 2102"/>
                  <a:gd name="T41" fmla="*/ 1906 h 1934"/>
                  <a:gd name="T42" fmla="*/ 743 w 2102"/>
                  <a:gd name="T43" fmla="*/ 1842 h 1934"/>
                  <a:gd name="T44" fmla="*/ 735 w 2102"/>
                  <a:gd name="T45" fmla="*/ 1839 h 1934"/>
                  <a:gd name="T46" fmla="*/ 736 w 2102"/>
                  <a:gd name="T47" fmla="*/ 1831 h 1934"/>
                  <a:gd name="T48" fmla="*/ 736 w 2102"/>
                  <a:gd name="T49" fmla="*/ 1831 h 1934"/>
                  <a:gd name="T50" fmla="*/ 18 w 2102"/>
                  <a:gd name="T51" fmla="*/ 192 h 1934"/>
                  <a:gd name="T52" fmla="*/ 0 w 2102"/>
                  <a:gd name="T53" fmla="*/ 188 h 1934"/>
                  <a:gd name="T54" fmla="*/ 12 w 2102"/>
                  <a:gd name="T55" fmla="*/ 174 h 1934"/>
                  <a:gd name="T56" fmla="*/ 12 w 2102"/>
                  <a:gd name="T57" fmla="*/ 174 h 1934"/>
                  <a:gd name="T58" fmla="*/ 215 w 2102"/>
                  <a:gd name="T59" fmla="*/ 67 h 1934"/>
                  <a:gd name="T60" fmla="*/ 215 w 2102"/>
                  <a:gd name="T61" fmla="*/ 67 h 1934"/>
                  <a:gd name="T62" fmla="*/ 1865 w 2102"/>
                  <a:gd name="T63" fmla="*/ 103 h 1934"/>
                  <a:gd name="T64" fmla="*/ 1865 w 2102"/>
                  <a:gd name="T65" fmla="*/ 103 h 1934"/>
                  <a:gd name="T66" fmla="*/ 1820 w 2102"/>
                  <a:gd name="T67" fmla="*/ 1187 h 1934"/>
                  <a:gd name="T68" fmla="*/ 1820 w 2102"/>
                  <a:gd name="T69" fmla="*/ 1187 h 1934"/>
                  <a:gd name="T70" fmla="*/ 1706 w 2102"/>
                  <a:gd name="T71" fmla="*/ 1536 h 1934"/>
                  <a:gd name="T72" fmla="*/ 1706 w 2102"/>
                  <a:gd name="T73" fmla="*/ 1536 h 1934"/>
                  <a:gd name="T74" fmla="*/ 1665 w 2102"/>
                  <a:gd name="T75" fmla="*/ 1678 h 1934"/>
                  <a:gd name="T76" fmla="*/ 1665 w 2102"/>
                  <a:gd name="T77" fmla="*/ 1678 h 1934"/>
                  <a:gd name="T78" fmla="*/ 1099 w 2102"/>
                  <a:gd name="T79" fmla="*/ 1906 h 1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02" h="1934">
                    <a:moveTo>
                      <a:pt x="759" y="1826"/>
                    </a:moveTo>
                    <a:lnTo>
                      <a:pt x="759" y="1826"/>
                    </a:lnTo>
                    <a:cubicBezTo>
                      <a:pt x="1048" y="1933"/>
                      <a:pt x="1457" y="1903"/>
                      <a:pt x="1648" y="1664"/>
                    </a:cubicBezTo>
                    <a:lnTo>
                      <a:pt x="1648" y="1664"/>
                    </a:lnTo>
                    <a:cubicBezTo>
                      <a:pt x="1666" y="1643"/>
                      <a:pt x="1674" y="1594"/>
                      <a:pt x="1685" y="1532"/>
                    </a:cubicBezTo>
                    <a:lnTo>
                      <a:pt x="1685" y="1532"/>
                    </a:lnTo>
                    <a:cubicBezTo>
                      <a:pt x="1702" y="1435"/>
                      <a:pt x="1724" y="1301"/>
                      <a:pt x="1802" y="1175"/>
                    </a:cubicBezTo>
                    <a:lnTo>
                      <a:pt x="1802" y="1175"/>
                    </a:lnTo>
                    <a:cubicBezTo>
                      <a:pt x="1945" y="946"/>
                      <a:pt x="2015" y="729"/>
                      <a:pt x="2009" y="531"/>
                    </a:cubicBezTo>
                    <a:lnTo>
                      <a:pt x="2009" y="531"/>
                    </a:lnTo>
                    <a:cubicBezTo>
                      <a:pt x="2004" y="326"/>
                      <a:pt x="1919" y="193"/>
                      <a:pt x="1849" y="117"/>
                    </a:cubicBezTo>
                    <a:lnTo>
                      <a:pt x="1849" y="117"/>
                    </a:lnTo>
                    <a:cubicBezTo>
                      <a:pt x="1771" y="34"/>
                      <a:pt x="685" y="26"/>
                      <a:pt x="218" y="89"/>
                    </a:cubicBezTo>
                    <a:lnTo>
                      <a:pt x="218" y="89"/>
                    </a:lnTo>
                    <a:cubicBezTo>
                      <a:pt x="144" y="98"/>
                      <a:pt x="86" y="127"/>
                      <a:pt x="40" y="174"/>
                    </a:cubicBezTo>
                    <a:lnTo>
                      <a:pt x="40" y="174"/>
                    </a:lnTo>
                    <a:cubicBezTo>
                      <a:pt x="169" y="204"/>
                      <a:pt x="390" y="289"/>
                      <a:pt x="558" y="524"/>
                    </a:cubicBezTo>
                    <a:lnTo>
                      <a:pt x="558" y="524"/>
                    </a:lnTo>
                    <a:cubicBezTo>
                      <a:pt x="767" y="817"/>
                      <a:pt x="835" y="1255"/>
                      <a:pt x="759" y="1826"/>
                    </a:cubicBezTo>
                    <a:close/>
                    <a:moveTo>
                      <a:pt x="1099" y="1906"/>
                    </a:moveTo>
                    <a:lnTo>
                      <a:pt x="1099" y="1906"/>
                    </a:lnTo>
                    <a:cubicBezTo>
                      <a:pt x="974" y="1906"/>
                      <a:pt x="851" y="1884"/>
                      <a:pt x="743" y="1842"/>
                    </a:cubicBezTo>
                    <a:lnTo>
                      <a:pt x="735" y="1839"/>
                    </a:lnTo>
                    <a:lnTo>
                      <a:pt x="736" y="1831"/>
                    </a:lnTo>
                    <a:lnTo>
                      <a:pt x="736" y="1831"/>
                    </a:lnTo>
                    <a:cubicBezTo>
                      <a:pt x="912" y="524"/>
                      <a:pt x="293" y="249"/>
                      <a:pt x="18" y="192"/>
                    </a:cubicBezTo>
                    <a:lnTo>
                      <a:pt x="0" y="188"/>
                    </a:lnTo>
                    <a:lnTo>
                      <a:pt x="12" y="174"/>
                    </a:lnTo>
                    <a:lnTo>
                      <a:pt x="12" y="174"/>
                    </a:lnTo>
                    <a:cubicBezTo>
                      <a:pt x="62" y="114"/>
                      <a:pt x="128" y="79"/>
                      <a:pt x="215" y="67"/>
                    </a:cubicBezTo>
                    <a:lnTo>
                      <a:pt x="215" y="67"/>
                    </a:lnTo>
                    <a:cubicBezTo>
                      <a:pt x="622" y="14"/>
                      <a:pt x="1769" y="0"/>
                      <a:pt x="1865" y="103"/>
                    </a:cubicBezTo>
                    <a:lnTo>
                      <a:pt x="1865" y="103"/>
                    </a:lnTo>
                    <a:cubicBezTo>
                      <a:pt x="2101" y="357"/>
                      <a:pt x="2085" y="762"/>
                      <a:pt x="1820" y="1187"/>
                    </a:cubicBezTo>
                    <a:lnTo>
                      <a:pt x="1820" y="1187"/>
                    </a:lnTo>
                    <a:cubicBezTo>
                      <a:pt x="1745" y="1308"/>
                      <a:pt x="1723" y="1440"/>
                      <a:pt x="1706" y="1536"/>
                    </a:cubicBezTo>
                    <a:lnTo>
                      <a:pt x="1706" y="1536"/>
                    </a:lnTo>
                    <a:cubicBezTo>
                      <a:pt x="1695" y="1601"/>
                      <a:pt x="1686" y="1652"/>
                      <a:pt x="1665" y="1678"/>
                    </a:cubicBezTo>
                    <a:lnTo>
                      <a:pt x="1665" y="1678"/>
                    </a:lnTo>
                    <a:cubicBezTo>
                      <a:pt x="1538" y="1837"/>
                      <a:pt x="1318" y="1905"/>
                      <a:pt x="1099" y="19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104">
                <a:extLst>
                  <a:ext uri="{FF2B5EF4-FFF2-40B4-BE49-F238E27FC236}">
                    <a16:creationId xmlns:a16="http://schemas.microsoft.com/office/drawing/2014/main" id="{91DC3A41-8D63-492C-9762-E74A88C4A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2080" y="7273382"/>
                <a:ext cx="903588" cy="1448059"/>
              </a:xfrm>
              <a:custGeom>
                <a:avLst/>
                <a:gdLst>
                  <a:gd name="T0" fmla="*/ 128 w 1034"/>
                  <a:gd name="T1" fmla="*/ 0 h 1653"/>
                  <a:gd name="T2" fmla="*/ 128 w 1034"/>
                  <a:gd name="T3" fmla="*/ 0 h 1653"/>
                  <a:gd name="T4" fmla="*/ 26 w 1034"/>
                  <a:gd name="T5" fmla="*/ 282 h 1653"/>
                  <a:gd name="T6" fmla="*/ 26 w 1034"/>
                  <a:gd name="T7" fmla="*/ 282 h 1653"/>
                  <a:gd name="T8" fmla="*/ 142 w 1034"/>
                  <a:gd name="T9" fmla="*/ 723 h 1653"/>
                  <a:gd name="T10" fmla="*/ 142 w 1034"/>
                  <a:gd name="T11" fmla="*/ 723 h 1653"/>
                  <a:gd name="T12" fmla="*/ 417 w 1034"/>
                  <a:gd name="T13" fmla="*/ 960 h 1653"/>
                  <a:gd name="T14" fmla="*/ 417 w 1034"/>
                  <a:gd name="T15" fmla="*/ 960 h 1653"/>
                  <a:gd name="T16" fmla="*/ 612 w 1034"/>
                  <a:gd name="T17" fmla="*/ 1504 h 1653"/>
                  <a:gd name="T18" fmla="*/ 612 w 1034"/>
                  <a:gd name="T19" fmla="*/ 1504 h 1653"/>
                  <a:gd name="T20" fmla="*/ 854 w 1034"/>
                  <a:gd name="T21" fmla="*/ 1652 h 1653"/>
                  <a:gd name="T22" fmla="*/ 854 w 1034"/>
                  <a:gd name="T23" fmla="*/ 1652 h 1653"/>
                  <a:gd name="T24" fmla="*/ 128 w 1034"/>
                  <a:gd name="T25" fmla="*/ 0 h 1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4" h="1653">
                    <a:moveTo>
                      <a:pt x="128" y="0"/>
                    </a:moveTo>
                    <a:lnTo>
                      <a:pt x="128" y="0"/>
                    </a:lnTo>
                    <a:cubicBezTo>
                      <a:pt x="77" y="61"/>
                      <a:pt x="42" y="152"/>
                      <a:pt x="26" y="282"/>
                    </a:cubicBezTo>
                    <a:lnTo>
                      <a:pt x="26" y="282"/>
                    </a:lnTo>
                    <a:cubicBezTo>
                      <a:pt x="0" y="498"/>
                      <a:pt x="41" y="620"/>
                      <a:pt x="142" y="723"/>
                    </a:cubicBezTo>
                    <a:lnTo>
                      <a:pt x="142" y="723"/>
                    </a:lnTo>
                    <a:cubicBezTo>
                      <a:pt x="259" y="843"/>
                      <a:pt x="376" y="917"/>
                      <a:pt x="417" y="960"/>
                    </a:cubicBezTo>
                    <a:lnTo>
                      <a:pt x="417" y="960"/>
                    </a:lnTo>
                    <a:cubicBezTo>
                      <a:pt x="516" y="1060"/>
                      <a:pt x="457" y="1356"/>
                      <a:pt x="612" y="1504"/>
                    </a:cubicBezTo>
                    <a:lnTo>
                      <a:pt x="612" y="1504"/>
                    </a:lnTo>
                    <a:cubicBezTo>
                      <a:pt x="679" y="1567"/>
                      <a:pt x="763" y="1616"/>
                      <a:pt x="854" y="1652"/>
                    </a:cubicBezTo>
                    <a:lnTo>
                      <a:pt x="854" y="1652"/>
                    </a:lnTo>
                    <a:cubicBezTo>
                      <a:pt x="1033" y="325"/>
                      <a:pt x="390" y="56"/>
                      <a:pt x="128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105">
                <a:extLst>
                  <a:ext uri="{FF2B5EF4-FFF2-40B4-BE49-F238E27FC236}">
                    <a16:creationId xmlns:a16="http://schemas.microsoft.com/office/drawing/2014/main" id="{8CEC8CFD-374D-4F0C-942B-A54F39B96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1020" y="7375439"/>
                <a:ext cx="583086" cy="19309"/>
              </a:xfrm>
              <a:custGeom>
                <a:avLst/>
                <a:gdLst>
                  <a:gd name="T0" fmla="*/ 652 w 664"/>
                  <a:gd name="T1" fmla="*/ 22 h 23"/>
                  <a:gd name="T2" fmla="*/ 11 w 664"/>
                  <a:gd name="T3" fmla="*/ 22 h 23"/>
                  <a:gd name="T4" fmla="*/ 11 w 664"/>
                  <a:gd name="T5" fmla="*/ 22 h 23"/>
                  <a:gd name="T6" fmla="*/ 0 w 664"/>
                  <a:gd name="T7" fmla="*/ 12 h 23"/>
                  <a:gd name="T8" fmla="*/ 0 w 664"/>
                  <a:gd name="T9" fmla="*/ 12 h 23"/>
                  <a:gd name="T10" fmla="*/ 11 w 664"/>
                  <a:gd name="T11" fmla="*/ 0 h 23"/>
                  <a:gd name="T12" fmla="*/ 652 w 664"/>
                  <a:gd name="T13" fmla="*/ 0 h 23"/>
                  <a:gd name="T14" fmla="*/ 652 w 664"/>
                  <a:gd name="T15" fmla="*/ 0 h 23"/>
                  <a:gd name="T16" fmla="*/ 663 w 664"/>
                  <a:gd name="T17" fmla="*/ 12 h 23"/>
                  <a:gd name="T18" fmla="*/ 663 w 664"/>
                  <a:gd name="T19" fmla="*/ 12 h 23"/>
                  <a:gd name="T20" fmla="*/ 652 w 664"/>
                  <a:gd name="T2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4" h="23">
                    <a:moveTo>
                      <a:pt x="652" y="22"/>
                    </a:moveTo>
                    <a:lnTo>
                      <a:pt x="11" y="22"/>
                    </a:lnTo>
                    <a:lnTo>
                      <a:pt x="11" y="22"/>
                    </a:lnTo>
                    <a:cubicBezTo>
                      <a:pt x="5" y="22"/>
                      <a:pt x="0" y="17"/>
                      <a:pt x="0" y="12"/>
                    </a:cubicBezTo>
                    <a:lnTo>
                      <a:pt x="0" y="12"/>
                    </a:lnTo>
                    <a:cubicBezTo>
                      <a:pt x="0" y="6"/>
                      <a:pt x="5" y="0"/>
                      <a:pt x="11" y="0"/>
                    </a:cubicBezTo>
                    <a:lnTo>
                      <a:pt x="652" y="0"/>
                    </a:lnTo>
                    <a:lnTo>
                      <a:pt x="652" y="0"/>
                    </a:lnTo>
                    <a:cubicBezTo>
                      <a:pt x="659" y="0"/>
                      <a:pt x="663" y="6"/>
                      <a:pt x="663" y="12"/>
                    </a:cubicBezTo>
                    <a:lnTo>
                      <a:pt x="663" y="12"/>
                    </a:lnTo>
                    <a:cubicBezTo>
                      <a:pt x="663" y="17"/>
                      <a:pt x="659" y="22"/>
                      <a:pt x="652" y="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106">
                <a:extLst>
                  <a:ext uri="{FF2B5EF4-FFF2-40B4-BE49-F238E27FC236}">
                    <a16:creationId xmlns:a16="http://schemas.microsoft.com/office/drawing/2014/main" id="{61BC193F-2477-40AE-9C25-1B41D8FA0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5878" y="7325241"/>
                <a:ext cx="123568" cy="123568"/>
              </a:xfrm>
              <a:custGeom>
                <a:avLst/>
                <a:gdLst>
                  <a:gd name="T0" fmla="*/ 141 w 142"/>
                  <a:gd name="T1" fmla="*/ 69 h 141"/>
                  <a:gd name="T2" fmla="*/ 141 w 142"/>
                  <a:gd name="T3" fmla="*/ 69 h 141"/>
                  <a:gd name="T4" fmla="*/ 70 w 142"/>
                  <a:gd name="T5" fmla="*/ 140 h 141"/>
                  <a:gd name="T6" fmla="*/ 70 w 142"/>
                  <a:gd name="T7" fmla="*/ 140 h 141"/>
                  <a:gd name="T8" fmla="*/ 0 w 142"/>
                  <a:gd name="T9" fmla="*/ 69 h 141"/>
                  <a:gd name="T10" fmla="*/ 0 w 142"/>
                  <a:gd name="T11" fmla="*/ 69 h 141"/>
                  <a:gd name="T12" fmla="*/ 70 w 142"/>
                  <a:gd name="T13" fmla="*/ 0 h 141"/>
                  <a:gd name="T14" fmla="*/ 70 w 142"/>
                  <a:gd name="T15" fmla="*/ 0 h 141"/>
                  <a:gd name="T16" fmla="*/ 141 w 142"/>
                  <a:gd name="T17" fmla="*/ 6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2" h="141">
                    <a:moveTo>
                      <a:pt x="141" y="69"/>
                    </a:moveTo>
                    <a:lnTo>
                      <a:pt x="141" y="69"/>
                    </a:lnTo>
                    <a:cubicBezTo>
                      <a:pt x="141" y="109"/>
                      <a:pt x="109" y="140"/>
                      <a:pt x="70" y="140"/>
                    </a:cubicBezTo>
                    <a:lnTo>
                      <a:pt x="70" y="140"/>
                    </a:lnTo>
                    <a:cubicBezTo>
                      <a:pt x="32" y="140"/>
                      <a:pt x="0" y="109"/>
                      <a:pt x="0" y="69"/>
                    </a:cubicBezTo>
                    <a:lnTo>
                      <a:pt x="0" y="69"/>
                    </a:lnTo>
                    <a:cubicBezTo>
                      <a:pt x="0" y="31"/>
                      <a:pt x="32" y="0"/>
                      <a:pt x="70" y="0"/>
                    </a:cubicBezTo>
                    <a:lnTo>
                      <a:pt x="70" y="0"/>
                    </a:lnTo>
                    <a:cubicBezTo>
                      <a:pt x="109" y="0"/>
                      <a:pt x="141" y="31"/>
                      <a:pt x="141" y="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107">
                <a:extLst>
                  <a:ext uri="{FF2B5EF4-FFF2-40B4-BE49-F238E27FC236}">
                    <a16:creationId xmlns:a16="http://schemas.microsoft.com/office/drawing/2014/main" id="{9199ACC9-65CD-49D2-827B-51AFFA18B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8155" y="7317518"/>
                <a:ext cx="142876" cy="142874"/>
              </a:xfrm>
              <a:custGeom>
                <a:avLst/>
                <a:gdLst>
                  <a:gd name="T0" fmla="*/ 81 w 163"/>
                  <a:gd name="T1" fmla="*/ 22 h 162"/>
                  <a:gd name="T2" fmla="*/ 81 w 163"/>
                  <a:gd name="T3" fmla="*/ 22 h 162"/>
                  <a:gd name="T4" fmla="*/ 22 w 163"/>
                  <a:gd name="T5" fmla="*/ 80 h 162"/>
                  <a:gd name="T6" fmla="*/ 22 w 163"/>
                  <a:gd name="T7" fmla="*/ 80 h 162"/>
                  <a:gd name="T8" fmla="*/ 81 w 163"/>
                  <a:gd name="T9" fmla="*/ 140 h 162"/>
                  <a:gd name="T10" fmla="*/ 81 w 163"/>
                  <a:gd name="T11" fmla="*/ 140 h 162"/>
                  <a:gd name="T12" fmla="*/ 140 w 163"/>
                  <a:gd name="T13" fmla="*/ 80 h 162"/>
                  <a:gd name="T14" fmla="*/ 140 w 163"/>
                  <a:gd name="T15" fmla="*/ 80 h 162"/>
                  <a:gd name="T16" fmla="*/ 81 w 163"/>
                  <a:gd name="T17" fmla="*/ 22 h 162"/>
                  <a:gd name="T18" fmla="*/ 81 w 163"/>
                  <a:gd name="T19" fmla="*/ 161 h 162"/>
                  <a:gd name="T20" fmla="*/ 81 w 163"/>
                  <a:gd name="T21" fmla="*/ 161 h 162"/>
                  <a:gd name="T22" fmla="*/ 0 w 163"/>
                  <a:gd name="T23" fmla="*/ 80 h 162"/>
                  <a:gd name="T24" fmla="*/ 0 w 163"/>
                  <a:gd name="T25" fmla="*/ 80 h 162"/>
                  <a:gd name="T26" fmla="*/ 81 w 163"/>
                  <a:gd name="T27" fmla="*/ 0 h 162"/>
                  <a:gd name="T28" fmla="*/ 81 w 163"/>
                  <a:gd name="T29" fmla="*/ 0 h 162"/>
                  <a:gd name="T30" fmla="*/ 162 w 163"/>
                  <a:gd name="T31" fmla="*/ 80 h 162"/>
                  <a:gd name="T32" fmla="*/ 162 w 163"/>
                  <a:gd name="T33" fmla="*/ 80 h 162"/>
                  <a:gd name="T34" fmla="*/ 81 w 163"/>
                  <a:gd name="T35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162">
                    <a:moveTo>
                      <a:pt x="81" y="22"/>
                    </a:moveTo>
                    <a:lnTo>
                      <a:pt x="81" y="22"/>
                    </a:lnTo>
                    <a:cubicBezTo>
                      <a:pt x="49" y="22"/>
                      <a:pt x="22" y="48"/>
                      <a:pt x="22" y="80"/>
                    </a:cubicBezTo>
                    <a:lnTo>
                      <a:pt x="22" y="80"/>
                    </a:lnTo>
                    <a:cubicBezTo>
                      <a:pt x="22" y="114"/>
                      <a:pt x="49" y="140"/>
                      <a:pt x="81" y="140"/>
                    </a:cubicBezTo>
                    <a:lnTo>
                      <a:pt x="81" y="140"/>
                    </a:lnTo>
                    <a:cubicBezTo>
                      <a:pt x="114" y="140"/>
                      <a:pt x="140" y="114"/>
                      <a:pt x="140" y="80"/>
                    </a:cubicBezTo>
                    <a:lnTo>
                      <a:pt x="140" y="80"/>
                    </a:lnTo>
                    <a:cubicBezTo>
                      <a:pt x="140" y="48"/>
                      <a:pt x="114" y="22"/>
                      <a:pt x="81" y="22"/>
                    </a:cubicBezTo>
                    <a:close/>
                    <a:moveTo>
                      <a:pt x="81" y="161"/>
                    </a:moveTo>
                    <a:lnTo>
                      <a:pt x="81" y="161"/>
                    </a:lnTo>
                    <a:cubicBezTo>
                      <a:pt x="36" y="161"/>
                      <a:pt x="0" y="126"/>
                      <a:pt x="0" y="80"/>
                    </a:cubicBezTo>
                    <a:lnTo>
                      <a:pt x="0" y="80"/>
                    </a:lnTo>
                    <a:cubicBezTo>
                      <a:pt x="0" y="36"/>
                      <a:pt x="36" y="0"/>
                      <a:pt x="81" y="0"/>
                    </a:cubicBezTo>
                    <a:lnTo>
                      <a:pt x="81" y="0"/>
                    </a:lnTo>
                    <a:cubicBezTo>
                      <a:pt x="126" y="0"/>
                      <a:pt x="162" y="36"/>
                      <a:pt x="162" y="80"/>
                    </a:cubicBezTo>
                    <a:lnTo>
                      <a:pt x="162" y="80"/>
                    </a:lnTo>
                    <a:cubicBezTo>
                      <a:pt x="162" y="126"/>
                      <a:pt x="126" y="161"/>
                      <a:pt x="81" y="1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108">
                <a:extLst>
                  <a:ext uri="{FF2B5EF4-FFF2-40B4-BE49-F238E27FC236}">
                    <a16:creationId xmlns:a16="http://schemas.microsoft.com/office/drawing/2014/main" id="{5C2F578D-D9C3-408E-B385-3AA8E94BD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2803" y="7526038"/>
                <a:ext cx="96538" cy="96536"/>
              </a:xfrm>
              <a:custGeom>
                <a:avLst/>
                <a:gdLst>
                  <a:gd name="T0" fmla="*/ 54 w 110"/>
                  <a:gd name="T1" fmla="*/ 110 h 111"/>
                  <a:gd name="T2" fmla="*/ 54 w 110"/>
                  <a:gd name="T3" fmla="*/ 110 h 111"/>
                  <a:gd name="T4" fmla="*/ 54 w 110"/>
                  <a:gd name="T5" fmla="*/ 110 h 111"/>
                  <a:gd name="T6" fmla="*/ 15 w 110"/>
                  <a:gd name="T7" fmla="*/ 95 h 111"/>
                  <a:gd name="T8" fmla="*/ 15 w 110"/>
                  <a:gd name="T9" fmla="*/ 95 h 111"/>
                  <a:gd name="T10" fmla="*/ 0 w 110"/>
                  <a:gd name="T11" fmla="*/ 57 h 111"/>
                  <a:gd name="T12" fmla="*/ 0 w 110"/>
                  <a:gd name="T13" fmla="*/ 55 h 111"/>
                  <a:gd name="T14" fmla="*/ 0 w 110"/>
                  <a:gd name="T15" fmla="*/ 54 h 111"/>
                  <a:gd name="T16" fmla="*/ 0 w 110"/>
                  <a:gd name="T17" fmla="*/ 54 h 111"/>
                  <a:gd name="T18" fmla="*/ 15 w 110"/>
                  <a:gd name="T19" fmla="*/ 15 h 111"/>
                  <a:gd name="T20" fmla="*/ 15 w 110"/>
                  <a:gd name="T21" fmla="*/ 15 h 111"/>
                  <a:gd name="T22" fmla="*/ 54 w 110"/>
                  <a:gd name="T23" fmla="*/ 0 h 111"/>
                  <a:gd name="T24" fmla="*/ 54 w 110"/>
                  <a:gd name="T25" fmla="*/ 0 h 111"/>
                  <a:gd name="T26" fmla="*/ 93 w 110"/>
                  <a:gd name="T27" fmla="*/ 15 h 111"/>
                  <a:gd name="T28" fmla="*/ 93 w 110"/>
                  <a:gd name="T29" fmla="*/ 15 h 111"/>
                  <a:gd name="T30" fmla="*/ 109 w 110"/>
                  <a:gd name="T31" fmla="*/ 54 h 111"/>
                  <a:gd name="T32" fmla="*/ 109 w 110"/>
                  <a:gd name="T33" fmla="*/ 55 h 111"/>
                  <a:gd name="T34" fmla="*/ 109 w 110"/>
                  <a:gd name="T35" fmla="*/ 57 h 111"/>
                  <a:gd name="T36" fmla="*/ 109 w 110"/>
                  <a:gd name="T37" fmla="*/ 57 h 111"/>
                  <a:gd name="T38" fmla="*/ 93 w 110"/>
                  <a:gd name="T39" fmla="*/ 95 h 111"/>
                  <a:gd name="T40" fmla="*/ 93 w 110"/>
                  <a:gd name="T41" fmla="*/ 95 h 111"/>
                  <a:gd name="T42" fmla="*/ 54 w 110"/>
                  <a:gd name="T43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" h="111">
                    <a:moveTo>
                      <a:pt x="54" y="110"/>
                    </a:moveTo>
                    <a:lnTo>
                      <a:pt x="54" y="110"/>
                    </a:lnTo>
                    <a:lnTo>
                      <a:pt x="54" y="110"/>
                    </a:lnTo>
                    <a:cubicBezTo>
                      <a:pt x="39" y="110"/>
                      <a:pt x="26" y="104"/>
                      <a:pt x="15" y="95"/>
                    </a:cubicBezTo>
                    <a:lnTo>
                      <a:pt x="15" y="95"/>
                    </a:lnTo>
                    <a:cubicBezTo>
                      <a:pt x="6" y="85"/>
                      <a:pt x="0" y="71"/>
                      <a:pt x="0" y="57"/>
                    </a:cubicBezTo>
                    <a:lnTo>
                      <a:pt x="0" y="55"/>
                    </a:lnTo>
                    <a:lnTo>
                      <a:pt x="0" y="54"/>
                    </a:lnTo>
                    <a:lnTo>
                      <a:pt x="0" y="54"/>
                    </a:lnTo>
                    <a:cubicBezTo>
                      <a:pt x="0" y="39"/>
                      <a:pt x="6" y="25"/>
                      <a:pt x="15" y="15"/>
                    </a:cubicBezTo>
                    <a:lnTo>
                      <a:pt x="15" y="15"/>
                    </a:lnTo>
                    <a:cubicBezTo>
                      <a:pt x="26" y="6"/>
                      <a:pt x="39" y="0"/>
                      <a:pt x="54" y="0"/>
                    </a:cubicBezTo>
                    <a:lnTo>
                      <a:pt x="54" y="0"/>
                    </a:lnTo>
                    <a:cubicBezTo>
                      <a:pt x="69" y="0"/>
                      <a:pt x="83" y="6"/>
                      <a:pt x="93" y="15"/>
                    </a:cubicBezTo>
                    <a:lnTo>
                      <a:pt x="93" y="15"/>
                    </a:lnTo>
                    <a:cubicBezTo>
                      <a:pt x="103" y="25"/>
                      <a:pt x="109" y="39"/>
                      <a:pt x="109" y="54"/>
                    </a:cubicBezTo>
                    <a:lnTo>
                      <a:pt x="109" y="55"/>
                    </a:lnTo>
                    <a:lnTo>
                      <a:pt x="109" y="57"/>
                    </a:lnTo>
                    <a:lnTo>
                      <a:pt x="109" y="57"/>
                    </a:lnTo>
                    <a:cubicBezTo>
                      <a:pt x="109" y="71"/>
                      <a:pt x="103" y="85"/>
                      <a:pt x="93" y="95"/>
                    </a:cubicBezTo>
                    <a:lnTo>
                      <a:pt x="93" y="95"/>
                    </a:lnTo>
                    <a:cubicBezTo>
                      <a:pt x="83" y="104"/>
                      <a:pt x="69" y="110"/>
                      <a:pt x="54" y="1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109">
                <a:extLst>
                  <a:ext uri="{FF2B5EF4-FFF2-40B4-BE49-F238E27FC236}">
                    <a16:creationId xmlns:a16="http://schemas.microsoft.com/office/drawing/2014/main" id="{51FB86B1-B82F-494A-B8D7-951C5D062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1220" y="7514453"/>
                <a:ext cx="115845" cy="115845"/>
              </a:xfrm>
              <a:custGeom>
                <a:avLst/>
                <a:gdLst>
                  <a:gd name="T0" fmla="*/ 66 w 133"/>
                  <a:gd name="T1" fmla="*/ 21 h 134"/>
                  <a:gd name="T2" fmla="*/ 66 w 133"/>
                  <a:gd name="T3" fmla="*/ 21 h 134"/>
                  <a:gd name="T4" fmla="*/ 35 w 133"/>
                  <a:gd name="T5" fmla="*/ 35 h 134"/>
                  <a:gd name="T6" fmla="*/ 35 w 133"/>
                  <a:gd name="T7" fmla="*/ 35 h 134"/>
                  <a:gd name="T8" fmla="*/ 22 w 133"/>
                  <a:gd name="T9" fmla="*/ 65 h 134"/>
                  <a:gd name="T10" fmla="*/ 22 w 133"/>
                  <a:gd name="T11" fmla="*/ 68 h 134"/>
                  <a:gd name="T12" fmla="*/ 22 w 133"/>
                  <a:gd name="T13" fmla="*/ 68 h 134"/>
                  <a:gd name="T14" fmla="*/ 35 w 133"/>
                  <a:gd name="T15" fmla="*/ 98 h 134"/>
                  <a:gd name="T16" fmla="*/ 35 w 133"/>
                  <a:gd name="T17" fmla="*/ 98 h 134"/>
                  <a:gd name="T18" fmla="*/ 66 w 133"/>
                  <a:gd name="T19" fmla="*/ 111 h 134"/>
                  <a:gd name="T20" fmla="*/ 66 w 133"/>
                  <a:gd name="T21" fmla="*/ 111 h 134"/>
                  <a:gd name="T22" fmla="*/ 97 w 133"/>
                  <a:gd name="T23" fmla="*/ 98 h 134"/>
                  <a:gd name="T24" fmla="*/ 97 w 133"/>
                  <a:gd name="T25" fmla="*/ 98 h 134"/>
                  <a:gd name="T26" fmla="*/ 110 w 133"/>
                  <a:gd name="T27" fmla="*/ 68 h 134"/>
                  <a:gd name="T28" fmla="*/ 110 w 133"/>
                  <a:gd name="T29" fmla="*/ 65 h 134"/>
                  <a:gd name="T30" fmla="*/ 110 w 133"/>
                  <a:gd name="T31" fmla="*/ 65 h 134"/>
                  <a:gd name="T32" fmla="*/ 97 w 133"/>
                  <a:gd name="T33" fmla="*/ 35 h 134"/>
                  <a:gd name="T34" fmla="*/ 97 w 133"/>
                  <a:gd name="T35" fmla="*/ 35 h 134"/>
                  <a:gd name="T36" fmla="*/ 66 w 133"/>
                  <a:gd name="T37" fmla="*/ 21 h 134"/>
                  <a:gd name="T38" fmla="*/ 66 w 133"/>
                  <a:gd name="T39" fmla="*/ 133 h 134"/>
                  <a:gd name="T40" fmla="*/ 66 w 133"/>
                  <a:gd name="T41" fmla="*/ 133 h 134"/>
                  <a:gd name="T42" fmla="*/ 20 w 133"/>
                  <a:gd name="T43" fmla="*/ 114 h 134"/>
                  <a:gd name="T44" fmla="*/ 20 w 133"/>
                  <a:gd name="T45" fmla="*/ 114 h 134"/>
                  <a:gd name="T46" fmla="*/ 0 w 133"/>
                  <a:gd name="T47" fmla="*/ 68 h 134"/>
                  <a:gd name="T48" fmla="*/ 0 w 133"/>
                  <a:gd name="T49" fmla="*/ 65 h 134"/>
                  <a:gd name="T50" fmla="*/ 0 w 133"/>
                  <a:gd name="T51" fmla="*/ 65 h 134"/>
                  <a:gd name="T52" fmla="*/ 20 w 133"/>
                  <a:gd name="T53" fmla="*/ 19 h 134"/>
                  <a:gd name="T54" fmla="*/ 20 w 133"/>
                  <a:gd name="T55" fmla="*/ 19 h 134"/>
                  <a:gd name="T56" fmla="*/ 66 w 133"/>
                  <a:gd name="T57" fmla="*/ 0 h 134"/>
                  <a:gd name="T58" fmla="*/ 66 w 133"/>
                  <a:gd name="T59" fmla="*/ 0 h 134"/>
                  <a:gd name="T60" fmla="*/ 113 w 133"/>
                  <a:gd name="T61" fmla="*/ 19 h 134"/>
                  <a:gd name="T62" fmla="*/ 113 w 133"/>
                  <a:gd name="T63" fmla="*/ 19 h 134"/>
                  <a:gd name="T64" fmla="*/ 132 w 133"/>
                  <a:gd name="T65" fmla="*/ 65 h 134"/>
                  <a:gd name="T66" fmla="*/ 132 w 133"/>
                  <a:gd name="T67" fmla="*/ 68 h 134"/>
                  <a:gd name="T68" fmla="*/ 132 w 133"/>
                  <a:gd name="T69" fmla="*/ 68 h 134"/>
                  <a:gd name="T70" fmla="*/ 113 w 133"/>
                  <a:gd name="T71" fmla="*/ 114 h 134"/>
                  <a:gd name="T72" fmla="*/ 113 w 133"/>
                  <a:gd name="T73" fmla="*/ 114 h 134"/>
                  <a:gd name="T74" fmla="*/ 66 w 133"/>
                  <a:gd name="T75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" h="134">
                    <a:moveTo>
                      <a:pt x="66" y="21"/>
                    </a:moveTo>
                    <a:lnTo>
                      <a:pt x="66" y="21"/>
                    </a:lnTo>
                    <a:cubicBezTo>
                      <a:pt x="54" y="21"/>
                      <a:pt x="44" y="26"/>
                      <a:pt x="35" y="35"/>
                    </a:cubicBezTo>
                    <a:lnTo>
                      <a:pt x="35" y="35"/>
                    </a:lnTo>
                    <a:cubicBezTo>
                      <a:pt x="27" y="42"/>
                      <a:pt x="22" y="54"/>
                      <a:pt x="22" y="65"/>
                    </a:cubicBezTo>
                    <a:lnTo>
                      <a:pt x="22" y="68"/>
                    </a:lnTo>
                    <a:lnTo>
                      <a:pt x="22" y="68"/>
                    </a:lnTo>
                    <a:cubicBezTo>
                      <a:pt x="22" y="79"/>
                      <a:pt x="27" y="90"/>
                      <a:pt x="35" y="98"/>
                    </a:cubicBezTo>
                    <a:lnTo>
                      <a:pt x="35" y="98"/>
                    </a:lnTo>
                    <a:cubicBezTo>
                      <a:pt x="44" y="107"/>
                      <a:pt x="54" y="111"/>
                      <a:pt x="66" y="111"/>
                    </a:cubicBezTo>
                    <a:lnTo>
                      <a:pt x="66" y="111"/>
                    </a:lnTo>
                    <a:cubicBezTo>
                      <a:pt x="78" y="111"/>
                      <a:pt x="89" y="107"/>
                      <a:pt x="97" y="98"/>
                    </a:cubicBezTo>
                    <a:lnTo>
                      <a:pt x="97" y="98"/>
                    </a:lnTo>
                    <a:cubicBezTo>
                      <a:pt x="106" y="90"/>
                      <a:pt x="110" y="79"/>
                      <a:pt x="110" y="68"/>
                    </a:cubicBezTo>
                    <a:lnTo>
                      <a:pt x="110" y="65"/>
                    </a:lnTo>
                    <a:lnTo>
                      <a:pt x="110" y="65"/>
                    </a:lnTo>
                    <a:cubicBezTo>
                      <a:pt x="110" y="54"/>
                      <a:pt x="106" y="42"/>
                      <a:pt x="97" y="35"/>
                    </a:cubicBezTo>
                    <a:lnTo>
                      <a:pt x="97" y="35"/>
                    </a:lnTo>
                    <a:cubicBezTo>
                      <a:pt x="89" y="26"/>
                      <a:pt x="78" y="21"/>
                      <a:pt x="66" y="21"/>
                    </a:cubicBezTo>
                    <a:close/>
                    <a:moveTo>
                      <a:pt x="66" y="133"/>
                    </a:moveTo>
                    <a:lnTo>
                      <a:pt x="66" y="133"/>
                    </a:lnTo>
                    <a:cubicBezTo>
                      <a:pt x="49" y="133"/>
                      <a:pt x="32" y="126"/>
                      <a:pt x="20" y="114"/>
                    </a:cubicBezTo>
                    <a:lnTo>
                      <a:pt x="20" y="114"/>
                    </a:lnTo>
                    <a:cubicBezTo>
                      <a:pt x="7" y="101"/>
                      <a:pt x="0" y="85"/>
                      <a:pt x="0" y="68"/>
                    </a:cubicBezTo>
                    <a:lnTo>
                      <a:pt x="0" y="65"/>
                    </a:lnTo>
                    <a:lnTo>
                      <a:pt x="0" y="65"/>
                    </a:lnTo>
                    <a:cubicBezTo>
                      <a:pt x="0" y="47"/>
                      <a:pt x="7" y="31"/>
                      <a:pt x="20" y="19"/>
                    </a:cubicBezTo>
                    <a:lnTo>
                      <a:pt x="20" y="19"/>
                    </a:lnTo>
                    <a:cubicBezTo>
                      <a:pt x="32" y="7"/>
                      <a:pt x="49" y="0"/>
                      <a:pt x="66" y="0"/>
                    </a:cubicBezTo>
                    <a:lnTo>
                      <a:pt x="66" y="0"/>
                    </a:lnTo>
                    <a:cubicBezTo>
                      <a:pt x="84" y="0"/>
                      <a:pt x="101" y="7"/>
                      <a:pt x="113" y="19"/>
                    </a:cubicBezTo>
                    <a:lnTo>
                      <a:pt x="113" y="19"/>
                    </a:lnTo>
                    <a:cubicBezTo>
                      <a:pt x="125" y="31"/>
                      <a:pt x="132" y="47"/>
                      <a:pt x="132" y="65"/>
                    </a:cubicBezTo>
                    <a:lnTo>
                      <a:pt x="132" y="68"/>
                    </a:lnTo>
                    <a:lnTo>
                      <a:pt x="132" y="68"/>
                    </a:lnTo>
                    <a:cubicBezTo>
                      <a:pt x="132" y="85"/>
                      <a:pt x="125" y="101"/>
                      <a:pt x="113" y="114"/>
                    </a:cubicBezTo>
                    <a:lnTo>
                      <a:pt x="113" y="114"/>
                    </a:lnTo>
                    <a:cubicBezTo>
                      <a:pt x="101" y="126"/>
                      <a:pt x="84" y="133"/>
                      <a:pt x="66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110">
                <a:extLst>
                  <a:ext uri="{FF2B5EF4-FFF2-40B4-BE49-F238E27FC236}">
                    <a16:creationId xmlns:a16="http://schemas.microsoft.com/office/drawing/2014/main" id="{2A6C3580-21FA-4CA4-9C10-2F4B5B330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9047" y="7526038"/>
                <a:ext cx="96538" cy="96536"/>
              </a:xfrm>
              <a:custGeom>
                <a:avLst/>
                <a:gdLst>
                  <a:gd name="T0" fmla="*/ 109 w 110"/>
                  <a:gd name="T1" fmla="*/ 110 h 111"/>
                  <a:gd name="T2" fmla="*/ 0 w 110"/>
                  <a:gd name="T3" fmla="*/ 110 h 111"/>
                  <a:gd name="T4" fmla="*/ 0 w 110"/>
                  <a:gd name="T5" fmla="*/ 0 h 111"/>
                  <a:gd name="T6" fmla="*/ 109 w 110"/>
                  <a:gd name="T7" fmla="*/ 0 h 111"/>
                  <a:gd name="T8" fmla="*/ 109 w 110"/>
                  <a:gd name="T9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1">
                    <a:moveTo>
                      <a:pt x="109" y="110"/>
                    </a:moveTo>
                    <a:lnTo>
                      <a:pt x="0" y="110"/>
                    </a:lnTo>
                    <a:lnTo>
                      <a:pt x="0" y="0"/>
                    </a:lnTo>
                    <a:lnTo>
                      <a:pt x="109" y="0"/>
                    </a:lnTo>
                    <a:lnTo>
                      <a:pt x="109" y="11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111">
                <a:extLst>
                  <a:ext uri="{FF2B5EF4-FFF2-40B4-BE49-F238E27FC236}">
                    <a16:creationId xmlns:a16="http://schemas.microsoft.com/office/drawing/2014/main" id="{B6704644-03B7-45EE-9B1F-E51D3A650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1324" y="7514453"/>
                <a:ext cx="115845" cy="115845"/>
              </a:xfrm>
              <a:custGeom>
                <a:avLst/>
                <a:gdLst>
                  <a:gd name="T0" fmla="*/ 22 w 132"/>
                  <a:gd name="T1" fmla="*/ 111 h 134"/>
                  <a:gd name="T2" fmla="*/ 110 w 132"/>
                  <a:gd name="T3" fmla="*/ 111 h 134"/>
                  <a:gd name="T4" fmla="*/ 110 w 132"/>
                  <a:gd name="T5" fmla="*/ 21 h 134"/>
                  <a:gd name="T6" fmla="*/ 22 w 132"/>
                  <a:gd name="T7" fmla="*/ 21 h 134"/>
                  <a:gd name="T8" fmla="*/ 22 w 132"/>
                  <a:gd name="T9" fmla="*/ 111 h 134"/>
                  <a:gd name="T10" fmla="*/ 120 w 132"/>
                  <a:gd name="T11" fmla="*/ 133 h 134"/>
                  <a:gd name="T12" fmla="*/ 11 w 132"/>
                  <a:gd name="T13" fmla="*/ 133 h 134"/>
                  <a:gd name="T14" fmla="*/ 11 w 132"/>
                  <a:gd name="T15" fmla="*/ 133 h 134"/>
                  <a:gd name="T16" fmla="*/ 0 w 132"/>
                  <a:gd name="T17" fmla="*/ 121 h 134"/>
                  <a:gd name="T18" fmla="*/ 0 w 132"/>
                  <a:gd name="T19" fmla="*/ 11 h 134"/>
                  <a:gd name="T20" fmla="*/ 0 w 132"/>
                  <a:gd name="T21" fmla="*/ 11 h 134"/>
                  <a:gd name="T22" fmla="*/ 11 w 132"/>
                  <a:gd name="T23" fmla="*/ 0 h 134"/>
                  <a:gd name="T24" fmla="*/ 120 w 132"/>
                  <a:gd name="T25" fmla="*/ 0 h 134"/>
                  <a:gd name="T26" fmla="*/ 120 w 132"/>
                  <a:gd name="T27" fmla="*/ 0 h 134"/>
                  <a:gd name="T28" fmla="*/ 131 w 132"/>
                  <a:gd name="T29" fmla="*/ 11 h 134"/>
                  <a:gd name="T30" fmla="*/ 131 w 132"/>
                  <a:gd name="T31" fmla="*/ 121 h 134"/>
                  <a:gd name="T32" fmla="*/ 131 w 132"/>
                  <a:gd name="T33" fmla="*/ 121 h 134"/>
                  <a:gd name="T34" fmla="*/ 120 w 132"/>
                  <a:gd name="T35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134">
                    <a:moveTo>
                      <a:pt x="22" y="111"/>
                    </a:moveTo>
                    <a:lnTo>
                      <a:pt x="110" y="111"/>
                    </a:lnTo>
                    <a:lnTo>
                      <a:pt x="110" y="21"/>
                    </a:lnTo>
                    <a:lnTo>
                      <a:pt x="22" y="21"/>
                    </a:lnTo>
                    <a:lnTo>
                      <a:pt x="22" y="111"/>
                    </a:lnTo>
                    <a:close/>
                    <a:moveTo>
                      <a:pt x="120" y="133"/>
                    </a:moveTo>
                    <a:lnTo>
                      <a:pt x="11" y="133"/>
                    </a:lnTo>
                    <a:lnTo>
                      <a:pt x="11" y="133"/>
                    </a:lnTo>
                    <a:cubicBezTo>
                      <a:pt x="5" y="133"/>
                      <a:pt x="0" y="128"/>
                      <a:pt x="0" y="121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120" y="0"/>
                    </a:lnTo>
                    <a:lnTo>
                      <a:pt x="120" y="0"/>
                    </a:lnTo>
                    <a:cubicBezTo>
                      <a:pt x="126" y="0"/>
                      <a:pt x="131" y="5"/>
                      <a:pt x="131" y="11"/>
                    </a:cubicBezTo>
                    <a:lnTo>
                      <a:pt x="131" y="121"/>
                    </a:lnTo>
                    <a:lnTo>
                      <a:pt x="131" y="121"/>
                    </a:lnTo>
                    <a:cubicBezTo>
                      <a:pt x="131" y="128"/>
                      <a:pt x="126" y="133"/>
                      <a:pt x="120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112">
                <a:extLst>
                  <a:ext uri="{FF2B5EF4-FFF2-40B4-BE49-F238E27FC236}">
                    <a16:creationId xmlns:a16="http://schemas.microsoft.com/office/drawing/2014/main" id="{AE2C9288-BA13-40BD-A11F-0BB8BC78E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1430" y="7526038"/>
                <a:ext cx="96536" cy="96536"/>
              </a:xfrm>
              <a:custGeom>
                <a:avLst/>
                <a:gdLst>
                  <a:gd name="T0" fmla="*/ 108 w 109"/>
                  <a:gd name="T1" fmla="*/ 110 h 111"/>
                  <a:gd name="T2" fmla="*/ 0 w 109"/>
                  <a:gd name="T3" fmla="*/ 110 h 111"/>
                  <a:gd name="T4" fmla="*/ 53 w 109"/>
                  <a:gd name="T5" fmla="*/ 0 h 111"/>
                  <a:gd name="T6" fmla="*/ 108 w 109"/>
                  <a:gd name="T7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9" h="111">
                    <a:moveTo>
                      <a:pt x="108" y="110"/>
                    </a:moveTo>
                    <a:lnTo>
                      <a:pt x="0" y="110"/>
                    </a:lnTo>
                    <a:lnTo>
                      <a:pt x="53" y="0"/>
                    </a:lnTo>
                    <a:lnTo>
                      <a:pt x="108" y="11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113">
                <a:extLst>
                  <a:ext uri="{FF2B5EF4-FFF2-40B4-BE49-F238E27FC236}">
                    <a16:creationId xmlns:a16="http://schemas.microsoft.com/office/drawing/2014/main" id="{9386FC06-CFEE-4B7B-A6C4-196CDADD1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9844" y="7514453"/>
                <a:ext cx="115845" cy="115845"/>
              </a:xfrm>
              <a:custGeom>
                <a:avLst/>
                <a:gdLst>
                  <a:gd name="T0" fmla="*/ 29 w 133"/>
                  <a:gd name="T1" fmla="*/ 111 h 134"/>
                  <a:gd name="T2" fmla="*/ 103 w 133"/>
                  <a:gd name="T3" fmla="*/ 111 h 134"/>
                  <a:gd name="T4" fmla="*/ 65 w 133"/>
                  <a:gd name="T5" fmla="*/ 35 h 134"/>
                  <a:gd name="T6" fmla="*/ 29 w 133"/>
                  <a:gd name="T7" fmla="*/ 111 h 134"/>
                  <a:gd name="T8" fmla="*/ 120 w 133"/>
                  <a:gd name="T9" fmla="*/ 133 h 134"/>
                  <a:gd name="T10" fmla="*/ 12 w 133"/>
                  <a:gd name="T11" fmla="*/ 133 h 134"/>
                  <a:gd name="T12" fmla="*/ 12 w 133"/>
                  <a:gd name="T13" fmla="*/ 133 h 134"/>
                  <a:gd name="T14" fmla="*/ 2 w 133"/>
                  <a:gd name="T15" fmla="*/ 128 h 134"/>
                  <a:gd name="T16" fmla="*/ 2 w 133"/>
                  <a:gd name="T17" fmla="*/ 128 h 134"/>
                  <a:gd name="T18" fmla="*/ 1 w 133"/>
                  <a:gd name="T19" fmla="*/ 117 h 134"/>
                  <a:gd name="T20" fmla="*/ 55 w 133"/>
                  <a:gd name="T21" fmla="*/ 6 h 134"/>
                  <a:gd name="T22" fmla="*/ 55 w 133"/>
                  <a:gd name="T23" fmla="*/ 6 h 134"/>
                  <a:gd name="T24" fmla="*/ 65 w 133"/>
                  <a:gd name="T25" fmla="*/ 0 h 134"/>
                  <a:gd name="T26" fmla="*/ 65 w 133"/>
                  <a:gd name="T27" fmla="*/ 0 h 134"/>
                  <a:gd name="T28" fmla="*/ 75 w 133"/>
                  <a:gd name="T29" fmla="*/ 6 h 134"/>
                  <a:gd name="T30" fmla="*/ 130 w 133"/>
                  <a:gd name="T31" fmla="*/ 117 h 134"/>
                  <a:gd name="T32" fmla="*/ 130 w 133"/>
                  <a:gd name="T33" fmla="*/ 117 h 134"/>
                  <a:gd name="T34" fmla="*/ 130 w 133"/>
                  <a:gd name="T35" fmla="*/ 128 h 134"/>
                  <a:gd name="T36" fmla="*/ 130 w 133"/>
                  <a:gd name="T37" fmla="*/ 128 h 134"/>
                  <a:gd name="T38" fmla="*/ 120 w 133"/>
                  <a:gd name="T39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3" h="134">
                    <a:moveTo>
                      <a:pt x="29" y="111"/>
                    </a:moveTo>
                    <a:lnTo>
                      <a:pt x="103" y="111"/>
                    </a:lnTo>
                    <a:lnTo>
                      <a:pt x="65" y="35"/>
                    </a:lnTo>
                    <a:lnTo>
                      <a:pt x="29" y="111"/>
                    </a:lnTo>
                    <a:close/>
                    <a:moveTo>
                      <a:pt x="120" y="133"/>
                    </a:moveTo>
                    <a:lnTo>
                      <a:pt x="12" y="133"/>
                    </a:lnTo>
                    <a:lnTo>
                      <a:pt x="12" y="133"/>
                    </a:lnTo>
                    <a:cubicBezTo>
                      <a:pt x="7" y="133"/>
                      <a:pt x="3" y="131"/>
                      <a:pt x="2" y="128"/>
                    </a:cubicBezTo>
                    <a:lnTo>
                      <a:pt x="2" y="128"/>
                    </a:lnTo>
                    <a:cubicBezTo>
                      <a:pt x="0" y="124"/>
                      <a:pt x="0" y="121"/>
                      <a:pt x="1" y="117"/>
                    </a:cubicBezTo>
                    <a:lnTo>
                      <a:pt x="55" y="6"/>
                    </a:lnTo>
                    <a:lnTo>
                      <a:pt x="55" y="6"/>
                    </a:lnTo>
                    <a:cubicBezTo>
                      <a:pt x="58" y="2"/>
                      <a:pt x="61" y="0"/>
                      <a:pt x="65" y="0"/>
                    </a:cubicBezTo>
                    <a:lnTo>
                      <a:pt x="65" y="0"/>
                    </a:lnTo>
                    <a:cubicBezTo>
                      <a:pt x="69" y="0"/>
                      <a:pt x="73" y="2"/>
                      <a:pt x="75" y="6"/>
                    </a:cubicBezTo>
                    <a:lnTo>
                      <a:pt x="130" y="117"/>
                    </a:lnTo>
                    <a:lnTo>
                      <a:pt x="130" y="117"/>
                    </a:lnTo>
                    <a:cubicBezTo>
                      <a:pt x="132" y="121"/>
                      <a:pt x="132" y="124"/>
                      <a:pt x="130" y="128"/>
                    </a:cubicBezTo>
                    <a:lnTo>
                      <a:pt x="130" y="128"/>
                    </a:lnTo>
                    <a:cubicBezTo>
                      <a:pt x="128" y="131"/>
                      <a:pt x="125" y="133"/>
                      <a:pt x="120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114">
                <a:extLst>
                  <a:ext uri="{FF2B5EF4-FFF2-40B4-BE49-F238E27FC236}">
                    <a16:creationId xmlns:a16="http://schemas.microsoft.com/office/drawing/2014/main" id="{A5139D6B-5DBD-46DC-95AD-E0007BC24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1788" y="7487424"/>
                <a:ext cx="305056" cy="301196"/>
              </a:xfrm>
              <a:custGeom>
                <a:avLst/>
                <a:gdLst>
                  <a:gd name="T0" fmla="*/ 303 w 350"/>
                  <a:gd name="T1" fmla="*/ 295 h 345"/>
                  <a:gd name="T2" fmla="*/ 303 w 350"/>
                  <a:gd name="T3" fmla="*/ 295 h 345"/>
                  <a:gd name="T4" fmla="*/ 89 w 350"/>
                  <a:gd name="T5" fmla="*/ 262 h 345"/>
                  <a:gd name="T6" fmla="*/ 89 w 350"/>
                  <a:gd name="T7" fmla="*/ 262 h 345"/>
                  <a:gd name="T8" fmla="*/ 48 w 350"/>
                  <a:gd name="T9" fmla="*/ 49 h 345"/>
                  <a:gd name="T10" fmla="*/ 48 w 350"/>
                  <a:gd name="T11" fmla="*/ 49 h 345"/>
                  <a:gd name="T12" fmla="*/ 261 w 350"/>
                  <a:gd name="T13" fmla="*/ 83 h 345"/>
                  <a:gd name="T14" fmla="*/ 261 w 350"/>
                  <a:gd name="T15" fmla="*/ 83 h 345"/>
                  <a:gd name="T16" fmla="*/ 303 w 350"/>
                  <a:gd name="T17" fmla="*/ 2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45">
                    <a:moveTo>
                      <a:pt x="303" y="295"/>
                    </a:moveTo>
                    <a:lnTo>
                      <a:pt x="303" y="295"/>
                    </a:lnTo>
                    <a:cubicBezTo>
                      <a:pt x="255" y="344"/>
                      <a:pt x="160" y="329"/>
                      <a:pt x="89" y="262"/>
                    </a:cubicBezTo>
                    <a:lnTo>
                      <a:pt x="89" y="262"/>
                    </a:lnTo>
                    <a:cubicBezTo>
                      <a:pt x="19" y="194"/>
                      <a:pt x="0" y="99"/>
                      <a:pt x="48" y="49"/>
                    </a:cubicBezTo>
                    <a:lnTo>
                      <a:pt x="48" y="49"/>
                    </a:lnTo>
                    <a:cubicBezTo>
                      <a:pt x="95" y="0"/>
                      <a:pt x="190" y="15"/>
                      <a:pt x="261" y="83"/>
                    </a:cubicBezTo>
                    <a:lnTo>
                      <a:pt x="261" y="83"/>
                    </a:lnTo>
                    <a:cubicBezTo>
                      <a:pt x="331" y="151"/>
                      <a:pt x="349" y="246"/>
                      <a:pt x="303" y="29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 115">
                <a:extLst>
                  <a:ext uri="{FF2B5EF4-FFF2-40B4-BE49-F238E27FC236}">
                    <a16:creationId xmlns:a16="http://schemas.microsoft.com/office/drawing/2014/main" id="{79C8838E-BAF9-4B1F-B8F0-4B085CCA9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5648" y="7475838"/>
                <a:ext cx="297336" cy="305059"/>
              </a:xfrm>
              <a:custGeom>
                <a:avLst/>
                <a:gdLst>
                  <a:gd name="T0" fmla="*/ 298 w 341"/>
                  <a:gd name="T1" fmla="*/ 307 h 347"/>
                  <a:gd name="T2" fmla="*/ 298 w 341"/>
                  <a:gd name="T3" fmla="*/ 307 h 347"/>
                  <a:gd name="T4" fmla="*/ 117 w 341"/>
                  <a:gd name="T5" fmla="*/ 43 h 347"/>
                  <a:gd name="T6" fmla="*/ 117 w 341"/>
                  <a:gd name="T7" fmla="*/ 43 h 347"/>
                  <a:gd name="T8" fmla="*/ 50 w 341"/>
                  <a:gd name="T9" fmla="*/ 69 h 347"/>
                  <a:gd name="T10" fmla="*/ 50 w 341"/>
                  <a:gd name="T11" fmla="*/ 69 h 347"/>
                  <a:gd name="T12" fmla="*/ 30 w 341"/>
                  <a:gd name="T13" fmla="*/ 158 h 347"/>
                  <a:gd name="T14" fmla="*/ 30 w 341"/>
                  <a:gd name="T15" fmla="*/ 158 h 347"/>
                  <a:gd name="T16" fmla="*/ 92 w 341"/>
                  <a:gd name="T17" fmla="*/ 266 h 347"/>
                  <a:gd name="T18" fmla="*/ 92 w 341"/>
                  <a:gd name="T19" fmla="*/ 266 h 347"/>
                  <a:gd name="T20" fmla="*/ 290 w 341"/>
                  <a:gd name="T21" fmla="*/ 299 h 347"/>
                  <a:gd name="T22" fmla="*/ 290 w 341"/>
                  <a:gd name="T23" fmla="*/ 299 h 347"/>
                  <a:gd name="T24" fmla="*/ 310 w 341"/>
                  <a:gd name="T25" fmla="*/ 210 h 347"/>
                  <a:gd name="T26" fmla="*/ 310 w 341"/>
                  <a:gd name="T27" fmla="*/ 210 h 347"/>
                  <a:gd name="T28" fmla="*/ 249 w 341"/>
                  <a:gd name="T29" fmla="*/ 103 h 347"/>
                  <a:gd name="T30" fmla="*/ 249 w 341"/>
                  <a:gd name="T31" fmla="*/ 103 h 347"/>
                  <a:gd name="T32" fmla="*/ 117 w 341"/>
                  <a:gd name="T33" fmla="*/ 43 h 347"/>
                  <a:gd name="T34" fmla="*/ 224 w 341"/>
                  <a:gd name="T35" fmla="*/ 346 h 347"/>
                  <a:gd name="T36" fmla="*/ 224 w 341"/>
                  <a:gd name="T37" fmla="*/ 346 h 347"/>
                  <a:gd name="T38" fmla="*/ 76 w 341"/>
                  <a:gd name="T39" fmla="*/ 281 h 347"/>
                  <a:gd name="T40" fmla="*/ 76 w 341"/>
                  <a:gd name="T41" fmla="*/ 281 h 347"/>
                  <a:gd name="T42" fmla="*/ 8 w 341"/>
                  <a:gd name="T43" fmla="*/ 162 h 347"/>
                  <a:gd name="T44" fmla="*/ 8 w 341"/>
                  <a:gd name="T45" fmla="*/ 162 h 347"/>
                  <a:gd name="T46" fmla="*/ 35 w 341"/>
                  <a:gd name="T47" fmla="*/ 54 h 347"/>
                  <a:gd name="T48" fmla="*/ 35 w 341"/>
                  <a:gd name="T49" fmla="*/ 54 h 347"/>
                  <a:gd name="T50" fmla="*/ 263 w 341"/>
                  <a:gd name="T51" fmla="*/ 87 h 347"/>
                  <a:gd name="T52" fmla="*/ 263 w 341"/>
                  <a:gd name="T53" fmla="*/ 87 h 347"/>
                  <a:gd name="T54" fmla="*/ 331 w 341"/>
                  <a:gd name="T55" fmla="*/ 206 h 347"/>
                  <a:gd name="T56" fmla="*/ 331 w 341"/>
                  <a:gd name="T57" fmla="*/ 206 h 347"/>
                  <a:gd name="T58" fmla="*/ 305 w 341"/>
                  <a:gd name="T59" fmla="*/ 314 h 347"/>
                  <a:gd name="T60" fmla="*/ 305 w 341"/>
                  <a:gd name="T61" fmla="*/ 314 h 347"/>
                  <a:gd name="T62" fmla="*/ 224 w 341"/>
                  <a:gd name="T63" fmla="*/ 346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1" h="347">
                    <a:moveTo>
                      <a:pt x="298" y="307"/>
                    </a:moveTo>
                    <a:lnTo>
                      <a:pt x="298" y="307"/>
                    </a:lnTo>
                    <a:close/>
                    <a:moveTo>
                      <a:pt x="117" y="43"/>
                    </a:moveTo>
                    <a:lnTo>
                      <a:pt x="117" y="43"/>
                    </a:lnTo>
                    <a:cubicBezTo>
                      <a:pt x="91" y="43"/>
                      <a:pt x="67" y="51"/>
                      <a:pt x="50" y="69"/>
                    </a:cubicBezTo>
                    <a:lnTo>
                      <a:pt x="50" y="69"/>
                    </a:lnTo>
                    <a:cubicBezTo>
                      <a:pt x="30" y="90"/>
                      <a:pt x="22" y="122"/>
                      <a:pt x="30" y="158"/>
                    </a:cubicBezTo>
                    <a:lnTo>
                      <a:pt x="30" y="158"/>
                    </a:lnTo>
                    <a:cubicBezTo>
                      <a:pt x="37" y="196"/>
                      <a:pt x="59" y="234"/>
                      <a:pt x="92" y="266"/>
                    </a:cubicBezTo>
                    <a:lnTo>
                      <a:pt x="92" y="266"/>
                    </a:lnTo>
                    <a:cubicBezTo>
                      <a:pt x="157" y="329"/>
                      <a:pt x="246" y="344"/>
                      <a:pt x="290" y="299"/>
                    </a:cubicBezTo>
                    <a:lnTo>
                      <a:pt x="290" y="299"/>
                    </a:lnTo>
                    <a:cubicBezTo>
                      <a:pt x="310" y="278"/>
                      <a:pt x="318" y="246"/>
                      <a:pt x="310" y="210"/>
                    </a:cubicBezTo>
                    <a:lnTo>
                      <a:pt x="310" y="210"/>
                    </a:lnTo>
                    <a:cubicBezTo>
                      <a:pt x="303" y="172"/>
                      <a:pt x="281" y="134"/>
                      <a:pt x="249" y="103"/>
                    </a:cubicBezTo>
                    <a:lnTo>
                      <a:pt x="249" y="103"/>
                    </a:lnTo>
                    <a:cubicBezTo>
                      <a:pt x="208" y="64"/>
                      <a:pt x="159" y="43"/>
                      <a:pt x="117" y="43"/>
                    </a:cubicBezTo>
                    <a:close/>
                    <a:moveTo>
                      <a:pt x="224" y="346"/>
                    </a:moveTo>
                    <a:lnTo>
                      <a:pt x="224" y="346"/>
                    </a:lnTo>
                    <a:cubicBezTo>
                      <a:pt x="176" y="346"/>
                      <a:pt x="121" y="324"/>
                      <a:pt x="76" y="281"/>
                    </a:cubicBezTo>
                    <a:lnTo>
                      <a:pt x="76" y="281"/>
                    </a:lnTo>
                    <a:cubicBezTo>
                      <a:pt x="41" y="246"/>
                      <a:pt x="17" y="204"/>
                      <a:pt x="8" y="162"/>
                    </a:cubicBezTo>
                    <a:lnTo>
                      <a:pt x="8" y="162"/>
                    </a:lnTo>
                    <a:cubicBezTo>
                      <a:pt x="0" y="119"/>
                      <a:pt x="9" y="80"/>
                      <a:pt x="35" y="54"/>
                    </a:cubicBezTo>
                    <a:lnTo>
                      <a:pt x="35" y="54"/>
                    </a:lnTo>
                    <a:cubicBezTo>
                      <a:pt x="87" y="0"/>
                      <a:pt x="189" y="16"/>
                      <a:pt x="263" y="87"/>
                    </a:cubicBezTo>
                    <a:lnTo>
                      <a:pt x="263" y="87"/>
                    </a:lnTo>
                    <a:cubicBezTo>
                      <a:pt x="299" y="122"/>
                      <a:pt x="323" y="164"/>
                      <a:pt x="331" y="206"/>
                    </a:cubicBezTo>
                    <a:lnTo>
                      <a:pt x="331" y="206"/>
                    </a:lnTo>
                    <a:cubicBezTo>
                      <a:pt x="340" y="250"/>
                      <a:pt x="330" y="288"/>
                      <a:pt x="305" y="314"/>
                    </a:cubicBezTo>
                    <a:lnTo>
                      <a:pt x="305" y="314"/>
                    </a:lnTo>
                    <a:cubicBezTo>
                      <a:pt x="284" y="336"/>
                      <a:pt x="256" y="346"/>
                      <a:pt x="224" y="3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E257C702-608A-4E1B-B201-A1EA21DB0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1020" y="7572450"/>
                <a:ext cx="1363072" cy="1439381"/>
              </a:xfrm>
              <a:custGeom>
                <a:avLst/>
                <a:gdLst>
                  <a:gd name="connsiteX0" fmla="*/ 196885 w 1363072"/>
                  <a:gd name="connsiteY0" fmla="*/ 1158372 h 1439381"/>
                  <a:gd name="connsiteX1" fmla="*/ 755531 w 1363072"/>
                  <a:gd name="connsiteY1" fmla="*/ 1272532 h 1439381"/>
                  <a:gd name="connsiteX2" fmla="*/ 843968 w 1363072"/>
                  <a:gd name="connsiteY2" fmla="*/ 1334003 h 1439381"/>
                  <a:gd name="connsiteX3" fmla="*/ 782675 w 1363072"/>
                  <a:gd name="connsiteY3" fmla="*/ 1422696 h 1439381"/>
                  <a:gd name="connsiteX4" fmla="*/ 578656 w 1363072"/>
                  <a:gd name="connsiteY4" fmla="*/ 1439381 h 1439381"/>
                  <a:gd name="connsiteX5" fmla="*/ 79552 w 1363072"/>
                  <a:gd name="connsiteY5" fmla="*/ 1255847 h 1439381"/>
                  <a:gd name="connsiteX6" fmla="*/ 1278326 w 1363072"/>
                  <a:gd name="connsiteY6" fmla="*/ 426 h 1439381"/>
                  <a:gd name="connsiteX7" fmla="*/ 1362291 w 1363072"/>
                  <a:gd name="connsiteY7" fmla="*/ 66723 h 1439381"/>
                  <a:gd name="connsiteX8" fmla="*/ 1296693 w 1363072"/>
                  <a:gd name="connsiteY8" fmla="*/ 151339 h 1439381"/>
                  <a:gd name="connsiteX9" fmla="*/ 839257 w 1363072"/>
                  <a:gd name="connsiteY9" fmla="*/ 284805 h 1439381"/>
                  <a:gd name="connsiteX10" fmla="*/ 839100 w 1363072"/>
                  <a:gd name="connsiteY10" fmla="*/ 284185 h 1439381"/>
                  <a:gd name="connsiteX11" fmla="*/ 742014 w 1363072"/>
                  <a:gd name="connsiteY11" fmla="*/ 332564 h 1439381"/>
                  <a:gd name="connsiteX12" fmla="*/ 647917 w 1363072"/>
                  <a:gd name="connsiteY12" fmla="*/ 388316 h 1439381"/>
                  <a:gd name="connsiteX13" fmla="*/ 389125 w 1363072"/>
                  <a:gd name="connsiteY13" fmla="*/ 589856 h 1439381"/>
                  <a:gd name="connsiteX14" fmla="*/ 387538 w 1363072"/>
                  <a:gd name="connsiteY14" fmla="*/ 589185 h 1439381"/>
                  <a:gd name="connsiteX15" fmla="*/ 290427 w 1363072"/>
                  <a:gd name="connsiteY15" fmla="*/ 695482 h 1439381"/>
                  <a:gd name="connsiteX16" fmla="*/ 216895 w 1363072"/>
                  <a:gd name="connsiteY16" fmla="*/ 803157 h 1439381"/>
                  <a:gd name="connsiteX17" fmla="*/ 171375 w 1363072"/>
                  <a:gd name="connsiteY17" fmla="*/ 1112804 h 1439381"/>
                  <a:gd name="connsiteX18" fmla="*/ 197637 w 1363072"/>
                  <a:gd name="connsiteY18" fmla="*/ 1156663 h 1439381"/>
                  <a:gd name="connsiteX19" fmla="*/ 80336 w 1363072"/>
                  <a:gd name="connsiteY19" fmla="*/ 1254031 h 1439381"/>
                  <a:gd name="connsiteX20" fmla="*/ 33065 w 1363072"/>
                  <a:gd name="connsiteY20" fmla="*/ 1174207 h 1439381"/>
                  <a:gd name="connsiteX21" fmla="*/ 84713 w 1363072"/>
                  <a:gd name="connsiteY21" fmla="*/ 727719 h 1439381"/>
                  <a:gd name="connsiteX22" fmla="*/ 236154 w 1363072"/>
                  <a:gd name="connsiteY22" fmla="*/ 525088 h 1439381"/>
                  <a:gd name="connsiteX23" fmla="*/ 237925 w 1363072"/>
                  <a:gd name="connsiteY23" fmla="*/ 525837 h 1439381"/>
                  <a:gd name="connsiteX24" fmla="*/ 356967 w 1363072"/>
                  <a:gd name="connsiteY24" fmla="*/ 412208 h 1439381"/>
                  <a:gd name="connsiteX25" fmla="*/ 801794 w 1363072"/>
                  <a:gd name="connsiteY25" fmla="*/ 135077 h 1439381"/>
                  <a:gd name="connsiteX26" fmla="*/ 802109 w 1363072"/>
                  <a:gd name="connsiteY26" fmla="*/ 136324 h 1439381"/>
                  <a:gd name="connsiteX27" fmla="*/ 918685 w 1363072"/>
                  <a:gd name="connsiteY27" fmla="*/ 89362 h 1439381"/>
                  <a:gd name="connsiteX28" fmla="*/ 1278326 w 1363072"/>
                  <a:gd name="connsiteY28" fmla="*/ 426 h 1439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3072" h="1439381">
                    <a:moveTo>
                      <a:pt x="196885" y="1158372"/>
                    </a:moveTo>
                    <a:cubicBezTo>
                      <a:pt x="337860" y="1341028"/>
                      <a:pt x="751153" y="1272532"/>
                      <a:pt x="755531" y="1272532"/>
                    </a:cubicBezTo>
                    <a:cubicBezTo>
                      <a:pt x="796685" y="1265507"/>
                      <a:pt x="836088" y="1292729"/>
                      <a:pt x="843968" y="1334003"/>
                    </a:cubicBezTo>
                    <a:cubicBezTo>
                      <a:pt x="850973" y="1375276"/>
                      <a:pt x="823829" y="1414793"/>
                      <a:pt x="782675" y="1422696"/>
                    </a:cubicBezTo>
                    <a:cubicBezTo>
                      <a:pt x="773919" y="1424452"/>
                      <a:pt x="688984" y="1439381"/>
                      <a:pt x="578656" y="1439381"/>
                    </a:cubicBezTo>
                    <a:cubicBezTo>
                      <a:pt x="415790" y="1439381"/>
                      <a:pt x="197761" y="1406889"/>
                      <a:pt x="79552" y="1255847"/>
                    </a:cubicBezTo>
                    <a:close/>
                    <a:moveTo>
                      <a:pt x="1278326" y="426"/>
                    </a:moveTo>
                    <a:cubicBezTo>
                      <a:pt x="1320308" y="-3936"/>
                      <a:pt x="1357043" y="25723"/>
                      <a:pt x="1362291" y="66723"/>
                    </a:cubicBezTo>
                    <a:cubicBezTo>
                      <a:pt x="1368413" y="108595"/>
                      <a:pt x="1337801" y="146105"/>
                      <a:pt x="1296693" y="151339"/>
                    </a:cubicBezTo>
                    <a:cubicBezTo>
                      <a:pt x="1146255" y="168785"/>
                      <a:pt x="989695" y="215891"/>
                      <a:pt x="839257" y="284805"/>
                    </a:cubicBezTo>
                    <a:lnTo>
                      <a:pt x="839100" y="284185"/>
                    </a:lnTo>
                    <a:lnTo>
                      <a:pt x="742014" y="332564"/>
                    </a:lnTo>
                    <a:cubicBezTo>
                      <a:pt x="709992" y="349980"/>
                      <a:pt x="678518" y="368600"/>
                      <a:pt x="647917" y="388316"/>
                    </a:cubicBezTo>
                    <a:cubicBezTo>
                      <a:pt x="550870" y="447902"/>
                      <a:pt x="463440" y="517126"/>
                      <a:pt x="389125" y="589856"/>
                    </a:cubicBezTo>
                    <a:lnTo>
                      <a:pt x="387538" y="589185"/>
                    </a:lnTo>
                    <a:lnTo>
                      <a:pt x="290427" y="695482"/>
                    </a:lnTo>
                    <a:cubicBezTo>
                      <a:pt x="261759" y="731227"/>
                      <a:pt x="237029" y="767192"/>
                      <a:pt x="216895" y="803157"/>
                    </a:cubicBezTo>
                    <a:cubicBezTo>
                      <a:pt x="170500" y="884735"/>
                      <a:pt x="124105" y="1005787"/>
                      <a:pt x="171375" y="1112804"/>
                    </a:cubicBezTo>
                    <a:cubicBezTo>
                      <a:pt x="178378" y="1128593"/>
                      <a:pt x="187132" y="1143505"/>
                      <a:pt x="197637" y="1156663"/>
                    </a:cubicBezTo>
                    <a:lnTo>
                      <a:pt x="80336" y="1254031"/>
                    </a:lnTo>
                    <a:cubicBezTo>
                      <a:pt x="61953" y="1230347"/>
                      <a:pt x="46196" y="1204031"/>
                      <a:pt x="33065" y="1174207"/>
                    </a:cubicBezTo>
                    <a:cubicBezTo>
                      <a:pt x="-24710" y="1043506"/>
                      <a:pt x="-6327" y="889121"/>
                      <a:pt x="84713" y="727719"/>
                    </a:cubicBezTo>
                    <a:cubicBezTo>
                      <a:pt x="124105" y="658421"/>
                      <a:pt x="174877" y="590000"/>
                      <a:pt x="236154" y="525088"/>
                    </a:cubicBezTo>
                    <a:lnTo>
                      <a:pt x="237925" y="525837"/>
                    </a:lnTo>
                    <a:lnTo>
                      <a:pt x="356967" y="412208"/>
                    </a:lnTo>
                    <a:cubicBezTo>
                      <a:pt x="485079" y="302826"/>
                      <a:pt x="638518" y="207369"/>
                      <a:pt x="801794" y="135077"/>
                    </a:cubicBezTo>
                    <a:lnTo>
                      <a:pt x="802109" y="136324"/>
                    </a:lnTo>
                    <a:lnTo>
                      <a:pt x="918685" y="89362"/>
                    </a:lnTo>
                    <a:cubicBezTo>
                      <a:pt x="1037090" y="46223"/>
                      <a:pt x="1158938" y="15473"/>
                      <a:pt x="1278326" y="426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CD09F506-E935-4557-BFC3-B2342FCA8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9685" y="7562304"/>
                <a:ext cx="1385897" cy="1457248"/>
              </a:xfrm>
              <a:custGeom>
                <a:avLst/>
                <a:gdLst>
                  <a:gd name="connsiteX0" fmla="*/ 208816 w 1385897"/>
                  <a:gd name="connsiteY0" fmla="*/ 1181203 h 1457248"/>
                  <a:gd name="connsiteX1" fmla="*/ 105554 w 1385897"/>
                  <a:gd name="connsiteY1" fmla="*/ 1265599 h 1457248"/>
                  <a:gd name="connsiteX2" fmla="*/ 591235 w 1385897"/>
                  <a:gd name="connsiteY2" fmla="*/ 1438786 h 1457248"/>
                  <a:gd name="connsiteX3" fmla="*/ 792508 w 1385897"/>
                  <a:gd name="connsiteY3" fmla="*/ 1422083 h 1457248"/>
                  <a:gd name="connsiteX4" fmla="*/ 846764 w 1385897"/>
                  <a:gd name="connsiteY4" fmla="*/ 1344720 h 1457248"/>
                  <a:gd name="connsiteX5" fmla="*/ 819636 w 1385897"/>
                  <a:gd name="connsiteY5" fmla="*/ 1301643 h 1457248"/>
                  <a:gd name="connsiteX6" fmla="*/ 769755 w 1385897"/>
                  <a:gd name="connsiteY6" fmla="*/ 1291093 h 1457248"/>
                  <a:gd name="connsiteX7" fmla="*/ 208816 w 1385897"/>
                  <a:gd name="connsiteY7" fmla="*/ 1181203 h 1457248"/>
                  <a:gd name="connsiteX8" fmla="*/ 247554 w 1385897"/>
                  <a:gd name="connsiteY8" fmla="*/ 547482 h 1457248"/>
                  <a:gd name="connsiteX9" fmla="*/ 166978 w 1385897"/>
                  <a:gd name="connsiteY9" fmla="*/ 643851 h 1457248"/>
                  <a:gd name="connsiteX10" fmla="*/ 102563 w 1385897"/>
                  <a:gd name="connsiteY10" fmla="*/ 741919 h 1457248"/>
                  <a:gd name="connsiteX11" fmla="*/ 51030 w 1385897"/>
                  <a:gd name="connsiteY11" fmla="*/ 1180214 h 1457248"/>
                  <a:gd name="connsiteX12" fmla="*/ 91208 w 1385897"/>
                  <a:gd name="connsiteY12" fmla="*/ 1249465 h 1457248"/>
                  <a:gd name="connsiteX13" fmla="*/ 194273 w 1385897"/>
                  <a:gd name="connsiteY13" fmla="*/ 1164435 h 1457248"/>
                  <a:gd name="connsiteX14" fmla="*/ 173311 w 1385897"/>
                  <a:gd name="connsiteY14" fmla="*/ 1125865 h 1457248"/>
                  <a:gd name="connsiteX15" fmla="*/ 217856 w 1385897"/>
                  <a:gd name="connsiteY15" fmla="*/ 808540 h 1457248"/>
                  <a:gd name="connsiteX16" fmla="*/ 287512 w 1385897"/>
                  <a:gd name="connsiteY16" fmla="*/ 704774 h 1457248"/>
                  <a:gd name="connsiteX17" fmla="*/ 378680 w 1385897"/>
                  <a:gd name="connsiteY17" fmla="*/ 602518 h 1457248"/>
                  <a:gd name="connsiteX18" fmla="*/ 806092 w 1385897"/>
                  <a:gd name="connsiteY18" fmla="*/ 159804 h 1457248"/>
                  <a:gd name="connsiteX19" fmla="*/ 377489 w 1385897"/>
                  <a:gd name="connsiteY19" fmla="*/ 426322 h 1457248"/>
                  <a:gd name="connsiteX20" fmla="*/ 263423 w 1385897"/>
                  <a:gd name="connsiteY20" fmla="*/ 532146 h 1457248"/>
                  <a:gd name="connsiteX21" fmla="*/ 387740 w 1385897"/>
                  <a:gd name="connsiteY21" fmla="*/ 584344 h 1457248"/>
                  <a:gd name="connsiteX22" fmla="*/ 396785 w 1385897"/>
                  <a:gd name="connsiteY22" fmla="*/ 588042 h 1457248"/>
                  <a:gd name="connsiteX23" fmla="*/ 653260 w 1385897"/>
                  <a:gd name="connsiteY23" fmla="*/ 390931 h 1457248"/>
                  <a:gd name="connsiteX24" fmla="*/ 839469 w 1385897"/>
                  <a:gd name="connsiteY24" fmla="*/ 290631 h 1457248"/>
                  <a:gd name="connsiteX25" fmla="*/ 1292129 w 1385897"/>
                  <a:gd name="connsiteY25" fmla="*/ 19020 h 1457248"/>
                  <a:gd name="connsiteX26" fmla="*/ 941283 w 1385897"/>
                  <a:gd name="connsiteY26" fmla="*/ 104294 h 1457248"/>
                  <a:gd name="connsiteX27" fmla="*/ 823596 w 1385897"/>
                  <a:gd name="connsiteY27" fmla="*/ 150482 h 1457248"/>
                  <a:gd name="connsiteX28" fmla="*/ 834093 w 1385897"/>
                  <a:gd name="connsiteY28" fmla="*/ 191325 h 1457248"/>
                  <a:gd name="connsiteX29" fmla="*/ 857584 w 1385897"/>
                  <a:gd name="connsiteY29" fmla="*/ 280395 h 1457248"/>
                  <a:gd name="connsiteX30" fmla="*/ 1308808 w 1385897"/>
                  <a:gd name="connsiteY30" fmla="*/ 150579 h 1457248"/>
                  <a:gd name="connsiteX31" fmla="*/ 1366748 w 1385897"/>
                  <a:gd name="connsiteY31" fmla="*/ 77394 h 1457248"/>
                  <a:gd name="connsiteX32" fmla="*/ 1292129 w 1385897"/>
                  <a:gd name="connsiteY32" fmla="*/ 19020 h 1457248"/>
                  <a:gd name="connsiteX33" fmla="*/ 1289495 w 1385897"/>
                  <a:gd name="connsiteY33" fmla="*/ 724 h 1457248"/>
                  <a:gd name="connsiteX34" fmla="*/ 1385183 w 1385897"/>
                  <a:gd name="connsiteY34" fmla="*/ 74780 h 1457248"/>
                  <a:gd name="connsiteX35" fmla="*/ 1310564 w 1385897"/>
                  <a:gd name="connsiteY35" fmla="*/ 169747 h 1457248"/>
                  <a:gd name="connsiteX36" fmla="*/ 968730 w 1385897"/>
                  <a:gd name="connsiteY36" fmla="*/ 254898 h 1457248"/>
                  <a:gd name="connsiteX37" fmla="*/ 861768 w 1385897"/>
                  <a:gd name="connsiteY37" fmla="*/ 299003 h 1457248"/>
                  <a:gd name="connsiteX38" fmla="*/ 862306 w 1385897"/>
                  <a:gd name="connsiteY38" fmla="*/ 301097 h 1457248"/>
                  <a:gd name="connsiteX39" fmla="*/ 854401 w 1385897"/>
                  <a:gd name="connsiteY39" fmla="*/ 304586 h 1457248"/>
                  <a:gd name="connsiteX40" fmla="*/ 662922 w 1385897"/>
                  <a:gd name="connsiteY40" fmla="*/ 406630 h 1457248"/>
                  <a:gd name="connsiteX41" fmla="*/ 404690 w 1385897"/>
                  <a:gd name="connsiteY41" fmla="*/ 606358 h 1457248"/>
                  <a:gd name="connsiteX42" fmla="*/ 400298 w 1385897"/>
                  <a:gd name="connsiteY42" fmla="*/ 611591 h 1457248"/>
                  <a:gd name="connsiteX43" fmla="*/ 398058 w 1385897"/>
                  <a:gd name="connsiteY43" fmla="*/ 610651 h 1457248"/>
                  <a:gd name="connsiteX44" fmla="*/ 306618 w 1385897"/>
                  <a:gd name="connsiteY44" fmla="*/ 711567 h 1457248"/>
                  <a:gd name="connsiteX45" fmla="*/ 234451 w 1385897"/>
                  <a:gd name="connsiteY45" fmla="*/ 817306 h 1457248"/>
                  <a:gd name="connsiteX46" fmla="*/ 189906 w 1385897"/>
                  <a:gd name="connsiteY46" fmla="*/ 1117976 h 1457248"/>
                  <a:gd name="connsiteX47" fmla="*/ 210390 w 1385897"/>
                  <a:gd name="connsiteY47" fmla="*/ 1153219 h 1457248"/>
                  <a:gd name="connsiteX48" fmla="*/ 210566 w 1385897"/>
                  <a:gd name="connsiteY48" fmla="*/ 1153071 h 1457248"/>
                  <a:gd name="connsiteX49" fmla="*/ 216692 w 1385897"/>
                  <a:gd name="connsiteY49" fmla="*/ 1160983 h 1457248"/>
                  <a:gd name="connsiteX50" fmla="*/ 766255 w 1385897"/>
                  <a:gd name="connsiteY50" fmla="*/ 1271753 h 1457248"/>
                  <a:gd name="connsiteX51" fmla="*/ 830137 w 1385897"/>
                  <a:gd name="connsiteY51" fmla="*/ 1285819 h 1457248"/>
                  <a:gd name="connsiteX52" fmla="*/ 865141 w 1385897"/>
                  <a:gd name="connsiteY52" fmla="*/ 1341204 h 1457248"/>
                  <a:gd name="connsiteX53" fmla="*/ 796883 w 1385897"/>
                  <a:gd name="connsiteY53" fmla="*/ 1440545 h 1457248"/>
                  <a:gd name="connsiteX54" fmla="*/ 591235 w 1385897"/>
                  <a:gd name="connsiteY54" fmla="*/ 1457248 h 1457248"/>
                  <a:gd name="connsiteX55" fmla="*/ 134248 w 1385897"/>
                  <a:gd name="connsiteY55" fmla="*/ 1321874 h 1457248"/>
                  <a:gd name="connsiteX56" fmla="*/ 89845 w 1385897"/>
                  <a:gd name="connsiteY56" fmla="*/ 1274734 h 1457248"/>
                  <a:gd name="connsiteX57" fmla="*/ 88588 w 1385897"/>
                  <a:gd name="connsiteY57" fmla="*/ 1275762 h 1457248"/>
                  <a:gd name="connsiteX58" fmla="*/ 82474 w 1385897"/>
                  <a:gd name="connsiteY58" fmla="*/ 1267873 h 1457248"/>
                  <a:gd name="connsiteX59" fmla="*/ 79971 w 1385897"/>
                  <a:gd name="connsiteY59" fmla="*/ 1263747 h 1457248"/>
                  <a:gd name="connsiteX60" fmla="*/ 79301 w 1385897"/>
                  <a:gd name="connsiteY60" fmla="*/ 1262961 h 1457248"/>
                  <a:gd name="connsiteX61" fmla="*/ 79430 w 1385897"/>
                  <a:gd name="connsiteY61" fmla="*/ 1262853 h 1457248"/>
                  <a:gd name="connsiteX62" fmla="*/ 33562 w 1385897"/>
                  <a:gd name="connsiteY62" fmla="*/ 1187227 h 1457248"/>
                  <a:gd name="connsiteX63" fmla="*/ 85968 w 1385897"/>
                  <a:gd name="connsiteY63" fmla="*/ 732277 h 1457248"/>
                  <a:gd name="connsiteX64" fmla="*/ 238818 w 1385897"/>
                  <a:gd name="connsiteY64" fmla="*/ 528031 h 1457248"/>
                  <a:gd name="connsiteX65" fmla="*/ 243185 w 1385897"/>
                  <a:gd name="connsiteY65" fmla="*/ 523648 h 1457248"/>
                  <a:gd name="connsiteX66" fmla="*/ 244960 w 1385897"/>
                  <a:gd name="connsiteY66" fmla="*/ 524394 h 1457248"/>
                  <a:gd name="connsiteX67" fmla="*/ 327595 w 1385897"/>
                  <a:gd name="connsiteY67" fmla="*/ 444587 h 1457248"/>
                  <a:gd name="connsiteX68" fmla="*/ 647414 w 1385897"/>
                  <a:gd name="connsiteY68" fmla="*/ 219058 h 1457248"/>
                  <a:gd name="connsiteX69" fmla="*/ 801853 w 1385897"/>
                  <a:gd name="connsiteY69" fmla="*/ 141875 h 1457248"/>
                  <a:gd name="connsiteX70" fmla="*/ 801400 w 1385897"/>
                  <a:gd name="connsiteY70" fmla="*/ 140124 h 1457248"/>
                  <a:gd name="connsiteX71" fmla="*/ 809301 w 1385897"/>
                  <a:gd name="connsiteY71" fmla="*/ 135768 h 1457248"/>
                  <a:gd name="connsiteX72" fmla="*/ 1289495 w 1385897"/>
                  <a:gd name="connsiteY72" fmla="*/ 724 h 145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385897" h="1457248">
                    <a:moveTo>
                      <a:pt x="208816" y="1181203"/>
                    </a:moveTo>
                    <a:lnTo>
                      <a:pt x="105554" y="1265599"/>
                    </a:lnTo>
                    <a:cubicBezTo>
                      <a:pt x="222817" y="1408017"/>
                      <a:pt x="433717" y="1438786"/>
                      <a:pt x="591235" y="1438786"/>
                    </a:cubicBezTo>
                    <a:cubicBezTo>
                      <a:pt x="701497" y="1438786"/>
                      <a:pt x="784632" y="1423841"/>
                      <a:pt x="792508" y="1422083"/>
                    </a:cubicBezTo>
                    <a:cubicBezTo>
                      <a:pt x="829262" y="1415929"/>
                      <a:pt x="852889" y="1380764"/>
                      <a:pt x="846764" y="1344720"/>
                    </a:cubicBezTo>
                    <a:cubicBezTo>
                      <a:pt x="844139" y="1327138"/>
                      <a:pt x="833637" y="1312192"/>
                      <a:pt x="819636" y="1301643"/>
                    </a:cubicBezTo>
                    <a:cubicBezTo>
                      <a:pt x="803884" y="1291973"/>
                      <a:pt x="786382" y="1287577"/>
                      <a:pt x="769755" y="1291093"/>
                    </a:cubicBezTo>
                    <a:cubicBezTo>
                      <a:pt x="765379" y="1291973"/>
                      <a:pt x="358458" y="1358786"/>
                      <a:pt x="208816" y="1181203"/>
                    </a:cubicBezTo>
                    <a:close/>
                    <a:moveTo>
                      <a:pt x="247554" y="547482"/>
                    </a:moveTo>
                    <a:lnTo>
                      <a:pt x="166978" y="643851"/>
                    </a:lnTo>
                    <a:cubicBezTo>
                      <a:pt x="142522" y="676394"/>
                      <a:pt x="120905" y="709047"/>
                      <a:pt x="102563" y="741919"/>
                    </a:cubicBezTo>
                    <a:cubicBezTo>
                      <a:pt x="12600" y="900582"/>
                      <a:pt x="-4869" y="1051355"/>
                      <a:pt x="51030" y="1180214"/>
                    </a:cubicBezTo>
                    <a:cubicBezTo>
                      <a:pt x="62385" y="1204759"/>
                      <a:pt x="75487" y="1227550"/>
                      <a:pt x="91208" y="1249465"/>
                    </a:cubicBezTo>
                    <a:lnTo>
                      <a:pt x="194273" y="1164435"/>
                    </a:lnTo>
                    <a:cubicBezTo>
                      <a:pt x="186412" y="1152163"/>
                      <a:pt x="178551" y="1139891"/>
                      <a:pt x="173311" y="1125865"/>
                    </a:cubicBezTo>
                    <a:cubicBezTo>
                      <a:pt x="124399" y="1015415"/>
                      <a:pt x="170690" y="892692"/>
                      <a:pt x="217856" y="808540"/>
                    </a:cubicBezTo>
                    <a:cubicBezTo>
                      <a:pt x="237072" y="773915"/>
                      <a:pt x="260436" y="739289"/>
                      <a:pt x="287512" y="704774"/>
                    </a:cubicBezTo>
                    <a:lnTo>
                      <a:pt x="378680" y="602518"/>
                    </a:lnTo>
                    <a:close/>
                    <a:moveTo>
                      <a:pt x="806092" y="159804"/>
                    </a:moveTo>
                    <a:cubicBezTo>
                      <a:pt x="648649" y="231105"/>
                      <a:pt x="501088" y="323010"/>
                      <a:pt x="377489" y="426322"/>
                    </a:cubicBezTo>
                    <a:lnTo>
                      <a:pt x="263423" y="532146"/>
                    </a:lnTo>
                    <a:lnTo>
                      <a:pt x="387740" y="584344"/>
                    </a:lnTo>
                    <a:lnTo>
                      <a:pt x="396785" y="588042"/>
                    </a:lnTo>
                    <a:cubicBezTo>
                      <a:pt x="471444" y="516524"/>
                      <a:pt x="557521" y="450239"/>
                      <a:pt x="653260" y="390931"/>
                    </a:cubicBezTo>
                    <a:cubicBezTo>
                      <a:pt x="712109" y="353427"/>
                      <a:pt x="774472" y="320285"/>
                      <a:pt x="839469" y="290631"/>
                    </a:cubicBezTo>
                    <a:close/>
                    <a:moveTo>
                      <a:pt x="1292129" y="19020"/>
                    </a:moveTo>
                    <a:cubicBezTo>
                      <a:pt x="1178883" y="32743"/>
                      <a:pt x="1059713" y="62147"/>
                      <a:pt x="941283" y="104294"/>
                    </a:cubicBezTo>
                    <a:lnTo>
                      <a:pt x="823596" y="150482"/>
                    </a:lnTo>
                    <a:lnTo>
                      <a:pt x="834093" y="191325"/>
                    </a:lnTo>
                    <a:lnTo>
                      <a:pt x="857584" y="280395"/>
                    </a:lnTo>
                    <a:cubicBezTo>
                      <a:pt x="1005944" y="212438"/>
                      <a:pt x="1162204" y="168004"/>
                      <a:pt x="1308808" y="150579"/>
                    </a:cubicBezTo>
                    <a:cubicBezTo>
                      <a:pt x="1344801" y="145352"/>
                      <a:pt x="1370259" y="112244"/>
                      <a:pt x="1366748" y="77394"/>
                    </a:cubicBezTo>
                    <a:cubicBezTo>
                      <a:pt x="1362358" y="40802"/>
                      <a:pt x="1328122" y="14664"/>
                      <a:pt x="1292129" y="19020"/>
                    </a:cubicBezTo>
                    <a:close/>
                    <a:moveTo>
                      <a:pt x="1289495" y="724"/>
                    </a:moveTo>
                    <a:cubicBezTo>
                      <a:pt x="1336900" y="-5375"/>
                      <a:pt x="1379916" y="27733"/>
                      <a:pt x="1385183" y="74780"/>
                    </a:cubicBezTo>
                    <a:cubicBezTo>
                      <a:pt x="1391328" y="120957"/>
                      <a:pt x="1357091" y="163648"/>
                      <a:pt x="1310564" y="169747"/>
                    </a:cubicBezTo>
                    <a:cubicBezTo>
                      <a:pt x="1199953" y="182816"/>
                      <a:pt x="1083910" y="212057"/>
                      <a:pt x="968730" y="254898"/>
                    </a:cubicBezTo>
                    <a:lnTo>
                      <a:pt x="861768" y="299003"/>
                    </a:lnTo>
                    <a:lnTo>
                      <a:pt x="862306" y="301097"/>
                    </a:lnTo>
                    <a:lnTo>
                      <a:pt x="854401" y="304586"/>
                    </a:lnTo>
                    <a:cubicBezTo>
                      <a:pt x="788525" y="335112"/>
                      <a:pt x="723528" y="369126"/>
                      <a:pt x="662922" y="406630"/>
                    </a:cubicBezTo>
                    <a:cubicBezTo>
                      <a:pt x="567183" y="466810"/>
                      <a:pt x="480227" y="533967"/>
                      <a:pt x="404690" y="606358"/>
                    </a:cubicBezTo>
                    <a:lnTo>
                      <a:pt x="400298" y="611591"/>
                    </a:lnTo>
                    <a:lnTo>
                      <a:pt x="398058" y="610651"/>
                    </a:lnTo>
                    <a:lnTo>
                      <a:pt x="306618" y="711567"/>
                    </a:lnTo>
                    <a:cubicBezTo>
                      <a:pt x="278341" y="746959"/>
                      <a:pt x="254103" y="782242"/>
                      <a:pt x="234451" y="817306"/>
                    </a:cubicBezTo>
                    <a:cubicBezTo>
                      <a:pt x="189032" y="897952"/>
                      <a:pt x="144488" y="1015415"/>
                      <a:pt x="189906" y="1117976"/>
                    </a:cubicBezTo>
                    <a:lnTo>
                      <a:pt x="210390" y="1153219"/>
                    </a:lnTo>
                    <a:lnTo>
                      <a:pt x="210566" y="1153071"/>
                    </a:lnTo>
                    <a:lnTo>
                      <a:pt x="216692" y="1160983"/>
                    </a:lnTo>
                    <a:cubicBezTo>
                      <a:pt x="354082" y="1339445"/>
                      <a:pt x="762754" y="1272632"/>
                      <a:pt x="766255" y="1271753"/>
                    </a:cubicBezTo>
                    <a:cubicBezTo>
                      <a:pt x="788132" y="1268236"/>
                      <a:pt x="810885" y="1272632"/>
                      <a:pt x="830137" y="1285819"/>
                    </a:cubicBezTo>
                    <a:cubicBezTo>
                      <a:pt x="848514" y="1299006"/>
                      <a:pt x="861641" y="1318346"/>
                      <a:pt x="865141" y="1341204"/>
                    </a:cubicBezTo>
                    <a:cubicBezTo>
                      <a:pt x="873892" y="1386918"/>
                      <a:pt x="843263" y="1432632"/>
                      <a:pt x="796883" y="1440545"/>
                    </a:cubicBezTo>
                    <a:cubicBezTo>
                      <a:pt x="787257" y="1442303"/>
                      <a:pt x="703247" y="1457248"/>
                      <a:pt x="591235" y="1457248"/>
                    </a:cubicBezTo>
                    <a:cubicBezTo>
                      <a:pt x="447281" y="1457248"/>
                      <a:pt x="259776" y="1432344"/>
                      <a:pt x="134248" y="1321874"/>
                    </a:cubicBezTo>
                    <a:lnTo>
                      <a:pt x="89845" y="1274734"/>
                    </a:lnTo>
                    <a:lnTo>
                      <a:pt x="88588" y="1275762"/>
                    </a:lnTo>
                    <a:lnTo>
                      <a:pt x="82474" y="1267873"/>
                    </a:lnTo>
                    <a:lnTo>
                      <a:pt x="79971" y="1263747"/>
                    </a:lnTo>
                    <a:lnTo>
                      <a:pt x="79301" y="1262961"/>
                    </a:lnTo>
                    <a:lnTo>
                      <a:pt x="79430" y="1262853"/>
                    </a:lnTo>
                    <a:lnTo>
                      <a:pt x="33562" y="1187227"/>
                    </a:lnTo>
                    <a:cubicBezTo>
                      <a:pt x="-24958" y="1053985"/>
                      <a:pt x="-6616" y="897075"/>
                      <a:pt x="85968" y="732277"/>
                    </a:cubicBezTo>
                    <a:cubicBezTo>
                      <a:pt x="125272" y="663903"/>
                      <a:pt x="176804" y="595529"/>
                      <a:pt x="238818" y="528031"/>
                    </a:cubicBezTo>
                    <a:lnTo>
                      <a:pt x="243185" y="523648"/>
                    </a:lnTo>
                    <a:lnTo>
                      <a:pt x="244960" y="524394"/>
                    </a:lnTo>
                    <a:lnTo>
                      <a:pt x="327595" y="444587"/>
                    </a:lnTo>
                    <a:cubicBezTo>
                      <a:pt x="420931" y="361546"/>
                      <a:pt x="529518" y="284921"/>
                      <a:pt x="647414" y="219058"/>
                    </a:cubicBezTo>
                    <a:lnTo>
                      <a:pt x="801853" y="141875"/>
                    </a:lnTo>
                    <a:lnTo>
                      <a:pt x="801400" y="140124"/>
                    </a:lnTo>
                    <a:lnTo>
                      <a:pt x="809301" y="135768"/>
                    </a:lnTo>
                    <a:cubicBezTo>
                      <a:pt x="968195" y="66068"/>
                      <a:pt x="1134112" y="19020"/>
                      <a:pt x="1289495" y="7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124">
                <a:extLst>
                  <a:ext uri="{FF2B5EF4-FFF2-40B4-BE49-F238E27FC236}">
                    <a16:creationId xmlns:a16="http://schemas.microsoft.com/office/drawing/2014/main" id="{A568713A-05B8-450C-8FDB-424B363E4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2364" y="8456655"/>
                <a:ext cx="586946" cy="737545"/>
              </a:xfrm>
              <a:custGeom>
                <a:avLst/>
                <a:gdLst>
                  <a:gd name="T0" fmla="*/ 609 w 670"/>
                  <a:gd name="T1" fmla="*/ 322 h 841"/>
                  <a:gd name="T2" fmla="*/ 609 w 670"/>
                  <a:gd name="T3" fmla="*/ 322 h 841"/>
                  <a:gd name="T4" fmla="*/ 371 w 670"/>
                  <a:gd name="T5" fmla="*/ 809 h 841"/>
                  <a:gd name="T6" fmla="*/ 371 w 670"/>
                  <a:gd name="T7" fmla="*/ 809 h 841"/>
                  <a:gd name="T8" fmla="*/ 60 w 670"/>
                  <a:gd name="T9" fmla="*/ 477 h 841"/>
                  <a:gd name="T10" fmla="*/ 60 w 670"/>
                  <a:gd name="T11" fmla="*/ 477 h 841"/>
                  <a:gd name="T12" fmla="*/ 153 w 670"/>
                  <a:gd name="T13" fmla="*/ 31 h 841"/>
                  <a:gd name="T14" fmla="*/ 153 w 670"/>
                  <a:gd name="T15" fmla="*/ 31 h 841"/>
                  <a:gd name="T16" fmla="*/ 609 w 670"/>
                  <a:gd name="T17" fmla="*/ 322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0" h="841">
                    <a:moveTo>
                      <a:pt x="609" y="322"/>
                    </a:moveTo>
                    <a:lnTo>
                      <a:pt x="609" y="322"/>
                    </a:lnTo>
                    <a:cubicBezTo>
                      <a:pt x="669" y="537"/>
                      <a:pt x="483" y="779"/>
                      <a:pt x="371" y="809"/>
                    </a:cubicBezTo>
                    <a:lnTo>
                      <a:pt x="371" y="809"/>
                    </a:lnTo>
                    <a:cubicBezTo>
                      <a:pt x="260" y="840"/>
                      <a:pt x="121" y="691"/>
                      <a:pt x="60" y="477"/>
                    </a:cubicBezTo>
                    <a:lnTo>
                      <a:pt x="60" y="477"/>
                    </a:lnTo>
                    <a:cubicBezTo>
                      <a:pt x="0" y="262"/>
                      <a:pt x="42" y="62"/>
                      <a:pt x="153" y="31"/>
                    </a:cubicBezTo>
                    <a:lnTo>
                      <a:pt x="153" y="31"/>
                    </a:lnTo>
                    <a:cubicBezTo>
                      <a:pt x="264" y="0"/>
                      <a:pt x="549" y="107"/>
                      <a:pt x="609" y="3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125">
                <a:extLst>
                  <a:ext uri="{FF2B5EF4-FFF2-40B4-BE49-F238E27FC236}">
                    <a16:creationId xmlns:a16="http://schemas.microsoft.com/office/drawing/2014/main" id="{4A137896-0182-45E1-B0C2-1080B619E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4641" y="8445072"/>
                <a:ext cx="586946" cy="737543"/>
              </a:xfrm>
              <a:custGeom>
                <a:avLst/>
                <a:gdLst>
                  <a:gd name="T0" fmla="*/ 210 w 669"/>
                  <a:gd name="T1" fmla="*/ 49 h 842"/>
                  <a:gd name="T2" fmla="*/ 210 w 669"/>
                  <a:gd name="T3" fmla="*/ 49 h 842"/>
                  <a:gd name="T4" fmla="*/ 167 w 669"/>
                  <a:gd name="T5" fmla="*/ 54 h 842"/>
                  <a:gd name="T6" fmla="*/ 167 w 669"/>
                  <a:gd name="T7" fmla="*/ 54 h 842"/>
                  <a:gd name="T8" fmla="*/ 82 w 669"/>
                  <a:gd name="T9" fmla="*/ 487 h 842"/>
                  <a:gd name="T10" fmla="*/ 82 w 669"/>
                  <a:gd name="T11" fmla="*/ 487 h 842"/>
                  <a:gd name="T12" fmla="*/ 379 w 669"/>
                  <a:gd name="T13" fmla="*/ 812 h 842"/>
                  <a:gd name="T14" fmla="*/ 379 w 669"/>
                  <a:gd name="T15" fmla="*/ 812 h 842"/>
                  <a:gd name="T16" fmla="*/ 556 w 669"/>
                  <a:gd name="T17" fmla="*/ 642 h 842"/>
                  <a:gd name="T18" fmla="*/ 556 w 669"/>
                  <a:gd name="T19" fmla="*/ 642 h 842"/>
                  <a:gd name="T20" fmla="*/ 609 w 669"/>
                  <a:gd name="T21" fmla="*/ 337 h 842"/>
                  <a:gd name="T22" fmla="*/ 609 w 669"/>
                  <a:gd name="T23" fmla="*/ 337 h 842"/>
                  <a:gd name="T24" fmla="*/ 210 w 669"/>
                  <a:gd name="T25" fmla="*/ 49 h 842"/>
                  <a:gd name="T26" fmla="*/ 353 w 669"/>
                  <a:gd name="T27" fmla="*/ 837 h 842"/>
                  <a:gd name="T28" fmla="*/ 353 w 669"/>
                  <a:gd name="T29" fmla="*/ 837 h 842"/>
                  <a:gd name="T30" fmla="*/ 61 w 669"/>
                  <a:gd name="T31" fmla="*/ 492 h 842"/>
                  <a:gd name="T32" fmla="*/ 61 w 669"/>
                  <a:gd name="T33" fmla="*/ 492 h 842"/>
                  <a:gd name="T34" fmla="*/ 161 w 669"/>
                  <a:gd name="T35" fmla="*/ 34 h 842"/>
                  <a:gd name="T36" fmla="*/ 161 w 669"/>
                  <a:gd name="T37" fmla="*/ 34 h 842"/>
                  <a:gd name="T38" fmla="*/ 630 w 669"/>
                  <a:gd name="T39" fmla="*/ 331 h 842"/>
                  <a:gd name="T40" fmla="*/ 630 w 669"/>
                  <a:gd name="T41" fmla="*/ 331 h 842"/>
                  <a:gd name="T42" fmla="*/ 575 w 669"/>
                  <a:gd name="T43" fmla="*/ 653 h 842"/>
                  <a:gd name="T44" fmla="*/ 575 w 669"/>
                  <a:gd name="T45" fmla="*/ 653 h 842"/>
                  <a:gd name="T46" fmla="*/ 385 w 669"/>
                  <a:gd name="T47" fmla="*/ 833 h 842"/>
                  <a:gd name="T48" fmla="*/ 385 w 669"/>
                  <a:gd name="T49" fmla="*/ 833 h 842"/>
                  <a:gd name="T50" fmla="*/ 353 w 669"/>
                  <a:gd name="T51" fmla="*/ 837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9" h="842">
                    <a:moveTo>
                      <a:pt x="210" y="49"/>
                    </a:moveTo>
                    <a:lnTo>
                      <a:pt x="210" y="49"/>
                    </a:lnTo>
                    <a:cubicBezTo>
                      <a:pt x="194" y="49"/>
                      <a:pt x="180" y="51"/>
                      <a:pt x="167" y="54"/>
                    </a:cubicBezTo>
                    <a:lnTo>
                      <a:pt x="167" y="54"/>
                    </a:lnTo>
                    <a:cubicBezTo>
                      <a:pt x="62" y="84"/>
                      <a:pt x="24" y="278"/>
                      <a:pt x="82" y="487"/>
                    </a:cubicBezTo>
                    <a:lnTo>
                      <a:pt x="82" y="487"/>
                    </a:lnTo>
                    <a:cubicBezTo>
                      <a:pt x="141" y="696"/>
                      <a:pt x="273" y="841"/>
                      <a:pt x="379" y="812"/>
                    </a:cubicBezTo>
                    <a:lnTo>
                      <a:pt x="379" y="812"/>
                    </a:lnTo>
                    <a:cubicBezTo>
                      <a:pt x="434" y="797"/>
                      <a:pt x="507" y="726"/>
                      <a:pt x="556" y="642"/>
                    </a:cubicBezTo>
                    <a:lnTo>
                      <a:pt x="556" y="642"/>
                    </a:lnTo>
                    <a:cubicBezTo>
                      <a:pt x="591" y="582"/>
                      <a:pt x="644" y="462"/>
                      <a:pt x="609" y="337"/>
                    </a:cubicBezTo>
                    <a:lnTo>
                      <a:pt x="609" y="337"/>
                    </a:lnTo>
                    <a:cubicBezTo>
                      <a:pt x="559" y="157"/>
                      <a:pt x="336" y="49"/>
                      <a:pt x="210" y="49"/>
                    </a:cubicBezTo>
                    <a:close/>
                    <a:moveTo>
                      <a:pt x="353" y="837"/>
                    </a:moveTo>
                    <a:lnTo>
                      <a:pt x="353" y="837"/>
                    </a:lnTo>
                    <a:cubicBezTo>
                      <a:pt x="242" y="837"/>
                      <a:pt x="118" y="693"/>
                      <a:pt x="61" y="492"/>
                    </a:cubicBezTo>
                    <a:lnTo>
                      <a:pt x="61" y="492"/>
                    </a:lnTo>
                    <a:cubicBezTo>
                      <a:pt x="0" y="272"/>
                      <a:pt x="45" y="67"/>
                      <a:pt x="161" y="34"/>
                    </a:cubicBezTo>
                    <a:lnTo>
                      <a:pt x="161" y="34"/>
                    </a:lnTo>
                    <a:cubicBezTo>
                      <a:pt x="282" y="0"/>
                      <a:pt x="569" y="114"/>
                      <a:pt x="630" y="331"/>
                    </a:cubicBezTo>
                    <a:lnTo>
                      <a:pt x="630" y="331"/>
                    </a:lnTo>
                    <a:cubicBezTo>
                      <a:pt x="668" y="464"/>
                      <a:pt x="611" y="590"/>
                      <a:pt x="575" y="653"/>
                    </a:cubicBezTo>
                    <a:lnTo>
                      <a:pt x="575" y="653"/>
                    </a:lnTo>
                    <a:cubicBezTo>
                      <a:pt x="522" y="744"/>
                      <a:pt x="446" y="816"/>
                      <a:pt x="385" y="833"/>
                    </a:cubicBezTo>
                    <a:lnTo>
                      <a:pt x="385" y="833"/>
                    </a:lnTo>
                    <a:cubicBezTo>
                      <a:pt x="375" y="836"/>
                      <a:pt x="363" y="837"/>
                      <a:pt x="353" y="8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126">
                <a:extLst>
                  <a:ext uri="{FF2B5EF4-FFF2-40B4-BE49-F238E27FC236}">
                    <a16:creationId xmlns:a16="http://schemas.microsoft.com/office/drawing/2014/main" id="{4D9F4637-4CF5-490B-8A7A-19998177D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6236" y="8348534"/>
                <a:ext cx="579223" cy="583086"/>
              </a:xfrm>
              <a:custGeom>
                <a:avLst/>
                <a:gdLst>
                  <a:gd name="T0" fmla="*/ 510 w 661"/>
                  <a:gd name="T1" fmla="*/ 130 h 665"/>
                  <a:gd name="T2" fmla="*/ 510 w 661"/>
                  <a:gd name="T3" fmla="*/ 130 h 665"/>
                  <a:gd name="T4" fmla="*/ 518 w 661"/>
                  <a:gd name="T5" fmla="*/ 192 h 665"/>
                  <a:gd name="T6" fmla="*/ 518 w 661"/>
                  <a:gd name="T7" fmla="*/ 192 h 665"/>
                  <a:gd name="T8" fmla="*/ 581 w 661"/>
                  <a:gd name="T9" fmla="*/ 251 h 665"/>
                  <a:gd name="T10" fmla="*/ 581 w 661"/>
                  <a:gd name="T11" fmla="*/ 251 h 665"/>
                  <a:gd name="T12" fmla="*/ 593 w 661"/>
                  <a:gd name="T13" fmla="*/ 343 h 665"/>
                  <a:gd name="T14" fmla="*/ 593 w 661"/>
                  <a:gd name="T15" fmla="*/ 343 h 665"/>
                  <a:gd name="T16" fmla="*/ 639 w 661"/>
                  <a:gd name="T17" fmla="*/ 394 h 665"/>
                  <a:gd name="T18" fmla="*/ 639 w 661"/>
                  <a:gd name="T19" fmla="*/ 394 h 665"/>
                  <a:gd name="T20" fmla="*/ 629 w 661"/>
                  <a:gd name="T21" fmla="*/ 497 h 665"/>
                  <a:gd name="T22" fmla="*/ 629 w 661"/>
                  <a:gd name="T23" fmla="*/ 497 h 665"/>
                  <a:gd name="T24" fmla="*/ 239 w 661"/>
                  <a:gd name="T25" fmla="*/ 656 h 665"/>
                  <a:gd name="T26" fmla="*/ 239 w 661"/>
                  <a:gd name="T27" fmla="*/ 656 h 665"/>
                  <a:gd name="T28" fmla="*/ 57 w 661"/>
                  <a:gd name="T29" fmla="*/ 446 h 665"/>
                  <a:gd name="T30" fmla="*/ 57 w 661"/>
                  <a:gd name="T31" fmla="*/ 446 h 665"/>
                  <a:gd name="T32" fmla="*/ 56 w 661"/>
                  <a:gd name="T33" fmla="*/ 150 h 665"/>
                  <a:gd name="T34" fmla="*/ 56 w 661"/>
                  <a:gd name="T35" fmla="*/ 150 h 665"/>
                  <a:gd name="T36" fmla="*/ 238 w 661"/>
                  <a:gd name="T37" fmla="*/ 22 h 665"/>
                  <a:gd name="T38" fmla="*/ 238 w 661"/>
                  <a:gd name="T39" fmla="*/ 22 h 665"/>
                  <a:gd name="T40" fmla="*/ 344 w 661"/>
                  <a:gd name="T41" fmla="*/ 76 h 665"/>
                  <a:gd name="T42" fmla="*/ 344 w 661"/>
                  <a:gd name="T43" fmla="*/ 76 h 665"/>
                  <a:gd name="T44" fmla="*/ 510 w 661"/>
                  <a:gd name="T45" fmla="*/ 130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61" h="665">
                    <a:moveTo>
                      <a:pt x="510" y="130"/>
                    </a:moveTo>
                    <a:lnTo>
                      <a:pt x="510" y="130"/>
                    </a:lnTo>
                    <a:cubicBezTo>
                      <a:pt x="517" y="145"/>
                      <a:pt x="518" y="185"/>
                      <a:pt x="518" y="192"/>
                    </a:cubicBezTo>
                    <a:lnTo>
                      <a:pt x="518" y="192"/>
                    </a:lnTo>
                    <a:cubicBezTo>
                      <a:pt x="519" y="198"/>
                      <a:pt x="567" y="219"/>
                      <a:pt x="581" y="251"/>
                    </a:cubicBezTo>
                    <a:lnTo>
                      <a:pt x="581" y="251"/>
                    </a:lnTo>
                    <a:cubicBezTo>
                      <a:pt x="599" y="290"/>
                      <a:pt x="591" y="331"/>
                      <a:pt x="593" y="343"/>
                    </a:cubicBezTo>
                    <a:lnTo>
                      <a:pt x="593" y="343"/>
                    </a:lnTo>
                    <a:cubicBezTo>
                      <a:pt x="594" y="353"/>
                      <a:pt x="629" y="374"/>
                      <a:pt x="639" y="394"/>
                    </a:cubicBezTo>
                    <a:lnTo>
                      <a:pt x="639" y="394"/>
                    </a:lnTo>
                    <a:cubicBezTo>
                      <a:pt x="660" y="432"/>
                      <a:pt x="646" y="467"/>
                      <a:pt x="629" y="497"/>
                    </a:cubicBezTo>
                    <a:lnTo>
                      <a:pt x="629" y="497"/>
                    </a:lnTo>
                    <a:cubicBezTo>
                      <a:pt x="571" y="597"/>
                      <a:pt x="322" y="664"/>
                      <a:pt x="239" y="656"/>
                    </a:cubicBezTo>
                    <a:lnTo>
                      <a:pt x="239" y="656"/>
                    </a:lnTo>
                    <a:cubicBezTo>
                      <a:pt x="178" y="651"/>
                      <a:pt x="114" y="586"/>
                      <a:pt x="57" y="446"/>
                    </a:cubicBezTo>
                    <a:lnTo>
                      <a:pt x="57" y="446"/>
                    </a:lnTo>
                    <a:cubicBezTo>
                      <a:pt x="0" y="305"/>
                      <a:pt x="24" y="202"/>
                      <a:pt x="56" y="150"/>
                    </a:cubicBezTo>
                    <a:lnTo>
                      <a:pt x="56" y="150"/>
                    </a:lnTo>
                    <a:cubicBezTo>
                      <a:pt x="70" y="127"/>
                      <a:pt x="150" y="44"/>
                      <a:pt x="238" y="22"/>
                    </a:cubicBezTo>
                    <a:lnTo>
                      <a:pt x="238" y="22"/>
                    </a:lnTo>
                    <a:cubicBezTo>
                      <a:pt x="324" y="0"/>
                      <a:pt x="331" y="78"/>
                      <a:pt x="344" y="76"/>
                    </a:cubicBezTo>
                    <a:lnTo>
                      <a:pt x="344" y="76"/>
                    </a:lnTo>
                    <a:cubicBezTo>
                      <a:pt x="393" y="66"/>
                      <a:pt x="484" y="68"/>
                      <a:pt x="510" y="1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 127">
                <a:extLst>
                  <a:ext uri="{FF2B5EF4-FFF2-40B4-BE49-F238E27FC236}">
                    <a16:creationId xmlns:a16="http://schemas.microsoft.com/office/drawing/2014/main" id="{3A4BF04E-9C24-488A-A435-43489D234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6930" y="8340811"/>
                <a:ext cx="610115" cy="590809"/>
              </a:xfrm>
              <a:custGeom>
                <a:avLst/>
                <a:gdLst>
                  <a:gd name="T0" fmla="*/ 289 w 696"/>
                  <a:gd name="T1" fmla="*/ 35 h 675"/>
                  <a:gd name="T2" fmla="*/ 264 w 696"/>
                  <a:gd name="T3" fmla="*/ 38 h 675"/>
                  <a:gd name="T4" fmla="*/ 88 w 696"/>
                  <a:gd name="T5" fmla="*/ 162 h 675"/>
                  <a:gd name="T6" fmla="*/ 90 w 696"/>
                  <a:gd name="T7" fmla="*/ 447 h 675"/>
                  <a:gd name="T8" fmla="*/ 263 w 696"/>
                  <a:gd name="T9" fmla="*/ 652 h 675"/>
                  <a:gd name="T10" fmla="*/ 642 w 696"/>
                  <a:gd name="T11" fmla="*/ 497 h 675"/>
                  <a:gd name="T12" fmla="*/ 653 w 696"/>
                  <a:gd name="T13" fmla="*/ 406 h 675"/>
                  <a:gd name="T14" fmla="*/ 627 w 696"/>
                  <a:gd name="T15" fmla="*/ 378 h 675"/>
                  <a:gd name="T16" fmla="*/ 605 w 696"/>
                  <a:gd name="T17" fmla="*/ 352 h 675"/>
                  <a:gd name="T18" fmla="*/ 605 w 696"/>
                  <a:gd name="T19" fmla="*/ 333 h 675"/>
                  <a:gd name="T20" fmla="*/ 595 w 696"/>
                  <a:gd name="T21" fmla="*/ 262 h 675"/>
                  <a:gd name="T22" fmla="*/ 548 w 696"/>
                  <a:gd name="T23" fmla="*/ 218 h 675"/>
                  <a:gd name="T24" fmla="*/ 530 w 696"/>
                  <a:gd name="T25" fmla="*/ 197 h 675"/>
                  <a:gd name="T26" fmla="*/ 523 w 696"/>
                  <a:gd name="T27" fmla="*/ 139 h 675"/>
                  <a:gd name="T28" fmla="*/ 369 w 696"/>
                  <a:gd name="T29" fmla="*/ 93 h 675"/>
                  <a:gd name="T30" fmla="*/ 347 w 696"/>
                  <a:gd name="T31" fmla="*/ 75 h 675"/>
                  <a:gd name="T32" fmla="*/ 289 w 696"/>
                  <a:gd name="T33" fmla="*/ 35 h 675"/>
                  <a:gd name="T34" fmla="*/ 275 w 696"/>
                  <a:gd name="T35" fmla="*/ 674 h 675"/>
                  <a:gd name="T36" fmla="*/ 261 w 696"/>
                  <a:gd name="T37" fmla="*/ 674 h 675"/>
                  <a:gd name="T38" fmla="*/ 70 w 696"/>
                  <a:gd name="T39" fmla="*/ 455 h 675"/>
                  <a:gd name="T40" fmla="*/ 70 w 696"/>
                  <a:gd name="T41" fmla="*/ 151 h 675"/>
                  <a:gd name="T42" fmla="*/ 259 w 696"/>
                  <a:gd name="T43" fmla="*/ 17 h 675"/>
                  <a:gd name="T44" fmla="*/ 366 w 696"/>
                  <a:gd name="T45" fmla="*/ 64 h 675"/>
                  <a:gd name="T46" fmla="*/ 369 w 696"/>
                  <a:gd name="T47" fmla="*/ 70 h 675"/>
                  <a:gd name="T48" fmla="*/ 543 w 696"/>
                  <a:gd name="T49" fmla="*/ 131 h 675"/>
                  <a:gd name="T50" fmla="*/ 552 w 696"/>
                  <a:gd name="T51" fmla="*/ 194 h 675"/>
                  <a:gd name="T52" fmla="*/ 560 w 696"/>
                  <a:gd name="T53" fmla="*/ 200 h 675"/>
                  <a:gd name="T54" fmla="*/ 615 w 696"/>
                  <a:gd name="T55" fmla="*/ 253 h 675"/>
                  <a:gd name="T56" fmla="*/ 626 w 696"/>
                  <a:gd name="T57" fmla="*/ 334 h 675"/>
                  <a:gd name="T58" fmla="*/ 626 w 696"/>
                  <a:gd name="T59" fmla="*/ 347 h 675"/>
                  <a:gd name="T60" fmla="*/ 641 w 696"/>
                  <a:gd name="T61" fmla="*/ 361 h 675"/>
                  <a:gd name="T62" fmla="*/ 672 w 696"/>
                  <a:gd name="T63" fmla="*/ 395 h 675"/>
                  <a:gd name="T64" fmla="*/ 662 w 696"/>
                  <a:gd name="T65" fmla="*/ 508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6" h="675">
                    <a:moveTo>
                      <a:pt x="289" y="35"/>
                    </a:moveTo>
                    <a:lnTo>
                      <a:pt x="289" y="35"/>
                    </a:lnTo>
                    <a:cubicBezTo>
                      <a:pt x="281" y="35"/>
                      <a:pt x="273" y="36"/>
                      <a:pt x="264" y="38"/>
                    </a:cubicBezTo>
                    <a:lnTo>
                      <a:pt x="264" y="38"/>
                    </a:lnTo>
                    <a:cubicBezTo>
                      <a:pt x="181" y="59"/>
                      <a:pt x="102" y="139"/>
                      <a:pt x="88" y="162"/>
                    </a:cubicBezTo>
                    <a:lnTo>
                      <a:pt x="88" y="162"/>
                    </a:lnTo>
                    <a:cubicBezTo>
                      <a:pt x="72" y="188"/>
                      <a:pt x="25" y="285"/>
                      <a:pt x="90" y="447"/>
                    </a:cubicBezTo>
                    <a:lnTo>
                      <a:pt x="90" y="447"/>
                    </a:lnTo>
                    <a:cubicBezTo>
                      <a:pt x="141" y="573"/>
                      <a:pt x="203" y="646"/>
                      <a:pt x="263" y="652"/>
                    </a:cubicBezTo>
                    <a:lnTo>
                      <a:pt x="263" y="652"/>
                    </a:lnTo>
                    <a:cubicBezTo>
                      <a:pt x="348" y="660"/>
                      <a:pt x="588" y="590"/>
                      <a:pt x="642" y="497"/>
                    </a:cubicBezTo>
                    <a:lnTo>
                      <a:pt x="642" y="497"/>
                    </a:lnTo>
                    <a:cubicBezTo>
                      <a:pt x="658" y="471"/>
                      <a:pt x="671" y="439"/>
                      <a:pt x="653" y="406"/>
                    </a:cubicBezTo>
                    <a:lnTo>
                      <a:pt x="653" y="406"/>
                    </a:lnTo>
                    <a:cubicBezTo>
                      <a:pt x="648" y="397"/>
                      <a:pt x="636" y="386"/>
                      <a:pt x="627" y="378"/>
                    </a:cubicBezTo>
                    <a:lnTo>
                      <a:pt x="627" y="378"/>
                    </a:lnTo>
                    <a:cubicBezTo>
                      <a:pt x="614" y="365"/>
                      <a:pt x="606" y="359"/>
                      <a:pt x="605" y="352"/>
                    </a:cubicBezTo>
                    <a:lnTo>
                      <a:pt x="605" y="352"/>
                    </a:lnTo>
                    <a:cubicBezTo>
                      <a:pt x="604" y="347"/>
                      <a:pt x="604" y="341"/>
                      <a:pt x="605" y="333"/>
                    </a:cubicBezTo>
                    <a:lnTo>
                      <a:pt x="605" y="333"/>
                    </a:lnTo>
                    <a:cubicBezTo>
                      <a:pt x="605" y="315"/>
                      <a:pt x="606" y="288"/>
                      <a:pt x="595" y="262"/>
                    </a:cubicBezTo>
                    <a:lnTo>
                      <a:pt x="595" y="262"/>
                    </a:lnTo>
                    <a:cubicBezTo>
                      <a:pt x="586" y="244"/>
                      <a:pt x="562" y="228"/>
                      <a:pt x="548" y="218"/>
                    </a:cubicBezTo>
                    <a:lnTo>
                      <a:pt x="548" y="218"/>
                    </a:lnTo>
                    <a:cubicBezTo>
                      <a:pt x="536" y="211"/>
                      <a:pt x="530" y="206"/>
                      <a:pt x="530" y="199"/>
                    </a:cubicBezTo>
                    <a:lnTo>
                      <a:pt x="530" y="197"/>
                    </a:lnTo>
                    <a:lnTo>
                      <a:pt x="530" y="197"/>
                    </a:lnTo>
                    <a:cubicBezTo>
                      <a:pt x="528" y="160"/>
                      <a:pt x="525" y="145"/>
                      <a:pt x="523" y="139"/>
                    </a:cubicBezTo>
                    <a:lnTo>
                      <a:pt x="523" y="139"/>
                    </a:lnTo>
                    <a:cubicBezTo>
                      <a:pt x="501" y="87"/>
                      <a:pt x="419" y="83"/>
                      <a:pt x="369" y="93"/>
                    </a:cubicBezTo>
                    <a:lnTo>
                      <a:pt x="369" y="93"/>
                    </a:lnTo>
                    <a:cubicBezTo>
                      <a:pt x="358" y="95"/>
                      <a:pt x="353" y="84"/>
                      <a:pt x="347" y="75"/>
                    </a:cubicBezTo>
                    <a:lnTo>
                      <a:pt x="347" y="75"/>
                    </a:lnTo>
                    <a:cubicBezTo>
                      <a:pt x="337" y="58"/>
                      <a:pt x="324" y="35"/>
                      <a:pt x="289" y="35"/>
                    </a:cubicBezTo>
                    <a:close/>
                    <a:moveTo>
                      <a:pt x="275" y="674"/>
                    </a:moveTo>
                    <a:lnTo>
                      <a:pt x="275" y="674"/>
                    </a:lnTo>
                    <a:cubicBezTo>
                      <a:pt x="270" y="674"/>
                      <a:pt x="266" y="674"/>
                      <a:pt x="261" y="674"/>
                    </a:cubicBezTo>
                    <a:lnTo>
                      <a:pt x="261" y="674"/>
                    </a:lnTo>
                    <a:cubicBezTo>
                      <a:pt x="191" y="667"/>
                      <a:pt x="125" y="591"/>
                      <a:pt x="70" y="455"/>
                    </a:cubicBezTo>
                    <a:lnTo>
                      <a:pt x="70" y="455"/>
                    </a:lnTo>
                    <a:cubicBezTo>
                      <a:pt x="0" y="285"/>
                      <a:pt x="52" y="178"/>
                      <a:pt x="70" y="151"/>
                    </a:cubicBezTo>
                    <a:lnTo>
                      <a:pt x="70" y="151"/>
                    </a:lnTo>
                    <a:cubicBezTo>
                      <a:pt x="87" y="123"/>
                      <a:pt x="171" y="40"/>
                      <a:pt x="259" y="17"/>
                    </a:cubicBezTo>
                    <a:lnTo>
                      <a:pt x="259" y="17"/>
                    </a:lnTo>
                    <a:cubicBezTo>
                      <a:pt x="328" y="0"/>
                      <a:pt x="354" y="43"/>
                      <a:pt x="366" y="64"/>
                    </a:cubicBezTo>
                    <a:lnTo>
                      <a:pt x="366" y="64"/>
                    </a:lnTo>
                    <a:cubicBezTo>
                      <a:pt x="366" y="66"/>
                      <a:pt x="368" y="69"/>
                      <a:pt x="369" y="70"/>
                    </a:cubicBezTo>
                    <a:lnTo>
                      <a:pt x="369" y="70"/>
                    </a:lnTo>
                    <a:cubicBezTo>
                      <a:pt x="419" y="62"/>
                      <a:pt x="515" y="63"/>
                      <a:pt x="543" y="131"/>
                    </a:cubicBezTo>
                    <a:lnTo>
                      <a:pt x="543" y="131"/>
                    </a:lnTo>
                    <a:cubicBezTo>
                      <a:pt x="548" y="143"/>
                      <a:pt x="550" y="163"/>
                      <a:pt x="552" y="194"/>
                    </a:cubicBezTo>
                    <a:lnTo>
                      <a:pt x="552" y="194"/>
                    </a:lnTo>
                    <a:cubicBezTo>
                      <a:pt x="553" y="196"/>
                      <a:pt x="557" y="198"/>
                      <a:pt x="560" y="200"/>
                    </a:cubicBezTo>
                    <a:lnTo>
                      <a:pt x="560" y="200"/>
                    </a:lnTo>
                    <a:cubicBezTo>
                      <a:pt x="576" y="211"/>
                      <a:pt x="603" y="229"/>
                      <a:pt x="615" y="253"/>
                    </a:cubicBezTo>
                    <a:lnTo>
                      <a:pt x="615" y="253"/>
                    </a:lnTo>
                    <a:cubicBezTo>
                      <a:pt x="627" y="283"/>
                      <a:pt x="627" y="315"/>
                      <a:pt x="626" y="334"/>
                    </a:cubicBezTo>
                    <a:lnTo>
                      <a:pt x="626" y="334"/>
                    </a:lnTo>
                    <a:cubicBezTo>
                      <a:pt x="626" y="339"/>
                      <a:pt x="626" y="345"/>
                      <a:pt x="626" y="347"/>
                    </a:cubicBezTo>
                    <a:lnTo>
                      <a:pt x="626" y="347"/>
                    </a:lnTo>
                    <a:cubicBezTo>
                      <a:pt x="627" y="350"/>
                      <a:pt x="635" y="356"/>
                      <a:pt x="641" y="361"/>
                    </a:cubicBezTo>
                    <a:lnTo>
                      <a:pt x="641" y="361"/>
                    </a:lnTo>
                    <a:cubicBezTo>
                      <a:pt x="653" y="371"/>
                      <a:pt x="666" y="383"/>
                      <a:pt x="672" y="395"/>
                    </a:cubicBezTo>
                    <a:lnTo>
                      <a:pt x="672" y="395"/>
                    </a:lnTo>
                    <a:cubicBezTo>
                      <a:pt x="695" y="439"/>
                      <a:pt x="679" y="479"/>
                      <a:pt x="662" y="508"/>
                    </a:cubicBezTo>
                    <a:lnTo>
                      <a:pt x="662" y="508"/>
                    </a:lnTo>
                    <a:cubicBezTo>
                      <a:pt x="602" y="609"/>
                      <a:pt x="368" y="674"/>
                      <a:pt x="275" y="6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93706476-75BA-4D0F-9CE3-093386030799}"/>
                </a:ext>
              </a:extLst>
            </p:cNvPr>
            <p:cNvGrpSpPr/>
            <p:nvPr/>
          </p:nvGrpSpPr>
          <p:grpSpPr>
            <a:xfrm>
              <a:off x="8113026" y="4147236"/>
              <a:ext cx="4795967" cy="5942830"/>
              <a:chOff x="8113026" y="4147236"/>
              <a:chExt cx="4795967" cy="5942830"/>
            </a:xfrm>
          </p:grpSpPr>
          <p:sp>
            <p:nvSpPr>
              <p:cNvPr id="434" name="Freeform 128">
                <a:extLst>
                  <a:ext uri="{FF2B5EF4-FFF2-40B4-BE49-F238E27FC236}">
                    <a16:creationId xmlns:a16="http://schemas.microsoft.com/office/drawing/2014/main" id="{B26635D1-8A9F-40A4-8D93-0447AF4C4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5565" y="8966372"/>
                <a:ext cx="884279" cy="193074"/>
              </a:xfrm>
              <a:custGeom>
                <a:avLst/>
                <a:gdLst>
                  <a:gd name="T0" fmla="*/ 505 w 1012"/>
                  <a:gd name="T1" fmla="*/ 22 h 222"/>
                  <a:gd name="T2" fmla="*/ 505 w 1012"/>
                  <a:gd name="T3" fmla="*/ 22 h 222"/>
                  <a:gd name="T4" fmla="*/ 22 w 1012"/>
                  <a:gd name="T5" fmla="*/ 110 h 222"/>
                  <a:gd name="T6" fmla="*/ 22 w 1012"/>
                  <a:gd name="T7" fmla="*/ 110 h 222"/>
                  <a:gd name="T8" fmla="*/ 505 w 1012"/>
                  <a:gd name="T9" fmla="*/ 199 h 222"/>
                  <a:gd name="T10" fmla="*/ 505 w 1012"/>
                  <a:gd name="T11" fmla="*/ 199 h 222"/>
                  <a:gd name="T12" fmla="*/ 989 w 1012"/>
                  <a:gd name="T13" fmla="*/ 110 h 222"/>
                  <a:gd name="T14" fmla="*/ 989 w 1012"/>
                  <a:gd name="T15" fmla="*/ 110 h 222"/>
                  <a:gd name="T16" fmla="*/ 505 w 1012"/>
                  <a:gd name="T17" fmla="*/ 22 h 222"/>
                  <a:gd name="T18" fmla="*/ 505 w 1012"/>
                  <a:gd name="T19" fmla="*/ 221 h 222"/>
                  <a:gd name="T20" fmla="*/ 505 w 1012"/>
                  <a:gd name="T21" fmla="*/ 221 h 222"/>
                  <a:gd name="T22" fmla="*/ 154 w 1012"/>
                  <a:gd name="T23" fmla="*/ 191 h 222"/>
                  <a:gd name="T24" fmla="*/ 154 w 1012"/>
                  <a:gd name="T25" fmla="*/ 191 h 222"/>
                  <a:gd name="T26" fmla="*/ 0 w 1012"/>
                  <a:gd name="T27" fmla="*/ 110 h 222"/>
                  <a:gd name="T28" fmla="*/ 0 w 1012"/>
                  <a:gd name="T29" fmla="*/ 110 h 222"/>
                  <a:gd name="T30" fmla="*/ 154 w 1012"/>
                  <a:gd name="T31" fmla="*/ 30 h 222"/>
                  <a:gd name="T32" fmla="*/ 154 w 1012"/>
                  <a:gd name="T33" fmla="*/ 30 h 222"/>
                  <a:gd name="T34" fmla="*/ 505 w 1012"/>
                  <a:gd name="T35" fmla="*/ 0 h 222"/>
                  <a:gd name="T36" fmla="*/ 505 w 1012"/>
                  <a:gd name="T37" fmla="*/ 0 h 222"/>
                  <a:gd name="T38" fmla="*/ 858 w 1012"/>
                  <a:gd name="T39" fmla="*/ 30 h 222"/>
                  <a:gd name="T40" fmla="*/ 858 w 1012"/>
                  <a:gd name="T41" fmla="*/ 30 h 222"/>
                  <a:gd name="T42" fmla="*/ 1011 w 1012"/>
                  <a:gd name="T43" fmla="*/ 110 h 222"/>
                  <a:gd name="T44" fmla="*/ 1011 w 1012"/>
                  <a:gd name="T45" fmla="*/ 110 h 222"/>
                  <a:gd name="T46" fmla="*/ 858 w 1012"/>
                  <a:gd name="T47" fmla="*/ 191 h 222"/>
                  <a:gd name="T48" fmla="*/ 858 w 1012"/>
                  <a:gd name="T49" fmla="*/ 191 h 222"/>
                  <a:gd name="T50" fmla="*/ 505 w 1012"/>
                  <a:gd name="T51" fmla="*/ 22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12" h="222">
                    <a:moveTo>
                      <a:pt x="505" y="22"/>
                    </a:moveTo>
                    <a:lnTo>
                      <a:pt x="505" y="22"/>
                    </a:lnTo>
                    <a:cubicBezTo>
                      <a:pt x="206" y="22"/>
                      <a:pt x="22" y="73"/>
                      <a:pt x="22" y="110"/>
                    </a:cubicBezTo>
                    <a:lnTo>
                      <a:pt x="22" y="110"/>
                    </a:lnTo>
                    <a:cubicBezTo>
                      <a:pt x="22" y="147"/>
                      <a:pt x="206" y="199"/>
                      <a:pt x="505" y="199"/>
                    </a:cubicBezTo>
                    <a:lnTo>
                      <a:pt x="505" y="199"/>
                    </a:lnTo>
                    <a:cubicBezTo>
                      <a:pt x="806" y="199"/>
                      <a:pt x="989" y="147"/>
                      <a:pt x="989" y="110"/>
                    </a:cubicBezTo>
                    <a:lnTo>
                      <a:pt x="989" y="110"/>
                    </a:lnTo>
                    <a:cubicBezTo>
                      <a:pt x="989" y="73"/>
                      <a:pt x="806" y="22"/>
                      <a:pt x="505" y="22"/>
                    </a:cubicBezTo>
                    <a:close/>
                    <a:moveTo>
                      <a:pt x="505" y="221"/>
                    </a:moveTo>
                    <a:lnTo>
                      <a:pt x="505" y="221"/>
                    </a:lnTo>
                    <a:cubicBezTo>
                      <a:pt x="372" y="221"/>
                      <a:pt x="248" y="210"/>
                      <a:pt x="154" y="191"/>
                    </a:cubicBezTo>
                    <a:lnTo>
                      <a:pt x="154" y="191"/>
                    </a:lnTo>
                    <a:cubicBezTo>
                      <a:pt x="51" y="171"/>
                      <a:pt x="0" y="143"/>
                      <a:pt x="0" y="110"/>
                    </a:cubicBezTo>
                    <a:lnTo>
                      <a:pt x="0" y="110"/>
                    </a:lnTo>
                    <a:cubicBezTo>
                      <a:pt x="0" y="77"/>
                      <a:pt x="51" y="50"/>
                      <a:pt x="154" y="30"/>
                    </a:cubicBezTo>
                    <a:lnTo>
                      <a:pt x="154" y="30"/>
                    </a:lnTo>
                    <a:cubicBezTo>
                      <a:pt x="248" y="11"/>
                      <a:pt x="372" y="0"/>
                      <a:pt x="505" y="0"/>
                    </a:cubicBezTo>
                    <a:lnTo>
                      <a:pt x="505" y="0"/>
                    </a:lnTo>
                    <a:cubicBezTo>
                      <a:pt x="638" y="0"/>
                      <a:pt x="764" y="11"/>
                      <a:pt x="858" y="30"/>
                    </a:cubicBezTo>
                    <a:lnTo>
                      <a:pt x="858" y="30"/>
                    </a:lnTo>
                    <a:cubicBezTo>
                      <a:pt x="959" y="50"/>
                      <a:pt x="1011" y="77"/>
                      <a:pt x="1011" y="110"/>
                    </a:cubicBezTo>
                    <a:lnTo>
                      <a:pt x="1011" y="110"/>
                    </a:lnTo>
                    <a:cubicBezTo>
                      <a:pt x="1011" y="143"/>
                      <a:pt x="959" y="171"/>
                      <a:pt x="858" y="191"/>
                    </a:cubicBezTo>
                    <a:lnTo>
                      <a:pt x="858" y="191"/>
                    </a:lnTo>
                    <a:cubicBezTo>
                      <a:pt x="764" y="210"/>
                      <a:pt x="638" y="221"/>
                      <a:pt x="505" y="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129">
                <a:extLst>
                  <a:ext uri="{FF2B5EF4-FFF2-40B4-BE49-F238E27FC236}">
                    <a16:creationId xmlns:a16="http://schemas.microsoft.com/office/drawing/2014/main" id="{19D3F328-692C-445E-B3B1-948778553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5668" y="9394998"/>
                <a:ext cx="451795" cy="104259"/>
              </a:xfrm>
              <a:custGeom>
                <a:avLst/>
                <a:gdLst>
                  <a:gd name="T0" fmla="*/ 256 w 514"/>
                  <a:gd name="T1" fmla="*/ 22 h 121"/>
                  <a:gd name="T2" fmla="*/ 256 w 514"/>
                  <a:gd name="T3" fmla="*/ 22 h 121"/>
                  <a:gd name="T4" fmla="*/ 21 w 514"/>
                  <a:gd name="T5" fmla="*/ 60 h 121"/>
                  <a:gd name="T6" fmla="*/ 21 w 514"/>
                  <a:gd name="T7" fmla="*/ 60 h 121"/>
                  <a:gd name="T8" fmla="*/ 256 w 514"/>
                  <a:gd name="T9" fmla="*/ 98 h 121"/>
                  <a:gd name="T10" fmla="*/ 256 w 514"/>
                  <a:gd name="T11" fmla="*/ 98 h 121"/>
                  <a:gd name="T12" fmla="*/ 491 w 514"/>
                  <a:gd name="T13" fmla="*/ 60 h 121"/>
                  <a:gd name="T14" fmla="*/ 491 w 514"/>
                  <a:gd name="T15" fmla="*/ 60 h 121"/>
                  <a:gd name="T16" fmla="*/ 256 w 514"/>
                  <a:gd name="T17" fmla="*/ 22 h 121"/>
                  <a:gd name="T18" fmla="*/ 256 w 514"/>
                  <a:gd name="T19" fmla="*/ 120 h 121"/>
                  <a:gd name="T20" fmla="*/ 256 w 514"/>
                  <a:gd name="T21" fmla="*/ 120 h 121"/>
                  <a:gd name="T22" fmla="*/ 0 w 514"/>
                  <a:gd name="T23" fmla="*/ 60 h 121"/>
                  <a:gd name="T24" fmla="*/ 0 w 514"/>
                  <a:gd name="T25" fmla="*/ 60 h 121"/>
                  <a:gd name="T26" fmla="*/ 256 w 514"/>
                  <a:gd name="T27" fmla="*/ 0 h 121"/>
                  <a:gd name="T28" fmla="*/ 256 w 514"/>
                  <a:gd name="T29" fmla="*/ 0 h 121"/>
                  <a:gd name="T30" fmla="*/ 513 w 514"/>
                  <a:gd name="T31" fmla="*/ 60 h 121"/>
                  <a:gd name="T32" fmla="*/ 513 w 514"/>
                  <a:gd name="T33" fmla="*/ 60 h 121"/>
                  <a:gd name="T34" fmla="*/ 256 w 514"/>
                  <a:gd name="T3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4" h="121">
                    <a:moveTo>
                      <a:pt x="256" y="22"/>
                    </a:moveTo>
                    <a:lnTo>
                      <a:pt x="256" y="22"/>
                    </a:lnTo>
                    <a:cubicBezTo>
                      <a:pt x="109" y="22"/>
                      <a:pt x="25" y="47"/>
                      <a:pt x="21" y="60"/>
                    </a:cubicBezTo>
                    <a:lnTo>
                      <a:pt x="21" y="60"/>
                    </a:lnTo>
                    <a:cubicBezTo>
                      <a:pt x="25" y="73"/>
                      <a:pt x="109" y="98"/>
                      <a:pt x="256" y="98"/>
                    </a:cubicBezTo>
                    <a:lnTo>
                      <a:pt x="256" y="98"/>
                    </a:lnTo>
                    <a:cubicBezTo>
                      <a:pt x="404" y="98"/>
                      <a:pt x="488" y="73"/>
                      <a:pt x="491" y="60"/>
                    </a:cubicBezTo>
                    <a:lnTo>
                      <a:pt x="491" y="60"/>
                    </a:lnTo>
                    <a:cubicBezTo>
                      <a:pt x="488" y="46"/>
                      <a:pt x="404" y="22"/>
                      <a:pt x="256" y="22"/>
                    </a:cubicBezTo>
                    <a:close/>
                    <a:moveTo>
                      <a:pt x="256" y="120"/>
                    </a:moveTo>
                    <a:lnTo>
                      <a:pt x="256" y="120"/>
                    </a:lnTo>
                    <a:cubicBezTo>
                      <a:pt x="162" y="120"/>
                      <a:pt x="0" y="107"/>
                      <a:pt x="0" y="60"/>
                    </a:cubicBezTo>
                    <a:lnTo>
                      <a:pt x="0" y="60"/>
                    </a:lnTo>
                    <a:cubicBezTo>
                      <a:pt x="0" y="12"/>
                      <a:pt x="162" y="0"/>
                      <a:pt x="256" y="0"/>
                    </a:cubicBezTo>
                    <a:lnTo>
                      <a:pt x="256" y="0"/>
                    </a:lnTo>
                    <a:cubicBezTo>
                      <a:pt x="352" y="0"/>
                      <a:pt x="513" y="12"/>
                      <a:pt x="513" y="60"/>
                    </a:cubicBezTo>
                    <a:lnTo>
                      <a:pt x="513" y="60"/>
                    </a:lnTo>
                    <a:cubicBezTo>
                      <a:pt x="513" y="107"/>
                      <a:pt x="352" y="120"/>
                      <a:pt x="256" y="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30">
                <a:extLst>
                  <a:ext uri="{FF2B5EF4-FFF2-40B4-BE49-F238E27FC236}">
                    <a16:creationId xmlns:a16="http://schemas.microsoft.com/office/drawing/2014/main" id="{52FCA682-47A7-40D0-BCF5-BB216162C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9038" y="9742532"/>
                <a:ext cx="301196" cy="77230"/>
              </a:xfrm>
              <a:custGeom>
                <a:avLst/>
                <a:gdLst>
                  <a:gd name="T0" fmla="*/ 23 w 345"/>
                  <a:gd name="T1" fmla="*/ 44 h 87"/>
                  <a:gd name="T2" fmla="*/ 23 w 345"/>
                  <a:gd name="T3" fmla="*/ 44 h 87"/>
                  <a:gd name="T4" fmla="*/ 172 w 345"/>
                  <a:gd name="T5" fmla="*/ 66 h 87"/>
                  <a:gd name="T6" fmla="*/ 172 w 345"/>
                  <a:gd name="T7" fmla="*/ 66 h 87"/>
                  <a:gd name="T8" fmla="*/ 322 w 345"/>
                  <a:gd name="T9" fmla="*/ 44 h 87"/>
                  <a:gd name="T10" fmla="*/ 322 w 345"/>
                  <a:gd name="T11" fmla="*/ 44 h 87"/>
                  <a:gd name="T12" fmla="*/ 172 w 345"/>
                  <a:gd name="T13" fmla="*/ 22 h 87"/>
                  <a:gd name="T14" fmla="*/ 172 w 345"/>
                  <a:gd name="T15" fmla="*/ 22 h 87"/>
                  <a:gd name="T16" fmla="*/ 23 w 345"/>
                  <a:gd name="T17" fmla="*/ 44 h 87"/>
                  <a:gd name="T18" fmla="*/ 172 w 345"/>
                  <a:gd name="T19" fmla="*/ 86 h 87"/>
                  <a:gd name="T20" fmla="*/ 172 w 345"/>
                  <a:gd name="T21" fmla="*/ 86 h 87"/>
                  <a:gd name="T22" fmla="*/ 0 w 345"/>
                  <a:gd name="T23" fmla="*/ 44 h 87"/>
                  <a:gd name="T24" fmla="*/ 0 w 345"/>
                  <a:gd name="T25" fmla="*/ 44 h 87"/>
                  <a:gd name="T26" fmla="*/ 172 w 345"/>
                  <a:gd name="T27" fmla="*/ 0 h 87"/>
                  <a:gd name="T28" fmla="*/ 172 w 345"/>
                  <a:gd name="T29" fmla="*/ 0 h 87"/>
                  <a:gd name="T30" fmla="*/ 344 w 345"/>
                  <a:gd name="T31" fmla="*/ 44 h 87"/>
                  <a:gd name="T32" fmla="*/ 344 w 345"/>
                  <a:gd name="T33" fmla="*/ 44 h 87"/>
                  <a:gd name="T34" fmla="*/ 172 w 345"/>
                  <a:gd name="T35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5" h="87">
                    <a:moveTo>
                      <a:pt x="23" y="44"/>
                    </a:moveTo>
                    <a:lnTo>
                      <a:pt x="23" y="44"/>
                    </a:lnTo>
                    <a:cubicBezTo>
                      <a:pt x="34" y="52"/>
                      <a:pt x="85" y="66"/>
                      <a:pt x="172" y="66"/>
                    </a:cubicBezTo>
                    <a:lnTo>
                      <a:pt x="172" y="66"/>
                    </a:lnTo>
                    <a:cubicBezTo>
                      <a:pt x="261" y="66"/>
                      <a:pt x="311" y="52"/>
                      <a:pt x="322" y="44"/>
                    </a:cubicBezTo>
                    <a:lnTo>
                      <a:pt x="322" y="44"/>
                    </a:lnTo>
                    <a:cubicBezTo>
                      <a:pt x="311" y="36"/>
                      <a:pt x="261" y="22"/>
                      <a:pt x="172" y="22"/>
                    </a:cubicBezTo>
                    <a:lnTo>
                      <a:pt x="172" y="22"/>
                    </a:lnTo>
                    <a:cubicBezTo>
                      <a:pt x="85" y="22"/>
                      <a:pt x="34" y="36"/>
                      <a:pt x="23" y="44"/>
                    </a:cubicBezTo>
                    <a:close/>
                    <a:moveTo>
                      <a:pt x="172" y="86"/>
                    </a:moveTo>
                    <a:lnTo>
                      <a:pt x="172" y="86"/>
                    </a:lnTo>
                    <a:cubicBezTo>
                      <a:pt x="155" y="86"/>
                      <a:pt x="0" y="86"/>
                      <a:pt x="0" y="44"/>
                    </a:cubicBezTo>
                    <a:lnTo>
                      <a:pt x="0" y="44"/>
                    </a:lnTo>
                    <a:cubicBezTo>
                      <a:pt x="0" y="2"/>
                      <a:pt x="155" y="0"/>
                      <a:pt x="172" y="0"/>
                    </a:cubicBezTo>
                    <a:lnTo>
                      <a:pt x="172" y="0"/>
                    </a:lnTo>
                    <a:cubicBezTo>
                      <a:pt x="190" y="0"/>
                      <a:pt x="344" y="2"/>
                      <a:pt x="344" y="44"/>
                    </a:cubicBezTo>
                    <a:lnTo>
                      <a:pt x="344" y="44"/>
                    </a:lnTo>
                    <a:cubicBezTo>
                      <a:pt x="344" y="86"/>
                      <a:pt x="190" y="86"/>
                      <a:pt x="172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131">
                <a:extLst>
                  <a:ext uri="{FF2B5EF4-FFF2-40B4-BE49-F238E27FC236}">
                    <a16:creationId xmlns:a16="http://schemas.microsoft.com/office/drawing/2014/main" id="{AEA70F05-A6D4-4EDE-A408-E9C2A8445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1472" y="6444822"/>
                <a:ext cx="258721" cy="258718"/>
              </a:xfrm>
              <a:custGeom>
                <a:avLst/>
                <a:gdLst>
                  <a:gd name="T0" fmla="*/ 295 w 296"/>
                  <a:gd name="T1" fmla="*/ 148 h 297"/>
                  <a:gd name="T2" fmla="*/ 295 w 296"/>
                  <a:gd name="T3" fmla="*/ 148 h 297"/>
                  <a:gd name="T4" fmla="*/ 148 w 296"/>
                  <a:gd name="T5" fmla="*/ 296 h 297"/>
                  <a:gd name="T6" fmla="*/ 148 w 296"/>
                  <a:gd name="T7" fmla="*/ 296 h 297"/>
                  <a:gd name="T8" fmla="*/ 0 w 296"/>
                  <a:gd name="T9" fmla="*/ 148 h 297"/>
                  <a:gd name="T10" fmla="*/ 0 w 296"/>
                  <a:gd name="T11" fmla="*/ 148 h 297"/>
                  <a:gd name="T12" fmla="*/ 148 w 296"/>
                  <a:gd name="T13" fmla="*/ 0 h 297"/>
                  <a:gd name="T14" fmla="*/ 148 w 296"/>
                  <a:gd name="T15" fmla="*/ 0 h 297"/>
                  <a:gd name="T16" fmla="*/ 295 w 296"/>
                  <a:gd name="T17" fmla="*/ 148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97">
                    <a:moveTo>
                      <a:pt x="295" y="148"/>
                    </a:moveTo>
                    <a:lnTo>
                      <a:pt x="295" y="148"/>
                    </a:lnTo>
                    <a:cubicBezTo>
                      <a:pt x="295" y="230"/>
                      <a:pt x="229" y="296"/>
                      <a:pt x="148" y="296"/>
                    </a:cubicBezTo>
                    <a:lnTo>
                      <a:pt x="148" y="296"/>
                    </a:lnTo>
                    <a:cubicBezTo>
                      <a:pt x="66" y="296"/>
                      <a:pt x="0" y="230"/>
                      <a:pt x="0" y="148"/>
                    </a:cubicBezTo>
                    <a:lnTo>
                      <a:pt x="0" y="148"/>
                    </a:lnTo>
                    <a:cubicBezTo>
                      <a:pt x="0" y="66"/>
                      <a:pt x="66" y="0"/>
                      <a:pt x="148" y="0"/>
                    </a:cubicBezTo>
                    <a:lnTo>
                      <a:pt x="148" y="0"/>
                    </a:lnTo>
                    <a:cubicBezTo>
                      <a:pt x="229" y="0"/>
                      <a:pt x="295" y="66"/>
                      <a:pt x="295" y="1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132">
                <a:extLst>
                  <a:ext uri="{FF2B5EF4-FFF2-40B4-BE49-F238E27FC236}">
                    <a16:creationId xmlns:a16="http://schemas.microsoft.com/office/drawing/2014/main" id="{F919F8C5-DA19-4EFB-9410-EFCBE91AD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3749" y="6433236"/>
                <a:ext cx="278027" cy="278027"/>
              </a:xfrm>
              <a:custGeom>
                <a:avLst/>
                <a:gdLst>
                  <a:gd name="T0" fmla="*/ 159 w 318"/>
                  <a:gd name="T1" fmla="*/ 22 h 318"/>
                  <a:gd name="T2" fmla="*/ 159 w 318"/>
                  <a:gd name="T3" fmla="*/ 22 h 318"/>
                  <a:gd name="T4" fmla="*/ 22 w 318"/>
                  <a:gd name="T5" fmla="*/ 159 h 318"/>
                  <a:gd name="T6" fmla="*/ 22 w 318"/>
                  <a:gd name="T7" fmla="*/ 159 h 318"/>
                  <a:gd name="T8" fmla="*/ 159 w 318"/>
                  <a:gd name="T9" fmla="*/ 296 h 318"/>
                  <a:gd name="T10" fmla="*/ 159 w 318"/>
                  <a:gd name="T11" fmla="*/ 296 h 318"/>
                  <a:gd name="T12" fmla="*/ 296 w 318"/>
                  <a:gd name="T13" fmla="*/ 159 h 318"/>
                  <a:gd name="T14" fmla="*/ 296 w 318"/>
                  <a:gd name="T15" fmla="*/ 159 h 318"/>
                  <a:gd name="T16" fmla="*/ 159 w 318"/>
                  <a:gd name="T17" fmla="*/ 22 h 318"/>
                  <a:gd name="T18" fmla="*/ 159 w 318"/>
                  <a:gd name="T19" fmla="*/ 317 h 318"/>
                  <a:gd name="T20" fmla="*/ 159 w 318"/>
                  <a:gd name="T21" fmla="*/ 317 h 318"/>
                  <a:gd name="T22" fmla="*/ 0 w 318"/>
                  <a:gd name="T23" fmla="*/ 159 h 318"/>
                  <a:gd name="T24" fmla="*/ 0 w 318"/>
                  <a:gd name="T25" fmla="*/ 159 h 318"/>
                  <a:gd name="T26" fmla="*/ 159 w 318"/>
                  <a:gd name="T27" fmla="*/ 0 h 318"/>
                  <a:gd name="T28" fmla="*/ 159 w 318"/>
                  <a:gd name="T29" fmla="*/ 0 h 318"/>
                  <a:gd name="T30" fmla="*/ 317 w 318"/>
                  <a:gd name="T31" fmla="*/ 159 h 318"/>
                  <a:gd name="T32" fmla="*/ 317 w 318"/>
                  <a:gd name="T33" fmla="*/ 159 h 318"/>
                  <a:gd name="T34" fmla="*/ 159 w 318"/>
                  <a:gd name="T35" fmla="*/ 31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8" h="318">
                    <a:moveTo>
                      <a:pt x="159" y="22"/>
                    </a:moveTo>
                    <a:lnTo>
                      <a:pt x="159" y="22"/>
                    </a:lnTo>
                    <a:cubicBezTo>
                      <a:pt x="83" y="22"/>
                      <a:pt x="22" y="83"/>
                      <a:pt x="22" y="159"/>
                    </a:cubicBezTo>
                    <a:lnTo>
                      <a:pt x="22" y="159"/>
                    </a:lnTo>
                    <a:cubicBezTo>
                      <a:pt x="22" y="235"/>
                      <a:pt x="83" y="296"/>
                      <a:pt x="159" y="296"/>
                    </a:cubicBezTo>
                    <a:lnTo>
                      <a:pt x="159" y="296"/>
                    </a:lnTo>
                    <a:cubicBezTo>
                      <a:pt x="234" y="296"/>
                      <a:pt x="296" y="235"/>
                      <a:pt x="296" y="159"/>
                    </a:cubicBezTo>
                    <a:lnTo>
                      <a:pt x="296" y="159"/>
                    </a:lnTo>
                    <a:cubicBezTo>
                      <a:pt x="296" y="83"/>
                      <a:pt x="234" y="22"/>
                      <a:pt x="159" y="22"/>
                    </a:cubicBezTo>
                    <a:close/>
                    <a:moveTo>
                      <a:pt x="159" y="317"/>
                    </a:moveTo>
                    <a:lnTo>
                      <a:pt x="159" y="317"/>
                    </a:lnTo>
                    <a:cubicBezTo>
                      <a:pt x="71" y="317"/>
                      <a:pt x="0" y="247"/>
                      <a:pt x="0" y="159"/>
                    </a:cubicBezTo>
                    <a:lnTo>
                      <a:pt x="0" y="159"/>
                    </a:lnTo>
                    <a:cubicBezTo>
                      <a:pt x="0" y="72"/>
                      <a:pt x="71" y="0"/>
                      <a:pt x="159" y="0"/>
                    </a:cubicBezTo>
                    <a:lnTo>
                      <a:pt x="159" y="0"/>
                    </a:lnTo>
                    <a:cubicBezTo>
                      <a:pt x="246" y="0"/>
                      <a:pt x="317" y="72"/>
                      <a:pt x="317" y="159"/>
                    </a:cubicBezTo>
                    <a:lnTo>
                      <a:pt x="317" y="159"/>
                    </a:lnTo>
                    <a:cubicBezTo>
                      <a:pt x="317" y="247"/>
                      <a:pt x="246" y="317"/>
                      <a:pt x="159" y="3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33">
                <a:extLst>
                  <a:ext uri="{FF2B5EF4-FFF2-40B4-BE49-F238E27FC236}">
                    <a16:creationId xmlns:a16="http://schemas.microsoft.com/office/drawing/2014/main" id="{F2D08A0E-B9C3-4E94-B290-4743219EF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4612" y="9066770"/>
                <a:ext cx="258718" cy="258721"/>
              </a:xfrm>
              <a:custGeom>
                <a:avLst/>
                <a:gdLst>
                  <a:gd name="T0" fmla="*/ 296 w 297"/>
                  <a:gd name="T1" fmla="*/ 147 h 296"/>
                  <a:gd name="T2" fmla="*/ 296 w 297"/>
                  <a:gd name="T3" fmla="*/ 147 h 296"/>
                  <a:gd name="T4" fmla="*/ 148 w 297"/>
                  <a:gd name="T5" fmla="*/ 295 h 296"/>
                  <a:gd name="T6" fmla="*/ 148 w 297"/>
                  <a:gd name="T7" fmla="*/ 295 h 296"/>
                  <a:gd name="T8" fmla="*/ 0 w 297"/>
                  <a:gd name="T9" fmla="*/ 147 h 296"/>
                  <a:gd name="T10" fmla="*/ 0 w 297"/>
                  <a:gd name="T11" fmla="*/ 147 h 296"/>
                  <a:gd name="T12" fmla="*/ 148 w 297"/>
                  <a:gd name="T13" fmla="*/ 0 h 296"/>
                  <a:gd name="T14" fmla="*/ 148 w 297"/>
                  <a:gd name="T15" fmla="*/ 0 h 296"/>
                  <a:gd name="T16" fmla="*/ 296 w 297"/>
                  <a:gd name="T17" fmla="*/ 14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7" h="296">
                    <a:moveTo>
                      <a:pt x="296" y="147"/>
                    </a:moveTo>
                    <a:lnTo>
                      <a:pt x="296" y="147"/>
                    </a:lnTo>
                    <a:cubicBezTo>
                      <a:pt x="296" y="229"/>
                      <a:pt x="229" y="295"/>
                      <a:pt x="148" y="295"/>
                    </a:cubicBezTo>
                    <a:lnTo>
                      <a:pt x="148" y="295"/>
                    </a:lnTo>
                    <a:cubicBezTo>
                      <a:pt x="66" y="295"/>
                      <a:pt x="0" y="229"/>
                      <a:pt x="0" y="147"/>
                    </a:cubicBezTo>
                    <a:lnTo>
                      <a:pt x="0" y="147"/>
                    </a:lnTo>
                    <a:cubicBezTo>
                      <a:pt x="0" y="65"/>
                      <a:pt x="66" y="0"/>
                      <a:pt x="148" y="0"/>
                    </a:cubicBezTo>
                    <a:lnTo>
                      <a:pt x="148" y="0"/>
                    </a:lnTo>
                    <a:cubicBezTo>
                      <a:pt x="229" y="0"/>
                      <a:pt x="296" y="65"/>
                      <a:pt x="296" y="1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34">
                <a:extLst>
                  <a:ext uri="{FF2B5EF4-FFF2-40B4-BE49-F238E27FC236}">
                    <a16:creationId xmlns:a16="http://schemas.microsoft.com/office/drawing/2014/main" id="{FBA755C2-A5CA-4DCC-9732-4004FF68A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3026" y="9059047"/>
                <a:ext cx="278027" cy="278027"/>
              </a:xfrm>
              <a:custGeom>
                <a:avLst/>
                <a:gdLst>
                  <a:gd name="T0" fmla="*/ 159 w 318"/>
                  <a:gd name="T1" fmla="*/ 22 h 318"/>
                  <a:gd name="T2" fmla="*/ 159 w 318"/>
                  <a:gd name="T3" fmla="*/ 22 h 318"/>
                  <a:gd name="T4" fmla="*/ 22 w 318"/>
                  <a:gd name="T5" fmla="*/ 158 h 318"/>
                  <a:gd name="T6" fmla="*/ 22 w 318"/>
                  <a:gd name="T7" fmla="*/ 158 h 318"/>
                  <a:gd name="T8" fmla="*/ 159 w 318"/>
                  <a:gd name="T9" fmla="*/ 295 h 318"/>
                  <a:gd name="T10" fmla="*/ 159 w 318"/>
                  <a:gd name="T11" fmla="*/ 295 h 318"/>
                  <a:gd name="T12" fmla="*/ 296 w 318"/>
                  <a:gd name="T13" fmla="*/ 158 h 318"/>
                  <a:gd name="T14" fmla="*/ 296 w 318"/>
                  <a:gd name="T15" fmla="*/ 158 h 318"/>
                  <a:gd name="T16" fmla="*/ 159 w 318"/>
                  <a:gd name="T17" fmla="*/ 22 h 318"/>
                  <a:gd name="T18" fmla="*/ 159 w 318"/>
                  <a:gd name="T19" fmla="*/ 317 h 318"/>
                  <a:gd name="T20" fmla="*/ 159 w 318"/>
                  <a:gd name="T21" fmla="*/ 317 h 318"/>
                  <a:gd name="T22" fmla="*/ 0 w 318"/>
                  <a:gd name="T23" fmla="*/ 158 h 318"/>
                  <a:gd name="T24" fmla="*/ 0 w 318"/>
                  <a:gd name="T25" fmla="*/ 158 h 318"/>
                  <a:gd name="T26" fmla="*/ 159 w 318"/>
                  <a:gd name="T27" fmla="*/ 0 h 318"/>
                  <a:gd name="T28" fmla="*/ 159 w 318"/>
                  <a:gd name="T29" fmla="*/ 0 h 318"/>
                  <a:gd name="T30" fmla="*/ 317 w 318"/>
                  <a:gd name="T31" fmla="*/ 158 h 318"/>
                  <a:gd name="T32" fmla="*/ 317 w 318"/>
                  <a:gd name="T33" fmla="*/ 158 h 318"/>
                  <a:gd name="T34" fmla="*/ 159 w 318"/>
                  <a:gd name="T35" fmla="*/ 31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8" h="318">
                    <a:moveTo>
                      <a:pt x="159" y="22"/>
                    </a:moveTo>
                    <a:lnTo>
                      <a:pt x="159" y="22"/>
                    </a:lnTo>
                    <a:cubicBezTo>
                      <a:pt x="83" y="22"/>
                      <a:pt x="22" y="83"/>
                      <a:pt x="22" y="158"/>
                    </a:cubicBezTo>
                    <a:lnTo>
                      <a:pt x="22" y="158"/>
                    </a:lnTo>
                    <a:cubicBezTo>
                      <a:pt x="22" y="234"/>
                      <a:pt x="83" y="295"/>
                      <a:pt x="159" y="295"/>
                    </a:cubicBezTo>
                    <a:lnTo>
                      <a:pt x="159" y="295"/>
                    </a:lnTo>
                    <a:cubicBezTo>
                      <a:pt x="234" y="295"/>
                      <a:pt x="296" y="234"/>
                      <a:pt x="296" y="158"/>
                    </a:cubicBezTo>
                    <a:lnTo>
                      <a:pt x="296" y="158"/>
                    </a:lnTo>
                    <a:cubicBezTo>
                      <a:pt x="296" y="83"/>
                      <a:pt x="234" y="22"/>
                      <a:pt x="159" y="22"/>
                    </a:cubicBezTo>
                    <a:close/>
                    <a:moveTo>
                      <a:pt x="159" y="317"/>
                    </a:moveTo>
                    <a:lnTo>
                      <a:pt x="159" y="317"/>
                    </a:lnTo>
                    <a:cubicBezTo>
                      <a:pt x="71" y="317"/>
                      <a:pt x="0" y="246"/>
                      <a:pt x="0" y="158"/>
                    </a:cubicBezTo>
                    <a:lnTo>
                      <a:pt x="0" y="158"/>
                    </a:lnTo>
                    <a:cubicBezTo>
                      <a:pt x="0" y="71"/>
                      <a:pt x="71" y="0"/>
                      <a:pt x="159" y="0"/>
                    </a:cubicBezTo>
                    <a:lnTo>
                      <a:pt x="159" y="0"/>
                    </a:lnTo>
                    <a:cubicBezTo>
                      <a:pt x="246" y="0"/>
                      <a:pt x="317" y="71"/>
                      <a:pt x="317" y="158"/>
                    </a:cubicBezTo>
                    <a:lnTo>
                      <a:pt x="317" y="158"/>
                    </a:lnTo>
                    <a:cubicBezTo>
                      <a:pt x="317" y="246"/>
                      <a:pt x="246" y="317"/>
                      <a:pt x="159" y="3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135">
                <a:extLst>
                  <a:ext uri="{FF2B5EF4-FFF2-40B4-BE49-F238E27FC236}">
                    <a16:creationId xmlns:a16="http://schemas.microsoft.com/office/drawing/2014/main" id="{96D65C71-3E76-45DA-BA80-FAE464BFD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2436" y="9387275"/>
                <a:ext cx="258718" cy="258718"/>
              </a:xfrm>
              <a:custGeom>
                <a:avLst/>
                <a:gdLst>
                  <a:gd name="T0" fmla="*/ 294 w 295"/>
                  <a:gd name="T1" fmla="*/ 148 h 297"/>
                  <a:gd name="T2" fmla="*/ 294 w 295"/>
                  <a:gd name="T3" fmla="*/ 148 h 297"/>
                  <a:gd name="T4" fmla="*/ 148 w 295"/>
                  <a:gd name="T5" fmla="*/ 296 h 297"/>
                  <a:gd name="T6" fmla="*/ 148 w 295"/>
                  <a:gd name="T7" fmla="*/ 296 h 297"/>
                  <a:gd name="T8" fmla="*/ 0 w 295"/>
                  <a:gd name="T9" fmla="*/ 148 h 297"/>
                  <a:gd name="T10" fmla="*/ 0 w 295"/>
                  <a:gd name="T11" fmla="*/ 148 h 297"/>
                  <a:gd name="T12" fmla="*/ 148 w 295"/>
                  <a:gd name="T13" fmla="*/ 0 h 297"/>
                  <a:gd name="T14" fmla="*/ 148 w 295"/>
                  <a:gd name="T15" fmla="*/ 0 h 297"/>
                  <a:gd name="T16" fmla="*/ 294 w 295"/>
                  <a:gd name="T17" fmla="*/ 148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97">
                    <a:moveTo>
                      <a:pt x="294" y="148"/>
                    </a:moveTo>
                    <a:lnTo>
                      <a:pt x="294" y="148"/>
                    </a:lnTo>
                    <a:cubicBezTo>
                      <a:pt x="294" y="230"/>
                      <a:pt x="228" y="296"/>
                      <a:pt x="148" y="296"/>
                    </a:cubicBezTo>
                    <a:lnTo>
                      <a:pt x="148" y="296"/>
                    </a:lnTo>
                    <a:cubicBezTo>
                      <a:pt x="66" y="296"/>
                      <a:pt x="0" y="230"/>
                      <a:pt x="0" y="148"/>
                    </a:cubicBezTo>
                    <a:lnTo>
                      <a:pt x="0" y="148"/>
                    </a:lnTo>
                    <a:cubicBezTo>
                      <a:pt x="0" y="66"/>
                      <a:pt x="66" y="0"/>
                      <a:pt x="148" y="0"/>
                    </a:cubicBezTo>
                    <a:lnTo>
                      <a:pt x="148" y="0"/>
                    </a:lnTo>
                    <a:cubicBezTo>
                      <a:pt x="228" y="0"/>
                      <a:pt x="294" y="66"/>
                      <a:pt x="294" y="1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36">
                <a:extLst>
                  <a:ext uri="{FF2B5EF4-FFF2-40B4-BE49-F238E27FC236}">
                    <a16:creationId xmlns:a16="http://schemas.microsoft.com/office/drawing/2014/main" id="{D02233AC-40C2-4279-8961-34829B001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4713" y="9375689"/>
                <a:ext cx="278027" cy="278027"/>
              </a:xfrm>
              <a:custGeom>
                <a:avLst/>
                <a:gdLst>
                  <a:gd name="T0" fmla="*/ 159 w 318"/>
                  <a:gd name="T1" fmla="*/ 22 h 317"/>
                  <a:gd name="T2" fmla="*/ 159 w 318"/>
                  <a:gd name="T3" fmla="*/ 22 h 317"/>
                  <a:gd name="T4" fmla="*/ 22 w 318"/>
                  <a:gd name="T5" fmla="*/ 158 h 317"/>
                  <a:gd name="T6" fmla="*/ 22 w 318"/>
                  <a:gd name="T7" fmla="*/ 158 h 317"/>
                  <a:gd name="T8" fmla="*/ 159 w 318"/>
                  <a:gd name="T9" fmla="*/ 295 h 317"/>
                  <a:gd name="T10" fmla="*/ 159 w 318"/>
                  <a:gd name="T11" fmla="*/ 295 h 317"/>
                  <a:gd name="T12" fmla="*/ 295 w 318"/>
                  <a:gd name="T13" fmla="*/ 158 h 317"/>
                  <a:gd name="T14" fmla="*/ 295 w 318"/>
                  <a:gd name="T15" fmla="*/ 158 h 317"/>
                  <a:gd name="T16" fmla="*/ 159 w 318"/>
                  <a:gd name="T17" fmla="*/ 22 h 317"/>
                  <a:gd name="T18" fmla="*/ 159 w 318"/>
                  <a:gd name="T19" fmla="*/ 316 h 317"/>
                  <a:gd name="T20" fmla="*/ 159 w 318"/>
                  <a:gd name="T21" fmla="*/ 316 h 317"/>
                  <a:gd name="T22" fmla="*/ 0 w 318"/>
                  <a:gd name="T23" fmla="*/ 158 h 317"/>
                  <a:gd name="T24" fmla="*/ 0 w 318"/>
                  <a:gd name="T25" fmla="*/ 158 h 317"/>
                  <a:gd name="T26" fmla="*/ 159 w 318"/>
                  <a:gd name="T27" fmla="*/ 0 h 317"/>
                  <a:gd name="T28" fmla="*/ 159 w 318"/>
                  <a:gd name="T29" fmla="*/ 0 h 317"/>
                  <a:gd name="T30" fmla="*/ 317 w 318"/>
                  <a:gd name="T31" fmla="*/ 158 h 317"/>
                  <a:gd name="T32" fmla="*/ 317 w 318"/>
                  <a:gd name="T33" fmla="*/ 158 h 317"/>
                  <a:gd name="T34" fmla="*/ 159 w 318"/>
                  <a:gd name="T35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8" h="317">
                    <a:moveTo>
                      <a:pt x="159" y="22"/>
                    </a:moveTo>
                    <a:lnTo>
                      <a:pt x="159" y="22"/>
                    </a:lnTo>
                    <a:cubicBezTo>
                      <a:pt x="83" y="22"/>
                      <a:pt x="22" y="82"/>
                      <a:pt x="22" y="158"/>
                    </a:cubicBezTo>
                    <a:lnTo>
                      <a:pt x="22" y="158"/>
                    </a:lnTo>
                    <a:cubicBezTo>
                      <a:pt x="22" y="234"/>
                      <a:pt x="83" y="295"/>
                      <a:pt x="159" y="295"/>
                    </a:cubicBezTo>
                    <a:lnTo>
                      <a:pt x="159" y="295"/>
                    </a:lnTo>
                    <a:cubicBezTo>
                      <a:pt x="233" y="295"/>
                      <a:pt x="295" y="234"/>
                      <a:pt x="295" y="158"/>
                    </a:cubicBezTo>
                    <a:lnTo>
                      <a:pt x="295" y="158"/>
                    </a:lnTo>
                    <a:cubicBezTo>
                      <a:pt x="295" y="82"/>
                      <a:pt x="233" y="22"/>
                      <a:pt x="159" y="22"/>
                    </a:cubicBezTo>
                    <a:close/>
                    <a:moveTo>
                      <a:pt x="159" y="316"/>
                    </a:moveTo>
                    <a:lnTo>
                      <a:pt x="159" y="316"/>
                    </a:lnTo>
                    <a:cubicBezTo>
                      <a:pt x="71" y="316"/>
                      <a:pt x="0" y="245"/>
                      <a:pt x="0" y="158"/>
                    </a:cubicBezTo>
                    <a:lnTo>
                      <a:pt x="0" y="158"/>
                    </a:lnTo>
                    <a:cubicBezTo>
                      <a:pt x="0" y="70"/>
                      <a:pt x="71" y="0"/>
                      <a:pt x="159" y="0"/>
                    </a:cubicBezTo>
                    <a:lnTo>
                      <a:pt x="159" y="0"/>
                    </a:lnTo>
                    <a:cubicBezTo>
                      <a:pt x="245" y="0"/>
                      <a:pt x="317" y="70"/>
                      <a:pt x="317" y="158"/>
                    </a:cubicBezTo>
                    <a:lnTo>
                      <a:pt x="317" y="158"/>
                    </a:lnTo>
                    <a:cubicBezTo>
                      <a:pt x="317" y="245"/>
                      <a:pt x="245" y="316"/>
                      <a:pt x="159" y="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37">
                <a:extLst>
                  <a:ext uri="{FF2B5EF4-FFF2-40B4-BE49-F238E27FC236}">
                    <a16:creationId xmlns:a16="http://schemas.microsoft.com/office/drawing/2014/main" id="{BA6A880C-018C-4EBC-93BA-E7C26EF08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0558" y="4965872"/>
                <a:ext cx="258718" cy="258721"/>
              </a:xfrm>
              <a:custGeom>
                <a:avLst/>
                <a:gdLst>
                  <a:gd name="T0" fmla="*/ 295 w 296"/>
                  <a:gd name="T1" fmla="*/ 148 h 297"/>
                  <a:gd name="T2" fmla="*/ 295 w 296"/>
                  <a:gd name="T3" fmla="*/ 148 h 297"/>
                  <a:gd name="T4" fmla="*/ 147 w 296"/>
                  <a:gd name="T5" fmla="*/ 296 h 297"/>
                  <a:gd name="T6" fmla="*/ 147 w 296"/>
                  <a:gd name="T7" fmla="*/ 296 h 297"/>
                  <a:gd name="T8" fmla="*/ 0 w 296"/>
                  <a:gd name="T9" fmla="*/ 148 h 297"/>
                  <a:gd name="T10" fmla="*/ 0 w 296"/>
                  <a:gd name="T11" fmla="*/ 148 h 297"/>
                  <a:gd name="T12" fmla="*/ 147 w 296"/>
                  <a:gd name="T13" fmla="*/ 0 h 297"/>
                  <a:gd name="T14" fmla="*/ 147 w 296"/>
                  <a:gd name="T15" fmla="*/ 0 h 297"/>
                  <a:gd name="T16" fmla="*/ 295 w 296"/>
                  <a:gd name="T17" fmla="*/ 148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97">
                    <a:moveTo>
                      <a:pt x="295" y="148"/>
                    </a:moveTo>
                    <a:lnTo>
                      <a:pt x="295" y="148"/>
                    </a:lnTo>
                    <a:cubicBezTo>
                      <a:pt x="295" y="230"/>
                      <a:pt x="229" y="296"/>
                      <a:pt x="147" y="296"/>
                    </a:cubicBezTo>
                    <a:lnTo>
                      <a:pt x="147" y="296"/>
                    </a:lnTo>
                    <a:cubicBezTo>
                      <a:pt x="66" y="296"/>
                      <a:pt x="0" y="230"/>
                      <a:pt x="0" y="148"/>
                    </a:cubicBezTo>
                    <a:lnTo>
                      <a:pt x="0" y="148"/>
                    </a:lnTo>
                    <a:cubicBezTo>
                      <a:pt x="0" y="66"/>
                      <a:pt x="66" y="0"/>
                      <a:pt x="147" y="0"/>
                    </a:cubicBezTo>
                    <a:lnTo>
                      <a:pt x="147" y="0"/>
                    </a:lnTo>
                    <a:cubicBezTo>
                      <a:pt x="229" y="0"/>
                      <a:pt x="295" y="66"/>
                      <a:pt x="295" y="1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38">
                <a:extLst>
                  <a:ext uri="{FF2B5EF4-FFF2-40B4-BE49-F238E27FC236}">
                    <a16:creationId xmlns:a16="http://schemas.microsoft.com/office/drawing/2014/main" id="{A872B72F-01E0-4B6E-AC85-558609302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8972" y="4954288"/>
                <a:ext cx="278027" cy="278027"/>
              </a:xfrm>
              <a:custGeom>
                <a:avLst/>
                <a:gdLst>
                  <a:gd name="T0" fmla="*/ 157 w 316"/>
                  <a:gd name="T1" fmla="*/ 21 h 317"/>
                  <a:gd name="T2" fmla="*/ 157 w 316"/>
                  <a:gd name="T3" fmla="*/ 21 h 317"/>
                  <a:gd name="T4" fmla="*/ 20 w 316"/>
                  <a:gd name="T5" fmla="*/ 158 h 317"/>
                  <a:gd name="T6" fmla="*/ 20 w 316"/>
                  <a:gd name="T7" fmla="*/ 158 h 317"/>
                  <a:gd name="T8" fmla="*/ 157 w 316"/>
                  <a:gd name="T9" fmla="*/ 294 h 317"/>
                  <a:gd name="T10" fmla="*/ 157 w 316"/>
                  <a:gd name="T11" fmla="*/ 294 h 317"/>
                  <a:gd name="T12" fmla="*/ 294 w 316"/>
                  <a:gd name="T13" fmla="*/ 158 h 317"/>
                  <a:gd name="T14" fmla="*/ 294 w 316"/>
                  <a:gd name="T15" fmla="*/ 158 h 317"/>
                  <a:gd name="T16" fmla="*/ 157 w 316"/>
                  <a:gd name="T17" fmla="*/ 21 h 317"/>
                  <a:gd name="T18" fmla="*/ 157 w 316"/>
                  <a:gd name="T19" fmla="*/ 316 h 317"/>
                  <a:gd name="T20" fmla="*/ 157 w 316"/>
                  <a:gd name="T21" fmla="*/ 316 h 317"/>
                  <a:gd name="T22" fmla="*/ 0 w 316"/>
                  <a:gd name="T23" fmla="*/ 158 h 317"/>
                  <a:gd name="T24" fmla="*/ 0 w 316"/>
                  <a:gd name="T25" fmla="*/ 158 h 317"/>
                  <a:gd name="T26" fmla="*/ 157 w 316"/>
                  <a:gd name="T27" fmla="*/ 0 h 317"/>
                  <a:gd name="T28" fmla="*/ 157 w 316"/>
                  <a:gd name="T29" fmla="*/ 0 h 317"/>
                  <a:gd name="T30" fmla="*/ 315 w 316"/>
                  <a:gd name="T31" fmla="*/ 158 h 317"/>
                  <a:gd name="T32" fmla="*/ 315 w 316"/>
                  <a:gd name="T33" fmla="*/ 158 h 317"/>
                  <a:gd name="T34" fmla="*/ 157 w 316"/>
                  <a:gd name="T35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6" h="317">
                    <a:moveTo>
                      <a:pt x="157" y="21"/>
                    </a:moveTo>
                    <a:lnTo>
                      <a:pt x="157" y="21"/>
                    </a:lnTo>
                    <a:cubicBezTo>
                      <a:pt x="82" y="21"/>
                      <a:pt x="20" y="82"/>
                      <a:pt x="20" y="158"/>
                    </a:cubicBezTo>
                    <a:lnTo>
                      <a:pt x="20" y="158"/>
                    </a:lnTo>
                    <a:cubicBezTo>
                      <a:pt x="20" y="233"/>
                      <a:pt x="82" y="294"/>
                      <a:pt x="157" y="294"/>
                    </a:cubicBezTo>
                    <a:lnTo>
                      <a:pt x="157" y="294"/>
                    </a:lnTo>
                    <a:cubicBezTo>
                      <a:pt x="233" y="294"/>
                      <a:pt x="294" y="233"/>
                      <a:pt x="294" y="158"/>
                    </a:cubicBezTo>
                    <a:lnTo>
                      <a:pt x="294" y="158"/>
                    </a:lnTo>
                    <a:cubicBezTo>
                      <a:pt x="294" y="82"/>
                      <a:pt x="233" y="21"/>
                      <a:pt x="157" y="21"/>
                    </a:cubicBezTo>
                    <a:close/>
                    <a:moveTo>
                      <a:pt x="157" y="316"/>
                    </a:moveTo>
                    <a:lnTo>
                      <a:pt x="157" y="316"/>
                    </a:lnTo>
                    <a:cubicBezTo>
                      <a:pt x="70" y="316"/>
                      <a:pt x="0" y="245"/>
                      <a:pt x="0" y="158"/>
                    </a:cubicBezTo>
                    <a:lnTo>
                      <a:pt x="0" y="158"/>
                    </a:lnTo>
                    <a:cubicBezTo>
                      <a:pt x="0" y="70"/>
                      <a:pt x="70" y="0"/>
                      <a:pt x="157" y="0"/>
                    </a:cubicBezTo>
                    <a:lnTo>
                      <a:pt x="157" y="0"/>
                    </a:lnTo>
                    <a:cubicBezTo>
                      <a:pt x="244" y="0"/>
                      <a:pt x="315" y="70"/>
                      <a:pt x="315" y="158"/>
                    </a:cubicBezTo>
                    <a:lnTo>
                      <a:pt x="315" y="158"/>
                    </a:lnTo>
                    <a:cubicBezTo>
                      <a:pt x="315" y="245"/>
                      <a:pt x="244" y="316"/>
                      <a:pt x="157" y="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39">
                <a:extLst>
                  <a:ext uri="{FF2B5EF4-FFF2-40B4-BE49-F238E27FC236}">
                    <a16:creationId xmlns:a16="http://schemas.microsoft.com/office/drawing/2014/main" id="{75887219-9EDE-4D0B-8261-57CAF64F0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6301" y="5583709"/>
                <a:ext cx="166043" cy="166045"/>
              </a:xfrm>
              <a:custGeom>
                <a:avLst/>
                <a:gdLst>
                  <a:gd name="T0" fmla="*/ 176 w 190"/>
                  <a:gd name="T1" fmla="*/ 187 h 188"/>
                  <a:gd name="T2" fmla="*/ 176 w 190"/>
                  <a:gd name="T3" fmla="*/ 187 h 188"/>
                  <a:gd name="T4" fmla="*/ 169 w 190"/>
                  <a:gd name="T5" fmla="*/ 184 h 188"/>
                  <a:gd name="T6" fmla="*/ 5 w 190"/>
                  <a:gd name="T7" fmla="*/ 19 h 188"/>
                  <a:gd name="T8" fmla="*/ 5 w 190"/>
                  <a:gd name="T9" fmla="*/ 19 h 188"/>
                  <a:gd name="T10" fmla="*/ 5 w 190"/>
                  <a:gd name="T11" fmla="*/ 5 h 188"/>
                  <a:gd name="T12" fmla="*/ 5 w 190"/>
                  <a:gd name="T13" fmla="*/ 5 h 188"/>
                  <a:gd name="T14" fmla="*/ 21 w 190"/>
                  <a:gd name="T15" fmla="*/ 5 h 188"/>
                  <a:gd name="T16" fmla="*/ 184 w 190"/>
                  <a:gd name="T17" fmla="*/ 168 h 188"/>
                  <a:gd name="T18" fmla="*/ 184 w 190"/>
                  <a:gd name="T19" fmla="*/ 168 h 188"/>
                  <a:gd name="T20" fmla="*/ 184 w 190"/>
                  <a:gd name="T21" fmla="*/ 184 h 188"/>
                  <a:gd name="T22" fmla="*/ 184 w 190"/>
                  <a:gd name="T23" fmla="*/ 184 h 188"/>
                  <a:gd name="T24" fmla="*/ 176 w 190"/>
                  <a:gd name="T25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0" h="188">
                    <a:moveTo>
                      <a:pt x="176" y="187"/>
                    </a:moveTo>
                    <a:lnTo>
                      <a:pt x="176" y="187"/>
                    </a:lnTo>
                    <a:cubicBezTo>
                      <a:pt x="174" y="187"/>
                      <a:pt x="171" y="185"/>
                      <a:pt x="169" y="184"/>
                    </a:cubicBezTo>
                    <a:lnTo>
                      <a:pt x="5" y="19"/>
                    </a:lnTo>
                    <a:lnTo>
                      <a:pt x="5" y="19"/>
                    </a:lnTo>
                    <a:cubicBezTo>
                      <a:pt x="0" y="16"/>
                      <a:pt x="0" y="9"/>
                      <a:pt x="5" y="5"/>
                    </a:cubicBezTo>
                    <a:lnTo>
                      <a:pt x="5" y="5"/>
                    </a:lnTo>
                    <a:cubicBezTo>
                      <a:pt x="10" y="0"/>
                      <a:pt x="17" y="0"/>
                      <a:pt x="21" y="5"/>
                    </a:cubicBezTo>
                    <a:lnTo>
                      <a:pt x="184" y="168"/>
                    </a:lnTo>
                    <a:lnTo>
                      <a:pt x="184" y="168"/>
                    </a:lnTo>
                    <a:cubicBezTo>
                      <a:pt x="189" y="172"/>
                      <a:pt x="189" y="179"/>
                      <a:pt x="184" y="184"/>
                    </a:cubicBezTo>
                    <a:lnTo>
                      <a:pt x="184" y="184"/>
                    </a:lnTo>
                    <a:cubicBezTo>
                      <a:pt x="183" y="185"/>
                      <a:pt x="179" y="187"/>
                      <a:pt x="176" y="1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140">
                <a:extLst>
                  <a:ext uri="{FF2B5EF4-FFF2-40B4-BE49-F238E27FC236}">
                    <a16:creationId xmlns:a16="http://schemas.microsoft.com/office/drawing/2014/main" id="{EAA375FA-EDF7-4673-93A2-CA9D0D664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6301" y="5583709"/>
                <a:ext cx="166043" cy="166045"/>
              </a:xfrm>
              <a:custGeom>
                <a:avLst/>
                <a:gdLst>
                  <a:gd name="T0" fmla="*/ 13 w 190"/>
                  <a:gd name="T1" fmla="*/ 187 h 188"/>
                  <a:gd name="T2" fmla="*/ 13 w 190"/>
                  <a:gd name="T3" fmla="*/ 187 h 188"/>
                  <a:gd name="T4" fmla="*/ 5 w 190"/>
                  <a:gd name="T5" fmla="*/ 184 h 188"/>
                  <a:gd name="T6" fmla="*/ 5 w 190"/>
                  <a:gd name="T7" fmla="*/ 184 h 188"/>
                  <a:gd name="T8" fmla="*/ 5 w 190"/>
                  <a:gd name="T9" fmla="*/ 168 h 188"/>
                  <a:gd name="T10" fmla="*/ 169 w 190"/>
                  <a:gd name="T11" fmla="*/ 5 h 188"/>
                  <a:gd name="T12" fmla="*/ 169 w 190"/>
                  <a:gd name="T13" fmla="*/ 5 h 188"/>
                  <a:gd name="T14" fmla="*/ 184 w 190"/>
                  <a:gd name="T15" fmla="*/ 5 h 188"/>
                  <a:gd name="T16" fmla="*/ 184 w 190"/>
                  <a:gd name="T17" fmla="*/ 5 h 188"/>
                  <a:gd name="T18" fmla="*/ 184 w 190"/>
                  <a:gd name="T19" fmla="*/ 19 h 188"/>
                  <a:gd name="T20" fmla="*/ 21 w 190"/>
                  <a:gd name="T21" fmla="*/ 184 h 188"/>
                  <a:gd name="T22" fmla="*/ 21 w 190"/>
                  <a:gd name="T23" fmla="*/ 184 h 188"/>
                  <a:gd name="T24" fmla="*/ 13 w 190"/>
                  <a:gd name="T25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0" h="188">
                    <a:moveTo>
                      <a:pt x="13" y="187"/>
                    </a:moveTo>
                    <a:lnTo>
                      <a:pt x="13" y="187"/>
                    </a:lnTo>
                    <a:cubicBezTo>
                      <a:pt x="10" y="187"/>
                      <a:pt x="7" y="185"/>
                      <a:pt x="5" y="184"/>
                    </a:cubicBezTo>
                    <a:lnTo>
                      <a:pt x="5" y="184"/>
                    </a:lnTo>
                    <a:cubicBezTo>
                      <a:pt x="0" y="179"/>
                      <a:pt x="0" y="172"/>
                      <a:pt x="5" y="168"/>
                    </a:cubicBezTo>
                    <a:lnTo>
                      <a:pt x="169" y="5"/>
                    </a:lnTo>
                    <a:lnTo>
                      <a:pt x="169" y="5"/>
                    </a:lnTo>
                    <a:cubicBezTo>
                      <a:pt x="173" y="0"/>
                      <a:pt x="180" y="0"/>
                      <a:pt x="184" y="5"/>
                    </a:cubicBezTo>
                    <a:lnTo>
                      <a:pt x="184" y="5"/>
                    </a:lnTo>
                    <a:cubicBezTo>
                      <a:pt x="189" y="9"/>
                      <a:pt x="189" y="16"/>
                      <a:pt x="184" y="19"/>
                    </a:cubicBezTo>
                    <a:lnTo>
                      <a:pt x="21" y="184"/>
                    </a:lnTo>
                    <a:lnTo>
                      <a:pt x="21" y="184"/>
                    </a:lnTo>
                    <a:cubicBezTo>
                      <a:pt x="18" y="185"/>
                      <a:pt x="15" y="187"/>
                      <a:pt x="13" y="1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141">
                <a:extLst>
                  <a:ext uri="{FF2B5EF4-FFF2-40B4-BE49-F238E27FC236}">
                    <a16:creationId xmlns:a16="http://schemas.microsoft.com/office/drawing/2014/main" id="{DC182710-B90A-4E67-AFAE-0469A66A5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9382" y="4583586"/>
                <a:ext cx="166043" cy="162182"/>
              </a:xfrm>
              <a:custGeom>
                <a:avLst/>
                <a:gdLst>
                  <a:gd name="T0" fmla="*/ 177 w 189"/>
                  <a:gd name="T1" fmla="*/ 186 h 187"/>
                  <a:gd name="T2" fmla="*/ 177 w 189"/>
                  <a:gd name="T3" fmla="*/ 186 h 187"/>
                  <a:gd name="T4" fmla="*/ 169 w 189"/>
                  <a:gd name="T5" fmla="*/ 183 h 187"/>
                  <a:gd name="T6" fmla="*/ 5 w 189"/>
                  <a:gd name="T7" fmla="*/ 19 h 187"/>
                  <a:gd name="T8" fmla="*/ 5 w 189"/>
                  <a:gd name="T9" fmla="*/ 19 h 187"/>
                  <a:gd name="T10" fmla="*/ 5 w 189"/>
                  <a:gd name="T11" fmla="*/ 4 h 187"/>
                  <a:gd name="T12" fmla="*/ 5 w 189"/>
                  <a:gd name="T13" fmla="*/ 4 h 187"/>
                  <a:gd name="T14" fmla="*/ 20 w 189"/>
                  <a:gd name="T15" fmla="*/ 4 h 187"/>
                  <a:gd name="T16" fmla="*/ 184 w 189"/>
                  <a:gd name="T17" fmla="*/ 167 h 187"/>
                  <a:gd name="T18" fmla="*/ 184 w 189"/>
                  <a:gd name="T19" fmla="*/ 167 h 187"/>
                  <a:gd name="T20" fmla="*/ 184 w 189"/>
                  <a:gd name="T21" fmla="*/ 183 h 187"/>
                  <a:gd name="T22" fmla="*/ 184 w 189"/>
                  <a:gd name="T23" fmla="*/ 183 h 187"/>
                  <a:gd name="T24" fmla="*/ 177 w 189"/>
                  <a:gd name="T25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187">
                    <a:moveTo>
                      <a:pt x="177" y="186"/>
                    </a:moveTo>
                    <a:lnTo>
                      <a:pt x="177" y="186"/>
                    </a:lnTo>
                    <a:cubicBezTo>
                      <a:pt x="174" y="186"/>
                      <a:pt x="171" y="185"/>
                      <a:pt x="169" y="183"/>
                    </a:cubicBezTo>
                    <a:lnTo>
                      <a:pt x="5" y="19"/>
                    </a:lnTo>
                    <a:lnTo>
                      <a:pt x="5" y="19"/>
                    </a:lnTo>
                    <a:cubicBezTo>
                      <a:pt x="0" y="14"/>
                      <a:pt x="0" y="8"/>
                      <a:pt x="5" y="4"/>
                    </a:cubicBezTo>
                    <a:lnTo>
                      <a:pt x="5" y="4"/>
                    </a:lnTo>
                    <a:cubicBezTo>
                      <a:pt x="9" y="0"/>
                      <a:pt x="16" y="0"/>
                      <a:pt x="20" y="4"/>
                    </a:cubicBezTo>
                    <a:lnTo>
                      <a:pt x="184" y="167"/>
                    </a:lnTo>
                    <a:lnTo>
                      <a:pt x="184" y="167"/>
                    </a:lnTo>
                    <a:cubicBezTo>
                      <a:pt x="188" y="172"/>
                      <a:pt x="188" y="179"/>
                      <a:pt x="184" y="183"/>
                    </a:cubicBezTo>
                    <a:lnTo>
                      <a:pt x="184" y="183"/>
                    </a:lnTo>
                    <a:cubicBezTo>
                      <a:pt x="182" y="185"/>
                      <a:pt x="180" y="186"/>
                      <a:pt x="177" y="1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42">
                <a:extLst>
                  <a:ext uri="{FF2B5EF4-FFF2-40B4-BE49-F238E27FC236}">
                    <a16:creationId xmlns:a16="http://schemas.microsoft.com/office/drawing/2014/main" id="{C3886850-6B69-4382-BD86-48D2357ED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9382" y="4583586"/>
                <a:ext cx="166043" cy="162182"/>
              </a:xfrm>
              <a:custGeom>
                <a:avLst/>
                <a:gdLst>
                  <a:gd name="T0" fmla="*/ 12 w 189"/>
                  <a:gd name="T1" fmla="*/ 186 h 187"/>
                  <a:gd name="T2" fmla="*/ 12 w 189"/>
                  <a:gd name="T3" fmla="*/ 186 h 187"/>
                  <a:gd name="T4" fmla="*/ 5 w 189"/>
                  <a:gd name="T5" fmla="*/ 183 h 187"/>
                  <a:gd name="T6" fmla="*/ 5 w 189"/>
                  <a:gd name="T7" fmla="*/ 183 h 187"/>
                  <a:gd name="T8" fmla="*/ 5 w 189"/>
                  <a:gd name="T9" fmla="*/ 167 h 187"/>
                  <a:gd name="T10" fmla="*/ 169 w 189"/>
                  <a:gd name="T11" fmla="*/ 4 h 187"/>
                  <a:gd name="T12" fmla="*/ 169 w 189"/>
                  <a:gd name="T13" fmla="*/ 4 h 187"/>
                  <a:gd name="T14" fmla="*/ 184 w 189"/>
                  <a:gd name="T15" fmla="*/ 4 h 187"/>
                  <a:gd name="T16" fmla="*/ 184 w 189"/>
                  <a:gd name="T17" fmla="*/ 4 h 187"/>
                  <a:gd name="T18" fmla="*/ 184 w 189"/>
                  <a:gd name="T19" fmla="*/ 19 h 187"/>
                  <a:gd name="T20" fmla="*/ 20 w 189"/>
                  <a:gd name="T21" fmla="*/ 183 h 187"/>
                  <a:gd name="T22" fmla="*/ 20 w 189"/>
                  <a:gd name="T23" fmla="*/ 183 h 187"/>
                  <a:gd name="T24" fmla="*/ 12 w 189"/>
                  <a:gd name="T25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187">
                    <a:moveTo>
                      <a:pt x="12" y="186"/>
                    </a:moveTo>
                    <a:lnTo>
                      <a:pt x="12" y="186"/>
                    </a:lnTo>
                    <a:cubicBezTo>
                      <a:pt x="10" y="186"/>
                      <a:pt x="7" y="185"/>
                      <a:pt x="5" y="183"/>
                    </a:cubicBezTo>
                    <a:lnTo>
                      <a:pt x="5" y="183"/>
                    </a:lnTo>
                    <a:cubicBezTo>
                      <a:pt x="0" y="179"/>
                      <a:pt x="0" y="172"/>
                      <a:pt x="5" y="167"/>
                    </a:cubicBezTo>
                    <a:lnTo>
                      <a:pt x="169" y="4"/>
                    </a:lnTo>
                    <a:lnTo>
                      <a:pt x="169" y="4"/>
                    </a:lnTo>
                    <a:cubicBezTo>
                      <a:pt x="174" y="0"/>
                      <a:pt x="181" y="0"/>
                      <a:pt x="184" y="4"/>
                    </a:cubicBezTo>
                    <a:lnTo>
                      <a:pt x="184" y="4"/>
                    </a:lnTo>
                    <a:cubicBezTo>
                      <a:pt x="188" y="8"/>
                      <a:pt x="188" y="14"/>
                      <a:pt x="184" y="19"/>
                    </a:cubicBezTo>
                    <a:lnTo>
                      <a:pt x="20" y="183"/>
                    </a:lnTo>
                    <a:lnTo>
                      <a:pt x="20" y="183"/>
                    </a:lnTo>
                    <a:cubicBezTo>
                      <a:pt x="19" y="185"/>
                      <a:pt x="15" y="186"/>
                      <a:pt x="12" y="1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143">
                <a:extLst>
                  <a:ext uri="{FF2B5EF4-FFF2-40B4-BE49-F238E27FC236}">
                    <a16:creationId xmlns:a16="http://schemas.microsoft.com/office/drawing/2014/main" id="{CFDD99C8-6392-4A2C-90DE-A04D3A42F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1065" y="9232815"/>
                <a:ext cx="166043" cy="166043"/>
              </a:xfrm>
              <a:custGeom>
                <a:avLst/>
                <a:gdLst>
                  <a:gd name="T0" fmla="*/ 176 w 189"/>
                  <a:gd name="T1" fmla="*/ 187 h 188"/>
                  <a:gd name="T2" fmla="*/ 176 w 189"/>
                  <a:gd name="T3" fmla="*/ 187 h 188"/>
                  <a:gd name="T4" fmla="*/ 169 w 189"/>
                  <a:gd name="T5" fmla="*/ 184 h 188"/>
                  <a:gd name="T6" fmla="*/ 4 w 189"/>
                  <a:gd name="T7" fmla="*/ 20 h 188"/>
                  <a:gd name="T8" fmla="*/ 4 w 189"/>
                  <a:gd name="T9" fmla="*/ 20 h 188"/>
                  <a:gd name="T10" fmla="*/ 4 w 189"/>
                  <a:gd name="T11" fmla="*/ 4 h 188"/>
                  <a:gd name="T12" fmla="*/ 4 w 189"/>
                  <a:gd name="T13" fmla="*/ 4 h 188"/>
                  <a:gd name="T14" fmla="*/ 20 w 189"/>
                  <a:gd name="T15" fmla="*/ 4 h 188"/>
                  <a:gd name="T16" fmla="*/ 183 w 189"/>
                  <a:gd name="T17" fmla="*/ 169 h 188"/>
                  <a:gd name="T18" fmla="*/ 183 w 189"/>
                  <a:gd name="T19" fmla="*/ 169 h 188"/>
                  <a:gd name="T20" fmla="*/ 183 w 189"/>
                  <a:gd name="T21" fmla="*/ 184 h 188"/>
                  <a:gd name="T22" fmla="*/ 183 w 189"/>
                  <a:gd name="T23" fmla="*/ 184 h 188"/>
                  <a:gd name="T24" fmla="*/ 176 w 189"/>
                  <a:gd name="T25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188">
                    <a:moveTo>
                      <a:pt x="176" y="187"/>
                    </a:moveTo>
                    <a:lnTo>
                      <a:pt x="176" y="187"/>
                    </a:lnTo>
                    <a:cubicBezTo>
                      <a:pt x="173" y="187"/>
                      <a:pt x="170" y="186"/>
                      <a:pt x="169" y="184"/>
                    </a:cubicBezTo>
                    <a:lnTo>
                      <a:pt x="4" y="20"/>
                    </a:lnTo>
                    <a:lnTo>
                      <a:pt x="4" y="20"/>
                    </a:lnTo>
                    <a:cubicBezTo>
                      <a:pt x="0" y="16"/>
                      <a:pt x="0" y="9"/>
                      <a:pt x="4" y="4"/>
                    </a:cubicBezTo>
                    <a:lnTo>
                      <a:pt x="4" y="4"/>
                    </a:lnTo>
                    <a:cubicBezTo>
                      <a:pt x="8" y="0"/>
                      <a:pt x="15" y="0"/>
                      <a:pt x="20" y="4"/>
                    </a:cubicBezTo>
                    <a:lnTo>
                      <a:pt x="183" y="169"/>
                    </a:lnTo>
                    <a:lnTo>
                      <a:pt x="183" y="169"/>
                    </a:lnTo>
                    <a:cubicBezTo>
                      <a:pt x="188" y="173"/>
                      <a:pt x="188" y="179"/>
                      <a:pt x="183" y="184"/>
                    </a:cubicBezTo>
                    <a:lnTo>
                      <a:pt x="183" y="184"/>
                    </a:lnTo>
                    <a:cubicBezTo>
                      <a:pt x="182" y="186"/>
                      <a:pt x="179" y="187"/>
                      <a:pt x="176" y="1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44">
                <a:extLst>
                  <a:ext uri="{FF2B5EF4-FFF2-40B4-BE49-F238E27FC236}">
                    <a16:creationId xmlns:a16="http://schemas.microsoft.com/office/drawing/2014/main" id="{551B003A-3294-4FDF-8819-84F45E138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1065" y="9232815"/>
                <a:ext cx="166043" cy="166043"/>
              </a:xfrm>
              <a:custGeom>
                <a:avLst/>
                <a:gdLst>
                  <a:gd name="T0" fmla="*/ 12 w 189"/>
                  <a:gd name="T1" fmla="*/ 187 h 188"/>
                  <a:gd name="T2" fmla="*/ 12 w 189"/>
                  <a:gd name="T3" fmla="*/ 187 h 188"/>
                  <a:gd name="T4" fmla="*/ 4 w 189"/>
                  <a:gd name="T5" fmla="*/ 184 h 188"/>
                  <a:gd name="T6" fmla="*/ 4 w 189"/>
                  <a:gd name="T7" fmla="*/ 184 h 188"/>
                  <a:gd name="T8" fmla="*/ 4 w 189"/>
                  <a:gd name="T9" fmla="*/ 169 h 188"/>
                  <a:gd name="T10" fmla="*/ 169 w 189"/>
                  <a:gd name="T11" fmla="*/ 4 h 188"/>
                  <a:gd name="T12" fmla="*/ 169 w 189"/>
                  <a:gd name="T13" fmla="*/ 4 h 188"/>
                  <a:gd name="T14" fmla="*/ 183 w 189"/>
                  <a:gd name="T15" fmla="*/ 4 h 188"/>
                  <a:gd name="T16" fmla="*/ 183 w 189"/>
                  <a:gd name="T17" fmla="*/ 4 h 188"/>
                  <a:gd name="T18" fmla="*/ 183 w 189"/>
                  <a:gd name="T19" fmla="*/ 20 h 188"/>
                  <a:gd name="T20" fmla="*/ 20 w 189"/>
                  <a:gd name="T21" fmla="*/ 184 h 188"/>
                  <a:gd name="T22" fmla="*/ 20 w 189"/>
                  <a:gd name="T23" fmla="*/ 184 h 188"/>
                  <a:gd name="T24" fmla="*/ 12 w 189"/>
                  <a:gd name="T25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188">
                    <a:moveTo>
                      <a:pt x="12" y="187"/>
                    </a:moveTo>
                    <a:lnTo>
                      <a:pt x="12" y="187"/>
                    </a:lnTo>
                    <a:cubicBezTo>
                      <a:pt x="9" y="187"/>
                      <a:pt x="7" y="186"/>
                      <a:pt x="4" y="184"/>
                    </a:cubicBezTo>
                    <a:lnTo>
                      <a:pt x="4" y="184"/>
                    </a:lnTo>
                    <a:cubicBezTo>
                      <a:pt x="0" y="179"/>
                      <a:pt x="0" y="173"/>
                      <a:pt x="4" y="169"/>
                    </a:cubicBezTo>
                    <a:lnTo>
                      <a:pt x="169" y="4"/>
                    </a:lnTo>
                    <a:lnTo>
                      <a:pt x="169" y="4"/>
                    </a:lnTo>
                    <a:cubicBezTo>
                      <a:pt x="172" y="0"/>
                      <a:pt x="179" y="0"/>
                      <a:pt x="183" y="4"/>
                    </a:cubicBezTo>
                    <a:lnTo>
                      <a:pt x="183" y="4"/>
                    </a:lnTo>
                    <a:cubicBezTo>
                      <a:pt x="188" y="9"/>
                      <a:pt x="188" y="16"/>
                      <a:pt x="183" y="20"/>
                    </a:cubicBezTo>
                    <a:lnTo>
                      <a:pt x="20" y="184"/>
                    </a:lnTo>
                    <a:lnTo>
                      <a:pt x="20" y="184"/>
                    </a:lnTo>
                    <a:cubicBezTo>
                      <a:pt x="17" y="186"/>
                      <a:pt x="14" y="187"/>
                      <a:pt x="12" y="1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45">
                <a:extLst>
                  <a:ext uri="{FF2B5EF4-FFF2-40B4-BE49-F238E27FC236}">
                    <a16:creationId xmlns:a16="http://schemas.microsoft.com/office/drawing/2014/main" id="{60FAA23E-BE9D-4C0D-8E4B-1922149F9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6506" y="8947065"/>
                <a:ext cx="166045" cy="166043"/>
              </a:xfrm>
              <a:custGeom>
                <a:avLst/>
                <a:gdLst>
                  <a:gd name="T0" fmla="*/ 175 w 189"/>
                  <a:gd name="T1" fmla="*/ 187 h 188"/>
                  <a:gd name="T2" fmla="*/ 175 w 189"/>
                  <a:gd name="T3" fmla="*/ 187 h 188"/>
                  <a:gd name="T4" fmla="*/ 168 w 189"/>
                  <a:gd name="T5" fmla="*/ 184 h 188"/>
                  <a:gd name="T6" fmla="*/ 4 w 189"/>
                  <a:gd name="T7" fmla="*/ 20 h 188"/>
                  <a:gd name="T8" fmla="*/ 4 w 189"/>
                  <a:gd name="T9" fmla="*/ 20 h 188"/>
                  <a:gd name="T10" fmla="*/ 4 w 189"/>
                  <a:gd name="T11" fmla="*/ 4 h 188"/>
                  <a:gd name="T12" fmla="*/ 4 w 189"/>
                  <a:gd name="T13" fmla="*/ 4 h 188"/>
                  <a:gd name="T14" fmla="*/ 20 w 189"/>
                  <a:gd name="T15" fmla="*/ 4 h 188"/>
                  <a:gd name="T16" fmla="*/ 183 w 189"/>
                  <a:gd name="T17" fmla="*/ 169 h 188"/>
                  <a:gd name="T18" fmla="*/ 183 w 189"/>
                  <a:gd name="T19" fmla="*/ 169 h 188"/>
                  <a:gd name="T20" fmla="*/ 183 w 189"/>
                  <a:gd name="T21" fmla="*/ 184 h 188"/>
                  <a:gd name="T22" fmla="*/ 183 w 189"/>
                  <a:gd name="T23" fmla="*/ 184 h 188"/>
                  <a:gd name="T24" fmla="*/ 175 w 189"/>
                  <a:gd name="T25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188">
                    <a:moveTo>
                      <a:pt x="175" y="187"/>
                    </a:moveTo>
                    <a:lnTo>
                      <a:pt x="175" y="187"/>
                    </a:lnTo>
                    <a:cubicBezTo>
                      <a:pt x="173" y="187"/>
                      <a:pt x="170" y="186"/>
                      <a:pt x="168" y="184"/>
                    </a:cubicBezTo>
                    <a:lnTo>
                      <a:pt x="4" y="20"/>
                    </a:lnTo>
                    <a:lnTo>
                      <a:pt x="4" y="20"/>
                    </a:lnTo>
                    <a:cubicBezTo>
                      <a:pt x="0" y="15"/>
                      <a:pt x="0" y="8"/>
                      <a:pt x="4" y="4"/>
                    </a:cubicBezTo>
                    <a:lnTo>
                      <a:pt x="4" y="4"/>
                    </a:lnTo>
                    <a:cubicBezTo>
                      <a:pt x="8" y="0"/>
                      <a:pt x="15" y="0"/>
                      <a:pt x="20" y="4"/>
                    </a:cubicBezTo>
                    <a:lnTo>
                      <a:pt x="183" y="169"/>
                    </a:lnTo>
                    <a:lnTo>
                      <a:pt x="183" y="169"/>
                    </a:lnTo>
                    <a:cubicBezTo>
                      <a:pt x="188" y="173"/>
                      <a:pt x="188" y="179"/>
                      <a:pt x="183" y="184"/>
                    </a:cubicBezTo>
                    <a:lnTo>
                      <a:pt x="183" y="184"/>
                    </a:lnTo>
                    <a:cubicBezTo>
                      <a:pt x="182" y="186"/>
                      <a:pt x="178" y="187"/>
                      <a:pt x="175" y="1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146">
                <a:extLst>
                  <a:ext uri="{FF2B5EF4-FFF2-40B4-BE49-F238E27FC236}">
                    <a16:creationId xmlns:a16="http://schemas.microsoft.com/office/drawing/2014/main" id="{1D3AA2D4-71B3-4B1F-92E2-667D202C4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6506" y="8947065"/>
                <a:ext cx="166045" cy="166043"/>
              </a:xfrm>
              <a:custGeom>
                <a:avLst/>
                <a:gdLst>
                  <a:gd name="T0" fmla="*/ 12 w 189"/>
                  <a:gd name="T1" fmla="*/ 187 h 188"/>
                  <a:gd name="T2" fmla="*/ 12 w 189"/>
                  <a:gd name="T3" fmla="*/ 187 h 188"/>
                  <a:gd name="T4" fmla="*/ 4 w 189"/>
                  <a:gd name="T5" fmla="*/ 184 h 188"/>
                  <a:gd name="T6" fmla="*/ 4 w 189"/>
                  <a:gd name="T7" fmla="*/ 184 h 188"/>
                  <a:gd name="T8" fmla="*/ 4 w 189"/>
                  <a:gd name="T9" fmla="*/ 169 h 188"/>
                  <a:gd name="T10" fmla="*/ 168 w 189"/>
                  <a:gd name="T11" fmla="*/ 4 h 188"/>
                  <a:gd name="T12" fmla="*/ 168 w 189"/>
                  <a:gd name="T13" fmla="*/ 4 h 188"/>
                  <a:gd name="T14" fmla="*/ 183 w 189"/>
                  <a:gd name="T15" fmla="*/ 4 h 188"/>
                  <a:gd name="T16" fmla="*/ 183 w 189"/>
                  <a:gd name="T17" fmla="*/ 4 h 188"/>
                  <a:gd name="T18" fmla="*/ 183 w 189"/>
                  <a:gd name="T19" fmla="*/ 20 h 188"/>
                  <a:gd name="T20" fmla="*/ 20 w 189"/>
                  <a:gd name="T21" fmla="*/ 184 h 188"/>
                  <a:gd name="T22" fmla="*/ 20 w 189"/>
                  <a:gd name="T23" fmla="*/ 184 h 188"/>
                  <a:gd name="T24" fmla="*/ 12 w 189"/>
                  <a:gd name="T25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188">
                    <a:moveTo>
                      <a:pt x="12" y="187"/>
                    </a:moveTo>
                    <a:lnTo>
                      <a:pt x="12" y="187"/>
                    </a:lnTo>
                    <a:cubicBezTo>
                      <a:pt x="9" y="187"/>
                      <a:pt x="6" y="186"/>
                      <a:pt x="4" y="184"/>
                    </a:cubicBezTo>
                    <a:lnTo>
                      <a:pt x="4" y="184"/>
                    </a:lnTo>
                    <a:cubicBezTo>
                      <a:pt x="0" y="179"/>
                      <a:pt x="0" y="173"/>
                      <a:pt x="4" y="169"/>
                    </a:cubicBezTo>
                    <a:lnTo>
                      <a:pt x="168" y="4"/>
                    </a:lnTo>
                    <a:lnTo>
                      <a:pt x="168" y="4"/>
                    </a:lnTo>
                    <a:cubicBezTo>
                      <a:pt x="172" y="0"/>
                      <a:pt x="179" y="0"/>
                      <a:pt x="183" y="4"/>
                    </a:cubicBezTo>
                    <a:lnTo>
                      <a:pt x="183" y="4"/>
                    </a:lnTo>
                    <a:cubicBezTo>
                      <a:pt x="188" y="8"/>
                      <a:pt x="188" y="15"/>
                      <a:pt x="183" y="20"/>
                    </a:cubicBezTo>
                    <a:lnTo>
                      <a:pt x="20" y="184"/>
                    </a:lnTo>
                    <a:lnTo>
                      <a:pt x="20" y="184"/>
                    </a:lnTo>
                    <a:cubicBezTo>
                      <a:pt x="17" y="186"/>
                      <a:pt x="15" y="187"/>
                      <a:pt x="12" y="1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147">
                <a:extLst>
                  <a:ext uri="{FF2B5EF4-FFF2-40B4-BE49-F238E27FC236}">
                    <a16:creationId xmlns:a16="http://schemas.microsoft.com/office/drawing/2014/main" id="{C4ECDCE1-1A80-43F5-B43A-804B08C1B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8484" y="6267194"/>
                <a:ext cx="258718" cy="235549"/>
              </a:xfrm>
              <a:custGeom>
                <a:avLst/>
                <a:gdLst>
                  <a:gd name="T0" fmla="*/ 294 w 295"/>
                  <a:gd name="T1" fmla="*/ 266 h 267"/>
                  <a:gd name="T2" fmla="*/ 0 w 295"/>
                  <a:gd name="T3" fmla="*/ 266 h 267"/>
                  <a:gd name="T4" fmla="*/ 151 w 295"/>
                  <a:gd name="T5" fmla="*/ 0 h 267"/>
                  <a:gd name="T6" fmla="*/ 294 w 295"/>
                  <a:gd name="T7" fmla="*/ 26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5" h="267">
                    <a:moveTo>
                      <a:pt x="294" y="266"/>
                    </a:moveTo>
                    <a:lnTo>
                      <a:pt x="0" y="266"/>
                    </a:lnTo>
                    <a:lnTo>
                      <a:pt x="151" y="0"/>
                    </a:lnTo>
                    <a:lnTo>
                      <a:pt x="294" y="26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148">
                <a:extLst>
                  <a:ext uri="{FF2B5EF4-FFF2-40B4-BE49-F238E27FC236}">
                    <a16:creationId xmlns:a16="http://schemas.microsoft.com/office/drawing/2014/main" id="{502BCF7E-DB67-493B-B84A-F70C75906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6898" y="6259471"/>
                <a:ext cx="278027" cy="254858"/>
              </a:xfrm>
              <a:custGeom>
                <a:avLst/>
                <a:gdLst>
                  <a:gd name="T0" fmla="*/ 31 w 318"/>
                  <a:gd name="T1" fmla="*/ 267 h 290"/>
                  <a:gd name="T2" fmla="*/ 288 w 318"/>
                  <a:gd name="T3" fmla="*/ 267 h 290"/>
                  <a:gd name="T4" fmla="*/ 162 w 318"/>
                  <a:gd name="T5" fmla="*/ 34 h 290"/>
                  <a:gd name="T6" fmla="*/ 31 w 318"/>
                  <a:gd name="T7" fmla="*/ 267 h 290"/>
                  <a:gd name="T8" fmla="*/ 306 w 318"/>
                  <a:gd name="T9" fmla="*/ 289 h 290"/>
                  <a:gd name="T10" fmla="*/ 12 w 318"/>
                  <a:gd name="T11" fmla="*/ 289 h 290"/>
                  <a:gd name="T12" fmla="*/ 12 w 318"/>
                  <a:gd name="T13" fmla="*/ 289 h 290"/>
                  <a:gd name="T14" fmla="*/ 2 w 318"/>
                  <a:gd name="T15" fmla="*/ 282 h 290"/>
                  <a:gd name="T16" fmla="*/ 2 w 318"/>
                  <a:gd name="T17" fmla="*/ 282 h 290"/>
                  <a:gd name="T18" fmla="*/ 2 w 318"/>
                  <a:gd name="T19" fmla="*/ 272 h 290"/>
                  <a:gd name="T20" fmla="*/ 153 w 318"/>
                  <a:gd name="T21" fmla="*/ 6 h 290"/>
                  <a:gd name="T22" fmla="*/ 153 w 318"/>
                  <a:gd name="T23" fmla="*/ 6 h 290"/>
                  <a:gd name="T24" fmla="*/ 163 w 318"/>
                  <a:gd name="T25" fmla="*/ 0 h 290"/>
                  <a:gd name="T26" fmla="*/ 163 w 318"/>
                  <a:gd name="T27" fmla="*/ 0 h 290"/>
                  <a:gd name="T28" fmla="*/ 172 w 318"/>
                  <a:gd name="T29" fmla="*/ 7 h 290"/>
                  <a:gd name="T30" fmla="*/ 315 w 318"/>
                  <a:gd name="T31" fmla="*/ 272 h 290"/>
                  <a:gd name="T32" fmla="*/ 315 w 318"/>
                  <a:gd name="T33" fmla="*/ 272 h 290"/>
                  <a:gd name="T34" fmla="*/ 315 w 318"/>
                  <a:gd name="T35" fmla="*/ 282 h 290"/>
                  <a:gd name="T36" fmla="*/ 315 w 318"/>
                  <a:gd name="T37" fmla="*/ 282 h 290"/>
                  <a:gd name="T38" fmla="*/ 306 w 318"/>
                  <a:gd name="T39" fmla="*/ 28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290">
                    <a:moveTo>
                      <a:pt x="31" y="267"/>
                    </a:moveTo>
                    <a:lnTo>
                      <a:pt x="288" y="267"/>
                    </a:lnTo>
                    <a:lnTo>
                      <a:pt x="162" y="34"/>
                    </a:lnTo>
                    <a:lnTo>
                      <a:pt x="31" y="267"/>
                    </a:lnTo>
                    <a:close/>
                    <a:moveTo>
                      <a:pt x="306" y="289"/>
                    </a:moveTo>
                    <a:lnTo>
                      <a:pt x="12" y="289"/>
                    </a:lnTo>
                    <a:lnTo>
                      <a:pt x="12" y="289"/>
                    </a:lnTo>
                    <a:cubicBezTo>
                      <a:pt x="8" y="289"/>
                      <a:pt x="5" y="286"/>
                      <a:pt x="2" y="282"/>
                    </a:cubicBezTo>
                    <a:lnTo>
                      <a:pt x="2" y="282"/>
                    </a:lnTo>
                    <a:cubicBezTo>
                      <a:pt x="0" y="279"/>
                      <a:pt x="0" y="275"/>
                      <a:pt x="2" y="272"/>
                    </a:cubicBezTo>
                    <a:lnTo>
                      <a:pt x="153" y="6"/>
                    </a:lnTo>
                    <a:lnTo>
                      <a:pt x="153" y="6"/>
                    </a:lnTo>
                    <a:cubicBezTo>
                      <a:pt x="155" y="2"/>
                      <a:pt x="159" y="0"/>
                      <a:pt x="163" y="0"/>
                    </a:cubicBezTo>
                    <a:lnTo>
                      <a:pt x="163" y="0"/>
                    </a:lnTo>
                    <a:cubicBezTo>
                      <a:pt x="167" y="0"/>
                      <a:pt x="171" y="3"/>
                      <a:pt x="172" y="7"/>
                    </a:cubicBezTo>
                    <a:lnTo>
                      <a:pt x="315" y="272"/>
                    </a:lnTo>
                    <a:lnTo>
                      <a:pt x="315" y="272"/>
                    </a:lnTo>
                    <a:cubicBezTo>
                      <a:pt x="317" y="275"/>
                      <a:pt x="317" y="280"/>
                      <a:pt x="315" y="282"/>
                    </a:cubicBezTo>
                    <a:lnTo>
                      <a:pt x="315" y="282"/>
                    </a:lnTo>
                    <a:cubicBezTo>
                      <a:pt x="313" y="286"/>
                      <a:pt x="309" y="289"/>
                      <a:pt x="306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149">
                <a:extLst>
                  <a:ext uri="{FF2B5EF4-FFF2-40B4-BE49-F238E27FC236}">
                    <a16:creationId xmlns:a16="http://schemas.microsoft.com/office/drawing/2014/main" id="{15BF08E1-FA48-490D-ABB4-76B74844E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9855" y="4158822"/>
                <a:ext cx="258718" cy="235549"/>
              </a:xfrm>
              <a:custGeom>
                <a:avLst/>
                <a:gdLst>
                  <a:gd name="T0" fmla="*/ 294 w 295"/>
                  <a:gd name="T1" fmla="*/ 266 h 267"/>
                  <a:gd name="T2" fmla="*/ 0 w 295"/>
                  <a:gd name="T3" fmla="*/ 266 h 267"/>
                  <a:gd name="T4" fmla="*/ 151 w 295"/>
                  <a:gd name="T5" fmla="*/ 0 h 267"/>
                  <a:gd name="T6" fmla="*/ 294 w 295"/>
                  <a:gd name="T7" fmla="*/ 26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5" h="267">
                    <a:moveTo>
                      <a:pt x="294" y="266"/>
                    </a:moveTo>
                    <a:lnTo>
                      <a:pt x="0" y="266"/>
                    </a:lnTo>
                    <a:lnTo>
                      <a:pt x="151" y="0"/>
                    </a:lnTo>
                    <a:lnTo>
                      <a:pt x="294" y="26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150">
                <a:extLst>
                  <a:ext uri="{FF2B5EF4-FFF2-40B4-BE49-F238E27FC236}">
                    <a16:creationId xmlns:a16="http://schemas.microsoft.com/office/drawing/2014/main" id="{E6EE4163-6C39-49E7-8B62-8E798914F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2132" y="4147236"/>
                <a:ext cx="278027" cy="254858"/>
              </a:xfrm>
              <a:custGeom>
                <a:avLst/>
                <a:gdLst>
                  <a:gd name="T0" fmla="*/ 30 w 317"/>
                  <a:gd name="T1" fmla="*/ 266 h 289"/>
                  <a:gd name="T2" fmla="*/ 287 w 317"/>
                  <a:gd name="T3" fmla="*/ 266 h 289"/>
                  <a:gd name="T4" fmla="*/ 162 w 317"/>
                  <a:gd name="T5" fmla="*/ 34 h 289"/>
                  <a:gd name="T6" fmla="*/ 30 w 317"/>
                  <a:gd name="T7" fmla="*/ 266 h 289"/>
                  <a:gd name="T8" fmla="*/ 305 w 317"/>
                  <a:gd name="T9" fmla="*/ 288 h 289"/>
                  <a:gd name="T10" fmla="*/ 11 w 317"/>
                  <a:gd name="T11" fmla="*/ 288 h 289"/>
                  <a:gd name="T12" fmla="*/ 11 w 317"/>
                  <a:gd name="T13" fmla="*/ 288 h 289"/>
                  <a:gd name="T14" fmla="*/ 2 w 317"/>
                  <a:gd name="T15" fmla="*/ 283 h 289"/>
                  <a:gd name="T16" fmla="*/ 2 w 317"/>
                  <a:gd name="T17" fmla="*/ 283 h 289"/>
                  <a:gd name="T18" fmla="*/ 1 w 317"/>
                  <a:gd name="T19" fmla="*/ 272 h 289"/>
                  <a:gd name="T20" fmla="*/ 153 w 317"/>
                  <a:gd name="T21" fmla="*/ 6 h 289"/>
                  <a:gd name="T22" fmla="*/ 153 w 317"/>
                  <a:gd name="T23" fmla="*/ 6 h 289"/>
                  <a:gd name="T24" fmla="*/ 162 w 317"/>
                  <a:gd name="T25" fmla="*/ 0 h 289"/>
                  <a:gd name="T26" fmla="*/ 162 w 317"/>
                  <a:gd name="T27" fmla="*/ 0 h 289"/>
                  <a:gd name="T28" fmla="*/ 172 w 317"/>
                  <a:gd name="T29" fmla="*/ 6 h 289"/>
                  <a:gd name="T30" fmla="*/ 315 w 317"/>
                  <a:gd name="T31" fmla="*/ 272 h 289"/>
                  <a:gd name="T32" fmla="*/ 315 w 317"/>
                  <a:gd name="T33" fmla="*/ 272 h 289"/>
                  <a:gd name="T34" fmla="*/ 315 w 317"/>
                  <a:gd name="T35" fmla="*/ 283 h 289"/>
                  <a:gd name="T36" fmla="*/ 315 w 317"/>
                  <a:gd name="T37" fmla="*/ 283 h 289"/>
                  <a:gd name="T38" fmla="*/ 305 w 317"/>
                  <a:gd name="T39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7" h="289">
                    <a:moveTo>
                      <a:pt x="30" y="266"/>
                    </a:moveTo>
                    <a:lnTo>
                      <a:pt x="287" y="266"/>
                    </a:lnTo>
                    <a:lnTo>
                      <a:pt x="162" y="34"/>
                    </a:lnTo>
                    <a:lnTo>
                      <a:pt x="30" y="266"/>
                    </a:lnTo>
                    <a:close/>
                    <a:moveTo>
                      <a:pt x="305" y="288"/>
                    </a:moveTo>
                    <a:lnTo>
                      <a:pt x="11" y="288"/>
                    </a:lnTo>
                    <a:lnTo>
                      <a:pt x="11" y="288"/>
                    </a:lnTo>
                    <a:cubicBezTo>
                      <a:pt x="7" y="288"/>
                      <a:pt x="4" y="285"/>
                      <a:pt x="2" y="283"/>
                    </a:cubicBezTo>
                    <a:lnTo>
                      <a:pt x="2" y="283"/>
                    </a:lnTo>
                    <a:cubicBezTo>
                      <a:pt x="0" y="280"/>
                      <a:pt x="0" y="275"/>
                      <a:pt x="1" y="272"/>
                    </a:cubicBezTo>
                    <a:lnTo>
                      <a:pt x="153" y="6"/>
                    </a:lnTo>
                    <a:lnTo>
                      <a:pt x="153" y="6"/>
                    </a:lnTo>
                    <a:cubicBezTo>
                      <a:pt x="155" y="2"/>
                      <a:pt x="158" y="0"/>
                      <a:pt x="162" y="0"/>
                    </a:cubicBezTo>
                    <a:lnTo>
                      <a:pt x="162" y="0"/>
                    </a:lnTo>
                    <a:cubicBezTo>
                      <a:pt x="167" y="0"/>
                      <a:pt x="170" y="2"/>
                      <a:pt x="172" y="6"/>
                    </a:cubicBezTo>
                    <a:lnTo>
                      <a:pt x="315" y="272"/>
                    </a:lnTo>
                    <a:lnTo>
                      <a:pt x="315" y="272"/>
                    </a:lnTo>
                    <a:cubicBezTo>
                      <a:pt x="316" y="275"/>
                      <a:pt x="316" y="280"/>
                      <a:pt x="315" y="283"/>
                    </a:cubicBezTo>
                    <a:lnTo>
                      <a:pt x="315" y="283"/>
                    </a:lnTo>
                    <a:cubicBezTo>
                      <a:pt x="312" y="285"/>
                      <a:pt x="308" y="288"/>
                      <a:pt x="305" y="2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151">
                <a:extLst>
                  <a:ext uri="{FF2B5EF4-FFF2-40B4-BE49-F238E27FC236}">
                    <a16:creationId xmlns:a16="http://schemas.microsoft.com/office/drawing/2014/main" id="{99160747-0C71-40BC-AA16-E0B7540FA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6216" y="9823622"/>
                <a:ext cx="258721" cy="231689"/>
              </a:xfrm>
              <a:custGeom>
                <a:avLst/>
                <a:gdLst>
                  <a:gd name="T0" fmla="*/ 295 w 296"/>
                  <a:gd name="T1" fmla="*/ 265 h 266"/>
                  <a:gd name="T2" fmla="*/ 0 w 296"/>
                  <a:gd name="T3" fmla="*/ 265 h 266"/>
                  <a:gd name="T4" fmla="*/ 152 w 296"/>
                  <a:gd name="T5" fmla="*/ 0 h 266"/>
                  <a:gd name="T6" fmla="*/ 295 w 296"/>
                  <a:gd name="T7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6" h="266">
                    <a:moveTo>
                      <a:pt x="295" y="265"/>
                    </a:moveTo>
                    <a:lnTo>
                      <a:pt x="0" y="265"/>
                    </a:lnTo>
                    <a:lnTo>
                      <a:pt x="152" y="0"/>
                    </a:lnTo>
                    <a:lnTo>
                      <a:pt x="295" y="26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152">
                <a:extLst>
                  <a:ext uri="{FF2B5EF4-FFF2-40B4-BE49-F238E27FC236}">
                    <a16:creationId xmlns:a16="http://schemas.microsoft.com/office/drawing/2014/main" id="{0A0BFAD4-B6BF-44D5-B017-620C053E7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8493" y="9812038"/>
                <a:ext cx="278027" cy="254858"/>
              </a:xfrm>
              <a:custGeom>
                <a:avLst/>
                <a:gdLst>
                  <a:gd name="T0" fmla="*/ 31 w 318"/>
                  <a:gd name="T1" fmla="*/ 267 h 289"/>
                  <a:gd name="T2" fmla="*/ 287 w 318"/>
                  <a:gd name="T3" fmla="*/ 267 h 289"/>
                  <a:gd name="T4" fmla="*/ 163 w 318"/>
                  <a:gd name="T5" fmla="*/ 34 h 289"/>
                  <a:gd name="T6" fmla="*/ 31 w 318"/>
                  <a:gd name="T7" fmla="*/ 267 h 289"/>
                  <a:gd name="T8" fmla="*/ 306 w 318"/>
                  <a:gd name="T9" fmla="*/ 288 h 289"/>
                  <a:gd name="T10" fmla="*/ 11 w 318"/>
                  <a:gd name="T11" fmla="*/ 288 h 289"/>
                  <a:gd name="T12" fmla="*/ 11 w 318"/>
                  <a:gd name="T13" fmla="*/ 288 h 289"/>
                  <a:gd name="T14" fmla="*/ 3 w 318"/>
                  <a:gd name="T15" fmla="*/ 283 h 289"/>
                  <a:gd name="T16" fmla="*/ 3 w 318"/>
                  <a:gd name="T17" fmla="*/ 283 h 289"/>
                  <a:gd name="T18" fmla="*/ 3 w 318"/>
                  <a:gd name="T19" fmla="*/ 272 h 289"/>
                  <a:gd name="T20" fmla="*/ 153 w 318"/>
                  <a:gd name="T21" fmla="*/ 7 h 289"/>
                  <a:gd name="T22" fmla="*/ 153 w 318"/>
                  <a:gd name="T23" fmla="*/ 7 h 289"/>
                  <a:gd name="T24" fmla="*/ 163 w 318"/>
                  <a:gd name="T25" fmla="*/ 0 h 289"/>
                  <a:gd name="T26" fmla="*/ 163 w 318"/>
                  <a:gd name="T27" fmla="*/ 0 h 289"/>
                  <a:gd name="T28" fmla="*/ 172 w 318"/>
                  <a:gd name="T29" fmla="*/ 7 h 289"/>
                  <a:gd name="T30" fmla="*/ 315 w 318"/>
                  <a:gd name="T31" fmla="*/ 273 h 289"/>
                  <a:gd name="T32" fmla="*/ 315 w 318"/>
                  <a:gd name="T33" fmla="*/ 273 h 289"/>
                  <a:gd name="T34" fmla="*/ 315 w 318"/>
                  <a:gd name="T35" fmla="*/ 283 h 289"/>
                  <a:gd name="T36" fmla="*/ 315 w 318"/>
                  <a:gd name="T37" fmla="*/ 283 h 289"/>
                  <a:gd name="T38" fmla="*/ 306 w 318"/>
                  <a:gd name="T39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289">
                    <a:moveTo>
                      <a:pt x="31" y="267"/>
                    </a:moveTo>
                    <a:lnTo>
                      <a:pt x="287" y="267"/>
                    </a:lnTo>
                    <a:lnTo>
                      <a:pt x="163" y="34"/>
                    </a:lnTo>
                    <a:lnTo>
                      <a:pt x="31" y="267"/>
                    </a:lnTo>
                    <a:close/>
                    <a:moveTo>
                      <a:pt x="306" y="288"/>
                    </a:moveTo>
                    <a:lnTo>
                      <a:pt x="11" y="288"/>
                    </a:lnTo>
                    <a:lnTo>
                      <a:pt x="11" y="288"/>
                    </a:lnTo>
                    <a:cubicBezTo>
                      <a:pt x="8" y="288"/>
                      <a:pt x="4" y="287"/>
                      <a:pt x="3" y="283"/>
                    </a:cubicBezTo>
                    <a:lnTo>
                      <a:pt x="3" y="283"/>
                    </a:lnTo>
                    <a:cubicBezTo>
                      <a:pt x="0" y="280"/>
                      <a:pt x="0" y="276"/>
                      <a:pt x="3" y="272"/>
                    </a:cubicBezTo>
                    <a:lnTo>
                      <a:pt x="153" y="7"/>
                    </a:lnTo>
                    <a:lnTo>
                      <a:pt x="153" y="7"/>
                    </a:lnTo>
                    <a:cubicBezTo>
                      <a:pt x="155" y="3"/>
                      <a:pt x="158" y="0"/>
                      <a:pt x="163" y="0"/>
                    </a:cubicBezTo>
                    <a:lnTo>
                      <a:pt x="163" y="0"/>
                    </a:lnTo>
                    <a:cubicBezTo>
                      <a:pt x="167" y="1"/>
                      <a:pt x="170" y="3"/>
                      <a:pt x="172" y="7"/>
                    </a:cubicBezTo>
                    <a:lnTo>
                      <a:pt x="315" y="273"/>
                    </a:lnTo>
                    <a:lnTo>
                      <a:pt x="315" y="273"/>
                    </a:lnTo>
                    <a:cubicBezTo>
                      <a:pt x="317" y="276"/>
                      <a:pt x="317" y="280"/>
                      <a:pt x="315" y="283"/>
                    </a:cubicBezTo>
                    <a:lnTo>
                      <a:pt x="315" y="283"/>
                    </a:lnTo>
                    <a:cubicBezTo>
                      <a:pt x="313" y="287"/>
                      <a:pt x="310" y="288"/>
                      <a:pt x="306" y="2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53">
                <a:extLst>
                  <a:ext uri="{FF2B5EF4-FFF2-40B4-BE49-F238E27FC236}">
                    <a16:creationId xmlns:a16="http://schemas.microsoft.com/office/drawing/2014/main" id="{F67B0A57-5F6B-490B-90BC-954BAFA67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2551" y="9839068"/>
                <a:ext cx="258718" cy="239412"/>
              </a:xfrm>
              <a:custGeom>
                <a:avLst/>
                <a:gdLst>
                  <a:gd name="T0" fmla="*/ 293 w 294"/>
                  <a:gd name="T1" fmla="*/ 261 h 273"/>
                  <a:gd name="T2" fmla="*/ 0 w 294"/>
                  <a:gd name="T3" fmla="*/ 272 h 273"/>
                  <a:gd name="T4" fmla="*/ 140 w 294"/>
                  <a:gd name="T5" fmla="*/ 0 h 273"/>
                  <a:gd name="T6" fmla="*/ 293 w 294"/>
                  <a:gd name="T7" fmla="*/ 261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273">
                    <a:moveTo>
                      <a:pt x="293" y="261"/>
                    </a:moveTo>
                    <a:lnTo>
                      <a:pt x="0" y="272"/>
                    </a:lnTo>
                    <a:lnTo>
                      <a:pt x="140" y="0"/>
                    </a:lnTo>
                    <a:lnTo>
                      <a:pt x="293" y="2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154">
                <a:extLst>
                  <a:ext uri="{FF2B5EF4-FFF2-40B4-BE49-F238E27FC236}">
                    <a16:creationId xmlns:a16="http://schemas.microsoft.com/office/drawing/2014/main" id="{F3BD873C-03C4-47C0-A441-AC1089B00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0966" y="9831345"/>
                <a:ext cx="278027" cy="258721"/>
              </a:xfrm>
              <a:custGeom>
                <a:avLst/>
                <a:gdLst>
                  <a:gd name="T0" fmla="*/ 153 w 318"/>
                  <a:gd name="T1" fmla="*/ 33 h 294"/>
                  <a:gd name="T2" fmla="*/ 30 w 318"/>
                  <a:gd name="T3" fmla="*/ 271 h 294"/>
                  <a:gd name="T4" fmla="*/ 287 w 318"/>
                  <a:gd name="T5" fmla="*/ 260 h 294"/>
                  <a:gd name="T6" fmla="*/ 153 w 318"/>
                  <a:gd name="T7" fmla="*/ 33 h 294"/>
                  <a:gd name="T8" fmla="*/ 12 w 318"/>
                  <a:gd name="T9" fmla="*/ 293 h 294"/>
                  <a:gd name="T10" fmla="*/ 12 w 318"/>
                  <a:gd name="T11" fmla="*/ 293 h 294"/>
                  <a:gd name="T12" fmla="*/ 3 w 318"/>
                  <a:gd name="T13" fmla="*/ 288 h 294"/>
                  <a:gd name="T14" fmla="*/ 3 w 318"/>
                  <a:gd name="T15" fmla="*/ 288 h 294"/>
                  <a:gd name="T16" fmla="*/ 2 w 318"/>
                  <a:gd name="T17" fmla="*/ 277 h 294"/>
                  <a:gd name="T18" fmla="*/ 142 w 318"/>
                  <a:gd name="T19" fmla="*/ 6 h 294"/>
                  <a:gd name="T20" fmla="*/ 142 w 318"/>
                  <a:gd name="T21" fmla="*/ 6 h 294"/>
                  <a:gd name="T22" fmla="*/ 152 w 318"/>
                  <a:gd name="T23" fmla="*/ 0 h 294"/>
                  <a:gd name="T24" fmla="*/ 152 w 318"/>
                  <a:gd name="T25" fmla="*/ 0 h 294"/>
                  <a:gd name="T26" fmla="*/ 161 w 318"/>
                  <a:gd name="T27" fmla="*/ 5 h 294"/>
                  <a:gd name="T28" fmla="*/ 314 w 318"/>
                  <a:gd name="T29" fmla="*/ 265 h 294"/>
                  <a:gd name="T30" fmla="*/ 314 w 318"/>
                  <a:gd name="T31" fmla="*/ 265 h 294"/>
                  <a:gd name="T32" fmla="*/ 314 w 318"/>
                  <a:gd name="T33" fmla="*/ 275 h 294"/>
                  <a:gd name="T34" fmla="*/ 314 w 318"/>
                  <a:gd name="T35" fmla="*/ 275 h 294"/>
                  <a:gd name="T36" fmla="*/ 306 w 318"/>
                  <a:gd name="T37" fmla="*/ 281 h 294"/>
                  <a:gd name="T38" fmla="*/ 12 w 318"/>
                  <a:gd name="T39" fmla="*/ 293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294">
                    <a:moveTo>
                      <a:pt x="153" y="33"/>
                    </a:moveTo>
                    <a:lnTo>
                      <a:pt x="30" y="271"/>
                    </a:lnTo>
                    <a:lnTo>
                      <a:pt x="287" y="260"/>
                    </a:lnTo>
                    <a:lnTo>
                      <a:pt x="153" y="33"/>
                    </a:lnTo>
                    <a:close/>
                    <a:moveTo>
                      <a:pt x="12" y="293"/>
                    </a:moveTo>
                    <a:lnTo>
                      <a:pt x="12" y="293"/>
                    </a:lnTo>
                    <a:cubicBezTo>
                      <a:pt x="8" y="293"/>
                      <a:pt x="5" y="291"/>
                      <a:pt x="3" y="288"/>
                    </a:cubicBezTo>
                    <a:lnTo>
                      <a:pt x="3" y="288"/>
                    </a:lnTo>
                    <a:cubicBezTo>
                      <a:pt x="0" y="284"/>
                      <a:pt x="0" y="281"/>
                      <a:pt x="2" y="277"/>
                    </a:cubicBezTo>
                    <a:lnTo>
                      <a:pt x="142" y="6"/>
                    </a:lnTo>
                    <a:lnTo>
                      <a:pt x="142" y="6"/>
                    </a:lnTo>
                    <a:cubicBezTo>
                      <a:pt x="144" y="1"/>
                      <a:pt x="147" y="0"/>
                      <a:pt x="152" y="0"/>
                    </a:cubicBezTo>
                    <a:lnTo>
                      <a:pt x="152" y="0"/>
                    </a:lnTo>
                    <a:cubicBezTo>
                      <a:pt x="155" y="0"/>
                      <a:pt x="160" y="1"/>
                      <a:pt x="161" y="5"/>
                    </a:cubicBezTo>
                    <a:lnTo>
                      <a:pt x="314" y="265"/>
                    </a:lnTo>
                    <a:lnTo>
                      <a:pt x="314" y="265"/>
                    </a:lnTo>
                    <a:cubicBezTo>
                      <a:pt x="316" y="268"/>
                      <a:pt x="317" y="272"/>
                      <a:pt x="314" y="275"/>
                    </a:cubicBezTo>
                    <a:lnTo>
                      <a:pt x="314" y="275"/>
                    </a:lnTo>
                    <a:cubicBezTo>
                      <a:pt x="313" y="279"/>
                      <a:pt x="309" y="281"/>
                      <a:pt x="306" y="281"/>
                    </a:cubicBezTo>
                    <a:lnTo>
                      <a:pt x="12" y="2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046A6979-09D1-4250-AD16-FACF53485306}"/>
                </a:ext>
              </a:extLst>
            </p:cNvPr>
            <p:cNvGrpSpPr/>
            <p:nvPr/>
          </p:nvGrpSpPr>
          <p:grpSpPr>
            <a:xfrm>
              <a:off x="13017114" y="4938842"/>
              <a:ext cx="2413430" cy="1463502"/>
              <a:chOff x="13017114" y="4938842"/>
              <a:chExt cx="2413430" cy="1463502"/>
            </a:xfrm>
          </p:grpSpPr>
          <p:sp>
            <p:nvSpPr>
              <p:cNvPr id="424" name="Freeform 155">
                <a:extLst>
                  <a:ext uri="{FF2B5EF4-FFF2-40B4-BE49-F238E27FC236}">
                    <a16:creationId xmlns:a16="http://schemas.microsoft.com/office/drawing/2014/main" id="{0FDC2E08-D862-4DD8-9A3A-F39857839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28700" y="4946565"/>
                <a:ext cx="2394122" cy="1444196"/>
              </a:xfrm>
              <a:custGeom>
                <a:avLst/>
                <a:gdLst>
                  <a:gd name="T0" fmla="*/ 2558 w 2736"/>
                  <a:gd name="T1" fmla="*/ 1647 h 1648"/>
                  <a:gd name="T2" fmla="*/ 1557 w 2736"/>
                  <a:gd name="T3" fmla="*/ 1647 h 1648"/>
                  <a:gd name="T4" fmla="*/ 556 w 2736"/>
                  <a:gd name="T5" fmla="*/ 1647 h 1648"/>
                  <a:gd name="T6" fmla="*/ 556 w 2736"/>
                  <a:gd name="T7" fmla="*/ 1647 h 1648"/>
                  <a:gd name="T8" fmla="*/ 431 w 2736"/>
                  <a:gd name="T9" fmla="*/ 1595 h 1648"/>
                  <a:gd name="T10" fmla="*/ 431 w 2736"/>
                  <a:gd name="T11" fmla="*/ 1595 h 1648"/>
                  <a:gd name="T12" fmla="*/ 379 w 2736"/>
                  <a:gd name="T13" fmla="*/ 1470 h 1648"/>
                  <a:gd name="T14" fmla="*/ 379 w 2736"/>
                  <a:gd name="T15" fmla="*/ 1301 h 1648"/>
                  <a:gd name="T16" fmla="*/ 379 w 2736"/>
                  <a:gd name="T17" fmla="*/ 1132 h 1648"/>
                  <a:gd name="T18" fmla="*/ 379 w 2736"/>
                  <a:gd name="T19" fmla="*/ 1132 h 1648"/>
                  <a:gd name="T20" fmla="*/ 357 w 2736"/>
                  <a:gd name="T21" fmla="*/ 1062 h 1648"/>
                  <a:gd name="T22" fmla="*/ 357 w 2736"/>
                  <a:gd name="T23" fmla="*/ 1062 h 1648"/>
                  <a:gd name="T24" fmla="*/ 298 w 2736"/>
                  <a:gd name="T25" fmla="*/ 1015 h 1648"/>
                  <a:gd name="T26" fmla="*/ 170 w 2736"/>
                  <a:gd name="T27" fmla="*/ 967 h 1648"/>
                  <a:gd name="T28" fmla="*/ 42 w 2736"/>
                  <a:gd name="T29" fmla="*/ 920 h 1648"/>
                  <a:gd name="T30" fmla="*/ 42 w 2736"/>
                  <a:gd name="T31" fmla="*/ 920 h 1648"/>
                  <a:gd name="T32" fmla="*/ 0 w 2736"/>
                  <a:gd name="T33" fmla="*/ 859 h 1648"/>
                  <a:gd name="T34" fmla="*/ 0 w 2736"/>
                  <a:gd name="T35" fmla="*/ 859 h 1648"/>
                  <a:gd name="T36" fmla="*/ 42 w 2736"/>
                  <a:gd name="T37" fmla="*/ 799 h 1648"/>
                  <a:gd name="T38" fmla="*/ 170 w 2736"/>
                  <a:gd name="T39" fmla="*/ 751 h 1648"/>
                  <a:gd name="T40" fmla="*/ 298 w 2736"/>
                  <a:gd name="T41" fmla="*/ 704 h 1648"/>
                  <a:gd name="T42" fmla="*/ 298 w 2736"/>
                  <a:gd name="T43" fmla="*/ 704 h 1648"/>
                  <a:gd name="T44" fmla="*/ 356 w 2736"/>
                  <a:gd name="T45" fmla="*/ 658 h 1648"/>
                  <a:gd name="T46" fmla="*/ 356 w 2736"/>
                  <a:gd name="T47" fmla="*/ 658 h 1648"/>
                  <a:gd name="T48" fmla="*/ 379 w 2736"/>
                  <a:gd name="T49" fmla="*/ 587 h 1648"/>
                  <a:gd name="T50" fmla="*/ 379 w 2736"/>
                  <a:gd name="T51" fmla="*/ 382 h 1648"/>
                  <a:gd name="T52" fmla="*/ 379 w 2736"/>
                  <a:gd name="T53" fmla="*/ 176 h 1648"/>
                  <a:gd name="T54" fmla="*/ 379 w 2736"/>
                  <a:gd name="T55" fmla="*/ 176 h 1648"/>
                  <a:gd name="T56" fmla="*/ 431 w 2736"/>
                  <a:gd name="T57" fmla="*/ 52 h 1648"/>
                  <a:gd name="T58" fmla="*/ 431 w 2736"/>
                  <a:gd name="T59" fmla="*/ 52 h 1648"/>
                  <a:gd name="T60" fmla="*/ 556 w 2736"/>
                  <a:gd name="T61" fmla="*/ 0 h 1648"/>
                  <a:gd name="T62" fmla="*/ 1557 w 2736"/>
                  <a:gd name="T63" fmla="*/ 0 h 1648"/>
                  <a:gd name="T64" fmla="*/ 2558 w 2736"/>
                  <a:gd name="T65" fmla="*/ 0 h 1648"/>
                  <a:gd name="T66" fmla="*/ 2558 w 2736"/>
                  <a:gd name="T67" fmla="*/ 0 h 1648"/>
                  <a:gd name="T68" fmla="*/ 2684 w 2736"/>
                  <a:gd name="T69" fmla="*/ 52 h 1648"/>
                  <a:gd name="T70" fmla="*/ 2684 w 2736"/>
                  <a:gd name="T71" fmla="*/ 52 h 1648"/>
                  <a:gd name="T72" fmla="*/ 2735 w 2736"/>
                  <a:gd name="T73" fmla="*/ 176 h 1648"/>
                  <a:gd name="T74" fmla="*/ 2735 w 2736"/>
                  <a:gd name="T75" fmla="*/ 823 h 1648"/>
                  <a:gd name="T76" fmla="*/ 2735 w 2736"/>
                  <a:gd name="T77" fmla="*/ 1470 h 1648"/>
                  <a:gd name="T78" fmla="*/ 2735 w 2736"/>
                  <a:gd name="T79" fmla="*/ 1470 h 1648"/>
                  <a:gd name="T80" fmla="*/ 2684 w 2736"/>
                  <a:gd name="T81" fmla="*/ 1595 h 1648"/>
                  <a:gd name="T82" fmla="*/ 2684 w 2736"/>
                  <a:gd name="T83" fmla="*/ 1595 h 1648"/>
                  <a:gd name="T84" fmla="*/ 2558 w 2736"/>
                  <a:gd name="T85" fmla="*/ 1647 h 1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36" h="1648">
                    <a:moveTo>
                      <a:pt x="2558" y="1647"/>
                    </a:moveTo>
                    <a:lnTo>
                      <a:pt x="1557" y="1647"/>
                    </a:lnTo>
                    <a:lnTo>
                      <a:pt x="556" y="1647"/>
                    </a:lnTo>
                    <a:lnTo>
                      <a:pt x="556" y="1647"/>
                    </a:lnTo>
                    <a:cubicBezTo>
                      <a:pt x="507" y="1647"/>
                      <a:pt x="463" y="1627"/>
                      <a:pt x="431" y="1595"/>
                    </a:cubicBezTo>
                    <a:lnTo>
                      <a:pt x="431" y="1595"/>
                    </a:lnTo>
                    <a:cubicBezTo>
                      <a:pt x="399" y="1563"/>
                      <a:pt x="379" y="1518"/>
                      <a:pt x="379" y="1470"/>
                    </a:cubicBezTo>
                    <a:lnTo>
                      <a:pt x="379" y="1301"/>
                    </a:lnTo>
                    <a:lnTo>
                      <a:pt x="379" y="1132"/>
                    </a:lnTo>
                    <a:lnTo>
                      <a:pt x="379" y="1132"/>
                    </a:lnTo>
                    <a:cubicBezTo>
                      <a:pt x="379" y="1107"/>
                      <a:pt x="371" y="1082"/>
                      <a:pt x="357" y="1062"/>
                    </a:cubicBezTo>
                    <a:lnTo>
                      <a:pt x="357" y="1062"/>
                    </a:lnTo>
                    <a:cubicBezTo>
                      <a:pt x="342" y="1041"/>
                      <a:pt x="322" y="1025"/>
                      <a:pt x="298" y="1015"/>
                    </a:cubicBezTo>
                    <a:lnTo>
                      <a:pt x="170" y="967"/>
                    </a:lnTo>
                    <a:lnTo>
                      <a:pt x="42" y="920"/>
                    </a:lnTo>
                    <a:lnTo>
                      <a:pt x="42" y="920"/>
                    </a:lnTo>
                    <a:cubicBezTo>
                      <a:pt x="14" y="909"/>
                      <a:pt x="0" y="884"/>
                      <a:pt x="0" y="859"/>
                    </a:cubicBezTo>
                    <a:lnTo>
                      <a:pt x="0" y="859"/>
                    </a:lnTo>
                    <a:cubicBezTo>
                      <a:pt x="0" y="833"/>
                      <a:pt x="14" y="809"/>
                      <a:pt x="42" y="799"/>
                    </a:cubicBezTo>
                    <a:lnTo>
                      <a:pt x="170" y="751"/>
                    </a:lnTo>
                    <a:lnTo>
                      <a:pt x="298" y="704"/>
                    </a:lnTo>
                    <a:lnTo>
                      <a:pt x="298" y="704"/>
                    </a:lnTo>
                    <a:cubicBezTo>
                      <a:pt x="322" y="694"/>
                      <a:pt x="342" y="679"/>
                      <a:pt x="356" y="658"/>
                    </a:cubicBezTo>
                    <a:lnTo>
                      <a:pt x="356" y="658"/>
                    </a:lnTo>
                    <a:cubicBezTo>
                      <a:pt x="371" y="638"/>
                      <a:pt x="379" y="613"/>
                      <a:pt x="379" y="587"/>
                    </a:cubicBezTo>
                    <a:lnTo>
                      <a:pt x="379" y="382"/>
                    </a:lnTo>
                    <a:lnTo>
                      <a:pt x="379" y="176"/>
                    </a:lnTo>
                    <a:lnTo>
                      <a:pt x="379" y="176"/>
                    </a:lnTo>
                    <a:cubicBezTo>
                      <a:pt x="379" y="128"/>
                      <a:pt x="399" y="83"/>
                      <a:pt x="431" y="52"/>
                    </a:cubicBezTo>
                    <a:lnTo>
                      <a:pt x="431" y="52"/>
                    </a:lnTo>
                    <a:cubicBezTo>
                      <a:pt x="463" y="20"/>
                      <a:pt x="507" y="0"/>
                      <a:pt x="556" y="0"/>
                    </a:cubicBezTo>
                    <a:lnTo>
                      <a:pt x="1557" y="0"/>
                    </a:lnTo>
                    <a:lnTo>
                      <a:pt x="2558" y="0"/>
                    </a:lnTo>
                    <a:lnTo>
                      <a:pt x="2558" y="0"/>
                    </a:lnTo>
                    <a:cubicBezTo>
                      <a:pt x="2607" y="0"/>
                      <a:pt x="2651" y="20"/>
                      <a:pt x="2684" y="52"/>
                    </a:cubicBezTo>
                    <a:lnTo>
                      <a:pt x="2684" y="52"/>
                    </a:lnTo>
                    <a:cubicBezTo>
                      <a:pt x="2716" y="83"/>
                      <a:pt x="2735" y="128"/>
                      <a:pt x="2735" y="176"/>
                    </a:cubicBezTo>
                    <a:lnTo>
                      <a:pt x="2735" y="823"/>
                    </a:lnTo>
                    <a:lnTo>
                      <a:pt x="2735" y="1470"/>
                    </a:lnTo>
                    <a:lnTo>
                      <a:pt x="2735" y="1470"/>
                    </a:lnTo>
                    <a:cubicBezTo>
                      <a:pt x="2735" y="1518"/>
                      <a:pt x="2716" y="1563"/>
                      <a:pt x="2684" y="1595"/>
                    </a:cubicBezTo>
                    <a:lnTo>
                      <a:pt x="2684" y="1595"/>
                    </a:lnTo>
                    <a:cubicBezTo>
                      <a:pt x="2651" y="1627"/>
                      <a:pt x="2607" y="1647"/>
                      <a:pt x="2558" y="16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56">
                <a:extLst>
                  <a:ext uri="{FF2B5EF4-FFF2-40B4-BE49-F238E27FC236}">
                    <a16:creationId xmlns:a16="http://schemas.microsoft.com/office/drawing/2014/main" id="{F013B641-7B58-4AFC-B116-6F1AE4366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7114" y="4938842"/>
                <a:ext cx="2413430" cy="1463502"/>
              </a:xfrm>
              <a:custGeom>
                <a:avLst/>
                <a:gdLst>
                  <a:gd name="T0" fmla="*/ 567 w 2758"/>
                  <a:gd name="T1" fmla="*/ 22 h 1670"/>
                  <a:gd name="T2" fmla="*/ 449 w 2758"/>
                  <a:gd name="T3" fmla="*/ 70 h 1670"/>
                  <a:gd name="T4" fmla="*/ 401 w 2758"/>
                  <a:gd name="T5" fmla="*/ 598 h 1670"/>
                  <a:gd name="T6" fmla="*/ 377 w 2758"/>
                  <a:gd name="T7" fmla="*/ 676 h 1670"/>
                  <a:gd name="T8" fmla="*/ 313 w 2758"/>
                  <a:gd name="T9" fmla="*/ 725 h 1670"/>
                  <a:gd name="T10" fmla="*/ 57 w 2758"/>
                  <a:gd name="T11" fmla="*/ 819 h 1670"/>
                  <a:gd name="T12" fmla="*/ 22 w 2758"/>
                  <a:gd name="T13" fmla="*/ 870 h 1670"/>
                  <a:gd name="T14" fmla="*/ 313 w 2758"/>
                  <a:gd name="T15" fmla="*/ 1017 h 1670"/>
                  <a:gd name="T16" fmla="*/ 377 w 2758"/>
                  <a:gd name="T17" fmla="*/ 1066 h 1670"/>
                  <a:gd name="T18" fmla="*/ 401 w 2758"/>
                  <a:gd name="T19" fmla="*/ 1143 h 1670"/>
                  <a:gd name="T20" fmla="*/ 401 w 2758"/>
                  <a:gd name="T21" fmla="*/ 1481 h 1670"/>
                  <a:gd name="T22" fmla="*/ 449 w 2758"/>
                  <a:gd name="T23" fmla="*/ 1598 h 1670"/>
                  <a:gd name="T24" fmla="*/ 2569 w 2758"/>
                  <a:gd name="T25" fmla="*/ 1647 h 1670"/>
                  <a:gd name="T26" fmla="*/ 2687 w 2758"/>
                  <a:gd name="T27" fmla="*/ 1598 h 1670"/>
                  <a:gd name="T28" fmla="*/ 2735 w 2758"/>
                  <a:gd name="T29" fmla="*/ 1481 h 1670"/>
                  <a:gd name="T30" fmla="*/ 2735 w 2758"/>
                  <a:gd name="T31" fmla="*/ 187 h 1670"/>
                  <a:gd name="T32" fmla="*/ 2687 w 2758"/>
                  <a:gd name="T33" fmla="*/ 70 h 1670"/>
                  <a:gd name="T34" fmla="*/ 567 w 2758"/>
                  <a:gd name="T35" fmla="*/ 22 h 1670"/>
                  <a:gd name="T36" fmla="*/ 567 w 2758"/>
                  <a:gd name="T37" fmla="*/ 1669 h 1670"/>
                  <a:gd name="T38" fmla="*/ 434 w 2758"/>
                  <a:gd name="T39" fmla="*/ 1614 h 1670"/>
                  <a:gd name="T40" fmla="*/ 380 w 2758"/>
                  <a:gd name="T41" fmla="*/ 1481 h 1670"/>
                  <a:gd name="T42" fmla="*/ 380 w 2758"/>
                  <a:gd name="T43" fmla="*/ 1143 h 1670"/>
                  <a:gd name="T44" fmla="*/ 359 w 2758"/>
                  <a:gd name="T45" fmla="*/ 1079 h 1670"/>
                  <a:gd name="T46" fmla="*/ 49 w 2758"/>
                  <a:gd name="T47" fmla="*/ 941 h 1670"/>
                  <a:gd name="T48" fmla="*/ 0 w 2758"/>
                  <a:gd name="T49" fmla="*/ 870 h 1670"/>
                  <a:gd name="T50" fmla="*/ 50 w 2758"/>
                  <a:gd name="T51" fmla="*/ 799 h 1670"/>
                  <a:gd name="T52" fmla="*/ 305 w 2758"/>
                  <a:gd name="T53" fmla="*/ 705 h 1670"/>
                  <a:gd name="T54" fmla="*/ 359 w 2758"/>
                  <a:gd name="T55" fmla="*/ 663 h 1670"/>
                  <a:gd name="T56" fmla="*/ 380 w 2758"/>
                  <a:gd name="T57" fmla="*/ 187 h 1670"/>
                  <a:gd name="T58" fmla="*/ 434 w 2758"/>
                  <a:gd name="T59" fmla="*/ 55 h 1670"/>
                  <a:gd name="T60" fmla="*/ 567 w 2758"/>
                  <a:gd name="T61" fmla="*/ 0 h 1670"/>
                  <a:gd name="T62" fmla="*/ 2569 w 2758"/>
                  <a:gd name="T63" fmla="*/ 0 h 1670"/>
                  <a:gd name="T64" fmla="*/ 2702 w 2758"/>
                  <a:gd name="T65" fmla="*/ 55 h 1670"/>
                  <a:gd name="T66" fmla="*/ 2757 w 2758"/>
                  <a:gd name="T67" fmla="*/ 1481 h 1670"/>
                  <a:gd name="T68" fmla="*/ 2702 w 2758"/>
                  <a:gd name="T69" fmla="*/ 1614 h 1670"/>
                  <a:gd name="T70" fmla="*/ 2569 w 2758"/>
                  <a:gd name="T71" fmla="*/ 1669 h 1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58" h="1670">
                    <a:moveTo>
                      <a:pt x="567" y="22"/>
                    </a:moveTo>
                    <a:lnTo>
                      <a:pt x="567" y="22"/>
                    </a:lnTo>
                    <a:cubicBezTo>
                      <a:pt x="522" y="22"/>
                      <a:pt x="480" y="38"/>
                      <a:pt x="449" y="70"/>
                    </a:cubicBezTo>
                    <a:lnTo>
                      <a:pt x="449" y="70"/>
                    </a:lnTo>
                    <a:cubicBezTo>
                      <a:pt x="418" y="101"/>
                      <a:pt x="401" y="143"/>
                      <a:pt x="401" y="187"/>
                    </a:cubicBezTo>
                    <a:lnTo>
                      <a:pt x="401" y="598"/>
                    </a:lnTo>
                    <a:lnTo>
                      <a:pt x="401" y="598"/>
                    </a:lnTo>
                    <a:cubicBezTo>
                      <a:pt x="401" y="626"/>
                      <a:pt x="393" y="652"/>
                      <a:pt x="377" y="676"/>
                    </a:cubicBezTo>
                    <a:lnTo>
                      <a:pt x="377" y="676"/>
                    </a:lnTo>
                    <a:cubicBezTo>
                      <a:pt x="360" y="698"/>
                      <a:pt x="339" y="715"/>
                      <a:pt x="313" y="725"/>
                    </a:cubicBezTo>
                    <a:lnTo>
                      <a:pt x="57" y="819"/>
                    </a:lnTo>
                    <a:lnTo>
                      <a:pt x="57" y="819"/>
                    </a:lnTo>
                    <a:cubicBezTo>
                      <a:pt x="31" y="829"/>
                      <a:pt x="22" y="851"/>
                      <a:pt x="22" y="870"/>
                    </a:cubicBezTo>
                    <a:lnTo>
                      <a:pt x="22" y="870"/>
                    </a:lnTo>
                    <a:cubicBezTo>
                      <a:pt x="22" y="888"/>
                      <a:pt x="31" y="911"/>
                      <a:pt x="57" y="921"/>
                    </a:cubicBezTo>
                    <a:lnTo>
                      <a:pt x="313" y="1017"/>
                    </a:lnTo>
                    <a:lnTo>
                      <a:pt x="313" y="1017"/>
                    </a:lnTo>
                    <a:cubicBezTo>
                      <a:pt x="339" y="1026"/>
                      <a:pt x="361" y="1044"/>
                      <a:pt x="377" y="1066"/>
                    </a:cubicBezTo>
                    <a:lnTo>
                      <a:pt x="377" y="1066"/>
                    </a:lnTo>
                    <a:cubicBezTo>
                      <a:pt x="393" y="1089"/>
                      <a:pt x="401" y="1116"/>
                      <a:pt x="401" y="1143"/>
                    </a:cubicBezTo>
                    <a:lnTo>
                      <a:pt x="401" y="1481"/>
                    </a:lnTo>
                    <a:lnTo>
                      <a:pt x="401" y="1481"/>
                    </a:lnTo>
                    <a:cubicBezTo>
                      <a:pt x="401" y="1525"/>
                      <a:pt x="418" y="1567"/>
                      <a:pt x="449" y="1598"/>
                    </a:cubicBezTo>
                    <a:lnTo>
                      <a:pt x="449" y="1598"/>
                    </a:lnTo>
                    <a:cubicBezTo>
                      <a:pt x="480" y="1630"/>
                      <a:pt x="522" y="1647"/>
                      <a:pt x="567" y="1647"/>
                    </a:cubicBezTo>
                    <a:lnTo>
                      <a:pt x="2569" y="1647"/>
                    </a:lnTo>
                    <a:lnTo>
                      <a:pt x="2569" y="1647"/>
                    </a:lnTo>
                    <a:cubicBezTo>
                      <a:pt x="2614" y="1647"/>
                      <a:pt x="2656" y="1630"/>
                      <a:pt x="2687" y="1598"/>
                    </a:cubicBezTo>
                    <a:lnTo>
                      <a:pt x="2687" y="1598"/>
                    </a:lnTo>
                    <a:cubicBezTo>
                      <a:pt x="2718" y="1567"/>
                      <a:pt x="2735" y="1525"/>
                      <a:pt x="2735" y="1481"/>
                    </a:cubicBezTo>
                    <a:lnTo>
                      <a:pt x="2735" y="187"/>
                    </a:lnTo>
                    <a:lnTo>
                      <a:pt x="2735" y="187"/>
                    </a:lnTo>
                    <a:cubicBezTo>
                      <a:pt x="2735" y="143"/>
                      <a:pt x="2718" y="101"/>
                      <a:pt x="2687" y="70"/>
                    </a:cubicBezTo>
                    <a:lnTo>
                      <a:pt x="2687" y="70"/>
                    </a:lnTo>
                    <a:cubicBezTo>
                      <a:pt x="2656" y="38"/>
                      <a:pt x="2614" y="22"/>
                      <a:pt x="2569" y="22"/>
                    </a:cubicBezTo>
                    <a:lnTo>
                      <a:pt x="567" y="22"/>
                    </a:lnTo>
                    <a:close/>
                    <a:moveTo>
                      <a:pt x="2569" y="1669"/>
                    </a:moveTo>
                    <a:lnTo>
                      <a:pt x="567" y="1669"/>
                    </a:lnTo>
                    <a:lnTo>
                      <a:pt x="567" y="1669"/>
                    </a:lnTo>
                    <a:cubicBezTo>
                      <a:pt x="517" y="1669"/>
                      <a:pt x="470" y="1649"/>
                      <a:pt x="434" y="1614"/>
                    </a:cubicBezTo>
                    <a:lnTo>
                      <a:pt x="434" y="1614"/>
                    </a:lnTo>
                    <a:cubicBezTo>
                      <a:pt x="399" y="1578"/>
                      <a:pt x="380" y="1531"/>
                      <a:pt x="380" y="1481"/>
                    </a:cubicBezTo>
                    <a:lnTo>
                      <a:pt x="380" y="1143"/>
                    </a:lnTo>
                    <a:lnTo>
                      <a:pt x="380" y="1143"/>
                    </a:lnTo>
                    <a:cubicBezTo>
                      <a:pt x="380" y="1120"/>
                      <a:pt x="373" y="1098"/>
                      <a:pt x="359" y="1079"/>
                    </a:cubicBezTo>
                    <a:lnTo>
                      <a:pt x="359" y="1079"/>
                    </a:lnTo>
                    <a:cubicBezTo>
                      <a:pt x="346" y="1059"/>
                      <a:pt x="328" y="1045"/>
                      <a:pt x="306" y="1037"/>
                    </a:cubicBezTo>
                    <a:lnTo>
                      <a:pt x="49" y="941"/>
                    </a:lnTo>
                    <a:lnTo>
                      <a:pt x="49" y="941"/>
                    </a:lnTo>
                    <a:cubicBezTo>
                      <a:pt x="19" y="930"/>
                      <a:pt x="0" y="902"/>
                      <a:pt x="0" y="870"/>
                    </a:cubicBezTo>
                    <a:lnTo>
                      <a:pt x="0" y="870"/>
                    </a:lnTo>
                    <a:cubicBezTo>
                      <a:pt x="0" y="839"/>
                      <a:pt x="19" y="811"/>
                      <a:pt x="50" y="799"/>
                    </a:cubicBezTo>
                    <a:lnTo>
                      <a:pt x="305" y="705"/>
                    </a:lnTo>
                    <a:lnTo>
                      <a:pt x="305" y="705"/>
                    </a:lnTo>
                    <a:cubicBezTo>
                      <a:pt x="326" y="697"/>
                      <a:pt x="346" y="682"/>
                      <a:pt x="359" y="663"/>
                    </a:cubicBezTo>
                    <a:lnTo>
                      <a:pt x="359" y="663"/>
                    </a:lnTo>
                    <a:cubicBezTo>
                      <a:pt x="373" y="643"/>
                      <a:pt x="380" y="621"/>
                      <a:pt x="380" y="598"/>
                    </a:cubicBezTo>
                    <a:lnTo>
                      <a:pt x="380" y="187"/>
                    </a:lnTo>
                    <a:lnTo>
                      <a:pt x="380" y="187"/>
                    </a:lnTo>
                    <a:cubicBezTo>
                      <a:pt x="380" y="138"/>
                      <a:pt x="399" y="90"/>
                      <a:pt x="434" y="55"/>
                    </a:cubicBezTo>
                    <a:lnTo>
                      <a:pt x="434" y="55"/>
                    </a:lnTo>
                    <a:cubicBezTo>
                      <a:pt x="470" y="20"/>
                      <a:pt x="517" y="0"/>
                      <a:pt x="567" y="0"/>
                    </a:cubicBezTo>
                    <a:lnTo>
                      <a:pt x="2569" y="0"/>
                    </a:lnTo>
                    <a:lnTo>
                      <a:pt x="2569" y="0"/>
                    </a:lnTo>
                    <a:cubicBezTo>
                      <a:pt x="2620" y="0"/>
                      <a:pt x="2667" y="20"/>
                      <a:pt x="2702" y="55"/>
                    </a:cubicBezTo>
                    <a:lnTo>
                      <a:pt x="2702" y="55"/>
                    </a:lnTo>
                    <a:cubicBezTo>
                      <a:pt x="2738" y="90"/>
                      <a:pt x="2757" y="138"/>
                      <a:pt x="2757" y="187"/>
                    </a:cubicBezTo>
                    <a:lnTo>
                      <a:pt x="2757" y="1481"/>
                    </a:lnTo>
                    <a:lnTo>
                      <a:pt x="2757" y="1481"/>
                    </a:lnTo>
                    <a:cubicBezTo>
                      <a:pt x="2757" y="1531"/>
                      <a:pt x="2738" y="1578"/>
                      <a:pt x="2702" y="1614"/>
                    </a:cubicBezTo>
                    <a:lnTo>
                      <a:pt x="2702" y="1614"/>
                    </a:lnTo>
                    <a:cubicBezTo>
                      <a:pt x="2667" y="1649"/>
                      <a:pt x="2620" y="1669"/>
                      <a:pt x="2569" y="1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57">
                <a:extLst>
                  <a:ext uri="{FF2B5EF4-FFF2-40B4-BE49-F238E27FC236}">
                    <a16:creationId xmlns:a16="http://schemas.microsoft.com/office/drawing/2014/main" id="{1FC62661-9998-4DB0-9A5E-577728D58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0105" y="5637770"/>
                <a:ext cx="223966" cy="463378"/>
              </a:xfrm>
              <a:custGeom>
                <a:avLst/>
                <a:gdLst>
                  <a:gd name="T0" fmla="*/ 127 w 254"/>
                  <a:gd name="T1" fmla="*/ 0 h 528"/>
                  <a:gd name="T2" fmla="*/ 127 w 254"/>
                  <a:gd name="T3" fmla="*/ 0 h 528"/>
                  <a:gd name="T4" fmla="*/ 127 w 254"/>
                  <a:gd name="T5" fmla="*/ 0 h 528"/>
                  <a:gd name="T6" fmla="*/ 37 w 254"/>
                  <a:gd name="T7" fmla="*/ 38 h 528"/>
                  <a:gd name="T8" fmla="*/ 37 w 254"/>
                  <a:gd name="T9" fmla="*/ 38 h 528"/>
                  <a:gd name="T10" fmla="*/ 0 w 254"/>
                  <a:gd name="T11" fmla="*/ 127 h 528"/>
                  <a:gd name="T12" fmla="*/ 0 w 254"/>
                  <a:gd name="T13" fmla="*/ 264 h 528"/>
                  <a:gd name="T14" fmla="*/ 0 w 254"/>
                  <a:gd name="T15" fmla="*/ 401 h 528"/>
                  <a:gd name="T16" fmla="*/ 0 w 254"/>
                  <a:gd name="T17" fmla="*/ 401 h 528"/>
                  <a:gd name="T18" fmla="*/ 37 w 254"/>
                  <a:gd name="T19" fmla="*/ 490 h 528"/>
                  <a:gd name="T20" fmla="*/ 37 w 254"/>
                  <a:gd name="T21" fmla="*/ 490 h 528"/>
                  <a:gd name="T22" fmla="*/ 127 w 254"/>
                  <a:gd name="T23" fmla="*/ 527 h 528"/>
                  <a:gd name="T24" fmla="*/ 127 w 254"/>
                  <a:gd name="T25" fmla="*/ 527 h 528"/>
                  <a:gd name="T26" fmla="*/ 215 w 254"/>
                  <a:gd name="T27" fmla="*/ 490 h 528"/>
                  <a:gd name="T28" fmla="*/ 215 w 254"/>
                  <a:gd name="T29" fmla="*/ 490 h 528"/>
                  <a:gd name="T30" fmla="*/ 253 w 254"/>
                  <a:gd name="T31" fmla="*/ 401 h 528"/>
                  <a:gd name="T32" fmla="*/ 253 w 254"/>
                  <a:gd name="T33" fmla="*/ 264 h 528"/>
                  <a:gd name="T34" fmla="*/ 253 w 254"/>
                  <a:gd name="T35" fmla="*/ 127 h 528"/>
                  <a:gd name="T36" fmla="*/ 253 w 254"/>
                  <a:gd name="T37" fmla="*/ 127 h 528"/>
                  <a:gd name="T38" fmla="*/ 215 w 254"/>
                  <a:gd name="T39" fmla="*/ 38 h 528"/>
                  <a:gd name="T40" fmla="*/ 215 w 254"/>
                  <a:gd name="T41" fmla="*/ 38 h 528"/>
                  <a:gd name="T42" fmla="*/ 127 w 254"/>
                  <a:gd name="T43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4" h="528">
                    <a:moveTo>
                      <a:pt x="127" y="0"/>
                    </a:moveTo>
                    <a:lnTo>
                      <a:pt x="127" y="0"/>
                    </a:lnTo>
                    <a:lnTo>
                      <a:pt x="127" y="0"/>
                    </a:lnTo>
                    <a:cubicBezTo>
                      <a:pt x="92" y="0"/>
                      <a:pt x="61" y="15"/>
                      <a:pt x="37" y="38"/>
                    </a:cubicBezTo>
                    <a:lnTo>
                      <a:pt x="37" y="38"/>
                    </a:lnTo>
                    <a:cubicBezTo>
                      <a:pt x="14" y="60"/>
                      <a:pt x="0" y="92"/>
                      <a:pt x="0" y="127"/>
                    </a:cubicBezTo>
                    <a:lnTo>
                      <a:pt x="0" y="264"/>
                    </a:lnTo>
                    <a:lnTo>
                      <a:pt x="0" y="401"/>
                    </a:lnTo>
                    <a:lnTo>
                      <a:pt x="0" y="401"/>
                    </a:lnTo>
                    <a:cubicBezTo>
                      <a:pt x="0" y="435"/>
                      <a:pt x="14" y="467"/>
                      <a:pt x="37" y="490"/>
                    </a:cubicBezTo>
                    <a:lnTo>
                      <a:pt x="37" y="490"/>
                    </a:lnTo>
                    <a:cubicBezTo>
                      <a:pt x="61" y="513"/>
                      <a:pt x="92" y="527"/>
                      <a:pt x="127" y="527"/>
                    </a:cubicBezTo>
                    <a:lnTo>
                      <a:pt x="127" y="527"/>
                    </a:lnTo>
                    <a:cubicBezTo>
                      <a:pt x="161" y="527"/>
                      <a:pt x="193" y="513"/>
                      <a:pt x="215" y="490"/>
                    </a:cubicBezTo>
                    <a:lnTo>
                      <a:pt x="215" y="490"/>
                    </a:lnTo>
                    <a:cubicBezTo>
                      <a:pt x="239" y="467"/>
                      <a:pt x="253" y="435"/>
                      <a:pt x="253" y="401"/>
                    </a:cubicBezTo>
                    <a:lnTo>
                      <a:pt x="253" y="264"/>
                    </a:lnTo>
                    <a:lnTo>
                      <a:pt x="253" y="127"/>
                    </a:lnTo>
                    <a:lnTo>
                      <a:pt x="253" y="127"/>
                    </a:lnTo>
                    <a:cubicBezTo>
                      <a:pt x="253" y="92"/>
                      <a:pt x="239" y="60"/>
                      <a:pt x="215" y="38"/>
                    </a:cubicBezTo>
                    <a:lnTo>
                      <a:pt x="215" y="38"/>
                    </a:lnTo>
                    <a:cubicBezTo>
                      <a:pt x="193" y="15"/>
                      <a:pt x="161" y="0"/>
                      <a:pt x="12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58">
                <a:extLst>
                  <a:ext uri="{FF2B5EF4-FFF2-40B4-BE49-F238E27FC236}">
                    <a16:creationId xmlns:a16="http://schemas.microsoft.com/office/drawing/2014/main" id="{349888B2-8454-42FA-84CB-200AD8C67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8520" y="5626187"/>
                <a:ext cx="239412" cy="478824"/>
              </a:xfrm>
              <a:custGeom>
                <a:avLst/>
                <a:gdLst>
                  <a:gd name="T0" fmla="*/ 137 w 274"/>
                  <a:gd name="T1" fmla="*/ 22 h 548"/>
                  <a:gd name="T2" fmla="*/ 137 w 274"/>
                  <a:gd name="T3" fmla="*/ 22 h 548"/>
                  <a:gd name="T4" fmla="*/ 55 w 274"/>
                  <a:gd name="T5" fmla="*/ 56 h 548"/>
                  <a:gd name="T6" fmla="*/ 55 w 274"/>
                  <a:gd name="T7" fmla="*/ 56 h 548"/>
                  <a:gd name="T8" fmla="*/ 21 w 274"/>
                  <a:gd name="T9" fmla="*/ 137 h 548"/>
                  <a:gd name="T10" fmla="*/ 21 w 274"/>
                  <a:gd name="T11" fmla="*/ 411 h 548"/>
                  <a:gd name="T12" fmla="*/ 21 w 274"/>
                  <a:gd name="T13" fmla="*/ 411 h 548"/>
                  <a:gd name="T14" fmla="*/ 55 w 274"/>
                  <a:gd name="T15" fmla="*/ 492 h 548"/>
                  <a:gd name="T16" fmla="*/ 55 w 274"/>
                  <a:gd name="T17" fmla="*/ 492 h 548"/>
                  <a:gd name="T18" fmla="*/ 137 w 274"/>
                  <a:gd name="T19" fmla="*/ 526 h 548"/>
                  <a:gd name="T20" fmla="*/ 137 w 274"/>
                  <a:gd name="T21" fmla="*/ 526 h 548"/>
                  <a:gd name="T22" fmla="*/ 218 w 274"/>
                  <a:gd name="T23" fmla="*/ 492 h 548"/>
                  <a:gd name="T24" fmla="*/ 218 w 274"/>
                  <a:gd name="T25" fmla="*/ 492 h 548"/>
                  <a:gd name="T26" fmla="*/ 252 w 274"/>
                  <a:gd name="T27" fmla="*/ 411 h 548"/>
                  <a:gd name="T28" fmla="*/ 252 w 274"/>
                  <a:gd name="T29" fmla="*/ 137 h 548"/>
                  <a:gd name="T30" fmla="*/ 252 w 274"/>
                  <a:gd name="T31" fmla="*/ 137 h 548"/>
                  <a:gd name="T32" fmla="*/ 218 w 274"/>
                  <a:gd name="T33" fmla="*/ 56 h 548"/>
                  <a:gd name="T34" fmla="*/ 218 w 274"/>
                  <a:gd name="T35" fmla="*/ 56 h 548"/>
                  <a:gd name="T36" fmla="*/ 137 w 274"/>
                  <a:gd name="T37" fmla="*/ 22 h 548"/>
                  <a:gd name="T38" fmla="*/ 137 w 274"/>
                  <a:gd name="T39" fmla="*/ 547 h 548"/>
                  <a:gd name="T40" fmla="*/ 137 w 274"/>
                  <a:gd name="T41" fmla="*/ 547 h 548"/>
                  <a:gd name="T42" fmla="*/ 40 w 274"/>
                  <a:gd name="T43" fmla="*/ 508 h 548"/>
                  <a:gd name="T44" fmla="*/ 40 w 274"/>
                  <a:gd name="T45" fmla="*/ 508 h 548"/>
                  <a:gd name="T46" fmla="*/ 0 w 274"/>
                  <a:gd name="T47" fmla="*/ 411 h 548"/>
                  <a:gd name="T48" fmla="*/ 0 w 274"/>
                  <a:gd name="T49" fmla="*/ 137 h 548"/>
                  <a:gd name="T50" fmla="*/ 0 w 274"/>
                  <a:gd name="T51" fmla="*/ 137 h 548"/>
                  <a:gd name="T52" fmla="*/ 40 w 274"/>
                  <a:gd name="T53" fmla="*/ 40 h 548"/>
                  <a:gd name="T54" fmla="*/ 40 w 274"/>
                  <a:gd name="T55" fmla="*/ 40 h 548"/>
                  <a:gd name="T56" fmla="*/ 137 w 274"/>
                  <a:gd name="T57" fmla="*/ 0 h 548"/>
                  <a:gd name="T58" fmla="*/ 137 w 274"/>
                  <a:gd name="T59" fmla="*/ 0 h 548"/>
                  <a:gd name="T60" fmla="*/ 137 w 274"/>
                  <a:gd name="T61" fmla="*/ 0 h 548"/>
                  <a:gd name="T62" fmla="*/ 233 w 274"/>
                  <a:gd name="T63" fmla="*/ 40 h 548"/>
                  <a:gd name="T64" fmla="*/ 233 w 274"/>
                  <a:gd name="T65" fmla="*/ 40 h 548"/>
                  <a:gd name="T66" fmla="*/ 273 w 274"/>
                  <a:gd name="T67" fmla="*/ 137 h 548"/>
                  <a:gd name="T68" fmla="*/ 273 w 274"/>
                  <a:gd name="T69" fmla="*/ 411 h 548"/>
                  <a:gd name="T70" fmla="*/ 273 w 274"/>
                  <a:gd name="T71" fmla="*/ 411 h 548"/>
                  <a:gd name="T72" fmla="*/ 233 w 274"/>
                  <a:gd name="T73" fmla="*/ 508 h 548"/>
                  <a:gd name="T74" fmla="*/ 233 w 274"/>
                  <a:gd name="T75" fmla="*/ 508 h 548"/>
                  <a:gd name="T76" fmla="*/ 137 w 274"/>
                  <a:gd name="T77" fmla="*/ 547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4" h="548">
                    <a:moveTo>
                      <a:pt x="137" y="22"/>
                    </a:moveTo>
                    <a:lnTo>
                      <a:pt x="137" y="22"/>
                    </a:lnTo>
                    <a:cubicBezTo>
                      <a:pt x="106" y="22"/>
                      <a:pt x="76" y="34"/>
                      <a:pt x="55" y="56"/>
                    </a:cubicBezTo>
                    <a:lnTo>
                      <a:pt x="55" y="56"/>
                    </a:lnTo>
                    <a:cubicBezTo>
                      <a:pt x="33" y="77"/>
                      <a:pt x="21" y="106"/>
                      <a:pt x="21" y="137"/>
                    </a:cubicBezTo>
                    <a:lnTo>
                      <a:pt x="21" y="411"/>
                    </a:lnTo>
                    <a:lnTo>
                      <a:pt x="21" y="411"/>
                    </a:lnTo>
                    <a:cubicBezTo>
                      <a:pt x="21" y="441"/>
                      <a:pt x="33" y="470"/>
                      <a:pt x="55" y="492"/>
                    </a:cubicBezTo>
                    <a:lnTo>
                      <a:pt x="55" y="492"/>
                    </a:lnTo>
                    <a:cubicBezTo>
                      <a:pt x="76" y="514"/>
                      <a:pt x="106" y="526"/>
                      <a:pt x="137" y="526"/>
                    </a:cubicBezTo>
                    <a:lnTo>
                      <a:pt x="137" y="526"/>
                    </a:lnTo>
                    <a:cubicBezTo>
                      <a:pt x="167" y="526"/>
                      <a:pt x="197" y="514"/>
                      <a:pt x="218" y="492"/>
                    </a:cubicBezTo>
                    <a:lnTo>
                      <a:pt x="218" y="492"/>
                    </a:lnTo>
                    <a:cubicBezTo>
                      <a:pt x="240" y="470"/>
                      <a:pt x="252" y="441"/>
                      <a:pt x="252" y="411"/>
                    </a:cubicBezTo>
                    <a:lnTo>
                      <a:pt x="252" y="137"/>
                    </a:lnTo>
                    <a:lnTo>
                      <a:pt x="252" y="137"/>
                    </a:lnTo>
                    <a:cubicBezTo>
                      <a:pt x="252" y="106"/>
                      <a:pt x="240" y="77"/>
                      <a:pt x="218" y="56"/>
                    </a:cubicBezTo>
                    <a:lnTo>
                      <a:pt x="218" y="56"/>
                    </a:lnTo>
                    <a:cubicBezTo>
                      <a:pt x="197" y="34"/>
                      <a:pt x="167" y="22"/>
                      <a:pt x="137" y="22"/>
                    </a:cubicBezTo>
                    <a:close/>
                    <a:moveTo>
                      <a:pt x="137" y="547"/>
                    </a:moveTo>
                    <a:lnTo>
                      <a:pt x="137" y="547"/>
                    </a:lnTo>
                    <a:cubicBezTo>
                      <a:pt x="100" y="547"/>
                      <a:pt x="65" y="533"/>
                      <a:pt x="40" y="508"/>
                    </a:cubicBezTo>
                    <a:lnTo>
                      <a:pt x="40" y="508"/>
                    </a:lnTo>
                    <a:cubicBezTo>
                      <a:pt x="14" y="481"/>
                      <a:pt x="0" y="448"/>
                      <a:pt x="0" y="411"/>
                    </a:cubicBezTo>
                    <a:lnTo>
                      <a:pt x="0" y="137"/>
                    </a:lnTo>
                    <a:lnTo>
                      <a:pt x="0" y="137"/>
                    </a:lnTo>
                    <a:cubicBezTo>
                      <a:pt x="0" y="100"/>
                      <a:pt x="14" y="66"/>
                      <a:pt x="40" y="40"/>
                    </a:cubicBezTo>
                    <a:lnTo>
                      <a:pt x="40" y="40"/>
                    </a:lnTo>
                    <a:cubicBezTo>
                      <a:pt x="65" y="14"/>
                      <a:pt x="100" y="0"/>
                      <a:pt x="137" y="0"/>
                    </a:cubicBezTo>
                    <a:lnTo>
                      <a:pt x="137" y="0"/>
                    </a:lnTo>
                    <a:lnTo>
                      <a:pt x="137" y="0"/>
                    </a:lnTo>
                    <a:cubicBezTo>
                      <a:pt x="173" y="0"/>
                      <a:pt x="207" y="14"/>
                      <a:pt x="233" y="40"/>
                    </a:cubicBezTo>
                    <a:lnTo>
                      <a:pt x="233" y="40"/>
                    </a:lnTo>
                    <a:cubicBezTo>
                      <a:pt x="259" y="66"/>
                      <a:pt x="273" y="100"/>
                      <a:pt x="273" y="137"/>
                    </a:cubicBezTo>
                    <a:lnTo>
                      <a:pt x="273" y="411"/>
                    </a:lnTo>
                    <a:lnTo>
                      <a:pt x="273" y="411"/>
                    </a:lnTo>
                    <a:cubicBezTo>
                      <a:pt x="273" y="448"/>
                      <a:pt x="259" y="481"/>
                      <a:pt x="233" y="508"/>
                    </a:cubicBezTo>
                    <a:lnTo>
                      <a:pt x="233" y="508"/>
                    </a:lnTo>
                    <a:cubicBezTo>
                      <a:pt x="207" y="533"/>
                      <a:pt x="173" y="547"/>
                      <a:pt x="137" y="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59">
                <a:extLst>
                  <a:ext uri="{FF2B5EF4-FFF2-40B4-BE49-F238E27FC236}">
                    <a16:creationId xmlns:a16="http://schemas.microsoft.com/office/drawing/2014/main" id="{D9F891CC-3584-40F0-93C0-8801403D0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9916" y="5240038"/>
                <a:ext cx="223966" cy="857250"/>
              </a:xfrm>
              <a:custGeom>
                <a:avLst/>
                <a:gdLst>
                  <a:gd name="T0" fmla="*/ 127 w 254"/>
                  <a:gd name="T1" fmla="*/ 0 h 980"/>
                  <a:gd name="T2" fmla="*/ 127 w 254"/>
                  <a:gd name="T3" fmla="*/ 0 h 980"/>
                  <a:gd name="T4" fmla="*/ 127 w 254"/>
                  <a:gd name="T5" fmla="*/ 0 h 980"/>
                  <a:gd name="T6" fmla="*/ 38 w 254"/>
                  <a:gd name="T7" fmla="*/ 36 h 980"/>
                  <a:gd name="T8" fmla="*/ 38 w 254"/>
                  <a:gd name="T9" fmla="*/ 36 h 980"/>
                  <a:gd name="T10" fmla="*/ 0 w 254"/>
                  <a:gd name="T11" fmla="*/ 126 h 980"/>
                  <a:gd name="T12" fmla="*/ 0 w 254"/>
                  <a:gd name="T13" fmla="*/ 489 h 980"/>
                  <a:gd name="T14" fmla="*/ 0 w 254"/>
                  <a:gd name="T15" fmla="*/ 853 h 980"/>
                  <a:gd name="T16" fmla="*/ 0 w 254"/>
                  <a:gd name="T17" fmla="*/ 853 h 980"/>
                  <a:gd name="T18" fmla="*/ 38 w 254"/>
                  <a:gd name="T19" fmla="*/ 942 h 980"/>
                  <a:gd name="T20" fmla="*/ 38 w 254"/>
                  <a:gd name="T21" fmla="*/ 942 h 980"/>
                  <a:gd name="T22" fmla="*/ 127 w 254"/>
                  <a:gd name="T23" fmla="*/ 979 h 980"/>
                  <a:gd name="T24" fmla="*/ 127 w 254"/>
                  <a:gd name="T25" fmla="*/ 979 h 980"/>
                  <a:gd name="T26" fmla="*/ 216 w 254"/>
                  <a:gd name="T27" fmla="*/ 942 h 980"/>
                  <a:gd name="T28" fmla="*/ 216 w 254"/>
                  <a:gd name="T29" fmla="*/ 942 h 980"/>
                  <a:gd name="T30" fmla="*/ 253 w 254"/>
                  <a:gd name="T31" fmla="*/ 853 h 980"/>
                  <a:gd name="T32" fmla="*/ 253 w 254"/>
                  <a:gd name="T33" fmla="*/ 489 h 980"/>
                  <a:gd name="T34" fmla="*/ 253 w 254"/>
                  <a:gd name="T35" fmla="*/ 126 h 980"/>
                  <a:gd name="T36" fmla="*/ 253 w 254"/>
                  <a:gd name="T37" fmla="*/ 126 h 980"/>
                  <a:gd name="T38" fmla="*/ 216 w 254"/>
                  <a:gd name="T39" fmla="*/ 36 h 980"/>
                  <a:gd name="T40" fmla="*/ 216 w 254"/>
                  <a:gd name="T41" fmla="*/ 36 h 980"/>
                  <a:gd name="T42" fmla="*/ 127 w 254"/>
                  <a:gd name="T43" fmla="*/ 0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4" h="980">
                    <a:moveTo>
                      <a:pt x="127" y="0"/>
                    </a:moveTo>
                    <a:lnTo>
                      <a:pt x="127" y="0"/>
                    </a:lnTo>
                    <a:lnTo>
                      <a:pt x="127" y="0"/>
                    </a:lnTo>
                    <a:cubicBezTo>
                      <a:pt x="92" y="0"/>
                      <a:pt x="61" y="14"/>
                      <a:pt x="38" y="36"/>
                    </a:cubicBezTo>
                    <a:lnTo>
                      <a:pt x="38" y="36"/>
                    </a:lnTo>
                    <a:cubicBezTo>
                      <a:pt x="14" y="60"/>
                      <a:pt x="0" y="91"/>
                      <a:pt x="0" y="126"/>
                    </a:cubicBezTo>
                    <a:lnTo>
                      <a:pt x="0" y="489"/>
                    </a:lnTo>
                    <a:lnTo>
                      <a:pt x="0" y="853"/>
                    </a:lnTo>
                    <a:lnTo>
                      <a:pt x="0" y="853"/>
                    </a:lnTo>
                    <a:cubicBezTo>
                      <a:pt x="0" y="887"/>
                      <a:pt x="14" y="919"/>
                      <a:pt x="38" y="942"/>
                    </a:cubicBezTo>
                    <a:lnTo>
                      <a:pt x="38" y="942"/>
                    </a:lnTo>
                    <a:cubicBezTo>
                      <a:pt x="61" y="965"/>
                      <a:pt x="92" y="979"/>
                      <a:pt x="127" y="979"/>
                    </a:cubicBezTo>
                    <a:lnTo>
                      <a:pt x="127" y="979"/>
                    </a:lnTo>
                    <a:cubicBezTo>
                      <a:pt x="161" y="979"/>
                      <a:pt x="193" y="965"/>
                      <a:pt x="216" y="942"/>
                    </a:cubicBezTo>
                    <a:lnTo>
                      <a:pt x="216" y="942"/>
                    </a:lnTo>
                    <a:cubicBezTo>
                      <a:pt x="239" y="919"/>
                      <a:pt x="253" y="887"/>
                      <a:pt x="253" y="853"/>
                    </a:cubicBezTo>
                    <a:lnTo>
                      <a:pt x="253" y="489"/>
                    </a:lnTo>
                    <a:lnTo>
                      <a:pt x="253" y="126"/>
                    </a:lnTo>
                    <a:lnTo>
                      <a:pt x="253" y="126"/>
                    </a:lnTo>
                    <a:cubicBezTo>
                      <a:pt x="253" y="91"/>
                      <a:pt x="239" y="60"/>
                      <a:pt x="216" y="36"/>
                    </a:cubicBezTo>
                    <a:lnTo>
                      <a:pt x="216" y="36"/>
                    </a:lnTo>
                    <a:cubicBezTo>
                      <a:pt x="193" y="14"/>
                      <a:pt x="161" y="0"/>
                      <a:pt x="12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60">
                <a:extLst>
                  <a:ext uri="{FF2B5EF4-FFF2-40B4-BE49-F238E27FC236}">
                    <a16:creationId xmlns:a16="http://schemas.microsoft.com/office/drawing/2014/main" id="{36B167AC-82A2-4B8E-B03C-570F7DC16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2193" y="5232315"/>
                <a:ext cx="239412" cy="876556"/>
              </a:xfrm>
              <a:custGeom>
                <a:avLst/>
                <a:gdLst>
                  <a:gd name="T0" fmla="*/ 137 w 274"/>
                  <a:gd name="T1" fmla="*/ 21 h 1001"/>
                  <a:gd name="T2" fmla="*/ 137 w 274"/>
                  <a:gd name="T3" fmla="*/ 21 h 1001"/>
                  <a:gd name="T4" fmla="*/ 55 w 274"/>
                  <a:gd name="T5" fmla="*/ 55 h 1001"/>
                  <a:gd name="T6" fmla="*/ 55 w 274"/>
                  <a:gd name="T7" fmla="*/ 55 h 1001"/>
                  <a:gd name="T8" fmla="*/ 22 w 274"/>
                  <a:gd name="T9" fmla="*/ 137 h 1001"/>
                  <a:gd name="T10" fmla="*/ 22 w 274"/>
                  <a:gd name="T11" fmla="*/ 864 h 1001"/>
                  <a:gd name="T12" fmla="*/ 22 w 274"/>
                  <a:gd name="T13" fmla="*/ 864 h 1001"/>
                  <a:gd name="T14" fmla="*/ 55 w 274"/>
                  <a:gd name="T15" fmla="*/ 945 h 1001"/>
                  <a:gd name="T16" fmla="*/ 55 w 274"/>
                  <a:gd name="T17" fmla="*/ 945 h 1001"/>
                  <a:gd name="T18" fmla="*/ 137 w 274"/>
                  <a:gd name="T19" fmla="*/ 979 h 1001"/>
                  <a:gd name="T20" fmla="*/ 137 w 274"/>
                  <a:gd name="T21" fmla="*/ 979 h 1001"/>
                  <a:gd name="T22" fmla="*/ 219 w 274"/>
                  <a:gd name="T23" fmla="*/ 945 h 1001"/>
                  <a:gd name="T24" fmla="*/ 219 w 274"/>
                  <a:gd name="T25" fmla="*/ 945 h 1001"/>
                  <a:gd name="T26" fmla="*/ 252 w 274"/>
                  <a:gd name="T27" fmla="*/ 864 h 1001"/>
                  <a:gd name="T28" fmla="*/ 252 w 274"/>
                  <a:gd name="T29" fmla="*/ 137 h 1001"/>
                  <a:gd name="T30" fmla="*/ 252 w 274"/>
                  <a:gd name="T31" fmla="*/ 137 h 1001"/>
                  <a:gd name="T32" fmla="*/ 219 w 274"/>
                  <a:gd name="T33" fmla="*/ 55 h 1001"/>
                  <a:gd name="T34" fmla="*/ 219 w 274"/>
                  <a:gd name="T35" fmla="*/ 55 h 1001"/>
                  <a:gd name="T36" fmla="*/ 137 w 274"/>
                  <a:gd name="T37" fmla="*/ 21 h 1001"/>
                  <a:gd name="T38" fmla="*/ 137 w 274"/>
                  <a:gd name="T39" fmla="*/ 1000 h 1001"/>
                  <a:gd name="T40" fmla="*/ 137 w 274"/>
                  <a:gd name="T41" fmla="*/ 1000 h 1001"/>
                  <a:gd name="T42" fmla="*/ 40 w 274"/>
                  <a:gd name="T43" fmla="*/ 961 h 1001"/>
                  <a:gd name="T44" fmla="*/ 40 w 274"/>
                  <a:gd name="T45" fmla="*/ 961 h 1001"/>
                  <a:gd name="T46" fmla="*/ 0 w 274"/>
                  <a:gd name="T47" fmla="*/ 864 h 1001"/>
                  <a:gd name="T48" fmla="*/ 0 w 274"/>
                  <a:gd name="T49" fmla="*/ 137 h 1001"/>
                  <a:gd name="T50" fmla="*/ 0 w 274"/>
                  <a:gd name="T51" fmla="*/ 137 h 1001"/>
                  <a:gd name="T52" fmla="*/ 40 w 274"/>
                  <a:gd name="T53" fmla="*/ 40 h 1001"/>
                  <a:gd name="T54" fmla="*/ 40 w 274"/>
                  <a:gd name="T55" fmla="*/ 40 h 1001"/>
                  <a:gd name="T56" fmla="*/ 137 w 274"/>
                  <a:gd name="T57" fmla="*/ 0 h 1001"/>
                  <a:gd name="T58" fmla="*/ 137 w 274"/>
                  <a:gd name="T59" fmla="*/ 0 h 1001"/>
                  <a:gd name="T60" fmla="*/ 233 w 274"/>
                  <a:gd name="T61" fmla="*/ 40 h 1001"/>
                  <a:gd name="T62" fmla="*/ 233 w 274"/>
                  <a:gd name="T63" fmla="*/ 40 h 1001"/>
                  <a:gd name="T64" fmla="*/ 273 w 274"/>
                  <a:gd name="T65" fmla="*/ 137 h 1001"/>
                  <a:gd name="T66" fmla="*/ 273 w 274"/>
                  <a:gd name="T67" fmla="*/ 864 h 1001"/>
                  <a:gd name="T68" fmla="*/ 273 w 274"/>
                  <a:gd name="T69" fmla="*/ 864 h 1001"/>
                  <a:gd name="T70" fmla="*/ 233 w 274"/>
                  <a:gd name="T71" fmla="*/ 961 h 1001"/>
                  <a:gd name="T72" fmla="*/ 233 w 274"/>
                  <a:gd name="T73" fmla="*/ 961 h 1001"/>
                  <a:gd name="T74" fmla="*/ 137 w 274"/>
                  <a:gd name="T75" fmla="*/ 1000 h 1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1001">
                    <a:moveTo>
                      <a:pt x="137" y="21"/>
                    </a:moveTo>
                    <a:lnTo>
                      <a:pt x="137" y="21"/>
                    </a:lnTo>
                    <a:cubicBezTo>
                      <a:pt x="106" y="21"/>
                      <a:pt x="77" y="33"/>
                      <a:pt x="55" y="55"/>
                    </a:cubicBezTo>
                    <a:lnTo>
                      <a:pt x="55" y="55"/>
                    </a:lnTo>
                    <a:cubicBezTo>
                      <a:pt x="33" y="77"/>
                      <a:pt x="22" y="106"/>
                      <a:pt x="22" y="137"/>
                    </a:cubicBezTo>
                    <a:lnTo>
                      <a:pt x="22" y="864"/>
                    </a:lnTo>
                    <a:lnTo>
                      <a:pt x="22" y="864"/>
                    </a:lnTo>
                    <a:cubicBezTo>
                      <a:pt x="22" y="894"/>
                      <a:pt x="33" y="923"/>
                      <a:pt x="55" y="945"/>
                    </a:cubicBezTo>
                    <a:lnTo>
                      <a:pt x="55" y="945"/>
                    </a:lnTo>
                    <a:cubicBezTo>
                      <a:pt x="77" y="967"/>
                      <a:pt x="106" y="979"/>
                      <a:pt x="137" y="979"/>
                    </a:cubicBezTo>
                    <a:lnTo>
                      <a:pt x="137" y="979"/>
                    </a:lnTo>
                    <a:cubicBezTo>
                      <a:pt x="167" y="979"/>
                      <a:pt x="197" y="967"/>
                      <a:pt x="219" y="945"/>
                    </a:cubicBezTo>
                    <a:lnTo>
                      <a:pt x="219" y="945"/>
                    </a:lnTo>
                    <a:cubicBezTo>
                      <a:pt x="240" y="923"/>
                      <a:pt x="252" y="894"/>
                      <a:pt x="252" y="864"/>
                    </a:cubicBezTo>
                    <a:lnTo>
                      <a:pt x="252" y="137"/>
                    </a:lnTo>
                    <a:lnTo>
                      <a:pt x="252" y="137"/>
                    </a:lnTo>
                    <a:cubicBezTo>
                      <a:pt x="252" y="106"/>
                      <a:pt x="240" y="77"/>
                      <a:pt x="219" y="55"/>
                    </a:cubicBezTo>
                    <a:lnTo>
                      <a:pt x="219" y="55"/>
                    </a:lnTo>
                    <a:cubicBezTo>
                      <a:pt x="197" y="33"/>
                      <a:pt x="167" y="21"/>
                      <a:pt x="137" y="21"/>
                    </a:cubicBezTo>
                    <a:close/>
                    <a:moveTo>
                      <a:pt x="137" y="1000"/>
                    </a:moveTo>
                    <a:lnTo>
                      <a:pt x="137" y="1000"/>
                    </a:lnTo>
                    <a:cubicBezTo>
                      <a:pt x="100" y="1000"/>
                      <a:pt x="66" y="986"/>
                      <a:pt x="40" y="961"/>
                    </a:cubicBezTo>
                    <a:lnTo>
                      <a:pt x="40" y="961"/>
                    </a:lnTo>
                    <a:cubicBezTo>
                      <a:pt x="14" y="934"/>
                      <a:pt x="0" y="901"/>
                      <a:pt x="0" y="864"/>
                    </a:cubicBezTo>
                    <a:lnTo>
                      <a:pt x="0" y="137"/>
                    </a:lnTo>
                    <a:lnTo>
                      <a:pt x="0" y="137"/>
                    </a:lnTo>
                    <a:cubicBezTo>
                      <a:pt x="0" y="100"/>
                      <a:pt x="14" y="66"/>
                      <a:pt x="40" y="40"/>
                    </a:cubicBezTo>
                    <a:lnTo>
                      <a:pt x="40" y="40"/>
                    </a:lnTo>
                    <a:cubicBezTo>
                      <a:pt x="66" y="14"/>
                      <a:pt x="100" y="0"/>
                      <a:pt x="137" y="0"/>
                    </a:cubicBezTo>
                    <a:lnTo>
                      <a:pt x="137" y="0"/>
                    </a:lnTo>
                    <a:cubicBezTo>
                      <a:pt x="173" y="0"/>
                      <a:pt x="208" y="14"/>
                      <a:pt x="233" y="40"/>
                    </a:cubicBezTo>
                    <a:lnTo>
                      <a:pt x="233" y="40"/>
                    </a:lnTo>
                    <a:cubicBezTo>
                      <a:pt x="259" y="66"/>
                      <a:pt x="273" y="100"/>
                      <a:pt x="273" y="137"/>
                    </a:cubicBezTo>
                    <a:lnTo>
                      <a:pt x="273" y="864"/>
                    </a:lnTo>
                    <a:lnTo>
                      <a:pt x="273" y="864"/>
                    </a:lnTo>
                    <a:cubicBezTo>
                      <a:pt x="273" y="901"/>
                      <a:pt x="259" y="934"/>
                      <a:pt x="233" y="961"/>
                    </a:cubicBezTo>
                    <a:lnTo>
                      <a:pt x="233" y="961"/>
                    </a:lnTo>
                    <a:cubicBezTo>
                      <a:pt x="208" y="986"/>
                      <a:pt x="173" y="1000"/>
                      <a:pt x="137" y="10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61">
                <a:extLst>
                  <a:ext uri="{FF2B5EF4-FFF2-40B4-BE49-F238E27FC236}">
                    <a16:creationId xmlns:a16="http://schemas.microsoft.com/office/drawing/2014/main" id="{4847E678-834A-4B3B-B9B7-DAEF8469F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9727" y="5838568"/>
                <a:ext cx="223966" cy="258721"/>
              </a:xfrm>
              <a:custGeom>
                <a:avLst/>
                <a:gdLst>
                  <a:gd name="T0" fmla="*/ 127 w 254"/>
                  <a:gd name="T1" fmla="*/ 0 h 295"/>
                  <a:gd name="T2" fmla="*/ 127 w 254"/>
                  <a:gd name="T3" fmla="*/ 0 h 295"/>
                  <a:gd name="T4" fmla="*/ 127 w 254"/>
                  <a:gd name="T5" fmla="*/ 0 h 295"/>
                  <a:gd name="T6" fmla="*/ 127 w 254"/>
                  <a:gd name="T7" fmla="*/ 0 h 295"/>
                  <a:gd name="T8" fmla="*/ 38 w 254"/>
                  <a:gd name="T9" fmla="*/ 37 h 295"/>
                  <a:gd name="T10" fmla="*/ 38 w 254"/>
                  <a:gd name="T11" fmla="*/ 37 h 295"/>
                  <a:gd name="T12" fmla="*/ 0 w 254"/>
                  <a:gd name="T13" fmla="*/ 126 h 295"/>
                  <a:gd name="T14" fmla="*/ 0 w 254"/>
                  <a:gd name="T15" fmla="*/ 147 h 295"/>
                  <a:gd name="T16" fmla="*/ 0 w 254"/>
                  <a:gd name="T17" fmla="*/ 168 h 295"/>
                  <a:gd name="T18" fmla="*/ 0 w 254"/>
                  <a:gd name="T19" fmla="*/ 168 h 295"/>
                  <a:gd name="T20" fmla="*/ 38 w 254"/>
                  <a:gd name="T21" fmla="*/ 257 h 295"/>
                  <a:gd name="T22" fmla="*/ 38 w 254"/>
                  <a:gd name="T23" fmla="*/ 257 h 295"/>
                  <a:gd name="T24" fmla="*/ 127 w 254"/>
                  <a:gd name="T25" fmla="*/ 294 h 295"/>
                  <a:gd name="T26" fmla="*/ 127 w 254"/>
                  <a:gd name="T27" fmla="*/ 294 h 295"/>
                  <a:gd name="T28" fmla="*/ 127 w 254"/>
                  <a:gd name="T29" fmla="*/ 294 h 295"/>
                  <a:gd name="T30" fmla="*/ 216 w 254"/>
                  <a:gd name="T31" fmla="*/ 257 h 295"/>
                  <a:gd name="T32" fmla="*/ 216 w 254"/>
                  <a:gd name="T33" fmla="*/ 257 h 295"/>
                  <a:gd name="T34" fmla="*/ 253 w 254"/>
                  <a:gd name="T35" fmla="*/ 168 h 295"/>
                  <a:gd name="T36" fmla="*/ 253 w 254"/>
                  <a:gd name="T37" fmla="*/ 147 h 295"/>
                  <a:gd name="T38" fmla="*/ 253 w 254"/>
                  <a:gd name="T39" fmla="*/ 126 h 295"/>
                  <a:gd name="T40" fmla="*/ 253 w 254"/>
                  <a:gd name="T41" fmla="*/ 126 h 295"/>
                  <a:gd name="T42" fmla="*/ 216 w 254"/>
                  <a:gd name="T43" fmla="*/ 37 h 295"/>
                  <a:gd name="T44" fmla="*/ 216 w 254"/>
                  <a:gd name="T45" fmla="*/ 37 h 295"/>
                  <a:gd name="T46" fmla="*/ 127 w 254"/>
                  <a:gd name="T4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4" h="295">
                    <a:moveTo>
                      <a:pt x="127" y="0"/>
                    </a:moveTo>
                    <a:lnTo>
                      <a:pt x="127" y="0"/>
                    </a:lnTo>
                    <a:lnTo>
                      <a:pt x="127" y="0"/>
                    </a:lnTo>
                    <a:lnTo>
                      <a:pt x="127" y="0"/>
                    </a:lnTo>
                    <a:cubicBezTo>
                      <a:pt x="92" y="0"/>
                      <a:pt x="60" y="15"/>
                      <a:pt x="38" y="37"/>
                    </a:cubicBezTo>
                    <a:lnTo>
                      <a:pt x="38" y="37"/>
                    </a:lnTo>
                    <a:cubicBezTo>
                      <a:pt x="15" y="60"/>
                      <a:pt x="0" y="91"/>
                      <a:pt x="0" y="126"/>
                    </a:cubicBezTo>
                    <a:lnTo>
                      <a:pt x="0" y="147"/>
                    </a:lnTo>
                    <a:lnTo>
                      <a:pt x="0" y="168"/>
                    </a:lnTo>
                    <a:lnTo>
                      <a:pt x="0" y="168"/>
                    </a:lnTo>
                    <a:cubicBezTo>
                      <a:pt x="0" y="202"/>
                      <a:pt x="15" y="234"/>
                      <a:pt x="38" y="257"/>
                    </a:cubicBezTo>
                    <a:lnTo>
                      <a:pt x="38" y="257"/>
                    </a:lnTo>
                    <a:cubicBezTo>
                      <a:pt x="60" y="280"/>
                      <a:pt x="92" y="294"/>
                      <a:pt x="127" y="294"/>
                    </a:cubicBezTo>
                    <a:lnTo>
                      <a:pt x="127" y="294"/>
                    </a:lnTo>
                    <a:lnTo>
                      <a:pt x="127" y="294"/>
                    </a:lnTo>
                    <a:cubicBezTo>
                      <a:pt x="161" y="294"/>
                      <a:pt x="194" y="280"/>
                      <a:pt x="216" y="257"/>
                    </a:cubicBezTo>
                    <a:lnTo>
                      <a:pt x="216" y="257"/>
                    </a:lnTo>
                    <a:cubicBezTo>
                      <a:pt x="239" y="234"/>
                      <a:pt x="253" y="202"/>
                      <a:pt x="253" y="168"/>
                    </a:cubicBezTo>
                    <a:lnTo>
                      <a:pt x="253" y="147"/>
                    </a:lnTo>
                    <a:lnTo>
                      <a:pt x="253" y="126"/>
                    </a:lnTo>
                    <a:lnTo>
                      <a:pt x="253" y="126"/>
                    </a:lnTo>
                    <a:cubicBezTo>
                      <a:pt x="253" y="91"/>
                      <a:pt x="239" y="60"/>
                      <a:pt x="216" y="37"/>
                    </a:cubicBezTo>
                    <a:lnTo>
                      <a:pt x="216" y="37"/>
                    </a:lnTo>
                    <a:cubicBezTo>
                      <a:pt x="194" y="15"/>
                      <a:pt x="161" y="0"/>
                      <a:pt x="12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62">
                <a:extLst>
                  <a:ext uri="{FF2B5EF4-FFF2-40B4-BE49-F238E27FC236}">
                    <a16:creationId xmlns:a16="http://schemas.microsoft.com/office/drawing/2014/main" id="{C0575BAC-5AB6-4A8A-8EDF-69C9531DE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2004" y="5830845"/>
                <a:ext cx="239412" cy="278027"/>
              </a:xfrm>
              <a:custGeom>
                <a:avLst/>
                <a:gdLst>
                  <a:gd name="T0" fmla="*/ 137 w 275"/>
                  <a:gd name="T1" fmla="*/ 22 h 316"/>
                  <a:gd name="T2" fmla="*/ 137 w 275"/>
                  <a:gd name="T3" fmla="*/ 22 h 316"/>
                  <a:gd name="T4" fmla="*/ 56 w 275"/>
                  <a:gd name="T5" fmla="*/ 56 h 316"/>
                  <a:gd name="T6" fmla="*/ 56 w 275"/>
                  <a:gd name="T7" fmla="*/ 56 h 316"/>
                  <a:gd name="T8" fmla="*/ 21 w 275"/>
                  <a:gd name="T9" fmla="*/ 137 h 316"/>
                  <a:gd name="T10" fmla="*/ 21 w 275"/>
                  <a:gd name="T11" fmla="*/ 179 h 316"/>
                  <a:gd name="T12" fmla="*/ 21 w 275"/>
                  <a:gd name="T13" fmla="*/ 179 h 316"/>
                  <a:gd name="T14" fmla="*/ 56 w 275"/>
                  <a:gd name="T15" fmla="*/ 260 h 316"/>
                  <a:gd name="T16" fmla="*/ 56 w 275"/>
                  <a:gd name="T17" fmla="*/ 260 h 316"/>
                  <a:gd name="T18" fmla="*/ 137 w 275"/>
                  <a:gd name="T19" fmla="*/ 294 h 316"/>
                  <a:gd name="T20" fmla="*/ 137 w 275"/>
                  <a:gd name="T21" fmla="*/ 294 h 316"/>
                  <a:gd name="T22" fmla="*/ 218 w 275"/>
                  <a:gd name="T23" fmla="*/ 260 h 316"/>
                  <a:gd name="T24" fmla="*/ 218 w 275"/>
                  <a:gd name="T25" fmla="*/ 260 h 316"/>
                  <a:gd name="T26" fmla="*/ 252 w 275"/>
                  <a:gd name="T27" fmla="*/ 179 h 316"/>
                  <a:gd name="T28" fmla="*/ 252 w 275"/>
                  <a:gd name="T29" fmla="*/ 137 h 316"/>
                  <a:gd name="T30" fmla="*/ 252 w 275"/>
                  <a:gd name="T31" fmla="*/ 137 h 316"/>
                  <a:gd name="T32" fmla="*/ 218 w 275"/>
                  <a:gd name="T33" fmla="*/ 56 h 316"/>
                  <a:gd name="T34" fmla="*/ 218 w 275"/>
                  <a:gd name="T35" fmla="*/ 56 h 316"/>
                  <a:gd name="T36" fmla="*/ 137 w 275"/>
                  <a:gd name="T37" fmla="*/ 22 h 316"/>
                  <a:gd name="T38" fmla="*/ 137 w 275"/>
                  <a:gd name="T39" fmla="*/ 315 h 316"/>
                  <a:gd name="T40" fmla="*/ 137 w 275"/>
                  <a:gd name="T41" fmla="*/ 315 h 316"/>
                  <a:gd name="T42" fmla="*/ 40 w 275"/>
                  <a:gd name="T43" fmla="*/ 276 h 316"/>
                  <a:gd name="T44" fmla="*/ 40 w 275"/>
                  <a:gd name="T45" fmla="*/ 276 h 316"/>
                  <a:gd name="T46" fmla="*/ 0 w 275"/>
                  <a:gd name="T47" fmla="*/ 179 h 316"/>
                  <a:gd name="T48" fmla="*/ 0 w 275"/>
                  <a:gd name="T49" fmla="*/ 137 h 316"/>
                  <a:gd name="T50" fmla="*/ 0 w 275"/>
                  <a:gd name="T51" fmla="*/ 137 h 316"/>
                  <a:gd name="T52" fmla="*/ 40 w 275"/>
                  <a:gd name="T53" fmla="*/ 40 h 316"/>
                  <a:gd name="T54" fmla="*/ 40 w 275"/>
                  <a:gd name="T55" fmla="*/ 40 h 316"/>
                  <a:gd name="T56" fmla="*/ 137 w 275"/>
                  <a:gd name="T57" fmla="*/ 0 h 316"/>
                  <a:gd name="T58" fmla="*/ 137 w 275"/>
                  <a:gd name="T59" fmla="*/ 0 h 316"/>
                  <a:gd name="T60" fmla="*/ 234 w 275"/>
                  <a:gd name="T61" fmla="*/ 40 h 316"/>
                  <a:gd name="T62" fmla="*/ 234 w 275"/>
                  <a:gd name="T63" fmla="*/ 40 h 316"/>
                  <a:gd name="T64" fmla="*/ 274 w 275"/>
                  <a:gd name="T65" fmla="*/ 137 h 316"/>
                  <a:gd name="T66" fmla="*/ 274 w 275"/>
                  <a:gd name="T67" fmla="*/ 179 h 316"/>
                  <a:gd name="T68" fmla="*/ 274 w 275"/>
                  <a:gd name="T69" fmla="*/ 179 h 316"/>
                  <a:gd name="T70" fmla="*/ 234 w 275"/>
                  <a:gd name="T71" fmla="*/ 276 h 316"/>
                  <a:gd name="T72" fmla="*/ 234 w 275"/>
                  <a:gd name="T73" fmla="*/ 276 h 316"/>
                  <a:gd name="T74" fmla="*/ 137 w 275"/>
                  <a:gd name="T75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5" h="316">
                    <a:moveTo>
                      <a:pt x="137" y="22"/>
                    </a:moveTo>
                    <a:lnTo>
                      <a:pt x="137" y="22"/>
                    </a:lnTo>
                    <a:cubicBezTo>
                      <a:pt x="106" y="22"/>
                      <a:pt x="77" y="34"/>
                      <a:pt x="56" y="56"/>
                    </a:cubicBezTo>
                    <a:lnTo>
                      <a:pt x="56" y="56"/>
                    </a:lnTo>
                    <a:cubicBezTo>
                      <a:pt x="34" y="78"/>
                      <a:pt x="21" y="107"/>
                      <a:pt x="21" y="137"/>
                    </a:cubicBezTo>
                    <a:lnTo>
                      <a:pt x="21" y="179"/>
                    </a:lnTo>
                    <a:lnTo>
                      <a:pt x="21" y="179"/>
                    </a:lnTo>
                    <a:cubicBezTo>
                      <a:pt x="21" y="209"/>
                      <a:pt x="34" y="238"/>
                      <a:pt x="56" y="260"/>
                    </a:cubicBezTo>
                    <a:lnTo>
                      <a:pt x="56" y="260"/>
                    </a:lnTo>
                    <a:cubicBezTo>
                      <a:pt x="77" y="282"/>
                      <a:pt x="106" y="294"/>
                      <a:pt x="137" y="294"/>
                    </a:cubicBezTo>
                    <a:lnTo>
                      <a:pt x="137" y="294"/>
                    </a:lnTo>
                    <a:cubicBezTo>
                      <a:pt x="168" y="294"/>
                      <a:pt x="197" y="282"/>
                      <a:pt x="218" y="260"/>
                    </a:cubicBezTo>
                    <a:lnTo>
                      <a:pt x="218" y="260"/>
                    </a:lnTo>
                    <a:cubicBezTo>
                      <a:pt x="240" y="238"/>
                      <a:pt x="252" y="209"/>
                      <a:pt x="252" y="179"/>
                    </a:cubicBezTo>
                    <a:lnTo>
                      <a:pt x="252" y="137"/>
                    </a:lnTo>
                    <a:lnTo>
                      <a:pt x="252" y="137"/>
                    </a:lnTo>
                    <a:cubicBezTo>
                      <a:pt x="252" y="107"/>
                      <a:pt x="240" y="78"/>
                      <a:pt x="218" y="56"/>
                    </a:cubicBezTo>
                    <a:lnTo>
                      <a:pt x="218" y="56"/>
                    </a:lnTo>
                    <a:cubicBezTo>
                      <a:pt x="197" y="34"/>
                      <a:pt x="168" y="22"/>
                      <a:pt x="137" y="22"/>
                    </a:cubicBezTo>
                    <a:close/>
                    <a:moveTo>
                      <a:pt x="137" y="315"/>
                    </a:moveTo>
                    <a:lnTo>
                      <a:pt x="137" y="315"/>
                    </a:lnTo>
                    <a:cubicBezTo>
                      <a:pt x="100" y="315"/>
                      <a:pt x="66" y="301"/>
                      <a:pt x="40" y="276"/>
                    </a:cubicBezTo>
                    <a:lnTo>
                      <a:pt x="40" y="276"/>
                    </a:lnTo>
                    <a:cubicBezTo>
                      <a:pt x="14" y="249"/>
                      <a:pt x="0" y="216"/>
                      <a:pt x="0" y="179"/>
                    </a:cubicBezTo>
                    <a:lnTo>
                      <a:pt x="0" y="137"/>
                    </a:lnTo>
                    <a:lnTo>
                      <a:pt x="0" y="137"/>
                    </a:lnTo>
                    <a:cubicBezTo>
                      <a:pt x="0" y="100"/>
                      <a:pt x="14" y="67"/>
                      <a:pt x="40" y="40"/>
                    </a:cubicBezTo>
                    <a:lnTo>
                      <a:pt x="40" y="40"/>
                    </a:lnTo>
                    <a:cubicBezTo>
                      <a:pt x="66" y="14"/>
                      <a:pt x="100" y="0"/>
                      <a:pt x="137" y="0"/>
                    </a:cubicBezTo>
                    <a:lnTo>
                      <a:pt x="137" y="0"/>
                    </a:lnTo>
                    <a:cubicBezTo>
                      <a:pt x="173" y="0"/>
                      <a:pt x="208" y="14"/>
                      <a:pt x="234" y="40"/>
                    </a:cubicBezTo>
                    <a:lnTo>
                      <a:pt x="234" y="40"/>
                    </a:lnTo>
                    <a:cubicBezTo>
                      <a:pt x="259" y="67"/>
                      <a:pt x="274" y="100"/>
                      <a:pt x="274" y="137"/>
                    </a:cubicBezTo>
                    <a:lnTo>
                      <a:pt x="274" y="179"/>
                    </a:lnTo>
                    <a:lnTo>
                      <a:pt x="274" y="179"/>
                    </a:lnTo>
                    <a:cubicBezTo>
                      <a:pt x="274" y="216"/>
                      <a:pt x="259" y="249"/>
                      <a:pt x="234" y="276"/>
                    </a:cubicBezTo>
                    <a:lnTo>
                      <a:pt x="234" y="276"/>
                    </a:lnTo>
                    <a:cubicBezTo>
                      <a:pt x="208" y="301"/>
                      <a:pt x="173" y="315"/>
                      <a:pt x="137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63">
                <a:extLst>
                  <a:ext uri="{FF2B5EF4-FFF2-40B4-BE49-F238E27FC236}">
                    <a16:creationId xmlns:a16="http://schemas.microsoft.com/office/drawing/2014/main" id="{828F0A9C-6E03-47AE-9B81-D023AC56A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3398" y="5498757"/>
                <a:ext cx="220106" cy="598532"/>
              </a:xfrm>
              <a:custGeom>
                <a:avLst/>
                <a:gdLst>
                  <a:gd name="T0" fmla="*/ 126 w 253"/>
                  <a:gd name="T1" fmla="*/ 0 h 683"/>
                  <a:gd name="T2" fmla="*/ 126 w 253"/>
                  <a:gd name="T3" fmla="*/ 0 h 683"/>
                  <a:gd name="T4" fmla="*/ 126 w 253"/>
                  <a:gd name="T5" fmla="*/ 0 h 683"/>
                  <a:gd name="T6" fmla="*/ 36 w 253"/>
                  <a:gd name="T7" fmla="*/ 38 h 683"/>
                  <a:gd name="T8" fmla="*/ 36 w 253"/>
                  <a:gd name="T9" fmla="*/ 38 h 683"/>
                  <a:gd name="T10" fmla="*/ 0 w 253"/>
                  <a:gd name="T11" fmla="*/ 127 h 683"/>
                  <a:gd name="T12" fmla="*/ 0 w 253"/>
                  <a:gd name="T13" fmla="*/ 342 h 683"/>
                  <a:gd name="T14" fmla="*/ 0 w 253"/>
                  <a:gd name="T15" fmla="*/ 556 h 683"/>
                  <a:gd name="T16" fmla="*/ 0 w 253"/>
                  <a:gd name="T17" fmla="*/ 556 h 683"/>
                  <a:gd name="T18" fmla="*/ 36 w 253"/>
                  <a:gd name="T19" fmla="*/ 645 h 683"/>
                  <a:gd name="T20" fmla="*/ 36 w 253"/>
                  <a:gd name="T21" fmla="*/ 645 h 683"/>
                  <a:gd name="T22" fmla="*/ 126 w 253"/>
                  <a:gd name="T23" fmla="*/ 682 h 683"/>
                  <a:gd name="T24" fmla="*/ 126 w 253"/>
                  <a:gd name="T25" fmla="*/ 682 h 683"/>
                  <a:gd name="T26" fmla="*/ 215 w 253"/>
                  <a:gd name="T27" fmla="*/ 645 h 683"/>
                  <a:gd name="T28" fmla="*/ 215 w 253"/>
                  <a:gd name="T29" fmla="*/ 645 h 683"/>
                  <a:gd name="T30" fmla="*/ 252 w 253"/>
                  <a:gd name="T31" fmla="*/ 556 h 683"/>
                  <a:gd name="T32" fmla="*/ 252 w 253"/>
                  <a:gd name="T33" fmla="*/ 342 h 683"/>
                  <a:gd name="T34" fmla="*/ 252 w 253"/>
                  <a:gd name="T35" fmla="*/ 127 h 683"/>
                  <a:gd name="T36" fmla="*/ 252 w 253"/>
                  <a:gd name="T37" fmla="*/ 127 h 683"/>
                  <a:gd name="T38" fmla="*/ 215 w 253"/>
                  <a:gd name="T39" fmla="*/ 38 h 683"/>
                  <a:gd name="T40" fmla="*/ 215 w 253"/>
                  <a:gd name="T41" fmla="*/ 38 h 683"/>
                  <a:gd name="T42" fmla="*/ 126 w 253"/>
                  <a:gd name="T43" fmla="*/ 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3" h="683">
                    <a:moveTo>
                      <a:pt x="126" y="0"/>
                    </a:moveTo>
                    <a:lnTo>
                      <a:pt x="126" y="0"/>
                    </a:lnTo>
                    <a:lnTo>
                      <a:pt x="126" y="0"/>
                    </a:lnTo>
                    <a:cubicBezTo>
                      <a:pt x="92" y="0"/>
                      <a:pt x="59" y="15"/>
                      <a:pt x="36" y="38"/>
                    </a:cubicBezTo>
                    <a:lnTo>
                      <a:pt x="36" y="38"/>
                    </a:lnTo>
                    <a:cubicBezTo>
                      <a:pt x="14" y="60"/>
                      <a:pt x="0" y="92"/>
                      <a:pt x="0" y="127"/>
                    </a:cubicBezTo>
                    <a:lnTo>
                      <a:pt x="0" y="342"/>
                    </a:lnTo>
                    <a:lnTo>
                      <a:pt x="0" y="556"/>
                    </a:lnTo>
                    <a:lnTo>
                      <a:pt x="0" y="556"/>
                    </a:lnTo>
                    <a:cubicBezTo>
                      <a:pt x="0" y="590"/>
                      <a:pt x="14" y="622"/>
                      <a:pt x="36" y="645"/>
                    </a:cubicBezTo>
                    <a:lnTo>
                      <a:pt x="36" y="645"/>
                    </a:lnTo>
                    <a:cubicBezTo>
                      <a:pt x="59" y="668"/>
                      <a:pt x="92" y="682"/>
                      <a:pt x="126" y="682"/>
                    </a:cubicBezTo>
                    <a:lnTo>
                      <a:pt x="126" y="682"/>
                    </a:lnTo>
                    <a:cubicBezTo>
                      <a:pt x="161" y="682"/>
                      <a:pt x="192" y="668"/>
                      <a:pt x="215" y="645"/>
                    </a:cubicBezTo>
                    <a:lnTo>
                      <a:pt x="215" y="645"/>
                    </a:lnTo>
                    <a:cubicBezTo>
                      <a:pt x="238" y="622"/>
                      <a:pt x="252" y="590"/>
                      <a:pt x="252" y="556"/>
                    </a:cubicBezTo>
                    <a:lnTo>
                      <a:pt x="252" y="342"/>
                    </a:lnTo>
                    <a:lnTo>
                      <a:pt x="252" y="127"/>
                    </a:lnTo>
                    <a:lnTo>
                      <a:pt x="252" y="127"/>
                    </a:lnTo>
                    <a:cubicBezTo>
                      <a:pt x="252" y="92"/>
                      <a:pt x="238" y="60"/>
                      <a:pt x="215" y="38"/>
                    </a:cubicBezTo>
                    <a:lnTo>
                      <a:pt x="215" y="38"/>
                    </a:lnTo>
                    <a:cubicBezTo>
                      <a:pt x="192" y="15"/>
                      <a:pt x="161" y="0"/>
                      <a:pt x="126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64">
                <a:extLst>
                  <a:ext uri="{FF2B5EF4-FFF2-40B4-BE49-F238E27FC236}">
                    <a16:creationId xmlns:a16="http://schemas.microsoft.com/office/drawing/2014/main" id="{BD575745-C93A-4EBF-847D-E1C909760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5675" y="5491034"/>
                <a:ext cx="239412" cy="613978"/>
              </a:xfrm>
              <a:custGeom>
                <a:avLst/>
                <a:gdLst>
                  <a:gd name="T0" fmla="*/ 137 w 275"/>
                  <a:gd name="T1" fmla="*/ 22 h 703"/>
                  <a:gd name="T2" fmla="*/ 137 w 275"/>
                  <a:gd name="T3" fmla="*/ 22 h 703"/>
                  <a:gd name="T4" fmla="*/ 55 w 275"/>
                  <a:gd name="T5" fmla="*/ 56 h 703"/>
                  <a:gd name="T6" fmla="*/ 55 w 275"/>
                  <a:gd name="T7" fmla="*/ 56 h 703"/>
                  <a:gd name="T8" fmla="*/ 22 w 275"/>
                  <a:gd name="T9" fmla="*/ 137 h 703"/>
                  <a:gd name="T10" fmla="*/ 22 w 275"/>
                  <a:gd name="T11" fmla="*/ 566 h 703"/>
                  <a:gd name="T12" fmla="*/ 22 w 275"/>
                  <a:gd name="T13" fmla="*/ 566 h 703"/>
                  <a:gd name="T14" fmla="*/ 55 w 275"/>
                  <a:gd name="T15" fmla="*/ 647 h 703"/>
                  <a:gd name="T16" fmla="*/ 55 w 275"/>
                  <a:gd name="T17" fmla="*/ 647 h 703"/>
                  <a:gd name="T18" fmla="*/ 137 w 275"/>
                  <a:gd name="T19" fmla="*/ 681 h 703"/>
                  <a:gd name="T20" fmla="*/ 137 w 275"/>
                  <a:gd name="T21" fmla="*/ 681 h 703"/>
                  <a:gd name="T22" fmla="*/ 218 w 275"/>
                  <a:gd name="T23" fmla="*/ 647 h 703"/>
                  <a:gd name="T24" fmla="*/ 218 w 275"/>
                  <a:gd name="T25" fmla="*/ 647 h 703"/>
                  <a:gd name="T26" fmla="*/ 252 w 275"/>
                  <a:gd name="T27" fmla="*/ 566 h 703"/>
                  <a:gd name="T28" fmla="*/ 252 w 275"/>
                  <a:gd name="T29" fmla="*/ 137 h 703"/>
                  <a:gd name="T30" fmla="*/ 252 w 275"/>
                  <a:gd name="T31" fmla="*/ 137 h 703"/>
                  <a:gd name="T32" fmla="*/ 218 w 275"/>
                  <a:gd name="T33" fmla="*/ 56 h 703"/>
                  <a:gd name="T34" fmla="*/ 218 w 275"/>
                  <a:gd name="T35" fmla="*/ 56 h 703"/>
                  <a:gd name="T36" fmla="*/ 137 w 275"/>
                  <a:gd name="T37" fmla="*/ 22 h 703"/>
                  <a:gd name="T38" fmla="*/ 137 w 275"/>
                  <a:gd name="T39" fmla="*/ 702 h 703"/>
                  <a:gd name="T40" fmla="*/ 137 w 275"/>
                  <a:gd name="T41" fmla="*/ 702 h 703"/>
                  <a:gd name="T42" fmla="*/ 40 w 275"/>
                  <a:gd name="T43" fmla="*/ 663 h 703"/>
                  <a:gd name="T44" fmla="*/ 40 w 275"/>
                  <a:gd name="T45" fmla="*/ 663 h 703"/>
                  <a:gd name="T46" fmla="*/ 0 w 275"/>
                  <a:gd name="T47" fmla="*/ 566 h 703"/>
                  <a:gd name="T48" fmla="*/ 0 w 275"/>
                  <a:gd name="T49" fmla="*/ 137 h 703"/>
                  <a:gd name="T50" fmla="*/ 0 w 275"/>
                  <a:gd name="T51" fmla="*/ 137 h 703"/>
                  <a:gd name="T52" fmla="*/ 40 w 275"/>
                  <a:gd name="T53" fmla="*/ 40 h 703"/>
                  <a:gd name="T54" fmla="*/ 40 w 275"/>
                  <a:gd name="T55" fmla="*/ 40 h 703"/>
                  <a:gd name="T56" fmla="*/ 137 w 275"/>
                  <a:gd name="T57" fmla="*/ 0 h 703"/>
                  <a:gd name="T58" fmla="*/ 137 w 275"/>
                  <a:gd name="T59" fmla="*/ 0 h 703"/>
                  <a:gd name="T60" fmla="*/ 234 w 275"/>
                  <a:gd name="T61" fmla="*/ 40 h 703"/>
                  <a:gd name="T62" fmla="*/ 234 w 275"/>
                  <a:gd name="T63" fmla="*/ 40 h 703"/>
                  <a:gd name="T64" fmla="*/ 274 w 275"/>
                  <a:gd name="T65" fmla="*/ 137 h 703"/>
                  <a:gd name="T66" fmla="*/ 274 w 275"/>
                  <a:gd name="T67" fmla="*/ 566 h 703"/>
                  <a:gd name="T68" fmla="*/ 274 w 275"/>
                  <a:gd name="T69" fmla="*/ 566 h 703"/>
                  <a:gd name="T70" fmla="*/ 234 w 275"/>
                  <a:gd name="T71" fmla="*/ 663 h 703"/>
                  <a:gd name="T72" fmla="*/ 234 w 275"/>
                  <a:gd name="T73" fmla="*/ 663 h 703"/>
                  <a:gd name="T74" fmla="*/ 137 w 275"/>
                  <a:gd name="T75" fmla="*/ 702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5" h="703">
                    <a:moveTo>
                      <a:pt x="137" y="22"/>
                    </a:moveTo>
                    <a:lnTo>
                      <a:pt x="137" y="22"/>
                    </a:lnTo>
                    <a:cubicBezTo>
                      <a:pt x="106" y="22"/>
                      <a:pt x="77" y="34"/>
                      <a:pt x="55" y="56"/>
                    </a:cubicBezTo>
                    <a:lnTo>
                      <a:pt x="55" y="56"/>
                    </a:lnTo>
                    <a:cubicBezTo>
                      <a:pt x="34" y="77"/>
                      <a:pt x="22" y="106"/>
                      <a:pt x="22" y="137"/>
                    </a:cubicBezTo>
                    <a:lnTo>
                      <a:pt x="22" y="566"/>
                    </a:lnTo>
                    <a:lnTo>
                      <a:pt x="22" y="566"/>
                    </a:lnTo>
                    <a:cubicBezTo>
                      <a:pt x="22" y="596"/>
                      <a:pt x="34" y="625"/>
                      <a:pt x="55" y="647"/>
                    </a:cubicBezTo>
                    <a:lnTo>
                      <a:pt x="55" y="647"/>
                    </a:lnTo>
                    <a:cubicBezTo>
                      <a:pt x="77" y="669"/>
                      <a:pt x="106" y="681"/>
                      <a:pt x="137" y="681"/>
                    </a:cubicBezTo>
                    <a:lnTo>
                      <a:pt x="137" y="681"/>
                    </a:lnTo>
                    <a:cubicBezTo>
                      <a:pt x="168" y="681"/>
                      <a:pt x="196" y="669"/>
                      <a:pt x="218" y="647"/>
                    </a:cubicBezTo>
                    <a:lnTo>
                      <a:pt x="218" y="647"/>
                    </a:lnTo>
                    <a:cubicBezTo>
                      <a:pt x="240" y="625"/>
                      <a:pt x="252" y="596"/>
                      <a:pt x="252" y="566"/>
                    </a:cubicBezTo>
                    <a:lnTo>
                      <a:pt x="252" y="137"/>
                    </a:lnTo>
                    <a:lnTo>
                      <a:pt x="252" y="137"/>
                    </a:lnTo>
                    <a:cubicBezTo>
                      <a:pt x="252" y="106"/>
                      <a:pt x="240" y="77"/>
                      <a:pt x="218" y="56"/>
                    </a:cubicBezTo>
                    <a:lnTo>
                      <a:pt x="218" y="56"/>
                    </a:lnTo>
                    <a:cubicBezTo>
                      <a:pt x="196" y="34"/>
                      <a:pt x="168" y="22"/>
                      <a:pt x="137" y="22"/>
                    </a:cubicBezTo>
                    <a:close/>
                    <a:moveTo>
                      <a:pt x="137" y="702"/>
                    </a:moveTo>
                    <a:lnTo>
                      <a:pt x="137" y="702"/>
                    </a:lnTo>
                    <a:cubicBezTo>
                      <a:pt x="100" y="702"/>
                      <a:pt x="66" y="688"/>
                      <a:pt x="40" y="663"/>
                    </a:cubicBezTo>
                    <a:lnTo>
                      <a:pt x="40" y="663"/>
                    </a:lnTo>
                    <a:cubicBezTo>
                      <a:pt x="15" y="636"/>
                      <a:pt x="0" y="603"/>
                      <a:pt x="0" y="566"/>
                    </a:cubicBezTo>
                    <a:lnTo>
                      <a:pt x="0" y="137"/>
                    </a:lnTo>
                    <a:lnTo>
                      <a:pt x="0" y="137"/>
                    </a:lnTo>
                    <a:cubicBezTo>
                      <a:pt x="0" y="100"/>
                      <a:pt x="15" y="66"/>
                      <a:pt x="40" y="40"/>
                    </a:cubicBezTo>
                    <a:lnTo>
                      <a:pt x="40" y="40"/>
                    </a:lnTo>
                    <a:cubicBezTo>
                      <a:pt x="66" y="14"/>
                      <a:pt x="100" y="0"/>
                      <a:pt x="137" y="0"/>
                    </a:cubicBezTo>
                    <a:lnTo>
                      <a:pt x="137" y="0"/>
                    </a:lnTo>
                    <a:cubicBezTo>
                      <a:pt x="174" y="0"/>
                      <a:pt x="208" y="14"/>
                      <a:pt x="234" y="40"/>
                    </a:cubicBezTo>
                    <a:lnTo>
                      <a:pt x="234" y="40"/>
                    </a:lnTo>
                    <a:cubicBezTo>
                      <a:pt x="259" y="66"/>
                      <a:pt x="274" y="100"/>
                      <a:pt x="274" y="137"/>
                    </a:cubicBezTo>
                    <a:lnTo>
                      <a:pt x="274" y="566"/>
                    </a:lnTo>
                    <a:lnTo>
                      <a:pt x="274" y="566"/>
                    </a:lnTo>
                    <a:cubicBezTo>
                      <a:pt x="274" y="603"/>
                      <a:pt x="259" y="636"/>
                      <a:pt x="234" y="663"/>
                    </a:cubicBezTo>
                    <a:lnTo>
                      <a:pt x="234" y="663"/>
                    </a:lnTo>
                    <a:cubicBezTo>
                      <a:pt x="208" y="688"/>
                      <a:pt x="174" y="702"/>
                      <a:pt x="137" y="7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828878BD-2AB6-4735-9D85-5CBBB9958FCC}"/>
                </a:ext>
              </a:extLst>
            </p:cNvPr>
            <p:cNvGrpSpPr/>
            <p:nvPr/>
          </p:nvGrpSpPr>
          <p:grpSpPr>
            <a:xfrm>
              <a:off x="8151641" y="9518565"/>
              <a:ext cx="8930734" cy="2448183"/>
              <a:chOff x="8151641" y="9518565"/>
              <a:chExt cx="8930734" cy="2448183"/>
            </a:xfrm>
          </p:grpSpPr>
          <p:sp>
            <p:nvSpPr>
              <p:cNvPr id="391" name="Freeform 165">
                <a:extLst>
                  <a:ext uri="{FF2B5EF4-FFF2-40B4-BE49-F238E27FC236}">
                    <a16:creationId xmlns:a16="http://schemas.microsoft.com/office/drawing/2014/main" id="{D44ADC2E-01E7-4D68-BE13-8C5F29BF6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9364" y="10406707"/>
                <a:ext cx="2413430" cy="1548455"/>
              </a:xfrm>
              <a:custGeom>
                <a:avLst/>
                <a:gdLst>
                  <a:gd name="T0" fmla="*/ 2602 w 2755"/>
                  <a:gd name="T1" fmla="*/ 1769 h 1770"/>
                  <a:gd name="T2" fmla="*/ 1376 w 2755"/>
                  <a:gd name="T3" fmla="*/ 1769 h 1770"/>
                  <a:gd name="T4" fmla="*/ 151 w 2755"/>
                  <a:gd name="T5" fmla="*/ 1769 h 1770"/>
                  <a:gd name="T6" fmla="*/ 151 w 2755"/>
                  <a:gd name="T7" fmla="*/ 1769 h 1770"/>
                  <a:gd name="T8" fmla="*/ 44 w 2755"/>
                  <a:gd name="T9" fmla="*/ 1724 h 1770"/>
                  <a:gd name="T10" fmla="*/ 44 w 2755"/>
                  <a:gd name="T11" fmla="*/ 1724 h 1770"/>
                  <a:gd name="T12" fmla="*/ 0 w 2755"/>
                  <a:gd name="T13" fmla="*/ 1617 h 1770"/>
                  <a:gd name="T14" fmla="*/ 0 w 2755"/>
                  <a:gd name="T15" fmla="*/ 884 h 1770"/>
                  <a:gd name="T16" fmla="*/ 0 w 2755"/>
                  <a:gd name="T17" fmla="*/ 152 h 1770"/>
                  <a:gd name="T18" fmla="*/ 0 w 2755"/>
                  <a:gd name="T19" fmla="*/ 152 h 1770"/>
                  <a:gd name="T20" fmla="*/ 44 w 2755"/>
                  <a:gd name="T21" fmla="*/ 45 h 1770"/>
                  <a:gd name="T22" fmla="*/ 44 w 2755"/>
                  <a:gd name="T23" fmla="*/ 45 h 1770"/>
                  <a:gd name="T24" fmla="*/ 151 w 2755"/>
                  <a:gd name="T25" fmla="*/ 0 h 1770"/>
                  <a:gd name="T26" fmla="*/ 1376 w 2755"/>
                  <a:gd name="T27" fmla="*/ 0 h 1770"/>
                  <a:gd name="T28" fmla="*/ 2602 w 2755"/>
                  <a:gd name="T29" fmla="*/ 0 h 1770"/>
                  <a:gd name="T30" fmla="*/ 2602 w 2755"/>
                  <a:gd name="T31" fmla="*/ 0 h 1770"/>
                  <a:gd name="T32" fmla="*/ 2709 w 2755"/>
                  <a:gd name="T33" fmla="*/ 45 h 1770"/>
                  <a:gd name="T34" fmla="*/ 2709 w 2755"/>
                  <a:gd name="T35" fmla="*/ 45 h 1770"/>
                  <a:gd name="T36" fmla="*/ 2754 w 2755"/>
                  <a:gd name="T37" fmla="*/ 152 h 1770"/>
                  <a:gd name="T38" fmla="*/ 2754 w 2755"/>
                  <a:gd name="T39" fmla="*/ 884 h 1770"/>
                  <a:gd name="T40" fmla="*/ 2754 w 2755"/>
                  <a:gd name="T41" fmla="*/ 1617 h 1770"/>
                  <a:gd name="T42" fmla="*/ 2754 w 2755"/>
                  <a:gd name="T43" fmla="*/ 1617 h 1770"/>
                  <a:gd name="T44" fmla="*/ 2709 w 2755"/>
                  <a:gd name="T45" fmla="*/ 1724 h 1770"/>
                  <a:gd name="T46" fmla="*/ 2709 w 2755"/>
                  <a:gd name="T47" fmla="*/ 1724 h 1770"/>
                  <a:gd name="T48" fmla="*/ 2602 w 2755"/>
                  <a:gd name="T49" fmla="*/ 1769 h 1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5" h="1770">
                    <a:moveTo>
                      <a:pt x="2602" y="1769"/>
                    </a:moveTo>
                    <a:lnTo>
                      <a:pt x="1376" y="1769"/>
                    </a:lnTo>
                    <a:lnTo>
                      <a:pt x="151" y="1769"/>
                    </a:lnTo>
                    <a:lnTo>
                      <a:pt x="151" y="1769"/>
                    </a:lnTo>
                    <a:cubicBezTo>
                      <a:pt x="109" y="1769"/>
                      <a:pt x="72" y="1752"/>
                      <a:pt x="44" y="1724"/>
                    </a:cubicBezTo>
                    <a:lnTo>
                      <a:pt x="44" y="1724"/>
                    </a:lnTo>
                    <a:cubicBezTo>
                      <a:pt x="17" y="1697"/>
                      <a:pt x="0" y="1659"/>
                      <a:pt x="0" y="1617"/>
                    </a:cubicBezTo>
                    <a:lnTo>
                      <a:pt x="0" y="884"/>
                    </a:lnTo>
                    <a:lnTo>
                      <a:pt x="0" y="152"/>
                    </a:lnTo>
                    <a:lnTo>
                      <a:pt x="0" y="152"/>
                    </a:lnTo>
                    <a:cubicBezTo>
                      <a:pt x="0" y="110"/>
                      <a:pt x="17" y="72"/>
                      <a:pt x="44" y="45"/>
                    </a:cubicBezTo>
                    <a:lnTo>
                      <a:pt x="44" y="45"/>
                    </a:lnTo>
                    <a:cubicBezTo>
                      <a:pt x="72" y="17"/>
                      <a:pt x="109" y="0"/>
                      <a:pt x="151" y="0"/>
                    </a:cubicBezTo>
                    <a:lnTo>
                      <a:pt x="1376" y="0"/>
                    </a:lnTo>
                    <a:lnTo>
                      <a:pt x="2602" y="0"/>
                    </a:lnTo>
                    <a:lnTo>
                      <a:pt x="2602" y="0"/>
                    </a:lnTo>
                    <a:cubicBezTo>
                      <a:pt x="2643" y="0"/>
                      <a:pt x="2682" y="17"/>
                      <a:pt x="2709" y="45"/>
                    </a:cubicBezTo>
                    <a:lnTo>
                      <a:pt x="2709" y="45"/>
                    </a:lnTo>
                    <a:cubicBezTo>
                      <a:pt x="2737" y="72"/>
                      <a:pt x="2754" y="110"/>
                      <a:pt x="2754" y="152"/>
                    </a:cubicBezTo>
                    <a:lnTo>
                      <a:pt x="2754" y="884"/>
                    </a:lnTo>
                    <a:lnTo>
                      <a:pt x="2754" y="1617"/>
                    </a:lnTo>
                    <a:lnTo>
                      <a:pt x="2754" y="1617"/>
                    </a:lnTo>
                    <a:cubicBezTo>
                      <a:pt x="2754" y="1659"/>
                      <a:pt x="2737" y="1697"/>
                      <a:pt x="2709" y="1724"/>
                    </a:cubicBezTo>
                    <a:lnTo>
                      <a:pt x="2709" y="1724"/>
                    </a:lnTo>
                    <a:cubicBezTo>
                      <a:pt x="2682" y="1752"/>
                      <a:pt x="2643" y="1769"/>
                      <a:pt x="2602" y="17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66">
                <a:extLst>
                  <a:ext uri="{FF2B5EF4-FFF2-40B4-BE49-F238E27FC236}">
                    <a16:creationId xmlns:a16="http://schemas.microsoft.com/office/drawing/2014/main" id="{E89A4B5C-DE06-417A-9A03-90595AF0F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1641" y="10398984"/>
                <a:ext cx="2432736" cy="1567764"/>
              </a:xfrm>
              <a:custGeom>
                <a:avLst/>
                <a:gdLst>
                  <a:gd name="T0" fmla="*/ 162 w 2776"/>
                  <a:gd name="T1" fmla="*/ 22 h 1792"/>
                  <a:gd name="T2" fmla="*/ 162 w 2776"/>
                  <a:gd name="T3" fmla="*/ 22 h 1792"/>
                  <a:gd name="T4" fmla="*/ 63 w 2776"/>
                  <a:gd name="T5" fmla="*/ 64 h 1792"/>
                  <a:gd name="T6" fmla="*/ 63 w 2776"/>
                  <a:gd name="T7" fmla="*/ 64 h 1792"/>
                  <a:gd name="T8" fmla="*/ 21 w 2776"/>
                  <a:gd name="T9" fmla="*/ 163 h 1792"/>
                  <a:gd name="T10" fmla="*/ 21 w 2776"/>
                  <a:gd name="T11" fmla="*/ 1628 h 1792"/>
                  <a:gd name="T12" fmla="*/ 21 w 2776"/>
                  <a:gd name="T13" fmla="*/ 1628 h 1792"/>
                  <a:gd name="T14" fmla="*/ 63 w 2776"/>
                  <a:gd name="T15" fmla="*/ 1728 h 1792"/>
                  <a:gd name="T16" fmla="*/ 63 w 2776"/>
                  <a:gd name="T17" fmla="*/ 1728 h 1792"/>
                  <a:gd name="T18" fmla="*/ 162 w 2776"/>
                  <a:gd name="T19" fmla="*/ 1769 h 1792"/>
                  <a:gd name="T20" fmla="*/ 2613 w 2776"/>
                  <a:gd name="T21" fmla="*/ 1769 h 1792"/>
                  <a:gd name="T22" fmla="*/ 2613 w 2776"/>
                  <a:gd name="T23" fmla="*/ 1769 h 1792"/>
                  <a:gd name="T24" fmla="*/ 2713 w 2776"/>
                  <a:gd name="T25" fmla="*/ 1728 h 1792"/>
                  <a:gd name="T26" fmla="*/ 2713 w 2776"/>
                  <a:gd name="T27" fmla="*/ 1728 h 1792"/>
                  <a:gd name="T28" fmla="*/ 2754 w 2776"/>
                  <a:gd name="T29" fmla="*/ 1628 h 1792"/>
                  <a:gd name="T30" fmla="*/ 2754 w 2776"/>
                  <a:gd name="T31" fmla="*/ 163 h 1792"/>
                  <a:gd name="T32" fmla="*/ 2754 w 2776"/>
                  <a:gd name="T33" fmla="*/ 163 h 1792"/>
                  <a:gd name="T34" fmla="*/ 2713 w 2776"/>
                  <a:gd name="T35" fmla="*/ 64 h 1792"/>
                  <a:gd name="T36" fmla="*/ 2713 w 2776"/>
                  <a:gd name="T37" fmla="*/ 64 h 1792"/>
                  <a:gd name="T38" fmla="*/ 2613 w 2776"/>
                  <a:gd name="T39" fmla="*/ 22 h 1792"/>
                  <a:gd name="T40" fmla="*/ 162 w 2776"/>
                  <a:gd name="T41" fmla="*/ 22 h 1792"/>
                  <a:gd name="T42" fmla="*/ 2613 w 2776"/>
                  <a:gd name="T43" fmla="*/ 1791 h 1792"/>
                  <a:gd name="T44" fmla="*/ 162 w 2776"/>
                  <a:gd name="T45" fmla="*/ 1791 h 1792"/>
                  <a:gd name="T46" fmla="*/ 162 w 2776"/>
                  <a:gd name="T47" fmla="*/ 1791 h 1792"/>
                  <a:gd name="T48" fmla="*/ 47 w 2776"/>
                  <a:gd name="T49" fmla="*/ 1743 h 1792"/>
                  <a:gd name="T50" fmla="*/ 47 w 2776"/>
                  <a:gd name="T51" fmla="*/ 1743 h 1792"/>
                  <a:gd name="T52" fmla="*/ 0 w 2776"/>
                  <a:gd name="T53" fmla="*/ 1628 h 1792"/>
                  <a:gd name="T54" fmla="*/ 0 w 2776"/>
                  <a:gd name="T55" fmla="*/ 163 h 1792"/>
                  <a:gd name="T56" fmla="*/ 0 w 2776"/>
                  <a:gd name="T57" fmla="*/ 163 h 1792"/>
                  <a:gd name="T58" fmla="*/ 47 w 2776"/>
                  <a:gd name="T59" fmla="*/ 48 h 1792"/>
                  <a:gd name="T60" fmla="*/ 47 w 2776"/>
                  <a:gd name="T61" fmla="*/ 48 h 1792"/>
                  <a:gd name="T62" fmla="*/ 162 w 2776"/>
                  <a:gd name="T63" fmla="*/ 0 h 1792"/>
                  <a:gd name="T64" fmla="*/ 2613 w 2776"/>
                  <a:gd name="T65" fmla="*/ 0 h 1792"/>
                  <a:gd name="T66" fmla="*/ 2613 w 2776"/>
                  <a:gd name="T67" fmla="*/ 0 h 1792"/>
                  <a:gd name="T68" fmla="*/ 2728 w 2776"/>
                  <a:gd name="T69" fmla="*/ 48 h 1792"/>
                  <a:gd name="T70" fmla="*/ 2728 w 2776"/>
                  <a:gd name="T71" fmla="*/ 48 h 1792"/>
                  <a:gd name="T72" fmla="*/ 2775 w 2776"/>
                  <a:gd name="T73" fmla="*/ 163 h 1792"/>
                  <a:gd name="T74" fmla="*/ 2775 w 2776"/>
                  <a:gd name="T75" fmla="*/ 1628 h 1792"/>
                  <a:gd name="T76" fmla="*/ 2775 w 2776"/>
                  <a:gd name="T77" fmla="*/ 1628 h 1792"/>
                  <a:gd name="T78" fmla="*/ 2728 w 2776"/>
                  <a:gd name="T79" fmla="*/ 1743 h 1792"/>
                  <a:gd name="T80" fmla="*/ 2728 w 2776"/>
                  <a:gd name="T81" fmla="*/ 1743 h 1792"/>
                  <a:gd name="T82" fmla="*/ 2613 w 2776"/>
                  <a:gd name="T83" fmla="*/ 1791 h 1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76" h="1792">
                    <a:moveTo>
                      <a:pt x="162" y="22"/>
                    </a:moveTo>
                    <a:lnTo>
                      <a:pt x="162" y="22"/>
                    </a:lnTo>
                    <a:cubicBezTo>
                      <a:pt x="124" y="22"/>
                      <a:pt x="89" y="37"/>
                      <a:pt x="63" y="64"/>
                    </a:cubicBezTo>
                    <a:lnTo>
                      <a:pt x="63" y="64"/>
                    </a:lnTo>
                    <a:cubicBezTo>
                      <a:pt x="36" y="90"/>
                      <a:pt x="21" y="125"/>
                      <a:pt x="21" y="163"/>
                    </a:cubicBezTo>
                    <a:lnTo>
                      <a:pt x="21" y="1628"/>
                    </a:lnTo>
                    <a:lnTo>
                      <a:pt x="21" y="1628"/>
                    </a:lnTo>
                    <a:cubicBezTo>
                      <a:pt x="21" y="1666"/>
                      <a:pt x="36" y="1701"/>
                      <a:pt x="63" y="1728"/>
                    </a:cubicBezTo>
                    <a:lnTo>
                      <a:pt x="63" y="1728"/>
                    </a:lnTo>
                    <a:cubicBezTo>
                      <a:pt x="89" y="1754"/>
                      <a:pt x="124" y="1769"/>
                      <a:pt x="162" y="1769"/>
                    </a:cubicBezTo>
                    <a:lnTo>
                      <a:pt x="2613" y="1769"/>
                    </a:lnTo>
                    <a:lnTo>
                      <a:pt x="2613" y="1769"/>
                    </a:lnTo>
                    <a:cubicBezTo>
                      <a:pt x="2650" y="1769"/>
                      <a:pt x="2686" y="1754"/>
                      <a:pt x="2713" y="1728"/>
                    </a:cubicBezTo>
                    <a:lnTo>
                      <a:pt x="2713" y="1728"/>
                    </a:lnTo>
                    <a:cubicBezTo>
                      <a:pt x="2739" y="1701"/>
                      <a:pt x="2754" y="1666"/>
                      <a:pt x="2754" y="1628"/>
                    </a:cubicBezTo>
                    <a:lnTo>
                      <a:pt x="2754" y="163"/>
                    </a:lnTo>
                    <a:lnTo>
                      <a:pt x="2754" y="163"/>
                    </a:lnTo>
                    <a:cubicBezTo>
                      <a:pt x="2754" y="125"/>
                      <a:pt x="2739" y="90"/>
                      <a:pt x="2713" y="64"/>
                    </a:cubicBezTo>
                    <a:lnTo>
                      <a:pt x="2713" y="64"/>
                    </a:lnTo>
                    <a:cubicBezTo>
                      <a:pt x="2686" y="37"/>
                      <a:pt x="2650" y="22"/>
                      <a:pt x="2613" y="22"/>
                    </a:cubicBezTo>
                    <a:lnTo>
                      <a:pt x="162" y="22"/>
                    </a:lnTo>
                    <a:close/>
                    <a:moveTo>
                      <a:pt x="2613" y="1791"/>
                    </a:moveTo>
                    <a:lnTo>
                      <a:pt x="162" y="1791"/>
                    </a:lnTo>
                    <a:lnTo>
                      <a:pt x="162" y="1791"/>
                    </a:lnTo>
                    <a:cubicBezTo>
                      <a:pt x="119" y="1791"/>
                      <a:pt x="78" y="1774"/>
                      <a:pt x="47" y="1743"/>
                    </a:cubicBezTo>
                    <a:lnTo>
                      <a:pt x="47" y="1743"/>
                    </a:lnTo>
                    <a:cubicBezTo>
                      <a:pt x="17" y="1713"/>
                      <a:pt x="0" y="1672"/>
                      <a:pt x="0" y="1628"/>
                    </a:cubicBezTo>
                    <a:lnTo>
                      <a:pt x="0" y="163"/>
                    </a:lnTo>
                    <a:lnTo>
                      <a:pt x="0" y="163"/>
                    </a:lnTo>
                    <a:cubicBezTo>
                      <a:pt x="0" y="119"/>
                      <a:pt x="17" y="79"/>
                      <a:pt x="47" y="48"/>
                    </a:cubicBezTo>
                    <a:lnTo>
                      <a:pt x="47" y="48"/>
                    </a:lnTo>
                    <a:cubicBezTo>
                      <a:pt x="78" y="17"/>
                      <a:pt x="119" y="0"/>
                      <a:pt x="162" y="0"/>
                    </a:cubicBezTo>
                    <a:lnTo>
                      <a:pt x="2613" y="0"/>
                    </a:lnTo>
                    <a:lnTo>
                      <a:pt x="2613" y="0"/>
                    </a:lnTo>
                    <a:cubicBezTo>
                      <a:pt x="2656" y="0"/>
                      <a:pt x="2697" y="17"/>
                      <a:pt x="2728" y="48"/>
                    </a:cubicBezTo>
                    <a:lnTo>
                      <a:pt x="2728" y="48"/>
                    </a:lnTo>
                    <a:cubicBezTo>
                      <a:pt x="2759" y="79"/>
                      <a:pt x="2775" y="119"/>
                      <a:pt x="2775" y="163"/>
                    </a:cubicBezTo>
                    <a:lnTo>
                      <a:pt x="2775" y="1628"/>
                    </a:lnTo>
                    <a:lnTo>
                      <a:pt x="2775" y="1628"/>
                    </a:lnTo>
                    <a:cubicBezTo>
                      <a:pt x="2775" y="1672"/>
                      <a:pt x="2759" y="1713"/>
                      <a:pt x="2728" y="1743"/>
                    </a:cubicBezTo>
                    <a:lnTo>
                      <a:pt x="2728" y="1743"/>
                    </a:lnTo>
                    <a:cubicBezTo>
                      <a:pt x="2697" y="1774"/>
                      <a:pt x="2656" y="1791"/>
                      <a:pt x="2613" y="17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67">
                <a:extLst>
                  <a:ext uri="{FF2B5EF4-FFF2-40B4-BE49-F238E27FC236}">
                    <a16:creationId xmlns:a16="http://schemas.microsoft.com/office/drawing/2014/main" id="{7D1F6DA8-5008-45FE-A2C5-9F4C5422D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6018" y="10993653"/>
                <a:ext cx="1328351" cy="671899"/>
              </a:xfrm>
              <a:custGeom>
                <a:avLst/>
                <a:gdLst>
                  <a:gd name="T0" fmla="*/ 1451 w 1518"/>
                  <a:gd name="T1" fmla="*/ 0 h 766"/>
                  <a:gd name="T2" fmla="*/ 423 w 1518"/>
                  <a:gd name="T3" fmla="*/ 0 h 766"/>
                  <a:gd name="T4" fmla="*/ 423 w 1518"/>
                  <a:gd name="T5" fmla="*/ 0 h 766"/>
                  <a:gd name="T6" fmla="*/ 359 w 1518"/>
                  <a:gd name="T7" fmla="*/ 21 h 766"/>
                  <a:gd name="T8" fmla="*/ 359 w 1518"/>
                  <a:gd name="T9" fmla="*/ 21 h 766"/>
                  <a:gd name="T10" fmla="*/ 329 w 1518"/>
                  <a:gd name="T11" fmla="*/ 59 h 766"/>
                  <a:gd name="T12" fmla="*/ 0 w 1518"/>
                  <a:gd name="T13" fmla="*/ 765 h 766"/>
                  <a:gd name="T14" fmla="*/ 1192 w 1518"/>
                  <a:gd name="T15" fmla="*/ 765 h 766"/>
                  <a:gd name="T16" fmla="*/ 1507 w 1518"/>
                  <a:gd name="T17" fmla="*/ 87 h 766"/>
                  <a:gd name="T18" fmla="*/ 1507 w 1518"/>
                  <a:gd name="T19" fmla="*/ 87 h 766"/>
                  <a:gd name="T20" fmla="*/ 1501 w 1518"/>
                  <a:gd name="T21" fmla="*/ 25 h 766"/>
                  <a:gd name="T22" fmla="*/ 1501 w 1518"/>
                  <a:gd name="T23" fmla="*/ 25 h 766"/>
                  <a:gd name="T24" fmla="*/ 1451 w 1518"/>
                  <a:gd name="T25" fmla="*/ 0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18" h="766">
                    <a:moveTo>
                      <a:pt x="1451" y="0"/>
                    </a:moveTo>
                    <a:lnTo>
                      <a:pt x="423" y="0"/>
                    </a:lnTo>
                    <a:lnTo>
                      <a:pt x="423" y="0"/>
                    </a:lnTo>
                    <a:cubicBezTo>
                      <a:pt x="400" y="0"/>
                      <a:pt x="378" y="7"/>
                      <a:pt x="359" y="21"/>
                    </a:cubicBezTo>
                    <a:lnTo>
                      <a:pt x="359" y="21"/>
                    </a:lnTo>
                    <a:cubicBezTo>
                      <a:pt x="347" y="31"/>
                      <a:pt x="336" y="44"/>
                      <a:pt x="329" y="59"/>
                    </a:cubicBezTo>
                    <a:lnTo>
                      <a:pt x="0" y="765"/>
                    </a:lnTo>
                    <a:lnTo>
                      <a:pt x="1192" y="765"/>
                    </a:lnTo>
                    <a:lnTo>
                      <a:pt x="1507" y="87"/>
                    </a:lnTo>
                    <a:lnTo>
                      <a:pt x="1507" y="87"/>
                    </a:lnTo>
                    <a:cubicBezTo>
                      <a:pt x="1517" y="65"/>
                      <a:pt x="1514" y="42"/>
                      <a:pt x="1501" y="25"/>
                    </a:cubicBezTo>
                    <a:lnTo>
                      <a:pt x="1501" y="25"/>
                    </a:lnTo>
                    <a:cubicBezTo>
                      <a:pt x="1490" y="9"/>
                      <a:pt x="1473" y="0"/>
                      <a:pt x="1451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68">
                <a:extLst>
                  <a:ext uri="{FF2B5EF4-FFF2-40B4-BE49-F238E27FC236}">
                    <a16:creationId xmlns:a16="http://schemas.microsoft.com/office/drawing/2014/main" id="{25A57433-1BDE-406C-B538-249186341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8295" y="10982068"/>
                <a:ext cx="1347658" cy="691207"/>
              </a:xfrm>
              <a:custGeom>
                <a:avLst/>
                <a:gdLst>
                  <a:gd name="T0" fmla="*/ 29 w 1540"/>
                  <a:gd name="T1" fmla="*/ 765 h 788"/>
                  <a:gd name="T2" fmla="*/ 1196 w 1540"/>
                  <a:gd name="T3" fmla="*/ 765 h 788"/>
                  <a:gd name="T4" fmla="*/ 1508 w 1540"/>
                  <a:gd name="T5" fmla="*/ 93 h 788"/>
                  <a:gd name="T6" fmla="*/ 1508 w 1540"/>
                  <a:gd name="T7" fmla="*/ 93 h 788"/>
                  <a:gd name="T8" fmla="*/ 1504 w 1540"/>
                  <a:gd name="T9" fmla="*/ 42 h 788"/>
                  <a:gd name="T10" fmla="*/ 1504 w 1540"/>
                  <a:gd name="T11" fmla="*/ 42 h 788"/>
                  <a:gd name="T12" fmla="*/ 1462 w 1540"/>
                  <a:gd name="T13" fmla="*/ 21 h 788"/>
                  <a:gd name="T14" fmla="*/ 434 w 1540"/>
                  <a:gd name="T15" fmla="*/ 21 h 788"/>
                  <a:gd name="T16" fmla="*/ 434 w 1540"/>
                  <a:gd name="T17" fmla="*/ 21 h 788"/>
                  <a:gd name="T18" fmla="*/ 377 w 1540"/>
                  <a:gd name="T19" fmla="*/ 40 h 788"/>
                  <a:gd name="T20" fmla="*/ 377 w 1540"/>
                  <a:gd name="T21" fmla="*/ 40 h 788"/>
                  <a:gd name="T22" fmla="*/ 350 w 1540"/>
                  <a:gd name="T23" fmla="*/ 75 h 788"/>
                  <a:gd name="T24" fmla="*/ 29 w 1540"/>
                  <a:gd name="T25" fmla="*/ 765 h 788"/>
                  <a:gd name="T26" fmla="*/ 1203 w 1540"/>
                  <a:gd name="T27" fmla="*/ 787 h 788"/>
                  <a:gd name="T28" fmla="*/ 11 w 1540"/>
                  <a:gd name="T29" fmla="*/ 787 h 788"/>
                  <a:gd name="T30" fmla="*/ 11 w 1540"/>
                  <a:gd name="T31" fmla="*/ 787 h 788"/>
                  <a:gd name="T32" fmla="*/ 2 w 1540"/>
                  <a:gd name="T33" fmla="*/ 782 h 788"/>
                  <a:gd name="T34" fmla="*/ 2 w 1540"/>
                  <a:gd name="T35" fmla="*/ 782 h 788"/>
                  <a:gd name="T36" fmla="*/ 2 w 1540"/>
                  <a:gd name="T37" fmla="*/ 771 h 788"/>
                  <a:gd name="T38" fmla="*/ 331 w 1540"/>
                  <a:gd name="T39" fmla="*/ 66 h 788"/>
                  <a:gd name="T40" fmla="*/ 331 w 1540"/>
                  <a:gd name="T41" fmla="*/ 66 h 788"/>
                  <a:gd name="T42" fmla="*/ 365 w 1540"/>
                  <a:gd name="T43" fmla="*/ 24 h 788"/>
                  <a:gd name="T44" fmla="*/ 365 w 1540"/>
                  <a:gd name="T45" fmla="*/ 24 h 788"/>
                  <a:gd name="T46" fmla="*/ 434 w 1540"/>
                  <a:gd name="T47" fmla="*/ 0 h 788"/>
                  <a:gd name="T48" fmla="*/ 1462 w 1540"/>
                  <a:gd name="T49" fmla="*/ 0 h 788"/>
                  <a:gd name="T50" fmla="*/ 1462 w 1540"/>
                  <a:gd name="T51" fmla="*/ 0 h 788"/>
                  <a:gd name="T52" fmla="*/ 1521 w 1540"/>
                  <a:gd name="T53" fmla="*/ 29 h 788"/>
                  <a:gd name="T54" fmla="*/ 1521 w 1540"/>
                  <a:gd name="T55" fmla="*/ 29 h 788"/>
                  <a:gd name="T56" fmla="*/ 1528 w 1540"/>
                  <a:gd name="T57" fmla="*/ 103 h 788"/>
                  <a:gd name="T58" fmla="*/ 1212 w 1540"/>
                  <a:gd name="T59" fmla="*/ 780 h 788"/>
                  <a:gd name="T60" fmla="*/ 1212 w 1540"/>
                  <a:gd name="T61" fmla="*/ 780 h 788"/>
                  <a:gd name="T62" fmla="*/ 1203 w 1540"/>
                  <a:gd name="T63" fmla="*/ 787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40" h="788">
                    <a:moveTo>
                      <a:pt x="29" y="765"/>
                    </a:moveTo>
                    <a:lnTo>
                      <a:pt x="1196" y="765"/>
                    </a:lnTo>
                    <a:lnTo>
                      <a:pt x="1508" y="93"/>
                    </a:lnTo>
                    <a:lnTo>
                      <a:pt x="1508" y="93"/>
                    </a:lnTo>
                    <a:cubicBezTo>
                      <a:pt x="1517" y="77"/>
                      <a:pt x="1514" y="58"/>
                      <a:pt x="1504" y="42"/>
                    </a:cubicBezTo>
                    <a:lnTo>
                      <a:pt x="1504" y="42"/>
                    </a:lnTo>
                    <a:cubicBezTo>
                      <a:pt x="1494" y="29"/>
                      <a:pt x="1479" y="21"/>
                      <a:pt x="1462" y="21"/>
                    </a:cubicBezTo>
                    <a:lnTo>
                      <a:pt x="434" y="21"/>
                    </a:lnTo>
                    <a:lnTo>
                      <a:pt x="434" y="21"/>
                    </a:lnTo>
                    <a:cubicBezTo>
                      <a:pt x="414" y="21"/>
                      <a:pt x="394" y="28"/>
                      <a:pt x="377" y="40"/>
                    </a:cubicBezTo>
                    <a:lnTo>
                      <a:pt x="377" y="40"/>
                    </a:lnTo>
                    <a:cubicBezTo>
                      <a:pt x="366" y="50"/>
                      <a:pt x="357" y="61"/>
                      <a:pt x="350" y="75"/>
                    </a:cubicBezTo>
                    <a:lnTo>
                      <a:pt x="29" y="765"/>
                    </a:lnTo>
                    <a:close/>
                    <a:moveTo>
                      <a:pt x="1203" y="787"/>
                    </a:moveTo>
                    <a:lnTo>
                      <a:pt x="11" y="787"/>
                    </a:lnTo>
                    <a:lnTo>
                      <a:pt x="11" y="787"/>
                    </a:lnTo>
                    <a:cubicBezTo>
                      <a:pt x="8" y="787"/>
                      <a:pt x="4" y="784"/>
                      <a:pt x="2" y="782"/>
                    </a:cubicBezTo>
                    <a:lnTo>
                      <a:pt x="2" y="782"/>
                    </a:lnTo>
                    <a:cubicBezTo>
                      <a:pt x="0" y="778"/>
                      <a:pt x="0" y="775"/>
                      <a:pt x="2" y="771"/>
                    </a:cubicBezTo>
                    <a:lnTo>
                      <a:pt x="331" y="66"/>
                    </a:lnTo>
                    <a:lnTo>
                      <a:pt x="331" y="66"/>
                    </a:lnTo>
                    <a:cubicBezTo>
                      <a:pt x="338" y="49"/>
                      <a:pt x="350" y="34"/>
                      <a:pt x="365" y="24"/>
                    </a:cubicBezTo>
                    <a:lnTo>
                      <a:pt x="365" y="24"/>
                    </a:lnTo>
                    <a:cubicBezTo>
                      <a:pt x="384" y="8"/>
                      <a:pt x="409" y="0"/>
                      <a:pt x="434" y="0"/>
                    </a:cubicBezTo>
                    <a:lnTo>
                      <a:pt x="1462" y="0"/>
                    </a:lnTo>
                    <a:lnTo>
                      <a:pt x="1462" y="0"/>
                    </a:lnTo>
                    <a:cubicBezTo>
                      <a:pt x="1485" y="0"/>
                      <a:pt x="1507" y="11"/>
                      <a:pt x="1521" y="29"/>
                    </a:cubicBezTo>
                    <a:lnTo>
                      <a:pt x="1521" y="29"/>
                    </a:lnTo>
                    <a:cubicBezTo>
                      <a:pt x="1537" y="51"/>
                      <a:pt x="1539" y="78"/>
                      <a:pt x="1528" y="103"/>
                    </a:cubicBezTo>
                    <a:lnTo>
                      <a:pt x="1212" y="780"/>
                    </a:lnTo>
                    <a:lnTo>
                      <a:pt x="1212" y="780"/>
                    </a:lnTo>
                    <a:cubicBezTo>
                      <a:pt x="1210" y="784"/>
                      <a:pt x="1207" y="787"/>
                      <a:pt x="1203" y="7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69">
                <a:extLst>
                  <a:ext uri="{FF2B5EF4-FFF2-40B4-BE49-F238E27FC236}">
                    <a16:creationId xmlns:a16="http://schemas.microsoft.com/office/drawing/2014/main" id="{4FE1194E-630C-40FE-9112-54119EE63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5817" y="10700180"/>
                <a:ext cx="1143000" cy="679622"/>
              </a:xfrm>
              <a:custGeom>
                <a:avLst/>
                <a:gdLst>
                  <a:gd name="T0" fmla="*/ 1198 w 1307"/>
                  <a:gd name="T1" fmla="*/ 777 h 778"/>
                  <a:gd name="T2" fmla="*/ 653 w 1307"/>
                  <a:gd name="T3" fmla="*/ 777 h 778"/>
                  <a:gd name="T4" fmla="*/ 109 w 1307"/>
                  <a:gd name="T5" fmla="*/ 777 h 778"/>
                  <a:gd name="T6" fmla="*/ 109 w 1307"/>
                  <a:gd name="T7" fmla="*/ 777 h 778"/>
                  <a:gd name="T8" fmla="*/ 32 w 1307"/>
                  <a:gd name="T9" fmla="*/ 746 h 778"/>
                  <a:gd name="T10" fmla="*/ 32 w 1307"/>
                  <a:gd name="T11" fmla="*/ 746 h 778"/>
                  <a:gd name="T12" fmla="*/ 0 w 1307"/>
                  <a:gd name="T13" fmla="*/ 669 h 778"/>
                  <a:gd name="T14" fmla="*/ 0 w 1307"/>
                  <a:gd name="T15" fmla="*/ 389 h 778"/>
                  <a:gd name="T16" fmla="*/ 0 w 1307"/>
                  <a:gd name="T17" fmla="*/ 108 h 778"/>
                  <a:gd name="T18" fmla="*/ 0 w 1307"/>
                  <a:gd name="T19" fmla="*/ 108 h 778"/>
                  <a:gd name="T20" fmla="*/ 32 w 1307"/>
                  <a:gd name="T21" fmla="*/ 32 h 778"/>
                  <a:gd name="T22" fmla="*/ 32 w 1307"/>
                  <a:gd name="T23" fmla="*/ 32 h 778"/>
                  <a:gd name="T24" fmla="*/ 109 w 1307"/>
                  <a:gd name="T25" fmla="*/ 0 h 778"/>
                  <a:gd name="T26" fmla="*/ 653 w 1307"/>
                  <a:gd name="T27" fmla="*/ 0 h 778"/>
                  <a:gd name="T28" fmla="*/ 1198 w 1307"/>
                  <a:gd name="T29" fmla="*/ 0 h 778"/>
                  <a:gd name="T30" fmla="*/ 1198 w 1307"/>
                  <a:gd name="T31" fmla="*/ 0 h 778"/>
                  <a:gd name="T32" fmla="*/ 1275 w 1307"/>
                  <a:gd name="T33" fmla="*/ 32 h 778"/>
                  <a:gd name="T34" fmla="*/ 1275 w 1307"/>
                  <a:gd name="T35" fmla="*/ 32 h 778"/>
                  <a:gd name="T36" fmla="*/ 1306 w 1307"/>
                  <a:gd name="T37" fmla="*/ 108 h 778"/>
                  <a:gd name="T38" fmla="*/ 1306 w 1307"/>
                  <a:gd name="T39" fmla="*/ 389 h 778"/>
                  <a:gd name="T40" fmla="*/ 1306 w 1307"/>
                  <a:gd name="T41" fmla="*/ 669 h 778"/>
                  <a:gd name="T42" fmla="*/ 1306 w 1307"/>
                  <a:gd name="T43" fmla="*/ 669 h 778"/>
                  <a:gd name="T44" fmla="*/ 1275 w 1307"/>
                  <a:gd name="T45" fmla="*/ 746 h 778"/>
                  <a:gd name="T46" fmla="*/ 1275 w 1307"/>
                  <a:gd name="T47" fmla="*/ 746 h 778"/>
                  <a:gd name="T48" fmla="*/ 1198 w 1307"/>
                  <a:gd name="T49" fmla="*/ 777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07" h="778">
                    <a:moveTo>
                      <a:pt x="1198" y="777"/>
                    </a:moveTo>
                    <a:lnTo>
                      <a:pt x="653" y="777"/>
                    </a:lnTo>
                    <a:lnTo>
                      <a:pt x="109" y="777"/>
                    </a:lnTo>
                    <a:lnTo>
                      <a:pt x="109" y="777"/>
                    </a:lnTo>
                    <a:cubicBezTo>
                      <a:pt x="79" y="777"/>
                      <a:pt x="51" y="766"/>
                      <a:pt x="32" y="746"/>
                    </a:cubicBezTo>
                    <a:lnTo>
                      <a:pt x="32" y="746"/>
                    </a:lnTo>
                    <a:cubicBezTo>
                      <a:pt x="12" y="726"/>
                      <a:pt x="0" y="699"/>
                      <a:pt x="0" y="669"/>
                    </a:cubicBezTo>
                    <a:lnTo>
                      <a:pt x="0" y="389"/>
                    </a:lnTo>
                    <a:lnTo>
                      <a:pt x="0" y="108"/>
                    </a:lnTo>
                    <a:lnTo>
                      <a:pt x="0" y="108"/>
                    </a:lnTo>
                    <a:cubicBezTo>
                      <a:pt x="0" y="78"/>
                      <a:pt x="12" y="51"/>
                      <a:pt x="32" y="32"/>
                    </a:cubicBezTo>
                    <a:lnTo>
                      <a:pt x="32" y="32"/>
                    </a:lnTo>
                    <a:cubicBezTo>
                      <a:pt x="51" y="12"/>
                      <a:pt x="79" y="0"/>
                      <a:pt x="109" y="0"/>
                    </a:cubicBezTo>
                    <a:lnTo>
                      <a:pt x="653" y="0"/>
                    </a:lnTo>
                    <a:lnTo>
                      <a:pt x="1198" y="0"/>
                    </a:lnTo>
                    <a:lnTo>
                      <a:pt x="1198" y="0"/>
                    </a:lnTo>
                    <a:cubicBezTo>
                      <a:pt x="1228" y="0"/>
                      <a:pt x="1255" y="12"/>
                      <a:pt x="1275" y="32"/>
                    </a:cubicBezTo>
                    <a:lnTo>
                      <a:pt x="1275" y="32"/>
                    </a:lnTo>
                    <a:cubicBezTo>
                      <a:pt x="1294" y="51"/>
                      <a:pt x="1306" y="78"/>
                      <a:pt x="1306" y="108"/>
                    </a:cubicBezTo>
                    <a:lnTo>
                      <a:pt x="1306" y="389"/>
                    </a:lnTo>
                    <a:lnTo>
                      <a:pt x="1306" y="669"/>
                    </a:lnTo>
                    <a:lnTo>
                      <a:pt x="1306" y="669"/>
                    </a:lnTo>
                    <a:cubicBezTo>
                      <a:pt x="1306" y="699"/>
                      <a:pt x="1294" y="726"/>
                      <a:pt x="1275" y="746"/>
                    </a:cubicBezTo>
                    <a:lnTo>
                      <a:pt x="1275" y="746"/>
                    </a:lnTo>
                    <a:cubicBezTo>
                      <a:pt x="1255" y="766"/>
                      <a:pt x="1228" y="777"/>
                      <a:pt x="1198" y="7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170">
                <a:extLst>
                  <a:ext uri="{FF2B5EF4-FFF2-40B4-BE49-F238E27FC236}">
                    <a16:creationId xmlns:a16="http://schemas.microsoft.com/office/drawing/2014/main" id="{CFD0143A-4DB3-4EAC-A621-457D6C8D7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4234" y="10692457"/>
                <a:ext cx="1162306" cy="702791"/>
              </a:xfrm>
              <a:custGeom>
                <a:avLst/>
                <a:gdLst>
                  <a:gd name="T0" fmla="*/ 120 w 1329"/>
                  <a:gd name="T1" fmla="*/ 22 h 801"/>
                  <a:gd name="T2" fmla="*/ 120 w 1329"/>
                  <a:gd name="T3" fmla="*/ 22 h 801"/>
                  <a:gd name="T4" fmla="*/ 51 w 1329"/>
                  <a:gd name="T5" fmla="*/ 50 h 801"/>
                  <a:gd name="T6" fmla="*/ 51 w 1329"/>
                  <a:gd name="T7" fmla="*/ 50 h 801"/>
                  <a:gd name="T8" fmla="*/ 22 w 1329"/>
                  <a:gd name="T9" fmla="*/ 119 h 801"/>
                  <a:gd name="T10" fmla="*/ 22 w 1329"/>
                  <a:gd name="T11" fmla="*/ 680 h 801"/>
                  <a:gd name="T12" fmla="*/ 22 w 1329"/>
                  <a:gd name="T13" fmla="*/ 680 h 801"/>
                  <a:gd name="T14" fmla="*/ 51 w 1329"/>
                  <a:gd name="T15" fmla="*/ 749 h 801"/>
                  <a:gd name="T16" fmla="*/ 51 w 1329"/>
                  <a:gd name="T17" fmla="*/ 749 h 801"/>
                  <a:gd name="T18" fmla="*/ 120 w 1329"/>
                  <a:gd name="T19" fmla="*/ 778 h 801"/>
                  <a:gd name="T20" fmla="*/ 1209 w 1329"/>
                  <a:gd name="T21" fmla="*/ 778 h 801"/>
                  <a:gd name="T22" fmla="*/ 1209 w 1329"/>
                  <a:gd name="T23" fmla="*/ 778 h 801"/>
                  <a:gd name="T24" fmla="*/ 1278 w 1329"/>
                  <a:gd name="T25" fmla="*/ 749 h 801"/>
                  <a:gd name="T26" fmla="*/ 1278 w 1329"/>
                  <a:gd name="T27" fmla="*/ 749 h 801"/>
                  <a:gd name="T28" fmla="*/ 1307 w 1329"/>
                  <a:gd name="T29" fmla="*/ 680 h 801"/>
                  <a:gd name="T30" fmla="*/ 1307 w 1329"/>
                  <a:gd name="T31" fmla="*/ 119 h 801"/>
                  <a:gd name="T32" fmla="*/ 1307 w 1329"/>
                  <a:gd name="T33" fmla="*/ 119 h 801"/>
                  <a:gd name="T34" fmla="*/ 1278 w 1329"/>
                  <a:gd name="T35" fmla="*/ 50 h 801"/>
                  <a:gd name="T36" fmla="*/ 1278 w 1329"/>
                  <a:gd name="T37" fmla="*/ 50 h 801"/>
                  <a:gd name="T38" fmla="*/ 1209 w 1329"/>
                  <a:gd name="T39" fmla="*/ 22 h 801"/>
                  <a:gd name="T40" fmla="*/ 120 w 1329"/>
                  <a:gd name="T41" fmla="*/ 22 h 801"/>
                  <a:gd name="T42" fmla="*/ 1209 w 1329"/>
                  <a:gd name="T43" fmla="*/ 800 h 801"/>
                  <a:gd name="T44" fmla="*/ 120 w 1329"/>
                  <a:gd name="T45" fmla="*/ 800 h 801"/>
                  <a:gd name="T46" fmla="*/ 120 w 1329"/>
                  <a:gd name="T47" fmla="*/ 800 h 801"/>
                  <a:gd name="T48" fmla="*/ 35 w 1329"/>
                  <a:gd name="T49" fmla="*/ 765 h 801"/>
                  <a:gd name="T50" fmla="*/ 35 w 1329"/>
                  <a:gd name="T51" fmla="*/ 765 h 801"/>
                  <a:gd name="T52" fmla="*/ 0 w 1329"/>
                  <a:gd name="T53" fmla="*/ 680 h 801"/>
                  <a:gd name="T54" fmla="*/ 0 w 1329"/>
                  <a:gd name="T55" fmla="*/ 119 h 801"/>
                  <a:gd name="T56" fmla="*/ 0 w 1329"/>
                  <a:gd name="T57" fmla="*/ 119 h 801"/>
                  <a:gd name="T58" fmla="*/ 35 w 1329"/>
                  <a:gd name="T59" fmla="*/ 35 h 801"/>
                  <a:gd name="T60" fmla="*/ 35 w 1329"/>
                  <a:gd name="T61" fmla="*/ 35 h 801"/>
                  <a:gd name="T62" fmla="*/ 120 w 1329"/>
                  <a:gd name="T63" fmla="*/ 0 h 801"/>
                  <a:gd name="T64" fmla="*/ 1209 w 1329"/>
                  <a:gd name="T65" fmla="*/ 0 h 801"/>
                  <a:gd name="T66" fmla="*/ 1209 w 1329"/>
                  <a:gd name="T67" fmla="*/ 0 h 801"/>
                  <a:gd name="T68" fmla="*/ 1293 w 1329"/>
                  <a:gd name="T69" fmla="*/ 35 h 801"/>
                  <a:gd name="T70" fmla="*/ 1293 w 1329"/>
                  <a:gd name="T71" fmla="*/ 35 h 801"/>
                  <a:gd name="T72" fmla="*/ 1328 w 1329"/>
                  <a:gd name="T73" fmla="*/ 119 h 801"/>
                  <a:gd name="T74" fmla="*/ 1328 w 1329"/>
                  <a:gd name="T75" fmla="*/ 680 h 801"/>
                  <a:gd name="T76" fmla="*/ 1328 w 1329"/>
                  <a:gd name="T77" fmla="*/ 680 h 801"/>
                  <a:gd name="T78" fmla="*/ 1293 w 1329"/>
                  <a:gd name="T79" fmla="*/ 765 h 801"/>
                  <a:gd name="T80" fmla="*/ 1293 w 1329"/>
                  <a:gd name="T81" fmla="*/ 765 h 801"/>
                  <a:gd name="T82" fmla="*/ 1209 w 1329"/>
                  <a:gd name="T83" fmla="*/ 80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9" h="801">
                    <a:moveTo>
                      <a:pt x="120" y="22"/>
                    </a:moveTo>
                    <a:lnTo>
                      <a:pt x="120" y="22"/>
                    </a:lnTo>
                    <a:cubicBezTo>
                      <a:pt x="93" y="22"/>
                      <a:pt x="69" y="31"/>
                      <a:pt x="51" y="50"/>
                    </a:cubicBezTo>
                    <a:lnTo>
                      <a:pt x="51" y="50"/>
                    </a:lnTo>
                    <a:cubicBezTo>
                      <a:pt x="32" y="69"/>
                      <a:pt x="22" y="93"/>
                      <a:pt x="22" y="119"/>
                    </a:cubicBezTo>
                    <a:lnTo>
                      <a:pt x="22" y="680"/>
                    </a:lnTo>
                    <a:lnTo>
                      <a:pt x="22" y="680"/>
                    </a:lnTo>
                    <a:cubicBezTo>
                      <a:pt x="22" y="707"/>
                      <a:pt x="32" y="731"/>
                      <a:pt x="51" y="749"/>
                    </a:cubicBezTo>
                    <a:lnTo>
                      <a:pt x="51" y="749"/>
                    </a:lnTo>
                    <a:cubicBezTo>
                      <a:pt x="69" y="768"/>
                      <a:pt x="93" y="778"/>
                      <a:pt x="120" y="778"/>
                    </a:cubicBezTo>
                    <a:lnTo>
                      <a:pt x="1209" y="778"/>
                    </a:lnTo>
                    <a:lnTo>
                      <a:pt x="1209" y="778"/>
                    </a:lnTo>
                    <a:cubicBezTo>
                      <a:pt x="1234" y="778"/>
                      <a:pt x="1260" y="768"/>
                      <a:pt x="1278" y="749"/>
                    </a:cubicBezTo>
                    <a:lnTo>
                      <a:pt x="1278" y="749"/>
                    </a:lnTo>
                    <a:cubicBezTo>
                      <a:pt x="1296" y="731"/>
                      <a:pt x="1307" y="707"/>
                      <a:pt x="1307" y="680"/>
                    </a:cubicBezTo>
                    <a:lnTo>
                      <a:pt x="1307" y="119"/>
                    </a:lnTo>
                    <a:lnTo>
                      <a:pt x="1307" y="119"/>
                    </a:lnTo>
                    <a:cubicBezTo>
                      <a:pt x="1307" y="93"/>
                      <a:pt x="1296" y="69"/>
                      <a:pt x="1278" y="50"/>
                    </a:cubicBezTo>
                    <a:lnTo>
                      <a:pt x="1278" y="50"/>
                    </a:lnTo>
                    <a:cubicBezTo>
                      <a:pt x="1260" y="31"/>
                      <a:pt x="1234" y="22"/>
                      <a:pt x="1209" y="22"/>
                    </a:cubicBezTo>
                    <a:lnTo>
                      <a:pt x="120" y="22"/>
                    </a:lnTo>
                    <a:close/>
                    <a:moveTo>
                      <a:pt x="1209" y="800"/>
                    </a:moveTo>
                    <a:lnTo>
                      <a:pt x="120" y="800"/>
                    </a:lnTo>
                    <a:lnTo>
                      <a:pt x="120" y="800"/>
                    </a:lnTo>
                    <a:cubicBezTo>
                      <a:pt x="88" y="800"/>
                      <a:pt x="58" y="788"/>
                      <a:pt x="35" y="765"/>
                    </a:cubicBezTo>
                    <a:lnTo>
                      <a:pt x="35" y="765"/>
                    </a:lnTo>
                    <a:cubicBezTo>
                      <a:pt x="13" y="742"/>
                      <a:pt x="0" y="712"/>
                      <a:pt x="0" y="680"/>
                    </a:cubicBezTo>
                    <a:lnTo>
                      <a:pt x="0" y="119"/>
                    </a:lnTo>
                    <a:lnTo>
                      <a:pt x="0" y="119"/>
                    </a:lnTo>
                    <a:cubicBezTo>
                      <a:pt x="0" y="87"/>
                      <a:pt x="13" y="57"/>
                      <a:pt x="35" y="35"/>
                    </a:cubicBezTo>
                    <a:lnTo>
                      <a:pt x="35" y="35"/>
                    </a:lnTo>
                    <a:cubicBezTo>
                      <a:pt x="58" y="12"/>
                      <a:pt x="88" y="0"/>
                      <a:pt x="120" y="0"/>
                    </a:cubicBezTo>
                    <a:lnTo>
                      <a:pt x="1209" y="0"/>
                    </a:lnTo>
                    <a:lnTo>
                      <a:pt x="1209" y="0"/>
                    </a:lnTo>
                    <a:cubicBezTo>
                      <a:pt x="1240" y="0"/>
                      <a:pt x="1271" y="12"/>
                      <a:pt x="1293" y="35"/>
                    </a:cubicBezTo>
                    <a:lnTo>
                      <a:pt x="1293" y="35"/>
                    </a:lnTo>
                    <a:cubicBezTo>
                      <a:pt x="1315" y="57"/>
                      <a:pt x="1328" y="87"/>
                      <a:pt x="1328" y="119"/>
                    </a:cubicBezTo>
                    <a:lnTo>
                      <a:pt x="1328" y="680"/>
                    </a:lnTo>
                    <a:lnTo>
                      <a:pt x="1328" y="680"/>
                    </a:lnTo>
                    <a:cubicBezTo>
                      <a:pt x="1328" y="712"/>
                      <a:pt x="1315" y="742"/>
                      <a:pt x="1293" y="765"/>
                    </a:cubicBezTo>
                    <a:lnTo>
                      <a:pt x="1293" y="765"/>
                    </a:lnTo>
                    <a:cubicBezTo>
                      <a:pt x="1271" y="788"/>
                      <a:pt x="1240" y="800"/>
                      <a:pt x="1209" y="8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1B0E60C9-16D6-462B-8890-99CFD5C74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7506" y="10800579"/>
                <a:ext cx="678744" cy="477950"/>
              </a:xfrm>
              <a:custGeom>
                <a:avLst/>
                <a:gdLst>
                  <a:gd name="connsiteX0" fmla="*/ 669091 w 678744"/>
                  <a:gd name="connsiteY0" fmla="*/ 0 h 477950"/>
                  <a:gd name="connsiteX1" fmla="*/ 678744 w 678744"/>
                  <a:gd name="connsiteY1" fmla="*/ 10485 h 477950"/>
                  <a:gd name="connsiteX2" fmla="*/ 678744 w 678744"/>
                  <a:gd name="connsiteY2" fmla="*/ 468339 h 477950"/>
                  <a:gd name="connsiteX3" fmla="*/ 669091 w 678744"/>
                  <a:gd name="connsiteY3" fmla="*/ 477950 h 477950"/>
                  <a:gd name="connsiteX4" fmla="*/ 660316 w 678744"/>
                  <a:gd name="connsiteY4" fmla="*/ 468339 h 477950"/>
                  <a:gd name="connsiteX5" fmla="*/ 660316 w 678744"/>
                  <a:gd name="connsiteY5" fmla="*/ 10485 h 477950"/>
                  <a:gd name="connsiteX6" fmla="*/ 669091 w 678744"/>
                  <a:gd name="connsiteY6" fmla="*/ 0 h 477950"/>
                  <a:gd name="connsiteX7" fmla="*/ 341323 w 678744"/>
                  <a:gd name="connsiteY7" fmla="*/ 0 h 477950"/>
                  <a:gd name="connsiteX8" fmla="*/ 350557 w 678744"/>
                  <a:gd name="connsiteY8" fmla="*/ 10485 h 477950"/>
                  <a:gd name="connsiteX9" fmla="*/ 350557 w 678744"/>
                  <a:gd name="connsiteY9" fmla="*/ 468339 h 477950"/>
                  <a:gd name="connsiteX10" fmla="*/ 341323 w 678744"/>
                  <a:gd name="connsiteY10" fmla="*/ 477950 h 477950"/>
                  <a:gd name="connsiteX11" fmla="*/ 332088 w 678744"/>
                  <a:gd name="connsiteY11" fmla="*/ 468339 h 477950"/>
                  <a:gd name="connsiteX12" fmla="*/ 332088 w 678744"/>
                  <a:gd name="connsiteY12" fmla="*/ 10485 h 477950"/>
                  <a:gd name="connsiteX13" fmla="*/ 341323 w 678744"/>
                  <a:gd name="connsiteY13" fmla="*/ 0 h 477950"/>
                  <a:gd name="connsiteX14" fmla="*/ 9235 w 678744"/>
                  <a:gd name="connsiteY14" fmla="*/ 0 h 477950"/>
                  <a:gd name="connsiteX15" fmla="*/ 18469 w 678744"/>
                  <a:gd name="connsiteY15" fmla="*/ 10485 h 477950"/>
                  <a:gd name="connsiteX16" fmla="*/ 18469 w 678744"/>
                  <a:gd name="connsiteY16" fmla="*/ 468339 h 477950"/>
                  <a:gd name="connsiteX17" fmla="*/ 9235 w 678744"/>
                  <a:gd name="connsiteY17" fmla="*/ 477950 h 477950"/>
                  <a:gd name="connsiteX18" fmla="*/ 0 w 678744"/>
                  <a:gd name="connsiteY18" fmla="*/ 468339 h 477950"/>
                  <a:gd name="connsiteX19" fmla="*/ 0 w 678744"/>
                  <a:gd name="connsiteY19" fmla="*/ 10485 h 477950"/>
                  <a:gd name="connsiteX20" fmla="*/ 9235 w 678744"/>
                  <a:gd name="connsiteY20" fmla="*/ 0 h 47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78744" h="477950">
                    <a:moveTo>
                      <a:pt x="669091" y="0"/>
                    </a:moveTo>
                    <a:cubicBezTo>
                      <a:pt x="674357" y="0"/>
                      <a:pt x="678744" y="4369"/>
                      <a:pt x="678744" y="10485"/>
                    </a:cubicBezTo>
                    <a:lnTo>
                      <a:pt x="678744" y="468339"/>
                    </a:lnTo>
                    <a:cubicBezTo>
                      <a:pt x="678744" y="473581"/>
                      <a:pt x="674357" y="477950"/>
                      <a:pt x="669091" y="477950"/>
                    </a:cubicBezTo>
                    <a:cubicBezTo>
                      <a:pt x="663826" y="477950"/>
                      <a:pt x="660316" y="473581"/>
                      <a:pt x="660316" y="468339"/>
                    </a:cubicBezTo>
                    <a:lnTo>
                      <a:pt x="660316" y="10485"/>
                    </a:lnTo>
                    <a:cubicBezTo>
                      <a:pt x="660316" y="4369"/>
                      <a:pt x="663826" y="0"/>
                      <a:pt x="669091" y="0"/>
                    </a:cubicBezTo>
                    <a:close/>
                    <a:moveTo>
                      <a:pt x="341323" y="0"/>
                    </a:moveTo>
                    <a:cubicBezTo>
                      <a:pt x="347199" y="0"/>
                      <a:pt x="350557" y="4369"/>
                      <a:pt x="350557" y="10485"/>
                    </a:cubicBezTo>
                    <a:lnTo>
                      <a:pt x="350557" y="468339"/>
                    </a:lnTo>
                    <a:cubicBezTo>
                      <a:pt x="350557" y="473581"/>
                      <a:pt x="347199" y="477950"/>
                      <a:pt x="341323" y="477950"/>
                    </a:cubicBezTo>
                    <a:cubicBezTo>
                      <a:pt x="336286" y="477950"/>
                      <a:pt x="332088" y="473581"/>
                      <a:pt x="332088" y="468339"/>
                    </a:cubicBezTo>
                    <a:lnTo>
                      <a:pt x="332088" y="10485"/>
                    </a:lnTo>
                    <a:cubicBezTo>
                      <a:pt x="332088" y="4369"/>
                      <a:pt x="336286" y="0"/>
                      <a:pt x="341323" y="0"/>
                    </a:cubicBezTo>
                    <a:close/>
                    <a:moveTo>
                      <a:pt x="9235" y="0"/>
                    </a:moveTo>
                    <a:cubicBezTo>
                      <a:pt x="14272" y="0"/>
                      <a:pt x="18469" y="4369"/>
                      <a:pt x="18469" y="10485"/>
                    </a:cubicBezTo>
                    <a:lnTo>
                      <a:pt x="18469" y="468339"/>
                    </a:lnTo>
                    <a:cubicBezTo>
                      <a:pt x="18469" y="473581"/>
                      <a:pt x="14272" y="477950"/>
                      <a:pt x="9235" y="477950"/>
                    </a:cubicBezTo>
                    <a:cubicBezTo>
                      <a:pt x="4198" y="477950"/>
                      <a:pt x="0" y="473581"/>
                      <a:pt x="0" y="468339"/>
                    </a:cubicBezTo>
                    <a:lnTo>
                      <a:pt x="0" y="10485"/>
                    </a:lnTo>
                    <a:cubicBezTo>
                      <a:pt x="0" y="4369"/>
                      <a:pt x="4198" y="0"/>
                      <a:pt x="92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74">
                <a:extLst>
                  <a:ext uri="{FF2B5EF4-FFF2-40B4-BE49-F238E27FC236}">
                    <a16:creationId xmlns:a16="http://schemas.microsoft.com/office/drawing/2014/main" id="{2B58D160-E1C0-4D1D-AA3B-DF47CC6F1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3930" y="10881669"/>
                <a:ext cx="1374689" cy="783883"/>
              </a:xfrm>
              <a:custGeom>
                <a:avLst/>
                <a:gdLst>
                  <a:gd name="T0" fmla="*/ 533 w 1570"/>
                  <a:gd name="T1" fmla="*/ 127 h 893"/>
                  <a:gd name="T2" fmla="*/ 502 w 1570"/>
                  <a:gd name="T3" fmla="*/ 60 h 893"/>
                  <a:gd name="T4" fmla="*/ 502 w 1570"/>
                  <a:gd name="T5" fmla="*/ 60 h 893"/>
                  <a:gd name="T6" fmla="*/ 472 w 1570"/>
                  <a:gd name="T7" fmla="*/ 22 h 893"/>
                  <a:gd name="T8" fmla="*/ 472 w 1570"/>
                  <a:gd name="T9" fmla="*/ 22 h 893"/>
                  <a:gd name="T10" fmla="*/ 407 w 1570"/>
                  <a:gd name="T11" fmla="*/ 0 h 893"/>
                  <a:gd name="T12" fmla="*/ 81 w 1570"/>
                  <a:gd name="T13" fmla="*/ 0 h 893"/>
                  <a:gd name="T14" fmla="*/ 81 w 1570"/>
                  <a:gd name="T15" fmla="*/ 0 h 893"/>
                  <a:gd name="T16" fmla="*/ 17 w 1570"/>
                  <a:gd name="T17" fmla="*/ 35 h 893"/>
                  <a:gd name="T18" fmla="*/ 17 w 1570"/>
                  <a:gd name="T19" fmla="*/ 35 h 893"/>
                  <a:gd name="T20" fmla="*/ 12 w 1570"/>
                  <a:gd name="T21" fmla="*/ 108 h 893"/>
                  <a:gd name="T22" fmla="*/ 378 w 1570"/>
                  <a:gd name="T23" fmla="*/ 892 h 893"/>
                  <a:gd name="T24" fmla="*/ 1569 w 1570"/>
                  <a:gd name="T25" fmla="*/ 892 h 893"/>
                  <a:gd name="T26" fmla="*/ 1257 w 1570"/>
                  <a:gd name="T27" fmla="*/ 224 h 893"/>
                  <a:gd name="T28" fmla="*/ 1257 w 1570"/>
                  <a:gd name="T29" fmla="*/ 224 h 893"/>
                  <a:gd name="T30" fmla="*/ 1190 w 1570"/>
                  <a:gd name="T31" fmla="*/ 150 h 893"/>
                  <a:gd name="T32" fmla="*/ 1190 w 1570"/>
                  <a:gd name="T33" fmla="*/ 150 h 893"/>
                  <a:gd name="T34" fmla="*/ 1105 w 1570"/>
                  <a:gd name="T35" fmla="*/ 127 h 893"/>
                  <a:gd name="T36" fmla="*/ 533 w 1570"/>
                  <a:gd name="T37" fmla="*/ 127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0" h="893">
                    <a:moveTo>
                      <a:pt x="533" y="127"/>
                    </a:moveTo>
                    <a:lnTo>
                      <a:pt x="502" y="60"/>
                    </a:lnTo>
                    <a:lnTo>
                      <a:pt x="502" y="60"/>
                    </a:lnTo>
                    <a:cubicBezTo>
                      <a:pt x="495" y="45"/>
                      <a:pt x="484" y="33"/>
                      <a:pt x="472" y="22"/>
                    </a:cubicBezTo>
                    <a:lnTo>
                      <a:pt x="472" y="22"/>
                    </a:lnTo>
                    <a:cubicBezTo>
                      <a:pt x="454" y="7"/>
                      <a:pt x="431" y="0"/>
                      <a:pt x="407" y="0"/>
                    </a:cubicBezTo>
                    <a:lnTo>
                      <a:pt x="81" y="0"/>
                    </a:lnTo>
                    <a:lnTo>
                      <a:pt x="81" y="0"/>
                    </a:lnTo>
                    <a:cubicBezTo>
                      <a:pt x="54" y="0"/>
                      <a:pt x="30" y="14"/>
                      <a:pt x="17" y="35"/>
                    </a:cubicBezTo>
                    <a:lnTo>
                      <a:pt x="17" y="35"/>
                    </a:lnTo>
                    <a:cubicBezTo>
                      <a:pt x="4" y="55"/>
                      <a:pt x="0" y="82"/>
                      <a:pt x="12" y="108"/>
                    </a:cubicBezTo>
                    <a:lnTo>
                      <a:pt x="378" y="892"/>
                    </a:lnTo>
                    <a:lnTo>
                      <a:pt x="1569" y="892"/>
                    </a:lnTo>
                    <a:lnTo>
                      <a:pt x="1257" y="224"/>
                    </a:lnTo>
                    <a:lnTo>
                      <a:pt x="1257" y="224"/>
                    </a:lnTo>
                    <a:cubicBezTo>
                      <a:pt x="1243" y="193"/>
                      <a:pt x="1219" y="168"/>
                      <a:pt x="1190" y="150"/>
                    </a:cubicBezTo>
                    <a:lnTo>
                      <a:pt x="1190" y="150"/>
                    </a:lnTo>
                    <a:cubicBezTo>
                      <a:pt x="1165" y="135"/>
                      <a:pt x="1136" y="127"/>
                      <a:pt x="1105" y="127"/>
                    </a:cubicBezTo>
                    <a:lnTo>
                      <a:pt x="533" y="12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75">
                <a:extLst>
                  <a:ext uri="{FF2B5EF4-FFF2-40B4-BE49-F238E27FC236}">
                    <a16:creationId xmlns:a16="http://schemas.microsoft.com/office/drawing/2014/main" id="{3FB1A050-051F-454B-A3A1-F5CCC546E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6207" y="10870086"/>
                <a:ext cx="1393995" cy="803189"/>
              </a:xfrm>
              <a:custGeom>
                <a:avLst/>
                <a:gdLst>
                  <a:gd name="T0" fmla="*/ 394 w 1591"/>
                  <a:gd name="T1" fmla="*/ 893 h 916"/>
                  <a:gd name="T2" fmla="*/ 1561 w 1591"/>
                  <a:gd name="T3" fmla="*/ 893 h 916"/>
                  <a:gd name="T4" fmla="*/ 1258 w 1591"/>
                  <a:gd name="T5" fmla="*/ 241 h 916"/>
                  <a:gd name="T6" fmla="*/ 1258 w 1591"/>
                  <a:gd name="T7" fmla="*/ 241 h 916"/>
                  <a:gd name="T8" fmla="*/ 1195 w 1591"/>
                  <a:gd name="T9" fmla="*/ 172 h 916"/>
                  <a:gd name="T10" fmla="*/ 1195 w 1591"/>
                  <a:gd name="T11" fmla="*/ 172 h 916"/>
                  <a:gd name="T12" fmla="*/ 1115 w 1591"/>
                  <a:gd name="T13" fmla="*/ 150 h 916"/>
                  <a:gd name="T14" fmla="*/ 543 w 1591"/>
                  <a:gd name="T15" fmla="*/ 150 h 916"/>
                  <a:gd name="T16" fmla="*/ 543 w 1591"/>
                  <a:gd name="T17" fmla="*/ 150 h 916"/>
                  <a:gd name="T18" fmla="*/ 533 w 1591"/>
                  <a:gd name="T19" fmla="*/ 143 h 916"/>
                  <a:gd name="T20" fmla="*/ 502 w 1591"/>
                  <a:gd name="T21" fmla="*/ 76 h 916"/>
                  <a:gd name="T22" fmla="*/ 502 w 1591"/>
                  <a:gd name="T23" fmla="*/ 76 h 916"/>
                  <a:gd name="T24" fmla="*/ 476 w 1591"/>
                  <a:gd name="T25" fmla="*/ 43 h 916"/>
                  <a:gd name="T26" fmla="*/ 476 w 1591"/>
                  <a:gd name="T27" fmla="*/ 43 h 916"/>
                  <a:gd name="T28" fmla="*/ 417 w 1591"/>
                  <a:gd name="T29" fmla="*/ 22 h 916"/>
                  <a:gd name="T30" fmla="*/ 91 w 1591"/>
                  <a:gd name="T31" fmla="*/ 22 h 916"/>
                  <a:gd name="T32" fmla="*/ 91 w 1591"/>
                  <a:gd name="T33" fmla="*/ 22 h 916"/>
                  <a:gd name="T34" fmla="*/ 36 w 1591"/>
                  <a:gd name="T35" fmla="*/ 53 h 916"/>
                  <a:gd name="T36" fmla="*/ 36 w 1591"/>
                  <a:gd name="T37" fmla="*/ 53 h 916"/>
                  <a:gd name="T38" fmla="*/ 32 w 1591"/>
                  <a:gd name="T39" fmla="*/ 115 h 916"/>
                  <a:gd name="T40" fmla="*/ 394 w 1591"/>
                  <a:gd name="T41" fmla="*/ 893 h 916"/>
                  <a:gd name="T42" fmla="*/ 1579 w 1591"/>
                  <a:gd name="T43" fmla="*/ 915 h 916"/>
                  <a:gd name="T44" fmla="*/ 388 w 1591"/>
                  <a:gd name="T45" fmla="*/ 915 h 916"/>
                  <a:gd name="T46" fmla="*/ 388 w 1591"/>
                  <a:gd name="T47" fmla="*/ 915 h 916"/>
                  <a:gd name="T48" fmla="*/ 378 w 1591"/>
                  <a:gd name="T49" fmla="*/ 908 h 916"/>
                  <a:gd name="T50" fmla="*/ 12 w 1591"/>
                  <a:gd name="T51" fmla="*/ 124 h 916"/>
                  <a:gd name="T52" fmla="*/ 12 w 1591"/>
                  <a:gd name="T53" fmla="*/ 124 h 916"/>
                  <a:gd name="T54" fmla="*/ 17 w 1591"/>
                  <a:gd name="T55" fmla="*/ 40 h 916"/>
                  <a:gd name="T56" fmla="*/ 17 w 1591"/>
                  <a:gd name="T57" fmla="*/ 40 h 916"/>
                  <a:gd name="T58" fmla="*/ 91 w 1591"/>
                  <a:gd name="T59" fmla="*/ 0 h 916"/>
                  <a:gd name="T60" fmla="*/ 417 w 1591"/>
                  <a:gd name="T61" fmla="*/ 0 h 916"/>
                  <a:gd name="T62" fmla="*/ 417 w 1591"/>
                  <a:gd name="T63" fmla="*/ 0 h 916"/>
                  <a:gd name="T64" fmla="*/ 489 w 1591"/>
                  <a:gd name="T65" fmla="*/ 26 h 916"/>
                  <a:gd name="T66" fmla="*/ 489 w 1591"/>
                  <a:gd name="T67" fmla="*/ 26 h 916"/>
                  <a:gd name="T68" fmla="*/ 521 w 1591"/>
                  <a:gd name="T69" fmla="*/ 67 h 916"/>
                  <a:gd name="T70" fmla="*/ 550 w 1591"/>
                  <a:gd name="T71" fmla="*/ 128 h 916"/>
                  <a:gd name="T72" fmla="*/ 1115 w 1591"/>
                  <a:gd name="T73" fmla="*/ 128 h 916"/>
                  <a:gd name="T74" fmla="*/ 1115 w 1591"/>
                  <a:gd name="T75" fmla="*/ 128 h 916"/>
                  <a:gd name="T76" fmla="*/ 1206 w 1591"/>
                  <a:gd name="T77" fmla="*/ 153 h 916"/>
                  <a:gd name="T78" fmla="*/ 1206 w 1591"/>
                  <a:gd name="T79" fmla="*/ 153 h 916"/>
                  <a:gd name="T80" fmla="*/ 1278 w 1591"/>
                  <a:gd name="T81" fmla="*/ 232 h 916"/>
                  <a:gd name="T82" fmla="*/ 1588 w 1591"/>
                  <a:gd name="T83" fmla="*/ 899 h 916"/>
                  <a:gd name="T84" fmla="*/ 1588 w 1591"/>
                  <a:gd name="T85" fmla="*/ 899 h 916"/>
                  <a:gd name="T86" fmla="*/ 1588 w 1591"/>
                  <a:gd name="T87" fmla="*/ 910 h 916"/>
                  <a:gd name="T88" fmla="*/ 1588 w 1591"/>
                  <a:gd name="T89" fmla="*/ 910 h 916"/>
                  <a:gd name="T90" fmla="*/ 1579 w 1591"/>
                  <a:gd name="T91" fmla="*/ 915 h 9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91" h="916">
                    <a:moveTo>
                      <a:pt x="394" y="893"/>
                    </a:moveTo>
                    <a:lnTo>
                      <a:pt x="1561" y="893"/>
                    </a:lnTo>
                    <a:lnTo>
                      <a:pt x="1258" y="241"/>
                    </a:lnTo>
                    <a:lnTo>
                      <a:pt x="1258" y="241"/>
                    </a:lnTo>
                    <a:cubicBezTo>
                      <a:pt x="1244" y="212"/>
                      <a:pt x="1223" y="188"/>
                      <a:pt x="1195" y="172"/>
                    </a:cubicBezTo>
                    <a:lnTo>
                      <a:pt x="1195" y="172"/>
                    </a:lnTo>
                    <a:cubicBezTo>
                      <a:pt x="1171" y="157"/>
                      <a:pt x="1143" y="150"/>
                      <a:pt x="1115" y="150"/>
                    </a:cubicBezTo>
                    <a:lnTo>
                      <a:pt x="543" y="150"/>
                    </a:lnTo>
                    <a:lnTo>
                      <a:pt x="543" y="150"/>
                    </a:lnTo>
                    <a:cubicBezTo>
                      <a:pt x="539" y="150"/>
                      <a:pt x="535" y="147"/>
                      <a:pt x="533" y="143"/>
                    </a:cubicBezTo>
                    <a:lnTo>
                      <a:pt x="502" y="76"/>
                    </a:lnTo>
                    <a:lnTo>
                      <a:pt x="502" y="76"/>
                    </a:lnTo>
                    <a:cubicBezTo>
                      <a:pt x="496" y="64"/>
                      <a:pt x="487" y="52"/>
                      <a:pt x="476" y="43"/>
                    </a:cubicBezTo>
                    <a:lnTo>
                      <a:pt x="476" y="43"/>
                    </a:lnTo>
                    <a:cubicBezTo>
                      <a:pt x="460" y="30"/>
                      <a:pt x="438" y="22"/>
                      <a:pt x="417" y="22"/>
                    </a:cubicBezTo>
                    <a:lnTo>
                      <a:pt x="91" y="22"/>
                    </a:lnTo>
                    <a:lnTo>
                      <a:pt x="91" y="22"/>
                    </a:lnTo>
                    <a:cubicBezTo>
                      <a:pt x="69" y="22"/>
                      <a:pt x="48" y="33"/>
                      <a:pt x="36" y="53"/>
                    </a:cubicBezTo>
                    <a:lnTo>
                      <a:pt x="36" y="53"/>
                    </a:lnTo>
                    <a:cubicBezTo>
                      <a:pt x="24" y="72"/>
                      <a:pt x="23" y="94"/>
                      <a:pt x="32" y="115"/>
                    </a:cubicBezTo>
                    <a:lnTo>
                      <a:pt x="394" y="893"/>
                    </a:lnTo>
                    <a:close/>
                    <a:moveTo>
                      <a:pt x="1579" y="915"/>
                    </a:moveTo>
                    <a:lnTo>
                      <a:pt x="388" y="915"/>
                    </a:lnTo>
                    <a:lnTo>
                      <a:pt x="388" y="915"/>
                    </a:lnTo>
                    <a:cubicBezTo>
                      <a:pt x="384" y="915"/>
                      <a:pt x="380" y="912"/>
                      <a:pt x="378" y="908"/>
                    </a:cubicBezTo>
                    <a:lnTo>
                      <a:pt x="12" y="124"/>
                    </a:lnTo>
                    <a:lnTo>
                      <a:pt x="12" y="124"/>
                    </a:lnTo>
                    <a:cubicBezTo>
                      <a:pt x="0" y="97"/>
                      <a:pt x="2" y="65"/>
                      <a:pt x="17" y="40"/>
                    </a:cubicBezTo>
                    <a:lnTo>
                      <a:pt x="17" y="40"/>
                    </a:lnTo>
                    <a:cubicBezTo>
                      <a:pt x="34" y="15"/>
                      <a:pt x="61" y="0"/>
                      <a:pt x="91" y="0"/>
                    </a:cubicBezTo>
                    <a:lnTo>
                      <a:pt x="417" y="0"/>
                    </a:lnTo>
                    <a:lnTo>
                      <a:pt x="417" y="0"/>
                    </a:lnTo>
                    <a:cubicBezTo>
                      <a:pt x="443" y="0"/>
                      <a:pt x="469" y="10"/>
                      <a:pt x="489" y="26"/>
                    </a:cubicBezTo>
                    <a:lnTo>
                      <a:pt x="489" y="26"/>
                    </a:lnTo>
                    <a:cubicBezTo>
                      <a:pt x="503" y="37"/>
                      <a:pt x="514" y="52"/>
                      <a:pt x="521" y="67"/>
                    </a:cubicBezTo>
                    <a:lnTo>
                      <a:pt x="550" y="128"/>
                    </a:lnTo>
                    <a:lnTo>
                      <a:pt x="1115" y="128"/>
                    </a:lnTo>
                    <a:lnTo>
                      <a:pt x="1115" y="128"/>
                    </a:lnTo>
                    <a:cubicBezTo>
                      <a:pt x="1147" y="128"/>
                      <a:pt x="1178" y="137"/>
                      <a:pt x="1206" y="153"/>
                    </a:cubicBezTo>
                    <a:lnTo>
                      <a:pt x="1206" y="153"/>
                    </a:lnTo>
                    <a:cubicBezTo>
                      <a:pt x="1238" y="172"/>
                      <a:pt x="1262" y="199"/>
                      <a:pt x="1278" y="232"/>
                    </a:cubicBezTo>
                    <a:lnTo>
                      <a:pt x="1588" y="899"/>
                    </a:lnTo>
                    <a:lnTo>
                      <a:pt x="1588" y="899"/>
                    </a:lnTo>
                    <a:cubicBezTo>
                      <a:pt x="1590" y="903"/>
                      <a:pt x="1590" y="906"/>
                      <a:pt x="1588" y="910"/>
                    </a:cubicBezTo>
                    <a:lnTo>
                      <a:pt x="1588" y="910"/>
                    </a:lnTo>
                    <a:cubicBezTo>
                      <a:pt x="1586" y="912"/>
                      <a:pt x="1582" y="915"/>
                      <a:pt x="1579" y="9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76">
                <a:extLst>
                  <a:ext uri="{FF2B5EF4-FFF2-40B4-BE49-F238E27FC236}">
                    <a16:creationId xmlns:a16="http://schemas.microsoft.com/office/drawing/2014/main" id="{7AE4505D-0992-491C-BBFE-CD292A270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4295" y="10835331"/>
                <a:ext cx="1254982" cy="683484"/>
              </a:xfrm>
              <a:custGeom>
                <a:avLst/>
                <a:gdLst>
                  <a:gd name="T0" fmla="*/ 1182 w 1434"/>
                  <a:gd name="T1" fmla="*/ 778 h 779"/>
                  <a:gd name="T2" fmla="*/ 637 w 1434"/>
                  <a:gd name="T3" fmla="*/ 778 h 779"/>
                  <a:gd name="T4" fmla="*/ 93 w 1434"/>
                  <a:gd name="T5" fmla="*/ 778 h 779"/>
                  <a:gd name="T6" fmla="*/ 93 w 1434"/>
                  <a:gd name="T7" fmla="*/ 778 h 779"/>
                  <a:gd name="T8" fmla="*/ 22 w 1434"/>
                  <a:gd name="T9" fmla="*/ 747 h 779"/>
                  <a:gd name="T10" fmla="*/ 22 w 1434"/>
                  <a:gd name="T11" fmla="*/ 747 h 779"/>
                  <a:gd name="T12" fmla="*/ 7 w 1434"/>
                  <a:gd name="T13" fmla="*/ 670 h 779"/>
                  <a:gd name="T14" fmla="*/ 64 w 1434"/>
                  <a:gd name="T15" fmla="*/ 389 h 779"/>
                  <a:gd name="T16" fmla="*/ 121 w 1434"/>
                  <a:gd name="T17" fmla="*/ 109 h 779"/>
                  <a:gd name="T18" fmla="*/ 121 w 1434"/>
                  <a:gd name="T19" fmla="*/ 109 h 779"/>
                  <a:gd name="T20" fmla="*/ 168 w 1434"/>
                  <a:gd name="T21" fmla="*/ 32 h 779"/>
                  <a:gd name="T22" fmla="*/ 168 w 1434"/>
                  <a:gd name="T23" fmla="*/ 32 h 779"/>
                  <a:gd name="T24" fmla="*/ 252 w 1434"/>
                  <a:gd name="T25" fmla="*/ 0 h 779"/>
                  <a:gd name="T26" fmla="*/ 797 w 1434"/>
                  <a:gd name="T27" fmla="*/ 0 h 779"/>
                  <a:gd name="T28" fmla="*/ 1339 w 1434"/>
                  <a:gd name="T29" fmla="*/ 0 h 779"/>
                  <a:gd name="T30" fmla="*/ 1339 w 1434"/>
                  <a:gd name="T31" fmla="*/ 0 h 779"/>
                  <a:gd name="T32" fmla="*/ 1410 w 1434"/>
                  <a:gd name="T33" fmla="*/ 32 h 779"/>
                  <a:gd name="T34" fmla="*/ 1410 w 1434"/>
                  <a:gd name="T35" fmla="*/ 32 h 779"/>
                  <a:gd name="T36" fmla="*/ 1427 w 1434"/>
                  <a:gd name="T37" fmla="*/ 109 h 779"/>
                  <a:gd name="T38" fmla="*/ 1369 w 1434"/>
                  <a:gd name="T39" fmla="*/ 389 h 779"/>
                  <a:gd name="T40" fmla="*/ 1312 w 1434"/>
                  <a:gd name="T41" fmla="*/ 670 h 779"/>
                  <a:gd name="T42" fmla="*/ 1312 w 1434"/>
                  <a:gd name="T43" fmla="*/ 670 h 779"/>
                  <a:gd name="T44" fmla="*/ 1264 w 1434"/>
                  <a:gd name="T45" fmla="*/ 747 h 779"/>
                  <a:gd name="T46" fmla="*/ 1264 w 1434"/>
                  <a:gd name="T47" fmla="*/ 747 h 779"/>
                  <a:gd name="T48" fmla="*/ 1182 w 1434"/>
                  <a:gd name="T49" fmla="*/ 778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34" h="779">
                    <a:moveTo>
                      <a:pt x="1182" y="778"/>
                    </a:moveTo>
                    <a:lnTo>
                      <a:pt x="637" y="778"/>
                    </a:lnTo>
                    <a:lnTo>
                      <a:pt x="93" y="778"/>
                    </a:lnTo>
                    <a:lnTo>
                      <a:pt x="93" y="778"/>
                    </a:lnTo>
                    <a:cubicBezTo>
                      <a:pt x="63" y="778"/>
                      <a:pt x="38" y="766"/>
                      <a:pt x="22" y="747"/>
                    </a:cubicBezTo>
                    <a:lnTo>
                      <a:pt x="22" y="747"/>
                    </a:lnTo>
                    <a:cubicBezTo>
                      <a:pt x="7" y="727"/>
                      <a:pt x="0" y="700"/>
                      <a:pt x="7" y="670"/>
                    </a:cubicBezTo>
                    <a:lnTo>
                      <a:pt x="64" y="389"/>
                    </a:lnTo>
                    <a:lnTo>
                      <a:pt x="121" y="109"/>
                    </a:lnTo>
                    <a:lnTo>
                      <a:pt x="121" y="109"/>
                    </a:lnTo>
                    <a:cubicBezTo>
                      <a:pt x="128" y="79"/>
                      <a:pt x="145" y="51"/>
                      <a:pt x="168" y="32"/>
                    </a:cubicBezTo>
                    <a:lnTo>
                      <a:pt x="168" y="32"/>
                    </a:lnTo>
                    <a:cubicBezTo>
                      <a:pt x="192" y="12"/>
                      <a:pt x="221" y="0"/>
                      <a:pt x="252" y="0"/>
                    </a:cubicBezTo>
                    <a:lnTo>
                      <a:pt x="797" y="0"/>
                    </a:lnTo>
                    <a:lnTo>
                      <a:pt x="1339" y="0"/>
                    </a:lnTo>
                    <a:lnTo>
                      <a:pt x="1339" y="0"/>
                    </a:lnTo>
                    <a:cubicBezTo>
                      <a:pt x="1370" y="0"/>
                      <a:pt x="1395" y="12"/>
                      <a:pt x="1410" y="32"/>
                    </a:cubicBezTo>
                    <a:lnTo>
                      <a:pt x="1410" y="32"/>
                    </a:lnTo>
                    <a:cubicBezTo>
                      <a:pt x="1426" y="51"/>
                      <a:pt x="1433" y="79"/>
                      <a:pt x="1427" y="109"/>
                    </a:cubicBezTo>
                    <a:lnTo>
                      <a:pt x="1369" y="389"/>
                    </a:lnTo>
                    <a:lnTo>
                      <a:pt x="1312" y="670"/>
                    </a:lnTo>
                    <a:lnTo>
                      <a:pt x="1312" y="670"/>
                    </a:lnTo>
                    <a:cubicBezTo>
                      <a:pt x="1306" y="700"/>
                      <a:pt x="1287" y="727"/>
                      <a:pt x="1264" y="747"/>
                    </a:cubicBezTo>
                    <a:lnTo>
                      <a:pt x="1264" y="747"/>
                    </a:lnTo>
                    <a:cubicBezTo>
                      <a:pt x="1240" y="766"/>
                      <a:pt x="1211" y="778"/>
                      <a:pt x="1182" y="7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77">
                <a:extLst>
                  <a:ext uri="{FF2B5EF4-FFF2-40B4-BE49-F238E27FC236}">
                    <a16:creationId xmlns:a16="http://schemas.microsoft.com/office/drawing/2014/main" id="{B27149BA-AE80-4DE6-B57F-851BD2DF5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32709" y="10827608"/>
                <a:ext cx="1274291" cy="702791"/>
              </a:xfrm>
              <a:custGeom>
                <a:avLst/>
                <a:gdLst>
                  <a:gd name="T0" fmla="*/ 263 w 1455"/>
                  <a:gd name="T1" fmla="*/ 22 h 801"/>
                  <a:gd name="T2" fmla="*/ 263 w 1455"/>
                  <a:gd name="T3" fmla="*/ 22 h 801"/>
                  <a:gd name="T4" fmla="*/ 186 w 1455"/>
                  <a:gd name="T5" fmla="*/ 51 h 801"/>
                  <a:gd name="T6" fmla="*/ 186 w 1455"/>
                  <a:gd name="T7" fmla="*/ 51 h 801"/>
                  <a:gd name="T8" fmla="*/ 143 w 1455"/>
                  <a:gd name="T9" fmla="*/ 122 h 801"/>
                  <a:gd name="T10" fmla="*/ 28 w 1455"/>
                  <a:gd name="T11" fmla="*/ 683 h 801"/>
                  <a:gd name="T12" fmla="*/ 28 w 1455"/>
                  <a:gd name="T13" fmla="*/ 683 h 801"/>
                  <a:gd name="T14" fmla="*/ 42 w 1455"/>
                  <a:gd name="T15" fmla="*/ 751 h 801"/>
                  <a:gd name="T16" fmla="*/ 42 w 1455"/>
                  <a:gd name="T17" fmla="*/ 751 h 801"/>
                  <a:gd name="T18" fmla="*/ 104 w 1455"/>
                  <a:gd name="T19" fmla="*/ 779 h 801"/>
                  <a:gd name="T20" fmla="*/ 1193 w 1455"/>
                  <a:gd name="T21" fmla="*/ 779 h 801"/>
                  <a:gd name="T22" fmla="*/ 1193 w 1455"/>
                  <a:gd name="T23" fmla="*/ 779 h 801"/>
                  <a:gd name="T24" fmla="*/ 1268 w 1455"/>
                  <a:gd name="T25" fmla="*/ 749 h 801"/>
                  <a:gd name="T26" fmla="*/ 1268 w 1455"/>
                  <a:gd name="T27" fmla="*/ 749 h 801"/>
                  <a:gd name="T28" fmla="*/ 1311 w 1455"/>
                  <a:gd name="T29" fmla="*/ 679 h 801"/>
                  <a:gd name="T30" fmla="*/ 1426 w 1455"/>
                  <a:gd name="T31" fmla="*/ 117 h 801"/>
                  <a:gd name="T32" fmla="*/ 1426 w 1455"/>
                  <a:gd name="T33" fmla="*/ 117 h 801"/>
                  <a:gd name="T34" fmla="*/ 1413 w 1455"/>
                  <a:gd name="T35" fmla="*/ 50 h 801"/>
                  <a:gd name="T36" fmla="*/ 1413 w 1455"/>
                  <a:gd name="T37" fmla="*/ 50 h 801"/>
                  <a:gd name="T38" fmla="*/ 1350 w 1455"/>
                  <a:gd name="T39" fmla="*/ 22 h 801"/>
                  <a:gd name="T40" fmla="*/ 263 w 1455"/>
                  <a:gd name="T41" fmla="*/ 22 h 801"/>
                  <a:gd name="T42" fmla="*/ 1193 w 1455"/>
                  <a:gd name="T43" fmla="*/ 800 h 801"/>
                  <a:gd name="T44" fmla="*/ 104 w 1455"/>
                  <a:gd name="T45" fmla="*/ 800 h 801"/>
                  <a:gd name="T46" fmla="*/ 104 w 1455"/>
                  <a:gd name="T47" fmla="*/ 800 h 801"/>
                  <a:gd name="T48" fmla="*/ 25 w 1455"/>
                  <a:gd name="T49" fmla="*/ 765 h 801"/>
                  <a:gd name="T50" fmla="*/ 25 w 1455"/>
                  <a:gd name="T51" fmla="*/ 765 h 801"/>
                  <a:gd name="T52" fmla="*/ 7 w 1455"/>
                  <a:gd name="T53" fmla="*/ 679 h 801"/>
                  <a:gd name="T54" fmla="*/ 121 w 1455"/>
                  <a:gd name="T55" fmla="*/ 117 h 801"/>
                  <a:gd name="T56" fmla="*/ 121 w 1455"/>
                  <a:gd name="T57" fmla="*/ 117 h 801"/>
                  <a:gd name="T58" fmla="*/ 172 w 1455"/>
                  <a:gd name="T59" fmla="*/ 35 h 801"/>
                  <a:gd name="T60" fmla="*/ 172 w 1455"/>
                  <a:gd name="T61" fmla="*/ 35 h 801"/>
                  <a:gd name="T62" fmla="*/ 263 w 1455"/>
                  <a:gd name="T63" fmla="*/ 0 h 801"/>
                  <a:gd name="T64" fmla="*/ 1350 w 1455"/>
                  <a:gd name="T65" fmla="*/ 0 h 801"/>
                  <a:gd name="T66" fmla="*/ 1350 w 1455"/>
                  <a:gd name="T67" fmla="*/ 0 h 801"/>
                  <a:gd name="T68" fmla="*/ 1430 w 1455"/>
                  <a:gd name="T69" fmla="*/ 36 h 801"/>
                  <a:gd name="T70" fmla="*/ 1430 w 1455"/>
                  <a:gd name="T71" fmla="*/ 36 h 801"/>
                  <a:gd name="T72" fmla="*/ 1448 w 1455"/>
                  <a:gd name="T73" fmla="*/ 122 h 801"/>
                  <a:gd name="T74" fmla="*/ 1333 w 1455"/>
                  <a:gd name="T75" fmla="*/ 683 h 801"/>
                  <a:gd name="T76" fmla="*/ 1333 w 1455"/>
                  <a:gd name="T77" fmla="*/ 683 h 801"/>
                  <a:gd name="T78" fmla="*/ 1282 w 1455"/>
                  <a:gd name="T79" fmla="*/ 766 h 801"/>
                  <a:gd name="T80" fmla="*/ 1282 w 1455"/>
                  <a:gd name="T81" fmla="*/ 766 h 801"/>
                  <a:gd name="T82" fmla="*/ 1193 w 1455"/>
                  <a:gd name="T83" fmla="*/ 80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55" h="801">
                    <a:moveTo>
                      <a:pt x="263" y="22"/>
                    </a:moveTo>
                    <a:lnTo>
                      <a:pt x="263" y="22"/>
                    </a:lnTo>
                    <a:cubicBezTo>
                      <a:pt x="236" y="22"/>
                      <a:pt x="209" y="32"/>
                      <a:pt x="186" y="51"/>
                    </a:cubicBezTo>
                    <a:lnTo>
                      <a:pt x="186" y="51"/>
                    </a:lnTo>
                    <a:cubicBezTo>
                      <a:pt x="164" y="70"/>
                      <a:pt x="148" y="96"/>
                      <a:pt x="143" y="122"/>
                    </a:cubicBezTo>
                    <a:lnTo>
                      <a:pt x="28" y="683"/>
                    </a:lnTo>
                    <a:lnTo>
                      <a:pt x="28" y="683"/>
                    </a:lnTo>
                    <a:cubicBezTo>
                      <a:pt x="23" y="709"/>
                      <a:pt x="28" y="733"/>
                      <a:pt x="42" y="751"/>
                    </a:cubicBezTo>
                    <a:lnTo>
                      <a:pt x="42" y="751"/>
                    </a:lnTo>
                    <a:cubicBezTo>
                      <a:pt x="56" y="769"/>
                      <a:pt x="79" y="779"/>
                      <a:pt x="104" y="779"/>
                    </a:cubicBezTo>
                    <a:lnTo>
                      <a:pt x="1193" y="779"/>
                    </a:lnTo>
                    <a:lnTo>
                      <a:pt x="1193" y="779"/>
                    </a:lnTo>
                    <a:cubicBezTo>
                      <a:pt x="1219" y="779"/>
                      <a:pt x="1245" y="768"/>
                      <a:pt x="1268" y="749"/>
                    </a:cubicBezTo>
                    <a:lnTo>
                      <a:pt x="1268" y="749"/>
                    </a:lnTo>
                    <a:cubicBezTo>
                      <a:pt x="1290" y="730"/>
                      <a:pt x="1306" y="706"/>
                      <a:pt x="1311" y="679"/>
                    </a:cubicBezTo>
                    <a:lnTo>
                      <a:pt x="1426" y="117"/>
                    </a:lnTo>
                    <a:lnTo>
                      <a:pt x="1426" y="117"/>
                    </a:lnTo>
                    <a:cubicBezTo>
                      <a:pt x="1431" y="91"/>
                      <a:pt x="1427" y="68"/>
                      <a:pt x="1413" y="50"/>
                    </a:cubicBezTo>
                    <a:lnTo>
                      <a:pt x="1413" y="50"/>
                    </a:lnTo>
                    <a:cubicBezTo>
                      <a:pt x="1399" y="32"/>
                      <a:pt x="1377" y="22"/>
                      <a:pt x="1350" y="22"/>
                    </a:cubicBezTo>
                    <a:lnTo>
                      <a:pt x="263" y="22"/>
                    </a:lnTo>
                    <a:close/>
                    <a:moveTo>
                      <a:pt x="1193" y="800"/>
                    </a:moveTo>
                    <a:lnTo>
                      <a:pt x="104" y="800"/>
                    </a:lnTo>
                    <a:lnTo>
                      <a:pt x="104" y="800"/>
                    </a:lnTo>
                    <a:cubicBezTo>
                      <a:pt x="72" y="800"/>
                      <a:pt x="44" y="788"/>
                      <a:pt x="25" y="765"/>
                    </a:cubicBezTo>
                    <a:lnTo>
                      <a:pt x="25" y="765"/>
                    </a:lnTo>
                    <a:cubicBezTo>
                      <a:pt x="7" y="741"/>
                      <a:pt x="0" y="711"/>
                      <a:pt x="7" y="679"/>
                    </a:cubicBezTo>
                    <a:lnTo>
                      <a:pt x="121" y="117"/>
                    </a:lnTo>
                    <a:lnTo>
                      <a:pt x="121" y="117"/>
                    </a:lnTo>
                    <a:cubicBezTo>
                      <a:pt x="128" y="86"/>
                      <a:pt x="146" y="57"/>
                      <a:pt x="172" y="35"/>
                    </a:cubicBezTo>
                    <a:lnTo>
                      <a:pt x="172" y="35"/>
                    </a:lnTo>
                    <a:cubicBezTo>
                      <a:pt x="199" y="12"/>
                      <a:pt x="231" y="0"/>
                      <a:pt x="263" y="0"/>
                    </a:cubicBezTo>
                    <a:lnTo>
                      <a:pt x="1350" y="0"/>
                    </a:lnTo>
                    <a:lnTo>
                      <a:pt x="1350" y="0"/>
                    </a:lnTo>
                    <a:cubicBezTo>
                      <a:pt x="1384" y="0"/>
                      <a:pt x="1412" y="13"/>
                      <a:pt x="1430" y="36"/>
                    </a:cubicBezTo>
                    <a:lnTo>
                      <a:pt x="1430" y="36"/>
                    </a:lnTo>
                    <a:cubicBezTo>
                      <a:pt x="1448" y="59"/>
                      <a:pt x="1454" y="90"/>
                      <a:pt x="1448" y="122"/>
                    </a:cubicBezTo>
                    <a:lnTo>
                      <a:pt x="1333" y="683"/>
                    </a:lnTo>
                    <a:lnTo>
                      <a:pt x="1333" y="683"/>
                    </a:lnTo>
                    <a:cubicBezTo>
                      <a:pt x="1326" y="714"/>
                      <a:pt x="1309" y="744"/>
                      <a:pt x="1282" y="766"/>
                    </a:cubicBezTo>
                    <a:lnTo>
                      <a:pt x="1282" y="766"/>
                    </a:lnTo>
                    <a:cubicBezTo>
                      <a:pt x="1256" y="788"/>
                      <a:pt x="1223" y="800"/>
                      <a:pt x="1193" y="8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79">
                <a:extLst>
                  <a:ext uri="{FF2B5EF4-FFF2-40B4-BE49-F238E27FC236}">
                    <a16:creationId xmlns:a16="http://schemas.microsoft.com/office/drawing/2014/main" id="{F06C879E-E683-4A0E-A019-6A53E49C3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7369" y="10951176"/>
                <a:ext cx="173766" cy="455655"/>
              </a:xfrm>
              <a:custGeom>
                <a:avLst/>
                <a:gdLst>
                  <a:gd name="T0" fmla="*/ 150 w 200"/>
                  <a:gd name="T1" fmla="*/ 22 h 521"/>
                  <a:gd name="T2" fmla="*/ 150 w 200"/>
                  <a:gd name="T3" fmla="*/ 22 h 521"/>
                  <a:gd name="T4" fmla="*/ 108 w 200"/>
                  <a:gd name="T5" fmla="*/ 55 h 521"/>
                  <a:gd name="T6" fmla="*/ 25 w 200"/>
                  <a:gd name="T7" fmla="*/ 467 h 521"/>
                  <a:gd name="T8" fmla="*/ 25 w 200"/>
                  <a:gd name="T9" fmla="*/ 467 h 521"/>
                  <a:gd name="T10" fmla="*/ 29 w 200"/>
                  <a:gd name="T11" fmla="*/ 489 h 521"/>
                  <a:gd name="T12" fmla="*/ 29 w 200"/>
                  <a:gd name="T13" fmla="*/ 489 h 521"/>
                  <a:gd name="T14" fmla="*/ 48 w 200"/>
                  <a:gd name="T15" fmla="*/ 498 h 521"/>
                  <a:gd name="T16" fmla="*/ 48 w 200"/>
                  <a:gd name="T17" fmla="*/ 498 h 521"/>
                  <a:gd name="T18" fmla="*/ 90 w 200"/>
                  <a:gd name="T19" fmla="*/ 463 h 521"/>
                  <a:gd name="T20" fmla="*/ 174 w 200"/>
                  <a:gd name="T21" fmla="*/ 51 h 521"/>
                  <a:gd name="T22" fmla="*/ 174 w 200"/>
                  <a:gd name="T23" fmla="*/ 51 h 521"/>
                  <a:gd name="T24" fmla="*/ 170 w 200"/>
                  <a:gd name="T25" fmla="*/ 30 h 521"/>
                  <a:gd name="T26" fmla="*/ 170 w 200"/>
                  <a:gd name="T27" fmla="*/ 30 h 521"/>
                  <a:gd name="T28" fmla="*/ 150 w 200"/>
                  <a:gd name="T29" fmla="*/ 22 h 521"/>
                  <a:gd name="T30" fmla="*/ 48 w 200"/>
                  <a:gd name="T31" fmla="*/ 520 h 521"/>
                  <a:gd name="T32" fmla="*/ 48 w 200"/>
                  <a:gd name="T33" fmla="*/ 520 h 521"/>
                  <a:gd name="T34" fmla="*/ 12 w 200"/>
                  <a:gd name="T35" fmla="*/ 503 h 521"/>
                  <a:gd name="T36" fmla="*/ 12 w 200"/>
                  <a:gd name="T37" fmla="*/ 503 h 521"/>
                  <a:gd name="T38" fmla="*/ 3 w 200"/>
                  <a:gd name="T39" fmla="*/ 463 h 521"/>
                  <a:gd name="T40" fmla="*/ 87 w 200"/>
                  <a:gd name="T41" fmla="*/ 51 h 521"/>
                  <a:gd name="T42" fmla="*/ 87 w 200"/>
                  <a:gd name="T43" fmla="*/ 51 h 521"/>
                  <a:gd name="T44" fmla="*/ 150 w 200"/>
                  <a:gd name="T45" fmla="*/ 0 h 521"/>
                  <a:gd name="T46" fmla="*/ 150 w 200"/>
                  <a:gd name="T47" fmla="*/ 0 h 521"/>
                  <a:gd name="T48" fmla="*/ 186 w 200"/>
                  <a:gd name="T49" fmla="*/ 16 h 521"/>
                  <a:gd name="T50" fmla="*/ 186 w 200"/>
                  <a:gd name="T51" fmla="*/ 16 h 521"/>
                  <a:gd name="T52" fmla="*/ 195 w 200"/>
                  <a:gd name="T53" fmla="*/ 55 h 521"/>
                  <a:gd name="T54" fmla="*/ 112 w 200"/>
                  <a:gd name="T55" fmla="*/ 467 h 521"/>
                  <a:gd name="T56" fmla="*/ 112 w 200"/>
                  <a:gd name="T57" fmla="*/ 467 h 521"/>
                  <a:gd name="T58" fmla="*/ 48 w 200"/>
                  <a:gd name="T59" fmla="*/ 52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0" h="521">
                    <a:moveTo>
                      <a:pt x="150" y="22"/>
                    </a:moveTo>
                    <a:lnTo>
                      <a:pt x="150" y="22"/>
                    </a:lnTo>
                    <a:cubicBezTo>
                      <a:pt x="132" y="22"/>
                      <a:pt x="113" y="37"/>
                      <a:pt x="108" y="55"/>
                    </a:cubicBezTo>
                    <a:lnTo>
                      <a:pt x="25" y="467"/>
                    </a:lnTo>
                    <a:lnTo>
                      <a:pt x="25" y="467"/>
                    </a:lnTo>
                    <a:cubicBezTo>
                      <a:pt x="23" y="476"/>
                      <a:pt x="25" y="483"/>
                      <a:pt x="29" y="489"/>
                    </a:cubicBezTo>
                    <a:lnTo>
                      <a:pt x="29" y="489"/>
                    </a:lnTo>
                    <a:cubicBezTo>
                      <a:pt x="33" y="494"/>
                      <a:pt x="40" y="498"/>
                      <a:pt x="48" y="498"/>
                    </a:cubicBezTo>
                    <a:lnTo>
                      <a:pt x="48" y="498"/>
                    </a:lnTo>
                    <a:cubicBezTo>
                      <a:pt x="67" y="498"/>
                      <a:pt x="86" y="481"/>
                      <a:pt x="90" y="463"/>
                    </a:cubicBezTo>
                    <a:lnTo>
                      <a:pt x="174" y="51"/>
                    </a:lnTo>
                    <a:lnTo>
                      <a:pt x="174" y="51"/>
                    </a:lnTo>
                    <a:cubicBezTo>
                      <a:pt x="176" y="44"/>
                      <a:pt x="174" y="36"/>
                      <a:pt x="170" y="30"/>
                    </a:cubicBezTo>
                    <a:lnTo>
                      <a:pt x="170" y="30"/>
                    </a:lnTo>
                    <a:cubicBezTo>
                      <a:pt x="165" y="24"/>
                      <a:pt x="159" y="22"/>
                      <a:pt x="150" y="22"/>
                    </a:cubicBezTo>
                    <a:close/>
                    <a:moveTo>
                      <a:pt x="48" y="520"/>
                    </a:moveTo>
                    <a:lnTo>
                      <a:pt x="48" y="520"/>
                    </a:lnTo>
                    <a:cubicBezTo>
                      <a:pt x="33" y="520"/>
                      <a:pt x="21" y="513"/>
                      <a:pt x="12" y="503"/>
                    </a:cubicBezTo>
                    <a:lnTo>
                      <a:pt x="12" y="503"/>
                    </a:lnTo>
                    <a:cubicBezTo>
                      <a:pt x="4" y="492"/>
                      <a:pt x="0" y="478"/>
                      <a:pt x="3" y="463"/>
                    </a:cubicBezTo>
                    <a:lnTo>
                      <a:pt x="87" y="51"/>
                    </a:lnTo>
                    <a:lnTo>
                      <a:pt x="87" y="51"/>
                    </a:lnTo>
                    <a:cubicBezTo>
                      <a:pt x="93" y="23"/>
                      <a:pt x="121" y="0"/>
                      <a:pt x="150" y="0"/>
                    </a:cubicBezTo>
                    <a:lnTo>
                      <a:pt x="150" y="0"/>
                    </a:lnTo>
                    <a:cubicBezTo>
                      <a:pt x="165" y="0"/>
                      <a:pt x="178" y="5"/>
                      <a:pt x="186" y="16"/>
                    </a:cubicBezTo>
                    <a:lnTo>
                      <a:pt x="186" y="16"/>
                    </a:lnTo>
                    <a:cubicBezTo>
                      <a:pt x="195" y="27"/>
                      <a:pt x="199" y="41"/>
                      <a:pt x="195" y="55"/>
                    </a:cubicBezTo>
                    <a:lnTo>
                      <a:pt x="112" y="467"/>
                    </a:lnTo>
                    <a:lnTo>
                      <a:pt x="112" y="467"/>
                    </a:lnTo>
                    <a:cubicBezTo>
                      <a:pt x="106" y="496"/>
                      <a:pt x="78" y="520"/>
                      <a:pt x="48" y="5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7120530C-FA14-41D7-82CD-D32822EFF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8207" y="10964053"/>
                <a:ext cx="213917" cy="430320"/>
              </a:xfrm>
              <a:custGeom>
                <a:avLst/>
                <a:gdLst>
                  <a:gd name="connsiteX0" fmla="*/ 206031 w 213917"/>
                  <a:gd name="connsiteY0" fmla="*/ 455 h 430320"/>
                  <a:gd name="connsiteX1" fmla="*/ 213786 w 213917"/>
                  <a:gd name="connsiteY1" fmla="*/ 10940 h 430320"/>
                  <a:gd name="connsiteX2" fmla="*/ 130206 w 213917"/>
                  <a:gd name="connsiteY2" fmla="*/ 422457 h 430320"/>
                  <a:gd name="connsiteX3" fmla="*/ 120728 w 213917"/>
                  <a:gd name="connsiteY3" fmla="*/ 430320 h 430320"/>
                  <a:gd name="connsiteX4" fmla="*/ 119866 w 213917"/>
                  <a:gd name="connsiteY4" fmla="*/ 430320 h 430320"/>
                  <a:gd name="connsiteX5" fmla="*/ 112112 w 213917"/>
                  <a:gd name="connsiteY5" fmla="*/ 418088 h 430320"/>
                  <a:gd name="connsiteX6" fmla="*/ 194830 w 213917"/>
                  <a:gd name="connsiteY6" fmla="*/ 7445 h 430320"/>
                  <a:gd name="connsiteX7" fmla="*/ 206031 w 213917"/>
                  <a:gd name="connsiteY7" fmla="*/ 455 h 430320"/>
                  <a:gd name="connsiteX8" fmla="*/ 94838 w 213917"/>
                  <a:gd name="connsiteY8" fmla="*/ 455 h 430320"/>
                  <a:gd name="connsiteX9" fmla="*/ 101788 w 213917"/>
                  <a:gd name="connsiteY9" fmla="*/ 10940 h 430320"/>
                  <a:gd name="connsiteX10" fmla="*/ 18380 w 213917"/>
                  <a:gd name="connsiteY10" fmla="*/ 422457 h 430320"/>
                  <a:gd name="connsiteX11" fmla="*/ 8822 w 213917"/>
                  <a:gd name="connsiteY11" fmla="*/ 430320 h 430320"/>
                  <a:gd name="connsiteX12" fmla="*/ 7085 w 213917"/>
                  <a:gd name="connsiteY12" fmla="*/ 430320 h 430320"/>
                  <a:gd name="connsiteX13" fmla="*/ 134 w 213917"/>
                  <a:gd name="connsiteY13" fmla="*/ 418088 h 430320"/>
                  <a:gd name="connsiteX14" fmla="*/ 83543 w 213917"/>
                  <a:gd name="connsiteY14" fmla="*/ 7445 h 430320"/>
                  <a:gd name="connsiteX15" fmla="*/ 94838 w 213917"/>
                  <a:gd name="connsiteY15" fmla="*/ 455 h 43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3917" h="430320">
                    <a:moveTo>
                      <a:pt x="206031" y="455"/>
                    </a:moveTo>
                    <a:cubicBezTo>
                      <a:pt x="211201" y="1329"/>
                      <a:pt x="214647" y="5698"/>
                      <a:pt x="213786" y="10940"/>
                    </a:cubicBezTo>
                    <a:lnTo>
                      <a:pt x="130206" y="422457"/>
                    </a:lnTo>
                    <a:cubicBezTo>
                      <a:pt x="129345" y="426825"/>
                      <a:pt x="125898" y="430320"/>
                      <a:pt x="120728" y="430320"/>
                    </a:cubicBezTo>
                    <a:lnTo>
                      <a:pt x="119866" y="430320"/>
                    </a:lnTo>
                    <a:cubicBezTo>
                      <a:pt x="114697" y="428573"/>
                      <a:pt x="111250" y="424204"/>
                      <a:pt x="112112" y="418088"/>
                    </a:cubicBezTo>
                    <a:lnTo>
                      <a:pt x="194830" y="7445"/>
                    </a:lnTo>
                    <a:cubicBezTo>
                      <a:pt x="196553" y="2203"/>
                      <a:pt x="200861" y="-1292"/>
                      <a:pt x="206031" y="455"/>
                    </a:cubicBezTo>
                    <a:close/>
                    <a:moveTo>
                      <a:pt x="94838" y="455"/>
                    </a:moveTo>
                    <a:cubicBezTo>
                      <a:pt x="100051" y="1329"/>
                      <a:pt x="102657" y="5698"/>
                      <a:pt x="101788" y="10940"/>
                    </a:cubicBezTo>
                    <a:lnTo>
                      <a:pt x="18380" y="422457"/>
                    </a:lnTo>
                    <a:cubicBezTo>
                      <a:pt x="17511" y="426825"/>
                      <a:pt x="13166" y="430320"/>
                      <a:pt x="8822" y="430320"/>
                    </a:cubicBezTo>
                    <a:cubicBezTo>
                      <a:pt x="7953" y="430320"/>
                      <a:pt x="7953" y="430320"/>
                      <a:pt x="7085" y="430320"/>
                    </a:cubicBezTo>
                    <a:cubicBezTo>
                      <a:pt x="2740" y="428573"/>
                      <a:pt x="-735" y="424204"/>
                      <a:pt x="134" y="418088"/>
                    </a:cubicBezTo>
                    <a:lnTo>
                      <a:pt x="83543" y="7445"/>
                    </a:lnTo>
                    <a:cubicBezTo>
                      <a:pt x="84411" y="2203"/>
                      <a:pt x="89625" y="-1292"/>
                      <a:pt x="94838" y="4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81">
                <a:extLst>
                  <a:ext uri="{FF2B5EF4-FFF2-40B4-BE49-F238E27FC236}">
                    <a16:creationId xmlns:a16="http://schemas.microsoft.com/office/drawing/2014/main" id="{463071AB-29F2-4241-9B9B-A2136ED47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0053" y="10970484"/>
                <a:ext cx="420903" cy="417041"/>
              </a:xfrm>
              <a:custGeom>
                <a:avLst/>
                <a:gdLst>
                  <a:gd name="T0" fmla="*/ 338 w 480"/>
                  <a:gd name="T1" fmla="*/ 474 h 475"/>
                  <a:gd name="T2" fmla="*/ 192 w 480"/>
                  <a:gd name="T3" fmla="*/ 474 h 475"/>
                  <a:gd name="T4" fmla="*/ 45 w 480"/>
                  <a:gd name="T5" fmla="*/ 474 h 475"/>
                  <a:gd name="T6" fmla="*/ 45 w 480"/>
                  <a:gd name="T7" fmla="*/ 474 h 475"/>
                  <a:gd name="T8" fmla="*/ 11 w 480"/>
                  <a:gd name="T9" fmla="*/ 458 h 475"/>
                  <a:gd name="T10" fmla="*/ 11 w 480"/>
                  <a:gd name="T11" fmla="*/ 458 h 475"/>
                  <a:gd name="T12" fmla="*/ 3 w 480"/>
                  <a:gd name="T13" fmla="*/ 420 h 475"/>
                  <a:gd name="T14" fmla="*/ 40 w 480"/>
                  <a:gd name="T15" fmla="*/ 236 h 475"/>
                  <a:gd name="T16" fmla="*/ 78 w 480"/>
                  <a:gd name="T17" fmla="*/ 53 h 475"/>
                  <a:gd name="T18" fmla="*/ 78 w 480"/>
                  <a:gd name="T19" fmla="*/ 53 h 475"/>
                  <a:gd name="T20" fmla="*/ 101 w 480"/>
                  <a:gd name="T21" fmla="*/ 15 h 475"/>
                  <a:gd name="T22" fmla="*/ 101 w 480"/>
                  <a:gd name="T23" fmla="*/ 15 h 475"/>
                  <a:gd name="T24" fmla="*/ 142 w 480"/>
                  <a:gd name="T25" fmla="*/ 0 h 475"/>
                  <a:gd name="T26" fmla="*/ 288 w 480"/>
                  <a:gd name="T27" fmla="*/ 0 h 475"/>
                  <a:gd name="T28" fmla="*/ 435 w 480"/>
                  <a:gd name="T29" fmla="*/ 0 h 475"/>
                  <a:gd name="T30" fmla="*/ 435 w 480"/>
                  <a:gd name="T31" fmla="*/ 0 h 475"/>
                  <a:gd name="T32" fmla="*/ 468 w 480"/>
                  <a:gd name="T33" fmla="*/ 15 h 475"/>
                  <a:gd name="T34" fmla="*/ 468 w 480"/>
                  <a:gd name="T35" fmla="*/ 15 h 475"/>
                  <a:gd name="T36" fmla="*/ 476 w 480"/>
                  <a:gd name="T37" fmla="*/ 53 h 475"/>
                  <a:gd name="T38" fmla="*/ 439 w 480"/>
                  <a:gd name="T39" fmla="*/ 236 h 475"/>
                  <a:gd name="T40" fmla="*/ 402 w 480"/>
                  <a:gd name="T41" fmla="*/ 420 h 475"/>
                  <a:gd name="T42" fmla="*/ 402 w 480"/>
                  <a:gd name="T43" fmla="*/ 420 h 475"/>
                  <a:gd name="T44" fmla="*/ 379 w 480"/>
                  <a:gd name="T45" fmla="*/ 458 h 475"/>
                  <a:gd name="T46" fmla="*/ 379 w 480"/>
                  <a:gd name="T47" fmla="*/ 458 h 475"/>
                  <a:gd name="T48" fmla="*/ 338 w 480"/>
                  <a:gd name="T49" fmla="*/ 47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0" h="475">
                    <a:moveTo>
                      <a:pt x="338" y="474"/>
                    </a:moveTo>
                    <a:lnTo>
                      <a:pt x="192" y="474"/>
                    </a:lnTo>
                    <a:lnTo>
                      <a:pt x="45" y="474"/>
                    </a:lnTo>
                    <a:lnTo>
                      <a:pt x="45" y="474"/>
                    </a:lnTo>
                    <a:cubicBezTo>
                      <a:pt x="31" y="474"/>
                      <a:pt x="19" y="468"/>
                      <a:pt x="11" y="458"/>
                    </a:cubicBezTo>
                    <a:lnTo>
                      <a:pt x="11" y="458"/>
                    </a:lnTo>
                    <a:cubicBezTo>
                      <a:pt x="3" y="448"/>
                      <a:pt x="0" y="435"/>
                      <a:pt x="3" y="420"/>
                    </a:cubicBezTo>
                    <a:lnTo>
                      <a:pt x="40" y="236"/>
                    </a:lnTo>
                    <a:lnTo>
                      <a:pt x="78" y="53"/>
                    </a:lnTo>
                    <a:lnTo>
                      <a:pt x="78" y="53"/>
                    </a:lnTo>
                    <a:cubicBezTo>
                      <a:pt x="81" y="39"/>
                      <a:pt x="90" y="25"/>
                      <a:pt x="101" y="15"/>
                    </a:cubicBezTo>
                    <a:lnTo>
                      <a:pt x="101" y="15"/>
                    </a:lnTo>
                    <a:cubicBezTo>
                      <a:pt x="113" y="6"/>
                      <a:pt x="127" y="0"/>
                      <a:pt x="142" y="0"/>
                    </a:cubicBezTo>
                    <a:lnTo>
                      <a:pt x="288" y="0"/>
                    </a:lnTo>
                    <a:lnTo>
                      <a:pt x="435" y="0"/>
                    </a:lnTo>
                    <a:lnTo>
                      <a:pt x="435" y="0"/>
                    </a:lnTo>
                    <a:cubicBezTo>
                      <a:pt x="448" y="0"/>
                      <a:pt x="460" y="6"/>
                      <a:pt x="468" y="15"/>
                    </a:cubicBezTo>
                    <a:lnTo>
                      <a:pt x="468" y="15"/>
                    </a:lnTo>
                    <a:cubicBezTo>
                      <a:pt x="476" y="25"/>
                      <a:pt x="479" y="39"/>
                      <a:pt x="476" y="53"/>
                    </a:cubicBezTo>
                    <a:lnTo>
                      <a:pt x="439" y="236"/>
                    </a:lnTo>
                    <a:lnTo>
                      <a:pt x="402" y="420"/>
                    </a:lnTo>
                    <a:lnTo>
                      <a:pt x="402" y="420"/>
                    </a:lnTo>
                    <a:cubicBezTo>
                      <a:pt x="399" y="435"/>
                      <a:pt x="390" y="448"/>
                      <a:pt x="379" y="458"/>
                    </a:cubicBezTo>
                    <a:lnTo>
                      <a:pt x="379" y="458"/>
                    </a:lnTo>
                    <a:cubicBezTo>
                      <a:pt x="366" y="468"/>
                      <a:pt x="353" y="474"/>
                      <a:pt x="338" y="47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182">
                <a:extLst>
                  <a:ext uri="{FF2B5EF4-FFF2-40B4-BE49-F238E27FC236}">
                    <a16:creationId xmlns:a16="http://schemas.microsoft.com/office/drawing/2014/main" id="{E5C41A64-15EA-4ACA-A3E9-63162B98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2330" y="10962761"/>
                <a:ext cx="440209" cy="432486"/>
              </a:xfrm>
              <a:custGeom>
                <a:avLst/>
                <a:gdLst>
                  <a:gd name="T0" fmla="*/ 153 w 502"/>
                  <a:gd name="T1" fmla="*/ 22 h 496"/>
                  <a:gd name="T2" fmla="*/ 153 w 502"/>
                  <a:gd name="T3" fmla="*/ 22 h 496"/>
                  <a:gd name="T4" fmla="*/ 119 w 502"/>
                  <a:gd name="T5" fmla="*/ 35 h 496"/>
                  <a:gd name="T6" fmla="*/ 119 w 502"/>
                  <a:gd name="T7" fmla="*/ 35 h 496"/>
                  <a:gd name="T8" fmla="*/ 99 w 502"/>
                  <a:gd name="T9" fmla="*/ 66 h 496"/>
                  <a:gd name="T10" fmla="*/ 24 w 502"/>
                  <a:gd name="T11" fmla="*/ 434 h 496"/>
                  <a:gd name="T12" fmla="*/ 24 w 502"/>
                  <a:gd name="T13" fmla="*/ 434 h 496"/>
                  <a:gd name="T14" fmla="*/ 30 w 502"/>
                  <a:gd name="T15" fmla="*/ 462 h 496"/>
                  <a:gd name="T16" fmla="*/ 30 w 502"/>
                  <a:gd name="T17" fmla="*/ 462 h 496"/>
                  <a:gd name="T18" fmla="*/ 56 w 502"/>
                  <a:gd name="T19" fmla="*/ 473 h 496"/>
                  <a:gd name="T20" fmla="*/ 349 w 502"/>
                  <a:gd name="T21" fmla="*/ 473 h 496"/>
                  <a:gd name="T22" fmla="*/ 349 w 502"/>
                  <a:gd name="T23" fmla="*/ 473 h 496"/>
                  <a:gd name="T24" fmla="*/ 383 w 502"/>
                  <a:gd name="T25" fmla="*/ 460 h 496"/>
                  <a:gd name="T26" fmla="*/ 383 w 502"/>
                  <a:gd name="T27" fmla="*/ 460 h 496"/>
                  <a:gd name="T28" fmla="*/ 402 w 502"/>
                  <a:gd name="T29" fmla="*/ 429 h 496"/>
                  <a:gd name="T30" fmla="*/ 477 w 502"/>
                  <a:gd name="T31" fmla="*/ 62 h 496"/>
                  <a:gd name="T32" fmla="*/ 477 w 502"/>
                  <a:gd name="T33" fmla="*/ 62 h 496"/>
                  <a:gd name="T34" fmla="*/ 471 w 502"/>
                  <a:gd name="T35" fmla="*/ 33 h 496"/>
                  <a:gd name="T36" fmla="*/ 471 w 502"/>
                  <a:gd name="T37" fmla="*/ 33 h 496"/>
                  <a:gd name="T38" fmla="*/ 446 w 502"/>
                  <a:gd name="T39" fmla="*/ 22 h 496"/>
                  <a:gd name="T40" fmla="*/ 153 w 502"/>
                  <a:gd name="T41" fmla="*/ 22 h 496"/>
                  <a:gd name="T42" fmla="*/ 349 w 502"/>
                  <a:gd name="T43" fmla="*/ 495 h 496"/>
                  <a:gd name="T44" fmla="*/ 56 w 502"/>
                  <a:gd name="T45" fmla="*/ 495 h 496"/>
                  <a:gd name="T46" fmla="*/ 56 w 502"/>
                  <a:gd name="T47" fmla="*/ 495 h 496"/>
                  <a:gd name="T48" fmla="*/ 13 w 502"/>
                  <a:gd name="T49" fmla="*/ 475 h 496"/>
                  <a:gd name="T50" fmla="*/ 13 w 502"/>
                  <a:gd name="T51" fmla="*/ 475 h 496"/>
                  <a:gd name="T52" fmla="*/ 3 w 502"/>
                  <a:gd name="T53" fmla="*/ 429 h 496"/>
                  <a:gd name="T54" fmla="*/ 78 w 502"/>
                  <a:gd name="T55" fmla="*/ 62 h 496"/>
                  <a:gd name="T56" fmla="*/ 78 w 502"/>
                  <a:gd name="T57" fmla="*/ 62 h 496"/>
                  <a:gd name="T58" fmla="*/ 105 w 502"/>
                  <a:gd name="T59" fmla="*/ 18 h 496"/>
                  <a:gd name="T60" fmla="*/ 105 w 502"/>
                  <a:gd name="T61" fmla="*/ 18 h 496"/>
                  <a:gd name="T62" fmla="*/ 153 w 502"/>
                  <a:gd name="T63" fmla="*/ 0 h 496"/>
                  <a:gd name="T64" fmla="*/ 446 w 502"/>
                  <a:gd name="T65" fmla="*/ 0 h 496"/>
                  <a:gd name="T66" fmla="*/ 446 w 502"/>
                  <a:gd name="T67" fmla="*/ 0 h 496"/>
                  <a:gd name="T68" fmla="*/ 487 w 502"/>
                  <a:gd name="T69" fmla="*/ 19 h 496"/>
                  <a:gd name="T70" fmla="*/ 487 w 502"/>
                  <a:gd name="T71" fmla="*/ 19 h 496"/>
                  <a:gd name="T72" fmla="*/ 498 w 502"/>
                  <a:gd name="T73" fmla="*/ 66 h 496"/>
                  <a:gd name="T74" fmla="*/ 424 w 502"/>
                  <a:gd name="T75" fmla="*/ 434 h 496"/>
                  <a:gd name="T76" fmla="*/ 424 w 502"/>
                  <a:gd name="T77" fmla="*/ 434 h 496"/>
                  <a:gd name="T78" fmla="*/ 397 w 502"/>
                  <a:gd name="T79" fmla="*/ 477 h 496"/>
                  <a:gd name="T80" fmla="*/ 397 w 502"/>
                  <a:gd name="T81" fmla="*/ 477 h 496"/>
                  <a:gd name="T82" fmla="*/ 349 w 502"/>
                  <a:gd name="T83" fmla="*/ 495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02" h="496">
                    <a:moveTo>
                      <a:pt x="153" y="22"/>
                    </a:moveTo>
                    <a:lnTo>
                      <a:pt x="153" y="22"/>
                    </a:lnTo>
                    <a:cubicBezTo>
                      <a:pt x="142" y="22"/>
                      <a:pt x="129" y="26"/>
                      <a:pt x="119" y="35"/>
                    </a:cubicBezTo>
                    <a:lnTo>
                      <a:pt x="119" y="35"/>
                    </a:lnTo>
                    <a:cubicBezTo>
                      <a:pt x="109" y="43"/>
                      <a:pt x="102" y="55"/>
                      <a:pt x="99" y="66"/>
                    </a:cubicBezTo>
                    <a:lnTo>
                      <a:pt x="24" y="434"/>
                    </a:lnTo>
                    <a:lnTo>
                      <a:pt x="24" y="434"/>
                    </a:lnTo>
                    <a:cubicBezTo>
                      <a:pt x="23" y="444"/>
                      <a:pt x="24" y="454"/>
                      <a:pt x="30" y="462"/>
                    </a:cubicBezTo>
                    <a:lnTo>
                      <a:pt x="30" y="462"/>
                    </a:lnTo>
                    <a:cubicBezTo>
                      <a:pt x="37" y="469"/>
                      <a:pt x="45" y="473"/>
                      <a:pt x="56" y="473"/>
                    </a:cubicBezTo>
                    <a:lnTo>
                      <a:pt x="349" y="473"/>
                    </a:lnTo>
                    <a:lnTo>
                      <a:pt x="349" y="473"/>
                    </a:lnTo>
                    <a:cubicBezTo>
                      <a:pt x="360" y="473"/>
                      <a:pt x="372" y="469"/>
                      <a:pt x="383" y="460"/>
                    </a:cubicBezTo>
                    <a:lnTo>
                      <a:pt x="383" y="460"/>
                    </a:lnTo>
                    <a:cubicBezTo>
                      <a:pt x="393" y="452"/>
                      <a:pt x="400" y="441"/>
                      <a:pt x="402" y="429"/>
                    </a:cubicBezTo>
                    <a:lnTo>
                      <a:pt x="477" y="62"/>
                    </a:lnTo>
                    <a:lnTo>
                      <a:pt x="477" y="62"/>
                    </a:lnTo>
                    <a:cubicBezTo>
                      <a:pt x="478" y="50"/>
                      <a:pt x="477" y="41"/>
                      <a:pt x="471" y="33"/>
                    </a:cubicBezTo>
                    <a:lnTo>
                      <a:pt x="471" y="33"/>
                    </a:lnTo>
                    <a:cubicBezTo>
                      <a:pt x="464" y="25"/>
                      <a:pt x="455" y="22"/>
                      <a:pt x="446" y="22"/>
                    </a:cubicBezTo>
                    <a:lnTo>
                      <a:pt x="153" y="22"/>
                    </a:lnTo>
                    <a:close/>
                    <a:moveTo>
                      <a:pt x="349" y="495"/>
                    </a:moveTo>
                    <a:lnTo>
                      <a:pt x="56" y="495"/>
                    </a:lnTo>
                    <a:lnTo>
                      <a:pt x="56" y="495"/>
                    </a:lnTo>
                    <a:cubicBezTo>
                      <a:pt x="39" y="495"/>
                      <a:pt x="23" y="488"/>
                      <a:pt x="13" y="475"/>
                    </a:cubicBezTo>
                    <a:lnTo>
                      <a:pt x="13" y="475"/>
                    </a:lnTo>
                    <a:cubicBezTo>
                      <a:pt x="3" y="463"/>
                      <a:pt x="0" y="446"/>
                      <a:pt x="3" y="429"/>
                    </a:cubicBezTo>
                    <a:lnTo>
                      <a:pt x="78" y="62"/>
                    </a:lnTo>
                    <a:lnTo>
                      <a:pt x="78" y="62"/>
                    </a:lnTo>
                    <a:cubicBezTo>
                      <a:pt x="82" y="45"/>
                      <a:pt x="91" y="29"/>
                      <a:pt x="105" y="18"/>
                    </a:cubicBezTo>
                    <a:lnTo>
                      <a:pt x="105" y="18"/>
                    </a:lnTo>
                    <a:cubicBezTo>
                      <a:pt x="119" y="6"/>
                      <a:pt x="136" y="0"/>
                      <a:pt x="153" y="0"/>
                    </a:cubicBezTo>
                    <a:lnTo>
                      <a:pt x="446" y="0"/>
                    </a:lnTo>
                    <a:lnTo>
                      <a:pt x="446" y="0"/>
                    </a:lnTo>
                    <a:cubicBezTo>
                      <a:pt x="462" y="0"/>
                      <a:pt x="478" y="7"/>
                      <a:pt x="487" y="19"/>
                    </a:cubicBezTo>
                    <a:lnTo>
                      <a:pt x="487" y="19"/>
                    </a:lnTo>
                    <a:cubicBezTo>
                      <a:pt x="498" y="32"/>
                      <a:pt x="501" y="49"/>
                      <a:pt x="498" y="66"/>
                    </a:cubicBezTo>
                    <a:lnTo>
                      <a:pt x="424" y="434"/>
                    </a:lnTo>
                    <a:lnTo>
                      <a:pt x="424" y="434"/>
                    </a:lnTo>
                    <a:cubicBezTo>
                      <a:pt x="420" y="450"/>
                      <a:pt x="411" y="466"/>
                      <a:pt x="397" y="477"/>
                    </a:cubicBezTo>
                    <a:lnTo>
                      <a:pt x="397" y="477"/>
                    </a:lnTo>
                    <a:cubicBezTo>
                      <a:pt x="382" y="489"/>
                      <a:pt x="366" y="495"/>
                      <a:pt x="349" y="4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7C4BC8AD-B858-4226-B1D9-2CB5D3C91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3622" y="11028405"/>
                <a:ext cx="284871" cy="311914"/>
              </a:xfrm>
              <a:custGeom>
                <a:avLst/>
                <a:gdLst>
                  <a:gd name="connsiteX0" fmla="*/ 143000 w 284871"/>
                  <a:gd name="connsiteY0" fmla="*/ 235552 h 311914"/>
                  <a:gd name="connsiteX1" fmla="*/ 234687 w 284871"/>
                  <a:gd name="connsiteY1" fmla="*/ 235552 h 311914"/>
                  <a:gd name="connsiteX2" fmla="*/ 219117 w 284871"/>
                  <a:gd name="connsiteY2" fmla="*/ 311914 h 311914"/>
                  <a:gd name="connsiteX3" fmla="*/ 127430 w 284871"/>
                  <a:gd name="connsiteY3" fmla="*/ 311914 h 311914"/>
                  <a:gd name="connsiteX4" fmla="*/ 81443 w 284871"/>
                  <a:gd name="connsiteY4" fmla="*/ 119708 h 311914"/>
                  <a:gd name="connsiteX5" fmla="*/ 257842 w 284871"/>
                  <a:gd name="connsiteY5" fmla="*/ 119708 h 311914"/>
                  <a:gd name="connsiteX6" fmla="*/ 242045 w 284871"/>
                  <a:gd name="connsiteY6" fmla="*/ 196070 h 311914"/>
                  <a:gd name="connsiteX7" fmla="*/ 65646 w 284871"/>
                  <a:gd name="connsiteY7" fmla="*/ 196070 h 311914"/>
                  <a:gd name="connsiteX8" fmla="*/ 15826 w 284871"/>
                  <a:gd name="connsiteY8" fmla="*/ 0 h 311914"/>
                  <a:gd name="connsiteX9" fmla="*/ 284871 w 284871"/>
                  <a:gd name="connsiteY9" fmla="*/ 0 h 311914"/>
                  <a:gd name="connsiteX10" fmla="*/ 269045 w 284871"/>
                  <a:gd name="connsiteY10" fmla="*/ 76342 h 311914"/>
                  <a:gd name="connsiteX11" fmla="*/ 0 w 284871"/>
                  <a:gd name="connsiteY11" fmla="*/ 76342 h 31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4871" h="311914">
                    <a:moveTo>
                      <a:pt x="143000" y="235552"/>
                    </a:moveTo>
                    <a:lnTo>
                      <a:pt x="234687" y="235552"/>
                    </a:lnTo>
                    <a:lnTo>
                      <a:pt x="219117" y="311914"/>
                    </a:lnTo>
                    <a:lnTo>
                      <a:pt x="127430" y="311914"/>
                    </a:lnTo>
                    <a:close/>
                    <a:moveTo>
                      <a:pt x="81443" y="119708"/>
                    </a:moveTo>
                    <a:lnTo>
                      <a:pt x="257842" y="119708"/>
                    </a:lnTo>
                    <a:lnTo>
                      <a:pt x="242045" y="196070"/>
                    </a:lnTo>
                    <a:lnTo>
                      <a:pt x="65646" y="196070"/>
                    </a:lnTo>
                    <a:close/>
                    <a:moveTo>
                      <a:pt x="15826" y="0"/>
                    </a:moveTo>
                    <a:lnTo>
                      <a:pt x="284871" y="0"/>
                    </a:lnTo>
                    <a:lnTo>
                      <a:pt x="269045" y="76342"/>
                    </a:lnTo>
                    <a:lnTo>
                      <a:pt x="0" y="76342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86">
                <a:extLst>
                  <a:ext uri="{FF2B5EF4-FFF2-40B4-BE49-F238E27FC236}">
                    <a16:creationId xmlns:a16="http://schemas.microsoft.com/office/drawing/2014/main" id="{16A5D3CB-E735-40BE-A360-8553604D3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3547" y="10843054"/>
                <a:ext cx="1254984" cy="683484"/>
              </a:xfrm>
              <a:custGeom>
                <a:avLst/>
                <a:gdLst>
                  <a:gd name="T0" fmla="*/ 1182 w 1435"/>
                  <a:gd name="T1" fmla="*/ 778 h 779"/>
                  <a:gd name="T2" fmla="*/ 638 w 1435"/>
                  <a:gd name="T3" fmla="*/ 778 h 779"/>
                  <a:gd name="T4" fmla="*/ 93 w 1435"/>
                  <a:gd name="T5" fmla="*/ 778 h 779"/>
                  <a:gd name="T6" fmla="*/ 93 w 1435"/>
                  <a:gd name="T7" fmla="*/ 778 h 779"/>
                  <a:gd name="T8" fmla="*/ 23 w 1435"/>
                  <a:gd name="T9" fmla="*/ 747 h 779"/>
                  <a:gd name="T10" fmla="*/ 23 w 1435"/>
                  <a:gd name="T11" fmla="*/ 747 h 779"/>
                  <a:gd name="T12" fmla="*/ 7 w 1435"/>
                  <a:gd name="T13" fmla="*/ 670 h 779"/>
                  <a:gd name="T14" fmla="*/ 64 w 1435"/>
                  <a:gd name="T15" fmla="*/ 389 h 779"/>
                  <a:gd name="T16" fmla="*/ 122 w 1435"/>
                  <a:gd name="T17" fmla="*/ 109 h 779"/>
                  <a:gd name="T18" fmla="*/ 122 w 1435"/>
                  <a:gd name="T19" fmla="*/ 109 h 779"/>
                  <a:gd name="T20" fmla="*/ 169 w 1435"/>
                  <a:gd name="T21" fmla="*/ 31 h 779"/>
                  <a:gd name="T22" fmla="*/ 169 w 1435"/>
                  <a:gd name="T23" fmla="*/ 31 h 779"/>
                  <a:gd name="T24" fmla="*/ 252 w 1435"/>
                  <a:gd name="T25" fmla="*/ 0 h 779"/>
                  <a:gd name="T26" fmla="*/ 797 w 1435"/>
                  <a:gd name="T27" fmla="*/ 0 h 779"/>
                  <a:gd name="T28" fmla="*/ 1342 w 1435"/>
                  <a:gd name="T29" fmla="*/ 0 h 779"/>
                  <a:gd name="T30" fmla="*/ 1342 w 1435"/>
                  <a:gd name="T31" fmla="*/ 0 h 779"/>
                  <a:gd name="T32" fmla="*/ 1411 w 1435"/>
                  <a:gd name="T33" fmla="*/ 31 h 779"/>
                  <a:gd name="T34" fmla="*/ 1411 w 1435"/>
                  <a:gd name="T35" fmla="*/ 31 h 779"/>
                  <a:gd name="T36" fmla="*/ 1428 w 1435"/>
                  <a:gd name="T37" fmla="*/ 109 h 779"/>
                  <a:gd name="T38" fmla="*/ 1370 w 1435"/>
                  <a:gd name="T39" fmla="*/ 389 h 779"/>
                  <a:gd name="T40" fmla="*/ 1313 w 1435"/>
                  <a:gd name="T41" fmla="*/ 670 h 779"/>
                  <a:gd name="T42" fmla="*/ 1313 w 1435"/>
                  <a:gd name="T43" fmla="*/ 670 h 779"/>
                  <a:gd name="T44" fmla="*/ 1266 w 1435"/>
                  <a:gd name="T45" fmla="*/ 747 h 779"/>
                  <a:gd name="T46" fmla="*/ 1266 w 1435"/>
                  <a:gd name="T47" fmla="*/ 747 h 779"/>
                  <a:gd name="T48" fmla="*/ 1182 w 1435"/>
                  <a:gd name="T49" fmla="*/ 778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35" h="779">
                    <a:moveTo>
                      <a:pt x="1182" y="778"/>
                    </a:moveTo>
                    <a:lnTo>
                      <a:pt x="638" y="778"/>
                    </a:lnTo>
                    <a:lnTo>
                      <a:pt x="93" y="778"/>
                    </a:lnTo>
                    <a:lnTo>
                      <a:pt x="93" y="778"/>
                    </a:lnTo>
                    <a:cubicBezTo>
                      <a:pt x="63" y="778"/>
                      <a:pt x="39" y="766"/>
                      <a:pt x="23" y="747"/>
                    </a:cubicBezTo>
                    <a:lnTo>
                      <a:pt x="23" y="747"/>
                    </a:lnTo>
                    <a:cubicBezTo>
                      <a:pt x="7" y="727"/>
                      <a:pt x="0" y="700"/>
                      <a:pt x="7" y="670"/>
                    </a:cubicBezTo>
                    <a:lnTo>
                      <a:pt x="64" y="389"/>
                    </a:lnTo>
                    <a:lnTo>
                      <a:pt x="122" y="109"/>
                    </a:lnTo>
                    <a:lnTo>
                      <a:pt x="122" y="109"/>
                    </a:lnTo>
                    <a:cubicBezTo>
                      <a:pt x="128" y="78"/>
                      <a:pt x="146" y="51"/>
                      <a:pt x="169" y="31"/>
                    </a:cubicBezTo>
                    <a:lnTo>
                      <a:pt x="169" y="31"/>
                    </a:lnTo>
                    <a:cubicBezTo>
                      <a:pt x="193" y="12"/>
                      <a:pt x="222" y="0"/>
                      <a:pt x="252" y="0"/>
                    </a:cubicBezTo>
                    <a:lnTo>
                      <a:pt x="797" y="0"/>
                    </a:lnTo>
                    <a:lnTo>
                      <a:pt x="1342" y="0"/>
                    </a:lnTo>
                    <a:lnTo>
                      <a:pt x="1342" y="0"/>
                    </a:lnTo>
                    <a:cubicBezTo>
                      <a:pt x="1371" y="0"/>
                      <a:pt x="1397" y="12"/>
                      <a:pt x="1411" y="31"/>
                    </a:cubicBezTo>
                    <a:lnTo>
                      <a:pt x="1411" y="31"/>
                    </a:lnTo>
                    <a:cubicBezTo>
                      <a:pt x="1427" y="51"/>
                      <a:pt x="1434" y="78"/>
                      <a:pt x="1428" y="109"/>
                    </a:cubicBezTo>
                    <a:lnTo>
                      <a:pt x="1370" y="389"/>
                    </a:lnTo>
                    <a:lnTo>
                      <a:pt x="1313" y="670"/>
                    </a:lnTo>
                    <a:lnTo>
                      <a:pt x="1313" y="670"/>
                    </a:lnTo>
                    <a:cubicBezTo>
                      <a:pt x="1307" y="700"/>
                      <a:pt x="1289" y="727"/>
                      <a:pt x="1266" y="747"/>
                    </a:cubicBezTo>
                    <a:lnTo>
                      <a:pt x="1266" y="747"/>
                    </a:lnTo>
                    <a:cubicBezTo>
                      <a:pt x="1242" y="766"/>
                      <a:pt x="1212" y="778"/>
                      <a:pt x="1182" y="7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87">
                <a:extLst>
                  <a:ext uri="{FF2B5EF4-FFF2-40B4-BE49-F238E27FC236}">
                    <a16:creationId xmlns:a16="http://schemas.microsoft.com/office/drawing/2014/main" id="{C07B9C32-5E07-4684-BE1E-0F02CE8EF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5824" y="10835331"/>
                <a:ext cx="1274291" cy="702791"/>
              </a:xfrm>
              <a:custGeom>
                <a:avLst/>
                <a:gdLst>
                  <a:gd name="T0" fmla="*/ 262 w 1456"/>
                  <a:gd name="T1" fmla="*/ 21 h 801"/>
                  <a:gd name="T2" fmla="*/ 262 w 1456"/>
                  <a:gd name="T3" fmla="*/ 21 h 801"/>
                  <a:gd name="T4" fmla="*/ 186 w 1456"/>
                  <a:gd name="T5" fmla="*/ 51 h 801"/>
                  <a:gd name="T6" fmla="*/ 186 w 1456"/>
                  <a:gd name="T7" fmla="*/ 51 h 801"/>
                  <a:gd name="T8" fmla="*/ 142 w 1456"/>
                  <a:gd name="T9" fmla="*/ 121 h 801"/>
                  <a:gd name="T10" fmla="*/ 28 w 1456"/>
                  <a:gd name="T11" fmla="*/ 683 h 801"/>
                  <a:gd name="T12" fmla="*/ 28 w 1456"/>
                  <a:gd name="T13" fmla="*/ 683 h 801"/>
                  <a:gd name="T14" fmla="*/ 42 w 1456"/>
                  <a:gd name="T15" fmla="*/ 751 h 801"/>
                  <a:gd name="T16" fmla="*/ 42 w 1456"/>
                  <a:gd name="T17" fmla="*/ 751 h 801"/>
                  <a:gd name="T18" fmla="*/ 103 w 1456"/>
                  <a:gd name="T19" fmla="*/ 778 h 801"/>
                  <a:gd name="T20" fmla="*/ 1192 w 1456"/>
                  <a:gd name="T21" fmla="*/ 778 h 801"/>
                  <a:gd name="T22" fmla="*/ 1192 w 1456"/>
                  <a:gd name="T23" fmla="*/ 778 h 801"/>
                  <a:gd name="T24" fmla="*/ 1269 w 1456"/>
                  <a:gd name="T25" fmla="*/ 749 h 801"/>
                  <a:gd name="T26" fmla="*/ 1269 w 1456"/>
                  <a:gd name="T27" fmla="*/ 749 h 801"/>
                  <a:gd name="T28" fmla="*/ 1313 w 1456"/>
                  <a:gd name="T29" fmla="*/ 679 h 801"/>
                  <a:gd name="T30" fmla="*/ 1427 w 1456"/>
                  <a:gd name="T31" fmla="*/ 117 h 801"/>
                  <a:gd name="T32" fmla="*/ 1427 w 1456"/>
                  <a:gd name="T33" fmla="*/ 117 h 801"/>
                  <a:gd name="T34" fmla="*/ 1413 w 1456"/>
                  <a:gd name="T35" fmla="*/ 49 h 801"/>
                  <a:gd name="T36" fmla="*/ 1413 w 1456"/>
                  <a:gd name="T37" fmla="*/ 49 h 801"/>
                  <a:gd name="T38" fmla="*/ 1352 w 1456"/>
                  <a:gd name="T39" fmla="*/ 21 h 801"/>
                  <a:gd name="T40" fmla="*/ 262 w 1456"/>
                  <a:gd name="T41" fmla="*/ 21 h 801"/>
                  <a:gd name="T42" fmla="*/ 1192 w 1456"/>
                  <a:gd name="T43" fmla="*/ 800 h 801"/>
                  <a:gd name="T44" fmla="*/ 103 w 1456"/>
                  <a:gd name="T45" fmla="*/ 800 h 801"/>
                  <a:gd name="T46" fmla="*/ 103 w 1456"/>
                  <a:gd name="T47" fmla="*/ 800 h 801"/>
                  <a:gd name="T48" fmla="*/ 24 w 1456"/>
                  <a:gd name="T49" fmla="*/ 764 h 801"/>
                  <a:gd name="T50" fmla="*/ 24 w 1456"/>
                  <a:gd name="T51" fmla="*/ 764 h 801"/>
                  <a:gd name="T52" fmla="*/ 6 w 1456"/>
                  <a:gd name="T53" fmla="*/ 679 h 801"/>
                  <a:gd name="T54" fmla="*/ 121 w 1456"/>
                  <a:gd name="T55" fmla="*/ 117 h 801"/>
                  <a:gd name="T56" fmla="*/ 121 w 1456"/>
                  <a:gd name="T57" fmla="*/ 117 h 801"/>
                  <a:gd name="T58" fmla="*/ 172 w 1456"/>
                  <a:gd name="T59" fmla="*/ 35 h 801"/>
                  <a:gd name="T60" fmla="*/ 172 w 1456"/>
                  <a:gd name="T61" fmla="*/ 35 h 801"/>
                  <a:gd name="T62" fmla="*/ 262 w 1456"/>
                  <a:gd name="T63" fmla="*/ 0 h 801"/>
                  <a:gd name="T64" fmla="*/ 1352 w 1456"/>
                  <a:gd name="T65" fmla="*/ 0 h 801"/>
                  <a:gd name="T66" fmla="*/ 1352 w 1456"/>
                  <a:gd name="T67" fmla="*/ 0 h 801"/>
                  <a:gd name="T68" fmla="*/ 1430 w 1456"/>
                  <a:gd name="T69" fmla="*/ 36 h 801"/>
                  <a:gd name="T70" fmla="*/ 1430 w 1456"/>
                  <a:gd name="T71" fmla="*/ 36 h 801"/>
                  <a:gd name="T72" fmla="*/ 1448 w 1456"/>
                  <a:gd name="T73" fmla="*/ 121 h 801"/>
                  <a:gd name="T74" fmla="*/ 1333 w 1456"/>
                  <a:gd name="T75" fmla="*/ 683 h 801"/>
                  <a:gd name="T76" fmla="*/ 1333 w 1456"/>
                  <a:gd name="T77" fmla="*/ 683 h 801"/>
                  <a:gd name="T78" fmla="*/ 1283 w 1456"/>
                  <a:gd name="T79" fmla="*/ 766 h 801"/>
                  <a:gd name="T80" fmla="*/ 1283 w 1456"/>
                  <a:gd name="T81" fmla="*/ 766 h 801"/>
                  <a:gd name="T82" fmla="*/ 1192 w 1456"/>
                  <a:gd name="T83" fmla="*/ 80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56" h="801">
                    <a:moveTo>
                      <a:pt x="262" y="21"/>
                    </a:moveTo>
                    <a:lnTo>
                      <a:pt x="262" y="21"/>
                    </a:lnTo>
                    <a:cubicBezTo>
                      <a:pt x="236" y="21"/>
                      <a:pt x="209" y="32"/>
                      <a:pt x="186" y="51"/>
                    </a:cubicBezTo>
                    <a:lnTo>
                      <a:pt x="186" y="51"/>
                    </a:lnTo>
                    <a:cubicBezTo>
                      <a:pt x="163" y="70"/>
                      <a:pt x="148" y="95"/>
                      <a:pt x="142" y="121"/>
                    </a:cubicBezTo>
                    <a:lnTo>
                      <a:pt x="28" y="683"/>
                    </a:lnTo>
                    <a:lnTo>
                      <a:pt x="28" y="683"/>
                    </a:lnTo>
                    <a:cubicBezTo>
                      <a:pt x="22" y="709"/>
                      <a:pt x="27" y="732"/>
                      <a:pt x="42" y="751"/>
                    </a:cubicBezTo>
                    <a:lnTo>
                      <a:pt x="42" y="751"/>
                    </a:lnTo>
                    <a:cubicBezTo>
                      <a:pt x="56" y="768"/>
                      <a:pt x="77" y="778"/>
                      <a:pt x="103" y="778"/>
                    </a:cubicBezTo>
                    <a:lnTo>
                      <a:pt x="1192" y="778"/>
                    </a:lnTo>
                    <a:lnTo>
                      <a:pt x="1192" y="778"/>
                    </a:lnTo>
                    <a:cubicBezTo>
                      <a:pt x="1218" y="778"/>
                      <a:pt x="1246" y="768"/>
                      <a:pt x="1269" y="749"/>
                    </a:cubicBezTo>
                    <a:lnTo>
                      <a:pt x="1269" y="749"/>
                    </a:lnTo>
                    <a:cubicBezTo>
                      <a:pt x="1292" y="730"/>
                      <a:pt x="1307" y="706"/>
                      <a:pt x="1313" y="679"/>
                    </a:cubicBezTo>
                    <a:lnTo>
                      <a:pt x="1427" y="117"/>
                    </a:lnTo>
                    <a:lnTo>
                      <a:pt x="1427" y="117"/>
                    </a:lnTo>
                    <a:cubicBezTo>
                      <a:pt x="1433" y="91"/>
                      <a:pt x="1427" y="68"/>
                      <a:pt x="1413" y="49"/>
                    </a:cubicBezTo>
                    <a:lnTo>
                      <a:pt x="1413" y="49"/>
                    </a:lnTo>
                    <a:cubicBezTo>
                      <a:pt x="1398" y="32"/>
                      <a:pt x="1377" y="21"/>
                      <a:pt x="1352" y="21"/>
                    </a:cubicBezTo>
                    <a:lnTo>
                      <a:pt x="262" y="21"/>
                    </a:lnTo>
                    <a:close/>
                    <a:moveTo>
                      <a:pt x="1192" y="800"/>
                    </a:moveTo>
                    <a:lnTo>
                      <a:pt x="103" y="800"/>
                    </a:lnTo>
                    <a:lnTo>
                      <a:pt x="103" y="800"/>
                    </a:lnTo>
                    <a:cubicBezTo>
                      <a:pt x="71" y="800"/>
                      <a:pt x="43" y="787"/>
                      <a:pt x="24" y="764"/>
                    </a:cubicBezTo>
                    <a:lnTo>
                      <a:pt x="24" y="764"/>
                    </a:lnTo>
                    <a:cubicBezTo>
                      <a:pt x="6" y="741"/>
                      <a:pt x="0" y="711"/>
                      <a:pt x="6" y="679"/>
                    </a:cubicBezTo>
                    <a:lnTo>
                      <a:pt x="121" y="117"/>
                    </a:lnTo>
                    <a:lnTo>
                      <a:pt x="121" y="117"/>
                    </a:lnTo>
                    <a:cubicBezTo>
                      <a:pt x="127" y="86"/>
                      <a:pt x="146" y="56"/>
                      <a:pt x="172" y="35"/>
                    </a:cubicBezTo>
                    <a:lnTo>
                      <a:pt x="172" y="35"/>
                    </a:lnTo>
                    <a:cubicBezTo>
                      <a:pt x="199" y="12"/>
                      <a:pt x="231" y="0"/>
                      <a:pt x="262" y="0"/>
                    </a:cubicBezTo>
                    <a:lnTo>
                      <a:pt x="1352" y="0"/>
                    </a:lnTo>
                    <a:lnTo>
                      <a:pt x="1352" y="0"/>
                    </a:lnTo>
                    <a:cubicBezTo>
                      <a:pt x="1384" y="0"/>
                      <a:pt x="1412" y="13"/>
                      <a:pt x="1430" y="36"/>
                    </a:cubicBezTo>
                    <a:lnTo>
                      <a:pt x="1430" y="36"/>
                    </a:lnTo>
                    <a:cubicBezTo>
                      <a:pt x="1448" y="59"/>
                      <a:pt x="1455" y="89"/>
                      <a:pt x="1448" y="121"/>
                    </a:cubicBezTo>
                    <a:lnTo>
                      <a:pt x="1333" y="683"/>
                    </a:lnTo>
                    <a:lnTo>
                      <a:pt x="1333" y="683"/>
                    </a:lnTo>
                    <a:cubicBezTo>
                      <a:pt x="1327" y="714"/>
                      <a:pt x="1309" y="744"/>
                      <a:pt x="1283" y="766"/>
                    </a:cubicBezTo>
                    <a:lnTo>
                      <a:pt x="1283" y="766"/>
                    </a:lnTo>
                    <a:cubicBezTo>
                      <a:pt x="1256" y="788"/>
                      <a:pt x="1224" y="800"/>
                      <a:pt x="1192" y="8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88">
                <a:extLst>
                  <a:ext uri="{FF2B5EF4-FFF2-40B4-BE49-F238E27FC236}">
                    <a16:creationId xmlns:a16="http://schemas.microsoft.com/office/drawing/2014/main" id="{60F512CC-81F1-4594-837D-A1E543D4C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9905" y="10928007"/>
                <a:ext cx="328228" cy="513579"/>
              </a:xfrm>
              <a:custGeom>
                <a:avLst/>
                <a:gdLst>
                  <a:gd name="T0" fmla="*/ 31 w 376"/>
                  <a:gd name="T1" fmla="*/ 565 h 587"/>
                  <a:gd name="T2" fmla="*/ 223 w 376"/>
                  <a:gd name="T3" fmla="*/ 565 h 587"/>
                  <a:gd name="T4" fmla="*/ 223 w 376"/>
                  <a:gd name="T5" fmla="*/ 565 h 587"/>
                  <a:gd name="T6" fmla="*/ 239 w 376"/>
                  <a:gd name="T7" fmla="*/ 558 h 587"/>
                  <a:gd name="T8" fmla="*/ 239 w 376"/>
                  <a:gd name="T9" fmla="*/ 558 h 587"/>
                  <a:gd name="T10" fmla="*/ 248 w 376"/>
                  <a:gd name="T11" fmla="*/ 544 h 587"/>
                  <a:gd name="T12" fmla="*/ 352 w 376"/>
                  <a:gd name="T13" fmla="*/ 37 h 587"/>
                  <a:gd name="T14" fmla="*/ 352 w 376"/>
                  <a:gd name="T15" fmla="*/ 37 h 587"/>
                  <a:gd name="T16" fmla="*/ 349 w 376"/>
                  <a:gd name="T17" fmla="*/ 26 h 587"/>
                  <a:gd name="T18" fmla="*/ 349 w 376"/>
                  <a:gd name="T19" fmla="*/ 26 h 587"/>
                  <a:gd name="T20" fmla="*/ 339 w 376"/>
                  <a:gd name="T21" fmla="*/ 21 h 587"/>
                  <a:gd name="T22" fmla="*/ 119 w 376"/>
                  <a:gd name="T23" fmla="*/ 21 h 587"/>
                  <a:gd name="T24" fmla="*/ 119 w 376"/>
                  <a:gd name="T25" fmla="*/ 21 h 587"/>
                  <a:gd name="T26" fmla="*/ 48 w 376"/>
                  <a:gd name="T27" fmla="*/ 179 h 587"/>
                  <a:gd name="T28" fmla="*/ 48 w 376"/>
                  <a:gd name="T29" fmla="*/ 179 h 587"/>
                  <a:gd name="T30" fmla="*/ 90 w 376"/>
                  <a:gd name="T31" fmla="*/ 405 h 587"/>
                  <a:gd name="T32" fmla="*/ 90 w 376"/>
                  <a:gd name="T33" fmla="*/ 405 h 587"/>
                  <a:gd name="T34" fmla="*/ 89 w 376"/>
                  <a:gd name="T35" fmla="*/ 418 h 587"/>
                  <a:gd name="T36" fmla="*/ 89 w 376"/>
                  <a:gd name="T37" fmla="*/ 418 h 587"/>
                  <a:gd name="T38" fmla="*/ 31 w 376"/>
                  <a:gd name="T39" fmla="*/ 565 h 587"/>
                  <a:gd name="T40" fmla="*/ 223 w 376"/>
                  <a:gd name="T41" fmla="*/ 586 h 587"/>
                  <a:gd name="T42" fmla="*/ 20 w 376"/>
                  <a:gd name="T43" fmla="*/ 586 h 587"/>
                  <a:gd name="T44" fmla="*/ 20 w 376"/>
                  <a:gd name="T45" fmla="*/ 586 h 587"/>
                  <a:gd name="T46" fmla="*/ 10 w 376"/>
                  <a:gd name="T47" fmla="*/ 578 h 587"/>
                  <a:gd name="T48" fmla="*/ 10 w 376"/>
                  <a:gd name="T49" fmla="*/ 578 h 587"/>
                  <a:gd name="T50" fmla="*/ 67 w 376"/>
                  <a:gd name="T51" fmla="*/ 410 h 587"/>
                  <a:gd name="T52" fmla="*/ 67 w 376"/>
                  <a:gd name="T53" fmla="*/ 410 h 587"/>
                  <a:gd name="T54" fmla="*/ 27 w 376"/>
                  <a:gd name="T55" fmla="*/ 175 h 587"/>
                  <a:gd name="T56" fmla="*/ 27 w 376"/>
                  <a:gd name="T57" fmla="*/ 175 h 587"/>
                  <a:gd name="T58" fmla="*/ 105 w 376"/>
                  <a:gd name="T59" fmla="*/ 3 h 587"/>
                  <a:gd name="T60" fmla="*/ 105 w 376"/>
                  <a:gd name="T61" fmla="*/ 3 h 587"/>
                  <a:gd name="T62" fmla="*/ 113 w 376"/>
                  <a:gd name="T63" fmla="*/ 0 h 587"/>
                  <a:gd name="T64" fmla="*/ 339 w 376"/>
                  <a:gd name="T65" fmla="*/ 0 h 587"/>
                  <a:gd name="T66" fmla="*/ 339 w 376"/>
                  <a:gd name="T67" fmla="*/ 0 h 587"/>
                  <a:gd name="T68" fmla="*/ 366 w 376"/>
                  <a:gd name="T69" fmla="*/ 12 h 587"/>
                  <a:gd name="T70" fmla="*/ 366 w 376"/>
                  <a:gd name="T71" fmla="*/ 12 h 587"/>
                  <a:gd name="T72" fmla="*/ 366 w 376"/>
                  <a:gd name="T73" fmla="*/ 12 h 587"/>
                  <a:gd name="T74" fmla="*/ 373 w 376"/>
                  <a:gd name="T75" fmla="*/ 42 h 587"/>
                  <a:gd name="T76" fmla="*/ 269 w 376"/>
                  <a:gd name="T77" fmla="*/ 549 h 587"/>
                  <a:gd name="T78" fmla="*/ 269 w 376"/>
                  <a:gd name="T79" fmla="*/ 549 h 587"/>
                  <a:gd name="T80" fmla="*/ 253 w 376"/>
                  <a:gd name="T81" fmla="*/ 576 h 587"/>
                  <a:gd name="T82" fmla="*/ 253 w 376"/>
                  <a:gd name="T83" fmla="*/ 576 h 587"/>
                  <a:gd name="T84" fmla="*/ 223 w 376"/>
                  <a:gd name="T85" fmla="*/ 58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76" h="587">
                    <a:moveTo>
                      <a:pt x="31" y="565"/>
                    </a:moveTo>
                    <a:lnTo>
                      <a:pt x="223" y="565"/>
                    </a:lnTo>
                    <a:lnTo>
                      <a:pt x="223" y="565"/>
                    </a:lnTo>
                    <a:cubicBezTo>
                      <a:pt x="228" y="565"/>
                      <a:pt x="234" y="563"/>
                      <a:pt x="239" y="558"/>
                    </a:cubicBezTo>
                    <a:lnTo>
                      <a:pt x="239" y="558"/>
                    </a:lnTo>
                    <a:cubicBezTo>
                      <a:pt x="244" y="555"/>
                      <a:pt x="246" y="550"/>
                      <a:pt x="248" y="544"/>
                    </a:cubicBezTo>
                    <a:lnTo>
                      <a:pt x="352" y="37"/>
                    </a:lnTo>
                    <a:lnTo>
                      <a:pt x="352" y="37"/>
                    </a:lnTo>
                    <a:cubicBezTo>
                      <a:pt x="353" y="33"/>
                      <a:pt x="352" y="28"/>
                      <a:pt x="349" y="26"/>
                    </a:cubicBezTo>
                    <a:lnTo>
                      <a:pt x="349" y="26"/>
                    </a:lnTo>
                    <a:cubicBezTo>
                      <a:pt x="346" y="23"/>
                      <a:pt x="343" y="21"/>
                      <a:pt x="339" y="21"/>
                    </a:cubicBezTo>
                    <a:lnTo>
                      <a:pt x="119" y="21"/>
                    </a:lnTo>
                    <a:lnTo>
                      <a:pt x="119" y="21"/>
                    </a:lnTo>
                    <a:cubicBezTo>
                      <a:pt x="85" y="63"/>
                      <a:pt x="62" y="116"/>
                      <a:pt x="48" y="179"/>
                    </a:cubicBezTo>
                    <a:lnTo>
                      <a:pt x="48" y="179"/>
                    </a:lnTo>
                    <a:cubicBezTo>
                      <a:pt x="20" y="309"/>
                      <a:pt x="89" y="403"/>
                      <a:pt x="90" y="405"/>
                    </a:cubicBezTo>
                    <a:lnTo>
                      <a:pt x="90" y="405"/>
                    </a:lnTo>
                    <a:cubicBezTo>
                      <a:pt x="93" y="409"/>
                      <a:pt x="92" y="415"/>
                      <a:pt x="89" y="418"/>
                    </a:cubicBezTo>
                    <a:lnTo>
                      <a:pt x="89" y="418"/>
                    </a:lnTo>
                    <a:cubicBezTo>
                      <a:pt x="89" y="419"/>
                      <a:pt x="26" y="491"/>
                      <a:pt x="31" y="565"/>
                    </a:cubicBezTo>
                    <a:close/>
                    <a:moveTo>
                      <a:pt x="223" y="586"/>
                    </a:moveTo>
                    <a:lnTo>
                      <a:pt x="20" y="586"/>
                    </a:lnTo>
                    <a:lnTo>
                      <a:pt x="20" y="586"/>
                    </a:lnTo>
                    <a:cubicBezTo>
                      <a:pt x="15" y="586"/>
                      <a:pt x="10" y="583"/>
                      <a:pt x="10" y="578"/>
                    </a:cubicBezTo>
                    <a:lnTo>
                      <a:pt x="10" y="578"/>
                    </a:lnTo>
                    <a:cubicBezTo>
                      <a:pt x="0" y="503"/>
                      <a:pt x="51" y="432"/>
                      <a:pt x="67" y="410"/>
                    </a:cubicBezTo>
                    <a:lnTo>
                      <a:pt x="67" y="410"/>
                    </a:lnTo>
                    <a:cubicBezTo>
                      <a:pt x="52" y="385"/>
                      <a:pt x="1" y="295"/>
                      <a:pt x="27" y="175"/>
                    </a:cubicBezTo>
                    <a:lnTo>
                      <a:pt x="27" y="175"/>
                    </a:lnTo>
                    <a:cubicBezTo>
                      <a:pt x="42" y="105"/>
                      <a:pt x="68" y="48"/>
                      <a:pt x="105" y="3"/>
                    </a:cubicBezTo>
                    <a:lnTo>
                      <a:pt x="105" y="3"/>
                    </a:lnTo>
                    <a:cubicBezTo>
                      <a:pt x="107" y="0"/>
                      <a:pt x="110" y="0"/>
                      <a:pt x="113" y="0"/>
                    </a:cubicBezTo>
                    <a:lnTo>
                      <a:pt x="339" y="0"/>
                    </a:lnTo>
                    <a:lnTo>
                      <a:pt x="339" y="0"/>
                    </a:lnTo>
                    <a:cubicBezTo>
                      <a:pt x="350" y="0"/>
                      <a:pt x="360" y="4"/>
                      <a:pt x="366" y="12"/>
                    </a:cubicBezTo>
                    <a:lnTo>
                      <a:pt x="366" y="12"/>
                    </a:lnTo>
                    <a:lnTo>
                      <a:pt x="366" y="12"/>
                    </a:lnTo>
                    <a:cubicBezTo>
                      <a:pt x="373" y="21"/>
                      <a:pt x="375" y="31"/>
                      <a:pt x="373" y="42"/>
                    </a:cubicBezTo>
                    <a:lnTo>
                      <a:pt x="269" y="549"/>
                    </a:lnTo>
                    <a:lnTo>
                      <a:pt x="269" y="549"/>
                    </a:lnTo>
                    <a:cubicBezTo>
                      <a:pt x="267" y="558"/>
                      <a:pt x="261" y="568"/>
                      <a:pt x="253" y="576"/>
                    </a:cubicBezTo>
                    <a:lnTo>
                      <a:pt x="253" y="576"/>
                    </a:lnTo>
                    <a:cubicBezTo>
                      <a:pt x="244" y="583"/>
                      <a:pt x="233" y="586"/>
                      <a:pt x="223" y="5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89">
                <a:extLst>
                  <a:ext uri="{FF2B5EF4-FFF2-40B4-BE49-F238E27FC236}">
                    <a16:creationId xmlns:a16="http://schemas.microsoft.com/office/drawing/2014/main" id="{660DA2D7-C615-435F-A733-48057016B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0693" y="11159696"/>
                <a:ext cx="258718" cy="274167"/>
              </a:xfrm>
              <a:custGeom>
                <a:avLst/>
                <a:gdLst>
                  <a:gd name="T0" fmla="*/ 245 w 296"/>
                  <a:gd name="T1" fmla="*/ 0 h 314"/>
                  <a:gd name="T2" fmla="*/ 245 w 296"/>
                  <a:gd name="T3" fmla="*/ 0 h 314"/>
                  <a:gd name="T4" fmla="*/ 0 w 296"/>
                  <a:gd name="T5" fmla="*/ 313 h 314"/>
                  <a:gd name="T6" fmla="*/ 234 w 296"/>
                  <a:gd name="T7" fmla="*/ 313 h 314"/>
                  <a:gd name="T8" fmla="*/ 234 w 296"/>
                  <a:gd name="T9" fmla="*/ 313 h 314"/>
                  <a:gd name="T10" fmla="*/ 295 w 296"/>
                  <a:gd name="T11" fmla="*/ 149 h 314"/>
                  <a:gd name="T12" fmla="*/ 295 w 296"/>
                  <a:gd name="T13" fmla="*/ 149 h 314"/>
                  <a:gd name="T14" fmla="*/ 245 w 296"/>
                  <a:gd name="T15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6" h="314">
                    <a:moveTo>
                      <a:pt x="245" y="0"/>
                    </a:moveTo>
                    <a:lnTo>
                      <a:pt x="245" y="0"/>
                    </a:lnTo>
                    <a:cubicBezTo>
                      <a:pt x="74" y="95"/>
                      <a:pt x="18" y="234"/>
                      <a:pt x="0" y="313"/>
                    </a:cubicBezTo>
                    <a:lnTo>
                      <a:pt x="234" y="313"/>
                    </a:lnTo>
                    <a:lnTo>
                      <a:pt x="234" y="313"/>
                    </a:lnTo>
                    <a:cubicBezTo>
                      <a:pt x="224" y="229"/>
                      <a:pt x="295" y="149"/>
                      <a:pt x="295" y="149"/>
                    </a:cubicBezTo>
                    <a:lnTo>
                      <a:pt x="295" y="149"/>
                    </a:lnTo>
                    <a:cubicBezTo>
                      <a:pt x="295" y="149"/>
                      <a:pt x="252" y="89"/>
                      <a:pt x="24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90">
                <a:extLst>
                  <a:ext uri="{FF2B5EF4-FFF2-40B4-BE49-F238E27FC236}">
                    <a16:creationId xmlns:a16="http://schemas.microsoft.com/office/drawing/2014/main" id="{C9367C7F-19D2-4538-A5DD-F8299765C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2970" y="11148113"/>
                <a:ext cx="278027" cy="293473"/>
              </a:xfrm>
              <a:custGeom>
                <a:avLst/>
                <a:gdLst>
                  <a:gd name="T0" fmla="*/ 25 w 319"/>
                  <a:gd name="T1" fmla="*/ 314 h 336"/>
                  <a:gd name="T2" fmla="*/ 234 w 319"/>
                  <a:gd name="T3" fmla="*/ 314 h 336"/>
                  <a:gd name="T4" fmla="*/ 234 w 319"/>
                  <a:gd name="T5" fmla="*/ 314 h 336"/>
                  <a:gd name="T6" fmla="*/ 292 w 319"/>
                  <a:gd name="T7" fmla="*/ 159 h 336"/>
                  <a:gd name="T8" fmla="*/ 292 w 319"/>
                  <a:gd name="T9" fmla="*/ 159 h 336"/>
                  <a:gd name="T10" fmla="*/ 247 w 319"/>
                  <a:gd name="T11" fmla="*/ 29 h 336"/>
                  <a:gd name="T12" fmla="*/ 247 w 319"/>
                  <a:gd name="T13" fmla="*/ 29 h 336"/>
                  <a:gd name="T14" fmla="*/ 25 w 319"/>
                  <a:gd name="T15" fmla="*/ 314 h 336"/>
                  <a:gd name="T16" fmla="*/ 245 w 319"/>
                  <a:gd name="T17" fmla="*/ 335 h 336"/>
                  <a:gd name="T18" fmla="*/ 11 w 319"/>
                  <a:gd name="T19" fmla="*/ 335 h 336"/>
                  <a:gd name="T20" fmla="*/ 11 w 319"/>
                  <a:gd name="T21" fmla="*/ 335 h 336"/>
                  <a:gd name="T22" fmla="*/ 2 w 319"/>
                  <a:gd name="T23" fmla="*/ 332 h 336"/>
                  <a:gd name="T24" fmla="*/ 2 w 319"/>
                  <a:gd name="T25" fmla="*/ 332 h 336"/>
                  <a:gd name="T26" fmla="*/ 0 w 319"/>
                  <a:gd name="T27" fmla="*/ 322 h 336"/>
                  <a:gd name="T28" fmla="*/ 0 w 319"/>
                  <a:gd name="T29" fmla="*/ 322 h 336"/>
                  <a:gd name="T30" fmla="*/ 251 w 319"/>
                  <a:gd name="T31" fmla="*/ 2 h 336"/>
                  <a:gd name="T32" fmla="*/ 251 w 319"/>
                  <a:gd name="T33" fmla="*/ 2 h 336"/>
                  <a:gd name="T34" fmla="*/ 262 w 319"/>
                  <a:gd name="T35" fmla="*/ 2 h 336"/>
                  <a:gd name="T36" fmla="*/ 262 w 319"/>
                  <a:gd name="T37" fmla="*/ 2 h 336"/>
                  <a:gd name="T38" fmla="*/ 267 w 319"/>
                  <a:gd name="T39" fmla="*/ 11 h 336"/>
                  <a:gd name="T40" fmla="*/ 267 w 319"/>
                  <a:gd name="T41" fmla="*/ 11 h 336"/>
                  <a:gd name="T42" fmla="*/ 315 w 319"/>
                  <a:gd name="T43" fmla="*/ 154 h 336"/>
                  <a:gd name="T44" fmla="*/ 315 w 319"/>
                  <a:gd name="T45" fmla="*/ 154 h 336"/>
                  <a:gd name="T46" fmla="*/ 314 w 319"/>
                  <a:gd name="T47" fmla="*/ 167 h 336"/>
                  <a:gd name="T48" fmla="*/ 314 w 319"/>
                  <a:gd name="T49" fmla="*/ 167 h 336"/>
                  <a:gd name="T50" fmla="*/ 256 w 319"/>
                  <a:gd name="T51" fmla="*/ 323 h 336"/>
                  <a:gd name="T52" fmla="*/ 256 w 319"/>
                  <a:gd name="T53" fmla="*/ 323 h 336"/>
                  <a:gd name="T54" fmla="*/ 254 w 319"/>
                  <a:gd name="T55" fmla="*/ 332 h 336"/>
                  <a:gd name="T56" fmla="*/ 254 w 319"/>
                  <a:gd name="T57" fmla="*/ 332 h 336"/>
                  <a:gd name="T58" fmla="*/ 245 w 319"/>
                  <a:gd name="T59" fmla="*/ 33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6">
                    <a:moveTo>
                      <a:pt x="25" y="314"/>
                    </a:moveTo>
                    <a:lnTo>
                      <a:pt x="234" y="314"/>
                    </a:lnTo>
                    <a:lnTo>
                      <a:pt x="234" y="314"/>
                    </a:lnTo>
                    <a:cubicBezTo>
                      <a:pt x="230" y="244"/>
                      <a:pt x="277" y="179"/>
                      <a:pt x="292" y="159"/>
                    </a:cubicBezTo>
                    <a:lnTo>
                      <a:pt x="292" y="159"/>
                    </a:lnTo>
                    <a:cubicBezTo>
                      <a:pt x="281" y="142"/>
                      <a:pt x="256" y="95"/>
                      <a:pt x="247" y="29"/>
                    </a:cubicBezTo>
                    <a:lnTo>
                      <a:pt x="247" y="29"/>
                    </a:lnTo>
                    <a:cubicBezTo>
                      <a:pt x="98" y="119"/>
                      <a:pt x="44" y="240"/>
                      <a:pt x="25" y="314"/>
                    </a:cubicBezTo>
                    <a:close/>
                    <a:moveTo>
                      <a:pt x="245" y="335"/>
                    </a:moveTo>
                    <a:lnTo>
                      <a:pt x="11" y="335"/>
                    </a:lnTo>
                    <a:lnTo>
                      <a:pt x="11" y="335"/>
                    </a:lnTo>
                    <a:cubicBezTo>
                      <a:pt x="8" y="335"/>
                      <a:pt x="4" y="335"/>
                      <a:pt x="2" y="332"/>
                    </a:cubicBezTo>
                    <a:lnTo>
                      <a:pt x="2" y="332"/>
                    </a:lnTo>
                    <a:cubicBezTo>
                      <a:pt x="0" y="329"/>
                      <a:pt x="0" y="326"/>
                      <a:pt x="0" y="322"/>
                    </a:cubicBezTo>
                    <a:lnTo>
                      <a:pt x="0" y="322"/>
                    </a:lnTo>
                    <a:cubicBezTo>
                      <a:pt x="18" y="246"/>
                      <a:pt x="75" y="101"/>
                      <a:pt x="251" y="2"/>
                    </a:cubicBezTo>
                    <a:lnTo>
                      <a:pt x="251" y="2"/>
                    </a:lnTo>
                    <a:cubicBezTo>
                      <a:pt x="254" y="0"/>
                      <a:pt x="258" y="0"/>
                      <a:pt x="262" y="2"/>
                    </a:cubicBezTo>
                    <a:lnTo>
                      <a:pt x="262" y="2"/>
                    </a:lnTo>
                    <a:cubicBezTo>
                      <a:pt x="265" y="4"/>
                      <a:pt x="267" y="6"/>
                      <a:pt x="267" y="11"/>
                    </a:cubicBezTo>
                    <a:lnTo>
                      <a:pt x="267" y="11"/>
                    </a:lnTo>
                    <a:cubicBezTo>
                      <a:pt x="273" y="96"/>
                      <a:pt x="315" y="154"/>
                      <a:pt x="315" y="154"/>
                    </a:cubicBezTo>
                    <a:lnTo>
                      <a:pt x="315" y="154"/>
                    </a:lnTo>
                    <a:cubicBezTo>
                      <a:pt x="318" y="158"/>
                      <a:pt x="317" y="164"/>
                      <a:pt x="314" y="167"/>
                    </a:cubicBezTo>
                    <a:lnTo>
                      <a:pt x="314" y="167"/>
                    </a:lnTo>
                    <a:cubicBezTo>
                      <a:pt x="314" y="168"/>
                      <a:pt x="246" y="246"/>
                      <a:pt x="256" y="323"/>
                    </a:cubicBezTo>
                    <a:lnTo>
                      <a:pt x="256" y="323"/>
                    </a:lnTo>
                    <a:cubicBezTo>
                      <a:pt x="256" y="327"/>
                      <a:pt x="256" y="329"/>
                      <a:pt x="254" y="332"/>
                    </a:cubicBezTo>
                    <a:lnTo>
                      <a:pt x="254" y="332"/>
                    </a:lnTo>
                    <a:cubicBezTo>
                      <a:pt x="251" y="335"/>
                      <a:pt x="249" y="335"/>
                      <a:pt x="245" y="3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91">
                <a:extLst>
                  <a:ext uri="{FF2B5EF4-FFF2-40B4-BE49-F238E27FC236}">
                    <a16:creationId xmlns:a16="http://schemas.microsoft.com/office/drawing/2014/main" id="{1EC98E49-9AF7-42E1-B6FF-2BE4F9920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5531" y="10935730"/>
                <a:ext cx="814772" cy="498133"/>
              </a:xfrm>
              <a:custGeom>
                <a:avLst/>
                <a:gdLst>
                  <a:gd name="T0" fmla="*/ 846 w 929"/>
                  <a:gd name="T1" fmla="*/ 253 h 567"/>
                  <a:gd name="T2" fmla="*/ 846 w 929"/>
                  <a:gd name="T3" fmla="*/ 253 h 567"/>
                  <a:gd name="T4" fmla="*/ 853 w 929"/>
                  <a:gd name="T5" fmla="*/ 166 h 567"/>
                  <a:gd name="T6" fmla="*/ 853 w 929"/>
                  <a:gd name="T7" fmla="*/ 166 h 567"/>
                  <a:gd name="T8" fmla="*/ 928 w 929"/>
                  <a:gd name="T9" fmla="*/ 0 h 567"/>
                  <a:gd name="T10" fmla="*/ 647 w 929"/>
                  <a:gd name="T11" fmla="*/ 0 h 567"/>
                  <a:gd name="T12" fmla="*/ 140 w 929"/>
                  <a:gd name="T13" fmla="*/ 0 h 567"/>
                  <a:gd name="T14" fmla="*/ 140 w 929"/>
                  <a:gd name="T15" fmla="*/ 0 h 567"/>
                  <a:gd name="T16" fmla="*/ 118 w 929"/>
                  <a:gd name="T17" fmla="*/ 9 h 567"/>
                  <a:gd name="T18" fmla="*/ 118 w 929"/>
                  <a:gd name="T19" fmla="*/ 9 h 567"/>
                  <a:gd name="T20" fmla="*/ 105 w 929"/>
                  <a:gd name="T21" fmla="*/ 30 h 567"/>
                  <a:gd name="T22" fmla="*/ 54 w 929"/>
                  <a:gd name="T23" fmla="*/ 283 h 567"/>
                  <a:gd name="T24" fmla="*/ 1 w 929"/>
                  <a:gd name="T25" fmla="*/ 536 h 567"/>
                  <a:gd name="T26" fmla="*/ 1 w 929"/>
                  <a:gd name="T27" fmla="*/ 536 h 567"/>
                  <a:gd name="T28" fmla="*/ 6 w 929"/>
                  <a:gd name="T29" fmla="*/ 557 h 567"/>
                  <a:gd name="T30" fmla="*/ 6 w 929"/>
                  <a:gd name="T31" fmla="*/ 557 h 567"/>
                  <a:gd name="T32" fmla="*/ 25 w 929"/>
                  <a:gd name="T33" fmla="*/ 566 h 567"/>
                  <a:gd name="T34" fmla="*/ 531 w 929"/>
                  <a:gd name="T35" fmla="*/ 566 h 567"/>
                  <a:gd name="T36" fmla="*/ 601 w 929"/>
                  <a:gd name="T37" fmla="*/ 566 h 567"/>
                  <a:gd name="T38" fmla="*/ 601 w 929"/>
                  <a:gd name="T39" fmla="*/ 566 h 567"/>
                  <a:gd name="T40" fmla="*/ 846 w 929"/>
                  <a:gd name="T41" fmla="*/ 253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9" h="567">
                    <a:moveTo>
                      <a:pt x="846" y="253"/>
                    </a:moveTo>
                    <a:lnTo>
                      <a:pt x="846" y="253"/>
                    </a:lnTo>
                    <a:cubicBezTo>
                      <a:pt x="845" y="226"/>
                      <a:pt x="846" y="198"/>
                      <a:pt x="853" y="166"/>
                    </a:cubicBezTo>
                    <a:lnTo>
                      <a:pt x="853" y="166"/>
                    </a:lnTo>
                    <a:cubicBezTo>
                      <a:pt x="869" y="88"/>
                      <a:pt x="899" y="35"/>
                      <a:pt x="928" y="0"/>
                    </a:cubicBezTo>
                    <a:lnTo>
                      <a:pt x="647" y="0"/>
                    </a:lnTo>
                    <a:lnTo>
                      <a:pt x="140" y="0"/>
                    </a:lnTo>
                    <a:lnTo>
                      <a:pt x="140" y="0"/>
                    </a:lnTo>
                    <a:cubicBezTo>
                      <a:pt x="133" y="0"/>
                      <a:pt x="125" y="4"/>
                      <a:pt x="118" y="9"/>
                    </a:cubicBezTo>
                    <a:lnTo>
                      <a:pt x="118" y="9"/>
                    </a:lnTo>
                    <a:cubicBezTo>
                      <a:pt x="112" y="14"/>
                      <a:pt x="107" y="22"/>
                      <a:pt x="105" y="30"/>
                    </a:cubicBezTo>
                    <a:lnTo>
                      <a:pt x="54" y="283"/>
                    </a:lnTo>
                    <a:lnTo>
                      <a:pt x="1" y="536"/>
                    </a:lnTo>
                    <a:lnTo>
                      <a:pt x="1" y="536"/>
                    </a:lnTo>
                    <a:cubicBezTo>
                      <a:pt x="0" y="544"/>
                      <a:pt x="2" y="552"/>
                      <a:pt x="6" y="557"/>
                    </a:cubicBezTo>
                    <a:lnTo>
                      <a:pt x="6" y="557"/>
                    </a:lnTo>
                    <a:cubicBezTo>
                      <a:pt x="10" y="562"/>
                      <a:pt x="17" y="566"/>
                      <a:pt x="25" y="566"/>
                    </a:cubicBezTo>
                    <a:lnTo>
                      <a:pt x="531" y="566"/>
                    </a:lnTo>
                    <a:lnTo>
                      <a:pt x="601" y="566"/>
                    </a:lnTo>
                    <a:lnTo>
                      <a:pt x="601" y="566"/>
                    </a:lnTo>
                    <a:cubicBezTo>
                      <a:pt x="619" y="487"/>
                      <a:pt x="675" y="348"/>
                      <a:pt x="846" y="25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92">
                <a:extLst>
                  <a:ext uri="{FF2B5EF4-FFF2-40B4-BE49-F238E27FC236}">
                    <a16:creationId xmlns:a16="http://schemas.microsoft.com/office/drawing/2014/main" id="{F93D98AD-80B1-4E0C-9186-7A5F624CC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3945" y="10928007"/>
                <a:ext cx="834081" cy="513579"/>
              </a:xfrm>
              <a:custGeom>
                <a:avLst/>
                <a:gdLst>
                  <a:gd name="T0" fmla="*/ 151 w 951"/>
                  <a:gd name="T1" fmla="*/ 21 h 587"/>
                  <a:gd name="T2" fmla="*/ 151 w 951"/>
                  <a:gd name="T3" fmla="*/ 21 h 587"/>
                  <a:gd name="T4" fmla="*/ 136 w 951"/>
                  <a:gd name="T5" fmla="*/ 28 h 587"/>
                  <a:gd name="T6" fmla="*/ 136 w 951"/>
                  <a:gd name="T7" fmla="*/ 28 h 587"/>
                  <a:gd name="T8" fmla="*/ 127 w 951"/>
                  <a:gd name="T9" fmla="*/ 42 h 587"/>
                  <a:gd name="T10" fmla="*/ 24 w 951"/>
                  <a:gd name="T11" fmla="*/ 549 h 587"/>
                  <a:gd name="T12" fmla="*/ 24 w 951"/>
                  <a:gd name="T13" fmla="*/ 549 h 587"/>
                  <a:gd name="T14" fmla="*/ 26 w 951"/>
                  <a:gd name="T15" fmla="*/ 560 h 587"/>
                  <a:gd name="T16" fmla="*/ 26 w 951"/>
                  <a:gd name="T17" fmla="*/ 560 h 587"/>
                  <a:gd name="T18" fmla="*/ 36 w 951"/>
                  <a:gd name="T19" fmla="*/ 565 h 587"/>
                  <a:gd name="T20" fmla="*/ 603 w 951"/>
                  <a:gd name="T21" fmla="*/ 565 h 587"/>
                  <a:gd name="T22" fmla="*/ 603 w 951"/>
                  <a:gd name="T23" fmla="*/ 565 h 587"/>
                  <a:gd name="T24" fmla="*/ 846 w 951"/>
                  <a:gd name="T25" fmla="*/ 257 h 587"/>
                  <a:gd name="T26" fmla="*/ 846 w 951"/>
                  <a:gd name="T27" fmla="*/ 257 h 587"/>
                  <a:gd name="T28" fmla="*/ 853 w 951"/>
                  <a:gd name="T29" fmla="*/ 175 h 587"/>
                  <a:gd name="T30" fmla="*/ 853 w 951"/>
                  <a:gd name="T31" fmla="*/ 175 h 587"/>
                  <a:gd name="T32" fmla="*/ 917 w 951"/>
                  <a:gd name="T33" fmla="*/ 21 h 587"/>
                  <a:gd name="T34" fmla="*/ 151 w 951"/>
                  <a:gd name="T35" fmla="*/ 21 h 587"/>
                  <a:gd name="T36" fmla="*/ 612 w 951"/>
                  <a:gd name="T37" fmla="*/ 586 h 587"/>
                  <a:gd name="T38" fmla="*/ 36 w 951"/>
                  <a:gd name="T39" fmla="*/ 586 h 587"/>
                  <a:gd name="T40" fmla="*/ 36 w 951"/>
                  <a:gd name="T41" fmla="*/ 586 h 587"/>
                  <a:gd name="T42" fmla="*/ 9 w 951"/>
                  <a:gd name="T43" fmla="*/ 574 h 587"/>
                  <a:gd name="T44" fmla="*/ 9 w 951"/>
                  <a:gd name="T45" fmla="*/ 574 h 587"/>
                  <a:gd name="T46" fmla="*/ 2 w 951"/>
                  <a:gd name="T47" fmla="*/ 544 h 587"/>
                  <a:gd name="T48" fmla="*/ 105 w 951"/>
                  <a:gd name="T49" fmla="*/ 37 h 587"/>
                  <a:gd name="T50" fmla="*/ 105 w 951"/>
                  <a:gd name="T51" fmla="*/ 37 h 587"/>
                  <a:gd name="T52" fmla="*/ 122 w 951"/>
                  <a:gd name="T53" fmla="*/ 10 h 587"/>
                  <a:gd name="T54" fmla="*/ 122 w 951"/>
                  <a:gd name="T55" fmla="*/ 10 h 587"/>
                  <a:gd name="T56" fmla="*/ 151 w 951"/>
                  <a:gd name="T57" fmla="*/ 0 h 587"/>
                  <a:gd name="T58" fmla="*/ 939 w 951"/>
                  <a:gd name="T59" fmla="*/ 0 h 587"/>
                  <a:gd name="T60" fmla="*/ 939 w 951"/>
                  <a:gd name="T61" fmla="*/ 0 h 587"/>
                  <a:gd name="T62" fmla="*/ 949 w 951"/>
                  <a:gd name="T63" fmla="*/ 6 h 587"/>
                  <a:gd name="T64" fmla="*/ 949 w 951"/>
                  <a:gd name="T65" fmla="*/ 6 h 587"/>
                  <a:gd name="T66" fmla="*/ 948 w 951"/>
                  <a:gd name="T67" fmla="*/ 17 h 587"/>
                  <a:gd name="T68" fmla="*/ 948 w 951"/>
                  <a:gd name="T69" fmla="*/ 17 h 587"/>
                  <a:gd name="T70" fmla="*/ 874 w 951"/>
                  <a:gd name="T71" fmla="*/ 179 h 587"/>
                  <a:gd name="T72" fmla="*/ 874 w 951"/>
                  <a:gd name="T73" fmla="*/ 179 h 587"/>
                  <a:gd name="T74" fmla="*/ 868 w 951"/>
                  <a:gd name="T75" fmla="*/ 262 h 587"/>
                  <a:gd name="T76" fmla="*/ 868 w 951"/>
                  <a:gd name="T77" fmla="*/ 262 h 587"/>
                  <a:gd name="T78" fmla="*/ 863 w 951"/>
                  <a:gd name="T79" fmla="*/ 271 h 587"/>
                  <a:gd name="T80" fmla="*/ 863 w 951"/>
                  <a:gd name="T81" fmla="*/ 271 h 587"/>
                  <a:gd name="T82" fmla="*/ 623 w 951"/>
                  <a:gd name="T83" fmla="*/ 579 h 587"/>
                  <a:gd name="T84" fmla="*/ 623 w 951"/>
                  <a:gd name="T85" fmla="*/ 579 h 587"/>
                  <a:gd name="T86" fmla="*/ 612 w 951"/>
                  <a:gd name="T87" fmla="*/ 58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1" h="587">
                    <a:moveTo>
                      <a:pt x="151" y="21"/>
                    </a:moveTo>
                    <a:lnTo>
                      <a:pt x="151" y="21"/>
                    </a:lnTo>
                    <a:cubicBezTo>
                      <a:pt x="146" y="21"/>
                      <a:pt x="140" y="23"/>
                      <a:pt x="136" y="28"/>
                    </a:cubicBezTo>
                    <a:lnTo>
                      <a:pt x="136" y="28"/>
                    </a:lnTo>
                    <a:cubicBezTo>
                      <a:pt x="132" y="31"/>
                      <a:pt x="128" y="36"/>
                      <a:pt x="127" y="42"/>
                    </a:cubicBezTo>
                    <a:lnTo>
                      <a:pt x="24" y="549"/>
                    </a:lnTo>
                    <a:lnTo>
                      <a:pt x="24" y="549"/>
                    </a:lnTo>
                    <a:cubicBezTo>
                      <a:pt x="23" y="553"/>
                      <a:pt x="23" y="558"/>
                      <a:pt x="26" y="560"/>
                    </a:cubicBezTo>
                    <a:lnTo>
                      <a:pt x="26" y="560"/>
                    </a:lnTo>
                    <a:cubicBezTo>
                      <a:pt x="28" y="564"/>
                      <a:pt x="31" y="565"/>
                      <a:pt x="36" y="565"/>
                    </a:cubicBezTo>
                    <a:lnTo>
                      <a:pt x="603" y="565"/>
                    </a:lnTo>
                    <a:lnTo>
                      <a:pt x="603" y="565"/>
                    </a:lnTo>
                    <a:cubicBezTo>
                      <a:pt x="623" y="487"/>
                      <a:pt x="680" y="352"/>
                      <a:pt x="846" y="257"/>
                    </a:cubicBezTo>
                    <a:lnTo>
                      <a:pt x="846" y="257"/>
                    </a:lnTo>
                    <a:cubicBezTo>
                      <a:pt x="845" y="229"/>
                      <a:pt x="847" y="201"/>
                      <a:pt x="853" y="175"/>
                    </a:cubicBezTo>
                    <a:lnTo>
                      <a:pt x="853" y="175"/>
                    </a:lnTo>
                    <a:cubicBezTo>
                      <a:pt x="866" y="115"/>
                      <a:pt x="887" y="63"/>
                      <a:pt x="917" y="21"/>
                    </a:cubicBezTo>
                    <a:lnTo>
                      <a:pt x="151" y="21"/>
                    </a:lnTo>
                    <a:close/>
                    <a:moveTo>
                      <a:pt x="612" y="586"/>
                    </a:moveTo>
                    <a:lnTo>
                      <a:pt x="36" y="586"/>
                    </a:lnTo>
                    <a:lnTo>
                      <a:pt x="36" y="586"/>
                    </a:lnTo>
                    <a:cubicBezTo>
                      <a:pt x="26" y="586"/>
                      <a:pt x="15" y="582"/>
                      <a:pt x="9" y="574"/>
                    </a:cubicBezTo>
                    <a:lnTo>
                      <a:pt x="9" y="574"/>
                    </a:lnTo>
                    <a:cubicBezTo>
                      <a:pt x="2" y="565"/>
                      <a:pt x="0" y="555"/>
                      <a:pt x="2" y="544"/>
                    </a:cubicBezTo>
                    <a:lnTo>
                      <a:pt x="105" y="37"/>
                    </a:lnTo>
                    <a:lnTo>
                      <a:pt x="105" y="37"/>
                    </a:lnTo>
                    <a:cubicBezTo>
                      <a:pt x="108" y="28"/>
                      <a:pt x="113" y="18"/>
                      <a:pt x="122" y="10"/>
                    </a:cubicBezTo>
                    <a:lnTo>
                      <a:pt x="122" y="10"/>
                    </a:lnTo>
                    <a:cubicBezTo>
                      <a:pt x="131" y="3"/>
                      <a:pt x="141" y="0"/>
                      <a:pt x="151" y="0"/>
                    </a:cubicBezTo>
                    <a:lnTo>
                      <a:pt x="939" y="0"/>
                    </a:lnTo>
                    <a:lnTo>
                      <a:pt x="939" y="0"/>
                    </a:lnTo>
                    <a:cubicBezTo>
                      <a:pt x="944" y="0"/>
                      <a:pt x="947" y="2"/>
                      <a:pt x="949" y="6"/>
                    </a:cubicBezTo>
                    <a:lnTo>
                      <a:pt x="949" y="6"/>
                    </a:lnTo>
                    <a:cubicBezTo>
                      <a:pt x="950" y="9"/>
                      <a:pt x="950" y="14"/>
                      <a:pt x="948" y="17"/>
                    </a:cubicBezTo>
                    <a:lnTo>
                      <a:pt x="948" y="17"/>
                    </a:lnTo>
                    <a:cubicBezTo>
                      <a:pt x="913" y="59"/>
                      <a:pt x="888" y="114"/>
                      <a:pt x="874" y="179"/>
                    </a:cubicBezTo>
                    <a:lnTo>
                      <a:pt x="874" y="179"/>
                    </a:lnTo>
                    <a:cubicBezTo>
                      <a:pt x="868" y="206"/>
                      <a:pt x="866" y="234"/>
                      <a:pt x="868" y="262"/>
                    </a:cubicBezTo>
                    <a:lnTo>
                      <a:pt x="868" y="262"/>
                    </a:lnTo>
                    <a:cubicBezTo>
                      <a:pt x="869" y="266"/>
                      <a:pt x="866" y="270"/>
                      <a:pt x="863" y="271"/>
                    </a:cubicBezTo>
                    <a:lnTo>
                      <a:pt x="863" y="271"/>
                    </a:lnTo>
                    <a:cubicBezTo>
                      <a:pt x="693" y="367"/>
                      <a:pt x="639" y="505"/>
                      <a:pt x="623" y="579"/>
                    </a:cubicBezTo>
                    <a:lnTo>
                      <a:pt x="623" y="579"/>
                    </a:lnTo>
                    <a:cubicBezTo>
                      <a:pt x="621" y="583"/>
                      <a:pt x="616" y="586"/>
                      <a:pt x="612" y="5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93">
                <a:extLst>
                  <a:ext uri="{FF2B5EF4-FFF2-40B4-BE49-F238E27FC236}">
                    <a16:creationId xmlns:a16="http://schemas.microsoft.com/office/drawing/2014/main" id="{3FBA27C3-D009-4EC1-BB74-72B113BB5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5930" y="11248511"/>
                <a:ext cx="108122" cy="96536"/>
              </a:xfrm>
              <a:custGeom>
                <a:avLst/>
                <a:gdLst>
                  <a:gd name="T0" fmla="*/ 115 w 122"/>
                  <a:gd name="T1" fmla="*/ 55 h 111"/>
                  <a:gd name="T2" fmla="*/ 115 w 122"/>
                  <a:gd name="T3" fmla="*/ 55 h 111"/>
                  <a:gd name="T4" fmla="*/ 50 w 122"/>
                  <a:gd name="T5" fmla="*/ 110 h 111"/>
                  <a:gd name="T6" fmla="*/ 50 w 122"/>
                  <a:gd name="T7" fmla="*/ 110 h 111"/>
                  <a:gd name="T8" fmla="*/ 6 w 122"/>
                  <a:gd name="T9" fmla="*/ 55 h 111"/>
                  <a:gd name="T10" fmla="*/ 6 w 122"/>
                  <a:gd name="T11" fmla="*/ 55 h 111"/>
                  <a:gd name="T12" fmla="*/ 72 w 122"/>
                  <a:gd name="T13" fmla="*/ 0 h 111"/>
                  <a:gd name="T14" fmla="*/ 72 w 122"/>
                  <a:gd name="T15" fmla="*/ 0 h 111"/>
                  <a:gd name="T16" fmla="*/ 115 w 122"/>
                  <a:gd name="T17" fmla="*/ 5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11">
                    <a:moveTo>
                      <a:pt x="115" y="55"/>
                    </a:moveTo>
                    <a:lnTo>
                      <a:pt x="115" y="55"/>
                    </a:lnTo>
                    <a:cubicBezTo>
                      <a:pt x="109" y="85"/>
                      <a:pt x="80" y="110"/>
                      <a:pt x="50" y="110"/>
                    </a:cubicBezTo>
                    <a:lnTo>
                      <a:pt x="50" y="110"/>
                    </a:lnTo>
                    <a:cubicBezTo>
                      <a:pt x="19" y="110"/>
                      <a:pt x="0" y="85"/>
                      <a:pt x="6" y="55"/>
                    </a:cubicBezTo>
                    <a:lnTo>
                      <a:pt x="6" y="55"/>
                    </a:lnTo>
                    <a:cubicBezTo>
                      <a:pt x="13" y="25"/>
                      <a:pt x="42" y="0"/>
                      <a:pt x="72" y="0"/>
                    </a:cubicBezTo>
                    <a:lnTo>
                      <a:pt x="72" y="0"/>
                    </a:lnTo>
                    <a:cubicBezTo>
                      <a:pt x="102" y="0"/>
                      <a:pt x="121" y="25"/>
                      <a:pt x="115" y="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94">
                <a:extLst>
                  <a:ext uri="{FF2B5EF4-FFF2-40B4-BE49-F238E27FC236}">
                    <a16:creationId xmlns:a16="http://schemas.microsoft.com/office/drawing/2014/main" id="{9386F3DF-C339-4FB5-8114-31B5458C7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8939" y="10846917"/>
                <a:ext cx="1254984" cy="683482"/>
              </a:xfrm>
              <a:custGeom>
                <a:avLst/>
                <a:gdLst>
                  <a:gd name="T0" fmla="*/ 1182 w 1434"/>
                  <a:gd name="T1" fmla="*/ 778 h 779"/>
                  <a:gd name="T2" fmla="*/ 637 w 1434"/>
                  <a:gd name="T3" fmla="*/ 778 h 779"/>
                  <a:gd name="T4" fmla="*/ 92 w 1434"/>
                  <a:gd name="T5" fmla="*/ 778 h 779"/>
                  <a:gd name="T6" fmla="*/ 92 w 1434"/>
                  <a:gd name="T7" fmla="*/ 778 h 779"/>
                  <a:gd name="T8" fmla="*/ 23 w 1434"/>
                  <a:gd name="T9" fmla="*/ 747 h 779"/>
                  <a:gd name="T10" fmla="*/ 23 w 1434"/>
                  <a:gd name="T11" fmla="*/ 747 h 779"/>
                  <a:gd name="T12" fmla="*/ 6 w 1434"/>
                  <a:gd name="T13" fmla="*/ 670 h 779"/>
                  <a:gd name="T14" fmla="*/ 63 w 1434"/>
                  <a:gd name="T15" fmla="*/ 389 h 779"/>
                  <a:gd name="T16" fmla="*/ 121 w 1434"/>
                  <a:gd name="T17" fmla="*/ 108 h 779"/>
                  <a:gd name="T18" fmla="*/ 121 w 1434"/>
                  <a:gd name="T19" fmla="*/ 108 h 779"/>
                  <a:gd name="T20" fmla="*/ 169 w 1434"/>
                  <a:gd name="T21" fmla="*/ 32 h 779"/>
                  <a:gd name="T22" fmla="*/ 169 w 1434"/>
                  <a:gd name="T23" fmla="*/ 32 h 779"/>
                  <a:gd name="T24" fmla="*/ 252 w 1434"/>
                  <a:gd name="T25" fmla="*/ 0 h 779"/>
                  <a:gd name="T26" fmla="*/ 797 w 1434"/>
                  <a:gd name="T27" fmla="*/ 0 h 779"/>
                  <a:gd name="T28" fmla="*/ 1341 w 1434"/>
                  <a:gd name="T29" fmla="*/ 0 h 779"/>
                  <a:gd name="T30" fmla="*/ 1341 w 1434"/>
                  <a:gd name="T31" fmla="*/ 0 h 779"/>
                  <a:gd name="T32" fmla="*/ 1411 w 1434"/>
                  <a:gd name="T33" fmla="*/ 32 h 779"/>
                  <a:gd name="T34" fmla="*/ 1411 w 1434"/>
                  <a:gd name="T35" fmla="*/ 32 h 779"/>
                  <a:gd name="T36" fmla="*/ 1427 w 1434"/>
                  <a:gd name="T37" fmla="*/ 108 h 779"/>
                  <a:gd name="T38" fmla="*/ 1370 w 1434"/>
                  <a:gd name="T39" fmla="*/ 389 h 779"/>
                  <a:gd name="T40" fmla="*/ 1313 w 1434"/>
                  <a:gd name="T41" fmla="*/ 670 h 779"/>
                  <a:gd name="T42" fmla="*/ 1313 w 1434"/>
                  <a:gd name="T43" fmla="*/ 670 h 779"/>
                  <a:gd name="T44" fmla="*/ 1264 w 1434"/>
                  <a:gd name="T45" fmla="*/ 747 h 779"/>
                  <a:gd name="T46" fmla="*/ 1264 w 1434"/>
                  <a:gd name="T47" fmla="*/ 747 h 779"/>
                  <a:gd name="T48" fmla="*/ 1182 w 1434"/>
                  <a:gd name="T49" fmla="*/ 778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34" h="779">
                    <a:moveTo>
                      <a:pt x="1182" y="778"/>
                    </a:moveTo>
                    <a:lnTo>
                      <a:pt x="637" y="778"/>
                    </a:lnTo>
                    <a:lnTo>
                      <a:pt x="92" y="778"/>
                    </a:lnTo>
                    <a:lnTo>
                      <a:pt x="92" y="778"/>
                    </a:lnTo>
                    <a:cubicBezTo>
                      <a:pt x="63" y="778"/>
                      <a:pt x="38" y="765"/>
                      <a:pt x="23" y="747"/>
                    </a:cubicBezTo>
                    <a:lnTo>
                      <a:pt x="23" y="747"/>
                    </a:lnTo>
                    <a:cubicBezTo>
                      <a:pt x="7" y="726"/>
                      <a:pt x="0" y="700"/>
                      <a:pt x="6" y="670"/>
                    </a:cubicBezTo>
                    <a:lnTo>
                      <a:pt x="63" y="389"/>
                    </a:lnTo>
                    <a:lnTo>
                      <a:pt x="121" y="108"/>
                    </a:lnTo>
                    <a:lnTo>
                      <a:pt x="121" y="108"/>
                    </a:lnTo>
                    <a:cubicBezTo>
                      <a:pt x="127" y="78"/>
                      <a:pt x="144" y="51"/>
                      <a:pt x="169" y="32"/>
                    </a:cubicBezTo>
                    <a:lnTo>
                      <a:pt x="169" y="32"/>
                    </a:lnTo>
                    <a:cubicBezTo>
                      <a:pt x="193" y="12"/>
                      <a:pt x="222" y="0"/>
                      <a:pt x="252" y="0"/>
                    </a:cubicBezTo>
                    <a:lnTo>
                      <a:pt x="797" y="0"/>
                    </a:lnTo>
                    <a:lnTo>
                      <a:pt x="1341" y="0"/>
                    </a:lnTo>
                    <a:lnTo>
                      <a:pt x="1341" y="0"/>
                    </a:lnTo>
                    <a:cubicBezTo>
                      <a:pt x="1371" y="0"/>
                      <a:pt x="1395" y="12"/>
                      <a:pt x="1411" y="32"/>
                    </a:cubicBezTo>
                    <a:lnTo>
                      <a:pt x="1411" y="32"/>
                    </a:lnTo>
                    <a:cubicBezTo>
                      <a:pt x="1426" y="51"/>
                      <a:pt x="1433" y="78"/>
                      <a:pt x="1427" y="108"/>
                    </a:cubicBezTo>
                    <a:lnTo>
                      <a:pt x="1370" y="389"/>
                    </a:lnTo>
                    <a:lnTo>
                      <a:pt x="1313" y="670"/>
                    </a:lnTo>
                    <a:lnTo>
                      <a:pt x="1313" y="670"/>
                    </a:lnTo>
                    <a:cubicBezTo>
                      <a:pt x="1306" y="700"/>
                      <a:pt x="1289" y="726"/>
                      <a:pt x="1264" y="747"/>
                    </a:cubicBezTo>
                    <a:lnTo>
                      <a:pt x="1264" y="747"/>
                    </a:lnTo>
                    <a:cubicBezTo>
                      <a:pt x="1241" y="765"/>
                      <a:pt x="1211" y="778"/>
                      <a:pt x="1182" y="7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95">
                <a:extLst>
                  <a:ext uri="{FF2B5EF4-FFF2-40B4-BE49-F238E27FC236}">
                    <a16:creationId xmlns:a16="http://schemas.microsoft.com/office/drawing/2014/main" id="{78306B98-768C-4574-8A23-2B607D220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1216" y="10835331"/>
                <a:ext cx="1274291" cy="702791"/>
              </a:xfrm>
              <a:custGeom>
                <a:avLst/>
                <a:gdLst>
                  <a:gd name="T0" fmla="*/ 263 w 1457"/>
                  <a:gd name="T1" fmla="*/ 22 h 801"/>
                  <a:gd name="T2" fmla="*/ 263 w 1457"/>
                  <a:gd name="T3" fmla="*/ 22 h 801"/>
                  <a:gd name="T4" fmla="*/ 186 w 1457"/>
                  <a:gd name="T5" fmla="*/ 51 h 801"/>
                  <a:gd name="T6" fmla="*/ 186 w 1457"/>
                  <a:gd name="T7" fmla="*/ 51 h 801"/>
                  <a:gd name="T8" fmla="*/ 142 w 1457"/>
                  <a:gd name="T9" fmla="*/ 121 h 801"/>
                  <a:gd name="T10" fmla="*/ 28 w 1457"/>
                  <a:gd name="T11" fmla="*/ 683 h 801"/>
                  <a:gd name="T12" fmla="*/ 28 w 1457"/>
                  <a:gd name="T13" fmla="*/ 683 h 801"/>
                  <a:gd name="T14" fmla="*/ 42 w 1457"/>
                  <a:gd name="T15" fmla="*/ 751 h 801"/>
                  <a:gd name="T16" fmla="*/ 42 w 1457"/>
                  <a:gd name="T17" fmla="*/ 751 h 801"/>
                  <a:gd name="T18" fmla="*/ 103 w 1457"/>
                  <a:gd name="T19" fmla="*/ 778 h 801"/>
                  <a:gd name="T20" fmla="*/ 1193 w 1457"/>
                  <a:gd name="T21" fmla="*/ 778 h 801"/>
                  <a:gd name="T22" fmla="*/ 1193 w 1457"/>
                  <a:gd name="T23" fmla="*/ 778 h 801"/>
                  <a:gd name="T24" fmla="*/ 1268 w 1457"/>
                  <a:gd name="T25" fmla="*/ 749 h 801"/>
                  <a:gd name="T26" fmla="*/ 1268 w 1457"/>
                  <a:gd name="T27" fmla="*/ 749 h 801"/>
                  <a:gd name="T28" fmla="*/ 1313 w 1457"/>
                  <a:gd name="T29" fmla="*/ 678 h 801"/>
                  <a:gd name="T30" fmla="*/ 1428 w 1457"/>
                  <a:gd name="T31" fmla="*/ 117 h 801"/>
                  <a:gd name="T32" fmla="*/ 1428 w 1457"/>
                  <a:gd name="T33" fmla="*/ 117 h 801"/>
                  <a:gd name="T34" fmla="*/ 1414 w 1457"/>
                  <a:gd name="T35" fmla="*/ 49 h 801"/>
                  <a:gd name="T36" fmla="*/ 1414 w 1457"/>
                  <a:gd name="T37" fmla="*/ 49 h 801"/>
                  <a:gd name="T38" fmla="*/ 1352 w 1457"/>
                  <a:gd name="T39" fmla="*/ 22 h 801"/>
                  <a:gd name="T40" fmla="*/ 263 w 1457"/>
                  <a:gd name="T41" fmla="*/ 22 h 801"/>
                  <a:gd name="T42" fmla="*/ 1193 w 1457"/>
                  <a:gd name="T43" fmla="*/ 800 h 801"/>
                  <a:gd name="T44" fmla="*/ 103 w 1457"/>
                  <a:gd name="T45" fmla="*/ 800 h 801"/>
                  <a:gd name="T46" fmla="*/ 103 w 1457"/>
                  <a:gd name="T47" fmla="*/ 800 h 801"/>
                  <a:gd name="T48" fmla="*/ 25 w 1457"/>
                  <a:gd name="T49" fmla="*/ 765 h 801"/>
                  <a:gd name="T50" fmla="*/ 25 w 1457"/>
                  <a:gd name="T51" fmla="*/ 765 h 801"/>
                  <a:gd name="T52" fmla="*/ 7 w 1457"/>
                  <a:gd name="T53" fmla="*/ 678 h 801"/>
                  <a:gd name="T54" fmla="*/ 122 w 1457"/>
                  <a:gd name="T55" fmla="*/ 117 h 801"/>
                  <a:gd name="T56" fmla="*/ 122 w 1457"/>
                  <a:gd name="T57" fmla="*/ 117 h 801"/>
                  <a:gd name="T58" fmla="*/ 173 w 1457"/>
                  <a:gd name="T59" fmla="*/ 34 h 801"/>
                  <a:gd name="T60" fmla="*/ 173 w 1457"/>
                  <a:gd name="T61" fmla="*/ 34 h 801"/>
                  <a:gd name="T62" fmla="*/ 263 w 1457"/>
                  <a:gd name="T63" fmla="*/ 0 h 801"/>
                  <a:gd name="T64" fmla="*/ 1352 w 1457"/>
                  <a:gd name="T65" fmla="*/ 0 h 801"/>
                  <a:gd name="T66" fmla="*/ 1352 w 1457"/>
                  <a:gd name="T67" fmla="*/ 0 h 801"/>
                  <a:gd name="T68" fmla="*/ 1430 w 1457"/>
                  <a:gd name="T69" fmla="*/ 36 h 801"/>
                  <a:gd name="T70" fmla="*/ 1430 w 1457"/>
                  <a:gd name="T71" fmla="*/ 36 h 801"/>
                  <a:gd name="T72" fmla="*/ 1449 w 1457"/>
                  <a:gd name="T73" fmla="*/ 121 h 801"/>
                  <a:gd name="T74" fmla="*/ 1334 w 1457"/>
                  <a:gd name="T75" fmla="*/ 683 h 801"/>
                  <a:gd name="T76" fmla="*/ 1334 w 1457"/>
                  <a:gd name="T77" fmla="*/ 683 h 801"/>
                  <a:gd name="T78" fmla="*/ 1282 w 1457"/>
                  <a:gd name="T79" fmla="*/ 765 h 801"/>
                  <a:gd name="T80" fmla="*/ 1282 w 1457"/>
                  <a:gd name="T81" fmla="*/ 765 h 801"/>
                  <a:gd name="T82" fmla="*/ 1193 w 1457"/>
                  <a:gd name="T83" fmla="*/ 80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57" h="801">
                    <a:moveTo>
                      <a:pt x="263" y="22"/>
                    </a:moveTo>
                    <a:lnTo>
                      <a:pt x="263" y="22"/>
                    </a:lnTo>
                    <a:cubicBezTo>
                      <a:pt x="236" y="22"/>
                      <a:pt x="209" y="32"/>
                      <a:pt x="186" y="51"/>
                    </a:cubicBezTo>
                    <a:lnTo>
                      <a:pt x="186" y="51"/>
                    </a:lnTo>
                    <a:cubicBezTo>
                      <a:pt x="163" y="70"/>
                      <a:pt x="148" y="95"/>
                      <a:pt x="142" y="121"/>
                    </a:cubicBezTo>
                    <a:lnTo>
                      <a:pt x="28" y="683"/>
                    </a:lnTo>
                    <a:lnTo>
                      <a:pt x="28" y="683"/>
                    </a:lnTo>
                    <a:cubicBezTo>
                      <a:pt x="22" y="709"/>
                      <a:pt x="28" y="733"/>
                      <a:pt x="42" y="751"/>
                    </a:cubicBezTo>
                    <a:lnTo>
                      <a:pt x="42" y="751"/>
                    </a:lnTo>
                    <a:cubicBezTo>
                      <a:pt x="56" y="769"/>
                      <a:pt x="78" y="778"/>
                      <a:pt x="103" y="778"/>
                    </a:cubicBezTo>
                    <a:lnTo>
                      <a:pt x="1193" y="778"/>
                    </a:lnTo>
                    <a:lnTo>
                      <a:pt x="1193" y="778"/>
                    </a:lnTo>
                    <a:cubicBezTo>
                      <a:pt x="1219" y="778"/>
                      <a:pt x="1246" y="768"/>
                      <a:pt x="1268" y="749"/>
                    </a:cubicBezTo>
                    <a:lnTo>
                      <a:pt x="1268" y="749"/>
                    </a:lnTo>
                    <a:cubicBezTo>
                      <a:pt x="1292" y="730"/>
                      <a:pt x="1308" y="705"/>
                      <a:pt x="1313" y="678"/>
                    </a:cubicBezTo>
                    <a:lnTo>
                      <a:pt x="1428" y="117"/>
                    </a:lnTo>
                    <a:lnTo>
                      <a:pt x="1428" y="117"/>
                    </a:lnTo>
                    <a:cubicBezTo>
                      <a:pt x="1433" y="92"/>
                      <a:pt x="1428" y="67"/>
                      <a:pt x="1414" y="49"/>
                    </a:cubicBezTo>
                    <a:lnTo>
                      <a:pt x="1414" y="49"/>
                    </a:lnTo>
                    <a:cubicBezTo>
                      <a:pt x="1399" y="32"/>
                      <a:pt x="1377" y="22"/>
                      <a:pt x="1352" y="22"/>
                    </a:cubicBezTo>
                    <a:lnTo>
                      <a:pt x="263" y="22"/>
                    </a:lnTo>
                    <a:close/>
                    <a:moveTo>
                      <a:pt x="1193" y="800"/>
                    </a:moveTo>
                    <a:lnTo>
                      <a:pt x="103" y="800"/>
                    </a:lnTo>
                    <a:lnTo>
                      <a:pt x="103" y="800"/>
                    </a:lnTo>
                    <a:cubicBezTo>
                      <a:pt x="71" y="800"/>
                      <a:pt x="43" y="787"/>
                      <a:pt x="25" y="765"/>
                    </a:cubicBezTo>
                    <a:lnTo>
                      <a:pt x="25" y="765"/>
                    </a:lnTo>
                    <a:cubicBezTo>
                      <a:pt x="7" y="741"/>
                      <a:pt x="0" y="711"/>
                      <a:pt x="7" y="678"/>
                    </a:cubicBezTo>
                    <a:lnTo>
                      <a:pt x="122" y="117"/>
                    </a:lnTo>
                    <a:lnTo>
                      <a:pt x="122" y="117"/>
                    </a:lnTo>
                    <a:cubicBezTo>
                      <a:pt x="128" y="86"/>
                      <a:pt x="146" y="56"/>
                      <a:pt x="173" y="34"/>
                    </a:cubicBezTo>
                    <a:lnTo>
                      <a:pt x="173" y="34"/>
                    </a:lnTo>
                    <a:cubicBezTo>
                      <a:pt x="199" y="13"/>
                      <a:pt x="231" y="0"/>
                      <a:pt x="263" y="0"/>
                    </a:cubicBezTo>
                    <a:lnTo>
                      <a:pt x="1352" y="0"/>
                    </a:lnTo>
                    <a:lnTo>
                      <a:pt x="1352" y="0"/>
                    </a:lnTo>
                    <a:cubicBezTo>
                      <a:pt x="1384" y="0"/>
                      <a:pt x="1412" y="13"/>
                      <a:pt x="1430" y="36"/>
                    </a:cubicBezTo>
                    <a:lnTo>
                      <a:pt x="1430" y="36"/>
                    </a:lnTo>
                    <a:cubicBezTo>
                      <a:pt x="1449" y="59"/>
                      <a:pt x="1456" y="89"/>
                      <a:pt x="1449" y="121"/>
                    </a:cubicBezTo>
                    <a:lnTo>
                      <a:pt x="1334" y="683"/>
                    </a:lnTo>
                    <a:lnTo>
                      <a:pt x="1334" y="683"/>
                    </a:lnTo>
                    <a:cubicBezTo>
                      <a:pt x="1328" y="714"/>
                      <a:pt x="1310" y="744"/>
                      <a:pt x="1282" y="765"/>
                    </a:cubicBezTo>
                    <a:lnTo>
                      <a:pt x="1282" y="765"/>
                    </a:lnTo>
                    <a:cubicBezTo>
                      <a:pt x="1257" y="788"/>
                      <a:pt x="1224" y="800"/>
                      <a:pt x="1193" y="8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96">
                <a:extLst>
                  <a:ext uri="{FF2B5EF4-FFF2-40B4-BE49-F238E27FC236}">
                    <a16:creationId xmlns:a16="http://schemas.microsoft.com/office/drawing/2014/main" id="{D103B053-5B9E-48E2-94F9-E46389FA5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7060" y="10935730"/>
                <a:ext cx="934480" cy="505856"/>
              </a:xfrm>
              <a:custGeom>
                <a:avLst/>
                <a:gdLst>
                  <a:gd name="T0" fmla="*/ 1053 w 1066"/>
                  <a:gd name="T1" fmla="*/ 575 h 576"/>
                  <a:gd name="T2" fmla="*/ 11 w 1066"/>
                  <a:gd name="T3" fmla="*/ 575 h 576"/>
                  <a:gd name="T4" fmla="*/ 11 w 1066"/>
                  <a:gd name="T5" fmla="*/ 575 h 576"/>
                  <a:gd name="T6" fmla="*/ 3 w 1066"/>
                  <a:gd name="T7" fmla="*/ 571 h 576"/>
                  <a:gd name="T8" fmla="*/ 3 w 1066"/>
                  <a:gd name="T9" fmla="*/ 571 h 576"/>
                  <a:gd name="T10" fmla="*/ 1 w 1066"/>
                  <a:gd name="T11" fmla="*/ 562 h 576"/>
                  <a:gd name="T12" fmla="*/ 113 w 1066"/>
                  <a:gd name="T13" fmla="*/ 10 h 576"/>
                  <a:gd name="T14" fmla="*/ 113 w 1066"/>
                  <a:gd name="T15" fmla="*/ 10 h 576"/>
                  <a:gd name="T16" fmla="*/ 126 w 1066"/>
                  <a:gd name="T17" fmla="*/ 2 h 576"/>
                  <a:gd name="T18" fmla="*/ 126 w 1066"/>
                  <a:gd name="T19" fmla="*/ 2 h 576"/>
                  <a:gd name="T20" fmla="*/ 135 w 1066"/>
                  <a:gd name="T21" fmla="*/ 14 h 576"/>
                  <a:gd name="T22" fmla="*/ 24 w 1066"/>
                  <a:gd name="T23" fmla="*/ 553 h 576"/>
                  <a:gd name="T24" fmla="*/ 1053 w 1066"/>
                  <a:gd name="T25" fmla="*/ 553 h 576"/>
                  <a:gd name="T26" fmla="*/ 1053 w 1066"/>
                  <a:gd name="T27" fmla="*/ 553 h 576"/>
                  <a:gd name="T28" fmla="*/ 1065 w 1066"/>
                  <a:gd name="T29" fmla="*/ 564 h 576"/>
                  <a:gd name="T30" fmla="*/ 1065 w 1066"/>
                  <a:gd name="T31" fmla="*/ 564 h 576"/>
                  <a:gd name="T32" fmla="*/ 1053 w 1066"/>
                  <a:gd name="T33" fmla="*/ 575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6" h="576">
                    <a:moveTo>
                      <a:pt x="1053" y="575"/>
                    </a:moveTo>
                    <a:lnTo>
                      <a:pt x="11" y="575"/>
                    </a:lnTo>
                    <a:lnTo>
                      <a:pt x="11" y="575"/>
                    </a:lnTo>
                    <a:cubicBezTo>
                      <a:pt x="8" y="575"/>
                      <a:pt x="6" y="573"/>
                      <a:pt x="3" y="571"/>
                    </a:cubicBezTo>
                    <a:lnTo>
                      <a:pt x="3" y="571"/>
                    </a:lnTo>
                    <a:cubicBezTo>
                      <a:pt x="1" y="568"/>
                      <a:pt x="0" y="565"/>
                      <a:pt x="1" y="562"/>
                    </a:cubicBezTo>
                    <a:lnTo>
                      <a:pt x="113" y="10"/>
                    </a:lnTo>
                    <a:lnTo>
                      <a:pt x="113" y="10"/>
                    </a:lnTo>
                    <a:cubicBezTo>
                      <a:pt x="115" y="4"/>
                      <a:pt x="120" y="0"/>
                      <a:pt x="126" y="2"/>
                    </a:cubicBezTo>
                    <a:lnTo>
                      <a:pt x="126" y="2"/>
                    </a:lnTo>
                    <a:cubicBezTo>
                      <a:pt x="133" y="2"/>
                      <a:pt x="136" y="8"/>
                      <a:pt x="135" y="14"/>
                    </a:cubicBezTo>
                    <a:lnTo>
                      <a:pt x="24" y="553"/>
                    </a:lnTo>
                    <a:lnTo>
                      <a:pt x="1053" y="553"/>
                    </a:lnTo>
                    <a:lnTo>
                      <a:pt x="1053" y="553"/>
                    </a:lnTo>
                    <a:cubicBezTo>
                      <a:pt x="1059" y="553"/>
                      <a:pt x="1065" y="558"/>
                      <a:pt x="1065" y="564"/>
                    </a:cubicBezTo>
                    <a:lnTo>
                      <a:pt x="1065" y="564"/>
                    </a:lnTo>
                    <a:cubicBezTo>
                      <a:pt x="1065" y="570"/>
                      <a:pt x="1059" y="575"/>
                      <a:pt x="1053" y="5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97">
                <a:extLst>
                  <a:ext uri="{FF2B5EF4-FFF2-40B4-BE49-F238E27FC236}">
                    <a16:creationId xmlns:a16="http://schemas.microsoft.com/office/drawing/2014/main" id="{86AA6587-C753-4EF9-ADE7-0CE898A92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4783" y="10985930"/>
                <a:ext cx="1003986" cy="444070"/>
              </a:xfrm>
              <a:custGeom>
                <a:avLst/>
                <a:gdLst>
                  <a:gd name="T0" fmla="*/ 1145 w 1146"/>
                  <a:gd name="T1" fmla="*/ 4 h 505"/>
                  <a:gd name="T2" fmla="*/ 1145 w 1146"/>
                  <a:gd name="T3" fmla="*/ 4 h 505"/>
                  <a:gd name="T4" fmla="*/ 822 w 1146"/>
                  <a:gd name="T5" fmla="*/ 216 h 505"/>
                  <a:gd name="T6" fmla="*/ 822 w 1146"/>
                  <a:gd name="T7" fmla="*/ 216 h 505"/>
                  <a:gd name="T8" fmla="*/ 741 w 1146"/>
                  <a:gd name="T9" fmla="*/ 151 h 505"/>
                  <a:gd name="T10" fmla="*/ 741 w 1146"/>
                  <a:gd name="T11" fmla="*/ 151 h 505"/>
                  <a:gd name="T12" fmla="*/ 522 w 1146"/>
                  <a:gd name="T13" fmla="*/ 155 h 505"/>
                  <a:gd name="T14" fmla="*/ 522 w 1146"/>
                  <a:gd name="T15" fmla="*/ 155 h 505"/>
                  <a:gd name="T16" fmla="*/ 368 w 1146"/>
                  <a:gd name="T17" fmla="*/ 307 h 505"/>
                  <a:gd name="T18" fmla="*/ 368 w 1146"/>
                  <a:gd name="T19" fmla="*/ 307 h 505"/>
                  <a:gd name="T20" fmla="*/ 192 w 1146"/>
                  <a:gd name="T21" fmla="*/ 288 h 505"/>
                  <a:gd name="T22" fmla="*/ 192 w 1146"/>
                  <a:gd name="T23" fmla="*/ 288 h 505"/>
                  <a:gd name="T24" fmla="*/ 20 w 1146"/>
                  <a:gd name="T25" fmla="*/ 405 h 505"/>
                  <a:gd name="T26" fmla="*/ 0 w 1146"/>
                  <a:gd name="T27" fmla="*/ 504 h 505"/>
                  <a:gd name="T28" fmla="*/ 1044 w 1146"/>
                  <a:gd name="T29" fmla="*/ 504 h 505"/>
                  <a:gd name="T30" fmla="*/ 1145 w 1146"/>
                  <a:gd name="T31" fmla="*/ 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46" h="505">
                    <a:moveTo>
                      <a:pt x="1145" y="4"/>
                    </a:moveTo>
                    <a:lnTo>
                      <a:pt x="1145" y="4"/>
                    </a:lnTo>
                    <a:cubicBezTo>
                      <a:pt x="955" y="0"/>
                      <a:pt x="884" y="218"/>
                      <a:pt x="822" y="216"/>
                    </a:cubicBezTo>
                    <a:lnTo>
                      <a:pt x="822" y="216"/>
                    </a:lnTo>
                    <a:cubicBezTo>
                      <a:pt x="790" y="215"/>
                      <a:pt x="777" y="180"/>
                      <a:pt x="741" y="151"/>
                    </a:cubicBezTo>
                    <a:lnTo>
                      <a:pt x="741" y="151"/>
                    </a:lnTo>
                    <a:cubicBezTo>
                      <a:pt x="684" y="106"/>
                      <a:pt x="602" y="102"/>
                      <a:pt x="522" y="155"/>
                    </a:cubicBezTo>
                    <a:lnTo>
                      <a:pt x="522" y="155"/>
                    </a:lnTo>
                    <a:cubicBezTo>
                      <a:pt x="416" y="227"/>
                      <a:pt x="416" y="324"/>
                      <a:pt x="368" y="307"/>
                    </a:cubicBezTo>
                    <a:lnTo>
                      <a:pt x="368" y="307"/>
                    </a:lnTo>
                    <a:cubicBezTo>
                      <a:pt x="322" y="289"/>
                      <a:pt x="264" y="267"/>
                      <a:pt x="192" y="288"/>
                    </a:cubicBezTo>
                    <a:lnTo>
                      <a:pt x="192" y="288"/>
                    </a:lnTo>
                    <a:cubicBezTo>
                      <a:pt x="87" y="319"/>
                      <a:pt x="20" y="405"/>
                      <a:pt x="20" y="405"/>
                    </a:cubicBezTo>
                    <a:lnTo>
                      <a:pt x="0" y="504"/>
                    </a:lnTo>
                    <a:lnTo>
                      <a:pt x="1044" y="504"/>
                    </a:lnTo>
                    <a:lnTo>
                      <a:pt x="1145" y="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198">
                <a:extLst>
                  <a:ext uri="{FF2B5EF4-FFF2-40B4-BE49-F238E27FC236}">
                    <a16:creationId xmlns:a16="http://schemas.microsoft.com/office/drawing/2014/main" id="{84949A34-2834-43EE-A271-6D0AAA332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7060" y="10982068"/>
                <a:ext cx="1023295" cy="459518"/>
              </a:xfrm>
              <a:custGeom>
                <a:avLst/>
                <a:gdLst>
                  <a:gd name="T0" fmla="*/ 24 w 1168"/>
                  <a:gd name="T1" fmla="*/ 500 h 523"/>
                  <a:gd name="T2" fmla="*/ 1045 w 1168"/>
                  <a:gd name="T3" fmla="*/ 500 h 523"/>
                  <a:gd name="T4" fmla="*/ 1143 w 1168"/>
                  <a:gd name="T5" fmla="*/ 21 h 523"/>
                  <a:gd name="T6" fmla="*/ 1143 w 1168"/>
                  <a:gd name="T7" fmla="*/ 21 h 523"/>
                  <a:gd name="T8" fmla="*/ 918 w 1168"/>
                  <a:gd name="T9" fmla="*/ 166 h 523"/>
                  <a:gd name="T10" fmla="*/ 918 w 1168"/>
                  <a:gd name="T11" fmla="*/ 166 h 523"/>
                  <a:gd name="T12" fmla="*/ 833 w 1168"/>
                  <a:gd name="T13" fmla="*/ 234 h 523"/>
                  <a:gd name="T14" fmla="*/ 832 w 1168"/>
                  <a:gd name="T15" fmla="*/ 234 h 523"/>
                  <a:gd name="T16" fmla="*/ 832 w 1168"/>
                  <a:gd name="T17" fmla="*/ 234 h 523"/>
                  <a:gd name="T18" fmla="*/ 776 w 1168"/>
                  <a:gd name="T19" fmla="*/ 198 h 523"/>
                  <a:gd name="T20" fmla="*/ 776 w 1168"/>
                  <a:gd name="T21" fmla="*/ 198 h 523"/>
                  <a:gd name="T22" fmla="*/ 745 w 1168"/>
                  <a:gd name="T23" fmla="*/ 167 h 523"/>
                  <a:gd name="T24" fmla="*/ 745 w 1168"/>
                  <a:gd name="T25" fmla="*/ 167 h 523"/>
                  <a:gd name="T26" fmla="*/ 540 w 1168"/>
                  <a:gd name="T27" fmla="*/ 171 h 523"/>
                  <a:gd name="T28" fmla="*/ 540 w 1168"/>
                  <a:gd name="T29" fmla="*/ 171 h 523"/>
                  <a:gd name="T30" fmla="*/ 443 w 1168"/>
                  <a:gd name="T31" fmla="*/ 278 h 523"/>
                  <a:gd name="T32" fmla="*/ 443 w 1168"/>
                  <a:gd name="T33" fmla="*/ 278 h 523"/>
                  <a:gd name="T34" fmla="*/ 375 w 1168"/>
                  <a:gd name="T35" fmla="*/ 324 h 523"/>
                  <a:gd name="T36" fmla="*/ 369 w 1168"/>
                  <a:gd name="T37" fmla="*/ 322 h 523"/>
                  <a:gd name="T38" fmla="*/ 369 w 1168"/>
                  <a:gd name="T39" fmla="*/ 322 h 523"/>
                  <a:gd name="T40" fmla="*/ 207 w 1168"/>
                  <a:gd name="T41" fmla="*/ 305 h 523"/>
                  <a:gd name="T42" fmla="*/ 207 w 1168"/>
                  <a:gd name="T43" fmla="*/ 305 h 523"/>
                  <a:gd name="T44" fmla="*/ 42 w 1168"/>
                  <a:gd name="T45" fmla="*/ 417 h 523"/>
                  <a:gd name="T46" fmla="*/ 24 w 1168"/>
                  <a:gd name="T47" fmla="*/ 500 h 523"/>
                  <a:gd name="T48" fmla="*/ 1055 w 1168"/>
                  <a:gd name="T49" fmla="*/ 522 h 523"/>
                  <a:gd name="T50" fmla="*/ 11 w 1168"/>
                  <a:gd name="T51" fmla="*/ 522 h 523"/>
                  <a:gd name="T52" fmla="*/ 11 w 1168"/>
                  <a:gd name="T53" fmla="*/ 522 h 523"/>
                  <a:gd name="T54" fmla="*/ 3 w 1168"/>
                  <a:gd name="T55" fmla="*/ 518 h 523"/>
                  <a:gd name="T56" fmla="*/ 3 w 1168"/>
                  <a:gd name="T57" fmla="*/ 518 h 523"/>
                  <a:gd name="T58" fmla="*/ 1 w 1168"/>
                  <a:gd name="T59" fmla="*/ 509 h 523"/>
                  <a:gd name="T60" fmla="*/ 21 w 1168"/>
                  <a:gd name="T61" fmla="*/ 410 h 523"/>
                  <a:gd name="T62" fmla="*/ 21 w 1168"/>
                  <a:gd name="T63" fmla="*/ 410 h 523"/>
                  <a:gd name="T64" fmla="*/ 23 w 1168"/>
                  <a:gd name="T65" fmla="*/ 405 h 523"/>
                  <a:gd name="T66" fmla="*/ 23 w 1168"/>
                  <a:gd name="T67" fmla="*/ 405 h 523"/>
                  <a:gd name="T68" fmla="*/ 200 w 1168"/>
                  <a:gd name="T69" fmla="*/ 285 h 523"/>
                  <a:gd name="T70" fmla="*/ 200 w 1168"/>
                  <a:gd name="T71" fmla="*/ 285 h 523"/>
                  <a:gd name="T72" fmla="*/ 377 w 1168"/>
                  <a:gd name="T73" fmla="*/ 302 h 523"/>
                  <a:gd name="T74" fmla="*/ 382 w 1168"/>
                  <a:gd name="T75" fmla="*/ 303 h 523"/>
                  <a:gd name="T76" fmla="*/ 382 w 1168"/>
                  <a:gd name="T77" fmla="*/ 303 h 523"/>
                  <a:gd name="T78" fmla="*/ 425 w 1168"/>
                  <a:gd name="T79" fmla="*/ 266 h 523"/>
                  <a:gd name="T80" fmla="*/ 425 w 1168"/>
                  <a:gd name="T81" fmla="*/ 266 h 523"/>
                  <a:gd name="T82" fmla="*/ 528 w 1168"/>
                  <a:gd name="T83" fmla="*/ 154 h 523"/>
                  <a:gd name="T84" fmla="*/ 528 w 1168"/>
                  <a:gd name="T85" fmla="*/ 154 h 523"/>
                  <a:gd name="T86" fmla="*/ 759 w 1168"/>
                  <a:gd name="T87" fmla="*/ 149 h 523"/>
                  <a:gd name="T88" fmla="*/ 759 w 1168"/>
                  <a:gd name="T89" fmla="*/ 149 h 523"/>
                  <a:gd name="T90" fmla="*/ 793 w 1168"/>
                  <a:gd name="T91" fmla="*/ 183 h 523"/>
                  <a:gd name="T92" fmla="*/ 793 w 1168"/>
                  <a:gd name="T93" fmla="*/ 183 h 523"/>
                  <a:gd name="T94" fmla="*/ 833 w 1168"/>
                  <a:gd name="T95" fmla="*/ 212 h 523"/>
                  <a:gd name="T96" fmla="*/ 833 w 1168"/>
                  <a:gd name="T97" fmla="*/ 212 h 523"/>
                  <a:gd name="T98" fmla="*/ 833 w 1168"/>
                  <a:gd name="T99" fmla="*/ 212 h 523"/>
                  <a:gd name="T100" fmla="*/ 901 w 1168"/>
                  <a:gd name="T101" fmla="*/ 152 h 523"/>
                  <a:gd name="T102" fmla="*/ 901 w 1168"/>
                  <a:gd name="T103" fmla="*/ 152 h 523"/>
                  <a:gd name="T104" fmla="*/ 1151 w 1168"/>
                  <a:gd name="T105" fmla="*/ 0 h 523"/>
                  <a:gd name="T106" fmla="*/ 1151 w 1168"/>
                  <a:gd name="T107" fmla="*/ 0 h 523"/>
                  <a:gd name="T108" fmla="*/ 1157 w 1168"/>
                  <a:gd name="T109" fmla="*/ 0 h 523"/>
                  <a:gd name="T110" fmla="*/ 1157 w 1168"/>
                  <a:gd name="T111" fmla="*/ 0 h 523"/>
                  <a:gd name="T112" fmla="*/ 1165 w 1168"/>
                  <a:gd name="T113" fmla="*/ 4 h 523"/>
                  <a:gd name="T114" fmla="*/ 1165 w 1168"/>
                  <a:gd name="T115" fmla="*/ 4 h 523"/>
                  <a:gd name="T116" fmla="*/ 1166 w 1168"/>
                  <a:gd name="T117" fmla="*/ 13 h 523"/>
                  <a:gd name="T118" fmla="*/ 1066 w 1168"/>
                  <a:gd name="T119" fmla="*/ 513 h 523"/>
                  <a:gd name="T120" fmla="*/ 1066 w 1168"/>
                  <a:gd name="T121" fmla="*/ 513 h 523"/>
                  <a:gd name="T122" fmla="*/ 1055 w 1168"/>
                  <a:gd name="T123" fmla="*/ 522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68" h="523">
                    <a:moveTo>
                      <a:pt x="24" y="500"/>
                    </a:moveTo>
                    <a:lnTo>
                      <a:pt x="1045" y="500"/>
                    </a:lnTo>
                    <a:lnTo>
                      <a:pt x="1143" y="21"/>
                    </a:lnTo>
                    <a:lnTo>
                      <a:pt x="1143" y="21"/>
                    </a:lnTo>
                    <a:cubicBezTo>
                      <a:pt x="1035" y="26"/>
                      <a:pt x="967" y="106"/>
                      <a:pt x="918" y="166"/>
                    </a:cubicBezTo>
                    <a:lnTo>
                      <a:pt x="918" y="166"/>
                    </a:lnTo>
                    <a:cubicBezTo>
                      <a:pt x="885" y="204"/>
                      <a:pt x="860" y="234"/>
                      <a:pt x="833" y="234"/>
                    </a:cubicBezTo>
                    <a:lnTo>
                      <a:pt x="832" y="234"/>
                    </a:lnTo>
                    <a:lnTo>
                      <a:pt x="832" y="234"/>
                    </a:lnTo>
                    <a:cubicBezTo>
                      <a:pt x="808" y="234"/>
                      <a:pt x="793" y="216"/>
                      <a:pt x="776" y="198"/>
                    </a:cubicBezTo>
                    <a:lnTo>
                      <a:pt x="776" y="198"/>
                    </a:lnTo>
                    <a:cubicBezTo>
                      <a:pt x="768" y="188"/>
                      <a:pt x="758" y="176"/>
                      <a:pt x="745" y="167"/>
                    </a:cubicBezTo>
                    <a:lnTo>
                      <a:pt x="745" y="167"/>
                    </a:lnTo>
                    <a:cubicBezTo>
                      <a:pt x="688" y="122"/>
                      <a:pt x="610" y="123"/>
                      <a:pt x="540" y="171"/>
                    </a:cubicBezTo>
                    <a:lnTo>
                      <a:pt x="540" y="171"/>
                    </a:lnTo>
                    <a:cubicBezTo>
                      <a:pt x="488" y="206"/>
                      <a:pt x="462" y="248"/>
                      <a:pt x="443" y="278"/>
                    </a:cubicBezTo>
                    <a:lnTo>
                      <a:pt x="443" y="278"/>
                    </a:lnTo>
                    <a:cubicBezTo>
                      <a:pt x="424" y="309"/>
                      <a:pt x="406" y="336"/>
                      <a:pt x="375" y="324"/>
                    </a:cubicBezTo>
                    <a:lnTo>
                      <a:pt x="369" y="322"/>
                    </a:lnTo>
                    <a:lnTo>
                      <a:pt x="369" y="322"/>
                    </a:lnTo>
                    <a:cubicBezTo>
                      <a:pt x="326" y="306"/>
                      <a:pt x="272" y="286"/>
                      <a:pt x="207" y="305"/>
                    </a:cubicBezTo>
                    <a:lnTo>
                      <a:pt x="207" y="305"/>
                    </a:lnTo>
                    <a:cubicBezTo>
                      <a:pt x="114" y="332"/>
                      <a:pt x="52" y="405"/>
                      <a:pt x="42" y="417"/>
                    </a:cubicBezTo>
                    <a:lnTo>
                      <a:pt x="24" y="500"/>
                    </a:lnTo>
                    <a:close/>
                    <a:moveTo>
                      <a:pt x="1055" y="522"/>
                    </a:moveTo>
                    <a:lnTo>
                      <a:pt x="11" y="522"/>
                    </a:lnTo>
                    <a:lnTo>
                      <a:pt x="11" y="522"/>
                    </a:lnTo>
                    <a:cubicBezTo>
                      <a:pt x="8" y="522"/>
                      <a:pt x="6" y="520"/>
                      <a:pt x="3" y="518"/>
                    </a:cubicBezTo>
                    <a:lnTo>
                      <a:pt x="3" y="518"/>
                    </a:lnTo>
                    <a:cubicBezTo>
                      <a:pt x="1" y="515"/>
                      <a:pt x="0" y="512"/>
                      <a:pt x="1" y="509"/>
                    </a:cubicBezTo>
                    <a:lnTo>
                      <a:pt x="21" y="410"/>
                    </a:lnTo>
                    <a:lnTo>
                      <a:pt x="21" y="410"/>
                    </a:lnTo>
                    <a:cubicBezTo>
                      <a:pt x="21" y="409"/>
                      <a:pt x="22" y="407"/>
                      <a:pt x="23" y="405"/>
                    </a:cubicBezTo>
                    <a:lnTo>
                      <a:pt x="23" y="405"/>
                    </a:lnTo>
                    <a:cubicBezTo>
                      <a:pt x="25" y="402"/>
                      <a:pt x="93" y="316"/>
                      <a:pt x="200" y="285"/>
                    </a:cubicBezTo>
                    <a:lnTo>
                      <a:pt x="200" y="285"/>
                    </a:lnTo>
                    <a:cubicBezTo>
                      <a:pt x="272" y="264"/>
                      <a:pt x="330" y="285"/>
                      <a:pt x="377" y="302"/>
                    </a:cubicBezTo>
                    <a:lnTo>
                      <a:pt x="382" y="303"/>
                    </a:lnTo>
                    <a:lnTo>
                      <a:pt x="382" y="303"/>
                    </a:lnTo>
                    <a:cubicBezTo>
                      <a:pt x="397" y="309"/>
                      <a:pt x="404" y="298"/>
                      <a:pt x="425" y="266"/>
                    </a:cubicBezTo>
                    <a:lnTo>
                      <a:pt x="425" y="266"/>
                    </a:lnTo>
                    <a:cubicBezTo>
                      <a:pt x="445" y="235"/>
                      <a:pt x="472" y="191"/>
                      <a:pt x="528" y="154"/>
                    </a:cubicBezTo>
                    <a:lnTo>
                      <a:pt x="528" y="154"/>
                    </a:lnTo>
                    <a:cubicBezTo>
                      <a:pt x="606" y="100"/>
                      <a:pt x="695" y="98"/>
                      <a:pt x="759" y="149"/>
                    </a:cubicBezTo>
                    <a:lnTo>
                      <a:pt x="759" y="149"/>
                    </a:lnTo>
                    <a:cubicBezTo>
                      <a:pt x="773" y="161"/>
                      <a:pt x="783" y="173"/>
                      <a:pt x="793" y="183"/>
                    </a:cubicBezTo>
                    <a:lnTo>
                      <a:pt x="793" y="183"/>
                    </a:lnTo>
                    <a:cubicBezTo>
                      <a:pt x="809" y="202"/>
                      <a:pt x="818" y="212"/>
                      <a:pt x="833" y="212"/>
                    </a:cubicBezTo>
                    <a:lnTo>
                      <a:pt x="833" y="212"/>
                    </a:lnTo>
                    <a:lnTo>
                      <a:pt x="833" y="212"/>
                    </a:lnTo>
                    <a:cubicBezTo>
                      <a:pt x="850" y="212"/>
                      <a:pt x="874" y="184"/>
                      <a:pt x="901" y="152"/>
                    </a:cubicBezTo>
                    <a:lnTo>
                      <a:pt x="901" y="152"/>
                    </a:lnTo>
                    <a:cubicBezTo>
                      <a:pt x="955" y="88"/>
                      <a:pt x="1028" y="0"/>
                      <a:pt x="1151" y="0"/>
                    </a:cubicBezTo>
                    <a:lnTo>
                      <a:pt x="1151" y="0"/>
                    </a:lnTo>
                    <a:cubicBezTo>
                      <a:pt x="1152" y="0"/>
                      <a:pt x="1154" y="0"/>
                      <a:pt x="1157" y="0"/>
                    </a:cubicBezTo>
                    <a:lnTo>
                      <a:pt x="1157" y="0"/>
                    </a:lnTo>
                    <a:cubicBezTo>
                      <a:pt x="1159" y="1"/>
                      <a:pt x="1163" y="2"/>
                      <a:pt x="1165" y="4"/>
                    </a:cubicBezTo>
                    <a:lnTo>
                      <a:pt x="1165" y="4"/>
                    </a:lnTo>
                    <a:cubicBezTo>
                      <a:pt x="1166" y="7"/>
                      <a:pt x="1167" y="10"/>
                      <a:pt x="1166" y="13"/>
                    </a:cubicBezTo>
                    <a:lnTo>
                      <a:pt x="1066" y="513"/>
                    </a:lnTo>
                    <a:lnTo>
                      <a:pt x="1066" y="513"/>
                    </a:lnTo>
                    <a:cubicBezTo>
                      <a:pt x="1065" y="518"/>
                      <a:pt x="1059" y="522"/>
                      <a:pt x="1055" y="5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99">
                <a:extLst>
                  <a:ext uri="{FF2B5EF4-FFF2-40B4-BE49-F238E27FC236}">
                    <a16:creationId xmlns:a16="http://schemas.microsoft.com/office/drawing/2014/main" id="{406D57E2-106B-4BA5-8C97-393F94B17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1608" y="11171282"/>
                <a:ext cx="432486" cy="19306"/>
              </a:xfrm>
              <a:custGeom>
                <a:avLst/>
                <a:gdLst>
                  <a:gd name="T0" fmla="*/ 479 w 492"/>
                  <a:gd name="T1" fmla="*/ 22 h 23"/>
                  <a:gd name="T2" fmla="*/ 11 w 492"/>
                  <a:gd name="T3" fmla="*/ 22 h 23"/>
                  <a:gd name="T4" fmla="*/ 11 w 492"/>
                  <a:gd name="T5" fmla="*/ 22 h 23"/>
                  <a:gd name="T6" fmla="*/ 0 w 492"/>
                  <a:gd name="T7" fmla="*/ 11 h 23"/>
                  <a:gd name="T8" fmla="*/ 0 w 492"/>
                  <a:gd name="T9" fmla="*/ 11 h 23"/>
                  <a:gd name="T10" fmla="*/ 11 w 492"/>
                  <a:gd name="T11" fmla="*/ 0 h 23"/>
                  <a:gd name="T12" fmla="*/ 479 w 492"/>
                  <a:gd name="T13" fmla="*/ 0 h 23"/>
                  <a:gd name="T14" fmla="*/ 479 w 492"/>
                  <a:gd name="T15" fmla="*/ 0 h 23"/>
                  <a:gd name="T16" fmla="*/ 491 w 492"/>
                  <a:gd name="T17" fmla="*/ 11 h 23"/>
                  <a:gd name="T18" fmla="*/ 491 w 492"/>
                  <a:gd name="T19" fmla="*/ 11 h 23"/>
                  <a:gd name="T20" fmla="*/ 479 w 492"/>
                  <a:gd name="T2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2" h="23">
                    <a:moveTo>
                      <a:pt x="479" y="22"/>
                    </a:moveTo>
                    <a:lnTo>
                      <a:pt x="11" y="22"/>
                    </a:lnTo>
                    <a:lnTo>
                      <a:pt x="11" y="22"/>
                    </a:lnTo>
                    <a:cubicBezTo>
                      <a:pt x="5" y="22"/>
                      <a:pt x="0" y="17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479" y="0"/>
                    </a:lnTo>
                    <a:lnTo>
                      <a:pt x="479" y="0"/>
                    </a:lnTo>
                    <a:cubicBezTo>
                      <a:pt x="485" y="0"/>
                      <a:pt x="491" y="5"/>
                      <a:pt x="491" y="11"/>
                    </a:cubicBezTo>
                    <a:lnTo>
                      <a:pt x="491" y="11"/>
                    </a:lnTo>
                    <a:cubicBezTo>
                      <a:pt x="491" y="17"/>
                      <a:pt x="485" y="22"/>
                      <a:pt x="479" y="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200">
                <a:extLst>
                  <a:ext uri="{FF2B5EF4-FFF2-40B4-BE49-F238E27FC236}">
                    <a16:creationId xmlns:a16="http://schemas.microsoft.com/office/drawing/2014/main" id="{6ED22D9B-7F63-4C2B-A2D3-89785B381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22445" y="11171282"/>
                <a:ext cx="428626" cy="19306"/>
              </a:xfrm>
              <a:custGeom>
                <a:avLst/>
                <a:gdLst>
                  <a:gd name="T0" fmla="*/ 480 w 491"/>
                  <a:gd name="T1" fmla="*/ 22 h 23"/>
                  <a:gd name="T2" fmla="*/ 11 w 491"/>
                  <a:gd name="T3" fmla="*/ 22 h 23"/>
                  <a:gd name="T4" fmla="*/ 11 w 491"/>
                  <a:gd name="T5" fmla="*/ 22 h 23"/>
                  <a:gd name="T6" fmla="*/ 0 w 491"/>
                  <a:gd name="T7" fmla="*/ 11 h 23"/>
                  <a:gd name="T8" fmla="*/ 0 w 491"/>
                  <a:gd name="T9" fmla="*/ 11 h 23"/>
                  <a:gd name="T10" fmla="*/ 11 w 491"/>
                  <a:gd name="T11" fmla="*/ 0 h 23"/>
                  <a:gd name="T12" fmla="*/ 480 w 491"/>
                  <a:gd name="T13" fmla="*/ 0 h 23"/>
                  <a:gd name="T14" fmla="*/ 480 w 491"/>
                  <a:gd name="T15" fmla="*/ 0 h 23"/>
                  <a:gd name="T16" fmla="*/ 490 w 491"/>
                  <a:gd name="T17" fmla="*/ 11 h 23"/>
                  <a:gd name="T18" fmla="*/ 490 w 491"/>
                  <a:gd name="T19" fmla="*/ 11 h 23"/>
                  <a:gd name="T20" fmla="*/ 480 w 491"/>
                  <a:gd name="T2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1" h="23">
                    <a:moveTo>
                      <a:pt x="480" y="22"/>
                    </a:moveTo>
                    <a:lnTo>
                      <a:pt x="11" y="22"/>
                    </a:lnTo>
                    <a:lnTo>
                      <a:pt x="11" y="22"/>
                    </a:lnTo>
                    <a:cubicBezTo>
                      <a:pt x="5" y="22"/>
                      <a:pt x="0" y="17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480" y="0"/>
                    </a:lnTo>
                    <a:lnTo>
                      <a:pt x="480" y="0"/>
                    </a:lnTo>
                    <a:cubicBezTo>
                      <a:pt x="486" y="0"/>
                      <a:pt x="490" y="5"/>
                      <a:pt x="490" y="11"/>
                    </a:cubicBezTo>
                    <a:lnTo>
                      <a:pt x="490" y="11"/>
                    </a:lnTo>
                    <a:cubicBezTo>
                      <a:pt x="490" y="17"/>
                      <a:pt x="486" y="22"/>
                      <a:pt x="480" y="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201">
                <a:extLst>
                  <a:ext uri="{FF2B5EF4-FFF2-40B4-BE49-F238E27FC236}">
                    <a16:creationId xmlns:a16="http://schemas.microsoft.com/office/drawing/2014/main" id="{BA3AA6B4-F699-497E-BD72-872B9143C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75560" y="11171282"/>
                <a:ext cx="428626" cy="19306"/>
              </a:xfrm>
              <a:custGeom>
                <a:avLst/>
                <a:gdLst>
                  <a:gd name="T0" fmla="*/ 479 w 491"/>
                  <a:gd name="T1" fmla="*/ 22 h 23"/>
                  <a:gd name="T2" fmla="*/ 10 w 491"/>
                  <a:gd name="T3" fmla="*/ 22 h 23"/>
                  <a:gd name="T4" fmla="*/ 10 w 491"/>
                  <a:gd name="T5" fmla="*/ 22 h 23"/>
                  <a:gd name="T6" fmla="*/ 0 w 491"/>
                  <a:gd name="T7" fmla="*/ 11 h 23"/>
                  <a:gd name="T8" fmla="*/ 0 w 491"/>
                  <a:gd name="T9" fmla="*/ 11 h 23"/>
                  <a:gd name="T10" fmla="*/ 10 w 491"/>
                  <a:gd name="T11" fmla="*/ 0 h 23"/>
                  <a:gd name="T12" fmla="*/ 479 w 491"/>
                  <a:gd name="T13" fmla="*/ 0 h 23"/>
                  <a:gd name="T14" fmla="*/ 479 w 491"/>
                  <a:gd name="T15" fmla="*/ 0 h 23"/>
                  <a:gd name="T16" fmla="*/ 490 w 491"/>
                  <a:gd name="T17" fmla="*/ 11 h 23"/>
                  <a:gd name="T18" fmla="*/ 490 w 491"/>
                  <a:gd name="T19" fmla="*/ 11 h 23"/>
                  <a:gd name="T20" fmla="*/ 479 w 491"/>
                  <a:gd name="T2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1" h="23">
                    <a:moveTo>
                      <a:pt x="479" y="22"/>
                    </a:moveTo>
                    <a:lnTo>
                      <a:pt x="10" y="22"/>
                    </a:lnTo>
                    <a:lnTo>
                      <a:pt x="10" y="22"/>
                    </a:lnTo>
                    <a:cubicBezTo>
                      <a:pt x="4" y="22"/>
                      <a:pt x="0" y="17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479" y="0"/>
                    </a:lnTo>
                    <a:lnTo>
                      <a:pt x="479" y="0"/>
                    </a:lnTo>
                    <a:cubicBezTo>
                      <a:pt x="486" y="0"/>
                      <a:pt x="490" y="5"/>
                      <a:pt x="490" y="11"/>
                    </a:cubicBezTo>
                    <a:lnTo>
                      <a:pt x="490" y="11"/>
                    </a:lnTo>
                    <a:cubicBezTo>
                      <a:pt x="490" y="17"/>
                      <a:pt x="486" y="22"/>
                      <a:pt x="479" y="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FD75A5B5-2EE4-44D9-83A7-51ABDB737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7983" y="9518565"/>
                <a:ext cx="1134392" cy="1671148"/>
              </a:xfrm>
              <a:custGeom>
                <a:avLst/>
                <a:gdLst>
                  <a:gd name="connsiteX0" fmla="*/ 1076912 w 1134392"/>
                  <a:gd name="connsiteY0" fmla="*/ 18951 h 1671148"/>
                  <a:gd name="connsiteX1" fmla="*/ 1038886 w 1134392"/>
                  <a:gd name="connsiteY1" fmla="*/ 55991 h 1671148"/>
                  <a:gd name="connsiteX2" fmla="*/ 1076912 w 1134392"/>
                  <a:gd name="connsiteY2" fmla="*/ 92170 h 1671148"/>
                  <a:gd name="connsiteX3" fmla="*/ 1114938 w 1134392"/>
                  <a:gd name="connsiteY3" fmla="*/ 55991 h 1671148"/>
                  <a:gd name="connsiteX4" fmla="*/ 1076912 w 1134392"/>
                  <a:gd name="connsiteY4" fmla="*/ 18951 h 1671148"/>
                  <a:gd name="connsiteX5" fmla="*/ 1076912 w 1134392"/>
                  <a:gd name="connsiteY5" fmla="*/ 0 h 1671148"/>
                  <a:gd name="connsiteX6" fmla="*/ 1134392 w 1134392"/>
                  <a:gd name="connsiteY6" fmla="*/ 55991 h 1671148"/>
                  <a:gd name="connsiteX7" fmla="*/ 1076912 w 1134392"/>
                  <a:gd name="connsiteY7" fmla="*/ 111121 h 1671148"/>
                  <a:gd name="connsiteX8" fmla="*/ 1023936 w 1134392"/>
                  <a:gd name="connsiteY8" fmla="*/ 77324 h 1671148"/>
                  <a:gd name="connsiteX9" fmla="*/ 1021460 w 1134392"/>
                  <a:gd name="connsiteY9" fmla="*/ 65598 h 1671148"/>
                  <a:gd name="connsiteX10" fmla="*/ 586723 w 1134392"/>
                  <a:gd name="connsiteY10" fmla="*/ 65598 h 1671148"/>
                  <a:gd name="connsiteX11" fmla="*/ 586723 w 1134392"/>
                  <a:gd name="connsiteY11" fmla="*/ 1661518 h 1671148"/>
                  <a:gd name="connsiteX12" fmla="*/ 577076 w 1134392"/>
                  <a:gd name="connsiteY12" fmla="*/ 1671148 h 1671148"/>
                  <a:gd name="connsiteX13" fmla="*/ 9647 w 1134392"/>
                  <a:gd name="connsiteY13" fmla="*/ 1671148 h 1671148"/>
                  <a:gd name="connsiteX14" fmla="*/ 0 w 1134392"/>
                  <a:gd name="connsiteY14" fmla="*/ 1661518 h 1671148"/>
                  <a:gd name="connsiteX15" fmla="*/ 9647 w 1134392"/>
                  <a:gd name="connsiteY15" fmla="*/ 1651888 h 1671148"/>
                  <a:gd name="connsiteX16" fmla="*/ 567429 w 1134392"/>
                  <a:gd name="connsiteY16" fmla="*/ 1651888 h 1671148"/>
                  <a:gd name="connsiteX17" fmla="*/ 567429 w 1134392"/>
                  <a:gd name="connsiteY17" fmla="*/ 55968 h 1671148"/>
                  <a:gd name="connsiteX18" fmla="*/ 577076 w 1134392"/>
                  <a:gd name="connsiteY18" fmla="*/ 46338 h 1671148"/>
                  <a:gd name="connsiteX19" fmla="*/ 1021424 w 1134392"/>
                  <a:gd name="connsiteY19" fmla="*/ 46338 h 1671148"/>
                  <a:gd name="connsiteX20" fmla="*/ 1023936 w 1134392"/>
                  <a:gd name="connsiteY20" fmla="*/ 34160 h 1671148"/>
                  <a:gd name="connsiteX21" fmla="*/ 1076912 w 1134392"/>
                  <a:gd name="connsiteY21" fmla="*/ 0 h 167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34392" h="1671148">
                    <a:moveTo>
                      <a:pt x="1076912" y="18951"/>
                    </a:moveTo>
                    <a:cubicBezTo>
                      <a:pt x="1056574" y="18951"/>
                      <a:pt x="1038886" y="35317"/>
                      <a:pt x="1038886" y="55991"/>
                    </a:cubicBezTo>
                    <a:cubicBezTo>
                      <a:pt x="1038886" y="76665"/>
                      <a:pt x="1056574" y="92170"/>
                      <a:pt x="1076912" y="92170"/>
                    </a:cubicBezTo>
                    <a:cubicBezTo>
                      <a:pt x="1098136" y="92170"/>
                      <a:pt x="1114938" y="76665"/>
                      <a:pt x="1114938" y="55991"/>
                    </a:cubicBezTo>
                    <a:cubicBezTo>
                      <a:pt x="1114938" y="35317"/>
                      <a:pt x="1098136" y="18951"/>
                      <a:pt x="1076912" y="18951"/>
                    </a:cubicBezTo>
                    <a:close/>
                    <a:moveTo>
                      <a:pt x="1076912" y="0"/>
                    </a:moveTo>
                    <a:cubicBezTo>
                      <a:pt x="1108748" y="0"/>
                      <a:pt x="1134392" y="24981"/>
                      <a:pt x="1134392" y="55991"/>
                    </a:cubicBezTo>
                    <a:cubicBezTo>
                      <a:pt x="1134392" y="86140"/>
                      <a:pt x="1108748" y="111121"/>
                      <a:pt x="1076912" y="111121"/>
                    </a:cubicBezTo>
                    <a:cubicBezTo>
                      <a:pt x="1053036" y="111121"/>
                      <a:pt x="1032642" y="97069"/>
                      <a:pt x="1023936" y="77324"/>
                    </a:cubicBezTo>
                    <a:lnTo>
                      <a:pt x="1021460" y="65598"/>
                    </a:lnTo>
                    <a:lnTo>
                      <a:pt x="586723" y="65598"/>
                    </a:lnTo>
                    <a:lnTo>
                      <a:pt x="586723" y="1661518"/>
                    </a:lnTo>
                    <a:cubicBezTo>
                      <a:pt x="586723" y="1666770"/>
                      <a:pt x="582338" y="1671148"/>
                      <a:pt x="577076" y="1671148"/>
                    </a:cubicBezTo>
                    <a:lnTo>
                      <a:pt x="9647" y="1671148"/>
                    </a:lnTo>
                    <a:cubicBezTo>
                      <a:pt x="4385" y="1671148"/>
                      <a:pt x="0" y="1666770"/>
                      <a:pt x="0" y="1661518"/>
                    </a:cubicBezTo>
                    <a:cubicBezTo>
                      <a:pt x="0" y="1656265"/>
                      <a:pt x="4385" y="1651888"/>
                      <a:pt x="9647" y="1651888"/>
                    </a:cubicBezTo>
                    <a:lnTo>
                      <a:pt x="567429" y="1651888"/>
                    </a:lnTo>
                    <a:lnTo>
                      <a:pt x="567429" y="55968"/>
                    </a:lnTo>
                    <a:cubicBezTo>
                      <a:pt x="567429" y="50715"/>
                      <a:pt x="571814" y="46338"/>
                      <a:pt x="577076" y="46338"/>
                    </a:cubicBezTo>
                    <a:lnTo>
                      <a:pt x="1021424" y="46338"/>
                    </a:lnTo>
                    <a:lnTo>
                      <a:pt x="1023936" y="34160"/>
                    </a:lnTo>
                    <a:cubicBezTo>
                      <a:pt x="1032642" y="14052"/>
                      <a:pt x="1053036" y="0"/>
                      <a:pt x="10769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D3280B30-D736-4800-BDC0-C55A655EDA68}"/>
                </a:ext>
              </a:extLst>
            </p:cNvPr>
            <p:cNvGrpSpPr/>
            <p:nvPr/>
          </p:nvGrpSpPr>
          <p:grpSpPr>
            <a:xfrm>
              <a:off x="21272972" y="8410318"/>
              <a:ext cx="1683608" cy="3702292"/>
              <a:chOff x="21272972" y="8410318"/>
              <a:chExt cx="1683608" cy="3702292"/>
            </a:xfrm>
          </p:grpSpPr>
          <p:sp>
            <p:nvSpPr>
              <p:cNvPr id="357" name="Freeform 224">
                <a:extLst>
                  <a:ext uri="{FF2B5EF4-FFF2-40B4-BE49-F238E27FC236}">
                    <a16:creationId xmlns:a16="http://schemas.microsoft.com/office/drawing/2014/main" id="{A00596FB-6BFE-47DC-B4FB-A5C7D7660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6950" y="8418041"/>
                <a:ext cx="478824" cy="1355383"/>
              </a:xfrm>
              <a:custGeom>
                <a:avLst/>
                <a:gdLst>
                  <a:gd name="T0" fmla="*/ 543 w 546"/>
                  <a:gd name="T1" fmla="*/ 1220 h 1547"/>
                  <a:gd name="T2" fmla="*/ 543 w 546"/>
                  <a:gd name="T3" fmla="*/ 1220 h 1547"/>
                  <a:gd name="T4" fmla="*/ 276 w 546"/>
                  <a:gd name="T5" fmla="*/ 1544 h 1547"/>
                  <a:gd name="T6" fmla="*/ 276 w 546"/>
                  <a:gd name="T7" fmla="*/ 1544 h 1547"/>
                  <a:gd name="T8" fmla="*/ 2 w 546"/>
                  <a:gd name="T9" fmla="*/ 1225 h 1547"/>
                  <a:gd name="T10" fmla="*/ 2 w 546"/>
                  <a:gd name="T11" fmla="*/ 1225 h 1547"/>
                  <a:gd name="T12" fmla="*/ 260 w 546"/>
                  <a:gd name="T13" fmla="*/ 1 h 1547"/>
                  <a:gd name="T14" fmla="*/ 260 w 546"/>
                  <a:gd name="T15" fmla="*/ 1 h 1547"/>
                  <a:gd name="T16" fmla="*/ 543 w 546"/>
                  <a:gd name="T17" fmla="*/ 1220 h 1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6" h="1547">
                    <a:moveTo>
                      <a:pt x="543" y="1220"/>
                    </a:moveTo>
                    <a:lnTo>
                      <a:pt x="543" y="1220"/>
                    </a:lnTo>
                    <a:cubicBezTo>
                      <a:pt x="545" y="1398"/>
                      <a:pt x="425" y="1543"/>
                      <a:pt x="276" y="1544"/>
                    </a:cubicBezTo>
                    <a:lnTo>
                      <a:pt x="276" y="1544"/>
                    </a:lnTo>
                    <a:cubicBezTo>
                      <a:pt x="127" y="1546"/>
                      <a:pt x="4" y="1403"/>
                      <a:pt x="2" y="1225"/>
                    </a:cubicBezTo>
                    <a:lnTo>
                      <a:pt x="2" y="1225"/>
                    </a:lnTo>
                    <a:cubicBezTo>
                      <a:pt x="0" y="1048"/>
                      <a:pt x="63" y="4"/>
                      <a:pt x="260" y="1"/>
                    </a:cubicBezTo>
                    <a:lnTo>
                      <a:pt x="260" y="1"/>
                    </a:lnTo>
                    <a:cubicBezTo>
                      <a:pt x="456" y="0"/>
                      <a:pt x="541" y="1042"/>
                      <a:pt x="543" y="12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225">
                <a:extLst>
                  <a:ext uri="{FF2B5EF4-FFF2-40B4-BE49-F238E27FC236}">
                    <a16:creationId xmlns:a16="http://schemas.microsoft.com/office/drawing/2014/main" id="{B5FDA6FA-D581-4E99-BFBA-B2B020976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9227" y="8410318"/>
                <a:ext cx="494270" cy="1370829"/>
              </a:xfrm>
              <a:custGeom>
                <a:avLst/>
                <a:gdLst>
                  <a:gd name="T0" fmla="*/ 270 w 565"/>
                  <a:gd name="T1" fmla="*/ 22 h 1566"/>
                  <a:gd name="T2" fmla="*/ 269 w 565"/>
                  <a:gd name="T3" fmla="*/ 22 h 1566"/>
                  <a:gd name="T4" fmla="*/ 269 w 565"/>
                  <a:gd name="T5" fmla="*/ 22 h 1566"/>
                  <a:gd name="T6" fmla="*/ 76 w 565"/>
                  <a:gd name="T7" fmla="*/ 558 h 1566"/>
                  <a:gd name="T8" fmla="*/ 76 w 565"/>
                  <a:gd name="T9" fmla="*/ 558 h 1566"/>
                  <a:gd name="T10" fmla="*/ 22 w 565"/>
                  <a:gd name="T11" fmla="*/ 1234 h 1566"/>
                  <a:gd name="T12" fmla="*/ 22 w 565"/>
                  <a:gd name="T13" fmla="*/ 1234 h 1566"/>
                  <a:gd name="T14" fmla="*/ 285 w 565"/>
                  <a:gd name="T15" fmla="*/ 1543 h 1566"/>
                  <a:gd name="T16" fmla="*/ 285 w 565"/>
                  <a:gd name="T17" fmla="*/ 1543 h 1566"/>
                  <a:gd name="T18" fmla="*/ 467 w 565"/>
                  <a:gd name="T19" fmla="*/ 1450 h 1566"/>
                  <a:gd name="T20" fmla="*/ 467 w 565"/>
                  <a:gd name="T21" fmla="*/ 1450 h 1566"/>
                  <a:gd name="T22" fmla="*/ 541 w 565"/>
                  <a:gd name="T23" fmla="*/ 1229 h 1566"/>
                  <a:gd name="T24" fmla="*/ 541 w 565"/>
                  <a:gd name="T25" fmla="*/ 1229 h 1566"/>
                  <a:gd name="T26" fmla="*/ 473 w 565"/>
                  <a:gd name="T27" fmla="*/ 553 h 1566"/>
                  <a:gd name="T28" fmla="*/ 473 w 565"/>
                  <a:gd name="T29" fmla="*/ 553 h 1566"/>
                  <a:gd name="T30" fmla="*/ 270 w 565"/>
                  <a:gd name="T31" fmla="*/ 22 h 1566"/>
                  <a:gd name="T32" fmla="*/ 283 w 565"/>
                  <a:gd name="T33" fmla="*/ 1565 h 1566"/>
                  <a:gd name="T34" fmla="*/ 283 w 565"/>
                  <a:gd name="T35" fmla="*/ 1565 h 1566"/>
                  <a:gd name="T36" fmla="*/ 1 w 565"/>
                  <a:gd name="T37" fmla="*/ 1234 h 1566"/>
                  <a:gd name="T38" fmla="*/ 1 w 565"/>
                  <a:gd name="T39" fmla="*/ 1234 h 1566"/>
                  <a:gd name="T40" fmla="*/ 55 w 565"/>
                  <a:gd name="T41" fmla="*/ 556 h 1566"/>
                  <a:gd name="T42" fmla="*/ 55 w 565"/>
                  <a:gd name="T43" fmla="*/ 556 h 1566"/>
                  <a:gd name="T44" fmla="*/ 269 w 565"/>
                  <a:gd name="T45" fmla="*/ 0 h 1566"/>
                  <a:gd name="T46" fmla="*/ 270 w 565"/>
                  <a:gd name="T47" fmla="*/ 0 h 1566"/>
                  <a:gd name="T48" fmla="*/ 270 w 565"/>
                  <a:gd name="T49" fmla="*/ 0 h 1566"/>
                  <a:gd name="T50" fmla="*/ 494 w 565"/>
                  <a:gd name="T51" fmla="*/ 550 h 1566"/>
                  <a:gd name="T52" fmla="*/ 494 w 565"/>
                  <a:gd name="T53" fmla="*/ 550 h 1566"/>
                  <a:gd name="T54" fmla="*/ 563 w 565"/>
                  <a:gd name="T55" fmla="*/ 1228 h 1566"/>
                  <a:gd name="T56" fmla="*/ 563 w 565"/>
                  <a:gd name="T57" fmla="*/ 1228 h 1566"/>
                  <a:gd name="T58" fmla="*/ 484 w 565"/>
                  <a:gd name="T59" fmla="*/ 1464 h 1566"/>
                  <a:gd name="T60" fmla="*/ 484 w 565"/>
                  <a:gd name="T61" fmla="*/ 1464 h 1566"/>
                  <a:gd name="T62" fmla="*/ 285 w 565"/>
                  <a:gd name="T63" fmla="*/ 1565 h 1566"/>
                  <a:gd name="T64" fmla="*/ 283 w 565"/>
                  <a:gd name="T65" fmla="*/ 1565 h 1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5" h="1566">
                    <a:moveTo>
                      <a:pt x="270" y="22"/>
                    </a:moveTo>
                    <a:lnTo>
                      <a:pt x="269" y="22"/>
                    </a:lnTo>
                    <a:lnTo>
                      <a:pt x="269" y="22"/>
                    </a:lnTo>
                    <a:cubicBezTo>
                      <a:pt x="194" y="23"/>
                      <a:pt x="125" y="213"/>
                      <a:pt x="76" y="558"/>
                    </a:cubicBezTo>
                    <a:lnTo>
                      <a:pt x="76" y="558"/>
                    </a:lnTo>
                    <a:cubicBezTo>
                      <a:pt x="36" y="840"/>
                      <a:pt x="22" y="1142"/>
                      <a:pt x="22" y="1234"/>
                    </a:cubicBezTo>
                    <a:lnTo>
                      <a:pt x="22" y="1234"/>
                    </a:lnTo>
                    <a:cubicBezTo>
                      <a:pt x="24" y="1406"/>
                      <a:pt x="142" y="1544"/>
                      <a:pt x="285" y="1543"/>
                    </a:cubicBezTo>
                    <a:lnTo>
                      <a:pt x="285" y="1543"/>
                    </a:lnTo>
                    <a:cubicBezTo>
                      <a:pt x="354" y="1542"/>
                      <a:pt x="418" y="1509"/>
                      <a:pt x="467" y="1450"/>
                    </a:cubicBezTo>
                    <a:lnTo>
                      <a:pt x="467" y="1450"/>
                    </a:lnTo>
                    <a:cubicBezTo>
                      <a:pt x="516" y="1391"/>
                      <a:pt x="542" y="1312"/>
                      <a:pt x="541" y="1229"/>
                    </a:cubicBezTo>
                    <a:lnTo>
                      <a:pt x="541" y="1229"/>
                    </a:lnTo>
                    <a:cubicBezTo>
                      <a:pt x="540" y="1136"/>
                      <a:pt x="518" y="835"/>
                      <a:pt x="473" y="553"/>
                    </a:cubicBezTo>
                    <a:lnTo>
                      <a:pt x="473" y="553"/>
                    </a:lnTo>
                    <a:cubicBezTo>
                      <a:pt x="417" y="211"/>
                      <a:pt x="344" y="22"/>
                      <a:pt x="270" y="22"/>
                    </a:cubicBezTo>
                    <a:close/>
                    <a:moveTo>
                      <a:pt x="283" y="1565"/>
                    </a:moveTo>
                    <a:lnTo>
                      <a:pt x="283" y="1565"/>
                    </a:lnTo>
                    <a:cubicBezTo>
                      <a:pt x="129" y="1565"/>
                      <a:pt x="2" y="1417"/>
                      <a:pt x="1" y="1234"/>
                    </a:cubicBezTo>
                    <a:lnTo>
                      <a:pt x="1" y="1234"/>
                    </a:lnTo>
                    <a:cubicBezTo>
                      <a:pt x="0" y="1142"/>
                      <a:pt x="15" y="838"/>
                      <a:pt x="55" y="556"/>
                    </a:cubicBezTo>
                    <a:lnTo>
                      <a:pt x="55" y="556"/>
                    </a:lnTo>
                    <a:cubicBezTo>
                      <a:pt x="107" y="187"/>
                      <a:pt x="179" y="1"/>
                      <a:pt x="269" y="0"/>
                    </a:cubicBezTo>
                    <a:lnTo>
                      <a:pt x="270" y="0"/>
                    </a:lnTo>
                    <a:lnTo>
                      <a:pt x="270" y="0"/>
                    </a:lnTo>
                    <a:cubicBezTo>
                      <a:pt x="359" y="0"/>
                      <a:pt x="435" y="185"/>
                      <a:pt x="494" y="550"/>
                    </a:cubicBezTo>
                    <a:lnTo>
                      <a:pt x="494" y="550"/>
                    </a:lnTo>
                    <a:cubicBezTo>
                      <a:pt x="540" y="833"/>
                      <a:pt x="562" y="1136"/>
                      <a:pt x="563" y="1228"/>
                    </a:cubicBezTo>
                    <a:lnTo>
                      <a:pt x="563" y="1228"/>
                    </a:lnTo>
                    <a:cubicBezTo>
                      <a:pt x="564" y="1317"/>
                      <a:pt x="536" y="1400"/>
                      <a:pt x="484" y="1464"/>
                    </a:cubicBezTo>
                    <a:lnTo>
                      <a:pt x="484" y="1464"/>
                    </a:lnTo>
                    <a:cubicBezTo>
                      <a:pt x="432" y="1528"/>
                      <a:pt x="361" y="1564"/>
                      <a:pt x="285" y="1565"/>
                    </a:cubicBezTo>
                    <a:lnTo>
                      <a:pt x="283" y="156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226">
                <a:extLst>
                  <a:ext uri="{FF2B5EF4-FFF2-40B4-BE49-F238E27FC236}">
                    <a16:creationId xmlns:a16="http://schemas.microsoft.com/office/drawing/2014/main" id="{FB31AB1C-E834-424B-A962-D0828CE4F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13979" y="9001126"/>
                <a:ext cx="810912" cy="1370826"/>
              </a:xfrm>
              <a:custGeom>
                <a:avLst/>
                <a:gdLst>
                  <a:gd name="T0" fmla="*/ 569 w 928"/>
                  <a:gd name="T1" fmla="*/ 1306 h 1567"/>
                  <a:gd name="T2" fmla="*/ 569 w 928"/>
                  <a:gd name="T3" fmla="*/ 1306 h 1567"/>
                  <a:gd name="T4" fmla="*/ 202 w 928"/>
                  <a:gd name="T5" fmla="*/ 1513 h 1567"/>
                  <a:gd name="T6" fmla="*/ 202 w 928"/>
                  <a:gd name="T7" fmla="*/ 1513 h 1567"/>
                  <a:gd name="T8" fmla="*/ 62 w 928"/>
                  <a:gd name="T9" fmla="*/ 1117 h 1567"/>
                  <a:gd name="T10" fmla="*/ 62 w 928"/>
                  <a:gd name="T11" fmla="*/ 1117 h 1567"/>
                  <a:gd name="T12" fmla="*/ 744 w 928"/>
                  <a:gd name="T13" fmla="*/ 69 h 1567"/>
                  <a:gd name="T14" fmla="*/ 744 w 928"/>
                  <a:gd name="T15" fmla="*/ 69 h 1567"/>
                  <a:gd name="T16" fmla="*/ 569 w 928"/>
                  <a:gd name="T17" fmla="*/ 1306 h 1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8" h="1567">
                    <a:moveTo>
                      <a:pt x="569" y="1306"/>
                    </a:moveTo>
                    <a:lnTo>
                      <a:pt x="569" y="1306"/>
                    </a:lnTo>
                    <a:cubicBezTo>
                      <a:pt x="506" y="1473"/>
                      <a:pt x="343" y="1566"/>
                      <a:pt x="202" y="1513"/>
                    </a:cubicBezTo>
                    <a:lnTo>
                      <a:pt x="202" y="1513"/>
                    </a:lnTo>
                    <a:cubicBezTo>
                      <a:pt x="62" y="1461"/>
                      <a:pt x="0" y="1283"/>
                      <a:pt x="62" y="1117"/>
                    </a:cubicBezTo>
                    <a:lnTo>
                      <a:pt x="62" y="1117"/>
                    </a:lnTo>
                    <a:cubicBezTo>
                      <a:pt x="125" y="950"/>
                      <a:pt x="559" y="0"/>
                      <a:pt x="744" y="69"/>
                    </a:cubicBezTo>
                    <a:lnTo>
                      <a:pt x="744" y="69"/>
                    </a:lnTo>
                    <a:cubicBezTo>
                      <a:pt x="927" y="137"/>
                      <a:pt x="631" y="1140"/>
                      <a:pt x="569" y="130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227">
                <a:extLst>
                  <a:ext uri="{FF2B5EF4-FFF2-40B4-BE49-F238E27FC236}">
                    <a16:creationId xmlns:a16="http://schemas.microsoft.com/office/drawing/2014/main" id="{6797AE5E-F106-4BB5-868A-6A1FB0EC1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2396" y="9024295"/>
                <a:ext cx="745266" cy="1324489"/>
              </a:xfrm>
              <a:custGeom>
                <a:avLst/>
                <a:gdLst>
                  <a:gd name="T0" fmla="*/ 736 w 849"/>
                  <a:gd name="T1" fmla="*/ 49 h 1513"/>
                  <a:gd name="T2" fmla="*/ 736 w 849"/>
                  <a:gd name="T3" fmla="*/ 49 h 1513"/>
                  <a:gd name="T4" fmla="*/ 380 w 849"/>
                  <a:gd name="T5" fmla="*/ 483 h 1513"/>
                  <a:gd name="T6" fmla="*/ 380 w 849"/>
                  <a:gd name="T7" fmla="*/ 483 h 1513"/>
                  <a:gd name="T8" fmla="*/ 85 w 849"/>
                  <a:gd name="T9" fmla="*/ 1094 h 1513"/>
                  <a:gd name="T10" fmla="*/ 85 w 849"/>
                  <a:gd name="T11" fmla="*/ 1094 h 1513"/>
                  <a:gd name="T12" fmla="*/ 219 w 849"/>
                  <a:gd name="T13" fmla="*/ 1477 h 1513"/>
                  <a:gd name="T14" fmla="*/ 219 w 849"/>
                  <a:gd name="T15" fmla="*/ 1477 h 1513"/>
                  <a:gd name="T16" fmla="*/ 423 w 849"/>
                  <a:gd name="T17" fmla="*/ 1456 h 1513"/>
                  <a:gd name="T18" fmla="*/ 423 w 849"/>
                  <a:gd name="T19" fmla="*/ 1456 h 1513"/>
                  <a:gd name="T20" fmla="*/ 572 w 849"/>
                  <a:gd name="T21" fmla="*/ 1275 h 1513"/>
                  <a:gd name="T22" fmla="*/ 572 w 849"/>
                  <a:gd name="T23" fmla="*/ 1275 h 1513"/>
                  <a:gd name="T24" fmla="*/ 751 w 849"/>
                  <a:gd name="T25" fmla="*/ 621 h 1513"/>
                  <a:gd name="T26" fmla="*/ 751 w 849"/>
                  <a:gd name="T27" fmla="*/ 621 h 1513"/>
                  <a:gd name="T28" fmla="*/ 752 w 849"/>
                  <a:gd name="T29" fmla="*/ 52 h 1513"/>
                  <a:gd name="T30" fmla="*/ 752 w 849"/>
                  <a:gd name="T31" fmla="*/ 52 h 1513"/>
                  <a:gd name="T32" fmla="*/ 736 w 849"/>
                  <a:gd name="T33" fmla="*/ 49 h 1513"/>
                  <a:gd name="T34" fmla="*/ 296 w 849"/>
                  <a:gd name="T35" fmla="*/ 1512 h 1513"/>
                  <a:gd name="T36" fmla="*/ 296 w 849"/>
                  <a:gd name="T37" fmla="*/ 1512 h 1513"/>
                  <a:gd name="T38" fmla="*/ 211 w 849"/>
                  <a:gd name="T39" fmla="*/ 1497 h 1513"/>
                  <a:gd name="T40" fmla="*/ 211 w 849"/>
                  <a:gd name="T41" fmla="*/ 1497 h 1513"/>
                  <a:gd name="T42" fmla="*/ 65 w 849"/>
                  <a:gd name="T43" fmla="*/ 1086 h 1513"/>
                  <a:gd name="T44" fmla="*/ 65 w 849"/>
                  <a:gd name="T45" fmla="*/ 1086 h 1513"/>
                  <a:gd name="T46" fmla="*/ 361 w 849"/>
                  <a:gd name="T47" fmla="*/ 472 h 1513"/>
                  <a:gd name="T48" fmla="*/ 361 w 849"/>
                  <a:gd name="T49" fmla="*/ 472 h 1513"/>
                  <a:gd name="T50" fmla="*/ 760 w 849"/>
                  <a:gd name="T51" fmla="*/ 31 h 1513"/>
                  <a:gd name="T52" fmla="*/ 760 w 849"/>
                  <a:gd name="T53" fmla="*/ 31 h 1513"/>
                  <a:gd name="T54" fmla="*/ 773 w 849"/>
                  <a:gd name="T55" fmla="*/ 626 h 1513"/>
                  <a:gd name="T56" fmla="*/ 773 w 849"/>
                  <a:gd name="T57" fmla="*/ 626 h 1513"/>
                  <a:gd name="T58" fmla="*/ 592 w 849"/>
                  <a:gd name="T59" fmla="*/ 1283 h 1513"/>
                  <a:gd name="T60" fmla="*/ 592 w 849"/>
                  <a:gd name="T61" fmla="*/ 1283 h 1513"/>
                  <a:gd name="T62" fmla="*/ 433 w 849"/>
                  <a:gd name="T63" fmla="*/ 1475 h 1513"/>
                  <a:gd name="T64" fmla="*/ 433 w 849"/>
                  <a:gd name="T65" fmla="*/ 1475 h 1513"/>
                  <a:gd name="T66" fmla="*/ 296 w 849"/>
                  <a:gd name="T67" fmla="*/ 1512 h 1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9" h="1513">
                    <a:moveTo>
                      <a:pt x="736" y="49"/>
                    </a:moveTo>
                    <a:lnTo>
                      <a:pt x="736" y="49"/>
                    </a:lnTo>
                    <a:cubicBezTo>
                      <a:pt x="662" y="49"/>
                      <a:pt x="537" y="201"/>
                      <a:pt x="380" y="483"/>
                    </a:cubicBezTo>
                    <a:lnTo>
                      <a:pt x="380" y="483"/>
                    </a:lnTo>
                    <a:cubicBezTo>
                      <a:pt x="241" y="732"/>
                      <a:pt x="117" y="1007"/>
                      <a:pt x="85" y="1094"/>
                    </a:cubicBezTo>
                    <a:lnTo>
                      <a:pt x="85" y="1094"/>
                    </a:lnTo>
                    <a:cubicBezTo>
                      <a:pt x="25" y="1254"/>
                      <a:pt x="85" y="1426"/>
                      <a:pt x="219" y="1477"/>
                    </a:cubicBezTo>
                    <a:lnTo>
                      <a:pt x="219" y="1477"/>
                    </a:lnTo>
                    <a:cubicBezTo>
                      <a:pt x="283" y="1500"/>
                      <a:pt x="356" y="1493"/>
                      <a:pt x="423" y="1456"/>
                    </a:cubicBezTo>
                    <a:lnTo>
                      <a:pt x="423" y="1456"/>
                    </a:lnTo>
                    <a:cubicBezTo>
                      <a:pt x="489" y="1417"/>
                      <a:pt x="542" y="1354"/>
                      <a:pt x="572" y="1275"/>
                    </a:cubicBezTo>
                    <a:lnTo>
                      <a:pt x="572" y="1275"/>
                    </a:lnTo>
                    <a:cubicBezTo>
                      <a:pt x="604" y="1190"/>
                      <a:pt x="692" y="900"/>
                      <a:pt x="751" y="621"/>
                    </a:cubicBezTo>
                    <a:lnTo>
                      <a:pt x="751" y="621"/>
                    </a:lnTo>
                    <a:cubicBezTo>
                      <a:pt x="823" y="281"/>
                      <a:pt x="823" y="78"/>
                      <a:pt x="752" y="52"/>
                    </a:cubicBezTo>
                    <a:lnTo>
                      <a:pt x="752" y="52"/>
                    </a:lnTo>
                    <a:cubicBezTo>
                      <a:pt x="747" y="49"/>
                      <a:pt x="742" y="49"/>
                      <a:pt x="736" y="49"/>
                    </a:cubicBezTo>
                    <a:close/>
                    <a:moveTo>
                      <a:pt x="296" y="1512"/>
                    </a:moveTo>
                    <a:lnTo>
                      <a:pt x="296" y="1512"/>
                    </a:lnTo>
                    <a:cubicBezTo>
                      <a:pt x="268" y="1512"/>
                      <a:pt x="239" y="1507"/>
                      <a:pt x="211" y="1497"/>
                    </a:cubicBezTo>
                    <a:lnTo>
                      <a:pt x="211" y="1497"/>
                    </a:lnTo>
                    <a:cubicBezTo>
                      <a:pt x="67" y="1442"/>
                      <a:pt x="0" y="1258"/>
                      <a:pt x="65" y="1086"/>
                    </a:cubicBezTo>
                    <a:lnTo>
                      <a:pt x="65" y="1086"/>
                    </a:lnTo>
                    <a:cubicBezTo>
                      <a:pt x="97" y="1000"/>
                      <a:pt x="222" y="722"/>
                      <a:pt x="361" y="472"/>
                    </a:cubicBezTo>
                    <a:lnTo>
                      <a:pt x="361" y="472"/>
                    </a:lnTo>
                    <a:cubicBezTo>
                      <a:pt x="542" y="148"/>
                      <a:pt x="676" y="0"/>
                      <a:pt x="760" y="31"/>
                    </a:cubicBezTo>
                    <a:lnTo>
                      <a:pt x="760" y="31"/>
                    </a:lnTo>
                    <a:cubicBezTo>
                      <a:pt x="845" y="62"/>
                      <a:pt x="848" y="262"/>
                      <a:pt x="773" y="626"/>
                    </a:cubicBezTo>
                    <a:lnTo>
                      <a:pt x="773" y="626"/>
                    </a:lnTo>
                    <a:cubicBezTo>
                      <a:pt x="713" y="905"/>
                      <a:pt x="625" y="1196"/>
                      <a:pt x="592" y="1283"/>
                    </a:cubicBezTo>
                    <a:lnTo>
                      <a:pt x="592" y="1283"/>
                    </a:lnTo>
                    <a:cubicBezTo>
                      <a:pt x="561" y="1366"/>
                      <a:pt x="504" y="1434"/>
                      <a:pt x="433" y="1475"/>
                    </a:cubicBezTo>
                    <a:lnTo>
                      <a:pt x="433" y="1475"/>
                    </a:lnTo>
                    <a:cubicBezTo>
                      <a:pt x="389" y="1499"/>
                      <a:pt x="342" y="1512"/>
                      <a:pt x="296" y="15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228">
                <a:extLst>
                  <a:ext uri="{FF2B5EF4-FFF2-40B4-BE49-F238E27FC236}">
                    <a16:creationId xmlns:a16="http://schemas.microsoft.com/office/drawing/2014/main" id="{E89D40DD-BD5F-4F1D-B4A2-C34C4DD4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6938" y="9001126"/>
                <a:ext cx="814775" cy="1370826"/>
              </a:xfrm>
              <a:custGeom>
                <a:avLst/>
                <a:gdLst>
                  <a:gd name="T0" fmla="*/ 358 w 929"/>
                  <a:gd name="T1" fmla="*/ 1306 h 1567"/>
                  <a:gd name="T2" fmla="*/ 358 w 929"/>
                  <a:gd name="T3" fmla="*/ 1306 h 1567"/>
                  <a:gd name="T4" fmla="*/ 724 w 929"/>
                  <a:gd name="T5" fmla="*/ 1513 h 1567"/>
                  <a:gd name="T6" fmla="*/ 724 w 929"/>
                  <a:gd name="T7" fmla="*/ 1513 h 1567"/>
                  <a:gd name="T8" fmla="*/ 865 w 929"/>
                  <a:gd name="T9" fmla="*/ 1117 h 1567"/>
                  <a:gd name="T10" fmla="*/ 865 w 929"/>
                  <a:gd name="T11" fmla="*/ 1117 h 1567"/>
                  <a:gd name="T12" fmla="*/ 183 w 929"/>
                  <a:gd name="T13" fmla="*/ 69 h 1567"/>
                  <a:gd name="T14" fmla="*/ 183 w 929"/>
                  <a:gd name="T15" fmla="*/ 69 h 1567"/>
                  <a:gd name="T16" fmla="*/ 358 w 929"/>
                  <a:gd name="T17" fmla="*/ 1306 h 1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9" h="1567">
                    <a:moveTo>
                      <a:pt x="358" y="1306"/>
                    </a:moveTo>
                    <a:lnTo>
                      <a:pt x="358" y="1306"/>
                    </a:lnTo>
                    <a:cubicBezTo>
                      <a:pt x="421" y="1473"/>
                      <a:pt x="585" y="1566"/>
                      <a:pt x="724" y="1513"/>
                    </a:cubicBezTo>
                    <a:lnTo>
                      <a:pt x="724" y="1513"/>
                    </a:lnTo>
                    <a:cubicBezTo>
                      <a:pt x="865" y="1461"/>
                      <a:pt x="928" y="1283"/>
                      <a:pt x="865" y="1117"/>
                    </a:cubicBezTo>
                    <a:lnTo>
                      <a:pt x="865" y="1117"/>
                    </a:lnTo>
                    <a:cubicBezTo>
                      <a:pt x="802" y="950"/>
                      <a:pt x="368" y="0"/>
                      <a:pt x="183" y="69"/>
                    </a:cubicBezTo>
                    <a:lnTo>
                      <a:pt x="183" y="69"/>
                    </a:lnTo>
                    <a:cubicBezTo>
                      <a:pt x="0" y="137"/>
                      <a:pt x="296" y="1140"/>
                      <a:pt x="358" y="130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229">
                <a:extLst>
                  <a:ext uri="{FF2B5EF4-FFF2-40B4-BE49-F238E27FC236}">
                    <a16:creationId xmlns:a16="http://schemas.microsoft.com/office/drawing/2014/main" id="{EF74F462-3E6C-46DA-B7E9-507B0008F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8031" y="9024295"/>
                <a:ext cx="745266" cy="1324489"/>
              </a:xfrm>
              <a:custGeom>
                <a:avLst/>
                <a:gdLst>
                  <a:gd name="T0" fmla="*/ 113 w 850"/>
                  <a:gd name="T1" fmla="*/ 49 h 1513"/>
                  <a:gd name="T2" fmla="*/ 113 w 850"/>
                  <a:gd name="T3" fmla="*/ 49 h 1513"/>
                  <a:gd name="T4" fmla="*/ 97 w 850"/>
                  <a:gd name="T5" fmla="*/ 52 h 1513"/>
                  <a:gd name="T6" fmla="*/ 97 w 850"/>
                  <a:gd name="T7" fmla="*/ 52 h 1513"/>
                  <a:gd name="T8" fmla="*/ 99 w 850"/>
                  <a:gd name="T9" fmla="*/ 621 h 1513"/>
                  <a:gd name="T10" fmla="*/ 99 w 850"/>
                  <a:gd name="T11" fmla="*/ 621 h 1513"/>
                  <a:gd name="T12" fmla="*/ 278 w 850"/>
                  <a:gd name="T13" fmla="*/ 1275 h 1513"/>
                  <a:gd name="T14" fmla="*/ 278 w 850"/>
                  <a:gd name="T15" fmla="*/ 1275 h 1513"/>
                  <a:gd name="T16" fmla="*/ 427 w 850"/>
                  <a:gd name="T17" fmla="*/ 1456 h 1513"/>
                  <a:gd name="T18" fmla="*/ 427 w 850"/>
                  <a:gd name="T19" fmla="*/ 1456 h 1513"/>
                  <a:gd name="T20" fmla="*/ 630 w 850"/>
                  <a:gd name="T21" fmla="*/ 1477 h 1513"/>
                  <a:gd name="T22" fmla="*/ 630 w 850"/>
                  <a:gd name="T23" fmla="*/ 1477 h 1513"/>
                  <a:gd name="T24" fmla="*/ 763 w 850"/>
                  <a:gd name="T25" fmla="*/ 1094 h 1513"/>
                  <a:gd name="T26" fmla="*/ 763 w 850"/>
                  <a:gd name="T27" fmla="*/ 1094 h 1513"/>
                  <a:gd name="T28" fmla="*/ 469 w 850"/>
                  <a:gd name="T29" fmla="*/ 483 h 1513"/>
                  <a:gd name="T30" fmla="*/ 469 w 850"/>
                  <a:gd name="T31" fmla="*/ 483 h 1513"/>
                  <a:gd name="T32" fmla="*/ 113 w 850"/>
                  <a:gd name="T33" fmla="*/ 49 h 1513"/>
                  <a:gd name="T34" fmla="*/ 552 w 850"/>
                  <a:gd name="T35" fmla="*/ 1512 h 1513"/>
                  <a:gd name="T36" fmla="*/ 552 w 850"/>
                  <a:gd name="T37" fmla="*/ 1512 h 1513"/>
                  <a:gd name="T38" fmla="*/ 416 w 850"/>
                  <a:gd name="T39" fmla="*/ 1475 h 1513"/>
                  <a:gd name="T40" fmla="*/ 416 w 850"/>
                  <a:gd name="T41" fmla="*/ 1475 h 1513"/>
                  <a:gd name="T42" fmla="*/ 257 w 850"/>
                  <a:gd name="T43" fmla="*/ 1283 h 1513"/>
                  <a:gd name="T44" fmla="*/ 257 w 850"/>
                  <a:gd name="T45" fmla="*/ 1283 h 1513"/>
                  <a:gd name="T46" fmla="*/ 77 w 850"/>
                  <a:gd name="T47" fmla="*/ 626 h 1513"/>
                  <a:gd name="T48" fmla="*/ 77 w 850"/>
                  <a:gd name="T49" fmla="*/ 626 h 1513"/>
                  <a:gd name="T50" fmla="*/ 89 w 850"/>
                  <a:gd name="T51" fmla="*/ 31 h 1513"/>
                  <a:gd name="T52" fmla="*/ 89 w 850"/>
                  <a:gd name="T53" fmla="*/ 31 h 1513"/>
                  <a:gd name="T54" fmla="*/ 488 w 850"/>
                  <a:gd name="T55" fmla="*/ 472 h 1513"/>
                  <a:gd name="T56" fmla="*/ 488 w 850"/>
                  <a:gd name="T57" fmla="*/ 472 h 1513"/>
                  <a:gd name="T58" fmla="*/ 784 w 850"/>
                  <a:gd name="T59" fmla="*/ 1086 h 1513"/>
                  <a:gd name="T60" fmla="*/ 784 w 850"/>
                  <a:gd name="T61" fmla="*/ 1086 h 1513"/>
                  <a:gd name="T62" fmla="*/ 637 w 850"/>
                  <a:gd name="T63" fmla="*/ 1497 h 1513"/>
                  <a:gd name="T64" fmla="*/ 637 w 850"/>
                  <a:gd name="T65" fmla="*/ 1497 h 1513"/>
                  <a:gd name="T66" fmla="*/ 552 w 850"/>
                  <a:gd name="T67" fmla="*/ 1512 h 1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0" h="1513">
                    <a:moveTo>
                      <a:pt x="113" y="49"/>
                    </a:moveTo>
                    <a:lnTo>
                      <a:pt x="113" y="49"/>
                    </a:lnTo>
                    <a:cubicBezTo>
                      <a:pt x="107" y="49"/>
                      <a:pt x="102" y="49"/>
                      <a:pt x="97" y="52"/>
                    </a:cubicBezTo>
                    <a:lnTo>
                      <a:pt x="97" y="52"/>
                    </a:lnTo>
                    <a:cubicBezTo>
                      <a:pt x="25" y="78"/>
                      <a:pt x="26" y="281"/>
                      <a:pt x="99" y="621"/>
                    </a:cubicBezTo>
                    <a:lnTo>
                      <a:pt x="99" y="621"/>
                    </a:lnTo>
                    <a:cubicBezTo>
                      <a:pt x="157" y="900"/>
                      <a:pt x="245" y="1190"/>
                      <a:pt x="278" y="1275"/>
                    </a:cubicBezTo>
                    <a:lnTo>
                      <a:pt x="278" y="1275"/>
                    </a:lnTo>
                    <a:cubicBezTo>
                      <a:pt x="307" y="1354"/>
                      <a:pt x="360" y="1417"/>
                      <a:pt x="427" y="1456"/>
                    </a:cubicBezTo>
                    <a:lnTo>
                      <a:pt x="427" y="1456"/>
                    </a:lnTo>
                    <a:cubicBezTo>
                      <a:pt x="494" y="1493"/>
                      <a:pt x="565" y="1500"/>
                      <a:pt x="630" y="1477"/>
                    </a:cubicBezTo>
                    <a:lnTo>
                      <a:pt x="630" y="1477"/>
                    </a:lnTo>
                    <a:cubicBezTo>
                      <a:pt x="764" y="1426"/>
                      <a:pt x="824" y="1254"/>
                      <a:pt x="763" y="1094"/>
                    </a:cubicBezTo>
                    <a:lnTo>
                      <a:pt x="763" y="1094"/>
                    </a:lnTo>
                    <a:cubicBezTo>
                      <a:pt x="731" y="1007"/>
                      <a:pt x="608" y="732"/>
                      <a:pt x="469" y="483"/>
                    </a:cubicBezTo>
                    <a:lnTo>
                      <a:pt x="469" y="483"/>
                    </a:lnTo>
                    <a:cubicBezTo>
                      <a:pt x="312" y="201"/>
                      <a:pt x="187" y="49"/>
                      <a:pt x="113" y="49"/>
                    </a:cubicBezTo>
                    <a:close/>
                    <a:moveTo>
                      <a:pt x="552" y="1512"/>
                    </a:moveTo>
                    <a:lnTo>
                      <a:pt x="552" y="1512"/>
                    </a:lnTo>
                    <a:cubicBezTo>
                      <a:pt x="506" y="1512"/>
                      <a:pt x="460" y="1499"/>
                      <a:pt x="416" y="1475"/>
                    </a:cubicBezTo>
                    <a:lnTo>
                      <a:pt x="416" y="1475"/>
                    </a:lnTo>
                    <a:cubicBezTo>
                      <a:pt x="345" y="1434"/>
                      <a:pt x="288" y="1366"/>
                      <a:pt x="257" y="1283"/>
                    </a:cubicBezTo>
                    <a:lnTo>
                      <a:pt x="257" y="1283"/>
                    </a:lnTo>
                    <a:cubicBezTo>
                      <a:pt x="225" y="1196"/>
                      <a:pt x="136" y="905"/>
                      <a:pt x="77" y="626"/>
                    </a:cubicBezTo>
                    <a:lnTo>
                      <a:pt x="77" y="626"/>
                    </a:lnTo>
                    <a:cubicBezTo>
                      <a:pt x="0" y="262"/>
                      <a:pt x="4" y="62"/>
                      <a:pt x="89" y="31"/>
                    </a:cubicBezTo>
                    <a:lnTo>
                      <a:pt x="89" y="31"/>
                    </a:lnTo>
                    <a:cubicBezTo>
                      <a:pt x="173" y="0"/>
                      <a:pt x="307" y="148"/>
                      <a:pt x="488" y="472"/>
                    </a:cubicBezTo>
                    <a:lnTo>
                      <a:pt x="488" y="472"/>
                    </a:lnTo>
                    <a:cubicBezTo>
                      <a:pt x="628" y="722"/>
                      <a:pt x="751" y="1000"/>
                      <a:pt x="784" y="1086"/>
                    </a:cubicBezTo>
                    <a:lnTo>
                      <a:pt x="784" y="1086"/>
                    </a:lnTo>
                    <a:cubicBezTo>
                      <a:pt x="849" y="1258"/>
                      <a:pt x="782" y="1442"/>
                      <a:pt x="637" y="1497"/>
                    </a:cubicBezTo>
                    <a:lnTo>
                      <a:pt x="637" y="1497"/>
                    </a:lnTo>
                    <a:cubicBezTo>
                      <a:pt x="610" y="1507"/>
                      <a:pt x="581" y="1512"/>
                      <a:pt x="552" y="15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230">
                <a:extLst>
                  <a:ext uri="{FF2B5EF4-FFF2-40B4-BE49-F238E27FC236}">
                    <a16:creationId xmlns:a16="http://schemas.microsoft.com/office/drawing/2014/main" id="{24F83661-1691-4316-8F29-53ED9847E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4871" y="9352520"/>
                <a:ext cx="1011709" cy="1463505"/>
              </a:xfrm>
              <a:custGeom>
                <a:avLst/>
                <a:gdLst>
                  <a:gd name="T0" fmla="*/ 592 w 1155"/>
                  <a:gd name="T1" fmla="*/ 1360 h 1672"/>
                  <a:gd name="T2" fmla="*/ 592 w 1155"/>
                  <a:gd name="T3" fmla="*/ 1360 h 1672"/>
                  <a:gd name="T4" fmla="*/ 164 w 1155"/>
                  <a:gd name="T5" fmla="*/ 1586 h 1672"/>
                  <a:gd name="T6" fmla="*/ 164 w 1155"/>
                  <a:gd name="T7" fmla="*/ 1586 h 1672"/>
                  <a:gd name="T8" fmla="*/ 140 w 1155"/>
                  <a:gd name="T9" fmla="*/ 1102 h 1672"/>
                  <a:gd name="T10" fmla="*/ 140 w 1155"/>
                  <a:gd name="T11" fmla="*/ 1102 h 1672"/>
                  <a:gd name="T12" fmla="*/ 1027 w 1155"/>
                  <a:gd name="T13" fmla="*/ 72 h 1672"/>
                  <a:gd name="T14" fmla="*/ 1027 w 1155"/>
                  <a:gd name="T15" fmla="*/ 72 h 1672"/>
                  <a:gd name="T16" fmla="*/ 592 w 1155"/>
                  <a:gd name="T17" fmla="*/ 1360 h 1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5" h="1672">
                    <a:moveTo>
                      <a:pt x="592" y="1360"/>
                    </a:moveTo>
                    <a:lnTo>
                      <a:pt x="592" y="1360"/>
                    </a:lnTo>
                    <a:cubicBezTo>
                      <a:pt x="451" y="1607"/>
                      <a:pt x="312" y="1671"/>
                      <a:pt x="164" y="1586"/>
                    </a:cubicBezTo>
                    <a:lnTo>
                      <a:pt x="164" y="1586"/>
                    </a:lnTo>
                    <a:cubicBezTo>
                      <a:pt x="15" y="1502"/>
                      <a:pt x="0" y="1349"/>
                      <a:pt x="140" y="1102"/>
                    </a:cubicBezTo>
                    <a:lnTo>
                      <a:pt x="140" y="1102"/>
                    </a:lnTo>
                    <a:cubicBezTo>
                      <a:pt x="281" y="855"/>
                      <a:pt x="899" y="0"/>
                      <a:pt x="1027" y="72"/>
                    </a:cubicBezTo>
                    <a:lnTo>
                      <a:pt x="1027" y="72"/>
                    </a:lnTo>
                    <a:cubicBezTo>
                      <a:pt x="1154" y="144"/>
                      <a:pt x="733" y="1113"/>
                      <a:pt x="592" y="13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231">
                <a:extLst>
                  <a:ext uri="{FF2B5EF4-FFF2-40B4-BE49-F238E27FC236}">
                    <a16:creationId xmlns:a16="http://schemas.microsoft.com/office/drawing/2014/main" id="{480B1915-6B75-4760-B219-123393CB4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7148" y="9379552"/>
                <a:ext cx="965372" cy="1405581"/>
              </a:xfrm>
              <a:custGeom>
                <a:avLst/>
                <a:gdLst>
                  <a:gd name="T0" fmla="*/ 1018 w 1104"/>
                  <a:gd name="T1" fmla="*/ 50 h 1605"/>
                  <a:gd name="T2" fmla="*/ 1018 w 1104"/>
                  <a:gd name="T3" fmla="*/ 50 h 1605"/>
                  <a:gd name="T4" fmla="*/ 606 w 1104"/>
                  <a:gd name="T5" fmla="*/ 446 h 1605"/>
                  <a:gd name="T6" fmla="*/ 606 w 1104"/>
                  <a:gd name="T7" fmla="*/ 446 h 1605"/>
                  <a:gd name="T8" fmla="*/ 159 w 1104"/>
                  <a:gd name="T9" fmla="*/ 1080 h 1605"/>
                  <a:gd name="T10" fmla="*/ 159 w 1104"/>
                  <a:gd name="T11" fmla="*/ 1080 h 1605"/>
                  <a:gd name="T12" fmla="*/ 177 w 1104"/>
                  <a:gd name="T13" fmla="*/ 1550 h 1605"/>
                  <a:gd name="T14" fmla="*/ 177 w 1104"/>
                  <a:gd name="T15" fmla="*/ 1550 h 1605"/>
                  <a:gd name="T16" fmla="*/ 385 w 1104"/>
                  <a:gd name="T17" fmla="*/ 1560 h 1605"/>
                  <a:gd name="T18" fmla="*/ 385 w 1104"/>
                  <a:gd name="T19" fmla="*/ 1560 h 1605"/>
                  <a:gd name="T20" fmla="*/ 592 w 1104"/>
                  <a:gd name="T21" fmla="*/ 1327 h 1605"/>
                  <a:gd name="T22" fmla="*/ 592 w 1104"/>
                  <a:gd name="T23" fmla="*/ 1327 h 1605"/>
                  <a:gd name="T24" fmla="*/ 908 w 1104"/>
                  <a:gd name="T25" fmla="*/ 618 h 1605"/>
                  <a:gd name="T26" fmla="*/ 908 w 1104"/>
                  <a:gd name="T27" fmla="*/ 618 h 1605"/>
                  <a:gd name="T28" fmla="*/ 1030 w 1104"/>
                  <a:gd name="T29" fmla="*/ 53 h 1605"/>
                  <a:gd name="T30" fmla="*/ 1030 w 1104"/>
                  <a:gd name="T31" fmla="*/ 53 h 1605"/>
                  <a:gd name="T32" fmla="*/ 1018 w 1104"/>
                  <a:gd name="T33" fmla="*/ 50 h 1605"/>
                  <a:gd name="T34" fmla="*/ 293 w 1104"/>
                  <a:gd name="T35" fmla="*/ 1604 h 1605"/>
                  <a:gd name="T36" fmla="*/ 293 w 1104"/>
                  <a:gd name="T37" fmla="*/ 1604 h 1605"/>
                  <a:gd name="T38" fmla="*/ 167 w 1104"/>
                  <a:gd name="T39" fmla="*/ 1568 h 1605"/>
                  <a:gd name="T40" fmla="*/ 167 w 1104"/>
                  <a:gd name="T41" fmla="*/ 1568 h 1605"/>
                  <a:gd name="T42" fmla="*/ 140 w 1104"/>
                  <a:gd name="T43" fmla="*/ 1069 h 1605"/>
                  <a:gd name="T44" fmla="*/ 140 w 1104"/>
                  <a:gd name="T45" fmla="*/ 1069 h 1605"/>
                  <a:gd name="T46" fmla="*/ 589 w 1104"/>
                  <a:gd name="T47" fmla="*/ 432 h 1605"/>
                  <a:gd name="T48" fmla="*/ 589 w 1104"/>
                  <a:gd name="T49" fmla="*/ 432 h 1605"/>
                  <a:gd name="T50" fmla="*/ 1041 w 1104"/>
                  <a:gd name="T51" fmla="*/ 35 h 1605"/>
                  <a:gd name="T52" fmla="*/ 1041 w 1104"/>
                  <a:gd name="T53" fmla="*/ 35 h 1605"/>
                  <a:gd name="T54" fmla="*/ 929 w 1104"/>
                  <a:gd name="T55" fmla="*/ 626 h 1605"/>
                  <a:gd name="T56" fmla="*/ 929 w 1104"/>
                  <a:gd name="T57" fmla="*/ 626 h 1605"/>
                  <a:gd name="T58" fmla="*/ 611 w 1104"/>
                  <a:gd name="T59" fmla="*/ 1337 h 1605"/>
                  <a:gd name="T60" fmla="*/ 611 w 1104"/>
                  <a:gd name="T61" fmla="*/ 1337 h 1605"/>
                  <a:gd name="T62" fmla="*/ 394 w 1104"/>
                  <a:gd name="T63" fmla="*/ 1579 h 1605"/>
                  <a:gd name="T64" fmla="*/ 394 w 1104"/>
                  <a:gd name="T65" fmla="*/ 1579 h 1605"/>
                  <a:gd name="T66" fmla="*/ 293 w 1104"/>
                  <a:gd name="T67" fmla="*/ 1604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04" h="1605">
                    <a:moveTo>
                      <a:pt x="1018" y="50"/>
                    </a:moveTo>
                    <a:lnTo>
                      <a:pt x="1018" y="50"/>
                    </a:lnTo>
                    <a:cubicBezTo>
                      <a:pt x="984" y="50"/>
                      <a:pt x="884" y="98"/>
                      <a:pt x="606" y="446"/>
                    </a:cubicBezTo>
                    <a:lnTo>
                      <a:pt x="606" y="446"/>
                    </a:lnTo>
                    <a:cubicBezTo>
                      <a:pt x="420" y="680"/>
                      <a:pt x="228" y="957"/>
                      <a:pt x="159" y="1080"/>
                    </a:cubicBezTo>
                    <a:lnTo>
                      <a:pt x="159" y="1080"/>
                    </a:lnTo>
                    <a:cubicBezTo>
                      <a:pt x="24" y="1315"/>
                      <a:pt x="31" y="1465"/>
                      <a:pt x="177" y="1550"/>
                    </a:cubicBezTo>
                    <a:lnTo>
                      <a:pt x="177" y="1550"/>
                    </a:lnTo>
                    <a:cubicBezTo>
                      <a:pt x="251" y="1590"/>
                      <a:pt x="318" y="1594"/>
                      <a:pt x="385" y="1560"/>
                    </a:cubicBezTo>
                    <a:lnTo>
                      <a:pt x="385" y="1560"/>
                    </a:lnTo>
                    <a:cubicBezTo>
                      <a:pt x="454" y="1524"/>
                      <a:pt x="524" y="1446"/>
                      <a:pt x="592" y="1327"/>
                    </a:cubicBezTo>
                    <a:lnTo>
                      <a:pt x="592" y="1327"/>
                    </a:lnTo>
                    <a:cubicBezTo>
                      <a:pt x="661" y="1204"/>
                      <a:pt x="802" y="899"/>
                      <a:pt x="908" y="618"/>
                    </a:cubicBezTo>
                    <a:lnTo>
                      <a:pt x="908" y="618"/>
                    </a:lnTo>
                    <a:cubicBezTo>
                      <a:pt x="1092" y="134"/>
                      <a:pt x="1048" y="63"/>
                      <a:pt x="1030" y="53"/>
                    </a:cubicBezTo>
                    <a:lnTo>
                      <a:pt x="1030" y="53"/>
                    </a:lnTo>
                    <a:cubicBezTo>
                      <a:pt x="1028" y="52"/>
                      <a:pt x="1024" y="50"/>
                      <a:pt x="1018" y="50"/>
                    </a:cubicBezTo>
                    <a:close/>
                    <a:moveTo>
                      <a:pt x="293" y="1604"/>
                    </a:moveTo>
                    <a:lnTo>
                      <a:pt x="293" y="1604"/>
                    </a:lnTo>
                    <a:cubicBezTo>
                      <a:pt x="252" y="1604"/>
                      <a:pt x="210" y="1592"/>
                      <a:pt x="167" y="1568"/>
                    </a:cubicBezTo>
                    <a:lnTo>
                      <a:pt x="167" y="1568"/>
                    </a:lnTo>
                    <a:cubicBezTo>
                      <a:pt x="9" y="1477"/>
                      <a:pt x="0" y="1314"/>
                      <a:pt x="140" y="1069"/>
                    </a:cubicBezTo>
                    <a:lnTo>
                      <a:pt x="140" y="1069"/>
                    </a:lnTo>
                    <a:cubicBezTo>
                      <a:pt x="210" y="946"/>
                      <a:pt x="402" y="667"/>
                      <a:pt x="589" y="432"/>
                    </a:cubicBezTo>
                    <a:lnTo>
                      <a:pt x="589" y="432"/>
                    </a:lnTo>
                    <a:cubicBezTo>
                      <a:pt x="827" y="134"/>
                      <a:pt x="980" y="0"/>
                      <a:pt x="1041" y="35"/>
                    </a:cubicBezTo>
                    <a:lnTo>
                      <a:pt x="1041" y="35"/>
                    </a:lnTo>
                    <a:cubicBezTo>
                      <a:pt x="1103" y="69"/>
                      <a:pt x="1064" y="268"/>
                      <a:pt x="929" y="626"/>
                    </a:cubicBezTo>
                    <a:lnTo>
                      <a:pt x="929" y="626"/>
                    </a:lnTo>
                    <a:cubicBezTo>
                      <a:pt x="823" y="907"/>
                      <a:pt x="681" y="1214"/>
                      <a:pt x="611" y="1337"/>
                    </a:cubicBezTo>
                    <a:lnTo>
                      <a:pt x="611" y="1337"/>
                    </a:lnTo>
                    <a:cubicBezTo>
                      <a:pt x="540" y="1462"/>
                      <a:pt x="469" y="1541"/>
                      <a:pt x="394" y="1579"/>
                    </a:cubicBezTo>
                    <a:lnTo>
                      <a:pt x="394" y="1579"/>
                    </a:lnTo>
                    <a:cubicBezTo>
                      <a:pt x="362" y="1596"/>
                      <a:pt x="328" y="1604"/>
                      <a:pt x="293" y="16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232">
                <a:extLst>
                  <a:ext uri="{FF2B5EF4-FFF2-40B4-BE49-F238E27FC236}">
                    <a16:creationId xmlns:a16="http://schemas.microsoft.com/office/drawing/2014/main" id="{F6D7AE68-C319-431D-AAE2-54217C0FD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2972" y="9352520"/>
                <a:ext cx="1011709" cy="1463505"/>
              </a:xfrm>
              <a:custGeom>
                <a:avLst/>
                <a:gdLst>
                  <a:gd name="T0" fmla="*/ 561 w 1154"/>
                  <a:gd name="T1" fmla="*/ 1360 h 1672"/>
                  <a:gd name="T2" fmla="*/ 561 w 1154"/>
                  <a:gd name="T3" fmla="*/ 1360 h 1672"/>
                  <a:gd name="T4" fmla="*/ 990 w 1154"/>
                  <a:gd name="T5" fmla="*/ 1586 h 1672"/>
                  <a:gd name="T6" fmla="*/ 990 w 1154"/>
                  <a:gd name="T7" fmla="*/ 1586 h 1672"/>
                  <a:gd name="T8" fmla="*/ 1013 w 1154"/>
                  <a:gd name="T9" fmla="*/ 1102 h 1672"/>
                  <a:gd name="T10" fmla="*/ 1013 w 1154"/>
                  <a:gd name="T11" fmla="*/ 1102 h 1672"/>
                  <a:gd name="T12" fmla="*/ 127 w 1154"/>
                  <a:gd name="T13" fmla="*/ 72 h 1672"/>
                  <a:gd name="T14" fmla="*/ 127 w 1154"/>
                  <a:gd name="T15" fmla="*/ 72 h 1672"/>
                  <a:gd name="T16" fmla="*/ 561 w 1154"/>
                  <a:gd name="T17" fmla="*/ 1360 h 1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4" h="1672">
                    <a:moveTo>
                      <a:pt x="561" y="1360"/>
                    </a:moveTo>
                    <a:lnTo>
                      <a:pt x="561" y="1360"/>
                    </a:lnTo>
                    <a:cubicBezTo>
                      <a:pt x="702" y="1607"/>
                      <a:pt x="841" y="1671"/>
                      <a:pt x="990" y="1586"/>
                    </a:cubicBezTo>
                    <a:lnTo>
                      <a:pt x="990" y="1586"/>
                    </a:lnTo>
                    <a:cubicBezTo>
                      <a:pt x="1138" y="1502"/>
                      <a:pt x="1153" y="1349"/>
                      <a:pt x="1013" y="1102"/>
                    </a:cubicBezTo>
                    <a:lnTo>
                      <a:pt x="1013" y="1102"/>
                    </a:lnTo>
                    <a:cubicBezTo>
                      <a:pt x="872" y="855"/>
                      <a:pt x="254" y="0"/>
                      <a:pt x="127" y="72"/>
                    </a:cubicBezTo>
                    <a:lnTo>
                      <a:pt x="127" y="72"/>
                    </a:lnTo>
                    <a:cubicBezTo>
                      <a:pt x="0" y="144"/>
                      <a:pt x="420" y="1113"/>
                      <a:pt x="561" y="13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233">
                <a:extLst>
                  <a:ext uri="{FF2B5EF4-FFF2-40B4-BE49-F238E27FC236}">
                    <a16:creationId xmlns:a16="http://schemas.microsoft.com/office/drawing/2014/main" id="{14DB37CA-6097-465E-B018-E0C303D50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3173" y="9379552"/>
                <a:ext cx="934480" cy="1432610"/>
              </a:xfrm>
              <a:custGeom>
                <a:avLst/>
                <a:gdLst>
                  <a:gd name="T0" fmla="*/ 510 w 1066"/>
                  <a:gd name="T1" fmla="*/ 1327 h 1634"/>
                  <a:gd name="T2" fmla="*/ 510 w 1066"/>
                  <a:gd name="T3" fmla="*/ 1327 h 1634"/>
                  <a:gd name="T4" fmla="*/ 925 w 1066"/>
                  <a:gd name="T5" fmla="*/ 1550 h 1634"/>
                  <a:gd name="T6" fmla="*/ 925 w 1066"/>
                  <a:gd name="T7" fmla="*/ 1550 h 1634"/>
                  <a:gd name="T8" fmla="*/ 1039 w 1066"/>
                  <a:gd name="T9" fmla="*/ 1377 h 1634"/>
                  <a:gd name="T10" fmla="*/ 1039 w 1066"/>
                  <a:gd name="T11" fmla="*/ 1377 h 1634"/>
                  <a:gd name="T12" fmla="*/ 944 w 1066"/>
                  <a:gd name="T13" fmla="*/ 1080 h 1634"/>
                  <a:gd name="T14" fmla="*/ 944 w 1066"/>
                  <a:gd name="T15" fmla="*/ 1080 h 1634"/>
                  <a:gd name="T16" fmla="*/ 496 w 1066"/>
                  <a:gd name="T17" fmla="*/ 446 h 1634"/>
                  <a:gd name="T18" fmla="*/ 496 w 1066"/>
                  <a:gd name="T19" fmla="*/ 446 h 1634"/>
                  <a:gd name="T20" fmla="*/ 72 w 1066"/>
                  <a:gd name="T21" fmla="*/ 53 h 1634"/>
                  <a:gd name="T22" fmla="*/ 72 w 1066"/>
                  <a:gd name="T23" fmla="*/ 53 h 1634"/>
                  <a:gd name="T24" fmla="*/ 194 w 1066"/>
                  <a:gd name="T25" fmla="*/ 618 h 1634"/>
                  <a:gd name="T26" fmla="*/ 194 w 1066"/>
                  <a:gd name="T27" fmla="*/ 618 h 1634"/>
                  <a:gd name="T28" fmla="*/ 510 w 1066"/>
                  <a:gd name="T29" fmla="*/ 1327 h 1634"/>
                  <a:gd name="T30" fmla="*/ 809 w 1066"/>
                  <a:gd name="T31" fmla="*/ 1604 h 1634"/>
                  <a:gd name="T32" fmla="*/ 809 w 1066"/>
                  <a:gd name="T33" fmla="*/ 1604 h 1634"/>
                  <a:gd name="T34" fmla="*/ 491 w 1066"/>
                  <a:gd name="T35" fmla="*/ 1337 h 1634"/>
                  <a:gd name="T36" fmla="*/ 491 w 1066"/>
                  <a:gd name="T37" fmla="*/ 1337 h 1634"/>
                  <a:gd name="T38" fmla="*/ 173 w 1066"/>
                  <a:gd name="T39" fmla="*/ 626 h 1634"/>
                  <a:gd name="T40" fmla="*/ 173 w 1066"/>
                  <a:gd name="T41" fmla="*/ 626 h 1634"/>
                  <a:gd name="T42" fmla="*/ 61 w 1066"/>
                  <a:gd name="T43" fmla="*/ 35 h 1634"/>
                  <a:gd name="T44" fmla="*/ 61 w 1066"/>
                  <a:gd name="T45" fmla="*/ 35 h 1634"/>
                  <a:gd name="T46" fmla="*/ 513 w 1066"/>
                  <a:gd name="T47" fmla="*/ 432 h 1634"/>
                  <a:gd name="T48" fmla="*/ 513 w 1066"/>
                  <a:gd name="T49" fmla="*/ 432 h 1634"/>
                  <a:gd name="T50" fmla="*/ 962 w 1066"/>
                  <a:gd name="T51" fmla="*/ 1069 h 1634"/>
                  <a:gd name="T52" fmla="*/ 962 w 1066"/>
                  <a:gd name="T53" fmla="*/ 1069 h 1634"/>
                  <a:gd name="T54" fmla="*/ 1060 w 1066"/>
                  <a:gd name="T55" fmla="*/ 1378 h 1634"/>
                  <a:gd name="T56" fmla="*/ 1060 w 1066"/>
                  <a:gd name="T57" fmla="*/ 1378 h 1634"/>
                  <a:gd name="T58" fmla="*/ 935 w 1066"/>
                  <a:gd name="T59" fmla="*/ 1568 h 1634"/>
                  <a:gd name="T60" fmla="*/ 935 w 1066"/>
                  <a:gd name="T61" fmla="*/ 1568 h 1634"/>
                  <a:gd name="T62" fmla="*/ 809 w 1066"/>
                  <a:gd name="T63" fmla="*/ 1604 h 1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66" h="1634">
                    <a:moveTo>
                      <a:pt x="510" y="1327"/>
                    </a:moveTo>
                    <a:lnTo>
                      <a:pt x="510" y="1327"/>
                    </a:lnTo>
                    <a:cubicBezTo>
                      <a:pt x="645" y="1563"/>
                      <a:pt x="777" y="1633"/>
                      <a:pt x="925" y="1550"/>
                    </a:cubicBezTo>
                    <a:lnTo>
                      <a:pt x="925" y="1550"/>
                    </a:lnTo>
                    <a:cubicBezTo>
                      <a:pt x="997" y="1508"/>
                      <a:pt x="1034" y="1451"/>
                      <a:pt x="1039" y="1377"/>
                    </a:cubicBezTo>
                    <a:lnTo>
                      <a:pt x="1039" y="1377"/>
                    </a:lnTo>
                    <a:cubicBezTo>
                      <a:pt x="1044" y="1299"/>
                      <a:pt x="1011" y="1199"/>
                      <a:pt x="944" y="1080"/>
                    </a:cubicBezTo>
                    <a:lnTo>
                      <a:pt x="944" y="1080"/>
                    </a:lnTo>
                    <a:cubicBezTo>
                      <a:pt x="874" y="957"/>
                      <a:pt x="683" y="680"/>
                      <a:pt x="496" y="446"/>
                    </a:cubicBezTo>
                    <a:lnTo>
                      <a:pt x="496" y="446"/>
                    </a:lnTo>
                    <a:cubicBezTo>
                      <a:pt x="173" y="42"/>
                      <a:pt x="90" y="43"/>
                      <a:pt x="72" y="53"/>
                    </a:cubicBezTo>
                    <a:lnTo>
                      <a:pt x="72" y="53"/>
                    </a:lnTo>
                    <a:cubicBezTo>
                      <a:pt x="54" y="63"/>
                      <a:pt x="10" y="134"/>
                      <a:pt x="194" y="618"/>
                    </a:cubicBezTo>
                    <a:lnTo>
                      <a:pt x="194" y="618"/>
                    </a:lnTo>
                    <a:cubicBezTo>
                      <a:pt x="300" y="899"/>
                      <a:pt x="441" y="1204"/>
                      <a:pt x="510" y="1327"/>
                    </a:cubicBezTo>
                    <a:close/>
                    <a:moveTo>
                      <a:pt x="809" y="1604"/>
                    </a:moveTo>
                    <a:lnTo>
                      <a:pt x="809" y="1604"/>
                    </a:lnTo>
                    <a:cubicBezTo>
                      <a:pt x="698" y="1604"/>
                      <a:pt x="593" y="1516"/>
                      <a:pt x="491" y="1337"/>
                    </a:cubicBezTo>
                    <a:lnTo>
                      <a:pt x="491" y="1337"/>
                    </a:lnTo>
                    <a:cubicBezTo>
                      <a:pt x="421" y="1214"/>
                      <a:pt x="280" y="907"/>
                      <a:pt x="173" y="626"/>
                    </a:cubicBezTo>
                    <a:lnTo>
                      <a:pt x="173" y="626"/>
                    </a:lnTo>
                    <a:cubicBezTo>
                      <a:pt x="38" y="268"/>
                      <a:pt x="0" y="69"/>
                      <a:pt x="61" y="35"/>
                    </a:cubicBezTo>
                    <a:lnTo>
                      <a:pt x="61" y="35"/>
                    </a:lnTo>
                    <a:cubicBezTo>
                      <a:pt x="122" y="0"/>
                      <a:pt x="274" y="134"/>
                      <a:pt x="513" y="432"/>
                    </a:cubicBezTo>
                    <a:lnTo>
                      <a:pt x="513" y="432"/>
                    </a:lnTo>
                    <a:cubicBezTo>
                      <a:pt x="700" y="667"/>
                      <a:pt x="892" y="946"/>
                      <a:pt x="962" y="1069"/>
                    </a:cubicBezTo>
                    <a:lnTo>
                      <a:pt x="962" y="1069"/>
                    </a:lnTo>
                    <a:cubicBezTo>
                      <a:pt x="1033" y="1194"/>
                      <a:pt x="1065" y="1295"/>
                      <a:pt x="1060" y="1378"/>
                    </a:cubicBezTo>
                    <a:lnTo>
                      <a:pt x="1060" y="1378"/>
                    </a:lnTo>
                    <a:cubicBezTo>
                      <a:pt x="1055" y="1460"/>
                      <a:pt x="1013" y="1523"/>
                      <a:pt x="935" y="1568"/>
                    </a:cubicBezTo>
                    <a:lnTo>
                      <a:pt x="935" y="1568"/>
                    </a:lnTo>
                    <a:cubicBezTo>
                      <a:pt x="891" y="1592"/>
                      <a:pt x="849" y="1604"/>
                      <a:pt x="809" y="16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02E3C4C6-2D9D-4C5E-B9EF-3471C9E87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4464" y="10634534"/>
                <a:ext cx="1281138" cy="1470352"/>
              </a:xfrm>
              <a:custGeom>
                <a:avLst/>
                <a:gdLst>
                  <a:gd name="connsiteX0" fmla="*/ 0 w 1281138"/>
                  <a:gd name="connsiteY0" fmla="*/ 540608 h 1470352"/>
                  <a:gd name="connsiteX1" fmla="*/ 1281138 w 1281138"/>
                  <a:gd name="connsiteY1" fmla="*/ 540608 h 1470352"/>
                  <a:gd name="connsiteX2" fmla="*/ 1281138 w 1281138"/>
                  <a:gd name="connsiteY2" fmla="*/ 1470352 h 1470352"/>
                  <a:gd name="connsiteX3" fmla="*/ 0 w 1281138"/>
                  <a:gd name="connsiteY3" fmla="*/ 1470352 h 1470352"/>
                  <a:gd name="connsiteX4" fmla="*/ 218624 w 1281138"/>
                  <a:gd name="connsiteY4" fmla="*/ 0 h 1470352"/>
                  <a:gd name="connsiteX5" fmla="*/ 1062514 w 1281138"/>
                  <a:gd name="connsiteY5" fmla="*/ 0 h 1470352"/>
                  <a:gd name="connsiteX6" fmla="*/ 1218174 w 1281138"/>
                  <a:gd name="connsiteY6" fmla="*/ 65352 h 1470352"/>
                  <a:gd name="connsiteX7" fmla="*/ 1281138 w 1281138"/>
                  <a:gd name="connsiteY7" fmla="*/ 216968 h 1470352"/>
                  <a:gd name="connsiteX8" fmla="*/ 1281138 w 1281138"/>
                  <a:gd name="connsiteY8" fmla="*/ 365971 h 1470352"/>
                  <a:gd name="connsiteX9" fmla="*/ 0 w 1281138"/>
                  <a:gd name="connsiteY9" fmla="*/ 365971 h 1470352"/>
                  <a:gd name="connsiteX10" fmla="*/ 0 w 1281138"/>
                  <a:gd name="connsiteY10" fmla="*/ 216968 h 1470352"/>
                  <a:gd name="connsiteX11" fmla="*/ 63838 w 1281138"/>
                  <a:gd name="connsiteY11" fmla="*/ 63609 h 1470352"/>
                  <a:gd name="connsiteX12" fmla="*/ 218624 w 1281138"/>
                  <a:gd name="connsiteY12" fmla="*/ 0 h 14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1138" h="1470352">
                    <a:moveTo>
                      <a:pt x="0" y="540608"/>
                    </a:moveTo>
                    <a:lnTo>
                      <a:pt x="1281138" y="540608"/>
                    </a:lnTo>
                    <a:lnTo>
                      <a:pt x="1281138" y="1470352"/>
                    </a:lnTo>
                    <a:lnTo>
                      <a:pt x="0" y="1470352"/>
                    </a:lnTo>
                    <a:close/>
                    <a:moveTo>
                      <a:pt x="218624" y="0"/>
                    </a:moveTo>
                    <a:lnTo>
                      <a:pt x="1062514" y="0"/>
                    </a:lnTo>
                    <a:cubicBezTo>
                      <a:pt x="1123728" y="0"/>
                      <a:pt x="1177946" y="24398"/>
                      <a:pt x="1218174" y="65352"/>
                    </a:cubicBezTo>
                    <a:cubicBezTo>
                      <a:pt x="1256652" y="104563"/>
                      <a:pt x="1281138" y="157716"/>
                      <a:pt x="1281138" y="216968"/>
                    </a:cubicBezTo>
                    <a:lnTo>
                      <a:pt x="1281138" y="365971"/>
                    </a:lnTo>
                    <a:lnTo>
                      <a:pt x="0" y="365971"/>
                    </a:lnTo>
                    <a:lnTo>
                      <a:pt x="0" y="216968"/>
                    </a:lnTo>
                    <a:cubicBezTo>
                      <a:pt x="0" y="157716"/>
                      <a:pt x="24484" y="102820"/>
                      <a:pt x="63838" y="63609"/>
                    </a:cubicBezTo>
                    <a:cubicBezTo>
                      <a:pt x="103190" y="23527"/>
                      <a:pt x="158284" y="0"/>
                      <a:pt x="218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238">
                <a:extLst>
                  <a:ext uri="{FF2B5EF4-FFF2-40B4-BE49-F238E27FC236}">
                    <a16:creationId xmlns:a16="http://schemas.microsoft.com/office/drawing/2014/main" id="{63C15474-7928-4818-AB3B-768A6554E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4463" y="11005236"/>
                <a:ext cx="1282013" cy="169905"/>
              </a:xfrm>
              <a:custGeom>
                <a:avLst/>
                <a:gdLst>
                  <a:gd name="T0" fmla="*/ 0 w 1466"/>
                  <a:gd name="T1" fmla="*/ 195 h 196"/>
                  <a:gd name="T2" fmla="*/ 1465 w 1466"/>
                  <a:gd name="T3" fmla="*/ 195 h 196"/>
                  <a:gd name="T4" fmla="*/ 1465 w 1466"/>
                  <a:gd name="T5" fmla="*/ 0 h 196"/>
                  <a:gd name="T6" fmla="*/ 0 w 1466"/>
                  <a:gd name="T7" fmla="*/ 0 h 196"/>
                  <a:gd name="T8" fmla="*/ 0 w 1466"/>
                  <a:gd name="T9" fmla="*/ 1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6" h="196">
                    <a:moveTo>
                      <a:pt x="0" y="195"/>
                    </a:moveTo>
                    <a:lnTo>
                      <a:pt x="1465" y="195"/>
                    </a:lnTo>
                    <a:lnTo>
                      <a:pt x="1465" y="0"/>
                    </a:lnTo>
                    <a:lnTo>
                      <a:pt x="0" y="0"/>
                    </a:lnTo>
                    <a:lnTo>
                      <a:pt x="0" y="19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2AB38203-1125-411D-B09C-2D81C5B31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2878" y="10626811"/>
                <a:ext cx="1300446" cy="1485799"/>
              </a:xfrm>
              <a:custGeom>
                <a:avLst/>
                <a:gdLst>
                  <a:gd name="connsiteX0" fmla="*/ 19252 w 1300446"/>
                  <a:gd name="connsiteY0" fmla="*/ 555182 h 1485799"/>
                  <a:gd name="connsiteX1" fmla="*/ 19252 w 1300446"/>
                  <a:gd name="connsiteY1" fmla="*/ 1466537 h 1485799"/>
                  <a:gd name="connsiteX2" fmla="*/ 1282070 w 1300446"/>
                  <a:gd name="connsiteY2" fmla="*/ 1466537 h 1485799"/>
                  <a:gd name="connsiteX3" fmla="*/ 1282070 w 1300446"/>
                  <a:gd name="connsiteY3" fmla="*/ 555182 h 1485799"/>
                  <a:gd name="connsiteX4" fmla="*/ 19252 w 1300446"/>
                  <a:gd name="connsiteY4" fmla="*/ 389133 h 1485799"/>
                  <a:gd name="connsiteX5" fmla="*/ 19252 w 1300446"/>
                  <a:gd name="connsiteY5" fmla="*/ 536748 h 1485799"/>
                  <a:gd name="connsiteX6" fmla="*/ 1282070 w 1300446"/>
                  <a:gd name="connsiteY6" fmla="*/ 536748 h 1485799"/>
                  <a:gd name="connsiteX7" fmla="*/ 1282070 w 1300446"/>
                  <a:gd name="connsiteY7" fmla="*/ 389133 h 1485799"/>
                  <a:gd name="connsiteX8" fmla="*/ 228410 w 1300446"/>
                  <a:gd name="connsiteY8" fmla="*/ 19325 h 1485799"/>
                  <a:gd name="connsiteX9" fmla="*/ 80512 w 1300446"/>
                  <a:gd name="connsiteY9" fmla="*/ 80813 h 1485799"/>
                  <a:gd name="connsiteX10" fmla="*/ 19252 w 1300446"/>
                  <a:gd name="connsiteY10" fmla="*/ 229263 h 1485799"/>
                  <a:gd name="connsiteX11" fmla="*/ 19252 w 1300446"/>
                  <a:gd name="connsiteY11" fmla="*/ 366842 h 1485799"/>
                  <a:gd name="connsiteX12" fmla="*/ 1282070 w 1300446"/>
                  <a:gd name="connsiteY12" fmla="*/ 366842 h 1485799"/>
                  <a:gd name="connsiteX13" fmla="*/ 1282070 w 1300446"/>
                  <a:gd name="connsiteY13" fmla="*/ 229263 h 1485799"/>
                  <a:gd name="connsiteX14" fmla="*/ 1222560 w 1300446"/>
                  <a:gd name="connsiteY14" fmla="*/ 82570 h 1485799"/>
                  <a:gd name="connsiteX15" fmla="*/ 1072912 w 1300446"/>
                  <a:gd name="connsiteY15" fmla="*/ 19325 h 1485799"/>
                  <a:gd name="connsiteX16" fmla="*/ 228410 w 1300446"/>
                  <a:gd name="connsiteY16" fmla="*/ 0 h 1485799"/>
                  <a:gd name="connsiteX17" fmla="*/ 1072912 w 1300446"/>
                  <a:gd name="connsiteY17" fmla="*/ 0 h 1485799"/>
                  <a:gd name="connsiteX18" fmla="*/ 1234812 w 1300446"/>
                  <a:gd name="connsiteY18" fmla="*/ 69394 h 1485799"/>
                  <a:gd name="connsiteX19" fmla="*/ 1300446 w 1300446"/>
                  <a:gd name="connsiteY19" fmla="*/ 229263 h 1485799"/>
                  <a:gd name="connsiteX20" fmla="*/ 1300446 w 1300446"/>
                  <a:gd name="connsiteY20" fmla="*/ 375561 h 1485799"/>
                  <a:gd name="connsiteX21" fmla="*/ 1300446 w 1300446"/>
                  <a:gd name="connsiteY21" fmla="*/ 379470 h 1485799"/>
                  <a:gd name="connsiteX22" fmla="*/ 1300446 w 1300446"/>
                  <a:gd name="connsiteY22" fmla="*/ 545503 h 1485799"/>
                  <a:gd name="connsiteX23" fmla="*/ 1300446 w 1300446"/>
                  <a:gd name="connsiteY23" fmla="*/ 545591 h 1485799"/>
                  <a:gd name="connsiteX24" fmla="*/ 1300446 w 1300446"/>
                  <a:gd name="connsiteY24" fmla="*/ 1476168 h 1485799"/>
                  <a:gd name="connsiteX25" fmla="*/ 1291696 w 1300446"/>
                  <a:gd name="connsiteY25" fmla="*/ 1485799 h 1485799"/>
                  <a:gd name="connsiteX26" fmla="*/ 9626 w 1300446"/>
                  <a:gd name="connsiteY26" fmla="*/ 1485799 h 1485799"/>
                  <a:gd name="connsiteX27" fmla="*/ 0 w 1300446"/>
                  <a:gd name="connsiteY27" fmla="*/ 1476168 h 1485799"/>
                  <a:gd name="connsiteX28" fmla="*/ 0 w 1300446"/>
                  <a:gd name="connsiteY28" fmla="*/ 545591 h 1485799"/>
                  <a:gd name="connsiteX29" fmla="*/ 0 w 1300446"/>
                  <a:gd name="connsiteY29" fmla="*/ 545503 h 1485799"/>
                  <a:gd name="connsiteX30" fmla="*/ 0 w 1300446"/>
                  <a:gd name="connsiteY30" fmla="*/ 379470 h 1485799"/>
                  <a:gd name="connsiteX31" fmla="*/ 0 w 1300446"/>
                  <a:gd name="connsiteY31" fmla="*/ 375561 h 1485799"/>
                  <a:gd name="connsiteX32" fmla="*/ 0 w 1300446"/>
                  <a:gd name="connsiteY32" fmla="*/ 229263 h 1485799"/>
                  <a:gd name="connsiteX33" fmla="*/ 66510 w 1300446"/>
                  <a:gd name="connsiteY33" fmla="*/ 67637 h 1485799"/>
                  <a:gd name="connsiteX34" fmla="*/ 228410 w 1300446"/>
                  <a:gd name="connsiteY34" fmla="*/ 0 h 1485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00446" h="1485799">
                    <a:moveTo>
                      <a:pt x="19252" y="555182"/>
                    </a:moveTo>
                    <a:lnTo>
                      <a:pt x="19252" y="1466537"/>
                    </a:lnTo>
                    <a:lnTo>
                      <a:pt x="1282070" y="1466537"/>
                    </a:lnTo>
                    <a:lnTo>
                      <a:pt x="1282070" y="555182"/>
                    </a:lnTo>
                    <a:close/>
                    <a:moveTo>
                      <a:pt x="19252" y="389133"/>
                    </a:moveTo>
                    <a:lnTo>
                      <a:pt x="19252" y="536748"/>
                    </a:lnTo>
                    <a:lnTo>
                      <a:pt x="1282070" y="536748"/>
                    </a:lnTo>
                    <a:lnTo>
                      <a:pt x="1282070" y="389133"/>
                    </a:lnTo>
                    <a:close/>
                    <a:moveTo>
                      <a:pt x="228410" y="19325"/>
                    </a:moveTo>
                    <a:cubicBezTo>
                      <a:pt x="172402" y="19325"/>
                      <a:pt x="119894" y="41285"/>
                      <a:pt x="80512" y="80813"/>
                    </a:cubicBezTo>
                    <a:cubicBezTo>
                      <a:pt x="41132" y="121220"/>
                      <a:pt x="19252" y="173924"/>
                      <a:pt x="19252" y="229263"/>
                    </a:cubicBezTo>
                    <a:lnTo>
                      <a:pt x="19252" y="366842"/>
                    </a:lnTo>
                    <a:lnTo>
                      <a:pt x="1282070" y="366842"/>
                    </a:lnTo>
                    <a:lnTo>
                      <a:pt x="1282070" y="229263"/>
                    </a:lnTo>
                    <a:cubicBezTo>
                      <a:pt x="1282070" y="174802"/>
                      <a:pt x="1260190" y="122098"/>
                      <a:pt x="1222560" y="82570"/>
                    </a:cubicBezTo>
                    <a:cubicBezTo>
                      <a:pt x="1182304" y="42163"/>
                      <a:pt x="1129796" y="19325"/>
                      <a:pt x="1072912" y="19325"/>
                    </a:cubicBezTo>
                    <a:close/>
                    <a:moveTo>
                      <a:pt x="228410" y="0"/>
                    </a:moveTo>
                    <a:lnTo>
                      <a:pt x="1072912" y="0"/>
                    </a:lnTo>
                    <a:cubicBezTo>
                      <a:pt x="1135046" y="0"/>
                      <a:pt x="1192806" y="24595"/>
                      <a:pt x="1234812" y="69394"/>
                    </a:cubicBezTo>
                    <a:cubicBezTo>
                      <a:pt x="1277694" y="111557"/>
                      <a:pt x="1300446" y="169532"/>
                      <a:pt x="1300446" y="229263"/>
                    </a:cubicBezTo>
                    <a:lnTo>
                      <a:pt x="1300446" y="375561"/>
                    </a:lnTo>
                    <a:lnTo>
                      <a:pt x="1300446" y="379470"/>
                    </a:lnTo>
                    <a:lnTo>
                      <a:pt x="1300446" y="545503"/>
                    </a:lnTo>
                    <a:lnTo>
                      <a:pt x="1300446" y="545591"/>
                    </a:lnTo>
                    <a:lnTo>
                      <a:pt x="1300446" y="1476168"/>
                    </a:lnTo>
                    <a:cubicBezTo>
                      <a:pt x="1300446" y="1480545"/>
                      <a:pt x="1296946" y="1485799"/>
                      <a:pt x="1291696" y="1485799"/>
                    </a:cubicBezTo>
                    <a:lnTo>
                      <a:pt x="9626" y="1485799"/>
                    </a:lnTo>
                    <a:cubicBezTo>
                      <a:pt x="4376" y="1485799"/>
                      <a:pt x="0" y="1480545"/>
                      <a:pt x="0" y="1476168"/>
                    </a:cubicBezTo>
                    <a:lnTo>
                      <a:pt x="0" y="545591"/>
                    </a:lnTo>
                    <a:lnTo>
                      <a:pt x="0" y="545503"/>
                    </a:lnTo>
                    <a:lnTo>
                      <a:pt x="0" y="379470"/>
                    </a:lnTo>
                    <a:lnTo>
                      <a:pt x="0" y="375561"/>
                    </a:lnTo>
                    <a:lnTo>
                      <a:pt x="0" y="229263"/>
                    </a:lnTo>
                    <a:cubicBezTo>
                      <a:pt x="0" y="168653"/>
                      <a:pt x="24504" y="110679"/>
                      <a:pt x="66510" y="67637"/>
                    </a:cubicBezTo>
                    <a:cubicBezTo>
                      <a:pt x="110266" y="24595"/>
                      <a:pt x="168026" y="0"/>
                      <a:pt x="2284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443A4133-86E8-44ED-BED7-E78D9B9739F9}"/>
                </a:ext>
              </a:extLst>
            </p:cNvPr>
            <p:cNvGrpSpPr/>
            <p:nvPr/>
          </p:nvGrpSpPr>
          <p:grpSpPr>
            <a:xfrm>
              <a:off x="16828403" y="6997014"/>
              <a:ext cx="3730196" cy="5119455"/>
              <a:chOff x="16828403" y="6997014"/>
              <a:chExt cx="3730196" cy="5119455"/>
            </a:xfrm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7BB06A06-9583-40B1-87EE-C70378879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0092" y="10928007"/>
                <a:ext cx="3459014" cy="1188462"/>
              </a:xfrm>
              <a:custGeom>
                <a:avLst/>
                <a:gdLst>
                  <a:gd name="connsiteX0" fmla="*/ 3450238 w 3459014"/>
                  <a:gd name="connsiteY0" fmla="*/ 5080 h 1027498"/>
                  <a:gd name="connsiteX1" fmla="*/ 3459014 w 3459014"/>
                  <a:gd name="connsiteY1" fmla="*/ 13834 h 1027498"/>
                  <a:gd name="connsiteX2" fmla="*/ 3459014 w 3459014"/>
                  <a:gd name="connsiteY2" fmla="*/ 1017869 h 1027498"/>
                  <a:gd name="connsiteX3" fmla="*/ 3450238 w 3459014"/>
                  <a:gd name="connsiteY3" fmla="*/ 1027498 h 1027498"/>
                  <a:gd name="connsiteX4" fmla="*/ 3440584 w 3459014"/>
                  <a:gd name="connsiteY4" fmla="*/ 1017869 h 1027498"/>
                  <a:gd name="connsiteX5" fmla="*/ 3440584 w 3459014"/>
                  <a:gd name="connsiteY5" fmla="*/ 13834 h 1027498"/>
                  <a:gd name="connsiteX6" fmla="*/ 3450238 w 3459014"/>
                  <a:gd name="connsiteY6" fmla="*/ 5080 h 1027498"/>
                  <a:gd name="connsiteX7" fmla="*/ 9652 w 3459014"/>
                  <a:gd name="connsiteY7" fmla="*/ 5080 h 1027498"/>
                  <a:gd name="connsiteX8" fmla="*/ 18428 w 3459014"/>
                  <a:gd name="connsiteY8" fmla="*/ 13834 h 1027498"/>
                  <a:gd name="connsiteX9" fmla="*/ 18428 w 3459014"/>
                  <a:gd name="connsiteY9" fmla="*/ 1017869 h 1027498"/>
                  <a:gd name="connsiteX10" fmla="*/ 9652 w 3459014"/>
                  <a:gd name="connsiteY10" fmla="*/ 1027498 h 1027498"/>
                  <a:gd name="connsiteX11" fmla="*/ 0 w 3459014"/>
                  <a:gd name="connsiteY11" fmla="*/ 1017869 h 1027498"/>
                  <a:gd name="connsiteX12" fmla="*/ 0 w 3459014"/>
                  <a:gd name="connsiteY12" fmla="*/ 13834 h 1027498"/>
                  <a:gd name="connsiteX13" fmla="*/ 9652 w 3459014"/>
                  <a:gd name="connsiteY13" fmla="*/ 5080 h 1027498"/>
                  <a:gd name="connsiteX14" fmla="*/ 2825268 w 3459014"/>
                  <a:gd name="connsiteY14" fmla="*/ 0 h 1027498"/>
                  <a:gd name="connsiteX15" fmla="*/ 2844576 w 3459014"/>
                  <a:gd name="connsiteY15" fmla="*/ 0 h 1027498"/>
                  <a:gd name="connsiteX16" fmla="*/ 2844576 w 3459014"/>
                  <a:gd name="connsiteY16" fmla="*/ 1023293 h 1027498"/>
                  <a:gd name="connsiteX17" fmla="*/ 2825268 w 3459014"/>
                  <a:gd name="connsiteY17" fmla="*/ 1023293 h 1027498"/>
                  <a:gd name="connsiteX18" fmla="*/ 613410 w 3459014"/>
                  <a:gd name="connsiteY18" fmla="*/ 0 h 1027498"/>
                  <a:gd name="connsiteX19" fmla="*/ 632716 w 3459014"/>
                  <a:gd name="connsiteY19" fmla="*/ 0 h 1027498"/>
                  <a:gd name="connsiteX20" fmla="*/ 632716 w 3459014"/>
                  <a:gd name="connsiteY20" fmla="*/ 1023293 h 1027498"/>
                  <a:gd name="connsiteX21" fmla="*/ 613410 w 3459014"/>
                  <a:gd name="connsiteY21" fmla="*/ 1023293 h 102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459014" h="1027498">
                    <a:moveTo>
                      <a:pt x="3450238" y="5080"/>
                    </a:moveTo>
                    <a:cubicBezTo>
                      <a:pt x="3455504" y="5080"/>
                      <a:pt x="3459014" y="8581"/>
                      <a:pt x="3459014" y="13834"/>
                    </a:cubicBezTo>
                    <a:lnTo>
                      <a:pt x="3459014" y="1017869"/>
                    </a:lnTo>
                    <a:cubicBezTo>
                      <a:pt x="3459014" y="1023121"/>
                      <a:pt x="3455504" y="1027498"/>
                      <a:pt x="3450238" y="1027498"/>
                    </a:cubicBezTo>
                    <a:cubicBezTo>
                      <a:pt x="3444094" y="1027498"/>
                      <a:pt x="3440584" y="1023121"/>
                      <a:pt x="3440584" y="1017869"/>
                    </a:cubicBezTo>
                    <a:lnTo>
                      <a:pt x="3440584" y="13834"/>
                    </a:lnTo>
                    <a:cubicBezTo>
                      <a:pt x="3440584" y="8581"/>
                      <a:pt x="3444094" y="5080"/>
                      <a:pt x="3450238" y="5080"/>
                    </a:cubicBezTo>
                    <a:close/>
                    <a:moveTo>
                      <a:pt x="9652" y="5080"/>
                    </a:moveTo>
                    <a:cubicBezTo>
                      <a:pt x="14918" y="5080"/>
                      <a:pt x="18428" y="8581"/>
                      <a:pt x="18428" y="13834"/>
                    </a:cubicBezTo>
                    <a:lnTo>
                      <a:pt x="18428" y="1017869"/>
                    </a:lnTo>
                    <a:cubicBezTo>
                      <a:pt x="18428" y="1023121"/>
                      <a:pt x="14918" y="1027498"/>
                      <a:pt x="9652" y="1027498"/>
                    </a:cubicBezTo>
                    <a:cubicBezTo>
                      <a:pt x="3510" y="1027498"/>
                      <a:pt x="0" y="1023121"/>
                      <a:pt x="0" y="1017869"/>
                    </a:cubicBezTo>
                    <a:lnTo>
                      <a:pt x="0" y="13834"/>
                    </a:lnTo>
                    <a:cubicBezTo>
                      <a:pt x="0" y="8581"/>
                      <a:pt x="3510" y="5080"/>
                      <a:pt x="9652" y="5080"/>
                    </a:cubicBezTo>
                    <a:close/>
                    <a:moveTo>
                      <a:pt x="2825268" y="0"/>
                    </a:moveTo>
                    <a:lnTo>
                      <a:pt x="2844576" y="0"/>
                    </a:lnTo>
                    <a:lnTo>
                      <a:pt x="2844576" y="1023293"/>
                    </a:lnTo>
                    <a:lnTo>
                      <a:pt x="2825268" y="1023293"/>
                    </a:lnTo>
                    <a:close/>
                    <a:moveTo>
                      <a:pt x="613410" y="0"/>
                    </a:moveTo>
                    <a:lnTo>
                      <a:pt x="632716" y="0"/>
                    </a:lnTo>
                    <a:lnTo>
                      <a:pt x="632716" y="1023293"/>
                    </a:lnTo>
                    <a:lnTo>
                      <a:pt x="613410" y="10232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205">
                <a:extLst>
                  <a:ext uri="{FF2B5EF4-FFF2-40B4-BE49-F238E27FC236}">
                    <a16:creationId xmlns:a16="http://schemas.microsoft.com/office/drawing/2014/main" id="{7EF5AB3E-34AA-44EF-B68E-8FDAF9574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8403" y="8587946"/>
                <a:ext cx="3730196" cy="2637396"/>
              </a:xfrm>
              <a:custGeom>
                <a:avLst/>
                <a:gdLst>
                  <a:gd name="T0" fmla="*/ 4167 w 4258"/>
                  <a:gd name="T1" fmla="*/ 2199 h 3013"/>
                  <a:gd name="T2" fmla="*/ 4167 w 4258"/>
                  <a:gd name="T3" fmla="*/ 2199 h 3013"/>
                  <a:gd name="T4" fmla="*/ 3465 w 4258"/>
                  <a:gd name="T5" fmla="*/ 381 h 3013"/>
                  <a:gd name="T6" fmla="*/ 3465 w 4258"/>
                  <a:gd name="T7" fmla="*/ 381 h 3013"/>
                  <a:gd name="T8" fmla="*/ 2729 w 4258"/>
                  <a:gd name="T9" fmla="*/ 16 h 3013"/>
                  <a:gd name="T10" fmla="*/ 2729 w 4258"/>
                  <a:gd name="T11" fmla="*/ 16 h 3013"/>
                  <a:gd name="T12" fmla="*/ 2245 w 4258"/>
                  <a:gd name="T13" fmla="*/ 278 h 3013"/>
                  <a:gd name="T14" fmla="*/ 2245 w 4258"/>
                  <a:gd name="T15" fmla="*/ 278 h 3013"/>
                  <a:gd name="T16" fmla="*/ 1760 w 4258"/>
                  <a:gd name="T17" fmla="*/ 3 h 3013"/>
                  <a:gd name="T18" fmla="*/ 1760 w 4258"/>
                  <a:gd name="T19" fmla="*/ 3 h 3013"/>
                  <a:gd name="T20" fmla="*/ 1761 w 4258"/>
                  <a:gd name="T21" fmla="*/ 0 h 3013"/>
                  <a:gd name="T22" fmla="*/ 1761 w 4258"/>
                  <a:gd name="T23" fmla="*/ 0 h 3013"/>
                  <a:gd name="T24" fmla="*/ 1031 w 4258"/>
                  <a:gd name="T25" fmla="*/ 359 h 3013"/>
                  <a:gd name="T26" fmla="*/ 1031 w 4258"/>
                  <a:gd name="T27" fmla="*/ 359 h 3013"/>
                  <a:gd name="T28" fmla="*/ 567 w 4258"/>
                  <a:gd name="T29" fmla="*/ 2595 h 3013"/>
                  <a:gd name="T30" fmla="*/ 567 w 4258"/>
                  <a:gd name="T31" fmla="*/ 2595 h 3013"/>
                  <a:gd name="T32" fmla="*/ 3076 w 4258"/>
                  <a:gd name="T33" fmla="*/ 2880 h 3013"/>
                  <a:gd name="T34" fmla="*/ 3076 w 4258"/>
                  <a:gd name="T35" fmla="*/ 2880 h 3013"/>
                  <a:gd name="T36" fmla="*/ 4167 w 4258"/>
                  <a:gd name="T37" fmla="*/ 2199 h 3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58" h="3013">
                    <a:moveTo>
                      <a:pt x="4167" y="2199"/>
                    </a:moveTo>
                    <a:lnTo>
                      <a:pt x="4167" y="2199"/>
                    </a:lnTo>
                    <a:cubicBezTo>
                      <a:pt x="3959" y="1285"/>
                      <a:pt x="3618" y="613"/>
                      <a:pt x="3465" y="381"/>
                    </a:cubicBezTo>
                    <a:lnTo>
                      <a:pt x="3465" y="381"/>
                    </a:lnTo>
                    <a:cubicBezTo>
                      <a:pt x="3343" y="198"/>
                      <a:pt x="3053" y="80"/>
                      <a:pt x="2729" y="16"/>
                    </a:cubicBezTo>
                    <a:lnTo>
                      <a:pt x="2729" y="16"/>
                    </a:lnTo>
                    <a:cubicBezTo>
                      <a:pt x="2718" y="162"/>
                      <a:pt x="2505" y="278"/>
                      <a:pt x="2245" y="278"/>
                    </a:cubicBezTo>
                    <a:lnTo>
                      <a:pt x="2245" y="278"/>
                    </a:lnTo>
                    <a:cubicBezTo>
                      <a:pt x="1978" y="278"/>
                      <a:pt x="1760" y="155"/>
                      <a:pt x="1760" y="3"/>
                    </a:cubicBezTo>
                    <a:lnTo>
                      <a:pt x="1760" y="3"/>
                    </a:lnTo>
                    <a:cubicBezTo>
                      <a:pt x="1760" y="2"/>
                      <a:pt x="1761" y="1"/>
                      <a:pt x="1761" y="0"/>
                    </a:cubicBezTo>
                    <a:lnTo>
                      <a:pt x="1761" y="0"/>
                    </a:lnTo>
                    <a:cubicBezTo>
                      <a:pt x="1468" y="61"/>
                      <a:pt x="1177" y="189"/>
                      <a:pt x="1031" y="359"/>
                    </a:cubicBezTo>
                    <a:lnTo>
                      <a:pt x="1031" y="359"/>
                    </a:lnTo>
                    <a:cubicBezTo>
                      <a:pt x="748" y="686"/>
                      <a:pt x="0" y="2234"/>
                      <a:pt x="567" y="2595"/>
                    </a:cubicBezTo>
                    <a:lnTo>
                      <a:pt x="567" y="2595"/>
                    </a:lnTo>
                    <a:cubicBezTo>
                      <a:pt x="1031" y="2889"/>
                      <a:pt x="2123" y="3012"/>
                      <a:pt x="3076" y="2880"/>
                    </a:cubicBezTo>
                    <a:lnTo>
                      <a:pt x="3076" y="2880"/>
                    </a:lnTo>
                    <a:cubicBezTo>
                      <a:pt x="3942" y="2760"/>
                      <a:pt x="4257" y="2596"/>
                      <a:pt x="4167" y="219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206">
                <a:extLst>
                  <a:ext uri="{FF2B5EF4-FFF2-40B4-BE49-F238E27FC236}">
                    <a16:creationId xmlns:a16="http://schemas.microsoft.com/office/drawing/2014/main" id="{9A24F715-4965-46F2-8C68-9B09724FB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7121" y="8576363"/>
                <a:ext cx="3425140" cy="2591056"/>
              </a:xfrm>
              <a:custGeom>
                <a:avLst/>
                <a:gdLst>
                  <a:gd name="T0" fmla="*/ 1454 w 3913"/>
                  <a:gd name="T1" fmla="*/ 24 h 2957"/>
                  <a:gd name="T2" fmla="*/ 1454 w 3913"/>
                  <a:gd name="T3" fmla="*/ 24 h 2957"/>
                  <a:gd name="T4" fmla="*/ 743 w 3913"/>
                  <a:gd name="T5" fmla="*/ 377 h 2957"/>
                  <a:gd name="T6" fmla="*/ 743 w 3913"/>
                  <a:gd name="T7" fmla="*/ 377 h 2957"/>
                  <a:gd name="T8" fmla="*/ 84 w 3913"/>
                  <a:gd name="T9" fmla="*/ 2260 h 2957"/>
                  <a:gd name="T10" fmla="*/ 84 w 3913"/>
                  <a:gd name="T11" fmla="*/ 2260 h 2957"/>
                  <a:gd name="T12" fmla="*/ 276 w 3913"/>
                  <a:gd name="T13" fmla="*/ 2597 h 2957"/>
                  <a:gd name="T14" fmla="*/ 276 w 3913"/>
                  <a:gd name="T15" fmla="*/ 2597 h 2957"/>
                  <a:gd name="T16" fmla="*/ 1343 w 3913"/>
                  <a:gd name="T17" fmla="*/ 2898 h 2957"/>
                  <a:gd name="T18" fmla="*/ 1343 w 3913"/>
                  <a:gd name="T19" fmla="*/ 2898 h 2957"/>
                  <a:gd name="T20" fmla="*/ 2778 w 3913"/>
                  <a:gd name="T21" fmla="*/ 2881 h 2957"/>
                  <a:gd name="T22" fmla="*/ 2778 w 3913"/>
                  <a:gd name="T23" fmla="*/ 2881 h 2957"/>
                  <a:gd name="T24" fmla="*/ 3820 w 3913"/>
                  <a:gd name="T25" fmla="*/ 2520 h 2957"/>
                  <a:gd name="T26" fmla="*/ 3820 w 3913"/>
                  <a:gd name="T27" fmla="*/ 2520 h 2957"/>
                  <a:gd name="T28" fmla="*/ 3860 w 3913"/>
                  <a:gd name="T29" fmla="*/ 2212 h 2957"/>
                  <a:gd name="T30" fmla="*/ 3860 w 3913"/>
                  <a:gd name="T31" fmla="*/ 2212 h 2957"/>
                  <a:gd name="T32" fmla="*/ 3161 w 3913"/>
                  <a:gd name="T33" fmla="*/ 399 h 2957"/>
                  <a:gd name="T34" fmla="*/ 3161 w 3913"/>
                  <a:gd name="T35" fmla="*/ 399 h 2957"/>
                  <a:gd name="T36" fmla="*/ 2443 w 3913"/>
                  <a:gd name="T37" fmla="*/ 40 h 2957"/>
                  <a:gd name="T38" fmla="*/ 2443 w 3913"/>
                  <a:gd name="T39" fmla="*/ 40 h 2957"/>
                  <a:gd name="T40" fmla="*/ 1949 w 3913"/>
                  <a:gd name="T41" fmla="*/ 299 h 2957"/>
                  <a:gd name="T42" fmla="*/ 1949 w 3913"/>
                  <a:gd name="T43" fmla="*/ 299 h 2957"/>
                  <a:gd name="T44" fmla="*/ 1454 w 3913"/>
                  <a:gd name="T45" fmla="*/ 24 h 2957"/>
                  <a:gd name="T46" fmla="*/ 1990 w 3913"/>
                  <a:gd name="T47" fmla="*/ 2956 h 2957"/>
                  <a:gd name="T48" fmla="*/ 1990 w 3913"/>
                  <a:gd name="T49" fmla="*/ 2956 h 2957"/>
                  <a:gd name="T50" fmla="*/ 1341 w 3913"/>
                  <a:gd name="T51" fmla="*/ 2920 h 2957"/>
                  <a:gd name="T52" fmla="*/ 1341 w 3913"/>
                  <a:gd name="T53" fmla="*/ 2920 h 2957"/>
                  <a:gd name="T54" fmla="*/ 265 w 3913"/>
                  <a:gd name="T55" fmla="*/ 2615 h 2957"/>
                  <a:gd name="T56" fmla="*/ 265 w 3913"/>
                  <a:gd name="T57" fmla="*/ 2615 h 2957"/>
                  <a:gd name="T58" fmla="*/ 62 w 3913"/>
                  <a:gd name="T59" fmla="*/ 2263 h 2957"/>
                  <a:gd name="T60" fmla="*/ 62 w 3913"/>
                  <a:gd name="T61" fmla="*/ 2263 h 2957"/>
                  <a:gd name="T62" fmla="*/ 276 w 3913"/>
                  <a:gd name="T63" fmla="*/ 1187 h 2957"/>
                  <a:gd name="T64" fmla="*/ 276 w 3913"/>
                  <a:gd name="T65" fmla="*/ 1187 h 2957"/>
                  <a:gd name="T66" fmla="*/ 726 w 3913"/>
                  <a:gd name="T67" fmla="*/ 363 h 2957"/>
                  <a:gd name="T68" fmla="*/ 726 w 3913"/>
                  <a:gd name="T69" fmla="*/ 363 h 2957"/>
                  <a:gd name="T70" fmla="*/ 1463 w 3913"/>
                  <a:gd name="T71" fmla="*/ 0 h 2957"/>
                  <a:gd name="T72" fmla="*/ 1463 w 3913"/>
                  <a:gd name="T73" fmla="*/ 0 h 2957"/>
                  <a:gd name="T74" fmla="*/ 1472 w 3913"/>
                  <a:gd name="T75" fmla="*/ 3 h 2957"/>
                  <a:gd name="T76" fmla="*/ 1472 w 3913"/>
                  <a:gd name="T77" fmla="*/ 3 h 2957"/>
                  <a:gd name="T78" fmla="*/ 1476 w 3913"/>
                  <a:gd name="T79" fmla="*/ 11 h 2957"/>
                  <a:gd name="T80" fmla="*/ 1476 w 3913"/>
                  <a:gd name="T81" fmla="*/ 14 h 2957"/>
                  <a:gd name="T82" fmla="*/ 1476 w 3913"/>
                  <a:gd name="T83" fmla="*/ 14 h 2957"/>
                  <a:gd name="T84" fmla="*/ 1949 w 3913"/>
                  <a:gd name="T85" fmla="*/ 279 h 2957"/>
                  <a:gd name="T86" fmla="*/ 1949 w 3913"/>
                  <a:gd name="T87" fmla="*/ 279 h 2957"/>
                  <a:gd name="T88" fmla="*/ 2423 w 3913"/>
                  <a:gd name="T89" fmla="*/ 26 h 2957"/>
                  <a:gd name="T90" fmla="*/ 2423 w 3913"/>
                  <a:gd name="T91" fmla="*/ 26 h 2957"/>
                  <a:gd name="T92" fmla="*/ 2427 w 3913"/>
                  <a:gd name="T93" fmla="*/ 18 h 2957"/>
                  <a:gd name="T94" fmla="*/ 2427 w 3913"/>
                  <a:gd name="T95" fmla="*/ 18 h 2957"/>
                  <a:gd name="T96" fmla="*/ 2436 w 3913"/>
                  <a:gd name="T97" fmla="*/ 17 h 2957"/>
                  <a:gd name="T98" fmla="*/ 2436 w 3913"/>
                  <a:gd name="T99" fmla="*/ 17 h 2957"/>
                  <a:gd name="T100" fmla="*/ 3179 w 3913"/>
                  <a:gd name="T101" fmla="*/ 386 h 2957"/>
                  <a:gd name="T102" fmla="*/ 3179 w 3913"/>
                  <a:gd name="T103" fmla="*/ 386 h 2957"/>
                  <a:gd name="T104" fmla="*/ 3881 w 3913"/>
                  <a:gd name="T105" fmla="*/ 2207 h 2957"/>
                  <a:gd name="T106" fmla="*/ 3881 w 3913"/>
                  <a:gd name="T107" fmla="*/ 2207 h 2957"/>
                  <a:gd name="T108" fmla="*/ 3837 w 3913"/>
                  <a:gd name="T109" fmla="*/ 2532 h 2957"/>
                  <a:gd name="T110" fmla="*/ 3837 w 3913"/>
                  <a:gd name="T111" fmla="*/ 2532 h 2957"/>
                  <a:gd name="T112" fmla="*/ 2781 w 3913"/>
                  <a:gd name="T113" fmla="*/ 2903 h 2957"/>
                  <a:gd name="T114" fmla="*/ 2781 w 3913"/>
                  <a:gd name="T115" fmla="*/ 2903 h 2957"/>
                  <a:gd name="T116" fmla="*/ 1990 w 3913"/>
                  <a:gd name="T117" fmla="*/ 2956 h 2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13" h="2957">
                    <a:moveTo>
                      <a:pt x="1454" y="24"/>
                    </a:moveTo>
                    <a:lnTo>
                      <a:pt x="1454" y="24"/>
                    </a:lnTo>
                    <a:cubicBezTo>
                      <a:pt x="1142" y="91"/>
                      <a:pt x="876" y="223"/>
                      <a:pt x="743" y="377"/>
                    </a:cubicBezTo>
                    <a:lnTo>
                      <a:pt x="743" y="377"/>
                    </a:lnTo>
                    <a:cubicBezTo>
                      <a:pt x="513" y="643"/>
                      <a:pt x="0" y="1682"/>
                      <a:pt x="84" y="2260"/>
                    </a:cubicBezTo>
                    <a:lnTo>
                      <a:pt x="84" y="2260"/>
                    </a:lnTo>
                    <a:cubicBezTo>
                      <a:pt x="107" y="2417"/>
                      <a:pt x="172" y="2530"/>
                      <a:pt x="276" y="2597"/>
                    </a:cubicBezTo>
                    <a:lnTo>
                      <a:pt x="276" y="2597"/>
                    </a:lnTo>
                    <a:cubicBezTo>
                      <a:pt x="499" y="2738"/>
                      <a:pt x="879" y="2845"/>
                      <a:pt x="1343" y="2898"/>
                    </a:cubicBezTo>
                    <a:lnTo>
                      <a:pt x="1343" y="2898"/>
                    </a:lnTo>
                    <a:cubicBezTo>
                      <a:pt x="1808" y="2950"/>
                      <a:pt x="2318" y="2944"/>
                      <a:pt x="2778" y="2881"/>
                    </a:cubicBezTo>
                    <a:lnTo>
                      <a:pt x="2778" y="2881"/>
                    </a:lnTo>
                    <a:cubicBezTo>
                      <a:pt x="3400" y="2794"/>
                      <a:pt x="3702" y="2690"/>
                      <a:pt x="3820" y="2520"/>
                    </a:cubicBezTo>
                    <a:lnTo>
                      <a:pt x="3820" y="2520"/>
                    </a:lnTo>
                    <a:cubicBezTo>
                      <a:pt x="3875" y="2438"/>
                      <a:pt x="3889" y="2338"/>
                      <a:pt x="3860" y="2212"/>
                    </a:cubicBezTo>
                    <a:lnTo>
                      <a:pt x="3860" y="2212"/>
                    </a:lnTo>
                    <a:cubicBezTo>
                      <a:pt x="3652" y="1298"/>
                      <a:pt x="3312" y="626"/>
                      <a:pt x="3161" y="399"/>
                    </a:cubicBezTo>
                    <a:lnTo>
                      <a:pt x="3161" y="399"/>
                    </a:lnTo>
                    <a:cubicBezTo>
                      <a:pt x="3054" y="238"/>
                      <a:pt x="2799" y="111"/>
                      <a:pt x="2443" y="40"/>
                    </a:cubicBezTo>
                    <a:lnTo>
                      <a:pt x="2443" y="40"/>
                    </a:lnTo>
                    <a:cubicBezTo>
                      <a:pt x="2420" y="186"/>
                      <a:pt x="2208" y="299"/>
                      <a:pt x="1949" y="299"/>
                    </a:cubicBezTo>
                    <a:lnTo>
                      <a:pt x="1949" y="299"/>
                    </a:lnTo>
                    <a:cubicBezTo>
                      <a:pt x="1682" y="299"/>
                      <a:pt x="1464" y="177"/>
                      <a:pt x="1454" y="24"/>
                    </a:cubicBezTo>
                    <a:close/>
                    <a:moveTo>
                      <a:pt x="1990" y="2956"/>
                    </a:moveTo>
                    <a:lnTo>
                      <a:pt x="1990" y="2956"/>
                    </a:lnTo>
                    <a:cubicBezTo>
                      <a:pt x="1770" y="2956"/>
                      <a:pt x="1552" y="2943"/>
                      <a:pt x="1341" y="2920"/>
                    </a:cubicBezTo>
                    <a:lnTo>
                      <a:pt x="1341" y="2920"/>
                    </a:lnTo>
                    <a:cubicBezTo>
                      <a:pt x="873" y="2866"/>
                      <a:pt x="491" y="2758"/>
                      <a:pt x="265" y="2615"/>
                    </a:cubicBezTo>
                    <a:lnTo>
                      <a:pt x="265" y="2615"/>
                    </a:lnTo>
                    <a:cubicBezTo>
                      <a:pt x="155" y="2545"/>
                      <a:pt x="87" y="2426"/>
                      <a:pt x="62" y="2263"/>
                    </a:cubicBezTo>
                    <a:lnTo>
                      <a:pt x="62" y="2263"/>
                    </a:lnTo>
                    <a:cubicBezTo>
                      <a:pt x="25" y="2005"/>
                      <a:pt x="101" y="1623"/>
                      <a:pt x="276" y="1187"/>
                    </a:cubicBezTo>
                    <a:lnTo>
                      <a:pt x="276" y="1187"/>
                    </a:lnTo>
                    <a:cubicBezTo>
                      <a:pt x="428" y="812"/>
                      <a:pt x="618" y="488"/>
                      <a:pt x="726" y="363"/>
                    </a:cubicBezTo>
                    <a:lnTo>
                      <a:pt x="726" y="363"/>
                    </a:lnTo>
                    <a:cubicBezTo>
                      <a:pt x="865" y="203"/>
                      <a:pt x="1140" y="67"/>
                      <a:pt x="1463" y="0"/>
                    </a:cubicBezTo>
                    <a:lnTo>
                      <a:pt x="1463" y="0"/>
                    </a:lnTo>
                    <a:cubicBezTo>
                      <a:pt x="1466" y="0"/>
                      <a:pt x="1470" y="1"/>
                      <a:pt x="1472" y="3"/>
                    </a:cubicBezTo>
                    <a:lnTo>
                      <a:pt x="1472" y="3"/>
                    </a:lnTo>
                    <a:cubicBezTo>
                      <a:pt x="1474" y="4"/>
                      <a:pt x="1476" y="8"/>
                      <a:pt x="1476" y="11"/>
                    </a:cubicBezTo>
                    <a:lnTo>
                      <a:pt x="1476" y="14"/>
                    </a:lnTo>
                    <a:lnTo>
                      <a:pt x="1476" y="14"/>
                    </a:lnTo>
                    <a:cubicBezTo>
                      <a:pt x="1476" y="159"/>
                      <a:pt x="1688" y="279"/>
                      <a:pt x="1949" y="279"/>
                    </a:cubicBezTo>
                    <a:lnTo>
                      <a:pt x="1949" y="279"/>
                    </a:lnTo>
                    <a:cubicBezTo>
                      <a:pt x="2203" y="279"/>
                      <a:pt x="2411" y="167"/>
                      <a:pt x="2423" y="26"/>
                    </a:cubicBezTo>
                    <a:lnTo>
                      <a:pt x="2423" y="26"/>
                    </a:lnTo>
                    <a:cubicBezTo>
                      <a:pt x="2423" y="24"/>
                      <a:pt x="2424" y="20"/>
                      <a:pt x="2427" y="18"/>
                    </a:cubicBezTo>
                    <a:lnTo>
                      <a:pt x="2427" y="18"/>
                    </a:lnTo>
                    <a:cubicBezTo>
                      <a:pt x="2430" y="17"/>
                      <a:pt x="2432" y="15"/>
                      <a:pt x="2436" y="17"/>
                    </a:cubicBezTo>
                    <a:lnTo>
                      <a:pt x="2436" y="17"/>
                    </a:lnTo>
                    <a:cubicBezTo>
                      <a:pt x="2804" y="89"/>
                      <a:pt x="3068" y="220"/>
                      <a:pt x="3179" y="386"/>
                    </a:cubicBezTo>
                    <a:lnTo>
                      <a:pt x="3179" y="386"/>
                    </a:lnTo>
                    <a:cubicBezTo>
                      <a:pt x="3330" y="615"/>
                      <a:pt x="3672" y="1290"/>
                      <a:pt x="3881" y="2207"/>
                    </a:cubicBezTo>
                    <a:lnTo>
                      <a:pt x="3881" y="2207"/>
                    </a:lnTo>
                    <a:cubicBezTo>
                      <a:pt x="3912" y="2339"/>
                      <a:pt x="3897" y="2445"/>
                      <a:pt x="3837" y="2532"/>
                    </a:cubicBezTo>
                    <a:lnTo>
                      <a:pt x="3837" y="2532"/>
                    </a:lnTo>
                    <a:cubicBezTo>
                      <a:pt x="3716" y="2707"/>
                      <a:pt x="3410" y="2815"/>
                      <a:pt x="2781" y="2903"/>
                    </a:cubicBezTo>
                    <a:lnTo>
                      <a:pt x="2781" y="2903"/>
                    </a:lnTo>
                    <a:cubicBezTo>
                      <a:pt x="2527" y="2937"/>
                      <a:pt x="2258" y="2956"/>
                      <a:pt x="1990" y="29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207">
                <a:extLst>
                  <a:ext uri="{FF2B5EF4-FFF2-40B4-BE49-F238E27FC236}">
                    <a16:creationId xmlns:a16="http://schemas.microsoft.com/office/drawing/2014/main" id="{465FBCA2-9D87-48F4-A23D-DF58AD011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9134" y="7251872"/>
                <a:ext cx="849527" cy="1579349"/>
              </a:xfrm>
              <a:custGeom>
                <a:avLst/>
                <a:gdLst>
                  <a:gd name="T0" fmla="*/ 725 w 970"/>
                  <a:gd name="T1" fmla="*/ 1499 h 1802"/>
                  <a:gd name="T2" fmla="*/ 725 w 970"/>
                  <a:gd name="T3" fmla="*/ 1145 h 1802"/>
                  <a:gd name="T4" fmla="*/ 725 w 970"/>
                  <a:gd name="T5" fmla="*/ 1145 h 1802"/>
                  <a:gd name="T6" fmla="*/ 903 w 970"/>
                  <a:gd name="T7" fmla="*/ 463 h 1802"/>
                  <a:gd name="T8" fmla="*/ 903 w 970"/>
                  <a:gd name="T9" fmla="*/ 463 h 1802"/>
                  <a:gd name="T10" fmla="*/ 483 w 970"/>
                  <a:gd name="T11" fmla="*/ 0 h 1802"/>
                  <a:gd name="T12" fmla="*/ 483 w 970"/>
                  <a:gd name="T13" fmla="*/ 0 h 1802"/>
                  <a:gd name="T14" fmla="*/ 62 w 970"/>
                  <a:gd name="T15" fmla="*/ 463 h 1802"/>
                  <a:gd name="T16" fmla="*/ 62 w 970"/>
                  <a:gd name="T17" fmla="*/ 463 h 1802"/>
                  <a:gd name="T18" fmla="*/ 240 w 970"/>
                  <a:gd name="T19" fmla="*/ 1145 h 1802"/>
                  <a:gd name="T20" fmla="*/ 240 w 970"/>
                  <a:gd name="T21" fmla="*/ 1486 h 1802"/>
                  <a:gd name="T22" fmla="*/ 240 w 970"/>
                  <a:gd name="T23" fmla="*/ 1486 h 1802"/>
                  <a:gd name="T24" fmla="*/ 1 w 970"/>
                  <a:gd name="T25" fmla="*/ 1523 h 1802"/>
                  <a:gd name="T26" fmla="*/ 1 w 970"/>
                  <a:gd name="T27" fmla="*/ 1523 h 1802"/>
                  <a:gd name="T28" fmla="*/ 0 w 970"/>
                  <a:gd name="T29" fmla="*/ 1526 h 1802"/>
                  <a:gd name="T30" fmla="*/ 0 w 970"/>
                  <a:gd name="T31" fmla="*/ 1526 h 1802"/>
                  <a:gd name="T32" fmla="*/ 485 w 970"/>
                  <a:gd name="T33" fmla="*/ 1801 h 1802"/>
                  <a:gd name="T34" fmla="*/ 485 w 970"/>
                  <a:gd name="T35" fmla="*/ 1801 h 1802"/>
                  <a:gd name="T36" fmla="*/ 969 w 970"/>
                  <a:gd name="T37" fmla="*/ 1539 h 1802"/>
                  <a:gd name="T38" fmla="*/ 969 w 970"/>
                  <a:gd name="T39" fmla="*/ 1539 h 1802"/>
                  <a:gd name="T40" fmla="*/ 725 w 970"/>
                  <a:gd name="T41" fmla="*/ 1499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0" h="1802">
                    <a:moveTo>
                      <a:pt x="725" y="1499"/>
                    </a:moveTo>
                    <a:lnTo>
                      <a:pt x="725" y="1145"/>
                    </a:lnTo>
                    <a:lnTo>
                      <a:pt x="725" y="1145"/>
                    </a:lnTo>
                    <a:cubicBezTo>
                      <a:pt x="936" y="1089"/>
                      <a:pt x="903" y="784"/>
                      <a:pt x="903" y="463"/>
                    </a:cubicBezTo>
                    <a:lnTo>
                      <a:pt x="903" y="463"/>
                    </a:lnTo>
                    <a:cubicBezTo>
                      <a:pt x="903" y="67"/>
                      <a:pt x="715" y="0"/>
                      <a:pt x="483" y="0"/>
                    </a:cubicBezTo>
                    <a:lnTo>
                      <a:pt x="483" y="0"/>
                    </a:lnTo>
                    <a:cubicBezTo>
                      <a:pt x="250" y="0"/>
                      <a:pt x="62" y="67"/>
                      <a:pt x="62" y="463"/>
                    </a:cubicBezTo>
                    <a:lnTo>
                      <a:pt x="62" y="463"/>
                    </a:lnTo>
                    <a:cubicBezTo>
                      <a:pt x="62" y="784"/>
                      <a:pt x="26" y="1057"/>
                      <a:pt x="240" y="1145"/>
                    </a:cubicBezTo>
                    <a:lnTo>
                      <a:pt x="240" y="1486"/>
                    </a:lnTo>
                    <a:lnTo>
                      <a:pt x="240" y="1486"/>
                    </a:lnTo>
                    <a:cubicBezTo>
                      <a:pt x="137" y="1491"/>
                      <a:pt x="94" y="1504"/>
                      <a:pt x="1" y="1523"/>
                    </a:cubicBezTo>
                    <a:lnTo>
                      <a:pt x="1" y="1523"/>
                    </a:lnTo>
                    <a:cubicBezTo>
                      <a:pt x="1" y="1524"/>
                      <a:pt x="0" y="1525"/>
                      <a:pt x="0" y="1526"/>
                    </a:cubicBezTo>
                    <a:lnTo>
                      <a:pt x="0" y="1526"/>
                    </a:lnTo>
                    <a:cubicBezTo>
                      <a:pt x="0" y="1678"/>
                      <a:pt x="218" y="1801"/>
                      <a:pt x="485" y="1801"/>
                    </a:cubicBezTo>
                    <a:lnTo>
                      <a:pt x="485" y="1801"/>
                    </a:lnTo>
                    <a:cubicBezTo>
                      <a:pt x="745" y="1801"/>
                      <a:pt x="958" y="1685"/>
                      <a:pt x="969" y="1539"/>
                    </a:cubicBezTo>
                    <a:lnTo>
                      <a:pt x="969" y="1539"/>
                    </a:lnTo>
                    <a:cubicBezTo>
                      <a:pt x="879" y="1522"/>
                      <a:pt x="833" y="1508"/>
                      <a:pt x="725" y="14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208">
                <a:extLst>
                  <a:ext uri="{FF2B5EF4-FFF2-40B4-BE49-F238E27FC236}">
                    <a16:creationId xmlns:a16="http://schemas.microsoft.com/office/drawing/2014/main" id="{F7292B6C-F4B2-49F1-8639-6DC4D516B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1411" y="7244149"/>
                <a:ext cx="868836" cy="1594795"/>
              </a:xfrm>
              <a:custGeom>
                <a:avLst/>
                <a:gdLst>
                  <a:gd name="T0" fmla="*/ 22 w 992"/>
                  <a:gd name="T1" fmla="*/ 1542 h 1822"/>
                  <a:gd name="T2" fmla="*/ 495 w 992"/>
                  <a:gd name="T3" fmla="*/ 1801 h 1822"/>
                  <a:gd name="T4" fmla="*/ 968 w 992"/>
                  <a:gd name="T5" fmla="*/ 1558 h 1822"/>
                  <a:gd name="T6" fmla="*/ 921 w 992"/>
                  <a:gd name="T7" fmla="*/ 1548 h 1822"/>
                  <a:gd name="T8" fmla="*/ 734 w 992"/>
                  <a:gd name="T9" fmla="*/ 1520 h 1822"/>
                  <a:gd name="T10" fmla="*/ 724 w 992"/>
                  <a:gd name="T11" fmla="*/ 1155 h 1822"/>
                  <a:gd name="T12" fmla="*/ 733 w 992"/>
                  <a:gd name="T13" fmla="*/ 1145 h 1822"/>
                  <a:gd name="T14" fmla="*/ 903 w 992"/>
                  <a:gd name="T15" fmla="*/ 589 h 1822"/>
                  <a:gd name="T16" fmla="*/ 903 w 992"/>
                  <a:gd name="T17" fmla="*/ 473 h 1822"/>
                  <a:gd name="T18" fmla="*/ 493 w 992"/>
                  <a:gd name="T19" fmla="*/ 21 h 1822"/>
                  <a:gd name="T20" fmla="*/ 83 w 992"/>
                  <a:gd name="T21" fmla="*/ 473 h 1822"/>
                  <a:gd name="T22" fmla="*/ 82 w 992"/>
                  <a:gd name="T23" fmla="*/ 595 h 1822"/>
                  <a:gd name="T24" fmla="*/ 254 w 992"/>
                  <a:gd name="T25" fmla="*/ 1146 h 1822"/>
                  <a:gd name="T26" fmla="*/ 261 w 992"/>
                  <a:gd name="T27" fmla="*/ 1155 h 1822"/>
                  <a:gd name="T28" fmla="*/ 261 w 992"/>
                  <a:gd name="T29" fmla="*/ 1496 h 1822"/>
                  <a:gd name="T30" fmla="*/ 251 w 992"/>
                  <a:gd name="T31" fmla="*/ 1507 h 1822"/>
                  <a:gd name="T32" fmla="*/ 51 w 992"/>
                  <a:gd name="T33" fmla="*/ 1535 h 1822"/>
                  <a:gd name="T34" fmla="*/ 495 w 992"/>
                  <a:gd name="T35" fmla="*/ 1821 h 1822"/>
                  <a:gd name="T36" fmla="*/ 0 w 992"/>
                  <a:gd name="T37" fmla="*/ 1536 h 1822"/>
                  <a:gd name="T38" fmla="*/ 0 w 992"/>
                  <a:gd name="T39" fmla="*/ 1533 h 1822"/>
                  <a:gd name="T40" fmla="*/ 9 w 992"/>
                  <a:gd name="T41" fmla="*/ 1522 h 1822"/>
                  <a:gd name="T42" fmla="*/ 47 w 992"/>
                  <a:gd name="T43" fmla="*/ 1514 h 1822"/>
                  <a:gd name="T44" fmla="*/ 239 w 992"/>
                  <a:gd name="T45" fmla="*/ 1486 h 1822"/>
                  <a:gd name="T46" fmla="*/ 239 w 992"/>
                  <a:gd name="T47" fmla="*/ 1163 h 1822"/>
                  <a:gd name="T48" fmla="*/ 60 w 992"/>
                  <a:gd name="T49" fmla="*/ 595 h 1822"/>
                  <a:gd name="T50" fmla="*/ 61 w 992"/>
                  <a:gd name="T51" fmla="*/ 473 h 1822"/>
                  <a:gd name="T52" fmla="*/ 493 w 992"/>
                  <a:gd name="T53" fmla="*/ 0 h 1822"/>
                  <a:gd name="T54" fmla="*/ 797 w 992"/>
                  <a:gd name="T55" fmla="*/ 85 h 1822"/>
                  <a:gd name="T56" fmla="*/ 924 w 992"/>
                  <a:gd name="T57" fmla="*/ 473 h 1822"/>
                  <a:gd name="T58" fmla="*/ 925 w 992"/>
                  <a:gd name="T59" fmla="*/ 588 h 1822"/>
                  <a:gd name="T60" fmla="*/ 746 w 992"/>
                  <a:gd name="T61" fmla="*/ 1499 h 1822"/>
                  <a:gd name="T62" fmla="*/ 926 w 992"/>
                  <a:gd name="T63" fmla="*/ 1527 h 1822"/>
                  <a:gd name="T64" fmla="*/ 982 w 992"/>
                  <a:gd name="T65" fmla="*/ 1539 h 1822"/>
                  <a:gd name="T66" fmla="*/ 991 w 992"/>
                  <a:gd name="T67" fmla="*/ 1550 h 1822"/>
                  <a:gd name="T68" fmla="*/ 495 w 992"/>
                  <a:gd name="T69" fmla="*/ 1821 h 1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2" h="1822">
                    <a:moveTo>
                      <a:pt x="22" y="1542"/>
                    </a:moveTo>
                    <a:lnTo>
                      <a:pt x="22" y="1542"/>
                    </a:lnTo>
                    <a:cubicBezTo>
                      <a:pt x="27" y="1685"/>
                      <a:pt x="238" y="1801"/>
                      <a:pt x="495" y="1801"/>
                    </a:cubicBezTo>
                    <a:lnTo>
                      <a:pt x="495" y="1801"/>
                    </a:lnTo>
                    <a:cubicBezTo>
                      <a:pt x="743" y="1801"/>
                      <a:pt x="948" y="1694"/>
                      <a:pt x="968" y="1558"/>
                    </a:cubicBezTo>
                    <a:lnTo>
                      <a:pt x="968" y="1558"/>
                    </a:lnTo>
                    <a:cubicBezTo>
                      <a:pt x="951" y="1554"/>
                      <a:pt x="936" y="1551"/>
                      <a:pt x="921" y="1548"/>
                    </a:cubicBezTo>
                    <a:lnTo>
                      <a:pt x="921" y="1548"/>
                    </a:lnTo>
                    <a:cubicBezTo>
                      <a:pt x="864" y="1537"/>
                      <a:pt x="818" y="1527"/>
                      <a:pt x="734" y="1520"/>
                    </a:cubicBezTo>
                    <a:lnTo>
                      <a:pt x="734" y="1520"/>
                    </a:lnTo>
                    <a:cubicBezTo>
                      <a:pt x="729" y="1519"/>
                      <a:pt x="724" y="1515"/>
                      <a:pt x="724" y="1509"/>
                    </a:cubicBezTo>
                    <a:lnTo>
                      <a:pt x="724" y="1155"/>
                    </a:lnTo>
                    <a:lnTo>
                      <a:pt x="724" y="1155"/>
                    </a:lnTo>
                    <a:cubicBezTo>
                      <a:pt x="724" y="1151"/>
                      <a:pt x="727" y="1147"/>
                      <a:pt x="733" y="1145"/>
                    </a:cubicBezTo>
                    <a:lnTo>
                      <a:pt x="733" y="1145"/>
                    </a:lnTo>
                    <a:cubicBezTo>
                      <a:pt x="910" y="1097"/>
                      <a:pt x="907" y="861"/>
                      <a:pt x="903" y="589"/>
                    </a:cubicBezTo>
                    <a:lnTo>
                      <a:pt x="903" y="589"/>
                    </a:lnTo>
                    <a:cubicBezTo>
                      <a:pt x="903" y="551"/>
                      <a:pt x="903" y="512"/>
                      <a:pt x="903" y="473"/>
                    </a:cubicBezTo>
                    <a:lnTo>
                      <a:pt x="903" y="473"/>
                    </a:lnTo>
                    <a:cubicBezTo>
                      <a:pt x="903" y="98"/>
                      <a:pt x="739" y="21"/>
                      <a:pt x="493" y="21"/>
                    </a:cubicBezTo>
                    <a:lnTo>
                      <a:pt x="493" y="21"/>
                    </a:lnTo>
                    <a:cubicBezTo>
                      <a:pt x="152" y="21"/>
                      <a:pt x="83" y="202"/>
                      <a:pt x="83" y="473"/>
                    </a:cubicBezTo>
                    <a:lnTo>
                      <a:pt x="83" y="473"/>
                    </a:lnTo>
                    <a:cubicBezTo>
                      <a:pt x="83" y="515"/>
                      <a:pt x="83" y="556"/>
                      <a:pt x="82" y="595"/>
                    </a:cubicBezTo>
                    <a:lnTo>
                      <a:pt x="82" y="595"/>
                    </a:lnTo>
                    <a:cubicBezTo>
                      <a:pt x="77" y="861"/>
                      <a:pt x="75" y="1072"/>
                      <a:pt x="254" y="1146"/>
                    </a:cubicBezTo>
                    <a:lnTo>
                      <a:pt x="254" y="1146"/>
                    </a:lnTo>
                    <a:cubicBezTo>
                      <a:pt x="259" y="1148"/>
                      <a:pt x="261" y="1151"/>
                      <a:pt x="261" y="1155"/>
                    </a:cubicBezTo>
                    <a:lnTo>
                      <a:pt x="261" y="1496"/>
                    </a:lnTo>
                    <a:lnTo>
                      <a:pt x="261" y="1496"/>
                    </a:lnTo>
                    <a:cubicBezTo>
                      <a:pt x="261" y="1502"/>
                      <a:pt x="257" y="1507"/>
                      <a:pt x="251" y="1507"/>
                    </a:cubicBezTo>
                    <a:lnTo>
                      <a:pt x="251" y="1507"/>
                    </a:lnTo>
                    <a:cubicBezTo>
                      <a:pt x="165" y="1511"/>
                      <a:pt x="119" y="1521"/>
                      <a:pt x="51" y="1535"/>
                    </a:cubicBezTo>
                    <a:lnTo>
                      <a:pt x="51" y="1535"/>
                    </a:lnTo>
                    <a:cubicBezTo>
                      <a:pt x="42" y="1537"/>
                      <a:pt x="32" y="1539"/>
                      <a:pt x="22" y="1542"/>
                    </a:cubicBezTo>
                    <a:close/>
                    <a:moveTo>
                      <a:pt x="495" y="1821"/>
                    </a:moveTo>
                    <a:lnTo>
                      <a:pt x="495" y="1821"/>
                    </a:lnTo>
                    <a:cubicBezTo>
                      <a:pt x="222" y="1821"/>
                      <a:pt x="0" y="1693"/>
                      <a:pt x="0" y="1536"/>
                    </a:cubicBezTo>
                    <a:lnTo>
                      <a:pt x="0" y="1536"/>
                    </a:lnTo>
                    <a:cubicBezTo>
                      <a:pt x="0" y="1535"/>
                      <a:pt x="0" y="1534"/>
                      <a:pt x="0" y="1533"/>
                    </a:cubicBezTo>
                    <a:lnTo>
                      <a:pt x="0" y="1533"/>
                    </a:lnTo>
                    <a:cubicBezTo>
                      <a:pt x="0" y="1529"/>
                      <a:pt x="3" y="1524"/>
                      <a:pt x="9" y="1522"/>
                    </a:cubicBezTo>
                    <a:lnTo>
                      <a:pt x="9" y="1522"/>
                    </a:lnTo>
                    <a:cubicBezTo>
                      <a:pt x="23" y="1519"/>
                      <a:pt x="35" y="1517"/>
                      <a:pt x="47" y="1514"/>
                    </a:cubicBezTo>
                    <a:lnTo>
                      <a:pt x="47" y="1514"/>
                    </a:lnTo>
                    <a:cubicBezTo>
                      <a:pt x="113" y="1500"/>
                      <a:pt x="158" y="1491"/>
                      <a:pt x="239" y="1486"/>
                    </a:cubicBezTo>
                    <a:lnTo>
                      <a:pt x="239" y="1163"/>
                    </a:lnTo>
                    <a:lnTo>
                      <a:pt x="239" y="1163"/>
                    </a:lnTo>
                    <a:cubicBezTo>
                      <a:pt x="53" y="1081"/>
                      <a:pt x="56" y="855"/>
                      <a:pt x="60" y="595"/>
                    </a:cubicBezTo>
                    <a:lnTo>
                      <a:pt x="60" y="595"/>
                    </a:lnTo>
                    <a:cubicBezTo>
                      <a:pt x="61" y="556"/>
                      <a:pt x="61" y="515"/>
                      <a:pt x="61" y="473"/>
                    </a:cubicBezTo>
                    <a:lnTo>
                      <a:pt x="61" y="473"/>
                    </a:lnTo>
                    <a:cubicBezTo>
                      <a:pt x="61" y="57"/>
                      <a:pt x="269" y="0"/>
                      <a:pt x="493" y="0"/>
                    </a:cubicBezTo>
                    <a:lnTo>
                      <a:pt x="493" y="0"/>
                    </a:lnTo>
                    <a:cubicBezTo>
                      <a:pt x="635" y="0"/>
                      <a:pt x="729" y="26"/>
                      <a:pt x="797" y="85"/>
                    </a:cubicBezTo>
                    <a:lnTo>
                      <a:pt x="797" y="85"/>
                    </a:lnTo>
                    <a:cubicBezTo>
                      <a:pt x="882" y="159"/>
                      <a:pt x="924" y="286"/>
                      <a:pt x="924" y="473"/>
                    </a:cubicBezTo>
                    <a:lnTo>
                      <a:pt x="924" y="473"/>
                    </a:lnTo>
                    <a:cubicBezTo>
                      <a:pt x="924" y="512"/>
                      <a:pt x="924" y="551"/>
                      <a:pt x="925" y="588"/>
                    </a:cubicBezTo>
                    <a:lnTo>
                      <a:pt x="925" y="588"/>
                    </a:lnTo>
                    <a:cubicBezTo>
                      <a:pt x="928" y="867"/>
                      <a:pt x="931" y="1107"/>
                      <a:pt x="746" y="1164"/>
                    </a:cubicBezTo>
                    <a:lnTo>
                      <a:pt x="746" y="1499"/>
                    </a:lnTo>
                    <a:lnTo>
                      <a:pt x="746" y="1499"/>
                    </a:lnTo>
                    <a:cubicBezTo>
                      <a:pt x="824" y="1506"/>
                      <a:pt x="869" y="1516"/>
                      <a:pt x="926" y="1527"/>
                    </a:cubicBezTo>
                    <a:lnTo>
                      <a:pt x="926" y="1527"/>
                    </a:lnTo>
                    <a:cubicBezTo>
                      <a:pt x="943" y="1531"/>
                      <a:pt x="961" y="1534"/>
                      <a:pt x="982" y="1539"/>
                    </a:cubicBezTo>
                    <a:lnTo>
                      <a:pt x="982" y="1539"/>
                    </a:lnTo>
                    <a:cubicBezTo>
                      <a:pt x="987" y="1539"/>
                      <a:pt x="991" y="1544"/>
                      <a:pt x="991" y="1550"/>
                    </a:cubicBezTo>
                    <a:lnTo>
                      <a:pt x="991" y="1550"/>
                    </a:lnTo>
                    <a:cubicBezTo>
                      <a:pt x="977" y="1702"/>
                      <a:pt x="761" y="1821"/>
                      <a:pt x="495" y="18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209">
                <a:extLst>
                  <a:ext uri="{FF2B5EF4-FFF2-40B4-BE49-F238E27FC236}">
                    <a16:creationId xmlns:a16="http://schemas.microsoft.com/office/drawing/2014/main" id="{6635A713-ED8E-42D6-B2D2-7793096F1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4580" y="7923770"/>
                <a:ext cx="818635" cy="417041"/>
              </a:xfrm>
              <a:custGeom>
                <a:avLst/>
                <a:gdLst>
                  <a:gd name="T0" fmla="*/ 591 w 937"/>
                  <a:gd name="T1" fmla="*/ 290 h 478"/>
                  <a:gd name="T2" fmla="*/ 591 w 937"/>
                  <a:gd name="T3" fmla="*/ 290 h 478"/>
                  <a:gd name="T4" fmla="*/ 578 w 937"/>
                  <a:gd name="T5" fmla="*/ 284 h 478"/>
                  <a:gd name="T6" fmla="*/ 578 w 937"/>
                  <a:gd name="T7" fmla="*/ 284 h 478"/>
                  <a:gd name="T8" fmla="*/ 472 w 937"/>
                  <a:gd name="T9" fmla="*/ 260 h 478"/>
                  <a:gd name="T10" fmla="*/ 472 w 937"/>
                  <a:gd name="T11" fmla="*/ 260 h 478"/>
                  <a:gd name="T12" fmla="*/ 385 w 937"/>
                  <a:gd name="T13" fmla="*/ 285 h 478"/>
                  <a:gd name="T14" fmla="*/ 385 w 937"/>
                  <a:gd name="T15" fmla="*/ 285 h 478"/>
                  <a:gd name="T16" fmla="*/ 364 w 937"/>
                  <a:gd name="T17" fmla="*/ 295 h 478"/>
                  <a:gd name="T18" fmla="*/ 364 w 937"/>
                  <a:gd name="T19" fmla="*/ 295 h 478"/>
                  <a:gd name="T20" fmla="*/ 327 w 937"/>
                  <a:gd name="T21" fmla="*/ 289 h 478"/>
                  <a:gd name="T22" fmla="*/ 327 w 937"/>
                  <a:gd name="T23" fmla="*/ 289 h 478"/>
                  <a:gd name="T24" fmla="*/ 292 w 937"/>
                  <a:gd name="T25" fmla="*/ 209 h 478"/>
                  <a:gd name="T26" fmla="*/ 292 w 937"/>
                  <a:gd name="T27" fmla="*/ 209 h 478"/>
                  <a:gd name="T28" fmla="*/ 473 w 937"/>
                  <a:gd name="T29" fmla="*/ 158 h 478"/>
                  <a:gd name="T30" fmla="*/ 473 w 937"/>
                  <a:gd name="T31" fmla="*/ 158 h 478"/>
                  <a:gd name="T32" fmla="*/ 655 w 937"/>
                  <a:gd name="T33" fmla="*/ 209 h 478"/>
                  <a:gd name="T34" fmla="*/ 655 w 937"/>
                  <a:gd name="T35" fmla="*/ 209 h 478"/>
                  <a:gd name="T36" fmla="*/ 621 w 937"/>
                  <a:gd name="T37" fmla="*/ 283 h 478"/>
                  <a:gd name="T38" fmla="*/ 621 w 937"/>
                  <a:gd name="T39" fmla="*/ 283 h 478"/>
                  <a:gd name="T40" fmla="*/ 591 w 937"/>
                  <a:gd name="T41" fmla="*/ 290 h 478"/>
                  <a:gd name="T42" fmla="*/ 936 w 937"/>
                  <a:gd name="T43" fmla="*/ 55 h 478"/>
                  <a:gd name="T44" fmla="*/ 936 w 937"/>
                  <a:gd name="T45" fmla="*/ 55 h 478"/>
                  <a:gd name="T46" fmla="*/ 913 w 937"/>
                  <a:gd name="T47" fmla="*/ 11 h 478"/>
                  <a:gd name="T48" fmla="*/ 913 w 937"/>
                  <a:gd name="T49" fmla="*/ 11 h 478"/>
                  <a:gd name="T50" fmla="*/ 826 w 937"/>
                  <a:gd name="T51" fmla="*/ 39 h 478"/>
                  <a:gd name="T52" fmla="*/ 826 w 937"/>
                  <a:gd name="T53" fmla="*/ 39 h 478"/>
                  <a:gd name="T54" fmla="*/ 735 w 937"/>
                  <a:gd name="T55" fmla="*/ 78 h 478"/>
                  <a:gd name="T56" fmla="*/ 735 w 937"/>
                  <a:gd name="T57" fmla="*/ 78 h 478"/>
                  <a:gd name="T58" fmla="*/ 648 w 937"/>
                  <a:gd name="T59" fmla="*/ 20 h 478"/>
                  <a:gd name="T60" fmla="*/ 648 w 937"/>
                  <a:gd name="T61" fmla="*/ 20 h 478"/>
                  <a:gd name="T62" fmla="*/ 468 w 937"/>
                  <a:gd name="T63" fmla="*/ 12 h 478"/>
                  <a:gd name="T64" fmla="*/ 468 w 937"/>
                  <a:gd name="T65" fmla="*/ 12 h 478"/>
                  <a:gd name="T66" fmla="*/ 265 w 937"/>
                  <a:gd name="T67" fmla="*/ 22 h 478"/>
                  <a:gd name="T68" fmla="*/ 265 w 937"/>
                  <a:gd name="T69" fmla="*/ 22 h 478"/>
                  <a:gd name="T70" fmla="*/ 182 w 937"/>
                  <a:gd name="T71" fmla="*/ 79 h 478"/>
                  <a:gd name="T72" fmla="*/ 182 w 937"/>
                  <a:gd name="T73" fmla="*/ 79 h 478"/>
                  <a:gd name="T74" fmla="*/ 93 w 937"/>
                  <a:gd name="T75" fmla="*/ 29 h 478"/>
                  <a:gd name="T76" fmla="*/ 93 w 937"/>
                  <a:gd name="T77" fmla="*/ 29 h 478"/>
                  <a:gd name="T78" fmla="*/ 29 w 937"/>
                  <a:gd name="T79" fmla="*/ 13 h 478"/>
                  <a:gd name="T80" fmla="*/ 29 w 937"/>
                  <a:gd name="T81" fmla="*/ 13 h 478"/>
                  <a:gd name="T82" fmla="*/ 0 w 937"/>
                  <a:gd name="T83" fmla="*/ 56 h 478"/>
                  <a:gd name="T84" fmla="*/ 0 w 937"/>
                  <a:gd name="T85" fmla="*/ 56 h 478"/>
                  <a:gd name="T86" fmla="*/ 59 w 937"/>
                  <a:gd name="T87" fmla="*/ 289 h 478"/>
                  <a:gd name="T88" fmla="*/ 59 w 937"/>
                  <a:gd name="T89" fmla="*/ 289 h 478"/>
                  <a:gd name="T90" fmla="*/ 468 w 937"/>
                  <a:gd name="T91" fmla="*/ 477 h 478"/>
                  <a:gd name="T92" fmla="*/ 468 w 937"/>
                  <a:gd name="T93" fmla="*/ 477 h 478"/>
                  <a:gd name="T94" fmla="*/ 878 w 937"/>
                  <a:gd name="T95" fmla="*/ 289 h 478"/>
                  <a:gd name="T96" fmla="*/ 878 w 937"/>
                  <a:gd name="T97" fmla="*/ 289 h 478"/>
                  <a:gd name="T98" fmla="*/ 936 w 937"/>
                  <a:gd name="T99" fmla="*/ 56 h 478"/>
                  <a:gd name="T100" fmla="*/ 926 w 937"/>
                  <a:gd name="T101" fmla="*/ 55 h 478"/>
                  <a:gd name="T102" fmla="*/ 936 w 937"/>
                  <a:gd name="T103" fmla="*/ 5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7" h="478">
                    <a:moveTo>
                      <a:pt x="591" y="290"/>
                    </a:moveTo>
                    <a:lnTo>
                      <a:pt x="591" y="290"/>
                    </a:lnTo>
                    <a:cubicBezTo>
                      <a:pt x="587" y="289"/>
                      <a:pt x="582" y="286"/>
                      <a:pt x="578" y="284"/>
                    </a:cubicBezTo>
                    <a:lnTo>
                      <a:pt x="578" y="284"/>
                    </a:lnTo>
                    <a:cubicBezTo>
                      <a:pt x="558" y="274"/>
                      <a:pt x="529" y="259"/>
                      <a:pt x="472" y="260"/>
                    </a:cubicBezTo>
                    <a:lnTo>
                      <a:pt x="472" y="260"/>
                    </a:lnTo>
                    <a:cubicBezTo>
                      <a:pt x="425" y="261"/>
                      <a:pt x="403" y="274"/>
                      <a:pt x="385" y="285"/>
                    </a:cubicBezTo>
                    <a:lnTo>
                      <a:pt x="385" y="285"/>
                    </a:lnTo>
                    <a:cubicBezTo>
                      <a:pt x="378" y="289"/>
                      <a:pt x="371" y="293"/>
                      <a:pt x="364" y="295"/>
                    </a:cubicBezTo>
                    <a:lnTo>
                      <a:pt x="364" y="295"/>
                    </a:lnTo>
                    <a:cubicBezTo>
                      <a:pt x="350" y="299"/>
                      <a:pt x="339" y="296"/>
                      <a:pt x="327" y="289"/>
                    </a:cubicBezTo>
                    <a:lnTo>
                      <a:pt x="327" y="289"/>
                    </a:lnTo>
                    <a:cubicBezTo>
                      <a:pt x="304" y="269"/>
                      <a:pt x="292" y="228"/>
                      <a:pt x="292" y="209"/>
                    </a:cubicBezTo>
                    <a:lnTo>
                      <a:pt x="292" y="209"/>
                    </a:lnTo>
                    <a:cubicBezTo>
                      <a:pt x="292" y="185"/>
                      <a:pt x="367" y="158"/>
                      <a:pt x="473" y="158"/>
                    </a:cubicBezTo>
                    <a:lnTo>
                      <a:pt x="473" y="158"/>
                    </a:lnTo>
                    <a:cubicBezTo>
                      <a:pt x="580" y="158"/>
                      <a:pt x="654" y="185"/>
                      <a:pt x="655" y="209"/>
                    </a:cubicBezTo>
                    <a:lnTo>
                      <a:pt x="655" y="209"/>
                    </a:lnTo>
                    <a:cubicBezTo>
                      <a:pt x="655" y="247"/>
                      <a:pt x="637" y="272"/>
                      <a:pt x="621" y="283"/>
                    </a:cubicBezTo>
                    <a:lnTo>
                      <a:pt x="621" y="283"/>
                    </a:lnTo>
                    <a:cubicBezTo>
                      <a:pt x="610" y="290"/>
                      <a:pt x="599" y="293"/>
                      <a:pt x="591" y="290"/>
                    </a:cubicBezTo>
                    <a:close/>
                    <a:moveTo>
                      <a:pt x="936" y="55"/>
                    </a:moveTo>
                    <a:lnTo>
                      <a:pt x="936" y="55"/>
                    </a:lnTo>
                    <a:cubicBezTo>
                      <a:pt x="936" y="39"/>
                      <a:pt x="930" y="20"/>
                      <a:pt x="913" y="11"/>
                    </a:cubicBezTo>
                    <a:lnTo>
                      <a:pt x="913" y="11"/>
                    </a:lnTo>
                    <a:cubicBezTo>
                      <a:pt x="891" y="0"/>
                      <a:pt x="862" y="10"/>
                      <a:pt x="826" y="39"/>
                    </a:cubicBezTo>
                    <a:lnTo>
                      <a:pt x="826" y="39"/>
                    </a:lnTo>
                    <a:cubicBezTo>
                      <a:pt x="788" y="69"/>
                      <a:pt x="756" y="83"/>
                      <a:pt x="735" y="78"/>
                    </a:cubicBezTo>
                    <a:lnTo>
                      <a:pt x="735" y="78"/>
                    </a:lnTo>
                    <a:cubicBezTo>
                      <a:pt x="724" y="75"/>
                      <a:pt x="682" y="23"/>
                      <a:pt x="648" y="20"/>
                    </a:cubicBezTo>
                    <a:lnTo>
                      <a:pt x="648" y="20"/>
                    </a:lnTo>
                    <a:cubicBezTo>
                      <a:pt x="592" y="14"/>
                      <a:pt x="531" y="12"/>
                      <a:pt x="468" y="12"/>
                    </a:cubicBezTo>
                    <a:lnTo>
                      <a:pt x="468" y="12"/>
                    </a:lnTo>
                    <a:cubicBezTo>
                      <a:pt x="397" y="12"/>
                      <a:pt x="328" y="15"/>
                      <a:pt x="265" y="22"/>
                    </a:cubicBezTo>
                    <a:lnTo>
                      <a:pt x="265" y="22"/>
                    </a:lnTo>
                    <a:cubicBezTo>
                      <a:pt x="235" y="26"/>
                      <a:pt x="191" y="77"/>
                      <a:pt x="182" y="79"/>
                    </a:cubicBezTo>
                    <a:lnTo>
                      <a:pt x="182" y="79"/>
                    </a:lnTo>
                    <a:cubicBezTo>
                      <a:pt x="149" y="87"/>
                      <a:pt x="116" y="54"/>
                      <a:pt x="93" y="29"/>
                    </a:cubicBezTo>
                    <a:lnTo>
                      <a:pt x="93" y="29"/>
                    </a:lnTo>
                    <a:cubicBezTo>
                      <a:pt x="77" y="12"/>
                      <a:pt x="50" y="5"/>
                      <a:pt x="29" y="13"/>
                    </a:cubicBezTo>
                    <a:lnTo>
                      <a:pt x="29" y="13"/>
                    </a:lnTo>
                    <a:cubicBezTo>
                      <a:pt x="10" y="20"/>
                      <a:pt x="0" y="35"/>
                      <a:pt x="0" y="56"/>
                    </a:cubicBezTo>
                    <a:lnTo>
                      <a:pt x="0" y="56"/>
                    </a:lnTo>
                    <a:cubicBezTo>
                      <a:pt x="0" y="147"/>
                      <a:pt x="20" y="225"/>
                      <a:pt x="59" y="289"/>
                    </a:cubicBezTo>
                    <a:lnTo>
                      <a:pt x="59" y="289"/>
                    </a:lnTo>
                    <a:cubicBezTo>
                      <a:pt x="134" y="415"/>
                      <a:pt x="272" y="477"/>
                      <a:pt x="468" y="477"/>
                    </a:cubicBezTo>
                    <a:lnTo>
                      <a:pt x="468" y="477"/>
                    </a:lnTo>
                    <a:cubicBezTo>
                      <a:pt x="665" y="477"/>
                      <a:pt x="803" y="415"/>
                      <a:pt x="878" y="289"/>
                    </a:cubicBezTo>
                    <a:lnTo>
                      <a:pt x="878" y="289"/>
                    </a:lnTo>
                    <a:cubicBezTo>
                      <a:pt x="917" y="225"/>
                      <a:pt x="936" y="147"/>
                      <a:pt x="936" y="56"/>
                    </a:cubicBezTo>
                    <a:lnTo>
                      <a:pt x="926" y="55"/>
                    </a:lnTo>
                    <a:lnTo>
                      <a:pt x="936" y="5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210">
                <a:extLst>
                  <a:ext uri="{FF2B5EF4-FFF2-40B4-BE49-F238E27FC236}">
                    <a16:creationId xmlns:a16="http://schemas.microsoft.com/office/drawing/2014/main" id="{6C0F1694-87F8-45E4-B64A-C75FEA469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1905" y="6997014"/>
                <a:ext cx="1000126" cy="733682"/>
              </a:xfrm>
              <a:custGeom>
                <a:avLst/>
                <a:gdLst>
                  <a:gd name="T0" fmla="*/ 1139 w 1140"/>
                  <a:gd name="T1" fmla="*/ 539 h 838"/>
                  <a:gd name="T2" fmla="*/ 1088 w 1140"/>
                  <a:gd name="T3" fmla="*/ 467 h 838"/>
                  <a:gd name="T4" fmla="*/ 1139 w 1140"/>
                  <a:gd name="T5" fmla="*/ 394 h 838"/>
                  <a:gd name="T6" fmla="*/ 1084 w 1140"/>
                  <a:gd name="T7" fmla="*/ 319 h 838"/>
                  <a:gd name="T8" fmla="*/ 1096 w 1140"/>
                  <a:gd name="T9" fmla="*/ 263 h 838"/>
                  <a:gd name="T10" fmla="*/ 1050 w 1140"/>
                  <a:gd name="T11" fmla="*/ 205 h 838"/>
                  <a:gd name="T12" fmla="*/ 997 w 1140"/>
                  <a:gd name="T13" fmla="*/ 202 h 838"/>
                  <a:gd name="T14" fmla="*/ 997 w 1140"/>
                  <a:gd name="T15" fmla="*/ 162 h 838"/>
                  <a:gd name="T16" fmla="*/ 926 w 1140"/>
                  <a:gd name="T17" fmla="*/ 104 h 838"/>
                  <a:gd name="T18" fmla="*/ 898 w 1140"/>
                  <a:gd name="T19" fmla="*/ 108 h 838"/>
                  <a:gd name="T20" fmla="*/ 820 w 1140"/>
                  <a:gd name="T21" fmla="*/ 31 h 838"/>
                  <a:gd name="T22" fmla="*/ 758 w 1140"/>
                  <a:gd name="T23" fmla="*/ 62 h 838"/>
                  <a:gd name="T24" fmla="*/ 682 w 1140"/>
                  <a:gd name="T25" fmla="*/ 0 h 838"/>
                  <a:gd name="T26" fmla="*/ 623 w 1140"/>
                  <a:gd name="T27" fmla="*/ 27 h 838"/>
                  <a:gd name="T28" fmla="*/ 571 w 1140"/>
                  <a:gd name="T29" fmla="*/ 7 h 838"/>
                  <a:gd name="T30" fmla="*/ 516 w 1140"/>
                  <a:gd name="T31" fmla="*/ 29 h 838"/>
                  <a:gd name="T32" fmla="*/ 456 w 1140"/>
                  <a:gd name="T33" fmla="*/ 0 h 838"/>
                  <a:gd name="T34" fmla="*/ 379 w 1140"/>
                  <a:gd name="T35" fmla="*/ 62 h 838"/>
                  <a:gd name="T36" fmla="*/ 318 w 1140"/>
                  <a:gd name="T37" fmla="*/ 31 h 838"/>
                  <a:gd name="T38" fmla="*/ 240 w 1140"/>
                  <a:gd name="T39" fmla="*/ 108 h 838"/>
                  <a:gd name="T40" fmla="*/ 212 w 1140"/>
                  <a:gd name="T41" fmla="*/ 104 h 838"/>
                  <a:gd name="T42" fmla="*/ 141 w 1140"/>
                  <a:gd name="T43" fmla="*/ 162 h 838"/>
                  <a:gd name="T44" fmla="*/ 139 w 1140"/>
                  <a:gd name="T45" fmla="*/ 202 h 838"/>
                  <a:gd name="T46" fmla="*/ 87 w 1140"/>
                  <a:gd name="T47" fmla="*/ 205 h 838"/>
                  <a:gd name="T48" fmla="*/ 42 w 1140"/>
                  <a:gd name="T49" fmla="*/ 263 h 838"/>
                  <a:gd name="T50" fmla="*/ 53 w 1140"/>
                  <a:gd name="T51" fmla="*/ 319 h 838"/>
                  <a:gd name="T52" fmla="*/ 0 w 1140"/>
                  <a:gd name="T53" fmla="*/ 394 h 838"/>
                  <a:gd name="T54" fmla="*/ 49 w 1140"/>
                  <a:gd name="T55" fmla="*/ 467 h 838"/>
                  <a:gd name="T56" fmla="*/ 0 w 1140"/>
                  <a:gd name="T57" fmla="*/ 539 h 838"/>
                  <a:gd name="T58" fmla="*/ 31 w 1140"/>
                  <a:gd name="T59" fmla="*/ 602 h 838"/>
                  <a:gd name="T60" fmla="*/ 0 w 1140"/>
                  <a:gd name="T61" fmla="*/ 665 h 838"/>
                  <a:gd name="T62" fmla="*/ 68 w 1140"/>
                  <a:gd name="T63" fmla="*/ 745 h 838"/>
                  <a:gd name="T64" fmla="*/ 103 w 1140"/>
                  <a:gd name="T65" fmla="*/ 817 h 838"/>
                  <a:gd name="T66" fmla="*/ 160 w 1140"/>
                  <a:gd name="T67" fmla="*/ 837 h 838"/>
                  <a:gd name="T68" fmla="*/ 215 w 1140"/>
                  <a:gd name="T69" fmla="*/ 646 h 838"/>
                  <a:gd name="T70" fmla="*/ 254 w 1140"/>
                  <a:gd name="T71" fmla="*/ 630 h 838"/>
                  <a:gd name="T72" fmla="*/ 269 w 1140"/>
                  <a:gd name="T73" fmla="*/ 593 h 838"/>
                  <a:gd name="T74" fmla="*/ 269 w 1140"/>
                  <a:gd name="T75" fmla="*/ 463 h 838"/>
                  <a:gd name="T76" fmla="*/ 570 w 1140"/>
                  <a:gd name="T77" fmla="*/ 420 h 838"/>
                  <a:gd name="T78" fmla="*/ 866 w 1140"/>
                  <a:gd name="T79" fmla="*/ 593 h 838"/>
                  <a:gd name="T80" fmla="*/ 881 w 1140"/>
                  <a:gd name="T81" fmla="*/ 629 h 838"/>
                  <a:gd name="T82" fmla="*/ 919 w 1140"/>
                  <a:gd name="T83" fmla="*/ 646 h 838"/>
                  <a:gd name="T84" fmla="*/ 975 w 1140"/>
                  <a:gd name="T85" fmla="*/ 837 h 838"/>
                  <a:gd name="T86" fmla="*/ 1040 w 1140"/>
                  <a:gd name="T87" fmla="*/ 810 h 838"/>
                  <a:gd name="T88" fmla="*/ 1067 w 1140"/>
                  <a:gd name="T89" fmla="*/ 745 h 838"/>
                  <a:gd name="T90" fmla="*/ 1067 w 1140"/>
                  <a:gd name="T91" fmla="*/ 742 h 838"/>
                  <a:gd name="T92" fmla="*/ 1139 w 1140"/>
                  <a:gd name="T93" fmla="*/ 665 h 838"/>
                  <a:gd name="T94" fmla="*/ 1106 w 1140"/>
                  <a:gd name="T95" fmla="*/ 602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40" h="838">
                    <a:moveTo>
                      <a:pt x="1139" y="539"/>
                    </a:moveTo>
                    <a:lnTo>
                      <a:pt x="1139" y="539"/>
                    </a:lnTo>
                    <a:cubicBezTo>
                      <a:pt x="1139" y="506"/>
                      <a:pt x="1118" y="478"/>
                      <a:pt x="1088" y="467"/>
                    </a:cubicBezTo>
                    <a:lnTo>
                      <a:pt x="1088" y="467"/>
                    </a:lnTo>
                    <a:cubicBezTo>
                      <a:pt x="1118" y="456"/>
                      <a:pt x="1139" y="427"/>
                      <a:pt x="1139" y="394"/>
                    </a:cubicBezTo>
                    <a:lnTo>
                      <a:pt x="1139" y="394"/>
                    </a:lnTo>
                    <a:cubicBezTo>
                      <a:pt x="1139" y="359"/>
                      <a:pt x="1115" y="330"/>
                      <a:pt x="1084" y="319"/>
                    </a:cubicBezTo>
                    <a:lnTo>
                      <a:pt x="1084" y="319"/>
                    </a:lnTo>
                    <a:cubicBezTo>
                      <a:pt x="1094" y="303"/>
                      <a:pt x="1099" y="284"/>
                      <a:pt x="1096" y="263"/>
                    </a:cubicBezTo>
                    <a:lnTo>
                      <a:pt x="1096" y="263"/>
                    </a:lnTo>
                    <a:cubicBezTo>
                      <a:pt x="1091" y="237"/>
                      <a:pt x="1074" y="215"/>
                      <a:pt x="1050" y="205"/>
                    </a:cubicBezTo>
                    <a:lnTo>
                      <a:pt x="1050" y="205"/>
                    </a:lnTo>
                    <a:cubicBezTo>
                      <a:pt x="1032" y="197"/>
                      <a:pt x="1014" y="197"/>
                      <a:pt x="997" y="202"/>
                    </a:cubicBezTo>
                    <a:lnTo>
                      <a:pt x="997" y="202"/>
                    </a:lnTo>
                    <a:cubicBezTo>
                      <a:pt x="1001" y="190"/>
                      <a:pt x="1002" y="176"/>
                      <a:pt x="997" y="162"/>
                    </a:cubicBezTo>
                    <a:lnTo>
                      <a:pt x="997" y="162"/>
                    </a:lnTo>
                    <a:cubicBezTo>
                      <a:pt x="988" y="130"/>
                      <a:pt x="958" y="105"/>
                      <a:pt x="926" y="104"/>
                    </a:cubicBezTo>
                    <a:lnTo>
                      <a:pt x="926" y="104"/>
                    </a:lnTo>
                    <a:cubicBezTo>
                      <a:pt x="916" y="103"/>
                      <a:pt x="906" y="105"/>
                      <a:pt x="898" y="108"/>
                    </a:cubicBezTo>
                    <a:lnTo>
                      <a:pt x="898" y="108"/>
                    </a:lnTo>
                    <a:cubicBezTo>
                      <a:pt x="898" y="65"/>
                      <a:pt x="863" y="31"/>
                      <a:pt x="820" y="31"/>
                    </a:cubicBezTo>
                    <a:lnTo>
                      <a:pt x="820" y="31"/>
                    </a:lnTo>
                    <a:cubicBezTo>
                      <a:pt x="795" y="31"/>
                      <a:pt x="772" y="43"/>
                      <a:pt x="758" y="62"/>
                    </a:cubicBezTo>
                    <a:lnTo>
                      <a:pt x="758" y="62"/>
                    </a:lnTo>
                    <a:cubicBezTo>
                      <a:pt x="750" y="26"/>
                      <a:pt x="719" y="0"/>
                      <a:pt x="682" y="0"/>
                    </a:cubicBezTo>
                    <a:lnTo>
                      <a:pt x="682" y="0"/>
                    </a:lnTo>
                    <a:cubicBezTo>
                      <a:pt x="658" y="0"/>
                      <a:pt x="637" y="10"/>
                      <a:pt x="623" y="27"/>
                    </a:cubicBezTo>
                    <a:lnTo>
                      <a:pt x="623" y="27"/>
                    </a:lnTo>
                    <a:cubicBezTo>
                      <a:pt x="609" y="14"/>
                      <a:pt x="591" y="7"/>
                      <a:pt x="571" y="7"/>
                    </a:cubicBezTo>
                    <a:lnTo>
                      <a:pt x="571" y="7"/>
                    </a:lnTo>
                    <a:cubicBezTo>
                      <a:pt x="549" y="7"/>
                      <a:pt x="530" y="16"/>
                      <a:pt x="516" y="29"/>
                    </a:cubicBezTo>
                    <a:lnTo>
                      <a:pt x="516" y="29"/>
                    </a:lnTo>
                    <a:cubicBezTo>
                      <a:pt x="502" y="11"/>
                      <a:pt x="480" y="0"/>
                      <a:pt x="456" y="0"/>
                    </a:cubicBezTo>
                    <a:lnTo>
                      <a:pt x="456" y="0"/>
                    </a:lnTo>
                    <a:cubicBezTo>
                      <a:pt x="418" y="0"/>
                      <a:pt x="387" y="26"/>
                      <a:pt x="379" y="62"/>
                    </a:cubicBezTo>
                    <a:lnTo>
                      <a:pt x="379" y="62"/>
                    </a:lnTo>
                    <a:cubicBezTo>
                      <a:pt x="365" y="43"/>
                      <a:pt x="343" y="31"/>
                      <a:pt x="318" y="31"/>
                    </a:cubicBezTo>
                    <a:lnTo>
                      <a:pt x="318" y="31"/>
                    </a:lnTo>
                    <a:cubicBezTo>
                      <a:pt x="275" y="31"/>
                      <a:pt x="241" y="65"/>
                      <a:pt x="240" y="108"/>
                    </a:cubicBezTo>
                    <a:lnTo>
                      <a:pt x="240" y="108"/>
                    </a:lnTo>
                    <a:cubicBezTo>
                      <a:pt x="231" y="105"/>
                      <a:pt x="221" y="103"/>
                      <a:pt x="212" y="104"/>
                    </a:cubicBezTo>
                    <a:lnTo>
                      <a:pt x="212" y="104"/>
                    </a:lnTo>
                    <a:cubicBezTo>
                      <a:pt x="179" y="106"/>
                      <a:pt x="149" y="130"/>
                      <a:pt x="141" y="162"/>
                    </a:cubicBezTo>
                    <a:lnTo>
                      <a:pt x="141" y="162"/>
                    </a:lnTo>
                    <a:cubicBezTo>
                      <a:pt x="136" y="176"/>
                      <a:pt x="136" y="190"/>
                      <a:pt x="139" y="202"/>
                    </a:cubicBezTo>
                    <a:lnTo>
                      <a:pt x="139" y="202"/>
                    </a:lnTo>
                    <a:cubicBezTo>
                      <a:pt x="124" y="197"/>
                      <a:pt x="106" y="197"/>
                      <a:pt x="87" y="205"/>
                    </a:cubicBezTo>
                    <a:lnTo>
                      <a:pt x="87" y="205"/>
                    </a:lnTo>
                    <a:cubicBezTo>
                      <a:pt x="64" y="215"/>
                      <a:pt x="46" y="237"/>
                      <a:pt x="42" y="263"/>
                    </a:cubicBezTo>
                    <a:lnTo>
                      <a:pt x="42" y="263"/>
                    </a:lnTo>
                    <a:cubicBezTo>
                      <a:pt x="38" y="284"/>
                      <a:pt x="43" y="303"/>
                      <a:pt x="53" y="319"/>
                    </a:cubicBezTo>
                    <a:lnTo>
                      <a:pt x="53" y="319"/>
                    </a:lnTo>
                    <a:cubicBezTo>
                      <a:pt x="22" y="330"/>
                      <a:pt x="0" y="359"/>
                      <a:pt x="0" y="394"/>
                    </a:cubicBezTo>
                    <a:lnTo>
                      <a:pt x="0" y="394"/>
                    </a:lnTo>
                    <a:cubicBezTo>
                      <a:pt x="0" y="427"/>
                      <a:pt x="20" y="456"/>
                      <a:pt x="49" y="467"/>
                    </a:cubicBezTo>
                    <a:lnTo>
                      <a:pt x="49" y="467"/>
                    </a:lnTo>
                    <a:cubicBezTo>
                      <a:pt x="20" y="478"/>
                      <a:pt x="0" y="506"/>
                      <a:pt x="0" y="539"/>
                    </a:cubicBezTo>
                    <a:lnTo>
                      <a:pt x="0" y="539"/>
                    </a:lnTo>
                    <a:cubicBezTo>
                      <a:pt x="0" y="565"/>
                      <a:pt x="12" y="588"/>
                      <a:pt x="31" y="602"/>
                    </a:cubicBezTo>
                    <a:lnTo>
                      <a:pt x="31" y="602"/>
                    </a:lnTo>
                    <a:cubicBezTo>
                      <a:pt x="12" y="617"/>
                      <a:pt x="0" y="639"/>
                      <a:pt x="0" y="665"/>
                    </a:cubicBezTo>
                    <a:lnTo>
                      <a:pt x="0" y="665"/>
                    </a:lnTo>
                    <a:cubicBezTo>
                      <a:pt x="0" y="705"/>
                      <a:pt x="29" y="738"/>
                      <a:pt x="68" y="742"/>
                    </a:cubicBezTo>
                    <a:lnTo>
                      <a:pt x="68" y="745"/>
                    </a:lnTo>
                    <a:lnTo>
                      <a:pt x="68" y="745"/>
                    </a:lnTo>
                    <a:cubicBezTo>
                      <a:pt x="68" y="773"/>
                      <a:pt x="82" y="800"/>
                      <a:pt x="103" y="817"/>
                    </a:cubicBezTo>
                    <a:lnTo>
                      <a:pt x="103" y="817"/>
                    </a:lnTo>
                    <a:cubicBezTo>
                      <a:pt x="119" y="829"/>
                      <a:pt x="139" y="837"/>
                      <a:pt x="160" y="837"/>
                    </a:cubicBezTo>
                    <a:lnTo>
                      <a:pt x="160" y="646"/>
                    </a:lnTo>
                    <a:lnTo>
                      <a:pt x="215" y="646"/>
                    </a:lnTo>
                    <a:lnTo>
                      <a:pt x="215" y="646"/>
                    </a:lnTo>
                    <a:cubicBezTo>
                      <a:pt x="230" y="646"/>
                      <a:pt x="244" y="639"/>
                      <a:pt x="254" y="630"/>
                    </a:cubicBezTo>
                    <a:lnTo>
                      <a:pt x="254" y="630"/>
                    </a:lnTo>
                    <a:cubicBezTo>
                      <a:pt x="263" y="620"/>
                      <a:pt x="269" y="607"/>
                      <a:pt x="269" y="593"/>
                    </a:cubicBezTo>
                    <a:lnTo>
                      <a:pt x="269" y="463"/>
                    </a:lnTo>
                    <a:lnTo>
                      <a:pt x="269" y="463"/>
                    </a:lnTo>
                    <a:cubicBezTo>
                      <a:pt x="301" y="454"/>
                      <a:pt x="423" y="420"/>
                      <a:pt x="570" y="420"/>
                    </a:cubicBezTo>
                    <a:lnTo>
                      <a:pt x="570" y="420"/>
                    </a:lnTo>
                    <a:cubicBezTo>
                      <a:pt x="708" y="420"/>
                      <a:pt x="825" y="450"/>
                      <a:pt x="866" y="461"/>
                    </a:cubicBezTo>
                    <a:lnTo>
                      <a:pt x="866" y="593"/>
                    </a:lnTo>
                    <a:lnTo>
                      <a:pt x="866" y="593"/>
                    </a:lnTo>
                    <a:cubicBezTo>
                      <a:pt x="866" y="606"/>
                      <a:pt x="872" y="620"/>
                      <a:pt x="881" y="629"/>
                    </a:cubicBezTo>
                    <a:lnTo>
                      <a:pt x="881" y="629"/>
                    </a:lnTo>
                    <a:cubicBezTo>
                      <a:pt x="891" y="639"/>
                      <a:pt x="905" y="646"/>
                      <a:pt x="919" y="646"/>
                    </a:cubicBezTo>
                    <a:lnTo>
                      <a:pt x="975" y="646"/>
                    </a:lnTo>
                    <a:lnTo>
                      <a:pt x="975" y="837"/>
                    </a:lnTo>
                    <a:lnTo>
                      <a:pt x="975" y="837"/>
                    </a:lnTo>
                    <a:cubicBezTo>
                      <a:pt x="1000" y="837"/>
                      <a:pt x="1023" y="826"/>
                      <a:pt x="1040" y="810"/>
                    </a:cubicBezTo>
                    <a:lnTo>
                      <a:pt x="1040" y="810"/>
                    </a:lnTo>
                    <a:cubicBezTo>
                      <a:pt x="1057" y="794"/>
                      <a:pt x="1067" y="770"/>
                      <a:pt x="1067" y="745"/>
                    </a:cubicBezTo>
                    <a:lnTo>
                      <a:pt x="1067" y="742"/>
                    </a:lnTo>
                    <a:lnTo>
                      <a:pt x="1067" y="742"/>
                    </a:lnTo>
                    <a:cubicBezTo>
                      <a:pt x="1107" y="740"/>
                      <a:pt x="1139" y="706"/>
                      <a:pt x="1139" y="665"/>
                    </a:cubicBezTo>
                    <a:lnTo>
                      <a:pt x="1139" y="665"/>
                    </a:lnTo>
                    <a:cubicBezTo>
                      <a:pt x="1139" y="639"/>
                      <a:pt x="1126" y="617"/>
                      <a:pt x="1106" y="602"/>
                    </a:cubicBezTo>
                    <a:lnTo>
                      <a:pt x="1106" y="602"/>
                    </a:lnTo>
                    <a:cubicBezTo>
                      <a:pt x="1126" y="588"/>
                      <a:pt x="1139" y="565"/>
                      <a:pt x="1139" y="5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211">
                <a:extLst>
                  <a:ext uri="{FF2B5EF4-FFF2-40B4-BE49-F238E27FC236}">
                    <a16:creationId xmlns:a16="http://schemas.microsoft.com/office/drawing/2014/main" id="{01826718-321E-4398-86C7-BA2632FD1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9220" y="10754241"/>
                <a:ext cx="1965495" cy="169905"/>
              </a:xfrm>
              <a:custGeom>
                <a:avLst/>
                <a:gdLst>
                  <a:gd name="T0" fmla="*/ 2150 w 2246"/>
                  <a:gd name="T1" fmla="*/ 0 h 192"/>
                  <a:gd name="T2" fmla="*/ 1122 w 2246"/>
                  <a:gd name="T3" fmla="*/ 0 h 192"/>
                  <a:gd name="T4" fmla="*/ 95 w 2246"/>
                  <a:gd name="T5" fmla="*/ 0 h 192"/>
                  <a:gd name="T6" fmla="*/ 95 w 2246"/>
                  <a:gd name="T7" fmla="*/ 0 h 192"/>
                  <a:gd name="T8" fmla="*/ 28 w 2246"/>
                  <a:gd name="T9" fmla="*/ 28 h 192"/>
                  <a:gd name="T10" fmla="*/ 28 w 2246"/>
                  <a:gd name="T11" fmla="*/ 28 h 192"/>
                  <a:gd name="T12" fmla="*/ 0 w 2246"/>
                  <a:gd name="T13" fmla="*/ 95 h 192"/>
                  <a:gd name="T14" fmla="*/ 0 w 2246"/>
                  <a:gd name="T15" fmla="*/ 95 h 192"/>
                  <a:gd name="T16" fmla="*/ 0 w 2246"/>
                  <a:gd name="T17" fmla="*/ 95 h 192"/>
                  <a:gd name="T18" fmla="*/ 28 w 2246"/>
                  <a:gd name="T19" fmla="*/ 163 h 192"/>
                  <a:gd name="T20" fmla="*/ 28 w 2246"/>
                  <a:gd name="T21" fmla="*/ 163 h 192"/>
                  <a:gd name="T22" fmla="*/ 95 w 2246"/>
                  <a:gd name="T23" fmla="*/ 191 h 192"/>
                  <a:gd name="T24" fmla="*/ 1122 w 2246"/>
                  <a:gd name="T25" fmla="*/ 191 h 192"/>
                  <a:gd name="T26" fmla="*/ 2150 w 2246"/>
                  <a:gd name="T27" fmla="*/ 191 h 192"/>
                  <a:gd name="T28" fmla="*/ 2150 w 2246"/>
                  <a:gd name="T29" fmla="*/ 191 h 192"/>
                  <a:gd name="T30" fmla="*/ 2217 w 2246"/>
                  <a:gd name="T31" fmla="*/ 163 h 192"/>
                  <a:gd name="T32" fmla="*/ 2217 w 2246"/>
                  <a:gd name="T33" fmla="*/ 163 h 192"/>
                  <a:gd name="T34" fmla="*/ 2245 w 2246"/>
                  <a:gd name="T35" fmla="*/ 95 h 192"/>
                  <a:gd name="T36" fmla="*/ 2245 w 2246"/>
                  <a:gd name="T37" fmla="*/ 95 h 192"/>
                  <a:gd name="T38" fmla="*/ 2245 w 2246"/>
                  <a:gd name="T39" fmla="*/ 95 h 192"/>
                  <a:gd name="T40" fmla="*/ 2217 w 2246"/>
                  <a:gd name="T41" fmla="*/ 28 h 192"/>
                  <a:gd name="T42" fmla="*/ 2217 w 2246"/>
                  <a:gd name="T43" fmla="*/ 28 h 192"/>
                  <a:gd name="T44" fmla="*/ 2150 w 2246"/>
                  <a:gd name="T4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46" h="192">
                    <a:moveTo>
                      <a:pt x="2150" y="0"/>
                    </a:moveTo>
                    <a:lnTo>
                      <a:pt x="1122" y="0"/>
                    </a:lnTo>
                    <a:lnTo>
                      <a:pt x="95" y="0"/>
                    </a:lnTo>
                    <a:lnTo>
                      <a:pt x="95" y="0"/>
                    </a:lnTo>
                    <a:cubicBezTo>
                      <a:pt x="69" y="0"/>
                      <a:pt x="45" y="11"/>
                      <a:pt x="28" y="28"/>
                    </a:cubicBezTo>
                    <a:lnTo>
                      <a:pt x="28" y="28"/>
                    </a:lnTo>
                    <a:cubicBezTo>
                      <a:pt x="10" y="45"/>
                      <a:pt x="0" y="69"/>
                      <a:pt x="0" y="95"/>
                    </a:cubicBezTo>
                    <a:lnTo>
                      <a:pt x="0" y="95"/>
                    </a:lnTo>
                    <a:lnTo>
                      <a:pt x="0" y="95"/>
                    </a:lnTo>
                    <a:cubicBezTo>
                      <a:pt x="0" y="121"/>
                      <a:pt x="10" y="146"/>
                      <a:pt x="28" y="163"/>
                    </a:cubicBezTo>
                    <a:lnTo>
                      <a:pt x="28" y="163"/>
                    </a:lnTo>
                    <a:cubicBezTo>
                      <a:pt x="45" y="180"/>
                      <a:pt x="69" y="191"/>
                      <a:pt x="95" y="191"/>
                    </a:cubicBezTo>
                    <a:lnTo>
                      <a:pt x="1122" y="191"/>
                    </a:lnTo>
                    <a:lnTo>
                      <a:pt x="2150" y="191"/>
                    </a:lnTo>
                    <a:lnTo>
                      <a:pt x="2150" y="191"/>
                    </a:lnTo>
                    <a:cubicBezTo>
                      <a:pt x="2176" y="191"/>
                      <a:pt x="2200" y="180"/>
                      <a:pt x="2217" y="163"/>
                    </a:cubicBezTo>
                    <a:lnTo>
                      <a:pt x="2217" y="163"/>
                    </a:lnTo>
                    <a:cubicBezTo>
                      <a:pt x="2235" y="146"/>
                      <a:pt x="2245" y="121"/>
                      <a:pt x="2245" y="95"/>
                    </a:cubicBezTo>
                    <a:lnTo>
                      <a:pt x="2245" y="95"/>
                    </a:lnTo>
                    <a:lnTo>
                      <a:pt x="2245" y="95"/>
                    </a:lnTo>
                    <a:cubicBezTo>
                      <a:pt x="2245" y="69"/>
                      <a:pt x="2235" y="45"/>
                      <a:pt x="2217" y="28"/>
                    </a:cubicBezTo>
                    <a:lnTo>
                      <a:pt x="2217" y="28"/>
                    </a:lnTo>
                    <a:cubicBezTo>
                      <a:pt x="2200" y="11"/>
                      <a:pt x="2176" y="0"/>
                      <a:pt x="215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212">
                <a:extLst>
                  <a:ext uri="{FF2B5EF4-FFF2-40B4-BE49-F238E27FC236}">
                    <a16:creationId xmlns:a16="http://schemas.microsoft.com/office/drawing/2014/main" id="{DED0854E-AE52-4753-B15F-EFFD00AB3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7634" y="10742655"/>
                <a:ext cx="1988667" cy="185351"/>
              </a:xfrm>
              <a:custGeom>
                <a:avLst/>
                <a:gdLst>
                  <a:gd name="T0" fmla="*/ 107 w 2269"/>
                  <a:gd name="T1" fmla="*/ 22 h 213"/>
                  <a:gd name="T2" fmla="*/ 107 w 2269"/>
                  <a:gd name="T3" fmla="*/ 22 h 213"/>
                  <a:gd name="T4" fmla="*/ 47 w 2269"/>
                  <a:gd name="T5" fmla="*/ 46 h 213"/>
                  <a:gd name="T6" fmla="*/ 47 w 2269"/>
                  <a:gd name="T7" fmla="*/ 46 h 213"/>
                  <a:gd name="T8" fmla="*/ 22 w 2269"/>
                  <a:gd name="T9" fmla="*/ 106 h 213"/>
                  <a:gd name="T10" fmla="*/ 22 w 2269"/>
                  <a:gd name="T11" fmla="*/ 106 h 213"/>
                  <a:gd name="T12" fmla="*/ 47 w 2269"/>
                  <a:gd name="T13" fmla="*/ 166 h 213"/>
                  <a:gd name="T14" fmla="*/ 47 w 2269"/>
                  <a:gd name="T15" fmla="*/ 166 h 213"/>
                  <a:gd name="T16" fmla="*/ 107 w 2269"/>
                  <a:gd name="T17" fmla="*/ 191 h 213"/>
                  <a:gd name="T18" fmla="*/ 2162 w 2269"/>
                  <a:gd name="T19" fmla="*/ 191 h 213"/>
                  <a:gd name="T20" fmla="*/ 2162 w 2269"/>
                  <a:gd name="T21" fmla="*/ 191 h 213"/>
                  <a:gd name="T22" fmla="*/ 2222 w 2269"/>
                  <a:gd name="T23" fmla="*/ 166 h 213"/>
                  <a:gd name="T24" fmla="*/ 2222 w 2269"/>
                  <a:gd name="T25" fmla="*/ 166 h 213"/>
                  <a:gd name="T26" fmla="*/ 2247 w 2269"/>
                  <a:gd name="T27" fmla="*/ 106 h 213"/>
                  <a:gd name="T28" fmla="*/ 2247 w 2269"/>
                  <a:gd name="T29" fmla="*/ 106 h 213"/>
                  <a:gd name="T30" fmla="*/ 2222 w 2269"/>
                  <a:gd name="T31" fmla="*/ 46 h 213"/>
                  <a:gd name="T32" fmla="*/ 2222 w 2269"/>
                  <a:gd name="T33" fmla="*/ 46 h 213"/>
                  <a:gd name="T34" fmla="*/ 2162 w 2269"/>
                  <a:gd name="T35" fmla="*/ 22 h 213"/>
                  <a:gd name="T36" fmla="*/ 107 w 2269"/>
                  <a:gd name="T37" fmla="*/ 22 h 213"/>
                  <a:gd name="T38" fmla="*/ 2162 w 2269"/>
                  <a:gd name="T39" fmla="*/ 212 h 213"/>
                  <a:gd name="T40" fmla="*/ 107 w 2269"/>
                  <a:gd name="T41" fmla="*/ 212 h 213"/>
                  <a:gd name="T42" fmla="*/ 107 w 2269"/>
                  <a:gd name="T43" fmla="*/ 212 h 213"/>
                  <a:gd name="T44" fmla="*/ 32 w 2269"/>
                  <a:gd name="T45" fmla="*/ 181 h 213"/>
                  <a:gd name="T46" fmla="*/ 32 w 2269"/>
                  <a:gd name="T47" fmla="*/ 181 h 213"/>
                  <a:gd name="T48" fmla="*/ 0 w 2269"/>
                  <a:gd name="T49" fmla="*/ 106 h 213"/>
                  <a:gd name="T50" fmla="*/ 0 w 2269"/>
                  <a:gd name="T51" fmla="*/ 106 h 213"/>
                  <a:gd name="T52" fmla="*/ 32 w 2269"/>
                  <a:gd name="T53" fmla="*/ 31 h 213"/>
                  <a:gd name="T54" fmla="*/ 32 w 2269"/>
                  <a:gd name="T55" fmla="*/ 31 h 213"/>
                  <a:gd name="T56" fmla="*/ 107 w 2269"/>
                  <a:gd name="T57" fmla="*/ 0 h 213"/>
                  <a:gd name="T58" fmla="*/ 2162 w 2269"/>
                  <a:gd name="T59" fmla="*/ 0 h 213"/>
                  <a:gd name="T60" fmla="*/ 2162 w 2269"/>
                  <a:gd name="T61" fmla="*/ 0 h 213"/>
                  <a:gd name="T62" fmla="*/ 2237 w 2269"/>
                  <a:gd name="T63" fmla="*/ 31 h 213"/>
                  <a:gd name="T64" fmla="*/ 2237 w 2269"/>
                  <a:gd name="T65" fmla="*/ 31 h 213"/>
                  <a:gd name="T66" fmla="*/ 2268 w 2269"/>
                  <a:gd name="T67" fmla="*/ 106 h 213"/>
                  <a:gd name="T68" fmla="*/ 2268 w 2269"/>
                  <a:gd name="T69" fmla="*/ 106 h 213"/>
                  <a:gd name="T70" fmla="*/ 2237 w 2269"/>
                  <a:gd name="T71" fmla="*/ 181 h 213"/>
                  <a:gd name="T72" fmla="*/ 2237 w 2269"/>
                  <a:gd name="T73" fmla="*/ 181 h 213"/>
                  <a:gd name="T74" fmla="*/ 2162 w 2269"/>
                  <a:gd name="T75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69" h="213">
                    <a:moveTo>
                      <a:pt x="107" y="22"/>
                    </a:moveTo>
                    <a:lnTo>
                      <a:pt x="107" y="22"/>
                    </a:lnTo>
                    <a:cubicBezTo>
                      <a:pt x="84" y="22"/>
                      <a:pt x="63" y="30"/>
                      <a:pt x="47" y="46"/>
                    </a:cubicBezTo>
                    <a:lnTo>
                      <a:pt x="47" y="46"/>
                    </a:lnTo>
                    <a:cubicBezTo>
                      <a:pt x="31" y="63"/>
                      <a:pt x="22" y="83"/>
                      <a:pt x="22" y="106"/>
                    </a:cubicBezTo>
                    <a:lnTo>
                      <a:pt x="22" y="106"/>
                    </a:lnTo>
                    <a:cubicBezTo>
                      <a:pt x="22" y="129"/>
                      <a:pt x="31" y="150"/>
                      <a:pt x="47" y="166"/>
                    </a:cubicBezTo>
                    <a:lnTo>
                      <a:pt x="47" y="166"/>
                    </a:lnTo>
                    <a:cubicBezTo>
                      <a:pt x="63" y="182"/>
                      <a:pt x="84" y="191"/>
                      <a:pt x="107" y="191"/>
                    </a:cubicBezTo>
                    <a:lnTo>
                      <a:pt x="2162" y="191"/>
                    </a:lnTo>
                    <a:lnTo>
                      <a:pt x="2162" y="191"/>
                    </a:lnTo>
                    <a:cubicBezTo>
                      <a:pt x="2185" y="191"/>
                      <a:pt x="2206" y="182"/>
                      <a:pt x="2222" y="166"/>
                    </a:cubicBezTo>
                    <a:lnTo>
                      <a:pt x="2222" y="166"/>
                    </a:lnTo>
                    <a:cubicBezTo>
                      <a:pt x="2238" y="150"/>
                      <a:pt x="2247" y="129"/>
                      <a:pt x="2247" y="106"/>
                    </a:cubicBezTo>
                    <a:lnTo>
                      <a:pt x="2247" y="106"/>
                    </a:lnTo>
                    <a:cubicBezTo>
                      <a:pt x="2247" y="83"/>
                      <a:pt x="2238" y="63"/>
                      <a:pt x="2222" y="46"/>
                    </a:cubicBezTo>
                    <a:lnTo>
                      <a:pt x="2222" y="46"/>
                    </a:lnTo>
                    <a:cubicBezTo>
                      <a:pt x="2206" y="30"/>
                      <a:pt x="2185" y="22"/>
                      <a:pt x="2162" y="22"/>
                    </a:cubicBezTo>
                    <a:lnTo>
                      <a:pt x="107" y="22"/>
                    </a:lnTo>
                    <a:close/>
                    <a:moveTo>
                      <a:pt x="2162" y="212"/>
                    </a:moveTo>
                    <a:lnTo>
                      <a:pt x="107" y="212"/>
                    </a:lnTo>
                    <a:lnTo>
                      <a:pt x="107" y="212"/>
                    </a:lnTo>
                    <a:cubicBezTo>
                      <a:pt x="79" y="212"/>
                      <a:pt x="52" y="201"/>
                      <a:pt x="32" y="181"/>
                    </a:cubicBezTo>
                    <a:lnTo>
                      <a:pt x="32" y="181"/>
                    </a:lnTo>
                    <a:cubicBezTo>
                      <a:pt x="12" y="161"/>
                      <a:pt x="0" y="135"/>
                      <a:pt x="0" y="106"/>
                    </a:cubicBezTo>
                    <a:lnTo>
                      <a:pt x="0" y="106"/>
                    </a:lnTo>
                    <a:cubicBezTo>
                      <a:pt x="0" y="78"/>
                      <a:pt x="12" y="51"/>
                      <a:pt x="32" y="31"/>
                    </a:cubicBezTo>
                    <a:lnTo>
                      <a:pt x="32" y="31"/>
                    </a:lnTo>
                    <a:cubicBezTo>
                      <a:pt x="52" y="11"/>
                      <a:pt x="79" y="0"/>
                      <a:pt x="107" y="0"/>
                    </a:cubicBezTo>
                    <a:lnTo>
                      <a:pt x="2162" y="0"/>
                    </a:lnTo>
                    <a:lnTo>
                      <a:pt x="2162" y="0"/>
                    </a:lnTo>
                    <a:cubicBezTo>
                      <a:pt x="2190" y="0"/>
                      <a:pt x="2217" y="11"/>
                      <a:pt x="2237" y="31"/>
                    </a:cubicBezTo>
                    <a:lnTo>
                      <a:pt x="2237" y="31"/>
                    </a:lnTo>
                    <a:cubicBezTo>
                      <a:pt x="2257" y="51"/>
                      <a:pt x="2268" y="78"/>
                      <a:pt x="2268" y="106"/>
                    </a:cubicBezTo>
                    <a:lnTo>
                      <a:pt x="2268" y="106"/>
                    </a:lnTo>
                    <a:cubicBezTo>
                      <a:pt x="2268" y="135"/>
                      <a:pt x="2257" y="161"/>
                      <a:pt x="2237" y="181"/>
                    </a:cubicBezTo>
                    <a:lnTo>
                      <a:pt x="2237" y="181"/>
                    </a:lnTo>
                    <a:cubicBezTo>
                      <a:pt x="2217" y="201"/>
                      <a:pt x="2190" y="212"/>
                      <a:pt x="2162" y="2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213">
                <a:extLst>
                  <a:ext uri="{FF2B5EF4-FFF2-40B4-BE49-F238E27FC236}">
                    <a16:creationId xmlns:a16="http://schemas.microsoft.com/office/drawing/2014/main" id="{E6933E77-EFE9-4172-8711-7B11BFF9F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2808" y="10595919"/>
                <a:ext cx="154459" cy="158322"/>
              </a:xfrm>
              <a:custGeom>
                <a:avLst/>
                <a:gdLst>
                  <a:gd name="T0" fmla="*/ 176 w 177"/>
                  <a:gd name="T1" fmla="*/ 180 h 181"/>
                  <a:gd name="T2" fmla="*/ 0 w 177"/>
                  <a:gd name="T3" fmla="*/ 180 h 181"/>
                  <a:gd name="T4" fmla="*/ 0 w 177"/>
                  <a:gd name="T5" fmla="*/ 0 h 181"/>
                  <a:gd name="T6" fmla="*/ 176 w 177"/>
                  <a:gd name="T7" fmla="*/ 0 h 181"/>
                  <a:gd name="T8" fmla="*/ 176 w 177"/>
                  <a:gd name="T9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81">
                    <a:moveTo>
                      <a:pt x="176" y="180"/>
                    </a:moveTo>
                    <a:lnTo>
                      <a:pt x="0" y="180"/>
                    </a:lnTo>
                    <a:lnTo>
                      <a:pt x="0" y="0"/>
                    </a:lnTo>
                    <a:lnTo>
                      <a:pt x="176" y="0"/>
                    </a:lnTo>
                    <a:lnTo>
                      <a:pt x="176" y="18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214">
                <a:extLst>
                  <a:ext uri="{FF2B5EF4-FFF2-40B4-BE49-F238E27FC236}">
                    <a16:creationId xmlns:a16="http://schemas.microsoft.com/office/drawing/2014/main" id="{AE14B706-4803-41CE-A1C0-B6740EBD9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5085" y="10588196"/>
                <a:ext cx="173766" cy="177628"/>
              </a:xfrm>
              <a:custGeom>
                <a:avLst/>
                <a:gdLst>
                  <a:gd name="T0" fmla="*/ 22 w 200"/>
                  <a:gd name="T1" fmla="*/ 179 h 202"/>
                  <a:gd name="T2" fmla="*/ 177 w 200"/>
                  <a:gd name="T3" fmla="*/ 179 h 202"/>
                  <a:gd name="T4" fmla="*/ 177 w 200"/>
                  <a:gd name="T5" fmla="*/ 21 h 202"/>
                  <a:gd name="T6" fmla="*/ 22 w 200"/>
                  <a:gd name="T7" fmla="*/ 21 h 202"/>
                  <a:gd name="T8" fmla="*/ 22 w 200"/>
                  <a:gd name="T9" fmla="*/ 179 h 202"/>
                  <a:gd name="T10" fmla="*/ 187 w 200"/>
                  <a:gd name="T11" fmla="*/ 201 h 202"/>
                  <a:gd name="T12" fmla="*/ 11 w 200"/>
                  <a:gd name="T13" fmla="*/ 201 h 202"/>
                  <a:gd name="T14" fmla="*/ 11 w 200"/>
                  <a:gd name="T15" fmla="*/ 201 h 202"/>
                  <a:gd name="T16" fmla="*/ 0 w 200"/>
                  <a:gd name="T17" fmla="*/ 190 h 202"/>
                  <a:gd name="T18" fmla="*/ 0 w 200"/>
                  <a:gd name="T19" fmla="*/ 10 h 202"/>
                  <a:gd name="T20" fmla="*/ 0 w 200"/>
                  <a:gd name="T21" fmla="*/ 10 h 202"/>
                  <a:gd name="T22" fmla="*/ 11 w 200"/>
                  <a:gd name="T23" fmla="*/ 0 h 202"/>
                  <a:gd name="T24" fmla="*/ 187 w 200"/>
                  <a:gd name="T25" fmla="*/ 0 h 202"/>
                  <a:gd name="T26" fmla="*/ 187 w 200"/>
                  <a:gd name="T27" fmla="*/ 0 h 202"/>
                  <a:gd name="T28" fmla="*/ 199 w 200"/>
                  <a:gd name="T29" fmla="*/ 10 h 202"/>
                  <a:gd name="T30" fmla="*/ 199 w 200"/>
                  <a:gd name="T31" fmla="*/ 190 h 202"/>
                  <a:gd name="T32" fmla="*/ 199 w 200"/>
                  <a:gd name="T33" fmla="*/ 190 h 202"/>
                  <a:gd name="T34" fmla="*/ 187 w 200"/>
                  <a:gd name="T35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02">
                    <a:moveTo>
                      <a:pt x="22" y="179"/>
                    </a:moveTo>
                    <a:lnTo>
                      <a:pt x="177" y="179"/>
                    </a:lnTo>
                    <a:lnTo>
                      <a:pt x="177" y="21"/>
                    </a:lnTo>
                    <a:lnTo>
                      <a:pt x="22" y="21"/>
                    </a:lnTo>
                    <a:lnTo>
                      <a:pt x="22" y="179"/>
                    </a:lnTo>
                    <a:close/>
                    <a:moveTo>
                      <a:pt x="187" y="201"/>
                    </a:moveTo>
                    <a:lnTo>
                      <a:pt x="11" y="201"/>
                    </a:lnTo>
                    <a:lnTo>
                      <a:pt x="11" y="201"/>
                    </a:lnTo>
                    <a:cubicBezTo>
                      <a:pt x="5" y="201"/>
                      <a:pt x="0" y="195"/>
                      <a:pt x="0" y="19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87" y="0"/>
                    </a:lnTo>
                    <a:lnTo>
                      <a:pt x="187" y="0"/>
                    </a:lnTo>
                    <a:cubicBezTo>
                      <a:pt x="194" y="0"/>
                      <a:pt x="199" y="4"/>
                      <a:pt x="199" y="10"/>
                    </a:cubicBezTo>
                    <a:lnTo>
                      <a:pt x="199" y="190"/>
                    </a:lnTo>
                    <a:lnTo>
                      <a:pt x="199" y="190"/>
                    </a:lnTo>
                    <a:cubicBezTo>
                      <a:pt x="199" y="195"/>
                      <a:pt x="194" y="201"/>
                      <a:pt x="187" y="2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215">
                <a:extLst>
                  <a:ext uri="{FF2B5EF4-FFF2-40B4-BE49-F238E27FC236}">
                    <a16:creationId xmlns:a16="http://schemas.microsoft.com/office/drawing/2014/main" id="{7535BD6D-F0D7-4060-87C6-3974EBDEE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9903" y="8962511"/>
                <a:ext cx="2780270" cy="1633408"/>
              </a:xfrm>
              <a:custGeom>
                <a:avLst/>
                <a:gdLst>
                  <a:gd name="T0" fmla="*/ 2873 w 3176"/>
                  <a:gd name="T1" fmla="*/ 0 h 1865"/>
                  <a:gd name="T2" fmla="*/ 302 w 3176"/>
                  <a:gd name="T3" fmla="*/ 0 h 1865"/>
                  <a:gd name="T4" fmla="*/ 302 w 3176"/>
                  <a:gd name="T5" fmla="*/ 0 h 1865"/>
                  <a:gd name="T6" fmla="*/ 0 w 3176"/>
                  <a:gd name="T7" fmla="*/ 302 h 1865"/>
                  <a:gd name="T8" fmla="*/ 0 w 3176"/>
                  <a:gd name="T9" fmla="*/ 1562 h 1865"/>
                  <a:gd name="T10" fmla="*/ 0 w 3176"/>
                  <a:gd name="T11" fmla="*/ 1562 h 1865"/>
                  <a:gd name="T12" fmla="*/ 302 w 3176"/>
                  <a:gd name="T13" fmla="*/ 1864 h 1865"/>
                  <a:gd name="T14" fmla="*/ 2873 w 3176"/>
                  <a:gd name="T15" fmla="*/ 1864 h 1865"/>
                  <a:gd name="T16" fmla="*/ 2873 w 3176"/>
                  <a:gd name="T17" fmla="*/ 1864 h 1865"/>
                  <a:gd name="T18" fmla="*/ 3175 w 3176"/>
                  <a:gd name="T19" fmla="*/ 1562 h 1865"/>
                  <a:gd name="T20" fmla="*/ 3175 w 3176"/>
                  <a:gd name="T21" fmla="*/ 302 h 1865"/>
                  <a:gd name="T22" fmla="*/ 3175 w 3176"/>
                  <a:gd name="T23" fmla="*/ 302 h 1865"/>
                  <a:gd name="T24" fmla="*/ 2873 w 3176"/>
                  <a:gd name="T25" fmla="*/ 0 h 1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76" h="1865">
                    <a:moveTo>
                      <a:pt x="2873" y="0"/>
                    </a:moveTo>
                    <a:lnTo>
                      <a:pt x="302" y="0"/>
                    </a:lnTo>
                    <a:lnTo>
                      <a:pt x="302" y="0"/>
                    </a:lnTo>
                    <a:cubicBezTo>
                      <a:pt x="135" y="0"/>
                      <a:pt x="0" y="135"/>
                      <a:pt x="0" y="302"/>
                    </a:cubicBezTo>
                    <a:lnTo>
                      <a:pt x="0" y="1562"/>
                    </a:lnTo>
                    <a:lnTo>
                      <a:pt x="0" y="1562"/>
                    </a:lnTo>
                    <a:cubicBezTo>
                      <a:pt x="0" y="1729"/>
                      <a:pt x="135" y="1864"/>
                      <a:pt x="302" y="1864"/>
                    </a:cubicBezTo>
                    <a:lnTo>
                      <a:pt x="2873" y="1864"/>
                    </a:lnTo>
                    <a:lnTo>
                      <a:pt x="2873" y="1864"/>
                    </a:lnTo>
                    <a:cubicBezTo>
                      <a:pt x="3040" y="1864"/>
                      <a:pt x="3175" y="1729"/>
                      <a:pt x="3175" y="1562"/>
                    </a:cubicBezTo>
                    <a:lnTo>
                      <a:pt x="3175" y="302"/>
                    </a:lnTo>
                    <a:lnTo>
                      <a:pt x="3175" y="302"/>
                    </a:lnTo>
                    <a:cubicBezTo>
                      <a:pt x="3175" y="135"/>
                      <a:pt x="3040" y="0"/>
                      <a:pt x="287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216">
                <a:extLst>
                  <a:ext uri="{FF2B5EF4-FFF2-40B4-BE49-F238E27FC236}">
                    <a16:creationId xmlns:a16="http://schemas.microsoft.com/office/drawing/2014/main" id="{FE8F843C-2295-40B8-B310-A92F9ACEA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2180" y="8954788"/>
                <a:ext cx="2799576" cy="1652716"/>
              </a:xfrm>
              <a:custGeom>
                <a:avLst/>
                <a:gdLst>
                  <a:gd name="T0" fmla="*/ 237 w 3198"/>
                  <a:gd name="T1" fmla="*/ 21 h 1887"/>
                  <a:gd name="T2" fmla="*/ 237 w 3198"/>
                  <a:gd name="T3" fmla="*/ 21 h 1887"/>
                  <a:gd name="T4" fmla="*/ 22 w 3198"/>
                  <a:gd name="T5" fmla="*/ 236 h 1887"/>
                  <a:gd name="T6" fmla="*/ 22 w 3198"/>
                  <a:gd name="T7" fmla="*/ 1650 h 1887"/>
                  <a:gd name="T8" fmla="*/ 22 w 3198"/>
                  <a:gd name="T9" fmla="*/ 1650 h 1887"/>
                  <a:gd name="T10" fmla="*/ 237 w 3198"/>
                  <a:gd name="T11" fmla="*/ 1865 h 1887"/>
                  <a:gd name="T12" fmla="*/ 2961 w 3198"/>
                  <a:gd name="T13" fmla="*/ 1865 h 1887"/>
                  <a:gd name="T14" fmla="*/ 2961 w 3198"/>
                  <a:gd name="T15" fmla="*/ 1865 h 1887"/>
                  <a:gd name="T16" fmla="*/ 3175 w 3198"/>
                  <a:gd name="T17" fmla="*/ 1650 h 1887"/>
                  <a:gd name="T18" fmla="*/ 3175 w 3198"/>
                  <a:gd name="T19" fmla="*/ 236 h 1887"/>
                  <a:gd name="T20" fmla="*/ 3175 w 3198"/>
                  <a:gd name="T21" fmla="*/ 236 h 1887"/>
                  <a:gd name="T22" fmla="*/ 2961 w 3198"/>
                  <a:gd name="T23" fmla="*/ 21 h 1887"/>
                  <a:gd name="T24" fmla="*/ 237 w 3198"/>
                  <a:gd name="T25" fmla="*/ 21 h 1887"/>
                  <a:gd name="T26" fmla="*/ 2961 w 3198"/>
                  <a:gd name="T27" fmla="*/ 1886 h 1887"/>
                  <a:gd name="T28" fmla="*/ 237 w 3198"/>
                  <a:gd name="T29" fmla="*/ 1886 h 1887"/>
                  <a:gd name="T30" fmla="*/ 237 w 3198"/>
                  <a:gd name="T31" fmla="*/ 1886 h 1887"/>
                  <a:gd name="T32" fmla="*/ 0 w 3198"/>
                  <a:gd name="T33" fmla="*/ 1650 h 1887"/>
                  <a:gd name="T34" fmla="*/ 0 w 3198"/>
                  <a:gd name="T35" fmla="*/ 236 h 1887"/>
                  <a:gd name="T36" fmla="*/ 0 w 3198"/>
                  <a:gd name="T37" fmla="*/ 236 h 1887"/>
                  <a:gd name="T38" fmla="*/ 237 w 3198"/>
                  <a:gd name="T39" fmla="*/ 0 h 1887"/>
                  <a:gd name="T40" fmla="*/ 2961 w 3198"/>
                  <a:gd name="T41" fmla="*/ 0 h 1887"/>
                  <a:gd name="T42" fmla="*/ 2961 w 3198"/>
                  <a:gd name="T43" fmla="*/ 0 h 1887"/>
                  <a:gd name="T44" fmla="*/ 3197 w 3198"/>
                  <a:gd name="T45" fmla="*/ 236 h 1887"/>
                  <a:gd name="T46" fmla="*/ 3197 w 3198"/>
                  <a:gd name="T47" fmla="*/ 1650 h 1887"/>
                  <a:gd name="T48" fmla="*/ 3197 w 3198"/>
                  <a:gd name="T49" fmla="*/ 1650 h 1887"/>
                  <a:gd name="T50" fmla="*/ 2961 w 3198"/>
                  <a:gd name="T51" fmla="*/ 1886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98" h="1887">
                    <a:moveTo>
                      <a:pt x="237" y="21"/>
                    </a:moveTo>
                    <a:lnTo>
                      <a:pt x="237" y="21"/>
                    </a:lnTo>
                    <a:cubicBezTo>
                      <a:pt x="118" y="21"/>
                      <a:pt x="22" y="118"/>
                      <a:pt x="22" y="236"/>
                    </a:cubicBezTo>
                    <a:lnTo>
                      <a:pt x="22" y="1650"/>
                    </a:lnTo>
                    <a:lnTo>
                      <a:pt x="22" y="1650"/>
                    </a:lnTo>
                    <a:cubicBezTo>
                      <a:pt x="22" y="1768"/>
                      <a:pt x="118" y="1865"/>
                      <a:pt x="237" y="1865"/>
                    </a:cubicBezTo>
                    <a:lnTo>
                      <a:pt x="2961" y="1865"/>
                    </a:lnTo>
                    <a:lnTo>
                      <a:pt x="2961" y="1865"/>
                    </a:lnTo>
                    <a:cubicBezTo>
                      <a:pt x="3079" y="1865"/>
                      <a:pt x="3175" y="1768"/>
                      <a:pt x="3175" y="1650"/>
                    </a:cubicBezTo>
                    <a:lnTo>
                      <a:pt x="3175" y="236"/>
                    </a:lnTo>
                    <a:lnTo>
                      <a:pt x="3175" y="236"/>
                    </a:lnTo>
                    <a:cubicBezTo>
                      <a:pt x="3175" y="118"/>
                      <a:pt x="3079" y="21"/>
                      <a:pt x="2961" y="21"/>
                    </a:cubicBezTo>
                    <a:lnTo>
                      <a:pt x="237" y="21"/>
                    </a:lnTo>
                    <a:close/>
                    <a:moveTo>
                      <a:pt x="2961" y="1886"/>
                    </a:moveTo>
                    <a:lnTo>
                      <a:pt x="237" y="1886"/>
                    </a:lnTo>
                    <a:lnTo>
                      <a:pt x="237" y="1886"/>
                    </a:lnTo>
                    <a:cubicBezTo>
                      <a:pt x="106" y="1886"/>
                      <a:pt x="0" y="1780"/>
                      <a:pt x="0" y="1650"/>
                    </a:cubicBezTo>
                    <a:lnTo>
                      <a:pt x="0" y="236"/>
                    </a:lnTo>
                    <a:lnTo>
                      <a:pt x="0" y="236"/>
                    </a:lnTo>
                    <a:cubicBezTo>
                      <a:pt x="0" y="106"/>
                      <a:pt x="106" y="0"/>
                      <a:pt x="237" y="0"/>
                    </a:cubicBezTo>
                    <a:lnTo>
                      <a:pt x="2961" y="0"/>
                    </a:lnTo>
                    <a:lnTo>
                      <a:pt x="2961" y="0"/>
                    </a:lnTo>
                    <a:cubicBezTo>
                      <a:pt x="3091" y="0"/>
                      <a:pt x="3197" y="106"/>
                      <a:pt x="3197" y="236"/>
                    </a:cubicBezTo>
                    <a:lnTo>
                      <a:pt x="3197" y="1650"/>
                    </a:lnTo>
                    <a:lnTo>
                      <a:pt x="3197" y="1650"/>
                    </a:lnTo>
                    <a:cubicBezTo>
                      <a:pt x="3197" y="1780"/>
                      <a:pt x="3091" y="1886"/>
                      <a:pt x="2961" y="18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217">
                <a:extLst>
                  <a:ext uri="{FF2B5EF4-FFF2-40B4-BE49-F238E27FC236}">
                    <a16:creationId xmlns:a16="http://schemas.microsoft.com/office/drawing/2014/main" id="{70D0A9F8-095F-414F-A885-16A7AAA2D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7161" y="9634410"/>
                <a:ext cx="293473" cy="293473"/>
              </a:xfrm>
              <a:custGeom>
                <a:avLst/>
                <a:gdLst>
                  <a:gd name="T0" fmla="*/ 333 w 334"/>
                  <a:gd name="T1" fmla="*/ 167 h 335"/>
                  <a:gd name="T2" fmla="*/ 333 w 334"/>
                  <a:gd name="T3" fmla="*/ 167 h 335"/>
                  <a:gd name="T4" fmla="*/ 166 w 334"/>
                  <a:gd name="T5" fmla="*/ 334 h 335"/>
                  <a:gd name="T6" fmla="*/ 166 w 334"/>
                  <a:gd name="T7" fmla="*/ 334 h 335"/>
                  <a:gd name="T8" fmla="*/ 0 w 334"/>
                  <a:gd name="T9" fmla="*/ 167 h 335"/>
                  <a:gd name="T10" fmla="*/ 0 w 334"/>
                  <a:gd name="T11" fmla="*/ 167 h 335"/>
                  <a:gd name="T12" fmla="*/ 166 w 334"/>
                  <a:gd name="T13" fmla="*/ 0 h 335"/>
                  <a:gd name="T14" fmla="*/ 166 w 334"/>
                  <a:gd name="T15" fmla="*/ 0 h 335"/>
                  <a:gd name="T16" fmla="*/ 333 w 334"/>
                  <a:gd name="T17" fmla="*/ 167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4" h="335">
                    <a:moveTo>
                      <a:pt x="333" y="167"/>
                    </a:moveTo>
                    <a:lnTo>
                      <a:pt x="333" y="167"/>
                    </a:lnTo>
                    <a:cubicBezTo>
                      <a:pt x="333" y="259"/>
                      <a:pt x="259" y="334"/>
                      <a:pt x="166" y="334"/>
                    </a:cubicBezTo>
                    <a:lnTo>
                      <a:pt x="166" y="334"/>
                    </a:lnTo>
                    <a:cubicBezTo>
                      <a:pt x="74" y="334"/>
                      <a:pt x="0" y="259"/>
                      <a:pt x="0" y="167"/>
                    </a:cubicBezTo>
                    <a:lnTo>
                      <a:pt x="0" y="167"/>
                    </a:lnTo>
                    <a:cubicBezTo>
                      <a:pt x="0" y="75"/>
                      <a:pt x="74" y="0"/>
                      <a:pt x="166" y="0"/>
                    </a:cubicBezTo>
                    <a:lnTo>
                      <a:pt x="166" y="0"/>
                    </a:lnTo>
                    <a:cubicBezTo>
                      <a:pt x="259" y="0"/>
                      <a:pt x="333" y="75"/>
                      <a:pt x="333" y="1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218">
                <a:extLst>
                  <a:ext uri="{FF2B5EF4-FFF2-40B4-BE49-F238E27FC236}">
                    <a16:creationId xmlns:a16="http://schemas.microsoft.com/office/drawing/2014/main" id="{C87B9198-448A-429F-8ED6-AD75221D2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5578" y="9622824"/>
                <a:ext cx="312779" cy="312782"/>
              </a:xfrm>
              <a:custGeom>
                <a:avLst/>
                <a:gdLst>
                  <a:gd name="T0" fmla="*/ 178 w 358"/>
                  <a:gd name="T1" fmla="*/ 22 h 358"/>
                  <a:gd name="T2" fmla="*/ 178 w 358"/>
                  <a:gd name="T3" fmla="*/ 22 h 358"/>
                  <a:gd name="T4" fmla="*/ 22 w 358"/>
                  <a:gd name="T5" fmla="*/ 178 h 358"/>
                  <a:gd name="T6" fmla="*/ 22 w 358"/>
                  <a:gd name="T7" fmla="*/ 178 h 358"/>
                  <a:gd name="T8" fmla="*/ 178 w 358"/>
                  <a:gd name="T9" fmla="*/ 335 h 358"/>
                  <a:gd name="T10" fmla="*/ 178 w 358"/>
                  <a:gd name="T11" fmla="*/ 335 h 358"/>
                  <a:gd name="T12" fmla="*/ 335 w 358"/>
                  <a:gd name="T13" fmla="*/ 178 h 358"/>
                  <a:gd name="T14" fmla="*/ 335 w 358"/>
                  <a:gd name="T15" fmla="*/ 178 h 358"/>
                  <a:gd name="T16" fmla="*/ 178 w 358"/>
                  <a:gd name="T17" fmla="*/ 22 h 358"/>
                  <a:gd name="T18" fmla="*/ 178 w 358"/>
                  <a:gd name="T19" fmla="*/ 357 h 358"/>
                  <a:gd name="T20" fmla="*/ 178 w 358"/>
                  <a:gd name="T21" fmla="*/ 357 h 358"/>
                  <a:gd name="T22" fmla="*/ 0 w 358"/>
                  <a:gd name="T23" fmla="*/ 178 h 358"/>
                  <a:gd name="T24" fmla="*/ 0 w 358"/>
                  <a:gd name="T25" fmla="*/ 178 h 358"/>
                  <a:gd name="T26" fmla="*/ 178 w 358"/>
                  <a:gd name="T27" fmla="*/ 0 h 358"/>
                  <a:gd name="T28" fmla="*/ 178 w 358"/>
                  <a:gd name="T29" fmla="*/ 0 h 358"/>
                  <a:gd name="T30" fmla="*/ 357 w 358"/>
                  <a:gd name="T31" fmla="*/ 178 h 358"/>
                  <a:gd name="T32" fmla="*/ 357 w 358"/>
                  <a:gd name="T33" fmla="*/ 178 h 358"/>
                  <a:gd name="T34" fmla="*/ 178 w 358"/>
                  <a:gd name="T35" fmla="*/ 35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8" h="358">
                    <a:moveTo>
                      <a:pt x="178" y="22"/>
                    </a:moveTo>
                    <a:lnTo>
                      <a:pt x="178" y="22"/>
                    </a:lnTo>
                    <a:cubicBezTo>
                      <a:pt x="93" y="22"/>
                      <a:pt x="22" y="92"/>
                      <a:pt x="22" y="178"/>
                    </a:cubicBezTo>
                    <a:lnTo>
                      <a:pt x="22" y="178"/>
                    </a:lnTo>
                    <a:cubicBezTo>
                      <a:pt x="22" y="264"/>
                      <a:pt x="93" y="335"/>
                      <a:pt x="178" y="335"/>
                    </a:cubicBezTo>
                    <a:lnTo>
                      <a:pt x="178" y="335"/>
                    </a:lnTo>
                    <a:cubicBezTo>
                      <a:pt x="265" y="335"/>
                      <a:pt x="335" y="264"/>
                      <a:pt x="335" y="178"/>
                    </a:cubicBezTo>
                    <a:lnTo>
                      <a:pt x="335" y="178"/>
                    </a:lnTo>
                    <a:cubicBezTo>
                      <a:pt x="335" y="92"/>
                      <a:pt x="265" y="22"/>
                      <a:pt x="178" y="22"/>
                    </a:cubicBezTo>
                    <a:close/>
                    <a:moveTo>
                      <a:pt x="178" y="357"/>
                    </a:moveTo>
                    <a:lnTo>
                      <a:pt x="178" y="357"/>
                    </a:lnTo>
                    <a:cubicBezTo>
                      <a:pt x="80" y="357"/>
                      <a:pt x="0" y="277"/>
                      <a:pt x="0" y="178"/>
                    </a:cubicBezTo>
                    <a:lnTo>
                      <a:pt x="0" y="178"/>
                    </a:lnTo>
                    <a:cubicBezTo>
                      <a:pt x="0" y="80"/>
                      <a:pt x="80" y="0"/>
                      <a:pt x="178" y="0"/>
                    </a:cubicBezTo>
                    <a:lnTo>
                      <a:pt x="178" y="0"/>
                    </a:lnTo>
                    <a:cubicBezTo>
                      <a:pt x="277" y="0"/>
                      <a:pt x="357" y="80"/>
                      <a:pt x="357" y="178"/>
                    </a:cubicBezTo>
                    <a:lnTo>
                      <a:pt x="357" y="178"/>
                    </a:lnTo>
                    <a:cubicBezTo>
                      <a:pt x="357" y="277"/>
                      <a:pt x="277" y="357"/>
                      <a:pt x="178" y="3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219">
                <a:extLst>
                  <a:ext uri="{FF2B5EF4-FFF2-40B4-BE49-F238E27FC236}">
                    <a16:creationId xmlns:a16="http://schemas.microsoft.com/office/drawing/2014/main" id="{08610798-B992-464A-A31A-D329B68D6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0092" y="11088972"/>
                <a:ext cx="19306" cy="102329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220">
                <a:extLst>
                  <a:ext uri="{FF2B5EF4-FFF2-40B4-BE49-F238E27FC236}">
                    <a16:creationId xmlns:a16="http://schemas.microsoft.com/office/drawing/2014/main" id="{7FB36AB1-084A-4577-AD15-045E5DFA5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0675" y="11088972"/>
                <a:ext cx="19309" cy="102329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221">
                <a:extLst>
                  <a:ext uri="{FF2B5EF4-FFF2-40B4-BE49-F238E27FC236}">
                    <a16:creationId xmlns:a16="http://schemas.microsoft.com/office/drawing/2014/main" id="{93B38FF7-3FFF-49F6-A8BF-DD1B1B9E9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1675" y="10920284"/>
                <a:ext cx="3440586" cy="544471"/>
              </a:xfrm>
              <a:custGeom>
                <a:avLst/>
                <a:gdLst>
                  <a:gd name="T0" fmla="*/ 3929 w 3930"/>
                  <a:gd name="T1" fmla="*/ 620 h 621"/>
                  <a:gd name="T2" fmla="*/ 0 w 3930"/>
                  <a:gd name="T3" fmla="*/ 620 h 621"/>
                  <a:gd name="T4" fmla="*/ 0 w 3930"/>
                  <a:gd name="T5" fmla="*/ 0 h 621"/>
                  <a:gd name="T6" fmla="*/ 3929 w 3930"/>
                  <a:gd name="T7" fmla="*/ 0 h 621"/>
                  <a:gd name="T8" fmla="*/ 3929 w 3930"/>
                  <a:gd name="T9" fmla="*/ 62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30" h="621">
                    <a:moveTo>
                      <a:pt x="3929" y="620"/>
                    </a:moveTo>
                    <a:lnTo>
                      <a:pt x="0" y="620"/>
                    </a:lnTo>
                    <a:lnTo>
                      <a:pt x="0" y="0"/>
                    </a:lnTo>
                    <a:lnTo>
                      <a:pt x="3929" y="0"/>
                    </a:lnTo>
                    <a:lnTo>
                      <a:pt x="3929" y="62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222">
                <a:extLst>
                  <a:ext uri="{FF2B5EF4-FFF2-40B4-BE49-F238E27FC236}">
                    <a16:creationId xmlns:a16="http://schemas.microsoft.com/office/drawing/2014/main" id="{C3FDF9A2-450D-4EED-BF9F-A8375B06A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0092" y="10912561"/>
                <a:ext cx="3459892" cy="563777"/>
              </a:xfrm>
              <a:custGeom>
                <a:avLst/>
                <a:gdLst>
                  <a:gd name="T0" fmla="*/ 22 w 3953"/>
                  <a:gd name="T1" fmla="*/ 620 h 643"/>
                  <a:gd name="T2" fmla="*/ 3931 w 3953"/>
                  <a:gd name="T3" fmla="*/ 620 h 643"/>
                  <a:gd name="T4" fmla="*/ 3931 w 3953"/>
                  <a:gd name="T5" fmla="*/ 21 h 643"/>
                  <a:gd name="T6" fmla="*/ 22 w 3953"/>
                  <a:gd name="T7" fmla="*/ 21 h 643"/>
                  <a:gd name="T8" fmla="*/ 22 w 3953"/>
                  <a:gd name="T9" fmla="*/ 620 h 643"/>
                  <a:gd name="T10" fmla="*/ 3941 w 3953"/>
                  <a:gd name="T11" fmla="*/ 642 h 643"/>
                  <a:gd name="T12" fmla="*/ 12 w 3953"/>
                  <a:gd name="T13" fmla="*/ 642 h 643"/>
                  <a:gd name="T14" fmla="*/ 12 w 3953"/>
                  <a:gd name="T15" fmla="*/ 642 h 643"/>
                  <a:gd name="T16" fmla="*/ 0 w 3953"/>
                  <a:gd name="T17" fmla="*/ 631 h 643"/>
                  <a:gd name="T18" fmla="*/ 0 w 3953"/>
                  <a:gd name="T19" fmla="*/ 11 h 643"/>
                  <a:gd name="T20" fmla="*/ 0 w 3953"/>
                  <a:gd name="T21" fmla="*/ 11 h 643"/>
                  <a:gd name="T22" fmla="*/ 12 w 3953"/>
                  <a:gd name="T23" fmla="*/ 0 h 643"/>
                  <a:gd name="T24" fmla="*/ 3941 w 3953"/>
                  <a:gd name="T25" fmla="*/ 0 h 643"/>
                  <a:gd name="T26" fmla="*/ 3941 w 3953"/>
                  <a:gd name="T27" fmla="*/ 0 h 643"/>
                  <a:gd name="T28" fmla="*/ 3952 w 3953"/>
                  <a:gd name="T29" fmla="*/ 11 h 643"/>
                  <a:gd name="T30" fmla="*/ 3952 w 3953"/>
                  <a:gd name="T31" fmla="*/ 631 h 643"/>
                  <a:gd name="T32" fmla="*/ 3952 w 3953"/>
                  <a:gd name="T33" fmla="*/ 631 h 643"/>
                  <a:gd name="T34" fmla="*/ 3941 w 3953"/>
                  <a:gd name="T35" fmla="*/ 642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53" h="643">
                    <a:moveTo>
                      <a:pt x="22" y="620"/>
                    </a:moveTo>
                    <a:lnTo>
                      <a:pt x="3931" y="620"/>
                    </a:lnTo>
                    <a:lnTo>
                      <a:pt x="3931" y="21"/>
                    </a:lnTo>
                    <a:lnTo>
                      <a:pt x="22" y="21"/>
                    </a:lnTo>
                    <a:lnTo>
                      <a:pt x="22" y="620"/>
                    </a:lnTo>
                    <a:close/>
                    <a:moveTo>
                      <a:pt x="3941" y="642"/>
                    </a:moveTo>
                    <a:lnTo>
                      <a:pt x="12" y="642"/>
                    </a:lnTo>
                    <a:lnTo>
                      <a:pt x="12" y="642"/>
                    </a:lnTo>
                    <a:cubicBezTo>
                      <a:pt x="5" y="642"/>
                      <a:pt x="0" y="637"/>
                      <a:pt x="0" y="631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2" y="0"/>
                    </a:cubicBezTo>
                    <a:lnTo>
                      <a:pt x="3941" y="0"/>
                    </a:lnTo>
                    <a:lnTo>
                      <a:pt x="3941" y="0"/>
                    </a:lnTo>
                    <a:cubicBezTo>
                      <a:pt x="3948" y="0"/>
                      <a:pt x="3952" y="5"/>
                      <a:pt x="3952" y="11"/>
                    </a:cubicBezTo>
                    <a:lnTo>
                      <a:pt x="3952" y="631"/>
                    </a:lnTo>
                    <a:lnTo>
                      <a:pt x="3952" y="631"/>
                    </a:lnTo>
                    <a:cubicBezTo>
                      <a:pt x="3952" y="637"/>
                      <a:pt x="3948" y="642"/>
                      <a:pt x="3941" y="6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223">
                <a:extLst>
                  <a:ext uri="{FF2B5EF4-FFF2-40B4-BE49-F238E27FC236}">
                    <a16:creationId xmlns:a16="http://schemas.microsoft.com/office/drawing/2014/main" id="{F18D896C-51F2-433D-BCB8-9AB45C777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1675" y="10920284"/>
                <a:ext cx="3440586" cy="544471"/>
              </a:xfrm>
              <a:custGeom>
                <a:avLst/>
                <a:gdLst>
                  <a:gd name="T0" fmla="*/ 3929 w 3930"/>
                  <a:gd name="T1" fmla="*/ 620 h 621"/>
                  <a:gd name="T2" fmla="*/ 0 w 3930"/>
                  <a:gd name="T3" fmla="*/ 620 h 621"/>
                  <a:gd name="T4" fmla="*/ 0 w 3930"/>
                  <a:gd name="T5" fmla="*/ 0 h 621"/>
                  <a:gd name="T6" fmla="*/ 3929 w 3930"/>
                  <a:gd name="T7" fmla="*/ 0 h 621"/>
                  <a:gd name="T8" fmla="*/ 3929 w 3930"/>
                  <a:gd name="T9" fmla="*/ 62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30" h="621">
                    <a:moveTo>
                      <a:pt x="3929" y="620"/>
                    </a:moveTo>
                    <a:lnTo>
                      <a:pt x="0" y="620"/>
                    </a:lnTo>
                    <a:lnTo>
                      <a:pt x="0" y="0"/>
                    </a:lnTo>
                    <a:lnTo>
                      <a:pt x="3929" y="0"/>
                    </a:lnTo>
                    <a:lnTo>
                      <a:pt x="3929" y="62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221">
                <a:extLst>
                  <a:ext uri="{FF2B5EF4-FFF2-40B4-BE49-F238E27FC236}">
                    <a16:creationId xmlns:a16="http://schemas.microsoft.com/office/drawing/2014/main" id="{FB6F0524-A0BB-4BB2-A27B-AB80D52DD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1675" y="10920284"/>
                <a:ext cx="3440586" cy="544471"/>
              </a:xfrm>
              <a:custGeom>
                <a:avLst/>
                <a:gdLst>
                  <a:gd name="T0" fmla="*/ 3929 w 3930"/>
                  <a:gd name="T1" fmla="*/ 620 h 621"/>
                  <a:gd name="T2" fmla="*/ 0 w 3930"/>
                  <a:gd name="T3" fmla="*/ 620 h 621"/>
                  <a:gd name="T4" fmla="*/ 0 w 3930"/>
                  <a:gd name="T5" fmla="*/ 0 h 621"/>
                  <a:gd name="T6" fmla="*/ 3929 w 3930"/>
                  <a:gd name="T7" fmla="*/ 0 h 621"/>
                  <a:gd name="T8" fmla="*/ 3929 w 3930"/>
                  <a:gd name="T9" fmla="*/ 62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30" h="621">
                    <a:moveTo>
                      <a:pt x="3929" y="620"/>
                    </a:moveTo>
                    <a:lnTo>
                      <a:pt x="0" y="620"/>
                    </a:lnTo>
                    <a:lnTo>
                      <a:pt x="0" y="0"/>
                    </a:lnTo>
                    <a:lnTo>
                      <a:pt x="3929" y="0"/>
                    </a:lnTo>
                    <a:lnTo>
                      <a:pt x="3929" y="62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222">
                <a:extLst>
                  <a:ext uri="{FF2B5EF4-FFF2-40B4-BE49-F238E27FC236}">
                    <a16:creationId xmlns:a16="http://schemas.microsoft.com/office/drawing/2014/main" id="{CF632154-EADE-47CE-9287-00B93960E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0092" y="10912561"/>
                <a:ext cx="3459892" cy="563777"/>
              </a:xfrm>
              <a:custGeom>
                <a:avLst/>
                <a:gdLst>
                  <a:gd name="T0" fmla="*/ 22 w 3953"/>
                  <a:gd name="T1" fmla="*/ 620 h 643"/>
                  <a:gd name="T2" fmla="*/ 3931 w 3953"/>
                  <a:gd name="T3" fmla="*/ 620 h 643"/>
                  <a:gd name="T4" fmla="*/ 3931 w 3953"/>
                  <a:gd name="T5" fmla="*/ 21 h 643"/>
                  <a:gd name="T6" fmla="*/ 22 w 3953"/>
                  <a:gd name="T7" fmla="*/ 21 h 643"/>
                  <a:gd name="T8" fmla="*/ 22 w 3953"/>
                  <a:gd name="T9" fmla="*/ 620 h 643"/>
                  <a:gd name="T10" fmla="*/ 3941 w 3953"/>
                  <a:gd name="T11" fmla="*/ 642 h 643"/>
                  <a:gd name="T12" fmla="*/ 12 w 3953"/>
                  <a:gd name="T13" fmla="*/ 642 h 643"/>
                  <a:gd name="T14" fmla="*/ 12 w 3953"/>
                  <a:gd name="T15" fmla="*/ 642 h 643"/>
                  <a:gd name="T16" fmla="*/ 0 w 3953"/>
                  <a:gd name="T17" fmla="*/ 631 h 643"/>
                  <a:gd name="T18" fmla="*/ 0 w 3953"/>
                  <a:gd name="T19" fmla="*/ 11 h 643"/>
                  <a:gd name="T20" fmla="*/ 0 w 3953"/>
                  <a:gd name="T21" fmla="*/ 11 h 643"/>
                  <a:gd name="T22" fmla="*/ 12 w 3953"/>
                  <a:gd name="T23" fmla="*/ 0 h 643"/>
                  <a:gd name="T24" fmla="*/ 3941 w 3953"/>
                  <a:gd name="T25" fmla="*/ 0 h 643"/>
                  <a:gd name="T26" fmla="*/ 3941 w 3953"/>
                  <a:gd name="T27" fmla="*/ 0 h 643"/>
                  <a:gd name="T28" fmla="*/ 3952 w 3953"/>
                  <a:gd name="T29" fmla="*/ 11 h 643"/>
                  <a:gd name="T30" fmla="*/ 3952 w 3953"/>
                  <a:gd name="T31" fmla="*/ 631 h 643"/>
                  <a:gd name="T32" fmla="*/ 3952 w 3953"/>
                  <a:gd name="T33" fmla="*/ 631 h 643"/>
                  <a:gd name="T34" fmla="*/ 3941 w 3953"/>
                  <a:gd name="T35" fmla="*/ 642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53" h="643">
                    <a:moveTo>
                      <a:pt x="22" y="620"/>
                    </a:moveTo>
                    <a:lnTo>
                      <a:pt x="3931" y="620"/>
                    </a:lnTo>
                    <a:lnTo>
                      <a:pt x="3931" y="21"/>
                    </a:lnTo>
                    <a:lnTo>
                      <a:pt x="22" y="21"/>
                    </a:lnTo>
                    <a:lnTo>
                      <a:pt x="22" y="620"/>
                    </a:lnTo>
                    <a:close/>
                    <a:moveTo>
                      <a:pt x="3941" y="642"/>
                    </a:moveTo>
                    <a:lnTo>
                      <a:pt x="12" y="642"/>
                    </a:lnTo>
                    <a:lnTo>
                      <a:pt x="12" y="642"/>
                    </a:lnTo>
                    <a:cubicBezTo>
                      <a:pt x="5" y="642"/>
                      <a:pt x="0" y="637"/>
                      <a:pt x="0" y="631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2" y="0"/>
                    </a:cubicBezTo>
                    <a:lnTo>
                      <a:pt x="3941" y="0"/>
                    </a:lnTo>
                    <a:lnTo>
                      <a:pt x="3941" y="0"/>
                    </a:lnTo>
                    <a:cubicBezTo>
                      <a:pt x="3948" y="0"/>
                      <a:pt x="3952" y="5"/>
                      <a:pt x="3952" y="11"/>
                    </a:cubicBezTo>
                    <a:lnTo>
                      <a:pt x="3952" y="631"/>
                    </a:lnTo>
                    <a:lnTo>
                      <a:pt x="3952" y="631"/>
                    </a:lnTo>
                    <a:cubicBezTo>
                      <a:pt x="3952" y="637"/>
                      <a:pt x="3948" y="642"/>
                      <a:pt x="3941" y="6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223">
                <a:extLst>
                  <a:ext uri="{FF2B5EF4-FFF2-40B4-BE49-F238E27FC236}">
                    <a16:creationId xmlns:a16="http://schemas.microsoft.com/office/drawing/2014/main" id="{89BCCB0D-F5B6-4B5B-ADD0-E56560246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1675" y="10920284"/>
                <a:ext cx="3440586" cy="544471"/>
              </a:xfrm>
              <a:custGeom>
                <a:avLst/>
                <a:gdLst>
                  <a:gd name="T0" fmla="*/ 3929 w 3930"/>
                  <a:gd name="T1" fmla="*/ 620 h 621"/>
                  <a:gd name="T2" fmla="*/ 0 w 3930"/>
                  <a:gd name="T3" fmla="*/ 620 h 621"/>
                  <a:gd name="T4" fmla="*/ 0 w 3930"/>
                  <a:gd name="T5" fmla="*/ 0 h 621"/>
                  <a:gd name="T6" fmla="*/ 3929 w 3930"/>
                  <a:gd name="T7" fmla="*/ 0 h 621"/>
                  <a:gd name="T8" fmla="*/ 3929 w 3930"/>
                  <a:gd name="T9" fmla="*/ 62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30" h="621">
                    <a:moveTo>
                      <a:pt x="3929" y="620"/>
                    </a:moveTo>
                    <a:lnTo>
                      <a:pt x="0" y="620"/>
                    </a:lnTo>
                    <a:lnTo>
                      <a:pt x="0" y="0"/>
                    </a:lnTo>
                    <a:lnTo>
                      <a:pt x="3929" y="0"/>
                    </a:lnTo>
                    <a:lnTo>
                      <a:pt x="3929" y="62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42" name="Freeform 241">
            <a:extLst>
              <a:ext uri="{FF2B5EF4-FFF2-40B4-BE49-F238E27FC236}">
                <a16:creationId xmlns:a16="http://schemas.microsoft.com/office/drawing/2014/main" id="{B9953D7A-8249-40C7-A23E-B7CEE6512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2162" y="7406331"/>
            <a:ext cx="1204784" cy="1200924"/>
          </a:xfrm>
          <a:prstGeom prst="roundRect">
            <a:avLst>
              <a:gd name="adj" fmla="val 9846"/>
            </a:avLst>
          </a:pr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43" name="Freeform 243">
            <a:extLst>
              <a:ext uri="{FF2B5EF4-FFF2-40B4-BE49-F238E27FC236}">
                <a16:creationId xmlns:a16="http://schemas.microsoft.com/office/drawing/2014/main" id="{D495C8C7-4C2E-4950-BF16-F0B987441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2162" y="10186601"/>
            <a:ext cx="1204784" cy="1204784"/>
          </a:xfrm>
          <a:prstGeom prst="roundRect">
            <a:avLst>
              <a:gd name="adj" fmla="val 9868"/>
            </a:avLst>
          </a:pr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44" name="Line 244">
            <a:extLst>
              <a:ext uri="{FF2B5EF4-FFF2-40B4-BE49-F238E27FC236}">
                <a16:creationId xmlns:a16="http://schemas.microsoft.com/office/drawing/2014/main" id="{0FAE9194-DC91-4B73-B04A-FD96A8696F7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04554" y="8607255"/>
            <a:ext cx="0" cy="1579347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45" name="Line 245">
            <a:extLst>
              <a:ext uri="{FF2B5EF4-FFF2-40B4-BE49-F238E27FC236}">
                <a16:creationId xmlns:a16="http://schemas.microsoft.com/office/drawing/2014/main" id="{57932752-89B4-4014-8E25-17FDA52894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04554" y="6900478"/>
            <a:ext cx="0" cy="509716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46" name="Freeform 246">
            <a:extLst>
              <a:ext uri="{FF2B5EF4-FFF2-40B4-BE49-F238E27FC236}">
                <a16:creationId xmlns:a16="http://schemas.microsoft.com/office/drawing/2014/main" id="{C394521E-FBFF-4F24-9D69-4EE600110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117" y="6834831"/>
            <a:ext cx="142874" cy="142876"/>
          </a:xfrm>
          <a:custGeom>
            <a:avLst/>
            <a:gdLst>
              <a:gd name="T0" fmla="*/ 163 w 164"/>
              <a:gd name="T1" fmla="*/ 80 h 163"/>
              <a:gd name="T2" fmla="*/ 163 w 164"/>
              <a:gd name="T3" fmla="*/ 80 h 163"/>
              <a:gd name="T4" fmla="*/ 81 w 164"/>
              <a:gd name="T5" fmla="*/ 162 h 163"/>
              <a:gd name="T6" fmla="*/ 81 w 164"/>
              <a:gd name="T7" fmla="*/ 162 h 163"/>
              <a:gd name="T8" fmla="*/ 0 w 164"/>
              <a:gd name="T9" fmla="*/ 80 h 163"/>
              <a:gd name="T10" fmla="*/ 0 w 164"/>
              <a:gd name="T11" fmla="*/ 80 h 163"/>
              <a:gd name="T12" fmla="*/ 81 w 164"/>
              <a:gd name="T13" fmla="*/ 0 h 163"/>
              <a:gd name="T14" fmla="*/ 81 w 164"/>
              <a:gd name="T15" fmla="*/ 0 h 163"/>
              <a:gd name="T16" fmla="*/ 163 w 164"/>
              <a:gd name="T17" fmla="*/ 8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4" h="163">
                <a:moveTo>
                  <a:pt x="163" y="80"/>
                </a:moveTo>
                <a:lnTo>
                  <a:pt x="163" y="80"/>
                </a:lnTo>
                <a:cubicBezTo>
                  <a:pt x="163" y="126"/>
                  <a:pt x="127" y="162"/>
                  <a:pt x="81" y="162"/>
                </a:cubicBezTo>
                <a:lnTo>
                  <a:pt x="81" y="162"/>
                </a:lnTo>
                <a:cubicBezTo>
                  <a:pt x="36" y="162"/>
                  <a:pt x="0" y="126"/>
                  <a:pt x="0" y="80"/>
                </a:cubicBezTo>
                <a:lnTo>
                  <a:pt x="0" y="80"/>
                </a:lnTo>
                <a:cubicBezTo>
                  <a:pt x="0" y="35"/>
                  <a:pt x="36" y="0"/>
                  <a:pt x="81" y="0"/>
                </a:cubicBezTo>
                <a:lnTo>
                  <a:pt x="81" y="0"/>
                </a:lnTo>
                <a:cubicBezTo>
                  <a:pt x="127" y="0"/>
                  <a:pt x="163" y="35"/>
                  <a:pt x="163" y="80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47" name="Line 247">
            <a:extLst>
              <a:ext uri="{FF2B5EF4-FFF2-40B4-BE49-F238E27FC236}">
                <a16:creationId xmlns:a16="http://schemas.microsoft.com/office/drawing/2014/main" id="{9E98C3CA-2A79-4D58-8E3E-7F3236C8A6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04554" y="11391385"/>
            <a:ext cx="0" cy="498133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48" name="Freeform 248">
            <a:extLst>
              <a:ext uri="{FF2B5EF4-FFF2-40B4-BE49-F238E27FC236}">
                <a16:creationId xmlns:a16="http://schemas.microsoft.com/office/drawing/2014/main" id="{DC9C6BA1-657D-4F96-8086-56D1B97AD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117" y="11820011"/>
            <a:ext cx="142874" cy="142874"/>
          </a:xfrm>
          <a:custGeom>
            <a:avLst/>
            <a:gdLst>
              <a:gd name="T0" fmla="*/ 0 w 164"/>
              <a:gd name="T1" fmla="*/ 82 h 165"/>
              <a:gd name="T2" fmla="*/ 0 w 164"/>
              <a:gd name="T3" fmla="*/ 82 h 165"/>
              <a:gd name="T4" fmla="*/ 81 w 164"/>
              <a:gd name="T5" fmla="*/ 0 h 165"/>
              <a:gd name="T6" fmla="*/ 81 w 164"/>
              <a:gd name="T7" fmla="*/ 0 h 165"/>
              <a:gd name="T8" fmla="*/ 163 w 164"/>
              <a:gd name="T9" fmla="*/ 82 h 165"/>
              <a:gd name="T10" fmla="*/ 163 w 164"/>
              <a:gd name="T11" fmla="*/ 82 h 165"/>
              <a:gd name="T12" fmla="*/ 81 w 164"/>
              <a:gd name="T13" fmla="*/ 164 h 165"/>
              <a:gd name="T14" fmla="*/ 81 w 164"/>
              <a:gd name="T15" fmla="*/ 164 h 165"/>
              <a:gd name="T16" fmla="*/ 0 w 164"/>
              <a:gd name="T17" fmla="*/ 82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4" h="165">
                <a:moveTo>
                  <a:pt x="0" y="82"/>
                </a:moveTo>
                <a:lnTo>
                  <a:pt x="0" y="82"/>
                </a:lnTo>
                <a:cubicBezTo>
                  <a:pt x="0" y="37"/>
                  <a:pt x="36" y="0"/>
                  <a:pt x="81" y="0"/>
                </a:cubicBezTo>
                <a:lnTo>
                  <a:pt x="81" y="0"/>
                </a:lnTo>
                <a:cubicBezTo>
                  <a:pt x="127" y="0"/>
                  <a:pt x="163" y="37"/>
                  <a:pt x="163" y="82"/>
                </a:cubicBezTo>
                <a:lnTo>
                  <a:pt x="163" y="82"/>
                </a:lnTo>
                <a:cubicBezTo>
                  <a:pt x="163" y="127"/>
                  <a:pt x="127" y="164"/>
                  <a:pt x="81" y="164"/>
                </a:cubicBezTo>
                <a:lnTo>
                  <a:pt x="81" y="164"/>
                </a:lnTo>
                <a:cubicBezTo>
                  <a:pt x="36" y="164"/>
                  <a:pt x="0" y="127"/>
                  <a:pt x="0" y="82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44751A8F-5F95-40AE-BC72-BF1A304B5937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3ECDF916-7431-48C0-9B87-CF6E66C3EF4F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E58F3AE-CE35-4EAB-A1F1-58BF46E5A634}"/>
              </a:ext>
            </a:extLst>
          </p:cNvPr>
          <p:cNvSpPr txBox="1"/>
          <p:nvPr/>
        </p:nvSpPr>
        <p:spPr>
          <a:xfrm>
            <a:off x="3138471" y="6911895"/>
            <a:ext cx="412529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253811B4-4107-492C-82F7-F484C3395BFC}"/>
              </a:ext>
            </a:extLst>
          </p:cNvPr>
          <p:cNvSpPr txBox="1"/>
          <p:nvPr/>
        </p:nvSpPr>
        <p:spPr>
          <a:xfrm>
            <a:off x="3138472" y="7593237"/>
            <a:ext cx="412529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08574A65-81B6-4FCE-A748-352B4B9E4856}"/>
              </a:ext>
            </a:extLst>
          </p:cNvPr>
          <p:cNvSpPr txBox="1"/>
          <p:nvPr/>
        </p:nvSpPr>
        <p:spPr>
          <a:xfrm>
            <a:off x="3138471" y="9693536"/>
            <a:ext cx="412529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374587D4-8B8D-4BAD-98BB-6DA31773BE5B}"/>
              </a:ext>
            </a:extLst>
          </p:cNvPr>
          <p:cNvSpPr txBox="1"/>
          <p:nvPr/>
        </p:nvSpPr>
        <p:spPr>
          <a:xfrm>
            <a:off x="3138472" y="10375908"/>
            <a:ext cx="412529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A0B0EB0C-E58C-4ABC-932F-1A8CF42F310A}"/>
              </a:ext>
            </a:extLst>
          </p:cNvPr>
          <p:cNvSpPr txBox="1"/>
          <p:nvPr/>
        </p:nvSpPr>
        <p:spPr>
          <a:xfrm>
            <a:off x="1417321" y="4162193"/>
            <a:ext cx="58464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s-NI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YOUR TITLE HERE</a:t>
            </a:r>
            <a:endParaRPr lang="en-US" sz="3200" b="1" spc="-30" dirty="0">
              <a:solidFill>
                <a:schemeClr val="tx2"/>
              </a:solidFill>
              <a:latin typeface="Montserrat" pitchFamily="2" charset="77"/>
              <a:cs typeface="Poppins" pitchFamily="2" charset="77"/>
            </a:endParaRP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8B3A93F0-3042-4C65-A739-4E59F3395F27}"/>
              </a:ext>
            </a:extLst>
          </p:cNvPr>
          <p:cNvSpPr txBox="1"/>
          <p:nvPr/>
        </p:nvSpPr>
        <p:spPr>
          <a:xfrm>
            <a:off x="1417322" y="4828295"/>
            <a:ext cx="5846444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7CB034B5-1694-4DA4-8172-5621CF2F75FC}"/>
              </a:ext>
            </a:extLst>
          </p:cNvPr>
          <p:cNvSpPr txBox="1"/>
          <p:nvPr/>
        </p:nvSpPr>
        <p:spPr>
          <a:xfrm>
            <a:off x="1505972" y="7423922"/>
            <a:ext cx="116308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560" name="TextBox 559">
            <a:extLst>
              <a:ext uri="{FF2B5EF4-FFF2-40B4-BE49-F238E27FC236}">
                <a16:creationId xmlns:a16="http://schemas.microsoft.com/office/drawing/2014/main" id="{02328E4D-DB59-4626-9B5C-32B93EF76648}"/>
              </a:ext>
            </a:extLst>
          </p:cNvPr>
          <p:cNvSpPr txBox="1"/>
          <p:nvPr/>
        </p:nvSpPr>
        <p:spPr>
          <a:xfrm>
            <a:off x="1505972" y="10202901"/>
            <a:ext cx="116308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" name="Group 320">
            <a:extLst>
              <a:ext uri="{FF2B5EF4-FFF2-40B4-BE49-F238E27FC236}">
                <a16:creationId xmlns:a16="http://schemas.microsoft.com/office/drawing/2014/main" id="{40E3EFF3-3192-49B0-A1C7-4E9913EDF0D5}"/>
              </a:ext>
            </a:extLst>
          </p:cNvPr>
          <p:cNvGrpSpPr/>
          <p:nvPr/>
        </p:nvGrpSpPr>
        <p:grpSpPr>
          <a:xfrm>
            <a:off x="9368011" y="4479324"/>
            <a:ext cx="13507479" cy="7309793"/>
            <a:chOff x="9368011" y="4479324"/>
            <a:chExt cx="13507479" cy="7309793"/>
          </a:xfrm>
        </p:grpSpPr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34F41AA4-8666-4A49-82A7-DEEF70120EF8}"/>
                </a:ext>
              </a:extLst>
            </p:cNvPr>
            <p:cNvGrpSpPr/>
            <p:nvPr/>
          </p:nvGrpSpPr>
          <p:grpSpPr>
            <a:xfrm>
              <a:off x="9368011" y="4614475"/>
              <a:ext cx="8873696" cy="6796216"/>
              <a:chOff x="9368011" y="4614475"/>
              <a:chExt cx="8873696" cy="6796216"/>
            </a:xfrm>
          </p:grpSpPr>
          <p:sp>
            <p:nvSpPr>
              <p:cNvPr id="417" name="Freeform 2">
                <a:extLst>
                  <a:ext uri="{FF2B5EF4-FFF2-40B4-BE49-F238E27FC236}">
                    <a16:creationId xmlns:a16="http://schemas.microsoft.com/office/drawing/2014/main" id="{DAD9641E-0A60-4249-A642-CC8CDE606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5734" y="4622198"/>
                <a:ext cx="8850527" cy="6780770"/>
              </a:xfrm>
              <a:custGeom>
                <a:avLst/>
                <a:gdLst>
                  <a:gd name="T0" fmla="*/ 8915 w 10106"/>
                  <a:gd name="T1" fmla="*/ 7742 h 7743"/>
                  <a:gd name="T2" fmla="*/ 4591 w 10106"/>
                  <a:gd name="T3" fmla="*/ 7742 h 7743"/>
                  <a:gd name="T4" fmla="*/ 269 w 10106"/>
                  <a:gd name="T5" fmla="*/ 7742 h 7743"/>
                  <a:gd name="T6" fmla="*/ 269 w 10106"/>
                  <a:gd name="T7" fmla="*/ 7742 h 7743"/>
                  <a:gd name="T8" fmla="*/ 79 w 10106"/>
                  <a:gd name="T9" fmla="*/ 7663 h 7743"/>
                  <a:gd name="T10" fmla="*/ 79 w 10106"/>
                  <a:gd name="T11" fmla="*/ 7663 h 7743"/>
                  <a:gd name="T12" fmla="*/ 0 w 10106"/>
                  <a:gd name="T13" fmla="*/ 7474 h 7743"/>
                  <a:gd name="T14" fmla="*/ 0 w 10106"/>
                  <a:gd name="T15" fmla="*/ 3870 h 7743"/>
                  <a:gd name="T16" fmla="*/ 0 w 10106"/>
                  <a:gd name="T17" fmla="*/ 268 h 7743"/>
                  <a:gd name="T18" fmla="*/ 0 w 10106"/>
                  <a:gd name="T19" fmla="*/ 268 h 7743"/>
                  <a:gd name="T20" fmla="*/ 79 w 10106"/>
                  <a:gd name="T21" fmla="*/ 78 h 7743"/>
                  <a:gd name="T22" fmla="*/ 79 w 10106"/>
                  <a:gd name="T23" fmla="*/ 78 h 7743"/>
                  <a:gd name="T24" fmla="*/ 269 w 10106"/>
                  <a:gd name="T25" fmla="*/ 0 h 7743"/>
                  <a:gd name="T26" fmla="*/ 4591 w 10106"/>
                  <a:gd name="T27" fmla="*/ 0 h 7743"/>
                  <a:gd name="T28" fmla="*/ 8915 w 10106"/>
                  <a:gd name="T29" fmla="*/ 0 h 7743"/>
                  <a:gd name="T30" fmla="*/ 8915 w 10106"/>
                  <a:gd name="T31" fmla="*/ 0 h 7743"/>
                  <a:gd name="T32" fmla="*/ 9104 w 10106"/>
                  <a:gd name="T33" fmla="*/ 78 h 7743"/>
                  <a:gd name="T34" fmla="*/ 9104 w 10106"/>
                  <a:gd name="T35" fmla="*/ 78 h 7743"/>
                  <a:gd name="T36" fmla="*/ 9183 w 10106"/>
                  <a:gd name="T37" fmla="*/ 268 h 7743"/>
                  <a:gd name="T38" fmla="*/ 9183 w 10106"/>
                  <a:gd name="T39" fmla="*/ 1314 h 7743"/>
                  <a:gd name="T40" fmla="*/ 9183 w 10106"/>
                  <a:gd name="T41" fmla="*/ 2362 h 7743"/>
                  <a:gd name="T42" fmla="*/ 9644 w 10106"/>
                  <a:gd name="T43" fmla="*/ 2325 h 7743"/>
                  <a:gd name="T44" fmla="*/ 10105 w 10106"/>
                  <a:gd name="T45" fmla="*/ 2289 h 7743"/>
                  <a:gd name="T46" fmla="*/ 9644 w 10106"/>
                  <a:gd name="T47" fmla="*/ 2824 h 7743"/>
                  <a:gd name="T48" fmla="*/ 9183 w 10106"/>
                  <a:gd name="T49" fmla="*/ 3359 h 7743"/>
                  <a:gd name="T50" fmla="*/ 9183 w 10106"/>
                  <a:gd name="T51" fmla="*/ 5417 h 7743"/>
                  <a:gd name="T52" fmla="*/ 9183 w 10106"/>
                  <a:gd name="T53" fmla="*/ 7474 h 7743"/>
                  <a:gd name="T54" fmla="*/ 9183 w 10106"/>
                  <a:gd name="T55" fmla="*/ 7474 h 7743"/>
                  <a:gd name="T56" fmla="*/ 9104 w 10106"/>
                  <a:gd name="T57" fmla="*/ 7663 h 7743"/>
                  <a:gd name="T58" fmla="*/ 9104 w 10106"/>
                  <a:gd name="T59" fmla="*/ 7663 h 7743"/>
                  <a:gd name="T60" fmla="*/ 8915 w 10106"/>
                  <a:gd name="T61" fmla="*/ 7742 h 7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106" h="7743">
                    <a:moveTo>
                      <a:pt x="8915" y="7742"/>
                    </a:moveTo>
                    <a:lnTo>
                      <a:pt x="4591" y="7742"/>
                    </a:lnTo>
                    <a:lnTo>
                      <a:pt x="269" y="7742"/>
                    </a:lnTo>
                    <a:lnTo>
                      <a:pt x="269" y="7742"/>
                    </a:lnTo>
                    <a:cubicBezTo>
                      <a:pt x="195" y="7742"/>
                      <a:pt x="127" y="7712"/>
                      <a:pt x="79" y="7663"/>
                    </a:cubicBezTo>
                    <a:lnTo>
                      <a:pt x="79" y="7663"/>
                    </a:lnTo>
                    <a:cubicBezTo>
                      <a:pt x="31" y="7615"/>
                      <a:pt x="0" y="7548"/>
                      <a:pt x="0" y="7474"/>
                    </a:cubicBezTo>
                    <a:lnTo>
                      <a:pt x="0" y="3870"/>
                    </a:lnTo>
                    <a:lnTo>
                      <a:pt x="0" y="268"/>
                    </a:lnTo>
                    <a:lnTo>
                      <a:pt x="0" y="268"/>
                    </a:lnTo>
                    <a:cubicBezTo>
                      <a:pt x="0" y="194"/>
                      <a:pt x="31" y="127"/>
                      <a:pt x="79" y="78"/>
                    </a:cubicBezTo>
                    <a:lnTo>
                      <a:pt x="79" y="78"/>
                    </a:lnTo>
                    <a:cubicBezTo>
                      <a:pt x="127" y="30"/>
                      <a:pt x="195" y="0"/>
                      <a:pt x="269" y="0"/>
                    </a:cubicBezTo>
                    <a:lnTo>
                      <a:pt x="4591" y="0"/>
                    </a:lnTo>
                    <a:lnTo>
                      <a:pt x="8915" y="0"/>
                    </a:lnTo>
                    <a:lnTo>
                      <a:pt x="8915" y="0"/>
                    </a:lnTo>
                    <a:cubicBezTo>
                      <a:pt x="8989" y="0"/>
                      <a:pt x="9056" y="30"/>
                      <a:pt x="9104" y="78"/>
                    </a:cubicBezTo>
                    <a:lnTo>
                      <a:pt x="9104" y="78"/>
                    </a:lnTo>
                    <a:cubicBezTo>
                      <a:pt x="9152" y="127"/>
                      <a:pt x="9183" y="194"/>
                      <a:pt x="9183" y="268"/>
                    </a:cubicBezTo>
                    <a:lnTo>
                      <a:pt x="9183" y="1314"/>
                    </a:lnTo>
                    <a:lnTo>
                      <a:pt x="9183" y="2362"/>
                    </a:lnTo>
                    <a:lnTo>
                      <a:pt x="9644" y="2325"/>
                    </a:lnTo>
                    <a:lnTo>
                      <a:pt x="10105" y="2289"/>
                    </a:lnTo>
                    <a:lnTo>
                      <a:pt x="9644" y="2824"/>
                    </a:lnTo>
                    <a:lnTo>
                      <a:pt x="9183" y="3359"/>
                    </a:lnTo>
                    <a:lnTo>
                      <a:pt x="9183" y="5417"/>
                    </a:lnTo>
                    <a:lnTo>
                      <a:pt x="9183" y="7474"/>
                    </a:lnTo>
                    <a:lnTo>
                      <a:pt x="9183" y="7474"/>
                    </a:lnTo>
                    <a:cubicBezTo>
                      <a:pt x="9183" y="7548"/>
                      <a:pt x="9152" y="7615"/>
                      <a:pt x="9104" y="7663"/>
                    </a:cubicBezTo>
                    <a:lnTo>
                      <a:pt x="9104" y="7663"/>
                    </a:lnTo>
                    <a:cubicBezTo>
                      <a:pt x="9056" y="7712"/>
                      <a:pt x="8989" y="7742"/>
                      <a:pt x="8915" y="77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3">
                <a:extLst>
                  <a:ext uri="{FF2B5EF4-FFF2-40B4-BE49-F238E27FC236}">
                    <a16:creationId xmlns:a16="http://schemas.microsoft.com/office/drawing/2014/main" id="{1C60A6F2-3A68-49BC-A80D-9502D6E05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8011" y="4614475"/>
                <a:ext cx="8873696" cy="6796216"/>
              </a:xfrm>
              <a:custGeom>
                <a:avLst/>
                <a:gdLst>
                  <a:gd name="T0" fmla="*/ 277 w 10135"/>
                  <a:gd name="T1" fmla="*/ 18 h 7761"/>
                  <a:gd name="T2" fmla="*/ 277 w 10135"/>
                  <a:gd name="T3" fmla="*/ 18 h 7761"/>
                  <a:gd name="T4" fmla="*/ 93 w 10135"/>
                  <a:gd name="T5" fmla="*/ 94 h 7761"/>
                  <a:gd name="T6" fmla="*/ 93 w 10135"/>
                  <a:gd name="T7" fmla="*/ 94 h 7761"/>
                  <a:gd name="T8" fmla="*/ 17 w 10135"/>
                  <a:gd name="T9" fmla="*/ 277 h 7761"/>
                  <a:gd name="T10" fmla="*/ 17 w 10135"/>
                  <a:gd name="T11" fmla="*/ 7483 h 7761"/>
                  <a:gd name="T12" fmla="*/ 17 w 10135"/>
                  <a:gd name="T13" fmla="*/ 7483 h 7761"/>
                  <a:gd name="T14" fmla="*/ 93 w 10135"/>
                  <a:gd name="T15" fmla="*/ 7666 h 7761"/>
                  <a:gd name="T16" fmla="*/ 93 w 10135"/>
                  <a:gd name="T17" fmla="*/ 7666 h 7761"/>
                  <a:gd name="T18" fmla="*/ 277 w 10135"/>
                  <a:gd name="T19" fmla="*/ 7742 h 7761"/>
                  <a:gd name="T20" fmla="*/ 8923 w 10135"/>
                  <a:gd name="T21" fmla="*/ 7742 h 7761"/>
                  <a:gd name="T22" fmla="*/ 8923 w 10135"/>
                  <a:gd name="T23" fmla="*/ 7742 h 7761"/>
                  <a:gd name="T24" fmla="*/ 9105 w 10135"/>
                  <a:gd name="T25" fmla="*/ 7666 h 7761"/>
                  <a:gd name="T26" fmla="*/ 9105 w 10135"/>
                  <a:gd name="T27" fmla="*/ 7666 h 7761"/>
                  <a:gd name="T28" fmla="*/ 9182 w 10135"/>
                  <a:gd name="T29" fmla="*/ 7483 h 7761"/>
                  <a:gd name="T30" fmla="*/ 9182 w 10135"/>
                  <a:gd name="T31" fmla="*/ 3366 h 7761"/>
                  <a:gd name="T32" fmla="*/ 10092 w 10135"/>
                  <a:gd name="T33" fmla="*/ 2309 h 7761"/>
                  <a:gd name="T34" fmla="*/ 9182 w 10135"/>
                  <a:gd name="T35" fmla="*/ 2381 h 7761"/>
                  <a:gd name="T36" fmla="*/ 9182 w 10135"/>
                  <a:gd name="T37" fmla="*/ 277 h 7761"/>
                  <a:gd name="T38" fmla="*/ 9182 w 10135"/>
                  <a:gd name="T39" fmla="*/ 277 h 7761"/>
                  <a:gd name="T40" fmla="*/ 9105 w 10135"/>
                  <a:gd name="T41" fmla="*/ 94 h 7761"/>
                  <a:gd name="T42" fmla="*/ 9105 w 10135"/>
                  <a:gd name="T43" fmla="*/ 94 h 7761"/>
                  <a:gd name="T44" fmla="*/ 8923 w 10135"/>
                  <a:gd name="T45" fmla="*/ 18 h 7761"/>
                  <a:gd name="T46" fmla="*/ 277 w 10135"/>
                  <a:gd name="T47" fmla="*/ 18 h 7761"/>
                  <a:gd name="T48" fmla="*/ 8923 w 10135"/>
                  <a:gd name="T49" fmla="*/ 7760 h 7761"/>
                  <a:gd name="T50" fmla="*/ 277 w 10135"/>
                  <a:gd name="T51" fmla="*/ 7760 h 7761"/>
                  <a:gd name="T52" fmla="*/ 277 w 10135"/>
                  <a:gd name="T53" fmla="*/ 7760 h 7761"/>
                  <a:gd name="T54" fmla="*/ 81 w 10135"/>
                  <a:gd name="T55" fmla="*/ 7679 h 7761"/>
                  <a:gd name="T56" fmla="*/ 81 w 10135"/>
                  <a:gd name="T57" fmla="*/ 7679 h 7761"/>
                  <a:gd name="T58" fmla="*/ 0 w 10135"/>
                  <a:gd name="T59" fmla="*/ 7483 h 7761"/>
                  <a:gd name="T60" fmla="*/ 0 w 10135"/>
                  <a:gd name="T61" fmla="*/ 277 h 7761"/>
                  <a:gd name="T62" fmla="*/ 0 w 10135"/>
                  <a:gd name="T63" fmla="*/ 277 h 7761"/>
                  <a:gd name="T64" fmla="*/ 81 w 10135"/>
                  <a:gd name="T65" fmla="*/ 81 h 7761"/>
                  <a:gd name="T66" fmla="*/ 81 w 10135"/>
                  <a:gd name="T67" fmla="*/ 81 h 7761"/>
                  <a:gd name="T68" fmla="*/ 277 w 10135"/>
                  <a:gd name="T69" fmla="*/ 0 h 7761"/>
                  <a:gd name="T70" fmla="*/ 8923 w 10135"/>
                  <a:gd name="T71" fmla="*/ 0 h 7761"/>
                  <a:gd name="T72" fmla="*/ 8923 w 10135"/>
                  <a:gd name="T73" fmla="*/ 0 h 7761"/>
                  <a:gd name="T74" fmla="*/ 9118 w 10135"/>
                  <a:gd name="T75" fmla="*/ 81 h 7761"/>
                  <a:gd name="T76" fmla="*/ 9118 w 10135"/>
                  <a:gd name="T77" fmla="*/ 81 h 7761"/>
                  <a:gd name="T78" fmla="*/ 9199 w 10135"/>
                  <a:gd name="T79" fmla="*/ 277 h 7761"/>
                  <a:gd name="T80" fmla="*/ 9199 w 10135"/>
                  <a:gd name="T81" fmla="*/ 2362 h 7761"/>
                  <a:gd name="T82" fmla="*/ 10134 w 10135"/>
                  <a:gd name="T83" fmla="*/ 2288 h 7761"/>
                  <a:gd name="T84" fmla="*/ 9199 w 10135"/>
                  <a:gd name="T85" fmla="*/ 3372 h 7761"/>
                  <a:gd name="T86" fmla="*/ 9199 w 10135"/>
                  <a:gd name="T87" fmla="*/ 7483 h 7761"/>
                  <a:gd name="T88" fmla="*/ 9199 w 10135"/>
                  <a:gd name="T89" fmla="*/ 7483 h 7761"/>
                  <a:gd name="T90" fmla="*/ 9118 w 10135"/>
                  <a:gd name="T91" fmla="*/ 7679 h 7761"/>
                  <a:gd name="T92" fmla="*/ 9118 w 10135"/>
                  <a:gd name="T93" fmla="*/ 7679 h 7761"/>
                  <a:gd name="T94" fmla="*/ 8923 w 10135"/>
                  <a:gd name="T95" fmla="*/ 7760 h 7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35" h="7761">
                    <a:moveTo>
                      <a:pt x="277" y="18"/>
                    </a:moveTo>
                    <a:lnTo>
                      <a:pt x="277" y="18"/>
                    </a:lnTo>
                    <a:cubicBezTo>
                      <a:pt x="207" y="18"/>
                      <a:pt x="142" y="44"/>
                      <a:pt x="93" y="94"/>
                    </a:cubicBezTo>
                    <a:lnTo>
                      <a:pt x="93" y="94"/>
                    </a:lnTo>
                    <a:cubicBezTo>
                      <a:pt x="44" y="143"/>
                      <a:pt x="17" y="207"/>
                      <a:pt x="17" y="277"/>
                    </a:cubicBezTo>
                    <a:lnTo>
                      <a:pt x="17" y="7483"/>
                    </a:lnTo>
                    <a:lnTo>
                      <a:pt x="17" y="7483"/>
                    </a:lnTo>
                    <a:cubicBezTo>
                      <a:pt x="17" y="7552"/>
                      <a:pt x="44" y="7617"/>
                      <a:pt x="93" y="7666"/>
                    </a:cubicBezTo>
                    <a:lnTo>
                      <a:pt x="93" y="7666"/>
                    </a:lnTo>
                    <a:cubicBezTo>
                      <a:pt x="142" y="7715"/>
                      <a:pt x="207" y="7742"/>
                      <a:pt x="277" y="7742"/>
                    </a:cubicBezTo>
                    <a:lnTo>
                      <a:pt x="8923" y="7742"/>
                    </a:lnTo>
                    <a:lnTo>
                      <a:pt x="8923" y="7742"/>
                    </a:lnTo>
                    <a:cubicBezTo>
                      <a:pt x="8992" y="7742"/>
                      <a:pt x="9057" y="7715"/>
                      <a:pt x="9105" y="7666"/>
                    </a:cubicBezTo>
                    <a:lnTo>
                      <a:pt x="9105" y="7666"/>
                    </a:lnTo>
                    <a:cubicBezTo>
                      <a:pt x="9155" y="7617"/>
                      <a:pt x="9182" y="7552"/>
                      <a:pt x="9182" y="7483"/>
                    </a:cubicBezTo>
                    <a:lnTo>
                      <a:pt x="9182" y="3366"/>
                    </a:lnTo>
                    <a:lnTo>
                      <a:pt x="10092" y="2309"/>
                    </a:lnTo>
                    <a:lnTo>
                      <a:pt x="9182" y="2381"/>
                    </a:lnTo>
                    <a:lnTo>
                      <a:pt x="9182" y="277"/>
                    </a:lnTo>
                    <a:lnTo>
                      <a:pt x="9182" y="277"/>
                    </a:lnTo>
                    <a:cubicBezTo>
                      <a:pt x="9182" y="207"/>
                      <a:pt x="9155" y="143"/>
                      <a:pt x="9105" y="94"/>
                    </a:cubicBezTo>
                    <a:lnTo>
                      <a:pt x="9105" y="94"/>
                    </a:lnTo>
                    <a:cubicBezTo>
                      <a:pt x="9057" y="44"/>
                      <a:pt x="8992" y="18"/>
                      <a:pt x="8923" y="18"/>
                    </a:cubicBezTo>
                    <a:lnTo>
                      <a:pt x="277" y="18"/>
                    </a:lnTo>
                    <a:close/>
                    <a:moveTo>
                      <a:pt x="8923" y="7760"/>
                    </a:moveTo>
                    <a:lnTo>
                      <a:pt x="277" y="7760"/>
                    </a:lnTo>
                    <a:lnTo>
                      <a:pt x="277" y="7760"/>
                    </a:lnTo>
                    <a:cubicBezTo>
                      <a:pt x="203" y="7760"/>
                      <a:pt x="133" y="7731"/>
                      <a:pt x="81" y="7679"/>
                    </a:cubicBezTo>
                    <a:lnTo>
                      <a:pt x="81" y="7679"/>
                    </a:lnTo>
                    <a:cubicBezTo>
                      <a:pt x="29" y="7627"/>
                      <a:pt x="0" y="7557"/>
                      <a:pt x="0" y="7483"/>
                    </a:cubicBezTo>
                    <a:lnTo>
                      <a:pt x="0" y="277"/>
                    </a:lnTo>
                    <a:lnTo>
                      <a:pt x="0" y="277"/>
                    </a:lnTo>
                    <a:cubicBezTo>
                      <a:pt x="0" y="203"/>
                      <a:pt x="29" y="133"/>
                      <a:pt x="81" y="81"/>
                    </a:cubicBezTo>
                    <a:lnTo>
                      <a:pt x="81" y="81"/>
                    </a:lnTo>
                    <a:cubicBezTo>
                      <a:pt x="133" y="28"/>
                      <a:pt x="203" y="0"/>
                      <a:pt x="277" y="0"/>
                    </a:cubicBezTo>
                    <a:lnTo>
                      <a:pt x="8923" y="0"/>
                    </a:lnTo>
                    <a:lnTo>
                      <a:pt x="8923" y="0"/>
                    </a:lnTo>
                    <a:cubicBezTo>
                      <a:pt x="8997" y="0"/>
                      <a:pt x="9066" y="28"/>
                      <a:pt x="9118" y="81"/>
                    </a:cubicBezTo>
                    <a:lnTo>
                      <a:pt x="9118" y="81"/>
                    </a:lnTo>
                    <a:cubicBezTo>
                      <a:pt x="9171" y="133"/>
                      <a:pt x="9199" y="203"/>
                      <a:pt x="9199" y="277"/>
                    </a:cubicBezTo>
                    <a:lnTo>
                      <a:pt x="9199" y="2362"/>
                    </a:lnTo>
                    <a:lnTo>
                      <a:pt x="10134" y="2288"/>
                    </a:lnTo>
                    <a:lnTo>
                      <a:pt x="9199" y="3372"/>
                    </a:lnTo>
                    <a:lnTo>
                      <a:pt x="9199" y="7483"/>
                    </a:lnTo>
                    <a:lnTo>
                      <a:pt x="9199" y="7483"/>
                    </a:lnTo>
                    <a:cubicBezTo>
                      <a:pt x="9199" y="7557"/>
                      <a:pt x="9171" y="7627"/>
                      <a:pt x="9118" y="7679"/>
                    </a:cubicBezTo>
                    <a:lnTo>
                      <a:pt x="9118" y="7679"/>
                    </a:lnTo>
                    <a:cubicBezTo>
                      <a:pt x="9066" y="7731"/>
                      <a:pt x="8997" y="7760"/>
                      <a:pt x="8923" y="77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4">
                <a:extLst>
                  <a:ext uri="{FF2B5EF4-FFF2-40B4-BE49-F238E27FC236}">
                    <a16:creationId xmlns:a16="http://schemas.microsoft.com/office/drawing/2014/main" id="{541C61D2-0145-48B8-9F97-8A4957269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3592" y="5888766"/>
                <a:ext cx="1996387" cy="2482937"/>
              </a:xfrm>
              <a:custGeom>
                <a:avLst/>
                <a:gdLst>
                  <a:gd name="T0" fmla="*/ 2179 w 2281"/>
                  <a:gd name="T1" fmla="*/ 22 h 2836"/>
                  <a:gd name="T2" fmla="*/ 328 w 2281"/>
                  <a:gd name="T3" fmla="*/ 892 h 2836"/>
                  <a:gd name="T4" fmla="*/ 52 w 2281"/>
                  <a:gd name="T5" fmla="*/ 1747 h 2836"/>
                  <a:gd name="T6" fmla="*/ 421 w 2281"/>
                  <a:gd name="T7" fmla="*/ 2403 h 2836"/>
                  <a:gd name="T8" fmla="*/ 1596 w 2281"/>
                  <a:gd name="T9" fmla="*/ 2793 h 2836"/>
                  <a:gd name="T10" fmla="*/ 2053 w 2281"/>
                  <a:gd name="T11" fmla="*/ 2020 h 2836"/>
                  <a:gd name="T12" fmla="*/ 2086 w 2281"/>
                  <a:gd name="T13" fmla="*/ 2006 h 2836"/>
                  <a:gd name="T14" fmla="*/ 2050 w 2281"/>
                  <a:gd name="T15" fmla="*/ 1762 h 2836"/>
                  <a:gd name="T16" fmla="*/ 2041 w 2281"/>
                  <a:gd name="T17" fmla="*/ 1761 h 2836"/>
                  <a:gd name="T18" fmla="*/ 2179 w 2281"/>
                  <a:gd name="T19" fmla="*/ 1483 h 2836"/>
                  <a:gd name="T20" fmla="*/ 2249 w 2281"/>
                  <a:gd name="T21" fmla="*/ 1359 h 2836"/>
                  <a:gd name="T22" fmla="*/ 2169 w 2281"/>
                  <a:gd name="T23" fmla="*/ 1274 h 2836"/>
                  <a:gd name="T24" fmla="*/ 2089 w 2281"/>
                  <a:gd name="T25" fmla="*/ 631 h 2836"/>
                  <a:gd name="T26" fmla="*/ 2105 w 2281"/>
                  <a:gd name="T27" fmla="*/ 601 h 2836"/>
                  <a:gd name="T28" fmla="*/ 2184 w 2281"/>
                  <a:gd name="T29" fmla="*/ 477 h 2836"/>
                  <a:gd name="T30" fmla="*/ 2164 w 2281"/>
                  <a:gd name="T31" fmla="*/ 293 h 2836"/>
                  <a:gd name="T32" fmla="*/ 1620 w 2281"/>
                  <a:gd name="T33" fmla="*/ 2835 h 2836"/>
                  <a:gd name="T34" fmla="*/ 1600 w 2281"/>
                  <a:gd name="T35" fmla="*/ 2813 h 2836"/>
                  <a:gd name="T36" fmla="*/ 1600 w 2281"/>
                  <a:gd name="T37" fmla="*/ 2813 h 2836"/>
                  <a:gd name="T38" fmla="*/ 409 w 2281"/>
                  <a:gd name="T39" fmla="*/ 2418 h 2836"/>
                  <a:gd name="T40" fmla="*/ 34 w 2281"/>
                  <a:gd name="T41" fmla="*/ 1748 h 2836"/>
                  <a:gd name="T42" fmla="*/ 314 w 2281"/>
                  <a:gd name="T43" fmla="*/ 880 h 2836"/>
                  <a:gd name="T44" fmla="*/ 2213 w 2281"/>
                  <a:gd name="T45" fmla="*/ 0 h 2836"/>
                  <a:gd name="T46" fmla="*/ 2204 w 2281"/>
                  <a:gd name="T47" fmla="*/ 15 h 2836"/>
                  <a:gd name="T48" fmla="*/ 2174 w 2281"/>
                  <a:gd name="T49" fmla="*/ 279 h 2836"/>
                  <a:gd name="T50" fmla="*/ 2199 w 2281"/>
                  <a:gd name="T51" fmla="*/ 487 h 2836"/>
                  <a:gd name="T52" fmla="*/ 2121 w 2281"/>
                  <a:gd name="T53" fmla="*/ 610 h 2836"/>
                  <a:gd name="T54" fmla="*/ 2104 w 2281"/>
                  <a:gd name="T55" fmla="*/ 640 h 2836"/>
                  <a:gd name="T56" fmla="*/ 2178 w 2281"/>
                  <a:gd name="T57" fmla="*/ 1258 h 2836"/>
                  <a:gd name="T58" fmla="*/ 2266 w 2281"/>
                  <a:gd name="T59" fmla="*/ 1356 h 2836"/>
                  <a:gd name="T60" fmla="*/ 2193 w 2281"/>
                  <a:gd name="T61" fmla="*/ 1495 h 2836"/>
                  <a:gd name="T62" fmla="*/ 2058 w 2281"/>
                  <a:gd name="T63" fmla="*/ 1763 h 2836"/>
                  <a:gd name="T64" fmla="*/ 2111 w 2281"/>
                  <a:gd name="T65" fmla="*/ 2015 h 2836"/>
                  <a:gd name="T66" fmla="*/ 2102 w 2281"/>
                  <a:gd name="T67" fmla="*/ 2019 h 2836"/>
                  <a:gd name="T68" fmla="*/ 2060 w 2281"/>
                  <a:gd name="T69" fmla="*/ 2036 h 2836"/>
                  <a:gd name="T70" fmla="*/ 1620 w 2281"/>
                  <a:gd name="T71" fmla="*/ 2835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81" h="2836">
                    <a:moveTo>
                      <a:pt x="2179" y="22"/>
                    </a:moveTo>
                    <a:lnTo>
                      <a:pt x="2179" y="22"/>
                    </a:lnTo>
                    <a:cubicBezTo>
                      <a:pt x="1409" y="99"/>
                      <a:pt x="701" y="432"/>
                      <a:pt x="328" y="892"/>
                    </a:cubicBezTo>
                    <a:lnTo>
                      <a:pt x="328" y="892"/>
                    </a:lnTo>
                    <a:cubicBezTo>
                      <a:pt x="114" y="1154"/>
                      <a:pt x="19" y="1450"/>
                      <a:pt x="52" y="1747"/>
                    </a:cubicBezTo>
                    <a:lnTo>
                      <a:pt x="52" y="1747"/>
                    </a:lnTo>
                    <a:cubicBezTo>
                      <a:pt x="84" y="2030"/>
                      <a:pt x="200" y="2239"/>
                      <a:pt x="421" y="2403"/>
                    </a:cubicBezTo>
                    <a:lnTo>
                      <a:pt x="421" y="2403"/>
                    </a:lnTo>
                    <a:cubicBezTo>
                      <a:pt x="669" y="2587"/>
                      <a:pt x="1053" y="2715"/>
                      <a:pt x="1596" y="2793"/>
                    </a:cubicBezTo>
                    <a:lnTo>
                      <a:pt x="1596" y="2793"/>
                    </a:lnTo>
                    <a:cubicBezTo>
                      <a:pt x="1567" y="2540"/>
                      <a:pt x="1625" y="2206"/>
                      <a:pt x="2053" y="2020"/>
                    </a:cubicBezTo>
                    <a:lnTo>
                      <a:pt x="2053" y="2020"/>
                    </a:lnTo>
                    <a:cubicBezTo>
                      <a:pt x="2065" y="2015"/>
                      <a:pt x="2076" y="2010"/>
                      <a:pt x="2086" y="2006"/>
                    </a:cubicBezTo>
                    <a:lnTo>
                      <a:pt x="2086" y="2006"/>
                    </a:lnTo>
                    <a:cubicBezTo>
                      <a:pt x="2050" y="1933"/>
                      <a:pt x="2035" y="1850"/>
                      <a:pt x="2041" y="1761"/>
                    </a:cubicBezTo>
                    <a:lnTo>
                      <a:pt x="2050" y="1762"/>
                    </a:lnTo>
                    <a:lnTo>
                      <a:pt x="2041" y="1761"/>
                    </a:lnTo>
                    <a:lnTo>
                      <a:pt x="2041" y="1761"/>
                    </a:lnTo>
                    <a:cubicBezTo>
                      <a:pt x="2050" y="1634"/>
                      <a:pt x="2122" y="1550"/>
                      <a:pt x="2179" y="1483"/>
                    </a:cubicBezTo>
                    <a:lnTo>
                      <a:pt x="2179" y="1483"/>
                    </a:lnTo>
                    <a:cubicBezTo>
                      <a:pt x="2221" y="1435"/>
                      <a:pt x="2254" y="1397"/>
                      <a:pt x="2249" y="1359"/>
                    </a:cubicBezTo>
                    <a:lnTo>
                      <a:pt x="2249" y="1359"/>
                    </a:lnTo>
                    <a:cubicBezTo>
                      <a:pt x="2245" y="1331"/>
                      <a:pt x="2219" y="1303"/>
                      <a:pt x="2169" y="1274"/>
                    </a:cubicBezTo>
                    <a:lnTo>
                      <a:pt x="2169" y="1274"/>
                    </a:lnTo>
                    <a:cubicBezTo>
                      <a:pt x="1835" y="1071"/>
                      <a:pt x="1970" y="838"/>
                      <a:pt x="2089" y="631"/>
                    </a:cubicBezTo>
                    <a:lnTo>
                      <a:pt x="2089" y="631"/>
                    </a:lnTo>
                    <a:cubicBezTo>
                      <a:pt x="2094" y="621"/>
                      <a:pt x="2100" y="611"/>
                      <a:pt x="2105" y="601"/>
                    </a:cubicBezTo>
                    <a:lnTo>
                      <a:pt x="2105" y="601"/>
                    </a:lnTo>
                    <a:cubicBezTo>
                      <a:pt x="2136" y="549"/>
                      <a:pt x="2162" y="509"/>
                      <a:pt x="2184" y="477"/>
                    </a:cubicBezTo>
                    <a:lnTo>
                      <a:pt x="2184" y="477"/>
                    </a:lnTo>
                    <a:cubicBezTo>
                      <a:pt x="2249" y="379"/>
                      <a:pt x="2259" y="364"/>
                      <a:pt x="2164" y="293"/>
                    </a:cubicBezTo>
                    <a:lnTo>
                      <a:pt x="2164" y="293"/>
                    </a:lnTo>
                    <a:cubicBezTo>
                      <a:pt x="2097" y="244"/>
                      <a:pt x="2102" y="149"/>
                      <a:pt x="2179" y="22"/>
                    </a:cubicBezTo>
                    <a:close/>
                    <a:moveTo>
                      <a:pt x="1620" y="2835"/>
                    </a:moveTo>
                    <a:lnTo>
                      <a:pt x="1600" y="2813"/>
                    </a:lnTo>
                    <a:lnTo>
                      <a:pt x="1600" y="2813"/>
                    </a:lnTo>
                    <a:lnTo>
                      <a:pt x="1600" y="2813"/>
                    </a:lnTo>
                    <a:lnTo>
                      <a:pt x="1600" y="2813"/>
                    </a:lnTo>
                    <a:cubicBezTo>
                      <a:pt x="1050" y="2733"/>
                      <a:pt x="661" y="2605"/>
                      <a:pt x="409" y="2418"/>
                    </a:cubicBezTo>
                    <a:lnTo>
                      <a:pt x="409" y="2418"/>
                    </a:lnTo>
                    <a:cubicBezTo>
                      <a:pt x="186" y="2250"/>
                      <a:pt x="66" y="2038"/>
                      <a:pt x="34" y="1748"/>
                    </a:cubicBezTo>
                    <a:lnTo>
                      <a:pt x="34" y="1748"/>
                    </a:lnTo>
                    <a:cubicBezTo>
                      <a:pt x="0" y="1447"/>
                      <a:pt x="97" y="1146"/>
                      <a:pt x="314" y="880"/>
                    </a:cubicBezTo>
                    <a:lnTo>
                      <a:pt x="314" y="880"/>
                    </a:lnTo>
                    <a:cubicBezTo>
                      <a:pt x="692" y="413"/>
                      <a:pt x="1414" y="78"/>
                      <a:pt x="2195" y="2"/>
                    </a:cubicBezTo>
                    <a:lnTo>
                      <a:pt x="2213" y="0"/>
                    </a:lnTo>
                    <a:lnTo>
                      <a:pt x="2204" y="15"/>
                    </a:lnTo>
                    <a:lnTo>
                      <a:pt x="2204" y="15"/>
                    </a:lnTo>
                    <a:cubicBezTo>
                      <a:pt x="2148" y="104"/>
                      <a:pt x="2097" y="222"/>
                      <a:pt x="2174" y="279"/>
                    </a:cubicBezTo>
                    <a:lnTo>
                      <a:pt x="2174" y="279"/>
                    </a:lnTo>
                    <a:cubicBezTo>
                      <a:pt x="2280" y="357"/>
                      <a:pt x="2269" y="382"/>
                      <a:pt x="2199" y="487"/>
                    </a:cubicBezTo>
                    <a:lnTo>
                      <a:pt x="2199" y="487"/>
                    </a:lnTo>
                    <a:cubicBezTo>
                      <a:pt x="2178" y="519"/>
                      <a:pt x="2150" y="558"/>
                      <a:pt x="2121" y="610"/>
                    </a:cubicBezTo>
                    <a:lnTo>
                      <a:pt x="2121" y="610"/>
                    </a:lnTo>
                    <a:cubicBezTo>
                      <a:pt x="2116" y="621"/>
                      <a:pt x="2110" y="630"/>
                      <a:pt x="2104" y="640"/>
                    </a:cubicBezTo>
                    <a:lnTo>
                      <a:pt x="2104" y="640"/>
                    </a:lnTo>
                    <a:cubicBezTo>
                      <a:pt x="1984" y="849"/>
                      <a:pt x="1859" y="1065"/>
                      <a:pt x="2178" y="1258"/>
                    </a:cubicBezTo>
                    <a:lnTo>
                      <a:pt x="2178" y="1258"/>
                    </a:lnTo>
                    <a:cubicBezTo>
                      <a:pt x="2234" y="1292"/>
                      <a:pt x="2261" y="1323"/>
                      <a:pt x="2266" y="1356"/>
                    </a:cubicBezTo>
                    <a:lnTo>
                      <a:pt x="2266" y="1356"/>
                    </a:lnTo>
                    <a:cubicBezTo>
                      <a:pt x="2273" y="1402"/>
                      <a:pt x="2238" y="1443"/>
                      <a:pt x="2193" y="1495"/>
                    </a:cubicBezTo>
                    <a:lnTo>
                      <a:pt x="2193" y="1495"/>
                    </a:lnTo>
                    <a:cubicBezTo>
                      <a:pt x="2137" y="1560"/>
                      <a:pt x="2067" y="1641"/>
                      <a:pt x="2058" y="1763"/>
                    </a:cubicBezTo>
                    <a:lnTo>
                      <a:pt x="2058" y="1763"/>
                    </a:lnTo>
                    <a:cubicBezTo>
                      <a:pt x="2052" y="1852"/>
                      <a:pt x="2069" y="1934"/>
                      <a:pt x="2106" y="2006"/>
                    </a:cubicBezTo>
                    <a:lnTo>
                      <a:pt x="2111" y="2015"/>
                    </a:lnTo>
                    <a:lnTo>
                      <a:pt x="2102" y="2019"/>
                    </a:lnTo>
                    <a:lnTo>
                      <a:pt x="2102" y="2019"/>
                    </a:lnTo>
                    <a:cubicBezTo>
                      <a:pt x="2088" y="2024"/>
                      <a:pt x="2075" y="2030"/>
                      <a:pt x="2060" y="2036"/>
                    </a:cubicBezTo>
                    <a:lnTo>
                      <a:pt x="2060" y="2036"/>
                    </a:lnTo>
                    <a:cubicBezTo>
                      <a:pt x="1633" y="2221"/>
                      <a:pt x="1583" y="2557"/>
                      <a:pt x="1616" y="2806"/>
                    </a:cubicBezTo>
                    <a:lnTo>
                      <a:pt x="1620" y="283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5">
                <a:extLst>
                  <a:ext uri="{FF2B5EF4-FFF2-40B4-BE49-F238E27FC236}">
                    <a16:creationId xmlns:a16="http://schemas.microsoft.com/office/drawing/2014/main" id="{11811E20-7057-466D-9EC6-1C9669744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9970" y="5869459"/>
                <a:ext cx="3189588" cy="2058171"/>
              </a:xfrm>
              <a:custGeom>
                <a:avLst/>
                <a:gdLst>
                  <a:gd name="T0" fmla="*/ 881 w 3643"/>
                  <a:gd name="T1" fmla="*/ 1874 h 2350"/>
                  <a:gd name="T2" fmla="*/ 1040 w 3643"/>
                  <a:gd name="T3" fmla="*/ 1888 h 2350"/>
                  <a:gd name="T4" fmla="*/ 1484 w 3643"/>
                  <a:gd name="T5" fmla="*/ 2130 h 2350"/>
                  <a:gd name="T6" fmla="*/ 1971 w 3643"/>
                  <a:gd name="T7" fmla="*/ 2331 h 2350"/>
                  <a:gd name="T8" fmla="*/ 2604 w 3643"/>
                  <a:gd name="T9" fmla="*/ 2027 h 2350"/>
                  <a:gd name="T10" fmla="*/ 3052 w 3643"/>
                  <a:gd name="T11" fmla="*/ 1844 h 2350"/>
                  <a:gd name="T12" fmla="*/ 3624 w 3643"/>
                  <a:gd name="T13" fmla="*/ 1480 h 2350"/>
                  <a:gd name="T14" fmla="*/ 2608 w 3643"/>
                  <a:gd name="T15" fmla="*/ 552 h 2350"/>
                  <a:gd name="T16" fmla="*/ 1042 w 3643"/>
                  <a:gd name="T17" fmla="*/ 42 h 2350"/>
                  <a:gd name="T18" fmla="*/ 366 w 3643"/>
                  <a:gd name="T19" fmla="*/ 39 h 2350"/>
                  <a:gd name="T20" fmla="*/ 339 w 3643"/>
                  <a:gd name="T21" fmla="*/ 299 h 2350"/>
                  <a:gd name="T22" fmla="*/ 364 w 3643"/>
                  <a:gd name="T23" fmla="*/ 507 h 2350"/>
                  <a:gd name="T24" fmla="*/ 286 w 3643"/>
                  <a:gd name="T25" fmla="*/ 630 h 2350"/>
                  <a:gd name="T26" fmla="*/ 269 w 3643"/>
                  <a:gd name="T27" fmla="*/ 660 h 2350"/>
                  <a:gd name="T28" fmla="*/ 343 w 3643"/>
                  <a:gd name="T29" fmla="*/ 1278 h 2350"/>
                  <a:gd name="T30" fmla="*/ 431 w 3643"/>
                  <a:gd name="T31" fmla="*/ 1376 h 2350"/>
                  <a:gd name="T32" fmla="*/ 358 w 3643"/>
                  <a:gd name="T33" fmla="*/ 1515 h 2350"/>
                  <a:gd name="T34" fmla="*/ 223 w 3643"/>
                  <a:gd name="T35" fmla="*/ 1783 h 2350"/>
                  <a:gd name="T36" fmla="*/ 268 w 3643"/>
                  <a:gd name="T37" fmla="*/ 2019 h 2350"/>
                  <a:gd name="T38" fmla="*/ 1988 w 3643"/>
                  <a:gd name="T39" fmla="*/ 2349 h 2350"/>
                  <a:gd name="T40" fmla="*/ 1971 w 3643"/>
                  <a:gd name="T41" fmla="*/ 2349 h 2350"/>
                  <a:gd name="T42" fmla="*/ 1472 w 3643"/>
                  <a:gd name="T43" fmla="*/ 2143 h 2350"/>
                  <a:gd name="T44" fmla="*/ 1037 w 3643"/>
                  <a:gd name="T45" fmla="*/ 1906 h 2350"/>
                  <a:gd name="T46" fmla="*/ 267 w 3643"/>
                  <a:gd name="T47" fmla="*/ 2039 h 2350"/>
                  <a:gd name="T48" fmla="*/ 255 w 3643"/>
                  <a:gd name="T49" fmla="*/ 2035 h 2350"/>
                  <a:gd name="T50" fmla="*/ 206 w 3643"/>
                  <a:gd name="T51" fmla="*/ 1781 h 2350"/>
                  <a:gd name="T52" fmla="*/ 344 w 3643"/>
                  <a:gd name="T53" fmla="*/ 1503 h 2350"/>
                  <a:gd name="T54" fmla="*/ 414 w 3643"/>
                  <a:gd name="T55" fmla="*/ 1379 h 2350"/>
                  <a:gd name="T56" fmla="*/ 334 w 3643"/>
                  <a:gd name="T57" fmla="*/ 1294 h 2350"/>
                  <a:gd name="T58" fmla="*/ 254 w 3643"/>
                  <a:gd name="T59" fmla="*/ 651 h 2350"/>
                  <a:gd name="T60" fmla="*/ 270 w 3643"/>
                  <a:gd name="T61" fmla="*/ 621 h 2350"/>
                  <a:gd name="T62" fmla="*/ 349 w 3643"/>
                  <a:gd name="T63" fmla="*/ 497 h 2350"/>
                  <a:gd name="T64" fmla="*/ 329 w 3643"/>
                  <a:gd name="T65" fmla="*/ 313 h 2350"/>
                  <a:gd name="T66" fmla="*/ 354 w 3643"/>
                  <a:gd name="T67" fmla="*/ 26 h 2350"/>
                  <a:gd name="T68" fmla="*/ 360 w 3643"/>
                  <a:gd name="T69" fmla="*/ 22 h 2350"/>
                  <a:gd name="T70" fmla="*/ 1044 w 3643"/>
                  <a:gd name="T71" fmla="*/ 24 h 2350"/>
                  <a:gd name="T72" fmla="*/ 2617 w 3643"/>
                  <a:gd name="T73" fmla="*/ 537 h 2350"/>
                  <a:gd name="T74" fmla="*/ 3640 w 3643"/>
                  <a:gd name="T75" fmla="*/ 1475 h 2350"/>
                  <a:gd name="T76" fmla="*/ 3642 w 3643"/>
                  <a:gd name="T77" fmla="*/ 1481 h 2350"/>
                  <a:gd name="T78" fmla="*/ 3055 w 3643"/>
                  <a:gd name="T79" fmla="*/ 1861 h 2350"/>
                  <a:gd name="T80" fmla="*/ 2618 w 3643"/>
                  <a:gd name="T81" fmla="*/ 2039 h 2350"/>
                  <a:gd name="T82" fmla="*/ 1988 w 3643"/>
                  <a:gd name="T83" fmla="*/ 2349 h 2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43" h="2350">
                    <a:moveTo>
                      <a:pt x="881" y="1874"/>
                    </a:moveTo>
                    <a:lnTo>
                      <a:pt x="881" y="1874"/>
                    </a:lnTo>
                    <a:cubicBezTo>
                      <a:pt x="936" y="1874"/>
                      <a:pt x="989" y="1879"/>
                      <a:pt x="1040" y="1888"/>
                    </a:cubicBezTo>
                    <a:lnTo>
                      <a:pt x="1040" y="1888"/>
                    </a:lnTo>
                    <a:cubicBezTo>
                      <a:pt x="1235" y="1925"/>
                      <a:pt x="1369" y="2026"/>
                      <a:pt x="1484" y="2130"/>
                    </a:cubicBezTo>
                    <a:lnTo>
                      <a:pt x="1484" y="2130"/>
                    </a:lnTo>
                    <a:cubicBezTo>
                      <a:pt x="1565" y="2202"/>
                      <a:pt x="1735" y="2325"/>
                      <a:pt x="1971" y="2331"/>
                    </a:cubicBezTo>
                    <a:lnTo>
                      <a:pt x="1971" y="2331"/>
                    </a:lnTo>
                    <a:cubicBezTo>
                      <a:pt x="2195" y="2336"/>
                      <a:pt x="2409" y="2234"/>
                      <a:pt x="2604" y="2027"/>
                    </a:cubicBezTo>
                    <a:lnTo>
                      <a:pt x="2604" y="2027"/>
                    </a:lnTo>
                    <a:cubicBezTo>
                      <a:pt x="2701" y="1925"/>
                      <a:pt x="2872" y="1886"/>
                      <a:pt x="3052" y="1844"/>
                    </a:cubicBezTo>
                    <a:lnTo>
                      <a:pt x="3052" y="1844"/>
                    </a:lnTo>
                    <a:cubicBezTo>
                      <a:pt x="3304" y="1786"/>
                      <a:pt x="3565" y="1725"/>
                      <a:pt x="3624" y="1480"/>
                    </a:cubicBezTo>
                    <a:lnTo>
                      <a:pt x="3624" y="1480"/>
                    </a:lnTo>
                    <a:cubicBezTo>
                      <a:pt x="3437" y="1148"/>
                      <a:pt x="3077" y="819"/>
                      <a:pt x="2608" y="552"/>
                    </a:cubicBezTo>
                    <a:lnTo>
                      <a:pt x="2608" y="552"/>
                    </a:lnTo>
                    <a:cubicBezTo>
                      <a:pt x="2126" y="278"/>
                      <a:pt x="1570" y="97"/>
                      <a:pt x="1042" y="42"/>
                    </a:cubicBezTo>
                    <a:lnTo>
                      <a:pt x="1042" y="42"/>
                    </a:lnTo>
                    <a:cubicBezTo>
                      <a:pt x="821" y="18"/>
                      <a:pt x="593" y="18"/>
                      <a:pt x="366" y="39"/>
                    </a:cubicBezTo>
                    <a:lnTo>
                      <a:pt x="366" y="39"/>
                    </a:lnTo>
                    <a:cubicBezTo>
                      <a:pt x="311" y="127"/>
                      <a:pt x="262" y="242"/>
                      <a:pt x="339" y="299"/>
                    </a:cubicBezTo>
                    <a:lnTo>
                      <a:pt x="339" y="299"/>
                    </a:lnTo>
                    <a:cubicBezTo>
                      <a:pt x="445" y="377"/>
                      <a:pt x="434" y="402"/>
                      <a:pt x="364" y="507"/>
                    </a:cubicBezTo>
                    <a:lnTo>
                      <a:pt x="364" y="507"/>
                    </a:lnTo>
                    <a:cubicBezTo>
                      <a:pt x="343" y="539"/>
                      <a:pt x="315" y="578"/>
                      <a:pt x="286" y="630"/>
                    </a:cubicBezTo>
                    <a:lnTo>
                      <a:pt x="286" y="630"/>
                    </a:lnTo>
                    <a:cubicBezTo>
                      <a:pt x="281" y="641"/>
                      <a:pt x="275" y="650"/>
                      <a:pt x="269" y="660"/>
                    </a:cubicBezTo>
                    <a:lnTo>
                      <a:pt x="269" y="660"/>
                    </a:lnTo>
                    <a:cubicBezTo>
                      <a:pt x="149" y="869"/>
                      <a:pt x="24" y="1085"/>
                      <a:pt x="343" y="1278"/>
                    </a:cubicBezTo>
                    <a:lnTo>
                      <a:pt x="343" y="1278"/>
                    </a:lnTo>
                    <a:cubicBezTo>
                      <a:pt x="399" y="1312"/>
                      <a:pt x="426" y="1343"/>
                      <a:pt x="431" y="1376"/>
                    </a:cubicBezTo>
                    <a:lnTo>
                      <a:pt x="431" y="1376"/>
                    </a:lnTo>
                    <a:cubicBezTo>
                      <a:pt x="438" y="1422"/>
                      <a:pt x="403" y="1463"/>
                      <a:pt x="358" y="1515"/>
                    </a:cubicBezTo>
                    <a:lnTo>
                      <a:pt x="358" y="1515"/>
                    </a:lnTo>
                    <a:cubicBezTo>
                      <a:pt x="302" y="1580"/>
                      <a:pt x="232" y="1661"/>
                      <a:pt x="223" y="1783"/>
                    </a:cubicBezTo>
                    <a:lnTo>
                      <a:pt x="223" y="1783"/>
                    </a:lnTo>
                    <a:cubicBezTo>
                      <a:pt x="218" y="1869"/>
                      <a:pt x="233" y="1948"/>
                      <a:pt x="268" y="2019"/>
                    </a:cubicBezTo>
                    <a:lnTo>
                      <a:pt x="268" y="2019"/>
                    </a:lnTo>
                    <a:cubicBezTo>
                      <a:pt x="503" y="1922"/>
                      <a:pt x="705" y="1874"/>
                      <a:pt x="881" y="1874"/>
                    </a:cubicBezTo>
                    <a:close/>
                    <a:moveTo>
                      <a:pt x="1988" y="2349"/>
                    </a:moveTo>
                    <a:lnTo>
                      <a:pt x="1988" y="2349"/>
                    </a:lnTo>
                    <a:cubicBezTo>
                      <a:pt x="1982" y="2349"/>
                      <a:pt x="1976" y="2349"/>
                      <a:pt x="1971" y="2349"/>
                    </a:cubicBezTo>
                    <a:lnTo>
                      <a:pt x="1971" y="2349"/>
                    </a:lnTo>
                    <a:cubicBezTo>
                      <a:pt x="1729" y="2343"/>
                      <a:pt x="1555" y="2217"/>
                      <a:pt x="1472" y="2143"/>
                    </a:cubicBezTo>
                    <a:lnTo>
                      <a:pt x="1472" y="2143"/>
                    </a:lnTo>
                    <a:cubicBezTo>
                      <a:pt x="1358" y="2042"/>
                      <a:pt x="1227" y="1941"/>
                      <a:pt x="1037" y="1906"/>
                    </a:cubicBezTo>
                    <a:lnTo>
                      <a:pt x="1037" y="1906"/>
                    </a:lnTo>
                    <a:cubicBezTo>
                      <a:pt x="828" y="1867"/>
                      <a:pt x="576" y="1910"/>
                      <a:pt x="267" y="2039"/>
                    </a:cubicBezTo>
                    <a:lnTo>
                      <a:pt x="259" y="2042"/>
                    </a:lnTo>
                    <a:lnTo>
                      <a:pt x="255" y="2035"/>
                    </a:lnTo>
                    <a:lnTo>
                      <a:pt x="255" y="2035"/>
                    </a:lnTo>
                    <a:cubicBezTo>
                      <a:pt x="216" y="1959"/>
                      <a:pt x="200" y="1874"/>
                      <a:pt x="206" y="1781"/>
                    </a:cubicBezTo>
                    <a:lnTo>
                      <a:pt x="206" y="1781"/>
                    </a:lnTo>
                    <a:cubicBezTo>
                      <a:pt x="215" y="1654"/>
                      <a:pt x="287" y="1570"/>
                      <a:pt x="344" y="1503"/>
                    </a:cubicBezTo>
                    <a:lnTo>
                      <a:pt x="344" y="1503"/>
                    </a:lnTo>
                    <a:cubicBezTo>
                      <a:pt x="386" y="1455"/>
                      <a:pt x="419" y="1417"/>
                      <a:pt x="414" y="1379"/>
                    </a:cubicBezTo>
                    <a:lnTo>
                      <a:pt x="414" y="1379"/>
                    </a:lnTo>
                    <a:cubicBezTo>
                      <a:pt x="410" y="1351"/>
                      <a:pt x="384" y="1323"/>
                      <a:pt x="334" y="1294"/>
                    </a:cubicBezTo>
                    <a:lnTo>
                      <a:pt x="334" y="1294"/>
                    </a:lnTo>
                    <a:cubicBezTo>
                      <a:pt x="0" y="1091"/>
                      <a:pt x="135" y="858"/>
                      <a:pt x="254" y="651"/>
                    </a:cubicBezTo>
                    <a:lnTo>
                      <a:pt x="254" y="651"/>
                    </a:lnTo>
                    <a:cubicBezTo>
                      <a:pt x="259" y="641"/>
                      <a:pt x="265" y="631"/>
                      <a:pt x="270" y="621"/>
                    </a:cubicBezTo>
                    <a:lnTo>
                      <a:pt x="270" y="621"/>
                    </a:lnTo>
                    <a:cubicBezTo>
                      <a:pt x="301" y="569"/>
                      <a:pt x="327" y="529"/>
                      <a:pt x="349" y="497"/>
                    </a:cubicBezTo>
                    <a:lnTo>
                      <a:pt x="349" y="497"/>
                    </a:lnTo>
                    <a:cubicBezTo>
                      <a:pt x="414" y="399"/>
                      <a:pt x="424" y="384"/>
                      <a:pt x="329" y="313"/>
                    </a:cubicBezTo>
                    <a:lnTo>
                      <a:pt x="329" y="313"/>
                    </a:lnTo>
                    <a:cubicBezTo>
                      <a:pt x="259" y="261"/>
                      <a:pt x="268" y="162"/>
                      <a:pt x="354" y="26"/>
                    </a:cubicBezTo>
                    <a:lnTo>
                      <a:pt x="356" y="23"/>
                    </a:lnTo>
                    <a:lnTo>
                      <a:pt x="360" y="22"/>
                    </a:lnTo>
                    <a:lnTo>
                      <a:pt x="360" y="22"/>
                    </a:lnTo>
                    <a:cubicBezTo>
                      <a:pt x="590" y="0"/>
                      <a:pt x="820" y="1"/>
                      <a:pt x="1044" y="24"/>
                    </a:cubicBezTo>
                    <a:lnTo>
                      <a:pt x="1044" y="24"/>
                    </a:lnTo>
                    <a:cubicBezTo>
                      <a:pt x="1574" y="79"/>
                      <a:pt x="2132" y="262"/>
                      <a:pt x="2617" y="537"/>
                    </a:cubicBezTo>
                    <a:lnTo>
                      <a:pt x="2617" y="537"/>
                    </a:lnTo>
                    <a:cubicBezTo>
                      <a:pt x="3090" y="806"/>
                      <a:pt x="3454" y="1138"/>
                      <a:pt x="3640" y="1475"/>
                    </a:cubicBezTo>
                    <a:lnTo>
                      <a:pt x="3642" y="1478"/>
                    </a:lnTo>
                    <a:lnTo>
                      <a:pt x="3642" y="1481"/>
                    </a:lnTo>
                    <a:lnTo>
                      <a:pt x="3642" y="1481"/>
                    </a:lnTo>
                    <a:cubicBezTo>
                      <a:pt x="3583" y="1739"/>
                      <a:pt x="3314" y="1801"/>
                      <a:pt x="3055" y="1861"/>
                    </a:cubicBezTo>
                    <a:lnTo>
                      <a:pt x="3055" y="1861"/>
                    </a:lnTo>
                    <a:cubicBezTo>
                      <a:pt x="2879" y="1902"/>
                      <a:pt x="2710" y="1941"/>
                      <a:pt x="2618" y="2039"/>
                    </a:cubicBezTo>
                    <a:lnTo>
                      <a:pt x="2618" y="2039"/>
                    </a:lnTo>
                    <a:cubicBezTo>
                      <a:pt x="2423" y="2245"/>
                      <a:pt x="2211" y="2349"/>
                      <a:pt x="1988" y="2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6">
                <a:extLst>
                  <a:ext uri="{FF2B5EF4-FFF2-40B4-BE49-F238E27FC236}">
                    <a16:creationId xmlns:a16="http://schemas.microsoft.com/office/drawing/2014/main" id="{B3FBC0C4-FF22-4A55-A620-0AA666598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3391" y="5896489"/>
                <a:ext cx="2166295" cy="2448182"/>
              </a:xfrm>
              <a:custGeom>
                <a:avLst/>
                <a:gdLst>
                  <a:gd name="T0" fmla="*/ 2107 w 2472"/>
                  <a:gd name="T1" fmla="*/ 1751 h 2797"/>
                  <a:gd name="T2" fmla="*/ 2107 w 2472"/>
                  <a:gd name="T3" fmla="*/ 1751 h 2797"/>
                  <a:gd name="T4" fmla="*/ 2231 w 2472"/>
                  <a:gd name="T5" fmla="*/ 1255 h 2797"/>
                  <a:gd name="T6" fmla="*/ 2231 w 2472"/>
                  <a:gd name="T7" fmla="*/ 1255 h 2797"/>
                  <a:gd name="T8" fmla="*/ 2170 w 2472"/>
                  <a:gd name="T9" fmla="*/ 595 h 2797"/>
                  <a:gd name="T10" fmla="*/ 2170 w 2472"/>
                  <a:gd name="T11" fmla="*/ 595 h 2797"/>
                  <a:gd name="T12" fmla="*/ 2226 w 2472"/>
                  <a:gd name="T13" fmla="*/ 275 h 2797"/>
                  <a:gd name="T14" fmla="*/ 2226 w 2472"/>
                  <a:gd name="T15" fmla="*/ 275 h 2797"/>
                  <a:gd name="T16" fmla="*/ 2253 w 2472"/>
                  <a:gd name="T17" fmla="*/ 0 h 2797"/>
                  <a:gd name="T18" fmla="*/ 2253 w 2472"/>
                  <a:gd name="T19" fmla="*/ 0 h 2797"/>
                  <a:gd name="T20" fmla="*/ 100 w 2472"/>
                  <a:gd name="T21" fmla="*/ 1736 h 2797"/>
                  <a:gd name="T22" fmla="*/ 100 w 2472"/>
                  <a:gd name="T23" fmla="*/ 1736 h 2797"/>
                  <a:gd name="T24" fmla="*/ 1660 w 2472"/>
                  <a:gd name="T25" fmla="*/ 2793 h 2797"/>
                  <a:gd name="T26" fmla="*/ 1660 w 2472"/>
                  <a:gd name="T27" fmla="*/ 2793 h 2797"/>
                  <a:gd name="T28" fmla="*/ 1664 w 2472"/>
                  <a:gd name="T29" fmla="*/ 2796 h 2797"/>
                  <a:gd name="T30" fmla="*/ 1664 w 2472"/>
                  <a:gd name="T31" fmla="*/ 2796 h 2797"/>
                  <a:gd name="T32" fmla="*/ 2114 w 2472"/>
                  <a:gd name="T33" fmla="*/ 2016 h 2797"/>
                  <a:gd name="T34" fmla="*/ 2114 w 2472"/>
                  <a:gd name="T35" fmla="*/ 2016 h 2797"/>
                  <a:gd name="T36" fmla="*/ 2155 w 2472"/>
                  <a:gd name="T37" fmla="*/ 1999 h 2797"/>
                  <a:gd name="T38" fmla="*/ 2155 w 2472"/>
                  <a:gd name="T39" fmla="*/ 1999 h 2797"/>
                  <a:gd name="T40" fmla="*/ 2107 w 2472"/>
                  <a:gd name="T41" fmla="*/ 1751 h 2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72" h="2797">
                    <a:moveTo>
                      <a:pt x="2107" y="1751"/>
                    </a:moveTo>
                    <a:lnTo>
                      <a:pt x="2107" y="1751"/>
                    </a:lnTo>
                    <a:cubicBezTo>
                      <a:pt x="2127" y="1468"/>
                      <a:pt x="2471" y="1401"/>
                      <a:pt x="2231" y="1255"/>
                    </a:cubicBezTo>
                    <a:lnTo>
                      <a:pt x="2231" y="1255"/>
                    </a:lnTo>
                    <a:cubicBezTo>
                      <a:pt x="1888" y="1048"/>
                      <a:pt x="2048" y="809"/>
                      <a:pt x="2170" y="595"/>
                    </a:cubicBezTo>
                    <a:lnTo>
                      <a:pt x="2170" y="595"/>
                    </a:lnTo>
                    <a:cubicBezTo>
                      <a:pt x="2293" y="381"/>
                      <a:pt x="2362" y="375"/>
                      <a:pt x="2226" y="275"/>
                    </a:cubicBezTo>
                    <a:lnTo>
                      <a:pt x="2226" y="275"/>
                    </a:lnTo>
                    <a:cubicBezTo>
                      <a:pt x="2142" y="212"/>
                      <a:pt x="2198" y="86"/>
                      <a:pt x="2253" y="0"/>
                    </a:cubicBezTo>
                    <a:lnTo>
                      <a:pt x="2253" y="0"/>
                    </a:lnTo>
                    <a:cubicBezTo>
                      <a:pt x="1052" y="115"/>
                      <a:pt x="0" y="842"/>
                      <a:pt x="100" y="1736"/>
                    </a:cubicBezTo>
                    <a:lnTo>
                      <a:pt x="100" y="1736"/>
                    </a:lnTo>
                    <a:cubicBezTo>
                      <a:pt x="158" y="2259"/>
                      <a:pt x="513" y="2629"/>
                      <a:pt x="1660" y="2793"/>
                    </a:cubicBezTo>
                    <a:lnTo>
                      <a:pt x="1660" y="2793"/>
                    </a:lnTo>
                    <a:cubicBezTo>
                      <a:pt x="1661" y="2793"/>
                      <a:pt x="1662" y="2794"/>
                      <a:pt x="1664" y="2796"/>
                    </a:cubicBezTo>
                    <a:lnTo>
                      <a:pt x="1664" y="2796"/>
                    </a:lnTo>
                    <a:cubicBezTo>
                      <a:pt x="1632" y="2555"/>
                      <a:pt x="1676" y="2207"/>
                      <a:pt x="2114" y="2016"/>
                    </a:cubicBezTo>
                    <a:lnTo>
                      <a:pt x="2114" y="2016"/>
                    </a:lnTo>
                    <a:cubicBezTo>
                      <a:pt x="2128" y="2011"/>
                      <a:pt x="2142" y="2005"/>
                      <a:pt x="2155" y="1999"/>
                    </a:cubicBezTo>
                    <a:lnTo>
                      <a:pt x="2155" y="1999"/>
                    </a:lnTo>
                    <a:cubicBezTo>
                      <a:pt x="2123" y="1937"/>
                      <a:pt x="2100" y="1856"/>
                      <a:pt x="2107" y="1751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7">
                <a:extLst>
                  <a:ext uri="{FF2B5EF4-FFF2-40B4-BE49-F238E27FC236}">
                    <a16:creationId xmlns:a16="http://schemas.microsoft.com/office/drawing/2014/main" id="{115E0C75-B7A4-4E57-96B1-C899AEF73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6423" y="8568637"/>
                <a:ext cx="814772" cy="795466"/>
              </a:xfrm>
              <a:custGeom>
                <a:avLst/>
                <a:gdLst>
                  <a:gd name="T0" fmla="*/ 26 w 930"/>
                  <a:gd name="T1" fmla="*/ 217 h 907"/>
                  <a:gd name="T2" fmla="*/ 26 w 930"/>
                  <a:gd name="T3" fmla="*/ 217 h 907"/>
                  <a:gd name="T4" fmla="*/ 494 w 930"/>
                  <a:gd name="T5" fmla="*/ 686 h 907"/>
                  <a:gd name="T6" fmla="*/ 494 w 930"/>
                  <a:gd name="T7" fmla="*/ 686 h 907"/>
                  <a:gd name="T8" fmla="*/ 644 w 930"/>
                  <a:gd name="T9" fmla="*/ 862 h 907"/>
                  <a:gd name="T10" fmla="*/ 644 w 930"/>
                  <a:gd name="T11" fmla="*/ 862 h 907"/>
                  <a:gd name="T12" fmla="*/ 846 w 930"/>
                  <a:gd name="T13" fmla="*/ 867 h 907"/>
                  <a:gd name="T14" fmla="*/ 846 w 930"/>
                  <a:gd name="T15" fmla="*/ 867 h 907"/>
                  <a:gd name="T16" fmla="*/ 902 w 930"/>
                  <a:gd name="T17" fmla="*/ 813 h 907"/>
                  <a:gd name="T18" fmla="*/ 902 w 930"/>
                  <a:gd name="T19" fmla="*/ 813 h 907"/>
                  <a:gd name="T20" fmla="*/ 810 w 930"/>
                  <a:gd name="T21" fmla="*/ 455 h 907"/>
                  <a:gd name="T22" fmla="*/ 810 w 930"/>
                  <a:gd name="T23" fmla="*/ 455 h 907"/>
                  <a:gd name="T24" fmla="*/ 795 w 930"/>
                  <a:gd name="T25" fmla="*/ 409 h 907"/>
                  <a:gd name="T26" fmla="*/ 795 w 930"/>
                  <a:gd name="T27" fmla="*/ 409 h 907"/>
                  <a:gd name="T28" fmla="*/ 520 w 930"/>
                  <a:gd name="T29" fmla="*/ 138 h 907"/>
                  <a:gd name="T30" fmla="*/ 520 w 930"/>
                  <a:gd name="T31" fmla="*/ 138 h 907"/>
                  <a:gd name="T32" fmla="*/ 520 w 930"/>
                  <a:gd name="T33" fmla="*/ 138 h 907"/>
                  <a:gd name="T34" fmla="*/ 473 w 930"/>
                  <a:gd name="T35" fmla="*/ 21 h 907"/>
                  <a:gd name="T36" fmla="*/ 473 w 930"/>
                  <a:gd name="T37" fmla="*/ 21 h 907"/>
                  <a:gd name="T38" fmla="*/ 26 w 930"/>
                  <a:gd name="T39" fmla="*/ 217 h 907"/>
                  <a:gd name="T40" fmla="*/ 748 w 930"/>
                  <a:gd name="T41" fmla="*/ 906 h 907"/>
                  <a:gd name="T42" fmla="*/ 748 w 930"/>
                  <a:gd name="T43" fmla="*/ 906 h 907"/>
                  <a:gd name="T44" fmla="*/ 635 w 930"/>
                  <a:gd name="T45" fmla="*/ 877 h 907"/>
                  <a:gd name="T46" fmla="*/ 635 w 930"/>
                  <a:gd name="T47" fmla="*/ 877 h 907"/>
                  <a:gd name="T48" fmla="*/ 480 w 930"/>
                  <a:gd name="T49" fmla="*/ 696 h 907"/>
                  <a:gd name="T50" fmla="*/ 480 w 930"/>
                  <a:gd name="T51" fmla="*/ 696 h 907"/>
                  <a:gd name="T52" fmla="*/ 6 w 930"/>
                  <a:gd name="T53" fmla="*/ 228 h 907"/>
                  <a:gd name="T54" fmla="*/ 6 w 930"/>
                  <a:gd name="T55" fmla="*/ 228 h 907"/>
                  <a:gd name="T56" fmla="*/ 0 w 930"/>
                  <a:gd name="T57" fmla="*/ 222 h 907"/>
                  <a:gd name="T58" fmla="*/ 0 w 930"/>
                  <a:gd name="T59" fmla="*/ 222 h 907"/>
                  <a:gd name="T60" fmla="*/ 3 w 930"/>
                  <a:gd name="T61" fmla="*/ 214 h 907"/>
                  <a:gd name="T62" fmla="*/ 3 w 930"/>
                  <a:gd name="T63" fmla="*/ 214 h 907"/>
                  <a:gd name="T64" fmla="*/ 475 w 930"/>
                  <a:gd name="T65" fmla="*/ 1 h 907"/>
                  <a:gd name="T66" fmla="*/ 475 w 930"/>
                  <a:gd name="T67" fmla="*/ 1 h 907"/>
                  <a:gd name="T68" fmla="*/ 486 w 930"/>
                  <a:gd name="T69" fmla="*/ 7 h 907"/>
                  <a:gd name="T70" fmla="*/ 486 w 930"/>
                  <a:gd name="T71" fmla="*/ 7 h 907"/>
                  <a:gd name="T72" fmla="*/ 536 w 930"/>
                  <a:gd name="T73" fmla="*/ 131 h 907"/>
                  <a:gd name="T74" fmla="*/ 536 w 930"/>
                  <a:gd name="T75" fmla="*/ 131 h 907"/>
                  <a:gd name="T76" fmla="*/ 809 w 930"/>
                  <a:gd name="T77" fmla="*/ 395 h 907"/>
                  <a:gd name="T78" fmla="*/ 809 w 930"/>
                  <a:gd name="T79" fmla="*/ 395 h 907"/>
                  <a:gd name="T80" fmla="*/ 814 w 930"/>
                  <a:gd name="T81" fmla="*/ 405 h 907"/>
                  <a:gd name="T82" fmla="*/ 814 w 930"/>
                  <a:gd name="T83" fmla="*/ 405 h 907"/>
                  <a:gd name="T84" fmla="*/ 813 w 930"/>
                  <a:gd name="T85" fmla="*/ 408 h 907"/>
                  <a:gd name="T86" fmla="*/ 813 w 930"/>
                  <a:gd name="T87" fmla="*/ 408 h 907"/>
                  <a:gd name="T88" fmla="*/ 827 w 930"/>
                  <a:gd name="T89" fmla="*/ 450 h 907"/>
                  <a:gd name="T90" fmla="*/ 827 w 930"/>
                  <a:gd name="T91" fmla="*/ 450 h 907"/>
                  <a:gd name="T92" fmla="*/ 920 w 930"/>
                  <a:gd name="T93" fmla="*/ 816 h 907"/>
                  <a:gd name="T94" fmla="*/ 920 w 930"/>
                  <a:gd name="T95" fmla="*/ 816 h 907"/>
                  <a:gd name="T96" fmla="*/ 853 w 930"/>
                  <a:gd name="T97" fmla="*/ 884 h 907"/>
                  <a:gd name="T98" fmla="*/ 853 w 930"/>
                  <a:gd name="T99" fmla="*/ 884 h 907"/>
                  <a:gd name="T100" fmla="*/ 748 w 930"/>
                  <a:gd name="T101" fmla="*/ 906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30" h="907">
                    <a:moveTo>
                      <a:pt x="26" y="217"/>
                    </a:moveTo>
                    <a:lnTo>
                      <a:pt x="26" y="217"/>
                    </a:lnTo>
                    <a:cubicBezTo>
                      <a:pt x="196" y="285"/>
                      <a:pt x="368" y="516"/>
                      <a:pt x="494" y="686"/>
                    </a:cubicBezTo>
                    <a:lnTo>
                      <a:pt x="494" y="686"/>
                    </a:lnTo>
                    <a:cubicBezTo>
                      <a:pt x="559" y="771"/>
                      <a:pt x="614" y="845"/>
                      <a:pt x="644" y="862"/>
                    </a:cubicBezTo>
                    <a:lnTo>
                      <a:pt x="644" y="862"/>
                    </a:lnTo>
                    <a:cubicBezTo>
                      <a:pt x="708" y="899"/>
                      <a:pt x="794" y="891"/>
                      <a:pt x="846" y="867"/>
                    </a:cubicBezTo>
                    <a:lnTo>
                      <a:pt x="846" y="867"/>
                    </a:lnTo>
                    <a:cubicBezTo>
                      <a:pt x="878" y="853"/>
                      <a:pt x="899" y="834"/>
                      <a:pt x="902" y="813"/>
                    </a:cubicBezTo>
                    <a:lnTo>
                      <a:pt x="902" y="813"/>
                    </a:lnTo>
                    <a:cubicBezTo>
                      <a:pt x="913" y="764"/>
                      <a:pt x="841" y="547"/>
                      <a:pt x="810" y="455"/>
                    </a:cubicBezTo>
                    <a:lnTo>
                      <a:pt x="810" y="455"/>
                    </a:lnTo>
                    <a:cubicBezTo>
                      <a:pt x="802" y="429"/>
                      <a:pt x="797" y="416"/>
                      <a:pt x="795" y="409"/>
                    </a:cubicBezTo>
                    <a:lnTo>
                      <a:pt x="795" y="409"/>
                    </a:lnTo>
                    <a:cubicBezTo>
                      <a:pt x="729" y="380"/>
                      <a:pt x="585" y="301"/>
                      <a:pt x="520" y="138"/>
                    </a:cubicBezTo>
                    <a:lnTo>
                      <a:pt x="520" y="138"/>
                    </a:lnTo>
                    <a:lnTo>
                      <a:pt x="520" y="138"/>
                    </a:lnTo>
                    <a:cubicBezTo>
                      <a:pt x="501" y="93"/>
                      <a:pt x="486" y="54"/>
                      <a:pt x="473" y="21"/>
                    </a:cubicBezTo>
                    <a:lnTo>
                      <a:pt x="473" y="21"/>
                    </a:lnTo>
                    <a:cubicBezTo>
                      <a:pt x="188" y="92"/>
                      <a:pt x="61" y="187"/>
                      <a:pt x="26" y="217"/>
                    </a:cubicBezTo>
                    <a:close/>
                    <a:moveTo>
                      <a:pt x="748" y="906"/>
                    </a:moveTo>
                    <a:lnTo>
                      <a:pt x="748" y="906"/>
                    </a:lnTo>
                    <a:cubicBezTo>
                      <a:pt x="709" y="906"/>
                      <a:pt x="670" y="898"/>
                      <a:pt x="635" y="877"/>
                    </a:cubicBezTo>
                    <a:lnTo>
                      <a:pt x="635" y="877"/>
                    </a:lnTo>
                    <a:cubicBezTo>
                      <a:pt x="601" y="858"/>
                      <a:pt x="548" y="786"/>
                      <a:pt x="480" y="696"/>
                    </a:cubicBezTo>
                    <a:lnTo>
                      <a:pt x="480" y="696"/>
                    </a:lnTo>
                    <a:cubicBezTo>
                      <a:pt x="352" y="524"/>
                      <a:pt x="176" y="288"/>
                      <a:pt x="6" y="228"/>
                    </a:cubicBezTo>
                    <a:lnTo>
                      <a:pt x="6" y="228"/>
                    </a:lnTo>
                    <a:cubicBezTo>
                      <a:pt x="4" y="227"/>
                      <a:pt x="1" y="225"/>
                      <a:pt x="0" y="222"/>
                    </a:cubicBezTo>
                    <a:lnTo>
                      <a:pt x="0" y="222"/>
                    </a:lnTo>
                    <a:cubicBezTo>
                      <a:pt x="0" y="219"/>
                      <a:pt x="1" y="216"/>
                      <a:pt x="3" y="214"/>
                    </a:cubicBezTo>
                    <a:lnTo>
                      <a:pt x="3" y="214"/>
                    </a:lnTo>
                    <a:cubicBezTo>
                      <a:pt x="8" y="209"/>
                      <a:pt x="125" y="89"/>
                      <a:pt x="475" y="1"/>
                    </a:cubicBezTo>
                    <a:lnTo>
                      <a:pt x="475" y="1"/>
                    </a:lnTo>
                    <a:cubicBezTo>
                      <a:pt x="480" y="0"/>
                      <a:pt x="484" y="2"/>
                      <a:pt x="486" y="7"/>
                    </a:cubicBezTo>
                    <a:lnTo>
                      <a:pt x="486" y="7"/>
                    </a:lnTo>
                    <a:cubicBezTo>
                      <a:pt x="501" y="41"/>
                      <a:pt x="517" y="83"/>
                      <a:pt x="536" y="131"/>
                    </a:cubicBezTo>
                    <a:lnTo>
                      <a:pt x="536" y="131"/>
                    </a:lnTo>
                    <a:cubicBezTo>
                      <a:pt x="601" y="294"/>
                      <a:pt x="749" y="369"/>
                      <a:pt x="809" y="395"/>
                    </a:cubicBezTo>
                    <a:lnTo>
                      <a:pt x="809" y="395"/>
                    </a:lnTo>
                    <a:cubicBezTo>
                      <a:pt x="813" y="397"/>
                      <a:pt x="816" y="401"/>
                      <a:pt x="814" y="405"/>
                    </a:cubicBezTo>
                    <a:lnTo>
                      <a:pt x="814" y="405"/>
                    </a:lnTo>
                    <a:cubicBezTo>
                      <a:pt x="814" y="406"/>
                      <a:pt x="814" y="407"/>
                      <a:pt x="813" y="408"/>
                    </a:cubicBezTo>
                    <a:lnTo>
                      <a:pt x="813" y="408"/>
                    </a:lnTo>
                    <a:cubicBezTo>
                      <a:pt x="816" y="416"/>
                      <a:pt x="821" y="432"/>
                      <a:pt x="827" y="450"/>
                    </a:cubicBezTo>
                    <a:lnTo>
                      <a:pt x="827" y="450"/>
                    </a:lnTo>
                    <a:cubicBezTo>
                      <a:pt x="878" y="605"/>
                      <a:pt x="929" y="769"/>
                      <a:pt x="920" y="816"/>
                    </a:cubicBezTo>
                    <a:lnTo>
                      <a:pt x="920" y="816"/>
                    </a:lnTo>
                    <a:cubicBezTo>
                      <a:pt x="915" y="843"/>
                      <a:pt x="891" y="867"/>
                      <a:pt x="853" y="884"/>
                    </a:cubicBezTo>
                    <a:lnTo>
                      <a:pt x="853" y="884"/>
                    </a:lnTo>
                    <a:cubicBezTo>
                      <a:pt x="824" y="897"/>
                      <a:pt x="787" y="906"/>
                      <a:pt x="748" y="9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8">
                <a:extLst>
                  <a:ext uri="{FF2B5EF4-FFF2-40B4-BE49-F238E27FC236}">
                    <a16:creationId xmlns:a16="http://schemas.microsoft.com/office/drawing/2014/main" id="{3BB83C7E-FB17-48E3-AC1C-E851B9687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7324" y="8456655"/>
                <a:ext cx="1146863" cy="486547"/>
              </a:xfrm>
              <a:custGeom>
                <a:avLst/>
                <a:gdLst>
                  <a:gd name="T0" fmla="*/ 470 w 1309"/>
                  <a:gd name="T1" fmla="*/ 62 h 556"/>
                  <a:gd name="T2" fmla="*/ 470 w 1309"/>
                  <a:gd name="T3" fmla="*/ 62 h 556"/>
                  <a:gd name="T4" fmla="*/ 0 w 1309"/>
                  <a:gd name="T5" fmla="*/ 135 h 556"/>
                  <a:gd name="T6" fmla="*/ 0 w 1309"/>
                  <a:gd name="T7" fmla="*/ 135 h 556"/>
                  <a:gd name="T8" fmla="*/ 49 w 1309"/>
                  <a:gd name="T9" fmla="*/ 261 h 556"/>
                  <a:gd name="T10" fmla="*/ 49 w 1309"/>
                  <a:gd name="T11" fmla="*/ 261 h 556"/>
                  <a:gd name="T12" fmla="*/ 327 w 1309"/>
                  <a:gd name="T13" fmla="*/ 530 h 556"/>
                  <a:gd name="T14" fmla="*/ 327 w 1309"/>
                  <a:gd name="T15" fmla="*/ 530 h 556"/>
                  <a:gd name="T16" fmla="*/ 1181 w 1309"/>
                  <a:gd name="T17" fmla="*/ 333 h 556"/>
                  <a:gd name="T18" fmla="*/ 1181 w 1309"/>
                  <a:gd name="T19" fmla="*/ 333 h 556"/>
                  <a:gd name="T20" fmla="*/ 1294 w 1309"/>
                  <a:gd name="T21" fmla="*/ 0 h 556"/>
                  <a:gd name="T22" fmla="*/ 1294 w 1309"/>
                  <a:gd name="T23" fmla="*/ 0 h 556"/>
                  <a:gd name="T24" fmla="*/ 470 w 1309"/>
                  <a:gd name="T25" fmla="*/ 62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09" h="556">
                    <a:moveTo>
                      <a:pt x="470" y="62"/>
                    </a:moveTo>
                    <a:lnTo>
                      <a:pt x="470" y="62"/>
                    </a:lnTo>
                    <a:cubicBezTo>
                      <a:pt x="280" y="78"/>
                      <a:pt x="125" y="105"/>
                      <a:pt x="0" y="135"/>
                    </a:cubicBezTo>
                    <a:lnTo>
                      <a:pt x="0" y="135"/>
                    </a:lnTo>
                    <a:cubicBezTo>
                      <a:pt x="14" y="171"/>
                      <a:pt x="30" y="212"/>
                      <a:pt x="49" y="261"/>
                    </a:cubicBezTo>
                    <a:lnTo>
                      <a:pt x="49" y="261"/>
                    </a:lnTo>
                    <a:cubicBezTo>
                      <a:pt x="116" y="425"/>
                      <a:pt x="262" y="502"/>
                      <a:pt x="327" y="530"/>
                    </a:cubicBezTo>
                    <a:lnTo>
                      <a:pt x="327" y="530"/>
                    </a:lnTo>
                    <a:cubicBezTo>
                      <a:pt x="520" y="555"/>
                      <a:pt x="999" y="534"/>
                      <a:pt x="1181" y="333"/>
                    </a:cubicBezTo>
                    <a:lnTo>
                      <a:pt x="1181" y="333"/>
                    </a:lnTo>
                    <a:cubicBezTo>
                      <a:pt x="1308" y="192"/>
                      <a:pt x="1272" y="3"/>
                      <a:pt x="1294" y="0"/>
                    </a:cubicBezTo>
                    <a:lnTo>
                      <a:pt x="1294" y="0"/>
                    </a:lnTo>
                    <a:cubicBezTo>
                      <a:pt x="1294" y="0"/>
                      <a:pt x="1025" y="18"/>
                      <a:pt x="470" y="6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9">
                <a:extLst>
                  <a:ext uri="{FF2B5EF4-FFF2-40B4-BE49-F238E27FC236}">
                    <a16:creationId xmlns:a16="http://schemas.microsoft.com/office/drawing/2014/main" id="{13F7D9CD-5B50-425F-BFA9-A84A86D09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5740" y="8448932"/>
                <a:ext cx="1150723" cy="490408"/>
              </a:xfrm>
              <a:custGeom>
                <a:avLst/>
                <a:gdLst>
                  <a:gd name="T0" fmla="*/ 480 w 1314"/>
                  <a:gd name="T1" fmla="*/ 72 h 559"/>
                  <a:gd name="T2" fmla="*/ 480 w 1314"/>
                  <a:gd name="T3" fmla="*/ 72 h 559"/>
                  <a:gd name="T4" fmla="*/ 340 w 1314"/>
                  <a:gd name="T5" fmla="*/ 531 h 559"/>
                  <a:gd name="T6" fmla="*/ 340 w 1314"/>
                  <a:gd name="T7" fmla="*/ 531 h 559"/>
                  <a:gd name="T8" fmla="*/ 767 w 1314"/>
                  <a:gd name="T9" fmla="*/ 518 h 559"/>
                  <a:gd name="T10" fmla="*/ 767 w 1314"/>
                  <a:gd name="T11" fmla="*/ 518 h 559"/>
                  <a:gd name="T12" fmla="*/ 1184 w 1314"/>
                  <a:gd name="T13" fmla="*/ 337 h 559"/>
                  <a:gd name="T14" fmla="*/ 1184 w 1314"/>
                  <a:gd name="T15" fmla="*/ 337 h 559"/>
                  <a:gd name="T16" fmla="*/ 1285 w 1314"/>
                  <a:gd name="T17" fmla="*/ 56 h 559"/>
                  <a:gd name="T18" fmla="*/ 1285 w 1314"/>
                  <a:gd name="T19" fmla="*/ 56 h 559"/>
                  <a:gd name="T20" fmla="*/ 1289 w 1314"/>
                  <a:gd name="T21" fmla="*/ 19 h 559"/>
                  <a:gd name="T22" fmla="*/ 1289 w 1314"/>
                  <a:gd name="T23" fmla="*/ 19 h 559"/>
                  <a:gd name="T24" fmla="*/ 481 w 1314"/>
                  <a:gd name="T25" fmla="*/ 81 h 559"/>
                  <a:gd name="T26" fmla="*/ 481 w 1314"/>
                  <a:gd name="T27" fmla="*/ 81 h 559"/>
                  <a:gd name="T28" fmla="*/ 22 w 1314"/>
                  <a:gd name="T29" fmla="*/ 152 h 559"/>
                  <a:gd name="T30" fmla="*/ 22 w 1314"/>
                  <a:gd name="T31" fmla="*/ 152 h 559"/>
                  <a:gd name="T32" fmla="*/ 68 w 1314"/>
                  <a:gd name="T33" fmla="*/ 267 h 559"/>
                  <a:gd name="T34" fmla="*/ 68 w 1314"/>
                  <a:gd name="T35" fmla="*/ 267 h 559"/>
                  <a:gd name="T36" fmla="*/ 340 w 1314"/>
                  <a:gd name="T37" fmla="*/ 531 h 559"/>
                  <a:gd name="T38" fmla="*/ 497 w 1314"/>
                  <a:gd name="T39" fmla="*/ 558 h 559"/>
                  <a:gd name="T40" fmla="*/ 497 w 1314"/>
                  <a:gd name="T41" fmla="*/ 558 h 559"/>
                  <a:gd name="T42" fmla="*/ 336 w 1314"/>
                  <a:gd name="T43" fmla="*/ 548 h 559"/>
                  <a:gd name="T44" fmla="*/ 336 w 1314"/>
                  <a:gd name="T45" fmla="*/ 548 h 559"/>
                  <a:gd name="T46" fmla="*/ 334 w 1314"/>
                  <a:gd name="T47" fmla="*/ 547 h 559"/>
                  <a:gd name="T48" fmla="*/ 334 w 1314"/>
                  <a:gd name="T49" fmla="*/ 547 h 559"/>
                  <a:gd name="T50" fmla="*/ 52 w 1314"/>
                  <a:gd name="T51" fmla="*/ 274 h 559"/>
                  <a:gd name="T52" fmla="*/ 52 w 1314"/>
                  <a:gd name="T53" fmla="*/ 274 h 559"/>
                  <a:gd name="T54" fmla="*/ 1 w 1314"/>
                  <a:gd name="T55" fmla="*/ 149 h 559"/>
                  <a:gd name="T56" fmla="*/ 1 w 1314"/>
                  <a:gd name="T57" fmla="*/ 149 h 559"/>
                  <a:gd name="T58" fmla="*/ 2 w 1314"/>
                  <a:gd name="T59" fmla="*/ 142 h 559"/>
                  <a:gd name="T60" fmla="*/ 2 w 1314"/>
                  <a:gd name="T61" fmla="*/ 142 h 559"/>
                  <a:gd name="T62" fmla="*/ 7 w 1314"/>
                  <a:gd name="T63" fmla="*/ 137 h 559"/>
                  <a:gd name="T64" fmla="*/ 7 w 1314"/>
                  <a:gd name="T65" fmla="*/ 137 h 559"/>
                  <a:gd name="T66" fmla="*/ 479 w 1314"/>
                  <a:gd name="T67" fmla="*/ 63 h 559"/>
                  <a:gd name="T68" fmla="*/ 479 w 1314"/>
                  <a:gd name="T69" fmla="*/ 63 h 559"/>
                  <a:gd name="T70" fmla="*/ 1303 w 1314"/>
                  <a:gd name="T71" fmla="*/ 0 h 559"/>
                  <a:gd name="T72" fmla="*/ 1303 w 1314"/>
                  <a:gd name="T73" fmla="*/ 0 h 559"/>
                  <a:gd name="T74" fmla="*/ 1313 w 1314"/>
                  <a:gd name="T75" fmla="*/ 8 h 559"/>
                  <a:gd name="T76" fmla="*/ 1313 w 1314"/>
                  <a:gd name="T77" fmla="*/ 8 h 559"/>
                  <a:gd name="T78" fmla="*/ 1307 w 1314"/>
                  <a:gd name="T79" fmla="*/ 17 h 559"/>
                  <a:gd name="T80" fmla="*/ 1307 w 1314"/>
                  <a:gd name="T81" fmla="*/ 17 h 559"/>
                  <a:gd name="T82" fmla="*/ 1303 w 1314"/>
                  <a:gd name="T83" fmla="*/ 56 h 559"/>
                  <a:gd name="T84" fmla="*/ 1303 w 1314"/>
                  <a:gd name="T85" fmla="*/ 56 h 559"/>
                  <a:gd name="T86" fmla="*/ 1197 w 1314"/>
                  <a:gd name="T87" fmla="*/ 349 h 559"/>
                  <a:gd name="T88" fmla="*/ 1197 w 1314"/>
                  <a:gd name="T89" fmla="*/ 349 h 559"/>
                  <a:gd name="T90" fmla="*/ 497 w 1314"/>
                  <a:gd name="T91" fmla="*/ 55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14" h="559">
                    <a:moveTo>
                      <a:pt x="480" y="72"/>
                    </a:moveTo>
                    <a:lnTo>
                      <a:pt x="480" y="72"/>
                    </a:lnTo>
                    <a:close/>
                    <a:moveTo>
                      <a:pt x="340" y="531"/>
                    </a:moveTo>
                    <a:lnTo>
                      <a:pt x="340" y="531"/>
                    </a:lnTo>
                    <a:cubicBezTo>
                      <a:pt x="428" y="542"/>
                      <a:pt x="592" y="547"/>
                      <a:pt x="767" y="518"/>
                    </a:cubicBezTo>
                    <a:lnTo>
                      <a:pt x="767" y="518"/>
                    </a:lnTo>
                    <a:cubicBezTo>
                      <a:pt x="903" y="495"/>
                      <a:pt x="1086" y="445"/>
                      <a:pt x="1184" y="337"/>
                    </a:cubicBezTo>
                    <a:lnTo>
                      <a:pt x="1184" y="337"/>
                    </a:lnTo>
                    <a:cubicBezTo>
                      <a:pt x="1271" y="240"/>
                      <a:pt x="1280" y="120"/>
                      <a:pt x="1285" y="56"/>
                    </a:cubicBezTo>
                    <a:lnTo>
                      <a:pt x="1285" y="56"/>
                    </a:lnTo>
                    <a:cubicBezTo>
                      <a:pt x="1287" y="40"/>
                      <a:pt x="1287" y="28"/>
                      <a:pt x="1289" y="19"/>
                    </a:cubicBezTo>
                    <a:lnTo>
                      <a:pt x="1289" y="19"/>
                    </a:lnTo>
                    <a:cubicBezTo>
                      <a:pt x="1224" y="24"/>
                      <a:pt x="956" y="43"/>
                      <a:pt x="481" y="81"/>
                    </a:cubicBezTo>
                    <a:lnTo>
                      <a:pt x="481" y="81"/>
                    </a:lnTo>
                    <a:cubicBezTo>
                      <a:pt x="313" y="95"/>
                      <a:pt x="158" y="118"/>
                      <a:pt x="22" y="152"/>
                    </a:cubicBezTo>
                    <a:lnTo>
                      <a:pt x="22" y="152"/>
                    </a:lnTo>
                    <a:cubicBezTo>
                      <a:pt x="35" y="185"/>
                      <a:pt x="51" y="223"/>
                      <a:pt x="68" y="267"/>
                    </a:cubicBezTo>
                    <a:lnTo>
                      <a:pt x="68" y="267"/>
                    </a:lnTo>
                    <a:cubicBezTo>
                      <a:pt x="133" y="429"/>
                      <a:pt x="279" y="505"/>
                      <a:pt x="340" y="531"/>
                    </a:cubicBezTo>
                    <a:close/>
                    <a:moveTo>
                      <a:pt x="497" y="558"/>
                    </a:moveTo>
                    <a:lnTo>
                      <a:pt x="497" y="558"/>
                    </a:lnTo>
                    <a:cubicBezTo>
                      <a:pt x="436" y="558"/>
                      <a:pt x="380" y="554"/>
                      <a:pt x="336" y="548"/>
                    </a:cubicBezTo>
                    <a:lnTo>
                      <a:pt x="336" y="548"/>
                    </a:lnTo>
                    <a:cubicBezTo>
                      <a:pt x="335" y="548"/>
                      <a:pt x="334" y="548"/>
                      <a:pt x="334" y="547"/>
                    </a:cubicBezTo>
                    <a:lnTo>
                      <a:pt x="334" y="547"/>
                    </a:lnTo>
                    <a:cubicBezTo>
                      <a:pt x="272" y="521"/>
                      <a:pt x="119" y="443"/>
                      <a:pt x="52" y="274"/>
                    </a:cubicBezTo>
                    <a:lnTo>
                      <a:pt x="52" y="274"/>
                    </a:lnTo>
                    <a:cubicBezTo>
                      <a:pt x="33" y="225"/>
                      <a:pt x="15" y="184"/>
                      <a:pt x="1" y="149"/>
                    </a:cubicBezTo>
                    <a:lnTo>
                      <a:pt x="1" y="149"/>
                    </a:lnTo>
                    <a:cubicBezTo>
                      <a:pt x="0" y="147"/>
                      <a:pt x="0" y="144"/>
                      <a:pt x="2" y="142"/>
                    </a:cubicBezTo>
                    <a:lnTo>
                      <a:pt x="2" y="142"/>
                    </a:lnTo>
                    <a:cubicBezTo>
                      <a:pt x="3" y="139"/>
                      <a:pt x="5" y="137"/>
                      <a:pt x="7" y="137"/>
                    </a:cubicBezTo>
                    <a:lnTo>
                      <a:pt x="7" y="137"/>
                    </a:lnTo>
                    <a:cubicBezTo>
                      <a:pt x="147" y="102"/>
                      <a:pt x="306" y="77"/>
                      <a:pt x="479" y="63"/>
                    </a:cubicBezTo>
                    <a:lnTo>
                      <a:pt x="479" y="63"/>
                    </a:lnTo>
                    <a:cubicBezTo>
                      <a:pt x="1028" y="19"/>
                      <a:pt x="1300" y="1"/>
                      <a:pt x="1303" y="0"/>
                    </a:cubicBezTo>
                    <a:lnTo>
                      <a:pt x="1303" y="0"/>
                    </a:lnTo>
                    <a:cubicBezTo>
                      <a:pt x="1308" y="0"/>
                      <a:pt x="1312" y="3"/>
                      <a:pt x="1313" y="8"/>
                    </a:cubicBezTo>
                    <a:lnTo>
                      <a:pt x="1313" y="8"/>
                    </a:lnTo>
                    <a:cubicBezTo>
                      <a:pt x="1313" y="12"/>
                      <a:pt x="1311" y="16"/>
                      <a:pt x="1307" y="17"/>
                    </a:cubicBezTo>
                    <a:lnTo>
                      <a:pt x="1307" y="17"/>
                    </a:lnTo>
                    <a:cubicBezTo>
                      <a:pt x="1306" y="23"/>
                      <a:pt x="1304" y="41"/>
                      <a:pt x="1303" y="56"/>
                    </a:cubicBezTo>
                    <a:lnTo>
                      <a:pt x="1303" y="56"/>
                    </a:lnTo>
                    <a:cubicBezTo>
                      <a:pt x="1298" y="124"/>
                      <a:pt x="1288" y="248"/>
                      <a:pt x="1197" y="349"/>
                    </a:cubicBezTo>
                    <a:lnTo>
                      <a:pt x="1197" y="349"/>
                    </a:lnTo>
                    <a:cubicBezTo>
                      <a:pt x="1054" y="506"/>
                      <a:pt x="730" y="558"/>
                      <a:pt x="497" y="5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0">
                <a:extLst>
                  <a:ext uri="{FF2B5EF4-FFF2-40B4-BE49-F238E27FC236}">
                    <a16:creationId xmlns:a16="http://schemas.microsoft.com/office/drawing/2014/main" id="{88E3341E-35C5-4B75-B26C-AA5AE1B83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2141" y="7394745"/>
                <a:ext cx="2637396" cy="1413304"/>
              </a:xfrm>
              <a:custGeom>
                <a:avLst/>
                <a:gdLst>
                  <a:gd name="T0" fmla="*/ 2713 w 3010"/>
                  <a:gd name="T1" fmla="*/ 813 h 1612"/>
                  <a:gd name="T2" fmla="*/ 2713 w 3010"/>
                  <a:gd name="T3" fmla="*/ 813 h 1612"/>
                  <a:gd name="T4" fmla="*/ 2963 w 3010"/>
                  <a:gd name="T5" fmla="*/ 526 h 1612"/>
                  <a:gd name="T6" fmla="*/ 2963 w 3010"/>
                  <a:gd name="T7" fmla="*/ 526 h 1612"/>
                  <a:gd name="T8" fmla="*/ 3009 w 3010"/>
                  <a:gd name="T9" fmla="*/ 202 h 1612"/>
                  <a:gd name="T10" fmla="*/ 3009 w 3010"/>
                  <a:gd name="T11" fmla="*/ 202 h 1612"/>
                  <a:gd name="T12" fmla="*/ 2871 w 3010"/>
                  <a:gd name="T13" fmla="*/ 294 h 1612"/>
                  <a:gd name="T14" fmla="*/ 2871 w 3010"/>
                  <a:gd name="T15" fmla="*/ 294 h 1612"/>
                  <a:gd name="T16" fmla="*/ 1738 w 3010"/>
                  <a:gd name="T17" fmla="*/ 397 h 1612"/>
                  <a:gd name="T18" fmla="*/ 1738 w 3010"/>
                  <a:gd name="T19" fmla="*/ 397 h 1612"/>
                  <a:gd name="T20" fmla="*/ 482 w 3010"/>
                  <a:gd name="T21" fmla="*/ 308 h 1612"/>
                  <a:gd name="T22" fmla="*/ 482 w 3010"/>
                  <a:gd name="T23" fmla="*/ 308 h 1612"/>
                  <a:gd name="T24" fmla="*/ 32 w 3010"/>
                  <a:gd name="T25" fmla="*/ 1088 h 1612"/>
                  <a:gd name="T26" fmla="*/ 32 w 3010"/>
                  <a:gd name="T27" fmla="*/ 1088 h 1612"/>
                  <a:gd name="T28" fmla="*/ 412 w 3010"/>
                  <a:gd name="T29" fmla="*/ 1484 h 1612"/>
                  <a:gd name="T30" fmla="*/ 412 w 3010"/>
                  <a:gd name="T31" fmla="*/ 1484 h 1612"/>
                  <a:gd name="T32" fmla="*/ 1018 w 3010"/>
                  <a:gd name="T33" fmla="*/ 1561 h 1612"/>
                  <a:gd name="T34" fmla="*/ 1018 w 3010"/>
                  <a:gd name="T35" fmla="*/ 1561 h 1612"/>
                  <a:gd name="T36" fmla="*/ 1957 w 3010"/>
                  <a:gd name="T37" fmla="*/ 1277 h 1612"/>
                  <a:gd name="T38" fmla="*/ 1957 w 3010"/>
                  <a:gd name="T39" fmla="*/ 1277 h 1612"/>
                  <a:gd name="T40" fmla="*/ 2772 w 3010"/>
                  <a:gd name="T41" fmla="*/ 1215 h 1612"/>
                  <a:gd name="T42" fmla="*/ 2772 w 3010"/>
                  <a:gd name="T43" fmla="*/ 1215 h 1612"/>
                  <a:gd name="T44" fmla="*/ 2713 w 3010"/>
                  <a:gd name="T45" fmla="*/ 813 h 1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10" h="1612">
                    <a:moveTo>
                      <a:pt x="2713" y="813"/>
                    </a:moveTo>
                    <a:lnTo>
                      <a:pt x="2713" y="813"/>
                    </a:lnTo>
                    <a:cubicBezTo>
                      <a:pt x="2769" y="639"/>
                      <a:pt x="2970" y="706"/>
                      <a:pt x="2963" y="526"/>
                    </a:cubicBezTo>
                    <a:lnTo>
                      <a:pt x="2963" y="526"/>
                    </a:lnTo>
                    <a:cubicBezTo>
                      <a:pt x="2957" y="386"/>
                      <a:pt x="2959" y="273"/>
                      <a:pt x="3009" y="202"/>
                    </a:cubicBezTo>
                    <a:lnTo>
                      <a:pt x="3009" y="202"/>
                    </a:lnTo>
                    <a:cubicBezTo>
                      <a:pt x="2954" y="227"/>
                      <a:pt x="2907" y="256"/>
                      <a:pt x="2871" y="294"/>
                    </a:cubicBezTo>
                    <a:lnTo>
                      <a:pt x="2871" y="294"/>
                    </a:lnTo>
                    <a:cubicBezTo>
                      <a:pt x="2433" y="757"/>
                      <a:pt x="1980" y="614"/>
                      <a:pt x="1738" y="397"/>
                    </a:cubicBezTo>
                    <a:lnTo>
                      <a:pt x="1738" y="397"/>
                    </a:lnTo>
                    <a:cubicBezTo>
                      <a:pt x="1496" y="181"/>
                      <a:pt x="1195" y="0"/>
                      <a:pt x="482" y="308"/>
                    </a:cubicBezTo>
                    <a:lnTo>
                      <a:pt x="482" y="308"/>
                    </a:lnTo>
                    <a:cubicBezTo>
                      <a:pt x="44" y="499"/>
                      <a:pt x="0" y="847"/>
                      <a:pt x="32" y="1088"/>
                    </a:cubicBezTo>
                    <a:lnTo>
                      <a:pt x="32" y="1088"/>
                    </a:lnTo>
                    <a:cubicBezTo>
                      <a:pt x="55" y="1117"/>
                      <a:pt x="114" y="1342"/>
                      <a:pt x="412" y="1484"/>
                    </a:cubicBezTo>
                    <a:lnTo>
                      <a:pt x="412" y="1484"/>
                    </a:lnTo>
                    <a:cubicBezTo>
                      <a:pt x="684" y="1611"/>
                      <a:pt x="963" y="1542"/>
                      <a:pt x="1018" y="1561"/>
                    </a:cubicBezTo>
                    <a:lnTo>
                      <a:pt x="1018" y="1561"/>
                    </a:lnTo>
                    <a:cubicBezTo>
                      <a:pt x="1018" y="1561"/>
                      <a:pt x="1233" y="1335"/>
                      <a:pt x="1957" y="1277"/>
                    </a:cubicBezTo>
                    <a:lnTo>
                      <a:pt x="1957" y="1277"/>
                    </a:lnTo>
                    <a:cubicBezTo>
                      <a:pt x="2455" y="1237"/>
                      <a:pt x="2723" y="1218"/>
                      <a:pt x="2772" y="1215"/>
                    </a:cubicBezTo>
                    <a:lnTo>
                      <a:pt x="2772" y="1215"/>
                    </a:lnTo>
                    <a:cubicBezTo>
                      <a:pt x="2740" y="1140"/>
                      <a:pt x="2669" y="949"/>
                      <a:pt x="2713" y="8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1">
                <a:extLst>
                  <a:ext uri="{FF2B5EF4-FFF2-40B4-BE49-F238E27FC236}">
                    <a16:creationId xmlns:a16="http://schemas.microsoft.com/office/drawing/2014/main" id="{75FAE86B-25D3-4C63-BEBD-9AF7198AB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4418" y="7487421"/>
                <a:ext cx="2668288" cy="1282014"/>
              </a:xfrm>
              <a:custGeom>
                <a:avLst/>
                <a:gdLst>
                  <a:gd name="T0" fmla="*/ 52 w 3046"/>
                  <a:gd name="T1" fmla="*/ 975 h 1463"/>
                  <a:gd name="T2" fmla="*/ 67 w 3046"/>
                  <a:gd name="T3" fmla="*/ 1007 h 1463"/>
                  <a:gd name="T4" fmla="*/ 427 w 3046"/>
                  <a:gd name="T5" fmla="*/ 1366 h 1463"/>
                  <a:gd name="T6" fmla="*/ 933 w 3046"/>
                  <a:gd name="T7" fmla="*/ 1442 h 1463"/>
                  <a:gd name="T8" fmla="*/ 1026 w 3046"/>
                  <a:gd name="T9" fmla="*/ 1442 h 1463"/>
                  <a:gd name="T10" fmla="*/ 1967 w 3046"/>
                  <a:gd name="T11" fmla="*/ 1159 h 1463"/>
                  <a:gd name="T12" fmla="*/ 2770 w 3046"/>
                  <a:gd name="T13" fmla="*/ 1098 h 1463"/>
                  <a:gd name="T14" fmla="*/ 2715 w 3046"/>
                  <a:gd name="T15" fmla="*/ 701 h 1463"/>
                  <a:gd name="T16" fmla="*/ 2859 w 3046"/>
                  <a:gd name="T17" fmla="*/ 559 h 1463"/>
                  <a:gd name="T18" fmla="*/ 2965 w 3046"/>
                  <a:gd name="T19" fmla="*/ 417 h 1463"/>
                  <a:gd name="T20" fmla="*/ 2997 w 3046"/>
                  <a:gd name="T21" fmla="*/ 114 h 1463"/>
                  <a:gd name="T22" fmla="*/ 2889 w 3046"/>
                  <a:gd name="T23" fmla="*/ 191 h 1463"/>
                  <a:gd name="T24" fmla="*/ 2242 w 3046"/>
                  <a:gd name="T25" fmla="*/ 501 h 1463"/>
                  <a:gd name="T26" fmla="*/ 1743 w 3046"/>
                  <a:gd name="T27" fmla="*/ 295 h 1463"/>
                  <a:gd name="T28" fmla="*/ 1297 w 3046"/>
                  <a:gd name="T29" fmla="*/ 56 h 1463"/>
                  <a:gd name="T30" fmla="*/ 496 w 3046"/>
                  <a:gd name="T31" fmla="*/ 208 h 1463"/>
                  <a:gd name="T32" fmla="*/ 820 w 3046"/>
                  <a:gd name="T33" fmla="*/ 1462 h 1463"/>
                  <a:gd name="T34" fmla="*/ 420 w 3046"/>
                  <a:gd name="T35" fmla="*/ 1382 h 1463"/>
                  <a:gd name="T36" fmla="*/ 53 w 3046"/>
                  <a:gd name="T37" fmla="*/ 1015 h 1463"/>
                  <a:gd name="T38" fmla="*/ 36 w 3046"/>
                  <a:gd name="T39" fmla="*/ 985 h 1463"/>
                  <a:gd name="T40" fmla="*/ 34 w 3046"/>
                  <a:gd name="T41" fmla="*/ 980 h 1463"/>
                  <a:gd name="T42" fmla="*/ 489 w 3046"/>
                  <a:gd name="T43" fmla="*/ 192 h 1463"/>
                  <a:gd name="T44" fmla="*/ 1299 w 3046"/>
                  <a:gd name="T45" fmla="*/ 39 h 1463"/>
                  <a:gd name="T46" fmla="*/ 1755 w 3046"/>
                  <a:gd name="T47" fmla="*/ 282 h 1463"/>
                  <a:gd name="T48" fmla="*/ 2242 w 3046"/>
                  <a:gd name="T49" fmla="*/ 483 h 1463"/>
                  <a:gd name="T50" fmla="*/ 2875 w 3046"/>
                  <a:gd name="T51" fmla="*/ 179 h 1463"/>
                  <a:gd name="T52" fmla="*/ 3016 w 3046"/>
                  <a:gd name="T53" fmla="*/ 86 h 1463"/>
                  <a:gd name="T54" fmla="*/ 3027 w 3046"/>
                  <a:gd name="T55" fmla="*/ 99 h 1463"/>
                  <a:gd name="T56" fmla="*/ 2982 w 3046"/>
                  <a:gd name="T57" fmla="*/ 417 h 1463"/>
                  <a:gd name="T58" fmla="*/ 2867 w 3046"/>
                  <a:gd name="T59" fmla="*/ 576 h 1463"/>
                  <a:gd name="T60" fmla="*/ 2732 w 3046"/>
                  <a:gd name="T61" fmla="*/ 706 h 1463"/>
                  <a:gd name="T62" fmla="*/ 2792 w 3046"/>
                  <a:gd name="T63" fmla="*/ 1102 h 1463"/>
                  <a:gd name="T64" fmla="*/ 2784 w 3046"/>
                  <a:gd name="T65" fmla="*/ 1114 h 1463"/>
                  <a:gd name="T66" fmla="*/ 1969 w 3046"/>
                  <a:gd name="T67" fmla="*/ 1177 h 1463"/>
                  <a:gd name="T68" fmla="*/ 1036 w 3046"/>
                  <a:gd name="T69" fmla="*/ 1458 h 1463"/>
                  <a:gd name="T70" fmla="*/ 1026 w 3046"/>
                  <a:gd name="T71" fmla="*/ 1460 h 1463"/>
                  <a:gd name="T72" fmla="*/ 934 w 3046"/>
                  <a:gd name="T73" fmla="*/ 1459 h 1463"/>
                  <a:gd name="T74" fmla="*/ 820 w 3046"/>
                  <a:gd name="T75" fmla="*/ 1462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46" h="1463">
                    <a:moveTo>
                      <a:pt x="52" y="975"/>
                    </a:moveTo>
                    <a:lnTo>
                      <a:pt x="52" y="975"/>
                    </a:lnTo>
                    <a:cubicBezTo>
                      <a:pt x="56" y="982"/>
                      <a:pt x="61" y="993"/>
                      <a:pt x="67" y="1007"/>
                    </a:cubicBezTo>
                    <a:lnTo>
                      <a:pt x="67" y="1007"/>
                    </a:lnTo>
                    <a:cubicBezTo>
                      <a:pt x="102" y="1080"/>
                      <a:pt x="185" y="1252"/>
                      <a:pt x="427" y="1366"/>
                    </a:cubicBezTo>
                    <a:lnTo>
                      <a:pt x="427" y="1366"/>
                    </a:lnTo>
                    <a:cubicBezTo>
                      <a:pt x="620" y="1456"/>
                      <a:pt x="815" y="1447"/>
                      <a:pt x="933" y="1442"/>
                    </a:cubicBezTo>
                    <a:lnTo>
                      <a:pt x="933" y="1442"/>
                    </a:lnTo>
                    <a:cubicBezTo>
                      <a:pt x="977" y="1439"/>
                      <a:pt x="1008" y="1438"/>
                      <a:pt x="1026" y="1442"/>
                    </a:cubicBezTo>
                    <a:lnTo>
                      <a:pt x="1026" y="1442"/>
                    </a:lnTo>
                    <a:cubicBezTo>
                      <a:pt x="1059" y="1411"/>
                      <a:pt x="1291" y="1214"/>
                      <a:pt x="1967" y="1159"/>
                    </a:cubicBezTo>
                    <a:lnTo>
                      <a:pt x="1967" y="1159"/>
                    </a:lnTo>
                    <a:cubicBezTo>
                      <a:pt x="2433" y="1122"/>
                      <a:pt x="2698" y="1103"/>
                      <a:pt x="2770" y="1098"/>
                    </a:cubicBezTo>
                    <a:lnTo>
                      <a:pt x="2770" y="1098"/>
                    </a:lnTo>
                    <a:cubicBezTo>
                      <a:pt x="2735" y="1015"/>
                      <a:pt x="2673" y="833"/>
                      <a:pt x="2715" y="701"/>
                    </a:cubicBezTo>
                    <a:lnTo>
                      <a:pt x="2715" y="701"/>
                    </a:lnTo>
                    <a:cubicBezTo>
                      <a:pt x="2743" y="615"/>
                      <a:pt x="2805" y="585"/>
                      <a:pt x="2859" y="559"/>
                    </a:cubicBezTo>
                    <a:lnTo>
                      <a:pt x="2859" y="559"/>
                    </a:lnTo>
                    <a:cubicBezTo>
                      <a:pt x="2921" y="530"/>
                      <a:pt x="2969" y="507"/>
                      <a:pt x="2965" y="417"/>
                    </a:cubicBezTo>
                    <a:lnTo>
                      <a:pt x="2965" y="417"/>
                    </a:lnTo>
                    <a:cubicBezTo>
                      <a:pt x="2959" y="280"/>
                      <a:pt x="2963" y="182"/>
                      <a:pt x="2997" y="114"/>
                    </a:cubicBezTo>
                    <a:lnTo>
                      <a:pt x="2997" y="114"/>
                    </a:lnTo>
                    <a:cubicBezTo>
                      <a:pt x="2952" y="137"/>
                      <a:pt x="2917" y="162"/>
                      <a:pt x="2889" y="191"/>
                    </a:cubicBezTo>
                    <a:lnTo>
                      <a:pt x="2889" y="191"/>
                    </a:lnTo>
                    <a:cubicBezTo>
                      <a:pt x="2688" y="403"/>
                      <a:pt x="2471" y="507"/>
                      <a:pt x="2242" y="501"/>
                    </a:cubicBezTo>
                    <a:lnTo>
                      <a:pt x="2242" y="501"/>
                    </a:lnTo>
                    <a:cubicBezTo>
                      <a:pt x="2000" y="495"/>
                      <a:pt x="1826" y="369"/>
                      <a:pt x="1743" y="295"/>
                    </a:cubicBezTo>
                    <a:lnTo>
                      <a:pt x="1743" y="295"/>
                    </a:lnTo>
                    <a:cubicBezTo>
                      <a:pt x="1627" y="191"/>
                      <a:pt x="1493" y="90"/>
                      <a:pt x="1297" y="56"/>
                    </a:cubicBezTo>
                    <a:lnTo>
                      <a:pt x="1297" y="56"/>
                    </a:lnTo>
                    <a:cubicBezTo>
                      <a:pt x="1081" y="19"/>
                      <a:pt x="819" y="68"/>
                      <a:pt x="496" y="208"/>
                    </a:cubicBezTo>
                    <a:lnTo>
                      <a:pt x="496" y="208"/>
                    </a:lnTo>
                    <a:cubicBezTo>
                      <a:pt x="70" y="393"/>
                      <a:pt x="19" y="727"/>
                      <a:pt x="52" y="975"/>
                    </a:cubicBezTo>
                    <a:close/>
                    <a:moveTo>
                      <a:pt x="820" y="1462"/>
                    </a:moveTo>
                    <a:lnTo>
                      <a:pt x="820" y="1462"/>
                    </a:lnTo>
                    <a:cubicBezTo>
                      <a:pt x="707" y="1462"/>
                      <a:pt x="562" y="1449"/>
                      <a:pt x="420" y="1382"/>
                    </a:cubicBezTo>
                    <a:lnTo>
                      <a:pt x="420" y="1382"/>
                    </a:lnTo>
                    <a:cubicBezTo>
                      <a:pt x="171" y="1266"/>
                      <a:pt x="87" y="1090"/>
                      <a:pt x="53" y="1015"/>
                    </a:cubicBezTo>
                    <a:lnTo>
                      <a:pt x="53" y="1015"/>
                    </a:lnTo>
                    <a:cubicBezTo>
                      <a:pt x="46" y="1000"/>
                      <a:pt x="39" y="989"/>
                      <a:pt x="36" y="985"/>
                    </a:cubicBezTo>
                    <a:lnTo>
                      <a:pt x="34" y="983"/>
                    </a:lnTo>
                    <a:lnTo>
                      <a:pt x="34" y="980"/>
                    </a:lnTo>
                    <a:lnTo>
                      <a:pt x="34" y="980"/>
                    </a:lnTo>
                    <a:cubicBezTo>
                      <a:pt x="0" y="725"/>
                      <a:pt x="53" y="382"/>
                      <a:pt x="489" y="192"/>
                    </a:cubicBezTo>
                    <a:lnTo>
                      <a:pt x="489" y="192"/>
                    </a:lnTo>
                    <a:cubicBezTo>
                      <a:pt x="815" y="51"/>
                      <a:pt x="1080" y="0"/>
                      <a:pt x="1299" y="39"/>
                    </a:cubicBezTo>
                    <a:lnTo>
                      <a:pt x="1299" y="39"/>
                    </a:lnTo>
                    <a:cubicBezTo>
                      <a:pt x="1500" y="72"/>
                      <a:pt x="1637" y="176"/>
                      <a:pt x="1755" y="282"/>
                    </a:cubicBezTo>
                    <a:lnTo>
                      <a:pt x="1755" y="282"/>
                    </a:lnTo>
                    <a:cubicBezTo>
                      <a:pt x="1836" y="354"/>
                      <a:pt x="2006" y="477"/>
                      <a:pt x="2242" y="483"/>
                    </a:cubicBezTo>
                    <a:lnTo>
                      <a:pt x="2242" y="483"/>
                    </a:lnTo>
                    <a:cubicBezTo>
                      <a:pt x="2466" y="488"/>
                      <a:pt x="2680" y="386"/>
                      <a:pt x="2875" y="179"/>
                    </a:cubicBezTo>
                    <a:lnTo>
                      <a:pt x="2875" y="179"/>
                    </a:lnTo>
                    <a:cubicBezTo>
                      <a:pt x="2910" y="143"/>
                      <a:pt x="2956" y="112"/>
                      <a:pt x="3016" y="86"/>
                    </a:cubicBezTo>
                    <a:lnTo>
                      <a:pt x="3045" y="72"/>
                    </a:lnTo>
                    <a:lnTo>
                      <a:pt x="3027" y="99"/>
                    </a:lnTo>
                    <a:lnTo>
                      <a:pt x="3027" y="99"/>
                    </a:lnTo>
                    <a:cubicBezTo>
                      <a:pt x="2977" y="171"/>
                      <a:pt x="2977" y="295"/>
                      <a:pt x="2982" y="417"/>
                    </a:cubicBezTo>
                    <a:lnTo>
                      <a:pt x="2982" y="417"/>
                    </a:lnTo>
                    <a:cubicBezTo>
                      <a:pt x="2987" y="518"/>
                      <a:pt x="2928" y="546"/>
                      <a:pt x="2867" y="576"/>
                    </a:cubicBezTo>
                    <a:lnTo>
                      <a:pt x="2867" y="576"/>
                    </a:lnTo>
                    <a:cubicBezTo>
                      <a:pt x="2814" y="601"/>
                      <a:pt x="2758" y="628"/>
                      <a:pt x="2732" y="706"/>
                    </a:cubicBezTo>
                    <a:lnTo>
                      <a:pt x="2732" y="706"/>
                    </a:lnTo>
                    <a:cubicBezTo>
                      <a:pt x="2689" y="839"/>
                      <a:pt x="2760" y="1027"/>
                      <a:pt x="2792" y="1102"/>
                    </a:cubicBezTo>
                    <a:lnTo>
                      <a:pt x="2796" y="1113"/>
                    </a:lnTo>
                    <a:lnTo>
                      <a:pt x="2784" y="1114"/>
                    </a:lnTo>
                    <a:lnTo>
                      <a:pt x="2784" y="1114"/>
                    </a:lnTo>
                    <a:cubicBezTo>
                      <a:pt x="2735" y="1118"/>
                      <a:pt x="2467" y="1137"/>
                      <a:pt x="1969" y="1177"/>
                    </a:cubicBezTo>
                    <a:lnTo>
                      <a:pt x="1969" y="1177"/>
                    </a:lnTo>
                    <a:cubicBezTo>
                      <a:pt x="1257" y="1234"/>
                      <a:pt x="1037" y="1456"/>
                      <a:pt x="1036" y="1458"/>
                    </a:cubicBezTo>
                    <a:lnTo>
                      <a:pt x="1031" y="1462"/>
                    </a:lnTo>
                    <a:lnTo>
                      <a:pt x="1026" y="1460"/>
                    </a:lnTo>
                    <a:lnTo>
                      <a:pt x="1026" y="1460"/>
                    </a:lnTo>
                    <a:cubicBezTo>
                      <a:pt x="1012" y="1456"/>
                      <a:pt x="977" y="1457"/>
                      <a:pt x="934" y="1459"/>
                    </a:cubicBezTo>
                    <a:lnTo>
                      <a:pt x="934" y="1459"/>
                    </a:lnTo>
                    <a:cubicBezTo>
                      <a:pt x="902" y="1460"/>
                      <a:pt x="864" y="1462"/>
                      <a:pt x="820" y="14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2">
                <a:extLst>
                  <a:ext uri="{FF2B5EF4-FFF2-40B4-BE49-F238E27FC236}">
                    <a16:creationId xmlns:a16="http://schemas.microsoft.com/office/drawing/2014/main" id="{DA06E2D6-C612-49F9-90A5-7BD128BF5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0619" y="7143750"/>
                <a:ext cx="1231813" cy="1320628"/>
              </a:xfrm>
              <a:custGeom>
                <a:avLst/>
                <a:gdLst>
                  <a:gd name="T0" fmla="*/ 355 w 1407"/>
                  <a:gd name="T1" fmla="*/ 495 h 1510"/>
                  <a:gd name="T2" fmla="*/ 355 w 1407"/>
                  <a:gd name="T3" fmla="*/ 495 h 1510"/>
                  <a:gd name="T4" fmla="*/ 312 w 1407"/>
                  <a:gd name="T5" fmla="*/ 811 h 1510"/>
                  <a:gd name="T6" fmla="*/ 312 w 1407"/>
                  <a:gd name="T7" fmla="*/ 811 h 1510"/>
                  <a:gd name="T8" fmla="*/ 197 w 1407"/>
                  <a:gd name="T9" fmla="*/ 970 h 1510"/>
                  <a:gd name="T10" fmla="*/ 197 w 1407"/>
                  <a:gd name="T11" fmla="*/ 970 h 1510"/>
                  <a:gd name="T12" fmla="*/ 62 w 1407"/>
                  <a:gd name="T13" fmla="*/ 1100 h 1510"/>
                  <a:gd name="T14" fmla="*/ 62 w 1407"/>
                  <a:gd name="T15" fmla="*/ 1100 h 1510"/>
                  <a:gd name="T16" fmla="*/ 119 w 1407"/>
                  <a:gd name="T17" fmla="*/ 1491 h 1510"/>
                  <a:gd name="T18" fmla="*/ 121 w 1407"/>
                  <a:gd name="T19" fmla="*/ 1490 h 1510"/>
                  <a:gd name="T20" fmla="*/ 121 w 1407"/>
                  <a:gd name="T21" fmla="*/ 1490 h 1510"/>
                  <a:gd name="T22" fmla="*/ 947 w 1407"/>
                  <a:gd name="T23" fmla="*/ 1223 h 1510"/>
                  <a:gd name="T24" fmla="*/ 947 w 1407"/>
                  <a:gd name="T25" fmla="*/ 1223 h 1510"/>
                  <a:gd name="T26" fmla="*/ 1348 w 1407"/>
                  <a:gd name="T27" fmla="*/ 646 h 1510"/>
                  <a:gd name="T28" fmla="*/ 1348 w 1407"/>
                  <a:gd name="T29" fmla="*/ 646 h 1510"/>
                  <a:gd name="T30" fmla="*/ 1237 w 1407"/>
                  <a:gd name="T31" fmla="*/ 49 h 1510"/>
                  <a:gd name="T32" fmla="*/ 1237 w 1407"/>
                  <a:gd name="T33" fmla="*/ 49 h 1510"/>
                  <a:gd name="T34" fmla="*/ 656 w 1407"/>
                  <a:gd name="T35" fmla="*/ 407 h 1510"/>
                  <a:gd name="T36" fmla="*/ 656 w 1407"/>
                  <a:gd name="T37" fmla="*/ 407 h 1510"/>
                  <a:gd name="T38" fmla="*/ 355 w 1407"/>
                  <a:gd name="T39" fmla="*/ 495 h 1510"/>
                  <a:gd name="T40" fmla="*/ 108 w 1407"/>
                  <a:gd name="T41" fmla="*/ 1509 h 1510"/>
                  <a:gd name="T42" fmla="*/ 105 w 1407"/>
                  <a:gd name="T43" fmla="*/ 1503 h 1510"/>
                  <a:gd name="T44" fmla="*/ 105 w 1407"/>
                  <a:gd name="T45" fmla="*/ 1503 h 1510"/>
                  <a:gd name="T46" fmla="*/ 45 w 1407"/>
                  <a:gd name="T47" fmla="*/ 1095 h 1510"/>
                  <a:gd name="T48" fmla="*/ 45 w 1407"/>
                  <a:gd name="T49" fmla="*/ 1095 h 1510"/>
                  <a:gd name="T50" fmla="*/ 189 w 1407"/>
                  <a:gd name="T51" fmla="*/ 953 h 1510"/>
                  <a:gd name="T52" fmla="*/ 189 w 1407"/>
                  <a:gd name="T53" fmla="*/ 953 h 1510"/>
                  <a:gd name="T54" fmla="*/ 295 w 1407"/>
                  <a:gd name="T55" fmla="*/ 811 h 1510"/>
                  <a:gd name="T56" fmla="*/ 295 w 1407"/>
                  <a:gd name="T57" fmla="*/ 811 h 1510"/>
                  <a:gd name="T58" fmla="*/ 342 w 1407"/>
                  <a:gd name="T59" fmla="*/ 482 h 1510"/>
                  <a:gd name="T60" fmla="*/ 344 w 1407"/>
                  <a:gd name="T61" fmla="*/ 480 h 1510"/>
                  <a:gd name="T62" fmla="*/ 346 w 1407"/>
                  <a:gd name="T63" fmla="*/ 480 h 1510"/>
                  <a:gd name="T64" fmla="*/ 346 w 1407"/>
                  <a:gd name="T65" fmla="*/ 480 h 1510"/>
                  <a:gd name="T66" fmla="*/ 653 w 1407"/>
                  <a:gd name="T67" fmla="*/ 390 h 1510"/>
                  <a:gd name="T68" fmla="*/ 653 w 1407"/>
                  <a:gd name="T69" fmla="*/ 390 h 1510"/>
                  <a:gd name="T70" fmla="*/ 1226 w 1407"/>
                  <a:gd name="T71" fmla="*/ 23 h 1510"/>
                  <a:gd name="T72" fmla="*/ 1230 w 1407"/>
                  <a:gd name="T73" fmla="*/ 0 h 1510"/>
                  <a:gd name="T74" fmla="*/ 1241 w 1407"/>
                  <a:gd name="T75" fmla="*/ 21 h 1510"/>
                  <a:gd name="T76" fmla="*/ 1241 w 1407"/>
                  <a:gd name="T77" fmla="*/ 21 h 1510"/>
                  <a:gd name="T78" fmla="*/ 1366 w 1407"/>
                  <a:gd name="T79" fmla="*/ 650 h 1510"/>
                  <a:gd name="T80" fmla="*/ 1366 w 1407"/>
                  <a:gd name="T81" fmla="*/ 650 h 1510"/>
                  <a:gd name="T82" fmla="*/ 957 w 1407"/>
                  <a:gd name="T83" fmla="*/ 1238 h 1510"/>
                  <a:gd name="T84" fmla="*/ 957 w 1407"/>
                  <a:gd name="T85" fmla="*/ 1238 h 1510"/>
                  <a:gd name="T86" fmla="*/ 124 w 1407"/>
                  <a:gd name="T87" fmla="*/ 1508 h 1510"/>
                  <a:gd name="T88" fmla="*/ 108 w 1407"/>
                  <a:gd name="T89" fmla="*/ 1509 h 1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07" h="1510">
                    <a:moveTo>
                      <a:pt x="355" y="495"/>
                    </a:moveTo>
                    <a:lnTo>
                      <a:pt x="355" y="495"/>
                    </a:lnTo>
                    <a:cubicBezTo>
                      <a:pt x="307" y="567"/>
                      <a:pt x="307" y="690"/>
                      <a:pt x="312" y="811"/>
                    </a:cubicBezTo>
                    <a:lnTo>
                      <a:pt x="312" y="811"/>
                    </a:lnTo>
                    <a:cubicBezTo>
                      <a:pt x="317" y="912"/>
                      <a:pt x="258" y="940"/>
                      <a:pt x="197" y="970"/>
                    </a:cubicBezTo>
                    <a:lnTo>
                      <a:pt x="197" y="970"/>
                    </a:lnTo>
                    <a:cubicBezTo>
                      <a:pt x="144" y="995"/>
                      <a:pt x="88" y="1022"/>
                      <a:pt x="62" y="1100"/>
                    </a:cubicBezTo>
                    <a:lnTo>
                      <a:pt x="62" y="1100"/>
                    </a:lnTo>
                    <a:cubicBezTo>
                      <a:pt x="20" y="1231"/>
                      <a:pt x="86" y="1412"/>
                      <a:pt x="119" y="1491"/>
                    </a:cubicBezTo>
                    <a:lnTo>
                      <a:pt x="121" y="1490"/>
                    </a:lnTo>
                    <a:lnTo>
                      <a:pt x="121" y="1490"/>
                    </a:lnTo>
                    <a:cubicBezTo>
                      <a:pt x="492" y="1429"/>
                      <a:pt x="755" y="1344"/>
                      <a:pt x="947" y="1223"/>
                    </a:cubicBezTo>
                    <a:lnTo>
                      <a:pt x="947" y="1223"/>
                    </a:lnTo>
                    <a:cubicBezTo>
                      <a:pt x="1165" y="1085"/>
                      <a:pt x="1296" y="897"/>
                      <a:pt x="1348" y="646"/>
                    </a:cubicBezTo>
                    <a:lnTo>
                      <a:pt x="1348" y="646"/>
                    </a:lnTo>
                    <a:cubicBezTo>
                      <a:pt x="1386" y="461"/>
                      <a:pt x="1349" y="260"/>
                      <a:pt x="1237" y="49"/>
                    </a:cubicBezTo>
                    <a:lnTo>
                      <a:pt x="1237" y="49"/>
                    </a:lnTo>
                    <a:cubicBezTo>
                      <a:pt x="1168" y="289"/>
                      <a:pt x="908" y="349"/>
                      <a:pt x="656" y="407"/>
                    </a:cubicBezTo>
                    <a:lnTo>
                      <a:pt x="656" y="407"/>
                    </a:lnTo>
                    <a:cubicBezTo>
                      <a:pt x="547" y="433"/>
                      <a:pt x="443" y="457"/>
                      <a:pt x="355" y="495"/>
                    </a:cubicBezTo>
                    <a:close/>
                    <a:moveTo>
                      <a:pt x="108" y="1509"/>
                    </a:moveTo>
                    <a:lnTo>
                      <a:pt x="105" y="1503"/>
                    </a:lnTo>
                    <a:lnTo>
                      <a:pt x="105" y="1503"/>
                    </a:lnTo>
                    <a:cubicBezTo>
                      <a:pt x="72" y="1426"/>
                      <a:pt x="0" y="1234"/>
                      <a:pt x="45" y="1095"/>
                    </a:cubicBezTo>
                    <a:lnTo>
                      <a:pt x="45" y="1095"/>
                    </a:lnTo>
                    <a:cubicBezTo>
                      <a:pt x="73" y="1009"/>
                      <a:pt x="135" y="979"/>
                      <a:pt x="189" y="953"/>
                    </a:cubicBezTo>
                    <a:lnTo>
                      <a:pt x="189" y="953"/>
                    </a:lnTo>
                    <a:cubicBezTo>
                      <a:pt x="251" y="924"/>
                      <a:pt x="299" y="901"/>
                      <a:pt x="295" y="811"/>
                    </a:cubicBezTo>
                    <a:lnTo>
                      <a:pt x="295" y="811"/>
                    </a:lnTo>
                    <a:cubicBezTo>
                      <a:pt x="288" y="656"/>
                      <a:pt x="294" y="552"/>
                      <a:pt x="342" y="482"/>
                    </a:cubicBezTo>
                    <a:lnTo>
                      <a:pt x="344" y="480"/>
                    </a:lnTo>
                    <a:lnTo>
                      <a:pt x="346" y="480"/>
                    </a:lnTo>
                    <a:lnTo>
                      <a:pt x="346" y="480"/>
                    </a:lnTo>
                    <a:cubicBezTo>
                      <a:pt x="435" y="440"/>
                      <a:pt x="541" y="416"/>
                      <a:pt x="653" y="390"/>
                    </a:cubicBezTo>
                    <a:lnTo>
                      <a:pt x="653" y="390"/>
                    </a:lnTo>
                    <a:cubicBezTo>
                      <a:pt x="906" y="332"/>
                      <a:pt x="1169" y="271"/>
                      <a:pt x="1226" y="23"/>
                    </a:cubicBezTo>
                    <a:lnTo>
                      <a:pt x="1230" y="0"/>
                    </a:lnTo>
                    <a:lnTo>
                      <a:pt x="1241" y="21"/>
                    </a:lnTo>
                    <a:lnTo>
                      <a:pt x="1241" y="21"/>
                    </a:lnTo>
                    <a:cubicBezTo>
                      <a:pt x="1364" y="242"/>
                      <a:pt x="1406" y="454"/>
                      <a:pt x="1366" y="650"/>
                    </a:cubicBezTo>
                    <a:lnTo>
                      <a:pt x="1366" y="650"/>
                    </a:lnTo>
                    <a:cubicBezTo>
                      <a:pt x="1312" y="905"/>
                      <a:pt x="1179" y="1098"/>
                      <a:pt x="957" y="1238"/>
                    </a:cubicBezTo>
                    <a:lnTo>
                      <a:pt x="957" y="1238"/>
                    </a:lnTo>
                    <a:cubicBezTo>
                      <a:pt x="762" y="1360"/>
                      <a:pt x="497" y="1447"/>
                      <a:pt x="124" y="1508"/>
                    </a:cubicBezTo>
                    <a:lnTo>
                      <a:pt x="108" y="150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3">
                <a:extLst>
                  <a:ext uri="{FF2B5EF4-FFF2-40B4-BE49-F238E27FC236}">
                    <a16:creationId xmlns:a16="http://schemas.microsoft.com/office/drawing/2014/main" id="{F22E7CC8-7345-406D-8EB7-04BF34858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2202" y="7166919"/>
                <a:ext cx="1216369" cy="1293597"/>
              </a:xfrm>
              <a:custGeom>
                <a:avLst/>
                <a:gdLst>
                  <a:gd name="T0" fmla="*/ 1224 w 1389"/>
                  <a:gd name="T1" fmla="*/ 0 h 1476"/>
                  <a:gd name="T2" fmla="*/ 1224 w 1389"/>
                  <a:gd name="T3" fmla="*/ 0 h 1476"/>
                  <a:gd name="T4" fmla="*/ 340 w 1389"/>
                  <a:gd name="T5" fmla="*/ 462 h 1476"/>
                  <a:gd name="T6" fmla="*/ 340 w 1389"/>
                  <a:gd name="T7" fmla="*/ 462 h 1476"/>
                  <a:gd name="T8" fmla="*/ 294 w 1389"/>
                  <a:gd name="T9" fmla="*/ 786 h 1476"/>
                  <a:gd name="T10" fmla="*/ 294 w 1389"/>
                  <a:gd name="T11" fmla="*/ 786 h 1476"/>
                  <a:gd name="T12" fmla="*/ 44 w 1389"/>
                  <a:gd name="T13" fmla="*/ 1073 h 1476"/>
                  <a:gd name="T14" fmla="*/ 44 w 1389"/>
                  <a:gd name="T15" fmla="*/ 1073 h 1476"/>
                  <a:gd name="T16" fmla="*/ 103 w 1389"/>
                  <a:gd name="T17" fmla="*/ 1475 h 1476"/>
                  <a:gd name="T18" fmla="*/ 103 w 1389"/>
                  <a:gd name="T19" fmla="*/ 1475 h 1476"/>
                  <a:gd name="T20" fmla="*/ 112 w 1389"/>
                  <a:gd name="T21" fmla="*/ 1475 h 1476"/>
                  <a:gd name="T22" fmla="*/ 112 w 1389"/>
                  <a:gd name="T23" fmla="*/ 1475 h 1476"/>
                  <a:gd name="T24" fmla="*/ 1347 w 1389"/>
                  <a:gd name="T25" fmla="*/ 624 h 1476"/>
                  <a:gd name="T26" fmla="*/ 1347 w 1389"/>
                  <a:gd name="T27" fmla="*/ 624 h 1476"/>
                  <a:gd name="T28" fmla="*/ 1224 w 1389"/>
                  <a:gd name="T29" fmla="*/ 0 h 1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9" h="1476">
                    <a:moveTo>
                      <a:pt x="1224" y="0"/>
                    </a:moveTo>
                    <a:lnTo>
                      <a:pt x="1224" y="0"/>
                    </a:lnTo>
                    <a:cubicBezTo>
                      <a:pt x="1141" y="362"/>
                      <a:pt x="635" y="332"/>
                      <a:pt x="340" y="462"/>
                    </a:cubicBezTo>
                    <a:lnTo>
                      <a:pt x="340" y="462"/>
                    </a:lnTo>
                    <a:cubicBezTo>
                      <a:pt x="290" y="533"/>
                      <a:pt x="288" y="646"/>
                      <a:pt x="294" y="786"/>
                    </a:cubicBezTo>
                    <a:lnTo>
                      <a:pt x="294" y="786"/>
                    </a:lnTo>
                    <a:cubicBezTo>
                      <a:pt x="301" y="966"/>
                      <a:pt x="100" y="899"/>
                      <a:pt x="44" y="1073"/>
                    </a:cubicBezTo>
                    <a:lnTo>
                      <a:pt x="44" y="1073"/>
                    </a:lnTo>
                    <a:cubicBezTo>
                      <a:pt x="0" y="1209"/>
                      <a:pt x="71" y="1400"/>
                      <a:pt x="103" y="1475"/>
                    </a:cubicBezTo>
                    <a:lnTo>
                      <a:pt x="103" y="1475"/>
                    </a:lnTo>
                    <a:cubicBezTo>
                      <a:pt x="109" y="1475"/>
                      <a:pt x="112" y="1475"/>
                      <a:pt x="112" y="1475"/>
                    </a:cubicBezTo>
                    <a:lnTo>
                      <a:pt x="112" y="1475"/>
                    </a:lnTo>
                    <a:cubicBezTo>
                      <a:pt x="787" y="1362"/>
                      <a:pt x="1238" y="1153"/>
                      <a:pt x="1347" y="624"/>
                    </a:cubicBezTo>
                    <a:lnTo>
                      <a:pt x="1347" y="624"/>
                    </a:lnTo>
                    <a:cubicBezTo>
                      <a:pt x="1388" y="422"/>
                      <a:pt x="1340" y="209"/>
                      <a:pt x="1224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0C04176E-4F19-4E83-916C-83FD47E47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36572" y="5355881"/>
                <a:ext cx="929740" cy="1173014"/>
              </a:xfrm>
              <a:custGeom>
                <a:avLst/>
                <a:gdLst>
                  <a:gd name="connsiteX0" fmla="*/ 78723 w 929740"/>
                  <a:gd name="connsiteY0" fmla="*/ 15744 h 1173014"/>
                  <a:gd name="connsiteX1" fmla="*/ 15745 w 929740"/>
                  <a:gd name="connsiteY1" fmla="*/ 78724 h 1173014"/>
                  <a:gd name="connsiteX2" fmla="*/ 78723 w 929740"/>
                  <a:gd name="connsiteY2" fmla="*/ 141703 h 1173014"/>
                  <a:gd name="connsiteX3" fmla="*/ 141701 w 929740"/>
                  <a:gd name="connsiteY3" fmla="*/ 78724 h 1173014"/>
                  <a:gd name="connsiteX4" fmla="*/ 78723 w 929740"/>
                  <a:gd name="connsiteY4" fmla="*/ 15744 h 1173014"/>
                  <a:gd name="connsiteX5" fmla="*/ 78723 w 929740"/>
                  <a:gd name="connsiteY5" fmla="*/ 0 h 1173014"/>
                  <a:gd name="connsiteX6" fmla="*/ 151295 w 929740"/>
                  <a:gd name="connsiteY6" fmla="*/ 47972 h 1173014"/>
                  <a:gd name="connsiteX7" fmla="*/ 156374 w 929740"/>
                  <a:gd name="connsiteY7" fmla="*/ 73369 h 1173014"/>
                  <a:gd name="connsiteX8" fmla="*/ 928863 w 929740"/>
                  <a:gd name="connsiteY8" fmla="*/ 73369 h 1173014"/>
                  <a:gd name="connsiteX9" fmla="*/ 929740 w 929740"/>
                  <a:gd name="connsiteY9" fmla="*/ 1173014 h 1173014"/>
                  <a:gd name="connsiteX10" fmla="*/ 913087 w 929740"/>
                  <a:gd name="connsiteY10" fmla="*/ 1173014 h 1173014"/>
                  <a:gd name="connsiteX11" fmla="*/ 913087 w 929740"/>
                  <a:gd name="connsiteY11" fmla="*/ 89154 h 1173014"/>
                  <a:gd name="connsiteX12" fmla="*/ 155359 w 929740"/>
                  <a:gd name="connsiteY12" fmla="*/ 89154 h 1173014"/>
                  <a:gd name="connsiteX13" fmla="*/ 151295 w 929740"/>
                  <a:gd name="connsiteY13" fmla="*/ 109475 h 1173014"/>
                  <a:gd name="connsiteX14" fmla="*/ 78723 w 929740"/>
                  <a:gd name="connsiteY14" fmla="*/ 157448 h 1173014"/>
                  <a:gd name="connsiteX15" fmla="*/ 0 w 929740"/>
                  <a:gd name="connsiteY15" fmla="*/ 78724 h 1173014"/>
                  <a:gd name="connsiteX16" fmla="*/ 78723 w 929740"/>
                  <a:gd name="connsiteY16" fmla="*/ 0 h 1173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29740" h="1173014">
                    <a:moveTo>
                      <a:pt x="78723" y="15744"/>
                    </a:moveTo>
                    <a:cubicBezTo>
                      <a:pt x="43735" y="15744"/>
                      <a:pt x="15745" y="43735"/>
                      <a:pt x="15745" y="78724"/>
                    </a:cubicBezTo>
                    <a:cubicBezTo>
                      <a:pt x="15745" y="113712"/>
                      <a:pt x="43735" y="141703"/>
                      <a:pt x="78723" y="141703"/>
                    </a:cubicBezTo>
                    <a:cubicBezTo>
                      <a:pt x="112836" y="141703"/>
                      <a:pt x="141701" y="113712"/>
                      <a:pt x="141701" y="78724"/>
                    </a:cubicBezTo>
                    <a:cubicBezTo>
                      <a:pt x="141701" y="43735"/>
                      <a:pt x="112836" y="15744"/>
                      <a:pt x="78723" y="15744"/>
                    </a:cubicBezTo>
                    <a:close/>
                    <a:moveTo>
                      <a:pt x="78723" y="0"/>
                    </a:moveTo>
                    <a:cubicBezTo>
                      <a:pt x="111524" y="0"/>
                      <a:pt x="139404" y="19681"/>
                      <a:pt x="151295" y="47972"/>
                    </a:cubicBezTo>
                    <a:lnTo>
                      <a:pt x="156374" y="73369"/>
                    </a:lnTo>
                    <a:lnTo>
                      <a:pt x="928863" y="73369"/>
                    </a:lnTo>
                    <a:lnTo>
                      <a:pt x="929740" y="1173014"/>
                    </a:lnTo>
                    <a:lnTo>
                      <a:pt x="913087" y="1173014"/>
                    </a:lnTo>
                    <a:lnTo>
                      <a:pt x="913087" y="89154"/>
                    </a:lnTo>
                    <a:lnTo>
                      <a:pt x="155359" y="89154"/>
                    </a:lnTo>
                    <a:lnTo>
                      <a:pt x="151295" y="109475"/>
                    </a:lnTo>
                    <a:cubicBezTo>
                      <a:pt x="139404" y="137767"/>
                      <a:pt x="111524" y="157448"/>
                      <a:pt x="78723" y="157448"/>
                    </a:cubicBezTo>
                    <a:cubicBezTo>
                      <a:pt x="35863" y="157448"/>
                      <a:pt x="0" y="122459"/>
                      <a:pt x="0" y="78724"/>
                    </a:cubicBezTo>
                    <a:cubicBezTo>
                      <a:pt x="0" y="34988"/>
                      <a:pt x="35863" y="0"/>
                      <a:pt x="787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6BFD8B89-8FA1-4748-AD62-B03952047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168" y="5533509"/>
                <a:ext cx="1385400" cy="991529"/>
              </a:xfrm>
              <a:custGeom>
                <a:avLst/>
                <a:gdLst>
                  <a:gd name="connsiteX0" fmla="*/ 1307551 w 1385400"/>
                  <a:gd name="connsiteY0" fmla="*/ 15744 h 991529"/>
                  <a:gd name="connsiteX1" fmla="*/ 1243698 w 1385400"/>
                  <a:gd name="connsiteY1" fmla="*/ 78724 h 991529"/>
                  <a:gd name="connsiteX2" fmla="*/ 1307551 w 1385400"/>
                  <a:gd name="connsiteY2" fmla="*/ 142578 h 991529"/>
                  <a:gd name="connsiteX3" fmla="*/ 1369656 w 1385400"/>
                  <a:gd name="connsiteY3" fmla="*/ 78724 h 991529"/>
                  <a:gd name="connsiteX4" fmla="*/ 1307551 w 1385400"/>
                  <a:gd name="connsiteY4" fmla="*/ 15744 h 991529"/>
                  <a:gd name="connsiteX5" fmla="*/ 1307551 w 1385400"/>
                  <a:gd name="connsiteY5" fmla="*/ 0 h 991529"/>
                  <a:gd name="connsiteX6" fmla="*/ 1385400 w 1385400"/>
                  <a:gd name="connsiteY6" fmla="*/ 78724 h 991529"/>
                  <a:gd name="connsiteX7" fmla="*/ 1307551 w 1385400"/>
                  <a:gd name="connsiteY7" fmla="*/ 157448 h 991529"/>
                  <a:gd name="connsiteX8" fmla="*/ 1234240 w 1385400"/>
                  <a:gd name="connsiteY8" fmla="*/ 109475 h 991529"/>
                  <a:gd name="connsiteX9" fmla="*/ 1230076 w 1385400"/>
                  <a:gd name="connsiteY9" fmla="*/ 89109 h 991529"/>
                  <a:gd name="connsiteX10" fmla="*/ 15752 w 1385400"/>
                  <a:gd name="connsiteY10" fmla="*/ 89109 h 991529"/>
                  <a:gd name="connsiteX11" fmla="*/ 14877 w 1385400"/>
                  <a:gd name="connsiteY11" fmla="*/ 991529 h 991529"/>
                  <a:gd name="connsiteX12" fmla="*/ 0 w 1385400"/>
                  <a:gd name="connsiteY12" fmla="*/ 991529 h 991529"/>
                  <a:gd name="connsiteX13" fmla="*/ 875 w 1385400"/>
                  <a:gd name="connsiteY13" fmla="*/ 73369 h 991529"/>
                  <a:gd name="connsiteX14" fmla="*/ 1229061 w 1385400"/>
                  <a:gd name="connsiteY14" fmla="*/ 73369 h 991529"/>
                  <a:gd name="connsiteX15" fmla="*/ 1234240 w 1385400"/>
                  <a:gd name="connsiteY15" fmla="*/ 48341 h 991529"/>
                  <a:gd name="connsiteX16" fmla="*/ 1307551 w 1385400"/>
                  <a:gd name="connsiteY16" fmla="*/ 0 h 991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85400" h="991529">
                    <a:moveTo>
                      <a:pt x="1307551" y="15744"/>
                    </a:moveTo>
                    <a:cubicBezTo>
                      <a:pt x="1271688" y="15744"/>
                      <a:pt x="1243698" y="43735"/>
                      <a:pt x="1243698" y="78724"/>
                    </a:cubicBezTo>
                    <a:cubicBezTo>
                      <a:pt x="1243698" y="113712"/>
                      <a:pt x="1271688" y="142578"/>
                      <a:pt x="1307551" y="142578"/>
                    </a:cubicBezTo>
                    <a:cubicBezTo>
                      <a:pt x="1341665" y="142578"/>
                      <a:pt x="1369656" y="113712"/>
                      <a:pt x="1369656" y="78724"/>
                    </a:cubicBezTo>
                    <a:cubicBezTo>
                      <a:pt x="1369656" y="43735"/>
                      <a:pt x="1341665" y="15744"/>
                      <a:pt x="1307551" y="15744"/>
                    </a:cubicBezTo>
                    <a:close/>
                    <a:moveTo>
                      <a:pt x="1307551" y="0"/>
                    </a:moveTo>
                    <a:cubicBezTo>
                      <a:pt x="1350412" y="0"/>
                      <a:pt x="1385400" y="35863"/>
                      <a:pt x="1385400" y="78724"/>
                    </a:cubicBezTo>
                    <a:cubicBezTo>
                      <a:pt x="1385400" y="122459"/>
                      <a:pt x="1350412" y="157448"/>
                      <a:pt x="1307551" y="157448"/>
                    </a:cubicBezTo>
                    <a:cubicBezTo>
                      <a:pt x="1274750" y="157448"/>
                      <a:pt x="1246376" y="137767"/>
                      <a:pt x="1234240" y="109475"/>
                    </a:cubicBezTo>
                    <a:lnTo>
                      <a:pt x="1230076" y="89109"/>
                    </a:lnTo>
                    <a:lnTo>
                      <a:pt x="15752" y="89109"/>
                    </a:lnTo>
                    <a:lnTo>
                      <a:pt x="14877" y="991529"/>
                    </a:lnTo>
                    <a:lnTo>
                      <a:pt x="0" y="991529"/>
                    </a:lnTo>
                    <a:lnTo>
                      <a:pt x="875" y="73369"/>
                    </a:lnTo>
                    <a:lnTo>
                      <a:pt x="1229061" y="73369"/>
                    </a:lnTo>
                    <a:lnTo>
                      <a:pt x="1234240" y="48341"/>
                    </a:lnTo>
                    <a:cubicBezTo>
                      <a:pt x="1246376" y="20173"/>
                      <a:pt x="1274750" y="0"/>
                      <a:pt x="13075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CF3F0DC0-701D-4A6C-9FFE-6BD0F467F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2614" y="8487547"/>
                <a:ext cx="1366092" cy="157445"/>
              </a:xfrm>
              <a:custGeom>
                <a:avLst/>
                <a:gdLst>
                  <a:gd name="connsiteX0" fmla="*/ 78724 w 1366092"/>
                  <a:gd name="connsiteY0" fmla="*/ 15745 h 157445"/>
                  <a:gd name="connsiteX1" fmla="*/ 15745 w 1366092"/>
                  <a:gd name="connsiteY1" fmla="*/ 78723 h 157445"/>
                  <a:gd name="connsiteX2" fmla="*/ 78724 w 1366092"/>
                  <a:gd name="connsiteY2" fmla="*/ 141701 h 157445"/>
                  <a:gd name="connsiteX3" fmla="*/ 142577 w 1366092"/>
                  <a:gd name="connsiteY3" fmla="*/ 78723 h 157445"/>
                  <a:gd name="connsiteX4" fmla="*/ 78724 w 1366092"/>
                  <a:gd name="connsiteY4" fmla="*/ 15745 h 157445"/>
                  <a:gd name="connsiteX5" fmla="*/ 78724 w 1366092"/>
                  <a:gd name="connsiteY5" fmla="*/ 0 h 157445"/>
                  <a:gd name="connsiteX6" fmla="*/ 151297 w 1366092"/>
                  <a:gd name="connsiteY6" fmla="*/ 47972 h 157445"/>
                  <a:gd name="connsiteX7" fmla="*/ 155604 w 1366092"/>
                  <a:gd name="connsiteY7" fmla="*/ 69507 h 157445"/>
                  <a:gd name="connsiteX8" fmla="*/ 1366092 w 1366092"/>
                  <a:gd name="connsiteY8" fmla="*/ 69507 h 157445"/>
                  <a:gd name="connsiteX9" fmla="*/ 1366092 w 1366092"/>
                  <a:gd name="connsiteY9" fmla="*/ 84095 h 157445"/>
                  <a:gd name="connsiteX10" fmla="*/ 156373 w 1366092"/>
                  <a:gd name="connsiteY10" fmla="*/ 84095 h 157445"/>
                  <a:gd name="connsiteX11" fmla="*/ 151297 w 1366092"/>
                  <a:gd name="connsiteY11" fmla="*/ 109474 h 157445"/>
                  <a:gd name="connsiteX12" fmla="*/ 78724 w 1366092"/>
                  <a:gd name="connsiteY12" fmla="*/ 157445 h 157445"/>
                  <a:gd name="connsiteX13" fmla="*/ 0 w 1366092"/>
                  <a:gd name="connsiteY13" fmla="*/ 78723 h 157445"/>
                  <a:gd name="connsiteX14" fmla="*/ 78724 w 1366092"/>
                  <a:gd name="connsiteY14" fmla="*/ 0 h 157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66092" h="157445">
                    <a:moveTo>
                      <a:pt x="78724" y="15745"/>
                    </a:moveTo>
                    <a:cubicBezTo>
                      <a:pt x="43735" y="15745"/>
                      <a:pt x="15745" y="43735"/>
                      <a:pt x="15745" y="78723"/>
                    </a:cubicBezTo>
                    <a:cubicBezTo>
                      <a:pt x="15745" y="113711"/>
                      <a:pt x="43735" y="141701"/>
                      <a:pt x="78724" y="141701"/>
                    </a:cubicBezTo>
                    <a:cubicBezTo>
                      <a:pt x="112837" y="141701"/>
                      <a:pt x="142577" y="113711"/>
                      <a:pt x="142577" y="78723"/>
                    </a:cubicBezTo>
                    <a:cubicBezTo>
                      <a:pt x="142577" y="43735"/>
                      <a:pt x="112837" y="15745"/>
                      <a:pt x="78724" y="15745"/>
                    </a:cubicBezTo>
                    <a:close/>
                    <a:moveTo>
                      <a:pt x="78724" y="0"/>
                    </a:moveTo>
                    <a:cubicBezTo>
                      <a:pt x="111525" y="0"/>
                      <a:pt x="139406" y="19681"/>
                      <a:pt x="151297" y="47972"/>
                    </a:cubicBezTo>
                    <a:lnTo>
                      <a:pt x="155604" y="69507"/>
                    </a:lnTo>
                    <a:lnTo>
                      <a:pt x="1366092" y="69507"/>
                    </a:lnTo>
                    <a:lnTo>
                      <a:pt x="1366092" y="84095"/>
                    </a:lnTo>
                    <a:lnTo>
                      <a:pt x="156373" y="84095"/>
                    </a:lnTo>
                    <a:lnTo>
                      <a:pt x="151297" y="109474"/>
                    </a:lnTo>
                    <a:cubicBezTo>
                      <a:pt x="139406" y="137764"/>
                      <a:pt x="111525" y="157445"/>
                      <a:pt x="78724" y="157445"/>
                    </a:cubicBezTo>
                    <a:cubicBezTo>
                      <a:pt x="34988" y="157445"/>
                      <a:pt x="0" y="122457"/>
                      <a:pt x="0" y="78723"/>
                    </a:cubicBezTo>
                    <a:cubicBezTo>
                      <a:pt x="0" y="34988"/>
                      <a:pt x="34988" y="0"/>
                      <a:pt x="787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8600A404-0B13-4EDD-95BC-F925F91C4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8511" y="8784881"/>
                <a:ext cx="829341" cy="1369953"/>
              </a:xfrm>
              <a:custGeom>
                <a:avLst/>
                <a:gdLst>
                  <a:gd name="connsiteX0" fmla="*/ 78723 w 829341"/>
                  <a:gd name="connsiteY0" fmla="*/ 1228251 h 1369953"/>
                  <a:gd name="connsiteX1" fmla="*/ 15745 w 829341"/>
                  <a:gd name="connsiteY1" fmla="*/ 1292104 h 1369953"/>
                  <a:gd name="connsiteX2" fmla="*/ 78723 w 829341"/>
                  <a:gd name="connsiteY2" fmla="*/ 1354209 h 1369953"/>
                  <a:gd name="connsiteX3" fmla="*/ 141701 w 829341"/>
                  <a:gd name="connsiteY3" fmla="*/ 1292104 h 1369953"/>
                  <a:gd name="connsiteX4" fmla="*/ 78723 w 829341"/>
                  <a:gd name="connsiteY4" fmla="*/ 1228251 h 1369953"/>
                  <a:gd name="connsiteX5" fmla="*/ 813556 w 829341"/>
                  <a:gd name="connsiteY5" fmla="*/ 0 h 1369953"/>
                  <a:gd name="connsiteX6" fmla="*/ 829341 w 829341"/>
                  <a:gd name="connsiteY6" fmla="*/ 0 h 1369953"/>
                  <a:gd name="connsiteX7" fmla="*/ 829341 w 829341"/>
                  <a:gd name="connsiteY7" fmla="*/ 1300445 h 1369953"/>
                  <a:gd name="connsiteX8" fmla="*/ 155769 w 829341"/>
                  <a:gd name="connsiteY8" fmla="*/ 1300445 h 1369953"/>
                  <a:gd name="connsiteX9" fmla="*/ 151295 w 829341"/>
                  <a:gd name="connsiteY9" fmla="*/ 1322719 h 1369953"/>
                  <a:gd name="connsiteX10" fmla="*/ 78723 w 829341"/>
                  <a:gd name="connsiteY10" fmla="*/ 1369953 h 1369953"/>
                  <a:gd name="connsiteX11" fmla="*/ 0 w 829341"/>
                  <a:gd name="connsiteY11" fmla="*/ 1292104 h 1369953"/>
                  <a:gd name="connsiteX12" fmla="*/ 78723 w 829341"/>
                  <a:gd name="connsiteY12" fmla="*/ 1212506 h 1369953"/>
                  <a:gd name="connsiteX13" fmla="*/ 151295 w 829341"/>
                  <a:gd name="connsiteY13" fmla="*/ 1261216 h 1369953"/>
                  <a:gd name="connsiteX14" fmla="*/ 155963 w 829341"/>
                  <a:gd name="connsiteY14" fmla="*/ 1284661 h 1369953"/>
                  <a:gd name="connsiteX15" fmla="*/ 813556 w 829341"/>
                  <a:gd name="connsiteY15" fmla="*/ 1284661 h 136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341" h="1369953">
                    <a:moveTo>
                      <a:pt x="78723" y="1228251"/>
                    </a:moveTo>
                    <a:cubicBezTo>
                      <a:pt x="43735" y="1228251"/>
                      <a:pt x="15745" y="1257116"/>
                      <a:pt x="15745" y="1292104"/>
                    </a:cubicBezTo>
                    <a:cubicBezTo>
                      <a:pt x="15745" y="1326218"/>
                      <a:pt x="43735" y="1354209"/>
                      <a:pt x="78723" y="1354209"/>
                    </a:cubicBezTo>
                    <a:cubicBezTo>
                      <a:pt x="113711" y="1354209"/>
                      <a:pt x="141701" y="1326218"/>
                      <a:pt x="141701" y="1292104"/>
                    </a:cubicBezTo>
                    <a:cubicBezTo>
                      <a:pt x="141701" y="1257116"/>
                      <a:pt x="113711" y="1228251"/>
                      <a:pt x="78723" y="1228251"/>
                    </a:cubicBezTo>
                    <a:close/>
                    <a:moveTo>
                      <a:pt x="813556" y="0"/>
                    </a:moveTo>
                    <a:lnTo>
                      <a:pt x="829341" y="0"/>
                    </a:lnTo>
                    <a:lnTo>
                      <a:pt x="829341" y="1300445"/>
                    </a:lnTo>
                    <a:lnTo>
                      <a:pt x="155769" y="1300445"/>
                    </a:lnTo>
                    <a:lnTo>
                      <a:pt x="151295" y="1322719"/>
                    </a:lnTo>
                    <a:cubicBezTo>
                      <a:pt x="139404" y="1350764"/>
                      <a:pt x="111524" y="1369953"/>
                      <a:pt x="78723" y="1369953"/>
                    </a:cubicBezTo>
                    <a:cubicBezTo>
                      <a:pt x="35863" y="1369953"/>
                      <a:pt x="0" y="1335840"/>
                      <a:pt x="0" y="1292104"/>
                    </a:cubicBezTo>
                    <a:cubicBezTo>
                      <a:pt x="0" y="1248369"/>
                      <a:pt x="35863" y="1212506"/>
                      <a:pt x="78723" y="1212506"/>
                    </a:cubicBezTo>
                    <a:cubicBezTo>
                      <a:pt x="111524" y="1212506"/>
                      <a:pt x="139404" y="1232679"/>
                      <a:pt x="151295" y="1261216"/>
                    </a:cubicBezTo>
                    <a:lnTo>
                      <a:pt x="155963" y="1284661"/>
                    </a:lnTo>
                    <a:lnTo>
                      <a:pt x="813556" y="128466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F5CB671-24B3-49F1-897E-324F413B1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8457" y="8001000"/>
                <a:ext cx="157445" cy="1230938"/>
              </a:xfrm>
              <a:custGeom>
                <a:avLst/>
                <a:gdLst>
                  <a:gd name="connsiteX0" fmla="*/ 77848 w 157445"/>
                  <a:gd name="connsiteY0" fmla="*/ 1089238 h 1230938"/>
                  <a:gd name="connsiteX1" fmla="*/ 15745 w 157445"/>
                  <a:gd name="connsiteY1" fmla="*/ 1153090 h 1230938"/>
                  <a:gd name="connsiteX2" fmla="*/ 77848 w 157445"/>
                  <a:gd name="connsiteY2" fmla="*/ 1215194 h 1230938"/>
                  <a:gd name="connsiteX3" fmla="*/ 141701 w 157445"/>
                  <a:gd name="connsiteY3" fmla="*/ 1153090 h 1230938"/>
                  <a:gd name="connsiteX4" fmla="*/ 77848 w 157445"/>
                  <a:gd name="connsiteY4" fmla="*/ 1089238 h 1230938"/>
                  <a:gd name="connsiteX5" fmla="*/ 69506 w 157445"/>
                  <a:gd name="connsiteY5" fmla="*/ 0 h 1230938"/>
                  <a:gd name="connsiteX6" fmla="*/ 84139 w 157445"/>
                  <a:gd name="connsiteY6" fmla="*/ 0 h 1230938"/>
                  <a:gd name="connsiteX7" fmla="*/ 84139 w 157445"/>
                  <a:gd name="connsiteY7" fmla="*/ 1074773 h 1230938"/>
                  <a:gd name="connsiteX8" fmla="*/ 108736 w 157445"/>
                  <a:gd name="connsiteY8" fmla="*/ 1079780 h 1230938"/>
                  <a:gd name="connsiteX9" fmla="*/ 157445 w 157445"/>
                  <a:gd name="connsiteY9" fmla="*/ 1153090 h 1230938"/>
                  <a:gd name="connsiteX10" fmla="*/ 77848 w 157445"/>
                  <a:gd name="connsiteY10" fmla="*/ 1230938 h 1230938"/>
                  <a:gd name="connsiteX11" fmla="*/ 0 w 157445"/>
                  <a:gd name="connsiteY11" fmla="*/ 1153090 h 1230938"/>
                  <a:gd name="connsiteX12" fmla="*/ 47603 w 157445"/>
                  <a:gd name="connsiteY12" fmla="*/ 1079780 h 1230938"/>
                  <a:gd name="connsiteX13" fmla="*/ 69506 w 157445"/>
                  <a:gd name="connsiteY13" fmla="*/ 1075227 h 123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445" h="1230938">
                    <a:moveTo>
                      <a:pt x="77848" y="1089238"/>
                    </a:moveTo>
                    <a:cubicBezTo>
                      <a:pt x="43735" y="1089238"/>
                      <a:pt x="15745" y="1118103"/>
                      <a:pt x="15745" y="1153090"/>
                    </a:cubicBezTo>
                    <a:cubicBezTo>
                      <a:pt x="15745" y="1187204"/>
                      <a:pt x="43735" y="1215194"/>
                      <a:pt x="77848" y="1215194"/>
                    </a:cubicBezTo>
                    <a:cubicBezTo>
                      <a:pt x="113711" y="1215194"/>
                      <a:pt x="141701" y="1187204"/>
                      <a:pt x="141701" y="1153090"/>
                    </a:cubicBezTo>
                    <a:cubicBezTo>
                      <a:pt x="141701" y="1118103"/>
                      <a:pt x="113711" y="1089238"/>
                      <a:pt x="77848" y="1089238"/>
                    </a:cubicBezTo>
                    <a:close/>
                    <a:moveTo>
                      <a:pt x="69506" y="0"/>
                    </a:moveTo>
                    <a:lnTo>
                      <a:pt x="84139" y="0"/>
                    </a:lnTo>
                    <a:lnTo>
                      <a:pt x="84139" y="1074773"/>
                    </a:lnTo>
                    <a:lnTo>
                      <a:pt x="108736" y="1079780"/>
                    </a:lnTo>
                    <a:cubicBezTo>
                      <a:pt x="137273" y="1091916"/>
                      <a:pt x="157445" y="1120289"/>
                      <a:pt x="157445" y="1153090"/>
                    </a:cubicBezTo>
                    <a:cubicBezTo>
                      <a:pt x="157445" y="1195950"/>
                      <a:pt x="121583" y="1230938"/>
                      <a:pt x="77848" y="1230938"/>
                    </a:cubicBezTo>
                    <a:cubicBezTo>
                      <a:pt x="34988" y="1230938"/>
                      <a:pt x="0" y="1195950"/>
                      <a:pt x="0" y="1153090"/>
                    </a:cubicBezTo>
                    <a:cubicBezTo>
                      <a:pt x="0" y="1120289"/>
                      <a:pt x="19681" y="1091916"/>
                      <a:pt x="47603" y="1079780"/>
                    </a:cubicBezTo>
                    <a:lnTo>
                      <a:pt x="69506" y="107522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F14CFC46-A365-48C7-B35B-F90B93356C27}"/>
                  </a:ext>
                </a:extLst>
              </p:cNvPr>
              <p:cNvGrpSpPr/>
              <p:nvPr/>
            </p:nvGrpSpPr>
            <p:grpSpPr>
              <a:xfrm>
                <a:off x="14870628" y="9456779"/>
                <a:ext cx="1961635" cy="1336074"/>
                <a:chOff x="14870628" y="9456779"/>
                <a:chExt cx="1961635" cy="1336074"/>
              </a:xfrm>
            </p:grpSpPr>
            <p:sp>
              <p:nvSpPr>
                <p:cNvPr id="484" name="Freeform 24">
                  <a:extLst>
                    <a:ext uri="{FF2B5EF4-FFF2-40B4-BE49-F238E27FC236}">
                      <a16:creationId xmlns:a16="http://schemas.microsoft.com/office/drawing/2014/main" id="{9C696B1F-D1A1-4F65-AC54-8FDD1FF38F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78351" y="9464502"/>
                  <a:ext cx="1946189" cy="1320628"/>
                </a:xfrm>
                <a:custGeom>
                  <a:avLst/>
                  <a:gdLst>
                    <a:gd name="T0" fmla="*/ 2087 w 2221"/>
                    <a:gd name="T1" fmla="*/ 1506 h 1507"/>
                    <a:gd name="T2" fmla="*/ 1110 w 2221"/>
                    <a:gd name="T3" fmla="*/ 1506 h 1507"/>
                    <a:gd name="T4" fmla="*/ 133 w 2221"/>
                    <a:gd name="T5" fmla="*/ 1506 h 1507"/>
                    <a:gd name="T6" fmla="*/ 133 w 2221"/>
                    <a:gd name="T7" fmla="*/ 1506 h 1507"/>
                    <a:gd name="T8" fmla="*/ 39 w 2221"/>
                    <a:gd name="T9" fmla="*/ 1467 h 1507"/>
                    <a:gd name="T10" fmla="*/ 39 w 2221"/>
                    <a:gd name="T11" fmla="*/ 1467 h 1507"/>
                    <a:gd name="T12" fmla="*/ 0 w 2221"/>
                    <a:gd name="T13" fmla="*/ 1372 h 1507"/>
                    <a:gd name="T14" fmla="*/ 0 w 2221"/>
                    <a:gd name="T15" fmla="*/ 753 h 1507"/>
                    <a:gd name="T16" fmla="*/ 0 w 2221"/>
                    <a:gd name="T17" fmla="*/ 134 h 1507"/>
                    <a:gd name="T18" fmla="*/ 0 w 2221"/>
                    <a:gd name="T19" fmla="*/ 134 h 1507"/>
                    <a:gd name="T20" fmla="*/ 39 w 2221"/>
                    <a:gd name="T21" fmla="*/ 39 h 1507"/>
                    <a:gd name="T22" fmla="*/ 39 w 2221"/>
                    <a:gd name="T23" fmla="*/ 39 h 1507"/>
                    <a:gd name="T24" fmla="*/ 133 w 2221"/>
                    <a:gd name="T25" fmla="*/ 0 h 1507"/>
                    <a:gd name="T26" fmla="*/ 1110 w 2221"/>
                    <a:gd name="T27" fmla="*/ 0 h 1507"/>
                    <a:gd name="T28" fmla="*/ 2087 w 2221"/>
                    <a:gd name="T29" fmla="*/ 0 h 1507"/>
                    <a:gd name="T30" fmla="*/ 2087 w 2221"/>
                    <a:gd name="T31" fmla="*/ 0 h 1507"/>
                    <a:gd name="T32" fmla="*/ 2180 w 2221"/>
                    <a:gd name="T33" fmla="*/ 39 h 1507"/>
                    <a:gd name="T34" fmla="*/ 2180 w 2221"/>
                    <a:gd name="T35" fmla="*/ 39 h 1507"/>
                    <a:gd name="T36" fmla="*/ 2220 w 2221"/>
                    <a:gd name="T37" fmla="*/ 134 h 1507"/>
                    <a:gd name="T38" fmla="*/ 2220 w 2221"/>
                    <a:gd name="T39" fmla="*/ 753 h 1507"/>
                    <a:gd name="T40" fmla="*/ 2220 w 2221"/>
                    <a:gd name="T41" fmla="*/ 1372 h 1507"/>
                    <a:gd name="T42" fmla="*/ 2220 w 2221"/>
                    <a:gd name="T43" fmla="*/ 1372 h 1507"/>
                    <a:gd name="T44" fmla="*/ 2180 w 2221"/>
                    <a:gd name="T45" fmla="*/ 1467 h 1507"/>
                    <a:gd name="T46" fmla="*/ 2180 w 2221"/>
                    <a:gd name="T47" fmla="*/ 1467 h 1507"/>
                    <a:gd name="T48" fmla="*/ 2087 w 2221"/>
                    <a:gd name="T49" fmla="*/ 1506 h 1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21" h="1507">
                      <a:moveTo>
                        <a:pt x="2087" y="1506"/>
                      </a:moveTo>
                      <a:lnTo>
                        <a:pt x="1110" y="1506"/>
                      </a:lnTo>
                      <a:lnTo>
                        <a:pt x="133" y="1506"/>
                      </a:lnTo>
                      <a:lnTo>
                        <a:pt x="133" y="1506"/>
                      </a:lnTo>
                      <a:cubicBezTo>
                        <a:pt x="96" y="1506"/>
                        <a:pt x="63" y="1492"/>
                        <a:pt x="39" y="1467"/>
                      </a:cubicBezTo>
                      <a:lnTo>
                        <a:pt x="39" y="1467"/>
                      </a:lnTo>
                      <a:cubicBezTo>
                        <a:pt x="14" y="1443"/>
                        <a:pt x="0" y="1410"/>
                        <a:pt x="0" y="1372"/>
                      </a:cubicBezTo>
                      <a:lnTo>
                        <a:pt x="0" y="753"/>
                      </a:lnTo>
                      <a:lnTo>
                        <a:pt x="0" y="134"/>
                      </a:lnTo>
                      <a:lnTo>
                        <a:pt x="0" y="134"/>
                      </a:lnTo>
                      <a:cubicBezTo>
                        <a:pt x="0" y="96"/>
                        <a:pt x="14" y="64"/>
                        <a:pt x="39" y="39"/>
                      </a:cubicBezTo>
                      <a:lnTo>
                        <a:pt x="39" y="39"/>
                      </a:lnTo>
                      <a:cubicBezTo>
                        <a:pt x="63" y="15"/>
                        <a:pt x="96" y="0"/>
                        <a:pt x="133" y="0"/>
                      </a:cubicBezTo>
                      <a:lnTo>
                        <a:pt x="1110" y="0"/>
                      </a:lnTo>
                      <a:lnTo>
                        <a:pt x="2087" y="0"/>
                      </a:lnTo>
                      <a:lnTo>
                        <a:pt x="2087" y="0"/>
                      </a:lnTo>
                      <a:cubicBezTo>
                        <a:pt x="2123" y="0"/>
                        <a:pt x="2156" y="15"/>
                        <a:pt x="2180" y="39"/>
                      </a:cubicBezTo>
                      <a:lnTo>
                        <a:pt x="2180" y="39"/>
                      </a:lnTo>
                      <a:cubicBezTo>
                        <a:pt x="2205" y="64"/>
                        <a:pt x="2220" y="96"/>
                        <a:pt x="2220" y="134"/>
                      </a:cubicBezTo>
                      <a:lnTo>
                        <a:pt x="2220" y="753"/>
                      </a:lnTo>
                      <a:lnTo>
                        <a:pt x="2220" y="1372"/>
                      </a:lnTo>
                      <a:lnTo>
                        <a:pt x="2220" y="1372"/>
                      </a:lnTo>
                      <a:cubicBezTo>
                        <a:pt x="2220" y="1410"/>
                        <a:pt x="2205" y="1443"/>
                        <a:pt x="2180" y="1467"/>
                      </a:cubicBezTo>
                      <a:lnTo>
                        <a:pt x="2180" y="1467"/>
                      </a:lnTo>
                      <a:cubicBezTo>
                        <a:pt x="2156" y="1492"/>
                        <a:pt x="2123" y="1506"/>
                        <a:pt x="2087" y="150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5" name="Freeform 25">
                  <a:extLst>
                    <a:ext uri="{FF2B5EF4-FFF2-40B4-BE49-F238E27FC236}">
                      <a16:creationId xmlns:a16="http://schemas.microsoft.com/office/drawing/2014/main" id="{2E9EC638-47C7-4D7B-963A-9D03FB83A7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70628" y="9456779"/>
                  <a:ext cx="1961635" cy="1336074"/>
                </a:xfrm>
                <a:custGeom>
                  <a:avLst/>
                  <a:gdLst>
                    <a:gd name="T0" fmla="*/ 143 w 2240"/>
                    <a:gd name="T1" fmla="*/ 17 h 1525"/>
                    <a:gd name="T2" fmla="*/ 143 w 2240"/>
                    <a:gd name="T3" fmla="*/ 17 h 1525"/>
                    <a:gd name="T4" fmla="*/ 55 w 2240"/>
                    <a:gd name="T5" fmla="*/ 54 h 1525"/>
                    <a:gd name="T6" fmla="*/ 55 w 2240"/>
                    <a:gd name="T7" fmla="*/ 54 h 1525"/>
                    <a:gd name="T8" fmla="*/ 18 w 2240"/>
                    <a:gd name="T9" fmla="*/ 143 h 1525"/>
                    <a:gd name="T10" fmla="*/ 18 w 2240"/>
                    <a:gd name="T11" fmla="*/ 1381 h 1525"/>
                    <a:gd name="T12" fmla="*/ 18 w 2240"/>
                    <a:gd name="T13" fmla="*/ 1381 h 1525"/>
                    <a:gd name="T14" fmla="*/ 55 w 2240"/>
                    <a:gd name="T15" fmla="*/ 1470 h 1525"/>
                    <a:gd name="T16" fmla="*/ 55 w 2240"/>
                    <a:gd name="T17" fmla="*/ 1470 h 1525"/>
                    <a:gd name="T18" fmla="*/ 143 w 2240"/>
                    <a:gd name="T19" fmla="*/ 1507 h 1525"/>
                    <a:gd name="T20" fmla="*/ 2097 w 2240"/>
                    <a:gd name="T21" fmla="*/ 1507 h 1525"/>
                    <a:gd name="T22" fmla="*/ 2097 w 2240"/>
                    <a:gd name="T23" fmla="*/ 1507 h 1525"/>
                    <a:gd name="T24" fmla="*/ 2185 w 2240"/>
                    <a:gd name="T25" fmla="*/ 1470 h 1525"/>
                    <a:gd name="T26" fmla="*/ 2185 w 2240"/>
                    <a:gd name="T27" fmla="*/ 1470 h 1525"/>
                    <a:gd name="T28" fmla="*/ 2221 w 2240"/>
                    <a:gd name="T29" fmla="*/ 1381 h 1525"/>
                    <a:gd name="T30" fmla="*/ 2221 w 2240"/>
                    <a:gd name="T31" fmla="*/ 143 h 1525"/>
                    <a:gd name="T32" fmla="*/ 2221 w 2240"/>
                    <a:gd name="T33" fmla="*/ 143 h 1525"/>
                    <a:gd name="T34" fmla="*/ 2185 w 2240"/>
                    <a:gd name="T35" fmla="*/ 54 h 1525"/>
                    <a:gd name="T36" fmla="*/ 2185 w 2240"/>
                    <a:gd name="T37" fmla="*/ 54 h 1525"/>
                    <a:gd name="T38" fmla="*/ 2097 w 2240"/>
                    <a:gd name="T39" fmla="*/ 17 h 1525"/>
                    <a:gd name="T40" fmla="*/ 143 w 2240"/>
                    <a:gd name="T41" fmla="*/ 17 h 1525"/>
                    <a:gd name="T42" fmla="*/ 2097 w 2240"/>
                    <a:gd name="T43" fmla="*/ 1524 h 1525"/>
                    <a:gd name="T44" fmla="*/ 143 w 2240"/>
                    <a:gd name="T45" fmla="*/ 1524 h 1525"/>
                    <a:gd name="T46" fmla="*/ 143 w 2240"/>
                    <a:gd name="T47" fmla="*/ 1524 h 1525"/>
                    <a:gd name="T48" fmla="*/ 43 w 2240"/>
                    <a:gd name="T49" fmla="*/ 1482 h 1525"/>
                    <a:gd name="T50" fmla="*/ 43 w 2240"/>
                    <a:gd name="T51" fmla="*/ 1482 h 1525"/>
                    <a:gd name="T52" fmla="*/ 0 w 2240"/>
                    <a:gd name="T53" fmla="*/ 1381 h 1525"/>
                    <a:gd name="T54" fmla="*/ 0 w 2240"/>
                    <a:gd name="T55" fmla="*/ 143 h 1525"/>
                    <a:gd name="T56" fmla="*/ 0 w 2240"/>
                    <a:gd name="T57" fmla="*/ 143 h 1525"/>
                    <a:gd name="T58" fmla="*/ 43 w 2240"/>
                    <a:gd name="T59" fmla="*/ 42 h 1525"/>
                    <a:gd name="T60" fmla="*/ 43 w 2240"/>
                    <a:gd name="T61" fmla="*/ 42 h 1525"/>
                    <a:gd name="T62" fmla="*/ 143 w 2240"/>
                    <a:gd name="T63" fmla="*/ 0 h 1525"/>
                    <a:gd name="T64" fmla="*/ 2097 w 2240"/>
                    <a:gd name="T65" fmla="*/ 0 h 1525"/>
                    <a:gd name="T66" fmla="*/ 2097 w 2240"/>
                    <a:gd name="T67" fmla="*/ 0 h 1525"/>
                    <a:gd name="T68" fmla="*/ 2197 w 2240"/>
                    <a:gd name="T69" fmla="*/ 42 h 1525"/>
                    <a:gd name="T70" fmla="*/ 2197 w 2240"/>
                    <a:gd name="T71" fmla="*/ 42 h 1525"/>
                    <a:gd name="T72" fmla="*/ 2239 w 2240"/>
                    <a:gd name="T73" fmla="*/ 143 h 1525"/>
                    <a:gd name="T74" fmla="*/ 2239 w 2240"/>
                    <a:gd name="T75" fmla="*/ 1381 h 1525"/>
                    <a:gd name="T76" fmla="*/ 2239 w 2240"/>
                    <a:gd name="T77" fmla="*/ 1381 h 1525"/>
                    <a:gd name="T78" fmla="*/ 2197 w 2240"/>
                    <a:gd name="T79" fmla="*/ 1482 h 1525"/>
                    <a:gd name="T80" fmla="*/ 2197 w 2240"/>
                    <a:gd name="T81" fmla="*/ 1482 h 1525"/>
                    <a:gd name="T82" fmla="*/ 2097 w 2240"/>
                    <a:gd name="T83" fmla="*/ 1524 h 15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240" h="1525">
                      <a:moveTo>
                        <a:pt x="143" y="17"/>
                      </a:moveTo>
                      <a:lnTo>
                        <a:pt x="143" y="17"/>
                      </a:lnTo>
                      <a:cubicBezTo>
                        <a:pt x="110" y="17"/>
                        <a:pt x="78" y="31"/>
                        <a:pt x="55" y="54"/>
                      </a:cubicBezTo>
                      <a:lnTo>
                        <a:pt x="55" y="54"/>
                      </a:lnTo>
                      <a:cubicBezTo>
                        <a:pt x="31" y="79"/>
                        <a:pt x="18" y="110"/>
                        <a:pt x="18" y="143"/>
                      </a:cubicBezTo>
                      <a:lnTo>
                        <a:pt x="18" y="1381"/>
                      </a:lnTo>
                      <a:lnTo>
                        <a:pt x="18" y="1381"/>
                      </a:lnTo>
                      <a:cubicBezTo>
                        <a:pt x="18" y="1415"/>
                        <a:pt x="31" y="1446"/>
                        <a:pt x="55" y="1470"/>
                      </a:cubicBezTo>
                      <a:lnTo>
                        <a:pt x="55" y="1470"/>
                      </a:lnTo>
                      <a:cubicBezTo>
                        <a:pt x="78" y="1494"/>
                        <a:pt x="110" y="1507"/>
                        <a:pt x="143" y="1507"/>
                      </a:cubicBezTo>
                      <a:lnTo>
                        <a:pt x="2097" y="1507"/>
                      </a:lnTo>
                      <a:lnTo>
                        <a:pt x="2097" y="1507"/>
                      </a:lnTo>
                      <a:cubicBezTo>
                        <a:pt x="2129" y="1507"/>
                        <a:pt x="2161" y="1494"/>
                        <a:pt x="2185" y="1470"/>
                      </a:cubicBezTo>
                      <a:lnTo>
                        <a:pt x="2185" y="1470"/>
                      </a:lnTo>
                      <a:cubicBezTo>
                        <a:pt x="2208" y="1446"/>
                        <a:pt x="2221" y="1415"/>
                        <a:pt x="2221" y="1381"/>
                      </a:cubicBezTo>
                      <a:lnTo>
                        <a:pt x="2221" y="143"/>
                      </a:lnTo>
                      <a:lnTo>
                        <a:pt x="2221" y="143"/>
                      </a:lnTo>
                      <a:cubicBezTo>
                        <a:pt x="2221" y="110"/>
                        <a:pt x="2208" y="79"/>
                        <a:pt x="2185" y="54"/>
                      </a:cubicBezTo>
                      <a:lnTo>
                        <a:pt x="2185" y="54"/>
                      </a:lnTo>
                      <a:cubicBezTo>
                        <a:pt x="2161" y="31"/>
                        <a:pt x="2129" y="17"/>
                        <a:pt x="2097" y="17"/>
                      </a:cubicBezTo>
                      <a:lnTo>
                        <a:pt x="143" y="17"/>
                      </a:lnTo>
                      <a:close/>
                      <a:moveTo>
                        <a:pt x="2097" y="1524"/>
                      </a:moveTo>
                      <a:lnTo>
                        <a:pt x="143" y="1524"/>
                      </a:lnTo>
                      <a:lnTo>
                        <a:pt x="143" y="1524"/>
                      </a:lnTo>
                      <a:cubicBezTo>
                        <a:pt x="105" y="1524"/>
                        <a:pt x="69" y="1509"/>
                        <a:pt x="43" y="1482"/>
                      </a:cubicBezTo>
                      <a:lnTo>
                        <a:pt x="43" y="1482"/>
                      </a:lnTo>
                      <a:cubicBezTo>
                        <a:pt x="16" y="1455"/>
                        <a:pt x="0" y="1420"/>
                        <a:pt x="0" y="1381"/>
                      </a:cubicBezTo>
                      <a:lnTo>
                        <a:pt x="0" y="143"/>
                      </a:lnTo>
                      <a:lnTo>
                        <a:pt x="0" y="143"/>
                      </a:lnTo>
                      <a:cubicBezTo>
                        <a:pt x="0" y="105"/>
                        <a:pt x="16" y="69"/>
                        <a:pt x="43" y="42"/>
                      </a:cubicBezTo>
                      <a:lnTo>
                        <a:pt x="43" y="42"/>
                      </a:lnTo>
                      <a:cubicBezTo>
                        <a:pt x="69" y="15"/>
                        <a:pt x="105" y="0"/>
                        <a:pt x="143" y="0"/>
                      </a:cubicBezTo>
                      <a:lnTo>
                        <a:pt x="2097" y="0"/>
                      </a:lnTo>
                      <a:lnTo>
                        <a:pt x="2097" y="0"/>
                      </a:lnTo>
                      <a:cubicBezTo>
                        <a:pt x="2134" y="0"/>
                        <a:pt x="2171" y="15"/>
                        <a:pt x="2197" y="42"/>
                      </a:cubicBezTo>
                      <a:lnTo>
                        <a:pt x="2197" y="42"/>
                      </a:lnTo>
                      <a:cubicBezTo>
                        <a:pt x="2224" y="69"/>
                        <a:pt x="2239" y="105"/>
                        <a:pt x="2239" y="143"/>
                      </a:cubicBezTo>
                      <a:lnTo>
                        <a:pt x="2239" y="1381"/>
                      </a:lnTo>
                      <a:lnTo>
                        <a:pt x="2239" y="1381"/>
                      </a:lnTo>
                      <a:cubicBezTo>
                        <a:pt x="2239" y="1420"/>
                        <a:pt x="2224" y="1455"/>
                        <a:pt x="2197" y="1482"/>
                      </a:cubicBezTo>
                      <a:lnTo>
                        <a:pt x="2197" y="1482"/>
                      </a:lnTo>
                      <a:cubicBezTo>
                        <a:pt x="2171" y="1509"/>
                        <a:pt x="2134" y="1524"/>
                        <a:pt x="2097" y="15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37379C69-6345-48B7-91A4-B506F03B97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71026" y="9561041"/>
                  <a:ext cx="1756100" cy="1126679"/>
                </a:xfrm>
                <a:custGeom>
                  <a:avLst/>
                  <a:gdLst>
                    <a:gd name="connsiteX0" fmla="*/ 1748197 w 1756100"/>
                    <a:gd name="connsiteY0" fmla="*/ 864973 h 1126679"/>
                    <a:gd name="connsiteX1" fmla="*/ 1756100 w 1756100"/>
                    <a:gd name="connsiteY1" fmla="*/ 873726 h 1126679"/>
                    <a:gd name="connsiteX2" fmla="*/ 1756100 w 1756100"/>
                    <a:gd name="connsiteY2" fmla="*/ 1085541 h 1126679"/>
                    <a:gd name="connsiteX3" fmla="*/ 1743806 w 1756100"/>
                    <a:gd name="connsiteY3" fmla="*/ 1114425 h 1126679"/>
                    <a:gd name="connsiteX4" fmla="*/ 1713950 w 1756100"/>
                    <a:gd name="connsiteY4" fmla="*/ 1126679 h 1126679"/>
                    <a:gd name="connsiteX5" fmla="*/ 1463685 w 1756100"/>
                    <a:gd name="connsiteY5" fmla="*/ 1126679 h 1126679"/>
                    <a:gd name="connsiteX6" fmla="*/ 1455782 w 1756100"/>
                    <a:gd name="connsiteY6" fmla="*/ 1118801 h 1126679"/>
                    <a:gd name="connsiteX7" fmla="*/ 1463685 w 1756100"/>
                    <a:gd name="connsiteY7" fmla="*/ 1111799 h 1126679"/>
                    <a:gd name="connsiteX8" fmla="*/ 1713950 w 1756100"/>
                    <a:gd name="connsiteY8" fmla="*/ 1111799 h 1126679"/>
                    <a:gd name="connsiteX9" fmla="*/ 1732391 w 1756100"/>
                    <a:gd name="connsiteY9" fmla="*/ 1103922 h 1126679"/>
                    <a:gd name="connsiteX10" fmla="*/ 1740294 w 1756100"/>
                    <a:gd name="connsiteY10" fmla="*/ 1085541 h 1126679"/>
                    <a:gd name="connsiteX11" fmla="*/ 1740294 w 1756100"/>
                    <a:gd name="connsiteY11" fmla="*/ 873726 h 1126679"/>
                    <a:gd name="connsiteX12" fmla="*/ 1748197 w 1756100"/>
                    <a:gd name="connsiteY12" fmla="*/ 864973 h 1126679"/>
                    <a:gd name="connsiteX13" fmla="*/ 7903 w 1756100"/>
                    <a:gd name="connsiteY13" fmla="*/ 864973 h 1126679"/>
                    <a:gd name="connsiteX14" fmla="*/ 15806 w 1756100"/>
                    <a:gd name="connsiteY14" fmla="*/ 873726 h 1126679"/>
                    <a:gd name="connsiteX15" fmla="*/ 15806 w 1756100"/>
                    <a:gd name="connsiteY15" fmla="*/ 1085541 h 1126679"/>
                    <a:gd name="connsiteX16" fmla="*/ 22831 w 1756100"/>
                    <a:gd name="connsiteY16" fmla="*/ 1103922 h 1126679"/>
                    <a:gd name="connsiteX17" fmla="*/ 41272 w 1756100"/>
                    <a:gd name="connsiteY17" fmla="*/ 1111799 h 1126679"/>
                    <a:gd name="connsiteX18" fmla="*/ 291537 w 1756100"/>
                    <a:gd name="connsiteY18" fmla="*/ 1111799 h 1126679"/>
                    <a:gd name="connsiteX19" fmla="*/ 300318 w 1756100"/>
                    <a:gd name="connsiteY19" fmla="*/ 1118801 h 1126679"/>
                    <a:gd name="connsiteX20" fmla="*/ 291537 w 1756100"/>
                    <a:gd name="connsiteY20" fmla="*/ 1126679 h 1126679"/>
                    <a:gd name="connsiteX21" fmla="*/ 41272 w 1756100"/>
                    <a:gd name="connsiteY21" fmla="*/ 1126679 h 1126679"/>
                    <a:gd name="connsiteX22" fmla="*/ 12294 w 1756100"/>
                    <a:gd name="connsiteY22" fmla="*/ 1114425 h 1126679"/>
                    <a:gd name="connsiteX23" fmla="*/ 0 w 1756100"/>
                    <a:gd name="connsiteY23" fmla="*/ 1085541 h 1126679"/>
                    <a:gd name="connsiteX24" fmla="*/ 0 w 1756100"/>
                    <a:gd name="connsiteY24" fmla="*/ 873726 h 1126679"/>
                    <a:gd name="connsiteX25" fmla="*/ 7903 w 1756100"/>
                    <a:gd name="connsiteY25" fmla="*/ 864973 h 1126679"/>
                    <a:gd name="connsiteX26" fmla="*/ 1463685 w 1756100"/>
                    <a:gd name="connsiteY26" fmla="*/ 0 h 1126679"/>
                    <a:gd name="connsiteX27" fmla="*/ 1713950 w 1756100"/>
                    <a:gd name="connsiteY27" fmla="*/ 0 h 1126679"/>
                    <a:gd name="connsiteX28" fmla="*/ 1743806 w 1756100"/>
                    <a:gd name="connsiteY28" fmla="*/ 12295 h 1126679"/>
                    <a:gd name="connsiteX29" fmla="*/ 1756100 w 1756100"/>
                    <a:gd name="connsiteY29" fmla="*/ 41275 h 1126679"/>
                    <a:gd name="connsiteX30" fmla="*/ 1756100 w 1756100"/>
                    <a:gd name="connsiteY30" fmla="*/ 253799 h 1126679"/>
                    <a:gd name="connsiteX31" fmla="*/ 1748197 w 1756100"/>
                    <a:gd name="connsiteY31" fmla="*/ 261703 h 1126679"/>
                    <a:gd name="connsiteX32" fmla="*/ 1740294 w 1756100"/>
                    <a:gd name="connsiteY32" fmla="*/ 253799 h 1126679"/>
                    <a:gd name="connsiteX33" fmla="*/ 1740294 w 1756100"/>
                    <a:gd name="connsiteY33" fmla="*/ 41275 h 1126679"/>
                    <a:gd name="connsiteX34" fmla="*/ 1732391 w 1756100"/>
                    <a:gd name="connsiteY34" fmla="*/ 23711 h 1126679"/>
                    <a:gd name="connsiteX35" fmla="*/ 1713950 w 1756100"/>
                    <a:gd name="connsiteY35" fmla="*/ 15808 h 1126679"/>
                    <a:gd name="connsiteX36" fmla="*/ 1463685 w 1756100"/>
                    <a:gd name="connsiteY36" fmla="*/ 15808 h 1126679"/>
                    <a:gd name="connsiteX37" fmla="*/ 1455782 w 1756100"/>
                    <a:gd name="connsiteY37" fmla="*/ 7904 h 1126679"/>
                    <a:gd name="connsiteX38" fmla="*/ 1463685 w 1756100"/>
                    <a:gd name="connsiteY38" fmla="*/ 0 h 1126679"/>
                    <a:gd name="connsiteX39" fmla="*/ 41272 w 1756100"/>
                    <a:gd name="connsiteY39" fmla="*/ 0 h 1126679"/>
                    <a:gd name="connsiteX40" fmla="*/ 291537 w 1756100"/>
                    <a:gd name="connsiteY40" fmla="*/ 0 h 1126679"/>
                    <a:gd name="connsiteX41" fmla="*/ 300318 w 1756100"/>
                    <a:gd name="connsiteY41" fmla="*/ 7904 h 1126679"/>
                    <a:gd name="connsiteX42" fmla="*/ 291537 w 1756100"/>
                    <a:gd name="connsiteY42" fmla="*/ 15808 h 1126679"/>
                    <a:gd name="connsiteX43" fmla="*/ 41272 w 1756100"/>
                    <a:gd name="connsiteY43" fmla="*/ 15808 h 1126679"/>
                    <a:gd name="connsiteX44" fmla="*/ 22831 w 1756100"/>
                    <a:gd name="connsiteY44" fmla="*/ 23711 h 1126679"/>
                    <a:gd name="connsiteX45" fmla="*/ 15806 w 1756100"/>
                    <a:gd name="connsiteY45" fmla="*/ 41275 h 1126679"/>
                    <a:gd name="connsiteX46" fmla="*/ 15806 w 1756100"/>
                    <a:gd name="connsiteY46" fmla="*/ 253799 h 1126679"/>
                    <a:gd name="connsiteX47" fmla="*/ 7903 w 1756100"/>
                    <a:gd name="connsiteY47" fmla="*/ 261703 h 1126679"/>
                    <a:gd name="connsiteX48" fmla="*/ 0 w 1756100"/>
                    <a:gd name="connsiteY48" fmla="*/ 253799 h 1126679"/>
                    <a:gd name="connsiteX49" fmla="*/ 0 w 1756100"/>
                    <a:gd name="connsiteY49" fmla="*/ 41275 h 1126679"/>
                    <a:gd name="connsiteX50" fmla="*/ 12294 w 1756100"/>
                    <a:gd name="connsiteY50" fmla="*/ 12295 h 1126679"/>
                    <a:gd name="connsiteX51" fmla="*/ 41272 w 1756100"/>
                    <a:gd name="connsiteY51" fmla="*/ 0 h 112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756100" h="1126679">
                      <a:moveTo>
                        <a:pt x="1748197" y="864973"/>
                      </a:moveTo>
                      <a:cubicBezTo>
                        <a:pt x="1752587" y="864973"/>
                        <a:pt x="1756100" y="869349"/>
                        <a:pt x="1756100" y="873726"/>
                      </a:cubicBezTo>
                      <a:lnTo>
                        <a:pt x="1756100" y="1085541"/>
                      </a:lnTo>
                      <a:cubicBezTo>
                        <a:pt x="1756100" y="1096044"/>
                        <a:pt x="1751709" y="1106548"/>
                        <a:pt x="1743806" y="1114425"/>
                      </a:cubicBezTo>
                      <a:cubicBezTo>
                        <a:pt x="1735903" y="1123178"/>
                        <a:pt x="1725366" y="1126679"/>
                        <a:pt x="1713950" y="1126679"/>
                      </a:cubicBezTo>
                      <a:lnTo>
                        <a:pt x="1463685" y="1126679"/>
                      </a:lnTo>
                      <a:cubicBezTo>
                        <a:pt x="1459294" y="1126679"/>
                        <a:pt x="1455782" y="1124053"/>
                        <a:pt x="1455782" y="1118801"/>
                      </a:cubicBezTo>
                      <a:cubicBezTo>
                        <a:pt x="1455782" y="1114425"/>
                        <a:pt x="1459294" y="1111799"/>
                        <a:pt x="1463685" y="1111799"/>
                      </a:cubicBezTo>
                      <a:lnTo>
                        <a:pt x="1713950" y="1111799"/>
                      </a:lnTo>
                      <a:cubicBezTo>
                        <a:pt x="1720975" y="1111799"/>
                        <a:pt x="1728000" y="1108298"/>
                        <a:pt x="1732391" y="1103922"/>
                      </a:cubicBezTo>
                      <a:cubicBezTo>
                        <a:pt x="1737659" y="1098670"/>
                        <a:pt x="1740294" y="1092543"/>
                        <a:pt x="1740294" y="1085541"/>
                      </a:cubicBezTo>
                      <a:lnTo>
                        <a:pt x="1740294" y="873726"/>
                      </a:lnTo>
                      <a:cubicBezTo>
                        <a:pt x="1740294" y="869349"/>
                        <a:pt x="1743806" y="864973"/>
                        <a:pt x="1748197" y="864973"/>
                      </a:cubicBezTo>
                      <a:close/>
                      <a:moveTo>
                        <a:pt x="7903" y="864973"/>
                      </a:moveTo>
                      <a:cubicBezTo>
                        <a:pt x="12294" y="864973"/>
                        <a:pt x="15806" y="869349"/>
                        <a:pt x="15806" y="873726"/>
                      </a:cubicBezTo>
                      <a:lnTo>
                        <a:pt x="15806" y="1085541"/>
                      </a:lnTo>
                      <a:cubicBezTo>
                        <a:pt x="15806" y="1092543"/>
                        <a:pt x="18441" y="1098670"/>
                        <a:pt x="22831" y="1103922"/>
                      </a:cubicBezTo>
                      <a:cubicBezTo>
                        <a:pt x="28100" y="1108298"/>
                        <a:pt x="34247" y="1111799"/>
                        <a:pt x="41272" y="1111799"/>
                      </a:cubicBezTo>
                      <a:lnTo>
                        <a:pt x="291537" y="1111799"/>
                      </a:lnTo>
                      <a:cubicBezTo>
                        <a:pt x="296805" y="1111799"/>
                        <a:pt x="300318" y="1114425"/>
                        <a:pt x="300318" y="1118801"/>
                      </a:cubicBezTo>
                      <a:cubicBezTo>
                        <a:pt x="300318" y="1124053"/>
                        <a:pt x="296805" y="1126679"/>
                        <a:pt x="291537" y="1126679"/>
                      </a:cubicBezTo>
                      <a:lnTo>
                        <a:pt x="41272" y="1126679"/>
                      </a:lnTo>
                      <a:cubicBezTo>
                        <a:pt x="30734" y="1126679"/>
                        <a:pt x="20197" y="1123178"/>
                        <a:pt x="12294" y="1114425"/>
                      </a:cubicBezTo>
                      <a:cubicBezTo>
                        <a:pt x="4391" y="1106548"/>
                        <a:pt x="0" y="1096044"/>
                        <a:pt x="0" y="1085541"/>
                      </a:cubicBezTo>
                      <a:lnTo>
                        <a:pt x="0" y="873726"/>
                      </a:lnTo>
                      <a:cubicBezTo>
                        <a:pt x="0" y="869349"/>
                        <a:pt x="3512" y="864973"/>
                        <a:pt x="7903" y="864973"/>
                      </a:cubicBezTo>
                      <a:close/>
                      <a:moveTo>
                        <a:pt x="1463685" y="0"/>
                      </a:moveTo>
                      <a:lnTo>
                        <a:pt x="1713950" y="0"/>
                      </a:lnTo>
                      <a:cubicBezTo>
                        <a:pt x="1725366" y="0"/>
                        <a:pt x="1735903" y="4391"/>
                        <a:pt x="1743806" y="12295"/>
                      </a:cubicBezTo>
                      <a:cubicBezTo>
                        <a:pt x="1751709" y="20199"/>
                        <a:pt x="1756100" y="29859"/>
                        <a:pt x="1756100" y="41275"/>
                      </a:cubicBezTo>
                      <a:lnTo>
                        <a:pt x="1756100" y="253799"/>
                      </a:lnTo>
                      <a:cubicBezTo>
                        <a:pt x="1756100" y="259068"/>
                        <a:pt x="1752587" y="261703"/>
                        <a:pt x="1748197" y="261703"/>
                      </a:cubicBezTo>
                      <a:cubicBezTo>
                        <a:pt x="1743806" y="261703"/>
                        <a:pt x="1740294" y="259068"/>
                        <a:pt x="1740294" y="253799"/>
                      </a:cubicBezTo>
                      <a:lnTo>
                        <a:pt x="1740294" y="41275"/>
                      </a:lnTo>
                      <a:cubicBezTo>
                        <a:pt x="1740294" y="34250"/>
                        <a:pt x="1737659" y="28102"/>
                        <a:pt x="1732391" y="23711"/>
                      </a:cubicBezTo>
                      <a:cubicBezTo>
                        <a:pt x="1728000" y="18442"/>
                        <a:pt x="1720975" y="15808"/>
                        <a:pt x="1713950" y="15808"/>
                      </a:cubicBezTo>
                      <a:lnTo>
                        <a:pt x="1463685" y="15808"/>
                      </a:lnTo>
                      <a:cubicBezTo>
                        <a:pt x="1459294" y="15808"/>
                        <a:pt x="1455782" y="12295"/>
                        <a:pt x="1455782" y="7904"/>
                      </a:cubicBezTo>
                      <a:cubicBezTo>
                        <a:pt x="1455782" y="3513"/>
                        <a:pt x="1459294" y="0"/>
                        <a:pt x="1463685" y="0"/>
                      </a:cubicBezTo>
                      <a:close/>
                      <a:moveTo>
                        <a:pt x="41272" y="0"/>
                      </a:moveTo>
                      <a:lnTo>
                        <a:pt x="291537" y="0"/>
                      </a:lnTo>
                      <a:cubicBezTo>
                        <a:pt x="296805" y="0"/>
                        <a:pt x="300318" y="3513"/>
                        <a:pt x="300318" y="7904"/>
                      </a:cubicBezTo>
                      <a:cubicBezTo>
                        <a:pt x="300318" y="12295"/>
                        <a:pt x="296805" y="15808"/>
                        <a:pt x="291537" y="15808"/>
                      </a:cubicBezTo>
                      <a:lnTo>
                        <a:pt x="41272" y="15808"/>
                      </a:lnTo>
                      <a:cubicBezTo>
                        <a:pt x="34247" y="15808"/>
                        <a:pt x="28100" y="18442"/>
                        <a:pt x="22831" y="23711"/>
                      </a:cubicBezTo>
                      <a:cubicBezTo>
                        <a:pt x="18441" y="28102"/>
                        <a:pt x="15806" y="34250"/>
                        <a:pt x="15806" y="41275"/>
                      </a:cubicBezTo>
                      <a:lnTo>
                        <a:pt x="15806" y="253799"/>
                      </a:lnTo>
                      <a:cubicBezTo>
                        <a:pt x="15806" y="259068"/>
                        <a:pt x="12294" y="261703"/>
                        <a:pt x="7903" y="261703"/>
                      </a:cubicBezTo>
                      <a:cubicBezTo>
                        <a:pt x="3512" y="261703"/>
                        <a:pt x="0" y="259068"/>
                        <a:pt x="0" y="253799"/>
                      </a:cubicBezTo>
                      <a:lnTo>
                        <a:pt x="0" y="41275"/>
                      </a:lnTo>
                      <a:cubicBezTo>
                        <a:pt x="0" y="29859"/>
                        <a:pt x="4391" y="20199"/>
                        <a:pt x="12294" y="12295"/>
                      </a:cubicBezTo>
                      <a:cubicBezTo>
                        <a:pt x="20197" y="4391"/>
                        <a:pt x="30734" y="0"/>
                        <a:pt x="4127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7" name="Freeform 30">
                  <a:extLst>
                    <a:ext uri="{FF2B5EF4-FFF2-40B4-BE49-F238E27FC236}">
                      <a16:creationId xmlns:a16="http://schemas.microsoft.com/office/drawing/2014/main" id="{824AD722-9AE1-4140-863D-BE9EEE4D26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39065" y="9869959"/>
                  <a:ext cx="447932" cy="447932"/>
                </a:xfrm>
                <a:custGeom>
                  <a:avLst/>
                  <a:gdLst>
                    <a:gd name="T0" fmla="*/ 510 w 511"/>
                    <a:gd name="T1" fmla="*/ 255 h 511"/>
                    <a:gd name="T2" fmla="*/ 510 w 511"/>
                    <a:gd name="T3" fmla="*/ 255 h 511"/>
                    <a:gd name="T4" fmla="*/ 255 w 511"/>
                    <a:gd name="T5" fmla="*/ 510 h 511"/>
                    <a:gd name="T6" fmla="*/ 255 w 511"/>
                    <a:gd name="T7" fmla="*/ 510 h 511"/>
                    <a:gd name="T8" fmla="*/ 0 w 511"/>
                    <a:gd name="T9" fmla="*/ 255 h 511"/>
                    <a:gd name="T10" fmla="*/ 0 w 511"/>
                    <a:gd name="T11" fmla="*/ 255 h 511"/>
                    <a:gd name="T12" fmla="*/ 255 w 511"/>
                    <a:gd name="T13" fmla="*/ 0 h 511"/>
                    <a:gd name="T14" fmla="*/ 255 w 511"/>
                    <a:gd name="T15" fmla="*/ 0 h 511"/>
                    <a:gd name="T16" fmla="*/ 510 w 511"/>
                    <a:gd name="T17" fmla="*/ 255 h 5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1" h="511">
                      <a:moveTo>
                        <a:pt x="510" y="255"/>
                      </a:moveTo>
                      <a:lnTo>
                        <a:pt x="510" y="255"/>
                      </a:lnTo>
                      <a:cubicBezTo>
                        <a:pt x="510" y="396"/>
                        <a:pt x="396" y="510"/>
                        <a:pt x="255" y="510"/>
                      </a:cubicBezTo>
                      <a:lnTo>
                        <a:pt x="255" y="510"/>
                      </a:lnTo>
                      <a:cubicBezTo>
                        <a:pt x="114" y="510"/>
                        <a:pt x="0" y="396"/>
                        <a:pt x="0" y="255"/>
                      </a:cubicBezTo>
                      <a:lnTo>
                        <a:pt x="0" y="255"/>
                      </a:lnTo>
                      <a:cubicBezTo>
                        <a:pt x="0" y="114"/>
                        <a:pt x="114" y="0"/>
                        <a:pt x="255" y="0"/>
                      </a:cubicBezTo>
                      <a:lnTo>
                        <a:pt x="255" y="0"/>
                      </a:lnTo>
                      <a:cubicBezTo>
                        <a:pt x="396" y="0"/>
                        <a:pt x="510" y="114"/>
                        <a:pt x="510" y="255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8" name="Freeform 31">
                  <a:extLst>
                    <a:ext uri="{FF2B5EF4-FFF2-40B4-BE49-F238E27FC236}">
                      <a16:creationId xmlns:a16="http://schemas.microsoft.com/office/drawing/2014/main" id="{C44CF211-306E-4B11-8370-00781020A3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31342" y="9862236"/>
                  <a:ext cx="463378" cy="463378"/>
                </a:xfrm>
                <a:custGeom>
                  <a:avLst/>
                  <a:gdLst>
                    <a:gd name="T0" fmla="*/ 265 w 529"/>
                    <a:gd name="T1" fmla="*/ 18 h 529"/>
                    <a:gd name="T2" fmla="*/ 265 w 529"/>
                    <a:gd name="T3" fmla="*/ 18 h 529"/>
                    <a:gd name="T4" fmla="*/ 19 w 529"/>
                    <a:gd name="T5" fmla="*/ 264 h 529"/>
                    <a:gd name="T6" fmla="*/ 19 w 529"/>
                    <a:gd name="T7" fmla="*/ 264 h 529"/>
                    <a:gd name="T8" fmla="*/ 265 w 529"/>
                    <a:gd name="T9" fmla="*/ 510 h 529"/>
                    <a:gd name="T10" fmla="*/ 265 w 529"/>
                    <a:gd name="T11" fmla="*/ 510 h 529"/>
                    <a:gd name="T12" fmla="*/ 511 w 529"/>
                    <a:gd name="T13" fmla="*/ 264 h 529"/>
                    <a:gd name="T14" fmla="*/ 511 w 529"/>
                    <a:gd name="T15" fmla="*/ 264 h 529"/>
                    <a:gd name="T16" fmla="*/ 265 w 529"/>
                    <a:gd name="T17" fmla="*/ 18 h 529"/>
                    <a:gd name="T18" fmla="*/ 265 w 529"/>
                    <a:gd name="T19" fmla="*/ 528 h 529"/>
                    <a:gd name="T20" fmla="*/ 265 w 529"/>
                    <a:gd name="T21" fmla="*/ 528 h 529"/>
                    <a:gd name="T22" fmla="*/ 0 w 529"/>
                    <a:gd name="T23" fmla="*/ 264 h 529"/>
                    <a:gd name="T24" fmla="*/ 0 w 529"/>
                    <a:gd name="T25" fmla="*/ 264 h 529"/>
                    <a:gd name="T26" fmla="*/ 265 w 529"/>
                    <a:gd name="T27" fmla="*/ 0 h 529"/>
                    <a:gd name="T28" fmla="*/ 265 w 529"/>
                    <a:gd name="T29" fmla="*/ 0 h 529"/>
                    <a:gd name="T30" fmla="*/ 528 w 529"/>
                    <a:gd name="T31" fmla="*/ 264 h 529"/>
                    <a:gd name="T32" fmla="*/ 528 w 529"/>
                    <a:gd name="T33" fmla="*/ 264 h 529"/>
                    <a:gd name="T34" fmla="*/ 265 w 529"/>
                    <a:gd name="T35" fmla="*/ 52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29" h="529">
                      <a:moveTo>
                        <a:pt x="265" y="18"/>
                      </a:moveTo>
                      <a:lnTo>
                        <a:pt x="265" y="18"/>
                      </a:lnTo>
                      <a:cubicBezTo>
                        <a:pt x="129" y="18"/>
                        <a:pt x="19" y="128"/>
                        <a:pt x="19" y="264"/>
                      </a:cubicBezTo>
                      <a:lnTo>
                        <a:pt x="19" y="264"/>
                      </a:lnTo>
                      <a:cubicBezTo>
                        <a:pt x="19" y="400"/>
                        <a:pt x="129" y="510"/>
                        <a:pt x="265" y="510"/>
                      </a:cubicBezTo>
                      <a:lnTo>
                        <a:pt x="265" y="510"/>
                      </a:lnTo>
                      <a:cubicBezTo>
                        <a:pt x="401" y="510"/>
                        <a:pt x="511" y="400"/>
                        <a:pt x="511" y="264"/>
                      </a:cubicBezTo>
                      <a:lnTo>
                        <a:pt x="511" y="264"/>
                      </a:lnTo>
                      <a:cubicBezTo>
                        <a:pt x="511" y="128"/>
                        <a:pt x="401" y="18"/>
                        <a:pt x="265" y="18"/>
                      </a:cubicBezTo>
                      <a:close/>
                      <a:moveTo>
                        <a:pt x="265" y="528"/>
                      </a:moveTo>
                      <a:lnTo>
                        <a:pt x="265" y="528"/>
                      </a:lnTo>
                      <a:cubicBezTo>
                        <a:pt x="118" y="528"/>
                        <a:pt x="0" y="409"/>
                        <a:pt x="0" y="264"/>
                      </a:cubicBezTo>
                      <a:lnTo>
                        <a:pt x="0" y="264"/>
                      </a:lnTo>
                      <a:cubicBezTo>
                        <a:pt x="0" y="118"/>
                        <a:pt x="118" y="0"/>
                        <a:pt x="265" y="0"/>
                      </a:cubicBezTo>
                      <a:lnTo>
                        <a:pt x="265" y="0"/>
                      </a:lnTo>
                      <a:cubicBezTo>
                        <a:pt x="410" y="0"/>
                        <a:pt x="528" y="118"/>
                        <a:pt x="528" y="264"/>
                      </a:cubicBezTo>
                      <a:lnTo>
                        <a:pt x="528" y="264"/>
                      </a:lnTo>
                      <a:cubicBezTo>
                        <a:pt x="528" y="409"/>
                        <a:pt x="410" y="528"/>
                        <a:pt x="265" y="5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9" name="Freeform 32">
                  <a:extLst>
                    <a:ext uri="{FF2B5EF4-FFF2-40B4-BE49-F238E27FC236}">
                      <a16:creationId xmlns:a16="http://schemas.microsoft.com/office/drawing/2014/main" id="{4E8A124E-1705-4774-9F2B-10DCF90962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58770" y="9989664"/>
                  <a:ext cx="208520" cy="208520"/>
                </a:xfrm>
                <a:custGeom>
                  <a:avLst/>
                  <a:gdLst>
                    <a:gd name="T0" fmla="*/ 239 w 240"/>
                    <a:gd name="T1" fmla="*/ 119 h 239"/>
                    <a:gd name="T2" fmla="*/ 239 w 240"/>
                    <a:gd name="T3" fmla="*/ 119 h 239"/>
                    <a:gd name="T4" fmla="*/ 120 w 240"/>
                    <a:gd name="T5" fmla="*/ 238 h 239"/>
                    <a:gd name="T6" fmla="*/ 120 w 240"/>
                    <a:gd name="T7" fmla="*/ 238 h 239"/>
                    <a:gd name="T8" fmla="*/ 0 w 240"/>
                    <a:gd name="T9" fmla="*/ 119 h 239"/>
                    <a:gd name="T10" fmla="*/ 0 w 240"/>
                    <a:gd name="T11" fmla="*/ 119 h 239"/>
                    <a:gd name="T12" fmla="*/ 120 w 240"/>
                    <a:gd name="T13" fmla="*/ 0 h 239"/>
                    <a:gd name="T14" fmla="*/ 120 w 240"/>
                    <a:gd name="T15" fmla="*/ 0 h 239"/>
                    <a:gd name="T16" fmla="*/ 239 w 240"/>
                    <a:gd name="T17" fmla="*/ 119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0" h="239">
                      <a:moveTo>
                        <a:pt x="239" y="119"/>
                      </a:moveTo>
                      <a:lnTo>
                        <a:pt x="239" y="119"/>
                      </a:lnTo>
                      <a:cubicBezTo>
                        <a:pt x="239" y="185"/>
                        <a:pt x="186" y="238"/>
                        <a:pt x="120" y="238"/>
                      </a:cubicBezTo>
                      <a:lnTo>
                        <a:pt x="120" y="238"/>
                      </a:lnTo>
                      <a:cubicBezTo>
                        <a:pt x="54" y="238"/>
                        <a:pt x="0" y="185"/>
                        <a:pt x="0" y="119"/>
                      </a:cubicBezTo>
                      <a:lnTo>
                        <a:pt x="0" y="119"/>
                      </a:lnTo>
                      <a:cubicBezTo>
                        <a:pt x="0" y="53"/>
                        <a:pt x="54" y="0"/>
                        <a:pt x="120" y="0"/>
                      </a:cubicBezTo>
                      <a:lnTo>
                        <a:pt x="120" y="0"/>
                      </a:lnTo>
                      <a:cubicBezTo>
                        <a:pt x="186" y="0"/>
                        <a:pt x="239" y="53"/>
                        <a:pt x="239" y="119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0" name="Freeform 33">
                  <a:extLst>
                    <a:ext uri="{FF2B5EF4-FFF2-40B4-BE49-F238E27FC236}">
                      <a16:creationId xmlns:a16="http://schemas.microsoft.com/office/drawing/2014/main" id="{80E77E33-3BDA-4D1C-AC43-53C8806A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93923" y="9974218"/>
                  <a:ext cx="84953" cy="84953"/>
                </a:xfrm>
                <a:custGeom>
                  <a:avLst/>
                  <a:gdLst>
                    <a:gd name="T0" fmla="*/ 98 w 99"/>
                    <a:gd name="T1" fmla="*/ 49 h 99"/>
                    <a:gd name="T2" fmla="*/ 98 w 99"/>
                    <a:gd name="T3" fmla="*/ 49 h 99"/>
                    <a:gd name="T4" fmla="*/ 49 w 99"/>
                    <a:gd name="T5" fmla="*/ 98 h 99"/>
                    <a:gd name="T6" fmla="*/ 49 w 99"/>
                    <a:gd name="T7" fmla="*/ 98 h 99"/>
                    <a:gd name="T8" fmla="*/ 0 w 99"/>
                    <a:gd name="T9" fmla="*/ 49 h 99"/>
                    <a:gd name="T10" fmla="*/ 0 w 99"/>
                    <a:gd name="T11" fmla="*/ 49 h 99"/>
                    <a:gd name="T12" fmla="*/ 49 w 99"/>
                    <a:gd name="T13" fmla="*/ 0 h 99"/>
                    <a:gd name="T14" fmla="*/ 49 w 99"/>
                    <a:gd name="T15" fmla="*/ 0 h 99"/>
                    <a:gd name="T16" fmla="*/ 98 w 99"/>
                    <a:gd name="T17" fmla="*/ 49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9" h="99">
                      <a:moveTo>
                        <a:pt x="98" y="49"/>
                      </a:moveTo>
                      <a:lnTo>
                        <a:pt x="98" y="49"/>
                      </a:lnTo>
                      <a:cubicBezTo>
                        <a:pt x="98" y="76"/>
                        <a:pt x="76" y="98"/>
                        <a:pt x="49" y="98"/>
                      </a:cubicBezTo>
                      <a:lnTo>
                        <a:pt x="49" y="98"/>
                      </a:lnTo>
                      <a:cubicBezTo>
                        <a:pt x="22" y="98"/>
                        <a:pt x="0" y="76"/>
                        <a:pt x="0" y="49"/>
                      </a:cubicBezTo>
                      <a:lnTo>
                        <a:pt x="0" y="49"/>
                      </a:lnTo>
                      <a:cubicBezTo>
                        <a:pt x="0" y="22"/>
                        <a:pt x="22" y="0"/>
                        <a:pt x="49" y="0"/>
                      </a:cubicBezTo>
                      <a:lnTo>
                        <a:pt x="49" y="0"/>
                      </a:lnTo>
                      <a:cubicBezTo>
                        <a:pt x="76" y="0"/>
                        <a:pt x="98" y="22"/>
                        <a:pt x="98" y="49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1" name="Freeform 34">
                  <a:extLst>
                    <a:ext uri="{FF2B5EF4-FFF2-40B4-BE49-F238E27FC236}">
                      <a16:creationId xmlns:a16="http://schemas.microsoft.com/office/drawing/2014/main" id="{505AF13F-B571-4160-A560-CC653D680E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29747" y="9730946"/>
                  <a:ext cx="1200921" cy="729820"/>
                </a:xfrm>
                <a:custGeom>
                  <a:avLst/>
                  <a:gdLst>
                    <a:gd name="T0" fmla="*/ 725 w 1373"/>
                    <a:gd name="T1" fmla="*/ 18 h 834"/>
                    <a:gd name="T2" fmla="*/ 725 w 1373"/>
                    <a:gd name="T3" fmla="*/ 18 h 834"/>
                    <a:gd name="T4" fmla="*/ 17 w 1373"/>
                    <a:gd name="T5" fmla="*/ 417 h 834"/>
                    <a:gd name="T6" fmla="*/ 17 w 1373"/>
                    <a:gd name="T7" fmla="*/ 417 h 834"/>
                    <a:gd name="T8" fmla="*/ 725 w 1373"/>
                    <a:gd name="T9" fmla="*/ 815 h 834"/>
                    <a:gd name="T10" fmla="*/ 725 w 1373"/>
                    <a:gd name="T11" fmla="*/ 815 h 834"/>
                    <a:gd name="T12" fmla="*/ 1215 w 1373"/>
                    <a:gd name="T13" fmla="*/ 652 h 834"/>
                    <a:gd name="T14" fmla="*/ 1215 w 1373"/>
                    <a:gd name="T15" fmla="*/ 652 h 834"/>
                    <a:gd name="T16" fmla="*/ 1262 w 1373"/>
                    <a:gd name="T17" fmla="*/ 553 h 834"/>
                    <a:gd name="T18" fmla="*/ 1262 w 1373"/>
                    <a:gd name="T19" fmla="*/ 553 h 834"/>
                    <a:gd name="T20" fmla="*/ 1307 w 1373"/>
                    <a:gd name="T21" fmla="*/ 453 h 834"/>
                    <a:gd name="T22" fmla="*/ 1307 w 1373"/>
                    <a:gd name="T23" fmla="*/ 453 h 834"/>
                    <a:gd name="T24" fmla="*/ 1347 w 1373"/>
                    <a:gd name="T25" fmla="*/ 377 h 834"/>
                    <a:gd name="T26" fmla="*/ 1347 w 1373"/>
                    <a:gd name="T27" fmla="*/ 377 h 834"/>
                    <a:gd name="T28" fmla="*/ 1344 w 1373"/>
                    <a:gd name="T29" fmla="*/ 288 h 834"/>
                    <a:gd name="T30" fmla="*/ 1344 w 1373"/>
                    <a:gd name="T31" fmla="*/ 288 h 834"/>
                    <a:gd name="T32" fmla="*/ 725 w 1373"/>
                    <a:gd name="T33" fmla="*/ 18 h 834"/>
                    <a:gd name="T34" fmla="*/ 725 w 1373"/>
                    <a:gd name="T35" fmla="*/ 833 h 834"/>
                    <a:gd name="T36" fmla="*/ 725 w 1373"/>
                    <a:gd name="T37" fmla="*/ 833 h 834"/>
                    <a:gd name="T38" fmla="*/ 0 w 1373"/>
                    <a:gd name="T39" fmla="*/ 417 h 834"/>
                    <a:gd name="T40" fmla="*/ 0 w 1373"/>
                    <a:gd name="T41" fmla="*/ 417 h 834"/>
                    <a:gd name="T42" fmla="*/ 725 w 1373"/>
                    <a:gd name="T43" fmla="*/ 0 h 834"/>
                    <a:gd name="T44" fmla="*/ 725 w 1373"/>
                    <a:gd name="T45" fmla="*/ 0 h 834"/>
                    <a:gd name="T46" fmla="*/ 1361 w 1373"/>
                    <a:gd name="T47" fmla="*/ 280 h 834"/>
                    <a:gd name="T48" fmla="*/ 1365 w 1373"/>
                    <a:gd name="T49" fmla="*/ 285 h 834"/>
                    <a:gd name="T50" fmla="*/ 1363 w 1373"/>
                    <a:gd name="T51" fmla="*/ 290 h 834"/>
                    <a:gd name="T52" fmla="*/ 1363 w 1373"/>
                    <a:gd name="T53" fmla="*/ 290 h 834"/>
                    <a:gd name="T54" fmla="*/ 1367 w 1373"/>
                    <a:gd name="T55" fmla="*/ 376 h 834"/>
                    <a:gd name="T56" fmla="*/ 1372 w 1373"/>
                    <a:gd name="T57" fmla="*/ 385 h 834"/>
                    <a:gd name="T58" fmla="*/ 1362 w 1373"/>
                    <a:gd name="T59" fmla="*/ 389 h 834"/>
                    <a:gd name="T60" fmla="*/ 1362 w 1373"/>
                    <a:gd name="T61" fmla="*/ 389 h 834"/>
                    <a:gd name="T62" fmla="*/ 1326 w 1373"/>
                    <a:gd name="T63" fmla="*/ 456 h 834"/>
                    <a:gd name="T64" fmla="*/ 1326 w 1373"/>
                    <a:gd name="T65" fmla="*/ 456 h 834"/>
                    <a:gd name="T66" fmla="*/ 1275 w 1373"/>
                    <a:gd name="T67" fmla="*/ 567 h 834"/>
                    <a:gd name="T68" fmla="*/ 1275 w 1373"/>
                    <a:gd name="T69" fmla="*/ 567 h 834"/>
                    <a:gd name="T70" fmla="*/ 1232 w 1373"/>
                    <a:gd name="T71" fmla="*/ 657 h 834"/>
                    <a:gd name="T72" fmla="*/ 1232 w 1373"/>
                    <a:gd name="T73" fmla="*/ 661 h 834"/>
                    <a:gd name="T74" fmla="*/ 1229 w 1373"/>
                    <a:gd name="T75" fmla="*/ 664 h 834"/>
                    <a:gd name="T76" fmla="*/ 1229 w 1373"/>
                    <a:gd name="T77" fmla="*/ 664 h 834"/>
                    <a:gd name="T78" fmla="*/ 725 w 1373"/>
                    <a:gd name="T79" fmla="*/ 833 h 8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73" h="834">
                      <a:moveTo>
                        <a:pt x="725" y="18"/>
                      </a:moveTo>
                      <a:lnTo>
                        <a:pt x="725" y="18"/>
                      </a:lnTo>
                      <a:cubicBezTo>
                        <a:pt x="335" y="18"/>
                        <a:pt x="17" y="338"/>
                        <a:pt x="17" y="417"/>
                      </a:cubicBezTo>
                      <a:lnTo>
                        <a:pt x="17" y="417"/>
                      </a:lnTo>
                      <a:cubicBezTo>
                        <a:pt x="17" y="495"/>
                        <a:pt x="335" y="815"/>
                        <a:pt x="725" y="815"/>
                      </a:cubicBezTo>
                      <a:lnTo>
                        <a:pt x="725" y="815"/>
                      </a:lnTo>
                      <a:cubicBezTo>
                        <a:pt x="943" y="815"/>
                        <a:pt x="1125" y="713"/>
                        <a:pt x="1215" y="652"/>
                      </a:cubicBezTo>
                      <a:lnTo>
                        <a:pt x="1215" y="652"/>
                      </a:lnTo>
                      <a:cubicBezTo>
                        <a:pt x="1217" y="618"/>
                        <a:pt x="1233" y="584"/>
                        <a:pt x="1262" y="553"/>
                      </a:cubicBezTo>
                      <a:lnTo>
                        <a:pt x="1262" y="553"/>
                      </a:lnTo>
                      <a:cubicBezTo>
                        <a:pt x="1288" y="527"/>
                        <a:pt x="1304" y="493"/>
                        <a:pt x="1307" y="453"/>
                      </a:cubicBezTo>
                      <a:lnTo>
                        <a:pt x="1307" y="453"/>
                      </a:lnTo>
                      <a:cubicBezTo>
                        <a:pt x="1312" y="405"/>
                        <a:pt x="1335" y="384"/>
                        <a:pt x="1347" y="377"/>
                      </a:cubicBezTo>
                      <a:lnTo>
                        <a:pt x="1347" y="377"/>
                      </a:lnTo>
                      <a:cubicBezTo>
                        <a:pt x="1331" y="339"/>
                        <a:pt x="1338" y="307"/>
                        <a:pt x="1344" y="288"/>
                      </a:cubicBezTo>
                      <a:lnTo>
                        <a:pt x="1344" y="288"/>
                      </a:lnTo>
                      <a:cubicBezTo>
                        <a:pt x="1213" y="157"/>
                        <a:pt x="983" y="18"/>
                        <a:pt x="725" y="18"/>
                      </a:cubicBezTo>
                      <a:close/>
                      <a:moveTo>
                        <a:pt x="725" y="833"/>
                      </a:moveTo>
                      <a:lnTo>
                        <a:pt x="725" y="833"/>
                      </a:lnTo>
                      <a:cubicBezTo>
                        <a:pt x="317" y="833"/>
                        <a:pt x="0" y="501"/>
                        <a:pt x="0" y="417"/>
                      </a:cubicBezTo>
                      <a:lnTo>
                        <a:pt x="0" y="417"/>
                      </a:lnTo>
                      <a:cubicBezTo>
                        <a:pt x="0" y="332"/>
                        <a:pt x="317" y="0"/>
                        <a:pt x="725" y="0"/>
                      </a:cubicBezTo>
                      <a:lnTo>
                        <a:pt x="725" y="0"/>
                      </a:lnTo>
                      <a:cubicBezTo>
                        <a:pt x="991" y="0"/>
                        <a:pt x="1228" y="144"/>
                        <a:pt x="1361" y="280"/>
                      </a:cubicBezTo>
                      <a:lnTo>
                        <a:pt x="1365" y="285"/>
                      </a:lnTo>
                      <a:lnTo>
                        <a:pt x="1363" y="290"/>
                      </a:lnTo>
                      <a:lnTo>
                        <a:pt x="1363" y="290"/>
                      </a:lnTo>
                      <a:cubicBezTo>
                        <a:pt x="1356" y="306"/>
                        <a:pt x="1347" y="338"/>
                        <a:pt x="1367" y="376"/>
                      </a:cubicBezTo>
                      <a:lnTo>
                        <a:pt x="1372" y="385"/>
                      </a:lnTo>
                      <a:lnTo>
                        <a:pt x="1362" y="389"/>
                      </a:lnTo>
                      <a:lnTo>
                        <a:pt x="1362" y="389"/>
                      </a:lnTo>
                      <a:cubicBezTo>
                        <a:pt x="1361" y="389"/>
                        <a:pt x="1331" y="401"/>
                        <a:pt x="1326" y="456"/>
                      </a:cubicBezTo>
                      <a:lnTo>
                        <a:pt x="1326" y="456"/>
                      </a:lnTo>
                      <a:cubicBezTo>
                        <a:pt x="1320" y="499"/>
                        <a:pt x="1303" y="537"/>
                        <a:pt x="1275" y="567"/>
                      </a:cubicBezTo>
                      <a:lnTo>
                        <a:pt x="1275" y="567"/>
                      </a:lnTo>
                      <a:cubicBezTo>
                        <a:pt x="1247" y="594"/>
                        <a:pt x="1233" y="625"/>
                        <a:pt x="1232" y="657"/>
                      </a:cubicBezTo>
                      <a:lnTo>
                        <a:pt x="1232" y="661"/>
                      </a:lnTo>
                      <a:lnTo>
                        <a:pt x="1229" y="664"/>
                      </a:lnTo>
                      <a:lnTo>
                        <a:pt x="1229" y="664"/>
                      </a:lnTo>
                      <a:cubicBezTo>
                        <a:pt x="1137" y="727"/>
                        <a:pt x="951" y="833"/>
                        <a:pt x="725" y="8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2" name="Freeform 35">
                  <a:extLst>
                    <a:ext uri="{FF2B5EF4-FFF2-40B4-BE49-F238E27FC236}">
                      <a16:creationId xmlns:a16="http://schemas.microsoft.com/office/drawing/2014/main" id="{4D052B8E-6785-48CD-AD38-AA57CB2179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91655" y="9966495"/>
                  <a:ext cx="208520" cy="355257"/>
                </a:xfrm>
                <a:custGeom>
                  <a:avLst/>
                  <a:gdLst>
                    <a:gd name="T0" fmla="*/ 143 w 236"/>
                    <a:gd name="T1" fmla="*/ 32 h 404"/>
                    <a:gd name="T2" fmla="*/ 143 w 236"/>
                    <a:gd name="T3" fmla="*/ 32 h 404"/>
                    <a:gd name="T4" fmla="*/ 152 w 236"/>
                    <a:gd name="T5" fmla="*/ 105 h 404"/>
                    <a:gd name="T6" fmla="*/ 157 w 236"/>
                    <a:gd name="T7" fmla="*/ 114 h 404"/>
                    <a:gd name="T8" fmla="*/ 147 w 236"/>
                    <a:gd name="T9" fmla="*/ 118 h 404"/>
                    <a:gd name="T10" fmla="*/ 147 w 236"/>
                    <a:gd name="T11" fmla="*/ 118 h 404"/>
                    <a:gd name="T12" fmla="*/ 111 w 236"/>
                    <a:gd name="T13" fmla="*/ 184 h 404"/>
                    <a:gd name="T14" fmla="*/ 111 w 236"/>
                    <a:gd name="T15" fmla="*/ 184 h 404"/>
                    <a:gd name="T16" fmla="*/ 60 w 236"/>
                    <a:gd name="T17" fmla="*/ 296 h 404"/>
                    <a:gd name="T18" fmla="*/ 60 w 236"/>
                    <a:gd name="T19" fmla="*/ 296 h 404"/>
                    <a:gd name="T20" fmla="*/ 20 w 236"/>
                    <a:gd name="T21" fmla="*/ 367 h 404"/>
                    <a:gd name="T22" fmla="*/ 20 w 236"/>
                    <a:gd name="T23" fmla="*/ 367 h 404"/>
                    <a:gd name="T24" fmla="*/ 217 w 236"/>
                    <a:gd name="T25" fmla="*/ 146 h 404"/>
                    <a:gd name="T26" fmla="*/ 217 w 236"/>
                    <a:gd name="T27" fmla="*/ 146 h 404"/>
                    <a:gd name="T28" fmla="*/ 143 w 236"/>
                    <a:gd name="T29" fmla="*/ 32 h 404"/>
                    <a:gd name="T30" fmla="*/ 0 w 236"/>
                    <a:gd name="T31" fmla="*/ 403 h 404"/>
                    <a:gd name="T32" fmla="*/ 0 w 236"/>
                    <a:gd name="T33" fmla="*/ 385 h 404"/>
                    <a:gd name="T34" fmla="*/ 0 w 236"/>
                    <a:gd name="T35" fmla="*/ 385 h 404"/>
                    <a:gd name="T36" fmla="*/ 47 w 236"/>
                    <a:gd name="T37" fmla="*/ 282 h 404"/>
                    <a:gd name="T38" fmla="*/ 47 w 236"/>
                    <a:gd name="T39" fmla="*/ 282 h 404"/>
                    <a:gd name="T40" fmla="*/ 92 w 236"/>
                    <a:gd name="T41" fmla="*/ 182 h 404"/>
                    <a:gd name="T42" fmla="*/ 92 w 236"/>
                    <a:gd name="T43" fmla="*/ 182 h 404"/>
                    <a:gd name="T44" fmla="*/ 132 w 236"/>
                    <a:gd name="T45" fmla="*/ 106 h 404"/>
                    <a:gd name="T46" fmla="*/ 132 w 236"/>
                    <a:gd name="T47" fmla="*/ 106 h 404"/>
                    <a:gd name="T48" fmla="*/ 132 w 236"/>
                    <a:gd name="T49" fmla="*/ 12 h 404"/>
                    <a:gd name="T50" fmla="*/ 137 w 236"/>
                    <a:gd name="T51" fmla="*/ 0 h 404"/>
                    <a:gd name="T52" fmla="*/ 146 w 236"/>
                    <a:gd name="T53" fmla="*/ 9 h 404"/>
                    <a:gd name="T54" fmla="*/ 146 w 236"/>
                    <a:gd name="T55" fmla="*/ 9 h 404"/>
                    <a:gd name="T56" fmla="*/ 235 w 236"/>
                    <a:gd name="T57" fmla="*/ 146 h 404"/>
                    <a:gd name="T58" fmla="*/ 235 w 236"/>
                    <a:gd name="T59" fmla="*/ 146 h 404"/>
                    <a:gd name="T60" fmla="*/ 14 w 236"/>
                    <a:gd name="T61" fmla="*/ 393 h 404"/>
                    <a:gd name="T62" fmla="*/ 0 w 236"/>
                    <a:gd name="T63" fmla="*/ 403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36" h="404">
                      <a:moveTo>
                        <a:pt x="143" y="32"/>
                      </a:moveTo>
                      <a:lnTo>
                        <a:pt x="143" y="32"/>
                      </a:lnTo>
                      <a:cubicBezTo>
                        <a:pt x="138" y="49"/>
                        <a:pt x="136" y="75"/>
                        <a:pt x="152" y="105"/>
                      </a:cubicBezTo>
                      <a:lnTo>
                        <a:pt x="157" y="114"/>
                      </a:lnTo>
                      <a:lnTo>
                        <a:pt x="147" y="118"/>
                      </a:lnTo>
                      <a:lnTo>
                        <a:pt x="147" y="118"/>
                      </a:lnTo>
                      <a:cubicBezTo>
                        <a:pt x="146" y="118"/>
                        <a:pt x="116" y="130"/>
                        <a:pt x="111" y="184"/>
                      </a:cubicBezTo>
                      <a:lnTo>
                        <a:pt x="111" y="184"/>
                      </a:lnTo>
                      <a:cubicBezTo>
                        <a:pt x="105" y="228"/>
                        <a:pt x="88" y="266"/>
                        <a:pt x="60" y="296"/>
                      </a:cubicBezTo>
                      <a:lnTo>
                        <a:pt x="60" y="296"/>
                      </a:lnTo>
                      <a:cubicBezTo>
                        <a:pt x="38" y="318"/>
                        <a:pt x="24" y="342"/>
                        <a:pt x="20" y="367"/>
                      </a:cubicBezTo>
                      <a:lnTo>
                        <a:pt x="20" y="367"/>
                      </a:lnTo>
                      <a:cubicBezTo>
                        <a:pt x="105" y="304"/>
                        <a:pt x="217" y="197"/>
                        <a:pt x="217" y="146"/>
                      </a:cubicBezTo>
                      <a:lnTo>
                        <a:pt x="217" y="146"/>
                      </a:lnTo>
                      <a:cubicBezTo>
                        <a:pt x="217" y="128"/>
                        <a:pt x="197" y="88"/>
                        <a:pt x="143" y="32"/>
                      </a:cubicBezTo>
                      <a:close/>
                      <a:moveTo>
                        <a:pt x="0" y="403"/>
                      </a:moveTo>
                      <a:lnTo>
                        <a:pt x="0" y="385"/>
                      </a:lnTo>
                      <a:lnTo>
                        <a:pt x="0" y="385"/>
                      </a:lnTo>
                      <a:cubicBezTo>
                        <a:pt x="1" y="349"/>
                        <a:pt x="16" y="314"/>
                        <a:pt x="47" y="282"/>
                      </a:cubicBezTo>
                      <a:lnTo>
                        <a:pt x="47" y="282"/>
                      </a:lnTo>
                      <a:cubicBezTo>
                        <a:pt x="73" y="256"/>
                        <a:pt x="89" y="222"/>
                        <a:pt x="92" y="182"/>
                      </a:cubicBezTo>
                      <a:lnTo>
                        <a:pt x="92" y="182"/>
                      </a:lnTo>
                      <a:cubicBezTo>
                        <a:pt x="97" y="134"/>
                        <a:pt x="120" y="113"/>
                        <a:pt x="132" y="106"/>
                      </a:cubicBezTo>
                      <a:lnTo>
                        <a:pt x="132" y="106"/>
                      </a:lnTo>
                      <a:cubicBezTo>
                        <a:pt x="114" y="64"/>
                        <a:pt x="123" y="29"/>
                        <a:pt x="132" y="12"/>
                      </a:cubicBezTo>
                      <a:lnTo>
                        <a:pt x="137" y="0"/>
                      </a:lnTo>
                      <a:lnTo>
                        <a:pt x="146" y="9"/>
                      </a:lnTo>
                      <a:lnTo>
                        <a:pt x="146" y="9"/>
                      </a:lnTo>
                      <a:cubicBezTo>
                        <a:pt x="202" y="65"/>
                        <a:pt x="235" y="116"/>
                        <a:pt x="235" y="146"/>
                      </a:cubicBezTo>
                      <a:lnTo>
                        <a:pt x="235" y="146"/>
                      </a:lnTo>
                      <a:cubicBezTo>
                        <a:pt x="235" y="203"/>
                        <a:pt x="120" y="319"/>
                        <a:pt x="14" y="393"/>
                      </a:cubicBezTo>
                      <a:lnTo>
                        <a:pt x="0" y="4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435" name="Group 434">
                <a:extLst>
                  <a:ext uri="{FF2B5EF4-FFF2-40B4-BE49-F238E27FC236}">
                    <a16:creationId xmlns:a16="http://schemas.microsoft.com/office/drawing/2014/main" id="{767940B8-8C4B-43BE-86C2-CF201D7189AA}"/>
                  </a:ext>
                </a:extLst>
              </p:cNvPr>
              <p:cNvGrpSpPr/>
              <p:nvPr/>
            </p:nvGrpSpPr>
            <p:grpSpPr>
              <a:xfrm>
                <a:off x="9653761" y="8286750"/>
                <a:ext cx="1448056" cy="1200921"/>
                <a:chOff x="9653761" y="8286750"/>
                <a:chExt cx="1448056" cy="1200921"/>
              </a:xfrm>
            </p:grpSpPr>
            <p:sp>
              <p:nvSpPr>
                <p:cNvPr id="478" name="Freeform 36">
                  <a:extLst>
                    <a:ext uri="{FF2B5EF4-FFF2-40B4-BE49-F238E27FC236}">
                      <a16:creationId xmlns:a16="http://schemas.microsoft.com/office/drawing/2014/main" id="{6B2C37C9-0D76-48F7-859C-FDA5BAB8EE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61484" y="8294473"/>
                  <a:ext cx="1432610" cy="1185475"/>
                </a:xfrm>
                <a:custGeom>
                  <a:avLst/>
                  <a:gdLst>
                    <a:gd name="T0" fmla="*/ 1519 w 1636"/>
                    <a:gd name="T1" fmla="*/ 1354 h 1355"/>
                    <a:gd name="T2" fmla="*/ 818 w 1636"/>
                    <a:gd name="T3" fmla="*/ 1354 h 1355"/>
                    <a:gd name="T4" fmla="*/ 116 w 1636"/>
                    <a:gd name="T5" fmla="*/ 1354 h 1355"/>
                    <a:gd name="T6" fmla="*/ 116 w 1636"/>
                    <a:gd name="T7" fmla="*/ 1354 h 1355"/>
                    <a:gd name="T8" fmla="*/ 34 w 1636"/>
                    <a:gd name="T9" fmla="*/ 1319 h 1355"/>
                    <a:gd name="T10" fmla="*/ 34 w 1636"/>
                    <a:gd name="T11" fmla="*/ 1319 h 1355"/>
                    <a:gd name="T12" fmla="*/ 0 w 1636"/>
                    <a:gd name="T13" fmla="*/ 1238 h 1355"/>
                    <a:gd name="T14" fmla="*/ 0 w 1636"/>
                    <a:gd name="T15" fmla="*/ 677 h 1355"/>
                    <a:gd name="T16" fmla="*/ 0 w 1636"/>
                    <a:gd name="T17" fmla="*/ 116 h 1355"/>
                    <a:gd name="T18" fmla="*/ 0 w 1636"/>
                    <a:gd name="T19" fmla="*/ 116 h 1355"/>
                    <a:gd name="T20" fmla="*/ 34 w 1636"/>
                    <a:gd name="T21" fmla="*/ 34 h 1355"/>
                    <a:gd name="T22" fmla="*/ 34 w 1636"/>
                    <a:gd name="T23" fmla="*/ 34 h 1355"/>
                    <a:gd name="T24" fmla="*/ 116 w 1636"/>
                    <a:gd name="T25" fmla="*/ 0 h 1355"/>
                    <a:gd name="T26" fmla="*/ 818 w 1636"/>
                    <a:gd name="T27" fmla="*/ 0 h 1355"/>
                    <a:gd name="T28" fmla="*/ 1519 w 1636"/>
                    <a:gd name="T29" fmla="*/ 0 h 1355"/>
                    <a:gd name="T30" fmla="*/ 1519 w 1636"/>
                    <a:gd name="T31" fmla="*/ 0 h 1355"/>
                    <a:gd name="T32" fmla="*/ 1601 w 1636"/>
                    <a:gd name="T33" fmla="*/ 34 h 1355"/>
                    <a:gd name="T34" fmla="*/ 1601 w 1636"/>
                    <a:gd name="T35" fmla="*/ 34 h 1355"/>
                    <a:gd name="T36" fmla="*/ 1635 w 1636"/>
                    <a:gd name="T37" fmla="*/ 116 h 1355"/>
                    <a:gd name="T38" fmla="*/ 1635 w 1636"/>
                    <a:gd name="T39" fmla="*/ 677 h 1355"/>
                    <a:gd name="T40" fmla="*/ 1635 w 1636"/>
                    <a:gd name="T41" fmla="*/ 1238 h 1355"/>
                    <a:gd name="T42" fmla="*/ 1635 w 1636"/>
                    <a:gd name="T43" fmla="*/ 1238 h 1355"/>
                    <a:gd name="T44" fmla="*/ 1601 w 1636"/>
                    <a:gd name="T45" fmla="*/ 1319 h 1355"/>
                    <a:gd name="T46" fmla="*/ 1601 w 1636"/>
                    <a:gd name="T47" fmla="*/ 1319 h 1355"/>
                    <a:gd name="T48" fmla="*/ 1519 w 1636"/>
                    <a:gd name="T49" fmla="*/ 1354 h 1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36" h="1355">
                      <a:moveTo>
                        <a:pt x="1519" y="1354"/>
                      </a:moveTo>
                      <a:lnTo>
                        <a:pt x="818" y="1354"/>
                      </a:lnTo>
                      <a:lnTo>
                        <a:pt x="116" y="1354"/>
                      </a:lnTo>
                      <a:lnTo>
                        <a:pt x="116" y="1354"/>
                      </a:lnTo>
                      <a:cubicBezTo>
                        <a:pt x="84" y="1354"/>
                        <a:pt x="55" y="1341"/>
                        <a:pt x="34" y="1319"/>
                      </a:cubicBezTo>
                      <a:lnTo>
                        <a:pt x="34" y="1319"/>
                      </a:lnTo>
                      <a:cubicBezTo>
                        <a:pt x="13" y="1298"/>
                        <a:pt x="0" y="1270"/>
                        <a:pt x="0" y="1238"/>
                      </a:cubicBezTo>
                      <a:lnTo>
                        <a:pt x="0" y="677"/>
                      </a:lnTo>
                      <a:lnTo>
                        <a:pt x="0" y="116"/>
                      </a:lnTo>
                      <a:lnTo>
                        <a:pt x="0" y="116"/>
                      </a:lnTo>
                      <a:cubicBezTo>
                        <a:pt x="0" y="83"/>
                        <a:pt x="13" y="55"/>
                        <a:pt x="34" y="34"/>
                      </a:cubicBezTo>
                      <a:lnTo>
                        <a:pt x="34" y="34"/>
                      </a:lnTo>
                      <a:cubicBezTo>
                        <a:pt x="55" y="13"/>
                        <a:pt x="84" y="0"/>
                        <a:pt x="116" y="0"/>
                      </a:cubicBezTo>
                      <a:lnTo>
                        <a:pt x="818" y="0"/>
                      </a:lnTo>
                      <a:lnTo>
                        <a:pt x="1519" y="0"/>
                      </a:lnTo>
                      <a:lnTo>
                        <a:pt x="1519" y="0"/>
                      </a:lnTo>
                      <a:cubicBezTo>
                        <a:pt x="1552" y="0"/>
                        <a:pt x="1580" y="13"/>
                        <a:pt x="1601" y="34"/>
                      </a:cubicBezTo>
                      <a:lnTo>
                        <a:pt x="1601" y="34"/>
                      </a:lnTo>
                      <a:cubicBezTo>
                        <a:pt x="1622" y="55"/>
                        <a:pt x="1635" y="83"/>
                        <a:pt x="1635" y="116"/>
                      </a:cubicBezTo>
                      <a:lnTo>
                        <a:pt x="1635" y="677"/>
                      </a:lnTo>
                      <a:lnTo>
                        <a:pt x="1635" y="1238"/>
                      </a:lnTo>
                      <a:lnTo>
                        <a:pt x="1635" y="1238"/>
                      </a:lnTo>
                      <a:cubicBezTo>
                        <a:pt x="1635" y="1270"/>
                        <a:pt x="1622" y="1298"/>
                        <a:pt x="1601" y="1319"/>
                      </a:cubicBezTo>
                      <a:lnTo>
                        <a:pt x="1601" y="1319"/>
                      </a:lnTo>
                      <a:cubicBezTo>
                        <a:pt x="1580" y="1341"/>
                        <a:pt x="1552" y="1354"/>
                        <a:pt x="1519" y="1354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9" name="Freeform 37">
                  <a:extLst>
                    <a:ext uri="{FF2B5EF4-FFF2-40B4-BE49-F238E27FC236}">
                      <a16:creationId xmlns:a16="http://schemas.microsoft.com/office/drawing/2014/main" id="{1B589F5A-0A7F-4036-A381-F703B8255F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53761" y="8286750"/>
                  <a:ext cx="1448056" cy="1200921"/>
                </a:xfrm>
                <a:custGeom>
                  <a:avLst/>
                  <a:gdLst>
                    <a:gd name="T0" fmla="*/ 125 w 1655"/>
                    <a:gd name="T1" fmla="*/ 18 h 1373"/>
                    <a:gd name="T2" fmla="*/ 125 w 1655"/>
                    <a:gd name="T3" fmla="*/ 18 h 1373"/>
                    <a:gd name="T4" fmla="*/ 49 w 1655"/>
                    <a:gd name="T5" fmla="*/ 49 h 1373"/>
                    <a:gd name="T6" fmla="*/ 49 w 1655"/>
                    <a:gd name="T7" fmla="*/ 49 h 1373"/>
                    <a:gd name="T8" fmla="*/ 18 w 1655"/>
                    <a:gd name="T9" fmla="*/ 125 h 1373"/>
                    <a:gd name="T10" fmla="*/ 18 w 1655"/>
                    <a:gd name="T11" fmla="*/ 1247 h 1373"/>
                    <a:gd name="T12" fmla="*/ 18 w 1655"/>
                    <a:gd name="T13" fmla="*/ 1247 h 1373"/>
                    <a:gd name="T14" fmla="*/ 49 w 1655"/>
                    <a:gd name="T15" fmla="*/ 1322 h 1373"/>
                    <a:gd name="T16" fmla="*/ 49 w 1655"/>
                    <a:gd name="T17" fmla="*/ 1322 h 1373"/>
                    <a:gd name="T18" fmla="*/ 125 w 1655"/>
                    <a:gd name="T19" fmla="*/ 1353 h 1373"/>
                    <a:gd name="T20" fmla="*/ 1528 w 1655"/>
                    <a:gd name="T21" fmla="*/ 1353 h 1373"/>
                    <a:gd name="T22" fmla="*/ 1528 w 1655"/>
                    <a:gd name="T23" fmla="*/ 1353 h 1373"/>
                    <a:gd name="T24" fmla="*/ 1604 w 1655"/>
                    <a:gd name="T25" fmla="*/ 1322 h 1373"/>
                    <a:gd name="T26" fmla="*/ 1604 w 1655"/>
                    <a:gd name="T27" fmla="*/ 1322 h 1373"/>
                    <a:gd name="T28" fmla="*/ 1636 w 1655"/>
                    <a:gd name="T29" fmla="*/ 1247 h 1373"/>
                    <a:gd name="T30" fmla="*/ 1636 w 1655"/>
                    <a:gd name="T31" fmla="*/ 125 h 1373"/>
                    <a:gd name="T32" fmla="*/ 1636 w 1655"/>
                    <a:gd name="T33" fmla="*/ 125 h 1373"/>
                    <a:gd name="T34" fmla="*/ 1604 w 1655"/>
                    <a:gd name="T35" fmla="*/ 49 h 1373"/>
                    <a:gd name="T36" fmla="*/ 1604 w 1655"/>
                    <a:gd name="T37" fmla="*/ 49 h 1373"/>
                    <a:gd name="T38" fmla="*/ 1528 w 1655"/>
                    <a:gd name="T39" fmla="*/ 18 h 1373"/>
                    <a:gd name="T40" fmla="*/ 125 w 1655"/>
                    <a:gd name="T41" fmla="*/ 18 h 1373"/>
                    <a:gd name="T42" fmla="*/ 1528 w 1655"/>
                    <a:gd name="T43" fmla="*/ 1372 h 1373"/>
                    <a:gd name="T44" fmla="*/ 125 w 1655"/>
                    <a:gd name="T45" fmla="*/ 1372 h 1373"/>
                    <a:gd name="T46" fmla="*/ 125 w 1655"/>
                    <a:gd name="T47" fmla="*/ 1372 h 1373"/>
                    <a:gd name="T48" fmla="*/ 37 w 1655"/>
                    <a:gd name="T49" fmla="*/ 1335 h 1373"/>
                    <a:gd name="T50" fmla="*/ 37 w 1655"/>
                    <a:gd name="T51" fmla="*/ 1335 h 1373"/>
                    <a:gd name="T52" fmla="*/ 0 w 1655"/>
                    <a:gd name="T53" fmla="*/ 1247 h 1373"/>
                    <a:gd name="T54" fmla="*/ 0 w 1655"/>
                    <a:gd name="T55" fmla="*/ 125 h 1373"/>
                    <a:gd name="T56" fmla="*/ 0 w 1655"/>
                    <a:gd name="T57" fmla="*/ 125 h 1373"/>
                    <a:gd name="T58" fmla="*/ 37 w 1655"/>
                    <a:gd name="T59" fmla="*/ 37 h 1373"/>
                    <a:gd name="T60" fmla="*/ 37 w 1655"/>
                    <a:gd name="T61" fmla="*/ 37 h 1373"/>
                    <a:gd name="T62" fmla="*/ 125 w 1655"/>
                    <a:gd name="T63" fmla="*/ 0 h 1373"/>
                    <a:gd name="T64" fmla="*/ 1528 w 1655"/>
                    <a:gd name="T65" fmla="*/ 0 h 1373"/>
                    <a:gd name="T66" fmla="*/ 1528 w 1655"/>
                    <a:gd name="T67" fmla="*/ 0 h 1373"/>
                    <a:gd name="T68" fmla="*/ 1617 w 1655"/>
                    <a:gd name="T69" fmla="*/ 37 h 1373"/>
                    <a:gd name="T70" fmla="*/ 1617 w 1655"/>
                    <a:gd name="T71" fmla="*/ 37 h 1373"/>
                    <a:gd name="T72" fmla="*/ 1654 w 1655"/>
                    <a:gd name="T73" fmla="*/ 125 h 1373"/>
                    <a:gd name="T74" fmla="*/ 1654 w 1655"/>
                    <a:gd name="T75" fmla="*/ 1247 h 1373"/>
                    <a:gd name="T76" fmla="*/ 1654 w 1655"/>
                    <a:gd name="T77" fmla="*/ 1247 h 1373"/>
                    <a:gd name="T78" fmla="*/ 1617 w 1655"/>
                    <a:gd name="T79" fmla="*/ 1335 h 1373"/>
                    <a:gd name="T80" fmla="*/ 1617 w 1655"/>
                    <a:gd name="T81" fmla="*/ 1335 h 1373"/>
                    <a:gd name="T82" fmla="*/ 1528 w 1655"/>
                    <a:gd name="T83" fmla="*/ 1372 h 1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655" h="1373">
                      <a:moveTo>
                        <a:pt x="125" y="18"/>
                      </a:moveTo>
                      <a:lnTo>
                        <a:pt x="125" y="18"/>
                      </a:lnTo>
                      <a:cubicBezTo>
                        <a:pt x="96" y="18"/>
                        <a:pt x="69" y="29"/>
                        <a:pt x="49" y="49"/>
                      </a:cubicBezTo>
                      <a:lnTo>
                        <a:pt x="49" y="49"/>
                      </a:lnTo>
                      <a:cubicBezTo>
                        <a:pt x="29" y="70"/>
                        <a:pt x="18" y="96"/>
                        <a:pt x="18" y="125"/>
                      </a:cubicBezTo>
                      <a:lnTo>
                        <a:pt x="18" y="1247"/>
                      </a:lnTo>
                      <a:lnTo>
                        <a:pt x="18" y="1247"/>
                      </a:lnTo>
                      <a:cubicBezTo>
                        <a:pt x="18" y="1275"/>
                        <a:pt x="29" y="1302"/>
                        <a:pt x="49" y="1322"/>
                      </a:cubicBezTo>
                      <a:lnTo>
                        <a:pt x="49" y="1322"/>
                      </a:lnTo>
                      <a:cubicBezTo>
                        <a:pt x="69" y="1342"/>
                        <a:pt x="96" y="1353"/>
                        <a:pt x="125" y="1353"/>
                      </a:cubicBezTo>
                      <a:lnTo>
                        <a:pt x="1528" y="1353"/>
                      </a:lnTo>
                      <a:lnTo>
                        <a:pt x="1528" y="1353"/>
                      </a:lnTo>
                      <a:cubicBezTo>
                        <a:pt x="1557" y="1353"/>
                        <a:pt x="1584" y="1342"/>
                        <a:pt x="1604" y="1322"/>
                      </a:cubicBezTo>
                      <a:lnTo>
                        <a:pt x="1604" y="1322"/>
                      </a:lnTo>
                      <a:cubicBezTo>
                        <a:pt x="1624" y="1302"/>
                        <a:pt x="1636" y="1275"/>
                        <a:pt x="1636" y="1247"/>
                      </a:cubicBezTo>
                      <a:lnTo>
                        <a:pt x="1636" y="125"/>
                      </a:lnTo>
                      <a:lnTo>
                        <a:pt x="1636" y="125"/>
                      </a:lnTo>
                      <a:cubicBezTo>
                        <a:pt x="1636" y="96"/>
                        <a:pt x="1624" y="70"/>
                        <a:pt x="1604" y="49"/>
                      </a:cubicBezTo>
                      <a:lnTo>
                        <a:pt x="1604" y="49"/>
                      </a:lnTo>
                      <a:cubicBezTo>
                        <a:pt x="1584" y="29"/>
                        <a:pt x="1557" y="18"/>
                        <a:pt x="1528" y="18"/>
                      </a:cubicBezTo>
                      <a:lnTo>
                        <a:pt x="125" y="18"/>
                      </a:lnTo>
                      <a:close/>
                      <a:moveTo>
                        <a:pt x="1528" y="1372"/>
                      </a:moveTo>
                      <a:lnTo>
                        <a:pt x="125" y="1372"/>
                      </a:lnTo>
                      <a:lnTo>
                        <a:pt x="125" y="1372"/>
                      </a:lnTo>
                      <a:cubicBezTo>
                        <a:pt x="92" y="1372"/>
                        <a:pt x="60" y="1359"/>
                        <a:pt x="37" y="1335"/>
                      </a:cubicBezTo>
                      <a:lnTo>
                        <a:pt x="37" y="1335"/>
                      </a:lnTo>
                      <a:cubicBezTo>
                        <a:pt x="13" y="1312"/>
                        <a:pt x="0" y="1281"/>
                        <a:pt x="0" y="1247"/>
                      </a:cubicBezTo>
                      <a:lnTo>
                        <a:pt x="0" y="125"/>
                      </a:lnTo>
                      <a:lnTo>
                        <a:pt x="0" y="125"/>
                      </a:lnTo>
                      <a:cubicBezTo>
                        <a:pt x="0" y="92"/>
                        <a:pt x="13" y="60"/>
                        <a:pt x="37" y="37"/>
                      </a:cubicBezTo>
                      <a:lnTo>
                        <a:pt x="37" y="37"/>
                      </a:lnTo>
                      <a:cubicBezTo>
                        <a:pt x="60" y="14"/>
                        <a:pt x="92" y="0"/>
                        <a:pt x="125" y="0"/>
                      </a:cubicBezTo>
                      <a:lnTo>
                        <a:pt x="1528" y="0"/>
                      </a:lnTo>
                      <a:lnTo>
                        <a:pt x="1528" y="0"/>
                      </a:lnTo>
                      <a:cubicBezTo>
                        <a:pt x="1562" y="0"/>
                        <a:pt x="1594" y="14"/>
                        <a:pt x="1617" y="37"/>
                      </a:cubicBezTo>
                      <a:lnTo>
                        <a:pt x="1617" y="37"/>
                      </a:lnTo>
                      <a:cubicBezTo>
                        <a:pt x="1641" y="60"/>
                        <a:pt x="1654" y="92"/>
                        <a:pt x="1654" y="125"/>
                      </a:cubicBezTo>
                      <a:lnTo>
                        <a:pt x="1654" y="1247"/>
                      </a:lnTo>
                      <a:lnTo>
                        <a:pt x="1654" y="1247"/>
                      </a:lnTo>
                      <a:cubicBezTo>
                        <a:pt x="1654" y="1281"/>
                        <a:pt x="1641" y="1312"/>
                        <a:pt x="1617" y="1335"/>
                      </a:cubicBezTo>
                      <a:lnTo>
                        <a:pt x="1617" y="1335"/>
                      </a:lnTo>
                      <a:cubicBezTo>
                        <a:pt x="1594" y="1359"/>
                        <a:pt x="1562" y="1372"/>
                        <a:pt x="1528" y="137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0" name="Freeform 38">
                  <a:extLst>
                    <a:ext uri="{FF2B5EF4-FFF2-40B4-BE49-F238E27FC236}">
                      <a16:creationId xmlns:a16="http://schemas.microsoft.com/office/drawing/2014/main" id="{31C49A5B-DCCD-45BF-A07B-4FACE1713D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67736" y="8441209"/>
                  <a:ext cx="613978" cy="888142"/>
                </a:xfrm>
                <a:custGeom>
                  <a:avLst/>
                  <a:gdLst>
                    <a:gd name="T0" fmla="*/ 434 w 701"/>
                    <a:gd name="T1" fmla="*/ 684 h 1013"/>
                    <a:gd name="T2" fmla="*/ 434 w 701"/>
                    <a:gd name="T3" fmla="*/ 684 h 1013"/>
                    <a:gd name="T4" fmla="*/ 192 w 701"/>
                    <a:gd name="T5" fmla="*/ 969 h 1013"/>
                    <a:gd name="T6" fmla="*/ 192 w 701"/>
                    <a:gd name="T7" fmla="*/ 969 h 1013"/>
                    <a:gd name="T8" fmla="*/ 14 w 701"/>
                    <a:gd name="T9" fmla="*/ 509 h 1013"/>
                    <a:gd name="T10" fmla="*/ 14 w 701"/>
                    <a:gd name="T11" fmla="*/ 509 h 1013"/>
                    <a:gd name="T12" fmla="*/ 495 w 701"/>
                    <a:gd name="T13" fmla="*/ 51 h 1013"/>
                    <a:gd name="T14" fmla="*/ 495 w 701"/>
                    <a:gd name="T15" fmla="*/ 51 h 1013"/>
                    <a:gd name="T16" fmla="*/ 590 w 701"/>
                    <a:gd name="T17" fmla="*/ 466 h 1013"/>
                    <a:gd name="T18" fmla="*/ 590 w 701"/>
                    <a:gd name="T19" fmla="*/ 466 h 1013"/>
                    <a:gd name="T20" fmla="*/ 434 w 701"/>
                    <a:gd name="T21" fmla="*/ 684 h 10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01" h="1013">
                      <a:moveTo>
                        <a:pt x="434" y="684"/>
                      </a:moveTo>
                      <a:lnTo>
                        <a:pt x="434" y="684"/>
                      </a:lnTo>
                      <a:cubicBezTo>
                        <a:pt x="436" y="914"/>
                        <a:pt x="331" y="1012"/>
                        <a:pt x="192" y="969"/>
                      </a:cubicBezTo>
                      <a:lnTo>
                        <a:pt x="192" y="969"/>
                      </a:lnTo>
                      <a:cubicBezTo>
                        <a:pt x="52" y="924"/>
                        <a:pt x="0" y="733"/>
                        <a:pt x="14" y="509"/>
                      </a:cubicBezTo>
                      <a:lnTo>
                        <a:pt x="14" y="509"/>
                      </a:lnTo>
                      <a:cubicBezTo>
                        <a:pt x="37" y="142"/>
                        <a:pt x="323" y="0"/>
                        <a:pt x="495" y="51"/>
                      </a:cubicBezTo>
                      <a:lnTo>
                        <a:pt x="495" y="51"/>
                      </a:lnTo>
                      <a:cubicBezTo>
                        <a:pt x="654" y="99"/>
                        <a:pt x="700" y="260"/>
                        <a:pt x="590" y="466"/>
                      </a:cubicBezTo>
                      <a:lnTo>
                        <a:pt x="590" y="466"/>
                      </a:lnTo>
                      <a:cubicBezTo>
                        <a:pt x="534" y="569"/>
                        <a:pt x="434" y="588"/>
                        <a:pt x="434" y="684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1" name="Freeform 39">
                  <a:extLst>
                    <a:ext uri="{FF2B5EF4-FFF2-40B4-BE49-F238E27FC236}">
                      <a16:creationId xmlns:a16="http://schemas.microsoft.com/office/drawing/2014/main" id="{59F9A81F-AFB6-4E7C-8326-26D5BEDF70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60013" y="8456655"/>
                  <a:ext cx="602392" cy="849527"/>
                </a:xfrm>
                <a:custGeom>
                  <a:avLst/>
                  <a:gdLst>
                    <a:gd name="T0" fmla="*/ 433 w 688"/>
                    <a:gd name="T1" fmla="*/ 34 h 971"/>
                    <a:gd name="T2" fmla="*/ 433 w 688"/>
                    <a:gd name="T3" fmla="*/ 34 h 971"/>
                    <a:gd name="T4" fmla="*/ 232 w 688"/>
                    <a:gd name="T5" fmla="*/ 101 h 971"/>
                    <a:gd name="T6" fmla="*/ 232 w 688"/>
                    <a:gd name="T7" fmla="*/ 101 h 971"/>
                    <a:gd name="T8" fmla="*/ 33 w 688"/>
                    <a:gd name="T9" fmla="*/ 492 h 971"/>
                    <a:gd name="T10" fmla="*/ 33 w 688"/>
                    <a:gd name="T11" fmla="*/ 492 h 971"/>
                    <a:gd name="T12" fmla="*/ 206 w 688"/>
                    <a:gd name="T13" fmla="*/ 943 h 971"/>
                    <a:gd name="T14" fmla="*/ 206 w 688"/>
                    <a:gd name="T15" fmla="*/ 943 h 971"/>
                    <a:gd name="T16" fmla="*/ 348 w 688"/>
                    <a:gd name="T17" fmla="*/ 926 h 971"/>
                    <a:gd name="T18" fmla="*/ 348 w 688"/>
                    <a:gd name="T19" fmla="*/ 926 h 971"/>
                    <a:gd name="T20" fmla="*/ 436 w 688"/>
                    <a:gd name="T21" fmla="*/ 667 h 971"/>
                    <a:gd name="T22" fmla="*/ 436 w 688"/>
                    <a:gd name="T23" fmla="*/ 667 h 971"/>
                    <a:gd name="T24" fmla="*/ 511 w 688"/>
                    <a:gd name="T25" fmla="*/ 540 h 971"/>
                    <a:gd name="T26" fmla="*/ 511 w 688"/>
                    <a:gd name="T27" fmla="*/ 540 h 971"/>
                    <a:gd name="T28" fmla="*/ 593 w 688"/>
                    <a:gd name="T29" fmla="*/ 444 h 971"/>
                    <a:gd name="T30" fmla="*/ 593 w 688"/>
                    <a:gd name="T31" fmla="*/ 444 h 971"/>
                    <a:gd name="T32" fmla="*/ 637 w 688"/>
                    <a:gd name="T33" fmla="*/ 156 h 971"/>
                    <a:gd name="T34" fmla="*/ 637 w 688"/>
                    <a:gd name="T35" fmla="*/ 156 h 971"/>
                    <a:gd name="T36" fmla="*/ 503 w 688"/>
                    <a:gd name="T37" fmla="*/ 43 h 971"/>
                    <a:gd name="T38" fmla="*/ 503 w 688"/>
                    <a:gd name="T39" fmla="*/ 43 h 971"/>
                    <a:gd name="T40" fmla="*/ 433 w 688"/>
                    <a:gd name="T41" fmla="*/ 34 h 971"/>
                    <a:gd name="T42" fmla="*/ 265 w 688"/>
                    <a:gd name="T43" fmla="*/ 970 h 971"/>
                    <a:gd name="T44" fmla="*/ 265 w 688"/>
                    <a:gd name="T45" fmla="*/ 970 h 971"/>
                    <a:gd name="T46" fmla="*/ 200 w 688"/>
                    <a:gd name="T47" fmla="*/ 959 h 971"/>
                    <a:gd name="T48" fmla="*/ 200 w 688"/>
                    <a:gd name="T49" fmla="*/ 959 h 971"/>
                    <a:gd name="T50" fmla="*/ 16 w 688"/>
                    <a:gd name="T51" fmla="*/ 491 h 971"/>
                    <a:gd name="T52" fmla="*/ 16 w 688"/>
                    <a:gd name="T53" fmla="*/ 491 h 971"/>
                    <a:gd name="T54" fmla="*/ 222 w 688"/>
                    <a:gd name="T55" fmla="*/ 86 h 971"/>
                    <a:gd name="T56" fmla="*/ 222 w 688"/>
                    <a:gd name="T57" fmla="*/ 86 h 971"/>
                    <a:gd name="T58" fmla="*/ 508 w 688"/>
                    <a:gd name="T59" fmla="*/ 26 h 971"/>
                    <a:gd name="T60" fmla="*/ 508 w 688"/>
                    <a:gd name="T61" fmla="*/ 26 h 971"/>
                    <a:gd name="T62" fmla="*/ 653 w 688"/>
                    <a:gd name="T63" fmla="*/ 149 h 971"/>
                    <a:gd name="T64" fmla="*/ 653 w 688"/>
                    <a:gd name="T65" fmla="*/ 149 h 971"/>
                    <a:gd name="T66" fmla="*/ 609 w 688"/>
                    <a:gd name="T67" fmla="*/ 453 h 971"/>
                    <a:gd name="T68" fmla="*/ 609 w 688"/>
                    <a:gd name="T69" fmla="*/ 453 h 971"/>
                    <a:gd name="T70" fmla="*/ 523 w 688"/>
                    <a:gd name="T71" fmla="*/ 554 h 971"/>
                    <a:gd name="T72" fmla="*/ 523 w 688"/>
                    <a:gd name="T73" fmla="*/ 554 h 971"/>
                    <a:gd name="T74" fmla="*/ 454 w 688"/>
                    <a:gd name="T75" fmla="*/ 667 h 971"/>
                    <a:gd name="T76" fmla="*/ 454 w 688"/>
                    <a:gd name="T77" fmla="*/ 667 h 971"/>
                    <a:gd name="T78" fmla="*/ 359 w 688"/>
                    <a:gd name="T79" fmla="*/ 941 h 971"/>
                    <a:gd name="T80" fmla="*/ 359 w 688"/>
                    <a:gd name="T81" fmla="*/ 941 h 971"/>
                    <a:gd name="T82" fmla="*/ 265 w 688"/>
                    <a:gd name="T83" fmla="*/ 97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88" h="971">
                      <a:moveTo>
                        <a:pt x="433" y="34"/>
                      </a:moveTo>
                      <a:lnTo>
                        <a:pt x="433" y="34"/>
                      </a:lnTo>
                      <a:cubicBezTo>
                        <a:pt x="367" y="34"/>
                        <a:pt x="295" y="57"/>
                        <a:pt x="232" y="101"/>
                      </a:cubicBezTo>
                      <a:lnTo>
                        <a:pt x="232" y="101"/>
                      </a:lnTo>
                      <a:cubicBezTo>
                        <a:pt x="115" y="182"/>
                        <a:pt x="44" y="322"/>
                        <a:pt x="33" y="492"/>
                      </a:cubicBezTo>
                      <a:lnTo>
                        <a:pt x="33" y="492"/>
                      </a:lnTo>
                      <a:cubicBezTo>
                        <a:pt x="19" y="736"/>
                        <a:pt x="83" y="904"/>
                        <a:pt x="206" y="943"/>
                      </a:cubicBezTo>
                      <a:lnTo>
                        <a:pt x="206" y="943"/>
                      </a:lnTo>
                      <a:cubicBezTo>
                        <a:pt x="260" y="961"/>
                        <a:pt x="310" y="954"/>
                        <a:pt x="348" y="926"/>
                      </a:cubicBezTo>
                      <a:lnTo>
                        <a:pt x="348" y="926"/>
                      </a:lnTo>
                      <a:cubicBezTo>
                        <a:pt x="406" y="883"/>
                        <a:pt x="437" y="792"/>
                        <a:pt x="436" y="667"/>
                      </a:cubicBezTo>
                      <a:lnTo>
                        <a:pt x="436" y="667"/>
                      </a:lnTo>
                      <a:cubicBezTo>
                        <a:pt x="436" y="608"/>
                        <a:pt x="472" y="575"/>
                        <a:pt x="511" y="540"/>
                      </a:cubicBezTo>
                      <a:lnTo>
                        <a:pt x="511" y="540"/>
                      </a:lnTo>
                      <a:cubicBezTo>
                        <a:pt x="539" y="515"/>
                        <a:pt x="570" y="487"/>
                        <a:pt x="593" y="444"/>
                      </a:cubicBezTo>
                      <a:lnTo>
                        <a:pt x="593" y="444"/>
                      </a:lnTo>
                      <a:cubicBezTo>
                        <a:pt x="653" y="334"/>
                        <a:pt x="668" y="231"/>
                        <a:pt x="637" y="156"/>
                      </a:cubicBezTo>
                      <a:lnTo>
                        <a:pt x="637" y="156"/>
                      </a:lnTo>
                      <a:cubicBezTo>
                        <a:pt x="613" y="101"/>
                        <a:pt x="567" y="62"/>
                        <a:pt x="503" y="43"/>
                      </a:cubicBezTo>
                      <a:lnTo>
                        <a:pt x="503" y="43"/>
                      </a:lnTo>
                      <a:cubicBezTo>
                        <a:pt x="482" y="36"/>
                        <a:pt x="458" y="34"/>
                        <a:pt x="433" y="34"/>
                      </a:cubicBezTo>
                      <a:close/>
                      <a:moveTo>
                        <a:pt x="265" y="970"/>
                      </a:moveTo>
                      <a:lnTo>
                        <a:pt x="265" y="970"/>
                      </a:lnTo>
                      <a:cubicBezTo>
                        <a:pt x="245" y="970"/>
                        <a:pt x="223" y="966"/>
                        <a:pt x="200" y="959"/>
                      </a:cubicBezTo>
                      <a:lnTo>
                        <a:pt x="200" y="959"/>
                      </a:lnTo>
                      <a:cubicBezTo>
                        <a:pt x="67" y="918"/>
                        <a:pt x="0" y="747"/>
                        <a:pt x="16" y="491"/>
                      </a:cubicBezTo>
                      <a:lnTo>
                        <a:pt x="16" y="491"/>
                      </a:lnTo>
                      <a:cubicBezTo>
                        <a:pt x="27" y="315"/>
                        <a:pt x="100" y="171"/>
                        <a:pt x="222" y="86"/>
                      </a:cubicBezTo>
                      <a:lnTo>
                        <a:pt x="222" y="86"/>
                      </a:lnTo>
                      <a:cubicBezTo>
                        <a:pt x="313" y="23"/>
                        <a:pt x="422" y="0"/>
                        <a:pt x="508" y="26"/>
                      </a:cubicBezTo>
                      <a:lnTo>
                        <a:pt x="508" y="26"/>
                      </a:lnTo>
                      <a:cubicBezTo>
                        <a:pt x="578" y="47"/>
                        <a:pt x="628" y="89"/>
                        <a:pt x="653" y="149"/>
                      </a:cubicBezTo>
                      <a:lnTo>
                        <a:pt x="653" y="149"/>
                      </a:lnTo>
                      <a:cubicBezTo>
                        <a:pt x="687" y="230"/>
                        <a:pt x="671" y="337"/>
                        <a:pt x="609" y="453"/>
                      </a:cubicBezTo>
                      <a:lnTo>
                        <a:pt x="609" y="453"/>
                      </a:lnTo>
                      <a:cubicBezTo>
                        <a:pt x="584" y="499"/>
                        <a:pt x="552" y="528"/>
                        <a:pt x="523" y="554"/>
                      </a:cubicBezTo>
                      <a:lnTo>
                        <a:pt x="523" y="554"/>
                      </a:lnTo>
                      <a:cubicBezTo>
                        <a:pt x="484" y="589"/>
                        <a:pt x="454" y="616"/>
                        <a:pt x="454" y="667"/>
                      </a:cubicBezTo>
                      <a:lnTo>
                        <a:pt x="454" y="667"/>
                      </a:lnTo>
                      <a:cubicBezTo>
                        <a:pt x="455" y="799"/>
                        <a:pt x="422" y="894"/>
                        <a:pt x="359" y="941"/>
                      </a:cubicBezTo>
                      <a:lnTo>
                        <a:pt x="359" y="941"/>
                      </a:lnTo>
                      <a:cubicBezTo>
                        <a:pt x="332" y="961"/>
                        <a:pt x="300" y="970"/>
                        <a:pt x="265" y="97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F643B7BA-E3FA-498F-B233-298AFE728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76444" y="8557170"/>
                  <a:ext cx="389799" cy="651598"/>
                </a:xfrm>
                <a:custGeom>
                  <a:avLst/>
                  <a:gdLst>
                    <a:gd name="connsiteX0" fmla="*/ 285504 w 389799"/>
                    <a:gd name="connsiteY0" fmla="*/ 2375 h 651598"/>
                    <a:gd name="connsiteX1" fmla="*/ 388427 w 389799"/>
                    <a:gd name="connsiteY1" fmla="*/ 117464 h 651598"/>
                    <a:gd name="connsiteX2" fmla="*/ 298588 w 389799"/>
                    <a:gd name="connsiteY2" fmla="*/ 280872 h 651598"/>
                    <a:gd name="connsiteX3" fmla="*/ 288993 w 389799"/>
                    <a:gd name="connsiteY3" fmla="*/ 276479 h 651598"/>
                    <a:gd name="connsiteX4" fmla="*/ 292482 w 389799"/>
                    <a:gd name="connsiteY4" fmla="*/ 266815 h 651598"/>
                    <a:gd name="connsiteX5" fmla="*/ 372727 w 389799"/>
                    <a:gd name="connsiteY5" fmla="*/ 119221 h 651598"/>
                    <a:gd name="connsiteX6" fmla="*/ 283760 w 389799"/>
                    <a:gd name="connsiteY6" fmla="*/ 18189 h 651598"/>
                    <a:gd name="connsiteX7" fmla="*/ 144204 w 389799"/>
                    <a:gd name="connsiteY7" fmla="*/ 54209 h 651598"/>
                    <a:gd name="connsiteX8" fmla="*/ 86528 w 389799"/>
                    <a:gd name="connsiteY8" fmla="*/ 120772 h 651598"/>
                    <a:gd name="connsiteX9" fmla="*/ 76077 w 389799"/>
                    <a:gd name="connsiteY9" fmla="*/ 142154 h 651598"/>
                    <a:gd name="connsiteX10" fmla="*/ 153733 w 389799"/>
                    <a:gd name="connsiteY10" fmla="*/ 145169 h 651598"/>
                    <a:gd name="connsiteX11" fmla="*/ 218851 w 389799"/>
                    <a:gd name="connsiteY11" fmla="*/ 185403 h 651598"/>
                    <a:gd name="connsiteX12" fmla="*/ 234638 w 389799"/>
                    <a:gd name="connsiteY12" fmla="*/ 376080 h 651598"/>
                    <a:gd name="connsiteX13" fmla="*/ 223236 w 389799"/>
                    <a:gd name="connsiteY13" fmla="*/ 387450 h 651598"/>
                    <a:gd name="connsiteX14" fmla="*/ 183771 w 389799"/>
                    <a:gd name="connsiteY14" fmla="*/ 508154 h 651598"/>
                    <a:gd name="connsiteX15" fmla="*/ 148691 w 389799"/>
                    <a:gd name="connsiteY15" fmla="*/ 636729 h 651598"/>
                    <a:gd name="connsiteX16" fmla="*/ 106594 w 389799"/>
                    <a:gd name="connsiteY16" fmla="*/ 651598 h 651598"/>
                    <a:gd name="connsiteX17" fmla="*/ 74145 w 389799"/>
                    <a:gd name="connsiteY17" fmla="*/ 642852 h 651598"/>
                    <a:gd name="connsiteX18" fmla="*/ 11000 w 389799"/>
                    <a:gd name="connsiteY18" fmla="*/ 514276 h 651598"/>
                    <a:gd name="connsiteX19" fmla="*/ 18893 w 389799"/>
                    <a:gd name="connsiteY19" fmla="*/ 506404 h 651598"/>
                    <a:gd name="connsiteX20" fmla="*/ 26786 w 389799"/>
                    <a:gd name="connsiteY20" fmla="*/ 514276 h 651598"/>
                    <a:gd name="connsiteX21" fmla="*/ 80284 w 389799"/>
                    <a:gd name="connsiteY21" fmla="*/ 628857 h 651598"/>
                    <a:gd name="connsiteX22" fmla="*/ 139043 w 389799"/>
                    <a:gd name="connsiteY22" fmla="*/ 624484 h 651598"/>
                    <a:gd name="connsiteX23" fmla="*/ 168862 w 389799"/>
                    <a:gd name="connsiteY23" fmla="*/ 511652 h 651598"/>
                    <a:gd name="connsiteX24" fmla="*/ 215343 w 389799"/>
                    <a:gd name="connsiteY24" fmla="*/ 373456 h 651598"/>
                    <a:gd name="connsiteX25" fmla="*/ 219728 w 389799"/>
                    <a:gd name="connsiteY25" fmla="*/ 369957 h 651598"/>
                    <a:gd name="connsiteX26" fmla="*/ 207450 w 389799"/>
                    <a:gd name="connsiteY26" fmla="*/ 195024 h 651598"/>
                    <a:gd name="connsiteX27" fmla="*/ 148362 w 389799"/>
                    <a:gd name="connsiteY27" fmla="*/ 159491 h 651598"/>
                    <a:gd name="connsiteX28" fmla="*/ 68589 w 389799"/>
                    <a:gd name="connsiteY28" fmla="*/ 157473 h 651598"/>
                    <a:gd name="connsiteX29" fmla="*/ 48478 w 389799"/>
                    <a:gd name="connsiteY29" fmla="*/ 198619 h 651598"/>
                    <a:gd name="connsiteX30" fmla="*/ 16859 w 389799"/>
                    <a:gd name="connsiteY30" fmla="*/ 313378 h 651598"/>
                    <a:gd name="connsiteX31" fmla="*/ 78787 w 389799"/>
                    <a:gd name="connsiteY31" fmla="*/ 382782 h 651598"/>
                    <a:gd name="connsiteX32" fmla="*/ 31687 w 389799"/>
                    <a:gd name="connsiteY32" fmla="*/ 465365 h 651598"/>
                    <a:gd name="connsiteX33" fmla="*/ 29071 w 389799"/>
                    <a:gd name="connsiteY33" fmla="*/ 466243 h 651598"/>
                    <a:gd name="connsiteX34" fmla="*/ 21221 w 389799"/>
                    <a:gd name="connsiteY34" fmla="*/ 461851 h 651598"/>
                    <a:gd name="connsiteX35" fmla="*/ 25582 w 389799"/>
                    <a:gd name="connsiteY35" fmla="*/ 451308 h 651598"/>
                    <a:gd name="connsiteX36" fmla="*/ 63087 w 389799"/>
                    <a:gd name="connsiteY36" fmla="*/ 384539 h 651598"/>
                    <a:gd name="connsiteX37" fmla="*/ 8137 w 389799"/>
                    <a:gd name="connsiteY37" fmla="*/ 326556 h 651598"/>
                    <a:gd name="connsiteX38" fmla="*/ 6393 w 389799"/>
                    <a:gd name="connsiteY38" fmla="*/ 326556 h 651598"/>
                    <a:gd name="connsiteX39" fmla="*/ 287 w 389799"/>
                    <a:gd name="connsiteY39" fmla="*/ 316892 h 651598"/>
                    <a:gd name="connsiteX40" fmla="*/ 287 w 389799"/>
                    <a:gd name="connsiteY40" fmla="*/ 313378 h 651598"/>
                    <a:gd name="connsiteX41" fmla="*/ 285504 w 389799"/>
                    <a:gd name="connsiteY41" fmla="*/ 2375 h 651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389799" h="651598">
                      <a:moveTo>
                        <a:pt x="285504" y="2375"/>
                      </a:moveTo>
                      <a:cubicBezTo>
                        <a:pt x="340454" y="11161"/>
                        <a:pt x="380577" y="55088"/>
                        <a:pt x="388427" y="117464"/>
                      </a:cubicBezTo>
                      <a:cubicBezTo>
                        <a:pt x="396277" y="177204"/>
                        <a:pt x="370982" y="250123"/>
                        <a:pt x="298588" y="280872"/>
                      </a:cubicBezTo>
                      <a:cubicBezTo>
                        <a:pt x="295099" y="282629"/>
                        <a:pt x="290738" y="280872"/>
                        <a:pt x="288993" y="276479"/>
                      </a:cubicBezTo>
                      <a:cubicBezTo>
                        <a:pt x="286377" y="272965"/>
                        <a:pt x="288993" y="267694"/>
                        <a:pt x="292482" y="266815"/>
                      </a:cubicBezTo>
                      <a:cubicBezTo>
                        <a:pt x="357027" y="238702"/>
                        <a:pt x="379705" y="172812"/>
                        <a:pt x="372727" y="119221"/>
                      </a:cubicBezTo>
                      <a:cubicBezTo>
                        <a:pt x="368366" y="76173"/>
                        <a:pt x="341327" y="26975"/>
                        <a:pt x="283760" y="18189"/>
                      </a:cubicBezTo>
                      <a:cubicBezTo>
                        <a:pt x="231427" y="10282"/>
                        <a:pt x="185199" y="22582"/>
                        <a:pt x="144204" y="54209"/>
                      </a:cubicBezTo>
                      <a:cubicBezTo>
                        <a:pt x="121308" y="72439"/>
                        <a:pt x="102283" y="95665"/>
                        <a:pt x="86528" y="120772"/>
                      </a:cubicBezTo>
                      <a:lnTo>
                        <a:pt x="76077" y="142154"/>
                      </a:lnTo>
                      <a:lnTo>
                        <a:pt x="153733" y="145169"/>
                      </a:lnTo>
                      <a:cubicBezTo>
                        <a:pt x="180263" y="152603"/>
                        <a:pt x="202627" y="166161"/>
                        <a:pt x="218851" y="185403"/>
                      </a:cubicBezTo>
                      <a:cubicBezTo>
                        <a:pt x="245162" y="215142"/>
                        <a:pt x="268841" y="272869"/>
                        <a:pt x="234638" y="376080"/>
                      </a:cubicBezTo>
                      <a:cubicBezTo>
                        <a:pt x="233761" y="381328"/>
                        <a:pt x="228499" y="383077"/>
                        <a:pt x="223236" y="387450"/>
                      </a:cubicBezTo>
                      <a:cubicBezTo>
                        <a:pt x="205696" y="397946"/>
                        <a:pt x="164477" y="422437"/>
                        <a:pt x="183771" y="508154"/>
                      </a:cubicBezTo>
                      <a:cubicBezTo>
                        <a:pt x="195172" y="560633"/>
                        <a:pt x="181140" y="611364"/>
                        <a:pt x="148691" y="636729"/>
                      </a:cubicBezTo>
                      <a:cubicBezTo>
                        <a:pt x="135535" y="646350"/>
                        <a:pt x="121503" y="651598"/>
                        <a:pt x="106594" y="651598"/>
                      </a:cubicBezTo>
                      <a:cubicBezTo>
                        <a:pt x="96070" y="651598"/>
                        <a:pt x="84669" y="648100"/>
                        <a:pt x="74145" y="642852"/>
                      </a:cubicBezTo>
                      <a:cubicBezTo>
                        <a:pt x="11000" y="610489"/>
                        <a:pt x="11000" y="517775"/>
                        <a:pt x="11000" y="514276"/>
                      </a:cubicBezTo>
                      <a:cubicBezTo>
                        <a:pt x="11000" y="509903"/>
                        <a:pt x="14508" y="506404"/>
                        <a:pt x="18893" y="506404"/>
                      </a:cubicBezTo>
                      <a:cubicBezTo>
                        <a:pt x="23278" y="506404"/>
                        <a:pt x="26786" y="509903"/>
                        <a:pt x="26786" y="514276"/>
                      </a:cubicBezTo>
                      <a:cubicBezTo>
                        <a:pt x="26786" y="515151"/>
                        <a:pt x="26786" y="600868"/>
                        <a:pt x="80284" y="628857"/>
                      </a:cubicBezTo>
                      <a:cubicBezTo>
                        <a:pt x="100455" y="639353"/>
                        <a:pt x="121503" y="637604"/>
                        <a:pt x="139043" y="624484"/>
                      </a:cubicBezTo>
                      <a:cubicBezTo>
                        <a:pt x="167108" y="602617"/>
                        <a:pt x="178509" y="558009"/>
                        <a:pt x="168862" y="511652"/>
                      </a:cubicBezTo>
                      <a:cubicBezTo>
                        <a:pt x="146937" y="415439"/>
                        <a:pt x="196926" y="384826"/>
                        <a:pt x="215343" y="373456"/>
                      </a:cubicBezTo>
                      <a:cubicBezTo>
                        <a:pt x="216220" y="372581"/>
                        <a:pt x="218851" y="370832"/>
                        <a:pt x="219728" y="369957"/>
                      </a:cubicBezTo>
                      <a:cubicBezTo>
                        <a:pt x="245162" y="293861"/>
                        <a:pt x="239900" y="234384"/>
                        <a:pt x="207450" y="195024"/>
                      </a:cubicBezTo>
                      <a:cubicBezTo>
                        <a:pt x="192541" y="177969"/>
                        <a:pt x="172370" y="165942"/>
                        <a:pt x="148362" y="159491"/>
                      </a:cubicBezTo>
                      <a:lnTo>
                        <a:pt x="68589" y="157473"/>
                      </a:lnTo>
                      <a:lnTo>
                        <a:pt x="48478" y="198619"/>
                      </a:lnTo>
                      <a:cubicBezTo>
                        <a:pt x="28853" y="250123"/>
                        <a:pt x="19912" y="296686"/>
                        <a:pt x="16859" y="313378"/>
                      </a:cubicBezTo>
                      <a:cubicBezTo>
                        <a:pt x="32559" y="318649"/>
                        <a:pt x="71810" y="337977"/>
                        <a:pt x="78787" y="382782"/>
                      </a:cubicBezTo>
                      <a:cubicBezTo>
                        <a:pt x="85765" y="428466"/>
                        <a:pt x="50876" y="456580"/>
                        <a:pt x="31687" y="465365"/>
                      </a:cubicBezTo>
                      <a:cubicBezTo>
                        <a:pt x="30815" y="466243"/>
                        <a:pt x="29071" y="466243"/>
                        <a:pt x="29071" y="466243"/>
                      </a:cubicBezTo>
                      <a:cubicBezTo>
                        <a:pt x="25582" y="466243"/>
                        <a:pt x="22965" y="465365"/>
                        <a:pt x="21221" y="461851"/>
                      </a:cubicBezTo>
                      <a:cubicBezTo>
                        <a:pt x="19476" y="458337"/>
                        <a:pt x="21221" y="453944"/>
                        <a:pt x="25582" y="451308"/>
                      </a:cubicBezTo>
                      <a:cubicBezTo>
                        <a:pt x="26454" y="450430"/>
                        <a:pt x="70065" y="430223"/>
                        <a:pt x="63087" y="384539"/>
                      </a:cubicBezTo>
                      <a:cubicBezTo>
                        <a:pt x="56982" y="344127"/>
                        <a:pt x="17732" y="329192"/>
                        <a:pt x="8137" y="326556"/>
                      </a:cubicBezTo>
                      <a:cubicBezTo>
                        <a:pt x="7265" y="326556"/>
                        <a:pt x="7265" y="326556"/>
                        <a:pt x="6393" y="326556"/>
                      </a:cubicBezTo>
                      <a:cubicBezTo>
                        <a:pt x="287" y="325677"/>
                        <a:pt x="-585" y="321285"/>
                        <a:pt x="287" y="316892"/>
                      </a:cubicBezTo>
                      <a:cubicBezTo>
                        <a:pt x="287" y="315135"/>
                        <a:pt x="287" y="313378"/>
                        <a:pt x="287" y="313378"/>
                      </a:cubicBezTo>
                      <a:cubicBezTo>
                        <a:pt x="2904" y="298443"/>
                        <a:pt x="56982" y="-31009"/>
                        <a:pt x="285504" y="237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319EA277-51DB-4D3D-B316-39CED837EE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08619" y="8534543"/>
                  <a:ext cx="295551" cy="708981"/>
                </a:xfrm>
                <a:custGeom>
                  <a:avLst/>
                  <a:gdLst>
                    <a:gd name="connsiteX0" fmla="*/ 275056 w 295551"/>
                    <a:gd name="connsiteY0" fmla="*/ 269314 h 708981"/>
                    <a:gd name="connsiteX1" fmla="*/ 285749 w 295551"/>
                    <a:gd name="connsiteY1" fmla="*/ 269314 h 708981"/>
                    <a:gd name="connsiteX2" fmla="*/ 286640 w 295551"/>
                    <a:gd name="connsiteY2" fmla="*/ 280789 h 708981"/>
                    <a:gd name="connsiteX3" fmla="*/ 255452 w 295551"/>
                    <a:gd name="connsiteY3" fmla="*/ 369934 h 708981"/>
                    <a:gd name="connsiteX4" fmla="*/ 292878 w 295551"/>
                    <a:gd name="connsiteY4" fmla="*/ 467022 h 708981"/>
                    <a:gd name="connsiteX5" fmla="*/ 292878 w 295551"/>
                    <a:gd name="connsiteY5" fmla="*/ 478496 h 708981"/>
                    <a:gd name="connsiteX6" fmla="*/ 287531 w 295551"/>
                    <a:gd name="connsiteY6" fmla="*/ 481144 h 708981"/>
                    <a:gd name="connsiteX7" fmla="*/ 282184 w 295551"/>
                    <a:gd name="connsiteY7" fmla="*/ 478496 h 708981"/>
                    <a:gd name="connsiteX8" fmla="*/ 239412 w 295551"/>
                    <a:gd name="connsiteY8" fmla="*/ 369934 h 708981"/>
                    <a:gd name="connsiteX9" fmla="*/ 275056 w 295551"/>
                    <a:gd name="connsiteY9" fmla="*/ 269314 h 708981"/>
                    <a:gd name="connsiteX10" fmla="*/ 168393 w 295551"/>
                    <a:gd name="connsiteY10" fmla="*/ 191187 h 708981"/>
                    <a:gd name="connsiteX11" fmla="*/ 171975 w 295551"/>
                    <a:gd name="connsiteY11" fmla="*/ 201713 h 708981"/>
                    <a:gd name="connsiteX12" fmla="*/ 128995 w 295551"/>
                    <a:gd name="connsiteY12" fmla="*/ 369254 h 708981"/>
                    <a:gd name="connsiteX13" fmla="*/ 167498 w 295551"/>
                    <a:gd name="connsiteY13" fmla="*/ 531532 h 708981"/>
                    <a:gd name="connsiteX14" fmla="*/ 163916 w 295551"/>
                    <a:gd name="connsiteY14" fmla="*/ 542058 h 708981"/>
                    <a:gd name="connsiteX15" fmla="*/ 160335 w 295551"/>
                    <a:gd name="connsiteY15" fmla="*/ 542935 h 708981"/>
                    <a:gd name="connsiteX16" fmla="*/ 154067 w 295551"/>
                    <a:gd name="connsiteY16" fmla="*/ 538549 h 708981"/>
                    <a:gd name="connsiteX17" fmla="*/ 111982 w 295551"/>
                    <a:gd name="connsiteY17" fmla="*/ 369254 h 708981"/>
                    <a:gd name="connsiteX18" fmla="*/ 157648 w 295551"/>
                    <a:gd name="connsiteY18" fmla="*/ 193818 h 708981"/>
                    <a:gd name="connsiteX19" fmla="*/ 168393 w 295551"/>
                    <a:gd name="connsiteY19" fmla="*/ 191187 h 708981"/>
                    <a:gd name="connsiteX20" fmla="*/ 147279 w 295551"/>
                    <a:gd name="connsiteY20" fmla="*/ 1971 h 708981"/>
                    <a:gd name="connsiteX21" fmla="*/ 158675 w 295551"/>
                    <a:gd name="connsiteY21" fmla="*/ 1971 h 708981"/>
                    <a:gd name="connsiteX22" fmla="*/ 157799 w 295551"/>
                    <a:gd name="connsiteY22" fmla="*/ 13361 h 708981"/>
                    <a:gd name="connsiteX23" fmla="*/ 15780 w 295551"/>
                    <a:gd name="connsiteY23" fmla="*/ 369932 h 708981"/>
                    <a:gd name="connsiteX24" fmla="*/ 126239 w 295551"/>
                    <a:gd name="connsiteY24" fmla="*/ 695839 h 708981"/>
                    <a:gd name="connsiteX25" fmla="*/ 126239 w 295551"/>
                    <a:gd name="connsiteY25" fmla="*/ 706353 h 708981"/>
                    <a:gd name="connsiteX26" fmla="*/ 120979 w 295551"/>
                    <a:gd name="connsiteY26" fmla="*/ 708981 h 708981"/>
                    <a:gd name="connsiteX27" fmla="*/ 114842 w 295551"/>
                    <a:gd name="connsiteY27" fmla="*/ 705476 h 708981"/>
                    <a:gd name="connsiteX28" fmla="*/ 0 w 295551"/>
                    <a:gd name="connsiteY28" fmla="*/ 369932 h 708981"/>
                    <a:gd name="connsiteX29" fmla="*/ 147279 w 295551"/>
                    <a:gd name="connsiteY29" fmla="*/ 1971 h 70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95551" h="708981">
                      <a:moveTo>
                        <a:pt x="275056" y="269314"/>
                      </a:moveTo>
                      <a:cubicBezTo>
                        <a:pt x="278620" y="266667"/>
                        <a:pt x="283076" y="265784"/>
                        <a:pt x="285749" y="269314"/>
                      </a:cubicBezTo>
                      <a:cubicBezTo>
                        <a:pt x="290204" y="271962"/>
                        <a:pt x="290204" y="276375"/>
                        <a:pt x="286640" y="280789"/>
                      </a:cubicBezTo>
                      <a:cubicBezTo>
                        <a:pt x="266145" y="302854"/>
                        <a:pt x="255452" y="335511"/>
                        <a:pt x="255452" y="369934"/>
                      </a:cubicBezTo>
                      <a:cubicBezTo>
                        <a:pt x="255452" y="408769"/>
                        <a:pt x="269709" y="444957"/>
                        <a:pt x="292878" y="467022"/>
                      </a:cubicBezTo>
                      <a:cubicBezTo>
                        <a:pt x="296442" y="469670"/>
                        <a:pt x="296442" y="475849"/>
                        <a:pt x="292878" y="478496"/>
                      </a:cubicBezTo>
                      <a:cubicBezTo>
                        <a:pt x="291095" y="480262"/>
                        <a:pt x="290204" y="481144"/>
                        <a:pt x="287531" y="481144"/>
                      </a:cubicBezTo>
                      <a:cubicBezTo>
                        <a:pt x="284858" y="481144"/>
                        <a:pt x="283967" y="480262"/>
                        <a:pt x="282184" y="478496"/>
                      </a:cubicBezTo>
                      <a:cubicBezTo>
                        <a:pt x="255452" y="452900"/>
                        <a:pt x="239412" y="412300"/>
                        <a:pt x="239412" y="369934"/>
                      </a:cubicBezTo>
                      <a:cubicBezTo>
                        <a:pt x="239412" y="331981"/>
                        <a:pt x="252778" y="294911"/>
                        <a:pt x="275056" y="269314"/>
                      </a:cubicBezTo>
                      <a:close/>
                      <a:moveTo>
                        <a:pt x="168393" y="191187"/>
                      </a:moveTo>
                      <a:cubicBezTo>
                        <a:pt x="172871" y="192941"/>
                        <a:pt x="172871" y="198204"/>
                        <a:pt x="171975" y="201713"/>
                      </a:cubicBezTo>
                      <a:cubicBezTo>
                        <a:pt x="143322" y="250835"/>
                        <a:pt x="128995" y="308728"/>
                        <a:pt x="128995" y="369254"/>
                      </a:cubicBezTo>
                      <a:cubicBezTo>
                        <a:pt x="128995" y="427147"/>
                        <a:pt x="141531" y="483287"/>
                        <a:pt x="167498" y="531532"/>
                      </a:cubicBezTo>
                      <a:cubicBezTo>
                        <a:pt x="169289" y="535040"/>
                        <a:pt x="167498" y="539426"/>
                        <a:pt x="163916" y="542058"/>
                      </a:cubicBezTo>
                      <a:cubicBezTo>
                        <a:pt x="163021" y="542058"/>
                        <a:pt x="161230" y="542935"/>
                        <a:pt x="160335" y="542935"/>
                      </a:cubicBezTo>
                      <a:cubicBezTo>
                        <a:pt x="157648" y="542935"/>
                        <a:pt x="154067" y="541180"/>
                        <a:pt x="154067" y="538549"/>
                      </a:cubicBezTo>
                      <a:cubicBezTo>
                        <a:pt x="126309" y="488550"/>
                        <a:pt x="111982" y="430656"/>
                        <a:pt x="111982" y="369254"/>
                      </a:cubicBezTo>
                      <a:cubicBezTo>
                        <a:pt x="111982" y="306097"/>
                        <a:pt x="128100" y="244694"/>
                        <a:pt x="157648" y="193818"/>
                      </a:cubicBezTo>
                      <a:cubicBezTo>
                        <a:pt x="159439" y="190309"/>
                        <a:pt x="164812" y="188555"/>
                        <a:pt x="168393" y="191187"/>
                      </a:cubicBezTo>
                      <a:close/>
                      <a:moveTo>
                        <a:pt x="147279" y="1971"/>
                      </a:moveTo>
                      <a:cubicBezTo>
                        <a:pt x="150785" y="-657"/>
                        <a:pt x="155169" y="-657"/>
                        <a:pt x="158675" y="1971"/>
                      </a:cubicBezTo>
                      <a:cubicBezTo>
                        <a:pt x="161305" y="4600"/>
                        <a:pt x="161305" y="10732"/>
                        <a:pt x="157799" y="13361"/>
                      </a:cubicBezTo>
                      <a:cubicBezTo>
                        <a:pt x="69256" y="93961"/>
                        <a:pt x="15780" y="228004"/>
                        <a:pt x="15780" y="369932"/>
                      </a:cubicBezTo>
                      <a:cubicBezTo>
                        <a:pt x="15780" y="494337"/>
                        <a:pt x="56106" y="613486"/>
                        <a:pt x="126239" y="695839"/>
                      </a:cubicBezTo>
                      <a:cubicBezTo>
                        <a:pt x="129746" y="699344"/>
                        <a:pt x="129746" y="703724"/>
                        <a:pt x="126239" y="706353"/>
                      </a:cubicBezTo>
                      <a:cubicBezTo>
                        <a:pt x="124486" y="708105"/>
                        <a:pt x="122732" y="708981"/>
                        <a:pt x="120979" y="708981"/>
                      </a:cubicBezTo>
                      <a:cubicBezTo>
                        <a:pt x="119226" y="708981"/>
                        <a:pt x="116596" y="707229"/>
                        <a:pt x="114842" y="705476"/>
                      </a:cubicBezTo>
                      <a:cubicBezTo>
                        <a:pt x="42080" y="620495"/>
                        <a:pt x="0" y="498718"/>
                        <a:pt x="0" y="369932"/>
                      </a:cubicBezTo>
                      <a:cubicBezTo>
                        <a:pt x="0" y="223624"/>
                        <a:pt x="55230" y="86077"/>
                        <a:pt x="147279" y="197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436" name="Group 435">
                <a:extLst>
                  <a:ext uri="{FF2B5EF4-FFF2-40B4-BE49-F238E27FC236}">
                    <a16:creationId xmlns:a16="http://schemas.microsoft.com/office/drawing/2014/main" id="{3DE5D944-D0EF-48BA-8788-30AB7D501A35}"/>
                  </a:ext>
                </a:extLst>
              </p:cNvPr>
              <p:cNvGrpSpPr/>
              <p:nvPr/>
            </p:nvGrpSpPr>
            <p:grpSpPr>
              <a:xfrm>
                <a:off x="9588114" y="4857750"/>
                <a:ext cx="1448059" cy="1200921"/>
                <a:chOff x="9588114" y="4857750"/>
                <a:chExt cx="1448059" cy="1200921"/>
              </a:xfrm>
            </p:grpSpPr>
            <p:sp>
              <p:nvSpPr>
                <p:cNvPr id="464" name="Freeform 45">
                  <a:extLst>
                    <a:ext uri="{FF2B5EF4-FFF2-40B4-BE49-F238E27FC236}">
                      <a16:creationId xmlns:a16="http://schemas.microsoft.com/office/drawing/2014/main" id="{45642964-8357-4771-97F6-AC9ED871FB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95837" y="4865473"/>
                  <a:ext cx="1432613" cy="1185475"/>
                </a:xfrm>
                <a:custGeom>
                  <a:avLst/>
                  <a:gdLst>
                    <a:gd name="T0" fmla="*/ 1520 w 1637"/>
                    <a:gd name="T1" fmla="*/ 1354 h 1355"/>
                    <a:gd name="T2" fmla="*/ 818 w 1637"/>
                    <a:gd name="T3" fmla="*/ 1354 h 1355"/>
                    <a:gd name="T4" fmla="*/ 117 w 1637"/>
                    <a:gd name="T5" fmla="*/ 1354 h 1355"/>
                    <a:gd name="T6" fmla="*/ 117 w 1637"/>
                    <a:gd name="T7" fmla="*/ 1354 h 1355"/>
                    <a:gd name="T8" fmla="*/ 34 w 1637"/>
                    <a:gd name="T9" fmla="*/ 1321 h 1355"/>
                    <a:gd name="T10" fmla="*/ 34 w 1637"/>
                    <a:gd name="T11" fmla="*/ 1321 h 1355"/>
                    <a:gd name="T12" fmla="*/ 0 w 1637"/>
                    <a:gd name="T13" fmla="*/ 1239 h 1355"/>
                    <a:gd name="T14" fmla="*/ 0 w 1637"/>
                    <a:gd name="T15" fmla="*/ 677 h 1355"/>
                    <a:gd name="T16" fmla="*/ 0 w 1637"/>
                    <a:gd name="T17" fmla="*/ 117 h 1355"/>
                    <a:gd name="T18" fmla="*/ 0 w 1637"/>
                    <a:gd name="T19" fmla="*/ 117 h 1355"/>
                    <a:gd name="T20" fmla="*/ 34 w 1637"/>
                    <a:gd name="T21" fmla="*/ 34 h 1355"/>
                    <a:gd name="T22" fmla="*/ 34 w 1637"/>
                    <a:gd name="T23" fmla="*/ 34 h 1355"/>
                    <a:gd name="T24" fmla="*/ 117 w 1637"/>
                    <a:gd name="T25" fmla="*/ 0 h 1355"/>
                    <a:gd name="T26" fmla="*/ 818 w 1637"/>
                    <a:gd name="T27" fmla="*/ 0 h 1355"/>
                    <a:gd name="T28" fmla="*/ 1520 w 1637"/>
                    <a:gd name="T29" fmla="*/ 0 h 1355"/>
                    <a:gd name="T30" fmla="*/ 1520 w 1637"/>
                    <a:gd name="T31" fmla="*/ 0 h 1355"/>
                    <a:gd name="T32" fmla="*/ 1602 w 1637"/>
                    <a:gd name="T33" fmla="*/ 34 h 1355"/>
                    <a:gd name="T34" fmla="*/ 1602 w 1637"/>
                    <a:gd name="T35" fmla="*/ 34 h 1355"/>
                    <a:gd name="T36" fmla="*/ 1636 w 1637"/>
                    <a:gd name="T37" fmla="*/ 117 h 1355"/>
                    <a:gd name="T38" fmla="*/ 1636 w 1637"/>
                    <a:gd name="T39" fmla="*/ 677 h 1355"/>
                    <a:gd name="T40" fmla="*/ 1636 w 1637"/>
                    <a:gd name="T41" fmla="*/ 1239 h 1355"/>
                    <a:gd name="T42" fmla="*/ 1636 w 1637"/>
                    <a:gd name="T43" fmla="*/ 1239 h 1355"/>
                    <a:gd name="T44" fmla="*/ 1602 w 1637"/>
                    <a:gd name="T45" fmla="*/ 1321 h 1355"/>
                    <a:gd name="T46" fmla="*/ 1602 w 1637"/>
                    <a:gd name="T47" fmla="*/ 1321 h 1355"/>
                    <a:gd name="T48" fmla="*/ 1520 w 1637"/>
                    <a:gd name="T49" fmla="*/ 1354 h 1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37" h="1355">
                      <a:moveTo>
                        <a:pt x="1520" y="1354"/>
                      </a:moveTo>
                      <a:lnTo>
                        <a:pt x="818" y="1354"/>
                      </a:lnTo>
                      <a:lnTo>
                        <a:pt x="117" y="1354"/>
                      </a:lnTo>
                      <a:lnTo>
                        <a:pt x="117" y="1354"/>
                      </a:lnTo>
                      <a:cubicBezTo>
                        <a:pt x="84" y="1354"/>
                        <a:pt x="55" y="1341"/>
                        <a:pt x="34" y="1321"/>
                      </a:cubicBezTo>
                      <a:lnTo>
                        <a:pt x="34" y="1321"/>
                      </a:lnTo>
                      <a:cubicBezTo>
                        <a:pt x="13" y="1300"/>
                        <a:pt x="0" y="1270"/>
                        <a:pt x="0" y="1239"/>
                      </a:cubicBezTo>
                      <a:lnTo>
                        <a:pt x="0" y="67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cubicBezTo>
                        <a:pt x="0" y="85"/>
                        <a:pt x="13" y="56"/>
                        <a:pt x="34" y="34"/>
                      </a:cubicBezTo>
                      <a:lnTo>
                        <a:pt x="34" y="34"/>
                      </a:lnTo>
                      <a:cubicBezTo>
                        <a:pt x="55" y="13"/>
                        <a:pt x="84" y="0"/>
                        <a:pt x="117" y="0"/>
                      </a:cubicBezTo>
                      <a:lnTo>
                        <a:pt x="818" y="0"/>
                      </a:lnTo>
                      <a:lnTo>
                        <a:pt x="1520" y="0"/>
                      </a:lnTo>
                      <a:lnTo>
                        <a:pt x="1520" y="0"/>
                      </a:lnTo>
                      <a:cubicBezTo>
                        <a:pt x="1552" y="0"/>
                        <a:pt x="1581" y="13"/>
                        <a:pt x="1602" y="34"/>
                      </a:cubicBezTo>
                      <a:lnTo>
                        <a:pt x="1602" y="34"/>
                      </a:lnTo>
                      <a:cubicBezTo>
                        <a:pt x="1623" y="56"/>
                        <a:pt x="1636" y="85"/>
                        <a:pt x="1636" y="117"/>
                      </a:cubicBezTo>
                      <a:lnTo>
                        <a:pt x="1636" y="677"/>
                      </a:lnTo>
                      <a:lnTo>
                        <a:pt x="1636" y="1239"/>
                      </a:lnTo>
                      <a:lnTo>
                        <a:pt x="1636" y="1239"/>
                      </a:lnTo>
                      <a:cubicBezTo>
                        <a:pt x="1636" y="1270"/>
                        <a:pt x="1623" y="1300"/>
                        <a:pt x="1602" y="1321"/>
                      </a:cubicBezTo>
                      <a:lnTo>
                        <a:pt x="1602" y="1321"/>
                      </a:lnTo>
                      <a:cubicBezTo>
                        <a:pt x="1581" y="1341"/>
                        <a:pt x="1552" y="1354"/>
                        <a:pt x="1520" y="1354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5" name="Freeform 46">
                  <a:extLst>
                    <a:ext uri="{FF2B5EF4-FFF2-40B4-BE49-F238E27FC236}">
                      <a16:creationId xmlns:a16="http://schemas.microsoft.com/office/drawing/2014/main" id="{FF2BAB3A-06C4-4067-A119-F9FF8D7301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88114" y="4857750"/>
                  <a:ext cx="1448059" cy="1200921"/>
                </a:xfrm>
                <a:custGeom>
                  <a:avLst/>
                  <a:gdLst>
                    <a:gd name="T0" fmla="*/ 126 w 1655"/>
                    <a:gd name="T1" fmla="*/ 18 h 1372"/>
                    <a:gd name="T2" fmla="*/ 126 w 1655"/>
                    <a:gd name="T3" fmla="*/ 18 h 1372"/>
                    <a:gd name="T4" fmla="*/ 50 w 1655"/>
                    <a:gd name="T5" fmla="*/ 49 h 1372"/>
                    <a:gd name="T6" fmla="*/ 50 w 1655"/>
                    <a:gd name="T7" fmla="*/ 49 h 1372"/>
                    <a:gd name="T8" fmla="*/ 18 w 1655"/>
                    <a:gd name="T9" fmla="*/ 125 h 1372"/>
                    <a:gd name="T10" fmla="*/ 18 w 1655"/>
                    <a:gd name="T11" fmla="*/ 1247 h 1372"/>
                    <a:gd name="T12" fmla="*/ 18 w 1655"/>
                    <a:gd name="T13" fmla="*/ 1247 h 1372"/>
                    <a:gd name="T14" fmla="*/ 50 w 1655"/>
                    <a:gd name="T15" fmla="*/ 1322 h 1372"/>
                    <a:gd name="T16" fmla="*/ 50 w 1655"/>
                    <a:gd name="T17" fmla="*/ 1322 h 1372"/>
                    <a:gd name="T18" fmla="*/ 126 w 1655"/>
                    <a:gd name="T19" fmla="*/ 1354 h 1372"/>
                    <a:gd name="T20" fmla="*/ 1529 w 1655"/>
                    <a:gd name="T21" fmla="*/ 1354 h 1372"/>
                    <a:gd name="T22" fmla="*/ 1529 w 1655"/>
                    <a:gd name="T23" fmla="*/ 1354 h 1372"/>
                    <a:gd name="T24" fmla="*/ 1604 w 1655"/>
                    <a:gd name="T25" fmla="*/ 1322 h 1372"/>
                    <a:gd name="T26" fmla="*/ 1604 w 1655"/>
                    <a:gd name="T27" fmla="*/ 1322 h 1372"/>
                    <a:gd name="T28" fmla="*/ 1635 w 1655"/>
                    <a:gd name="T29" fmla="*/ 1247 h 1372"/>
                    <a:gd name="T30" fmla="*/ 1635 w 1655"/>
                    <a:gd name="T31" fmla="*/ 125 h 1372"/>
                    <a:gd name="T32" fmla="*/ 1635 w 1655"/>
                    <a:gd name="T33" fmla="*/ 125 h 1372"/>
                    <a:gd name="T34" fmla="*/ 1604 w 1655"/>
                    <a:gd name="T35" fmla="*/ 49 h 1372"/>
                    <a:gd name="T36" fmla="*/ 1604 w 1655"/>
                    <a:gd name="T37" fmla="*/ 49 h 1372"/>
                    <a:gd name="T38" fmla="*/ 1529 w 1655"/>
                    <a:gd name="T39" fmla="*/ 18 h 1372"/>
                    <a:gd name="T40" fmla="*/ 126 w 1655"/>
                    <a:gd name="T41" fmla="*/ 18 h 1372"/>
                    <a:gd name="T42" fmla="*/ 1529 w 1655"/>
                    <a:gd name="T43" fmla="*/ 1371 h 1372"/>
                    <a:gd name="T44" fmla="*/ 126 w 1655"/>
                    <a:gd name="T45" fmla="*/ 1371 h 1372"/>
                    <a:gd name="T46" fmla="*/ 126 w 1655"/>
                    <a:gd name="T47" fmla="*/ 1371 h 1372"/>
                    <a:gd name="T48" fmla="*/ 37 w 1655"/>
                    <a:gd name="T49" fmla="*/ 1334 h 1372"/>
                    <a:gd name="T50" fmla="*/ 37 w 1655"/>
                    <a:gd name="T51" fmla="*/ 1334 h 1372"/>
                    <a:gd name="T52" fmla="*/ 0 w 1655"/>
                    <a:gd name="T53" fmla="*/ 1247 h 1372"/>
                    <a:gd name="T54" fmla="*/ 0 w 1655"/>
                    <a:gd name="T55" fmla="*/ 125 h 1372"/>
                    <a:gd name="T56" fmla="*/ 0 w 1655"/>
                    <a:gd name="T57" fmla="*/ 125 h 1372"/>
                    <a:gd name="T58" fmla="*/ 37 w 1655"/>
                    <a:gd name="T59" fmla="*/ 36 h 1372"/>
                    <a:gd name="T60" fmla="*/ 37 w 1655"/>
                    <a:gd name="T61" fmla="*/ 36 h 1372"/>
                    <a:gd name="T62" fmla="*/ 126 w 1655"/>
                    <a:gd name="T63" fmla="*/ 0 h 1372"/>
                    <a:gd name="T64" fmla="*/ 1529 w 1655"/>
                    <a:gd name="T65" fmla="*/ 0 h 1372"/>
                    <a:gd name="T66" fmla="*/ 1529 w 1655"/>
                    <a:gd name="T67" fmla="*/ 0 h 1372"/>
                    <a:gd name="T68" fmla="*/ 1617 w 1655"/>
                    <a:gd name="T69" fmla="*/ 36 h 1372"/>
                    <a:gd name="T70" fmla="*/ 1617 w 1655"/>
                    <a:gd name="T71" fmla="*/ 36 h 1372"/>
                    <a:gd name="T72" fmla="*/ 1654 w 1655"/>
                    <a:gd name="T73" fmla="*/ 125 h 1372"/>
                    <a:gd name="T74" fmla="*/ 1654 w 1655"/>
                    <a:gd name="T75" fmla="*/ 1247 h 1372"/>
                    <a:gd name="T76" fmla="*/ 1654 w 1655"/>
                    <a:gd name="T77" fmla="*/ 1247 h 1372"/>
                    <a:gd name="T78" fmla="*/ 1617 w 1655"/>
                    <a:gd name="T79" fmla="*/ 1334 h 1372"/>
                    <a:gd name="T80" fmla="*/ 1617 w 1655"/>
                    <a:gd name="T81" fmla="*/ 1334 h 1372"/>
                    <a:gd name="T82" fmla="*/ 1529 w 1655"/>
                    <a:gd name="T83" fmla="*/ 1371 h 1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655" h="1372">
                      <a:moveTo>
                        <a:pt x="126" y="18"/>
                      </a:moveTo>
                      <a:lnTo>
                        <a:pt x="126" y="18"/>
                      </a:lnTo>
                      <a:cubicBezTo>
                        <a:pt x="97" y="18"/>
                        <a:pt x="70" y="28"/>
                        <a:pt x="50" y="49"/>
                      </a:cubicBezTo>
                      <a:lnTo>
                        <a:pt x="50" y="49"/>
                      </a:lnTo>
                      <a:cubicBezTo>
                        <a:pt x="29" y="69"/>
                        <a:pt x="18" y="96"/>
                        <a:pt x="18" y="125"/>
                      </a:cubicBezTo>
                      <a:lnTo>
                        <a:pt x="18" y="1247"/>
                      </a:lnTo>
                      <a:lnTo>
                        <a:pt x="18" y="1247"/>
                      </a:lnTo>
                      <a:cubicBezTo>
                        <a:pt x="18" y="1275"/>
                        <a:pt x="29" y="1301"/>
                        <a:pt x="50" y="1322"/>
                      </a:cubicBezTo>
                      <a:lnTo>
                        <a:pt x="50" y="1322"/>
                      </a:lnTo>
                      <a:cubicBezTo>
                        <a:pt x="70" y="1342"/>
                        <a:pt x="97" y="1354"/>
                        <a:pt x="126" y="1354"/>
                      </a:cubicBezTo>
                      <a:lnTo>
                        <a:pt x="1529" y="1354"/>
                      </a:lnTo>
                      <a:lnTo>
                        <a:pt x="1529" y="1354"/>
                      </a:lnTo>
                      <a:cubicBezTo>
                        <a:pt x="1557" y="1354"/>
                        <a:pt x="1584" y="1342"/>
                        <a:pt x="1604" y="1322"/>
                      </a:cubicBezTo>
                      <a:lnTo>
                        <a:pt x="1604" y="1322"/>
                      </a:lnTo>
                      <a:cubicBezTo>
                        <a:pt x="1625" y="1301"/>
                        <a:pt x="1635" y="1275"/>
                        <a:pt x="1635" y="1247"/>
                      </a:cubicBezTo>
                      <a:lnTo>
                        <a:pt x="1635" y="125"/>
                      </a:lnTo>
                      <a:lnTo>
                        <a:pt x="1635" y="125"/>
                      </a:lnTo>
                      <a:cubicBezTo>
                        <a:pt x="1635" y="96"/>
                        <a:pt x="1625" y="69"/>
                        <a:pt x="1604" y="49"/>
                      </a:cubicBezTo>
                      <a:lnTo>
                        <a:pt x="1604" y="49"/>
                      </a:lnTo>
                      <a:cubicBezTo>
                        <a:pt x="1584" y="28"/>
                        <a:pt x="1557" y="18"/>
                        <a:pt x="1529" y="18"/>
                      </a:cubicBezTo>
                      <a:lnTo>
                        <a:pt x="126" y="18"/>
                      </a:lnTo>
                      <a:close/>
                      <a:moveTo>
                        <a:pt x="1529" y="1371"/>
                      </a:moveTo>
                      <a:lnTo>
                        <a:pt x="126" y="1371"/>
                      </a:lnTo>
                      <a:lnTo>
                        <a:pt x="126" y="1371"/>
                      </a:lnTo>
                      <a:cubicBezTo>
                        <a:pt x="92" y="1371"/>
                        <a:pt x="60" y="1358"/>
                        <a:pt x="37" y="1334"/>
                      </a:cubicBezTo>
                      <a:lnTo>
                        <a:pt x="37" y="1334"/>
                      </a:lnTo>
                      <a:cubicBezTo>
                        <a:pt x="13" y="1311"/>
                        <a:pt x="0" y="1280"/>
                        <a:pt x="0" y="1247"/>
                      </a:cubicBezTo>
                      <a:lnTo>
                        <a:pt x="0" y="125"/>
                      </a:lnTo>
                      <a:lnTo>
                        <a:pt x="0" y="125"/>
                      </a:lnTo>
                      <a:cubicBezTo>
                        <a:pt x="0" y="91"/>
                        <a:pt x="13" y="60"/>
                        <a:pt x="37" y="36"/>
                      </a:cubicBezTo>
                      <a:lnTo>
                        <a:pt x="37" y="36"/>
                      </a:lnTo>
                      <a:cubicBezTo>
                        <a:pt x="60" y="12"/>
                        <a:pt x="92" y="0"/>
                        <a:pt x="126" y="0"/>
                      </a:cubicBezTo>
                      <a:lnTo>
                        <a:pt x="1529" y="0"/>
                      </a:lnTo>
                      <a:lnTo>
                        <a:pt x="1529" y="0"/>
                      </a:lnTo>
                      <a:cubicBezTo>
                        <a:pt x="1562" y="0"/>
                        <a:pt x="1594" y="12"/>
                        <a:pt x="1617" y="36"/>
                      </a:cubicBezTo>
                      <a:lnTo>
                        <a:pt x="1617" y="36"/>
                      </a:lnTo>
                      <a:cubicBezTo>
                        <a:pt x="1641" y="60"/>
                        <a:pt x="1654" y="91"/>
                        <a:pt x="1654" y="125"/>
                      </a:cubicBezTo>
                      <a:lnTo>
                        <a:pt x="1654" y="1247"/>
                      </a:lnTo>
                      <a:lnTo>
                        <a:pt x="1654" y="1247"/>
                      </a:lnTo>
                      <a:cubicBezTo>
                        <a:pt x="1654" y="1280"/>
                        <a:pt x="1641" y="1311"/>
                        <a:pt x="1617" y="1334"/>
                      </a:cubicBezTo>
                      <a:lnTo>
                        <a:pt x="1617" y="1334"/>
                      </a:lnTo>
                      <a:cubicBezTo>
                        <a:pt x="1594" y="1358"/>
                        <a:pt x="1562" y="1371"/>
                        <a:pt x="1529" y="13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6" name="Freeform 47">
                  <a:extLst>
                    <a:ext uri="{FF2B5EF4-FFF2-40B4-BE49-F238E27FC236}">
                      <a16:creationId xmlns:a16="http://schemas.microsoft.com/office/drawing/2014/main" id="{5D788433-93AB-44A0-A150-96B0FE9888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88912" y="4992901"/>
                  <a:ext cx="424764" cy="424764"/>
                </a:xfrm>
                <a:custGeom>
                  <a:avLst/>
                  <a:gdLst>
                    <a:gd name="T0" fmla="*/ 393 w 487"/>
                    <a:gd name="T1" fmla="*/ 486 h 487"/>
                    <a:gd name="T2" fmla="*/ 243 w 487"/>
                    <a:gd name="T3" fmla="*/ 486 h 487"/>
                    <a:gd name="T4" fmla="*/ 92 w 487"/>
                    <a:gd name="T5" fmla="*/ 486 h 487"/>
                    <a:gd name="T6" fmla="*/ 92 w 487"/>
                    <a:gd name="T7" fmla="*/ 486 h 487"/>
                    <a:gd name="T8" fmla="*/ 27 w 487"/>
                    <a:gd name="T9" fmla="*/ 459 h 487"/>
                    <a:gd name="T10" fmla="*/ 27 w 487"/>
                    <a:gd name="T11" fmla="*/ 459 h 487"/>
                    <a:gd name="T12" fmla="*/ 0 w 487"/>
                    <a:gd name="T13" fmla="*/ 394 h 487"/>
                    <a:gd name="T14" fmla="*/ 0 w 487"/>
                    <a:gd name="T15" fmla="*/ 243 h 487"/>
                    <a:gd name="T16" fmla="*/ 0 w 487"/>
                    <a:gd name="T17" fmla="*/ 93 h 487"/>
                    <a:gd name="T18" fmla="*/ 0 w 487"/>
                    <a:gd name="T19" fmla="*/ 93 h 487"/>
                    <a:gd name="T20" fmla="*/ 27 w 487"/>
                    <a:gd name="T21" fmla="*/ 28 h 487"/>
                    <a:gd name="T22" fmla="*/ 27 w 487"/>
                    <a:gd name="T23" fmla="*/ 28 h 487"/>
                    <a:gd name="T24" fmla="*/ 92 w 487"/>
                    <a:gd name="T25" fmla="*/ 0 h 487"/>
                    <a:gd name="T26" fmla="*/ 243 w 487"/>
                    <a:gd name="T27" fmla="*/ 0 h 487"/>
                    <a:gd name="T28" fmla="*/ 393 w 487"/>
                    <a:gd name="T29" fmla="*/ 0 h 487"/>
                    <a:gd name="T30" fmla="*/ 393 w 487"/>
                    <a:gd name="T31" fmla="*/ 0 h 487"/>
                    <a:gd name="T32" fmla="*/ 459 w 487"/>
                    <a:gd name="T33" fmla="*/ 28 h 487"/>
                    <a:gd name="T34" fmla="*/ 459 w 487"/>
                    <a:gd name="T35" fmla="*/ 28 h 487"/>
                    <a:gd name="T36" fmla="*/ 486 w 487"/>
                    <a:gd name="T37" fmla="*/ 93 h 487"/>
                    <a:gd name="T38" fmla="*/ 486 w 487"/>
                    <a:gd name="T39" fmla="*/ 243 h 487"/>
                    <a:gd name="T40" fmla="*/ 486 w 487"/>
                    <a:gd name="T41" fmla="*/ 394 h 487"/>
                    <a:gd name="T42" fmla="*/ 486 w 487"/>
                    <a:gd name="T43" fmla="*/ 394 h 487"/>
                    <a:gd name="T44" fmla="*/ 459 w 487"/>
                    <a:gd name="T45" fmla="*/ 459 h 487"/>
                    <a:gd name="T46" fmla="*/ 459 w 487"/>
                    <a:gd name="T47" fmla="*/ 459 h 487"/>
                    <a:gd name="T48" fmla="*/ 393 w 487"/>
                    <a:gd name="T49" fmla="*/ 486 h 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87" h="487">
                      <a:moveTo>
                        <a:pt x="393" y="486"/>
                      </a:moveTo>
                      <a:lnTo>
                        <a:pt x="243" y="486"/>
                      </a:lnTo>
                      <a:lnTo>
                        <a:pt x="92" y="486"/>
                      </a:lnTo>
                      <a:lnTo>
                        <a:pt x="92" y="486"/>
                      </a:lnTo>
                      <a:cubicBezTo>
                        <a:pt x="67" y="486"/>
                        <a:pt x="43" y="476"/>
                        <a:pt x="27" y="459"/>
                      </a:cubicBezTo>
                      <a:lnTo>
                        <a:pt x="27" y="459"/>
                      </a:lnTo>
                      <a:cubicBezTo>
                        <a:pt x="10" y="442"/>
                        <a:pt x="0" y="419"/>
                        <a:pt x="0" y="394"/>
                      </a:cubicBezTo>
                      <a:lnTo>
                        <a:pt x="0" y="243"/>
                      </a:lnTo>
                      <a:lnTo>
                        <a:pt x="0" y="93"/>
                      </a:lnTo>
                      <a:lnTo>
                        <a:pt x="0" y="93"/>
                      </a:lnTo>
                      <a:cubicBezTo>
                        <a:pt x="0" y="67"/>
                        <a:pt x="10" y="44"/>
                        <a:pt x="27" y="28"/>
                      </a:cubicBezTo>
                      <a:lnTo>
                        <a:pt x="27" y="28"/>
                      </a:lnTo>
                      <a:cubicBezTo>
                        <a:pt x="43" y="10"/>
                        <a:pt x="67" y="0"/>
                        <a:pt x="92" y="0"/>
                      </a:cubicBezTo>
                      <a:lnTo>
                        <a:pt x="243" y="0"/>
                      </a:lnTo>
                      <a:lnTo>
                        <a:pt x="393" y="0"/>
                      </a:lnTo>
                      <a:lnTo>
                        <a:pt x="393" y="0"/>
                      </a:lnTo>
                      <a:cubicBezTo>
                        <a:pt x="419" y="0"/>
                        <a:pt x="442" y="10"/>
                        <a:pt x="459" y="28"/>
                      </a:cubicBezTo>
                      <a:lnTo>
                        <a:pt x="459" y="28"/>
                      </a:lnTo>
                      <a:cubicBezTo>
                        <a:pt x="476" y="44"/>
                        <a:pt x="486" y="67"/>
                        <a:pt x="486" y="93"/>
                      </a:cubicBezTo>
                      <a:lnTo>
                        <a:pt x="486" y="243"/>
                      </a:lnTo>
                      <a:lnTo>
                        <a:pt x="486" y="394"/>
                      </a:lnTo>
                      <a:lnTo>
                        <a:pt x="486" y="394"/>
                      </a:lnTo>
                      <a:cubicBezTo>
                        <a:pt x="486" y="419"/>
                        <a:pt x="476" y="442"/>
                        <a:pt x="459" y="459"/>
                      </a:cubicBezTo>
                      <a:lnTo>
                        <a:pt x="459" y="459"/>
                      </a:lnTo>
                      <a:cubicBezTo>
                        <a:pt x="442" y="476"/>
                        <a:pt x="419" y="486"/>
                        <a:pt x="393" y="48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7" name="Freeform 48">
                  <a:extLst>
                    <a:ext uri="{FF2B5EF4-FFF2-40B4-BE49-F238E27FC236}">
                      <a16:creationId xmlns:a16="http://schemas.microsoft.com/office/drawing/2014/main" id="{F787DB93-4E88-4ABB-B904-F1FA63442A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81189" y="4985178"/>
                  <a:ext cx="444072" cy="444072"/>
                </a:xfrm>
                <a:custGeom>
                  <a:avLst/>
                  <a:gdLst>
                    <a:gd name="T0" fmla="*/ 101 w 505"/>
                    <a:gd name="T1" fmla="*/ 18 h 505"/>
                    <a:gd name="T2" fmla="*/ 101 w 505"/>
                    <a:gd name="T3" fmla="*/ 18 h 505"/>
                    <a:gd name="T4" fmla="*/ 42 w 505"/>
                    <a:gd name="T5" fmla="*/ 43 h 505"/>
                    <a:gd name="T6" fmla="*/ 42 w 505"/>
                    <a:gd name="T7" fmla="*/ 43 h 505"/>
                    <a:gd name="T8" fmla="*/ 18 w 505"/>
                    <a:gd name="T9" fmla="*/ 102 h 505"/>
                    <a:gd name="T10" fmla="*/ 18 w 505"/>
                    <a:gd name="T11" fmla="*/ 403 h 505"/>
                    <a:gd name="T12" fmla="*/ 18 w 505"/>
                    <a:gd name="T13" fmla="*/ 403 h 505"/>
                    <a:gd name="T14" fmla="*/ 42 w 505"/>
                    <a:gd name="T15" fmla="*/ 462 h 505"/>
                    <a:gd name="T16" fmla="*/ 42 w 505"/>
                    <a:gd name="T17" fmla="*/ 462 h 505"/>
                    <a:gd name="T18" fmla="*/ 101 w 505"/>
                    <a:gd name="T19" fmla="*/ 486 h 505"/>
                    <a:gd name="T20" fmla="*/ 402 w 505"/>
                    <a:gd name="T21" fmla="*/ 486 h 505"/>
                    <a:gd name="T22" fmla="*/ 402 w 505"/>
                    <a:gd name="T23" fmla="*/ 486 h 505"/>
                    <a:gd name="T24" fmla="*/ 461 w 505"/>
                    <a:gd name="T25" fmla="*/ 462 h 505"/>
                    <a:gd name="T26" fmla="*/ 461 w 505"/>
                    <a:gd name="T27" fmla="*/ 462 h 505"/>
                    <a:gd name="T28" fmla="*/ 486 w 505"/>
                    <a:gd name="T29" fmla="*/ 403 h 505"/>
                    <a:gd name="T30" fmla="*/ 486 w 505"/>
                    <a:gd name="T31" fmla="*/ 102 h 505"/>
                    <a:gd name="T32" fmla="*/ 486 w 505"/>
                    <a:gd name="T33" fmla="*/ 102 h 505"/>
                    <a:gd name="T34" fmla="*/ 461 w 505"/>
                    <a:gd name="T35" fmla="*/ 43 h 505"/>
                    <a:gd name="T36" fmla="*/ 461 w 505"/>
                    <a:gd name="T37" fmla="*/ 43 h 505"/>
                    <a:gd name="T38" fmla="*/ 402 w 505"/>
                    <a:gd name="T39" fmla="*/ 18 h 505"/>
                    <a:gd name="T40" fmla="*/ 101 w 505"/>
                    <a:gd name="T41" fmla="*/ 18 h 505"/>
                    <a:gd name="T42" fmla="*/ 402 w 505"/>
                    <a:gd name="T43" fmla="*/ 504 h 505"/>
                    <a:gd name="T44" fmla="*/ 101 w 505"/>
                    <a:gd name="T45" fmla="*/ 504 h 505"/>
                    <a:gd name="T46" fmla="*/ 101 w 505"/>
                    <a:gd name="T47" fmla="*/ 504 h 505"/>
                    <a:gd name="T48" fmla="*/ 30 w 505"/>
                    <a:gd name="T49" fmla="*/ 474 h 505"/>
                    <a:gd name="T50" fmla="*/ 30 w 505"/>
                    <a:gd name="T51" fmla="*/ 474 h 505"/>
                    <a:gd name="T52" fmla="*/ 0 w 505"/>
                    <a:gd name="T53" fmla="*/ 403 h 505"/>
                    <a:gd name="T54" fmla="*/ 0 w 505"/>
                    <a:gd name="T55" fmla="*/ 102 h 505"/>
                    <a:gd name="T56" fmla="*/ 0 w 505"/>
                    <a:gd name="T57" fmla="*/ 102 h 505"/>
                    <a:gd name="T58" fmla="*/ 30 w 505"/>
                    <a:gd name="T59" fmla="*/ 30 h 505"/>
                    <a:gd name="T60" fmla="*/ 30 w 505"/>
                    <a:gd name="T61" fmla="*/ 30 h 505"/>
                    <a:gd name="T62" fmla="*/ 101 w 505"/>
                    <a:gd name="T63" fmla="*/ 0 h 505"/>
                    <a:gd name="T64" fmla="*/ 402 w 505"/>
                    <a:gd name="T65" fmla="*/ 0 h 505"/>
                    <a:gd name="T66" fmla="*/ 402 w 505"/>
                    <a:gd name="T67" fmla="*/ 0 h 505"/>
                    <a:gd name="T68" fmla="*/ 475 w 505"/>
                    <a:gd name="T69" fmla="*/ 30 h 505"/>
                    <a:gd name="T70" fmla="*/ 475 w 505"/>
                    <a:gd name="T71" fmla="*/ 30 h 505"/>
                    <a:gd name="T72" fmla="*/ 504 w 505"/>
                    <a:gd name="T73" fmla="*/ 102 h 505"/>
                    <a:gd name="T74" fmla="*/ 504 w 505"/>
                    <a:gd name="T75" fmla="*/ 403 h 505"/>
                    <a:gd name="T76" fmla="*/ 504 w 505"/>
                    <a:gd name="T77" fmla="*/ 403 h 505"/>
                    <a:gd name="T78" fmla="*/ 475 w 505"/>
                    <a:gd name="T79" fmla="*/ 474 h 505"/>
                    <a:gd name="T80" fmla="*/ 475 w 505"/>
                    <a:gd name="T81" fmla="*/ 474 h 505"/>
                    <a:gd name="T82" fmla="*/ 402 w 505"/>
                    <a:gd name="T83" fmla="*/ 504 h 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05" h="505">
                      <a:moveTo>
                        <a:pt x="101" y="18"/>
                      </a:moveTo>
                      <a:lnTo>
                        <a:pt x="101" y="18"/>
                      </a:lnTo>
                      <a:cubicBezTo>
                        <a:pt x="79" y="18"/>
                        <a:pt x="58" y="27"/>
                        <a:pt x="42" y="43"/>
                      </a:cubicBezTo>
                      <a:lnTo>
                        <a:pt x="42" y="43"/>
                      </a:lnTo>
                      <a:cubicBezTo>
                        <a:pt x="26" y="58"/>
                        <a:pt x="18" y="79"/>
                        <a:pt x="18" y="102"/>
                      </a:cubicBezTo>
                      <a:lnTo>
                        <a:pt x="18" y="403"/>
                      </a:lnTo>
                      <a:lnTo>
                        <a:pt x="18" y="403"/>
                      </a:lnTo>
                      <a:cubicBezTo>
                        <a:pt x="18" y="426"/>
                        <a:pt x="26" y="446"/>
                        <a:pt x="42" y="462"/>
                      </a:cubicBezTo>
                      <a:lnTo>
                        <a:pt x="42" y="462"/>
                      </a:lnTo>
                      <a:cubicBezTo>
                        <a:pt x="58" y="478"/>
                        <a:pt x="79" y="486"/>
                        <a:pt x="101" y="486"/>
                      </a:cubicBezTo>
                      <a:lnTo>
                        <a:pt x="402" y="486"/>
                      </a:lnTo>
                      <a:lnTo>
                        <a:pt x="402" y="486"/>
                      </a:lnTo>
                      <a:cubicBezTo>
                        <a:pt x="425" y="486"/>
                        <a:pt x="446" y="478"/>
                        <a:pt x="461" y="462"/>
                      </a:cubicBezTo>
                      <a:lnTo>
                        <a:pt x="461" y="462"/>
                      </a:lnTo>
                      <a:cubicBezTo>
                        <a:pt x="477" y="446"/>
                        <a:pt x="486" y="426"/>
                        <a:pt x="486" y="403"/>
                      </a:cubicBezTo>
                      <a:lnTo>
                        <a:pt x="486" y="102"/>
                      </a:lnTo>
                      <a:lnTo>
                        <a:pt x="486" y="102"/>
                      </a:lnTo>
                      <a:cubicBezTo>
                        <a:pt x="486" y="79"/>
                        <a:pt x="477" y="58"/>
                        <a:pt x="461" y="43"/>
                      </a:cubicBezTo>
                      <a:lnTo>
                        <a:pt x="461" y="43"/>
                      </a:lnTo>
                      <a:cubicBezTo>
                        <a:pt x="446" y="27"/>
                        <a:pt x="425" y="18"/>
                        <a:pt x="402" y="18"/>
                      </a:cubicBezTo>
                      <a:lnTo>
                        <a:pt x="101" y="18"/>
                      </a:lnTo>
                      <a:close/>
                      <a:moveTo>
                        <a:pt x="402" y="504"/>
                      </a:moveTo>
                      <a:lnTo>
                        <a:pt x="101" y="504"/>
                      </a:lnTo>
                      <a:lnTo>
                        <a:pt x="101" y="504"/>
                      </a:lnTo>
                      <a:cubicBezTo>
                        <a:pt x="74" y="504"/>
                        <a:pt x="49" y="493"/>
                        <a:pt x="30" y="474"/>
                      </a:cubicBezTo>
                      <a:lnTo>
                        <a:pt x="30" y="474"/>
                      </a:lnTo>
                      <a:cubicBezTo>
                        <a:pt x="11" y="455"/>
                        <a:pt x="0" y="430"/>
                        <a:pt x="0" y="403"/>
                      </a:cubicBezTo>
                      <a:lnTo>
                        <a:pt x="0" y="102"/>
                      </a:lnTo>
                      <a:lnTo>
                        <a:pt x="0" y="102"/>
                      </a:lnTo>
                      <a:cubicBezTo>
                        <a:pt x="0" y="75"/>
                        <a:pt x="11" y="48"/>
                        <a:pt x="30" y="30"/>
                      </a:cubicBezTo>
                      <a:lnTo>
                        <a:pt x="30" y="30"/>
                      </a:lnTo>
                      <a:cubicBezTo>
                        <a:pt x="49" y="10"/>
                        <a:pt x="74" y="0"/>
                        <a:pt x="101" y="0"/>
                      </a:cubicBezTo>
                      <a:lnTo>
                        <a:pt x="402" y="0"/>
                      </a:lnTo>
                      <a:lnTo>
                        <a:pt x="402" y="0"/>
                      </a:lnTo>
                      <a:cubicBezTo>
                        <a:pt x="429" y="0"/>
                        <a:pt x="455" y="10"/>
                        <a:pt x="475" y="30"/>
                      </a:cubicBezTo>
                      <a:lnTo>
                        <a:pt x="475" y="30"/>
                      </a:lnTo>
                      <a:cubicBezTo>
                        <a:pt x="494" y="48"/>
                        <a:pt x="504" y="75"/>
                        <a:pt x="504" y="102"/>
                      </a:cubicBezTo>
                      <a:lnTo>
                        <a:pt x="504" y="403"/>
                      </a:lnTo>
                      <a:lnTo>
                        <a:pt x="504" y="403"/>
                      </a:lnTo>
                      <a:cubicBezTo>
                        <a:pt x="504" y="430"/>
                        <a:pt x="494" y="455"/>
                        <a:pt x="475" y="474"/>
                      </a:cubicBezTo>
                      <a:lnTo>
                        <a:pt x="475" y="474"/>
                      </a:lnTo>
                      <a:cubicBezTo>
                        <a:pt x="455" y="493"/>
                        <a:pt x="429" y="504"/>
                        <a:pt x="402" y="5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FD9E99D2-7192-4104-AB56-E46726A64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85450" y="5120330"/>
                  <a:ext cx="238535" cy="180676"/>
                </a:xfrm>
                <a:custGeom>
                  <a:avLst/>
                  <a:gdLst>
                    <a:gd name="connsiteX0" fmla="*/ 7016 w 238535"/>
                    <a:gd name="connsiteY0" fmla="*/ 166043 h 180676"/>
                    <a:gd name="connsiteX1" fmla="*/ 230642 w 238535"/>
                    <a:gd name="connsiteY1" fmla="*/ 166043 h 180676"/>
                    <a:gd name="connsiteX2" fmla="*/ 238535 w 238535"/>
                    <a:gd name="connsiteY2" fmla="*/ 173360 h 180676"/>
                    <a:gd name="connsiteX3" fmla="*/ 230642 w 238535"/>
                    <a:gd name="connsiteY3" fmla="*/ 180676 h 180676"/>
                    <a:gd name="connsiteX4" fmla="*/ 7016 w 238535"/>
                    <a:gd name="connsiteY4" fmla="*/ 180676 h 180676"/>
                    <a:gd name="connsiteX5" fmla="*/ 0 w 238535"/>
                    <a:gd name="connsiteY5" fmla="*/ 173360 h 180676"/>
                    <a:gd name="connsiteX6" fmla="*/ 7016 w 238535"/>
                    <a:gd name="connsiteY6" fmla="*/ 166043 h 180676"/>
                    <a:gd name="connsiteX7" fmla="*/ 192668 w 238535"/>
                    <a:gd name="connsiteY7" fmla="*/ 0 h 180676"/>
                    <a:gd name="connsiteX8" fmla="*/ 199984 w 238535"/>
                    <a:gd name="connsiteY8" fmla="*/ 7882 h 180676"/>
                    <a:gd name="connsiteX9" fmla="*/ 199984 w 238535"/>
                    <a:gd name="connsiteY9" fmla="*/ 77071 h 180676"/>
                    <a:gd name="connsiteX10" fmla="*/ 192668 w 238535"/>
                    <a:gd name="connsiteY10" fmla="*/ 84077 h 180676"/>
                    <a:gd name="connsiteX11" fmla="*/ 185351 w 238535"/>
                    <a:gd name="connsiteY11" fmla="*/ 77071 h 180676"/>
                    <a:gd name="connsiteX12" fmla="*/ 185351 w 238535"/>
                    <a:gd name="connsiteY12" fmla="*/ 7882 h 180676"/>
                    <a:gd name="connsiteX13" fmla="*/ 192668 w 238535"/>
                    <a:gd name="connsiteY13" fmla="*/ 0 h 180676"/>
                    <a:gd name="connsiteX14" fmla="*/ 45932 w 238535"/>
                    <a:gd name="connsiteY14" fmla="*/ 0 h 180676"/>
                    <a:gd name="connsiteX15" fmla="*/ 53248 w 238535"/>
                    <a:gd name="connsiteY15" fmla="*/ 7882 h 180676"/>
                    <a:gd name="connsiteX16" fmla="*/ 53248 w 238535"/>
                    <a:gd name="connsiteY16" fmla="*/ 77071 h 180676"/>
                    <a:gd name="connsiteX17" fmla="*/ 45932 w 238535"/>
                    <a:gd name="connsiteY17" fmla="*/ 84077 h 180676"/>
                    <a:gd name="connsiteX18" fmla="*/ 38615 w 238535"/>
                    <a:gd name="connsiteY18" fmla="*/ 77071 h 180676"/>
                    <a:gd name="connsiteX19" fmla="*/ 38615 w 238535"/>
                    <a:gd name="connsiteY19" fmla="*/ 7882 h 180676"/>
                    <a:gd name="connsiteX20" fmla="*/ 45932 w 238535"/>
                    <a:gd name="connsiteY20" fmla="*/ 0 h 180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38535" h="180676">
                      <a:moveTo>
                        <a:pt x="7016" y="166043"/>
                      </a:moveTo>
                      <a:lnTo>
                        <a:pt x="230642" y="166043"/>
                      </a:lnTo>
                      <a:cubicBezTo>
                        <a:pt x="235904" y="166043"/>
                        <a:pt x="238535" y="169295"/>
                        <a:pt x="238535" y="173360"/>
                      </a:cubicBezTo>
                      <a:cubicBezTo>
                        <a:pt x="238535" y="177425"/>
                        <a:pt x="235904" y="180676"/>
                        <a:pt x="230642" y="180676"/>
                      </a:cubicBezTo>
                      <a:lnTo>
                        <a:pt x="7016" y="180676"/>
                      </a:lnTo>
                      <a:cubicBezTo>
                        <a:pt x="2631" y="180676"/>
                        <a:pt x="0" y="177425"/>
                        <a:pt x="0" y="173360"/>
                      </a:cubicBezTo>
                      <a:cubicBezTo>
                        <a:pt x="0" y="169295"/>
                        <a:pt x="2631" y="166043"/>
                        <a:pt x="7016" y="166043"/>
                      </a:cubicBezTo>
                      <a:close/>
                      <a:moveTo>
                        <a:pt x="192668" y="0"/>
                      </a:moveTo>
                      <a:cubicBezTo>
                        <a:pt x="196732" y="0"/>
                        <a:pt x="199984" y="3503"/>
                        <a:pt x="199984" y="7882"/>
                      </a:cubicBezTo>
                      <a:lnTo>
                        <a:pt x="199984" y="77071"/>
                      </a:lnTo>
                      <a:cubicBezTo>
                        <a:pt x="199984" y="80574"/>
                        <a:pt x="196732" y="84077"/>
                        <a:pt x="192668" y="84077"/>
                      </a:cubicBezTo>
                      <a:cubicBezTo>
                        <a:pt x="188603" y="84077"/>
                        <a:pt x="185351" y="80574"/>
                        <a:pt x="185351" y="77071"/>
                      </a:cubicBezTo>
                      <a:lnTo>
                        <a:pt x="185351" y="7882"/>
                      </a:lnTo>
                      <a:cubicBezTo>
                        <a:pt x="185351" y="3503"/>
                        <a:pt x="188603" y="0"/>
                        <a:pt x="192668" y="0"/>
                      </a:cubicBezTo>
                      <a:close/>
                      <a:moveTo>
                        <a:pt x="45932" y="0"/>
                      </a:moveTo>
                      <a:cubicBezTo>
                        <a:pt x="49996" y="0"/>
                        <a:pt x="53248" y="3503"/>
                        <a:pt x="53248" y="7882"/>
                      </a:cubicBezTo>
                      <a:lnTo>
                        <a:pt x="53248" y="77071"/>
                      </a:lnTo>
                      <a:cubicBezTo>
                        <a:pt x="53248" y="80574"/>
                        <a:pt x="49996" y="84077"/>
                        <a:pt x="45932" y="84077"/>
                      </a:cubicBezTo>
                      <a:cubicBezTo>
                        <a:pt x="42680" y="84077"/>
                        <a:pt x="38615" y="80574"/>
                        <a:pt x="38615" y="77071"/>
                      </a:cubicBezTo>
                      <a:lnTo>
                        <a:pt x="38615" y="7882"/>
                      </a:lnTo>
                      <a:cubicBezTo>
                        <a:pt x="38615" y="3503"/>
                        <a:pt x="42680" y="0"/>
                        <a:pt x="459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9" name="Freeform 52">
                  <a:extLst>
                    <a:ext uri="{FF2B5EF4-FFF2-40B4-BE49-F238E27FC236}">
                      <a16:creationId xmlns:a16="http://schemas.microsoft.com/office/drawing/2014/main" id="{870A522C-205E-4351-9BB2-B75263869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10612" y="4992901"/>
                  <a:ext cx="424764" cy="424764"/>
                </a:xfrm>
                <a:custGeom>
                  <a:avLst/>
                  <a:gdLst>
                    <a:gd name="T0" fmla="*/ 394 w 487"/>
                    <a:gd name="T1" fmla="*/ 486 h 487"/>
                    <a:gd name="T2" fmla="*/ 243 w 487"/>
                    <a:gd name="T3" fmla="*/ 486 h 487"/>
                    <a:gd name="T4" fmla="*/ 93 w 487"/>
                    <a:gd name="T5" fmla="*/ 486 h 487"/>
                    <a:gd name="T6" fmla="*/ 93 w 487"/>
                    <a:gd name="T7" fmla="*/ 486 h 487"/>
                    <a:gd name="T8" fmla="*/ 27 w 487"/>
                    <a:gd name="T9" fmla="*/ 459 h 487"/>
                    <a:gd name="T10" fmla="*/ 27 w 487"/>
                    <a:gd name="T11" fmla="*/ 459 h 487"/>
                    <a:gd name="T12" fmla="*/ 0 w 487"/>
                    <a:gd name="T13" fmla="*/ 394 h 487"/>
                    <a:gd name="T14" fmla="*/ 0 w 487"/>
                    <a:gd name="T15" fmla="*/ 243 h 487"/>
                    <a:gd name="T16" fmla="*/ 0 w 487"/>
                    <a:gd name="T17" fmla="*/ 93 h 487"/>
                    <a:gd name="T18" fmla="*/ 0 w 487"/>
                    <a:gd name="T19" fmla="*/ 93 h 487"/>
                    <a:gd name="T20" fmla="*/ 27 w 487"/>
                    <a:gd name="T21" fmla="*/ 28 h 487"/>
                    <a:gd name="T22" fmla="*/ 27 w 487"/>
                    <a:gd name="T23" fmla="*/ 28 h 487"/>
                    <a:gd name="T24" fmla="*/ 93 w 487"/>
                    <a:gd name="T25" fmla="*/ 0 h 487"/>
                    <a:gd name="T26" fmla="*/ 243 w 487"/>
                    <a:gd name="T27" fmla="*/ 0 h 487"/>
                    <a:gd name="T28" fmla="*/ 394 w 487"/>
                    <a:gd name="T29" fmla="*/ 0 h 487"/>
                    <a:gd name="T30" fmla="*/ 394 w 487"/>
                    <a:gd name="T31" fmla="*/ 0 h 487"/>
                    <a:gd name="T32" fmla="*/ 459 w 487"/>
                    <a:gd name="T33" fmla="*/ 28 h 487"/>
                    <a:gd name="T34" fmla="*/ 459 w 487"/>
                    <a:gd name="T35" fmla="*/ 28 h 487"/>
                    <a:gd name="T36" fmla="*/ 486 w 487"/>
                    <a:gd name="T37" fmla="*/ 93 h 487"/>
                    <a:gd name="T38" fmla="*/ 486 w 487"/>
                    <a:gd name="T39" fmla="*/ 243 h 487"/>
                    <a:gd name="T40" fmla="*/ 486 w 487"/>
                    <a:gd name="T41" fmla="*/ 394 h 487"/>
                    <a:gd name="T42" fmla="*/ 486 w 487"/>
                    <a:gd name="T43" fmla="*/ 394 h 487"/>
                    <a:gd name="T44" fmla="*/ 459 w 487"/>
                    <a:gd name="T45" fmla="*/ 459 h 487"/>
                    <a:gd name="T46" fmla="*/ 459 w 487"/>
                    <a:gd name="T47" fmla="*/ 459 h 487"/>
                    <a:gd name="T48" fmla="*/ 394 w 487"/>
                    <a:gd name="T49" fmla="*/ 486 h 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87" h="487">
                      <a:moveTo>
                        <a:pt x="394" y="486"/>
                      </a:moveTo>
                      <a:lnTo>
                        <a:pt x="243" y="486"/>
                      </a:lnTo>
                      <a:lnTo>
                        <a:pt x="93" y="486"/>
                      </a:lnTo>
                      <a:lnTo>
                        <a:pt x="93" y="486"/>
                      </a:lnTo>
                      <a:cubicBezTo>
                        <a:pt x="66" y="486"/>
                        <a:pt x="44" y="476"/>
                        <a:pt x="27" y="459"/>
                      </a:cubicBezTo>
                      <a:lnTo>
                        <a:pt x="27" y="459"/>
                      </a:lnTo>
                      <a:cubicBezTo>
                        <a:pt x="10" y="442"/>
                        <a:pt x="0" y="419"/>
                        <a:pt x="0" y="394"/>
                      </a:cubicBezTo>
                      <a:lnTo>
                        <a:pt x="0" y="243"/>
                      </a:lnTo>
                      <a:lnTo>
                        <a:pt x="0" y="93"/>
                      </a:lnTo>
                      <a:lnTo>
                        <a:pt x="0" y="93"/>
                      </a:lnTo>
                      <a:cubicBezTo>
                        <a:pt x="0" y="67"/>
                        <a:pt x="10" y="44"/>
                        <a:pt x="27" y="28"/>
                      </a:cubicBezTo>
                      <a:lnTo>
                        <a:pt x="27" y="28"/>
                      </a:lnTo>
                      <a:cubicBezTo>
                        <a:pt x="44" y="10"/>
                        <a:pt x="66" y="0"/>
                        <a:pt x="93" y="0"/>
                      </a:cubicBezTo>
                      <a:lnTo>
                        <a:pt x="243" y="0"/>
                      </a:lnTo>
                      <a:lnTo>
                        <a:pt x="394" y="0"/>
                      </a:lnTo>
                      <a:lnTo>
                        <a:pt x="394" y="0"/>
                      </a:lnTo>
                      <a:cubicBezTo>
                        <a:pt x="419" y="0"/>
                        <a:pt x="443" y="10"/>
                        <a:pt x="459" y="28"/>
                      </a:cubicBezTo>
                      <a:lnTo>
                        <a:pt x="459" y="28"/>
                      </a:lnTo>
                      <a:cubicBezTo>
                        <a:pt x="475" y="44"/>
                        <a:pt x="486" y="67"/>
                        <a:pt x="486" y="93"/>
                      </a:cubicBezTo>
                      <a:lnTo>
                        <a:pt x="486" y="243"/>
                      </a:lnTo>
                      <a:lnTo>
                        <a:pt x="486" y="394"/>
                      </a:lnTo>
                      <a:lnTo>
                        <a:pt x="486" y="394"/>
                      </a:lnTo>
                      <a:cubicBezTo>
                        <a:pt x="486" y="419"/>
                        <a:pt x="475" y="442"/>
                        <a:pt x="459" y="459"/>
                      </a:cubicBezTo>
                      <a:lnTo>
                        <a:pt x="459" y="459"/>
                      </a:lnTo>
                      <a:cubicBezTo>
                        <a:pt x="443" y="476"/>
                        <a:pt x="419" y="486"/>
                        <a:pt x="394" y="48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0" name="Freeform 53">
                  <a:extLst>
                    <a:ext uri="{FF2B5EF4-FFF2-40B4-BE49-F238E27FC236}">
                      <a16:creationId xmlns:a16="http://schemas.microsoft.com/office/drawing/2014/main" id="{54085BD7-612B-4D04-975F-A18D42DFE5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02889" y="4985178"/>
                  <a:ext cx="444070" cy="444072"/>
                </a:xfrm>
                <a:custGeom>
                  <a:avLst/>
                  <a:gdLst>
                    <a:gd name="T0" fmla="*/ 102 w 505"/>
                    <a:gd name="T1" fmla="*/ 18 h 505"/>
                    <a:gd name="T2" fmla="*/ 102 w 505"/>
                    <a:gd name="T3" fmla="*/ 18 h 505"/>
                    <a:gd name="T4" fmla="*/ 42 w 505"/>
                    <a:gd name="T5" fmla="*/ 43 h 505"/>
                    <a:gd name="T6" fmla="*/ 42 w 505"/>
                    <a:gd name="T7" fmla="*/ 43 h 505"/>
                    <a:gd name="T8" fmla="*/ 18 w 505"/>
                    <a:gd name="T9" fmla="*/ 102 h 505"/>
                    <a:gd name="T10" fmla="*/ 18 w 505"/>
                    <a:gd name="T11" fmla="*/ 403 h 505"/>
                    <a:gd name="T12" fmla="*/ 18 w 505"/>
                    <a:gd name="T13" fmla="*/ 403 h 505"/>
                    <a:gd name="T14" fmla="*/ 42 w 505"/>
                    <a:gd name="T15" fmla="*/ 462 h 505"/>
                    <a:gd name="T16" fmla="*/ 42 w 505"/>
                    <a:gd name="T17" fmla="*/ 462 h 505"/>
                    <a:gd name="T18" fmla="*/ 102 w 505"/>
                    <a:gd name="T19" fmla="*/ 486 h 505"/>
                    <a:gd name="T20" fmla="*/ 403 w 505"/>
                    <a:gd name="T21" fmla="*/ 486 h 505"/>
                    <a:gd name="T22" fmla="*/ 403 w 505"/>
                    <a:gd name="T23" fmla="*/ 486 h 505"/>
                    <a:gd name="T24" fmla="*/ 462 w 505"/>
                    <a:gd name="T25" fmla="*/ 462 h 505"/>
                    <a:gd name="T26" fmla="*/ 462 w 505"/>
                    <a:gd name="T27" fmla="*/ 462 h 505"/>
                    <a:gd name="T28" fmla="*/ 486 w 505"/>
                    <a:gd name="T29" fmla="*/ 403 h 505"/>
                    <a:gd name="T30" fmla="*/ 486 w 505"/>
                    <a:gd name="T31" fmla="*/ 102 h 505"/>
                    <a:gd name="T32" fmla="*/ 486 w 505"/>
                    <a:gd name="T33" fmla="*/ 102 h 505"/>
                    <a:gd name="T34" fmla="*/ 462 w 505"/>
                    <a:gd name="T35" fmla="*/ 43 h 505"/>
                    <a:gd name="T36" fmla="*/ 462 w 505"/>
                    <a:gd name="T37" fmla="*/ 43 h 505"/>
                    <a:gd name="T38" fmla="*/ 403 w 505"/>
                    <a:gd name="T39" fmla="*/ 18 h 505"/>
                    <a:gd name="T40" fmla="*/ 102 w 505"/>
                    <a:gd name="T41" fmla="*/ 18 h 505"/>
                    <a:gd name="T42" fmla="*/ 403 w 505"/>
                    <a:gd name="T43" fmla="*/ 504 h 505"/>
                    <a:gd name="T44" fmla="*/ 102 w 505"/>
                    <a:gd name="T45" fmla="*/ 504 h 505"/>
                    <a:gd name="T46" fmla="*/ 102 w 505"/>
                    <a:gd name="T47" fmla="*/ 504 h 505"/>
                    <a:gd name="T48" fmla="*/ 29 w 505"/>
                    <a:gd name="T49" fmla="*/ 474 h 505"/>
                    <a:gd name="T50" fmla="*/ 29 w 505"/>
                    <a:gd name="T51" fmla="*/ 474 h 505"/>
                    <a:gd name="T52" fmla="*/ 0 w 505"/>
                    <a:gd name="T53" fmla="*/ 403 h 505"/>
                    <a:gd name="T54" fmla="*/ 0 w 505"/>
                    <a:gd name="T55" fmla="*/ 102 h 505"/>
                    <a:gd name="T56" fmla="*/ 0 w 505"/>
                    <a:gd name="T57" fmla="*/ 102 h 505"/>
                    <a:gd name="T58" fmla="*/ 29 w 505"/>
                    <a:gd name="T59" fmla="*/ 30 h 505"/>
                    <a:gd name="T60" fmla="*/ 29 w 505"/>
                    <a:gd name="T61" fmla="*/ 30 h 505"/>
                    <a:gd name="T62" fmla="*/ 102 w 505"/>
                    <a:gd name="T63" fmla="*/ 0 h 505"/>
                    <a:gd name="T64" fmla="*/ 403 w 505"/>
                    <a:gd name="T65" fmla="*/ 0 h 505"/>
                    <a:gd name="T66" fmla="*/ 403 w 505"/>
                    <a:gd name="T67" fmla="*/ 0 h 505"/>
                    <a:gd name="T68" fmla="*/ 474 w 505"/>
                    <a:gd name="T69" fmla="*/ 30 h 505"/>
                    <a:gd name="T70" fmla="*/ 474 w 505"/>
                    <a:gd name="T71" fmla="*/ 30 h 505"/>
                    <a:gd name="T72" fmla="*/ 504 w 505"/>
                    <a:gd name="T73" fmla="*/ 102 h 505"/>
                    <a:gd name="T74" fmla="*/ 504 w 505"/>
                    <a:gd name="T75" fmla="*/ 403 h 505"/>
                    <a:gd name="T76" fmla="*/ 504 w 505"/>
                    <a:gd name="T77" fmla="*/ 403 h 505"/>
                    <a:gd name="T78" fmla="*/ 474 w 505"/>
                    <a:gd name="T79" fmla="*/ 474 h 505"/>
                    <a:gd name="T80" fmla="*/ 474 w 505"/>
                    <a:gd name="T81" fmla="*/ 474 h 505"/>
                    <a:gd name="T82" fmla="*/ 403 w 505"/>
                    <a:gd name="T83" fmla="*/ 504 h 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05" h="505">
                      <a:moveTo>
                        <a:pt x="102" y="18"/>
                      </a:moveTo>
                      <a:lnTo>
                        <a:pt x="102" y="18"/>
                      </a:lnTo>
                      <a:cubicBezTo>
                        <a:pt x="79" y="18"/>
                        <a:pt x="58" y="27"/>
                        <a:pt x="42" y="43"/>
                      </a:cubicBezTo>
                      <a:lnTo>
                        <a:pt x="42" y="43"/>
                      </a:lnTo>
                      <a:cubicBezTo>
                        <a:pt x="27" y="58"/>
                        <a:pt x="18" y="79"/>
                        <a:pt x="18" y="102"/>
                      </a:cubicBezTo>
                      <a:lnTo>
                        <a:pt x="18" y="403"/>
                      </a:lnTo>
                      <a:lnTo>
                        <a:pt x="18" y="403"/>
                      </a:lnTo>
                      <a:cubicBezTo>
                        <a:pt x="18" y="426"/>
                        <a:pt x="27" y="446"/>
                        <a:pt x="42" y="462"/>
                      </a:cubicBezTo>
                      <a:lnTo>
                        <a:pt x="42" y="462"/>
                      </a:lnTo>
                      <a:cubicBezTo>
                        <a:pt x="58" y="478"/>
                        <a:pt x="79" y="486"/>
                        <a:pt x="102" y="486"/>
                      </a:cubicBezTo>
                      <a:lnTo>
                        <a:pt x="403" y="486"/>
                      </a:lnTo>
                      <a:lnTo>
                        <a:pt x="403" y="486"/>
                      </a:lnTo>
                      <a:cubicBezTo>
                        <a:pt x="424" y="486"/>
                        <a:pt x="446" y="478"/>
                        <a:pt x="462" y="462"/>
                      </a:cubicBezTo>
                      <a:lnTo>
                        <a:pt x="462" y="462"/>
                      </a:lnTo>
                      <a:cubicBezTo>
                        <a:pt x="477" y="446"/>
                        <a:pt x="486" y="426"/>
                        <a:pt x="486" y="403"/>
                      </a:cubicBezTo>
                      <a:lnTo>
                        <a:pt x="486" y="102"/>
                      </a:lnTo>
                      <a:lnTo>
                        <a:pt x="486" y="102"/>
                      </a:lnTo>
                      <a:cubicBezTo>
                        <a:pt x="486" y="79"/>
                        <a:pt x="477" y="58"/>
                        <a:pt x="462" y="43"/>
                      </a:cubicBezTo>
                      <a:lnTo>
                        <a:pt x="462" y="43"/>
                      </a:lnTo>
                      <a:cubicBezTo>
                        <a:pt x="446" y="27"/>
                        <a:pt x="424" y="18"/>
                        <a:pt x="403" y="18"/>
                      </a:cubicBezTo>
                      <a:lnTo>
                        <a:pt x="102" y="18"/>
                      </a:lnTo>
                      <a:close/>
                      <a:moveTo>
                        <a:pt x="403" y="504"/>
                      </a:moveTo>
                      <a:lnTo>
                        <a:pt x="102" y="504"/>
                      </a:lnTo>
                      <a:lnTo>
                        <a:pt x="102" y="504"/>
                      </a:lnTo>
                      <a:cubicBezTo>
                        <a:pt x="75" y="504"/>
                        <a:pt x="49" y="493"/>
                        <a:pt x="29" y="474"/>
                      </a:cubicBezTo>
                      <a:lnTo>
                        <a:pt x="29" y="474"/>
                      </a:lnTo>
                      <a:cubicBezTo>
                        <a:pt x="10" y="455"/>
                        <a:pt x="0" y="430"/>
                        <a:pt x="0" y="403"/>
                      </a:cubicBezTo>
                      <a:lnTo>
                        <a:pt x="0" y="102"/>
                      </a:lnTo>
                      <a:lnTo>
                        <a:pt x="0" y="102"/>
                      </a:lnTo>
                      <a:cubicBezTo>
                        <a:pt x="0" y="75"/>
                        <a:pt x="10" y="48"/>
                        <a:pt x="29" y="30"/>
                      </a:cubicBezTo>
                      <a:lnTo>
                        <a:pt x="29" y="30"/>
                      </a:lnTo>
                      <a:cubicBezTo>
                        <a:pt x="49" y="10"/>
                        <a:pt x="75" y="0"/>
                        <a:pt x="102" y="0"/>
                      </a:cubicBezTo>
                      <a:lnTo>
                        <a:pt x="403" y="0"/>
                      </a:lnTo>
                      <a:lnTo>
                        <a:pt x="403" y="0"/>
                      </a:lnTo>
                      <a:cubicBezTo>
                        <a:pt x="430" y="0"/>
                        <a:pt x="455" y="10"/>
                        <a:pt x="474" y="30"/>
                      </a:cubicBezTo>
                      <a:lnTo>
                        <a:pt x="474" y="30"/>
                      </a:lnTo>
                      <a:cubicBezTo>
                        <a:pt x="493" y="48"/>
                        <a:pt x="504" y="75"/>
                        <a:pt x="504" y="102"/>
                      </a:cubicBezTo>
                      <a:lnTo>
                        <a:pt x="504" y="403"/>
                      </a:lnTo>
                      <a:lnTo>
                        <a:pt x="504" y="403"/>
                      </a:lnTo>
                      <a:cubicBezTo>
                        <a:pt x="504" y="430"/>
                        <a:pt x="493" y="455"/>
                        <a:pt x="474" y="474"/>
                      </a:cubicBezTo>
                      <a:lnTo>
                        <a:pt x="474" y="474"/>
                      </a:lnTo>
                      <a:cubicBezTo>
                        <a:pt x="455" y="493"/>
                        <a:pt x="430" y="504"/>
                        <a:pt x="403" y="5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53A63D2D-3834-465E-8C05-263F44CF45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04495" y="5120331"/>
                  <a:ext cx="240477" cy="215375"/>
                </a:xfrm>
                <a:custGeom>
                  <a:avLst/>
                  <a:gdLst>
                    <a:gd name="connsiteX0" fmla="*/ 5819 w 240477"/>
                    <a:gd name="connsiteY0" fmla="*/ 147606 h 215375"/>
                    <a:gd name="connsiteX1" fmla="*/ 15480 w 240477"/>
                    <a:gd name="connsiteY1" fmla="*/ 152819 h 215375"/>
                    <a:gd name="connsiteX2" fmla="*/ 122625 w 240477"/>
                    <a:gd name="connsiteY2" fmla="*/ 199736 h 215375"/>
                    <a:gd name="connsiteX3" fmla="*/ 123503 w 240477"/>
                    <a:gd name="connsiteY3" fmla="*/ 199736 h 215375"/>
                    <a:gd name="connsiteX4" fmla="*/ 224500 w 240477"/>
                    <a:gd name="connsiteY4" fmla="*/ 153688 h 215375"/>
                    <a:gd name="connsiteX5" fmla="*/ 234161 w 240477"/>
                    <a:gd name="connsiteY5" fmla="*/ 147606 h 215375"/>
                    <a:gd name="connsiteX6" fmla="*/ 240309 w 240477"/>
                    <a:gd name="connsiteY6" fmla="*/ 157163 h 215375"/>
                    <a:gd name="connsiteX7" fmla="*/ 123503 w 240477"/>
                    <a:gd name="connsiteY7" fmla="*/ 215375 h 215375"/>
                    <a:gd name="connsiteX8" fmla="*/ 122625 w 240477"/>
                    <a:gd name="connsiteY8" fmla="*/ 215375 h 215375"/>
                    <a:gd name="connsiteX9" fmla="*/ 549 w 240477"/>
                    <a:gd name="connsiteY9" fmla="*/ 157163 h 215375"/>
                    <a:gd name="connsiteX10" fmla="*/ 5819 w 240477"/>
                    <a:gd name="connsiteY10" fmla="*/ 147606 h 215375"/>
                    <a:gd name="connsiteX11" fmla="*/ 190648 w 240477"/>
                    <a:gd name="connsiteY11" fmla="*/ 0 h 215375"/>
                    <a:gd name="connsiteX12" fmla="*/ 198777 w 240477"/>
                    <a:gd name="connsiteY12" fmla="*/ 7882 h 215375"/>
                    <a:gd name="connsiteX13" fmla="*/ 198777 w 240477"/>
                    <a:gd name="connsiteY13" fmla="*/ 77071 h 215375"/>
                    <a:gd name="connsiteX14" fmla="*/ 190648 w 240477"/>
                    <a:gd name="connsiteY14" fmla="*/ 84077 h 215375"/>
                    <a:gd name="connsiteX15" fmla="*/ 184144 w 240477"/>
                    <a:gd name="connsiteY15" fmla="*/ 77071 h 215375"/>
                    <a:gd name="connsiteX16" fmla="*/ 184144 w 240477"/>
                    <a:gd name="connsiteY16" fmla="*/ 7882 h 215375"/>
                    <a:gd name="connsiteX17" fmla="*/ 190648 w 240477"/>
                    <a:gd name="connsiteY17" fmla="*/ 0 h 215375"/>
                    <a:gd name="connsiteX18" fmla="*/ 48133 w 240477"/>
                    <a:gd name="connsiteY18" fmla="*/ 0 h 215375"/>
                    <a:gd name="connsiteX19" fmla="*/ 55856 w 240477"/>
                    <a:gd name="connsiteY19" fmla="*/ 7882 h 215375"/>
                    <a:gd name="connsiteX20" fmla="*/ 55856 w 240477"/>
                    <a:gd name="connsiteY20" fmla="*/ 77071 h 215375"/>
                    <a:gd name="connsiteX21" fmla="*/ 48133 w 240477"/>
                    <a:gd name="connsiteY21" fmla="*/ 84077 h 215375"/>
                    <a:gd name="connsiteX22" fmla="*/ 41268 w 240477"/>
                    <a:gd name="connsiteY22" fmla="*/ 77071 h 215375"/>
                    <a:gd name="connsiteX23" fmla="*/ 41268 w 240477"/>
                    <a:gd name="connsiteY23" fmla="*/ 7882 h 215375"/>
                    <a:gd name="connsiteX24" fmla="*/ 48133 w 240477"/>
                    <a:gd name="connsiteY24" fmla="*/ 0 h 21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40477" h="215375">
                      <a:moveTo>
                        <a:pt x="5819" y="147606"/>
                      </a:moveTo>
                      <a:cubicBezTo>
                        <a:pt x="9332" y="146737"/>
                        <a:pt x="14601" y="149344"/>
                        <a:pt x="15480" y="152819"/>
                      </a:cubicBezTo>
                      <a:cubicBezTo>
                        <a:pt x="15480" y="154557"/>
                        <a:pt x="31288" y="199736"/>
                        <a:pt x="122625" y="199736"/>
                      </a:cubicBezTo>
                      <a:lnTo>
                        <a:pt x="123503" y="199736"/>
                      </a:lnTo>
                      <a:cubicBezTo>
                        <a:pt x="210448" y="199736"/>
                        <a:pt x="223622" y="154557"/>
                        <a:pt x="224500" y="153688"/>
                      </a:cubicBezTo>
                      <a:cubicBezTo>
                        <a:pt x="225378" y="149344"/>
                        <a:pt x="229770" y="146737"/>
                        <a:pt x="234161" y="147606"/>
                      </a:cubicBezTo>
                      <a:cubicBezTo>
                        <a:pt x="238552" y="149344"/>
                        <a:pt x="241187" y="152819"/>
                        <a:pt x="240309" y="157163"/>
                      </a:cubicBezTo>
                      <a:cubicBezTo>
                        <a:pt x="238552" y="159770"/>
                        <a:pt x="223622" y="215375"/>
                        <a:pt x="123503" y="215375"/>
                      </a:cubicBezTo>
                      <a:lnTo>
                        <a:pt x="122625" y="215375"/>
                      </a:lnTo>
                      <a:cubicBezTo>
                        <a:pt x="18114" y="215375"/>
                        <a:pt x="1428" y="159770"/>
                        <a:pt x="549" y="157163"/>
                      </a:cubicBezTo>
                      <a:cubicBezTo>
                        <a:pt x="-1207" y="153688"/>
                        <a:pt x="1428" y="149344"/>
                        <a:pt x="5819" y="147606"/>
                      </a:cubicBezTo>
                      <a:close/>
                      <a:moveTo>
                        <a:pt x="190648" y="0"/>
                      </a:moveTo>
                      <a:cubicBezTo>
                        <a:pt x="195525" y="0"/>
                        <a:pt x="198777" y="3503"/>
                        <a:pt x="198777" y="7882"/>
                      </a:cubicBezTo>
                      <a:lnTo>
                        <a:pt x="198777" y="77071"/>
                      </a:lnTo>
                      <a:cubicBezTo>
                        <a:pt x="198777" y="80574"/>
                        <a:pt x="195525" y="84077"/>
                        <a:pt x="190648" y="84077"/>
                      </a:cubicBezTo>
                      <a:cubicBezTo>
                        <a:pt x="187396" y="84077"/>
                        <a:pt x="184144" y="80574"/>
                        <a:pt x="184144" y="77071"/>
                      </a:cubicBezTo>
                      <a:lnTo>
                        <a:pt x="184144" y="7882"/>
                      </a:lnTo>
                      <a:cubicBezTo>
                        <a:pt x="184144" y="3503"/>
                        <a:pt x="187396" y="0"/>
                        <a:pt x="190648" y="0"/>
                      </a:cubicBezTo>
                      <a:close/>
                      <a:moveTo>
                        <a:pt x="48133" y="0"/>
                      </a:moveTo>
                      <a:cubicBezTo>
                        <a:pt x="52423" y="0"/>
                        <a:pt x="55856" y="3503"/>
                        <a:pt x="55856" y="7882"/>
                      </a:cubicBezTo>
                      <a:lnTo>
                        <a:pt x="55856" y="77071"/>
                      </a:lnTo>
                      <a:cubicBezTo>
                        <a:pt x="55856" y="80574"/>
                        <a:pt x="52423" y="84077"/>
                        <a:pt x="48133" y="84077"/>
                      </a:cubicBezTo>
                      <a:cubicBezTo>
                        <a:pt x="43842" y="84077"/>
                        <a:pt x="41268" y="80574"/>
                        <a:pt x="41268" y="77071"/>
                      </a:cubicBezTo>
                      <a:lnTo>
                        <a:pt x="41268" y="7882"/>
                      </a:lnTo>
                      <a:cubicBezTo>
                        <a:pt x="41268" y="3503"/>
                        <a:pt x="43842" y="0"/>
                        <a:pt x="481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2" name="Freeform 57">
                  <a:extLst>
                    <a:ext uri="{FF2B5EF4-FFF2-40B4-BE49-F238E27FC236}">
                      <a16:creationId xmlns:a16="http://schemas.microsoft.com/office/drawing/2014/main" id="{0B67CB9F-6C2A-4F4F-B1EB-C53A0D5767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88912" y="5498757"/>
                  <a:ext cx="424764" cy="424764"/>
                </a:xfrm>
                <a:custGeom>
                  <a:avLst/>
                  <a:gdLst>
                    <a:gd name="T0" fmla="*/ 393 w 487"/>
                    <a:gd name="T1" fmla="*/ 486 h 487"/>
                    <a:gd name="T2" fmla="*/ 243 w 487"/>
                    <a:gd name="T3" fmla="*/ 486 h 487"/>
                    <a:gd name="T4" fmla="*/ 92 w 487"/>
                    <a:gd name="T5" fmla="*/ 486 h 487"/>
                    <a:gd name="T6" fmla="*/ 92 w 487"/>
                    <a:gd name="T7" fmla="*/ 486 h 487"/>
                    <a:gd name="T8" fmla="*/ 27 w 487"/>
                    <a:gd name="T9" fmla="*/ 459 h 487"/>
                    <a:gd name="T10" fmla="*/ 27 w 487"/>
                    <a:gd name="T11" fmla="*/ 459 h 487"/>
                    <a:gd name="T12" fmla="*/ 0 w 487"/>
                    <a:gd name="T13" fmla="*/ 393 h 487"/>
                    <a:gd name="T14" fmla="*/ 0 w 487"/>
                    <a:gd name="T15" fmla="*/ 243 h 487"/>
                    <a:gd name="T16" fmla="*/ 0 w 487"/>
                    <a:gd name="T17" fmla="*/ 92 h 487"/>
                    <a:gd name="T18" fmla="*/ 0 w 487"/>
                    <a:gd name="T19" fmla="*/ 92 h 487"/>
                    <a:gd name="T20" fmla="*/ 27 w 487"/>
                    <a:gd name="T21" fmla="*/ 26 h 487"/>
                    <a:gd name="T22" fmla="*/ 27 w 487"/>
                    <a:gd name="T23" fmla="*/ 26 h 487"/>
                    <a:gd name="T24" fmla="*/ 92 w 487"/>
                    <a:gd name="T25" fmla="*/ 0 h 487"/>
                    <a:gd name="T26" fmla="*/ 243 w 487"/>
                    <a:gd name="T27" fmla="*/ 0 h 487"/>
                    <a:gd name="T28" fmla="*/ 393 w 487"/>
                    <a:gd name="T29" fmla="*/ 0 h 487"/>
                    <a:gd name="T30" fmla="*/ 393 w 487"/>
                    <a:gd name="T31" fmla="*/ 0 h 487"/>
                    <a:gd name="T32" fmla="*/ 459 w 487"/>
                    <a:gd name="T33" fmla="*/ 26 h 487"/>
                    <a:gd name="T34" fmla="*/ 459 w 487"/>
                    <a:gd name="T35" fmla="*/ 26 h 487"/>
                    <a:gd name="T36" fmla="*/ 486 w 487"/>
                    <a:gd name="T37" fmla="*/ 92 h 487"/>
                    <a:gd name="T38" fmla="*/ 486 w 487"/>
                    <a:gd name="T39" fmla="*/ 243 h 487"/>
                    <a:gd name="T40" fmla="*/ 486 w 487"/>
                    <a:gd name="T41" fmla="*/ 393 h 487"/>
                    <a:gd name="T42" fmla="*/ 486 w 487"/>
                    <a:gd name="T43" fmla="*/ 393 h 487"/>
                    <a:gd name="T44" fmla="*/ 459 w 487"/>
                    <a:gd name="T45" fmla="*/ 459 h 487"/>
                    <a:gd name="T46" fmla="*/ 459 w 487"/>
                    <a:gd name="T47" fmla="*/ 459 h 487"/>
                    <a:gd name="T48" fmla="*/ 393 w 487"/>
                    <a:gd name="T49" fmla="*/ 486 h 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87" h="487">
                      <a:moveTo>
                        <a:pt x="393" y="486"/>
                      </a:moveTo>
                      <a:lnTo>
                        <a:pt x="243" y="486"/>
                      </a:lnTo>
                      <a:lnTo>
                        <a:pt x="92" y="486"/>
                      </a:lnTo>
                      <a:lnTo>
                        <a:pt x="92" y="486"/>
                      </a:lnTo>
                      <a:cubicBezTo>
                        <a:pt x="67" y="486"/>
                        <a:pt x="43" y="475"/>
                        <a:pt x="27" y="459"/>
                      </a:cubicBezTo>
                      <a:lnTo>
                        <a:pt x="27" y="459"/>
                      </a:lnTo>
                      <a:cubicBezTo>
                        <a:pt x="10" y="442"/>
                        <a:pt x="0" y="419"/>
                        <a:pt x="0" y="393"/>
                      </a:cubicBezTo>
                      <a:lnTo>
                        <a:pt x="0" y="243"/>
                      </a:lnTo>
                      <a:lnTo>
                        <a:pt x="0" y="92"/>
                      </a:lnTo>
                      <a:lnTo>
                        <a:pt x="0" y="92"/>
                      </a:lnTo>
                      <a:cubicBezTo>
                        <a:pt x="0" y="67"/>
                        <a:pt x="10" y="44"/>
                        <a:pt x="27" y="26"/>
                      </a:cubicBezTo>
                      <a:lnTo>
                        <a:pt x="27" y="26"/>
                      </a:lnTo>
                      <a:cubicBezTo>
                        <a:pt x="43" y="10"/>
                        <a:pt x="67" y="0"/>
                        <a:pt x="92" y="0"/>
                      </a:cubicBezTo>
                      <a:lnTo>
                        <a:pt x="243" y="0"/>
                      </a:lnTo>
                      <a:lnTo>
                        <a:pt x="393" y="0"/>
                      </a:lnTo>
                      <a:lnTo>
                        <a:pt x="393" y="0"/>
                      </a:lnTo>
                      <a:cubicBezTo>
                        <a:pt x="419" y="0"/>
                        <a:pt x="442" y="10"/>
                        <a:pt x="459" y="26"/>
                      </a:cubicBezTo>
                      <a:lnTo>
                        <a:pt x="459" y="26"/>
                      </a:lnTo>
                      <a:cubicBezTo>
                        <a:pt x="476" y="44"/>
                        <a:pt x="486" y="67"/>
                        <a:pt x="486" y="92"/>
                      </a:cubicBezTo>
                      <a:lnTo>
                        <a:pt x="486" y="243"/>
                      </a:lnTo>
                      <a:lnTo>
                        <a:pt x="486" y="393"/>
                      </a:lnTo>
                      <a:lnTo>
                        <a:pt x="486" y="393"/>
                      </a:lnTo>
                      <a:cubicBezTo>
                        <a:pt x="486" y="419"/>
                        <a:pt x="476" y="442"/>
                        <a:pt x="459" y="459"/>
                      </a:cubicBezTo>
                      <a:lnTo>
                        <a:pt x="459" y="459"/>
                      </a:lnTo>
                      <a:cubicBezTo>
                        <a:pt x="442" y="475"/>
                        <a:pt x="419" y="486"/>
                        <a:pt x="393" y="48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3" name="Freeform 58">
                  <a:extLst>
                    <a:ext uri="{FF2B5EF4-FFF2-40B4-BE49-F238E27FC236}">
                      <a16:creationId xmlns:a16="http://schemas.microsoft.com/office/drawing/2014/main" id="{47026D83-2999-47BF-A5E9-B04C1BD83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81189" y="5491034"/>
                  <a:ext cx="444072" cy="444070"/>
                </a:xfrm>
                <a:custGeom>
                  <a:avLst/>
                  <a:gdLst>
                    <a:gd name="T0" fmla="*/ 101 w 505"/>
                    <a:gd name="T1" fmla="*/ 18 h 506"/>
                    <a:gd name="T2" fmla="*/ 101 w 505"/>
                    <a:gd name="T3" fmla="*/ 18 h 506"/>
                    <a:gd name="T4" fmla="*/ 42 w 505"/>
                    <a:gd name="T5" fmla="*/ 43 h 506"/>
                    <a:gd name="T6" fmla="*/ 42 w 505"/>
                    <a:gd name="T7" fmla="*/ 43 h 506"/>
                    <a:gd name="T8" fmla="*/ 18 w 505"/>
                    <a:gd name="T9" fmla="*/ 102 h 506"/>
                    <a:gd name="T10" fmla="*/ 18 w 505"/>
                    <a:gd name="T11" fmla="*/ 403 h 506"/>
                    <a:gd name="T12" fmla="*/ 18 w 505"/>
                    <a:gd name="T13" fmla="*/ 403 h 506"/>
                    <a:gd name="T14" fmla="*/ 42 w 505"/>
                    <a:gd name="T15" fmla="*/ 462 h 506"/>
                    <a:gd name="T16" fmla="*/ 42 w 505"/>
                    <a:gd name="T17" fmla="*/ 462 h 506"/>
                    <a:gd name="T18" fmla="*/ 101 w 505"/>
                    <a:gd name="T19" fmla="*/ 487 h 506"/>
                    <a:gd name="T20" fmla="*/ 402 w 505"/>
                    <a:gd name="T21" fmla="*/ 487 h 506"/>
                    <a:gd name="T22" fmla="*/ 402 w 505"/>
                    <a:gd name="T23" fmla="*/ 487 h 506"/>
                    <a:gd name="T24" fmla="*/ 461 w 505"/>
                    <a:gd name="T25" fmla="*/ 462 h 506"/>
                    <a:gd name="T26" fmla="*/ 461 w 505"/>
                    <a:gd name="T27" fmla="*/ 462 h 506"/>
                    <a:gd name="T28" fmla="*/ 486 w 505"/>
                    <a:gd name="T29" fmla="*/ 403 h 506"/>
                    <a:gd name="T30" fmla="*/ 486 w 505"/>
                    <a:gd name="T31" fmla="*/ 102 h 506"/>
                    <a:gd name="T32" fmla="*/ 486 w 505"/>
                    <a:gd name="T33" fmla="*/ 102 h 506"/>
                    <a:gd name="T34" fmla="*/ 461 w 505"/>
                    <a:gd name="T35" fmla="*/ 43 h 506"/>
                    <a:gd name="T36" fmla="*/ 461 w 505"/>
                    <a:gd name="T37" fmla="*/ 43 h 506"/>
                    <a:gd name="T38" fmla="*/ 402 w 505"/>
                    <a:gd name="T39" fmla="*/ 18 h 506"/>
                    <a:gd name="T40" fmla="*/ 101 w 505"/>
                    <a:gd name="T41" fmla="*/ 18 h 506"/>
                    <a:gd name="T42" fmla="*/ 402 w 505"/>
                    <a:gd name="T43" fmla="*/ 505 h 506"/>
                    <a:gd name="T44" fmla="*/ 101 w 505"/>
                    <a:gd name="T45" fmla="*/ 505 h 506"/>
                    <a:gd name="T46" fmla="*/ 101 w 505"/>
                    <a:gd name="T47" fmla="*/ 505 h 506"/>
                    <a:gd name="T48" fmla="*/ 30 w 505"/>
                    <a:gd name="T49" fmla="*/ 475 h 506"/>
                    <a:gd name="T50" fmla="*/ 30 w 505"/>
                    <a:gd name="T51" fmla="*/ 475 h 506"/>
                    <a:gd name="T52" fmla="*/ 0 w 505"/>
                    <a:gd name="T53" fmla="*/ 403 h 506"/>
                    <a:gd name="T54" fmla="*/ 0 w 505"/>
                    <a:gd name="T55" fmla="*/ 102 h 506"/>
                    <a:gd name="T56" fmla="*/ 0 w 505"/>
                    <a:gd name="T57" fmla="*/ 102 h 506"/>
                    <a:gd name="T58" fmla="*/ 30 w 505"/>
                    <a:gd name="T59" fmla="*/ 30 h 506"/>
                    <a:gd name="T60" fmla="*/ 30 w 505"/>
                    <a:gd name="T61" fmla="*/ 30 h 506"/>
                    <a:gd name="T62" fmla="*/ 101 w 505"/>
                    <a:gd name="T63" fmla="*/ 0 h 506"/>
                    <a:gd name="T64" fmla="*/ 402 w 505"/>
                    <a:gd name="T65" fmla="*/ 0 h 506"/>
                    <a:gd name="T66" fmla="*/ 402 w 505"/>
                    <a:gd name="T67" fmla="*/ 0 h 506"/>
                    <a:gd name="T68" fmla="*/ 475 w 505"/>
                    <a:gd name="T69" fmla="*/ 30 h 506"/>
                    <a:gd name="T70" fmla="*/ 475 w 505"/>
                    <a:gd name="T71" fmla="*/ 30 h 506"/>
                    <a:gd name="T72" fmla="*/ 504 w 505"/>
                    <a:gd name="T73" fmla="*/ 102 h 506"/>
                    <a:gd name="T74" fmla="*/ 504 w 505"/>
                    <a:gd name="T75" fmla="*/ 403 h 506"/>
                    <a:gd name="T76" fmla="*/ 504 w 505"/>
                    <a:gd name="T77" fmla="*/ 403 h 506"/>
                    <a:gd name="T78" fmla="*/ 475 w 505"/>
                    <a:gd name="T79" fmla="*/ 475 h 506"/>
                    <a:gd name="T80" fmla="*/ 475 w 505"/>
                    <a:gd name="T81" fmla="*/ 475 h 506"/>
                    <a:gd name="T82" fmla="*/ 402 w 505"/>
                    <a:gd name="T83" fmla="*/ 505 h 5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05" h="506">
                      <a:moveTo>
                        <a:pt x="101" y="18"/>
                      </a:moveTo>
                      <a:lnTo>
                        <a:pt x="101" y="18"/>
                      </a:lnTo>
                      <a:cubicBezTo>
                        <a:pt x="79" y="18"/>
                        <a:pt x="58" y="27"/>
                        <a:pt x="42" y="43"/>
                      </a:cubicBezTo>
                      <a:lnTo>
                        <a:pt x="42" y="43"/>
                      </a:lnTo>
                      <a:cubicBezTo>
                        <a:pt x="26" y="59"/>
                        <a:pt x="18" y="80"/>
                        <a:pt x="18" y="102"/>
                      </a:cubicBezTo>
                      <a:lnTo>
                        <a:pt x="18" y="403"/>
                      </a:lnTo>
                      <a:lnTo>
                        <a:pt x="18" y="403"/>
                      </a:lnTo>
                      <a:cubicBezTo>
                        <a:pt x="18" y="425"/>
                        <a:pt x="26" y="446"/>
                        <a:pt x="42" y="462"/>
                      </a:cubicBezTo>
                      <a:lnTo>
                        <a:pt x="42" y="462"/>
                      </a:lnTo>
                      <a:cubicBezTo>
                        <a:pt x="58" y="479"/>
                        <a:pt x="79" y="487"/>
                        <a:pt x="101" y="487"/>
                      </a:cubicBezTo>
                      <a:lnTo>
                        <a:pt x="402" y="487"/>
                      </a:lnTo>
                      <a:lnTo>
                        <a:pt x="402" y="487"/>
                      </a:lnTo>
                      <a:cubicBezTo>
                        <a:pt x="425" y="487"/>
                        <a:pt x="446" y="479"/>
                        <a:pt x="461" y="462"/>
                      </a:cubicBezTo>
                      <a:lnTo>
                        <a:pt x="461" y="462"/>
                      </a:lnTo>
                      <a:cubicBezTo>
                        <a:pt x="477" y="446"/>
                        <a:pt x="486" y="425"/>
                        <a:pt x="486" y="403"/>
                      </a:cubicBezTo>
                      <a:lnTo>
                        <a:pt x="486" y="102"/>
                      </a:lnTo>
                      <a:lnTo>
                        <a:pt x="486" y="102"/>
                      </a:lnTo>
                      <a:cubicBezTo>
                        <a:pt x="486" y="80"/>
                        <a:pt x="477" y="59"/>
                        <a:pt x="461" y="43"/>
                      </a:cubicBezTo>
                      <a:lnTo>
                        <a:pt x="461" y="43"/>
                      </a:lnTo>
                      <a:cubicBezTo>
                        <a:pt x="446" y="27"/>
                        <a:pt x="425" y="18"/>
                        <a:pt x="402" y="18"/>
                      </a:cubicBezTo>
                      <a:lnTo>
                        <a:pt x="101" y="18"/>
                      </a:lnTo>
                      <a:close/>
                      <a:moveTo>
                        <a:pt x="402" y="505"/>
                      </a:moveTo>
                      <a:lnTo>
                        <a:pt x="101" y="505"/>
                      </a:lnTo>
                      <a:lnTo>
                        <a:pt x="101" y="505"/>
                      </a:lnTo>
                      <a:cubicBezTo>
                        <a:pt x="74" y="505"/>
                        <a:pt x="49" y="494"/>
                        <a:pt x="30" y="475"/>
                      </a:cubicBezTo>
                      <a:lnTo>
                        <a:pt x="30" y="475"/>
                      </a:lnTo>
                      <a:cubicBezTo>
                        <a:pt x="11" y="456"/>
                        <a:pt x="0" y="431"/>
                        <a:pt x="0" y="403"/>
                      </a:cubicBezTo>
                      <a:lnTo>
                        <a:pt x="0" y="102"/>
                      </a:lnTo>
                      <a:lnTo>
                        <a:pt x="0" y="102"/>
                      </a:lnTo>
                      <a:cubicBezTo>
                        <a:pt x="0" y="74"/>
                        <a:pt x="11" y="49"/>
                        <a:pt x="30" y="30"/>
                      </a:cubicBezTo>
                      <a:lnTo>
                        <a:pt x="30" y="30"/>
                      </a:lnTo>
                      <a:cubicBezTo>
                        <a:pt x="49" y="11"/>
                        <a:pt x="74" y="0"/>
                        <a:pt x="101" y="0"/>
                      </a:cubicBezTo>
                      <a:lnTo>
                        <a:pt x="402" y="0"/>
                      </a:lnTo>
                      <a:lnTo>
                        <a:pt x="402" y="0"/>
                      </a:lnTo>
                      <a:cubicBezTo>
                        <a:pt x="429" y="0"/>
                        <a:pt x="455" y="11"/>
                        <a:pt x="475" y="30"/>
                      </a:cubicBezTo>
                      <a:lnTo>
                        <a:pt x="475" y="30"/>
                      </a:lnTo>
                      <a:cubicBezTo>
                        <a:pt x="494" y="49"/>
                        <a:pt x="504" y="74"/>
                        <a:pt x="504" y="102"/>
                      </a:cubicBezTo>
                      <a:lnTo>
                        <a:pt x="504" y="403"/>
                      </a:lnTo>
                      <a:lnTo>
                        <a:pt x="504" y="403"/>
                      </a:lnTo>
                      <a:cubicBezTo>
                        <a:pt x="504" y="431"/>
                        <a:pt x="494" y="456"/>
                        <a:pt x="475" y="475"/>
                      </a:cubicBezTo>
                      <a:lnTo>
                        <a:pt x="475" y="475"/>
                      </a:lnTo>
                      <a:cubicBezTo>
                        <a:pt x="455" y="494"/>
                        <a:pt x="429" y="505"/>
                        <a:pt x="402" y="5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366E7F28-789E-4959-83B1-60310BC7A1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86494" y="5626185"/>
                  <a:ext cx="240073" cy="179893"/>
                </a:xfrm>
                <a:custGeom>
                  <a:avLst/>
                  <a:gdLst>
                    <a:gd name="connsiteX0" fmla="*/ 118396 w 240073"/>
                    <a:gd name="connsiteY0" fmla="*/ 119707 h 179893"/>
                    <a:gd name="connsiteX1" fmla="*/ 237837 w 240073"/>
                    <a:gd name="connsiteY1" fmla="*/ 167761 h 179893"/>
                    <a:gd name="connsiteX2" fmla="*/ 236959 w 240073"/>
                    <a:gd name="connsiteY2" fmla="*/ 178059 h 179893"/>
                    <a:gd name="connsiteX3" fmla="*/ 231689 w 240073"/>
                    <a:gd name="connsiteY3" fmla="*/ 179775 h 179893"/>
                    <a:gd name="connsiteX4" fmla="*/ 226420 w 240073"/>
                    <a:gd name="connsiteY4" fmla="*/ 178059 h 179893"/>
                    <a:gd name="connsiteX5" fmla="*/ 118396 w 240073"/>
                    <a:gd name="connsiteY5" fmla="*/ 135153 h 179893"/>
                    <a:gd name="connsiteX6" fmla="*/ 13886 w 240073"/>
                    <a:gd name="connsiteY6" fmla="*/ 177201 h 179893"/>
                    <a:gd name="connsiteX7" fmla="*/ 2469 w 240073"/>
                    <a:gd name="connsiteY7" fmla="*/ 178059 h 179893"/>
                    <a:gd name="connsiteX8" fmla="*/ 1591 w 240073"/>
                    <a:gd name="connsiteY8" fmla="*/ 167761 h 179893"/>
                    <a:gd name="connsiteX9" fmla="*/ 118396 w 240073"/>
                    <a:gd name="connsiteY9" fmla="*/ 119707 h 179893"/>
                    <a:gd name="connsiteX10" fmla="*/ 191624 w 240073"/>
                    <a:gd name="connsiteY10" fmla="*/ 0 h 179893"/>
                    <a:gd name="connsiteX11" fmla="*/ 198940 w 240073"/>
                    <a:gd name="connsiteY11" fmla="*/ 7007 h 179893"/>
                    <a:gd name="connsiteX12" fmla="*/ 198940 w 240073"/>
                    <a:gd name="connsiteY12" fmla="*/ 76195 h 179893"/>
                    <a:gd name="connsiteX13" fmla="*/ 191624 w 240073"/>
                    <a:gd name="connsiteY13" fmla="*/ 84077 h 179893"/>
                    <a:gd name="connsiteX14" fmla="*/ 184307 w 240073"/>
                    <a:gd name="connsiteY14" fmla="*/ 76195 h 179893"/>
                    <a:gd name="connsiteX15" fmla="*/ 184307 w 240073"/>
                    <a:gd name="connsiteY15" fmla="*/ 7007 h 179893"/>
                    <a:gd name="connsiteX16" fmla="*/ 191624 w 240073"/>
                    <a:gd name="connsiteY16" fmla="*/ 0 h 179893"/>
                    <a:gd name="connsiteX17" fmla="*/ 44888 w 240073"/>
                    <a:gd name="connsiteY17" fmla="*/ 0 h 179893"/>
                    <a:gd name="connsiteX18" fmla="*/ 52204 w 240073"/>
                    <a:gd name="connsiteY18" fmla="*/ 7007 h 179893"/>
                    <a:gd name="connsiteX19" fmla="*/ 52204 w 240073"/>
                    <a:gd name="connsiteY19" fmla="*/ 76195 h 179893"/>
                    <a:gd name="connsiteX20" fmla="*/ 44888 w 240073"/>
                    <a:gd name="connsiteY20" fmla="*/ 84077 h 179893"/>
                    <a:gd name="connsiteX21" fmla="*/ 37571 w 240073"/>
                    <a:gd name="connsiteY21" fmla="*/ 76195 h 179893"/>
                    <a:gd name="connsiteX22" fmla="*/ 37571 w 240073"/>
                    <a:gd name="connsiteY22" fmla="*/ 7007 h 179893"/>
                    <a:gd name="connsiteX23" fmla="*/ 44888 w 240073"/>
                    <a:gd name="connsiteY23" fmla="*/ 0 h 179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40073" h="179893">
                      <a:moveTo>
                        <a:pt x="118396" y="119707"/>
                      </a:moveTo>
                      <a:cubicBezTo>
                        <a:pt x="193047" y="119707"/>
                        <a:pt x="236080" y="165187"/>
                        <a:pt x="237837" y="167761"/>
                      </a:cubicBezTo>
                      <a:cubicBezTo>
                        <a:pt x="241350" y="170336"/>
                        <a:pt x="240472" y="174626"/>
                        <a:pt x="236959" y="178059"/>
                      </a:cubicBezTo>
                      <a:cubicBezTo>
                        <a:pt x="236080" y="179775"/>
                        <a:pt x="234324" y="179775"/>
                        <a:pt x="231689" y="179775"/>
                      </a:cubicBezTo>
                      <a:cubicBezTo>
                        <a:pt x="229933" y="179775"/>
                        <a:pt x="228176" y="179775"/>
                        <a:pt x="226420" y="178059"/>
                      </a:cubicBezTo>
                      <a:cubicBezTo>
                        <a:pt x="226420" y="177201"/>
                        <a:pt x="185143" y="135153"/>
                        <a:pt x="118396" y="135153"/>
                      </a:cubicBezTo>
                      <a:cubicBezTo>
                        <a:pt x="52529" y="135153"/>
                        <a:pt x="13886" y="177201"/>
                        <a:pt x="13886" y="177201"/>
                      </a:cubicBezTo>
                      <a:cubicBezTo>
                        <a:pt x="11251" y="180633"/>
                        <a:pt x="5982" y="180633"/>
                        <a:pt x="2469" y="178059"/>
                      </a:cubicBezTo>
                      <a:cubicBezTo>
                        <a:pt x="-166" y="175484"/>
                        <a:pt x="-1044" y="170336"/>
                        <a:pt x="1591" y="167761"/>
                      </a:cubicBezTo>
                      <a:cubicBezTo>
                        <a:pt x="3347" y="165187"/>
                        <a:pt x="45503" y="120565"/>
                        <a:pt x="118396" y="119707"/>
                      </a:cubicBezTo>
                      <a:close/>
                      <a:moveTo>
                        <a:pt x="191624" y="0"/>
                      </a:moveTo>
                      <a:cubicBezTo>
                        <a:pt x="195688" y="0"/>
                        <a:pt x="198940" y="2628"/>
                        <a:pt x="198940" y="7007"/>
                      </a:cubicBezTo>
                      <a:lnTo>
                        <a:pt x="198940" y="76195"/>
                      </a:lnTo>
                      <a:cubicBezTo>
                        <a:pt x="198940" y="80574"/>
                        <a:pt x="195688" y="84077"/>
                        <a:pt x="191624" y="84077"/>
                      </a:cubicBezTo>
                      <a:cubicBezTo>
                        <a:pt x="187559" y="84077"/>
                        <a:pt x="184307" y="80574"/>
                        <a:pt x="184307" y="76195"/>
                      </a:cubicBezTo>
                      <a:lnTo>
                        <a:pt x="184307" y="7007"/>
                      </a:lnTo>
                      <a:cubicBezTo>
                        <a:pt x="184307" y="2628"/>
                        <a:pt x="187559" y="0"/>
                        <a:pt x="191624" y="0"/>
                      </a:cubicBezTo>
                      <a:close/>
                      <a:moveTo>
                        <a:pt x="44888" y="0"/>
                      </a:moveTo>
                      <a:cubicBezTo>
                        <a:pt x="48952" y="0"/>
                        <a:pt x="52204" y="2628"/>
                        <a:pt x="52204" y="7007"/>
                      </a:cubicBezTo>
                      <a:lnTo>
                        <a:pt x="52204" y="76195"/>
                      </a:lnTo>
                      <a:cubicBezTo>
                        <a:pt x="52204" y="80574"/>
                        <a:pt x="48952" y="84077"/>
                        <a:pt x="44888" y="84077"/>
                      </a:cubicBezTo>
                      <a:cubicBezTo>
                        <a:pt x="41636" y="84077"/>
                        <a:pt x="37571" y="80574"/>
                        <a:pt x="37571" y="76195"/>
                      </a:cubicBezTo>
                      <a:lnTo>
                        <a:pt x="37571" y="7007"/>
                      </a:lnTo>
                      <a:cubicBezTo>
                        <a:pt x="37571" y="2628"/>
                        <a:pt x="41636" y="0"/>
                        <a:pt x="448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5" name="Freeform 62">
                  <a:extLst>
                    <a:ext uri="{FF2B5EF4-FFF2-40B4-BE49-F238E27FC236}">
                      <a16:creationId xmlns:a16="http://schemas.microsoft.com/office/drawing/2014/main" id="{ADD04D9A-42B4-4C20-A17D-EEEC552657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10612" y="5498757"/>
                  <a:ext cx="424764" cy="424764"/>
                </a:xfrm>
                <a:custGeom>
                  <a:avLst/>
                  <a:gdLst>
                    <a:gd name="T0" fmla="*/ 394 w 487"/>
                    <a:gd name="T1" fmla="*/ 486 h 487"/>
                    <a:gd name="T2" fmla="*/ 243 w 487"/>
                    <a:gd name="T3" fmla="*/ 486 h 487"/>
                    <a:gd name="T4" fmla="*/ 93 w 487"/>
                    <a:gd name="T5" fmla="*/ 486 h 487"/>
                    <a:gd name="T6" fmla="*/ 93 w 487"/>
                    <a:gd name="T7" fmla="*/ 486 h 487"/>
                    <a:gd name="T8" fmla="*/ 27 w 487"/>
                    <a:gd name="T9" fmla="*/ 459 h 487"/>
                    <a:gd name="T10" fmla="*/ 27 w 487"/>
                    <a:gd name="T11" fmla="*/ 459 h 487"/>
                    <a:gd name="T12" fmla="*/ 0 w 487"/>
                    <a:gd name="T13" fmla="*/ 393 h 487"/>
                    <a:gd name="T14" fmla="*/ 0 w 487"/>
                    <a:gd name="T15" fmla="*/ 243 h 487"/>
                    <a:gd name="T16" fmla="*/ 0 w 487"/>
                    <a:gd name="T17" fmla="*/ 92 h 487"/>
                    <a:gd name="T18" fmla="*/ 0 w 487"/>
                    <a:gd name="T19" fmla="*/ 92 h 487"/>
                    <a:gd name="T20" fmla="*/ 27 w 487"/>
                    <a:gd name="T21" fmla="*/ 26 h 487"/>
                    <a:gd name="T22" fmla="*/ 27 w 487"/>
                    <a:gd name="T23" fmla="*/ 26 h 487"/>
                    <a:gd name="T24" fmla="*/ 93 w 487"/>
                    <a:gd name="T25" fmla="*/ 0 h 487"/>
                    <a:gd name="T26" fmla="*/ 243 w 487"/>
                    <a:gd name="T27" fmla="*/ 0 h 487"/>
                    <a:gd name="T28" fmla="*/ 394 w 487"/>
                    <a:gd name="T29" fmla="*/ 0 h 487"/>
                    <a:gd name="T30" fmla="*/ 394 w 487"/>
                    <a:gd name="T31" fmla="*/ 0 h 487"/>
                    <a:gd name="T32" fmla="*/ 459 w 487"/>
                    <a:gd name="T33" fmla="*/ 26 h 487"/>
                    <a:gd name="T34" fmla="*/ 459 w 487"/>
                    <a:gd name="T35" fmla="*/ 26 h 487"/>
                    <a:gd name="T36" fmla="*/ 486 w 487"/>
                    <a:gd name="T37" fmla="*/ 92 h 487"/>
                    <a:gd name="T38" fmla="*/ 486 w 487"/>
                    <a:gd name="T39" fmla="*/ 243 h 487"/>
                    <a:gd name="T40" fmla="*/ 486 w 487"/>
                    <a:gd name="T41" fmla="*/ 393 h 487"/>
                    <a:gd name="T42" fmla="*/ 486 w 487"/>
                    <a:gd name="T43" fmla="*/ 393 h 487"/>
                    <a:gd name="T44" fmla="*/ 459 w 487"/>
                    <a:gd name="T45" fmla="*/ 459 h 487"/>
                    <a:gd name="T46" fmla="*/ 459 w 487"/>
                    <a:gd name="T47" fmla="*/ 459 h 487"/>
                    <a:gd name="T48" fmla="*/ 394 w 487"/>
                    <a:gd name="T49" fmla="*/ 486 h 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87" h="487">
                      <a:moveTo>
                        <a:pt x="394" y="486"/>
                      </a:moveTo>
                      <a:lnTo>
                        <a:pt x="243" y="486"/>
                      </a:lnTo>
                      <a:lnTo>
                        <a:pt x="93" y="486"/>
                      </a:lnTo>
                      <a:lnTo>
                        <a:pt x="93" y="486"/>
                      </a:lnTo>
                      <a:cubicBezTo>
                        <a:pt x="66" y="486"/>
                        <a:pt x="44" y="475"/>
                        <a:pt x="27" y="459"/>
                      </a:cubicBezTo>
                      <a:lnTo>
                        <a:pt x="27" y="459"/>
                      </a:lnTo>
                      <a:cubicBezTo>
                        <a:pt x="10" y="442"/>
                        <a:pt x="0" y="419"/>
                        <a:pt x="0" y="393"/>
                      </a:cubicBezTo>
                      <a:lnTo>
                        <a:pt x="0" y="243"/>
                      </a:lnTo>
                      <a:lnTo>
                        <a:pt x="0" y="92"/>
                      </a:lnTo>
                      <a:lnTo>
                        <a:pt x="0" y="92"/>
                      </a:lnTo>
                      <a:cubicBezTo>
                        <a:pt x="0" y="67"/>
                        <a:pt x="10" y="44"/>
                        <a:pt x="27" y="26"/>
                      </a:cubicBezTo>
                      <a:lnTo>
                        <a:pt x="27" y="26"/>
                      </a:lnTo>
                      <a:cubicBezTo>
                        <a:pt x="44" y="10"/>
                        <a:pt x="66" y="0"/>
                        <a:pt x="93" y="0"/>
                      </a:cubicBezTo>
                      <a:lnTo>
                        <a:pt x="243" y="0"/>
                      </a:lnTo>
                      <a:lnTo>
                        <a:pt x="394" y="0"/>
                      </a:lnTo>
                      <a:lnTo>
                        <a:pt x="394" y="0"/>
                      </a:lnTo>
                      <a:cubicBezTo>
                        <a:pt x="419" y="0"/>
                        <a:pt x="443" y="10"/>
                        <a:pt x="459" y="26"/>
                      </a:cubicBezTo>
                      <a:lnTo>
                        <a:pt x="459" y="26"/>
                      </a:lnTo>
                      <a:cubicBezTo>
                        <a:pt x="475" y="44"/>
                        <a:pt x="486" y="67"/>
                        <a:pt x="486" y="92"/>
                      </a:cubicBezTo>
                      <a:lnTo>
                        <a:pt x="486" y="243"/>
                      </a:lnTo>
                      <a:lnTo>
                        <a:pt x="486" y="393"/>
                      </a:lnTo>
                      <a:lnTo>
                        <a:pt x="486" y="393"/>
                      </a:lnTo>
                      <a:cubicBezTo>
                        <a:pt x="486" y="419"/>
                        <a:pt x="475" y="442"/>
                        <a:pt x="459" y="459"/>
                      </a:cubicBezTo>
                      <a:lnTo>
                        <a:pt x="459" y="459"/>
                      </a:lnTo>
                      <a:cubicBezTo>
                        <a:pt x="443" y="475"/>
                        <a:pt x="419" y="486"/>
                        <a:pt x="394" y="48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6" name="Freeform 63">
                  <a:extLst>
                    <a:ext uri="{FF2B5EF4-FFF2-40B4-BE49-F238E27FC236}">
                      <a16:creationId xmlns:a16="http://schemas.microsoft.com/office/drawing/2014/main" id="{7452F737-BF2A-4CB5-8D9C-9534E76277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02889" y="5491034"/>
                  <a:ext cx="444070" cy="444070"/>
                </a:xfrm>
                <a:custGeom>
                  <a:avLst/>
                  <a:gdLst>
                    <a:gd name="T0" fmla="*/ 102 w 505"/>
                    <a:gd name="T1" fmla="*/ 18 h 506"/>
                    <a:gd name="T2" fmla="*/ 102 w 505"/>
                    <a:gd name="T3" fmla="*/ 18 h 506"/>
                    <a:gd name="T4" fmla="*/ 42 w 505"/>
                    <a:gd name="T5" fmla="*/ 43 h 506"/>
                    <a:gd name="T6" fmla="*/ 42 w 505"/>
                    <a:gd name="T7" fmla="*/ 43 h 506"/>
                    <a:gd name="T8" fmla="*/ 18 w 505"/>
                    <a:gd name="T9" fmla="*/ 102 h 506"/>
                    <a:gd name="T10" fmla="*/ 18 w 505"/>
                    <a:gd name="T11" fmla="*/ 403 h 506"/>
                    <a:gd name="T12" fmla="*/ 18 w 505"/>
                    <a:gd name="T13" fmla="*/ 403 h 506"/>
                    <a:gd name="T14" fmla="*/ 42 w 505"/>
                    <a:gd name="T15" fmla="*/ 462 h 506"/>
                    <a:gd name="T16" fmla="*/ 42 w 505"/>
                    <a:gd name="T17" fmla="*/ 462 h 506"/>
                    <a:gd name="T18" fmla="*/ 102 w 505"/>
                    <a:gd name="T19" fmla="*/ 487 h 506"/>
                    <a:gd name="T20" fmla="*/ 403 w 505"/>
                    <a:gd name="T21" fmla="*/ 487 h 506"/>
                    <a:gd name="T22" fmla="*/ 403 w 505"/>
                    <a:gd name="T23" fmla="*/ 487 h 506"/>
                    <a:gd name="T24" fmla="*/ 462 w 505"/>
                    <a:gd name="T25" fmla="*/ 462 h 506"/>
                    <a:gd name="T26" fmla="*/ 462 w 505"/>
                    <a:gd name="T27" fmla="*/ 462 h 506"/>
                    <a:gd name="T28" fmla="*/ 486 w 505"/>
                    <a:gd name="T29" fmla="*/ 403 h 506"/>
                    <a:gd name="T30" fmla="*/ 486 w 505"/>
                    <a:gd name="T31" fmla="*/ 102 h 506"/>
                    <a:gd name="T32" fmla="*/ 486 w 505"/>
                    <a:gd name="T33" fmla="*/ 102 h 506"/>
                    <a:gd name="T34" fmla="*/ 462 w 505"/>
                    <a:gd name="T35" fmla="*/ 43 h 506"/>
                    <a:gd name="T36" fmla="*/ 462 w 505"/>
                    <a:gd name="T37" fmla="*/ 43 h 506"/>
                    <a:gd name="T38" fmla="*/ 403 w 505"/>
                    <a:gd name="T39" fmla="*/ 18 h 506"/>
                    <a:gd name="T40" fmla="*/ 102 w 505"/>
                    <a:gd name="T41" fmla="*/ 18 h 506"/>
                    <a:gd name="T42" fmla="*/ 403 w 505"/>
                    <a:gd name="T43" fmla="*/ 505 h 506"/>
                    <a:gd name="T44" fmla="*/ 102 w 505"/>
                    <a:gd name="T45" fmla="*/ 505 h 506"/>
                    <a:gd name="T46" fmla="*/ 102 w 505"/>
                    <a:gd name="T47" fmla="*/ 505 h 506"/>
                    <a:gd name="T48" fmla="*/ 29 w 505"/>
                    <a:gd name="T49" fmla="*/ 475 h 506"/>
                    <a:gd name="T50" fmla="*/ 29 w 505"/>
                    <a:gd name="T51" fmla="*/ 475 h 506"/>
                    <a:gd name="T52" fmla="*/ 0 w 505"/>
                    <a:gd name="T53" fmla="*/ 403 h 506"/>
                    <a:gd name="T54" fmla="*/ 0 w 505"/>
                    <a:gd name="T55" fmla="*/ 102 h 506"/>
                    <a:gd name="T56" fmla="*/ 0 w 505"/>
                    <a:gd name="T57" fmla="*/ 102 h 506"/>
                    <a:gd name="T58" fmla="*/ 29 w 505"/>
                    <a:gd name="T59" fmla="*/ 30 h 506"/>
                    <a:gd name="T60" fmla="*/ 29 w 505"/>
                    <a:gd name="T61" fmla="*/ 30 h 506"/>
                    <a:gd name="T62" fmla="*/ 102 w 505"/>
                    <a:gd name="T63" fmla="*/ 0 h 506"/>
                    <a:gd name="T64" fmla="*/ 403 w 505"/>
                    <a:gd name="T65" fmla="*/ 0 h 506"/>
                    <a:gd name="T66" fmla="*/ 403 w 505"/>
                    <a:gd name="T67" fmla="*/ 0 h 506"/>
                    <a:gd name="T68" fmla="*/ 474 w 505"/>
                    <a:gd name="T69" fmla="*/ 30 h 506"/>
                    <a:gd name="T70" fmla="*/ 474 w 505"/>
                    <a:gd name="T71" fmla="*/ 30 h 506"/>
                    <a:gd name="T72" fmla="*/ 504 w 505"/>
                    <a:gd name="T73" fmla="*/ 102 h 506"/>
                    <a:gd name="T74" fmla="*/ 504 w 505"/>
                    <a:gd name="T75" fmla="*/ 403 h 506"/>
                    <a:gd name="T76" fmla="*/ 504 w 505"/>
                    <a:gd name="T77" fmla="*/ 403 h 506"/>
                    <a:gd name="T78" fmla="*/ 474 w 505"/>
                    <a:gd name="T79" fmla="*/ 475 h 506"/>
                    <a:gd name="T80" fmla="*/ 474 w 505"/>
                    <a:gd name="T81" fmla="*/ 475 h 506"/>
                    <a:gd name="T82" fmla="*/ 403 w 505"/>
                    <a:gd name="T83" fmla="*/ 505 h 5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05" h="506">
                      <a:moveTo>
                        <a:pt x="102" y="18"/>
                      </a:moveTo>
                      <a:lnTo>
                        <a:pt x="102" y="18"/>
                      </a:lnTo>
                      <a:cubicBezTo>
                        <a:pt x="79" y="18"/>
                        <a:pt x="58" y="27"/>
                        <a:pt x="42" y="43"/>
                      </a:cubicBezTo>
                      <a:lnTo>
                        <a:pt x="42" y="43"/>
                      </a:lnTo>
                      <a:cubicBezTo>
                        <a:pt x="27" y="59"/>
                        <a:pt x="18" y="80"/>
                        <a:pt x="18" y="102"/>
                      </a:cubicBezTo>
                      <a:lnTo>
                        <a:pt x="18" y="403"/>
                      </a:lnTo>
                      <a:lnTo>
                        <a:pt x="18" y="403"/>
                      </a:lnTo>
                      <a:cubicBezTo>
                        <a:pt x="18" y="425"/>
                        <a:pt x="27" y="446"/>
                        <a:pt x="42" y="462"/>
                      </a:cubicBezTo>
                      <a:lnTo>
                        <a:pt x="42" y="462"/>
                      </a:lnTo>
                      <a:cubicBezTo>
                        <a:pt x="58" y="479"/>
                        <a:pt x="79" y="487"/>
                        <a:pt x="102" y="487"/>
                      </a:cubicBezTo>
                      <a:lnTo>
                        <a:pt x="403" y="487"/>
                      </a:lnTo>
                      <a:lnTo>
                        <a:pt x="403" y="487"/>
                      </a:lnTo>
                      <a:cubicBezTo>
                        <a:pt x="424" y="487"/>
                        <a:pt x="446" y="479"/>
                        <a:pt x="462" y="462"/>
                      </a:cubicBezTo>
                      <a:lnTo>
                        <a:pt x="462" y="462"/>
                      </a:lnTo>
                      <a:cubicBezTo>
                        <a:pt x="477" y="446"/>
                        <a:pt x="486" y="425"/>
                        <a:pt x="486" y="403"/>
                      </a:cubicBezTo>
                      <a:lnTo>
                        <a:pt x="486" y="102"/>
                      </a:lnTo>
                      <a:lnTo>
                        <a:pt x="486" y="102"/>
                      </a:lnTo>
                      <a:cubicBezTo>
                        <a:pt x="486" y="80"/>
                        <a:pt x="477" y="59"/>
                        <a:pt x="462" y="43"/>
                      </a:cubicBezTo>
                      <a:lnTo>
                        <a:pt x="462" y="43"/>
                      </a:lnTo>
                      <a:cubicBezTo>
                        <a:pt x="446" y="27"/>
                        <a:pt x="424" y="18"/>
                        <a:pt x="403" y="18"/>
                      </a:cubicBezTo>
                      <a:lnTo>
                        <a:pt x="102" y="18"/>
                      </a:lnTo>
                      <a:close/>
                      <a:moveTo>
                        <a:pt x="403" y="505"/>
                      </a:moveTo>
                      <a:lnTo>
                        <a:pt x="102" y="505"/>
                      </a:lnTo>
                      <a:lnTo>
                        <a:pt x="102" y="505"/>
                      </a:lnTo>
                      <a:cubicBezTo>
                        <a:pt x="75" y="505"/>
                        <a:pt x="49" y="494"/>
                        <a:pt x="29" y="475"/>
                      </a:cubicBezTo>
                      <a:lnTo>
                        <a:pt x="29" y="475"/>
                      </a:lnTo>
                      <a:cubicBezTo>
                        <a:pt x="10" y="456"/>
                        <a:pt x="0" y="431"/>
                        <a:pt x="0" y="403"/>
                      </a:cubicBezTo>
                      <a:lnTo>
                        <a:pt x="0" y="102"/>
                      </a:lnTo>
                      <a:lnTo>
                        <a:pt x="0" y="102"/>
                      </a:lnTo>
                      <a:cubicBezTo>
                        <a:pt x="0" y="74"/>
                        <a:pt x="10" y="49"/>
                        <a:pt x="29" y="30"/>
                      </a:cubicBezTo>
                      <a:lnTo>
                        <a:pt x="29" y="30"/>
                      </a:lnTo>
                      <a:cubicBezTo>
                        <a:pt x="49" y="11"/>
                        <a:pt x="75" y="0"/>
                        <a:pt x="102" y="0"/>
                      </a:cubicBezTo>
                      <a:lnTo>
                        <a:pt x="403" y="0"/>
                      </a:lnTo>
                      <a:lnTo>
                        <a:pt x="403" y="0"/>
                      </a:lnTo>
                      <a:cubicBezTo>
                        <a:pt x="430" y="0"/>
                        <a:pt x="455" y="11"/>
                        <a:pt x="474" y="30"/>
                      </a:cubicBezTo>
                      <a:lnTo>
                        <a:pt x="474" y="30"/>
                      </a:lnTo>
                      <a:cubicBezTo>
                        <a:pt x="493" y="49"/>
                        <a:pt x="504" y="74"/>
                        <a:pt x="504" y="102"/>
                      </a:cubicBezTo>
                      <a:lnTo>
                        <a:pt x="504" y="403"/>
                      </a:lnTo>
                      <a:lnTo>
                        <a:pt x="504" y="403"/>
                      </a:lnTo>
                      <a:cubicBezTo>
                        <a:pt x="504" y="431"/>
                        <a:pt x="493" y="456"/>
                        <a:pt x="474" y="475"/>
                      </a:cubicBezTo>
                      <a:lnTo>
                        <a:pt x="474" y="475"/>
                      </a:lnTo>
                      <a:cubicBezTo>
                        <a:pt x="455" y="494"/>
                        <a:pt x="430" y="505"/>
                        <a:pt x="403" y="5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99A8F8B6-FFAD-40E8-89E6-EADC49B9F0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08210" y="5604595"/>
                  <a:ext cx="235943" cy="205293"/>
                </a:xfrm>
                <a:custGeom>
                  <a:avLst/>
                  <a:gdLst>
                    <a:gd name="connsiteX0" fmla="*/ 116452 w 235943"/>
                    <a:gd name="connsiteY0" fmla="*/ 164466 h 205293"/>
                    <a:gd name="connsiteX1" fmla="*/ 195352 w 235943"/>
                    <a:gd name="connsiteY1" fmla="*/ 191013 h 205293"/>
                    <a:gd name="connsiteX2" fmla="*/ 196228 w 235943"/>
                    <a:gd name="connsiteY2" fmla="*/ 202517 h 205293"/>
                    <a:gd name="connsiteX3" fmla="*/ 190092 w 235943"/>
                    <a:gd name="connsiteY3" fmla="*/ 205171 h 205293"/>
                    <a:gd name="connsiteX4" fmla="*/ 183955 w 235943"/>
                    <a:gd name="connsiteY4" fmla="*/ 203402 h 205293"/>
                    <a:gd name="connsiteX5" fmla="*/ 117329 w 235943"/>
                    <a:gd name="connsiteY5" fmla="*/ 181279 h 205293"/>
                    <a:gd name="connsiteX6" fmla="*/ 116452 w 235943"/>
                    <a:gd name="connsiteY6" fmla="*/ 181279 h 205293"/>
                    <a:gd name="connsiteX7" fmla="*/ 51580 w 235943"/>
                    <a:gd name="connsiteY7" fmla="*/ 203402 h 205293"/>
                    <a:gd name="connsiteX8" fmla="*/ 40183 w 235943"/>
                    <a:gd name="connsiteY8" fmla="*/ 202517 h 205293"/>
                    <a:gd name="connsiteX9" fmla="*/ 41060 w 235943"/>
                    <a:gd name="connsiteY9" fmla="*/ 191898 h 205293"/>
                    <a:gd name="connsiteX10" fmla="*/ 116452 w 235943"/>
                    <a:gd name="connsiteY10" fmla="*/ 164466 h 205293"/>
                    <a:gd name="connsiteX11" fmla="*/ 4831 w 235943"/>
                    <a:gd name="connsiteY11" fmla="*/ 526 h 205293"/>
                    <a:gd name="connsiteX12" fmla="*/ 10287 w 235943"/>
                    <a:gd name="connsiteY12" fmla="*/ 1080 h 205293"/>
                    <a:gd name="connsiteX13" fmla="*/ 93226 w 235943"/>
                    <a:gd name="connsiteY13" fmla="*/ 36530 h 205293"/>
                    <a:gd name="connsiteX14" fmla="*/ 96718 w 235943"/>
                    <a:gd name="connsiteY14" fmla="*/ 47165 h 205293"/>
                    <a:gd name="connsiteX15" fmla="*/ 90607 w 235943"/>
                    <a:gd name="connsiteY15" fmla="*/ 51596 h 205293"/>
                    <a:gd name="connsiteX16" fmla="*/ 86241 w 235943"/>
                    <a:gd name="connsiteY16" fmla="*/ 50710 h 205293"/>
                    <a:gd name="connsiteX17" fmla="*/ 52141 w 235943"/>
                    <a:gd name="connsiteY17" fmla="*/ 35611 h 205293"/>
                    <a:gd name="connsiteX18" fmla="*/ 52141 w 235943"/>
                    <a:gd name="connsiteY18" fmla="*/ 97785 h 205293"/>
                    <a:gd name="connsiteX19" fmla="*/ 44418 w 235943"/>
                    <a:gd name="connsiteY19" fmla="*/ 105667 h 205293"/>
                    <a:gd name="connsiteX20" fmla="*/ 37553 w 235943"/>
                    <a:gd name="connsiteY20" fmla="*/ 97785 h 205293"/>
                    <a:gd name="connsiteX21" fmla="*/ 37553 w 235943"/>
                    <a:gd name="connsiteY21" fmla="*/ 29152 h 205293"/>
                    <a:gd name="connsiteX22" fmla="*/ 4176 w 235943"/>
                    <a:gd name="connsiteY22" fmla="*/ 14374 h 205293"/>
                    <a:gd name="connsiteX23" fmla="*/ 684 w 235943"/>
                    <a:gd name="connsiteY23" fmla="*/ 4625 h 205293"/>
                    <a:gd name="connsiteX24" fmla="*/ 4831 w 235943"/>
                    <a:gd name="connsiteY24" fmla="*/ 526 h 205293"/>
                    <a:gd name="connsiteX25" fmla="*/ 231102 w 235943"/>
                    <a:gd name="connsiteY25" fmla="*/ 526 h 205293"/>
                    <a:gd name="connsiteX26" fmla="*/ 234889 w 235943"/>
                    <a:gd name="connsiteY26" fmla="*/ 4625 h 205293"/>
                    <a:gd name="connsiteX27" fmla="*/ 231427 w 235943"/>
                    <a:gd name="connsiteY27" fmla="*/ 14374 h 205293"/>
                    <a:gd name="connsiteX28" fmla="*/ 195062 w 235943"/>
                    <a:gd name="connsiteY28" fmla="*/ 30615 h 205293"/>
                    <a:gd name="connsiteX29" fmla="*/ 195062 w 235943"/>
                    <a:gd name="connsiteY29" fmla="*/ 97785 h 205293"/>
                    <a:gd name="connsiteX30" fmla="*/ 186933 w 235943"/>
                    <a:gd name="connsiteY30" fmla="*/ 105667 h 205293"/>
                    <a:gd name="connsiteX31" fmla="*/ 180429 w 235943"/>
                    <a:gd name="connsiteY31" fmla="*/ 97785 h 205293"/>
                    <a:gd name="connsiteX32" fmla="*/ 180429 w 235943"/>
                    <a:gd name="connsiteY32" fmla="*/ 37150 h 205293"/>
                    <a:gd name="connsiteX33" fmla="*/ 150069 w 235943"/>
                    <a:gd name="connsiteY33" fmla="*/ 50710 h 205293"/>
                    <a:gd name="connsiteX34" fmla="*/ 147473 w 235943"/>
                    <a:gd name="connsiteY34" fmla="*/ 51596 h 205293"/>
                    <a:gd name="connsiteX35" fmla="*/ 139683 w 235943"/>
                    <a:gd name="connsiteY35" fmla="*/ 47165 h 205293"/>
                    <a:gd name="connsiteX36" fmla="*/ 144011 w 235943"/>
                    <a:gd name="connsiteY36" fmla="*/ 36530 h 205293"/>
                    <a:gd name="connsiteX37" fmla="*/ 225368 w 235943"/>
                    <a:gd name="connsiteY37" fmla="*/ 1080 h 205293"/>
                    <a:gd name="connsiteX38" fmla="*/ 231102 w 235943"/>
                    <a:gd name="connsiteY38" fmla="*/ 526 h 205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235943" h="205293">
                      <a:moveTo>
                        <a:pt x="116452" y="164466"/>
                      </a:moveTo>
                      <a:cubicBezTo>
                        <a:pt x="164669" y="164466"/>
                        <a:pt x="193598" y="190128"/>
                        <a:pt x="195352" y="191013"/>
                      </a:cubicBezTo>
                      <a:cubicBezTo>
                        <a:pt x="197982" y="193668"/>
                        <a:pt x="198858" y="199862"/>
                        <a:pt x="196228" y="202517"/>
                      </a:cubicBezTo>
                      <a:cubicBezTo>
                        <a:pt x="194475" y="204287"/>
                        <a:pt x="191845" y="205171"/>
                        <a:pt x="190092" y="205171"/>
                      </a:cubicBezTo>
                      <a:cubicBezTo>
                        <a:pt x="188338" y="205171"/>
                        <a:pt x="185708" y="205171"/>
                        <a:pt x="183955" y="203402"/>
                      </a:cubicBezTo>
                      <a:cubicBezTo>
                        <a:pt x="183955" y="203402"/>
                        <a:pt x="158532" y="181279"/>
                        <a:pt x="117329" y="181279"/>
                      </a:cubicBezTo>
                      <a:lnTo>
                        <a:pt x="116452" y="181279"/>
                      </a:lnTo>
                      <a:cubicBezTo>
                        <a:pt x="77003" y="181279"/>
                        <a:pt x="51580" y="202517"/>
                        <a:pt x="51580" y="203402"/>
                      </a:cubicBezTo>
                      <a:cubicBezTo>
                        <a:pt x="48950" y="206056"/>
                        <a:pt x="43690" y="206056"/>
                        <a:pt x="40183" y="202517"/>
                      </a:cubicBezTo>
                      <a:cubicBezTo>
                        <a:pt x="37553" y="199862"/>
                        <a:pt x="37553" y="193668"/>
                        <a:pt x="41060" y="191898"/>
                      </a:cubicBezTo>
                      <a:cubicBezTo>
                        <a:pt x="42813" y="190128"/>
                        <a:pt x="70866" y="164466"/>
                        <a:pt x="116452" y="164466"/>
                      </a:cubicBezTo>
                      <a:close/>
                      <a:moveTo>
                        <a:pt x="4831" y="526"/>
                      </a:moveTo>
                      <a:cubicBezTo>
                        <a:pt x="6577" y="-249"/>
                        <a:pt x="8541" y="-249"/>
                        <a:pt x="10287" y="1080"/>
                      </a:cubicBezTo>
                      <a:lnTo>
                        <a:pt x="93226" y="36530"/>
                      </a:lnTo>
                      <a:cubicBezTo>
                        <a:pt x="96718" y="38302"/>
                        <a:pt x="98464" y="43620"/>
                        <a:pt x="96718" y="47165"/>
                      </a:cubicBezTo>
                      <a:cubicBezTo>
                        <a:pt x="95845" y="50710"/>
                        <a:pt x="93226" y="51596"/>
                        <a:pt x="90607" y="51596"/>
                      </a:cubicBezTo>
                      <a:cubicBezTo>
                        <a:pt x="88861" y="51596"/>
                        <a:pt x="87988" y="51596"/>
                        <a:pt x="86241" y="50710"/>
                      </a:cubicBezTo>
                      <a:lnTo>
                        <a:pt x="52141" y="35611"/>
                      </a:lnTo>
                      <a:lnTo>
                        <a:pt x="52141" y="97785"/>
                      </a:lnTo>
                      <a:cubicBezTo>
                        <a:pt x="52141" y="102164"/>
                        <a:pt x="48708" y="105667"/>
                        <a:pt x="44418" y="105667"/>
                      </a:cubicBezTo>
                      <a:cubicBezTo>
                        <a:pt x="40127" y="105667"/>
                        <a:pt x="37553" y="102164"/>
                        <a:pt x="37553" y="97785"/>
                      </a:cubicBezTo>
                      <a:lnTo>
                        <a:pt x="37553" y="29152"/>
                      </a:lnTo>
                      <a:lnTo>
                        <a:pt x="4176" y="14374"/>
                      </a:lnTo>
                      <a:cubicBezTo>
                        <a:pt x="684" y="13487"/>
                        <a:pt x="-1062" y="8170"/>
                        <a:pt x="684" y="4625"/>
                      </a:cubicBezTo>
                      <a:cubicBezTo>
                        <a:pt x="1557" y="2852"/>
                        <a:pt x="3085" y="1301"/>
                        <a:pt x="4831" y="526"/>
                      </a:cubicBezTo>
                      <a:close/>
                      <a:moveTo>
                        <a:pt x="231102" y="526"/>
                      </a:moveTo>
                      <a:cubicBezTo>
                        <a:pt x="232941" y="1301"/>
                        <a:pt x="234456" y="2852"/>
                        <a:pt x="234889" y="4625"/>
                      </a:cubicBezTo>
                      <a:cubicBezTo>
                        <a:pt x="237485" y="8170"/>
                        <a:pt x="234889" y="13487"/>
                        <a:pt x="231427" y="14374"/>
                      </a:cubicBezTo>
                      <a:lnTo>
                        <a:pt x="195062" y="30615"/>
                      </a:lnTo>
                      <a:lnTo>
                        <a:pt x="195062" y="97785"/>
                      </a:lnTo>
                      <a:cubicBezTo>
                        <a:pt x="195062" y="102164"/>
                        <a:pt x="191810" y="105667"/>
                        <a:pt x="186933" y="105667"/>
                      </a:cubicBezTo>
                      <a:cubicBezTo>
                        <a:pt x="183681" y="105667"/>
                        <a:pt x="180429" y="102164"/>
                        <a:pt x="180429" y="97785"/>
                      </a:cubicBezTo>
                      <a:lnTo>
                        <a:pt x="180429" y="37150"/>
                      </a:lnTo>
                      <a:lnTo>
                        <a:pt x="150069" y="50710"/>
                      </a:lnTo>
                      <a:cubicBezTo>
                        <a:pt x="149204" y="51596"/>
                        <a:pt x="148338" y="51596"/>
                        <a:pt x="147473" y="51596"/>
                      </a:cubicBezTo>
                      <a:cubicBezTo>
                        <a:pt x="144011" y="51596"/>
                        <a:pt x="141414" y="50710"/>
                        <a:pt x="139683" y="47165"/>
                      </a:cubicBezTo>
                      <a:cubicBezTo>
                        <a:pt x="137952" y="43620"/>
                        <a:pt x="139683" y="38302"/>
                        <a:pt x="144011" y="36530"/>
                      </a:cubicBezTo>
                      <a:lnTo>
                        <a:pt x="225368" y="1080"/>
                      </a:lnTo>
                      <a:cubicBezTo>
                        <a:pt x="227099" y="-249"/>
                        <a:pt x="229263" y="-249"/>
                        <a:pt x="231102" y="5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437" name="Group 436">
                <a:extLst>
                  <a:ext uri="{FF2B5EF4-FFF2-40B4-BE49-F238E27FC236}">
                    <a16:creationId xmlns:a16="http://schemas.microsoft.com/office/drawing/2014/main" id="{43A822F5-BD12-43F6-9DB5-3ACC6E886F5E}"/>
                  </a:ext>
                </a:extLst>
              </p:cNvPr>
              <p:cNvGrpSpPr/>
              <p:nvPr/>
            </p:nvGrpSpPr>
            <p:grpSpPr>
              <a:xfrm>
                <a:off x="15090734" y="4954286"/>
                <a:ext cx="1799453" cy="1336074"/>
                <a:chOff x="15090734" y="4954286"/>
                <a:chExt cx="1799453" cy="1336074"/>
              </a:xfrm>
            </p:grpSpPr>
            <p:sp>
              <p:nvSpPr>
                <p:cNvPr id="456" name="Freeform 69">
                  <a:extLst>
                    <a:ext uri="{FF2B5EF4-FFF2-40B4-BE49-F238E27FC236}">
                      <a16:creationId xmlns:a16="http://schemas.microsoft.com/office/drawing/2014/main" id="{B7608BDE-7342-4A94-8FC3-5B7737F069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98457" y="4962009"/>
                  <a:ext cx="1780144" cy="1320628"/>
                </a:xfrm>
                <a:custGeom>
                  <a:avLst/>
                  <a:gdLst>
                    <a:gd name="T0" fmla="*/ 1900 w 2035"/>
                    <a:gd name="T1" fmla="*/ 1506 h 1507"/>
                    <a:gd name="T2" fmla="*/ 1016 w 2035"/>
                    <a:gd name="T3" fmla="*/ 1506 h 1507"/>
                    <a:gd name="T4" fmla="*/ 133 w 2035"/>
                    <a:gd name="T5" fmla="*/ 1506 h 1507"/>
                    <a:gd name="T6" fmla="*/ 133 w 2035"/>
                    <a:gd name="T7" fmla="*/ 1506 h 1507"/>
                    <a:gd name="T8" fmla="*/ 39 w 2035"/>
                    <a:gd name="T9" fmla="*/ 1467 h 1507"/>
                    <a:gd name="T10" fmla="*/ 39 w 2035"/>
                    <a:gd name="T11" fmla="*/ 1467 h 1507"/>
                    <a:gd name="T12" fmla="*/ 0 w 2035"/>
                    <a:gd name="T13" fmla="*/ 1373 h 1507"/>
                    <a:gd name="T14" fmla="*/ 0 w 2035"/>
                    <a:gd name="T15" fmla="*/ 753 h 1507"/>
                    <a:gd name="T16" fmla="*/ 0 w 2035"/>
                    <a:gd name="T17" fmla="*/ 134 h 1507"/>
                    <a:gd name="T18" fmla="*/ 0 w 2035"/>
                    <a:gd name="T19" fmla="*/ 134 h 1507"/>
                    <a:gd name="T20" fmla="*/ 39 w 2035"/>
                    <a:gd name="T21" fmla="*/ 39 h 1507"/>
                    <a:gd name="T22" fmla="*/ 39 w 2035"/>
                    <a:gd name="T23" fmla="*/ 39 h 1507"/>
                    <a:gd name="T24" fmla="*/ 133 w 2035"/>
                    <a:gd name="T25" fmla="*/ 0 h 1507"/>
                    <a:gd name="T26" fmla="*/ 1016 w 2035"/>
                    <a:gd name="T27" fmla="*/ 0 h 1507"/>
                    <a:gd name="T28" fmla="*/ 1900 w 2035"/>
                    <a:gd name="T29" fmla="*/ 0 h 1507"/>
                    <a:gd name="T30" fmla="*/ 1900 w 2035"/>
                    <a:gd name="T31" fmla="*/ 0 h 1507"/>
                    <a:gd name="T32" fmla="*/ 1995 w 2035"/>
                    <a:gd name="T33" fmla="*/ 39 h 1507"/>
                    <a:gd name="T34" fmla="*/ 1995 w 2035"/>
                    <a:gd name="T35" fmla="*/ 39 h 1507"/>
                    <a:gd name="T36" fmla="*/ 2034 w 2035"/>
                    <a:gd name="T37" fmla="*/ 134 h 1507"/>
                    <a:gd name="T38" fmla="*/ 2034 w 2035"/>
                    <a:gd name="T39" fmla="*/ 753 h 1507"/>
                    <a:gd name="T40" fmla="*/ 2034 w 2035"/>
                    <a:gd name="T41" fmla="*/ 1373 h 1507"/>
                    <a:gd name="T42" fmla="*/ 2034 w 2035"/>
                    <a:gd name="T43" fmla="*/ 1373 h 1507"/>
                    <a:gd name="T44" fmla="*/ 1995 w 2035"/>
                    <a:gd name="T45" fmla="*/ 1467 h 1507"/>
                    <a:gd name="T46" fmla="*/ 1995 w 2035"/>
                    <a:gd name="T47" fmla="*/ 1467 h 1507"/>
                    <a:gd name="T48" fmla="*/ 1900 w 2035"/>
                    <a:gd name="T49" fmla="*/ 1506 h 1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035" h="1507">
                      <a:moveTo>
                        <a:pt x="1900" y="1506"/>
                      </a:moveTo>
                      <a:lnTo>
                        <a:pt x="1016" y="1506"/>
                      </a:lnTo>
                      <a:lnTo>
                        <a:pt x="133" y="1506"/>
                      </a:lnTo>
                      <a:lnTo>
                        <a:pt x="133" y="1506"/>
                      </a:lnTo>
                      <a:cubicBezTo>
                        <a:pt x="97" y="1506"/>
                        <a:pt x="64" y="1491"/>
                        <a:pt x="39" y="1467"/>
                      </a:cubicBezTo>
                      <a:lnTo>
                        <a:pt x="39" y="1467"/>
                      </a:lnTo>
                      <a:cubicBezTo>
                        <a:pt x="15" y="1442"/>
                        <a:pt x="0" y="1409"/>
                        <a:pt x="0" y="1373"/>
                      </a:cubicBezTo>
                      <a:lnTo>
                        <a:pt x="0" y="753"/>
                      </a:lnTo>
                      <a:lnTo>
                        <a:pt x="0" y="134"/>
                      </a:lnTo>
                      <a:lnTo>
                        <a:pt x="0" y="134"/>
                      </a:lnTo>
                      <a:cubicBezTo>
                        <a:pt x="0" y="97"/>
                        <a:pt x="15" y="63"/>
                        <a:pt x="39" y="39"/>
                      </a:cubicBezTo>
                      <a:lnTo>
                        <a:pt x="39" y="39"/>
                      </a:lnTo>
                      <a:cubicBezTo>
                        <a:pt x="64" y="15"/>
                        <a:pt x="97" y="0"/>
                        <a:pt x="133" y="0"/>
                      </a:cubicBezTo>
                      <a:lnTo>
                        <a:pt x="1016" y="0"/>
                      </a:lnTo>
                      <a:lnTo>
                        <a:pt x="1900" y="0"/>
                      </a:lnTo>
                      <a:lnTo>
                        <a:pt x="1900" y="0"/>
                      </a:lnTo>
                      <a:cubicBezTo>
                        <a:pt x="1937" y="0"/>
                        <a:pt x="1970" y="15"/>
                        <a:pt x="1995" y="39"/>
                      </a:cubicBezTo>
                      <a:lnTo>
                        <a:pt x="1995" y="39"/>
                      </a:lnTo>
                      <a:cubicBezTo>
                        <a:pt x="2019" y="63"/>
                        <a:pt x="2034" y="97"/>
                        <a:pt x="2034" y="134"/>
                      </a:cubicBezTo>
                      <a:lnTo>
                        <a:pt x="2034" y="753"/>
                      </a:lnTo>
                      <a:lnTo>
                        <a:pt x="2034" y="1373"/>
                      </a:lnTo>
                      <a:lnTo>
                        <a:pt x="2034" y="1373"/>
                      </a:lnTo>
                      <a:cubicBezTo>
                        <a:pt x="2034" y="1409"/>
                        <a:pt x="2019" y="1442"/>
                        <a:pt x="1995" y="1467"/>
                      </a:cubicBezTo>
                      <a:lnTo>
                        <a:pt x="1995" y="1467"/>
                      </a:lnTo>
                      <a:cubicBezTo>
                        <a:pt x="1970" y="1491"/>
                        <a:pt x="1937" y="1506"/>
                        <a:pt x="1900" y="150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7" name="Freeform 70">
                  <a:extLst>
                    <a:ext uri="{FF2B5EF4-FFF2-40B4-BE49-F238E27FC236}">
                      <a16:creationId xmlns:a16="http://schemas.microsoft.com/office/drawing/2014/main" id="{4123B29F-D8DF-4BF7-A902-D61CA19629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90734" y="4954286"/>
                  <a:ext cx="1799453" cy="1336074"/>
                </a:xfrm>
                <a:custGeom>
                  <a:avLst/>
                  <a:gdLst>
                    <a:gd name="T0" fmla="*/ 142 w 2053"/>
                    <a:gd name="T1" fmla="*/ 18 h 1525"/>
                    <a:gd name="T2" fmla="*/ 142 w 2053"/>
                    <a:gd name="T3" fmla="*/ 18 h 1525"/>
                    <a:gd name="T4" fmla="*/ 54 w 2053"/>
                    <a:gd name="T5" fmla="*/ 55 h 1525"/>
                    <a:gd name="T6" fmla="*/ 54 w 2053"/>
                    <a:gd name="T7" fmla="*/ 55 h 1525"/>
                    <a:gd name="T8" fmla="*/ 18 w 2053"/>
                    <a:gd name="T9" fmla="*/ 143 h 1525"/>
                    <a:gd name="T10" fmla="*/ 18 w 2053"/>
                    <a:gd name="T11" fmla="*/ 1382 h 1525"/>
                    <a:gd name="T12" fmla="*/ 18 w 2053"/>
                    <a:gd name="T13" fmla="*/ 1382 h 1525"/>
                    <a:gd name="T14" fmla="*/ 54 w 2053"/>
                    <a:gd name="T15" fmla="*/ 1470 h 1525"/>
                    <a:gd name="T16" fmla="*/ 54 w 2053"/>
                    <a:gd name="T17" fmla="*/ 1470 h 1525"/>
                    <a:gd name="T18" fmla="*/ 142 w 2053"/>
                    <a:gd name="T19" fmla="*/ 1506 h 1525"/>
                    <a:gd name="T20" fmla="*/ 1909 w 2053"/>
                    <a:gd name="T21" fmla="*/ 1506 h 1525"/>
                    <a:gd name="T22" fmla="*/ 1909 w 2053"/>
                    <a:gd name="T23" fmla="*/ 1506 h 1525"/>
                    <a:gd name="T24" fmla="*/ 1998 w 2053"/>
                    <a:gd name="T25" fmla="*/ 1470 h 1525"/>
                    <a:gd name="T26" fmla="*/ 1998 w 2053"/>
                    <a:gd name="T27" fmla="*/ 1470 h 1525"/>
                    <a:gd name="T28" fmla="*/ 2034 w 2053"/>
                    <a:gd name="T29" fmla="*/ 1382 h 1525"/>
                    <a:gd name="T30" fmla="*/ 2034 w 2053"/>
                    <a:gd name="T31" fmla="*/ 143 h 1525"/>
                    <a:gd name="T32" fmla="*/ 2034 w 2053"/>
                    <a:gd name="T33" fmla="*/ 143 h 1525"/>
                    <a:gd name="T34" fmla="*/ 1998 w 2053"/>
                    <a:gd name="T35" fmla="*/ 55 h 1525"/>
                    <a:gd name="T36" fmla="*/ 1998 w 2053"/>
                    <a:gd name="T37" fmla="*/ 55 h 1525"/>
                    <a:gd name="T38" fmla="*/ 1909 w 2053"/>
                    <a:gd name="T39" fmla="*/ 18 h 1525"/>
                    <a:gd name="T40" fmla="*/ 142 w 2053"/>
                    <a:gd name="T41" fmla="*/ 18 h 1525"/>
                    <a:gd name="T42" fmla="*/ 1909 w 2053"/>
                    <a:gd name="T43" fmla="*/ 1524 h 1525"/>
                    <a:gd name="T44" fmla="*/ 142 w 2053"/>
                    <a:gd name="T45" fmla="*/ 1524 h 1525"/>
                    <a:gd name="T46" fmla="*/ 142 w 2053"/>
                    <a:gd name="T47" fmla="*/ 1524 h 1525"/>
                    <a:gd name="T48" fmla="*/ 41 w 2053"/>
                    <a:gd name="T49" fmla="*/ 1483 h 1525"/>
                    <a:gd name="T50" fmla="*/ 41 w 2053"/>
                    <a:gd name="T51" fmla="*/ 1483 h 1525"/>
                    <a:gd name="T52" fmla="*/ 0 w 2053"/>
                    <a:gd name="T53" fmla="*/ 1382 h 1525"/>
                    <a:gd name="T54" fmla="*/ 0 w 2053"/>
                    <a:gd name="T55" fmla="*/ 143 h 1525"/>
                    <a:gd name="T56" fmla="*/ 0 w 2053"/>
                    <a:gd name="T57" fmla="*/ 143 h 1525"/>
                    <a:gd name="T58" fmla="*/ 41 w 2053"/>
                    <a:gd name="T59" fmla="*/ 41 h 1525"/>
                    <a:gd name="T60" fmla="*/ 41 w 2053"/>
                    <a:gd name="T61" fmla="*/ 41 h 1525"/>
                    <a:gd name="T62" fmla="*/ 142 w 2053"/>
                    <a:gd name="T63" fmla="*/ 0 h 1525"/>
                    <a:gd name="T64" fmla="*/ 1909 w 2053"/>
                    <a:gd name="T65" fmla="*/ 0 h 1525"/>
                    <a:gd name="T66" fmla="*/ 1909 w 2053"/>
                    <a:gd name="T67" fmla="*/ 0 h 1525"/>
                    <a:gd name="T68" fmla="*/ 2010 w 2053"/>
                    <a:gd name="T69" fmla="*/ 41 h 1525"/>
                    <a:gd name="T70" fmla="*/ 2010 w 2053"/>
                    <a:gd name="T71" fmla="*/ 41 h 1525"/>
                    <a:gd name="T72" fmla="*/ 2052 w 2053"/>
                    <a:gd name="T73" fmla="*/ 143 h 1525"/>
                    <a:gd name="T74" fmla="*/ 2052 w 2053"/>
                    <a:gd name="T75" fmla="*/ 1382 h 1525"/>
                    <a:gd name="T76" fmla="*/ 2052 w 2053"/>
                    <a:gd name="T77" fmla="*/ 1382 h 1525"/>
                    <a:gd name="T78" fmla="*/ 2010 w 2053"/>
                    <a:gd name="T79" fmla="*/ 1483 h 1525"/>
                    <a:gd name="T80" fmla="*/ 2010 w 2053"/>
                    <a:gd name="T81" fmla="*/ 1483 h 1525"/>
                    <a:gd name="T82" fmla="*/ 1909 w 2053"/>
                    <a:gd name="T83" fmla="*/ 1524 h 15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53" h="1525">
                      <a:moveTo>
                        <a:pt x="142" y="18"/>
                      </a:moveTo>
                      <a:lnTo>
                        <a:pt x="142" y="18"/>
                      </a:lnTo>
                      <a:cubicBezTo>
                        <a:pt x="109" y="18"/>
                        <a:pt x="78" y="31"/>
                        <a:pt x="54" y="55"/>
                      </a:cubicBezTo>
                      <a:lnTo>
                        <a:pt x="54" y="55"/>
                      </a:lnTo>
                      <a:cubicBezTo>
                        <a:pt x="31" y="78"/>
                        <a:pt x="18" y="109"/>
                        <a:pt x="18" y="143"/>
                      </a:cubicBezTo>
                      <a:lnTo>
                        <a:pt x="18" y="1382"/>
                      </a:lnTo>
                      <a:lnTo>
                        <a:pt x="18" y="1382"/>
                      </a:lnTo>
                      <a:cubicBezTo>
                        <a:pt x="18" y="1415"/>
                        <a:pt x="31" y="1446"/>
                        <a:pt x="54" y="1470"/>
                      </a:cubicBezTo>
                      <a:lnTo>
                        <a:pt x="54" y="1470"/>
                      </a:lnTo>
                      <a:cubicBezTo>
                        <a:pt x="78" y="1493"/>
                        <a:pt x="109" y="1506"/>
                        <a:pt x="142" y="1506"/>
                      </a:cubicBezTo>
                      <a:lnTo>
                        <a:pt x="1909" y="1506"/>
                      </a:lnTo>
                      <a:lnTo>
                        <a:pt x="1909" y="1506"/>
                      </a:lnTo>
                      <a:cubicBezTo>
                        <a:pt x="1943" y="1506"/>
                        <a:pt x="1974" y="1493"/>
                        <a:pt x="1998" y="1470"/>
                      </a:cubicBezTo>
                      <a:lnTo>
                        <a:pt x="1998" y="1470"/>
                      </a:lnTo>
                      <a:cubicBezTo>
                        <a:pt x="2021" y="1446"/>
                        <a:pt x="2034" y="1415"/>
                        <a:pt x="2034" y="1382"/>
                      </a:cubicBezTo>
                      <a:lnTo>
                        <a:pt x="2034" y="143"/>
                      </a:lnTo>
                      <a:lnTo>
                        <a:pt x="2034" y="143"/>
                      </a:lnTo>
                      <a:cubicBezTo>
                        <a:pt x="2034" y="109"/>
                        <a:pt x="2021" y="78"/>
                        <a:pt x="1998" y="55"/>
                      </a:cubicBezTo>
                      <a:lnTo>
                        <a:pt x="1998" y="55"/>
                      </a:lnTo>
                      <a:cubicBezTo>
                        <a:pt x="1974" y="31"/>
                        <a:pt x="1943" y="18"/>
                        <a:pt x="1909" y="18"/>
                      </a:cubicBezTo>
                      <a:lnTo>
                        <a:pt x="142" y="18"/>
                      </a:lnTo>
                      <a:close/>
                      <a:moveTo>
                        <a:pt x="1909" y="1524"/>
                      </a:moveTo>
                      <a:lnTo>
                        <a:pt x="142" y="1524"/>
                      </a:lnTo>
                      <a:lnTo>
                        <a:pt x="142" y="1524"/>
                      </a:lnTo>
                      <a:cubicBezTo>
                        <a:pt x="105" y="1524"/>
                        <a:pt x="68" y="1509"/>
                        <a:pt x="41" y="1483"/>
                      </a:cubicBezTo>
                      <a:lnTo>
                        <a:pt x="41" y="1483"/>
                      </a:lnTo>
                      <a:cubicBezTo>
                        <a:pt x="14" y="1456"/>
                        <a:pt x="0" y="1419"/>
                        <a:pt x="0" y="1382"/>
                      </a:cubicBezTo>
                      <a:lnTo>
                        <a:pt x="0" y="143"/>
                      </a:lnTo>
                      <a:lnTo>
                        <a:pt x="0" y="143"/>
                      </a:lnTo>
                      <a:cubicBezTo>
                        <a:pt x="0" y="105"/>
                        <a:pt x="14" y="69"/>
                        <a:pt x="41" y="41"/>
                      </a:cubicBezTo>
                      <a:lnTo>
                        <a:pt x="41" y="41"/>
                      </a:lnTo>
                      <a:cubicBezTo>
                        <a:pt x="68" y="15"/>
                        <a:pt x="105" y="0"/>
                        <a:pt x="142" y="0"/>
                      </a:cubicBezTo>
                      <a:lnTo>
                        <a:pt x="1909" y="0"/>
                      </a:lnTo>
                      <a:lnTo>
                        <a:pt x="1909" y="0"/>
                      </a:lnTo>
                      <a:cubicBezTo>
                        <a:pt x="1947" y="0"/>
                        <a:pt x="1983" y="15"/>
                        <a:pt x="2010" y="41"/>
                      </a:cubicBezTo>
                      <a:lnTo>
                        <a:pt x="2010" y="41"/>
                      </a:lnTo>
                      <a:cubicBezTo>
                        <a:pt x="2037" y="69"/>
                        <a:pt x="2052" y="105"/>
                        <a:pt x="2052" y="143"/>
                      </a:cubicBezTo>
                      <a:lnTo>
                        <a:pt x="2052" y="1382"/>
                      </a:lnTo>
                      <a:lnTo>
                        <a:pt x="2052" y="1382"/>
                      </a:lnTo>
                      <a:cubicBezTo>
                        <a:pt x="2052" y="1419"/>
                        <a:pt x="2037" y="1456"/>
                        <a:pt x="2010" y="1483"/>
                      </a:cubicBezTo>
                      <a:lnTo>
                        <a:pt x="2010" y="1483"/>
                      </a:lnTo>
                      <a:cubicBezTo>
                        <a:pt x="1983" y="1509"/>
                        <a:pt x="1947" y="1524"/>
                        <a:pt x="1909" y="15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8" name="Freeform 71">
                  <a:extLst>
                    <a:ext uri="{FF2B5EF4-FFF2-40B4-BE49-F238E27FC236}">
                      <a16:creationId xmlns:a16="http://schemas.microsoft.com/office/drawing/2014/main" id="{E0D83FEE-E7BF-4BA3-9B6E-B3A86B5207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901646" y="5174392"/>
                  <a:ext cx="776158" cy="648730"/>
                </a:xfrm>
                <a:custGeom>
                  <a:avLst/>
                  <a:gdLst>
                    <a:gd name="T0" fmla="*/ 124 w 885"/>
                    <a:gd name="T1" fmla="*/ 595 h 741"/>
                    <a:gd name="T2" fmla="*/ 308 w 885"/>
                    <a:gd name="T3" fmla="*/ 595 h 741"/>
                    <a:gd name="T4" fmla="*/ 493 w 885"/>
                    <a:gd name="T5" fmla="*/ 595 h 741"/>
                    <a:gd name="T6" fmla="*/ 539 w 885"/>
                    <a:gd name="T7" fmla="*/ 668 h 741"/>
                    <a:gd name="T8" fmla="*/ 586 w 885"/>
                    <a:gd name="T9" fmla="*/ 740 h 741"/>
                    <a:gd name="T10" fmla="*/ 632 w 885"/>
                    <a:gd name="T11" fmla="*/ 668 h 741"/>
                    <a:gd name="T12" fmla="*/ 678 w 885"/>
                    <a:gd name="T13" fmla="*/ 595 h 741"/>
                    <a:gd name="T14" fmla="*/ 719 w 885"/>
                    <a:gd name="T15" fmla="*/ 595 h 741"/>
                    <a:gd name="T16" fmla="*/ 761 w 885"/>
                    <a:gd name="T17" fmla="*/ 595 h 741"/>
                    <a:gd name="T18" fmla="*/ 761 w 885"/>
                    <a:gd name="T19" fmla="*/ 595 h 741"/>
                    <a:gd name="T20" fmla="*/ 849 w 885"/>
                    <a:gd name="T21" fmla="*/ 558 h 741"/>
                    <a:gd name="T22" fmla="*/ 849 w 885"/>
                    <a:gd name="T23" fmla="*/ 558 h 741"/>
                    <a:gd name="T24" fmla="*/ 884 w 885"/>
                    <a:gd name="T25" fmla="*/ 471 h 741"/>
                    <a:gd name="T26" fmla="*/ 884 w 885"/>
                    <a:gd name="T27" fmla="*/ 297 h 741"/>
                    <a:gd name="T28" fmla="*/ 884 w 885"/>
                    <a:gd name="T29" fmla="*/ 124 h 741"/>
                    <a:gd name="T30" fmla="*/ 884 w 885"/>
                    <a:gd name="T31" fmla="*/ 124 h 741"/>
                    <a:gd name="T32" fmla="*/ 849 w 885"/>
                    <a:gd name="T33" fmla="*/ 36 h 741"/>
                    <a:gd name="T34" fmla="*/ 849 w 885"/>
                    <a:gd name="T35" fmla="*/ 36 h 741"/>
                    <a:gd name="T36" fmla="*/ 761 w 885"/>
                    <a:gd name="T37" fmla="*/ 0 h 741"/>
                    <a:gd name="T38" fmla="*/ 442 w 885"/>
                    <a:gd name="T39" fmla="*/ 0 h 741"/>
                    <a:gd name="T40" fmla="*/ 124 w 885"/>
                    <a:gd name="T41" fmla="*/ 0 h 741"/>
                    <a:gd name="T42" fmla="*/ 124 w 885"/>
                    <a:gd name="T43" fmla="*/ 0 h 741"/>
                    <a:gd name="T44" fmla="*/ 36 w 885"/>
                    <a:gd name="T45" fmla="*/ 36 h 741"/>
                    <a:gd name="T46" fmla="*/ 36 w 885"/>
                    <a:gd name="T47" fmla="*/ 36 h 741"/>
                    <a:gd name="T48" fmla="*/ 0 w 885"/>
                    <a:gd name="T49" fmla="*/ 124 h 741"/>
                    <a:gd name="T50" fmla="*/ 0 w 885"/>
                    <a:gd name="T51" fmla="*/ 297 h 741"/>
                    <a:gd name="T52" fmla="*/ 0 w 885"/>
                    <a:gd name="T53" fmla="*/ 471 h 741"/>
                    <a:gd name="T54" fmla="*/ 0 w 885"/>
                    <a:gd name="T55" fmla="*/ 471 h 741"/>
                    <a:gd name="T56" fmla="*/ 36 w 885"/>
                    <a:gd name="T57" fmla="*/ 558 h 741"/>
                    <a:gd name="T58" fmla="*/ 36 w 885"/>
                    <a:gd name="T59" fmla="*/ 558 h 741"/>
                    <a:gd name="T60" fmla="*/ 124 w 885"/>
                    <a:gd name="T61" fmla="*/ 595 h 7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85" h="741">
                      <a:moveTo>
                        <a:pt x="124" y="595"/>
                      </a:moveTo>
                      <a:lnTo>
                        <a:pt x="308" y="595"/>
                      </a:lnTo>
                      <a:lnTo>
                        <a:pt x="493" y="595"/>
                      </a:lnTo>
                      <a:lnTo>
                        <a:pt x="539" y="668"/>
                      </a:lnTo>
                      <a:lnTo>
                        <a:pt x="586" y="740"/>
                      </a:lnTo>
                      <a:lnTo>
                        <a:pt x="632" y="668"/>
                      </a:lnTo>
                      <a:lnTo>
                        <a:pt x="678" y="595"/>
                      </a:lnTo>
                      <a:lnTo>
                        <a:pt x="719" y="595"/>
                      </a:lnTo>
                      <a:lnTo>
                        <a:pt x="761" y="595"/>
                      </a:lnTo>
                      <a:lnTo>
                        <a:pt x="761" y="595"/>
                      </a:lnTo>
                      <a:cubicBezTo>
                        <a:pt x="795" y="595"/>
                        <a:pt x="826" y="581"/>
                        <a:pt x="849" y="558"/>
                      </a:cubicBezTo>
                      <a:lnTo>
                        <a:pt x="849" y="558"/>
                      </a:lnTo>
                      <a:cubicBezTo>
                        <a:pt x="870" y="536"/>
                        <a:pt x="884" y="505"/>
                        <a:pt x="884" y="471"/>
                      </a:cubicBezTo>
                      <a:lnTo>
                        <a:pt x="884" y="297"/>
                      </a:lnTo>
                      <a:lnTo>
                        <a:pt x="884" y="124"/>
                      </a:lnTo>
                      <a:lnTo>
                        <a:pt x="884" y="124"/>
                      </a:lnTo>
                      <a:cubicBezTo>
                        <a:pt x="884" y="90"/>
                        <a:pt x="870" y="59"/>
                        <a:pt x="849" y="36"/>
                      </a:cubicBezTo>
                      <a:lnTo>
                        <a:pt x="849" y="36"/>
                      </a:lnTo>
                      <a:cubicBezTo>
                        <a:pt x="826" y="13"/>
                        <a:pt x="795" y="0"/>
                        <a:pt x="761" y="0"/>
                      </a:cubicBezTo>
                      <a:lnTo>
                        <a:pt x="442" y="0"/>
                      </a:lnTo>
                      <a:lnTo>
                        <a:pt x="124" y="0"/>
                      </a:lnTo>
                      <a:lnTo>
                        <a:pt x="124" y="0"/>
                      </a:lnTo>
                      <a:cubicBezTo>
                        <a:pt x="89" y="0"/>
                        <a:pt x="59" y="13"/>
                        <a:pt x="36" y="36"/>
                      </a:cubicBezTo>
                      <a:lnTo>
                        <a:pt x="36" y="36"/>
                      </a:lnTo>
                      <a:cubicBezTo>
                        <a:pt x="14" y="59"/>
                        <a:pt x="0" y="90"/>
                        <a:pt x="0" y="124"/>
                      </a:cubicBezTo>
                      <a:lnTo>
                        <a:pt x="0" y="297"/>
                      </a:lnTo>
                      <a:lnTo>
                        <a:pt x="0" y="471"/>
                      </a:lnTo>
                      <a:lnTo>
                        <a:pt x="0" y="471"/>
                      </a:lnTo>
                      <a:cubicBezTo>
                        <a:pt x="0" y="505"/>
                        <a:pt x="14" y="536"/>
                        <a:pt x="36" y="558"/>
                      </a:cubicBezTo>
                      <a:lnTo>
                        <a:pt x="36" y="558"/>
                      </a:lnTo>
                      <a:cubicBezTo>
                        <a:pt x="59" y="581"/>
                        <a:pt x="89" y="595"/>
                        <a:pt x="124" y="595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9" name="Freeform 72">
                  <a:extLst>
                    <a:ext uri="{FF2B5EF4-FFF2-40B4-BE49-F238E27FC236}">
                      <a16:creationId xmlns:a16="http://schemas.microsoft.com/office/drawing/2014/main" id="{F5EDC7A2-7FB6-4F0B-99A1-3F9F53C471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93923" y="5166669"/>
                  <a:ext cx="791604" cy="664176"/>
                </a:xfrm>
                <a:custGeom>
                  <a:avLst/>
                  <a:gdLst>
                    <a:gd name="T0" fmla="*/ 133 w 904"/>
                    <a:gd name="T1" fmla="*/ 18 h 760"/>
                    <a:gd name="T2" fmla="*/ 133 w 904"/>
                    <a:gd name="T3" fmla="*/ 18 h 760"/>
                    <a:gd name="T4" fmla="*/ 51 w 904"/>
                    <a:gd name="T5" fmla="*/ 51 h 760"/>
                    <a:gd name="T6" fmla="*/ 51 w 904"/>
                    <a:gd name="T7" fmla="*/ 51 h 760"/>
                    <a:gd name="T8" fmla="*/ 18 w 904"/>
                    <a:gd name="T9" fmla="*/ 133 h 760"/>
                    <a:gd name="T10" fmla="*/ 18 w 904"/>
                    <a:gd name="T11" fmla="*/ 480 h 760"/>
                    <a:gd name="T12" fmla="*/ 18 w 904"/>
                    <a:gd name="T13" fmla="*/ 480 h 760"/>
                    <a:gd name="T14" fmla="*/ 51 w 904"/>
                    <a:gd name="T15" fmla="*/ 561 h 760"/>
                    <a:gd name="T16" fmla="*/ 51 w 904"/>
                    <a:gd name="T17" fmla="*/ 561 h 760"/>
                    <a:gd name="T18" fmla="*/ 133 w 904"/>
                    <a:gd name="T19" fmla="*/ 595 h 760"/>
                    <a:gd name="T20" fmla="*/ 502 w 904"/>
                    <a:gd name="T21" fmla="*/ 595 h 760"/>
                    <a:gd name="T22" fmla="*/ 502 w 904"/>
                    <a:gd name="T23" fmla="*/ 595 h 760"/>
                    <a:gd name="T24" fmla="*/ 509 w 904"/>
                    <a:gd name="T25" fmla="*/ 599 h 760"/>
                    <a:gd name="T26" fmla="*/ 595 w 904"/>
                    <a:gd name="T27" fmla="*/ 732 h 760"/>
                    <a:gd name="T28" fmla="*/ 679 w 904"/>
                    <a:gd name="T29" fmla="*/ 599 h 760"/>
                    <a:gd name="T30" fmla="*/ 679 w 904"/>
                    <a:gd name="T31" fmla="*/ 599 h 760"/>
                    <a:gd name="T32" fmla="*/ 687 w 904"/>
                    <a:gd name="T33" fmla="*/ 595 h 760"/>
                    <a:gd name="T34" fmla="*/ 770 w 904"/>
                    <a:gd name="T35" fmla="*/ 595 h 760"/>
                    <a:gd name="T36" fmla="*/ 770 w 904"/>
                    <a:gd name="T37" fmla="*/ 595 h 760"/>
                    <a:gd name="T38" fmla="*/ 851 w 904"/>
                    <a:gd name="T39" fmla="*/ 561 h 760"/>
                    <a:gd name="T40" fmla="*/ 851 w 904"/>
                    <a:gd name="T41" fmla="*/ 561 h 760"/>
                    <a:gd name="T42" fmla="*/ 885 w 904"/>
                    <a:gd name="T43" fmla="*/ 480 h 760"/>
                    <a:gd name="T44" fmla="*/ 885 w 904"/>
                    <a:gd name="T45" fmla="*/ 133 h 760"/>
                    <a:gd name="T46" fmla="*/ 885 w 904"/>
                    <a:gd name="T47" fmla="*/ 133 h 760"/>
                    <a:gd name="T48" fmla="*/ 851 w 904"/>
                    <a:gd name="T49" fmla="*/ 51 h 760"/>
                    <a:gd name="T50" fmla="*/ 851 w 904"/>
                    <a:gd name="T51" fmla="*/ 51 h 760"/>
                    <a:gd name="T52" fmla="*/ 770 w 904"/>
                    <a:gd name="T53" fmla="*/ 18 h 760"/>
                    <a:gd name="T54" fmla="*/ 133 w 904"/>
                    <a:gd name="T55" fmla="*/ 18 h 760"/>
                    <a:gd name="T56" fmla="*/ 595 w 904"/>
                    <a:gd name="T57" fmla="*/ 759 h 760"/>
                    <a:gd name="T58" fmla="*/ 595 w 904"/>
                    <a:gd name="T59" fmla="*/ 759 h 760"/>
                    <a:gd name="T60" fmla="*/ 588 w 904"/>
                    <a:gd name="T61" fmla="*/ 754 h 760"/>
                    <a:gd name="T62" fmla="*/ 497 w 904"/>
                    <a:gd name="T63" fmla="*/ 612 h 760"/>
                    <a:gd name="T64" fmla="*/ 133 w 904"/>
                    <a:gd name="T65" fmla="*/ 612 h 760"/>
                    <a:gd name="T66" fmla="*/ 133 w 904"/>
                    <a:gd name="T67" fmla="*/ 612 h 760"/>
                    <a:gd name="T68" fmla="*/ 39 w 904"/>
                    <a:gd name="T69" fmla="*/ 574 h 760"/>
                    <a:gd name="T70" fmla="*/ 39 w 904"/>
                    <a:gd name="T71" fmla="*/ 574 h 760"/>
                    <a:gd name="T72" fmla="*/ 0 w 904"/>
                    <a:gd name="T73" fmla="*/ 480 h 760"/>
                    <a:gd name="T74" fmla="*/ 0 w 904"/>
                    <a:gd name="T75" fmla="*/ 133 h 760"/>
                    <a:gd name="T76" fmla="*/ 0 w 904"/>
                    <a:gd name="T77" fmla="*/ 133 h 760"/>
                    <a:gd name="T78" fmla="*/ 39 w 904"/>
                    <a:gd name="T79" fmla="*/ 39 h 760"/>
                    <a:gd name="T80" fmla="*/ 39 w 904"/>
                    <a:gd name="T81" fmla="*/ 39 h 760"/>
                    <a:gd name="T82" fmla="*/ 133 w 904"/>
                    <a:gd name="T83" fmla="*/ 0 h 760"/>
                    <a:gd name="T84" fmla="*/ 770 w 904"/>
                    <a:gd name="T85" fmla="*/ 0 h 760"/>
                    <a:gd name="T86" fmla="*/ 770 w 904"/>
                    <a:gd name="T87" fmla="*/ 0 h 760"/>
                    <a:gd name="T88" fmla="*/ 864 w 904"/>
                    <a:gd name="T89" fmla="*/ 39 h 760"/>
                    <a:gd name="T90" fmla="*/ 864 w 904"/>
                    <a:gd name="T91" fmla="*/ 39 h 760"/>
                    <a:gd name="T92" fmla="*/ 903 w 904"/>
                    <a:gd name="T93" fmla="*/ 133 h 760"/>
                    <a:gd name="T94" fmla="*/ 903 w 904"/>
                    <a:gd name="T95" fmla="*/ 480 h 760"/>
                    <a:gd name="T96" fmla="*/ 903 w 904"/>
                    <a:gd name="T97" fmla="*/ 480 h 760"/>
                    <a:gd name="T98" fmla="*/ 864 w 904"/>
                    <a:gd name="T99" fmla="*/ 574 h 760"/>
                    <a:gd name="T100" fmla="*/ 864 w 904"/>
                    <a:gd name="T101" fmla="*/ 574 h 760"/>
                    <a:gd name="T102" fmla="*/ 770 w 904"/>
                    <a:gd name="T103" fmla="*/ 612 h 760"/>
                    <a:gd name="T104" fmla="*/ 692 w 904"/>
                    <a:gd name="T105" fmla="*/ 612 h 760"/>
                    <a:gd name="T106" fmla="*/ 603 w 904"/>
                    <a:gd name="T107" fmla="*/ 754 h 760"/>
                    <a:gd name="T108" fmla="*/ 603 w 904"/>
                    <a:gd name="T109" fmla="*/ 754 h 760"/>
                    <a:gd name="T110" fmla="*/ 595 w 904"/>
                    <a:gd name="T111" fmla="*/ 759 h 7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04" h="760">
                      <a:moveTo>
                        <a:pt x="133" y="18"/>
                      </a:moveTo>
                      <a:lnTo>
                        <a:pt x="133" y="18"/>
                      </a:lnTo>
                      <a:cubicBezTo>
                        <a:pt x="102" y="18"/>
                        <a:pt x="73" y="30"/>
                        <a:pt x="51" y="51"/>
                      </a:cubicBezTo>
                      <a:lnTo>
                        <a:pt x="51" y="51"/>
                      </a:lnTo>
                      <a:cubicBezTo>
                        <a:pt x="30" y="73"/>
                        <a:pt x="18" y="102"/>
                        <a:pt x="18" y="133"/>
                      </a:cubicBezTo>
                      <a:lnTo>
                        <a:pt x="18" y="480"/>
                      </a:lnTo>
                      <a:lnTo>
                        <a:pt x="18" y="480"/>
                      </a:lnTo>
                      <a:cubicBezTo>
                        <a:pt x="18" y="510"/>
                        <a:pt x="30" y="539"/>
                        <a:pt x="51" y="561"/>
                      </a:cubicBezTo>
                      <a:lnTo>
                        <a:pt x="51" y="561"/>
                      </a:lnTo>
                      <a:cubicBezTo>
                        <a:pt x="73" y="583"/>
                        <a:pt x="102" y="595"/>
                        <a:pt x="133" y="595"/>
                      </a:cubicBezTo>
                      <a:lnTo>
                        <a:pt x="502" y="595"/>
                      </a:lnTo>
                      <a:lnTo>
                        <a:pt x="502" y="595"/>
                      </a:lnTo>
                      <a:cubicBezTo>
                        <a:pt x="504" y="595"/>
                        <a:pt x="507" y="597"/>
                        <a:pt x="509" y="599"/>
                      </a:cubicBezTo>
                      <a:lnTo>
                        <a:pt x="595" y="732"/>
                      </a:lnTo>
                      <a:lnTo>
                        <a:pt x="679" y="599"/>
                      </a:lnTo>
                      <a:lnTo>
                        <a:pt x="679" y="599"/>
                      </a:lnTo>
                      <a:cubicBezTo>
                        <a:pt x="680" y="597"/>
                        <a:pt x="684" y="595"/>
                        <a:pt x="687" y="595"/>
                      </a:cubicBezTo>
                      <a:lnTo>
                        <a:pt x="770" y="595"/>
                      </a:lnTo>
                      <a:lnTo>
                        <a:pt x="770" y="595"/>
                      </a:lnTo>
                      <a:cubicBezTo>
                        <a:pt x="801" y="595"/>
                        <a:pt x="829" y="583"/>
                        <a:pt x="851" y="561"/>
                      </a:cubicBezTo>
                      <a:lnTo>
                        <a:pt x="851" y="561"/>
                      </a:lnTo>
                      <a:cubicBezTo>
                        <a:pt x="873" y="539"/>
                        <a:pt x="885" y="510"/>
                        <a:pt x="885" y="480"/>
                      </a:cubicBezTo>
                      <a:lnTo>
                        <a:pt x="885" y="133"/>
                      </a:lnTo>
                      <a:lnTo>
                        <a:pt x="885" y="133"/>
                      </a:lnTo>
                      <a:cubicBezTo>
                        <a:pt x="885" y="102"/>
                        <a:pt x="873" y="73"/>
                        <a:pt x="851" y="51"/>
                      </a:cubicBezTo>
                      <a:lnTo>
                        <a:pt x="851" y="51"/>
                      </a:lnTo>
                      <a:cubicBezTo>
                        <a:pt x="829" y="30"/>
                        <a:pt x="801" y="18"/>
                        <a:pt x="770" y="18"/>
                      </a:cubicBezTo>
                      <a:lnTo>
                        <a:pt x="133" y="18"/>
                      </a:lnTo>
                      <a:close/>
                      <a:moveTo>
                        <a:pt x="595" y="759"/>
                      </a:moveTo>
                      <a:lnTo>
                        <a:pt x="595" y="759"/>
                      </a:lnTo>
                      <a:cubicBezTo>
                        <a:pt x="592" y="759"/>
                        <a:pt x="590" y="757"/>
                        <a:pt x="588" y="754"/>
                      </a:cubicBezTo>
                      <a:lnTo>
                        <a:pt x="497" y="612"/>
                      </a:lnTo>
                      <a:lnTo>
                        <a:pt x="133" y="612"/>
                      </a:lnTo>
                      <a:lnTo>
                        <a:pt x="133" y="612"/>
                      </a:lnTo>
                      <a:cubicBezTo>
                        <a:pt x="97" y="612"/>
                        <a:pt x="63" y="598"/>
                        <a:pt x="39" y="574"/>
                      </a:cubicBezTo>
                      <a:lnTo>
                        <a:pt x="39" y="574"/>
                      </a:lnTo>
                      <a:cubicBezTo>
                        <a:pt x="14" y="549"/>
                        <a:pt x="0" y="516"/>
                        <a:pt x="0" y="480"/>
                      </a:cubicBezTo>
                      <a:lnTo>
                        <a:pt x="0" y="133"/>
                      </a:lnTo>
                      <a:lnTo>
                        <a:pt x="0" y="133"/>
                      </a:lnTo>
                      <a:cubicBezTo>
                        <a:pt x="0" y="97"/>
                        <a:pt x="14" y="64"/>
                        <a:pt x="39" y="39"/>
                      </a:cubicBezTo>
                      <a:lnTo>
                        <a:pt x="39" y="39"/>
                      </a:lnTo>
                      <a:cubicBezTo>
                        <a:pt x="63" y="14"/>
                        <a:pt x="97" y="0"/>
                        <a:pt x="133" y="0"/>
                      </a:cubicBezTo>
                      <a:lnTo>
                        <a:pt x="770" y="0"/>
                      </a:lnTo>
                      <a:lnTo>
                        <a:pt x="770" y="0"/>
                      </a:lnTo>
                      <a:cubicBezTo>
                        <a:pt x="806" y="0"/>
                        <a:pt x="839" y="14"/>
                        <a:pt x="864" y="39"/>
                      </a:cubicBezTo>
                      <a:lnTo>
                        <a:pt x="864" y="39"/>
                      </a:lnTo>
                      <a:cubicBezTo>
                        <a:pt x="889" y="64"/>
                        <a:pt x="903" y="97"/>
                        <a:pt x="903" y="133"/>
                      </a:cubicBezTo>
                      <a:lnTo>
                        <a:pt x="903" y="480"/>
                      </a:lnTo>
                      <a:lnTo>
                        <a:pt x="903" y="480"/>
                      </a:lnTo>
                      <a:cubicBezTo>
                        <a:pt x="903" y="516"/>
                        <a:pt x="889" y="549"/>
                        <a:pt x="864" y="574"/>
                      </a:cubicBezTo>
                      <a:lnTo>
                        <a:pt x="864" y="574"/>
                      </a:lnTo>
                      <a:cubicBezTo>
                        <a:pt x="839" y="598"/>
                        <a:pt x="806" y="612"/>
                        <a:pt x="770" y="612"/>
                      </a:cubicBezTo>
                      <a:lnTo>
                        <a:pt x="692" y="612"/>
                      </a:lnTo>
                      <a:lnTo>
                        <a:pt x="603" y="754"/>
                      </a:lnTo>
                      <a:lnTo>
                        <a:pt x="603" y="754"/>
                      </a:lnTo>
                      <a:cubicBezTo>
                        <a:pt x="601" y="757"/>
                        <a:pt x="599" y="759"/>
                        <a:pt x="595" y="7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0" name="Freeform 73">
                  <a:extLst>
                    <a:ext uri="{FF2B5EF4-FFF2-40B4-BE49-F238E27FC236}">
                      <a16:creationId xmlns:a16="http://schemas.microsoft.com/office/drawing/2014/main" id="{255D8526-189E-4F5E-844E-E60202EA80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37195" y="5228453"/>
                  <a:ext cx="308919" cy="324365"/>
                </a:xfrm>
                <a:custGeom>
                  <a:avLst/>
                  <a:gdLst>
                    <a:gd name="T0" fmla="*/ 337 w 351"/>
                    <a:gd name="T1" fmla="*/ 91 h 370"/>
                    <a:gd name="T2" fmla="*/ 187 w 351"/>
                    <a:gd name="T3" fmla="*/ 91 h 370"/>
                    <a:gd name="T4" fmla="*/ 187 w 351"/>
                    <a:gd name="T5" fmla="*/ 12 h 370"/>
                    <a:gd name="T6" fmla="*/ 187 w 351"/>
                    <a:gd name="T7" fmla="*/ 12 h 370"/>
                    <a:gd name="T8" fmla="*/ 175 w 351"/>
                    <a:gd name="T9" fmla="*/ 0 h 370"/>
                    <a:gd name="T10" fmla="*/ 175 w 351"/>
                    <a:gd name="T11" fmla="*/ 0 h 370"/>
                    <a:gd name="T12" fmla="*/ 162 w 351"/>
                    <a:gd name="T13" fmla="*/ 12 h 370"/>
                    <a:gd name="T14" fmla="*/ 162 w 351"/>
                    <a:gd name="T15" fmla="*/ 91 h 370"/>
                    <a:gd name="T16" fmla="*/ 13 w 351"/>
                    <a:gd name="T17" fmla="*/ 91 h 370"/>
                    <a:gd name="T18" fmla="*/ 13 w 351"/>
                    <a:gd name="T19" fmla="*/ 91 h 370"/>
                    <a:gd name="T20" fmla="*/ 0 w 351"/>
                    <a:gd name="T21" fmla="*/ 103 h 370"/>
                    <a:gd name="T22" fmla="*/ 0 w 351"/>
                    <a:gd name="T23" fmla="*/ 103 h 370"/>
                    <a:gd name="T24" fmla="*/ 13 w 351"/>
                    <a:gd name="T25" fmla="*/ 116 h 370"/>
                    <a:gd name="T26" fmla="*/ 243 w 351"/>
                    <a:gd name="T27" fmla="*/ 116 h 370"/>
                    <a:gd name="T28" fmla="*/ 243 w 351"/>
                    <a:gd name="T29" fmla="*/ 116 h 370"/>
                    <a:gd name="T30" fmla="*/ 173 w 351"/>
                    <a:gd name="T31" fmla="*/ 279 h 370"/>
                    <a:gd name="T32" fmla="*/ 173 w 351"/>
                    <a:gd name="T33" fmla="*/ 279 h 370"/>
                    <a:gd name="T34" fmla="*/ 119 w 351"/>
                    <a:gd name="T35" fmla="*/ 200 h 370"/>
                    <a:gd name="T36" fmla="*/ 119 w 351"/>
                    <a:gd name="T37" fmla="*/ 200 h 370"/>
                    <a:gd name="T38" fmla="*/ 102 w 351"/>
                    <a:gd name="T39" fmla="*/ 194 h 370"/>
                    <a:gd name="T40" fmla="*/ 102 w 351"/>
                    <a:gd name="T41" fmla="*/ 194 h 370"/>
                    <a:gd name="T42" fmla="*/ 95 w 351"/>
                    <a:gd name="T43" fmla="*/ 210 h 370"/>
                    <a:gd name="T44" fmla="*/ 95 w 351"/>
                    <a:gd name="T45" fmla="*/ 210 h 370"/>
                    <a:gd name="T46" fmla="*/ 153 w 351"/>
                    <a:gd name="T47" fmla="*/ 293 h 370"/>
                    <a:gd name="T48" fmla="*/ 153 w 351"/>
                    <a:gd name="T49" fmla="*/ 293 h 370"/>
                    <a:gd name="T50" fmla="*/ 41 w 351"/>
                    <a:gd name="T51" fmla="*/ 345 h 370"/>
                    <a:gd name="T52" fmla="*/ 41 w 351"/>
                    <a:gd name="T53" fmla="*/ 345 h 370"/>
                    <a:gd name="T54" fmla="*/ 32 w 351"/>
                    <a:gd name="T55" fmla="*/ 360 h 370"/>
                    <a:gd name="T56" fmla="*/ 32 w 351"/>
                    <a:gd name="T57" fmla="*/ 360 h 370"/>
                    <a:gd name="T58" fmla="*/ 45 w 351"/>
                    <a:gd name="T59" fmla="*/ 369 h 370"/>
                    <a:gd name="T60" fmla="*/ 45 w 351"/>
                    <a:gd name="T61" fmla="*/ 369 h 370"/>
                    <a:gd name="T62" fmla="*/ 47 w 351"/>
                    <a:gd name="T63" fmla="*/ 368 h 370"/>
                    <a:gd name="T64" fmla="*/ 47 w 351"/>
                    <a:gd name="T65" fmla="*/ 368 h 370"/>
                    <a:gd name="T66" fmla="*/ 173 w 351"/>
                    <a:gd name="T67" fmla="*/ 310 h 370"/>
                    <a:gd name="T68" fmla="*/ 173 w 351"/>
                    <a:gd name="T69" fmla="*/ 310 h 370"/>
                    <a:gd name="T70" fmla="*/ 299 w 351"/>
                    <a:gd name="T71" fmla="*/ 368 h 370"/>
                    <a:gd name="T72" fmla="*/ 299 w 351"/>
                    <a:gd name="T73" fmla="*/ 368 h 370"/>
                    <a:gd name="T74" fmla="*/ 302 w 351"/>
                    <a:gd name="T75" fmla="*/ 369 h 370"/>
                    <a:gd name="T76" fmla="*/ 302 w 351"/>
                    <a:gd name="T77" fmla="*/ 369 h 370"/>
                    <a:gd name="T78" fmla="*/ 314 w 351"/>
                    <a:gd name="T79" fmla="*/ 360 h 370"/>
                    <a:gd name="T80" fmla="*/ 314 w 351"/>
                    <a:gd name="T81" fmla="*/ 360 h 370"/>
                    <a:gd name="T82" fmla="*/ 306 w 351"/>
                    <a:gd name="T83" fmla="*/ 345 h 370"/>
                    <a:gd name="T84" fmla="*/ 306 w 351"/>
                    <a:gd name="T85" fmla="*/ 345 h 370"/>
                    <a:gd name="T86" fmla="*/ 193 w 351"/>
                    <a:gd name="T87" fmla="*/ 293 h 370"/>
                    <a:gd name="T88" fmla="*/ 193 w 351"/>
                    <a:gd name="T89" fmla="*/ 293 h 370"/>
                    <a:gd name="T90" fmla="*/ 268 w 351"/>
                    <a:gd name="T91" fmla="*/ 116 h 370"/>
                    <a:gd name="T92" fmla="*/ 337 w 351"/>
                    <a:gd name="T93" fmla="*/ 116 h 370"/>
                    <a:gd name="T94" fmla="*/ 337 w 351"/>
                    <a:gd name="T95" fmla="*/ 116 h 370"/>
                    <a:gd name="T96" fmla="*/ 350 w 351"/>
                    <a:gd name="T97" fmla="*/ 103 h 370"/>
                    <a:gd name="T98" fmla="*/ 350 w 351"/>
                    <a:gd name="T99" fmla="*/ 103 h 370"/>
                    <a:gd name="T100" fmla="*/ 337 w 351"/>
                    <a:gd name="T101" fmla="*/ 91 h 3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51" h="370">
                      <a:moveTo>
                        <a:pt x="337" y="91"/>
                      </a:moveTo>
                      <a:lnTo>
                        <a:pt x="187" y="91"/>
                      </a:lnTo>
                      <a:lnTo>
                        <a:pt x="187" y="12"/>
                      </a:lnTo>
                      <a:lnTo>
                        <a:pt x="187" y="12"/>
                      </a:lnTo>
                      <a:cubicBezTo>
                        <a:pt x="187" y="5"/>
                        <a:pt x="182" y="0"/>
                        <a:pt x="175" y="0"/>
                      </a:cubicBezTo>
                      <a:lnTo>
                        <a:pt x="175" y="0"/>
                      </a:lnTo>
                      <a:cubicBezTo>
                        <a:pt x="168" y="0"/>
                        <a:pt x="162" y="5"/>
                        <a:pt x="162" y="12"/>
                      </a:cubicBezTo>
                      <a:lnTo>
                        <a:pt x="162" y="91"/>
                      </a:lnTo>
                      <a:lnTo>
                        <a:pt x="13" y="91"/>
                      </a:lnTo>
                      <a:lnTo>
                        <a:pt x="13" y="91"/>
                      </a:lnTo>
                      <a:cubicBezTo>
                        <a:pt x="6" y="91"/>
                        <a:pt x="0" y="96"/>
                        <a:pt x="0" y="103"/>
                      </a:cubicBezTo>
                      <a:lnTo>
                        <a:pt x="0" y="103"/>
                      </a:lnTo>
                      <a:cubicBezTo>
                        <a:pt x="0" y="110"/>
                        <a:pt x="6" y="116"/>
                        <a:pt x="13" y="116"/>
                      </a:cubicBezTo>
                      <a:lnTo>
                        <a:pt x="243" y="116"/>
                      </a:lnTo>
                      <a:lnTo>
                        <a:pt x="243" y="116"/>
                      </a:lnTo>
                      <a:cubicBezTo>
                        <a:pt x="245" y="142"/>
                        <a:pt x="242" y="218"/>
                        <a:pt x="173" y="279"/>
                      </a:cubicBezTo>
                      <a:lnTo>
                        <a:pt x="173" y="279"/>
                      </a:lnTo>
                      <a:cubicBezTo>
                        <a:pt x="149" y="256"/>
                        <a:pt x="131" y="230"/>
                        <a:pt x="119" y="200"/>
                      </a:cubicBezTo>
                      <a:lnTo>
                        <a:pt x="119" y="200"/>
                      </a:lnTo>
                      <a:cubicBezTo>
                        <a:pt x="116" y="194"/>
                        <a:pt x="108" y="191"/>
                        <a:pt x="102" y="194"/>
                      </a:cubicBezTo>
                      <a:lnTo>
                        <a:pt x="102" y="194"/>
                      </a:lnTo>
                      <a:cubicBezTo>
                        <a:pt x="96" y="196"/>
                        <a:pt x="92" y="204"/>
                        <a:pt x="95" y="210"/>
                      </a:cubicBezTo>
                      <a:lnTo>
                        <a:pt x="95" y="210"/>
                      </a:lnTo>
                      <a:cubicBezTo>
                        <a:pt x="106" y="236"/>
                        <a:pt x="124" y="265"/>
                        <a:pt x="153" y="293"/>
                      </a:cubicBezTo>
                      <a:lnTo>
                        <a:pt x="153" y="293"/>
                      </a:lnTo>
                      <a:cubicBezTo>
                        <a:pt x="126" y="314"/>
                        <a:pt x="89" y="332"/>
                        <a:pt x="41" y="345"/>
                      </a:cubicBezTo>
                      <a:lnTo>
                        <a:pt x="41" y="345"/>
                      </a:lnTo>
                      <a:cubicBezTo>
                        <a:pt x="34" y="346"/>
                        <a:pt x="31" y="353"/>
                        <a:pt x="32" y="360"/>
                      </a:cubicBezTo>
                      <a:lnTo>
                        <a:pt x="32" y="360"/>
                      </a:lnTo>
                      <a:cubicBezTo>
                        <a:pt x="34" y="366"/>
                        <a:pt x="39" y="369"/>
                        <a:pt x="45" y="369"/>
                      </a:cubicBezTo>
                      <a:lnTo>
                        <a:pt x="45" y="369"/>
                      </a:lnTo>
                      <a:cubicBezTo>
                        <a:pt x="46" y="369"/>
                        <a:pt x="46" y="369"/>
                        <a:pt x="47" y="368"/>
                      </a:cubicBezTo>
                      <a:lnTo>
                        <a:pt x="47" y="368"/>
                      </a:lnTo>
                      <a:cubicBezTo>
                        <a:pt x="101" y="354"/>
                        <a:pt x="142" y="333"/>
                        <a:pt x="173" y="310"/>
                      </a:cubicBezTo>
                      <a:lnTo>
                        <a:pt x="173" y="310"/>
                      </a:lnTo>
                      <a:cubicBezTo>
                        <a:pt x="204" y="333"/>
                        <a:pt x="245" y="354"/>
                        <a:pt x="299" y="368"/>
                      </a:cubicBezTo>
                      <a:lnTo>
                        <a:pt x="299" y="368"/>
                      </a:lnTo>
                      <a:cubicBezTo>
                        <a:pt x="300" y="369"/>
                        <a:pt x="301" y="369"/>
                        <a:pt x="302" y="369"/>
                      </a:cubicBezTo>
                      <a:lnTo>
                        <a:pt x="302" y="369"/>
                      </a:lnTo>
                      <a:cubicBezTo>
                        <a:pt x="307" y="369"/>
                        <a:pt x="313" y="366"/>
                        <a:pt x="314" y="360"/>
                      </a:cubicBezTo>
                      <a:lnTo>
                        <a:pt x="314" y="360"/>
                      </a:lnTo>
                      <a:cubicBezTo>
                        <a:pt x="316" y="353"/>
                        <a:pt x="312" y="346"/>
                        <a:pt x="306" y="345"/>
                      </a:cubicBezTo>
                      <a:lnTo>
                        <a:pt x="306" y="345"/>
                      </a:lnTo>
                      <a:cubicBezTo>
                        <a:pt x="261" y="332"/>
                        <a:pt x="223" y="315"/>
                        <a:pt x="193" y="293"/>
                      </a:cubicBezTo>
                      <a:lnTo>
                        <a:pt x="193" y="293"/>
                      </a:lnTo>
                      <a:cubicBezTo>
                        <a:pt x="264" y="228"/>
                        <a:pt x="269" y="147"/>
                        <a:pt x="268" y="116"/>
                      </a:cubicBezTo>
                      <a:lnTo>
                        <a:pt x="337" y="116"/>
                      </a:lnTo>
                      <a:lnTo>
                        <a:pt x="337" y="116"/>
                      </a:lnTo>
                      <a:cubicBezTo>
                        <a:pt x="344" y="116"/>
                        <a:pt x="350" y="110"/>
                        <a:pt x="350" y="103"/>
                      </a:cubicBezTo>
                      <a:lnTo>
                        <a:pt x="350" y="103"/>
                      </a:lnTo>
                      <a:cubicBezTo>
                        <a:pt x="350" y="96"/>
                        <a:pt x="344" y="91"/>
                        <a:pt x="337" y="91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1" name="Freeform 74">
                  <a:extLst>
                    <a:ext uri="{FF2B5EF4-FFF2-40B4-BE49-F238E27FC236}">
                      <a16:creationId xmlns:a16="http://schemas.microsoft.com/office/drawing/2014/main" id="{7F8BF480-20A1-4772-A4F8-CB09FEB23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03114" y="5421527"/>
                  <a:ext cx="776160" cy="648730"/>
                </a:xfrm>
                <a:custGeom>
                  <a:avLst/>
                  <a:gdLst>
                    <a:gd name="T0" fmla="*/ 761 w 886"/>
                    <a:gd name="T1" fmla="*/ 595 h 741"/>
                    <a:gd name="T2" fmla="*/ 577 w 886"/>
                    <a:gd name="T3" fmla="*/ 595 h 741"/>
                    <a:gd name="T4" fmla="*/ 392 w 886"/>
                    <a:gd name="T5" fmla="*/ 595 h 741"/>
                    <a:gd name="T6" fmla="*/ 345 w 886"/>
                    <a:gd name="T7" fmla="*/ 668 h 741"/>
                    <a:gd name="T8" fmla="*/ 298 w 886"/>
                    <a:gd name="T9" fmla="*/ 740 h 741"/>
                    <a:gd name="T10" fmla="*/ 253 w 886"/>
                    <a:gd name="T11" fmla="*/ 668 h 741"/>
                    <a:gd name="T12" fmla="*/ 207 w 886"/>
                    <a:gd name="T13" fmla="*/ 595 h 741"/>
                    <a:gd name="T14" fmla="*/ 165 w 886"/>
                    <a:gd name="T15" fmla="*/ 595 h 741"/>
                    <a:gd name="T16" fmla="*/ 124 w 886"/>
                    <a:gd name="T17" fmla="*/ 595 h 741"/>
                    <a:gd name="T18" fmla="*/ 124 w 886"/>
                    <a:gd name="T19" fmla="*/ 595 h 741"/>
                    <a:gd name="T20" fmla="*/ 36 w 886"/>
                    <a:gd name="T21" fmla="*/ 558 h 741"/>
                    <a:gd name="T22" fmla="*/ 36 w 886"/>
                    <a:gd name="T23" fmla="*/ 558 h 741"/>
                    <a:gd name="T24" fmla="*/ 0 w 886"/>
                    <a:gd name="T25" fmla="*/ 471 h 741"/>
                    <a:gd name="T26" fmla="*/ 0 w 886"/>
                    <a:gd name="T27" fmla="*/ 297 h 741"/>
                    <a:gd name="T28" fmla="*/ 0 w 886"/>
                    <a:gd name="T29" fmla="*/ 124 h 741"/>
                    <a:gd name="T30" fmla="*/ 0 w 886"/>
                    <a:gd name="T31" fmla="*/ 124 h 741"/>
                    <a:gd name="T32" fmla="*/ 36 w 886"/>
                    <a:gd name="T33" fmla="*/ 36 h 741"/>
                    <a:gd name="T34" fmla="*/ 36 w 886"/>
                    <a:gd name="T35" fmla="*/ 36 h 741"/>
                    <a:gd name="T36" fmla="*/ 124 w 886"/>
                    <a:gd name="T37" fmla="*/ 0 h 741"/>
                    <a:gd name="T38" fmla="*/ 443 w 886"/>
                    <a:gd name="T39" fmla="*/ 0 h 741"/>
                    <a:gd name="T40" fmla="*/ 761 w 886"/>
                    <a:gd name="T41" fmla="*/ 0 h 741"/>
                    <a:gd name="T42" fmla="*/ 761 w 886"/>
                    <a:gd name="T43" fmla="*/ 0 h 741"/>
                    <a:gd name="T44" fmla="*/ 849 w 886"/>
                    <a:gd name="T45" fmla="*/ 36 h 741"/>
                    <a:gd name="T46" fmla="*/ 849 w 886"/>
                    <a:gd name="T47" fmla="*/ 36 h 741"/>
                    <a:gd name="T48" fmla="*/ 885 w 886"/>
                    <a:gd name="T49" fmla="*/ 124 h 741"/>
                    <a:gd name="T50" fmla="*/ 885 w 886"/>
                    <a:gd name="T51" fmla="*/ 297 h 741"/>
                    <a:gd name="T52" fmla="*/ 885 w 886"/>
                    <a:gd name="T53" fmla="*/ 471 h 741"/>
                    <a:gd name="T54" fmla="*/ 885 w 886"/>
                    <a:gd name="T55" fmla="*/ 471 h 741"/>
                    <a:gd name="T56" fmla="*/ 849 w 886"/>
                    <a:gd name="T57" fmla="*/ 558 h 741"/>
                    <a:gd name="T58" fmla="*/ 849 w 886"/>
                    <a:gd name="T59" fmla="*/ 558 h 741"/>
                    <a:gd name="T60" fmla="*/ 761 w 886"/>
                    <a:gd name="T61" fmla="*/ 595 h 7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86" h="741">
                      <a:moveTo>
                        <a:pt x="761" y="595"/>
                      </a:moveTo>
                      <a:lnTo>
                        <a:pt x="577" y="595"/>
                      </a:lnTo>
                      <a:lnTo>
                        <a:pt x="392" y="595"/>
                      </a:lnTo>
                      <a:lnTo>
                        <a:pt x="345" y="668"/>
                      </a:lnTo>
                      <a:lnTo>
                        <a:pt x="298" y="740"/>
                      </a:lnTo>
                      <a:lnTo>
                        <a:pt x="253" y="668"/>
                      </a:lnTo>
                      <a:lnTo>
                        <a:pt x="207" y="595"/>
                      </a:lnTo>
                      <a:lnTo>
                        <a:pt x="165" y="595"/>
                      </a:lnTo>
                      <a:lnTo>
                        <a:pt x="124" y="595"/>
                      </a:lnTo>
                      <a:lnTo>
                        <a:pt x="124" y="595"/>
                      </a:lnTo>
                      <a:cubicBezTo>
                        <a:pt x="90" y="595"/>
                        <a:pt x="58" y="581"/>
                        <a:pt x="36" y="558"/>
                      </a:cubicBezTo>
                      <a:lnTo>
                        <a:pt x="36" y="558"/>
                      </a:lnTo>
                      <a:cubicBezTo>
                        <a:pt x="14" y="536"/>
                        <a:pt x="0" y="505"/>
                        <a:pt x="0" y="471"/>
                      </a:cubicBezTo>
                      <a:lnTo>
                        <a:pt x="0" y="297"/>
                      </a:lnTo>
                      <a:lnTo>
                        <a:pt x="0" y="124"/>
                      </a:lnTo>
                      <a:lnTo>
                        <a:pt x="0" y="124"/>
                      </a:lnTo>
                      <a:cubicBezTo>
                        <a:pt x="0" y="90"/>
                        <a:pt x="14" y="59"/>
                        <a:pt x="36" y="36"/>
                      </a:cubicBezTo>
                      <a:lnTo>
                        <a:pt x="36" y="36"/>
                      </a:lnTo>
                      <a:cubicBezTo>
                        <a:pt x="58" y="14"/>
                        <a:pt x="90" y="0"/>
                        <a:pt x="124" y="0"/>
                      </a:cubicBezTo>
                      <a:lnTo>
                        <a:pt x="443" y="0"/>
                      </a:lnTo>
                      <a:lnTo>
                        <a:pt x="761" y="0"/>
                      </a:lnTo>
                      <a:lnTo>
                        <a:pt x="761" y="0"/>
                      </a:lnTo>
                      <a:cubicBezTo>
                        <a:pt x="796" y="0"/>
                        <a:pt x="826" y="14"/>
                        <a:pt x="849" y="36"/>
                      </a:cubicBezTo>
                      <a:lnTo>
                        <a:pt x="849" y="36"/>
                      </a:lnTo>
                      <a:cubicBezTo>
                        <a:pt x="871" y="59"/>
                        <a:pt x="885" y="90"/>
                        <a:pt x="885" y="124"/>
                      </a:cubicBezTo>
                      <a:lnTo>
                        <a:pt x="885" y="297"/>
                      </a:lnTo>
                      <a:lnTo>
                        <a:pt x="885" y="471"/>
                      </a:lnTo>
                      <a:lnTo>
                        <a:pt x="885" y="471"/>
                      </a:lnTo>
                      <a:cubicBezTo>
                        <a:pt x="885" y="505"/>
                        <a:pt x="871" y="536"/>
                        <a:pt x="849" y="558"/>
                      </a:cubicBezTo>
                      <a:lnTo>
                        <a:pt x="849" y="558"/>
                      </a:lnTo>
                      <a:cubicBezTo>
                        <a:pt x="826" y="581"/>
                        <a:pt x="796" y="595"/>
                        <a:pt x="761" y="595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2" name="Freeform 75">
                  <a:extLst>
                    <a:ext uri="{FF2B5EF4-FFF2-40B4-BE49-F238E27FC236}">
                      <a16:creationId xmlns:a16="http://schemas.microsoft.com/office/drawing/2014/main" id="{06C3CEF5-E29D-464C-B09C-16C463170E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95391" y="5413804"/>
                  <a:ext cx="791606" cy="664176"/>
                </a:xfrm>
                <a:custGeom>
                  <a:avLst/>
                  <a:gdLst>
                    <a:gd name="T0" fmla="*/ 133 w 904"/>
                    <a:gd name="T1" fmla="*/ 18 h 760"/>
                    <a:gd name="T2" fmla="*/ 133 w 904"/>
                    <a:gd name="T3" fmla="*/ 18 h 760"/>
                    <a:gd name="T4" fmla="*/ 52 w 904"/>
                    <a:gd name="T5" fmla="*/ 52 h 760"/>
                    <a:gd name="T6" fmla="*/ 52 w 904"/>
                    <a:gd name="T7" fmla="*/ 52 h 760"/>
                    <a:gd name="T8" fmla="*/ 18 w 904"/>
                    <a:gd name="T9" fmla="*/ 133 h 760"/>
                    <a:gd name="T10" fmla="*/ 18 w 904"/>
                    <a:gd name="T11" fmla="*/ 480 h 760"/>
                    <a:gd name="T12" fmla="*/ 18 w 904"/>
                    <a:gd name="T13" fmla="*/ 480 h 760"/>
                    <a:gd name="T14" fmla="*/ 52 w 904"/>
                    <a:gd name="T15" fmla="*/ 561 h 760"/>
                    <a:gd name="T16" fmla="*/ 52 w 904"/>
                    <a:gd name="T17" fmla="*/ 561 h 760"/>
                    <a:gd name="T18" fmla="*/ 133 w 904"/>
                    <a:gd name="T19" fmla="*/ 595 h 760"/>
                    <a:gd name="T20" fmla="*/ 216 w 904"/>
                    <a:gd name="T21" fmla="*/ 595 h 760"/>
                    <a:gd name="T22" fmla="*/ 216 w 904"/>
                    <a:gd name="T23" fmla="*/ 595 h 760"/>
                    <a:gd name="T24" fmla="*/ 223 w 904"/>
                    <a:gd name="T25" fmla="*/ 599 h 760"/>
                    <a:gd name="T26" fmla="*/ 308 w 904"/>
                    <a:gd name="T27" fmla="*/ 732 h 760"/>
                    <a:gd name="T28" fmla="*/ 394 w 904"/>
                    <a:gd name="T29" fmla="*/ 599 h 760"/>
                    <a:gd name="T30" fmla="*/ 394 w 904"/>
                    <a:gd name="T31" fmla="*/ 599 h 760"/>
                    <a:gd name="T32" fmla="*/ 401 w 904"/>
                    <a:gd name="T33" fmla="*/ 595 h 760"/>
                    <a:gd name="T34" fmla="*/ 770 w 904"/>
                    <a:gd name="T35" fmla="*/ 595 h 760"/>
                    <a:gd name="T36" fmla="*/ 770 w 904"/>
                    <a:gd name="T37" fmla="*/ 595 h 760"/>
                    <a:gd name="T38" fmla="*/ 852 w 904"/>
                    <a:gd name="T39" fmla="*/ 561 h 760"/>
                    <a:gd name="T40" fmla="*/ 852 w 904"/>
                    <a:gd name="T41" fmla="*/ 561 h 760"/>
                    <a:gd name="T42" fmla="*/ 885 w 904"/>
                    <a:gd name="T43" fmla="*/ 480 h 760"/>
                    <a:gd name="T44" fmla="*/ 885 w 904"/>
                    <a:gd name="T45" fmla="*/ 133 h 760"/>
                    <a:gd name="T46" fmla="*/ 885 w 904"/>
                    <a:gd name="T47" fmla="*/ 133 h 760"/>
                    <a:gd name="T48" fmla="*/ 852 w 904"/>
                    <a:gd name="T49" fmla="*/ 52 h 760"/>
                    <a:gd name="T50" fmla="*/ 852 w 904"/>
                    <a:gd name="T51" fmla="*/ 52 h 760"/>
                    <a:gd name="T52" fmla="*/ 770 w 904"/>
                    <a:gd name="T53" fmla="*/ 18 h 760"/>
                    <a:gd name="T54" fmla="*/ 133 w 904"/>
                    <a:gd name="T55" fmla="*/ 18 h 760"/>
                    <a:gd name="T56" fmla="*/ 307 w 904"/>
                    <a:gd name="T57" fmla="*/ 759 h 760"/>
                    <a:gd name="T58" fmla="*/ 307 w 904"/>
                    <a:gd name="T59" fmla="*/ 759 h 760"/>
                    <a:gd name="T60" fmla="*/ 307 w 904"/>
                    <a:gd name="T61" fmla="*/ 759 h 760"/>
                    <a:gd name="T62" fmla="*/ 300 w 904"/>
                    <a:gd name="T63" fmla="*/ 754 h 760"/>
                    <a:gd name="T64" fmla="*/ 211 w 904"/>
                    <a:gd name="T65" fmla="*/ 612 h 760"/>
                    <a:gd name="T66" fmla="*/ 133 w 904"/>
                    <a:gd name="T67" fmla="*/ 612 h 760"/>
                    <a:gd name="T68" fmla="*/ 133 w 904"/>
                    <a:gd name="T69" fmla="*/ 612 h 760"/>
                    <a:gd name="T70" fmla="*/ 39 w 904"/>
                    <a:gd name="T71" fmla="*/ 574 h 760"/>
                    <a:gd name="T72" fmla="*/ 39 w 904"/>
                    <a:gd name="T73" fmla="*/ 574 h 760"/>
                    <a:gd name="T74" fmla="*/ 0 w 904"/>
                    <a:gd name="T75" fmla="*/ 480 h 760"/>
                    <a:gd name="T76" fmla="*/ 0 w 904"/>
                    <a:gd name="T77" fmla="*/ 133 h 760"/>
                    <a:gd name="T78" fmla="*/ 0 w 904"/>
                    <a:gd name="T79" fmla="*/ 133 h 760"/>
                    <a:gd name="T80" fmla="*/ 39 w 904"/>
                    <a:gd name="T81" fmla="*/ 39 h 760"/>
                    <a:gd name="T82" fmla="*/ 39 w 904"/>
                    <a:gd name="T83" fmla="*/ 39 h 760"/>
                    <a:gd name="T84" fmla="*/ 133 w 904"/>
                    <a:gd name="T85" fmla="*/ 0 h 760"/>
                    <a:gd name="T86" fmla="*/ 770 w 904"/>
                    <a:gd name="T87" fmla="*/ 0 h 760"/>
                    <a:gd name="T88" fmla="*/ 770 w 904"/>
                    <a:gd name="T89" fmla="*/ 0 h 760"/>
                    <a:gd name="T90" fmla="*/ 864 w 904"/>
                    <a:gd name="T91" fmla="*/ 39 h 760"/>
                    <a:gd name="T92" fmla="*/ 864 w 904"/>
                    <a:gd name="T93" fmla="*/ 39 h 760"/>
                    <a:gd name="T94" fmla="*/ 903 w 904"/>
                    <a:gd name="T95" fmla="*/ 133 h 760"/>
                    <a:gd name="T96" fmla="*/ 903 w 904"/>
                    <a:gd name="T97" fmla="*/ 480 h 760"/>
                    <a:gd name="T98" fmla="*/ 903 w 904"/>
                    <a:gd name="T99" fmla="*/ 480 h 760"/>
                    <a:gd name="T100" fmla="*/ 864 w 904"/>
                    <a:gd name="T101" fmla="*/ 574 h 760"/>
                    <a:gd name="T102" fmla="*/ 864 w 904"/>
                    <a:gd name="T103" fmla="*/ 574 h 760"/>
                    <a:gd name="T104" fmla="*/ 770 w 904"/>
                    <a:gd name="T105" fmla="*/ 612 h 760"/>
                    <a:gd name="T106" fmla="*/ 406 w 904"/>
                    <a:gd name="T107" fmla="*/ 612 h 760"/>
                    <a:gd name="T108" fmla="*/ 315 w 904"/>
                    <a:gd name="T109" fmla="*/ 754 h 760"/>
                    <a:gd name="T110" fmla="*/ 315 w 904"/>
                    <a:gd name="T111" fmla="*/ 754 h 760"/>
                    <a:gd name="T112" fmla="*/ 307 w 904"/>
                    <a:gd name="T113" fmla="*/ 759 h 7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04" h="760">
                      <a:moveTo>
                        <a:pt x="133" y="18"/>
                      </a:moveTo>
                      <a:lnTo>
                        <a:pt x="133" y="18"/>
                      </a:lnTo>
                      <a:cubicBezTo>
                        <a:pt x="102" y="18"/>
                        <a:pt x="74" y="30"/>
                        <a:pt x="52" y="52"/>
                      </a:cubicBezTo>
                      <a:lnTo>
                        <a:pt x="52" y="52"/>
                      </a:lnTo>
                      <a:cubicBezTo>
                        <a:pt x="30" y="73"/>
                        <a:pt x="18" y="103"/>
                        <a:pt x="18" y="133"/>
                      </a:cubicBezTo>
                      <a:lnTo>
                        <a:pt x="18" y="480"/>
                      </a:lnTo>
                      <a:lnTo>
                        <a:pt x="18" y="480"/>
                      </a:lnTo>
                      <a:cubicBezTo>
                        <a:pt x="18" y="510"/>
                        <a:pt x="30" y="539"/>
                        <a:pt x="52" y="561"/>
                      </a:cubicBezTo>
                      <a:lnTo>
                        <a:pt x="52" y="561"/>
                      </a:lnTo>
                      <a:cubicBezTo>
                        <a:pt x="74" y="583"/>
                        <a:pt x="102" y="595"/>
                        <a:pt x="133" y="595"/>
                      </a:cubicBezTo>
                      <a:lnTo>
                        <a:pt x="216" y="595"/>
                      </a:lnTo>
                      <a:lnTo>
                        <a:pt x="216" y="595"/>
                      </a:lnTo>
                      <a:cubicBezTo>
                        <a:pt x="219" y="595"/>
                        <a:pt x="222" y="597"/>
                        <a:pt x="223" y="599"/>
                      </a:cubicBezTo>
                      <a:lnTo>
                        <a:pt x="308" y="732"/>
                      </a:lnTo>
                      <a:lnTo>
                        <a:pt x="394" y="599"/>
                      </a:lnTo>
                      <a:lnTo>
                        <a:pt x="394" y="599"/>
                      </a:lnTo>
                      <a:cubicBezTo>
                        <a:pt x="396" y="597"/>
                        <a:pt x="398" y="595"/>
                        <a:pt x="401" y="595"/>
                      </a:cubicBezTo>
                      <a:lnTo>
                        <a:pt x="770" y="595"/>
                      </a:lnTo>
                      <a:lnTo>
                        <a:pt x="770" y="595"/>
                      </a:lnTo>
                      <a:cubicBezTo>
                        <a:pt x="801" y="595"/>
                        <a:pt x="830" y="583"/>
                        <a:pt x="852" y="561"/>
                      </a:cubicBezTo>
                      <a:lnTo>
                        <a:pt x="852" y="561"/>
                      </a:lnTo>
                      <a:cubicBezTo>
                        <a:pt x="873" y="539"/>
                        <a:pt x="885" y="510"/>
                        <a:pt x="885" y="480"/>
                      </a:cubicBezTo>
                      <a:lnTo>
                        <a:pt x="885" y="133"/>
                      </a:lnTo>
                      <a:lnTo>
                        <a:pt x="885" y="133"/>
                      </a:lnTo>
                      <a:cubicBezTo>
                        <a:pt x="885" y="103"/>
                        <a:pt x="873" y="73"/>
                        <a:pt x="852" y="52"/>
                      </a:cubicBezTo>
                      <a:lnTo>
                        <a:pt x="852" y="52"/>
                      </a:lnTo>
                      <a:cubicBezTo>
                        <a:pt x="830" y="30"/>
                        <a:pt x="801" y="18"/>
                        <a:pt x="770" y="18"/>
                      </a:cubicBezTo>
                      <a:lnTo>
                        <a:pt x="133" y="18"/>
                      </a:lnTo>
                      <a:close/>
                      <a:moveTo>
                        <a:pt x="307" y="759"/>
                      </a:moveTo>
                      <a:lnTo>
                        <a:pt x="307" y="759"/>
                      </a:lnTo>
                      <a:lnTo>
                        <a:pt x="307" y="759"/>
                      </a:lnTo>
                      <a:cubicBezTo>
                        <a:pt x="304" y="759"/>
                        <a:pt x="302" y="757"/>
                        <a:pt x="300" y="754"/>
                      </a:cubicBezTo>
                      <a:lnTo>
                        <a:pt x="211" y="612"/>
                      </a:lnTo>
                      <a:lnTo>
                        <a:pt x="133" y="612"/>
                      </a:lnTo>
                      <a:lnTo>
                        <a:pt x="133" y="612"/>
                      </a:lnTo>
                      <a:cubicBezTo>
                        <a:pt x="97" y="612"/>
                        <a:pt x="64" y="598"/>
                        <a:pt x="39" y="574"/>
                      </a:cubicBezTo>
                      <a:lnTo>
                        <a:pt x="39" y="574"/>
                      </a:lnTo>
                      <a:cubicBezTo>
                        <a:pt x="14" y="549"/>
                        <a:pt x="0" y="516"/>
                        <a:pt x="0" y="480"/>
                      </a:cubicBezTo>
                      <a:lnTo>
                        <a:pt x="0" y="133"/>
                      </a:lnTo>
                      <a:lnTo>
                        <a:pt x="0" y="133"/>
                      </a:lnTo>
                      <a:cubicBezTo>
                        <a:pt x="0" y="97"/>
                        <a:pt x="14" y="64"/>
                        <a:pt x="39" y="39"/>
                      </a:cubicBezTo>
                      <a:lnTo>
                        <a:pt x="39" y="39"/>
                      </a:lnTo>
                      <a:cubicBezTo>
                        <a:pt x="64" y="14"/>
                        <a:pt x="97" y="0"/>
                        <a:pt x="133" y="0"/>
                      </a:cubicBezTo>
                      <a:lnTo>
                        <a:pt x="770" y="0"/>
                      </a:lnTo>
                      <a:lnTo>
                        <a:pt x="770" y="0"/>
                      </a:lnTo>
                      <a:cubicBezTo>
                        <a:pt x="806" y="0"/>
                        <a:pt x="838" y="14"/>
                        <a:pt x="864" y="39"/>
                      </a:cubicBezTo>
                      <a:lnTo>
                        <a:pt x="864" y="39"/>
                      </a:lnTo>
                      <a:cubicBezTo>
                        <a:pt x="889" y="64"/>
                        <a:pt x="903" y="97"/>
                        <a:pt x="903" y="133"/>
                      </a:cubicBezTo>
                      <a:lnTo>
                        <a:pt x="903" y="480"/>
                      </a:lnTo>
                      <a:lnTo>
                        <a:pt x="903" y="480"/>
                      </a:lnTo>
                      <a:cubicBezTo>
                        <a:pt x="903" y="516"/>
                        <a:pt x="889" y="549"/>
                        <a:pt x="864" y="574"/>
                      </a:cubicBezTo>
                      <a:lnTo>
                        <a:pt x="864" y="574"/>
                      </a:lnTo>
                      <a:cubicBezTo>
                        <a:pt x="838" y="598"/>
                        <a:pt x="806" y="612"/>
                        <a:pt x="770" y="612"/>
                      </a:cubicBezTo>
                      <a:lnTo>
                        <a:pt x="406" y="612"/>
                      </a:lnTo>
                      <a:lnTo>
                        <a:pt x="315" y="754"/>
                      </a:lnTo>
                      <a:lnTo>
                        <a:pt x="315" y="754"/>
                      </a:lnTo>
                      <a:cubicBezTo>
                        <a:pt x="313" y="757"/>
                        <a:pt x="310" y="759"/>
                        <a:pt x="307" y="7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3" name="Freeform 76">
                  <a:extLst>
                    <a:ext uri="{FF2B5EF4-FFF2-40B4-BE49-F238E27FC236}">
                      <a16:creationId xmlns:a16="http://schemas.microsoft.com/office/drawing/2014/main" id="{9614EBAF-E04B-496A-8EED-116F758696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23220" y="5518063"/>
                  <a:ext cx="301196" cy="312782"/>
                </a:xfrm>
                <a:custGeom>
                  <a:avLst/>
                  <a:gdLst>
                    <a:gd name="T0" fmla="*/ 251 w 345"/>
                    <a:gd name="T1" fmla="*/ 205 h 358"/>
                    <a:gd name="T2" fmla="*/ 251 w 345"/>
                    <a:gd name="T3" fmla="*/ 205 h 358"/>
                    <a:gd name="T4" fmla="*/ 170 w 345"/>
                    <a:gd name="T5" fmla="*/ 21 h 358"/>
                    <a:gd name="T6" fmla="*/ 170 w 345"/>
                    <a:gd name="T7" fmla="*/ 21 h 358"/>
                    <a:gd name="T8" fmla="*/ 170 w 345"/>
                    <a:gd name="T9" fmla="*/ 21 h 358"/>
                    <a:gd name="T10" fmla="*/ 91 w 345"/>
                    <a:gd name="T11" fmla="*/ 205 h 358"/>
                    <a:gd name="T12" fmla="*/ 251 w 345"/>
                    <a:gd name="T13" fmla="*/ 205 h 358"/>
                    <a:gd name="T14" fmla="*/ 82 w 345"/>
                    <a:gd name="T15" fmla="*/ 227 h 358"/>
                    <a:gd name="T16" fmla="*/ 25 w 345"/>
                    <a:gd name="T17" fmla="*/ 357 h 358"/>
                    <a:gd name="T18" fmla="*/ 0 w 345"/>
                    <a:gd name="T19" fmla="*/ 357 h 358"/>
                    <a:gd name="T20" fmla="*/ 158 w 345"/>
                    <a:gd name="T21" fmla="*/ 0 h 358"/>
                    <a:gd name="T22" fmla="*/ 184 w 345"/>
                    <a:gd name="T23" fmla="*/ 0 h 358"/>
                    <a:gd name="T24" fmla="*/ 344 w 345"/>
                    <a:gd name="T25" fmla="*/ 357 h 358"/>
                    <a:gd name="T26" fmla="*/ 318 w 345"/>
                    <a:gd name="T27" fmla="*/ 357 h 358"/>
                    <a:gd name="T28" fmla="*/ 261 w 345"/>
                    <a:gd name="T29" fmla="*/ 227 h 358"/>
                    <a:gd name="T30" fmla="*/ 82 w 345"/>
                    <a:gd name="T31" fmla="*/ 227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5" h="358">
                      <a:moveTo>
                        <a:pt x="251" y="205"/>
                      </a:moveTo>
                      <a:lnTo>
                        <a:pt x="251" y="205"/>
                      </a:lnTo>
                      <a:cubicBezTo>
                        <a:pt x="201" y="93"/>
                        <a:pt x="177" y="42"/>
                        <a:pt x="170" y="21"/>
                      </a:cubicBezTo>
                      <a:lnTo>
                        <a:pt x="170" y="21"/>
                      </a:lnTo>
                      <a:lnTo>
                        <a:pt x="170" y="21"/>
                      </a:lnTo>
                      <a:cubicBezTo>
                        <a:pt x="163" y="39"/>
                        <a:pt x="133" y="110"/>
                        <a:pt x="91" y="205"/>
                      </a:cubicBezTo>
                      <a:lnTo>
                        <a:pt x="251" y="205"/>
                      </a:lnTo>
                      <a:close/>
                      <a:moveTo>
                        <a:pt x="82" y="227"/>
                      </a:moveTo>
                      <a:lnTo>
                        <a:pt x="25" y="357"/>
                      </a:lnTo>
                      <a:lnTo>
                        <a:pt x="0" y="357"/>
                      </a:lnTo>
                      <a:lnTo>
                        <a:pt x="158" y="0"/>
                      </a:lnTo>
                      <a:lnTo>
                        <a:pt x="184" y="0"/>
                      </a:lnTo>
                      <a:lnTo>
                        <a:pt x="344" y="357"/>
                      </a:lnTo>
                      <a:lnTo>
                        <a:pt x="318" y="357"/>
                      </a:lnTo>
                      <a:lnTo>
                        <a:pt x="261" y="227"/>
                      </a:lnTo>
                      <a:lnTo>
                        <a:pt x="82" y="22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6E232A2C-4914-44FB-BF05-28D92F02B88B}"/>
                  </a:ext>
                </a:extLst>
              </p:cNvPr>
              <p:cNvGrpSpPr/>
              <p:nvPr/>
            </p:nvGrpSpPr>
            <p:grpSpPr>
              <a:xfrm>
                <a:off x="11592227" y="9526286"/>
                <a:ext cx="1633408" cy="1112108"/>
                <a:chOff x="11592227" y="9526286"/>
                <a:chExt cx="1633408" cy="1112108"/>
              </a:xfrm>
            </p:grpSpPr>
            <p:sp>
              <p:nvSpPr>
                <p:cNvPr id="439" name="Freeform 77">
                  <a:extLst>
                    <a:ext uri="{FF2B5EF4-FFF2-40B4-BE49-F238E27FC236}">
                      <a16:creationId xmlns:a16="http://schemas.microsoft.com/office/drawing/2014/main" id="{2D877362-9018-46BA-8836-5BE664CAC2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99950" y="9534009"/>
                  <a:ext cx="1617962" cy="1096662"/>
                </a:xfrm>
                <a:custGeom>
                  <a:avLst/>
                  <a:gdLst>
                    <a:gd name="T0" fmla="*/ 1729 w 1847"/>
                    <a:gd name="T1" fmla="*/ 1252 h 1253"/>
                    <a:gd name="T2" fmla="*/ 922 w 1847"/>
                    <a:gd name="T3" fmla="*/ 1252 h 1253"/>
                    <a:gd name="T4" fmla="*/ 116 w 1847"/>
                    <a:gd name="T5" fmla="*/ 1252 h 1253"/>
                    <a:gd name="T6" fmla="*/ 116 w 1847"/>
                    <a:gd name="T7" fmla="*/ 1252 h 1253"/>
                    <a:gd name="T8" fmla="*/ 35 w 1847"/>
                    <a:gd name="T9" fmla="*/ 1217 h 1253"/>
                    <a:gd name="T10" fmla="*/ 35 w 1847"/>
                    <a:gd name="T11" fmla="*/ 1217 h 1253"/>
                    <a:gd name="T12" fmla="*/ 0 w 1847"/>
                    <a:gd name="T13" fmla="*/ 1136 h 1253"/>
                    <a:gd name="T14" fmla="*/ 0 w 1847"/>
                    <a:gd name="T15" fmla="*/ 626 h 1253"/>
                    <a:gd name="T16" fmla="*/ 0 w 1847"/>
                    <a:gd name="T17" fmla="*/ 116 h 1253"/>
                    <a:gd name="T18" fmla="*/ 0 w 1847"/>
                    <a:gd name="T19" fmla="*/ 116 h 1253"/>
                    <a:gd name="T20" fmla="*/ 35 w 1847"/>
                    <a:gd name="T21" fmla="*/ 34 h 1253"/>
                    <a:gd name="T22" fmla="*/ 35 w 1847"/>
                    <a:gd name="T23" fmla="*/ 34 h 1253"/>
                    <a:gd name="T24" fmla="*/ 116 w 1847"/>
                    <a:gd name="T25" fmla="*/ 0 h 1253"/>
                    <a:gd name="T26" fmla="*/ 922 w 1847"/>
                    <a:gd name="T27" fmla="*/ 0 h 1253"/>
                    <a:gd name="T28" fmla="*/ 1729 w 1847"/>
                    <a:gd name="T29" fmla="*/ 0 h 1253"/>
                    <a:gd name="T30" fmla="*/ 1729 w 1847"/>
                    <a:gd name="T31" fmla="*/ 0 h 1253"/>
                    <a:gd name="T32" fmla="*/ 1811 w 1847"/>
                    <a:gd name="T33" fmla="*/ 34 h 1253"/>
                    <a:gd name="T34" fmla="*/ 1811 w 1847"/>
                    <a:gd name="T35" fmla="*/ 34 h 1253"/>
                    <a:gd name="T36" fmla="*/ 1846 w 1847"/>
                    <a:gd name="T37" fmla="*/ 116 h 1253"/>
                    <a:gd name="T38" fmla="*/ 1846 w 1847"/>
                    <a:gd name="T39" fmla="*/ 626 h 1253"/>
                    <a:gd name="T40" fmla="*/ 1846 w 1847"/>
                    <a:gd name="T41" fmla="*/ 1136 h 1253"/>
                    <a:gd name="T42" fmla="*/ 1846 w 1847"/>
                    <a:gd name="T43" fmla="*/ 1136 h 1253"/>
                    <a:gd name="T44" fmla="*/ 1811 w 1847"/>
                    <a:gd name="T45" fmla="*/ 1217 h 1253"/>
                    <a:gd name="T46" fmla="*/ 1811 w 1847"/>
                    <a:gd name="T47" fmla="*/ 1217 h 1253"/>
                    <a:gd name="T48" fmla="*/ 1729 w 1847"/>
                    <a:gd name="T49" fmla="*/ 1252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847" h="1253">
                      <a:moveTo>
                        <a:pt x="1729" y="1252"/>
                      </a:moveTo>
                      <a:lnTo>
                        <a:pt x="922" y="1252"/>
                      </a:lnTo>
                      <a:lnTo>
                        <a:pt x="116" y="1252"/>
                      </a:lnTo>
                      <a:lnTo>
                        <a:pt x="116" y="1252"/>
                      </a:lnTo>
                      <a:cubicBezTo>
                        <a:pt x="84" y="1252"/>
                        <a:pt x="56" y="1239"/>
                        <a:pt x="35" y="1217"/>
                      </a:cubicBezTo>
                      <a:lnTo>
                        <a:pt x="35" y="1217"/>
                      </a:lnTo>
                      <a:cubicBezTo>
                        <a:pt x="13" y="1196"/>
                        <a:pt x="0" y="1168"/>
                        <a:pt x="0" y="1136"/>
                      </a:cubicBezTo>
                      <a:lnTo>
                        <a:pt x="0" y="626"/>
                      </a:lnTo>
                      <a:lnTo>
                        <a:pt x="0" y="116"/>
                      </a:lnTo>
                      <a:lnTo>
                        <a:pt x="0" y="116"/>
                      </a:lnTo>
                      <a:cubicBezTo>
                        <a:pt x="0" y="83"/>
                        <a:pt x="13" y="55"/>
                        <a:pt x="35" y="34"/>
                      </a:cubicBezTo>
                      <a:lnTo>
                        <a:pt x="35" y="34"/>
                      </a:lnTo>
                      <a:cubicBezTo>
                        <a:pt x="56" y="13"/>
                        <a:pt x="84" y="0"/>
                        <a:pt x="116" y="0"/>
                      </a:cubicBezTo>
                      <a:lnTo>
                        <a:pt x="922" y="0"/>
                      </a:lnTo>
                      <a:lnTo>
                        <a:pt x="1729" y="0"/>
                      </a:lnTo>
                      <a:lnTo>
                        <a:pt x="1729" y="0"/>
                      </a:lnTo>
                      <a:cubicBezTo>
                        <a:pt x="1761" y="0"/>
                        <a:pt x="1790" y="13"/>
                        <a:pt x="1811" y="34"/>
                      </a:cubicBezTo>
                      <a:lnTo>
                        <a:pt x="1811" y="34"/>
                      </a:lnTo>
                      <a:cubicBezTo>
                        <a:pt x="1832" y="55"/>
                        <a:pt x="1846" y="83"/>
                        <a:pt x="1846" y="116"/>
                      </a:cubicBezTo>
                      <a:lnTo>
                        <a:pt x="1846" y="626"/>
                      </a:lnTo>
                      <a:lnTo>
                        <a:pt x="1846" y="1136"/>
                      </a:lnTo>
                      <a:lnTo>
                        <a:pt x="1846" y="1136"/>
                      </a:lnTo>
                      <a:cubicBezTo>
                        <a:pt x="1846" y="1168"/>
                        <a:pt x="1832" y="1196"/>
                        <a:pt x="1811" y="1217"/>
                      </a:cubicBezTo>
                      <a:lnTo>
                        <a:pt x="1811" y="1217"/>
                      </a:lnTo>
                      <a:cubicBezTo>
                        <a:pt x="1790" y="1239"/>
                        <a:pt x="1761" y="1252"/>
                        <a:pt x="1729" y="125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0" name="Freeform 78">
                  <a:extLst>
                    <a:ext uri="{FF2B5EF4-FFF2-40B4-BE49-F238E27FC236}">
                      <a16:creationId xmlns:a16="http://schemas.microsoft.com/office/drawing/2014/main" id="{961C72C3-98F9-4518-81E8-93552A4457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92227" y="9526286"/>
                  <a:ext cx="1633408" cy="1112108"/>
                </a:xfrm>
                <a:custGeom>
                  <a:avLst/>
                  <a:gdLst>
                    <a:gd name="T0" fmla="*/ 125 w 1864"/>
                    <a:gd name="T1" fmla="*/ 18 h 1271"/>
                    <a:gd name="T2" fmla="*/ 125 w 1864"/>
                    <a:gd name="T3" fmla="*/ 18 h 1271"/>
                    <a:gd name="T4" fmla="*/ 50 w 1864"/>
                    <a:gd name="T5" fmla="*/ 49 h 1271"/>
                    <a:gd name="T6" fmla="*/ 50 w 1864"/>
                    <a:gd name="T7" fmla="*/ 49 h 1271"/>
                    <a:gd name="T8" fmla="*/ 18 w 1864"/>
                    <a:gd name="T9" fmla="*/ 125 h 1271"/>
                    <a:gd name="T10" fmla="*/ 18 w 1864"/>
                    <a:gd name="T11" fmla="*/ 1145 h 1271"/>
                    <a:gd name="T12" fmla="*/ 18 w 1864"/>
                    <a:gd name="T13" fmla="*/ 1145 h 1271"/>
                    <a:gd name="T14" fmla="*/ 50 w 1864"/>
                    <a:gd name="T15" fmla="*/ 1220 h 1271"/>
                    <a:gd name="T16" fmla="*/ 50 w 1864"/>
                    <a:gd name="T17" fmla="*/ 1220 h 1271"/>
                    <a:gd name="T18" fmla="*/ 125 w 1864"/>
                    <a:gd name="T19" fmla="*/ 1252 h 1271"/>
                    <a:gd name="T20" fmla="*/ 1738 w 1864"/>
                    <a:gd name="T21" fmla="*/ 1252 h 1271"/>
                    <a:gd name="T22" fmla="*/ 1738 w 1864"/>
                    <a:gd name="T23" fmla="*/ 1252 h 1271"/>
                    <a:gd name="T24" fmla="*/ 1813 w 1864"/>
                    <a:gd name="T25" fmla="*/ 1220 h 1271"/>
                    <a:gd name="T26" fmla="*/ 1813 w 1864"/>
                    <a:gd name="T27" fmla="*/ 1220 h 1271"/>
                    <a:gd name="T28" fmla="*/ 1845 w 1864"/>
                    <a:gd name="T29" fmla="*/ 1145 h 1271"/>
                    <a:gd name="T30" fmla="*/ 1845 w 1864"/>
                    <a:gd name="T31" fmla="*/ 125 h 1271"/>
                    <a:gd name="T32" fmla="*/ 1845 w 1864"/>
                    <a:gd name="T33" fmla="*/ 125 h 1271"/>
                    <a:gd name="T34" fmla="*/ 1813 w 1864"/>
                    <a:gd name="T35" fmla="*/ 49 h 1271"/>
                    <a:gd name="T36" fmla="*/ 1813 w 1864"/>
                    <a:gd name="T37" fmla="*/ 49 h 1271"/>
                    <a:gd name="T38" fmla="*/ 1738 w 1864"/>
                    <a:gd name="T39" fmla="*/ 18 h 1271"/>
                    <a:gd name="T40" fmla="*/ 125 w 1864"/>
                    <a:gd name="T41" fmla="*/ 18 h 1271"/>
                    <a:gd name="T42" fmla="*/ 1738 w 1864"/>
                    <a:gd name="T43" fmla="*/ 1270 h 1271"/>
                    <a:gd name="T44" fmla="*/ 125 w 1864"/>
                    <a:gd name="T45" fmla="*/ 1270 h 1271"/>
                    <a:gd name="T46" fmla="*/ 125 w 1864"/>
                    <a:gd name="T47" fmla="*/ 1270 h 1271"/>
                    <a:gd name="T48" fmla="*/ 37 w 1864"/>
                    <a:gd name="T49" fmla="*/ 1233 h 1271"/>
                    <a:gd name="T50" fmla="*/ 37 w 1864"/>
                    <a:gd name="T51" fmla="*/ 1233 h 1271"/>
                    <a:gd name="T52" fmla="*/ 0 w 1864"/>
                    <a:gd name="T53" fmla="*/ 1145 h 1271"/>
                    <a:gd name="T54" fmla="*/ 0 w 1864"/>
                    <a:gd name="T55" fmla="*/ 125 h 1271"/>
                    <a:gd name="T56" fmla="*/ 0 w 1864"/>
                    <a:gd name="T57" fmla="*/ 125 h 1271"/>
                    <a:gd name="T58" fmla="*/ 37 w 1864"/>
                    <a:gd name="T59" fmla="*/ 37 h 1271"/>
                    <a:gd name="T60" fmla="*/ 37 w 1864"/>
                    <a:gd name="T61" fmla="*/ 37 h 1271"/>
                    <a:gd name="T62" fmla="*/ 125 w 1864"/>
                    <a:gd name="T63" fmla="*/ 0 h 1271"/>
                    <a:gd name="T64" fmla="*/ 1738 w 1864"/>
                    <a:gd name="T65" fmla="*/ 0 h 1271"/>
                    <a:gd name="T66" fmla="*/ 1738 w 1864"/>
                    <a:gd name="T67" fmla="*/ 0 h 1271"/>
                    <a:gd name="T68" fmla="*/ 1827 w 1864"/>
                    <a:gd name="T69" fmla="*/ 37 h 1271"/>
                    <a:gd name="T70" fmla="*/ 1827 w 1864"/>
                    <a:gd name="T71" fmla="*/ 37 h 1271"/>
                    <a:gd name="T72" fmla="*/ 1863 w 1864"/>
                    <a:gd name="T73" fmla="*/ 125 h 1271"/>
                    <a:gd name="T74" fmla="*/ 1863 w 1864"/>
                    <a:gd name="T75" fmla="*/ 1145 h 1271"/>
                    <a:gd name="T76" fmla="*/ 1863 w 1864"/>
                    <a:gd name="T77" fmla="*/ 1145 h 1271"/>
                    <a:gd name="T78" fmla="*/ 1827 w 1864"/>
                    <a:gd name="T79" fmla="*/ 1233 h 1271"/>
                    <a:gd name="T80" fmla="*/ 1827 w 1864"/>
                    <a:gd name="T81" fmla="*/ 1233 h 1271"/>
                    <a:gd name="T82" fmla="*/ 1738 w 1864"/>
                    <a:gd name="T83" fmla="*/ 1270 h 1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864" h="1271">
                      <a:moveTo>
                        <a:pt x="125" y="18"/>
                      </a:moveTo>
                      <a:lnTo>
                        <a:pt x="125" y="18"/>
                      </a:lnTo>
                      <a:cubicBezTo>
                        <a:pt x="97" y="18"/>
                        <a:pt x="70" y="29"/>
                        <a:pt x="50" y="49"/>
                      </a:cubicBezTo>
                      <a:lnTo>
                        <a:pt x="50" y="49"/>
                      </a:lnTo>
                      <a:cubicBezTo>
                        <a:pt x="30" y="69"/>
                        <a:pt x="18" y="96"/>
                        <a:pt x="18" y="125"/>
                      </a:cubicBezTo>
                      <a:lnTo>
                        <a:pt x="18" y="1145"/>
                      </a:lnTo>
                      <a:lnTo>
                        <a:pt x="18" y="1145"/>
                      </a:lnTo>
                      <a:cubicBezTo>
                        <a:pt x="18" y="1173"/>
                        <a:pt x="30" y="1201"/>
                        <a:pt x="50" y="1220"/>
                      </a:cubicBezTo>
                      <a:lnTo>
                        <a:pt x="50" y="1220"/>
                      </a:lnTo>
                      <a:cubicBezTo>
                        <a:pt x="70" y="1240"/>
                        <a:pt x="97" y="1252"/>
                        <a:pt x="125" y="1252"/>
                      </a:cubicBezTo>
                      <a:lnTo>
                        <a:pt x="1738" y="1252"/>
                      </a:lnTo>
                      <a:lnTo>
                        <a:pt x="1738" y="1252"/>
                      </a:lnTo>
                      <a:cubicBezTo>
                        <a:pt x="1767" y="1252"/>
                        <a:pt x="1794" y="1240"/>
                        <a:pt x="1813" y="1220"/>
                      </a:cubicBezTo>
                      <a:lnTo>
                        <a:pt x="1813" y="1220"/>
                      </a:lnTo>
                      <a:cubicBezTo>
                        <a:pt x="1834" y="1201"/>
                        <a:pt x="1845" y="1173"/>
                        <a:pt x="1845" y="1145"/>
                      </a:cubicBezTo>
                      <a:lnTo>
                        <a:pt x="1845" y="125"/>
                      </a:lnTo>
                      <a:lnTo>
                        <a:pt x="1845" y="125"/>
                      </a:lnTo>
                      <a:cubicBezTo>
                        <a:pt x="1845" y="96"/>
                        <a:pt x="1834" y="69"/>
                        <a:pt x="1813" y="49"/>
                      </a:cubicBezTo>
                      <a:lnTo>
                        <a:pt x="1813" y="49"/>
                      </a:lnTo>
                      <a:cubicBezTo>
                        <a:pt x="1794" y="29"/>
                        <a:pt x="1767" y="18"/>
                        <a:pt x="1738" y="18"/>
                      </a:cubicBezTo>
                      <a:lnTo>
                        <a:pt x="125" y="18"/>
                      </a:lnTo>
                      <a:close/>
                      <a:moveTo>
                        <a:pt x="1738" y="1270"/>
                      </a:moveTo>
                      <a:lnTo>
                        <a:pt x="125" y="1270"/>
                      </a:lnTo>
                      <a:lnTo>
                        <a:pt x="125" y="1270"/>
                      </a:lnTo>
                      <a:cubicBezTo>
                        <a:pt x="92" y="1270"/>
                        <a:pt x="60" y="1257"/>
                        <a:pt x="37" y="1233"/>
                      </a:cubicBezTo>
                      <a:lnTo>
                        <a:pt x="37" y="1233"/>
                      </a:lnTo>
                      <a:cubicBezTo>
                        <a:pt x="13" y="1210"/>
                        <a:pt x="0" y="1179"/>
                        <a:pt x="0" y="1145"/>
                      </a:cubicBezTo>
                      <a:lnTo>
                        <a:pt x="0" y="125"/>
                      </a:lnTo>
                      <a:lnTo>
                        <a:pt x="0" y="125"/>
                      </a:lnTo>
                      <a:cubicBezTo>
                        <a:pt x="0" y="92"/>
                        <a:pt x="13" y="60"/>
                        <a:pt x="37" y="37"/>
                      </a:cubicBezTo>
                      <a:lnTo>
                        <a:pt x="37" y="37"/>
                      </a:lnTo>
                      <a:cubicBezTo>
                        <a:pt x="60" y="12"/>
                        <a:pt x="92" y="0"/>
                        <a:pt x="125" y="0"/>
                      </a:cubicBezTo>
                      <a:lnTo>
                        <a:pt x="1738" y="0"/>
                      </a:lnTo>
                      <a:lnTo>
                        <a:pt x="1738" y="0"/>
                      </a:lnTo>
                      <a:cubicBezTo>
                        <a:pt x="1772" y="0"/>
                        <a:pt x="1803" y="12"/>
                        <a:pt x="1827" y="37"/>
                      </a:cubicBezTo>
                      <a:lnTo>
                        <a:pt x="1827" y="37"/>
                      </a:lnTo>
                      <a:cubicBezTo>
                        <a:pt x="1850" y="60"/>
                        <a:pt x="1863" y="92"/>
                        <a:pt x="1863" y="125"/>
                      </a:cubicBezTo>
                      <a:lnTo>
                        <a:pt x="1863" y="1145"/>
                      </a:lnTo>
                      <a:lnTo>
                        <a:pt x="1863" y="1145"/>
                      </a:lnTo>
                      <a:cubicBezTo>
                        <a:pt x="1863" y="1179"/>
                        <a:pt x="1850" y="1210"/>
                        <a:pt x="1827" y="1233"/>
                      </a:cubicBezTo>
                      <a:lnTo>
                        <a:pt x="1827" y="1233"/>
                      </a:lnTo>
                      <a:cubicBezTo>
                        <a:pt x="1803" y="1257"/>
                        <a:pt x="1772" y="1270"/>
                        <a:pt x="1738" y="127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1" name="Freeform 79">
                  <a:extLst>
                    <a:ext uri="{FF2B5EF4-FFF2-40B4-BE49-F238E27FC236}">
                      <a16:creationId xmlns:a16="http://schemas.microsoft.com/office/drawing/2014/main" id="{835C1B44-18CD-4412-850E-17366D44FF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57997" y="9727083"/>
                  <a:ext cx="254858" cy="223966"/>
                </a:xfrm>
                <a:custGeom>
                  <a:avLst/>
                  <a:gdLst>
                    <a:gd name="T0" fmla="*/ 64 w 290"/>
                    <a:gd name="T1" fmla="*/ 114 h 256"/>
                    <a:gd name="T2" fmla="*/ 92 w 290"/>
                    <a:gd name="T3" fmla="*/ 63 h 256"/>
                    <a:gd name="T4" fmla="*/ 121 w 290"/>
                    <a:gd name="T5" fmla="*/ 14 h 256"/>
                    <a:gd name="T6" fmla="*/ 121 w 290"/>
                    <a:gd name="T7" fmla="*/ 14 h 256"/>
                    <a:gd name="T8" fmla="*/ 145 w 290"/>
                    <a:gd name="T9" fmla="*/ 0 h 256"/>
                    <a:gd name="T10" fmla="*/ 145 w 290"/>
                    <a:gd name="T11" fmla="*/ 0 h 256"/>
                    <a:gd name="T12" fmla="*/ 168 w 290"/>
                    <a:gd name="T13" fmla="*/ 13 h 256"/>
                    <a:gd name="T14" fmla="*/ 197 w 290"/>
                    <a:gd name="T15" fmla="*/ 63 h 256"/>
                    <a:gd name="T16" fmla="*/ 226 w 290"/>
                    <a:gd name="T17" fmla="*/ 113 h 256"/>
                    <a:gd name="T18" fmla="*/ 255 w 290"/>
                    <a:gd name="T19" fmla="*/ 163 h 256"/>
                    <a:gd name="T20" fmla="*/ 284 w 290"/>
                    <a:gd name="T21" fmla="*/ 213 h 256"/>
                    <a:gd name="T22" fmla="*/ 284 w 290"/>
                    <a:gd name="T23" fmla="*/ 213 h 256"/>
                    <a:gd name="T24" fmla="*/ 284 w 290"/>
                    <a:gd name="T25" fmla="*/ 240 h 256"/>
                    <a:gd name="T26" fmla="*/ 284 w 290"/>
                    <a:gd name="T27" fmla="*/ 240 h 256"/>
                    <a:gd name="T28" fmla="*/ 260 w 290"/>
                    <a:gd name="T29" fmla="*/ 254 h 256"/>
                    <a:gd name="T30" fmla="*/ 203 w 290"/>
                    <a:gd name="T31" fmla="*/ 254 h 256"/>
                    <a:gd name="T32" fmla="*/ 145 w 290"/>
                    <a:gd name="T33" fmla="*/ 254 h 256"/>
                    <a:gd name="T34" fmla="*/ 87 w 290"/>
                    <a:gd name="T35" fmla="*/ 255 h 256"/>
                    <a:gd name="T36" fmla="*/ 29 w 290"/>
                    <a:gd name="T37" fmla="*/ 255 h 256"/>
                    <a:gd name="T38" fmla="*/ 29 w 290"/>
                    <a:gd name="T39" fmla="*/ 255 h 256"/>
                    <a:gd name="T40" fmla="*/ 5 w 290"/>
                    <a:gd name="T41" fmla="*/ 241 h 256"/>
                    <a:gd name="T42" fmla="*/ 5 w 290"/>
                    <a:gd name="T43" fmla="*/ 241 h 256"/>
                    <a:gd name="T44" fmla="*/ 5 w 290"/>
                    <a:gd name="T45" fmla="*/ 214 h 256"/>
                    <a:gd name="T46" fmla="*/ 34 w 290"/>
                    <a:gd name="T47" fmla="*/ 163 h 256"/>
                    <a:gd name="T48" fmla="*/ 64 w 290"/>
                    <a:gd name="T49" fmla="*/ 114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0" h="256">
                      <a:moveTo>
                        <a:pt x="64" y="114"/>
                      </a:moveTo>
                      <a:lnTo>
                        <a:pt x="92" y="63"/>
                      </a:lnTo>
                      <a:lnTo>
                        <a:pt x="121" y="14"/>
                      </a:lnTo>
                      <a:lnTo>
                        <a:pt x="121" y="14"/>
                      </a:lnTo>
                      <a:cubicBezTo>
                        <a:pt x="126" y="4"/>
                        <a:pt x="135" y="0"/>
                        <a:pt x="145" y="0"/>
                      </a:cubicBezTo>
                      <a:lnTo>
                        <a:pt x="145" y="0"/>
                      </a:lnTo>
                      <a:cubicBezTo>
                        <a:pt x="153" y="0"/>
                        <a:pt x="163" y="4"/>
                        <a:pt x="168" y="13"/>
                      </a:cubicBezTo>
                      <a:lnTo>
                        <a:pt x="197" y="63"/>
                      </a:lnTo>
                      <a:lnTo>
                        <a:pt x="226" y="113"/>
                      </a:lnTo>
                      <a:lnTo>
                        <a:pt x="255" y="163"/>
                      </a:lnTo>
                      <a:lnTo>
                        <a:pt x="284" y="213"/>
                      </a:lnTo>
                      <a:lnTo>
                        <a:pt x="284" y="213"/>
                      </a:lnTo>
                      <a:cubicBezTo>
                        <a:pt x="289" y="222"/>
                        <a:pt x="288" y="232"/>
                        <a:pt x="284" y="240"/>
                      </a:cubicBezTo>
                      <a:lnTo>
                        <a:pt x="284" y="240"/>
                      </a:lnTo>
                      <a:cubicBezTo>
                        <a:pt x="279" y="248"/>
                        <a:pt x="270" y="254"/>
                        <a:pt x="260" y="254"/>
                      </a:cubicBezTo>
                      <a:lnTo>
                        <a:pt x="203" y="254"/>
                      </a:lnTo>
                      <a:lnTo>
                        <a:pt x="145" y="254"/>
                      </a:lnTo>
                      <a:lnTo>
                        <a:pt x="87" y="255"/>
                      </a:lnTo>
                      <a:lnTo>
                        <a:pt x="29" y="255"/>
                      </a:lnTo>
                      <a:lnTo>
                        <a:pt x="29" y="255"/>
                      </a:lnTo>
                      <a:cubicBezTo>
                        <a:pt x="19" y="255"/>
                        <a:pt x="10" y="248"/>
                        <a:pt x="5" y="241"/>
                      </a:cubicBezTo>
                      <a:lnTo>
                        <a:pt x="5" y="241"/>
                      </a:lnTo>
                      <a:cubicBezTo>
                        <a:pt x="1" y="233"/>
                        <a:pt x="0" y="223"/>
                        <a:pt x="5" y="214"/>
                      </a:cubicBezTo>
                      <a:lnTo>
                        <a:pt x="34" y="163"/>
                      </a:lnTo>
                      <a:lnTo>
                        <a:pt x="64" y="114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2" name="Freeform 80">
                  <a:extLst>
                    <a:ext uri="{FF2B5EF4-FFF2-40B4-BE49-F238E27FC236}">
                      <a16:creationId xmlns:a16="http://schemas.microsoft.com/office/drawing/2014/main" id="{6DEAB22F-DB9B-4063-AC91-38186A8AB2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50274" y="9719360"/>
                  <a:ext cx="270304" cy="239412"/>
                </a:xfrm>
                <a:custGeom>
                  <a:avLst/>
                  <a:gdLst>
                    <a:gd name="T0" fmla="*/ 154 w 308"/>
                    <a:gd name="T1" fmla="*/ 17 h 273"/>
                    <a:gd name="T2" fmla="*/ 154 w 308"/>
                    <a:gd name="T3" fmla="*/ 17 h 273"/>
                    <a:gd name="T4" fmla="*/ 154 w 308"/>
                    <a:gd name="T5" fmla="*/ 17 h 273"/>
                    <a:gd name="T6" fmla="*/ 137 w 308"/>
                    <a:gd name="T7" fmla="*/ 27 h 273"/>
                    <a:gd name="T8" fmla="*/ 22 w 308"/>
                    <a:gd name="T9" fmla="*/ 227 h 273"/>
                    <a:gd name="T10" fmla="*/ 22 w 308"/>
                    <a:gd name="T11" fmla="*/ 227 h 273"/>
                    <a:gd name="T12" fmla="*/ 22 w 308"/>
                    <a:gd name="T13" fmla="*/ 246 h 273"/>
                    <a:gd name="T14" fmla="*/ 22 w 308"/>
                    <a:gd name="T15" fmla="*/ 246 h 273"/>
                    <a:gd name="T16" fmla="*/ 38 w 308"/>
                    <a:gd name="T17" fmla="*/ 254 h 273"/>
                    <a:gd name="T18" fmla="*/ 38 w 308"/>
                    <a:gd name="T19" fmla="*/ 254 h 273"/>
                    <a:gd name="T20" fmla="*/ 269 w 308"/>
                    <a:gd name="T21" fmla="*/ 254 h 273"/>
                    <a:gd name="T22" fmla="*/ 269 w 308"/>
                    <a:gd name="T23" fmla="*/ 254 h 273"/>
                    <a:gd name="T24" fmla="*/ 285 w 308"/>
                    <a:gd name="T25" fmla="*/ 245 h 273"/>
                    <a:gd name="T26" fmla="*/ 285 w 308"/>
                    <a:gd name="T27" fmla="*/ 245 h 273"/>
                    <a:gd name="T28" fmla="*/ 285 w 308"/>
                    <a:gd name="T29" fmla="*/ 226 h 273"/>
                    <a:gd name="T30" fmla="*/ 169 w 308"/>
                    <a:gd name="T31" fmla="*/ 27 h 273"/>
                    <a:gd name="T32" fmla="*/ 169 w 308"/>
                    <a:gd name="T33" fmla="*/ 27 h 273"/>
                    <a:gd name="T34" fmla="*/ 154 w 308"/>
                    <a:gd name="T35" fmla="*/ 17 h 273"/>
                    <a:gd name="T36" fmla="*/ 38 w 308"/>
                    <a:gd name="T37" fmla="*/ 272 h 273"/>
                    <a:gd name="T38" fmla="*/ 38 w 308"/>
                    <a:gd name="T39" fmla="*/ 272 h 273"/>
                    <a:gd name="T40" fmla="*/ 7 w 308"/>
                    <a:gd name="T41" fmla="*/ 254 h 273"/>
                    <a:gd name="T42" fmla="*/ 7 w 308"/>
                    <a:gd name="T43" fmla="*/ 254 h 273"/>
                    <a:gd name="T44" fmla="*/ 7 w 308"/>
                    <a:gd name="T45" fmla="*/ 218 h 273"/>
                    <a:gd name="T46" fmla="*/ 122 w 308"/>
                    <a:gd name="T47" fmla="*/ 17 h 273"/>
                    <a:gd name="T48" fmla="*/ 122 w 308"/>
                    <a:gd name="T49" fmla="*/ 17 h 273"/>
                    <a:gd name="T50" fmla="*/ 154 w 308"/>
                    <a:gd name="T51" fmla="*/ 0 h 273"/>
                    <a:gd name="T52" fmla="*/ 154 w 308"/>
                    <a:gd name="T53" fmla="*/ 0 h 273"/>
                    <a:gd name="T54" fmla="*/ 154 w 308"/>
                    <a:gd name="T55" fmla="*/ 0 h 273"/>
                    <a:gd name="T56" fmla="*/ 185 w 308"/>
                    <a:gd name="T57" fmla="*/ 17 h 273"/>
                    <a:gd name="T58" fmla="*/ 300 w 308"/>
                    <a:gd name="T59" fmla="*/ 218 h 273"/>
                    <a:gd name="T60" fmla="*/ 300 w 308"/>
                    <a:gd name="T61" fmla="*/ 218 h 273"/>
                    <a:gd name="T62" fmla="*/ 300 w 308"/>
                    <a:gd name="T63" fmla="*/ 253 h 273"/>
                    <a:gd name="T64" fmla="*/ 300 w 308"/>
                    <a:gd name="T65" fmla="*/ 253 h 273"/>
                    <a:gd name="T66" fmla="*/ 269 w 308"/>
                    <a:gd name="T67" fmla="*/ 271 h 273"/>
                    <a:gd name="T68" fmla="*/ 38 w 308"/>
                    <a:gd name="T69" fmla="*/ 272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08" h="273">
                      <a:moveTo>
                        <a:pt x="154" y="17"/>
                      </a:moveTo>
                      <a:lnTo>
                        <a:pt x="154" y="17"/>
                      </a:lnTo>
                      <a:lnTo>
                        <a:pt x="154" y="17"/>
                      </a:lnTo>
                      <a:cubicBezTo>
                        <a:pt x="147" y="17"/>
                        <a:pt x="140" y="21"/>
                        <a:pt x="137" y="27"/>
                      </a:cubicBezTo>
                      <a:lnTo>
                        <a:pt x="22" y="227"/>
                      </a:lnTo>
                      <a:lnTo>
                        <a:pt x="22" y="227"/>
                      </a:lnTo>
                      <a:cubicBezTo>
                        <a:pt x="19" y="232"/>
                        <a:pt x="19" y="239"/>
                        <a:pt x="22" y="246"/>
                      </a:cubicBezTo>
                      <a:lnTo>
                        <a:pt x="22" y="246"/>
                      </a:lnTo>
                      <a:cubicBezTo>
                        <a:pt x="25" y="250"/>
                        <a:pt x="31" y="254"/>
                        <a:pt x="38" y="254"/>
                      </a:cubicBezTo>
                      <a:lnTo>
                        <a:pt x="38" y="254"/>
                      </a:lnTo>
                      <a:lnTo>
                        <a:pt x="269" y="254"/>
                      </a:lnTo>
                      <a:lnTo>
                        <a:pt x="269" y="254"/>
                      </a:lnTo>
                      <a:cubicBezTo>
                        <a:pt x="276" y="254"/>
                        <a:pt x="282" y="250"/>
                        <a:pt x="285" y="245"/>
                      </a:cubicBezTo>
                      <a:lnTo>
                        <a:pt x="285" y="245"/>
                      </a:lnTo>
                      <a:cubicBezTo>
                        <a:pt x="288" y="239"/>
                        <a:pt x="288" y="232"/>
                        <a:pt x="285" y="226"/>
                      </a:cubicBezTo>
                      <a:lnTo>
                        <a:pt x="169" y="27"/>
                      </a:lnTo>
                      <a:lnTo>
                        <a:pt x="169" y="27"/>
                      </a:lnTo>
                      <a:cubicBezTo>
                        <a:pt x="165" y="21"/>
                        <a:pt x="159" y="17"/>
                        <a:pt x="154" y="17"/>
                      </a:cubicBezTo>
                      <a:close/>
                      <a:moveTo>
                        <a:pt x="38" y="272"/>
                      </a:moveTo>
                      <a:lnTo>
                        <a:pt x="38" y="272"/>
                      </a:lnTo>
                      <a:cubicBezTo>
                        <a:pt x="25" y="272"/>
                        <a:pt x="13" y="265"/>
                        <a:pt x="7" y="254"/>
                      </a:cubicBezTo>
                      <a:lnTo>
                        <a:pt x="7" y="254"/>
                      </a:lnTo>
                      <a:cubicBezTo>
                        <a:pt x="0" y="243"/>
                        <a:pt x="0" y="230"/>
                        <a:pt x="7" y="218"/>
                      </a:cubicBezTo>
                      <a:lnTo>
                        <a:pt x="122" y="17"/>
                      </a:lnTo>
                      <a:lnTo>
                        <a:pt x="122" y="17"/>
                      </a:lnTo>
                      <a:cubicBezTo>
                        <a:pt x="128" y="6"/>
                        <a:pt x="140" y="0"/>
                        <a:pt x="154" y="0"/>
                      </a:cubicBezTo>
                      <a:lnTo>
                        <a:pt x="154" y="0"/>
                      </a:lnTo>
                      <a:lnTo>
                        <a:pt x="154" y="0"/>
                      </a:lnTo>
                      <a:cubicBezTo>
                        <a:pt x="166" y="0"/>
                        <a:pt x="178" y="6"/>
                        <a:pt x="185" y="17"/>
                      </a:cubicBezTo>
                      <a:lnTo>
                        <a:pt x="300" y="218"/>
                      </a:lnTo>
                      <a:lnTo>
                        <a:pt x="300" y="218"/>
                      </a:lnTo>
                      <a:cubicBezTo>
                        <a:pt x="307" y="229"/>
                        <a:pt x="307" y="242"/>
                        <a:pt x="300" y="253"/>
                      </a:cubicBezTo>
                      <a:lnTo>
                        <a:pt x="300" y="253"/>
                      </a:lnTo>
                      <a:cubicBezTo>
                        <a:pt x="294" y="264"/>
                        <a:pt x="282" y="271"/>
                        <a:pt x="269" y="271"/>
                      </a:cubicBezTo>
                      <a:lnTo>
                        <a:pt x="38" y="27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3" name="Freeform 81">
                  <a:extLst>
                    <a:ext uri="{FF2B5EF4-FFF2-40B4-BE49-F238E27FC236}">
                      <a16:creationId xmlns:a16="http://schemas.microsoft.com/office/drawing/2014/main" id="{B0BF0CF6-EAF2-4E3E-99E5-52E8FFD5F0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12729" y="9707777"/>
                  <a:ext cx="250998" cy="250995"/>
                </a:xfrm>
                <a:custGeom>
                  <a:avLst/>
                  <a:gdLst>
                    <a:gd name="T0" fmla="*/ 287 w 288"/>
                    <a:gd name="T1" fmla="*/ 143 h 288"/>
                    <a:gd name="T2" fmla="*/ 287 w 288"/>
                    <a:gd name="T3" fmla="*/ 143 h 288"/>
                    <a:gd name="T4" fmla="*/ 144 w 288"/>
                    <a:gd name="T5" fmla="*/ 287 h 288"/>
                    <a:gd name="T6" fmla="*/ 144 w 288"/>
                    <a:gd name="T7" fmla="*/ 287 h 288"/>
                    <a:gd name="T8" fmla="*/ 0 w 288"/>
                    <a:gd name="T9" fmla="*/ 143 h 288"/>
                    <a:gd name="T10" fmla="*/ 0 w 288"/>
                    <a:gd name="T11" fmla="*/ 143 h 288"/>
                    <a:gd name="T12" fmla="*/ 144 w 288"/>
                    <a:gd name="T13" fmla="*/ 0 h 288"/>
                    <a:gd name="T14" fmla="*/ 144 w 288"/>
                    <a:gd name="T15" fmla="*/ 0 h 288"/>
                    <a:gd name="T16" fmla="*/ 287 w 288"/>
                    <a:gd name="T17" fmla="*/ 143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" h="288">
                      <a:moveTo>
                        <a:pt x="287" y="143"/>
                      </a:moveTo>
                      <a:lnTo>
                        <a:pt x="287" y="143"/>
                      </a:lnTo>
                      <a:cubicBezTo>
                        <a:pt x="287" y="222"/>
                        <a:pt x="222" y="287"/>
                        <a:pt x="144" y="287"/>
                      </a:cubicBezTo>
                      <a:lnTo>
                        <a:pt x="144" y="287"/>
                      </a:lnTo>
                      <a:cubicBezTo>
                        <a:pt x="65" y="287"/>
                        <a:pt x="0" y="222"/>
                        <a:pt x="0" y="143"/>
                      </a:cubicBezTo>
                      <a:lnTo>
                        <a:pt x="0" y="143"/>
                      </a:lnTo>
                      <a:cubicBezTo>
                        <a:pt x="0" y="65"/>
                        <a:pt x="65" y="0"/>
                        <a:pt x="144" y="0"/>
                      </a:cubicBezTo>
                      <a:lnTo>
                        <a:pt x="144" y="0"/>
                      </a:lnTo>
                      <a:cubicBezTo>
                        <a:pt x="222" y="0"/>
                        <a:pt x="287" y="65"/>
                        <a:pt x="287" y="143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4" name="Freeform 82">
                  <a:extLst>
                    <a:ext uri="{FF2B5EF4-FFF2-40B4-BE49-F238E27FC236}">
                      <a16:creationId xmlns:a16="http://schemas.microsoft.com/office/drawing/2014/main" id="{8CD9AC58-427B-4A18-BCAA-BE943603FE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05006" y="9700054"/>
                  <a:ext cx="266444" cy="266441"/>
                </a:xfrm>
                <a:custGeom>
                  <a:avLst/>
                  <a:gdLst>
                    <a:gd name="T0" fmla="*/ 152 w 305"/>
                    <a:gd name="T1" fmla="*/ 17 h 305"/>
                    <a:gd name="T2" fmla="*/ 152 w 305"/>
                    <a:gd name="T3" fmla="*/ 17 h 305"/>
                    <a:gd name="T4" fmla="*/ 17 w 305"/>
                    <a:gd name="T5" fmla="*/ 151 h 305"/>
                    <a:gd name="T6" fmla="*/ 17 w 305"/>
                    <a:gd name="T7" fmla="*/ 151 h 305"/>
                    <a:gd name="T8" fmla="*/ 152 w 305"/>
                    <a:gd name="T9" fmla="*/ 285 h 305"/>
                    <a:gd name="T10" fmla="*/ 152 w 305"/>
                    <a:gd name="T11" fmla="*/ 285 h 305"/>
                    <a:gd name="T12" fmla="*/ 286 w 305"/>
                    <a:gd name="T13" fmla="*/ 151 h 305"/>
                    <a:gd name="T14" fmla="*/ 286 w 305"/>
                    <a:gd name="T15" fmla="*/ 151 h 305"/>
                    <a:gd name="T16" fmla="*/ 152 w 305"/>
                    <a:gd name="T17" fmla="*/ 17 h 305"/>
                    <a:gd name="T18" fmla="*/ 152 w 305"/>
                    <a:gd name="T19" fmla="*/ 304 h 305"/>
                    <a:gd name="T20" fmla="*/ 152 w 305"/>
                    <a:gd name="T21" fmla="*/ 304 h 305"/>
                    <a:gd name="T22" fmla="*/ 0 w 305"/>
                    <a:gd name="T23" fmla="*/ 151 h 305"/>
                    <a:gd name="T24" fmla="*/ 0 w 305"/>
                    <a:gd name="T25" fmla="*/ 151 h 305"/>
                    <a:gd name="T26" fmla="*/ 152 w 305"/>
                    <a:gd name="T27" fmla="*/ 0 h 305"/>
                    <a:gd name="T28" fmla="*/ 152 w 305"/>
                    <a:gd name="T29" fmla="*/ 0 h 305"/>
                    <a:gd name="T30" fmla="*/ 304 w 305"/>
                    <a:gd name="T31" fmla="*/ 151 h 305"/>
                    <a:gd name="T32" fmla="*/ 304 w 305"/>
                    <a:gd name="T33" fmla="*/ 151 h 305"/>
                    <a:gd name="T34" fmla="*/ 152 w 305"/>
                    <a:gd name="T35" fmla="*/ 304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5" h="305">
                      <a:moveTo>
                        <a:pt x="152" y="17"/>
                      </a:moveTo>
                      <a:lnTo>
                        <a:pt x="152" y="17"/>
                      </a:lnTo>
                      <a:cubicBezTo>
                        <a:pt x="78" y="17"/>
                        <a:pt x="17" y="77"/>
                        <a:pt x="17" y="151"/>
                      </a:cubicBezTo>
                      <a:lnTo>
                        <a:pt x="17" y="151"/>
                      </a:lnTo>
                      <a:cubicBezTo>
                        <a:pt x="17" y="225"/>
                        <a:pt x="78" y="285"/>
                        <a:pt x="152" y="285"/>
                      </a:cubicBezTo>
                      <a:lnTo>
                        <a:pt x="152" y="285"/>
                      </a:lnTo>
                      <a:cubicBezTo>
                        <a:pt x="225" y="285"/>
                        <a:pt x="286" y="225"/>
                        <a:pt x="286" y="151"/>
                      </a:cubicBezTo>
                      <a:lnTo>
                        <a:pt x="286" y="151"/>
                      </a:lnTo>
                      <a:cubicBezTo>
                        <a:pt x="286" y="77"/>
                        <a:pt x="225" y="17"/>
                        <a:pt x="152" y="17"/>
                      </a:cubicBezTo>
                      <a:close/>
                      <a:moveTo>
                        <a:pt x="152" y="304"/>
                      </a:moveTo>
                      <a:lnTo>
                        <a:pt x="152" y="304"/>
                      </a:lnTo>
                      <a:cubicBezTo>
                        <a:pt x="68" y="304"/>
                        <a:pt x="0" y="236"/>
                        <a:pt x="0" y="151"/>
                      </a:cubicBezTo>
                      <a:lnTo>
                        <a:pt x="0" y="151"/>
                      </a:lnTo>
                      <a:cubicBezTo>
                        <a:pt x="0" y="68"/>
                        <a:pt x="68" y="0"/>
                        <a:pt x="152" y="0"/>
                      </a:cubicBezTo>
                      <a:lnTo>
                        <a:pt x="152" y="0"/>
                      </a:lnTo>
                      <a:cubicBezTo>
                        <a:pt x="236" y="0"/>
                        <a:pt x="304" y="68"/>
                        <a:pt x="304" y="151"/>
                      </a:cubicBezTo>
                      <a:lnTo>
                        <a:pt x="304" y="151"/>
                      </a:lnTo>
                      <a:cubicBezTo>
                        <a:pt x="304" y="236"/>
                        <a:pt x="236" y="304"/>
                        <a:pt x="152" y="3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5" name="Freeform 83">
                  <a:extLst>
                    <a:ext uri="{FF2B5EF4-FFF2-40B4-BE49-F238E27FC236}">
                      <a16:creationId xmlns:a16="http://schemas.microsoft.com/office/drawing/2014/main" id="{BBE3078E-454E-4622-8378-D4A8F9872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32436" y="9935604"/>
                  <a:ext cx="752989" cy="119707"/>
                </a:xfrm>
                <a:custGeom>
                  <a:avLst/>
                  <a:gdLst>
                    <a:gd name="T0" fmla="*/ 722 w 860"/>
                    <a:gd name="T1" fmla="*/ 136 h 137"/>
                    <a:gd name="T2" fmla="*/ 136 w 860"/>
                    <a:gd name="T3" fmla="*/ 136 h 137"/>
                    <a:gd name="T4" fmla="*/ 136 w 860"/>
                    <a:gd name="T5" fmla="*/ 136 h 137"/>
                    <a:gd name="T6" fmla="*/ 0 w 860"/>
                    <a:gd name="T7" fmla="*/ 0 h 137"/>
                    <a:gd name="T8" fmla="*/ 18 w 860"/>
                    <a:gd name="T9" fmla="*/ 0 h 137"/>
                    <a:gd name="T10" fmla="*/ 18 w 860"/>
                    <a:gd name="T11" fmla="*/ 0 h 137"/>
                    <a:gd name="T12" fmla="*/ 136 w 860"/>
                    <a:gd name="T13" fmla="*/ 119 h 137"/>
                    <a:gd name="T14" fmla="*/ 722 w 860"/>
                    <a:gd name="T15" fmla="*/ 119 h 137"/>
                    <a:gd name="T16" fmla="*/ 722 w 860"/>
                    <a:gd name="T17" fmla="*/ 119 h 137"/>
                    <a:gd name="T18" fmla="*/ 840 w 860"/>
                    <a:gd name="T19" fmla="*/ 0 h 137"/>
                    <a:gd name="T20" fmla="*/ 859 w 860"/>
                    <a:gd name="T21" fmla="*/ 0 h 137"/>
                    <a:gd name="T22" fmla="*/ 859 w 860"/>
                    <a:gd name="T23" fmla="*/ 0 h 137"/>
                    <a:gd name="T24" fmla="*/ 722 w 860"/>
                    <a:gd name="T25" fmla="*/ 136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60" h="137">
                      <a:moveTo>
                        <a:pt x="722" y="136"/>
                      </a:moveTo>
                      <a:lnTo>
                        <a:pt x="136" y="136"/>
                      </a:lnTo>
                      <a:lnTo>
                        <a:pt x="136" y="136"/>
                      </a:lnTo>
                      <a:cubicBezTo>
                        <a:pt x="61" y="136"/>
                        <a:pt x="0" y="76"/>
                        <a:pt x="0" y="0"/>
                      </a:cubicBezTo>
                      <a:lnTo>
                        <a:pt x="18" y="0"/>
                      </a:lnTo>
                      <a:lnTo>
                        <a:pt x="18" y="0"/>
                      </a:lnTo>
                      <a:cubicBezTo>
                        <a:pt x="18" y="66"/>
                        <a:pt x="71" y="119"/>
                        <a:pt x="136" y="119"/>
                      </a:cubicBezTo>
                      <a:lnTo>
                        <a:pt x="722" y="119"/>
                      </a:lnTo>
                      <a:lnTo>
                        <a:pt x="722" y="119"/>
                      </a:lnTo>
                      <a:cubicBezTo>
                        <a:pt x="787" y="119"/>
                        <a:pt x="840" y="66"/>
                        <a:pt x="840" y="0"/>
                      </a:cubicBezTo>
                      <a:lnTo>
                        <a:pt x="859" y="0"/>
                      </a:lnTo>
                      <a:lnTo>
                        <a:pt x="859" y="0"/>
                      </a:lnTo>
                      <a:cubicBezTo>
                        <a:pt x="859" y="76"/>
                        <a:pt x="797" y="136"/>
                        <a:pt x="722" y="13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6" name="Freeform 84">
                  <a:extLst>
                    <a:ext uri="{FF2B5EF4-FFF2-40B4-BE49-F238E27FC236}">
                      <a16:creationId xmlns:a16="http://schemas.microsoft.com/office/drawing/2014/main" id="{4C41B048-17C5-48E2-986F-4FD6970409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229371" y="10086203"/>
                  <a:ext cx="359119" cy="374563"/>
                </a:xfrm>
                <a:custGeom>
                  <a:avLst/>
                  <a:gdLst>
                    <a:gd name="T0" fmla="*/ 149 w 412"/>
                    <a:gd name="T1" fmla="*/ 38 h 428"/>
                    <a:gd name="T2" fmla="*/ 79 w 412"/>
                    <a:gd name="T3" fmla="*/ 187 h 428"/>
                    <a:gd name="T4" fmla="*/ 9 w 412"/>
                    <a:gd name="T5" fmla="*/ 336 h 428"/>
                    <a:gd name="T6" fmla="*/ 9 w 412"/>
                    <a:gd name="T7" fmla="*/ 336 h 428"/>
                    <a:gd name="T8" fmla="*/ 14 w 412"/>
                    <a:gd name="T9" fmla="*/ 397 h 428"/>
                    <a:gd name="T10" fmla="*/ 14 w 412"/>
                    <a:gd name="T11" fmla="*/ 397 h 428"/>
                    <a:gd name="T12" fmla="*/ 68 w 412"/>
                    <a:gd name="T13" fmla="*/ 427 h 428"/>
                    <a:gd name="T14" fmla="*/ 205 w 412"/>
                    <a:gd name="T15" fmla="*/ 427 h 428"/>
                    <a:gd name="T16" fmla="*/ 343 w 412"/>
                    <a:gd name="T17" fmla="*/ 427 h 428"/>
                    <a:gd name="T18" fmla="*/ 343 w 412"/>
                    <a:gd name="T19" fmla="*/ 427 h 428"/>
                    <a:gd name="T20" fmla="*/ 397 w 412"/>
                    <a:gd name="T21" fmla="*/ 398 h 428"/>
                    <a:gd name="T22" fmla="*/ 397 w 412"/>
                    <a:gd name="T23" fmla="*/ 398 h 428"/>
                    <a:gd name="T24" fmla="*/ 401 w 412"/>
                    <a:gd name="T25" fmla="*/ 336 h 428"/>
                    <a:gd name="T26" fmla="*/ 333 w 412"/>
                    <a:gd name="T27" fmla="*/ 188 h 428"/>
                    <a:gd name="T28" fmla="*/ 265 w 412"/>
                    <a:gd name="T29" fmla="*/ 38 h 428"/>
                    <a:gd name="T30" fmla="*/ 265 w 412"/>
                    <a:gd name="T31" fmla="*/ 38 h 428"/>
                    <a:gd name="T32" fmla="*/ 207 w 412"/>
                    <a:gd name="T33" fmla="*/ 0 h 428"/>
                    <a:gd name="T34" fmla="*/ 207 w 412"/>
                    <a:gd name="T35" fmla="*/ 0 h 428"/>
                    <a:gd name="T36" fmla="*/ 149 w 412"/>
                    <a:gd name="T37" fmla="*/ 38 h 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12" h="428">
                      <a:moveTo>
                        <a:pt x="149" y="38"/>
                      </a:moveTo>
                      <a:lnTo>
                        <a:pt x="79" y="187"/>
                      </a:lnTo>
                      <a:lnTo>
                        <a:pt x="9" y="336"/>
                      </a:lnTo>
                      <a:lnTo>
                        <a:pt x="9" y="336"/>
                      </a:lnTo>
                      <a:cubicBezTo>
                        <a:pt x="0" y="357"/>
                        <a:pt x="2" y="380"/>
                        <a:pt x="14" y="397"/>
                      </a:cubicBezTo>
                      <a:lnTo>
                        <a:pt x="14" y="397"/>
                      </a:lnTo>
                      <a:cubicBezTo>
                        <a:pt x="25" y="415"/>
                        <a:pt x="44" y="427"/>
                        <a:pt x="68" y="427"/>
                      </a:cubicBezTo>
                      <a:lnTo>
                        <a:pt x="205" y="427"/>
                      </a:lnTo>
                      <a:lnTo>
                        <a:pt x="343" y="427"/>
                      </a:lnTo>
                      <a:lnTo>
                        <a:pt x="343" y="427"/>
                      </a:lnTo>
                      <a:cubicBezTo>
                        <a:pt x="366" y="427"/>
                        <a:pt x="385" y="415"/>
                        <a:pt x="397" y="398"/>
                      </a:cubicBezTo>
                      <a:lnTo>
                        <a:pt x="397" y="398"/>
                      </a:lnTo>
                      <a:cubicBezTo>
                        <a:pt x="408" y="381"/>
                        <a:pt x="411" y="357"/>
                        <a:pt x="401" y="336"/>
                      </a:cubicBezTo>
                      <a:lnTo>
                        <a:pt x="333" y="188"/>
                      </a:lnTo>
                      <a:lnTo>
                        <a:pt x="265" y="38"/>
                      </a:lnTo>
                      <a:lnTo>
                        <a:pt x="265" y="38"/>
                      </a:lnTo>
                      <a:cubicBezTo>
                        <a:pt x="254" y="14"/>
                        <a:pt x="230" y="0"/>
                        <a:pt x="207" y="0"/>
                      </a:cubicBezTo>
                      <a:lnTo>
                        <a:pt x="207" y="0"/>
                      </a:lnTo>
                      <a:cubicBezTo>
                        <a:pt x="183" y="0"/>
                        <a:pt x="160" y="13"/>
                        <a:pt x="149" y="3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7" name="Freeform 85">
                  <a:extLst>
                    <a:ext uri="{FF2B5EF4-FFF2-40B4-BE49-F238E27FC236}">
                      <a16:creationId xmlns:a16="http://schemas.microsoft.com/office/drawing/2014/main" id="{2D7A4FB9-8E04-4756-A911-BCDB4F9BF1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221648" y="10078480"/>
                  <a:ext cx="374565" cy="390009"/>
                </a:xfrm>
                <a:custGeom>
                  <a:avLst/>
                  <a:gdLst>
                    <a:gd name="T0" fmla="*/ 216 w 429"/>
                    <a:gd name="T1" fmla="*/ 18 h 446"/>
                    <a:gd name="T2" fmla="*/ 216 w 429"/>
                    <a:gd name="T3" fmla="*/ 18 h 446"/>
                    <a:gd name="T4" fmla="*/ 165 w 429"/>
                    <a:gd name="T5" fmla="*/ 50 h 446"/>
                    <a:gd name="T6" fmla="*/ 27 w 429"/>
                    <a:gd name="T7" fmla="*/ 348 h 446"/>
                    <a:gd name="T8" fmla="*/ 27 w 429"/>
                    <a:gd name="T9" fmla="*/ 348 h 446"/>
                    <a:gd name="T10" fmla="*/ 31 w 429"/>
                    <a:gd name="T11" fmla="*/ 401 h 446"/>
                    <a:gd name="T12" fmla="*/ 31 w 429"/>
                    <a:gd name="T13" fmla="*/ 401 h 446"/>
                    <a:gd name="T14" fmla="*/ 77 w 429"/>
                    <a:gd name="T15" fmla="*/ 426 h 446"/>
                    <a:gd name="T16" fmla="*/ 352 w 429"/>
                    <a:gd name="T17" fmla="*/ 426 h 446"/>
                    <a:gd name="T18" fmla="*/ 352 w 429"/>
                    <a:gd name="T19" fmla="*/ 426 h 446"/>
                    <a:gd name="T20" fmla="*/ 398 w 429"/>
                    <a:gd name="T21" fmla="*/ 401 h 446"/>
                    <a:gd name="T22" fmla="*/ 398 w 429"/>
                    <a:gd name="T23" fmla="*/ 401 h 446"/>
                    <a:gd name="T24" fmla="*/ 402 w 429"/>
                    <a:gd name="T25" fmla="*/ 348 h 446"/>
                    <a:gd name="T26" fmla="*/ 265 w 429"/>
                    <a:gd name="T27" fmla="*/ 50 h 446"/>
                    <a:gd name="T28" fmla="*/ 265 w 429"/>
                    <a:gd name="T29" fmla="*/ 50 h 446"/>
                    <a:gd name="T30" fmla="*/ 216 w 429"/>
                    <a:gd name="T31" fmla="*/ 18 h 446"/>
                    <a:gd name="T32" fmla="*/ 352 w 429"/>
                    <a:gd name="T33" fmla="*/ 445 h 446"/>
                    <a:gd name="T34" fmla="*/ 77 w 429"/>
                    <a:gd name="T35" fmla="*/ 445 h 446"/>
                    <a:gd name="T36" fmla="*/ 77 w 429"/>
                    <a:gd name="T37" fmla="*/ 445 h 446"/>
                    <a:gd name="T38" fmla="*/ 15 w 429"/>
                    <a:gd name="T39" fmla="*/ 411 h 446"/>
                    <a:gd name="T40" fmla="*/ 15 w 429"/>
                    <a:gd name="T41" fmla="*/ 411 h 446"/>
                    <a:gd name="T42" fmla="*/ 10 w 429"/>
                    <a:gd name="T43" fmla="*/ 340 h 446"/>
                    <a:gd name="T44" fmla="*/ 149 w 429"/>
                    <a:gd name="T45" fmla="*/ 43 h 446"/>
                    <a:gd name="T46" fmla="*/ 149 w 429"/>
                    <a:gd name="T47" fmla="*/ 43 h 446"/>
                    <a:gd name="T48" fmla="*/ 216 w 429"/>
                    <a:gd name="T49" fmla="*/ 0 h 446"/>
                    <a:gd name="T50" fmla="*/ 216 w 429"/>
                    <a:gd name="T51" fmla="*/ 0 h 446"/>
                    <a:gd name="T52" fmla="*/ 216 w 429"/>
                    <a:gd name="T53" fmla="*/ 0 h 446"/>
                    <a:gd name="T54" fmla="*/ 282 w 429"/>
                    <a:gd name="T55" fmla="*/ 43 h 446"/>
                    <a:gd name="T56" fmla="*/ 418 w 429"/>
                    <a:gd name="T57" fmla="*/ 341 h 446"/>
                    <a:gd name="T58" fmla="*/ 418 w 429"/>
                    <a:gd name="T59" fmla="*/ 341 h 446"/>
                    <a:gd name="T60" fmla="*/ 413 w 429"/>
                    <a:gd name="T61" fmla="*/ 411 h 446"/>
                    <a:gd name="T62" fmla="*/ 413 w 429"/>
                    <a:gd name="T63" fmla="*/ 411 h 446"/>
                    <a:gd name="T64" fmla="*/ 352 w 429"/>
                    <a:gd name="T65" fmla="*/ 445 h 4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29" h="446">
                      <a:moveTo>
                        <a:pt x="216" y="18"/>
                      </a:moveTo>
                      <a:lnTo>
                        <a:pt x="216" y="18"/>
                      </a:lnTo>
                      <a:cubicBezTo>
                        <a:pt x="194" y="18"/>
                        <a:pt x="175" y="30"/>
                        <a:pt x="165" y="50"/>
                      </a:cubicBezTo>
                      <a:lnTo>
                        <a:pt x="27" y="348"/>
                      </a:lnTo>
                      <a:lnTo>
                        <a:pt x="27" y="348"/>
                      </a:lnTo>
                      <a:cubicBezTo>
                        <a:pt x="19" y="365"/>
                        <a:pt x="20" y="384"/>
                        <a:pt x="31" y="401"/>
                      </a:cubicBezTo>
                      <a:lnTo>
                        <a:pt x="31" y="401"/>
                      </a:lnTo>
                      <a:cubicBezTo>
                        <a:pt x="40" y="417"/>
                        <a:pt x="57" y="426"/>
                        <a:pt x="77" y="426"/>
                      </a:cubicBezTo>
                      <a:lnTo>
                        <a:pt x="352" y="426"/>
                      </a:lnTo>
                      <a:lnTo>
                        <a:pt x="352" y="426"/>
                      </a:lnTo>
                      <a:cubicBezTo>
                        <a:pt x="371" y="426"/>
                        <a:pt x="388" y="417"/>
                        <a:pt x="398" y="401"/>
                      </a:cubicBezTo>
                      <a:lnTo>
                        <a:pt x="398" y="401"/>
                      </a:lnTo>
                      <a:cubicBezTo>
                        <a:pt x="408" y="385"/>
                        <a:pt x="410" y="365"/>
                        <a:pt x="402" y="348"/>
                      </a:cubicBezTo>
                      <a:lnTo>
                        <a:pt x="265" y="50"/>
                      </a:lnTo>
                      <a:lnTo>
                        <a:pt x="265" y="50"/>
                      </a:lnTo>
                      <a:cubicBezTo>
                        <a:pt x="257" y="30"/>
                        <a:pt x="237" y="18"/>
                        <a:pt x="216" y="18"/>
                      </a:cubicBezTo>
                      <a:close/>
                      <a:moveTo>
                        <a:pt x="352" y="445"/>
                      </a:moveTo>
                      <a:lnTo>
                        <a:pt x="77" y="445"/>
                      </a:lnTo>
                      <a:lnTo>
                        <a:pt x="77" y="445"/>
                      </a:lnTo>
                      <a:cubicBezTo>
                        <a:pt x="52" y="445"/>
                        <a:pt x="28" y="432"/>
                        <a:pt x="15" y="411"/>
                      </a:cubicBezTo>
                      <a:lnTo>
                        <a:pt x="15" y="411"/>
                      </a:lnTo>
                      <a:cubicBezTo>
                        <a:pt x="2" y="389"/>
                        <a:pt x="0" y="363"/>
                        <a:pt x="10" y="340"/>
                      </a:cubicBezTo>
                      <a:lnTo>
                        <a:pt x="149" y="43"/>
                      </a:lnTo>
                      <a:lnTo>
                        <a:pt x="149" y="43"/>
                      </a:lnTo>
                      <a:cubicBezTo>
                        <a:pt x="161" y="16"/>
                        <a:pt x="187" y="0"/>
                        <a:pt x="216" y="0"/>
                      </a:cubicBezTo>
                      <a:lnTo>
                        <a:pt x="216" y="0"/>
                      </a:lnTo>
                      <a:lnTo>
                        <a:pt x="216" y="0"/>
                      </a:lnTo>
                      <a:cubicBezTo>
                        <a:pt x="244" y="0"/>
                        <a:pt x="270" y="16"/>
                        <a:pt x="282" y="43"/>
                      </a:cubicBezTo>
                      <a:lnTo>
                        <a:pt x="418" y="341"/>
                      </a:lnTo>
                      <a:lnTo>
                        <a:pt x="418" y="341"/>
                      </a:lnTo>
                      <a:cubicBezTo>
                        <a:pt x="428" y="364"/>
                        <a:pt x="426" y="390"/>
                        <a:pt x="413" y="411"/>
                      </a:cubicBezTo>
                      <a:lnTo>
                        <a:pt x="413" y="411"/>
                      </a:lnTo>
                      <a:cubicBezTo>
                        <a:pt x="399" y="432"/>
                        <a:pt x="377" y="445"/>
                        <a:pt x="352" y="44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8" name="Freeform 86">
                  <a:extLst>
                    <a:ext uri="{FF2B5EF4-FFF2-40B4-BE49-F238E27FC236}">
                      <a16:creationId xmlns:a16="http://schemas.microsoft.com/office/drawing/2014/main" id="{7A5450F1-32BF-46A4-A5D4-EBC2EB3DBE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33632" y="9970358"/>
                  <a:ext cx="150597" cy="150597"/>
                </a:xfrm>
                <a:custGeom>
                  <a:avLst/>
                  <a:gdLst>
                    <a:gd name="T0" fmla="*/ 171 w 172"/>
                    <a:gd name="T1" fmla="*/ 86 h 173"/>
                    <a:gd name="T2" fmla="*/ 171 w 172"/>
                    <a:gd name="T3" fmla="*/ 86 h 173"/>
                    <a:gd name="T4" fmla="*/ 86 w 172"/>
                    <a:gd name="T5" fmla="*/ 172 h 173"/>
                    <a:gd name="T6" fmla="*/ 86 w 172"/>
                    <a:gd name="T7" fmla="*/ 172 h 173"/>
                    <a:gd name="T8" fmla="*/ 0 w 172"/>
                    <a:gd name="T9" fmla="*/ 86 h 173"/>
                    <a:gd name="T10" fmla="*/ 0 w 172"/>
                    <a:gd name="T11" fmla="*/ 86 h 173"/>
                    <a:gd name="T12" fmla="*/ 86 w 172"/>
                    <a:gd name="T13" fmla="*/ 0 h 173"/>
                    <a:gd name="T14" fmla="*/ 86 w 172"/>
                    <a:gd name="T15" fmla="*/ 0 h 173"/>
                    <a:gd name="T16" fmla="*/ 171 w 172"/>
                    <a:gd name="T17" fmla="*/ 86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173">
                      <a:moveTo>
                        <a:pt x="171" y="86"/>
                      </a:moveTo>
                      <a:lnTo>
                        <a:pt x="171" y="86"/>
                      </a:lnTo>
                      <a:cubicBezTo>
                        <a:pt x="171" y="133"/>
                        <a:pt x="133" y="172"/>
                        <a:pt x="86" y="172"/>
                      </a:cubicBezTo>
                      <a:lnTo>
                        <a:pt x="86" y="172"/>
                      </a:lnTo>
                      <a:cubicBezTo>
                        <a:pt x="38" y="172"/>
                        <a:pt x="0" y="133"/>
                        <a:pt x="0" y="86"/>
                      </a:cubicBezTo>
                      <a:lnTo>
                        <a:pt x="0" y="86"/>
                      </a:lnTo>
                      <a:cubicBezTo>
                        <a:pt x="0" y="38"/>
                        <a:pt x="38" y="0"/>
                        <a:pt x="86" y="0"/>
                      </a:cubicBezTo>
                      <a:lnTo>
                        <a:pt x="86" y="0"/>
                      </a:lnTo>
                      <a:cubicBezTo>
                        <a:pt x="133" y="0"/>
                        <a:pt x="171" y="38"/>
                        <a:pt x="171" y="8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9" name="Freeform 87">
                  <a:extLst>
                    <a:ext uri="{FF2B5EF4-FFF2-40B4-BE49-F238E27FC236}">
                      <a16:creationId xmlns:a16="http://schemas.microsoft.com/office/drawing/2014/main" id="{AE1E8BA8-6B11-4D63-9DA9-802B66C2EC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54808" y="9869959"/>
                  <a:ext cx="378426" cy="111982"/>
                </a:xfrm>
                <a:custGeom>
                  <a:avLst/>
                  <a:gdLst>
                    <a:gd name="T0" fmla="*/ 64 w 430"/>
                    <a:gd name="T1" fmla="*/ 0 h 130"/>
                    <a:gd name="T2" fmla="*/ 215 w 430"/>
                    <a:gd name="T3" fmla="*/ 0 h 130"/>
                    <a:gd name="T4" fmla="*/ 365 w 430"/>
                    <a:gd name="T5" fmla="*/ 0 h 130"/>
                    <a:gd name="T6" fmla="*/ 365 w 430"/>
                    <a:gd name="T7" fmla="*/ 0 h 130"/>
                    <a:gd name="T8" fmla="*/ 409 w 430"/>
                    <a:gd name="T9" fmla="*/ 19 h 130"/>
                    <a:gd name="T10" fmla="*/ 409 w 430"/>
                    <a:gd name="T11" fmla="*/ 19 h 130"/>
                    <a:gd name="T12" fmla="*/ 429 w 430"/>
                    <a:gd name="T13" fmla="*/ 64 h 130"/>
                    <a:gd name="T14" fmla="*/ 429 w 430"/>
                    <a:gd name="T15" fmla="*/ 64 h 130"/>
                    <a:gd name="T16" fmla="*/ 429 w 430"/>
                    <a:gd name="T17" fmla="*/ 64 h 130"/>
                    <a:gd name="T18" fmla="*/ 409 w 430"/>
                    <a:gd name="T19" fmla="*/ 109 h 130"/>
                    <a:gd name="T20" fmla="*/ 409 w 430"/>
                    <a:gd name="T21" fmla="*/ 109 h 130"/>
                    <a:gd name="T22" fmla="*/ 365 w 430"/>
                    <a:gd name="T23" fmla="*/ 129 h 130"/>
                    <a:gd name="T24" fmla="*/ 215 w 430"/>
                    <a:gd name="T25" fmla="*/ 129 h 130"/>
                    <a:gd name="T26" fmla="*/ 64 w 430"/>
                    <a:gd name="T27" fmla="*/ 129 h 130"/>
                    <a:gd name="T28" fmla="*/ 64 w 430"/>
                    <a:gd name="T29" fmla="*/ 129 h 130"/>
                    <a:gd name="T30" fmla="*/ 19 w 430"/>
                    <a:gd name="T31" fmla="*/ 109 h 130"/>
                    <a:gd name="T32" fmla="*/ 19 w 430"/>
                    <a:gd name="T33" fmla="*/ 109 h 130"/>
                    <a:gd name="T34" fmla="*/ 0 w 430"/>
                    <a:gd name="T35" fmla="*/ 64 h 130"/>
                    <a:gd name="T36" fmla="*/ 0 w 430"/>
                    <a:gd name="T37" fmla="*/ 64 h 130"/>
                    <a:gd name="T38" fmla="*/ 0 w 430"/>
                    <a:gd name="T39" fmla="*/ 64 h 130"/>
                    <a:gd name="T40" fmla="*/ 19 w 430"/>
                    <a:gd name="T41" fmla="*/ 19 h 130"/>
                    <a:gd name="T42" fmla="*/ 19 w 430"/>
                    <a:gd name="T43" fmla="*/ 19 h 130"/>
                    <a:gd name="T44" fmla="*/ 64 w 430"/>
                    <a:gd name="T45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30" h="130">
                      <a:moveTo>
                        <a:pt x="64" y="0"/>
                      </a:moveTo>
                      <a:lnTo>
                        <a:pt x="215" y="0"/>
                      </a:lnTo>
                      <a:lnTo>
                        <a:pt x="365" y="0"/>
                      </a:lnTo>
                      <a:lnTo>
                        <a:pt x="365" y="0"/>
                      </a:lnTo>
                      <a:cubicBezTo>
                        <a:pt x="383" y="0"/>
                        <a:pt x="398" y="7"/>
                        <a:pt x="409" y="19"/>
                      </a:cubicBezTo>
                      <a:lnTo>
                        <a:pt x="409" y="19"/>
                      </a:lnTo>
                      <a:cubicBezTo>
                        <a:pt x="421" y="30"/>
                        <a:pt x="429" y="47"/>
                        <a:pt x="429" y="64"/>
                      </a:cubicBezTo>
                      <a:lnTo>
                        <a:pt x="429" y="64"/>
                      </a:lnTo>
                      <a:lnTo>
                        <a:pt x="429" y="64"/>
                      </a:lnTo>
                      <a:cubicBezTo>
                        <a:pt x="429" y="81"/>
                        <a:pt x="421" y="98"/>
                        <a:pt x="409" y="109"/>
                      </a:cubicBezTo>
                      <a:lnTo>
                        <a:pt x="409" y="109"/>
                      </a:lnTo>
                      <a:cubicBezTo>
                        <a:pt x="398" y="121"/>
                        <a:pt x="383" y="129"/>
                        <a:pt x="365" y="129"/>
                      </a:cubicBezTo>
                      <a:lnTo>
                        <a:pt x="215" y="129"/>
                      </a:lnTo>
                      <a:lnTo>
                        <a:pt x="64" y="129"/>
                      </a:lnTo>
                      <a:lnTo>
                        <a:pt x="64" y="129"/>
                      </a:lnTo>
                      <a:cubicBezTo>
                        <a:pt x="46" y="129"/>
                        <a:pt x="30" y="121"/>
                        <a:pt x="19" y="109"/>
                      </a:cubicBezTo>
                      <a:lnTo>
                        <a:pt x="19" y="109"/>
                      </a:lnTo>
                      <a:cubicBezTo>
                        <a:pt x="7" y="98"/>
                        <a:pt x="0" y="81"/>
                        <a:pt x="0" y="64"/>
                      </a:cubicBezTo>
                      <a:lnTo>
                        <a:pt x="0" y="64"/>
                      </a:lnTo>
                      <a:lnTo>
                        <a:pt x="0" y="64"/>
                      </a:lnTo>
                      <a:cubicBezTo>
                        <a:pt x="0" y="47"/>
                        <a:pt x="7" y="30"/>
                        <a:pt x="19" y="19"/>
                      </a:cubicBezTo>
                      <a:lnTo>
                        <a:pt x="19" y="19"/>
                      </a:lnTo>
                      <a:cubicBezTo>
                        <a:pt x="30" y="7"/>
                        <a:pt x="46" y="0"/>
                        <a:pt x="64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0" name="Freeform 88">
                  <a:extLst>
                    <a:ext uri="{FF2B5EF4-FFF2-40B4-BE49-F238E27FC236}">
                      <a16:creationId xmlns:a16="http://schemas.microsoft.com/office/drawing/2014/main" id="{A03E61F8-78B8-444C-A266-69E4E62E86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47085" y="9862236"/>
                  <a:ext cx="390009" cy="127428"/>
                </a:xfrm>
                <a:custGeom>
                  <a:avLst/>
                  <a:gdLst>
                    <a:gd name="T0" fmla="*/ 73 w 447"/>
                    <a:gd name="T1" fmla="*/ 18 h 147"/>
                    <a:gd name="T2" fmla="*/ 73 w 447"/>
                    <a:gd name="T3" fmla="*/ 18 h 147"/>
                    <a:gd name="T4" fmla="*/ 34 w 447"/>
                    <a:gd name="T5" fmla="*/ 34 h 147"/>
                    <a:gd name="T6" fmla="*/ 34 w 447"/>
                    <a:gd name="T7" fmla="*/ 34 h 147"/>
                    <a:gd name="T8" fmla="*/ 17 w 447"/>
                    <a:gd name="T9" fmla="*/ 73 h 147"/>
                    <a:gd name="T10" fmla="*/ 17 w 447"/>
                    <a:gd name="T11" fmla="*/ 73 h 147"/>
                    <a:gd name="T12" fmla="*/ 34 w 447"/>
                    <a:gd name="T13" fmla="*/ 112 h 147"/>
                    <a:gd name="T14" fmla="*/ 34 w 447"/>
                    <a:gd name="T15" fmla="*/ 112 h 147"/>
                    <a:gd name="T16" fmla="*/ 73 w 447"/>
                    <a:gd name="T17" fmla="*/ 128 h 147"/>
                    <a:gd name="T18" fmla="*/ 374 w 447"/>
                    <a:gd name="T19" fmla="*/ 128 h 147"/>
                    <a:gd name="T20" fmla="*/ 374 w 447"/>
                    <a:gd name="T21" fmla="*/ 128 h 147"/>
                    <a:gd name="T22" fmla="*/ 412 w 447"/>
                    <a:gd name="T23" fmla="*/ 112 h 147"/>
                    <a:gd name="T24" fmla="*/ 412 w 447"/>
                    <a:gd name="T25" fmla="*/ 112 h 147"/>
                    <a:gd name="T26" fmla="*/ 428 w 447"/>
                    <a:gd name="T27" fmla="*/ 73 h 147"/>
                    <a:gd name="T28" fmla="*/ 428 w 447"/>
                    <a:gd name="T29" fmla="*/ 73 h 147"/>
                    <a:gd name="T30" fmla="*/ 412 w 447"/>
                    <a:gd name="T31" fmla="*/ 34 h 147"/>
                    <a:gd name="T32" fmla="*/ 412 w 447"/>
                    <a:gd name="T33" fmla="*/ 34 h 147"/>
                    <a:gd name="T34" fmla="*/ 374 w 447"/>
                    <a:gd name="T35" fmla="*/ 18 h 147"/>
                    <a:gd name="T36" fmla="*/ 73 w 447"/>
                    <a:gd name="T37" fmla="*/ 18 h 147"/>
                    <a:gd name="T38" fmla="*/ 374 w 447"/>
                    <a:gd name="T39" fmla="*/ 146 h 147"/>
                    <a:gd name="T40" fmla="*/ 73 w 447"/>
                    <a:gd name="T41" fmla="*/ 146 h 147"/>
                    <a:gd name="T42" fmla="*/ 73 w 447"/>
                    <a:gd name="T43" fmla="*/ 146 h 147"/>
                    <a:gd name="T44" fmla="*/ 21 w 447"/>
                    <a:gd name="T45" fmla="*/ 125 h 147"/>
                    <a:gd name="T46" fmla="*/ 21 w 447"/>
                    <a:gd name="T47" fmla="*/ 125 h 147"/>
                    <a:gd name="T48" fmla="*/ 0 w 447"/>
                    <a:gd name="T49" fmla="*/ 73 h 147"/>
                    <a:gd name="T50" fmla="*/ 0 w 447"/>
                    <a:gd name="T51" fmla="*/ 73 h 147"/>
                    <a:gd name="T52" fmla="*/ 21 w 447"/>
                    <a:gd name="T53" fmla="*/ 22 h 147"/>
                    <a:gd name="T54" fmla="*/ 21 w 447"/>
                    <a:gd name="T55" fmla="*/ 22 h 147"/>
                    <a:gd name="T56" fmla="*/ 73 w 447"/>
                    <a:gd name="T57" fmla="*/ 0 h 147"/>
                    <a:gd name="T58" fmla="*/ 374 w 447"/>
                    <a:gd name="T59" fmla="*/ 0 h 147"/>
                    <a:gd name="T60" fmla="*/ 374 w 447"/>
                    <a:gd name="T61" fmla="*/ 0 h 147"/>
                    <a:gd name="T62" fmla="*/ 425 w 447"/>
                    <a:gd name="T63" fmla="*/ 22 h 147"/>
                    <a:gd name="T64" fmla="*/ 425 w 447"/>
                    <a:gd name="T65" fmla="*/ 22 h 147"/>
                    <a:gd name="T66" fmla="*/ 446 w 447"/>
                    <a:gd name="T67" fmla="*/ 73 h 147"/>
                    <a:gd name="T68" fmla="*/ 446 w 447"/>
                    <a:gd name="T69" fmla="*/ 73 h 147"/>
                    <a:gd name="T70" fmla="*/ 425 w 447"/>
                    <a:gd name="T71" fmla="*/ 125 h 147"/>
                    <a:gd name="T72" fmla="*/ 425 w 447"/>
                    <a:gd name="T73" fmla="*/ 125 h 147"/>
                    <a:gd name="T74" fmla="*/ 374 w 447"/>
                    <a:gd name="T75" fmla="*/ 146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47" h="147">
                      <a:moveTo>
                        <a:pt x="73" y="18"/>
                      </a:moveTo>
                      <a:lnTo>
                        <a:pt x="73" y="18"/>
                      </a:lnTo>
                      <a:cubicBezTo>
                        <a:pt x="58" y="18"/>
                        <a:pt x="44" y="23"/>
                        <a:pt x="34" y="34"/>
                      </a:cubicBezTo>
                      <a:lnTo>
                        <a:pt x="34" y="34"/>
                      </a:lnTo>
                      <a:cubicBezTo>
                        <a:pt x="23" y="44"/>
                        <a:pt x="17" y="58"/>
                        <a:pt x="17" y="73"/>
                      </a:cubicBezTo>
                      <a:lnTo>
                        <a:pt x="17" y="73"/>
                      </a:lnTo>
                      <a:cubicBezTo>
                        <a:pt x="17" y="88"/>
                        <a:pt x="23" y="102"/>
                        <a:pt x="34" y="112"/>
                      </a:cubicBezTo>
                      <a:lnTo>
                        <a:pt x="34" y="112"/>
                      </a:lnTo>
                      <a:cubicBezTo>
                        <a:pt x="44" y="123"/>
                        <a:pt x="58" y="128"/>
                        <a:pt x="73" y="128"/>
                      </a:cubicBezTo>
                      <a:lnTo>
                        <a:pt x="374" y="128"/>
                      </a:lnTo>
                      <a:lnTo>
                        <a:pt x="374" y="128"/>
                      </a:lnTo>
                      <a:cubicBezTo>
                        <a:pt x="389" y="128"/>
                        <a:pt x="403" y="123"/>
                        <a:pt x="412" y="112"/>
                      </a:cubicBezTo>
                      <a:lnTo>
                        <a:pt x="412" y="112"/>
                      </a:lnTo>
                      <a:cubicBezTo>
                        <a:pt x="423" y="102"/>
                        <a:pt x="428" y="88"/>
                        <a:pt x="428" y="73"/>
                      </a:cubicBezTo>
                      <a:lnTo>
                        <a:pt x="428" y="73"/>
                      </a:lnTo>
                      <a:cubicBezTo>
                        <a:pt x="428" y="58"/>
                        <a:pt x="423" y="44"/>
                        <a:pt x="412" y="34"/>
                      </a:cubicBezTo>
                      <a:lnTo>
                        <a:pt x="412" y="34"/>
                      </a:lnTo>
                      <a:cubicBezTo>
                        <a:pt x="403" y="23"/>
                        <a:pt x="389" y="18"/>
                        <a:pt x="374" y="18"/>
                      </a:cubicBezTo>
                      <a:lnTo>
                        <a:pt x="73" y="18"/>
                      </a:lnTo>
                      <a:close/>
                      <a:moveTo>
                        <a:pt x="374" y="146"/>
                      </a:moveTo>
                      <a:lnTo>
                        <a:pt x="73" y="146"/>
                      </a:lnTo>
                      <a:lnTo>
                        <a:pt x="73" y="146"/>
                      </a:lnTo>
                      <a:cubicBezTo>
                        <a:pt x="53" y="146"/>
                        <a:pt x="35" y="139"/>
                        <a:pt x="21" y="125"/>
                      </a:cubicBezTo>
                      <a:lnTo>
                        <a:pt x="21" y="125"/>
                      </a:lnTo>
                      <a:cubicBezTo>
                        <a:pt x="7" y="111"/>
                        <a:pt x="0" y="93"/>
                        <a:pt x="0" y="73"/>
                      </a:cubicBezTo>
                      <a:lnTo>
                        <a:pt x="0" y="73"/>
                      </a:lnTo>
                      <a:cubicBezTo>
                        <a:pt x="0" y="53"/>
                        <a:pt x="7" y="35"/>
                        <a:pt x="21" y="22"/>
                      </a:cubicBezTo>
                      <a:lnTo>
                        <a:pt x="21" y="22"/>
                      </a:lnTo>
                      <a:cubicBezTo>
                        <a:pt x="35" y="8"/>
                        <a:pt x="53" y="0"/>
                        <a:pt x="73" y="0"/>
                      </a:cubicBezTo>
                      <a:lnTo>
                        <a:pt x="374" y="0"/>
                      </a:lnTo>
                      <a:lnTo>
                        <a:pt x="374" y="0"/>
                      </a:lnTo>
                      <a:cubicBezTo>
                        <a:pt x="394" y="0"/>
                        <a:pt x="411" y="8"/>
                        <a:pt x="425" y="22"/>
                      </a:cubicBezTo>
                      <a:lnTo>
                        <a:pt x="425" y="22"/>
                      </a:lnTo>
                      <a:cubicBezTo>
                        <a:pt x="439" y="35"/>
                        <a:pt x="446" y="53"/>
                        <a:pt x="446" y="73"/>
                      </a:cubicBezTo>
                      <a:lnTo>
                        <a:pt x="446" y="73"/>
                      </a:lnTo>
                      <a:cubicBezTo>
                        <a:pt x="446" y="93"/>
                        <a:pt x="439" y="111"/>
                        <a:pt x="425" y="125"/>
                      </a:cubicBezTo>
                      <a:lnTo>
                        <a:pt x="425" y="125"/>
                      </a:lnTo>
                      <a:cubicBezTo>
                        <a:pt x="411" y="139"/>
                        <a:pt x="394" y="146"/>
                        <a:pt x="374" y="14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1" name="Freeform 89">
                  <a:extLst>
                    <a:ext uri="{FF2B5EF4-FFF2-40B4-BE49-F238E27FC236}">
                      <a16:creationId xmlns:a16="http://schemas.microsoft.com/office/drawing/2014/main" id="{89382569-B4CB-46A2-AB11-2CC1271226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588490" y="9869959"/>
                  <a:ext cx="378426" cy="111982"/>
                </a:xfrm>
                <a:custGeom>
                  <a:avLst/>
                  <a:gdLst>
                    <a:gd name="T0" fmla="*/ 64 w 431"/>
                    <a:gd name="T1" fmla="*/ 0 h 130"/>
                    <a:gd name="T2" fmla="*/ 214 w 431"/>
                    <a:gd name="T3" fmla="*/ 0 h 130"/>
                    <a:gd name="T4" fmla="*/ 365 w 431"/>
                    <a:gd name="T5" fmla="*/ 0 h 130"/>
                    <a:gd name="T6" fmla="*/ 365 w 431"/>
                    <a:gd name="T7" fmla="*/ 0 h 130"/>
                    <a:gd name="T8" fmla="*/ 411 w 431"/>
                    <a:gd name="T9" fmla="*/ 19 h 130"/>
                    <a:gd name="T10" fmla="*/ 411 w 431"/>
                    <a:gd name="T11" fmla="*/ 19 h 130"/>
                    <a:gd name="T12" fmla="*/ 430 w 431"/>
                    <a:gd name="T13" fmla="*/ 64 h 130"/>
                    <a:gd name="T14" fmla="*/ 430 w 431"/>
                    <a:gd name="T15" fmla="*/ 64 h 130"/>
                    <a:gd name="T16" fmla="*/ 430 w 431"/>
                    <a:gd name="T17" fmla="*/ 64 h 130"/>
                    <a:gd name="T18" fmla="*/ 411 w 431"/>
                    <a:gd name="T19" fmla="*/ 109 h 130"/>
                    <a:gd name="T20" fmla="*/ 411 w 431"/>
                    <a:gd name="T21" fmla="*/ 109 h 130"/>
                    <a:gd name="T22" fmla="*/ 365 w 431"/>
                    <a:gd name="T23" fmla="*/ 129 h 130"/>
                    <a:gd name="T24" fmla="*/ 214 w 431"/>
                    <a:gd name="T25" fmla="*/ 129 h 130"/>
                    <a:gd name="T26" fmla="*/ 64 w 431"/>
                    <a:gd name="T27" fmla="*/ 129 h 130"/>
                    <a:gd name="T28" fmla="*/ 64 w 431"/>
                    <a:gd name="T29" fmla="*/ 129 h 130"/>
                    <a:gd name="T30" fmla="*/ 19 w 431"/>
                    <a:gd name="T31" fmla="*/ 109 h 130"/>
                    <a:gd name="T32" fmla="*/ 19 w 431"/>
                    <a:gd name="T33" fmla="*/ 109 h 130"/>
                    <a:gd name="T34" fmla="*/ 0 w 431"/>
                    <a:gd name="T35" fmla="*/ 64 h 130"/>
                    <a:gd name="T36" fmla="*/ 0 w 431"/>
                    <a:gd name="T37" fmla="*/ 64 h 130"/>
                    <a:gd name="T38" fmla="*/ 0 w 431"/>
                    <a:gd name="T39" fmla="*/ 64 h 130"/>
                    <a:gd name="T40" fmla="*/ 19 w 431"/>
                    <a:gd name="T41" fmla="*/ 19 h 130"/>
                    <a:gd name="T42" fmla="*/ 19 w 431"/>
                    <a:gd name="T43" fmla="*/ 19 h 130"/>
                    <a:gd name="T44" fmla="*/ 64 w 431"/>
                    <a:gd name="T45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31" h="130">
                      <a:moveTo>
                        <a:pt x="64" y="0"/>
                      </a:moveTo>
                      <a:lnTo>
                        <a:pt x="214" y="0"/>
                      </a:lnTo>
                      <a:lnTo>
                        <a:pt x="365" y="0"/>
                      </a:lnTo>
                      <a:lnTo>
                        <a:pt x="365" y="0"/>
                      </a:lnTo>
                      <a:cubicBezTo>
                        <a:pt x="383" y="0"/>
                        <a:pt x="399" y="7"/>
                        <a:pt x="411" y="19"/>
                      </a:cubicBezTo>
                      <a:lnTo>
                        <a:pt x="411" y="19"/>
                      </a:lnTo>
                      <a:cubicBezTo>
                        <a:pt x="423" y="30"/>
                        <a:pt x="430" y="47"/>
                        <a:pt x="430" y="64"/>
                      </a:cubicBezTo>
                      <a:lnTo>
                        <a:pt x="430" y="64"/>
                      </a:lnTo>
                      <a:lnTo>
                        <a:pt x="430" y="64"/>
                      </a:lnTo>
                      <a:cubicBezTo>
                        <a:pt x="430" y="81"/>
                        <a:pt x="423" y="98"/>
                        <a:pt x="411" y="109"/>
                      </a:cubicBezTo>
                      <a:lnTo>
                        <a:pt x="411" y="109"/>
                      </a:lnTo>
                      <a:cubicBezTo>
                        <a:pt x="399" y="121"/>
                        <a:pt x="383" y="129"/>
                        <a:pt x="365" y="129"/>
                      </a:cubicBezTo>
                      <a:lnTo>
                        <a:pt x="214" y="129"/>
                      </a:lnTo>
                      <a:lnTo>
                        <a:pt x="64" y="129"/>
                      </a:lnTo>
                      <a:lnTo>
                        <a:pt x="64" y="129"/>
                      </a:lnTo>
                      <a:cubicBezTo>
                        <a:pt x="47" y="129"/>
                        <a:pt x="30" y="121"/>
                        <a:pt x="19" y="109"/>
                      </a:cubicBezTo>
                      <a:lnTo>
                        <a:pt x="19" y="109"/>
                      </a:lnTo>
                      <a:cubicBezTo>
                        <a:pt x="8" y="98"/>
                        <a:pt x="0" y="81"/>
                        <a:pt x="0" y="64"/>
                      </a:cubicBezTo>
                      <a:lnTo>
                        <a:pt x="0" y="64"/>
                      </a:lnTo>
                      <a:lnTo>
                        <a:pt x="0" y="64"/>
                      </a:lnTo>
                      <a:cubicBezTo>
                        <a:pt x="0" y="47"/>
                        <a:pt x="8" y="30"/>
                        <a:pt x="19" y="19"/>
                      </a:cubicBezTo>
                      <a:lnTo>
                        <a:pt x="19" y="19"/>
                      </a:lnTo>
                      <a:cubicBezTo>
                        <a:pt x="30" y="7"/>
                        <a:pt x="47" y="0"/>
                        <a:pt x="64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2" name="Freeform 90">
                  <a:extLst>
                    <a:ext uri="{FF2B5EF4-FFF2-40B4-BE49-F238E27FC236}">
                      <a16:creationId xmlns:a16="http://schemas.microsoft.com/office/drawing/2014/main" id="{831EEC17-BF97-4787-8E35-4BC58E17FC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580767" y="9862236"/>
                  <a:ext cx="393872" cy="127428"/>
                </a:xfrm>
                <a:custGeom>
                  <a:avLst/>
                  <a:gdLst>
                    <a:gd name="T0" fmla="*/ 73 w 448"/>
                    <a:gd name="T1" fmla="*/ 18 h 147"/>
                    <a:gd name="T2" fmla="*/ 73 w 448"/>
                    <a:gd name="T3" fmla="*/ 18 h 147"/>
                    <a:gd name="T4" fmla="*/ 34 w 448"/>
                    <a:gd name="T5" fmla="*/ 34 h 147"/>
                    <a:gd name="T6" fmla="*/ 34 w 448"/>
                    <a:gd name="T7" fmla="*/ 34 h 147"/>
                    <a:gd name="T8" fmla="*/ 18 w 448"/>
                    <a:gd name="T9" fmla="*/ 73 h 147"/>
                    <a:gd name="T10" fmla="*/ 18 w 448"/>
                    <a:gd name="T11" fmla="*/ 73 h 147"/>
                    <a:gd name="T12" fmla="*/ 34 w 448"/>
                    <a:gd name="T13" fmla="*/ 112 h 147"/>
                    <a:gd name="T14" fmla="*/ 34 w 448"/>
                    <a:gd name="T15" fmla="*/ 112 h 147"/>
                    <a:gd name="T16" fmla="*/ 73 w 448"/>
                    <a:gd name="T17" fmla="*/ 128 h 147"/>
                    <a:gd name="T18" fmla="*/ 374 w 448"/>
                    <a:gd name="T19" fmla="*/ 128 h 147"/>
                    <a:gd name="T20" fmla="*/ 374 w 448"/>
                    <a:gd name="T21" fmla="*/ 128 h 147"/>
                    <a:gd name="T22" fmla="*/ 413 w 448"/>
                    <a:gd name="T23" fmla="*/ 112 h 147"/>
                    <a:gd name="T24" fmla="*/ 413 w 448"/>
                    <a:gd name="T25" fmla="*/ 112 h 147"/>
                    <a:gd name="T26" fmla="*/ 430 w 448"/>
                    <a:gd name="T27" fmla="*/ 73 h 147"/>
                    <a:gd name="T28" fmla="*/ 430 w 448"/>
                    <a:gd name="T29" fmla="*/ 73 h 147"/>
                    <a:gd name="T30" fmla="*/ 413 w 448"/>
                    <a:gd name="T31" fmla="*/ 34 h 147"/>
                    <a:gd name="T32" fmla="*/ 413 w 448"/>
                    <a:gd name="T33" fmla="*/ 34 h 147"/>
                    <a:gd name="T34" fmla="*/ 374 w 448"/>
                    <a:gd name="T35" fmla="*/ 18 h 147"/>
                    <a:gd name="T36" fmla="*/ 73 w 448"/>
                    <a:gd name="T37" fmla="*/ 18 h 147"/>
                    <a:gd name="T38" fmla="*/ 374 w 448"/>
                    <a:gd name="T39" fmla="*/ 146 h 147"/>
                    <a:gd name="T40" fmla="*/ 73 w 448"/>
                    <a:gd name="T41" fmla="*/ 146 h 147"/>
                    <a:gd name="T42" fmla="*/ 73 w 448"/>
                    <a:gd name="T43" fmla="*/ 146 h 147"/>
                    <a:gd name="T44" fmla="*/ 22 w 448"/>
                    <a:gd name="T45" fmla="*/ 125 h 147"/>
                    <a:gd name="T46" fmla="*/ 22 w 448"/>
                    <a:gd name="T47" fmla="*/ 125 h 147"/>
                    <a:gd name="T48" fmla="*/ 0 w 448"/>
                    <a:gd name="T49" fmla="*/ 73 h 147"/>
                    <a:gd name="T50" fmla="*/ 0 w 448"/>
                    <a:gd name="T51" fmla="*/ 73 h 147"/>
                    <a:gd name="T52" fmla="*/ 22 w 448"/>
                    <a:gd name="T53" fmla="*/ 22 h 147"/>
                    <a:gd name="T54" fmla="*/ 22 w 448"/>
                    <a:gd name="T55" fmla="*/ 22 h 147"/>
                    <a:gd name="T56" fmla="*/ 73 w 448"/>
                    <a:gd name="T57" fmla="*/ 0 h 147"/>
                    <a:gd name="T58" fmla="*/ 374 w 448"/>
                    <a:gd name="T59" fmla="*/ 0 h 147"/>
                    <a:gd name="T60" fmla="*/ 374 w 448"/>
                    <a:gd name="T61" fmla="*/ 0 h 147"/>
                    <a:gd name="T62" fmla="*/ 427 w 448"/>
                    <a:gd name="T63" fmla="*/ 22 h 147"/>
                    <a:gd name="T64" fmla="*/ 427 w 448"/>
                    <a:gd name="T65" fmla="*/ 22 h 147"/>
                    <a:gd name="T66" fmla="*/ 447 w 448"/>
                    <a:gd name="T67" fmla="*/ 73 h 147"/>
                    <a:gd name="T68" fmla="*/ 447 w 448"/>
                    <a:gd name="T69" fmla="*/ 73 h 147"/>
                    <a:gd name="T70" fmla="*/ 427 w 448"/>
                    <a:gd name="T71" fmla="*/ 125 h 147"/>
                    <a:gd name="T72" fmla="*/ 427 w 448"/>
                    <a:gd name="T73" fmla="*/ 125 h 147"/>
                    <a:gd name="T74" fmla="*/ 374 w 448"/>
                    <a:gd name="T75" fmla="*/ 146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48" h="147">
                      <a:moveTo>
                        <a:pt x="73" y="18"/>
                      </a:moveTo>
                      <a:lnTo>
                        <a:pt x="73" y="18"/>
                      </a:lnTo>
                      <a:cubicBezTo>
                        <a:pt x="58" y="18"/>
                        <a:pt x="44" y="23"/>
                        <a:pt x="34" y="34"/>
                      </a:cubicBezTo>
                      <a:lnTo>
                        <a:pt x="34" y="34"/>
                      </a:lnTo>
                      <a:cubicBezTo>
                        <a:pt x="24" y="44"/>
                        <a:pt x="18" y="58"/>
                        <a:pt x="18" y="73"/>
                      </a:cubicBezTo>
                      <a:lnTo>
                        <a:pt x="18" y="73"/>
                      </a:lnTo>
                      <a:cubicBezTo>
                        <a:pt x="18" y="88"/>
                        <a:pt x="24" y="102"/>
                        <a:pt x="34" y="112"/>
                      </a:cubicBezTo>
                      <a:lnTo>
                        <a:pt x="34" y="112"/>
                      </a:lnTo>
                      <a:cubicBezTo>
                        <a:pt x="44" y="123"/>
                        <a:pt x="58" y="128"/>
                        <a:pt x="73" y="128"/>
                      </a:cubicBezTo>
                      <a:lnTo>
                        <a:pt x="374" y="128"/>
                      </a:lnTo>
                      <a:lnTo>
                        <a:pt x="374" y="128"/>
                      </a:lnTo>
                      <a:cubicBezTo>
                        <a:pt x="389" y="128"/>
                        <a:pt x="403" y="123"/>
                        <a:pt x="413" y="112"/>
                      </a:cubicBezTo>
                      <a:lnTo>
                        <a:pt x="413" y="112"/>
                      </a:lnTo>
                      <a:cubicBezTo>
                        <a:pt x="424" y="102"/>
                        <a:pt x="430" y="88"/>
                        <a:pt x="430" y="73"/>
                      </a:cubicBezTo>
                      <a:lnTo>
                        <a:pt x="430" y="73"/>
                      </a:lnTo>
                      <a:cubicBezTo>
                        <a:pt x="430" y="58"/>
                        <a:pt x="424" y="44"/>
                        <a:pt x="413" y="34"/>
                      </a:cubicBezTo>
                      <a:lnTo>
                        <a:pt x="413" y="34"/>
                      </a:lnTo>
                      <a:cubicBezTo>
                        <a:pt x="403" y="23"/>
                        <a:pt x="389" y="18"/>
                        <a:pt x="374" y="18"/>
                      </a:cubicBezTo>
                      <a:lnTo>
                        <a:pt x="73" y="18"/>
                      </a:lnTo>
                      <a:close/>
                      <a:moveTo>
                        <a:pt x="374" y="146"/>
                      </a:moveTo>
                      <a:lnTo>
                        <a:pt x="73" y="146"/>
                      </a:lnTo>
                      <a:lnTo>
                        <a:pt x="73" y="146"/>
                      </a:lnTo>
                      <a:cubicBezTo>
                        <a:pt x="54" y="146"/>
                        <a:pt x="36" y="139"/>
                        <a:pt x="22" y="125"/>
                      </a:cubicBezTo>
                      <a:lnTo>
                        <a:pt x="22" y="125"/>
                      </a:lnTo>
                      <a:cubicBezTo>
                        <a:pt x="8" y="111"/>
                        <a:pt x="0" y="93"/>
                        <a:pt x="0" y="73"/>
                      </a:cubicBezTo>
                      <a:lnTo>
                        <a:pt x="0" y="73"/>
                      </a:lnTo>
                      <a:cubicBezTo>
                        <a:pt x="0" y="53"/>
                        <a:pt x="8" y="35"/>
                        <a:pt x="22" y="22"/>
                      </a:cubicBezTo>
                      <a:lnTo>
                        <a:pt x="22" y="22"/>
                      </a:lnTo>
                      <a:cubicBezTo>
                        <a:pt x="36" y="8"/>
                        <a:pt x="54" y="0"/>
                        <a:pt x="73" y="0"/>
                      </a:cubicBezTo>
                      <a:lnTo>
                        <a:pt x="374" y="0"/>
                      </a:lnTo>
                      <a:lnTo>
                        <a:pt x="374" y="0"/>
                      </a:lnTo>
                      <a:cubicBezTo>
                        <a:pt x="394" y="0"/>
                        <a:pt x="413" y="8"/>
                        <a:pt x="427" y="22"/>
                      </a:cubicBezTo>
                      <a:lnTo>
                        <a:pt x="427" y="22"/>
                      </a:lnTo>
                      <a:cubicBezTo>
                        <a:pt x="440" y="35"/>
                        <a:pt x="447" y="53"/>
                        <a:pt x="447" y="73"/>
                      </a:cubicBezTo>
                      <a:lnTo>
                        <a:pt x="447" y="73"/>
                      </a:lnTo>
                      <a:cubicBezTo>
                        <a:pt x="447" y="93"/>
                        <a:pt x="440" y="111"/>
                        <a:pt x="427" y="125"/>
                      </a:cubicBezTo>
                      <a:lnTo>
                        <a:pt x="427" y="125"/>
                      </a:lnTo>
                      <a:cubicBezTo>
                        <a:pt x="413" y="139"/>
                        <a:pt x="394" y="146"/>
                        <a:pt x="374" y="14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3" name="Freeform 91">
                  <a:extLst>
                    <a:ext uri="{FF2B5EF4-FFF2-40B4-BE49-F238E27FC236}">
                      <a16:creationId xmlns:a16="http://schemas.microsoft.com/office/drawing/2014/main" id="{CD08E0B3-2ED4-4427-87AA-E21BC359E1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229371" y="10086203"/>
                  <a:ext cx="359119" cy="374563"/>
                </a:xfrm>
                <a:custGeom>
                  <a:avLst/>
                  <a:gdLst>
                    <a:gd name="T0" fmla="*/ 149 w 412"/>
                    <a:gd name="T1" fmla="*/ 38 h 428"/>
                    <a:gd name="T2" fmla="*/ 79 w 412"/>
                    <a:gd name="T3" fmla="*/ 187 h 428"/>
                    <a:gd name="T4" fmla="*/ 9 w 412"/>
                    <a:gd name="T5" fmla="*/ 336 h 428"/>
                    <a:gd name="T6" fmla="*/ 9 w 412"/>
                    <a:gd name="T7" fmla="*/ 336 h 428"/>
                    <a:gd name="T8" fmla="*/ 14 w 412"/>
                    <a:gd name="T9" fmla="*/ 397 h 428"/>
                    <a:gd name="T10" fmla="*/ 14 w 412"/>
                    <a:gd name="T11" fmla="*/ 397 h 428"/>
                    <a:gd name="T12" fmla="*/ 68 w 412"/>
                    <a:gd name="T13" fmla="*/ 427 h 428"/>
                    <a:gd name="T14" fmla="*/ 205 w 412"/>
                    <a:gd name="T15" fmla="*/ 427 h 428"/>
                    <a:gd name="T16" fmla="*/ 343 w 412"/>
                    <a:gd name="T17" fmla="*/ 427 h 428"/>
                    <a:gd name="T18" fmla="*/ 343 w 412"/>
                    <a:gd name="T19" fmla="*/ 427 h 428"/>
                    <a:gd name="T20" fmla="*/ 397 w 412"/>
                    <a:gd name="T21" fmla="*/ 398 h 428"/>
                    <a:gd name="T22" fmla="*/ 397 w 412"/>
                    <a:gd name="T23" fmla="*/ 398 h 428"/>
                    <a:gd name="T24" fmla="*/ 401 w 412"/>
                    <a:gd name="T25" fmla="*/ 336 h 428"/>
                    <a:gd name="T26" fmla="*/ 333 w 412"/>
                    <a:gd name="T27" fmla="*/ 188 h 428"/>
                    <a:gd name="T28" fmla="*/ 265 w 412"/>
                    <a:gd name="T29" fmla="*/ 38 h 428"/>
                    <a:gd name="T30" fmla="*/ 265 w 412"/>
                    <a:gd name="T31" fmla="*/ 38 h 428"/>
                    <a:gd name="T32" fmla="*/ 207 w 412"/>
                    <a:gd name="T33" fmla="*/ 0 h 428"/>
                    <a:gd name="T34" fmla="*/ 207 w 412"/>
                    <a:gd name="T35" fmla="*/ 0 h 428"/>
                    <a:gd name="T36" fmla="*/ 149 w 412"/>
                    <a:gd name="T37" fmla="*/ 38 h 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12" h="428">
                      <a:moveTo>
                        <a:pt x="149" y="38"/>
                      </a:moveTo>
                      <a:lnTo>
                        <a:pt x="79" y="187"/>
                      </a:lnTo>
                      <a:lnTo>
                        <a:pt x="9" y="336"/>
                      </a:lnTo>
                      <a:lnTo>
                        <a:pt x="9" y="336"/>
                      </a:lnTo>
                      <a:cubicBezTo>
                        <a:pt x="0" y="357"/>
                        <a:pt x="2" y="380"/>
                        <a:pt x="14" y="397"/>
                      </a:cubicBezTo>
                      <a:lnTo>
                        <a:pt x="14" y="397"/>
                      </a:lnTo>
                      <a:cubicBezTo>
                        <a:pt x="25" y="415"/>
                        <a:pt x="44" y="427"/>
                        <a:pt x="68" y="427"/>
                      </a:cubicBezTo>
                      <a:lnTo>
                        <a:pt x="205" y="427"/>
                      </a:lnTo>
                      <a:lnTo>
                        <a:pt x="343" y="427"/>
                      </a:lnTo>
                      <a:lnTo>
                        <a:pt x="343" y="427"/>
                      </a:lnTo>
                      <a:cubicBezTo>
                        <a:pt x="366" y="427"/>
                        <a:pt x="385" y="415"/>
                        <a:pt x="397" y="398"/>
                      </a:cubicBezTo>
                      <a:lnTo>
                        <a:pt x="397" y="398"/>
                      </a:lnTo>
                      <a:cubicBezTo>
                        <a:pt x="408" y="381"/>
                        <a:pt x="411" y="357"/>
                        <a:pt x="401" y="336"/>
                      </a:cubicBezTo>
                      <a:lnTo>
                        <a:pt x="333" y="188"/>
                      </a:lnTo>
                      <a:lnTo>
                        <a:pt x="265" y="38"/>
                      </a:lnTo>
                      <a:lnTo>
                        <a:pt x="265" y="38"/>
                      </a:lnTo>
                      <a:cubicBezTo>
                        <a:pt x="254" y="14"/>
                        <a:pt x="230" y="0"/>
                        <a:pt x="207" y="0"/>
                      </a:cubicBezTo>
                      <a:lnTo>
                        <a:pt x="207" y="0"/>
                      </a:lnTo>
                      <a:cubicBezTo>
                        <a:pt x="183" y="0"/>
                        <a:pt x="160" y="13"/>
                        <a:pt x="149" y="38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4" name="Freeform 92">
                  <a:extLst>
                    <a:ext uri="{FF2B5EF4-FFF2-40B4-BE49-F238E27FC236}">
                      <a16:creationId xmlns:a16="http://schemas.microsoft.com/office/drawing/2014/main" id="{64E4EB3A-AB06-4E72-BC87-F577161EB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54808" y="9869959"/>
                  <a:ext cx="378426" cy="111982"/>
                </a:xfrm>
                <a:custGeom>
                  <a:avLst/>
                  <a:gdLst>
                    <a:gd name="T0" fmla="*/ 64 w 430"/>
                    <a:gd name="T1" fmla="*/ 0 h 130"/>
                    <a:gd name="T2" fmla="*/ 215 w 430"/>
                    <a:gd name="T3" fmla="*/ 0 h 130"/>
                    <a:gd name="T4" fmla="*/ 365 w 430"/>
                    <a:gd name="T5" fmla="*/ 0 h 130"/>
                    <a:gd name="T6" fmla="*/ 365 w 430"/>
                    <a:gd name="T7" fmla="*/ 0 h 130"/>
                    <a:gd name="T8" fmla="*/ 409 w 430"/>
                    <a:gd name="T9" fmla="*/ 19 h 130"/>
                    <a:gd name="T10" fmla="*/ 409 w 430"/>
                    <a:gd name="T11" fmla="*/ 19 h 130"/>
                    <a:gd name="T12" fmla="*/ 429 w 430"/>
                    <a:gd name="T13" fmla="*/ 64 h 130"/>
                    <a:gd name="T14" fmla="*/ 429 w 430"/>
                    <a:gd name="T15" fmla="*/ 64 h 130"/>
                    <a:gd name="T16" fmla="*/ 429 w 430"/>
                    <a:gd name="T17" fmla="*/ 64 h 130"/>
                    <a:gd name="T18" fmla="*/ 409 w 430"/>
                    <a:gd name="T19" fmla="*/ 109 h 130"/>
                    <a:gd name="T20" fmla="*/ 409 w 430"/>
                    <a:gd name="T21" fmla="*/ 109 h 130"/>
                    <a:gd name="T22" fmla="*/ 365 w 430"/>
                    <a:gd name="T23" fmla="*/ 129 h 130"/>
                    <a:gd name="T24" fmla="*/ 215 w 430"/>
                    <a:gd name="T25" fmla="*/ 129 h 130"/>
                    <a:gd name="T26" fmla="*/ 64 w 430"/>
                    <a:gd name="T27" fmla="*/ 129 h 130"/>
                    <a:gd name="T28" fmla="*/ 64 w 430"/>
                    <a:gd name="T29" fmla="*/ 129 h 130"/>
                    <a:gd name="T30" fmla="*/ 19 w 430"/>
                    <a:gd name="T31" fmla="*/ 109 h 130"/>
                    <a:gd name="T32" fmla="*/ 19 w 430"/>
                    <a:gd name="T33" fmla="*/ 109 h 130"/>
                    <a:gd name="T34" fmla="*/ 0 w 430"/>
                    <a:gd name="T35" fmla="*/ 64 h 130"/>
                    <a:gd name="T36" fmla="*/ 0 w 430"/>
                    <a:gd name="T37" fmla="*/ 64 h 130"/>
                    <a:gd name="T38" fmla="*/ 0 w 430"/>
                    <a:gd name="T39" fmla="*/ 64 h 130"/>
                    <a:gd name="T40" fmla="*/ 19 w 430"/>
                    <a:gd name="T41" fmla="*/ 19 h 130"/>
                    <a:gd name="T42" fmla="*/ 19 w 430"/>
                    <a:gd name="T43" fmla="*/ 19 h 130"/>
                    <a:gd name="T44" fmla="*/ 64 w 430"/>
                    <a:gd name="T45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30" h="130">
                      <a:moveTo>
                        <a:pt x="64" y="0"/>
                      </a:moveTo>
                      <a:lnTo>
                        <a:pt x="215" y="0"/>
                      </a:lnTo>
                      <a:lnTo>
                        <a:pt x="365" y="0"/>
                      </a:lnTo>
                      <a:lnTo>
                        <a:pt x="365" y="0"/>
                      </a:lnTo>
                      <a:cubicBezTo>
                        <a:pt x="383" y="0"/>
                        <a:pt x="398" y="7"/>
                        <a:pt x="409" y="19"/>
                      </a:cubicBezTo>
                      <a:lnTo>
                        <a:pt x="409" y="19"/>
                      </a:lnTo>
                      <a:cubicBezTo>
                        <a:pt x="421" y="30"/>
                        <a:pt x="429" y="47"/>
                        <a:pt x="429" y="64"/>
                      </a:cubicBezTo>
                      <a:lnTo>
                        <a:pt x="429" y="64"/>
                      </a:lnTo>
                      <a:lnTo>
                        <a:pt x="429" y="64"/>
                      </a:lnTo>
                      <a:cubicBezTo>
                        <a:pt x="429" y="81"/>
                        <a:pt x="421" y="98"/>
                        <a:pt x="409" y="109"/>
                      </a:cubicBezTo>
                      <a:lnTo>
                        <a:pt x="409" y="109"/>
                      </a:lnTo>
                      <a:cubicBezTo>
                        <a:pt x="398" y="121"/>
                        <a:pt x="383" y="129"/>
                        <a:pt x="365" y="129"/>
                      </a:cubicBezTo>
                      <a:lnTo>
                        <a:pt x="215" y="129"/>
                      </a:lnTo>
                      <a:lnTo>
                        <a:pt x="64" y="129"/>
                      </a:lnTo>
                      <a:lnTo>
                        <a:pt x="64" y="129"/>
                      </a:lnTo>
                      <a:cubicBezTo>
                        <a:pt x="46" y="129"/>
                        <a:pt x="30" y="121"/>
                        <a:pt x="19" y="109"/>
                      </a:cubicBezTo>
                      <a:lnTo>
                        <a:pt x="19" y="109"/>
                      </a:lnTo>
                      <a:cubicBezTo>
                        <a:pt x="7" y="98"/>
                        <a:pt x="0" y="81"/>
                        <a:pt x="0" y="64"/>
                      </a:cubicBezTo>
                      <a:lnTo>
                        <a:pt x="0" y="64"/>
                      </a:lnTo>
                      <a:lnTo>
                        <a:pt x="0" y="64"/>
                      </a:lnTo>
                      <a:cubicBezTo>
                        <a:pt x="0" y="47"/>
                        <a:pt x="7" y="30"/>
                        <a:pt x="19" y="19"/>
                      </a:cubicBezTo>
                      <a:lnTo>
                        <a:pt x="19" y="19"/>
                      </a:lnTo>
                      <a:cubicBezTo>
                        <a:pt x="30" y="7"/>
                        <a:pt x="46" y="0"/>
                        <a:pt x="64" y="0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5" name="Freeform 93">
                  <a:extLst>
                    <a:ext uri="{FF2B5EF4-FFF2-40B4-BE49-F238E27FC236}">
                      <a16:creationId xmlns:a16="http://schemas.microsoft.com/office/drawing/2014/main" id="{91F81A86-3282-4256-8BFF-7FE034CB53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588490" y="9869959"/>
                  <a:ext cx="378426" cy="111982"/>
                </a:xfrm>
                <a:custGeom>
                  <a:avLst/>
                  <a:gdLst>
                    <a:gd name="T0" fmla="*/ 64 w 431"/>
                    <a:gd name="T1" fmla="*/ 0 h 130"/>
                    <a:gd name="T2" fmla="*/ 214 w 431"/>
                    <a:gd name="T3" fmla="*/ 0 h 130"/>
                    <a:gd name="T4" fmla="*/ 365 w 431"/>
                    <a:gd name="T5" fmla="*/ 0 h 130"/>
                    <a:gd name="T6" fmla="*/ 365 w 431"/>
                    <a:gd name="T7" fmla="*/ 0 h 130"/>
                    <a:gd name="T8" fmla="*/ 411 w 431"/>
                    <a:gd name="T9" fmla="*/ 19 h 130"/>
                    <a:gd name="T10" fmla="*/ 411 w 431"/>
                    <a:gd name="T11" fmla="*/ 19 h 130"/>
                    <a:gd name="T12" fmla="*/ 430 w 431"/>
                    <a:gd name="T13" fmla="*/ 64 h 130"/>
                    <a:gd name="T14" fmla="*/ 430 w 431"/>
                    <a:gd name="T15" fmla="*/ 64 h 130"/>
                    <a:gd name="T16" fmla="*/ 430 w 431"/>
                    <a:gd name="T17" fmla="*/ 64 h 130"/>
                    <a:gd name="T18" fmla="*/ 411 w 431"/>
                    <a:gd name="T19" fmla="*/ 109 h 130"/>
                    <a:gd name="T20" fmla="*/ 411 w 431"/>
                    <a:gd name="T21" fmla="*/ 109 h 130"/>
                    <a:gd name="T22" fmla="*/ 365 w 431"/>
                    <a:gd name="T23" fmla="*/ 129 h 130"/>
                    <a:gd name="T24" fmla="*/ 214 w 431"/>
                    <a:gd name="T25" fmla="*/ 129 h 130"/>
                    <a:gd name="T26" fmla="*/ 64 w 431"/>
                    <a:gd name="T27" fmla="*/ 129 h 130"/>
                    <a:gd name="T28" fmla="*/ 64 w 431"/>
                    <a:gd name="T29" fmla="*/ 129 h 130"/>
                    <a:gd name="T30" fmla="*/ 19 w 431"/>
                    <a:gd name="T31" fmla="*/ 109 h 130"/>
                    <a:gd name="T32" fmla="*/ 19 w 431"/>
                    <a:gd name="T33" fmla="*/ 109 h 130"/>
                    <a:gd name="T34" fmla="*/ 0 w 431"/>
                    <a:gd name="T35" fmla="*/ 64 h 130"/>
                    <a:gd name="T36" fmla="*/ 0 w 431"/>
                    <a:gd name="T37" fmla="*/ 64 h 130"/>
                    <a:gd name="T38" fmla="*/ 0 w 431"/>
                    <a:gd name="T39" fmla="*/ 64 h 130"/>
                    <a:gd name="T40" fmla="*/ 19 w 431"/>
                    <a:gd name="T41" fmla="*/ 19 h 130"/>
                    <a:gd name="T42" fmla="*/ 19 w 431"/>
                    <a:gd name="T43" fmla="*/ 19 h 130"/>
                    <a:gd name="T44" fmla="*/ 64 w 431"/>
                    <a:gd name="T45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31" h="130">
                      <a:moveTo>
                        <a:pt x="64" y="0"/>
                      </a:moveTo>
                      <a:lnTo>
                        <a:pt x="214" y="0"/>
                      </a:lnTo>
                      <a:lnTo>
                        <a:pt x="365" y="0"/>
                      </a:lnTo>
                      <a:lnTo>
                        <a:pt x="365" y="0"/>
                      </a:lnTo>
                      <a:cubicBezTo>
                        <a:pt x="383" y="0"/>
                        <a:pt x="399" y="7"/>
                        <a:pt x="411" y="19"/>
                      </a:cubicBezTo>
                      <a:lnTo>
                        <a:pt x="411" y="19"/>
                      </a:lnTo>
                      <a:cubicBezTo>
                        <a:pt x="423" y="30"/>
                        <a:pt x="430" y="47"/>
                        <a:pt x="430" y="64"/>
                      </a:cubicBezTo>
                      <a:lnTo>
                        <a:pt x="430" y="64"/>
                      </a:lnTo>
                      <a:lnTo>
                        <a:pt x="430" y="64"/>
                      </a:lnTo>
                      <a:cubicBezTo>
                        <a:pt x="430" y="81"/>
                        <a:pt x="423" y="98"/>
                        <a:pt x="411" y="109"/>
                      </a:cubicBezTo>
                      <a:lnTo>
                        <a:pt x="411" y="109"/>
                      </a:lnTo>
                      <a:cubicBezTo>
                        <a:pt x="399" y="121"/>
                        <a:pt x="383" y="129"/>
                        <a:pt x="365" y="129"/>
                      </a:cubicBezTo>
                      <a:lnTo>
                        <a:pt x="214" y="129"/>
                      </a:lnTo>
                      <a:lnTo>
                        <a:pt x="64" y="129"/>
                      </a:lnTo>
                      <a:lnTo>
                        <a:pt x="64" y="129"/>
                      </a:lnTo>
                      <a:cubicBezTo>
                        <a:pt x="47" y="129"/>
                        <a:pt x="30" y="121"/>
                        <a:pt x="19" y="109"/>
                      </a:cubicBezTo>
                      <a:lnTo>
                        <a:pt x="19" y="109"/>
                      </a:lnTo>
                      <a:cubicBezTo>
                        <a:pt x="8" y="98"/>
                        <a:pt x="0" y="81"/>
                        <a:pt x="0" y="64"/>
                      </a:cubicBezTo>
                      <a:lnTo>
                        <a:pt x="0" y="64"/>
                      </a:lnTo>
                      <a:lnTo>
                        <a:pt x="0" y="64"/>
                      </a:lnTo>
                      <a:cubicBezTo>
                        <a:pt x="0" y="47"/>
                        <a:pt x="8" y="30"/>
                        <a:pt x="19" y="19"/>
                      </a:cubicBezTo>
                      <a:lnTo>
                        <a:pt x="19" y="19"/>
                      </a:lnTo>
                      <a:cubicBezTo>
                        <a:pt x="30" y="7"/>
                        <a:pt x="47" y="0"/>
                        <a:pt x="64" y="0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160939E0-DE44-4696-8978-8581F25F97CD}"/>
                </a:ext>
              </a:extLst>
            </p:cNvPr>
            <p:cNvGrpSpPr/>
            <p:nvPr/>
          </p:nvGrpSpPr>
          <p:grpSpPr>
            <a:xfrm>
              <a:off x="20450477" y="4479324"/>
              <a:ext cx="2425013" cy="5687969"/>
              <a:chOff x="20450477" y="4479324"/>
              <a:chExt cx="2425013" cy="5687969"/>
            </a:xfrm>
          </p:grpSpPr>
          <p:sp>
            <p:nvSpPr>
              <p:cNvPr id="388" name="Freeform 100">
                <a:extLst>
                  <a:ext uri="{FF2B5EF4-FFF2-40B4-BE49-F238E27FC236}">
                    <a16:creationId xmlns:a16="http://schemas.microsoft.com/office/drawing/2014/main" id="{5DA17FFA-4DB1-40C0-8437-F0EBDF7D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7612" y="4873196"/>
                <a:ext cx="1895989" cy="1088939"/>
              </a:xfrm>
              <a:custGeom>
                <a:avLst/>
                <a:gdLst>
                  <a:gd name="T0" fmla="*/ 2030 w 2165"/>
                  <a:gd name="T1" fmla="*/ 1244 h 1245"/>
                  <a:gd name="T2" fmla="*/ 1082 w 2165"/>
                  <a:gd name="T3" fmla="*/ 1244 h 1245"/>
                  <a:gd name="T4" fmla="*/ 133 w 2165"/>
                  <a:gd name="T5" fmla="*/ 1244 h 1245"/>
                  <a:gd name="T6" fmla="*/ 133 w 2165"/>
                  <a:gd name="T7" fmla="*/ 1244 h 1245"/>
                  <a:gd name="T8" fmla="*/ 39 w 2165"/>
                  <a:gd name="T9" fmla="*/ 1205 h 1245"/>
                  <a:gd name="T10" fmla="*/ 39 w 2165"/>
                  <a:gd name="T11" fmla="*/ 1205 h 1245"/>
                  <a:gd name="T12" fmla="*/ 0 w 2165"/>
                  <a:gd name="T13" fmla="*/ 1110 h 1245"/>
                  <a:gd name="T14" fmla="*/ 0 w 2165"/>
                  <a:gd name="T15" fmla="*/ 622 h 1245"/>
                  <a:gd name="T16" fmla="*/ 0 w 2165"/>
                  <a:gd name="T17" fmla="*/ 134 h 1245"/>
                  <a:gd name="T18" fmla="*/ 0 w 2165"/>
                  <a:gd name="T19" fmla="*/ 134 h 1245"/>
                  <a:gd name="T20" fmla="*/ 39 w 2165"/>
                  <a:gd name="T21" fmla="*/ 39 h 1245"/>
                  <a:gd name="T22" fmla="*/ 39 w 2165"/>
                  <a:gd name="T23" fmla="*/ 39 h 1245"/>
                  <a:gd name="T24" fmla="*/ 133 w 2165"/>
                  <a:gd name="T25" fmla="*/ 0 h 1245"/>
                  <a:gd name="T26" fmla="*/ 1082 w 2165"/>
                  <a:gd name="T27" fmla="*/ 0 h 1245"/>
                  <a:gd name="T28" fmla="*/ 2030 w 2165"/>
                  <a:gd name="T29" fmla="*/ 0 h 1245"/>
                  <a:gd name="T30" fmla="*/ 2030 w 2165"/>
                  <a:gd name="T31" fmla="*/ 0 h 1245"/>
                  <a:gd name="T32" fmla="*/ 2125 w 2165"/>
                  <a:gd name="T33" fmla="*/ 39 h 1245"/>
                  <a:gd name="T34" fmla="*/ 2125 w 2165"/>
                  <a:gd name="T35" fmla="*/ 39 h 1245"/>
                  <a:gd name="T36" fmla="*/ 2164 w 2165"/>
                  <a:gd name="T37" fmla="*/ 134 h 1245"/>
                  <a:gd name="T38" fmla="*/ 2164 w 2165"/>
                  <a:gd name="T39" fmla="*/ 622 h 1245"/>
                  <a:gd name="T40" fmla="*/ 2164 w 2165"/>
                  <a:gd name="T41" fmla="*/ 1110 h 1245"/>
                  <a:gd name="T42" fmla="*/ 2164 w 2165"/>
                  <a:gd name="T43" fmla="*/ 1110 h 1245"/>
                  <a:gd name="T44" fmla="*/ 2125 w 2165"/>
                  <a:gd name="T45" fmla="*/ 1205 h 1245"/>
                  <a:gd name="T46" fmla="*/ 2125 w 2165"/>
                  <a:gd name="T47" fmla="*/ 1205 h 1245"/>
                  <a:gd name="T48" fmla="*/ 2030 w 2165"/>
                  <a:gd name="T49" fmla="*/ 1244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65" h="1245">
                    <a:moveTo>
                      <a:pt x="2030" y="1244"/>
                    </a:moveTo>
                    <a:lnTo>
                      <a:pt x="1082" y="1244"/>
                    </a:lnTo>
                    <a:lnTo>
                      <a:pt x="133" y="1244"/>
                    </a:lnTo>
                    <a:lnTo>
                      <a:pt x="133" y="1244"/>
                    </a:lnTo>
                    <a:cubicBezTo>
                      <a:pt x="97" y="1244"/>
                      <a:pt x="63" y="1229"/>
                      <a:pt x="39" y="1205"/>
                    </a:cubicBezTo>
                    <a:lnTo>
                      <a:pt x="39" y="1205"/>
                    </a:lnTo>
                    <a:cubicBezTo>
                      <a:pt x="15" y="1180"/>
                      <a:pt x="0" y="1147"/>
                      <a:pt x="0" y="1110"/>
                    </a:cubicBezTo>
                    <a:lnTo>
                      <a:pt x="0" y="622"/>
                    </a:lnTo>
                    <a:lnTo>
                      <a:pt x="0" y="134"/>
                    </a:lnTo>
                    <a:lnTo>
                      <a:pt x="0" y="134"/>
                    </a:lnTo>
                    <a:cubicBezTo>
                      <a:pt x="0" y="96"/>
                      <a:pt x="15" y="63"/>
                      <a:pt x="39" y="39"/>
                    </a:cubicBezTo>
                    <a:lnTo>
                      <a:pt x="39" y="39"/>
                    </a:lnTo>
                    <a:cubicBezTo>
                      <a:pt x="63" y="14"/>
                      <a:pt x="97" y="0"/>
                      <a:pt x="133" y="0"/>
                    </a:cubicBezTo>
                    <a:lnTo>
                      <a:pt x="1082" y="0"/>
                    </a:lnTo>
                    <a:lnTo>
                      <a:pt x="2030" y="0"/>
                    </a:lnTo>
                    <a:lnTo>
                      <a:pt x="2030" y="0"/>
                    </a:lnTo>
                    <a:cubicBezTo>
                      <a:pt x="2068" y="0"/>
                      <a:pt x="2101" y="14"/>
                      <a:pt x="2125" y="39"/>
                    </a:cubicBezTo>
                    <a:lnTo>
                      <a:pt x="2125" y="39"/>
                    </a:lnTo>
                    <a:cubicBezTo>
                      <a:pt x="2150" y="63"/>
                      <a:pt x="2164" y="96"/>
                      <a:pt x="2164" y="134"/>
                    </a:cubicBezTo>
                    <a:lnTo>
                      <a:pt x="2164" y="622"/>
                    </a:lnTo>
                    <a:lnTo>
                      <a:pt x="2164" y="1110"/>
                    </a:lnTo>
                    <a:lnTo>
                      <a:pt x="2164" y="1110"/>
                    </a:lnTo>
                    <a:cubicBezTo>
                      <a:pt x="2164" y="1147"/>
                      <a:pt x="2150" y="1180"/>
                      <a:pt x="2125" y="1205"/>
                    </a:cubicBezTo>
                    <a:lnTo>
                      <a:pt x="2125" y="1205"/>
                    </a:lnTo>
                    <a:cubicBezTo>
                      <a:pt x="2101" y="1229"/>
                      <a:pt x="2068" y="1244"/>
                      <a:pt x="2030" y="12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101">
                <a:extLst>
                  <a:ext uri="{FF2B5EF4-FFF2-40B4-BE49-F238E27FC236}">
                    <a16:creationId xmlns:a16="http://schemas.microsoft.com/office/drawing/2014/main" id="{3E8F3A4D-E6D4-405D-BE5C-61EA43A7C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9889" y="4865473"/>
                <a:ext cx="1911435" cy="1104385"/>
              </a:xfrm>
              <a:custGeom>
                <a:avLst/>
                <a:gdLst>
                  <a:gd name="T0" fmla="*/ 142 w 2183"/>
                  <a:gd name="T1" fmla="*/ 17 h 1263"/>
                  <a:gd name="T2" fmla="*/ 142 w 2183"/>
                  <a:gd name="T3" fmla="*/ 17 h 1263"/>
                  <a:gd name="T4" fmla="*/ 54 w 2183"/>
                  <a:gd name="T5" fmla="*/ 54 h 1263"/>
                  <a:gd name="T6" fmla="*/ 54 w 2183"/>
                  <a:gd name="T7" fmla="*/ 54 h 1263"/>
                  <a:gd name="T8" fmla="*/ 18 w 2183"/>
                  <a:gd name="T9" fmla="*/ 143 h 1263"/>
                  <a:gd name="T10" fmla="*/ 18 w 2183"/>
                  <a:gd name="T11" fmla="*/ 1119 h 1263"/>
                  <a:gd name="T12" fmla="*/ 18 w 2183"/>
                  <a:gd name="T13" fmla="*/ 1119 h 1263"/>
                  <a:gd name="T14" fmla="*/ 54 w 2183"/>
                  <a:gd name="T15" fmla="*/ 1207 h 1263"/>
                  <a:gd name="T16" fmla="*/ 54 w 2183"/>
                  <a:gd name="T17" fmla="*/ 1207 h 1263"/>
                  <a:gd name="T18" fmla="*/ 142 w 2183"/>
                  <a:gd name="T19" fmla="*/ 1244 h 1263"/>
                  <a:gd name="T20" fmla="*/ 2039 w 2183"/>
                  <a:gd name="T21" fmla="*/ 1244 h 1263"/>
                  <a:gd name="T22" fmla="*/ 2039 w 2183"/>
                  <a:gd name="T23" fmla="*/ 1244 h 1263"/>
                  <a:gd name="T24" fmla="*/ 2128 w 2183"/>
                  <a:gd name="T25" fmla="*/ 1207 h 1263"/>
                  <a:gd name="T26" fmla="*/ 2128 w 2183"/>
                  <a:gd name="T27" fmla="*/ 1207 h 1263"/>
                  <a:gd name="T28" fmla="*/ 2165 w 2183"/>
                  <a:gd name="T29" fmla="*/ 1119 h 1263"/>
                  <a:gd name="T30" fmla="*/ 2165 w 2183"/>
                  <a:gd name="T31" fmla="*/ 143 h 1263"/>
                  <a:gd name="T32" fmla="*/ 2165 w 2183"/>
                  <a:gd name="T33" fmla="*/ 143 h 1263"/>
                  <a:gd name="T34" fmla="*/ 2128 w 2183"/>
                  <a:gd name="T35" fmla="*/ 54 h 1263"/>
                  <a:gd name="T36" fmla="*/ 2128 w 2183"/>
                  <a:gd name="T37" fmla="*/ 54 h 1263"/>
                  <a:gd name="T38" fmla="*/ 2039 w 2183"/>
                  <a:gd name="T39" fmla="*/ 17 h 1263"/>
                  <a:gd name="T40" fmla="*/ 142 w 2183"/>
                  <a:gd name="T41" fmla="*/ 17 h 1263"/>
                  <a:gd name="T42" fmla="*/ 2039 w 2183"/>
                  <a:gd name="T43" fmla="*/ 1262 h 1263"/>
                  <a:gd name="T44" fmla="*/ 142 w 2183"/>
                  <a:gd name="T45" fmla="*/ 1262 h 1263"/>
                  <a:gd name="T46" fmla="*/ 142 w 2183"/>
                  <a:gd name="T47" fmla="*/ 1262 h 1263"/>
                  <a:gd name="T48" fmla="*/ 41 w 2183"/>
                  <a:gd name="T49" fmla="*/ 1220 h 1263"/>
                  <a:gd name="T50" fmla="*/ 41 w 2183"/>
                  <a:gd name="T51" fmla="*/ 1220 h 1263"/>
                  <a:gd name="T52" fmla="*/ 0 w 2183"/>
                  <a:gd name="T53" fmla="*/ 1119 h 1263"/>
                  <a:gd name="T54" fmla="*/ 0 w 2183"/>
                  <a:gd name="T55" fmla="*/ 143 h 1263"/>
                  <a:gd name="T56" fmla="*/ 0 w 2183"/>
                  <a:gd name="T57" fmla="*/ 143 h 1263"/>
                  <a:gd name="T58" fmla="*/ 41 w 2183"/>
                  <a:gd name="T59" fmla="*/ 42 h 1263"/>
                  <a:gd name="T60" fmla="*/ 41 w 2183"/>
                  <a:gd name="T61" fmla="*/ 42 h 1263"/>
                  <a:gd name="T62" fmla="*/ 142 w 2183"/>
                  <a:gd name="T63" fmla="*/ 0 h 1263"/>
                  <a:gd name="T64" fmla="*/ 2039 w 2183"/>
                  <a:gd name="T65" fmla="*/ 0 h 1263"/>
                  <a:gd name="T66" fmla="*/ 2039 w 2183"/>
                  <a:gd name="T67" fmla="*/ 0 h 1263"/>
                  <a:gd name="T68" fmla="*/ 2140 w 2183"/>
                  <a:gd name="T69" fmla="*/ 42 h 1263"/>
                  <a:gd name="T70" fmla="*/ 2140 w 2183"/>
                  <a:gd name="T71" fmla="*/ 42 h 1263"/>
                  <a:gd name="T72" fmla="*/ 2182 w 2183"/>
                  <a:gd name="T73" fmla="*/ 143 h 1263"/>
                  <a:gd name="T74" fmla="*/ 2182 w 2183"/>
                  <a:gd name="T75" fmla="*/ 1119 h 1263"/>
                  <a:gd name="T76" fmla="*/ 2182 w 2183"/>
                  <a:gd name="T77" fmla="*/ 1119 h 1263"/>
                  <a:gd name="T78" fmla="*/ 2140 w 2183"/>
                  <a:gd name="T79" fmla="*/ 1220 h 1263"/>
                  <a:gd name="T80" fmla="*/ 2140 w 2183"/>
                  <a:gd name="T81" fmla="*/ 1220 h 1263"/>
                  <a:gd name="T82" fmla="*/ 2039 w 2183"/>
                  <a:gd name="T83" fmla="*/ 1262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83" h="1263">
                    <a:moveTo>
                      <a:pt x="142" y="17"/>
                    </a:moveTo>
                    <a:lnTo>
                      <a:pt x="142" y="17"/>
                    </a:lnTo>
                    <a:cubicBezTo>
                      <a:pt x="109" y="17"/>
                      <a:pt x="78" y="30"/>
                      <a:pt x="54" y="54"/>
                    </a:cubicBezTo>
                    <a:lnTo>
                      <a:pt x="54" y="54"/>
                    </a:lnTo>
                    <a:cubicBezTo>
                      <a:pt x="31" y="77"/>
                      <a:pt x="18" y="108"/>
                      <a:pt x="18" y="143"/>
                    </a:cubicBezTo>
                    <a:lnTo>
                      <a:pt x="18" y="1119"/>
                    </a:lnTo>
                    <a:lnTo>
                      <a:pt x="18" y="1119"/>
                    </a:lnTo>
                    <a:cubicBezTo>
                      <a:pt x="18" y="1152"/>
                      <a:pt x="31" y="1184"/>
                      <a:pt x="54" y="1207"/>
                    </a:cubicBezTo>
                    <a:lnTo>
                      <a:pt x="54" y="1207"/>
                    </a:lnTo>
                    <a:cubicBezTo>
                      <a:pt x="78" y="1231"/>
                      <a:pt x="109" y="1244"/>
                      <a:pt x="142" y="1244"/>
                    </a:cubicBezTo>
                    <a:lnTo>
                      <a:pt x="2039" y="1244"/>
                    </a:lnTo>
                    <a:lnTo>
                      <a:pt x="2039" y="1244"/>
                    </a:lnTo>
                    <a:cubicBezTo>
                      <a:pt x="2073" y="1244"/>
                      <a:pt x="2105" y="1231"/>
                      <a:pt x="2128" y="1207"/>
                    </a:cubicBezTo>
                    <a:lnTo>
                      <a:pt x="2128" y="1207"/>
                    </a:lnTo>
                    <a:cubicBezTo>
                      <a:pt x="2152" y="1184"/>
                      <a:pt x="2165" y="1152"/>
                      <a:pt x="2165" y="1119"/>
                    </a:cubicBezTo>
                    <a:lnTo>
                      <a:pt x="2165" y="143"/>
                    </a:lnTo>
                    <a:lnTo>
                      <a:pt x="2165" y="143"/>
                    </a:lnTo>
                    <a:cubicBezTo>
                      <a:pt x="2165" y="108"/>
                      <a:pt x="2152" y="77"/>
                      <a:pt x="2128" y="54"/>
                    </a:cubicBezTo>
                    <a:lnTo>
                      <a:pt x="2128" y="54"/>
                    </a:lnTo>
                    <a:cubicBezTo>
                      <a:pt x="2105" y="30"/>
                      <a:pt x="2073" y="17"/>
                      <a:pt x="2039" y="17"/>
                    </a:cubicBezTo>
                    <a:lnTo>
                      <a:pt x="142" y="17"/>
                    </a:lnTo>
                    <a:close/>
                    <a:moveTo>
                      <a:pt x="2039" y="1262"/>
                    </a:moveTo>
                    <a:lnTo>
                      <a:pt x="142" y="1262"/>
                    </a:lnTo>
                    <a:lnTo>
                      <a:pt x="142" y="1262"/>
                    </a:lnTo>
                    <a:cubicBezTo>
                      <a:pt x="105" y="1262"/>
                      <a:pt x="68" y="1247"/>
                      <a:pt x="41" y="1220"/>
                    </a:cubicBezTo>
                    <a:lnTo>
                      <a:pt x="41" y="1220"/>
                    </a:lnTo>
                    <a:cubicBezTo>
                      <a:pt x="14" y="1193"/>
                      <a:pt x="0" y="1157"/>
                      <a:pt x="0" y="1119"/>
                    </a:cubicBezTo>
                    <a:lnTo>
                      <a:pt x="0" y="143"/>
                    </a:lnTo>
                    <a:lnTo>
                      <a:pt x="0" y="143"/>
                    </a:lnTo>
                    <a:cubicBezTo>
                      <a:pt x="0" y="104"/>
                      <a:pt x="14" y="69"/>
                      <a:pt x="41" y="42"/>
                    </a:cubicBezTo>
                    <a:lnTo>
                      <a:pt x="41" y="42"/>
                    </a:lnTo>
                    <a:cubicBezTo>
                      <a:pt x="68" y="15"/>
                      <a:pt x="105" y="0"/>
                      <a:pt x="142" y="0"/>
                    </a:cubicBezTo>
                    <a:lnTo>
                      <a:pt x="2039" y="0"/>
                    </a:lnTo>
                    <a:lnTo>
                      <a:pt x="2039" y="0"/>
                    </a:lnTo>
                    <a:cubicBezTo>
                      <a:pt x="2078" y="0"/>
                      <a:pt x="2113" y="15"/>
                      <a:pt x="2140" y="42"/>
                    </a:cubicBezTo>
                    <a:lnTo>
                      <a:pt x="2140" y="42"/>
                    </a:lnTo>
                    <a:cubicBezTo>
                      <a:pt x="2167" y="69"/>
                      <a:pt x="2182" y="104"/>
                      <a:pt x="2182" y="143"/>
                    </a:cubicBezTo>
                    <a:lnTo>
                      <a:pt x="2182" y="1119"/>
                    </a:lnTo>
                    <a:lnTo>
                      <a:pt x="2182" y="1119"/>
                    </a:lnTo>
                    <a:cubicBezTo>
                      <a:pt x="2182" y="1157"/>
                      <a:pt x="2167" y="1193"/>
                      <a:pt x="2140" y="1220"/>
                    </a:cubicBezTo>
                    <a:lnTo>
                      <a:pt x="2140" y="1220"/>
                    </a:lnTo>
                    <a:cubicBezTo>
                      <a:pt x="2113" y="1247"/>
                      <a:pt x="2078" y="1262"/>
                      <a:pt x="2039" y="12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06">
                <a:extLst>
                  <a:ext uri="{FF2B5EF4-FFF2-40B4-BE49-F238E27FC236}">
                    <a16:creationId xmlns:a16="http://schemas.microsoft.com/office/drawing/2014/main" id="{DA16C701-7A2B-4E73-BC6B-ABDD2AE2E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2071" y="5575986"/>
                <a:ext cx="864973" cy="181489"/>
              </a:xfrm>
              <a:custGeom>
                <a:avLst/>
                <a:gdLst>
                  <a:gd name="T0" fmla="*/ 908 w 988"/>
                  <a:gd name="T1" fmla="*/ 0 h 208"/>
                  <a:gd name="T2" fmla="*/ 104 w 988"/>
                  <a:gd name="T3" fmla="*/ 0 h 208"/>
                  <a:gd name="T4" fmla="*/ 104 w 988"/>
                  <a:gd name="T5" fmla="*/ 0 h 208"/>
                  <a:gd name="T6" fmla="*/ 30 w 988"/>
                  <a:gd name="T7" fmla="*/ 31 h 208"/>
                  <a:gd name="T8" fmla="*/ 30 w 988"/>
                  <a:gd name="T9" fmla="*/ 31 h 208"/>
                  <a:gd name="T10" fmla="*/ 0 w 988"/>
                  <a:gd name="T11" fmla="*/ 104 h 208"/>
                  <a:gd name="T12" fmla="*/ 0 w 988"/>
                  <a:gd name="T13" fmla="*/ 104 h 208"/>
                  <a:gd name="T14" fmla="*/ 30 w 988"/>
                  <a:gd name="T15" fmla="*/ 177 h 208"/>
                  <a:gd name="T16" fmla="*/ 30 w 988"/>
                  <a:gd name="T17" fmla="*/ 177 h 208"/>
                  <a:gd name="T18" fmla="*/ 104 w 988"/>
                  <a:gd name="T19" fmla="*/ 207 h 208"/>
                  <a:gd name="T20" fmla="*/ 781 w 988"/>
                  <a:gd name="T21" fmla="*/ 207 h 208"/>
                  <a:gd name="T22" fmla="*/ 987 w 988"/>
                  <a:gd name="T23" fmla="*/ 0 h 208"/>
                  <a:gd name="T24" fmla="*/ 908 w 988"/>
                  <a:gd name="T2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8" h="208">
                    <a:moveTo>
                      <a:pt x="908" y="0"/>
                    </a:moveTo>
                    <a:lnTo>
                      <a:pt x="104" y="0"/>
                    </a:lnTo>
                    <a:lnTo>
                      <a:pt x="104" y="0"/>
                    </a:lnTo>
                    <a:cubicBezTo>
                      <a:pt x="75" y="0"/>
                      <a:pt x="50" y="12"/>
                      <a:pt x="30" y="31"/>
                    </a:cubicBezTo>
                    <a:lnTo>
                      <a:pt x="30" y="31"/>
                    </a:lnTo>
                    <a:cubicBezTo>
                      <a:pt x="12" y="50"/>
                      <a:pt x="0" y="75"/>
                      <a:pt x="0" y="104"/>
                    </a:cubicBezTo>
                    <a:lnTo>
                      <a:pt x="0" y="104"/>
                    </a:lnTo>
                    <a:cubicBezTo>
                      <a:pt x="0" y="132"/>
                      <a:pt x="12" y="159"/>
                      <a:pt x="30" y="177"/>
                    </a:cubicBezTo>
                    <a:lnTo>
                      <a:pt x="30" y="177"/>
                    </a:lnTo>
                    <a:cubicBezTo>
                      <a:pt x="50" y="195"/>
                      <a:pt x="75" y="207"/>
                      <a:pt x="104" y="207"/>
                    </a:cubicBezTo>
                    <a:lnTo>
                      <a:pt x="781" y="207"/>
                    </a:lnTo>
                    <a:lnTo>
                      <a:pt x="987" y="0"/>
                    </a:lnTo>
                    <a:lnTo>
                      <a:pt x="90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27596917-CE93-4A50-B7E5-46D2DAE8C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4348" y="5568264"/>
                <a:ext cx="1605504" cy="196064"/>
              </a:xfrm>
              <a:custGeom>
                <a:avLst/>
                <a:gdLst>
                  <a:gd name="connsiteX0" fmla="*/ 875934 w 1605504"/>
                  <a:gd name="connsiteY0" fmla="*/ 16557 h 196064"/>
                  <a:gd name="connsiteX1" fmla="*/ 711476 w 1605504"/>
                  <a:gd name="connsiteY1" fmla="*/ 180379 h 196064"/>
                  <a:gd name="connsiteX2" fmla="*/ 1507528 w 1605504"/>
                  <a:gd name="connsiteY2" fmla="*/ 180379 h 196064"/>
                  <a:gd name="connsiteX3" fmla="*/ 1565264 w 1605504"/>
                  <a:gd name="connsiteY3" fmla="*/ 156851 h 196064"/>
                  <a:gd name="connsiteX4" fmla="*/ 1589758 w 1605504"/>
                  <a:gd name="connsiteY4" fmla="*/ 98468 h 196064"/>
                  <a:gd name="connsiteX5" fmla="*/ 1565264 w 1605504"/>
                  <a:gd name="connsiteY5" fmla="*/ 40084 h 196064"/>
                  <a:gd name="connsiteX6" fmla="*/ 1507528 w 1605504"/>
                  <a:gd name="connsiteY6" fmla="*/ 16557 h 196064"/>
                  <a:gd name="connsiteX7" fmla="*/ 98796 w 1605504"/>
                  <a:gd name="connsiteY7" fmla="*/ 16557 h 196064"/>
                  <a:gd name="connsiteX8" fmla="*/ 40218 w 1605504"/>
                  <a:gd name="connsiteY8" fmla="*/ 40084 h 196064"/>
                  <a:gd name="connsiteX9" fmla="*/ 15738 w 1605504"/>
                  <a:gd name="connsiteY9" fmla="*/ 98468 h 196064"/>
                  <a:gd name="connsiteX10" fmla="*/ 40218 w 1605504"/>
                  <a:gd name="connsiteY10" fmla="*/ 156851 h 196064"/>
                  <a:gd name="connsiteX11" fmla="*/ 98796 w 1605504"/>
                  <a:gd name="connsiteY11" fmla="*/ 180379 h 196064"/>
                  <a:gd name="connsiteX12" fmla="*/ 687198 w 1605504"/>
                  <a:gd name="connsiteY12" fmla="*/ 180379 h 196064"/>
                  <a:gd name="connsiteX13" fmla="*/ 852442 w 1605504"/>
                  <a:gd name="connsiteY13" fmla="*/ 16557 h 196064"/>
                  <a:gd name="connsiteX14" fmla="*/ 98796 w 1605504"/>
                  <a:gd name="connsiteY14" fmla="*/ 0 h 196064"/>
                  <a:gd name="connsiteX15" fmla="*/ 870802 w 1605504"/>
                  <a:gd name="connsiteY15" fmla="*/ 0 h 196064"/>
                  <a:gd name="connsiteX16" fmla="*/ 871502 w 1605504"/>
                  <a:gd name="connsiteY16" fmla="*/ 465 h 196064"/>
                  <a:gd name="connsiteX17" fmla="*/ 872436 w 1605504"/>
                  <a:gd name="connsiteY17" fmla="*/ 0 h 196064"/>
                  <a:gd name="connsiteX18" fmla="*/ 1507528 w 1605504"/>
                  <a:gd name="connsiteY18" fmla="*/ 0 h 196064"/>
                  <a:gd name="connsiteX19" fmla="*/ 1576636 w 1605504"/>
                  <a:gd name="connsiteY19" fmla="*/ 29628 h 196064"/>
                  <a:gd name="connsiteX20" fmla="*/ 1605504 w 1605504"/>
                  <a:gd name="connsiteY20" fmla="*/ 98468 h 196064"/>
                  <a:gd name="connsiteX21" fmla="*/ 1576636 w 1605504"/>
                  <a:gd name="connsiteY21" fmla="*/ 167308 h 196064"/>
                  <a:gd name="connsiteX22" fmla="*/ 1507528 w 1605504"/>
                  <a:gd name="connsiteY22" fmla="*/ 196064 h 196064"/>
                  <a:gd name="connsiteX23" fmla="*/ 692230 w 1605504"/>
                  <a:gd name="connsiteY23" fmla="*/ 196064 h 196064"/>
                  <a:gd name="connsiteX24" fmla="*/ 691504 w 1605504"/>
                  <a:gd name="connsiteY24" fmla="*/ 195662 h 196064"/>
                  <a:gd name="connsiteX25" fmla="*/ 690696 w 1605504"/>
                  <a:gd name="connsiteY25" fmla="*/ 196064 h 196064"/>
                  <a:gd name="connsiteX26" fmla="*/ 98796 w 1605504"/>
                  <a:gd name="connsiteY26" fmla="*/ 196064 h 196064"/>
                  <a:gd name="connsiteX27" fmla="*/ 28852 w 1605504"/>
                  <a:gd name="connsiteY27" fmla="*/ 167308 h 196064"/>
                  <a:gd name="connsiteX28" fmla="*/ 0 w 1605504"/>
                  <a:gd name="connsiteY28" fmla="*/ 98468 h 196064"/>
                  <a:gd name="connsiteX29" fmla="*/ 28852 w 1605504"/>
                  <a:gd name="connsiteY29" fmla="*/ 29628 h 196064"/>
                  <a:gd name="connsiteX30" fmla="*/ 98796 w 1605504"/>
                  <a:gd name="connsiteY30" fmla="*/ 0 h 196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05504" h="196064">
                    <a:moveTo>
                      <a:pt x="875934" y="16557"/>
                    </a:moveTo>
                    <a:lnTo>
                      <a:pt x="711476" y="180379"/>
                    </a:lnTo>
                    <a:lnTo>
                      <a:pt x="1507528" y="180379"/>
                    </a:lnTo>
                    <a:cubicBezTo>
                      <a:pt x="1529398" y="180379"/>
                      <a:pt x="1549518" y="171665"/>
                      <a:pt x="1565264" y="156851"/>
                    </a:cubicBezTo>
                    <a:cubicBezTo>
                      <a:pt x="1581010" y="140295"/>
                      <a:pt x="1589758" y="120253"/>
                      <a:pt x="1589758" y="98468"/>
                    </a:cubicBezTo>
                    <a:cubicBezTo>
                      <a:pt x="1589758" y="75812"/>
                      <a:pt x="1581010" y="55769"/>
                      <a:pt x="1565264" y="40084"/>
                    </a:cubicBezTo>
                    <a:cubicBezTo>
                      <a:pt x="1549518" y="24399"/>
                      <a:pt x="1529398" y="16557"/>
                      <a:pt x="1507528" y="16557"/>
                    </a:cubicBezTo>
                    <a:close/>
                    <a:moveTo>
                      <a:pt x="98796" y="16557"/>
                    </a:moveTo>
                    <a:cubicBezTo>
                      <a:pt x="76064" y="16557"/>
                      <a:pt x="55956" y="24399"/>
                      <a:pt x="40218" y="40084"/>
                    </a:cubicBezTo>
                    <a:cubicBezTo>
                      <a:pt x="24480" y="55769"/>
                      <a:pt x="15738" y="75812"/>
                      <a:pt x="15738" y="98468"/>
                    </a:cubicBezTo>
                    <a:cubicBezTo>
                      <a:pt x="15738" y="120253"/>
                      <a:pt x="24480" y="140295"/>
                      <a:pt x="40218" y="156851"/>
                    </a:cubicBezTo>
                    <a:cubicBezTo>
                      <a:pt x="55956" y="171665"/>
                      <a:pt x="76064" y="180379"/>
                      <a:pt x="98796" y="180379"/>
                    </a:cubicBezTo>
                    <a:lnTo>
                      <a:pt x="687198" y="180379"/>
                    </a:lnTo>
                    <a:lnTo>
                      <a:pt x="852442" y="16557"/>
                    </a:lnTo>
                    <a:close/>
                    <a:moveTo>
                      <a:pt x="98796" y="0"/>
                    </a:moveTo>
                    <a:lnTo>
                      <a:pt x="870802" y="0"/>
                    </a:lnTo>
                    <a:lnTo>
                      <a:pt x="871502" y="465"/>
                    </a:lnTo>
                    <a:lnTo>
                      <a:pt x="872436" y="0"/>
                    </a:lnTo>
                    <a:lnTo>
                      <a:pt x="1507528" y="0"/>
                    </a:lnTo>
                    <a:cubicBezTo>
                      <a:pt x="1532896" y="0"/>
                      <a:pt x="1557390" y="11328"/>
                      <a:pt x="1576636" y="29628"/>
                    </a:cubicBezTo>
                    <a:cubicBezTo>
                      <a:pt x="1595006" y="47927"/>
                      <a:pt x="1605504" y="72326"/>
                      <a:pt x="1605504" y="98468"/>
                    </a:cubicBezTo>
                    <a:cubicBezTo>
                      <a:pt x="1605504" y="124610"/>
                      <a:pt x="1595006" y="149009"/>
                      <a:pt x="1576636" y="167308"/>
                    </a:cubicBezTo>
                    <a:cubicBezTo>
                      <a:pt x="1557390" y="186479"/>
                      <a:pt x="1532896" y="196064"/>
                      <a:pt x="1507528" y="196064"/>
                    </a:cubicBezTo>
                    <a:lnTo>
                      <a:pt x="692230" y="196064"/>
                    </a:lnTo>
                    <a:lnTo>
                      <a:pt x="691504" y="195662"/>
                    </a:lnTo>
                    <a:lnTo>
                      <a:pt x="690696" y="196064"/>
                    </a:lnTo>
                    <a:lnTo>
                      <a:pt x="98796" y="196064"/>
                    </a:lnTo>
                    <a:cubicBezTo>
                      <a:pt x="72566" y="196064"/>
                      <a:pt x="47212" y="186479"/>
                      <a:pt x="28852" y="167308"/>
                    </a:cubicBezTo>
                    <a:cubicBezTo>
                      <a:pt x="9618" y="149009"/>
                      <a:pt x="0" y="124610"/>
                      <a:pt x="0" y="98468"/>
                    </a:cubicBezTo>
                    <a:cubicBezTo>
                      <a:pt x="0" y="72326"/>
                      <a:pt x="9618" y="47927"/>
                      <a:pt x="28852" y="29628"/>
                    </a:cubicBezTo>
                    <a:cubicBezTo>
                      <a:pt x="47212" y="11328"/>
                      <a:pt x="72566" y="0"/>
                      <a:pt x="98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94">
                <a:extLst>
                  <a:ext uri="{FF2B5EF4-FFF2-40B4-BE49-F238E27FC236}">
                    <a16:creationId xmlns:a16="http://schemas.microsoft.com/office/drawing/2014/main" id="{FC44DC64-0B19-4EAD-9C34-4997312B5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0477" y="6672649"/>
                <a:ext cx="1787867" cy="247135"/>
              </a:xfrm>
              <a:custGeom>
                <a:avLst/>
                <a:gdLst>
                  <a:gd name="T0" fmla="*/ 2031 w 2041"/>
                  <a:gd name="T1" fmla="*/ 280 h 281"/>
                  <a:gd name="T2" fmla="*/ 2031 w 2041"/>
                  <a:gd name="T3" fmla="*/ 280 h 281"/>
                  <a:gd name="T4" fmla="*/ 2022 w 2041"/>
                  <a:gd name="T5" fmla="*/ 272 h 281"/>
                  <a:gd name="T6" fmla="*/ 2022 w 2041"/>
                  <a:gd name="T7" fmla="*/ 18 h 281"/>
                  <a:gd name="T8" fmla="*/ 9 w 2041"/>
                  <a:gd name="T9" fmla="*/ 18 h 281"/>
                  <a:gd name="T10" fmla="*/ 9 w 2041"/>
                  <a:gd name="T11" fmla="*/ 18 h 281"/>
                  <a:gd name="T12" fmla="*/ 0 w 2041"/>
                  <a:gd name="T13" fmla="*/ 9 h 281"/>
                  <a:gd name="T14" fmla="*/ 0 w 2041"/>
                  <a:gd name="T15" fmla="*/ 9 h 281"/>
                  <a:gd name="T16" fmla="*/ 9 w 2041"/>
                  <a:gd name="T17" fmla="*/ 0 h 281"/>
                  <a:gd name="T18" fmla="*/ 2031 w 2041"/>
                  <a:gd name="T19" fmla="*/ 0 h 281"/>
                  <a:gd name="T20" fmla="*/ 2031 w 2041"/>
                  <a:gd name="T21" fmla="*/ 0 h 281"/>
                  <a:gd name="T22" fmla="*/ 2040 w 2041"/>
                  <a:gd name="T23" fmla="*/ 9 h 281"/>
                  <a:gd name="T24" fmla="*/ 2040 w 2041"/>
                  <a:gd name="T25" fmla="*/ 272 h 281"/>
                  <a:gd name="T26" fmla="*/ 2040 w 2041"/>
                  <a:gd name="T27" fmla="*/ 272 h 281"/>
                  <a:gd name="T28" fmla="*/ 2031 w 2041"/>
                  <a:gd name="T29" fmla="*/ 28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41" h="281">
                    <a:moveTo>
                      <a:pt x="2031" y="280"/>
                    </a:moveTo>
                    <a:lnTo>
                      <a:pt x="2031" y="280"/>
                    </a:lnTo>
                    <a:cubicBezTo>
                      <a:pt x="2026" y="280"/>
                      <a:pt x="2022" y="277"/>
                      <a:pt x="2022" y="272"/>
                    </a:cubicBezTo>
                    <a:lnTo>
                      <a:pt x="2022" y="18"/>
                    </a:ln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031" y="0"/>
                    </a:lnTo>
                    <a:lnTo>
                      <a:pt x="2031" y="0"/>
                    </a:lnTo>
                    <a:cubicBezTo>
                      <a:pt x="2036" y="0"/>
                      <a:pt x="2040" y="4"/>
                      <a:pt x="2040" y="9"/>
                    </a:cubicBezTo>
                    <a:lnTo>
                      <a:pt x="2040" y="272"/>
                    </a:lnTo>
                    <a:lnTo>
                      <a:pt x="2040" y="272"/>
                    </a:lnTo>
                    <a:cubicBezTo>
                      <a:pt x="2040" y="277"/>
                      <a:pt x="2036" y="280"/>
                      <a:pt x="2031" y="28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95">
                <a:extLst>
                  <a:ext uri="{FF2B5EF4-FFF2-40B4-BE49-F238E27FC236}">
                    <a16:creationId xmlns:a16="http://schemas.microsoft.com/office/drawing/2014/main" id="{4610C374-021A-4DB1-8454-1EB72805B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9038" y="8178628"/>
                <a:ext cx="15446" cy="289610"/>
              </a:xfrm>
              <a:custGeom>
                <a:avLst/>
                <a:gdLst>
                  <a:gd name="T0" fmla="*/ 9 w 19"/>
                  <a:gd name="T1" fmla="*/ 331 h 332"/>
                  <a:gd name="T2" fmla="*/ 9 w 19"/>
                  <a:gd name="T3" fmla="*/ 331 h 332"/>
                  <a:gd name="T4" fmla="*/ 0 w 19"/>
                  <a:gd name="T5" fmla="*/ 322 h 332"/>
                  <a:gd name="T6" fmla="*/ 0 w 19"/>
                  <a:gd name="T7" fmla="*/ 9 h 332"/>
                  <a:gd name="T8" fmla="*/ 0 w 19"/>
                  <a:gd name="T9" fmla="*/ 9 h 332"/>
                  <a:gd name="T10" fmla="*/ 9 w 19"/>
                  <a:gd name="T11" fmla="*/ 0 h 332"/>
                  <a:gd name="T12" fmla="*/ 9 w 19"/>
                  <a:gd name="T13" fmla="*/ 0 h 332"/>
                  <a:gd name="T14" fmla="*/ 18 w 19"/>
                  <a:gd name="T15" fmla="*/ 9 h 332"/>
                  <a:gd name="T16" fmla="*/ 18 w 19"/>
                  <a:gd name="T17" fmla="*/ 322 h 332"/>
                  <a:gd name="T18" fmla="*/ 18 w 19"/>
                  <a:gd name="T19" fmla="*/ 322 h 332"/>
                  <a:gd name="T20" fmla="*/ 9 w 19"/>
                  <a:gd name="T21" fmla="*/ 33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32">
                    <a:moveTo>
                      <a:pt x="9" y="331"/>
                    </a:moveTo>
                    <a:lnTo>
                      <a:pt x="9" y="331"/>
                    </a:lnTo>
                    <a:cubicBezTo>
                      <a:pt x="4" y="331"/>
                      <a:pt x="0" y="326"/>
                      <a:pt x="0" y="32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4"/>
                      <a:pt x="18" y="9"/>
                    </a:cubicBezTo>
                    <a:lnTo>
                      <a:pt x="18" y="322"/>
                    </a:lnTo>
                    <a:lnTo>
                      <a:pt x="18" y="322"/>
                    </a:lnTo>
                    <a:cubicBezTo>
                      <a:pt x="18" y="326"/>
                      <a:pt x="14" y="331"/>
                      <a:pt x="9" y="3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96">
                <a:extLst>
                  <a:ext uri="{FF2B5EF4-FFF2-40B4-BE49-F238E27FC236}">
                    <a16:creationId xmlns:a16="http://schemas.microsoft.com/office/drawing/2014/main" id="{11937599-3C66-48A0-855C-523DD6669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2898" y="9700054"/>
                <a:ext cx="15446" cy="320502"/>
              </a:xfrm>
              <a:custGeom>
                <a:avLst/>
                <a:gdLst>
                  <a:gd name="T0" fmla="*/ 8 w 19"/>
                  <a:gd name="T1" fmla="*/ 365 h 366"/>
                  <a:gd name="T2" fmla="*/ 8 w 19"/>
                  <a:gd name="T3" fmla="*/ 365 h 366"/>
                  <a:gd name="T4" fmla="*/ 0 w 19"/>
                  <a:gd name="T5" fmla="*/ 356 h 366"/>
                  <a:gd name="T6" fmla="*/ 0 w 19"/>
                  <a:gd name="T7" fmla="*/ 9 h 366"/>
                  <a:gd name="T8" fmla="*/ 0 w 19"/>
                  <a:gd name="T9" fmla="*/ 9 h 366"/>
                  <a:gd name="T10" fmla="*/ 8 w 19"/>
                  <a:gd name="T11" fmla="*/ 0 h 366"/>
                  <a:gd name="T12" fmla="*/ 8 w 19"/>
                  <a:gd name="T13" fmla="*/ 0 h 366"/>
                  <a:gd name="T14" fmla="*/ 18 w 19"/>
                  <a:gd name="T15" fmla="*/ 9 h 366"/>
                  <a:gd name="T16" fmla="*/ 18 w 19"/>
                  <a:gd name="T17" fmla="*/ 356 h 366"/>
                  <a:gd name="T18" fmla="*/ 18 w 19"/>
                  <a:gd name="T19" fmla="*/ 356 h 366"/>
                  <a:gd name="T20" fmla="*/ 8 w 19"/>
                  <a:gd name="T21" fmla="*/ 36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66">
                    <a:moveTo>
                      <a:pt x="8" y="365"/>
                    </a:moveTo>
                    <a:lnTo>
                      <a:pt x="8" y="365"/>
                    </a:lnTo>
                    <a:cubicBezTo>
                      <a:pt x="4" y="365"/>
                      <a:pt x="0" y="361"/>
                      <a:pt x="0" y="35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4" y="0"/>
                      <a:pt x="18" y="4"/>
                      <a:pt x="18" y="9"/>
                    </a:cubicBezTo>
                    <a:lnTo>
                      <a:pt x="18" y="356"/>
                    </a:lnTo>
                    <a:lnTo>
                      <a:pt x="18" y="356"/>
                    </a:lnTo>
                    <a:cubicBezTo>
                      <a:pt x="18" y="361"/>
                      <a:pt x="14" y="365"/>
                      <a:pt x="8" y="36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97">
                <a:extLst>
                  <a:ext uri="{FF2B5EF4-FFF2-40B4-BE49-F238E27FC236}">
                    <a16:creationId xmlns:a16="http://schemas.microsoft.com/office/drawing/2014/main" id="{DB69B27A-AB43-4C35-93D8-7FFF6D2ED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9531" y="10008973"/>
                <a:ext cx="158320" cy="158320"/>
              </a:xfrm>
              <a:custGeom>
                <a:avLst/>
                <a:gdLst>
                  <a:gd name="T0" fmla="*/ 89 w 181"/>
                  <a:gd name="T1" fmla="*/ 18 h 181"/>
                  <a:gd name="T2" fmla="*/ 89 w 181"/>
                  <a:gd name="T3" fmla="*/ 18 h 181"/>
                  <a:gd name="T4" fmla="*/ 18 w 181"/>
                  <a:gd name="T5" fmla="*/ 90 h 181"/>
                  <a:gd name="T6" fmla="*/ 18 w 181"/>
                  <a:gd name="T7" fmla="*/ 90 h 181"/>
                  <a:gd name="T8" fmla="*/ 89 w 181"/>
                  <a:gd name="T9" fmla="*/ 161 h 181"/>
                  <a:gd name="T10" fmla="*/ 89 w 181"/>
                  <a:gd name="T11" fmla="*/ 161 h 181"/>
                  <a:gd name="T12" fmla="*/ 162 w 181"/>
                  <a:gd name="T13" fmla="*/ 90 h 181"/>
                  <a:gd name="T14" fmla="*/ 162 w 181"/>
                  <a:gd name="T15" fmla="*/ 90 h 181"/>
                  <a:gd name="T16" fmla="*/ 89 w 181"/>
                  <a:gd name="T17" fmla="*/ 18 h 181"/>
                  <a:gd name="T18" fmla="*/ 89 w 181"/>
                  <a:gd name="T19" fmla="*/ 180 h 181"/>
                  <a:gd name="T20" fmla="*/ 89 w 181"/>
                  <a:gd name="T21" fmla="*/ 180 h 181"/>
                  <a:gd name="T22" fmla="*/ 0 w 181"/>
                  <a:gd name="T23" fmla="*/ 90 h 181"/>
                  <a:gd name="T24" fmla="*/ 0 w 181"/>
                  <a:gd name="T25" fmla="*/ 90 h 181"/>
                  <a:gd name="T26" fmla="*/ 89 w 181"/>
                  <a:gd name="T27" fmla="*/ 0 h 181"/>
                  <a:gd name="T28" fmla="*/ 89 w 181"/>
                  <a:gd name="T29" fmla="*/ 0 h 181"/>
                  <a:gd name="T30" fmla="*/ 180 w 181"/>
                  <a:gd name="T31" fmla="*/ 90 h 181"/>
                  <a:gd name="T32" fmla="*/ 180 w 181"/>
                  <a:gd name="T33" fmla="*/ 90 h 181"/>
                  <a:gd name="T34" fmla="*/ 89 w 181"/>
                  <a:gd name="T35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1" h="181">
                    <a:moveTo>
                      <a:pt x="89" y="18"/>
                    </a:moveTo>
                    <a:lnTo>
                      <a:pt x="89" y="18"/>
                    </a:lnTo>
                    <a:cubicBezTo>
                      <a:pt x="50" y="18"/>
                      <a:pt x="18" y="50"/>
                      <a:pt x="18" y="90"/>
                    </a:cubicBezTo>
                    <a:lnTo>
                      <a:pt x="18" y="90"/>
                    </a:lnTo>
                    <a:cubicBezTo>
                      <a:pt x="18" y="129"/>
                      <a:pt x="50" y="161"/>
                      <a:pt x="89" y="161"/>
                    </a:cubicBezTo>
                    <a:lnTo>
                      <a:pt x="89" y="161"/>
                    </a:lnTo>
                    <a:cubicBezTo>
                      <a:pt x="129" y="161"/>
                      <a:pt x="162" y="129"/>
                      <a:pt x="162" y="90"/>
                    </a:cubicBezTo>
                    <a:lnTo>
                      <a:pt x="162" y="90"/>
                    </a:lnTo>
                    <a:cubicBezTo>
                      <a:pt x="162" y="50"/>
                      <a:pt x="129" y="18"/>
                      <a:pt x="89" y="18"/>
                    </a:cubicBezTo>
                    <a:close/>
                    <a:moveTo>
                      <a:pt x="89" y="180"/>
                    </a:moveTo>
                    <a:lnTo>
                      <a:pt x="89" y="180"/>
                    </a:lnTo>
                    <a:cubicBezTo>
                      <a:pt x="41" y="180"/>
                      <a:pt x="0" y="139"/>
                      <a:pt x="0" y="90"/>
                    </a:cubicBezTo>
                    <a:lnTo>
                      <a:pt x="0" y="90"/>
                    </a:lnTo>
                    <a:cubicBezTo>
                      <a:pt x="0" y="40"/>
                      <a:pt x="41" y="0"/>
                      <a:pt x="89" y="0"/>
                    </a:cubicBezTo>
                    <a:lnTo>
                      <a:pt x="89" y="0"/>
                    </a:lnTo>
                    <a:cubicBezTo>
                      <a:pt x="139" y="0"/>
                      <a:pt x="180" y="40"/>
                      <a:pt x="180" y="90"/>
                    </a:cubicBezTo>
                    <a:lnTo>
                      <a:pt x="180" y="90"/>
                    </a:lnTo>
                    <a:cubicBezTo>
                      <a:pt x="180" y="139"/>
                      <a:pt x="139" y="180"/>
                      <a:pt x="89" y="1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98">
                <a:extLst>
                  <a:ext uri="{FF2B5EF4-FFF2-40B4-BE49-F238E27FC236}">
                    <a16:creationId xmlns:a16="http://schemas.microsoft.com/office/drawing/2014/main" id="{6EF146B9-21B1-4616-92E4-9899B59EF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8513" y="6367590"/>
                <a:ext cx="15446" cy="320505"/>
              </a:xfrm>
              <a:custGeom>
                <a:avLst/>
                <a:gdLst>
                  <a:gd name="T0" fmla="*/ 8 w 19"/>
                  <a:gd name="T1" fmla="*/ 364 h 365"/>
                  <a:gd name="T2" fmla="*/ 8 w 19"/>
                  <a:gd name="T3" fmla="*/ 364 h 365"/>
                  <a:gd name="T4" fmla="*/ 0 w 19"/>
                  <a:gd name="T5" fmla="*/ 355 h 365"/>
                  <a:gd name="T6" fmla="*/ 0 w 19"/>
                  <a:gd name="T7" fmla="*/ 8 h 365"/>
                  <a:gd name="T8" fmla="*/ 0 w 19"/>
                  <a:gd name="T9" fmla="*/ 8 h 365"/>
                  <a:gd name="T10" fmla="*/ 8 w 19"/>
                  <a:gd name="T11" fmla="*/ 0 h 365"/>
                  <a:gd name="T12" fmla="*/ 8 w 19"/>
                  <a:gd name="T13" fmla="*/ 0 h 365"/>
                  <a:gd name="T14" fmla="*/ 18 w 19"/>
                  <a:gd name="T15" fmla="*/ 8 h 365"/>
                  <a:gd name="T16" fmla="*/ 18 w 19"/>
                  <a:gd name="T17" fmla="*/ 355 h 365"/>
                  <a:gd name="T18" fmla="*/ 18 w 19"/>
                  <a:gd name="T19" fmla="*/ 355 h 365"/>
                  <a:gd name="T20" fmla="*/ 8 w 19"/>
                  <a:gd name="T21" fmla="*/ 36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65">
                    <a:moveTo>
                      <a:pt x="8" y="364"/>
                    </a:moveTo>
                    <a:lnTo>
                      <a:pt x="8" y="364"/>
                    </a:lnTo>
                    <a:cubicBezTo>
                      <a:pt x="4" y="364"/>
                      <a:pt x="0" y="361"/>
                      <a:pt x="0" y="35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4" y="0"/>
                      <a:pt x="18" y="3"/>
                      <a:pt x="18" y="8"/>
                    </a:cubicBezTo>
                    <a:lnTo>
                      <a:pt x="18" y="355"/>
                    </a:lnTo>
                    <a:lnTo>
                      <a:pt x="18" y="355"/>
                    </a:lnTo>
                    <a:cubicBezTo>
                      <a:pt x="18" y="361"/>
                      <a:pt x="14" y="364"/>
                      <a:pt x="8" y="36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99">
                <a:extLst>
                  <a:ext uri="{FF2B5EF4-FFF2-40B4-BE49-F238E27FC236}">
                    <a16:creationId xmlns:a16="http://schemas.microsoft.com/office/drawing/2014/main" id="{29F101C1-0D67-43E8-A7E6-8F97C762B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5146" y="6216993"/>
                <a:ext cx="158320" cy="158320"/>
              </a:xfrm>
              <a:custGeom>
                <a:avLst/>
                <a:gdLst>
                  <a:gd name="T0" fmla="*/ 89 w 181"/>
                  <a:gd name="T1" fmla="*/ 18 h 180"/>
                  <a:gd name="T2" fmla="*/ 89 w 181"/>
                  <a:gd name="T3" fmla="*/ 18 h 180"/>
                  <a:gd name="T4" fmla="*/ 18 w 181"/>
                  <a:gd name="T5" fmla="*/ 90 h 180"/>
                  <a:gd name="T6" fmla="*/ 18 w 181"/>
                  <a:gd name="T7" fmla="*/ 90 h 180"/>
                  <a:gd name="T8" fmla="*/ 89 w 181"/>
                  <a:gd name="T9" fmla="*/ 162 h 180"/>
                  <a:gd name="T10" fmla="*/ 89 w 181"/>
                  <a:gd name="T11" fmla="*/ 162 h 180"/>
                  <a:gd name="T12" fmla="*/ 162 w 181"/>
                  <a:gd name="T13" fmla="*/ 90 h 180"/>
                  <a:gd name="T14" fmla="*/ 162 w 181"/>
                  <a:gd name="T15" fmla="*/ 90 h 180"/>
                  <a:gd name="T16" fmla="*/ 89 w 181"/>
                  <a:gd name="T17" fmla="*/ 18 h 180"/>
                  <a:gd name="T18" fmla="*/ 89 w 181"/>
                  <a:gd name="T19" fmla="*/ 179 h 180"/>
                  <a:gd name="T20" fmla="*/ 89 w 181"/>
                  <a:gd name="T21" fmla="*/ 179 h 180"/>
                  <a:gd name="T22" fmla="*/ 0 w 181"/>
                  <a:gd name="T23" fmla="*/ 90 h 180"/>
                  <a:gd name="T24" fmla="*/ 0 w 181"/>
                  <a:gd name="T25" fmla="*/ 90 h 180"/>
                  <a:gd name="T26" fmla="*/ 89 w 181"/>
                  <a:gd name="T27" fmla="*/ 0 h 180"/>
                  <a:gd name="T28" fmla="*/ 89 w 181"/>
                  <a:gd name="T29" fmla="*/ 0 h 180"/>
                  <a:gd name="T30" fmla="*/ 180 w 181"/>
                  <a:gd name="T31" fmla="*/ 90 h 180"/>
                  <a:gd name="T32" fmla="*/ 180 w 181"/>
                  <a:gd name="T33" fmla="*/ 90 h 180"/>
                  <a:gd name="T34" fmla="*/ 89 w 181"/>
                  <a:gd name="T35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1" h="180">
                    <a:moveTo>
                      <a:pt x="89" y="18"/>
                    </a:moveTo>
                    <a:lnTo>
                      <a:pt x="89" y="18"/>
                    </a:lnTo>
                    <a:cubicBezTo>
                      <a:pt x="50" y="18"/>
                      <a:pt x="18" y="51"/>
                      <a:pt x="18" y="90"/>
                    </a:cubicBezTo>
                    <a:lnTo>
                      <a:pt x="18" y="90"/>
                    </a:lnTo>
                    <a:cubicBezTo>
                      <a:pt x="18" y="130"/>
                      <a:pt x="50" y="162"/>
                      <a:pt x="89" y="162"/>
                    </a:cubicBezTo>
                    <a:lnTo>
                      <a:pt x="89" y="162"/>
                    </a:lnTo>
                    <a:cubicBezTo>
                      <a:pt x="129" y="162"/>
                      <a:pt x="162" y="130"/>
                      <a:pt x="162" y="90"/>
                    </a:cubicBezTo>
                    <a:lnTo>
                      <a:pt x="162" y="90"/>
                    </a:lnTo>
                    <a:cubicBezTo>
                      <a:pt x="162" y="51"/>
                      <a:pt x="129" y="18"/>
                      <a:pt x="89" y="18"/>
                    </a:cubicBezTo>
                    <a:close/>
                    <a:moveTo>
                      <a:pt x="89" y="179"/>
                    </a:moveTo>
                    <a:lnTo>
                      <a:pt x="89" y="179"/>
                    </a:lnTo>
                    <a:cubicBezTo>
                      <a:pt x="40" y="179"/>
                      <a:pt x="0" y="139"/>
                      <a:pt x="0" y="90"/>
                    </a:cubicBezTo>
                    <a:lnTo>
                      <a:pt x="0" y="90"/>
                    </a:lnTo>
                    <a:cubicBezTo>
                      <a:pt x="0" y="40"/>
                      <a:pt x="40" y="0"/>
                      <a:pt x="89" y="0"/>
                    </a:cubicBezTo>
                    <a:lnTo>
                      <a:pt x="89" y="0"/>
                    </a:lnTo>
                    <a:cubicBezTo>
                      <a:pt x="139" y="0"/>
                      <a:pt x="180" y="40"/>
                      <a:pt x="180" y="90"/>
                    </a:cubicBezTo>
                    <a:lnTo>
                      <a:pt x="180" y="90"/>
                    </a:lnTo>
                    <a:cubicBezTo>
                      <a:pt x="180" y="139"/>
                      <a:pt x="139" y="179"/>
                      <a:pt x="89" y="1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02">
                <a:extLst>
                  <a:ext uri="{FF2B5EF4-FFF2-40B4-BE49-F238E27FC236}">
                    <a16:creationId xmlns:a16="http://schemas.microsoft.com/office/drawing/2014/main" id="{32BF71F5-965F-4399-8805-6231FB4B8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3486" y="4487047"/>
                <a:ext cx="617838" cy="312779"/>
              </a:xfrm>
              <a:custGeom>
                <a:avLst/>
                <a:gdLst>
                  <a:gd name="T0" fmla="*/ 631 w 704"/>
                  <a:gd name="T1" fmla="*/ 356 h 357"/>
                  <a:gd name="T2" fmla="*/ 352 w 704"/>
                  <a:gd name="T3" fmla="*/ 356 h 357"/>
                  <a:gd name="T4" fmla="*/ 71 w 704"/>
                  <a:gd name="T5" fmla="*/ 356 h 357"/>
                  <a:gd name="T6" fmla="*/ 71 w 704"/>
                  <a:gd name="T7" fmla="*/ 356 h 357"/>
                  <a:gd name="T8" fmla="*/ 21 w 704"/>
                  <a:gd name="T9" fmla="*/ 335 h 357"/>
                  <a:gd name="T10" fmla="*/ 21 w 704"/>
                  <a:gd name="T11" fmla="*/ 335 h 357"/>
                  <a:gd name="T12" fmla="*/ 0 w 704"/>
                  <a:gd name="T13" fmla="*/ 284 h 357"/>
                  <a:gd name="T14" fmla="*/ 0 w 704"/>
                  <a:gd name="T15" fmla="*/ 177 h 357"/>
                  <a:gd name="T16" fmla="*/ 0 w 704"/>
                  <a:gd name="T17" fmla="*/ 71 h 357"/>
                  <a:gd name="T18" fmla="*/ 0 w 704"/>
                  <a:gd name="T19" fmla="*/ 71 h 357"/>
                  <a:gd name="T20" fmla="*/ 21 w 704"/>
                  <a:gd name="T21" fmla="*/ 21 h 357"/>
                  <a:gd name="T22" fmla="*/ 21 w 704"/>
                  <a:gd name="T23" fmla="*/ 21 h 357"/>
                  <a:gd name="T24" fmla="*/ 71 w 704"/>
                  <a:gd name="T25" fmla="*/ 0 h 357"/>
                  <a:gd name="T26" fmla="*/ 352 w 704"/>
                  <a:gd name="T27" fmla="*/ 0 h 357"/>
                  <a:gd name="T28" fmla="*/ 631 w 704"/>
                  <a:gd name="T29" fmla="*/ 0 h 357"/>
                  <a:gd name="T30" fmla="*/ 631 w 704"/>
                  <a:gd name="T31" fmla="*/ 0 h 357"/>
                  <a:gd name="T32" fmla="*/ 682 w 704"/>
                  <a:gd name="T33" fmla="*/ 21 h 357"/>
                  <a:gd name="T34" fmla="*/ 682 w 704"/>
                  <a:gd name="T35" fmla="*/ 21 h 357"/>
                  <a:gd name="T36" fmla="*/ 703 w 704"/>
                  <a:gd name="T37" fmla="*/ 71 h 357"/>
                  <a:gd name="T38" fmla="*/ 703 w 704"/>
                  <a:gd name="T39" fmla="*/ 177 h 357"/>
                  <a:gd name="T40" fmla="*/ 703 w 704"/>
                  <a:gd name="T41" fmla="*/ 284 h 357"/>
                  <a:gd name="T42" fmla="*/ 703 w 704"/>
                  <a:gd name="T43" fmla="*/ 284 h 357"/>
                  <a:gd name="T44" fmla="*/ 682 w 704"/>
                  <a:gd name="T45" fmla="*/ 335 h 357"/>
                  <a:gd name="T46" fmla="*/ 682 w 704"/>
                  <a:gd name="T47" fmla="*/ 335 h 357"/>
                  <a:gd name="T48" fmla="*/ 631 w 704"/>
                  <a:gd name="T49" fmla="*/ 35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4" h="357">
                    <a:moveTo>
                      <a:pt x="631" y="356"/>
                    </a:moveTo>
                    <a:lnTo>
                      <a:pt x="352" y="356"/>
                    </a:lnTo>
                    <a:lnTo>
                      <a:pt x="71" y="356"/>
                    </a:lnTo>
                    <a:lnTo>
                      <a:pt x="71" y="356"/>
                    </a:lnTo>
                    <a:cubicBezTo>
                      <a:pt x="51" y="356"/>
                      <a:pt x="34" y="347"/>
                      <a:pt x="21" y="335"/>
                    </a:cubicBezTo>
                    <a:lnTo>
                      <a:pt x="21" y="335"/>
                    </a:lnTo>
                    <a:cubicBezTo>
                      <a:pt x="8" y="322"/>
                      <a:pt x="0" y="304"/>
                      <a:pt x="0" y="284"/>
                    </a:cubicBezTo>
                    <a:lnTo>
                      <a:pt x="0" y="177"/>
                    </a:lnTo>
                    <a:lnTo>
                      <a:pt x="0" y="71"/>
                    </a:lnTo>
                    <a:lnTo>
                      <a:pt x="0" y="71"/>
                    </a:lnTo>
                    <a:cubicBezTo>
                      <a:pt x="0" y="51"/>
                      <a:pt x="8" y="32"/>
                      <a:pt x="21" y="21"/>
                    </a:cubicBezTo>
                    <a:lnTo>
                      <a:pt x="21" y="21"/>
                    </a:lnTo>
                    <a:cubicBezTo>
                      <a:pt x="34" y="7"/>
                      <a:pt x="51" y="0"/>
                      <a:pt x="71" y="0"/>
                    </a:cubicBezTo>
                    <a:lnTo>
                      <a:pt x="352" y="0"/>
                    </a:lnTo>
                    <a:lnTo>
                      <a:pt x="631" y="0"/>
                    </a:lnTo>
                    <a:lnTo>
                      <a:pt x="631" y="0"/>
                    </a:lnTo>
                    <a:cubicBezTo>
                      <a:pt x="651" y="0"/>
                      <a:pt x="668" y="7"/>
                      <a:pt x="682" y="21"/>
                    </a:cubicBezTo>
                    <a:lnTo>
                      <a:pt x="682" y="21"/>
                    </a:lnTo>
                    <a:cubicBezTo>
                      <a:pt x="695" y="32"/>
                      <a:pt x="703" y="51"/>
                      <a:pt x="703" y="71"/>
                    </a:cubicBezTo>
                    <a:lnTo>
                      <a:pt x="703" y="177"/>
                    </a:lnTo>
                    <a:lnTo>
                      <a:pt x="703" y="284"/>
                    </a:lnTo>
                    <a:lnTo>
                      <a:pt x="703" y="284"/>
                    </a:lnTo>
                    <a:cubicBezTo>
                      <a:pt x="703" y="304"/>
                      <a:pt x="695" y="322"/>
                      <a:pt x="682" y="335"/>
                    </a:cubicBezTo>
                    <a:lnTo>
                      <a:pt x="682" y="335"/>
                    </a:lnTo>
                    <a:cubicBezTo>
                      <a:pt x="668" y="347"/>
                      <a:pt x="651" y="356"/>
                      <a:pt x="631" y="3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03">
                <a:extLst>
                  <a:ext uri="{FF2B5EF4-FFF2-40B4-BE49-F238E27FC236}">
                    <a16:creationId xmlns:a16="http://schemas.microsoft.com/office/drawing/2014/main" id="{45CD52AA-21F6-4507-BDB6-69ECB9DBC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5763" y="4479324"/>
                <a:ext cx="633284" cy="328225"/>
              </a:xfrm>
              <a:custGeom>
                <a:avLst/>
                <a:gdLst>
                  <a:gd name="T0" fmla="*/ 80 w 722"/>
                  <a:gd name="T1" fmla="*/ 18 h 375"/>
                  <a:gd name="T2" fmla="*/ 80 w 722"/>
                  <a:gd name="T3" fmla="*/ 18 h 375"/>
                  <a:gd name="T4" fmla="*/ 36 w 722"/>
                  <a:gd name="T5" fmla="*/ 36 h 375"/>
                  <a:gd name="T6" fmla="*/ 36 w 722"/>
                  <a:gd name="T7" fmla="*/ 36 h 375"/>
                  <a:gd name="T8" fmla="*/ 18 w 722"/>
                  <a:gd name="T9" fmla="*/ 81 h 375"/>
                  <a:gd name="T10" fmla="*/ 18 w 722"/>
                  <a:gd name="T11" fmla="*/ 294 h 375"/>
                  <a:gd name="T12" fmla="*/ 18 w 722"/>
                  <a:gd name="T13" fmla="*/ 294 h 375"/>
                  <a:gd name="T14" fmla="*/ 36 w 722"/>
                  <a:gd name="T15" fmla="*/ 339 h 375"/>
                  <a:gd name="T16" fmla="*/ 36 w 722"/>
                  <a:gd name="T17" fmla="*/ 339 h 375"/>
                  <a:gd name="T18" fmla="*/ 80 w 722"/>
                  <a:gd name="T19" fmla="*/ 357 h 375"/>
                  <a:gd name="T20" fmla="*/ 640 w 722"/>
                  <a:gd name="T21" fmla="*/ 357 h 375"/>
                  <a:gd name="T22" fmla="*/ 640 w 722"/>
                  <a:gd name="T23" fmla="*/ 357 h 375"/>
                  <a:gd name="T24" fmla="*/ 684 w 722"/>
                  <a:gd name="T25" fmla="*/ 339 h 375"/>
                  <a:gd name="T26" fmla="*/ 684 w 722"/>
                  <a:gd name="T27" fmla="*/ 339 h 375"/>
                  <a:gd name="T28" fmla="*/ 702 w 722"/>
                  <a:gd name="T29" fmla="*/ 294 h 375"/>
                  <a:gd name="T30" fmla="*/ 702 w 722"/>
                  <a:gd name="T31" fmla="*/ 81 h 375"/>
                  <a:gd name="T32" fmla="*/ 702 w 722"/>
                  <a:gd name="T33" fmla="*/ 81 h 375"/>
                  <a:gd name="T34" fmla="*/ 684 w 722"/>
                  <a:gd name="T35" fmla="*/ 36 h 375"/>
                  <a:gd name="T36" fmla="*/ 684 w 722"/>
                  <a:gd name="T37" fmla="*/ 36 h 375"/>
                  <a:gd name="T38" fmla="*/ 640 w 722"/>
                  <a:gd name="T39" fmla="*/ 18 h 375"/>
                  <a:gd name="T40" fmla="*/ 80 w 722"/>
                  <a:gd name="T41" fmla="*/ 18 h 375"/>
                  <a:gd name="T42" fmla="*/ 640 w 722"/>
                  <a:gd name="T43" fmla="*/ 374 h 375"/>
                  <a:gd name="T44" fmla="*/ 80 w 722"/>
                  <a:gd name="T45" fmla="*/ 374 h 375"/>
                  <a:gd name="T46" fmla="*/ 80 w 722"/>
                  <a:gd name="T47" fmla="*/ 374 h 375"/>
                  <a:gd name="T48" fmla="*/ 24 w 722"/>
                  <a:gd name="T49" fmla="*/ 351 h 375"/>
                  <a:gd name="T50" fmla="*/ 24 w 722"/>
                  <a:gd name="T51" fmla="*/ 351 h 375"/>
                  <a:gd name="T52" fmla="*/ 0 w 722"/>
                  <a:gd name="T53" fmla="*/ 294 h 375"/>
                  <a:gd name="T54" fmla="*/ 0 w 722"/>
                  <a:gd name="T55" fmla="*/ 81 h 375"/>
                  <a:gd name="T56" fmla="*/ 0 w 722"/>
                  <a:gd name="T57" fmla="*/ 81 h 375"/>
                  <a:gd name="T58" fmla="*/ 24 w 722"/>
                  <a:gd name="T59" fmla="*/ 24 h 375"/>
                  <a:gd name="T60" fmla="*/ 24 w 722"/>
                  <a:gd name="T61" fmla="*/ 24 h 375"/>
                  <a:gd name="T62" fmla="*/ 80 w 722"/>
                  <a:gd name="T63" fmla="*/ 0 h 375"/>
                  <a:gd name="T64" fmla="*/ 640 w 722"/>
                  <a:gd name="T65" fmla="*/ 0 h 375"/>
                  <a:gd name="T66" fmla="*/ 640 w 722"/>
                  <a:gd name="T67" fmla="*/ 0 h 375"/>
                  <a:gd name="T68" fmla="*/ 698 w 722"/>
                  <a:gd name="T69" fmla="*/ 24 h 375"/>
                  <a:gd name="T70" fmla="*/ 698 w 722"/>
                  <a:gd name="T71" fmla="*/ 24 h 375"/>
                  <a:gd name="T72" fmla="*/ 721 w 722"/>
                  <a:gd name="T73" fmla="*/ 81 h 375"/>
                  <a:gd name="T74" fmla="*/ 721 w 722"/>
                  <a:gd name="T75" fmla="*/ 294 h 375"/>
                  <a:gd name="T76" fmla="*/ 721 w 722"/>
                  <a:gd name="T77" fmla="*/ 294 h 375"/>
                  <a:gd name="T78" fmla="*/ 698 w 722"/>
                  <a:gd name="T79" fmla="*/ 351 h 375"/>
                  <a:gd name="T80" fmla="*/ 698 w 722"/>
                  <a:gd name="T81" fmla="*/ 351 h 375"/>
                  <a:gd name="T82" fmla="*/ 640 w 722"/>
                  <a:gd name="T83" fmla="*/ 37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2" h="375">
                    <a:moveTo>
                      <a:pt x="80" y="18"/>
                    </a:moveTo>
                    <a:lnTo>
                      <a:pt x="80" y="18"/>
                    </a:lnTo>
                    <a:cubicBezTo>
                      <a:pt x="64" y="18"/>
                      <a:pt x="48" y="24"/>
                      <a:pt x="36" y="36"/>
                    </a:cubicBezTo>
                    <a:lnTo>
                      <a:pt x="36" y="36"/>
                    </a:lnTo>
                    <a:cubicBezTo>
                      <a:pt x="25" y="48"/>
                      <a:pt x="18" y="63"/>
                      <a:pt x="18" y="81"/>
                    </a:cubicBezTo>
                    <a:lnTo>
                      <a:pt x="18" y="294"/>
                    </a:lnTo>
                    <a:lnTo>
                      <a:pt x="18" y="294"/>
                    </a:lnTo>
                    <a:cubicBezTo>
                      <a:pt x="18" y="311"/>
                      <a:pt x="25" y="326"/>
                      <a:pt x="36" y="339"/>
                    </a:cubicBezTo>
                    <a:lnTo>
                      <a:pt x="36" y="339"/>
                    </a:lnTo>
                    <a:cubicBezTo>
                      <a:pt x="48" y="350"/>
                      <a:pt x="64" y="357"/>
                      <a:pt x="80" y="357"/>
                    </a:cubicBezTo>
                    <a:lnTo>
                      <a:pt x="640" y="357"/>
                    </a:lnTo>
                    <a:lnTo>
                      <a:pt x="640" y="357"/>
                    </a:lnTo>
                    <a:cubicBezTo>
                      <a:pt x="656" y="357"/>
                      <a:pt x="672" y="350"/>
                      <a:pt x="684" y="339"/>
                    </a:cubicBezTo>
                    <a:lnTo>
                      <a:pt x="684" y="339"/>
                    </a:lnTo>
                    <a:cubicBezTo>
                      <a:pt x="697" y="326"/>
                      <a:pt x="702" y="311"/>
                      <a:pt x="702" y="294"/>
                    </a:cubicBezTo>
                    <a:lnTo>
                      <a:pt x="702" y="81"/>
                    </a:lnTo>
                    <a:lnTo>
                      <a:pt x="702" y="81"/>
                    </a:lnTo>
                    <a:cubicBezTo>
                      <a:pt x="702" y="63"/>
                      <a:pt x="697" y="48"/>
                      <a:pt x="684" y="36"/>
                    </a:cubicBezTo>
                    <a:lnTo>
                      <a:pt x="684" y="36"/>
                    </a:lnTo>
                    <a:cubicBezTo>
                      <a:pt x="672" y="24"/>
                      <a:pt x="656" y="18"/>
                      <a:pt x="640" y="18"/>
                    </a:cubicBezTo>
                    <a:lnTo>
                      <a:pt x="80" y="18"/>
                    </a:lnTo>
                    <a:close/>
                    <a:moveTo>
                      <a:pt x="640" y="374"/>
                    </a:moveTo>
                    <a:lnTo>
                      <a:pt x="80" y="374"/>
                    </a:lnTo>
                    <a:lnTo>
                      <a:pt x="80" y="374"/>
                    </a:lnTo>
                    <a:cubicBezTo>
                      <a:pt x="59" y="374"/>
                      <a:pt x="38" y="366"/>
                      <a:pt x="24" y="351"/>
                    </a:cubicBezTo>
                    <a:lnTo>
                      <a:pt x="24" y="351"/>
                    </a:lnTo>
                    <a:cubicBezTo>
                      <a:pt x="8" y="336"/>
                      <a:pt x="0" y="316"/>
                      <a:pt x="0" y="294"/>
                    </a:cubicBezTo>
                    <a:lnTo>
                      <a:pt x="0" y="81"/>
                    </a:lnTo>
                    <a:lnTo>
                      <a:pt x="0" y="81"/>
                    </a:lnTo>
                    <a:cubicBezTo>
                      <a:pt x="0" y="59"/>
                      <a:pt x="8" y="39"/>
                      <a:pt x="24" y="24"/>
                    </a:cubicBezTo>
                    <a:lnTo>
                      <a:pt x="24" y="24"/>
                    </a:lnTo>
                    <a:cubicBezTo>
                      <a:pt x="38" y="9"/>
                      <a:pt x="59" y="0"/>
                      <a:pt x="80" y="0"/>
                    </a:cubicBezTo>
                    <a:lnTo>
                      <a:pt x="640" y="0"/>
                    </a:lnTo>
                    <a:lnTo>
                      <a:pt x="640" y="0"/>
                    </a:lnTo>
                    <a:cubicBezTo>
                      <a:pt x="662" y="0"/>
                      <a:pt x="682" y="9"/>
                      <a:pt x="698" y="24"/>
                    </a:cubicBezTo>
                    <a:lnTo>
                      <a:pt x="698" y="24"/>
                    </a:lnTo>
                    <a:cubicBezTo>
                      <a:pt x="712" y="39"/>
                      <a:pt x="721" y="59"/>
                      <a:pt x="721" y="81"/>
                    </a:cubicBezTo>
                    <a:lnTo>
                      <a:pt x="721" y="294"/>
                    </a:lnTo>
                    <a:lnTo>
                      <a:pt x="721" y="294"/>
                    </a:lnTo>
                    <a:cubicBezTo>
                      <a:pt x="721" y="316"/>
                      <a:pt x="712" y="336"/>
                      <a:pt x="698" y="351"/>
                    </a:cubicBezTo>
                    <a:lnTo>
                      <a:pt x="698" y="351"/>
                    </a:lnTo>
                    <a:cubicBezTo>
                      <a:pt x="682" y="366"/>
                      <a:pt x="662" y="374"/>
                      <a:pt x="640" y="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99458CE2-4708-45D6-9254-7EE104015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2898" y="4564277"/>
                <a:ext cx="134270" cy="134268"/>
              </a:xfrm>
              <a:custGeom>
                <a:avLst/>
                <a:gdLst>
                  <a:gd name="connsiteX0" fmla="*/ 69914 w 134270"/>
                  <a:gd name="connsiteY0" fmla="*/ 0 h 134268"/>
                  <a:gd name="connsiteX1" fmla="*/ 76418 w 134270"/>
                  <a:gd name="connsiteY1" fmla="*/ 7950 h 134268"/>
                  <a:gd name="connsiteX2" fmla="*/ 76418 w 134270"/>
                  <a:gd name="connsiteY2" fmla="*/ 57921 h 134268"/>
                  <a:gd name="connsiteX3" fmla="*/ 127202 w 134270"/>
                  <a:gd name="connsiteY3" fmla="*/ 57921 h 134268"/>
                  <a:gd name="connsiteX4" fmla="*/ 134270 w 134270"/>
                  <a:gd name="connsiteY4" fmla="*/ 65238 h 134268"/>
                  <a:gd name="connsiteX5" fmla="*/ 127202 w 134270"/>
                  <a:gd name="connsiteY5" fmla="*/ 72554 h 134268"/>
                  <a:gd name="connsiteX6" fmla="*/ 76418 w 134270"/>
                  <a:gd name="connsiteY6" fmla="*/ 72554 h 134268"/>
                  <a:gd name="connsiteX7" fmla="*/ 76418 w 134270"/>
                  <a:gd name="connsiteY7" fmla="*/ 126318 h 134268"/>
                  <a:gd name="connsiteX8" fmla="*/ 69914 w 134270"/>
                  <a:gd name="connsiteY8" fmla="*/ 134268 h 134268"/>
                  <a:gd name="connsiteX9" fmla="*/ 61784 w 134270"/>
                  <a:gd name="connsiteY9" fmla="*/ 126318 h 134268"/>
                  <a:gd name="connsiteX10" fmla="*/ 61784 w 134270"/>
                  <a:gd name="connsiteY10" fmla="*/ 72554 h 134268"/>
                  <a:gd name="connsiteX11" fmla="*/ 7950 w 134270"/>
                  <a:gd name="connsiteY11" fmla="*/ 72554 h 134268"/>
                  <a:gd name="connsiteX12" fmla="*/ 0 w 134270"/>
                  <a:gd name="connsiteY12" fmla="*/ 65238 h 134268"/>
                  <a:gd name="connsiteX13" fmla="*/ 7950 w 134270"/>
                  <a:gd name="connsiteY13" fmla="*/ 57921 h 134268"/>
                  <a:gd name="connsiteX14" fmla="*/ 61784 w 134270"/>
                  <a:gd name="connsiteY14" fmla="*/ 57921 h 134268"/>
                  <a:gd name="connsiteX15" fmla="*/ 61784 w 134270"/>
                  <a:gd name="connsiteY15" fmla="*/ 7950 h 134268"/>
                  <a:gd name="connsiteX16" fmla="*/ 69914 w 134270"/>
                  <a:gd name="connsiteY16" fmla="*/ 0 h 13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0" h="134268">
                    <a:moveTo>
                      <a:pt x="69914" y="0"/>
                    </a:moveTo>
                    <a:cubicBezTo>
                      <a:pt x="73166" y="0"/>
                      <a:pt x="76418" y="3534"/>
                      <a:pt x="76418" y="7950"/>
                    </a:cubicBezTo>
                    <a:lnTo>
                      <a:pt x="76418" y="57921"/>
                    </a:lnTo>
                    <a:lnTo>
                      <a:pt x="127202" y="57921"/>
                    </a:lnTo>
                    <a:cubicBezTo>
                      <a:pt x="131620" y="57921"/>
                      <a:pt x="134270" y="61173"/>
                      <a:pt x="134270" y="65238"/>
                    </a:cubicBezTo>
                    <a:cubicBezTo>
                      <a:pt x="134270" y="69303"/>
                      <a:pt x="131620" y="72554"/>
                      <a:pt x="127202" y="72554"/>
                    </a:cubicBezTo>
                    <a:lnTo>
                      <a:pt x="76418" y="72554"/>
                    </a:lnTo>
                    <a:lnTo>
                      <a:pt x="76418" y="126318"/>
                    </a:lnTo>
                    <a:cubicBezTo>
                      <a:pt x="76418" y="130735"/>
                      <a:pt x="73166" y="134268"/>
                      <a:pt x="69914" y="134268"/>
                    </a:cubicBezTo>
                    <a:cubicBezTo>
                      <a:pt x="65036" y="134268"/>
                      <a:pt x="61784" y="130735"/>
                      <a:pt x="61784" y="126318"/>
                    </a:cubicBezTo>
                    <a:lnTo>
                      <a:pt x="61784" y="72554"/>
                    </a:lnTo>
                    <a:lnTo>
                      <a:pt x="7950" y="72554"/>
                    </a:lnTo>
                    <a:cubicBezTo>
                      <a:pt x="3534" y="72554"/>
                      <a:pt x="0" y="69303"/>
                      <a:pt x="0" y="65238"/>
                    </a:cubicBezTo>
                    <a:cubicBezTo>
                      <a:pt x="0" y="61173"/>
                      <a:pt x="3534" y="57921"/>
                      <a:pt x="7950" y="57921"/>
                    </a:cubicBezTo>
                    <a:lnTo>
                      <a:pt x="61784" y="57921"/>
                    </a:lnTo>
                    <a:lnTo>
                      <a:pt x="61784" y="7950"/>
                    </a:lnTo>
                    <a:cubicBezTo>
                      <a:pt x="61784" y="3534"/>
                      <a:pt x="65036" y="0"/>
                      <a:pt x="69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5F32BCE9-1BCA-4BDC-99FD-F77C06B24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5051" y="5097162"/>
                <a:ext cx="860234" cy="308044"/>
              </a:xfrm>
              <a:custGeom>
                <a:avLst/>
                <a:gdLst>
                  <a:gd name="connsiteX0" fmla="*/ 788528 w 860234"/>
                  <a:gd name="connsiteY0" fmla="*/ 150785 h 308044"/>
                  <a:gd name="connsiteX1" fmla="*/ 734310 w 860234"/>
                  <a:gd name="connsiteY1" fmla="*/ 219641 h 308044"/>
                  <a:gd name="connsiteX2" fmla="*/ 789402 w 860234"/>
                  <a:gd name="connsiteY2" fmla="*/ 289368 h 308044"/>
                  <a:gd name="connsiteX3" fmla="*/ 843620 w 860234"/>
                  <a:gd name="connsiteY3" fmla="*/ 219641 h 308044"/>
                  <a:gd name="connsiteX4" fmla="*/ 788528 w 860234"/>
                  <a:gd name="connsiteY4" fmla="*/ 150785 h 308044"/>
                  <a:gd name="connsiteX5" fmla="*/ 788528 w 860234"/>
                  <a:gd name="connsiteY5" fmla="*/ 135968 h 308044"/>
                  <a:gd name="connsiteX6" fmla="*/ 860234 w 860234"/>
                  <a:gd name="connsiteY6" fmla="*/ 219641 h 308044"/>
                  <a:gd name="connsiteX7" fmla="*/ 788528 w 860234"/>
                  <a:gd name="connsiteY7" fmla="*/ 304185 h 308044"/>
                  <a:gd name="connsiteX8" fmla="*/ 718568 w 860234"/>
                  <a:gd name="connsiteY8" fmla="*/ 219641 h 308044"/>
                  <a:gd name="connsiteX9" fmla="*/ 788528 w 860234"/>
                  <a:gd name="connsiteY9" fmla="*/ 135968 h 308044"/>
                  <a:gd name="connsiteX10" fmla="*/ 369640 w 860234"/>
                  <a:gd name="connsiteY10" fmla="*/ 16722 h 308044"/>
                  <a:gd name="connsiteX11" fmla="*/ 280858 w 860234"/>
                  <a:gd name="connsiteY11" fmla="*/ 154020 h 308044"/>
                  <a:gd name="connsiteX12" fmla="*/ 367900 w 860234"/>
                  <a:gd name="connsiteY12" fmla="*/ 291317 h 308044"/>
                  <a:gd name="connsiteX13" fmla="*/ 456682 w 860234"/>
                  <a:gd name="connsiteY13" fmla="*/ 151379 h 308044"/>
                  <a:gd name="connsiteX14" fmla="*/ 369640 w 860234"/>
                  <a:gd name="connsiteY14" fmla="*/ 16722 h 308044"/>
                  <a:gd name="connsiteX15" fmla="*/ 588270 w 860234"/>
                  <a:gd name="connsiteY15" fmla="*/ 14817 h 308044"/>
                  <a:gd name="connsiteX16" fmla="*/ 533178 w 860234"/>
                  <a:gd name="connsiteY16" fmla="*/ 83673 h 308044"/>
                  <a:gd name="connsiteX17" fmla="*/ 588270 w 860234"/>
                  <a:gd name="connsiteY17" fmla="*/ 153400 h 308044"/>
                  <a:gd name="connsiteX18" fmla="*/ 642488 w 860234"/>
                  <a:gd name="connsiteY18" fmla="*/ 83673 h 308044"/>
                  <a:gd name="connsiteX19" fmla="*/ 588270 w 860234"/>
                  <a:gd name="connsiteY19" fmla="*/ 14817 h 308044"/>
                  <a:gd name="connsiteX20" fmla="*/ 31540 w 860234"/>
                  <a:gd name="connsiteY20" fmla="*/ 7723 h 308044"/>
                  <a:gd name="connsiteX21" fmla="*/ 196254 w 860234"/>
                  <a:gd name="connsiteY21" fmla="*/ 7723 h 308044"/>
                  <a:gd name="connsiteX22" fmla="*/ 193624 w 860234"/>
                  <a:gd name="connsiteY22" fmla="*/ 24359 h 308044"/>
                  <a:gd name="connsiteX23" fmla="*/ 45558 w 860234"/>
                  <a:gd name="connsiteY23" fmla="*/ 24359 h 308044"/>
                  <a:gd name="connsiteX24" fmla="*/ 28912 w 860234"/>
                  <a:gd name="connsiteY24" fmla="*/ 139934 h 308044"/>
                  <a:gd name="connsiteX25" fmla="*/ 109516 w 860234"/>
                  <a:gd name="connsiteY25" fmla="*/ 107538 h 308044"/>
                  <a:gd name="connsiteX26" fmla="*/ 207642 w 860234"/>
                  <a:gd name="connsiteY26" fmla="*/ 202100 h 308044"/>
                  <a:gd name="connsiteX27" fmla="*/ 103382 w 860234"/>
                  <a:gd name="connsiteY27" fmla="*/ 308044 h 308044"/>
                  <a:gd name="connsiteX28" fmla="*/ 0 w 860234"/>
                  <a:gd name="connsiteY28" fmla="*/ 230994 h 308044"/>
                  <a:gd name="connsiteX29" fmla="*/ 17522 w 860234"/>
                  <a:gd name="connsiteY29" fmla="*/ 230994 h 308044"/>
                  <a:gd name="connsiteX30" fmla="*/ 103382 w 860234"/>
                  <a:gd name="connsiteY30" fmla="*/ 292283 h 308044"/>
                  <a:gd name="connsiteX31" fmla="*/ 190120 w 860234"/>
                  <a:gd name="connsiteY31" fmla="*/ 203851 h 308044"/>
                  <a:gd name="connsiteX32" fmla="*/ 107764 w 860234"/>
                  <a:gd name="connsiteY32" fmla="*/ 123298 h 308044"/>
                  <a:gd name="connsiteX33" fmla="*/ 23654 w 860234"/>
                  <a:gd name="connsiteY33" fmla="*/ 170579 h 308044"/>
                  <a:gd name="connsiteX34" fmla="*/ 7884 w 860234"/>
                  <a:gd name="connsiteY34" fmla="*/ 166201 h 308044"/>
                  <a:gd name="connsiteX35" fmla="*/ 31540 w 860234"/>
                  <a:gd name="connsiteY35" fmla="*/ 7723 h 308044"/>
                  <a:gd name="connsiteX36" fmla="*/ 783280 w 860234"/>
                  <a:gd name="connsiteY36" fmla="*/ 6101 h 308044"/>
                  <a:gd name="connsiteX37" fmla="*/ 802518 w 860234"/>
                  <a:gd name="connsiteY37" fmla="*/ 6101 h 308044"/>
                  <a:gd name="connsiteX38" fmla="*/ 594392 w 860234"/>
                  <a:gd name="connsiteY38" fmla="*/ 298955 h 308044"/>
                  <a:gd name="connsiteX39" fmla="*/ 575154 w 860234"/>
                  <a:gd name="connsiteY39" fmla="*/ 298955 h 308044"/>
                  <a:gd name="connsiteX40" fmla="*/ 588270 w 860234"/>
                  <a:gd name="connsiteY40" fmla="*/ 0 h 308044"/>
                  <a:gd name="connsiteX41" fmla="*/ 659104 w 860234"/>
                  <a:gd name="connsiteY41" fmla="*/ 83673 h 308044"/>
                  <a:gd name="connsiteX42" fmla="*/ 587396 w 860234"/>
                  <a:gd name="connsiteY42" fmla="*/ 168217 h 308044"/>
                  <a:gd name="connsiteX43" fmla="*/ 517438 w 860234"/>
                  <a:gd name="connsiteY43" fmla="*/ 84544 h 308044"/>
                  <a:gd name="connsiteX44" fmla="*/ 588270 w 860234"/>
                  <a:gd name="connsiteY44" fmla="*/ 0 h 308044"/>
                  <a:gd name="connsiteX45" fmla="*/ 369640 w 860234"/>
                  <a:gd name="connsiteY45" fmla="*/ 0 h 308044"/>
                  <a:gd name="connsiteX46" fmla="*/ 474090 w 860234"/>
                  <a:gd name="connsiteY46" fmla="*/ 151379 h 308044"/>
                  <a:gd name="connsiteX47" fmla="*/ 367900 w 860234"/>
                  <a:gd name="connsiteY47" fmla="*/ 308039 h 308044"/>
                  <a:gd name="connsiteX48" fmla="*/ 262580 w 860234"/>
                  <a:gd name="connsiteY48" fmla="*/ 154020 h 308044"/>
                  <a:gd name="connsiteX49" fmla="*/ 369640 w 860234"/>
                  <a:gd name="connsiteY49" fmla="*/ 0 h 308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860234" h="308044">
                    <a:moveTo>
                      <a:pt x="788528" y="150785"/>
                    </a:moveTo>
                    <a:cubicBezTo>
                      <a:pt x="754422" y="150785"/>
                      <a:pt x="734310" y="177804"/>
                      <a:pt x="734310" y="219641"/>
                    </a:cubicBezTo>
                    <a:cubicBezTo>
                      <a:pt x="734310" y="261477"/>
                      <a:pt x="753548" y="289368"/>
                      <a:pt x="789402" y="289368"/>
                    </a:cubicBezTo>
                    <a:cubicBezTo>
                      <a:pt x="823506" y="289368"/>
                      <a:pt x="843620" y="262348"/>
                      <a:pt x="843620" y="219641"/>
                    </a:cubicBezTo>
                    <a:cubicBezTo>
                      <a:pt x="843620" y="177804"/>
                      <a:pt x="823506" y="150785"/>
                      <a:pt x="788528" y="150785"/>
                    </a:cubicBezTo>
                    <a:close/>
                    <a:moveTo>
                      <a:pt x="788528" y="135968"/>
                    </a:moveTo>
                    <a:cubicBezTo>
                      <a:pt x="835750" y="135968"/>
                      <a:pt x="860234" y="169960"/>
                      <a:pt x="860234" y="219641"/>
                    </a:cubicBezTo>
                    <a:cubicBezTo>
                      <a:pt x="860234" y="268450"/>
                      <a:pt x="834874" y="304185"/>
                      <a:pt x="788528" y="304185"/>
                    </a:cubicBezTo>
                    <a:cubicBezTo>
                      <a:pt x="742180" y="304185"/>
                      <a:pt x="718568" y="268450"/>
                      <a:pt x="718568" y="219641"/>
                    </a:cubicBezTo>
                    <a:cubicBezTo>
                      <a:pt x="718568" y="174318"/>
                      <a:pt x="742180" y="135968"/>
                      <a:pt x="788528" y="135968"/>
                    </a:cubicBezTo>
                    <a:close/>
                    <a:moveTo>
                      <a:pt x="369640" y="16722"/>
                    </a:moveTo>
                    <a:cubicBezTo>
                      <a:pt x="306972" y="16722"/>
                      <a:pt x="280858" y="80090"/>
                      <a:pt x="280858" y="154020"/>
                    </a:cubicBezTo>
                    <a:cubicBezTo>
                      <a:pt x="280858" y="219148"/>
                      <a:pt x="304360" y="291317"/>
                      <a:pt x="367900" y="291317"/>
                    </a:cubicBezTo>
                    <a:cubicBezTo>
                      <a:pt x="434922" y="291317"/>
                      <a:pt x="456682" y="222668"/>
                      <a:pt x="456682" y="151379"/>
                    </a:cubicBezTo>
                    <a:cubicBezTo>
                      <a:pt x="456682" y="88011"/>
                      <a:pt x="434052" y="16722"/>
                      <a:pt x="369640" y="16722"/>
                    </a:cubicBezTo>
                    <a:close/>
                    <a:moveTo>
                      <a:pt x="588270" y="14817"/>
                    </a:moveTo>
                    <a:cubicBezTo>
                      <a:pt x="554166" y="14817"/>
                      <a:pt x="533178" y="41836"/>
                      <a:pt x="533178" y="83673"/>
                    </a:cubicBezTo>
                    <a:cubicBezTo>
                      <a:pt x="533178" y="124637"/>
                      <a:pt x="553292" y="153400"/>
                      <a:pt x="588270" y="153400"/>
                    </a:cubicBezTo>
                    <a:cubicBezTo>
                      <a:pt x="623250" y="153400"/>
                      <a:pt x="642488" y="126381"/>
                      <a:pt x="642488" y="83673"/>
                    </a:cubicBezTo>
                    <a:cubicBezTo>
                      <a:pt x="642488" y="42708"/>
                      <a:pt x="623250" y="14817"/>
                      <a:pt x="588270" y="14817"/>
                    </a:cubicBezTo>
                    <a:close/>
                    <a:moveTo>
                      <a:pt x="31540" y="7723"/>
                    </a:moveTo>
                    <a:lnTo>
                      <a:pt x="196254" y="7723"/>
                    </a:lnTo>
                    <a:lnTo>
                      <a:pt x="193624" y="24359"/>
                    </a:lnTo>
                    <a:lnTo>
                      <a:pt x="45558" y="24359"/>
                    </a:lnTo>
                    <a:cubicBezTo>
                      <a:pt x="41178" y="61133"/>
                      <a:pt x="33292" y="117169"/>
                      <a:pt x="28912" y="139934"/>
                    </a:cubicBezTo>
                    <a:cubicBezTo>
                      <a:pt x="43806" y="123298"/>
                      <a:pt x="66586" y="107538"/>
                      <a:pt x="109516" y="107538"/>
                    </a:cubicBezTo>
                    <a:cubicBezTo>
                      <a:pt x="168216" y="107538"/>
                      <a:pt x="207642" y="145188"/>
                      <a:pt x="207642" y="202100"/>
                    </a:cubicBezTo>
                    <a:cubicBezTo>
                      <a:pt x="207642" y="266016"/>
                      <a:pt x="166464" y="308044"/>
                      <a:pt x="103382" y="308044"/>
                    </a:cubicBezTo>
                    <a:cubicBezTo>
                      <a:pt x="41178" y="308044"/>
                      <a:pt x="8760" y="273021"/>
                      <a:pt x="0" y="230994"/>
                    </a:cubicBezTo>
                    <a:lnTo>
                      <a:pt x="17522" y="230994"/>
                    </a:lnTo>
                    <a:cubicBezTo>
                      <a:pt x="28912" y="268643"/>
                      <a:pt x="56948" y="292283"/>
                      <a:pt x="103382" y="292283"/>
                    </a:cubicBezTo>
                    <a:cubicBezTo>
                      <a:pt x="155950" y="292283"/>
                      <a:pt x="190120" y="258136"/>
                      <a:pt x="190120" y="203851"/>
                    </a:cubicBezTo>
                    <a:cubicBezTo>
                      <a:pt x="190120" y="168828"/>
                      <a:pt x="169970" y="123298"/>
                      <a:pt x="107764" y="123298"/>
                    </a:cubicBezTo>
                    <a:cubicBezTo>
                      <a:pt x="56948" y="123298"/>
                      <a:pt x="36796" y="146063"/>
                      <a:pt x="23654" y="170579"/>
                    </a:cubicBezTo>
                    <a:lnTo>
                      <a:pt x="7884" y="166201"/>
                    </a:lnTo>
                    <a:cubicBezTo>
                      <a:pt x="16646" y="126801"/>
                      <a:pt x="28912" y="36617"/>
                      <a:pt x="31540" y="7723"/>
                    </a:cubicBezTo>
                    <a:close/>
                    <a:moveTo>
                      <a:pt x="783280" y="6101"/>
                    </a:moveTo>
                    <a:lnTo>
                      <a:pt x="802518" y="6101"/>
                    </a:lnTo>
                    <a:lnTo>
                      <a:pt x="594392" y="298955"/>
                    </a:lnTo>
                    <a:lnTo>
                      <a:pt x="575154" y="298955"/>
                    </a:lnTo>
                    <a:close/>
                    <a:moveTo>
                      <a:pt x="588270" y="0"/>
                    </a:moveTo>
                    <a:cubicBezTo>
                      <a:pt x="634618" y="0"/>
                      <a:pt x="659104" y="33992"/>
                      <a:pt x="659104" y="83673"/>
                    </a:cubicBezTo>
                    <a:cubicBezTo>
                      <a:pt x="659104" y="132482"/>
                      <a:pt x="634618" y="168217"/>
                      <a:pt x="587396" y="168217"/>
                    </a:cubicBezTo>
                    <a:cubicBezTo>
                      <a:pt x="541924" y="168217"/>
                      <a:pt x="517438" y="133353"/>
                      <a:pt x="517438" y="84544"/>
                    </a:cubicBezTo>
                    <a:cubicBezTo>
                      <a:pt x="517438" y="40093"/>
                      <a:pt x="541924" y="0"/>
                      <a:pt x="588270" y="0"/>
                    </a:cubicBezTo>
                    <a:close/>
                    <a:moveTo>
                      <a:pt x="369640" y="0"/>
                    </a:moveTo>
                    <a:cubicBezTo>
                      <a:pt x="441886" y="0"/>
                      <a:pt x="474090" y="71289"/>
                      <a:pt x="474090" y="151379"/>
                    </a:cubicBezTo>
                    <a:cubicBezTo>
                      <a:pt x="474090" y="231469"/>
                      <a:pt x="445366" y="308039"/>
                      <a:pt x="367900" y="308039"/>
                    </a:cubicBezTo>
                    <a:cubicBezTo>
                      <a:pt x="295656" y="308039"/>
                      <a:pt x="262580" y="236750"/>
                      <a:pt x="262580" y="154020"/>
                    </a:cubicBezTo>
                    <a:cubicBezTo>
                      <a:pt x="262580" y="69529"/>
                      <a:pt x="297396" y="0"/>
                      <a:pt x="369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12">
                <a:extLst>
                  <a:ext uri="{FF2B5EF4-FFF2-40B4-BE49-F238E27FC236}">
                    <a16:creationId xmlns:a16="http://schemas.microsoft.com/office/drawing/2014/main" id="{AA468292-B80D-495D-BB8D-E6A8A8254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85754" y="8522299"/>
                <a:ext cx="1282013" cy="1108248"/>
              </a:xfrm>
              <a:custGeom>
                <a:avLst/>
                <a:gdLst>
                  <a:gd name="T0" fmla="*/ 1346 w 1464"/>
                  <a:gd name="T1" fmla="*/ 1264 h 1265"/>
                  <a:gd name="T2" fmla="*/ 731 w 1464"/>
                  <a:gd name="T3" fmla="*/ 1264 h 1265"/>
                  <a:gd name="T4" fmla="*/ 116 w 1464"/>
                  <a:gd name="T5" fmla="*/ 1264 h 1265"/>
                  <a:gd name="T6" fmla="*/ 116 w 1464"/>
                  <a:gd name="T7" fmla="*/ 1264 h 1265"/>
                  <a:gd name="T8" fmla="*/ 34 w 1464"/>
                  <a:gd name="T9" fmla="*/ 1230 h 1265"/>
                  <a:gd name="T10" fmla="*/ 34 w 1464"/>
                  <a:gd name="T11" fmla="*/ 1230 h 1265"/>
                  <a:gd name="T12" fmla="*/ 0 w 1464"/>
                  <a:gd name="T13" fmla="*/ 1148 h 1265"/>
                  <a:gd name="T14" fmla="*/ 0 w 1464"/>
                  <a:gd name="T15" fmla="*/ 632 h 1265"/>
                  <a:gd name="T16" fmla="*/ 0 w 1464"/>
                  <a:gd name="T17" fmla="*/ 116 h 1265"/>
                  <a:gd name="T18" fmla="*/ 0 w 1464"/>
                  <a:gd name="T19" fmla="*/ 116 h 1265"/>
                  <a:gd name="T20" fmla="*/ 34 w 1464"/>
                  <a:gd name="T21" fmla="*/ 34 h 1265"/>
                  <a:gd name="T22" fmla="*/ 34 w 1464"/>
                  <a:gd name="T23" fmla="*/ 34 h 1265"/>
                  <a:gd name="T24" fmla="*/ 116 w 1464"/>
                  <a:gd name="T25" fmla="*/ 0 h 1265"/>
                  <a:gd name="T26" fmla="*/ 731 w 1464"/>
                  <a:gd name="T27" fmla="*/ 0 h 1265"/>
                  <a:gd name="T28" fmla="*/ 1346 w 1464"/>
                  <a:gd name="T29" fmla="*/ 0 h 1265"/>
                  <a:gd name="T30" fmla="*/ 1346 w 1464"/>
                  <a:gd name="T31" fmla="*/ 0 h 1265"/>
                  <a:gd name="T32" fmla="*/ 1429 w 1464"/>
                  <a:gd name="T33" fmla="*/ 34 h 1265"/>
                  <a:gd name="T34" fmla="*/ 1429 w 1464"/>
                  <a:gd name="T35" fmla="*/ 34 h 1265"/>
                  <a:gd name="T36" fmla="*/ 1463 w 1464"/>
                  <a:gd name="T37" fmla="*/ 116 h 1265"/>
                  <a:gd name="T38" fmla="*/ 1463 w 1464"/>
                  <a:gd name="T39" fmla="*/ 632 h 1265"/>
                  <a:gd name="T40" fmla="*/ 1463 w 1464"/>
                  <a:gd name="T41" fmla="*/ 1148 h 1265"/>
                  <a:gd name="T42" fmla="*/ 1463 w 1464"/>
                  <a:gd name="T43" fmla="*/ 1148 h 1265"/>
                  <a:gd name="T44" fmla="*/ 1429 w 1464"/>
                  <a:gd name="T45" fmla="*/ 1230 h 1265"/>
                  <a:gd name="T46" fmla="*/ 1429 w 1464"/>
                  <a:gd name="T47" fmla="*/ 1230 h 1265"/>
                  <a:gd name="T48" fmla="*/ 1346 w 1464"/>
                  <a:gd name="T49" fmla="*/ 1264 h 1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64" h="1265">
                    <a:moveTo>
                      <a:pt x="1346" y="1264"/>
                    </a:moveTo>
                    <a:lnTo>
                      <a:pt x="731" y="1264"/>
                    </a:lnTo>
                    <a:lnTo>
                      <a:pt x="116" y="1264"/>
                    </a:lnTo>
                    <a:lnTo>
                      <a:pt x="116" y="1264"/>
                    </a:lnTo>
                    <a:cubicBezTo>
                      <a:pt x="84" y="1264"/>
                      <a:pt x="55" y="1251"/>
                      <a:pt x="34" y="1230"/>
                    </a:cubicBezTo>
                    <a:lnTo>
                      <a:pt x="34" y="1230"/>
                    </a:lnTo>
                    <a:cubicBezTo>
                      <a:pt x="12" y="1209"/>
                      <a:pt x="0" y="1180"/>
                      <a:pt x="0" y="1148"/>
                    </a:cubicBezTo>
                    <a:lnTo>
                      <a:pt x="0" y="632"/>
                    </a:lnTo>
                    <a:lnTo>
                      <a:pt x="0" y="116"/>
                    </a:lnTo>
                    <a:lnTo>
                      <a:pt x="0" y="116"/>
                    </a:lnTo>
                    <a:cubicBezTo>
                      <a:pt x="0" y="84"/>
                      <a:pt x="12" y="55"/>
                      <a:pt x="34" y="34"/>
                    </a:cubicBezTo>
                    <a:lnTo>
                      <a:pt x="34" y="34"/>
                    </a:lnTo>
                    <a:cubicBezTo>
                      <a:pt x="55" y="14"/>
                      <a:pt x="84" y="0"/>
                      <a:pt x="116" y="0"/>
                    </a:cubicBezTo>
                    <a:lnTo>
                      <a:pt x="731" y="0"/>
                    </a:lnTo>
                    <a:lnTo>
                      <a:pt x="1346" y="0"/>
                    </a:lnTo>
                    <a:lnTo>
                      <a:pt x="1346" y="0"/>
                    </a:lnTo>
                    <a:cubicBezTo>
                      <a:pt x="1378" y="0"/>
                      <a:pt x="1408" y="14"/>
                      <a:pt x="1429" y="34"/>
                    </a:cubicBezTo>
                    <a:lnTo>
                      <a:pt x="1429" y="34"/>
                    </a:lnTo>
                    <a:cubicBezTo>
                      <a:pt x="1450" y="55"/>
                      <a:pt x="1463" y="84"/>
                      <a:pt x="1463" y="116"/>
                    </a:cubicBezTo>
                    <a:lnTo>
                      <a:pt x="1463" y="632"/>
                    </a:lnTo>
                    <a:lnTo>
                      <a:pt x="1463" y="1148"/>
                    </a:lnTo>
                    <a:lnTo>
                      <a:pt x="1463" y="1148"/>
                    </a:lnTo>
                    <a:cubicBezTo>
                      <a:pt x="1463" y="1180"/>
                      <a:pt x="1450" y="1209"/>
                      <a:pt x="1429" y="1230"/>
                    </a:cubicBezTo>
                    <a:lnTo>
                      <a:pt x="1429" y="1230"/>
                    </a:lnTo>
                    <a:cubicBezTo>
                      <a:pt x="1408" y="1251"/>
                      <a:pt x="1378" y="1264"/>
                      <a:pt x="1346" y="12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113">
                <a:extLst>
                  <a:ext uri="{FF2B5EF4-FFF2-40B4-BE49-F238E27FC236}">
                    <a16:creationId xmlns:a16="http://schemas.microsoft.com/office/drawing/2014/main" id="{AD81BF79-01C8-4C7A-A308-7899A59BC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8031" y="8514576"/>
                <a:ext cx="1297459" cy="1123694"/>
              </a:xfrm>
              <a:custGeom>
                <a:avLst/>
                <a:gdLst>
                  <a:gd name="T0" fmla="*/ 126 w 1483"/>
                  <a:gd name="T1" fmla="*/ 18 h 1283"/>
                  <a:gd name="T2" fmla="*/ 126 w 1483"/>
                  <a:gd name="T3" fmla="*/ 18 h 1283"/>
                  <a:gd name="T4" fmla="*/ 50 w 1483"/>
                  <a:gd name="T5" fmla="*/ 49 h 1283"/>
                  <a:gd name="T6" fmla="*/ 50 w 1483"/>
                  <a:gd name="T7" fmla="*/ 49 h 1283"/>
                  <a:gd name="T8" fmla="*/ 19 w 1483"/>
                  <a:gd name="T9" fmla="*/ 125 h 1283"/>
                  <a:gd name="T10" fmla="*/ 19 w 1483"/>
                  <a:gd name="T11" fmla="*/ 1157 h 1283"/>
                  <a:gd name="T12" fmla="*/ 19 w 1483"/>
                  <a:gd name="T13" fmla="*/ 1157 h 1283"/>
                  <a:gd name="T14" fmla="*/ 50 w 1483"/>
                  <a:gd name="T15" fmla="*/ 1233 h 1283"/>
                  <a:gd name="T16" fmla="*/ 50 w 1483"/>
                  <a:gd name="T17" fmla="*/ 1233 h 1283"/>
                  <a:gd name="T18" fmla="*/ 126 w 1483"/>
                  <a:gd name="T19" fmla="*/ 1264 h 1283"/>
                  <a:gd name="T20" fmla="*/ 1356 w 1483"/>
                  <a:gd name="T21" fmla="*/ 1264 h 1283"/>
                  <a:gd name="T22" fmla="*/ 1356 w 1483"/>
                  <a:gd name="T23" fmla="*/ 1264 h 1283"/>
                  <a:gd name="T24" fmla="*/ 1432 w 1483"/>
                  <a:gd name="T25" fmla="*/ 1233 h 1283"/>
                  <a:gd name="T26" fmla="*/ 1432 w 1483"/>
                  <a:gd name="T27" fmla="*/ 1233 h 1283"/>
                  <a:gd name="T28" fmla="*/ 1463 w 1483"/>
                  <a:gd name="T29" fmla="*/ 1157 h 1283"/>
                  <a:gd name="T30" fmla="*/ 1463 w 1483"/>
                  <a:gd name="T31" fmla="*/ 125 h 1283"/>
                  <a:gd name="T32" fmla="*/ 1463 w 1483"/>
                  <a:gd name="T33" fmla="*/ 125 h 1283"/>
                  <a:gd name="T34" fmla="*/ 1432 w 1483"/>
                  <a:gd name="T35" fmla="*/ 49 h 1283"/>
                  <a:gd name="T36" fmla="*/ 1432 w 1483"/>
                  <a:gd name="T37" fmla="*/ 49 h 1283"/>
                  <a:gd name="T38" fmla="*/ 1356 w 1483"/>
                  <a:gd name="T39" fmla="*/ 18 h 1283"/>
                  <a:gd name="T40" fmla="*/ 126 w 1483"/>
                  <a:gd name="T41" fmla="*/ 18 h 1283"/>
                  <a:gd name="T42" fmla="*/ 1356 w 1483"/>
                  <a:gd name="T43" fmla="*/ 1282 h 1283"/>
                  <a:gd name="T44" fmla="*/ 126 w 1483"/>
                  <a:gd name="T45" fmla="*/ 1282 h 1283"/>
                  <a:gd name="T46" fmla="*/ 126 w 1483"/>
                  <a:gd name="T47" fmla="*/ 1282 h 1283"/>
                  <a:gd name="T48" fmla="*/ 37 w 1483"/>
                  <a:gd name="T49" fmla="*/ 1245 h 1283"/>
                  <a:gd name="T50" fmla="*/ 37 w 1483"/>
                  <a:gd name="T51" fmla="*/ 1245 h 1283"/>
                  <a:gd name="T52" fmla="*/ 0 w 1483"/>
                  <a:gd name="T53" fmla="*/ 1157 h 1283"/>
                  <a:gd name="T54" fmla="*/ 0 w 1483"/>
                  <a:gd name="T55" fmla="*/ 125 h 1283"/>
                  <a:gd name="T56" fmla="*/ 0 w 1483"/>
                  <a:gd name="T57" fmla="*/ 125 h 1283"/>
                  <a:gd name="T58" fmla="*/ 37 w 1483"/>
                  <a:gd name="T59" fmla="*/ 36 h 1283"/>
                  <a:gd name="T60" fmla="*/ 37 w 1483"/>
                  <a:gd name="T61" fmla="*/ 36 h 1283"/>
                  <a:gd name="T62" fmla="*/ 126 w 1483"/>
                  <a:gd name="T63" fmla="*/ 0 h 1283"/>
                  <a:gd name="T64" fmla="*/ 1356 w 1483"/>
                  <a:gd name="T65" fmla="*/ 0 h 1283"/>
                  <a:gd name="T66" fmla="*/ 1356 w 1483"/>
                  <a:gd name="T67" fmla="*/ 0 h 1283"/>
                  <a:gd name="T68" fmla="*/ 1445 w 1483"/>
                  <a:gd name="T69" fmla="*/ 36 h 1283"/>
                  <a:gd name="T70" fmla="*/ 1445 w 1483"/>
                  <a:gd name="T71" fmla="*/ 36 h 1283"/>
                  <a:gd name="T72" fmla="*/ 1482 w 1483"/>
                  <a:gd name="T73" fmla="*/ 125 h 1283"/>
                  <a:gd name="T74" fmla="*/ 1482 w 1483"/>
                  <a:gd name="T75" fmla="*/ 1157 h 1283"/>
                  <a:gd name="T76" fmla="*/ 1482 w 1483"/>
                  <a:gd name="T77" fmla="*/ 1157 h 1283"/>
                  <a:gd name="T78" fmla="*/ 1445 w 1483"/>
                  <a:gd name="T79" fmla="*/ 1245 h 1283"/>
                  <a:gd name="T80" fmla="*/ 1445 w 1483"/>
                  <a:gd name="T81" fmla="*/ 1245 h 1283"/>
                  <a:gd name="T82" fmla="*/ 1356 w 1483"/>
                  <a:gd name="T83" fmla="*/ 1282 h 1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3" h="1283">
                    <a:moveTo>
                      <a:pt x="126" y="18"/>
                    </a:moveTo>
                    <a:lnTo>
                      <a:pt x="126" y="18"/>
                    </a:lnTo>
                    <a:cubicBezTo>
                      <a:pt x="97" y="18"/>
                      <a:pt x="70" y="30"/>
                      <a:pt x="50" y="49"/>
                    </a:cubicBezTo>
                    <a:lnTo>
                      <a:pt x="50" y="49"/>
                    </a:lnTo>
                    <a:cubicBezTo>
                      <a:pt x="30" y="69"/>
                      <a:pt x="19" y="97"/>
                      <a:pt x="19" y="125"/>
                    </a:cubicBezTo>
                    <a:lnTo>
                      <a:pt x="19" y="1157"/>
                    </a:lnTo>
                    <a:lnTo>
                      <a:pt x="19" y="1157"/>
                    </a:lnTo>
                    <a:cubicBezTo>
                      <a:pt x="19" y="1185"/>
                      <a:pt x="30" y="1212"/>
                      <a:pt x="50" y="1233"/>
                    </a:cubicBezTo>
                    <a:lnTo>
                      <a:pt x="50" y="1233"/>
                    </a:lnTo>
                    <a:cubicBezTo>
                      <a:pt x="70" y="1253"/>
                      <a:pt x="97" y="1264"/>
                      <a:pt x="126" y="1264"/>
                    </a:cubicBezTo>
                    <a:lnTo>
                      <a:pt x="1356" y="1264"/>
                    </a:lnTo>
                    <a:lnTo>
                      <a:pt x="1356" y="1264"/>
                    </a:lnTo>
                    <a:cubicBezTo>
                      <a:pt x="1385" y="1264"/>
                      <a:pt x="1412" y="1253"/>
                      <a:pt x="1432" y="1233"/>
                    </a:cubicBezTo>
                    <a:lnTo>
                      <a:pt x="1432" y="1233"/>
                    </a:lnTo>
                    <a:cubicBezTo>
                      <a:pt x="1453" y="1212"/>
                      <a:pt x="1463" y="1185"/>
                      <a:pt x="1463" y="1157"/>
                    </a:cubicBezTo>
                    <a:lnTo>
                      <a:pt x="1463" y="125"/>
                    </a:lnTo>
                    <a:lnTo>
                      <a:pt x="1463" y="125"/>
                    </a:lnTo>
                    <a:cubicBezTo>
                      <a:pt x="1463" y="97"/>
                      <a:pt x="1453" y="69"/>
                      <a:pt x="1432" y="49"/>
                    </a:cubicBezTo>
                    <a:lnTo>
                      <a:pt x="1432" y="49"/>
                    </a:lnTo>
                    <a:cubicBezTo>
                      <a:pt x="1412" y="30"/>
                      <a:pt x="1385" y="18"/>
                      <a:pt x="1356" y="18"/>
                    </a:cubicBezTo>
                    <a:lnTo>
                      <a:pt x="126" y="18"/>
                    </a:lnTo>
                    <a:close/>
                    <a:moveTo>
                      <a:pt x="1356" y="1282"/>
                    </a:moveTo>
                    <a:lnTo>
                      <a:pt x="126" y="1282"/>
                    </a:lnTo>
                    <a:lnTo>
                      <a:pt x="126" y="1282"/>
                    </a:lnTo>
                    <a:cubicBezTo>
                      <a:pt x="92" y="1282"/>
                      <a:pt x="60" y="1269"/>
                      <a:pt x="37" y="1245"/>
                    </a:cubicBezTo>
                    <a:lnTo>
                      <a:pt x="37" y="1245"/>
                    </a:lnTo>
                    <a:cubicBezTo>
                      <a:pt x="13" y="1222"/>
                      <a:pt x="0" y="1190"/>
                      <a:pt x="0" y="1157"/>
                    </a:cubicBezTo>
                    <a:lnTo>
                      <a:pt x="0" y="125"/>
                    </a:lnTo>
                    <a:lnTo>
                      <a:pt x="0" y="125"/>
                    </a:lnTo>
                    <a:cubicBezTo>
                      <a:pt x="0" y="92"/>
                      <a:pt x="13" y="61"/>
                      <a:pt x="37" y="36"/>
                    </a:cubicBezTo>
                    <a:lnTo>
                      <a:pt x="37" y="36"/>
                    </a:lnTo>
                    <a:cubicBezTo>
                      <a:pt x="60" y="13"/>
                      <a:pt x="92" y="0"/>
                      <a:pt x="126" y="0"/>
                    </a:cubicBezTo>
                    <a:lnTo>
                      <a:pt x="1356" y="0"/>
                    </a:lnTo>
                    <a:lnTo>
                      <a:pt x="1356" y="0"/>
                    </a:lnTo>
                    <a:cubicBezTo>
                      <a:pt x="1390" y="0"/>
                      <a:pt x="1422" y="13"/>
                      <a:pt x="1445" y="36"/>
                    </a:cubicBezTo>
                    <a:lnTo>
                      <a:pt x="1445" y="36"/>
                    </a:lnTo>
                    <a:cubicBezTo>
                      <a:pt x="1469" y="61"/>
                      <a:pt x="1482" y="92"/>
                      <a:pt x="1482" y="125"/>
                    </a:cubicBezTo>
                    <a:lnTo>
                      <a:pt x="1482" y="1157"/>
                    </a:lnTo>
                    <a:lnTo>
                      <a:pt x="1482" y="1157"/>
                    </a:lnTo>
                    <a:cubicBezTo>
                      <a:pt x="1482" y="1190"/>
                      <a:pt x="1469" y="1222"/>
                      <a:pt x="1445" y="1245"/>
                    </a:cubicBezTo>
                    <a:lnTo>
                      <a:pt x="1445" y="1245"/>
                    </a:lnTo>
                    <a:cubicBezTo>
                      <a:pt x="1422" y="1269"/>
                      <a:pt x="1390" y="1282"/>
                      <a:pt x="1356" y="1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14">
                <a:extLst>
                  <a:ext uri="{FF2B5EF4-FFF2-40B4-BE49-F238E27FC236}">
                    <a16:creationId xmlns:a16="http://schemas.microsoft.com/office/drawing/2014/main" id="{2C4F93EA-7C6D-4941-9D45-DB436D674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3781" y="8711514"/>
                <a:ext cx="695068" cy="725959"/>
              </a:xfrm>
              <a:custGeom>
                <a:avLst/>
                <a:gdLst>
                  <a:gd name="T0" fmla="*/ 411 w 794"/>
                  <a:gd name="T1" fmla="*/ 395 h 829"/>
                  <a:gd name="T2" fmla="*/ 411 w 794"/>
                  <a:gd name="T3" fmla="*/ 0 h 829"/>
                  <a:gd name="T4" fmla="*/ 411 w 794"/>
                  <a:gd name="T5" fmla="*/ 0 h 829"/>
                  <a:gd name="T6" fmla="*/ 0 w 794"/>
                  <a:gd name="T7" fmla="*/ 414 h 829"/>
                  <a:gd name="T8" fmla="*/ 0 w 794"/>
                  <a:gd name="T9" fmla="*/ 414 h 829"/>
                  <a:gd name="T10" fmla="*/ 414 w 794"/>
                  <a:gd name="T11" fmla="*/ 828 h 829"/>
                  <a:gd name="T12" fmla="*/ 414 w 794"/>
                  <a:gd name="T13" fmla="*/ 828 h 829"/>
                  <a:gd name="T14" fmla="*/ 793 w 794"/>
                  <a:gd name="T15" fmla="*/ 580 h 829"/>
                  <a:gd name="T16" fmla="*/ 411 w 794"/>
                  <a:gd name="T17" fmla="*/ 395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4" h="829">
                    <a:moveTo>
                      <a:pt x="411" y="395"/>
                    </a:moveTo>
                    <a:lnTo>
                      <a:pt x="411" y="0"/>
                    </a:lnTo>
                    <a:lnTo>
                      <a:pt x="411" y="0"/>
                    </a:lnTo>
                    <a:cubicBezTo>
                      <a:pt x="184" y="2"/>
                      <a:pt x="0" y="186"/>
                      <a:pt x="0" y="414"/>
                    </a:cubicBezTo>
                    <a:lnTo>
                      <a:pt x="0" y="414"/>
                    </a:lnTo>
                    <a:cubicBezTo>
                      <a:pt x="0" y="642"/>
                      <a:pt x="185" y="828"/>
                      <a:pt x="414" y="828"/>
                    </a:cubicBezTo>
                    <a:lnTo>
                      <a:pt x="414" y="828"/>
                    </a:lnTo>
                    <a:cubicBezTo>
                      <a:pt x="584" y="828"/>
                      <a:pt x="729" y="726"/>
                      <a:pt x="793" y="580"/>
                    </a:cubicBezTo>
                    <a:lnTo>
                      <a:pt x="411" y="39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25702CCE-000F-4008-A152-8A0E344EE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6058" y="8703791"/>
                <a:ext cx="740526" cy="740530"/>
              </a:xfrm>
              <a:custGeom>
                <a:avLst/>
                <a:gdLst>
                  <a:gd name="connsiteX0" fmla="*/ 404566 w 740526"/>
                  <a:gd name="connsiteY0" fmla="*/ 363206 h 740530"/>
                  <a:gd name="connsiteX1" fmla="*/ 698442 w 740526"/>
                  <a:gd name="connsiteY1" fmla="*/ 505680 h 740530"/>
                  <a:gd name="connsiteX2" fmla="*/ 718556 w 740526"/>
                  <a:gd name="connsiteY2" fmla="*/ 440265 h 740530"/>
                  <a:gd name="connsiteX3" fmla="*/ 725586 w 740526"/>
                  <a:gd name="connsiteY3" fmla="*/ 371913 h 740530"/>
                  <a:gd name="connsiteX4" fmla="*/ 724708 w 740526"/>
                  <a:gd name="connsiteY4" fmla="*/ 363206 h 740530"/>
                  <a:gd name="connsiteX5" fmla="*/ 635068 w 740526"/>
                  <a:gd name="connsiteY5" fmla="*/ 135929 h 740530"/>
                  <a:gd name="connsiteX6" fmla="*/ 388118 w 740526"/>
                  <a:gd name="connsiteY6" fmla="*/ 346387 h 740530"/>
                  <a:gd name="connsiteX7" fmla="*/ 723828 w 740526"/>
                  <a:gd name="connsiteY7" fmla="*/ 346387 h 740530"/>
                  <a:gd name="connsiteX8" fmla="*/ 635068 w 740526"/>
                  <a:gd name="connsiteY8" fmla="*/ 135929 h 740530"/>
                  <a:gd name="connsiteX9" fmla="*/ 375794 w 740526"/>
                  <a:gd name="connsiteY9" fmla="*/ 15899 h 740530"/>
                  <a:gd name="connsiteX10" fmla="*/ 375794 w 740526"/>
                  <a:gd name="connsiteY10" fmla="*/ 336149 h 740530"/>
                  <a:gd name="connsiteX11" fmla="*/ 410008 w 740526"/>
                  <a:gd name="connsiteY11" fmla="*/ 306944 h 740530"/>
                  <a:gd name="connsiteX12" fmla="*/ 620996 w 740526"/>
                  <a:gd name="connsiteY12" fmla="*/ 123624 h 740530"/>
                  <a:gd name="connsiteX13" fmla="*/ 443102 w 740526"/>
                  <a:gd name="connsiteY13" fmla="*/ 23632 h 740530"/>
                  <a:gd name="connsiteX14" fmla="*/ 359118 w 740526"/>
                  <a:gd name="connsiteY14" fmla="*/ 15880 h 740530"/>
                  <a:gd name="connsiteX15" fmla="*/ 290568 w 740526"/>
                  <a:gd name="connsiteY15" fmla="*/ 24885 h 740530"/>
                  <a:gd name="connsiteX16" fmla="*/ 15730 w 740526"/>
                  <a:gd name="connsiteY16" fmla="*/ 370265 h 740530"/>
                  <a:gd name="connsiteX17" fmla="*/ 369678 w 740526"/>
                  <a:gd name="connsiteY17" fmla="*/ 724774 h 740530"/>
                  <a:gd name="connsiteX18" fmla="*/ 635384 w 740526"/>
                  <a:gd name="connsiteY18" fmla="*/ 604389 h 740530"/>
                  <a:gd name="connsiteX19" fmla="*/ 690140 w 740526"/>
                  <a:gd name="connsiteY19" fmla="*/ 519495 h 740530"/>
                  <a:gd name="connsiteX20" fmla="*/ 363512 w 740526"/>
                  <a:gd name="connsiteY20" fmla="*/ 363206 h 740530"/>
                  <a:gd name="connsiteX21" fmla="*/ 359118 w 740526"/>
                  <a:gd name="connsiteY21" fmla="*/ 355370 h 740530"/>
                  <a:gd name="connsiteX22" fmla="*/ 359542 w 740526"/>
                  <a:gd name="connsiteY22" fmla="*/ 354897 h 740530"/>
                  <a:gd name="connsiteX23" fmla="*/ 359186 w 740526"/>
                  <a:gd name="connsiteY23" fmla="*/ 354323 h 740530"/>
                  <a:gd name="connsiteX24" fmla="*/ 359118 w 740526"/>
                  <a:gd name="connsiteY24" fmla="*/ 354246 h 740530"/>
                  <a:gd name="connsiteX25" fmla="*/ 359126 w 740526"/>
                  <a:gd name="connsiteY25" fmla="*/ 354226 h 740530"/>
                  <a:gd name="connsiteX26" fmla="*/ 359118 w 740526"/>
                  <a:gd name="connsiteY26" fmla="*/ 354212 h 740530"/>
                  <a:gd name="connsiteX27" fmla="*/ 366078 w 740526"/>
                  <a:gd name="connsiteY27" fmla="*/ 0 h 740530"/>
                  <a:gd name="connsiteX28" fmla="*/ 367056 w 740526"/>
                  <a:gd name="connsiteY28" fmla="*/ 0 h 740530"/>
                  <a:gd name="connsiteX29" fmla="*/ 368688 w 740526"/>
                  <a:gd name="connsiteY29" fmla="*/ 0 h 740530"/>
                  <a:gd name="connsiteX30" fmla="*/ 638396 w 740526"/>
                  <a:gd name="connsiteY30" fmla="*/ 119240 h 740530"/>
                  <a:gd name="connsiteX31" fmla="*/ 638652 w 740526"/>
                  <a:gd name="connsiteY31" fmla="*/ 120014 h 740530"/>
                  <a:gd name="connsiteX32" fmla="*/ 641220 w 740526"/>
                  <a:gd name="connsiteY32" fmla="*/ 120210 h 740530"/>
                  <a:gd name="connsiteX33" fmla="*/ 740526 w 740526"/>
                  <a:gd name="connsiteY33" fmla="*/ 354246 h 740530"/>
                  <a:gd name="connsiteX34" fmla="*/ 740136 w 740526"/>
                  <a:gd name="connsiteY34" fmla="*/ 355022 h 740530"/>
                  <a:gd name="connsiteX35" fmla="*/ 740526 w 740526"/>
                  <a:gd name="connsiteY35" fmla="*/ 355370 h 740530"/>
                  <a:gd name="connsiteX36" fmla="*/ 740526 w 740526"/>
                  <a:gd name="connsiteY36" fmla="*/ 371913 h 740530"/>
                  <a:gd name="connsiteX37" fmla="*/ 708888 w 740526"/>
                  <a:gd name="connsiteY37" fmla="*/ 519937 h 740530"/>
                  <a:gd name="connsiteX38" fmla="*/ 705844 w 740526"/>
                  <a:gd name="connsiteY38" fmla="*/ 522350 h 740530"/>
                  <a:gd name="connsiteX39" fmla="*/ 650990 w 740526"/>
                  <a:gd name="connsiteY39" fmla="*/ 610174 h 740530"/>
                  <a:gd name="connsiteX40" fmla="*/ 369678 w 740526"/>
                  <a:gd name="connsiteY40" fmla="*/ 740530 h 740530"/>
                  <a:gd name="connsiteX41" fmla="*/ 0 w 740526"/>
                  <a:gd name="connsiteY41" fmla="*/ 370265 h 740530"/>
                  <a:gd name="connsiteX42" fmla="*/ 293322 w 740526"/>
                  <a:gd name="connsiteY42" fmla="*/ 7832 h 740530"/>
                  <a:gd name="connsiteX43" fmla="*/ 365976 w 740526"/>
                  <a:gd name="connsiteY43" fmla="*/ 115 h 74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740526" h="740530">
                    <a:moveTo>
                      <a:pt x="404566" y="363206"/>
                    </a:moveTo>
                    <a:lnTo>
                      <a:pt x="698442" y="505680"/>
                    </a:lnTo>
                    <a:lnTo>
                      <a:pt x="718556" y="440265"/>
                    </a:lnTo>
                    <a:cubicBezTo>
                      <a:pt x="723170" y="417844"/>
                      <a:pt x="725586" y="394988"/>
                      <a:pt x="725586" y="371913"/>
                    </a:cubicBezTo>
                    <a:cubicBezTo>
                      <a:pt x="725586" y="369301"/>
                      <a:pt x="725586" y="365818"/>
                      <a:pt x="724708" y="363206"/>
                    </a:cubicBezTo>
                    <a:close/>
                    <a:moveTo>
                      <a:pt x="635068" y="135929"/>
                    </a:moveTo>
                    <a:lnTo>
                      <a:pt x="388118" y="346387"/>
                    </a:lnTo>
                    <a:lnTo>
                      <a:pt x="723828" y="346387"/>
                    </a:lnTo>
                    <a:cubicBezTo>
                      <a:pt x="718556" y="268666"/>
                      <a:pt x="686918" y="195311"/>
                      <a:pt x="635068" y="135929"/>
                    </a:cubicBezTo>
                    <a:close/>
                    <a:moveTo>
                      <a:pt x="375794" y="15899"/>
                    </a:moveTo>
                    <a:lnTo>
                      <a:pt x="375794" y="336149"/>
                    </a:lnTo>
                    <a:lnTo>
                      <a:pt x="410008" y="306944"/>
                    </a:lnTo>
                    <a:lnTo>
                      <a:pt x="620996" y="123624"/>
                    </a:lnTo>
                    <a:cubicBezTo>
                      <a:pt x="572710" y="73649"/>
                      <a:pt x="510230" y="38468"/>
                      <a:pt x="443102" y="23632"/>
                    </a:cubicBezTo>
                    <a:close/>
                    <a:moveTo>
                      <a:pt x="359118" y="15880"/>
                    </a:moveTo>
                    <a:lnTo>
                      <a:pt x="290568" y="24885"/>
                    </a:lnTo>
                    <a:cubicBezTo>
                      <a:pt x="133494" y="61601"/>
                      <a:pt x="15730" y="202529"/>
                      <a:pt x="15730" y="370265"/>
                    </a:cubicBezTo>
                    <a:cubicBezTo>
                      <a:pt x="15730" y="565464"/>
                      <a:pt x="174788" y="724774"/>
                      <a:pt x="369678" y="724774"/>
                    </a:cubicBezTo>
                    <a:cubicBezTo>
                      <a:pt x="473240" y="724774"/>
                      <a:pt x="569428" y="679968"/>
                      <a:pt x="635384" y="604389"/>
                    </a:cubicBezTo>
                    <a:lnTo>
                      <a:pt x="690140" y="519495"/>
                    </a:lnTo>
                    <a:lnTo>
                      <a:pt x="363512" y="363206"/>
                    </a:lnTo>
                    <a:cubicBezTo>
                      <a:pt x="359996" y="361465"/>
                      <a:pt x="359118" y="357982"/>
                      <a:pt x="359118" y="355370"/>
                    </a:cubicBezTo>
                    <a:lnTo>
                      <a:pt x="359542" y="354897"/>
                    </a:lnTo>
                    <a:lnTo>
                      <a:pt x="359186" y="354323"/>
                    </a:lnTo>
                    <a:lnTo>
                      <a:pt x="359118" y="354246"/>
                    </a:lnTo>
                    <a:lnTo>
                      <a:pt x="359126" y="354226"/>
                    </a:lnTo>
                    <a:lnTo>
                      <a:pt x="359118" y="354212"/>
                    </a:lnTo>
                    <a:close/>
                    <a:moveTo>
                      <a:pt x="366078" y="0"/>
                    </a:moveTo>
                    <a:lnTo>
                      <a:pt x="367056" y="0"/>
                    </a:lnTo>
                    <a:lnTo>
                      <a:pt x="368688" y="0"/>
                    </a:lnTo>
                    <a:cubicBezTo>
                      <a:pt x="470480" y="0"/>
                      <a:pt x="568794" y="43838"/>
                      <a:pt x="638396" y="119240"/>
                    </a:cubicBezTo>
                    <a:lnTo>
                      <a:pt x="638652" y="120014"/>
                    </a:lnTo>
                    <a:lnTo>
                      <a:pt x="641220" y="120210"/>
                    </a:lnTo>
                    <a:cubicBezTo>
                      <a:pt x="700980" y="183959"/>
                      <a:pt x="735254" y="266919"/>
                      <a:pt x="740526" y="354246"/>
                    </a:cubicBezTo>
                    <a:lnTo>
                      <a:pt x="740136" y="355022"/>
                    </a:lnTo>
                    <a:lnTo>
                      <a:pt x="740526" y="355370"/>
                    </a:lnTo>
                    <a:cubicBezTo>
                      <a:pt x="740526" y="360594"/>
                      <a:pt x="740526" y="365818"/>
                      <a:pt x="740526" y="371913"/>
                    </a:cubicBezTo>
                    <a:cubicBezTo>
                      <a:pt x="740526" y="422415"/>
                      <a:pt x="729980" y="472917"/>
                      <a:pt x="708888" y="519937"/>
                    </a:cubicBezTo>
                    <a:lnTo>
                      <a:pt x="705844" y="522350"/>
                    </a:lnTo>
                    <a:lnTo>
                      <a:pt x="650990" y="610174"/>
                    </a:lnTo>
                    <a:cubicBezTo>
                      <a:pt x="582046" y="691293"/>
                      <a:pt x="479794" y="740530"/>
                      <a:pt x="369678" y="740530"/>
                    </a:cubicBezTo>
                    <a:cubicBezTo>
                      <a:pt x="166048" y="740530"/>
                      <a:pt x="0" y="575092"/>
                      <a:pt x="0" y="370265"/>
                    </a:cubicBezTo>
                    <a:cubicBezTo>
                      <a:pt x="0" y="192573"/>
                      <a:pt x="126462" y="43028"/>
                      <a:pt x="293322" y="7832"/>
                    </a:cubicBezTo>
                    <a:lnTo>
                      <a:pt x="365976" y="11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19">
                <a:extLst>
                  <a:ext uri="{FF2B5EF4-FFF2-40B4-BE49-F238E27FC236}">
                    <a16:creationId xmlns:a16="http://schemas.microsoft.com/office/drawing/2014/main" id="{503FD5C0-B614-4E05-9551-54718DF0D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2898" y="8831218"/>
                <a:ext cx="366842" cy="231689"/>
              </a:xfrm>
              <a:custGeom>
                <a:avLst/>
                <a:gdLst>
                  <a:gd name="T0" fmla="*/ 307 w 417"/>
                  <a:gd name="T1" fmla="*/ 0 h 263"/>
                  <a:gd name="T2" fmla="*/ 0 w 417"/>
                  <a:gd name="T3" fmla="*/ 262 h 263"/>
                  <a:gd name="T4" fmla="*/ 0 w 417"/>
                  <a:gd name="T5" fmla="*/ 262 h 263"/>
                  <a:gd name="T6" fmla="*/ 416 w 417"/>
                  <a:gd name="T7" fmla="*/ 262 h 263"/>
                  <a:gd name="T8" fmla="*/ 416 w 417"/>
                  <a:gd name="T9" fmla="*/ 262 h 263"/>
                  <a:gd name="T10" fmla="*/ 307 w 417"/>
                  <a:gd name="T11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7" h="263">
                    <a:moveTo>
                      <a:pt x="307" y="0"/>
                    </a:moveTo>
                    <a:lnTo>
                      <a:pt x="0" y="262"/>
                    </a:lnTo>
                    <a:lnTo>
                      <a:pt x="0" y="262"/>
                    </a:lnTo>
                    <a:lnTo>
                      <a:pt x="416" y="262"/>
                    </a:lnTo>
                    <a:lnTo>
                      <a:pt x="416" y="262"/>
                    </a:lnTo>
                    <a:cubicBezTo>
                      <a:pt x="412" y="161"/>
                      <a:pt x="371" y="69"/>
                      <a:pt x="307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20">
                <a:extLst>
                  <a:ext uri="{FF2B5EF4-FFF2-40B4-BE49-F238E27FC236}">
                    <a16:creationId xmlns:a16="http://schemas.microsoft.com/office/drawing/2014/main" id="{214B4A27-48A4-4C44-8A68-BE1789011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85754" y="6985428"/>
                <a:ext cx="1282013" cy="1108248"/>
              </a:xfrm>
              <a:custGeom>
                <a:avLst/>
                <a:gdLst>
                  <a:gd name="T0" fmla="*/ 1346 w 1464"/>
                  <a:gd name="T1" fmla="*/ 1264 h 1265"/>
                  <a:gd name="T2" fmla="*/ 731 w 1464"/>
                  <a:gd name="T3" fmla="*/ 1264 h 1265"/>
                  <a:gd name="T4" fmla="*/ 116 w 1464"/>
                  <a:gd name="T5" fmla="*/ 1264 h 1265"/>
                  <a:gd name="T6" fmla="*/ 116 w 1464"/>
                  <a:gd name="T7" fmla="*/ 1264 h 1265"/>
                  <a:gd name="T8" fmla="*/ 34 w 1464"/>
                  <a:gd name="T9" fmla="*/ 1230 h 1265"/>
                  <a:gd name="T10" fmla="*/ 34 w 1464"/>
                  <a:gd name="T11" fmla="*/ 1230 h 1265"/>
                  <a:gd name="T12" fmla="*/ 0 w 1464"/>
                  <a:gd name="T13" fmla="*/ 1148 h 1265"/>
                  <a:gd name="T14" fmla="*/ 0 w 1464"/>
                  <a:gd name="T15" fmla="*/ 632 h 1265"/>
                  <a:gd name="T16" fmla="*/ 0 w 1464"/>
                  <a:gd name="T17" fmla="*/ 116 h 1265"/>
                  <a:gd name="T18" fmla="*/ 0 w 1464"/>
                  <a:gd name="T19" fmla="*/ 116 h 1265"/>
                  <a:gd name="T20" fmla="*/ 34 w 1464"/>
                  <a:gd name="T21" fmla="*/ 34 h 1265"/>
                  <a:gd name="T22" fmla="*/ 34 w 1464"/>
                  <a:gd name="T23" fmla="*/ 34 h 1265"/>
                  <a:gd name="T24" fmla="*/ 116 w 1464"/>
                  <a:gd name="T25" fmla="*/ 0 h 1265"/>
                  <a:gd name="T26" fmla="*/ 731 w 1464"/>
                  <a:gd name="T27" fmla="*/ 0 h 1265"/>
                  <a:gd name="T28" fmla="*/ 1346 w 1464"/>
                  <a:gd name="T29" fmla="*/ 0 h 1265"/>
                  <a:gd name="T30" fmla="*/ 1346 w 1464"/>
                  <a:gd name="T31" fmla="*/ 0 h 1265"/>
                  <a:gd name="T32" fmla="*/ 1429 w 1464"/>
                  <a:gd name="T33" fmla="*/ 34 h 1265"/>
                  <a:gd name="T34" fmla="*/ 1429 w 1464"/>
                  <a:gd name="T35" fmla="*/ 34 h 1265"/>
                  <a:gd name="T36" fmla="*/ 1463 w 1464"/>
                  <a:gd name="T37" fmla="*/ 116 h 1265"/>
                  <a:gd name="T38" fmla="*/ 1463 w 1464"/>
                  <a:gd name="T39" fmla="*/ 632 h 1265"/>
                  <a:gd name="T40" fmla="*/ 1463 w 1464"/>
                  <a:gd name="T41" fmla="*/ 1148 h 1265"/>
                  <a:gd name="T42" fmla="*/ 1463 w 1464"/>
                  <a:gd name="T43" fmla="*/ 1148 h 1265"/>
                  <a:gd name="T44" fmla="*/ 1429 w 1464"/>
                  <a:gd name="T45" fmla="*/ 1230 h 1265"/>
                  <a:gd name="T46" fmla="*/ 1429 w 1464"/>
                  <a:gd name="T47" fmla="*/ 1230 h 1265"/>
                  <a:gd name="T48" fmla="*/ 1346 w 1464"/>
                  <a:gd name="T49" fmla="*/ 1264 h 1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64" h="1265">
                    <a:moveTo>
                      <a:pt x="1346" y="1264"/>
                    </a:moveTo>
                    <a:lnTo>
                      <a:pt x="731" y="1264"/>
                    </a:lnTo>
                    <a:lnTo>
                      <a:pt x="116" y="1264"/>
                    </a:lnTo>
                    <a:lnTo>
                      <a:pt x="116" y="1264"/>
                    </a:lnTo>
                    <a:cubicBezTo>
                      <a:pt x="84" y="1264"/>
                      <a:pt x="55" y="1251"/>
                      <a:pt x="34" y="1230"/>
                    </a:cubicBezTo>
                    <a:lnTo>
                      <a:pt x="34" y="1230"/>
                    </a:lnTo>
                    <a:cubicBezTo>
                      <a:pt x="12" y="1209"/>
                      <a:pt x="0" y="1181"/>
                      <a:pt x="0" y="1148"/>
                    </a:cubicBezTo>
                    <a:lnTo>
                      <a:pt x="0" y="632"/>
                    </a:lnTo>
                    <a:lnTo>
                      <a:pt x="0" y="116"/>
                    </a:lnTo>
                    <a:lnTo>
                      <a:pt x="0" y="116"/>
                    </a:lnTo>
                    <a:cubicBezTo>
                      <a:pt x="0" y="85"/>
                      <a:pt x="12" y="55"/>
                      <a:pt x="34" y="34"/>
                    </a:cubicBezTo>
                    <a:lnTo>
                      <a:pt x="34" y="34"/>
                    </a:lnTo>
                    <a:cubicBezTo>
                      <a:pt x="55" y="13"/>
                      <a:pt x="84" y="0"/>
                      <a:pt x="116" y="0"/>
                    </a:cubicBezTo>
                    <a:lnTo>
                      <a:pt x="731" y="0"/>
                    </a:lnTo>
                    <a:lnTo>
                      <a:pt x="1346" y="0"/>
                    </a:lnTo>
                    <a:lnTo>
                      <a:pt x="1346" y="0"/>
                    </a:lnTo>
                    <a:cubicBezTo>
                      <a:pt x="1378" y="0"/>
                      <a:pt x="1408" y="13"/>
                      <a:pt x="1429" y="34"/>
                    </a:cubicBezTo>
                    <a:lnTo>
                      <a:pt x="1429" y="34"/>
                    </a:lnTo>
                    <a:cubicBezTo>
                      <a:pt x="1450" y="55"/>
                      <a:pt x="1463" y="85"/>
                      <a:pt x="1463" y="116"/>
                    </a:cubicBezTo>
                    <a:lnTo>
                      <a:pt x="1463" y="632"/>
                    </a:lnTo>
                    <a:lnTo>
                      <a:pt x="1463" y="1148"/>
                    </a:lnTo>
                    <a:lnTo>
                      <a:pt x="1463" y="1148"/>
                    </a:lnTo>
                    <a:cubicBezTo>
                      <a:pt x="1463" y="1181"/>
                      <a:pt x="1450" y="1209"/>
                      <a:pt x="1429" y="1230"/>
                    </a:cubicBezTo>
                    <a:lnTo>
                      <a:pt x="1429" y="1230"/>
                    </a:lnTo>
                    <a:cubicBezTo>
                      <a:pt x="1408" y="1251"/>
                      <a:pt x="1378" y="1264"/>
                      <a:pt x="1346" y="12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21">
                <a:extLst>
                  <a:ext uri="{FF2B5EF4-FFF2-40B4-BE49-F238E27FC236}">
                    <a16:creationId xmlns:a16="http://schemas.microsoft.com/office/drawing/2014/main" id="{5A81398E-74AE-42FF-A81B-D60F2B1A8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8031" y="6977705"/>
                <a:ext cx="1297459" cy="1123694"/>
              </a:xfrm>
              <a:custGeom>
                <a:avLst/>
                <a:gdLst>
                  <a:gd name="T0" fmla="*/ 126 w 1483"/>
                  <a:gd name="T1" fmla="*/ 17 h 1283"/>
                  <a:gd name="T2" fmla="*/ 126 w 1483"/>
                  <a:gd name="T3" fmla="*/ 17 h 1283"/>
                  <a:gd name="T4" fmla="*/ 50 w 1483"/>
                  <a:gd name="T5" fmla="*/ 48 h 1283"/>
                  <a:gd name="T6" fmla="*/ 50 w 1483"/>
                  <a:gd name="T7" fmla="*/ 48 h 1283"/>
                  <a:gd name="T8" fmla="*/ 19 w 1483"/>
                  <a:gd name="T9" fmla="*/ 124 h 1283"/>
                  <a:gd name="T10" fmla="*/ 19 w 1483"/>
                  <a:gd name="T11" fmla="*/ 1156 h 1283"/>
                  <a:gd name="T12" fmla="*/ 19 w 1483"/>
                  <a:gd name="T13" fmla="*/ 1156 h 1283"/>
                  <a:gd name="T14" fmla="*/ 50 w 1483"/>
                  <a:gd name="T15" fmla="*/ 1232 h 1283"/>
                  <a:gd name="T16" fmla="*/ 50 w 1483"/>
                  <a:gd name="T17" fmla="*/ 1232 h 1283"/>
                  <a:gd name="T18" fmla="*/ 126 w 1483"/>
                  <a:gd name="T19" fmla="*/ 1263 h 1283"/>
                  <a:gd name="T20" fmla="*/ 1356 w 1483"/>
                  <a:gd name="T21" fmla="*/ 1263 h 1283"/>
                  <a:gd name="T22" fmla="*/ 1356 w 1483"/>
                  <a:gd name="T23" fmla="*/ 1263 h 1283"/>
                  <a:gd name="T24" fmla="*/ 1432 w 1483"/>
                  <a:gd name="T25" fmla="*/ 1232 h 1283"/>
                  <a:gd name="T26" fmla="*/ 1432 w 1483"/>
                  <a:gd name="T27" fmla="*/ 1232 h 1283"/>
                  <a:gd name="T28" fmla="*/ 1463 w 1483"/>
                  <a:gd name="T29" fmla="*/ 1156 h 1283"/>
                  <a:gd name="T30" fmla="*/ 1463 w 1483"/>
                  <a:gd name="T31" fmla="*/ 124 h 1283"/>
                  <a:gd name="T32" fmla="*/ 1463 w 1483"/>
                  <a:gd name="T33" fmla="*/ 124 h 1283"/>
                  <a:gd name="T34" fmla="*/ 1432 w 1483"/>
                  <a:gd name="T35" fmla="*/ 48 h 1283"/>
                  <a:gd name="T36" fmla="*/ 1432 w 1483"/>
                  <a:gd name="T37" fmla="*/ 48 h 1283"/>
                  <a:gd name="T38" fmla="*/ 1356 w 1483"/>
                  <a:gd name="T39" fmla="*/ 17 h 1283"/>
                  <a:gd name="T40" fmla="*/ 126 w 1483"/>
                  <a:gd name="T41" fmla="*/ 17 h 1283"/>
                  <a:gd name="T42" fmla="*/ 1356 w 1483"/>
                  <a:gd name="T43" fmla="*/ 1282 h 1283"/>
                  <a:gd name="T44" fmla="*/ 126 w 1483"/>
                  <a:gd name="T45" fmla="*/ 1282 h 1283"/>
                  <a:gd name="T46" fmla="*/ 126 w 1483"/>
                  <a:gd name="T47" fmla="*/ 1282 h 1283"/>
                  <a:gd name="T48" fmla="*/ 37 w 1483"/>
                  <a:gd name="T49" fmla="*/ 1244 h 1283"/>
                  <a:gd name="T50" fmla="*/ 37 w 1483"/>
                  <a:gd name="T51" fmla="*/ 1244 h 1283"/>
                  <a:gd name="T52" fmla="*/ 0 w 1483"/>
                  <a:gd name="T53" fmla="*/ 1156 h 1283"/>
                  <a:gd name="T54" fmla="*/ 0 w 1483"/>
                  <a:gd name="T55" fmla="*/ 124 h 1283"/>
                  <a:gd name="T56" fmla="*/ 0 w 1483"/>
                  <a:gd name="T57" fmla="*/ 124 h 1283"/>
                  <a:gd name="T58" fmla="*/ 37 w 1483"/>
                  <a:gd name="T59" fmla="*/ 36 h 1283"/>
                  <a:gd name="T60" fmla="*/ 37 w 1483"/>
                  <a:gd name="T61" fmla="*/ 36 h 1283"/>
                  <a:gd name="T62" fmla="*/ 126 w 1483"/>
                  <a:gd name="T63" fmla="*/ 0 h 1283"/>
                  <a:gd name="T64" fmla="*/ 1356 w 1483"/>
                  <a:gd name="T65" fmla="*/ 0 h 1283"/>
                  <a:gd name="T66" fmla="*/ 1356 w 1483"/>
                  <a:gd name="T67" fmla="*/ 0 h 1283"/>
                  <a:gd name="T68" fmla="*/ 1445 w 1483"/>
                  <a:gd name="T69" fmla="*/ 36 h 1283"/>
                  <a:gd name="T70" fmla="*/ 1445 w 1483"/>
                  <a:gd name="T71" fmla="*/ 36 h 1283"/>
                  <a:gd name="T72" fmla="*/ 1482 w 1483"/>
                  <a:gd name="T73" fmla="*/ 124 h 1283"/>
                  <a:gd name="T74" fmla="*/ 1482 w 1483"/>
                  <a:gd name="T75" fmla="*/ 1156 h 1283"/>
                  <a:gd name="T76" fmla="*/ 1482 w 1483"/>
                  <a:gd name="T77" fmla="*/ 1156 h 1283"/>
                  <a:gd name="T78" fmla="*/ 1445 w 1483"/>
                  <a:gd name="T79" fmla="*/ 1244 h 1283"/>
                  <a:gd name="T80" fmla="*/ 1445 w 1483"/>
                  <a:gd name="T81" fmla="*/ 1244 h 1283"/>
                  <a:gd name="T82" fmla="*/ 1356 w 1483"/>
                  <a:gd name="T83" fmla="*/ 1282 h 1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3" h="1283">
                    <a:moveTo>
                      <a:pt x="126" y="17"/>
                    </a:moveTo>
                    <a:lnTo>
                      <a:pt x="126" y="17"/>
                    </a:lnTo>
                    <a:cubicBezTo>
                      <a:pt x="97" y="17"/>
                      <a:pt x="70" y="28"/>
                      <a:pt x="50" y="48"/>
                    </a:cubicBezTo>
                    <a:lnTo>
                      <a:pt x="50" y="48"/>
                    </a:lnTo>
                    <a:cubicBezTo>
                      <a:pt x="30" y="69"/>
                      <a:pt x="19" y="96"/>
                      <a:pt x="19" y="124"/>
                    </a:cubicBezTo>
                    <a:lnTo>
                      <a:pt x="19" y="1156"/>
                    </a:lnTo>
                    <a:lnTo>
                      <a:pt x="19" y="1156"/>
                    </a:lnTo>
                    <a:cubicBezTo>
                      <a:pt x="19" y="1185"/>
                      <a:pt x="30" y="1212"/>
                      <a:pt x="50" y="1232"/>
                    </a:cubicBezTo>
                    <a:lnTo>
                      <a:pt x="50" y="1232"/>
                    </a:lnTo>
                    <a:cubicBezTo>
                      <a:pt x="70" y="1252"/>
                      <a:pt x="97" y="1263"/>
                      <a:pt x="126" y="1263"/>
                    </a:cubicBezTo>
                    <a:lnTo>
                      <a:pt x="1356" y="1263"/>
                    </a:lnTo>
                    <a:lnTo>
                      <a:pt x="1356" y="1263"/>
                    </a:lnTo>
                    <a:cubicBezTo>
                      <a:pt x="1385" y="1263"/>
                      <a:pt x="1412" y="1252"/>
                      <a:pt x="1432" y="1232"/>
                    </a:cubicBezTo>
                    <a:lnTo>
                      <a:pt x="1432" y="1232"/>
                    </a:lnTo>
                    <a:cubicBezTo>
                      <a:pt x="1453" y="1212"/>
                      <a:pt x="1463" y="1185"/>
                      <a:pt x="1463" y="1156"/>
                    </a:cubicBezTo>
                    <a:lnTo>
                      <a:pt x="1463" y="124"/>
                    </a:lnTo>
                    <a:lnTo>
                      <a:pt x="1463" y="124"/>
                    </a:lnTo>
                    <a:cubicBezTo>
                      <a:pt x="1463" y="96"/>
                      <a:pt x="1453" y="69"/>
                      <a:pt x="1432" y="48"/>
                    </a:cubicBezTo>
                    <a:lnTo>
                      <a:pt x="1432" y="48"/>
                    </a:lnTo>
                    <a:cubicBezTo>
                      <a:pt x="1412" y="28"/>
                      <a:pt x="1385" y="17"/>
                      <a:pt x="1356" y="17"/>
                    </a:cubicBezTo>
                    <a:lnTo>
                      <a:pt x="126" y="17"/>
                    </a:lnTo>
                    <a:close/>
                    <a:moveTo>
                      <a:pt x="1356" y="1282"/>
                    </a:moveTo>
                    <a:lnTo>
                      <a:pt x="126" y="1282"/>
                    </a:lnTo>
                    <a:lnTo>
                      <a:pt x="126" y="1282"/>
                    </a:lnTo>
                    <a:cubicBezTo>
                      <a:pt x="92" y="1282"/>
                      <a:pt x="60" y="1268"/>
                      <a:pt x="37" y="1244"/>
                    </a:cubicBezTo>
                    <a:lnTo>
                      <a:pt x="37" y="1244"/>
                    </a:lnTo>
                    <a:cubicBezTo>
                      <a:pt x="13" y="1221"/>
                      <a:pt x="0" y="1189"/>
                      <a:pt x="0" y="1156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91"/>
                      <a:pt x="13" y="60"/>
                      <a:pt x="37" y="36"/>
                    </a:cubicBezTo>
                    <a:lnTo>
                      <a:pt x="37" y="36"/>
                    </a:lnTo>
                    <a:cubicBezTo>
                      <a:pt x="60" y="13"/>
                      <a:pt x="92" y="0"/>
                      <a:pt x="126" y="0"/>
                    </a:cubicBezTo>
                    <a:lnTo>
                      <a:pt x="1356" y="0"/>
                    </a:lnTo>
                    <a:lnTo>
                      <a:pt x="1356" y="0"/>
                    </a:lnTo>
                    <a:cubicBezTo>
                      <a:pt x="1390" y="0"/>
                      <a:pt x="1422" y="13"/>
                      <a:pt x="1445" y="36"/>
                    </a:cubicBezTo>
                    <a:lnTo>
                      <a:pt x="1445" y="36"/>
                    </a:lnTo>
                    <a:cubicBezTo>
                      <a:pt x="1469" y="60"/>
                      <a:pt x="1482" y="91"/>
                      <a:pt x="1482" y="124"/>
                    </a:cubicBezTo>
                    <a:lnTo>
                      <a:pt x="1482" y="1156"/>
                    </a:lnTo>
                    <a:lnTo>
                      <a:pt x="1482" y="1156"/>
                    </a:lnTo>
                    <a:cubicBezTo>
                      <a:pt x="1482" y="1189"/>
                      <a:pt x="1469" y="1221"/>
                      <a:pt x="1445" y="1244"/>
                    </a:cubicBezTo>
                    <a:lnTo>
                      <a:pt x="1445" y="1244"/>
                    </a:lnTo>
                    <a:cubicBezTo>
                      <a:pt x="1422" y="1268"/>
                      <a:pt x="1390" y="1282"/>
                      <a:pt x="1356" y="1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23">
                <a:extLst>
                  <a:ext uri="{FF2B5EF4-FFF2-40B4-BE49-F238E27FC236}">
                    <a16:creationId xmlns:a16="http://schemas.microsoft.com/office/drawing/2014/main" id="{03897571-08AB-447A-99C1-807F5521D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8335" y="7688218"/>
                <a:ext cx="77230" cy="235552"/>
              </a:xfrm>
              <a:custGeom>
                <a:avLst/>
                <a:gdLst>
                  <a:gd name="T0" fmla="*/ 0 w 88"/>
                  <a:gd name="T1" fmla="*/ 222 h 267"/>
                  <a:gd name="T2" fmla="*/ 0 w 88"/>
                  <a:gd name="T3" fmla="*/ 222 h 267"/>
                  <a:gd name="T4" fmla="*/ 13 w 88"/>
                  <a:gd name="T5" fmla="*/ 253 h 267"/>
                  <a:gd name="T6" fmla="*/ 13 w 88"/>
                  <a:gd name="T7" fmla="*/ 253 h 267"/>
                  <a:gd name="T8" fmla="*/ 44 w 88"/>
                  <a:gd name="T9" fmla="*/ 266 h 267"/>
                  <a:gd name="T10" fmla="*/ 44 w 88"/>
                  <a:gd name="T11" fmla="*/ 266 h 267"/>
                  <a:gd name="T12" fmla="*/ 75 w 88"/>
                  <a:gd name="T13" fmla="*/ 253 h 267"/>
                  <a:gd name="T14" fmla="*/ 75 w 88"/>
                  <a:gd name="T15" fmla="*/ 253 h 267"/>
                  <a:gd name="T16" fmla="*/ 87 w 88"/>
                  <a:gd name="T17" fmla="*/ 222 h 267"/>
                  <a:gd name="T18" fmla="*/ 87 w 88"/>
                  <a:gd name="T19" fmla="*/ 0 h 267"/>
                  <a:gd name="T20" fmla="*/ 0 w 88"/>
                  <a:gd name="T21" fmla="*/ 0 h 267"/>
                  <a:gd name="T22" fmla="*/ 0 w 88"/>
                  <a:gd name="T23" fmla="*/ 222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267">
                    <a:moveTo>
                      <a:pt x="0" y="222"/>
                    </a:moveTo>
                    <a:lnTo>
                      <a:pt x="0" y="222"/>
                    </a:lnTo>
                    <a:cubicBezTo>
                      <a:pt x="0" y="234"/>
                      <a:pt x="5" y="245"/>
                      <a:pt x="13" y="253"/>
                    </a:cubicBezTo>
                    <a:lnTo>
                      <a:pt x="13" y="253"/>
                    </a:lnTo>
                    <a:cubicBezTo>
                      <a:pt x="21" y="261"/>
                      <a:pt x="32" y="266"/>
                      <a:pt x="44" y="266"/>
                    </a:cubicBezTo>
                    <a:lnTo>
                      <a:pt x="44" y="266"/>
                    </a:lnTo>
                    <a:cubicBezTo>
                      <a:pt x="56" y="266"/>
                      <a:pt x="67" y="261"/>
                      <a:pt x="75" y="253"/>
                    </a:cubicBezTo>
                    <a:lnTo>
                      <a:pt x="75" y="253"/>
                    </a:lnTo>
                    <a:cubicBezTo>
                      <a:pt x="83" y="245"/>
                      <a:pt x="87" y="234"/>
                      <a:pt x="87" y="222"/>
                    </a:cubicBezTo>
                    <a:lnTo>
                      <a:pt x="87" y="0"/>
                    </a:lnTo>
                    <a:lnTo>
                      <a:pt x="0" y="0"/>
                    </a:lnTo>
                    <a:lnTo>
                      <a:pt x="0" y="22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C8D9B82C-EBB7-4EB3-BD07-E8E8C2ACE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0612" y="7143749"/>
                <a:ext cx="91810" cy="783010"/>
              </a:xfrm>
              <a:custGeom>
                <a:avLst/>
                <a:gdLst>
                  <a:gd name="connsiteX0" fmla="*/ 15590 w 91810"/>
                  <a:gd name="connsiteY0" fmla="*/ 555177 h 783010"/>
                  <a:gd name="connsiteX1" fmla="*/ 15590 w 91810"/>
                  <a:gd name="connsiteY1" fmla="*/ 736890 h 783010"/>
                  <a:gd name="connsiteX2" fmla="*/ 24252 w 91810"/>
                  <a:gd name="connsiteY2" fmla="*/ 758645 h 783010"/>
                  <a:gd name="connsiteX3" fmla="*/ 66692 w 91810"/>
                  <a:gd name="connsiteY3" fmla="*/ 758645 h 783010"/>
                  <a:gd name="connsiteX4" fmla="*/ 76220 w 91810"/>
                  <a:gd name="connsiteY4" fmla="*/ 736890 h 783010"/>
                  <a:gd name="connsiteX5" fmla="*/ 76220 w 91810"/>
                  <a:gd name="connsiteY5" fmla="*/ 555177 h 783010"/>
                  <a:gd name="connsiteX6" fmla="*/ 45796 w 91810"/>
                  <a:gd name="connsiteY6" fmla="*/ 16006 h 783010"/>
                  <a:gd name="connsiteX7" fmla="*/ 24252 w 91810"/>
                  <a:gd name="connsiteY7" fmla="*/ 24557 h 783010"/>
                  <a:gd name="connsiteX8" fmla="*/ 15590 w 91810"/>
                  <a:gd name="connsiteY8" fmla="*/ 46484 h 783010"/>
                  <a:gd name="connsiteX9" fmla="*/ 15590 w 91810"/>
                  <a:gd name="connsiteY9" fmla="*/ 536745 h 783010"/>
                  <a:gd name="connsiteX10" fmla="*/ 76220 w 91810"/>
                  <a:gd name="connsiteY10" fmla="*/ 536745 h 783010"/>
                  <a:gd name="connsiteX11" fmla="*/ 76220 w 91810"/>
                  <a:gd name="connsiteY11" fmla="*/ 46484 h 783010"/>
                  <a:gd name="connsiteX12" fmla="*/ 66692 w 91810"/>
                  <a:gd name="connsiteY12" fmla="*/ 24557 h 783010"/>
                  <a:gd name="connsiteX13" fmla="*/ 45796 w 91810"/>
                  <a:gd name="connsiteY13" fmla="*/ 16006 h 783010"/>
                  <a:gd name="connsiteX14" fmla="*/ 45904 w 91810"/>
                  <a:gd name="connsiteY14" fmla="*/ 0 h 783010"/>
                  <a:gd name="connsiteX15" fmla="*/ 77952 w 91810"/>
                  <a:gd name="connsiteY15" fmla="*/ 13156 h 783010"/>
                  <a:gd name="connsiteX16" fmla="*/ 91810 w 91810"/>
                  <a:gd name="connsiteY16" fmla="*/ 46484 h 783010"/>
                  <a:gd name="connsiteX17" fmla="*/ 91810 w 91810"/>
                  <a:gd name="connsiteY17" fmla="*/ 543707 h 783010"/>
                  <a:gd name="connsiteX18" fmla="*/ 91810 w 91810"/>
                  <a:gd name="connsiteY18" fmla="*/ 546407 h 783010"/>
                  <a:gd name="connsiteX19" fmla="*/ 91810 w 91810"/>
                  <a:gd name="connsiteY19" fmla="*/ 736890 h 783010"/>
                  <a:gd name="connsiteX20" fmla="*/ 77952 w 91810"/>
                  <a:gd name="connsiteY20" fmla="*/ 769087 h 783010"/>
                  <a:gd name="connsiteX21" fmla="*/ 45904 w 91810"/>
                  <a:gd name="connsiteY21" fmla="*/ 783010 h 783010"/>
                  <a:gd name="connsiteX22" fmla="*/ 13858 w 91810"/>
                  <a:gd name="connsiteY22" fmla="*/ 769087 h 783010"/>
                  <a:gd name="connsiteX23" fmla="*/ 0 w 91810"/>
                  <a:gd name="connsiteY23" fmla="*/ 736890 h 783010"/>
                  <a:gd name="connsiteX24" fmla="*/ 0 w 91810"/>
                  <a:gd name="connsiteY24" fmla="*/ 546407 h 783010"/>
                  <a:gd name="connsiteX25" fmla="*/ 0 w 91810"/>
                  <a:gd name="connsiteY25" fmla="*/ 543707 h 783010"/>
                  <a:gd name="connsiteX26" fmla="*/ 0 w 91810"/>
                  <a:gd name="connsiteY26" fmla="*/ 46484 h 783010"/>
                  <a:gd name="connsiteX27" fmla="*/ 13858 w 91810"/>
                  <a:gd name="connsiteY27" fmla="*/ 13156 h 783010"/>
                  <a:gd name="connsiteX28" fmla="*/ 45904 w 91810"/>
                  <a:gd name="connsiteY28" fmla="*/ 0 h 783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1810" h="783010">
                    <a:moveTo>
                      <a:pt x="15590" y="555177"/>
                    </a:moveTo>
                    <a:lnTo>
                      <a:pt x="15590" y="736890"/>
                    </a:lnTo>
                    <a:cubicBezTo>
                      <a:pt x="15590" y="744722"/>
                      <a:pt x="19054" y="752553"/>
                      <a:pt x="24252" y="758645"/>
                    </a:cubicBezTo>
                    <a:cubicBezTo>
                      <a:pt x="36378" y="769957"/>
                      <a:pt x="55432" y="769957"/>
                      <a:pt x="66692" y="758645"/>
                    </a:cubicBezTo>
                    <a:cubicBezTo>
                      <a:pt x="72754" y="752553"/>
                      <a:pt x="76220" y="744722"/>
                      <a:pt x="76220" y="736890"/>
                    </a:cubicBezTo>
                    <a:lnTo>
                      <a:pt x="76220" y="555177"/>
                    </a:lnTo>
                    <a:close/>
                    <a:moveTo>
                      <a:pt x="45796" y="16006"/>
                    </a:moveTo>
                    <a:cubicBezTo>
                      <a:pt x="38110" y="16006"/>
                      <a:pt x="30316" y="18857"/>
                      <a:pt x="24252" y="24557"/>
                    </a:cubicBezTo>
                    <a:cubicBezTo>
                      <a:pt x="19054" y="29820"/>
                      <a:pt x="15590" y="37713"/>
                      <a:pt x="15590" y="46484"/>
                    </a:cubicBezTo>
                    <a:lnTo>
                      <a:pt x="15590" y="536745"/>
                    </a:lnTo>
                    <a:lnTo>
                      <a:pt x="76220" y="536745"/>
                    </a:lnTo>
                    <a:lnTo>
                      <a:pt x="76220" y="46484"/>
                    </a:lnTo>
                    <a:cubicBezTo>
                      <a:pt x="76220" y="37713"/>
                      <a:pt x="72754" y="29820"/>
                      <a:pt x="66692" y="24557"/>
                    </a:cubicBezTo>
                    <a:cubicBezTo>
                      <a:pt x="61062" y="18857"/>
                      <a:pt x="53484" y="16006"/>
                      <a:pt x="45796" y="16006"/>
                    </a:cubicBezTo>
                    <a:close/>
                    <a:moveTo>
                      <a:pt x="45904" y="0"/>
                    </a:moveTo>
                    <a:cubicBezTo>
                      <a:pt x="58030" y="0"/>
                      <a:pt x="70156" y="4385"/>
                      <a:pt x="77952" y="13156"/>
                    </a:cubicBezTo>
                    <a:cubicBezTo>
                      <a:pt x="86614" y="22803"/>
                      <a:pt x="91810" y="34205"/>
                      <a:pt x="91810" y="46484"/>
                    </a:cubicBezTo>
                    <a:lnTo>
                      <a:pt x="91810" y="543707"/>
                    </a:lnTo>
                    <a:lnTo>
                      <a:pt x="91810" y="546407"/>
                    </a:lnTo>
                    <a:lnTo>
                      <a:pt x="91810" y="736890"/>
                    </a:lnTo>
                    <a:cubicBezTo>
                      <a:pt x="91810" y="749072"/>
                      <a:pt x="86614" y="760385"/>
                      <a:pt x="77952" y="769087"/>
                    </a:cubicBezTo>
                    <a:cubicBezTo>
                      <a:pt x="70156" y="777789"/>
                      <a:pt x="58030" y="783010"/>
                      <a:pt x="45904" y="783010"/>
                    </a:cubicBezTo>
                    <a:cubicBezTo>
                      <a:pt x="33780" y="783010"/>
                      <a:pt x="22520" y="777789"/>
                      <a:pt x="13858" y="769087"/>
                    </a:cubicBezTo>
                    <a:cubicBezTo>
                      <a:pt x="5196" y="760385"/>
                      <a:pt x="0" y="749072"/>
                      <a:pt x="0" y="736890"/>
                    </a:cubicBezTo>
                    <a:lnTo>
                      <a:pt x="0" y="546407"/>
                    </a:lnTo>
                    <a:lnTo>
                      <a:pt x="0" y="543707"/>
                    </a:lnTo>
                    <a:lnTo>
                      <a:pt x="0" y="46484"/>
                    </a:lnTo>
                    <a:cubicBezTo>
                      <a:pt x="0" y="34205"/>
                      <a:pt x="5196" y="22803"/>
                      <a:pt x="13858" y="13156"/>
                    </a:cubicBezTo>
                    <a:cubicBezTo>
                      <a:pt x="22520" y="4385"/>
                      <a:pt x="33780" y="0"/>
                      <a:pt x="459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26">
                <a:extLst>
                  <a:ext uri="{FF2B5EF4-FFF2-40B4-BE49-F238E27FC236}">
                    <a16:creationId xmlns:a16="http://schemas.microsoft.com/office/drawing/2014/main" id="{ED4F4394-E312-4570-BE95-3AECE77A4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2301" y="7267318"/>
                <a:ext cx="77230" cy="652590"/>
              </a:xfrm>
              <a:custGeom>
                <a:avLst/>
                <a:gdLst>
                  <a:gd name="T0" fmla="*/ 0 w 88"/>
                  <a:gd name="T1" fmla="*/ 304 h 745"/>
                  <a:gd name="T2" fmla="*/ 0 w 88"/>
                  <a:gd name="T3" fmla="*/ 700 h 745"/>
                  <a:gd name="T4" fmla="*/ 0 w 88"/>
                  <a:gd name="T5" fmla="*/ 700 h 745"/>
                  <a:gd name="T6" fmla="*/ 13 w 88"/>
                  <a:gd name="T7" fmla="*/ 731 h 745"/>
                  <a:gd name="T8" fmla="*/ 13 w 88"/>
                  <a:gd name="T9" fmla="*/ 731 h 745"/>
                  <a:gd name="T10" fmla="*/ 43 w 88"/>
                  <a:gd name="T11" fmla="*/ 744 h 745"/>
                  <a:gd name="T12" fmla="*/ 43 w 88"/>
                  <a:gd name="T13" fmla="*/ 744 h 745"/>
                  <a:gd name="T14" fmla="*/ 75 w 88"/>
                  <a:gd name="T15" fmla="*/ 731 h 745"/>
                  <a:gd name="T16" fmla="*/ 75 w 88"/>
                  <a:gd name="T17" fmla="*/ 731 h 745"/>
                  <a:gd name="T18" fmla="*/ 87 w 88"/>
                  <a:gd name="T19" fmla="*/ 700 h 745"/>
                  <a:gd name="T20" fmla="*/ 87 w 88"/>
                  <a:gd name="T21" fmla="*/ 304 h 745"/>
                  <a:gd name="T22" fmla="*/ 87 w 88"/>
                  <a:gd name="T23" fmla="*/ 0 h 745"/>
                  <a:gd name="T24" fmla="*/ 0 w 88"/>
                  <a:gd name="T25" fmla="*/ 0 h 745"/>
                  <a:gd name="T26" fmla="*/ 0 w 88"/>
                  <a:gd name="T27" fmla="*/ 304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745">
                    <a:moveTo>
                      <a:pt x="0" y="304"/>
                    </a:moveTo>
                    <a:lnTo>
                      <a:pt x="0" y="700"/>
                    </a:lnTo>
                    <a:lnTo>
                      <a:pt x="0" y="700"/>
                    </a:lnTo>
                    <a:cubicBezTo>
                      <a:pt x="0" y="712"/>
                      <a:pt x="5" y="723"/>
                      <a:pt x="13" y="731"/>
                    </a:cubicBezTo>
                    <a:lnTo>
                      <a:pt x="13" y="731"/>
                    </a:lnTo>
                    <a:cubicBezTo>
                      <a:pt x="21" y="739"/>
                      <a:pt x="31" y="744"/>
                      <a:pt x="43" y="744"/>
                    </a:cubicBezTo>
                    <a:lnTo>
                      <a:pt x="43" y="744"/>
                    </a:lnTo>
                    <a:cubicBezTo>
                      <a:pt x="56" y="744"/>
                      <a:pt x="67" y="739"/>
                      <a:pt x="75" y="731"/>
                    </a:cubicBezTo>
                    <a:lnTo>
                      <a:pt x="75" y="731"/>
                    </a:lnTo>
                    <a:cubicBezTo>
                      <a:pt x="82" y="723"/>
                      <a:pt x="87" y="712"/>
                      <a:pt x="87" y="700"/>
                    </a:cubicBezTo>
                    <a:lnTo>
                      <a:pt x="87" y="304"/>
                    </a:lnTo>
                    <a:lnTo>
                      <a:pt x="87" y="0"/>
                    </a:lnTo>
                    <a:lnTo>
                      <a:pt x="0" y="0"/>
                    </a:lnTo>
                    <a:lnTo>
                      <a:pt x="0" y="30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4D1CA27-E318-46E7-BC70-E58826FA2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4578" y="7143750"/>
                <a:ext cx="91802" cy="783006"/>
              </a:xfrm>
              <a:custGeom>
                <a:avLst/>
                <a:gdLst>
                  <a:gd name="connsiteX0" fmla="*/ 14864 w 91802"/>
                  <a:gd name="connsiteY0" fmla="*/ 134279 h 783006"/>
                  <a:gd name="connsiteX1" fmla="*/ 14864 w 91802"/>
                  <a:gd name="connsiteY1" fmla="*/ 736602 h 783006"/>
                  <a:gd name="connsiteX2" fmla="*/ 24480 w 91802"/>
                  <a:gd name="connsiteY2" fmla="*/ 758491 h 783006"/>
                  <a:gd name="connsiteX3" fmla="*/ 67322 w 91802"/>
                  <a:gd name="connsiteY3" fmla="*/ 758491 h 783006"/>
                  <a:gd name="connsiteX4" fmla="*/ 76064 w 91802"/>
                  <a:gd name="connsiteY4" fmla="*/ 736602 h 783006"/>
                  <a:gd name="connsiteX5" fmla="*/ 76064 w 91802"/>
                  <a:gd name="connsiteY5" fmla="*/ 134279 h 783006"/>
                  <a:gd name="connsiteX6" fmla="*/ 45902 w 91802"/>
                  <a:gd name="connsiteY6" fmla="*/ 15913 h 783006"/>
                  <a:gd name="connsiteX7" fmla="*/ 24480 w 91802"/>
                  <a:gd name="connsiteY7" fmla="*/ 24414 h 783006"/>
                  <a:gd name="connsiteX8" fmla="*/ 14864 w 91802"/>
                  <a:gd name="connsiteY8" fmla="*/ 46213 h 783006"/>
                  <a:gd name="connsiteX9" fmla="*/ 14864 w 91802"/>
                  <a:gd name="connsiteY9" fmla="*/ 115845 h 783006"/>
                  <a:gd name="connsiteX10" fmla="*/ 76064 w 91802"/>
                  <a:gd name="connsiteY10" fmla="*/ 115845 h 783006"/>
                  <a:gd name="connsiteX11" fmla="*/ 76064 w 91802"/>
                  <a:gd name="connsiteY11" fmla="*/ 46213 h 783006"/>
                  <a:gd name="connsiteX12" fmla="*/ 67322 w 91802"/>
                  <a:gd name="connsiteY12" fmla="*/ 24414 h 783006"/>
                  <a:gd name="connsiteX13" fmla="*/ 45902 w 91802"/>
                  <a:gd name="connsiteY13" fmla="*/ 15913 h 783006"/>
                  <a:gd name="connsiteX14" fmla="*/ 45464 w 91802"/>
                  <a:gd name="connsiteY14" fmla="*/ 0 h 783006"/>
                  <a:gd name="connsiteX15" fmla="*/ 78688 w 91802"/>
                  <a:gd name="connsiteY15" fmla="*/ 13079 h 783006"/>
                  <a:gd name="connsiteX16" fmla="*/ 91802 w 91802"/>
                  <a:gd name="connsiteY16" fmla="*/ 46213 h 783006"/>
                  <a:gd name="connsiteX17" fmla="*/ 91802 w 91802"/>
                  <a:gd name="connsiteY17" fmla="*/ 123725 h 783006"/>
                  <a:gd name="connsiteX18" fmla="*/ 91802 w 91802"/>
                  <a:gd name="connsiteY18" fmla="*/ 126432 h 783006"/>
                  <a:gd name="connsiteX19" fmla="*/ 91802 w 91802"/>
                  <a:gd name="connsiteY19" fmla="*/ 736602 h 783006"/>
                  <a:gd name="connsiteX20" fmla="*/ 78688 w 91802"/>
                  <a:gd name="connsiteY20" fmla="*/ 768997 h 783006"/>
                  <a:gd name="connsiteX21" fmla="*/ 45464 w 91802"/>
                  <a:gd name="connsiteY21" fmla="*/ 783006 h 783006"/>
                  <a:gd name="connsiteX22" fmla="*/ 13988 w 91802"/>
                  <a:gd name="connsiteY22" fmla="*/ 768997 h 783006"/>
                  <a:gd name="connsiteX23" fmla="*/ 0 w 91802"/>
                  <a:gd name="connsiteY23" fmla="*/ 736602 h 783006"/>
                  <a:gd name="connsiteX24" fmla="*/ 0 w 91802"/>
                  <a:gd name="connsiteY24" fmla="*/ 126432 h 783006"/>
                  <a:gd name="connsiteX25" fmla="*/ 0 w 91802"/>
                  <a:gd name="connsiteY25" fmla="*/ 123725 h 783006"/>
                  <a:gd name="connsiteX26" fmla="*/ 0 w 91802"/>
                  <a:gd name="connsiteY26" fmla="*/ 46213 h 783006"/>
                  <a:gd name="connsiteX27" fmla="*/ 13988 w 91802"/>
                  <a:gd name="connsiteY27" fmla="*/ 13079 h 783006"/>
                  <a:gd name="connsiteX28" fmla="*/ 45464 w 91802"/>
                  <a:gd name="connsiteY28" fmla="*/ 0 h 78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1802" h="783006">
                    <a:moveTo>
                      <a:pt x="14864" y="134279"/>
                    </a:moveTo>
                    <a:lnTo>
                      <a:pt x="14864" y="736602"/>
                    </a:lnTo>
                    <a:cubicBezTo>
                      <a:pt x="14864" y="744482"/>
                      <a:pt x="19234" y="752362"/>
                      <a:pt x="24480" y="758491"/>
                    </a:cubicBezTo>
                    <a:cubicBezTo>
                      <a:pt x="35846" y="769873"/>
                      <a:pt x="55956" y="769873"/>
                      <a:pt x="67322" y="758491"/>
                    </a:cubicBezTo>
                    <a:cubicBezTo>
                      <a:pt x="73442" y="752362"/>
                      <a:pt x="76064" y="744482"/>
                      <a:pt x="76064" y="736602"/>
                    </a:cubicBezTo>
                    <a:lnTo>
                      <a:pt x="76064" y="134279"/>
                    </a:lnTo>
                    <a:close/>
                    <a:moveTo>
                      <a:pt x="45902" y="15913"/>
                    </a:moveTo>
                    <a:cubicBezTo>
                      <a:pt x="38032" y="15913"/>
                      <a:pt x="30164" y="18747"/>
                      <a:pt x="24480" y="24414"/>
                    </a:cubicBezTo>
                    <a:cubicBezTo>
                      <a:pt x="19234" y="29646"/>
                      <a:pt x="14864" y="37493"/>
                      <a:pt x="14864" y="46213"/>
                    </a:cubicBezTo>
                    <a:lnTo>
                      <a:pt x="14864" y="115845"/>
                    </a:lnTo>
                    <a:lnTo>
                      <a:pt x="76064" y="115845"/>
                    </a:lnTo>
                    <a:lnTo>
                      <a:pt x="76064" y="46213"/>
                    </a:lnTo>
                    <a:cubicBezTo>
                      <a:pt x="76064" y="37493"/>
                      <a:pt x="73442" y="29646"/>
                      <a:pt x="67322" y="24414"/>
                    </a:cubicBezTo>
                    <a:cubicBezTo>
                      <a:pt x="61640" y="18747"/>
                      <a:pt x="53770" y="15913"/>
                      <a:pt x="45902" y="15913"/>
                    </a:cubicBezTo>
                    <a:close/>
                    <a:moveTo>
                      <a:pt x="45464" y="0"/>
                    </a:moveTo>
                    <a:cubicBezTo>
                      <a:pt x="57704" y="0"/>
                      <a:pt x="69944" y="4359"/>
                      <a:pt x="78688" y="13079"/>
                    </a:cubicBezTo>
                    <a:cubicBezTo>
                      <a:pt x="86556" y="22670"/>
                      <a:pt x="91802" y="34005"/>
                      <a:pt x="91802" y="46213"/>
                    </a:cubicBezTo>
                    <a:lnTo>
                      <a:pt x="91802" y="123725"/>
                    </a:lnTo>
                    <a:lnTo>
                      <a:pt x="91802" y="126432"/>
                    </a:lnTo>
                    <a:lnTo>
                      <a:pt x="91802" y="736602"/>
                    </a:lnTo>
                    <a:cubicBezTo>
                      <a:pt x="91802" y="748860"/>
                      <a:pt x="86556" y="760242"/>
                      <a:pt x="78688" y="768997"/>
                    </a:cubicBezTo>
                    <a:cubicBezTo>
                      <a:pt x="69944" y="777752"/>
                      <a:pt x="57704" y="783006"/>
                      <a:pt x="45464" y="783006"/>
                    </a:cubicBezTo>
                    <a:cubicBezTo>
                      <a:pt x="33224" y="783006"/>
                      <a:pt x="21858" y="777752"/>
                      <a:pt x="13988" y="768997"/>
                    </a:cubicBezTo>
                    <a:cubicBezTo>
                      <a:pt x="5246" y="760242"/>
                      <a:pt x="0" y="748860"/>
                      <a:pt x="0" y="736602"/>
                    </a:cubicBezTo>
                    <a:lnTo>
                      <a:pt x="0" y="126432"/>
                    </a:lnTo>
                    <a:lnTo>
                      <a:pt x="0" y="123725"/>
                    </a:lnTo>
                    <a:lnTo>
                      <a:pt x="0" y="46213"/>
                    </a:lnTo>
                    <a:cubicBezTo>
                      <a:pt x="0" y="34005"/>
                      <a:pt x="5246" y="22670"/>
                      <a:pt x="13988" y="13079"/>
                    </a:cubicBezTo>
                    <a:cubicBezTo>
                      <a:pt x="21858" y="4359"/>
                      <a:pt x="33224" y="0"/>
                      <a:pt x="45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29">
                <a:extLst>
                  <a:ext uri="{FF2B5EF4-FFF2-40B4-BE49-F238E27FC236}">
                    <a16:creationId xmlns:a16="http://schemas.microsoft.com/office/drawing/2014/main" id="{D4E1D21C-C100-41C2-A3D7-77E0AB0A1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4094" y="7502867"/>
                <a:ext cx="77230" cy="417041"/>
              </a:xfrm>
              <a:custGeom>
                <a:avLst/>
                <a:gdLst>
                  <a:gd name="T0" fmla="*/ 0 w 88"/>
                  <a:gd name="T1" fmla="*/ 0 h 478"/>
                  <a:gd name="T2" fmla="*/ 0 w 88"/>
                  <a:gd name="T3" fmla="*/ 37 h 478"/>
                  <a:gd name="T4" fmla="*/ 0 w 88"/>
                  <a:gd name="T5" fmla="*/ 433 h 478"/>
                  <a:gd name="T6" fmla="*/ 0 w 88"/>
                  <a:gd name="T7" fmla="*/ 433 h 478"/>
                  <a:gd name="T8" fmla="*/ 13 w 88"/>
                  <a:gd name="T9" fmla="*/ 464 h 478"/>
                  <a:gd name="T10" fmla="*/ 13 w 88"/>
                  <a:gd name="T11" fmla="*/ 464 h 478"/>
                  <a:gd name="T12" fmla="*/ 44 w 88"/>
                  <a:gd name="T13" fmla="*/ 477 h 478"/>
                  <a:gd name="T14" fmla="*/ 44 w 88"/>
                  <a:gd name="T15" fmla="*/ 477 h 478"/>
                  <a:gd name="T16" fmla="*/ 75 w 88"/>
                  <a:gd name="T17" fmla="*/ 464 h 478"/>
                  <a:gd name="T18" fmla="*/ 75 w 88"/>
                  <a:gd name="T19" fmla="*/ 464 h 478"/>
                  <a:gd name="T20" fmla="*/ 87 w 88"/>
                  <a:gd name="T21" fmla="*/ 433 h 478"/>
                  <a:gd name="T22" fmla="*/ 87 w 88"/>
                  <a:gd name="T23" fmla="*/ 37 h 478"/>
                  <a:gd name="T24" fmla="*/ 87 w 88"/>
                  <a:gd name="T25" fmla="*/ 0 h 478"/>
                  <a:gd name="T26" fmla="*/ 0 w 88"/>
                  <a:gd name="T27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478">
                    <a:moveTo>
                      <a:pt x="0" y="0"/>
                    </a:moveTo>
                    <a:lnTo>
                      <a:pt x="0" y="37"/>
                    </a:lnTo>
                    <a:lnTo>
                      <a:pt x="0" y="433"/>
                    </a:lnTo>
                    <a:lnTo>
                      <a:pt x="0" y="433"/>
                    </a:lnTo>
                    <a:cubicBezTo>
                      <a:pt x="0" y="445"/>
                      <a:pt x="5" y="456"/>
                      <a:pt x="13" y="464"/>
                    </a:cubicBezTo>
                    <a:lnTo>
                      <a:pt x="13" y="464"/>
                    </a:lnTo>
                    <a:cubicBezTo>
                      <a:pt x="21" y="472"/>
                      <a:pt x="31" y="477"/>
                      <a:pt x="44" y="477"/>
                    </a:cubicBezTo>
                    <a:lnTo>
                      <a:pt x="44" y="477"/>
                    </a:lnTo>
                    <a:cubicBezTo>
                      <a:pt x="56" y="477"/>
                      <a:pt x="67" y="472"/>
                      <a:pt x="75" y="464"/>
                    </a:cubicBezTo>
                    <a:lnTo>
                      <a:pt x="75" y="464"/>
                    </a:lnTo>
                    <a:cubicBezTo>
                      <a:pt x="83" y="456"/>
                      <a:pt x="87" y="445"/>
                      <a:pt x="87" y="433"/>
                    </a:cubicBezTo>
                    <a:lnTo>
                      <a:pt x="87" y="37"/>
                    </a:lnTo>
                    <a:lnTo>
                      <a:pt x="87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1E3064B6-61B3-4682-8AEC-16D554521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16372" y="7143750"/>
                <a:ext cx="91808" cy="783008"/>
              </a:xfrm>
              <a:custGeom>
                <a:avLst/>
                <a:gdLst>
                  <a:gd name="connsiteX0" fmla="*/ 15590 w 91808"/>
                  <a:gd name="connsiteY0" fmla="*/ 369827 h 783008"/>
                  <a:gd name="connsiteX1" fmla="*/ 15590 w 91808"/>
                  <a:gd name="connsiteY1" fmla="*/ 736795 h 783008"/>
                  <a:gd name="connsiteX2" fmla="*/ 24250 w 91808"/>
                  <a:gd name="connsiteY2" fmla="*/ 758594 h 783008"/>
                  <a:gd name="connsiteX3" fmla="*/ 67558 w 91808"/>
                  <a:gd name="connsiteY3" fmla="*/ 758594 h 783008"/>
                  <a:gd name="connsiteX4" fmla="*/ 76218 w 91808"/>
                  <a:gd name="connsiteY4" fmla="*/ 736795 h 783008"/>
                  <a:gd name="connsiteX5" fmla="*/ 76218 w 91808"/>
                  <a:gd name="connsiteY5" fmla="*/ 369827 h 783008"/>
                  <a:gd name="connsiteX6" fmla="*/ 45580 w 91808"/>
                  <a:gd name="connsiteY6" fmla="*/ 15994 h 783008"/>
                  <a:gd name="connsiteX7" fmla="*/ 24250 w 91808"/>
                  <a:gd name="connsiteY7" fmla="*/ 24538 h 783008"/>
                  <a:gd name="connsiteX8" fmla="*/ 15590 w 91808"/>
                  <a:gd name="connsiteY8" fmla="*/ 46447 h 783008"/>
                  <a:gd name="connsiteX9" fmla="*/ 15590 w 91808"/>
                  <a:gd name="connsiteY9" fmla="*/ 351394 h 783008"/>
                  <a:gd name="connsiteX10" fmla="*/ 76218 w 91808"/>
                  <a:gd name="connsiteY10" fmla="*/ 351394 h 783008"/>
                  <a:gd name="connsiteX11" fmla="*/ 76218 w 91808"/>
                  <a:gd name="connsiteY11" fmla="*/ 46447 h 783008"/>
                  <a:gd name="connsiteX12" fmla="*/ 67558 w 91808"/>
                  <a:gd name="connsiteY12" fmla="*/ 24538 h 783008"/>
                  <a:gd name="connsiteX13" fmla="*/ 45580 w 91808"/>
                  <a:gd name="connsiteY13" fmla="*/ 15994 h 783008"/>
                  <a:gd name="connsiteX14" fmla="*/ 45904 w 91808"/>
                  <a:gd name="connsiteY14" fmla="*/ 0 h 783008"/>
                  <a:gd name="connsiteX15" fmla="*/ 77950 w 91808"/>
                  <a:gd name="connsiteY15" fmla="*/ 13145 h 783008"/>
                  <a:gd name="connsiteX16" fmla="*/ 91808 w 91808"/>
                  <a:gd name="connsiteY16" fmla="*/ 46447 h 783008"/>
                  <a:gd name="connsiteX17" fmla="*/ 91808 w 91808"/>
                  <a:gd name="connsiteY17" fmla="*/ 359242 h 783008"/>
                  <a:gd name="connsiteX18" fmla="*/ 91808 w 91808"/>
                  <a:gd name="connsiteY18" fmla="*/ 361063 h 783008"/>
                  <a:gd name="connsiteX19" fmla="*/ 91808 w 91808"/>
                  <a:gd name="connsiteY19" fmla="*/ 736795 h 783008"/>
                  <a:gd name="connsiteX20" fmla="*/ 77950 w 91808"/>
                  <a:gd name="connsiteY20" fmla="*/ 769057 h 783008"/>
                  <a:gd name="connsiteX21" fmla="*/ 45904 w 91808"/>
                  <a:gd name="connsiteY21" fmla="*/ 783008 h 783008"/>
                  <a:gd name="connsiteX22" fmla="*/ 13858 w 91808"/>
                  <a:gd name="connsiteY22" fmla="*/ 769057 h 783008"/>
                  <a:gd name="connsiteX23" fmla="*/ 0 w 91808"/>
                  <a:gd name="connsiteY23" fmla="*/ 736795 h 783008"/>
                  <a:gd name="connsiteX24" fmla="*/ 0 w 91808"/>
                  <a:gd name="connsiteY24" fmla="*/ 361063 h 783008"/>
                  <a:gd name="connsiteX25" fmla="*/ 0 w 91808"/>
                  <a:gd name="connsiteY25" fmla="*/ 359242 h 783008"/>
                  <a:gd name="connsiteX26" fmla="*/ 0 w 91808"/>
                  <a:gd name="connsiteY26" fmla="*/ 46447 h 783008"/>
                  <a:gd name="connsiteX27" fmla="*/ 13858 w 91808"/>
                  <a:gd name="connsiteY27" fmla="*/ 13145 h 783008"/>
                  <a:gd name="connsiteX28" fmla="*/ 45904 w 91808"/>
                  <a:gd name="connsiteY28" fmla="*/ 0 h 78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1808" h="783008">
                    <a:moveTo>
                      <a:pt x="15590" y="369827"/>
                    </a:moveTo>
                    <a:lnTo>
                      <a:pt x="15590" y="736795"/>
                    </a:lnTo>
                    <a:cubicBezTo>
                      <a:pt x="15590" y="744643"/>
                      <a:pt x="19054" y="752490"/>
                      <a:pt x="24250" y="758594"/>
                    </a:cubicBezTo>
                    <a:cubicBezTo>
                      <a:pt x="35510" y="769929"/>
                      <a:pt x="55432" y="769929"/>
                      <a:pt x="67558" y="758594"/>
                    </a:cubicBezTo>
                    <a:cubicBezTo>
                      <a:pt x="72754" y="752490"/>
                      <a:pt x="76218" y="744643"/>
                      <a:pt x="76218" y="736795"/>
                    </a:cubicBezTo>
                    <a:lnTo>
                      <a:pt x="76218" y="369827"/>
                    </a:lnTo>
                    <a:close/>
                    <a:moveTo>
                      <a:pt x="45580" y="15994"/>
                    </a:moveTo>
                    <a:cubicBezTo>
                      <a:pt x="37676" y="15994"/>
                      <a:pt x="29880" y="18842"/>
                      <a:pt x="24250" y="24538"/>
                    </a:cubicBezTo>
                    <a:cubicBezTo>
                      <a:pt x="19054" y="29796"/>
                      <a:pt x="15590" y="37684"/>
                      <a:pt x="15590" y="46447"/>
                    </a:cubicBezTo>
                    <a:lnTo>
                      <a:pt x="15590" y="351394"/>
                    </a:lnTo>
                    <a:lnTo>
                      <a:pt x="76218" y="351394"/>
                    </a:lnTo>
                    <a:lnTo>
                      <a:pt x="76218" y="46447"/>
                    </a:lnTo>
                    <a:cubicBezTo>
                      <a:pt x="76218" y="37684"/>
                      <a:pt x="72754" y="29796"/>
                      <a:pt x="67558" y="24538"/>
                    </a:cubicBezTo>
                    <a:cubicBezTo>
                      <a:pt x="61494" y="18842"/>
                      <a:pt x="53484" y="15994"/>
                      <a:pt x="45580" y="15994"/>
                    </a:cubicBezTo>
                    <a:close/>
                    <a:moveTo>
                      <a:pt x="45904" y="0"/>
                    </a:moveTo>
                    <a:cubicBezTo>
                      <a:pt x="58030" y="0"/>
                      <a:pt x="70156" y="4382"/>
                      <a:pt x="77950" y="13145"/>
                    </a:cubicBezTo>
                    <a:cubicBezTo>
                      <a:pt x="85746" y="22785"/>
                      <a:pt x="91808" y="34178"/>
                      <a:pt x="91808" y="46447"/>
                    </a:cubicBezTo>
                    <a:lnTo>
                      <a:pt x="91808" y="359242"/>
                    </a:lnTo>
                    <a:lnTo>
                      <a:pt x="91808" y="361063"/>
                    </a:lnTo>
                    <a:lnTo>
                      <a:pt x="91808" y="736795"/>
                    </a:lnTo>
                    <a:cubicBezTo>
                      <a:pt x="91808" y="749002"/>
                      <a:pt x="85746" y="760338"/>
                      <a:pt x="77950" y="769057"/>
                    </a:cubicBezTo>
                    <a:cubicBezTo>
                      <a:pt x="70156" y="777777"/>
                      <a:pt x="58030" y="783008"/>
                      <a:pt x="45904" y="783008"/>
                    </a:cubicBezTo>
                    <a:cubicBezTo>
                      <a:pt x="33778" y="783008"/>
                      <a:pt x="21652" y="777777"/>
                      <a:pt x="13858" y="769057"/>
                    </a:cubicBezTo>
                    <a:cubicBezTo>
                      <a:pt x="5196" y="760338"/>
                      <a:pt x="0" y="749002"/>
                      <a:pt x="0" y="736795"/>
                    </a:cubicBezTo>
                    <a:lnTo>
                      <a:pt x="0" y="361063"/>
                    </a:lnTo>
                    <a:lnTo>
                      <a:pt x="0" y="359242"/>
                    </a:lnTo>
                    <a:lnTo>
                      <a:pt x="0" y="46447"/>
                    </a:lnTo>
                    <a:cubicBezTo>
                      <a:pt x="0" y="34178"/>
                      <a:pt x="5196" y="22785"/>
                      <a:pt x="13858" y="13145"/>
                    </a:cubicBezTo>
                    <a:cubicBezTo>
                      <a:pt x="21652" y="4382"/>
                      <a:pt x="33778" y="0"/>
                      <a:pt x="459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32">
                <a:extLst>
                  <a:ext uri="{FF2B5EF4-FFF2-40B4-BE49-F238E27FC236}">
                    <a16:creationId xmlns:a16="http://schemas.microsoft.com/office/drawing/2014/main" id="{3201A2BD-617D-4981-BF6A-D98C169A6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0128" y="7811786"/>
                <a:ext cx="77230" cy="111984"/>
              </a:xfrm>
              <a:custGeom>
                <a:avLst/>
                <a:gdLst>
                  <a:gd name="T0" fmla="*/ 0 w 87"/>
                  <a:gd name="T1" fmla="*/ 0 h 127"/>
                  <a:gd name="T2" fmla="*/ 0 w 87"/>
                  <a:gd name="T3" fmla="*/ 82 h 127"/>
                  <a:gd name="T4" fmla="*/ 0 w 87"/>
                  <a:gd name="T5" fmla="*/ 82 h 127"/>
                  <a:gd name="T6" fmla="*/ 12 w 87"/>
                  <a:gd name="T7" fmla="*/ 113 h 127"/>
                  <a:gd name="T8" fmla="*/ 12 w 87"/>
                  <a:gd name="T9" fmla="*/ 113 h 127"/>
                  <a:gd name="T10" fmla="*/ 43 w 87"/>
                  <a:gd name="T11" fmla="*/ 126 h 127"/>
                  <a:gd name="T12" fmla="*/ 43 w 87"/>
                  <a:gd name="T13" fmla="*/ 126 h 127"/>
                  <a:gd name="T14" fmla="*/ 74 w 87"/>
                  <a:gd name="T15" fmla="*/ 113 h 127"/>
                  <a:gd name="T16" fmla="*/ 74 w 87"/>
                  <a:gd name="T17" fmla="*/ 113 h 127"/>
                  <a:gd name="T18" fmla="*/ 86 w 87"/>
                  <a:gd name="T19" fmla="*/ 82 h 127"/>
                  <a:gd name="T20" fmla="*/ 86 w 87"/>
                  <a:gd name="T21" fmla="*/ 0 h 127"/>
                  <a:gd name="T22" fmla="*/ 0 w 87"/>
                  <a:gd name="T2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127">
                    <a:moveTo>
                      <a:pt x="0" y="0"/>
                    </a:moveTo>
                    <a:lnTo>
                      <a:pt x="0" y="82"/>
                    </a:lnTo>
                    <a:lnTo>
                      <a:pt x="0" y="82"/>
                    </a:lnTo>
                    <a:cubicBezTo>
                      <a:pt x="0" y="94"/>
                      <a:pt x="5" y="105"/>
                      <a:pt x="12" y="113"/>
                    </a:cubicBezTo>
                    <a:lnTo>
                      <a:pt x="12" y="113"/>
                    </a:lnTo>
                    <a:cubicBezTo>
                      <a:pt x="20" y="121"/>
                      <a:pt x="31" y="126"/>
                      <a:pt x="43" y="126"/>
                    </a:cubicBezTo>
                    <a:lnTo>
                      <a:pt x="43" y="126"/>
                    </a:lnTo>
                    <a:cubicBezTo>
                      <a:pt x="55" y="126"/>
                      <a:pt x="67" y="121"/>
                      <a:pt x="74" y="113"/>
                    </a:cubicBezTo>
                    <a:lnTo>
                      <a:pt x="74" y="113"/>
                    </a:lnTo>
                    <a:cubicBezTo>
                      <a:pt x="82" y="105"/>
                      <a:pt x="86" y="94"/>
                      <a:pt x="86" y="82"/>
                    </a:cubicBezTo>
                    <a:lnTo>
                      <a:pt x="86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C1C49924-2512-4412-8CE3-3D7B59674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2404" y="7143750"/>
                <a:ext cx="91802" cy="783008"/>
              </a:xfrm>
              <a:custGeom>
                <a:avLst/>
                <a:gdLst>
                  <a:gd name="connsiteX0" fmla="*/ 14864 w 91802"/>
                  <a:gd name="connsiteY0" fmla="*/ 674884 h 783008"/>
                  <a:gd name="connsiteX1" fmla="*/ 14864 w 91802"/>
                  <a:gd name="connsiteY1" fmla="*/ 736750 h 783008"/>
                  <a:gd name="connsiteX2" fmla="*/ 24482 w 91802"/>
                  <a:gd name="connsiteY2" fmla="*/ 758570 h 783008"/>
                  <a:gd name="connsiteX3" fmla="*/ 66448 w 91802"/>
                  <a:gd name="connsiteY3" fmla="*/ 758570 h 783008"/>
                  <a:gd name="connsiteX4" fmla="*/ 76066 w 91802"/>
                  <a:gd name="connsiteY4" fmla="*/ 736750 h 783008"/>
                  <a:gd name="connsiteX5" fmla="*/ 76066 w 91802"/>
                  <a:gd name="connsiteY5" fmla="*/ 674884 h 783008"/>
                  <a:gd name="connsiteX6" fmla="*/ 45464 w 91802"/>
                  <a:gd name="connsiteY6" fmla="*/ 15975 h 783008"/>
                  <a:gd name="connsiteX7" fmla="*/ 24482 w 91802"/>
                  <a:gd name="connsiteY7" fmla="*/ 24509 h 783008"/>
                  <a:gd name="connsiteX8" fmla="*/ 14864 w 91802"/>
                  <a:gd name="connsiteY8" fmla="*/ 46393 h 783008"/>
                  <a:gd name="connsiteX9" fmla="*/ 14864 w 91802"/>
                  <a:gd name="connsiteY9" fmla="*/ 656453 h 783008"/>
                  <a:gd name="connsiteX10" fmla="*/ 76066 w 91802"/>
                  <a:gd name="connsiteY10" fmla="*/ 656453 h 783008"/>
                  <a:gd name="connsiteX11" fmla="*/ 76066 w 91802"/>
                  <a:gd name="connsiteY11" fmla="*/ 46393 h 783008"/>
                  <a:gd name="connsiteX12" fmla="*/ 66448 w 91802"/>
                  <a:gd name="connsiteY12" fmla="*/ 24509 h 783008"/>
                  <a:gd name="connsiteX13" fmla="*/ 45464 w 91802"/>
                  <a:gd name="connsiteY13" fmla="*/ 15975 h 783008"/>
                  <a:gd name="connsiteX14" fmla="*/ 45464 w 91802"/>
                  <a:gd name="connsiteY14" fmla="*/ 0 h 783008"/>
                  <a:gd name="connsiteX15" fmla="*/ 78688 w 91802"/>
                  <a:gd name="connsiteY15" fmla="*/ 13130 h 783008"/>
                  <a:gd name="connsiteX16" fmla="*/ 91802 w 91802"/>
                  <a:gd name="connsiteY16" fmla="*/ 46393 h 783008"/>
                  <a:gd name="connsiteX17" fmla="*/ 91802 w 91802"/>
                  <a:gd name="connsiteY17" fmla="*/ 665181 h 783008"/>
                  <a:gd name="connsiteX18" fmla="*/ 91802 w 91802"/>
                  <a:gd name="connsiteY18" fmla="*/ 667881 h 783008"/>
                  <a:gd name="connsiteX19" fmla="*/ 91802 w 91802"/>
                  <a:gd name="connsiteY19" fmla="*/ 736750 h 783008"/>
                  <a:gd name="connsiteX20" fmla="*/ 78688 w 91802"/>
                  <a:gd name="connsiteY20" fmla="*/ 769044 h 783008"/>
                  <a:gd name="connsiteX21" fmla="*/ 45464 w 91802"/>
                  <a:gd name="connsiteY21" fmla="*/ 783008 h 783008"/>
                  <a:gd name="connsiteX22" fmla="*/ 13990 w 91802"/>
                  <a:gd name="connsiteY22" fmla="*/ 769044 h 783008"/>
                  <a:gd name="connsiteX23" fmla="*/ 0 w 91802"/>
                  <a:gd name="connsiteY23" fmla="*/ 736750 h 783008"/>
                  <a:gd name="connsiteX24" fmla="*/ 0 w 91802"/>
                  <a:gd name="connsiteY24" fmla="*/ 667881 h 783008"/>
                  <a:gd name="connsiteX25" fmla="*/ 0 w 91802"/>
                  <a:gd name="connsiteY25" fmla="*/ 665181 h 783008"/>
                  <a:gd name="connsiteX26" fmla="*/ 0 w 91802"/>
                  <a:gd name="connsiteY26" fmla="*/ 46393 h 783008"/>
                  <a:gd name="connsiteX27" fmla="*/ 13990 w 91802"/>
                  <a:gd name="connsiteY27" fmla="*/ 13130 h 783008"/>
                  <a:gd name="connsiteX28" fmla="*/ 45464 w 91802"/>
                  <a:gd name="connsiteY28" fmla="*/ 0 h 78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1802" h="783008">
                    <a:moveTo>
                      <a:pt x="14864" y="674884"/>
                    </a:moveTo>
                    <a:lnTo>
                      <a:pt x="14864" y="736750"/>
                    </a:lnTo>
                    <a:cubicBezTo>
                      <a:pt x="14864" y="744605"/>
                      <a:pt x="18362" y="752461"/>
                      <a:pt x="24482" y="758570"/>
                    </a:cubicBezTo>
                    <a:cubicBezTo>
                      <a:pt x="35848" y="769917"/>
                      <a:pt x="55082" y="769917"/>
                      <a:pt x="66448" y="758570"/>
                    </a:cubicBezTo>
                    <a:cubicBezTo>
                      <a:pt x="72568" y="752461"/>
                      <a:pt x="76066" y="744605"/>
                      <a:pt x="76066" y="736750"/>
                    </a:cubicBezTo>
                    <a:lnTo>
                      <a:pt x="76066" y="674884"/>
                    </a:lnTo>
                    <a:close/>
                    <a:moveTo>
                      <a:pt x="45464" y="15975"/>
                    </a:moveTo>
                    <a:cubicBezTo>
                      <a:pt x="37816" y="15975"/>
                      <a:pt x="30166" y="18820"/>
                      <a:pt x="24482" y="24509"/>
                    </a:cubicBezTo>
                    <a:cubicBezTo>
                      <a:pt x="18362" y="29761"/>
                      <a:pt x="14864" y="37639"/>
                      <a:pt x="14864" y="46393"/>
                    </a:cubicBezTo>
                    <a:lnTo>
                      <a:pt x="14864" y="656453"/>
                    </a:lnTo>
                    <a:lnTo>
                      <a:pt x="76066" y="656453"/>
                    </a:lnTo>
                    <a:lnTo>
                      <a:pt x="76066" y="46393"/>
                    </a:lnTo>
                    <a:cubicBezTo>
                      <a:pt x="76066" y="37639"/>
                      <a:pt x="72568" y="29761"/>
                      <a:pt x="66448" y="24509"/>
                    </a:cubicBezTo>
                    <a:cubicBezTo>
                      <a:pt x="60764" y="18820"/>
                      <a:pt x="53116" y="15975"/>
                      <a:pt x="45464" y="15975"/>
                    </a:cubicBezTo>
                    <a:close/>
                    <a:moveTo>
                      <a:pt x="45464" y="0"/>
                    </a:moveTo>
                    <a:cubicBezTo>
                      <a:pt x="57704" y="0"/>
                      <a:pt x="69946" y="4376"/>
                      <a:pt x="78688" y="13130"/>
                    </a:cubicBezTo>
                    <a:cubicBezTo>
                      <a:pt x="86556" y="22758"/>
                      <a:pt x="91802" y="34138"/>
                      <a:pt x="91802" y="46393"/>
                    </a:cubicBezTo>
                    <a:lnTo>
                      <a:pt x="91802" y="665181"/>
                    </a:lnTo>
                    <a:lnTo>
                      <a:pt x="91802" y="667881"/>
                    </a:lnTo>
                    <a:lnTo>
                      <a:pt x="91802" y="736750"/>
                    </a:lnTo>
                    <a:cubicBezTo>
                      <a:pt x="91802" y="748969"/>
                      <a:pt x="86556" y="760316"/>
                      <a:pt x="78688" y="769044"/>
                    </a:cubicBezTo>
                    <a:cubicBezTo>
                      <a:pt x="69946" y="777772"/>
                      <a:pt x="57704" y="783008"/>
                      <a:pt x="45464" y="783008"/>
                    </a:cubicBezTo>
                    <a:cubicBezTo>
                      <a:pt x="33224" y="783008"/>
                      <a:pt x="21858" y="777772"/>
                      <a:pt x="13990" y="769044"/>
                    </a:cubicBezTo>
                    <a:cubicBezTo>
                      <a:pt x="4372" y="760316"/>
                      <a:pt x="0" y="748969"/>
                      <a:pt x="0" y="736750"/>
                    </a:cubicBezTo>
                    <a:lnTo>
                      <a:pt x="0" y="667881"/>
                    </a:lnTo>
                    <a:lnTo>
                      <a:pt x="0" y="665181"/>
                    </a:lnTo>
                    <a:lnTo>
                      <a:pt x="0" y="46393"/>
                    </a:lnTo>
                    <a:cubicBezTo>
                      <a:pt x="0" y="34138"/>
                      <a:pt x="4372" y="22758"/>
                      <a:pt x="13990" y="13130"/>
                    </a:cubicBezTo>
                    <a:cubicBezTo>
                      <a:pt x="21858" y="4376"/>
                      <a:pt x="33224" y="0"/>
                      <a:pt x="45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41613984-4230-4BDF-B592-D9E5CC5DE608}"/>
                </a:ext>
              </a:extLst>
            </p:cNvPr>
            <p:cNvGrpSpPr/>
            <p:nvPr/>
          </p:nvGrpSpPr>
          <p:grpSpPr>
            <a:xfrm>
              <a:off x="15353315" y="5402218"/>
              <a:ext cx="5668662" cy="6386899"/>
              <a:chOff x="15353315" y="5402218"/>
              <a:chExt cx="5668662" cy="6386899"/>
            </a:xfrm>
          </p:grpSpPr>
          <p:sp>
            <p:nvSpPr>
              <p:cNvPr id="325" name="Freeform 134">
                <a:extLst>
                  <a:ext uri="{FF2B5EF4-FFF2-40B4-BE49-F238E27FC236}">
                    <a16:creationId xmlns:a16="http://schemas.microsoft.com/office/drawing/2014/main" id="{9ABF5F7B-DBE8-4AF2-9F7A-282A4AE94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2997" y="5409941"/>
                <a:ext cx="1868959" cy="1907574"/>
              </a:xfrm>
              <a:custGeom>
                <a:avLst/>
                <a:gdLst>
                  <a:gd name="T0" fmla="*/ 2135 w 2136"/>
                  <a:gd name="T1" fmla="*/ 2177 h 2178"/>
                  <a:gd name="T2" fmla="*/ 0 w 2136"/>
                  <a:gd name="T3" fmla="*/ 2177 h 2178"/>
                  <a:gd name="T4" fmla="*/ 0 w 2136"/>
                  <a:gd name="T5" fmla="*/ 1068 h 2178"/>
                  <a:gd name="T6" fmla="*/ 0 w 2136"/>
                  <a:gd name="T7" fmla="*/ 1068 h 2178"/>
                  <a:gd name="T8" fmla="*/ 261 w 2136"/>
                  <a:gd name="T9" fmla="*/ 369 h 2178"/>
                  <a:gd name="T10" fmla="*/ 261 w 2136"/>
                  <a:gd name="T11" fmla="*/ 369 h 2178"/>
                  <a:gd name="T12" fmla="*/ 1067 w 2136"/>
                  <a:gd name="T13" fmla="*/ 0 h 2178"/>
                  <a:gd name="T14" fmla="*/ 1067 w 2136"/>
                  <a:gd name="T15" fmla="*/ 0 h 2178"/>
                  <a:gd name="T16" fmla="*/ 1067 w 2136"/>
                  <a:gd name="T17" fmla="*/ 0 h 2178"/>
                  <a:gd name="T18" fmla="*/ 1837 w 2136"/>
                  <a:gd name="T19" fmla="*/ 328 h 2178"/>
                  <a:gd name="T20" fmla="*/ 1837 w 2136"/>
                  <a:gd name="T21" fmla="*/ 328 h 2178"/>
                  <a:gd name="T22" fmla="*/ 2135 w 2136"/>
                  <a:gd name="T23" fmla="*/ 1068 h 2178"/>
                  <a:gd name="T24" fmla="*/ 2135 w 2136"/>
                  <a:gd name="T25" fmla="*/ 2177 h 2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6" h="2178">
                    <a:moveTo>
                      <a:pt x="2135" y="2177"/>
                    </a:moveTo>
                    <a:lnTo>
                      <a:pt x="0" y="2177"/>
                    </a:lnTo>
                    <a:lnTo>
                      <a:pt x="0" y="1068"/>
                    </a:lnTo>
                    <a:lnTo>
                      <a:pt x="0" y="1068"/>
                    </a:lnTo>
                    <a:cubicBezTo>
                      <a:pt x="0" y="800"/>
                      <a:pt x="98" y="556"/>
                      <a:pt x="261" y="369"/>
                    </a:cubicBezTo>
                    <a:lnTo>
                      <a:pt x="261" y="369"/>
                    </a:lnTo>
                    <a:cubicBezTo>
                      <a:pt x="456" y="143"/>
                      <a:pt x="745" y="0"/>
                      <a:pt x="1067" y="0"/>
                    </a:cubicBezTo>
                    <a:lnTo>
                      <a:pt x="1067" y="0"/>
                    </a:lnTo>
                    <a:lnTo>
                      <a:pt x="1067" y="0"/>
                    </a:lnTo>
                    <a:cubicBezTo>
                      <a:pt x="1370" y="0"/>
                      <a:pt x="1643" y="126"/>
                      <a:pt x="1837" y="328"/>
                    </a:cubicBezTo>
                    <a:lnTo>
                      <a:pt x="1837" y="328"/>
                    </a:lnTo>
                    <a:cubicBezTo>
                      <a:pt x="2022" y="520"/>
                      <a:pt x="2135" y="781"/>
                      <a:pt x="2135" y="1068"/>
                    </a:cubicBezTo>
                    <a:lnTo>
                      <a:pt x="2135" y="217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35">
                <a:extLst>
                  <a:ext uri="{FF2B5EF4-FFF2-40B4-BE49-F238E27FC236}">
                    <a16:creationId xmlns:a16="http://schemas.microsoft.com/office/drawing/2014/main" id="{52A43C5B-8247-4678-AD62-6F600C31C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5274" y="5402218"/>
                <a:ext cx="1884405" cy="1923020"/>
              </a:xfrm>
              <a:custGeom>
                <a:avLst/>
                <a:gdLst>
                  <a:gd name="T0" fmla="*/ 17 w 2154"/>
                  <a:gd name="T1" fmla="*/ 2176 h 2195"/>
                  <a:gd name="T2" fmla="*/ 2135 w 2154"/>
                  <a:gd name="T3" fmla="*/ 2176 h 2195"/>
                  <a:gd name="T4" fmla="*/ 2135 w 2154"/>
                  <a:gd name="T5" fmla="*/ 1077 h 2195"/>
                  <a:gd name="T6" fmla="*/ 2135 w 2154"/>
                  <a:gd name="T7" fmla="*/ 1077 h 2195"/>
                  <a:gd name="T8" fmla="*/ 1840 w 2154"/>
                  <a:gd name="T9" fmla="*/ 343 h 2195"/>
                  <a:gd name="T10" fmla="*/ 1840 w 2154"/>
                  <a:gd name="T11" fmla="*/ 343 h 2195"/>
                  <a:gd name="T12" fmla="*/ 1076 w 2154"/>
                  <a:gd name="T13" fmla="*/ 18 h 2195"/>
                  <a:gd name="T14" fmla="*/ 1076 w 2154"/>
                  <a:gd name="T15" fmla="*/ 18 h 2195"/>
                  <a:gd name="T16" fmla="*/ 276 w 2154"/>
                  <a:gd name="T17" fmla="*/ 383 h 2195"/>
                  <a:gd name="T18" fmla="*/ 276 w 2154"/>
                  <a:gd name="T19" fmla="*/ 383 h 2195"/>
                  <a:gd name="T20" fmla="*/ 17 w 2154"/>
                  <a:gd name="T21" fmla="*/ 1077 h 2195"/>
                  <a:gd name="T22" fmla="*/ 17 w 2154"/>
                  <a:gd name="T23" fmla="*/ 2176 h 2195"/>
                  <a:gd name="T24" fmla="*/ 2144 w 2154"/>
                  <a:gd name="T25" fmla="*/ 2194 h 2195"/>
                  <a:gd name="T26" fmla="*/ 9 w 2154"/>
                  <a:gd name="T27" fmla="*/ 2194 h 2195"/>
                  <a:gd name="T28" fmla="*/ 9 w 2154"/>
                  <a:gd name="T29" fmla="*/ 2194 h 2195"/>
                  <a:gd name="T30" fmla="*/ 0 w 2154"/>
                  <a:gd name="T31" fmla="*/ 2186 h 2195"/>
                  <a:gd name="T32" fmla="*/ 0 w 2154"/>
                  <a:gd name="T33" fmla="*/ 1077 h 2195"/>
                  <a:gd name="T34" fmla="*/ 0 w 2154"/>
                  <a:gd name="T35" fmla="*/ 1077 h 2195"/>
                  <a:gd name="T36" fmla="*/ 263 w 2154"/>
                  <a:gd name="T37" fmla="*/ 371 h 2195"/>
                  <a:gd name="T38" fmla="*/ 263 w 2154"/>
                  <a:gd name="T39" fmla="*/ 371 h 2195"/>
                  <a:gd name="T40" fmla="*/ 1076 w 2154"/>
                  <a:gd name="T41" fmla="*/ 0 h 2195"/>
                  <a:gd name="T42" fmla="*/ 1076 w 2154"/>
                  <a:gd name="T43" fmla="*/ 0 h 2195"/>
                  <a:gd name="T44" fmla="*/ 1853 w 2154"/>
                  <a:gd name="T45" fmla="*/ 331 h 2195"/>
                  <a:gd name="T46" fmla="*/ 1853 w 2154"/>
                  <a:gd name="T47" fmla="*/ 331 h 2195"/>
                  <a:gd name="T48" fmla="*/ 2153 w 2154"/>
                  <a:gd name="T49" fmla="*/ 1077 h 2195"/>
                  <a:gd name="T50" fmla="*/ 2153 w 2154"/>
                  <a:gd name="T51" fmla="*/ 2186 h 2195"/>
                  <a:gd name="T52" fmla="*/ 2153 w 2154"/>
                  <a:gd name="T53" fmla="*/ 2186 h 2195"/>
                  <a:gd name="T54" fmla="*/ 2144 w 2154"/>
                  <a:gd name="T55" fmla="*/ 2194 h 2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54" h="2195">
                    <a:moveTo>
                      <a:pt x="17" y="2176"/>
                    </a:moveTo>
                    <a:lnTo>
                      <a:pt x="2135" y="2176"/>
                    </a:lnTo>
                    <a:lnTo>
                      <a:pt x="2135" y="1077"/>
                    </a:lnTo>
                    <a:lnTo>
                      <a:pt x="2135" y="1077"/>
                    </a:lnTo>
                    <a:cubicBezTo>
                      <a:pt x="2135" y="802"/>
                      <a:pt x="2030" y="541"/>
                      <a:pt x="1840" y="343"/>
                    </a:cubicBezTo>
                    <a:lnTo>
                      <a:pt x="1840" y="343"/>
                    </a:lnTo>
                    <a:cubicBezTo>
                      <a:pt x="1639" y="134"/>
                      <a:pt x="1367" y="18"/>
                      <a:pt x="1076" y="18"/>
                    </a:cubicBezTo>
                    <a:lnTo>
                      <a:pt x="1076" y="18"/>
                    </a:lnTo>
                    <a:cubicBezTo>
                      <a:pt x="769" y="18"/>
                      <a:pt x="478" y="151"/>
                      <a:pt x="276" y="383"/>
                    </a:cubicBezTo>
                    <a:lnTo>
                      <a:pt x="276" y="383"/>
                    </a:lnTo>
                    <a:cubicBezTo>
                      <a:pt x="110" y="576"/>
                      <a:pt x="17" y="822"/>
                      <a:pt x="17" y="1077"/>
                    </a:cubicBezTo>
                    <a:lnTo>
                      <a:pt x="17" y="2176"/>
                    </a:lnTo>
                    <a:close/>
                    <a:moveTo>
                      <a:pt x="2144" y="2194"/>
                    </a:moveTo>
                    <a:lnTo>
                      <a:pt x="9" y="2194"/>
                    </a:lnTo>
                    <a:lnTo>
                      <a:pt x="9" y="2194"/>
                    </a:lnTo>
                    <a:cubicBezTo>
                      <a:pt x="3" y="2194"/>
                      <a:pt x="0" y="2190"/>
                      <a:pt x="0" y="2186"/>
                    </a:cubicBezTo>
                    <a:lnTo>
                      <a:pt x="0" y="1077"/>
                    </a:lnTo>
                    <a:lnTo>
                      <a:pt x="0" y="1077"/>
                    </a:lnTo>
                    <a:cubicBezTo>
                      <a:pt x="0" y="818"/>
                      <a:pt x="93" y="567"/>
                      <a:pt x="263" y="371"/>
                    </a:cubicBezTo>
                    <a:lnTo>
                      <a:pt x="263" y="371"/>
                    </a:lnTo>
                    <a:cubicBezTo>
                      <a:pt x="467" y="135"/>
                      <a:pt x="764" y="0"/>
                      <a:pt x="1076" y="0"/>
                    </a:cubicBezTo>
                    <a:lnTo>
                      <a:pt x="1076" y="0"/>
                    </a:lnTo>
                    <a:cubicBezTo>
                      <a:pt x="1372" y="0"/>
                      <a:pt x="1648" y="117"/>
                      <a:pt x="1853" y="331"/>
                    </a:cubicBezTo>
                    <a:lnTo>
                      <a:pt x="1853" y="331"/>
                    </a:lnTo>
                    <a:cubicBezTo>
                      <a:pt x="2047" y="532"/>
                      <a:pt x="2153" y="797"/>
                      <a:pt x="2153" y="1077"/>
                    </a:cubicBezTo>
                    <a:lnTo>
                      <a:pt x="2153" y="2186"/>
                    </a:lnTo>
                    <a:lnTo>
                      <a:pt x="2153" y="2186"/>
                    </a:lnTo>
                    <a:cubicBezTo>
                      <a:pt x="2153" y="2190"/>
                      <a:pt x="2149" y="2194"/>
                      <a:pt x="2144" y="2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36">
                <a:extLst>
                  <a:ext uri="{FF2B5EF4-FFF2-40B4-BE49-F238E27FC236}">
                    <a16:creationId xmlns:a16="http://schemas.microsoft.com/office/drawing/2014/main" id="{D854BF3D-1ADD-4D76-AD6B-57742C592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5065" y="11341185"/>
                <a:ext cx="2695318" cy="447932"/>
              </a:xfrm>
              <a:custGeom>
                <a:avLst/>
                <a:gdLst>
                  <a:gd name="T0" fmla="*/ 3079 w 3080"/>
                  <a:gd name="T1" fmla="*/ 257 h 513"/>
                  <a:gd name="T2" fmla="*/ 3079 w 3080"/>
                  <a:gd name="T3" fmla="*/ 257 h 513"/>
                  <a:gd name="T4" fmla="*/ 1539 w 3080"/>
                  <a:gd name="T5" fmla="*/ 512 h 513"/>
                  <a:gd name="T6" fmla="*/ 1539 w 3080"/>
                  <a:gd name="T7" fmla="*/ 512 h 513"/>
                  <a:gd name="T8" fmla="*/ 0 w 3080"/>
                  <a:gd name="T9" fmla="*/ 257 h 513"/>
                  <a:gd name="T10" fmla="*/ 0 w 3080"/>
                  <a:gd name="T11" fmla="*/ 257 h 513"/>
                  <a:gd name="T12" fmla="*/ 1539 w 3080"/>
                  <a:gd name="T13" fmla="*/ 0 h 513"/>
                  <a:gd name="T14" fmla="*/ 1539 w 3080"/>
                  <a:gd name="T15" fmla="*/ 0 h 513"/>
                  <a:gd name="T16" fmla="*/ 3079 w 3080"/>
                  <a:gd name="T17" fmla="*/ 257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0" h="513">
                    <a:moveTo>
                      <a:pt x="3079" y="257"/>
                    </a:moveTo>
                    <a:lnTo>
                      <a:pt x="3079" y="257"/>
                    </a:lnTo>
                    <a:cubicBezTo>
                      <a:pt x="3079" y="409"/>
                      <a:pt x="2714" y="512"/>
                      <a:pt x="1539" y="512"/>
                    </a:cubicBezTo>
                    <a:lnTo>
                      <a:pt x="1539" y="512"/>
                    </a:lnTo>
                    <a:cubicBezTo>
                      <a:pt x="365" y="512"/>
                      <a:pt x="0" y="409"/>
                      <a:pt x="0" y="257"/>
                    </a:cubicBezTo>
                    <a:lnTo>
                      <a:pt x="0" y="257"/>
                    </a:lnTo>
                    <a:cubicBezTo>
                      <a:pt x="0" y="103"/>
                      <a:pt x="365" y="0"/>
                      <a:pt x="1539" y="0"/>
                    </a:cubicBezTo>
                    <a:lnTo>
                      <a:pt x="1539" y="0"/>
                    </a:lnTo>
                    <a:cubicBezTo>
                      <a:pt x="2714" y="0"/>
                      <a:pt x="3079" y="103"/>
                      <a:pt x="3079" y="25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37">
                <a:extLst>
                  <a:ext uri="{FF2B5EF4-FFF2-40B4-BE49-F238E27FC236}">
                    <a16:creationId xmlns:a16="http://schemas.microsoft.com/office/drawing/2014/main" id="{166728B7-51E1-406E-B193-F49E30029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4382" y="11036128"/>
                <a:ext cx="517439" cy="498131"/>
              </a:xfrm>
              <a:custGeom>
                <a:avLst/>
                <a:gdLst>
                  <a:gd name="T0" fmla="*/ 592 w 593"/>
                  <a:gd name="T1" fmla="*/ 284 h 568"/>
                  <a:gd name="T2" fmla="*/ 592 w 593"/>
                  <a:gd name="T3" fmla="*/ 284 h 568"/>
                  <a:gd name="T4" fmla="*/ 296 w 593"/>
                  <a:gd name="T5" fmla="*/ 567 h 568"/>
                  <a:gd name="T6" fmla="*/ 296 w 593"/>
                  <a:gd name="T7" fmla="*/ 567 h 568"/>
                  <a:gd name="T8" fmla="*/ 0 w 593"/>
                  <a:gd name="T9" fmla="*/ 284 h 568"/>
                  <a:gd name="T10" fmla="*/ 0 w 593"/>
                  <a:gd name="T11" fmla="*/ 284 h 568"/>
                  <a:gd name="T12" fmla="*/ 296 w 593"/>
                  <a:gd name="T13" fmla="*/ 0 h 568"/>
                  <a:gd name="T14" fmla="*/ 296 w 593"/>
                  <a:gd name="T15" fmla="*/ 0 h 568"/>
                  <a:gd name="T16" fmla="*/ 592 w 593"/>
                  <a:gd name="T17" fmla="*/ 28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568">
                    <a:moveTo>
                      <a:pt x="592" y="284"/>
                    </a:moveTo>
                    <a:lnTo>
                      <a:pt x="592" y="284"/>
                    </a:lnTo>
                    <a:cubicBezTo>
                      <a:pt x="592" y="440"/>
                      <a:pt x="460" y="567"/>
                      <a:pt x="296" y="567"/>
                    </a:cubicBezTo>
                    <a:lnTo>
                      <a:pt x="296" y="567"/>
                    </a:lnTo>
                    <a:cubicBezTo>
                      <a:pt x="133" y="567"/>
                      <a:pt x="0" y="440"/>
                      <a:pt x="0" y="284"/>
                    </a:cubicBezTo>
                    <a:lnTo>
                      <a:pt x="0" y="284"/>
                    </a:lnTo>
                    <a:cubicBezTo>
                      <a:pt x="0" y="127"/>
                      <a:pt x="133" y="0"/>
                      <a:pt x="296" y="0"/>
                    </a:cubicBezTo>
                    <a:lnTo>
                      <a:pt x="296" y="0"/>
                    </a:lnTo>
                    <a:cubicBezTo>
                      <a:pt x="460" y="0"/>
                      <a:pt x="592" y="127"/>
                      <a:pt x="592" y="2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38">
                <a:extLst>
                  <a:ext uri="{FF2B5EF4-FFF2-40B4-BE49-F238E27FC236}">
                    <a16:creationId xmlns:a16="http://schemas.microsoft.com/office/drawing/2014/main" id="{A1E5B641-06CE-42B7-A858-8082DA4B0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6659" y="11028405"/>
                <a:ext cx="532885" cy="513576"/>
              </a:xfrm>
              <a:custGeom>
                <a:avLst/>
                <a:gdLst>
                  <a:gd name="T0" fmla="*/ 304 w 610"/>
                  <a:gd name="T1" fmla="*/ 19 h 587"/>
                  <a:gd name="T2" fmla="*/ 304 w 610"/>
                  <a:gd name="T3" fmla="*/ 19 h 587"/>
                  <a:gd name="T4" fmla="*/ 17 w 610"/>
                  <a:gd name="T5" fmla="*/ 294 h 587"/>
                  <a:gd name="T6" fmla="*/ 17 w 610"/>
                  <a:gd name="T7" fmla="*/ 294 h 587"/>
                  <a:gd name="T8" fmla="*/ 304 w 610"/>
                  <a:gd name="T9" fmla="*/ 568 h 587"/>
                  <a:gd name="T10" fmla="*/ 304 w 610"/>
                  <a:gd name="T11" fmla="*/ 568 h 587"/>
                  <a:gd name="T12" fmla="*/ 590 w 610"/>
                  <a:gd name="T13" fmla="*/ 294 h 587"/>
                  <a:gd name="T14" fmla="*/ 590 w 610"/>
                  <a:gd name="T15" fmla="*/ 294 h 587"/>
                  <a:gd name="T16" fmla="*/ 304 w 610"/>
                  <a:gd name="T17" fmla="*/ 19 h 587"/>
                  <a:gd name="T18" fmla="*/ 304 w 610"/>
                  <a:gd name="T19" fmla="*/ 586 h 587"/>
                  <a:gd name="T20" fmla="*/ 304 w 610"/>
                  <a:gd name="T21" fmla="*/ 586 h 587"/>
                  <a:gd name="T22" fmla="*/ 0 w 610"/>
                  <a:gd name="T23" fmla="*/ 294 h 587"/>
                  <a:gd name="T24" fmla="*/ 0 w 610"/>
                  <a:gd name="T25" fmla="*/ 294 h 587"/>
                  <a:gd name="T26" fmla="*/ 304 w 610"/>
                  <a:gd name="T27" fmla="*/ 0 h 587"/>
                  <a:gd name="T28" fmla="*/ 304 w 610"/>
                  <a:gd name="T29" fmla="*/ 0 h 587"/>
                  <a:gd name="T30" fmla="*/ 609 w 610"/>
                  <a:gd name="T31" fmla="*/ 294 h 587"/>
                  <a:gd name="T32" fmla="*/ 609 w 610"/>
                  <a:gd name="T33" fmla="*/ 294 h 587"/>
                  <a:gd name="T34" fmla="*/ 304 w 610"/>
                  <a:gd name="T35" fmla="*/ 58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0" h="587">
                    <a:moveTo>
                      <a:pt x="304" y="19"/>
                    </a:moveTo>
                    <a:lnTo>
                      <a:pt x="304" y="19"/>
                    </a:lnTo>
                    <a:cubicBezTo>
                      <a:pt x="146" y="19"/>
                      <a:pt x="17" y="141"/>
                      <a:pt x="17" y="294"/>
                    </a:cubicBezTo>
                    <a:lnTo>
                      <a:pt x="17" y="294"/>
                    </a:lnTo>
                    <a:cubicBezTo>
                      <a:pt x="17" y="445"/>
                      <a:pt x="146" y="568"/>
                      <a:pt x="304" y="568"/>
                    </a:cubicBezTo>
                    <a:lnTo>
                      <a:pt x="304" y="568"/>
                    </a:lnTo>
                    <a:cubicBezTo>
                      <a:pt x="463" y="568"/>
                      <a:pt x="590" y="445"/>
                      <a:pt x="590" y="294"/>
                    </a:cubicBezTo>
                    <a:lnTo>
                      <a:pt x="590" y="294"/>
                    </a:lnTo>
                    <a:cubicBezTo>
                      <a:pt x="590" y="141"/>
                      <a:pt x="463" y="19"/>
                      <a:pt x="304" y="19"/>
                    </a:cubicBezTo>
                    <a:close/>
                    <a:moveTo>
                      <a:pt x="304" y="586"/>
                    </a:moveTo>
                    <a:lnTo>
                      <a:pt x="304" y="586"/>
                    </a:lnTo>
                    <a:cubicBezTo>
                      <a:pt x="136" y="586"/>
                      <a:pt x="0" y="454"/>
                      <a:pt x="0" y="294"/>
                    </a:cubicBezTo>
                    <a:lnTo>
                      <a:pt x="0" y="294"/>
                    </a:lnTo>
                    <a:cubicBezTo>
                      <a:pt x="0" y="132"/>
                      <a:pt x="136" y="0"/>
                      <a:pt x="304" y="0"/>
                    </a:cubicBezTo>
                    <a:lnTo>
                      <a:pt x="304" y="0"/>
                    </a:lnTo>
                    <a:cubicBezTo>
                      <a:pt x="472" y="0"/>
                      <a:pt x="609" y="132"/>
                      <a:pt x="609" y="294"/>
                    </a:cubicBezTo>
                    <a:lnTo>
                      <a:pt x="609" y="294"/>
                    </a:lnTo>
                    <a:cubicBezTo>
                      <a:pt x="609" y="454"/>
                      <a:pt x="472" y="586"/>
                      <a:pt x="304" y="5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354058B8-C320-4A98-A972-7BA226EAB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8448" y="8233202"/>
                <a:ext cx="2042442" cy="554665"/>
              </a:xfrm>
              <a:custGeom>
                <a:avLst/>
                <a:gdLst>
                  <a:gd name="connsiteX0" fmla="*/ 1478233 w 2042442"/>
                  <a:gd name="connsiteY0" fmla="*/ 235037 h 554665"/>
                  <a:gd name="connsiteX1" fmla="*/ 1580587 w 2042442"/>
                  <a:gd name="connsiteY1" fmla="*/ 454486 h 554665"/>
                  <a:gd name="connsiteX2" fmla="*/ 1465111 w 2042442"/>
                  <a:gd name="connsiteY2" fmla="*/ 492955 h 554665"/>
                  <a:gd name="connsiteX3" fmla="*/ 975211 w 2042442"/>
                  <a:gd name="connsiteY3" fmla="*/ 550659 h 554665"/>
                  <a:gd name="connsiteX4" fmla="*/ 1002329 w 2042442"/>
                  <a:gd name="connsiteY4" fmla="*/ 311101 h 554665"/>
                  <a:gd name="connsiteX5" fmla="*/ 1387251 w 2042442"/>
                  <a:gd name="connsiteY5" fmla="*/ 263889 h 554665"/>
                  <a:gd name="connsiteX6" fmla="*/ 1478233 w 2042442"/>
                  <a:gd name="connsiteY6" fmla="*/ 235037 h 554665"/>
                  <a:gd name="connsiteX7" fmla="*/ 511001 w 2042442"/>
                  <a:gd name="connsiteY7" fmla="*/ 219591 h 554665"/>
                  <a:gd name="connsiteX8" fmla="*/ 1001365 w 2042442"/>
                  <a:gd name="connsiteY8" fmla="*/ 314324 h 554665"/>
                  <a:gd name="connsiteX9" fmla="*/ 974269 w 2042442"/>
                  <a:gd name="connsiteY9" fmla="*/ 554665 h 554665"/>
                  <a:gd name="connsiteX10" fmla="*/ 644737 w 2042442"/>
                  <a:gd name="connsiteY10" fmla="*/ 509930 h 554665"/>
                  <a:gd name="connsiteX11" fmla="*/ 392125 w 2042442"/>
                  <a:gd name="connsiteY11" fmla="*/ 432740 h 554665"/>
                  <a:gd name="connsiteX12" fmla="*/ 134811 w 2042442"/>
                  <a:gd name="connsiteY12" fmla="*/ 52406 h 554665"/>
                  <a:gd name="connsiteX13" fmla="*/ 180753 w 2042442"/>
                  <a:gd name="connsiteY13" fmla="*/ 67384 h 554665"/>
                  <a:gd name="connsiteX14" fmla="*/ 510956 w 2042442"/>
                  <a:gd name="connsiteY14" fmla="*/ 219150 h 554665"/>
                  <a:gd name="connsiteX15" fmla="*/ 391838 w 2042442"/>
                  <a:gd name="connsiteY15" fmla="*/ 431101 h 554665"/>
                  <a:gd name="connsiteX16" fmla="*/ 62511 w 2042442"/>
                  <a:gd name="connsiteY16" fmla="*/ 277589 h 554665"/>
                  <a:gd name="connsiteX17" fmla="*/ 15214 w 2042442"/>
                  <a:gd name="connsiteY17" fmla="*/ 113612 h 554665"/>
                  <a:gd name="connsiteX18" fmla="*/ 134811 w 2042442"/>
                  <a:gd name="connsiteY18" fmla="*/ 52406 h 554665"/>
                  <a:gd name="connsiteX19" fmla="*/ 1923769 w 2042442"/>
                  <a:gd name="connsiteY19" fmla="*/ 20 h 554665"/>
                  <a:gd name="connsiteX20" fmla="*/ 2009065 w 2042442"/>
                  <a:gd name="connsiteY20" fmla="*/ 36810 h 554665"/>
                  <a:gd name="connsiteX21" fmla="*/ 2004679 w 2042442"/>
                  <a:gd name="connsiteY21" fmla="*/ 207986 h 554665"/>
                  <a:gd name="connsiteX22" fmla="*/ 1583683 w 2042442"/>
                  <a:gd name="connsiteY22" fmla="*/ 454270 h 554665"/>
                  <a:gd name="connsiteX23" fmla="*/ 1481063 w 2042442"/>
                  <a:gd name="connsiteY23" fmla="*/ 235059 h 554665"/>
                  <a:gd name="connsiteX24" fmla="*/ 1837157 w 2042442"/>
                  <a:gd name="connsiteY24" fmla="*/ 33316 h 554665"/>
                  <a:gd name="connsiteX25" fmla="*/ 1923769 w 2042442"/>
                  <a:gd name="connsiteY25" fmla="*/ 20 h 554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2442" h="554665">
                    <a:moveTo>
                      <a:pt x="1478233" y="235037"/>
                    </a:moveTo>
                    <a:lnTo>
                      <a:pt x="1580587" y="454486"/>
                    </a:lnTo>
                    <a:cubicBezTo>
                      <a:pt x="1543845" y="468475"/>
                      <a:pt x="1506227" y="481589"/>
                      <a:pt x="1465111" y="492955"/>
                    </a:cubicBezTo>
                    <a:cubicBezTo>
                      <a:pt x="1333887" y="530550"/>
                      <a:pt x="1168545" y="558528"/>
                      <a:pt x="975211" y="550659"/>
                    </a:cubicBezTo>
                    <a:lnTo>
                      <a:pt x="1002329" y="311101"/>
                    </a:lnTo>
                    <a:cubicBezTo>
                      <a:pt x="1133553" y="314598"/>
                      <a:pt x="1261277" y="298861"/>
                      <a:pt x="1387251" y="263889"/>
                    </a:cubicBezTo>
                    <a:cubicBezTo>
                      <a:pt x="1417871" y="255146"/>
                      <a:pt x="1449363" y="245529"/>
                      <a:pt x="1478233" y="235037"/>
                    </a:cubicBezTo>
                    <a:close/>
                    <a:moveTo>
                      <a:pt x="511001" y="219591"/>
                    </a:moveTo>
                    <a:cubicBezTo>
                      <a:pt x="677953" y="278360"/>
                      <a:pt x="842281" y="310815"/>
                      <a:pt x="1001365" y="314324"/>
                    </a:cubicBezTo>
                    <a:lnTo>
                      <a:pt x="974269" y="554665"/>
                    </a:lnTo>
                    <a:cubicBezTo>
                      <a:pt x="872001" y="551156"/>
                      <a:pt x="761865" y="537999"/>
                      <a:pt x="644737" y="509930"/>
                    </a:cubicBezTo>
                    <a:cubicBezTo>
                      <a:pt x="563447" y="490632"/>
                      <a:pt x="479534" y="466072"/>
                      <a:pt x="392125" y="432740"/>
                    </a:cubicBezTo>
                    <a:close/>
                    <a:moveTo>
                      <a:pt x="134811" y="52406"/>
                    </a:moveTo>
                    <a:cubicBezTo>
                      <a:pt x="150481" y="54191"/>
                      <a:pt x="166082" y="59098"/>
                      <a:pt x="180753" y="67384"/>
                    </a:cubicBezTo>
                    <a:cubicBezTo>
                      <a:pt x="291989" y="129312"/>
                      <a:pt x="402348" y="179028"/>
                      <a:pt x="510956" y="219150"/>
                    </a:cubicBezTo>
                    <a:lnTo>
                      <a:pt x="391838" y="431101"/>
                    </a:lnTo>
                    <a:cubicBezTo>
                      <a:pt x="285858" y="391851"/>
                      <a:pt x="176374" y="341262"/>
                      <a:pt x="62511" y="277589"/>
                    </a:cubicBezTo>
                    <a:cubicBezTo>
                      <a:pt x="3828" y="244445"/>
                      <a:pt x="-17193" y="171178"/>
                      <a:pt x="15214" y="113612"/>
                    </a:cubicBezTo>
                    <a:cubicBezTo>
                      <a:pt x="40176" y="69783"/>
                      <a:pt x="87802" y="47050"/>
                      <a:pt x="134811" y="52406"/>
                    </a:cubicBezTo>
                    <a:close/>
                    <a:moveTo>
                      <a:pt x="1923769" y="20"/>
                    </a:moveTo>
                    <a:cubicBezTo>
                      <a:pt x="1954905" y="566"/>
                      <a:pt x="1985821" y="12793"/>
                      <a:pt x="2009065" y="36810"/>
                    </a:cubicBezTo>
                    <a:cubicBezTo>
                      <a:pt x="2055549" y="85717"/>
                      <a:pt x="2052919" y="162572"/>
                      <a:pt x="2004679" y="207986"/>
                    </a:cubicBezTo>
                    <a:cubicBezTo>
                      <a:pt x="1997663" y="214972"/>
                      <a:pt x="1848559" y="355581"/>
                      <a:pt x="1583683" y="454270"/>
                    </a:cubicBezTo>
                    <a:lnTo>
                      <a:pt x="1481063" y="235059"/>
                    </a:lnTo>
                    <a:cubicBezTo>
                      <a:pt x="1660865" y="170432"/>
                      <a:pt x="1789795" y="78730"/>
                      <a:pt x="1837157" y="33316"/>
                    </a:cubicBezTo>
                    <a:cubicBezTo>
                      <a:pt x="1861277" y="10609"/>
                      <a:pt x="1892633" y="-526"/>
                      <a:pt x="1923769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0669CF25-F66C-4C1A-B484-2DEDF755E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3301" y="8226723"/>
                <a:ext cx="2054979" cy="568866"/>
              </a:xfrm>
              <a:custGeom>
                <a:avLst/>
                <a:gdLst>
                  <a:gd name="connsiteX0" fmla="*/ 1479947 w 2054979"/>
                  <a:gd name="connsiteY0" fmla="*/ 252212 h 568866"/>
                  <a:gd name="connsiteX1" fmla="*/ 1394377 w 2054979"/>
                  <a:gd name="connsiteY1" fmla="*/ 278527 h 568866"/>
                  <a:gd name="connsiteX2" fmla="*/ 1015421 w 2054979"/>
                  <a:gd name="connsiteY2" fmla="*/ 326771 h 568866"/>
                  <a:gd name="connsiteX3" fmla="*/ 990099 w 2054979"/>
                  <a:gd name="connsiteY3" fmla="*/ 552200 h 568866"/>
                  <a:gd name="connsiteX4" fmla="*/ 1468597 w 2054979"/>
                  <a:gd name="connsiteY4" fmla="*/ 494308 h 568866"/>
                  <a:gd name="connsiteX5" fmla="*/ 1575123 w 2054979"/>
                  <a:gd name="connsiteY5" fmla="*/ 459221 h 568866"/>
                  <a:gd name="connsiteX6" fmla="*/ 520348 w 2054979"/>
                  <a:gd name="connsiteY6" fmla="*/ 232989 h 568866"/>
                  <a:gd name="connsiteX7" fmla="*/ 410017 w 2054979"/>
                  <a:gd name="connsiteY7" fmla="*/ 432885 h 568866"/>
                  <a:gd name="connsiteX8" fmla="*/ 530541 w 2054979"/>
                  <a:gd name="connsiteY8" fmla="*/ 472908 h 568866"/>
                  <a:gd name="connsiteX9" fmla="*/ 651657 w 2054979"/>
                  <a:gd name="connsiteY9" fmla="*/ 504843 h 568866"/>
                  <a:gd name="connsiteX10" fmla="*/ 971427 w 2054979"/>
                  <a:gd name="connsiteY10" fmla="*/ 549312 h 568866"/>
                  <a:gd name="connsiteX11" fmla="*/ 997637 w 2054979"/>
                  <a:gd name="connsiteY11" fmla="*/ 326094 h 568866"/>
                  <a:gd name="connsiteX12" fmla="*/ 640721 w 2054979"/>
                  <a:gd name="connsiteY12" fmla="*/ 270671 h 568866"/>
                  <a:gd name="connsiteX13" fmla="*/ 128371 w 2054979"/>
                  <a:gd name="connsiteY13" fmla="*/ 63376 h 568866"/>
                  <a:gd name="connsiteX14" fmla="*/ 29724 w 2054979"/>
                  <a:gd name="connsiteY14" fmla="*/ 121322 h 568866"/>
                  <a:gd name="connsiteX15" fmla="*/ 20121 w 2054979"/>
                  <a:gd name="connsiteY15" fmla="*/ 207364 h 568866"/>
                  <a:gd name="connsiteX16" fmla="*/ 73373 w 2054979"/>
                  <a:gd name="connsiteY16" fmla="*/ 275847 h 568866"/>
                  <a:gd name="connsiteX17" fmla="*/ 233346 w 2054979"/>
                  <a:gd name="connsiteY17" fmla="*/ 359035 h 568866"/>
                  <a:gd name="connsiteX18" fmla="*/ 393368 w 2054979"/>
                  <a:gd name="connsiteY18" fmla="*/ 427200 h 568866"/>
                  <a:gd name="connsiteX19" fmla="*/ 504985 w 2054979"/>
                  <a:gd name="connsiteY19" fmla="*/ 227345 h 568866"/>
                  <a:gd name="connsiteX20" fmla="*/ 345197 w 2054979"/>
                  <a:gd name="connsiteY20" fmla="*/ 160832 h 568866"/>
                  <a:gd name="connsiteX21" fmla="*/ 184241 w 2054979"/>
                  <a:gd name="connsiteY21" fmla="*/ 78301 h 568866"/>
                  <a:gd name="connsiteX22" fmla="*/ 128371 w 2054979"/>
                  <a:gd name="connsiteY22" fmla="*/ 63376 h 568866"/>
                  <a:gd name="connsiteX23" fmla="*/ 1928829 w 2054979"/>
                  <a:gd name="connsiteY23" fmla="*/ 15368 h 568866"/>
                  <a:gd name="connsiteX24" fmla="*/ 1848403 w 2054979"/>
                  <a:gd name="connsiteY24" fmla="*/ 47147 h 568866"/>
                  <a:gd name="connsiteX25" fmla="*/ 1496897 w 2054979"/>
                  <a:gd name="connsiteY25" fmla="*/ 247902 h 568866"/>
                  <a:gd name="connsiteX26" fmla="*/ 1592443 w 2054979"/>
                  <a:gd name="connsiteY26" fmla="*/ 453917 h 568866"/>
                  <a:gd name="connsiteX27" fmla="*/ 2004431 w 2054979"/>
                  <a:gd name="connsiteY27" fmla="*/ 211082 h 568866"/>
                  <a:gd name="connsiteX28" fmla="*/ 2007939 w 2054979"/>
                  <a:gd name="connsiteY28" fmla="*/ 50654 h 568866"/>
                  <a:gd name="connsiteX29" fmla="*/ 1928829 w 2054979"/>
                  <a:gd name="connsiteY29" fmla="*/ 15368 h 568866"/>
                  <a:gd name="connsiteX30" fmla="*/ 1929157 w 2054979"/>
                  <a:gd name="connsiteY30" fmla="*/ 26 h 568866"/>
                  <a:gd name="connsiteX31" fmla="*/ 2019333 w 2054979"/>
                  <a:gd name="connsiteY31" fmla="*/ 39257 h 568866"/>
                  <a:gd name="connsiteX32" fmla="*/ 2014951 w 2054979"/>
                  <a:gd name="connsiteY32" fmla="*/ 222479 h 568866"/>
                  <a:gd name="connsiteX33" fmla="*/ 1591567 w 2054979"/>
                  <a:gd name="connsiteY33" fmla="*/ 471451 h 568866"/>
                  <a:gd name="connsiteX34" fmla="*/ 1588937 w 2054979"/>
                  <a:gd name="connsiteY34" fmla="*/ 472327 h 568866"/>
                  <a:gd name="connsiteX35" fmla="*/ 1587137 w 2054979"/>
                  <a:gd name="connsiteY35" fmla="*/ 470976 h 568866"/>
                  <a:gd name="connsiteX36" fmla="*/ 1472089 w 2054979"/>
                  <a:gd name="connsiteY36" fmla="*/ 508342 h 568866"/>
                  <a:gd name="connsiteX37" fmla="*/ 1043361 w 2054979"/>
                  <a:gd name="connsiteY37" fmla="*/ 568866 h 568866"/>
                  <a:gd name="connsiteX38" fmla="*/ 980493 w 2054979"/>
                  <a:gd name="connsiteY38" fmla="*/ 567112 h 568866"/>
                  <a:gd name="connsiteX39" fmla="*/ 975871 w 2054979"/>
                  <a:gd name="connsiteY39" fmla="*/ 564790 h 568866"/>
                  <a:gd name="connsiteX40" fmla="*/ 813727 w 2054979"/>
                  <a:gd name="connsiteY40" fmla="*/ 550947 h 568866"/>
                  <a:gd name="connsiteX41" fmla="*/ 649035 w 2054979"/>
                  <a:gd name="connsiteY41" fmla="*/ 520538 h 568866"/>
                  <a:gd name="connsiteX42" fmla="*/ 522241 w 2054979"/>
                  <a:gd name="connsiteY42" fmla="*/ 486750 h 568866"/>
                  <a:gd name="connsiteX43" fmla="*/ 398560 w 2054979"/>
                  <a:gd name="connsiteY43" fmla="*/ 445076 h 568866"/>
                  <a:gd name="connsiteX44" fmla="*/ 398121 w 2054979"/>
                  <a:gd name="connsiteY44" fmla="*/ 445297 h 568866"/>
                  <a:gd name="connsiteX45" fmla="*/ 395502 w 2054979"/>
                  <a:gd name="connsiteY45" fmla="*/ 445297 h 568866"/>
                  <a:gd name="connsiteX46" fmla="*/ 65516 w 2054979"/>
                  <a:gd name="connsiteY46" fmla="*/ 289016 h 568866"/>
                  <a:gd name="connsiteX47" fmla="*/ 5281 w 2054979"/>
                  <a:gd name="connsiteY47" fmla="*/ 211754 h 568866"/>
                  <a:gd name="connsiteX48" fmla="*/ 15757 w 2054979"/>
                  <a:gd name="connsiteY48" fmla="*/ 113420 h 568866"/>
                  <a:gd name="connsiteX49" fmla="*/ 191225 w 2054979"/>
                  <a:gd name="connsiteY49" fmla="*/ 64253 h 568866"/>
                  <a:gd name="connsiteX50" fmla="*/ 519465 w 2054979"/>
                  <a:gd name="connsiteY50" fmla="*/ 216144 h 568866"/>
                  <a:gd name="connsiteX51" fmla="*/ 519869 w 2054979"/>
                  <a:gd name="connsiteY51" fmla="*/ 216551 h 568866"/>
                  <a:gd name="connsiteX52" fmla="*/ 642455 w 2054979"/>
                  <a:gd name="connsiteY52" fmla="*/ 255466 h 568866"/>
                  <a:gd name="connsiteX53" fmla="*/ 1006375 w 2054979"/>
                  <a:gd name="connsiteY53" fmla="*/ 310399 h 568866"/>
                  <a:gd name="connsiteX54" fmla="*/ 1008209 w 2054979"/>
                  <a:gd name="connsiteY54" fmla="*/ 311184 h 568866"/>
                  <a:gd name="connsiteX55" fmla="*/ 1008435 w 2054979"/>
                  <a:gd name="connsiteY55" fmla="*/ 310982 h 568866"/>
                  <a:gd name="connsiteX56" fmla="*/ 1390011 w 2054979"/>
                  <a:gd name="connsiteY56" fmla="*/ 264492 h 568866"/>
                  <a:gd name="connsiteX57" fmla="*/ 1481693 w 2054979"/>
                  <a:gd name="connsiteY57" fmla="*/ 234669 h 568866"/>
                  <a:gd name="connsiteX58" fmla="*/ 1484241 w 2054979"/>
                  <a:gd name="connsiteY58" fmla="*/ 235949 h 568866"/>
                  <a:gd name="connsiteX59" fmla="*/ 1484625 w 2054979"/>
                  <a:gd name="connsiteY59" fmla="*/ 235629 h 568866"/>
                  <a:gd name="connsiteX60" fmla="*/ 1837007 w 2054979"/>
                  <a:gd name="connsiteY60" fmla="*/ 35750 h 568866"/>
                  <a:gd name="connsiteX61" fmla="*/ 1929157 w 2054979"/>
                  <a:gd name="connsiteY61" fmla="*/ 26 h 568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054979" h="568866">
                    <a:moveTo>
                      <a:pt x="1479947" y="252212"/>
                    </a:moveTo>
                    <a:cubicBezTo>
                      <a:pt x="1451133" y="261861"/>
                      <a:pt x="1422319" y="270633"/>
                      <a:pt x="1394377" y="278527"/>
                    </a:cubicBezTo>
                    <a:cubicBezTo>
                      <a:pt x="1271259" y="313613"/>
                      <a:pt x="1144649" y="329402"/>
                      <a:pt x="1015421" y="326771"/>
                    </a:cubicBezTo>
                    <a:lnTo>
                      <a:pt x="990099" y="552200"/>
                    </a:lnTo>
                    <a:cubicBezTo>
                      <a:pt x="1154255" y="557463"/>
                      <a:pt x="1315791" y="538165"/>
                      <a:pt x="1468597" y="494308"/>
                    </a:cubicBezTo>
                    <a:cubicBezTo>
                      <a:pt x="1504397" y="483782"/>
                      <a:pt x="1540197" y="472379"/>
                      <a:pt x="1575123" y="459221"/>
                    </a:cubicBezTo>
                    <a:close/>
                    <a:moveTo>
                      <a:pt x="520348" y="232989"/>
                    </a:moveTo>
                    <a:lnTo>
                      <a:pt x="410017" y="432885"/>
                    </a:lnTo>
                    <a:lnTo>
                      <a:pt x="530541" y="472908"/>
                    </a:lnTo>
                    <a:cubicBezTo>
                      <a:pt x="571277" y="485006"/>
                      <a:pt x="611905" y="495688"/>
                      <a:pt x="651657" y="504843"/>
                    </a:cubicBezTo>
                    <a:cubicBezTo>
                      <a:pt x="758247" y="530129"/>
                      <a:pt x="866583" y="544952"/>
                      <a:pt x="971427" y="549312"/>
                    </a:cubicBezTo>
                    <a:lnTo>
                      <a:pt x="997637" y="326094"/>
                    </a:lnTo>
                    <a:cubicBezTo>
                      <a:pt x="881001" y="322824"/>
                      <a:pt x="761413" y="303859"/>
                      <a:pt x="640721" y="270671"/>
                    </a:cubicBezTo>
                    <a:close/>
                    <a:moveTo>
                      <a:pt x="128371" y="63376"/>
                    </a:moveTo>
                    <a:cubicBezTo>
                      <a:pt x="89087" y="63376"/>
                      <a:pt x="50676" y="84447"/>
                      <a:pt x="29724" y="121322"/>
                    </a:cubicBezTo>
                    <a:cubicBezTo>
                      <a:pt x="14884" y="146784"/>
                      <a:pt x="11392" y="177513"/>
                      <a:pt x="20121" y="207364"/>
                    </a:cubicBezTo>
                    <a:cubicBezTo>
                      <a:pt x="27105" y="236338"/>
                      <a:pt x="46311" y="260921"/>
                      <a:pt x="73373" y="275847"/>
                    </a:cubicBezTo>
                    <a:cubicBezTo>
                      <a:pt x="126188" y="305698"/>
                      <a:pt x="179658" y="333574"/>
                      <a:pt x="233346" y="359035"/>
                    </a:cubicBezTo>
                    <a:lnTo>
                      <a:pt x="393368" y="427200"/>
                    </a:lnTo>
                    <a:lnTo>
                      <a:pt x="504985" y="227345"/>
                    </a:lnTo>
                    <a:lnTo>
                      <a:pt x="345197" y="160832"/>
                    </a:lnTo>
                    <a:cubicBezTo>
                      <a:pt x="291618" y="135809"/>
                      <a:pt x="237930" y="108153"/>
                      <a:pt x="184241" y="78301"/>
                    </a:cubicBezTo>
                    <a:cubicBezTo>
                      <a:pt x="166782" y="67765"/>
                      <a:pt x="147576" y="63376"/>
                      <a:pt x="128371" y="63376"/>
                    </a:cubicBezTo>
                    <a:close/>
                    <a:moveTo>
                      <a:pt x="1928829" y="15368"/>
                    </a:moveTo>
                    <a:cubicBezTo>
                      <a:pt x="1899901" y="14710"/>
                      <a:pt x="1870755" y="25230"/>
                      <a:pt x="1848403" y="47147"/>
                    </a:cubicBezTo>
                    <a:cubicBezTo>
                      <a:pt x="1801067" y="90103"/>
                      <a:pt x="1675717" y="181276"/>
                      <a:pt x="1496897" y="247902"/>
                    </a:cubicBezTo>
                    <a:lnTo>
                      <a:pt x="1592443" y="453917"/>
                    </a:lnTo>
                    <a:cubicBezTo>
                      <a:pt x="1852785" y="354855"/>
                      <a:pt x="1998295" y="217219"/>
                      <a:pt x="2004431" y="211082"/>
                    </a:cubicBezTo>
                    <a:cubicBezTo>
                      <a:pt x="2049137" y="167249"/>
                      <a:pt x="2050891" y="95363"/>
                      <a:pt x="2007939" y="50654"/>
                    </a:cubicBezTo>
                    <a:cubicBezTo>
                      <a:pt x="1986463" y="27861"/>
                      <a:pt x="1957755" y="16026"/>
                      <a:pt x="1928829" y="15368"/>
                    </a:cubicBezTo>
                    <a:close/>
                    <a:moveTo>
                      <a:pt x="1929157" y="26"/>
                    </a:moveTo>
                    <a:cubicBezTo>
                      <a:pt x="1962137" y="684"/>
                      <a:pt x="1994789" y="13834"/>
                      <a:pt x="2019333" y="39257"/>
                    </a:cubicBezTo>
                    <a:cubicBezTo>
                      <a:pt x="2068421" y="90980"/>
                      <a:pt x="2066669" y="172509"/>
                      <a:pt x="2014951" y="222479"/>
                    </a:cubicBezTo>
                    <a:cubicBezTo>
                      <a:pt x="2008815" y="228616"/>
                      <a:pt x="1858921" y="370635"/>
                      <a:pt x="1591567" y="471451"/>
                    </a:cubicBezTo>
                    <a:cubicBezTo>
                      <a:pt x="1590691" y="471451"/>
                      <a:pt x="1589813" y="472327"/>
                      <a:pt x="1588937" y="472327"/>
                    </a:cubicBezTo>
                    <a:lnTo>
                      <a:pt x="1587137" y="470976"/>
                    </a:lnTo>
                    <a:lnTo>
                      <a:pt x="1472089" y="508342"/>
                    </a:lnTo>
                    <a:cubicBezTo>
                      <a:pt x="1335875" y="547814"/>
                      <a:pt x="1190927" y="568866"/>
                      <a:pt x="1043361" y="568866"/>
                    </a:cubicBezTo>
                    <a:cubicBezTo>
                      <a:pt x="1023279" y="568866"/>
                      <a:pt x="1001449" y="567989"/>
                      <a:pt x="980493" y="567112"/>
                    </a:cubicBezTo>
                    <a:lnTo>
                      <a:pt x="975871" y="564790"/>
                    </a:lnTo>
                    <a:lnTo>
                      <a:pt x="813727" y="550947"/>
                    </a:lnTo>
                    <a:cubicBezTo>
                      <a:pt x="758683" y="543426"/>
                      <a:pt x="703641" y="533181"/>
                      <a:pt x="649035" y="520538"/>
                    </a:cubicBezTo>
                    <a:cubicBezTo>
                      <a:pt x="607099" y="510946"/>
                      <a:pt x="564724" y="499611"/>
                      <a:pt x="522241" y="486750"/>
                    </a:cubicBezTo>
                    <a:lnTo>
                      <a:pt x="398560" y="445076"/>
                    </a:lnTo>
                    <a:lnTo>
                      <a:pt x="398121" y="445297"/>
                    </a:lnTo>
                    <a:cubicBezTo>
                      <a:pt x="397248" y="445297"/>
                      <a:pt x="397248" y="445297"/>
                      <a:pt x="395502" y="445297"/>
                    </a:cubicBezTo>
                    <a:cubicBezTo>
                      <a:pt x="285507" y="403154"/>
                      <a:pt x="174639" y="351353"/>
                      <a:pt x="65516" y="289016"/>
                    </a:cubicBezTo>
                    <a:cubicBezTo>
                      <a:pt x="34962" y="272335"/>
                      <a:pt x="14011" y="245117"/>
                      <a:pt x="5281" y="211754"/>
                    </a:cubicBezTo>
                    <a:cubicBezTo>
                      <a:pt x="-4322" y="178391"/>
                      <a:pt x="-830" y="143272"/>
                      <a:pt x="15757" y="113420"/>
                    </a:cubicBezTo>
                    <a:cubicBezTo>
                      <a:pt x="51549" y="51084"/>
                      <a:pt x="129244" y="29134"/>
                      <a:pt x="191225" y="64253"/>
                    </a:cubicBezTo>
                    <a:cubicBezTo>
                      <a:pt x="301221" y="125712"/>
                      <a:pt x="411216" y="177513"/>
                      <a:pt x="519465" y="216144"/>
                    </a:cubicBezTo>
                    <a:lnTo>
                      <a:pt x="519869" y="216551"/>
                    </a:lnTo>
                    <a:lnTo>
                      <a:pt x="642455" y="255466"/>
                    </a:lnTo>
                    <a:cubicBezTo>
                      <a:pt x="765727" y="289472"/>
                      <a:pt x="887771" y="307783"/>
                      <a:pt x="1006375" y="310399"/>
                    </a:cubicBezTo>
                    <a:lnTo>
                      <a:pt x="1008209" y="311184"/>
                    </a:lnTo>
                    <a:lnTo>
                      <a:pt x="1008435" y="310982"/>
                    </a:lnTo>
                    <a:cubicBezTo>
                      <a:pt x="1138537" y="313613"/>
                      <a:pt x="1266893" y="298702"/>
                      <a:pt x="1390011" y="264492"/>
                    </a:cubicBezTo>
                    <a:cubicBezTo>
                      <a:pt x="1419699" y="255721"/>
                      <a:pt x="1451133" y="246072"/>
                      <a:pt x="1481693" y="234669"/>
                    </a:cubicBezTo>
                    <a:lnTo>
                      <a:pt x="1484241" y="235949"/>
                    </a:lnTo>
                    <a:lnTo>
                      <a:pt x="1484625" y="235629"/>
                    </a:lnTo>
                    <a:cubicBezTo>
                      <a:pt x="1664323" y="170756"/>
                      <a:pt x="1791425" y="79583"/>
                      <a:pt x="1837007" y="35750"/>
                    </a:cubicBezTo>
                    <a:cubicBezTo>
                      <a:pt x="1862865" y="11204"/>
                      <a:pt x="1896175" y="-631"/>
                      <a:pt x="1929157" y="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B8E8486F-6AFF-4202-816F-3600C736B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5672" y="8692205"/>
                <a:ext cx="242394" cy="2360220"/>
              </a:xfrm>
              <a:custGeom>
                <a:avLst/>
                <a:gdLst>
                  <a:gd name="connsiteX0" fmla="*/ 0 w 242394"/>
                  <a:gd name="connsiteY0" fmla="*/ 2038865 h 2360220"/>
                  <a:gd name="connsiteX1" fmla="*/ 242394 w 242394"/>
                  <a:gd name="connsiteY1" fmla="*/ 2038865 h 2360220"/>
                  <a:gd name="connsiteX2" fmla="*/ 242394 w 242394"/>
                  <a:gd name="connsiteY2" fmla="*/ 2299517 h 2360220"/>
                  <a:gd name="connsiteX3" fmla="*/ 120320 w 242394"/>
                  <a:gd name="connsiteY3" fmla="*/ 2360072 h 2360220"/>
                  <a:gd name="connsiteX4" fmla="*/ 0 w 242394"/>
                  <a:gd name="connsiteY4" fmla="*/ 2299517 h 2360220"/>
                  <a:gd name="connsiteX5" fmla="*/ 0 w 242394"/>
                  <a:gd name="connsiteY5" fmla="*/ 413180 h 2360220"/>
                  <a:gd name="connsiteX6" fmla="*/ 242394 w 242394"/>
                  <a:gd name="connsiteY6" fmla="*/ 413180 h 2360220"/>
                  <a:gd name="connsiteX7" fmla="*/ 242394 w 242394"/>
                  <a:gd name="connsiteY7" fmla="*/ 953788 h 2360220"/>
                  <a:gd name="connsiteX8" fmla="*/ 242394 w 242394"/>
                  <a:gd name="connsiteY8" fmla="*/ 956770 h 2360220"/>
                  <a:gd name="connsiteX9" fmla="*/ 242394 w 242394"/>
                  <a:gd name="connsiteY9" fmla="*/ 1494396 h 2360220"/>
                  <a:gd name="connsiteX10" fmla="*/ 242394 w 242394"/>
                  <a:gd name="connsiteY10" fmla="*/ 1497378 h 2360220"/>
                  <a:gd name="connsiteX11" fmla="*/ 242394 w 242394"/>
                  <a:gd name="connsiteY11" fmla="*/ 2037986 h 2360220"/>
                  <a:gd name="connsiteX12" fmla="*/ 0 w 242394"/>
                  <a:gd name="connsiteY12" fmla="*/ 2037986 h 2360220"/>
                  <a:gd name="connsiteX13" fmla="*/ 0 w 242394"/>
                  <a:gd name="connsiteY13" fmla="*/ 1497378 h 2360220"/>
                  <a:gd name="connsiteX14" fmla="*/ 0 w 242394"/>
                  <a:gd name="connsiteY14" fmla="*/ 1494396 h 2360220"/>
                  <a:gd name="connsiteX15" fmla="*/ 0 w 242394"/>
                  <a:gd name="connsiteY15" fmla="*/ 956770 h 2360220"/>
                  <a:gd name="connsiteX16" fmla="*/ 0 w 242394"/>
                  <a:gd name="connsiteY16" fmla="*/ 953788 h 2360220"/>
                  <a:gd name="connsiteX17" fmla="*/ 120320 w 242394"/>
                  <a:gd name="connsiteY17" fmla="*/ 0 h 2360220"/>
                  <a:gd name="connsiteX18" fmla="*/ 242394 w 242394"/>
                  <a:gd name="connsiteY18" fmla="*/ 122196 h 2360220"/>
                  <a:gd name="connsiteX19" fmla="*/ 242394 w 242394"/>
                  <a:gd name="connsiteY19" fmla="*/ 412301 h 2360220"/>
                  <a:gd name="connsiteX20" fmla="*/ 0 w 242394"/>
                  <a:gd name="connsiteY20" fmla="*/ 412301 h 2360220"/>
                  <a:gd name="connsiteX21" fmla="*/ 0 w 242394"/>
                  <a:gd name="connsiteY21" fmla="*/ 122196 h 2360220"/>
                  <a:gd name="connsiteX22" fmla="*/ 120320 w 242394"/>
                  <a:gd name="connsiteY22" fmla="*/ 0 h 2360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2394" h="2360220">
                    <a:moveTo>
                      <a:pt x="0" y="2038865"/>
                    </a:moveTo>
                    <a:lnTo>
                      <a:pt x="242394" y="2038865"/>
                    </a:lnTo>
                    <a:lnTo>
                      <a:pt x="242394" y="2299517"/>
                    </a:lnTo>
                    <a:cubicBezTo>
                      <a:pt x="242394" y="2366215"/>
                      <a:pt x="187944" y="2360072"/>
                      <a:pt x="120320" y="2360072"/>
                    </a:cubicBezTo>
                    <a:cubicBezTo>
                      <a:pt x="54452" y="2360072"/>
                      <a:pt x="0" y="2366215"/>
                      <a:pt x="0" y="2299517"/>
                    </a:cubicBezTo>
                    <a:close/>
                    <a:moveTo>
                      <a:pt x="0" y="413180"/>
                    </a:moveTo>
                    <a:lnTo>
                      <a:pt x="242394" y="413180"/>
                    </a:lnTo>
                    <a:lnTo>
                      <a:pt x="242394" y="953788"/>
                    </a:lnTo>
                    <a:lnTo>
                      <a:pt x="242394" y="956770"/>
                    </a:lnTo>
                    <a:lnTo>
                      <a:pt x="242394" y="1494396"/>
                    </a:lnTo>
                    <a:lnTo>
                      <a:pt x="242394" y="1497378"/>
                    </a:lnTo>
                    <a:lnTo>
                      <a:pt x="242394" y="2037986"/>
                    </a:lnTo>
                    <a:lnTo>
                      <a:pt x="0" y="2037986"/>
                    </a:lnTo>
                    <a:lnTo>
                      <a:pt x="0" y="1497378"/>
                    </a:lnTo>
                    <a:lnTo>
                      <a:pt x="0" y="1494396"/>
                    </a:lnTo>
                    <a:lnTo>
                      <a:pt x="0" y="956770"/>
                    </a:lnTo>
                    <a:lnTo>
                      <a:pt x="0" y="953788"/>
                    </a:lnTo>
                    <a:close/>
                    <a:moveTo>
                      <a:pt x="120320" y="0"/>
                    </a:moveTo>
                    <a:cubicBezTo>
                      <a:pt x="187944" y="0"/>
                      <a:pt x="242394" y="54505"/>
                      <a:pt x="242394" y="122196"/>
                    </a:cubicBezTo>
                    <a:lnTo>
                      <a:pt x="242394" y="412301"/>
                    </a:lnTo>
                    <a:lnTo>
                      <a:pt x="0" y="412301"/>
                    </a:lnTo>
                    <a:lnTo>
                      <a:pt x="0" y="122196"/>
                    </a:lnTo>
                    <a:cubicBezTo>
                      <a:pt x="0" y="54505"/>
                      <a:pt x="54452" y="0"/>
                      <a:pt x="1203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3B4FE220-BFEE-4E99-A594-A220903DC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7950" y="8684482"/>
                <a:ext cx="257840" cy="2377796"/>
              </a:xfrm>
              <a:custGeom>
                <a:avLst/>
                <a:gdLst>
                  <a:gd name="connsiteX0" fmla="*/ 15786 w 257840"/>
                  <a:gd name="connsiteY0" fmla="*/ 2053831 h 2377796"/>
                  <a:gd name="connsiteX1" fmla="*/ 15786 w 257840"/>
                  <a:gd name="connsiteY1" fmla="*/ 2308249 h 2377796"/>
                  <a:gd name="connsiteX2" fmla="*/ 28064 w 257840"/>
                  <a:gd name="connsiteY2" fmla="*/ 2346103 h 2377796"/>
                  <a:gd name="connsiteX3" fmla="*/ 114888 w 257840"/>
                  <a:gd name="connsiteY3" fmla="*/ 2361950 h 2377796"/>
                  <a:gd name="connsiteX4" fmla="*/ 128044 w 257840"/>
                  <a:gd name="connsiteY4" fmla="*/ 2361950 h 2377796"/>
                  <a:gd name="connsiteX5" fmla="*/ 142952 w 257840"/>
                  <a:gd name="connsiteY5" fmla="*/ 2361950 h 2377796"/>
                  <a:gd name="connsiteX6" fmla="*/ 229776 w 257840"/>
                  <a:gd name="connsiteY6" fmla="*/ 2346103 h 2377796"/>
                  <a:gd name="connsiteX7" fmla="*/ 242054 w 257840"/>
                  <a:gd name="connsiteY7" fmla="*/ 2308249 h 2377796"/>
                  <a:gd name="connsiteX8" fmla="*/ 242054 w 257840"/>
                  <a:gd name="connsiteY8" fmla="*/ 2053831 h 2377796"/>
                  <a:gd name="connsiteX9" fmla="*/ 15786 w 257840"/>
                  <a:gd name="connsiteY9" fmla="*/ 1512824 h 2377796"/>
                  <a:gd name="connsiteX10" fmla="*/ 15786 w 257840"/>
                  <a:gd name="connsiteY10" fmla="*/ 2034737 h 2377796"/>
                  <a:gd name="connsiteX11" fmla="*/ 242054 w 257840"/>
                  <a:gd name="connsiteY11" fmla="*/ 2034737 h 2377796"/>
                  <a:gd name="connsiteX12" fmla="*/ 242054 w 257840"/>
                  <a:gd name="connsiteY12" fmla="*/ 1512824 h 2377796"/>
                  <a:gd name="connsiteX13" fmla="*/ 15786 w 257840"/>
                  <a:gd name="connsiteY13" fmla="*/ 972216 h 2377796"/>
                  <a:gd name="connsiteX14" fmla="*/ 15786 w 257840"/>
                  <a:gd name="connsiteY14" fmla="*/ 1494396 h 2377796"/>
                  <a:gd name="connsiteX15" fmla="*/ 242054 w 257840"/>
                  <a:gd name="connsiteY15" fmla="*/ 1494396 h 2377796"/>
                  <a:gd name="connsiteX16" fmla="*/ 242054 w 257840"/>
                  <a:gd name="connsiteY16" fmla="*/ 972216 h 2377796"/>
                  <a:gd name="connsiteX17" fmla="*/ 15786 w 257840"/>
                  <a:gd name="connsiteY17" fmla="*/ 428977 h 2377796"/>
                  <a:gd name="connsiteX18" fmla="*/ 15786 w 257840"/>
                  <a:gd name="connsiteY18" fmla="*/ 953788 h 2377796"/>
                  <a:gd name="connsiteX19" fmla="*/ 242054 w 257840"/>
                  <a:gd name="connsiteY19" fmla="*/ 953788 h 2377796"/>
                  <a:gd name="connsiteX20" fmla="*/ 242054 w 257840"/>
                  <a:gd name="connsiteY20" fmla="*/ 428977 h 2377796"/>
                  <a:gd name="connsiteX21" fmla="*/ 128044 w 257840"/>
                  <a:gd name="connsiteY21" fmla="*/ 14827 h 2377796"/>
                  <a:gd name="connsiteX22" fmla="*/ 15786 w 257840"/>
                  <a:gd name="connsiteY22" fmla="*/ 128214 h 2377796"/>
                  <a:gd name="connsiteX23" fmla="*/ 15786 w 257840"/>
                  <a:gd name="connsiteY23" fmla="*/ 408192 h 2377796"/>
                  <a:gd name="connsiteX24" fmla="*/ 242054 w 257840"/>
                  <a:gd name="connsiteY24" fmla="*/ 408192 h 2377796"/>
                  <a:gd name="connsiteX25" fmla="*/ 242054 w 257840"/>
                  <a:gd name="connsiteY25" fmla="*/ 128214 h 2377796"/>
                  <a:gd name="connsiteX26" fmla="*/ 128044 w 257840"/>
                  <a:gd name="connsiteY26" fmla="*/ 14827 h 2377796"/>
                  <a:gd name="connsiteX27" fmla="*/ 128044 w 257840"/>
                  <a:gd name="connsiteY27" fmla="*/ 0 h 2377796"/>
                  <a:gd name="connsiteX28" fmla="*/ 257840 w 257840"/>
                  <a:gd name="connsiteY28" fmla="*/ 128214 h 2377796"/>
                  <a:gd name="connsiteX29" fmla="*/ 257840 w 257840"/>
                  <a:gd name="connsiteY29" fmla="*/ 416042 h 2377796"/>
                  <a:gd name="connsiteX30" fmla="*/ 255316 w 257840"/>
                  <a:gd name="connsiteY30" fmla="*/ 418552 h 2377796"/>
                  <a:gd name="connsiteX31" fmla="*/ 257840 w 257840"/>
                  <a:gd name="connsiteY31" fmla="*/ 421078 h 2377796"/>
                  <a:gd name="connsiteX32" fmla="*/ 257840 w 257840"/>
                  <a:gd name="connsiteY32" fmla="*/ 961686 h 2377796"/>
                  <a:gd name="connsiteX33" fmla="*/ 257840 w 257840"/>
                  <a:gd name="connsiteY33" fmla="*/ 964318 h 2377796"/>
                  <a:gd name="connsiteX34" fmla="*/ 257840 w 257840"/>
                  <a:gd name="connsiteY34" fmla="*/ 1502252 h 2377796"/>
                  <a:gd name="connsiteX35" fmla="*/ 257840 w 257840"/>
                  <a:gd name="connsiteY35" fmla="*/ 1504926 h 2377796"/>
                  <a:gd name="connsiteX36" fmla="*/ 257840 w 257840"/>
                  <a:gd name="connsiteY36" fmla="*/ 2042594 h 2377796"/>
                  <a:gd name="connsiteX37" fmla="*/ 255620 w 257840"/>
                  <a:gd name="connsiteY37" fmla="*/ 2044559 h 2377796"/>
                  <a:gd name="connsiteX38" fmla="*/ 257840 w 257840"/>
                  <a:gd name="connsiteY38" fmla="*/ 2046788 h 2377796"/>
                  <a:gd name="connsiteX39" fmla="*/ 257840 w 257840"/>
                  <a:gd name="connsiteY39" fmla="*/ 2308249 h 2377796"/>
                  <a:gd name="connsiteX40" fmla="*/ 242054 w 257840"/>
                  <a:gd name="connsiteY40" fmla="*/ 2356668 h 2377796"/>
                  <a:gd name="connsiteX41" fmla="*/ 156108 w 257840"/>
                  <a:gd name="connsiteY41" fmla="*/ 2377796 h 2377796"/>
                  <a:gd name="connsiteX42" fmla="*/ 142952 w 257840"/>
                  <a:gd name="connsiteY42" fmla="*/ 2377796 h 2377796"/>
                  <a:gd name="connsiteX43" fmla="*/ 114888 w 257840"/>
                  <a:gd name="connsiteY43" fmla="*/ 2377796 h 2377796"/>
                  <a:gd name="connsiteX44" fmla="*/ 16664 w 257840"/>
                  <a:gd name="connsiteY44" fmla="*/ 2356668 h 2377796"/>
                  <a:gd name="connsiteX45" fmla="*/ 0 w 257840"/>
                  <a:gd name="connsiteY45" fmla="*/ 2308249 h 2377796"/>
                  <a:gd name="connsiteX46" fmla="*/ 0 w 257840"/>
                  <a:gd name="connsiteY46" fmla="*/ 2046788 h 2377796"/>
                  <a:gd name="connsiteX47" fmla="*/ 2222 w 257840"/>
                  <a:gd name="connsiteY47" fmla="*/ 2044559 h 2377796"/>
                  <a:gd name="connsiteX48" fmla="*/ 0 w 257840"/>
                  <a:gd name="connsiteY48" fmla="*/ 2042594 h 2377796"/>
                  <a:gd name="connsiteX49" fmla="*/ 0 w 257840"/>
                  <a:gd name="connsiteY49" fmla="*/ 1504926 h 2377796"/>
                  <a:gd name="connsiteX50" fmla="*/ 0 w 257840"/>
                  <a:gd name="connsiteY50" fmla="*/ 1502252 h 2377796"/>
                  <a:gd name="connsiteX51" fmla="*/ 0 w 257840"/>
                  <a:gd name="connsiteY51" fmla="*/ 964318 h 2377796"/>
                  <a:gd name="connsiteX52" fmla="*/ 0 w 257840"/>
                  <a:gd name="connsiteY52" fmla="*/ 961686 h 2377796"/>
                  <a:gd name="connsiteX53" fmla="*/ 0 w 257840"/>
                  <a:gd name="connsiteY53" fmla="*/ 421078 h 2377796"/>
                  <a:gd name="connsiteX54" fmla="*/ 2524 w 257840"/>
                  <a:gd name="connsiteY54" fmla="*/ 418552 h 2377796"/>
                  <a:gd name="connsiteX55" fmla="*/ 0 w 257840"/>
                  <a:gd name="connsiteY55" fmla="*/ 416042 h 2377796"/>
                  <a:gd name="connsiteX56" fmla="*/ 0 w 257840"/>
                  <a:gd name="connsiteY56" fmla="*/ 128214 h 2377796"/>
                  <a:gd name="connsiteX57" fmla="*/ 128044 w 257840"/>
                  <a:gd name="connsiteY57" fmla="*/ 0 h 237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57840" h="2377796">
                    <a:moveTo>
                      <a:pt x="15786" y="2053831"/>
                    </a:moveTo>
                    <a:lnTo>
                      <a:pt x="15786" y="2308249"/>
                    </a:lnTo>
                    <a:cubicBezTo>
                      <a:pt x="15786" y="2324975"/>
                      <a:pt x="19294" y="2337300"/>
                      <a:pt x="28064" y="2346103"/>
                    </a:cubicBezTo>
                    <a:cubicBezTo>
                      <a:pt x="43850" y="2361950"/>
                      <a:pt x="77176" y="2361950"/>
                      <a:pt x="114888" y="2361950"/>
                    </a:cubicBezTo>
                    <a:cubicBezTo>
                      <a:pt x="119274" y="2361950"/>
                      <a:pt x="124536" y="2361950"/>
                      <a:pt x="128044" y="2361950"/>
                    </a:cubicBezTo>
                    <a:cubicBezTo>
                      <a:pt x="134182" y="2361950"/>
                      <a:pt x="138568" y="2361950"/>
                      <a:pt x="142952" y="2361950"/>
                    </a:cubicBezTo>
                    <a:cubicBezTo>
                      <a:pt x="181542" y="2361950"/>
                      <a:pt x="213990" y="2361950"/>
                      <a:pt x="229776" y="2346103"/>
                    </a:cubicBezTo>
                    <a:cubicBezTo>
                      <a:pt x="238546" y="2337300"/>
                      <a:pt x="242054" y="2324975"/>
                      <a:pt x="242054" y="2308249"/>
                    </a:cubicBezTo>
                    <a:lnTo>
                      <a:pt x="242054" y="2053831"/>
                    </a:lnTo>
                    <a:close/>
                    <a:moveTo>
                      <a:pt x="15786" y="1512824"/>
                    </a:moveTo>
                    <a:lnTo>
                      <a:pt x="15786" y="2034737"/>
                    </a:lnTo>
                    <a:lnTo>
                      <a:pt x="242054" y="2034737"/>
                    </a:lnTo>
                    <a:lnTo>
                      <a:pt x="242054" y="1512824"/>
                    </a:lnTo>
                    <a:close/>
                    <a:moveTo>
                      <a:pt x="15786" y="972216"/>
                    </a:moveTo>
                    <a:lnTo>
                      <a:pt x="15786" y="1494396"/>
                    </a:lnTo>
                    <a:lnTo>
                      <a:pt x="242054" y="1494396"/>
                    </a:lnTo>
                    <a:lnTo>
                      <a:pt x="242054" y="972216"/>
                    </a:lnTo>
                    <a:close/>
                    <a:moveTo>
                      <a:pt x="15786" y="428977"/>
                    </a:moveTo>
                    <a:lnTo>
                      <a:pt x="15786" y="953788"/>
                    </a:lnTo>
                    <a:lnTo>
                      <a:pt x="242054" y="953788"/>
                    </a:lnTo>
                    <a:lnTo>
                      <a:pt x="242054" y="428977"/>
                    </a:lnTo>
                    <a:close/>
                    <a:moveTo>
                      <a:pt x="128044" y="14827"/>
                    </a:moveTo>
                    <a:cubicBezTo>
                      <a:pt x="65776" y="14827"/>
                      <a:pt x="15786" y="65415"/>
                      <a:pt x="15786" y="128214"/>
                    </a:cubicBezTo>
                    <a:lnTo>
                      <a:pt x="15786" y="408192"/>
                    </a:lnTo>
                    <a:lnTo>
                      <a:pt x="242054" y="408192"/>
                    </a:lnTo>
                    <a:lnTo>
                      <a:pt x="242054" y="128214"/>
                    </a:lnTo>
                    <a:cubicBezTo>
                      <a:pt x="242054" y="65415"/>
                      <a:pt x="191188" y="14827"/>
                      <a:pt x="128044" y="14827"/>
                    </a:cubicBezTo>
                    <a:close/>
                    <a:moveTo>
                      <a:pt x="128044" y="0"/>
                    </a:moveTo>
                    <a:cubicBezTo>
                      <a:pt x="199958" y="0"/>
                      <a:pt x="257840" y="56693"/>
                      <a:pt x="257840" y="128214"/>
                    </a:cubicBezTo>
                    <a:lnTo>
                      <a:pt x="257840" y="416042"/>
                    </a:lnTo>
                    <a:lnTo>
                      <a:pt x="255316" y="418552"/>
                    </a:lnTo>
                    <a:lnTo>
                      <a:pt x="257840" y="421078"/>
                    </a:lnTo>
                    <a:lnTo>
                      <a:pt x="257840" y="961686"/>
                    </a:lnTo>
                    <a:lnTo>
                      <a:pt x="257840" y="964318"/>
                    </a:lnTo>
                    <a:lnTo>
                      <a:pt x="257840" y="1502252"/>
                    </a:lnTo>
                    <a:lnTo>
                      <a:pt x="257840" y="1504926"/>
                    </a:lnTo>
                    <a:lnTo>
                      <a:pt x="257840" y="2042594"/>
                    </a:lnTo>
                    <a:lnTo>
                      <a:pt x="255620" y="2044559"/>
                    </a:lnTo>
                    <a:lnTo>
                      <a:pt x="257840" y="2046788"/>
                    </a:lnTo>
                    <a:lnTo>
                      <a:pt x="257840" y="2308249"/>
                    </a:lnTo>
                    <a:cubicBezTo>
                      <a:pt x="257840" y="2330257"/>
                      <a:pt x="251702" y="2346103"/>
                      <a:pt x="242054" y="2356668"/>
                    </a:cubicBezTo>
                    <a:cubicBezTo>
                      <a:pt x="222760" y="2375155"/>
                      <a:pt x="192066" y="2377796"/>
                      <a:pt x="156108" y="2377796"/>
                    </a:cubicBezTo>
                    <a:cubicBezTo>
                      <a:pt x="151722" y="2377796"/>
                      <a:pt x="146460" y="2377796"/>
                      <a:pt x="142952" y="2377796"/>
                    </a:cubicBezTo>
                    <a:cubicBezTo>
                      <a:pt x="134182" y="2377796"/>
                      <a:pt x="124536" y="2377796"/>
                      <a:pt x="114888" y="2377796"/>
                    </a:cubicBezTo>
                    <a:cubicBezTo>
                      <a:pt x="73668" y="2377796"/>
                      <a:pt x="36834" y="2377796"/>
                      <a:pt x="16664" y="2356668"/>
                    </a:cubicBezTo>
                    <a:cubicBezTo>
                      <a:pt x="5262" y="2346103"/>
                      <a:pt x="0" y="2330257"/>
                      <a:pt x="0" y="2308249"/>
                    </a:cubicBezTo>
                    <a:lnTo>
                      <a:pt x="0" y="2046788"/>
                    </a:lnTo>
                    <a:lnTo>
                      <a:pt x="2222" y="2044559"/>
                    </a:lnTo>
                    <a:lnTo>
                      <a:pt x="0" y="2042594"/>
                    </a:lnTo>
                    <a:lnTo>
                      <a:pt x="0" y="1504926"/>
                    </a:lnTo>
                    <a:lnTo>
                      <a:pt x="0" y="1502252"/>
                    </a:lnTo>
                    <a:lnTo>
                      <a:pt x="0" y="964318"/>
                    </a:lnTo>
                    <a:lnTo>
                      <a:pt x="0" y="961686"/>
                    </a:lnTo>
                    <a:lnTo>
                      <a:pt x="0" y="421078"/>
                    </a:lnTo>
                    <a:lnTo>
                      <a:pt x="2524" y="418552"/>
                    </a:lnTo>
                    <a:lnTo>
                      <a:pt x="0" y="416042"/>
                    </a:lnTo>
                    <a:lnTo>
                      <a:pt x="0" y="128214"/>
                    </a:lnTo>
                    <a:cubicBezTo>
                      <a:pt x="0" y="56693"/>
                      <a:pt x="57882" y="0"/>
                      <a:pt x="1280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563249C5-140D-40E6-ABE7-71BCF4D95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6700" y="8692205"/>
                <a:ext cx="242396" cy="2360220"/>
              </a:xfrm>
              <a:custGeom>
                <a:avLst/>
                <a:gdLst>
                  <a:gd name="connsiteX0" fmla="*/ 0 w 242396"/>
                  <a:gd name="connsiteY0" fmla="*/ 2038865 h 2360220"/>
                  <a:gd name="connsiteX1" fmla="*/ 242396 w 242396"/>
                  <a:gd name="connsiteY1" fmla="*/ 2038865 h 2360220"/>
                  <a:gd name="connsiteX2" fmla="*/ 242396 w 242396"/>
                  <a:gd name="connsiteY2" fmla="*/ 2299517 h 2360220"/>
                  <a:gd name="connsiteX3" fmla="*/ 121636 w 242396"/>
                  <a:gd name="connsiteY3" fmla="*/ 2360072 h 2360220"/>
                  <a:gd name="connsiteX4" fmla="*/ 0 w 242396"/>
                  <a:gd name="connsiteY4" fmla="*/ 2299517 h 2360220"/>
                  <a:gd name="connsiteX5" fmla="*/ 0 w 242396"/>
                  <a:gd name="connsiteY5" fmla="*/ 413180 h 2360220"/>
                  <a:gd name="connsiteX6" fmla="*/ 242396 w 242396"/>
                  <a:gd name="connsiteY6" fmla="*/ 413180 h 2360220"/>
                  <a:gd name="connsiteX7" fmla="*/ 242396 w 242396"/>
                  <a:gd name="connsiteY7" fmla="*/ 953788 h 2360220"/>
                  <a:gd name="connsiteX8" fmla="*/ 242396 w 242396"/>
                  <a:gd name="connsiteY8" fmla="*/ 956770 h 2360220"/>
                  <a:gd name="connsiteX9" fmla="*/ 242396 w 242396"/>
                  <a:gd name="connsiteY9" fmla="*/ 1494396 h 2360220"/>
                  <a:gd name="connsiteX10" fmla="*/ 242396 w 242396"/>
                  <a:gd name="connsiteY10" fmla="*/ 1497378 h 2360220"/>
                  <a:gd name="connsiteX11" fmla="*/ 242396 w 242396"/>
                  <a:gd name="connsiteY11" fmla="*/ 2037986 h 2360220"/>
                  <a:gd name="connsiteX12" fmla="*/ 0 w 242396"/>
                  <a:gd name="connsiteY12" fmla="*/ 2037986 h 2360220"/>
                  <a:gd name="connsiteX13" fmla="*/ 0 w 242396"/>
                  <a:gd name="connsiteY13" fmla="*/ 1497378 h 2360220"/>
                  <a:gd name="connsiteX14" fmla="*/ 0 w 242396"/>
                  <a:gd name="connsiteY14" fmla="*/ 1494396 h 2360220"/>
                  <a:gd name="connsiteX15" fmla="*/ 0 w 242396"/>
                  <a:gd name="connsiteY15" fmla="*/ 956770 h 2360220"/>
                  <a:gd name="connsiteX16" fmla="*/ 0 w 242396"/>
                  <a:gd name="connsiteY16" fmla="*/ 953788 h 2360220"/>
                  <a:gd name="connsiteX17" fmla="*/ 121636 w 242396"/>
                  <a:gd name="connsiteY17" fmla="*/ 0 h 2360220"/>
                  <a:gd name="connsiteX18" fmla="*/ 242396 w 242396"/>
                  <a:gd name="connsiteY18" fmla="*/ 122196 h 2360220"/>
                  <a:gd name="connsiteX19" fmla="*/ 242396 w 242396"/>
                  <a:gd name="connsiteY19" fmla="*/ 412301 h 2360220"/>
                  <a:gd name="connsiteX20" fmla="*/ 0 w 242396"/>
                  <a:gd name="connsiteY20" fmla="*/ 412301 h 2360220"/>
                  <a:gd name="connsiteX21" fmla="*/ 0 w 242396"/>
                  <a:gd name="connsiteY21" fmla="*/ 122196 h 2360220"/>
                  <a:gd name="connsiteX22" fmla="*/ 121636 w 242396"/>
                  <a:gd name="connsiteY22" fmla="*/ 0 h 2360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2396" h="2360220">
                    <a:moveTo>
                      <a:pt x="0" y="2038865"/>
                    </a:moveTo>
                    <a:lnTo>
                      <a:pt x="242396" y="2038865"/>
                    </a:lnTo>
                    <a:lnTo>
                      <a:pt x="242396" y="2299517"/>
                    </a:lnTo>
                    <a:cubicBezTo>
                      <a:pt x="242396" y="2366215"/>
                      <a:pt x="188142" y="2360072"/>
                      <a:pt x="121636" y="2360072"/>
                    </a:cubicBezTo>
                    <a:cubicBezTo>
                      <a:pt x="54254" y="2360072"/>
                      <a:pt x="0" y="2366215"/>
                      <a:pt x="0" y="2299517"/>
                    </a:cubicBezTo>
                    <a:close/>
                    <a:moveTo>
                      <a:pt x="0" y="413180"/>
                    </a:moveTo>
                    <a:lnTo>
                      <a:pt x="242396" y="413180"/>
                    </a:lnTo>
                    <a:lnTo>
                      <a:pt x="242396" y="953788"/>
                    </a:lnTo>
                    <a:lnTo>
                      <a:pt x="242396" y="956770"/>
                    </a:lnTo>
                    <a:lnTo>
                      <a:pt x="242396" y="1494396"/>
                    </a:lnTo>
                    <a:lnTo>
                      <a:pt x="242396" y="1497378"/>
                    </a:lnTo>
                    <a:lnTo>
                      <a:pt x="242396" y="2037986"/>
                    </a:lnTo>
                    <a:lnTo>
                      <a:pt x="0" y="2037986"/>
                    </a:lnTo>
                    <a:lnTo>
                      <a:pt x="0" y="1497378"/>
                    </a:lnTo>
                    <a:lnTo>
                      <a:pt x="0" y="1494396"/>
                    </a:lnTo>
                    <a:lnTo>
                      <a:pt x="0" y="956770"/>
                    </a:lnTo>
                    <a:lnTo>
                      <a:pt x="0" y="953788"/>
                    </a:lnTo>
                    <a:close/>
                    <a:moveTo>
                      <a:pt x="121636" y="0"/>
                    </a:moveTo>
                    <a:cubicBezTo>
                      <a:pt x="188142" y="0"/>
                      <a:pt x="242396" y="54505"/>
                      <a:pt x="242396" y="122196"/>
                    </a:cubicBezTo>
                    <a:lnTo>
                      <a:pt x="242396" y="412301"/>
                    </a:lnTo>
                    <a:lnTo>
                      <a:pt x="0" y="412301"/>
                    </a:lnTo>
                    <a:lnTo>
                      <a:pt x="0" y="122196"/>
                    </a:lnTo>
                    <a:cubicBezTo>
                      <a:pt x="0" y="54505"/>
                      <a:pt x="54254" y="0"/>
                      <a:pt x="1216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8F000A50-25C0-45A9-8532-6DD410751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8976" y="8684482"/>
                <a:ext cx="257844" cy="2377796"/>
              </a:xfrm>
              <a:custGeom>
                <a:avLst/>
                <a:gdLst>
                  <a:gd name="connsiteX0" fmla="*/ 15734 w 257844"/>
                  <a:gd name="connsiteY0" fmla="*/ 2053831 h 2377796"/>
                  <a:gd name="connsiteX1" fmla="*/ 15734 w 257844"/>
                  <a:gd name="connsiteY1" fmla="*/ 2308249 h 2377796"/>
                  <a:gd name="connsiteX2" fmla="*/ 27970 w 257844"/>
                  <a:gd name="connsiteY2" fmla="*/ 2346103 h 2377796"/>
                  <a:gd name="connsiteX3" fmla="*/ 115376 w 257844"/>
                  <a:gd name="connsiteY3" fmla="*/ 2361950 h 2377796"/>
                  <a:gd name="connsiteX4" fmla="*/ 129360 w 257844"/>
                  <a:gd name="connsiteY4" fmla="*/ 2361950 h 2377796"/>
                  <a:gd name="connsiteX5" fmla="*/ 142470 w 257844"/>
                  <a:gd name="connsiteY5" fmla="*/ 2361950 h 2377796"/>
                  <a:gd name="connsiteX6" fmla="*/ 230750 w 257844"/>
                  <a:gd name="connsiteY6" fmla="*/ 2346103 h 2377796"/>
                  <a:gd name="connsiteX7" fmla="*/ 242112 w 257844"/>
                  <a:gd name="connsiteY7" fmla="*/ 2308249 h 2377796"/>
                  <a:gd name="connsiteX8" fmla="*/ 242112 w 257844"/>
                  <a:gd name="connsiteY8" fmla="*/ 2053831 h 2377796"/>
                  <a:gd name="connsiteX9" fmla="*/ 15734 w 257844"/>
                  <a:gd name="connsiteY9" fmla="*/ 1512824 h 2377796"/>
                  <a:gd name="connsiteX10" fmla="*/ 15734 w 257844"/>
                  <a:gd name="connsiteY10" fmla="*/ 2034737 h 2377796"/>
                  <a:gd name="connsiteX11" fmla="*/ 242112 w 257844"/>
                  <a:gd name="connsiteY11" fmla="*/ 2034737 h 2377796"/>
                  <a:gd name="connsiteX12" fmla="*/ 242112 w 257844"/>
                  <a:gd name="connsiteY12" fmla="*/ 1512824 h 2377796"/>
                  <a:gd name="connsiteX13" fmla="*/ 15734 w 257844"/>
                  <a:gd name="connsiteY13" fmla="*/ 972216 h 2377796"/>
                  <a:gd name="connsiteX14" fmla="*/ 15734 w 257844"/>
                  <a:gd name="connsiteY14" fmla="*/ 1494396 h 2377796"/>
                  <a:gd name="connsiteX15" fmla="*/ 242112 w 257844"/>
                  <a:gd name="connsiteY15" fmla="*/ 1494396 h 2377796"/>
                  <a:gd name="connsiteX16" fmla="*/ 242112 w 257844"/>
                  <a:gd name="connsiteY16" fmla="*/ 972216 h 2377796"/>
                  <a:gd name="connsiteX17" fmla="*/ 15734 w 257844"/>
                  <a:gd name="connsiteY17" fmla="*/ 428977 h 2377796"/>
                  <a:gd name="connsiteX18" fmla="*/ 15734 w 257844"/>
                  <a:gd name="connsiteY18" fmla="*/ 953788 h 2377796"/>
                  <a:gd name="connsiteX19" fmla="*/ 242112 w 257844"/>
                  <a:gd name="connsiteY19" fmla="*/ 953788 h 2377796"/>
                  <a:gd name="connsiteX20" fmla="*/ 242112 w 257844"/>
                  <a:gd name="connsiteY20" fmla="*/ 428977 h 2377796"/>
                  <a:gd name="connsiteX21" fmla="*/ 129360 w 257844"/>
                  <a:gd name="connsiteY21" fmla="*/ 14827 h 2377796"/>
                  <a:gd name="connsiteX22" fmla="*/ 15734 w 257844"/>
                  <a:gd name="connsiteY22" fmla="*/ 128214 h 2377796"/>
                  <a:gd name="connsiteX23" fmla="*/ 15734 w 257844"/>
                  <a:gd name="connsiteY23" fmla="*/ 408192 h 2377796"/>
                  <a:gd name="connsiteX24" fmla="*/ 242112 w 257844"/>
                  <a:gd name="connsiteY24" fmla="*/ 408192 h 2377796"/>
                  <a:gd name="connsiteX25" fmla="*/ 242112 w 257844"/>
                  <a:gd name="connsiteY25" fmla="*/ 128214 h 2377796"/>
                  <a:gd name="connsiteX26" fmla="*/ 129360 w 257844"/>
                  <a:gd name="connsiteY26" fmla="*/ 14827 h 2377796"/>
                  <a:gd name="connsiteX27" fmla="*/ 129360 w 257844"/>
                  <a:gd name="connsiteY27" fmla="*/ 0 h 2377796"/>
                  <a:gd name="connsiteX28" fmla="*/ 257844 w 257844"/>
                  <a:gd name="connsiteY28" fmla="*/ 128214 h 2377796"/>
                  <a:gd name="connsiteX29" fmla="*/ 257844 w 257844"/>
                  <a:gd name="connsiteY29" fmla="*/ 416042 h 2377796"/>
                  <a:gd name="connsiteX30" fmla="*/ 255328 w 257844"/>
                  <a:gd name="connsiteY30" fmla="*/ 418552 h 2377796"/>
                  <a:gd name="connsiteX31" fmla="*/ 257844 w 257844"/>
                  <a:gd name="connsiteY31" fmla="*/ 421078 h 2377796"/>
                  <a:gd name="connsiteX32" fmla="*/ 257844 w 257844"/>
                  <a:gd name="connsiteY32" fmla="*/ 961686 h 2377796"/>
                  <a:gd name="connsiteX33" fmla="*/ 257844 w 257844"/>
                  <a:gd name="connsiteY33" fmla="*/ 964318 h 2377796"/>
                  <a:gd name="connsiteX34" fmla="*/ 257844 w 257844"/>
                  <a:gd name="connsiteY34" fmla="*/ 1502252 h 2377796"/>
                  <a:gd name="connsiteX35" fmla="*/ 257844 w 257844"/>
                  <a:gd name="connsiteY35" fmla="*/ 1504926 h 2377796"/>
                  <a:gd name="connsiteX36" fmla="*/ 257844 w 257844"/>
                  <a:gd name="connsiteY36" fmla="*/ 2042594 h 2377796"/>
                  <a:gd name="connsiteX37" fmla="*/ 255630 w 257844"/>
                  <a:gd name="connsiteY37" fmla="*/ 2044559 h 2377796"/>
                  <a:gd name="connsiteX38" fmla="*/ 257844 w 257844"/>
                  <a:gd name="connsiteY38" fmla="*/ 2046788 h 2377796"/>
                  <a:gd name="connsiteX39" fmla="*/ 257844 w 257844"/>
                  <a:gd name="connsiteY39" fmla="*/ 2308249 h 2377796"/>
                  <a:gd name="connsiteX40" fmla="*/ 240364 w 257844"/>
                  <a:gd name="connsiteY40" fmla="*/ 2356668 h 2377796"/>
                  <a:gd name="connsiteX41" fmla="*/ 155582 w 257844"/>
                  <a:gd name="connsiteY41" fmla="*/ 2377796 h 2377796"/>
                  <a:gd name="connsiteX42" fmla="*/ 142470 w 257844"/>
                  <a:gd name="connsiteY42" fmla="*/ 2377796 h 2377796"/>
                  <a:gd name="connsiteX43" fmla="*/ 115376 w 257844"/>
                  <a:gd name="connsiteY43" fmla="*/ 2377796 h 2377796"/>
                  <a:gd name="connsiteX44" fmla="*/ 17482 w 257844"/>
                  <a:gd name="connsiteY44" fmla="*/ 2356668 h 2377796"/>
                  <a:gd name="connsiteX45" fmla="*/ 0 w 257844"/>
                  <a:gd name="connsiteY45" fmla="*/ 2308249 h 2377796"/>
                  <a:gd name="connsiteX46" fmla="*/ 0 w 257844"/>
                  <a:gd name="connsiteY46" fmla="*/ 2046788 h 2377796"/>
                  <a:gd name="connsiteX47" fmla="*/ 2214 w 257844"/>
                  <a:gd name="connsiteY47" fmla="*/ 2044559 h 2377796"/>
                  <a:gd name="connsiteX48" fmla="*/ 0 w 257844"/>
                  <a:gd name="connsiteY48" fmla="*/ 2042594 h 2377796"/>
                  <a:gd name="connsiteX49" fmla="*/ 0 w 257844"/>
                  <a:gd name="connsiteY49" fmla="*/ 1504926 h 2377796"/>
                  <a:gd name="connsiteX50" fmla="*/ 0 w 257844"/>
                  <a:gd name="connsiteY50" fmla="*/ 1502252 h 2377796"/>
                  <a:gd name="connsiteX51" fmla="*/ 0 w 257844"/>
                  <a:gd name="connsiteY51" fmla="*/ 964318 h 2377796"/>
                  <a:gd name="connsiteX52" fmla="*/ 0 w 257844"/>
                  <a:gd name="connsiteY52" fmla="*/ 961686 h 2377796"/>
                  <a:gd name="connsiteX53" fmla="*/ 0 w 257844"/>
                  <a:gd name="connsiteY53" fmla="*/ 421078 h 2377796"/>
                  <a:gd name="connsiteX54" fmla="*/ 2516 w 257844"/>
                  <a:gd name="connsiteY54" fmla="*/ 418552 h 2377796"/>
                  <a:gd name="connsiteX55" fmla="*/ 0 w 257844"/>
                  <a:gd name="connsiteY55" fmla="*/ 416042 h 2377796"/>
                  <a:gd name="connsiteX56" fmla="*/ 0 w 257844"/>
                  <a:gd name="connsiteY56" fmla="*/ 128214 h 2377796"/>
                  <a:gd name="connsiteX57" fmla="*/ 129360 w 257844"/>
                  <a:gd name="connsiteY57" fmla="*/ 0 h 237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57844" h="2377796">
                    <a:moveTo>
                      <a:pt x="15734" y="2053831"/>
                    </a:moveTo>
                    <a:lnTo>
                      <a:pt x="15734" y="2308249"/>
                    </a:lnTo>
                    <a:cubicBezTo>
                      <a:pt x="15734" y="2324975"/>
                      <a:pt x="19230" y="2337300"/>
                      <a:pt x="27970" y="2346103"/>
                    </a:cubicBezTo>
                    <a:cubicBezTo>
                      <a:pt x="43704" y="2361950"/>
                      <a:pt x="76918" y="2361950"/>
                      <a:pt x="115376" y="2361950"/>
                    </a:cubicBezTo>
                    <a:cubicBezTo>
                      <a:pt x="119746" y="2361950"/>
                      <a:pt x="124116" y="2361950"/>
                      <a:pt x="129360" y="2361950"/>
                    </a:cubicBezTo>
                    <a:cubicBezTo>
                      <a:pt x="133730" y="2361950"/>
                      <a:pt x="138100" y="2361950"/>
                      <a:pt x="142470" y="2361950"/>
                    </a:cubicBezTo>
                    <a:cubicBezTo>
                      <a:pt x="180928" y="2361950"/>
                      <a:pt x="214142" y="2361950"/>
                      <a:pt x="230750" y="2346103"/>
                    </a:cubicBezTo>
                    <a:cubicBezTo>
                      <a:pt x="237742" y="2337300"/>
                      <a:pt x="242112" y="2324975"/>
                      <a:pt x="242112" y="2308249"/>
                    </a:cubicBezTo>
                    <a:lnTo>
                      <a:pt x="242112" y="2053831"/>
                    </a:lnTo>
                    <a:close/>
                    <a:moveTo>
                      <a:pt x="15734" y="1512824"/>
                    </a:moveTo>
                    <a:lnTo>
                      <a:pt x="15734" y="2034737"/>
                    </a:lnTo>
                    <a:lnTo>
                      <a:pt x="242112" y="2034737"/>
                    </a:lnTo>
                    <a:lnTo>
                      <a:pt x="242112" y="1512824"/>
                    </a:lnTo>
                    <a:close/>
                    <a:moveTo>
                      <a:pt x="15734" y="972216"/>
                    </a:moveTo>
                    <a:lnTo>
                      <a:pt x="15734" y="1494396"/>
                    </a:lnTo>
                    <a:lnTo>
                      <a:pt x="242112" y="1494396"/>
                    </a:lnTo>
                    <a:lnTo>
                      <a:pt x="242112" y="972216"/>
                    </a:lnTo>
                    <a:close/>
                    <a:moveTo>
                      <a:pt x="15734" y="428977"/>
                    </a:moveTo>
                    <a:lnTo>
                      <a:pt x="15734" y="953788"/>
                    </a:lnTo>
                    <a:lnTo>
                      <a:pt x="242112" y="953788"/>
                    </a:lnTo>
                    <a:lnTo>
                      <a:pt x="242112" y="428977"/>
                    </a:lnTo>
                    <a:close/>
                    <a:moveTo>
                      <a:pt x="129360" y="14827"/>
                    </a:moveTo>
                    <a:cubicBezTo>
                      <a:pt x="66428" y="14827"/>
                      <a:pt x="15734" y="65415"/>
                      <a:pt x="15734" y="128214"/>
                    </a:cubicBezTo>
                    <a:lnTo>
                      <a:pt x="15734" y="408192"/>
                    </a:lnTo>
                    <a:lnTo>
                      <a:pt x="242112" y="408192"/>
                    </a:lnTo>
                    <a:lnTo>
                      <a:pt x="242112" y="128214"/>
                    </a:lnTo>
                    <a:cubicBezTo>
                      <a:pt x="242112" y="65415"/>
                      <a:pt x="191418" y="14827"/>
                      <a:pt x="129360" y="14827"/>
                    </a:cubicBezTo>
                    <a:close/>
                    <a:moveTo>
                      <a:pt x="129360" y="0"/>
                    </a:moveTo>
                    <a:cubicBezTo>
                      <a:pt x="200158" y="0"/>
                      <a:pt x="257844" y="56693"/>
                      <a:pt x="257844" y="128214"/>
                    </a:cubicBezTo>
                    <a:lnTo>
                      <a:pt x="257844" y="416042"/>
                    </a:lnTo>
                    <a:lnTo>
                      <a:pt x="255328" y="418552"/>
                    </a:lnTo>
                    <a:lnTo>
                      <a:pt x="257844" y="421078"/>
                    </a:lnTo>
                    <a:lnTo>
                      <a:pt x="257844" y="961686"/>
                    </a:lnTo>
                    <a:lnTo>
                      <a:pt x="257844" y="964318"/>
                    </a:lnTo>
                    <a:lnTo>
                      <a:pt x="257844" y="1502252"/>
                    </a:lnTo>
                    <a:lnTo>
                      <a:pt x="257844" y="1504926"/>
                    </a:lnTo>
                    <a:lnTo>
                      <a:pt x="257844" y="2042594"/>
                    </a:lnTo>
                    <a:lnTo>
                      <a:pt x="255630" y="2044559"/>
                    </a:lnTo>
                    <a:lnTo>
                      <a:pt x="257844" y="2046788"/>
                    </a:lnTo>
                    <a:lnTo>
                      <a:pt x="257844" y="2308249"/>
                    </a:lnTo>
                    <a:cubicBezTo>
                      <a:pt x="257844" y="2330257"/>
                      <a:pt x="252600" y="2346103"/>
                      <a:pt x="240364" y="2356668"/>
                    </a:cubicBezTo>
                    <a:cubicBezTo>
                      <a:pt x="222010" y="2375155"/>
                      <a:pt x="192292" y="2377796"/>
                      <a:pt x="155582" y="2377796"/>
                    </a:cubicBezTo>
                    <a:cubicBezTo>
                      <a:pt x="152086" y="2377796"/>
                      <a:pt x="147716" y="2377796"/>
                      <a:pt x="142470" y="2377796"/>
                    </a:cubicBezTo>
                    <a:cubicBezTo>
                      <a:pt x="133730" y="2377796"/>
                      <a:pt x="124116" y="2377796"/>
                      <a:pt x="115376" y="2377796"/>
                    </a:cubicBezTo>
                    <a:cubicBezTo>
                      <a:pt x="73420" y="2377796"/>
                      <a:pt x="37586" y="2377796"/>
                      <a:pt x="17482" y="2356668"/>
                    </a:cubicBezTo>
                    <a:cubicBezTo>
                      <a:pt x="6120" y="2346103"/>
                      <a:pt x="0" y="2330257"/>
                      <a:pt x="0" y="2308249"/>
                    </a:cubicBezTo>
                    <a:lnTo>
                      <a:pt x="0" y="2046788"/>
                    </a:lnTo>
                    <a:lnTo>
                      <a:pt x="2214" y="2044559"/>
                    </a:lnTo>
                    <a:lnTo>
                      <a:pt x="0" y="2042594"/>
                    </a:lnTo>
                    <a:lnTo>
                      <a:pt x="0" y="1504926"/>
                    </a:lnTo>
                    <a:lnTo>
                      <a:pt x="0" y="1502252"/>
                    </a:lnTo>
                    <a:lnTo>
                      <a:pt x="0" y="964318"/>
                    </a:lnTo>
                    <a:lnTo>
                      <a:pt x="0" y="961686"/>
                    </a:lnTo>
                    <a:lnTo>
                      <a:pt x="0" y="421078"/>
                    </a:lnTo>
                    <a:lnTo>
                      <a:pt x="2516" y="418552"/>
                    </a:lnTo>
                    <a:lnTo>
                      <a:pt x="0" y="416042"/>
                    </a:lnTo>
                    <a:lnTo>
                      <a:pt x="0" y="128214"/>
                    </a:lnTo>
                    <a:cubicBezTo>
                      <a:pt x="0" y="56693"/>
                      <a:pt x="58562" y="0"/>
                      <a:pt x="129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67">
                <a:extLst>
                  <a:ext uri="{FF2B5EF4-FFF2-40B4-BE49-F238E27FC236}">
                    <a16:creationId xmlns:a16="http://schemas.microsoft.com/office/drawing/2014/main" id="{B98ED1EA-B5E5-4D7A-8070-213B3D7E8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53315" y="7692081"/>
                <a:ext cx="807049" cy="656453"/>
              </a:xfrm>
              <a:custGeom>
                <a:avLst/>
                <a:gdLst>
                  <a:gd name="T0" fmla="*/ 791 w 920"/>
                  <a:gd name="T1" fmla="*/ 700 h 749"/>
                  <a:gd name="T2" fmla="*/ 21 w 920"/>
                  <a:gd name="T3" fmla="*/ 51 h 749"/>
                  <a:gd name="T4" fmla="*/ 21 w 920"/>
                  <a:gd name="T5" fmla="*/ 51 h 749"/>
                  <a:gd name="T6" fmla="*/ 49 w 920"/>
                  <a:gd name="T7" fmla="*/ 17 h 749"/>
                  <a:gd name="T8" fmla="*/ 860 w 920"/>
                  <a:gd name="T9" fmla="*/ 613 h 749"/>
                  <a:gd name="T10" fmla="*/ 860 w 920"/>
                  <a:gd name="T11" fmla="*/ 613 h 749"/>
                  <a:gd name="T12" fmla="*/ 791 w 920"/>
                  <a:gd name="T13" fmla="*/ 700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0" h="749">
                    <a:moveTo>
                      <a:pt x="791" y="700"/>
                    </a:moveTo>
                    <a:lnTo>
                      <a:pt x="21" y="51"/>
                    </a:lnTo>
                    <a:lnTo>
                      <a:pt x="21" y="51"/>
                    </a:lnTo>
                    <a:cubicBezTo>
                      <a:pt x="0" y="33"/>
                      <a:pt x="25" y="0"/>
                      <a:pt x="49" y="17"/>
                    </a:cubicBezTo>
                    <a:lnTo>
                      <a:pt x="860" y="613"/>
                    </a:lnTo>
                    <a:lnTo>
                      <a:pt x="860" y="613"/>
                    </a:lnTo>
                    <a:cubicBezTo>
                      <a:pt x="919" y="661"/>
                      <a:pt x="852" y="748"/>
                      <a:pt x="791" y="7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68">
                <a:extLst>
                  <a:ext uri="{FF2B5EF4-FFF2-40B4-BE49-F238E27FC236}">
                    <a16:creationId xmlns:a16="http://schemas.microsoft.com/office/drawing/2014/main" id="{A2593B11-DBC7-400B-843A-10F4CB6CF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1821" y="6691955"/>
                <a:ext cx="888142" cy="621701"/>
              </a:xfrm>
              <a:custGeom>
                <a:avLst/>
                <a:gdLst>
                  <a:gd name="T0" fmla="*/ 798 w 1015"/>
                  <a:gd name="T1" fmla="*/ 328 h 712"/>
                  <a:gd name="T2" fmla="*/ 798 w 1015"/>
                  <a:gd name="T3" fmla="*/ 328 h 712"/>
                  <a:gd name="T4" fmla="*/ 0 w 1015"/>
                  <a:gd name="T5" fmla="*/ 448 h 712"/>
                  <a:gd name="T6" fmla="*/ 0 w 1015"/>
                  <a:gd name="T7" fmla="*/ 711 h 712"/>
                  <a:gd name="T8" fmla="*/ 1014 w 1015"/>
                  <a:gd name="T9" fmla="*/ 711 h 712"/>
                  <a:gd name="T10" fmla="*/ 1014 w 1015"/>
                  <a:gd name="T11" fmla="*/ 0 h 712"/>
                  <a:gd name="T12" fmla="*/ 1014 w 1015"/>
                  <a:gd name="T13" fmla="*/ 0 h 712"/>
                  <a:gd name="T14" fmla="*/ 798 w 1015"/>
                  <a:gd name="T15" fmla="*/ 328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5" h="712">
                    <a:moveTo>
                      <a:pt x="798" y="328"/>
                    </a:moveTo>
                    <a:lnTo>
                      <a:pt x="798" y="328"/>
                    </a:lnTo>
                    <a:cubicBezTo>
                      <a:pt x="563" y="539"/>
                      <a:pt x="239" y="580"/>
                      <a:pt x="0" y="448"/>
                    </a:cubicBezTo>
                    <a:lnTo>
                      <a:pt x="0" y="711"/>
                    </a:lnTo>
                    <a:lnTo>
                      <a:pt x="1014" y="711"/>
                    </a:lnTo>
                    <a:lnTo>
                      <a:pt x="1014" y="0"/>
                    </a:lnTo>
                    <a:lnTo>
                      <a:pt x="1014" y="0"/>
                    </a:lnTo>
                    <a:cubicBezTo>
                      <a:pt x="975" y="120"/>
                      <a:pt x="902" y="234"/>
                      <a:pt x="798" y="3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69">
                <a:extLst>
                  <a:ext uri="{FF2B5EF4-FFF2-40B4-BE49-F238E27FC236}">
                    <a16:creationId xmlns:a16="http://schemas.microsoft.com/office/drawing/2014/main" id="{A30E52D9-570C-487B-B331-E3604E4B0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4098" y="6684232"/>
                <a:ext cx="903588" cy="641007"/>
              </a:xfrm>
              <a:custGeom>
                <a:avLst/>
                <a:gdLst>
                  <a:gd name="T0" fmla="*/ 806 w 1032"/>
                  <a:gd name="T1" fmla="*/ 338 h 730"/>
                  <a:gd name="T2" fmla="*/ 807 w 1032"/>
                  <a:gd name="T3" fmla="*/ 338 h 730"/>
                  <a:gd name="T4" fmla="*/ 806 w 1032"/>
                  <a:gd name="T5" fmla="*/ 338 h 730"/>
                  <a:gd name="T6" fmla="*/ 17 w 1032"/>
                  <a:gd name="T7" fmla="*/ 711 h 730"/>
                  <a:gd name="T8" fmla="*/ 1014 w 1032"/>
                  <a:gd name="T9" fmla="*/ 711 h 730"/>
                  <a:gd name="T10" fmla="*/ 1014 w 1032"/>
                  <a:gd name="T11" fmla="*/ 60 h 730"/>
                  <a:gd name="T12" fmla="*/ 1014 w 1032"/>
                  <a:gd name="T13" fmla="*/ 60 h 730"/>
                  <a:gd name="T14" fmla="*/ 812 w 1032"/>
                  <a:gd name="T15" fmla="*/ 345 h 730"/>
                  <a:gd name="T16" fmla="*/ 812 w 1032"/>
                  <a:gd name="T17" fmla="*/ 345 h 730"/>
                  <a:gd name="T18" fmla="*/ 17 w 1032"/>
                  <a:gd name="T19" fmla="*/ 473 h 730"/>
                  <a:gd name="T20" fmla="*/ 17 w 1032"/>
                  <a:gd name="T21" fmla="*/ 711 h 730"/>
                  <a:gd name="T22" fmla="*/ 1022 w 1032"/>
                  <a:gd name="T23" fmla="*/ 729 h 730"/>
                  <a:gd name="T24" fmla="*/ 8 w 1032"/>
                  <a:gd name="T25" fmla="*/ 729 h 730"/>
                  <a:gd name="T26" fmla="*/ 8 w 1032"/>
                  <a:gd name="T27" fmla="*/ 729 h 730"/>
                  <a:gd name="T28" fmla="*/ 0 w 1032"/>
                  <a:gd name="T29" fmla="*/ 721 h 730"/>
                  <a:gd name="T30" fmla="*/ 0 w 1032"/>
                  <a:gd name="T31" fmla="*/ 458 h 730"/>
                  <a:gd name="T32" fmla="*/ 0 w 1032"/>
                  <a:gd name="T33" fmla="*/ 458 h 730"/>
                  <a:gd name="T34" fmla="*/ 4 w 1032"/>
                  <a:gd name="T35" fmla="*/ 450 h 730"/>
                  <a:gd name="T36" fmla="*/ 4 w 1032"/>
                  <a:gd name="T37" fmla="*/ 450 h 730"/>
                  <a:gd name="T38" fmla="*/ 13 w 1032"/>
                  <a:gd name="T39" fmla="*/ 450 h 730"/>
                  <a:gd name="T40" fmla="*/ 13 w 1032"/>
                  <a:gd name="T41" fmla="*/ 450 h 730"/>
                  <a:gd name="T42" fmla="*/ 800 w 1032"/>
                  <a:gd name="T43" fmla="*/ 332 h 730"/>
                  <a:gd name="T44" fmla="*/ 800 w 1032"/>
                  <a:gd name="T45" fmla="*/ 332 h 730"/>
                  <a:gd name="T46" fmla="*/ 1014 w 1032"/>
                  <a:gd name="T47" fmla="*/ 6 h 730"/>
                  <a:gd name="T48" fmla="*/ 1014 w 1032"/>
                  <a:gd name="T49" fmla="*/ 6 h 730"/>
                  <a:gd name="T50" fmla="*/ 1023 w 1032"/>
                  <a:gd name="T51" fmla="*/ 0 h 730"/>
                  <a:gd name="T52" fmla="*/ 1023 w 1032"/>
                  <a:gd name="T53" fmla="*/ 0 h 730"/>
                  <a:gd name="T54" fmla="*/ 1031 w 1032"/>
                  <a:gd name="T55" fmla="*/ 10 h 730"/>
                  <a:gd name="T56" fmla="*/ 1031 w 1032"/>
                  <a:gd name="T57" fmla="*/ 721 h 730"/>
                  <a:gd name="T58" fmla="*/ 1031 w 1032"/>
                  <a:gd name="T59" fmla="*/ 721 h 730"/>
                  <a:gd name="T60" fmla="*/ 1022 w 1032"/>
                  <a:gd name="T61" fmla="*/ 729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32" h="730">
                    <a:moveTo>
                      <a:pt x="806" y="338"/>
                    </a:moveTo>
                    <a:lnTo>
                      <a:pt x="807" y="338"/>
                    </a:lnTo>
                    <a:lnTo>
                      <a:pt x="806" y="338"/>
                    </a:lnTo>
                    <a:close/>
                    <a:moveTo>
                      <a:pt x="17" y="711"/>
                    </a:moveTo>
                    <a:lnTo>
                      <a:pt x="1014" y="711"/>
                    </a:lnTo>
                    <a:lnTo>
                      <a:pt x="1014" y="60"/>
                    </a:lnTo>
                    <a:lnTo>
                      <a:pt x="1014" y="60"/>
                    </a:lnTo>
                    <a:cubicBezTo>
                      <a:pt x="970" y="167"/>
                      <a:pt x="902" y="265"/>
                      <a:pt x="812" y="345"/>
                    </a:cubicBezTo>
                    <a:lnTo>
                      <a:pt x="812" y="345"/>
                    </a:lnTo>
                    <a:cubicBezTo>
                      <a:pt x="582" y="551"/>
                      <a:pt x="265" y="601"/>
                      <a:pt x="17" y="473"/>
                    </a:cubicBezTo>
                    <a:lnTo>
                      <a:pt x="17" y="711"/>
                    </a:lnTo>
                    <a:close/>
                    <a:moveTo>
                      <a:pt x="1022" y="729"/>
                    </a:moveTo>
                    <a:lnTo>
                      <a:pt x="8" y="729"/>
                    </a:lnTo>
                    <a:lnTo>
                      <a:pt x="8" y="729"/>
                    </a:lnTo>
                    <a:cubicBezTo>
                      <a:pt x="3" y="729"/>
                      <a:pt x="0" y="725"/>
                      <a:pt x="0" y="721"/>
                    </a:cubicBezTo>
                    <a:lnTo>
                      <a:pt x="0" y="458"/>
                    </a:lnTo>
                    <a:lnTo>
                      <a:pt x="0" y="458"/>
                    </a:lnTo>
                    <a:cubicBezTo>
                      <a:pt x="0" y="454"/>
                      <a:pt x="1" y="452"/>
                      <a:pt x="4" y="450"/>
                    </a:cubicBezTo>
                    <a:lnTo>
                      <a:pt x="4" y="450"/>
                    </a:lnTo>
                    <a:cubicBezTo>
                      <a:pt x="7" y="448"/>
                      <a:pt x="10" y="448"/>
                      <a:pt x="13" y="450"/>
                    </a:cubicBezTo>
                    <a:lnTo>
                      <a:pt x="13" y="450"/>
                    </a:lnTo>
                    <a:cubicBezTo>
                      <a:pt x="256" y="584"/>
                      <a:pt x="573" y="536"/>
                      <a:pt x="800" y="332"/>
                    </a:cubicBezTo>
                    <a:lnTo>
                      <a:pt x="800" y="332"/>
                    </a:lnTo>
                    <a:cubicBezTo>
                      <a:pt x="899" y="242"/>
                      <a:pt x="973" y="130"/>
                      <a:pt x="1014" y="6"/>
                    </a:cubicBezTo>
                    <a:lnTo>
                      <a:pt x="1014" y="6"/>
                    </a:lnTo>
                    <a:cubicBezTo>
                      <a:pt x="1015" y="3"/>
                      <a:pt x="1020" y="0"/>
                      <a:pt x="1023" y="0"/>
                    </a:cubicBezTo>
                    <a:lnTo>
                      <a:pt x="1023" y="0"/>
                    </a:lnTo>
                    <a:cubicBezTo>
                      <a:pt x="1028" y="1"/>
                      <a:pt x="1031" y="5"/>
                      <a:pt x="1031" y="10"/>
                    </a:cubicBezTo>
                    <a:lnTo>
                      <a:pt x="1031" y="721"/>
                    </a:lnTo>
                    <a:lnTo>
                      <a:pt x="1031" y="721"/>
                    </a:lnTo>
                    <a:cubicBezTo>
                      <a:pt x="1031" y="725"/>
                      <a:pt x="1028" y="729"/>
                      <a:pt x="1022" y="7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70">
                <a:extLst>
                  <a:ext uri="{FF2B5EF4-FFF2-40B4-BE49-F238E27FC236}">
                    <a16:creationId xmlns:a16="http://schemas.microsoft.com/office/drawing/2014/main" id="{5304DBF5-4E4D-45F9-AE38-58E6FCB2E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1821" y="6255608"/>
                <a:ext cx="888142" cy="946063"/>
              </a:xfrm>
              <a:custGeom>
                <a:avLst/>
                <a:gdLst>
                  <a:gd name="T0" fmla="*/ 798 w 1015"/>
                  <a:gd name="T1" fmla="*/ 829 h 1082"/>
                  <a:gd name="T2" fmla="*/ 798 w 1015"/>
                  <a:gd name="T3" fmla="*/ 829 h 1082"/>
                  <a:gd name="T4" fmla="*/ 1014 w 1015"/>
                  <a:gd name="T5" fmla="*/ 501 h 1082"/>
                  <a:gd name="T6" fmla="*/ 1014 w 1015"/>
                  <a:gd name="T7" fmla="*/ 352 h 1082"/>
                  <a:gd name="T8" fmla="*/ 1014 w 1015"/>
                  <a:gd name="T9" fmla="*/ 352 h 1082"/>
                  <a:gd name="T10" fmla="*/ 661 w 1015"/>
                  <a:gd name="T11" fmla="*/ 0 h 1082"/>
                  <a:gd name="T12" fmla="*/ 353 w 1015"/>
                  <a:gd name="T13" fmla="*/ 0 h 1082"/>
                  <a:gd name="T14" fmla="*/ 353 w 1015"/>
                  <a:gd name="T15" fmla="*/ 0 h 1082"/>
                  <a:gd name="T16" fmla="*/ 0 w 1015"/>
                  <a:gd name="T17" fmla="*/ 352 h 1082"/>
                  <a:gd name="T18" fmla="*/ 0 w 1015"/>
                  <a:gd name="T19" fmla="*/ 949 h 1082"/>
                  <a:gd name="T20" fmla="*/ 0 w 1015"/>
                  <a:gd name="T21" fmla="*/ 949 h 1082"/>
                  <a:gd name="T22" fmla="*/ 798 w 1015"/>
                  <a:gd name="T23" fmla="*/ 829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15" h="1082">
                    <a:moveTo>
                      <a:pt x="798" y="829"/>
                    </a:moveTo>
                    <a:lnTo>
                      <a:pt x="798" y="829"/>
                    </a:lnTo>
                    <a:cubicBezTo>
                      <a:pt x="902" y="735"/>
                      <a:pt x="975" y="621"/>
                      <a:pt x="1014" y="501"/>
                    </a:cubicBezTo>
                    <a:lnTo>
                      <a:pt x="1014" y="352"/>
                    </a:lnTo>
                    <a:lnTo>
                      <a:pt x="1014" y="352"/>
                    </a:lnTo>
                    <a:cubicBezTo>
                      <a:pt x="1014" y="157"/>
                      <a:pt x="856" y="0"/>
                      <a:pt x="661" y="0"/>
                    </a:cubicBezTo>
                    <a:lnTo>
                      <a:pt x="353" y="0"/>
                    </a:lnTo>
                    <a:lnTo>
                      <a:pt x="353" y="0"/>
                    </a:lnTo>
                    <a:cubicBezTo>
                      <a:pt x="158" y="0"/>
                      <a:pt x="0" y="157"/>
                      <a:pt x="0" y="352"/>
                    </a:cubicBezTo>
                    <a:lnTo>
                      <a:pt x="0" y="949"/>
                    </a:lnTo>
                    <a:lnTo>
                      <a:pt x="0" y="949"/>
                    </a:lnTo>
                    <a:cubicBezTo>
                      <a:pt x="239" y="1081"/>
                      <a:pt x="563" y="1040"/>
                      <a:pt x="798" y="8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71">
                <a:extLst>
                  <a:ext uri="{FF2B5EF4-FFF2-40B4-BE49-F238E27FC236}">
                    <a16:creationId xmlns:a16="http://schemas.microsoft.com/office/drawing/2014/main" id="{E51E59C2-AF7A-4573-BBC6-F1AC0E9E1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4098" y="6247885"/>
                <a:ext cx="903588" cy="949926"/>
              </a:xfrm>
              <a:custGeom>
                <a:avLst/>
                <a:gdLst>
                  <a:gd name="T0" fmla="*/ 806 w 1032"/>
                  <a:gd name="T1" fmla="*/ 839 h 1085"/>
                  <a:gd name="T2" fmla="*/ 807 w 1032"/>
                  <a:gd name="T3" fmla="*/ 839 h 1085"/>
                  <a:gd name="T4" fmla="*/ 806 w 1032"/>
                  <a:gd name="T5" fmla="*/ 839 h 1085"/>
                  <a:gd name="T6" fmla="*/ 17 w 1032"/>
                  <a:gd name="T7" fmla="*/ 954 h 1085"/>
                  <a:gd name="T8" fmla="*/ 17 w 1032"/>
                  <a:gd name="T9" fmla="*/ 954 h 1085"/>
                  <a:gd name="T10" fmla="*/ 800 w 1032"/>
                  <a:gd name="T11" fmla="*/ 833 h 1085"/>
                  <a:gd name="T12" fmla="*/ 800 w 1032"/>
                  <a:gd name="T13" fmla="*/ 833 h 1085"/>
                  <a:gd name="T14" fmla="*/ 1014 w 1032"/>
                  <a:gd name="T15" fmla="*/ 509 h 1085"/>
                  <a:gd name="T16" fmla="*/ 1014 w 1032"/>
                  <a:gd name="T17" fmla="*/ 362 h 1085"/>
                  <a:gd name="T18" fmla="*/ 1014 w 1032"/>
                  <a:gd name="T19" fmla="*/ 362 h 1085"/>
                  <a:gd name="T20" fmla="*/ 669 w 1032"/>
                  <a:gd name="T21" fmla="*/ 18 h 1085"/>
                  <a:gd name="T22" fmla="*/ 361 w 1032"/>
                  <a:gd name="T23" fmla="*/ 18 h 1085"/>
                  <a:gd name="T24" fmla="*/ 361 w 1032"/>
                  <a:gd name="T25" fmla="*/ 18 h 1085"/>
                  <a:gd name="T26" fmla="*/ 17 w 1032"/>
                  <a:gd name="T27" fmla="*/ 362 h 1085"/>
                  <a:gd name="T28" fmla="*/ 17 w 1032"/>
                  <a:gd name="T29" fmla="*/ 954 h 1085"/>
                  <a:gd name="T30" fmla="*/ 312 w 1032"/>
                  <a:gd name="T31" fmla="*/ 1044 h 1085"/>
                  <a:gd name="T32" fmla="*/ 312 w 1032"/>
                  <a:gd name="T33" fmla="*/ 1044 h 1085"/>
                  <a:gd name="T34" fmla="*/ 4 w 1032"/>
                  <a:gd name="T35" fmla="*/ 967 h 1085"/>
                  <a:gd name="T36" fmla="*/ 4 w 1032"/>
                  <a:gd name="T37" fmla="*/ 967 h 1085"/>
                  <a:gd name="T38" fmla="*/ 0 w 1032"/>
                  <a:gd name="T39" fmla="*/ 959 h 1085"/>
                  <a:gd name="T40" fmla="*/ 0 w 1032"/>
                  <a:gd name="T41" fmla="*/ 362 h 1085"/>
                  <a:gd name="T42" fmla="*/ 0 w 1032"/>
                  <a:gd name="T43" fmla="*/ 362 h 1085"/>
                  <a:gd name="T44" fmla="*/ 361 w 1032"/>
                  <a:gd name="T45" fmla="*/ 0 h 1085"/>
                  <a:gd name="T46" fmla="*/ 669 w 1032"/>
                  <a:gd name="T47" fmla="*/ 0 h 1085"/>
                  <a:gd name="T48" fmla="*/ 669 w 1032"/>
                  <a:gd name="T49" fmla="*/ 0 h 1085"/>
                  <a:gd name="T50" fmla="*/ 1031 w 1032"/>
                  <a:gd name="T51" fmla="*/ 362 h 1085"/>
                  <a:gd name="T52" fmla="*/ 1031 w 1032"/>
                  <a:gd name="T53" fmla="*/ 511 h 1085"/>
                  <a:gd name="T54" fmla="*/ 1031 w 1032"/>
                  <a:gd name="T55" fmla="*/ 511 h 1085"/>
                  <a:gd name="T56" fmla="*/ 1031 w 1032"/>
                  <a:gd name="T57" fmla="*/ 513 h 1085"/>
                  <a:gd name="T58" fmla="*/ 1031 w 1032"/>
                  <a:gd name="T59" fmla="*/ 513 h 1085"/>
                  <a:gd name="T60" fmla="*/ 812 w 1032"/>
                  <a:gd name="T61" fmla="*/ 846 h 1085"/>
                  <a:gd name="T62" fmla="*/ 812 w 1032"/>
                  <a:gd name="T63" fmla="*/ 846 h 1085"/>
                  <a:gd name="T64" fmla="*/ 312 w 1032"/>
                  <a:gd name="T65" fmla="*/ 1044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32" h="1085">
                    <a:moveTo>
                      <a:pt x="806" y="839"/>
                    </a:moveTo>
                    <a:lnTo>
                      <a:pt x="807" y="839"/>
                    </a:lnTo>
                    <a:lnTo>
                      <a:pt x="806" y="839"/>
                    </a:lnTo>
                    <a:close/>
                    <a:moveTo>
                      <a:pt x="17" y="954"/>
                    </a:moveTo>
                    <a:lnTo>
                      <a:pt x="17" y="954"/>
                    </a:lnTo>
                    <a:cubicBezTo>
                      <a:pt x="260" y="1084"/>
                      <a:pt x="573" y="1036"/>
                      <a:pt x="800" y="833"/>
                    </a:cubicBezTo>
                    <a:lnTo>
                      <a:pt x="800" y="833"/>
                    </a:lnTo>
                    <a:cubicBezTo>
                      <a:pt x="899" y="743"/>
                      <a:pt x="973" y="632"/>
                      <a:pt x="1014" y="509"/>
                    </a:cubicBezTo>
                    <a:lnTo>
                      <a:pt x="1014" y="362"/>
                    </a:lnTo>
                    <a:lnTo>
                      <a:pt x="1014" y="362"/>
                    </a:lnTo>
                    <a:cubicBezTo>
                      <a:pt x="1014" y="172"/>
                      <a:pt x="859" y="18"/>
                      <a:pt x="669" y="18"/>
                    </a:cubicBezTo>
                    <a:lnTo>
                      <a:pt x="361" y="18"/>
                    </a:lnTo>
                    <a:lnTo>
                      <a:pt x="361" y="18"/>
                    </a:lnTo>
                    <a:cubicBezTo>
                      <a:pt x="171" y="18"/>
                      <a:pt x="17" y="172"/>
                      <a:pt x="17" y="362"/>
                    </a:cubicBezTo>
                    <a:lnTo>
                      <a:pt x="17" y="954"/>
                    </a:lnTo>
                    <a:close/>
                    <a:moveTo>
                      <a:pt x="312" y="1044"/>
                    </a:moveTo>
                    <a:lnTo>
                      <a:pt x="312" y="1044"/>
                    </a:lnTo>
                    <a:cubicBezTo>
                      <a:pt x="204" y="1044"/>
                      <a:pt x="99" y="1019"/>
                      <a:pt x="4" y="967"/>
                    </a:cubicBezTo>
                    <a:lnTo>
                      <a:pt x="4" y="967"/>
                    </a:lnTo>
                    <a:cubicBezTo>
                      <a:pt x="1" y="965"/>
                      <a:pt x="0" y="961"/>
                      <a:pt x="0" y="959"/>
                    </a:cubicBezTo>
                    <a:lnTo>
                      <a:pt x="0" y="362"/>
                    </a:lnTo>
                    <a:lnTo>
                      <a:pt x="0" y="362"/>
                    </a:lnTo>
                    <a:cubicBezTo>
                      <a:pt x="0" y="163"/>
                      <a:pt x="162" y="0"/>
                      <a:pt x="361" y="0"/>
                    </a:cubicBezTo>
                    <a:lnTo>
                      <a:pt x="669" y="0"/>
                    </a:lnTo>
                    <a:lnTo>
                      <a:pt x="669" y="0"/>
                    </a:lnTo>
                    <a:cubicBezTo>
                      <a:pt x="869" y="0"/>
                      <a:pt x="1031" y="163"/>
                      <a:pt x="1031" y="362"/>
                    </a:cubicBezTo>
                    <a:lnTo>
                      <a:pt x="1031" y="511"/>
                    </a:lnTo>
                    <a:lnTo>
                      <a:pt x="1031" y="511"/>
                    </a:lnTo>
                    <a:cubicBezTo>
                      <a:pt x="1031" y="512"/>
                      <a:pt x="1031" y="513"/>
                      <a:pt x="1031" y="513"/>
                    </a:cubicBezTo>
                    <a:lnTo>
                      <a:pt x="1031" y="513"/>
                    </a:lnTo>
                    <a:cubicBezTo>
                      <a:pt x="989" y="640"/>
                      <a:pt x="913" y="754"/>
                      <a:pt x="812" y="846"/>
                    </a:cubicBezTo>
                    <a:lnTo>
                      <a:pt x="812" y="846"/>
                    </a:lnTo>
                    <a:cubicBezTo>
                      <a:pt x="667" y="976"/>
                      <a:pt x="487" y="1044"/>
                      <a:pt x="312" y="10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72">
                <a:extLst>
                  <a:ext uri="{FF2B5EF4-FFF2-40B4-BE49-F238E27FC236}">
                    <a16:creationId xmlns:a16="http://schemas.microsoft.com/office/drawing/2014/main" id="{C7B7A515-BDAE-4C94-9F25-E79F29BDD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1821" y="6255608"/>
                <a:ext cx="888142" cy="946063"/>
              </a:xfrm>
              <a:custGeom>
                <a:avLst/>
                <a:gdLst>
                  <a:gd name="T0" fmla="*/ 798 w 1015"/>
                  <a:gd name="T1" fmla="*/ 829 h 1082"/>
                  <a:gd name="T2" fmla="*/ 798 w 1015"/>
                  <a:gd name="T3" fmla="*/ 829 h 1082"/>
                  <a:gd name="T4" fmla="*/ 1014 w 1015"/>
                  <a:gd name="T5" fmla="*/ 501 h 1082"/>
                  <a:gd name="T6" fmla="*/ 1014 w 1015"/>
                  <a:gd name="T7" fmla="*/ 352 h 1082"/>
                  <a:gd name="T8" fmla="*/ 1014 w 1015"/>
                  <a:gd name="T9" fmla="*/ 352 h 1082"/>
                  <a:gd name="T10" fmla="*/ 661 w 1015"/>
                  <a:gd name="T11" fmla="*/ 0 h 1082"/>
                  <a:gd name="T12" fmla="*/ 353 w 1015"/>
                  <a:gd name="T13" fmla="*/ 0 h 1082"/>
                  <a:gd name="T14" fmla="*/ 353 w 1015"/>
                  <a:gd name="T15" fmla="*/ 0 h 1082"/>
                  <a:gd name="T16" fmla="*/ 0 w 1015"/>
                  <a:gd name="T17" fmla="*/ 352 h 1082"/>
                  <a:gd name="T18" fmla="*/ 0 w 1015"/>
                  <a:gd name="T19" fmla="*/ 949 h 1082"/>
                  <a:gd name="T20" fmla="*/ 0 w 1015"/>
                  <a:gd name="T21" fmla="*/ 949 h 1082"/>
                  <a:gd name="T22" fmla="*/ 798 w 1015"/>
                  <a:gd name="T23" fmla="*/ 829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15" h="1082">
                    <a:moveTo>
                      <a:pt x="798" y="829"/>
                    </a:moveTo>
                    <a:lnTo>
                      <a:pt x="798" y="829"/>
                    </a:lnTo>
                    <a:cubicBezTo>
                      <a:pt x="902" y="735"/>
                      <a:pt x="975" y="621"/>
                      <a:pt x="1014" y="501"/>
                    </a:cubicBezTo>
                    <a:lnTo>
                      <a:pt x="1014" y="352"/>
                    </a:lnTo>
                    <a:lnTo>
                      <a:pt x="1014" y="352"/>
                    </a:lnTo>
                    <a:cubicBezTo>
                      <a:pt x="1014" y="157"/>
                      <a:pt x="856" y="0"/>
                      <a:pt x="661" y="0"/>
                    </a:cubicBezTo>
                    <a:lnTo>
                      <a:pt x="353" y="0"/>
                    </a:lnTo>
                    <a:lnTo>
                      <a:pt x="353" y="0"/>
                    </a:lnTo>
                    <a:cubicBezTo>
                      <a:pt x="158" y="0"/>
                      <a:pt x="0" y="157"/>
                      <a:pt x="0" y="352"/>
                    </a:cubicBezTo>
                    <a:lnTo>
                      <a:pt x="0" y="949"/>
                    </a:lnTo>
                    <a:lnTo>
                      <a:pt x="0" y="949"/>
                    </a:lnTo>
                    <a:cubicBezTo>
                      <a:pt x="239" y="1081"/>
                      <a:pt x="563" y="1040"/>
                      <a:pt x="798" y="829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73">
                <a:extLst>
                  <a:ext uri="{FF2B5EF4-FFF2-40B4-BE49-F238E27FC236}">
                    <a16:creationId xmlns:a16="http://schemas.microsoft.com/office/drawing/2014/main" id="{03118D5B-1FDA-4505-A1BA-C221848B1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0321" y="7317516"/>
                <a:ext cx="2062034" cy="312782"/>
              </a:xfrm>
              <a:custGeom>
                <a:avLst/>
                <a:gdLst>
                  <a:gd name="T0" fmla="*/ 2256 w 2354"/>
                  <a:gd name="T1" fmla="*/ 0 h 357"/>
                  <a:gd name="T2" fmla="*/ 1176 w 2354"/>
                  <a:gd name="T3" fmla="*/ 0 h 357"/>
                  <a:gd name="T4" fmla="*/ 97 w 2354"/>
                  <a:gd name="T5" fmla="*/ 0 h 357"/>
                  <a:gd name="T6" fmla="*/ 97 w 2354"/>
                  <a:gd name="T7" fmla="*/ 0 h 357"/>
                  <a:gd name="T8" fmla="*/ 28 w 2354"/>
                  <a:gd name="T9" fmla="*/ 28 h 357"/>
                  <a:gd name="T10" fmla="*/ 28 w 2354"/>
                  <a:gd name="T11" fmla="*/ 28 h 357"/>
                  <a:gd name="T12" fmla="*/ 0 w 2354"/>
                  <a:gd name="T13" fmla="*/ 97 h 357"/>
                  <a:gd name="T14" fmla="*/ 0 w 2354"/>
                  <a:gd name="T15" fmla="*/ 227 h 357"/>
                  <a:gd name="T16" fmla="*/ 0 w 2354"/>
                  <a:gd name="T17" fmla="*/ 356 h 357"/>
                  <a:gd name="T18" fmla="*/ 1176 w 2354"/>
                  <a:gd name="T19" fmla="*/ 356 h 357"/>
                  <a:gd name="T20" fmla="*/ 2353 w 2354"/>
                  <a:gd name="T21" fmla="*/ 356 h 357"/>
                  <a:gd name="T22" fmla="*/ 2353 w 2354"/>
                  <a:gd name="T23" fmla="*/ 227 h 357"/>
                  <a:gd name="T24" fmla="*/ 2353 w 2354"/>
                  <a:gd name="T25" fmla="*/ 97 h 357"/>
                  <a:gd name="T26" fmla="*/ 2353 w 2354"/>
                  <a:gd name="T27" fmla="*/ 97 h 357"/>
                  <a:gd name="T28" fmla="*/ 2324 w 2354"/>
                  <a:gd name="T29" fmla="*/ 28 h 357"/>
                  <a:gd name="T30" fmla="*/ 2324 w 2354"/>
                  <a:gd name="T31" fmla="*/ 28 h 357"/>
                  <a:gd name="T32" fmla="*/ 2256 w 2354"/>
                  <a:gd name="T33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54" h="357">
                    <a:moveTo>
                      <a:pt x="2256" y="0"/>
                    </a:moveTo>
                    <a:lnTo>
                      <a:pt x="1176" y="0"/>
                    </a:lnTo>
                    <a:lnTo>
                      <a:pt x="97" y="0"/>
                    </a:lnTo>
                    <a:lnTo>
                      <a:pt x="97" y="0"/>
                    </a:lnTo>
                    <a:cubicBezTo>
                      <a:pt x="70" y="0"/>
                      <a:pt x="46" y="10"/>
                      <a:pt x="28" y="28"/>
                    </a:cubicBezTo>
                    <a:lnTo>
                      <a:pt x="28" y="28"/>
                    </a:lnTo>
                    <a:cubicBezTo>
                      <a:pt x="10" y="46"/>
                      <a:pt x="0" y="70"/>
                      <a:pt x="0" y="97"/>
                    </a:cubicBezTo>
                    <a:lnTo>
                      <a:pt x="0" y="227"/>
                    </a:lnTo>
                    <a:lnTo>
                      <a:pt x="0" y="356"/>
                    </a:lnTo>
                    <a:lnTo>
                      <a:pt x="1176" y="356"/>
                    </a:lnTo>
                    <a:lnTo>
                      <a:pt x="2353" y="356"/>
                    </a:lnTo>
                    <a:lnTo>
                      <a:pt x="2353" y="227"/>
                    </a:lnTo>
                    <a:lnTo>
                      <a:pt x="2353" y="97"/>
                    </a:lnTo>
                    <a:lnTo>
                      <a:pt x="2353" y="97"/>
                    </a:lnTo>
                    <a:cubicBezTo>
                      <a:pt x="2353" y="70"/>
                      <a:pt x="2342" y="46"/>
                      <a:pt x="2324" y="28"/>
                    </a:cubicBezTo>
                    <a:lnTo>
                      <a:pt x="2324" y="28"/>
                    </a:lnTo>
                    <a:cubicBezTo>
                      <a:pt x="2307" y="10"/>
                      <a:pt x="2282" y="0"/>
                      <a:pt x="225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74">
                <a:extLst>
                  <a:ext uri="{FF2B5EF4-FFF2-40B4-BE49-F238E27FC236}">
                    <a16:creationId xmlns:a16="http://schemas.microsoft.com/office/drawing/2014/main" id="{B17684E9-DE65-45F1-AF08-77253D358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8736" y="7305932"/>
                <a:ext cx="2077480" cy="328225"/>
              </a:xfrm>
              <a:custGeom>
                <a:avLst/>
                <a:gdLst>
                  <a:gd name="T0" fmla="*/ 19 w 2373"/>
                  <a:gd name="T1" fmla="*/ 357 h 376"/>
                  <a:gd name="T2" fmla="*/ 2354 w 2373"/>
                  <a:gd name="T3" fmla="*/ 357 h 376"/>
                  <a:gd name="T4" fmla="*/ 2354 w 2373"/>
                  <a:gd name="T5" fmla="*/ 107 h 376"/>
                  <a:gd name="T6" fmla="*/ 2354 w 2373"/>
                  <a:gd name="T7" fmla="*/ 107 h 376"/>
                  <a:gd name="T8" fmla="*/ 2328 w 2373"/>
                  <a:gd name="T9" fmla="*/ 45 h 376"/>
                  <a:gd name="T10" fmla="*/ 2328 w 2373"/>
                  <a:gd name="T11" fmla="*/ 45 h 376"/>
                  <a:gd name="T12" fmla="*/ 2266 w 2373"/>
                  <a:gd name="T13" fmla="*/ 18 h 376"/>
                  <a:gd name="T14" fmla="*/ 107 w 2373"/>
                  <a:gd name="T15" fmla="*/ 18 h 376"/>
                  <a:gd name="T16" fmla="*/ 107 w 2373"/>
                  <a:gd name="T17" fmla="*/ 18 h 376"/>
                  <a:gd name="T18" fmla="*/ 45 w 2373"/>
                  <a:gd name="T19" fmla="*/ 45 h 376"/>
                  <a:gd name="T20" fmla="*/ 45 w 2373"/>
                  <a:gd name="T21" fmla="*/ 45 h 376"/>
                  <a:gd name="T22" fmla="*/ 19 w 2373"/>
                  <a:gd name="T23" fmla="*/ 107 h 376"/>
                  <a:gd name="T24" fmla="*/ 19 w 2373"/>
                  <a:gd name="T25" fmla="*/ 357 h 376"/>
                  <a:gd name="T26" fmla="*/ 2363 w 2373"/>
                  <a:gd name="T27" fmla="*/ 375 h 376"/>
                  <a:gd name="T28" fmla="*/ 10 w 2373"/>
                  <a:gd name="T29" fmla="*/ 375 h 376"/>
                  <a:gd name="T30" fmla="*/ 10 w 2373"/>
                  <a:gd name="T31" fmla="*/ 375 h 376"/>
                  <a:gd name="T32" fmla="*/ 0 w 2373"/>
                  <a:gd name="T33" fmla="*/ 366 h 376"/>
                  <a:gd name="T34" fmla="*/ 0 w 2373"/>
                  <a:gd name="T35" fmla="*/ 107 h 376"/>
                  <a:gd name="T36" fmla="*/ 0 w 2373"/>
                  <a:gd name="T37" fmla="*/ 107 h 376"/>
                  <a:gd name="T38" fmla="*/ 31 w 2373"/>
                  <a:gd name="T39" fmla="*/ 31 h 376"/>
                  <a:gd name="T40" fmla="*/ 31 w 2373"/>
                  <a:gd name="T41" fmla="*/ 31 h 376"/>
                  <a:gd name="T42" fmla="*/ 107 w 2373"/>
                  <a:gd name="T43" fmla="*/ 0 h 376"/>
                  <a:gd name="T44" fmla="*/ 2266 w 2373"/>
                  <a:gd name="T45" fmla="*/ 0 h 376"/>
                  <a:gd name="T46" fmla="*/ 2266 w 2373"/>
                  <a:gd name="T47" fmla="*/ 0 h 376"/>
                  <a:gd name="T48" fmla="*/ 2340 w 2373"/>
                  <a:gd name="T49" fmla="*/ 31 h 376"/>
                  <a:gd name="T50" fmla="*/ 2340 w 2373"/>
                  <a:gd name="T51" fmla="*/ 31 h 376"/>
                  <a:gd name="T52" fmla="*/ 2372 w 2373"/>
                  <a:gd name="T53" fmla="*/ 107 h 376"/>
                  <a:gd name="T54" fmla="*/ 2372 w 2373"/>
                  <a:gd name="T55" fmla="*/ 366 h 376"/>
                  <a:gd name="T56" fmla="*/ 2372 w 2373"/>
                  <a:gd name="T57" fmla="*/ 366 h 376"/>
                  <a:gd name="T58" fmla="*/ 2363 w 2373"/>
                  <a:gd name="T59" fmla="*/ 37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73" h="376">
                    <a:moveTo>
                      <a:pt x="19" y="357"/>
                    </a:moveTo>
                    <a:lnTo>
                      <a:pt x="2354" y="357"/>
                    </a:lnTo>
                    <a:lnTo>
                      <a:pt x="2354" y="107"/>
                    </a:lnTo>
                    <a:lnTo>
                      <a:pt x="2354" y="107"/>
                    </a:lnTo>
                    <a:cubicBezTo>
                      <a:pt x="2354" y="84"/>
                      <a:pt x="2345" y="61"/>
                      <a:pt x="2328" y="45"/>
                    </a:cubicBezTo>
                    <a:lnTo>
                      <a:pt x="2328" y="45"/>
                    </a:lnTo>
                    <a:cubicBezTo>
                      <a:pt x="2312" y="28"/>
                      <a:pt x="2289" y="18"/>
                      <a:pt x="2266" y="18"/>
                    </a:cubicBezTo>
                    <a:lnTo>
                      <a:pt x="107" y="18"/>
                    </a:lnTo>
                    <a:lnTo>
                      <a:pt x="107" y="18"/>
                    </a:lnTo>
                    <a:cubicBezTo>
                      <a:pt x="84" y="18"/>
                      <a:pt x="61" y="28"/>
                      <a:pt x="45" y="45"/>
                    </a:cubicBezTo>
                    <a:lnTo>
                      <a:pt x="45" y="45"/>
                    </a:lnTo>
                    <a:cubicBezTo>
                      <a:pt x="27" y="61"/>
                      <a:pt x="19" y="84"/>
                      <a:pt x="19" y="107"/>
                    </a:cubicBezTo>
                    <a:lnTo>
                      <a:pt x="19" y="357"/>
                    </a:lnTo>
                    <a:close/>
                    <a:moveTo>
                      <a:pt x="2363" y="375"/>
                    </a:moveTo>
                    <a:lnTo>
                      <a:pt x="10" y="375"/>
                    </a:lnTo>
                    <a:lnTo>
                      <a:pt x="10" y="375"/>
                    </a:lnTo>
                    <a:cubicBezTo>
                      <a:pt x="5" y="375"/>
                      <a:pt x="0" y="371"/>
                      <a:pt x="0" y="366"/>
                    </a:cubicBezTo>
                    <a:lnTo>
                      <a:pt x="0" y="107"/>
                    </a:lnTo>
                    <a:lnTo>
                      <a:pt x="0" y="107"/>
                    </a:lnTo>
                    <a:cubicBezTo>
                      <a:pt x="0" y="79"/>
                      <a:pt x="12" y="52"/>
                      <a:pt x="31" y="31"/>
                    </a:cubicBezTo>
                    <a:lnTo>
                      <a:pt x="31" y="31"/>
                    </a:lnTo>
                    <a:cubicBezTo>
                      <a:pt x="52" y="11"/>
                      <a:pt x="79" y="0"/>
                      <a:pt x="107" y="0"/>
                    </a:cubicBezTo>
                    <a:lnTo>
                      <a:pt x="2266" y="0"/>
                    </a:lnTo>
                    <a:lnTo>
                      <a:pt x="2266" y="0"/>
                    </a:lnTo>
                    <a:cubicBezTo>
                      <a:pt x="2294" y="0"/>
                      <a:pt x="2320" y="11"/>
                      <a:pt x="2340" y="31"/>
                    </a:cubicBezTo>
                    <a:lnTo>
                      <a:pt x="2340" y="31"/>
                    </a:lnTo>
                    <a:cubicBezTo>
                      <a:pt x="2361" y="52"/>
                      <a:pt x="2372" y="79"/>
                      <a:pt x="2372" y="107"/>
                    </a:cubicBezTo>
                    <a:lnTo>
                      <a:pt x="2372" y="366"/>
                    </a:lnTo>
                    <a:lnTo>
                      <a:pt x="2372" y="366"/>
                    </a:lnTo>
                    <a:cubicBezTo>
                      <a:pt x="2372" y="371"/>
                      <a:pt x="2368" y="375"/>
                      <a:pt x="2363" y="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75">
                <a:extLst>
                  <a:ext uri="{FF2B5EF4-FFF2-40B4-BE49-F238E27FC236}">
                    <a16:creationId xmlns:a16="http://schemas.microsoft.com/office/drawing/2014/main" id="{CBAEE059-2397-4DF8-AA0C-F4A411ABE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8925" y="7626435"/>
                <a:ext cx="1702917" cy="1189338"/>
              </a:xfrm>
              <a:custGeom>
                <a:avLst/>
                <a:gdLst>
                  <a:gd name="T0" fmla="*/ 0 w 1943"/>
                  <a:gd name="T1" fmla="*/ 134 h 1358"/>
                  <a:gd name="T2" fmla="*/ 0 w 1943"/>
                  <a:gd name="T3" fmla="*/ 679 h 1358"/>
                  <a:gd name="T4" fmla="*/ 0 w 1943"/>
                  <a:gd name="T5" fmla="*/ 1223 h 1358"/>
                  <a:gd name="T6" fmla="*/ 0 w 1943"/>
                  <a:gd name="T7" fmla="*/ 1223 h 1358"/>
                  <a:gd name="T8" fmla="*/ 40 w 1943"/>
                  <a:gd name="T9" fmla="*/ 1318 h 1358"/>
                  <a:gd name="T10" fmla="*/ 40 w 1943"/>
                  <a:gd name="T11" fmla="*/ 1318 h 1358"/>
                  <a:gd name="T12" fmla="*/ 135 w 1943"/>
                  <a:gd name="T13" fmla="*/ 1357 h 1358"/>
                  <a:gd name="T14" fmla="*/ 1038 w 1943"/>
                  <a:gd name="T15" fmla="*/ 1357 h 1358"/>
                  <a:gd name="T16" fmla="*/ 1942 w 1943"/>
                  <a:gd name="T17" fmla="*/ 1357 h 1358"/>
                  <a:gd name="T18" fmla="*/ 1942 w 1943"/>
                  <a:gd name="T19" fmla="*/ 679 h 1358"/>
                  <a:gd name="T20" fmla="*/ 1942 w 1943"/>
                  <a:gd name="T21" fmla="*/ 0 h 1358"/>
                  <a:gd name="T22" fmla="*/ 1038 w 1943"/>
                  <a:gd name="T23" fmla="*/ 0 h 1358"/>
                  <a:gd name="T24" fmla="*/ 135 w 1943"/>
                  <a:gd name="T25" fmla="*/ 0 h 1358"/>
                  <a:gd name="T26" fmla="*/ 135 w 1943"/>
                  <a:gd name="T27" fmla="*/ 0 h 1358"/>
                  <a:gd name="T28" fmla="*/ 40 w 1943"/>
                  <a:gd name="T29" fmla="*/ 39 h 1358"/>
                  <a:gd name="T30" fmla="*/ 40 w 1943"/>
                  <a:gd name="T31" fmla="*/ 39 h 1358"/>
                  <a:gd name="T32" fmla="*/ 0 w 1943"/>
                  <a:gd name="T33" fmla="*/ 134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43" h="1358">
                    <a:moveTo>
                      <a:pt x="0" y="134"/>
                    </a:moveTo>
                    <a:lnTo>
                      <a:pt x="0" y="679"/>
                    </a:lnTo>
                    <a:lnTo>
                      <a:pt x="0" y="1223"/>
                    </a:lnTo>
                    <a:lnTo>
                      <a:pt x="0" y="1223"/>
                    </a:lnTo>
                    <a:cubicBezTo>
                      <a:pt x="0" y="1261"/>
                      <a:pt x="15" y="1294"/>
                      <a:pt x="40" y="1318"/>
                    </a:cubicBezTo>
                    <a:lnTo>
                      <a:pt x="40" y="1318"/>
                    </a:lnTo>
                    <a:cubicBezTo>
                      <a:pt x="64" y="1343"/>
                      <a:pt x="97" y="1357"/>
                      <a:pt x="135" y="1357"/>
                    </a:cubicBezTo>
                    <a:lnTo>
                      <a:pt x="1038" y="1357"/>
                    </a:lnTo>
                    <a:lnTo>
                      <a:pt x="1942" y="1357"/>
                    </a:lnTo>
                    <a:lnTo>
                      <a:pt x="1942" y="679"/>
                    </a:lnTo>
                    <a:lnTo>
                      <a:pt x="1942" y="0"/>
                    </a:lnTo>
                    <a:lnTo>
                      <a:pt x="1038" y="0"/>
                    </a:lnTo>
                    <a:lnTo>
                      <a:pt x="135" y="0"/>
                    </a:lnTo>
                    <a:lnTo>
                      <a:pt x="135" y="0"/>
                    </a:lnTo>
                    <a:cubicBezTo>
                      <a:pt x="97" y="0"/>
                      <a:pt x="64" y="15"/>
                      <a:pt x="40" y="39"/>
                    </a:cubicBezTo>
                    <a:lnTo>
                      <a:pt x="40" y="39"/>
                    </a:lnTo>
                    <a:cubicBezTo>
                      <a:pt x="15" y="63"/>
                      <a:pt x="0" y="97"/>
                      <a:pt x="0" y="1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76">
                <a:extLst>
                  <a:ext uri="{FF2B5EF4-FFF2-40B4-BE49-F238E27FC236}">
                    <a16:creationId xmlns:a16="http://schemas.microsoft.com/office/drawing/2014/main" id="{8BAC964D-2387-4F04-88E2-14A190EEA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1202" y="7618712"/>
                <a:ext cx="1714500" cy="1204784"/>
              </a:xfrm>
              <a:custGeom>
                <a:avLst/>
                <a:gdLst>
                  <a:gd name="T0" fmla="*/ 143 w 1960"/>
                  <a:gd name="T1" fmla="*/ 18 h 1376"/>
                  <a:gd name="T2" fmla="*/ 143 w 1960"/>
                  <a:gd name="T3" fmla="*/ 18 h 1376"/>
                  <a:gd name="T4" fmla="*/ 54 w 1960"/>
                  <a:gd name="T5" fmla="*/ 55 h 1376"/>
                  <a:gd name="T6" fmla="*/ 54 w 1960"/>
                  <a:gd name="T7" fmla="*/ 55 h 1376"/>
                  <a:gd name="T8" fmla="*/ 17 w 1960"/>
                  <a:gd name="T9" fmla="*/ 143 h 1376"/>
                  <a:gd name="T10" fmla="*/ 17 w 1960"/>
                  <a:gd name="T11" fmla="*/ 1232 h 1376"/>
                  <a:gd name="T12" fmla="*/ 17 w 1960"/>
                  <a:gd name="T13" fmla="*/ 1232 h 1376"/>
                  <a:gd name="T14" fmla="*/ 54 w 1960"/>
                  <a:gd name="T15" fmla="*/ 1321 h 1376"/>
                  <a:gd name="T16" fmla="*/ 54 w 1960"/>
                  <a:gd name="T17" fmla="*/ 1321 h 1376"/>
                  <a:gd name="T18" fmla="*/ 143 w 1960"/>
                  <a:gd name="T19" fmla="*/ 1358 h 1376"/>
                  <a:gd name="T20" fmla="*/ 1941 w 1960"/>
                  <a:gd name="T21" fmla="*/ 1358 h 1376"/>
                  <a:gd name="T22" fmla="*/ 1941 w 1960"/>
                  <a:gd name="T23" fmla="*/ 18 h 1376"/>
                  <a:gd name="T24" fmla="*/ 143 w 1960"/>
                  <a:gd name="T25" fmla="*/ 18 h 1376"/>
                  <a:gd name="T26" fmla="*/ 1950 w 1960"/>
                  <a:gd name="T27" fmla="*/ 1375 h 1376"/>
                  <a:gd name="T28" fmla="*/ 143 w 1960"/>
                  <a:gd name="T29" fmla="*/ 1375 h 1376"/>
                  <a:gd name="T30" fmla="*/ 143 w 1960"/>
                  <a:gd name="T31" fmla="*/ 1375 h 1376"/>
                  <a:gd name="T32" fmla="*/ 41 w 1960"/>
                  <a:gd name="T33" fmla="*/ 1333 h 1376"/>
                  <a:gd name="T34" fmla="*/ 41 w 1960"/>
                  <a:gd name="T35" fmla="*/ 1333 h 1376"/>
                  <a:gd name="T36" fmla="*/ 0 w 1960"/>
                  <a:gd name="T37" fmla="*/ 1232 h 1376"/>
                  <a:gd name="T38" fmla="*/ 0 w 1960"/>
                  <a:gd name="T39" fmla="*/ 143 h 1376"/>
                  <a:gd name="T40" fmla="*/ 0 w 1960"/>
                  <a:gd name="T41" fmla="*/ 143 h 1376"/>
                  <a:gd name="T42" fmla="*/ 41 w 1960"/>
                  <a:gd name="T43" fmla="*/ 42 h 1376"/>
                  <a:gd name="T44" fmla="*/ 41 w 1960"/>
                  <a:gd name="T45" fmla="*/ 42 h 1376"/>
                  <a:gd name="T46" fmla="*/ 143 w 1960"/>
                  <a:gd name="T47" fmla="*/ 0 h 1376"/>
                  <a:gd name="T48" fmla="*/ 1950 w 1960"/>
                  <a:gd name="T49" fmla="*/ 0 h 1376"/>
                  <a:gd name="T50" fmla="*/ 1950 w 1960"/>
                  <a:gd name="T51" fmla="*/ 0 h 1376"/>
                  <a:gd name="T52" fmla="*/ 1959 w 1960"/>
                  <a:gd name="T53" fmla="*/ 9 h 1376"/>
                  <a:gd name="T54" fmla="*/ 1959 w 1960"/>
                  <a:gd name="T55" fmla="*/ 1366 h 1376"/>
                  <a:gd name="T56" fmla="*/ 1959 w 1960"/>
                  <a:gd name="T57" fmla="*/ 1366 h 1376"/>
                  <a:gd name="T58" fmla="*/ 1950 w 1960"/>
                  <a:gd name="T59" fmla="*/ 1375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60" h="1376">
                    <a:moveTo>
                      <a:pt x="143" y="18"/>
                    </a:moveTo>
                    <a:lnTo>
                      <a:pt x="143" y="18"/>
                    </a:lnTo>
                    <a:cubicBezTo>
                      <a:pt x="109" y="18"/>
                      <a:pt x="78" y="31"/>
                      <a:pt x="54" y="55"/>
                    </a:cubicBezTo>
                    <a:lnTo>
                      <a:pt x="54" y="55"/>
                    </a:lnTo>
                    <a:cubicBezTo>
                      <a:pt x="30" y="78"/>
                      <a:pt x="17" y="109"/>
                      <a:pt x="17" y="143"/>
                    </a:cubicBezTo>
                    <a:lnTo>
                      <a:pt x="17" y="1232"/>
                    </a:lnTo>
                    <a:lnTo>
                      <a:pt x="17" y="1232"/>
                    </a:lnTo>
                    <a:cubicBezTo>
                      <a:pt x="17" y="1265"/>
                      <a:pt x="30" y="1297"/>
                      <a:pt x="54" y="1321"/>
                    </a:cubicBezTo>
                    <a:lnTo>
                      <a:pt x="54" y="1321"/>
                    </a:lnTo>
                    <a:cubicBezTo>
                      <a:pt x="78" y="1345"/>
                      <a:pt x="109" y="1358"/>
                      <a:pt x="143" y="1358"/>
                    </a:cubicBezTo>
                    <a:lnTo>
                      <a:pt x="1941" y="1358"/>
                    </a:lnTo>
                    <a:lnTo>
                      <a:pt x="1941" y="18"/>
                    </a:lnTo>
                    <a:lnTo>
                      <a:pt x="143" y="18"/>
                    </a:lnTo>
                    <a:close/>
                    <a:moveTo>
                      <a:pt x="1950" y="1375"/>
                    </a:moveTo>
                    <a:lnTo>
                      <a:pt x="143" y="1375"/>
                    </a:lnTo>
                    <a:lnTo>
                      <a:pt x="143" y="1375"/>
                    </a:lnTo>
                    <a:cubicBezTo>
                      <a:pt x="104" y="1375"/>
                      <a:pt x="69" y="1360"/>
                      <a:pt x="41" y="1333"/>
                    </a:cubicBezTo>
                    <a:lnTo>
                      <a:pt x="41" y="1333"/>
                    </a:lnTo>
                    <a:cubicBezTo>
                      <a:pt x="15" y="1306"/>
                      <a:pt x="0" y="1271"/>
                      <a:pt x="0" y="1232"/>
                    </a:cubicBezTo>
                    <a:lnTo>
                      <a:pt x="0" y="143"/>
                    </a:lnTo>
                    <a:lnTo>
                      <a:pt x="0" y="143"/>
                    </a:lnTo>
                    <a:cubicBezTo>
                      <a:pt x="0" y="105"/>
                      <a:pt x="15" y="69"/>
                      <a:pt x="41" y="42"/>
                    </a:cubicBezTo>
                    <a:lnTo>
                      <a:pt x="41" y="42"/>
                    </a:lnTo>
                    <a:cubicBezTo>
                      <a:pt x="69" y="15"/>
                      <a:pt x="104" y="0"/>
                      <a:pt x="143" y="0"/>
                    </a:cubicBezTo>
                    <a:lnTo>
                      <a:pt x="1950" y="0"/>
                    </a:lnTo>
                    <a:lnTo>
                      <a:pt x="1950" y="0"/>
                    </a:lnTo>
                    <a:cubicBezTo>
                      <a:pt x="1955" y="0"/>
                      <a:pt x="1959" y="4"/>
                      <a:pt x="1959" y="9"/>
                    </a:cubicBezTo>
                    <a:lnTo>
                      <a:pt x="1959" y="1366"/>
                    </a:lnTo>
                    <a:lnTo>
                      <a:pt x="1959" y="1366"/>
                    </a:lnTo>
                    <a:cubicBezTo>
                      <a:pt x="1959" y="1370"/>
                      <a:pt x="1955" y="1375"/>
                      <a:pt x="1950" y="1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77">
                <a:extLst>
                  <a:ext uri="{FF2B5EF4-FFF2-40B4-BE49-F238E27FC236}">
                    <a16:creationId xmlns:a16="http://schemas.microsoft.com/office/drawing/2014/main" id="{1299B2F7-3351-4BBC-B797-1B0B34CD6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7979" y="7626435"/>
                <a:ext cx="1135277" cy="1189338"/>
              </a:xfrm>
              <a:custGeom>
                <a:avLst/>
                <a:gdLst>
                  <a:gd name="T0" fmla="*/ 1160 w 1295"/>
                  <a:gd name="T1" fmla="*/ 0 h 1358"/>
                  <a:gd name="T2" fmla="*/ 580 w 1295"/>
                  <a:gd name="T3" fmla="*/ 0 h 1358"/>
                  <a:gd name="T4" fmla="*/ 0 w 1295"/>
                  <a:gd name="T5" fmla="*/ 0 h 1358"/>
                  <a:gd name="T6" fmla="*/ 0 w 1295"/>
                  <a:gd name="T7" fmla="*/ 679 h 1358"/>
                  <a:gd name="T8" fmla="*/ 0 w 1295"/>
                  <a:gd name="T9" fmla="*/ 1357 h 1358"/>
                  <a:gd name="T10" fmla="*/ 580 w 1295"/>
                  <a:gd name="T11" fmla="*/ 1357 h 1358"/>
                  <a:gd name="T12" fmla="*/ 1160 w 1295"/>
                  <a:gd name="T13" fmla="*/ 1357 h 1358"/>
                  <a:gd name="T14" fmla="*/ 1160 w 1295"/>
                  <a:gd name="T15" fmla="*/ 1357 h 1358"/>
                  <a:gd name="T16" fmla="*/ 1255 w 1295"/>
                  <a:gd name="T17" fmla="*/ 1318 h 1358"/>
                  <a:gd name="T18" fmla="*/ 1255 w 1295"/>
                  <a:gd name="T19" fmla="*/ 1318 h 1358"/>
                  <a:gd name="T20" fmla="*/ 1294 w 1295"/>
                  <a:gd name="T21" fmla="*/ 1223 h 1358"/>
                  <a:gd name="T22" fmla="*/ 1294 w 1295"/>
                  <a:gd name="T23" fmla="*/ 679 h 1358"/>
                  <a:gd name="T24" fmla="*/ 1294 w 1295"/>
                  <a:gd name="T25" fmla="*/ 134 h 1358"/>
                  <a:gd name="T26" fmla="*/ 1294 w 1295"/>
                  <a:gd name="T27" fmla="*/ 134 h 1358"/>
                  <a:gd name="T28" fmla="*/ 1255 w 1295"/>
                  <a:gd name="T29" fmla="*/ 39 h 1358"/>
                  <a:gd name="T30" fmla="*/ 1255 w 1295"/>
                  <a:gd name="T31" fmla="*/ 39 h 1358"/>
                  <a:gd name="T32" fmla="*/ 1160 w 1295"/>
                  <a:gd name="T33" fmla="*/ 0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95" h="1358">
                    <a:moveTo>
                      <a:pt x="1160" y="0"/>
                    </a:moveTo>
                    <a:lnTo>
                      <a:pt x="580" y="0"/>
                    </a:lnTo>
                    <a:lnTo>
                      <a:pt x="0" y="0"/>
                    </a:lnTo>
                    <a:lnTo>
                      <a:pt x="0" y="679"/>
                    </a:lnTo>
                    <a:lnTo>
                      <a:pt x="0" y="1357"/>
                    </a:lnTo>
                    <a:lnTo>
                      <a:pt x="580" y="1357"/>
                    </a:lnTo>
                    <a:lnTo>
                      <a:pt x="1160" y="1357"/>
                    </a:lnTo>
                    <a:lnTo>
                      <a:pt x="1160" y="1357"/>
                    </a:lnTo>
                    <a:cubicBezTo>
                      <a:pt x="1197" y="1357"/>
                      <a:pt x="1231" y="1343"/>
                      <a:pt x="1255" y="1318"/>
                    </a:cubicBezTo>
                    <a:lnTo>
                      <a:pt x="1255" y="1318"/>
                    </a:lnTo>
                    <a:cubicBezTo>
                      <a:pt x="1280" y="1294"/>
                      <a:pt x="1294" y="1261"/>
                      <a:pt x="1294" y="1223"/>
                    </a:cubicBezTo>
                    <a:lnTo>
                      <a:pt x="1294" y="679"/>
                    </a:lnTo>
                    <a:lnTo>
                      <a:pt x="1294" y="134"/>
                    </a:lnTo>
                    <a:lnTo>
                      <a:pt x="1294" y="134"/>
                    </a:lnTo>
                    <a:cubicBezTo>
                      <a:pt x="1294" y="97"/>
                      <a:pt x="1280" y="63"/>
                      <a:pt x="1255" y="39"/>
                    </a:cubicBezTo>
                    <a:lnTo>
                      <a:pt x="1255" y="39"/>
                    </a:lnTo>
                    <a:cubicBezTo>
                      <a:pt x="1231" y="15"/>
                      <a:pt x="1197" y="0"/>
                      <a:pt x="116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78">
                <a:extLst>
                  <a:ext uri="{FF2B5EF4-FFF2-40B4-BE49-F238E27FC236}">
                    <a16:creationId xmlns:a16="http://schemas.microsoft.com/office/drawing/2014/main" id="{13ACEA98-FBC5-4B3E-AD7B-848DBD42E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0256" y="7618712"/>
                <a:ext cx="1150723" cy="1204784"/>
              </a:xfrm>
              <a:custGeom>
                <a:avLst/>
                <a:gdLst>
                  <a:gd name="T0" fmla="*/ 18 w 1313"/>
                  <a:gd name="T1" fmla="*/ 1358 h 1376"/>
                  <a:gd name="T2" fmla="*/ 1169 w 1313"/>
                  <a:gd name="T3" fmla="*/ 1358 h 1376"/>
                  <a:gd name="T4" fmla="*/ 1169 w 1313"/>
                  <a:gd name="T5" fmla="*/ 1358 h 1376"/>
                  <a:gd name="T6" fmla="*/ 1257 w 1313"/>
                  <a:gd name="T7" fmla="*/ 1321 h 1376"/>
                  <a:gd name="T8" fmla="*/ 1257 w 1313"/>
                  <a:gd name="T9" fmla="*/ 1321 h 1376"/>
                  <a:gd name="T10" fmla="*/ 1293 w 1313"/>
                  <a:gd name="T11" fmla="*/ 1232 h 1376"/>
                  <a:gd name="T12" fmla="*/ 1293 w 1313"/>
                  <a:gd name="T13" fmla="*/ 143 h 1376"/>
                  <a:gd name="T14" fmla="*/ 1293 w 1313"/>
                  <a:gd name="T15" fmla="*/ 143 h 1376"/>
                  <a:gd name="T16" fmla="*/ 1257 w 1313"/>
                  <a:gd name="T17" fmla="*/ 55 h 1376"/>
                  <a:gd name="T18" fmla="*/ 1257 w 1313"/>
                  <a:gd name="T19" fmla="*/ 55 h 1376"/>
                  <a:gd name="T20" fmla="*/ 1169 w 1313"/>
                  <a:gd name="T21" fmla="*/ 18 h 1376"/>
                  <a:gd name="T22" fmla="*/ 18 w 1313"/>
                  <a:gd name="T23" fmla="*/ 18 h 1376"/>
                  <a:gd name="T24" fmla="*/ 18 w 1313"/>
                  <a:gd name="T25" fmla="*/ 1358 h 1376"/>
                  <a:gd name="T26" fmla="*/ 1169 w 1313"/>
                  <a:gd name="T27" fmla="*/ 1375 h 1376"/>
                  <a:gd name="T28" fmla="*/ 9 w 1313"/>
                  <a:gd name="T29" fmla="*/ 1375 h 1376"/>
                  <a:gd name="T30" fmla="*/ 9 w 1313"/>
                  <a:gd name="T31" fmla="*/ 1375 h 1376"/>
                  <a:gd name="T32" fmla="*/ 0 w 1313"/>
                  <a:gd name="T33" fmla="*/ 1366 h 1376"/>
                  <a:gd name="T34" fmla="*/ 0 w 1313"/>
                  <a:gd name="T35" fmla="*/ 9 h 1376"/>
                  <a:gd name="T36" fmla="*/ 0 w 1313"/>
                  <a:gd name="T37" fmla="*/ 9 h 1376"/>
                  <a:gd name="T38" fmla="*/ 9 w 1313"/>
                  <a:gd name="T39" fmla="*/ 0 h 1376"/>
                  <a:gd name="T40" fmla="*/ 1169 w 1313"/>
                  <a:gd name="T41" fmla="*/ 0 h 1376"/>
                  <a:gd name="T42" fmla="*/ 1169 w 1313"/>
                  <a:gd name="T43" fmla="*/ 0 h 1376"/>
                  <a:gd name="T44" fmla="*/ 1270 w 1313"/>
                  <a:gd name="T45" fmla="*/ 42 h 1376"/>
                  <a:gd name="T46" fmla="*/ 1270 w 1313"/>
                  <a:gd name="T47" fmla="*/ 42 h 1376"/>
                  <a:gd name="T48" fmla="*/ 1312 w 1313"/>
                  <a:gd name="T49" fmla="*/ 143 h 1376"/>
                  <a:gd name="T50" fmla="*/ 1312 w 1313"/>
                  <a:gd name="T51" fmla="*/ 1232 h 1376"/>
                  <a:gd name="T52" fmla="*/ 1312 w 1313"/>
                  <a:gd name="T53" fmla="*/ 1232 h 1376"/>
                  <a:gd name="T54" fmla="*/ 1270 w 1313"/>
                  <a:gd name="T55" fmla="*/ 1333 h 1376"/>
                  <a:gd name="T56" fmla="*/ 1270 w 1313"/>
                  <a:gd name="T57" fmla="*/ 1333 h 1376"/>
                  <a:gd name="T58" fmla="*/ 1169 w 1313"/>
                  <a:gd name="T59" fmla="*/ 1375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13" h="1376">
                    <a:moveTo>
                      <a:pt x="18" y="1358"/>
                    </a:moveTo>
                    <a:lnTo>
                      <a:pt x="1169" y="1358"/>
                    </a:lnTo>
                    <a:lnTo>
                      <a:pt x="1169" y="1358"/>
                    </a:lnTo>
                    <a:cubicBezTo>
                      <a:pt x="1202" y="1358"/>
                      <a:pt x="1233" y="1345"/>
                      <a:pt x="1257" y="1321"/>
                    </a:cubicBezTo>
                    <a:lnTo>
                      <a:pt x="1257" y="1321"/>
                    </a:lnTo>
                    <a:cubicBezTo>
                      <a:pt x="1282" y="1297"/>
                      <a:pt x="1293" y="1265"/>
                      <a:pt x="1293" y="1232"/>
                    </a:cubicBezTo>
                    <a:lnTo>
                      <a:pt x="1293" y="143"/>
                    </a:lnTo>
                    <a:lnTo>
                      <a:pt x="1293" y="143"/>
                    </a:lnTo>
                    <a:cubicBezTo>
                      <a:pt x="1293" y="109"/>
                      <a:pt x="1282" y="78"/>
                      <a:pt x="1257" y="55"/>
                    </a:cubicBezTo>
                    <a:lnTo>
                      <a:pt x="1257" y="55"/>
                    </a:lnTo>
                    <a:cubicBezTo>
                      <a:pt x="1233" y="31"/>
                      <a:pt x="1202" y="18"/>
                      <a:pt x="1169" y="18"/>
                    </a:cubicBezTo>
                    <a:lnTo>
                      <a:pt x="18" y="18"/>
                    </a:lnTo>
                    <a:lnTo>
                      <a:pt x="18" y="1358"/>
                    </a:lnTo>
                    <a:close/>
                    <a:moveTo>
                      <a:pt x="1169" y="1375"/>
                    </a:moveTo>
                    <a:lnTo>
                      <a:pt x="9" y="1375"/>
                    </a:lnTo>
                    <a:lnTo>
                      <a:pt x="9" y="1375"/>
                    </a:lnTo>
                    <a:cubicBezTo>
                      <a:pt x="4" y="1375"/>
                      <a:pt x="0" y="1370"/>
                      <a:pt x="0" y="136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69" y="0"/>
                    </a:lnTo>
                    <a:lnTo>
                      <a:pt x="1169" y="0"/>
                    </a:lnTo>
                    <a:cubicBezTo>
                      <a:pt x="1208" y="0"/>
                      <a:pt x="1243" y="15"/>
                      <a:pt x="1270" y="42"/>
                    </a:cubicBezTo>
                    <a:lnTo>
                      <a:pt x="1270" y="42"/>
                    </a:lnTo>
                    <a:cubicBezTo>
                      <a:pt x="1297" y="69"/>
                      <a:pt x="1312" y="105"/>
                      <a:pt x="1312" y="143"/>
                    </a:cubicBezTo>
                    <a:lnTo>
                      <a:pt x="1312" y="1232"/>
                    </a:lnTo>
                    <a:lnTo>
                      <a:pt x="1312" y="1232"/>
                    </a:lnTo>
                    <a:cubicBezTo>
                      <a:pt x="1312" y="1271"/>
                      <a:pt x="1297" y="1306"/>
                      <a:pt x="1270" y="1333"/>
                    </a:cubicBezTo>
                    <a:lnTo>
                      <a:pt x="1270" y="1333"/>
                    </a:lnTo>
                    <a:cubicBezTo>
                      <a:pt x="1243" y="1360"/>
                      <a:pt x="1208" y="1375"/>
                      <a:pt x="1169" y="1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79">
                <a:extLst>
                  <a:ext uri="{FF2B5EF4-FFF2-40B4-BE49-F238E27FC236}">
                    <a16:creationId xmlns:a16="http://schemas.microsoft.com/office/drawing/2014/main" id="{EB58A81D-4863-4950-84DE-0418120F3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4979" y="7471975"/>
                <a:ext cx="837944" cy="15446"/>
              </a:xfrm>
              <a:custGeom>
                <a:avLst/>
                <a:gdLst>
                  <a:gd name="T0" fmla="*/ 945 w 955"/>
                  <a:gd name="T1" fmla="*/ 17 h 18"/>
                  <a:gd name="T2" fmla="*/ 9 w 955"/>
                  <a:gd name="T3" fmla="*/ 17 h 18"/>
                  <a:gd name="T4" fmla="*/ 9 w 955"/>
                  <a:gd name="T5" fmla="*/ 17 h 18"/>
                  <a:gd name="T6" fmla="*/ 0 w 955"/>
                  <a:gd name="T7" fmla="*/ 9 h 18"/>
                  <a:gd name="T8" fmla="*/ 0 w 955"/>
                  <a:gd name="T9" fmla="*/ 9 h 18"/>
                  <a:gd name="T10" fmla="*/ 9 w 955"/>
                  <a:gd name="T11" fmla="*/ 0 h 18"/>
                  <a:gd name="T12" fmla="*/ 945 w 955"/>
                  <a:gd name="T13" fmla="*/ 0 h 18"/>
                  <a:gd name="T14" fmla="*/ 945 w 955"/>
                  <a:gd name="T15" fmla="*/ 0 h 18"/>
                  <a:gd name="T16" fmla="*/ 954 w 955"/>
                  <a:gd name="T17" fmla="*/ 9 h 18"/>
                  <a:gd name="T18" fmla="*/ 954 w 955"/>
                  <a:gd name="T19" fmla="*/ 9 h 18"/>
                  <a:gd name="T20" fmla="*/ 945 w 955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5" h="18">
                    <a:moveTo>
                      <a:pt x="945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45" y="0"/>
                    </a:lnTo>
                    <a:lnTo>
                      <a:pt x="945" y="0"/>
                    </a:lnTo>
                    <a:cubicBezTo>
                      <a:pt x="949" y="0"/>
                      <a:pt x="954" y="4"/>
                      <a:pt x="954" y="9"/>
                    </a:cubicBezTo>
                    <a:lnTo>
                      <a:pt x="954" y="9"/>
                    </a:lnTo>
                    <a:cubicBezTo>
                      <a:pt x="954" y="13"/>
                      <a:pt x="949" y="17"/>
                      <a:pt x="945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180">
                <a:extLst>
                  <a:ext uri="{FF2B5EF4-FFF2-40B4-BE49-F238E27FC236}">
                    <a16:creationId xmlns:a16="http://schemas.microsoft.com/office/drawing/2014/main" id="{3F3FB151-7850-4916-870E-CFDC32E58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7247" y="8344671"/>
                <a:ext cx="1320628" cy="15446"/>
              </a:xfrm>
              <a:custGeom>
                <a:avLst/>
                <a:gdLst>
                  <a:gd name="T0" fmla="*/ 1497 w 1507"/>
                  <a:gd name="T1" fmla="*/ 18 h 19"/>
                  <a:gd name="T2" fmla="*/ 8 w 1507"/>
                  <a:gd name="T3" fmla="*/ 18 h 19"/>
                  <a:gd name="T4" fmla="*/ 8 w 1507"/>
                  <a:gd name="T5" fmla="*/ 18 h 19"/>
                  <a:gd name="T6" fmla="*/ 0 w 1507"/>
                  <a:gd name="T7" fmla="*/ 9 h 19"/>
                  <a:gd name="T8" fmla="*/ 0 w 1507"/>
                  <a:gd name="T9" fmla="*/ 9 h 19"/>
                  <a:gd name="T10" fmla="*/ 8 w 1507"/>
                  <a:gd name="T11" fmla="*/ 0 h 19"/>
                  <a:gd name="T12" fmla="*/ 1497 w 1507"/>
                  <a:gd name="T13" fmla="*/ 0 h 19"/>
                  <a:gd name="T14" fmla="*/ 1497 w 1507"/>
                  <a:gd name="T15" fmla="*/ 0 h 19"/>
                  <a:gd name="T16" fmla="*/ 1506 w 1507"/>
                  <a:gd name="T17" fmla="*/ 9 h 19"/>
                  <a:gd name="T18" fmla="*/ 1506 w 1507"/>
                  <a:gd name="T19" fmla="*/ 9 h 19"/>
                  <a:gd name="T20" fmla="*/ 1497 w 1507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7" h="19">
                    <a:moveTo>
                      <a:pt x="1497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3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497" y="0"/>
                    </a:lnTo>
                    <a:lnTo>
                      <a:pt x="1497" y="0"/>
                    </a:lnTo>
                    <a:cubicBezTo>
                      <a:pt x="1502" y="0"/>
                      <a:pt x="1506" y="4"/>
                      <a:pt x="1506" y="9"/>
                    </a:cubicBezTo>
                    <a:lnTo>
                      <a:pt x="1506" y="9"/>
                    </a:lnTo>
                    <a:cubicBezTo>
                      <a:pt x="1506" y="14"/>
                      <a:pt x="1502" y="18"/>
                      <a:pt x="1497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181">
                <a:extLst>
                  <a:ext uri="{FF2B5EF4-FFF2-40B4-BE49-F238E27FC236}">
                    <a16:creationId xmlns:a16="http://schemas.microsoft.com/office/drawing/2014/main" id="{8B439CCB-0EE9-4E3E-A18D-966DBCED8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7247" y="8568637"/>
                <a:ext cx="1320628" cy="15446"/>
              </a:xfrm>
              <a:custGeom>
                <a:avLst/>
                <a:gdLst>
                  <a:gd name="T0" fmla="*/ 1497 w 1507"/>
                  <a:gd name="T1" fmla="*/ 17 h 18"/>
                  <a:gd name="T2" fmla="*/ 8 w 1507"/>
                  <a:gd name="T3" fmla="*/ 17 h 18"/>
                  <a:gd name="T4" fmla="*/ 8 w 1507"/>
                  <a:gd name="T5" fmla="*/ 17 h 18"/>
                  <a:gd name="T6" fmla="*/ 0 w 1507"/>
                  <a:gd name="T7" fmla="*/ 8 h 18"/>
                  <a:gd name="T8" fmla="*/ 0 w 1507"/>
                  <a:gd name="T9" fmla="*/ 8 h 18"/>
                  <a:gd name="T10" fmla="*/ 8 w 1507"/>
                  <a:gd name="T11" fmla="*/ 0 h 18"/>
                  <a:gd name="T12" fmla="*/ 1497 w 1507"/>
                  <a:gd name="T13" fmla="*/ 0 h 18"/>
                  <a:gd name="T14" fmla="*/ 1497 w 1507"/>
                  <a:gd name="T15" fmla="*/ 0 h 18"/>
                  <a:gd name="T16" fmla="*/ 1506 w 1507"/>
                  <a:gd name="T17" fmla="*/ 8 h 18"/>
                  <a:gd name="T18" fmla="*/ 1506 w 1507"/>
                  <a:gd name="T19" fmla="*/ 8 h 18"/>
                  <a:gd name="T20" fmla="*/ 1497 w 150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7" h="18">
                    <a:moveTo>
                      <a:pt x="1497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3" y="17"/>
                      <a:pt x="0" y="14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1497" y="0"/>
                    </a:lnTo>
                    <a:lnTo>
                      <a:pt x="1497" y="0"/>
                    </a:lnTo>
                    <a:cubicBezTo>
                      <a:pt x="1502" y="0"/>
                      <a:pt x="1506" y="3"/>
                      <a:pt x="1506" y="8"/>
                    </a:cubicBezTo>
                    <a:lnTo>
                      <a:pt x="1506" y="8"/>
                    </a:lnTo>
                    <a:cubicBezTo>
                      <a:pt x="1506" y="14"/>
                      <a:pt x="1502" y="17"/>
                      <a:pt x="1497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182">
                <a:extLst>
                  <a:ext uri="{FF2B5EF4-FFF2-40B4-BE49-F238E27FC236}">
                    <a16:creationId xmlns:a16="http://schemas.microsoft.com/office/drawing/2014/main" id="{3731ADB7-15C9-4451-A85E-B4CCB1761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7790" y="7448806"/>
                <a:ext cx="189214" cy="65646"/>
              </a:xfrm>
              <a:custGeom>
                <a:avLst/>
                <a:gdLst>
                  <a:gd name="T0" fmla="*/ 35 w 214"/>
                  <a:gd name="T1" fmla="*/ 18 h 73"/>
                  <a:gd name="T2" fmla="*/ 35 w 214"/>
                  <a:gd name="T3" fmla="*/ 18 h 73"/>
                  <a:gd name="T4" fmla="*/ 17 w 214"/>
                  <a:gd name="T5" fmla="*/ 36 h 73"/>
                  <a:gd name="T6" fmla="*/ 17 w 214"/>
                  <a:gd name="T7" fmla="*/ 36 h 73"/>
                  <a:gd name="T8" fmla="*/ 35 w 214"/>
                  <a:gd name="T9" fmla="*/ 53 h 73"/>
                  <a:gd name="T10" fmla="*/ 177 w 214"/>
                  <a:gd name="T11" fmla="*/ 53 h 73"/>
                  <a:gd name="T12" fmla="*/ 177 w 214"/>
                  <a:gd name="T13" fmla="*/ 53 h 73"/>
                  <a:gd name="T14" fmla="*/ 195 w 214"/>
                  <a:gd name="T15" fmla="*/ 36 h 73"/>
                  <a:gd name="T16" fmla="*/ 195 w 214"/>
                  <a:gd name="T17" fmla="*/ 36 h 73"/>
                  <a:gd name="T18" fmla="*/ 177 w 214"/>
                  <a:gd name="T19" fmla="*/ 18 h 73"/>
                  <a:gd name="T20" fmla="*/ 35 w 214"/>
                  <a:gd name="T21" fmla="*/ 18 h 73"/>
                  <a:gd name="T22" fmla="*/ 177 w 214"/>
                  <a:gd name="T23" fmla="*/ 72 h 73"/>
                  <a:gd name="T24" fmla="*/ 35 w 214"/>
                  <a:gd name="T25" fmla="*/ 72 h 73"/>
                  <a:gd name="T26" fmla="*/ 35 w 214"/>
                  <a:gd name="T27" fmla="*/ 72 h 73"/>
                  <a:gd name="T28" fmla="*/ 0 w 214"/>
                  <a:gd name="T29" fmla="*/ 36 h 73"/>
                  <a:gd name="T30" fmla="*/ 0 w 214"/>
                  <a:gd name="T31" fmla="*/ 36 h 73"/>
                  <a:gd name="T32" fmla="*/ 35 w 214"/>
                  <a:gd name="T33" fmla="*/ 0 h 73"/>
                  <a:gd name="T34" fmla="*/ 177 w 214"/>
                  <a:gd name="T35" fmla="*/ 0 h 73"/>
                  <a:gd name="T36" fmla="*/ 177 w 214"/>
                  <a:gd name="T37" fmla="*/ 0 h 73"/>
                  <a:gd name="T38" fmla="*/ 213 w 214"/>
                  <a:gd name="T39" fmla="*/ 36 h 73"/>
                  <a:gd name="T40" fmla="*/ 213 w 214"/>
                  <a:gd name="T41" fmla="*/ 36 h 73"/>
                  <a:gd name="T42" fmla="*/ 177 w 214"/>
                  <a:gd name="T4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4" h="73">
                    <a:moveTo>
                      <a:pt x="35" y="18"/>
                    </a:moveTo>
                    <a:lnTo>
                      <a:pt x="35" y="18"/>
                    </a:lnTo>
                    <a:cubicBezTo>
                      <a:pt x="25" y="18"/>
                      <a:pt x="17" y="25"/>
                      <a:pt x="17" y="36"/>
                    </a:cubicBezTo>
                    <a:lnTo>
                      <a:pt x="17" y="36"/>
                    </a:lnTo>
                    <a:cubicBezTo>
                      <a:pt x="17" y="46"/>
                      <a:pt x="25" y="53"/>
                      <a:pt x="35" y="53"/>
                    </a:cubicBezTo>
                    <a:lnTo>
                      <a:pt x="177" y="53"/>
                    </a:lnTo>
                    <a:lnTo>
                      <a:pt x="177" y="53"/>
                    </a:lnTo>
                    <a:cubicBezTo>
                      <a:pt x="187" y="53"/>
                      <a:pt x="195" y="46"/>
                      <a:pt x="195" y="36"/>
                    </a:cubicBezTo>
                    <a:lnTo>
                      <a:pt x="195" y="36"/>
                    </a:lnTo>
                    <a:cubicBezTo>
                      <a:pt x="195" y="25"/>
                      <a:pt x="187" y="18"/>
                      <a:pt x="177" y="18"/>
                    </a:cubicBezTo>
                    <a:lnTo>
                      <a:pt x="35" y="18"/>
                    </a:lnTo>
                    <a:close/>
                    <a:moveTo>
                      <a:pt x="177" y="72"/>
                    </a:moveTo>
                    <a:lnTo>
                      <a:pt x="35" y="72"/>
                    </a:lnTo>
                    <a:lnTo>
                      <a:pt x="35" y="72"/>
                    </a:lnTo>
                    <a:cubicBezTo>
                      <a:pt x="15" y="72"/>
                      <a:pt x="0" y="55"/>
                      <a:pt x="0" y="36"/>
                    </a:cubicBezTo>
                    <a:lnTo>
                      <a:pt x="0" y="36"/>
                    </a:lnTo>
                    <a:cubicBezTo>
                      <a:pt x="0" y="16"/>
                      <a:pt x="15" y="0"/>
                      <a:pt x="35" y="0"/>
                    </a:cubicBezTo>
                    <a:lnTo>
                      <a:pt x="177" y="0"/>
                    </a:lnTo>
                    <a:lnTo>
                      <a:pt x="177" y="0"/>
                    </a:lnTo>
                    <a:cubicBezTo>
                      <a:pt x="197" y="0"/>
                      <a:pt x="213" y="16"/>
                      <a:pt x="213" y="36"/>
                    </a:cubicBezTo>
                    <a:lnTo>
                      <a:pt x="213" y="36"/>
                    </a:lnTo>
                    <a:cubicBezTo>
                      <a:pt x="213" y="55"/>
                      <a:pt x="197" y="72"/>
                      <a:pt x="177" y="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83">
                <a:extLst>
                  <a:ext uri="{FF2B5EF4-FFF2-40B4-BE49-F238E27FC236}">
                    <a16:creationId xmlns:a16="http://schemas.microsoft.com/office/drawing/2014/main" id="{77146B2F-1D77-4777-AEF5-6F44D5ACB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2808" y="8495270"/>
                <a:ext cx="162182" cy="166043"/>
              </a:xfrm>
              <a:custGeom>
                <a:avLst/>
                <a:gdLst>
                  <a:gd name="T0" fmla="*/ 186 w 187"/>
                  <a:gd name="T1" fmla="*/ 93 h 188"/>
                  <a:gd name="T2" fmla="*/ 186 w 187"/>
                  <a:gd name="T3" fmla="*/ 93 h 188"/>
                  <a:gd name="T4" fmla="*/ 93 w 187"/>
                  <a:gd name="T5" fmla="*/ 187 h 188"/>
                  <a:gd name="T6" fmla="*/ 93 w 187"/>
                  <a:gd name="T7" fmla="*/ 187 h 188"/>
                  <a:gd name="T8" fmla="*/ 0 w 187"/>
                  <a:gd name="T9" fmla="*/ 93 h 188"/>
                  <a:gd name="T10" fmla="*/ 0 w 187"/>
                  <a:gd name="T11" fmla="*/ 93 h 188"/>
                  <a:gd name="T12" fmla="*/ 93 w 187"/>
                  <a:gd name="T13" fmla="*/ 0 h 188"/>
                  <a:gd name="T14" fmla="*/ 93 w 187"/>
                  <a:gd name="T15" fmla="*/ 0 h 188"/>
                  <a:gd name="T16" fmla="*/ 186 w 187"/>
                  <a:gd name="T17" fmla="*/ 9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88">
                    <a:moveTo>
                      <a:pt x="186" y="93"/>
                    </a:moveTo>
                    <a:lnTo>
                      <a:pt x="186" y="93"/>
                    </a:lnTo>
                    <a:cubicBezTo>
                      <a:pt x="186" y="145"/>
                      <a:pt x="144" y="187"/>
                      <a:pt x="93" y="187"/>
                    </a:cubicBezTo>
                    <a:lnTo>
                      <a:pt x="93" y="187"/>
                    </a:lnTo>
                    <a:cubicBezTo>
                      <a:pt x="42" y="187"/>
                      <a:pt x="0" y="145"/>
                      <a:pt x="0" y="93"/>
                    </a:cubicBezTo>
                    <a:lnTo>
                      <a:pt x="0" y="93"/>
                    </a:lnTo>
                    <a:cubicBezTo>
                      <a:pt x="0" y="42"/>
                      <a:pt x="42" y="0"/>
                      <a:pt x="93" y="0"/>
                    </a:cubicBezTo>
                    <a:lnTo>
                      <a:pt x="93" y="0"/>
                    </a:lnTo>
                    <a:cubicBezTo>
                      <a:pt x="144" y="0"/>
                      <a:pt x="186" y="42"/>
                      <a:pt x="186" y="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84">
                <a:extLst>
                  <a:ext uri="{FF2B5EF4-FFF2-40B4-BE49-F238E27FC236}">
                    <a16:creationId xmlns:a16="http://schemas.microsoft.com/office/drawing/2014/main" id="{15A10E7E-46EC-4E54-9CA9-19226363D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5085" y="8487547"/>
                <a:ext cx="177628" cy="177628"/>
              </a:xfrm>
              <a:custGeom>
                <a:avLst/>
                <a:gdLst>
                  <a:gd name="T0" fmla="*/ 102 w 205"/>
                  <a:gd name="T1" fmla="*/ 19 h 205"/>
                  <a:gd name="T2" fmla="*/ 102 w 205"/>
                  <a:gd name="T3" fmla="*/ 19 h 205"/>
                  <a:gd name="T4" fmla="*/ 17 w 205"/>
                  <a:gd name="T5" fmla="*/ 102 h 205"/>
                  <a:gd name="T6" fmla="*/ 17 w 205"/>
                  <a:gd name="T7" fmla="*/ 102 h 205"/>
                  <a:gd name="T8" fmla="*/ 102 w 205"/>
                  <a:gd name="T9" fmla="*/ 187 h 205"/>
                  <a:gd name="T10" fmla="*/ 102 w 205"/>
                  <a:gd name="T11" fmla="*/ 187 h 205"/>
                  <a:gd name="T12" fmla="*/ 186 w 205"/>
                  <a:gd name="T13" fmla="*/ 102 h 205"/>
                  <a:gd name="T14" fmla="*/ 186 w 205"/>
                  <a:gd name="T15" fmla="*/ 102 h 205"/>
                  <a:gd name="T16" fmla="*/ 102 w 205"/>
                  <a:gd name="T17" fmla="*/ 19 h 205"/>
                  <a:gd name="T18" fmla="*/ 102 w 205"/>
                  <a:gd name="T19" fmla="*/ 204 h 205"/>
                  <a:gd name="T20" fmla="*/ 102 w 205"/>
                  <a:gd name="T21" fmla="*/ 204 h 205"/>
                  <a:gd name="T22" fmla="*/ 0 w 205"/>
                  <a:gd name="T23" fmla="*/ 102 h 205"/>
                  <a:gd name="T24" fmla="*/ 0 w 205"/>
                  <a:gd name="T25" fmla="*/ 102 h 205"/>
                  <a:gd name="T26" fmla="*/ 102 w 205"/>
                  <a:gd name="T27" fmla="*/ 0 h 205"/>
                  <a:gd name="T28" fmla="*/ 102 w 205"/>
                  <a:gd name="T29" fmla="*/ 0 h 205"/>
                  <a:gd name="T30" fmla="*/ 204 w 205"/>
                  <a:gd name="T31" fmla="*/ 102 h 205"/>
                  <a:gd name="T32" fmla="*/ 204 w 205"/>
                  <a:gd name="T33" fmla="*/ 102 h 205"/>
                  <a:gd name="T34" fmla="*/ 102 w 205"/>
                  <a:gd name="T35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5" h="205">
                    <a:moveTo>
                      <a:pt x="102" y="19"/>
                    </a:moveTo>
                    <a:lnTo>
                      <a:pt x="102" y="19"/>
                    </a:lnTo>
                    <a:cubicBezTo>
                      <a:pt x="56" y="19"/>
                      <a:pt x="17" y="56"/>
                      <a:pt x="17" y="102"/>
                    </a:cubicBezTo>
                    <a:lnTo>
                      <a:pt x="17" y="102"/>
                    </a:lnTo>
                    <a:cubicBezTo>
                      <a:pt x="17" y="148"/>
                      <a:pt x="56" y="187"/>
                      <a:pt x="102" y="187"/>
                    </a:cubicBezTo>
                    <a:lnTo>
                      <a:pt x="102" y="187"/>
                    </a:lnTo>
                    <a:cubicBezTo>
                      <a:pt x="148" y="187"/>
                      <a:pt x="186" y="148"/>
                      <a:pt x="186" y="102"/>
                    </a:cubicBezTo>
                    <a:lnTo>
                      <a:pt x="186" y="102"/>
                    </a:lnTo>
                    <a:cubicBezTo>
                      <a:pt x="186" y="56"/>
                      <a:pt x="148" y="19"/>
                      <a:pt x="102" y="19"/>
                    </a:cubicBezTo>
                    <a:close/>
                    <a:moveTo>
                      <a:pt x="102" y="204"/>
                    </a:moveTo>
                    <a:lnTo>
                      <a:pt x="102" y="204"/>
                    </a:lnTo>
                    <a:cubicBezTo>
                      <a:pt x="45" y="204"/>
                      <a:pt x="0" y="159"/>
                      <a:pt x="0" y="102"/>
                    </a:cubicBezTo>
                    <a:lnTo>
                      <a:pt x="0" y="102"/>
                    </a:lnTo>
                    <a:cubicBezTo>
                      <a:pt x="0" y="47"/>
                      <a:pt x="45" y="0"/>
                      <a:pt x="102" y="0"/>
                    </a:cubicBezTo>
                    <a:lnTo>
                      <a:pt x="102" y="0"/>
                    </a:lnTo>
                    <a:cubicBezTo>
                      <a:pt x="158" y="0"/>
                      <a:pt x="204" y="47"/>
                      <a:pt x="204" y="102"/>
                    </a:cubicBezTo>
                    <a:lnTo>
                      <a:pt x="204" y="102"/>
                    </a:lnTo>
                    <a:cubicBezTo>
                      <a:pt x="204" y="159"/>
                      <a:pt x="158" y="204"/>
                      <a:pt x="102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85">
                <a:extLst>
                  <a:ext uri="{FF2B5EF4-FFF2-40B4-BE49-F238E27FC236}">
                    <a16:creationId xmlns:a16="http://schemas.microsoft.com/office/drawing/2014/main" id="{A584E3E0-B73F-46BA-8B74-4B83C7003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87371" y="8271304"/>
                <a:ext cx="162182" cy="162182"/>
              </a:xfrm>
              <a:custGeom>
                <a:avLst/>
                <a:gdLst>
                  <a:gd name="T0" fmla="*/ 186 w 187"/>
                  <a:gd name="T1" fmla="*/ 93 h 187"/>
                  <a:gd name="T2" fmla="*/ 186 w 187"/>
                  <a:gd name="T3" fmla="*/ 93 h 187"/>
                  <a:gd name="T4" fmla="*/ 92 w 187"/>
                  <a:gd name="T5" fmla="*/ 186 h 187"/>
                  <a:gd name="T6" fmla="*/ 92 w 187"/>
                  <a:gd name="T7" fmla="*/ 186 h 187"/>
                  <a:gd name="T8" fmla="*/ 0 w 187"/>
                  <a:gd name="T9" fmla="*/ 93 h 187"/>
                  <a:gd name="T10" fmla="*/ 0 w 187"/>
                  <a:gd name="T11" fmla="*/ 93 h 187"/>
                  <a:gd name="T12" fmla="*/ 92 w 187"/>
                  <a:gd name="T13" fmla="*/ 0 h 187"/>
                  <a:gd name="T14" fmla="*/ 92 w 187"/>
                  <a:gd name="T15" fmla="*/ 0 h 187"/>
                  <a:gd name="T16" fmla="*/ 186 w 187"/>
                  <a:gd name="T17" fmla="*/ 9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87">
                    <a:moveTo>
                      <a:pt x="186" y="93"/>
                    </a:moveTo>
                    <a:lnTo>
                      <a:pt x="186" y="93"/>
                    </a:lnTo>
                    <a:cubicBezTo>
                      <a:pt x="186" y="144"/>
                      <a:pt x="144" y="186"/>
                      <a:pt x="92" y="186"/>
                    </a:cubicBezTo>
                    <a:lnTo>
                      <a:pt x="92" y="186"/>
                    </a:lnTo>
                    <a:cubicBezTo>
                      <a:pt x="42" y="186"/>
                      <a:pt x="0" y="144"/>
                      <a:pt x="0" y="93"/>
                    </a:cubicBezTo>
                    <a:lnTo>
                      <a:pt x="0" y="93"/>
                    </a:lnTo>
                    <a:cubicBezTo>
                      <a:pt x="0" y="42"/>
                      <a:pt x="42" y="0"/>
                      <a:pt x="92" y="0"/>
                    </a:cubicBezTo>
                    <a:lnTo>
                      <a:pt x="92" y="0"/>
                    </a:lnTo>
                    <a:cubicBezTo>
                      <a:pt x="144" y="0"/>
                      <a:pt x="186" y="42"/>
                      <a:pt x="186" y="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186">
                <a:extLst>
                  <a:ext uri="{FF2B5EF4-FFF2-40B4-BE49-F238E27FC236}">
                    <a16:creationId xmlns:a16="http://schemas.microsoft.com/office/drawing/2014/main" id="{2E1AFAB1-20D8-4DA8-8015-A44BA901E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5788" y="8263581"/>
                <a:ext cx="177628" cy="177628"/>
              </a:xfrm>
              <a:custGeom>
                <a:avLst/>
                <a:gdLst>
                  <a:gd name="T0" fmla="*/ 101 w 204"/>
                  <a:gd name="T1" fmla="*/ 18 h 205"/>
                  <a:gd name="T2" fmla="*/ 101 w 204"/>
                  <a:gd name="T3" fmla="*/ 18 h 205"/>
                  <a:gd name="T4" fmla="*/ 17 w 204"/>
                  <a:gd name="T5" fmla="*/ 102 h 205"/>
                  <a:gd name="T6" fmla="*/ 17 w 204"/>
                  <a:gd name="T7" fmla="*/ 102 h 205"/>
                  <a:gd name="T8" fmla="*/ 101 w 204"/>
                  <a:gd name="T9" fmla="*/ 186 h 205"/>
                  <a:gd name="T10" fmla="*/ 101 w 204"/>
                  <a:gd name="T11" fmla="*/ 186 h 205"/>
                  <a:gd name="T12" fmla="*/ 185 w 204"/>
                  <a:gd name="T13" fmla="*/ 102 h 205"/>
                  <a:gd name="T14" fmla="*/ 185 w 204"/>
                  <a:gd name="T15" fmla="*/ 102 h 205"/>
                  <a:gd name="T16" fmla="*/ 101 w 204"/>
                  <a:gd name="T17" fmla="*/ 18 h 205"/>
                  <a:gd name="T18" fmla="*/ 101 w 204"/>
                  <a:gd name="T19" fmla="*/ 204 h 205"/>
                  <a:gd name="T20" fmla="*/ 101 w 204"/>
                  <a:gd name="T21" fmla="*/ 204 h 205"/>
                  <a:gd name="T22" fmla="*/ 0 w 204"/>
                  <a:gd name="T23" fmla="*/ 102 h 205"/>
                  <a:gd name="T24" fmla="*/ 0 w 204"/>
                  <a:gd name="T25" fmla="*/ 102 h 205"/>
                  <a:gd name="T26" fmla="*/ 101 w 204"/>
                  <a:gd name="T27" fmla="*/ 0 h 205"/>
                  <a:gd name="T28" fmla="*/ 101 w 204"/>
                  <a:gd name="T29" fmla="*/ 0 h 205"/>
                  <a:gd name="T30" fmla="*/ 203 w 204"/>
                  <a:gd name="T31" fmla="*/ 102 h 205"/>
                  <a:gd name="T32" fmla="*/ 203 w 204"/>
                  <a:gd name="T33" fmla="*/ 102 h 205"/>
                  <a:gd name="T34" fmla="*/ 101 w 204"/>
                  <a:gd name="T35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4" h="205">
                    <a:moveTo>
                      <a:pt x="101" y="18"/>
                    </a:moveTo>
                    <a:lnTo>
                      <a:pt x="101" y="18"/>
                    </a:lnTo>
                    <a:cubicBezTo>
                      <a:pt x="55" y="18"/>
                      <a:pt x="17" y="56"/>
                      <a:pt x="17" y="102"/>
                    </a:cubicBezTo>
                    <a:lnTo>
                      <a:pt x="17" y="102"/>
                    </a:lnTo>
                    <a:cubicBezTo>
                      <a:pt x="17" y="148"/>
                      <a:pt x="55" y="186"/>
                      <a:pt x="101" y="186"/>
                    </a:cubicBezTo>
                    <a:lnTo>
                      <a:pt x="101" y="186"/>
                    </a:lnTo>
                    <a:cubicBezTo>
                      <a:pt x="148" y="186"/>
                      <a:pt x="185" y="148"/>
                      <a:pt x="185" y="102"/>
                    </a:cubicBezTo>
                    <a:lnTo>
                      <a:pt x="185" y="102"/>
                    </a:lnTo>
                    <a:cubicBezTo>
                      <a:pt x="185" y="56"/>
                      <a:pt x="148" y="18"/>
                      <a:pt x="101" y="18"/>
                    </a:cubicBezTo>
                    <a:close/>
                    <a:moveTo>
                      <a:pt x="101" y="204"/>
                    </a:moveTo>
                    <a:lnTo>
                      <a:pt x="101" y="204"/>
                    </a:lnTo>
                    <a:cubicBezTo>
                      <a:pt x="45" y="204"/>
                      <a:pt x="0" y="159"/>
                      <a:pt x="0" y="102"/>
                    </a:cubicBezTo>
                    <a:lnTo>
                      <a:pt x="0" y="102"/>
                    </a:lnTo>
                    <a:cubicBezTo>
                      <a:pt x="0" y="45"/>
                      <a:pt x="45" y="0"/>
                      <a:pt x="101" y="0"/>
                    </a:cubicBezTo>
                    <a:lnTo>
                      <a:pt x="101" y="0"/>
                    </a:lnTo>
                    <a:cubicBezTo>
                      <a:pt x="157" y="0"/>
                      <a:pt x="203" y="45"/>
                      <a:pt x="203" y="102"/>
                    </a:cubicBezTo>
                    <a:lnTo>
                      <a:pt x="203" y="102"/>
                    </a:lnTo>
                    <a:cubicBezTo>
                      <a:pt x="203" y="159"/>
                      <a:pt x="157" y="204"/>
                      <a:pt x="101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87">
                <a:extLst>
                  <a:ext uri="{FF2B5EF4-FFF2-40B4-BE49-F238E27FC236}">
                    <a16:creationId xmlns:a16="http://schemas.microsoft.com/office/drawing/2014/main" id="{4A203204-907F-4582-904A-59F95ED7F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0121" y="7869709"/>
                <a:ext cx="127430" cy="247135"/>
              </a:xfrm>
              <a:custGeom>
                <a:avLst/>
                <a:gdLst>
                  <a:gd name="T0" fmla="*/ 144 w 145"/>
                  <a:gd name="T1" fmla="*/ 142 h 284"/>
                  <a:gd name="T2" fmla="*/ 144 w 145"/>
                  <a:gd name="T3" fmla="*/ 142 h 284"/>
                  <a:gd name="T4" fmla="*/ 51 w 145"/>
                  <a:gd name="T5" fmla="*/ 283 h 284"/>
                  <a:gd name="T6" fmla="*/ 51 w 145"/>
                  <a:gd name="T7" fmla="*/ 283 h 284"/>
                  <a:gd name="T8" fmla="*/ 0 w 145"/>
                  <a:gd name="T9" fmla="*/ 283 h 284"/>
                  <a:gd name="T10" fmla="*/ 4 w 145"/>
                  <a:gd name="T11" fmla="*/ 0 h 284"/>
                  <a:gd name="T12" fmla="*/ 4 w 145"/>
                  <a:gd name="T13" fmla="*/ 0 h 284"/>
                  <a:gd name="T14" fmla="*/ 51 w 145"/>
                  <a:gd name="T15" fmla="*/ 0 h 284"/>
                  <a:gd name="T16" fmla="*/ 51 w 145"/>
                  <a:gd name="T17" fmla="*/ 0 h 284"/>
                  <a:gd name="T18" fmla="*/ 144 w 145"/>
                  <a:gd name="T19" fmla="*/ 142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5" h="284">
                    <a:moveTo>
                      <a:pt x="144" y="142"/>
                    </a:moveTo>
                    <a:lnTo>
                      <a:pt x="144" y="142"/>
                    </a:lnTo>
                    <a:cubicBezTo>
                      <a:pt x="144" y="220"/>
                      <a:pt x="111" y="283"/>
                      <a:pt x="51" y="283"/>
                    </a:cubicBezTo>
                    <a:lnTo>
                      <a:pt x="51" y="283"/>
                    </a:lnTo>
                    <a:cubicBezTo>
                      <a:pt x="31" y="283"/>
                      <a:pt x="0" y="283"/>
                      <a:pt x="0" y="283"/>
                    </a:cubicBezTo>
                    <a:lnTo>
                      <a:pt x="4" y="0"/>
                    </a:lnTo>
                    <a:lnTo>
                      <a:pt x="4" y="0"/>
                    </a:lnTo>
                    <a:cubicBezTo>
                      <a:pt x="4" y="0"/>
                      <a:pt x="23" y="0"/>
                      <a:pt x="51" y="0"/>
                    </a:cubicBezTo>
                    <a:lnTo>
                      <a:pt x="51" y="0"/>
                    </a:lnTo>
                    <a:cubicBezTo>
                      <a:pt x="111" y="0"/>
                      <a:pt x="144" y="64"/>
                      <a:pt x="144" y="14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88">
                <a:extLst>
                  <a:ext uri="{FF2B5EF4-FFF2-40B4-BE49-F238E27FC236}">
                    <a16:creationId xmlns:a16="http://schemas.microsoft.com/office/drawing/2014/main" id="{F384B5D5-A56D-445F-8607-51699EB0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2398" y="7861986"/>
                <a:ext cx="142876" cy="266441"/>
              </a:xfrm>
              <a:custGeom>
                <a:avLst/>
                <a:gdLst>
                  <a:gd name="T0" fmla="*/ 18 w 163"/>
                  <a:gd name="T1" fmla="*/ 284 h 303"/>
                  <a:gd name="T2" fmla="*/ 60 w 163"/>
                  <a:gd name="T3" fmla="*/ 284 h 303"/>
                  <a:gd name="T4" fmla="*/ 60 w 163"/>
                  <a:gd name="T5" fmla="*/ 284 h 303"/>
                  <a:gd name="T6" fmla="*/ 144 w 163"/>
                  <a:gd name="T7" fmla="*/ 151 h 303"/>
                  <a:gd name="T8" fmla="*/ 144 w 163"/>
                  <a:gd name="T9" fmla="*/ 151 h 303"/>
                  <a:gd name="T10" fmla="*/ 60 w 163"/>
                  <a:gd name="T11" fmla="*/ 18 h 303"/>
                  <a:gd name="T12" fmla="*/ 60 w 163"/>
                  <a:gd name="T13" fmla="*/ 18 h 303"/>
                  <a:gd name="T14" fmla="*/ 21 w 163"/>
                  <a:gd name="T15" fmla="*/ 18 h 303"/>
                  <a:gd name="T16" fmla="*/ 18 w 163"/>
                  <a:gd name="T17" fmla="*/ 284 h 303"/>
                  <a:gd name="T18" fmla="*/ 60 w 163"/>
                  <a:gd name="T19" fmla="*/ 302 h 303"/>
                  <a:gd name="T20" fmla="*/ 9 w 163"/>
                  <a:gd name="T21" fmla="*/ 302 h 303"/>
                  <a:gd name="T22" fmla="*/ 9 w 163"/>
                  <a:gd name="T23" fmla="*/ 302 h 303"/>
                  <a:gd name="T24" fmla="*/ 2 w 163"/>
                  <a:gd name="T25" fmla="*/ 299 h 303"/>
                  <a:gd name="T26" fmla="*/ 2 w 163"/>
                  <a:gd name="T27" fmla="*/ 299 h 303"/>
                  <a:gd name="T28" fmla="*/ 0 w 163"/>
                  <a:gd name="T29" fmla="*/ 292 h 303"/>
                  <a:gd name="T30" fmla="*/ 4 w 163"/>
                  <a:gd name="T31" fmla="*/ 9 h 303"/>
                  <a:gd name="T32" fmla="*/ 4 w 163"/>
                  <a:gd name="T33" fmla="*/ 9 h 303"/>
                  <a:gd name="T34" fmla="*/ 13 w 163"/>
                  <a:gd name="T35" fmla="*/ 1 h 303"/>
                  <a:gd name="T36" fmla="*/ 13 w 163"/>
                  <a:gd name="T37" fmla="*/ 1 h 303"/>
                  <a:gd name="T38" fmla="*/ 60 w 163"/>
                  <a:gd name="T39" fmla="*/ 0 h 303"/>
                  <a:gd name="T40" fmla="*/ 60 w 163"/>
                  <a:gd name="T41" fmla="*/ 0 h 303"/>
                  <a:gd name="T42" fmla="*/ 162 w 163"/>
                  <a:gd name="T43" fmla="*/ 151 h 303"/>
                  <a:gd name="T44" fmla="*/ 162 w 163"/>
                  <a:gd name="T45" fmla="*/ 151 h 303"/>
                  <a:gd name="T46" fmla="*/ 60 w 163"/>
                  <a:gd name="T47" fmla="*/ 30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303">
                    <a:moveTo>
                      <a:pt x="18" y="284"/>
                    </a:moveTo>
                    <a:lnTo>
                      <a:pt x="60" y="284"/>
                    </a:lnTo>
                    <a:lnTo>
                      <a:pt x="60" y="284"/>
                    </a:lnTo>
                    <a:cubicBezTo>
                      <a:pt x="118" y="284"/>
                      <a:pt x="144" y="217"/>
                      <a:pt x="144" y="151"/>
                    </a:cubicBezTo>
                    <a:lnTo>
                      <a:pt x="144" y="151"/>
                    </a:lnTo>
                    <a:cubicBezTo>
                      <a:pt x="144" y="85"/>
                      <a:pt x="118" y="18"/>
                      <a:pt x="60" y="18"/>
                    </a:cubicBezTo>
                    <a:lnTo>
                      <a:pt x="60" y="18"/>
                    </a:lnTo>
                    <a:cubicBezTo>
                      <a:pt x="44" y="18"/>
                      <a:pt x="30" y="18"/>
                      <a:pt x="21" y="18"/>
                    </a:cubicBezTo>
                    <a:lnTo>
                      <a:pt x="18" y="284"/>
                    </a:lnTo>
                    <a:close/>
                    <a:moveTo>
                      <a:pt x="60" y="302"/>
                    </a:moveTo>
                    <a:lnTo>
                      <a:pt x="9" y="302"/>
                    </a:lnTo>
                    <a:lnTo>
                      <a:pt x="9" y="302"/>
                    </a:lnTo>
                    <a:cubicBezTo>
                      <a:pt x="7" y="302"/>
                      <a:pt x="4" y="300"/>
                      <a:pt x="2" y="299"/>
                    </a:cubicBezTo>
                    <a:lnTo>
                      <a:pt x="2" y="299"/>
                    </a:lnTo>
                    <a:cubicBezTo>
                      <a:pt x="0" y="298"/>
                      <a:pt x="0" y="295"/>
                      <a:pt x="0" y="292"/>
                    </a:cubicBezTo>
                    <a:lnTo>
                      <a:pt x="4" y="9"/>
                    </a:lnTo>
                    <a:lnTo>
                      <a:pt x="4" y="9"/>
                    </a:lnTo>
                    <a:cubicBezTo>
                      <a:pt x="4" y="4"/>
                      <a:pt x="7" y="1"/>
                      <a:pt x="13" y="1"/>
                    </a:cubicBezTo>
                    <a:lnTo>
                      <a:pt x="13" y="1"/>
                    </a:lnTo>
                    <a:cubicBezTo>
                      <a:pt x="13" y="1"/>
                      <a:pt x="32" y="0"/>
                      <a:pt x="60" y="0"/>
                    </a:cubicBezTo>
                    <a:lnTo>
                      <a:pt x="60" y="0"/>
                    </a:lnTo>
                    <a:cubicBezTo>
                      <a:pt x="121" y="0"/>
                      <a:pt x="162" y="61"/>
                      <a:pt x="162" y="151"/>
                    </a:cubicBezTo>
                    <a:lnTo>
                      <a:pt x="162" y="151"/>
                    </a:lnTo>
                    <a:cubicBezTo>
                      <a:pt x="162" y="241"/>
                      <a:pt x="121" y="302"/>
                      <a:pt x="60" y="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89">
                <a:extLst>
                  <a:ext uri="{FF2B5EF4-FFF2-40B4-BE49-F238E27FC236}">
                    <a16:creationId xmlns:a16="http://schemas.microsoft.com/office/drawing/2014/main" id="{D1BAA03D-9FF9-4766-A6B8-9DF03A10A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9031" y="7869709"/>
                <a:ext cx="162182" cy="247135"/>
              </a:xfrm>
              <a:custGeom>
                <a:avLst/>
                <a:gdLst>
                  <a:gd name="T0" fmla="*/ 186 w 187"/>
                  <a:gd name="T1" fmla="*/ 142 h 284"/>
                  <a:gd name="T2" fmla="*/ 186 w 187"/>
                  <a:gd name="T3" fmla="*/ 142 h 284"/>
                  <a:gd name="T4" fmla="*/ 93 w 187"/>
                  <a:gd name="T5" fmla="*/ 283 h 284"/>
                  <a:gd name="T6" fmla="*/ 93 w 187"/>
                  <a:gd name="T7" fmla="*/ 283 h 284"/>
                  <a:gd name="T8" fmla="*/ 0 w 187"/>
                  <a:gd name="T9" fmla="*/ 142 h 284"/>
                  <a:gd name="T10" fmla="*/ 0 w 187"/>
                  <a:gd name="T11" fmla="*/ 142 h 284"/>
                  <a:gd name="T12" fmla="*/ 93 w 187"/>
                  <a:gd name="T13" fmla="*/ 0 h 284"/>
                  <a:gd name="T14" fmla="*/ 93 w 187"/>
                  <a:gd name="T15" fmla="*/ 0 h 284"/>
                  <a:gd name="T16" fmla="*/ 186 w 187"/>
                  <a:gd name="T17" fmla="*/ 142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284">
                    <a:moveTo>
                      <a:pt x="186" y="142"/>
                    </a:moveTo>
                    <a:lnTo>
                      <a:pt x="186" y="142"/>
                    </a:lnTo>
                    <a:cubicBezTo>
                      <a:pt x="186" y="220"/>
                      <a:pt x="153" y="283"/>
                      <a:pt x="93" y="283"/>
                    </a:cubicBezTo>
                    <a:lnTo>
                      <a:pt x="93" y="283"/>
                    </a:lnTo>
                    <a:cubicBezTo>
                      <a:pt x="33" y="283"/>
                      <a:pt x="0" y="220"/>
                      <a:pt x="0" y="142"/>
                    </a:cubicBezTo>
                    <a:lnTo>
                      <a:pt x="0" y="142"/>
                    </a:lnTo>
                    <a:cubicBezTo>
                      <a:pt x="0" y="64"/>
                      <a:pt x="33" y="0"/>
                      <a:pt x="93" y="0"/>
                    </a:cubicBezTo>
                    <a:lnTo>
                      <a:pt x="93" y="0"/>
                    </a:lnTo>
                    <a:cubicBezTo>
                      <a:pt x="153" y="0"/>
                      <a:pt x="186" y="64"/>
                      <a:pt x="186" y="14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90">
                <a:extLst>
                  <a:ext uri="{FF2B5EF4-FFF2-40B4-BE49-F238E27FC236}">
                    <a16:creationId xmlns:a16="http://schemas.microsoft.com/office/drawing/2014/main" id="{C444FD1B-B9B1-4F30-9AB5-4B0928D4A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1308" y="7861986"/>
                <a:ext cx="177628" cy="266441"/>
              </a:xfrm>
              <a:custGeom>
                <a:avLst/>
                <a:gdLst>
                  <a:gd name="T0" fmla="*/ 102 w 205"/>
                  <a:gd name="T1" fmla="*/ 18 h 303"/>
                  <a:gd name="T2" fmla="*/ 102 w 205"/>
                  <a:gd name="T3" fmla="*/ 18 h 303"/>
                  <a:gd name="T4" fmla="*/ 17 w 205"/>
                  <a:gd name="T5" fmla="*/ 151 h 303"/>
                  <a:gd name="T6" fmla="*/ 17 w 205"/>
                  <a:gd name="T7" fmla="*/ 151 h 303"/>
                  <a:gd name="T8" fmla="*/ 102 w 205"/>
                  <a:gd name="T9" fmla="*/ 284 h 303"/>
                  <a:gd name="T10" fmla="*/ 102 w 205"/>
                  <a:gd name="T11" fmla="*/ 284 h 303"/>
                  <a:gd name="T12" fmla="*/ 186 w 205"/>
                  <a:gd name="T13" fmla="*/ 151 h 303"/>
                  <a:gd name="T14" fmla="*/ 186 w 205"/>
                  <a:gd name="T15" fmla="*/ 151 h 303"/>
                  <a:gd name="T16" fmla="*/ 102 w 205"/>
                  <a:gd name="T17" fmla="*/ 18 h 303"/>
                  <a:gd name="T18" fmla="*/ 102 w 205"/>
                  <a:gd name="T19" fmla="*/ 302 h 303"/>
                  <a:gd name="T20" fmla="*/ 102 w 205"/>
                  <a:gd name="T21" fmla="*/ 302 h 303"/>
                  <a:gd name="T22" fmla="*/ 0 w 205"/>
                  <a:gd name="T23" fmla="*/ 151 h 303"/>
                  <a:gd name="T24" fmla="*/ 0 w 205"/>
                  <a:gd name="T25" fmla="*/ 151 h 303"/>
                  <a:gd name="T26" fmla="*/ 102 w 205"/>
                  <a:gd name="T27" fmla="*/ 0 h 303"/>
                  <a:gd name="T28" fmla="*/ 102 w 205"/>
                  <a:gd name="T29" fmla="*/ 0 h 303"/>
                  <a:gd name="T30" fmla="*/ 204 w 205"/>
                  <a:gd name="T31" fmla="*/ 151 h 303"/>
                  <a:gd name="T32" fmla="*/ 204 w 205"/>
                  <a:gd name="T33" fmla="*/ 151 h 303"/>
                  <a:gd name="T34" fmla="*/ 102 w 205"/>
                  <a:gd name="T35" fmla="*/ 30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5" h="303">
                    <a:moveTo>
                      <a:pt x="102" y="18"/>
                    </a:moveTo>
                    <a:lnTo>
                      <a:pt x="102" y="18"/>
                    </a:lnTo>
                    <a:cubicBezTo>
                      <a:pt x="44" y="18"/>
                      <a:pt x="17" y="85"/>
                      <a:pt x="17" y="151"/>
                    </a:cubicBezTo>
                    <a:lnTo>
                      <a:pt x="17" y="151"/>
                    </a:lnTo>
                    <a:cubicBezTo>
                      <a:pt x="17" y="217"/>
                      <a:pt x="44" y="284"/>
                      <a:pt x="102" y="284"/>
                    </a:cubicBezTo>
                    <a:lnTo>
                      <a:pt x="102" y="284"/>
                    </a:lnTo>
                    <a:cubicBezTo>
                      <a:pt x="160" y="284"/>
                      <a:pt x="186" y="217"/>
                      <a:pt x="186" y="151"/>
                    </a:cubicBezTo>
                    <a:lnTo>
                      <a:pt x="186" y="151"/>
                    </a:lnTo>
                    <a:cubicBezTo>
                      <a:pt x="186" y="85"/>
                      <a:pt x="160" y="18"/>
                      <a:pt x="102" y="18"/>
                    </a:cubicBezTo>
                    <a:close/>
                    <a:moveTo>
                      <a:pt x="102" y="302"/>
                    </a:moveTo>
                    <a:lnTo>
                      <a:pt x="102" y="302"/>
                    </a:lnTo>
                    <a:cubicBezTo>
                      <a:pt x="41" y="302"/>
                      <a:pt x="0" y="241"/>
                      <a:pt x="0" y="151"/>
                    </a:cubicBezTo>
                    <a:lnTo>
                      <a:pt x="0" y="151"/>
                    </a:lnTo>
                    <a:cubicBezTo>
                      <a:pt x="0" y="61"/>
                      <a:pt x="41" y="0"/>
                      <a:pt x="102" y="0"/>
                    </a:cubicBezTo>
                    <a:lnTo>
                      <a:pt x="102" y="0"/>
                    </a:lnTo>
                    <a:cubicBezTo>
                      <a:pt x="163" y="0"/>
                      <a:pt x="204" y="61"/>
                      <a:pt x="204" y="151"/>
                    </a:cubicBezTo>
                    <a:lnTo>
                      <a:pt x="204" y="151"/>
                    </a:lnTo>
                    <a:cubicBezTo>
                      <a:pt x="204" y="241"/>
                      <a:pt x="163" y="302"/>
                      <a:pt x="102" y="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CBABA220-9F47-4403-AA4C-2D7607F19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0330" y="7892878"/>
                <a:ext cx="644016" cy="199917"/>
              </a:xfrm>
              <a:custGeom>
                <a:avLst/>
                <a:gdLst>
                  <a:gd name="connsiteX0" fmla="*/ 579222 w 644016"/>
                  <a:gd name="connsiteY0" fmla="*/ 0 h 199917"/>
                  <a:gd name="connsiteX1" fmla="*/ 644016 w 644016"/>
                  <a:gd name="connsiteY1" fmla="*/ 0 h 199917"/>
                  <a:gd name="connsiteX2" fmla="*/ 644016 w 644016"/>
                  <a:gd name="connsiteY2" fmla="*/ 199917 h 199917"/>
                  <a:gd name="connsiteX3" fmla="*/ 579222 w 644016"/>
                  <a:gd name="connsiteY3" fmla="*/ 199917 h 199917"/>
                  <a:gd name="connsiteX4" fmla="*/ 293474 w 644016"/>
                  <a:gd name="connsiteY4" fmla="*/ 0 h 199917"/>
                  <a:gd name="connsiteX5" fmla="*/ 578346 w 644016"/>
                  <a:gd name="connsiteY5" fmla="*/ 0 h 199917"/>
                  <a:gd name="connsiteX6" fmla="*/ 578346 w 644016"/>
                  <a:gd name="connsiteY6" fmla="*/ 199917 h 199917"/>
                  <a:gd name="connsiteX7" fmla="*/ 293474 w 644016"/>
                  <a:gd name="connsiteY7" fmla="*/ 199917 h 199917"/>
                  <a:gd name="connsiteX8" fmla="*/ 0 w 644016"/>
                  <a:gd name="connsiteY8" fmla="*/ 0 h 199917"/>
                  <a:gd name="connsiteX9" fmla="*/ 292600 w 644016"/>
                  <a:gd name="connsiteY9" fmla="*/ 0 h 199917"/>
                  <a:gd name="connsiteX10" fmla="*/ 292600 w 644016"/>
                  <a:gd name="connsiteY10" fmla="*/ 199917 h 199917"/>
                  <a:gd name="connsiteX11" fmla="*/ 0 w 644016"/>
                  <a:gd name="connsiteY11" fmla="*/ 199917 h 199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4016" h="199917">
                    <a:moveTo>
                      <a:pt x="579222" y="0"/>
                    </a:moveTo>
                    <a:lnTo>
                      <a:pt x="644016" y="0"/>
                    </a:lnTo>
                    <a:lnTo>
                      <a:pt x="644016" y="199917"/>
                    </a:lnTo>
                    <a:lnTo>
                      <a:pt x="579222" y="199917"/>
                    </a:lnTo>
                    <a:close/>
                    <a:moveTo>
                      <a:pt x="293474" y="0"/>
                    </a:moveTo>
                    <a:lnTo>
                      <a:pt x="578346" y="0"/>
                    </a:lnTo>
                    <a:lnTo>
                      <a:pt x="578346" y="199917"/>
                    </a:lnTo>
                    <a:lnTo>
                      <a:pt x="293474" y="199917"/>
                    </a:lnTo>
                    <a:close/>
                    <a:moveTo>
                      <a:pt x="0" y="0"/>
                    </a:moveTo>
                    <a:lnTo>
                      <a:pt x="292600" y="0"/>
                    </a:lnTo>
                    <a:lnTo>
                      <a:pt x="292600" y="199917"/>
                    </a:lnTo>
                    <a:lnTo>
                      <a:pt x="0" y="19991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2515B915-9101-4202-8B85-3DBA38082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2608" y="7889016"/>
                <a:ext cx="663280" cy="215361"/>
              </a:xfrm>
              <a:custGeom>
                <a:avLst/>
                <a:gdLst>
                  <a:gd name="connsiteX0" fmla="*/ 595318 w 663280"/>
                  <a:gd name="connsiteY0" fmla="*/ 15005 h 215361"/>
                  <a:gd name="connsiteX1" fmla="*/ 595318 w 663280"/>
                  <a:gd name="connsiteY1" fmla="*/ 200356 h 215361"/>
                  <a:gd name="connsiteX2" fmla="*/ 647184 w 663280"/>
                  <a:gd name="connsiteY2" fmla="*/ 200356 h 215361"/>
                  <a:gd name="connsiteX3" fmla="*/ 647184 w 663280"/>
                  <a:gd name="connsiteY3" fmla="*/ 15005 h 215361"/>
                  <a:gd name="connsiteX4" fmla="*/ 311900 w 663280"/>
                  <a:gd name="connsiteY4" fmla="*/ 15005 h 215361"/>
                  <a:gd name="connsiteX5" fmla="*/ 311900 w 663280"/>
                  <a:gd name="connsiteY5" fmla="*/ 200356 h 215361"/>
                  <a:gd name="connsiteX6" fmla="*/ 578080 w 663280"/>
                  <a:gd name="connsiteY6" fmla="*/ 200356 h 215361"/>
                  <a:gd name="connsiteX7" fmla="*/ 578080 w 663280"/>
                  <a:gd name="connsiteY7" fmla="*/ 15005 h 215361"/>
                  <a:gd name="connsiteX8" fmla="*/ 15858 w 663280"/>
                  <a:gd name="connsiteY8" fmla="*/ 15005 h 215361"/>
                  <a:gd name="connsiteX9" fmla="*/ 15858 w 663280"/>
                  <a:gd name="connsiteY9" fmla="*/ 200356 h 215361"/>
                  <a:gd name="connsiteX10" fmla="*/ 293472 w 663280"/>
                  <a:gd name="connsiteY10" fmla="*/ 200356 h 215361"/>
                  <a:gd name="connsiteX11" fmla="*/ 293472 w 663280"/>
                  <a:gd name="connsiteY11" fmla="*/ 15005 h 215361"/>
                  <a:gd name="connsiteX12" fmla="*/ 7928 w 663280"/>
                  <a:gd name="connsiteY12" fmla="*/ 0 h 215361"/>
                  <a:gd name="connsiteX13" fmla="*/ 301330 w 663280"/>
                  <a:gd name="connsiteY13" fmla="*/ 0 h 215361"/>
                  <a:gd name="connsiteX14" fmla="*/ 303090 w 663280"/>
                  <a:gd name="connsiteY14" fmla="*/ 0 h 215361"/>
                  <a:gd name="connsiteX15" fmla="*/ 585938 w 663280"/>
                  <a:gd name="connsiteY15" fmla="*/ 0 h 215361"/>
                  <a:gd name="connsiteX16" fmla="*/ 586596 w 663280"/>
                  <a:gd name="connsiteY16" fmla="*/ 592 h 215361"/>
                  <a:gd name="connsiteX17" fmla="*/ 587270 w 663280"/>
                  <a:gd name="connsiteY17" fmla="*/ 0 h 215361"/>
                  <a:gd name="connsiteX18" fmla="*/ 654338 w 663280"/>
                  <a:gd name="connsiteY18" fmla="*/ 0 h 215361"/>
                  <a:gd name="connsiteX19" fmla="*/ 663280 w 663280"/>
                  <a:gd name="connsiteY19" fmla="*/ 7061 h 215361"/>
                  <a:gd name="connsiteX20" fmla="*/ 663280 w 663280"/>
                  <a:gd name="connsiteY20" fmla="*/ 207417 h 215361"/>
                  <a:gd name="connsiteX21" fmla="*/ 654338 w 663280"/>
                  <a:gd name="connsiteY21" fmla="*/ 215361 h 215361"/>
                  <a:gd name="connsiteX22" fmla="*/ 587270 w 663280"/>
                  <a:gd name="connsiteY22" fmla="*/ 215361 h 215361"/>
                  <a:gd name="connsiteX23" fmla="*/ 586596 w 663280"/>
                  <a:gd name="connsiteY23" fmla="*/ 214695 h 215361"/>
                  <a:gd name="connsiteX24" fmla="*/ 585938 w 663280"/>
                  <a:gd name="connsiteY24" fmla="*/ 215361 h 215361"/>
                  <a:gd name="connsiteX25" fmla="*/ 303090 w 663280"/>
                  <a:gd name="connsiteY25" fmla="*/ 215361 h 215361"/>
                  <a:gd name="connsiteX26" fmla="*/ 301330 w 663280"/>
                  <a:gd name="connsiteY26" fmla="*/ 215361 h 215361"/>
                  <a:gd name="connsiteX27" fmla="*/ 7928 w 663280"/>
                  <a:gd name="connsiteY27" fmla="*/ 215361 h 215361"/>
                  <a:gd name="connsiteX28" fmla="*/ 0 w 663280"/>
                  <a:gd name="connsiteY28" fmla="*/ 207417 h 215361"/>
                  <a:gd name="connsiteX29" fmla="*/ 0 w 663280"/>
                  <a:gd name="connsiteY29" fmla="*/ 7061 h 215361"/>
                  <a:gd name="connsiteX30" fmla="*/ 7928 w 663280"/>
                  <a:gd name="connsiteY30" fmla="*/ 0 h 21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63280" h="215361">
                    <a:moveTo>
                      <a:pt x="595318" y="15005"/>
                    </a:moveTo>
                    <a:lnTo>
                      <a:pt x="595318" y="200356"/>
                    </a:lnTo>
                    <a:lnTo>
                      <a:pt x="647184" y="200356"/>
                    </a:lnTo>
                    <a:lnTo>
                      <a:pt x="647184" y="15005"/>
                    </a:lnTo>
                    <a:close/>
                    <a:moveTo>
                      <a:pt x="311900" y="15005"/>
                    </a:moveTo>
                    <a:lnTo>
                      <a:pt x="311900" y="200356"/>
                    </a:lnTo>
                    <a:lnTo>
                      <a:pt x="578080" y="200356"/>
                    </a:lnTo>
                    <a:lnTo>
                      <a:pt x="578080" y="15005"/>
                    </a:lnTo>
                    <a:close/>
                    <a:moveTo>
                      <a:pt x="15858" y="15005"/>
                    </a:moveTo>
                    <a:lnTo>
                      <a:pt x="15858" y="200356"/>
                    </a:lnTo>
                    <a:lnTo>
                      <a:pt x="293472" y="200356"/>
                    </a:lnTo>
                    <a:lnTo>
                      <a:pt x="293472" y="15005"/>
                    </a:lnTo>
                    <a:close/>
                    <a:moveTo>
                      <a:pt x="7928" y="0"/>
                    </a:moveTo>
                    <a:lnTo>
                      <a:pt x="301330" y="0"/>
                    </a:lnTo>
                    <a:lnTo>
                      <a:pt x="303090" y="0"/>
                    </a:lnTo>
                    <a:lnTo>
                      <a:pt x="585938" y="0"/>
                    </a:lnTo>
                    <a:lnTo>
                      <a:pt x="586596" y="592"/>
                    </a:lnTo>
                    <a:lnTo>
                      <a:pt x="587270" y="0"/>
                    </a:lnTo>
                    <a:lnTo>
                      <a:pt x="654338" y="0"/>
                    </a:lnTo>
                    <a:cubicBezTo>
                      <a:pt x="659704" y="0"/>
                      <a:pt x="663280" y="3531"/>
                      <a:pt x="663280" y="7061"/>
                    </a:cubicBezTo>
                    <a:lnTo>
                      <a:pt x="663280" y="207417"/>
                    </a:lnTo>
                    <a:cubicBezTo>
                      <a:pt x="663280" y="212713"/>
                      <a:pt x="659704" y="215361"/>
                      <a:pt x="654338" y="215361"/>
                    </a:cubicBezTo>
                    <a:lnTo>
                      <a:pt x="587270" y="215361"/>
                    </a:lnTo>
                    <a:lnTo>
                      <a:pt x="586596" y="214695"/>
                    </a:lnTo>
                    <a:lnTo>
                      <a:pt x="585938" y="215361"/>
                    </a:lnTo>
                    <a:lnTo>
                      <a:pt x="303090" y="215361"/>
                    </a:lnTo>
                    <a:lnTo>
                      <a:pt x="301330" y="215361"/>
                    </a:lnTo>
                    <a:lnTo>
                      <a:pt x="7928" y="215361"/>
                    </a:lnTo>
                    <a:cubicBezTo>
                      <a:pt x="3524" y="215361"/>
                      <a:pt x="0" y="212713"/>
                      <a:pt x="0" y="207417"/>
                    </a:cubicBezTo>
                    <a:lnTo>
                      <a:pt x="0" y="7061"/>
                    </a:lnTo>
                    <a:cubicBezTo>
                      <a:pt x="0" y="3531"/>
                      <a:pt x="3524" y="0"/>
                      <a:pt x="79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97">
                <a:extLst>
                  <a:ext uri="{FF2B5EF4-FFF2-40B4-BE49-F238E27FC236}">
                    <a16:creationId xmlns:a16="http://schemas.microsoft.com/office/drawing/2014/main" id="{0213793B-A532-4DBC-9DCD-3B3C878B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8053" y="6050948"/>
                <a:ext cx="988541" cy="1042601"/>
              </a:xfrm>
              <a:custGeom>
                <a:avLst/>
                <a:gdLst>
                  <a:gd name="T0" fmla="*/ 963 w 1129"/>
                  <a:gd name="T1" fmla="*/ 861 h 1192"/>
                  <a:gd name="T2" fmla="*/ 963 w 1129"/>
                  <a:gd name="T3" fmla="*/ 861 h 1192"/>
                  <a:gd name="T4" fmla="*/ 265 w 1129"/>
                  <a:gd name="T5" fmla="*/ 1045 h 1192"/>
                  <a:gd name="T6" fmla="*/ 265 w 1129"/>
                  <a:gd name="T7" fmla="*/ 1045 h 1192"/>
                  <a:gd name="T8" fmla="*/ 165 w 1129"/>
                  <a:gd name="T9" fmla="*/ 331 h 1192"/>
                  <a:gd name="T10" fmla="*/ 165 w 1129"/>
                  <a:gd name="T11" fmla="*/ 331 h 1192"/>
                  <a:gd name="T12" fmla="*/ 863 w 1129"/>
                  <a:gd name="T13" fmla="*/ 147 h 1192"/>
                  <a:gd name="T14" fmla="*/ 863 w 1129"/>
                  <a:gd name="T15" fmla="*/ 147 h 1192"/>
                  <a:gd name="T16" fmla="*/ 963 w 1129"/>
                  <a:gd name="T17" fmla="*/ 861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9" h="1192">
                    <a:moveTo>
                      <a:pt x="963" y="861"/>
                    </a:moveTo>
                    <a:lnTo>
                      <a:pt x="963" y="861"/>
                    </a:lnTo>
                    <a:cubicBezTo>
                      <a:pt x="798" y="1108"/>
                      <a:pt x="485" y="1191"/>
                      <a:pt x="265" y="1045"/>
                    </a:cubicBezTo>
                    <a:lnTo>
                      <a:pt x="265" y="1045"/>
                    </a:lnTo>
                    <a:cubicBezTo>
                      <a:pt x="45" y="900"/>
                      <a:pt x="0" y="579"/>
                      <a:pt x="165" y="331"/>
                    </a:cubicBezTo>
                    <a:lnTo>
                      <a:pt x="165" y="331"/>
                    </a:lnTo>
                    <a:cubicBezTo>
                      <a:pt x="330" y="83"/>
                      <a:pt x="643" y="0"/>
                      <a:pt x="863" y="147"/>
                    </a:cubicBezTo>
                    <a:lnTo>
                      <a:pt x="863" y="147"/>
                    </a:lnTo>
                    <a:cubicBezTo>
                      <a:pt x="1083" y="293"/>
                      <a:pt x="1128" y="614"/>
                      <a:pt x="963" y="8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98">
                <a:extLst>
                  <a:ext uri="{FF2B5EF4-FFF2-40B4-BE49-F238E27FC236}">
                    <a16:creationId xmlns:a16="http://schemas.microsoft.com/office/drawing/2014/main" id="{6A960A6E-1187-4F7E-BCB9-BE2BB06F4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0330" y="6043225"/>
                <a:ext cx="961511" cy="1042601"/>
              </a:xfrm>
              <a:custGeom>
                <a:avLst/>
                <a:gdLst>
                  <a:gd name="T0" fmla="*/ 629 w 1096"/>
                  <a:gd name="T1" fmla="*/ 94 h 1192"/>
                  <a:gd name="T2" fmla="*/ 629 w 1096"/>
                  <a:gd name="T3" fmla="*/ 94 h 1192"/>
                  <a:gd name="T4" fmla="*/ 183 w 1096"/>
                  <a:gd name="T5" fmla="*/ 346 h 1192"/>
                  <a:gd name="T6" fmla="*/ 183 w 1096"/>
                  <a:gd name="T7" fmla="*/ 346 h 1192"/>
                  <a:gd name="T8" fmla="*/ 279 w 1096"/>
                  <a:gd name="T9" fmla="*/ 1048 h 1192"/>
                  <a:gd name="T10" fmla="*/ 279 w 1096"/>
                  <a:gd name="T11" fmla="*/ 1048 h 1192"/>
                  <a:gd name="T12" fmla="*/ 965 w 1096"/>
                  <a:gd name="T13" fmla="*/ 866 h 1192"/>
                  <a:gd name="T14" fmla="*/ 965 w 1096"/>
                  <a:gd name="T15" fmla="*/ 866 h 1192"/>
                  <a:gd name="T16" fmla="*/ 1058 w 1096"/>
                  <a:gd name="T17" fmla="*/ 477 h 1192"/>
                  <a:gd name="T18" fmla="*/ 1058 w 1096"/>
                  <a:gd name="T19" fmla="*/ 477 h 1192"/>
                  <a:gd name="T20" fmla="*/ 868 w 1096"/>
                  <a:gd name="T21" fmla="*/ 164 h 1192"/>
                  <a:gd name="T22" fmla="*/ 868 w 1096"/>
                  <a:gd name="T23" fmla="*/ 164 h 1192"/>
                  <a:gd name="T24" fmla="*/ 629 w 1096"/>
                  <a:gd name="T25" fmla="*/ 94 h 1192"/>
                  <a:gd name="T26" fmla="*/ 518 w 1096"/>
                  <a:gd name="T27" fmla="*/ 1136 h 1192"/>
                  <a:gd name="T28" fmla="*/ 518 w 1096"/>
                  <a:gd name="T29" fmla="*/ 1136 h 1192"/>
                  <a:gd name="T30" fmla="*/ 270 w 1096"/>
                  <a:gd name="T31" fmla="*/ 1063 h 1192"/>
                  <a:gd name="T32" fmla="*/ 270 w 1096"/>
                  <a:gd name="T33" fmla="*/ 1063 h 1192"/>
                  <a:gd name="T34" fmla="*/ 168 w 1096"/>
                  <a:gd name="T35" fmla="*/ 336 h 1192"/>
                  <a:gd name="T36" fmla="*/ 168 w 1096"/>
                  <a:gd name="T37" fmla="*/ 336 h 1192"/>
                  <a:gd name="T38" fmla="*/ 878 w 1096"/>
                  <a:gd name="T39" fmla="*/ 149 h 1192"/>
                  <a:gd name="T40" fmla="*/ 878 w 1096"/>
                  <a:gd name="T41" fmla="*/ 149 h 1192"/>
                  <a:gd name="T42" fmla="*/ 1076 w 1096"/>
                  <a:gd name="T43" fmla="*/ 475 h 1192"/>
                  <a:gd name="T44" fmla="*/ 1076 w 1096"/>
                  <a:gd name="T45" fmla="*/ 475 h 1192"/>
                  <a:gd name="T46" fmla="*/ 980 w 1096"/>
                  <a:gd name="T47" fmla="*/ 877 h 1192"/>
                  <a:gd name="T48" fmla="*/ 980 w 1096"/>
                  <a:gd name="T49" fmla="*/ 877 h 1192"/>
                  <a:gd name="T50" fmla="*/ 518 w 1096"/>
                  <a:gd name="T51" fmla="*/ 1136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96" h="1192">
                    <a:moveTo>
                      <a:pt x="629" y="94"/>
                    </a:moveTo>
                    <a:lnTo>
                      <a:pt x="629" y="94"/>
                    </a:lnTo>
                    <a:cubicBezTo>
                      <a:pt x="463" y="94"/>
                      <a:pt x="291" y="184"/>
                      <a:pt x="183" y="346"/>
                    </a:cubicBezTo>
                    <a:lnTo>
                      <a:pt x="183" y="346"/>
                    </a:lnTo>
                    <a:cubicBezTo>
                      <a:pt x="20" y="590"/>
                      <a:pt x="64" y="906"/>
                      <a:pt x="279" y="1048"/>
                    </a:cubicBezTo>
                    <a:lnTo>
                      <a:pt x="279" y="1048"/>
                    </a:lnTo>
                    <a:cubicBezTo>
                      <a:pt x="495" y="1191"/>
                      <a:pt x="803" y="1110"/>
                      <a:pt x="965" y="866"/>
                    </a:cubicBezTo>
                    <a:lnTo>
                      <a:pt x="965" y="866"/>
                    </a:lnTo>
                    <a:cubicBezTo>
                      <a:pt x="1043" y="748"/>
                      <a:pt x="1077" y="610"/>
                      <a:pt x="1058" y="477"/>
                    </a:cubicBezTo>
                    <a:lnTo>
                      <a:pt x="1058" y="477"/>
                    </a:lnTo>
                    <a:cubicBezTo>
                      <a:pt x="1040" y="345"/>
                      <a:pt x="972" y="234"/>
                      <a:pt x="868" y="164"/>
                    </a:cubicBezTo>
                    <a:lnTo>
                      <a:pt x="868" y="164"/>
                    </a:lnTo>
                    <a:cubicBezTo>
                      <a:pt x="796" y="116"/>
                      <a:pt x="714" y="94"/>
                      <a:pt x="629" y="94"/>
                    </a:cubicBezTo>
                    <a:close/>
                    <a:moveTo>
                      <a:pt x="518" y="1136"/>
                    </a:moveTo>
                    <a:lnTo>
                      <a:pt x="518" y="1136"/>
                    </a:lnTo>
                    <a:cubicBezTo>
                      <a:pt x="431" y="1136"/>
                      <a:pt x="345" y="1113"/>
                      <a:pt x="270" y="1063"/>
                    </a:cubicBezTo>
                    <a:lnTo>
                      <a:pt x="270" y="1063"/>
                    </a:lnTo>
                    <a:cubicBezTo>
                      <a:pt x="46" y="915"/>
                      <a:pt x="0" y="589"/>
                      <a:pt x="168" y="336"/>
                    </a:cubicBezTo>
                    <a:lnTo>
                      <a:pt x="168" y="336"/>
                    </a:lnTo>
                    <a:cubicBezTo>
                      <a:pt x="335" y="84"/>
                      <a:pt x="654" y="0"/>
                      <a:pt x="878" y="149"/>
                    </a:cubicBezTo>
                    <a:lnTo>
                      <a:pt x="878" y="149"/>
                    </a:lnTo>
                    <a:cubicBezTo>
                      <a:pt x="986" y="221"/>
                      <a:pt x="1057" y="337"/>
                      <a:pt x="1076" y="475"/>
                    </a:cubicBezTo>
                    <a:lnTo>
                      <a:pt x="1076" y="475"/>
                    </a:lnTo>
                    <a:cubicBezTo>
                      <a:pt x="1095" y="612"/>
                      <a:pt x="1061" y="755"/>
                      <a:pt x="980" y="877"/>
                    </a:cubicBezTo>
                    <a:lnTo>
                      <a:pt x="980" y="877"/>
                    </a:lnTo>
                    <a:cubicBezTo>
                      <a:pt x="869" y="1043"/>
                      <a:pt x="690" y="1136"/>
                      <a:pt x="518" y="1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99">
                <a:extLst>
                  <a:ext uri="{FF2B5EF4-FFF2-40B4-BE49-F238E27FC236}">
                    <a16:creationId xmlns:a16="http://schemas.microsoft.com/office/drawing/2014/main" id="{F17551CB-565D-4F63-93F0-366BE3A20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2125" y="6390759"/>
                <a:ext cx="393872" cy="525162"/>
              </a:xfrm>
              <a:custGeom>
                <a:avLst/>
                <a:gdLst>
                  <a:gd name="T0" fmla="*/ 252 w 451"/>
                  <a:gd name="T1" fmla="*/ 11 h 601"/>
                  <a:gd name="T2" fmla="*/ 252 w 451"/>
                  <a:gd name="T3" fmla="*/ 11 h 601"/>
                  <a:gd name="T4" fmla="*/ 21 w 451"/>
                  <a:gd name="T5" fmla="*/ 549 h 601"/>
                  <a:gd name="T6" fmla="*/ 21 w 451"/>
                  <a:gd name="T7" fmla="*/ 549 h 601"/>
                  <a:gd name="T8" fmla="*/ 364 w 451"/>
                  <a:gd name="T9" fmla="*/ 387 h 601"/>
                  <a:gd name="T10" fmla="*/ 364 w 451"/>
                  <a:gd name="T11" fmla="*/ 387 h 601"/>
                  <a:gd name="T12" fmla="*/ 256 w 451"/>
                  <a:gd name="T13" fmla="*/ 22 h 601"/>
                  <a:gd name="T14" fmla="*/ 21 w 451"/>
                  <a:gd name="T15" fmla="*/ 549 h 601"/>
                  <a:gd name="T16" fmla="*/ 107 w 451"/>
                  <a:gd name="T17" fmla="*/ 584 h 601"/>
                  <a:gd name="T18" fmla="*/ 107 w 451"/>
                  <a:gd name="T19" fmla="*/ 584 h 601"/>
                  <a:gd name="T20" fmla="*/ 6 w 451"/>
                  <a:gd name="T21" fmla="*/ 563 h 601"/>
                  <a:gd name="T22" fmla="*/ 6 w 451"/>
                  <a:gd name="T23" fmla="*/ 563 h 601"/>
                  <a:gd name="T24" fmla="*/ 2 w 451"/>
                  <a:gd name="T25" fmla="*/ 557 h 601"/>
                  <a:gd name="T26" fmla="*/ 2 w 451"/>
                  <a:gd name="T27" fmla="*/ 557 h 601"/>
                  <a:gd name="T28" fmla="*/ 2 w 451"/>
                  <a:gd name="T29" fmla="*/ 550 h 601"/>
                  <a:gd name="T30" fmla="*/ 243 w 451"/>
                  <a:gd name="T31" fmla="*/ 7 h 601"/>
                  <a:gd name="T32" fmla="*/ 243 w 451"/>
                  <a:gd name="T33" fmla="*/ 7 h 601"/>
                  <a:gd name="T34" fmla="*/ 256 w 451"/>
                  <a:gd name="T35" fmla="*/ 2 h 601"/>
                  <a:gd name="T36" fmla="*/ 256 w 451"/>
                  <a:gd name="T37" fmla="*/ 2 h 601"/>
                  <a:gd name="T38" fmla="*/ 256 w 451"/>
                  <a:gd name="T39" fmla="*/ 2 h 601"/>
                  <a:gd name="T40" fmla="*/ 381 w 451"/>
                  <a:gd name="T41" fmla="*/ 394 h 601"/>
                  <a:gd name="T42" fmla="*/ 381 w 451"/>
                  <a:gd name="T43" fmla="*/ 394 h 601"/>
                  <a:gd name="T44" fmla="*/ 107 w 451"/>
                  <a:gd name="T45" fmla="*/ 584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1" h="601">
                    <a:moveTo>
                      <a:pt x="252" y="11"/>
                    </a:moveTo>
                    <a:lnTo>
                      <a:pt x="252" y="11"/>
                    </a:lnTo>
                    <a:close/>
                    <a:moveTo>
                      <a:pt x="21" y="549"/>
                    </a:moveTo>
                    <a:lnTo>
                      <a:pt x="21" y="549"/>
                    </a:lnTo>
                    <a:cubicBezTo>
                      <a:pt x="148" y="600"/>
                      <a:pt x="301" y="530"/>
                      <a:pt x="364" y="387"/>
                    </a:cubicBezTo>
                    <a:lnTo>
                      <a:pt x="364" y="387"/>
                    </a:lnTo>
                    <a:cubicBezTo>
                      <a:pt x="428" y="244"/>
                      <a:pt x="379" y="83"/>
                      <a:pt x="256" y="22"/>
                    </a:cubicBezTo>
                    <a:lnTo>
                      <a:pt x="21" y="549"/>
                    </a:lnTo>
                    <a:close/>
                    <a:moveTo>
                      <a:pt x="107" y="584"/>
                    </a:moveTo>
                    <a:lnTo>
                      <a:pt x="107" y="584"/>
                    </a:lnTo>
                    <a:cubicBezTo>
                      <a:pt x="73" y="584"/>
                      <a:pt x="38" y="577"/>
                      <a:pt x="6" y="563"/>
                    </a:cubicBezTo>
                    <a:lnTo>
                      <a:pt x="6" y="563"/>
                    </a:lnTo>
                    <a:cubicBezTo>
                      <a:pt x="4" y="562"/>
                      <a:pt x="2" y="559"/>
                      <a:pt x="2" y="557"/>
                    </a:cubicBezTo>
                    <a:lnTo>
                      <a:pt x="2" y="557"/>
                    </a:lnTo>
                    <a:cubicBezTo>
                      <a:pt x="0" y="555"/>
                      <a:pt x="0" y="553"/>
                      <a:pt x="2" y="550"/>
                    </a:cubicBezTo>
                    <a:lnTo>
                      <a:pt x="243" y="7"/>
                    </a:lnTo>
                    <a:lnTo>
                      <a:pt x="243" y="7"/>
                    </a:lnTo>
                    <a:cubicBezTo>
                      <a:pt x="246" y="2"/>
                      <a:pt x="251" y="0"/>
                      <a:pt x="256" y="2"/>
                    </a:cubicBezTo>
                    <a:lnTo>
                      <a:pt x="256" y="2"/>
                    </a:lnTo>
                    <a:lnTo>
                      <a:pt x="256" y="2"/>
                    </a:lnTo>
                    <a:cubicBezTo>
                      <a:pt x="393" y="64"/>
                      <a:pt x="450" y="240"/>
                      <a:pt x="381" y="394"/>
                    </a:cubicBezTo>
                    <a:lnTo>
                      <a:pt x="381" y="394"/>
                    </a:lnTo>
                    <a:cubicBezTo>
                      <a:pt x="328" y="512"/>
                      <a:pt x="217" y="584"/>
                      <a:pt x="107" y="5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200">
                <a:extLst>
                  <a:ext uri="{FF2B5EF4-FFF2-40B4-BE49-F238E27FC236}">
                    <a16:creationId xmlns:a16="http://schemas.microsoft.com/office/drawing/2014/main" id="{E7A8EE4F-A324-41DC-ABF1-192F61289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8756" y="6352144"/>
                <a:ext cx="366842" cy="567640"/>
              </a:xfrm>
              <a:custGeom>
                <a:avLst/>
                <a:gdLst>
                  <a:gd name="T0" fmla="*/ 314 w 420"/>
                  <a:gd name="T1" fmla="*/ 473 h 650"/>
                  <a:gd name="T2" fmla="*/ 314 w 420"/>
                  <a:gd name="T3" fmla="*/ 473 h 650"/>
                  <a:gd name="T4" fmla="*/ 57 w 420"/>
                  <a:gd name="T5" fmla="*/ 569 h 650"/>
                  <a:gd name="T6" fmla="*/ 57 w 420"/>
                  <a:gd name="T7" fmla="*/ 569 h 650"/>
                  <a:gd name="T8" fmla="*/ 105 w 420"/>
                  <a:gd name="T9" fmla="*/ 178 h 650"/>
                  <a:gd name="T10" fmla="*/ 105 w 420"/>
                  <a:gd name="T11" fmla="*/ 178 h 650"/>
                  <a:gd name="T12" fmla="*/ 362 w 420"/>
                  <a:gd name="T13" fmla="*/ 82 h 650"/>
                  <a:gd name="T14" fmla="*/ 362 w 420"/>
                  <a:gd name="T15" fmla="*/ 82 h 650"/>
                  <a:gd name="T16" fmla="*/ 314 w 420"/>
                  <a:gd name="T17" fmla="*/ 473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0" h="650">
                    <a:moveTo>
                      <a:pt x="314" y="473"/>
                    </a:moveTo>
                    <a:lnTo>
                      <a:pt x="314" y="473"/>
                    </a:lnTo>
                    <a:cubicBezTo>
                      <a:pt x="230" y="607"/>
                      <a:pt x="116" y="649"/>
                      <a:pt x="57" y="569"/>
                    </a:cubicBezTo>
                    <a:lnTo>
                      <a:pt x="57" y="569"/>
                    </a:lnTo>
                    <a:cubicBezTo>
                      <a:pt x="0" y="487"/>
                      <a:pt x="21" y="312"/>
                      <a:pt x="105" y="178"/>
                    </a:cubicBezTo>
                    <a:lnTo>
                      <a:pt x="105" y="178"/>
                    </a:lnTo>
                    <a:cubicBezTo>
                      <a:pt x="189" y="43"/>
                      <a:pt x="303" y="0"/>
                      <a:pt x="362" y="82"/>
                    </a:cubicBezTo>
                    <a:lnTo>
                      <a:pt x="362" y="82"/>
                    </a:lnTo>
                    <a:cubicBezTo>
                      <a:pt x="419" y="163"/>
                      <a:pt x="398" y="339"/>
                      <a:pt x="314" y="4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201">
                <a:extLst>
                  <a:ext uri="{FF2B5EF4-FFF2-40B4-BE49-F238E27FC236}">
                    <a16:creationId xmlns:a16="http://schemas.microsoft.com/office/drawing/2014/main" id="{DC09A963-FF2F-4669-BC11-ED8360317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1033" y="6379176"/>
                <a:ext cx="386149" cy="517439"/>
              </a:xfrm>
              <a:custGeom>
                <a:avLst/>
                <a:gdLst>
                  <a:gd name="T0" fmla="*/ 323 w 439"/>
                  <a:gd name="T1" fmla="*/ 443 h 589"/>
                  <a:gd name="T2" fmla="*/ 323 w 439"/>
                  <a:gd name="T3" fmla="*/ 443 h 589"/>
                  <a:gd name="T4" fmla="*/ 294 w 439"/>
                  <a:gd name="T5" fmla="*/ 19 h 589"/>
                  <a:gd name="T6" fmla="*/ 294 w 439"/>
                  <a:gd name="T7" fmla="*/ 19 h 589"/>
                  <a:gd name="T8" fmla="*/ 292 w 439"/>
                  <a:gd name="T9" fmla="*/ 19 h 589"/>
                  <a:gd name="T10" fmla="*/ 292 w 439"/>
                  <a:gd name="T11" fmla="*/ 19 h 589"/>
                  <a:gd name="T12" fmla="*/ 122 w 439"/>
                  <a:gd name="T13" fmla="*/ 152 h 589"/>
                  <a:gd name="T14" fmla="*/ 122 w 439"/>
                  <a:gd name="T15" fmla="*/ 152 h 589"/>
                  <a:gd name="T16" fmla="*/ 74 w 439"/>
                  <a:gd name="T17" fmla="*/ 533 h 589"/>
                  <a:gd name="T18" fmla="*/ 74 w 439"/>
                  <a:gd name="T19" fmla="*/ 533 h 589"/>
                  <a:gd name="T20" fmla="*/ 146 w 439"/>
                  <a:gd name="T21" fmla="*/ 570 h 589"/>
                  <a:gd name="T22" fmla="*/ 146 w 439"/>
                  <a:gd name="T23" fmla="*/ 570 h 589"/>
                  <a:gd name="T24" fmla="*/ 316 w 439"/>
                  <a:gd name="T25" fmla="*/ 438 h 589"/>
                  <a:gd name="T26" fmla="*/ 316 w 439"/>
                  <a:gd name="T27" fmla="*/ 438 h 589"/>
                  <a:gd name="T28" fmla="*/ 363 w 439"/>
                  <a:gd name="T29" fmla="*/ 57 h 589"/>
                  <a:gd name="T30" fmla="*/ 363 w 439"/>
                  <a:gd name="T31" fmla="*/ 57 h 589"/>
                  <a:gd name="T32" fmla="*/ 294 w 439"/>
                  <a:gd name="T33" fmla="*/ 19 h 589"/>
                  <a:gd name="T34" fmla="*/ 143 w 439"/>
                  <a:gd name="T35" fmla="*/ 588 h 589"/>
                  <a:gd name="T36" fmla="*/ 143 w 439"/>
                  <a:gd name="T37" fmla="*/ 588 h 589"/>
                  <a:gd name="T38" fmla="*/ 59 w 439"/>
                  <a:gd name="T39" fmla="*/ 544 h 589"/>
                  <a:gd name="T40" fmla="*/ 59 w 439"/>
                  <a:gd name="T41" fmla="*/ 544 h 589"/>
                  <a:gd name="T42" fmla="*/ 106 w 439"/>
                  <a:gd name="T43" fmla="*/ 142 h 589"/>
                  <a:gd name="T44" fmla="*/ 106 w 439"/>
                  <a:gd name="T45" fmla="*/ 142 h 589"/>
                  <a:gd name="T46" fmla="*/ 291 w 439"/>
                  <a:gd name="T47" fmla="*/ 2 h 589"/>
                  <a:gd name="T48" fmla="*/ 291 w 439"/>
                  <a:gd name="T49" fmla="*/ 2 h 589"/>
                  <a:gd name="T50" fmla="*/ 378 w 439"/>
                  <a:gd name="T51" fmla="*/ 47 h 589"/>
                  <a:gd name="T52" fmla="*/ 378 w 439"/>
                  <a:gd name="T53" fmla="*/ 47 h 589"/>
                  <a:gd name="T54" fmla="*/ 331 w 439"/>
                  <a:gd name="T55" fmla="*/ 448 h 589"/>
                  <a:gd name="T56" fmla="*/ 331 w 439"/>
                  <a:gd name="T57" fmla="*/ 448 h 589"/>
                  <a:gd name="T58" fmla="*/ 146 w 439"/>
                  <a:gd name="T59" fmla="*/ 588 h 589"/>
                  <a:gd name="T60" fmla="*/ 146 w 439"/>
                  <a:gd name="T61" fmla="*/ 588 h 589"/>
                  <a:gd name="T62" fmla="*/ 143 w 439"/>
                  <a:gd name="T63" fmla="*/ 588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9" h="589">
                    <a:moveTo>
                      <a:pt x="323" y="443"/>
                    </a:moveTo>
                    <a:lnTo>
                      <a:pt x="323" y="443"/>
                    </a:lnTo>
                    <a:close/>
                    <a:moveTo>
                      <a:pt x="294" y="19"/>
                    </a:moveTo>
                    <a:lnTo>
                      <a:pt x="294" y="19"/>
                    </a:lnTo>
                    <a:cubicBezTo>
                      <a:pt x="293" y="19"/>
                      <a:pt x="292" y="19"/>
                      <a:pt x="292" y="19"/>
                    </a:cubicBezTo>
                    <a:lnTo>
                      <a:pt x="292" y="19"/>
                    </a:lnTo>
                    <a:cubicBezTo>
                      <a:pt x="236" y="21"/>
                      <a:pt x="172" y="70"/>
                      <a:pt x="122" y="152"/>
                    </a:cubicBezTo>
                    <a:lnTo>
                      <a:pt x="122" y="152"/>
                    </a:lnTo>
                    <a:cubicBezTo>
                      <a:pt x="39" y="283"/>
                      <a:pt x="18" y="455"/>
                      <a:pt x="74" y="533"/>
                    </a:cubicBezTo>
                    <a:lnTo>
                      <a:pt x="74" y="533"/>
                    </a:lnTo>
                    <a:cubicBezTo>
                      <a:pt x="93" y="557"/>
                      <a:pt x="117" y="570"/>
                      <a:pt x="146" y="570"/>
                    </a:cubicBezTo>
                    <a:lnTo>
                      <a:pt x="146" y="570"/>
                    </a:lnTo>
                    <a:cubicBezTo>
                      <a:pt x="201" y="568"/>
                      <a:pt x="265" y="519"/>
                      <a:pt x="316" y="438"/>
                    </a:cubicBezTo>
                    <a:lnTo>
                      <a:pt x="316" y="438"/>
                    </a:lnTo>
                    <a:cubicBezTo>
                      <a:pt x="398" y="307"/>
                      <a:pt x="419" y="135"/>
                      <a:pt x="363" y="57"/>
                    </a:cubicBezTo>
                    <a:lnTo>
                      <a:pt x="363" y="57"/>
                    </a:lnTo>
                    <a:cubicBezTo>
                      <a:pt x="345" y="32"/>
                      <a:pt x="322" y="19"/>
                      <a:pt x="294" y="19"/>
                    </a:cubicBezTo>
                    <a:close/>
                    <a:moveTo>
                      <a:pt x="143" y="588"/>
                    </a:moveTo>
                    <a:lnTo>
                      <a:pt x="143" y="588"/>
                    </a:lnTo>
                    <a:cubicBezTo>
                      <a:pt x="109" y="588"/>
                      <a:pt x="80" y="572"/>
                      <a:pt x="59" y="544"/>
                    </a:cubicBezTo>
                    <a:lnTo>
                      <a:pt x="59" y="544"/>
                    </a:lnTo>
                    <a:cubicBezTo>
                      <a:pt x="0" y="459"/>
                      <a:pt x="21" y="280"/>
                      <a:pt x="106" y="142"/>
                    </a:cubicBezTo>
                    <a:lnTo>
                      <a:pt x="106" y="142"/>
                    </a:lnTo>
                    <a:cubicBezTo>
                      <a:pt x="160" y="56"/>
                      <a:pt x="230" y="3"/>
                      <a:pt x="291" y="2"/>
                    </a:cubicBezTo>
                    <a:lnTo>
                      <a:pt x="291" y="2"/>
                    </a:lnTo>
                    <a:cubicBezTo>
                      <a:pt x="326" y="0"/>
                      <a:pt x="356" y="16"/>
                      <a:pt x="378" y="47"/>
                    </a:cubicBezTo>
                    <a:lnTo>
                      <a:pt x="378" y="47"/>
                    </a:lnTo>
                    <a:cubicBezTo>
                      <a:pt x="438" y="130"/>
                      <a:pt x="416" y="310"/>
                      <a:pt x="331" y="448"/>
                    </a:cubicBezTo>
                    <a:lnTo>
                      <a:pt x="331" y="448"/>
                    </a:lnTo>
                    <a:cubicBezTo>
                      <a:pt x="277" y="534"/>
                      <a:pt x="208" y="586"/>
                      <a:pt x="146" y="588"/>
                    </a:cubicBezTo>
                    <a:lnTo>
                      <a:pt x="146" y="588"/>
                    </a:lnTo>
                    <a:cubicBezTo>
                      <a:pt x="145" y="588"/>
                      <a:pt x="143" y="588"/>
                      <a:pt x="143" y="5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202">
                <a:extLst>
                  <a:ext uri="{FF2B5EF4-FFF2-40B4-BE49-F238E27FC236}">
                    <a16:creationId xmlns:a16="http://schemas.microsoft.com/office/drawing/2014/main" id="{28D95D49-A1AD-4B17-A38D-928D7D1F7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7666" y="6444820"/>
                <a:ext cx="339811" cy="339811"/>
              </a:xfrm>
              <a:custGeom>
                <a:avLst/>
                <a:gdLst>
                  <a:gd name="T0" fmla="*/ 385 w 386"/>
                  <a:gd name="T1" fmla="*/ 193 h 386"/>
                  <a:gd name="T2" fmla="*/ 385 w 386"/>
                  <a:gd name="T3" fmla="*/ 193 h 386"/>
                  <a:gd name="T4" fmla="*/ 193 w 386"/>
                  <a:gd name="T5" fmla="*/ 385 h 386"/>
                  <a:gd name="T6" fmla="*/ 193 w 386"/>
                  <a:gd name="T7" fmla="*/ 385 h 386"/>
                  <a:gd name="T8" fmla="*/ 0 w 386"/>
                  <a:gd name="T9" fmla="*/ 193 h 386"/>
                  <a:gd name="T10" fmla="*/ 0 w 386"/>
                  <a:gd name="T11" fmla="*/ 193 h 386"/>
                  <a:gd name="T12" fmla="*/ 193 w 386"/>
                  <a:gd name="T13" fmla="*/ 0 h 386"/>
                  <a:gd name="T14" fmla="*/ 193 w 386"/>
                  <a:gd name="T15" fmla="*/ 0 h 386"/>
                  <a:gd name="T16" fmla="*/ 385 w 386"/>
                  <a:gd name="T17" fmla="*/ 193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6" h="386">
                    <a:moveTo>
                      <a:pt x="385" y="193"/>
                    </a:moveTo>
                    <a:lnTo>
                      <a:pt x="385" y="193"/>
                    </a:lnTo>
                    <a:cubicBezTo>
                      <a:pt x="385" y="299"/>
                      <a:pt x="299" y="385"/>
                      <a:pt x="193" y="385"/>
                    </a:cubicBezTo>
                    <a:lnTo>
                      <a:pt x="193" y="385"/>
                    </a:lnTo>
                    <a:cubicBezTo>
                      <a:pt x="87" y="385"/>
                      <a:pt x="0" y="299"/>
                      <a:pt x="0" y="193"/>
                    </a:cubicBezTo>
                    <a:lnTo>
                      <a:pt x="0" y="193"/>
                    </a:lnTo>
                    <a:cubicBezTo>
                      <a:pt x="0" y="86"/>
                      <a:pt x="87" y="0"/>
                      <a:pt x="193" y="0"/>
                    </a:cubicBezTo>
                    <a:lnTo>
                      <a:pt x="193" y="0"/>
                    </a:lnTo>
                    <a:cubicBezTo>
                      <a:pt x="299" y="0"/>
                      <a:pt x="385" y="86"/>
                      <a:pt x="385" y="1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203">
                <a:extLst>
                  <a:ext uri="{FF2B5EF4-FFF2-40B4-BE49-F238E27FC236}">
                    <a16:creationId xmlns:a16="http://schemas.microsoft.com/office/drawing/2014/main" id="{A77885DC-CD23-4B7F-A785-10D375526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9943" y="6437097"/>
                <a:ext cx="355257" cy="355257"/>
              </a:xfrm>
              <a:custGeom>
                <a:avLst/>
                <a:gdLst>
                  <a:gd name="T0" fmla="*/ 202 w 404"/>
                  <a:gd name="T1" fmla="*/ 19 h 404"/>
                  <a:gd name="T2" fmla="*/ 202 w 404"/>
                  <a:gd name="T3" fmla="*/ 19 h 404"/>
                  <a:gd name="T4" fmla="*/ 18 w 404"/>
                  <a:gd name="T5" fmla="*/ 202 h 404"/>
                  <a:gd name="T6" fmla="*/ 18 w 404"/>
                  <a:gd name="T7" fmla="*/ 202 h 404"/>
                  <a:gd name="T8" fmla="*/ 202 w 404"/>
                  <a:gd name="T9" fmla="*/ 385 h 404"/>
                  <a:gd name="T10" fmla="*/ 202 w 404"/>
                  <a:gd name="T11" fmla="*/ 385 h 404"/>
                  <a:gd name="T12" fmla="*/ 384 w 404"/>
                  <a:gd name="T13" fmla="*/ 202 h 404"/>
                  <a:gd name="T14" fmla="*/ 384 w 404"/>
                  <a:gd name="T15" fmla="*/ 202 h 404"/>
                  <a:gd name="T16" fmla="*/ 202 w 404"/>
                  <a:gd name="T17" fmla="*/ 19 h 404"/>
                  <a:gd name="T18" fmla="*/ 202 w 404"/>
                  <a:gd name="T19" fmla="*/ 403 h 404"/>
                  <a:gd name="T20" fmla="*/ 202 w 404"/>
                  <a:gd name="T21" fmla="*/ 403 h 404"/>
                  <a:gd name="T22" fmla="*/ 0 w 404"/>
                  <a:gd name="T23" fmla="*/ 202 h 404"/>
                  <a:gd name="T24" fmla="*/ 0 w 404"/>
                  <a:gd name="T25" fmla="*/ 202 h 404"/>
                  <a:gd name="T26" fmla="*/ 202 w 404"/>
                  <a:gd name="T27" fmla="*/ 0 h 404"/>
                  <a:gd name="T28" fmla="*/ 202 w 404"/>
                  <a:gd name="T29" fmla="*/ 0 h 404"/>
                  <a:gd name="T30" fmla="*/ 403 w 404"/>
                  <a:gd name="T31" fmla="*/ 202 h 404"/>
                  <a:gd name="T32" fmla="*/ 403 w 404"/>
                  <a:gd name="T33" fmla="*/ 202 h 404"/>
                  <a:gd name="T34" fmla="*/ 202 w 404"/>
                  <a:gd name="T35" fmla="*/ 40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4" h="404">
                    <a:moveTo>
                      <a:pt x="202" y="19"/>
                    </a:moveTo>
                    <a:lnTo>
                      <a:pt x="202" y="19"/>
                    </a:lnTo>
                    <a:cubicBezTo>
                      <a:pt x="100" y="19"/>
                      <a:pt x="18" y="100"/>
                      <a:pt x="18" y="202"/>
                    </a:cubicBezTo>
                    <a:lnTo>
                      <a:pt x="18" y="202"/>
                    </a:lnTo>
                    <a:cubicBezTo>
                      <a:pt x="18" y="302"/>
                      <a:pt x="100" y="385"/>
                      <a:pt x="202" y="385"/>
                    </a:cubicBezTo>
                    <a:lnTo>
                      <a:pt x="202" y="385"/>
                    </a:lnTo>
                    <a:cubicBezTo>
                      <a:pt x="303" y="385"/>
                      <a:pt x="384" y="302"/>
                      <a:pt x="384" y="202"/>
                    </a:cubicBezTo>
                    <a:lnTo>
                      <a:pt x="384" y="202"/>
                    </a:lnTo>
                    <a:cubicBezTo>
                      <a:pt x="384" y="100"/>
                      <a:pt x="303" y="19"/>
                      <a:pt x="202" y="19"/>
                    </a:cubicBezTo>
                    <a:close/>
                    <a:moveTo>
                      <a:pt x="202" y="403"/>
                    </a:moveTo>
                    <a:lnTo>
                      <a:pt x="202" y="403"/>
                    </a:lnTo>
                    <a:cubicBezTo>
                      <a:pt x="90" y="403"/>
                      <a:pt x="0" y="313"/>
                      <a:pt x="0" y="202"/>
                    </a:cubicBezTo>
                    <a:lnTo>
                      <a:pt x="0" y="202"/>
                    </a:lnTo>
                    <a:cubicBezTo>
                      <a:pt x="0" y="91"/>
                      <a:pt x="90" y="0"/>
                      <a:pt x="202" y="0"/>
                    </a:cubicBezTo>
                    <a:lnTo>
                      <a:pt x="202" y="0"/>
                    </a:lnTo>
                    <a:cubicBezTo>
                      <a:pt x="312" y="0"/>
                      <a:pt x="403" y="91"/>
                      <a:pt x="403" y="202"/>
                    </a:cubicBezTo>
                    <a:lnTo>
                      <a:pt x="403" y="202"/>
                    </a:lnTo>
                    <a:cubicBezTo>
                      <a:pt x="403" y="313"/>
                      <a:pt x="312" y="403"/>
                      <a:pt x="202" y="4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B00DB2F9-C181-44D6-812B-3C8989BEA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4780" y="6503011"/>
                <a:ext cx="199119" cy="224667"/>
              </a:xfrm>
              <a:custGeom>
                <a:avLst/>
                <a:gdLst>
                  <a:gd name="connsiteX0" fmla="*/ 180796 w 199119"/>
                  <a:gd name="connsiteY0" fmla="*/ 183152 h 224667"/>
                  <a:gd name="connsiteX1" fmla="*/ 194536 w 199119"/>
                  <a:gd name="connsiteY1" fmla="*/ 188086 h 224667"/>
                  <a:gd name="connsiteX2" fmla="*/ 190208 w 199119"/>
                  <a:gd name="connsiteY2" fmla="*/ 218120 h 224667"/>
                  <a:gd name="connsiteX3" fmla="*/ 159914 w 199119"/>
                  <a:gd name="connsiteY3" fmla="*/ 218978 h 224667"/>
                  <a:gd name="connsiteX4" fmla="*/ 165108 w 199119"/>
                  <a:gd name="connsiteY4" fmla="*/ 189802 h 224667"/>
                  <a:gd name="connsiteX5" fmla="*/ 180796 w 199119"/>
                  <a:gd name="connsiteY5" fmla="*/ 183152 h 224667"/>
                  <a:gd name="connsiteX6" fmla="*/ 46682 w 199119"/>
                  <a:gd name="connsiteY6" fmla="*/ 160 h 224667"/>
                  <a:gd name="connsiteX7" fmla="*/ 69220 w 199119"/>
                  <a:gd name="connsiteY7" fmla="*/ 7883 h 224667"/>
                  <a:gd name="connsiteX8" fmla="*/ 54484 w 199119"/>
                  <a:gd name="connsiteY8" fmla="*/ 55079 h 224667"/>
                  <a:gd name="connsiteX9" fmla="*/ 5072 w 199119"/>
                  <a:gd name="connsiteY9" fmla="*/ 60228 h 224667"/>
                  <a:gd name="connsiteX10" fmla="*/ 18942 w 199119"/>
                  <a:gd name="connsiteY10" fmla="*/ 13032 h 224667"/>
                  <a:gd name="connsiteX11" fmla="*/ 46682 w 199119"/>
                  <a:gd name="connsiteY11" fmla="*/ 160 h 22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119" h="224667">
                    <a:moveTo>
                      <a:pt x="180796" y="183152"/>
                    </a:moveTo>
                    <a:cubicBezTo>
                      <a:pt x="186096" y="182938"/>
                      <a:pt x="191074" y="184654"/>
                      <a:pt x="194536" y="188086"/>
                    </a:cubicBezTo>
                    <a:cubicBezTo>
                      <a:pt x="202326" y="196667"/>
                      <a:pt x="199728" y="209539"/>
                      <a:pt x="190208" y="218120"/>
                    </a:cubicBezTo>
                    <a:cubicBezTo>
                      <a:pt x="180688" y="226701"/>
                      <a:pt x="167704" y="226701"/>
                      <a:pt x="159914" y="218978"/>
                    </a:cubicBezTo>
                    <a:cubicBezTo>
                      <a:pt x="152990" y="211255"/>
                      <a:pt x="155586" y="199242"/>
                      <a:pt x="165108" y="189802"/>
                    </a:cubicBezTo>
                    <a:cubicBezTo>
                      <a:pt x="169868" y="185512"/>
                      <a:pt x="175494" y="183367"/>
                      <a:pt x="180796" y="183152"/>
                    </a:cubicBezTo>
                    <a:close/>
                    <a:moveTo>
                      <a:pt x="46682" y="160"/>
                    </a:moveTo>
                    <a:cubicBezTo>
                      <a:pt x="55784" y="-698"/>
                      <a:pt x="64020" y="1877"/>
                      <a:pt x="69220" y="7883"/>
                    </a:cubicBezTo>
                    <a:cubicBezTo>
                      <a:pt x="78756" y="19897"/>
                      <a:pt x="72688" y="41350"/>
                      <a:pt x="54484" y="55079"/>
                    </a:cubicBezTo>
                    <a:cubicBezTo>
                      <a:pt x="37146" y="70525"/>
                      <a:pt x="14608" y="72242"/>
                      <a:pt x="5072" y="60228"/>
                    </a:cubicBezTo>
                    <a:cubicBezTo>
                      <a:pt x="-5330" y="48215"/>
                      <a:pt x="738" y="26762"/>
                      <a:pt x="18942" y="13032"/>
                    </a:cubicBezTo>
                    <a:cubicBezTo>
                      <a:pt x="27612" y="5309"/>
                      <a:pt x="37580" y="1018"/>
                      <a:pt x="46682" y="16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206">
                <a:extLst>
                  <a:ext uri="{FF2B5EF4-FFF2-40B4-BE49-F238E27FC236}">
                    <a16:creationId xmlns:a16="http://schemas.microsoft.com/office/drawing/2014/main" id="{2B0152FD-54EE-4565-9138-64D3416CD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7092" y="8020306"/>
                <a:ext cx="602392" cy="637146"/>
              </a:xfrm>
              <a:custGeom>
                <a:avLst/>
                <a:gdLst>
                  <a:gd name="T0" fmla="*/ 449 w 689"/>
                  <a:gd name="T1" fmla="*/ 39 h 726"/>
                  <a:gd name="T2" fmla="*/ 449 w 689"/>
                  <a:gd name="T3" fmla="*/ 39 h 726"/>
                  <a:gd name="T4" fmla="*/ 520 w 689"/>
                  <a:gd name="T5" fmla="*/ 486 h 726"/>
                  <a:gd name="T6" fmla="*/ 520 w 689"/>
                  <a:gd name="T7" fmla="*/ 486 h 726"/>
                  <a:gd name="T8" fmla="*/ 63 w 689"/>
                  <a:gd name="T9" fmla="*/ 586 h 726"/>
                  <a:gd name="T10" fmla="*/ 63 w 689"/>
                  <a:gd name="T11" fmla="*/ 586 h 726"/>
                  <a:gd name="T12" fmla="*/ 137 w 689"/>
                  <a:gd name="T13" fmla="*/ 231 h 726"/>
                  <a:gd name="T14" fmla="*/ 137 w 689"/>
                  <a:gd name="T15" fmla="*/ 231 h 726"/>
                  <a:gd name="T16" fmla="*/ 449 w 689"/>
                  <a:gd name="T17" fmla="*/ 39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9" h="726">
                    <a:moveTo>
                      <a:pt x="449" y="39"/>
                    </a:moveTo>
                    <a:lnTo>
                      <a:pt x="449" y="39"/>
                    </a:lnTo>
                    <a:cubicBezTo>
                      <a:pt x="505" y="78"/>
                      <a:pt x="688" y="246"/>
                      <a:pt x="520" y="486"/>
                    </a:cubicBezTo>
                    <a:lnTo>
                      <a:pt x="520" y="486"/>
                    </a:lnTo>
                    <a:cubicBezTo>
                      <a:pt x="351" y="725"/>
                      <a:pt x="118" y="625"/>
                      <a:pt x="63" y="586"/>
                    </a:cubicBezTo>
                    <a:lnTo>
                      <a:pt x="63" y="586"/>
                    </a:lnTo>
                    <a:cubicBezTo>
                      <a:pt x="7" y="546"/>
                      <a:pt x="0" y="422"/>
                      <a:pt x="137" y="231"/>
                    </a:cubicBezTo>
                    <a:lnTo>
                      <a:pt x="137" y="231"/>
                    </a:lnTo>
                    <a:cubicBezTo>
                      <a:pt x="274" y="40"/>
                      <a:pt x="394" y="0"/>
                      <a:pt x="449" y="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207">
                <a:extLst>
                  <a:ext uri="{FF2B5EF4-FFF2-40B4-BE49-F238E27FC236}">
                    <a16:creationId xmlns:a16="http://schemas.microsoft.com/office/drawing/2014/main" id="{431C84C7-C709-4929-8483-07F0BAEDC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0952" y="8012583"/>
                <a:ext cx="621701" cy="579223"/>
              </a:xfrm>
              <a:custGeom>
                <a:avLst/>
                <a:gdLst>
                  <a:gd name="T0" fmla="*/ 396 w 709"/>
                  <a:gd name="T1" fmla="*/ 46 h 661"/>
                  <a:gd name="T2" fmla="*/ 396 w 709"/>
                  <a:gd name="T3" fmla="*/ 46 h 661"/>
                  <a:gd name="T4" fmla="*/ 138 w 709"/>
                  <a:gd name="T5" fmla="*/ 248 h 661"/>
                  <a:gd name="T6" fmla="*/ 138 w 709"/>
                  <a:gd name="T7" fmla="*/ 248 h 661"/>
                  <a:gd name="T8" fmla="*/ 31 w 709"/>
                  <a:gd name="T9" fmla="*/ 533 h 661"/>
                  <a:gd name="T10" fmla="*/ 31 w 709"/>
                  <a:gd name="T11" fmla="*/ 533 h 661"/>
                  <a:gd name="T12" fmla="*/ 62 w 709"/>
                  <a:gd name="T13" fmla="*/ 590 h 661"/>
                  <a:gd name="T14" fmla="*/ 62 w 709"/>
                  <a:gd name="T15" fmla="*/ 590 h 661"/>
                  <a:gd name="T16" fmla="*/ 243 w 709"/>
                  <a:gd name="T17" fmla="*/ 643 h 661"/>
                  <a:gd name="T18" fmla="*/ 243 w 709"/>
                  <a:gd name="T19" fmla="*/ 643 h 661"/>
                  <a:gd name="T20" fmla="*/ 243 w 709"/>
                  <a:gd name="T21" fmla="*/ 643 h 661"/>
                  <a:gd name="T22" fmla="*/ 243 w 709"/>
                  <a:gd name="T23" fmla="*/ 643 h 661"/>
                  <a:gd name="T24" fmla="*/ 507 w 709"/>
                  <a:gd name="T25" fmla="*/ 492 h 661"/>
                  <a:gd name="T26" fmla="*/ 507 w 709"/>
                  <a:gd name="T27" fmla="*/ 492 h 661"/>
                  <a:gd name="T28" fmla="*/ 438 w 709"/>
                  <a:gd name="T29" fmla="*/ 58 h 661"/>
                  <a:gd name="T30" fmla="*/ 438 w 709"/>
                  <a:gd name="T31" fmla="*/ 58 h 661"/>
                  <a:gd name="T32" fmla="*/ 396 w 709"/>
                  <a:gd name="T33" fmla="*/ 46 h 661"/>
                  <a:gd name="T34" fmla="*/ 243 w 709"/>
                  <a:gd name="T35" fmla="*/ 660 h 661"/>
                  <a:gd name="T36" fmla="*/ 243 w 709"/>
                  <a:gd name="T37" fmla="*/ 660 h 661"/>
                  <a:gd name="T38" fmla="*/ 243 w 709"/>
                  <a:gd name="T39" fmla="*/ 660 h 661"/>
                  <a:gd name="T40" fmla="*/ 243 w 709"/>
                  <a:gd name="T41" fmla="*/ 660 h 661"/>
                  <a:gd name="T42" fmla="*/ 52 w 709"/>
                  <a:gd name="T43" fmla="*/ 604 h 661"/>
                  <a:gd name="T44" fmla="*/ 52 w 709"/>
                  <a:gd name="T45" fmla="*/ 604 h 661"/>
                  <a:gd name="T46" fmla="*/ 13 w 709"/>
                  <a:gd name="T47" fmla="*/ 537 h 661"/>
                  <a:gd name="T48" fmla="*/ 13 w 709"/>
                  <a:gd name="T49" fmla="*/ 537 h 661"/>
                  <a:gd name="T50" fmla="*/ 124 w 709"/>
                  <a:gd name="T51" fmla="*/ 237 h 661"/>
                  <a:gd name="T52" fmla="*/ 124 w 709"/>
                  <a:gd name="T53" fmla="*/ 237 h 661"/>
                  <a:gd name="T54" fmla="*/ 448 w 709"/>
                  <a:gd name="T55" fmla="*/ 43 h 661"/>
                  <a:gd name="T56" fmla="*/ 448 w 709"/>
                  <a:gd name="T57" fmla="*/ 43 h 661"/>
                  <a:gd name="T58" fmla="*/ 521 w 709"/>
                  <a:gd name="T59" fmla="*/ 502 h 661"/>
                  <a:gd name="T60" fmla="*/ 521 w 709"/>
                  <a:gd name="T61" fmla="*/ 502 h 661"/>
                  <a:gd name="T62" fmla="*/ 243 w 709"/>
                  <a:gd name="T63" fmla="*/ 66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9" h="661">
                    <a:moveTo>
                      <a:pt x="396" y="46"/>
                    </a:moveTo>
                    <a:lnTo>
                      <a:pt x="396" y="46"/>
                    </a:lnTo>
                    <a:cubicBezTo>
                      <a:pt x="336" y="46"/>
                      <a:pt x="242" y="103"/>
                      <a:pt x="138" y="248"/>
                    </a:cubicBezTo>
                    <a:lnTo>
                      <a:pt x="138" y="248"/>
                    </a:lnTo>
                    <a:cubicBezTo>
                      <a:pt x="28" y="400"/>
                      <a:pt x="24" y="492"/>
                      <a:pt x="31" y="533"/>
                    </a:cubicBezTo>
                    <a:lnTo>
                      <a:pt x="31" y="533"/>
                    </a:lnTo>
                    <a:cubicBezTo>
                      <a:pt x="35" y="558"/>
                      <a:pt x="45" y="578"/>
                      <a:pt x="62" y="590"/>
                    </a:cubicBezTo>
                    <a:lnTo>
                      <a:pt x="62" y="590"/>
                    </a:lnTo>
                    <a:cubicBezTo>
                      <a:pt x="90" y="609"/>
                      <a:pt x="159" y="643"/>
                      <a:pt x="243" y="643"/>
                    </a:cubicBezTo>
                    <a:lnTo>
                      <a:pt x="243" y="643"/>
                    </a:lnTo>
                    <a:lnTo>
                      <a:pt x="243" y="643"/>
                    </a:lnTo>
                    <a:lnTo>
                      <a:pt x="243" y="643"/>
                    </a:lnTo>
                    <a:cubicBezTo>
                      <a:pt x="347" y="643"/>
                      <a:pt x="436" y="592"/>
                      <a:pt x="507" y="492"/>
                    </a:cubicBezTo>
                    <a:lnTo>
                      <a:pt x="507" y="492"/>
                    </a:lnTo>
                    <a:cubicBezTo>
                      <a:pt x="683" y="241"/>
                      <a:pt x="463" y="75"/>
                      <a:pt x="438" y="58"/>
                    </a:cubicBezTo>
                    <a:lnTo>
                      <a:pt x="438" y="58"/>
                    </a:lnTo>
                    <a:cubicBezTo>
                      <a:pt x="427" y="50"/>
                      <a:pt x="413" y="46"/>
                      <a:pt x="396" y="46"/>
                    </a:cubicBezTo>
                    <a:close/>
                    <a:moveTo>
                      <a:pt x="243" y="660"/>
                    </a:moveTo>
                    <a:lnTo>
                      <a:pt x="243" y="660"/>
                    </a:lnTo>
                    <a:lnTo>
                      <a:pt x="243" y="660"/>
                    </a:lnTo>
                    <a:lnTo>
                      <a:pt x="243" y="660"/>
                    </a:lnTo>
                    <a:cubicBezTo>
                      <a:pt x="155" y="660"/>
                      <a:pt x="81" y="625"/>
                      <a:pt x="52" y="604"/>
                    </a:cubicBezTo>
                    <a:lnTo>
                      <a:pt x="52" y="604"/>
                    </a:lnTo>
                    <a:cubicBezTo>
                      <a:pt x="31" y="590"/>
                      <a:pt x="18" y="566"/>
                      <a:pt x="13" y="537"/>
                    </a:cubicBezTo>
                    <a:lnTo>
                      <a:pt x="13" y="537"/>
                    </a:lnTo>
                    <a:cubicBezTo>
                      <a:pt x="0" y="461"/>
                      <a:pt x="39" y="354"/>
                      <a:pt x="124" y="237"/>
                    </a:cubicBezTo>
                    <a:lnTo>
                      <a:pt x="124" y="237"/>
                    </a:lnTo>
                    <a:cubicBezTo>
                      <a:pt x="263" y="43"/>
                      <a:pt x="387" y="0"/>
                      <a:pt x="448" y="43"/>
                    </a:cubicBezTo>
                    <a:lnTo>
                      <a:pt x="448" y="43"/>
                    </a:lnTo>
                    <a:cubicBezTo>
                      <a:pt x="475" y="62"/>
                      <a:pt x="708" y="238"/>
                      <a:pt x="521" y="502"/>
                    </a:cubicBezTo>
                    <a:lnTo>
                      <a:pt x="521" y="502"/>
                    </a:lnTo>
                    <a:cubicBezTo>
                      <a:pt x="428" y="633"/>
                      <a:pt x="318" y="660"/>
                      <a:pt x="243" y="6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0A2A25A6-A761-49D8-8A7E-0104B132A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5688" y="7979064"/>
                <a:ext cx="678425" cy="1878432"/>
              </a:xfrm>
              <a:custGeom>
                <a:avLst/>
                <a:gdLst>
                  <a:gd name="connsiteX0" fmla="*/ 475112 w 678425"/>
                  <a:gd name="connsiteY0" fmla="*/ 342437 h 1878432"/>
                  <a:gd name="connsiteX1" fmla="*/ 662042 w 678425"/>
                  <a:gd name="connsiteY1" fmla="*/ 939530 h 1878432"/>
                  <a:gd name="connsiteX2" fmla="*/ 659358 w 678425"/>
                  <a:gd name="connsiteY2" fmla="*/ 940234 h 1878432"/>
                  <a:gd name="connsiteX3" fmla="*/ 677720 w 678425"/>
                  <a:gd name="connsiteY3" fmla="*/ 1196550 h 1878432"/>
                  <a:gd name="connsiteX4" fmla="*/ 677352 w 678425"/>
                  <a:gd name="connsiteY4" fmla="*/ 1341288 h 1878432"/>
                  <a:gd name="connsiteX5" fmla="*/ 669608 w 678425"/>
                  <a:gd name="connsiteY5" fmla="*/ 1495358 h 1878432"/>
                  <a:gd name="connsiteX6" fmla="*/ 669766 w 678425"/>
                  <a:gd name="connsiteY6" fmla="*/ 1495388 h 1878432"/>
                  <a:gd name="connsiteX7" fmla="*/ 637376 w 678425"/>
                  <a:gd name="connsiteY7" fmla="*/ 1775002 h 1878432"/>
                  <a:gd name="connsiteX8" fmla="*/ 518318 w 678425"/>
                  <a:gd name="connsiteY8" fmla="*/ 1878432 h 1878432"/>
                  <a:gd name="connsiteX9" fmla="*/ 500810 w 678425"/>
                  <a:gd name="connsiteY9" fmla="*/ 1876679 h 1878432"/>
                  <a:gd name="connsiteX10" fmla="*/ 398384 w 678425"/>
                  <a:gd name="connsiteY10" fmla="*/ 1738187 h 1878432"/>
                  <a:gd name="connsiteX11" fmla="*/ 429900 w 678425"/>
                  <a:gd name="connsiteY11" fmla="*/ 1450685 h 1878432"/>
                  <a:gd name="connsiteX12" fmla="*/ 431344 w 678425"/>
                  <a:gd name="connsiteY12" fmla="*/ 1450954 h 1878432"/>
                  <a:gd name="connsiteX13" fmla="*/ 437526 w 678425"/>
                  <a:gd name="connsiteY13" fmla="*/ 1228364 h 1878432"/>
                  <a:gd name="connsiteX14" fmla="*/ 423508 w 678425"/>
                  <a:gd name="connsiteY14" fmla="*/ 999417 h 1878432"/>
                  <a:gd name="connsiteX15" fmla="*/ 423840 w 678425"/>
                  <a:gd name="connsiteY15" fmla="*/ 999329 h 1878432"/>
                  <a:gd name="connsiteX16" fmla="*/ 405396 w 678425"/>
                  <a:gd name="connsiteY16" fmla="*/ 872234 h 1878432"/>
                  <a:gd name="connsiteX17" fmla="*/ 286424 w 678425"/>
                  <a:gd name="connsiteY17" fmla="*/ 504882 h 1878432"/>
                  <a:gd name="connsiteX18" fmla="*/ 276772 w 678425"/>
                  <a:gd name="connsiteY18" fmla="*/ 486442 h 1878432"/>
                  <a:gd name="connsiteX19" fmla="*/ 134034 w 678425"/>
                  <a:gd name="connsiteY19" fmla="*/ 661 h 1878432"/>
                  <a:gd name="connsiteX20" fmla="*/ 179462 w 678425"/>
                  <a:gd name="connsiteY20" fmla="*/ 14804 h 1878432"/>
                  <a:gd name="connsiteX21" fmla="*/ 472832 w 678425"/>
                  <a:gd name="connsiteY21" fmla="*/ 341012 h 1878432"/>
                  <a:gd name="connsiteX22" fmla="*/ 274916 w 678425"/>
                  <a:gd name="connsiteY22" fmla="*/ 484438 h 1878432"/>
                  <a:gd name="connsiteX23" fmla="*/ 62114 w 678425"/>
                  <a:gd name="connsiteY23" fmla="*/ 226446 h 1878432"/>
                  <a:gd name="connsiteX24" fmla="*/ 14824 w 678425"/>
                  <a:gd name="connsiteY24" fmla="*/ 62030 h 1878432"/>
                  <a:gd name="connsiteX25" fmla="*/ 134034 w 678425"/>
                  <a:gd name="connsiteY25" fmla="*/ 661 h 187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78425" h="1878432">
                    <a:moveTo>
                      <a:pt x="475112" y="342437"/>
                    </a:moveTo>
                    <a:cubicBezTo>
                      <a:pt x="554096" y="482930"/>
                      <a:pt x="627816" y="676985"/>
                      <a:pt x="662042" y="939530"/>
                    </a:cubicBezTo>
                    <a:lnTo>
                      <a:pt x="659358" y="940234"/>
                    </a:lnTo>
                    <a:lnTo>
                      <a:pt x="677720" y="1196550"/>
                    </a:lnTo>
                    <a:cubicBezTo>
                      <a:pt x="678752" y="1243119"/>
                      <a:pt x="678670" y="1291360"/>
                      <a:pt x="677352" y="1341288"/>
                    </a:cubicBezTo>
                    <a:lnTo>
                      <a:pt x="669608" y="1495358"/>
                    </a:lnTo>
                    <a:lnTo>
                      <a:pt x="669766" y="1495388"/>
                    </a:lnTo>
                    <a:cubicBezTo>
                      <a:pt x="662764" y="1583918"/>
                      <a:pt x="653134" y="1676830"/>
                      <a:pt x="637376" y="1775002"/>
                    </a:cubicBezTo>
                    <a:cubicBezTo>
                      <a:pt x="628622" y="1834606"/>
                      <a:pt x="577846" y="1878432"/>
                      <a:pt x="518318" y="1878432"/>
                    </a:cubicBezTo>
                    <a:cubicBezTo>
                      <a:pt x="512190" y="1878432"/>
                      <a:pt x="506938" y="1877556"/>
                      <a:pt x="500810" y="1876679"/>
                    </a:cubicBezTo>
                    <a:cubicBezTo>
                      <a:pt x="434278" y="1866161"/>
                      <a:pt x="388756" y="1804804"/>
                      <a:pt x="398384" y="1738187"/>
                    </a:cubicBezTo>
                    <a:cubicBezTo>
                      <a:pt x="411516" y="1650534"/>
                      <a:pt x="422896" y="1553239"/>
                      <a:pt x="429900" y="1450685"/>
                    </a:cubicBezTo>
                    <a:lnTo>
                      <a:pt x="431344" y="1450954"/>
                    </a:lnTo>
                    <a:lnTo>
                      <a:pt x="437526" y="1228364"/>
                    </a:lnTo>
                    <a:cubicBezTo>
                      <a:pt x="436548" y="1152560"/>
                      <a:pt x="432202" y="1075769"/>
                      <a:pt x="423508" y="999417"/>
                    </a:cubicBezTo>
                    <a:lnTo>
                      <a:pt x="423840" y="999329"/>
                    </a:lnTo>
                    <a:lnTo>
                      <a:pt x="405396" y="872234"/>
                    </a:lnTo>
                    <a:cubicBezTo>
                      <a:pt x="382030" y="743609"/>
                      <a:pt x="344346" y="618812"/>
                      <a:pt x="286424" y="504882"/>
                    </a:cubicBezTo>
                    <a:cubicBezTo>
                      <a:pt x="283792" y="498735"/>
                      <a:pt x="280282" y="492588"/>
                      <a:pt x="276772" y="486442"/>
                    </a:cubicBezTo>
                    <a:close/>
                    <a:moveTo>
                      <a:pt x="134034" y="661"/>
                    </a:moveTo>
                    <a:cubicBezTo>
                      <a:pt x="149578" y="2287"/>
                      <a:pt x="165012" y="6933"/>
                      <a:pt x="179462" y="14804"/>
                    </a:cubicBezTo>
                    <a:cubicBezTo>
                      <a:pt x="192598" y="22675"/>
                      <a:pt x="340596" y="108381"/>
                      <a:pt x="472832" y="341012"/>
                    </a:cubicBezTo>
                    <a:lnTo>
                      <a:pt x="274916" y="484438"/>
                    </a:lnTo>
                    <a:cubicBezTo>
                      <a:pt x="175084" y="296410"/>
                      <a:pt x="62990" y="227320"/>
                      <a:pt x="62114" y="226446"/>
                    </a:cubicBezTo>
                    <a:cubicBezTo>
                      <a:pt x="3440" y="194087"/>
                      <a:pt x="-16702" y="120625"/>
                      <a:pt x="14824" y="62030"/>
                    </a:cubicBezTo>
                    <a:cubicBezTo>
                      <a:pt x="39782" y="18084"/>
                      <a:pt x="87400" y="-4217"/>
                      <a:pt x="134034" y="6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C705E69F-CF89-4A9A-96FB-D57117BC3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7228" y="7972663"/>
                <a:ext cx="695578" cy="1888697"/>
              </a:xfrm>
              <a:custGeom>
                <a:avLst/>
                <a:gdLst>
                  <a:gd name="connsiteX0" fmla="*/ 444866 w 695578"/>
                  <a:gd name="connsiteY0" fmla="*/ 1466791 h 1888697"/>
                  <a:gd name="connsiteX1" fmla="*/ 413562 w 695578"/>
                  <a:gd name="connsiteY1" fmla="*/ 1743301 h 1888697"/>
                  <a:gd name="connsiteX2" fmla="*/ 509336 w 695578"/>
                  <a:gd name="connsiteY2" fmla="*/ 1872055 h 1888697"/>
                  <a:gd name="connsiteX3" fmla="*/ 526030 w 695578"/>
                  <a:gd name="connsiteY3" fmla="*/ 1873807 h 1888697"/>
                  <a:gd name="connsiteX4" fmla="*/ 638498 w 695578"/>
                  <a:gd name="connsiteY4" fmla="*/ 1776584 h 1888697"/>
                  <a:gd name="connsiteX5" fmla="*/ 669880 w 695578"/>
                  <a:gd name="connsiteY5" fmla="*/ 1508938 h 1888697"/>
                  <a:gd name="connsiteX6" fmla="*/ 661454 w 695578"/>
                  <a:gd name="connsiteY6" fmla="*/ 955425 h 1888697"/>
                  <a:gd name="connsiteX7" fmla="*/ 441798 w 695578"/>
                  <a:gd name="connsiteY7" fmla="*/ 1014180 h 1888697"/>
                  <a:gd name="connsiteX8" fmla="*/ 453986 w 695578"/>
                  <a:gd name="connsiteY8" fmla="*/ 1223576 h 1888697"/>
                  <a:gd name="connsiteX9" fmla="*/ 448726 w 695578"/>
                  <a:gd name="connsiteY9" fmla="*/ 1448209 h 1888697"/>
                  <a:gd name="connsiteX10" fmla="*/ 670996 w 695578"/>
                  <a:gd name="connsiteY10" fmla="*/ 1490258 h 1888697"/>
                  <a:gd name="connsiteX11" fmla="*/ 679502 w 695578"/>
                  <a:gd name="connsiteY11" fmla="*/ 1213270 h 1888697"/>
                  <a:gd name="connsiteX12" fmla="*/ 479618 w 695578"/>
                  <a:gd name="connsiteY12" fmla="*/ 360424 h 1888697"/>
                  <a:gd name="connsiteX13" fmla="*/ 295882 w 695578"/>
                  <a:gd name="connsiteY13" fmla="*/ 495576 h 1888697"/>
                  <a:gd name="connsiteX14" fmla="*/ 302006 w 695578"/>
                  <a:gd name="connsiteY14" fmla="*/ 508740 h 1888697"/>
                  <a:gd name="connsiteX15" fmla="*/ 418522 w 695578"/>
                  <a:gd name="connsiteY15" fmla="*/ 861581 h 1888697"/>
                  <a:gd name="connsiteX16" fmla="*/ 438964 w 695578"/>
                  <a:gd name="connsiteY16" fmla="*/ 995777 h 1888697"/>
                  <a:gd name="connsiteX17" fmla="*/ 659474 w 695578"/>
                  <a:gd name="connsiteY17" fmla="*/ 937423 h 1888697"/>
                  <a:gd name="connsiteX18" fmla="*/ 632308 w 695578"/>
                  <a:gd name="connsiteY18" fmla="*/ 778304 h 1888697"/>
                  <a:gd name="connsiteX19" fmla="*/ 479618 w 695578"/>
                  <a:gd name="connsiteY19" fmla="*/ 360424 h 1888697"/>
                  <a:gd name="connsiteX20" fmla="*/ 128828 w 695578"/>
                  <a:gd name="connsiteY20" fmla="*/ 16030 h 1888697"/>
                  <a:gd name="connsiteX21" fmla="*/ 29798 w 695578"/>
                  <a:gd name="connsiteY21" fmla="*/ 73620 h 1888697"/>
                  <a:gd name="connsiteX22" fmla="*/ 20158 w 695578"/>
                  <a:gd name="connsiteY22" fmla="*/ 159133 h 1888697"/>
                  <a:gd name="connsiteX23" fmla="*/ 74492 w 695578"/>
                  <a:gd name="connsiteY23" fmla="*/ 226321 h 1888697"/>
                  <a:gd name="connsiteX24" fmla="*/ 286574 w 695578"/>
                  <a:gd name="connsiteY24" fmla="*/ 478496 h 1888697"/>
                  <a:gd name="connsiteX25" fmla="*/ 469734 w 695578"/>
                  <a:gd name="connsiteY25" fmla="*/ 344992 h 1888697"/>
                  <a:gd name="connsiteX26" fmla="*/ 184038 w 695578"/>
                  <a:gd name="connsiteY26" fmla="*/ 29118 h 1888697"/>
                  <a:gd name="connsiteX27" fmla="*/ 128828 w 695578"/>
                  <a:gd name="connsiteY27" fmla="*/ 16030 h 1888697"/>
                  <a:gd name="connsiteX28" fmla="*/ 143220 w 695578"/>
                  <a:gd name="connsiteY28" fmla="*/ 732 h 1888697"/>
                  <a:gd name="connsiteX29" fmla="*/ 191926 w 695578"/>
                  <a:gd name="connsiteY29" fmla="*/ 16030 h 1888697"/>
                  <a:gd name="connsiteX30" fmla="*/ 487260 w 695578"/>
                  <a:gd name="connsiteY30" fmla="*/ 343247 h 1888697"/>
                  <a:gd name="connsiteX31" fmla="*/ 487252 w 695578"/>
                  <a:gd name="connsiteY31" fmla="*/ 343296 h 1888697"/>
                  <a:gd name="connsiteX32" fmla="*/ 489242 w 695578"/>
                  <a:gd name="connsiteY32" fmla="*/ 344627 h 1888697"/>
                  <a:gd name="connsiteX33" fmla="*/ 677354 w 695578"/>
                  <a:gd name="connsiteY33" fmla="*/ 944913 h 1888697"/>
                  <a:gd name="connsiteX34" fmla="*/ 676362 w 695578"/>
                  <a:gd name="connsiteY34" fmla="*/ 946191 h 1888697"/>
                  <a:gd name="connsiteX35" fmla="*/ 695080 w 695578"/>
                  <a:gd name="connsiteY35" fmla="*/ 1212284 h 1888697"/>
                  <a:gd name="connsiteX36" fmla="*/ 686582 w 695578"/>
                  <a:gd name="connsiteY36" fmla="*/ 1504131 h 1888697"/>
                  <a:gd name="connsiteX37" fmla="*/ 685364 w 695578"/>
                  <a:gd name="connsiteY37" fmla="*/ 1505663 h 1888697"/>
                  <a:gd name="connsiteX38" fmla="*/ 653436 w 695578"/>
                  <a:gd name="connsiteY38" fmla="*/ 1779212 h 1888697"/>
                  <a:gd name="connsiteX39" fmla="*/ 526030 w 695578"/>
                  <a:gd name="connsiteY39" fmla="*/ 1888697 h 1888697"/>
                  <a:gd name="connsiteX40" fmla="*/ 506700 w 695578"/>
                  <a:gd name="connsiteY40" fmla="*/ 1887821 h 1888697"/>
                  <a:gd name="connsiteX41" fmla="*/ 421470 w 695578"/>
                  <a:gd name="connsiteY41" fmla="*/ 1836144 h 1888697"/>
                  <a:gd name="connsiteX42" fmla="*/ 398624 w 695578"/>
                  <a:gd name="connsiteY42" fmla="*/ 1740673 h 1888697"/>
                  <a:gd name="connsiteX43" fmla="*/ 429378 w 695578"/>
                  <a:gd name="connsiteY43" fmla="*/ 1453384 h 1888697"/>
                  <a:gd name="connsiteX44" fmla="*/ 432282 w 695578"/>
                  <a:gd name="connsiteY44" fmla="*/ 1449040 h 1888697"/>
                  <a:gd name="connsiteX45" fmla="*/ 437970 w 695578"/>
                  <a:gd name="connsiteY45" fmla="*/ 1223576 h 1888697"/>
                  <a:gd name="connsiteX46" fmla="*/ 424292 w 695578"/>
                  <a:gd name="connsiteY46" fmla="*/ 1007583 h 1888697"/>
                  <a:gd name="connsiteX47" fmla="*/ 404168 w 695578"/>
                  <a:gd name="connsiteY47" fmla="*/ 871317 h 1888697"/>
                  <a:gd name="connsiteX48" fmla="*/ 288882 w 695578"/>
                  <a:gd name="connsiteY48" fmla="*/ 515761 h 1888697"/>
                  <a:gd name="connsiteX49" fmla="*/ 279258 w 695578"/>
                  <a:gd name="connsiteY49" fmla="*/ 496453 h 1888697"/>
                  <a:gd name="connsiteX50" fmla="*/ 279308 w 695578"/>
                  <a:gd name="connsiteY50" fmla="*/ 496173 h 1888697"/>
                  <a:gd name="connsiteX51" fmla="*/ 276934 w 695578"/>
                  <a:gd name="connsiteY51" fmla="*/ 494203 h 1888697"/>
                  <a:gd name="connsiteX52" fmla="*/ 66606 w 695578"/>
                  <a:gd name="connsiteY52" fmla="*/ 240282 h 1888697"/>
                  <a:gd name="connsiteX53" fmla="*/ 5260 w 695578"/>
                  <a:gd name="connsiteY53" fmla="*/ 163496 h 1888697"/>
                  <a:gd name="connsiteX54" fmla="*/ 16652 w 695578"/>
                  <a:gd name="connsiteY54" fmla="*/ 65767 h 1888697"/>
                  <a:gd name="connsiteX55" fmla="*/ 143220 w 695578"/>
                  <a:gd name="connsiteY55" fmla="*/ 732 h 1888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695578" h="1888697">
                    <a:moveTo>
                      <a:pt x="444866" y="1466791"/>
                    </a:moveTo>
                    <a:lnTo>
                      <a:pt x="413562" y="1743301"/>
                    </a:lnTo>
                    <a:cubicBezTo>
                      <a:pt x="403896" y="1804612"/>
                      <a:pt x="446950" y="1863297"/>
                      <a:pt x="509336" y="1872055"/>
                    </a:cubicBezTo>
                    <a:cubicBezTo>
                      <a:pt x="514608" y="1872931"/>
                      <a:pt x="520758" y="1873807"/>
                      <a:pt x="526030" y="1873807"/>
                    </a:cubicBezTo>
                    <a:cubicBezTo>
                      <a:pt x="582264" y="1873807"/>
                      <a:pt x="629712" y="1831765"/>
                      <a:pt x="638498" y="1776584"/>
                    </a:cubicBezTo>
                    <a:lnTo>
                      <a:pt x="669880" y="1508938"/>
                    </a:lnTo>
                    <a:close/>
                    <a:moveTo>
                      <a:pt x="661454" y="955425"/>
                    </a:moveTo>
                    <a:lnTo>
                      <a:pt x="441798" y="1014180"/>
                    </a:lnTo>
                    <a:lnTo>
                      <a:pt x="453986" y="1223576"/>
                    </a:lnTo>
                    <a:lnTo>
                      <a:pt x="448726" y="1448209"/>
                    </a:lnTo>
                    <a:lnTo>
                      <a:pt x="670996" y="1490258"/>
                    </a:lnTo>
                    <a:lnTo>
                      <a:pt x="679502" y="1213270"/>
                    </a:lnTo>
                    <a:close/>
                    <a:moveTo>
                      <a:pt x="479618" y="360424"/>
                    </a:moveTo>
                    <a:lnTo>
                      <a:pt x="295882" y="495576"/>
                    </a:lnTo>
                    <a:cubicBezTo>
                      <a:pt x="297632" y="499086"/>
                      <a:pt x="300256" y="504352"/>
                      <a:pt x="302006" y="508740"/>
                    </a:cubicBezTo>
                    <a:cubicBezTo>
                      <a:pt x="354502" y="611420"/>
                      <a:pt x="393218" y="729404"/>
                      <a:pt x="418522" y="861581"/>
                    </a:cubicBezTo>
                    <a:lnTo>
                      <a:pt x="438964" y="995777"/>
                    </a:lnTo>
                    <a:lnTo>
                      <a:pt x="659474" y="937423"/>
                    </a:lnTo>
                    <a:lnTo>
                      <a:pt x="632308" y="778304"/>
                    </a:lnTo>
                    <a:cubicBezTo>
                      <a:pt x="598882" y="622226"/>
                      <a:pt x="547864" y="482192"/>
                      <a:pt x="479618" y="360424"/>
                    </a:cubicBezTo>
                    <a:close/>
                    <a:moveTo>
                      <a:pt x="128828" y="16030"/>
                    </a:moveTo>
                    <a:cubicBezTo>
                      <a:pt x="89392" y="16030"/>
                      <a:pt x="50832" y="36099"/>
                      <a:pt x="29798" y="73620"/>
                    </a:cubicBezTo>
                    <a:cubicBezTo>
                      <a:pt x="15776" y="99797"/>
                      <a:pt x="11394" y="130338"/>
                      <a:pt x="20158" y="159133"/>
                    </a:cubicBezTo>
                    <a:cubicBezTo>
                      <a:pt x="28922" y="187928"/>
                      <a:pt x="47326" y="212360"/>
                      <a:pt x="74492" y="226321"/>
                    </a:cubicBezTo>
                    <a:cubicBezTo>
                      <a:pt x="75370" y="227194"/>
                      <a:pt x="185792" y="293510"/>
                      <a:pt x="286574" y="478496"/>
                    </a:cubicBezTo>
                    <a:lnTo>
                      <a:pt x="469734" y="344992"/>
                    </a:lnTo>
                    <a:cubicBezTo>
                      <a:pt x="341784" y="121612"/>
                      <a:pt x="199814" y="38717"/>
                      <a:pt x="184038" y="29118"/>
                    </a:cubicBezTo>
                    <a:cubicBezTo>
                      <a:pt x="167388" y="20393"/>
                      <a:pt x="148108" y="16030"/>
                      <a:pt x="128828" y="16030"/>
                    </a:cubicBezTo>
                    <a:close/>
                    <a:moveTo>
                      <a:pt x="143220" y="732"/>
                    </a:moveTo>
                    <a:cubicBezTo>
                      <a:pt x="159830" y="2505"/>
                      <a:pt x="176370" y="7522"/>
                      <a:pt x="191926" y="16030"/>
                    </a:cubicBezTo>
                    <a:cubicBezTo>
                      <a:pt x="208576" y="24756"/>
                      <a:pt x="355806" y="111141"/>
                      <a:pt x="487260" y="343247"/>
                    </a:cubicBezTo>
                    <a:lnTo>
                      <a:pt x="487252" y="343296"/>
                    </a:lnTo>
                    <a:lnTo>
                      <a:pt x="489242" y="344627"/>
                    </a:lnTo>
                    <a:cubicBezTo>
                      <a:pt x="584610" y="512250"/>
                      <a:pt x="647606" y="714101"/>
                      <a:pt x="677354" y="944913"/>
                    </a:cubicBezTo>
                    <a:lnTo>
                      <a:pt x="676362" y="946191"/>
                    </a:lnTo>
                    <a:lnTo>
                      <a:pt x="695080" y="1212284"/>
                    </a:lnTo>
                    <a:cubicBezTo>
                      <a:pt x="696824" y="1306131"/>
                      <a:pt x="693990" y="1403706"/>
                      <a:pt x="686582" y="1504131"/>
                    </a:cubicBezTo>
                    <a:lnTo>
                      <a:pt x="685364" y="1505663"/>
                    </a:lnTo>
                    <a:lnTo>
                      <a:pt x="653436" y="1779212"/>
                    </a:lnTo>
                    <a:cubicBezTo>
                      <a:pt x="644650" y="1841399"/>
                      <a:pt x="589294" y="1888697"/>
                      <a:pt x="526030" y="1888697"/>
                    </a:cubicBezTo>
                    <a:cubicBezTo>
                      <a:pt x="519880" y="1888697"/>
                      <a:pt x="512850" y="1887821"/>
                      <a:pt x="506700" y="1887821"/>
                    </a:cubicBezTo>
                    <a:cubicBezTo>
                      <a:pt x="472432" y="1881690"/>
                      <a:pt x="442558" y="1864172"/>
                      <a:pt x="421470" y="1836144"/>
                    </a:cubicBezTo>
                    <a:cubicBezTo>
                      <a:pt x="401260" y="1808992"/>
                      <a:pt x="393352" y="1774833"/>
                      <a:pt x="398624" y="1740673"/>
                    </a:cubicBezTo>
                    <a:cubicBezTo>
                      <a:pt x="412682" y="1643450"/>
                      <a:pt x="423226" y="1547103"/>
                      <a:pt x="429378" y="1453384"/>
                    </a:cubicBezTo>
                    <a:lnTo>
                      <a:pt x="432282" y="1449040"/>
                    </a:lnTo>
                    <a:lnTo>
                      <a:pt x="437970" y="1223576"/>
                    </a:lnTo>
                    <a:lnTo>
                      <a:pt x="424292" y="1007583"/>
                    </a:lnTo>
                    <a:lnTo>
                      <a:pt x="404168" y="871317"/>
                    </a:lnTo>
                    <a:cubicBezTo>
                      <a:pt x="379274" y="738235"/>
                      <a:pt x="340722" y="619100"/>
                      <a:pt x="288882" y="515761"/>
                    </a:cubicBezTo>
                    <a:cubicBezTo>
                      <a:pt x="285382" y="509617"/>
                      <a:pt x="281882" y="502597"/>
                      <a:pt x="279258" y="496453"/>
                    </a:cubicBezTo>
                    <a:lnTo>
                      <a:pt x="279308" y="496173"/>
                    </a:lnTo>
                    <a:lnTo>
                      <a:pt x="276934" y="494203"/>
                    </a:lnTo>
                    <a:cubicBezTo>
                      <a:pt x="177028" y="307471"/>
                      <a:pt x="67482" y="241155"/>
                      <a:pt x="66606" y="240282"/>
                    </a:cubicBezTo>
                    <a:cubicBezTo>
                      <a:pt x="35932" y="223703"/>
                      <a:pt x="14900" y="196654"/>
                      <a:pt x="5260" y="163496"/>
                    </a:cubicBezTo>
                    <a:cubicBezTo>
                      <a:pt x="-4380" y="130338"/>
                      <a:pt x="-874" y="95434"/>
                      <a:pt x="16652" y="65767"/>
                    </a:cubicBezTo>
                    <a:cubicBezTo>
                      <a:pt x="42944" y="19302"/>
                      <a:pt x="93390" y="-4585"/>
                      <a:pt x="143220" y="7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216">
                <a:extLst>
                  <a:ext uri="{FF2B5EF4-FFF2-40B4-BE49-F238E27FC236}">
                    <a16:creationId xmlns:a16="http://schemas.microsoft.com/office/drawing/2014/main" id="{7326DE8A-CB5C-4405-AED2-1ABB6AC6E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7896" y="7873570"/>
                <a:ext cx="420901" cy="444072"/>
              </a:xfrm>
              <a:custGeom>
                <a:avLst/>
                <a:gdLst>
                  <a:gd name="T0" fmla="*/ 293 w 482"/>
                  <a:gd name="T1" fmla="*/ 262 h 509"/>
                  <a:gd name="T2" fmla="*/ 293 w 482"/>
                  <a:gd name="T3" fmla="*/ 262 h 509"/>
                  <a:gd name="T4" fmla="*/ 111 w 482"/>
                  <a:gd name="T5" fmla="*/ 443 h 509"/>
                  <a:gd name="T6" fmla="*/ 111 w 482"/>
                  <a:gd name="T7" fmla="*/ 443 h 509"/>
                  <a:gd name="T8" fmla="*/ 78 w 482"/>
                  <a:gd name="T9" fmla="*/ 115 h 509"/>
                  <a:gd name="T10" fmla="*/ 78 w 482"/>
                  <a:gd name="T11" fmla="*/ 115 h 509"/>
                  <a:gd name="T12" fmla="*/ 393 w 482"/>
                  <a:gd name="T13" fmla="*/ 65 h 509"/>
                  <a:gd name="T14" fmla="*/ 393 w 482"/>
                  <a:gd name="T15" fmla="*/ 65 h 509"/>
                  <a:gd name="T16" fmla="*/ 293 w 482"/>
                  <a:gd name="T17" fmla="*/ 262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2" h="509">
                    <a:moveTo>
                      <a:pt x="293" y="262"/>
                    </a:moveTo>
                    <a:lnTo>
                      <a:pt x="293" y="262"/>
                    </a:lnTo>
                    <a:cubicBezTo>
                      <a:pt x="184" y="385"/>
                      <a:pt x="199" y="508"/>
                      <a:pt x="111" y="443"/>
                    </a:cubicBezTo>
                    <a:lnTo>
                      <a:pt x="111" y="443"/>
                    </a:lnTo>
                    <a:cubicBezTo>
                      <a:pt x="24" y="378"/>
                      <a:pt x="0" y="219"/>
                      <a:pt x="78" y="115"/>
                    </a:cubicBezTo>
                    <a:lnTo>
                      <a:pt x="78" y="115"/>
                    </a:lnTo>
                    <a:cubicBezTo>
                      <a:pt x="156" y="10"/>
                      <a:pt x="305" y="0"/>
                      <a:pt x="393" y="65"/>
                    </a:cubicBezTo>
                    <a:lnTo>
                      <a:pt x="393" y="65"/>
                    </a:lnTo>
                    <a:cubicBezTo>
                      <a:pt x="481" y="130"/>
                      <a:pt x="401" y="138"/>
                      <a:pt x="293" y="2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217">
                <a:extLst>
                  <a:ext uri="{FF2B5EF4-FFF2-40B4-BE49-F238E27FC236}">
                    <a16:creationId xmlns:a16="http://schemas.microsoft.com/office/drawing/2014/main" id="{A7750B09-1656-4E84-A4E9-F503EEE81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0173" y="7881293"/>
                <a:ext cx="393872" cy="405457"/>
              </a:xfrm>
              <a:custGeom>
                <a:avLst/>
                <a:gdLst>
                  <a:gd name="T0" fmla="*/ 270 w 448"/>
                  <a:gd name="T1" fmla="*/ 23 h 461"/>
                  <a:gd name="T2" fmla="*/ 270 w 448"/>
                  <a:gd name="T3" fmla="*/ 23 h 461"/>
                  <a:gd name="T4" fmla="*/ 240 w 448"/>
                  <a:gd name="T5" fmla="*/ 25 h 461"/>
                  <a:gd name="T6" fmla="*/ 240 w 448"/>
                  <a:gd name="T7" fmla="*/ 25 h 461"/>
                  <a:gd name="T8" fmla="*/ 92 w 448"/>
                  <a:gd name="T9" fmla="*/ 110 h 461"/>
                  <a:gd name="T10" fmla="*/ 92 w 448"/>
                  <a:gd name="T11" fmla="*/ 110 h 461"/>
                  <a:gd name="T12" fmla="*/ 123 w 448"/>
                  <a:gd name="T13" fmla="*/ 426 h 461"/>
                  <a:gd name="T14" fmla="*/ 123 w 448"/>
                  <a:gd name="T15" fmla="*/ 426 h 461"/>
                  <a:gd name="T16" fmla="*/ 164 w 448"/>
                  <a:gd name="T17" fmla="*/ 442 h 461"/>
                  <a:gd name="T18" fmla="*/ 164 w 448"/>
                  <a:gd name="T19" fmla="*/ 442 h 461"/>
                  <a:gd name="T20" fmla="*/ 209 w 448"/>
                  <a:gd name="T21" fmla="*/ 380 h 461"/>
                  <a:gd name="T22" fmla="*/ 209 w 448"/>
                  <a:gd name="T23" fmla="*/ 380 h 461"/>
                  <a:gd name="T24" fmla="*/ 293 w 448"/>
                  <a:gd name="T25" fmla="*/ 246 h 461"/>
                  <a:gd name="T26" fmla="*/ 293 w 448"/>
                  <a:gd name="T27" fmla="*/ 246 h 461"/>
                  <a:gd name="T28" fmla="*/ 381 w 448"/>
                  <a:gd name="T29" fmla="*/ 160 h 461"/>
                  <a:gd name="T30" fmla="*/ 381 w 448"/>
                  <a:gd name="T31" fmla="*/ 160 h 461"/>
                  <a:gd name="T32" fmla="*/ 429 w 448"/>
                  <a:gd name="T33" fmla="*/ 102 h 461"/>
                  <a:gd name="T34" fmla="*/ 429 w 448"/>
                  <a:gd name="T35" fmla="*/ 102 h 461"/>
                  <a:gd name="T36" fmla="*/ 395 w 448"/>
                  <a:gd name="T37" fmla="*/ 62 h 461"/>
                  <a:gd name="T38" fmla="*/ 395 w 448"/>
                  <a:gd name="T39" fmla="*/ 62 h 461"/>
                  <a:gd name="T40" fmla="*/ 270 w 448"/>
                  <a:gd name="T41" fmla="*/ 23 h 461"/>
                  <a:gd name="T42" fmla="*/ 159 w 448"/>
                  <a:gd name="T43" fmla="*/ 460 h 461"/>
                  <a:gd name="T44" fmla="*/ 159 w 448"/>
                  <a:gd name="T45" fmla="*/ 460 h 461"/>
                  <a:gd name="T46" fmla="*/ 113 w 448"/>
                  <a:gd name="T47" fmla="*/ 441 h 461"/>
                  <a:gd name="T48" fmla="*/ 113 w 448"/>
                  <a:gd name="T49" fmla="*/ 441 h 461"/>
                  <a:gd name="T50" fmla="*/ 77 w 448"/>
                  <a:gd name="T51" fmla="*/ 100 h 461"/>
                  <a:gd name="T52" fmla="*/ 77 w 448"/>
                  <a:gd name="T53" fmla="*/ 100 h 461"/>
                  <a:gd name="T54" fmla="*/ 238 w 448"/>
                  <a:gd name="T55" fmla="*/ 7 h 461"/>
                  <a:gd name="T56" fmla="*/ 238 w 448"/>
                  <a:gd name="T57" fmla="*/ 7 h 461"/>
                  <a:gd name="T58" fmla="*/ 405 w 448"/>
                  <a:gd name="T59" fmla="*/ 48 h 461"/>
                  <a:gd name="T60" fmla="*/ 405 w 448"/>
                  <a:gd name="T61" fmla="*/ 48 h 461"/>
                  <a:gd name="T62" fmla="*/ 447 w 448"/>
                  <a:gd name="T63" fmla="*/ 101 h 461"/>
                  <a:gd name="T64" fmla="*/ 447 w 448"/>
                  <a:gd name="T65" fmla="*/ 101 h 461"/>
                  <a:gd name="T66" fmla="*/ 392 w 448"/>
                  <a:gd name="T67" fmla="*/ 174 h 461"/>
                  <a:gd name="T68" fmla="*/ 392 w 448"/>
                  <a:gd name="T69" fmla="*/ 174 h 461"/>
                  <a:gd name="T70" fmla="*/ 306 w 448"/>
                  <a:gd name="T71" fmla="*/ 257 h 461"/>
                  <a:gd name="T72" fmla="*/ 306 w 448"/>
                  <a:gd name="T73" fmla="*/ 257 h 461"/>
                  <a:gd name="T74" fmla="*/ 224 w 448"/>
                  <a:gd name="T75" fmla="*/ 388 h 461"/>
                  <a:gd name="T76" fmla="*/ 224 w 448"/>
                  <a:gd name="T77" fmla="*/ 388 h 461"/>
                  <a:gd name="T78" fmla="*/ 168 w 448"/>
                  <a:gd name="T79" fmla="*/ 459 h 461"/>
                  <a:gd name="T80" fmla="*/ 168 w 448"/>
                  <a:gd name="T81" fmla="*/ 459 h 461"/>
                  <a:gd name="T82" fmla="*/ 159 w 448"/>
                  <a:gd name="T83" fmla="*/ 46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8" h="461">
                    <a:moveTo>
                      <a:pt x="270" y="23"/>
                    </a:moveTo>
                    <a:lnTo>
                      <a:pt x="270" y="23"/>
                    </a:lnTo>
                    <a:cubicBezTo>
                      <a:pt x="260" y="23"/>
                      <a:pt x="250" y="24"/>
                      <a:pt x="240" y="25"/>
                    </a:cubicBezTo>
                    <a:lnTo>
                      <a:pt x="240" y="25"/>
                    </a:lnTo>
                    <a:cubicBezTo>
                      <a:pt x="179" y="32"/>
                      <a:pt x="127" y="63"/>
                      <a:pt x="92" y="110"/>
                    </a:cubicBezTo>
                    <a:lnTo>
                      <a:pt x="92" y="110"/>
                    </a:lnTo>
                    <a:cubicBezTo>
                      <a:pt x="13" y="215"/>
                      <a:pt x="44" y="367"/>
                      <a:pt x="123" y="426"/>
                    </a:cubicBezTo>
                    <a:lnTo>
                      <a:pt x="123" y="426"/>
                    </a:lnTo>
                    <a:cubicBezTo>
                      <a:pt x="141" y="439"/>
                      <a:pt x="154" y="444"/>
                      <a:pt x="164" y="442"/>
                    </a:cubicBezTo>
                    <a:lnTo>
                      <a:pt x="164" y="442"/>
                    </a:lnTo>
                    <a:cubicBezTo>
                      <a:pt x="180" y="438"/>
                      <a:pt x="191" y="414"/>
                      <a:pt x="209" y="380"/>
                    </a:cubicBezTo>
                    <a:lnTo>
                      <a:pt x="209" y="380"/>
                    </a:lnTo>
                    <a:cubicBezTo>
                      <a:pt x="226" y="343"/>
                      <a:pt x="250" y="294"/>
                      <a:pt x="293" y="246"/>
                    </a:cubicBezTo>
                    <a:lnTo>
                      <a:pt x="293" y="246"/>
                    </a:lnTo>
                    <a:cubicBezTo>
                      <a:pt x="326" y="208"/>
                      <a:pt x="357" y="181"/>
                      <a:pt x="381" y="160"/>
                    </a:cubicBezTo>
                    <a:lnTo>
                      <a:pt x="381" y="160"/>
                    </a:lnTo>
                    <a:cubicBezTo>
                      <a:pt x="410" y="134"/>
                      <a:pt x="429" y="117"/>
                      <a:pt x="429" y="102"/>
                    </a:cubicBezTo>
                    <a:lnTo>
                      <a:pt x="429" y="102"/>
                    </a:lnTo>
                    <a:cubicBezTo>
                      <a:pt x="428" y="92"/>
                      <a:pt x="418" y="79"/>
                      <a:pt x="395" y="62"/>
                    </a:cubicBezTo>
                    <a:lnTo>
                      <a:pt x="395" y="62"/>
                    </a:lnTo>
                    <a:cubicBezTo>
                      <a:pt x="361" y="37"/>
                      <a:pt x="317" y="23"/>
                      <a:pt x="270" y="23"/>
                    </a:cubicBezTo>
                    <a:close/>
                    <a:moveTo>
                      <a:pt x="159" y="460"/>
                    </a:moveTo>
                    <a:lnTo>
                      <a:pt x="159" y="460"/>
                    </a:lnTo>
                    <a:cubicBezTo>
                      <a:pt x="146" y="460"/>
                      <a:pt x="131" y="454"/>
                      <a:pt x="113" y="441"/>
                    </a:cubicBezTo>
                    <a:lnTo>
                      <a:pt x="113" y="441"/>
                    </a:lnTo>
                    <a:cubicBezTo>
                      <a:pt x="17" y="369"/>
                      <a:pt x="0" y="203"/>
                      <a:pt x="77" y="100"/>
                    </a:cubicBezTo>
                    <a:lnTo>
                      <a:pt x="77" y="100"/>
                    </a:lnTo>
                    <a:cubicBezTo>
                      <a:pt x="116" y="48"/>
                      <a:pt x="172" y="16"/>
                      <a:pt x="238" y="7"/>
                    </a:cubicBezTo>
                    <a:lnTo>
                      <a:pt x="238" y="7"/>
                    </a:lnTo>
                    <a:cubicBezTo>
                      <a:pt x="299" y="0"/>
                      <a:pt x="360" y="14"/>
                      <a:pt x="405" y="48"/>
                    </a:cubicBezTo>
                    <a:lnTo>
                      <a:pt x="405" y="48"/>
                    </a:lnTo>
                    <a:cubicBezTo>
                      <a:pt x="433" y="69"/>
                      <a:pt x="445" y="85"/>
                      <a:pt x="447" y="101"/>
                    </a:cubicBezTo>
                    <a:lnTo>
                      <a:pt x="447" y="101"/>
                    </a:lnTo>
                    <a:cubicBezTo>
                      <a:pt x="447" y="125"/>
                      <a:pt x="426" y="144"/>
                      <a:pt x="392" y="174"/>
                    </a:cubicBezTo>
                    <a:lnTo>
                      <a:pt x="392" y="174"/>
                    </a:lnTo>
                    <a:cubicBezTo>
                      <a:pt x="369" y="194"/>
                      <a:pt x="339" y="220"/>
                      <a:pt x="306" y="257"/>
                    </a:cubicBezTo>
                    <a:lnTo>
                      <a:pt x="306" y="257"/>
                    </a:lnTo>
                    <a:cubicBezTo>
                      <a:pt x="265" y="304"/>
                      <a:pt x="243" y="350"/>
                      <a:pt x="224" y="388"/>
                    </a:cubicBezTo>
                    <a:lnTo>
                      <a:pt x="224" y="388"/>
                    </a:lnTo>
                    <a:cubicBezTo>
                      <a:pt x="205" y="426"/>
                      <a:pt x="192" y="454"/>
                      <a:pt x="168" y="459"/>
                    </a:cubicBezTo>
                    <a:lnTo>
                      <a:pt x="168" y="459"/>
                    </a:lnTo>
                    <a:cubicBezTo>
                      <a:pt x="165" y="460"/>
                      <a:pt x="162" y="460"/>
                      <a:pt x="159" y="4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218">
                <a:extLst>
                  <a:ext uri="{FF2B5EF4-FFF2-40B4-BE49-F238E27FC236}">
                    <a16:creationId xmlns:a16="http://schemas.microsoft.com/office/drawing/2014/main" id="{6D2DECEB-BCAA-42B8-A6F1-7A5AD285A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8693" y="9862236"/>
                <a:ext cx="617838" cy="563777"/>
              </a:xfrm>
              <a:custGeom>
                <a:avLst/>
                <a:gdLst>
                  <a:gd name="T0" fmla="*/ 486 w 704"/>
                  <a:gd name="T1" fmla="*/ 639 h 644"/>
                  <a:gd name="T2" fmla="*/ 486 w 704"/>
                  <a:gd name="T3" fmla="*/ 639 h 644"/>
                  <a:gd name="T4" fmla="*/ 412 w 704"/>
                  <a:gd name="T5" fmla="*/ 599 h 644"/>
                  <a:gd name="T6" fmla="*/ 412 w 704"/>
                  <a:gd name="T7" fmla="*/ 599 h 644"/>
                  <a:gd name="T8" fmla="*/ 426 w 704"/>
                  <a:gd name="T9" fmla="*/ 442 h 644"/>
                  <a:gd name="T10" fmla="*/ 426 w 704"/>
                  <a:gd name="T11" fmla="*/ 442 h 644"/>
                  <a:gd name="T12" fmla="*/ 467 w 704"/>
                  <a:gd name="T13" fmla="*/ 371 h 644"/>
                  <a:gd name="T14" fmla="*/ 467 w 704"/>
                  <a:gd name="T15" fmla="*/ 371 h 644"/>
                  <a:gd name="T16" fmla="*/ 447 w 704"/>
                  <a:gd name="T17" fmla="*/ 283 h 644"/>
                  <a:gd name="T18" fmla="*/ 447 w 704"/>
                  <a:gd name="T19" fmla="*/ 283 h 644"/>
                  <a:gd name="T20" fmla="*/ 370 w 704"/>
                  <a:gd name="T21" fmla="*/ 234 h 644"/>
                  <a:gd name="T22" fmla="*/ 370 w 704"/>
                  <a:gd name="T23" fmla="*/ 234 h 644"/>
                  <a:gd name="T24" fmla="*/ 282 w 704"/>
                  <a:gd name="T25" fmla="*/ 254 h 644"/>
                  <a:gd name="T26" fmla="*/ 282 w 704"/>
                  <a:gd name="T27" fmla="*/ 254 h 644"/>
                  <a:gd name="T28" fmla="*/ 234 w 704"/>
                  <a:gd name="T29" fmla="*/ 331 h 644"/>
                  <a:gd name="T30" fmla="*/ 234 w 704"/>
                  <a:gd name="T31" fmla="*/ 331 h 644"/>
                  <a:gd name="T32" fmla="*/ 250 w 704"/>
                  <a:gd name="T33" fmla="*/ 413 h 644"/>
                  <a:gd name="T34" fmla="*/ 250 w 704"/>
                  <a:gd name="T35" fmla="*/ 413 h 644"/>
                  <a:gd name="T36" fmla="*/ 211 w 704"/>
                  <a:gd name="T37" fmla="*/ 565 h 644"/>
                  <a:gd name="T38" fmla="*/ 211 w 704"/>
                  <a:gd name="T39" fmla="*/ 565 h 644"/>
                  <a:gd name="T40" fmla="*/ 58 w 704"/>
                  <a:gd name="T41" fmla="*/ 528 h 644"/>
                  <a:gd name="T42" fmla="*/ 58 w 704"/>
                  <a:gd name="T43" fmla="*/ 528 h 644"/>
                  <a:gd name="T44" fmla="*/ 14 w 704"/>
                  <a:gd name="T45" fmla="*/ 294 h 644"/>
                  <a:gd name="T46" fmla="*/ 14 w 704"/>
                  <a:gd name="T47" fmla="*/ 294 h 644"/>
                  <a:gd name="T48" fmla="*/ 153 w 704"/>
                  <a:gd name="T49" fmla="*/ 73 h 644"/>
                  <a:gd name="T50" fmla="*/ 153 w 704"/>
                  <a:gd name="T51" fmla="*/ 73 h 644"/>
                  <a:gd name="T52" fmla="*/ 408 w 704"/>
                  <a:gd name="T53" fmla="*/ 14 h 644"/>
                  <a:gd name="T54" fmla="*/ 408 w 704"/>
                  <a:gd name="T55" fmla="*/ 14 h 644"/>
                  <a:gd name="T56" fmla="*/ 629 w 704"/>
                  <a:gd name="T57" fmla="*/ 154 h 644"/>
                  <a:gd name="T58" fmla="*/ 629 w 704"/>
                  <a:gd name="T59" fmla="*/ 154 h 644"/>
                  <a:gd name="T60" fmla="*/ 687 w 704"/>
                  <a:gd name="T61" fmla="*/ 409 h 644"/>
                  <a:gd name="T62" fmla="*/ 687 w 704"/>
                  <a:gd name="T63" fmla="*/ 409 h 644"/>
                  <a:gd name="T64" fmla="*/ 568 w 704"/>
                  <a:gd name="T65" fmla="*/ 615 h 644"/>
                  <a:gd name="T66" fmla="*/ 568 w 704"/>
                  <a:gd name="T67" fmla="*/ 615 h 644"/>
                  <a:gd name="T68" fmla="*/ 486 w 704"/>
                  <a:gd name="T69" fmla="*/ 639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4" h="644">
                    <a:moveTo>
                      <a:pt x="486" y="639"/>
                    </a:moveTo>
                    <a:lnTo>
                      <a:pt x="486" y="639"/>
                    </a:lnTo>
                    <a:cubicBezTo>
                      <a:pt x="458" y="636"/>
                      <a:pt x="430" y="624"/>
                      <a:pt x="412" y="599"/>
                    </a:cubicBezTo>
                    <a:lnTo>
                      <a:pt x="412" y="599"/>
                    </a:lnTo>
                    <a:cubicBezTo>
                      <a:pt x="372" y="552"/>
                      <a:pt x="378" y="482"/>
                      <a:pt x="426" y="442"/>
                    </a:cubicBezTo>
                    <a:lnTo>
                      <a:pt x="426" y="442"/>
                    </a:lnTo>
                    <a:cubicBezTo>
                      <a:pt x="442" y="430"/>
                      <a:pt x="461" y="407"/>
                      <a:pt x="467" y="371"/>
                    </a:cubicBezTo>
                    <a:lnTo>
                      <a:pt x="467" y="371"/>
                    </a:lnTo>
                    <a:cubicBezTo>
                      <a:pt x="473" y="340"/>
                      <a:pt x="465" y="308"/>
                      <a:pt x="447" y="283"/>
                    </a:cubicBezTo>
                    <a:lnTo>
                      <a:pt x="447" y="283"/>
                    </a:lnTo>
                    <a:cubicBezTo>
                      <a:pt x="429" y="257"/>
                      <a:pt x="402" y="240"/>
                      <a:pt x="370" y="234"/>
                    </a:cubicBezTo>
                    <a:lnTo>
                      <a:pt x="370" y="234"/>
                    </a:lnTo>
                    <a:cubicBezTo>
                      <a:pt x="339" y="229"/>
                      <a:pt x="308" y="236"/>
                      <a:pt x="282" y="254"/>
                    </a:cubicBezTo>
                    <a:lnTo>
                      <a:pt x="282" y="254"/>
                    </a:lnTo>
                    <a:cubicBezTo>
                      <a:pt x="257" y="273"/>
                      <a:pt x="239" y="300"/>
                      <a:pt x="234" y="331"/>
                    </a:cubicBezTo>
                    <a:lnTo>
                      <a:pt x="234" y="331"/>
                    </a:lnTo>
                    <a:cubicBezTo>
                      <a:pt x="228" y="368"/>
                      <a:pt x="239" y="395"/>
                      <a:pt x="250" y="413"/>
                    </a:cubicBezTo>
                    <a:lnTo>
                      <a:pt x="250" y="413"/>
                    </a:lnTo>
                    <a:cubicBezTo>
                      <a:pt x="281" y="465"/>
                      <a:pt x="264" y="534"/>
                      <a:pt x="211" y="565"/>
                    </a:cubicBezTo>
                    <a:lnTo>
                      <a:pt x="211" y="565"/>
                    </a:lnTo>
                    <a:cubicBezTo>
                      <a:pt x="159" y="597"/>
                      <a:pt x="90" y="581"/>
                      <a:pt x="58" y="528"/>
                    </a:cubicBezTo>
                    <a:lnTo>
                      <a:pt x="58" y="528"/>
                    </a:lnTo>
                    <a:cubicBezTo>
                      <a:pt x="16" y="458"/>
                      <a:pt x="0" y="375"/>
                      <a:pt x="14" y="294"/>
                    </a:cubicBezTo>
                    <a:lnTo>
                      <a:pt x="14" y="294"/>
                    </a:lnTo>
                    <a:cubicBezTo>
                      <a:pt x="29" y="204"/>
                      <a:pt x="79" y="126"/>
                      <a:pt x="153" y="73"/>
                    </a:cubicBezTo>
                    <a:lnTo>
                      <a:pt x="153" y="73"/>
                    </a:lnTo>
                    <a:cubicBezTo>
                      <a:pt x="228" y="21"/>
                      <a:pt x="318" y="0"/>
                      <a:pt x="408" y="14"/>
                    </a:cubicBezTo>
                    <a:lnTo>
                      <a:pt x="408" y="14"/>
                    </a:lnTo>
                    <a:cubicBezTo>
                      <a:pt x="497" y="30"/>
                      <a:pt x="577" y="80"/>
                      <a:pt x="629" y="154"/>
                    </a:cubicBezTo>
                    <a:lnTo>
                      <a:pt x="629" y="154"/>
                    </a:lnTo>
                    <a:cubicBezTo>
                      <a:pt x="682" y="229"/>
                      <a:pt x="703" y="319"/>
                      <a:pt x="687" y="409"/>
                    </a:cubicBezTo>
                    <a:lnTo>
                      <a:pt x="687" y="409"/>
                    </a:lnTo>
                    <a:cubicBezTo>
                      <a:pt x="673" y="490"/>
                      <a:pt x="632" y="562"/>
                      <a:pt x="568" y="615"/>
                    </a:cubicBezTo>
                    <a:lnTo>
                      <a:pt x="568" y="615"/>
                    </a:lnTo>
                    <a:cubicBezTo>
                      <a:pt x="544" y="634"/>
                      <a:pt x="515" y="643"/>
                      <a:pt x="486" y="6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219">
                <a:extLst>
                  <a:ext uri="{FF2B5EF4-FFF2-40B4-BE49-F238E27FC236}">
                    <a16:creationId xmlns:a16="http://schemas.microsoft.com/office/drawing/2014/main" id="{EEE12CD5-E578-484F-B67F-FBED2FCAC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0970" y="9854514"/>
                <a:ext cx="633284" cy="579223"/>
              </a:xfrm>
              <a:custGeom>
                <a:avLst/>
                <a:gdLst>
                  <a:gd name="T0" fmla="*/ 496 w 722"/>
                  <a:gd name="T1" fmla="*/ 640 h 660"/>
                  <a:gd name="T2" fmla="*/ 572 w 722"/>
                  <a:gd name="T3" fmla="*/ 618 h 660"/>
                  <a:gd name="T4" fmla="*/ 687 w 722"/>
                  <a:gd name="T5" fmla="*/ 417 h 660"/>
                  <a:gd name="T6" fmla="*/ 631 w 722"/>
                  <a:gd name="T7" fmla="*/ 169 h 660"/>
                  <a:gd name="T8" fmla="*/ 415 w 722"/>
                  <a:gd name="T9" fmla="*/ 34 h 660"/>
                  <a:gd name="T10" fmla="*/ 167 w 722"/>
                  <a:gd name="T11" fmla="*/ 91 h 660"/>
                  <a:gd name="T12" fmla="*/ 32 w 722"/>
                  <a:gd name="T13" fmla="*/ 306 h 660"/>
                  <a:gd name="T14" fmla="*/ 75 w 722"/>
                  <a:gd name="T15" fmla="*/ 533 h 660"/>
                  <a:gd name="T16" fmla="*/ 139 w 722"/>
                  <a:gd name="T17" fmla="*/ 579 h 660"/>
                  <a:gd name="T18" fmla="*/ 216 w 722"/>
                  <a:gd name="T19" fmla="*/ 568 h 660"/>
                  <a:gd name="T20" fmla="*/ 251 w 722"/>
                  <a:gd name="T21" fmla="*/ 427 h 660"/>
                  <a:gd name="T22" fmla="*/ 234 w 722"/>
                  <a:gd name="T23" fmla="*/ 340 h 660"/>
                  <a:gd name="T24" fmla="*/ 287 w 722"/>
                  <a:gd name="T25" fmla="*/ 257 h 660"/>
                  <a:gd name="T26" fmla="*/ 381 w 722"/>
                  <a:gd name="T27" fmla="*/ 236 h 660"/>
                  <a:gd name="T28" fmla="*/ 464 w 722"/>
                  <a:gd name="T29" fmla="*/ 288 h 660"/>
                  <a:gd name="T30" fmla="*/ 486 w 722"/>
                  <a:gd name="T31" fmla="*/ 383 h 660"/>
                  <a:gd name="T32" fmla="*/ 441 w 722"/>
                  <a:gd name="T33" fmla="*/ 459 h 660"/>
                  <a:gd name="T34" fmla="*/ 427 w 722"/>
                  <a:gd name="T35" fmla="*/ 604 h 660"/>
                  <a:gd name="T36" fmla="*/ 506 w 722"/>
                  <a:gd name="T37" fmla="*/ 659 h 660"/>
                  <a:gd name="T38" fmla="*/ 494 w 722"/>
                  <a:gd name="T39" fmla="*/ 659 h 660"/>
                  <a:gd name="T40" fmla="*/ 414 w 722"/>
                  <a:gd name="T41" fmla="*/ 615 h 660"/>
                  <a:gd name="T42" fmla="*/ 429 w 722"/>
                  <a:gd name="T43" fmla="*/ 445 h 660"/>
                  <a:gd name="T44" fmla="*/ 467 w 722"/>
                  <a:gd name="T45" fmla="*/ 379 h 660"/>
                  <a:gd name="T46" fmla="*/ 449 w 722"/>
                  <a:gd name="T47" fmla="*/ 298 h 660"/>
                  <a:gd name="T48" fmla="*/ 378 w 722"/>
                  <a:gd name="T49" fmla="*/ 253 h 660"/>
                  <a:gd name="T50" fmla="*/ 297 w 722"/>
                  <a:gd name="T51" fmla="*/ 272 h 660"/>
                  <a:gd name="T52" fmla="*/ 252 w 722"/>
                  <a:gd name="T53" fmla="*/ 343 h 660"/>
                  <a:gd name="T54" fmla="*/ 266 w 722"/>
                  <a:gd name="T55" fmla="*/ 418 h 660"/>
                  <a:gd name="T56" fmla="*/ 225 w 722"/>
                  <a:gd name="T57" fmla="*/ 583 h 660"/>
                  <a:gd name="T58" fmla="*/ 134 w 722"/>
                  <a:gd name="T59" fmla="*/ 597 h 660"/>
                  <a:gd name="T60" fmla="*/ 60 w 722"/>
                  <a:gd name="T61" fmla="*/ 542 h 660"/>
                  <a:gd name="T62" fmla="*/ 14 w 722"/>
                  <a:gd name="T63" fmla="*/ 303 h 660"/>
                  <a:gd name="T64" fmla="*/ 157 w 722"/>
                  <a:gd name="T65" fmla="*/ 76 h 660"/>
                  <a:gd name="T66" fmla="*/ 419 w 722"/>
                  <a:gd name="T67" fmla="*/ 16 h 660"/>
                  <a:gd name="T68" fmla="*/ 646 w 722"/>
                  <a:gd name="T69" fmla="*/ 158 h 660"/>
                  <a:gd name="T70" fmla="*/ 705 w 722"/>
                  <a:gd name="T71" fmla="*/ 420 h 660"/>
                  <a:gd name="T72" fmla="*/ 583 w 722"/>
                  <a:gd name="T73" fmla="*/ 632 h 660"/>
                  <a:gd name="T74" fmla="*/ 506 w 722"/>
                  <a:gd name="T75" fmla="*/ 659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2" h="660">
                    <a:moveTo>
                      <a:pt x="496" y="640"/>
                    </a:moveTo>
                    <a:lnTo>
                      <a:pt x="496" y="640"/>
                    </a:lnTo>
                    <a:cubicBezTo>
                      <a:pt x="523" y="643"/>
                      <a:pt x="550" y="635"/>
                      <a:pt x="572" y="618"/>
                    </a:cubicBezTo>
                    <a:lnTo>
                      <a:pt x="572" y="618"/>
                    </a:lnTo>
                    <a:cubicBezTo>
                      <a:pt x="633" y="567"/>
                      <a:pt x="675" y="496"/>
                      <a:pt x="687" y="417"/>
                    </a:cubicBezTo>
                    <a:lnTo>
                      <a:pt x="687" y="417"/>
                    </a:lnTo>
                    <a:cubicBezTo>
                      <a:pt x="702" y="330"/>
                      <a:pt x="682" y="241"/>
                      <a:pt x="631" y="169"/>
                    </a:cubicBezTo>
                    <a:lnTo>
                      <a:pt x="631" y="169"/>
                    </a:lnTo>
                    <a:cubicBezTo>
                      <a:pt x="580" y="97"/>
                      <a:pt x="503" y="49"/>
                      <a:pt x="415" y="34"/>
                    </a:cubicBezTo>
                    <a:lnTo>
                      <a:pt x="415" y="34"/>
                    </a:lnTo>
                    <a:cubicBezTo>
                      <a:pt x="328" y="19"/>
                      <a:pt x="240" y="39"/>
                      <a:pt x="167" y="91"/>
                    </a:cubicBezTo>
                    <a:lnTo>
                      <a:pt x="167" y="91"/>
                    </a:lnTo>
                    <a:cubicBezTo>
                      <a:pt x="95" y="142"/>
                      <a:pt x="47" y="218"/>
                      <a:pt x="32" y="306"/>
                    </a:cubicBezTo>
                    <a:lnTo>
                      <a:pt x="32" y="306"/>
                    </a:lnTo>
                    <a:cubicBezTo>
                      <a:pt x="18" y="384"/>
                      <a:pt x="34" y="465"/>
                      <a:pt x="75" y="533"/>
                    </a:cubicBezTo>
                    <a:lnTo>
                      <a:pt x="75" y="533"/>
                    </a:lnTo>
                    <a:cubicBezTo>
                      <a:pt x="90" y="557"/>
                      <a:pt x="111" y="573"/>
                      <a:pt x="139" y="579"/>
                    </a:cubicBezTo>
                    <a:lnTo>
                      <a:pt x="139" y="579"/>
                    </a:lnTo>
                    <a:cubicBezTo>
                      <a:pt x="164" y="586"/>
                      <a:pt x="192" y="582"/>
                      <a:pt x="216" y="568"/>
                    </a:cubicBezTo>
                    <a:lnTo>
                      <a:pt x="216" y="568"/>
                    </a:lnTo>
                    <a:cubicBezTo>
                      <a:pt x="265" y="539"/>
                      <a:pt x="280" y="475"/>
                      <a:pt x="251" y="427"/>
                    </a:cubicBezTo>
                    <a:lnTo>
                      <a:pt x="251" y="427"/>
                    </a:lnTo>
                    <a:cubicBezTo>
                      <a:pt x="239" y="409"/>
                      <a:pt x="228" y="378"/>
                      <a:pt x="234" y="340"/>
                    </a:cubicBezTo>
                    <a:lnTo>
                      <a:pt x="234" y="340"/>
                    </a:lnTo>
                    <a:cubicBezTo>
                      <a:pt x="240" y="306"/>
                      <a:pt x="259" y="278"/>
                      <a:pt x="287" y="257"/>
                    </a:cubicBezTo>
                    <a:lnTo>
                      <a:pt x="287" y="257"/>
                    </a:lnTo>
                    <a:cubicBezTo>
                      <a:pt x="314" y="237"/>
                      <a:pt x="347" y="229"/>
                      <a:pt x="381" y="236"/>
                    </a:cubicBezTo>
                    <a:lnTo>
                      <a:pt x="381" y="236"/>
                    </a:lnTo>
                    <a:cubicBezTo>
                      <a:pt x="414" y="242"/>
                      <a:pt x="444" y="260"/>
                      <a:pt x="464" y="288"/>
                    </a:cubicBezTo>
                    <a:lnTo>
                      <a:pt x="464" y="288"/>
                    </a:lnTo>
                    <a:cubicBezTo>
                      <a:pt x="483" y="316"/>
                      <a:pt x="491" y="349"/>
                      <a:pt x="486" y="383"/>
                    </a:cubicBezTo>
                    <a:lnTo>
                      <a:pt x="486" y="383"/>
                    </a:lnTo>
                    <a:cubicBezTo>
                      <a:pt x="479" y="421"/>
                      <a:pt x="458" y="445"/>
                      <a:pt x="441" y="459"/>
                    </a:cubicBezTo>
                    <a:lnTo>
                      <a:pt x="441" y="459"/>
                    </a:lnTo>
                    <a:cubicBezTo>
                      <a:pt x="397" y="495"/>
                      <a:pt x="391" y="560"/>
                      <a:pt x="427" y="604"/>
                    </a:cubicBezTo>
                    <a:lnTo>
                      <a:pt x="427" y="604"/>
                    </a:lnTo>
                    <a:cubicBezTo>
                      <a:pt x="445" y="625"/>
                      <a:pt x="469" y="638"/>
                      <a:pt x="496" y="640"/>
                    </a:cubicBezTo>
                    <a:close/>
                    <a:moveTo>
                      <a:pt x="506" y="659"/>
                    </a:moveTo>
                    <a:lnTo>
                      <a:pt x="506" y="659"/>
                    </a:lnTo>
                    <a:cubicBezTo>
                      <a:pt x="502" y="659"/>
                      <a:pt x="498" y="659"/>
                      <a:pt x="494" y="659"/>
                    </a:cubicBezTo>
                    <a:lnTo>
                      <a:pt x="494" y="659"/>
                    </a:lnTo>
                    <a:cubicBezTo>
                      <a:pt x="462" y="655"/>
                      <a:pt x="433" y="639"/>
                      <a:pt x="414" y="615"/>
                    </a:cubicBezTo>
                    <a:lnTo>
                      <a:pt x="414" y="615"/>
                    </a:lnTo>
                    <a:cubicBezTo>
                      <a:pt x="371" y="564"/>
                      <a:pt x="379" y="488"/>
                      <a:pt x="429" y="445"/>
                    </a:cubicBezTo>
                    <a:lnTo>
                      <a:pt x="429" y="445"/>
                    </a:lnTo>
                    <a:cubicBezTo>
                      <a:pt x="444" y="434"/>
                      <a:pt x="462" y="412"/>
                      <a:pt x="467" y="379"/>
                    </a:cubicBezTo>
                    <a:lnTo>
                      <a:pt x="467" y="379"/>
                    </a:lnTo>
                    <a:cubicBezTo>
                      <a:pt x="473" y="351"/>
                      <a:pt x="466" y="322"/>
                      <a:pt x="449" y="298"/>
                    </a:cubicBezTo>
                    <a:lnTo>
                      <a:pt x="449" y="298"/>
                    </a:lnTo>
                    <a:cubicBezTo>
                      <a:pt x="432" y="274"/>
                      <a:pt x="407" y="258"/>
                      <a:pt x="378" y="253"/>
                    </a:cubicBezTo>
                    <a:lnTo>
                      <a:pt x="378" y="253"/>
                    </a:lnTo>
                    <a:cubicBezTo>
                      <a:pt x="349" y="249"/>
                      <a:pt x="320" y="255"/>
                      <a:pt x="297" y="272"/>
                    </a:cubicBezTo>
                    <a:lnTo>
                      <a:pt x="297" y="272"/>
                    </a:lnTo>
                    <a:cubicBezTo>
                      <a:pt x="273" y="289"/>
                      <a:pt x="257" y="314"/>
                      <a:pt x="252" y="343"/>
                    </a:cubicBezTo>
                    <a:lnTo>
                      <a:pt x="252" y="343"/>
                    </a:lnTo>
                    <a:cubicBezTo>
                      <a:pt x="246" y="376"/>
                      <a:pt x="257" y="402"/>
                      <a:pt x="266" y="418"/>
                    </a:cubicBezTo>
                    <a:lnTo>
                      <a:pt x="266" y="418"/>
                    </a:lnTo>
                    <a:cubicBezTo>
                      <a:pt x="300" y="475"/>
                      <a:pt x="282" y="549"/>
                      <a:pt x="225" y="583"/>
                    </a:cubicBezTo>
                    <a:lnTo>
                      <a:pt x="225" y="583"/>
                    </a:lnTo>
                    <a:cubicBezTo>
                      <a:pt x="198" y="600"/>
                      <a:pt x="165" y="605"/>
                      <a:pt x="134" y="597"/>
                    </a:cubicBezTo>
                    <a:lnTo>
                      <a:pt x="134" y="597"/>
                    </a:lnTo>
                    <a:cubicBezTo>
                      <a:pt x="103" y="589"/>
                      <a:pt x="76" y="570"/>
                      <a:pt x="60" y="542"/>
                    </a:cubicBezTo>
                    <a:lnTo>
                      <a:pt x="60" y="542"/>
                    </a:lnTo>
                    <a:cubicBezTo>
                      <a:pt x="16" y="471"/>
                      <a:pt x="0" y="385"/>
                      <a:pt x="14" y="303"/>
                    </a:cubicBezTo>
                    <a:lnTo>
                      <a:pt x="14" y="303"/>
                    </a:lnTo>
                    <a:cubicBezTo>
                      <a:pt x="30" y="211"/>
                      <a:pt x="81" y="130"/>
                      <a:pt x="157" y="76"/>
                    </a:cubicBezTo>
                    <a:lnTo>
                      <a:pt x="157" y="76"/>
                    </a:lnTo>
                    <a:cubicBezTo>
                      <a:pt x="233" y="22"/>
                      <a:pt x="326" y="0"/>
                      <a:pt x="419" y="16"/>
                    </a:cubicBezTo>
                    <a:lnTo>
                      <a:pt x="419" y="16"/>
                    </a:lnTo>
                    <a:cubicBezTo>
                      <a:pt x="511" y="31"/>
                      <a:pt x="591" y="83"/>
                      <a:pt x="646" y="158"/>
                    </a:cubicBezTo>
                    <a:lnTo>
                      <a:pt x="646" y="158"/>
                    </a:lnTo>
                    <a:cubicBezTo>
                      <a:pt x="700" y="235"/>
                      <a:pt x="721" y="328"/>
                      <a:pt x="705" y="420"/>
                    </a:cubicBezTo>
                    <a:lnTo>
                      <a:pt x="705" y="420"/>
                    </a:lnTo>
                    <a:cubicBezTo>
                      <a:pt x="691" y="503"/>
                      <a:pt x="648" y="578"/>
                      <a:pt x="583" y="632"/>
                    </a:cubicBezTo>
                    <a:lnTo>
                      <a:pt x="583" y="632"/>
                    </a:lnTo>
                    <a:cubicBezTo>
                      <a:pt x="561" y="649"/>
                      <a:pt x="534" y="659"/>
                      <a:pt x="506" y="6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220">
                <a:extLst>
                  <a:ext uri="{FF2B5EF4-FFF2-40B4-BE49-F238E27FC236}">
                    <a16:creationId xmlns:a16="http://schemas.microsoft.com/office/drawing/2014/main" id="{0CA5A14B-6411-4D60-B3C0-B501459DE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85229" y="9634408"/>
                <a:ext cx="529025" cy="378426"/>
              </a:xfrm>
              <a:custGeom>
                <a:avLst/>
                <a:gdLst>
                  <a:gd name="T0" fmla="*/ 597 w 602"/>
                  <a:gd name="T1" fmla="*/ 336 h 431"/>
                  <a:gd name="T2" fmla="*/ 597 w 602"/>
                  <a:gd name="T3" fmla="*/ 336 h 431"/>
                  <a:gd name="T4" fmla="*/ 280 w 602"/>
                  <a:gd name="T5" fmla="*/ 370 h 431"/>
                  <a:gd name="T6" fmla="*/ 280 w 602"/>
                  <a:gd name="T7" fmla="*/ 370 h 431"/>
                  <a:gd name="T8" fmla="*/ 34 w 602"/>
                  <a:gd name="T9" fmla="*/ 175 h 431"/>
                  <a:gd name="T10" fmla="*/ 34 w 602"/>
                  <a:gd name="T11" fmla="*/ 175 h 431"/>
                  <a:gd name="T12" fmla="*/ 378 w 602"/>
                  <a:gd name="T13" fmla="*/ 52 h 431"/>
                  <a:gd name="T14" fmla="*/ 378 w 602"/>
                  <a:gd name="T15" fmla="*/ 52 h 431"/>
                  <a:gd name="T16" fmla="*/ 597 w 602"/>
                  <a:gd name="T17" fmla="*/ 33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2" h="431">
                    <a:moveTo>
                      <a:pt x="597" y="336"/>
                    </a:moveTo>
                    <a:lnTo>
                      <a:pt x="597" y="336"/>
                    </a:lnTo>
                    <a:cubicBezTo>
                      <a:pt x="594" y="417"/>
                      <a:pt x="547" y="430"/>
                      <a:pt x="280" y="370"/>
                    </a:cubicBezTo>
                    <a:lnTo>
                      <a:pt x="280" y="370"/>
                    </a:lnTo>
                    <a:cubicBezTo>
                      <a:pt x="13" y="310"/>
                      <a:pt x="0" y="249"/>
                      <a:pt x="34" y="175"/>
                    </a:cubicBezTo>
                    <a:lnTo>
                      <a:pt x="34" y="175"/>
                    </a:lnTo>
                    <a:cubicBezTo>
                      <a:pt x="67" y="101"/>
                      <a:pt x="183" y="0"/>
                      <a:pt x="378" y="52"/>
                    </a:cubicBezTo>
                    <a:lnTo>
                      <a:pt x="378" y="52"/>
                    </a:lnTo>
                    <a:cubicBezTo>
                      <a:pt x="562" y="102"/>
                      <a:pt x="601" y="256"/>
                      <a:pt x="597" y="3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221">
                <a:extLst>
                  <a:ext uri="{FF2B5EF4-FFF2-40B4-BE49-F238E27FC236}">
                    <a16:creationId xmlns:a16="http://schemas.microsoft.com/office/drawing/2014/main" id="{BB577835-A66F-4460-B974-BD6EB1143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89092" y="9622824"/>
                <a:ext cx="532885" cy="378426"/>
              </a:xfrm>
              <a:custGeom>
                <a:avLst/>
                <a:gdLst>
                  <a:gd name="T0" fmla="*/ 268 w 607"/>
                  <a:gd name="T1" fmla="*/ 60 h 431"/>
                  <a:gd name="T2" fmla="*/ 268 w 607"/>
                  <a:gd name="T3" fmla="*/ 60 h 431"/>
                  <a:gd name="T4" fmla="*/ 38 w 607"/>
                  <a:gd name="T5" fmla="*/ 191 h 431"/>
                  <a:gd name="T6" fmla="*/ 38 w 607"/>
                  <a:gd name="T7" fmla="*/ 191 h 431"/>
                  <a:gd name="T8" fmla="*/ 32 w 607"/>
                  <a:gd name="T9" fmla="*/ 264 h 431"/>
                  <a:gd name="T10" fmla="*/ 32 w 607"/>
                  <a:gd name="T11" fmla="*/ 264 h 431"/>
                  <a:gd name="T12" fmla="*/ 279 w 607"/>
                  <a:gd name="T13" fmla="*/ 374 h 431"/>
                  <a:gd name="T14" fmla="*/ 279 w 607"/>
                  <a:gd name="T15" fmla="*/ 374 h 431"/>
                  <a:gd name="T16" fmla="*/ 566 w 607"/>
                  <a:gd name="T17" fmla="*/ 399 h 431"/>
                  <a:gd name="T18" fmla="*/ 566 w 607"/>
                  <a:gd name="T19" fmla="*/ 399 h 431"/>
                  <a:gd name="T20" fmla="*/ 584 w 607"/>
                  <a:gd name="T21" fmla="*/ 349 h 431"/>
                  <a:gd name="T22" fmla="*/ 584 w 607"/>
                  <a:gd name="T23" fmla="*/ 349 h 431"/>
                  <a:gd name="T24" fmla="*/ 372 w 607"/>
                  <a:gd name="T25" fmla="*/ 74 h 431"/>
                  <a:gd name="T26" fmla="*/ 372 w 607"/>
                  <a:gd name="T27" fmla="*/ 74 h 431"/>
                  <a:gd name="T28" fmla="*/ 268 w 607"/>
                  <a:gd name="T29" fmla="*/ 60 h 431"/>
                  <a:gd name="T30" fmla="*/ 509 w 607"/>
                  <a:gd name="T31" fmla="*/ 430 h 431"/>
                  <a:gd name="T32" fmla="*/ 509 w 607"/>
                  <a:gd name="T33" fmla="*/ 430 h 431"/>
                  <a:gd name="T34" fmla="*/ 275 w 607"/>
                  <a:gd name="T35" fmla="*/ 391 h 431"/>
                  <a:gd name="T36" fmla="*/ 275 w 607"/>
                  <a:gd name="T37" fmla="*/ 391 h 431"/>
                  <a:gd name="T38" fmla="*/ 15 w 607"/>
                  <a:gd name="T39" fmla="*/ 272 h 431"/>
                  <a:gd name="T40" fmla="*/ 15 w 607"/>
                  <a:gd name="T41" fmla="*/ 272 h 431"/>
                  <a:gd name="T42" fmla="*/ 21 w 607"/>
                  <a:gd name="T43" fmla="*/ 184 h 431"/>
                  <a:gd name="T44" fmla="*/ 21 w 607"/>
                  <a:gd name="T45" fmla="*/ 184 h 431"/>
                  <a:gd name="T46" fmla="*/ 376 w 607"/>
                  <a:gd name="T47" fmla="*/ 57 h 431"/>
                  <a:gd name="T48" fmla="*/ 376 w 607"/>
                  <a:gd name="T49" fmla="*/ 57 h 431"/>
                  <a:gd name="T50" fmla="*/ 603 w 607"/>
                  <a:gd name="T51" fmla="*/ 351 h 431"/>
                  <a:gd name="T52" fmla="*/ 603 w 607"/>
                  <a:gd name="T53" fmla="*/ 351 h 431"/>
                  <a:gd name="T54" fmla="*/ 576 w 607"/>
                  <a:gd name="T55" fmla="*/ 413 h 431"/>
                  <a:gd name="T56" fmla="*/ 576 w 607"/>
                  <a:gd name="T57" fmla="*/ 413 h 431"/>
                  <a:gd name="T58" fmla="*/ 509 w 607"/>
                  <a:gd name="T59" fmla="*/ 43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7" h="431">
                    <a:moveTo>
                      <a:pt x="268" y="60"/>
                    </a:moveTo>
                    <a:lnTo>
                      <a:pt x="268" y="60"/>
                    </a:lnTo>
                    <a:cubicBezTo>
                      <a:pt x="135" y="60"/>
                      <a:pt x="61" y="140"/>
                      <a:pt x="38" y="191"/>
                    </a:cubicBezTo>
                    <a:lnTo>
                      <a:pt x="38" y="191"/>
                    </a:lnTo>
                    <a:cubicBezTo>
                      <a:pt x="24" y="222"/>
                      <a:pt x="22" y="244"/>
                      <a:pt x="32" y="264"/>
                    </a:cubicBezTo>
                    <a:lnTo>
                      <a:pt x="32" y="264"/>
                    </a:lnTo>
                    <a:cubicBezTo>
                      <a:pt x="53" y="306"/>
                      <a:pt x="131" y="341"/>
                      <a:pt x="279" y="374"/>
                    </a:cubicBezTo>
                    <a:lnTo>
                      <a:pt x="279" y="374"/>
                    </a:lnTo>
                    <a:cubicBezTo>
                      <a:pt x="458" y="415"/>
                      <a:pt x="537" y="421"/>
                      <a:pt x="566" y="399"/>
                    </a:cubicBezTo>
                    <a:lnTo>
                      <a:pt x="566" y="399"/>
                    </a:lnTo>
                    <a:cubicBezTo>
                      <a:pt x="577" y="390"/>
                      <a:pt x="583" y="375"/>
                      <a:pt x="584" y="349"/>
                    </a:cubicBezTo>
                    <a:lnTo>
                      <a:pt x="584" y="349"/>
                    </a:lnTo>
                    <a:cubicBezTo>
                      <a:pt x="589" y="270"/>
                      <a:pt x="548" y="122"/>
                      <a:pt x="372" y="74"/>
                    </a:cubicBezTo>
                    <a:lnTo>
                      <a:pt x="372" y="74"/>
                    </a:lnTo>
                    <a:cubicBezTo>
                      <a:pt x="334" y="64"/>
                      <a:pt x="300" y="60"/>
                      <a:pt x="268" y="60"/>
                    </a:cubicBezTo>
                    <a:close/>
                    <a:moveTo>
                      <a:pt x="509" y="430"/>
                    </a:moveTo>
                    <a:lnTo>
                      <a:pt x="509" y="430"/>
                    </a:lnTo>
                    <a:cubicBezTo>
                      <a:pt x="462" y="430"/>
                      <a:pt x="388" y="418"/>
                      <a:pt x="275" y="391"/>
                    </a:cubicBezTo>
                    <a:lnTo>
                      <a:pt x="275" y="391"/>
                    </a:lnTo>
                    <a:cubicBezTo>
                      <a:pt x="120" y="356"/>
                      <a:pt x="39" y="320"/>
                      <a:pt x="15" y="272"/>
                    </a:cubicBezTo>
                    <a:lnTo>
                      <a:pt x="15" y="272"/>
                    </a:lnTo>
                    <a:cubicBezTo>
                      <a:pt x="0" y="241"/>
                      <a:pt x="11" y="209"/>
                      <a:pt x="21" y="184"/>
                    </a:cubicBezTo>
                    <a:lnTo>
                      <a:pt x="21" y="184"/>
                    </a:lnTo>
                    <a:cubicBezTo>
                      <a:pt x="53" y="116"/>
                      <a:pt x="166" y="0"/>
                      <a:pt x="376" y="57"/>
                    </a:cubicBezTo>
                    <a:lnTo>
                      <a:pt x="376" y="57"/>
                    </a:lnTo>
                    <a:cubicBezTo>
                      <a:pt x="563" y="107"/>
                      <a:pt x="606" y="265"/>
                      <a:pt x="603" y="351"/>
                    </a:cubicBezTo>
                    <a:lnTo>
                      <a:pt x="603" y="351"/>
                    </a:lnTo>
                    <a:cubicBezTo>
                      <a:pt x="601" y="371"/>
                      <a:pt x="597" y="398"/>
                      <a:pt x="576" y="413"/>
                    </a:cubicBezTo>
                    <a:lnTo>
                      <a:pt x="576" y="413"/>
                    </a:lnTo>
                    <a:cubicBezTo>
                      <a:pt x="562" y="423"/>
                      <a:pt x="542" y="430"/>
                      <a:pt x="509" y="4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222">
                <a:extLst>
                  <a:ext uri="{FF2B5EF4-FFF2-40B4-BE49-F238E27FC236}">
                    <a16:creationId xmlns:a16="http://schemas.microsoft.com/office/drawing/2014/main" id="{A39032E5-F83D-4505-889E-0403869A5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6963" y="11267818"/>
                <a:ext cx="135151" cy="115845"/>
              </a:xfrm>
              <a:custGeom>
                <a:avLst/>
                <a:gdLst>
                  <a:gd name="T0" fmla="*/ 81 w 155"/>
                  <a:gd name="T1" fmla="*/ 25 h 131"/>
                  <a:gd name="T2" fmla="*/ 81 w 155"/>
                  <a:gd name="T3" fmla="*/ 25 h 131"/>
                  <a:gd name="T4" fmla="*/ 63 w 155"/>
                  <a:gd name="T5" fmla="*/ 27 h 131"/>
                  <a:gd name="T6" fmla="*/ 63 w 155"/>
                  <a:gd name="T7" fmla="*/ 27 h 131"/>
                  <a:gd name="T8" fmla="*/ 26 w 155"/>
                  <a:gd name="T9" fmla="*/ 53 h 131"/>
                  <a:gd name="T10" fmla="*/ 26 w 155"/>
                  <a:gd name="T11" fmla="*/ 53 h 131"/>
                  <a:gd name="T12" fmla="*/ 22 w 155"/>
                  <a:gd name="T13" fmla="*/ 81 h 131"/>
                  <a:gd name="T14" fmla="*/ 22 w 155"/>
                  <a:gd name="T15" fmla="*/ 81 h 131"/>
                  <a:gd name="T16" fmla="*/ 92 w 155"/>
                  <a:gd name="T17" fmla="*/ 110 h 131"/>
                  <a:gd name="T18" fmla="*/ 92 w 155"/>
                  <a:gd name="T19" fmla="*/ 110 h 131"/>
                  <a:gd name="T20" fmla="*/ 130 w 155"/>
                  <a:gd name="T21" fmla="*/ 83 h 131"/>
                  <a:gd name="T22" fmla="*/ 130 w 155"/>
                  <a:gd name="T23" fmla="*/ 83 h 131"/>
                  <a:gd name="T24" fmla="*/ 133 w 155"/>
                  <a:gd name="T25" fmla="*/ 56 h 131"/>
                  <a:gd name="T26" fmla="*/ 133 w 155"/>
                  <a:gd name="T27" fmla="*/ 56 h 131"/>
                  <a:gd name="T28" fmla="*/ 81 w 155"/>
                  <a:gd name="T29" fmla="*/ 25 h 131"/>
                  <a:gd name="T30" fmla="*/ 75 w 155"/>
                  <a:gd name="T31" fmla="*/ 130 h 131"/>
                  <a:gd name="T32" fmla="*/ 75 w 155"/>
                  <a:gd name="T33" fmla="*/ 130 h 131"/>
                  <a:gd name="T34" fmla="*/ 6 w 155"/>
                  <a:gd name="T35" fmla="*/ 86 h 131"/>
                  <a:gd name="T36" fmla="*/ 6 w 155"/>
                  <a:gd name="T37" fmla="*/ 86 h 131"/>
                  <a:gd name="T38" fmla="*/ 10 w 155"/>
                  <a:gd name="T39" fmla="*/ 44 h 131"/>
                  <a:gd name="T40" fmla="*/ 10 w 155"/>
                  <a:gd name="T41" fmla="*/ 44 h 131"/>
                  <a:gd name="T42" fmla="*/ 59 w 155"/>
                  <a:gd name="T43" fmla="*/ 10 h 131"/>
                  <a:gd name="T44" fmla="*/ 59 w 155"/>
                  <a:gd name="T45" fmla="*/ 10 h 131"/>
                  <a:gd name="T46" fmla="*/ 149 w 155"/>
                  <a:gd name="T47" fmla="*/ 50 h 131"/>
                  <a:gd name="T48" fmla="*/ 149 w 155"/>
                  <a:gd name="T49" fmla="*/ 50 h 131"/>
                  <a:gd name="T50" fmla="*/ 145 w 155"/>
                  <a:gd name="T51" fmla="*/ 92 h 131"/>
                  <a:gd name="T52" fmla="*/ 145 w 155"/>
                  <a:gd name="T53" fmla="*/ 92 h 131"/>
                  <a:gd name="T54" fmla="*/ 96 w 155"/>
                  <a:gd name="T55" fmla="*/ 127 h 131"/>
                  <a:gd name="T56" fmla="*/ 96 w 155"/>
                  <a:gd name="T57" fmla="*/ 127 h 131"/>
                  <a:gd name="T58" fmla="*/ 75 w 155"/>
                  <a:gd name="T59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5" h="131">
                    <a:moveTo>
                      <a:pt x="81" y="25"/>
                    </a:moveTo>
                    <a:lnTo>
                      <a:pt x="81" y="25"/>
                    </a:lnTo>
                    <a:cubicBezTo>
                      <a:pt x="74" y="25"/>
                      <a:pt x="70" y="25"/>
                      <a:pt x="63" y="27"/>
                    </a:cubicBezTo>
                    <a:lnTo>
                      <a:pt x="63" y="27"/>
                    </a:lnTo>
                    <a:cubicBezTo>
                      <a:pt x="47" y="30"/>
                      <a:pt x="33" y="40"/>
                      <a:pt x="26" y="53"/>
                    </a:cubicBezTo>
                    <a:lnTo>
                      <a:pt x="26" y="53"/>
                    </a:lnTo>
                    <a:cubicBezTo>
                      <a:pt x="21" y="62"/>
                      <a:pt x="20" y="71"/>
                      <a:pt x="22" y="81"/>
                    </a:cubicBezTo>
                    <a:lnTo>
                      <a:pt x="22" y="81"/>
                    </a:lnTo>
                    <a:cubicBezTo>
                      <a:pt x="30" y="104"/>
                      <a:pt x="61" y="118"/>
                      <a:pt x="92" y="110"/>
                    </a:cubicBezTo>
                    <a:lnTo>
                      <a:pt x="92" y="110"/>
                    </a:lnTo>
                    <a:cubicBezTo>
                      <a:pt x="109" y="106"/>
                      <a:pt x="123" y="97"/>
                      <a:pt x="130" y="83"/>
                    </a:cubicBezTo>
                    <a:lnTo>
                      <a:pt x="130" y="83"/>
                    </a:lnTo>
                    <a:cubicBezTo>
                      <a:pt x="134" y="75"/>
                      <a:pt x="135" y="65"/>
                      <a:pt x="133" y="56"/>
                    </a:cubicBezTo>
                    <a:lnTo>
                      <a:pt x="133" y="56"/>
                    </a:lnTo>
                    <a:cubicBezTo>
                      <a:pt x="127" y="37"/>
                      <a:pt x="105" y="25"/>
                      <a:pt x="81" y="25"/>
                    </a:cubicBezTo>
                    <a:close/>
                    <a:moveTo>
                      <a:pt x="75" y="130"/>
                    </a:moveTo>
                    <a:lnTo>
                      <a:pt x="75" y="130"/>
                    </a:lnTo>
                    <a:cubicBezTo>
                      <a:pt x="43" y="130"/>
                      <a:pt x="14" y="112"/>
                      <a:pt x="6" y="86"/>
                    </a:cubicBezTo>
                    <a:lnTo>
                      <a:pt x="6" y="86"/>
                    </a:lnTo>
                    <a:cubicBezTo>
                      <a:pt x="0" y="72"/>
                      <a:pt x="2" y="57"/>
                      <a:pt x="10" y="44"/>
                    </a:cubicBezTo>
                    <a:lnTo>
                      <a:pt x="10" y="44"/>
                    </a:lnTo>
                    <a:cubicBezTo>
                      <a:pt x="20" y="27"/>
                      <a:pt x="37" y="15"/>
                      <a:pt x="59" y="10"/>
                    </a:cubicBezTo>
                    <a:lnTo>
                      <a:pt x="59" y="10"/>
                    </a:lnTo>
                    <a:cubicBezTo>
                      <a:pt x="99" y="0"/>
                      <a:pt x="139" y="18"/>
                      <a:pt x="149" y="50"/>
                    </a:cubicBezTo>
                    <a:lnTo>
                      <a:pt x="149" y="50"/>
                    </a:lnTo>
                    <a:cubicBezTo>
                      <a:pt x="154" y="64"/>
                      <a:pt x="153" y="79"/>
                      <a:pt x="145" y="92"/>
                    </a:cubicBezTo>
                    <a:lnTo>
                      <a:pt x="145" y="92"/>
                    </a:lnTo>
                    <a:cubicBezTo>
                      <a:pt x="135" y="110"/>
                      <a:pt x="118" y="122"/>
                      <a:pt x="96" y="127"/>
                    </a:cubicBezTo>
                    <a:lnTo>
                      <a:pt x="96" y="127"/>
                    </a:lnTo>
                    <a:cubicBezTo>
                      <a:pt x="89" y="129"/>
                      <a:pt x="82" y="130"/>
                      <a:pt x="75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223">
                <a:extLst>
                  <a:ext uri="{FF2B5EF4-FFF2-40B4-BE49-F238E27FC236}">
                    <a16:creationId xmlns:a16="http://schemas.microsoft.com/office/drawing/2014/main" id="{7B778031-6EA8-4E48-9C0D-5F57C42B2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3984" y="10966622"/>
                <a:ext cx="702791" cy="231689"/>
              </a:xfrm>
              <a:custGeom>
                <a:avLst/>
                <a:gdLst>
                  <a:gd name="T0" fmla="*/ 644 w 803"/>
                  <a:gd name="T1" fmla="*/ 114 h 266"/>
                  <a:gd name="T2" fmla="*/ 644 w 803"/>
                  <a:gd name="T3" fmla="*/ 114 h 266"/>
                  <a:gd name="T4" fmla="*/ 401 w 803"/>
                  <a:gd name="T5" fmla="*/ 265 h 266"/>
                  <a:gd name="T6" fmla="*/ 401 w 803"/>
                  <a:gd name="T7" fmla="*/ 265 h 266"/>
                  <a:gd name="T8" fmla="*/ 157 w 803"/>
                  <a:gd name="T9" fmla="*/ 114 h 266"/>
                  <a:gd name="T10" fmla="*/ 157 w 803"/>
                  <a:gd name="T11" fmla="*/ 114 h 266"/>
                  <a:gd name="T12" fmla="*/ 401 w 803"/>
                  <a:gd name="T13" fmla="*/ 0 h 266"/>
                  <a:gd name="T14" fmla="*/ 401 w 803"/>
                  <a:gd name="T15" fmla="*/ 0 h 266"/>
                  <a:gd name="T16" fmla="*/ 644 w 803"/>
                  <a:gd name="T17" fmla="*/ 1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3" h="266">
                    <a:moveTo>
                      <a:pt x="644" y="114"/>
                    </a:moveTo>
                    <a:lnTo>
                      <a:pt x="644" y="114"/>
                    </a:lnTo>
                    <a:cubicBezTo>
                      <a:pt x="644" y="182"/>
                      <a:pt x="802" y="265"/>
                      <a:pt x="401" y="265"/>
                    </a:cubicBezTo>
                    <a:lnTo>
                      <a:pt x="401" y="265"/>
                    </a:lnTo>
                    <a:cubicBezTo>
                      <a:pt x="0" y="265"/>
                      <a:pt x="157" y="182"/>
                      <a:pt x="157" y="114"/>
                    </a:cubicBezTo>
                    <a:lnTo>
                      <a:pt x="157" y="114"/>
                    </a:lnTo>
                    <a:cubicBezTo>
                      <a:pt x="157" y="47"/>
                      <a:pt x="182" y="0"/>
                      <a:pt x="401" y="0"/>
                    </a:cubicBezTo>
                    <a:lnTo>
                      <a:pt x="401" y="0"/>
                    </a:lnTo>
                    <a:cubicBezTo>
                      <a:pt x="619" y="0"/>
                      <a:pt x="644" y="47"/>
                      <a:pt x="644" y="1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224">
                <a:extLst>
                  <a:ext uri="{FF2B5EF4-FFF2-40B4-BE49-F238E27FC236}">
                    <a16:creationId xmlns:a16="http://schemas.microsoft.com/office/drawing/2014/main" id="{01B88C34-D621-40DE-849B-469B6BE6E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0520" y="10958899"/>
                <a:ext cx="509716" cy="250995"/>
              </a:xfrm>
              <a:custGeom>
                <a:avLst/>
                <a:gdLst>
                  <a:gd name="T0" fmla="*/ 291 w 582"/>
                  <a:gd name="T1" fmla="*/ 17 h 285"/>
                  <a:gd name="T2" fmla="*/ 291 w 582"/>
                  <a:gd name="T3" fmla="*/ 17 h 285"/>
                  <a:gd name="T4" fmla="*/ 56 w 582"/>
                  <a:gd name="T5" fmla="*/ 123 h 285"/>
                  <a:gd name="T6" fmla="*/ 56 w 582"/>
                  <a:gd name="T7" fmla="*/ 123 h 285"/>
                  <a:gd name="T8" fmla="*/ 39 w 582"/>
                  <a:gd name="T9" fmla="*/ 175 h 285"/>
                  <a:gd name="T10" fmla="*/ 39 w 582"/>
                  <a:gd name="T11" fmla="*/ 175 h 285"/>
                  <a:gd name="T12" fmla="*/ 29 w 582"/>
                  <a:gd name="T13" fmla="*/ 225 h 285"/>
                  <a:gd name="T14" fmla="*/ 29 w 582"/>
                  <a:gd name="T15" fmla="*/ 225 h 285"/>
                  <a:gd name="T16" fmla="*/ 291 w 582"/>
                  <a:gd name="T17" fmla="*/ 265 h 285"/>
                  <a:gd name="T18" fmla="*/ 291 w 582"/>
                  <a:gd name="T19" fmla="*/ 265 h 285"/>
                  <a:gd name="T20" fmla="*/ 553 w 582"/>
                  <a:gd name="T21" fmla="*/ 225 h 285"/>
                  <a:gd name="T22" fmla="*/ 553 w 582"/>
                  <a:gd name="T23" fmla="*/ 225 h 285"/>
                  <a:gd name="T24" fmla="*/ 542 w 582"/>
                  <a:gd name="T25" fmla="*/ 175 h 285"/>
                  <a:gd name="T26" fmla="*/ 542 w 582"/>
                  <a:gd name="T27" fmla="*/ 175 h 285"/>
                  <a:gd name="T28" fmla="*/ 526 w 582"/>
                  <a:gd name="T29" fmla="*/ 123 h 285"/>
                  <a:gd name="T30" fmla="*/ 526 w 582"/>
                  <a:gd name="T31" fmla="*/ 123 h 285"/>
                  <a:gd name="T32" fmla="*/ 291 w 582"/>
                  <a:gd name="T33" fmla="*/ 17 h 285"/>
                  <a:gd name="T34" fmla="*/ 291 w 582"/>
                  <a:gd name="T35" fmla="*/ 284 h 285"/>
                  <a:gd name="T36" fmla="*/ 291 w 582"/>
                  <a:gd name="T37" fmla="*/ 284 h 285"/>
                  <a:gd name="T38" fmla="*/ 14 w 582"/>
                  <a:gd name="T39" fmla="*/ 235 h 285"/>
                  <a:gd name="T40" fmla="*/ 14 w 582"/>
                  <a:gd name="T41" fmla="*/ 235 h 285"/>
                  <a:gd name="T42" fmla="*/ 24 w 582"/>
                  <a:gd name="T43" fmla="*/ 167 h 285"/>
                  <a:gd name="T44" fmla="*/ 24 w 582"/>
                  <a:gd name="T45" fmla="*/ 167 h 285"/>
                  <a:gd name="T46" fmla="*/ 39 w 582"/>
                  <a:gd name="T47" fmla="*/ 123 h 285"/>
                  <a:gd name="T48" fmla="*/ 39 w 582"/>
                  <a:gd name="T49" fmla="*/ 123 h 285"/>
                  <a:gd name="T50" fmla="*/ 291 w 582"/>
                  <a:gd name="T51" fmla="*/ 0 h 285"/>
                  <a:gd name="T52" fmla="*/ 291 w 582"/>
                  <a:gd name="T53" fmla="*/ 0 h 285"/>
                  <a:gd name="T54" fmla="*/ 543 w 582"/>
                  <a:gd name="T55" fmla="*/ 123 h 285"/>
                  <a:gd name="T56" fmla="*/ 543 w 582"/>
                  <a:gd name="T57" fmla="*/ 123 h 285"/>
                  <a:gd name="T58" fmla="*/ 558 w 582"/>
                  <a:gd name="T59" fmla="*/ 167 h 285"/>
                  <a:gd name="T60" fmla="*/ 558 w 582"/>
                  <a:gd name="T61" fmla="*/ 167 h 285"/>
                  <a:gd name="T62" fmla="*/ 569 w 582"/>
                  <a:gd name="T63" fmla="*/ 235 h 285"/>
                  <a:gd name="T64" fmla="*/ 569 w 582"/>
                  <a:gd name="T65" fmla="*/ 235 h 285"/>
                  <a:gd name="T66" fmla="*/ 291 w 582"/>
                  <a:gd name="T67" fmla="*/ 284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2" h="285">
                    <a:moveTo>
                      <a:pt x="291" y="17"/>
                    </a:moveTo>
                    <a:lnTo>
                      <a:pt x="291" y="17"/>
                    </a:lnTo>
                    <a:cubicBezTo>
                      <a:pt x="73" y="17"/>
                      <a:pt x="56" y="63"/>
                      <a:pt x="56" y="123"/>
                    </a:cubicBezTo>
                    <a:lnTo>
                      <a:pt x="56" y="123"/>
                    </a:lnTo>
                    <a:cubicBezTo>
                      <a:pt x="56" y="141"/>
                      <a:pt x="48" y="158"/>
                      <a:pt x="39" y="175"/>
                    </a:cubicBezTo>
                    <a:lnTo>
                      <a:pt x="39" y="175"/>
                    </a:lnTo>
                    <a:cubicBezTo>
                      <a:pt x="30" y="194"/>
                      <a:pt x="21" y="212"/>
                      <a:pt x="29" y="225"/>
                    </a:cubicBezTo>
                    <a:lnTo>
                      <a:pt x="29" y="225"/>
                    </a:lnTo>
                    <a:cubicBezTo>
                      <a:pt x="45" y="253"/>
                      <a:pt x="132" y="265"/>
                      <a:pt x="291" y="265"/>
                    </a:cubicBezTo>
                    <a:lnTo>
                      <a:pt x="291" y="265"/>
                    </a:lnTo>
                    <a:cubicBezTo>
                      <a:pt x="450" y="265"/>
                      <a:pt x="536" y="253"/>
                      <a:pt x="553" y="225"/>
                    </a:cubicBezTo>
                    <a:lnTo>
                      <a:pt x="553" y="225"/>
                    </a:lnTo>
                    <a:cubicBezTo>
                      <a:pt x="560" y="212"/>
                      <a:pt x="552" y="194"/>
                      <a:pt x="542" y="175"/>
                    </a:cubicBezTo>
                    <a:lnTo>
                      <a:pt x="542" y="175"/>
                    </a:lnTo>
                    <a:cubicBezTo>
                      <a:pt x="534" y="158"/>
                      <a:pt x="526" y="141"/>
                      <a:pt x="526" y="123"/>
                    </a:cubicBezTo>
                    <a:lnTo>
                      <a:pt x="526" y="123"/>
                    </a:lnTo>
                    <a:cubicBezTo>
                      <a:pt x="526" y="63"/>
                      <a:pt x="508" y="17"/>
                      <a:pt x="291" y="17"/>
                    </a:cubicBezTo>
                    <a:close/>
                    <a:moveTo>
                      <a:pt x="291" y="284"/>
                    </a:moveTo>
                    <a:lnTo>
                      <a:pt x="291" y="284"/>
                    </a:lnTo>
                    <a:cubicBezTo>
                      <a:pt x="73" y="284"/>
                      <a:pt x="29" y="258"/>
                      <a:pt x="14" y="235"/>
                    </a:cubicBezTo>
                    <a:lnTo>
                      <a:pt x="14" y="235"/>
                    </a:lnTo>
                    <a:cubicBezTo>
                      <a:pt x="0" y="213"/>
                      <a:pt x="12" y="190"/>
                      <a:pt x="24" y="167"/>
                    </a:cubicBezTo>
                    <a:lnTo>
                      <a:pt x="24" y="167"/>
                    </a:lnTo>
                    <a:cubicBezTo>
                      <a:pt x="30" y="152"/>
                      <a:pt x="39" y="137"/>
                      <a:pt x="39" y="123"/>
                    </a:cubicBezTo>
                    <a:lnTo>
                      <a:pt x="39" y="123"/>
                    </a:lnTo>
                    <a:cubicBezTo>
                      <a:pt x="39" y="44"/>
                      <a:pt x="78" y="0"/>
                      <a:pt x="291" y="0"/>
                    </a:cubicBezTo>
                    <a:lnTo>
                      <a:pt x="291" y="0"/>
                    </a:lnTo>
                    <a:cubicBezTo>
                      <a:pt x="503" y="0"/>
                      <a:pt x="543" y="44"/>
                      <a:pt x="543" y="123"/>
                    </a:cubicBezTo>
                    <a:lnTo>
                      <a:pt x="543" y="123"/>
                    </a:lnTo>
                    <a:cubicBezTo>
                      <a:pt x="543" y="137"/>
                      <a:pt x="551" y="152"/>
                      <a:pt x="558" y="167"/>
                    </a:cubicBezTo>
                    <a:lnTo>
                      <a:pt x="558" y="167"/>
                    </a:lnTo>
                    <a:cubicBezTo>
                      <a:pt x="569" y="190"/>
                      <a:pt x="581" y="213"/>
                      <a:pt x="569" y="235"/>
                    </a:cubicBezTo>
                    <a:lnTo>
                      <a:pt x="569" y="235"/>
                    </a:lnTo>
                    <a:cubicBezTo>
                      <a:pt x="553" y="258"/>
                      <a:pt x="508" y="284"/>
                      <a:pt x="291" y="2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225">
                <a:extLst>
                  <a:ext uri="{FF2B5EF4-FFF2-40B4-BE49-F238E27FC236}">
                    <a16:creationId xmlns:a16="http://schemas.microsoft.com/office/drawing/2014/main" id="{B60B3A81-32B9-42E6-816D-E89DA92AC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9270" y="11036128"/>
                <a:ext cx="517439" cy="498131"/>
              </a:xfrm>
              <a:custGeom>
                <a:avLst/>
                <a:gdLst>
                  <a:gd name="T0" fmla="*/ 591 w 592"/>
                  <a:gd name="T1" fmla="*/ 284 h 568"/>
                  <a:gd name="T2" fmla="*/ 591 w 592"/>
                  <a:gd name="T3" fmla="*/ 284 h 568"/>
                  <a:gd name="T4" fmla="*/ 296 w 592"/>
                  <a:gd name="T5" fmla="*/ 567 h 568"/>
                  <a:gd name="T6" fmla="*/ 296 w 592"/>
                  <a:gd name="T7" fmla="*/ 567 h 568"/>
                  <a:gd name="T8" fmla="*/ 0 w 592"/>
                  <a:gd name="T9" fmla="*/ 284 h 568"/>
                  <a:gd name="T10" fmla="*/ 0 w 592"/>
                  <a:gd name="T11" fmla="*/ 284 h 568"/>
                  <a:gd name="T12" fmla="*/ 296 w 592"/>
                  <a:gd name="T13" fmla="*/ 0 h 568"/>
                  <a:gd name="T14" fmla="*/ 296 w 592"/>
                  <a:gd name="T15" fmla="*/ 0 h 568"/>
                  <a:gd name="T16" fmla="*/ 591 w 592"/>
                  <a:gd name="T17" fmla="*/ 28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2" h="568">
                    <a:moveTo>
                      <a:pt x="591" y="284"/>
                    </a:moveTo>
                    <a:lnTo>
                      <a:pt x="591" y="284"/>
                    </a:lnTo>
                    <a:cubicBezTo>
                      <a:pt x="591" y="440"/>
                      <a:pt x="459" y="567"/>
                      <a:pt x="296" y="567"/>
                    </a:cubicBezTo>
                    <a:lnTo>
                      <a:pt x="296" y="567"/>
                    </a:lnTo>
                    <a:cubicBezTo>
                      <a:pt x="132" y="567"/>
                      <a:pt x="0" y="440"/>
                      <a:pt x="0" y="284"/>
                    </a:cubicBezTo>
                    <a:lnTo>
                      <a:pt x="0" y="284"/>
                    </a:lnTo>
                    <a:cubicBezTo>
                      <a:pt x="0" y="127"/>
                      <a:pt x="132" y="0"/>
                      <a:pt x="296" y="0"/>
                    </a:cubicBezTo>
                    <a:lnTo>
                      <a:pt x="296" y="0"/>
                    </a:lnTo>
                    <a:cubicBezTo>
                      <a:pt x="459" y="0"/>
                      <a:pt x="591" y="127"/>
                      <a:pt x="591" y="2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226">
                <a:extLst>
                  <a:ext uri="{FF2B5EF4-FFF2-40B4-BE49-F238E27FC236}">
                    <a16:creationId xmlns:a16="http://schemas.microsoft.com/office/drawing/2014/main" id="{83E67019-DB0D-45C4-8E98-637E7FF7E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1547" y="11028405"/>
                <a:ext cx="532885" cy="513576"/>
              </a:xfrm>
              <a:custGeom>
                <a:avLst/>
                <a:gdLst>
                  <a:gd name="T0" fmla="*/ 305 w 610"/>
                  <a:gd name="T1" fmla="*/ 19 h 587"/>
                  <a:gd name="T2" fmla="*/ 305 w 610"/>
                  <a:gd name="T3" fmla="*/ 19 h 587"/>
                  <a:gd name="T4" fmla="*/ 17 w 610"/>
                  <a:gd name="T5" fmla="*/ 294 h 587"/>
                  <a:gd name="T6" fmla="*/ 17 w 610"/>
                  <a:gd name="T7" fmla="*/ 294 h 587"/>
                  <a:gd name="T8" fmla="*/ 305 w 610"/>
                  <a:gd name="T9" fmla="*/ 568 h 587"/>
                  <a:gd name="T10" fmla="*/ 305 w 610"/>
                  <a:gd name="T11" fmla="*/ 568 h 587"/>
                  <a:gd name="T12" fmla="*/ 592 w 610"/>
                  <a:gd name="T13" fmla="*/ 294 h 587"/>
                  <a:gd name="T14" fmla="*/ 592 w 610"/>
                  <a:gd name="T15" fmla="*/ 294 h 587"/>
                  <a:gd name="T16" fmla="*/ 305 w 610"/>
                  <a:gd name="T17" fmla="*/ 19 h 587"/>
                  <a:gd name="T18" fmla="*/ 305 w 610"/>
                  <a:gd name="T19" fmla="*/ 586 h 587"/>
                  <a:gd name="T20" fmla="*/ 305 w 610"/>
                  <a:gd name="T21" fmla="*/ 586 h 587"/>
                  <a:gd name="T22" fmla="*/ 0 w 610"/>
                  <a:gd name="T23" fmla="*/ 294 h 587"/>
                  <a:gd name="T24" fmla="*/ 0 w 610"/>
                  <a:gd name="T25" fmla="*/ 294 h 587"/>
                  <a:gd name="T26" fmla="*/ 305 w 610"/>
                  <a:gd name="T27" fmla="*/ 0 h 587"/>
                  <a:gd name="T28" fmla="*/ 305 w 610"/>
                  <a:gd name="T29" fmla="*/ 0 h 587"/>
                  <a:gd name="T30" fmla="*/ 609 w 610"/>
                  <a:gd name="T31" fmla="*/ 294 h 587"/>
                  <a:gd name="T32" fmla="*/ 609 w 610"/>
                  <a:gd name="T33" fmla="*/ 294 h 587"/>
                  <a:gd name="T34" fmla="*/ 305 w 610"/>
                  <a:gd name="T35" fmla="*/ 58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0" h="587">
                    <a:moveTo>
                      <a:pt x="305" y="19"/>
                    </a:moveTo>
                    <a:lnTo>
                      <a:pt x="305" y="19"/>
                    </a:lnTo>
                    <a:cubicBezTo>
                      <a:pt x="146" y="19"/>
                      <a:pt x="17" y="141"/>
                      <a:pt x="17" y="294"/>
                    </a:cubicBezTo>
                    <a:lnTo>
                      <a:pt x="17" y="294"/>
                    </a:lnTo>
                    <a:cubicBezTo>
                      <a:pt x="17" y="445"/>
                      <a:pt x="146" y="568"/>
                      <a:pt x="305" y="568"/>
                    </a:cubicBezTo>
                    <a:lnTo>
                      <a:pt x="305" y="568"/>
                    </a:lnTo>
                    <a:cubicBezTo>
                      <a:pt x="463" y="568"/>
                      <a:pt x="592" y="445"/>
                      <a:pt x="592" y="294"/>
                    </a:cubicBezTo>
                    <a:lnTo>
                      <a:pt x="592" y="294"/>
                    </a:lnTo>
                    <a:cubicBezTo>
                      <a:pt x="592" y="141"/>
                      <a:pt x="463" y="19"/>
                      <a:pt x="305" y="19"/>
                    </a:cubicBezTo>
                    <a:close/>
                    <a:moveTo>
                      <a:pt x="305" y="586"/>
                    </a:moveTo>
                    <a:lnTo>
                      <a:pt x="305" y="586"/>
                    </a:lnTo>
                    <a:cubicBezTo>
                      <a:pt x="137" y="586"/>
                      <a:pt x="0" y="454"/>
                      <a:pt x="0" y="294"/>
                    </a:cubicBezTo>
                    <a:lnTo>
                      <a:pt x="0" y="294"/>
                    </a:lnTo>
                    <a:cubicBezTo>
                      <a:pt x="0" y="132"/>
                      <a:pt x="137" y="0"/>
                      <a:pt x="305" y="0"/>
                    </a:cubicBezTo>
                    <a:lnTo>
                      <a:pt x="305" y="0"/>
                    </a:lnTo>
                    <a:cubicBezTo>
                      <a:pt x="472" y="0"/>
                      <a:pt x="609" y="132"/>
                      <a:pt x="609" y="294"/>
                    </a:cubicBezTo>
                    <a:lnTo>
                      <a:pt x="609" y="294"/>
                    </a:lnTo>
                    <a:cubicBezTo>
                      <a:pt x="609" y="454"/>
                      <a:pt x="472" y="586"/>
                      <a:pt x="305" y="5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227">
                <a:extLst>
                  <a:ext uri="{FF2B5EF4-FFF2-40B4-BE49-F238E27FC236}">
                    <a16:creationId xmlns:a16="http://schemas.microsoft.com/office/drawing/2014/main" id="{119DC616-09CF-420D-BB9E-9AA644865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1851" y="11267818"/>
                <a:ext cx="135153" cy="115845"/>
              </a:xfrm>
              <a:custGeom>
                <a:avLst/>
                <a:gdLst>
                  <a:gd name="T0" fmla="*/ 80 w 155"/>
                  <a:gd name="T1" fmla="*/ 25 h 131"/>
                  <a:gd name="T2" fmla="*/ 80 w 155"/>
                  <a:gd name="T3" fmla="*/ 25 h 131"/>
                  <a:gd name="T4" fmla="*/ 63 w 155"/>
                  <a:gd name="T5" fmla="*/ 27 h 131"/>
                  <a:gd name="T6" fmla="*/ 63 w 155"/>
                  <a:gd name="T7" fmla="*/ 27 h 131"/>
                  <a:gd name="T8" fmla="*/ 25 w 155"/>
                  <a:gd name="T9" fmla="*/ 53 h 131"/>
                  <a:gd name="T10" fmla="*/ 25 w 155"/>
                  <a:gd name="T11" fmla="*/ 53 h 131"/>
                  <a:gd name="T12" fmla="*/ 22 w 155"/>
                  <a:gd name="T13" fmla="*/ 81 h 131"/>
                  <a:gd name="T14" fmla="*/ 22 w 155"/>
                  <a:gd name="T15" fmla="*/ 81 h 131"/>
                  <a:gd name="T16" fmla="*/ 92 w 155"/>
                  <a:gd name="T17" fmla="*/ 110 h 131"/>
                  <a:gd name="T18" fmla="*/ 92 w 155"/>
                  <a:gd name="T19" fmla="*/ 110 h 131"/>
                  <a:gd name="T20" fmla="*/ 129 w 155"/>
                  <a:gd name="T21" fmla="*/ 83 h 131"/>
                  <a:gd name="T22" fmla="*/ 129 w 155"/>
                  <a:gd name="T23" fmla="*/ 83 h 131"/>
                  <a:gd name="T24" fmla="*/ 132 w 155"/>
                  <a:gd name="T25" fmla="*/ 56 h 131"/>
                  <a:gd name="T26" fmla="*/ 132 w 155"/>
                  <a:gd name="T27" fmla="*/ 56 h 131"/>
                  <a:gd name="T28" fmla="*/ 80 w 155"/>
                  <a:gd name="T29" fmla="*/ 25 h 131"/>
                  <a:gd name="T30" fmla="*/ 75 w 155"/>
                  <a:gd name="T31" fmla="*/ 130 h 131"/>
                  <a:gd name="T32" fmla="*/ 75 w 155"/>
                  <a:gd name="T33" fmla="*/ 130 h 131"/>
                  <a:gd name="T34" fmla="*/ 5 w 155"/>
                  <a:gd name="T35" fmla="*/ 86 h 131"/>
                  <a:gd name="T36" fmla="*/ 5 w 155"/>
                  <a:gd name="T37" fmla="*/ 86 h 131"/>
                  <a:gd name="T38" fmla="*/ 10 w 155"/>
                  <a:gd name="T39" fmla="*/ 44 h 131"/>
                  <a:gd name="T40" fmla="*/ 10 w 155"/>
                  <a:gd name="T41" fmla="*/ 44 h 131"/>
                  <a:gd name="T42" fmla="*/ 58 w 155"/>
                  <a:gd name="T43" fmla="*/ 10 h 131"/>
                  <a:gd name="T44" fmla="*/ 58 w 155"/>
                  <a:gd name="T45" fmla="*/ 10 h 131"/>
                  <a:gd name="T46" fmla="*/ 149 w 155"/>
                  <a:gd name="T47" fmla="*/ 50 h 131"/>
                  <a:gd name="T48" fmla="*/ 149 w 155"/>
                  <a:gd name="T49" fmla="*/ 50 h 131"/>
                  <a:gd name="T50" fmla="*/ 145 w 155"/>
                  <a:gd name="T51" fmla="*/ 92 h 131"/>
                  <a:gd name="T52" fmla="*/ 145 w 155"/>
                  <a:gd name="T53" fmla="*/ 92 h 131"/>
                  <a:gd name="T54" fmla="*/ 96 w 155"/>
                  <a:gd name="T55" fmla="*/ 127 h 131"/>
                  <a:gd name="T56" fmla="*/ 96 w 155"/>
                  <a:gd name="T57" fmla="*/ 127 h 131"/>
                  <a:gd name="T58" fmla="*/ 75 w 155"/>
                  <a:gd name="T59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5" h="131">
                    <a:moveTo>
                      <a:pt x="80" y="25"/>
                    </a:moveTo>
                    <a:lnTo>
                      <a:pt x="80" y="25"/>
                    </a:lnTo>
                    <a:cubicBezTo>
                      <a:pt x="74" y="25"/>
                      <a:pt x="69" y="25"/>
                      <a:pt x="63" y="27"/>
                    </a:cubicBezTo>
                    <a:lnTo>
                      <a:pt x="63" y="27"/>
                    </a:lnTo>
                    <a:cubicBezTo>
                      <a:pt x="46" y="30"/>
                      <a:pt x="32" y="40"/>
                      <a:pt x="25" y="53"/>
                    </a:cubicBezTo>
                    <a:lnTo>
                      <a:pt x="25" y="53"/>
                    </a:lnTo>
                    <a:cubicBezTo>
                      <a:pt x="20" y="62"/>
                      <a:pt x="19" y="71"/>
                      <a:pt x="22" y="81"/>
                    </a:cubicBezTo>
                    <a:lnTo>
                      <a:pt x="22" y="81"/>
                    </a:lnTo>
                    <a:cubicBezTo>
                      <a:pt x="29" y="104"/>
                      <a:pt x="61" y="118"/>
                      <a:pt x="92" y="110"/>
                    </a:cubicBezTo>
                    <a:lnTo>
                      <a:pt x="92" y="110"/>
                    </a:lnTo>
                    <a:cubicBezTo>
                      <a:pt x="108" y="106"/>
                      <a:pt x="122" y="97"/>
                      <a:pt x="129" y="83"/>
                    </a:cubicBezTo>
                    <a:lnTo>
                      <a:pt x="129" y="83"/>
                    </a:lnTo>
                    <a:cubicBezTo>
                      <a:pt x="134" y="75"/>
                      <a:pt x="135" y="65"/>
                      <a:pt x="132" y="56"/>
                    </a:cubicBezTo>
                    <a:lnTo>
                      <a:pt x="132" y="56"/>
                    </a:lnTo>
                    <a:cubicBezTo>
                      <a:pt x="126" y="37"/>
                      <a:pt x="104" y="25"/>
                      <a:pt x="80" y="25"/>
                    </a:cubicBezTo>
                    <a:close/>
                    <a:moveTo>
                      <a:pt x="75" y="130"/>
                    </a:moveTo>
                    <a:lnTo>
                      <a:pt x="75" y="130"/>
                    </a:lnTo>
                    <a:cubicBezTo>
                      <a:pt x="43" y="130"/>
                      <a:pt x="14" y="112"/>
                      <a:pt x="5" y="86"/>
                    </a:cubicBezTo>
                    <a:lnTo>
                      <a:pt x="5" y="86"/>
                    </a:lnTo>
                    <a:cubicBezTo>
                      <a:pt x="0" y="72"/>
                      <a:pt x="2" y="57"/>
                      <a:pt x="10" y="44"/>
                    </a:cubicBezTo>
                    <a:lnTo>
                      <a:pt x="10" y="44"/>
                    </a:lnTo>
                    <a:cubicBezTo>
                      <a:pt x="19" y="27"/>
                      <a:pt x="36" y="15"/>
                      <a:pt x="58" y="10"/>
                    </a:cubicBezTo>
                    <a:lnTo>
                      <a:pt x="58" y="10"/>
                    </a:lnTo>
                    <a:cubicBezTo>
                      <a:pt x="99" y="0"/>
                      <a:pt x="138" y="18"/>
                      <a:pt x="149" y="50"/>
                    </a:cubicBezTo>
                    <a:lnTo>
                      <a:pt x="149" y="50"/>
                    </a:lnTo>
                    <a:cubicBezTo>
                      <a:pt x="154" y="64"/>
                      <a:pt x="152" y="79"/>
                      <a:pt x="145" y="92"/>
                    </a:cubicBezTo>
                    <a:lnTo>
                      <a:pt x="145" y="92"/>
                    </a:lnTo>
                    <a:cubicBezTo>
                      <a:pt x="135" y="110"/>
                      <a:pt x="117" y="122"/>
                      <a:pt x="96" y="127"/>
                    </a:cubicBezTo>
                    <a:lnTo>
                      <a:pt x="96" y="127"/>
                    </a:lnTo>
                    <a:cubicBezTo>
                      <a:pt x="89" y="129"/>
                      <a:pt x="82" y="130"/>
                      <a:pt x="75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228">
                <a:extLst>
                  <a:ext uri="{FF2B5EF4-FFF2-40B4-BE49-F238E27FC236}">
                    <a16:creationId xmlns:a16="http://schemas.microsoft.com/office/drawing/2014/main" id="{22489E92-6CAF-4F47-ABCA-445DB3E89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8871" y="10966622"/>
                <a:ext cx="702791" cy="231689"/>
              </a:xfrm>
              <a:custGeom>
                <a:avLst/>
                <a:gdLst>
                  <a:gd name="T0" fmla="*/ 645 w 803"/>
                  <a:gd name="T1" fmla="*/ 114 h 266"/>
                  <a:gd name="T2" fmla="*/ 645 w 803"/>
                  <a:gd name="T3" fmla="*/ 114 h 266"/>
                  <a:gd name="T4" fmla="*/ 401 w 803"/>
                  <a:gd name="T5" fmla="*/ 265 h 266"/>
                  <a:gd name="T6" fmla="*/ 401 w 803"/>
                  <a:gd name="T7" fmla="*/ 265 h 266"/>
                  <a:gd name="T8" fmla="*/ 158 w 803"/>
                  <a:gd name="T9" fmla="*/ 114 h 266"/>
                  <a:gd name="T10" fmla="*/ 158 w 803"/>
                  <a:gd name="T11" fmla="*/ 114 h 266"/>
                  <a:gd name="T12" fmla="*/ 401 w 803"/>
                  <a:gd name="T13" fmla="*/ 0 h 266"/>
                  <a:gd name="T14" fmla="*/ 401 w 803"/>
                  <a:gd name="T15" fmla="*/ 0 h 266"/>
                  <a:gd name="T16" fmla="*/ 645 w 803"/>
                  <a:gd name="T17" fmla="*/ 1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3" h="266">
                    <a:moveTo>
                      <a:pt x="645" y="114"/>
                    </a:moveTo>
                    <a:lnTo>
                      <a:pt x="645" y="114"/>
                    </a:lnTo>
                    <a:cubicBezTo>
                      <a:pt x="645" y="182"/>
                      <a:pt x="802" y="265"/>
                      <a:pt x="401" y="265"/>
                    </a:cubicBezTo>
                    <a:lnTo>
                      <a:pt x="401" y="265"/>
                    </a:lnTo>
                    <a:cubicBezTo>
                      <a:pt x="0" y="265"/>
                      <a:pt x="158" y="182"/>
                      <a:pt x="158" y="114"/>
                    </a:cubicBezTo>
                    <a:lnTo>
                      <a:pt x="158" y="114"/>
                    </a:lnTo>
                    <a:cubicBezTo>
                      <a:pt x="158" y="47"/>
                      <a:pt x="183" y="0"/>
                      <a:pt x="401" y="0"/>
                    </a:cubicBezTo>
                    <a:lnTo>
                      <a:pt x="401" y="0"/>
                    </a:lnTo>
                    <a:cubicBezTo>
                      <a:pt x="620" y="0"/>
                      <a:pt x="645" y="47"/>
                      <a:pt x="645" y="1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229">
                <a:extLst>
                  <a:ext uri="{FF2B5EF4-FFF2-40B4-BE49-F238E27FC236}">
                    <a16:creationId xmlns:a16="http://schemas.microsoft.com/office/drawing/2014/main" id="{A1824D1E-E312-4919-B049-D0B452595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5409" y="10958899"/>
                <a:ext cx="509716" cy="250995"/>
              </a:xfrm>
              <a:custGeom>
                <a:avLst/>
                <a:gdLst>
                  <a:gd name="T0" fmla="*/ 291 w 583"/>
                  <a:gd name="T1" fmla="*/ 17 h 285"/>
                  <a:gd name="T2" fmla="*/ 291 w 583"/>
                  <a:gd name="T3" fmla="*/ 17 h 285"/>
                  <a:gd name="T4" fmla="*/ 57 w 583"/>
                  <a:gd name="T5" fmla="*/ 123 h 285"/>
                  <a:gd name="T6" fmla="*/ 57 w 583"/>
                  <a:gd name="T7" fmla="*/ 123 h 285"/>
                  <a:gd name="T8" fmla="*/ 40 w 583"/>
                  <a:gd name="T9" fmla="*/ 175 h 285"/>
                  <a:gd name="T10" fmla="*/ 40 w 583"/>
                  <a:gd name="T11" fmla="*/ 175 h 285"/>
                  <a:gd name="T12" fmla="*/ 29 w 583"/>
                  <a:gd name="T13" fmla="*/ 225 h 285"/>
                  <a:gd name="T14" fmla="*/ 29 w 583"/>
                  <a:gd name="T15" fmla="*/ 225 h 285"/>
                  <a:gd name="T16" fmla="*/ 291 w 583"/>
                  <a:gd name="T17" fmla="*/ 265 h 285"/>
                  <a:gd name="T18" fmla="*/ 291 w 583"/>
                  <a:gd name="T19" fmla="*/ 265 h 285"/>
                  <a:gd name="T20" fmla="*/ 553 w 583"/>
                  <a:gd name="T21" fmla="*/ 225 h 285"/>
                  <a:gd name="T22" fmla="*/ 553 w 583"/>
                  <a:gd name="T23" fmla="*/ 225 h 285"/>
                  <a:gd name="T24" fmla="*/ 543 w 583"/>
                  <a:gd name="T25" fmla="*/ 175 h 285"/>
                  <a:gd name="T26" fmla="*/ 543 w 583"/>
                  <a:gd name="T27" fmla="*/ 175 h 285"/>
                  <a:gd name="T28" fmla="*/ 526 w 583"/>
                  <a:gd name="T29" fmla="*/ 123 h 285"/>
                  <a:gd name="T30" fmla="*/ 526 w 583"/>
                  <a:gd name="T31" fmla="*/ 123 h 285"/>
                  <a:gd name="T32" fmla="*/ 291 w 583"/>
                  <a:gd name="T33" fmla="*/ 17 h 285"/>
                  <a:gd name="T34" fmla="*/ 291 w 583"/>
                  <a:gd name="T35" fmla="*/ 284 h 285"/>
                  <a:gd name="T36" fmla="*/ 291 w 583"/>
                  <a:gd name="T37" fmla="*/ 284 h 285"/>
                  <a:gd name="T38" fmla="*/ 14 w 583"/>
                  <a:gd name="T39" fmla="*/ 235 h 285"/>
                  <a:gd name="T40" fmla="*/ 14 w 583"/>
                  <a:gd name="T41" fmla="*/ 235 h 285"/>
                  <a:gd name="T42" fmla="*/ 24 w 583"/>
                  <a:gd name="T43" fmla="*/ 167 h 285"/>
                  <a:gd name="T44" fmla="*/ 24 w 583"/>
                  <a:gd name="T45" fmla="*/ 167 h 285"/>
                  <a:gd name="T46" fmla="*/ 39 w 583"/>
                  <a:gd name="T47" fmla="*/ 123 h 285"/>
                  <a:gd name="T48" fmla="*/ 39 w 583"/>
                  <a:gd name="T49" fmla="*/ 123 h 285"/>
                  <a:gd name="T50" fmla="*/ 291 w 583"/>
                  <a:gd name="T51" fmla="*/ 0 h 285"/>
                  <a:gd name="T52" fmla="*/ 291 w 583"/>
                  <a:gd name="T53" fmla="*/ 0 h 285"/>
                  <a:gd name="T54" fmla="*/ 543 w 583"/>
                  <a:gd name="T55" fmla="*/ 123 h 285"/>
                  <a:gd name="T56" fmla="*/ 543 w 583"/>
                  <a:gd name="T57" fmla="*/ 123 h 285"/>
                  <a:gd name="T58" fmla="*/ 558 w 583"/>
                  <a:gd name="T59" fmla="*/ 167 h 285"/>
                  <a:gd name="T60" fmla="*/ 558 w 583"/>
                  <a:gd name="T61" fmla="*/ 167 h 285"/>
                  <a:gd name="T62" fmla="*/ 569 w 583"/>
                  <a:gd name="T63" fmla="*/ 235 h 285"/>
                  <a:gd name="T64" fmla="*/ 569 w 583"/>
                  <a:gd name="T65" fmla="*/ 235 h 285"/>
                  <a:gd name="T66" fmla="*/ 291 w 583"/>
                  <a:gd name="T67" fmla="*/ 284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3" h="285">
                    <a:moveTo>
                      <a:pt x="291" y="17"/>
                    </a:moveTo>
                    <a:lnTo>
                      <a:pt x="291" y="17"/>
                    </a:lnTo>
                    <a:cubicBezTo>
                      <a:pt x="74" y="17"/>
                      <a:pt x="57" y="63"/>
                      <a:pt x="57" y="123"/>
                    </a:cubicBezTo>
                    <a:lnTo>
                      <a:pt x="57" y="123"/>
                    </a:lnTo>
                    <a:cubicBezTo>
                      <a:pt x="57" y="141"/>
                      <a:pt x="48" y="158"/>
                      <a:pt x="40" y="175"/>
                    </a:cubicBezTo>
                    <a:lnTo>
                      <a:pt x="40" y="175"/>
                    </a:lnTo>
                    <a:cubicBezTo>
                      <a:pt x="30" y="194"/>
                      <a:pt x="21" y="212"/>
                      <a:pt x="29" y="225"/>
                    </a:cubicBezTo>
                    <a:lnTo>
                      <a:pt x="29" y="225"/>
                    </a:lnTo>
                    <a:cubicBezTo>
                      <a:pt x="46" y="253"/>
                      <a:pt x="132" y="265"/>
                      <a:pt x="291" y="265"/>
                    </a:cubicBezTo>
                    <a:lnTo>
                      <a:pt x="291" y="265"/>
                    </a:lnTo>
                    <a:cubicBezTo>
                      <a:pt x="451" y="265"/>
                      <a:pt x="536" y="253"/>
                      <a:pt x="553" y="225"/>
                    </a:cubicBezTo>
                    <a:lnTo>
                      <a:pt x="553" y="225"/>
                    </a:lnTo>
                    <a:cubicBezTo>
                      <a:pt x="561" y="212"/>
                      <a:pt x="552" y="194"/>
                      <a:pt x="543" y="175"/>
                    </a:cubicBezTo>
                    <a:lnTo>
                      <a:pt x="543" y="175"/>
                    </a:lnTo>
                    <a:cubicBezTo>
                      <a:pt x="534" y="158"/>
                      <a:pt x="526" y="141"/>
                      <a:pt x="526" y="123"/>
                    </a:cubicBezTo>
                    <a:lnTo>
                      <a:pt x="526" y="123"/>
                    </a:lnTo>
                    <a:cubicBezTo>
                      <a:pt x="526" y="63"/>
                      <a:pt x="509" y="17"/>
                      <a:pt x="291" y="17"/>
                    </a:cubicBezTo>
                    <a:close/>
                    <a:moveTo>
                      <a:pt x="291" y="284"/>
                    </a:moveTo>
                    <a:lnTo>
                      <a:pt x="291" y="284"/>
                    </a:lnTo>
                    <a:cubicBezTo>
                      <a:pt x="74" y="284"/>
                      <a:pt x="29" y="258"/>
                      <a:pt x="14" y="235"/>
                    </a:cubicBezTo>
                    <a:lnTo>
                      <a:pt x="14" y="235"/>
                    </a:lnTo>
                    <a:cubicBezTo>
                      <a:pt x="0" y="213"/>
                      <a:pt x="13" y="190"/>
                      <a:pt x="24" y="167"/>
                    </a:cubicBezTo>
                    <a:lnTo>
                      <a:pt x="24" y="167"/>
                    </a:lnTo>
                    <a:cubicBezTo>
                      <a:pt x="31" y="152"/>
                      <a:pt x="39" y="137"/>
                      <a:pt x="39" y="123"/>
                    </a:cubicBezTo>
                    <a:lnTo>
                      <a:pt x="39" y="123"/>
                    </a:lnTo>
                    <a:cubicBezTo>
                      <a:pt x="39" y="44"/>
                      <a:pt x="79" y="0"/>
                      <a:pt x="291" y="0"/>
                    </a:cubicBezTo>
                    <a:lnTo>
                      <a:pt x="291" y="0"/>
                    </a:lnTo>
                    <a:cubicBezTo>
                      <a:pt x="504" y="0"/>
                      <a:pt x="543" y="44"/>
                      <a:pt x="543" y="123"/>
                    </a:cubicBezTo>
                    <a:lnTo>
                      <a:pt x="543" y="123"/>
                    </a:lnTo>
                    <a:cubicBezTo>
                      <a:pt x="543" y="137"/>
                      <a:pt x="551" y="152"/>
                      <a:pt x="558" y="167"/>
                    </a:cubicBezTo>
                    <a:lnTo>
                      <a:pt x="558" y="167"/>
                    </a:lnTo>
                    <a:cubicBezTo>
                      <a:pt x="570" y="190"/>
                      <a:pt x="582" y="213"/>
                      <a:pt x="569" y="235"/>
                    </a:cubicBezTo>
                    <a:lnTo>
                      <a:pt x="569" y="235"/>
                    </a:lnTo>
                    <a:cubicBezTo>
                      <a:pt x="553" y="258"/>
                      <a:pt x="509" y="284"/>
                      <a:pt x="291" y="2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93" name="Freeform 230">
            <a:extLst>
              <a:ext uri="{FF2B5EF4-FFF2-40B4-BE49-F238E27FC236}">
                <a16:creationId xmlns:a16="http://schemas.microsoft.com/office/drawing/2014/main" id="{9C9C9575-8746-4EE7-AAC7-0F4FF9E9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097036"/>
            <a:ext cx="8105261" cy="2212633"/>
          </a:xfrm>
          <a:custGeom>
            <a:avLst/>
            <a:gdLst>
              <a:gd name="T0" fmla="*/ 0 w 9257"/>
              <a:gd name="T1" fmla="*/ 0 h 2527"/>
              <a:gd name="T2" fmla="*/ 8530 w 9257"/>
              <a:gd name="T3" fmla="*/ 0 h 2527"/>
              <a:gd name="T4" fmla="*/ 9256 w 9257"/>
              <a:gd name="T5" fmla="*/ 1263 h 2527"/>
              <a:gd name="T6" fmla="*/ 8530 w 9257"/>
              <a:gd name="T7" fmla="*/ 2526 h 2527"/>
              <a:gd name="T8" fmla="*/ 0 w 9257"/>
              <a:gd name="T9" fmla="*/ 2526 h 2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57" h="2527">
                <a:moveTo>
                  <a:pt x="0" y="0"/>
                </a:moveTo>
                <a:lnTo>
                  <a:pt x="8530" y="0"/>
                </a:lnTo>
                <a:lnTo>
                  <a:pt x="9256" y="1263"/>
                </a:lnTo>
                <a:lnTo>
                  <a:pt x="8530" y="2526"/>
                </a:lnTo>
                <a:lnTo>
                  <a:pt x="0" y="2526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94" name="Freeform 232">
            <a:extLst>
              <a:ext uri="{FF2B5EF4-FFF2-40B4-BE49-F238E27FC236}">
                <a16:creationId xmlns:a16="http://schemas.microsoft.com/office/drawing/2014/main" id="{99D08AC0-380A-4A05-9924-75D9949DC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2524" y="4896365"/>
            <a:ext cx="621698" cy="621698"/>
          </a:xfrm>
          <a:custGeom>
            <a:avLst/>
            <a:gdLst>
              <a:gd name="T0" fmla="*/ 707 w 708"/>
              <a:gd name="T1" fmla="*/ 353 h 708"/>
              <a:gd name="T2" fmla="*/ 707 w 708"/>
              <a:gd name="T3" fmla="*/ 353 h 708"/>
              <a:gd name="T4" fmla="*/ 353 w 708"/>
              <a:gd name="T5" fmla="*/ 707 h 708"/>
              <a:gd name="T6" fmla="*/ 353 w 708"/>
              <a:gd name="T7" fmla="*/ 707 h 708"/>
              <a:gd name="T8" fmla="*/ 0 w 708"/>
              <a:gd name="T9" fmla="*/ 353 h 708"/>
              <a:gd name="T10" fmla="*/ 0 w 708"/>
              <a:gd name="T11" fmla="*/ 353 h 708"/>
              <a:gd name="T12" fmla="*/ 353 w 708"/>
              <a:gd name="T13" fmla="*/ 0 h 708"/>
              <a:gd name="T14" fmla="*/ 353 w 708"/>
              <a:gd name="T15" fmla="*/ 0 h 708"/>
              <a:gd name="T16" fmla="*/ 707 w 708"/>
              <a:gd name="T17" fmla="*/ 353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8" h="708">
                <a:moveTo>
                  <a:pt x="707" y="353"/>
                </a:moveTo>
                <a:lnTo>
                  <a:pt x="707" y="353"/>
                </a:lnTo>
                <a:cubicBezTo>
                  <a:pt x="707" y="549"/>
                  <a:pt x="548" y="707"/>
                  <a:pt x="353" y="707"/>
                </a:cubicBezTo>
                <a:lnTo>
                  <a:pt x="353" y="707"/>
                </a:lnTo>
                <a:cubicBezTo>
                  <a:pt x="157" y="707"/>
                  <a:pt x="0" y="549"/>
                  <a:pt x="0" y="353"/>
                </a:cubicBezTo>
                <a:lnTo>
                  <a:pt x="0" y="353"/>
                </a:lnTo>
                <a:cubicBezTo>
                  <a:pt x="0" y="159"/>
                  <a:pt x="157" y="0"/>
                  <a:pt x="353" y="0"/>
                </a:cubicBezTo>
                <a:lnTo>
                  <a:pt x="353" y="0"/>
                </a:lnTo>
                <a:cubicBezTo>
                  <a:pt x="548" y="0"/>
                  <a:pt x="707" y="159"/>
                  <a:pt x="707" y="353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95" name="Freeform 234">
            <a:extLst>
              <a:ext uri="{FF2B5EF4-FFF2-40B4-BE49-F238E27FC236}">
                <a16:creationId xmlns:a16="http://schemas.microsoft.com/office/drawing/2014/main" id="{40E8BB9E-D179-4BC0-8D76-D9E6462F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7027905"/>
            <a:ext cx="8105261" cy="2212631"/>
          </a:xfrm>
          <a:custGeom>
            <a:avLst/>
            <a:gdLst>
              <a:gd name="T0" fmla="*/ 0 w 9257"/>
              <a:gd name="T1" fmla="*/ 0 h 2526"/>
              <a:gd name="T2" fmla="*/ 8530 w 9257"/>
              <a:gd name="T3" fmla="*/ 0 h 2526"/>
              <a:gd name="T4" fmla="*/ 9256 w 9257"/>
              <a:gd name="T5" fmla="*/ 1262 h 2526"/>
              <a:gd name="T6" fmla="*/ 8530 w 9257"/>
              <a:gd name="T7" fmla="*/ 2525 h 2526"/>
              <a:gd name="T8" fmla="*/ 0 w 9257"/>
              <a:gd name="T9" fmla="*/ 2525 h 2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57" h="2526">
                <a:moveTo>
                  <a:pt x="0" y="0"/>
                </a:moveTo>
                <a:lnTo>
                  <a:pt x="8530" y="0"/>
                </a:lnTo>
                <a:lnTo>
                  <a:pt x="9256" y="1262"/>
                </a:lnTo>
                <a:lnTo>
                  <a:pt x="8530" y="2525"/>
                </a:lnTo>
                <a:lnTo>
                  <a:pt x="0" y="2525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96" name="Freeform 236">
            <a:extLst>
              <a:ext uri="{FF2B5EF4-FFF2-40B4-BE49-F238E27FC236}">
                <a16:creationId xmlns:a16="http://schemas.microsoft.com/office/drawing/2014/main" id="{68879789-F03B-49B7-9304-64ADD35D4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2524" y="7823372"/>
            <a:ext cx="621698" cy="621698"/>
          </a:xfrm>
          <a:custGeom>
            <a:avLst/>
            <a:gdLst>
              <a:gd name="T0" fmla="*/ 707 w 708"/>
              <a:gd name="T1" fmla="*/ 354 h 709"/>
              <a:gd name="T2" fmla="*/ 707 w 708"/>
              <a:gd name="T3" fmla="*/ 354 h 709"/>
              <a:gd name="T4" fmla="*/ 353 w 708"/>
              <a:gd name="T5" fmla="*/ 708 h 709"/>
              <a:gd name="T6" fmla="*/ 353 w 708"/>
              <a:gd name="T7" fmla="*/ 708 h 709"/>
              <a:gd name="T8" fmla="*/ 0 w 708"/>
              <a:gd name="T9" fmla="*/ 354 h 709"/>
              <a:gd name="T10" fmla="*/ 0 w 708"/>
              <a:gd name="T11" fmla="*/ 354 h 709"/>
              <a:gd name="T12" fmla="*/ 353 w 708"/>
              <a:gd name="T13" fmla="*/ 0 h 709"/>
              <a:gd name="T14" fmla="*/ 353 w 708"/>
              <a:gd name="T15" fmla="*/ 0 h 709"/>
              <a:gd name="T16" fmla="*/ 707 w 708"/>
              <a:gd name="T17" fmla="*/ 354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8" h="709">
                <a:moveTo>
                  <a:pt x="707" y="354"/>
                </a:moveTo>
                <a:lnTo>
                  <a:pt x="707" y="354"/>
                </a:lnTo>
                <a:cubicBezTo>
                  <a:pt x="707" y="549"/>
                  <a:pt x="548" y="708"/>
                  <a:pt x="353" y="708"/>
                </a:cubicBezTo>
                <a:lnTo>
                  <a:pt x="353" y="708"/>
                </a:lnTo>
                <a:cubicBezTo>
                  <a:pt x="157" y="708"/>
                  <a:pt x="0" y="549"/>
                  <a:pt x="0" y="354"/>
                </a:cubicBezTo>
                <a:lnTo>
                  <a:pt x="0" y="354"/>
                </a:lnTo>
                <a:cubicBezTo>
                  <a:pt x="0" y="159"/>
                  <a:pt x="157" y="0"/>
                  <a:pt x="353" y="0"/>
                </a:cubicBezTo>
                <a:lnTo>
                  <a:pt x="353" y="0"/>
                </a:lnTo>
                <a:cubicBezTo>
                  <a:pt x="548" y="0"/>
                  <a:pt x="707" y="159"/>
                  <a:pt x="707" y="354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97" name="Freeform 238">
            <a:extLst>
              <a:ext uri="{FF2B5EF4-FFF2-40B4-BE49-F238E27FC236}">
                <a16:creationId xmlns:a16="http://schemas.microsoft.com/office/drawing/2014/main" id="{C36CDC67-2357-4059-8F2B-D8DB91921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958772"/>
            <a:ext cx="8105261" cy="2212633"/>
          </a:xfrm>
          <a:custGeom>
            <a:avLst/>
            <a:gdLst>
              <a:gd name="T0" fmla="*/ 0 w 9257"/>
              <a:gd name="T1" fmla="*/ 0 h 2527"/>
              <a:gd name="T2" fmla="*/ 8530 w 9257"/>
              <a:gd name="T3" fmla="*/ 0 h 2527"/>
              <a:gd name="T4" fmla="*/ 9256 w 9257"/>
              <a:gd name="T5" fmla="*/ 1263 h 2527"/>
              <a:gd name="T6" fmla="*/ 8530 w 9257"/>
              <a:gd name="T7" fmla="*/ 2526 h 2527"/>
              <a:gd name="T8" fmla="*/ 0 w 9257"/>
              <a:gd name="T9" fmla="*/ 2526 h 2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57" h="2527">
                <a:moveTo>
                  <a:pt x="0" y="0"/>
                </a:moveTo>
                <a:lnTo>
                  <a:pt x="8530" y="0"/>
                </a:lnTo>
                <a:lnTo>
                  <a:pt x="9256" y="1263"/>
                </a:lnTo>
                <a:lnTo>
                  <a:pt x="8530" y="2526"/>
                </a:lnTo>
                <a:lnTo>
                  <a:pt x="0" y="2526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98" name="Freeform 240">
            <a:extLst>
              <a:ext uri="{FF2B5EF4-FFF2-40B4-BE49-F238E27FC236}">
                <a16:creationId xmlns:a16="http://schemas.microsoft.com/office/drawing/2014/main" id="{80F88114-D4F5-46B4-8379-F86CB7F6C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2524" y="10754239"/>
            <a:ext cx="621698" cy="621701"/>
          </a:xfrm>
          <a:custGeom>
            <a:avLst/>
            <a:gdLst>
              <a:gd name="T0" fmla="*/ 707 w 708"/>
              <a:gd name="T1" fmla="*/ 354 h 708"/>
              <a:gd name="T2" fmla="*/ 707 w 708"/>
              <a:gd name="T3" fmla="*/ 354 h 708"/>
              <a:gd name="T4" fmla="*/ 353 w 708"/>
              <a:gd name="T5" fmla="*/ 707 h 708"/>
              <a:gd name="T6" fmla="*/ 353 w 708"/>
              <a:gd name="T7" fmla="*/ 707 h 708"/>
              <a:gd name="T8" fmla="*/ 0 w 708"/>
              <a:gd name="T9" fmla="*/ 354 h 708"/>
              <a:gd name="T10" fmla="*/ 0 w 708"/>
              <a:gd name="T11" fmla="*/ 354 h 708"/>
              <a:gd name="T12" fmla="*/ 353 w 708"/>
              <a:gd name="T13" fmla="*/ 0 h 708"/>
              <a:gd name="T14" fmla="*/ 353 w 708"/>
              <a:gd name="T15" fmla="*/ 0 h 708"/>
              <a:gd name="T16" fmla="*/ 707 w 708"/>
              <a:gd name="T17" fmla="*/ 354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8" h="708">
                <a:moveTo>
                  <a:pt x="707" y="354"/>
                </a:moveTo>
                <a:lnTo>
                  <a:pt x="707" y="354"/>
                </a:lnTo>
                <a:cubicBezTo>
                  <a:pt x="707" y="549"/>
                  <a:pt x="548" y="707"/>
                  <a:pt x="353" y="707"/>
                </a:cubicBezTo>
                <a:lnTo>
                  <a:pt x="353" y="707"/>
                </a:lnTo>
                <a:cubicBezTo>
                  <a:pt x="157" y="707"/>
                  <a:pt x="0" y="549"/>
                  <a:pt x="0" y="354"/>
                </a:cubicBezTo>
                <a:lnTo>
                  <a:pt x="0" y="354"/>
                </a:lnTo>
                <a:cubicBezTo>
                  <a:pt x="0" y="158"/>
                  <a:pt x="157" y="0"/>
                  <a:pt x="353" y="0"/>
                </a:cubicBezTo>
                <a:lnTo>
                  <a:pt x="353" y="0"/>
                </a:lnTo>
                <a:cubicBezTo>
                  <a:pt x="548" y="0"/>
                  <a:pt x="707" y="158"/>
                  <a:pt x="707" y="354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10" name="TextBox 309">
            <a:extLst>
              <a:ext uri="{FF2B5EF4-FFF2-40B4-BE49-F238E27FC236}">
                <a16:creationId xmlns:a16="http://schemas.microsoft.com/office/drawing/2014/main" id="{A8127051-7314-4951-9760-77C80A34D8C2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DE416A99-454C-4FD7-83F5-BE6C11B9610C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559ADED1-80D1-49F8-BBD8-2F680E5371DE}"/>
              </a:ext>
            </a:extLst>
          </p:cNvPr>
          <p:cNvSpPr txBox="1"/>
          <p:nvPr/>
        </p:nvSpPr>
        <p:spPr>
          <a:xfrm>
            <a:off x="1417323" y="4358452"/>
            <a:ext cx="589796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03035869-FF1F-4C5D-9D9D-41662E77C8BD}"/>
              </a:ext>
            </a:extLst>
          </p:cNvPr>
          <p:cNvSpPr txBox="1"/>
          <p:nvPr/>
        </p:nvSpPr>
        <p:spPr>
          <a:xfrm>
            <a:off x="1417323" y="5039794"/>
            <a:ext cx="5897965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2FEF3E3A-65D3-48E6-8101-97B81184105D}"/>
              </a:ext>
            </a:extLst>
          </p:cNvPr>
          <p:cNvSpPr txBox="1"/>
          <p:nvPr/>
        </p:nvSpPr>
        <p:spPr>
          <a:xfrm>
            <a:off x="1417323" y="7282333"/>
            <a:ext cx="589796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D3541338-8EAD-49CA-A483-C6DC8E57C073}"/>
              </a:ext>
            </a:extLst>
          </p:cNvPr>
          <p:cNvSpPr txBox="1"/>
          <p:nvPr/>
        </p:nvSpPr>
        <p:spPr>
          <a:xfrm>
            <a:off x="1417323" y="7964705"/>
            <a:ext cx="5897965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4DC0C71A-A608-432A-8FDF-E918BCC23306}"/>
              </a:ext>
            </a:extLst>
          </p:cNvPr>
          <p:cNvSpPr txBox="1"/>
          <p:nvPr/>
        </p:nvSpPr>
        <p:spPr>
          <a:xfrm>
            <a:off x="1417323" y="10218679"/>
            <a:ext cx="589796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ACDD4E98-CA94-4754-8259-F7DA97BBBDEF}"/>
              </a:ext>
            </a:extLst>
          </p:cNvPr>
          <p:cNvSpPr txBox="1"/>
          <p:nvPr/>
        </p:nvSpPr>
        <p:spPr>
          <a:xfrm>
            <a:off x="1417323" y="10901051"/>
            <a:ext cx="5897965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82D9BF0F-54D6-4989-B1B9-B7A53DA2CFBC}"/>
              </a:ext>
            </a:extLst>
          </p:cNvPr>
          <p:cNvSpPr txBox="1"/>
          <p:nvPr/>
        </p:nvSpPr>
        <p:spPr>
          <a:xfrm>
            <a:off x="7833604" y="4893080"/>
            <a:ext cx="54448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AF726519-ED73-4AF1-A208-E6E0CCA6295F}"/>
              </a:ext>
            </a:extLst>
          </p:cNvPr>
          <p:cNvSpPr txBox="1"/>
          <p:nvPr/>
        </p:nvSpPr>
        <p:spPr>
          <a:xfrm>
            <a:off x="7833604" y="7829008"/>
            <a:ext cx="54448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s-NI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  <a:endParaRPr lang="en-US" sz="3200" b="1" spc="-30" dirty="0">
              <a:solidFill>
                <a:schemeClr val="bg1"/>
              </a:solidFill>
              <a:latin typeface="Montserrat" pitchFamily="2" charset="77"/>
              <a:cs typeface="Poppins" pitchFamily="2" charset="77"/>
            </a:endParaRP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0F0E8986-8635-4D7D-97A0-42014AC04B14}"/>
              </a:ext>
            </a:extLst>
          </p:cNvPr>
          <p:cNvSpPr txBox="1"/>
          <p:nvPr/>
        </p:nvSpPr>
        <p:spPr>
          <a:xfrm>
            <a:off x="7833604" y="10764936"/>
            <a:ext cx="54448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s-NI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C</a:t>
            </a:r>
            <a:endParaRPr lang="en-US" sz="3200" b="1" spc="-30" dirty="0">
              <a:solidFill>
                <a:schemeClr val="bg1"/>
              </a:solidFill>
              <a:latin typeface="Montserrat" pitchFamily="2" charset="77"/>
              <a:cs typeface="Poppins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" name="Group 307">
            <a:extLst>
              <a:ext uri="{FF2B5EF4-FFF2-40B4-BE49-F238E27FC236}">
                <a16:creationId xmlns:a16="http://schemas.microsoft.com/office/drawing/2014/main" id="{2D2054D5-7785-45F4-ABDC-1EC9E08978C6}"/>
              </a:ext>
            </a:extLst>
          </p:cNvPr>
          <p:cNvGrpSpPr/>
          <p:nvPr/>
        </p:nvGrpSpPr>
        <p:grpSpPr>
          <a:xfrm>
            <a:off x="1500858" y="4479245"/>
            <a:ext cx="13874455" cy="7308245"/>
            <a:chOff x="1500858" y="4479245"/>
            <a:chExt cx="13874455" cy="7308245"/>
          </a:xfrm>
        </p:grpSpPr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A04A3EEB-4444-4DFA-BE99-C099B2DD0226}"/>
                </a:ext>
              </a:extLst>
            </p:cNvPr>
            <p:cNvGrpSpPr/>
            <p:nvPr/>
          </p:nvGrpSpPr>
          <p:grpSpPr>
            <a:xfrm>
              <a:off x="10076739" y="4734319"/>
              <a:ext cx="4776832" cy="2543006"/>
              <a:chOff x="10076739" y="4734319"/>
              <a:chExt cx="4776832" cy="2543006"/>
            </a:xfrm>
          </p:grpSpPr>
          <p:sp>
            <p:nvSpPr>
              <p:cNvPr id="462" name="Freeform 55">
                <a:extLst>
                  <a:ext uri="{FF2B5EF4-FFF2-40B4-BE49-F238E27FC236}">
                    <a16:creationId xmlns:a16="http://schemas.microsoft.com/office/drawing/2014/main" id="{BB64AD51-5416-4784-A137-A65D3FCDF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3228" y="4745914"/>
                <a:ext cx="1178750" cy="950729"/>
              </a:xfrm>
              <a:custGeom>
                <a:avLst/>
                <a:gdLst>
                  <a:gd name="T0" fmla="*/ 1159 w 1346"/>
                  <a:gd name="T1" fmla="*/ 1082 h 1083"/>
                  <a:gd name="T2" fmla="*/ 673 w 1346"/>
                  <a:gd name="T3" fmla="*/ 1082 h 1083"/>
                  <a:gd name="T4" fmla="*/ 187 w 1346"/>
                  <a:gd name="T5" fmla="*/ 1082 h 1083"/>
                  <a:gd name="T6" fmla="*/ 187 w 1346"/>
                  <a:gd name="T7" fmla="*/ 1082 h 1083"/>
                  <a:gd name="T8" fmla="*/ 55 w 1346"/>
                  <a:gd name="T9" fmla="*/ 1027 h 1083"/>
                  <a:gd name="T10" fmla="*/ 55 w 1346"/>
                  <a:gd name="T11" fmla="*/ 1027 h 1083"/>
                  <a:gd name="T12" fmla="*/ 0 w 1346"/>
                  <a:gd name="T13" fmla="*/ 896 h 1083"/>
                  <a:gd name="T14" fmla="*/ 0 w 1346"/>
                  <a:gd name="T15" fmla="*/ 541 h 1083"/>
                  <a:gd name="T16" fmla="*/ 0 w 1346"/>
                  <a:gd name="T17" fmla="*/ 186 h 1083"/>
                  <a:gd name="T18" fmla="*/ 0 w 1346"/>
                  <a:gd name="T19" fmla="*/ 186 h 1083"/>
                  <a:gd name="T20" fmla="*/ 55 w 1346"/>
                  <a:gd name="T21" fmla="*/ 54 h 1083"/>
                  <a:gd name="T22" fmla="*/ 55 w 1346"/>
                  <a:gd name="T23" fmla="*/ 54 h 1083"/>
                  <a:gd name="T24" fmla="*/ 187 w 1346"/>
                  <a:gd name="T25" fmla="*/ 0 h 1083"/>
                  <a:gd name="T26" fmla="*/ 673 w 1346"/>
                  <a:gd name="T27" fmla="*/ 0 h 1083"/>
                  <a:gd name="T28" fmla="*/ 1159 w 1346"/>
                  <a:gd name="T29" fmla="*/ 0 h 1083"/>
                  <a:gd name="T30" fmla="*/ 1159 w 1346"/>
                  <a:gd name="T31" fmla="*/ 0 h 1083"/>
                  <a:gd name="T32" fmla="*/ 1290 w 1346"/>
                  <a:gd name="T33" fmla="*/ 54 h 1083"/>
                  <a:gd name="T34" fmla="*/ 1290 w 1346"/>
                  <a:gd name="T35" fmla="*/ 54 h 1083"/>
                  <a:gd name="T36" fmla="*/ 1345 w 1346"/>
                  <a:gd name="T37" fmla="*/ 186 h 1083"/>
                  <a:gd name="T38" fmla="*/ 1345 w 1346"/>
                  <a:gd name="T39" fmla="*/ 541 h 1083"/>
                  <a:gd name="T40" fmla="*/ 1345 w 1346"/>
                  <a:gd name="T41" fmla="*/ 896 h 1083"/>
                  <a:gd name="T42" fmla="*/ 1345 w 1346"/>
                  <a:gd name="T43" fmla="*/ 896 h 1083"/>
                  <a:gd name="T44" fmla="*/ 1290 w 1346"/>
                  <a:gd name="T45" fmla="*/ 1027 h 1083"/>
                  <a:gd name="T46" fmla="*/ 1290 w 1346"/>
                  <a:gd name="T47" fmla="*/ 1027 h 1083"/>
                  <a:gd name="T48" fmla="*/ 1159 w 1346"/>
                  <a:gd name="T49" fmla="*/ 1082 h 1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46" h="1083">
                    <a:moveTo>
                      <a:pt x="1159" y="1082"/>
                    </a:moveTo>
                    <a:lnTo>
                      <a:pt x="673" y="1082"/>
                    </a:lnTo>
                    <a:lnTo>
                      <a:pt x="187" y="1082"/>
                    </a:lnTo>
                    <a:lnTo>
                      <a:pt x="187" y="1082"/>
                    </a:lnTo>
                    <a:cubicBezTo>
                      <a:pt x="134" y="1082"/>
                      <a:pt x="88" y="1061"/>
                      <a:pt x="55" y="1027"/>
                    </a:cubicBezTo>
                    <a:lnTo>
                      <a:pt x="55" y="1027"/>
                    </a:lnTo>
                    <a:cubicBezTo>
                      <a:pt x="21" y="994"/>
                      <a:pt x="0" y="947"/>
                      <a:pt x="0" y="896"/>
                    </a:cubicBezTo>
                    <a:lnTo>
                      <a:pt x="0" y="541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4"/>
                      <a:pt x="21" y="88"/>
                      <a:pt x="55" y="54"/>
                    </a:cubicBezTo>
                    <a:lnTo>
                      <a:pt x="55" y="54"/>
                    </a:lnTo>
                    <a:cubicBezTo>
                      <a:pt x="88" y="20"/>
                      <a:pt x="134" y="0"/>
                      <a:pt x="187" y="0"/>
                    </a:cubicBezTo>
                    <a:lnTo>
                      <a:pt x="673" y="0"/>
                    </a:lnTo>
                    <a:lnTo>
                      <a:pt x="1159" y="0"/>
                    </a:lnTo>
                    <a:lnTo>
                      <a:pt x="1159" y="0"/>
                    </a:lnTo>
                    <a:cubicBezTo>
                      <a:pt x="1210" y="0"/>
                      <a:pt x="1256" y="20"/>
                      <a:pt x="1290" y="54"/>
                    </a:cubicBezTo>
                    <a:lnTo>
                      <a:pt x="1290" y="54"/>
                    </a:lnTo>
                    <a:cubicBezTo>
                      <a:pt x="1324" y="88"/>
                      <a:pt x="1345" y="134"/>
                      <a:pt x="1345" y="186"/>
                    </a:cubicBezTo>
                    <a:lnTo>
                      <a:pt x="1345" y="541"/>
                    </a:lnTo>
                    <a:lnTo>
                      <a:pt x="1345" y="896"/>
                    </a:lnTo>
                    <a:lnTo>
                      <a:pt x="1345" y="896"/>
                    </a:lnTo>
                    <a:cubicBezTo>
                      <a:pt x="1345" y="947"/>
                      <a:pt x="1324" y="994"/>
                      <a:pt x="1290" y="1027"/>
                    </a:cubicBezTo>
                    <a:lnTo>
                      <a:pt x="1290" y="1027"/>
                    </a:lnTo>
                    <a:cubicBezTo>
                      <a:pt x="1256" y="1061"/>
                      <a:pt x="1210" y="1082"/>
                      <a:pt x="1159" y="108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56">
                <a:extLst>
                  <a:ext uri="{FF2B5EF4-FFF2-40B4-BE49-F238E27FC236}">
                    <a16:creationId xmlns:a16="http://schemas.microsoft.com/office/drawing/2014/main" id="{D8B9A6A6-59C4-4C1E-8B56-41D22838F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5498" y="4734319"/>
                <a:ext cx="1198073" cy="966188"/>
              </a:xfrm>
              <a:custGeom>
                <a:avLst/>
                <a:gdLst>
                  <a:gd name="T0" fmla="*/ 198 w 1367"/>
                  <a:gd name="T1" fmla="*/ 20 h 1104"/>
                  <a:gd name="T2" fmla="*/ 198 w 1367"/>
                  <a:gd name="T3" fmla="*/ 20 h 1104"/>
                  <a:gd name="T4" fmla="*/ 73 w 1367"/>
                  <a:gd name="T5" fmla="*/ 71 h 1104"/>
                  <a:gd name="T6" fmla="*/ 73 w 1367"/>
                  <a:gd name="T7" fmla="*/ 71 h 1104"/>
                  <a:gd name="T8" fmla="*/ 21 w 1367"/>
                  <a:gd name="T9" fmla="*/ 196 h 1104"/>
                  <a:gd name="T10" fmla="*/ 21 w 1367"/>
                  <a:gd name="T11" fmla="*/ 906 h 1104"/>
                  <a:gd name="T12" fmla="*/ 21 w 1367"/>
                  <a:gd name="T13" fmla="*/ 906 h 1104"/>
                  <a:gd name="T14" fmla="*/ 73 w 1367"/>
                  <a:gd name="T15" fmla="*/ 1030 h 1104"/>
                  <a:gd name="T16" fmla="*/ 73 w 1367"/>
                  <a:gd name="T17" fmla="*/ 1030 h 1104"/>
                  <a:gd name="T18" fmla="*/ 198 w 1367"/>
                  <a:gd name="T19" fmla="*/ 1082 h 1104"/>
                  <a:gd name="T20" fmla="*/ 1170 w 1367"/>
                  <a:gd name="T21" fmla="*/ 1082 h 1104"/>
                  <a:gd name="T22" fmla="*/ 1170 w 1367"/>
                  <a:gd name="T23" fmla="*/ 1082 h 1104"/>
                  <a:gd name="T24" fmla="*/ 1294 w 1367"/>
                  <a:gd name="T25" fmla="*/ 1030 h 1104"/>
                  <a:gd name="T26" fmla="*/ 1294 w 1367"/>
                  <a:gd name="T27" fmla="*/ 1030 h 1104"/>
                  <a:gd name="T28" fmla="*/ 1345 w 1367"/>
                  <a:gd name="T29" fmla="*/ 906 h 1104"/>
                  <a:gd name="T30" fmla="*/ 1345 w 1367"/>
                  <a:gd name="T31" fmla="*/ 196 h 1104"/>
                  <a:gd name="T32" fmla="*/ 1345 w 1367"/>
                  <a:gd name="T33" fmla="*/ 196 h 1104"/>
                  <a:gd name="T34" fmla="*/ 1294 w 1367"/>
                  <a:gd name="T35" fmla="*/ 71 h 1104"/>
                  <a:gd name="T36" fmla="*/ 1294 w 1367"/>
                  <a:gd name="T37" fmla="*/ 71 h 1104"/>
                  <a:gd name="T38" fmla="*/ 1170 w 1367"/>
                  <a:gd name="T39" fmla="*/ 20 h 1104"/>
                  <a:gd name="T40" fmla="*/ 198 w 1367"/>
                  <a:gd name="T41" fmla="*/ 20 h 1104"/>
                  <a:gd name="T42" fmla="*/ 1170 w 1367"/>
                  <a:gd name="T43" fmla="*/ 1103 h 1104"/>
                  <a:gd name="T44" fmla="*/ 198 w 1367"/>
                  <a:gd name="T45" fmla="*/ 1103 h 1104"/>
                  <a:gd name="T46" fmla="*/ 198 w 1367"/>
                  <a:gd name="T47" fmla="*/ 1103 h 1104"/>
                  <a:gd name="T48" fmla="*/ 59 w 1367"/>
                  <a:gd name="T49" fmla="*/ 1045 h 1104"/>
                  <a:gd name="T50" fmla="*/ 59 w 1367"/>
                  <a:gd name="T51" fmla="*/ 1045 h 1104"/>
                  <a:gd name="T52" fmla="*/ 0 w 1367"/>
                  <a:gd name="T53" fmla="*/ 906 h 1104"/>
                  <a:gd name="T54" fmla="*/ 0 w 1367"/>
                  <a:gd name="T55" fmla="*/ 196 h 1104"/>
                  <a:gd name="T56" fmla="*/ 0 w 1367"/>
                  <a:gd name="T57" fmla="*/ 196 h 1104"/>
                  <a:gd name="T58" fmla="*/ 59 w 1367"/>
                  <a:gd name="T59" fmla="*/ 58 h 1104"/>
                  <a:gd name="T60" fmla="*/ 59 w 1367"/>
                  <a:gd name="T61" fmla="*/ 58 h 1104"/>
                  <a:gd name="T62" fmla="*/ 198 w 1367"/>
                  <a:gd name="T63" fmla="*/ 0 h 1104"/>
                  <a:gd name="T64" fmla="*/ 1170 w 1367"/>
                  <a:gd name="T65" fmla="*/ 0 h 1104"/>
                  <a:gd name="T66" fmla="*/ 1170 w 1367"/>
                  <a:gd name="T67" fmla="*/ 0 h 1104"/>
                  <a:gd name="T68" fmla="*/ 1308 w 1367"/>
                  <a:gd name="T69" fmla="*/ 58 h 1104"/>
                  <a:gd name="T70" fmla="*/ 1308 w 1367"/>
                  <a:gd name="T71" fmla="*/ 58 h 1104"/>
                  <a:gd name="T72" fmla="*/ 1366 w 1367"/>
                  <a:gd name="T73" fmla="*/ 196 h 1104"/>
                  <a:gd name="T74" fmla="*/ 1366 w 1367"/>
                  <a:gd name="T75" fmla="*/ 906 h 1104"/>
                  <a:gd name="T76" fmla="*/ 1366 w 1367"/>
                  <a:gd name="T77" fmla="*/ 906 h 1104"/>
                  <a:gd name="T78" fmla="*/ 1308 w 1367"/>
                  <a:gd name="T79" fmla="*/ 1045 h 1104"/>
                  <a:gd name="T80" fmla="*/ 1308 w 1367"/>
                  <a:gd name="T81" fmla="*/ 1045 h 1104"/>
                  <a:gd name="T82" fmla="*/ 1170 w 1367"/>
                  <a:gd name="T83" fmla="*/ 1103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67" h="1104">
                    <a:moveTo>
                      <a:pt x="198" y="20"/>
                    </a:moveTo>
                    <a:lnTo>
                      <a:pt x="198" y="20"/>
                    </a:lnTo>
                    <a:cubicBezTo>
                      <a:pt x="150" y="20"/>
                      <a:pt x="106" y="38"/>
                      <a:pt x="73" y="71"/>
                    </a:cubicBezTo>
                    <a:lnTo>
                      <a:pt x="73" y="71"/>
                    </a:lnTo>
                    <a:cubicBezTo>
                      <a:pt x="39" y="105"/>
                      <a:pt x="21" y="150"/>
                      <a:pt x="21" y="196"/>
                    </a:cubicBezTo>
                    <a:lnTo>
                      <a:pt x="21" y="906"/>
                    </a:lnTo>
                    <a:lnTo>
                      <a:pt x="21" y="906"/>
                    </a:lnTo>
                    <a:cubicBezTo>
                      <a:pt x="21" y="953"/>
                      <a:pt x="39" y="997"/>
                      <a:pt x="73" y="1030"/>
                    </a:cubicBezTo>
                    <a:lnTo>
                      <a:pt x="73" y="1030"/>
                    </a:lnTo>
                    <a:cubicBezTo>
                      <a:pt x="106" y="1064"/>
                      <a:pt x="150" y="1082"/>
                      <a:pt x="198" y="1082"/>
                    </a:cubicBezTo>
                    <a:lnTo>
                      <a:pt x="1170" y="1082"/>
                    </a:lnTo>
                    <a:lnTo>
                      <a:pt x="1170" y="1082"/>
                    </a:lnTo>
                    <a:cubicBezTo>
                      <a:pt x="1217" y="1082"/>
                      <a:pt x="1261" y="1064"/>
                      <a:pt x="1294" y="1030"/>
                    </a:cubicBezTo>
                    <a:lnTo>
                      <a:pt x="1294" y="1030"/>
                    </a:lnTo>
                    <a:cubicBezTo>
                      <a:pt x="1327" y="997"/>
                      <a:pt x="1345" y="953"/>
                      <a:pt x="1345" y="906"/>
                    </a:cubicBezTo>
                    <a:lnTo>
                      <a:pt x="1345" y="196"/>
                    </a:lnTo>
                    <a:lnTo>
                      <a:pt x="1345" y="196"/>
                    </a:lnTo>
                    <a:cubicBezTo>
                      <a:pt x="1345" y="150"/>
                      <a:pt x="1327" y="105"/>
                      <a:pt x="1294" y="71"/>
                    </a:cubicBezTo>
                    <a:lnTo>
                      <a:pt x="1294" y="71"/>
                    </a:lnTo>
                    <a:cubicBezTo>
                      <a:pt x="1261" y="38"/>
                      <a:pt x="1217" y="20"/>
                      <a:pt x="1170" y="20"/>
                    </a:cubicBezTo>
                    <a:lnTo>
                      <a:pt x="198" y="20"/>
                    </a:lnTo>
                    <a:close/>
                    <a:moveTo>
                      <a:pt x="1170" y="1103"/>
                    </a:moveTo>
                    <a:lnTo>
                      <a:pt x="198" y="1103"/>
                    </a:lnTo>
                    <a:lnTo>
                      <a:pt x="198" y="1103"/>
                    </a:lnTo>
                    <a:cubicBezTo>
                      <a:pt x="145" y="1103"/>
                      <a:pt x="95" y="1082"/>
                      <a:pt x="59" y="1045"/>
                    </a:cubicBezTo>
                    <a:lnTo>
                      <a:pt x="59" y="1045"/>
                    </a:lnTo>
                    <a:cubicBezTo>
                      <a:pt x="21" y="1008"/>
                      <a:pt x="0" y="958"/>
                      <a:pt x="0" y="906"/>
                    </a:cubicBezTo>
                    <a:lnTo>
                      <a:pt x="0" y="196"/>
                    </a:lnTo>
                    <a:lnTo>
                      <a:pt x="0" y="196"/>
                    </a:lnTo>
                    <a:cubicBezTo>
                      <a:pt x="0" y="143"/>
                      <a:pt x="21" y="95"/>
                      <a:pt x="59" y="58"/>
                    </a:cubicBezTo>
                    <a:lnTo>
                      <a:pt x="59" y="58"/>
                    </a:lnTo>
                    <a:cubicBezTo>
                      <a:pt x="95" y="20"/>
                      <a:pt x="145" y="0"/>
                      <a:pt x="198" y="0"/>
                    </a:cubicBezTo>
                    <a:lnTo>
                      <a:pt x="1170" y="0"/>
                    </a:lnTo>
                    <a:lnTo>
                      <a:pt x="1170" y="0"/>
                    </a:lnTo>
                    <a:cubicBezTo>
                      <a:pt x="1222" y="0"/>
                      <a:pt x="1271" y="20"/>
                      <a:pt x="1308" y="58"/>
                    </a:cubicBezTo>
                    <a:lnTo>
                      <a:pt x="1308" y="58"/>
                    </a:lnTo>
                    <a:cubicBezTo>
                      <a:pt x="1345" y="95"/>
                      <a:pt x="1366" y="143"/>
                      <a:pt x="1366" y="196"/>
                    </a:cubicBezTo>
                    <a:lnTo>
                      <a:pt x="1366" y="906"/>
                    </a:lnTo>
                    <a:lnTo>
                      <a:pt x="1366" y="906"/>
                    </a:lnTo>
                    <a:cubicBezTo>
                      <a:pt x="1366" y="958"/>
                      <a:pt x="1345" y="1008"/>
                      <a:pt x="1308" y="1045"/>
                    </a:cubicBezTo>
                    <a:lnTo>
                      <a:pt x="1308" y="1045"/>
                    </a:lnTo>
                    <a:cubicBezTo>
                      <a:pt x="1271" y="1082"/>
                      <a:pt x="1222" y="1103"/>
                      <a:pt x="1170" y="1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57">
                <a:extLst>
                  <a:ext uri="{FF2B5EF4-FFF2-40B4-BE49-F238E27FC236}">
                    <a16:creationId xmlns:a16="http://schemas.microsoft.com/office/drawing/2014/main" id="{9EF248D2-8F58-481E-8B31-9105DF92F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4469" y="4745914"/>
                <a:ext cx="3497601" cy="1171018"/>
              </a:xfrm>
              <a:custGeom>
                <a:avLst/>
                <a:gdLst>
                  <a:gd name="T0" fmla="*/ 3806 w 3993"/>
                  <a:gd name="T1" fmla="*/ 1080 h 1334"/>
                  <a:gd name="T2" fmla="*/ 2019 w 3993"/>
                  <a:gd name="T3" fmla="*/ 1080 h 1334"/>
                  <a:gd name="T4" fmla="*/ 231 w 3993"/>
                  <a:gd name="T5" fmla="*/ 1080 h 1334"/>
                  <a:gd name="T6" fmla="*/ 116 w 3993"/>
                  <a:gd name="T7" fmla="*/ 1207 h 1334"/>
                  <a:gd name="T8" fmla="*/ 0 w 3993"/>
                  <a:gd name="T9" fmla="*/ 1333 h 1334"/>
                  <a:gd name="T10" fmla="*/ 0 w 3993"/>
                  <a:gd name="T11" fmla="*/ 760 h 1334"/>
                  <a:gd name="T12" fmla="*/ 0 w 3993"/>
                  <a:gd name="T13" fmla="*/ 187 h 1334"/>
                  <a:gd name="T14" fmla="*/ 0 w 3993"/>
                  <a:gd name="T15" fmla="*/ 187 h 1334"/>
                  <a:gd name="T16" fmla="*/ 55 w 3993"/>
                  <a:gd name="T17" fmla="*/ 55 h 1334"/>
                  <a:gd name="T18" fmla="*/ 55 w 3993"/>
                  <a:gd name="T19" fmla="*/ 55 h 1334"/>
                  <a:gd name="T20" fmla="*/ 187 w 3993"/>
                  <a:gd name="T21" fmla="*/ 0 h 1334"/>
                  <a:gd name="T22" fmla="*/ 1997 w 3993"/>
                  <a:gd name="T23" fmla="*/ 0 h 1334"/>
                  <a:gd name="T24" fmla="*/ 3806 w 3993"/>
                  <a:gd name="T25" fmla="*/ 0 h 1334"/>
                  <a:gd name="T26" fmla="*/ 3806 w 3993"/>
                  <a:gd name="T27" fmla="*/ 0 h 1334"/>
                  <a:gd name="T28" fmla="*/ 3938 w 3993"/>
                  <a:gd name="T29" fmla="*/ 55 h 1334"/>
                  <a:gd name="T30" fmla="*/ 3938 w 3993"/>
                  <a:gd name="T31" fmla="*/ 55 h 1334"/>
                  <a:gd name="T32" fmla="*/ 3992 w 3993"/>
                  <a:gd name="T33" fmla="*/ 187 h 1334"/>
                  <a:gd name="T34" fmla="*/ 3992 w 3993"/>
                  <a:gd name="T35" fmla="*/ 540 h 1334"/>
                  <a:gd name="T36" fmla="*/ 3992 w 3993"/>
                  <a:gd name="T37" fmla="*/ 894 h 1334"/>
                  <a:gd name="T38" fmla="*/ 3992 w 3993"/>
                  <a:gd name="T39" fmla="*/ 894 h 1334"/>
                  <a:gd name="T40" fmla="*/ 3938 w 3993"/>
                  <a:gd name="T41" fmla="*/ 1025 h 1334"/>
                  <a:gd name="T42" fmla="*/ 3938 w 3993"/>
                  <a:gd name="T43" fmla="*/ 1025 h 1334"/>
                  <a:gd name="T44" fmla="*/ 3806 w 3993"/>
                  <a:gd name="T45" fmla="*/ 108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93" h="1334">
                    <a:moveTo>
                      <a:pt x="3806" y="1080"/>
                    </a:moveTo>
                    <a:lnTo>
                      <a:pt x="2019" y="1080"/>
                    </a:lnTo>
                    <a:lnTo>
                      <a:pt x="231" y="1080"/>
                    </a:lnTo>
                    <a:lnTo>
                      <a:pt x="116" y="1207"/>
                    </a:lnTo>
                    <a:lnTo>
                      <a:pt x="0" y="1333"/>
                    </a:lnTo>
                    <a:lnTo>
                      <a:pt x="0" y="760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36"/>
                      <a:pt x="21" y="89"/>
                      <a:pt x="55" y="55"/>
                    </a:cubicBezTo>
                    <a:lnTo>
                      <a:pt x="55" y="55"/>
                    </a:lnTo>
                    <a:cubicBezTo>
                      <a:pt x="89" y="21"/>
                      <a:pt x="135" y="0"/>
                      <a:pt x="187" y="0"/>
                    </a:cubicBezTo>
                    <a:lnTo>
                      <a:pt x="1997" y="0"/>
                    </a:lnTo>
                    <a:lnTo>
                      <a:pt x="3806" y="0"/>
                    </a:lnTo>
                    <a:lnTo>
                      <a:pt x="3806" y="0"/>
                    </a:lnTo>
                    <a:cubicBezTo>
                      <a:pt x="3857" y="0"/>
                      <a:pt x="3904" y="21"/>
                      <a:pt x="3938" y="55"/>
                    </a:cubicBezTo>
                    <a:lnTo>
                      <a:pt x="3938" y="55"/>
                    </a:lnTo>
                    <a:cubicBezTo>
                      <a:pt x="3971" y="89"/>
                      <a:pt x="3992" y="136"/>
                      <a:pt x="3992" y="187"/>
                    </a:cubicBezTo>
                    <a:lnTo>
                      <a:pt x="3992" y="540"/>
                    </a:lnTo>
                    <a:lnTo>
                      <a:pt x="3992" y="894"/>
                    </a:lnTo>
                    <a:lnTo>
                      <a:pt x="3992" y="894"/>
                    </a:lnTo>
                    <a:cubicBezTo>
                      <a:pt x="3992" y="945"/>
                      <a:pt x="3971" y="991"/>
                      <a:pt x="3938" y="1025"/>
                    </a:cubicBezTo>
                    <a:lnTo>
                      <a:pt x="3938" y="1025"/>
                    </a:lnTo>
                    <a:cubicBezTo>
                      <a:pt x="3904" y="1059"/>
                      <a:pt x="3857" y="1080"/>
                      <a:pt x="3806" y="10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58">
                <a:extLst>
                  <a:ext uri="{FF2B5EF4-FFF2-40B4-BE49-F238E27FC236}">
                    <a16:creationId xmlns:a16="http://schemas.microsoft.com/office/drawing/2014/main" id="{84E20AFE-9720-43F8-9DEE-14CF69501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6739" y="4738185"/>
                <a:ext cx="3516923" cy="1186477"/>
              </a:xfrm>
              <a:custGeom>
                <a:avLst/>
                <a:gdLst>
                  <a:gd name="T0" fmla="*/ 196 w 4012"/>
                  <a:gd name="T1" fmla="*/ 20 h 1354"/>
                  <a:gd name="T2" fmla="*/ 196 w 4012"/>
                  <a:gd name="T3" fmla="*/ 20 h 1354"/>
                  <a:gd name="T4" fmla="*/ 71 w 4012"/>
                  <a:gd name="T5" fmla="*/ 71 h 1354"/>
                  <a:gd name="T6" fmla="*/ 71 w 4012"/>
                  <a:gd name="T7" fmla="*/ 71 h 1354"/>
                  <a:gd name="T8" fmla="*/ 20 w 4012"/>
                  <a:gd name="T9" fmla="*/ 196 h 1354"/>
                  <a:gd name="T10" fmla="*/ 20 w 4012"/>
                  <a:gd name="T11" fmla="*/ 1316 h 1354"/>
                  <a:gd name="T12" fmla="*/ 234 w 4012"/>
                  <a:gd name="T13" fmla="*/ 1082 h 1354"/>
                  <a:gd name="T14" fmla="*/ 234 w 4012"/>
                  <a:gd name="T15" fmla="*/ 1082 h 1354"/>
                  <a:gd name="T16" fmla="*/ 240 w 4012"/>
                  <a:gd name="T17" fmla="*/ 1079 h 1354"/>
                  <a:gd name="T18" fmla="*/ 3815 w 4012"/>
                  <a:gd name="T19" fmla="*/ 1079 h 1354"/>
                  <a:gd name="T20" fmla="*/ 3815 w 4012"/>
                  <a:gd name="T21" fmla="*/ 1079 h 1354"/>
                  <a:gd name="T22" fmla="*/ 3939 w 4012"/>
                  <a:gd name="T23" fmla="*/ 1027 h 1354"/>
                  <a:gd name="T24" fmla="*/ 3939 w 4012"/>
                  <a:gd name="T25" fmla="*/ 1027 h 1354"/>
                  <a:gd name="T26" fmla="*/ 3992 w 4012"/>
                  <a:gd name="T27" fmla="*/ 902 h 1354"/>
                  <a:gd name="T28" fmla="*/ 3992 w 4012"/>
                  <a:gd name="T29" fmla="*/ 196 h 1354"/>
                  <a:gd name="T30" fmla="*/ 3992 w 4012"/>
                  <a:gd name="T31" fmla="*/ 196 h 1354"/>
                  <a:gd name="T32" fmla="*/ 3939 w 4012"/>
                  <a:gd name="T33" fmla="*/ 71 h 1354"/>
                  <a:gd name="T34" fmla="*/ 3939 w 4012"/>
                  <a:gd name="T35" fmla="*/ 71 h 1354"/>
                  <a:gd name="T36" fmla="*/ 3815 w 4012"/>
                  <a:gd name="T37" fmla="*/ 20 h 1354"/>
                  <a:gd name="T38" fmla="*/ 196 w 4012"/>
                  <a:gd name="T39" fmla="*/ 20 h 1354"/>
                  <a:gd name="T40" fmla="*/ 9 w 4012"/>
                  <a:gd name="T41" fmla="*/ 1353 h 1354"/>
                  <a:gd name="T42" fmla="*/ 9 w 4012"/>
                  <a:gd name="T43" fmla="*/ 1353 h 1354"/>
                  <a:gd name="T44" fmla="*/ 6 w 4012"/>
                  <a:gd name="T45" fmla="*/ 1352 h 1354"/>
                  <a:gd name="T46" fmla="*/ 6 w 4012"/>
                  <a:gd name="T47" fmla="*/ 1352 h 1354"/>
                  <a:gd name="T48" fmla="*/ 0 w 4012"/>
                  <a:gd name="T49" fmla="*/ 1342 h 1354"/>
                  <a:gd name="T50" fmla="*/ 0 w 4012"/>
                  <a:gd name="T51" fmla="*/ 196 h 1354"/>
                  <a:gd name="T52" fmla="*/ 0 w 4012"/>
                  <a:gd name="T53" fmla="*/ 196 h 1354"/>
                  <a:gd name="T54" fmla="*/ 57 w 4012"/>
                  <a:gd name="T55" fmla="*/ 57 h 1354"/>
                  <a:gd name="T56" fmla="*/ 57 w 4012"/>
                  <a:gd name="T57" fmla="*/ 57 h 1354"/>
                  <a:gd name="T58" fmla="*/ 196 w 4012"/>
                  <a:gd name="T59" fmla="*/ 0 h 1354"/>
                  <a:gd name="T60" fmla="*/ 3815 w 4012"/>
                  <a:gd name="T61" fmla="*/ 0 h 1354"/>
                  <a:gd name="T62" fmla="*/ 3815 w 4012"/>
                  <a:gd name="T63" fmla="*/ 0 h 1354"/>
                  <a:gd name="T64" fmla="*/ 3954 w 4012"/>
                  <a:gd name="T65" fmla="*/ 57 h 1354"/>
                  <a:gd name="T66" fmla="*/ 3954 w 4012"/>
                  <a:gd name="T67" fmla="*/ 57 h 1354"/>
                  <a:gd name="T68" fmla="*/ 4011 w 4012"/>
                  <a:gd name="T69" fmla="*/ 196 h 1354"/>
                  <a:gd name="T70" fmla="*/ 4011 w 4012"/>
                  <a:gd name="T71" fmla="*/ 902 h 1354"/>
                  <a:gd name="T72" fmla="*/ 4011 w 4012"/>
                  <a:gd name="T73" fmla="*/ 902 h 1354"/>
                  <a:gd name="T74" fmla="*/ 3954 w 4012"/>
                  <a:gd name="T75" fmla="*/ 1041 h 1354"/>
                  <a:gd name="T76" fmla="*/ 3954 w 4012"/>
                  <a:gd name="T77" fmla="*/ 1041 h 1354"/>
                  <a:gd name="T78" fmla="*/ 3815 w 4012"/>
                  <a:gd name="T79" fmla="*/ 1100 h 1354"/>
                  <a:gd name="T80" fmla="*/ 245 w 4012"/>
                  <a:gd name="T81" fmla="*/ 1100 h 1354"/>
                  <a:gd name="T82" fmla="*/ 17 w 4012"/>
                  <a:gd name="T83" fmla="*/ 1349 h 1354"/>
                  <a:gd name="T84" fmla="*/ 17 w 4012"/>
                  <a:gd name="T85" fmla="*/ 1349 h 1354"/>
                  <a:gd name="T86" fmla="*/ 9 w 4012"/>
                  <a:gd name="T87" fmla="*/ 1353 h 1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12" h="1354">
                    <a:moveTo>
                      <a:pt x="196" y="20"/>
                    </a:moveTo>
                    <a:lnTo>
                      <a:pt x="196" y="20"/>
                    </a:lnTo>
                    <a:cubicBezTo>
                      <a:pt x="148" y="20"/>
                      <a:pt x="105" y="38"/>
                      <a:pt x="71" y="71"/>
                    </a:cubicBezTo>
                    <a:lnTo>
                      <a:pt x="71" y="71"/>
                    </a:lnTo>
                    <a:cubicBezTo>
                      <a:pt x="38" y="105"/>
                      <a:pt x="20" y="149"/>
                      <a:pt x="20" y="196"/>
                    </a:cubicBezTo>
                    <a:lnTo>
                      <a:pt x="20" y="1316"/>
                    </a:lnTo>
                    <a:lnTo>
                      <a:pt x="234" y="1082"/>
                    </a:lnTo>
                    <a:lnTo>
                      <a:pt x="234" y="1082"/>
                    </a:lnTo>
                    <a:cubicBezTo>
                      <a:pt x="236" y="1080"/>
                      <a:pt x="238" y="1079"/>
                      <a:pt x="240" y="1079"/>
                    </a:cubicBezTo>
                    <a:lnTo>
                      <a:pt x="3815" y="1079"/>
                    </a:lnTo>
                    <a:lnTo>
                      <a:pt x="3815" y="1079"/>
                    </a:lnTo>
                    <a:cubicBezTo>
                      <a:pt x="3862" y="1079"/>
                      <a:pt x="3906" y="1061"/>
                      <a:pt x="3939" y="1027"/>
                    </a:cubicBezTo>
                    <a:lnTo>
                      <a:pt x="3939" y="1027"/>
                    </a:lnTo>
                    <a:cubicBezTo>
                      <a:pt x="3973" y="994"/>
                      <a:pt x="3992" y="950"/>
                      <a:pt x="3992" y="902"/>
                    </a:cubicBezTo>
                    <a:lnTo>
                      <a:pt x="3992" y="196"/>
                    </a:lnTo>
                    <a:lnTo>
                      <a:pt x="3992" y="196"/>
                    </a:lnTo>
                    <a:cubicBezTo>
                      <a:pt x="3992" y="149"/>
                      <a:pt x="3973" y="105"/>
                      <a:pt x="3939" y="71"/>
                    </a:cubicBezTo>
                    <a:lnTo>
                      <a:pt x="3939" y="71"/>
                    </a:lnTo>
                    <a:cubicBezTo>
                      <a:pt x="3906" y="38"/>
                      <a:pt x="3862" y="20"/>
                      <a:pt x="3815" y="20"/>
                    </a:cubicBezTo>
                    <a:lnTo>
                      <a:pt x="196" y="20"/>
                    </a:lnTo>
                    <a:close/>
                    <a:moveTo>
                      <a:pt x="9" y="1353"/>
                    </a:moveTo>
                    <a:lnTo>
                      <a:pt x="9" y="1353"/>
                    </a:lnTo>
                    <a:cubicBezTo>
                      <a:pt x="8" y="1353"/>
                      <a:pt x="7" y="1353"/>
                      <a:pt x="6" y="1352"/>
                    </a:cubicBezTo>
                    <a:lnTo>
                      <a:pt x="6" y="1352"/>
                    </a:lnTo>
                    <a:cubicBezTo>
                      <a:pt x="2" y="1350"/>
                      <a:pt x="0" y="1346"/>
                      <a:pt x="0" y="1342"/>
                    </a:cubicBezTo>
                    <a:lnTo>
                      <a:pt x="0" y="196"/>
                    </a:lnTo>
                    <a:lnTo>
                      <a:pt x="0" y="196"/>
                    </a:lnTo>
                    <a:cubicBezTo>
                      <a:pt x="0" y="143"/>
                      <a:pt x="20" y="94"/>
                      <a:pt x="57" y="57"/>
                    </a:cubicBezTo>
                    <a:lnTo>
                      <a:pt x="57" y="57"/>
                    </a:lnTo>
                    <a:cubicBezTo>
                      <a:pt x="95" y="20"/>
                      <a:pt x="143" y="0"/>
                      <a:pt x="196" y="0"/>
                    </a:cubicBezTo>
                    <a:lnTo>
                      <a:pt x="3815" y="0"/>
                    </a:lnTo>
                    <a:lnTo>
                      <a:pt x="3815" y="0"/>
                    </a:lnTo>
                    <a:cubicBezTo>
                      <a:pt x="3867" y="0"/>
                      <a:pt x="3916" y="20"/>
                      <a:pt x="3954" y="57"/>
                    </a:cubicBezTo>
                    <a:lnTo>
                      <a:pt x="3954" y="57"/>
                    </a:lnTo>
                    <a:cubicBezTo>
                      <a:pt x="3992" y="94"/>
                      <a:pt x="4011" y="143"/>
                      <a:pt x="4011" y="196"/>
                    </a:cubicBezTo>
                    <a:lnTo>
                      <a:pt x="4011" y="902"/>
                    </a:lnTo>
                    <a:lnTo>
                      <a:pt x="4011" y="902"/>
                    </a:lnTo>
                    <a:cubicBezTo>
                      <a:pt x="4011" y="955"/>
                      <a:pt x="3992" y="1005"/>
                      <a:pt x="3954" y="1041"/>
                    </a:cubicBezTo>
                    <a:lnTo>
                      <a:pt x="3954" y="1041"/>
                    </a:lnTo>
                    <a:cubicBezTo>
                      <a:pt x="3916" y="1079"/>
                      <a:pt x="3867" y="1100"/>
                      <a:pt x="3815" y="1100"/>
                    </a:cubicBezTo>
                    <a:lnTo>
                      <a:pt x="245" y="1100"/>
                    </a:lnTo>
                    <a:lnTo>
                      <a:pt x="17" y="1349"/>
                    </a:lnTo>
                    <a:lnTo>
                      <a:pt x="17" y="1349"/>
                    </a:lnTo>
                    <a:cubicBezTo>
                      <a:pt x="15" y="1352"/>
                      <a:pt x="12" y="1353"/>
                      <a:pt x="9" y="13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59">
                <a:extLst>
                  <a:ext uri="{FF2B5EF4-FFF2-40B4-BE49-F238E27FC236}">
                    <a16:creationId xmlns:a16="http://schemas.microsoft.com/office/drawing/2014/main" id="{8555944A-6B8F-4899-887B-D1A0D1D73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4132" y="5086012"/>
                <a:ext cx="1882135" cy="282126"/>
              </a:xfrm>
              <a:custGeom>
                <a:avLst/>
                <a:gdLst>
                  <a:gd name="T0" fmla="*/ 1517 w 2146"/>
                  <a:gd name="T1" fmla="*/ 0 h 324"/>
                  <a:gd name="T2" fmla="*/ 162 w 2146"/>
                  <a:gd name="T3" fmla="*/ 0 h 324"/>
                  <a:gd name="T4" fmla="*/ 162 w 2146"/>
                  <a:gd name="T5" fmla="*/ 0 h 324"/>
                  <a:gd name="T6" fmla="*/ 47 w 2146"/>
                  <a:gd name="T7" fmla="*/ 48 h 324"/>
                  <a:gd name="T8" fmla="*/ 47 w 2146"/>
                  <a:gd name="T9" fmla="*/ 48 h 324"/>
                  <a:gd name="T10" fmla="*/ 0 w 2146"/>
                  <a:gd name="T11" fmla="*/ 161 h 324"/>
                  <a:gd name="T12" fmla="*/ 0 w 2146"/>
                  <a:gd name="T13" fmla="*/ 161 h 324"/>
                  <a:gd name="T14" fmla="*/ 0 w 2146"/>
                  <a:gd name="T15" fmla="*/ 161 h 324"/>
                  <a:gd name="T16" fmla="*/ 47 w 2146"/>
                  <a:gd name="T17" fmla="*/ 276 h 324"/>
                  <a:gd name="T18" fmla="*/ 47 w 2146"/>
                  <a:gd name="T19" fmla="*/ 276 h 324"/>
                  <a:gd name="T20" fmla="*/ 162 w 2146"/>
                  <a:gd name="T21" fmla="*/ 323 h 324"/>
                  <a:gd name="T22" fmla="*/ 1517 w 2146"/>
                  <a:gd name="T23" fmla="*/ 323 h 324"/>
                  <a:gd name="T24" fmla="*/ 1823 w 2146"/>
                  <a:gd name="T25" fmla="*/ 323 h 324"/>
                  <a:gd name="T26" fmla="*/ 2145 w 2146"/>
                  <a:gd name="T27" fmla="*/ 0 h 324"/>
                  <a:gd name="T28" fmla="*/ 1517 w 2146"/>
                  <a:gd name="T2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46" h="324">
                    <a:moveTo>
                      <a:pt x="1517" y="0"/>
                    </a:moveTo>
                    <a:lnTo>
                      <a:pt x="162" y="0"/>
                    </a:lnTo>
                    <a:lnTo>
                      <a:pt x="162" y="0"/>
                    </a:lnTo>
                    <a:cubicBezTo>
                      <a:pt x="116" y="0"/>
                      <a:pt x="77" y="18"/>
                      <a:pt x="47" y="48"/>
                    </a:cubicBezTo>
                    <a:lnTo>
                      <a:pt x="47" y="48"/>
                    </a:lnTo>
                    <a:cubicBezTo>
                      <a:pt x="17" y="76"/>
                      <a:pt x="0" y="117"/>
                      <a:pt x="0" y="161"/>
                    </a:cubicBezTo>
                    <a:lnTo>
                      <a:pt x="0" y="161"/>
                    </a:lnTo>
                    <a:lnTo>
                      <a:pt x="0" y="161"/>
                    </a:lnTo>
                    <a:cubicBezTo>
                      <a:pt x="0" y="206"/>
                      <a:pt x="17" y="247"/>
                      <a:pt x="47" y="276"/>
                    </a:cubicBezTo>
                    <a:lnTo>
                      <a:pt x="47" y="276"/>
                    </a:lnTo>
                    <a:cubicBezTo>
                      <a:pt x="77" y="305"/>
                      <a:pt x="116" y="323"/>
                      <a:pt x="162" y="323"/>
                    </a:cubicBezTo>
                    <a:lnTo>
                      <a:pt x="1517" y="323"/>
                    </a:lnTo>
                    <a:lnTo>
                      <a:pt x="1823" y="323"/>
                    </a:lnTo>
                    <a:lnTo>
                      <a:pt x="2145" y="0"/>
                    </a:lnTo>
                    <a:lnTo>
                      <a:pt x="1517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60">
                <a:extLst>
                  <a:ext uri="{FF2B5EF4-FFF2-40B4-BE49-F238E27FC236}">
                    <a16:creationId xmlns:a16="http://schemas.microsoft.com/office/drawing/2014/main" id="{0E083612-2210-46C2-9E1C-F24319CA8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6403" y="5078283"/>
                <a:ext cx="1901457" cy="301451"/>
              </a:xfrm>
              <a:custGeom>
                <a:avLst/>
                <a:gdLst>
                  <a:gd name="T0" fmla="*/ 173 w 2168"/>
                  <a:gd name="T1" fmla="*/ 20 h 345"/>
                  <a:gd name="T2" fmla="*/ 173 w 2168"/>
                  <a:gd name="T3" fmla="*/ 20 h 345"/>
                  <a:gd name="T4" fmla="*/ 65 w 2168"/>
                  <a:gd name="T5" fmla="*/ 65 h 345"/>
                  <a:gd name="T6" fmla="*/ 65 w 2168"/>
                  <a:gd name="T7" fmla="*/ 65 h 345"/>
                  <a:gd name="T8" fmla="*/ 21 w 2168"/>
                  <a:gd name="T9" fmla="*/ 171 h 345"/>
                  <a:gd name="T10" fmla="*/ 21 w 2168"/>
                  <a:gd name="T11" fmla="*/ 171 h 345"/>
                  <a:gd name="T12" fmla="*/ 65 w 2168"/>
                  <a:gd name="T13" fmla="*/ 279 h 345"/>
                  <a:gd name="T14" fmla="*/ 65 w 2168"/>
                  <a:gd name="T15" fmla="*/ 279 h 345"/>
                  <a:gd name="T16" fmla="*/ 173 w 2168"/>
                  <a:gd name="T17" fmla="*/ 323 h 345"/>
                  <a:gd name="T18" fmla="*/ 1830 w 2168"/>
                  <a:gd name="T19" fmla="*/ 323 h 345"/>
                  <a:gd name="T20" fmla="*/ 2132 w 2168"/>
                  <a:gd name="T21" fmla="*/ 20 h 345"/>
                  <a:gd name="T22" fmla="*/ 173 w 2168"/>
                  <a:gd name="T23" fmla="*/ 20 h 345"/>
                  <a:gd name="T24" fmla="*/ 1834 w 2168"/>
                  <a:gd name="T25" fmla="*/ 344 h 345"/>
                  <a:gd name="T26" fmla="*/ 173 w 2168"/>
                  <a:gd name="T27" fmla="*/ 344 h 345"/>
                  <a:gd name="T28" fmla="*/ 173 w 2168"/>
                  <a:gd name="T29" fmla="*/ 344 h 345"/>
                  <a:gd name="T30" fmla="*/ 51 w 2168"/>
                  <a:gd name="T31" fmla="*/ 293 h 345"/>
                  <a:gd name="T32" fmla="*/ 51 w 2168"/>
                  <a:gd name="T33" fmla="*/ 293 h 345"/>
                  <a:gd name="T34" fmla="*/ 0 w 2168"/>
                  <a:gd name="T35" fmla="*/ 171 h 345"/>
                  <a:gd name="T36" fmla="*/ 0 w 2168"/>
                  <a:gd name="T37" fmla="*/ 171 h 345"/>
                  <a:gd name="T38" fmla="*/ 51 w 2168"/>
                  <a:gd name="T39" fmla="*/ 50 h 345"/>
                  <a:gd name="T40" fmla="*/ 51 w 2168"/>
                  <a:gd name="T41" fmla="*/ 50 h 345"/>
                  <a:gd name="T42" fmla="*/ 173 w 2168"/>
                  <a:gd name="T43" fmla="*/ 0 h 345"/>
                  <a:gd name="T44" fmla="*/ 2156 w 2168"/>
                  <a:gd name="T45" fmla="*/ 0 h 345"/>
                  <a:gd name="T46" fmla="*/ 2156 w 2168"/>
                  <a:gd name="T47" fmla="*/ 0 h 345"/>
                  <a:gd name="T48" fmla="*/ 2165 w 2168"/>
                  <a:gd name="T49" fmla="*/ 6 h 345"/>
                  <a:gd name="T50" fmla="*/ 2165 w 2168"/>
                  <a:gd name="T51" fmla="*/ 6 h 345"/>
                  <a:gd name="T52" fmla="*/ 2163 w 2168"/>
                  <a:gd name="T53" fmla="*/ 17 h 345"/>
                  <a:gd name="T54" fmla="*/ 1841 w 2168"/>
                  <a:gd name="T55" fmla="*/ 340 h 345"/>
                  <a:gd name="T56" fmla="*/ 1841 w 2168"/>
                  <a:gd name="T57" fmla="*/ 340 h 345"/>
                  <a:gd name="T58" fmla="*/ 1834 w 2168"/>
                  <a:gd name="T59" fmla="*/ 3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68" h="345">
                    <a:moveTo>
                      <a:pt x="173" y="20"/>
                    </a:moveTo>
                    <a:lnTo>
                      <a:pt x="173" y="20"/>
                    </a:lnTo>
                    <a:cubicBezTo>
                      <a:pt x="132" y="20"/>
                      <a:pt x="93" y="36"/>
                      <a:pt x="65" y="65"/>
                    </a:cubicBezTo>
                    <a:lnTo>
                      <a:pt x="65" y="65"/>
                    </a:lnTo>
                    <a:cubicBezTo>
                      <a:pt x="36" y="93"/>
                      <a:pt x="21" y="131"/>
                      <a:pt x="21" y="171"/>
                    </a:cubicBezTo>
                    <a:lnTo>
                      <a:pt x="21" y="171"/>
                    </a:lnTo>
                    <a:cubicBezTo>
                      <a:pt x="21" y="213"/>
                      <a:pt x="36" y="250"/>
                      <a:pt x="65" y="279"/>
                    </a:cubicBezTo>
                    <a:lnTo>
                      <a:pt x="65" y="279"/>
                    </a:lnTo>
                    <a:cubicBezTo>
                      <a:pt x="93" y="307"/>
                      <a:pt x="132" y="323"/>
                      <a:pt x="173" y="323"/>
                    </a:cubicBezTo>
                    <a:lnTo>
                      <a:pt x="1830" y="323"/>
                    </a:lnTo>
                    <a:lnTo>
                      <a:pt x="2132" y="20"/>
                    </a:lnTo>
                    <a:lnTo>
                      <a:pt x="173" y="20"/>
                    </a:lnTo>
                    <a:close/>
                    <a:moveTo>
                      <a:pt x="1834" y="344"/>
                    </a:moveTo>
                    <a:lnTo>
                      <a:pt x="173" y="344"/>
                    </a:lnTo>
                    <a:lnTo>
                      <a:pt x="173" y="344"/>
                    </a:lnTo>
                    <a:cubicBezTo>
                      <a:pt x="127" y="344"/>
                      <a:pt x="83" y="325"/>
                      <a:pt x="51" y="293"/>
                    </a:cubicBezTo>
                    <a:lnTo>
                      <a:pt x="51" y="293"/>
                    </a:lnTo>
                    <a:cubicBezTo>
                      <a:pt x="19" y="260"/>
                      <a:pt x="0" y="218"/>
                      <a:pt x="0" y="171"/>
                    </a:cubicBezTo>
                    <a:lnTo>
                      <a:pt x="0" y="171"/>
                    </a:lnTo>
                    <a:cubicBezTo>
                      <a:pt x="0" y="125"/>
                      <a:pt x="19" y="83"/>
                      <a:pt x="51" y="50"/>
                    </a:cubicBezTo>
                    <a:lnTo>
                      <a:pt x="51" y="50"/>
                    </a:lnTo>
                    <a:cubicBezTo>
                      <a:pt x="83" y="18"/>
                      <a:pt x="127" y="0"/>
                      <a:pt x="173" y="0"/>
                    </a:cubicBezTo>
                    <a:lnTo>
                      <a:pt x="2156" y="0"/>
                    </a:lnTo>
                    <a:lnTo>
                      <a:pt x="2156" y="0"/>
                    </a:lnTo>
                    <a:cubicBezTo>
                      <a:pt x="2160" y="0"/>
                      <a:pt x="2164" y="2"/>
                      <a:pt x="2165" y="6"/>
                    </a:cubicBezTo>
                    <a:lnTo>
                      <a:pt x="2165" y="6"/>
                    </a:lnTo>
                    <a:cubicBezTo>
                      <a:pt x="2167" y="10"/>
                      <a:pt x="2166" y="14"/>
                      <a:pt x="2163" y="17"/>
                    </a:cubicBezTo>
                    <a:lnTo>
                      <a:pt x="1841" y="340"/>
                    </a:lnTo>
                    <a:lnTo>
                      <a:pt x="1841" y="340"/>
                    </a:lnTo>
                    <a:cubicBezTo>
                      <a:pt x="1840" y="342"/>
                      <a:pt x="1837" y="344"/>
                      <a:pt x="1834" y="3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61">
                <a:extLst>
                  <a:ext uri="{FF2B5EF4-FFF2-40B4-BE49-F238E27FC236}">
                    <a16:creationId xmlns:a16="http://schemas.microsoft.com/office/drawing/2014/main" id="{9A8E9B4E-99DB-4D0B-A45F-3290056BF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2546" y="5078283"/>
                <a:ext cx="1078264" cy="301451"/>
              </a:xfrm>
              <a:custGeom>
                <a:avLst/>
                <a:gdLst>
                  <a:gd name="T0" fmla="*/ 35 w 1232"/>
                  <a:gd name="T1" fmla="*/ 323 h 345"/>
                  <a:gd name="T2" fmla="*/ 1060 w 1232"/>
                  <a:gd name="T3" fmla="*/ 323 h 345"/>
                  <a:gd name="T4" fmla="*/ 1060 w 1232"/>
                  <a:gd name="T5" fmla="*/ 323 h 345"/>
                  <a:gd name="T6" fmla="*/ 1167 w 1232"/>
                  <a:gd name="T7" fmla="*/ 279 h 345"/>
                  <a:gd name="T8" fmla="*/ 1167 w 1232"/>
                  <a:gd name="T9" fmla="*/ 279 h 345"/>
                  <a:gd name="T10" fmla="*/ 1211 w 1232"/>
                  <a:gd name="T11" fmla="*/ 171 h 345"/>
                  <a:gd name="T12" fmla="*/ 1211 w 1232"/>
                  <a:gd name="T13" fmla="*/ 171 h 345"/>
                  <a:gd name="T14" fmla="*/ 1167 w 1232"/>
                  <a:gd name="T15" fmla="*/ 65 h 345"/>
                  <a:gd name="T16" fmla="*/ 1167 w 1232"/>
                  <a:gd name="T17" fmla="*/ 65 h 345"/>
                  <a:gd name="T18" fmla="*/ 1060 w 1232"/>
                  <a:gd name="T19" fmla="*/ 20 h 345"/>
                  <a:gd name="T20" fmla="*/ 338 w 1232"/>
                  <a:gd name="T21" fmla="*/ 20 h 345"/>
                  <a:gd name="T22" fmla="*/ 35 w 1232"/>
                  <a:gd name="T23" fmla="*/ 323 h 345"/>
                  <a:gd name="T24" fmla="*/ 1060 w 1232"/>
                  <a:gd name="T25" fmla="*/ 344 h 345"/>
                  <a:gd name="T26" fmla="*/ 11 w 1232"/>
                  <a:gd name="T27" fmla="*/ 344 h 345"/>
                  <a:gd name="T28" fmla="*/ 11 w 1232"/>
                  <a:gd name="T29" fmla="*/ 344 h 345"/>
                  <a:gd name="T30" fmla="*/ 2 w 1232"/>
                  <a:gd name="T31" fmla="*/ 337 h 345"/>
                  <a:gd name="T32" fmla="*/ 2 w 1232"/>
                  <a:gd name="T33" fmla="*/ 337 h 345"/>
                  <a:gd name="T34" fmla="*/ 4 w 1232"/>
                  <a:gd name="T35" fmla="*/ 326 h 345"/>
                  <a:gd name="T36" fmla="*/ 327 w 1232"/>
                  <a:gd name="T37" fmla="*/ 3 h 345"/>
                  <a:gd name="T38" fmla="*/ 327 w 1232"/>
                  <a:gd name="T39" fmla="*/ 3 h 345"/>
                  <a:gd name="T40" fmla="*/ 333 w 1232"/>
                  <a:gd name="T41" fmla="*/ 0 h 345"/>
                  <a:gd name="T42" fmla="*/ 1060 w 1232"/>
                  <a:gd name="T43" fmla="*/ 0 h 345"/>
                  <a:gd name="T44" fmla="*/ 1060 w 1232"/>
                  <a:gd name="T45" fmla="*/ 0 h 345"/>
                  <a:gd name="T46" fmla="*/ 1181 w 1232"/>
                  <a:gd name="T47" fmla="*/ 50 h 345"/>
                  <a:gd name="T48" fmla="*/ 1181 w 1232"/>
                  <a:gd name="T49" fmla="*/ 50 h 345"/>
                  <a:gd name="T50" fmla="*/ 1231 w 1232"/>
                  <a:gd name="T51" fmla="*/ 171 h 345"/>
                  <a:gd name="T52" fmla="*/ 1231 w 1232"/>
                  <a:gd name="T53" fmla="*/ 171 h 345"/>
                  <a:gd name="T54" fmla="*/ 1181 w 1232"/>
                  <a:gd name="T55" fmla="*/ 293 h 345"/>
                  <a:gd name="T56" fmla="*/ 1181 w 1232"/>
                  <a:gd name="T57" fmla="*/ 293 h 345"/>
                  <a:gd name="T58" fmla="*/ 1060 w 1232"/>
                  <a:gd name="T59" fmla="*/ 3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32" h="345">
                    <a:moveTo>
                      <a:pt x="35" y="323"/>
                    </a:moveTo>
                    <a:lnTo>
                      <a:pt x="1060" y="323"/>
                    </a:lnTo>
                    <a:lnTo>
                      <a:pt x="1060" y="323"/>
                    </a:lnTo>
                    <a:cubicBezTo>
                      <a:pt x="1100" y="323"/>
                      <a:pt x="1138" y="307"/>
                      <a:pt x="1167" y="279"/>
                    </a:cubicBezTo>
                    <a:lnTo>
                      <a:pt x="1167" y="279"/>
                    </a:lnTo>
                    <a:cubicBezTo>
                      <a:pt x="1195" y="250"/>
                      <a:pt x="1211" y="213"/>
                      <a:pt x="1211" y="171"/>
                    </a:cubicBezTo>
                    <a:lnTo>
                      <a:pt x="1211" y="171"/>
                    </a:lnTo>
                    <a:cubicBezTo>
                      <a:pt x="1211" y="131"/>
                      <a:pt x="1195" y="93"/>
                      <a:pt x="1167" y="65"/>
                    </a:cubicBezTo>
                    <a:lnTo>
                      <a:pt x="1167" y="65"/>
                    </a:lnTo>
                    <a:cubicBezTo>
                      <a:pt x="1138" y="36"/>
                      <a:pt x="1100" y="20"/>
                      <a:pt x="1060" y="20"/>
                    </a:cubicBezTo>
                    <a:lnTo>
                      <a:pt x="338" y="20"/>
                    </a:lnTo>
                    <a:lnTo>
                      <a:pt x="35" y="323"/>
                    </a:lnTo>
                    <a:close/>
                    <a:moveTo>
                      <a:pt x="1060" y="344"/>
                    </a:moveTo>
                    <a:lnTo>
                      <a:pt x="11" y="344"/>
                    </a:lnTo>
                    <a:lnTo>
                      <a:pt x="11" y="344"/>
                    </a:lnTo>
                    <a:cubicBezTo>
                      <a:pt x="7" y="344"/>
                      <a:pt x="3" y="341"/>
                      <a:pt x="2" y="337"/>
                    </a:cubicBezTo>
                    <a:lnTo>
                      <a:pt x="2" y="337"/>
                    </a:lnTo>
                    <a:cubicBezTo>
                      <a:pt x="0" y="333"/>
                      <a:pt x="1" y="329"/>
                      <a:pt x="4" y="326"/>
                    </a:cubicBezTo>
                    <a:lnTo>
                      <a:pt x="327" y="3"/>
                    </a:lnTo>
                    <a:lnTo>
                      <a:pt x="327" y="3"/>
                    </a:lnTo>
                    <a:cubicBezTo>
                      <a:pt x="329" y="1"/>
                      <a:pt x="331" y="0"/>
                      <a:pt x="333" y="0"/>
                    </a:cubicBezTo>
                    <a:lnTo>
                      <a:pt x="1060" y="0"/>
                    </a:lnTo>
                    <a:lnTo>
                      <a:pt x="1060" y="0"/>
                    </a:lnTo>
                    <a:cubicBezTo>
                      <a:pt x="1106" y="0"/>
                      <a:pt x="1148" y="18"/>
                      <a:pt x="1181" y="50"/>
                    </a:cubicBezTo>
                    <a:lnTo>
                      <a:pt x="1181" y="50"/>
                    </a:lnTo>
                    <a:cubicBezTo>
                      <a:pt x="1213" y="83"/>
                      <a:pt x="1231" y="125"/>
                      <a:pt x="1231" y="171"/>
                    </a:cubicBezTo>
                    <a:lnTo>
                      <a:pt x="1231" y="171"/>
                    </a:lnTo>
                    <a:cubicBezTo>
                      <a:pt x="1231" y="218"/>
                      <a:pt x="1213" y="260"/>
                      <a:pt x="1181" y="293"/>
                    </a:cubicBezTo>
                    <a:lnTo>
                      <a:pt x="1181" y="293"/>
                    </a:lnTo>
                    <a:cubicBezTo>
                      <a:pt x="1148" y="325"/>
                      <a:pt x="1106" y="344"/>
                      <a:pt x="1060" y="3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4F6923EB-B0D3-4CF8-928A-EFC11BDEC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0087" y="5066687"/>
                <a:ext cx="872556" cy="312172"/>
              </a:xfrm>
              <a:custGeom>
                <a:avLst/>
                <a:gdLst>
                  <a:gd name="connsiteX0" fmla="*/ 800531 w 872556"/>
                  <a:gd name="connsiteY0" fmla="*/ 153454 h 312172"/>
                  <a:gd name="connsiteX1" fmla="*/ 744316 w 872556"/>
                  <a:gd name="connsiteY1" fmla="*/ 225358 h 312172"/>
                  <a:gd name="connsiteX2" fmla="*/ 800531 w 872556"/>
                  <a:gd name="connsiteY2" fmla="*/ 298139 h 312172"/>
                  <a:gd name="connsiteX3" fmla="*/ 857624 w 872556"/>
                  <a:gd name="connsiteY3" fmla="*/ 225358 h 312172"/>
                  <a:gd name="connsiteX4" fmla="*/ 800531 w 872556"/>
                  <a:gd name="connsiteY4" fmla="*/ 153454 h 312172"/>
                  <a:gd name="connsiteX5" fmla="*/ 800531 w 872556"/>
                  <a:gd name="connsiteY5" fmla="*/ 140301 h 312172"/>
                  <a:gd name="connsiteX6" fmla="*/ 872556 w 872556"/>
                  <a:gd name="connsiteY6" fmla="*/ 225358 h 312172"/>
                  <a:gd name="connsiteX7" fmla="*/ 800531 w 872556"/>
                  <a:gd name="connsiteY7" fmla="*/ 312169 h 312172"/>
                  <a:gd name="connsiteX8" fmla="*/ 728506 w 872556"/>
                  <a:gd name="connsiteY8" fmla="*/ 225358 h 312172"/>
                  <a:gd name="connsiteX9" fmla="*/ 800531 w 872556"/>
                  <a:gd name="connsiteY9" fmla="*/ 140301 h 312172"/>
                  <a:gd name="connsiteX10" fmla="*/ 111508 w 872556"/>
                  <a:gd name="connsiteY10" fmla="*/ 119256 h 312172"/>
                  <a:gd name="connsiteX11" fmla="*/ 20037 w 872556"/>
                  <a:gd name="connsiteY11" fmla="*/ 199929 h 312172"/>
                  <a:gd name="connsiteX12" fmla="*/ 108895 w 872556"/>
                  <a:gd name="connsiteY12" fmla="*/ 298139 h 312172"/>
                  <a:gd name="connsiteX13" fmla="*/ 195140 w 872556"/>
                  <a:gd name="connsiteY13" fmla="*/ 205190 h 312172"/>
                  <a:gd name="connsiteX14" fmla="*/ 111508 w 872556"/>
                  <a:gd name="connsiteY14" fmla="*/ 119256 h 312172"/>
                  <a:gd name="connsiteX15" fmla="*/ 372761 w 872556"/>
                  <a:gd name="connsiteY15" fmla="*/ 14866 h 312172"/>
                  <a:gd name="connsiteX16" fmla="*/ 280257 w 872556"/>
                  <a:gd name="connsiteY16" fmla="*/ 156523 h 312172"/>
                  <a:gd name="connsiteX17" fmla="*/ 371016 w 872556"/>
                  <a:gd name="connsiteY17" fmla="*/ 296432 h 312172"/>
                  <a:gd name="connsiteX18" fmla="*/ 461775 w 872556"/>
                  <a:gd name="connsiteY18" fmla="*/ 153026 h 312172"/>
                  <a:gd name="connsiteX19" fmla="*/ 372761 w 872556"/>
                  <a:gd name="connsiteY19" fmla="*/ 14866 h 312172"/>
                  <a:gd name="connsiteX20" fmla="*/ 596753 w 872556"/>
                  <a:gd name="connsiteY20" fmla="*/ 13153 h 312172"/>
                  <a:gd name="connsiteX21" fmla="*/ 540538 w 872556"/>
                  <a:gd name="connsiteY21" fmla="*/ 85934 h 312172"/>
                  <a:gd name="connsiteX22" fmla="*/ 596753 w 872556"/>
                  <a:gd name="connsiteY22" fmla="*/ 158715 h 312172"/>
                  <a:gd name="connsiteX23" fmla="*/ 653846 w 872556"/>
                  <a:gd name="connsiteY23" fmla="*/ 85934 h 312172"/>
                  <a:gd name="connsiteX24" fmla="*/ 596753 w 872556"/>
                  <a:gd name="connsiteY24" fmla="*/ 13153 h 312172"/>
                  <a:gd name="connsiteX25" fmla="*/ 797017 w 872556"/>
                  <a:gd name="connsiteY25" fmla="*/ 6138 h 312172"/>
                  <a:gd name="connsiteX26" fmla="*/ 815463 w 872556"/>
                  <a:gd name="connsiteY26" fmla="*/ 6138 h 312172"/>
                  <a:gd name="connsiteX27" fmla="*/ 602023 w 872556"/>
                  <a:gd name="connsiteY27" fmla="*/ 306031 h 312172"/>
                  <a:gd name="connsiteX28" fmla="*/ 584456 w 872556"/>
                  <a:gd name="connsiteY28" fmla="*/ 306031 h 312172"/>
                  <a:gd name="connsiteX29" fmla="*/ 596753 w 872556"/>
                  <a:gd name="connsiteY29" fmla="*/ 0 h 312172"/>
                  <a:gd name="connsiteX30" fmla="*/ 669656 w 872556"/>
                  <a:gd name="connsiteY30" fmla="*/ 85934 h 312172"/>
                  <a:gd name="connsiteX31" fmla="*/ 596753 w 872556"/>
                  <a:gd name="connsiteY31" fmla="*/ 171869 h 312172"/>
                  <a:gd name="connsiteX32" fmla="*/ 525606 w 872556"/>
                  <a:gd name="connsiteY32" fmla="*/ 85934 h 312172"/>
                  <a:gd name="connsiteX33" fmla="*/ 596753 w 872556"/>
                  <a:gd name="connsiteY33" fmla="*/ 0 h 312172"/>
                  <a:gd name="connsiteX34" fmla="*/ 372761 w 872556"/>
                  <a:gd name="connsiteY34" fmla="*/ 0 h 312172"/>
                  <a:gd name="connsiteX35" fmla="*/ 478356 w 872556"/>
                  <a:gd name="connsiteY35" fmla="*/ 153026 h 312172"/>
                  <a:gd name="connsiteX36" fmla="*/ 371016 w 872556"/>
                  <a:gd name="connsiteY36" fmla="*/ 312172 h 312172"/>
                  <a:gd name="connsiteX37" fmla="*/ 262803 w 872556"/>
                  <a:gd name="connsiteY37" fmla="*/ 156523 h 312172"/>
                  <a:gd name="connsiteX38" fmla="*/ 372761 w 872556"/>
                  <a:gd name="connsiteY38" fmla="*/ 0 h 312172"/>
                  <a:gd name="connsiteX39" fmla="*/ 112380 w 872556"/>
                  <a:gd name="connsiteY39" fmla="*/ 0 h 312172"/>
                  <a:gd name="connsiteX40" fmla="*/ 201238 w 872556"/>
                  <a:gd name="connsiteY40" fmla="*/ 64012 h 312172"/>
                  <a:gd name="connsiteX41" fmla="*/ 185557 w 872556"/>
                  <a:gd name="connsiteY41" fmla="*/ 64012 h 312172"/>
                  <a:gd name="connsiteX42" fmla="*/ 112380 w 872556"/>
                  <a:gd name="connsiteY42" fmla="*/ 14030 h 312172"/>
                  <a:gd name="connsiteX43" fmla="*/ 15681 w 872556"/>
                  <a:gd name="connsiteY43" fmla="*/ 166607 h 312172"/>
                  <a:gd name="connsiteX44" fmla="*/ 112380 w 872556"/>
                  <a:gd name="connsiteY44" fmla="*/ 104349 h 312172"/>
                  <a:gd name="connsiteX45" fmla="*/ 211692 w 872556"/>
                  <a:gd name="connsiteY45" fmla="*/ 204313 h 312172"/>
                  <a:gd name="connsiteX46" fmla="*/ 108895 w 872556"/>
                  <a:gd name="connsiteY46" fmla="*/ 312169 h 312172"/>
                  <a:gd name="connsiteX47" fmla="*/ 0 w 872556"/>
                  <a:gd name="connsiteY47" fmla="*/ 163100 h 312172"/>
                  <a:gd name="connsiteX48" fmla="*/ 112380 w 872556"/>
                  <a:gd name="connsiteY48" fmla="*/ 0 h 31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872556" h="312172">
                    <a:moveTo>
                      <a:pt x="800531" y="153454"/>
                    </a:moveTo>
                    <a:cubicBezTo>
                      <a:pt x="766275" y="153454"/>
                      <a:pt x="744316" y="181514"/>
                      <a:pt x="744316" y="225358"/>
                    </a:cubicBezTo>
                    <a:cubicBezTo>
                      <a:pt x="744316" y="268325"/>
                      <a:pt x="765397" y="298139"/>
                      <a:pt x="800531" y="298139"/>
                    </a:cubicBezTo>
                    <a:cubicBezTo>
                      <a:pt x="837422" y="298139"/>
                      <a:pt x="857624" y="270079"/>
                      <a:pt x="857624" y="225358"/>
                    </a:cubicBezTo>
                    <a:cubicBezTo>
                      <a:pt x="857624" y="181514"/>
                      <a:pt x="837422" y="153454"/>
                      <a:pt x="800531" y="153454"/>
                    </a:cubicBezTo>
                    <a:close/>
                    <a:moveTo>
                      <a:pt x="800531" y="140301"/>
                    </a:moveTo>
                    <a:cubicBezTo>
                      <a:pt x="847083" y="140301"/>
                      <a:pt x="872556" y="173622"/>
                      <a:pt x="872556" y="225358"/>
                    </a:cubicBezTo>
                    <a:cubicBezTo>
                      <a:pt x="872556" y="275340"/>
                      <a:pt x="847083" y="312169"/>
                      <a:pt x="800531" y="312169"/>
                    </a:cubicBezTo>
                    <a:cubicBezTo>
                      <a:pt x="753978" y="312169"/>
                      <a:pt x="728506" y="275340"/>
                      <a:pt x="728506" y="225358"/>
                    </a:cubicBezTo>
                    <a:cubicBezTo>
                      <a:pt x="728506" y="178884"/>
                      <a:pt x="753978" y="140301"/>
                      <a:pt x="800531" y="140301"/>
                    </a:cubicBezTo>
                    <a:close/>
                    <a:moveTo>
                      <a:pt x="111508" y="119256"/>
                    </a:moveTo>
                    <a:cubicBezTo>
                      <a:pt x="48785" y="119256"/>
                      <a:pt x="20037" y="164854"/>
                      <a:pt x="20037" y="199929"/>
                    </a:cubicBezTo>
                    <a:cubicBezTo>
                      <a:pt x="20037" y="222728"/>
                      <a:pt x="33975" y="298139"/>
                      <a:pt x="108895" y="298139"/>
                    </a:cubicBezTo>
                    <a:cubicBezTo>
                      <a:pt x="161165" y="298139"/>
                      <a:pt x="195140" y="262187"/>
                      <a:pt x="195140" y="205190"/>
                    </a:cubicBezTo>
                    <a:cubicBezTo>
                      <a:pt x="195140" y="156085"/>
                      <a:pt x="162907" y="119256"/>
                      <a:pt x="111508" y="119256"/>
                    </a:cubicBezTo>
                    <a:close/>
                    <a:moveTo>
                      <a:pt x="372761" y="14866"/>
                    </a:moveTo>
                    <a:cubicBezTo>
                      <a:pt x="306437" y="14866"/>
                      <a:pt x="280257" y="81322"/>
                      <a:pt x="280257" y="156523"/>
                    </a:cubicBezTo>
                    <a:cubicBezTo>
                      <a:pt x="280257" y="222980"/>
                      <a:pt x="304692" y="296432"/>
                      <a:pt x="371016" y="296432"/>
                    </a:cubicBezTo>
                    <a:cubicBezTo>
                      <a:pt x="439958" y="296432"/>
                      <a:pt x="461775" y="225603"/>
                      <a:pt x="461775" y="153026"/>
                    </a:cubicBezTo>
                    <a:cubicBezTo>
                      <a:pt x="461775" y="88318"/>
                      <a:pt x="439085" y="14866"/>
                      <a:pt x="372761" y="14866"/>
                    </a:cubicBezTo>
                    <a:close/>
                    <a:moveTo>
                      <a:pt x="596753" y="13153"/>
                    </a:moveTo>
                    <a:cubicBezTo>
                      <a:pt x="562497" y="13153"/>
                      <a:pt x="540538" y="42090"/>
                      <a:pt x="540538" y="85934"/>
                    </a:cubicBezTo>
                    <a:cubicBezTo>
                      <a:pt x="540538" y="128025"/>
                      <a:pt x="561618" y="158715"/>
                      <a:pt x="596753" y="158715"/>
                    </a:cubicBezTo>
                    <a:cubicBezTo>
                      <a:pt x="632765" y="158715"/>
                      <a:pt x="653846" y="128902"/>
                      <a:pt x="653846" y="85934"/>
                    </a:cubicBezTo>
                    <a:cubicBezTo>
                      <a:pt x="653846" y="42090"/>
                      <a:pt x="633643" y="13153"/>
                      <a:pt x="596753" y="13153"/>
                    </a:cubicBezTo>
                    <a:close/>
                    <a:moveTo>
                      <a:pt x="797017" y="6138"/>
                    </a:moveTo>
                    <a:lnTo>
                      <a:pt x="815463" y="6138"/>
                    </a:lnTo>
                    <a:lnTo>
                      <a:pt x="602023" y="306031"/>
                    </a:lnTo>
                    <a:lnTo>
                      <a:pt x="584456" y="306031"/>
                    </a:lnTo>
                    <a:close/>
                    <a:moveTo>
                      <a:pt x="596753" y="0"/>
                    </a:moveTo>
                    <a:cubicBezTo>
                      <a:pt x="644184" y="0"/>
                      <a:pt x="669656" y="34199"/>
                      <a:pt x="669656" y="85934"/>
                    </a:cubicBezTo>
                    <a:cubicBezTo>
                      <a:pt x="669656" y="135917"/>
                      <a:pt x="643305" y="171869"/>
                      <a:pt x="596753" y="171869"/>
                    </a:cubicBezTo>
                    <a:cubicBezTo>
                      <a:pt x="551078" y="171869"/>
                      <a:pt x="525606" y="135917"/>
                      <a:pt x="525606" y="85934"/>
                    </a:cubicBezTo>
                    <a:cubicBezTo>
                      <a:pt x="525606" y="39460"/>
                      <a:pt x="550200" y="0"/>
                      <a:pt x="596753" y="0"/>
                    </a:cubicBezTo>
                    <a:close/>
                    <a:moveTo>
                      <a:pt x="372761" y="0"/>
                    </a:moveTo>
                    <a:cubicBezTo>
                      <a:pt x="446067" y="0"/>
                      <a:pt x="478356" y="72578"/>
                      <a:pt x="478356" y="153026"/>
                    </a:cubicBezTo>
                    <a:cubicBezTo>
                      <a:pt x="478356" y="234348"/>
                      <a:pt x="449558" y="312172"/>
                      <a:pt x="371016" y="312172"/>
                    </a:cubicBezTo>
                    <a:cubicBezTo>
                      <a:pt x="296838" y="312172"/>
                      <a:pt x="262803" y="239594"/>
                      <a:pt x="262803" y="156523"/>
                    </a:cubicBezTo>
                    <a:cubicBezTo>
                      <a:pt x="262803" y="69955"/>
                      <a:pt x="298583" y="0"/>
                      <a:pt x="372761" y="0"/>
                    </a:cubicBezTo>
                    <a:close/>
                    <a:moveTo>
                      <a:pt x="112380" y="0"/>
                    </a:moveTo>
                    <a:cubicBezTo>
                      <a:pt x="168134" y="0"/>
                      <a:pt x="194269" y="33322"/>
                      <a:pt x="201238" y="64012"/>
                    </a:cubicBezTo>
                    <a:lnTo>
                      <a:pt x="185557" y="64012"/>
                    </a:lnTo>
                    <a:cubicBezTo>
                      <a:pt x="174232" y="35075"/>
                      <a:pt x="152453" y="14030"/>
                      <a:pt x="112380" y="14030"/>
                    </a:cubicBezTo>
                    <a:cubicBezTo>
                      <a:pt x="42687" y="14030"/>
                      <a:pt x="16552" y="80673"/>
                      <a:pt x="15681" y="166607"/>
                    </a:cubicBezTo>
                    <a:cubicBezTo>
                      <a:pt x="29619" y="133286"/>
                      <a:pt x="60981" y="104349"/>
                      <a:pt x="112380" y="104349"/>
                    </a:cubicBezTo>
                    <a:cubicBezTo>
                      <a:pt x="170747" y="104349"/>
                      <a:pt x="211692" y="143808"/>
                      <a:pt x="211692" y="204313"/>
                    </a:cubicBezTo>
                    <a:cubicBezTo>
                      <a:pt x="211692" y="268325"/>
                      <a:pt x="172490" y="312169"/>
                      <a:pt x="108895" y="312169"/>
                    </a:cubicBezTo>
                    <a:cubicBezTo>
                      <a:pt x="36589" y="312169"/>
                      <a:pt x="0" y="256926"/>
                      <a:pt x="0" y="163100"/>
                    </a:cubicBezTo>
                    <a:cubicBezTo>
                      <a:pt x="0" y="83304"/>
                      <a:pt x="27006" y="0"/>
                      <a:pt x="112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34">
                <a:extLst>
                  <a:ext uri="{FF2B5EF4-FFF2-40B4-BE49-F238E27FC236}">
                    <a16:creationId xmlns:a16="http://schemas.microsoft.com/office/drawing/2014/main" id="{3C626364-D62C-4719-8ACB-E08E44B5D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5351" y="6365244"/>
                <a:ext cx="900488" cy="900488"/>
              </a:xfrm>
              <a:custGeom>
                <a:avLst/>
                <a:gdLst>
                  <a:gd name="T0" fmla="*/ 514 w 1028"/>
                  <a:gd name="T1" fmla="*/ 671 h 1026"/>
                  <a:gd name="T2" fmla="*/ 355 w 1028"/>
                  <a:gd name="T3" fmla="*/ 512 h 1026"/>
                  <a:gd name="T4" fmla="*/ 514 w 1028"/>
                  <a:gd name="T5" fmla="*/ 354 h 1026"/>
                  <a:gd name="T6" fmla="*/ 673 w 1028"/>
                  <a:gd name="T7" fmla="*/ 512 h 1026"/>
                  <a:gd name="T8" fmla="*/ 999 w 1028"/>
                  <a:gd name="T9" fmla="*/ 448 h 1026"/>
                  <a:gd name="T10" fmla="*/ 931 w 1028"/>
                  <a:gd name="T11" fmla="*/ 421 h 1026"/>
                  <a:gd name="T12" fmla="*/ 867 w 1028"/>
                  <a:gd name="T13" fmla="*/ 421 h 1026"/>
                  <a:gd name="T14" fmla="*/ 873 w 1028"/>
                  <a:gd name="T15" fmla="*/ 282 h 1026"/>
                  <a:gd name="T16" fmla="*/ 902 w 1028"/>
                  <a:gd name="T17" fmla="*/ 215 h 1026"/>
                  <a:gd name="T18" fmla="*/ 876 w 1028"/>
                  <a:gd name="T19" fmla="*/ 150 h 1026"/>
                  <a:gd name="T20" fmla="*/ 811 w 1028"/>
                  <a:gd name="T21" fmla="*/ 124 h 1026"/>
                  <a:gd name="T22" fmla="*/ 744 w 1028"/>
                  <a:gd name="T23" fmla="*/ 152 h 1026"/>
                  <a:gd name="T24" fmla="*/ 699 w 1028"/>
                  <a:gd name="T25" fmla="*/ 198 h 1026"/>
                  <a:gd name="T26" fmla="*/ 605 w 1028"/>
                  <a:gd name="T27" fmla="*/ 95 h 1026"/>
                  <a:gd name="T28" fmla="*/ 578 w 1028"/>
                  <a:gd name="T29" fmla="*/ 27 h 1026"/>
                  <a:gd name="T30" fmla="*/ 514 w 1028"/>
                  <a:gd name="T31" fmla="*/ 0 h 1026"/>
                  <a:gd name="T32" fmla="*/ 448 w 1028"/>
                  <a:gd name="T33" fmla="*/ 27 h 1026"/>
                  <a:gd name="T34" fmla="*/ 422 w 1028"/>
                  <a:gd name="T35" fmla="*/ 95 h 1026"/>
                  <a:gd name="T36" fmla="*/ 422 w 1028"/>
                  <a:gd name="T37" fmla="*/ 159 h 1026"/>
                  <a:gd name="T38" fmla="*/ 282 w 1028"/>
                  <a:gd name="T39" fmla="*/ 152 h 1026"/>
                  <a:gd name="T40" fmla="*/ 216 w 1028"/>
                  <a:gd name="T41" fmla="*/ 124 h 1026"/>
                  <a:gd name="T42" fmla="*/ 150 w 1028"/>
                  <a:gd name="T43" fmla="*/ 150 h 1026"/>
                  <a:gd name="T44" fmla="*/ 124 w 1028"/>
                  <a:gd name="T45" fmla="*/ 215 h 1026"/>
                  <a:gd name="T46" fmla="*/ 153 w 1028"/>
                  <a:gd name="T47" fmla="*/ 282 h 1026"/>
                  <a:gd name="T48" fmla="*/ 198 w 1028"/>
                  <a:gd name="T49" fmla="*/ 327 h 1026"/>
                  <a:gd name="T50" fmla="*/ 95 w 1028"/>
                  <a:gd name="T51" fmla="*/ 421 h 1026"/>
                  <a:gd name="T52" fmla="*/ 28 w 1028"/>
                  <a:gd name="T53" fmla="*/ 448 h 1026"/>
                  <a:gd name="T54" fmla="*/ 0 w 1028"/>
                  <a:gd name="T55" fmla="*/ 512 h 1026"/>
                  <a:gd name="T56" fmla="*/ 28 w 1028"/>
                  <a:gd name="T57" fmla="*/ 577 h 1026"/>
                  <a:gd name="T58" fmla="*/ 95 w 1028"/>
                  <a:gd name="T59" fmla="*/ 604 h 1026"/>
                  <a:gd name="T60" fmla="*/ 159 w 1028"/>
                  <a:gd name="T61" fmla="*/ 604 h 1026"/>
                  <a:gd name="T62" fmla="*/ 153 w 1028"/>
                  <a:gd name="T63" fmla="*/ 743 h 1026"/>
                  <a:gd name="T64" fmla="*/ 124 w 1028"/>
                  <a:gd name="T65" fmla="*/ 809 h 1026"/>
                  <a:gd name="T66" fmla="*/ 150 w 1028"/>
                  <a:gd name="T67" fmla="*/ 875 h 1026"/>
                  <a:gd name="T68" fmla="*/ 150 w 1028"/>
                  <a:gd name="T69" fmla="*/ 875 h 1026"/>
                  <a:gd name="T70" fmla="*/ 216 w 1028"/>
                  <a:gd name="T71" fmla="*/ 901 h 1026"/>
                  <a:gd name="T72" fmla="*/ 328 w 1028"/>
                  <a:gd name="T73" fmla="*/ 827 h 1026"/>
                  <a:gd name="T74" fmla="*/ 422 w 1028"/>
                  <a:gd name="T75" fmla="*/ 866 h 1026"/>
                  <a:gd name="T76" fmla="*/ 422 w 1028"/>
                  <a:gd name="T77" fmla="*/ 930 h 1026"/>
                  <a:gd name="T78" fmla="*/ 448 w 1028"/>
                  <a:gd name="T79" fmla="*/ 998 h 1026"/>
                  <a:gd name="T80" fmla="*/ 514 w 1028"/>
                  <a:gd name="T81" fmla="*/ 1025 h 1026"/>
                  <a:gd name="T82" fmla="*/ 578 w 1028"/>
                  <a:gd name="T83" fmla="*/ 998 h 1026"/>
                  <a:gd name="T84" fmla="*/ 605 w 1028"/>
                  <a:gd name="T85" fmla="*/ 866 h 1026"/>
                  <a:gd name="T86" fmla="*/ 699 w 1028"/>
                  <a:gd name="T87" fmla="*/ 827 h 1026"/>
                  <a:gd name="T88" fmla="*/ 744 w 1028"/>
                  <a:gd name="T89" fmla="*/ 872 h 1026"/>
                  <a:gd name="T90" fmla="*/ 811 w 1028"/>
                  <a:gd name="T91" fmla="*/ 901 h 1026"/>
                  <a:gd name="T92" fmla="*/ 876 w 1028"/>
                  <a:gd name="T93" fmla="*/ 875 h 1026"/>
                  <a:gd name="T94" fmla="*/ 902 w 1028"/>
                  <a:gd name="T95" fmla="*/ 809 h 1026"/>
                  <a:gd name="T96" fmla="*/ 873 w 1028"/>
                  <a:gd name="T97" fmla="*/ 743 h 1026"/>
                  <a:gd name="T98" fmla="*/ 829 w 1028"/>
                  <a:gd name="T99" fmla="*/ 697 h 1026"/>
                  <a:gd name="T100" fmla="*/ 931 w 1028"/>
                  <a:gd name="T101" fmla="*/ 604 h 1026"/>
                  <a:gd name="T102" fmla="*/ 999 w 1028"/>
                  <a:gd name="T103" fmla="*/ 577 h 1026"/>
                  <a:gd name="T104" fmla="*/ 1027 w 1028"/>
                  <a:gd name="T105" fmla="*/ 512 h 1026"/>
                  <a:gd name="T106" fmla="*/ 999 w 1028"/>
                  <a:gd name="T107" fmla="*/ 448 h 10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8" h="1026">
                    <a:moveTo>
                      <a:pt x="514" y="671"/>
                    </a:moveTo>
                    <a:lnTo>
                      <a:pt x="514" y="671"/>
                    </a:lnTo>
                    <a:cubicBezTo>
                      <a:pt x="426" y="671"/>
                      <a:pt x="355" y="600"/>
                      <a:pt x="355" y="512"/>
                    </a:cubicBezTo>
                    <a:lnTo>
                      <a:pt x="355" y="512"/>
                    </a:lnTo>
                    <a:cubicBezTo>
                      <a:pt x="355" y="425"/>
                      <a:pt x="426" y="354"/>
                      <a:pt x="514" y="354"/>
                    </a:cubicBezTo>
                    <a:lnTo>
                      <a:pt x="514" y="354"/>
                    </a:lnTo>
                    <a:cubicBezTo>
                      <a:pt x="602" y="354"/>
                      <a:pt x="673" y="425"/>
                      <a:pt x="673" y="512"/>
                    </a:cubicBezTo>
                    <a:lnTo>
                      <a:pt x="673" y="512"/>
                    </a:lnTo>
                    <a:cubicBezTo>
                      <a:pt x="673" y="600"/>
                      <a:pt x="602" y="671"/>
                      <a:pt x="514" y="671"/>
                    </a:cubicBezTo>
                    <a:close/>
                    <a:moveTo>
                      <a:pt x="999" y="448"/>
                    </a:moveTo>
                    <a:lnTo>
                      <a:pt x="999" y="448"/>
                    </a:lnTo>
                    <a:cubicBezTo>
                      <a:pt x="982" y="432"/>
                      <a:pt x="958" y="421"/>
                      <a:pt x="931" y="421"/>
                    </a:cubicBezTo>
                    <a:lnTo>
                      <a:pt x="867" y="421"/>
                    </a:lnTo>
                    <a:lnTo>
                      <a:pt x="867" y="421"/>
                    </a:lnTo>
                    <a:cubicBezTo>
                      <a:pt x="860" y="387"/>
                      <a:pt x="846" y="356"/>
                      <a:pt x="829" y="327"/>
                    </a:cubicBezTo>
                    <a:lnTo>
                      <a:pt x="873" y="282"/>
                    </a:lnTo>
                    <a:lnTo>
                      <a:pt x="873" y="282"/>
                    </a:lnTo>
                    <a:cubicBezTo>
                      <a:pt x="893" y="264"/>
                      <a:pt x="902" y="240"/>
                      <a:pt x="902" y="215"/>
                    </a:cubicBezTo>
                    <a:lnTo>
                      <a:pt x="902" y="215"/>
                    </a:lnTo>
                    <a:cubicBezTo>
                      <a:pt x="903" y="191"/>
                      <a:pt x="894" y="168"/>
                      <a:pt x="876" y="150"/>
                    </a:cubicBezTo>
                    <a:lnTo>
                      <a:pt x="876" y="150"/>
                    </a:lnTo>
                    <a:cubicBezTo>
                      <a:pt x="858" y="132"/>
                      <a:pt x="834" y="123"/>
                      <a:pt x="811" y="124"/>
                    </a:cubicBezTo>
                    <a:lnTo>
                      <a:pt x="811" y="124"/>
                    </a:lnTo>
                    <a:cubicBezTo>
                      <a:pt x="787" y="124"/>
                      <a:pt x="762" y="134"/>
                      <a:pt x="744" y="152"/>
                    </a:cubicBezTo>
                    <a:lnTo>
                      <a:pt x="699" y="198"/>
                    </a:lnTo>
                    <a:lnTo>
                      <a:pt x="699" y="198"/>
                    </a:lnTo>
                    <a:cubicBezTo>
                      <a:pt x="670" y="180"/>
                      <a:pt x="639" y="167"/>
                      <a:pt x="605" y="159"/>
                    </a:cubicBezTo>
                    <a:lnTo>
                      <a:pt x="605" y="95"/>
                    </a:lnTo>
                    <a:lnTo>
                      <a:pt x="605" y="95"/>
                    </a:lnTo>
                    <a:cubicBezTo>
                      <a:pt x="605" y="68"/>
                      <a:pt x="595" y="45"/>
                      <a:pt x="578" y="27"/>
                    </a:cubicBezTo>
                    <a:lnTo>
                      <a:pt x="578" y="27"/>
                    </a:lnTo>
                    <a:cubicBezTo>
                      <a:pt x="561" y="10"/>
                      <a:pt x="539" y="0"/>
                      <a:pt x="514" y="0"/>
                    </a:cubicBezTo>
                    <a:lnTo>
                      <a:pt x="514" y="0"/>
                    </a:lnTo>
                    <a:cubicBezTo>
                      <a:pt x="487" y="0"/>
                      <a:pt x="465" y="10"/>
                      <a:pt x="448" y="27"/>
                    </a:cubicBezTo>
                    <a:lnTo>
                      <a:pt x="448" y="27"/>
                    </a:lnTo>
                    <a:cubicBezTo>
                      <a:pt x="432" y="45"/>
                      <a:pt x="422" y="68"/>
                      <a:pt x="422" y="95"/>
                    </a:cubicBezTo>
                    <a:lnTo>
                      <a:pt x="422" y="159"/>
                    </a:lnTo>
                    <a:lnTo>
                      <a:pt x="422" y="159"/>
                    </a:lnTo>
                    <a:cubicBezTo>
                      <a:pt x="388" y="167"/>
                      <a:pt x="356" y="180"/>
                      <a:pt x="328" y="198"/>
                    </a:cubicBezTo>
                    <a:lnTo>
                      <a:pt x="282" y="152"/>
                    </a:lnTo>
                    <a:lnTo>
                      <a:pt x="282" y="152"/>
                    </a:lnTo>
                    <a:cubicBezTo>
                      <a:pt x="264" y="134"/>
                      <a:pt x="240" y="124"/>
                      <a:pt x="216" y="124"/>
                    </a:cubicBezTo>
                    <a:lnTo>
                      <a:pt x="216" y="124"/>
                    </a:lnTo>
                    <a:cubicBezTo>
                      <a:pt x="192" y="123"/>
                      <a:pt x="169" y="132"/>
                      <a:pt x="150" y="150"/>
                    </a:cubicBezTo>
                    <a:lnTo>
                      <a:pt x="150" y="150"/>
                    </a:lnTo>
                    <a:cubicBezTo>
                      <a:pt x="132" y="168"/>
                      <a:pt x="123" y="191"/>
                      <a:pt x="124" y="215"/>
                    </a:cubicBezTo>
                    <a:lnTo>
                      <a:pt x="124" y="215"/>
                    </a:lnTo>
                    <a:cubicBezTo>
                      <a:pt x="125" y="240"/>
                      <a:pt x="134" y="264"/>
                      <a:pt x="153" y="282"/>
                    </a:cubicBezTo>
                    <a:lnTo>
                      <a:pt x="198" y="327"/>
                    </a:lnTo>
                    <a:lnTo>
                      <a:pt x="198" y="327"/>
                    </a:lnTo>
                    <a:cubicBezTo>
                      <a:pt x="180" y="356"/>
                      <a:pt x="167" y="387"/>
                      <a:pt x="159" y="421"/>
                    </a:cubicBezTo>
                    <a:lnTo>
                      <a:pt x="95" y="421"/>
                    </a:lnTo>
                    <a:lnTo>
                      <a:pt x="95" y="421"/>
                    </a:lnTo>
                    <a:cubicBezTo>
                      <a:pt x="69" y="421"/>
                      <a:pt x="45" y="432"/>
                      <a:pt x="28" y="448"/>
                    </a:cubicBezTo>
                    <a:lnTo>
                      <a:pt x="28" y="448"/>
                    </a:lnTo>
                    <a:cubicBezTo>
                      <a:pt x="10" y="465"/>
                      <a:pt x="0" y="487"/>
                      <a:pt x="0" y="512"/>
                    </a:cubicBezTo>
                    <a:lnTo>
                      <a:pt x="0" y="512"/>
                    </a:lnTo>
                    <a:cubicBezTo>
                      <a:pt x="0" y="539"/>
                      <a:pt x="10" y="561"/>
                      <a:pt x="28" y="577"/>
                    </a:cubicBezTo>
                    <a:lnTo>
                      <a:pt x="28" y="577"/>
                    </a:lnTo>
                    <a:cubicBezTo>
                      <a:pt x="45" y="593"/>
                      <a:pt x="69" y="604"/>
                      <a:pt x="95" y="604"/>
                    </a:cubicBezTo>
                    <a:lnTo>
                      <a:pt x="159" y="604"/>
                    </a:lnTo>
                    <a:lnTo>
                      <a:pt x="159" y="604"/>
                    </a:lnTo>
                    <a:cubicBezTo>
                      <a:pt x="167" y="637"/>
                      <a:pt x="180" y="669"/>
                      <a:pt x="198" y="697"/>
                    </a:cubicBezTo>
                    <a:lnTo>
                      <a:pt x="153" y="743"/>
                    </a:lnTo>
                    <a:lnTo>
                      <a:pt x="153" y="743"/>
                    </a:lnTo>
                    <a:cubicBezTo>
                      <a:pt x="134" y="761"/>
                      <a:pt x="125" y="785"/>
                      <a:pt x="124" y="809"/>
                    </a:cubicBezTo>
                    <a:lnTo>
                      <a:pt x="124" y="809"/>
                    </a:lnTo>
                    <a:cubicBezTo>
                      <a:pt x="123" y="833"/>
                      <a:pt x="132" y="857"/>
                      <a:pt x="150" y="875"/>
                    </a:cubicBezTo>
                    <a:lnTo>
                      <a:pt x="150" y="875"/>
                    </a:lnTo>
                    <a:lnTo>
                      <a:pt x="150" y="875"/>
                    </a:lnTo>
                    <a:cubicBezTo>
                      <a:pt x="169" y="893"/>
                      <a:pt x="192" y="902"/>
                      <a:pt x="216" y="901"/>
                    </a:cubicBezTo>
                    <a:lnTo>
                      <a:pt x="216" y="901"/>
                    </a:lnTo>
                    <a:cubicBezTo>
                      <a:pt x="240" y="901"/>
                      <a:pt x="264" y="890"/>
                      <a:pt x="282" y="872"/>
                    </a:cubicBezTo>
                    <a:lnTo>
                      <a:pt x="328" y="827"/>
                    </a:lnTo>
                    <a:lnTo>
                      <a:pt x="328" y="827"/>
                    </a:lnTo>
                    <a:cubicBezTo>
                      <a:pt x="356" y="844"/>
                      <a:pt x="388" y="858"/>
                      <a:pt x="422" y="866"/>
                    </a:cubicBezTo>
                    <a:lnTo>
                      <a:pt x="422" y="930"/>
                    </a:lnTo>
                    <a:lnTo>
                      <a:pt x="422" y="930"/>
                    </a:lnTo>
                    <a:cubicBezTo>
                      <a:pt x="422" y="956"/>
                      <a:pt x="432" y="980"/>
                      <a:pt x="448" y="998"/>
                    </a:cubicBezTo>
                    <a:lnTo>
                      <a:pt x="448" y="998"/>
                    </a:lnTo>
                    <a:cubicBezTo>
                      <a:pt x="465" y="1015"/>
                      <a:pt x="487" y="1025"/>
                      <a:pt x="514" y="1025"/>
                    </a:cubicBezTo>
                    <a:lnTo>
                      <a:pt x="514" y="1025"/>
                    </a:lnTo>
                    <a:cubicBezTo>
                      <a:pt x="539" y="1025"/>
                      <a:pt x="561" y="1015"/>
                      <a:pt x="578" y="998"/>
                    </a:cubicBezTo>
                    <a:lnTo>
                      <a:pt x="578" y="998"/>
                    </a:lnTo>
                    <a:cubicBezTo>
                      <a:pt x="595" y="980"/>
                      <a:pt x="605" y="956"/>
                      <a:pt x="605" y="930"/>
                    </a:cubicBezTo>
                    <a:lnTo>
                      <a:pt x="605" y="866"/>
                    </a:lnTo>
                    <a:lnTo>
                      <a:pt x="605" y="866"/>
                    </a:lnTo>
                    <a:cubicBezTo>
                      <a:pt x="639" y="858"/>
                      <a:pt x="670" y="844"/>
                      <a:pt x="699" y="827"/>
                    </a:cubicBezTo>
                    <a:lnTo>
                      <a:pt x="744" y="872"/>
                    </a:lnTo>
                    <a:lnTo>
                      <a:pt x="744" y="872"/>
                    </a:lnTo>
                    <a:cubicBezTo>
                      <a:pt x="762" y="890"/>
                      <a:pt x="787" y="901"/>
                      <a:pt x="811" y="901"/>
                    </a:cubicBezTo>
                    <a:lnTo>
                      <a:pt x="811" y="901"/>
                    </a:lnTo>
                    <a:cubicBezTo>
                      <a:pt x="834" y="902"/>
                      <a:pt x="858" y="893"/>
                      <a:pt x="876" y="875"/>
                    </a:cubicBezTo>
                    <a:lnTo>
                      <a:pt x="876" y="875"/>
                    </a:lnTo>
                    <a:lnTo>
                      <a:pt x="876" y="875"/>
                    </a:lnTo>
                    <a:cubicBezTo>
                      <a:pt x="894" y="857"/>
                      <a:pt x="903" y="833"/>
                      <a:pt x="902" y="809"/>
                    </a:cubicBezTo>
                    <a:lnTo>
                      <a:pt x="902" y="809"/>
                    </a:lnTo>
                    <a:cubicBezTo>
                      <a:pt x="902" y="785"/>
                      <a:pt x="893" y="761"/>
                      <a:pt x="873" y="743"/>
                    </a:cubicBezTo>
                    <a:lnTo>
                      <a:pt x="829" y="697"/>
                    </a:lnTo>
                    <a:lnTo>
                      <a:pt x="829" y="697"/>
                    </a:lnTo>
                    <a:cubicBezTo>
                      <a:pt x="846" y="669"/>
                      <a:pt x="860" y="637"/>
                      <a:pt x="867" y="604"/>
                    </a:cubicBezTo>
                    <a:lnTo>
                      <a:pt x="931" y="604"/>
                    </a:lnTo>
                    <a:lnTo>
                      <a:pt x="931" y="604"/>
                    </a:lnTo>
                    <a:cubicBezTo>
                      <a:pt x="958" y="604"/>
                      <a:pt x="982" y="593"/>
                      <a:pt x="999" y="577"/>
                    </a:cubicBezTo>
                    <a:lnTo>
                      <a:pt x="999" y="577"/>
                    </a:lnTo>
                    <a:cubicBezTo>
                      <a:pt x="1016" y="561"/>
                      <a:pt x="1027" y="539"/>
                      <a:pt x="1027" y="512"/>
                    </a:cubicBezTo>
                    <a:lnTo>
                      <a:pt x="1027" y="512"/>
                    </a:lnTo>
                    <a:cubicBezTo>
                      <a:pt x="1027" y="487"/>
                      <a:pt x="1016" y="465"/>
                      <a:pt x="999" y="448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35">
                <a:extLst>
                  <a:ext uri="{FF2B5EF4-FFF2-40B4-BE49-F238E27FC236}">
                    <a16:creationId xmlns:a16="http://schemas.microsoft.com/office/drawing/2014/main" id="{1C7AA4FC-7A70-411D-9BE2-02DDF755C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3758" y="6357514"/>
                <a:ext cx="919811" cy="919811"/>
              </a:xfrm>
              <a:custGeom>
                <a:avLst/>
                <a:gdLst>
                  <a:gd name="T0" fmla="*/ 375 w 1049"/>
                  <a:gd name="T1" fmla="*/ 523 h 1048"/>
                  <a:gd name="T2" fmla="*/ 673 w 1049"/>
                  <a:gd name="T3" fmla="*/ 523 h 1048"/>
                  <a:gd name="T4" fmla="*/ 355 w 1049"/>
                  <a:gd name="T5" fmla="*/ 523 h 1048"/>
                  <a:gd name="T6" fmla="*/ 693 w 1049"/>
                  <a:gd name="T7" fmla="*/ 523 h 1048"/>
                  <a:gd name="T8" fmla="*/ 344 w 1049"/>
                  <a:gd name="T9" fmla="*/ 830 h 1048"/>
                  <a:gd name="T10" fmla="*/ 443 w 1049"/>
                  <a:gd name="T11" fmla="*/ 941 h 1048"/>
                  <a:gd name="T12" fmla="*/ 525 w 1049"/>
                  <a:gd name="T13" fmla="*/ 1026 h 1048"/>
                  <a:gd name="T14" fmla="*/ 606 w 1049"/>
                  <a:gd name="T15" fmla="*/ 941 h 1048"/>
                  <a:gd name="T16" fmla="*/ 705 w 1049"/>
                  <a:gd name="T17" fmla="*/ 830 h 1048"/>
                  <a:gd name="T18" fmla="*/ 822 w 1049"/>
                  <a:gd name="T19" fmla="*/ 901 h 1048"/>
                  <a:gd name="T20" fmla="*/ 903 w 1049"/>
                  <a:gd name="T21" fmla="*/ 821 h 1048"/>
                  <a:gd name="T22" fmla="*/ 831 w 1049"/>
                  <a:gd name="T23" fmla="*/ 703 h 1048"/>
                  <a:gd name="T24" fmla="*/ 942 w 1049"/>
                  <a:gd name="T25" fmla="*/ 604 h 1048"/>
                  <a:gd name="T26" fmla="*/ 1027 w 1049"/>
                  <a:gd name="T27" fmla="*/ 523 h 1048"/>
                  <a:gd name="T28" fmla="*/ 942 w 1049"/>
                  <a:gd name="T29" fmla="*/ 443 h 1048"/>
                  <a:gd name="T30" fmla="*/ 831 w 1049"/>
                  <a:gd name="T31" fmla="*/ 343 h 1048"/>
                  <a:gd name="T32" fmla="*/ 903 w 1049"/>
                  <a:gd name="T33" fmla="*/ 226 h 1048"/>
                  <a:gd name="T34" fmla="*/ 822 w 1049"/>
                  <a:gd name="T35" fmla="*/ 145 h 1048"/>
                  <a:gd name="T36" fmla="*/ 705 w 1049"/>
                  <a:gd name="T37" fmla="*/ 217 h 1048"/>
                  <a:gd name="T38" fmla="*/ 606 w 1049"/>
                  <a:gd name="T39" fmla="*/ 106 h 1048"/>
                  <a:gd name="T40" fmla="*/ 525 w 1049"/>
                  <a:gd name="T41" fmla="*/ 21 h 1048"/>
                  <a:gd name="T42" fmla="*/ 443 w 1049"/>
                  <a:gd name="T43" fmla="*/ 106 h 1048"/>
                  <a:gd name="T44" fmla="*/ 344 w 1049"/>
                  <a:gd name="T45" fmla="*/ 217 h 1048"/>
                  <a:gd name="T46" fmla="*/ 226 w 1049"/>
                  <a:gd name="T47" fmla="*/ 145 h 1048"/>
                  <a:gd name="T48" fmla="*/ 145 w 1049"/>
                  <a:gd name="T49" fmla="*/ 226 h 1048"/>
                  <a:gd name="T50" fmla="*/ 218 w 1049"/>
                  <a:gd name="T51" fmla="*/ 343 h 1048"/>
                  <a:gd name="T52" fmla="*/ 106 w 1049"/>
                  <a:gd name="T53" fmla="*/ 443 h 1048"/>
                  <a:gd name="T54" fmla="*/ 21 w 1049"/>
                  <a:gd name="T55" fmla="*/ 523 h 1048"/>
                  <a:gd name="T56" fmla="*/ 106 w 1049"/>
                  <a:gd name="T57" fmla="*/ 604 h 1048"/>
                  <a:gd name="T58" fmla="*/ 218 w 1049"/>
                  <a:gd name="T59" fmla="*/ 703 h 1048"/>
                  <a:gd name="T60" fmla="*/ 145 w 1049"/>
                  <a:gd name="T61" fmla="*/ 821 h 1048"/>
                  <a:gd name="T62" fmla="*/ 226 w 1049"/>
                  <a:gd name="T63" fmla="*/ 901 h 1048"/>
                  <a:gd name="T64" fmla="*/ 525 w 1049"/>
                  <a:gd name="T65" fmla="*/ 1047 h 1048"/>
                  <a:gd name="T66" fmla="*/ 422 w 1049"/>
                  <a:gd name="T67" fmla="*/ 941 h 1048"/>
                  <a:gd name="T68" fmla="*/ 301 w 1049"/>
                  <a:gd name="T69" fmla="*/ 890 h 1048"/>
                  <a:gd name="T70" fmla="*/ 154 w 1049"/>
                  <a:gd name="T71" fmla="*/ 893 h 1048"/>
                  <a:gd name="T72" fmla="*/ 157 w 1049"/>
                  <a:gd name="T73" fmla="*/ 747 h 1048"/>
                  <a:gd name="T74" fmla="*/ 106 w 1049"/>
                  <a:gd name="T75" fmla="*/ 625 h 1048"/>
                  <a:gd name="T76" fmla="*/ 0 w 1049"/>
                  <a:gd name="T77" fmla="*/ 523 h 1048"/>
                  <a:gd name="T78" fmla="*/ 106 w 1049"/>
                  <a:gd name="T79" fmla="*/ 422 h 1048"/>
                  <a:gd name="T80" fmla="*/ 157 w 1049"/>
                  <a:gd name="T81" fmla="*/ 300 h 1048"/>
                  <a:gd name="T82" fmla="*/ 154 w 1049"/>
                  <a:gd name="T83" fmla="*/ 154 h 1048"/>
                  <a:gd name="T84" fmla="*/ 301 w 1049"/>
                  <a:gd name="T85" fmla="*/ 156 h 1048"/>
                  <a:gd name="T86" fmla="*/ 422 w 1049"/>
                  <a:gd name="T87" fmla="*/ 106 h 1048"/>
                  <a:gd name="T88" fmla="*/ 525 w 1049"/>
                  <a:gd name="T89" fmla="*/ 0 h 1048"/>
                  <a:gd name="T90" fmla="*/ 627 w 1049"/>
                  <a:gd name="T91" fmla="*/ 106 h 1048"/>
                  <a:gd name="T92" fmla="*/ 748 w 1049"/>
                  <a:gd name="T93" fmla="*/ 156 h 1048"/>
                  <a:gd name="T94" fmla="*/ 894 w 1049"/>
                  <a:gd name="T95" fmla="*/ 154 h 1048"/>
                  <a:gd name="T96" fmla="*/ 891 w 1049"/>
                  <a:gd name="T97" fmla="*/ 300 h 1048"/>
                  <a:gd name="T98" fmla="*/ 942 w 1049"/>
                  <a:gd name="T99" fmla="*/ 422 h 1048"/>
                  <a:gd name="T100" fmla="*/ 1048 w 1049"/>
                  <a:gd name="T101" fmla="*/ 523 h 1048"/>
                  <a:gd name="T102" fmla="*/ 942 w 1049"/>
                  <a:gd name="T103" fmla="*/ 625 h 1048"/>
                  <a:gd name="T104" fmla="*/ 891 w 1049"/>
                  <a:gd name="T105" fmla="*/ 747 h 1048"/>
                  <a:gd name="T106" fmla="*/ 894 w 1049"/>
                  <a:gd name="T107" fmla="*/ 893 h 1048"/>
                  <a:gd name="T108" fmla="*/ 748 w 1049"/>
                  <a:gd name="T109" fmla="*/ 890 h 1048"/>
                  <a:gd name="T110" fmla="*/ 627 w 1049"/>
                  <a:gd name="T111" fmla="*/ 941 h 1048"/>
                  <a:gd name="T112" fmla="*/ 525 w 1049"/>
                  <a:gd name="T113" fmla="*/ 1047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9" h="1048">
                    <a:moveTo>
                      <a:pt x="525" y="375"/>
                    </a:moveTo>
                    <a:lnTo>
                      <a:pt x="525" y="375"/>
                    </a:lnTo>
                    <a:cubicBezTo>
                      <a:pt x="442" y="375"/>
                      <a:pt x="375" y="442"/>
                      <a:pt x="375" y="523"/>
                    </a:cubicBezTo>
                    <a:lnTo>
                      <a:pt x="375" y="523"/>
                    </a:lnTo>
                    <a:cubicBezTo>
                      <a:pt x="375" y="605"/>
                      <a:pt x="442" y="672"/>
                      <a:pt x="525" y="672"/>
                    </a:cubicBezTo>
                    <a:lnTo>
                      <a:pt x="525" y="672"/>
                    </a:lnTo>
                    <a:cubicBezTo>
                      <a:pt x="606" y="672"/>
                      <a:pt x="673" y="605"/>
                      <a:pt x="673" y="523"/>
                    </a:cubicBezTo>
                    <a:lnTo>
                      <a:pt x="673" y="523"/>
                    </a:lnTo>
                    <a:cubicBezTo>
                      <a:pt x="673" y="442"/>
                      <a:pt x="606" y="375"/>
                      <a:pt x="525" y="375"/>
                    </a:cubicBezTo>
                    <a:close/>
                    <a:moveTo>
                      <a:pt x="525" y="692"/>
                    </a:moveTo>
                    <a:lnTo>
                      <a:pt x="525" y="692"/>
                    </a:lnTo>
                    <a:cubicBezTo>
                      <a:pt x="431" y="692"/>
                      <a:pt x="355" y="616"/>
                      <a:pt x="355" y="523"/>
                    </a:cubicBezTo>
                    <a:lnTo>
                      <a:pt x="355" y="523"/>
                    </a:lnTo>
                    <a:cubicBezTo>
                      <a:pt x="355" y="430"/>
                      <a:pt x="431" y="355"/>
                      <a:pt x="525" y="355"/>
                    </a:cubicBezTo>
                    <a:lnTo>
                      <a:pt x="525" y="355"/>
                    </a:lnTo>
                    <a:cubicBezTo>
                      <a:pt x="617" y="355"/>
                      <a:pt x="693" y="430"/>
                      <a:pt x="693" y="523"/>
                    </a:cubicBezTo>
                    <a:lnTo>
                      <a:pt x="693" y="523"/>
                    </a:lnTo>
                    <a:cubicBezTo>
                      <a:pt x="693" y="616"/>
                      <a:pt x="617" y="692"/>
                      <a:pt x="525" y="692"/>
                    </a:cubicBezTo>
                    <a:close/>
                    <a:moveTo>
                      <a:pt x="337" y="826"/>
                    </a:moveTo>
                    <a:lnTo>
                      <a:pt x="344" y="830"/>
                    </a:lnTo>
                    <a:lnTo>
                      <a:pt x="344" y="830"/>
                    </a:lnTo>
                    <a:cubicBezTo>
                      <a:pt x="372" y="847"/>
                      <a:pt x="403" y="860"/>
                      <a:pt x="435" y="868"/>
                    </a:cubicBezTo>
                    <a:lnTo>
                      <a:pt x="443" y="869"/>
                    </a:lnTo>
                    <a:lnTo>
                      <a:pt x="443" y="941"/>
                    </a:lnTo>
                    <a:lnTo>
                      <a:pt x="443" y="941"/>
                    </a:lnTo>
                    <a:cubicBezTo>
                      <a:pt x="443" y="963"/>
                      <a:pt x="451" y="985"/>
                      <a:pt x="466" y="1002"/>
                    </a:cubicBezTo>
                    <a:lnTo>
                      <a:pt x="466" y="1002"/>
                    </a:lnTo>
                    <a:cubicBezTo>
                      <a:pt x="482" y="1017"/>
                      <a:pt x="503" y="1026"/>
                      <a:pt x="525" y="1026"/>
                    </a:cubicBezTo>
                    <a:lnTo>
                      <a:pt x="525" y="1026"/>
                    </a:lnTo>
                    <a:cubicBezTo>
                      <a:pt x="546" y="1026"/>
                      <a:pt x="566" y="1017"/>
                      <a:pt x="582" y="1002"/>
                    </a:cubicBezTo>
                    <a:lnTo>
                      <a:pt x="582" y="1002"/>
                    </a:lnTo>
                    <a:cubicBezTo>
                      <a:pt x="598" y="985"/>
                      <a:pt x="606" y="963"/>
                      <a:pt x="606" y="941"/>
                    </a:cubicBezTo>
                    <a:lnTo>
                      <a:pt x="606" y="869"/>
                    </a:lnTo>
                    <a:lnTo>
                      <a:pt x="613" y="868"/>
                    </a:lnTo>
                    <a:lnTo>
                      <a:pt x="613" y="868"/>
                    </a:lnTo>
                    <a:cubicBezTo>
                      <a:pt x="645" y="860"/>
                      <a:pt x="676" y="847"/>
                      <a:pt x="705" y="830"/>
                    </a:cubicBezTo>
                    <a:lnTo>
                      <a:pt x="712" y="826"/>
                    </a:lnTo>
                    <a:lnTo>
                      <a:pt x="762" y="876"/>
                    </a:lnTo>
                    <a:lnTo>
                      <a:pt x="762" y="876"/>
                    </a:lnTo>
                    <a:cubicBezTo>
                      <a:pt x="778" y="892"/>
                      <a:pt x="799" y="901"/>
                      <a:pt x="822" y="901"/>
                    </a:cubicBezTo>
                    <a:lnTo>
                      <a:pt x="822" y="901"/>
                    </a:lnTo>
                    <a:cubicBezTo>
                      <a:pt x="844" y="902"/>
                      <a:pt x="864" y="894"/>
                      <a:pt x="880" y="879"/>
                    </a:cubicBezTo>
                    <a:lnTo>
                      <a:pt x="880" y="879"/>
                    </a:lnTo>
                    <a:cubicBezTo>
                      <a:pt x="896" y="863"/>
                      <a:pt x="904" y="842"/>
                      <a:pt x="903" y="821"/>
                    </a:cubicBezTo>
                    <a:lnTo>
                      <a:pt x="903" y="821"/>
                    </a:lnTo>
                    <a:cubicBezTo>
                      <a:pt x="903" y="798"/>
                      <a:pt x="893" y="777"/>
                      <a:pt x="877" y="761"/>
                    </a:cubicBezTo>
                    <a:lnTo>
                      <a:pt x="827" y="710"/>
                    </a:lnTo>
                    <a:lnTo>
                      <a:pt x="831" y="703"/>
                    </a:lnTo>
                    <a:lnTo>
                      <a:pt x="831" y="703"/>
                    </a:lnTo>
                    <a:cubicBezTo>
                      <a:pt x="848" y="675"/>
                      <a:pt x="861" y="644"/>
                      <a:pt x="869" y="612"/>
                    </a:cubicBezTo>
                    <a:lnTo>
                      <a:pt x="871" y="604"/>
                    </a:lnTo>
                    <a:lnTo>
                      <a:pt x="942" y="604"/>
                    </a:lnTo>
                    <a:lnTo>
                      <a:pt x="942" y="604"/>
                    </a:lnTo>
                    <a:cubicBezTo>
                      <a:pt x="965" y="604"/>
                      <a:pt x="986" y="596"/>
                      <a:pt x="1003" y="581"/>
                    </a:cubicBezTo>
                    <a:lnTo>
                      <a:pt x="1003" y="581"/>
                    </a:lnTo>
                    <a:cubicBezTo>
                      <a:pt x="1018" y="566"/>
                      <a:pt x="1027" y="545"/>
                      <a:pt x="1027" y="523"/>
                    </a:cubicBezTo>
                    <a:lnTo>
                      <a:pt x="1027" y="523"/>
                    </a:lnTo>
                    <a:cubicBezTo>
                      <a:pt x="1027" y="502"/>
                      <a:pt x="1018" y="482"/>
                      <a:pt x="1003" y="466"/>
                    </a:cubicBezTo>
                    <a:lnTo>
                      <a:pt x="1003" y="466"/>
                    </a:lnTo>
                    <a:cubicBezTo>
                      <a:pt x="986" y="451"/>
                      <a:pt x="965" y="443"/>
                      <a:pt x="942" y="443"/>
                    </a:cubicBezTo>
                    <a:lnTo>
                      <a:pt x="871" y="443"/>
                    </a:lnTo>
                    <a:lnTo>
                      <a:pt x="869" y="435"/>
                    </a:lnTo>
                    <a:lnTo>
                      <a:pt x="869" y="435"/>
                    </a:lnTo>
                    <a:cubicBezTo>
                      <a:pt x="861" y="403"/>
                      <a:pt x="848" y="372"/>
                      <a:pt x="831" y="343"/>
                    </a:cubicBezTo>
                    <a:lnTo>
                      <a:pt x="827" y="336"/>
                    </a:lnTo>
                    <a:lnTo>
                      <a:pt x="877" y="286"/>
                    </a:lnTo>
                    <a:lnTo>
                      <a:pt x="877" y="286"/>
                    </a:lnTo>
                    <a:cubicBezTo>
                      <a:pt x="893" y="269"/>
                      <a:pt x="903" y="249"/>
                      <a:pt x="903" y="226"/>
                    </a:cubicBezTo>
                    <a:lnTo>
                      <a:pt x="903" y="226"/>
                    </a:lnTo>
                    <a:cubicBezTo>
                      <a:pt x="904" y="205"/>
                      <a:pt x="896" y="184"/>
                      <a:pt x="880" y="168"/>
                    </a:cubicBezTo>
                    <a:lnTo>
                      <a:pt x="880" y="168"/>
                    </a:lnTo>
                    <a:cubicBezTo>
                      <a:pt x="864" y="152"/>
                      <a:pt x="844" y="145"/>
                      <a:pt x="822" y="145"/>
                    </a:cubicBezTo>
                    <a:lnTo>
                      <a:pt x="822" y="145"/>
                    </a:lnTo>
                    <a:cubicBezTo>
                      <a:pt x="799" y="145"/>
                      <a:pt x="778" y="155"/>
                      <a:pt x="762" y="170"/>
                    </a:cubicBezTo>
                    <a:lnTo>
                      <a:pt x="712" y="221"/>
                    </a:lnTo>
                    <a:lnTo>
                      <a:pt x="705" y="217"/>
                    </a:lnTo>
                    <a:lnTo>
                      <a:pt x="705" y="217"/>
                    </a:lnTo>
                    <a:cubicBezTo>
                      <a:pt x="676" y="200"/>
                      <a:pt x="645" y="187"/>
                      <a:pt x="613" y="179"/>
                    </a:cubicBezTo>
                    <a:lnTo>
                      <a:pt x="606" y="177"/>
                    </a:lnTo>
                    <a:lnTo>
                      <a:pt x="606" y="106"/>
                    </a:lnTo>
                    <a:lnTo>
                      <a:pt x="606" y="106"/>
                    </a:lnTo>
                    <a:cubicBezTo>
                      <a:pt x="606" y="83"/>
                      <a:pt x="598" y="62"/>
                      <a:pt x="582" y="45"/>
                    </a:cubicBezTo>
                    <a:lnTo>
                      <a:pt x="582" y="45"/>
                    </a:lnTo>
                    <a:cubicBezTo>
                      <a:pt x="566" y="30"/>
                      <a:pt x="546" y="21"/>
                      <a:pt x="525" y="21"/>
                    </a:cubicBezTo>
                    <a:lnTo>
                      <a:pt x="525" y="21"/>
                    </a:lnTo>
                    <a:cubicBezTo>
                      <a:pt x="503" y="21"/>
                      <a:pt x="482" y="30"/>
                      <a:pt x="466" y="45"/>
                    </a:cubicBezTo>
                    <a:lnTo>
                      <a:pt x="466" y="45"/>
                    </a:lnTo>
                    <a:cubicBezTo>
                      <a:pt x="451" y="62"/>
                      <a:pt x="443" y="83"/>
                      <a:pt x="443" y="106"/>
                    </a:cubicBezTo>
                    <a:lnTo>
                      <a:pt x="443" y="177"/>
                    </a:lnTo>
                    <a:lnTo>
                      <a:pt x="435" y="179"/>
                    </a:lnTo>
                    <a:lnTo>
                      <a:pt x="435" y="179"/>
                    </a:lnTo>
                    <a:cubicBezTo>
                      <a:pt x="403" y="187"/>
                      <a:pt x="372" y="200"/>
                      <a:pt x="344" y="217"/>
                    </a:cubicBezTo>
                    <a:lnTo>
                      <a:pt x="337" y="221"/>
                    </a:lnTo>
                    <a:lnTo>
                      <a:pt x="286" y="170"/>
                    </a:lnTo>
                    <a:lnTo>
                      <a:pt x="286" y="170"/>
                    </a:lnTo>
                    <a:cubicBezTo>
                      <a:pt x="270" y="155"/>
                      <a:pt x="249" y="145"/>
                      <a:pt x="226" y="145"/>
                    </a:cubicBezTo>
                    <a:lnTo>
                      <a:pt x="226" y="145"/>
                    </a:lnTo>
                    <a:cubicBezTo>
                      <a:pt x="205" y="145"/>
                      <a:pt x="184" y="152"/>
                      <a:pt x="168" y="168"/>
                    </a:cubicBezTo>
                    <a:lnTo>
                      <a:pt x="168" y="168"/>
                    </a:lnTo>
                    <a:cubicBezTo>
                      <a:pt x="153" y="184"/>
                      <a:pt x="145" y="205"/>
                      <a:pt x="145" y="226"/>
                    </a:cubicBezTo>
                    <a:lnTo>
                      <a:pt x="145" y="226"/>
                    </a:lnTo>
                    <a:cubicBezTo>
                      <a:pt x="145" y="249"/>
                      <a:pt x="155" y="269"/>
                      <a:pt x="171" y="286"/>
                    </a:cubicBezTo>
                    <a:lnTo>
                      <a:pt x="221" y="336"/>
                    </a:lnTo>
                    <a:lnTo>
                      <a:pt x="218" y="343"/>
                    </a:lnTo>
                    <a:lnTo>
                      <a:pt x="218" y="343"/>
                    </a:lnTo>
                    <a:cubicBezTo>
                      <a:pt x="200" y="372"/>
                      <a:pt x="187" y="403"/>
                      <a:pt x="180" y="435"/>
                    </a:cubicBezTo>
                    <a:lnTo>
                      <a:pt x="178" y="443"/>
                    </a:lnTo>
                    <a:lnTo>
                      <a:pt x="106" y="443"/>
                    </a:lnTo>
                    <a:lnTo>
                      <a:pt x="106" y="443"/>
                    </a:lnTo>
                    <a:cubicBezTo>
                      <a:pt x="84" y="443"/>
                      <a:pt x="62" y="451"/>
                      <a:pt x="46" y="466"/>
                    </a:cubicBezTo>
                    <a:lnTo>
                      <a:pt x="46" y="466"/>
                    </a:lnTo>
                    <a:cubicBezTo>
                      <a:pt x="30" y="482"/>
                      <a:pt x="21" y="502"/>
                      <a:pt x="21" y="523"/>
                    </a:cubicBezTo>
                    <a:lnTo>
                      <a:pt x="21" y="523"/>
                    </a:lnTo>
                    <a:cubicBezTo>
                      <a:pt x="21" y="545"/>
                      <a:pt x="30" y="566"/>
                      <a:pt x="46" y="581"/>
                    </a:cubicBezTo>
                    <a:lnTo>
                      <a:pt x="46" y="581"/>
                    </a:lnTo>
                    <a:cubicBezTo>
                      <a:pt x="62" y="596"/>
                      <a:pt x="84" y="604"/>
                      <a:pt x="106" y="604"/>
                    </a:cubicBezTo>
                    <a:lnTo>
                      <a:pt x="178" y="604"/>
                    </a:lnTo>
                    <a:lnTo>
                      <a:pt x="180" y="612"/>
                    </a:lnTo>
                    <a:lnTo>
                      <a:pt x="180" y="612"/>
                    </a:lnTo>
                    <a:cubicBezTo>
                      <a:pt x="187" y="644"/>
                      <a:pt x="200" y="675"/>
                      <a:pt x="218" y="703"/>
                    </a:cubicBezTo>
                    <a:lnTo>
                      <a:pt x="221" y="710"/>
                    </a:lnTo>
                    <a:lnTo>
                      <a:pt x="171" y="761"/>
                    </a:lnTo>
                    <a:lnTo>
                      <a:pt x="171" y="761"/>
                    </a:lnTo>
                    <a:cubicBezTo>
                      <a:pt x="155" y="777"/>
                      <a:pt x="145" y="798"/>
                      <a:pt x="145" y="821"/>
                    </a:cubicBezTo>
                    <a:lnTo>
                      <a:pt x="145" y="821"/>
                    </a:lnTo>
                    <a:cubicBezTo>
                      <a:pt x="145" y="842"/>
                      <a:pt x="153" y="863"/>
                      <a:pt x="168" y="879"/>
                    </a:cubicBezTo>
                    <a:lnTo>
                      <a:pt x="168" y="879"/>
                    </a:lnTo>
                    <a:cubicBezTo>
                      <a:pt x="184" y="894"/>
                      <a:pt x="205" y="902"/>
                      <a:pt x="226" y="901"/>
                    </a:cubicBezTo>
                    <a:lnTo>
                      <a:pt x="226" y="901"/>
                    </a:lnTo>
                    <a:cubicBezTo>
                      <a:pt x="249" y="901"/>
                      <a:pt x="270" y="892"/>
                      <a:pt x="286" y="876"/>
                    </a:cubicBezTo>
                    <a:lnTo>
                      <a:pt x="337" y="826"/>
                    </a:lnTo>
                    <a:close/>
                    <a:moveTo>
                      <a:pt x="525" y="1047"/>
                    </a:moveTo>
                    <a:lnTo>
                      <a:pt x="525" y="1047"/>
                    </a:lnTo>
                    <a:cubicBezTo>
                      <a:pt x="497" y="1047"/>
                      <a:pt x="472" y="1035"/>
                      <a:pt x="452" y="1016"/>
                    </a:cubicBezTo>
                    <a:lnTo>
                      <a:pt x="452" y="1016"/>
                    </a:lnTo>
                    <a:cubicBezTo>
                      <a:pt x="433" y="995"/>
                      <a:pt x="422" y="969"/>
                      <a:pt x="422" y="941"/>
                    </a:cubicBezTo>
                    <a:lnTo>
                      <a:pt x="422" y="885"/>
                    </a:lnTo>
                    <a:lnTo>
                      <a:pt x="422" y="885"/>
                    </a:lnTo>
                    <a:cubicBezTo>
                      <a:pt x="394" y="877"/>
                      <a:pt x="366" y="866"/>
                      <a:pt x="340" y="851"/>
                    </a:cubicBezTo>
                    <a:lnTo>
                      <a:pt x="301" y="890"/>
                    </a:lnTo>
                    <a:lnTo>
                      <a:pt x="301" y="890"/>
                    </a:lnTo>
                    <a:cubicBezTo>
                      <a:pt x="281" y="910"/>
                      <a:pt x="255" y="922"/>
                      <a:pt x="227" y="922"/>
                    </a:cubicBezTo>
                    <a:lnTo>
                      <a:pt x="227" y="922"/>
                    </a:lnTo>
                    <a:cubicBezTo>
                      <a:pt x="199" y="922"/>
                      <a:pt x="173" y="912"/>
                      <a:pt x="154" y="893"/>
                    </a:cubicBezTo>
                    <a:lnTo>
                      <a:pt x="154" y="893"/>
                    </a:lnTo>
                    <a:cubicBezTo>
                      <a:pt x="135" y="874"/>
                      <a:pt x="125" y="848"/>
                      <a:pt x="125" y="820"/>
                    </a:cubicBezTo>
                    <a:lnTo>
                      <a:pt x="125" y="820"/>
                    </a:lnTo>
                    <a:cubicBezTo>
                      <a:pt x="125" y="792"/>
                      <a:pt x="137" y="766"/>
                      <a:pt x="157" y="747"/>
                    </a:cubicBezTo>
                    <a:lnTo>
                      <a:pt x="196" y="707"/>
                    </a:lnTo>
                    <a:lnTo>
                      <a:pt x="196" y="707"/>
                    </a:lnTo>
                    <a:cubicBezTo>
                      <a:pt x="181" y="681"/>
                      <a:pt x="170" y="653"/>
                      <a:pt x="162" y="625"/>
                    </a:cubicBezTo>
                    <a:lnTo>
                      <a:pt x="106" y="625"/>
                    </a:lnTo>
                    <a:lnTo>
                      <a:pt x="106" y="625"/>
                    </a:lnTo>
                    <a:cubicBezTo>
                      <a:pt x="79" y="625"/>
                      <a:pt x="51" y="615"/>
                      <a:pt x="32" y="595"/>
                    </a:cubicBezTo>
                    <a:lnTo>
                      <a:pt x="32" y="595"/>
                    </a:lnTo>
                    <a:cubicBezTo>
                      <a:pt x="12" y="576"/>
                      <a:pt x="0" y="551"/>
                      <a:pt x="0" y="523"/>
                    </a:cubicBezTo>
                    <a:lnTo>
                      <a:pt x="0" y="523"/>
                    </a:lnTo>
                    <a:cubicBezTo>
                      <a:pt x="0" y="497"/>
                      <a:pt x="12" y="471"/>
                      <a:pt x="32" y="451"/>
                    </a:cubicBezTo>
                    <a:lnTo>
                      <a:pt x="32" y="451"/>
                    </a:lnTo>
                    <a:cubicBezTo>
                      <a:pt x="51" y="432"/>
                      <a:pt x="79" y="422"/>
                      <a:pt x="106" y="422"/>
                    </a:cubicBezTo>
                    <a:lnTo>
                      <a:pt x="162" y="422"/>
                    </a:lnTo>
                    <a:lnTo>
                      <a:pt x="162" y="422"/>
                    </a:lnTo>
                    <a:cubicBezTo>
                      <a:pt x="170" y="393"/>
                      <a:pt x="181" y="366"/>
                      <a:pt x="196" y="340"/>
                    </a:cubicBezTo>
                    <a:lnTo>
                      <a:pt x="157" y="300"/>
                    </a:lnTo>
                    <a:lnTo>
                      <a:pt x="157" y="300"/>
                    </a:lnTo>
                    <a:cubicBezTo>
                      <a:pt x="137" y="281"/>
                      <a:pt x="125" y="254"/>
                      <a:pt x="125" y="227"/>
                    </a:cubicBezTo>
                    <a:lnTo>
                      <a:pt x="125" y="227"/>
                    </a:lnTo>
                    <a:cubicBezTo>
                      <a:pt x="125" y="199"/>
                      <a:pt x="135" y="173"/>
                      <a:pt x="154" y="154"/>
                    </a:cubicBezTo>
                    <a:lnTo>
                      <a:pt x="154" y="154"/>
                    </a:lnTo>
                    <a:cubicBezTo>
                      <a:pt x="173" y="135"/>
                      <a:pt x="199" y="124"/>
                      <a:pt x="227" y="124"/>
                    </a:cubicBezTo>
                    <a:lnTo>
                      <a:pt x="227" y="124"/>
                    </a:lnTo>
                    <a:cubicBezTo>
                      <a:pt x="255" y="125"/>
                      <a:pt x="281" y="137"/>
                      <a:pt x="301" y="156"/>
                    </a:cubicBezTo>
                    <a:lnTo>
                      <a:pt x="340" y="196"/>
                    </a:lnTo>
                    <a:lnTo>
                      <a:pt x="340" y="196"/>
                    </a:lnTo>
                    <a:cubicBezTo>
                      <a:pt x="366" y="181"/>
                      <a:pt x="394" y="170"/>
                      <a:pt x="422" y="162"/>
                    </a:cubicBezTo>
                    <a:lnTo>
                      <a:pt x="422" y="106"/>
                    </a:lnTo>
                    <a:lnTo>
                      <a:pt x="422" y="106"/>
                    </a:lnTo>
                    <a:cubicBezTo>
                      <a:pt x="422" y="78"/>
                      <a:pt x="433" y="51"/>
                      <a:pt x="452" y="31"/>
                    </a:cubicBezTo>
                    <a:lnTo>
                      <a:pt x="452" y="31"/>
                    </a:lnTo>
                    <a:cubicBezTo>
                      <a:pt x="472" y="11"/>
                      <a:pt x="497" y="0"/>
                      <a:pt x="525" y="0"/>
                    </a:cubicBezTo>
                    <a:lnTo>
                      <a:pt x="525" y="0"/>
                    </a:lnTo>
                    <a:cubicBezTo>
                      <a:pt x="552" y="0"/>
                      <a:pt x="577" y="11"/>
                      <a:pt x="597" y="31"/>
                    </a:cubicBezTo>
                    <a:lnTo>
                      <a:pt x="597" y="31"/>
                    </a:lnTo>
                    <a:cubicBezTo>
                      <a:pt x="616" y="51"/>
                      <a:pt x="627" y="78"/>
                      <a:pt x="627" y="106"/>
                    </a:cubicBezTo>
                    <a:lnTo>
                      <a:pt x="627" y="162"/>
                    </a:lnTo>
                    <a:lnTo>
                      <a:pt x="627" y="162"/>
                    </a:lnTo>
                    <a:cubicBezTo>
                      <a:pt x="655" y="170"/>
                      <a:pt x="682" y="181"/>
                      <a:pt x="708" y="196"/>
                    </a:cubicBezTo>
                    <a:lnTo>
                      <a:pt x="748" y="156"/>
                    </a:lnTo>
                    <a:lnTo>
                      <a:pt x="748" y="156"/>
                    </a:lnTo>
                    <a:cubicBezTo>
                      <a:pt x="767" y="137"/>
                      <a:pt x="794" y="125"/>
                      <a:pt x="821" y="124"/>
                    </a:cubicBezTo>
                    <a:lnTo>
                      <a:pt x="821" y="124"/>
                    </a:lnTo>
                    <a:cubicBezTo>
                      <a:pt x="850" y="124"/>
                      <a:pt x="875" y="135"/>
                      <a:pt x="894" y="154"/>
                    </a:cubicBezTo>
                    <a:lnTo>
                      <a:pt x="894" y="154"/>
                    </a:lnTo>
                    <a:cubicBezTo>
                      <a:pt x="913" y="173"/>
                      <a:pt x="924" y="199"/>
                      <a:pt x="924" y="227"/>
                    </a:cubicBezTo>
                    <a:lnTo>
                      <a:pt x="924" y="227"/>
                    </a:lnTo>
                    <a:cubicBezTo>
                      <a:pt x="923" y="254"/>
                      <a:pt x="912" y="281"/>
                      <a:pt x="891" y="300"/>
                    </a:cubicBezTo>
                    <a:lnTo>
                      <a:pt x="852" y="340"/>
                    </a:lnTo>
                    <a:lnTo>
                      <a:pt x="852" y="340"/>
                    </a:lnTo>
                    <a:cubicBezTo>
                      <a:pt x="867" y="366"/>
                      <a:pt x="878" y="393"/>
                      <a:pt x="886" y="422"/>
                    </a:cubicBezTo>
                    <a:lnTo>
                      <a:pt x="942" y="422"/>
                    </a:lnTo>
                    <a:lnTo>
                      <a:pt x="942" y="422"/>
                    </a:lnTo>
                    <a:cubicBezTo>
                      <a:pt x="971" y="422"/>
                      <a:pt x="997" y="432"/>
                      <a:pt x="1017" y="451"/>
                    </a:cubicBezTo>
                    <a:lnTo>
                      <a:pt x="1017" y="451"/>
                    </a:lnTo>
                    <a:cubicBezTo>
                      <a:pt x="1037" y="471"/>
                      <a:pt x="1048" y="497"/>
                      <a:pt x="1048" y="523"/>
                    </a:cubicBezTo>
                    <a:lnTo>
                      <a:pt x="1048" y="523"/>
                    </a:lnTo>
                    <a:cubicBezTo>
                      <a:pt x="1048" y="551"/>
                      <a:pt x="1037" y="576"/>
                      <a:pt x="1017" y="595"/>
                    </a:cubicBezTo>
                    <a:lnTo>
                      <a:pt x="1017" y="595"/>
                    </a:lnTo>
                    <a:cubicBezTo>
                      <a:pt x="997" y="615"/>
                      <a:pt x="971" y="625"/>
                      <a:pt x="942" y="625"/>
                    </a:cubicBezTo>
                    <a:lnTo>
                      <a:pt x="886" y="625"/>
                    </a:lnTo>
                    <a:lnTo>
                      <a:pt x="886" y="625"/>
                    </a:lnTo>
                    <a:cubicBezTo>
                      <a:pt x="878" y="653"/>
                      <a:pt x="867" y="681"/>
                      <a:pt x="852" y="707"/>
                    </a:cubicBezTo>
                    <a:lnTo>
                      <a:pt x="891" y="747"/>
                    </a:lnTo>
                    <a:lnTo>
                      <a:pt x="891" y="747"/>
                    </a:lnTo>
                    <a:cubicBezTo>
                      <a:pt x="912" y="766"/>
                      <a:pt x="923" y="792"/>
                      <a:pt x="924" y="820"/>
                    </a:cubicBezTo>
                    <a:lnTo>
                      <a:pt x="924" y="820"/>
                    </a:lnTo>
                    <a:cubicBezTo>
                      <a:pt x="924" y="848"/>
                      <a:pt x="913" y="874"/>
                      <a:pt x="894" y="893"/>
                    </a:cubicBezTo>
                    <a:lnTo>
                      <a:pt x="894" y="893"/>
                    </a:lnTo>
                    <a:cubicBezTo>
                      <a:pt x="875" y="912"/>
                      <a:pt x="850" y="922"/>
                      <a:pt x="821" y="922"/>
                    </a:cubicBezTo>
                    <a:lnTo>
                      <a:pt x="821" y="922"/>
                    </a:lnTo>
                    <a:cubicBezTo>
                      <a:pt x="794" y="922"/>
                      <a:pt x="767" y="910"/>
                      <a:pt x="748" y="890"/>
                    </a:cubicBezTo>
                    <a:lnTo>
                      <a:pt x="708" y="851"/>
                    </a:lnTo>
                    <a:lnTo>
                      <a:pt x="708" y="851"/>
                    </a:lnTo>
                    <a:cubicBezTo>
                      <a:pt x="682" y="866"/>
                      <a:pt x="655" y="877"/>
                      <a:pt x="627" y="885"/>
                    </a:cubicBezTo>
                    <a:lnTo>
                      <a:pt x="627" y="941"/>
                    </a:lnTo>
                    <a:lnTo>
                      <a:pt x="627" y="941"/>
                    </a:lnTo>
                    <a:cubicBezTo>
                      <a:pt x="627" y="969"/>
                      <a:pt x="616" y="995"/>
                      <a:pt x="597" y="1016"/>
                    </a:cubicBezTo>
                    <a:lnTo>
                      <a:pt x="597" y="1016"/>
                    </a:lnTo>
                    <a:cubicBezTo>
                      <a:pt x="577" y="1035"/>
                      <a:pt x="552" y="1047"/>
                      <a:pt x="525" y="10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36">
                <a:extLst>
                  <a:ext uri="{FF2B5EF4-FFF2-40B4-BE49-F238E27FC236}">
                    <a16:creationId xmlns:a16="http://schemas.microsoft.com/office/drawing/2014/main" id="{3F120705-87FD-4A38-A5AC-18CB00E3C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5351" y="6365244"/>
                <a:ext cx="900488" cy="900488"/>
              </a:xfrm>
              <a:custGeom>
                <a:avLst/>
                <a:gdLst>
                  <a:gd name="T0" fmla="*/ 514 w 1028"/>
                  <a:gd name="T1" fmla="*/ 671 h 1026"/>
                  <a:gd name="T2" fmla="*/ 355 w 1028"/>
                  <a:gd name="T3" fmla="*/ 512 h 1026"/>
                  <a:gd name="T4" fmla="*/ 514 w 1028"/>
                  <a:gd name="T5" fmla="*/ 354 h 1026"/>
                  <a:gd name="T6" fmla="*/ 673 w 1028"/>
                  <a:gd name="T7" fmla="*/ 512 h 1026"/>
                  <a:gd name="T8" fmla="*/ 999 w 1028"/>
                  <a:gd name="T9" fmla="*/ 448 h 1026"/>
                  <a:gd name="T10" fmla="*/ 931 w 1028"/>
                  <a:gd name="T11" fmla="*/ 421 h 1026"/>
                  <a:gd name="T12" fmla="*/ 867 w 1028"/>
                  <a:gd name="T13" fmla="*/ 421 h 1026"/>
                  <a:gd name="T14" fmla="*/ 873 w 1028"/>
                  <a:gd name="T15" fmla="*/ 282 h 1026"/>
                  <a:gd name="T16" fmla="*/ 902 w 1028"/>
                  <a:gd name="T17" fmla="*/ 215 h 1026"/>
                  <a:gd name="T18" fmla="*/ 876 w 1028"/>
                  <a:gd name="T19" fmla="*/ 150 h 1026"/>
                  <a:gd name="T20" fmla="*/ 811 w 1028"/>
                  <a:gd name="T21" fmla="*/ 124 h 1026"/>
                  <a:gd name="T22" fmla="*/ 744 w 1028"/>
                  <a:gd name="T23" fmla="*/ 152 h 1026"/>
                  <a:gd name="T24" fmla="*/ 699 w 1028"/>
                  <a:gd name="T25" fmla="*/ 198 h 1026"/>
                  <a:gd name="T26" fmla="*/ 605 w 1028"/>
                  <a:gd name="T27" fmla="*/ 95 h 1026"/>
                  <a:gd name="T28" fmla="*/ 578 w 1028"/>
                  <a:gd name="T29" fmla="*/ 27 h 1026"/>
                  <a:gd name="T30" fmla="*/ 514 w 1028"/>
                  <a:gd name="T31" fmla="*/ 0 h 1026"/>
                  <a:gd name="T32" fmla="*/ 448 w 1028"/>
                  <a:gd name="T33" fmla="*/ 27 h 1026"/>
                  <a:gd name="T34" fmla="*/ 422 w 1028"/>
                  <a:gd name="T35" fmla="*/ 95 h 1026"/>
                  <a:gd name="T36" fmla="*/ 422 w 1028"/>
                  <a:gd name="T37" fmla="*/ 159 h 1026"/>
                  <a:gd name="T38" fmla="*/ 282 w 1028"/>
                  <a:gd name="T39" fmla="*/ 152 h 1026"/>
                  <a:gd name="T40" fmla="*/ 216 w 1028"/>
                  <a:gd name="T41" fmla="*/ 124 h 1026"/>
                  <a:gd name="T42" fmla="*/ 150 w 1028"/>
                  <a:gd name="T43" fmla="*/ 150 h 1026"/>
                  <a:gd name="T44" fmla="*/ 124 w 1028"/>
                  <a:gd name="T45" fmla="*/ 215 h 1026"/>
                  <a:gd name="T46" fmla="*/ 153 w 1028"/>
                  <a:gd name="T47" fmla="*/ 282 h 1026"/>
                  <a:gd name="T48" fmla="*/ 198 w 1028"/>
                  <a:gd name="T49" fmla="*/ 327 h 1026"/>
                  <a:gd name="T50" fmla="*/ 95 w 1028"/>
                  <a:gd name="T51" fmla="*/ 421 h 1026"/>
                  <a:gd name="T52" fmla="*/ 28 w 1028"/>
                  <a:gd name="T53" fmla="*/ 448 h 1026"/>
                  <a:gd name="T54" fmla="*/ 0 w 1028"/>
                  <a:gd name="T55" fmla="*/ 512 h 1026"/>
                  <a:gd name="T56" fmla="*/ 28 w 1028"/>
                  <a:gd name="T57" fmla="*/ 577 h 1026"/>
                  <a:gd name="T58" fmla="*/ 95 w 1028"/>
                  <a:gd name="T59" fmla="*/ 604 h 1026"/>
                  <a:gd name="T60" fmla="*/ 159 w 1028"/>
                  <a:gd name="T61" fmla="*/ 604 h 1026"/>
                  <a:gd name="T62" fmla="*/ 153 w 1028"/>
                  <a:gd name="T63" fmla="*/ 743 h 1026"/>
                  <a:gd name="T64" fmla="*/ 124 w 1028"/>
                  <a:gd name="T65" fmla="*/ 809 h 1026"/>
                  <a:gd name="T66" fmla="*/ 150 w 1028"/>
                  <a:gd name="T67" fmla="*/ 875 h 1026"/>
                  <a:gd name="T68" fmla="*/ 150 w 1028"/>
                  <a:gd name="T69" fmla="*/ 875 h 1026"/>
                  <a:gd name="T70" fmla="*/ 216 w 1028"/>
                  <a:gd name="T71" fmla="*/ 901 h 1026"/>
                  <a:gd name="T72" fmla="*/ 328 w 1028"/>
                  <a:gd name="T73" fmla="*/ 827 h 1026"/>
                  <a:gd name="T74" fmla="*/ 422 w 1028"/>
                  <a:gd name="T75" fmla="*/ 866 h 1026"/>
                  <a:gd name="T76" fmla="*/ 422 w 1028"/>
                  <a:gd name="T77" fmla="*/ 930 h 1026"/>
                  <a:gd name="T78" fmla="*/ 448 w 1028"/>
                  <a:gd name="T79" fmla="*/ 998 h 1026"/>
                  <a:gd name="T80" fmla="*/ 514 w 1028"/>
                  <a:gd name="T81" fmla="*/ 1025 h 1026"/>
                  <a:gd name="T82" fmla="*/ 578 w 1028"/>
                  <a:gd name="T83" fmla="*/ 998 h 1026"/>
                  <a:gd name="T84" fmla="*/ 605 w 1028"/>
                  <a:gd name="T85" fmla="*/ 866 h 1026"/>
                  <a:gd name="T86" fmla="*/ 699 w 1028"/>
                  <a:gd name="T87" fmla="*/ 827 h 1026"/>
                  <a:gd name="T88" fmla="*/ 744 w 1028"/>
                  <a:gd name="T89" fmla="*/ 872 h 1026"/>
                  <a:gd name="T90" fmla="*/ 811 w 1028"/>
                  <a:gd name="T91" fmla="*/ 901 h 1026"/>
                  <a:gd name="T92" fmla="*/ 876 w 1028"/>
                  <a:gd name="T93" fmla="*/ 875 h 1026"/>
                  <a:gd name="T94" fmla="*/ 902 w 1028"/>
                  <a:gd name="T95" fmla="*/ 809 h 1026"/>
                  <a:gd name="T96" fmla="*/ 873 w 1028"/>
                  <a:gd name="T97" fmla="*/ 743 h 1026"/>
                  <a:gd name="T98" fmla="*/ 829 w 1028"/>
                  <a:gd name="T99" fmla="*/ 697 h 1026"/>
                  <a:gd name="T100" fmla="*/ 931 w 1028"/>
                  <a:gd name="T101" fmla="*/ 604 h 1026"/>
                  <a:gd name="T102" fmla="*/ 999 w 1028"/>
                  <a:gd name="T103" fmla="*/ 577 h 1026"/>
                  <a:gd name="T104" fmla="*/ 1027 w 1028"/>
                  <a:gd name="T105" fmla="*/ 512 h 1026"/>
                  <a:gd name="T106" fmla="*/ 999 w 1028"/>
                  <a:gd name="T107" fmla="*/ 448 h 10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8" h="1026">
                    <a:moveTo>
                      <a:pt x="514" y="671"/>
                    </a:moveTo>
                    <a:lnTo>
                      <a:pt x="514" y="671"/>
                    </a:lnTo>
                    <a:cubicBezTo>
                      <a:pt x="426" y="671"/>
                      <a:pt x="355" y="600"/>
                      <a:pt x="355" y="512"/>
                    </a:cubicBezTo>
                    <a:lnTo>
                      <a:pt x="355" y="512"/>
                    </a:lnTo>
                    <a:cubicBezTo>
                      <a:pt x="355" y="425"/>
                      <a:pt x="426" y="354"/>
                      <a:pt x="514" y="354"/>
                    </a:cubicBezTo>
                    <a:lnTo>
                      <a:pt x="514" y="354"/>
                    </a:lnTo>
                    <a:cubicBezTo>
                      <a:pt x="602" y="354"/>
                      <a:pt x="673" y="425"/>
                      <a:pt x="673" y="512"/>
                    </a:cubicBezTo>
                    <a:lnTo>
                      <a:pt x="673" y="512"/>
                    </a:lnTo>
                    <a:cubicBezTo>
                      <a:pt x="673" y="600"/>
                      <a:pt x="602" y="671"/>
                      <a:pt x="514" y="671"/>
                    </a:cubicBezTo>
                    <a:close/>
                    <a:moveTo>
                      <a:pt x="999" y="448"/>
                    </a:moveTo>
                    <a:lnTo>
                      <a:pt x="999" y="448"/>
                    </a:lnTo>
                    <a:cubicBezTo>
                      <a:pt x="982" y="432"/>
                      <a:pt x="958" y="421"/>
                      <a:pt x="931" y="421"/>
                    </a:cubicBezTo>
                    <a:lnTo>
                      <a:pt x="867" y="421"/>
                    </a:lnTo>
                    <a:lnTo>
                      <a:pt x="867" y="421"/>
                    </a:lnTo>
                    <a:cubicBezTo>
                      <a:pt x="860" y="387"/>
                      <a:pt x="846" y="356"/>
                      <a:pt x="829" y="327"/>
                    </a:cubicBezTo>
                    <a:lnTo>
                      <a:pt x="873" y="282"/>
                    </a:lnTo>
                    <a:lnTo>
                      <a:pt x="873" y="282"/>
                    </a:lnTo>
                    <a:cubicBezTo>
                      <a:pt x="893" y="264"/>
                      <a:pt x="902" y="240"/>
                      <a:pt x="902" y="215"/>
                    </a:cubicBezTo>
                    <a:lnTo>
                      <a:pt x="902" y="215"/>
                    </a:lnTo>
                    <a:cubicBezTo>
                      <a:pt x="903" y="191"/>
                      <a:pt x="894" y="168"/>
                      <a:pt x="876" y="150"/>
                    </a:cubicBezTo>
                    <a:lnTo>
                      <a:pt x="876" y="150"/>
                    </a:lnTo>
                    <a:cubicBezTo>
                      <a:pt x="858" y="132"/>
                      <a:pt x="834" y="123"/>
                      <a:pt x="811" y="124"/>
                    </a:cubicBezTo>
                    <a:lnTo>
                      <a:pt x="811" y="124"/>
                    </a:lnTo>
                    <a:cubicBezTo>
                      <a:pt x="787" y="124"/>
                      <a:pt x="762" y="134"/>
                      <a:pt x="744" y="152"/>
                    </a:cubicBezTo>
                    <a:lnTo>
                      <a:pt x="699" y="198"/>
                    </a:lnTo>
                    <a:lnTo>
                      <a:pt x="699" y="198"/>
                    </a:lnTo>
                    <a:cubicBezTo>
                      <a:pt x="670" y="180"/>
                      <a:pt x="639" y="167"/>
                      <a:pt x="605" y="159"/>
                    </a:cubicBezTo>
                    <a:lnTo>
                      <a:pt x="605" y="95"/>
                    </a:lnTo>
                    <a:lnTo>
                      <a:pt x="605" y="95"/>
                    </a:lnTo>
                    <a:cubicBezTo>
                      <a:pt x="605" y="68"/>
                      <a:pt x="595" y="45"/>
                      <a:pt x="578" y="27"/>
                    </a:cubicBezTo>
                    <a:lnTo>
                      <a:pt x="578" y="27"/>
                    </a:lnTo>
                    <a:cubicBezTo>
                      <a:pt x="561" y="10"/>
                      <a:pt x="539" y="0"/>
                      <a:pt x="514" y="0"/>
                    </a:cubicBezTo>
                    <a:lnTo>
                      <a:pt x="514" y="0"/>
                    </a:lnTo>
                    <a:cubicBezTo>
                      <a:pt x="487" y="0"/>
                      <a:pt x="465" y="10"/>
                      <a:pt x="448" y="27"/>
                    </a:cubicBezTo>
                    <a:lnTo>
                      <a:pt x="448" y="27"/>
                    </a:lnTo>
                    <a:cubicBezTo>
                      <a:pt x="432" y="45"/>
                      <a:pt x="422" y="68"/>
                      <a:pt x="422" y="95"/>
                    </a:cubicBezTo>
                    <a:lnTo>
                      <a:pt x="422" y="159"/>
                    </a:lnTo>
                    <a:lnTo>
                      <a:pt x="422" y="159"/>
                    </a:lnTo>
                    <a:cubicBezTo>
                      <a:pt x="388" y="167"/>
                      <a:pt x="356" y="180"/>
                      <a:pt x="328" y="198"/>
                    </a:cubicBezTo>
                    <a:lnTo>
                      <a:pt x="282" y="152"/>
                    </a:lnTo>
                    <a:lnTo>
                      <a:pt x="282" y="152"/>
                    </a:lnTo>
                    <a:cubicBezTo>
                      <a:pt x="264" y="134"/>
                      <a:pt x="240" y="124"/>
                      <a:pt x="216" y="124"/>
                    </a:cubicBezTo>
                    <a:lnTo>
                      <a:pt x="216" y="124"/>
                    </a:lnTo>
                    <a:cubicBezTo>
                      <a:pt x="192" y="123"/>
                      <a:pt x="169" y="132"/>
                      <a:pt x="150" y="150"/>
                    </a:cubicBezTo>
                    <a:lnTo>
                      <a:pt x="150" y="150"/>
                    </a:lnTo>
                    <a:cubicBezTo>
                      <a:pt x="132" y="168"/>
                      <a:pt x="123" y="191"/>
                      <a:pt x="124" y="215"/>
                    </a:cubicBezTo>
                    <a:lnTo>
                      <a:pt x="124" y="215"/>
                    </a:lnTo>
                    <a:cubicBezTo>
                      <a:pt x="125" y="240"/>
                      <a:pt x="134" y="264"/>
                      <a:pt x="153" y="282"/>
                    </a:cubicBezTo>
                    <a:lnTo>
                      <a:pt x="198" y="327"/>
                    </a:lnTo>
                    <a:lnTo>
                      <a:pt x="198" y="327"/>
                    </a:lnTo>
                    <a:cubicBezTo>
                      <a:pt x="180" y="356"/>
                      <a:pt x="167" y="387"/>
                      <a:pt x="159" y="421"/>
                    </a:cubicBezTo>
                    <a:lnTo>
                      <a:pt x="95" y="421"/>
                    </a:lnTo>
                    <a:lnTo>
                      <a:pt x="95" y="421"/>
                    </a:lnTo>
                    <a:cubicBezTo>
                      <a:pt x="69" y="421"/>
                      <a:pt x="45" y="432"/>
                      <a:pt x="28" y="448"/>
                    </a:cubicBezTo>
                    <a:lnTo>
                      <a:pt x="28" y="448"/>
                    </a:lnTo>
                    <a:cubicBezTo>
                      <a:pt x="10" y="465"/>
                      <a:pt x="0" y="487"/>
                      <a:pt x="0" y="512"/>
                    </a:cubicBezTo>
                    <a:lnTo>
                      <a:pt x="0" y="512"/>
                    </a:lnTo>
                    <a:cubicBezTo>
                      <a:pt x="0" y="539"/>
                      <a:pt x="10" y="561"/>
                      <a:pt x="28" y="577"/>
                    </a:cubicBezTo>
                    <a:lnTo>
                      <a:pt x="28" y="577"/>
                    </a:lnTo>
                    <a:cubicBezTo>
                      <a:pt x="45" y="593"/>
                      <a:pt x="69" y="604"/>
                      <a:pt x="95" y="604"/>
                    </a:cubicBezTo>
                    <a:lnTo>
                      <a:pt x="159" y="604"/>
                    </a:lnTo>
                    <a:lnTo>
                      <a:pt x="159" y="604"/>
                    </a:lnTo>
                    <a:cubicBezTo>
                      <a:pt x="167" y="637"/>
                      <a:pt x="180" y="669"/>
                      <a:pt x="198" y="697"/>
                    </a:cubicBezTo>
                    <a:lnTo>
                      <a:pt x="153" y="743"/>
                    </a:lnTo>
                    <a:lnTo>
                      <a:pt x="153" y="743"/>
                    </a:lnTo>
                    <a:cubicBezTo>
                      <a:pt x="134" y="761"/>
                      <a:pt x="125" y="785"/>
                      <a:pt x="124" y="809"/>
                    </a:cubicBezTo>
                    <a:lnTo>
                      <a:pt x="124" y="809"/>
                    </a:lnTo>
                    <a:cubicBezTo>
                      <a:pt x="123" y="833"/>
                      <a:pt x="132" y="857"/>
                      <a:pt x="150" y="875"/>
                    </a:cubicBezTo>
                    <a:lnTo>
                      <a:pt x="150" y="875"/>
                    </a:lnTo>
                    <a:lnTo>
                      <a:pt x="150" y="875"/>
                    </a:lnTo>
                    <a:cubicBezTo>
                      <a:pt x="169" y="893"/>
                      <a:pt x="192" y="902"/>
                      <a:pt x="216" y="901"/>
                    </a:cubicBezTo>
                    <a:lnTo>
                      <a:pt x="216" y="901"/>
                    </a:lnTo>
                    <a:cubicBezTo>
                      <a:pt x="240" y="901"/>
                      <a:pt x="264" y="890"/>
                      <a:pt x="282" y="872"/>
                    </a:cubicBezTo>
                    <a:lnTo>
                      <a:pt x="328" y="827"/>
                    </a:lnTo>
                    <a:lnTo>
                      <a:pt x="328" y="827"/>
                    </a:lnTo>
                    <a:cubicBezTo>
                      <a:pt x="356" y="844"/>
                      <a:pt x="388" y="858"/>
                      <a:pt x="422" y="866"/>
                    </a:cubicBezTo>
                    <a:lnTo>
                      <a:pt x="422" y="930"/>
                    </a:lnTo>
                    <a:lnTo>
                      <a:pt x="422" y="930"/>
                    </a:lnTo>
                    <a:cubicBezTo>
                      <a:pt x="422" y="956"/>
                      <a:pt x="432" y="980"/>
                      <a:pt x="448" y="998"/>
                    </a:cubicBezTo>
                    <a:lnTo>
                      <a:pt x="448" y="998"/>
                    </a:lnTo>
                    <a:cubicBezTo>
                      <a:pt x="465" y="1015"/>
                      <a:pt x="487" y="1025"/>
                      <a:pt x="514" y="1025"/>
                    </a:cubicBezTo>
                    <a:lnTo>
                      <a:pt x="514" y="1025"/>
                    </a:lnTo>
                    <a:cubicBezTo>
                      <a:pt x="539" y="1025"/>
                      <a:pt x="561" y="1015"/>
                      <a:pt x="578" y="998"/>
                    </a:cubicBezTo>
                    <a:lnTo>
                      <a:pt x="578" y="998"/>
                    </a:lnTo>
                    <a:cubicBezTo>
                      <a:pt x="595" y="980"/>
                      <a:pt x="605" y="956"/>
                      <a:pt x="605" y="930"/>
                    </a:cubicBezTo>
                    <a:lnTo>
                      <a:pt x="605" y="866"/>
                    </a:lnTo>
                    <a:lnTo>
                      <a:pt x="605" y="866"/>
                    </a:lnTo>
                    <a:cubicBezTo>
                      <a:pt x="639" y="858"/>
                      <a:pt x="670" y="844"/>
                      <a:pt x="699" y="827"/>
                    </a:cubicBezTo>
                    <a:lnTo>
                      <a:pt x="744" y="872"/>
                    </a:lnTo>
                    <a:lnTo>
                      <a:pt x="744" y="872"/>
                    </a:lnTo>
                    <a:cubicBezTo>
                      <a:pt x="762" y="890"/>
                      <a:pt x="787" y="901"/>
                      <a:pt x="811" y="901"/>
                    </a:cubicBezTo>
                    <a:lnTo>
                      <a:pt x="811" y="901"/>
                    </a:lnTo>
                    <a:cubicBezTo>
                      <a:pt x="834" y="902"/>
                      <a:pt x="858" y="893"/>
                      <a:pt x="876" y="875"/>
                    </a:cubicBezTo>
                    <a:lnTo>
                      <a:pt x="876" y="875"/>
                    </a:lnTo>
                    <a:lnTo>
                      <a:pt x="876" y="875"/>
                    </a:lnTo>
                    <a:cubicBezTo>
                      <a:pt x="894" y="857"/>
                      <a:pt x="903" y="833"/>
                      <a:pt x="902" y="809"/>
                    </a:cubicBezTo>
                    <a:lnTo>
                      <a:pt x="902" y="809"/>
                    </a:lnTo>
                    <a:cubicBezTo>
                      <a:pt x="902" y="785"/>
                      <a:pt x="893" y="761"/>
                      <a:pt x="873" y="743"/>
                    </a:cubicBezTo>
                    <a:lnTo>
                      <a:pt x="829" y="697"/>
                    </a:lnTo>
                    <a:lnTo>
                      <a:pt x="829" y="697"/>
                    </a:lnTo>
                    <a:cubicBezTo>
                      <a:pt x="846" y="669"/>
                      <a:pt x="860" y="637"/>
                      <a:pt x="867" y="604"/>
                    </a:cubicBezTo>
                    <a:lnTo>
                      <a:pt x="931" y="604"/>
                    </a:lnTo>
                    <a:lnTo>
                      <a:pt x="931" y="604"/>
                    </a:lnTo>
                    <a:cubicBezTo>
                      <a:pt x="958" y="604"/>
                      <a:pt x="982" y="593"/>
                      <a:pt x="999" y="577"/>
                    </a:cubicBezTo>
                    <a:lnTo>
                      <a:pt x="999" y="577"/>
                    </a:lnTo>
                    <a:cubicBezTo>
                      <a:pt x="1016" y="561"/>
                      <a:pt x="1027" y="539"/>
                      <a:pt x="1027" y="512"/>
                    </a:cubicBezTo>
                    <a:lnTo>
                      <a:pt x="1027" y="512"/>
                    </a:lnTo>
                    <a:cubicBezTo>
                      <a:pt x="1027" y="487"/>
                      <a:pt x="1016" y="465"/>
                      <a:pt x="999" y="44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43">
                <a:extLst>
                  <a:ext uri="{FF2B5EF4-FFF2-40B4-BE49-F238E27FC236}">
                    <a16:creationId xmlns:a16="http://schemas.microsoft.com/office/drawing/2014/main" id="{E1C895B7-331A-4342-93B3-4392A0524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9988" y="6214520"/>
                <a:ext cx="258937" cy="258937"/>
              </a:xfrm>
              <a:custGeom>
                <a:avLst/>
                <a:gdLst>
                  <a:gd name="T0" fmla="*/ 295 w 296"/>
                  <a:gd name="T1" fmla="*/ 147 h 295"/>
                  <a:gd name="T2" fmla="*/ 295 w 296"/>
                  <a:gd name="T3" fmla="*/ 147 h 295"/>
                  <a:gd name="T4" fmla="*/ 148 w 296"/>
                  <a:gd name="T5" fmla="*/ 294 h 295"/>
                  <a:gd name="T6" fmla="*/ 148 w 296"/>
                  <a:gd name="T7" fmla="*/ 294 h 295"/>
                  <a:gd name="T8" fmla="*/ 0 w 296"/>
                  <a:gd name="T9" fmla="*/ 147 h 295"/>
                  <a:gd name="T10" fmla="*/ 0 w 296"/>
                  <a:gd name="T11" fmla="*/ 147 h 295"/>
                  <a:gd name="T12" fmla="*/ 148 w 296"/>
                  <a:gd name="T13" fmla="*/ 0 h 295"/>
                  <a:gd name="T14" fmla="*/ 148 w 296"/>
                  <a:gd name="T15" fmla="*/ 0 h 295"/>
                  <a:gd name="T16" fmla="*/ 295 w 296"/>
                  <a:gd name="T17" fmla="*/ 147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95">
                    <a:moveTo>
                      <a:pt x="295" y="147"/>
                    </a:moveTo>
                    <a:lnTo>
                      <a:pt x="295" y="147"/>
                    </a:lnTo>
                    <a:cubicBezTo>
                      <a:pt x="295" y="228"/>
                      <a:pt x="229" y="294"/>
                      <a:pt x="148" y="294"/>
                    </a:cubicBezTo>
                    <a:lnTo>
                      <a:pt x="148" y="294"/>
                    </a:lnTo>
                    <a:cubicBezTo>
                      <a:pt x="66" y="294"/>
                      <a:pt x="0" y="228"/>
                      <a:pt x="0" y="147"/>
                    </a:cubicBezTo>
                    <a:lnTo>
                      <a:pt x="0" y="147"/>
                    </a:lnTo>
                    <a:cubicBezTo>
                      <a:pt x="0" y="65"/>
                      <a:pt x="66" y="0"/>
                      <a:pt x="148" y="0"/>
                    </a:cubicBezTo>
                    <a:lnTo>
                      <a:pt x="148" y="0"/>
                    </a:lnTo>
                    <a:cubicBezTo>
                      <a:pt x="229" y="0"/>
                      <a:pt x="295" y="65"/>
                      <a:pt x="295" y="1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144">
                <a:extLst>
                  <a:ext uri="{FF2B5EF4-FFF2-40B4-BE49-F238E27FC236}">
                    <a16:creationId xmlns:a16="http://schemas.microsoft.com/office/drawing/2014/main" id="{0C4D2934-3E25-4602-BE2A-C1C21B850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2259" y="6206790"/>
                <a:ext cx="274396" cy="278262"/>
              </a:xfrm>
              <a:custGeom>
                <a:avLst/>
                <a:gdLst>
                  <a:gd name="T0" fmla="*/ 157 w 315"/>
                  <a:gd name="T1" fmla="*/ 20 h 316"/>
                  <a:gd name="T2" fmla="*/ 157 w 315"/>
                  <a:gd name="T3" fmla="*/ 20 h 316"/>
                  <a:gd name="T4" fmla="*/ 20 w 315"/>
                  <a:gd name="T5" fmla="*/ 157 h 316"/>
                  <a:gd name="T6" fmla="*/ 20 w 315"/>
                  <a:gd name="T7" fmla="*/ 157 h 316"/>
                  <a:gd name="T8" fmla="*/ 157 w 315"/>
                  <a:gd name="T9" fmla="*/ 294 h 316"/>
                  <a:gd name="T10" fmla="*/ 157 w 315"/>
                  <a:gd name="T11" fmla="*/ 294 h 316"/>
                  <a:gd name="T12" fmla="*/ 294 w 315"/>
                  <a:gd name="T13" fmla="*/ 157 h 316"/>
                  <a:gd name="T14" fmla="*/ 294 w 315"/>
                  <a:gd name="T15" fmla="*/ 157 h 316"/>
                  <a:gd name="T16" fmla="*/ 157 w 315"/>
                  <a:gd name="T17" fmla="*/ 20 h 316"/>
                  <a:gd name="T18" fmla="*/ 157 w 315"/>
                  <a:gd name="T19" fmla="*/ 315 h 316"/>
                  <a:gd name="T20" fmla="*/ 157 w 315"/>
                  <a:gd name="T21" fmla="*/ 315 h 316"/>
                  <a:gd name="T22" fmla="*/ 0 w 315"/>
                  <a:gd name="T23" fmla="*/ 157 h 316"/>
                  <a:gd name="T24" fmla="*/ 0 w 315"/>
                  <a:gd name="T25" fmla="*/ 157 h 316"/>
                  <a:gd name="T26" fmla="*/ 157 w 315"/>
                  <a:gd name="T27" fmla="*/ 0 h 316"/>
                  <a:gd name="T28" fmla="*/ 157 w 315"/>
                  <a:gd name="T29" fmla="*/ 0 h 316"/>
                  <a:gd name="T30" fmla="*/ 314 w 315"/>
                  <a:gd name="T31" fmla="*/ 157 h 316"/>
                  <a:gd name="T32" fmla="*/ 314 w 315"/>
                  <a:gd name="T33" fmla="*/ 157 h 316"/>
                  <a:gd name="T34" fmla="*/ 157 w 315"/>
                  <a:gd name="T35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5" h="316">
                    <a:moveTo>
                      <a:pt x="157" y="20"/>
                    </a:moveTo>
                    <a:lnTo>
                      <a:pt x="157" y="20"/>
                    </a:lnTo>
                    <a:cubicBezTo>
                      <a:pt x="81" y="20"/>
                      <a:pt x="20" y="81"/>
                      <a:pt x="20" y="157"/>
                    </a:cubicBezTo>
                    <a:lnTo>
                      <a:pt x="20" y="157"/>
                    </a:lnTo>
                    <a:cubicBezTo>
                      <a:pt x="20" y="233"/>
                      <a:pt x="81" y="294"/>
                      <a:pt x="157" y="294"/>
                    </a:cubicBezTo>
                    <a:lnTo>
                      <a:pt x="157" y="294"/>
                    </a:lnTo>
                    <a:cubicBezTo>
                      <a:pt x="233" y="294"/>
                      <a:pt x="294" y="233"/>
                      <a:pt x="294" y="157"/>
                    </a:cubicBezTo>
                    <a:lnTo>
                      <a:pt x="294" y="157"/>
                    </a:lnTo>
                    <a:cubicBezTo>
                      <a:pt x="294" y="81"/>
                      <a:pt x="233" y="20"/>
                      <a:pt x="157" y="20"/>
                    </a:cubicBezTo>
                    <a:close/>
                    <a:moveTo>
                      <a:pt x="157" y="315"/>
                    </a:moveTo>
                    <a:lnTo>
                      <a:pt x="157" y="315"/>
                    </a:lnTo>
                    <a:cubicBezTo>
                      <a:pt x="70" y="315"/>
                      <a:pt x="0" y="243"/>
                      <a:pt x="0" y="157"/>
                    </a:cubicBezTo>
                    <a:lnTo>
                      <a:pt x="0" y="157"/>
                    </a:lnTo>
                    <a:cubicBezTo>
                      <a:pt x="0" y="70"/>
                      <a:pt x="70" y="0"/>
                      <a:pt x="157" y="0"/>
                    </a:cubicBezTo>
                    <a:lnTo>
                      <a:pt x="157" y="0"/>
                    </a:lnTo>
                    <a:cubicBezTo>
                      <a:pt x="244" y="0"/>
                      <a:pt x="314" y="70"/>
                      <a:pt x="314" y="157"/>
                    </a:cubicBezTo>
                    <a:lnTo>
                      <a:pt x="314" y="157"/>
                    </a:lnTo>
                    <a:cubicBezTo>
                      <a:pt x="314" y="243"/>
                      <a:pt x="244" y="315"/>
                      <a:pt x="157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145">
                <a:extLst>
                  <a:ext uri="{FF2B5EF4-FFF2-40B4-BE49-F238E27FC236}">
                    <a16:creationId xmlns:a16="http://schemas.microsoft.com/office/drawing/2014/main" id="{D6CF7D9D-168B-4ED6-8630-157D43981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5734" y="6214520"/>
                <a:ext cx="258937" cy="258937"/>
              </a:xfrm>
              <a:custGeom>
                <a:avLst/>
                <a:gdLst>
                  <a:gd name="T0" fmla="*/ 294 w 295"/>
                  <a:gd name="T1" fmla="*/ 147 h 295"/>
                  <a:gd name="T2" fmla="*/ 294 w 295"/>
                  <a:gd name="T3" fmla="*/ 147 h 295"/>
                  <a:gd name="T4" fmla="*/ 147 w 295"/>
                  <a:gd name="T5" fmla="*/ 294 h 295"/>
                  <a:gd name="T6" fmla="*/ 147 w 295"/>
                  <a:gd name="T7" fmla="*/ 294 h 295"/>
                  <a:gd name="T8" fmla="*/ 0 w 295"/>
                  <a:gd name="T9" fmla="*/ 147 h 295"/>
                  <a:gd name="T10" fmla="*/ 0 w 295"/>
                  <a:gd name="T11" fmla="*/ 147 h 295"/>
                  <a:gd name="T12" fmla="*/ 147 w 295"/>
                  <a:gd name="T13" fmla="*/ 0 h 295"/>
                  <a:gd name="T14" fmla="*/ 147 w 295"/>
                  <a:gd name="T15" fmla="*/ 0 h 295"/>
                  <a:gd name="T16" fmla="*/ 294 w 295"/>
                  <a:gd name="T17" fmla="*/ 147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95">
                    <a:moveTo>
                      <a:pt x="294" y="147"/>
                    </a:moveTo>
                    <a:lnTo>
                      <a:pt x="294" y="147"/>
                    </a:lnTo>
                    <a:cubicBezTo>
                      <a:pt x="294" y="228"/>
                      <a:pt x="227" y="294"/>
                      <a:pt x="147" y="294"/>
                    </a:cubicBezTo>
                    <a:lnTo>
                      <a:pt x="147" y="294"/>
                    </a:lnTo>
                    <a:cubicBezTo>
                      <a:pt x="66" y="294"/>
                      <a:pt x="0" y="228"/>
                      <a:pt x="0" y="147"/>
                    </a:cubicBezTo>
                    <a:lnTo>
                      <a:pt x="0" y="147"/>
                    </a:lnTo>
                    <a:cubicBezTo>
                      <a:pt x="0" y="65"/>
                      <a:pt x="66" y="0"/>
                      <a:pt x="147" y="0"/>
                    </a:cubicBezTo>
                    <a:lnTo>
                      <a:pt x="147" y="0"/>
                    </a:lnTo>
                    <a:cubicBezTo>
                      <a:pt x="227" y="0"/>
                      <a:pt x="294" y="65"/>
                      <a:pt x="294" y="1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146">
                <a:extLst>
                  <a:ext uri="{FF2B5EF4-FFF2-40B4-BE49-F238E27FC236}">
                    <a16:creationId xmlns:a16="http://schemas.microsoft.com/office/drawing/2014/main" id="{09FB456B-E1CE-4FC2-AB4D-607117CD0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8005" y="6206790"/>
                <a:ext cx="274396" cy="278262"/>
              </a:xfrm>
              <a:custGeom>
                <a:avLst/>
                <a:gdLst>
                  <a:gd name="T0" fmla="*/ 156 w 314"/>
                  <a:gd name="T1" fmla="*/ 20 h 316"/>
                  <a:gd name="T2" fmla="*/ 156 w 314"/>
                  <a:gd name="T3" fmla="*/ 20 h 316"/>
                  <a:gd name="T4" fmla="*/ 19 w 314"/>
                  <a:gd name="T5" fmla="*/ 157 h 316"/>
                  <a:gd name="T6" fmla="*/ 19 w 314"/>
                  <a:gd name="T7" fmla="*/ 157 h 316"/>
                  <a:gd name="T8" fmla="*/ 156 w 314"/>
                  <a:gd name="T9" fmla="*/ 294 h 316"/>
                  <a:gd name="T10" fmla="*/ 156 w 314"/>
                  <a:gd name="T11" fmla="*/ 294 h 316"/>
                  <a:gd name="T12" fmla="*/ 292 w 314"/>
                  <a:gd name="T13" fmla="*/ 157 h 316"/>
                  <a:gd name="T14" fmla="*/ 292 w 314"/>
                  <a:gd name="T15" fmla="*/ 157 h 316"/>
                  <a:gd name="T16" fmla="*/ 156 w 314"/>
                  <a:gd name="T17" fmla="*/ 20 h 316"/>
                  <a:gd name="T18" fmla="*/ 156 w 314"/>
                  <a:gd name="T19" fmla="*/ 315 h 316"/>
                  <a:gd name="T20" fmla="*/ 156 w 314"/>
                  <a:gd name="T21" fmla="*/ 315 h 316"/>
                  <a:gd name="T22" fmla="*/ 0 w 314"/>
                  <a:gd name="T23" fmla="*/ 157 h 316"/>
                  <a:gd name="T24" fmla="*/ 0 w 314"/>
                  <a:gd name="T25" fmla="*/ 157 h 316"/>
                  <a:gd name="T26" fmla="*/ 156 w 314"/>
                  <a:gd name="T27" fmla="*/ 0 h 316"/>
                  <a:gd name="T28" fmla="*/ 156 w 314"/>
                  <a:gd name="T29" fmla="*/ 0 h 316"/>
                  <a:gd name="T30" fmla="*/ 313 w 314"/>
                  <a:gd name="T31" fmla="*/ 157 h 316"/>
                  <a:gd name="T32" fmla="*/ 313 w 314"/>
                  <a:gd name="T33" fmla="*/ 157 h 316"/>
                  <a:gd name="T34" fmla="*/ 156 w 314"/>
                  <a:gd name="T35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4" h="316">
                    <a:moveTo>
                      <a:pt x="156" y="20"/>
                    </a:moveTo>
                    <a:lnTo>
                      <a:pt x="156" y="20"/>
                    </a:lnTo>
                    <a:cubicBezTo>
                      <a:pt x="81" y="20"/>
                      <a:pt x="19" y="81"/>
                      <a:pt x="19" y="157"/>
                    </a:cubicBezTo>
                    <a:lnTo>
                      <a:pt x="19" y="157"/>
                    </a:lnTo>
                    <a:cubicBezTo>
                      <a:pt x="19" y="233"/>
                      <a:pt x="81" y="294"/>
                      <a:pt x="156" y="294"/>
                    </a:cubicBezTo>
                    <a:lnTo>
                      <a:pt x="156" y="294"/>
                    </a:lnTo>
                    <a:cubicBezTo>
                      <a:pt x="231" y="294"/>
                      <a:pt x="292" y="233"/>
                      <a:pt x="292" y="157"/>
                    </a:cubicBezTo>
                    <a:lnTo>
                      <a:pt x="292" y="157"/>
                    </a:lnTo>
                    <a:cubicBezTo>
                      <a:pt x="292" y="81"/>
                      <a:pt x="231" y="20"/>
                      <a:pt x="156" y="20"/>
                    </a:cubicBezTo>
                    <a:close/>
                    <a:moveTo>
                      <a:pt x="156" y="315"/>
                    </a:moveTo>
                    <a:lnTo>
                      <a:pt x="156" y="315"/>
                    </a:lnTo>
                    <a:cubicBezTo>
                      <a:pt x="70" y="315"/>
                      <a:pt x="0" y="243"/>
                      <a:pt x="0" y="157"/>
                    </a:cubicBezTo>
                    <a:lnTo>
                      <a:pt x="0" y="157"/>
                    </a:lnTo>
                    <a:cubicBezTo>
                      <a:pt x="0" y="70"/>
                      <a:pt x="70" y="0"/>
                      <a:pt x="156" y="0"/>
                    </a:cubicBezTo>
                    <a:lnTo>
                      <a:pt x="156" y="0"/>
                    </a:lnTo>
                    <a:cubicBezTo>
                      <a:pt x="242" y="0"/>
                      <a:pt x="313" y="70"/>
                      <a:pt x="313" y="157"/>
                    </a:cubicBezTo>
                    <a:lnTo>
                      <a:pt x="313" y="157"/>
                    </a:lnTo>
                    <a:cubicBezTo>
                      <a:pt x="313" y="243"/>
                      <a:pt x="242" y="315"/>
                      <a:pt x="156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B759846-6342-4F6A-A558-D7F63828F606}"/>
                </a:ext>
              </a:extLst>
            </p:cNvPr>
            <p:cNvGrpSpPr/>
            <p:nvPr/>
          </p:nvGrpSpPr>
          <p:grpSpPr>
            <a:xfrm>
              <a:off x="6942427" y="5426110"/>
              <a:ext cx="4085041" cy="5913069"/>
              <a:chOff x="6942427" y="5426110"/>
              <a:chExt cx="4085041" cy="5913069"/>
            </a:xfrm>
          </p:grpSpPr>
          <p:sp>
            <p:nvSpPr>
              <p:cNvPr id="416" name="Freeform 2">
                <a:extLst>
                  <a:ext uri="{FF2B5EF4-FFF2-40B4-BE49-F238E27FC236}">
                    <a16:creationId xmlns:a16="http://schemas.microsoft.com/office/drawing/2014/main" id="{E03AED55-6377-4E08-9EC8-0ADEB1B6F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5861" y="6214520"/>
                <a:ext cx="343962" cy="506281"/>
              </a:xfrm>
              <a:custGeom>
                <a:avLst/>
                <a:gdLst>
                  <a:gd name="T0" fmla="*/ 292 w 394"/>
                  <a:gd name="T1" fmla="*/ 0 h 576"/>
                  <a:gd name="T2" fmla="*/ 101 w 394"/>
                  <a:gd name="T3" fmla="*/ 0 h 576"/>
                  <a:gd name="T4" fmla="*/ 101 w 394"/>
                  <a:gd name="T5" fmla="*/ 0 h 576"/>
                  <a:gd name="T6" fmla="*/ 29 w 394"/>
                  <a:gd name="T7" fmla="*/ 30 h 576"/>
                  <a:gd name="T8" fmla="*/ 29 w 394"/>
                  <a:gd name="T9" fmla="*/ 30 h 576"/>
                  <a:gd name="T10" fmla="*/ 0 w 394"/>
                  <a:gd name="T11" fmla="*/ 101 h 576"/>
                  <a:gd name="T12" fmla="*/ 0 w 394"/>
                  <a:gd name="T13" fmla="*/ 575 h 576"/>
                  <a:gd name="T14" fmla="*/ 393 w 394"/>
                  <a:gd name="T15" fmla="*/ 575 h 576"/>
                  <a:gd name="T16" fmla="*/ 393 w 394"/>
                  <a:gd name="T17" fmla="*/ 101 h 576"/>
                  <a:gd name="T18" fmla="*/ 393 w 394"/>
                  <a:gd name="T19" fmla="*/ 101 h 576"/>
                  <a:gd name="T20" fmla="*/ 368 w 394"/>
                  <a:gd name="T21" fmla="*/ 34 h 576"/>
                  <a:gd name="T22" fmla="*/ 368 w 394"/>
                  <a:gd name="T23" fmla="*/ 34 h 576"/>
                  <a:gd name="T24" fmla="*/ 292 w 394"/>
                  <a:gd name="T25" fmla="*/ 0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4" h="576">
                    <a:moveTo>
                      <a:pt x="292" y="0"/>
                    </a:moveTo>
                    <a:lnTo>
                      <a:pt x="101" y="0"/>
                    </a:lnTo>
                    <a:lnTo>
                      <a:pt x="101" y="0"/>
                    </a:lnTo>
                    <a:cubicBezTo>
                      <a:pt x="73" y="0"/>
                      <a:pt x="48" y="11"/>
                      <a:pt x="29" y="30"/>
                    </a:cubicBezTo>
                    <a:lnTo>
                      <a:pt x="29" y="30"/>
                    </a:lnTo>
                    <a:cubicBezTo>
                      <a:pt x="11" y="48"/>
                      <a:pt x="0" y="73"/>
                      <a:pt x="0" y="101"/>
                    </a:cubicBezTo>
                    <a:lnTo>
                      <a:pt x="0" y="575"/>
                    </a:lnTo>
                    <a:lnTo>
                      <a:pt x="393" y="575"/>
                    </a:lnTo>
                    <a:lnTo>
                      <a:pt x="393" y="101"/>
                    </a:lnTo>
                    <a:lnTo>
                      <a:pt x="393" y="101"/>
                    </a:lnTo>
                    <a:cubicBezTo>
                      <a:pt x="393" y="76"/>
                      <a:pt x="383" y="53"/>
                      <a:pt x="368" y="34"/>
                    </a:cubicBezTo>
                    <a:lnTo>
                      <a:pt x="368" y="34"/>
                    </a:lnTo>
                    <a:cubicBezTo>
                      <a:pt x="348" y="13"/>
                      <a:pt x="322" y="0"/>
                      <a:pt x="29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3">
                <a:extLst>
                  <a:ext uri="{FF2B5EF4-FFF2-40B4-BE49-F238E27FC236}">
                    <a16:creationId xmlns:a16="http://schemas.microsoft.com/office/drawing/2014/main" id="{C69654FE-769B-4C2E-91F5-91E0C1DD6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8132" y="6206790"/>
                <a:ext cx="363287" cy="521740"/>
              </a:xfrm>
              <a:custGeom>
                <a:avLst/>
                <a:gdLst>
                  <a:gd name="T0" fmla="*/ 20 w 415"/>
                  <a:gd name="T1" fmla="*/ 574 h 596"/>
                  <a:gd name="T2" fmla="*/ 394 w 415"/>
                  <a:gd name="T3" fmla="*/ 574 h 596"/>
                  <a:gd name="T4" fmla="*/ 394 w 415"/>
                  <a:gd name="T5" fmla="*/ 111 h 596"/>
                  <a:gd name="T6" fmla="*/ 394 w 415"/>
                  <a:gd name="T7" fmla="*/ 111 h 596"/>
                  <a:gd name="T8" fmla="*/ 371 w 415"/>
                  <a:gd name="T9" fmla="*/ 51 h 596"/>
                  <a:gd name="T10" fmla="*/ 371 w 415"/>
                  <a:gd name="T11" fmla="*/ 51 h 596"/>
                  <a:gd name="T12" fmla="*/ 303 w 415"/>
                  <a:gd name="T13" fmla="*/ 21 h 596"/>
                  <a:gd name="T14" fmla="*/ 112 w 415"/>
                  <a:gd name="T15" fmla="*/ 21 h 596"/>
                  <a:gd name="T16" fmla="*/ 112 w 415"/>
                  <a:gd name="T17" fmla="*/ 21 h 596"/>
                  <a:gd name="T18" fmla="*/ 47 w 415"/>
                  <a:gd name="T19" fmla="*/ 47 h 596"/>
                  <a:gd name="T20" fmla="*/ 47 w 415"/>
                  <a:gd name="T21" fmla="*/ 47 h 596"/>
                  <a:gd name="T22" fmla="*/ 20 w 415"/>
                  <a:gd name="T23" fmla="*/ 111 h 596"/>
                  <a:gd name="T24" fmla="*/ 20 w 415"/>
                  <a:gd name="T25" fmla="*/ 574 h 596"/>
                  <a:gd name="T26" fmla="*/ 404 w 415"/>
                  <a:gd name="T27" fmla="*/ 595 h 596"/>
                  <a:gd name="T28" fmla="*/ 11 w 415"/>
                  <a:gd name="T29" fmla="*/ 595 h 596"/>
                  <a:gd name="T30" fmla="*/ 11 w 415"/>
                  <a:gd name="T31" fmla="*/ 595 h 596"/>
                  <a:gd name="T32" fmla="*/ 0 w 415"/>
                  <a:gd name="T33" fmla="*/ 585 h 596"/>
                  <a:gd name="T34" fmla="*/ 0 w 415"/>
                  <a:gd name="T35" fmla="*/ 111 h 596"/>
                  <a:gd name="T36" fmla="*/ 0 w 415"/>
                  <a:gd name="T37" fmla="*/ 111 h 596"/>
                  <a:gd name="T38" fmla="*/ 33 w 415"/>
                  <a:gd name="T39" fmla="*/ 33 h 596"/>
                  <a:gd name="T40" fmla="*/ 33 w 415"/>
                  <a:gd name="T41" fmla="*/ 33 h 596"/>
                  <a:gd name="T42" fmla="*/ 112 w 415"/>
                  <a:gd name="T43" fmla="*/ 0 h 596"/>
                  <a:gd name="T44" fmla="*/ 303 w 415"/>
                  <a:gd name="T45" fmla="*/ 0 h 596"/>
                  <a:gd name="T46" fmla="*/ 303 w 415"/>
                  <a:gd name="T47" fmla="*/ 0 h 596"/>
                  <a:gd name="T48" fmla="*/ 386 w 415"/>
                  <a:gd name="T49" fmla="*/ 37 h 596"/>
                  <a:gd name="T50" fmla="*/ 386 w 415"/>
                  <a:gd name="T51" fmla="*/ 37 h 596"/>
                  <a:gd name="T52" fmla="*/ 414 w 415"/>
                  <a:gd name="T53" fmla="*/ 111 h 596"/>
                  <a:gd name="T54" fmla="*/ 414 w 415"/>
                  <a:gd name="T55" fmla="*/ 585 h 596"/>
                  <a:gd name="T56" fmla="*/ 414 w 415"/>
                  <a:gd name="T57" fmla="*/ 585 h 596"/>
                  <a:gd name="T58" fmla="*/ 404 w 415"/>
                  <a:gd name="T59" fmla="*/ 595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15" h="596">
                    <a:moveTo>
                      <a:pt x="20" y="574"/>
                    </a:moveTo>
                    <a:lnTo>
                      <a:pt x="394" y="574"/>
                    </a:lnTo>
                    <a:lnTo>
                      <a:pt x="394" y="111"/>
                    </a:lnTo>
                    <a:lnTo>
                      <a:pt x="394" y="111"/>
                    </a:lnTo>
                    <a:cubicBezTo>
                      <a:pt x="394" y="89"/>
                      <a:pt x="386" y="67"/>
                      <a:pt x="371" y="51"/>
                    </a:cubicBezTo>
                    <a:lnTo>
                      <a:pt x="371" y="51"/>
                    </a:lnTo>
                    <a:cubicBezTo>
                      <a:pt x="353" y="31"/>
                      <a:pt x="329" y="21"/>
                      <a:pt x="303" y="21"/>
                    </a:cubicBezTo>
                    <a:lnTo>
                      <a:pt x="112" y="21"/>
                    </a:lnTo>
                    <a:lnTo>
                      <a:pt x="112" y="21"/>
                    </a:lnTo>
                    <a:cubicBezTo>
                      <a:pt x="87" y="21"/>
                      <a:pt x="65" y="29"/>
                      <a:pt x="47" y="47"/>
                    </a:cubicBezTo>
                    <a:lnTo>
                      <a:pt x="47" y="47"/>
                    </a:lnTo>
                    <a:cubicBezTo>
                      <a:pt x="30" y="64"/>
                      <a:pt x="20" y="87"/>
                      <a:pt x="20" y="111"/>
                    </a:cubicBezTo>
                    <a:lnTo>
                      <a:pt x="20" y="574"/>
                    </a:lnTo>
                    <a:close/>
                    <a:moveTo>
                      <a:pt x="404" y="595"/>
                    </a:moveTo>
                    <a:lnTo>
                      <a:pt x="11" y="595"/>
                    </a:lnTo>
                    <a:lnTo>
                      <a:pt x="11" y="595"/>
                    </a:lnTo>
                    <a:cubicBezTo>
                      <a:pt x="5" y="595"/>
                      <a:pt x="0" y="590"/>
                      <a:pt x="0" y="585"/>
                    </a:cubicBezTo>
                    <a:lnTo>
                      <a:pt x="0" y="111"/>
                    </a:lnTo>
                    <a:lnTo>
                      <a:pt x="0" y="111"/>
                    </a:lnTo>
                    <a:cubicBezTo>
                      <a:pt x="0" y="81"/>
                      <a:pt x="12" y="54"/>
                      <a:pt x="33" y="33"/>
                    </a:cubicBezTo>
                    <a:lnTo>
                      <a:pt x="33" y="33"/>
                    </a:lnTo>
                    <a:cubicBezTo>
                      <a:pt x="54" y="12"/>
                      <a:pt x="82" y="0"/>
                      <a:pt x="112" y="0"/>
                    </a:cubicBezTo>
                    <a:lnTo>
                      <a:pt x="303" y="0"/>
                    </a:lnTo>
                    <a:lnTo>
                      <a:pt x="303" y="0"/>
                    </a:lnTo>
                    <a:cubicBezTo>
                      <a:pt x="334" y="0"/>
                      <a:pt x="365" y="14"/>
                      <a:pt x="386" y="37"/>
                    </a:cubicBezTo>
                    <a:lnTo>
                      <a:pt x="386" y="37"/>
                    </a:lnTo>
                    <a:cubicBezTo>
                      <a:pt x="404" y="58"/>
                      <a:pt x="414" y="84"/>
                      <a:pt x="414" y="111"/>
                    </a:cubicBezTo>
                    <a:lnTo>
                      <a:pt x="414" y="585"/>
                    </a:lnTo>
                    <a:lnTo>
                      <a:pt x="414" y="585"/>
                    </a:lnTo>
                    <a:cubicBezTo>
                      <a:pt x="414" y="590"/>
                      <a:pt x="410" y="595"/>
                      <a:pt x="404" y="5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4">
                <a:extLst>
                  <a:ext uri="{FF2B5EF4-FFF2-40B4-BE49-F238E27FC236}">
                    <a16:creationId xmlns:a16="http://schemas.microsoft.com/office/drawing/2014/main" id="{809A9D76-DCDD-40EE-B0DC-7AC5CB7A6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5861" y="6500511"/>
                <a:ext cx="2782621" cy="1371985"/>
              </a:xfrm>
              <a:custGeom>
                <a:avLst/>
                <a:gdLst>
                  <a:gd name="T0" fmla="*/ 2963 w 3177"/>
                  <a:gd name="T1" fmla="*/ 1566 h 1567"/>
                  <a:gd name="T2" fmla="*/ 1588 w 3177"/>
                  <a:gd name="T3" fmla="*/ 1566 h 1567"/>
                  <a:gd name="T4" fmla="*/ 213 w 3177"/>
                  <a:gd name="T5" fmla="*/ 1566 h 1567"/>
                  <a:gd name="T6" fmla="*/ 213 w 3177"/>
                  <a:gd name="T7" fmla="*/ 1566 h 1567"/>
                  <a:gd name="T8" fmla="*/ 63 w 3177"/>
                  <a:gd name="T9" fmla="*/ 1504 h 1567"/>
                  <a:gd name="T10" fmla="*/ 63 w 3177"/>
                  <a:gd name="T11" fmla="*/ 1504 h 1567"/>
                  <a:gd name="T12" fmla="*/ 0 w 3177"/>
                  <a:gd name="T13" fmla="*/ 1354 h 1567"/>
                  <a:gd name="T14" fmla="*/ 0 w 3177"/>
                  <a:gd name="T15" fmla="*/ 782 h 1567"/>
                  <a:gd name="T16" fmla="*/ 0 w 3177"/>
                  <a:gd name="T17" fmla="*/ 212 h 1567"/>
                  <a:gd name="T18" fmla="*/ 0 w 3177"/>
                  <a:gd name="T19" fmla="*/ 212 h 1567"/>
                  <a:gd name="T20" fmla="*/ 63 w 3177"/>
                  <a:gd name="T21" fmla="*/ 62 h 1567"/>
                  <a:gd name="T22" fmla="*/ 63 w 3177"/>
                  <a:gd name="T23" fmla="*/ 62 h 1567"/>
                  <a:gd name="T24" fmla="*/ 213 w 3177"/>
                  <a:gd name="T25" fmla="*/ 0 h 1567"/>
                  <a:gd name="T26" fmla="*/ 1588 w 3177"/>
                  <a:gd name="T27" fmla="*/ 0 h 1567"/>
                  <a:gd name="T28" fmla="*/ 2963 w 3177"/>
                  <a:gd name="T29" fmla="*/ 0 h 1567"/>
                  <a:gd name="T30" fmla="*/ 2963 w 3177"/>
                  <a:gd name="T31" fmla="*/ 0 h 1567"/>
                  <a:gd name="T32" fmla="*/ 3114 w 3177"/>
                  <a:gd name="T33" fmla="*/ 62 h 1567"/>
                  <a:gd name="T34" fmla="*/ 3114 w 3177"/>
                  <a:gd name="T35" fmla="*/ 62 h 1567"/>
                  <a:gd name="T36" fmla="*/ 3176 w 3177"/>
                  <a:gd name="T37" fmla="*/ 212 h 1567"/>
                  <a:gd name="T38" fmla="*/ 3176 w 3177"/>
                  <a:gd name="T39" fmla="*/ 782 h 1567"/>
                  <a:gd name="T40" fmla="*/ 3176 w 3177"/>
                  <a:gd name="T41" fmla="*/ 1354 h 1567"/>
                  <a:gd name="T42" fmla="*/ 3176 w 3177"/>
                  <a:gd name="T43" fmla="*/ 1354 h 1567"/>
                  <a:gd name="T44" fmla="*/ 3114 w 3177"/>
                  <a:gd name="T45" fmla="*/ 1504 h 1567"/>
                  <a:gd name="T46" fmla="*/ 3114 w 3177"/>
                  <a:gd name="T47" fmla="*/ 1504 h 1567"/>
                  <a:gd name="T48" fmla="*/ 2963 w 3177"/>
                  <a:gd name="T49" fmla="*/ 1566 h 1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177" h="1567">
                    <a:moveTo>
                      <a:pt x="2963" y="1566"/>
                    </a:moveTo>
                    <a:lnTo>
                      <a:pt x="1588" y="1566"/>
                    </a:lnTo>
                    <a:lnTo>
                      <a:pt x="213" y="1566"/>
                    </a:lnTo>
                    <a:lnTo>
                      <a:pt x="213" y="1566"/>
                    </a:lnTo>
                    <a:cubicBezTo>
                      <a:pt x="154" y="1566"/>
                      <a:pt x="101" y="1542"/>
                      <a:pt x="63" y="1504"/>
                    </a:cubicBezTo>
                    <a:lnTo>
                      <a:pt x="63" y="1504"/>
                    </a:lnTo>
                    <a:cubicBezTo>
                      <a:pt x="24" y="1466"/>
                      <a:pt x="0" y="1413"/>
                      <a:pt x="0" y="1354"/>
                    </a:cubicBezTo>
                    <a:lnTo>
                      <a:pt x="0" y="782"/>
                    </a:lnTo>
                    <a:lnTo>
                      <a:pt x="0" y="212"/>
                    </a:lnTo>
                    <a:lnTo>
                      <a:pt x="0" y="212"/>
                    </a:lnTo>
                    <a:cubicBezTo>
                      <a:pt x="0" y="154"/>
                      <a:pt x="24" y="101"/>
                      <a:pt x="63" y="62"/>
                    </a:cubicBezTo>
                    <a:lnTo>
                      <a:pt x="63" y="62"/>
                    </a:lnTo>
                    <a:cubicBezTo>
                      <a:pt x="101" y="23"/>
                      <a:pt x="154" y="0"/>
                      <a:pt x="213" y="0"/>
                    </a:cubicBezTo>
                    <a:lnTo>
                      <a:pt x="1588" y="0"/>
                    </a:lnTo>
                    <a:lnTo>
                      <a:pt x="2963" y="0"/>
                    </a:lnTo>
                    <a:lnTo>
                      <a:pt x="2963" y="0"/>
                    </a:lnTo>
                    <a:cubicBezTo>
                      <a:pt x="3022" y="0"/>
                      <a:pt x="3075" y="23"/>
                      <a:pt x="3114" y="62"/>
                    </a:cubicBezTo>
                    <a:lnTo>
                      <a:pt x="3114" y="62"/>
                    </a:lnTo>
                    <a:cubicBezTo>
                      <a:pt x="3152" y="101"/>
                      <a:pt x="3176" y="154"/>
                      <a:pt x="3176" y="212"/>
                    </a:cubicBezTo>
                    <a:lnTo>
                      <a:pt x="3176" y="782"/>
                    </a:lnTo>
                    <a:lnTo>
                      <a:pt x="3176" y="1354"/>
                    </a:lnTo>
                    <a:lnTo>
                      <a:pt x="3176" y="1354"/>
                    </a:lnTo>
                    <a:cubicBezTo>
                      <a:pt x="3176" y="1413"/>
                      <a:pt x="3152" y="1466"/>
                      <a:pt x="3114" y="1504"/>
                    </a:cubicBezTo>
                    <a:lnTo>
                      <a:pt x="3114" y="1504"/>
                    </a:lnTo>
                    <a:cubicBezTo>
                      <a:pt x="3075" y="1542"/>
                      <a:pt x="3022" y="1566"/>
                      <a:pt x="2963" y="15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5">
                <a:extLst>
                  <a:ext uri="{FF2B5EF4-FFF2-40B4-BE49-F238E27FC236}">
                    <a16:creationId xmlns:a16="http://schemas.microsoft.com/office/drawing/2014/main" id="{DF2FF566-348E-4EBB-9341-8044AE2B0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4266" y="6488916"/>
                <a:ext cx="2801946" cy="1391310"/>
              </a:xfrm>
              <a:custGeom>
                <a:avLst/>
                <a:gdLst>
                  <a:gd name="T0" fmla="*/ 223 w 3197"/>
                  <a:gd name="T1" fmla="*/ 20 h 1588"/>
                  <a:gd name="T2" fmla="*/ 223 w 3197"/>
                  <a:gd name="T3" fmla="*/ 20 h 1588"/>
                  <a:gd name="T4" fmla="*/ 80 w 3197"/>
                  <a:gd name="T5" fmla="*/ 80 h 1588"/>
                  <a:gd name="T6" fmla="*/ 80 w 3197"/>
                  <a:gd name="T7" fmla="*/ 80 h 1588"/>
                  <a:gd name="T8" fmla="*/ 21 w 3197"/>
                  <a:gd name="T9" fmla="*/ 223 h 1588"/>
                  <a:gd name="T10" fmla="*/ 21 w 3197"/>
                  <a:gd name="T11" fmla="*/ 1365 h 1588"/>
                  <a:gd name="T12" fmla="*/ 21 w 3197"/>
                  <a:gd name="T13" fmla="*/ 1365 h 1588"/>
                  <a:gd name="T14" fmla="*/ 80 w 3197"/>
                  <a:gd name="T15" fmla="*/ 1508 h 1588"/>
                  <a:gd name="T16" fmla="*/ 80 w 3197"/>
                  <a:gd name="T17" fmla="*/ 1508 h 1588"/>
                  <a:gd name="T18" fmla="*/ 223 w 3197"/>
                  <a:gd name="T19" fmla="*/ 1567 h 1588"/>
                  <a:gd name="T20" fmla="*/ 2973 w 3197"/>
                  <a:gd name="T21" fmla="*/ 1567 h 1588"/>
                  <a:gd name="T22" fmla="*/ 2973 w 3197"/>
                  <a:gd name="T23" fmla="*/ 1567 h 1588"/>
                  <a:gd name="T24" fmla="*/ 3117 w 3197"/>
                  <a:gd name="T25" fmla="*/ 1508 h 1588"/>
                  <a:gd name="T26" fmla="*/ 3117 w 3197"/>
                  <a:gd name="T27" fmla="*/ 1508 h 1588"/>
                  <a:gd name="T28" fmla="*/ 3176 w 3197"/>
                  <a:gd name="T29" fmla="*/ 1365 h 1588"/>
                  <a:gd name="T30" fmla="*/ 3176 w 3197"/>
                  <a:gd name="T31" fmla="*/ 223 h 1588"/>
                  <a:gd name="T32" fmla="*/ 3176 w 3197"/>
                  <a:gd name="T33" fmla="*/ 223 h 1588"/>
                  <a:gd name="T34" fmla="*/ 3117 w 3197"/>
                  <a:gd name="T35" fmla="*/ 80 h 1588"/>
                  <a:gd name="T36" fmla="*/ 3117 w 3197"/>
                  <a:gd name="T37" fmla="*/ 80 h 1588"/>
                  <a:gd name="T38" fmla="*/ 2973 w 3197"/>
                  <a:gd name="T39" fmla="*/ 20 h 1588"/>
                  <a:gd name="T40" fmla="*/ 223 w 3197"/>
                  <a:gd name="T41" fmla="*/ 20 h 1588"/>
                  <a:gd name="T42" fmla="*/ 2973 w 3197"/>
                  <a:gd name="T43" fmla="*/ 1587 h 1588"/>
                  <a:gd name="T44" fmla="*/ 223 w 3197"/>
                  <a:gd name="T45" fmla="*/ 1587 h 1588"/>
                  <a:gd name="T46" fmla="*/ 223 w 3197"/>
                  <a:gd name="T47" fmla="*/ 1587 h 1588"/>
                  <a:gd name="T48" fmla="*/ 66 w 3197"/>
                  <a:gd name="T49" fmla="*/ 1522 h 1588"/>
                  <a:gd name="T50" fmla="*/ 66 w 3197"/>
                  <a:gd name="T51" fmla="*/ 1522 h 1588"/>
                  <a:gd name="T52" fmla="*/ 0 w 3197"/>
                  <a:gd name="T53" fmla="*/ 1365 h 1588"/>
                  <a:gd name="T54" fmla="*/ 0 w 3197"/>
                  <a:gd name="T55" fmla="*/ 223 h 1588"/>
                  <a:gd name="T56" fmla="*/ 0 w 3197"/>
                  <a:gd name="T57" fmla="*/ 223 h 1588"/>
                  <a:gd name="T58" fmla="*/ 66 w 3197"/>
                  <a:gd name="T59" fmla="*/ 66 h 1588"/>
                  <a:gd name="T60" fmla="*/ 66 w 3197"/>
                  <a:gd name="T61" fmla="*/ 66 h 1588"/>
                  <a:gd name="T62" fmla="*/ 223 w 3197"/>
                  <a:gd name="T63" fmla="*/ 0 h 1588"/>
                  <a:gd name="T64" fmla="*/ 2973 w 3197"/>
                  <a:gd name="T65" fmla="*/ 0 h 1588"/>
                  <a:gd name="T66" fmla="*/ 2973 w 3197"/>
                  <a:gd name="T67" fmla="*/ 0 h 1588"/>
                  <a:gd name="T68" fmla="*/ 3131 w 3197"/>
                  <a:gd name="T69" fmla="*/ 66 h 1588"/>
                  <a:gd name="T70" fmla="*/ 3131 w 3197"/>
                  <a:gd name="T71" fmla="*/ 66 h 1588"/>
                  <a:gd name="T72" fmla="*/ 3196 w 3197"/>
                  <a:gd name="T73" fmla="*/ 223 h 1588"/>
                  <a:gd name="T74" fmla="*/ 3196 w 3197"/>
                  <a:gd name="T75" fmla="*/ 1365 h 1588"/>
                  <a:gd name="T76" fmla="*/ 3196 w 3197"/>
                  <a:gd name="T77" fmla="*/ 1365 h 1588"/>
                  <a:gd name="T78" fmla="*/ 3131 w 3197"/>
                  <a:gd name="T79" fmla="*/ 1522 h 1588"/>
                  <a:gd name="T80" fmla="*/ 3131 w 3197"/>
                  <a:gd name="T81" fmla="*/ 1522 h 1588"/>
                  <a:gd name="T82" fmla="*/ 2973 w 3197"/>
                  <a:gd name="T83" fmla="*/ 1587 h 1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97" h="1588">
                    <a:moveTo>
                      <a:pt x="223" y="20"/>
                    </a:moveTo>
                    <a:lnTo>
                      <a:pt x="223" y="20"/>
                    </a:lnTo>
                    <a:cubicBezTo>
                      <a:pt x="169" y="20"/>
                      <a:pt x="118" y="42"/>
                      <a:pt x="80" y="80"/>
                    </a:cubicBezTo>
                    <a:lnTo>
                      <a:pt x="80" y="80"/>
                    </a:lnTo>
                    <a:cubicBezTo>
                      <a:pt x="41" y="119"/>
                      <a:pt x="21" y="169"/>
                      <a:pt x="21" y="223"/>
                    </a:cubicBezTo>
                    <a:lnTo>
                      <a:pt x="21" y="1365"/>
                    </a:lnTo>
                    <a:lnTo>
                      <a:pt x="21" y="1365"/>
                    </a:lnTo>
                    <a:cubicBezTo>
                      <a:pt x="21" y="1419"/>
                      <a:pt x="41" y="1470"/>
                      <a:pt x="80" y="1508"/>
                    </a:cubicBezTo>
                    <a:lnTo>
                      <a:pt x="80" y="1508"/>
                    </a:lnTo>
                    <a:cubicBezTo>
                      <a:pt x="118" y="1546"/>
                      <a:pt x="169" y="1567"/>
                      <a:pt x="223" y="1567"/>
                    </a:cubicBezTo>
                    <a:lnTo>
                      <a:pt x="2973" y="1567"/>
                    </a:lnTo>
                    <a:lnTo>
                      <a:pt x="2973" y="1567"/>
                    </a:lnTo>
                    <a:cubicBezTo>
                      <a:pt x="3027" y="1567"/>
                      <a:pt x="3078" y="1546"/>
                      <a:pt x="3117" y="1508"/>
                    </a:cubicBezTo>
                    <a:lnTo>
                      <a:pt x="3117" y="1508"/>
                    </a:lnTo>
                    <a:cubicBezTo>
                      <a:pt x="3155" y="1470"/>
                      <a:pt x="3176" y="1419"/>
                      <a:pt x="3176" y="1365"/>
                    </a:cubicBezTo>
                    <a:lnTo>
                      <a:pt x="3176" y="223"/>
                    </a:lnTo>
                    <a:lnTo>
                      <a:pt x="3176" y="223"/>
                    </a:lnTo>
                    <a:cubicBezTo>
                      <a:pt x="3176" y="169"/>
                      <a:pt x="3155" y="119"/>
                      <a:pt x="3117" y="80"/>
                    </a:cubicBezTo>
                    <a:lnTo>
                      <a:pt x="3117" y="80"/>
                    </a:lnTo>
                    <a:cubicBezTo>
                      <a:pt x="3078" y="42"/>
                      <a:pt x="3027" y="20"/>
                      <a:pt x="2973" y="20"/>
                    </a:cubicBezTo>
                    <a:lnTo>
                      <a:pt x="223" y="20"/>
                    </a:lnTo>
                    <a:close/>
                    <a:moveTo>
                      <a:pt x="2973" y="1587"/>
                    </a:moveTo>
                    <a:lnTo>
                      <a:pt x="223" y="1587"/>
                    </a:lnTo>
                    <a:lnTo>
                      <a:pt x="223" y="1587"/>
                    </a:lnTo>
                    <a:cubicBezTo>
                      <a:pt x="164" y="1587"/>
                      <a:pt x="107" y="1564"/>
                      <a:pt x="66" y="1522"/>
                    </a:cubicBezTo>
                    <a:lnTo>
                      <a:pt x="66" y="1522"/>
                    </a:lnTo>
                    <a:cubicBezTo>
                      <a:pt x="23" y="1480"/>
                      <a:pt x="0" y="1424"/>
                      <a:pt x="0" y="1365"/>
                    </a:cubicBezTo>
                    <a:lnTo>
                      <a:pt x="0" y="223"/>
                    </a:lnTo>
                    <a:lnTo>
                      <a:pt x="0" y="223"/>
                    </a:lnTo>
                    <a:cubicBezTo>
                      <a:pt x="0" y="164"/>
                      <a:pt x="23" y="108"/>
                      <a:pt x="66" y="66"/>
                    </a:cubicBezTo>
                    <a:lnTo>
                      <a:pt x="66" y="66"/>
                    </a:lnTo>
                    <a:cubicBezTo>
                      <a:pt x="107" y="24"/>
                      <a:pt x="164" y="0"/>
                      <a:pt x="223" y="0"/>
                    </a:cubicBezTo>
                    <a:lnTo>
                      <a:pt x="2973" y="0"/>
                    </a:lnTo>
                    <a:lnTo>
                      <a:pt x="2973" y="0"/>
                    </a:lnTo>
                    <a:cubicBezTo>
                      <a:pt x="3033" y="0"/>
                      <a:pt x="3089" y="24"/>
                      <a:pt x="3131" y="66"/>
                    </a:cubicBezTo>
                    <a:lnTo>
                      <a:pt x="3131" y="66"/>
                    </a:lnTo>
                    <a:cubicBezTo>
                      <a:pt x="3173" y="108"/>
                      <a:pt x="3196" y="164"/>
                      <a:pt x="3196" y="223"/>
                    </a:cubicBezTo>
                    <a:lnTo>
                      <a:pt x="3196" y="1365"/>
                    </a:lnTo>
                    <a:lnTo>
                      <a:pt x="3196" y="1365"/>
                    </a:lnTo>
                    <a:cubicBezTo>
                      <a:pt x="3196" y="1425"/>
                      <a:pt x="3173" y="1480"/>
                      <a:pt x="3131" y="1522"/>
                    </a:cubicBezTo>
                    <a:lnTo>
                      <a:pt x="3131" y="1522"/>
                    </a:lnTo>
                    <a:cubicBezTo>
                      <a:pt x="3089" y="1564"/>
                      <a:pt x="3033" y="1587"/>
                      <a:pt x="2973" y="15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6">
                <a:extLst>
                  <a:ext uri="{FF2B5EF4-FFF2-40B4-BE49-F238E27FC236}">
                    <a16:creationId xmlns:a16="http://schemas.microsoft.com/office/drawing/2014/main" id="{B6D2DFAC-BBA4-4C07-A59F-94273F293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1126" y="6651235"/>
                <a:ext cx="1936241" cy="1085996"/>
              </a:xfrm>
              <a:custGeom>
                <a:avLst/>
                <a:gdLst>
                  <a:gd name="T0" fmla="*/ 1213 w 2208"/>
                  <a:gd name="T1" fmla="*/ 0 h 1237"/>
                  <a:gd name="T2" fmla="*/ 76 w 2208"/>
                  <a:gd name="T3" fmla="*/ 0 h 1237"/>
                  <a:gd name="T4" fmla="*/ 76 w 2208"/>
                  <a:gd name="T5" fmla="*/ 0 h 1237"/>
                  <a:gd name="T6" fmla="*/ 23 w 2208"/>
                  <a:gd name="T7" fmla="*/ 22 h 1237"/>
                  <a:gd name="T8" fmla="*/ 23 w 2208"/>
                  <a:gd name="T9" fmla="*/ 22 h 1237"/>
                  <a:gd name="T10" fmla="*/ 0 w 2208"/>
                  <a:gd name="T11" fmla="*/ 75 h 1237"/>
                  <a:gd name="T12" fmla="*/ 0 w 2208"/>
                  <a:gd name="T13" fmla="*/ 618 h 1237"/>
                  <a:gd name="T14" fmla="*/ 0 w 2208"/>
                  <a:gd name="T15" fmla="*/ 1160 h 1237"/>
                  <a:gd name="T16" fmla="*/ 0 w 2208"/>
                  <a:gd name="T17" fmla="*/ 1160 h 1237"/>
                  <a:gd name="T18" fmla="*/ 23 w 2208"/>
                  <a:gd name="T19" fmla="*/ 1214 h 1237"/>
                  <a:gd name="T20" fmla="*/ 23 w 2208"/>
                  <a:gd name="T21" fmla="*/ 1214 h 1237"/>
                  <a:gd name="T22" fmla="*/ 76 w 2208"/>
                  <a:gd name="T23" fmla="*/ 1236 h 1237"/>
                  <a:gd name="T24" fmla="*/ 1213 w 2208"/>
                  <a:gd name="T25" fmla="*/ 1236 h 1237"/>
                  <a:gd name="T26" fmla="*/ 2207 w 2208"/>
                  <a:gd name="T27" fmla="*/ 1236 h 1237"/>
                  <a:gd name="T28" fmla="*/ 2207 w 2208"/>
                  <a:gd name="T29" fmla="*/ 0 h 1237"/>
                  <a:gd name="T30" fmla="*/ 1213 w 2208"/>
                  <a:gd name="T31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08" h="1237">
                    <a:moveTo>
                      <a:pt x="1213" y="0"/>
                    </a:moveTo>
                    <a:lnTo>
                      <a:pt x="76" y="0"/>
                    </a:lnTo>
                    <a:lnTo>
                      <a:pt x="76" y="0"/>
                    </a:lnTo>
                    <a:cubicBezTo>
                      <a:pt x="55" y="0"/>
                      <a:pt x="36" y="8"/>
                      <a:pt x="23" y="22"/>
                    </a:cubicBezTo>
                    <a:lnTo>
                      <a:pt x="23" y="22"/>
                    </a:lnTo>
                    <a:cubicBezTo>
                      <a:pt x="9" y="35"/>
                      <a:pt x="0" y="55"/>
                      <a:pt x="0" y="75"/>
                    </a:cubicBezTo>
                    <a:lnTo>
                      <a:pt x="0" y="618"/>
                    </a:lnTo>
                    <a:lnTo>
                      <a:pt x="0" y="1160"/>
                    </a:lnTo>
                    <a:lnTo>
                      <a:pt x="0" y="1160"/>
                    </a:lnTo>
                    <a:cubicBezTo>
                      <a:pt x="0" y="1181"/>
                      <a:pt x="9" y="1200"/>
                      <a:pt x="23" y="1214"/>
                    </a:cubicBezTo>
                    <a:lnTo>
                      <a:pt x="23" y="1214"/>
                    </a:lnTo>
                    <a:cubicBezTo>
                      <a:pt x="36" y="1228"/>
                      <a:pt x="55" y="1236"/>
                      <a:pt x="76" y="1236"/>
                    </a:cubicBezTo>
                    <a:lnTo>
                      <a:pt x="1213" y="1236"/>
                    </a:lnTo>
                    <a:lnTo>
                      <a:pt x="2207" y="1236"/>
                    </a:lnTo>
                    <a:lnTo>
                      <a:pt x="2207" y="0"/>
                    </a:lnTo>
                    <a:lnTo>
                      <a:pt x="121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7">
                <a:extLst>
                  <a:ext uri="{FF2B5EF4-FFF2-40B4-BE49-F238E27FC236}">
                    <a16:creationId xmlns:a16="http://schemas.microsoft.com/office/drawing/2014/main" id="{62C33C7A-188C-4023-8898-B175C2863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3397" y="6643506"/>
                <a:ext cx="1951700" cy="1101455"/>
              </a:xfrm>
              <a:custGeom>
                <a:avLst/>
                <a:gdLst>
                  <a:gd name="T0" fmla="*/ 86 w 2228"/>
                  <a:gd name="T1" fmla="*/ 20 h 1257"/>
                  <a:gd name="T2" fmla="*/ 86 w 2228"/>
                  <a:gd name="T3" fmla="*/ 20 h 1257"/>
                  <a:gd name="T4" fmla="*/ 40 w 2228"/>
                  <a:gd name="T5" fmla="*/ 39 h 1257"/>
                  <a:gd name="T6" fmla="*/ 40 w 2228"/>
                  <a:gd name="T7" fmla="*/ 39 h 1257"/>
                  <a:gd name="T8" fmla="*/ 21 w 2228"/>
                  <a:gd name="T9" fmla="*/ 85 h 1257"/>
                  <a:gd name="T10" fmla="*/ 21 w 2228"/>
                  <a:gd name="T11" fmla="*/ 1170 h 1257"/>
                  <a:gd name="T12" fmla="*/ 21 w 2228"/>
                  <a:gd name="T13" fmla="*/ 1170 h 1257"/>
                  <a:gd name="T14" fmla="*/ 40 w 2228"/>
                  <a:gd name="T15" fmla="*/ 1217 h 1257"/>
                  <a:gd name="T16" fmla="*/ 40 w 2228"/>
                  <a:gd name="T17" fmla="*/ 1217 h 1257"/>
                  <a:gd name="T18" fmla="*/ 86 w 2228"/>
                  <a:gd name="T19" fmla="*/ 1236 h 1257"/>
                  <a:gd name="T20" fmla="*/ 2207 w 2228"/>
                  <a:gd name="T21" fmla="*/ 1236 h 1257"/>
                  <a:gd name="T22" fmla="*/ 2207 w 2228"/>
                  <a:gd name="T23" fmla="*/ 20 h 1257"/>
                  <a:gd name="T24" fmla="*/ 86 w 2228"/>
                  <a:gd name="T25" fmla="*/ 20 h 1257"/>
                  <a:gd name="T26" fmla="*/ 2217 w 2228"/>
                  <a:gd name="T27" fmla="*/ 1256 h 1257"/>
                  <a:gd name="T28" fmla="*/ 86 w 2228"/>
                  <a:gd name="T29" fmla="*/ 1256 h 1257"/>
                  <a:gd name="T30" fmla="*/ 86 w 2228"/>
                  <a:gd name="T31" fmla="*/ 1256 h 1257"/>
                  <a:gd name="T32" fmla="*/ 25 w 2228"/>
                  <a:gd name="T33" fmla="*/ 1231 h 1257"/>
                  <a:gd name="T34" fmla="*/ 25 w 2228"/>
                  <a:gd name="T35" fmla="*/ 1231 h 1257"/>
                  <a:gd name="T36" fmla="*/ 0 w 2228"/>
                  <a:gd name="T37" fmla="*/ 1170 h 1257"/>
                  <a:gd name="T38" fmla="*/ 0 w 2228"/>
                  <a:gd name="T39" fmla="*/ 85 h 1257"/>
                  <a:gd name="T40" fmla="*/ 0 w 2228"/>
                  <a:gd name="T41" fmla="*/ 85 h 1257"/>
                  <a:gd name="T42" fmla="*/ 25 w 2228"/>
                  <a:gd name="T43" fmla="*/ 24 h 1257"/>
                  <a:gd name="T44" fmla="*/ 25 w 2228"/>
                  <a:gd name="T45" fmla="*/ 24 h 1257"/>
                  <a:gd name="T46" fmla="*/ 86 w 2228"/>
                  <a:gd name="T47" fmla="*/ 0 h 1257"/>
                  <a:gd name="T48" fmla="*/ 2217 w 2228"/>
                  <a:gd name="T49" fmla="*/ 0 h 1257"/>
                  <a:gd name="T50" fmla="*/ 2217 w 2228"/>
                  <a:gd name="T51" fmla="*/ 0 h 1257"/>
                  <a:gd name="T52" fmla="*/ 2227 w 2228"/>
                  <a:gd name="T53" fmla="*/ 10 h 1257"/>
                  <a:gd name="T54" fmla="*/ 2227 w 2228"/>
                  <a:gd name="T55" fmla="*/ 1246 h 1257"/>
                  <a:gd name="T56" fmla="*/ 2227 w 2228"/>
                  <a:gd name="T57" fmla="*/ 1246 h 1257"/>
                  <a:gd name="T58" fmla="*/ 2217 w 2228"/>
                  <a:gd name="T59" fmla="*/ 1256 h 1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28" h="1257">
                    <a:moveTo>
                      <a:pt x="86" y="20"/>
                    </a:moveTo>
                    <a:lnTo>
                      <a:pt x="86" y="20"/>
                    </a:lnTo>
                    <a:cubicBezTo>
                      <a:pt x="69" y="20"/>
                      <a:pt x="52" y="27"/>
                      <a:pt x="40" y="39"/>
                    </a:cubicBezTo>
                    <a:lnTo>
                      <a:pt x="40" y="39"/>
                    </a:lnTo>
                    <a:cubicBezTo>
                      <a:pt x="28" y="51"/>
                      <a:pt x="21" y="68"/>
                      <a:pt x="21" y="85"/>
                    </a:cubicBezTo>
                    <a:lnTo>
                      <a:pt x="21" y="1170"/>
                    </a:lnTo>
                    <a:lnTo>
                      <a:pt x="21" y="1170"/>
                    </a:lnTo>
                    <a:cubicBezTo>
                      <a:pt x="21" y="1189"/>
                      <a:pt x="28" y="1204"/>
                      <a:pt x="40" y="1217"/>
                    </a:cubicBezTo>
                    <a:lnTo>
                      <a:pt x="40" y="1217"/>
                    </a:lnTo>
                    <a:cubicBezTo>
                      <a:pt x="52" y="1229"/>
                      <a:pt x="69" y="1236"/>
                      <a:pt x="86" y="1236"/>
                    </a:cubicBezTo>
                    <a:lnTo>
                      <a:pt x="2207" y="1236"/>
                    </a:lnTo>
                    <a:lnTo>
                      <a:pt x="2207" y="20"/>
                    </a:lnTo>
                    <a:lnTo>
                      <a:pt x="86" y="20"/>
                    </a:lnTo>
                    <a:close/>
                    <a:moveTo>
                      <a:pt x="2217" y="1256"/>
                    </a:moveTo>
                    <a:lnTo>
                      <a:pt x="86" y="1256"/>
                    </a:lnTo>
                    <a:lnTo>
                      <a:pt x="86" y="1256"/>
                    </a:lnTo>
                    <a:cubicBezTo>
                      <a:pt x="63" y="1256"/>
                      <a:pt x="42" y="1248"/>
                      <a:pt x="25" y="1231"/>
                    </a:cubicBezTo>
                    <a:lnTo>
                      <a:pt x="25" y="1231"/>
                    </a:lnTo>
                    <a:cubicBezTo>
                      <a:pt x="10" y="1215"/>
                      <a:pt x="0" y="1194"/>
                      <a:pt x="0" y="1170"/>
                    </a:cubicBezTo>
                    <a:lnTo>
                      <a:pt x="0" y="85"/>
                    </a:lnTo>
                    <a:lnTo>
                      <a:pt x="0" y="85"/>
                    </a:lnTo>
                    <a:cubicBezTo>
                      <a:pt x="0" y="63"/>
                      <a:pt x="10" y="41"/>
                      <a:pt x="25" y="24"/>
                    </a:cubicBezTo>
                    <a:lnTo>
                      <a:pt x="25" y="24"/>
                    </a:lnTo>
                    <a:cubicBezTo>
                      <a:pt x="42" y="9"/>
                      <a:pt x="63" y="0"/>
                      <a:pt x="86" y="0"/>
                    </a:cubicBezTo>
                    <a:lnTo>
                      <a:pt x="2217" y="0"/>
                    </a:lnTo>
                    <a:lnTo>
                      <a:pt x="2217" y="0"/>
                    </a:lnTo>
                    <a:cubicBezTo>
                      <a:pt x="2222" y="0"/>
                      <a:pt x="2227" y="5"/>
                      <a:pt x="2227" y="10"/>
                    </a:cubicBezTo>
                    <a:lnTo>
                      <a:pt x="2227" y="1246"/>
                    </a:lnTo>
                    <a:lnTo>
                      <a:pt x="2227" y="1246"/>
                    </a:lnTo>
                    <a:cubicBezTo>
                      <a:pt x="2227" y="1252"/>
                      <a:pt x="2222" y="1256"/>
                      <a:pt x="2217" y="12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8">
                <a:extLst>
                  <a:ext uri="{FF2B5EF4-FFF2-40B4-BE49-F238E27FC236}">
                    <a16:creationId xmlns:a16="http://schemas.microsoft.com/office/drawing/2014/main" id="{8EF8C013-9EEC-41AE-B4DE-3DE0A30CC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5772" y="6643506"/>
                <a:ext cx="212563" cy="1101455"/>
              </a:xfrm>
              <a:custGeom>
                <a:avLst/>
                <a:gdLst>
                  <a:gd name="T0" fmla="*/ 20 w 241"/>
                  <a:gd name="T1" fmla="*/ 1236 h 1257"/>
                  <a:gd name="T2" fmla="*/ 154 w 241"/>
                  <a:gd name="T3" fmla="*/ 1236 h 1257"/>
                  <a:gd name="T4" fmla="*/ 154 w 241"/>
                  <a:gd name="T5" fmla="*/ 1236 h 1257"/>
                  <a:gd name="T6" fmla="*/ 201 w 241"/>
                  <a:gd name="T7" fmla="*/ 1217 h 1257"/>
                  <a:gd name="T8" fmla="*/ 201 w 241"/>
                  <a:gd name="T9" fmla="*/ 1217 h 1257"/>
                  <a:gd name="T10" fmla="*/ 220 w 241"/>
                  <a:gd name="T11" fmla="*/ 1170 h 1257"/>
                  <a:gd name="T12" fmla="*/ 220 w 241"/>
                  <a:gd name="T13" fmla="*/ 85 h 1257"/>
                  <a:gd name="T14" fmla="*/ 220 w 241"/>
                  <a:gd name="T15" fmla="*/ 85 h 1257"/>
                  <a:gd name="T16" fmla="*/ 201 w 241"/>
                  <a:gd name="T17" fmla="*/ 39 h 1257"/>
                  <a:gd name="T18" fmla="*/ 201 w 241"/>
                  <a:gd name="T19" fmla="*/ 39 h 1257"/>
                  <a:gd name="T20" fmla="*/ 154 w 241"/>
                  <a:gd name="T21" fmla="*/ 20 h 1257"/>
                  <a:gd name="T22" fmla="*/ 20 w 241"/>
                  <a:gd name="T23" fmla="*/ 20 h 1257"/>
                  <a:gd name="T24" fmla="*/ 20 w 241"/>
                  <a:gd name="T25" fmla="*/ 1236 h 1257"/>
                  <a:gd name="T26" fmla="*/ 154 w 241"/>
                  <a:gd name="T27" fmla="*/ 1256 h 1257"/>
                  <a:gd name="T28" fmla="*/ 10 w 241"/>
                  <a:gd name="T29" fmla="*/ 1256 h 1257"/>
                  <a:gd name="T30" fmla="*/ 10 w 241"/>
                  <a:gd name="T31" fmla="*/ 1256 h 1257"/>
                  <a:gd name="T32" fmla="*/ 0 w 241"/>
                  <a:gd name="T33" fmla="*/ 1246 h 1257"/>
                  <a:gd name="T34" fmla="*/ 0 w 241"/>
                  <a:gd name="T35" fmla="*/ 10 h 1257"/>
                  <a:gd name="T36" fmla="*/ 0 w 241"/>
                  <a:gd name="T37" fmla="*/ 10 h 1257"/>
                  <a:gd name="T38" fmla="*/ 10 w 241"/>
                  <a:gd name="T39" fmla="*/ 0 h 1257"/>
                  <a:gd name="T40" fmla="*/ 154 w 241"/>
                  <a:gd name="T41" fmla="*/ 0 h 1257"/>
                  <a:gd name="T42" fmla="*/ 154 w 241"/>
                  <a:gd name="T43" fmla="*/ 0 h 1257"/>
                  <a:gd name="T44" fmla="*/ 215 w 241"/>
                  <a:gd name="T45" fmla="*/ 24 h 1257"/>
                  <a:gd name="T46" fmla="*/ 215 w 241"/>
                  <a:gd name="T47" fmla="*/ 24 h 1257"/>
                  <a:gd name="T48" fmla="*/ 240 w 241"/>
                  <a:gd name="T49" fmla="*/ 85 h 1257"/>
                  <a:gd name="T50" fmla="*/ 240 w 241"/>
                  <a:gd name="T51" fmla="*/ 1170 h 1257"/>
                  <a:gd name="T52" fmla="*/ 240 w 241"/>
                  <a:gd name="T53" fmla="*/ 1170 h 1257"/>
                  <a:gd name="T54" fmla="*/ 215 w 241"/>
                  <a:gd name="T55" fmla="*/ 1231 h 1257"/>
                  <a:gd name="T56" fmla="*/ 215 w 241"/>
                  <a:gd name="T57" fmla="*/ 1231 h 1257"/>
                  <a:gd name="T58" fmla="*/ 154 w 241"/>
                  <a:gd name="T59" fmla="*/ 1256 h 1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1" h="1257">
                    <a:moveTo>
                      <a:pt x="20" y="1236"/>
                    </a:moveTo>
                    <a:lnTo>
                      <a:pt x="154" y="1236"/>
                    </a:lnTo>
                    <a:lnTo>
                      <a:pt x="154" y="1236"/>
                    </a:lnTo>
                    <a:cubicBezTo>
                      <a:pt x="172" y="1236"/>
                      <a:pt x="188" y="1229"/>
                      <a:pt x="201" y="1217"/>
                    </a:cubicBezTo>
                    <a:lnTo>
                      <a:pt x="201" y="1217"/>
                    </a:lnTo>
                    <a:cubicBezTo>
                      <a:pt x="213" y="1204"/>
                      <a:pt x="220" y="1189"/>
                      <a:pt x="220" y="1170"/>
                    </a:cubicBezTo>
                    <a:lnTo>
                      <a:pt x="220" y="85"/>
                    </a:lnTo>
                    <a:lnTo>
                      <a:pt x="220" y="85"/>
                    </a:lnTo>
                    <a:cubicBezTo>
                      <a:pt x="220" y="68"/>
                      <a:pt x="213" y="51"/>
                      <a:pt x="201" y="39"/>
                    </a:cubicBezTo>
                    <a:lnTo>
                      <a:pt x="201" y="39"/>
                    </a:lnTo>
                    <a:cubicBezTo>
                      <a:pt x="188" y="27"/>
                      <a:pt x="172" y="20"/>
                      <a:pt x="154" y="20"/>
                    </a:cubicBezTo>
                    <a:lnTo>
                      <a:pt x="20" y="20"/>
                    </a:lnTo>
                    <a:lnTo>
                      <a:pt x="20" y="1236"/>
                    </a:lnTo>
                    <a:close/>
                    <a:moveTo>
                      <a:pt x="154" y="1256"/>
                    </a:moveTo>
                    <a:lnTo>
                      <a:pt x="10" y="1256"/>
                    </a:lnTo>
                    <a:lnTo>
                      <a:pt x="10" y="1256"/>
                    </a:lnTo>
                    <a:cubicBezTo>
                      <a:pt x="4" y="1256"/>
                      <a:pt x="0" y="1252"/>
                      <a:pt x="0" y="124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54" y="0"/>
                    </a:lnTo>
                    <a:lnTo>
                      <a:pt x="154" y="0"/>
                    </a:lnTo>
                    <a:cubicBezTo>
                      <a:pt x="177" y="0"/>
                      <a:pt x="199" y="9"/>
                      <a:pt x="215" y="24"/>
                    </a:cubicBezTo>
                    <a:lnTo>
                      <a:pt x="215" y="24"/>
                    </a:lnTo>
                    <a:cubicBezTo>
                      <a:pt x="231" y="41"/>
                      <a:pt x="240" y="63"/>
                      <a:pt x="240" y="85"/>
                    </a:cubicBezTo>
                    <a:lnTo>
                      <a:pt x="240" y="1170"/>
                    </a:lnTo>
                    <a:lnTo>
                      <a:pt x="240" y="1170"/>
                    </a:lnTo>
                    <a:cubicBezTo>
                      <a:pt x="240" y="1194"/>
                      <a:pt x="231" y="1215"/>
                      <a:pt x="215" y="1231"/>
                    </a:cubicBezTo>
                    <a:lnTo>
                      <a:pt x="215" y="1231"/>
                    </a:lnTo>
                    <a:cubicBezTo>
                      <a:pt x="199" y="1248"/>
                      <a:pt x="177" y="1256"/>
                      <a:pt x="154" y="12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9">
                <a:extLst>
                  <a:ext uri="{FF2B5EF4-FFF2-40B4-BE49-F238E27FC236}">
                    <a16:creationId xmlns:a16="http://schemas.microsoft.com/office/drawing/2014/main" id="{AADBBB0F-9214-4902-AD24-EC99C4D6D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7368" y="6651235"/>
                <a:ext cx="193238" cy="1085996"/>
              </a:xfrm>
              <a:custGeom>
                <a:avLst/>
                <a:gdLst>
                  <a:gd name="T0" fmla="*/ 198 w 221"/>
                  <a:gd name="T1" fmla="*/ 22 h 1237"/>
                  <a:gd name="T2" fmla="*/ 198 w 221"/>
                  <a:gd name="T3" fmla="*/ 22 h 1237"/>
                  <a:gd name="T4" fmla="*/ 144 w 221"/>
                  <a:gd name="T5" fmla="*/ 0 h 1237"/>
                  <a:gd name="T6" fmla="*/ 0 w 221"/>
                  <a:gd name="T7" fmla="*/ 0 h 1237"/>
                  <a:gd name="T8" fmla="*/ 0 w 221"/>
                  <a:gd name="T9" fmla="*/ 1236 h 1237"/>
                  <a:gd name="T10" fmla="*/ 144 w 221"/>
                  <a:gd name="T11" fmla="*/ 1236 h 1237"/>
                  <a:gd name="T12" fmla="*/ 144 w 221"/>
                  <a:gd name="T13" fmla="*/ 1236 h 1237"/>
                  <a:gd name="T14" fmla="*/ 198 w 221"/>
                  <a:gd name="T15" fmla="*/ 1214 h 1237"/>
                  <a:gd name="T16" fmla="*/ 198 w 221"/>
                  <a:gd name="T17" fmla="*/ 1214 h 1237"/>
                  <a:gd name="T18" fmla="*/ 220 w 221"/>
                  <a:gd name="T19" fmla="*/ 1160 h 1237"/>
                  <a:gd name="T20" fmla="*/ 220 w 221"/>
                  <a:gd name="T21" fmla="*/ 618 h 1237"/>
                  <a:gd name="T22" fmla="*/ 220 w 221"/>
                  <a:gd name="T23" fmla="*/ 75 h 1237"/>
                  <a:gd name="T24" fmla="*/ 220 w 221"/>
                  <a:gd name="T25" fmla="*/ 75 h 1237"/>
                  <a:gd name="T26" fmla="*/ 198 w 221"/>
                  <a:gd name="T27" fmla="*/ 22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1237">
                    <a:moveTo>
                      <a:pt x="198" y="22"/>
                    </a:moveTo>
                    <a:lnTo>
                      <a:pt x="198" y="22"/>
                    </a:lnTo>
                    <a:cubicBezTo>
                      <a:pt x="184" y="8"/>
                      <a:pt x="165" y="0"/>
                      <a:pt x="144" y="0"/>
                    </a:cubicBezTo>
                    <a:lnTo>
                      <a:pt x="0" y="0"/>
                    </a:lnTo>
                    <a:lnTo>
                      <a:pt x="0" y="1236"/>
                    </a:lnTo>
                    <a:lnTo>
                      <a:pt x="144" y="1236"/>
                    </a:lnTo>
                    <a:lnTo>
                      <a:pt x="144" y="1236"/>
                    </a:lnTo>
                    <a:cubicBezTo>
                      <a:pt x="165" y="1236"/>
                      <a:pt x="184" y="1228"/>
                      <a:pt x="198" y="1214"/>
                    </a:cubicBezTo>
                    <a:lnTo>
                      <a:pt x="198" y="1214"/>
                    </a:lnTo>
                    <a:cubicBezTo>
                      <a:pt x="211" y="1200"/>
                      <a:pt x="220" y="1181"/>
                      <a:pt x="220" y="1160"/>
                    </a:cubicBezTo>
                    <a:lnTo>
                      <a:pt x="220" y="618"/>
                    </a:lnTo>
                    <a:lnTo>
                      <a:pt x="220" y="75"/>
                    </a:lnTo>
                    <a:lnTo>
                      <a:pt x="220" y="75"/>
                    </a:lnTo>
                    <a:cubicBezTo>
                      <a:pt x="220" y="55"/>
                      <a:pt x="211" y="35"/>
                      <a:pt x="198" y="2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0">
                <a:extLst>
                  <a:ext uri="{FF2B5EF4-FFF2-40B4-BE49-F238E27FC236}">
                    <a16:creationId xmlns:a16="http://schemas.microsoft.com/office/drawing/2014/main" id="{6766AC4A-3C7E-41DC-BBD0-53E4D0B3C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0306" y="7029981"/>
                <a:ext cx="46377" cy="193238"/>
              </a:xfrm>
              <a:custGeom>
                <a:avLst/>
                <a:gdLst>
                  <a:gd name="T0" fmla="*/ 25 w 51"/>
                  <a:gd name="T1" fmla="*/ 221 h 222"/>
                  <a:gd name="T2" fmla="*/ 25 w 51"/>
                  <a:gd name="T3" fmla="*/ 221 h 222"/>
                  <a:gd name="T4" fmla="*/ 0 w 51"/>
                  <a:gd name="T5" fmla="*/ 196 h 222"/>
                  <a:gd name="T6" fmla="*/ 0 w 51"/>
                  <a:gd name="T7" fmla="*/ 25 h 222"/>
                  <a:gd name="T8" fmla="*/ 0 w 51"/>
                  <a:gd name="T9" fmla="*/ 25 h 222"/>
                  <a:gd name="T10" fmla="*/ 25 w 51"/>
                  <a:gd name="T11" fmla="*/ 0 h 222"/>
                  <a:gd name="T12" fmla="*/ 25 w 51"/>
                  <a:gd name="T13" fmla="*/ 0 h 222"/>
                  <a:gd name="T14" fmla="*/ 50 w 51"/>
                  <a:gd name="T15" fmla="*/ 25 h 222"/>
                  <a:gd name="T16" fmla="*/ 50 w 51"/>
                  <a:gd name="T17" fmla="*/ 196 h 222"/>
                  <a:gd name="T18" fmla="*/ 50 w 51"/>
                  <a:gd name="T19" fmla="*/ 196 h 222"/>
                  <a:gd name="T20" fmla="*/ 25 w 51"/>
                  <a:gd name="T21" fmla="*/ 22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22">
                    <a:moveTo>
                      <a:pt x="25" y="221"/>
                    </a:moveTo>
                    <a:lnTo>
                      <a:pt x="25" y="221"/>
                    </a:lnTo>
                    <a:cubicBezTo>
                      <a:pt x="11" y="221"/>
                      <a:pt x="0" y="210"/>
                      <a:pt x="0" y="196"/>
                    </a:cubicBezTo>
                    <a:lnTo>
                      <a:pt x="0" y="25"/>
                    </a:lnTo>
                    <a:lnTo>
                      <a:pt x="0" y="25"/>
                    </a:lnTo>
                    <a:cubicBezTo>
                      <a:pt x="0" y="11"/>
                      <a:pt x="11" y="0"/>
                      <a:pt x="25" y="0"/>
                    </a:cubicBezTo>
                    <a:lnTo>
                      <a:pt x="25" y="0"/>
                    </a:lnTo>
                    <a:cubicBezTo>
                      <a:pt x="39" y="0"/>
                      <a:pt x="50" y="11"/>
                      <a:pt x="50" y="25"/>
                    </a:cubicBezTo>
                    <a:lnTo>
                      <a:pt x="50" y="196"/>
                    </a:lnTo>
                    <a:lnTo>
                      <a:pt x="50" y="196"/>
                    </a:lnTo>
                    <a:cubicBezTo>
                      <a:pt x="50" y="210"/>
                      <a:pt x="39" y="221"/>
                      <a:pt x="25" y="2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1">
                <a:extLst>
                  <a:ext uri="{FF2B5EF4-FFF2-40B4-BE49-F238E27FC236}">
                    <a16:creationId xmlns:a16="http://schemas.microsoft.com/office/drawing/2014/main" id="{7E8997ED-CCE0-4B53-AD9C-1E04BF03D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1953" y="7029981"/>
                <a:ext cx="46377" cy="193238"/>
              </a:xfrm>
              <a:custGeom>
                <a:avLst/>
                <a:gdLst>
                  <a:gd name="T0" fmla="*/ 25 w 52"/>
                  <a:gd name="T1" fmla="*/ 221 h 222"/>
                  <a:gd name="T2" fmla="*/ 25 w 52"/>
                  <a:gd name="T3" fmla="*/ 221 h 222"/>
                  <a:gd name="T4" fmla="*/ 0 w 52"/>
                  <a:gd name="T5" fmla="*/ 196 h 222"/>
                  <a:gd name="T6" fmla="*/ 0 w 52"/>
                  <a:gd name="T7" fmla="*/ 25 h 222"/>
                  <a:gd name="T8" fmla="*/ 0 w 52"/>
                  <a:gd name="T9" fmla="*/ 25 h 222"/>
                  <a:gd name="T10" fmla="*/ 25 w 52"/>
                  <a:gd name="T11" fmla="*/ 0 h 222"/>
                  <a:gd name="T12" fmla="*/ 25 w 52"/>
                  <a:gd name="T13" fmla="*/ 0 h 222"/>
                  <a:gd name="T14" fmla="*/ 51 w 52"/>
                  <a:gd name="T15" fmla="*/ 25 h 222"/>
                  <a:gd name="T16" fmla="*/ 51 w 52"/>
                  <a:gd name="T17" fmla="*/ 196 h 222"/>
                  <a:gd name="T18" fmla="*/ 51 w 52"/>
                  <a:gd name="T19" fmla="*/ 196 h 222"/>
                  <a:gd name="T20" fmla="*/ 25 w 52"/>
                  <a:gd name="T21" fmla="*/ 22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222">
                    <a:moveTo>
                      <a:pt x="25" y="221"/>
                    </a:moveTo>
                    <a:lnTo>
                      <a:pt x="25" y="221"/>
                    </a:lnTo>
                    <a:cubicBezTo>
                      <a:pt x="11" y="221"/>
                      <a:pt x="0" y="210"/>
                      <a:pt x="0" y="196"/>
                    </a:cubicBezTo>
                    <a:lnTo>
                      <a:pt x="0" y="25"/>
                    </a:lnTo>
                    <a:lnTo>
                      <a:pt x="0" y="25"/>
                    </a:lnTo>
                    <a:cubicBezTo>
                      <a:pt x="0" y="11"/>
                      <a:pt x="11" y="0"/>
                      <a:pt x="25" y="0"/>
                    </a:cubicBezTo>
                    <a:lnTo>
                      <a:pt x="25" y="0"/>
                    </a:lnTo>
                    <a:cubicBezTo>
                      <a:pt x="40" y="0"/>
                      <a:pt x="51" y="11"/>
                      <a:pt x="51" y="25"/>
                    </a:cubicBezTo>
                    <a:lnTo>
                      <a:pt x="51" y="196"/>
                    </a:lnTo>
                    <a:lnTo>
                      <a:pt x="51" y="196"/>
                    </a:lnTo>
                    <a:cubicBezTo>
                      <a:pt x="51" y="210"/>
                      <a:pt x="40" y="221"/>
                      <a:pt x="25" y="2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94E80DE4-5852-4597-A750-BE7863596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1329" y="6979739"/>
                <a:ext cx="200086" cy="339132"/>
              </a:xfrm>
              <a:custGeom>
                <a:avLst/>
                <a:gdLst>
                  <a:gd name="connsiteX0" fmla="*/ 7933 w 200086"/>
                  <a:gd name="connsiteY0" fmla="*/ 320773 h 339132"/>
                  <a:gd name="connsiteX1" fmla="*/ 191271 w 200086"/>
                  <a:gd name="connsiteY1" fmla="*/ 320773 h 339132"/>
                  <a:gd name="connsiteX2" fmla="*/ 200086 w 200086"/>
                  <a:gd name="connsiteY2" fmla="*/ 330436 h 339132"/>
                  <a:gd name="connsiteX3" fmla="*/ 191271 w 200086"/>
                  <a:gd name="connsiteY3" fmla="*/ 339132 h 339132"/>
                  <a:gd name="connsiteX4" fmla="*/ 7933 w 200086"/>
                  <a:gd name="connsiteY4" fmla="*/ 339132 h 339132"/>
                  <a:gd name="connsiteX5" fmla="*/ 0 w 200086"/>
                  <a:gd name="connsiteY5" fmla="*/ 330436 h 339132"/>
                  <a:gd name="connsiteX6" fmla="*/ 7933 w 200086"/>
                  <a:gd name="connsiteY6" fmla="*/ 320773 h 339132"/>
                  <a:gd name="connsiteX7" fmla="*/ 7933 w 200086"/>
                  <a:gd name="connsiteY7" fmla="*/ 158454 h 339132"/>
                  <a:gd name="connsiteX8" fmla="*/ 191271 w 200086"/>
                  <a:gd name="connsiteY8" fmla="*/ 158454 h 339132"/>
                  <a:gd name="connsiteX9" fmla="*/ 200086 w 200086"/>
                  <a:gd name="connsiteY9" fmla="*/ 167656 h 339132"/>
                  <a:gd name="connsiteX10" fmla="*/ 191271 w 200086"/>
                  <a:gd name="connsiteY10" fmla="*/ 176859 h 339132"/>
                  <a:gd name="connsiteX11" fmla="*/ 7933 w 200086"/>
                  <a:gd name="connsiteY11" fmla="*/ 176859 h 339132"/>
                  <a:gd name="connsiteX12" fmla="*/ 0 w 200086"/>
                  <a:gd name="connsiteY12" fmla="*/ 167656 h 339132"/>
                  <a:gd name="connsiteX13" fmla="*/ 7933 w 200086"/>
                  <a:gd name="connsiteY13" fmla="*/ 158454 h 339132"/>
                  <a:gd name="connsiteX14" fmla="*/ 7933 w 200086"/>
                  <a:gd name="connsiteY14" fmla="*/ 0 h 339132"/>
                  <a:gd name="connsiteX15" fmla="*/ 191271 w 200086"/>
                  <a:gd name="connsiteY15" fmla="*/ 0 h 339132"/>
                  <a:gd name="connsiteX16" fmla="*/ 200086 w 200086"/>
                  <a:gd name="connsiteY16" fmla="*/ 9201 h 339132"/>
                  <a:gd name="connsiteX17" fmla="*/ 191271 w 200086"/>
                  <a:gd name="connsiteY17" fmla="*/ 18403 h 339132"/>
                  <a:gd name="connsiteX18" fmla="*/ 7933 w 200086"/>
                  <a:gd name="connsiteY18" fmla="*/ 18403 h 339132"/>
                  <a:gd name="connsiteX19" fmla="*/ 0 w 200086"/>
                  <a:gd name="connsiteY19" fmla="*/ 9201 h 339132"/>
                  <a:gd name="connsiteX20" fmla="*/ 7933 w 200086"/>
                  <a:gd name="connsiteY20" fmla="*/ 0 h 33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0086" h="339132">
                    <a:moveTo>
                      <a:pt x="7933" y="320773"/>
                    </a:moveTo>
                    <a:lnTo>
                      <a:pt x="191271" y="320773"/>
                    </a:lnTo>
                    <a:cubicBezTo>
                      <a:pt x="195678" y="320773"/>
                      <a:pt x="200086" y="324638"/>
                      <a:pt x="200086" y="330436"/>
                    </a:cubicBezTo>
                    <a:cubicBezTo>
                      <a:pt x="200086" y="335267"/>
                      <a:pt x="195678" y="339132"/>
                      <a:pt x="191271" y="339132"/>
                    </a:cubicBezTo>
                    <a:lnTo>
                      <a:pt x="7933" y="339132"/>
                    </a:lnTo>
                    <a:cubicBezTo>
                      <a:pt x="3526" y="339132"/>
                      <a:pt x="0" y="335267"/>
                      <a:pt x="0" y="330436"/>
                    </a:cubicBezTo>
                    <a:cubicBezTo>
                      <a:pt x="0" y="324638"/>
                      <a:pt x="3526" y="320773"/>
                      <a:pt x="7933" y="320773"/>
                    </a:cubicBezTo>
                    <a:close/>
                    <a:moveTo>
                      <a:pt x="7933" y="158454"/>
                    </a:moveTo>
                    <a:lnTo>
                      <a:pt x="191271" y="158454"/>
                    </a:lnTo>
                    <a:cubicBezTo>
                      <a:pt x="195678" y="158454"/>
                      <a:pt x="200086" y="163055"/>
                      <a:pt x="200086" y="167656"/>
                    </a:cubicBezTo>
                    <a:cubicBezTo>
                      <a:pt x="200086" y="173178"/>
                      <a:pt x="195678" y="176859"/>
                      <a:pt x="191271" y="176859"/>
                    </a:cubicBezTo>
                    <a:lnTo>
                      <a:pt x="7933" y="176859"/>
                    </a:lnTo>
                    <a:cubicBezTo>
                      <a:pt x="3526" y="176859"/>
                      <a:pt x="0" y="173178"/>
                      <a:pt x="0" y="167656"/>
                    </a:cubicBezTo>
                    <a:cubicBezTo>
                      <a:pt x="0" y="163055"/>
                      <a:pt x="3526" y="158454"/>
                      <a:pt x="7933" y="158454"/>
                    </a:cubicBezTo>
                    <a:close/>
                    <a:moveTo>
                      <a:pt x="7933" y="0"/>
                    </a:moveTo>
                    <a:lnTo>
                      <a:pt x="191271" y="0"/>
                    </a:lnTo>
                    <a:cubicBezTo>
                      <a:pt x="195678" y="0"/>
                      <a:pt x="200086" y="3680"/>
                      <a:pt x="200086" y="9201"/>
                    </a:cubicBezTo>
                    <a:cubicBezTo>
                      <a:pt x="200086" y="13802"/>
                      <a:pt x="195678" y="18403"/>
                      <a:pt x="191271" y="18403"/>
                    </a:cubicBezTo>
                    <a:lnTo>
                      <a:pt x="7933" y="18403"/>
                    </a:lnTo>
                    <a:cubicBezTo>
                      <a:pt x="3526" y="18403"/>
                      <a:pt x="0" y="13802"/>
                      <a:pt x="0" y="9201"/>
                    </a:cubicBezTo>
                    <a:cubicBezTo>
                      <a:pt x="0" y="3680"/>
                      <a:pt x="3526" y="0"/>
                      <a:pt x="79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5">
                <a:extLst>
                  <a:ext uri="{FF2B5EF4-FFF2-40B4-BE49-F238E27FC236}">
                    <a16:creationId xmlns:a16="http://schemas.microsoft.com/office/drawing/2014/main" id="{9F32D7C8-55CC-4306-8DF2-4BDB66E5C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2044" y="5565241"/>
                <a:ext cx="19325" cy="660871"/>
              </a:xfrm>
              <a:custGeom>
                <a:avLst/>
                <a:gdLst>
                  <a:gd name="T0" fmla="*/ 10 w 21"/>
                  <a:gd name="T1" fmla="*/ 755 h 756"/>
                  <a:gd name="T2" fmla="*/ 10 w 21"/>
                  <a:gd name="T3" fmla="*/ 755 h 756"/>
                  <a:gd name="T4" fmla="*/ 0 w 21"/>
                  <a:gd name="T5" fmla="*/ 745 h 756"/>
                  <a:gd name="T6" fmla="*/ 0 w 21"/>
                  <a:gd name="T7" fmla="*/ 10 h 756"/>
                  <a:gd name="T8" fmla="*/ 0 w 21"/>
                  <a:gd name="T9" fmla="*/ 10 h 756"/>
                  <a:gd name="T10" fmla="*/ 10 w 21"/>
                  <a:gd name="T11" fmla="*/ 0 h 756"/>
                  <a:gd name="T12" fmla="*/ 10 w 21"/>
                  <a:gd name="T13" fmla="*/ 0 h 756"/>
                  <a:gd name="T14" fmla="*/ 20 w 21"/>
                  <a:gd name="T15" fmla="*/ 10 h 756"/>
                  <a:gd name="T16" fmla="*/ 20 w 21"/>
                  <a:gd name="T17" fmla="*/ 745 h 756"/>
                  <a:gd name="T18" fmla="*/ 20 w 21"/>
                  <a:gd name="T19" fmla="*/ 745 h 756"/>
                  <a:gd name="T20" fmla="*/ 10 w 21"/>
                  <a:gd name="T21" fmla="*/ 755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756">
                    <a:moveTo>
                      <a:pt x="10" y="755"/>
                    </a:moveTo>
                    <a:lnTo>
                      <a:pt x="10" y="755"/>
                    </a:lnTo>
                    <a:cubicBezTo>
                      <a:pt x="4" y="755"/>
                      <a:pt x="0" y="751"/>
                      <a:pt x="0" y="74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0" y="4"/>
                      <a:pt x="20" y="10"/>
                    </a:cubicBezTo>
                    <a:lnTo>
                      <a:pt x="20" y="745"/>
                    </a:lnTo>
                    <a:lnTo>
                      <a:pt x="20" y="745"/>
                    </a:lnTo>
                    <a:cubicBezTo>
                      <a:pt x="20" y="751"/>
                      <a:pt x="16" y="755"/>
                      <a:pt x="10" y="7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6">
                <a:extLst>
                  <a:ext uri="{FF2B5EF4-FFF2-40B4-BE49-F238E27FC236}">
                    <a16:creationId xmlns:a16="http://schemas.microsoft.com/office/drawing/2014/main" id="{DFDF99F6-51DF-461F-9E77-B4328EF2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0208" y="5437703"/>
                <a:ext cx="142997" cy="142997"/>
              </a:xfrm>
              <a:custGeom>
                <a:avLst/>
                <a:gdLst>
                  <a:gd name="T0" fmla="*/ 161 w 162"/>
                  <a:gd name="T1" fmla="*/ 81 h 162"/>
                  <a:gd name="T2" fmla="*/ 161 w 162"/>
                  <a:gd name="T3" fmla="*/ 81 h 162"/>
                  <a:gd name="T4" fmla="*/ 81 w 162"/>
                  <a:gd name="T5" fmla="*/ 161 h 162"/>
                  <a:gd name="T6" fmla="*/ 81 w 162"/>
                  <a:gd name="T7" fmla="*/ 161 h 162"/>
                  <a:gd name="T8" fmla="*/ 0 w 162"/>
                  <a:gd name="T9" fmla="*/ 81 h 162"/>
                  <a:gd name="T10" fmla="*/ 0 w 162"/>
                  <a:gd name="T11" fmla="*/ 81 h 162"/>
                  <a:gd name="T12" fmla="*/ 81 w 162"/>
                  <a:gd name="T13" fmla="*/ 0 h 162"/>
                  <a:gd name="T14" fmla="*/ 81 w 162"/>
                  <a:gd name="T15" fmla="*/ 0 h 162"/>
                  <a:gd name="T16" fmla="*/ 161 w 162"/>
                  <a:gd name="T17" fmla="*/ 8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162">
                    <a:moveTo>
                      <a:pt x="161" y="81"/>
                    </a:moveTo>
                    <a:lnTo>
                      <a:pt x="161" y="81"/>
                    </a:lnTo>
                    <a:cubicBezTo>
                      <a:pt x="161" y="125"/>
                      <a:pt x="125" y="161"/>
                      <a:pt x="81" y="161"/>
                    </a:cubicBezTo>
                    <a:lnTo>
                      <a:pt x="81" y="161"/>
                    </a:lnTo>
                    <a:cubicBezTo>
                      <a:pt x="36" y="161"/>
                      <a:pt x="0" y="125"/>
                      <a:pt x="0" y="81"/>
                    </a:cubicBezTo>
                    <a:lnTo>
                      <a:pt x="0" y="81"/>
                    </a:lnTo>
                    <a:cubicBezTo>
                      <a:pt x="0" y="36"/>
                      <a:pt x="36" y="0"/>
                      <a:pt x="81" y="0"/>
                    </a:cubicBezTo>
                    <a:lnTo>
                      <a:pt x="81" y="0"/>
                    </a:lnTo>
                    <a:cubicBezTo>
                      <a:pt x="125" y="0"/>
                      <a:pt x="161" y="36"/>
                      <a:pt x="161" y="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7">
                <a:extLst>
                  <a:ext uri="{FF2B5EF4-FFF2-40B4-BE49-F238E27FC236}">
                    <a16:creationId xmlns:a16="http://schemas.microsoft.com/office/drawing/2014/main" id="{0C1C3202-FCCB-4418-A594-419DF2DB0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2479" y="5426110"/>
                <a:ext cx="158456" cy="158454"/>
              </a:xfrm>
              <a:custGeom>
                <a:avLst/>
                <a:gdLst>
                  <a:gd name="T0" fmla="*/ 91 w 182"/>
                  <a:gd name="T1" fmla="*/ 21 h 182"/>
                  <a:gd name="T2" fmla="*/ 91 w 182"/>
                  <a:gd name="T3" fmla="*/ 21 h 182"/>
                  <a:gd name="T4" fmla="*/ 21 w 182"/>
                  <a:gd name="T5" fmla="*/ 91 h 182"/>
                  <a:gd name="T6" fmla="*/ 21 w 182"/>
                  <a:gd name="T7" fmla="*/ 91 h 182"/>
                  <a:gd name="T8" fmla="*/ 91 w 182"/>
                  <a:gd name="T9" fmla="*/ 161 h 182"/>
                  <a:gd name="T10" fmla="*/ 91 w 182"/>
                  <a:gd name="T11" fmla="*/ 161 h 182"/>
                  <a:gd name="T12" fmla="*/ 161 w 182"/>
                  <a:gd name="T13" fmla="*/ 91 h 182"/>
                  <a:gd name="T14" fmla="*/ 161 w 182"/>
                  <a:gd name="T15" fmla="*/ 91 h 182"/>
                  <a:gd name="T16" fmla="*/ 91 w 182"/>
                  <a:gd name="T17" fmla="*/ 21 h 182"/>
                  <a:gd name="T18" fmla="*/ 91 w 182"/>
                  <a:gd name="T19" fmla="*/ 181 h 182"/>
                  <a:gd name="T20" fmla="*/ 91 w 182"/>
                  <a:gd name="T21" fmla="*/ 181 h 182"/>
                  <a:gd name="T22" fmla="*/ 0 w 182"/>
                  <a:gd name="T23" fmla="*/ 91 h 182"/>
                  <a:gd name="T24" fmla="*/ 0 w 182"/>
                  <a:gd name="T25" fmla="*/ 91 h 182"/>
                  <a:gd name="T26" fmla="*/ 91 w 182"/>
                  <a:gd name="T27" fmla="*/ 0 h 182"/>
                  <a:gd name="T28" fmla="*/ 91 w 182"/>
                  <a:gd name="T29" fmla="*/ 0 h 182"/>
                  <a:gd name="T30" fmla="*/ 181 w 182"/>
                  <a:gd name="T31" fmla="*/ 91 h 182"/>
                  <a:gd name="T32" fmla="*/ 181 w 182"/>
                  <a:gd name="T33" fmla="*/ 91 h 182"/>
                  <a:gd name="T34" fmla="*/ 91 w 182"/>
                  <a:gd name="T35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2" h="182">
                    <a:moveTo>
                      <a:pt x="91" y="21"/>
                    </a:moveTo>
                    <a:lnTo>
                      <a:pt x="91" y="21"/>
                    </a:lnTo>
                    <a:cubicBezTo>
                      <a:pt x="52" y="21"/>
                      <a:pt x="21" y="52"/>
                      <a:pt x="21" y="91"/>
                    </a:cubicBezTo>
                    <a:lnTo>
                      <a:pt x="21" y="91"/>
                    </a:lnTo>
                    <a:cubicBezTo>
                      <a:pt x="21" y="130"/>
                      <a:pt x="52" y="161"/>
                      <a:pt x="91" y="161"/>
                    </a:cubicBezTo>
                    <a:lnTo>
                      <a:pt x="91" y="161"/>
                    </a:lnTo>
                    <a:cubicBezTo>
                      <a:pt x="129" y="161"/>
                      <a:pt x="161" y="130"/>
                      <a:pt x="161" y="91"/>
                    </a:cubicBezTo>
                    <a:lnTo>
                      <a:pt x="161" y="91"/>
                    </a:lnTo>
                    <a:cubicBezTo>
                      <a:pt x="161" y="52"/>
                      <a:pt x="129" y="21"/>
                      <a:pt x="91" y="21"/>
                    </a:cubicBezTo>
                    <a:close/>
                    <a:moveTo>
                      <a:pt x="91" y="181"/>
                    </a:moveTo>
                    <a:lnTo>
                      <a:pt x="91" y="181"/>
                    </a:lnTo>
                    <a:cubicBezTo>
                      <a:pt x="40" y="181"/>
                      <a:pt x="0" y="140"/>
                      <a:pt x="0" y="91"/>
                    </a:cubicBezTo>
                    <a:lnTo>
                      <a:pt x="0" y="91"/>
                    </a:lnTo>
                    <a:cubicBezTo>
                      <a:pt x="0" y="40"/>
                      <a:pt x="40" y="0"/>
                      <a:pt x="91" y="0"/>
                    </a:cubicBezTo>
                    <a:lnTo>
                      <a:pt x="91" y="0"/>
                    </a:lnTo>
                    <a:cubicBezTo>
                      <a:pt x="140" y="0"/>
                      <a:pt x="181" y="40"/>
                      <a:pt x="181" y="91"/>
                    </a:cubicBezTo>
                    <a:lnTo>
                      <a:pt x="181" y="91"/>
                    </a:lnTo>
                    <a:cubicBezTo>
                      <a:pt x="181" y="140"/>
                      <a:pt x="140" y="181"/>
                      <a:pt x="91" y="1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1B82590C-F202-40AD-9390-D5DC79D8A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1659" y="8081193"/>
                <a:ext cx="1780777" cy="814586"/>
              </a:xfrm>
              <a:custGeom>
                <a:avLst/>
                <a:gdLst>
                  <a:gd name="connsiteX0" fmla="*/ 1240586 w 1780777"/>
                  <a:gd name="connsiteY0" fmla="*/ 0 h 814586"/>
                  <a:gd name="connsiteX1" fmla="*/ 1780777 w 1780777"/>
                  <a:gd name="connsiteY1" fmla="*/ 0 h 814586"/>
                  <a:gd name="connsiteX2" fmla="*/ 1780777 w 1780777"/>
                  <a:gd name="connsiteY2" fmla="*/ 219991 h 814586"/>
                  <a:gd name="connsiteX3" fmla="*/ 1780777 w 1780777"/>
                  <a:gd name="connsiteY3" fmla="*/ 439981 h 814586"/>
                  <a:gd name="connsiteX4" fmla="*/ 1671515 w 1780777"/>
                  <a:gd name="connsiteY4" fmla="*/ 703794 h 814586"/>
                  <a:gd name="connsiteX5" fmla="*/ 1452991 w 1780777"/>
                  <a:gd name="connsiteY5" fmla="*/ 810722 h 814586"/>
                  <a:gd name="connsiteX6" fmla="*/ 1350722 w 1780777"/>
                  <a:gd name="connsiteY6" fmla="*/ 730964 h 814586"/>
                  <a:gd name="connsiteX7" fmla="*/ 1240586 w 1780777"/>
                  <a:gd name="connsiteY7" fmla="*/ 443487 h 814586"/>
                  <a:gd name="connsiteX8" fmla="*/ 1240586 w 1780777"/>
                  <a:gd name="connsiteY8" fmla="*/ 203338 h 814586"/>
                  <a:gd name="connsiteX9" fmla="*/ 0 w 1780777"/>
                  <a:gd name="connsiteY9" fmla="*/ 0 h 814586"/>
                  <a:gd name="connsiteX10" fmla="*/ 890807 w 1780777"/>
                  <a:gd name="connsiteY10" fmla="*/ 0 h 814586"/>
                  <a:gd name="connsiteX11" fmla="*/ 1239422 w 1780777"/>
                  <a:gd name="connsiteY11" fmla="*/ 0 h 814586"/>
                  <a:gd name="connsiteX12" fmla="*/ 1239422 w 1780777"/>
                  <a:gd name="connsiteY12" fmla="*/ 203647 h 814586"/>
                  <a:gd name="connsiteX13" fmla="*/ 1239422 w 1780777"/>
                  <a:gd name="connsiteY13" fmla="*/ 444160 h 814586"/>
                  <a:gd name="connsiteX14" fmla="*/ 1349788 w 1780777"/>
                  <a:gd name="connsiteY14" fmla="*/ 732074 h 814586"/>
                  <a:gd name="connsiteX15" fmla="*/ 1452270 w 1780777"/>
                  <a:gd name="connsiteY15" fmla="*/ 811953 h 814586"/>
                  <a:gd name="connsiteX16" fmla="*/ 1407598 w 1780777"/>
                  <a:gd name="connsiteY16" fmla="*/ 814586 h 814586"/>
                  <a:gd name="connsiteX17" fmla="*/ 890807 w 1780777"/>
                  <a:gd name="connsiteY17" fmla="*/ 814586 h 814586"/>
                  <a:gd name="connsiteX18" fmla="*/ 373141 w 1780777"/>
                  <a:gd name="connsiteY18" fmla="*/ 814586 h 814586"/>
                  <a:gd name="connsiteX19" fmla="*/ 109489 w 1780777"/>
                  <a:gd name="connsiteY19" fmla="*/ 704863 h 814586"/>
                  <a:gd name="connsiteX20" fmla="*/ 0 w 1780777"/>
                  <a:gd name="connsiteY20" fmla="*/ 440649 h 814586"/>
                  <a:gd name="connsiteX21" fmla="*/ 0 w 1780777"/>
                  <a:gd name="connsiteY21" fmla="*/ 220325 h 81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80777" h="814586">
                    <a:moveTo>
                      <a:pt x="1240586" y="0"/>
                    </a:moveTo>
                    <a:lnTo>
                      <a:pt x="1780777" y="0"/>
                    </a:lnTo>
                    <a:lnTo>
                      <a:pt x="1780777" y="219991"/>
                    </a:lnTo>
                    <a:lnTo>
                      <a:pt x="1780777" y="439981"/>
                    </a:lnTo>
                    <a:cubicBezTo>
                      <a:pt x="1780777" y="543403"/>
                      <a:pt x="1738820" y="637183"/>
                      <a:pt x="1671515" y="703794"/>
                    </a:cubicBezTo>
                    <a:cubicBezTo>
                      <a:pt x="1614699" y="761640"/>
                      <a:pt x="1538653" y="800204"/>
                      <a:pt x="1452991" y="810722"/>
                    </a:cubicBezTo>
                    <a:cubicBezTo>
                      <a:pt x="1415405" y="790563"/>
                      <a:pt x="1380441" y="763393"/>
                      <a:pt x="1350722" y="730964"/>
                    </a:cubicBezTo>
                    <a:cubicBezTo>
                      <a:pt x="1283417" y="657342"/>
                      <a:pt x="1240586" y="555673"/>
                      <a:pt x="1240586" y="443487"/>
                    </a:cubicBezTo>
                    <a:lnTo>
                      <a:pt x="1240586" y="203338"/>
                    </a:lnTo>
                    <a:close/>
                    <a:moveTo>
                      <a:pt x="0" y="0"/>
                    </a:moveTo>
                    <a:lnTo>
                      <a:pt x="890807" y="0"/>
                    </a:lnTo>
                    <a:lnTo>
                      <a:pt x="1239422" y="0"/>
                    </a:lnTo>
                    <a:lnTo>
                      <a:pt x="1239422" y="203647"/>
                    </a:lnTo>
                    <a:lnTo>
                      <a:pt x="1239422" y="444160"/>
                    </a:lnTo>
                    <a:cubicBezTo>
                      <a:pt x="1239422" y="556517"/>
                      <a:pt x="1282342" y="658340"/>
                      <a:pt x="1349788" y="732074"/>
                    </a:cubicBezTo>
                    <a:cubicBezTo>
                      <a:pt x="1379569" y="764552"/>
                      <a:pt x="1414606" y="791764"/>
                      <a:pt x="1452270" y="811953"/>
                    </a:cubicBezTo>
                    <a:cubicBezTo>
                      <a:pt x="1438255" y="813708"/>
                      <a:pt x="1422489" y="814586"/>
                      <a:pt x="1407598" y="814586"/>
                    </a:cubicBezTo>
                    <a:lnTo>
                      <a:pt x="890807" y="814586"/>
                    </a:lnTo>
                    <a:lnTo>
                      <a:pt x="373141" y="814586"/>
                    </a:lnTo>
                    <a:cubicBezTo>
                      <a:pt x="270658" y="814586"/>
                      <a:pt x="176935" y="772452"/>
                      <a:pt x="109489" y="704863"/>
                    </a:cubicBezTo>
                    <a:cubicBezTo>
                      <a:pt x="42044" y="638151"/>
                      <a:pt x="0" y="544228"/>
                      <a:pt x="0" y="440649"/>
                    </a:cubicBezTo>
                    <a:lnTo>
                      <a:pt x="0" y="220325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41E17FE1-1B76-4DD3-A690-504BCB95A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3929" y="8073464"/>
                <a:ext cx="1796236" cy="830047"/>
              </a:xfrm>
              <a:custGeom>
                <a:avLst/>
                <a:gdLst>
                  <a:gd name="connsiteX0" fmla="*/ 1258612 w 1796236"/>
                  <a:gd name="connsiteY0" fmla="*/ 17567 h 830047"/>
                  <a:gd name="connsiteX1" fmla="*/ 1258612 w 1796236"/>
                  <a:gd name="connsiteY1" fmla="*/ 451798 h 830047"/>
                  <a:gd name="connsiteX2" fmla="*/ 1365541 w 1796236"/>
                  <a:gd name="connsiteY2" fmla="*/ 732858 h 830047"/>
                  <a:gd name="connsiteX3" fmla="*/ 1467212 w 1796236"/>
                  <a:gd name="connsiteY3" fmla="*/ 810785 h 830047"/>
                  <a:gd name="connsiteX4" fmla="*/ 1467213 w 1796236"/>
                  <a:gd name="connsiteY4" fmla="*/ 810789 h 830047"/>
                  <a:gd name="connsiteX5" fmla="*/ 1521441 w 1796236"/>
                  <a:gd name="connsiteY5" fmla="*/ 799357 h 830047"/>
                  <a:gd name="connsiteX6" fmla="*/ 1673050 w 1796236"/>
                  <a:gd name="connsiteY6" fmla="*/ 707953 h 830047"/>
                  <a:gd name="connsiteX7" fmla="*/ 1779637 w 1796236"/>
                  <a:gd name="connsiteY7" fmla="*/ 449717 h 830047"/>
                  <a:gd name="connsiteX8" fmla="*/ 1779637 w 1796236"/>
                  <a:gd name="connsiteY8" fmla="*/ 17567 h 830047"/>
                  <a:gd name="connsiteX9" fmla="*/ 18406 w 1796236"/>
                  <a:gd name="connsiteY9" fmla="*/ 17512 h 830047"/>
                  <a:gd name="connsiteX10" fmla="*/ 18406 w 1796236"/>
                  <a:gd name="connsiteY10" fmla="*/ 448296 h 830047"/>
                  <a:gd name="connsiteX11" fmla="*/ 124459 w 1796236"/>
                  <a:gd name="connsiteY11" fmla="*/ 705715 h 830047"/>
                  <a:gd name="connsiteX12" fmla="*/ 382141 w 1796236"/>
                  <a:gd name="connsiteY12" fmla="*/ 812536 h 830047"/>
                  <a:gd name="connsiteX13" fmla="*/ 1417253 w 1796236"/>
                  <a:gd name="connsiteY13" fmla="*/ 812536 h 830047"/>
                  <a:gd name="connsiteX14" fmla="*/ 1430507 w 1796236"/>
                  <a:gd name="connsiteY14" fmla="*/ 811800 h 830047"/>
                  <a:gd name="connsiteX15" fmla="*/ 1401449 w 1796236"/>
                  <a:gd name="connsiteY15" fmla="*/ 792934 h 830047"/>
                  <a:gd name="connsiteX16" fmla="*/ 1351541 w 1796236"/>
                  <a:gd name="connsiteY16" fmla="*/ 747479 h 830047"/>
                  <a:gd name="connsiteX17" fmla="*/ 1240586 w 1796236"/>
                  <a:gd name="connsiteY17" fmla="*/ 453231 h 830047"/>
                  <a:gd name="connsiteX18" fmla="*/ 1240586 w 1796236"/>
                  <a:gd name="connsiteY18" fmla="*/ 17512 h 830047"/>
                  <a:gd name="connsiteX19" fmla="*/ 8764 w 1796236"/>
                  <a:gd name="connsiteY19" fmla="*/ 0 h 830047"/>
                  <a:gd name="connsiteX20" fmla="*/ 1248449 w 1796236"/>
                  <a:gd name="connsiteY20" fmla="*/ 0 h 830047"/>
                  <a:gd name="connsiteX21" fmla="*/ 1248971 w 1796236"/>
                  <a:gd name="connsiteY21" fmla="*/ 0 h 830047"/>
                  <a:gd name="connsiteX22" fmla="*/ 1788373 w 1796236"/>
                  <a:gd name="connsiteY22" fmla="*/ 0 h 830047"/>
                  <a:gd name="connsiteX23" fmla="*/ 1796236 w 1796236"/>
                  <a:gd name="connsiteY23" fmla="*/ 8784 h 830047"/>
                  <a:gd name="connsiteX24" fmla="*/ 1796236 w 1796236"/>
                  <a:gd name="connsiteY24" fmla="*/ 449717 h 830047"/>
                  <a:gd name="connsiteX25" fmla="*/ 1685281 w 1796236"/>
                  <a:gd name="connsiteY25" fmla="*/ 720250 h 830047"/>
                  <a:gd name="connsiteX26" fmla="*/ 1462497 w 1796236"/>
                  <a:gd name="connsiteY26" fmla="*/ 830045 h 830047"/>
                  <a:gd name="connsiteX27" fmla="*/ 1460749 w 1796236"/>
                  <a:gd name="connsiteY27" fmla="*/ 830045 h 830047"/>
                  <a:gd name="connsiteX28" fmla="*/ 1457255 w 1796236"/>
                  <a:gd name="connsiteY28" fmla="*/ 829166 h 830047"/>
                  <a:gd name="connsiteX29" fmla="*/ 1455299 w 1796236"/>
                  <a:gd name="connsiteY29" fmla="*/ 827896 h 830047"/>
                  <a:gd name="connsiteX30" fmla="*/ 1417253 w 1796236"/>
                  <a:gd name="connsiteY30" fmla="*/ 830047 h 830047"/>
                  <a:gd name="connsiteX31" fmla="*/ 382141 w 1796236"/>
                  <a:gd name="connsiteY31" fmla="*/ 830047 h 830047"/>
                  <a:gd name="connsiteX32" fmla="*/ 112188 w 1796236"/>
                  <a:gd name="connsiteY32" fmla="*/ 717974 h 830047"/>
                  <a:gd name="connsiteX33" fmla="*/ 0 w 1796236"/>
                  <a:gd name="connsiteY33" fmla="*/ 448296 h 830047"/>
                  <a:gd name="connsiteX34" fmla="*/ 0 w 1796236"/>
                  <a:gd name="connsiteY34" fmla="*/ 8756 h 830047"/>
                  <a:gd name="connsiteX35" fmla="*/ 8764 w 1796236"/>
                  <a:gd name="connsiteY35" fmla="*/ 0 h 830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96236" h="830047">
                    <a:moveTo>
                      <a:pt x="1258612" y="17567"/>
                    </a:moveTo>
                    <a:lnTo>
                      <a:pt x="1258612" y="451798"/>
                    </a:lnTo>
                    <a:cubicBezTo>
                      <a:pt x="1258612" y="557743"/>
                      <a:pt x="1297177" y="658434"/>
                      <a:pt x="1365541" y="732858"/>
                    </a:cubicBezTo>
                    <a:cubicBezTo>
                      <a:pt x="1395342" y="765255"/>
                      <a:pt x="1429524" y="791522"/>
                      <a:pt x="1467212" y="810785"/>
                    </a:cubicBezTo>
                    <a:lnTo>
                      <a:pt x="1467213" y="810789"/>
                    </a:lnTo>
                    <a:lnTo>
                      <a:pt x="1521441" y="799357"/>
                    </a:lnTo>
                    <a:cubicBezTo>
                      <a:pt x="1578366" y="782229"/>
                      <a:pt x="1631114" y="750773"/>
                      <a:pt x="1673050" y="707953"/>
                    </a:cubicBezTo>
                    <a:cubicBezTo>
                      <a:pt x="1741195" y="639442"/>
                      <a:pt x="1779637" y="548093"/>
                      <a:pt x="1779637" y="449717"/>
                    </a:cubicBezTo>
                    <a:lnTo>
                      <a:pt x="1779637" y="17567"/>
                    </a:lnTo>
                    <a:close/>
                    <a:moveTo>
                      <a:pt x="18406" y="17512"/>
                    </a:moveTo>
                    <a:lnTo>
                      <a:pt x="18406" y="448296"/>
                    </a:lnTo>
                    <a:cubicBezTo>
                      <a:pt x="18406" y="546360"/>
                      <a:pt x="56094" y="637420"/>
                      <a:pt x="124459" y="705715"/>
                    </a:cubicBezTo>
                    <a:cubicBezTo>
                      <a:pt x="193700" y="774886"/>
                      <a:pt x="284853" y="812536"/>
                      <a:pt x="382141" y="812536"/>
                    </a:cubicBezTo>
                    <a:lnTo>
                      <a:pt x="1417253" y="812536"/>
                    </a:lnTo>
                    <a:lnTo>
                      <a:pt x="1430507" y="811800"/>
                    </a:lnTo>
                    <a:lnTo>
                      <a:pt x="1401449" y="792934"/>
                    </a:lnTo>
                    <a:cubicBezTo>
                      <a:pt x="1383867" y="779320"/>
                      <a:pt x="1367267" y="764168"/>
                      <a:pt x="1351541" y="747479"/>
                    </a:cubicBezTo>
                    <a:cubicBezTo>
                      <a:pt x="1279901" y="668428"/>
                      <a:pt x="1240586" y="563903"/>
                      <a:pt x="1240586" y="453231"/>
                    </a:cubicBezTo>
                    <a:lnTo>
                      <a:pt x="1240586" y="17512"/>
                    </a:lnTo>
                    <a:close/>
                    <a:moveTo>
                      <a:pt x="8764" y="0"/>
                    </a:moveTo>
                    <a:lnTo>
                      <a:pt x="1248449" y="0"/>
                    </a:lnTo>
                    <a:lnTo>
                      <a:pt x="1248971" y="0"/>
                    </a:lnTo>
                    <a:lnTo>
                      <a:pt x="1788373" y="0"/>
                    </a:lnTo>
                    <a:cubicBezTo>
                      <a:pt x="1792742" y="0"/>
                      <a:pt x="1796236" y="3514"/>
                      <a:pt x="1796236" y="8784"/>
                    </a:cubicBezTo>
                    <a:lnTo>
                      <a:pt x="1796236" y="449717"/>
                    </a:lnTo>
                    <a:cubicBezTo>
                      <a:pt x="1796236" y="552485"/>
                      <a:pt x="1756921" y="648225"/>
                      <a:pt x="1685281" y="720250"/>
                    </a:cubicBezTo>
                    <a:cubicBezTo>
                      <a:pt x="1625872" y="780857"/>
                      <a:pt x="1546368" y="819504"/>
                      <a:pt x="1462497" y="830045"/>
                    </a:cubicBezTo>
                    <a:cubicBezTo>
                      <a:pt x="1461623" y="830045"/>
                      <a:pt x="1461623" y="830045"/>
                      <a:pt x="1460749" y="830045"/>
                    </a:cubicBezTo>
                    <a:cubicBezTo>
                      <a:pt x="1459876" y="830045"/>
                      <a:pt x="1459002" y="830045"/>
                      <a:pt x="1457255" y="829166"/>
                    </a:cubicBezTo>
                    <a:lnTo>
                      <a:pt x="1455299" y="827896"/>
                    </a:lnTo>
                    <a:lnTo>
                      <a:pt x="1417253" y="830047"/>
                    </a:lnTo>
                    <a:lnTo>
                      <a:pt x="382141" y="830047"/>
                    </a:lnTo>
                    <a:cubicBezTo>
                      <a:pt x="280471" y="830047"/>
                      <a:pt x="184059" y="790646"/>
                      <a:pt x="112188" y="717974"/>
                    </a:cubicBezTo>
                    <a:cubicBezTo>
                      <a:pt x="40317" y="646176"/>
                      <a:pt x="0" y="550738"/>
                      <a:pt x="0" y="448296"/>
                    </a:cubicBezTo>
                    <a:lnTo>
                      <a:pt x="0" y="8756"/>
                    </a:lnTo>
                    <a:cubicBezTo>
                      <a:pt x="0" y="3503"/>
                      <a:pt x="4382" y="0"/>
                      <a:pt x="87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22">
                <a:extLst>
                  <a:ext uri="{FF2B5EF4-FFF2-40B4-BE49-F238E27FC236}">
                    <a16:creationId xmlns:a16="http://schemas.microsoft.com/office/drawing/2014/main" id="{3BA6AE30-4EDC-49D6-B6BC-2C8A3B98D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6253" y="8208731"/>
                <a:ext cx="146861" cy="119806"/>
              </a:xfrm>
              <a:custGeom>
                <a:avLst/>
                <a:gdLst>
                  <a:gd name="T0" fmla="*/ 168 w 169"/>
                  <a:gd name="T1" fmla="*/ 135 h 136"/>
                  <a:gd name="T2" fmla="*/ 0 w 169"/>
                  <a:gd name="T3" fmla="*/ 135 h 136"/>
                  <a:gd name="T4" fmla="*/ 84 w 169"/>
                  <a:gd name="T5" fmla="*/ 0 h 136"/>
                  <a:gd name="T6" fmla="*/ 168 w 169"/>
                  <a:gd name="T7" fmla="*/ 13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9" h="136">
                    <a:moveTo>
                      <a:pt x="168" y="135"/>
                    </a:moveTo>
                    <a:lnTo>
                      <a:pt x="0" y="135"/>
                    </a:lnTo>
                    <a:lnTo>
                      <a:pt x="84" y="0"/>
                    </a:lnTo>
                    <a:lnTo>
                      <a:pt x="168" y="13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23">
                <a:extLst>
                  <a:ext uri="{FF2B5EF4-FFF2-40B4-BE49-F238E27FC236}">
                    <a16:creationId xmlns:a16="http://schemas.microsoft.com/office/drawing/2014/main" id="{86E21005-60DB-4E81-A723-A9098204D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8524" y="8197136"/>
                <a:ext cx="166183" cy="139131"/>
              </a:xfrm>
              <a:custGeom>
                <a:avLst/>
                <a:gdLst>
                  <a:gd name="T0" fmla="*/ 29 w 191"/>
                  <a:gd name="T1" fmla="*/ 137 h 158"/>
                  <a:gd name="T2" fmla="*/ 161 w 191"/>
                  <a:gd name="T3" fmla="*/ 137 h 158"/>
                  <a:gd name="T4" fmla="*/ 95 w 191"/>
                  <a:gd name="T5" fmla="*/ 31 h 158"/>
                  <a:gd name="T6" fmla="*/ 29 w 191"/>
                  <a:gd name="T7" fmla="*/ 137 h 158"/>
                  <a:gd name="T8" fmla="*/ 179 w 191"/>
                  <a:gd name="T9" fmla="*/ 157 h 158"/>
                  <a:gd name="T10" fmla="*/ 11 w 191"/>
                  <a:gd name="T11" fmla="*/ 157 h 158"/>
                  <a:gd name="T12" fmla="*/ 11 w 191"/>
                  <a:gd name="T13" fmla="*/ 157 h 158"/>
                  <a:gd name="T14" fmla="*/ 2 w 191"/>
                  <a:gd name="T15" fmla="*/ 152 h 158"/>
                  <a:gd name="T16" fmla="*/ 2 w 191"/>
                  <a:gd name="T17" fmla="*/ 152 h 158"/>
                  <a:gd name="T18" fmla="*/ 2 w 191"/>
                  <a:gd name="T19" fmla="*/ 141 h 158"/>
                  <a:gd name="T20" fmla="*/ 86 w 191"/>
                  <a:gd name="T21" fmla="*/ 7 h 158"/>
                  <a:gd name="T22" fmla="*/ 86 w 191"/>
                  <a:gd name="T23" fmla="*/ 7 h 158"/>
                  <a:gd name="T24" fmla="*/ 104 w 191"/>
                  <a:gd name="T25" fmla="*/ 7 h 158"/>
                  <a:gd name="T26" fmla="*/ 188 w 191"/>
                  <a:gd name="T27" fmla="*/ 141 h 158"/>
                  <a:gd name="T28" fmla="*/ 188 w 191"/>
                  <a:gd name="T29" fmla="*/ 141 h 158"/>
                  <a:gd name="T30" fmla="*/ 188 w 191"/>
                  <a:gd name="T31" fmla="*/ 152 h 158"/>
                  <a:gd name="T32" fmla="*/ 188 w 191"/>
                  <a:gd name="T33" fmla="*/ 152 h 158"/>
                  <a:gd name="T34" fmla="*/ 179 w 191"/>
                  <a:gd name="T35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158">
                    <a:moveTo>
                      <a:pt x="29" y="137"/>
                    </a:moveTo>
                    <a:lnTo>
                      <a:pt x="161" y="137"/>
                    </a:lnTo>
                    <a:lnTo>
                      <a:pt x="95" y="31"/>
                    </a:lnTo>
                    <a:lnTo>
                      <a:pt x="29" y="137"/>
                    </a:lnTo>
                    <a:close/>
                    <a:moveTo>
                      <a:pt x="179" y="157"/>
                    </a:moveTo>
                    <a:lnTo>
                      <a:pt x="11" y="157"/>
                    </a:lnTo>
                    <a:lnTo>
                      <a:pt x="11" y="157"/>
                    </a:lnTo>
                    <a:cubicBezTo>
                      <a:pt x="7" y="157"/>
                      <a:pt x="4" y="155"/>
                      <a:pt x="2" y="152"/>
                    </a:cubicBezTo>
                    <a:lnTo>
                      <a:pt x="2" y="152"/>
                    </a:lnTo>
                    <a:cubicBezTo>
                      <a:pt x="0" y="148"/>
                      <a:pt x="0" y="145"/>
                      <a:pt x="2" y="141"/>
                    </a:cubicBezTo>
                    <a:lnTo>
                      <a:pt x="86" y="7"/>
                    </a:lnTo>
                    <a:lnTo>
                      <a:pt x="86" y="7"/>
                    </a:lnTo>
                    <a:cubicBezTo>
                      <a:pt x="90" y="0"/>
                      <a:pt x="99" y="0"/>
                      <a:pt x="104" y="7"/>
                    </a:cubicBezTo>
                    <a:lnTo>
                      <a:pt x="188" y="141"/>
                    </a:lnTo>
                    <a:lnTo>
                      <a:pt x="188" y="141"/>
                    </a:lnTo>
                    <a:cubicBezTo>
                      <a:pt x="190" y="145"/>
                      <a:pt x="190" y="148"/>
                      <a:pt x="188" y="152"/>
                    </a:cubicBezTo>
                    <a:lnTo>
                      <a:pt x="188" y="152"/>
                    </a:lnTo>
                    <a:cubicBezTo>
                      <a:pt x="186" y="155"/>
                      <a:pt x="183" y="157"/>
                      <a:pt x="179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24">
                <a:extLst>
                  <a:ext uri="{FF2B5EF4-FFF2-40B4-BE49-F238E27FC236}">
                    <a16:creationId xmlns:a16="http://schemas.microsoft.com/office/drawing/2014/main" id="{CE577E28-8F18-492D-846A-62AD9C5DC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7601" y="8262838"/>
                <a:ext cx="711114" cy="19323"/>
              </a:xfrm>
              <a:custGeom>
                <a:avLst/>
                <a:gdLst>
                  <a:gd name="T0" fmla="*/ 800 w 812"/>
                  <a:gd name="T1" fmla="*/ 20 h 21"/>
                  <a:gd name="T2" fmla="*/ 10 w 812"/>
                  <a:gd name="T3" fmla="*/ 20 h 21"/>
                  <a:gd name="T4" fmla="*/ 10 w 812"/>
                  <a:gd name="T5" fmla="*/ 20 h 21"/>
                  <a:gd name="T6" fmla="*/ 0 w 812"/>
                  <a:gd name="T7" fmla="*/ 9 h 21"/>
                  <a:gd name="T8" fmla="*/ 0 w 812"/>
                  <a:gd name="T9" fmla="*/ 9 h 21"/>
                  <a:gd name="T10" fmla="*/ 10 w 812"/>
                  <a:gd name="T11" fmla="*/ 0 h 21"/>
                  <a:gd name="T12" fmla="*/ 800 w 812"/>
                  <a:gd name="T13" fmla="*/ 0 h 21"/>
                  <a:gd name="T14" fmla="*/ 800 w 812"/>
                  <a:gd name="T15" fmla="*/ 0 h 21"/>
                  <a:gd name="T16" fmla="*/ 811 w 812"/>
                  <a:gd name="T17" fmla="*/ 9 h 21"/>
                  <a:gd name="T18" fmla="*/ 811 w 812"/>
                  <a:gd name="T19" fmla="*/ 9 h 21"/>
                  <a:gd name="T20" fmla="*/ 800 w 812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2" h="21">
                    <a:moveTo>
                      <a:pt x="800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800" y="0"/>
                    </a:lnTo>
                    <a:lnTo>
                      <a:pt x="800" y="0"/>
                    </a:lnTo>
                    <a:cubicBezTo>
                      <a:pt x="805" y="0"/>
                      <a:pt x="811" y="4"/>
                      <a:pt x="811" y="9"/>
                    </a:cubicBezTo>
                    <a:lnTo>
                      <a:pt x="811" y="9"/>
                    </a:lnTo>
                    <a:cubicBezTo>
                      <a:pt x="811" y="15"/>
                      <a:pt x="805" y="20"/>
                      <a:pt x="800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25">
                <a:extLst>
                  <a:ext uri="{FF2B5EF4-FFF2-40B4-BE49-F238E27FC236}">
                    <a16:creationId xmlns:a16="http://schemas.microsoft.com/office/drawing/2014/main" id="{3D499592-5372-488A-B8F7-B8FD3C9A7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3401" y="8208731"/>
                <a:ext cx="127536" cy="127536"/>
              </a:xfrm>
              <a:custGeom>
                <a:avLst/>
                <a:gdLst>
                  <a:gd name="T0" fmla="*/ 143 w 144"/>
                  <a:gd name="T1" fmla="*/ 72 h 144"/>
                  <a:gd name="T2" fmla="*/ 143 w 144"/>
                  <a:gd name="T3" fmla="*/ 72 h 144"/>
                  <a:gd name="T4" fmla="*/ 72 w 144"/>
                  <a:gd name="T5" fmla="*/ 143 h 144"/>
                  <a:gd name="T6" fmla="*/ 72 w 144"/>
                  <a:gd name="T7" fmla="*/ 143 h 144"/>
                  <a:gd name="T8" fmla="*/ 0 w 144"/>
                  <a:gd name="T9" fmla="*/ 72 h 144"/>
                  <a:gd name="T10" fmla="*/ 0 w 144"/>
                  <a:gd name="T11" fmla="*/ 72 h 144"/>
                  <a:gd name="T12" fmla="*/ 72 w 144"/>
                  <a:gd name="T13" fmla="*/ 0 h 144"/>
                  <a:gd name="T14" fmla="*/ 72 w 144"/>
                  <a:gd name="T15" fmla="*/ 0 h 144"/>
                  <a:gd name="T16" fmla="*/ 143 w 144"/>
                  <a:gd name="T17" fmla="*/ 7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143" y="72"/>
                    </a:moveTo>
                    <a:lnTo>
                      <a:pt x="143" y="72"/>
                    </a:lnTo>
                    <a:cubicBezTo>
                      <a:pt x="143" y="111"/>
                      <a:pt x="111" y="143"/>
                      <a:pt x="72" y="143"/>
                    </a:cubicBezTo>
                    <a:lnTo>
                      <a:pt x="72" y="143"/>
                    </a:lnTo>
                    <a:cubicBezTo>
                      <a:pt x="32" y="143"/>
                      <a:pt x="0" y="111"/>
                      <a:pt x="0" y="72"/>
                    </a:cubicBezTo>
                    <a:lnTo>
                      <a:pt x="0" y="72"/>
                    </a:lnTo>
                    <a:cubicBezTo>
                      <a:pt x="0" y="32"/>
                      <a:pt x="32" y="0"/>
                      <a:pt x="72" y="0"/>
                    </a:cubicBezTo>
                    <a:lnTo>
                      <a:pt x="72" y="0"/>
                    </a:lnTo>
                    <a:cubicBezTo>
                      <a:pt x="111" y="0"/>
                      <a:pt x="143" y="32"/>
                      <a:pt x="143" y="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26">
                <a:extLst>
                  <a:ext uri="{FF2B5EF4-FFF2-40B4-BE49-F238E27FC236}">
                    <a16:creationId xmlns:a16="http://schemas.microsoft.com/office/drawing/2014/main" id="{B5FF0398-63A0-4BAE-B0C9-14C65872C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5672" y="8201002"/>
                <a:ext cx="142995" cy="142995"/>
              </a:xfrm>
              <a:custGeom>
                <a:avLst/>
                <a:gdLst>
                  <a:gd name="T0" fmla="*/ 81 w 164"/>
                  <a:gd name="T1" fmla="*/ 20 h 164"/>
                  <a:gd name="T2" fmla="*/ 81 w 164"/>
                  <a:gd name="T3" fmla="*/ 20 h 164"/>
                  <a:gd name="T4" fmla="*/ 19 w 164"/>
                  <a:gd name="T5" fmla="*/ 82 h 164"/>
                  <a:gd name="T6" fmla="*/ 19 w 164"/>
                  <a:gd name="T7" fmla="*/ 82 h 164"/>
                  <a:gd name="T8" fmla="*/ 81 w 164"/>
                  <a:gd name="T9" fmla="*/ 143 h 164"/>
                  <a:gd name="T10" fmla="*/ 81 w 164"/>
                  <a:gd name="T11" fmla="*/ 143 h 164"/>
                  <a:gd name="T12" fmla="*/ 142 w 164"/>
                  <a:gd name="T13" fmla="*/ 82 h 164"/>
                  <a:gd name="T14" fmla="*/ 142 w 164"/>
                  <a:gd name="T15" fmla="*/ 82 h 164"/>
                  <a:gd name="T16" fmla="*/ 81 w 164"/>
                  <a:gd name="T17" fmla="*/ 20 h 164"/>
                  <a:gd name="T18" fmla="*/ 81 w 164"/>
                  <a:gd name="T19" fmla="*/ 163 h 164"/>
                  <a:gd name="T20" fmla="*/ 81 w 164"/>
                  <a:gd name="T21" fmla="*/ 163 h 164"/>
                  <a:gd name="T22" fmla="*/ 0 w 164"/>
                  <a:gd name="T23" fmla="*/ 82 h 164"/>
                  <a:gd name="T24" fmla="*/ 0 w 164"/>
                  <a:gd name="T25" fmla="*/ 82 h 164"/>
                  <a:gd name="T26" fmla="*/ 81 w 164"/>
                  <a:gd name="T27" fmla="*/ 0 h 164"/>
                  <a:gd name="T28" fmla="*/ 81 w 164"/>
                  <a:gd name="T29" fmla="*/ 0 h 164"/>
                  <a:gd name="T30" fmla="*/ 163 w 164"/>
                  <a:gd name="T31" fmla="*/ 82 h 164"/>
                  <a:gd name="T32" fmla="*/ 163 w 164"/>
                  <a:gd name="T33" fmla="*/ 82 h 164"/>
                  <a:gd name="T34" fmla="*/ 81 w 164"/>
                  <a:gd name="T35" fmla="*/ 16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4" h="164">
                    <a:moveTo>
                      <a:pt x="81" y="20"/>
                    </a:moveTo>
                    <a:lnTo>
                      <a:pt x="81" y="20"/>
                    </a:lnTo>
                    <a:cubicBezTo>
                      <a:pt x="47" y="20"/>
                      <a:pt x="19" y="48"/>
                      <a:pt x="19" y="82"/>
                    </a:cubicBezTo>
                    <a:lnTo>
                      <a:pt x="19" y="82"/>
                    </a:lnTo>
                    <a:cubicBezTo>
                      <a:pt x="19" y="116"/>
                      <a:pt x="47" y="143"/>
                      <a:pt x="81" y="143"/>
                    </a:cubicBezTo>
                    <a:lnTo>
                      <a:pt x="81" y="143"/>
                    </a:lnTo>
                    <a:cubicBezTo>
                      <a:pt x="115" y="143"/>
                      <a:pt x="142" y="116"/>
                      <a:pt x="142" y="82"/>
                    </a:cubicBezTo>
                    <a:lnTo>
                      <a:pt x="142" y="82"/>
                    </a:lnTo>
                    <a:cubicBezTo>
                      <a:pt x="142" y="48"/>
                      <a:pt x="115" y="20"/>
                      <a:pt x="81" y="20"/>
                    </a:cubicBezTo>
                    <a:close/>
                    <a:moveTo>
                      <a:pt x="81" y="163"/>
                    </a:moveTo>
                    <a:lnTo>
                      <a:pt x="81" y="163"/>
                    </a:lnTo>
                    <a:cubicBezTo>
                      <a:pt x="36" y="163"/>
                      <a:pt x="0" y="126"/>
                      <a:pt x="0" y="82"/>
                    </a:cubicBezTo>
                    <a:lnTo>
                      <a:pt x="0" y="82"/>
                    </a:lnTo>
                    <a:cubicBezTo>
                      <a:pt x="0" y="37"/>
                      <a:pt x="36" y="0"/>
                      <a:pt x="81" y="0"/>
                    </a:cubicBezTo>
                    <a:lnTo>
                      <a:pt x="81" y="0"/>
                    </a:lnTo>
                    <a:cubicBezTo>
                      <a:pt x="127" y="0"/>
                      <a:pt x="163" y="37"/>
                      <a:pt x="163" y="82"/>
                    </a:cubicBezTo>
                    <a:lnTo>
                      <a:pt x="163" y="82"/>
                    </a:lnTo>
                    <a:cubicBezTo>
                      <a:pt x="163" y="126"/>
                      <a:pt x="127" y="163"/>
                      <a:pt x="81" y="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CE46FD17-6359-4593-9ABE-33FB2946C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4020" y="8452209"/>
                <a:ext cx="2642614" cy="1657103"/>
              </a:xfrm>
              <a:custGeom>
                <a:avLst/>
                <a:gdLst>
                  <a:gd name="connsiteX0" fmla="*/ 193819 w 2642614"/>
                  <a:gd name="connsiteY0" fmla="*/ 0 h 1657103"/>
                  <a:gd name="connsiteX1" fmla="*/ 956817 w 2642614"/>
                  <a:gd name="connsiteY1" fmla="*/ 0 h 1657103"/>
                  <a:gd name="connsiteX2" fmla="*/ 1715950 w 2642614"/>
                  <a:gd name="connsiteY2" fmla="*/ 0 h 1657103"/>
                  <a:gd name="connsiteX3" fmla="*/ 1718938 w 2642614"/>
                  <a:gd name="connsiteY3" fmla="*/ 0 h 1657103"/>
                  <a:gd name="connsiteX4" fmla="*/ 2082937 w 2642614"/>
                  <a:gd name="connsiteY4" fmla="*/ 0 h 1657103"/>
                  <a:gd name="connsiteX5" fmla="*/ 2449048 w 2642614"/>
                  <a:gd name="connsiteY5" fmla="*/ 0 h 1657103"/>
                  <a:gd name="connsiteX6" fmla="*/ 2585683 w 2642614"/>
                  <a:gd name="connsiteY6" fmla="*/ 56930 h 1657103"/>
                  <a:gd name="connsiteX7" fmla="*/ 2642614 w 2642614"/>
                  <a:gd name="connsiteY7" fmla="*/ 193562 h 1657103"/>
                  <a:gd name="connsiteX8" fmla="*/ 2642614 w 2642614"/>
                  <a:gd name="connsiteY8" fmla="*/ 828552 h 1657103"/>
                  <a:gd name="connsiteX9" fmla="*/ 2642614 w 2642614"/>
                  <a:gd name="connsiteY9" fmla="*/ 1463541 h 1657103"/>
                  <a:gd name="connsiteX10" fmla="*/ 2585683 w 2642614"/>
                  <a:gd name="connsiteY10" fmla="*/ 1599297 h 1657103"/>
                  <a:gd name="connsiteX11" fmla="*/ 2449048 w 2642614"/>
                  <a:gd name="connsiteY11" fmla="*/ 1657103 h 1657103"/>
                  <a:gd name="connsiteX12" fmla="*/ 2082937 w 2642614"/>
                  <a:gd name="connsiteY12" fmla="*/ 1657103 h 1657103"/>
                  <a:gd name="connsiteX13" fmla="*/ 1718938 w 2642614"/>
                  <a:gd name="connsiteY13" fmla="*/ 1657103 h 1657103"/>
                  <a:gd name="connsiteX14" fmla="*/ 1715950 w 2642614"/>
                  <a:gd name="connsiteY14" fmla="*/ 1657103 h 1657103"/>
                  <a:gd name="connsiteX15" fmla="*/ 956817 w 2642614"/>
                  <a:gd name="connsiteY15" fmla="*/ 1657103 h 1657103"/>
                  <a:gd name="connsiteX16" fmla="*/ 193819 w 2642614"/>
                  <a:gd name="connsiteY16" fmla="*/ 1657103 h 1657103"/>
                  <a:gd name="connsiteX17" fmla="*/ 57005 w 2642614"/>
                  <a:gd name="connsiteY17" fmla="*/ 1599297 h 1657103"/>
                  <a:gd name="connsiteX18" fmla="*/ 0 w 2642614"/>
                  <a:gd name="connsiteY18" fmla="*/ 1463541 h 1657103"/>
                  <a:gd name="connsiteX19" fmla="*/ 0 w 2642614"/>
                  <a:gd name="connsiteY19" fmla="*/ 828552 h 1657103"/>
                  <a:gd name="connsiteX20" fmla="*/ 0 w 2642614"/>
                  <a:gd name="connsiteY20" fmla="*/ 193562 h 1657103"/>
                  <a:gd name="connsiteX21" fmla="*/ 57005 w 2642614"/>
                  <a:gd name="connsiteY21" fmla="*/ 56930 h 1657103"/>
                  <a:gd name="connsiteX22" fmla="*/ 193819 w 2642614"/>
                  <a:gd name="connsiteY22" fmla="*/ 0 h 165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642614" h="1657103">
                    <a:moveTo>
                      <a:pt x="193819" y="0"/>
                    </a:moveTo>
                    <a:lnTo>
                      <a:pt x="956817" y="0"/>
                    </a:lnTo>
                    <a:lnTo>
                      <a:pt x="1715950" y="0"/>
                    </a:lnTo>
                    <a:lnTo>
                      <a:pt x="1718938" y="0"/>
                    </a:lnTo>
                    <a:lnTo>
                      <a:pt x="2082937" y="0"/>
                    </a:lnTo>
                    <a:lnTo>
                      <a:pt x="2449048" y="0"/>
                    </a:lnTo>
                    <a:cubicBezTo>
                      <a:pt x="2503352" y="0"/>
                      <a:pt x="2550648" y="21896"/>
                      <a:pt x="2585683" y="56930"/>
                    </a:cubicBezTo>
                    <a:cubicBezTo>
                      <a:pt x="2620718" y="91964"/>
                      <a:pt x="2642614" y="140136"/>
                      <a:pt x="2642614" y="193562"/>
                    </a:cubicBezTo>
                    <a:lnTo>
                      <a:pt x="2642614" y="828552"/>
                    </a:lnTo>
                    <a:lnTo>
                      <a:pt x="2642614" y="1463541"/>
                    </a:lnTo>
                    <a:cubicBezTo>
                      <a:pt x="2642614" y="1516092"/>
                      <a:pt x="2620718" y="1564263"/>
                      <a:pt x="2585683" y="1599297"/>
                    </a:cubicBezTo>
                    <a:cubicBezTo>
                      <a:pt x="2550648" y="1634331"/>
                      <a:pt x="2503352" y="1657103"/>
                      <a:pt x="2449048" y="1657103"/>
                    </a:cubicBezTo>
                    <a:lnTo>
                      <a:pt x="2082937" y="1657103"/>
                    </a:lnTo>
                    <a:lnTo>
                      <a:pt x="1718938" y="1657103"/>
                    </a:lnTo>
                    <a:lnTo>
                      <a:pt x="1715950" y="1657103"/>
                    </a:lnTo>
                    <a:lnTo>
                      <a:pt x="956817" y="1657103"/>
                    </a:lnTo>
                    <a:lnTo>
                      <a:pt x="193819" y="1657103"/>
                    </a:lnTo>
                    <a:cubicBezTo>
                      <a:pt x="140321" y="1657103"/>
                      <a:pt x="92086" y="1634331"/>
                      <a:pt x="57005" y="1599297"/>
                    </a:cubicBezTo>
                    <a:cubicBezTo>
                      <a:pt x="21925" y="1564263"/>
                      <a:pt x="0" y="1516092"/>
                      <a:pt x="0" y="1463541"/>
                    </a:cubicBezTo>
                    <a:lnTo>
                      <a:pt x="0" y="828552"/>
                    </a:lnTo>
                    <a:lnTo>
                      <a:pt x="0" y="193562"/>
                    </a:lnTo>
                    <a:cubicBezTo>
                      <a:pt x="0" y="140136"/>
                      <a:pt x="21925" y="91964"/>
                      <a:pt x="57005" y="56930"/>
                    </a:cubicBezTo>
                    <a:cubicBezTo>
                      <a:pt x="92086" y="21896"/>
                      <a:pt x="140321" y="0"/>
                      <a:pt x="19381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6D414B62-5482-4A65-8DD6-14A1CC681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2427" y="8440617"/>
                <a:ext cx="2661937" cy="1676425"/>
              </a:xfrm>
              <a:custGeom>
                <a:avLst/>
                <a:gdLst>
                  <a:gd name="connsiteX0" fmla="*/ 1737308 w 2661937"/>
                  <a:gd name="connsiteY0" fmla="*/ 17545 h 1676425"/>
                  <a:gd name="connsiteX1" fmla="*/ 1737308 w 2661937"/>
                  <a:gd name="connsiteY1" fmla="*/ 1658880 h 1676425"/>
                  <a:gd name="connsiteX2" fmla="*/ 2459866 w 2661937"/>
                  <a:gd name="connsiteY2" fmla="*/ 1658880 h 1676425"/>
                  <a:gd name="connsiteX3" fmla="*/ 2590206 w 2661937"/>
                  <a:gd name="connsiteY3" fmla="*/ 1604490 h 1676425"/>
                  <a:gd name="connsiteX4" fmla="*/ 2644442 w 2661937"/>
                  <a:gd name="connsiteY4" fmla="*/ 1473780 h 1676425"/>
                  <a:gd name="connsiteX5" fmla="*/ 2644442 w 2661937"/>
                  <a:gd name="connsiteY5" fmla="*/ 202645 h 1676425"/>
                  <a:gd name="connsiteX6" fmla="*/ 2590206 w 2661937"/>
                  <a:gd name="connsiteY6" fmla="*/ 71057 h 1676425"/>
                  <a:gd name="connsiteX7" fmla="*/ 2459866 w 2661937"/>
                  <a:gd name="connsiteY7" fmla="*/ 17545 h 1676425"/>
                  <a:gd name="connsiteX8" fmla="*/ 202244 w 2661937"/>
                  <a:gd name="connsiteY8" fmla="*/ 17545 h 1676425"/>
                  <a:gd name="connsiteX9" fmla="*/ 71792 w 2661937"/>
                  <a:gd name="connsiteY9" fmla="*/ 71057 h 1676425"/>
                  <a:gd name="connsiteX10" fmla="*/ 17510 w 2661937"/>
                  <a:gd name="connsiteY10" fmla="*/ 202645 h 1676425"/>
                  <a:gd name="connsiteX11" fmla="*/ 17510 w 2661937"/>
                  <a:gd name="connsiteY11" fmla="*/ 1473780 h 1676425"/>
                  <a:gd name="connsiteX12" fmla="*/ 71792 w 2661937"/>
                  <a:gd name="connsiteY12" fmla="*/ 1604490 h 1676425"/>
                  <a:gd name="connsiteX13" fmla="*/ 202244 w 2661937"/>
                  <a:gd name="connsiteY13" fmla="*/ 1658880 h 1676425"/>
                  <a:gd name="connsiteX14" fmla="*/ 1716886 w 2661937"/>
                  <a:gd name="connsiteY14" fmla="*/ 1658880 h 1676425"/>
                  <a:gd name="connsiteX15" fmla="*/ 1716886 w 2661937"/>
                  <a:gd name="connsiteY15" fmla="*/ 17545 h 1676425"/>
                  <a:gd name="connsiteX16" fmla="*/ 202244 w 2661937"/>
                  <a:gd name="connsiteY16" fmla="*/ 0 h 1676425"/>
                  <a:gd name="connsiteX17" fmla="*/ 1724766 w 2661937"/>
                  <a:gd name="connsiteY17" fmla="*/ 0 h 1676425"/>
                  <a:gd name="connsiteX18" fmla="*/ 1726373 w 2661937"/>
                  <a:gd name="connsiteY18" fmla="*/ 1463 h 1676425"/>
                  <a:gd name="connsiteX19" fmla="*/ 1727686 w 2661937"/>
                  <a:gd name="connsiteY19" fmla="*/ 0 h 1676425"/>
                  <a:gd name="connsiteX20" fmla="*/ 2459866 w 2661937"/>
                  <a:gd name="connsiteY20" fmla="*/ 0 h 1676425"/>
                  <a:gd name="connsiteX21" fmla="*/ 2602453 w 2661937"/>
                  <a:gd name="connsiteY21" fmla="*/ 59653 h 1676425"/>
                  <a:gd name="connsiteX22" fmla="*/ 2661937 w 2661937"/>
                  <a:gd name="connsiteY22" fmla="*/ 202645 h 1676425"/>
                  <a:gd name="connsiteX23" fmla="*/ 2661937 w 2661937"/>
                  <a:gd name="connsiteY23" fmla="*/ 1473780 h 1676425"/>
                  <a:gd name="connsiteX24" fmla="*/ 2602453 w 2661937"/>
                  <a:gd name="connsiteY24" fmla="*/ 1616772 h 1676425"/>
                  <a:gd name="connsiteX25" fmla="*/ 2459866 w 2661937"/>
                  <a:gd name="connsiteY25" fmla="*/ 1676425 h 1676425"/>
                  <a:gd name="connsiteX26" fmla="*/ 1727686 w 2661937"/>
                  <a:gd name="connsiteY26" fmla="*/ 1676425 h 1676425"/>
                  <a:gd name="connsiteX27" fmla="*/ 1726373 w 2661937"/>
                  <a:gd name="connsiteY27" fmla="*/ 1675108 h 1676425"/>
                  <a:gd name="connsiteX28" fmla="*/ 1724766 w 2661937"/>
                  <a:gd name="connsiteY28" fmla="*/ 1676425 h 1676425"/>
                  <a:gd name="connsiteX29" fmla="*/ 202244 w 2661937"/>
                  <a:gd name="connsiteY29" fmla="*/ 1676425 h 1676425"/>
                  <a:gd name="connsiteX30" fmla="*/ 59535 w 2661937"/>
                  <a:gd name="connsiteY30" fmla="*/ 1616772 h 1676425"/>
                  <a:gd name="connsiteX31" fmla="*/ 0 w 2661937"/>
                  <a:gd name="connsiteY31" fmla="*/ 1473780 h 1676425"/>
                  <a:gd name="connsiteX32" fmla="*/ 0 w 2661937"/>
                  <a:gd name="connsiteY32" fmla="*/ 202645 h 1676425"/>
                  <a:gd name="connsiteX33" fmla="*/ 59535 w 2661937"/>
                  <a:gd name="connsiteY33" fmla="*/ 59653 h 1676425"/>
                  <a:gd name="connsiteX34" fmla="*/ 202244 w 2661937"/>
                  <a:gd name="connsiteY34" fmla="*/ 0 h 167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61937" h="1676425">
                    <a:moveTo>
                      <a:pt x="1737308" y="17545"/>
                    </a:moveTo>
                    <a:lnTo>
                      <a:pt x="1737308" y="1658880"/>
                    </a:lnTo>
                    <a:lnTo>
                      <a:pt x="2459866" y="1658880"/>
                    </a:lnTo>
                    <a:cubicBezTo>
                      <a:pt x="2508853" y="1658880"/>
                      <a:pt x="2555216" y="1639580"/>
                      <a:pt x="2590206" y="1604490"/>
                    </a:cubicBezTo>
                    <a:cubicBezTo>
                      <a:pt x="2625197" y="1569400"/>
                      <a:pt x="2644442" y="1522906"/>
                      <a:pt x="2644442" y="1473780"/>
                    </a:cubicBezTo>
                    <a:lnTo>
                      <a:pt x="2644442" y="202645"/>
                    </a:lnTo>
                    <a:cubicBezTo>
                      <a:pt x="2644442" y="153519"/>
                      <a:pt x="2625197" y="107024"/>
                      <a:pt x="2590206" y="71057"/>
                    </a:cubicBezTo>
                    <a:cubicBezTo>
                      <a:pt x="2555216" y="36844"/>
                      <a:pt x="2508853" y="17545"/>
                      <a:pt x="2459866" y="17545"/>
                    </a:cubicBezTo>
                    <a:close/>
                    <a:moveTo>
                      <a:pt x="202244" y="17545"/>
                    </a:moveTo>
                    <a:cubicBezTo>
                      <a:pt x="153215" y="17545"/>
                      <a:pt x="106813" y="36844"/>
                      <a:pt x="71792" y="71057"/>
                    </a:cubicBezTo>
                    <a:cubicBezTo>
                      <a:pt x="36771" y="107024"/>
                      <a:pt x="17510" y="153519"/>
                      <a:pt x="17510" y="202645"/>
                    </a:cubicBezTo>
                    <a:lnTo>
                      <a:pt x="17510" y="1473780"/>
                    </a:lnTo>
                    <a:cubicBezTo>
                      <a:pt x="17510" y="1522906"/>
                      <a:pt x="36771" y="1569400"/>
                      <a:pt x="71792" y="1604490"/>
                    </a:cubicBezTo>
                    <a:cubicBezTo>
                      <a:pt x="106813" y="1639580"/>
                      <a:pt x="153215" y="1658880"/>
                      <a:pt x="202244" y="1658880"/>
                    </a:cubicBezTo>
                    <a:lnTo>
                      <a:pt x="1716886" y="1658880"/>
                    </a:lnTo>
                    <a:lnTo>
                      <a:pt x="1716886" y="17545"/>
                    </a:lnTo>
                    <a:close/>
                    <a:moveTo>
                      <a:pt x="202244" y="0"/>
                    </a:moveTo>
                    <a:lnTo>
                      <a:pt x="1724766" y="0"/>
                    </a:lnTo>
                    <a:lnTo>
                      <a:pt x="1726373" y="1463"/>
                    </a:lnTo>
                    <a:lnTo>
                      <a:pt x="1727686" y="0"/>
                    </a:lnTo>
                    <a:lnTo>
                      <a:pt x="2459866" y="0"/>
                    </a:lnTo>
                    <a:cubicBezTo>
                      <a:pt x="2514976" y="0"/>
                      <a:pt x="2564838" y="21054"/>
                      <a:pt x="2602453" y="59653"/>
                    </a:cubicBezTo>
                    <a:cubicBezTo>
                      <a:pt x="2641818" y="97375"/>
                      <a:pt x="2661937" y="148255"/>
                      <a:pt x="2661937" y="202645"/>
                    </a:cubicBezTo>
                    <a:lnTo>
                      <a:pt x="2661937" y="1473780"/>
                    </a:lnTo>
                    <a:cubicBezTo>
                      <a:pt x="2661937" y="1527292"/>
                      <a:pt x="2641818" y="1579050"/>
                      <a:pt x="2602453" y="1616772"/>
                    </a:cubicBezTo>
                    <a:cubicBezTo>
                      <a:pt x="2564838" y="1656248"/>
                      <a:pt x="2514976" y="1676425"/>
                      <a:pt x="2459866" y="1676425"/>
                    </a:cubicBezTo>
                    <a:lnTo>
                      <a:pt x="1727686" y="1676425"/>
                    </a:lnTo>
                    <a:lnTo>
                      <a:pt x="1726373" y="1675108"/>
                    </a:lnTo>
                    <a:lnTo>
                      <a:pt x="1724766" y="1676425"/>
                    </a:lnTo>
                    <a:lnTo>
                      <a:pt x="202244" y="1676425"/>
                    </a:lnTo>
                    <a:cubicBezTo>
                      <a:pt x="148837" y="1676425"/>
                      <a:pt x="98058" y="1656248"/>
                      <a:pt x="59535" y="1616772"/>
                    </a:cubicBezTo>
                    <a:cubicBezTo>
                      <a:pt x="21012" y="1579050"/>
                      <a:pt x="0" y="1527292"/>
                      <a:pt x="0" y="1473780"/>
                    </a:cubicBezTo>
                    <a:lnTo>
                      <a:pt x="0" y="202645"/>
                    </a:lnTo>
                    <a:cubicBezTo>
                      <a:pt x="0" y="148255"/>
                      <a:pt x="21012" y="97375"/>
                      <a:pt x="59535" y="59653"/>
                    </a:cubicBezTo>
                    <a:cubicBezTo>
                      <a:pt x="98058" y="21054"/>
                      <a:pt x="148837" y="0"/>
                      <a:pt x="2022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31">
                <a:extLst>
                  <a:ext uri="{FF2B5EF4-FFF2-40B4-BE49-F238E27FC236}">
                    <a16:creationId xmlns:a16="http://schemas.microsoft.com/office/drawing/2014/main" id="{54EE1496-D60F-4057-A44F-9FC29A114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9094" y="8452209"/>
                <a:ext cx="927540" cy="1657979"/>
              </a:xfrm>
              <a:custGeom>
                <a:avLst/>
                <a:gdLst>
                  <a:gd name="T0" fmla="*/ 837 w 1059"/>
                  <a:gd name="T1" fmla="*/ 0 h 1893"/>
                  <a:gd name="T2" fmla="*/ 419 w 1059"/>
                  <a:gd name="T3" fmla="*/ 0 h 1893"/>
                  <a:gd name="T4" fmla="*/ 0 w 1059"/>
                  <a:gd name="T5" fmla="*/ 0 h 1893"/>
                  <a:gd name="T6" fmla="*/ 0 w 1059"/>
                  <a:gd name="T7" fmla="*/ 946 h 1893"/>
                  <a:gd name="T8" fmla="*/ 0 w 1059"/>
                  <a:gd name="T9" fmla="*/ 1892 h 1893"/>
                  <a:gd name="T10" fmla="*/ 419 w 1059"/>
                  <a:gd name="T11" fmla="*/ 1892 h 1893"/>
                  <a:gd name="T12" fmla="*/ 837 w 1059"/>
                  <a:gd name="T13" fmla="*/ 1892 h 1893"/>
                  <a:gd name="T14" fmla="*/ 837 w 1059"/>
                  <a:gd name="T15" fmla="*/ 1892 h 1893"/>
                  <a:gd name="T16" fmla="*/ 993 w 1059"/>
                  <a:gd name="T17" fmla="*/ 1826 h 1893"/>
                  <a:gd name="T18" fmla="*/ 993 w 1059"/>
                  <a:gd name="T19" fmla="*/ 1826 h 1893"/>
                  <a:gd name="T20" fmla="*/ 1058 w 1059"/>
                  <a:gd name="T21" fmla="*/ 1671 h 1893"/>
                  <a:gd name="T22" fmla="*/ 1058 w 1059"/>
                  <a:gd name="T23" fmla="*/ 946 h 1893"/>
                  <a:gd name="T24" fmla="*/ 1058 w 1059"/>
                  <a:gd name="T25" fmla="*/ 221 h 1893"/>
                  <a:gd name="T26" fmla="*/ 1058 w 1059"/>
                  <a:gd name="T27" fmla="*/ 221 h 1893"/>
                  <a:gd name="T28" fmla="*/ 993 w 1059"/>
                  <a:gd name="T29" fmla="*/ 65 h 1893"/>
                  <a:gd name="T30" fmla="*/ 993 w 1059"/>
                  <a:gd name="T31" fmla="*/ 65 h 1893"/>
                  <a:gd name="T32" fmla="*/ 837 w 1059"/>
                  <a:gd name="T33" fmla="*/ 0 h 1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9" h="1893">
                    <a:moveTo>
                      <a:pt x="837" y="0"/>
                    </a:moveTo>
                    <a:lnTo>
                      <a:pt x="419" y="0"/>
                    </a:lnTo>
                    <a:lnTo>
                      <a:pt x="0" y="0"/>
                    </a:lnTo>
                    <a:lnTo>
                      <a:pt x="0" y="946"/>
                    </a:lnTo>
                    <a:lnTo>
                      <a:pt x="0" y="1892"/>
                    </a:lnTo>
                    <a:lnTo>
                      <a:pt x="419" y="1892"/>
                    </a:lnTo>
                    <a:lnTo>
                      <a:pt x="837" y="1892"/>
                    </a:lnTo>
                    <a:lnTo>
                      <a:pt x="837" y="1892"/>
                    </a:lnTo>
                    <a:cubicBezTo>
                      <a:pt x="899" y="1892"/>
                      <a:pt x="953" y="1866"/>
                      <a:pt x="993" y="1826"/>
                    </a:cubicBezTo>
                    <a:lnTo>
                      <a:pt x="993" y="1826"/>
                    </a:lnTo>
                    <a:cubicBezTo>
                      <a:pt x="1033" y="1786"/>
                      <a:pt x="1058" y="1731"/>
                      <a:pt x="1058" y="1671"/>
                    </a:cubicBezTo>
                    <a:lnTo>
                      <a:pt x="1058" y="946"/>
                    </a:lnTo>
                    <a:lnTo>
                      <a:pt x="1058" y="221"/>
                    </a:lnTo>
                    <a:lnTo>
                      <a:pt x="1058" y="221"/>
                    </a:lnTo>
                    <a:cubicBezTo>
                      <a:pt x="1058" y="160"/>
                      <a:pt x="1033" y="105"/>
                      <a:pt x="993" y="65"/>
                    </a:cubicBezTo>
                    <a:lnTo>
                      <a:pt x="993" y="65"/>
                    </a:lnTo>
                    <a:cubicBezTo>
                      <a:pt x="953" y="25"/>
                      <a:pt x="899" y="0"/>
                      <a:pt x="837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32">
                <a:extLst>
                  <a:ext uri="{FF2B5EF4-FFF2-40B4-BE49-F238E27FC236}">
                    <a16:creationId xmlns:a16="http://schemas.microsoft.com/office/drawing/2014/main" id="{1697F761-2813-4AE3-BF78-1DB5D394D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4796" y="8745930"/>
                <a:ext cx="1171018" cy="749762"/>
              </a:xfrm>
              <a:custGeom>
                <a:avLst/>
                <a:gdLst>
                  <a:gd name="T0" fmla="*/ 121 w 1338"/>
                  <a:gd name="T1" fmla="*/ 20 h 857"/>
                  <a:gd name="T2" fmla="*/ 121 w 1338"/>
                  <a:gd name="T3" fmla="*/ 20 h 857"/>
                  <a:gd name="T4" fmla="*/ 50 w 1338"/>
                  <a:gd name="T5" fmla="*/ 50 h 857"/>
                  <a:gd name="T6" fmla="*/ 50 w 1338"/>
                  <a:gd name="T7" fmla="*/ 50 h 857"/>
                  <a:gd name="T8" fmla="*/ 20 w 1338"/>
                  <a:gd name="T9" fmla="*/ 121 h 857"/>
                  <a:gd name="T10" fmla="*/ 20 w 1338"/>
                  <a:gd name="T11" fmla="*/ 735 h 857"/>
                  <a:gd name="T12" fmla="*/ 20 w 1338"/>
                  <a:gd name="T13" fmla="*/ 735 h 857"/>
                  <a:gd name="T14" fmla="*/ 50 w 1338"/>
                  <a:gd name="T15" fmla="*/ 807 h 857"/>
                  <a:gd name="T16" fmla="*/ 50 w 1338"/>
                  <a:gd name="T17" fmla="*/ 807 h 857"/>
                  <a:gd name="T18" fmla="*/ 121 w 1338"/>
                  <a:gd name="T19" fmla="*/ 836 h 857"/>
                  <a:gd name="T20" fmla="*/ 1217 w 1338"/>
                  <a:gd name="T21" fmla="*/ 836 h 857"/>
                  <a:gd name="T22" fmla="*/ 1217 w 1338"/>
                  <a:gd name="T23" fmla="*/ 836 h 857"/>
                  <a:gd name="T24" fmla="*/ 1288 w 1338"/>
                  <a:gd name="T25" fmla="*/ 807 h 857"/>
                  <a:gd name="T26" fmla="*/ 1288 w 1338"/>
                  <a:gd name="T27" fmla="*/ 807 h 857"/>
                  <a:gd name="T28" fmla="*/ 1318 w 1338"/>
                  <a:gd name="T29" fmla="*/ 735 h 857"/>
                  <a:gd name="T30" fmla="*/ 1318 w 1338"/>
                  <a:gd name="T31" fmla="*/ 121 h 857"/>
                  <a:gd name="T32" fmla="*/ 1318 w 1338"/>
                  <a:gd name="T33" fmla="*/ 121 h 857"/>
                  <a:gd name="T34" fmla="*/ 1288 w 1338"/>
                  <a:gd name="T35" fmla="*/ 50 h 857"/>
                  <a:gd name="T36" fmla="*/ 1288 w 1338"/>
                  <a:gd name="T37" fmla="*/ 50 h 857"/>
                  <a:gd name="T38" fmla="*/ 1217 w 1338"/>
                  <a:gd name="T39" fmla="*/ 20 h 857"/>
                  <a:gd name="T40" fmla="*/ 121 w 1338"/>
                  <a:gd name="T41" fmla="*/ 20 h 857"/>
                  <a:gd name="T42" fmla="*/ 1217 w 1338"/>
                  <a:gd name="T43" fmla="*/ 856 h 857"/>
                  <a:gd name="T44" fmla="*/ 121 w 1338"/>
                  <a:gd name="T45" fmla="*/ 856 h 857"/>
                  <a:gd name="T46" fmla="*/ 121 w 1338"/>
                  <a:gd name="T47" fmla="*/ 856 h 857"/>
                  <a:gd name="T48" fmla="*/ 36 w 1338"/>
                  <a:gd name="T49" fmla="*/ 821 h 857"/>
                  <a:gd name="T50" fmla="*/ 36 w 1338"/>
                  <a:gd name="T51" fmla="*/ 821 h 857"/>
                  <a:gd name="T52" fmla="*/ 0 w 1338"/>
                  <a:gd name="T53" fmla="*/ 735 h 857"/>
                  <a:gd name="T54" fmla="*/ 0 w 1338"/>
                  <a:gd name="T55" fmla="*/ 121 h 857"/>
                  <a:gd name="T56" fmla="*/ 0 w 1338"/>
                  <a:gd name="T57" fmla="*/ 121 h 857"/>
                  <a:gd name="T58" fmla="*/ 36 w 1338"/>
                  <a:gd name="T59" fmla="*/ 35 h 857"/>
                  <a:gd name="T60" fmla="*/ 36 w 1338"/>
                  <a:gd name="T61" fmla="*/ 35 h 857"/>
                  <a:gd name="T62" fmla="*/ 121 w 1338"/>
                  <a:gd name="T63" fmla="*/ 0 h 857"/>
                  <a:gd name="T64" fmla="*/ 1217 w 1338"/>
                  <a:gd name="T65" fmla="*/ 0 h 857"/>
                  <a:gd name="T66" fmla="*/ 1217 w 1338"/>
                  <a:gd name="T67" fmla="*/ 0 h 857"/>
                  <a:gd name="T68" fmla="*/ 1303 w 1338"/>
                  <a:gd name="T69" fmla="*/ 35 h 857"/>
                  <a:gd name="T70" fmla="*/ 1303 w 1338"/>
                  <a:gd name="T71" fmla="*/ 35 h 857"/>
                  <a:gd name="T72" fmla="*/ 1337 w 1338"/>
                  <a:gd name="T73" fmla="*/ 121 h 857"/>
                  <a:gd name="T74" fmla="*/ 1337 w 1338"/>
                  <a:gd name="T75" fmla="*/ 735 h 857"/>
                  <a:gd name="T76" fmla="*/ 1337 w 1338"/>
                  <a:gd name="T77" fmla="*/ 735 h 857"/>
                  <a:gd name="T78" fmla="*/ 1303 w 1338"/>
                  <a:gd name="T79" fmla="*/ 821 h 857"/>
                  <a:gd name="T80" fmla="*/ 1303 w 1338"/>
                  <a:gd name="T81" fmla="*/ 821 h 857"/>
                  <a:gd name="T82" fmla="*/ 1217 w 1338"/>
                  <a:gd name="T83" fmla="*/ 856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8" h="857">
                    <a:moveTo>
                      <a:pt x="121" y="20"/>
                    </a:moveTo>
                    <a:lnTo>
                      <a:pt x="121" y="20"/>
                    </a:lnTo>
                    <a:cubicBezTo>
                      <a:pt x="94" y="20"/>
                      <a:pt x="69" y="31"/>
                      <a:pt x="50" y="50"/>
                    </a:cubicBezTo>
                    <a:lnTo>
                      <a:pt x="50" y="50"/>
                    </a:lnTo>
                    <a:cubicBezTo>
                      <a:pt x="31" y="69"/>
                      <a:pt x="20" y="94"/>
                      <a:pt x="20" y="121"/>
                    </a:cubicBezTo>
                    <a:lnTo>
                      <a:pt x="20" y="735"/>
                    </a:lnTo>
                    <a:lnTo>
                      <a:pt x="20" y="735"/>
                    </a:lnTo>
                    <a:cubicBezTo>
                      <a:pt x="20" y="762"/>
                      <a:pt x="31" y="787"/>
                      <a:pt x="50" y="807"/>
                    </a:cubicBezTo>
                    <a:lnTo>
                      <a:pt x="50" y="807"/>
                    </a:lnTo>
                    <a:cubicBezTo>
                      <a:pt x="69" y="825"/>
                      <a:pt x="94" y="836"/>
                      <a:pt x="121" y="836"/>
                    </a:cubicBezTo>
                    <a:lnTo>
                      <a:pt x="1217" y="836"/>
                    </a:lnTo>
                    <a:lnTo>
                      <a:pt x="1217" y="836"/>
                    </a:lnTo>
                    <a:cubicBezTo>
                      <a:pt x="1244" y="836"/>
                      <a:pt x="1269" y="825"/>
                      <a:pt x="1288" y="807"/>
                    </a:cubicBezTo>
                    <a:lnTo>
                      <a:pt x="1288" y="807"/>
                    </a:lnTo>
                    <a:cubicBezTo>
                      <a:pt x="1307" y="787"/>
                      <a:pt x="1318" y="762"/>
                      <a:pt x="1318" y="735"/>
                    </a:cubicBezTo>
                    <a:lnTo>
                      <a:pt x="1318" y="121"/>
                    </a:lnTo>
                    <a:lnTo>
                      <a:pt x="1318" y="121"/>
                    </a:lnTo>
                    <a:cubicBezTo>
                      <a:pt x="1318" y="94"/>
                      <a:pt x="1307" y="69"/>
                      <a:pt x="1288" y="50"/>
                    </a:cubicBezTo>
                    <a:lnTo>
                      <a:pt x="1288" y="50"/>
                    </a:lnTo>
                    <a:cubicBezTo>
                      <a:pt x="1269" y="31"/>
                      <a:pt x="1244" y="20"/>
                      <a:pt x="1217" y="20"/>
                    </a:cubicBezTo>
                    <a:lnTo>
                      <a:pt x="121" y="20"/>
                    </a:lnTo>
                    <a:close/>
                    <a:moveTo>
                      <a:pt x="1217" y="856"/>
                    </a:moveTo>
                    <a:lnTo>
                      <a:pt x="121" y="856"/>
                    </a:lnTo>
                    <a:lnTo>
                      <a:pt x="121" y="856"/>
                    </a:lnTo>
                    <a:cubicBezTo>
                      <a:pt x="89" y="856"/>
                      <a:pt x="59" y="844"/>
                      <a:pt x="36" y="821"/>
                    </a:cubicBezTo>
                    <a:lnTo>
                      <a:pt x="36" y="821"/>
                    </a:lnTo>
                    <a:cubicBezTo>
                      <a:pt x="12" y="798"/>
                      <a:pt x="0" y="767"/>
                      <a:pt x="0" y="735"/>
                    </a:cubicBezTo>
                    <a:lnTo>
                      <a:pt x="0" y="121"/>
                    </a:lnTo>
                    <a:lnTo>
                      <a:pt x="0" y="121"/>
                    </a:lnTo>
                    <a:cubicBezTo>
                      <a:pt x="0" y="89"/>
                      <a:pt x="12" y="59"/>
                      <a:pt x="36" y="35"/>
                    </a:cubicBezTo>
                    <a:lnTo>
                      <a:pt x="36" y="35"/>
                    </a:lnTo>
                    <a:cubicBezTo>
                      <a:pt x="59" y="13"/>
                      <a:pt x="89" y="0"/>
                      <a:pt x="121" y="0"/>
                    </a:cubicBezTo>
                    <a:lnTo>
                      <a:pt x="1217" y="0"/>
                    </a:lnTo>
                    <a:lnTo>
                      <a:pt x="1217" y="0"/>
                    </a:lnTo>
                    <a:cubicBezTo>
                      <a:pt x="1249" y="0"/>
                      <a:pt x="1279" y="13"/>
                      <a:pt x="1303" y="35"/>
                    </a:cubicBezTo>
                    <a:lnTo>
                      <a:pt x="1303" y="35"/>
                    </a:lnTo>
                    <a:cubicBezTo>
                      <a:pt x="1325" y="59"/>
                      <a:pt x="1337" y="89"/>
                      <a:pt x="1337" y="121"/>
                    </a:cubicBezTo>
                    <a:lnTo>
                      <a:pt x="1337" y="735"/>
                    </a:lnTo>
                    <a:lnTo>
                      <a:pt x="1337" y="735"/>
                    </a:lnTo>
                    <a:cubicBezTo>
                      <a:pt x="1337" y="767"/>
                      <a:pt x="1325" y="798"/>
                      <a:pt x="1303" y="821"/>
                    </a:cubicBezTo>
                    <a:lnTo>
                      <a:pt x="1303" y="821"/>
                    </a:lnTo>
                    <a:cubicBezTo>
                      <a:pt x="1279" y="844"/>
                      <a:pt x="1249" y="856"/>
                      <a:pt x="1217" y="8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051DA042-26A1-48DB-8638-F2FD06991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3732" y="8877332"/>
                <a:ext cx="659954" cy="493812"/>
              </a:xfrm>
              <a:custGeom>
                <a:avLst/>
                <a:gdLst>
                  <a:gd name="connsiteX0" fmla="*/ 650752 w 659954"/>
                  <a:gd name="connsiteY0" fmla="*/ 0 h 493812"/>
                  <a:gd name="connsiteX1" fmla="*/ 659954 w 659954"/>
                  <a:gd name="connsiteY1" fmla="*/ 9631 h 493812"/>
                  <a:gd name="connsiteX2" fmla="*/ 659954 w 659954"/>
                  <a:gd name="connsiteY2" fmla="*/ 484181 h 493812"/>
                  <a:gd name="connsiteX3" fmla="*/ 650752 w 659954"/>
                  <a:gd name="connsiteY3" fmla="*/ 493812 h 493812"/>
                  <a:gd name="connsiteX4" fmla="*/ 641549 w 659954"/>
                  <a:gd name="connsiteY4" fmla="*/ 484181 h 493812"/>
                  <a:gd name="connsiteX5" fmla="*/ 641549 w 659954"/>
                  <a:gd name="connsiteY5" fmla="*/ 9631 h 493812"/>
                  <a:gd name="connsiteX6" fmla="*/ 650752 w 659954"/>
                  <a:gd name="connsiteY6" fmla="*/ 0 h 493812"/>
                  <a:gd name="connsiteX7" fmla="*/ 329977 w 659954"/>
                  <a:gd name="connsiteY7" fmla="*/ 0 h 493812"/>
                  <a:gd name="connsiteX8" fmla="*/ 339179 w 659954"/>
                  <a:gd name="connsiteY8" fmla="*/ 9631 h 493812"/>
                  <a:gd name="connsiteX9" fmla="*/ 339179 w 659954"/>
                  <a:gd name="connsiteY9" fmla="*/ 484181 h 493812"/>
                  <a:gd name="connsiteX10" fmla="*/ 329977 w 659954"/>
                  <a:gd name="connsiteY10" fmla="*/ 493812 h 493812"/>
                  <a:gd name="connsiteX11" fmla="*/ 320776 w 659954"/>
                  <a:gd name="connsiteY11" fmla="*/ 484181 h 493812"/>
                  <a:gd name="connsiteX12" fmla="*/ 320776 w 659954"/>
                  <a:gd name="connsiteY12" fmla="*/ 9631 h 493812"/>
                  <a:gd name="connsiteX13" fmla="*/ 329977 w 659954"/>
                  <a:gd name="connsiteY13" fmla="*/ 0 h 493812"/>
                  <a:gd name="connsiteX14" fmla="*/ 9202 w 659954"/>
                  <a:gd name="connsiteY14" fmla="*/ 0 h 493812"/>
                  <a:gd name="connsiteX15" fmla="*/ 18405 w 659954"/>
                  <a:gd name="connsiteY15" fmla="*/ 9631 h 493812"/>
                  <a:gd name="connsiteX16" fmla="*/ 18405 w 659954"/>
                  <a:gd name="connsiteY16" fmla="*/ 484181 h 493812"/>
                  <a:gd name="connsiteX17" fmla="*/ 9202 w 659954"/>
                  <a:gd name="connsiteY17" fmla="*/ 493812 h 493812"/>
                  <a:gd name="connsiteX18" fmla="*/ 0 w 659954"/>
                  <a:gd name="connsiteY18" fmla="*/ 484181 h 493812"/>
                  <a:gd name="connsiteX19" fmla="*/ 0 w 659954"/>
                  <a:gd name="connsiteY19" fmla="*/ 9631 h 493812"/>
                  <a:gd name="connsiteX20" fmla="*/ 9202 w 659954"/>
                  <a:gd name="connsiteY20" fmla="*/ 0 h 49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59954" h="493812">
                    <a:moveTo>
                      <a:pt x="650752" y="0"/>
                    </a:moveTo>
                    <a:cubicBezTo>
                      <a:pt x="656273" y="0"/>
                      <a:pt x="659954" y="5253"/>
                      <a:pt x="659954" y="9631"/>
                    </a:cubicBezTo>
                    <a:lnTo>
                      <a:pt x="659954" y="484181"/>
                    </a:lnTo>
                    <a:cubicBezTo>
                      <a:pt x="659954" y="489435"/>
                      <a:pt x="656273" y="493812"/>
                      <a:pt x="650752" y="493812"/>
                    </a:cubicBezTo>
                    <a:cubicBezTo>
                      <a:pt x="645230" y="493812"/>
                      <a:pt x="641549" y="489435"/>
                      <a:pt x="641549" y="484181"/>
                    </a:cubicBezTo>
                    <a:lnTo>
                      <a:pt x="641549" y="9631"/>
                    </a:lnTo>
                    <a:cubicBezTo>
                      <a:pt x="641549" y="5253"/>
                      <a:pt x="645230" y="0"/>
                      <a:pt x="650752" y="0"/>
                    </a:cubicBezTo>
                    <a:close/>
                    <a:moveTo>
                      <a:pt x="329977" y="0"/>
                    </a:moveTo>
                    <a:cubicBezTo>
                      <a:pt x="335498" y="0"/>
                      <a:pt x="339179" y="5253"/>
                      <a:pt x="339179" y="9631"/>
                    </a:cubicBezTo>
                    <a:lnTo>
                      <a:pt x="339179" y="484181"/>
                    </a:lnTo>
                    <a:cubicBezTo>
                      <a:pt x="339179" y="489435"/>
                      <a:pt x="335498" y="493812"/>
                      <a:pt x="329977" y="493812"/>
                    </a:cubicBezTo>
                    <a:cubicBezTo>
                      <a:pt x="325376" y="493812"/>
                      <a:pt x="320776" y="489435"/>
                      <a:pt x="320776" y="484181"/>
                    </a:cubicBezTo>
                    <a:lnTo>
                      <a:pt x="320776" y="9631"/>
                    </a:lnTo>
                    <a:cubicBezTo>
                      <a:pt x="320776" y="5253"/>
                      <a:pt x="325376" y="0"/>
                      <a:pt x="329977" y="0"/>
                    </a:cubicBezTo>
                    <a:close/>
                    <a:moveTo>
                      <a:pt x="9202" y="0"/>
                    </a:moveTo>
                    <a:cubicBezTo>
                      <a:pt x="14724" y="0"/>
                      <a:pt x="18405" y="5253"/>
                      <a:pt x="18405" y="9631"/>
                    </a:cubicBezTo>
                    <a:lnTo>
                      <a:pt x="18405" y="484181"/>
                    </a:lnTo>
                    <a:cubicBezTo>
                      <a:pt x="18405" y="489435"/>
                      <a:pt x="14724" y="493812"/>
                      <a:pt x="9202" y="493812"/>
                    </a:cubicBezTo>
                    <a:cubicBezTo>
                      <a:pt x="4601" y="493812"/>
                      <a:pt x="0" y="489435"/>
                      <a:pt x="0" y="484181"/>
                    </a:cubicBezTo>
                    <a:lnTo>
                      <a:pt x="0" y="9631"/>
                    </a:lnTo>
                    <a:cubicBezTo>
                      <a:pt x="0" y="5253"/>
                      <a:pt x="4601" y="0"/>
                      <a:pt x="92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36">
                <a:extLst>
                  <a:ext uri="{FF2B5EF4-FFF2-40B4-BE49-F238E27FC236}">
                    <a16:creationId xmlns:a16="http://schemas.microsoft.com/office/drawing/2014/main" id="{B985E54D-B1E2-4DD6-A836-1BB4A94F4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069" y="8946897"/>
                <a:ext cx="1171021" cy="792275"/>
              </a:xfrm>
              <a:custGeom>
                <a:avLst/>
                <a:gdLst>
                  <a:gd name="T0" fmla="*/ 1240 w 1334"/>
                  <a:gd name="T1" fmla="*/ 904 h 905"/>
                  <a:gd name="T2" fmla="*/ 667 w 1334"/>
                  <a:gd name="T3" fmla="*/ 904 h 905"/>
                  <a:gd name="T4" fmla="*/ 94 w 1334"/>
                  <a:gd name="T5" fmla="*/ 904 h 905"/>
                  <a:gd name="T6" fmla="*/ 94 w 1334"/>
                  <a:gd name="T7" fmla="*/ 904 h 905"/>
                  <a:gd name="T8" fmla="*/ 28 w 1334"/>
                  <a:gd name="T9" fmla="*/ 877 h 905"/>
                  <a:gd name="T10" fmla="*/ 28 w 1334"/>
                  <a:gd name="T11" fmla="*/ 877 h 905"/>
                  <a:gd name="T12" fmla="*/ 0 w 1334"/>
                  <a:gd name="T13" fmla="*/ 810 h 905"/>
                  <a:gd name="T14" fmla="*/ 0 w 1334"/>
                  <a:gd name="T15" fmla="*/ 452 h 905"/>
                  <a:gd name="T16" fmla="*/ 0 w 1334"/>
                  <a:gd name="T17" fmla="*/ 94 h 905"/>
                  <a:gd name="T18" fmla="*/ 0 w 1334"/>
                  <a:gd name="T19" fmla="*/ 94 h 905"/>
                  <a:gd name="T20" fmla="*/ 28 w 1334"/>
                  <a:gd name="T21" fmla="*/ 28 h 905"/>
                  <a:gd name="T22" fmla="*/ 28 w 1334"/>
                  <a:gd name="T23" fmla="*/ 28 h 905"/>
                  <a:gd name="T24" fmla="*/ 94 w 1334"/>
                  <a:gd name="T25" fmla="*/ 0 h 905"/>
                  <a:gd name="T26" fmla="*/ 273 w 1334"/>
                  <a:gd name="T27" fmla="*/ 0 h 905"/>
                  <a:gd name="T28" fmla="*/ 452 w 1334"/>
                  <a:gd name="T29" fmla="*/ 0 h 905"/>
                  <a:gd name="T30" fmla="*/ 452 w 1334"/>
                  <a:gd name="T31" fmla="*/ 0 h 905"/>
                  <a:gd name="T32" fmla="*/ 506 w 1334"/>
                  <a:gd name="T33" fmla="*/ 17 h 905"/>
                  <a:gd name="T34" fmla="*/ 506 w 1334"/>
                  <a:gd name="T35" fmla="*/ 17 h 905"/>
                  <a:gd name="T36" fmla="*/ 540 w 1334"/>
                  <a:gd name="T37" fmla="*/ 63 h 905"/>
                  <a:gd name="T38" fmla="*/ 540 w 1334"/>
                  <a:gd name="T39" fmla="*/ 63 h 905"/>
                  <a:gd name="T40" fmla="*/ 540 w 1334"/>
                  <a:gd name="T41" fmla="*/ 63 h 905"/>
                  <a:gd name="T42" fmla="*/ 575 w 1334"/>
                  <a:gd name="T43" fmla="*/ 108 h 905"/>
                  <a:gd name="T44" fmla="*/ 575 w 1334"/>
                  <a:gd name="T45" fmla="*/ 108 h 905"/>
                  <a:gd name="T46" fmla="*/ 629 w 1334"/>
                  <a:gd name="T47" fmla="*/ 126 h 905"/>
                  <a:gd name="T48" fmla="*/ 934 w 1334"/>
                  <a:gd name="T49" fmla="*/ 126 h 905"/>
                  <a:gd name="T50" fmla="*/ 1240 w 1334"/>
                  <a:gd name="T51" fmla="*/ 126 h 905"/>
                  <a:gd name="T52" fmla="*/ 1240 w 1334"/>
                  <a:gd name="T53" fmla="*/ 126 h 905"/>
                  <a:gd name="T54" fmla="*/ 1306 w 1334"/>
                  <a:gd name="T55" fmla="*/ 152 h 905"/>
                  <a:gd name="T56" fmla="*/ 1306 w 1334"/>
                  <a:gd name="T57" fmla="*/ 152 h 905"/>
                  <a:gd name="T58" fmla="*/ 1333 w 1334"/>
                  <a:gd name="T59" fmla="*/ 218 h 905"/>
                  <a:gd name="T60" fmla="*/ 1333 w 1334"/>
                  <a:gd name="T61" fmla="*/ 514 h 905"/>
                  <a:gd name="T62" fmla="*/ 1333 w 1334"/>
                  <a:gd name="T63" fmla="*/ 810 h 905"/>
                  <a:gd name="T64" fmla="*/ 1333 w 1334"/>
                  <a:gd name="T65" fmla="*/ 810 h 905"/>
                  <a:gd name="T66" fmla="*/ 1306 w 1334"/>
                  <a:gd name="T67" fmla="*/ 877 h 905"/>
                  <a:gd name="T68" fmla="*/ 1306 w 1334"/>
                  <a:gd name="T69" fmla="*/ 877 h 905"/>
                  <a:gd name="T70" fmla="*/ 1240 w 1334"/>
                  <a:gd name="T71" fmla="*/ 90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4" h="905">
                    <a:moveTo>
                      <a:pt x="1240" y="904"/>
                    </a:moveTo>
                    <a:lnTo>
                      <a:pt x="667" y="904"/>
                    </a:lnTo>
                    <a:lnTo>
                      <a:pt x="94" y="904"/>
                    </a:lnTo>
                    <a:lnTo>
                      <a:pt x="94" y="904"/>
                    </a:lnTo>
                    <a:cubicBezTo>
                      <a:pt x="68" y="904"/>
                      <a:pt x="44" y="893"/>
                      <a:pt x="28" y="877"/>
                    </a:cubicBezTo>
                    <a:lnTo>
                      <a:pt x="28" y="877"/>
                    </a:lnTo>
                    <a:cubicBezTo>
                      <a:pt x="12" y="859"/>
                      <a:pt x="0" y="836"/>
                      <a:pt x="0" y="810"/>
                    </a:cubicBezTo>
                    <a:lnTo>
                      <a:pt x="0" y="452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0" y="68"/>
                      <a:pt x="12" y="45"/>
                      <a:pt x="28" y="28"/>
                    </a:cubicBezTo>
                    <a:lnTo>
                      <a:pt x="28" y="28"/>
                    </a:lnTo>
                    <a:cubicBezTo>
                      <a:pt x="44" y="11"/>
                      <a:pt x="68" y="0"/>
                      <a:pt x="94" y="0"/>
                    </a:cubicBezTo>
                    <a:lnTo>
                      <a:pt x="273" y="0"/>
                    </a:lnTo>
                    <a:lnTo>
                      <a:pt x="452" y="0"/>
                    </a:lnTo>
                    <a:lnTo>
                      <a:pt x="452" y="0"/>
                    </a:lnTo>
                    <a:cubicBezTo>
                      <a:pt x="472" y="0"/>
                      <a:pt x="490" y="6"/>
                      <a:pt x="506" y="17"/>
                    </a:cubicBezTo>
                    <a:lnTo>
                      <a:pt x="506" y="17"/>
                    </a:lnTo>
                    <a:cubicBezTo>
                      <a:pt x="522" y="29"/>
                      <a:pt x="534" y="45"/>
                      <a:pt x="540" y="63"/>
                    </a:cubicBezTo>
                    <a:lnTo>
                      <a:pt x="540" y="63"/>
                    </a:lnTo>
                    <a:lnTo>
                      <a:pt x="540" y="63"/>
                    </a:lnTo>
                    <a:cubicBezTo>
                      <a:pt x="547" y="82"/>
                      <a:pt x="559" y="98"/>
                      <a:pt x="575" y="108"/>
                    </a:cubicBezTo>
                    <a:lnTo>
                      <a:pt x="575" y="108"/>
                    </a:lnTo>
                    <a:cubicBezTo>
                      <a:pt x="590" y="119"/>
                      <a:pt x="609" y="126"/>
                      <a:pt x="629" y="126"/>
                    </a:cubicBezTo>
                    <a:lnTo>
                      <a:pt x="934" y="126"/>
                    </a:lnTo>
                    <a:lnTo>
                      <a:pt x="1240" y="126"/>
                    </a:lnTo>
                    <a:lnTo>
                      <a:pt x="1240" y="126"/>
                    </a:lnTo>
                    <a:cubicBezTo>
                      <a:pt x="1265" y="126"/>
                      <a:pt x="1289" y="136"/>
                      <a:pt x="1306" y="152"/>
                    </a:cubicBezTo>
                    <a:lnTo>
                      <a:pt x="1306" y="152"/>
                    </a:lnTo>
                    <a:cubicBezTo>
                      <a:pt x="1323" y="170"/>
                      <a:pt x="1333" y="193"/>
                      <a:pt x="1333" y="218"/>
                    </a:cubicBezTo>
                    <a:lnTo>
                      <a:pt x="1333" y="514"/>
                    </a:lnTo>
                    <a:lnTo>
                      <a:pt x="1333" y="810"/>
                    </a:lnTo>
                    <a:lnTo>
                      <a:pt x="1333" y="810"/>
                    </a:lnTo>
                    <a:cubicBezTo>
                      <a:pt x="1333" y="836"/>
                      <a:pt x="1323" y="859"/>
                      <a:pt x="1306" y="877"/>
                    </a:cubicBezTo>
                    <a:lnTo>
                      <a:pt x="1306" y="877"/>
                    </a:lnTo>
                    <a:cubicBezTo>
                      <a:pt x="1289" y="893"/>
                      <a:pt x="1265" y="904"/>
                      <a:pt x="1240" y="90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37">
                <a:extLst>
                  <a:ext uri="{FF2B5EF4-FFF2-40B4-BE49-F238E27FC236}">
                    <a16:creationId xmlns:a16="http://schemas.microsoft.com/office/drawing/2014/main" id="{A02702DE-D476-4BB8-A087-CA0051A41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6340" y="8939168"/>
                <a:ext cx="1186480" cy="811598"/>
              </a:xfrm>
              <a:custGeom>
                <a:avLst/>
                <a:gdLst>
                  <a:gd name="T0" fmla="*/ 103 w 1354"/>
                  <a:gd name="T1" fmla="*/ 20 h 924"/>
                  <a:gd name="T2" fmla="*/ 103 w 1354"/>
                  <a:gd name="T3" fmla="*/ 20 h 924"/>
                  <a:gd name="T4" fmla="*/ 44 w 1354"/>
                  <a:gd name="T5" fmla="*/ 44 h 924"/>
                  <a:gd name="T6" fmla="*/ 44 w 1354"/>
                  <a:gd name="T7" fmla="*/ 44 h 924"/>
                  <a:gd name="T8" fmla="*/ 20 w 1354"/>
                  <a:gd name="T9" fmla="*/ 103 h 924"/>
                  <a:gd name="T10" fmla="*/ 20 w 1354"/>
                  <a:gd name="T11" fmla="*/ 819 h 924"/>
                  <a:gd name="T12" fmla="*/ 20 w 1354"/>
                  <a:gd name="T13" fmla="*/ 819 h 924"/>
                  <a:gd name="T14" fmla="*/ 44 w 1354"/>
                  <a:gd name="T15" fmla="*/ 878 h 924"/>
                  <a:gd name="T16" fmla="*/ 44 w 1354"/>
                  <a:gd name="T17" fmla="*/ 878 h 924"/>
                  <a:gd name="T18" fmla="*/ 103 w 1354"/>
                  <a:gd name="T19" fmla="*/ 902 h 924"/>
                  <a:gd name="T20" fmla="*/ 1249 w 1354"/>
                  <a:gd name="T21" fmla="*/ 902 h 924"/>
                  <a:gd name="T22" fmla="*/ 1249 w 1354"/>
                  <a:gd name="T23" fmla="*/ 902 h 924"/>
                  <a:gd name="T24" fmla="*/ 1308 w 1354"/>
                  <a:gd name="T25" fmla="*/ 878 h 924"/>
                  <a:gd name="T26" fmla="*/ 1308 w 1354"/>
                  <a:gd name="T27" fmla="*/ 878 h 924"/>
                  <a:gd name="T28" fmla="*/ 1333 w 1354"/>
                  <a:gd name="T29" fmla="*/ 819 h 924"/>
                  <a:gd name="T30" fmla="*/ 1333 w 1354"/>
                  <a:gd name="T31" fmla="*/ 227 h 924"/>
                  <a:gd name="T32" fmla="*/ 1333 w 1354"/>
                  <a:gd name="T33" fmla="*/ 227 h 924"/>
                  <a:gd name="T34" fmla="*/ 1308 w 1354"/>
                  <a:gd name="T35" fmla="*/ 169 h 924"/>
                  <a:gd name="T36" fmla="*/ 1308 w 1354"/>
                  <a:gd name="T37" fmla="*/ 169 h 924"/>
                  <a:gd name="T38" fmla="*/ 1249 w 1354"/>
                  <a:gd name="T39" fmla="*/ 144 h 924"/>
                  <a:gd name="T40" fmla="*/ 638 w 1354"/>
                  <a:gd name="T41" fmla="*/ 144 h 924"/>
                  <a:gd name="T42" fmla="*/ 638 w 1354"/>
                  <a:gd name="T43" fmla="*/ 144 h 924"/>
                  <a:gd name="T44" fmla="*/ 578 w 1354"/>
                  <a:gd name="T45" fmla="*/ 126 h 924"/>
                  <a:gd name="T46" fmla="*/ 578 w 1354"/>
                  <a:gd name="T47" fmla="*/ 126 h 924"/>
                  <a:gd name="T48" fmla="*/ 540 w 1354"/>
                  <a:gd name="T49" fmla="*/ 75 h 924"/>
                  <a:gd name="T50" fmla="*/ 540 w 1354"/>
                  <a:gd name="T51" fmla="*/ 75 h 924"/>
                  <a:gd name="T52" fmla="*/ 509 w 1354"/>
                  <a:gd name="T53" fmla="*/ 35 h 924"/>
                  <a:gd name="T54" fmla="*/ 509 w 1354"/>
                  <a:gd name="T55" fmla="*/ 35 h 924"/>
                  <a:gd name="T56" fmla="*/ 461 w 1354"/>
                  <a:gd name="T57" fmla="*/ 20 h 924"/>
                  <a:gd name="T58" fmla="*/ 103 w 1354"/>
                  <a:gd name="T59" fmla="*/ 20 h 924"/>
                  <a:gd name="T60" fmla="*/ 1249 w 1354"/>
                  <a:gd name="T61" fmla="*/ 923 h 924"/>
                  <a:gd name="T62" fmla="*/ 103 w 1354"/>
                  <a:gd name="T63" fmla="*/ 923 h 924"/>
                  <a:gd name="T64" fmla="*/ 103 w 1354"/>
                  <a:gd name="T65" fmla="*/ 923 h 924"/>
                  <a:gd name="T66" fmla="*/ 30 w 1354"/>
                  <a:gd name="T67" fmla="*/ 893 h 924"/>
                  <a:gd name="T68" fmla="*/ 30 w 1354"/>
                  <a:gd name="T69" fmla="*/ 893 h 924"/>
                  <a:gd name="T70" fmla="*/ 0 w 1354"/>
                  <a:gd name="T71" fmla="*/ 819 h 924"/>
                  <a:gd name="T72" fmla="*/ 0 w 1354"/>
                  <a:gd name="T73" fmla="*/ 103 h 924"/>
                  <a:gd name="T74" fmla="*/ 0 w 1354"/>
                  <a:gd name="T75" fmla="*/ 103 h 924"/>
                  <a:gd name="T76" fmla="*/ 30 w 1354"/>
                  <a:gd name="T77" fmla="*/ 30 h 924"/>
                  <a:gd name="T78" fmla="*/ 30 w 1354"/>
                  <a:gd name="T79" fmla="*/ 30 h 924"/>
                  <a:gd name="T80" fmla="*/ 103 w 1354"/>
                  <a:gd name="T81" fmla="*/ 0 h 924"/>
                  <a:gd name="T82" fmla="*/ 461 w 1354"/>
                  <a:gd name="T83" fmla="*/ 0 h 924"/>
                  <a:gd name="T84" fmla="*/ 461 w 1354"/>
                  <a:gd name="T85" fmla="*/ 0 h 924"/>
                  <a:gd name="T86" fmla="*/ 521 w 1354"/>
                  <a:gd name="T87" fmla="*/ 19 h 924"/>
                  <a:gd name="T88" fmla="*/ 521 w 1354"/>
                  <a:gd name="T89" fmla="*/ 19 h 924"/>
                  <a:gd name="T90" fmla="*/ 559 w 1354"/>
                  <a:gd name="T91" fmla="*/ 68 h 924"/>
                  <a:gd name="T92" fmla="*/ 559 w 1354"/>
                  <a:gd name="T93" fmla="*/ 68 h 924"/>
                  <a:gd name="T94" fmla="*/ 589 w 1354"/>
                  <a:gd name="T95" fmla="*/ 109 h 924"/>
                  <a:gd name="T96" fmla="*/ 589 w 1354"/>
                  <a:gd name="T97" fmla="*/ 109 h 924"/>
                  <a:gd name="T98" fmla="*/ 638 w 1354"/>
                  <a:gd name="T99" fmla="*/ 124 h 924"/>
                  <a:gd name="T100" fmla="*/ 1249 w 1354"/>
                  <a:gd name="T101" fmla="*/ 124 h 924"/>
                  <a:gd name="T102" fmla="*/ 1249 w 1354"/>
                  <a:gd name="T103" fmla="*/ 124 h 924"/>
                  <a:gd name="T104" fmla="*/ 1322 w 1354"/>
                  <a:gd name="T105" fmla="*/ 154 h 924"/>
                  <a:gd name="T106" fmla="*/ 1322 w 1354"/>
                  <a:gd name="T107" fmla="*/ 154 h 924"/>
                  <a:gd name="T108" fmla="*/ 1353 w 1354"/>
                  <a:gd name="T109" fmla="*/ 227 h 924"/>
                  <a:gd name="T110" fmla="*/ 1353 w 1354"/>
                  <a:gd name="T111" fmla="*/ 819 h 924"/>
                  <a:gd name="T112" fmla="*/ 1353 w 1354"/>
                  <a:gd name="T113" fmla="*/ 819 h 924"/>
                  <a:gd name="T114" fmla="*/ 1322 w 1354"/>
                  <a:gd name="T115" fmla="*/ 893 h 924"/>
                  <a:gd name="T116" fmla="*/ 1322 w 1354"/>
                  <a:gd name="T117" fmla="*/ 893 h 924"/>
                  <a:gd name="T118" fmla="*/ 1249 w 1354"/>
                  <a:gd name="T119" fmla="*/ 923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54" h="924">
                    <a:moveTo>
                      <a:pt x="103" y="20"/>
                    </a:moveTo>
                    <a:lnTo>
                      <a:pt x="103" y="20"/>
                    </a:lnTo>
                    <a:cubicBezTo>
                      <a:pt x="80" y="20"/>
                      <a:pt x="60" y="29"/>
                      <a:pt x="44" y="44"/>
                    </a:cubicBezTo>
                    <a:lnTo>
                      <a:pt x="44" y="44"/>
                    </a:lnTo>
                    <a:cubicBezTo>
                      <a:pt x="28" y="60"/>
                      <a:pt x="20" y="81"/>
                      <a:pt x="20" y="103"/>
                    </a:cubicBezTo>
                    <a:lnTo>
                      <a:pt x="20" y="819"/>
                    </a:lnTo>
                    <a:lnTo>
                      <a:pt x="20" y="819"/>
                    </a:lnTo>
                    <a:cubicBezTo>
                      <a:pt x="20" y="841"/>
                      <a:pt x="28" y="862"/>
                      <a:pt x="44" y="878"/>
                    </a:cubicBezTo>
                    <a:lnTo>
                      <a:pt x="44" y="878"/>
                    </a:lnTo>
                    <a:cubicBezTo>
                      <a:pt x="60" y="894"/>
                      <a:pt x="80" y="902"/>
                      <a:pt x="103" y="902"/>
                    </a:cubicBezTo>
                    <a:lnTo>
                      <a:pt x="1249" y="902"/>
                    </a:lnTo>
                    <a:lnTo>
                      <a:pt x="1249" y="902"/>
                    </a:lnTo>
                    <a:cubicBezTo>
                      <a:pt x="1271" y="902"/>
                      <a:pt x="1292" y="894"/>
                      <a:pt x="1308" y="878"/>
                    </a:cubicBezTo>
                    <a:lnTo>
                      <a:pt x="1308" y="878"/>
                    </a:lnTo>
                    <a:cubicBezTo>
                      <a:pt x="1324" y="862"/>
                      <a:pt x="1333" y="841"/>
                      <a:pt x="1333" y="819"/>
                    </a:cubicBezTo>
                    <a:lnTo>
                      <a:pt x="1333" y="227"/>
                    </a:lnTo>
                    <a:lnTo>
                      <a:pt x="1333" y="227"/>
                    </a:lnTo>
                    <a:cubicBezTo>
                      <a:pt x="1333" y="206"/>
                      <a:pt x="1324" y="185"/>
                      <a:pt x="1308" y="169"/>
                    </a:cubicBezTo>
                    <a:lnTo>
                      <a:pt x="1308" y="169"/>
                    </a:lnTo>
                    <a:cubicBezTo>
                      <a:pt x="1292" y="153"/>
                      <a:pt x="1271" y="144"/>
                      <a:pt x="1249" y="144"/>
                    </a:cubicBezTo>
                    <a:lnTo>
                      <a:pt x="638" y="144"/>
                    </a:lnTo>
                    <a:lnTo>
                      <a:pt x="638" y="144"/>
                    </a:lnTo>
                    <a:cubicBezTo>
                      <a:pt x="616" y="144"/>
                      <a:pt x="595" y="138"/>
                      <a:pt x="578" y="126"/>
                    </a:cubicBezTo>
                    <a:lnTo>
                      <a:pt x="578" y="126"/>
                    </a:lnTo>
                    <a:cubicBezTo>
                      <a:pt x="560" y="113"/>
                      <a:pt x="548" y="95"/>
                      <a:pt x="540" y="75"/>
                    </a:cubicBezTo>
                    <a:lnTo>
                      <a:pt x="540" y="75"/>
                    </a:lnTo>
                    <a:cubicBezTo>
                      <a:pt x="534" y="59"/>
                      <a:pt x="523" y="45"/>
                      <a:pt x="509" y="35"/>
                    </a:cubicBezTo>
                    <a:lnTo>
                      <a:pt x="509" y="35"/>
                    </a:lnTo>
                    <a:cubicBezTo>
                      <a:pt x="495" y="25"/>
                      <a:pt x="479" y="20"/>
                      <a:pt x="461" y="20"/>
                    </a:cubicBezTo>
                    <a:lnTo>
                      <a:pt x="103" y="20"/>
                    </a:lnTo>
                    <a:close/>
                    <a:moveTo>
                      <a:pt x="1249" y="923"/>
                    </a:moveTo>
                    <a:lnTo>
                      <a:pt x="103" y="923"/>
                    </a:lnTo>
                    <a:lnTo>
                      <a:pt x="103" y="923"/>
                    </a:lnTo>
                    <a:cubicBezTo>
                      <a:pt x="75" y="923"/>
                      <a:pt x="49" y="912"/>
                      <a:pt x="30" y="893"/>
                    </a:cubicBezTo>
                    <a:lnTo>
                      <a:pt x="30" y="893"/>
                    </a:lnTo>
                    <a:cubicBezTo>
                      <a:pt x="10" y="873"/>
                      <a:pt x="0" y="846"/>
                      <a:pt x="0" y="819"/>
                    </a:cubicBezTo>
                    <a:lnTo>
                      <a:pt x="0" y="103"/>
                    </a:lnTo>
                    <a:lnTo>
                      <a:pt x="0" y="103"/>
                    </a:lnTo>
                    <a:cubicBezTo>
                      <a:pt x="0" y="75"/>
                      <a:pt x="10" y="49"/>
                      <a:pt x="30" y="30"/>
                    </a:cubicBezTo>
                    <a:lnTo>
                      <a:pt x="30" y="30"/>
                    </a:lnTo>
                    <a:cubicBezTo>
                      <a:pt x="49" y="10"/>
                      <a:pt x="75" y="0"/>
                      <a:pt x="103" y="0"/>
                    </a:cubicBezTo>
                    <a:lnTo>
                      <a:pt x="461" y="0"/>
                    </a:lnTo>
                    <a:lnTo>
                      <a:pt x="461" y="0"/>
                    </a:lnTo>
                    <a:cubicBezTo>
                      <a:pt x="483" y="0"/>
                      <a:pt x="503" y="6"/>
                      <a:pt x="521" y="19"/>
                    </a:cubicBezTo>
                    <a:lnTo>
                      <a:pt x="521" y="19"/>
                    </a:lnTo>
                    <a:cubicBezTo>
                      <a:pt x="539" y="31"/>
                      <a:pt x="552" y="48"/>
                      <a:pt x="559" y="68"/>
                    </a:cubicBezTo>
                    <a:lnTo>
                      <a:pt x="559" y="68"/>
                    </a:lnTo>
                    <a:cubicBezTo>
                      <a:pt x="565" y="85"/>
                      <a:pt x="575" y="99"/>
                      <a:pt x="589" y="109"/>
                    </a:cubicBezTo>
                    <a:lnTo>
                      <a:pt x="589" y="109"/>
                    </a:lnTo>
                    <a:cubicBezTo>
                      <a:pt x="604" y="119"/>
                      <a:pt x="621" y="124"/>
                      <a:pt x="638" y="124"/>
                    </a:cubicBezTo>
                    <a:lnTo>
                      <a:pt x="1249" y="124"/>
                    </a:lnTo>
                    <a:lnTo>
                      <a:pt x="1249" y="124"/>
                    </a:lnTo>
                    <a:cubicBezTo>
                      <a:pt x="1277" y="124"/>
                      <a:pt x="1303" y="135"/>
                      <a:pt x="1322" y="154"/>
                    </a:cubicBezTo>
                    <a:lnTo>
                      <a:pt x="1322" y="154"/>
                    </a:lnTo>
                    <a:cubicBezTo>
                      <a:pt x="1342" y="174"/>
                      <a:pt x="1353" y="201"/>
                      <a:pt x="1353" y="227"/>
                    </a:cubicBezTo>
                    <a:lnTo>
                      <a:pt x="1353" y="819"/>
                    </a:lnTo>
                    <a:lnTo>
                      <a:pt x="1353" y="819"/>
                    </a:lnTo>
                    <a:cubicBezTo>
                      <a:pt x="1353" y="846"/>
                      <a:pt x="1342" y="873"/>
                      <a:pt x="1322" y="893"/>
                    </a:cubicBezTo>
                    <a:lnTo>
                      <a:pt x="1322" y="893"/>
                    </a:lnTo>
                    <a:cubicBezTo>
                      <a:pt x="1303" y="912"/>
                      <a:pt x="1277" y="923"/>
                      <a:pt x="1249" y="9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5C9FEE0F-FB25-4146-988A-2B5C7469A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6758" y="9099526"/>
                <a:ext cx="414648" cy="713094"/>
              </a:xfrm>
              <a:custGeom>
                <a:avLst/>
                <a:gdLst>
                  <a:gd name="connsiteX0" fmla="*/ 344544 w 414648"/>
                  <a:gd name="connsiteY0" fmla="*/ 465374 h 713094"/>
                  <a:gd name="connsiteX1" fmla="*/ 398796 w 414648"/>
                  <a:gd name="connsiteY1" fmla="*/ 498683 h 713094"/>
                  <a:gd name="connsiteX2" fmla="*/ 413672 w 414648"/>
                  <a:gd name="connsiteY2" fmla="*/ 560917 h 713094"/>
                  <a:gd name="connsiteX3" fmla="*/ 406672 w 414648"/>
                  <a:gd name="connsiteY3" fmla="*/ 602115 h 713094"/>
                  <a:gd name="connsiteX4" fmla="*/ 400546 w 414648"/>
                  <a:gd name="connsiteY4" fmla="*/ 643312 h 713094"/>
                  <a:gd name="connsiteX5" fmla="*/ 367295 w 414648"/>
                  <a:gd name="connsiteY5" fmla="*/ 697658 h 713094"/>
                  <a:gd name="connsiteX6" fmla="*/ 306042 w 414648"/>
                  <a:gd name="connsiteY6" fmla="*/ 711683 h 713094"/>
                  <a:gd name="connsiteX7" fmla="*/ 250915 w 414648"/>
                  <a:gd name="connsiteY7" fmla="*/ 679251 h 713094"/>
                  <a:gd name="connsiteX8" fmla="*/ 236039 w 414648"/>
                  <a:gd name="connsiteY8" fmla="*/ 617016 h 713094"/>
                  <a:gd name="connsiteX9" fmla="*/ 242164 w 414648"/>
                  <a:gd name="connsiteY9" fmla="*/ 575819 h 713094"/>
                  <a:gd name="connsiteX10" fmla="*/ 249165 w 414648"/>
                  <a:gd name="connsiteY10" fmla="*/ 534621 h 713094"/>
                  <a:gd name="connsiteX11" fmla="*/ 282416 w 414648"/>
                  <a:gd name="connsiteY11" fmla="*/ 480275 h 713094"/>
                  <a:gd name="connsiteX12" fmla="*/ 344544 w 414648"/>
                  <a:gd name="connsiteY12" fmla="*/ 465374 h 713094"/>
                  <a:gd name="connsiteX13" fmla="*/ 164956 w 414648"/>
                  <a:gd name="connsiteY13" fmla="*/ 314666 h 713094"/>
                  <a:gd name="connsiteX14" fmla="*/ 218978 w 414648"/>
                  <a:gd name="connsiteY14" fmla="*/ 349031 h 713094"/>
                  <a:gd name="connsiteX15" fmla="*/ 232048 w 414648"/>
                  <a:gd name="connsiteY15" fmla="*/ 411594 h 713094"/>
                  <a:gd name="connsiteX16" fmla="*/ 198067 w 414648"/>
                  <a:gd name="connsiteY16" fmla="*/ 465345 h 713094"/>
                  <a:gd name="connsiteX17" fmla="*/ 164085 w 414648"/>
                  <a:gd name="connsiteY17" fmla="*/ 489137 h 713094"/>
                  <a:gd name="connsiteX18" fmla="*/ 130103 w 414648"/>
                  <a:gd name="connsiteY18" fmla="*/ 513810 h 713094"/>
                  <a:gd name="connsiteX19" fmla="*/ 67368 w 414648"/>
                  <a:gd name="connsiteY19" fmla="*/ 527027 h 713094"/>
                  <a:gd name="connsiteX20" fmla="*/ 14217 w 414648"/>
                  <a:gd name="connsiteY20" fmla="*/ 492662 h 713094"/>
                  <a:gd name="connsiteX21" fmla="*/ 2018 w 414648"/>
                  <a:gd name="connsiteY21" fmla="*/ 430099 h 713094"/>
                  <a:gd name="connsiteX22" fmla="*/ 36000 w 414648"/>
                  <a:gd name="connsiteY22" fmla="*/ 376347 h 713094"/>
                  <a:gd name="connsiteX23" fmla="*/ 69981 w 414648"/>
                  <a:gd name="connsiteY23" fmla="*/ 352556 h 713094"/>
                  <a:gd name="connsiteX24" fmla="*/ 103963 w 414648"/>
                  <a:gd name="connsiteY24" fmla="*/ 327883 h 713094"/>
                  <a:gd name="connsiteX25" fmla="*/ 164956 w 414648"/>
                  <a:gd name="connsiteY25" fmla="*/ 314666 h 713094"/>
                  <a:gd name="connsiteX26" fmla="*/ 100558 w 414648"/>
                  <a:gd name="connsiteY26" fmla="*/ 720 h 713094"/>
                  <a:gd name="connsiteX27" fmla="*/ 161998 w 414648"/>
                  <a:gd name="connsiteY27" fmla="*/ 16456 h 713094"/>
                  <a:gd name="connsiteX28" fmla="*/ 196228 w 414648"/>
                  <a:gd name="connsiteY28" fmla="*/ 40058 h 713094"/>
                  <a:gd name="connsiteX29" fmla="*/ 230459 w 414648"/>
                  <a:gd name="connsiteY29" fmla="*/ 65409 h 713094"/>
                  <a:gd name="connsiteX30" fmla="*/ 262934 w 414648"/>
                  <a:gd name="connsiteY30" fmla="*/ 119607 h 713094"/>
                  <a:gd name="connsiteX31" fmla="*/ 248013 w 414648"/>
                  <a:gd name="connsiteY31" fmla="*/ 180799 h 713094"/>
                  <a:gd name="connsiteX32" fmla="*/ 193595 w 414648"/>
                  <a:gd name="connsiteY32" fmla="*/ 214891 h 713094"/>
                  <a:gd name="connsiteX33" fmla="*/ 131278 w 414648"/>
                  <a:gd name="connsiteY33" fmla="*/ 199156 h 713094"/>
                  <a:gd name="connsiteX34" fmla="*/ 97047 w 414648"/>
                  <a:gd name="connsiteY34" fmla="*/ 174680 h 713094"/>
                  <a:gd name="connsiteX35" fmla="*/ 63694 w 414648"/>
                  <a:gd name="connsiteY35" fmla="*/ 150203 h 713094"/>
                  <a:gd name="connsiteX36" fmla="*/ 31219 w 414648"/>
                  <a:gd name="connsiteY36" fmla="*/ 96005 h 713094"/>
                  <a:gd name="connsiteX37" fmla="*/ 46140 w 414648"/>
                  <a:gd name="connsiteY37" fmla="*/ 33939 h 713094"/>
                  <a:gd name="connsiteX38" fmla="*/ 100558 w 414648"/>
                  <a:gd name="connsiteY38" fmla="*/ 720 h 713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14648" h="713094">
                    <a:moveTo>
                      <a:pt x="344544" y="465374"/>
                    </a:moveTo>
                    <a:cubicBezTo>
                      <a:pt x="367295" y="468880"/>
                      <a:pt x="386546" y="482028"/>
                      <a:pt x="398796" y="498683"/>
                    </a:cubicBezTo>
                    <a:cubicBezTo>
                      <a:pt x="411047" y="516214"/>
                      <a:pt x="417172" y="538127"/>
                      <a:pt x="413672" y="560917"/>
                    </a:cubicBezTo>
                    <a:lnTo>
                      <a:pt x="406672" y="602115"/>
                    </a:lnTo>
                    <a:lnTo>
                      <a:pt x="400546" y="643312"/>
                    </a:lnTo>
                    <a:cubicBezTo>
                      <a:pt x="397046" y="665226"/>
                      <a:pt x="384796" y="684510"/>
                      <a:pt x="367295" y="697658"/>
                    </a:cubicBezTo>
                    <a:cubicBezTo>
                      <a:pt x="349794" y="709930"/>
                      <a:pt x="327918" y="716065"/>
                      <a:pt x="306042" y="711683"/>
                    </a:cubicBezTo>
                    <a:cubicBezTo>
                      <a:pt x="282416" y="709053"/>
                      <a:pt x="264040" y="695905"/>
                      <a:pt x="250915" y="679251"/>
                    </a:cubicBezTo>
                    <a:cubicBezTo>
                      <a:pt x="238664" y="661720"/>
                      <a:pt x="232539" y="639806"/>
                      <a:pt x="236039" y="617016"/>
                    </a:cubicBezTo>
                    <a:lnTo>
                      <a:pt x="242164" y="575819"/>
                    </a:lnTo>
                    <a:lnTo>
                      <a:pt x="249165" y="534621"/>
                    </a:lnTo>
                    <a:cubicBezTo>
                      <a:pt x="253540" y="512707"/>
                      <a:pt x="265790" y="493424"/>
                      <a:pt x="282416" y="480275"/>
                    </a:cubicBezTo>
                    <a:cubicBezTo>
                      <a:pt x="299917" y="468004"/>
                      <a:pt x="321793" y="461868"/>
                      <a:pt x="344544" y="465374"/>
                    </a:cubicBezTo>
                    <a:close/>
                    <a:moveTo>
                      <a:pt x="164956" y="314666"/>
                    </a:moveTo>
                    <a:cubicBezTo>
                      <a:pt x="186739" y="319072"/>
                      <a:pt x="206780" y="330527"/>
                      <a:pt x="218978" y="349031"/>
                    </a:cubicBezTo>
                    <a:cubicBezTo>
                      <a:pt x="232048" y="368417"/>
                      <a:pt x="235534" y="390446"/>
                      <a:pt x="232048" y="411594"/>
                    </a:cubicBezTo>
                    <a:cubicBezTo>
                      <a:pt x="228563" y="432742"/>
                      <a:pt x="216364" y="453009"/>
                      <a:pt x="198067" y="465345"/>
                    </a:cubicBezTo>
                    <a:lnTo>
                      <a:pt x="164085" y="489137"/>
                    </a:lnTo>
                    <a:lnTo>
                      <a:pt x="130103" y="513810"/>
                    </a:lnTo>
                    <a:cubicBezTo>
                      <a:pt x="110934" y="526146"/>
                      <a:pt x="89151" y="530552"/>
                      <a:pt x="67368" y="527027"/>
                    </a:cubicBezTo>
                    <a:cubicBezTo>
                      <a:pt x="47327" y="523502"/>
                      <a:pt x="27286" y="511166"/>
                      <a:pt x="14217" y="492662"/>
                    </a:cubicBezTo>
                    <a:cubicBezTo>
                      <a:pt x="2018" y="473276"/>
                      <a:pt x="-3210" y="450366"/>
                      <a:pt x="2018" y="430099"/>
                    </a:cubicBezTo>
                    <a:cubicBezTo>
                      <a:pt x="5503" y="408069"/>
                      <a:pt x="16831" y="389565"/>
                      <a:pt x="36000" y="376347"/>
                    </a:cubicBezTo>
                    <a:lnTo>
                      <a:pt x="69981" y="352556"/>
                    </a:lnTo>
                    <a:lnTo>
                      <a:pt x="103963" y="327883"/>
                    </a:lnTo>
                    <a:cubicBezTo>
                      <a:pt x="123132" y="314666"/>
                      <a:pt x="144916" y="311141"/>
                      <a:pt x="164956" y="314666"/>
                    </a:cubicBezTo>
                    <a:close/>
                    <a:moveTo>
                      <a:pt x="100558" y="720"/>
                    </a:moveTo>
                    <a:cubicBezTo>
                      <a:pt x="121623" y="-1902"/>
                      <a:pt x="143566" y="2469"/>
                      <a:pt x="161998" y="16456"/>
                    </a:cubicBezTo>
                    <a:lnTo>
                      <a:pt x="196228" y="40058"/>
                    </a:lnTo>
                    <a:lnTo>
                      <a:pt x="230459" y="65409"/>
                    </a:lnTo>
                    <a:cubicBezTo>
                      <a:pt x="248891" y="78521"/>
                      <a:pt x="260301" y="97753"/>
                      <a:pt x="262934" y="119607"/>
                    </a:cubicBezTo>
                    <a:cubicBezTo>
                      <a:pt x="266445" y="140587"/>
                      <a:pt x="261179" y="162441"/>
                      <a:pt x="248013" y="180799"/>
                    </a:cubicBezTo>
                    <a:cubicBezTo>
                      <a:pt x="233970" y="200030"/>
                      <a:pt x="213783" y="211395"/>
                      <a:pt x="193595" y="214891"/>
                    </a:cubicBezTo>
                    <a:cubicBezTo>
                      <a:pt x="171653" y="217514"/>
                      <a:pt x="149710" y="213143"/>
                      <a:pt x="131278" y="199156"/>
                    </a:cubicBezTo>
                    <a:lnTo>
                      <a:pt x="97047" y="174680"/>
                    </a:lnTo>
                    <a:lnTo>
                      <a:pt x="63694" y="150203"/>
                    </a:lnTo>
                    <a:cubicBezTo>
                      <a:pt x="45262" y="137090"/>
                      <a:pt x="33852" y="116985"/>
                      <a:pt x="31219" y="96005"/>
                    </a:cubicBezTo>
                    <a:cubicBezTo>
                      <a:pt x="27708" y="75899"/>
                      <a:pt x="32097" y="52296"/>
                      <a:pt x="46140" y="33939"/>
                    </a:cubicBezTo>
                    <a:cubicBezTo>
                      <a:pt x="59306" y="16456"/>
                      <a:pt x="78615" y="5091"/>
                      <a:pt x="100558" y="72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7557A176-EA1B-4601-B36A-65D4D9995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8693" y="9089002"/>
                <a:ext cx="434345" cy="734316"/>
              </a:xfrm>
              <a:custGeom>
                <a:avLst/>
                <a:gdLst>
                  <a:gd name="connsiteX0" fmla="*/ 341471 w 434345"/>
                  <a:gd name="connsiteY0" fmla="*/ 484863 h 734316"/>
                  <a:gd name="connsiteX1" fmla="*/ 297326 w 434345"/>
                  <a:gd name="connsiteY1" fmla="*/ 499795 h 734316"/>
                  <a:gd name="connsiteX2" fmla="*/ 267307 w 434345"/>
                  <a:gd name="connsiteY2" fmla="*/ 547226 h 734316"/>
                  <a:gd name="connsiteX3" fmla="*/ 254064 w 434345"/>
                  <a:gd name="connsiteY3" fmla="*/ 629792 h 734316"/>
                  <a:gd name="connsiteX4" fmla="*/ 267307 w 434345"/>
                  <a:gd name="connsiteY4" fmla="*/ 686006 h 734316"/>
                  <a:gd name="connsiteX5" fmla="*/ 315867 w 434345"/>
                  <a:gd name="connsiteY5" fmla="*/ 715870 h 734316"/>
                  <a:gd name="connsiteX6" fmla="*/ 372372 w 434345"/>
                  <a:gd name="connsiteY6" fmla="*/ 701817 h 734316"/>
                  <a:gd name="connsiteX7" fmla="*/ 402391 w 434345"/>
                  <a:gd name="connsiteY7" fmla="*/ 653507 h 734316"/>
                  <a:gd name="connsiteX8" fmla="*/ 415634 w 434345"/>
                  <a:gd name="connsiteY8" fmla="*/ 570942 h 734316"/>
                  <a:gd name="connsiteX9" fmla="*/ 402391 w 434345"/>
                  <a:gd name="connsiteY9" fmla="*/ 515606 h 734316"/>
                  <a:gd name="connsiteX10" fmla="*/ 352949 w 434345"/>
                  <a:gd name="connsiteY10" fmla="*/ 485741 h 734316"/>
                  <a:gd name="connsiteX11" fmla="*/ 341471 w 434345"/>
                  <a:gd name="connsiteY11" fmla="*/ 484863 h 734316"/>
                  <a:gd name="connsiteX12" fmla="*/ 356480 w 434345"/>
                  <a:gd name="connsiteY12" fmla="*/ 468174 h 734316"/>
                  <a:gd name="connsiteX13" fmla="*/ 416517 w 434345"/>
                  <a:gd name="connsiteY13" fmla="*/ 505065 h 734316"/>
                  <a:gd name="connsiteX14" fmla="*/ 433293 w 434345"/>
                  <a:gd name="connsiteY14" fmla="*/ 573577 h 734316"/>
                  <a:gd name="connsiteX15" fmla="*/ 420049 w 434345"/>
                  <a:gd name="connsiteY15" fmla="*/ 656142 h 734316"/>
                  <a:gd name="connsiteX16" fmla="*/ 382967 w 434345"/>
                  <a:gd name="connsiteY16" fmla="*/ 716749 h 734316"/>
                  <a:gd name="connsiteX17" fmla="*/ 328227 w 434345"/>
                  <a:gd name="connsiteY17" fmla="*/ 734316 h 734316"/>
                  <a:gd name="connsiteX18" fmla="*/ 314101 w 434345"/>
                  <a:gd name="connsiteY18" fmla="*/ 733437 h 734316"/>
                  <a:gd name="connsiteX19" fmla="*/ 253181 w 434345"/>
                  <a:gd name="connsiteY19" fmla="*/ 696546 h 734316"/>
                  <a:gd name="connsiteX20" fmla="*/ 236406 w 434345"/>
                  <a:gd name="connsiteY20" fmla="*/ 628035 h 734316"/>
                  <a:gd name="connsiteX21" fmla="*/ 249649 w 434345"/>
                  <a:gd name="connsiteY21" fmla="*/ 545470 h 734316"/>
                  <a:gd name="connsiteX22" fmla="*/ 286731 w 434345"/>
                  <a:gd name="connsiteY22" fmla="*/ 484863 h 734316"/>
                  <a:gd name="connsiteX23" fmla="*/ 356480 w 434345"/>
                  <a:gd name="connsiteY23" fmla="*/ 468174 h 734316"/>
                  <a:gd name="connsiteX24" fmla="*/ 160160 w 434345"/>
                  <a:gd name="connsiteY24" fmla="*/ 334243 h 734316"/>
                  <a:gd name="connsiteX25" fmla="*/ 117440 w 434345"/>
                  <a:gd name="connsiteY25" fmla="*/ 347488 h 734316"/>
                  <a:gd name="connsiteX26" fmla="*/ 49437 w 434345"/>
                  <a:gd name="connsiteY26" fmla="*/ 395168 h 734316"/>
                  <a:gd name="connsiteX27" fmla="*/ 18922 w 434345"/>
                  <a:gd name="connsiteY27" fmla="*/ 442848 h 734316"/>
                  <a:gd name="connsiteX28" fmla="*/ 31128 w 434345"/>
                  <a:gd name="connsiteY28" fmla="*/ 499357 h 734316"/>
                  <a:gd name="connsiteX29" fmla="*/ 78207 w 434345"/>
                  <a:gd name="connsiteY29" fmla="*/ 531144 h 734316"/>
                  <a:gd name="connsiteX30" fmla="*/ 134005 w 434345"/>
                  <a:gd name="connsiteY30" fmla="*/ 518782 h 734316"/>
                  <a:gd name="connsiteX31" fmla="*/ 202009 w 434345"/>
                  <a:gd name="connsiteY31" fmla="*/ 470219 h 734316"/>
                  <a:gd name="connsiteX32" fmla="*/ 232523 w 434345"/>
                  <a:gd name="connsiteY32" fmla="*/ 422539 h 734316"/>
                  <a:gd name="connsiteX33" fmla="*/ 220317 w 434345"/>
                  <a:gd name="connsiteY33" fmla="*/ 366913 h 734316"/>
                  <a:gd name="connsiteX34" fmla="*/ 173238 w 434345"/>
                  <a:gd name="connsiteY34" fmla="*/ 335126 h 734316"/>
                  <a:gd name="connsiteX35" fmla="*/ 160160 w 434345"/>
                  <a:gd name="connsiteY35" fmla="*/ 334243 h 734316"/>
                  <a:gd name="connsiteX36" fmla="*/ 176725 w 434345"/>
                  <a:gd name="connsiteY36" fmla="*/ 317467 h 734316"/>
                  <a:gd name="connsiteX37" fmla="*/ 235139 w 434345"/>
                  <a:gd name="connsiteY37" fmla="*/ 356317 h 734316"/>
                  <a:gd name="connsiteX38" fmla="*/ 249960 w 434345"/>
                  <a:gd name="connsiteY38" fmla="*/ 426071 h 734316"/>
                  <a:gd name="connsiteX39" fmla="*/ 212471 w 434345"/>
                  <a:gd name="connsiteY39" fmla="*/ 485230 h 734316"/>
                  <a:gd name="connsiteX40" fmla="*/ 144467 w 434345"/>
                  <a:gd name="connsiteY40" fmla="*/ 532910 h 734316"/>
                  <a:gd name="connsiteX41" fmla="*/ 92157 w 434345"/>
                  <a:gd name="connsiteY41" fmla="*/ 548803 h 734316"/>
                  <a:gd name="connsiteX42" fmla="*/ 74720 w 434345"/>
                  <a:gd name="connsiteY42" fmla="*/ 547920 h 734316"/>
                  <a:gd name="connsiteX43" fmla="*/ 17178 w 434345"/>
                  <a:gd name="connsiteY43" fmla="*/ 509070 h 734316"/>
                  <a:gd name="connsiteX44" fmla="*/ 1485 w 434345"/>
                  <a:gd name="connsiteY44" fmla="*/ 440199 h 734316"/>
                  <a:gd name="connsiteX45" fmla="*/ 39846 w 434345"/>
                  <a:gd name="connsiteY45" fmla="*/ 380157 h 734316"/>
                  <a:gd name="connsiteX46" fmla="*/ 107850 w 434345"/>
                  <a:gd name="connsiteY46" fmla="*/ 332477 h 734316"/>
                  <a:gd name="connsiteX47" fmla="*/ 176725 w 434345"/>
                  <a:gd name="connsiteY47" fmla="*/ 317467 h 734316"/>
                  <a:gd name="connsiteX48" fmla="*/ 107849 w 434345"/>
                  <a:gd name="connsiteY48" fmla="*/ 18773 h 734316"/>
                  <a:gd name="connsiteX49" fmla="*/ 59408 w 434345"/>
                  <a:gd name="connsiteY49" fmla="*/ 48351 h 734316"/>
                  <a:gd name="connsiteX50" fmla="*/ 45316 w 434345"/>
                  <a:gd name="connsiteY50" fmla="*/ 102287 h 734316"/>
                  <a:gd name="connsiteX51" fmla="*/ 75261 w 434345"/>
                  <a:gd name="connsiteY51" fmla="*/ 151003 h 734316"/>
                  <a:gd name="connsiteX52" fmla="*/ 143079 w 434345"/>
                  <a:gd name="connsiteY52" fmla="*/ 200589 h 734316"/>
                  <a:gd name="connsiteX53" fmla="*/ 198566 w 434345"/>
                  <a:gd name="connsiteY53" fmla="*/ 212768 h 734316"/>
                  <a:gd name="connsiteX54" fmla="*/ 247888 w 434345"/>
                  <a:gd name="connsiteY54" fmla="*/ 184060 h 734316"/>
                  <a:gd name="connsiteX55" fmla="*/ 261099 w 434345"/>
                  <a:gd name="connsiteY55" fmla="*/ 129254 h 734316"/>
                  <a:gd name="connsiteX56" fmla="*/ 231154 w 434345"/>
                  <a:gd name="connsiteY56" fmla="*/ 80538 h 734316"/>
                  <a:gd name="connsiteX57" fmla="*/ 163336 w 434345"/>
                  <a:gd name="connsiteY57" fmla="*/ 31822 h 734316"/>
                  <a:gd name="connsiteX58" fmla="*/ 107849 w 434345"/>
                  <a:gd name="connsiteY58" fmla="*/ 18773 h 734316"/>
                  <a:gd name="connsiteX59" fmla="*/ 105207 w 434345"/>
                  <a:gd name="connsiteY59" fmla="*/ 1375 h 734316"/>
                  <a:gd name="connsiteX60" fmla="*/ 173905 w 434345"/>
                  <a:gd name="connsiteY60" fmla="*/ 17903 h 734316"/>
                  <a:gd name="connsiteX61" fmla="*/ 241723 w 434345"/>
                  <a:gd name="connsiteY61" fmla="*/ 65749 h 734316"/>
                  <a:gd name="connsiteX62" fmla="*/ 277834 w 434345"/>
                  <a:gd name="connsiteY62" fmla="*/ 125775 h 734316"/>
                  <a:gd name="connsiteX63" fmla="*/ 261980 w 434345"/>
                  <a:gd name="connsiteY63" fmla="*/ 194499 h 734316"/>
                  <a:gd name="connsiteX64" fmla="*/ 202089 w 434345"/>
                  <a:gd name="connsiteY64" fmla="*/ 230166 h 734316"/>
                  <a:gd name="connsiteX65" fmla="*/ 187116 w 434345"/>
                  <a:gd name="connsiteY65" fmla="*/ 231906 h 734316"/>
                  <a:gd name="connsiteX66" fmla="*/ 132510 w 434345"/>
                  <a:gd name="connsiteY66" fmla="*/ 214507 h 734316"/>
                  <a:gd name="connsiteX67" fmla="*/ 65573 w 434345"/>
                  <a:gd name="connsiteY67" fmla="*/ 164921 h 734316"/>
                  <a:gd name="connsiteX68" fmla="*/ 27701 w 434345"/>
                  <a:gd name="connsiteY68" fmla="*/ 105766 h 734316"/>
                  <a:gd name="connsiteX69" fmla="*/ 44435 w 434345"/>
                  <a:gd name="connsiteY69" fmla="*/ 37912 h 734316"/>
                  <a:gd name="connsiteX70" fmla="*/ 105207 w 434345"/>
                  <a:gd name="connsiteY70" fmla="*/ 1375 h 734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434345" h="734316">
                    <a:moveTo>
                      <a:pt x="341471" y="484863"/>
                    </a:moveTo>
                    <a:cubicBezTo>
                      <a:pt x="325579" y="484863"/>
                      <a:pt x="309686" y="489255"/>
                      <a:pt x="297326" y="499795"/>
                    </a:cubicBezTo>
                    <a:cubicBezTo>
                      <a:pt x="280551" y="511214"/>
                      <a:pt x="269956" y="527902"/>
                      <a:pt x="267307" y="547226"/>
                    </a:cubicBezTo>
                    <a:lnTo>
                      <a:pt x="254064" y="629792"/>
                    </a:lnTo>
                    <a:cubicBezTo>
                      <a:pt x="251415" y="649994"/>
                      <a:pt x="255829" y="670196"/>
                      <a:pt x="267307" y="686006"/>
                    </a:cubicBezTo>
                    <a:cubicBezTo>
                      <a:pt x="279668" y="701817"/>
                      <a:pt x="297326" y="712357"/>
                      <a:pt x="315867" y="715870"/>
                    </a:cubicBezTo>
                    <a:cubicBezTo>
                      <a:pt x="336173" y="718505"/>
                      <a:pt x="356480" y="714113"/>
                      <a:pt x="372372" y="701817"/>
                    </a:cubicBezTo>
                    <a:cubicBezTo>
                      <a:pt x="388265" y="690398"/>
                      <a:pt x="398859" y="672831"/>
                      <a:pt x="402391" y="653507"/>
                    </a:cubicBezTo>
                    <a:lnTo>
                      <a:pt x="415634" y="570942"/>
                    </a:lnTo>
                    <a:cubicBezTo>
                      <a:pt x="418283" y="551618"/>
                      <a:pt x="413869" y="531416"/>
                      <a:pt x="402391" y="515606"/>
                    </a:cubicBezTo>
                    <a:cubicBezTo>
                      <a:pt x="390030" y="499795"/>
                      <a:pt x="373255" y="488377"/>
                      <a:pt x="352949" y="485741"/>
                    </a:cubicBezTo>
                    <a:cubicBezTo>
                      <a:pt x="349417" y="484863"/>
                      <a:pt x="345002" y="484863"/>
                      <a:pt x="341471" y="484863"/>
                    </a:cubicBezTo>
                    <a:close/>
                    <a:moveTo>
                      <a:pt x="356480" y="468174"/>
                    </a:moveTo>
                    <a:cubicBezTo>
                      <a:pt x="381201" y="472566"/>
                      <a:pt x="402391" y="484863"/>
                      <a:pt x="416517" y="505065"/>
                    </a:cubicBezTo>
                    <a:cubicBezTo>
                      <a:pt x="431527" y="525267"/>
                      <a:pt x="436824" y="549861"/>
                      <a:pt x="433293" y="573577"/>
                    </a:cubicBezTo>
                    <a:lnTo>
                      <a:pt x="420049" y="656142"/>
                    </a:lnTo>
                    <a:cubicBezTo>
                      <a:pt x="415634" y="680736"/>
                      <a:pt x="403274" y="701817"/>
                      <a:pt x="382967" y="716749"/>
                    </a:cubicBezTo>
                    <a:cubicBezTo>
                      <a:pt x="367075" y="728167"/>
                      <a:pt x="347651" y="734316"/>
                      <a:pt x="328227" y="734316"/>
                    </a:cubicBezTo>
                    <a:cubicBezTo>
                      <a:pt x="323813" y="734316"/>
                      <a:pt x="318515" y="734316"/>
                      <a:pt x="314101" y="733437"/>
                    </a:cubicBezTo>
                    <a:cubicBezTo>
                      <a:pt x="289380" y="729046"/>
                      <a:pt x="267307" y="716749"/>
                      <a:pt x="253181" y="696546"/>
                    </a:cubicBezTo>
                    <a:cubicBezTo>
                      <a:pt x="239054" y="676344"/>
                      <a:pt x="232874" y="651750"/>
                      <a:pt x="236406" y="628035"/>
                    </a:cubicBezTo>
                    <a:lnTo>
                      <a:pt x="249649" y="545470"/>
                    </a:lnTo>
                    <a:cubicBezTo>
                      <a:pt x="253181" y="520876"/>
                      <a:pt x="267307" y="499795"/>
                      <a:pt x="286731" y="484863"/>
                    </a:cubicBezTo>
                    <a:cubicBezTo>
                      <a:pt x="307038" y="469931"/>
                      <a:pt x="331759" y="464661"/>
                      <a:pt x="356480" y="468174"/>
                    </a:cubicBezTo>
                    <a:close/>
                    <a:moveTo>
                      <a:pt x="160160" y="334243"/>
                    </a:moveTo>
                    <a:cubicBezTo>
                      <a:pt x="145339" y="334243"/>
                      <a:pt x="130518" y="338658"/>
                      <a:pt x="117440" y="347488"/>
                    </a:cubicBezTo>
                    <a:lnTo>
                      <a:pt x="49437" y="395168"/>
                    </a:lnTo>
                    <a:cubicBezTo>
                      <a:pt x="33743" y="406646"/>
                      <a:pt x="23281" y="423422"/>
                      <a:pt x="18922" y="442848"/>
                    </a:cubicBezTo>
                    <a:cubicBezTo>
                      <a:pt x="15435" y="463156"/>
                      <a:pt x="19794" y="482581"/>
                      <a:pt x="31128" y="499357"/>
                    </a:cubicBezTo>
                    <a:cubicBezTo>
                      <a:pt x="42462" y="515250"/>
                      <a:pt x="59027" y="526729"/>
                      <a:pt x="78207" y="531144"/>
                    </a:cubicBezTo>
                    <a:cubicBezTo>
                      <a:pt x="98260" y="533793"/>
                      <a:pt x="117440" y="529378"/>
                      <a:pt x="134005" y="518782"/>
                    </a:cubicBezTo>
                    <a:lnTo>
                      <a:pt x="202009" y="470219"/>
                    </a:lnTo>
                    <a:cubicBezTo>
                      <a:pt x="218574" y="459624"/>
                      <a:pt x="229036" y="441965"/>
                      <a:pt x="232523" y="422539"/>
                    </a:cubicBezTo>
                    <a:cubicBezTo>
                      <a:pt x="236882" y="402231"/>
                      <a:pt x="231651" y="382806"/>
                      <a:pt x="220317" y="366913"/>
                    </a:cubicBezTo>
                    <a:cubicBezTo>
                      <a:pt x="209855" y="349253"/>
                      <a:pt x="192419" y="338658"/>
                      <a:pt x="173238" y="335126"/>
                    </a:cubicBezTo>
                    <a:cubicBezTo>
                      <a:pt x="168007" y="334243"/>
                      <a:pt x="164520" y="334243"/>
                      <a:pt x="160160" y="334243"/>
                    </a:cubicBezTo>
                    <a:close/>
                    <a:moveTo>
                      <a:pt x="176725" y="317467"/>
                    </a:moveTo>
                    <a:cubicBezTo>
                      <a:pt x="200265" y="321882"/>
                      <a:pt x="221189" y="336009"/>
                      <a:pt x="235139" y="356317"/>
                    </a:cubicBezTo>
                    <a:cubicBezTo>
                      <a:pt x="249960" y="376625"/>
                      <a:pt x="255191" y="401348"/>
                      <a:pt x="249960" y="426071"/>
                    </a:cubicBezTo>
                    <a:cubicBezTo>
                      <a:pt x="245601" y="449911"/>
                      <a:pt x="231651" y="470219"/>
                      <a:pt x="212471" y="485230"/>
                    </a:cubicBezTo>
                    <a:lnTo>
                      <a:pt x="144467" y="532910"/>
                    </a:lnTo>
                    <a:cubicBezTo>
                      <a:pt x="127902" y="543505"/>
                      <a:pt x="111337" y="548803"/>
                      <a:pt x="92157" y="548803"/>
                    </a:cubicBezTo>
                    <a:cubicBezTo>
                      <a:pt x="86926" y="548803"/>
                      <a:pt x="80823" y="548803"/>
                      <a:pt x="74720" y="547920"/>
                    </a:cubicBezTo>
                    <a:cubicBezTo>
                      <a:pt x="51180" y="543505"/>
                      <a:pt x="30256" y="529378"/>
                      <a:pt x="17178" y="509070"/>
                    </a:cubicBezTo>
                    <a:cubicBezTo>
                      <a:pt x="2357" y="488762"/>
                      <a:pt x="-2874" y="464922"/>
                      <a:pt x="1485" y="440199"/>
                    </a:cubicBezTo>
                    <a:cubicBezTo>
                      <a:pt x="5844" y="415476"/>
                      <a:pt x="19794" y="394285"/>
                      <a:pt x="39846" y="380157"/>
                    </a:cubicBezTo>
                    <a:lnTo>
                      <a:pt x="107850" y="332477"/>
                    </a:lnTo>
                    <a:cubicBezTo>
                      <a:pt x="127902" y="318350"/>
                      <a:pt x="152314" y="313935"/>
                      <a:pt x="176725" y="317467"/>
                    </a:cubicBezTo>
                    <a:close/>
                    <a:moveTo>
                      <a:pt x="107849" y="18773"/>
                    </a:moveTo>
                    <a:cubicBezTo>
                      <a:pt x="88473" y="21383"/>
                      <a:pt x="70858" y="31822"/>
                      <a:pt x="59408" y="48351"/>
                    </a:cubicBezTo>
                    <a:cubicBezTo>
                      <a:pt x="47958" y="64010"/>
                      <a:pt x="42674" y="84018"/>
                      <a:pt x="45316" y="102287"/>
                    </a:cubicBezTo>
                    <a:cubicBezTo>
                      <a:pt x="48839" y="122295"/>
                      <a:pt x="59408" y="139693"/>
                      <a:pt x="75261" y="151003"/>
                    </a:cubicBezTo>
                    <a:lnTo>
                      <a:pt x="143079" y="200589"/>
                    </a:lnTo>
                    <a:cubicBezTo>
                      <a:pt x="158932" y="211028"/>
                      <a:pt x="178309" y="216247"/>
                      <a:pt x="198566" y="212768"/>
                    </a:cubicBezTo>
                    <a:cubicBezTo>
                      <a:pt x="218823" y="210158"/>
                      <a:pt x="236438" y="200589"/>
                      <a:pt x="247888" y="184060"/>
                    </a:cubicBezTo>
                    <a:cubicBezTo>
                      <a:pt x="259338" y="167531"/>
                      <a:pt x="264622" y="148393"/>
                      <a:pt x="261099" y="129254"/>
                    </a:cubicBezTo>
                    <a:cubicBezTo>
                      <a:pt x="258457" y="109246"/>
                      <a:pt x="247888" y="91847"/>
                      <a:pt x="231154" y="80538"/>
                    </a:cubicBezTo>
                    <a:lnTo>
                      <a:pt x="163336" y="31822"/>
                    </a:lnTo>
                    <a:cubicBezTo>
                      <a:pt x="147483" y="19643"/>
                      <a:pt x="128106" y="15294"/>
                      <a:pt x="107849" y="18773"/>
                    </a:cubicBezTo>
                    <a:close/>
                    <a:moveTo>
                      <a:pt x="105207" y="1375"/>
                    </a:moveTo>
                    <a:cubicBezTo>
                      <a:pt x="129868" y="-2975"/>
                      <a:pt x="153648" y="3115"/>
                      <a:pt x="173905" y="17903"/>
                    </a:cubicBezTo>
                    <a:lnTo>
                      <a:pt x="241723" y="65749"/>
                    </a:lnTo>
                    <a:cubicBezTo>
                      <a:pt x="261099" y="80538"/>
                      <a:pt x="275191" y="101417"/>
                      <a:pt x="277834" y="125775"/>
                    </a:cubicBezTo>
                    <a:cubicBezTo>
                      <a:pt x="282237" y="150133"/>
                      <a:pt x="276953" y="174491"/>
                      <a:pt x="261980" y="194499"/>
                    </a:cubicBezTo>
                    <a:cubicBezTo>
                      <a:pt x="247888" y="213638"/>
                      <a:pt x="225869" y="226686"/>
                      <a:pt x="202089" y="230166"/>
                    </a:cubicBezTo>
                    <a:cubicBezTo>
                      <a:pt x="196805" y="231036"/>
                      <a:pt x="191520" y="231906"/>
                      <a:pt x="187116" y="231906"/>
                    </a:cubicBezTo>
                    <a:cubicBezTo>
                      <a:pt x="166859" y="231906"/>
                      <a:pt x="149244" y="225817"/>
                      <a:pt x="132510" y="214507"/>
                    </a:cubicBezTo>
                    <a:lnTo>
                      <a:pt x="65573" y="164921"/>
                    </a:lnTo>
                    <a:cubicBezTo>
                      <a:pt x="44435" y="151003"/>
                      <a:pt x="32105" y="130124"/>
                      <a:pt x="27701" y="105766"/>
                    </a:cubicBezTo>
                    <a:cubicBezTo>
                      <a:pt x="24178" y="81408"/>
                      <a:pt x="30343" y="57050"/>
                      <a:pt x="44435" y="37912"/>
                    </a:cubicBezTo>
                    <a:cubicBezTo>
                      <a:pt x="59408" y="17903"/>
                      <a:pt x="80546" y="4854"/>
                      <a:pt x="105207" y="1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44">
                <a:extLst>
                  <a:ext uri="{FF2B5EF4-FFF2-40B4-BE49-F238E27FC236}">
                    <a16:creationId xmlns:a16="http://schemas.microsoft.com/office/drawing/2014/main" id="{66253A4E-8899-4DE0-BA1A-3B53D80B9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8813" y="9140135"/>
                <a:ext cx="498554" cy="498554"/>
              </a:xfrm>
              <a:custGeom>
                <a:avLst/>
                <a:gdLst>
                  <a:gd name="T0" fmla="*/ 570 w 571"/>
                  <a:gd name="T1" fmla="*/ 285 h 571"/>
                  <a:gd name="T2" fmla="*/ 570 w 571"/>
                  <a:gd name="T3" fmla="*/ 285 h 571"/>
                  <a:gd name="T4" fmla="*/ 285 w 571"/>
                  <a:gd name="T5" fmla="*/ 570 h 571"/>
                  <a:gd name="T6" fmla="*/ 285 w 571"/>
                  <a:gd name="T7" fmla="*/ 570 h 571"/>
                  <a:gd name="T8" fmla="*/ 0 w 571"/>
                  <a:gd name="T9" fmla="*/ 285 h 571"/>
                  <a:gd name="T10" fmla="*/ 0 w 571"/>
                  <a:gd name="T11" fmla="*/ 285 h 571"/>
                  <a:gd name="T12" fmla="*/ 285 w 571"/>
                  <a:gd name="T13" fmla="*/ 0 h 571"/>
                  <a:gd name="T14" fmla="*/ 285 w 571"/>
                  <a:gd name="T15" fmla="*/ 0 h 571"/>
                  <a:gd name="T16" fmla="*/ 570 w 571"/>
                  <a:gd name="T17" fmla="*/ 285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571">
                    <a:moveTo>
                      <a:pt x="570" y="285"/>
                    </a:moveTo>
                    <a:lnTo>
                      <a:pt x="570" y="285"/>
                    </a:lnTo>
                    <a:cubicBezTo>
                      <a:pt x="570" y="442"/>
                      <a:pt x="443" y="570"/>
                      <a:pt x="285" y="570"/>
                    </a:cubicBezTo>
                    <a:lnTo>
                      <a:pt x="285" y="570"/>
                    </a:lnTo>
                    <a:cubicBezTo>
                      <a:pt x="127" y="570"/>
                      <a:pt x="0" y="442"/>
                      <a:pt x="0" y="285"/>
                    </a:cubicBezTo>
                    <a:lnTo>
                      <a:pt x="0" y="285"/>
                    </a:lnTo>
                    <a:cubicBezTo>
                      <a:pt x="0" y="127"/>
                      <a:pt x="127" y="0"/>
                      <a:pt x="285" y="0"/>
                    </a:cubicBezTo>
                    <a:lnTo>
                      <a:pt x="285" y="0"/>
                    </a:lnTo>
                    <a:cubicBezTo>
                      <a:pt x="443" y="0"/>
                      <a:pt x="570" y="127"/>
                      <a:pt x="570" y="2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45">
                <a:extLst>
                  <a:ext uri="{FF2B5EF4-FFF2-40B4-BE49-F238E27FC236}">
                    <a16:creationId xmlns:a16="http://schemas.microsoft.com/office/drawing/2014/main" id="{6FC20BE7-DC83-46C7-AE33-1F656D785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1084" y="9132405"/>
                <a:ext cx="517877" cy="517877"/>
              </a:xfrm>
              <a:custGeom>
                <a:avLst/>
                <a:gdLst>
                  <a:gd name="T0" fmla="*/ 295 w 591"/>
                  <a:gd name="T1" fmla="*/ 20 h 591"/>
                  <a:gd name="T2" fmla="*/ 295 w 591"/>
                  <a:gd name="T3" fmla="*/ 20 h 591"/>
                  <a:gd name="T4" fmla="*/ 20 w 591"/>
                  <a:gd name="T5" fmla="*/ 295 h 591"/>
                  <a:gd name="T6" fmla="*/ 20 w 591"/>
                  <a:gd name="T7" fmla="*/ 295 h 591"/>
                  <a:gd name="T8" fmla="*/ 295 w 591"/>
                  <a:gd name="T9" fmla="*/ 570 h 591"/>
                  <a:gd name="T10" fmla="*/ 295 w 591"/>
                  <a:gd name="T11" fmla="*/ 570 h 591"/>
                  <a:gd name="T12" fmla="*/ 570 w 591"/>
                  <a:gd name="T13" fmla="*/ 295 h 591"/>
                  <a:gd name="T14" fmla="*/ 570 w 591"/>
                  <a:gd name="T15" fmla="*/ 295 h 591"/>
                  <a:gd name="T16" fmla="*/ 295 w 591"/>
                  <a:gd name="T17" fmla="*/ 20 h 591"/>
                  <a:gd name="T18" fmla="*/ 295 w 591"/>
                  <a:gd name="T19" fmla="*/ 590 h 591"/>
                  <a:gd name="T20" fmla="*/ 295 w 591"/>
                  <a:gd name="T21" fmla="*/ 590 h 591"/>
                  <a:gd name="T22" fmla="*/ 0 w 591"/>
                  <a:gd name="T23" fmla="*/ 295 h 591"/>
                  <a:gd name="T24" fmla="*/ 0 w 591"/>
                  <a:gd name="T25" fmla="*/ 295 h 591"/>
                  <a:gd name="T26" fmla="*/ 295 w 591"/>
                  <a:gd name="T27" fmla="*/ 0 h 591"/>
                  <a:gd name="T28" fmla="*/ 295 w 591"/>
                  <a:gd name="T29" fmla="*/ 0 h 591"/>
                  <a:gd name="T30" fmla="*/ 590 w 591"/>
                  <a:gd name="T31" fmla="*/ 295 h 591"/>
                  <a:gd name="T32" fmla="*/ 590 w 591"/>
                  <a:gd name="T33" fmla="*/ 295 h 591"/>
                  <a:gd name="T34" fmla="*/ 295 w 591"/>
                  <a:gd name="T35" fmla="*/ 590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1" h="591">
                    <a:moveTo>
                      <a:pt x="295" y="20"/>
                    </a:moveTo>
                    <a:lnTo>
                      <a:pt x="295" y="20"/>
                    </a:lnTo>
                    <a:cubicBezTo>
                      <a:pt x="143" y="20"/>
                      <a:pt x="20" y="143"/>
                      <a:pt x="20" y="295"/>
                    </a:cubicBezTo>
                    <a:lnTo>
                      <a:pt x="20" y="295"/>
                    </a:lnTo>
                    <a:cubicBezTo>
                      <a:pt x="20" y="447"/>
                      <a:pt x="143" y="570"/>
                      <a:pt x="295" y="570"/>
                    </a:cubicBezTo>
                    <a:lnTo>
                      <a:pt x="295" y="570"/>
                    </a:lnTo>
                    <a:cubicBezTo>
                      <a:pt x="447" y="570"/>
                      <a:pt x="570" y="447"/>
                      <a:pt x="570" y="295"/>
                    </a:cubicBezTo>
                    <a:lnTo>
                      <a:pt x="570" y="295"/>
                    </a:lnTo>
                    <a:cubicBezTo>
                      <a:pt x="570" y="143"/>
                      <a:pt x="447" y="20"/>
                      <a:pt x="295" y="20"/>
                    </a:cubicBezTo>
                    <a:close/>
                    <a:moveTo>
                      <a:pt x="295" y="590"/>
                    </a:moveTo>
                    <a:lnTo>
                      <a:pt x="295" y="590"/>
                    </a:lnTo>
                    <a:cubicBezTo>
                      <a:pt x="132" y="590"/>
                      <a:pt x="0" y="458"/>
                      <a:pt x="0" y="295"/>
                    </a:cubicBezTo>
                    <a:lnTo>
                      <a:pt x="0" y="295"/>
                    </a:lnTo>
                    <a:cubicBezTo>
                      <a:pt x="0" y="132"/>
                      <a:pt x="132" y="0"/>
                      <a:pt x="295" y="0"/>
                    </a:cubicBezTo>
                    <a:lnTo>
                      <a:pt x="295" y="0"/>
                    </a:lnTo>
                    <a:cubicBezTo>
                      <a:pt x="458" y="0"/>
                      <a:pt x="590" y="132"/>
                      <a:pt x="590" y="295"/>
                    </a:cubicBezTo>
                    <a:lnTo>
                      <a:pt x="590" y="295"/>
                    </a:lnTo>
                    <a:cubicBezTo>
                      <a:pt x="590" y="458"/>
                      <a:pt x="458" y="590"/>
                      <a:pt x="295" y="5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46">
                <a:extLst>
                  <a:ext uri="{FF2B5EF4-FFF2-40B4-BE49-F238E27FC236}">
                    <a16:creationId xmlns:a16="http://schemas.microsoft.com/office/drawing/2014/main" id="{E7523B89-8027-4FC1-AF14-08063F778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4321" y="9325643"/>
                <a:ext cx="127538" cy="127538"/>
              </a:xfrm>
              <a:custGeom>
                <a:avLst/>
                <a:gdLst>
                  <a:gd name="T0" fmla="*/ 144 w 145"/>
                  <a:gd name="T1" fmla="*/ 72 h 145"/>
                  <a:gd name="T2" fmla="*/ 144 w 145"/>
                  <a:gd name="T3" fmla="*/ 72 h 145"/>
                  <a:gd name="T4" fmla="*/ 72 w 145"/>
                  <a:gd name="T5" fmla="*/ 144 h 145"/>
                  <a:gd name="T6" fmla="*/ 72 w 145"/>
                  <a:gd name="T7" fmla="*/ 144 h 145"/>
                  <a:gd name="T8" fmla="*/ 0 w 145"/>
                  <a:gd name="T9" fmla="*/ 72 h 145"/>
                  <a:gd name="T10" fmla="*/ 0 w 145"/>
                  <a:gd name="T11" fmla="*/ 72 h 145"/>
                  <a:gd name="T12" fmla="*/ 72 w 145"/>
                  <a:gd name="T13" fmla="*/ 0 h 145"/>
                  <a:gd name="T14" fmla="*/ 72 w 145"/>
                  <a:gd name="T15" fmla="*/ 0 h 145"/>
                  <a:gd name="T16" fmla="*/ 144 w 145"/>
                  <a:gd name="T17" fmla="*/ 7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45">
                    <a:moveTo>
                      <a:pt x="144" y="72"/>
                    </a:moveTo>
                    <a:lnTo>
                      <a:pt x="144" y="72"/>
                    </a:lnTo>
                    <a:cubicBezTo>
                      <a:pt x="144" y="111"/>
                      <a:pt x="112" y="144"/>
                      <a:pt x="72" y="144"/>
                    </a:cubicBezTo>
                    <a:lnTo>
                      <a:pt x="72" y="144"/>
                    </a:lnTo>
                    <a:cubicBezTo>
                      <a:pt x="32" y="144"/>
                      <a:pt x="0" y="111"/>
                      <a:pt x="0" y="72"/>
                    </a:cubicBezTo>
                    <a:lnTo>
                      <a:pt x="0" y="72"/>
                    </a:lnTo>
                    <a:cubicBezTo>
                      <a:pt x="0" y="32"/>
                      <a:pt x="32" y="0"/>
                      <a:pt x="72" y="0"/>
                    </a:cubicBezTo>
                    <a:lnTo>
                      <a:pt x="72" y="0"/>
                    </a:lnTo>
                    <a:cubicBezTo>
                      <a:pt x="112" y="0"/>
                      <a:pt x="144" y="32"/>
                      <a:pt x="144" y="7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47">
                <a:extLst>
                  <a:ext uri="{FF2B5EF4-FFF2-40B4-BE49-F238E27FC236}">
                    <a16:creationId xmlns:a16="http://schemas.microsoft.com/office/drawing/2014/main" id="{E3D76AA4-2860-42E4-BAA9-557AEC659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66592" y="9317913"/>
                <a:ext cx="142997" cy="142997"/>
              </a:xfrm>
              <a:custGeom>
                <a:avLst/>
                <a:gdLst>
                  <a:gd name="T0" fmla="*/ 82 w 165"/>
                  <a:gd name="T1" fmla="*/ 20 h 165"/>
                  <a:gd name="T2" fmla="*/ 82 w 165"/>
                  <a:gd name="T3" fmla="*/ 20 h 165"/>
                  <a:gd name="T4" fmla="*/ 21 w 165"/>
                  <a:gd name="T5" fmla="*/ 82 h 165"/>
                  <a:gd name="T6" fmla="*/ 21 w 165"/>
                  <a:gd name="T7" fmla="*/ 82 h 165"/>
                  <a:gd name="T8" fmla="*/ 82 w 165"/>
                  <a:gd name="T9" fmla="*/ 143 h 165"/>
                  <a:gd name="T10" fmla="*/ 82 w 165"/>
                  <a:gd name="T11" fmla="*/ 143 h 165"/>
                  <a:gd name="T12" fmla="*/ 143 w 165"/>
                  <a:gd name="T13" fmla="*/ 82 h 165"/>
                  <a:gd name="T14" fmla="*/ 143 w 165"/>
                  <a:gd name="T15" fmla="*/ 82 h 165"/>
                  <a:gd name="T16" fmla="*/ 82 w 165"/>
                  <a:gd name="T17" fmla="*/ 20 h 165"/>
                  <a:gd name="T18" fmla="*/ 82 w 165"/>
                  <a:gd name="T19" fmla="*/ 164 h 165"/>
                  <a:gd name="T20" fmla="*/ 82 w 165"/>
                  <a:gd name="T21" fmla="*/ 164 h 165"/>
                  <a:gd name="T22" fmla="*/ 0 w 165"/>
                  <a:gd name="T23" fmla="*/ 82 h 165"/>
                  <a:gd name="T24" fmla="*/ 0 w 165"/>
                  <a:gd name="T25" fmla="*/ 82 h 165"/>
                  <a:gd name="T26" fmla="*/ 82 w 165"/>
                  <a:gd name="T27" fmla="*/ 0 h 165"/>
                  <a:gd name="T28" fmla="*/ 82 w 165"/>
                  <a:gd name="T29" fmla="*/ 0 h 165"/>
                  <a:gd name="T30" fmla="*/ 164 w 165"/>
                  <a:gd name="T31" fmla="*/ 82 h 165"/>
                  <a:gd name="T32" fmla="*/ 164 w 165"/>
                  <a:gd name="T33" fmla="*/ 82 h 165"/>
                  <a:gd name="T34" fmla="*/ 82 w 165"/>
                  <a:gd name="T35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5" h="165">
                    <a:moveTo>
                      <a:pt x="82" y="20"/>
                    </a:moveTo>
                    <a:lnTo>
                      <a:pt x="82" y="20"/>
                    </a:lnTo>
                    <a:cubicBezTo>
                      <a:pt x="48" y="20"/>
                      <a:pt x="21" y="48"/>
                      <a:pt x="21" y="82"/>
                    </a:cubicBezTo>
                    <a:lnTo>
                      <a:pt x="21" y="82"/>
                    </a:lnTo>
                    <a:cubicBezTo>
                      <a:pt x="21" y="115"/>
                      <a:pt x="48" y="143"/>
                      <a:pt x="82" y="143"/>
                    </a:cubicBezTo>
                    <a:lnTo>
                      <a:pt x="82" y="143"/>
                    </a:lnTo>
                    <a:cubicBezTo>
                      <a:pt x="116" y="143"/>
                      <a:pt x="143" y="115"/>
                      <a:pt x="143" y="82"/>
                    </a:cubicBezTo>
                    <a:lnTo>
                      <a:pt x="143" y="82"/>
                    </a:lnTo>
                    <a:cubicBezTo>
                      <a:pt x="143" y="48"/>
                      <a:pt x="116" y="20"/>
                      <a:pt x="82" y="20"/>
                    </a:cubicBezTo>
                    <a:close/>
                    <a:moveTo>
                      <a:pt x="82" y="164"/>
                    </a:moveTo>
                    <a:lnTo>
                      <a:pt x="82" y="164"/>
                    </a:lnTo>
                    <a:cubicBezTo>
                      <a:pt x="37" y="164"/>
                      <a:pt x="0" y="127"/>
                      <a:pt x="0" y="82"/>
                    </a:cubicBezTo>
                    <a:lnTo>
                      <a:pt x="0" y="82"/>
                    </a:lnTo>
                    <a:cubicBezTo>
                      <a:pt x="0" y="36"/>
                      <a:pt x="37" y="0"/>
                      <a:pt x="82" y="0"/>
                    </a:cubicBezTo>
                    <a:lnTo>
                      <a:pt x="82" y="0"/>
                    </a:lnTo>
                    <a:cubicBezTo>
                      <a:pt x="127" y="0"/>
                      <a:pt x="164" y="36"/>
                      <a:pt x="164" y="82"/>
                    </a:cubicBezTo>
                    <a:lnTo>
                      <a:pt x="164" y="82"/>
                    </a:lnTo>
                    <a:cubicBezTo>
                      <a:pt x="164" y="127"/>
                      <a:pt x="127" y="164"/>
                      <a:pt x="82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7696DC0F-3EAF-468C-A521-672EE7A1B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4626" y="8637716"/>
                <a:ext cx="917969" cy="836279"/>
              </a:xfrm>
              <a:custGeom>
                <a:avLst/>
                <a:gdLst>
                  <a:gd name="connsiteX0" fmla="*/ 850177 w 917969"/>
                  <a:gd name="connsiteY0" fmla="*/ 251211 h 836279"/>
                  <a:gd name="connsiteX1" fmla="*/ 864189 w 917969"/>
                  <a:gd name="connsiteY1" fmla="*/ 535808 h 836279"/>
                  <a:gd name="connsiteX2" fmla="*/ 78635 w 917969"/>
                  <a:gd name="connsiteY2" fmla="*/ 761734 h 836279"/>
                  <a:gd name="connsiteX3" fmla="*/ 579394 w 917969"/>
                  <a:gd name="connsiteY3" fmla="*/ 1797 h 836279"/>
                  <a:gd name="connsiteX4" fmla="*/ 820023 w 917969"/>
                  <a:gd name="connsiteY4" fmla="*/ 201865 h 836279"/>
                  <a:gd name="connsiteX5" fmla="*/ 850708 w 917969"/>
                  <a:gd name="connsiteY5" fmla="*/ 250022 h 836279"/>
                  <a:gd name="connsiteX6" fmla="*/ 78312 w 917969"/>
                  <a:gd name="connsiteY6" fmla="*/ 760483 h 836279"/>
                  <a:gd name="connsiteX7" fmla="*/ 46750 w 917969"/>
                  <a:gd name="connsiteY7" fmla="*/ 714078 h 836279"/>
                  <a:gd name="connsiteX8" fmla="*/ 536840 w 917969"/>
                  <a:gd name="connsiteY8" fmla="*/ 23247 h 836279"/>
                  <a:gd name="connsiteX9" fmla="*/ 579394 w 917969"/>
                  <a:gd name="connsiteY9" fmla="*/ 1797 h 83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7969" h="836279">
                    <a:moveTo>
                      <a:pt x="850177" y="251211"/>
                    </a:moveTo>
                    <a:cubicBezTo>
                      <a:pt x="900095" y="335276"/>
                      <a:pt x="966652" y="477137"/>
                      <a:pt x="864189" y="535808"/>
                    </a:cubicBezTo>
                    <a:cubicBezTo>
                      <a:pt x="459589" y="766988"/>
                      <a:pt x="224011" y="942124"/>
                      <a:pt x="78635" y="761734"/>
                    </a:cubicBezTo>
                    <a:close/>
                    <a:moveTo>
                      <a:pt x="579394" y="1797"/>
                    </a:moveTo>
                    <a:cubicBezTo>
                      <a:pt x="680020" y="-19164"/>
                      <a:pt x="786269" y="149002"/>
                      <a:pt x="820023" y="201865"/>
                    </a:cubicBezTo>
                    <a:cubicBezTo>
                      <a:pt x="827913" y="214123"/>
                      <a:pt x="839311" y="230759"/>
                      <a:pt x="850708" y="250022"/>
                    </a:cubicBezTo>
                    <a:lnTo>
                      <a:pt x="78312" y="760483"/>
                    </a:lnTo>
                    <a:cubicBezTo>
                      <a:pt x="67791" y="747350"/>
                      <a:pt x="57270" y="731589"/>
                      <a:pt x="46750" y="714078"/>
                    </a:cubicBezTo>
                    <a:cubicBezTo>
                      <a:pt x="-95280" y="460160"/>
                      <a:pt x="91463" y="393616"/>
                      <a:pt x="536840" y="23247"/>
                    </a:cubicBezTo>
                    <a:cubicBezTo>
                      <a:pt x="550758" y="11646"/>
                      <a:pt x="565018" y="4792"/>
                      <a:pt x="579394" y="1797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616D55B5-D986-4E68-AD05-36A7A3113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6135" y="8629886"/>
                <a:ext cx="937793" cy="856337"/>
              </a:xfrm>
              <a:custGeom>
                <a:avLst/>
                <a:gdLst>
                  <a:gd name="connsiteX0" fmla="*/ 858585 w 937793"/>
                  <a:gd name="connsiteY0" fmla="*/ 272387 h 856337"/>
                  <a:gd name="connsiteX1" fmla="*/ 101333 w 937793"/>
                  <a:gd name="connsiteY1" fmla="*/ 773794 h 856337"/>
                  <a:gd name="connsiteX2" fmla="*/ 729598 w 937793"/>
                  <a:gd name="connsiteY2" fmla="*/ 620122 h 856337"/>
                  <a:gd name="connsiteX3" fmla="*/ 870870 w 937793"/>
                  <a:gd name="connsiteY3" fmla="*/ 537579 h 856337"/>
                  <a:gd name="connsiteX4" fmla="*/ 917375 w 937793"/>
                  <a:gd name="connsiteY4" fmla="*/ 479623 h 856337"/>
                  <a:gd name="connsiteX5" fmla="*/ 858585 w 937793"/>
                  <a:gd name="connsiteY5" fmla="*/ 272387 h 856337"/>
                  <a:gd name="connsiteX6" fmla="*/ 606505 w 937793"/>
                  <a:gd name="connsiteY6" fmla="*/ 17276 h 856337"/>
                  <a:gd name="connsiteX7" fmla="*/ 552068 w 937793"/>
                  <a:gd name="connsiteY7" fmla="*/ 39191 h 856337"/>
                  <a:gd name="connsiteX8" fmla="*/ 334318 w 937793"/>
                  <a:gd name="connsiteY8" fmla="*/ 214508 h 856337"/>
                  <a:gd name="connsiteX9" fmla="*/ 63886 w 937793"/>
                  <a:gd name="connsiteY9" fmla="*/ 718544 h 856337"/>
                  <a:gd name="connsiteX10" fmla="*/ 90227 w 937793"/>
                  <a:gd name="connsiteY10" fmla="*/ 758866 h 856337"/>
                  <a:gd name="connsiteX11" fmla="*/ 849718 w 937793"/>
                  <a:gd name="connsiteY11" fmla="*/ 256584 h 856337"/>
                  <a:gd name="connsiteX12" fmla="*/ 826012 w 937793"/>
                  <a:gd name="connsiteY12" fmla="*/ 219767 h 856337"/>
                  <a:gd name="connsiteX13" fmla="*/ 821622 w 937793"/>
                  <a:gd name="connsiteY13" fmla="*/ 212754 h 856337"/>
                  <a:gd name="connsiteX14" fmla="*/ 619676 w 937793"/>
                  <a:gd name="connsiteY14" fmla="*/ 18153 h 856337"/>
                  <a:gd name="connsiteX15" fmla="*/ 606505 w 937793"/>
                  <a:gd name="connsiteY15" fmla="*/ 17276 h 856337"/>
                  <a:gd name="connsiteX16" fmla="*/ 623188 w 937793"/>
                  <a:gd name="connsiteY16" fmla="*/ 1498 h 856337"/>
                  <a:gd name="connsiteX17" fmla="*/ 836548 w 937793"/>
                  <a:gd name="connsiteY17" fmla="*/ 203112 h 856337"/>
                  <a:gd name="connsiteX18" fmla="*/ 838304 w 937793"/>
                  <a:gd name="connsiteY18" fmla="*/ 205742 h 856337"/>
                  <a:gd name="connsiteX19" fmla="*/ 840938 w 937793"/>
                  <a:gd name="connsiteY19" fmla="*/ 210125 h 856337"/>
                  <a:gd name="connsiteX20" fmla="*/ 868157 w 937793"/>
                  <a:gd name="connsiteY20" fmla="*/ 254830 h 856337"/>
                  <a:gd name="connsiteX21" fmla="*/ 868053 w 937793"/>
                  <a:gd name="connsiteY21" fmla="*/ 255556 h 856337"/>
                  <a:gd name="connsiteX22" fmla="*/ 868237 w 937793"/>
                  <a:gd name="connsiteY22" fmla="*/ 255703 h 856337"/>
                  <a:gd name="connsiteX23" fmla="*/ 933170 w 937793"/>
                  <a:gd name="connsiteY23" fmla="*/ 484014 h 856337"/>
                  <a:gd name="connsiteX24" fmla="*/ 880522 w 937793"/>
                  <a:gd name="connsiteY24" fmla="*/ 552507 h 856337"/>
                  <a:gd name="connsiteX25" fmla="*/ 738372 w 937793"/>
                  <a:gd name="connsiteY25" fmla="*/ 635051 h 856337"/>
                  <a:gd name="connsiteX26" fmla="*/ 238217 w 937793"/>
                  <a:gd name="connsiteY26" fmla="*/ 856337 h 856337"/>
                  <a:gd name="connsiteX27" fmla="*/ 81151 w 937793"/>
                  <a:gd name="connsiteY27" fmla="*/ 778184 h 856337"/>
                  <a:gd name="connsiteX28" fmla="*/ 80952 w 937793"/>
                  <a:gd name="connsiteY28" fmla="*/ 776590 h 856337"/>
                  <a:gd name="connsiteX29" fmla="*/ 80568 w 937793"/>
                  <a:gd name="connsiteY29" fmla="*/ 776398 h 856337"/>
                  <a:gd name="connsiteX30" fmla="*/ 48081 w 937793"/>
                  <a:gd name="connsiteY30" fmla="*/ 727309 h 856337"/>
                  <a:gd name="connsiteX31" fmla="*/ 323781 w 937793"/>
                  <a:gd name="connsiteY31" fmla="*/ 200482 h 856337"/>
                  <a:gd name="connsiteX32" fmla="*/ 540653 w 937793"/>
                  <a:gd name="connsiteY32" fmla="*/ 25165 h 856337"/>
                  <a:gd name="connsiteX33" fmla="*/ 623188 w 937793"/>
                  <a:gd name="connsiteY33" fmla="*/ 1498 h 856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37793" h="856337">
                    <a:moveTo>
                      <a:pt x="858585" y="272387"/>
                    </a:moveTo>
                    <a:lnTo>
                      <a:pt x="101333" y="773794"/>
                    </a:lnTo>
                    <a:cubicBezTo>
                      <a:pt x="225055" y="915171"/>
                      <a:pt x="415465" y="802772"/>
                      <a:pt x="729598" y="620122"/>
                    </a:cubicBezTo>
                    <a:cubicBezTo>
                      <a:pt x="774348" y="592901"/>
                      <a:pt x="821732" y="565679"/>
                      <a:pt x="870870" y="537579"/>
                    </a:cubicBezTo>
                    <a:cubicBezTo>
                      <a:pt x="895439" y="523529"/>
                      <a:pt x="910356" y="504211"/>
                      <a:pt x="917375" y="479623"/>
                    </a:cubicBezTo>
                    <a:cubicBezTo>
                      <a:pt x="929660" y="431327"/>
                      <a:pt x="910356" y="361955"/>
                      <a:pt x="858585" y="272387"/>
                    </a:cubicBezTo>
                    <a:close/>
                    <a:moveTo>
                      <a:pt x="606505" y="17276"/>
                    </a:moveTo>
                    <a:cubicBezTo>
                      <a:pt x="587189" y="17276"/>
                      <a:pt x="569628" y="24289"/>
                      <a:pt x="552068" y="39191"/>
                    </a:cubicBezTo>
                    <a:cubicBezTo>
                      <a:pt x="471290" y="106688"/>
                      <a:pt x="398413" y="164542"/>
                      <a:pt x="334318" y="214508"/>
                    </a:cubicBezTo>
                    <a:cubicBezTo>
                      <a:pt x="47203" y="441543"/>
                      <a:pt x="-49379" y="517806"/>
                      <a:pt x="63886" y="718544"/>
                    </a:cubicBezTo>
                    <a:cubicBezTo>
                      <a:pt x="71788" y="733445"/>
                      <a:pt x="80568" y="747471"/>
                      <a:pt x="90227" y="758866"/>
                    </a:cubicBezTo>
                    <a:lnTo>
                      <a:pt x="849718" y="256584"/>
                    </a:lnTo>
                    <a:cubicBezTo>
                      <a:pt x="840060" y="241682"/>
                      <a:pt x="832158" y="228533"/>
                      <a:pt x="826012" y="219767"/>
                    </a:cubicBezTo>
                    <a:lnTo>
                      <a:pt x="821622" y="212754"/>
                    </a:lnTo>
                    <a:cubicBezTo>
                      <a:pt x="789135" y="162789"/>
                      <a:pt x="704844" y="31301"/>
                      <a:pt x="619676" y="18153"/>
                    </a:cubicBezTo>
                    <a:cubicBezTo>
                      <a:pt x="616164" y="17276"/>
                      <a:pt x="611774" y="17276"/>
                      <a:pt x="606505" y="17276"/>
                    </a:cubicBezTo>
                    <a:close/>
                    <a:moveTo>
                      <a:pt x="623188" y="1498"/>
                    </a:moveTo>
                    <a:cubicBezTo>
                      <a:pt x="716259" y="15523"/>
                      <a:pt x="803183" y="152270"/>
                      <a:pt x="836548" y="203112"/>
                    </a:cubicBezTo>
                    <a:lnTo>
                      <a:pt x="838304" y="205742"/>
                    </a:lnTo>
                    <a:lnTo>
                      <a:pt x="840938" y="210125"/>
                    </a:lnTo>
                    <a:cubicBezTo>
                      <a:pt x="847962" y="221520"/>
                      <a:pt x="858499" y="236422"/>
                      <a:pt x="868157" y="254830"/>
                    </a:cubicBezTo>
                    <a:lnTo>
                      <a:pt x="868053" y="255556"/>
                    </a:lnTo>
                    <a:lnTo>
                      <a:pt x="868237" y="255703"/>
                    </a:lnTo>
                    <a:cubicBezTo>
                      <a:pt x="927027" y="352296"/>
                      <a:pt x="948087" y="428692"/>
                      <a:pt x="933170" y="484014"/>
                    </a:cubicBezTo>
                    <a:cubicBezTo>
                      <a:pt x="926150" y="513870"/>
                      <a:pt x="908601" y="536701"/>
                      <a:pt x="880522" y="552507"/>
                    </a:cubicBezTo>
                    <a:cubicBezTo>
                      <a:pt x="830506" y="580607"/>
                      <a:pt x="783123" y="607829"/>
                      <a:pt x="738372" y="635051"/>
                    </a:cubicBezTo>
                    <a:cubicBezTo>
                      <a:pt x="519884" y="762378"/>
                      <a:pt x="360185" y="856337"/>
                      <a:pt x="238217" y="856337"/>
                    </a:cubicBezTo>
                    <a:cubicBezTo>
                      <a:pt x="177672" y="856337"/>
                      <a:pt x="125902" y="832628"/>
                      <a:pt x="81151" y="778184"/>
                    </a:cubicBezTo>
                    <a:lnTo>
                      <a:pt x="80952" y="776590"/>
                    </a:lnTo>
                    <a:lnTo>
                      <a:pt x="80568" y="776398"/>
                    </a:lnTo>
                    <a:cubicBezTo>
                      <a:pt x="69154" y="762373"/>
                      <a:pt x="58618" y="745718"/>
                      <a:pt x="48081" y="727309"/>
                    </a:cubicBezTo>
                    <a:cubicBezTo>
                      <a:pt x="-71330" y="513423"/>
                      <a:pt x="35789" y="428394"/>
                      <a:pt x="323781" y="200482"/>
                    </a:cubicBezTo>
                    <a:cubicBezTo>
                      <a:pt x="386999" y="150517"/>
                      <a:pt x="459875" y="93539"/>
                      <a:pt x="540653" y="25165"/>
                    </a:cubicBezTo>
                    <a:cubicBezTo>
                      <a:pt x="565238" y="5004"/>
                      <a:pt x="593335" y="-3762"/>
                      <a:pt x="623188" y="14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52">
                <a:extLst>
                  <a:ext uri="{FF2B5EF4-FFF2-40B4-BE49-F238E27FC236}">
                    <a16:creationId xmlns:a16="http://schemas.microsoft.com/office/drawing/2014/main" id="{D19963AA-4D5E-4B7E-BC55-F130FD1DF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0993" y="8595206"/>
                <a:ext cx="235751" cy="378746"/>
              </a:xfrm>
              <a:custGeom>
                <a:avLst/>
                <a:gdLst>
                  <a:gd name="T0" fmla="*/ 63 w 271"/>
                  <a:gd name="T1" fmla="*/ 40 h 430"/>
                  <a:gd name="T2" fmla="*/ 63 w 271"/>
                  <a:gd name="T3" fmla="*/ 40 h 430"/>
                  <a:gd name="T4" fmla="*/ 48 w 271"/>
                  <a:gd name="T5" fmla="*/ 43 h 430"/>
                  <a:gd name="T6" fmla="*/ 48 w 271"/>
                  <a:gd name="T7" fmla="*/ 43 h 430"/>
                  <a:gd name="T8" fmla="*/ 22 w 271"/>
                  <a:gd name="T9" fmla="*/ 117 h 430"/>
                  <a:gd name="T10" fmla="*/ 22 w 271"/>
                  <a:gd name="T11" fmla="*/ 117 h 430"/>
                  <a:gd name="T12" fmla="*/ 61 w 271"/>
                  <a:gd name="T13" fmla="*/ 260 h 430"/>
                  <a:gd name="T14" fmla="*/ 61 w 271"/>
                  <a:gd name="T15" fmla="*/ 260 h 430"/>
                  <a:gd name="T16" fmla="*/ 221 w 271"/>
                  <a:gd name="T17" fmla="*/ 406 h 430"/>
                  <a:gd name="T18" fmla="*/ 221 w 271"/>
                  <a:gd name="T19" fmla="*/ 406 h 430"/>
                  <a:gd name="T20" fmla="*/ 248 w 271"/>
                  <a:gd name="T21" fmla="*/ 332 h 430"/>
                  <a:gd name="T22" fmla="*/ 248 w 271"/>
                  <a:gd name="T23" fmla="*/ 332 h 430"/>
                  <a:gd name="T24" fmla="*/ 209 w 271"/>
                  <a:gd name="T25" fmla="*/ 189 h 430"/>
                  <a:gd name="T26" fmla="*/ 209 w 271"/>
                  <a:gd name="T27" fmla="*/ 189 h 430"/>
                  <a:gd name="T28" fmla="*/ 63 w 271"/>
                  <a:gd name="T29" fmla="*/ 40 h 430"/>
                  <a:gd name="T30" fmla="*/ 207 w 271"/>
                  <a:gd name="T31" fmla="*/ 429 h 430"/>
                  <a:gd name="T32" fmla="*/ 207 w 271"/>
                  <a:gd name="T33" fmla="*/ 429 h 430"/>
                  <a:gd name="T34" fmla="*/ 43 w 271"/>
                  <a:gd name="T35" fmla="*/ 269 h 430"/>
                  <a:gd name="T36" fmla="*/ 43 w 271"/>
                  <a:gd name="T37" fmla="*/ 269 h 430"/>
                  <a:gd name="T38" fmla="*/ 2 w 271"/>
                  <a:gd name="T39" fmla="*/ 118 h 430"/>
                  <a:gd name="T40" fmla="*/ 2 w 271"/>
                  <a:gd name="T41" fmla="*/ 118 h 430"/>
                  <a:gd name="T42" fmla="*/ 39 w 271"/>
                  <a:gd name="T43" fmla="*/ 25 h 430"/>
                  <a:gd name="T44" fmla="*/ 39 w 271"/>
                  <a:gd name="T45" fmla="*/ 25 h 430"/>
                  <a:gd name="T46" fmla="*/ 227 w 271"/>
                  <a:gd name="T47" fmla="*/ 181 h 430"/>
                  <a:gd name="T48" fmla="*/ 227 w 271"/>
                  <a:gd name="T49" fmla="*/ 181 h 430"/>
                  <a:gd name="T50" fmla="*/ 268 w 271"/>
                  <a:gd name="T51" fmla="*/ 331 h 430"/>
                  <a:gd name="T52" fmla="*/ 268 w 271"/>
                  <a:gd name="T53" fmla="*/ 331 h 430"/>
                  <a:gd name="T54" fmla="*/ 230 w 271"/>
                  <a:gd name="T55" fmla="*/ 424 h 430"/>
                  <a:gd name="T56" fmla="*/ 230 w 271"/>
                  <a:gd name="T57" fmla="*/ 424 h 430"/>
                  <a:gd name="T58" fmla="*/ 207 w 271"/>
                  <a:gd name="T59" fmla="*/ 429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430">
                    <a:moveTo>
                      <a:pt x="63" y="40"/>
                    </a:moveTo>
                    <a:lnTo>
                      <a:pt x="63" y="40"/>
                    </a:lnTo>
                    <a:cubicBezTo>
                      <a:pt x="57" y="40"/>
                      <a:pt x="52" y="41"/>
                      <a:pt x="48" y="43"/>
                    </a:cubicBezTo>
                    <a:lnTo>
                      <a:pt x="48" y="43"/>
                    </a:lnTo>
                    <a:cubicBezTo>
                      <a:pt x="31" y="52"/>
                      <a:pt x="21" y="79"/>
                      <a:pt x="22" y="117"/>
                    </a:cubicBezTo>
                    <a:lnTo>
                      <a:pt x="22" y="117"/>
                    </a:lnTo>
                    <a:cubicBezTo>
                      <a:pt x="24" y="160"/>
                      <a:pt x="37" y="210"/>
                      <a:pt x="61" y="260"/>
                    </a:cubicBezTo>
                    <a:lnTo>
                      <a:pt x="61" y="260"/>
                    </a:lnTo>
                    <a:cubicBezTo>
                      <a:pt x="113" y="368"/>
                      <a:pt x="186" y="423"/>
                      <a:pt x="221" y="406"/>
                    </a:cubicBezTo>
                    <a:lnTo>
                      <a:pt x="221" y="406"/>
                    </a:lnTo>
                    <a:cubicBezTo>
                      <a:pt x="239" y="397"/>
                      <a:pt x="249" y="370"/>
                      <a:pt x="248" y="332"/>
                    </a:cubicBezTo>
                    <a:lnTo>
                      <a:pt x="248" y="332"/>
                    </a:lnTo>
                    <a:cubicBezTo>
                      <a:pt x="246" y="289"/>
                      <a:pt x="232" y="239"/>
                      <a:pt x="209" y="189"/>
                    </a:cubicBezTo>
                    <a:lnTo>
                      <a:pt x="209" y="189"/>
                    </a:lnTo>
                    <a:cubicBezTo>
                      <a:pt x="163" y="94"/>
                      <a:pt x="101" y="40"/>
                      <a:pt x="63" y="40"/>
                    </a:cubicBezTo>
                    <a:close/>
                    <a:moveTo>
                      <a:pt x="207" y="429"/>
                    </a:moveTo>
                    <a:lnTo>
                      <a:pt x="207" y="429"/>
                    </a:lnTo>
                    <a:cubicBezTo>
                      <a:pt x="156" y="429"/>
                      <a:pt x="89" y="365"/>
                      <a:pt x="43" y="269"/>
                    </a:cubicBezTo>
                    <a:lnTo>
                      <a:pt x="43" y="269"/>
                    </a:lnTo>
                    <a:cubicBezTo>
                      <a:pt x="18" y="216"/>
                      <a:pt x="4" y="163"/>
                      <a:pt x="2" y="118"/>
                    </a:cubicBezTo>
                    <a:lnTo>
                      <a:pt x="2" y="118"/>
                    </a:lnTo>
                    <a:cubicBezTo>
                      <a:pt x="0" y="70"/>
                      <a:pt x="13" y="37"/>
                      <a:pt x="39" y="25"/>
                    </a:cubicBezTo>
                    <a:lnTo>
                      <a:pt x="39" y="25"/>
                    </a:lnTo>
                    <a:cubicBezTo>
                      <a:pt x="91" y="0"/>
                      <a:pt x="173" y="68"/>
                      <a:pt x="227" y="181"/>
                    </a:cubicBezTo>
                    <a:lnTo>
                      <a:pt x="227" y="181"/>
                    </a:lnTo>
                    <a:cubicBezTo>
                      <a:pt x="251" y="233"/>
                      <a:pt x="266" y="286"/>
                      <a:pt x="268" y="331"/>
                    </a:cubicBezTo>
                    <a:lnTo>
                      <a:pt x="268" y="331"/>
                    </a:lnTo>
                    <a:cubicBezTo>
                      <a:pt x="270" y="379"/>
                      <a:pt x="256" y="412"/>
                      <a:pt x="230" y="424"/>
                    </a:cubicBezTo>
                    <a:lnTo>
                      <a:pt x="230" y="424"/>
                    </a:lnTo>
                    <a:cubicBezTo>
                      <a:pt x="223" y="427"/>
                      <a:pt x="216" y="429"/>
                      <a:pt x="207" y="4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53">
                <a:extLst>
                  <a:ext uri="{FF2B5EF4-FFF2-40B4-BE49-F238E27FC236}">
                    <a16:creationId xmlns:a16="http://schemas.microsoft.com/office/drawing/2014/main" id="{4C0AEFA1-54E7-4AC1-9D55-8E3ACA9FA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1525" y="8579747"/>
                <a:ext cx="115943" cy="170049"/>
              </a:xfrm>
              <a:custGeom>
                <a:avLst/>
                <a:gdLst>
                  <a:gd name="T0" fmla="*/ 38 w 132"/>
                  <a:gd name="T1" fmla="*/ 30 h 195"/>
                  <a:gd name="T2" fmla="*/ 38 w 132"/>
                  <a:gd name="T3" fmla="*/ 30 h 195"/>
                  <a:gd name="T4" fmla="*/ 35 w 132"/>
                  <a:gd name="T5" fmla="*/ 31 h 195"/>
                  <a:gd name="T6" fmla="*/ 35 w 132"/>
                  <a:gd name="T7" fmla="*/ 31 h 195"/>
                  <a:gd name="T8" fmla="*/ 42 w 132"/>
                  <a:gd name="T9" fmla="*/ 114 h 195"/>
                  <a:gd name="T10" fmla="*/ 42 w 132"/>
                  <a:gd name="T11" fmla="*/ 114 h 195"/>
                  <a:gd name="T12" fmla="*/ 77 w 132"/>
                  <a:gd name="T13" fmla="*/ 163 h 195"/>
                  <a:gd name="T14" fmla="*/ 77 w 132"/>
                  <a:gd name="T15" fmla="*/ 163 h 195"/>
                  <a:gd name="T16" fmla="*/ 102 w 132"/>
                  <a:gd name="T17" fmla="*/ 173 h 195"/>
                  <a:gd name="T18" fmla="*/ 102 w 132"/>
                  <a:gd name="T19" fmla="*/ 173 h 195"/>
                  <a:gd name="T20" fmla="*/ 110 w 132"/>
                  <a:gd name="T21" fmla="*/ 147 h 195"/>
                  <a:gd name="T22" fmla="*/ 110 w 132"/>
                  <a:gd name="T23" fmla="*/ 147 h 195"/>
                  <a:gd name="T24" fmla="*/ 94 w 132"/>
                  <a:gd name="T25" fmla="*/ 90 h 195"/>
                  <a:gd name="T26" fmla="*/ 94 w 132"/>
                  <a:gd name="T27" fmla="*/ 90 h 195"/>
                  <a:gd name="T28" fmla="*/ 38 w 132"/>
                  <a:gd name="T29" fmla="*/ 30 h 195"/>
                  <a:gd name="T30" fmla="*/ 99 w 132"/>
                  <a:gd name="T31" fmla="*/ 194 h 195"/>
                  <a:gd name="T32" fmla="*/ 99 w 132"/>
                  <a:gd name="T33" fmla="*/ 194 h 195"/>
                  <a:gd name="T34" fmla="*/ 64 w 132"/>
                  <a:gd name="T35" fmla="*/ 179 h 195"/>
                  <a:gd name="T36" fmla="*/ 64 w 132"/>
                  <a:gd name="T37" fmla="*/ 179 h 195"/>
                  <a:gd name="T38" fmla="*/ 24 w 132"/>
                  <a:gd name="T39" fmla="*/ 123 h 195"/>
                  <a:gd name="T40" fmla="*/ 24 w 132"/>
                  <a:gd name="T41" fmla="*/ 123 h 195"/>
                  <a:gd name="T42" fmla="*/ 25 w 132"/>
                  <a:gd name="T43" fmla="*/ 12 h 195"/>
                  <a:gd name="T44" fmla="*/ 25 w 132"/>
                  <a:gd name="T45" fmla="*/ 12 h 195"/>
                  <a:gd name="T46" fmla="*/ 112 w 132"/>
                  <a:gd name="T47" fmla="*/ 81 h 195"/>
                  <a:gd name="T48" fmla="*/ 112 w 132"/>
                  <a:gd name="T49" fmla="*/ 81 h 195"/>
                  <a:gd name="T50" fmla="*/ 130 w 132"/>
                  <a:gd name="T51" fmla="*/ 146 h 195"/>
                  <a:gd name="T52" fmla="*/ 130 w 132"/>
                  <a:gd name="T53" fmla="*/ 146 h 195"/>
                  <a:gd name="T54" fmla="*/ 111 w 132"/>
                  <a:gd name="T55" fmla="*/ 191 h 195"/>
                  <a:gd name="T56" fmla="*/ 111 w 132"/>
                  <a:gd name="T57" fmla="*/ 191 h 195"/>
                  <a:gd name="T58" fmla="*/ 99 w 132"/>
                  <a:gd name="T59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2" h="195">
                    <a:moveTo>
                      <a:pt x="38" y="30"/>
                    </a:moveTo>
                    <a:lnTo>
                      <a:pt x="38" y="30"/>
                    </a:lnTo>
                    <a:cubicBezTo>
                      <a:pt x="36" y="30"/>
                      <a:pt x="35" y="31"/>
                      <a:pt x="35" y="31"/>
                    </a:cubicBezTo>
                    <a:lnTo>
                      <a:pt x="35" y="31"/>
                    </a:lnTo>
                    <a:cubicBezTo>
                      <a:pt x="24" y="36"/>
                      <a:pt x="21" y="71"/>
                      <a:pt x="42" y="114"/>
                    </a:cubicBezTo>
                    <a:lnTo>
                      <a:pt x="42" y="114"/>
                    </a:lnTo>
                    <a:cubicBezTo>
                      <a:pt x="52" y="134"/>
                      <a:pt x="64" y="151"/>
                      <a:pt x="77" y="163"/>
                    </a:cubicBezTo>
                    <a:lnTo>
                      <a:pt x="77" y="163"/>
                    </a:lnTo>
                    <a:cubicBezTo>
                      <a:pt x="88" y="172"/>
                      <a:pt x="97" y="176"/>
                      <a:pt x="102" y="173"/>
                    </a:cubicBezTo>
                    <a:lnTo>
                      <a:pt x="102" y="173"/>
                    </a:lnTo>
                    <a:cubicBezTo>
                      <a:pt x="107" y="171"/>
                      <a:pt x="110" y="161"/>
                      <a:pt x="110" y="147"/>
                    </a:cubicBezTo>
                    <a:lnTo>
                      <a:pt x="110" y="147"/>
                    </a:lnTo>
                    <a:cubicBezTo>
                      <a:pt x="109" y="130"/>
                      <a:pt x="103" y="110"/>
                      <a:pt x="94" y="90"/>
                    </a:cubicBezTo>
                    <a:lnTo>
                      <a:pt x="94" y="90"/>
                    </a:lnTo>
                    <a:cubicBezTo>
                      <a:pt x="75" y="51"/>
                      <a:pt x="50" y="30"/>
                      <a:pt x="38" y="30"/>
                    </a:cubicBezTo>
                    <a:close/>
                    <a:moveTo>
                      <a:pt x="99" y="194"/>
                    </a:moveTo>
                    <a:lnTo>
                      <a:pt x="99" y="194"/>
                    </a:lnTo>
                    <a:cubicBezTo>
                      <a:pt x="88" y="194"/>
                      <a:pt x="76" y="189"/>
                      <a:pt x="64" y="179"/>
                    </a:cubicBezTo>
                    <a:lnTo>
                      <a:pt x="64" y="179"/>
                    </a:lnTo>
                    <a:cubicBezTo>
                      <a:pt x="49" y="165"/>
                      <a:pt x="35" y="145"/>
                      <a:pt x="24" y="123"/>
                    </a:cubicBezTo>
                    <a:lnTo>
                      <a:pt x="24" y="123"/>
                    </a:lnTo>
                    <a:cubicBezTo>
                      <a:pt x="0" y="72"/>
                      <a:pt x="0" y="24"/>
                      <a:pt x="25" y="12"/>
                    </a:cubicBezTo>
                    <a:lnTo>
                      <a:pt x="25" y="12"/>
                    </a:lnTo>
                    <a:cubicBezTo>
                      <a:pt x="50" y="0"/>
                      <a:pt x="88" y="30"/>
                      <a:pt x="112" y="81"/>
                    </a:cubicBezTo>
                    <a:lnTo>
                      <a:pt x="112" y="81"/>
                    </a:lnTo>
                    <a:cubicBezTo>
                      <a:pt x="123" y="104"/>
                      <a:pt x="129" y="127"/>
                      <a:pt x="130" y="146"/>
                    </a:cubicBezTo>
                    <a:lnTo>
                      <a:pt x="130" y="146"/>
                    </a:lnTo>
                    <a:cubicBezTo>
                      <a:pt x="131" y="169"/>
                      <a:pt x="124" y="186"/>
                      <a:pt x="111" y="191"/>
                    </a:cubicBezTo>
                    <a:lnTo>
                      <a:pt x="111" y="191"/>
                    </a:lnTo>
                    <a:cubicBezTo>
                      <a:pt x="106" y="193"/>
                      <a:pt x="103" y="194"/>
                      <a:pt x="99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54">
                <a:extLst>
                  <a:ext uri="{FF2B5EF4-FFF2-40B4-BE49-F238E27FC236}">
                    <a16:creationId xmlns:a16="http://schemas.microsoft.com/office/drawing/2014/main" id="{F6B7AB74-2FA7-40BD-B6E2-A5071FB4B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3453" y="8204865"/>
                <a:ext cx="150726" cy="266669"/>
              </a:xfrm>
              <a:custGeom>
                <a:avLst/>
                <a:gdLst>
                  <a:gd name="T0" fmla="*/ 87 w 174"/>
                  <a:gd name="T1" fmla="*/ 0 h 304"/>
                  <a:gd name="T2" fmla="*/ 87 w 174"/>
                  <a:gd name="T3" fmla="*/ 0 h 304"/>
                  <a:gd name="T4" fmla="*/ 0 w 174"/>
                  <a:gd name="T5" fmla="*/ 152 h 304"/>
                  <a:gd name="T6" fmla="*/ 0 w 174"/>
                  <a:gd name="T7" fmla="*/ 152 h 304"/>
                  <a:gd name="T8" fmla="*/ 87 w 174"/>
                  <a:gd name="T9" fmla="*/ 303 h 304"/>
                  <a:gd name="T10" fmla="*/ 87 w 174"/>
                  <a:gd name="T11" fmla="*/ 303 h 304"/>
                  <a:gd name="T12" fmla="*/ 173 w 174"/>
                  <a:gd name="T13" fmla="*/ 152 h 304"/>
                  <a:gd name="T14" fmla="*/ 173 w 174"/>
                  <a:gd name="T15" fmla="*/ 152 h 304"/>
                  <a:gd name="T16" fmla="*/ 87 w 174"/>
                  <a:gd name="T1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4" h="304">
                    <a:moveTo>
                      <a:pt x="87" y="0"/>
                    </a:moveTo>
                    <a:lnTo>
                      <a:pt x="87" y="0"/>
                    </a:lnTo>
                    <a:cubicBezTo>
                      <a:pt x="38" y="0"/>
                      <a:pt x="0" y="67"/>
                      <a:pt x="0" y="152"/>
                    </a:cubicBezTo>
                    <a:lnTo>
                      <a:pt x="0" y="152"/>
                    </a:lnTo>
                    <a:cubicBezTo>
                      <a:pt x="0" y="236"/>
                      <a:pt x="38" y="303"/>
                      <a:pt x="87" y="303"/>
                    </a:cubicBezTo>
                    <a:lnTo>
                      <a:pt x="87" y="303"/>
                    </a:lnTo>
                    <a:cubicBezTo>
                      <a:pt x="135" y="303"/>
                      <a:pt x="173" y="236"/>
                      <a:pt x="173" y="152"/>
                    </a:cubicBezTo>
                    <a:lnTo>
                      <a:pt x="173" y="152"/>
                    </a:lnTo>
                    <a:cubicBezTo>
                      <a:pt x="173" y="67"/>
                      <a:pt x="135" y="0"/>
                      <a:pt x="87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137">
                <a:extLst>
                  <a:ext uri="{FF2B5EF4-FFF2-40B4-BE49-F238E27FC236}">
                    <a16:creationId xmlns:a16="http://schemas.microsoft.com/office/drawing/2014/main" id="{0D63BCD8-18BC-4C7A-9D95-48263C013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863" y="10430962"/>
                <a:ext cx="900488" cy="900488"/>
              </a:xfrm>
              <a:custGeom>
                <a:avLst/>
                <a:gdLst>
                  <a:gd name="T0" fmla="*/ 514 w 1028"/>
                  <a:gd name="T1" fmla="*/ 673 h 1028"/>
                  <a:gd name="T2" fmla="*/ 355 w 1028"/>
                  <a:gd name="T3" fmla="*/ 514 h 1028"/>
                  <a:gd name="T4" fmla="*/ 514 w 1028"/>
                  <a:gd name="T5" fmla="*/ 355 h 1028"/>
                  <a:gd name="T6" fmla="*/ 673 w 1028"/>
                  <a:gd name="T7" fmla="*/ 514 h 1028"/>
                  <a:gd name="T8" fmla="*/ 999 w 1028"/>
                  <a:gd name="T9" fmla="*/ 449 h 1028"/>
                  <a:gd name="T10" fmla="*/ 931 w 1028"/>
                  <a:gd name="T11" fmla="*/ 422 h 1028"/>
                  <a:gd name="T12" fmla="*/ 868 w 1028"/>
                  <a:gd name="T13" fmla="*/ 422 h 1028"/>
                  <a:gd name="T14" fmla="*/ 874 w 1028"/>
                  <a:gd name="T15" fmla="*/ 283 h 1028"/>
                  <a:gd name="T16" fmla="*/ 903 w 1028"/>
                  <a:gd name="T17" fmla="*/ 217 h 1028"/>
                  <a:gd name="T18" fmla="*/ 876 w 1028"/>
                  <a:gd name="T19" fmla="*/ 151 h 1028"/>
                  <a:gd name="T20" fmla="*/ 811 w 1028"/>
                  <a:gd name="T21" fmla="*/ 125 h 1028"/>
                  <a:gd name="T22" fmla="*/ 744 w 1028"/>
                  <a:gd name="T23" fmla="*/ 153 h 1028"/>
                  <a:gd name="T24" fmla="*/ 699 w 1028"/>
                  <a:gd name="T25" fmla="*/ 199 h 1028"/>
                  <a:gd name="T26" fmla="*/ 605 w 1028"/>
                  <a:gd name="T27" fmla="*/ 96 h 1028"/>
                  <a:gd name="T28" fmla="*/ 578 w 1028"/>
                  <a:gd name="T29" fmla="*/ 28 h 1028"/>
                  <a:gd name="T30" fmla="*/ 514 w 1028"/>
                  <a:gd name="T31" fmla="*/ 0 h 1028"/>
                  <a:gd name="T32" fmla="*/ 449 w 1028"/>
                  <a:gd name="T33" fmla="*/ 28 h 1028"/>
                  <a:gd name="T34" fmla="*/ 422 w 1028"/>
                  <a:gd name="T35" fmla="*/ 96 h 1028"/>
                  <a:gd name="T36" fmla="*/ 422 w 1028"/>
                  <a:gd name="T37" fmla="*/ 159 h 1028"/>
                  <a:gd name="T38" fmla="*/ 283 w 1028"/>
                  <a:gd name="T39" fmla="*/ 153 h 1028"/>
                  <a:gd name="T40" fmla="*/ 217 w 1028"/>
                  <a:gd name="T41" fmla="*/ 125 h 1028"/>
                  <a:gd name="T42" fmla="*/ 150 w 1028"/>
                  <a:gd name="T43" fmla="*/ 151 h 1028"/>
                  <a:gd name="T44" fmla="*/ 124 w 1028"/>
                  <a:gd name="T45" fmla="*/ 217 h 1028"/>
                  <a:gd name="T46" fmla="*/ 153 w 1028"/>
                  <a:gd name="T47" fmla="*/ 283 h 1028"/>
                  <a:gd name="T48" fmla="*/ 198 w 1028"/>
                  <a:gd name="T49" fmla="*/ 328 h 1028"/>
                  <a:gd name="T50" fmla="*/ 95 w 1028"/>
                  <a:gd name="T51" fmla="*/ 422 h 1028"/>
                  <a:gd name="T52" fmla="*/ 28 w 1028"/>
                  <a:gd name="T53" fmla="*/ 449 h 1028"/>
                  <a:gd name="T54" fmla="*/ 0 w 1028"/>
                  <a:gd name="T55" fmla="*/ 514 h 1028"/>
                  <a:gd name="T56" fmla="*/ 28 w 1028"/>
                  <a:gd name="T57" fmla="*/ 579 h 1028"/>
                  <a:gd name="T58" fmla="*/ 95 w 1028"/>
                  <a:gd name="T59" fmla="*/ 605 h 1028"/>
                  <a:gd name="T60" fmla="*/ 159 w 1028"/>
                  <a:gd name="T61" fmla="*/ 605 h 1028"/>
                  <a:gd name="T62" fmla="*/ 153 w 1028"/>
                  <a:gd name="T63" fmla="*/ 744 h 1028"/>
                  <a:gd name="T64" fmla="*/ 124 w 1028"/>
                  <a:gd name="T65" fmla="*/ 811 h 1028"/>
                  <a:gd name="T66" fmla="*/ 150 w 1028"/>
                  <a:gd name="T67" fmla="*/ 877 h 1028"/>
                  <a:gd name="T68" fmla="*/ 150 w 1028"/>
                  <a:gd name="T69" fmla="*/ 877 h 1028"/>
                  <a:gd name="T70" fmla="*/ 217 w 1028"/>
                  <a:gd name="T71" fmla="*/ 903 h 1028"/>
                  <a:gd name="T72" fmla="*/ 328 w 1028"/>
                  <a:gd name="T73" fmla="*/ 829 h 1028"/>
                  <a:gd name="T74" fmla="*/ 422 w 1028"/>
                  <a:gd name="T75" fmla="*/ 869 h 1028"/>
                  <a:gd name="T76" fmla="*/ 422 w 1028"/>
                  <a:gd name="T77" fmla="*/ 931 h 1028"/>
                  <a:gd name="T78" fmla="*/ 449 w 1028"/>
                  <a:gd name="T79" fmla="*/ 999 h 1028"/>
                  <a:gd name="T80" fmla="*/ 514 w 1028"/>
                  <a:gd name="T81" fmla="*/ 1027 h 1028"/>
                  <a:gd name="T82" fmla="*/ 578 w 1028"/>
                  <a:gd name="T83" fmla="*/ 999 h 1028"/>
                  <a:gd name="T84" fmla="*/ 605 w 1028"/>
                  <a:gd name="T85" fmla="*/ 869 h 1028"/>
                  <a:gd name="T86" fmla="*/ 699 w 1028"/>
                  <a:gd name="T87" fmla="*/ 829 h 1028"/>
                  <a:gd name="T88" fmla="*/ 744 w 1028"/>
                  <a:gd name="T89" fmla="*/ 874 h 1028"/>
                  <a:gd name="T90" fmla="*/ 811 w 1028"/>
                  <a:gd name="T91" fmla="*/ 903 h 1028"/>
                  <a:gd name="T92" fmla="*/ 876 w 1028"/>
                  <a:gd name="T93" fmla="*/ 877 h 1028"/>
                  <a:gd name="T94" fmla="*/ 903 w 1028"/>
                  <a:gd name="T95" fmla="*/ 811 h 1028"/>
                  <a:gd name="T96" fmla="*/ 874 w 1028"/>
                  <a:gd name="T97" fmla="*/ 744 h 1028"/>
                  <a:gd name="T98" fmla="*/ 829 w 1028"/>
                  <a:gd name="T99" fmla="*/ 699 h 1028"/>
                  <a:gd name="T100" fmla="*/ 931 w 1028"/>
                  <a:gd name="T101" fmla="*/ 605 h 1028"/>
                  <a:gd name="T102" fmla="*/ 999 w 1028"/>
                  <a:gd name="T103" fmla="*/ 579 h 1028"/>
                  <a:gd name="T104" fmla="*/ 1027 w 1028"/>
                  <a:gd name="T105" fmla="*/ 514 h 1028"/>
                  <a:gd name="T106" fmla="*/ 999 w 1028"/>
                  <a:gd name="T107" fmla="*/ 449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8" h="1028">
                    <a:moveTo>
                      <a:pt x="514" y="673"/>
                    </a:moveTo>
                    <a:lnTo>
                      <a:pt x="514" y="673"/>
                    </a:lnTo>
                    <a:cubicBezTo>
                      <a:pt x="426" y="673"/>
                      <a:pt x="355" y="602"/>
                      <a:pt x="355" y="514"/>
                    </a:cubicBezTo>
                    <a:lnTo>
                      <a:pt x="355" y="514"/>
                    </a:lnTo>
                    <a:cubicBezTo>
                      <a:pt x="355" y="426"/>
                      <a:pt x="426" y="355"/>
                      <a:pt x="514" y="355"/>
                    </a:cubicBezTo>
                    <a:lnTo>
                      <a:pt x="514" y="355"/>
                    </a:lnTo>
                    <a:cubicBezTo>
                      <a:pt x="601" y="355"/>
                      <a:pt x="673" y="426"/>
                      <a:pt x="673" y="514"/>
                    </a:cubicBezTo>
                    <a:lnTo>
                      <a:pt x="673" y="514"/>
                    </a:lnTo>
                    <a:cubicBezTo>
                      <a:pt x="673" y="602"/>
                      <a:pt x="601" y="673"/>
                      <a:pt x="514" y="673"/>
                    </a:cubicBezTo>
                    <a:close/>
                    <a:moveTo>
                      <a:pt x="999" y="449"/>
                    </a:moveTo>
                    <a:lnTo>
                      <a:pt x="999" y="449"/>
                    </a:lnTo>
                    <a:cubicBezTo>
                      <a:pt x="981" y="432"/>
                      <a:pt x="958" y="422"/>
                      <a:pt x="931" y="422"/>
                    </a:cubicBezTo>
                    <a:lnTo>
                      <a:pt x="868" y="422"/>
                    </a:lnTo>
                    <a:lnTo>
                      <a:pt x="868" y="422"/>
                    </a:lnTo>
                    <a:cubicBezTo>
                      <a:pt x="860" y="389"/>
                      <a:pt x="846" y="357"/>
                      <a:pt x="829" y="328"/>
                    </a:cubicBezTo>
                    <a:lnTo>
                      <a:pt x="874" y="283"/>
                    </a:lnTo>
                    <a:lnTo>
                      <a:pt x="874" y="283"/>
                    </a:lnTo>
                    <a:cubicBezTo>
                      <a:pt x="893" y="265"/>
                      <a:pt x="903" y="240"/>
                      <a:pt x="903" y="217"/>
                    </a:cubicBezTo>
                    <a:lnTo>
                      <a:pt x="903" y="217"/>
                    </a:lnTo>
                    <a:cubicBezTo>
                      <a:pt x="903" y="192"/>
                      <a:pt x="895" y="169"/>
                      <a:pt x="876" y="151"/>
                    </a:cubicBezTo>
                    <a:lnTo>
                      <a:pt x="876" y="151"/>
                    </a:lnTo>
                    <a:cubicBezTo>
                      <a:pt x="859" y="133"/>
                      <a:pt x="835" y="125"/>
                      <a:pt x="811" y="125"/>
                    </a:cubicBezTo>
                    <a:lnTo>
                      <a:pt x="811" y="125"/>
                    </a:lnTo>
                    <a:cubicBezTo>
                      <a:pt x="787" y="125"/>
                      <a:pt x="762" y="135"/>
                      <a:pt x="744" y="153"/>
                    </a:cubicBezTo>
                    <a:lnTo>
                      <a:pt x="699" y="199"/>
                    </a:lnTo>
                    <a:lnTo>
                      <a:pt x="699" y="199"/>
                    </a:lnTo>
                    <a:cubicBezTo>
                      <a:pt x="670" y="181"/>
                      <a:pt x="639" y="168"/>
                      <a:pt x="605" y="159"/>
                    </a:cubicBezTo>
                    <a:lnTo>
                      <a:pt x="605" y="96"/>
                    </a:lnTo>
                    <a:lnTo>
                      <a:pt x="605" y="96"/>
                    </a:lnTo>
                    <a:cubicBezTo>
                      <a:pt x="605" y="70"/>
                      <a:pt x="595" y="45"/>
                      <a:pt x="578" y="28"/>
                    </a:cubicBezTo>
                    <a:lnTo>
                      <a:pt x="578" y="28"/>
                    </a:lnTo>
                    <a:cubicBezTo>
                      <a:pt x="562" y="12"/>
                      <a:pt x="539" y="0"/>
                      <a:pt x="514" y="0"/>
                    </a:cubicBezTo>
                    <a:lnTo>
                      <a:pt x="514" y="0"/>
                    </a:lnTo>
                    <a:cubicBezTo>
                      <a:pt x="488" y="0"/>
                      <a:pt x="465" y="12"/>
                      <a:pt x="449" y="28"/>
                    </a:cubicBezTo>
                    <a:lnTo>
                      <a:pt x="449" y="28"/>
                    </a:lnTo>
                    <a:cubicBezTo>
                      <a:pt x="432" y="45"/>
                      <a:pt x="422" y="70"/>
                      <a:pt x="422" y="96"/>
                    </a:cubicBezTo>
                    <a:lnTo>
                      <a:pt x="422" y="159"/>
                    </a:lnTo>
                    <a:lnTo>
                      <a:pt x="422" y="159"/>
                    </a:lnTo>
                    <a:cubicBezTo>
                      <a:pt x="389" y="168"/>
                      <a:pt x="356" y="181"/>
                      <a:pt x="328" y="199"/>
                    </a:cubicBezTo>
                    <a:lnTo>
                      <a:pt x="283" y="153"/>
                    </a:lnTo>
                    <a:lnTo>
                      <a:pt x="283" y="153"/>
                    </a:lnTo>
                    <a:cubicBezTo>
                      <a:pt x="264" y="135"/>
                      <a:pt x="240" y="125"/>
                      <a:pt x="217" y="125"/>
                    </a:cubicBezTo>
                    <a:lnTo>
                      <a:pt x="217" y="125"/>
                    </a:lnTo>
                    <a:cubicBezTo>
                      <a:pt x="192" y="125"/>
                      <a:pt x="168" y="133"/>
                      <a:pt x="150" y="151"/>
                    </a:cubicBezTo>
                    <a:lnTo>
                      <a:pt x="150" y="151"/>
                    </a:lnTo>
                    <a:cubicBezTo>
                      <a:pt x="133" y="169"/>
                      <a:pt x="124" y="192"/>
                      <a:pt x="124" y="217"/>
                    </a:cubicBezTo>
                    <a:lnTo>
                      <a:pt x="124" y="217"/>
                    </a:lnTo>
                    <a:cubicBezTo>
                      <a:pt x="125" y="240"/>
                      <a:pt x="135" y="265"/>
                      <a:pt x="153" y="283"/>
                    </a:cubicBezTo>
                    <a:lnTo>
                      <a:pt x="198" y="328"/>
                    </a:lnTo>
                    <a:lnTo>
                      <a:pt x="198" y="328"/>
                    </a:lnTo>
                    <a:cubicBezTo>
                      <a:pt x="181" y="357"/>
                      <a:pt x="168" y="389"/>
                      <a:pt x="159" y="422"/>
                    </a:cubicBezTo>
                    <a:lnTo>
                      <a:pt x="95" y="422"/>
                    </a:lnTo>
                    <a:lnTo>
                      <a:pt x="95" y="422"/>
                    </a:lnTo>
                    <a:cubicBezTo>
                      <a:pt x="69" y="422"/>
                      <a:pt x="45" y="432"/>
                      <a:pt x="28" y="449"/>
                    </a:cubicBezTo>
                    <a:lnTo>
                      <a:pt x="28" y="449"/>
                    </a:lnTo>
                    <a:cubicBezTo>
                      <a:pt x="11" y="465"/>
                      <a:pt x="0" y="489"/>
                      <a:pt x="0" y="514"/>
                    </a:cubicBezTo>
                    <a:lnTo>
                      <a:pt x="0" y="514"/>
                    </a:lnTo>
                    <a:cubicBezTo>
                      <a:pt x="0" y="539"/>
                      <a:pt x="11" y="562"/>
                      <a:pt x="28" y="579"/>
                    </a:cubicBezTo>
                    <a:lnTo>
                      <a:pt x="28" y="579"/>
                    </a:lnTo>
                    <a:cubicBezTo>
                      <a:pt x="45" y="595"/>
                      <a:pt x="69" y="605"/>
                      <a:pt x="95" y="605"/>
                    </a:cubicBezTo>
                    <a:lnTo>
                      <a:pt x="159" y="605"/>
                    </a:lnTo>
                    <a:lnTo>
                      <a:pt x="159" y="605"/>
                    </a:lnTo>
                    <a:cubicBezTo>
                      <a:pt x="168" y="639"/>
                      <a:pt x="181" y="671"/>
                      <a:pt x="198" y="699"/>
                    </a:cubicBezTo>
                    <a:lnTo>
                      <a:pt x="153" y="744"/>
                    </a:lnTo>
                    <a:lnTo>
                      <a:pt x="153" y="744"/>
                    </a:lnTo>
                    <a:cubicBezTo>
                      <a:pt x="135" y="763"/>
                      <a:pt x="125" y="787"/>
                      <a:pt x="124" y="811"/>
                    </a:cubicBezTo>
                    <a:lnTo>
                      <a:pt x="124" y="811"/>
                    </a:lnTo>
                    <a:cubicBezTo>
                      <a:pt x="124" y="835"/>
                      <a:pt x="133" y="859"/>
                      <a:pt x="150" y="877"/>
                    </a:cubicBezTo>
                    <a:lnTo>
                      <a:pt x="150" y="877"/>
                    </a:lnTo>
                    <a:lnTo>
                      <a:pt x="150" y="877"/>
                    </a:lnTo>
                    <a:cubicBezTo>
                      <a:pt x="168" y="895"/>
                      <a:pt x="192" y="903"/>
                      <a:pt x="217" y="903"/>
                    </a:cubicBezTo>
                    <a:lnTo>
                      <a:pt x="217" y="903"/>
                    </a:lnTo>
                    <a:cubicBezTo>
                      <a:pt x="240" y="903"/>
                      <a:pt x="264" y="893"/>
                      <a:pt x="283" y="874"/>
                    </a:cubicBezTo>
                    <a:lnTo>
                      <a:pt x="328" y="829"/>
                    </a:lnTo>
                    <a:lnTo>
                      <a:pt x="328" y="829"/>
                    </a:lnTo>
                    <a:cubicBezTo>
                      <a:pt x="356" y="846"/>
                      <a:pt x="389" y="860"/>
                      <a:pt x="422" y="869"/>
                    </a:cubicBezTo>
                    <a:lnTo>
                      <a:pt x="422" y="931"/>
                    </a:lnTo>
                    <a:lnTo>
                      <a:pt x="422" y="931"/>
                    </a:lnTo>
                    <a:cubicBezTo>
                      <a:pt x="422" y="958"/>
                      <a:pt x="432" y="982"/>
                      <a:pt x="449" y="999"/>
                    </a:cubicBezTo>
                    <a:lnTo>
                      <a:pt x="449" y="999"/>
                    </a:lnTo>
                    <a:cubicBezTo>
                      <a:pt x="465" y="1016"/>
                      <a:pt x="488" y="1027"/>
                      <a:pt x="514" y="1027"/>
                    </a:cubicBezTo>
                    <a:lnTo>
                      <a:pt x="514" y="1027"/>
                    </a:lnTo>
                    <a:cubicBezTo>
                      <a:pt x="539" y="1027"/>
                      <a:pt x="562" y="1016"/>
                      <a:pt x="578" y="999"/>
                    </a:cubicBezTo>
                    <a:lnTo>
                      <a:pt x="578" y="999"/>
                    </a:lnTo>
                    <a:cubicBezTo>
                      <a:pt x="595" y="982"/>
                      <a:pt x="605" y="958"/>
                      <a:pt x="605" y="931"/>
                    </a:cubicBezTo>
                    <a:lnTo>
                      <a:pt x="605" y="869"/>
                    </a:lnTo>
                    <a:lnTo>
                      <a:pt x="605" y="869"/>
                    </a:lnTo>
                    <a:cubicBezTo>
                      <a:pt x="639" y="860"/>
                      <a:pt x="670" y="846"/>
                      <a:pt x="699" y="829"/>
                    </a:cubicBezTo>
                    <a:lnTo>
                      <a:pt x="744" y="874"/>
                    </a:lnTo>
                    <a:lnTo>
                      <a:pt x="744" y="874"/>
                    </a:lnTo>
                    <a:cubicBezTo>
                      <a:pt x="762" y="893"/>
                      <a:pt x="787" y="903"/>
                      <a:pt x="811" y="903"/>
                    </a:cubicBezTo>
                    <a:lnTo>
                      <a:pt x="811" y="903"/>
                    </a:lnTo>
                    <a:cubicBezTo>
                      <a:pt x="835" y="903"/>
                      <a:pt x="859" y="895"/>
                      <a:pt x="876" y="877"/>
                    </a:cubicBezTo>
                    <a:lnTo>
                      <a:pt x="876" y="877"/>
                    </a:lnTo>
                    <a:lnTo>
                      <a:pt x="876" y="877"/>
                    </a:lnTo>
                    <a:cubicBezTo>
                      <a:pt x="895" y="859"/>
                      <a:pt x="903" y="835"/>
                      <a:pt x="903" y="811"/>
                    </a:cubicBezTo>
                    <a:lnTo>
                      <a:pt x="903" y="811"/>
                    </a:lnTo>
                    <a:cubicBezTo>
                      <a:pt x="903" y="787"/>
                      <a:pt x="893" y="763"/>
                      <a:pt x="874" y="744"/>
                    </a:cubicBezTo>
                    <a:lnTo>
                      <a:pt x="829" y="699"/>
                    </a:lnTo>
                    <a:lnTo>
                      <a:pt x="829" y="699"/>
                    </a:lnTo>
                    <a:cubicBezTo>
                      <a:pt x="846" y="671"/>
                      <a:pt x="860" y="639"/>
                      <a:pt x="868" y="605"/>
                    </a:cubicBezTo>
                    <a:lnTo>
                      <a:pt x="931" y="605"/>
                    </a:lnTo>
                    <a:lnTo>
                      <a:pt x="931" y="605"/>
                    </a:lnTo>
                    <a:cubicBezTo>
                      <a:pt x="958" y="605"/>
                      <a:pt x="981" y="595"/>
                      <a:pt x="999" y="579"/>
                    </a:cubicBezTo>
                    <a:lnTo>
                      <a:pt x="999" y="579"/>
                    </a:lnTo>
                    <a:cubicBezTo>
                      <a:pt x="1016" y="562"/>
                      <a:pt x="1027" y="539"/>
                      <a:pt x="1027" y="514"/>
                    </a:cubicBezTo>
                    <a:lnTo>
                      <a:pt x="1027" y="514"/>
                    </a:lnTo>
                    <a:cubicBezTo>
                      <a:pt x="1027" y="489"/>
                      <a:pt x="1016" y="465"/>
                      <a:pt x="999" y="449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138">
                <a:extLst>
                  <a:ext uri="{FF2B5EF4-FFF2-40B4-BE49-F238E27FC236}">
                    <a16:creationId xmlns:a16="http://schemas.microsoft.com/office/drawing/2014/main" id="{48312311-5D79-4A6D-B3A3-4D1D7650C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4270" y="10423232"/>
                <a:ext cx="919811" cy="915947"/>
              </a:xfrm>
              <a:custGeom>
                <a:avLst/>
                <a:gdLst>
                  <a:gd name="T0" fmla="*/ 374 w 1048"/>
                  <a:gd name="T1" fmla="*/ 523 h 1047"/>
                  <a:gd name="T2" fmla="*/ 672 w 1048"/>
                  <a:gd name="T3" fmla="*/ 523 h 1047"/>
                  <a:gd name="T4" fmla="*/ 354 w 1048"/>
                  <a:gd name="T5" fmla="*/ 523 h 1047"/>
                  <a:gd name="T6" fmla="*/ 692 w 1048"/>
                  <a:gd name="T7" fmla="*/ 523 h 1047"/>
                  <a:gd name="T8" fmla="*/ 343 w 1048"/>
                  <a:gd name="T9" fmla="*/ 830 h 1047"/>
                  <a:gd name="T10" fmla="*/ 442 w 1048"/>
                  <a:gd name="T11" fmla="*/ 940 h 1047"/>
                  <a:gd name="T12" fmla="*/ 524 w 1048"/>
                  <a:gd name="T13" fmla="*/ 1027 h 1047"/>
                  <a:gd name="T14" fmla="*/ 605 w 1048"/>
                  <a:gd name="T15" fmla="*/ 940 h 1047"/>
                  <a:gd name="T16" fmla="*/ 705 w 1048"/>
                  <a:gd name="T17" fmla="*/ 830 h 1047"/>
                  <a:gd name="T18" fmla="*/ 821 w 1048"/>
                  <a:gd name="T19" fmla="*/ 902 h 1047"/>
                  <a:gd name="T20" fmla="*/ 903 w 1048"/>
                  <a:gd name="T21" fmla="*/ 820 h 1047"/>
                  <a:gd name="T22" fmla="*/ 831 w 1048"/>
                  <a:gd name="T23" fmla="*/ 703 h 1047"/>
                  <a:gd name="T24" fmla="*/ 941 w 1048"/>
                  <a:gd name="T25" fmla="*/ 605 h 1047"/>
                  <a:gd name="T26" fmla="*/ 1027 w 1048"/>
                  <a:gd name="T27" fmla="*/ 523 h 1047"/>
                  <a:gd name="T28" fmla="*/ 941 w 1048"/>
                  <a:gd name="T29" fmla="*/ 441 h 1047"/>
                  <a:gd name="T30" fmla="*/ 831 w 1048"/>
                  <a:gd name="T31" fmla="*/ 342 h 1047"/>
                  <a:gd name="T32" fmla="*/ 903 w 1048"/>
                  <a:gd name="T33" fmla="*/ 225 h 1047"/>
                  <a:gd name="T34" fmla="*/ 821 w 1048"/>
                  <a:gd name="T35" fmla="*/ 144 h 1047"/>
                  <a:gd name="T36" fmla="*/ 705 w 1048"/>
                  <a:gd name="T37" fmla="*/ 216 h 1047"/>
                  <a:gd name="T38" fmla="*/ 605 w 1048"/>
                  <a:gd name="T39" fmla="*/ 105 h 1047"/>
                  <a:gd name="T40" fmla="*/ 524 w 1048"/>
                  <a:gd name="T41" fmla="*/ 19 h 1047"/>
                  <a:gd name="T42" fmla="*/ 442 w 1048"/>
                  <a:gd name="T43" fmla="*/ 105 h 1047"/>
                  <a:gd name="T44" fmla="*/ 343 w 1048"/>
                  <a:gd name="T45" fmla="*/ 216 h 1047"/>
                  <a:gd name="T46" fmla="*/ 227 w 1048"/>
                  <a:gd name="T47" fmla="*/ 144 h 1047"/>
                  <a:gd name="T48" fmla="*/ 145 w 1048"/>
                  <a:gd name="T49" fmla="*/ 225 h 1047"/>
                  <a:gd name="T50" fmla="*/ 217 w 1048"/>
                  <a:gd name="T51" fmla="*/ 342 h 1047"/>
                  <a:gd name="T52" fmla="*/ 105 w 1048"/>
                  <a:gd name="T53" fmla="*/ 441 h 1047"/>
                  <a:gd name="T54" fmla="*/ 20 w 1048"/>
                  <a:gd name="T55" fmla="*/ 523 h 1047"/>
                  <a:gd name="T56" fmla="*/ 105 w 1048"/>
                  <a:gd name="T57" fmla="*/ 605 h 1047"/>
                  <a:gd name="T58" fmla="*/ 217 w 1048"/>
                  <a:gd name="T59" fmla="*/ 703 h 1047"/>
                  <a:gd name="T60" fmla="*/ 145 w 1048"/>
                  <a:gd name="T61" fmla="*/ 820 h 1047"/>
                  <a:gd name="T62" fmla="*/ 227 w 1048"/>
                  <a:gd name="T63" fmla="*/ 902 h 1047"/>
                  <a:gd name="T64" fmla="*/ 524 w 1048"/>
                  <a:gd name="T65" fmla="*/ 1046 h 1047"/>
                  <a:gd name="T66" fmla="*/ 422 w 1048"/>
                  <a:gd name="T67" fmla="*/ 940 h 1047"/>
                  <a:gd name="T68" fmla="*/ 300 w 1048"/>
                  <a:gd name="T69" fmla="*/ 890 h 1047"/>
                  <a:gd name="T70" fmla="*/ 153 w 1048"/>
                  <a:gd name="T71" fmla="*/ 893 h 1047"/>
                  <a:gd name="T72" fmla="*/ 156 w 1048"/>
                  <a:gd name="T73" fmla="*/ 746 h 1047"/>
                  <a:gd name="T74" fmla="*/ 105 w 1048"/>
                  <a:gd name="T75" fmla="*/ 625 h 1047"/>
                  <a:gd name="T76" fmla="*/ 0 w 1048"/>
                  <a:gd name="T77" fmla="*/ 523 h 1047"/>
                  <a:gd name="T78" fmla="*/ 105 w 1048"/>
                  <a:gd name="T79" fmla="*/ 421 h 1047"/>
                  <a:gd name="T80" fmla="*/ 156 w 1048"/>
                  <a:gd name="T81" fmla="*/ 300 h 1047"/>
                  <a:gd name="T82" fmla="*/ 153 w 1048"/>
                  <a:gd name="T83" fmla="*/ 153 h 1047"/>
                  <a:gd name="T84" fmla="*/ 300 w 1048"/>
                  <a:gd name="T85" fmla="*/ 155 h 1047"/>
                  <a:gd name="T86" fmla="*/ 422 w 1048"/>
                  <a:gd name="T87" fmla="*/ 105 h 1047"/>
                  <a:gd name="T88" fmla="*/ 524 w 1048"/>
                  <a:gd name="T89" fmla="*/ 0 h 1047"/>
                  <a:gd name="T90" fmla="*/ 625 w 1048"/>
                  <a:gd name="T91" fmla="*/ 105 h 1047"/>
                  <a:gd name="T92" fmla="*/ 747 w 1048"/>
                  <a:gd name="T93" fmla="*/ 155 h 1047"/>
                  <a:gd name="T94" fmla="*/ 893 w 1048"/>
                  <a:gd name="T95" fmla="*/ 153 h 1047"/>
                  <a:gd name="T96" fmla="*/ 892 w 1048"/>
                  <a:gd name="T97" fmla="*/ 300 h 1047"/>
                  <a:gd name="T98" fmla="*/ 941 w 1048"/>
                  <a:gd name="T99" fmla="*/ 421 h 1047"/>
                  <a:gd name="T100" fmla="*/ 1047 w 1048"/>
                  <a:gd name="T101" fmla="*/ 523 h 1047"/>
                  <a:gd name="T102" fmla="*/ 941 w 1048"/>
                  <a:gd name="T103" fmla="*/ 625 h 1047"/>
                  <a:gd name="T104" fmla="*/ 892 w 1048"/>
                  <a:gd name="T105" fmla="*/ 746 h 1047"/>
                  <a:gd name="T106" fmla="*/ 893 w 1048"/>
                  <a:gd name="T107" fmla="*/ 893 h 1047"/>
                  <a:gd name="T108" fmla="*/ 747 w 1048"/>
                  <a:gd name="T109" fmla="*/ 890 h 1047"/>
                  <a:gd name="T110" fmla="*/ 625 w 1048"/>
                  <a:gd name="T111" fmla="*/ 940 h 1047"/>
                  <a:gd name="T112" fmla="*/ 524 w 1048"/>
                  <a:gd name="T113" fmla="*/ 1046 h 1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8" h="1047">
                    <a:moveTo>
                      <a:pt x="524" y="374"/>
                    </a:moveTo>
                    <a:lnTo>
                      <a:pt x="524" y="374"/>
                    </a:lnTo>
                    <a:cubicBezTo>
                      <a:pt x="441" y="374"/>
                      <a:pt x="374" y="440"/>
                      <a:pt x="374" y="523"/>
                    </a:cubicBezTo>
                    <a:lnTo>
                      <a:pt x="374" y="523"/>
                    </a:lnTo>
                    <a:cubicBezTo>
                      <a:pt x="374" y="605"/>
                      <a:pt x="441" y="672"/>
                      <a:pt x="524" y="672"/>
                    </a:cubicBezTo>
                    <a:lnTo>
                      <a:pt x="524" y="672"/>
                    </a:lnTo>
                    <a:cubicBezTo>
                      <a:pt x="605" y="672"/>
                      <a:pt x="672" y="605"/>
                      <a:pt x="672" y="523"/>
                    </a:cubicBezTo>
                    <a:lnTo>
                      <a:pt x="672" y="523"/>
                    </a:lnTo>
                    <a:cubicBezTo>
                      <a:pt x="672" y="440"/>
                      <a:pt x="605" y="374"/>
                      <a:pt x="524" y="374"/>
                    </a:cubicBezTo>
                    <a:close/>
                    <a:moveTo>
                      <a:pt x="524" y="692"/>
                    </a:moveTo>
                    <a:lnTo>
                      <a:pt x="524" y="692"/>
                    </a:lnTo>
                    <a:cubicBezTo>
                      <a:pt x="430" y="692"/>
                      <a:pt x="354" y="616"/>
                      <a:pt x="354" y="523"/>
                    </a:cubicBezTo>
                    <a:lnTo>
                      <a:pt x="354" y="523"/>
                    </a:lnTo>
                    <a:cubicBezTo>
                      <a:pt x="354" y="429"/>
                      <a:pt x="430" y="353"/>
                      <a:pt x="524" y="353"/>
                    </a:cubicBezTo>
                    <a:lnTo>
                      <a:pt x="524" y="353"/>
                    </a:lnTo>
                    <a:cubicBezTo>
                      <a:pt x="617" y="353"/>
                      <a:pt x="692" y="429"/>
                      <a:pt x="692" y="523"/>
                    </a:cubicBezTo>
                    <a:lnTo>
                      <a:pt x="692" y="523"/>
                    </a:lnTo>
                    <a:cubicBezTo>
                      <a:pt x="692" y="616"/>
                      <a:pt x="617" y="692"/>
                      <a:pt x="524" y="692"/>
                    </a:cubicBezTo>
                    <a:close/>
                    <a:moveTo>
                      <a:pt x="336" y="826"/>
                    </a:moveTo>
                    <a:lnTo>
                      <a:pt x="343" y="830"/>
                    </a:lnTo>
                    <a:lnTo>
                      <a:pt x="343" y="830"/>
                    </a:lnTo>
                    <a:cubicBezTo>
                      <a:pt x="372" y="846"/>
                      <a:pt x="402" y="859"/>
                      <a:pt x="434" y="867"/>
                    </a:cubicBezTo>
                    <a:lnTo>
                      <a:pt x="442" y="870"/>
                    </a:lnTo>
                    <a:lnTo>
                      <a:pt x="442" y="940"/>
                    </a:lnTo>
                    <a:lnTo>
                      <a:pt x="442" y="940"/>
                    </a:lnTo>
                    <a:cubicBezTo>
                      <a:pt x="442" y="964"/>
                      <a:pt x="451" y="985"/>
                      <a:pt x="466" y="1001"/>
                    </a:cubicBezTo>
                    <a:lnTo>
                      <a:pt x="466" y="1001"/>
                    </a:lnTo>
                    <a:cubicBezTo>
                      <a:pt x="481" y="1017"/>
                      <a:pt x="502" y="1027"/>
                      <a:pt x="524" y="1027"/>
                    </a:cubicBezTo>
                    <a:lnTo>
                      <a:pt x="524" y="1027"/>
                    </a:lnTo>
                    <a:cubicBezTo>
                      <a:pt x="545" y="1027"/>
                      <a:pt x="565" y="1017"/>
                      <a:pt x="581" y="1001"/>
                    </a:cubicBezTo>
                    <a:lnTo>
                      <a:pt x="581" y="1001"/>
                    </a:lnTo>
                    <a:cubicBezTo>
                      <a:pt x="597" y="985"/>
                      <a:pt x="605" y="964"/>
                      <a:pt x="605" y="940"/>
                    </a:cubicBezTo>
                    <a:lnTo>
                      <a:pt x="605" y="870"/>
                    </a:lnTo>
                    <a:lnTo>
                      <a:pt x="612" y="867"/>
                    </a:lnTo>
                    <a:lnTo>
                      <a:pt x="612" y="867"/>
                    </a:lnTo>
                    <a:cubicBezTo>
                      <a:pt x="645" y="859"/>
                      <a:pt x="675" y="846"/>
                      <a:pt x="705" y="830"/>
                    </a:cubicBezTo>
                    <a:lnTo>
                      <a:pt x="711" y="826"/>
                    </a:lnTo>
                    <a:lnTo>
                      <a:pt x="761" y="876"/>
                    </a:lnTo>
                    <a:lnTo>
                      <a:pt x="761" y="876"/>
                    </a:lnTo>
                    <a:cubicBezTo>
                      <a:pt x="778" y="893"/>
                      <a:pt x="798" y="901"/>
                      <a:pt x="821" y="902"/>
                    </a:cubicBezTo>
                    <a:lnTo>
                      <a:pt x="821" y="902"/>
                    </a:lnTo>
                    <a:cubicBezTo>
                      <a:pt x="843" y="902"/>
                      <a:pt x="864" y="894"/>
                      <a:pt x="879" y="879"/>
                    </a:cubicBezTo>
                    <a:lnTo>
                      <a:pt x="879" y="879"/>
                    </a:lnTo>
                    <a:cubicBezTo>
                      <a:pt x="895" y="863"/>
                      <a:pt x="903" y="843"/>
                      <a:pt x="903" y="820"/>
                    </a:cubicBezTo>
                    <a:lnTo>
                      <a:pt x="903" y="820"/>
                    </a:lnTo>
                    <a:cubicBezTo>
                      <a:pt x="902" y="798"/>
                      <a:pt x="893" y="777"/>
                      <a:pt x="877" y="760"/>
                    </a:cubicBezTo>
                    <a:lnTo>
                      <a:pt x="826" y="710"/>
                    </a:lnTo>
                    <a:lnTo>
                      <a:pt x="831" y="703"/>
                    </a:lnTo>
                    <a:lnTo>
                      <a:pt x="831" y="703"/>
                    </a:lnTo>
                    <a:cubicBezTo>
                      <a:pt x="847" y="674"/>
                      <a:pt x="860" y="644"/>
                      <a:pt x="868" y="612"/>
                    </a:cubicBezTo>
                    <a:lnTo>
                      <a:pt x="871" y="605"/>
                    </a:lnTo>
                    <a:lnTo>
                      <a:pt x="941" y="605"/>
                    </a:lnTo>
                    <a:lnTo>
                      <a:pt x="941" y="605"/>
                    </a:lnTo>
                    <a:cubicBezTo>
                      <a:pt x="965" y="605"/>
                      <a:pt x="985" y="596"/>
                      <a:pt x="1002" y="581"/>
                    </a:cubicBezTo>
                    <a:lnTo>
                      <a:pt x="1002" y="581"/>
                    </a:lnTo>
                    <a:cubicBezTo>
                      <a:pt x="1018" y="565"/>
                      <a:pt x="1027" y="545"/>
                      <a:pt x="1027" y="523"/>
                    </a:cubicBezTo>
                    <a:lnTo>
                      <a:pt x="1027" y="523"/>
                    </a:lnTo>
                    <a:cubicBezTo>
                      <a:pt x="1027" y="501"/>
                      <a:pt x="1018" y="480"/>
                      <a:pt x="1002" y="465"/>
                    </a:cubicBezTo>
                    <a:lnTo>
                      <a:pt x="1002" y="465"/>
                    </a:lnTo>
                    <a:cubicBezTo>
                      <a:pt x="985" y="450"/>
                      <a:pt x="965" y="441"/>
                      <a:pt x="941" y="441"/>
                    </a:cubicBezTo>
                    <a:lnTo>
                      <a:pt x="871" y="441"/>
                    </a:lnTo>
                    <a:lnTo>
                      <a:pt x="868" y="433"/>
                    </a:lnTo>
                    <a:lnTo>
                      <a:pt x="868" y="433"/>
                    </a:lnTo>
                    <a:cubicBezTo>
                      <a:pt x="860" y="401"/>
                      <a:pt x="847" y="371"/>
                      <a:pt x="831" y="342"/>
                    </a:cubicBezTo>
                    <a:lnTo>
                      <a:pt x="826" y="335"/>
                    </a:lnTo>
                    <a:lnTo>
                      <a:pt x="877" y="285"/>
                    </a:lnTo>
                    <a:lnTo>
                      <a:pt x="877" y="285"/>
                    </a:lnTo>
                    <a:cubicBezTo>
                      <a:pt x="893" y="269"/>
                      <a:pt x="902" y="247"/>
                      <a:pt x="903" y="225"/>
                    </a:cubicBezTo>
                    <a:lnTo>
                      <a:pt x="903" y="225"/>
                    </a:lnTo>
                    <a:cubicBezTo>
                      <a:pt x="903" y="203"/>
                      <a:pt x="895" y="182"/>
                      <a:pt x="879" y="166"/>
                    </a:cubicBezTo>
                    <a:lnTo>
                      <a:pt x="879" y="166"/>
                    </a:lnTo>
                    <a:cubicBezTo>
                      <a:pt x="864" y="152"/>
                      <a:pt x="843" y="143"/>
                      <a:pt x="821" y="144"/>
                    </a:cubicBezTo>
                    <a:lnTo>
                      <a:pt x="821" y="144"/>
                    </a:lnTo>
                    <a:cubicBezTo>
                      <a:pt x="798" y="144"/>
                      <a:pt x="778" y="153"/>
                      <a:pt x="761" y="169"/>
                    </a:cubicBezTo>
                    <a:lnTo>
                      <a:pt x="711" y="219"/>
                    </a:lnTo>
                    <a:lnTo>
                      <a:pt x="705" y="216"/>
                    </a:lnTo>
                    <a:lnTo>
                      <a:pt x="705" y="216"/>
                    </a:lnTo>
                    <a:cubicBezTo>
                      <a:pt x="675" y="199"/>
                      <a:pt x="645" y="187"/>
                      <a:pt x="612" y="178"/>
                    </a:cubicBezTo>
                    <a:lnTo>
                      <a:pt x="605" y="176"/>
                    </a:lnTo>
                    <a:lnTo>
                      <a:pt x="605" y="105"/>
                    </a:lnTo>
                    <a:lnTo>
                      <a:pt x="605" y="105"/>
                    </a:lnTo>
                    <a:cubicBezTo>
                      <a:pt x="605" y="82"/>
                      <a:pt x="597" y="61"/>
                      <a:pt x="581" y="44"/>
                    </a:cubicBezTo>
                    <a:lnTo>
                      <a:pt x="581" y="44"/>
                    </a:lnTo>
                    <a:cubicBezTo>
                      <a:pt x="565" y="28"/>
                      <a:pt x="545" y="19"/>
                      <a:pt x="524" y="19"/>
                    </a:cubicBezTo>
                    <a:lnTo>
                      <a:pt x="524" y="19"/>
                    </a:lnTo>
                    <a:cubicBezTo>
                      <a:pt x="502" y="19"/>
                      <a:pt x="481" y="28"/>
                      <a:pt x="466" y="44"/>
                    </a:cubicBezTo>
                    <a:lnTo>
                      <a:pt x="466" y="44"/>
                    </a:lnTo>
                    <a:cubicBezTo>
                      <a:pt x="451" y="61"/>
                      <a:pt x="442" y="82"/>
                      <a:pt x="442" y="105"/>
                    </a:cubicBezTo>
                    <a:lnTo>
                      <a:pt x="442" y="176"/>
                    </a:lnTo>
                    <a:lnTo>
                      <a:pt x="434" y="178"/>
                    </a:lnTo>
                    <a:lnTo>
                      <a:pt x="434" y="178"/>
                    </a:lnTo>
                    <a:cubicBezTo>
                      <a:pt x="402" y="187"/>
                      <a:pt x="372" y="199"/>
                      <a:pt x="343" y="216"/>
                    </a:cubicBezTo>
                    <a:lnTo>
                      <a:pt x="336" y="219"/>
                    </a:lnTo>
                    <a:lnTo>
                      <a:pt x="286" y="169"/>
                    </a:lnTo>
                    <a:lnTo>
                      <a:pt x="286" y="169"/>
                    </a:lnTo>
                    <a:cubicBezTo>
                      <a:pt x="270" y="153"/>
                      <a:pt x="248" y="144"/>
                      <a:pt x="227" y="144"/>
                    </a:cubicBezTo>
                    <a:lnTo>
                      <a:pt x="227" y="144"/>
                    </a:lnTo>
                    <a:cubicBezTo>
                      <a:pt x="204" y="143"/>
                      <a:pt x="183" y="152"/>
                      <a:pt x="167" y="166"/>
                    </a:cubicBezTo>
                    <a:lnTo>
                      <a:pt x="167" y="166"/>
                    </a:lnTo>
                    <a:cubicBezTo>
                      <a:pt x="153" y="182"/>
                      <a:pt x="144" y="203"/>
                      <a:pt x="145" y="225"/>
                    </a:cubicBezTo>
                    <a:lnTo>
                      <a:pt x="145" y="225"/>
                    </a:lnTo>
                    <a:cubicBezTo>
                      <a:pt x="145" y="247"/>
                      <a:pt x="154" y="269"/>
                      <a:pt x="170" y="285"/>
                    </a:cubicBezTo>
                    <a:lnTo>
                      <a:pt x="220" y="335"/>
                    </a:lnTo>
                    <a:lnTo>
                      <a:pt x="217" y="342"/>
                    </a:lnTo>
                    <a:lnTo>
                      <a:pt x="217" y="342"/>
                    </a:lnTo>
                    <a:cubicBezTo>
                      <a:pt x="199" y="371"/>
                      <a:pt x="187" y="401"/>
                      <a:pt x="178" y="433"/>
                    </a:cubicBezTo>
                    <a:lnTo>
                      <a:pt x="177" y="441"/>
                    </a:lnTo>
                    <a:lnTo>
                      <a:pt x="105" y="441"/>
                    </a:lnTo>
                    <a:lnTo>
                      <a:pt x="105" y="441"/>
                    </a:lnTo>
                    <a:cubicBezTo>
                      <a:pt x="83" y="441"/>
                      <a:pt x="61" y="450"/>
                      <a:pt x="45" y="465"/>
                    </a:cubicBezTo>
                    <a:lnTo>
                      <a:pt x="45" y="465"/>
                    </a:lnTo>
                    <a:cubicBezTo>
                      <a:pt x="29" y="480"/>
                      <a:pt x="20" y="501"/>
                      <a:pt x="20" y="523"/>
                    </a:cubicBezTo>
                    <a:lnTo>
                      <a:pt x="20" y="523"/>
                    </a:lnTo>
                    <a:cubicBezTo>
                      <a:pt x="20" y="545"/>
                      <a:pt x="29" y="565"/>
                      <a:pt x="45" y="581"/>
                    </a:cubicBezTo>
                    <a:lnTo>
                      <a:pt x="45" y="581"/>
                    </a:lnTo>
                    <a:cubicBezTo>
                      <a:pt x="61" y="596"/>
                      <a:pt x="83" y="605"/>
                      <a:pt x="105" y="605"/>
                    </a:cubicBezTo>
                    <a:lnTo>
                      <a:pt x="177" y="605"/>
                    </a:lnTo>
                    <a:lnTo>
                      <a:pt x="178" y="612"/>
                    </a:lnTo>
                    <a:lnTo>
                      <a:pt x="178" y="612"/>
                    </a:lnTo>
                    <a:cubicBezTo>
                      <a:pt x="187" y="644"/>
                      <a:pt x="199" y="674"/>
                      <a:pt x="217" y="703"/>
                    </a:cubicBezTo>
                    <a:lnTo>
                      <a:pt x="220" y="710"/>
                    </a:lnTo>
                    <a:lnTo>
                      <a:pt x="170" y="760"/>
                    </a:lnTo>
                    <a:lnTo>
                      <a:pt x="170" y="760"/>
                    </a:lnTo>
                    <a:cubicBezTo>
                      <a:pt x="154" y="777"/>
                      <a:pt x="145" y="798"/>
                      <a:pt x="145" y="820"/>
                    </a:cubicBezTo>
                    <a:lnTo>
                      <a:pt x="145" y="820"/>
                    </a:lnTo>
                    <a:cubicBezTo>
                      <a:pt x="144" y="843"/>
                      <a:pt x="153" y="863"/>
                      <a:pt x="167" y="879"/>
                    </a:cubicBezTo>
                    <a:lnTo>
                      <a:pt x="167" y="879"/>
                    </a:lnTo>
                    <a:cubicBezTo>
                      <a:pt x="183" y="894"/>
                      <a:pt x="204" y="902"/>
                      <a:pt x="227" y="902"/>
                    </a:cubicBezTo>
                    <a:lnTo>
                      <a:pt x="227" y="902"/>
                    </a:lnTo>
                    <a:cubicBezTo>
                      <a:pt x="248" y="901"/>
                      <a:pt x="270" y="893"/>
                      <a:pt x="286" y="876"/>
                    </a:cubicBezTo>
                    <a:lnTo>
                      <a:pt x="336" y="826"/>
                    </a:lnTo>
                    <a:close/>
                    <a:moveTo>
                      <a:pt x="524" y="1046"/>
                    </a:moveTo>
                    <a:lnTo>
                      <a:pt x="524" y="1046"/>
                    </a:lnTo>
                    <a:cubicBezTo>
                      <a:pt x="496" y="1046"/>
                      <a:pt x="471" y="1035"/>
                      <a:pt x="452" y="1015"/>
                    </a:cubicBezTo>
                    <a:lnTo>
                      <a:pt x="452" y="1015"/>
                    </a:lnTo>
                    <a:cubicBezTo>
                      <a:pt x="432" y="995"/>
                      <a:pt x="422" y="969"/>
                      <a:pt x="422" y="940"/>
                    </a:cubicBezTo>
                    <a:lnTo>
                      <a:pt x="422" y="885"/>
                    </a:lnTo>
                    <a:lnTo>
                      <a:pt x="422" y="885"/>
                    </a:lnTo>
                    <a:cubicBezTo>
                      <a:pt x="393" y="877"/>
                      <a:pt x="365" y="866"/>
                      <a:pt x="340" y="851"/>
                    </a:cubicBezTo>
                    <a:lnTo>
                      <a:pt x="300" y="890"/>
                    </a:lnTo>
                    <a:lnTo>
                      <a:pt x="300" y="890"/>
                    </a:lnTo>
                    <a:cubicBezTo>
                      <a:pt x="280" y="910"/>
                      <a:pt x="254" y="921"/>
                      <a:pt x="227" y="922"/>
                    </a:cubicBezTo>
                    <a:lnTo>
                      <a:pt x="227" y="922"/>
                    </a:lnTo>
                    <a:cubicBezTo>
                      <a:pt x="199" y="922"/>
                      <a:pt x="172" y="912"/>
                      <a:pt x="153" y="893"/>
                    </a:cubicBezTo>
                    <a:lnTo>
                      <a:pt x="153" y="893"/>
                    </a:lnTo>
                    <a:cubicBezTo>
                      <a:pt x="134" y="873"/>
                      <a:pt x="124" y="848"/>
                      <a:pt x="125" y="820"/>
                    </a:cubicBezTo>
                    <a:lnTo>
                      <a:pt x="125" y="820"/>
                    </a:lnTo>
                    <a:cubicBezTo>
                      <a:pt x="125" y="792"/>
                      <a:pt x="136" y="767"/>
                      <a:pt x="156" y="746"/>
                    </a:cubicBezTo>
                    <a:lnTo>
                      <a:pt x="195" y="707"/>
                    </a:lnTo>
                    <a:lnTo>
                      <a:pt x="195" y="707"/>
                    </a:lnTo>
                    <a:cubicBezTo>
                      <a:pt x="180" y="680"/>
                      <a:pt x="169" y="654"/>
                      <a:pt x="161" y="625"/>
                    </a:cubicBezTo>
                    <a:lnTo>
                      <a:pt x="105" y="625"/>
                    </a:lnTo>
                    <a:lnTo>
                      <a:pt x="105" y="625"/>
                    </a:lnTo>
                    <a:cubicBezTo>
                      <a:pt x="78" y="625"/>
                      <a:pt x="51" y="614"/>
                      <a:pt x="31" y="595"/>
                    </a:cubicBezTo>
                    <a:lnTo>
                      <a:pt x="31" y="595"/>
                    </a:lnTo>
                    <a:cubicBezTo>
                      <a:pt x="11" y="576"/>
                      <a:pt x="0" y="550"/>
                      <a:pt x="0" y="523"/>
                    </a:cubicBezTo>
                    <a:lnTo>
                      <a:pt x="0" y="523"/>
                    </a:lnTo>
                    <a:cubicBezTo>
                      <a:pt x="0" y="495"/>
                      <a:pt x="11" y="470"/>
                      <a:pt x="31" y="451"/>
                    </a:cubicBezTo>
                    <a:lnTo>
                      <a:pt x="31" y="451"/>
                    </a:lnTo>
                    <a:cubicBezTo>
                      <a:pt x="51" y="432"/>
                      <a:pt x="78" y="421"/>
                      <a:pt x="105" y="421"/>
                    </a:cubicBezTo>
                    <a:lnTo>
                      <a:pt x="161" y="421"/>
                    </a:lnTo>
                    <a:lnTo>
                      <a:pt x="161" y="421"/>
                    </a:lnTo>
                    <a:cubicBezTo>
                      <a:pt x="169" y="392"/>
                      <a:pt x="180" y="365"/>
                      <a:pt x="195" y="339"/>
                    </a:cubicBezTo>
                    <a:lnTo>
                      <a:pt x="156" y="300"/>
                    </a:lnTo>
                    <a:lnTo>
                      <a:pt x="156" y="300"/>
                    </a:lnTo>
                    <a:cubicBezTo>
                      <a:pt x="136" y="279"/>
                      <a:pt x="125" y="254"/>
                      <a:pt x="125" y="226"/>
                    </a:cubicBezTo>
                    <a:lnTo>
                      <a:pt x="125" y="226"/>
                    </a:lnTo>
                    <a:cubicBezTo>
                      <a:pt x="124" y="198"/>
                      <a:pt x="134" y="172"/>
                      <a:pt x="153" y="153"/>
                    </a:cubicBezTo>
                    <a:lnTo>
                      <a:pt x="153" y="153"/>
                    </a:lnTo>
                    <a:cubicBezTo>
                      <a:pt x="172" y="134"/>
                      <a:pt x="199" y="123"/>
                      <a:pt x="227" y="124"/>
                    </a:cubicBezTo>
                    <a:lnTo>
                      <a:pt x="227" y="124"/>
                    </a:lnTo>
                    <a:cubicBezTo>
                      <a:pt x="254" y="124"/>
                      <a:pt x="280" y="135"/>
                      <a:pt x="300" y="155"/>
                    </a:cubicBezTo>
                    <a:lnTo>
                      <a:pt x="340" y="194"/>
                    </a:lnTo>
                    <a:lnTo>
                      <a:pt x="340" y="194"/>
                    </a:lnTo>
                    <a:cubicBezTo>
                      <a:pt x="365" y="180"/>
                      <a:pt x="393" y="168"/>
                      <a:pt x="422" y="160"/>
                    </a:cubicBezTo>
                    <a:lnTo>
                      <a:pt x="422" y="105"/>
                    </a:lnTo>
                    <a:lnTo>
                      <a:pt x="422" y="105"/>
                    </a:lnTo>
                    <a:cubicBezTo>
                      <a:pt x="422" y="77"/>
                      <a:pt x="432" y="50"/>
                      <a:pt x="452" y="30"/>
                    </a:cubicBezTo>
                    <a:lnTo>
                      <a:pt x="452" y="30"/>
                    </a:lnTo>
                    <a:cubicBezTo>
                      <a:pt x="471" y="10"/>
                      <a:pt x="496" y="0"/>
                      <a:pt x="524" y="0"/>
                    </a:cubicBezTo>
                    <a:lnTo>
                      <a:pt x="524" y="0"/>
                    </a:lnTo>
                    <a:cubicBezTo>
                      <a:pt x="551" y="0"/>
                      <a:pt x="577" y="10"/>
                      <a:pt x="596" y="30"/>
                    </a:cubicBezTo>
                    <a:lnTo>
                      <a:pt x="596" y="30"/>
                    </a:lnTo>
                    <a:cubicBezTo>
                      <a:pt x="615" y="50"/>
                      <a:pt x="625" y="77"/>
                      <a:pt x="625" y="105"/>
                    </a:cubicBezTo>
                    <a:lnTo>
                      <a:pt x="625" y="160"/>
                    </a:lnTo>
                    <a:lnTo>
                      <a:pt x="625" y="160"/>
                    </a:lnTo>
                    <a:cubicBezTo>
                      <a:pt x="654" y="168"/>
                      <a:pt x="681" y="180"/>
                      <a:pt x="708" y="194"/>
                    </a:cubicBezTo>
                    <a:lnTo>
                      <a:pt x="747" y="155"/>
                    </a:lnTo>
                    <a:lnTo>
                      <a:pt x="747" y="155"/>
                    </a:lnTo>
                    <a:cubicBezTo>
                      <a:pt x="767" y="135"/>
                      <a:pt x="793" y="124"/>
                      <a:pt x="821" y="124"/>
                    </a:cubicBezTo>
                    <a:lnTo>
                      <a:pt x="821" y="124"/>
                    </a:lnTo>
                    <a:cubicBezTo>
                      <a:pt x="849" y="123"/>
                      <a:pt x="874" y="134"/>
                      <a:pt x="893" y="153"/>
                    </a:cubicBezTo>
                    <a:lnTo>
                      <a:pt x="893" y="153"/>
                    </a:lnTo>
                    <a:cubicBezTo>
                      <a:pt x="913" y="172"/>
                      <a:pt x="924" y="198"/>
                      <a:pt x="923" y="226"/>
                    </a:cubicBezTo>
                    <a:lnTo>
                      <a:pt x="923" y="226"/>
                    </a:lnTo>
                    <a:cubicBezTo>
                      <a:pt x="922" y="254"/>
                      <a:pt x="910" y="279"/>
                      <a:pt x="892" y="300"/>
                    </a:cubicBezTo>
                    <a:lnTo>
                      <a:pt x="851" y="339"/>
                    </a:lnTo>
                    <a:lnTo>
                      <a:pt x="851" y="339"/>
                    </a:lnTo>
                    <a:cubicBezTo>
                      <a:pt x="866" y="365"/>
                      <a:pt x="878" y="392"/>
                      <a:pt x="886" y="421"/>
                    </a:cubicBezTo>
                    <a:lnTo>
                      <a:pt x="941" y="421"/>
                    </a:lnTo>
                    <a:lnTo>
                      <a:pt x="941" y="421"/>
                    </a:lnTo>
                    <a:cubicBezTo>
                      <a:pt x="970" y="421"/>
                      <a:pt x="996" y="432"/>
                      <a:pt x="1016" y="451"/>
                    </a:cubicBezTo>
                    <a:lnTo>
                      <a:pt x="1016" y="451"/>
                    </a:lnTo>
                    <a:cubicBezTo>
                      <a:pt x="1036" y="470"/>
                      <a:pt x="1047" y="495"/>
                      <a:pt x="1047" y="523"/>
                    </a:cubicBezTo>
                    <a:lnTo>
                      <a:pt x="1047" y="523"/>
                    </a:lnTo>
                    <a:cubicBezTo>
                      <a:pt x="1047" y="550"/>
                      <a:pt x="1036" y="576"/>
                      <a:pt x="1016" y="595"/>
                    </a:cubicBezTo>
                    <a:lnTo>
                      <a:pt x="1016" y="595"/>
                    </a:lnTo>
                    <a:cubicBezTo>
                      <a:pt x="996" y="614"/>
                      <a:pt x="970" y="625"/>
                      <a:pt x="941" y="625"/>
                    </a:cubicBezTo>
                    <a:lnTo>
                      <a:pt x="886" y="625"/>
                    </a:lnTo>
                    <a:lnTo>
                      <a:pt x="886" y="625"/>
                    </a:lnTo>
                    <a:cubicBezTo>
                      <a:pt x="878" y="654"/>
                      <a:pt x="866" y="680"/>
                      <a:pt x="851" y="707"/>
                    </a:cubicBezTo>
                    <a:lnTo>
                      <a:pt x="892" y="746"/>
                    </a:lnTo>
                    <a:lnTo>
                      <a:pt x="892" y="746"/>
                    </a:lnTo>
                    <a:cubicBezTo>
                      <a:pt x="910" y="767"/>
                      <a:pt x="922" y="792"/>
                      <a:pt x="923" y="820"/>
                    </a:cubicBezTo>
                    <a:lnTo>
                      <a:pt x="923" y="820"/>
                    </a:lnTo>
                    <a:cubicBezTo>
                      <a:pt x="924" y="848"/>
                      <a:pt x="913" y="873"/>
                      <a:pt x="893" y="893"/>
                    </a:cubicBezTo>
                    <a:lnTo>
                      <a:pt x="893" y="893"/>
                    </a:lnTo>
                    <a:cubicBezTo>
                      <a:pt x="874" y="912"/>
                      <a:pt x="848" y="922"/>
                      <a:pt x="821" y="922"/>
                    </a:cubicBezTo>
                    <a:lnTo>
                      <a:pt x="821" y="922"/>
                    </a:lnTo>
                    <a:cubicBezTo>
                      <a:pt x="793" y="921"/>
                      <a:pt x="767" y="910"/>
                      <a:pt x="747" y="890"/>
                    </a:cubicBezTo>
                    <a:lnTo>
                      <a:pt x="708" y="851"/>
                    </a:lnTo>
                    <a:lnTo>
                      <a:pt x="708" y="851"/>
                    </a:lnTo>
                    <a:cubicBezTo>
                      <a:pt x="681" y="866"/>
                      <a:pt x="654" y="877"/>
                      <a:pt x="625" y="885"/>
                    </a:cubicBezTo>
                    <a:lnTo>
                      <a:pt x="625" y="940"/>
                    </a:lnTo>
                    <a:lnTo>
                      <a:pt x="625" y="940"/>
                    </a:lnTo>
                    <a:cubicBezTo>
                      <a:pt x="625" y="969"/>
                      <a:pt x="615" y="995"/>
                      <a:pt x="596" y="1015"/>
                    </a:cubicBezTo>
                    <a:lnTo>
                      <a:pt x="596" y="1015"/>
                    </a:lnTo>
                    <a:cubicBezTo>
                      <a:pt x="577" y="1035"/>
                      <a:pt x="551" y="1046"/>
                      <a:pt x="524" y="10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139">
                <a:extLst>
                  <a:ext uri="{FF2B5EF4-FFF2-40B4-BE49-F238E27FC236}">
                    <a16:creationId xmlns:a16="http://schemas.microsoft.com/office/drawing/2014/main" id="{33B4B5C0-0D1C-4412-8190-A1C8ECBD6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863" y="10430962"/>
                <a:ext cx="900488" cy="900488"/>
              </a:xfrm>
              <a:custGeom>
                <a:avLst/>
                <a:gdLst>
                  <a:gd name="T0" fmla="*/ 514 w 1028"/>
                  <a:gd name="T1" fmla="*/ 673 h 1028"/>
                  <a:gd name="T2" fmla="*/ 355 w 1028"/>
                  <a:gd name="T3" fmla="*/ 514 h 1028"/>
                  <a:gd name="T4" fmla="*/ 514 w 1028"/>
                  <a:gd name="T5" fmla="*/ 355 h 1028"/>
                  <a:gd name="T6" fmla="*/ 673 w 1028"/>
                  <a:gd name="T7" fmla="*/ 514 h 1028"/>
                  <a:gd name="T8" fmla="*/ 999 w 1028"/>
                  <a:gd name="T9" fmla="*/ 449 h 1028"/>
                  <a:gd name="T10" fmla="*/ 931 w 1028"/>
                  <a:gd name="T11" fmla="*/ 422 h 1028"/>
                  <a:gd name="T12" fmla="*/ 868 w 1028"/>
                  <a:gd name="T13" fmla="*/ 422 h 1028"/>
                  <a:gd name="T14" fmla="*/ 874 w 1028"/>
                  <a:gd name="T15" fmla="*/ 283 h 1028"/>
                  <a:gd name="T16" fmla="*/ 903 w 1028"/>
                  <a:gd name="T17" fmla="*/ 217 h 1028"/>
                  <a:gd name="T18" fmla="*/ 876 w 1028"/>
                  <a:gd name="T19" fmla="*/ 151 h 1028"/>
                  <a:gd name="T20" fmla="*/ 811 w 1028"/>
                  <a:gd name="T21" fmla="*/ 125 h 1028"/>
                  <a:gd name="T22" fmla="*/ 744 w 1028"/>
                  <a:gd name="T23" fmla="*/ 153 h 1028"/>
                  <a:gd name="T24" fmla="*/ 699 w 1028"/>
                  <a:gd name="T25" fmla="*/ 199 h 1028"/>
                  <a:gd name="T26" fmla="*/ 605 w 1028"/>
                  <a:gd name="T27" fmla="*/ 96 h 1028"/>
                  <a:gd name="T28" fmla="*/ 578 w 1028"/>
                  <a:gd name="T29" fmla="*/ 28 h 1028"/>
                  <a:gd name="T30" fmla="*/ 514 w 1028"/>
                  <a:gd name="T31" fmla="*/ 0 h 1028"/>
                  <a:gd name="T32" fmla="*/ 449 w 1028"/>
                  <a:gd name="T33" fmla="*/ 28 h 1028"/>
                  <a:gd name="T34" fmla="*/ 422 w 1028"/>
                  <a:gd name="T35" fmla="*/ 96 h 1028"/>
                  <a:gd name="T36" fmla="*/ 422 w 1028"/>
                  <a:gd name="T37" fmla="*/ 159 h 1028"/>
                  <a:gd name="T38" fmla="*/ 283 w 1028"/>
                  <a:gd name="T39" fmla="*/ 153 h 1028"/>
                  <a:gd name="T40" fmla="*/ 217 w 1028"/>
                  <a:gd name="T41" fmla="*/ 125 h 1028"/>
                  <a:gd name="T42" fmla="*/ 150 w 1028"/>
                  <a:gd name="T43" fmla="*/ 151 h 1028"/>
                  <a:gd name="T44" fmla="*/ 124 w 1028"/>
                  <a:gd name="T45" fmla="*/ 217 h 1028"/>
                  <a:gd name="T46" fmla="*/ 153 w 1028"/>
                  <a:gd name="T47" fmla="*/ 283 h 1028"/>
                  <a:gd name="T48" fmla="*/ 198 w 1028"/>
                  <a:gd name="T49" fmla="*/ 328 h 1028"/>
                  <a:gd name="T50" fmla="*/ 95 w 1028"/>
                  <a:gd name="T51" fmla="*/ 422 h 1028"/>
                  <a:gd name="T52" fmla="*/ 28 w 1028"/>
                  <a:gd name="T53" fmla="*/ 449 h 1028"/>
                  <a:gd name="T54" fmla="*/ 0 w 1028"/>
                  <a:gd name="T55" fmla="*/ 514 h 1028"/>
                  <a:gd name="T56" fmla="*/ 28 w 1028"/>
                  <a:gd name="T57" fmla="*/ 579 h 1028"/>
                  <a:gd name="T58" fmla="*/ 95 w 1028"/>
                  <a:gd name="T59" fmla="*/ 605 h 1028"/>
                  <a:gd name="T60" fmla="*/ 159 w 1028"/>
                  <a:gd name="T61" fmla="*/ 605 h 1028"/>
                  <a:gd name="T62" fmla="*/ 153 w 1028"/>
                  <a:gd name="T63" fmla="*/ 744 h 1028"/>
                  <a:gd name="T64" fmla="*/ 124 w 1028"/>
                  <a:gd name="T65" fmla="*/ 811 h 1028"/>
                  <a:gd name="T66" fmla="*/ 150 w 1028"/>
                  <a:gd name="T67" fmla="*/ 877 h 1028"/>
                  <a:gd name="T68" fmla="*/ 150 w 1028"/>
                  <a:gd name="T69" fmla="*/ 877 h 1028"/>
                  <a:gd name="T70" fmla="*/ 217 w 1028"/>
                  <a:gd name="T71" fmla="*/ 903 h 1028"/>
                  <a:gd name="T72" fmla="*/ 328 w 1028"/>
                  <a:gd name="T73" fmla="*/ 829 h 1028"/>
                  <a:gd name="T74" fmla="*/ 422 w 1028"/>
                  <a:gd name="T75" fmla="*/ 869 h 1028"/>
                  <a:gd name="T76" fmla="*/ 422 w 1028"/>
                  <a:gd name="T77" fmla="*/ 931 h 1028"/>
                  <a:gd name="T78" fmla="*/ 449 w 1028"/>
                  <a:gd name="T79" fmla="*/ 999 h 1028"/>
                  <a:gd name="T80" fmla="*/ 514 w 1028"/>
                  <a:gd name="T81" fmla="*/ 1027 h 1028"/>
                  <a:gd name="T82" fmla="*/ 578 w 1028"/>
                  <a:gd name="T83" fmla="*/ 999 h 1028"/>
                  <a:gd name="T84" fmla="*/ 605 w 1028"/>
                  <a:gd name="T85" fmla="*/ 869 h 1028"/>
                  <a:gd name="T86" fmla="*/ 699 w 1028"/>
                  <a:gd name="T87" fmla="*/ 829 h 1028"/>
                  <a:gd name="T88" fmla="*/ 744 w 1028"/>
                  <a:gd name="T89" fmla="*/ 874 h 1028"/>
                  <a:gd name="T90" fmla="*/ 811 w 1028"/>
                  <a:gd name="T91" fmla="*/ 903 h 1028"/>
                  <a:gd name="T92" fmla="*/ 876 w 1028"/>
                  <a:gd name="T93" fmla="*/ 877 h 1028"/>
                  <a:gd name="T94" fmla="*/ 903 w 1028"/>
                  <a:gd name="T95" fmla="*/ 811 h 1028"/>
                  <a:gd name="T96" fmla="*/ 874 w 1028"/>
                  <a:gd name="T97" fmla="*/ 744 h 1028"/>
                  <a:gd name="T98" fmla="*/ 829 w 1028"/>
                  <a:gd name="T99" fmla="*/ 699 h 1028"/>
                  <a:gd name="T100" fmla="*/ 931 w 1028"/>
                  <a:gd name="T101" fmla="*/ 605 h 1028"/>
                  <a:gd name="T102" fmla="*/ 999 w 1028"/>
                  <a:gd name="T103" fmla="*/ 579 h 1028"/>
                  <a:gd name="T104" fmla="*/ 1027 w 1028"/>
                  <a:gd name="T105" fmla="*/ 514 h 1028"/>
                  <a:gd name="T106" fmla="*/ 999 w 1028"/>
                  <a:gd name="T107" fmla="*/ 449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8" h="1028">
                    <a:moveTo>
                      <a:pt x="514" y="673"/>
                    </a:moveTo>
                    <a:lnTo>
                      <a:pt x="514" y="673"/>
                    </a:lnTo>
                    <a:cubicBezTo>
                      <a:pt x="426" y="673"/>
                      <a:pt x="355" y="602"/>
                      <a:pt x="355" y="514"/>
                    </a:cubicBezTo>
                    <a:lnTo>
                      <a:pt x="355" y="514"/>
                    </a:lnTo>
                    <a:cubicBezTo>
                      <a:pt x="355" y="426"/>
                      <a:pt x="426" y="355"/>
                      <a:pt x="514" y="355"/>
                    </a:cubicBezTo>
                    <a:lnTo>
                      <a:pt x="514" y="355"/>
                    </a:lnTo>
                    <a:cubicBezTo>
                      <a:pt x="601" y="355"/>
                      <a:pt x="673" y="426"/>
                      <a:pt x="673" y="514"/>
                    </a:cubicBezTo>
                    <a:lnTo>
                      <a:pt x="673" y="514"/>
                    </a:lnTo>
                    <a:cubicBezTo>
                      <a:pt x="673" y="602"/>
                      <a:pt x="601" y="673"/>
                      <a:pt x="514" y="673"/>
                    </a:cubicBezTo>
                    <a:close/>
                    <a:moveTo>
                      <a:pt x="999" y="449"/>
                    </a:moveTo>
                    <a:lnTo>
                      <a:pt x="999" y="449"/>
                    </a:lnTo>
                    <a:cubicBezTo>
                      <a:pt x="981" y="432"/>
                      <a:pt x="958" y="422"/>
                      <a:pt x="931" y="422"/>
                    </a:cubicBezTo>
                    <a:lnTo>
                      <a:pt x="868" y="422"/>
                    </a:lnTo>
                    <a:lnTo>
                      <a:pt x="868" y="422"/>
                    </a:lnTo>
                    <a:cubicBezTo>
                      <a:pt x="860" y="389"/>
                      <a:pt x="846" y="357"/>
                      <a:pt x="829" y="328"/>
                    </a:cubicBezTo>
                    <a:lnTo>
                      <a:pt x="874" y="283"/>
                    </a:lnTo>
                    <a:lnTo>
                      <a:pt x="874" y="283"/>
                    </a:lnTo>
                    <a:cubicBezTo>
                      <a:pt x="893" y="265"/>
                      <a:pt x="903" y="240"/>
                      <a:pt x="903" y="217"/>
                    </a:cubicBezTo>
                    <a:lnTo>
                      <a:pt x="903" y="217"/>
                    </a:lnTo>
                    <a:cubicBezTo>
                      <a:pt x="903" y="192"/>
                      <a:pt x="895" y="169"/>
                      <a:pt x="876" y="151"/>
                    </a:cubicBezTo>
                    <a:lnTo>
                      <a:pt x="876" y="151"/>
                    </a:lnTo>
                    <a:cubicBezTo>
                      <a:pt x="859" y="133"/>
                      <a:pt x="835" y="125"/>
                      <a:pt x="811" y="125"/>
                    </a:cubicBezTo>
                    <a:lnTo>
                      <a:pt x="811" y="125"/>
                    </a:lnTo>
                    <a:cubicBezTo>
                      <a:pt x="787" y="125"/>
                      <a:pt x="762" y="135"/>
                      <a:pt x="744" y="153"/>
                    </a:cubicBezTo>
                    <a:lnTo>
                      <a:pt x="699" y="199"/>
                    </a:lnTo>
                    <a:lnTo>
                      <a:pt x="699" y="199"/>
                    </a:lnTo>
                    <a:cubicBezTo>
                      <a:pt x="670" y="181"/>
                      <a:pt x="639" y="168"/>
                      <a:pt x="605" y="159"/>
                    </a:cubicBezTo>
                    <a:lnTo>
                      <a:pt x="605" y="96"/>
                    </a:lnTo>
                    <a:lnTo>
                      <a:pt x="605" y="96"/>
                    </a:lnTo>
                    <a:cubicBezTo>
                      <a:pt x="605" y="70"/>
                      <a:pt x="595" y="45"/>
                      <a:pt x="578" y="28"/>
                    </a:cubicBezTo>
                    <a:lnTo>
                      <a:pt x="578" y="28"/>
                    </a:lnTo>
                    <a:cubicBezTo>
                      <a:pt x="562" y="12"/>
                      <a:pt x="539" y="0"/>
                      <a:pt x="514" y="0"/>
                    </a:cubicBezTo>
                    <a:lnTo>
                      <a:pt x="514" y="0"/>
                    </a:lnTo>
                    <a:cubicBezTo>
                      <a:pt x="488" y="0"/>
                      <a:pt x="465" y="12"/>
                      <a:pt x="449" y="28"/>
                    </a:cubicBezTo>
                    <a:lnTo>
                      <a:pt x="449" y="28"/>
                    </a:lnTo>
                    <a:cubicBezTo>
                      <a:pt x="432" y="45"/>
                      <a:pt x="422" y="70"/>
                      <a:pt x="422" y="96"/>
                    </a:cubicBezTo>
                    <a:lnTo>
                      <a:pt x="422" y="159"/>
                    </a:lnTo>
                    <a:lnTo>
                      <a:pt x="422" y="159"/>
                    </a:lnTo>
                    <a:cubicBezTo>
                      <a:pt x="389" y="168"/>
                      <a:pt x="356" y="181"/>
                      <a:pt x="328" y="199"/>
                    </a:cubicBezTo>
                    <a:lnTo>
                      <a:pt x="283" y="153"/>
                    </a:lnTo>
                    <a:lnTo>
                      <a:pt x="283" y="153"/>
                    </a:lnTo>
                    <a:cubicBezTo>
                      <a:pt x="264" y="135"/>
                      <a:pt x="240" y="125"/>
                      <a:pt x="217" y="125"/>
                    </a:cubicBezTo>
                    <a:lnTo>
                      <a:pt x="217" y="125"/>
                    </a:lnTo>
                    <a:cubicBezTo>
                      <a:pt x="192" y="125"/>
                      <a:pt x="168" y="133"/>
                      <a:pt x="150" y="151"/>
                    </a:cubicBezTo>
                    <a:lnTo>
                      <a:pt x="150" y="151"/>
                    </a:lnTo>
                    <a:cubicBezTo>
                      <a:pt x="133" y="169"/>
                      <a:pt x="124" y="192"/>
                      <a:pt x="124" y="217"/>
                    </a:cubicBezTo>
                    <a:lnTo>
                      <a:pt x="124" y="217"/>
                    </a:lnTo>
                    <a:cubicBezTo>
                      <a:pt x="125" y="240"/>
                      <a:pt x="135" y="265"/>
                      <a:pt x="153" y="283"/>
                    </a:cubicBezTo>
                    <a:lnTo>
                      <a:pt x="198" y="328"/>
                    </a:lnTo>
                    <a:lnTo>
                      <a:pt x="198" y="328"/>
                    </a:lnTo>
                    <a:cubicBezTo>
                      <a:pt x="181" y="357"/>
                      <a:pt x="168" y="389"/>
                      <a:pt x="159" y="422"/>
                    </a:cubicBezTo>
                    <a:lnTo>
                      <a:pt x="95" y="422"/>
                    </a:lnTo>
                    <a:lnTo>
                      <a:pt x="95" y="422"/>
                    </a:lnTo>
                    <a:cubicBezTo>
                      <a:pt x="69" y="422"/>
                      <a:pt x="45" y="432"/>
                      <a:pt x="28" y="449"/>
                    </a:cubicBezTo>
                    <a:lnTo>
                      <a:pt x="28" y="449"/>
                    </a:lnTo>
                    <a:cubicBezTo>
                      <a:pt x="11" y="465"/>
                      <a:pt x="0" y="489"/>
                      <a:pt x="0" y="514"/>
                    </a:cubicBezTo>
                    <a:lnTo>
                      <a:pt x="0" y="514"/>
                    </a:lnTo>
                    <a:cubicBezTo>
                      <a:pt x="0" y="539"/>
                      <a:pt x="11" y="562"/>
                      <a:pt x="28" y="579"/>
                    </a:cubicBezTo>
                    <a:lnTo>
                      <a:pt x="28" y="579"/>
                    </a:lnTo>
                    <a:cubicBezTo>
                      <a:pt x="45" y="595"/>
                      <a:pt x="69" y="605"/>
                      <a:pt x="95" y="605"/>
                    </a:cubicBezTo>
                    <a:lnTo>
                      <a:pt x="159" y="605"/>
                    </a:lnTo>
                    <a:lnTo>
                      <a:pt x="159" y="605"/>
                    </a:lnTo>
                    <a:cubicBezTo>
                      <a:pt x="168" y="639"/>
                      <a:pt x="181" y="671"/>
                      <a:pt x="198" y="699"/>
                    </a:cubicBezTo>
                    <a:lnTo>
                      <a:pt x="153" y="744"/>
                    </a:lnTo>
                    <a:lnTo>
                      <a:pt x="153" y="744"/>
                    </a:lnTo>
                    <a:cubicBezTo>
                      <a:pt x="135" y="763"/>
                      <a:pt x="125" y="787"/>
                      <a:pt x="124" y="811"/>
                    </a:cubicBezTo>
                    <a:lnTo>
                      <a:pt x="124" y="811"/>
                    </a:lnTo>
                    <a:cubicBezTo>
                      <a:pt x="124" y="835"/>
                      <a:pt x="133" y="859"/>
                      <a:pt x="150" y="877"/>
                    </a:cubicBezTo>
                    <a:lnTo>
                      <a:pt x="150" y="877"/>
                    </a:lnTo>
                    <a:lnTo>
                      <a:pt x="150" y="877"/>
                    </a:lnTo>
                    <a:cubicBezTo>
                      <a:pt x="168" y="895"/>
                      <a:pt x="192" y="903"/>
                      <a:pt x="217" y="903"/>
                    </a:cubicBezTo>
                    <a:lnTo>
                      <a:pt x="217" y="903"/>
                    </a:lnTo>
                    <a:cubicBezTo>
                      <a:pt x="240" y="903"/>
                      <a:pt x="264" y="893"/>
                      <a:pt x="283" y="874"/>
                    </a:cubicBezTo>
                    <a:lnTo>
                      <a:pt x="328" y="829"/>
                    </a:lnTo>
                    <a:lnTo>
                      <a:pt x="328" y="829"/>
                    </a:lnTo>
                    <a:cubicBezTo>
                      <a:pt x="356" y="846"/>
                      <a:pt x="389" y="860"/>
                      <a:pt x="422" y="869"/>
                    </a:cubicBezTo>
                    <a:lnTo>
                      <a:pt x="422" y="931"/>
                    </a:lnTo>
                    <a:lnTo>
                      <a:pt x="422" y="931"/>
                    </a:lnTo>
                    <a:cubicBezTo>
                      <a:pt x="422" y="958"/>
                      <a:pt x="432" y="982"/>
                      <a:pt x="449" y="999"/>
                    </a:cubicBezTo>
                    <a:lnTo>
                      <a:pt x="449" y="999"/>
                    </a:lnTo>
                    <a:cubicBezTo>
                      <a:pt x="465" y="1016"/>
                      <a:pt x="488" y="1027"/>
                      <a:pt x="514" y="1027"/>
                    </a:cubicBezTo>
                    <a:lnTo>
                      <a:pt x="514" y="1027"/>
                    </a:lnTo>
                    <a:cubicBezTo>
                      <a:pt x="539" y="1027"/>
                      <a:pt x="562" y="1016"/>
                      <a:pt x="578" y="999"/>
                    </a:cubicBezTo>
                    <a:lnTo>
                      <a:pt x="578" y="999"/>
                    </a:lnTo>
                    <a:cubicBezTo>
                      <a:pt x="595" y="982"/>
                      <a:pt x="605" y="958"/>
                      <a:pt x="605" y="931"/>
                    </a:cubicBezTo>
                    <a:lnTo>
                      <a:pt x="605" y="869"/>
                    </a:lnTo>
                    <a:lnTo>
                      <a:pt x="605" y="869"/>
                    </a:lnTo>
                    <a:cubicBezTo>
                      <a:pt x="639" y="860"/>
                      <a:pt x="670" y="846"/>
                      <a:pt x="699" y="829"/>
                    </a:cubicBezTo>
                    <a:lnTo>
                      <a:pt x="744" y="874"/>
                    </a:lnTo>
                    <a:lnTo>
                      <a:pt x="744" y="874"/>
                    </a:lnTo>
                    <a:cubicBezTo>
                      <a:pt x="762" y="893"/>
                      <a:pt x="787" y="903"/>
                      <a:pt x="811" y="903"/>
                    </a:cubicBezTo>
                    <a:lnTo>
                      <a:pt x="811" y="903"/>
                    </a:lnTo>
                    <a:cubicBezTo>
                      <a:pt x="835" y="903"/>
                      <a:pt x="859" y="895"/>
                      <a:pt x="876" y="877"/>
                    </a:cubicBezTo>
                    <a:lnTo>
                      <a:pt x="876" y="877"/>
                    </a:lnTo>
                    <a:lnTo>
                      <a:pt x="876" y="877"/>
                    </a:lnTo>
                    <a:cubicBezTo>
                      <a:pt x="895" y="859"/>
                      <a:pt x="903" y="835"/>
                      <a:pt x="903" y="811"/>
                    </a:cubicBezTo>
                    <a:lnTo>
                      <a:pt x="903" y="811"/>
                    </a:lnTo>
                    <a:cubicBezTo>
                      <a:pt x="903" y="787"/>
                      <a:pt x="893" y="763"/>
                      <a:pt x="874" y="744"/>
                    </a:cubicBezTo>
                    <a:lnTo>
                      <a:pt x="829" y="699"/>
                    </a:lnTo>
                    <a:lnTo>
                      <a:pt x="829" y="699"/>
                    </a:lnTo>
                    <a:cubicBezTo>
                      <a:pt x="846" y="671"/>
                      <a:pt x="860" y="639"/>
                      <a:pt x="868" y="605"/>
                    </a:cubicBezTo>
                    <a:lnTo>
                      <a:pt x="931" y="605"/>
                    </a:lnTo>
                    <a:lnTo>
                      <a:pt x="931" y="605"/>
                    </a:lnTo>
                    <a:cubicBezTo>
                      <a:pt x="958" y="605"/>
                      <a:pt x="981" y="595"/>
                      <a:pt x="999" y="579"/>
                    </a:cubicBezTo>
                    <a:lnTo>
                      <a:pt x="999" y="579"/>
                    </a:lnTo>
                    <a:cubicBezTo>
                      <a:pt x="1016" y="562"/>
                      <a:pt x="1027" y="539"/>
                      <a:pt x="1027" y="514"/>
                    </a:cubicBezTo>
                    <a:lnTo>
                      <a:pt x="1027" y="514"/>
                    </a:lnTo>
                    <a:cubicBezTo>
                      <a:pt x="1027" y="489"/>
                      <a:pt x="1016" y="465"/>
                      <a:pt x="999" y="44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147">
                <a:extLst>
                  <a:ext uri="{FF2B5EF4-FFF2-40B4-BE49-F238E27FC236}">
                    <a16:creationId xmlns:a16="http://schemas.microsoft.com/office/drawing/2014/main" id="{DD6D6A3E-5A99-4662-8C3C-FEB42CA61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2430" y="10798114"/>
                <a:ext cx="258940" cy="258937"/>
              </a:xfrm>
              <a:custGeom>
                <a:avLst/>
                <a:gdLst>
                  <a:gd name="T0" fmla="*/ 295 w 296"/>
                  <a:gd name="T1" fmla="*/ 147 h 296"/>
                  <a:gd name="T2" fmla="*/ 295 w 296"/>
                  <a:gd name="T3" fmla="*/ 147 h 296"/>
                  <a:gd name="T4" fmla="*/ 147 w 296"/>
                  <a:gd name="T5" fmla="*/ 295 h 296"/>
                  <a:gd name="T6" fmla="*/ 147 w 296"/>
                  <a:gd name="T7" fmla="*/ 295 h 296"/>
                  <a:gd name="T8" fmla="*/ 0 w 296"/>
                  <a:gd name="T9" fmla="*/ 147 h 296"/>
                  <a:gd name="T10" fmla="*/ 0 w 296"/>
                  <a:gd name="T11" fmla="*/ 147 h 296"/>
                  <a:gd name="T12" fmla="*/ 147 w 296"/>
                  <a:gd name="T13" fmla="*/ 0 h 296"/>
                  <a:gd name="T14" fmla="*/ 147 w 296"/>
                  <a:gd name="T15" fmla="*/ 0 h 296"/>
                  <a:gd name="T16" fmla="*/ 295 w 296"/>
                  <a:gd name="T17" fmla="*/ 14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96">
                    <a:moveTo>
                      <a:pt x="295" y="147"/>
                    </a:moveTo>
                    <a:lnTo>
                      <a:pt x="295" y="147"/>
                    </a:lnTo>
                    <a:cubicBezTo>
                      <a:pt x="295" y="229"/>
                      <a:pt x="229" y="295"/>
                      <a:pt x="147" y="295"/>
                    </a:cubicBezTo>
                    <a:lnTo>
                      <a:pt x="147" y="295"/>
                    </a:lnTo>
                    <a:cubicBezTo>
                      <a:pt x="66" y="295"/>
                      <a:pt x="0" y="229"/>
                      <a:pt x="0" y="147"/>
                    </a:cubicBezTo>
                    <a:lnTo>
                      <a:pt x="0" y="147"/>
                    </a:lnTo>
                    <a:cubicBezTo>
                      <a:pt x="0" y="66"/>
                      <a:pt x="66" y="0"/>
                      <a:pt x="147" y="0"/>
                    </a:cubicBezTo>
                    <a:lnTo>
                      <a:pt x="147" y="0"/>
                    </a:lnTo>
                    <a:cubicBezTo>
                      <a:pt x="229" y="0"/>
                      <a:pt x="295" y="66"/>
                      <a:pt x="295" y="1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48">
                <a:extLst>
                  <a:ext uri="{FF2B5EF4-FFF2-40B4-BE49-F238E27FC236}">
                    <a16:creationId xmlns:a16="http://schemas.microsoft.com/office/drawing/2014/main" id="{7CAA6245-AF17-4582-B4BB-BC6389984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4700" y="10790385"/>
                <a:ext cx="274399" cy="274396"/>
              </a:xfrm>
              <a:custGeom>
                <a:avLst/>
                <a:gdLst>
                  <a:gd name="T0" fmla="*/ 157 w 315"/>
                  <a:gd name="T1" fmla="*/ 20 h 315"/>
                  <a:gd name="T2" fmla="*/ 157 w 315"/>
                  <a:gd name="T3" fmla="*/ 20 h 315"/>
                  <a:gd name="T4" fmla="*/ 20 w 315"/>
                  <a:gd name="T5" fmla="*/ 157 h 315"/>
                  <a:gd name="T6" fmla="*/ 20 w 315"/>
                  <a:gd name="T7" fmla="*/ 157 h 315"/>
                  <a:gd name="T8" fmla="*/ 157 w 315"/>
                  <a:gd name="T9" fmla="*/ 294 h 315"/>
                  <a:gd name="T10" fmla="*/ 157 w 315"/>
                  <a:gd name="T11" fmla="*/ 294 h 315"/>
                  <a:gd name="T12" fmla="*/ 294 w 315"/>
                  <a:gd name="T13" fmla="*/ 157 h 315"/>
                  <a:gd name="T14" fmla="*/ 294 w 315"/>
                  <a:gd name="T15" fmla="*/ 157 h 315"/>
                  <a:gd name="T16" fmla="*/ 157 w 315"/>
                  <a:gd name="T17" fmla="*/ 20 h 315"/>
                  <a:gd name="T18" fmla="*/ 157 w 315"/>
                  <a:gd name="T19" fmla="*/ 314 h 315"/>
                  <a:gd name="T20" fmla="*/ 157 w 315"/>
                  <a:gd name="T21" fmla="*/ 314 h 315"/>
                  <a:gd name="T22" fmla="*/ 0 w 315"/>
                  <a:gd name="T23" fmla="*/ 157 h 315"/>
                  <a:gd name="T24" fmla="*/ 0 w 315"/>
                  <a:gd name="T25" fmla="*/ 157 h 315"/>
                  <a:gd name="T26" fmla="*/ 157 w 315"/>
                  <a:gd name="T27" fmla="*/ 0 h 315"/>
                  <a:gd name="T28" fmla="*/ 157 w 315"/>
                  <a:gd name="T29" fmla="*/ 0 h 315"/>
                  <a:gd name="T30" fmla="*/ 314 w 315"/>
                  <a:gd name="T31" fmla="*/ 157 h 315"/>
                  <a:gd name="T32" fmla="*/ 314 w 315"/>
                  <a:gd name="T33" fmla="*/ 157 h 315"/>
                  <a:gd name="T34" fmla="*/ 157 w 315"/>
                  <a:gd name="T35" fmla="*/ 314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5" h="315">
                    <a:moveTo>
                      <a:pt x="157" y="20"/>
                    </a:moveTo>
                    <a:lnTo>
                      <a:pt x="157" y="20"/>
                    </a:lnTo>
                    <a:cubicBezTo>
                      <a:pt x="81" y="20"/>
                      <a:pt x="20" y="81"/>
                      <a:pt x="20" y="157"/>
                    </a:cubicBezTo>
                    <a:lnTo>
                      <a:pt x="20" y="157"/>
                    </a:lnTo>
                    <a:cubicBezTo>
                      <a:pt x="20" y="232"/>
                      <a:pt x="81" y="294"/>
                      <a:pt x="157" y="294"/>
                    </a:cubicBezTo>
                    <a:lnTo>
                      <a:pt x="157" y="294"/>
                    </a:lnTo>
                    <a:cubicBezTo>
                      <a:pt x="233" y="294"/>
                      <a:pt x="294" y="232"/>
                      <a:pt x="294" y="157"/>
                    </a:cubicBezTo>
                    <a:lnTo>
                      <a:pt x="294" y="157"/>
                    </a:lnTo>
                    <a:cubicBezTo>
                      <a:pt x="294" y="81"/>
                      <a:pt x="233" y="20"/>
                      <a:pt x="157" y="20"/>
                    </a:cubicBezTo>
                    <a:close/>
                    <a:moveTo>
                      <a:pt x="157" y="314"/>
                    </a:moveTo>
                    <a:lnTo>
                      <a:pt x="157" y="314"/>
                    </a:lnTo>
                    <a:cubicBezTo>
                      <a:pt x="70" y="314"/>
                      <a:pt x="0" y="244"/>
                      <a:pt x="0" y="157"/>
                    </a:cubicBezTo>
                    <a:lnTo>
                      <a:pt x="0" y="157"/>
                    </a:lnTo>
                    <a:cubicBezTo>
                      <a:pt x="0" y="71"/>
                      <a:pt x="70" y="0"/>
                      <a:pt x="157" y="0"/>
                    </a:cubicBezTo>
                    <a:lnTo>
                      <a:pt x="157" y="0"/>
                    </a:lnTo>
                    <a:cubicBezTo>
                      <a:pt x="244" y="0"/>
                      <a:pt x="314" y="71"/>
                      <a:pt x="314" y="157"/>
                    </a:cubicBezTo>
                    <a:lnTo>
                      <a:pt x="314" y="157"/>
                    </a:lnTo>
                    <a:cubicBezTo>
                      <a:pt x="314" y="244"/>
                      <a:pt x="244" y="314"/>
                      <a:pt x="157" y="3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149">
                <a:extLst>
                  <a:ext uri="{FF2B5EF4-FFF2-40B4-BE49-F238E27FC236}">
                    <a16:creationId xmlns:a16="http://schemas.microsoft.com/office/drawing/2014/main" id="{9DB25D05-08D4-485F-8C39-C349E94E6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8176" y="10798114"/>
                <a:ext cx="258940" cy="258937"/>
              </a:xfrm>
              <a:custGeom>
                <a:avLst/>
                <a:gdLst>
                  <a:gd name="T0" fmla="*/ 294 w 295"/>
                  <a:gd name="T1" fmla="*/ 147 h 296"/>
                  <a:gd name="T2" fmla="*/ 294 w 295"/>
                  <a:gd name="T3" fmla="*/ 147 h 296"/>
                  <a:gd name="T4" fmla="*/ 147 w 295"/>
                  <a:gd name="T5" fmla="*/ 295 h 296"/>
                  <a:gd name="T6" fmla="*/ 147 w 295"/>
                  <a:gd name="T7" fmla="*/ 295 h 296"/>
                  <a:gd name="T8" fmla="*/ 0 w 295"/>
                  <a:gd name="T9" fmla="*/ 147 h 296"/>
                  <a:gd name="T10" fmla="*/ 0 w 295"/>
                  <a:gd name="T11" fmla="*/ 147 h 296"/>
                  <a:gd name="T12" fmla="*/ 147 w 295"/>
                  <a:gd name="T13" fmla="*/ 0 h 296"/>
                  <a:gd name="T14" fmla="*/ 147 w 295"/>
                  <a:gd name="T15" fmla="*/ 0 h 296"/>
                  <a:gd name="T16" fmla="*/ 294 w 295"/>
                  <a:gd name="T17" fmla="*/ 14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96">
                    <a:moveTo>
                      <a:pt x="294" y="147"/>
                    </a:moveTo>
                    <a:lnTo>
                      <a:pt x="294" y="147"/>
                    </a:lnTo>
                    <a:cubicBezTo>
                      <a:pt x="294" y="229"/>
                      <a:pt x="229" y="295"/>
                      <a:pt x="147" y="295"/>
                    </a:cubicBezTo>
                    <a:lnTo>
                      <a:pt x="147" y="295"/>
                    </a:lnTo>
                    <a:cubicBezTo>
                      <a:pt x="66" y="295"/>
                      <a:pt x="0" y="229"/>
                      <a:pt x="0" y="147"/>
                    </a:cubicBezTo>
                    <a:lnTo>
                      <a:pt x="0" y="147"/>
                    </a:lnTo>
                    <a:cubicBezTo>
                      <a:pt x="0" y="66"/>
                      <a:pt x="66" y="0"/>
                      <a:pt x="147" y="0"/>
                    </a:cubicBezTo>
                    <a:lnTo>
                      <a:pt x="147" y="0"/>
                    </a:lnTo>
                    <a:cubicBezTo>
                      <a:pt x="229" y="0"/>
                      <a:pt x="294" y="66"/>
                      <a:pt x="294" y="1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150">
                <a:extLst>
                  <a:ext uri="{FF2B5EF4-FFF2-40B4-BE49-F238E27FC236}">
                    <a16:creationId xmlns:a16="http://schemas.microsoft.com/office/drawing/2014/main" id="{D10C39AF-4399-4792-86E6-5FC017DE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0446" y="10790385"/>
                <a:ext cx="274399" cy="274396"/>
              </a:xfrm>
              <a:custGeom>
                <a:avLst/>
                <a:gdLst>
                  <a:gd name="T0" fmla="*/ 157 w 315"/>
                  <a:gd name="T1" fmla="*/ 20 h 315"/>
                  <a:gd name="T2" fmla="*/ 157 w 315"/>
                  <a:gd name="T3" fmla="*/ 20 h 315"/>
                  <a:gd name="T4" fmla="*/ 19 w 315"/>
                  <a:gd name="T5" fmla="*/ 157 h 315"/>
                  <a:gd name="T6" fmla="*/ 19 w 315"/>
                  <a:gd name="T7" fmla="*/ 157 h 315"/>
                  <a:gd name="T8" fmla="*/ 157 w 315"/>
                  <a:gd name="T9" fmla="*/ 294 h 315"/>
                  <a:gd name="T10" fmla="*/ 157 w 315"/>
                  <a:gd name="T11" fmla="*/ 294 h 315"/>
                  <a:gd name="T12" fmla="*/ 294 w 315"/>
                  <a:gd name="T13" fmla="*/ 157 h 315"/>
                  <a:gd name="T14" fmla="*/ 294 w 315"/>
                  <a:gd name="T15" fmla="*/ 157 h 315"/>
                  <a:gd name="T16" fmla="*/ 157 w 315"/>
                  <a:gd name="T17" fmla="*/ 20 h 315"/>
                  <a:gd name="T18" fmla="*/ 157 w 315"/>
                  <a:gd name="T19" fmla="*/ 314 h 315"/>
                  <a:gd name="T20" fmla="*/ 157 w 315"/>
                  <a:gd name="T21" fmla="*/ 314 h 315"/>
                  <a:gd name="T22" fmla="*/ 0 w 315"/>
                  <a:gd name="T23" fmla="*/ 157 h 315"/>
                  <a:gd name="T24" fmla="*/ 0 w 315"/>
                  <a:gd name="T25" fmla="*/ 157 h 315"/>
                  <a:gd name="T26" fmla="*/ 157 w 315"/>
                  <a:gd name="T27" fmla="*/ 0 h 315"/>
                  <a:gd name="T28" fmla="*/ 157 w 315"/>
                  <a:gd name="T29" fmla="*/ 0 h 315"/>
                  <a:gd name="T30" fmla="*/ 314 w 315"/>
                  <a:gd name="T31" fmla="*/ 157 h 315"/>
                  <a:gd name="T32" fmla="*/ 314 w 315"/>
                  <a:gd name="T33" fmla="*/ 157 h 315"/>
                  <a:gd name="T34" fmla="*/ 157 w 315"/>
                  <a:gd name="T35" fmla="*/ 314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5" h="315">
                    <a:moveTo>
                      <a:pt x="157" y="20"/>
                    </a:moveTo>
                    <a:lnTo>
                      <a:pt x="157" y="20"/>
                    </a:lnTo>
                    <a:cubicBezTo>
                      <a:pt x="81" y="20"/>
                      <a:pt x="19" y="81"/>
                      <a:pt x="19" y="157"/>
                    </a:cubicBezTo>
                    <a:lnTo>
                      <a:pt x="19" y="157"/>
                    </a:lnTo>
                    <a:cubicBezTo>
                      <a:pt x="19" y="232"/>
                      <a:pt x="81" y="294"/>
                      <a:pt x="157" y="294"/>
                    </a:cubicBezTo>
                    <a:lnTo>
                      <a:pt x="157" y="294"/>
                    </a:lnTo>
                    <a:cubicBezTo>
                      <a:pt x="233" y="294"/>
                      <a:pt x="294" y="232"/>
                      <a:pt x="294" y="157"/>
                    </a:cubicBezTo>
                    <a:lnTo>
                      <a:pt x="294" y="157"/>
                    </a:lnTo>
                    <a:cubicBezTo>
                      <a:pt x="294" y="81"/>
                      <a:pt x="233" y="20"/>
                      <a:pt x="157" y="20"/>
                    </a:cubicBezTo>
                    <a:close/>
                    <a:moveTo>
                      <a:pt x="157" y="314"/>
                    </a:moveTo>
                    <a:lnTo>
                      <a:pt x="157" y="314"/>
                    </a:lnTo>
                    <a:cubicBezTo>
                      <a:pt x="70" y="314"/>
                      <a:pt x="0" y="244"/>
                      <a:pt x="0" y="157"/>
                    </a:cubicBezTo>
                    <a:lnTo>
                      <a:pt x="0" y="157"/>
                    </a:lnTo>
                    <a:cubicBezTo>
                      <a:pt x="0" y="71"/>
                      <a:pt x="70" y="0"/>
                      <a:pt x="157" y="0"/>
                    </a:cubicBezTo>
                    <a:lnTo>
                      <a:pt x="157" y="0"/>
                    </a:lnTo>
                    <a:cubicBezTo>
                      <a:pt x="244" y="0"/>
                      <a:pt x="314" y="71"/>
                      <a:pt x="314" y="157"/>
                    </a:cubicBezTo>
                    <a:lnTo>
                      <a:pt x="314" y="157"/>
                    </a:lnTo>
                    <a:cubicBezTo>
                      <a:pt x="314" y="244"/>
                      <a:pt x="244" y="314"/>
                      <a:pt x="157" y="3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61F50CE8-C004-4538-A58A-63B708312DD2}"/>
                </a:ext>
              </a:extLst>
            </p:cNvPr>
            <p:cNvGrpSpPr/>
            <p:nvPr/>
          </p:nvGrpSpPr>
          <p:grpSpPr>
            <a:xfrm>
              <a:off x="8847748" y="7721772"/>
              <a:ext cx="6527565" cy="4050260"/>
              <a:chOff x="8847748" y="7721772"/>
              <a:chExt cx="6527565" cy="4050260"/>
            </a:xfrm>
          </p:grpSpPr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1A6AE34D-DC0B-455C-B7C6-7A92231A6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2447" y="7729503"/>
                <a:ext cx="2078358" cy="4033923"/>
              </a:xfrm>
              <a:custGeom>
                <a:avLst/>
                <a:gdLst>
                  <a:gd name="connsiteX0" fmla="*/ 179865 w 2078358"/>
                  <a:gd name="connsiteY0" fmla="*/ 0 h 4033923"/>
                  <a:gd name="connsiteX1" fmla="*/ 1039708 w 2078358"/>
                  <a:gd name="connsiteY1" fmla="*/ 0 h 4033923"/>
                  <a:gd name="connsiteX2" fmla="*/ 1600007 w 2078358"/>
                  <a:gd name="connsiteY2" fmla="*/ 0 h 4033923"/>
                  <a:gd name="connsiteX3" fmla="*/ 1602993 w 2078358"/>
                  <a:gd name="connsiteY3" fmla="*/ 0 h 4033923"/>
                  <a:gd name="connsiteX4" fmla="*/ 1899306 w 2078358"/>
                  <a:gd name="connsiteY4" fmla="*/ 0 h 4033923"/>
                  <a:gd name="connsiteX5" fmla="*/ 2025696 w 2078358"/>
                  <a:gd name="connsiteY5" fmla="*/ 52605 h 4033923"/>
                  <a:gd name="connsiteX6" fmla="*/ 2078358 w 2078358"/>
                  <a:gd name="connsiteY6" fmla="*/ 178857 h 4033923"/>
                  <a:gd name="connsiteX7" fmla="*/ 2078358 w 2078358"/>
                  <a:gd name="connsiteY7" fmla="*/ 2016523 h 4033923"/>
                  <a:gd name="connsiteX8" fmla="*/ 2078358 w 2078358"/>
                  <a:gd name="connsiteY8" fmla="*/ 3855066 h 4033923"/>
                  <a:gd name="connsiteX9" fmla="*/ 2025696 w 2078358"/>
                  <a:gd name="connsiteY9" fmla="*/ 3981318 h 4033923"/>
                  <a:gd name="connsiteX10" fmla="*/ 1899306 w 2078358"/>
                  <a:gd name="connsiteY10" fmla="*/ 4033923 h 4033923"/>
                  <a:gd name="connsiteX11" fmla="*/ 1602993 w 2078358"/>
                  <a:gd name="connsiteY11" fmla="*/ 4033923 h 4033923"/>
                  <a:gd name="connsiteX12" fmla="*/ 1600007 w 2078358"/>
                  <a:gd name="connsiteY12" fmla="*/ 4033923 h 4033923"/>
                  <a:gd name="connsiteX13" fmla="*/ 1039708 w 2078358"/>
                  <a:gd name="connsiteY13" fmla="*/ 4033923 h 4033923"/>
                  <a:gd name="connsiteX14" fmla="*/ 179865 w 2078358"/>
                  <a:gd name="connsiteY14" fmla="*/ 4033923 h 4033923"/>
                  <a:gd name="connsiteX15" fmla="*/ 52643 w 2078358"/>
                  <a:gd name="connsiteY15" fmla="*/ 3981318 h 4033923"/>
                  <a:gd name="connsiteX16" fmla="*/ 0 w 2078358"/>
                  <a:gd name="connsiteY16" fmla="*/ 3855066 h 4033923"/>
                  <a:gd name="connsiteX17" fmla="*/ 0 w 2078358"/>
                  <a:gd name="connsiteY17" fmla="*/ 2016523 h 4033923"/>
                  <a:gd name="connsiteX18" fmla="*/ 0 w 2078358"/>
                  <a:gd name="connsiteY18" fmla="*/ 178857 h 4033923"/>
                  <a:gd name="connsiteX19" fmla="*/ 52643 w 2078358"/>
                  <a:gd name="connsiteY19" fmla="*/ 52605 h 4033923"/>
                  <a:gd name="connsiteX20" fmla="*/ 179865 w 2078358"/>
                  <a:gd name="connsiteY20" fmla="*/ 0 h 403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78358" h="4033923">
                    <a:moveTo>
                      <a:pt x="179865" y="0"/>
                    </a:moveTo>
                    <a:lnTo>
                      <a:pt x="1039708" y="0"/>
                    </a:lnTo>
                    <a:lnTo>
                      <a:pt x="1600007" y="0"/>
                    </a:lnTo>
                    <a:lnTo>
                      <a:pt x="1602993" y="0"/>
                    </a:lnTo>
                    <a:lnTo>
                      <a:pt x="1899306" y="0"/>
                    </a:lnTo>
                    <a:cubicBezTo>
                      <a:pt x="1948457" y="0"/>
                      <a:pt x="1992343" y="19289"/>
                      <a:pt x="2025696" y="52605"/>
                    </a:cubicBezTo>
                    <a:cubicBezTo>
                      <a:pt x="2057293" y="84168"/>
                      <a:pt x="2078358" y="129759"/>
                      <a:pt x="2078358" y="178857"/>
                    </a:cubicBezTo>
                    <a:lnTo>
                      <a:pt x="2078358" y="2016523"/>
                    </a:lnTo>
                    <a:lnTo>
                      <a:pt x="2078358" y="3855066"/>
                    </a:lnTo>
                    <a:cubicBezTo>
                      <a:pt x="2078358" y="3904164"/>
                      <a:pt x="2057293" y="3949755"/>
                      <a:pt x="2025696" y="3981318"/>
                    </a:cubicBezTo>
                    <a:cubicBezTo>
                      <a:pt x="1992343" y="4014635"/>
                      <a:pt x="1948457" y="4033923"/>
                      <a:pt x="1899306" y="4033923"/>
                    </a:cubicBezTo>
                    <a:lnTo>
                      <a:pt x="1602993" y="4033923"/>
                    </a:lnTo>
                    <a:lnTo>
                      <a:pt x="1600007" y="4033923"/>
                    </a:lnTo>
                    <a:lnTo>
                      <a:pt x="1039708" y="4033923"/>
                    </a:lnTo>
                    <a:lnTo>
                      <a:pt x="179865" y="4033923"/>
                    </a:lnTo>
                    <a:cubicBezTo>
                      <a:pt x="129854" y="4033923"/>
                      <a:pt x="85107" y="4014635"/>
                      <a:pt x="52643" y="3981318"/>
                    </a:cubicBezTo>
                    <a:cubicBezTo>
                      <a:pt x="20180" y="3949755"/>
                      <a:pt x="0" y="3904164"/>
                      <a:pt x="0" y="3855066"/>
                    </a:cubicBezTo>
                    <a:lnTo>
                      <a:pt x="0" y="2016523"/>
                    </a:lnTo>
                    <a:lnTo>
                      <a:pt x="0" y="178857"/>
                    </a:lnTo>
                    <a:cubicBezTo>
                      <a:pt x="0" y="129759"/>
                      <a:pt x="20180" y="84168"/>
                      <a:pt x="52643" y="52605"/>
                    </a:cubicBezTo>
                    <a:cubicBezTo>
                      <a:pt x="85107" y="19289"/>
                      <a:pt x="129854" y="0"/>
                      <a:pt x="17986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65">
                <a:extLst>
                  <a:ext uri="{FF2B5EF4-FFF2-40B4-BE49-F238E27FC236}">
                    <a16:creationId xmlns:a16="http://schemas.microsoft.com/office/drawing/2014/main" id="{AE648671-5BE7-4488-91DA-5D4A21873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7481" y="10562363"/>
                <a:ext cx="923677" cy="409664"/>
              </a:xfrm>
              <a:custGeom>
                <a:avLst/>
                <a:gdLst>
                  <a:gd name="T0" fmla="*/ 1053 w 1054"/>
                  <a:gd name="T1" fmla="*/ 106 h 468"/>
                  <a:gd name="T2" fmla="*/ 1053 w 1054"/>
                  <a:gd name="T3" fmla="*/ 106 h 468"/>
                  <a:gd name="T4" fmla="*/ 1021 w 1054"/>
                  <a:gd name="T5" fmla="*/ 32 h 468"/>
                  <a:gd name="T6" fmla="*/ 1021 w 1054"/>
                  <a:gd name="T7" fmla="*/ 32 h 468"/>
                  <a:gd name="T8" fmla="*/ 947 w 1054"/>
                  <a:gd name="T9" fmla="*/ 0 h 468"/>
                  <a:gd name="T10" fmla="*/ 527 w 1054"/>
                  <a:gd name="T11" fmla="*/ 0 h 468"/>
                  <a:gd name="T12" fmla="*/ 106 w 1054"/>
                  <a:gd name="T13" fmla="*/ 0 h 468"/>
                  <a:gd name="T14" fmla="*/ 106 w 1054"/>
                  <a:gd name="T15" fmla="*/ 0 h 468"/>
                  <a:gd name="T16" fmla="*/ 31 w 1054"/>
                  <a:gd name="T17" fmla="*/ 32 h 468"/>
                  <a:gd name="T18" fmla="*/ 31 w 1054"/>
                  <a:gd name="T19" fmla="*/ 32 h 468"/>
                  <a:gd name="T20" fmla="*/ 0 w 1054"/>
                  <a:gd name="T21" fmla="*/ 106 h 468"/>
                  <a:gd name="T22" fmla="*/ 0 w 1054"/>
                  <a:gd name="T23" fmla="*/ 467 h 468"/>
                  <a:gd name="T24" fmla="*/ 1053 w 1054"/>
                  <a:gd name="T25" fmla="*/ 467 h 468"/>
                  <a:gd name="T26" fmla="*/ 1053 w 1054"/>
                  <a:gd name="T27" fmla="*/ 10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54" h="468">
                    <a:moveTo>
                      <a:pt x="1053" y="106"/>
                    </a:moveTo>
                    <a:lnTo>
                      <a:pt x="1053" y="106"/>
                    </a:lnTo>
                    <a:cubicBezTo>
                      <a:pt x="1053" y="77"/>
                      <a:pt x="1040" y="50"/>
                      <a:pt x="1021" y="32"/>
                    </a:cubicBezTo>
                    <a:lnTo>
                      <a:pt x="1021" y="32"/>
                    </a:lnTo>
                    <a:cubicBezTo>
                      <a:pt x="1002" y="12"/>
                      <a:pt x="976" y="0"/>
                      <a:pt x="947" y="0"/>
                    </a:cubicBezTo>
                    <a:lnTo>
                      <a:pt x="527" y="0"/>
                    </a:lnTo>
                    <a:lnTo>
                      <a:pt x="106" y="0"/>
                    </a:lnTo>
                    <a:lnTo>
                      <a:pt x="106" y="0"/>
                    </a:lnTo>
                    <a:cubicBezTo>
                      <a:pt x="77" y="0"/>
                      <a:pt x="50" y="12"/>
                      <a:pt x="31" y="32"/>
                    </a:cubicBezTo>
                    <a:lnTo>
                      <a:pt x="31" y="32"/>
                    </a:lnTo>
                    <a:cubicBezTo>
                      <a:pt x="13" y="50"/>
                      <a:pt x="0" y="77"/>
                      <a:pt x="0" y="106"/>
                    </a:cubicBezTo>
                    <a:lnTo>
                      <a:pt x="0" y="467"/>
                    </a:lnTo>
                    <a:lnTo>
                      <a:pt x="1053" y="467"/>
                    </a:lnTo>
                    <a:lnTo>
                      <a:pt x="1053" y="10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66">
                <a:extLst>
                  <a:ext uri="{FF2B5EF4-FFF2-40B4-BE49-F238E27FC236}">
                    <a16:creationId xmlns:a16="http://schemas.microsoft.com/office/drawing/2014/main" id="{0E84BA39-B3F5-4555-8A6D-CBAB4E7DF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5888" y="10554634"/>
                <a:ext cx="939133" cy="428989"/>
              </a:xfrm>
              <a:custGeom>
                <a:avLst/>
                <a:gdLst>
                  <a:gd name="T0" fmla="*/ 21 w 1073"/>
                  <a:gd name="T1" fmla="*/ 468 h 489"/>
                  <a:gd name="T2" fmla="*/ 1052 w 1073"/>
                  <a:gd name="T3" fmla="*/ 468 h 489"/>
                  <a:gd name="T4" fmla="*/ 1052 w 1073"/>
                  <a:gd name="T5" fmla="*/ 116 h 489"/>
                  <a:gd name="T6" fmla="*/ 1052 w 1073"/>
                  <a:gd name="T7" fmla="*/ 116 h 489"/>
                  <a:gd name="T8" fmla="*/ 1024 w 1073"/>
                  <a:gd name="T9" fmla="*/ 49 h 489"/>
                  <a:gd name="T10" fmla="*/ 1024 w 1073"/>
                  <a:gd name="T11" fmla="*/ 49 h 489"/>
                  <a:gd name="T12" fmla="*/ 957 w 1073"/>
                  <a:gd name="T13" fmla="*/ 21 h 489"/>
                  <a:gd name="T14" fmla="*/ 116 w 1073"/>
                  <a:gd name="T15" fmla="*/ 21 h 489"/>
                  <a:gd name="T16" fmla="*/ 116 w 1073"/>
                  <a:gd name="T17" fmla="*/ 21 h 489"/>
                  <a:gd name="T18" fmla="*/ 49 w 1073"/>
                  <a:gd name="T19" fmla="*/ 49 h 489"/>
                  <a:gd name="T20" fmla="*/ 49 w 1073"/>
                  <a:gd name="T21" fmla="*/ 49 h 489"/>
                  <a:gd name="T22" fmla="*/ 21 w 1073"/>
                  <a:gd name="T23" fmla="*/ 116 h 489"/>
                  <a:gd name="T24" fmla="*/ 21 w 1073"/>
                  <a:gd name="T25" fmla="*/ 468 h 489"/>
                  <a:gd name="T26" fmla="*/ 1063 w 1073"/>
                  <a:gd name="T27" fmla="*/ 488 h 489"/>
                  <a:gd name="T28" fmla="*/ 10 w 1073"/>
                  <a:gd name="T29" fmla="*/ 488 h 489"/>
                  <a:gd name="T30" fmla="*/ 10 w 1073"/>
                  <a:gd name="T31" fmla="*/ 488 h 489"/>
                  <a:gd name="T32" fmla="*/ 0 w 1073"/>
                  <a:gd name="T33" fmla="*/ 477 h 489"/>
                  <a:gd name="T34" fmla="*/ 0 w 1073"/>
                  <a:gd name="T35" fmla="*/ 116 h 489"/>
                  <a:gd name="T36" fmla="*/ 0 w 1073"/>
                  <a:gd name="T37" fmla="*/ 116 h 489"/>
                  <a:gd name="T38" fmla="*/ 34 w 1073"/>
                  <a:gd name="T39" fmla="*/ 34 h 489"/>
                  <a:gd name="T40" fmla="*/ 34 w 1073"/>
                  <a:gd name="T41" fmla="*/ 34 h 489"/>
                  <a:gd name="T42" fmla="*/ 116 w 1073"/>
                  <a:gd name="T43" fmla="*/ 0 h 489"/>
                  <a:gd name="T44" fmla="*/ 957 w 1073"/>
                  <a:gd name="T45" fmla="*/ 0 h 489"/>
                  <a:gd name="T46" fmla="*/ 957 w 1073"/>
                  <a:gd name="T47" fmla="*/ 0 h 489"/>
                  <a:gd name="T48" fmla="*/ 1039 w 1073"/>
                  <a:gd name="T49" fmla="*/ 34 h 489"/>
                  <a:gd name="T50" fmla="*/ 1039 w 1073"/>
                  <a:gd name="T51" fmla="*/ 34 h 489"/>
                  <a:gd name="T52" fmla="*/ 1072 w 1073"/>
                  <a:gd name="T53" fmla="*/ 116 h 489"/>
                  <a:gd name="T54" fmla="*/ 1072 w 1073"/>
                  <a:gd name="T55" fmla="*/ 477 h 489"/>
                  <a:gd name="T56" fmla="*/ 1072 w 1073"/>
                  <a:gd name="T57" fmla="*/ 477 h 489"/>
                  <a:gd name="T58" fmla="*/ 1063 w 1073"/>
                  <a:gd name="T59" fmla="*/ 488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73" h="489">
                    <a:moveTo>
                      <a:pt x="21" y="468"/>
                    </a:moveTo>
                    <a:lnTo>
                      <a:pt x="1052" y="468"/>
                    </a:lnTo>
                    <a:lnTo>
                      <a:pt x="1052" y="116"/>
                    </a:lnTo>
                    <a:lnTo>
                      <a:pt x="1052" y="116"/>
                    </a:lnTo>
                    <a:cubicBezTo>
                      <a:pt x="1052" y="90"/>
                      <a:pt x="1043" y="66"/>
                      <a:pt x="1024" y="49"/>
                    </a:cubicBezTo>
                    <a:lnTo>
                      <a:pt x="1024" y="49"/>
                    </a:lnTo>
                    <a:cubicBezTo>
                      <a:pt x="1006" y="30"/>
                      <a:pt x="983" y="21"/>
                      <a:pt x="957" y="21"/>
                    </a:cubicBezTo>
                    <a:lnTo>
                      <a:pt x="116" y="21"/>
                    </a:lnTo>
                    <a:lnTo>
                      <a:pt x="116" y="21"/>
                    </a:lnTo>
                    <a:cubicBezTo>
                      <a:pt x="90" y="21"/>
                      <a:pt x="66" y="30"/>
                      <a:pt x="49" y="49"/>
                    </a:cubicBezTo>
                    <a:lnTo>
                      <a:pt x="49" y="49"/>
                    </a:lnTo>
                    <a:cubicBezTo>
                      <a:pt x="30" y="66"/>
                      <a:pt x="21" y="90"/>
                      <a:pt x="21" y="116"/>
                    </a:cubicBezTo>
                    <a:lnTo>
                      <a:pt x="21" y="468"/>
                    </a:lnTo>
                    <a:close/>
                    <a:moveTo>
                      <a:pt x="1063" y="488"/>
                    </a:moveTo>
                    <a:lnTo>
                      <a:pt x="10" y="488"/>
                    </a:lnTo>
                    <a:lnTo>
                      <a:pt x="10" y="488"/>
                    </a:lnTo>
                    <a:cubicBezTo>
                      <a:pt x="5" y="488"/>
                      <a:pt x="0" y="483"/>
                      <a:pt x="0" y="477"/>
                    </a:cubicBezTo>
                    <a:lnTo>
                      <a:pt x="0" y="116"/>
                    </a:lnTo>
                    <a:lnTo>
                      <a:pt x="0" y="116"/>
                    </a:lnTo>
                    <a:cubicBezTo>
                      <a:pt x="0" y="85"/>
                      <a:pt x="12" y="56"/>
                      <a:pt x="34" y="34"/>
                    </a:cubicBezTo>
                    <a:lnTo>
                      <a:pt x="34" y="34"/>
                    </a:lnTo>
                    <a:cubicBezTo>
                      <a:pt x="56" y="12"/>
                      <a:pt x="85" y="0"/>
                      <a:pt x="116" y="0"/>
                    </a:cubicBezTo>
                    <a:lnTo>
                      <a:pt x="957" y="0"/>
                    </a:lnTo>
                    <a:lnTo>
                      <a:pt x="957" y="0"/>
                    </a:lnTo>
                    <a:cubicBezTo>
                      <a:pt x="988" y="0"/>
                      <a:pt x="1016" y="12"/>
                      <a:pt x="1039" y="34"/>
                    </a:cubicBezTo>
                    <a:lnTo>
                      <a:pt x="1039" y="34"/>
                    </a:lnTo>
                    <a:cubicBezTo>
                      <a:pt x="1061" y="56"/>
                      <a:pt x="1072" y="85"/>
                      <a:pt x="1072" y="116"/>
                    </a:cubicBezTo>
                    <a:lnTo>
                      <a:pt x="1072" y="477"/>
                    </a:lnTo>
                    <a:lnTo>
                      <a:pt x="1072" y="477"/>
                    </a:lnTo>
                    <a:cubicBezTo>
                      <a:pt x="1072" y="483"/>
                      <a:pt x="1068" y="488"/>
                      <a:pt x="1063" y="4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67">
                <a:extLst>
                  <a:ext uri="{FF2B5EF4-FFF2-40B4-BE49-F238E27FC236}">
                    <a16:creationId xmlns:a16="http://schemas.microsoft.com/office/drawing/2014/main" id="{04A5BE42-45D4-4F21-B13B-C91A5880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7481" y="10972027"/>
                <a:ext cx="923677" cy="792275"/>
              </a:xfrm>
              <a:custGeom>
                <a:avLst/>
                <a:gdLst>
                  <a:gd name="T0" fmla="*/ 0 w 1054"/>
                  <a:gd name="T1" fmla="*/ 0 h 903"/>
                  <a:gd name="T2" fmla="*/ 0 w 1054"/>
                  <a:gd name="T3" fmla="*/ 217 h 903"/>
                  <a:gd name="T4" fmla="*/ 0 w 1054"/>
                  <a:gd name="T5" fmla="*/ 797 h 903"/>
                  <a:gd name="T6" fmla="*/ 0 w 1054"/>
                  <a:gd name="T7" fmla="*/ 797 h 903"/>
                  <a:gd name="T8" fmla="*/ 31 w 1054"/>
                  <a:gd name="T9" fmla="*/ 871 h 903"/>
                  <a:gd name="T10" fmla="*/ 31 w 1054"/>
                  <a:gd name="T11" fmla="*/ 871 h 903"/>
                  <a:gd name="T12" fmla="*/ 106 w 1054"/>
                  <a:gd name="T13" fmla="*/ 902 h 903"/>
                  <a:gd name="T14" fmla="*/ 527 w 1054"/>
                  <a:gd name="T15" fmla="*/ 902 h 903"/>
                  <a:gd name="T16" fmla="*/ 947 w 1054"/>
                  <a:gd name="T17" fmla="*/ 902 h 903"/>
                  <a:gd name="T18" fmla="*/ 947 w 1054"/>
                  <a:gd name="T19" fmla="*/ 902 h 903"/>
                  <a:gd name="T20" fmla="*/ 1021 w 1054"/>
                  <a:gd name="T21" fmla="*/ 871 h 903"/>
                  <a:gd name="T22" fmla="*/ 1021 w 1054"/>
                  <a:gd name="T23" fmla="*/ 871 h 903"/>
                  <a:gd name="T24" fmla="*/ 1053 w 1054"/>
                  <a:gd name="T25" fmla="*/ 797 h 903"/>
                  <a:gd name="T26" fmla="*/ 1053 w 1054"/>
                  <a:gd name="T27" fmla="*/ 217 h 903"/>
                  <a:gd name="T28" fmla="*/ 1053 w 1054"/>
                  <a:gd name="T29" fmla="*/ 0 h 903"/>
                  <a:gd name="T30" fmla="*/ 0 w 1054"/>
                  <a:gd name="T31" fmla="*/ 0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4" h="903">
                    <a:moveTo>
                      <a:pt x="0" y="0"/>
                    </a:moveTo>
                    <a:lnTo>
                      <a:pt x="0" y="217"/>
                    </a:lnTo>
                    <a:lnTo>
                      <a:pt x="0" y="797"/>
                    </a:lnTo>
                    <a:lnTo>
                      <a:pt x="0" y="797"/>
                    </a:lnTo>
                    <a:cubicBezTo>
                      <a:pt x="0" y="825"/>
                      <a:pt x="13" y="852"/>
                      <a:pt x="31" y="871"/>
                    </a:cubicBezTo>
                    <a:lnTo>
                      <a:pt x="31" y="871"/>
                    </a:lnTo>
                    <a:cubicBezTo>
                      <a:pt x="50" y="891"/>
                      <a:pt x="77" y="902"/>
                      <a:pt x="106" y="902"/>
                    </a:cubicBezTo>
                    <a:lnTo>
                      <a:pt x="527" y="902"/>
                    </a:lnTo>
                    <a:lnTo>
                      <a:pt x="947" y="902"/>
                    </a:lnTo>
                    <a:lnTo>
                      <a:pt x="947" y="902"/>
                    </a:lnTo>
                    <a:cubicBezTo>
                      <a:pt x="976" y="902"/>
                      <a:pt x="1002" y="891"/>
                      <a:pt x="1021" y="871"/>
                    </a:cubicBezTo>
                    <a:lnTo>
                      <a:pt x="1021" y="871"/>
                    </a:lnTo>
                    <a:cubicBezTo>
                      <a:pt x="1040" y="852"/>
                      <a:pt x="1053" y="825"/>
                      <a:pt x="1053" y="797"/>
                    </a:cubicBezTo>
                    <a:lnTo>
                      <a:pt x="1053" y="217"/>
                    </a:lnTo>
                    <a:lnTo>
                      <a:pt x="105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68">
                <a:extLst>
                  <a:ext uri="{FF2B5EF4-FFF2-40B4-BE49-F238E27FC236}">
                    <a16:creationId xmlns:a16="http://schemas.microsoft.com/office/drawing/2014/main" id="{88CAB686-D8CA-4D9F-A131-67F219D8D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5888" y="10964297"/>
                <a:ext cx="939133" cy="807734"/>
              </a:xfrm>
              <a:custGeom>
                <a:avLst/>
                <a:gdLst>
                  <a:gd name="T0" fmla="*/ 21 w 1073"/>
                  <a:gd name="T1" fmla="*/ 20 h 922"/>
                  <a:gd name="T2" fmla="*/ 21 w 1073"/>
                  <a:gd name="T3" fmla="*/ 806 h 922"/>
                  <a:gd name="T4" fmla="*/ 21 w 1073"/>
                  <a:gd name="T5" fmla="*/ 806 h 922"/>
                  <a:gd name="T6" fmla="*/ 49 w 1073"/>
                  <a:gd name="T7" fmla="*/ 873 h 922"/>
                  <a:gd name="T8" fmla="*/ 49 w 1073"/>
                  <a:gd name="T9" fmla="*/ 873 h 922"/>
                  <a:gd name="T10" fmla="*/ 116 w 1073"/>
                  <a:gd name="T11" fmla="*/ 901 h 922"/>
                  <a:gd name="T12" fmla="*/ 957 w 1073"/>
                  <a:gd name="T13" fmla="*/ 901 h 922"/>
                  <a:gd name="T14" fmla="*/ 957 w 1073"/>
                  <a:gd name="T15" fmla="*/ 901 h 922"/>
                  <a:gd name="T16" fmla="*/ 1024 w 1073"/>
                  <a:gd name="T17" fmla="*/ 873 h 922"/>
                  <a:gd name="T18" fmla="*/ 1024 w 1073"/>
                  <a:gd name="T19" fmla="*/ 873 h 922"/>
                  <a:gd name="T20" fmla="*/ 1052 w 1073"/>
                  <a:gd name="T21" fmla="*/ 806 h 922"/>
                  <a:gd name="T22" fmla="*/ 1052 w 1073"/>
                  <a:gd name="T23" fmla="*/ 20 h 922"/>
                  <a:gd name="T24" fmla="*/ 21 w 1073"/>
                  <a:gd name="T25" fmla="*/ 20 h 922"/>
                  <a:gd name="T26" fmla="*/ 957 w 1073"/>
                  <a:gd name="T27" fmla="*/ 921 h 922"/>
                  <a:gd name="T28" fmla="*/ 116 w 1073"/>
                  <a:gd name="T29" fmla="*/ 921 h 922"/>
                  <a:gd name="T30" fmla="*/ 116 w 1073"/>
                  <a:gd name="T31" fmla="*/ 921 h 922"/>
                  <a:gd name="T32" fmla="*/ 34 w 1073"/>
                  <a:gd name="T33" fmla="*/ 887 h 922"/>
                  <a:gd name="T34" fmla="*/ 34 w 1073"/>
                  <a:gd name="T35" fmla="*/ 887 h 922"/>
                  <a:gd name="T36" fmla="*/ 0 w 1073"/>
                  <a:gd name="T37" fmla="*/ 806 h 922"/>
                  <a:gd name="T38" fmla="*/ 0 w 1073"/>
                  <a:gd name="T39" fmla="*/ 9 h 922"/>
                  <a:gd name="T40" fmla="*/ 0 w 1073"/>
                  <a:gd name="T41" fmla="*/ 9 h 922"/>
                  <a:gd name="T42" fmla="*/ 10 w 1073"/>
                  <a:gd name="T43" fmla="*/ 0 h 922"/>
                  <a:gd name="T44" fmla="*/ 1063 w 1073"/>
                  <a:gd name="T45" fmla="*/ 0 h 922"/>
                  <a:gd name="T46" fmla="*/ 1063 w 1073"/>
                  <a:gd name="T47" fmla="*/ 0 h 922"/>
                  <a:gd name="T48" fmla="*/ 1072 w 1073"/>
                  <a:gd name="T49" fmla="*/ 9 h 922"/>
                  <a:gd name="T50" fmla="*/ 1072 w 1073"/>
                  <a:gd name="T51" fmla="*/ 806 h 922"/>
                  <a:gd name="T52" fmla="*/ 1072 w 1073"/>
                  <a:gd name="T53" fmla="*/ 806 h 922"/>
                  <a:gd name="T54" fmla="*/ 1039 w 1073"/>
                  <a:gd name="T55" fmla="*/ 887 h 922"/>
                  <a:gd name="T56" fmla="*/ 1039 w 1073"/>
                  <a:gd name="T57" fmla="*/ 887 h 922"/>
                  <a:gd name="T58" fmla="*/ 957 w 1073"/>
                  <a:gd name="T59" fmla="*/ 921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73" h="922">
                    <a:moveTo>
                      <a:pt x="21" y="20"/>
                    </a:moveTo>
                    <a:lnTo>
                      <a:pt x="21" y="806"/>
                    </a:lnTo>
                    <a:lnTo>
                      <a:pt x="21" y="806"/>
                    </a:lnTo>
                    <a:cubicBezTo>
                      <a:pt x="21" y="831"/>
                      <a:pt x="30" y="855"/>
                      <a:pt x="49" y="873"/>
                    </a:cubicBezTo>
                    <a:lnTo>
                      <a:pt x="49" y="873"/>
                    </a:lnTo>
                    <a:cubicBezTo>
                      <a:pt x="66" y="891"/>
                      <a:pt x="90" y="901"/>
                      <a:pt x="116" y="901"/>
                    </a:cubicBezTo>
                    <a:lnTo>
                      <a:pt x="957" y="901"/>
                    </a:lnTo>
                    <a:lnTo>
                      <a:pt x="957" y="901"/>
                    </a:lnTo>
                    <a:cubicBezTo>
                      <a:pt x="983" y="901"/>
                      <a:pt x="1006" y="891"/>
                      <a:pt x="1024" y="873"/>
                    </a:cubicBezTo>
                    <a:lnTo>
                      <a:pt x="1024" y="873"/>
                    </a:lnTo>
                    <a:cubicBezTo>
                      <a:pt x="1043" y="855"/>
                      <a:pt x="1052" y="831"/>
                      <a:pt x="1052" y="806"/>
                    </a:cubicBezTo>
                    <a:lnTo>
                      <a:pt x="1052" y="20"/>
                    </a:lnTo>
                    <a:lnTo>
                      <a:pt x="21" y="20"/>
                    </a:lnTo>
                    <a:close/>
                    <a:moveTo>
                      <a:pt x="957" y="921"/>
                    </a:moveTo>
                    <a:lnTo>
                      <a:pt x="116" y="921"/>
                    </a:lnTo>
                    <a:lnTo>
                      <a:pt x="116" y="921"/>
                    </a:lnTo>
                    <a:cubicBezTo>
                      <a:pt x="85" y="921"/>
                      <a:pt x="56" y="909"/>
                      <a:pt x="34" y="887"/>
                    </a:cubicBezTo>
                    <a:lnTo>
                      <a:pt x="34" y="887"/>
                    </a:lnTo>
                    <a:cubicBezTo>
                      <a:pt x="12" y="866"/>
                      <a:pt x="0" y="836"/>
                      <a:pt x="0" y="80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63" y="0"/>
                    </a:lnTo>
                    <a:lnTo>
                      <a:pt x="1063" y="0"/>
                    </a:lnTo>
                    <a:cubicBezTo>
                      <a:pt x="1068" y="0"/>
                      <a:pt x="1072" y="4"/>
                      <a:pt x="1072" y="9"/>
                    </a:cubicBezTo>
                    <a:lnTo>
                      <a:pt x="1072" y="806"/>
                    </a:lnTo>
                    <a:lnTo>
                      <a:pt x="1072" y="806"/>
                    </a:lnTo>
                    <a:cubicBezTo>
                      <a:pt x="1072" y="836"/>
                      <a:pt x="1061" y="866"/>
                      <a:pt x="1039" y="887"/>
                    </a:cubicBezTo>
                    <a:lnTo>
                      <a:pt x="1039" y="887"/>
                    </a:lnTo>
                    <a:cubicBezTo>
                      <a:pt x="1016" y="909"/>
                      <a:pt x="988" y="921"/>
                      <a:pt x="957" y="9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69">
                <a:extLst>
                  <a:ext uri="{FF2B5EF4-FFF2-40B4-BE49-F238E27FC236}">
                    <a16:creationId xmlns:a16="http://schemas.microsoft.com/office/drawing/2014/main" id="{DAE8E302-33F8-4A74-9893-D67435BA8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3473" y="9831926"/>
                <a:ext cx="282128" cy="749762"/>
              </a:xfrm>
              <a:custGeom>
                <a:avLst/>
                <a:gdLst>
                  <a:gd name="T0" fmla="*/ 84 w 320"/>
                  <a:gd name="T1" fmla="*/ 855 h 856"/>
                  <a:gd name="T2" fmla="*/ 84 w 320"/>
                  <a:gd name="T3" fmla="*/ 855 h 856"/>
                  <a:gd name="T4" fmla="*/ 73 w 320"/>
                  <a:gd name="T5" fmla="*/ 846 h 856"/>
                  <a:gd name="T6" fmla="*/ 73 w 320"/>
                  <a:gd name="T7" fmla="*/ 846 h 856"/>
                  <a:gd name="T8" fmla="*/ 301 w 320"/>
                  <a:gd name="T9" fmla="*/ 4 h 856"/>
                  <a:gd name="T10" fmla="*/ 301 w 320"/>
                  <a:gd name="T11" fmla="*/ 4 h 856"/>
                  <a:gd name="T12" fmla="*/ 315 w 320"/>
                  <a:gd name="T13" fmla="*/ 4 h 856"/>
                  <a:gd name="T14" fmla="*/ 315 w 320"/>
                  <a:gd name="T15" fmla="*/ 4 h 856"/>
                  <a:gd name="T16" fmla="*/ 314 w 320"/>
                  <a:gd name="T17" fmla="*/ 19 h 856"/>
                  <a:gd name="T18" fmla="*/ 314 w 320"/>
                  <a:gd name="T19" fmla="*/ 19 h 856"/>
                  <a:gd name="T20" fmla="*/ 94 w 320"/>
                  <a:gd name="T21" fmla="*/ 843 h 856"/>
                  <a:gd name="T22" fmla="*/ 94 w 320"/>
                  <a:gd name="T23" fmla="*/ 843 h 856"/>
                  <a:gd name="T24" fmla="*/ 85 w 320"/>
                  <a:gd name="T25" fmla="*/ 855 h 856"/>
                  <a:gd name="T26" fmla="*/ 85 w 320"/>
                  <a:gd name="T27" fmla="*/ 855 h 856"/>
                  <a:gd name="T28" fmla="*/ 84 w 320"/>
                  <a:gd name="T29" fmla="*/ 855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0" h="856">
                    <a:moveTo>
                      <a:pt x="84" y="855"/>
                    </a:moveTo>
                    <a:lnTo>
                      <a:pt x="84" y="855"/>
                    </a:lnTo>
                    <a:cubicBezTo>
                      <a:pt x="78" y="855"/>
                      <a:pt x="74" y="851"/>
                      <a:pt x="73" y="846"/>
                    </a:cubicBezTo>
                    <a:lnTo>
                      <a:pt x="73" y="846"/>
                    </a:lnTo>
                    <a:cubicBezTo>
                      <a:pt x="73" y="841"/>
                      <a:pt x="0" y="271"/>
                      <a:pt x="301" y="4"/>
                    </a:cubicBezTo>
                    <a:lnTo>
                      <a:pt x="301" y="4"/>
                    </a:lnTo>
                    <a:cubicBezTo>
                      <a:pt x="305" y="0"/>
                      <a:pt x="311" y="1"/>
                      <a:pt x="315" y="4"/>
                    </a:cubicBezTo>
                    <a:lnTo>
                      <a:pt x="315" y="4"/>
                    </a:lnTo>
                    <a:cubicBezTo>
                      <a:pt x="319" y="8"/>
                      <a:pt x="318" y="15"/>
                      <a:pt x="314" y="19"/>
                    </a:cubicBezTo>
                    <a:lnTo>
                      <a:pt x="314" y="19"/>
                    </a:lnTo>
                    <a:cubicBezTo>
                      <a:pt x="22" y="278"/>
                      <a:pt x="93" y="838"/>
                      <a:pt x="94" y="843"/>
                    </a:cubicBezTo>
                    <a:lnTo>
                      <a:pt x="94" y="843"/>
                    </a:lnTo>
                    <a:cubicBezTo>
                      <a:pt x="94" y="848"/>
                      <a:pt x="91" y="854"/>
                      <a:pt x="85" y="855"/>
                    </a:cubicBezTo>
                    <a:lnTo>
                      <a:pt x="85" y="855"/>
                    </a:lnTo>
                    <a:lnTo>
                      <a:pt x="84" y="855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70">
                <a:extLst>
                  <a:ext uri="{FF2B5EF4-FFF2-40B4-BE49-F238E27FC236}">
                    <a16:creationId xmlns:a16="http://schemas.microsoft.com/office/drawing/2014/main" id="{8388ACAE-540F-4938-AD2A-2CDE2F75A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8208" y="9445451"/>
                <a:ext cx="351691" cy="568117"/>
              </a:xfrm>
              <a:custGeom>
                <a:avLst/>
                <a:gdLst>
                  <a:gd name="T0" fmla="*/ 325 w 403"/>
                  <a:gd name="T1" fmla="*/ 649 h 650"/>
                  <a:gd name="T2" fmla="*/ 325 w 403"/>
                  <a:gd name="T3" fmla="*/ 649 h 650"/>
                  <a:gd name="T4" fmla="*/ 324 w 403"/>
                  <a:gd name="T5" fmla="*/ 649 h 650"/>
                  <a:gd name="T6" fmla="*/ 324 w 403"/>
                  <a:gd name="T7" fmla="*/ 649 h 650"/>
                  <a:gd name="T8" fmla="*/ 315 w 403"/>
                  <a:gd name="T9" fmla="*/ 638 h 650"/>
                  <a:gd name="T10" fmla="*/ 315 w 403"/>
                  <a:gd name="T11" fmla="*/ 638 h 650"/>
                  <a:gd name="T12" fmla="*/ 8 w 403"/>
                  <a:gd name="T13" fmla="*/ 21 h 650"/>
                  <a:gd name="T14" fmla="*/ 8 w 403"/>
                  <a:gd name="T15" fmla="*/ 21 h 650"/>
                  <a:gd name="T16" fmla="*/ 1 w 403"/>
                  <a:gd name="T17" fmla="*/ 9 h 650"/>
                  <a:gd name="T18" fmla="*/ 1 w 403"/>
                  <a:gd name="T19" fmla="*/ 9 h 650"/>
                  <a:gd name="T20" fmla="*/ 14 w 403"/>
                  <a:gd name="T21" fmla="*/ 2 h 650"/>
                  <a:gd name="T22" fmla="*/ 14 w 403"/>
                  <a:gd name="T23" fmla="*/ 2 h 650"/>
                  <a:gd name="T24" fmla="*/ 335 w 403"/>
                  <a:gd name="T25" fmla="*/ 640 h 650"/>
                  <a:gd name="T26" fmla="*/ 335 w 403"/>
                  <a:gd name="T27" fmla="*/ 640 h 650"/>
                  <a:gd name="T28" fmla="*/ 325 w 403"/>
                  <a:gd name="T29" fmla="*/ 649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3" h="650">
                    <a:moveTo>
                      <a:pt x="325" y="649"/>
                    </a:moveTo>
                    <a:lnTo>
                      <a:pt x="325" y="649"/>
                    </a:lnTo>
                    <a:lnTo>
                      <a:pt x="324" y="649"/>
                    </a:lnTo>
                    <a:lnTo>
                      <a:pt x="324" y="649"/>
                    </a:lnTo>
                    <a:cubicBezTo>
                      <a:pt x="318" y="648"/>
                      <a:pt x="314" y="643"/>
                      <a:pt x="315" y="638"/>
                    </a:cubicBezTo>
                    <a:lnTo>
                      <a:pt x="315" y="638"/>
                    </a:lnTo>
                    <a:cubicBezTo>
                      <a:pt x="316" y="632"/>
                      <a:pt x="380" y="145"/>
                      <a:pt x="8" y="21"/>
                    </a:cubicBezTo>
                    <a:lnTo>
                      <a:pt x="8" y="21"/>
                    </a:lnTo>
                    <a:cubicBezTo>
                      <a:pt x="2" y="19"/>
                      <a:pt x="0" y="14"/>
                      <a:pt x="1" y="9"/>
                    </a:cubicBezTo>
                    <a:lnTo>
                      <a:pt x="1" y="9"/>
                    </a:lnTo>
                    <a:cubicBezTo>
                      <a:pt x="3" y="4"/>
                      <a:pt x="9" y="0"/>
                      <a:pt x="14" y="2"/>
                    </a:cubicBezTo>
                    <a:lnTo>
                      <a:pt x="14" y="2"/>
                    </a:lnTo>
                    <a:cubicBezTo>
                      <a:pt x="402" y="132"/>
                      <a:pt x="336" y="635"/>
                      <a:pt x="335" y="640"/>
                    </a:cubicBezTo>
                    <a:lnTo>
                      <a:pt x="335" y="640"/>
                    </a:lnTo>
                    <a:cubicBezTo>
                      <a:pt x="334" y="645"/>
                      <a:pt x="330" y="649"/>
                      <a:pt x="325" y="64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71">
                <a:extLst>
                  <a:ext uri="{FF2B5EF4-FFF2-40B4-BE49-F238E27FC236}">
                    <a16:creationId xmlns:a16="http://schemas.microsoft.com/office/drawing/2014/main" id="{7D2CE2FC-51AC-4D84-BBDA-D5FFC4CF4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4150" y="8997140"/>
                <a:ext cx="340098" cy="610631"/>
              </a:xfrm>
              <a:custGeom>
                <a:avLst/>
                <a:gdLst>
                  <a:gd name="T0" fmla="*/ 97 w 390"/>
                  <a:gd name="T1" fmla="*/ 695 h 696"/>
                  <a:gd name="T2" fmla="*/ 97 w 390"/>
                  <a:gd name="T3" fmla="*/ 695 h 696"/>
                  <a:gd name="T4" fmla="*/ 87 w 390"/>
                  <a:gd name="T5" fmla="*/ 686 h 696"/>
                  <a:gd name="T6" fmla="*/ 87 w 390"/>
                  <a:gd name="T7" fmla="*/ 686 h 696"/>
                  <a:gd name="T8" fmla="*/ 373 w 390"/>
                  <a:gd name="T9" fmla="*/ 2 h 696"/>
                  <a:gd name="T10" fmla="*/ 373 w 390"/>
                  <a:gd name="T11" fmla="*/ 2 h 696"/>
                  <a:gd name="T12" fmla="*/ 386 w 390"/>
                  <a:gd name="T13" fmla="*/ 7 h 696"/>
                  <a:gd name="T14" fmla="*/ 386 w 390"/>
                  <a:gd name="T15" fmla="*/ 7 h 696"/>
                  <a:gd name="T16" fmla="*/ 380 w 390"/>
                  <a:gd name="T17" fmla="*/ 21 h 696"/>
                  <a:gd name="T18" fmla="*/ 380 w 390"/>
                  <a:gd name="T19" fmla="*/ 21 h 696"/>
                  <a:gd name="T20" fmla="*/ 108 w 390"/>
                  <a:gd name="T21" fmla="*/ 683 h 696"/>
                  <a:gd name="T22" fmla="*/ 108 w 390"/>
                  <a:gd name="T23" fmla="*/ 683 h 696"/>
                  <a:gd name="T24" fmla="*/ 99 w 390"/>
                  <a:gd name="T25" fmla="*/ 695 h 696"/>
                  <a:gd name="T26" fmla="*/ 99 w 390"/>
                  <a:gd name="T27" fmla="*/ 695 h 696"/>
                  <a:gd name="T28" fmla="*/ 97 w 390"/>
                  <a:gd name="T29" fmla="*/ 695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0" h="696">
                    <a:moveTo>
                      <a:pt x="97" y="695"/>
                    </a:moveTo>
                    <a:lnTo>
                      <a:pt x="97" y="695"/>
                    </a:lnTo>
                    <a:cubicBezTo>
                      <a:pt x="93" y="695"/>
                      <a:pt x="88" y="692"/>
                      <a:pt x="87" y="686"/>
                    </a:cubicBezTo>
                    <a:lnTo>
                      <a:pt x="87" y="686"/>
                    </a:lnTo>
                    <a:cubicBezTo>
                      <a:pt x="87" y="681"/>
                      <a:pt x="0" y="166"/>
                      <a:pt x="373" y="2"/>
                    </a:cubicBezTo>
                    <a:lnTo>
                      <a:pt x="373" y="2"/>
                    </a:lnTo>
                    <a:cubicBezTo>
                      <a:pt x="378" y="0"/>
                      <a:pt x="383" y="2"/>
                      <a:pt x="386" y="7"/>
                    </a:cubicBezTo>
                    <a:lnTo>
                      <a:pt x="386" y="7"/>
                    </a:lnTo>
                    <a:cubicBezTo>
                      <a:pt x="389" y="13"/>
                      <a:pt x="386" y="18"/>
                      <a:pt x="380" y="21"/>
                    </a:cubicBezTo>
                    <a:lnTo>
                      <a:pt x="380" y="21"/>
                    </a:lnTo>
                    <a:cubicBezTo>
                      <a:pt x="23" y="179"/>
                      <a:pt x="107" y="679"/>
                      <a:pt x="108" y="683"/>
                    </a:cubicBezTo>
                    <a:lnTo>
                      <a:pt x="108" y="683"/>
                    </a:lnTo>
                    <a:cubicBezTo>
                      <a:pt x="108" y="689"/>
                      <a:pt x="105" y="694"/>
                      <a:pt x="99" y="695"/>
                    </a:cubicBezTo>
                    <a:lnTo>
                      <a:pt x="99" y="695"/>
                    </a:lnTo>
                    <a:cubicBezTo>
                      <a:pt x="99" y="695"/>
                      <a:pt x="98" y="695"/>
                      <a:pt x="97" y="69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72">
                <a:extLst>
                  <a:ext uri="{FF2B5EF4-FFF2-40B4-BE49-F238E27FC236}">
                    <a16:creationId xmlns:a16="http://schemas.microsoft.com/office/drawing/2014/main" id="{08F25536-9643-4451-BEEA-5485D2CE7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2749" y="8614529"/>
                <a:ext cx="347828" cy="529472"/>
              </a:xfrm>
              <a:custGeom>
                <a:avLst/>
                <a:gdLst>
                  <a:gd name="T0" fmla="*/ 348 w 395"/>
                  <a:gd name="T1" fmla="*/ 601 h 602"/>
                  <a:gd name="T2" fmla="*/ 348 w 395"/>
                  <a:gd name="T3" fmla="*/ 601 h 602"/>
                  <a:gd name="T4" fmla="*/ 347 w 395"/>
                  <a:gd name="T5" fmla="*/ 601 h 602"/>
                  <a:gd name="T6" fmla="*/ 347 w 395"/>
                  <a:gd name="T7" fmla="*/ 601 h 602"/>
                  <a:gd name="T8" fmla="*/ 337 w 395"/>
                  <a:gd name="T9" fmla="*/ 590 h 602"/>
                  <a:gd name="T10" fmla="*/ 337 w 395"/>
                  <a:gd name="T11" fmla="*/ 590 h 602"/>
                  <a:gd name="T12" fmla="*/ 9 w 395"/>
                  <a:gd name="T13" fmla="*/ 21 h 602"/>
                  <a:gd name="T14" fmla="*/ 9 w 395"/>
                  <a:gd name="T15" fmla="*/ 21 h 602"/>
                  <a:gd name="T16" fmla="*/ 3 w 395"/>
                  <a:gd name="T17" fmla="*/ 8 h 602"/>
                  <a:gd name="T18" fmla="*/ 3 w 395"/>
                  <a:gd name="T19" fmla="*/ 8 h 602"/>
                  <a:gd name="T20" fmla="*/ 16 w 395"/>
                  <a:gd name="T21" fmla="*/ 3 h 602"/>
                  <a:gd name="T22" fmla="*/ 16 w 395"/>
                  <a:gd name="T23" fmla="*/ 3 h 602"/>
                  <a:gd name="T24" fmla="*/ 358 w 395"/>
                  <a:gd name="T25" fmla="*/ 591 h 602"/>
                  <a:gd name="T26" fmla="*/ 358 w 395"/>
                  <a:gd name="T27" fmla="*/ 591 h 602"/>
                  <a:gd name="T28" fmla="*/ 348 w 395"/>
                  <a:gd name="T29" fmla="*/ 601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5" h="602">
                    <a:moveTo>
                      <a:pt x="348" y="601"/>
                    </a:moveTo>
                    <a:lnTo>
                      <a:pt x="348" y="601"/>
                    </a:lnTo>
                    <a:lnTo>
                      <a:pt x="347" y="601"/>
                    </a:lnTo>
                    <a:lnTo>
                      <a:pt x="347" y="601"/>
                    </a:lnTo>
                    <a:cubicBezTo>
                      <a:pt x="342" y="600"/>
                      <a:pt x="337" y="596"/>
                      <a:pt x="337" y="590"/>
                    </a:cubicBezTo>
                    <a:lnTo>
                      <a:pt x="337" y="590"/>
                    </a:lnTo>
                    <a:cubicBezTo>
                      <a:pt x="339" y="586"/>
                      <a:pt x="372" y="155"/>
                      <a:pt x="9" y="21"/>
                    </a:cubicBezTo>
                    <a:lnTo>
                      <a:pt x="9" y="21"/>
                    </a:lnTo>
                    <a:cubicBezTo>
                      <a:pt x="4" y="20"/>
                      <a:pt x="0" y="13"/>
                      <a:pt x="3" y="8"/>
                    </a:cubicBezTo>
                    <a:lnTo>
                      <a:pt x="3" y="8"/>
                    </a:lnTo>
                    <a:cubicBezTo>
                      <a:pt x="5" y="3"/>
                      <a:pt x="11" y="0"/>
                      <a:pt x="16" y="3"/>
                    </a:cubicBezTo>
                    <a:lnTo>
                      <a:pt x="16" y="3"/>
                    </a:lnTo>
                    <a:cubicBezTo>
                      <a:pt x="394" y="141"/>
                      <a:pt x="358" y="587"/>
                      <a:pt x="358" y="591"/>
                    </a:cubicBezTo>
                    <a:lnTo>
                      <a:pt x="358" y="591"/>
                    </a:lnTo>
                    <a:cubicBezTo>
                      <a:pt x="358" y="597"/>
                      <a:pt x="353" y="601"/>
                      <a:pt x="348" y="6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73">
                <a:extLst>
                  <a:ext uri="{FF2B5EF4-FFF2-40B4-BE49-F238E27FC236}">
                    <a16:creationId xmlns:a16="http://schemas.microsoft.com/office/drawing/2014/main" id="{E235516E-EA71-4B93-A2BD-BF76E08AE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3232" y="8193272"/>
                <a:ext cx="355557" cy="568117"/>
              </a:xfrm>
              <a:custGeom>
                <a:avLst/>
                <a:gdLst>
                  <a:gd name="T0" fmla="*/ 99 w 406"/>
                  <a:gd name="T1" fmla="*/ 647 h 648"/>
                  <a:gd name="T2" fmla="*/ 99 w 406"/>
                  <a:gd name="T3" fmla="*/ 647 h 648"/>
                  <a:gd name="T4" fmla="*/ 89 w 406"/>
                  <a:gd name="T5" fmla="*/ 639 h 648"/>
                  <a:gd name="T6" fmla="*/ 89 w 406"/>
                  <a:gd name="T7" fmla="*/ 639 h 648"/>
                  <a:gd name="T8" fmla="*/ 389 w 406"/>
                  <a:gd name="T9" fmla="*/ 2 h 648"/>
                  <a:gd name="T10" fmla="*/ 389 w 406"/>
                  <a:gd name="T11" fmla="*/ 2 h 648"/>
                  <a:gd name="T12" fmla="*/ 402 w 406"/>
                  <a:gd name="T13" fmla="*/ 7 h 648"/>
                  <a:gd name="T14" fmla="*/ 402 w 406"/>
                  <a:gd name="T15" fmla="*/ 7 h 648"/>
                  <a:gd name="T16" fmla="*/ 397 w 406"/>
                  <a:gd name="T17" fmla="*/ 20 h 648"/>
                  <a:gd name="T18" fmla="*/ 397 w 406"/>
                  <a:gd name="T19" fmla="*/ 20 h 648"/>
                  <a:gd name="T20" fmla="*/ 109 w 406"/>
                  <a:gd name="T21" fmla="*/ 635 h 648"/>
                  <a:gd name="T22" fmla="*/ 109 w 406"/>
                  <a:gd name="T23" fmla="*/ 635 h 648"/>
                  <a:gd name="T24" fmla="*/ 102 w 406"/>
                  <a:gd name="T25" fmla="*/ 647 h 648"/>
                  <a:gd name="T26" fmla="*/ 102 w 406"/>
                  <a:gd name="T27" fmla="*/ 647 h 648"/>
                  <a:gd name="T28" fmla="*/ 99 w 406"/>
                  <a:gd name="T29" fmla="*/ 647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6" h="648">
                    <a:moveTo>
                      <a:pt x="99" y="647"/>
                    </a:moveTo>
                    <a:lnTo>
                      <a:pt x="99" y="647"/>
                    </a:lnTo>
                    <a:cubicBezTo>
                      <a:pt x="95" y="647"/>
                      <a:pt x="90" y="644"/>
                      <a:pt x="89" y="639"/>
                    </a:cubicBezTo>
                    <a:lnTo>
                      <a:pt x="89" y="639"/>
                    </a:lnTo>
                    <a:cubicBezTo>
                      <a:pt x="88" y="634"/>
                      <a:pt x="0" y="163"/>
                      <a:pt x="389" y="2"/>
                    </a:cubicBezTo>
                    <a:lnTo>
                      <a:pt x="389" y="2"/>
                    </a:lnTo>
                    <a:cubicBezTo>
                      <a:pt x="394" y="0"/>
                      <a:pt x="401" y="2"/>
                      <a:pt x="402" y="7"/>
                    </a:cubicBezTo>
                    <a:lnTo>
                      <a:pt x="402" y="7"/>
                    </a:lnTo>
                    <a:cubicBezTo>
                      <a:pt x="405" y="13"/>
                      <a:pt x="402" y="19"/>
                      <a:pt x="397" y="20"/>
                    </a:cubicBezTo>
                    <a:lnTo>
                      <a:pt x="397" y="20"/>
                    </a:lnTo>
                    <a:cubicBezTo>
                      <a:pt x="23" y="175"/>
                      <a:pt x="109" y="631"/>
                      <a:pt x="109" y="635"/>
                    </a:cubicBezTo>
                    <a:lnTo>
                      <a:pt x="109" y="635"/>
                    </a:lnTo>
                    <a:cubicBezTo>
                      <a:pt x="110" y="641"/>
                      <a:pt x="106" y="646"/>
                      <a:pt x="102" y="647"/>
                    </a:cubicBezTo>
                    <a:lnTo>
                      <a:pt x="102" y="647"/>
                    </a:lnTo>
                    <a:cubicBezTo>
                      <a:pt x="100" y="647"/>
                      <a:pt x="99" y="647"/>
                      <a:pt x="99" y="6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74">
                <a:extLst>
                  <a:ext uri="{FF2B5EF4-FFF2-40B4-BE49-F238E27FC236}">
                    <a16:creationId xmlns:a16="http://schemas.microsoft.com/office/drawing/2014/main" id="{9290727E-CC5D-45CD-8A34-31B71EC7D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9416" y="7980710"/>
                <a:ext cx="560390" cy="378746"/>
              </a:xfrm>
              <a:custGeom>
                <a:avLst/>
                <a:gdLst>
                  <a:gd name="T0" fmla="*/ 311 w 639"/>
                  <a:gd name="T1" fmla="*/ 370 h 430"/>
                  <a:gd name="T2" fmla="*/ 311 w 639"/>
                  <a:gd name="T3" fmla="*/ 370 h 430"/>
                  <a:gd name="T4" fmla="*/ 34 w 639"/>
                  <a:gd name="T5" fmla="*/ 333 h 430"/>
                  <a:gd name="T6" fmla="*/ 34 w 639"/>
                  <a:gd name="T7" fmla="*/ 333 h 430"/>
                  <a:gd name="T8" fmla="*/ 188 w 639"/>
                  <a:gd name="T9" fmla="*/ 100 h 430"/>
                  <a:gd name="T10" fmla="*/ 188 w 639"/>
                  <a:gd name="T11" fmla="*/ 100 h 430"/>
                  <a:gd name="T12" fmla="*/ 604 w 639"/>
                  <a:gd name="T13" fmla="*/ 75 h 430"/>
                  <a:gd name="T14" fmla="*/ 604 w 639"/>
                  <a:gd name="T15" fmla="*/ 75 h 430"/>
                  <a:gd name="T16" fmla="*/ 311 w 639"/>
                  <a:gd name="T17" fmla="*/ 37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9" h="430">
                    <a:moveTo>
                      <a:pt x="311" y="370"/>
                    </a:moveTo>
                    <a:lnTo>
                      <a:pt x="311" y="370"/>
                    </a:lnTo>
                    <a:cubicBezTo>
                      <a:pt x="180" y="429"/>
                      <a:pt x="67" y="408"/>
                      <a:pt x="34" y="333"/>
                    </a:cubicBezTo>
                    <a:lnTo>
                      <a:pt x="34" y="333"/>
                    </a:lnTo>
                    <a:cubicBezTo>
                      <a:pt x="0" y="258"/>
                      <a:pt x="58" y="159"/>
                      <a:pt x="188" y="100"/>
                    </a:cubicBezTo>
                    <a:lnTo>
                      <a:pt x="188" y="100"/>
                    </a:lnTo>
                    <a:cubicBezTo>
                      <a:pt x="318" y="41"/>
                      <a:pt x="570" y="0"/>
                      <a:pt x="604" y="75"/>
                    </a:cubicBezTo>
                    <a:lnTo>
                      <a:pt x="604" y="75"/>
                    </a:lnTo>
                    <a:cubicBezTo>
                      <a:pt x="638" y="149"/>
                      <a:pt x="440" y="311"/>
                      <a:pt x="311" y="3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75">
                <a:extLst>
                  <a:ext uri="{FF2B5EF4-FFF2-40B4-BE49-F238E27FC236}">
                    <a16:creationId xmlns:a16="http://schemas.microsoft.com/office/drawing/2014/main" id="{25F569D9-B1E7-46B2-A33C-F54113B37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7822" y="8000035"/>
                <a:ext cx="583576" cy="347828"/>
              </a:xfrm>
              <a:custGeom>
                <a:avLst/>
                <a:gdLst>
                  <a:gd name="T0" fmla="*/ 500 w 666"/>
                  <a:gd name="T1" fmla="*/ 24 h 395"/>
                  <a:gd name="T2" fmla="*/ 500 w 666"/>
                  <a:gd name="T3" fmla="*/ 24 h 395"/>
                  <a:gd name="T4" fmla="*/ 447 w 666"/>
                  <a:gd name="T5" fmla="*/ 27 h 395"/>
                  <a:gd name="T6" fmla="*/ 447 w 666"/>
                  <a:gd name="T7" fmla="*/ 27 h 395"/>
                  <a:gd name="T8" fmla="*/ 207 w 666"/>
                  <a:gd name="T9" fmla="*/ 89 h 395"/>
                  <a:gd name="T10" fmla="*/ 207 w 666"/>
                  <a:gd name="T11" fmla="*/ 89 h 395"/>
                  <a:gd name="T12" fmla="*/ 57 w 666"/>
                  <a:gd name="T13" fmla="*/ 308 h 395"/>
                  <a:gd name="T14" fmla="*/ 57 w 666"/>
                  <a:gd name="T15" fmla="*/ 308 h 395"/>
                  <a:gd name="T16" fmla="*/ 152 w 666"/>
                  <a:gd name="T17" fmla="*/ 372 h 395"/>
                  <a:gd name="T18" fmla="*/ 152 w 666"/>
                  <a:gd name="T19" fmla="*/ 372 h 395"/>
                  <a:gd name="T20" fmla="*/ 320 w 666"/>
                  <a:gd name="T21" fmla="*/ 340 h 395"/>
                  <a:gd name="T22" fmla="*/ 320 w 666"/>
                  <a:gd name="T23" fmla="*/ 340 h 395"/>
                  <a:gd name="T24" fmla="*/ 609 w 666"/>
                  <a:gd name="T25" fmla="*/ 59 h 395"/>
                  <a:gd name="T26" fmla="*/ 609 w 666"/>
                  <a:gd name="T27" fmla="*/ 59 h 395"/>
                  <a:gd name="T28" fmla="*/ 500 w 666"/>
                  <a:gd name="T29" fmla="*/ 24 h 395"/>
                  <a:gd name="T30" fmla="*/ 184 w 666"/>
                  <a:gd name="T31" fmla="*/ 394 h 395"/>
                  <a:gd name="T32" fmla="*/ 184 w 666"/>
                  <a:gd name="T33" fmla="*/ 394 h 395"/>
                  <a:gd name="T34" fmla="*/ 148 w 666"/>
                  <a:gd name="T35" fmla="*/ 392 h 395"/>
                  <a:gd name="T36" fmla="*/ 148 w 666"/>
                  <a:gd name="T37" fmla="*/ 392 h 395"/>
                  <a:gd name="T38" fmla="*/ 39 w 666"/>
                  <a:gd name="T39" fmla="*/ 317 h 395"/>
                  <a:gd name="T40" fmla="*/ 39 w 666"/>
                  <a:gd name="T41" fmla="*/ 317 h 395"/>
                  <a:gd name="T42" fmla="*/ 198 w 666"/>
                  <a:gd name="T43" fmla="*/ 70 h 395"/>
                  <a:gd name="T44" fmla="*/ 198 w 666"/>
                  <a:gd name="T45" fmla="*/ 70 h 395"/>
                  <a:gd name="T46" fmla="*/ 445 w 666"/>
                  <a:gd name="T47" fmla="*/ 7 h 395"/>
                  <a:gd name="T48" fmla="*/ 445 w 666"/>
                  <a:gd name="T49" fmla="*/ 7 h 395"/>
                  <a:gd name="T50" fmla="*/ 627 w 666"/>
                  <a:gd name="T51" fmla="*/ 50 h 395"/>
                  <a:gd name="T52" fmla="*/ 627 w 666"/>
                  <a:gd name="T53" fmla="*/ 50 h 395"/>
                  <a:gd name="T54" fmla="*/ 329 w 666"/>
                  <a:gd name="T55" fmla="*/ 360 h 395"/>
                  <a:gd name="T56" fmla="*/ 329 w 666"/>
                  <a:gd name="T57" fmla="*/ 360 h 395"/>
                  <a:gd name="T58" fmla="*/ 184 w 666"/>
                  <a:gd name="T59" fmla="*/ 39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6" h="395">
                    <a:moveTo>
                      <a:pt x="500" y="24"/>
                    </a:moveTo>
                    <a:lnTo>
                      <a:pt x="500" y="24"/>
                    </a:lnTo>
                    <a:cubicBezTo>
                      <a:pt x="484" y="24"/>
                      <a:pt x="467" y="25"/>
                      <a:pt x="447" y="27"/>
                    </a:cubicBezTo>
                    <a:lnTo>
                      <a:pt x="447" y="27"/>
                    </a:lnTo>
                    <a:cubicBezTo>
                      <a:pt x="366" y="35"/>
                      <a:pt x="272" y="60"/>
                      <a:pt x="207" y="89"/>
                    </a:cubicBezTo>
                    <a:lnTo>
                      <a:pt x="207" y="89"/>
                    </a:lnTo>
                    <a:cubicBezTo>
                      <a:pt x="87" y="143"/>
                      <a:pt x="24" y="235"/>
                      <a:pt x="57" y="308"/>
                    </a:cubicBezTo>
                    <a:lnTo>
                      <a:pt x="57" y="308"/>
                    </a:lnTo>
                    <a:cubicBezTo>
                      <a:pt x="72" y="342"/>
                      <a:pt x="106" y="365"/>
                      <a:pt x="152" y="372"/>
                    </a:cubicBezTo>
                    <a:lnTo>
                      <a:pt x="152" y="372"/>
                    </a:lnTo>
                    <a:cubicBezTo>
                      <a:pt x="200" y="379"/>
                      <a:pt x="260" y="368"/>
                      <a:pt x="320" y="340"/>
                    </a:cubicBezTo>
                    <a:lnTo>
                      <a:pt x="320" y="340"/>
                    </a:lnTo>
                    <a:cubicBezTo>
                      <a:pt x="450" y="282"/>
                      <a:pt x="638" y="123"/>
                      <a:pt x="609" y="59"/>
                    </a:cubicBezTo>
                    <a:lnTo>
                      <a:pt x="609" y="59"/>
                    </a:lnTo>
                    <a:cubicBezTo>
                      <a:pt x="599" y="36"/>
                      <a:pt x="560" y="24"/>
                      <a:pt x="500" y="24"/>
                    </a:cubicBezTo>
                    <a:close/>
                    <a:moveTo>
                      <a:pt x="184" y="394"/>
                    </a:moveTo>
                    <a:lnTo>
                      <a:pt x="184" y="394"/>
                    </a:lnTo>
                    <a:cubicBezTo>
                      <a:pt x="172" y="394"/>
                      <a:pt x="160" y="394"/>
                      <a:pt x="148" y="392"/>
                    </a:cubicBezTo>
                    <a:lnTo>
                      <a:pt x="148" y="392"/>
                    </a:lnTo>
                    <a:cubicBezTo>
                      <a:pt x="96" y="383"/>
                      <a:pt x="57" y="357"/>
                      <a:pt x="39" y="317"/>
                    </a:cubicBezTo>
                    <a:lnTo>
                      <a:pt x="39" y="317"/>
                    </a:lnTo>
                    <a:cubicBezTo>
                      <a:pt x="0" y="233"/>
                      <a:pt x="67" y="129"/>
                      <a:pt x="198" y="70"/>
                    </a:cubicBezTo>
                    <a:lnTo>
                      <a:pt x="198" y="70"/>
                    </a:lnTo>
                    <a:cubicBezTo>
                      <a:pt x="265" y="40"/>
                      <a:pt x="362" y="15"/>
                      <a:pt x="445" y="7"/>
                    </a:cubicBezTo>
                    <a:lnTo>
                      <a:pt x="445" y="7"/>
                    </a:lnTo>
                    <a:cubicBezTo>
                      <a:pt x="516" y="0"/>
                      <a:pt x="605" y="2"/>
                      <a:pt x="627" y="50"/>
                    </a:cubicBezTo>
                    <a:lnTo>
                      <a:pt x="627" y="50"/>
                    </a:lnTo>
                    <a:cubicBezTo>
                      <a:pt x="665" y="135"/>
                      <a:pt x="456" y="301"/>
                      <a:pt x="329" y="360"/>
                    </a:cubicBezTo>
                    <a:lnTo>
                      <a:pt x="329" y="360"/>
                    </a:lnTo>
                    <a:cubicBezTo>
                      <a:pt x="278" y="382"/>
                      <a:pt x="228" y="394"/>
                      <a:pt x="184" y="3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76">
                <a:extLst>
                  <a:ext uri="{FF2B5EF4-FFF2-40B4-BE49-F238E27FC236}">
                    <a16:creationId xmlns:a16="http://schemas.microsoft.com/office/drawing/2014/main" id="{936730C6-3170-4DDA-9800-173D82C6C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4438" y="8390373"/>
                <a:ext cx="564254" cy="347828"/>
              </a:xfrm>
              <a:custGeom>
                <a:avLst/>
                <a:gdLst>
                  <a:gd name="T0" fmla="*/ 444 w 645"/>
                  <a:gd name="T1" fmla="*/ 69 h 398"/>
                  <a:gd name="T2" fmla="*/ 444 w 645"/>
                  <a:gd name="T3" fmla="*/ 69 h 398"/>
                  <a:gd name="T4" fmla="*/ 617 w 645"/>
                  <a:gd name="T5" fmla="*/ 289 h 398"/>
                  <a:gd name="T6" fmla="*/ 617 w 645"/>
                  <a:gd name="T7" fmla="*/ 289 h 398"/>
                  <a:gd name="T8" fmla="*/ 344 w 645"/>
                  <a:gd name="T9" fmla="*/ 349 h 398"/>
                  <a:gd name="T10" fmla="*/ 344 w 645"/>
                  <a:gd name="T11" fmla="*/ 349 h 398"/>
                  <a:gd name="T12" fmla="*/ 28 w 645"/>
                  <a:gd name="T13" fmla="*/ 77 h 398"/>
                  <a:gd name="T14" fmla="*/ 28 w 645"/>
                  <a:gd name="T15" fmla="*/ 77 h 398"/>
                  <a:gd name="T16" fmla="*/ 444 w 645"/>
                  <a:gd name="T17" fmla="*/ 69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5" h="398">
                    <a:moveTo>
                      <a:pt x="444" y="69"/>
                    </a:moveTo>
                    <a:lnTo>
                      <a:pt x="444" y="69"/>
                    </a:lnTo>
                    <a:cubicBezTo>
                      <a:pt x="578" y="118"/>
                      <a:pt x="644" y="212"/>
                      <a:pt x="617" y="289"/>
                    </a:cubicBezTo>
                    <a:lnTo>
                      <a:pt x="617" y="289"/>
                    </a:lnTo>
                    <a:cubicBezTo>
                      <a:pt x="589" y="366"/>
                      <a:pt x="479" y="397"/>
                      <a:pt x="344" y="349"/>
                    </a:cubicBezTo>
                    <a:lnTo>
                      <a:pt x="344" y="349"/>
                    </a:lnTo>
                    <a:cubicBezTo>
                      <a:pt x="210" y="300"/>
                      <a:pt x="0" y="154"/>
                      <a:pt x="28" y="77"/>
                    </a:cubicBezTo>
                    <a:lnTo>
                      <a:pt x="28" y="77"/>
                    </a:lnTo>
                    <a:cubicBezTo>
                      <a:pt x="56" y="0"/>
                      <a:pt x="310" y="21"/>
                      <a:pt x="444" y="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77">
                <a:extLst>
                  <a:ext uri="{FF2B5EF4-FFF2-40B4-BE49-F238E27FC236}">
                    <a16:creationId xmlns:a16="http://schemas.microsoft.com/office/drawing/2014/main" id="{9464D042-A722-4BA2-9A9C-C6D272E24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2842" y="8405832"/>
                <a:ext cx="575849" cy="320776"/>
              </a:xfrm>
              <a:custGeom>
                <a:avLst/>
                <a:gdLst>
                  <a:gd name="T0" fmla="*/ 197 w 655"/>
                  <a:gd name="T1" fmla="*/ 21 h 368"/>
                  <a:gd name="T2" fmla="*/ 197 w 655"/>
                  <a:gd name="T3" fmla="*/ 21 h 368"/>
                  <a:gd name="T4" fmla="*/ 51 w 655"/>
                  <a:gd name="T5" fmla="*/ 66 h 368"/>
                  <a:gd name="T6" fmla="*/ 51 w 655"/>
                  <a:gd name="T7" fmla="*/ 66 h 368"/>
                  <a:gd name="T8" fmla="*/ 360 w 655"/>
                  <a:gd name="T9" fmla="*/ 324 h 368"/>
                  <a:gd name="T10" fmla="*/ 360 w 655"/>
                  <a:gd name="T11" fmla="*/ 324 h 368"/>
                  <a:gd name="T12" fmla="*/ 531 w 655"/>
                  <a:gd name="T13" fmla="*/ 341 h 368"/>
                  <a:gd name="T14" fmla="*/ 531 w 655"/>
                  <a:gd name="T15" fmla="*/ 341 h 368"/>
                  <a:gd name="T16" fmla="*/ 620 w 655"/>
                  <a:gd name="T17" fmla="*/ 271 h 368"/>
                  <a:gd name="T18" fmla="*/ 620 w 655"/>
                  <a:gd name="T19" fmla="*/ 271 h 368"/>
                  <a:gd name="T20" fmla="*/ 597 w 655"/>
                  <a:gd name="T21" fmla="*/ 160 h 368"/>
                  <a:gd name="T22" fmla="*/ 597 w 655"/>
                  <a:gd name="T23" fmla="*/ 160 h 368"/>
                  <a:gd name="T24" fmla="*/ 454 w 655"/>
                  <a:gd name="T25" fmla="*/ 63 h 368"/>
                  <a:gd name="T26" fmla="*/ 454 w 655"/>
                  <a:gd name="T27" fmla="*/ 63 h 368"/>
                  <a:gd name="T28" fmla="*/ 209 w 655"/>
                  <a:gd name="T29" fmla="*/ 21 h 368"/>
                  <a:gd name="T30" fmla="*/ 209 w 655"/>
                  <a:gd name="T31" fmla="*/ 21 h 368"/>
                  <a:gd name="T32" fmla="*/ 197 w 655"/>
                  <a:gd name="T33" fmla="*/ 21 h 368"/>
                  <a:gd name="T34" fmla="*/ 479 w 655"/>
                  <a:gd name="T35" fmla="*/ 367 h 368"/>
                  <a:gd name="T36" fmla="*/ 479 w 655"/>
                  <a:gd name="T37" fmla="*/ 367 h 368"/>
                  <a:gd name="T38" fmla="*/ 353 w 655"/>
                  <a:gd name="T39" fmla="*/ 344 h 368"/>
                  <a:gd name="T40" fmla="*/ 353 w 655"/>
                  <a:gd name="T41" fmla="*/ 344 h 368"/>
                  <a:gd name="T42" fmla="*/ 31 w 655"/>
                  <a:gd name="T43" fmla="*/ 59 h 368"/>
                  <a:gd name="T44" fmla="*/ 31 w 655"/>
                  <a:gd name="T45" fmla="*/ 59 h 368"/>
                  <a:gd name="T46" fmla="*/ 210 w 655"/>
                  <a:gd name="T47" fmla="*/ 1 h 368"/>
                  <a:gd name="T48" fmla="*/ 210 w 655"/>
                  <a:gd name="T49" fmla="*/ 1 h 368"/>
                  <a:gd name="T50" fmla="*/ 461 w 655"/>
                  <a:gd name="T51" fmla="*/ 45 h 368"/>
                  <a:gd name="T52" fmla="*/ 461 w 655"/>
                  <a:gd name="T53" fmla="*/ 45 h 368"/>
                  <a:gd name="T54" fmla="*/ 612 w 655"/>
                  <a:gd name="T55" fmla="*/ 147 h 368"/>
                  <a:gd name="T56" fmla="*/ 612 w 655"/>
                  <a:gd name="T57" fmla="*/ 147 h 368"/>
                  <a:gd name="T58" fmla="*/ 639 w 655"/>
                  <a:gd name="T59" fmla="*/ 277 h 368"/>
                  <a:gd name="T60" fmla="*/ 639 w 655"/>
                  <a:gd name="T61" fmla="*/ 277 h 368"/>
                  <a:gd name="T62" fmla="*/ 536 w 655"/>
                  <a:gd name="T63" fmla="*/ 361 h 368"/>
                  <a:gd name="T64" fmla="*/ 536 w 655"/>
                  <a:gd name="T65" fmla="*/ 361 h 368"/>
                  <a:gd name="T66" fmla="*/ 479 w 655"/>
                  <a:gd name="T67" fmla="*/ 367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5" h="368">
                    <a:moveTo>
                      <a:pt x="197" y="21"/>
                    </a:moveTo>
                    <a:lnTo>
                      <a:pt x="197" y="21"/>
                    </a:lnTo>
                    <a:cubicBezTo>
                      <a:pt x="115" y="21"/>
                      <a:pt x="60" y="38"/>
                      <a:pt x="51" y="66"/>
                    </a:cubicBezTo>
                    <a:lnTo>
                      <a:pt x="51" y="66"/>
                    </a:lnTo>
                    <a:cubicBezTo>
                      <a:pt x="26" y="133"/>
                      <a:pt x="226" y="276"/>
                      <a:pt x="360" y="324"/>
                    </a:cubicBezTo>
                    <a:lnTo>
                      <a:pt x="360" y="324"/>
                    </a:lnTo>
                    <a:cubicBezTo>
                      <a:pt x="422" y="346"/>
                      <a:pt x="482" y="352"/>
                      <a:pt x="531" y="341"/>
                    </a:cubicBezTo>
                    <a:lnTo>
                      <a:pt x="531" y="341"/>
                    </a:lnTo>
                    <a:cubicBezTo>
                      <a:pt x="576" y="330"/>
                      <a:pt x="608" y="305"/>
                      <a:pt x="620" y="271"/>
                    </a:cubicBezTo>
                    <a:lnTo>
                      <a:pt x="620" y="271"/>
                    </a:lnTo>
                    <a:cubicBezTo>
                      <a:pt x="633" y="236"/>
                      <a:pt x="624" y="197"/>
                      <a:pt x="597" y="160"/>
                    </a:cubicBezTo>
                    <a:lnTo>
                      <a:pt x="597" y="160"/>
                    </a:lnTo>
                    <a:cubicBezTo>
                      <a:pt x="566" y="120"/>
                      <a:pt x="516" y="86"/>
                      <a:pt x="454" y="63"/>
                    </a:cubicBezTo>
                    <a:lnTo>
                      <a:pt x="454" y="63"/>
                    </a:lnTo>
                    <a:cubicBezTo>
                      <a:pt x="386" y="40"/>
                      <a:pt x="291" y="23"/>
                      <a:pt x="209" y="21"/>
                    </a:cubicBezTo>
                    <a:lnTo>
                      <a:pt x="209" y="21"/>
                    </a:lnTo>
                    <a:cubicBezTo>
                      <a:pt x="204" y="21"/>
                      <a:pt x="200" y="21"/>
                      <a:pt x="197" y="21"/>
                    </a:cubicBezTo>
                    <a:close/>
                    <a:moveTo>
                      <a:pt x="479" y="367"/>
                    </a:moveTo>
                    <a:lnTo>
                      <a:pt x="479" y="367"/>
                    </a:lnTo>
                    <a:cubicBezTo>
                      <a:pt x="440" y="367"/>
                      <a:pt x="397" y="359"/>
                      <a:pt x="353" y="344"/>
                    </a:cubicBezTo>
                    <a:lnTo>
                      <a:pt x="353" y="344"/>
                    </a:lnTo>
                    <a:cubicBezTo>
                      <a:pt x="221" y="296"/>
                      <a:pt x="0" y="146"/>
                      <a:pt x="31" y="59"/>
                    </a:cubicBezTo>
                    <a:lnTo>
                      <a:pt x="31" y="59"/>
                    </a:lnTo>
                    <a:cubicBezTo>
                      <a:pt x="50" y="9"/>
                      <a:pt x="138" y="0"/>
                      <a:pt x="210" y="1"/>
                    </a:cubicBezTo>
                    <a:lnTo>
                      <a:pt x="210" y="1"/>
                    </a:lnTo>
                    <a:cubicBezTo>
                      <a:pt x="293" y="3"/>
                      <a:pt x="391" y="20"/>
                      <a:pt x="461" y="45"/>
                    </a:cubicBezTo>
                    <a:lnTo>
                      <a:pt x="461" y="45"/>
                    </a:lnTo>
                    <a:cubicBezTo>
                      <a:pt x="527" y="69"/>
                      <a:pt x="579" y="105"/>
                      <a:pt x="612" y="147"/>
                    </a:cubicBezTo>
                    <a:lnTo>
                      <a:pt x="612" y="147"/>
                    </a:lnTo>
                    <a:cubicBezTo>
                      <a:pt x="644" y="190"/>
                      <a:pt x="654" y="237"/>
                      <a:pt x="639" y="277"/>
                    </a:cubicBezTo>
                    <a:lnTo>
                      <a:pt x="639" y="277"/>
                    </a:lnTo>
                    <a:cubicBezTo>
                      <a:pt x="624" y="319"/>
                      <a:pt x="588" y="349"/>
                      <a:pt x="536" y="361"/>
                    </a:cubicBezTo>
                    <a:lnTo>
                      <a:pt x="536" y="361"/>
                    </a:lnTo>
                    <a:cubicBezTo>
                      <a:pt x="517" y="365"/>
                      <a:pt x="499" y="367"/>
                      <a:pt x="479" y="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78">
                <a:extLst>
                  <a:ext uri="{FF2B5EF4-FFF2-40B4-BE49-F238E27FC236}">
                    <a16:creationId xmlns:a16="http://schemas.microsoft.com/office/drawing/2014/main" id="{8A92A524-78FA-4666-A811-28B667975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8061" y="9209700"/>
                <a:ext cx="564254" cy="347828"/>
              </a:xfrm>
              <a:custGeom>
                <a:avLst/>
                <a:gdLst>
                  <a:gd name="T0" fmla="*/ 444 w 645"/>
                  <a:gd name="T1" fmla="*/ 70 h 399"/>
                  <a:gd name="T2" fmla="*/ 444 w 645"/>
                  <a:gd name="T3" fmla="*/ 70 h 399"/>
                  <a:gd name="T4" fmla="*/ 616 w 645"/>
                  <a:gd name="T5" fmla="*/ 290 h 399"/>
                  <a:gd name="T6" fmla="*/ 616 w 645"/>
                  <a:gd name="T7" fmla="*/ 290 h 399"/>
                  <a:gd name="T8" fmla="*/ 343 w 645"/>
                  <a:gd name="T9" fmla="*/ 349 h 399"/>
                  <a:gd name="T10" fmla="*/ 343 w 645"/>
                  <a:gd name="T11" fmla="*/ 349 h 399"/>
                  <a:gd name="T12" fmla="*/ 28 w 645"/>
                  <a:gd name="T13" fmla="*/ 78 h 399"/>
                  <a:gd name="T14" fmla="*/ 28 w 645"/>
                  <a:gd name="T15" fmla="*/ 78 h 399"/>
                  <a:gd name="T16" fmla="*/ 444 w 645"/>
                  <a:gd name="T17" fmla="*/ 70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5" h="399">
                    <a:moveTo>
                      <a:pt x="444" y="70"/>
                    </a:moveTo>
                    <a:lnTo>
                      <a:pt x="444" y="70"/>
                    </a:lnTo>
                    <a:cubicBezTo>
                      <a:pt x="578" y="118"/>
                      <a:pt x="644" y="212"/>
                      <a:pt x="616" y="290"/>
                    </a:cubicBezTo>
                    <a:lnTo>
                      <a:pt x="616" y="290"/>
                    </a:lnTo>
                    <a:cubicBezTo>
                      <a:pt x="589" y="367"/>
                      <a:pt x="477" y="398"/>
                      <a:pt x="343" y="349"/>
                    </a:cubicBezTo>
                    <a:lnTo>
                      <a:pt x="343" y="349"/>
                    </a:lnTo>
                    <a:cubicBezTo>
                      <a:pt x="210" y="301"/>
                      <a:pt x="0" y="155"/>
                      <a:pt x="28" y="78"/>
                    </a:cubicBezTo>
                    <a:lnTo>
                      <a:pt x="28" y="78"/>
                    </a:lnTo>
                    <a:cubicBezTo>
                      <a:pt x="55" y="0"/>
                      <a:pt x="309" y="22"/>
                      <a:pt x="444" y="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79">
                <a:extLst>
                  <a:ext uri="{FF2B5EF4-FFF2-40B4-BE49-F238E27FC236}">
                    <a16:creationId xmlns:a16="http://schemas.microsoft.com/office/drawing/2014/main" id="{1E062BF0-DE4B-4EF6-AC6C-1068FE5C4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8061" y="9225159"/>
                <a:ext cx="575847" cy="324639"/>
              </a:xfrm>
              <a:custGeom>
                <a:avLst/>
                <a:gdLst>
                  <a:gd name="T0" fmla="*/ 183 w 658"/>
                  <a:gd name="T1" fmla="*/ 22 h 369"/>
                  <a:gd name="T2" fmla="*/ 183 w 658"/>
                  <a:gd name="T3" fmla="*/ 22 h 369"/>
                  <a:gd name="T4" fmla="*/ 37 w 658"/>
                  <a:gd name="T5" fmla="*/ 66 h 369"/>
                  <a:gd name="T6" fmla="*/ 37 w 658"/>
                  <a:gd name="T7" fmla="*/ 66 h 369"/>
                  <a:gd name="T8" fmla="*/ 131 w 658"/>
                  <a:gd name="T9" fmla="*/ 202 h 369"/>
                  <a:gd name="T10" fmla="*/ 131 w 658"/>
                  <a:gd name="T11" fmla="*/ 202 h 369"/>
                  <a:gd name="T12" fmla="*/ 347 w 658"/>
                  <a:gd name="T13" fmla="*/ 324 h 369"/>
                  <a:gd name="T14" fmla="*/ 347 w 658"/>
                  <a:gd name="T15" fmla="*/ 324 h 369"/>
                  <a:gd name="T16" fmla="*/ 517 w 658"/>
                  <a:gd name="T17" fmla="*/ 342 h 369"/>
                  <a:gd name="T18" fmla="*/ 517 w 658"/>
                  <a:gd name="T19" fmla="*/ 342 h 369"/>
                  <a:gd name="T20" fmla="*/ 607 w 658"/>
                  <a:gd name="T21" fmla="*/ 271 h 369"/>
                  <a:gd name="T22" fmla="*/ 607 w 658"/>
                  <a:gd name="T23" fmla="*/ 271 h 369"/>
                  <a:gd name="T24" fmla="*/ 441 w 658"/>
                  <a:gd name="T25" fmla="*/ 64 h 369"/>
                  <a:gd name="T26" fmla="*/ 441 w 658"/>
                  <a:gd name="T27" fmla="*/ 64 h 369"/>
                  <a:gd name="T28" fmla="*/ 196 w 658"/>
                  <a:gd name="T29" fmla="*/ 22 h 369"/>
                  <a:gd name="T30" fmla="*/ 196 w 658"/>
                  <a:gd name="T31" fmla="*/ 22 h 369"/>
                  <a:gd name="T32" fmla="*/ 183 w 658"/>
                  <a:gd name="T33" fmla="*/ 22 h 369"/>
                  <a:gd name="T34" fmla="*/ 466 w 658"/>
                  <a:gd name="T35" fmla="*/ 368 h 369"/>
                  <a:gd name="T36" fmla="*/ 466 w 658"/>
                  <a:gd name="T37" fmla="*/ 368 h 369"/>
                  <a:gd name="T38" fmla="*/ 340 w 658"/>
                  <a:gd name="T39" fmla="*/ 343 h 369"/>
                  <a:gd name="T40" fmla="*/ 340 w 658"/>
                  <a:gd name="T41" fmla="*/ 343 h 369"/>
                  <a:gd name="T42" fmla="*/ 118 w 658"/>
                  <a:gd name="T43" fmla="*/ 217 h 369"/>
                  <a:gd name="T44" fmla="*/ 118 w 658"/>
                  <a:gd name="T45" fmla="*/ 217 h 369"/>
                  <a:gd name="T46" fmla="*/ 18 w 658"/>
                  <a:gd name="T47" fmla="*/ 59 h 369"/>
                  <a:gd name="T48" fmla="*/ 18 w 658"/>
                  <a:gd name="T49" fmla="*/ 59 h 369"/>
                  <a:gd name="T50" fmla="*/ 196 w 658"/>
                  <a:gd name="T51" fmla="*/ 2 h 369"/>
                  <a:gd name="T52" fmla="*/ 196 w 658"/>
                  <a:gd name="T53" fmla="*/ 2 h 369"/>
                  <a:gd name="T54" fmla="*/ 448 w 658"/>
                  <a:gd name="T55" fmla="*/ 45 h 369"/>
                  <a:gd name="T56" fmla="*/ 448 w 658"/>
                  <a:gd name="T57" fmla="*/ 45 h 369"/>
                  <a:gd name="T58" fmla="*/ 626 w 658"/>
                  <a:gd name="T59" fmla="*/ 278 h 369"/>
                  <a:gd name="T60" fmla="*/ 626 w 658"/>
                  <a:gd name="T61" fmla="*/ 278 h 369"/>
                  <a:gd name="T62" fmla="*/ 523 w 658"/>
                  <a:gd name="T63" fmla="*/ 362 h 369"/>
                  <a:gd name="T64" fmla="*/ 523 w 658"/>
                  <a:gd name="T65" fmla="*/ 362 h 369"/>
                  <a:gd name="T66" fmla="*/ 466 w 658"/>
                  <a:gd name="T67" fmla="*/ 368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8" h="369">
                    <a:moveTo>
                      <a:pt x="183" y="22"/>
                    </a:moveTo>
                    <a:lnTo>
                      <a:pt x="183" y="22"/>
                    </a:lnTo>
                    <a:cubicBezTo>
                      <a:pt x="101" y="22"/>
                      <a:pt x="47" y="38"/>
                      <a:pt x="37" y="66"/>
                    </a:cubicBezTo>
                    <a:lnTo>
                      <a:pt x="37" y="66"/>
                    </a:lnTo>
                    <a:cubicBezTo>
                      <a:pt x="26" y="96"/>
                      <a:pt x="62" y="146"/>
                      <a:pt x="131" y="202"/>
                    </a:cubicBezTo>
                    <a:lnTo>
                      <a:pt x="131" y="202"/>
                    </a:lnTo>
                    <a:cubicBezTo>
                      <a:pt x="195" y="252"/>
                      <a:pt x="279" y="301"/>
                      <a:pt x="347" y="324"/>
                    </a:cubicBezTo>
                    <a:lnTo>
                      <a:pt x="347" y="324"/>
                    </a:lnTo>
                    <a:cubicBezTo>
                      <a:pt x="408" y="347"/>
                      <a:pt x="470" y="353"/>
                      <a:pt x="517" y="342"/>
                    </a:cubicBezTo>
                    <a:lnTo>
                      <a:pt x="517" y="342"/>
                    </a:lnTo>
                    <a:cubicBezTo>
                      <a:pt x="562" y="331"/>
                      <a:pt x="594" y="306"/>
                      <a:pt x="607" y="271"/>
                    </a:cubicBezTo>
                    <a:lnTo>
                      <a:pt x="607" y="271"/>
                    </a:lnTo>
                    <a:cubicBezTo>
                      <a:pt x="634" y="195"/>
                      <a:pt x="564" y="109"/>
                      <a:pt x="441" y="64"/>
                    </a:cubicBezTo>
                    <a:lnTo>
                      <a:pt x="441" y="64"/>
                    </a:lnTo>
                    <a:cubicBezTo>
                      <a:pt x="373" y="40"/>
                      <a:pt x="277" y="23"/>
                      <a:pt x="196" y="22"/>
                    </a:cubicBezTo>
                    <a:lnTo>
                      <a:pt x="196" y="22"/>
                    </a:lnTo>
                    <a:cubicBezTo>
                      <a:pt x="191" y="22"/>
                      <a:pt x="187" y="22"/>
                      <a:pt x="183" y="22"/>
                    </a:cubicBezTo>
                    <a:close/>
                    <a:moveTo>
                      <a:pt x="466" y="368"/>
                    </a:moveTo>
                    <a:lnTo>
                      <a:pt x="466" y="368"/>
                    </a:lnTo>
                    <a:cubicBezTo>
                      <a:pt x="427" y="368"/>
                      <a:pt x="384" y="360"/>
                      <a:pt x="340" y="343"/>
                    </a:cubicBezTo>
                    <a:lnTo>
                      <a:pt x="340" y="343"/>
                    </a:lnTo>
                    <a:cubicBezTo>
                      <a:pt x="270" y="319"/>
                      <a:pt x="183" y="269"/>
                      <a:pt x="118" y="217"/>
                    </a:cubicBezTo>
                    <a:lnTo>
                      <a:pt x="118" y="217"/>
                    </a:lnTo>
                    <a:cubicBezTo>
                      <a:pt x="62" y="173"/>
                      <a:pt x="0" y="110"/>
                      <a:pt x="18" y="59"/>
                    </a:cubicBezTo>
                    <a:lnTo>
                      <a:pt x="18" y="59"/>
                    </a:lnTo>
                    <a:cubicBezTo>
                      <a:pt x="37" y="9"/>
                      <a:pt x="125" y="0"/>
                      <a:pt x="196" y="2"/>
                    </a:cubicBezTo>
                    <a:lnTo>
                      <a:pt x="196" y="2"/>
                    </a:lnTo>
                    <a:cubicBezTo>
                      <a:pt x="279" y="4"/>
                      <a:pt x="378" y="20"/>
                      <a:pt x="448" y="45"/>
                    </a:cubicBezTo>
                    <a:lnTo>
                      <a:pt x="448" y="45"/>
                    </a:lnTo>
                    <a:cubicBezTo>
                      <a:pt x="582" y="94"/>
                      <a:pt x="657" y="192"/>
                      <a:pt x="626" y="278"/>
                    </a:cubicBezTo>
                    <a:lnTo>
                      <a:pt x="626" y="278"/>
                    </a:lnTo>
                    <a:cubicBezTo>
                      <a:pt x="611" y="320"/>
                      <a:pt x="574" y="349"/>
                      <a:pt x="523" y="362"/>
                    </a:cubicBezTo>
                    <a:lnTo>
                      <a:pt x="523" y="362"/>
                    </a:lnTo>
                    <a:cubicBezTo>
                      <a:pt x="504" y="365"/>
                      <a:pt x="485" y="368"/>
                      <a:pt x="466" y="3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80">
                <a:extLst>
                  <a:ext uri="{FF2B5EF4-FFF2-40B4-BE49-F238E27FC236}">
                    <a16:creationId xmlns:a16="http://schemas.microsoft.com/office/drawing/2014/main" id="{86E04134-60EA-465C-9C1D-8DEA0AEB1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3088" y="8684094"/>
                <a:ext cx="548795" cy="409664"/>
              </a:xfrm>
              <a:custGeom>
                <a:avLst/>
                <a:gdLst>
                  <a:gd name="T0" fmla="*/ 320 w 624"/>
                  <a:gd name="T1" fmla="*/ 394 h 468"/>
                  <a:gd name="T2" fmla="*/ 320 w 624"/>
                  <a:gd name="T3" fmla="*/ 394 h 468"/>
                  <a:gd name="T4" fmla="*/ 41 w 624"/>
                  <a:gd name="T5" fmla="*/ 386 h 468"/>
                  <a:gd name="T6" fmla="*/ 41 w 624"/>
                  <a:gd name="T7" fmla="*/ 386 h 468"/>
                  <a:gd name="T8" fmla="*/ 171 w 624"/>
                  <a:gd name="T9" fmla="*/ 139 h 468"/>
                  <a:gd name="T10" fmla="*/ 171 w 624"/>
                  <a:gd name="T11" fmla="*/ 139 h 468"/>
                  <a:gd name="T12" fmla="*/ 582 w 624"/>
                  <a:gd name="T13" fmla="*/ 70 h 468"/>
                  <a:gd name="T14" fmla="*/ 582 w 624"/>
                  <a:gd name="T15" fmla="*/ 70 h 468"/>
                  <a:gd name="T16" fmla="*/ 320 w 624"/>
                  <a:gd name="T17" fmla="*/ 394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4" h="468">
                    <a:moveTo>
                      <a:pt x="320" y="394"/>
                    </a:moveTo>
                    <a:lnTo>
                      <a:pt x="320" y="394"/>
                    </a:lnTo>
                    <a:cubicBezTo>
                      <a:pt x="198" y="467"/>
                      <a:pt x="83" y="457"/>
                      <a:pt x="41" y="386"/>
                    </a:cubicBezTo>
                    <a:lnTo>
                      <a:pt x="41" y="386"/>
                    </a:lnTo>
                    <a:cubicBezTo>
                      <a:pt x="0" y="315"/>
                      <a:pt x="47" y="210"/>
                      <a:pt x="171" y="139"/>
                    </a:cubicBezTo>
                    <a:lnTo>
                      <a:pt x="171" y="139"/>
                    </a:lnTo>
                    <a:cubicBezTo>
                      <a:pt x="294" y="66"/>
                      <a:pt x="540" y="0"/>
                      <a:pt x="582" y="70"/>
                    </a:cubicBezTo>
                    <a:lnTo>
                      <a:pt x="582" y="70"/>
                    </a:lnTo>
                    <a:cubicBezTo>
                      <a:pt x="623" y="141"/>
                      <a:pt x="444" y="323"/>
                      <a:pt x="320" y="39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81">
                <a:extLst>
                  <a:ext uri="{FF2B5EF4-FFF2-40B4-BE49-F238E27FC236}">
                    <a16:creationId xmlns:a16="http://schemas.microsoft.com/office/drawing/2014/main" id="{085D55CA-0667-409C-B4D9-15CCE480E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0817" y="8699553"/>
                <a:ext cx="533336" cy="382612"/>
              </a:xfrm>
              <a:custGeom>
                <a:avLst/>
                <a:gdLst>
                  <a:gd name="T0" fmla="*/ 488 w 609"/>
                  <a:gd name="T1" fmla="*/ 31 h 436"/>
                  <a:gd name="T2" fmla="*/ 488 w 609"/>
                  <a:gd name="T3" fmla="*/ 31 h 436"/>
                  <a:gd name="T4" fmla="*/ 399 w 609"/>
                  <a:gd name="T5" fmla="*/ 42 h 436"/>
                  <a:gd name="T6" fmla="*/ 399 w 609"/>
                  <a:gd name="T7" fmla="*/ 42 h 436"/>
                  <a:gd name="T8" fmla="*/ 166 w 609"/>
                  <a:gd name="T9" fmla="*/ 128 h 436"/>
                  <a:gd name="T10" fmla="*/ 166 w 609"/>
                  <a:gd name="T11" fmla="*/ 128 h 436"/>
                  <a:gd name="T12" fmla="*/ 43 w 609"/>
                  <a:gd name="T13" fmla="*/ 248 h 436"/>
                  <a:gd name="T14" fmla="*/ 43 w 609"/>
                  <a:gd name="T15" fmla="*/ 248 h 436"/>
                  <a:gd name="T16" fmla="*/ 40 w 609"/>
                  <a:gd name="T17" fmla="*/ 361 h 436"/>
                  <a:gd name="T18" fmla="*/ 40 w 609"/>
                  <a:gd name="T19" fmla="*/ 361 h 436"/>
                  <a:gd name="T20" fmla="*/ 140 w 609"/>
                  <a:gd name="T21" fmla="*/ 415 h 436"/>
                  <a:gd name="T22" fmla="*/ 140 w 609"/>
                  <a:gd name="T23" fmla="*/ 415 h 436"/>
                  <a:gd name="T24" fmla="*/ 305 w 609"/>
                  <a:gd name="T25" fmla="*/ 367 h 436"/>
                  <a:gd name="T26" fmla="*/ 305 w 609"/>
                  <a:gd name="T27" fmla="*/ 367 h 436"/>
                  <a:gd name="T28" fmla="*/ 495 w 609"/>
                  <a:gd name="T29" fmla="*/ 207 h 436"/>
                  <a:gd name="T30" fmla="*/ 495 w 609"/>
                  <a:gd name="T31" fmla="*/ 207 h 436"/>
                  <a:gd name="T32" fmla="*/ 563 w 609"/>
                  <a:gd name="T33" fmla="*/ 56 h 436"/>
                  <a:gd name="T34" fmla="*/ 563 w 609"/>
                  <a:gd name="T35" fmla="*/ 56 h 436"/>
                  <a:gd name="T36" fmla="*/ 488 w 609"/>
                  <a:gd name="T37" fmla="*/ 31 h 436"/>
                  <a:gd name="T38" fmla="*/ 150 w 609"/>
                  <a:gd name="T39" fmla="*/ 435 h 436"/>
                  <a:gd name="T40" fmla="*/ 150 w 609"/>
                  <a:gd name="T41" fmla="*/ 435 h 436"/>
                  <a:gd name="T42" fmla="*/ 140 w 609"/>
                  <a:gd name="T43" fmla="*/ 434 h 436"/>
                  <a:gd name="T44" fmla="*/ 140 w 609"/>
                  <a:gd name="T45" fmla="*/ 434 h 436"/>
                  <a:gd name="T46" fmla="*/ 22 w 609"/>
                  <a:gd name="T47" fmla="*/ 372 h 436"/>
                  <a:gd name="T48" fmla="*/ 22 w 609"/>
                  <a:gd name="T49" fmla="*/ 372 h 436"/>
                  <a:gd name="T50" fmla="*/ 25 w 609"/>
                  <a:gd name="T51" fmla="*/ 239 h 436"/>
                  <a:gd name="T52" fmla="*/ 25 w 609"/>
                  <a:gd name="T53" fmla="*/ 239 h 436"/>
                  <a:gd name="T54" fmla="*/ 155 w 609"/>
                  <a:gd name="T55" fmla="*/ 111 h 436"/>
                  <a:gd name="T56" fmla="*/ 155 w 609"/>
                  <a:gd name="T57" fmla="*/ 111 h 436"/>
                  <a:gd name="T58" fmla="*/ 394 w 609"/>
                  <a:gd name="T59" fmla="*/ 22 h 436"/>
                  <a:gd name="T60" fmla="*/ 394 w 609"/>
                  <a:gd name="T61" fmla="*/ 22 h 436"/>
                  <a:gd name="T62" fmla="*/ 580 w 609"/>
                  <a:gd name="T63" fmla="*/ 46 h 436"/>
                  <a:gd name="T64" fmla="*/ 580 w 609"/>
                  <a:gd name="T65" fmla="*/ 46 h 436"/>
                  <a:gd name="T66" fmla="*/ 510 w 609"/>
                  <a:gd name="T67" fmla="*/ 220 h 436"/>
                  <a:gd name="T68" fmla="*/ 510 w 609"/>
                  <a:gd name="T69" fmla="*/ 220 h 436"/>
                  <a:gd name="T70" fmla="*/ 315 w 609"/>
                  <a:gd name="T71" fmla="*/ 384 h 436"/>
                  <a:gd name="T72" fmla="*/ 315 w 609"/>
                  <a:gd name="T73" fmla="*/ 384 h 436"/>
                  <a:gd name="T74" fmla="*/ 150 w 609"/>
                  <a:gd name="T75" fmla="*/ 435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9" h="436">
                    <a:moveTo>
                      <a:pt x="488" y="31"/>
                    </a:moveTo>
                    <a:lnTo>
                      <a:pt x="488" y="31"/>
                    </a:lnTo>
                    <a:cubicBezTo>
                      <a:pt x="462" y="31"/>
                      <a:pt x="433" y="35"/>
                      <a:pt x="399" y="42"/>
                    </a:cubicBezTo>
                    <a:lnTo>
                      <a:pt x="399" y="42"/>
                    </a:lnTo>
                    <a:cubicBezTo>
                      <a:pt x="319" y="58"/>
                      <a:pt x="228" y="92"/>
                      <a:pt x="166" y="128"/>
                    </a:cubicBezTo>
                    <a:lnTo>
                      <a:pt x="166" y="128"/>
                    </a:lnTo>
                    <a:cubicBezTo>
                      <a:pt x="109" y="162"/>
                      <a:pt x="66" y="204"/>
                      <a:pt x="43" y="248"/>
                    </a:cubicBezTo>
                    <a:lnTo>
                      <a:pt x="43" y="248"/>
                    </a:lnTo>
                    <a:cubicBezTo>
                      <a:pt x="22" y="289"/>
                      <a:pt x="21" y="330"/>
                      <a:pt x="40" y="361"/>
                    </a:cubicBezTo>
                    <a:lnTo>
                      <a:pt x="40" y="361"/>
                    </a:lnTo>
                    <a:cubicBezTo>
                      <a:pt x="59" y="394"/>
                      <a:pt x="94" y="413"/>
                      <a:pt x="140" y="415"/>
                    </a:cubicBezTo>
                    <a:lnTo>
                      <a:pt x="140" y="415"/>
                    </a:lnTo>
                    <a:cubicBezTo>
                      <a:pt x="190" y="417"/>
                      <a:pt x="249" y="400"/>
                      <a:pt x="305" y="367"/>
                    </a:cubicBezTo>
                    <a:lnTo>
                      <a:pt x="305" y="367"/>
                    </a:lnTo>
                    <a:cubicBezTo>
                      <a:pt x="368" y="331"/>
                      <a:pt x="442" y="268"/>
                      <a:pt x="495" y="207"/>
                    </a:cubicBezTo>
                    <a:lnTo>
                      <a:pt x="495" y="207"/>
                    </a:lnTo>
                    <a:cubicBezTo>
                      <a:pt x="554" y="140"/>
                      <a:pt x="579" y="83"/>
                      <a:pt x="563" y="56"/>
                    </a:cubicBezTo>
                    <a:lnTo>
                      <a:pt x="563" y="56"/>
                    </a:lnTo>
                    <a:cubicBezTo>
                      <a:pt x="554" y="40"/>
                      <a:pt x="527" y="31"/>
                      <a:pt x="488" y="31"/>
                    </a:cubicBezTo>
                    <a:close/>
                    <a:moveTo>
                      <a:pt x="150" y="435"/>
                    </a:moveTo>
                    <a:lnTo>
                      <a:pt x="150" y="435"/>
                    </a:lnTo>
                    <a:cubicBezTo>
                      <a:pt x="147" y="435"/>
                      <a:pt x="143" y="435"/>
                      <a:pt x="140" y="434"/>
                    </a:cubicBezTo>
                    <a:lnTo>
                      <a:pt x="140" y="434"/>
                    </a:lnTo>
                    <a:cubicBezTo>
                      <a:pt x="86" y="433"/>
                      <a:pt x="45" y="410"/>
                      <a:pt x="22" y="372"/>
                    </a:cubicBezTo>
                    <a:lnTo>
                      <a:pt x="22" y="372"/>
                    </a:lnTo>
                    <a:cubicBezTo>
                      <a:pt x="0" y="334"/>
                      <a:pt x="2" y="287"/>
                      <a:pt x="25" y="239"/>
                    </a:cubicBezTo>
                    <a:lnTo>
                      <a:pt x="25" y="239"/>
                    </a:lnTo>
                    <a:cubicBezTo>
                      <a:pt x="49" y="191"/>
                      <a:pt x="94" y="146"/>
                      <a:pt x="155" y="111"/>
                    </a:cubicBezTo>
                    <a:lnTo>
                      <a:pt x="155" y="111"/>
                    </a:lnTo>
                    <a:cubicBezTo>
                      <a:pt x="219" y="74"/>
                      <a:pt x="313" y="39"/>
                      <a:pt x="394" y="22"/>
                    </a:cubicBezTo>
                    <a:lnTo>
                      <a:pt x="394" y="22"/>
                    </a:lnTo>
                    <a:cubicBezTo>
                      <a:pt x="465" y="8"/>
                      <a:pt x="554" y="0"/>
                      <a:pt x="580" y="46"/>
                    </a:cubicBezTo>
                    <a:lnTo>
                      <a:pt x="580" y="46"/>
                    </a:lnTo>
                    <a:cubicBezTo>
                      <a:pt x="608" y="92"/>
                      <a:pt x="557" y="166"/>
                      <a:pt x="510" y="220"/>
                    </a:cubicBezTo>
                    <a:lnTo>
                      <a:pt x="510" y="220"/>
                    </a:lnTo>
                    <a:cubicBezTo>
                      <a:pt x="456" y="282"/>
                      <a:pt x="379" y="348"/>
                      <a:pt x="315" y="384"/>
                    </a:cubicBezTo>
                    <a:lnTo>
                      <a:pt x="315" y="384"/>
                    </a:lnTo>
                    <a:cubicBezTo>
                      <a:pt x="259" y="418"/>
                      <a:pt x="201" y="435"/>
                      <a:pt x="150" y="4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82">
                <a:extLst>
                  <a:ext uri="{FF2B5EF4-FFF2-40B4-BE49-F238E27FC236}">
                    <a16:creationId xmlns:a16="http://schemas.microsoft.com/office/drawing/2014/main" id="{CE555446-08B2-46AA-8389-2343FDE53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2170" y="9484099"/>
                <a:ext cx="529472" cy="440582"/>
              </a:xfrm>
              <a:custGeom>
                <a:avLst/>
                <a:gdLst>
                  <a:gd name="T0" fmla="*/ 327 w 603"/>
                  <a:gd name="T1" fmla="*/ 416 h 503"/>
                  <a:gd name="T2" fmla="*/ 327 w 603"/>
                  <a:gd name="T3" fmla="*/ 416 h 503"/>
                  <a:gd name="T4" fmla="*/ 49 w 603"/>
                  <a:gd name="T5" fmla="*/ 436 h 503"/>
                  <a:gd name="T6" fmla="*/ 49 w 603"/>
                  <a:gd name="T7" fmla="*/ 436 h 503"/>
                  <a:gd name="T8" fmla="*/ 152 w 603"/>
                  <a:gd name="T9" fmla="*/ 176 h 503"/>
                  <a:gd name="T10" fmla="*/ 152 w 603"/>
                  <a:gd name="T11" fmla="*/ 176 h 503"/>
                  <a:gd name="T12" fmla="*/ 553 w 603"/>
                  <a:gd name="T13" fmla="*/ 67 h 503"/>
                  <a:gd name="T14" fmla="*/ 553 w 603"/>
                  <a:gd name="T15" fmla="*/ 67 h 503"/>
                  <a:gd name="T16" fmla="*/ 327 w 603"/>
                  <a:gd name="T17" fmla="*/ 416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3" h="503">
                    <a:moveTo>
                      <a:pt x="327" y="416"/>
                    </a:moveTo>
                    <a:lnTo>
                      <a:pt x="327" y="416"/>
                    </a:lnTo>
                    <a:cubicBezTo>
                      <a:pt x="212" y="500"/>
                      <a:pt x="96" y="502"/>
                      <a:pt x="49" y="436"/>
                    </a:cubicBezTo>
                    <a:lnTo>
                      <a:pt x="49" y="436"/>
                    </a:lnTo>
                    <a:cubicBezTo>
                      <a:pt x="0" y="369"/>
                      <a:pt x="36" y="260"/>
                      <a:pt x="152" y="176"/>
                    </a:cubicBezTo>
                    <a:lnTo>
                      <a:pt x="152" y="176"/>
                    </a:lnTo>
                    <a:cubicBezTo>
                      <a:pt x="268" y="92"/>
                      <a:pt x="506" y="0"/>
                      <a:pt x="553" y="67"/>
                    </a:cubicBezTo>
                    <a:lnTo>
                      <a:pt x="553" y="67"/>
                    </a:lnTo>
                    <a:cubicBezTo>
                      <a:pt x="602" y="133"/>
                      <a:pt x="442" y="332"/>
                      <a:pt x="327" y="4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83">
                <a:extLst>
                  <a:ext uri="{FF2B5EF4-FFF2-40B4-BE49-F238E27FC236}">
                    <a16:creationId xmlns:a16="http://schemas.microsoft.com/office/drawing/2014/main" id="{0D9D86DF-F0CB-494E-A91E-6ADBE43CA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6711" y="9499558"/>
                <a:ext cx="533336" cy="417393"/>
              </a:xfrm>
              <a:custGeom>
                <a:avLst/>
                <a:gdLst>
                  <a:gd name="T0" fmla="*/ 504 w 609"/>
                  <a:gd name="T1" fmla="*/ 36 h 478"/>
                  <a:gd name="T2" fmla="*/ 504 w 609"/>
                  <a:gd name="T3" fmla="*/ 36 h 478"/>
                  <a:gd name="T4" fmla="*/ 395 w 609"/>
                  <a:gd name="T5" fmla="*/ 57 h 478"/>
                  <a:gd name="T6" fmla="*/ 395 w 609"/>
                  <a:gd name="T7" fmla="*/ 57 h 478"/>
                  <a:gd name="T8" fmla="*/ 172 w 609"/>
                  <a:gd name="T9" fmla="*/ 167 h 478"/>
                  <a:gd name="T10" fmla="*/ 172 w 609"/>
                  <a:gd name="T11" fmla="*/ 167 h 478"/>
                  <a:gd name="T12" fmla="*/ 70 w 609"/>
                  <a:gd name="T13" fmla="*/ 413 h 478"/>
                  <a:gd name="T14" fmla="*/ 70 w 609"/>
                  <a:gd name="T15" fmla="*/ 413 h 478"/>
                  <a:gd name="T16" fmla="*/ 335 w 609"/>
                  <a:gd name="T17" fmla="*/ 391 h 478"/>
                  <a:gd name="T18" fmla="*/ 335 w 609"/>
                  <a:gd name="T19" fmla="*/ 391 h 478"/>
                  <a:gd name="T20" fmla="*/ 507 w 609"/>
                  <a:gd name="T21" fmla="*/ 211 h 478"/>
                  <a:gd name="T22" fmla="*/ 507 w 609"/>
                  <a:gd name="T23" fmla="*/ 211 h 478"/>
                  <a:gd name="T24" fmla="*/ 560 w 609"/>
                  <a:gd name="T25" fmla="*/ 56 h 478"/>
                  <a:gd name="T26" fmla="*/ 560 w 609"/>
                  <a:gd name="T27" fmla="*/ 56 h 478"/>
                  <a:gd name="T28" fmla="*/ 504 w 609"/>
                  <a:gd name="T29" fmla="*/ 36 h 478"/>
                  <a:gd name="T30" fmla="*/ 165 w 609"/>
                  <a:gd name="T31" fmla="*/ 476 h 478"/>
                  <a:gd name="T32" fmla="*/ 165 w 609"/>
                  <a:gd name="T33" fmla="*/ 476 h 478"/>
                  <a:gd name="T34" fmla="*/ 54 w 609"/>
                  <a:gd name="T35" fmla="*/ 424 h 478"/>
                  <a:gd name="T36" fmla="*/ 54 w 609"/>
                  <a:gd name="T37" fmla="*/ 424 h 478"/>
                  <a:gd name="T38" fmla="*/ 160 w 609"/>
                  <a:gd name="T39" fmla="*/ 151 h 478"/>
                  <a:gd name="T40" fmla="*/ 160 w 609"/>
                  <a:gd name="T41" fmla="*/ 151 h 478"/>
                  <a:gd name="T42" fmla="*/ 388 w 609"/>
                  <a:gd name="T43" fmla="*/ 38 h 478"/>
                  <a:gd name="T44" fmla="*/ 388 w 609"/>
                  <a:gd name="T45" fmla="*/ 38 h 478"/>
                  <a:gd name="T46" fmla="*/ 577 w 609"/>
                  <a:gd name="T47" fmla="*/ 43 h 478"/>
                  <a:gd name="T48" fmla="*/ 577 w 609"/>
                  <a:gd name="T49" fmla="*/ 43 h 478"/>
                  <a:gd name="T50" fmla="*/ 524 w 609"/>
                  <a:gd name="T51" fmla="*/ 223 h 478"/>
                  <a:gd name="T52" fmla="*/ 524 w 609"/>
                  <a:gd name="T53" fmla="*/ 223 h 478"/>
                  <a:gd name="T54" fmla="*/ 347 w 609"/>
                  <a:gd name="T55" fmla="*/ 407 h 478"/>
                  <a:gd name="T56" fmla="*/ 347 w 609"/>
                  <a:gd name="T57" fmla="*/ 407 h 478"/>
                  <a:gd name="T58" fmla="*/ 165 w 609"/>
                  <a:gd name="T59" fmla="*/ 476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9" h="478">
                    <a:moveTo>
                      <a:pt x="504" y="36"/>
                    </a:moveTo>
                    <a:lnTo>
                      <a:pt x="504" y="36"/>
                    </a:lnTo>
                    <a:cubicBezTo>
                      <a:pt x="475" y="36"/>
                      <a:pt x="438" y="43"/>
                      <a:pt x="395" y="57"/>
                    </a:cubicBezTo>
                    <a:lnTo>
                      <a:pt x="395" y="57"/>
                    </a:lnTo>
                    <a:cubicBezTo>
                      <a:pt x="317" y="82"/>
                      <a:pt x="229" y="125"/>
                      <a:pt x="172" y="167"/>
                    </a:cubicBezTo>
                    <a:lnTo>
                      <a:pt x="172" y="167"/>
                    </a:lnTo>
                    <a:cubicBezTo>
                      <a:pt x="66" y="245"/>
                      <a:pt x="23" y="348"/>
                      <a:pt x="70" y="413"/>
                    </a:cubicBezTo>
                    <a:lnTo>
                      <a:pt x="70" y="413"/>
                    </a:lnTo>
                    <a:cubicBezTo>
                      <a:pt x="118" y="477"/>
                      <a:pt x="229" y="468"/>
                      <a:pt x="335" y="391"/>
                    </a:cubicBezTo>
                    <a:lnTo>
                      <a:pt x="335" y="391"/>
                    </a:lnTo>
                    <a:cubicBezTo>
                      <a:pt x="393" y="349"/>
                      <a:pt x="461" y="278"/>
                      <a:pt x="507" y="211"/>
                    </a:cubicBezTo>
                    <a:lnTo>
                      <a:pt x="507" y="211"/>
                    </a:lnTo>
                    <a:cubicBezTo>
                      <a:pt x="559" y="139"/>
                      <a:pt x="578" y="81"/>
                      <a:pt x="560" y="56"/>
                    </a:cubicBezTo>
                    <a:lnTo>
                      <a:pt x="560" y="56"/>
                    </a:lnTo>
                    <a:cubicBezTo>
                      <a:pt x="550" y="43"/>
                      <a:pt x="531" y="36"/>
                      <a:pt x="504" y="36"/>
                    </a:cubicBezTo>
                    <a:close/>
                    <a:moveTo>
                      <a:pt x="165" y="476"/>
                    </a:moveTo>
                    <a:lnTo>
                      <a:pt x="165" y="476"/>
                    </a:lnTo>
                    <a:cubicBezTo>
                      <a:pt x="119" y="476"/>
                      <a:pt x="79" y="459"/>
                      <a:pt x="54" y="424"/>
                    </a:cubicBezTo>
                    <a:lnTo>
                      <a:pt x="54" y="424"/>
                    </a:lnTo>
                    <a:cubicBezTo>
                      <a:pt x="0" y="350"/>
                      <a:pt x="44" y="236"/>
                      <a:pt x="160" y="151"/>
                    </a:cubicBezTo>
                    <a:lnTo>
                      <a:pt x="160" y="151"/>
                    </a:lnTo>
                    <a:cubicBezTo>
                      <a:pt x="220" y="108"/>
                      <a:pt x="310" y="64"/>
                      <a:pt x="388" y="38"/>
                    </a:cubicBezTo>
                    <a:lnTo>
                      <a:pt x="388" y="38"/>
                    </a:lnTo>
                    <a:cubicBezTo>
                      <a:pt x="457" y="16"/>
                      <a:pt x="544" y="0"/>
                      <a:pt x="577" y="43"/>
                    </a:cubicBezTo>
                    <a:lnTo>
                      <a:pt x="577" y="43"/>
                    </a:lnTo>
                    <a:cubicBezTo>
                      <a:pt x="608" y="86"/>
                      <a:pt x="565" y="165"/>
                      <a:pt x="524" y="223"/>
                    </a:cubicBezTo>
                    <a:lnTo>
                      <a:pt x="524" y="223"/>
                    </a:lnTo>
                    <a:cubicBezTo>
                      <a:pt x="476" y="291"/>
                      <a:pt x="407" y="363"/>
                      <a:pt x="347" y="407"/>
                    </a:cubicBezTo>
                    <a:lnTo>
                      <a:pt x="347" y="407"/>
                    </a:lnTo>
                    <a:cubicBezTo>
                      <a:pt x="285" y="452"/>
                      <a:pt x="220" y="476"/>
                      <a:pt x="165" y="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2533E132-CA8F-48E6-9045-46B344718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4718" y="7721772"/>
                <a:ext cx="2097680" cy="4049383"/>
              </a:xfrm>
              <a:custGeom>
                <a:avLst/>
                <a:gdLst>
                  <a:gd name="connsiteX0" fmla="*/ 1618472 w 2097680"/>
                  <a:gd name="connsiteY0" fmla="*/ 17526 h 4049383"/>
                  <a:gd name="connsiteX1" fmla="*/ 1618472 w 2097680"/>
                  <a:gd name="connsiteY1" fmla="*/ 4030980 h 4049383"/>
                  <a:gd name="connsiteX2" fmla="*/ 1909514 w 2097680"/>
                  <a:gd name="connsiteY2" fmla="*/ 4030980 h 4049383"/>
                  <a:gd name="connsiteX3" fmla="*/ 2029975 w 2097680"/>
                  <a:gd name="connsiteY3" fmla="*/ 3981908 h 4049383"/>
                  <a:gd name="connsiteX4" fmla="*/ 2080094 w 2097680"/>
                  <a:gd name="connsiteY4" fmla="*/ 3861854 h 4049383"/>
                  <a:gd name="connsiteX5" fmla="*/ 2080094 w 2097680"/>
                  <a:gd name="connsiteY5" fmla="*/ 187528 h 4049383"/>
                  <a:gd name="connsiteX6" fmla="*/ 2029975 w 2097680"/>
                  <a:gd name="connsiteY6" fmla="*/ 67475 h 4049383"/>
                  <a:gd name="connsiteX7" fmla="*/ 1909514 w 2097680"/>
                  <a:gd name="connsiteY7" fmla="*/ 17526 h 4049383"/>
                  <a:gd name="connsiteX8" fmla="*/ 188396 w 2097680"/>
                  <a:gd name="connsiteY8" fmla="*/ 17526 h 4049383"/>
                  <a:gd name="connsiteX9" fmla="*/ 67472 w 2097680"/>
                  <a:gd name="connsiteY9" fmla="*/ 67475 h 4049383"/>
                  <a:gd name="connsiteX10" fmla="*/ 18401 w 2097680"/>
                  <a:gd name="connsiteY10" fmla="*/ 187528 h 4049383"/>
                  <a:gd name="connsiteX11" fmla="*/ 18401 w 2097680"/>
                  <a:gd name="connsiteY11" fmla="*/ 3861854 h 4049383"/>
                  <a:gd name="connsiteX12" fmla="*/ 67472 w 2097680"/>
                  <a:gd name="connsiteY12" fmla="*/ 3981908 h 4049383"/>
                  <a:gd name="connsiteX13" fmla="*/ 188396 w 2097680"/>
                  <a:gd name="connsiteY13" fmla="*/ 4030980 h 4049383"/>
                  <a:gd name="connsiteX14" fmla="*/ 1600007 w 2097680"/>
                  <a:gd name="connsiteY14" fmla="*/ 4030980 h 4049383"/>
                  <a:gd name="connsiteX15" fmla="*/ 1600007 w 2097680"/>
                  <a:gd name="connsiteY15" fmla="*/ 17526 h 4049383"/>
                  <a:gd name="connsiteX16" fmla="*/ 188396 w 2097680"/>
                  <a:gd name="connsiteY16" fmla="*/ 0 h 4049383"/>
                  <a:gd name="connsiteX17" fmla="*/ 1609679 w 2097680"/>
                  <a:gd name="connsiteY17" fmla="*/ 0 h 4049383"/>
                  <a:gd name="connsiteX18" fmla="*/ 1609690 w 2097680"/>
                  <a:gd name="connsiteY18" fmla="*/ 0 h 4049383"/>
                  <a:gd name="connsiteX19" fmla="*/ 1909514 w 2097680"/>
                  <a:gd name="connsiteY19" fmla="*/ 0 h 4049383"/>
                  <a:gd name="connsiteX20" fmla="*/ 2042285 w 2097680"/>
                  <a:gd name="connsiteY20" fmla="*/ 55207 h 4049383"/>
                  <a:gd name="connsiteX21" fmla="*/ 2097680 w 2097680"/>
                  <a:gd name="connsiteY21" fmla="*/ 187528 h 4049383"/>
                  <a:gd name="connsiteX22" fmla="*/ 2097680 w 2097680"/>
                  <a:gd name="connsiteY22" fmla="*/ 3861854 h 4049383"/>
                  <a:gd name="connsiteX23" fmla="*/ 2042285 w 2097680"/>
                  <a:gd name="connsiteY23" fmla="*/ 3994176 h 4049383"/>
                  <a:gd name="connsiteX24" fmla="*/ 1909514 w 2097680"/>
                  <a:gd name="connsiteY24" fmla="*/ 4049383 h 4049383"/>
                  <a:gd name="connsiteX25" fmla="*/ 1609690 w 2097680"/>
                  <a:gd name="connsiteY25" fmla="*/ 4049383 h 4049383"/>
                  <a:gd name="connsiteX26" fmla="*/ 1609679 w 2097680"/>
                  <a:gd name="connsiteY26" fmla="*/ 4049383 h 4049383"/>
                  <a:gd name="connsiteX27" fmla="*/ 188396 w 2097680"/>
                  <a:gd name="connsiteY27" fmla="*/ 4049383 h 4049383"/>
                  <a:gd name="connsiteX28" fmla="*/ 55204 w 2097680"/>
                  <a:gd name="connsiteY28" fmla="*/ 3994176 h 4049383"/>
                  <a:gd name="connsiteX29" fmla="*/ 0 w 2097680"/>
                  <a:gd name="connsiteY29" fmla="*/ 3861854 h 4049383"/>
                  <a:gd name="connsiteX30" fmla="*/ 0 w 2097680"/>
                  <a:gd name="connsiteY30" fmla="*/ 187528 h 4049383"/>
                  <a:gd name="connsiteX31" fmla="*/ 55204 w 2097680"/>
                  <a:gd name="connsiteY31" fmla="*/ 55207 h 4049383"/>
                  <a:gd name="connsiteX32" fmla="*/ 188396 w 2097680"/>
                  <a:gd name="connsiteY32" fmla="*/ 0 h 4049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97680" h="4049383">
                    <a:moveTo>
                      <a:pt x="1618472" y="17526"/>
                    </a:moveTo>
                    <a:lnTo>
                      <a:pt x="1618472" y="4030980"/>
                    </a:lnTo>
                    <a:lnTo>
                      <a:pt x="1909514" y="4030980"/>
                    </a:lnTo>
                    <a:cubicBezTo>
                      <a:pt x="1954357" y="4030980"/>
                      <a:pt x="1996562" y="4014331"/>
                      <a:pt x="2029975" y="3981908"/>
                    </a:cubicBezTo>
                    <a:cubicBezTo>
                      <a:pt x="2061629" y="3950361"/>
                      <a:pt x="2080094" y="3907422"/>
                      <a:pt x="2080094" y="3861854"/>
                    </a:cubicBezTo>
                    <a:lnTo>
                      <a:pt x="2080094" y="187528"/>
                    </a:lnTo>
                    <a:cubicBezTo>
                      <a:pt x="2080094" y="141961"/>
                      <a:pt x="2061629" y="99022"/>
                      <a:pt x="2029975" y="67475"/>
                    </a:cubicBezTo>
                    <a:cubicBezTo>
                      <a:pt x="1996562" y="35052"/>
                      <a:pt x="1954357" y="17526"/>
                      <a:pt x="1909514" y="17526"/>
                    </a:cubicBezTo>
                    <a:close/>
                    <a:moveTo>
                      <a:pt x="188396" y="17526"/>
                    </a:moveTo>
                    <a:cubicBezTo>
                      <a:pt x="142830" y="17526"/>
                      <a:pt x="99894" y="35052"/>
                      <a:pt x="67472" y="67475"/>
                    </a:cubicBezTo>
                    <a:cubicBezTo>
                      <a:pt x="35927" y="99022"/>
                      <a:pt x="18401" y="141961"/>
                      <a:pt x="18401" y="187528"/>
                    </a:cubicBezTo>
                    <a:lnTo>
                      <a:pt x="18401" y="3861854"/>
                    </a:lnTo>
                    <a:cubicBezTo>
                      <a:pt x="18401" y="3907422"/>
                      <a:pt x="35927" y="3950361"/>
                      <a:pt x="67472" y="3981908"/>
                    </a:cubicBezTo>
                    <a:cubicBezTo>
                      <a:pt x="99894" y="4014331"/>
                      <a:pt x="142830" y="4030980"/>
                      <a:pt x="188396" y="4030980"/>
                    </a:cubicBezTo>
                    <a:lnTo>
                      <a:pt x="1600007" y="4030980"/>
                    </a:lnTo>
                    <a:lnTo>
                      <a:pt x="1600007" y="17526"/>
                    </a:lnTo>
                    <a:close/>
                    <a:moveTo>
                      <a:pt x="188396" y="0"/>
                    </a:moveTo>
                    <a:lnTo>
                      <a:pt x="1609679" y="0"/>
                    </a:lnTo>
                    <a:lnTo>
                      <a:pt x="1609690" y="0"/>
                    </a:lnTo>
                    <a:lnTo>
                      <a:pt x="1909514" y="0"/>
                    </a:lnTo>
                    <a:cubicBezTo>
                      <a:pt x="1959633" y="0"/>
                      <a:pt x="2007114" y="19279"/>
                      <a:pt x="2042285" y="55207"/>
                    </a:cubicBezTo>
                    <a:cubicBezTo>
                      <a:pt x="2078336" y="90259"/>
                      <a:pt x="2097680" y="137579"/>
                      <a:pt x="2097680" y="187528"/>
                    </a:cubicBezTo>
                    <a:lnTo>
                      <a:pt x="2097680" y="3861854"/>
                    </a:lnTo>
                    <a:cubicBezTo>
                      <a:pt x="2097680" y="3911804"/>
                      <a:pt x="2078336" y="3959124"/>
                      <a:pt x="2042285" y="3994176"/>
                    </a:cubicBezTo>
                    <a:cubicBezTo>
                      <a:pt x="2007114" y="4030104"/>
                      <a:pt x="1959633" y="4049383"/>
                      <a:pt x="1909514" y="4049383"/>
                    </a:cubicBezTo>
                    <a:lnTo>
                      <a:pt x="1609690" y="4049383"/>
                    </a:lnTo>
                    <a:lnTo>
                      <a:pt x="1609679" y="4049383"/>
                    </a:lnTo>
                    <a:lnTo>
                      <a:pt x="188396" y="4049383"/>
                    </a:lnTo>
                    <a:cubicBezTo>
                      <a:pt x="137573" y="4049383"/>
                      <a:pt x="90255" y="4030104"/>
                      <a:pt x="55204" y="3994176"/>
                    </a:cubicBezTo>
                    <a:cubicBezTo>
                      <a:pt x="19278" y="3959124"/>
                      <a:pt x="0" y="3911804"/>
                      <a:pt x="0" y="3861854"/>
                    </a:cubicBezTo>
                    <a:lnTo>
                      <a:pt x="0" y="187528"/>
                    </a:lnTo>
                    <a:cubicBezTo>
                      <a:pt x="0" y="137579"/>
                      <a:pt x="19278" y="90259"/>
                      <a:pt x="55204" y="55207"/>
                    </a:cubicBezTo>
                    <a:cubicBezTo>
                      <a:pt x="90255" y="19279"/>
                      <a:pt x="137573" y="0"/>
                      <a:pt x="188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88">
                <a:extLst>
                  <a:ext uri="{FF2B5EF4-FFF2-40B4-BE49-F238E27FC236}">
                    <a16:creationId xmlns:a16="http://schemas.microsoft.com/office/drawing/2014/main" id="{FDF54AF1-0A9F-46B9-B976-78631EED6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1576" y="7729502"/>
                <a:ext cx="479229" cy="4034800"/>
              </a:xfrm>
              <a:custGeom>
                <a:avLst/>
                <a:gdLst>
                  <a:gd name="T0" fmla="*/ 485 w 546"/>
                  <a:gd name="T1" fmla="*/ 60 h 4602"/>
                  <a:gd name="T2" fmla="*/ 485 w 546"/>
                  <a:gd name="T3" fmla="*/ 60 h 4602"/>
                  <a:gd name="T4" fmla="*/ 341 w 546"/>
                  <a:gd name="T5" fmla="*/ 0 h 4602"/>
                  <a:gd name="T6" fmla="*/ 0 w 546"/>
                  <a:gd name="T7" fmla="*/ 0 h 4602"/>
                  <a:gd name="T8" fmla="*/ 0 w 546"/>
                  <a:gd name="T9" fmla="*/ 4601 h 4602"/>
                  <a:gd name="T10" fmla="*/ 341 w 546"/>
                  <a:gd name="T11" fmla="*/ 4601 h 4602"/>
                  <a:gd name="T12" fmla="*/ 341 w 546"/>
                  <a:gd name="T13" fmla="*/ 4601 h 4602"/>
                  <a:gd name="T14" fmla="*/ 485 w 546"/>
                  <a:gd name="T15" fmla="*/ 4541 h 4602"/>
                  <a:gd name="T16" fmla="*/ 485 w 546"/>
                  <a:gd name="T17" fmla="*/ 4541 h 4602"/>
                  <a:gd name="T18" fmla="*/ 545 w 546"/>
                  <a:gd name="T19" fmla="*/ 4397 h 4602"/>
                  <a:gd name="T20" fmla="*/ 545 w 546"/>
                  <a:gd name="T21" fmla="*/ 2300 h 4602"/>
                  <a:gd name="T22" fmla="*/ 545 w 546"/>
                  <a:gd name="T23" fmla="*/ 204 h 4602"/>
                  <a:gd name="T24" fmla="*/ 545 w 546"/>
                  <a:gd name="T25" fmla="*/ 204 h 4602"/>
                  <a:gd name="T26" fmla="*/ 485 w 546"/>
                  <a:gd name="T27" fmla="*/ 60 h 4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6" h="4602">
                    <a:moveTo>
                      <a:pt x="485" y="60"/>
                    </a:moveTo>
                    <a:lnTo>
                      <a:pt x="485" y="60"/>
                    </a:lnTo>
                    <a:cubicBezTo>
                      <a:pt x="447" y="22"/>
                      <a:pt x="397" y="0"/>
                      <a:pt x="341" y="0"/>
                    </a:cubicBezTo>
                    <a:lnTo>
                      <a:pt x="0" y="0"/>
                    </a:lnTo>
                    <a:lnTo>
                      <a:pt x="0" y="4601"/>
                    </a:lnTo>
                    <a:lnTo>
                      <a:pt x="341" y="4601"/>
                    </a:lnTo>
                    <a:lnTo>
                      <a:pt x="341" y="4601"/>
                    </a:lnTo>
                    <a:cubicBezTo>
                      <a:pt x="397" y="4601"/>
                      <a:pt x="447" y="4579"/>
                      <a:pt x="485" y="4541"/>
                    </a:cubicBezTo>
                    <a:lnTo>
                      <a:pt x="485" y="4541"/>
                    </a:lnTo>
                    <a:cubicBezTo>
                      <a:pt x="521" y="4505"/>
                      <a:pt x="545" y="4453"/>
                      <a:pt x="545" y="4397"/>
                    </a:cubicBezTo>
                    <a:lnTo>
                      <a:pt x="545" y="2300"/>
                    </a:lnTo>
                    <a:lnTo>
                      <a:pt x="545" y="204"/>
                    </a:lnTo>
                    <a:lnTo>
                      <a:pt x="545" y="204"/>
                    </a:lnTo>
                    <a:cubicBezTo>
                      <a:pt x="545" y="148"/>
                      <a:pt x="521" y="96"/>
                      <a:pt x="485" y="6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89">
                <a:extLst>
                  <a:ext uri="{FF2B5EF4-FFF2-40B4-BE49-F238E27FC236}">
                    <a16:creationId xmlns:a16="http://schemas.microsoft.com/office/drawing/2014/main" id="{979140DA-127D-44D0-A2F8-790AD779E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9308" y="8977815"/>
                <a:ext cx="776814" cy="154590"/>
              </a:xfrm>
              <a:custGeom>
                <a:avLst/>
                <a:gdLst>
                  <a:gd name="T0" fmla="*/ 90 w 885"/>
                  <a:gd name="T1" fmla="*/ 20 h 178"/>
                  <a:gd name="T2" fmla="*/ 90 w 885"/>
                  <a:gd name="T3" fmla="*/ 20 h 178"/>
                  <a:gd name="T4" fmla="*/ 41 w 885"/>
                  <a:gd name="T5" fmla="*/ 40 h 178"/>
                  <a:gd name="T6" fmla="*/ 41 w 885"/>
                  <a:gd name="T7" fmla="*/ 40 h 178"/>
                  <a:gd name="T8" fmla="*/ 20 w 885"/>
                  <a:gd name="T9" fmla="*/ 89 h 178"/>
                  <a:gd name="T10" fmla="*/ 20 w 885"/>
                  <a:gd name="T11" fmla="*/ 89 h 178"/>
                  <a:gd name="T12" fmla="*/ 41 w 885"/>
                  <a:gd name="T13" fmla="*/ 137 h 178"/>
                  <a:gd name="T14" fmla="*/ 41 w 885"/>
                  <a:gd name="T15" fmla="*/ 137 h 178"/>
                  <a:gd name="T16" fmla="*/ 90 w 885"/>
                  <a:gd name="T17" fmla="*/ 157 h 178"/>
                  <a:gd name="T18" fmla="*/ 796 w 885"/>
                  <a:gd name="T19" fmla="*/ 157 h 178"/>
                  <a:gd name="T20" fmla="*/ 796 w 885"/>
                  <a:gd name="T21" fmla="*/ 157 h 178"/>
                  <a:gd name="T22" fmla="*/ 844 w 885"/>
                  <a:gd name="T23" fmla="*/ 137 h 178"/>
                  <a:gd name="T24" fmla="*/ 844 w 885"/>
                  <a:gd name="T25" fmla="*/ 137 h 178"/>
                  <a:gd name="T26" fmla="*/ 864 w 885"/>
                  <a:gd name="T27" fmla="*/ 89 h 178"/>
                  <a:gd name="T28" fmla="*/ 864 w 885"/>
                  <a:gd name="T29" fmla="*/ 89 h 178"/>
                  <a:gd name="T30" fmla="*/ 844 w 885"/>
                  <a:gd name="T31" fmla="*/ 40 h 178"/>
                  <a:gd name="T32" fmla="*/ 844 w 885"/>
                  <a:gd name="T33" fmla="*/ 40 h 178"/>
                  <a:gd name="T34" fmla="*/ 796 w 885"/>
                  <a:gd name="T35" fmla="*/ 20 h 178"/>
                  <a:gd name="T36" fmla="*/ 90 w 885"/>
                  <a:gd name="T37" fmla="*/ 20 h 178"/>
                  <a:gd name="T38" fmla="*/ 796 w 885"/>
                  <a:gd name="T39" fmla="*/ 177 h 178"/>
                  <a:gd name="T40" fmla="*/ 90 w 885"/>
                  <a:gd name="T41" fmla="*/ 177 h 178"/>
                  <a:gd name="T42" fmla="*/ 90 w 885"/>
                  <a:gd name="T43" fmla="*/ 177 h 178"/>
                  <a:gd name="T44" fmla="*/ 26 w 885"/>
                  <a:gd name="T45" fmla="*/ 151 h 178"/>
                  <a:gd name="T46" fmla="*/ 26 w 885"/>
                  <a:gd name="T47" fmla="*/ 151 h 178"/>
                  <a:gd name="T48" fmla="*/ 0 w 885"/>
                  <a:gd name="T49" fmla="*/ 89 h 178"/>
                  <a:gd name="T50" fmla="*/ 0 w 885"/>
                  <a:gd name="T51" fmla="*/ 89 h 178"/>
                  <a:gd name="T52" fmla="*/ 26 w 885"/>
                  <a:gd name="T53" fmla="*/ 26 h 178"/>
                  <a:gd name="T54" fmla="*/ 26 w 885"/>
                  <a:gd name="T55" fmla="*/ 26 h 178"/>
                  <a:gd name="T56" fmla="*/ 90 w 885"/>
                  <a:gd name="T57" fmla="*/ 0 h 178"/>
                  <a:gd name="T58" fmla="*/ 796 w 885"/>
                  <a:gd name="T59" fmla="*/ 0 h 178"/>
                  <a:gd name="T60" fmla="*/ 796 w 885"/>
                  <a:gd name="T61" fmla="*/ 0 h 178"/>
                  <a:gd name="T62" fmla="*/ 858 w 885"/>
                  <a:gd name="T63" fmla="*/ 26 h 178"/>
                  <a:gd name="T64" fmla="*/ 858 w 885"/>
                  <a:gd name="T65" fmla="*/ 26 h 178"/>
                  <a:gd name="T66" fmla="*/ 884 w 885"/>
                  <a:gd name="T67" fmla="*/ 89 h 178"/>
                  <a:gd name="T68" fmla="*/ 884 w 885"/>
                  <a:gd name="T69" fmla="*/ 89 h 178"/>
                  <a:gd name="T70" fmla="*/ 858 w 885"/>
                  <a:gd name="T71" fmla="*/ 151 h 178"/>
                  <a:gd name="T72" fmla="*/ 858 w 885"/>
                  <a:gd name="T73" fmla="*/ 151 h 178"/>
                  <a:gd name="T74" fmla="*/ 796 w 885"/>
                  <a:gd name="T75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5" h="178">
                    <a:moveTo>
                      <a:pt x="90" y="20"/>
                    </a:moveTo>
                    <a:lnTo>
                      <a:pt x="90" y="20"/>
                    </a:lnTo>
                    <a:cubicBezTo>
                      <a:pt x="70" y="20"/>
                      <a:pt x="54" y="27"/>
                      <a:pt x="41" y="40"/>
                    </a:cubicBezTo>
                    <a:lnTo>
                      <a:pt x="41" y="40"/>
                    </a:lnTo>
                    <a:cubicBezTo>
                      <a:pt x="28" y="53"/>
                      <a:pt x="20" y="70"/>
                      <a:pt x="20" y="89"/>
                    </a:cubicBezTo>
                    <a:lnTo>
                      <a:pt x="20" y="89"/>
                    </a:lnTo>
                    <a:cubicBezTo>
                      <a:pt x="20" y="107"/>
                      <a:pt x="28" y="124"/>
                      <a:pt x="41" y="137"/>
                    </a:cubicBezTo>
                    <a:lnTo>
                      <a:pt x="41" y="137"/>
                    </a:lnTo>
                    <a:cubicBezTo>
                      <a:pt x="54" y="150"/>
                      <a:pt x="70" y="157"/>
                      <a:pt x="90" y="157"/>
                    </a:cubicBezTo>
                    <a:lnTo>
                      <a:pt x="796" y="157"/>
                    </a:lnTo>
                    <a:lnTo>
                      <a:pt x="796" y="157"/>
                    </a:lnTo>
                    <a:cubicBezTo>
                      <a:pt x="814" y="157"/>
                      <a:pt x="831" y="150"/>
                      <a:pt x="844" y="137"/>
                    </a:cubicBezTo>
                    <a:lnTo>
                      <a:pt x="844" y="137"/>
                    </a:lnTo>
                    <a:cubicBezTo>
                      <a:pt x="857" y="124"/>
                      <a:pt x="864" y="107"/>
                      <a:pt x="864" y="89"/>
                    </a:cubicBezTo>
                    <a:lnTo>
                      <a:pt x="864" y="89"/>
                    </a:lnTo>
                    <a:cubicBezTo>
                      <a:pt x="864" y="70"/>
                      <a:pt x="857" y="53"/>
                      <a:pt x="844" y="40"/>
                    </a:cubicBezTo>
                    <a:lnTo>
                      <a:pt x="844" y="40"/>
                    </a:lnTo>
                    <a:cubicBezTo>
                      <a:pt x="831" y="27"/>
                      <a:pt x="814" y="20"/>
                      <a:pt x="796" y="20"/>
                    </a:cubicBezTo>
                    <a:lnTo>
                      <a:pt x="90" y="20"/>
                    </a:lnTo>
                    <a:close/>
                    <a:moveTo>
                      <a:pt x="796" y="177"/>
                    </a:moveTo>
                    <a:lnTo>
                      <a:pt x="90" y="177"/>
                    </a:lnTo>
                    <a:lnTo>
                      <a:pt x="90" y="177"/>
                    </a:lnTo>
                    <a:cubicBezTo>
                      <a:pt x="65" y="177"/>
                      <a:pt x="44" y="168"/>
                      <a:pt x="26" y="151"/>
                    </a:cubicBezTo>
                    <a:lnTo>
                      <a:pt x="26" y="151"/>
                    </a:lnTo>
                    <a:cubicBezTo>
                      <a:pt x="10" y="135"/>
                      <a:pt x="0" y="112"/>
                      <a:pt x="0" y="89"/>
                    </a:cubicBezTo>
                    <a:lnTo>
                      <a:pt x="0" y="89"/>
                    </a:lnTo>
                    <a:cubicBezTo>
                      <a:pt x="0" y="65"/>
                      <a:pt x="10" y="42"/>
                      <a:pt x="26" y="26"/>
                    </a:cubicBezTo>
                    <a:lnTo>
                      <a:pt x="26" y="26"/>
                    </a:lnTo>
                    <a:cubicBezTo>
                      <a:pt x="44" y="9"/>
                      <a:pt x="65" y="0"/>
                      <a:pt x="90" y="0"/>
                    </a:cubicBezTo>
                    <a:lnTo>
                      <a:pt x="796" y="0"/>
                    </a:lnTo>
                    <a:lnTo>
                      <a:pt x="796" y="0"/>
                    </a:lnTo>
                    <a:cubicBezTo>
                      <a:pt x="819" y="0"/>
                      <a:pt x="842" y="9"/>
                      <a:pt x="858" y="26"/>
                    </a:cubicBezTo>
                    <a:lnTo>
                      <a:pt x="858" y="26"/>
                    </a:lnTo>
                    <a:cubicBezTo>
                      <a:pt x="874" y="42"/>
                      <a:pt x="884" y="65"/>
                      <a:pt x="884" y="89"/>
                    </a:cubicBezTo>
                    <a:lnTo>
                      <a:pt x="884" y="89"/>
                    </a:lnTo>
                    <a:cubicBezTo>
                      <a:pt x="884" y="112"/>
                      <a:pt x="874" y="135"/>
                      <a:pt x="858" y="151"/>
                    </a:cubicBezTo>
                    <a:lnTo>
                      <a:pt x="858" y="151"/>
                    </a:lnTo>
                    <a:cubicBezTo>
                      <a:pt x="842" y="168"/>
                      <a:pt x="819" y="177"/>
                      <a:pt x="796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90">
                <a:extLst>
                  <a:ext uri="{FF2B5EF4-FFF2-40B4-BE49-F238E27FC236}">
                    <a16:creationId xmlns:a16="http://schemas.microsoft.com/office/drawing/2014/main" id="{E96B46BE-65FB-4869-AC9E-C5CB12FDF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59360" y="8954627"/>
                <a:ext cx="197104" cy="208697"/>
              </a:xfrm>
              <a:custGeom>
                <a:avLst/>
                <a:gdLst>
                  <a:gd name="T0" fmla="*/ 226 w 227"/>
                  <a:gd name="T1" fmla="*/ 119 h 239"/>
                  <a:gd name="T2" fmla="*/ 226 w 227"/>
                  <a:gd name="T3" fmla="*/ 119 h 239"/>
                  <a:gd name="T4" fmla="*/ 113 w 227"/>
                  <a:gd name="T5" fmla="*/ 238 h 239"/>
                  <a:gd name="T6" fmla="*/ 113 w 227"/>
                  <a:gd name="T7" fmla="*/ 238 h 239"/>
                  <a:gd name="T8" fmla="*/ 0 w 227"/>
                  <a:gd name="T9" fmla="*/ 119 h 239"/>
                  <a:gd name="T10" fmla="*/ 0 w 227"/>
                  <a:gd name="T11" fmla="*/ 119 h 239"/>
                  <a:gd name="T12" fmla="*/ 113 w 227"/>
                  <a:gd name="T13" fmla="*/ 0 h 239"/>
                  <a:gd name="T14" fmla="*/ 113 w 227"/>
                  <a:gd name="T15" fmla="*/ 0 h 239"/>
                  <a:gd name="T16" fmla="*/ 226 w 227"/>
                  <a:gd name="T17" fmla="*/ 11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7" h="239">
                    <a:moveTo>
                      <a:pt x="226" y="119"/>
                    </a:moveTo>
                    <a:lnTo>
                      <a:pt x="226" y="119"/>
                    </a:lnTo>
                    <a:cubicBezTo>
                      <a:pt x="226" y="185"/>
                      <a:pt x="175" y="238"/>
                      <a:pt x="113" y="238"/>
                    </a:cubicBezTo>
                    <a:lnTo>
                      <a:pt x="113" y="238"/>
                    </a:lnTo>
                    <a:cubicBezTo>
                      <a:pt x="51" y="238"/>
                      <a:pt x="0" y="185"/>
                      <a:pt x="0" y="119"/>
                    </a:cubicBezTo>
                    <a:lnTo>
                      <a:pt x="0" y="119"/>
                    </a:lnTo>
                    <a:cubicBezTo>
                      <a:pt x="0" y="53"/>
                      <a:pt x="51" y="0"/>
                      <a:pt x="113" y="0"/>
                    </a:cubicBezTo>
                    <a:lnTo>
                      <a:pt x="113" y="0"/>
                    </a:lnTo>
                    <a:cubicBezTo>
                      <a:pt x="175" y="0"/>
                      <a:pt x="226" y="53"/>
                      <a:pt x="226" y="11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91">
                <a:extLst>
                  <a:ext uri="{FF2B5EF4-FFF2-40B4-BE49-F238E27FC236}">
                    <a16:creationId xmlns:a16="http://schemas.microsoft.com/office/drawing/2014/main" id="{C774616C-12A6-4A1F-B180-3F635AB8E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51630" y="8946897"/>
                <a:ext cx="216426" cy="228022"/>
              </a:xfrm>
              <a:custGeom>
                <a:avLst/>
                <a:gdLst>
                  <a:gd name="T0" fmla="*/ 123 w 247"/>
                  <a:gd name="T1" fmla="*/ 20 h 260"/>
                  <a:gd name="T2" fmla="*/ 123 w 247"/>
                  <a:gd name="T3" fmla="*/ 20 h 260"/>
                  <a:gd name="T4" fmla="*/ 20 w 247"/>
                  <a:gd name="T5" fmla="*/ 129 h 260"/>
                  <a:gd name="T6" fmla="*/ 20 w 247"/>
                  <a:gd name="T7" fmla="*/ 129 h 260"/>
                  <a:gd name="T8" fmla="*/ 123 w 247"/>
                  <a:gd name="T9" fmla="*/ 238 h 260"/>
                  <a:gd name="T10" fmla="*/ 123 w 247"/>
                  <a:gd name="T11" fmla="*/ 238 h 260"/>
                  <a:gd name="T12" fmla="*/ 225 w 247"/>
                  <a:gd name="T13" fmla="*/ 129 h 260"/>
                  <a:gd name="T14" fmla="*/ 225 w 247"/>
                  <a:gd name="T15" fmla="*/ 129 h 260"/>
                  <a:gd name="T16" fmla="*/ 123 w 247"/>
                  <a:gd name="T17" fmla="*/ 20 h 260"/>
                  <a:gd name="T18" fmla="*/ 123 w 247"/>
                  <a:gd name="T19" fmla="*/ 259 h 260"/>
                  <a:gd name="T20" fmla="*/ 123 w 247"/>
                  <a:gd name="T21" fmla="*/ 259 h 260"/>
                  <a:gd name="T22" fmla="*/ 0 w 247"/>
                  <a:gd name="T23" fmla="*/ 129 h 260"/>
                  <a:gd name="T24" fmla="*/ 0 w 247"/>
                  <a:gd name="T25" fmla="*/ 129 h 260"/>
                  <a:gd name="T26" fmla="*/ 123 w 247"/>
                  <a:gd name="T27" fmla="*/ 0 h 260"/>
                  <a:gd name="T28" fmla="*/ 123 w 247"/>
                  <a:gd name="T29" fmla="*/ 0 h 260"/>
                  <a:gd name="T30" fmla="*/ 246 w 247"/>
                  <a:gd name="T31" fmla="*/ 129 h 260"/>
                  <a:gd name="T32" fmla="*/ 246 w 247"/>
                  <a:gd name="T33" fmla="*/ 129 h 260"/>
                  <a:gd name="T34" fmla="*/ 123 w 247"/>
                  <a:gd name="T35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7" h="260">
                    <a:moveTo>
                      <a:pt x="123" y="20"/>
                    </a:moveTo>
                    <a:lnTo>
                      <a:pt x="123" y="20"/>
                    </a:lnTo>
                    <a:cubicBezTo>
                      <a:pt x="66" y="20"/>
                      <a:pt x="20" y="69"/>
                      <a:pt x="20" y="129"/>
                    </a:cubicBezTo>
                    <a:lnTo>
                      <a:pt x="20" y="129"/>
                    </a:lnTo>
                    <a:cubicBezTo>
                      <a:pt x="20" y="189"/>
                      <a:pt x="66" y="238"/>
                      <a:pt x="123" y="238"/>
                    </a:cubicBezTo>
                    <a:lnTo>
                      <a:pt x="123" y="238"/>
                    </a:lnTo>
                    <a:cubicBezTo>
                      <a:pt x="179" y="238"/>
                      <a:pt x="225" y="189"/>
                      <a:pt x="225" y="129"/>
                    </a:cubicBezTo>
                    <a:lnTo>
                      <a:pt x="225" y="129"/>
                    </a:lnTo>
                    <a:cubicBezTo>
                      <a:pt x="225" y="69"/>
                      <a:pt x="179" y="20"/>
                      <a:pt x="123" y="20"/>
                    </a:cubicBezTo>
                    <a:close/>
                    <a:moveTo>
                      <a:pt x="123" y="259"/>
                    </a:moveTo>
                    <a:lnTo>
                      <a:pt x="123" y="259"/>
                    </a:lnTo>
                    <a:cubicBezTo>
                      <a:pt x="55" y="259"/>
                      <a:pt x="0" y="200"/>
                      <a:pt x="0" y="129"/>
                    </a:cubicBezTo>
                    <a:lnTo>
                      <a:pt x="0" y="129"/>
                    </a:lnTo>
                    <a:cubicBezTo>
                      <a:pt x="0" y="58"/>
                      <a:pt x="55" y="0"/>
                      <a:pt x="123" y="0"/>
                    </a:cubicBezTo>
                    <a:lnTo>
                      <a:pt x="123" y="0"/>
                    </a:lnTo>
                    <a:cubicBezTo>
                      <a:pt x="190" y="0"/>
                      <a:pt x="246" y="58"/>
                      <a:pt x="246" y="129"/>
                    </a:cubicBezTo>
                    <a:lnTo>
                      <a:pt x="246" y="129"/>
                    </a:lnTo>
                    <a:cubicBezTo>
                      <a:pt x="246" y="200"/>
                      <a:pt x="190" y="259"/>
                      <a:pt x="123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92">
                <a:extLst>
                  <a:ext uri="{FF2B5EF4-FFF2-40B4-BE49-F238E27FC236}">
                    <a16:creationId xmlns:a16="http://schemas.microsoft.com/office/drawing/2014/main" id="{714F9A31-A177-4C3B-9CC1-42AACA83E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5737" y="9024192"/>
                <a:ext cx="108213" cy="81161"/>
              </a:xfrm>
              <a:custGeom>
                <a:avLst/>
                <a:gdLst>
                  <a:gd name="T0" fmla="*/ 45 w 125"/>
                  <a:gd name="T1" fmla="*/ 90 h 91"/>
                  <a:gd name="T2" fmla="*/ 45 w 125"/>
                  <a:gd name="T3" fmla="*/ 90 h 91"/>
                  <a:gd name="T4" fmla="*/ 45 w 125"/>
                  <a:gd name="T5" fmla="*/ 90 h 91"/>
                  <a:gd name="T6" fmla="*/ 37 w 125"/>
                  <a:gd name="T7" fmla="*/ 87 h 91"/>
                  <a:gd name="T8" fmla="*/ 4 w 125"/>
                  <a:gd name="T9" fmla="*/ 53 h 91"/>
                  <a:gd name="T10" fmla="*/ 4 w 125"/>
                  <a:gd name="T11" fmla="*/ 53 h 91"/>
                  <a:gd name="T12" fmla="*/ 4 w 125"/>
                  <a:gd name="T13" fmla="*/ 39 h 91"/>
                  <a:gd name="T14" fmla="*/ 4 w 125"/>
                  <a:gd name="T15" fmla="*/ 39 h 91"/>
                  <a:gd name="T16" fmla="*/ 18 w 125"/>
                  <a:gd name="T17" fmla="*/ 39 h 91"/>
                  <a:gd name="T18" fmla="*/ 45 w 125"/>
                  <a:gd name="T19" fmla="*/ 65 h 91"/>
                  <a:gd name="T20" fmla="*/ 106 w 125"/>
                  <a:gd name="T21" fmla="*/ 4 h 91"/>
                  <a:gd name="T22" fmla="*/ 106 w 125"/>
                  <a:gd name="T23" fmla="*/ 4 h 91"/>
                  <a:gd name="T24" fmla="*/ 121 w 125"/>
                  <a:gd name="T25" fmla="*/ 4 h 91"/>
                  <a:gd name="T26" fmla="*/ 121 w 125"/>
                  <a:gd name="T27" fmla="*/ 4 h 91"/>
                  <a:gd name="T28" fmla="*/ 121 w 125"/>
                  <a:gd name="T29" fmla="*/ 18 h 91"/>
                  <a:gd name="T30" fmla="*/ 52 w 125"/>
                  <a:gd name="T31" fmla="*/ 87 h 91"/>
                  <a:gd name="T32" fmla="*/ 52 w 125"/>
                  <a:gd name="T33" fmla="*/ 87 h 91"/>
                  <a:gd name="T34" fmla="*/ 45 w 125"/>
                  <a:gd name="T35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5" h="91">
                    <a:moveTo>
                      <a:pt x="45" y="90"/>
                    </a:moveTo>
                    <a:lnTo>
                      <a:pt x="45" y="90"/>
                    </a:lnTo>
                    <a:lnTo>
                      <a:pt x="45" y="90"/>
                    </a:lnTo>
                    <a:cubicBezTo>
                      <a:pt x="42" y="90"/>
                      <a:pt x="39" y="89"/>
                      <a:pt x="37" y="87"/>
                    </a:cubicBezTo>
                    <a:lnTo>
                      <a:pt x="4" y="53"/>
                    </a:lnTo>
                    <a:lnTo>
                      <a:pt x="4" y="53"/>
                    </a:lnTo>
                    <a:cubicBezTo>
                      <a:pt x="0" y="49"/>
                      <a:pt x="0" y="43"/>
                      <a:pt x="4" y="39"/>
                    </a:cubicBezTo>
                    <a:lnTo>
                      <a:pt x="4" y="39"/>
                    </a:lnTo>
                    <a:cubicBezTo>
                      <a:pt x="8" y="35"/>
                      <a:pt x="14" y="35"/>
                      <a:pt x="18" y="39"/>
                    </a:cubicBezTo>
                    <a:lnTo>
                      <a:pt x="45" y="65"/>
                    </a:lnTo>
                    <a:lnTo>
                      <a:pt x="106" y="4"/>
                    </a:lnTo>
                    <a:lnTo>
                      <a:pt x="106" y="4"/>
                    </a:lnTo>
                    <a:cubicBezTo>
                      <a:pt x="110" y="0"/>
                      <a:pt x="116" y="0"/>
                      <a:pt x="121" y="4"/>
                    </a:cubicBezTo>
                    <a:lnTo>
                      <a:pt x="121" y="4"/>
                    </a:lnTo>
                    <a:cubicBezTo>
                      <a:pt x="124" y="8"/>
                      <a:pt x="124" y="14"/>
                      <a:pt x="121" y="18"/>
                    </a:cubicBezTo>
                    <a:lnTo>
                      <a:pt x="52" y="87"/>
                    </a:lnTo>
                    <a:lnTo>
                      <a:pt x="52" y="87"/>
                    </a:lnTo>
                    <a:cubicBezTo>
                      <a:pt x="50" y="89"/>
                      <a:pt x="48" y="90"/>
                      <a:pt x="45" y="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98">
                <a:extLst>
                  <a:ext uri="{FF2B5EF4-FFF2-40B4-BE49-F238E27FC236}">
                    <a16:creationId xmlns:a16="http://schemas.microsoft.com/office/drawing/2014/main" id="{F29CEB85-BFC1-45B4-81C3-1D54BC5EB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0901" y="10036757"/>
                <a:ext cx="761357" cy="19325"/>
              </a:xfrm>
              <a:custGeom>
                <a:avLst/>
                <a:gdLst>
                  <a:gd name="T0" fmla="*/ 857 w 869"/>
                  <a:gd name="T1" fmla="*/ 20 h 21"/>
                  <a:gd name="T2" fmla="*/ 11 w 869"/>
                  <a:gd name="T3" fmla="*/ 20 h 21"/>
                  <a:gd name="T4" fmla="*/ 11 w 869"/>
                  <a:gd name="T5" fmla="*/ 20 h 21"/>
                  <a:gd name="T6" fmla="*/ 0 w 869"/>
                  <a:gd name="T7" fmla="*/ 9 h 21"/>
                  <a:gd name="T8" fmla="*/ 0 w 869"/>
                  <a:gd name="T9" fmla="*/ 9 h 21"/>
                  <a:gd name="T10" fmla="*/ 11 w 869"/>
                  <a:gd name="T11" fmla="*/ 0 h 21"/>
                  <a:gd name="T12" fmla="*/ 857 w 869"/>
                  <a:gd name="T13" fmla="*/ 0 h 21"/>
                  <a:gd name="T14" fmla="*/ 857 w 869"/>
                  <a:gd name="T15" fmla="*/ 0 h 21"/>
                  <a:gd name="T16" fmla="*/ 868 w 869"/>
                  <a:gd name="T17" fmla="*/ 9 h 21"/>
                  <a:gd name="T18" fmla="*/ 868 w 869"/>
                  <a:gd name="T19" fmla="*/ 9 h 21"/>
                  <a:gd name="T20" fmla="*/ 857 w 869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9" h="21">
                    <a:moveTo>
                      <a:pt x="857" y="20"/>
                    </a:moveTo>
                    <a:lnTo>
                      <a:pt x="11" y="20"/>
                    </a:lnTo>
                    <a:lnTo>
                      <a:pt x="11" y="20"/>
                    </a:lnTo>
                    <a:cubicBezTo>
                      <a:pt x="4" y="20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1" y="0"/>
                    </a:cubicBezTo>
                    <a:lnTo>
                      <a:pt x="857" y="0"/>
                    </a:lnTo>
                    <a:lnTo>
                      <a:pt x="857" y="0"/>
                    </a:lnTo>
                    <a:cubicBezTo>
                      <a:pt x="862" y="0"/>
                      <a:pt x="868" y="4"/>
                      <a:pt x="868" y="9"/>
                    </a:cubicBezTo>
                    <a:lnTo>
                      <a:pt x="868" y="9"/>
                    </a:lnTo>
                    <a:cubicBezTo>
                      <a:pt x="868" y="15"/>
                      <a:pt x="862" y="20"/>
                      <a:pt x="857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453AB656-24F4-4E26-AC3D-09C4C1F84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0900" y="9283131"/>
                <a:ext cx="1247444" cy="304436"/>
              </a:xfrm>
              <a:custGeom>
                <a:avLst/>
                <a:gdLst>
                  <a:gd name="connsiteX0" fmla="*/ 893763 w 1247444"/>
                  <a:gd name="connsiteY0" fmla="*/ 285991 h 304436"/>
                  <a:gd name="connsiteX1" fmla="*/ 1238711 w 1247444"/>
                  <a:gd name="connsiteY1" fmla="*/ 285991 h 304436"/>
                  <a:gd name="connsiteX2" fmla="*/ 1247444 w 1247444"/>
                  <a:gd name="connsiteY2" fmla="*/ 295652 h 304436"/>
                  <a:gd name="connsiteX3" fmla="*/ 1238711 w 1247444"/>
                  <a:gd name="connsiteY3" fmla="*/ 304436 h 304436"/>
                  <a:gd name="connsiteX4" fmla="*/ 893763 w 1247444"/>
                  <a:gd name="connsiteY4" fmla="*/ 304436 h 304436"/>
                  <a:gd name="connsiteX5" fmla="*/ 885030 w 1247444"/>
                  <a:gd name="connsiteY5" fmla="*/ 295652 h 304436"/>
                  <a:gd name="connsiteX6" fmla="*/ 893763 w 1247444"/>
                  <a:gd name="connsiteY6" fmla="*/ 285991 h 304436"/>
                  <a:gd name="connsiteX7" fmla="*/ 9637 w 1247444"/>
                  <a:gd name="connsiteY7" fmla="*/ 285991 h 304436"/>
                  <a:gd name="connsiteX8" fmla="*/ 750843 w 1247444"/>
                  <a:gd name="connsiteY8" fmla="*/ 285991 h 304436"/>
                  <a:gd name="connsiteX9" fmla="*/ 760481 w 1247444"/>
                  <a:gd name="connsiteY9" fmla="*/ 295652 h 304436"/>
                  <a:gd name="connsiteX10" fmla="*/ 750843 w 1247444"/>
                  <a:gd name="connsiteY10" fmla="*/ 304436 h 304436"/>
                  <a:gd name="connsiteX11" fmla="*/ 9637 w 1247444"/>
                  <a:gd name="connsiteY11" fmla="*/ 304436 h 304436"/>
                  <a:gd name="connsiteX12" fmla="*/ 0 w 1247444"/>
                  <a:gd name="connsiteY12" fmla="*/ 295652 h 304436"/>
                  <a:gd name="connsiteX13" fmla="*/ 9637 w 1247444"/>
                  <a:gd name="connsiteY13" fmla="*/ 285991 h 304436"/>
                  <a:gd name="connsiteX14" fmla="*/ 893763 w 1247444"/>
                  <a:gd name="connsiteY14" fmla="*/ 142994 h 304436"/>
                  <a:gd name="connsiteX15" fmla="*/ 1238711 w 1247444"/>
                  <a:gd name="connsiteY15" fmla="*/ 142994 h 304436"/>
                  <a:gd name="connsiteX16" fmla="*/ 1247444 w 1247444"/>
                  <a:gd name="connsiteY16" fmla="*/ 152656 h 304436"/>
                  <a:gd name="connsiteX17" fmla="*/ 1238711 w 1247444"/>
                  <a:gd name="connsiteY17" fmla="*/ 161441 h 304436"/>
                  <a:gd name="connsiteX18" fmla="*/ 893763 w 1247444"/>
                  <a:gd name="connsiteY18" fmla="*/ 161441 h 304436"/>
                  <a:gd name="connsiteX19" fmla="*/ 885030 w 1247444"/>
                  <a:gd name="connsiteY19" fmla="*/ 152656 h 304436"/>
                  <a:gd name="connsiteX20" fmla="*/ 893763 w 1247444"/>
                  <a:gd name="connsiteY20" fmla="*/ 142994 h 304436"/>
                  <a:gd name="connsiteX21" fmla="*/ 9637 w 1247444"/>
                  <a:gd name="connsiteY21" fmla="*/ 142994 h 304436"/>
                  <a:gd name="connsiteX22" fmla="*/ 750843 w 1247444"/>
                  <a:gd name="connsiteY22" fmla="*/ 142994 h 304436"/>
                  <a:gd name="connsiteX23" fmla="*/ 760481 w 1247444"/>
                  <a:gd name="connsiteY23" fmla="*/ 152656 h 304436"/>
                  <a:gd name="connsiteX24" fmla="*/ 750843 w 1247444"/>
                  <a:gd name="connsiteY24" fmla="*/ 161441 h 304436"/>
                  <a:gd name="connsiteX25" fmla="*/ 9637 w 1247444"/>
                  <a:gd name="connsiteY25" fmla="*/ 161441 h 304436"/>
                  <a:gd name="connsiteX26" fmla="*/ 0 w 1247444"/>
                  <a:gd name="connsiteY26" fmla="*/ 152656 h 304436"/>
                  <a:gd name="connsiteX27" fmla="*/ 9637 w 1247444"/>
                  <a:gd name="connsiteY27" fmla="*/ 142994 h 304436"/>
                  <a:gd name="connsiteX28" fmla="*/ 893763 w 1247444"/>
                  <a:gd name="connsiteY28" fmla="*/ 0 h 304436"/>
                  <a:gd name="connsiteX29" fmla="*/ 1238711 w 1247444"/>
                  <a:gd name="connsiteY29" fmla="*/ 0 h 304436"/>
                  <a:gd name="connsiteX30" fmla="*/ 1247444 w 1247444"/>
                  <a:gd name="connsiteY30" fmla="*/ 8783 h 304436"/>
                  <a:gd name="connsiteX31" fmla="*/ 1238711 w 1247444"/>
                  <a:gd name="connsiteY31" fmla="*/ 18445 h 304436"/>
                  <a:gd name="connsiteX32" fmla="*/ 893763 w 1247444"/>
                  <a:gd name="connsiteY32" fmla="*/ 18445 h 304436"/>
                  <a:gd name="connsiteX33" fmla="*/ 885030 w 1247444"/>
                  <a:gd name="connsiteY33" fmla="*/ 8783 h 304436"/>
                  <a:gd name="connsiteX34" fmla="*/ 893763 w 1247444"/>
                  <a:gd name="connsiteY34" fmla="*/ 0 h 304436"/>
                  <a:gd name="connsiteX35" fmla="*/ 9637 w 1247444"/>
                  <a:gd name="connsiteY35" fmla="*/ 0 h 304436"/>
                  <a:gd name="connsiteX36" fmla="*/ 750843 w 1247444"/>
                  <a:gd name="connsiteY36" fmla="*/ 0 h 304436"/>
                  <a:gd name="connsiteX37" fmla="*/ 760481 w 1247444"/>
                  <a:gd name="connsiteY37" fmla="*/ 8783 h 304436"/>
                  <a:gd name="connsiteX38" fmla="*/ 750843 w 1247444"/>
                  <a:gd name="connsiteY38" fmla="*/ 18445 h 304436"/>
                  <a:gd name="connsiteX39" fmla="*/ 9637 w 1247444"/>
                  <a:gd name="connsiteY39" fmla="*/ 18445 h 304436"/>
                  <a:gd name="connsiteX40" fmla="*/ 0 w 1247444"/>
                  <a:gd name="connsiteY40" fmla="*/ 8783 h 304436"/>
                  <a:gd name="connsiteX41" fmla="*/ 9637 w 1247444"/>
                  <a:gd name="connsiteY41" fmla="*/ 0 h 30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47444" h="304436">
                    <a:moveTo>
                      <a:pt x="893763" y="285991"/>
                    </a:moveTo>
                    <a:lnTo>
                      <a:pt x="1238711" y="285991"/>
                    </a:lnTo>
                    <a:cubicBezTo>
                      <a:pt x="1243951" y="285991"/>
                      <a:pt x="1247444" y="291261"/>
                      <a:pt x="1247444" y="295652"/>
                    </a:cubicBezTo>
                    <a:cubicBezTo>
                      <a:pt x="1247444" y="300044"/>
                      <a:pt x="1243951" y="304436"/>
                      <a:pt x="1238711" y="304436"/>
                    </a:cubicBezTo>
                    <a:lnTo>
                      <a:pt x="893763" y="304436"/>
                    </a:lnTo>
                    <a:cubicBezTo>
                      <a:pt x="889396" y="304436"/>
                      <a:pt x="885030" y="300044"/>
                      <a:pt x="885030" y="295652"/>
                    </a:cubicBezTo>
                    <a:cubicBezTo>
                      <a:pt x="885030" y="291261"/>
                      <a:pt x="889396" y="285991"/>
                      <a:pt x="893763" y="285991"/>
                    </a:cubicBezTo>
                    <a:close/>
                    <a:moveTo>
                      <a:pt x="9637" y="285991"/>
                    </a:moveTo>
                    <a:lnTo>
                      <a:pt x="750843" y="285991"/>
                    </a:lnTo>
                    <a:cubicBezTo>
                      <a:pt x="755224" y="285991"/>
                      <a:pt x="760481" y="291261"/>
                      <a:pt x="760481" y="295652"/>
                    </a:cubicBezTo>
                    <a:cubicBezTo>
                      <a:pt x="760481" y="300044"/>
                      <a:pt x="755224" y="304436"/>
                      <a:pt x="750843" y="304436"/>
                    </a:cubicBezTo>
                    <a:lnTo>
                      <a:pt x="9637" y="304436"/>
                    </a:lnTo>
                    <a:cubicBezTo>
                      <a:pt x="3505" y="304436"/>
                      <a:pt x="0" y="300044"/>
                      <a:pt x="0" y="295652"/>
                    </a:cubicBezTo>
                    <a:cubicBezTo>
                      <a:pt x="0" y="291261"/>
                      <a:pt x="3505" y="285991"/>
                      <a:pt x="9637" y="285991"/>
                    </a:cubicBezTo>
                    <a:close/>
                    <a:moveTo>
                      <a:pt x="893763" y="142994"/>
                    </a:moveTo>
                    <a:lnTo>
                      <a:pt x="1238711" y="142994"/>
                    </a:lnTo>
                    <a:cubicBezTo>
                      <a:pt x="1243951" y="142994"/>
                      <a:pt x="1247444" y="147386"/>
                      <a:pt x="1247444" y="152656"/>
                    </a:cubicBezTo>
                    <a:cubicBezTo>
                      <a:pt x="1247444" y="157049"/>
                      <a:pt x="1243951" y="161441"/>
                      <a:pt x="1238711" y="161441"/>
                    </a:cubicBezTo>
                    <a:lnTo>
                      <a:pt x="893763" y="161441"/>
                    </a:lnTo>
                    <a:cubicBezTo>
                      <a:pt x="889396" y="161441"/>
                      <a:pt x="885030" y="157049"/>
                      <a:pt x="885030" y="152656"/>
                    </a:cubicBezTo>
                    <a:cubicBezTo>
                      <a:pt x="885030" y="147386"/>
                      <a:pt x="889396" y="142994"/>
                      <a:pt x="893763" y="142994"/>
                    </a:cubicBezTo>
                    <a:close/>
                    <a:moveTo>
                      <a:pt x="9637" y="142994"/>
                    </a:moveTo>
                    <a:lnTo>
                      <a:pt x="750843" y="142994"/>
                    </a:lnTo>
                    <a:cubicBezTo>
                      <a:pt x="755224" y="142994"/>
                      <a:pt x="760481" y="147386"/>
                      <a:pt x="760481" y="152656"/>
                    </a:cubicBezTo>
                    <a:cubicBezTo>
                      <a:pt x="760481" y="157049"/>
                      <a:pt x="755224" y="161441"/>
                      <a:pt x="750843" y="161441"/>
                    </a:cubicBezTo>
                    <a:lnTo>
                      <a:pt x="9637" y="161441"/>
                    </a:lnTo>
                    <a:cubicBezTo>
                      <a:pt x="3505" y="161441"/>
                      <a:pt x="0" y="157049"/>
                      <a:pt x="0" y="152656"/>
                    </a:cubicBezTo>
                    <a:cubicBezTo>
                      <a:pt x="0" y="147386"/>
                      <a:pt x="3505" y="142994"/>
                      <a:pt x="9637" y="142994"/>
                    </a:cubicBezTo>
                    <a:close/>
                    <a:moveTo>
                      <a:pt x="893763" y="0"/>
                    </a:moveTo>
                    <a:lnTo>
                      <a:pt x="1238711" y="0"/>
                    </a:lnTo>
                    <a:cubicBezTo>
                      <a:pt x="1243951" y="0"/>
                      <a:pt x="1247444" y="4392"/>
                      <a:pt x="1247444" y="8783"/>
                    </a:cubicBezTo>
                    <a:cubicBezTo>
                      <a:pt x="1247444" y="14053"/>
                      <a:pt x="1243951" y="18445"/>
                      <a:pt x="1238711" y="18445"/>
                    </a:cubicBezTo>
                    <a:lnTo>
                      <a:pt x="893763" y="18445"/>
                    </a:lnTo>
                    <a:cubicBezTo>
                      <a:pt x="889396" y="18445"/>
                      <a:pt x="885030" y="14053"/>
                      <a:pt x="885030" y="8783"/>
                    </a:cubicBezTo>
                    <a:cubicBezTo>
                      <a:pt x="885030" y="4392"/>
                      <a:pt x="889396" y="0"/>
                      <a:pt x="893763" y="0"/>
                    </a:cubicBezTo>
                    <a:close/>
                    <a:moveTo>
                      <a:pt x="9637" y="0"/>
                    </a:moveTo>
                    <a:lnTo>
                      <a:pt x="750843" y="0"/>
                    </a:lnTo>
                    <a:cubicBezTo>
                      <a:pt x="755224" y="0"/>
                      <a:pt x="760481" y="4392"/>
                      <a:pt x="760481" y="8783"/>
                    </a:cubicBezTo>
                    <a:cubicBezTo>
                      <a:pt x="760481" y="14053"/>
                      <a:pt x="755224" y="18445"/>
                      <a:pt x="750843" y="18445"/>
                    </a:cubicBezTo>
                    <a:lnTo>
                      <a:pt x="9637" y="18445"/>
                    </a:lnTo>
                    <a:cubicBezTo>
                      <a:pt x="3505" y="18445"/>
                      <a:pt x="0" y="14053"/>
                      <a:pt x="0" y="8783"/>
                    </a:cubicBezTo>
                    <a:cubicBezTo>
                      <a:pt x="0" y="4392"/>
                      <a:pt x="3505" y="0"/>
                      <a:pt x="96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00">
                <a:extLst>
                  <a:ext uri="{FF2B5EF4-FFF2-40B4-BE49-F238E27FC236}">
                    <a16:creationId xmlns:a16="http://schemas.microsoft.com/office/drawing/2014/main" id="{A37C50A8-5FDD-42CD-A87C-5E9D93813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4090" y="10187484"/>
                <a:ext cx="966188" cy="629953"/>
              </a:xfrm>
              <a:custGeom>
                <a:avLst/>
                <a:gdLst>
                  <a:gd name="T0" fmla="*/ 1100 w 1101"/>
                  <a:gd name="T1" fmla="*/ 719 h 720"/>
                  <a:gd name="T2" fmla="*/ 0 w 1101"/>
                  <a:gd name="T3" fmla="*/ 719 h 720"/>
                  <a:gd name="T4" fmla="*/ 0 w 1101"/>
                  <a:gd name="T5" fmla="*/ 0 h 720"/>
                  <a:gd name="T6" fmla="*/ 1100 w 1101"/>
                  <a:gd name="T7" fmla="*/ 0 h 720"/>
                  <a:gd name="T8" fmla="*/ 1100 w 1101"/>
                  <a:gd name="T9" fmla="*/ 719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1" h="720">
                    <a:moveTo>
                      <a:pt x="1100" y="719"/>
                    </a:moveTo>
                    <a:lnTo>
                      <a:pt x="0" y="719"/>
                    </a:lnTo>
                    <a:lnTo>
                      <a:pt x="0" y="0"/>
                    </a:lnTo>
                    <a:lnTo>
                      <a:pt x="1100" y="0"/>
                    </a:lnTo>
                    <a:lnTo>
                      <a:pt x="1100" y="71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01">
                <a:extLst>
                  <a:ext uri="{FF2B5EF4-FFF2-40B4-BE49-F238E27FC236}">
                    <a16:creationId xmlns:a16="http://schemas.microsoft.com/office/drawing/2014/main" id="{D1DAC5EE-34E0-495A-B6EA-09B069565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6360" y="10175888"/>
                <a:ext cx="981647" cy="649278"/>
              </a:xfrm>
              <a:custGeom>
                <a:avLst/>
                <a:gdLst>
                  <a:gd name="T0" fmla="*/ 19 w 1121"/>
                  <a:gd name="T1" fmla="*/ 719 h 741"/>
                  <a:gd name="T2" fmla="*/ 1100 w 1121"/>
                  <a:gd name="T3" fmla="*/ 719 h 741"/>
                  <a:gd name="T4" fmla="*/ 1100 w 1121"/>
                  <a:gd name="T5" fmla="*/ 21 h 741"/>
                  <a:gd name="T6" fmla="*/ 19 w 1121"/>
                  <a:gd name="T7" fmla="*/ 21 h 741"/>
                  <a:gd name="T8" fmla="*/ 19 w 1121"/>
                  <a:gd name="T9" fmla="*/ 719 h 741"/>
                  <a:gd name="T10" fmla="*/ 1110 w 1121"/>
                  <a:gd name="T11" fmla="*/ 740 h 741"/>
                  <a:gd name="T12" fmla="*/ 10 w 1121"/>
                  <a:gd name="T13" fmla="*/ 740 h 741"/>
                  <a:gd name="T14" fmla="*/ 10 w 1121"/>
                  <a:gd name="T15" fmla="*/ 740 h 741"/>
                  <a:gd name="T16" fmla="*/ 0 w 1121"/>
                  <a:gd name="T17" fmla="*/ 730 h 741"/>
                  <a:gd name="T18" fmla="*/ 0 w 1121"/>
                  <a:gd name="T19" fmla="*/ 11 h 741"/>
                  <a:gd name="T20" fmla="*/ 0 w 1121"/>
                  <a:gd name="T21" fmla="*/ 11 h 741"/>
                  <a:gd name="T22" fmla="*/ 10 w 1121"/>
                  <a:gd name="T23" fmla="*/ 0 h 741"/>
                  <a:gd name="T24" fmla="*/ 1110 w 1121"/>
                  <a:gd name="T25" fmla="*/ 0 h 741"/>
                  <a:gd name="T26" fmla="*/ 1110 w 1121"/>
                  <a:gd name="T27" fmla="*/ 0 h 741"/>
                  <a:gd name="T28" fmla="*/ 1120 w 1121"/>
                  <a:gd name="T29" fmla="*/ 11 h 741"/>
                  <a:gd name="T30" fmla="*/ 1120 w 1121"/>
                  <a:gd name="T31" fmla="*/ 730 h 741"/>
                  <a:gd name="T32" fmla="*/ 1120 w 1121"/>
                  <a:gd name="T33" fmla="*/ 730 h 741"/>
                  <a:gd name="T34" fmla="*/ 1110 w 1121"/>
                  <a:gd name="T35" fmla="*/ 740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1" h="741">
                    <a:moveTo>
                      <a:pt x="19" y="719"/>
                    </a:moveTo>
                    <a:lnTo>
                      <a:pt x="1100" y="719"/>
                    </a:lnTo>
                    <a:lnTo>
                      <a:pt x="1100" y="21"/>
                    </a:lnTo>
                    <a:lnTo>
                      <a:pt x="19" y="21"/>
                    </a:lnTo>
                    <a:lnTo>
                      <a:pt x="19" y="719"/>
                    </a:lnTo>
                    <a:close/>
                    <a:moveTo>
                      <a:pt x="1110" y="740"/>
                    </a:moveTo>
                    <a:lnTo>
                      <a:pt x="10" y="740"/>
                    </a:lnTo>
                    <a:lnTo>
                      <a:pt x="10" y="740"/>
                    </a:lnTo>
                    <a:cubicBezTo>
                      <a:pt x="4" y="740"/>
                      <a:pt x="0" y="735"/>
                      <a:pt x="0" y="730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6"/>
                      <a:pt x="4" y="0"/>
                      <a:pt x="10" y="0"/>
                    </a:cubicBezTo>
                    <a:lnTo>
                      <a:pt x="1110" y="0"/>
                    </a:lnTo>
                    <a:lnTo>
                      <a:pt x="1110" y="0"/>
                    </a:lnTo>
                    <a:cubicBezTo>
                      <a:pt x="1116" y="0"/>
                      <a:pt x="1120" y="6"/>
                      <a:pt x="1120" y="11"/>
                    </a:cubicBezTo>
                    <a:lnTo>
                      <a:pt x="1120" y="730"/>
                    </a:lnTo>
                    <a:lnTo>
                      <a:pt x="1120" y="730"/>
                    </a:lnTo>
                    <a:cubicBezTo>
                      <a:pt x="1120" y="735"/>
                      <a:pt x="1116" y="740"/>
                      <a:pt x="1110" y="7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02">
                <a:extLst>
                  <a:ext uri="{FF2B5EF4-FFF2-40B4-BE49-F238E27FC236}">
                    <a16:creationId xmlns:a16="http://schemas.microsoft.com/office/drawing/2014/main" id="{302C0621-AE1B-47D5-8D54-6399F02DB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7038" y="8208731"/>
                <a:ext cx="517877" cy="463770"/>
              </a:xfrm>
              <a:custGeom>
                <a:avLst/>
                <a:gdLst>
                  <a:gd name="T0" fmla="*/ 133 w 591"/>
                  <a:gd name="T1" fmla="*/ 0 h 530"/>
                  <a:gd name="T2" fmla="*/ 133 w 591"/>
                  <a:gd name="T3" fmla="*/ 0 h 530"/>
                  <a:gd name="T4" fmla="*/ 39 w 591"/>
                  <a:gd name="T5" fmla="*/ 39 h 530"/>
                  <a:gd name="T6" fmla="*/ 39 w 591"/>
                  <a:gd name="T7" fmla="*/ 39 h 530"/>
                  <a:gd name="T8" fmla="*/ 0 w 591"/>
                  <a:gd name="T9" fmla="*/ 133 h 530"/>
                  <a:gd name="T10" fmla="*/ 0 w 591"/>
                  <a:gd name="T11" fmla="*/ 264 h 530"/>
                  <a:gd name="T12" fmla="*/ 0 w 591"/>
                  <a:gd name="T13" fmla="*/ 396 h 530"/>
                  <a:gd name="T14" fmla="*/ 0 w 591"/>
                  <a:gd name="T15" fmla="*/ 396 h 530"/>
                  <a:gd name="T16" fmla="*/ 39 w 591"/>
                  <a:gd name="T17" fmla="*/ 489 h 530"/>
                  <a:gd name="T18" fmla="*/ 39 w 591"/>
                  <a:gd name="T19" fmla="*/ 489 h 530"/>
                  <a:gd name="T20" fmla="*/ 133 w 591"/>
                  <a:gd name="T21" fmla="*/ 529 h 530"/>
                  <a:gd name="T22" fmla="*/ 590 w 591"/>
                  <a:gd name="T23" fmla="*/ 529 h 530"/>
                  <a:gd name="T24" fmla="*/ 590 w 591"/>
                  <a:gd name="T25" fmla="*/ 0 h 530"/>
                  <a:gd name="T26" fmla="*/ 133 w 591"/>
                  <a:gd name="T27" fmla="*/ 0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1" h="530">
                    <a:moveTo>
                      <a:pt x="133" y="0"/>
                    </a:moveTo>
                    <a:lnTo>
                      <a:pt x="133" y="0"/>
                    </a:lnTo>
                    <a:cubicBezTo>
                      <a:pt x="96" y="0"/>
                      <a:pt x="63" y="15"/>
                      <a:pt x="39" y="39"/>
                    </a:cubicBezTo>
                    <a:lnTo>
                      <a:pt x="39" y="39"/>
                    </a:lnTo>
                    <a:cubicBezTo>
                      <a:pt x="15" y="62"/>
                      <a:pt x="0" y="96"/>
                      <a:pt x="0" y="133"/>
                    </a:cubicBezTo>
                    <a:lnTo>
                      <a:pt x="0" y="264"/>
                    </a:lnTo>
                    <a:lnTo>
                      <a:pt x="0" y="396"/>
                    </a:lnTo>
                    <a:lnTo>
                      <a:pt x="0" y="396"/>
                    </a:lnTo>
                    <a:cubicBezTo>
                      <a:pt x="0" y="433"/>
                      <a:pt x="15" y="466"/>
                      <a:pt x="39" y="489"/>
                    </a:cubicBezTo>
                    <a:lnTo>
                      <a:pt x="39" y="489"/>
                    </a:lnTo>
                    <a:cubicBezTo>
                      <a:pt x="63" y="514"/>
                      <a:pt x="96" y="529"/>
                      <a:pt x="133" y="529"/>
                    </a:cubicBezTo>
                    <a:lnTo>
                      <a:pt x="590" y="529"/>
                    </a:lnTo>
                    <a:lnTo>
                      <a:pt x="590" y="0"/>
                    </a:lnTo>
                    <a:lnTo>
                      <a:pt x="13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03">
                <a:extLst>
                  <a:ext uri="{FF2B5EF4-FFF2-40B4-BE49-F238E27FC236}">
                    <a16:creationId xmlns:a16="http://schemas.microsoft.com/office/drawing/2014/main" id="{42965F0D-053F-4BF8-B6BD-B9779F35C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9308" y="8197136"/>
                <a:ext cx="537199" cy="483095"/>
              </a:xfrm>
              <a:custGeom>
                <a:avLst/>
                <a:gdLst>
                  <a:gd name="T0" fmla="*/ 143 w 611"/>
                  <a:gd name="T1" fmla="*/ 21 h 551"/>
                  <a:gd name="T2" fmla="*/ 143 w 611"/>
                  <a:gd name="T3" fmla="*/ 21 h 551"/>
                  <a:gd name="T4" fmla="*/ 56 w 611"/>
                  <a:gd name="T5" fmla="*/ 57 h 551"/>
                  <a:gd name="T6" fmla="*/ 56 w 611"/>
                  <a:gd name="T7" fmla="*/ 57 h 551"/>
                  <a:gd name="T8" fmla="*/ 20 w 611"/>
                  <a:gd name="T9" fmla="*/ 144 h 551"/>
                  <a:gd name="T10" fmla="*/ 20 w 611"/>
                  <a:gd name="T11" fmla="*/ 407 h 551"/>
                  <a:gd name="T12" fmla="*/ 20 w 611"/>
                  <a:gd name="T13" fmla="*/ 407 h 551"/>
                  <a:gd name="T14" fmla="*/ 56 w 611"/>
                  <a:gd name="T15" fmla="*/ 494 h 551"/>
                  <a:gd name="T16" fmla="*/ 56 w 611"/>
                  <a:gd name="T17" fmla="*/ 494 h 551"/>
                  <a:gd name="T18" fmla="*/ 143 w 611"/>
                  <a:gd name="T19" fmla="*/ 530 h 551"/>
                  <a:gd name="T20" fmla="*/ 590 w 611"/>
                  <a:gd name="T21" fmla="*/ 530 h 551"/>
                  <a:gd name="T22" fmla="*/ 590 w 611"/>
                  <a:gd name="T23" fmla="*/ 21 h 551"/>
                  <a:gd name="T24" fmla="*/ 143 w 611"/>
                  <a:gd name="T25" fmla="*/ 21 h 551"/>
                  <a:gd name="T26" fmla="*/ 600 w 611"/>
                  <a:gd name="T27" fmla="*/ 550 h 551"/>
                  <a:gd name="T28" fmla="*/ 143 w 611"/>
                  <a:gd name="T29" fmla="*/ 550 h 551"/>
                  <a:gd name="T30" fmla="*/ 143 w 611"/>
                  <a:gd name="T31" fmla="*/ 550 h 551"/>
                  <a:gd name="T32" fmla="*/ 42 w 611"/>
                  <a:gd name="T33" fmla="*/ 508 h 551"/>
                  <a:gd name="T34" fmla="*/ 42 w 611"/>
                  <a:gd name="T35" fmla="*/ 508 h 551"/>
                  <a:gd name="T36" fmla="*/ 0 w 611"/>
                  <a:gd name="T37" fmla="*/ 407 h 551"/>
                  <a:gd name="T38" fmla="*/ 0 w 611"/>
                  <a:gd name="T39" fmla="*/ 144 h 551"/>
                  <a:gd name="T40" fmla="*/ 0 w 611"/>
                  <a:gd name="T41" fmla="*/ 144 h 551"/>
                  <a:gd name="T42" fmla="*/ 42 w 611"/>
                  <a:gd name="T43" fmla="*/ 43 h 551"/>
                  <a:gd name="T44" fmla="*/ 42 w 611"/>
                  <a:gd name="T45" fmla="*/ 43 h 551"/>
                  <a:gd name="T46" fmla="*/ 143 w 611"/>
                  <a:gd name="T47" fmla="*/ 0 h 551"/>
                  <a:gd name="T48" fmla="*/ 600 w 611"/>
                  <a:gd name="T49" fmla="*/ 0 h 551"/>
                  <a:gd name="T50" fmla="*/ 600 w 611"/>
                  <a:gd name="T51" fmla="*/ 0 h 551"/>
                  <a:gd name="T52" fmla="*/ 610 w 611"/>
                  <a:gd name="T53" fmla="*/ 11 h 551"/>
                  <a:gd name="T54" fmla="*/ 610 w 611"/>
                  <a:gd name="T55" fmla="*/ 540 h 551"/>
                  <a:gd name="T56" fmla="*/ 610 w 611"/>
                  <a:gd name="T57" fmla="*/ 540 h 551"/>
                  <a:gd name="T58" fmla="*/ 600 w 611"/>
                  <a:gd name="T59" fmla="*/ 550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11" h="551">
                    <a:moveTo>
                      <a:pt x="143" y="21"/>
                    </a:moveTo>
                    <a:lnTo>
                      <a:pt x="143" y="21"/>
                    </a:lnTo>
                    <a:cubicBezTo>
                      <a:pt x="111" y="21"/>
                      <a:pt x="79" y="34"/>
                      <a:pt x="56" y="57"/>
                    </a:cubicBezTo>
                    <a:lnTo>
                      <a:pt x="56" y="57"/>
                    </a:lnTo>
                    <a:cubicBezTo>
                      <a:pt x="33" y="80"/>
                      <a:pt x="20" y="111"/>
                      <a:pt x="20" y="144"/>
                    </a:cubicBezTo>
                    <a:lnTo>
                      <a:pt x="20" y="407"/>
                    </a:lnTo>
                    <a:lnTo>
                      <a:pt x="20" y="407"/>
                    </a:lnTo>
                    <a:cubicBezTo>
                      <a:pt x="20" y="439"/>
                      <a:pt x="33" y="471"/>
                      <a:pt x="56" y="494"/>
                    </a:cubicBezTo>
                    <a:lnTo>
                      <a:pt x="56" y="494"/>
                    </a:lnTo>
                    <a:cubicBezTo>
                      <a:pt x="79" y="517"/>
                      <a:pt x="111" y="530"/>
                      <a:pt x="143" y="530"/>
                    </a:cubicBezTo>
                    <a:lnTo>
                      <a:pt x="590" y="530"/>
                    </a:lnTo>
                    <a:lnTo>
                      <a:pt x="590" y="21"/>
                    </a:lnTo>
                    <a:lnTo>
                      <a:pt x="143" y="21"/>
                    </a:lnTo>
                    <a:close/>
                    <a:moveTo>
                      <a:pt x="600" y="550"/>
                    </a:moveTo>
                    <a:lnTo>
                      <a:pt x="143" y="550"/>
                    </a:lnTo>
                    <a:lnTo>
                      <a:pt x="143" y="550"/>
                    </a:lnTo>
                    <a:cubicBezTo>
                      <a:pt x="105" y="550"/>
                      <a:pt x="69" y="535"/>
                      <a:pt x="42" y="508"/>
                    </a:cubicBezTo>
                    <a:lnTo>
                      <a:pt x="42" y="508"/>
                    </a:lnTo>
                    <a:cubicBezTo>
                      <a:pt x="15" y="481"/>
                      <a:pt x="0" y="445"/>
                      <a:pt x="0" y="407"/>
                    </a:cubicBezTo>
                    <a:lnTo>
                      <a:pt x="0" y="144"/>
                    </a:lnTo>
                    <a:lnTo>
                      <a:pt x="0" y="144"/>
                    </a:lnTo>
                    <a:cubicBezTo>
                      <a:pt x="0" y="106"/>
                      <a:pt x="15" y="70"/>
                      <a:pt x="42" y="43"/>
                    </a:cubicBezTo>
                    <a:lnTo>
                      <a:pt x="42" y="43"/>
                    </a:lnTo>
                    <a:cubicBezTo>
                      <a:pt x="69" y="16"/>
                      <a:pt x="105" y="0"/>
                      <a:pt x="143" y="0"/>
                    </a:cubicBezTo>
                    <a:lnTo>
                      <a:pt x="600" y="0"/>
                    </a:lnTo>
                    <a:lnTo>
                      <a:pt x="600" y="0"/>
                    </a:lnTo>
                    <a:cubicBezTo>
                      <a:pt x="606" y="0"/>
                      <a:pt x="610" y="6"/>
                      <a:pt x="610" y="11"/>
                    </a:cubicBezTo>
                    <a:lnTo>
                      <a:pt x="610" y="540"/>
                    </a:lnTo>
                    <a:lnTo>
                      <a:pt x="610" y="540"/>
                    </a:lnTo>
                    <a:cubicBezTo>
                      <a:pt x="610" y="546"/>
                      <a:pt x="606" y="550"/>
                      <a:pt x="600" y="5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04">
                <a:extLst>
                  <a:ext uri="{FF2B5EF4-FFF2-40B4-BE49-F238E27FC236}">
                    <a16:creationId xmlns:a16="http://schemas.microsoft.com/office/drawing/2014/main" id="{6531A4E8-0C3B-4E21-935C-0E563C538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7185" y="8197136"/>
                <a:ext cx="815461" cy="483095"/>
              </a:xfrm>
              <a:custGeom>
                <a:avLst/>
                <a:gdLst>
                  <a:gd name="T0" fmla="*/ 20 w 931"/>
                  <a:gd name="T1" fmla="*/ 530 h 551"/>
                  <a:gd name="T2" fmla="*/ 787 w 931"/>
                  <a:gd name="T3" fmla="*/ 530 h 551"/>
                  <a:gd name="T4" fmla="*/ 787 w 931"/>
                  <a:gd name="T5" fmla="*/ 530 h 551"/>
                  <a:gd name="T6" fmla="*/ 874 w 931"/>
                  <a:gd name="T7" fmla="*/ 494 h 551"/>
                  <a:gd name="T8" fmla="*/ 874 w 931"/>
                  <a:gd name="T9" fmla="*/ 494 h 551"/>
                  <a:gd name="T10" fmla="*/ 910 w 931"/>
                  <a:gd name="T11" fmla="*/ 407 h 551"/>
                  <a:gd name="T12" fmla="*/ 910 w 931"/>
                  <a:gd name="T13" fmla="*/ 144 h 551"/>
                  <a:gd name="T14" fmla="*/ 910 w 931"/>
                  <a:gd name="T15" fmla="*/ 144 h 551"/>
                  <a:gd name="T16" fmla="*/ 874 w 931"/>
                  <a:gd name="T17" fmla="*/ 57 h 551"/>
                  <a:gd name="T18" fmla="*/ 874 w 931"/>
                  <a:gd name="T19" fmla="*/ 57 h 551"/>
                  <a:gd name="T20" fmla="*/ 787 w 931"/>
                  <a:gd name="T21" fmla="*/ 21 h 551"/>
                  <a:gd name="T22" fmla="*/ 20 w 931"/>
                  <a:gd name="T23" fmla="*/ 21 h 551"/>
                  <a:gd name="T24" fmla="*/ 20 w 931"/>
                  <a:gd name="T25" fmla="*/ 530 h 551"/>
                  <a:gd name="T26" fmla="*/ 787 w 931"/>
                  <a:gd name="T27" fmla="*/ 550 h 551"/>
                  <a:gd name="T28" fmla="*/ 10 w 931"/>
                  <a:gd name="T29" fmla="*/ 550 h 551"/>
                  <a:gd name="T30" fmla="*/ 10 w 931"/>
                  <a:gd name="T31" fmla="*/ 550 h 551"/>
                  <a:gd name="T32" fmla="*/ 0 w 931"/>
                  <a:gd name="T33" fmla="*/ 540 h 551"/>
                  <a:gd name="T34" fmla="*/ 0 w 931"/>
                  <a:gd name="T35" fmla="*/ 11 h 551"/>
                  <a:gd name="T36" fmla="*/ 0 w 931"/>
                  <a:gd name="T37" fmla="*/ 11 h 551"/>
                  <a:gd name="T38" fmla="*/ 10 w 931"/>
                  <a:gd name="T39" fmla="*/ 0 h 551"/>
                  <a:gd name="T40" fmla="*/ 787 w 931"/>
                  <a:gd name="T41" fmla="*/ 0 h 551"/>
                  <a:gd name="T42" fmla="*/ 787 w 931"/>
                  <a:gd name="T43" fmla="*/ 0 h 551"/>
                  <a:gd name="T44" fmla="*/ 888 w 931"/>
                  <a:gd name="T45" fmla="*/ 43 h 551"/>
                  <a:gd name="T46" fmla="*/ 888 w 931"/>
                  <a:gd name="T47" fmla="*/ 43 h 551"/>
                  <a:gd name="T48" fmla="*/ 930 w 931"/>
                  <a:gd name="T49" fmla="*/ 144 h 551"/>
                  <a:gd name="T50" fmla="*/ 930 w 931"/>
                  <a:gd name="T51" fmla="*/ 407 h 551"/>
                  <a:gd name="T52" fmla="*/ 930 w 931"/>
                  <a:gd name="T53" fmla="*/ 407 h 551"/>
                  <a:gd name="T54" fmla="*/ 888 w 931"/>
                  <a:gd name="T55" fmla="*/ 508 h 551"/>
                  <a:gd name="T56" fmla="*/ 888 w 931"/>
                  <a:gd name="T57" fmla="*/ 508 h 551"/>
                  <a:gd name="T58" fmla="*/ 787 w 931"/>
                  <a:gd name="T59" fmla="*/ 550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31" h="551">
                    <a:moveTo>
                      <a:pt x="20" y="530"/>
                    </a:moveTo>
                    <a:lnTo>
                      <a:pt x="787" y="530"/>
                    </a:lnTo>
                    <a:lnTo>
                      <a:pt x="787" y="530"/>
                    </a:lnTo>
                    <a:cubicBezTo>
                      <a:pt x="820" y="530"/>
                      <a:pt x="851" y="517"/>
                      <a:pt x="874" y="494"/>
                    </a:cubicBezTo>
                    <a:lnTo>
                      <a:pt x="874" y="494"/>
                    </a:lnTo>
                    <a:cubicBezTo>
                      <a:pt x="897" y="471"/>
                      <a:pt x="910" y="439"/>
                      <a:pt x="910" y="407"/>
                    </a:cubicBezTo>
                    <a:lnTo>
                      <a:pt x="910" y="144"/>
                    </a:lnTo>
                    <a:lnTo>
                      <a:pt x="910" y="144"/>
                    </a:lnTo>
                    <a:cubicBezTo>
                      <a:pt x="910" y="111"/>
                      <a:pt x="897" y="80"/>
                      <a:pt x="874" y="57"/>
                    </a:cubicBezTo>
                    <a:lnTo>
                      <a:pt x="874" y="57"/>
                    </a:lnTo>
                    <a:cubicBezTo>
                      <a:pt x="851" y="34"/>
                      <a:pt x="820" y="21"/>
                      <a:pt x="787" y="21"/>
                    </a:cubicBezTo>
                    <a:lnTo>
                      <a:pt x="20" y="21"/>
                    </a:lnTo>
                    <a:lnTo>
                      <a:pt x="20" y="530"/>
                    </a:lnTo>
                    <a:close/>
                    <a:moveTo>
                      <a:pt x="787" y="550"/>
                    </a:moveTo>
                    <a:lnTo>
                      <a:pt x="10" y="550"/>
                    </a:lnTo>
                    <a:lnTo>
                      <a:pt x="10" y="550"/>
                    </a:lnTo>
                    <a:cubicBezTo>
                      <a:pt x="5" y="550"/>
                      <a:pt x="0" y="546"/>
                      <a:pt x="0" y="540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6"/>
                      <a:pt x="5" y="0"/>
                      <a:pt x="10" y="0"/>
                    </a:cubicBezTo>
                    <a:lnTo>
                      <a:pt x="787" y="0"/>
                    </a:lnTo>
                    <a:lnTo>
                      <a:pt x="787" y="0"/>
                    </a:lnTo>
                    <a:cubicBezTo>
                      <a:pt x="825" y="0"/>
                      <a:pt x="861" y="16"/>
                      <a:pt x="888" y="43"/>
                    </a:cubicBezTo>
                    <a:lnTo>
                      <a:pt x="888" y="43"/>
                    </a:lnTo>
                    <a:cubicBezTo>
                      <a:pt x="915" y="70"/>
                      <a:pt x="930" y="106"/>
                      <a:pt x="930" y="144"/>
                    </a:cubicBezTo>
                    <a:lnTo>
                      <a:pt x="930" y="407"/>
                    </a:lnTo>
                    <a:lnTo>
                      <a:pt x="930" y="407"/>
                    </a:lnTo>
                    <a:cubicBezTo>
                      <a:pt x="930" y="445"/>
                      <a:pt x="915" y="481"/>
                      <a:pt x="888" y="508"/>
                    </a:cubicBezTo>
                    <a:lnTo>
                      <a:pt x="888" y="508"/>
                    </a:lnTo>
                    <a:cubicBezTo>
                      <a:pt x="861" y="535"/>
                      <a:pt x="825" y="550"/>
                      <a:pt x="787" y="5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41932AC8-0965-4FBA-A823-916498E06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0709" y="8313077"/>
                <a:ext cx="265114" cy="265782"/>
              </a:xfrm>
              <a:custGeom>
                <a:avLst/>
                <a:gdLst>
                  <a:gd name="connsiteX0" fmla="*/ 101429 w 265114"/>
                  <a:gd name="connsiteY0" fmla="*/ 17658 h 265782"/>
                  <a:gd name="connsiteX1" fmla="*/ 41454 w 265114"/>
                  <a:gd name="connsiteY1" fmla="*/ 42379 h 265782"/>
                  <a:gd name="connsiteX2" fmla="*/ 17640 w 265114"/>
                  <a:gd name="connsiteY2" fmla="*/ 101534 h 265782"/>
                  <a:gd name="connsiteX3" fmla="*/ 41454 w 265114"/>
                  <a:gd name="connsiteY3" fmla="*/ 160688 h 265782"/>
                  <a:gd name="connsiteX4" fmla="*/ 160522 w 265114"/>
                  <a:gd name="connsiteY4" fmla="*/ 160688 h 265782"/>
                  <a:gd name="connsiteX5" fmla="*/ 160522 w 265114"/>
                  <a:gd name="connsiteY5" fmla="*/ 42379 h 265782"/>
                  <a:gd name="connsiteX6" fmla="*/ 101429 w 265114"/>
                  <a:gd name="connsiteY6" fmla="*/ 17658 h 265782"/>
                  <a:gd name="connsiteX7" fmla="*/ 101429 w 265114"/>
                  <a:gd name="connsiteY7" fmla="*/ 0 h 265782"/>
                  <a:gd name="connsiteX8" fmla="*/ 172870 w 265114"/>
                  <a:gd name="connsiteY8" fmla="*/ 30018 h 265782"/>
                  <a:gd name="connsiteX9" fmla="*/ 194700 w 265114"/>
                  <a:gd name="connsiteY9" fmla="*/ 139774 h 265782"/>
                  <a:gd name="connsiteX10" fmla="*/ 178471 w 265114"/>
                  <a:gd name="connsiteY10" fmla="*/ 165168 h 265782"/>
                  <a:gd name="connsiteX11" fmla="*/ 263119 w 265114"/>
                  <a:gd name="connsiteY11" fmla="*/ 249816 h 265782"/>
                  <a:gd name="connsiteX12" fmla="*/ 263119 w 265114"/>
                  <a:gd name="connsiteY12" fmla="*/ 262234 h 265782"/>
                  <a:gd name="connsiteX13" fmla="*/ 256023 w 265114"/>
                  <a:gd name="connsiteY13" fmla="*/ 265782 h 265782"/>
                  <a:gd name="connsiteX14" fmla="*/ 249814 w 265114"/>
                  <a:gd name="connsiteY14" fmla="*/ 262234 h 265782"/>
                  <a:gd name="connsiteX15" fmla="*/ 166057 w 265114"/>
                  <a:gd name="connsiteY15" fmla="*/ 178477 h 265782"/>
                  <a:gd name="connsiteX16" fmla="*/ 139465 w 265114"/>
                  <a:gd name="connsiteY16" fmla="*/ 196225 h 265782"/>
                  <a:gd name="connsiteX17" fmla="*/ 101429 w 265114"/>
                  <a:gd name="connsiteY17" fmla="*/ 203950 h 265782"/>
                  <a:gd name="connsiteX18" fmla="*/ 29988 w 265114"/>
                  <a:gd name="connsiteY18" fmla="*/ 173931 h 265782"/>
                  <a:gd name="connsiteX19" fmla="*/ 0 w 265114"/>
                  <a:gd name="connsiteY19" fmla="*/ 101534 h 265782"/>
                  <a:gd name="connsiteX20" fmla="*/ 29988 w 265114"/>
                  <a:gd name="connsiteY20" fmla="*/ 30018 h 265782"/>
                  <a:gd name="connsiteX21" fmla="*/ 101429 w 265114"/>
                  <a:gd name="connsiteY21" fmla="*/ 0 h 265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5114" h="265782">
                    <a:moveTo>
                      <a:pt x="101429" y="17658"/>
                    </a:moveTo>
                    <a:cubicBezTo>
                      <a:pt x="78497" y="17658"/>
                      <a:pt x="58211" y="27370"/>
                      <a:pt x="41454" y="42379"/>
                    </a:cubicBezTo>
                    <a:cubicBezTo>
                      <a:pt x="26460" y="58271"/>
                      <a:pt x="17640" y="79461"/>
                      <a:pt x="17640" y="101534"/>
                    </a:cubicBezTo>
                    <a:cubicBezTo>
                      <a:pt x="17640" y="124489"/>
                      <a:pt x="26460" y="145679"/>
                      <a:pt x="41454" y="160688"/>
                    </a:cubicBezTo>
                    <a:cubicBezTo>
                      <a:pt x="74969" y="193355"/>
                      <a:pt x="127889" y="193355"/>
                      <a:pt x="160522" y="160688"/>
                    </a:cubicBezTo>
                    <a:cubicBezTo>
                      <a:pt x="192274" y="128021"/>
                      <a:pt x="192274" y="75046"/>
                      <a:pt x="160522" y="42379"/>
                    </a:cubicBezTo>
                    <a:cubicBezTo>
                      <a:pt x="144647" y="27370"/>
                      <a:pt x="124361" y="17658"/>
                      <a:pt x="101429" y="17658"/>
                    </a:cubicBezTo>
                    <a:close/>
                    <a:moveTo>
                      <a:pt x="101429" y="0"/>
                    </a:moveTo>
                    <a:cubicBezTo>
                      <a:pt x="128771" y="0"/>
                      <a:pt x="153467" y="10595"/>
                      <a:pt x="172870" y="30018"/>
                    </a:cubicBezTo>
                    <a:cubicBezTo>
                      <a:pt x="201976" y="59154"/>
                      <a:pt x="209252" y="102692"/>
                      <a:pt x="194700" y="139774"/>
                    </a:cubicBezTo>
                    <a:lnTo>
                      <a:pt x="178471" y="165168"/>
                    </a:lnTo>
                    <a:lnTo>
                      <a:pt x="263119" y="249816"/>
                    </a:lnTo>
                    <a:cubicBezTo>
                      <a:pt x="265780" y="254251"/>
                      <a:pt x="265780" y="259573"/>
                      <a:pt x="263119" y="262234"/>
                    </a:cubicBezTo>
                    <a:cubicBezTo>
                      <a:pt x="260458" y="264895"/>
                      <a:pt x="257797" y="265782"/>
                      <a:pt x="256023" y="265782"/>
                    </a:cubicBezTo>
                    <a:cubicBezTo>
                      <a:pt x="253362" y="265782"/>
                      <a:pt x="251588" y="264895"/>
                      <a:pt x="249814" y="262234"/>
                    </a:cubicBezTo>
                    <a:lnTo>
                      <a:pt x="166057" y="178477"/>
                    </a:lnTo>
                    <a:lnTo>
                      <a:pt x="139465" y="196225"/>
                    </a:lnTo>
                    <a:cubicBezTo>
                      <a:pt x="127228" y="201301"/>
                      <a:pt x="114218" y="203950"/>
                      <a:pt x="101429" y="203950"/>
                    </a:cubicBezTo>
                    <a:cubicBezTo>
                      <a:pt x="75851" y="203950"/>
                      <a:pt x="49392" y="193355"/>
                      <a:pt x="29988" y="173931"/>
                    </a:cubicBezTo>
                    <a:cubicBezTo>
                      <a:pt x="10584" y="154508"/>
                      <a:pt x="0" y="128904"/>
                      <a:pt x="0" y="101534"/>
                    </a:cubicBezTo>
                    <a:cubicBezTo>
                      <a:pt x="0" y="74163"/>
                      <a:pt x="10584" y="49442"/>
                      <a:pt x="29988" y="30018"/>
                    </a:cubicBezTo>
                    <a:cubicBezTo>
                      <a:pt x="48510" y="10595"/>
                      <a:pt x="74087" y="0"/>
                      <a:pt x="10142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1D96056-4A7E-45A2-83EC-A94C76A36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06702" y="9804873"/>
                <a:ext cx="2078359" cy="1958553"/>
              </a:xfrm>
              <a:custGeom>
                <a:avLst/>
                <a:gdLst>
                  <a:gd name="connsiteX0" fmla="*/ 1356526 w 2078359"/>
                  <a:gd name="connsiteY0" fmla="*/ 0 h 1958553"/>
                  <a:gd name="connsiteX1" fmla="*/ 1899436 w 2078359"/>
                  <a:gd name="connsiteY1" fmla="*/ 0 h 1958553"/>
                  <a:gd name="connsiteX2" fmla="*/ 2025734 w 2078359"/>
                  <a:gd name="connsiteY2" fmla="*/ 52602 h 1958553"/>
                  <a:gd name="connsiteX3" fmla="*/ 2078359 w 2078359"/>
                  <a:gd name="connsiteY3" fmla="*/ 179724 h 1958553"/>
                  <a:gd name="connsiteX4" fmla="*/ 2078359 w 2078359"/>
                  <a:gd name="connsiteY4" fmla="*/ 979277 h 1958553"/>
                  <a:gd name="connsiteX5" fmla="*/ 2078359 w 2078359"/>
                  <a:gd name="connsiteY5" fmla="*/ 1779706 h 1958553"/>
                  <a:gd name="connsiteX6" fmla="*/ 2025734 w 2078359"/>
                  <a:gd name="connsiteY6" fmla="*/ 1905951 h 1958553"/>
                  <a:gd name="connsiteX7" fmla="*/ 1899436 w 2078359"/>
                  <a:gd name="connsiteY7" fmla="*/ 1958553 h 1958553"/>
                  <a:gd name="connsiteX8" fmla="*/ 1356526 w 2078359"/>
                  <a:gd name="connsiteY8" fmla="*/ 1958553 h 1958553"/>
                  <a:gd name="connsiteX9" fmla="*/ 178536 w 2078359"/>
                  <a:gd name="connsiteY9" fmla="*/ 0 h 1958553"/>
                  <a:gd name="connsiteX10" fmla="*/ 1037961 w 2078359"/>
                  <a:gd name="connsiteY10" fmla="*/ 0 h 1958553"/>
                  <a:gd name="connsiteX11" fmla="*/ 1355651 w 2078359"/>
                  <a:gd name="connsiteY11" fmla="*/ 0 h 1958553"/>
                  <a:gd name="connsiteX12" fmla="*/ 1355651 w 2078359"/>
                  <a:gd name="connsiteY12" fmla="*/ 1958553 h 1958553"/>
                  <a:gd name="connsiteX13" fmla="*/ 1037961 w 2078359"/>
                  <a:gd name="connsiteY13" fmla="*/ 1958553 h 1958553"/>
                  <a:gd name="connsiteX14" fmla="*/ 178536 w 2078359"/>
                  <a:gd name="connsiteY14" fmla="*/ 1958553 h 1958553"/>
                  <a:gd name="connsiteX15" fmla="*/ 52511 w 2078359"/>
                  <a:gd name="connsiteY15" fmla="*/ 1905951 h 1958553"/>
                  <a:gd name="connsiteX16" fmla="*/ 0 w 2078359"/>
                  <a:gd name="connsiteY16" fmla="*/ 1779706 h 1958553"/>
                  <a:gd name="connsiteX17" fmla="*/ 0 w 2078359"/>
                  <a:gd name="connsiteY17" fmla="*/ 979277 h 1958553"/>
                  <a:gd name="connsiteX18" fmla="*/ 0 w 2078359"/>
                  <a:gd name="connsiteY18" fmla="*/ 179724 h 1958553"/>
                  <a:gd name="connsiteX19" fmla="*/ 52511 w 2078359"/>
                  <a:gd name="connsiteY19" fmla="*/ 52602 h 1958553"/>
                  <a:gd name="connsiteX20" fmla="*/ 178536 w 2078359"/>
                  <a:gd name="connsiteY20" fmla="*/ 0 h 1958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78359" h="1958553">
                    <a:moveTo>
                      <a:pt x="1356526" y="0"/>
                    </a:moveTo>
                    <a:lnTo>
                      <a:pt x="1899436" y="0"/>
                    </a:lnTo>
                    <a:cubicBezTo>
                      <a:pt x="1948552" y="0"/>
                      <a:pt x="1993283" y="20164"/>
                      <a:pt x="2025734" y="52602"/>
                    </a:cubicBezTo>
                    <a:cubicBezTo>
                      <a:pt x="2058186" y="85040"/>
                      <a:pt x="2078359" y="129752"/>
                      <a:pt x="2078359" y="179724"/>
                    </a:cubicBezTo>
                    <a:lnTo>
                      <a:pt x="2078359" y="979277"/>
                    </a:lnTo>
                    <a:lnTo>
                      <a:pt x="2078359" y="1779706"/>
                    </a:lnTo>
                    <a:cubicBezTo>
                      <a:pt x="2078359" y="1828801"/>
                      <a:pt x="2058186" y="1874390"/>
                      <a:pt x="2025734" y="1905951"/>
                    </a:cubicBezTo>
                    <a:cubicBezTo>
                      <a:pt x="1993283" y="1939266"/>
                      <a:pt x="1948552" y="1958553"/>
                      <a:pt x="1899436" y="1958553"/>
                    </a:cubicBezTo>
                    <a:lnTo>
                      <a:pt x="1356526" y="1958553"/>
                    </a:lnTo>
                    <a:close/>
                    <a:moveTo>
                      <a:pt x="178536" y="0"/>
                    </a:moveTo>
                    <a:lnTo>
                      <a:pt x="1037961" y="0"/>
                    </a:lnTo>
                    <a:lnTo>
                      <a:pt x="1355651" y="0"/>
                    </a:lnTo>
                    <a:lnTo>
                      <a:pt x="1355651" y="1958553"/>
                    </a:lnTo>
                    <a:lnTo>
                      <a:pt x="1037961" y="1958553"/>
                    </a:lnTo>
                    <a:lnTo>
                      <a:pt x="178536" y="1958553"/>
                    </a:lnTo>
                    <a:cubicBezTo>
                      <a:pt x="128651" y="1958553"/>
                      <a:pt x="84017" y="1939266"/>
                      <a:pt x="52511" y="1905951"/>
                    </a:cubicBezTo>
                    <a:cubicBezTo>
                      <a:pt x="19254" y="1874390"/>
                      <a:pt x="0" y="1828801"/>
                      <a:pt x="0" y="1779706"/>
                    </a:cubicBezTo>
                    <a:lnTo>
                      <a:pt x="0" y="979277"/>
                    </a:lnTo>
                    <a:lnTo>
                      <a:pt x="0" y="179724"/>
                    </a:lnTo>
                    <a:cubicBezTo>
                      <a:pt x="0" y="129752"/>
                      <a:pt x="19254" y="85040"/>
                      <a:pt x="52511" y="52602"/>
                    </a:cubicBezTo>
                    <a:cubicBezTo>
                      <a:pt x="84017" y="20164"/>
                      <a:pt x="128651" y="0"/>
                      <a:pt x="17853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E518EEB5-260E-4BD0-B529-AD101A062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5106" y="9793279"/>
                <a:ext cx="2101546" cy="1974011"/>
              </a:xfrm>
              <a:custGeom>
                <a:avLst/>
                <a:gdLst>
                  <a:gd name="connsiteX0" fmla="*/ 1378833 w 2101546"/>
                  <a:gd name="connsiteY0" fmla="*/ 18391 h 1974011"/>
                  <a:gd name="connsiteX1" fmla="*/ 1378833 w 2101546"/>
                  <a:gd name="connsiteY1" fmla="*/ 1955620 h 1974011"/>
                  <a:gd name="connsiteX2" fmla="*/ 1913623 w 2101546"/>
                  <a:gd name="connsiteY2" fmla="*/ 1955620 h 1974011"/>
                  <a:gd name="connsiteX3" fmla="*/ 2033929 w 2101546"/>
                  <a:gd name="connsiteY3" fmla="*/ 1906576 h 1974011"/>
                  <a:gd name="connsiteX4" fmla="*/ 2083983 w 2101546"/>
                  <a:gd name="connsiteY4" fmla="*/ 1786594 h 1974011"/>
                  <a:gd name="connsiteX5" fmla="*/ 2083983 w 2101546"/>
                  <a:gd name="connsiteY5" fmla="*/ 188293 h 1974011"/>
                  <a:gd name="connsiteX6" fmla="*/ 2033929 w 2101546"/>
                  <a:gd name="connsiteY6" fmla="*/ 67435 h 1974011"/>
                  <a:gd name="connsiteX7" fmla="*/ 1913623 w 2101546"/>
                  <a:gd name="connsiteY7" fmla="*/ 18391 h 1974011"/>
                  <a:gd name="connsiteX8" fmla="*/ 188293 w 2101546"/>
                  <a:gd name="connsiteY8" fmla="*/ 18391 h 1974011"/>
                  <a:gd name="connsiteX9" fmla="*/ 68311 w 2101546"/>
                  <a:gd name="connsiteY9" fmla="*/ 67435 h 1974011"/>
                  <a:gd name="connsiteX10" fmla="*/ 18391 w 2101546"/>
                  <a:gd name="connsiteY10" fmla="*/ 188293 h 1974011"/>
                  <a:gd name="connsiteX11" fmla="*/ 18391 w 2101546"/>
                  <a:gd name="connsiteY11" fmla="*/ 1786594 h 1974011"/>
                  <a:gd name="connsiteX12" fmla="*/ 68311 w 2101546"/>
                  <a:gd name="connsiteY12" fmla="*/ 1906576 h 1974011"/>
                  <a:gd name="connsiteX13" fmla="*/ 188293 w 2101546"/>
                  <a:gd name="connsiteY13" fmla="*/ 1955620 h 1974011"/>
                  <a:gd name="connsiteX14" fmla="*/ 1356584 w 2101546"/>
                  <a:gd name="connsiteY14" fmla="*/ 1955620 h 1974011"/>
                  <a:gd name="connsiteX15" fmla="*/ 1356584 w 2101546"/>
                  <a:gd name="connsiteY15" fmla="*/ 18391 h 1974011"/>
                  <a:gd name="connsiteX16" fmla="*/ 188293 w 2101546"/>
                  <a:gd name="connsiteY16" fmla="*/ 0 h 1974011"/>
                  <a:gd name="connsiteX17" fmla="*/ 1366217 w 2101546"/>
                  <a:gd name="connsiteY17" fmla="*/ 0 h 1974011"/>
                  <a:gd name="connsiteX18" fmla="*/ 1368041 w 2101546"/>
                  <a:gd name="connsiteY18" fmla="*/ 1824 h 1974011"/>
                  <a:gd name="connsiteX19" fmla="*/ 1370052 w 2101546"/>
                  <a:gd name="connsiteY19" fmla="*/ 0 h 1974011"/>
                  <a:gd name="connsiteX20" fmla="*/ 1913623 w 2101546"/>
                  <a:gd name="connsiteY20" fmla="*/ 0 h 1974011"/>
                  <a:gd name="connsiteX21" fmla="*/ 2046223 w 2101546"/>
                  <a:gd name="connsiteY21" fmla="*/ 55174 h 1974011"/>
                  <a:gd name="connsiteX22" fmla="*/ 2101546 w 2101546"/>
                  <a:gd name="connsiteY22" fmla="*/ 188293 h 1974011"/>
                  <a:gd name="connsiteX23" fmla="*/ 2101546 w 2101546"/>
                  <a:gd name="connsiteY23" fmla="*/ 1786594 h 1974011"/>
                  <a:gd name="connsiteX24" fmla="*/ 2046223 w 2101546"/>
                  <a:gd name="connsiteY24" fmla="*/ 1918837 h 1974011"/>
                  <a:gd name="connsiteX25" fmla="*/ 1913623 w 2101546"/>
                  <a:gd name="connsiteY25" fmla="*/ 1974011 h 1974011"/>
                  <a:gd name="connsiteX26" fmla="*/ 1370052 w 2101546"/>
                  <a:gd name="connsiteY26" fmla="*/ 1974011 h 1974011"/>
                  <a:gd name="connsiteX27" fmla="*/ 1368041 w 2101546"/>
                  <a:gd name="connsiteY27" fmla="*/ 1972187 h 1974011"/>
                  <a:gd name="connsiteX28" fmla="*/ 1366217 w 2101546"/>
                  <a:gd name="connsiteY28" fmla="*/ 1974011 h 1974011"/>
                  <a:gd name="connsiteX29" fmla="*/ 188293 w 2101546"/>
                  <a:gd name="connsiteY29" fmla="*/ 1974011 h 1974011"/>
                  <a:gd name="connsiteX30" fmla="*/ 56050 w 2101546"/>
                  <a:gd name="connsiteY30" fmla="*/ 1918837 h 1974011"/>
                  <a:gd name="connsiteX31" fmla="*/ 0 w 2101546"/>
                  <a:gd name="connsiteY31" fmla="*/ 1786594 h 1974011"/>
                  <a:gd name="connsiteX32" fmla="*/ 0 w 2101546"/>
                  <a:gd name="connsiteY32" fmla="*/ 188293 h 1974011"/>
                  <a:gd name="connsiteX33" fmla="*/ 56050 w 2101546"/>
                  <a:gd name="connsiteY33" fmla="*/ 55174 h 1974011"/>
                  <a:gd name="connsiteX34" fmla="*/ 188293 w 2101546"/>
                  <a:gd name="connsiteY34" fmla="*/ 0 h 197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01546" h="1974011">
                    <a:moveTo>
                      <a:pt x="1378833" y="18391"/>
                    </a:moveTo>
                    <a:lnTo>
                      <a:pt x="1378833" y="1955620"/>
                    </a:lnTo>
                    <a:lnTo>
                      <a:pt x="1913623" y="1955620"/>
                    </a:lnTo>
                    <a:cubicBezTo>
                      <a:pt x="1958408" y="1955620"/>
                      <a:pt x="2002316" y="1938980"/>
                      <a:pt x="2033929" y="1906576"/>
                    </a:cubicBezTo>
                    <a:cubicBezTo>
                      <a:pt x="2066420" y="1875048"/>
                      <a:pt x="2083983" y="1832135"/>
                      <a:pt x="2083983" y="1786594"/>
                    </a:cubicBezTo>
                    <a:lnTo>
                      <a:pt x="2083983" y="188293"/>
                    </a:lnTo>
                    <a:cubicBezTo>
                      <a:pt x="2083983" y="142752"/>
                      <a:pt x="2066420" y="99839"/>
                      <a:pt x="2033929" y="67435"/>
                    </a:cubicBezTo>
                    <a:cubicBezTo>
                      <a:pt x="2002316" y="35907"/>
                      <a:pt x="1958408" y="18391"/>
                      <a:pt x="1913623" y="18391"/>
                    </a:cubicBezTo>
                    <a:close/>
                    <a:moveTo>
                      <a:pt x="188293" y="18391"/>
                    </a:moveTo>
                    <a:cubicBezTo>
                      <a:pt x="142752" y="18391"/>
                      <a:pt x="99839" y="35907"/>
                      <a:pt x="68311" y="67435"/>
                    </a:cubicBezTo>
                    <a:cubicBezTo>
                      <a:pt x="35907" y="99839"/>
                      <a:pt x="18391" y="142752"/>
                      <a:pt x="18391" y="188293"/>
                    </a:cubicBezTo>
                    <a:lnTo>
                      <a:pt x="18391" y="1786594"/>
                    </a:lnTo>
                    <a:cubicBezTo>
                      <a:pt x="18391" y="1832135"/>
                      <a:pt x="35907" y="1875048"/>
                      <a:pt x="68311" y="1906576"/>
                    </a:cubicBezTo>
                    <a:cubicBezTo>
                      <a:pt x="99839" y="1938980"/>
                      <a:pt x="142752" y="1955620"/>
                      <a:pt x="188293" y="1955620"/>
                    </a:cubicBezTo>
                    <a:lnTo>
                      <a:pt x="1356584" y="1955620"/>
                    </a:lnTo>
                    <a:lnTo>
                      <a:pt x="1356584" y="18391"/>
                    </a:lnTo>
                    <a:close/>
                    <a:moveTo>
                      <a:pt x="188293" y="0"/>
                    </a:moveTo>
                    <a:lnTo>
                      <a:pt x="1366217" y="0"/>
                    </a:lnTo>
                    <a:lnTo>
                      <a:pt x="1368041" y="1824"/>
                    </a:lnTo>
                    <a:lnTo>
                      <a:pt x="1370052" y="0"/>
                    </a:lnTo>
                    <a:lnTo>
                      <a:pt x="1913623" y="0"/>
                    </a:lnTo>
                    <a:cubicBezTo>
                      <a:pt x="1963677" y="0"/>
                      <a:pt x="2011097" y="20143"/>
                      <a:pt x="2046223" y="55174"/>
                    </a:cubicBezTo>
                    <a:cubicBezTo>
                      <a:pt x="2082227" y="91081"/>
                      <a:pt x="2101546" y="137498"/>
                      <a:pt x="2101546" y="188293"/>
                    </a:cubicBezTo>
                    <a:lnTo>
                      <a:pt x="2101546" y="1786594"/>
                    </a:lnTo>
                    <a:cubicBezTo>
                      <a:pt x="2101546" y="1836513"/>
                      <a:pt x="2082227" y="1883806"/>
                      <a:pt x="2046223" y="1918837"/>
                    </a:cubicBezTo>
                    <a:cubicBezTo>
                      <a:pt x="2011097" y="1954744"/>
                      <a:pt x="1963677" y="1974011"/>
                      <a:pt x="1913623" y="1974011"/>
                    </a:cubicBezTo>
                    <a:lnTo>
                      <a:pt x="1370052" y="1974011"/>
                    </a:lnTo>
                    <a:lnTo>
                      <a:pt x="1368041" y="1972187"/>
                    </a:lnTo>
                    <a:lnTo>
                      <a:pt x="1366217" y="1974011"/>
                    </a:lnTo>
                    <a:lnTo>
                      <a:pt x="188293" y="1974011"/>
                    </a:lnTo>
                    <a:cubicBezTo>
                      <a:pt x="137498" y="1974011"/>
                      <a:pt x="90205" y="1954744"/>
                      <a:pt x="56050" y="1918837"/>
                    </a:cubicBezTo>
                    <a:cubicBezTo>
                      <a:pt x="20143" y="1883806"/>
                      <a:pt x="0" y="1836513"/>
                      <a:pt x="0" y="1786594"/>
                    </a:cubicBezTo>
                    <a:lnTo>
                      <a:pt x="0" y="188293"/>
                    </a:lnTo>
                    <a:cubicBezTo>
                      <a:pt x="0" y="137498"/>
                      <a:pt x="20143" y="91081"/>
                      <a:pt x="56050" y="55174"/>
                    </a:cubicBezTo>
                    <a:cubicBezTo>
                      <a:pt x="90205" y="20143"/>
                      <a:pt x="137498" y="0"/>
                      <a:pt x="188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11">
                <a:extLst>
                  <a:ext uri="{FF2B5EF4-FFF2-40B4-BE49-F238E27FC236}">
                    <a16:creationId xmlns:a16="http://schemas.microsoft.com/office/drawing/2014/main" id="{C592C66E-660F-423C-B731-480A28D4A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2351" y="9804872"/>
                <a:ext cx="722710" cy="1959430"/>
              </a:xfrm>
              <a:custGeom>
                <a:avLst/>
                <a:gdLst>
                  <a:gd name="T0" fmla="*/ 763 w 824"/>
                  <a:gd name="T1" fmla="*/ 60 h 2235"/>
                  <a:gd name="T2" fmla="*/ 763 w 824"/>
                  <a:gd name="T3" fmla="*/ 60 h 2235"/>
                  <a:gd name="T4" fmla="*/ 619 w 824"/>
                  <a:gd name="T5" fmla="*/ 0 h 2235"/>
                  <a:gd name="T6" fmla="*/ 0 w 824"/>
                  <a:gd name="T7" fmla="*/ 0 h 2235"/>
                  <a:gd name="T8" fmla="*/ 0 w 824"/>
                  <a:gd name="T9" fmla="*/ 2234 h 2235"/>
                  <a:gd name="T10" fmla="*/ 619 w 824"/>
                  <a:gd name="T11" fmla="*/ 2234 h 2235"/>
                  <a:gd name="T12" fmla="*/ 619 w 824"/>
                  <a:gd name="T13" fmla="*/ 2234 h 2235"/>
                  <a:gd name="T14" fmla="*/ 763 w 824"/>
                  <a:gd name="T15" fmla="*/ 2174 h 2235"/>
                  <a:gd name="T16" fmla="*/ 763 w 824"/>
                  <a:gd name="T17" fmla="*/ 2174 h 2235"/>
                  <a:gd name="T18" fmla="*/ 823 w 824"/>
                  <a:gd name="T19" fmla="*/ 2030 h 2235"/>
                  <a:gd name="T20" fmla="*/ 823 w 824"/>
                  <a:gd name="T21" fmla="*/ 1117 h 2235"/>
                  <a:gd name="T22" fmla="*/ 823 w 824"/>
                  <a:gd name="T23" fmla="*/ 205 h 2235"/>
                  <a:gd name="T24" fmla="*/ 823 w 824"/>
                  <a:gd name="T25" fmla="*/ 205 h 2235"/>
                  <a:gd name="T26" fmla="*/ 763 w 824"/>
                  <a:gd name="T27" fmla="*/ 60 h 2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4" h="2235">
                    <a:moveTo>
                      <a:pt x="763" y="60"/>
                    </a:moveTo>
                    <a:lnTo>
                      <a:pt x="763" y="60"/>
                    </a:lnTo>
                    <a:cubicBezTo>
                      <a:pt x="726" y="23"/>
                      <a:pt x="675" y="0"/>
                      <a:pt x="619" y="0"/>
                    </a:cubicBezTo>
                    <a:lnTo>
                      <a:pt x="0" y="0"/>
                    </a:lnTo>
                    <a:lnTo>
                      <a:pt x="0" y="2234"/>
                    </a:lnTo>
                    <a:lnTo>
                      <a:pt x="619" y="2234"/>
                    </a:lnTo>
                    <a:lnTo>
                      <a:pt x="619" y="2234"/>
                    </a:lnTo>
                    <a:cubicBezTo>
                      <a:pt x="675" y="2234"/>
                      <a:pt x="726" y="2212"/>
                      <a:pt x="763" y="2174"/>
                    </a:cubicBezTo>
                    <a:lnTo>
                      <a:pt x="763" y="2174"/>
                    </a:lnTo>
                    <a:cubicBezTo>
                      <a:pt x="800" y="2138"/>
                      <a:pt x="823" y="2086"/>
                      <a:pt x="823" y="2030"/>
                    </a:cubicBezTo>
                    <a:lnTo>
                      <a:pt x="823" y="1117"/>
                    </a:lnTo>
                    <a:lnTo>
                      <a:pt x="823" y="205"/>
                    </a:lnTo>
                    <a:lnTo>
                      <a:pt x="823" y="205"/>
                    </a:lnTo>
                    <a:cubicBezTo>
                      <a:pt x="823" y="148"/>
                      <a:pt x="800" y="97"/>
                      <a:pt x="763" y="6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12">
                <a:extLst>
                  <a:ext uri="{FF2B5EF4-FFF2-40B4-BE49-F238E27FC236}">
                    <a16:creationId xmlns:a16="http://schemas.microsoft.com/office/drawing/2014/main" id="{EA710F97-D65B-427D-AF7D-D18D33DC5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1249" y="10372992"/>
                <a:ext cx="328503" cy="807732"/>
              </a:xfrm>
              <a:custGeom>
                <a:avLst/>
                <a:gdLst>
                  <a:gd name="T0" fmla="*/ 363 w 374"/>
                  <a:gd name="T1" fmla="*/ 275 h 923"/>
                  <a:gd name="T2" fmla="*/ 275 w 374"/>
                  <a:gd name="T3" fmla="*/ 275 h 923"/>
                  <a:gd name="T4" fmla="*/ 275 w 374"/>
                  <a:gd name="T5" fmla="*/ 275 h 923"/>
                  <a:gd name="T6" fmla="*/ 266 w 374"/>
                  <a:gd name="T7" fmla="*/ 286 h 923"/>
                  <a:gd name="T8" fmla="*/ 266 w 374"/>
                  <a:gd name="T9" fmla="*/ 373 h 923"/>
                  <a:gd name="T10" fmla="*/ 266 w 374"/>
                  <a:gd name="T11" fmla="*/ 373 h 923"/>
                  <a:gd name="T12" fmla="*/ 275 w 374"/>
                  <a:gd name="T13" fmla="*/ 384 h 923"/>
                  <a:gd name="T14" fmla="*/ 309 w 374"/>
                  <a:gd name="T15" fmla="*/ 384 h 923"/>
                  <a:gd name="T16" fmla="*/ 309 w 374"/>
                  <a:gd name="T17" fmla="*/ 496 h 923"/>
                  <a:gd name="T18" fmla="*/ 200 w 374"/>
                  <a:gd name="T19" fmla="*/ 606 h 923"/>
                  <a:gd name="T20" fmla="*/ 200 w 374"/>
                  <a:gd name="T21" fmla="*/ 108 h 923"/>
                  <a:gd name="T22" fmla="*/ 234 w 374"/>
                  <a:gd name="T23" fmla="*/ 108 h 923"/>
                  <a:gd name="T24" fmla="*/ 234 w 374"/>
                  <a:gd name="T25" fmla="*/ 108 h 923"/>
                  <a:gd name="T26" fmla="*/ 243 w 374"/>
                  <a:gd name="T27" fmla="*/ 103 h 923"/>
                  <a:gd name="T28" fmla="*/ 243 w 374"/>
                  <a:gd name="T29" fmla="*/ 103 h 923"/>
                  <a:gd name="T30" fmla="*/ 244 w 374"/>
                  <a:gd name="T31" fmla="*/ 94 h 923"/>
                  <a:gd name="T32" fmla="*/ 200 w 374"/>
                  <a:gd name="T33" fmla="*/ 6 h 923"/>
                  <a:gd name="T34" fmla="*/ 200 w 374"/>
                  <a:gd name="T35" fmla="*/ 6 h 923"/>
                  <a:gd name="T36" fmla="*/ 182 w 374"/>
                  <a:gd name="T37" fmla="*/ 6 h 923"/>
                  <a:gd name="T38" fmla="*/ 138 w 374"/>
                  <a:gd name="T39" fmla="*/ 94 h 923"/>
                  <a:gd name="T40" fmla="*/ 138 w 374"/>
                  <a:gd name="T41" fmla="*/ 94 h 923"/>
                  <a:gd name="T42" fmla="*/ 139 w 374"/>
                  <a:gd name="T43" fmla="*/ 103 h 923"/>
                  <a:gd name="T44" fmla="*/ 139 w 374"/>
                  <a:gd name="T45" fmla="*/ 103 h 923"/>
                  <a:gd name="T46" fmla="*/ 147 w 374"/>
                  <a:gd name="T47" fmla="*/ 108 h 923"/>
                  <a:gd name="T48" fmla="*/ 179 w 374"/>
                  <a:gd name="T49" fmla="*/ 108 h 923"/>
                  <a:gd name="T50" fmla="*/ 179 w 374"/>
                  <a:gd name="T51" fmla="*/ 627 h 923"/>
                  <a:gd name="T52" fmla="*/ 179 w 374"/>
                  <a:gd name="T53" fmla="*/ 627 h 923"/>
                  <a:gd name="T54" fmla="*/ 179 w 374"/>
                  <a:gd name="T55" fmla="*/ 634 h 923"/>
                  <a:gd name="T56" fmla="*/ 179 w 374"/>
                  <a:gd name="T57" fmla="*/ 736 h 923"/>
                  <a:gd name="T58" fmla="*/ 66 w 374"/>
                  <a:gd name="T59" fmla="*/ 623 h 923"/>
                  <a:gd name="T60" fmla="*/ 66 w 374"/>
                  <a:gd name="T61" fmla="*/ 502 h 923"/>
                  <a:gd name="T62" fmla="*/ 66 w 374"/>
                  <a:gd name="T63" fmla="*/ 502 h 923"/>
                  <a:gd name="T64" fmla="*/ 110 w 374"/>
                  <a:gd name="T65" fmla="*/ 447 h 923"/>
                  <a:gd name="T66" fmla="*/ 110 w 374"/>
                  <a:gd name="T67" fmla="*/ 447 h 923"/>
                  <a:gd name="T68" fmla="*/ 55 w 374"/>
                  <a:gd name="T69" fmla="*/ 392 h 923"/>
                  <a:gd name="T70" fmla="*/ 55 w 374"/>
                  <a:gd name="T71" fmla="*/ 392 h 923"/>
                  <a:gd name="T72" fmla="*/ 0 w 374"/>
                  <a:gd name="T73" fmla="*/ 447 h 923"/>
                  <a:gd name="T74" fmla="*/ 0 w 374"/>
                  <a:gd name="T75" fmla="*/ 447 h 923"/>
                  <a:gd name="T76" fmla="*/ 46 w 374"/>
                  <a:gd name="T77" fmla="*/ 502 h 923"/>
                  <a:gd name="T78" fmla="*/ 46 w 374"/>
                  <a:gd name="T79" fmla="*/ 627 h 923"/>
                  <a:gd name="T80" fmla="*/ 46 w 374"/>
                  <a:gd name="T81" fmla="*/ 627 h 923"/>
                  <a:gd name="T82" fmla="*/ 48 w 374"/>
                  <a:gd name="T83" fmla="*/ 634 h 923"/>
                  <a:gd name="T84" fmla="*/ 179 w 374"/>
                  <a:gd name="T85" fmla="*/ 764 h 923"/>
                  <a:gd name="T86" fmla="*/ 179 w 374"/>
                  <a:gd name="T87" fmla="*/ 812 h 923"/>
                  <a:gd name="T88" fmla="*/ 179 w 374"/>
                  <a:gd name="T89" fmla="*/ 812 h 923"/>
                  <a:gd name="T90" fmla="*/ 133 w 374"/>
                  <a:gd name="T91" fmla="*/ 866 h 923"/>
                  <a:gd name="T92" fmla="*/ 133 w 374"/>
                  <a:gd name="T93" fmla="*/ 866 h 923"/>
                  <a:gd name="T94" fmla="*/ 188 w 374"/>
                  <a:gd name="T95" fmla="*/ 922 h 923"/>
                  <a:gd name="T96" fmla="*/ 188 w 374"/>
                  <a:gd name="T97" fmla="*/ 922 h 923"/>
                  <a:gd name="T98" fmla="*/ 244 w 374"/>
                  <a:gd name="T99" fmla="*/ 866 h 923"/>
                  <a:gd name="T100" fmla="*/ 244 w 374"/>
                  <a:gd name="T101" fmla="*/ 866 h 923"/>
                  <a:gd name="T102" fmla="*/ 200 w 374"/>
                  <a:gd name="T103" fmla="*/ 812 h 923"/>
                  <a:gd name="T104" fmla="*/ 200 w 374"/>
                  <a:gd name="T105" fmla="*/ 634 h 923"/>
                  <a:gd name="T106" fmla="*/ 327 w 374"/>
                  <a:gd name="T107" fmla="*/ 507 h 923"/>
                  <a:gd name="T108" fmla="*/ 327 w 374"/>
                  <a:gd name="T109" fmla="*/ 507 h 923"/>
                  <a:gd name="T110" fmla="*/ 329 w 374"/>
                  <a:gd name="T111" fmla="*/ 500 h 923"/>
                  <a:gd name="T112" fmla="*/ 329 w 374"/>
                  <a:gd name="T113" fmla="*/ 384 h 923"/>
                  <a:gd name="T114" fmla="*/ 363 w 374"/>
                  <a:gd name="T115" fmla="*/ 384 h 923"/>
                  <a:gd name="T116" fmla="*/ 363 w 374"/>
                  <a:gd name="T117" fmla="*/ 384 h 923"/>
                  <a:gd name="T118" fmla="*/ 373 w 374"/>
                  <a:gd name="T119" fmla="*/ 373 h 923"/>
                  <a:gd name="T120" fmla="*/ 373 w 374"/>
                  <a:gd name="T121" fmla="*/ 286 h 923"/>
                  <a:gd name="T122" fmla="*/ 373 w 374"/>
                  <a:gd name="T123" fmla="*/ 286 h 923"/>
                  <a:gd name="T124" fmla="*/ 363 w 374"/>
                  <a:gd name="T125" fmla="*/ 275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4" h="923">
                    <a:moveTo>
                      <a:pt x="363" y="275"/>
                    </a:moveTo>
                    <a:lnTo>
                      <a:pt x="275" y="275"/>
                    </a:lnTo>
                    <a:lnTo>
                      <a:pt x="275" y="275"/>
                    </a:lnTo>
                    <a:cubicBezTo>
                      <a:pt x="270" y="275"/>
                      <a:pt x="266" y="281"/>
                      <a:pt x="266" y="286"/>
                    </a:cubicBezTo>
                    <a:lnTo>
                      <a:pt x="266" y="373"/>
                    </a:lnTo>
                    <a:lnTo>
                      <a:pt x="266" y="373"/>
                    </a:lnTo>
                    <a:cubicBezTo>
                      <a:pt x="266" y="379"/>
                      <a:pt x="270" y="384"/>
                      <a:pt x="275" y="384"/>
                    </a:cubicBezTo>
                    <a:lnTo>
                      <a:pt x="309" y="384"/>
                    </a:lnTo>
                    <a:lnTo>
                      <a:pt x="309" y="496"/>
                    </a:lnTo>
                    <a:lnTo>
                      <a:pt x="200" y="606"/>
                    </a:lnTo>
                    <a:lnTo>
                      <a:pt x="200" y="108"/>
                    </a:lnTo>
                    <a:lnTo>
                      <a:pt x="234" y="108"/>
                    </a:lnTo>
                    <a:lnTo>
                      <a:pt x="234" y="108"/>
                    </a:lnTo>
                    <a:cubicBezTo>
                      <a:pt x="238" y="108"/>
                      <a:pt x="241" y="106"/>
                      <a:pt x="243" y="103"/>
                    </a:cubicBezTo>
                    <a:lnTo>
                      <a:pt x="243" y="103"/>
                    </a:lnTo>
                    <a:cubicBezTo>
                      <a:pt x="245" y="101"/>
                      <a:pt x="245" y="96"/>
                      <a:pt x="244" y="94"/>
                    </a:cubicBezTo>
                    <a:lnTo>
                      <a:pt x="200" y="6"/>
                    </a:lnTo>
                    <a:lnTo>
                      <a:pt x="200" y="6"/>
                    </a:lnTo>
                    <a:cubicBezTo>
                      <a:pt x="196" y="0"/>
                      <a:pt x="186" y="0"/>
                      <a:pt x="182" y="6"/>
                    </a:cubicBezTo>
                    <a:lnTo>
                      <a:pt x="138" y="94"/>
                    </a:lnTo>
                    <a:lnTo>
                      <a:pt x="138" y="94"/>
                    </a:lnTo>
                    <a:cubicBezTo>
                      <a:pt x="137" y="96"/>
                      <a:pt x="137" y="101"/>
                      <a:pt x="139" y="103"/>
                    </a:cubicBezTo>
                    <a:lnTo>
                      <a:pt x="139" y="103"/>
                    </a:lnTo>
                    <a:cubicBezTo>
                      <a:pt x="140" y="106"/>
                      <a:pt x="144" y="108"/>
                      <a:pt x="147" y="108"/>
                    </a:cubicBezTo>
                    <a:lnTo>
                      <a:pt x="179" y="108"/>
                    </a:lnTo>
                    <a:lnTo>
                      <a:pt x="179" y="627"/>
                    </a:lnTo>
                    <a:lnTo>
                      <a:pt x="179" y="627"/>
                    </a:lnTo>
                    <a:cubicBezTo>
                      <a:pt x="178" y="630"/>
                      <a:pt x="178" y="632"/>
                      <a:pt x="179" y="634"/>
                    </a:cubicBezTo>
                    <a:lnTo>
                      <a:pt x="179" y="736"/>
                    </a:lnTo>
                    <a:lnTo>
                      <a:pt x="66" y="623"/>
                    </a:lnTo>
                    <a:lnTo>
                      <a:pt x="66" y="502"/>
                    </a:lnTo>
                    <a:lnTo>
                      <a:pt x="66" y="502"/>
                    </a:lnTo>
                    <a:cubicBezTo>
                      <a:pt x="91" y="496"/>
                      <a:pt x="110" y="474"/>
                      <a:pt x="110" y="447"/>
                    </a:cubicBezTo>
                    <a:lnTo>
                      <a:pt x="110" y="447"/>
                    </a:lnTo>
                    <a:cubicBezTo>
                      <a:pt x="110" y="416"/>
                      <a:pt x="85" y="392"/>
                      <a:pt x="55" y="392"/>
                    </a:cubicBezTo>
                    <a:lnTo>
                      <a:pt x="55" y="392"/>
                    </a:lnTo>
                    <a:cubicBezTo>
                      <a:pt x="25" y="392"/>
                      <a:pt x="0" y="416"/>
                      <a:pt x="0" y="447"/>
                    </a:cubicBezTo>
                    <a:lnTo>
                      <a:pt x="0" y="447"/>
                    </a:lnTo>
                    <a:cubicBezTo>
                      <a:pt x="0" y="475"/>
                      <a:pt x="20" y="497"/>
                      <a:pt x="46" y="502"/>
                    </a:cubicBezTo>
                    <a:lnTo>
                      <a:pt x="46" y="627"/>
                    </a:lnTo>
                    <a:lnTo>
                      <a:pt x="46" y="627"/>
                    </a:lnTo>
                    <a:cubicBezTo>
                      <a:pt x="46" y="630"/>
                      <a:pt x="47" y="632"/>
                      <a:pt x="48" y="634"/>
                    </a:cubicBezTo>
                    <a:lnTo>
                      <a:pt x="179" y="764"/>
                    </a:lnTo>
                    <a:lnTo>
                      <a:pt x="179" y="812"/>
                    </a:lnTo>
                    <a:lnTo>
                      <a:pt x="179" y="812"/>
                    </a:lnTo>
                    <a:cubicBezTo>
                      <a:pt x="154" y="816"/>
                      <a:pt x="133" y="839"/>
                      <a:pt x="133" y="866"/>
                    </a:cubicBezTo>
                    <a:lnTo>
                      <a:pt x="133" y="866"/>
                    </a:lnTo>
                    <a:cubicBezTo>
                      <a:pt x="133" y="897"/>
                      <a:pt x="158" y="922"/>
                      <a:pt x="188" y="922"/>
                    </a:cubicBezTo>
                    <a:lnTo>
                      <a:pt x="188" y="922"/>
                    </a:lnTo>
                    <a:cubicBezTo>
                      <a:pt x="219" y="922"/>
                      <a:pt x="244" y="897"/>
                      <a:pt x="244" y="866"/>
                    </a:cubicBezTo>
                    <a:lnTo>
                      <a:pt x="244" y="866"/>
                    </a:lnTo>
                    <a:cubicBezTo>
                      <a:pt x="244" y="840"/>
                      <a:pt x="225" y="817"/>
                      <a:pt x="200" y="812"/>
                    </a:cubicBezTo>
                    <a:lnTo>
                      <a:pt x="200" y="634"/>
                    </a:lnTo>
                    <a:lnTo>
                      <a:pt x="327" y="507"/>
                    </a:lnTo>
                    <a:lnTo>
                      <a:pt x="327" y="507"/>
                    </a:lnTo>
                    <a:cubicBezTo>
                      <a:pt x="328" y="505"/>
                      <a:pt x="329" y="503"/>
                      <a:pt x="329" y="500"/>
                    </a:cubicBezTo>
                    <a:lnTo>
                      <a:pt x="329" y="384"/>
                    </a:lnTo>
                    <a:lnTo>
                      <a:pt x="363" y="384"/>
                    </a:lnTo>
                    <a:lnTo>
                      <a:pt x="363" y="384"/>
                    </a:lnTo>
                    <a:cubicBezTo>
                      <a:pt x="368" y="384"/>
                      <a:pt x="373" y="379"/>
                      <a:pt x="373" y="373"/>
                    </a:cubicBezTo>
                    <a:lnTo>
                      <a:pt x="373" y="286"/>
                    </a:lnTo>
                    <a:lnTo>
                      <a:pt x="373" y="286"/>
                    </a:lnTo>
                    <a:cubicBezTo>
                      <a:pt x="373" y="281"/>
                      <a:pt x="368" y="275"/>
                      <a:pt x="363" y="2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13">
                <a:extLst>
                  <a:ext uri="{FF2B5EF4-FFF2-40B4-BE49-F238E27FC236}">
                    <a16:creationId xmlns:a16="http://schemas.microsoft.com/office/drawing/2014/main" id="{E13E5B34-260A-44B3-8B35-7BE3BB604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7816" y="10001976"/>
                <a:ext cx="456041" cy="177779"/>
              </a:xfrm>
              <a:custGeom>
                <a:avLst/>
                <a:gdLst>
                  <a:gd name="T0" fmla="*/ 446 w 519"/>
                  <a:gd name="T1" fmla="*/ 0 h 205"/>
                  <a:gd name="T2" fmla="*/ 258 w 519"/>
                  <a:gd name="T3" fmla="*/ 0 h 205"/>
                  <a:gd name="T4" fmla="*/ 71 w 519"/>
                  <a:gd name="T5" fmla="*/ 0 h 205"/>
                  <a:gd name="T6" fmla="*/ 71 w 519"/>
                  <a:gd name="T7" fmla="*/ 0 h 205"/>
                  <a:gd name="T8" fmla="*/ 20 w 519"/>
                  <a:gd name="T9" fmla="*/ 21 h 205"/>
                  <a:gd name="T10" fmla="*/ 20 w 519"/>
                  <a:gd name="T11" fmla="*/ 21 h 205"/>
                  <a:gd name="T12" fmla="*/ 0 w 519"/>
                  <a:gd name="T13" fmla="*/ 72 h 205"/>
                  <a:gd name="T14" fmla="*/ 0 w 519"/>
                  <a:gd name="T15" fmla="*/ 138 h 205"/>
                  <a:gd name="T16" fmla="*/ 0 w 519"/>
                  <a:gd name="T17" fmla="*/ 204 h 205"/>
                  <a:gd name="T18" fmla="*/ 258 w 519"/>
                  <a:gd name="T19" fmla="*/ 204 h 205"/>
                  <a:gd name="T20" fmla="*/ 518 w 519"/>
                  <a:gd name="T21" fmla="*/ 204 h 205"/>
                  <a:gd name="T22" fmla="*/ 518 w 519"/>
                  <a:gd name="T23" fmla="*/ 138 h 205"/>
                  <a:gd name="T24" fmla="*/ 518 w 519"/>
                  <a:gd name="T25" fmla="*/ 72 h 205"/>
                  <a:gd name="T26" fmla="*/ 518 w 519"/>
                  <a:gd name="T27" fmla="*/ 72 h 205"/>
                  <a:gd name="T28" fmla="*/ 497 w 519"/>
                  <a:gd name="T29" fmla="*/ 21 h 205"/>
                  <a:gd name="T30" fmla="*/ 497 w 519"/>
                  <a:gd name="T31" fmla="*/ 21 h 205"/>
                  <a:gd name="T32" fmla="*/ 446 w 519"/>
                  <a:gd name="T33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9" h="205">
                    <a:moveTo>
                      <a:pt x="446" y="0"/>
                    </a:moveTo>
                    <a:lnTo>
                      <a:pt x="258" y="0"/>
                    </a:lnTo>
                    <a:lnTo>
                      <a:pt x="71" y="0"/>
                    </a:lnTo>
                    <a:lnTo>
                      <a:pt x="71" y="0"/>
                    </a:lnTo>
                    <a:cubicBezTo>
                      <a:pt x="52" y="0"/>
                      <a:pt x="33" y="8"/>
                      <a:pt x="20" y="21"/>
                    </a:cubicBezTo>
                    <a:lnTo>
                      <a:pt x="20" y="21"/>
                    </a:lnTo>
                    <a:cubicBezTo>
                      <a:pt x="7" y="34"/>
                      <a:pt x="0" y="53"/>
                      <a:pt x="0" y="72"/>
                    </a:cubicBezTo>
                    <a:lnTo>
                      <a:pt x="0" y="138"/>
                    </a:lnTo>
                    <a:lnTo>
                      <a:pt x="0" y="204"/>
                    </a:lnTo>
                    <a:lnTo>
                      <a:pt x="258" y="204"/>
                    </a:lnTo>
                    <a:lnTo>
                      <a:pt x="518" y="204"/>
                    </a:lnTo>
                    <a:lnTo>
                      <a:pt x="518" y="138"/>
                    </a:lnTo>
                    <a:lnTo>
                      <a:pt x="518" y="72"/>
                    </a:lnTo>
                    <a:lnTo>
                      <a:pt x="518" y="72"/>
                    </a:lnTo>
                    <a:cubicBezTo>
                      <a:pt x="518" y="53"/>
                      <a:pt x="511" y="34"/>
                      <a:pt x="497" y="21"/>
                    </a:cubicBezTo>
                    <a:lnTo>
                      <a:pt x="497" y="21"/>
                    </a:lnTo>
                    <a:cubicBezTo>
                      <a:pt x="485" y="8"/>
                      <a:pt x="466" y="0"/>
                      <a:pt x="446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14">
                <a:extLst>
                  <a:ext uri="{FF2B5EF4-FFF2-40B4-BE49-F238E27FC236}">
                    <a16:creationId xmlns:a16="http://schemas.microsoft.com/office/drawing/2014/main" id="{51C766A8-FE26-40C9-9949-21259B221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0086" y="9994246"/>
                <a:ext cx="471500" cy="197101"/>
              </a:xfrm>
              <a:custGeom>
                <a:avLst/>
                <a:gdLst>
                  <a:gd name="T0" fmla="*/ 21 w 540"/>
                  <a:gd name="T1" fmla="*/ 202 h 223"/>
                  <a:gd name="T2" fmla="*/ 519 w 540"/>
                  <a:gd name="T3" fmla="*/ 202 h 223"/>
                  <a:gd name="T4" fmla="*/ 519 w 540"/>
                  <a:gd name="T5" fmla="*/ 81 h 223"/>
                  <a:gd name="T6" fmla="*/ 519 w 540"/>
                  <a:gd name="T7" fmla="*/ 81 h 223"/>
                  <a:gd name="T8" fmla="*/ 501 w 540"/>
                  <a:gd name="T9" fmla="*/ 38 h 223"/>
                  <a:gd name="T10" fmla="*/ 501 w 540"/>
                  <a:gd name="T11" fmla="*/ 38 h 223"/>
                  <a:gd name="T12" fmla="*/ 457 w 540"/>
                  <a:gd name="T13" fmla="*/ 20 h 223"/>
                  <a:gd name="T14" fmla="*/ 82 w 540"/>
                  <a:gd name="T15" fmla="*/ 20 h 223"/>
                  <a:gd name="T16" fmla="*/ 82 w 540"/>
                  <a:gd name="T17" fmla="*/ 20 h 223"/>
                  <a:gd name="T18" fmla="*/ 38 w 540"/>
                  <a:gd name="T19" fmla="*/ 38 h 223"/>
                  <a:gd name="T20" fmla="*/ 38 w 540"/>
                  <a:gd name="T21" fmla="*/ 38 h 223"/>
                  <a:gd name="T22" fmla="*/ 21 w 540"/>
                  <a:gd name="T23" fmla="*/ 81 h 223"/>
                  <a:gd name="T24" fmla="*/ 21 w 540"/>
                  <a:gd name="T25" fmla="*/ 202 h 223"/>
                  <a:gd name="T26" fmla="*/ 529 w 540"/>
                  <a:gd name="T27" fmla="*/ 222 h 223"/>
                  <a:gd name="T28" fmla="*/ 11 w 540"/>
                  <a:gd name="T29" fmla="*/ 222 h 223"/>
                  <a:gd name="T30" fmla="*/ 11 w 540"/>
                  <a:gd name="T31" fmla="*/ 222 h 223"/>
                  <a:gd name="T32" fmla="*/ 0 w 540"/>
                  <a:gd name="T33" fmla="*/ 213 h 223"/>
                  <a:gd name="T34" fmla="*/ 0 w 540"/>
                  <a:gd name="T35" fmla="*/ 81 h 223"/>
                  <a:gd name="T36" fmla="*/ 0 w 540"/>
                  <a:gd name="T37" fmla="*/ 81 h 223"/>
                  <a:gd name="T38" fmla="*/ 24 w 540"/>
                  <a:gd name="T39" fmla="*/ 23 h 223"/>
                  <a:gd name="T40" fmla="*/ 24 w 540"/>
                  <a:gd name="T41" fmla="*/ 23 h 223"/>
                  <a:gd name="T42" fmla="*/ 82 w 540"/>
                  <a:gd name="T43" fmla="*/ 0 h 223"/>
                  <a:gd name="T44" fmla="*/ 457 w 540"/>
                  <a:gd name="T45" fmla="*/ 0 h 223"/>
                  <a:gd name="T46" fmla="*/ 457 w 540"/>
                  <a:gd name="T47" fmla="*/ 0 h 223"/>
                  <a:gd name="T48" fmla="*/ 515 w 540"/>
                  <a:gd name="T49" fmla="*/ 23 h 223"/>
                  <a:gd name="T50" fmla="*/ 515 w 540"/>
                  <a:gd name="T51" fmla="*/ 23 h 223"/>
                  <a:gd name="T52" fmla="*/ 539 w 540"/>
                  <a:gd name="T53" fmla="*/ 81 h 223"/>
                  <a:gd name="T54" fmla="*/ 539 w 540"/>
                  <a:gd name="T55" fmla="*/ 213 h 223"/>
                  <a:gd name="T56" fmla="*/ 539 w 540"/>
                  <a:gd name="T57" fmla="*/ 213 h 223"/>
                  <a:gd name="T58" fmla="*/ 529 w 540"/>
                  <a:gd name="T59" fmla="*/ 22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40" h="223">
                    <a:moveTo>
                      <a:pt x="21" y="202"/>
                    </a:moveTo>
                    <a:lnTo>
                      <a:pt x="519" y="202"/>
                    </a:lnTo>
                    <a:lnTo>
                      <a:pt x="519" y="81"/>
                    </a:lnTo>
                    <a:lnTo>
                      <a:pt x="519" y="81"/>
                    </a:lnTo>
                    <a:cubicBezTo>
                      <a:pt x="519" y="65"/>
                      <a:pt x="513" y="49"/>
                      <a:pt x="501" y="38"/>
                    </a:cubicBezTo>
                    <a:lnTo>
                      <a:pt x="501" y="38"/>
                    </a:lnTo>
                    <a:cubicBezTo>
                      <a:pt x="490" y="26"/>
                      <a:pt x="474" y="20"/>
                      <a:pt x="457" y="20"/>
                    </a:cubicBezTo>
                    <a:lnTo>
                      <a:pt x="82" y="20"/>
                    </a:lnTo>
                    <a:lnTo>
                      <a:pt x="82" y="20"/>
                    </a:lnTo>
                    <a:cubicBezTo>
                      <a:pt x="66" y="20"/>
                      <a:pt x="50" y="26"/>
                      <a:pt x="38" y="38"/>
                    </a:cubicBezTo>
                    <a:lnTo>
                      <a:pt x="38" y="38"/>
                    </a:lnTo>
                    <a:cubicBezTo>
                      <a:pt x="27" y="49"/>
                      <a:pt x="21" y="65"/>
                      <a:pt x="21" y="81"/>
                    </a:cubicBezTo>
                    <a:lnTo>
                      <a:pt x="21" y="202"/>
                    </a:lnTo>
                    <a:close/>
                    <a:moveTo>
                      <a:pt x="529" y="222"/>
                    </a:moveTo>
                    <a:lnTo>
                      <a:pt x="11" y="222"/>
                    </a:lnTo>
                    <a:lnTo>
                      <a:pt x="11" y="222"/>
                    </a:lnTo>
                    <a:cubicBezTo>
                      <a:pt x="5" y="222"/>
                      <a:pt x="0" y="218"/>
                      <a:pt x="0" y="213"/>
                    </a:cubicBezTo>
                    <a:lnTo>
                      <a:pt x="0" y="81"/>
                    </a:lnTo>
                    <a:lnTo>
                      <a:pt x="0" y="81"/>
                    </a:lnTo>
                    <a:cubicBezTo>
                      <a:pt x="0" y="60"/>
                      <a:pt x="9" y="39"/>
                      <a:pt x="24" y="23"/>
                    </a:cubicBezTo>
                    <a:lnTo>
                      <a:pt x="24" y="23"/>
                    </a:lnTo>
                    <a:cubicBezTo>
                      <a:pt x="40" y="7"/>
                      <a:pt x="61" y="0"/>
                      <a:pt x="82" y="0"/>
                    </a:cubicBezTo>
                    <a:lnTo>
                      <a:pt x="457" y="0"/>
                    </a:lnTo>
                    <a:lnTo>
                      <a:pt x="457" y="0"/>
                    </a:lnTo>
                    <a:cubicBezTo>
                      <a:pt x="479" y="0"/>
                      <a:pt x="500" y="7"/>
                      <a:pt x="515" y="23"/>
                    </a:cubicBezTo>
                    <a:lnTo>
                      <a:pt x="515" y="23"/>
                    </a:lnTo>
                    <a:cubicBezTo>
                      <a:pt x="531" y="39"/>
                      <a:pt x="539" y="60"/>
                      <a:pt x="539" y="81"/>
                    </a:cubicBezTo>
                    <a:lnTo>
                      <a:pt x="539" y="213"/>
                    </a:lnTo>
                    <a:lnTo>
                      <a:pt x="539" y="213"/>
                    </a:lnTo>
                    <a:cubicBezTo>
                      <a:pt x="539" y="218"/>
                      <a:pt x="535" y="222"/>
                      <a:pt x="529" y="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15">
                <a:extLst>
                  <a:ext uri="{FF2B5EF4-FFF2-40B4-BE49-F238E27FC236}">
                    <a16:creationId xmlns:a16="http://schemas.microsoft.com/office/drawing/2014/main" id="{2AAB7423-8FAA-4983-84F2-CBDDDF700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0086" y="10172025"/>
                <a:ext cx="471500" cy="343962"/>
              </a:xfrm>
              <a:custGeom>
                <a:avLst/>
                <a:gdLst>
                  <a:gd name="T0" fmla="*/ 21 w 540"/>
                  <a:gd name="T1" fmla="*/ 20 h 393"/>
                  <a:gd name="T2" fmla="*/ 21 w 540"/>
                  <a:gd name="T3" fmla="*/ 311 h 393"/>
                  <a:gd name="T4" fmla="*/ 21 w 540"/>
                  <a:gd name="T5" fmla="*/ 311 h 393"/>
                  <a:gd name="T6" fmla="*/ 38 w 540"/>
                  <a:gd name="T7" fmla="*/ 354 h 393"/>
                  <a:gd name="T8" fmla="*/ 38 w 540"/>
                  <a:gd name="T9" fmla="*/ 354 h 393"/>
                  <a:gd name="T10" fmla="*/ 82 w 540"/>
                  <a:gd name="T11" fmla="*/ 373 h 393"/>
                  <a:gd name="T12" fmla="*/ 457 w 540"/>
                  <a:gd name="T13" fmla="*/ 373 h 393"/>
                  <a:gd name="T14" fmla="*/ 457 w 540"/>
                  <a:gd name="T15" fmla="*/ 373 h 393"/>
                  <a:gd name="T16" fmla="*/ 501 w 540"/>
                  <a:gd name="T17" fmla="*/ 354 h 393"/>
                  <a:gd name="T18" fmla="*/ 501 w 540"/>
                  <a:gd name="T19" fmla="*/ 354 h 393"/>
                  <a:gd name="T20" fmla="*/ 519 w 540"/>
                  <a:gd name="T21" fmla="*/ 311 h 393"/>
                  <a:gd name="T22" fmla="*/ 519 w 540"/>
                  <a:gd name="T23" fmla="*/ 20 h 393"/>
                  <a:gd name="T24" fmla="*/ 21 w 540"/>
                  <a:gd name="T25" fmla="*/ 20 h 393"/>
                  <a:gd name="T26" fmla="*/ 457 w 540"/>
                  <a:gd name="T27" fmla="*/ 392 h 393"/>
                  <a:gd name="T28" fmla="*/ 82 w 540"/>
                  <a:gd name="T29" fmla="*/ 392 h 393"/>
                  <a:gd name="T30" fmla="*/ 82 w 540"/>
                  <a:gd name="T31" fmla="*/ 392 h 393"/>
                  <a:gd name="T32" fmla="*/ 24 w 540"/>
                  <a:gd name="T33" fmla="*/ 368 h 393"/>
                  <a:gd name="T34" fmla="*/ 24 w 540"/>
                  <a:gd name="T35" fmla="*/ 368 h 393"/>
                  <a:gd name="T36" fmla="*/ 0 w 540"/>
                  <a:gd name="T37" fmla="*/ 311 h 393"/>
                  <a:gd name="T38" fmla="*/ 0 w 540"/>
                  <a:gd name="T39" fmla="*/ 11 h 393"/>
                  <a:gd name="T40" fmla="*/ 0 w 540"/>
                  <a:gd name="T41" fmla="*/ 11 h 393"/>
                  <a:gd name="T42" fmla="*/ 11 w 540"/>
                  <a:gd name="T43" fmla="*/ 0 h 393"/>
                  <a:gd name="T44" fmla="*/ 529 w 540"/>
                  <a:gd name="T45" fmla="*/ 0 h 393"/>
                  <a:gd name="T46" fmla="*/ 529 w 540"/>
                  <a:gd name="T47" fmla="*/ 0 h 393"/>
                  <a:gd name="T48" fmla="*/ 539 w 540"/>
                  <a:gd name="T49" fmla="*/ 11 h 393"/>
                  <a:gd name="T50" fmla="*/ 539 w 540"/>
                  <a:gd name="T51" fmla="*/ 311 h 393"/>
                  <a:gd name="T52" fmla="*/ 539 w 540"/>
                  <a:gd name="T53" fmla="*/ 311 h 393"/>
                  <a:gd name="T54" fmla="*/ 515 w 540"/>
                  <a:gd name="T55" fmla="*/ 368 h 393"/>
                  <a:gd name="T56" fmla="*/ 515 w 540"/>
                  <a:gd name="T57" fmla="*/ 368 h 393"/>
                  <a:gd name="T58" fmla="*/ 457 w 540"/>
                  <a:gd name="T59" fmla="*/ 392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40" h="393">
                    <a:moveTo>
                      <a:pt x="21" y="20"/>
                    </a:moveTo>
                    <a:lnTo>
                      <a:pt x="21" y="311"/>
                    </a:lnTo>
                    <a:lnTo>
                      <a:pt x="21" y="311"/>
                    </a:lnTo>
                    <a:cubicBezTo>
                      <a:pt x="21" y="327"/>
                      <a:pt x="27" y="342"/>
                      <a:pt x="38" y="354"/>
                    </a:cubicBezTo>
                    <a:lnTo>
                      <a:pt x="38" y="354"/>
                    </a:lnTo>
                    <a:cubicBezTo>
                      <a:pt x="50" y="366"/>
                      <a:pt x="66" y="373"/>
                      <a:pt x="82" y="373"/>
                    </a:cubicBezTo>
                    <a:lnTo>
                      <a:pt x="457" y="373"/>
                    </a:lnTo>
                    <a:lnTo>
                      <a:pt x="457" y="373"/>
                    </a:lnTo>
                    <a:cubicBezTo>
                      <a:pt x="474" y="373"/>
                      <a:pt x="490" y="366"/>
                      <a:pt x="501" y="354"/>
                    </a:cubicBezTo>
                    <a:lnTo>
                      <a:pt x="501" y="354"/>
                    </a:lnTo>
                    <a:cubicBezTo>
                      <a:pt x="513" y="342"/>
                      <a:pt x="519" y="327"/>
                      <a:pt x="519" y="311"/>
                    </a:cubicBezTo>
                    <a:lnTo>
                      <a:pt x="519" y="20"/>
                    </a:lnTo>
                    <a:lnTo>
                      <a:pt x="21" y="20"/>
                    </a:lnTo>
                    <a:close/>
                    <a:moveTo>
                      <a:pt x="457" y="392"/>
                    </a:moveTo>
                    <a:lnTo>
                      <a:pt x="82" y="392"/>
                    </a:lnTo>
                    <a:lnTo>
                      <a:pt x="82" y="392"/>
                    </a:lnTo>
                    <a:cubicBezTo>
                      <a:pt x="61" y="392"/>
                      <a:pt x="40" y="384"/>
                      <a:pt x="24" y="368"/>
                    </a:cubicBezTo>
                    <a:lnTo>
                      <a:pt x="24" y="368"/>
                    </a:lnTo>
                    <a:cubicBezTo>
                      <a:pt x="9" y="353"/>
                      <a:pt x="0" y="332"/>
                      <a:pt x="0" y="311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529" y="0"/>
                    </a:lnTo>
                    <a:lnTo>
                      <a:pt x="529" y="0"/>
                    </a:lnTo>
                    <a:cubicBezTo>
                      <a:pt x="535" y="0"/>
                      <a:pt x="539" y="5"/>
                      <a:pt x="539" y="11"/>
                    </a:cubicBezTo>
                    <a:lnTo>
                      <a:pt x="539" y="311"/>
                    </a:lnTo>
                    <a:lnTo>
                      <a:pt x="539" y="311"/>
                    </a:lnTo>
                    <a:cubicBezTo>
                      <a:pt x="539" y="332"/>
                      <a:pt x="531" y="353"/>
                      <a:pt x="515" y="368"/>
                    </a:cubicBezTo>
                    <a:lnTo>
                      <a:pt x="515" y="368"/>
                    </a:lnTo>
                    <a:cubicBezTo>
                      <a:pt x="500" y="384"/>
                      <a:pt x="479" y="392"/>
                      <a:pt x="457" y="3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116">
                <a:extLst>
                  <a:ext uri="{FF2B5EF4-FFF2-40B4-BE49-F238E27FC236}">
                    <a16:creationId xmlns:a16="http://schemas.microsoft.com/office/drawing/2014/main" id="{3E98D749-FA7D-45AF-B3F1-9E0F6983E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5111" y="10083134"/>
                <a:ext cx="305314" cy="19325"/>
              </a:xfrm>
              <a:custGeom>
                <a:avLst/>
                <a:gdLst>
                  <a:gd name="T0" fmla="*/ 337 w 347"/>
                  <a:gd name="T1" fmla="*/ 21 h 22"/>
                  <a:gd name="T2" fmla="*/ 11 w 347"/>
                  <a:gd name="T3" fmla="*/ 21 h 22"/>
                  <a:gd name="T4" fmla="*/ 11 w 347"/>
                  <a:gd name="T5" fmla="*/ 21 h 22"/>
                  <a:gd name="T6" fmla="*/ 0 w 347"/>
                  <a:gd name="T7" fmla="*/ 10 h 22"/>
                  <a:gd name="T8" fmla="*/ 0 w 347"/>
                  <a:gd name="T9" fmla="*/ 10 h 22"/>
                  <a:gd name="T10" fmla="*/ 11 w 347"/>
                  <a:gd name="T11" fmla="*/ 0 h 22"/>
                  <a:gd name="T12" fmla="*/ 337 w 347"/>
                  <a:gd name="T13" fmla="*/ 0 h 22"/>
                  <a:gd name="T14" fmla="*/ 337 w 347"/>
                  <a:gd name="T15" fmla="*/ 0 h 22"/>
                  <a:gd name="T16" fmla="*/ 346 w 347"/>
                  <a:gd name="T17" fmla="*/ 10 h 22"/>
                  <a:gd name="T18" fmla="*/ 346 w 347"/>
                  <a:gd name="T19" fmla="*/ 10 h 22"/>
                  <a:gd name="T20" fmla="*/ 337 w 347"/>
                  <a:gd name="T2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7" h="22">
                    <a:moveTo>
                      <a:pt x="337" y="21"/>
                    </a:moveTo>
                    <a:lnTo>
                      <a:pt x="11" y="21"/>
                    </a:lnTo>
                    <a:lnTo>
                      <a:pt x="11" y="21"/>
                    </a:lnTo>
                    <a:cubicBezTo>
                      <a:pt x="5" y="21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337" y="0"/>
                    </a:lnTo>
                    <a:lnTo>
                      <a:pt x="337" y="0"/>
                    </a:lnTo>
                    <a:cubicBezTo>
                      <a:pt x="342" y="0"/>
                      <a:pt x="346" y="5"/>
                      <a:pt x="346" y="10"/>
                    </a:cubicBezTo>
                    <a:lnTo>
                      <a:pt x="346" y="10"/>
                    </a:lnTo>
                    <a:cubicBezTo>
                      <a:pt x="346" y="16"/>
                      <a:pt x="342" y="21"/>
                      <a:pt x="337" y="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17">
                <a:extLst>
                  <a:ext uri="{FF2B5EF4-FFF2-40B4-BE49-F238E27FC236}">
                    <a16:creationId xmlns:a16="http://schemas.microsoft.com/office/drawing/2014/main" id="{6AEB64DE-FFD4-475C-A9CA-28CE475D8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8299" y="10249320"/>
                <a:ext cx="251208" cy="181642"/>
              </a:xfrm>
              <a:custGeom>
                <a:avLst/>
                <a:gdLst>
                  <a:gd name="T0" fmla="*/ 87 w 285"/>
                  <a:gd name="T1" fmla="*/ 207 h 208"/>
                  <a:gd name="T2" fmla="*/ 87 w 285"/>
                  <a:gd name="T3" fmla="*/ 207 h 208"/>
                  <a:gd name="T4" fmla="*/ 80 w 285"/>
                  <a:gd name="T5" fmla="*/ 204 h 208"/>
                  <a:gd name="T6" fmla="*/ 4 w 285"/>
                  <a:gd name="T7" fmla="*/ 126 h 208"/>
                  <a:gd name="T8" fmla="*/ 4 w 285"/>
                  <a:gd name="T9" fmla="*/ 126 h 208"/>
                  <a:gd name="T10" fmla="*/ 4 w 285"/>
                  <a:gd name="T11" fmla="*/ 112 h 208"/>
                  <a:gd name="T12" fmla="*/ 4 w 285"/>
                  <a:gd name="T13" fmla="*/ 112 h 208"/>
                  <a:gd name="T14" fmla="*/ 18 w 285"/>
                  <a:gd name="T15" fmla="*/ 112 h 208"/>
                  <a:gd name="T16" fmla="*/ 87 w 285"/>
                  <a:gd name="T17" fmla="*/ 182 h 208"/>
                  <a:gd name="T18" fmla="*/ 265 w 285"/>
                  <a:gd name="T19" fmla="*/ 4 h 208"/>
                  <a:gd name="T20" fmla="*/ 265 w 285"/>
                  <a:gd name="T21" fmla="*/ 4 h 208"/>
                  <a:gd name="T22" fmla="*/ 279 w 285"/>
                  <a:gd name="T23" fmla="*/ 4 h 208"/>
                  <a:gd name="T24" fmla="*/ 279 w 285"/>
                  <a:gd name="T25" fmla="*/ 4 h 208"/>
                  <a:gd name="T26" fmla="*/ 279 w 285"/>
                  <a:gd name="T27" fmla="*/ 19 h 208"/>
                  <a:gd name="T28" fmla="*/ 95 w 285"/>
                  <a:gd name="T29" fmla="*/ 204 h 208"/>
                  <a:gd name="T30" fmla="*/ 95 w 285"/>
                  <a:gd name="T31" fmla="*/ 204 h 208"/>
                  <a:gd name="T32" fmla="*/ 87 w 285"/>
                  <a:gd name="T33" fmla="*/ 20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5" h="208">
                    <a:moveTo>
                      <a:pt x="87" y="207"/>
                    </a:moveTo>
                    <a:lnTo>
                      <a:pt x="87" y="207"/>
                    </a:lnTo>
                    <a:cubicBezTo>
                      <a:pt x="85" y="207"/>
                      <a:pt x="82" y="206"/>
                      <a:pt x="80" y="204"/>
                    </a:cubicBezTo>
                    <a:lnTo>
                      <a:pt x="4" y="126"/>
                    </a:lnTo>
                    <a:lnTo>
                      <a:pt x="4" y="126"/>
                    </a:lnTo>
                    <a:cubicBezTo>
                      <a:pt x="0" y="123"/>
                      <a:pt x="0" y="116"/>
                      <a:pt x="4" y="112"/>
                    </a:cubicBezTo>
                    <a:lnTo>
                      <a:pt x="4" y="112"/>
                    </a:lnTo>
                    <a:cubicBezTo>
                      <a:pt x="7" y="108"/>
                      <a:pt x="14" y="108"/>
                      <a:pt x="18" y="112"/>
                    </a:cubicBezTo>
                    <a:lnTo>
                      <a:pt x="87" y="182"/>
                    </a:lnTo>
                    <a:lnTo>
                      <a:pt x="265" y="4"/>
                    </a:lnTo>
                    <a:lnTo>
                      <a:pt x="265" y="4"/>
                    </a:lnTo>
                    <a:cubicBezTo>
                      <a:pt x="269" y="0"/>
                      <a:pt x="276" y="0"/>
                      <a:pt x="279" y="4"/>
                    </a:cubicBezTo>
                    <a:lnTo>
                      <a:pt x="279" y="4"/>
                    </a:lnTo>
                    <a:cubicBezTo>
                      <a:pt x="284" y="8"/>
                      <a:pt x="284" y="14"/>
                      <a:pt x="279" y="19"/>
                    </a:cubicBezTo>
                    <a:lnTo>
                      <a:pt x="95" y="204"/>
                    </a:lnTo>
                    <a:lnTo>
                      <a:pt x="95" y="204"/>
                    </a:lnTo>
                    <a:cubicBezTo>
                      <a:pt x="92" y="206"/>
                      <a:pt x="90" y="207"/>
                      <a:pt x="87" y="2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3652F0E-CEEC-43A2-A981-EFB67FF34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2345" y="10658983"/>
                <a:ext cx="2391408" cy="1100577"/>
              </a:xfrm>
              <a:custGeom>
                <a:avLst/>
                <a:gdLst>
                  <a:gd name="connsiteX0" fmla="*/ 1862810 w 2391408"/>
                  <a:gd name="connsiteY0" fmla="*/ 0 h 1100577"/>
                  <a:gd name="connsiteX1" fmla="*/ 2213170 w 2391408"/>
                  <a:gd name="connsiteY1" fmla="*/ 0 h 1100577"/>
                  <a:gd name="connsiteX2" fmla="*/ 2338985 w 2391408"/>
                  <a:gd name="connsiteY2" fmla="*/ 52575 h 1100577"/>
                  <a:gd name="connsiteX3" fmla="*/ 2391408 w 2391408"/>
                  <a:gd name="connsiteY3" fmla="*/ 179632 h 1100577"/>
                  <a:gd name="connsiteX4" fmla="*/ 2391408 w 2391408"/>
                  <a:gd name="connsiteY4" fmla="*/ 551165 h 1100577"/>
                  <a:gd name="connsiteX5" fmla="*/ 2391408 w 2391408"/>
                  <a:gd name="connsiteY5" fmla="*/ 921821 h 1100577"/>
                  <a:gd name="connsiteX6" fmla="*/ 2338985 w 2391408"/>
                  <a:gd name="connsiteY6" fmla="*/ 1048001 h 1100577"/>
                  <a:gd name="connsiteX7" fmla="*/ 2213170 w 2391408"/>
                  <a:gd name="connsiteY7" fmla="*/ 1100577 h 1100577"/>
                  <a:gd name="connsiteX8" fmla="*/ 1862810 w 2391408"/>
                  <a:gd name="connsiteY8" fmla="*/ 1100577 h 1100577"/>
                  <a:gd name="connsiteX9" fmla="*/ 178746 w 2391408"/>
                  <a:gd name="connsiteY9" fmla="*/ 0 h 1100577"/>
                  <a:gd name="connsiteX10" fmla="*/ 1196895 w 2391408"/>
                  <a:gd name="connsiteY10" fmla="*/ 0 h 1100577"/>
                  <a:gd name="connsiteX11" fmla="*/ 1861934 w 2391408"/>
                  <a:gd name="connsiteY11" fmla="*/ 0 h 1100577"/>
                  <a:gd name="connsiteX12" fmla="*/ 1861934 w 2391408"/>
                  <a:gd name="connsiteY12" fmla="*/ 1100577 h 1100577"/>
                  <a:gd name="connsiteX13" fmla="*/ 1196895 w 2391408"/>
                  <a:gd name="connsiteY13" fmla="*/ 1100577 h 1100577"/>
                  <a:gd name="connsiteX14" fmla="*/ 178746 w 2391408"/>
                  <a:gd name="connsiteY14" fmla="*/ 1100577 h 1100577"/>
                  <a:gd name="connsiteX15" fmla="*/ 52572 w 2391408"/>
                  <a:gd name="connsiteY15" fmla="*/ 1048001 h 1100577"/>
                  <a:gd name="connsiteX16" fmla="*/ 0 w 2391408"/>
                  <a:gd name="connsiteY16" fmla="*/ 921821 h 1100577"/>
                  <a:gd name="connsiteX17" fmla="*/ 0 w 2391408"/>
                  <a:gd name="connsiteY17" fmla="*/ 551165 h 1100577"/>
                  <a:gd name="connsiteX18" fmla="*/ 0 w 2391408"/>
                  <a:gd name="connsiteY18" fmla="*/ 179632 h 1100577"/>
                  <a:gd name="connsiteX19" fmla="*/ 52572 w 2391408"/>
                  <a:gd name="connsiteY19" fmla="*/ 52575 h 1100577"/>
                  <a:gd name="connsiteX20" fmla="*/ 178746 w 2391408"/>
                  <a:gd name="connsiteY20" fmla="*/ 0 h 1100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91408" h="1100577">
                    <a:moveTo>
                      <a:pt x="1862810" y="0"/>
                    </a:moveTo>
                    <a:lnTo>
                      <a:pt x="2213170" y="0"/>
                    </a:lnTo>
                    <a:cubicBezTo>
                      <a:pt x="2262972" y="0"/>
                      <a:pt x="2306658" y="20154"/>
                      <a:pt x="2338985" y="52575"/>
                    </a:cubicBezTo>
                    <a:cubicBezTo>
                      <a:pt x="2371313" y="84997"/>
                      <a:pt x="2391408" y="129686"/>
                      <a:pt x="2391408" y="179632"/>
                    </a:cubicBezTo>
                    <a:lnTo>
                      <a:pt x="2391408" y="551165"/>
                    </a:lnTo>
                    <a:lnTo>
                      <a:pt x="2391408" y="921821"/>
                    </a:lnTo>
                    <a:cubicBezTo>
                      <a:pt x="2391408" y="970891"/>
                      <a:pt x="2371313" y="1016456"/>
                      <a:pt x="2338985" y="1048001"/>
                    </a:cubicBezTo>
                    <a:cubicBezTo>
                      <a:pt x="2306658" y="1081299"/>
                      <a:pt x="2262972" y="1100577"/>
                      <a:pt x="2213170" y="1100577"/>
                    </a:cubicBezTo>
                    <a:lnTo>
                      <a:pt x="1862810" y="1100577"/>
                    </a:lnTo>
                    <a:close/>
                    <a:moveTo>
                      <a:pt x="178746" y="0"/>
                    </a:moveTo>
                    <a:lnTo>
                      <a:pt x="1196895" y="0"/>
                    </a:lnTo>
                    <a:lnTo>
                      <a:pt x="1861934" y="0"/>
                    </a:lnTo>
                    <a:lnTo>
                      <a:pt x="1861934" y="1100577"/>
                    </a:lnTo>
                    <a:lnTo>
                      <a:pt x="1196895" y="1100577"/>
                    </a:lnTo>
                    <a:lnTo>
                      <a:pt x="178746" y="1100577"/>
                    </a:lnTo>
                    <a:cubicBezTo>
                      <a:pt x="128802" y="1100577"/>
                      <a:pt x="84116" y="1081299"/>
                      <a:pt x="52572" y="1048001"/>
                    </a:cubicBezTo>
                    <a:cubicBezTo>
                      <a:pt x="19276" y="1016456"/>
                      <a:pt x="0" y="970891"/>
                      <a:pt x="0" y="921821"/>
                    </a:cubicBezTo>
                    <a:lnTo>
                      <a:pt x="0" y="551165"/>
                    </a:lnTo>
                    <a:lnTo>
                      <a:pt x="0" y="179632"/>
                    </a:lnTo>
                    <a:cubicBezTo>
                      <a:pt x="0" y="129686"/>
                      <a:pt x="19276" y="84997"/>
                      <a:pt x="52572" y="52575"/>
                    </a:cubicBezTo>
                    <a:cubicBezTo>
                      <a:pt x="84116" y="20154"/>
                      <a:pt x="128802" y="0"/>
                      <a:pt x="17874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A80AF78B-2F19-4B14-8967-27A375435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0751" y="10651254"/>
                <a:ext cx="2410730" cy="1119900"/>
              </a:xfrm>
              <a:custGeom>
                <a:avLst/>
                <a:gdLst>
                  <a:gd name="connsiteX0" fmla="*/ 1881255 w 2410730"/>
                  <a:gd name="connsiteY0" fmla="*/ 17553 h 1119900"/>
                  <a:gd name="connsiteX1" fmla="*/ 1881255 w 2410730"/>
                  <a:gd name="connsiteY1" fmla="*/ 1101469 h 1119900"/>
                  <a:gd name="connsiteX2" fmla="*/ 2223422 w 2410730"/>
                  <a:gd name="connsiteY2" fmla="*/ 1101469 h 1119900"/>
                  <a:gd name="connsiteX3" fmla="*/ 2343334 w 2410730"/>
                  <a:gd name="connsiteY3" fmla="*/ 1052320 h 1119900"/>
                  <a:gd name="connsiteX4" fmla="*/ 2393224 w 2410730"/>
                  <a:gd name="connsiteY4" fmla="*/ 932080 h 1119900"/>
                  <a:gd name="connsiteX5" fmla="*/ 2393224 w 2410730"/>
                  <a:gd name="connsiteY5" fmla="*/ 188698 h 1119900"/>
                  <a:gd name="connsiteX6" fmla="*/ 2343334 w 2410730"/>
                  <a:gd name="connsiteY6" fmla="*/ 67580 h 1119900"/>
                  <a:gd name="connsiteX7" fmla="*/ 2223422 w 2410730"/>
                  <a:gd name="connsiteY7" fmla="*/ 17553 h 1119900"/>
                  <a:gd name="connsiteX8" fmla="*/ 188476 w 2410730"/>
                  <a:gd name="connsiteY8" fmla="*/ 17553 h 1119900"/>
                  <a:gd name="connsiteX9" fmla="*/ 68377 w 2410730"/>
                  <a:gd name="connsiteY9" fmla="*/ 67580 h 1119900"/>
                  <a:gd name="connsiteX10" fmla="*/ 18409 w 2410730"/>
                  <a:gd name="connsiteY10" fmla="*/ 188698 h 1119900"/>
                  <a:gd name="connsiteX11" fmla="*/ 18409 w 2410730"/>
                  <a:gd name="connsiteY11" fmla="*/ 932080 h 1119900"/>
                  <a:gd name="connsiteX12" fmla="*/ 68377 w 2410730"/>
                  <a:gd name="connsiteY12" fmla="*/ 1052320 h 1119900"/>
                  <a:gd name="connsiteX13" fmla="*/ 188476 w 2410730"/>
                  <a:gd name="connsiteY13" fmla="*/ 1101469 h 1119900"/>
                  <a:gd name="connsiteX14" fmla="*/ 1862810 w 2410730"/>
                  <a:gd name="connsiteY14" fmla="*/ 1101469 h 1119900"/>
                  <a:gd name="connsiteX15" fmla="*/ 1862810 w 2410730"/>
                  <a:gd name="connsiteY15" fmla="*/ 17553 h 1119900"/>
                  <a:gd name="connsiteX16" fmla="*/ 188476 w 2410730"/>
                  <a:gd name="connsiteY16" fmla="*/ 0 h 1119900"/>
                  <a:gd name="connsiteX17" fmla="*/ 1872438 w 2410730"/>
                  <a:gd name="connsiteY17" fmla="*/ 0 h 1119900"/>
                  <a:gd name="connsiteX18" fmla="*/ 1872489 w 2410730"/>
                  <a:gd name="connsiteY18" fmla="*/ 0 h 1119900"/>
                  <a:gd name="connsiteX19" fmla="*/ 2223422 w 2410730"/>
                  <a:gd name="connsiteY19" fmla="*/ 0 h 1119900"/>
                  <a:gd name="connsiteX20" fmla="*/ 2355588 w 2410730"/>
                  <a:gd name="connsiteY20" fmla="*/ 55293 h 1119900"/>
                  <a:gd name="connsiteX21" fmla="*/ 2410730 w 2410730"/>
                  <a:gd name="connsiteY21" fmla="*/ 188698 h 1119900"/>
                  <a:gd name="connsiteX22" fmla="*/ 2410730 w 2410730"/>
                  <a:gd name="connsiteY22" fmla="*/ 932080 h 1119900"/>
                  <a:gd name="connsiteX23" fmla="*/ 2355588 w 2410730"/>
                  <a:gd name="connsiteY23" fmla="*/ 1064608 h 1119900"/>
                  <a:gd name="connsiteX24" fmla="*/ 2223422 w 2410730"/>
                  <a:gd name="connsiteY24" fmla="*/ 1119900 h 1119900"/>
                  <a:gd name="connsiteX25" fmla="*/ 1872489 w 2410730"/>
                  <a:gd name="connsiteY25" fmla="*/ 1119900 h 1119900"/>
                  <a:gd name="connsiteX26" fmla="*/ 1872438 w 2410730"/>
                  <a:gd name="connsiteY26" fmla="*/ 1119900 h 1119900"/>
                  <a:gd name="connsiteX27" fmla="*/ 188476 w 2410730"/>
                  <a:gd name="connsiteY27" fmla="*/ 1119900 h 1119900"/>
                  <a:gd name="connsiteX28" fmla="*/ 56105 w 2410730"/>
                  <a:gd name="connsiteY28" fmla="*/ 1064608 h 1119900"/>
                  <a:gd name="connsiteX29" fmla="*/ 0 w 2410730"/>
                  <a:gd name="connsiteY29" fmla="*/ 932080 h 1119900"/>
                  <a:gd name="connsiteX30" fmla="*/ 0 w 2410730"/>
                  <a:gd name="connsiteY30" fmla="*/ 188698 h 1119900"/>
                  <a:gd name="connsiteX31" fmla="*/ 56105 w 2410730"/>
                  <a:gd name="connsiteY31" fmla="*/ 55293 h 1119900"/>
                  <a:gd name="connsiteX32" fmla="*/ 188476 w 2410730"/>
                  <a:gd name="connsiteY32" fmla="*/ 0 h 111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410730" h="1119900">
                    <a:moveTo>
                      <a:pt x="1881255" y="17553"/>
                    </a:moveTo>
                    <a:lnTo>
                      <a:pt x="1881255" y="1101469"/>
                    </a:lnTo>
                    <a:lnTo>
                      <a:pt x="2223422" y="1101469"/>
                    </a:lnTo>
                    <a:cubicBezTo>
                      <a:pt x="2268936" y="1101469"/>
                      <a:pt x="2311824" y="1084794"/>
                      <a:pt x="2343334" y="1052320"/>
                    </a:cubicBezTo>
                    <a:cubicBezTo>
                      <a:pt x="2375719" y="1020724"/>
                      <a:pt x="2393224" y="977719"/>
                      <a:pt x="2393224" y="932080"/>
                    </a:cubicBezTo>
                    <a:lnTo>
                      <a:pt x="2393224" y="188698"/>
                    </a:lnTo>
                    <a:cubicBezTo>
                      <a:pt x="2393224" y="143059"/>
                      <a:pt x="2375719" y="100054"/>
                      <a:pt x="2343334" y="67580"/>
                    </a:cubicBezTo>
                    <a:cubicBezTo>
                      <a:pt x="2311824" y="35984"/>
                      <a:pt x="2268936" y="17553"/>
                      <a:pt x="2223422" y="17553"/>
                    </a:cubicBezTo>
                    <a:close/>
                    <a:moveTo>
                      <a:pt x="188476" y="17553"/>
                    </a:moveTo>
                    <a:cubicBezTo>
                      <a:pt x="142891" y="17553"/>
                      <a:pt x="99936" y="35984"/>
                      <a:pt x="68377" y="67580"/>
                    </a:cubicBezTo>
                    <a:cubicBezTo>
                      <a:pt x="35942" y="100054"/>
                      <a:pt x="18409" y="143059"/>
                      <a:pt x="18409" y="188698"/>
                    </a:cubicBezTo>
                    <a:lnTo>
                      <a:pt x="18409" y="932080"/>
                    </a:lnTo>
                    <a:cubicBezTo>
                      <a:pt x="18409" y="977719"/>
                      <a:pt x="35942" y="1020724"/>
                      <a:pt x="68377" y="1052320"/>
                    </a:cubicBezTo>
                    <a:cubicBezTo>
                      <a:pt x="99936" y="1084794"/>
                      <a:pt x="142891" y="1101469"/>
                      <a:pt x="188476" y="1101469"/>
                    </a:cubicBezTo>
                    <a:lnTo>
                      <a:pt x="1862810" y="1101469"/>
                    </a:lnTo>
                    <a:lnTo>
                      <a:pt x="1862810" y="17553"/>
                    </a:lnTo>
                    <a:close/>
                    <a:moveTo>
                      <a:pt x="188476" y="0"/>
                    </a:moveTo>
                    <a:lnTo>
                      <a:pt x="1872438" y="0"/>
                    </a:lnTo>
                    <a:lnTo>
                      <a:pt x="1872489" y="0"/>
                    </a:lnTo>
                    <a:lnTo>
                      <a:pt x="2223422" y="0"/>
                    </a:lnTo>
                    <a:cubicBezTo>
                      <a:pt x="2273312" y="0"/>
                      <a:pt x="2321452" y="20186"/>
                      <a:pt x="2355588" y="55293"/>
                    </a:cubicBezTo>
                    <a:cubicBezTo>
                      <a:pt x="2391474" y="91277"/>
                      <a:pt x="2410730" y="138671"/>
                      <a:pt x="2410730" y="188698"/>
                    </a:cubicBezTo>
                    <a:lnTo>
                      <a:pt x="2410730" y="932080"/>
                    </a:lnTo>
                    <a:cubicBezTo>
                      <a:pt x="2410730" y="982107"/>
                      <a:pt x="2391474" y="1029501"/>
                      <a:pt x="2355588" y="1064608"/>
                    </a:cubicBezTo>
                    <a:cubicBezTo>
                      <a:pt x="2321452" y="1100592"/>
                      <a:pt x="2273312" y="1119900"/>
                      <a:pt x="2223422" y="1119900"/>
                    </a:cubicBezTo>
                    <a:lnTo>
                      <a:pt x="1872489" y="1119900"/>
                    </a:lnTo>
                    <a:lnTo>
                      <a:pt x="1872438" y="1119900"/>
                    </a:lnTo>
                    <a:lnTo>
                      <a:pt x="188476" y="1119900"/>
                    </a:lnTo>
                    <a:cubicBezTo>
                      <a:pt x="137631" y="1119900"/>
                      <a:pt x="91170" y="1100592"/>
                      <a:pt x="56105" y="1064608"/>
                    </a:cubicBezTo>
                    <a:cubicBezTo>
                      <a:pt x="20163" y="1029501"/>
                      <a:pt x="0" y="982107"/>
                      <a:pt x="0" y="932080"/>
                    </a:cubicBezTo>
                    <a:lnTo>
                      <a:pt x="0" y="188698"/>
                    </a:lnTo>
                    <a:cubicBezTo>
                      <a:pt x="0" y="138671"/>
                      <a:pt x="20163" y="91277"/>
                      <a:pt x="56105" y="55293"/>
                    </a:cubicBezTo>
                    <a:cubicBezTo>
                      <a:pt x="91170" y="20186"/>
                      <a:pt x="137631" y="0"/>
                      <a:pt x="1884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22">
                <a:extLst>
                  <a:ext uri="{FF2B5EF4-FFF2-40B4-BE49-F238E27FC236}">
                    <a16:creationId xmlns:a16="http://schemas.microsoft.com/office/drawing/2014/main" id="{3104920E-0094-4FE6-8E6D-844813895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4281" y="10658983"/>
                <a:ext cx="529472" cy="1101453"/>
              </a:xfrm>
              <a:custGeom>
                <a:avLst/>
                <a:gdLst>
                  <a:gd name="T0" fmla="*/ 545 w 606"/>
                  <a:gd name="T1" fmla="*/ 60 h 1257"/>
                  <a:gd name="T2" fmla="*/ 545 w 606"/>
                  <a:gd name="T3" fmla="*/ 60 h 1257"/>
                  <a:gd name="T4" fmla="*/ 401 w 606"/>
                  <a:gd name="T5" fmla="*/ 0 h 1257"/>
                  <a:gd name="T6" fmla="*/ 0 w 606"/>
                  <a:gd name="T7" fmla="*/ 0 h 1257"/>
                  <a:gd name="T8" fmla="*/ 0 w 606"/>
                  <a:gd name="T9" fmla="*/ 1256 h 1257"/>
                  <a:gd name="T10" fmla="*/ 401 w 606"/>
                  <a:gd name="T11" fmla="*/ 1256 h 1257"/>
                  <a:gd name="T12" fmla="*/ 401 w 606"/>
                  <a:gd name="T13" fmla="*/ 1256 h 1257"/>
                  <a:gd name="T14" fmla="*/ 545 w 606"/>
                  <a:gd name="T15" fmla="*/ 1196 h 1257"/>
                  <a:gd name="T16" fmla="*/ 545 w 606"/>
                  <a:gd name="T17" fmla="*/ 1196 h 1257"/>
                  <a:gd name="T18" fmla="*/ 605 w 606"/>
                  <a:gd name="T19" fmla="*/ 1052 h 1257"/>
                  <a:gd name="T20" fmla="*/ 605 w 606"/>
                  <a:gd name="T21" fmla="*/ 629 h 1257"/>
                  <a:gd name="T22" fmla="*/ 605 w 606"/>
                  <a:gd name="T23" fmla="*/ 205 h 1257"/>
                  <a:gd name="T24" fmla="*/ 605 w 606"/>
                  <a:gd name="T25" fmla="*/ 205 h 1257"/>
                  <a:gd name="T26" fmla="*/ 545 w 606"/>
                  <a:gd name="T27" fmla="*/ 60 h 1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6" h="1257">
                    <a:moveTo>
                      <a:pt x="545" y="60"/>
                    </a:moveTo>
                    <a:lnTo>
                      <a:pt x="545" y="60"/>
                    </a:lnTo>
                    <a:cubicBezTo>
                      <a:pt x="508" y="23"/>
                      <a:pt x="458" y="0"/>
                      <a:pt x="401" y="0"/>
                    </a:cubicBezTo>
                    <a:lnTo>
                      <a:pt x="0" y="0"/>
                    </a:lnTo>
                    <a:lnTo>
                      <a:pt x="0" y="1256"/>
                    </a:lnTo>
                    <a:lnTo>
                      <a:pt x="401" y="1256"/>
                    </a:lnTo>
                    <a:lnTo>
                      <a:pt x="401" y="1256"/>
                    </a:lnTo>
                    <a:cubicBezTo>
                      <a:pt x="458" y="1256"/>
                      <a:pt x="508" y="1234"/>
                      <a:pt x="545" y="1196"/>
                    </a:cubicBezTo>
                    <a:lnTo>
                      <a:pt x="545" y="1196"/>
                    </a:lnTo>
                    <a:cubicBezTo>
                      <a:pt x="582" y="1160"/>
                      <a:pt x="605" y="1108"/>
                      <a:pt x="605" y="1052"/>
                    </a:cubicBezTo>
                    <a:lnTo>
                      <a:pt x="605" y="629"/>
                    </a:lnTo>
                    <a:lnTo>
                      <a:pt x="605" y="205"/>
                    </a:lnTo>
                    <a:lnTo>
                      <a:pt x="605" y="205"/>
                    </a:lnTo>
                    <a:cubicBezTo>
                      <a:pt x="605" y="148"/>
                      <a:pt x="582" y="97"/>
                      <a:pt x="545" y="6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25">
                <a:extLst>
                  <a:ext uri="{FF2B5EF4-FFF2-40B4-BE49-F238E27FC236}">
                    <a16:creationId xmlns:a16="http://schemas.microsoft.com/office/drawing/2014/main" id="{30B46E24-6F4E-4B17-AFB8-D044FC738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9206" y="10987486"/>
                <a:ext cx="904352" cy="459907"/>
              </a:xfrm>
              <a:custGeom>
                <a:avLst/>
                <a:gdLst>
                  <a:gd name="T0" fmla="*/ 1023 w 1034"/>
                  <a:gd name="T1" fmla="*/ 468 h 526"/>
                  <a:gd name="T2" fmla="*/ 1023 w 1034"/>
                  <a:gd name="T3" fmla="*/ 468 h 526"/>
                  <a:gd name="T4" fmla="*/ 1000 w 1034"/>
                  <a:gd name="T5" fmla="*/ 459 h 526"/>
                  <a:gd name="T6" fmla="*/ 912 w 1034"/>
                  <a:gd name="T7" fmla="*/ 459 h 526"/>
                  <a:gd name="T8" fmla="*/ 912 w 1034"/>
                  <a:gd name="T9" fmla="*/ 260 h 526"/>
                  <a:gd name="T10" fmla="*/ 912 w 1034"/>
                  <a:gd name="T11" fmla="*/ 61 h 526"/>
                  <a:gd name="T12" fmla="*/ 912 w 1034"/>
                  <a:gd name="T13" fmla="*/ 61 h 526"/>
                  <a:gd name="T14" fmla="*/ 894 w 1034"/>
                  <a:gd name="T15" fmla="*/ 17 h 526"/>
                  <a:gd name="T16" fmla="*/ 894 w 1034"/>
                  <a:gd name="T17" fmla="*/ 17 h 526"/>
                  <a:gd name="T18" fmla="*/ 851 w 1034"/>
                  <a:gd name="T19" fmla="*/ 0 h 526"/>
                  <a:gd name="T20" fmla="*/ 517 w 1034"/>
                  <a:gd name="T21" fmla="*/ 0 h 526"/>
                  <a:gd name="T22" fmla="*/ 182 w 1034"/>
                  <a:gd name="T23" fmla="*/ 0 h 526"/>
                  <a:gd name="T24" fmla="*/ 182 w 1034"/>
                  <a:gd name="T25" fmla="*/ 0 h 526"/>
                  <a:gd name="T26" fmla="*/ 138 w 1034"/>
                  <a:gd name="T27" fmla="*/ 17 h 526"/>
                  <a:gd name="T28" fmla="*/ 138 w 1034"/>
                  <a:gd name="T29" fmla="*/ 17 h 526"/>
                  <a:gd name="T30" fmla="*/ 121 w 1034"/>
                  <a:gd name="T31" fmla="*/ 61 h 526"/>
                  <a:gd name="T32" fmla="*/ 121 w 1034"/>
                  <a:gd name="T33" fmla="*/ 260 h 526"/>
                  <a:gd name="T34" fmla="*/ 121 w 1034"/>
                  <a:gd name="T35" fmla="*/ 459 h 526"/>
                  <a:gd name="T36" fmla="*/ 33 w 1034"/>
                  <a:gd name="T37" fmla="*/ 459 h 526"/>
                  <a:gd name="T38" fmla="*/ 33 w 1034"/>
                  <a:gd name="T39" fmla="*/ 459 h 526"/>
                  <a:gd name="T40" fmla="*/ 10 w 1034"/>
                  <a:gd name="T41" fmla="*/ 468 h 526"/>
                  <a:gd name="T42" fmla="*/ 10 w 1034"/>
                  <a:gd name="T43" fmla="*/ 468 h 526"/>
                  <a:gd name="T44" fmla="*/ 0 w 1034"/>
                  <a:gd name="T45" fmla="*/ 492 h 526"/>
                  <a:gd name="T46" fmla="*/ 0 w 1034"/>
                  <a:gd name="T47" fmla="*/ 492 h 526"/>
                  <a:gd name="T48" fmla="*/ 10 w 1034"/>
                  <a:gd name="T49" fmla="*/ 515 h 526"/>
                  <a:gd name="T50" fmla="*/ 10 w 1034"/>
                  <a:gd name="T51" fmla="*/ 515 h 526"/>
                  <a:gd name="T52" fmla="*/ 33 w 1034"/>
                  <a:gd name="T53" fmla="*/ 525 h 526"/>
                  <a:gd name="T54" fmla="*/ 517 w 1034"/>
                  <a:gd name="T55" fmla="*/ 525 h 526"/>
                  <a:gd name="T56" fmla="*/ 1000 w 1034"/>
                  <a:gd name="T57" fmla="*/ 525 h 526"/>
                  <a:gd name="T58" fmla="*/ 1000 w 1034"/>
                  <a:gd name="T59" fmla="*/ 525 h 526"/>
                  <a:gd name="T60" fmla="*/ 1023 w 1034"/>
                  <a:gd name="T61" fmla="*/ 515 h 526"/>
                  <a:gd name="T62" fmla="*/ 1023 w 1034"/>
                  <a:gd name="T63" fmla="*/ 515 h 526"/>
                  <a:gd name="T64" fmla="*/ 1033 w 1034"/>
                  <a:gd name="T65" fmla="*/ 492 h 526"/>
                  <a:gd name="T66" fmla="*/ 1033 w 1034"/>
                  <a:gd name="T67" fmla="*/ 492 h 526"/>
                  <a:gd name="T68" fmla="*/ 1023 w 1034"/>
                  <a:gd name="T69" fmla="*/ 468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4" h="526">
                    <a:moveTo>
                      <a:pt x="1023" y="468"/>
                    </a:moveTo>
                    <a:lnTo>
                      <a:pt x="1023" y="468"/>
                    </a:lnTo>
                    <a:cubicBezTo>
                      <a:pt x="1017" y="462"/>
                      <a:pt x="1009" y="459"/>
                      <a:pt x="1000" y="459"/>
                    </a:cubicBezTo>
                    <a:lnTo>
                      <a:pt x="912" y="459"/>
                    </a:lnTo>
                    <a:lnTo>
                      <a:pt x="912" y="260"/>
                    </a:lnTo>
                    <a:lnTo>
                      <a:pt x="912" y="61"/>
                    </a:lnTo>
                    <a:lnTo>
                      <a:pt x="912" y="61"/>
                    </a:lnTo>
                    <a:cubicBezTo>
                      <a:pt x="912" y="43"/>
                      <a:pt x="905" y="29"/>
                      <a:pt x="894" y="17"/>
                    </a:cubicBezTo>
                    <a:lnTo>
                      <a:pt x="894" y="17"/>
                    </a:lnTo>
                    <a:cubicBezTo>
                      <a:pt x="883" y="7"/>
                      <a:pt x="869" y="0"/>
                      <a:pt x="851" y="0"/>
                    </a:cubicBezTo>
                    <a:lnTo>
                      <a:pt x="517" y="0"/>
                    </a:lnTo>
                    <a:lnTo>
                      <a:pt x="182" y="0"/>
                    </a:lnTo>
                    <a:lnTo>
                      <a:pt x="182" y="0"/>
                    </a:lnTo>
                    <a:cubicBezTo>
                      <a:pt x="165" y="0"/>
                      <a:pt x="150" y="7"/>
                      <a:pt x="138" y="17"/>
                    </a:cubicBezTo>
                    <a:lnTo>
                      <a:pt x="138" y="17"/>
                    </a:lnTo>
                    <a:cubicBezTo>
                      <a:pt x="128" y="29"/>
                      <a:pt x="121" y="43"/>
                      <a:pt x="121" y="61"/>
                    </a:cubicBezTo>
                    <a:lnTo>
                      <a:pt x="121" y="260"/>
                    </a:lnTo>
                    <a:lnTo>
                      <a:pt x="121" y="459"/>
                    </a:lnTo>
                    <a:lnTo>
                      <a:pt x="33" y="459"/>
                    </a:lnTo>
                    <a:lnTo>
                      <a:pt x="33" y="459"/>
                    </a:lnTo>
                    <a:cubicBezTo>
                      <a:pt x="24" y="459"/>
                      <a:pt x="16" y="462"/>
                      <a:pt x="10" y="468"/>
                    </a:cubicBezTo>
                    <a:lnTo>
                      <a:pt x="10" y="468"/>
                    </a:lnTo>
                    <a:cubicBezTo>
                      <a:pt x="4" y="475"/>
                      <a:pt x="0" y="482"/>
                      <a:pt x="0" y="492"/>
                    </a:cubicBezTo>
                    <a:lnTo>
                      <a:pt x="0" y="492"/>
                    </a:lnTo>
                    <a:cubicBezTo>
                      <a:pt x="0" y="502"/>
                      <a:pt x="4" y="510"/>
                      <a:pt x="10" y="515"/>
                    </a:cubicBezTo>
                    <a:lnTo>
                      <a:pt x="10" y="515"/>
                    </a:lnTo>
                    <a:cubicBezTo>
                      <a:pt x="16" y="521"/>
                      <a:pt x="24" y="525"/>
                      <a:pt x="33" y="525"/>
                    </a:cubicBezTo>
                    <a:lnTo>
                      <a:pt x="517" y="525"/>
                    </a:lnTo>
                    <a:lnTo>
                      <a:pt x="1000" y="525"/>
                    </a:lnTo>
                    <a:lnTo>
                      <a:pt x="1000" y="525"/>
                    </a:lnTo>
                    <a:cubicBezTo>
                      <a:pt x="1009" y="525"/>
                      <a:pt x="1017" y="521"/>
                      <a:pt x="1023" y="515"/>
                    </a:cubicBezTo>
                    <a:lnTo>
                      <a:pt x="1023" y="515"/>
                    </a:lnTo>
                    <a:cubicBezTo>
                      <a:pt x="1030" y="510"/>
                      <a:pt x="1033" y="502"/>
                      <a:pt x="1033" y="492"/>
                    </a:cubicBezTo>
                    <a:lnTo>
                      <a:pt x="1033" y="492"/>
                    </a:lnTo>
                    <a:cubicBezTo>
                      <a:pt x="1033" y="482"/>
                      <a:pt x="1030" y="475"/>
                      <a:pt x="1023" y="46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26">
                <a:extLst>
                  <a:ext uri="{FF2B5EF4-FFF2-40B4-BE49-F238E27FC236}">
                    <a16:creationId xmlns:a16="http://schemas.microsoft.com/office/drawing/2014/main" id="{2BE2689C-3658-4EF4-8F56-BCB7E4BF0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7662" y="11041592"/>
                <a:ext cx="591306" cy="293721"/>
              </a:xfrm>
              <a:custGeom>
                <a:avLst/>
                <a:gdLst>
                  <a:gd name="T0" fmla="*/ 12 w 674"/>
                  <a:gd name="T1" fmla="*/ 335 h 336"/>
                  <a:gd name="T2" fmla="*/ 12 w 674"/>
                  <a:gd name="T3" fmla="*/ 335 h 336"/>
                  <a:gd name="T4" fmla="*/ 3 w 674"/>
                  <a:gd name="T5" fmla="*/ 332 h 336"/>
                  <a:gd name="T6" fmla="*/ 3 w 674"/>
                  <a:gd name="T7" fmla="*/ 332 h 336"/>
                  <a:gd name="T8" fmla="*/ 0 w 674"/>
                  <a:gd name="T9" fmla="*/ 323 h 336"/>
                  <a:gd name="T10" fmla="*/ 0 w 674"/>
                  <a:gd name="T11" fmla="*/ 12 h 336"/>
                  <a:gd name="T12" fmla="*/ 0 w 674"/>
                  <a:gd name="T13" fmla="*/ 12 h 336"/>
                  <a:gd name="T14" fmla="*/ 3 w 674"/>
                  <a:gd name="T15" fmla="*/ 3 h 336"/>
                  <a:gd name="T16" fmla="*/ 3 w 674"/>
                  <a:gd name="T17" fmla="*/ 3 h 336"/>
                  <a:gd name="T18" fmla="*/ 12 w 674"/>
                  <a:gd name="T19" fmla="*/ 0 h 336"/>
                  <a:gd name="T20" fmla="*/ 660 w 674"/>
                  <a:gd name="T21" fmla="*/ 0 h 336"/>
                  <a:gd name="T22" fmla="*/ 660 w 674"/>
                  <a:gd name="T23" fmla="*/ 0 h 336"/>
                  <a:gd name="T24" fmla="*/ 669 w 674"/>
                  <a:gd name="T25" fmla="*/ 3 h 336"/>
                  <a:gd name="T26" fmla="*/ 669 w 674"/>
                  <a:gd name="T27" fmla="*/ 3 h 336"/>
                  <a:gd name="T28" fmla="*/ 673 w 674"/>
                  <a:gd name="T29" fmla="*/ 12 h 336"/>
                  <a:gd name="T30" fmla="*/ 673 w 674"/>
                  <a:gd name="T31" fmla="*/ 323 h 336"/>
                  <a:gd name="T32" fmla="*/ 673 w 674"/>
                  <a:gd name="T33" fmla="*/ 323 h 336"/>
                  <a:gd name="T34" fmla="*/ 669 w 674"/>
                  <a:gd name="T35" fmla="*/ 332 h 336"/>
                  <a:gd name="T36" fmla="*/ 669 w 674"/>
                  <a:gd name="T37" fmla="*/ 332 h 336"/>
                  <a:gd name="T38" fmla="*/ 660 w 674"/>
                  <a:gd name="T39" fmla="*/ 335 h 336"/>
                  <a:gd name="T40" fmla="*/ 12 w 674"/>
                  <a:gd name="T41" fmla="*/ 33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4" h="336">
                    <a:moveTo>
                      <a:pt x="12" y="335"/>
                    </a:moveTo>
                    <a:lnTo>
                      <a:pt x="12" y="335"/>
                    </a:lnTo>
                    <a:cubicBezTo>
                      <a:pt x="10" y="335"/>
                      <a:pt x="6" y="334"/>
                      <a:pt x="3" y="332"/>
                    </a:cubicBezTo>
                    <a:lnTo>
                      <a:pt x="3" y="332"/>
                    </a:lnTo>
                    <a:cubicBezTo>
                      <a:pt x="2" y="329"/>
                      <a:pt x="0" y="326"/>
                      <a:pt x="0" y="3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0" y="8"/>
                      <a:pt x="2" y="6"/>
                      <a:pt x="3" y="3"/>
                    </a:cubicBezTo>
                    <a:lnTo>
                      <a:pt x="3" y="3"/>
                    </a:lnTo>
                    <a:cubicBezTo>
                      <a:pt x="6" y="1"/>
                      <a:pt x="10" y="0"/>
                      <a:pt x="12" y="0"/>
                    </a:cubicBezTo>
                    <a:lnTo>
                      <a:pt x="660" y="0"/>
                    </a:lnTo>
                    <a:lnTo>
                      <a:pt x="660" y="0"/>
                    </a:lnTo>
                    <a:cubicBezTo>
                      <a:pt x="664" y="0"/>
                      <a:pt x="667" y="1"/>
                      <a:pt x="669" y="3"/>
                    </a:cubicBezTo>
                    <a:lnTo>
                      <a:pt x="669" y="3"/>
                    </a:lnTo>
                    <a:cubicBezTo>
                      <a:pt x="671" y="6"/>
                      <a:pt x="673" y="8"/>
                      <a:pt x="673" y="12"/>
                    </a:cubicBezTo>
                    <a:lnTo>
                      <a:pt x="673" y="323"/>
                    </a:lnTo>
                    <a:lnTo>
                      <a:pt x="673" y="323"/>
                    </a:lnTo>
                    <a:cubicBezTo>
                      <a:pt x="673" y="326"/>
                      <a:pt x="671" y="329"/>
                      <a:pt x="669" y="332"/>
                    </a:cubicBezTo>
                    <a:lnTo>
                      <a:pt x="669" y="332"/>
                    </a:lnTo>
                    <a:cubicBezTo>
                      <a:pt x="667" y="334"/>
                      <a:pt x="664" y="335"/>
                      <a:pt x="660" y="335"/>
                    </a:cubicBezTo>
                    <a:lnTo>
                      <a:pt x="12" y="33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6E33DAE0-0305-42ED-9371-C9E323DB9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7951" y="11123627"/>
                <a:ext cx="152839" cy="141250"/>
              </a:xfrm>
              <a:custGeom>
                <a:avLst/>
                <a:gdLst>
                  <a:gd name="connsiteX0" fmla="*/ 56795 w 152839"/>
                  <a:gd name="connsiteY0" fmla="*/ 45502 h 141250"/>
                  <a:gd name="connsiteX1" fmla="*/ 90872 w 152839"/>
                  <a:gd name="connsiteY1" fmla="*/ 45502 h 141250"/>
                  <a:gd name="connsiteX2" fmla="*/ 99610 w 152839"/>
                  <a:gd name="connsiteY2" fmla="*/ 54206 h 141250"/>
                  <a:gd name="connsiteX3" fmla="*/ 90872 w 152839"/>
                  <a:gd name="connsiteY3" fmla="*/ 63781 h 141250"/>
                  <a:gd name="connsiteX4" fmla="*/ 56795 w 152839"/>
                  <a:gd name="connsiteY4" fmla="*/ 63781 h 141250"/>
                  <a:gd name="connsiteX5" fmla="*/ 29708 w 152839"/>
                  <a:gd name="connsiteY5" fmla="*/ 75097 h 141250"/>
                  <a:gd name="connsiteX6" fmla="*/ 17475 w 152839"/>
                  <a:gd name="connsiteY6" fmla="*/ 102951 h 141250"/>
                  <a:gd name="connsiteX7" fmla="*/ 17475 w 152839"/>
                  <a:gd name="connsiteY7" fmla="*/ 133416 h 141250"/>
                  <a:gd name="connsiteX8" fmla="*/ 8738 w 152839"/>
                  <a:gd name="connsiteY8" fmla="*/ 141250 h 141250"/>
                  <a:gd name="connsiteX9" fmla="*/ 0 w 152839"/>
                  <a:gd name="connsiteY9" fmla="*/ 133416 h 141250"/>
                  <a:gd name="connsiteX10" fmla="*/ 0 w 152839"/>
                  <a:gd name="connsiteY10" fmla="*/ 102951 h 141250"/>
                  <a:gd name="connsiteX11" fmla="*/ 16602 w 152839"/>
                  <a:gd name="connsiteY11" fmla="*/ 62040 h 141250"/>
                  <a:gd name="connsiteX12" fmla="*/ 56795 w 152839"/>
                  <a:gd name="connsiteY12" fmla="*/ 45502 h 141250"/>
                  <a:gd name="connsiteX13" fmla="*/ 91519 w 152839"/>
                  <a:gd name="connsiteY13" fmla="*/ 2627 h 141250"/>
                  <a:gd name="connsiteX14" fmla="*/ 104659 w 152839"/>
                  <a:gd name="connsiteY14" fmla="*/ 2627 h 141250"/>
                  <a:gd name="connsiteX15" fmla="*/ 150211 w 152839"/>
                  <a:gd name="connsiteY15" fmla="*/ 49034 h 141250"/>
                  <a:gd name="connsiteX16" fmla="*/ 150211 w 152839"/>
                  <a:gd name="connsiteY16" fmla="*/ 61293 h 141250"/>
                  <a:gd name="connsiteX17" fmla="*/ 104659 w 152839"/>
                  <a:gd name="connsiteY17" fmla="*/ 107700 h 141250"/>
                  <a:gd name="connsiteX18" fmla="*/ 98527 w 152839"/>
                  <a:gd name="connsiteY18" fmla="*/ 110326 h 141250"/>
                  <a:gd name="connsiteX19" fmla="*/ 91519 w 152839"/>
                  <a:gd name="connsiteY19" fmla="*/ 107700 h 141250"/>
                  <a:gd name="connsiteX20" fmla="*/ 91519 w 152839"/>
                  <a:gd name="connsiteY20" fmla="*/ 95441 h 141250"/>
                  <a:gd name="connsiteX21" fmla="*/ 131815 w 152839"/>
                  <a:gd name="connsiteY21" fmla="*/ 55164 h 141250"/>
                  <a:gd name="connsiteX22" fmla="*/ 91519 w 152839"/>
                  <a:gd name="connsiteY22" fmla="*/ 15761 h 141250"/>
                  <a:gd name="connsiteX23" fmla="*/ 91519 w 152839"/>
                  <a:gd name="connsiteY23" fmla="*/ 2627 h 14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2839" h="141250">
                    <a:moveTo>
                      <a:pt x="56795" y="45502"/>
                    </a:moveTo>
                    <a:lnTo>
                      <a:pt x="90872" y="45502"/>
                    </a:lnTo>
                    <a:cubicBezTo>
                      <a:pt x="96115" y="45502"/>
                      <a:pt x="99610" y="49854"/>
                      <a:pt x="99610" y="54206"/>
                    </a:cubicBezTo>
                    <a:cubicBezTo>
                      <a:pt x="99610" y="58558"/>
                      <a:pt x="96115" y="63781"/>
                      <a:pt x="90872" y="63781"/>
                    </a:cubicBezTo>
                    <a:lnTo>
                      <a:pt x="56795" y="63781"/>
                    </a:lnTo>
                    <a:cubicBezTo>
                      <a:pt x="46310" y="63781"/>
                      <a:pt x="36699" y="67263"/>
                      <a:pt x="29708" y="75097"/>
                    </a:cubicBezTo>
                    <a:cubicBezTo>
                      <a:pt x="21844" y="82060"/>
                      <a:pt x="17475" y="91635"/>
                      <a:pt x="17475" y="102951"/>
                    </a:cubicBezTo>
                    <a:lnTo>
                      <a:pt x="17475" y="133416"/>
                    </a:lnTo>
                    <a:cubicBezTo>
                      <a:pt x="17475" y="137768"/>
                      <a:pt x="13107" y="141250"/>
                      <a:pt x="8738" y="141250"/>
                    </a:cubicBezTo>
                    <a:cubicBezTo>
                      <a:pt x="3495" y="141250"/>
                      <a:pt x="0" y="137768"/>
                      <a:pt x="0" y="133416"/>
                    </a:cubicBezTo>
                    <a:lnTo>
                      <a:pt x="0" y="102951"/>
                    </a:lnTo>
                    <a:cubicBezTo>
                      <a:pt x="0" y="87283"/>
                      <a:pt x="6116" y="73356"/>
                      <a:pt x="16602" y="62040"/>
                    </a:cubicBezTo>
                    <a:cubicBezTo>
                      <a:pt x="27087" y="51595"/>
                      <a:pt x="41067" y="45502"/>
                      <a:pt x="56795" y="45502"/>
                    </a:cubicBezTo>
                    <a:close/>
                    <a:moveTo>
                      <a:pt x="91519" y="2627"/>
                    </a:moveTo>
                    <a:cubicBezTo>
                      <a:pt x="95023" y="-875"/>
                      <a:pt x="100279" y="-875"/>
                      <a:pt x="104659" y="2627"/>
                    </a:cubicBezTo>
                    <a:lnTo>
                      <a:pt x="150211" y="49034"/>
                    </a:lnTo>
                    <a:cubicBezTo>
                      <a:pt x="153715" y="52537"/>
                      <a:pt x="153715" y="57790"/>
                      <a:pt x="150211" y="61293"/>
                    </a:cubicBezTo>
                    <a:lnTo>
                      <a:pt x="104659" y="107700"/>
                    </a:lnTo>
                    <a:cubicBezTo>
                      <a:pt x="102031" y="108575"/>
                      <a:pt x="99403" y="110326"/>
                      <a:pt x="98527" y="110326"/>
                    </a:cubicBezTo>
                    <a:cubicBezTo>
                      <a:pt x="95899" y="110326"/>
                      <a:pt x="93271" y="108575"/>
                      <a:pt x="91519" y="107700"/>
                    </a:cubicBezTo>
                    <a:cubicBezTo>
                      <a:pt x="88891" y="104197"/>
                      <a:pt x="88891" y="98068"/>
                      <a:pt x="91519" y="95441"/>
                    </a:cubicBezTo>
                    <a:lnTo>
                      <a:pt x="131815" y="55164"/>
                    </a:lnTo>
                    <a:lnTo>
                      <a:pt x="91519" y="15761"/>
                    </a:lnTo>
                    <a:cubicBezTo>
                      <a:pt x="88891" y="11383"/>
                      <a:pt x="88891" y="6130"/>
                      <a:pt x="91519" y="26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30">
                <a:extLst>
                  <a:ext uri="{FF2B5EF4-FFF2-40B4-BE49-F238E27FC236}">
                    <a16:creationId xmlns:a16="http://schemas.microsoft.com/office/drawing/2014/main" id="{44AF98B1-8EEC-4B00-A8E8-B0607893B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7472" y="11010674"/>
                <a:ext cx="440582" cy="405800"/>
              </a:xfrm>
              <a:custGeom>
                <a:avLst/>
                <a:gdLst>
                  <a:gd name="T0" fmla="*/ 435 w 501"/>
                  <a:gd name="T1" fmla="*/ 462 h 463"/>
                  <a:gd name="T2" fmla="*/ 251 w 501"/>
                  <a:gd name="T3" fmla="*/ 462 h 463"/>
                  <a:gd name="T4" fmla="*/ 66 w 501"/>
                  <a:gd name="T5" fmla="*/ 462 h 463"/>
                  <a:gd name="T6" fmla="*/ 66 w 501"/>
                  <a:gd name="T7" fmla="*/ 462 h 463"/>
                  <a:gd name="T8" fmla="*/ 20 w 501"/>
                  <a:gd name="T9" fmla="*/ 443 h 463"/>
                  <a:gd name="T10" fmla="*/ 20 w 501"/>
                  <a:gd name="T11" fmla="*/ 443 h 463"/>
                  <a:gd name="T12" fmla="*/ 0 w 501"/>
                  <a:gd name="T13" fmla="*/ 397 h 463"/>
                  <a:gd name="T14" fmla="*/ 0 w 501"/>
                  <a:gd name="T15" fmla="*/ 231 h 463"/>
                  <a:gd name="T16" fmla="*/ 0 w 501"/>
                  <a:gd name="T17" fmla="*/ 65 h 463"/>
                  <a:gd name="T18" fmla="*/ 0 w 501"/>
                  <a:gd name="T19" fmla="*/ 65 h 463"/>
                  <a:gd name="T20" fmla="*/ 20 w 501"/>
                  <a:gd name="T21" fmla="*/ 19 h 463"/>
                  <a:gd name="T22" fmla="*/ 20 w 501"/>
                  <a:gd name="T23" fmla="*/ 19 h 463"/>
                  <a:gd name="T24" fmla="*/ 66 w 501"/>
                  <a:gd name="T25" fmla="*/ 0 h 463"/>
                  <a:gd name="T26" fmla="*/ 251 w 501"/>
                  <a:gd name="T27" fmla="*/ 0 h 463"/>
                  <a:gd name="T28" fmla="*/ 435 w 501"/>
                  <a:gd name="T29" fmla="*/ 0 h 463"/>
                  <a:gd name="T30" fmla="*/ 435 w 501"/>
                  <a:gd name="T31" fmla="*/ 0 h 463"/>
                  <a:gd name="T32" fmla="*/ 481 w 501"/>
                  <a:gd name="T33" fmla="*/ 19 h 463"/>
                  <a:gd name="T34" fmla="*/ 481 w 501"/>
                  <a:gd name="T35" fmla="*/ 19 h 463"/>
                  <a:gd name="T36" fmla="*/ 500 w 501"/>
                  <a:gd name="T37" fmla="*/ 65 h 463"/>
                  <a:gd name="T38" fmla="*/ 500 w 501"/>
                  <a:gd name="T39" fmla="*/ 231 h 463"/>
                  <a:gd name="T40" fmla="*/ 500 w 501"/>
                  <a:gd name="T41" fmla="*/ 397 h 463"/>
                  <a:gd name="T42" fmla="*/ 500 w 501"/>
                  <a:gd name="T43" fmla="*/ 397 h 463"/>
                  <a:gd name="T44" fmla="*/ 481 w 501"/>
                  <a:gd name="T45" fmla="*/ 443 h 463"/>
                  <a:gd name="T46" fmla="*/ 481 w 501"/>
                  <a:gd name="T47" fmla="*/ 443 h 463"/>
                  <a:gd name="T48" fmla="*/ 435 w 501"/>
                  <a:gd name="T49" fmla="*/ 462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1" h="463">
                    <a:moveTo>
                      <a:pt x="435" y="462"/>
                    </a:moveTo>
                    <a:lnTo>
                      <a:pt x="251" y="462"/>
                    </a:lnTo>
                    <a:lnTo>
                      <a:pt x="66" y="462"/>
                    </a:lnTo>
                    <a:lnTo>
                      <a:pt x="66" y="462"/>
                    </a:lnTo>
                    <a:cubicBezTo>
                      <a:pt x="48" y="462"/>
                      <a:pt x="32" y="455"/>
                      <a:pt x="20" y="443"/>
                    </a:cubicBezTo>
                    <a:lnTo>
                      <a:pt x="20" y="443"/>
                    </a:lnTo>
                    <a:cubicBezTo>
                      <a:pt x="7" y="432"/>
                      <a:pt x="0" y="415"/>
                      <a:pt x="0" y="397"/>
                    </a:cubicBezTo>
                    <a:lnTo>
                      <a:pt x="0" y="231"/>
                    </a:lnTo>
                    <a:lnTo>
                      <a:pt x="0" y="65"/>
                    </a:lnTo>
                    <a:lnTo>
                      <a:pt x="0" y="65"/>
                    </a:lnTo>
                    <a:cubicBezTo>
                      <a:pt x="0" y="47"/>
                      <a:pt x="7" y="31"/>
                      <a:pt x="20" y="19"/>
                    </a:cubicBezTo>
                    <a:lnTo>
                      <a:pt x="20" y="19"/>
                    </a:lnTo>
                    <a:cubicBezTo>
                      <a:pt x="32" y="7"/>
                      <a:pt x="48" y="0"/>
                      <a:pt x="66" y="0"/>
                    </a:cubicBezTo>
                    <a:lnTo>
                      <a:pt x="251" y="0"/>
                    </a:lnTo>
                    <a:lnTo>
                      <a:pt x="435" y="0"/>
                    </a:lnTo>
                    <a:lnTo>
                      <a:pt x="435" y="0"/>
                    </a:lnTo>
                    <a:cubicBezTo>
                      <a:pt x="453" y="0"/>
                      <a:pt x="469" y="7"/>
                      <a:pt x="481" y="19"/>
                    </a:cubicBezTo>
                    <a:lnTo>
                      <a:pt x="481" y="19"/>
                    </a:lnTo>
                    <a:cubicBezTo>
                      <a:pt x="492" y="31"/>
                      <a:pt x="500" y="47"/>
                      <a:pt x="500" y="65"/>
                    </a:cubicBezTo>
                    <a:lnTo>
                      <a:pt x="500" y="231"/>
                    </a:lnTo>
                    <a:lnTo>
                      <a:pt x="500" y="397"/>
                    </a:lnTo>
                    <a:lnTo>
                      <a:pt x="500" y="397"/>
                    </a:lnTo>
                    <a:cubicBezTo>
                      <a:pt x="500" y="415"/>
                      <a:pt x="492" y="432"/>
                      <a:pt x="481" y="443"/>
                    </a:cubicBezTo>
                    <a:lnTo>
                      <a:pt x="481" y="443"/>
                    </a:lnTo>
                    <a:cubicBezTo>
                      <a:pt x="469" y="455"/>
                      <a:pt x="453" y="462"/>
                      <a:pt x="435" y="46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31">
                <a:extLst>
                  <a:ext uri="{FF2B5EF4-FFF2-40B4-BE49-F238E27FC236}">
                    <a16:creationId xmlns:a16="http://schemas.microsoft.com/office/drawing/2014/main" id="{C6266986-D01D-4381-BF79-E118EDF07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9743" y="11002945"/>
                <a:ext cx="456041" cy="425123"/>
              </a:xfrm>
              <a:custGeom>
                <a:avLst/>
                <a:gdLst>
                  <a:gd name="T0" fmla="*/ 76 w 521"/>
                  <a:gd name="T1" fmla="*/ 21 h 485"/>
                  <a:gd name="T2" fmla="*/ 76 w 521"/>
                  <a:gd name="T3" fmla="*/ 21 h 485"/>
                  <a:gd name="T4" fmla="*/ 37 w 521"/>
                  <a:gd name="T5" fmla="*/ 37 h 485"/>
                  <a:gd name="T6" fmla="*/ 37 w 521"/>
                  <a:gd name="T7" fmla="*/ 37 h 485"/>
                  <a:gd name="T8" fmla="*/ 21 w 521"/>
                  <a:gd name="T9" fmla="*/ 76 h 485"/>
                  <a:gd name="T10" fmla="*/ 21 w 521"/>
                  <a:gd name="T11" fmla="*/ 408 h 485"/>
                  <a:gd name="T12" fmla="*/ 21 w 521"/>
                  <a:gd name="T13" fmla="*/ 408 h 485"/>
                  <a:gd name="T14" fmla="*/ 37 w 521"/>
                  <a:gd name="T15" fmla="*/ 447 h 485"/>
                  <a:gd name="T16" fmla="*/ 37 w 521"/>
                  <a:gd name="T17" fmla="*/ 447 h 485"/>
                  <a:gd name="T18" fmla="*/ 76 w 521"/>
                  <a:gd name="T19" fmla="*/ 463 h 485"/>
                  <a:gd name="T20" fmla="*/ 445 w 521"/>
                  <a:gd name="T21" fmla="*/ 463 h 485"/>
                  <a:gd name="T22" fmla="*/ 445 w 521"/>
                  <a:gd name="T23" fmla="*/ 463 h 485"/>
                  <a:gd name="T24" fmla="*/ 484 w 521"/>
                  <a:gd name="T25" fmla="*/ 447 h 485"/>
                  <a:gd name="T26" fmla="*/ 484 w 521"/>
                  <a:gd name="T27" fmla="*/ 447 h 485"/>
                  <a:gd name="T28" fmla="*/ 500 w 521"/>
                  <a:gd name="T29" fmla="*/ 408 h 485"/>
                  <a:gd name="T30" fmla="*/ 500 w 521"/>
                  <a:gd name="T31" fmla="*/ 76 h 485"/>
                  <a:gd name="T32" fmla="*/ 500 w 521"/>
                  <a:gd name="T33" fmla="*/ 76 h 485"/>
                  <a:gd name="T34" fmla="*/ 484 w 521"/>
                  <a:gd name="T35" fmla="*/ 37 h 485"/>
                  <a:gd name="T36" fmla="*/ 484 w 521"/>
                  <a:gd name="T37" fmla="*/ 37 h 485"/>
                  <a:gd name="T38" fmla="*/ 445 w 521"/>
                  <a:gd name="T39" fmla="*/ 21 h 485"/>
                  <a:gd name="T40" fmla="*/ 76 w 521"/>
                  <a:gd name="T41" fmla="*/ 21 h 485"/>
                  <a:gd name="T42" fmla="*/ 445 w 521"/>
                  <a:gd name="T43" fmla="*/ 484 h 485"/>
                  <a:gd name="T44" fmla="*/ 76 w 521"/>
                  <a:gd name="T45" fmla="*/ 484 h 485"/>
                  <a:gd name="T46" fmla="*/ 76 w 521"/>
                  <a:gd name="T47" fmla="*/ 484 h 485"/>
                  <a:gd name="T48" fmla="*/ 23 w 521"/>
                  <a:gd name="T49" fmla="*/ 461 h 485"/>
                  <a:gd name="T50" fmla="*/ 23 w 521"/>
                  <a:gd name="T51" fmla="*/ 461 h 485"/>
                  <a:gd name="T52" fmla="*/ 0 w 521"/>
                  <a:gd name="T53" fmla="*/ 408 h 485"/>
                  <a:gd name="T54" fmla="*/ 0 w 521"/>
                  <a:gd name="T55" fmla="*/ 76 h 485"/>
                  <a:gd name="T56" fmla="*/ 0 w 521"/>
                  <a:gd name="T57" fmla="*/ 76 h 485"/>
                  <a:gd name="T58" fmla="*/ 23 w 521"/>
                  <a:gd name="T59" fmla="*/ 23 h 485"/>
                  <a:gd name="T60" fmla="*/ 23 w 521"/>
                  <a:gd name="T61" fmla="*/ 23 h 485"/>
                  <a:gd name="T62" fmla="*/ 76 w 521"/>
                  <a:gd name="T63" fmla="*/ 0 h 485"/>
                  <a:gd name="T64" fmla="*/ 445 w 521"/>
                  <a:gd name="T65" fmla="*/ 0 h 485"/>
                  <a:gd name="T66" fmla="*/ 445 w 521"/>
                  <a:gd name="T67" fmla="*/ 0 h 485"/>
                  <a:gd name="T68" fmla="*/ 498 w 521"/>
                  <a:gd name="T69" fmla="*/ 23 h 485"/>
                  <a:gd name="T70" fmla="*/ 498 w 521"/>
                  <a:gd name="T71" fmla="*/ 23 h 485"/>
                  <a:gd name="T72" fmla="*/ 520 w 521"/>
                  <a:gd name="T73" fmla="*/ 76 h 485"/>
                  <a:gd name="T74" fmla="*/ 520 w 521"/>
                  <a:gd name="T75" fmla="*/ 408 h 485"/>
                  <a:gd name="T76" fmla="*/ 520 w 521"/>
                  <a:gd name="T77" fmla="*/ 408 h 485"/>
                  <a:gd name="T78" fmla="*/ 498 w 521"/>
                  <a:gd name="T79" fmla="*/ 461 h 485"/>
                  <a:gd name="T80" fmla="*/ 498 w 521"/>
                  <a:gd name="T81" fmla="*/ 461 h 485"/>
                  <a:gd name="T82" fmla="*/ 445 w 521"/>
                  <a:gd name="T83" fmla="*/ 484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1" h="485">
                    <a:moveTo>
                      <a:pt x="76" y="21"/>
                    </a:moveTo>
                    <a:lnTo>
                      <a:pt x="76" y="21"/>
                    </a:lnTo>
                    <a:cubicBezTo>
                      <a:pt x="61" y="21"/>
                      <a:pt x="47" y="26"/>
                      <a:pt x="37" y="37"/>
                    </a:cubicBezTo>
                    <a:lnTo>
                      <a:pt x="37" y="37"/>
                    </a:lnTo>
                    <a:cubicBezTo>
                      <a:pt x="26" y="47"/>
                      <a:pt x="21" y="61"/>
                      <a:pt x="21" y="76"/>
                    </a:cubicBezTo>
                    <a:lnTo>
                      <a:pt x="21" y="408"/>
                    </a:lnTo>
                    <a:lnTo>
                      <a:pt x="21" y="408"/>
                    </a:lnTo>
                    <a:cubicBezTo>
                      <a:pt x="21" y="423"/>
                      <a:pt x="26" y="437"/>
                      <a:pt x="37" y="447"/>
                    </a:cubicBezTo>
                    <a:lnTo>
                      <a:pt x="37" y="447"/>
                    </a:lnTo>
                    <a:cubicBezTo>
                      <a:pt x="47" y="458"/>
                      <a:pt x="61" y="463"/>
                      <a:pt x="76" y="463"/>
                    </a:cubicBezTo>
                    <a:lnTo>
                      <a:pt x="445" y="463"/>
                    </a:lnTo>
                    <a:lnTo>
                      <a:pt x="445" y="463"/>
                    </a:lnTo>
                    <a:cubicBezTo>
                      <a:pt x="460" y="463"/>
                      <a:pt x="474" y="458"/>
                      <a:pt x="484" y="447"/>
                    </a:cubicBezTo>
                    <a:lnTo>
                      <a:pt x="484" y="447"/>
                    </a:lnTo>
                    <a:cubicBezTo>
                      <a:pt x="494" y="437"/>
                      <a:pt x="500" y="423"/>
                      <a:pt x="500" y="408"/>
                    </a:cubicBezTo>
                    <a:lnTo>
                      <a:pt x="500" y="76"/>
                    </a:lnTo>
                    <a:lnTo>
                      <a:pt x="500" y="76"/>
                    </a:lnTo>
                    <a:cubicBezTo>
                      <a:pt x="500" y="61"/>
                      <a:pt x="494" y="47"/>
                      <a:pt x="484" y="37"/>
                    </a:cubicBezTo>
                    <a:lnTo>
                      <a:pt x="484" y="37"/>
                    </a:lnTo>
                    <a:cubicBezTo>
                      <a:pt x="474" y="26"/>
                      <a:pt x="460" y="21"/>
                      <a:pt x="445" y="21"/>
                    </a:cubicBezTo>
                    <a:lnTo>
                      <a:pt x="76" y="21"/>
                    </a:lnTo>
                    <a:close/>
                    <a:moveTo>
                      <a:pt x="445" y="484"/>
                    </a:moveTo>
                    <a:lnTo>
                      <a:pt x="76" y="484"/>
                    </a:lnTo>
                    <a:lnTo>
                      <a:pt x="76" y="484"/>
                    </a:lnTo>
                    <a:cubicBezTo>
                      <a:pt x="56" y="484"/>
                      <a:pt x="37" y="476"/>
                      <a:pt x="23" y="461"/>
                    </a:cubicBezTo>
                    <a:lnTo>
                      <a:pt x="23" y="461"/>
                    </a:lnTo>
                    <a:cubicBezTo>
                      <a:pt x="8" y="447"/>
                      <a:pt x="0" y="428"/>
                      <a:pt x="0" y="408"/>
                    </a:cubicBezTo>
                    <a:lnTo>
                      <a:pt x="0" y="76"/>
                    </a:lnTo>
                    <a:lnTo>
                      <a:pt x="0" y="76"/>
                    </a:lnTo>
                    <a:cubicBezTo>
                      <a:pt x="0" y="56"/>
                      <a:pt x="8" y="37"/>
                      <a:pt x="23" y="23"/>
                    </a:cubicBezTo>
                    <a:lnTo>
                      <a:pt x="23" y="23"/>
                    </a:lnTo>
                    <a:cubicBezTo>
                      <a:pt x="37" y="8"/>
                      <a:pt x="56" y="0"/>
                      <a:pt x="76" y="0"/>
                    </a:cubicBezTo>
                    <a:lnTo>
                      <a:pt x="445" y="0"/>
                    </a:lnTo>
                    <a:lnTo>
                      <a:pt x="445" y="0"/>
                    </a:lnTo>
                    <a:cubicBezTo>
                      <a:pt x="465" y="0"/>
                      <a:pt x="484" y="8"/>
                      <a:pt x="498" y="23"/>
                    </a:cubicBezTo>
                    <a:lnTo>
                      <a:pt x="498" y="23"/>
                    </a:lnTo>
                    <a:cubicBezTo>
                      <a:pt x="512" y="37"/>
                      <a:pt x="520" y="56"/>
                      <a:pt x="520" y="76"/>
                    </a:cubicBezTo>
                    <a:lnTo>
                      <a:pt x="520" y="408"/>
                    </a:lnTo>
                    <a:lnTo>
                      <a:pt x="520" y="408"/>
                    </a:lnTo>
                    <a:cubicBezTo>
                      <a:pt x="520" y="428"/>
                      <a:pt x="512" y="447"/>
                      <a:pt x="498" y="461"/>
                    </a:cubicBezTo>
                    <a:lnTo>
                      <a:pt x="498" y="461"/>
                    </a:lnTo>
                    <a:cubicBezTo>
                      <a:pt x="484" y="476"/>
                      <a:pt x="465" y="484"/>
                      <a:pt x="445" y="4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32">
                <a:extLst>
                  <a:ext uri="{FF2B5EF4-FFF2-40B4-BE49-F238E27FC236}">
                    <a16:creationId xmlns:a16="http://schemas.microsoft.com/office/drawing/2014/main" id="{B9F1C40E-B043-445C-AA60-1793A7E18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3172" y="11072510"/>
                <a:ext cx="274399" cy="293721"/>
              </a:xfrm>
              <a:custGeom>
                <a:avLst/>
                <a:gdLst>
                  <a:gd name="T0" fmla="*/ 266 w 314"/>
                  <a:gd name="T1" fmla="*/ 239 h 334"/>
                  <a:gd name="T2" fmla="*/ 266 w 314"/>
                  <a:gd name="T3" fmla="*/ 239 h 334"/>
                  <a:gd name="T4" fmla="*/ 238 w 314"/>
                  <a:gd name="T5" fmla="*/ 248 h 334"/>
                  <a:gd name="T6" fmla="*/ 94 w 314"/>
                  <a:gd name="T7" fmla="*/ 169 h 334"/>
                  <a:gd name="T8" fmla="*/ 94 w 314"/>
                  <a:gd name="T9" fmla="*/ 169 h 334"/>
                  <a:gd name="T10" fmla="*/ 94 w 314"/>
                  <a:gd name="T11" fmla="*/ 167 h 334"/>
                  <a:gd name="T12" fmla="*/ 94 w 314"/>
                  <a:gd name="T13" fmla="*/ 167 h 334"/>
                  <a:gd name="T14" fmla="*/ 94 w 314"/>
                  <a:gd name="T15" fmla="*/ 165 h 334"/>
                  <a:gd name="T16" fmla="*/ 239 w 314"/>
                  <a:gd name="T17" fmla="*/ 86 h 334"/>
                  <a:gd name="T18" fmla="*/ 239 w 314"/>
                  <a:gd name="T19" fmla="*/ 86 h 334"/>
                  <a:gd name="T20" fmla="*/ 266 w 314"/>
                  <a:gd name="T21" fmla="*/ 94 h 334"/>
                  <a:gd name="T22" fmla="*/ 266 w 314"/>
                  <a:gd name="T23" fmla="*/ 94 h 334"/>
                  <a:gd name="T24" fmla="*/ 313 w 314"/>
                  <a:gd name="T25" fmla="*/ 47 h 334"/>
                  <a:gd name="T26" fmla="*/ 313 w 314"/>
                  <a:gd name="T27" fmla="*/ 47 h 334"/>
                  <a:gd name="T28" fmla="*/ 266 w 314"/>
                  <a:gd name="T29" fmla="*/ 0 h 334"/>
                  <a:gd name="T30" fmla="*/ 266 w 314"/>
                  <a:gd name="T31" fmla="*/ 0 h 334"/>
                  <a:gd name="T32" fmla="*/ 219 w 314"/>
                  <a:gd name="T33" fmla="*/ 47 h 334"/>
                  <a:gd name="T34" fmla="*/ 219 w 314"/>
                  <a:gd name="T35" fmla="*/ 47 h 334"/>
                  <a:gd name="T36" fmla="*/ 220 w 314"/>
                  <a:gd name="T37" fmla="*/ 51 h 334"/>
                  <a:gd name="T38" fmla="*/ 75 w 314"/>
                  <a:gd name="T39" fmla="*/ 129 h 334"/>
                  <a:gd name="T40" fmla="*/ 75 w 314"/>
                  <a:gd name="T41" fmla="*/ 129 h 334"/>
                  <a:gd name="T42" fmla="*/ 47 w 314"/>
                  <a:gd name="T43" fmla="*/ 120 h 334"/>
                  <a:gd name="T44" fmla="*/ 47 w 314"/>
                  <a:gd name="T45" fmla="*/ 120 h 334"/>
                  <a:gd name="T46" fmla="*/ 0 w 314"/>
                  <a:gd name="T47" fmla="*/ 167 h 334"/>
                  <a:gd name="T48" fmla="*/ 0 w 314"/>
                  <a:gd name="T49" fmla="*/ 167 h 334"/>
                  <a:gd name="T50" fmla="*/ 47 w 314"/>
                  <a:gd name="T51" fmla="*/ 214 h 334"/>
                  <a:gd name="T52" fmla="*/ 47 w 314"/>
                  <a:gd name="T53" fmla="*/ 214 h 334"/>
                  <a:gd name="T54" fmla="*/ 74 w 314"/>
                  <a:gd name="T55" fmla="*/ 205 h 334"/>
                  <a:gd name="T56" fmla="*/ 220 w 314"/>
                  <a:gd name="T57" fmla="*/ 283 h 334"/>
                  <a:gd name="T58" fmla="*/ 220 w 314"/>
                  <a:gd name="T59" fmla="*/ 283 h 334"/>
                  <a:gd name="T60" fmla="*/ 219 w 314"/>
                  <a:gd name="T61" fmla="*/ 286 h 334"/>
                  <a:gd name="T62" fmla="*/ 219 w 314"/>
                  <a:gd name="T63" fmla="*/ 286 h 334"/>
                  <a:gd name="T64" fmla="*/ 266 w 314"/>
                  <a:gd name="T65" fmla="*/ 333 h 334"/>
                  <a:gd name="T66" fmla="*/ 266 w 314"/>
                  <a:gd name="T67" fmla="*/ 333 h 334"/>
                  <a:gd name="T68" fmla="*/ 313 w 314"/>
                  <a:gd name="T69" fmla="*/ 286 h 334"/>
                  <a:gd name="T70" fmla="*/ 313 w 314"/>
                  <a:gd name="T71" fmla="*/ 286 h 334"/>
                  <a:gd name="T72" fmla="*/ 266 w 314"/>
                  <a:gd name="T73" fmla="*/ 239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4" h="334">
                    <a:moveTo>
                      <a:pt x="266" y="239"/>
                    </a:moveTo>
                    <a:lnTo>
                      <a:pt x="266" y="239"/>
                    </a:lnTo>
                    <a:cubicBezTo>
                      <a:pt x="256" y="239"/>
                      <a:pt x="246" y="242"/>
                      <a:pt x="238" y="248"/>
                    </a:cubicBezTo>
                    <a:lnTo>
                      <a:pt x="94" y="169"/>
                    </a:lnTo>
                    <a:lnTo>
                      <a:pt x="94" y="169"/>
                    </a:lnTo>
                    <a:cubicBezTo>
                      <a:pt x="94" y="168"/>
                      <a:pt x="94" y="168"/>
                      <a:pt x="94" y="167"/>
                    </a:cubicBezTo>
                    <a:lnTo>
                      <a:pt x="94" y="167"/>
                    </a:lnTo>
                    <a:cubicBezTo>
                      <a:pt x="94" y="166"/>
                      <a:pt x="94" y="166"/>
                      <a:pt x="94" y="165"/>
                    </a:cubicBezTo>
                    <a:lnTo>
                      <a:pt x="239" y="86"/>
                    </a:lnTo>
                    <a:lnTo>
                      <a:pt x="239" y="86"/>
                    </a:lnTo>
                    <a:cubicBezTo>
                      <a:pt x="247" y="91"/>
                      <a:pt x="256" y="94"/>
                      <a:pt x="266" y="94"/>
                    </a:cubicBezTo>
                    <a:lnTo>
                      <a:pt x="266" y="94"/>
                    </a:lnTo>
                    <a:cubicBezTo>
                      <a:pt x="292" y="94"/>
                      <a:pt x="313" y="73"/>
                      <a:pt x="313" y="47"/>
                    </a:cubicBezTo>
                    <a:lnTo>
                      <a:pt x="313" y="47"/>
                    </a:lnTo>
                    <a:cubicBezTo>
                      <a:pt x="313" y="21"/>
                      <a:pt x="292" y="0"/>
                      <a:pt x="266" y="0"/>
                    </a:cubicBezTo>
                    <a:lnTo>
                      <a:pt x="266" y="0"/>
                    </a:lnTo>
                    <a:cubicBezTo>
                      <a:pt x="240" y="0"/>
                      <a:pt x="219" y="21"/>
                      <a:pt x="219" y="47"/>
                    </a:cubicBezTo>
                    <a:lnTo>
                      <a:pt x="219" y="47"/>
                    </a:lnTo>
                    <a:cubicBezTo>
                      <a:pt x="219" y="48"/>
                      <a:pt x="220" y="49"/>
                      <a:pt x="220" y="51"/>
                    </a:cubicBezTo>
                    <a:lnTo>
                      <a:pt x="75" y="129"/>
                    </a:lnTo>
                    <a:lnTo>
                      <a:pt x="75" y="129"/>
                    </a:lnTo>
                    <a:cubicBezTo>
                      <a:pt x="67" y="123"/>
                      <a:pt x="58" y="120"/>
                      <a:pt x="47" y="120"/>
                    </a:cubicBezTo>
                    <a:lnTo>
                      <a:pt x="47" y="120"/>
                    </a:lnTo>
                    <a:cubicBezTo>
                      <a:pt x="21" y="120"/>
                      <a:pt x="0" y="141"/>
                      <a:pt x="0" y="167"/>
                    </a:cubicBezTo>
                    <a:lnTo>
                      <a:pt x="0" y="167"/>
                    </a:lnTo>
                    <a:cubicBezTo>
                      <a:pt x="0" y="193"/>
                      <a:pt x="21" y="214"/>
                      <a:pt x="47" y="214"/>
                    </a:cubicBezTo>
                    <a:lnTo>
                      <a:pt x="47" y="214"/>
                    </a:lnTo>
                    <a:cubicBezTo>
                      <a:pt x="58" y="214"/>
                      <a:pt x="66" y="210"/>
                      <a:pt x="74" y="205"/>
                    </a:cubicBezTo>
                    <a:lnTo>
                      <a:pt x="220" y="283"/>
                    </a:lnTo>
                    <a:lnTo>
                      <a:pt x="220" y="283"/>
                    </a:lnTo>
                    <a:cubicBezTo>
                      <a:pt x="220" y="284"/>
                      <a:pt x="219" y="285"/>
                      <a:pt x="219" y="286"/>
                    </a:cubicBezTo>
                    <a:lnTo>
                      <a:pt x="219" y="286"/>
                    </a:lnTo>
                    <a:cubicBezTo>
                      <a:pt x="219" y="312"/>
                      <a:pt x="240" y="333"/>
                      <a:pt x="266" y="333"/>
                    </a:cubicBezTo>
                    <a:lnTo>
                      <a:pt x="266" y="333"/>
                    </a:lnTo>
                    <a:cubicBezTo>
                      <a:pt x="292" y="333"/>
                      <a:pt x="313" y="312"/>
                      <a:pt x="313" y="286"/>
                    </a:cubicBezTo>
                    <a:lnTo>
                      <a:pt x="313" y="286"/>
                    </a:lnTo>
                    <a:cubicBezTo>
                      <a:pt x="313" y="260"/>
                      <a:pt x="292" y="239"/>
                      <a:pt x="266" y="2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33">
                <a:extLst>
                  <a:ext uri="{FF2B5EF4-FFF2-40B4-BE49-F238E27FC236}">
                    <a16:creationId xmlns:a16="http://schemas.microsoft.com/office/drawing/2014/main" id="{7D21C743-1531-438D-9012-7347B5AB9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7748" y="11752707"/>
                <a:ext cx="6527565" cy="19325"/>
              </a:xfrm>
              <a:custGeom>
                <a:avLst/>
                <a:gdLst>
                  <a:gd name="T0" fmla="*/ 7436 w 7446"/>
                  <a:gd name="T1" fmla="*/ 19 h 20"/>
                  <a:gd name="T2" fmla="*/ 10 w 7446"/>
                  <a:gd name="T3" fmla="*/ 19 h 20"/>
                  <a:gd name="T4" fmla="*/ 10 w 7446"/>
                  <a:gd name="T5" fmla="*/ 19 h 20"/>
                  <a:gd name="T6" fmla="*/ 0 w 7446"/>
                  <a:gd name="T7" fmla="*/ 10 h 20"/>
                  <a:gd name="T8" fmla="*/ 0 w 7446"/>
                  <a:gd name="T9" fmla="*/ 10 h 20"/>
                  <a:gd name="T10" fmla="*/ 10 w 7446"/>
                  <a:gd name="T11" fmla="*/ 0 h 20"/>
                  <a:gd name="T12" fmla="*/ 7436 w 7446"/>
                  <a:gd name="T13" fmla="*/ 0 h 20"/>
                  <a:gd name="T14" fmla="*/ 7436 w 7446"/>
                  <a:gd name="T15" fmla="*/ 0 h 20"/>
                  <a:gd name="T16" fmla="*/ 7445 w 7446"/>
                  <a:gd name="T17" fmla="*/ 10 h 20"/>
                  <a:gd name="T18" fmla="*/ 7445 w 7446"/>
                  <a:gd name="T19" fmla="*/ 10 h 20"/>
                  <a:gd name="T20" fmla="*/ 7436 w 7446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46" h="20">
                    <a:moveTo>
                      <a:pt x="7436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7436" y="0"/>
                    </a:lnTo>
                    <a:lnTo>
                      <a:pt x="7436" y="0"/>
                    </a:lnTo>
                    <a:cubicBezTo>
                      <a:pt x="7441" y="0"/>
                      <a:pt x="7445" y="4"/>
                      <a:pt x="7445" y="10"/>
                    </a:cubicBezTo>
                    <a:lnTo>
                      <a:pt x="7445" y="10"/>
                    </a:lnTo>
                    <a:cubicBezTo>
                      <a:pt x="7445" y="15"/>
                      <a:pt x="7441" y="19"/>
                      <a:pt x="7436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A014BB4-C08D-49EB-AA00-7B0EC3E75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1476" y="10975945"/>
                <a:ext cx="922801" cy="478298"/>
              </a:xfrm>
              <a:custGeom>
                <a:avLst/>
                <a:gdLst>
                  <a:gd name="connsiteX0" fmla="*/ 37683 w 922801"/>
                  <a:gd name="connsiteY0" fmla="*/ 419448 h 478298"/>
                  <a:gd name="connsiteX1" fmla="*/ 23662 w 922801"/>
                  <a:gd name="connsiteY1" fmla="*/ 425597 h 478298"/>
                  <a:gd name="connsiteX2" fmla="*/ 17527 w 922801"/>
                  <a:gd name="connsiteY2" fmla="*/ 440528 h 478298"/>
                  <a:gd name="connsiteX3" fmla="*/ 23662 w 922801"/>
                  <a:gd name="connsiteY3" fmla="*/ 454582 h 478298"/>
                  <a:gd name="connsiteX4" fmla="*/ 37683 w 922801"/>
                  <a:gd name="connsiteY4" fmla="*/ 460731 h 478298"/>
                  <a:gd name="connsiteX5" fmla="*/ 885117 w 922801"/>
                  <a:gd name="connsiteY5" fmla="*/ 460731 h 478298"/>
                  <a:gd name="connsiteX6" fmla="*/ 900015 w 922801"/>
                  <a:gd name="connsiteY6" fmla="*/ 454582 h 478298"/>
                  <a:gd name="connsiteX7" fmla="*/ 905274 w 922801"/>
                  <a:gd name="connsiteY7" fmla="*/ 440528 h 478298"/>
                  <a:gd name="connsiteX8" fmla="*/ 900015 w 922801"/>
                  <a:gd name="connsiteY8" fmla="*/ 425597 h 478298"/>
                  <a:gd name="connsiteX9" fmla="*/ 885117 w 922801"/>
                  <a:gd name="connsiteY9" fmla="*/ 419448 h 478298"/>
                  <a:gd name="connsiteX10" fmla="*/ 806873 w 922801"/>
                  <a:gd name="connsiteY10" fmla="*/ 419448 h 478298"/>
                  <a:gd name="connsiteX11" fmla="*/ 805843 w 922801"/>
                  <a:gd name="connsiteY11" fmla="*/ 420380 h 478298"/>
                  <a:gd name="connsiteX12" fmla="*/ 113971 w 922801"/>
                  <a:gd name="connsiteY12" fmla="*/ 420380 h 478298"/>
                  <a:gd name="connsiteX13" fmla="*/ 112838 w 922801"/>
                  <a:gd name="connsiteY13" fmla="*/ 419448 h 478298"/>
                  <a:gd name="connsiteX14" fmla="*/ 178565 w 922801"/>
                  <a:gd name="connsiteY14" fmla="*/ 71541 h 478298"/>
                  <a:gd name="connsiteX15" fmla="*/ 176816 w 922801"/>
                  <a:gd name="connsiteY15" fmla="*/ 72416 h 478298"/>
                  <a:gd name="connsiteX16" fmla="*/ 176816 w 922801"/>
                  <a:gd name="connsiteY16" fmla="*/ 74165 h 478298"/>
                  <a:gd name="connsiteX17" fmla="*/ 176816 w 922801"/>
                  <a:gd name="connsiteY17" fmla="*/ 209701 h 478298"/>
                  <a:gd name="connsiteX18" fmla="*/ 176816 w 922801"/>
                  <a:gd name="connsiteY18" fmla="*/ 346111 h 478298"/>
                  <a:gd name="connsiteX19" fmla="*/ 176816 w 922801"/>
                  <a:gd name="connsiteY19" fmla="*/ 347860 h 478298"/>
                  <a:gd name="connsiteX20" fmla="*/ 178565 w 922801"/>
                  <a:gd name="connsiteY20" fmla="*/ 347860 h 478298"/>
                  <a:gd name="connsiteX21" fmla="*/ 462713 w 922801"/>
                  <a:gd name="connsiteY21" fmla="*/ 347860 h 478298"/>
                  <a:gd name="connsiteX22" fmla="*/ 745112 w 922801"/>
                  <a:gd name="connsiteY22" fmla="*/ 347860 h 478298"/>
                  <a:gd name="connsiteX23" fmla="*/ 746861 w 922801"/>
                  <a:gd name="connsiteY23" fmla="*/ 347860 h 478298"/>
                  <a:gd name="connsiteX24" fmla="*/ 746861 w 922801"/>
                  <a:gd name="connsiteY24" fmla="*/ 346111 h 478298"/>
                  <a:gd name="connsiteX25" fmla="*/ 746861 w 922801"/>
                  <a:gd name="connsiteY25" fmla="*/ 209701 h 478298"/>
                  <a:gd name="connsiteX26" fmla="*/ 746861 w 922801"/>
                  <a:gd name="connsiteY26" fmla="*/ 74165 h 478298"/>
                  <a:gd name="connsiteX27" fmla="*/ 746861 w 922801"/>
                  <a:gd name="connsiteY27" fmla="*/ 72416 h 478298"/>
                  <a:gd name="connsiteX28" fmla="*/ 745112 w 922801"/>
                  <a:gd name="connsiteY28" fmla="*/ 71541 h 478298"/>
                  <a:gd name="connsiteX29" fmla="*/ 462713 w 922801"/>
                  <a:gd name="connsiteY29" fmla="*/ 71541 h 478298"/>
                  <a:gd name="connsiteX30" fmla="*/ 178565 w 922801"/>
                  <a:gd name="connsiteY30" fmla="*/ 54053 h 478298"/>
                  <a:gd name="connsiteX31" fmla="*/ 462713 w 922801"/>
                  <a:gd name="connsiteY31" fmla="*/ 54053 h 478298"/>
                  <a:gd name="connsiteX32" fmla="*/ 745112 w 922801"/>
                  <a:gd name="connsiteY32" fmla="*/ 54053 h 478298"/>
                  <a:gd name="connsiteX33" fmla="*/ 759101 w 922801"/>
                  <a:gd name="connsiteY33" fmla="*/ 60174 h 478298"/>
                  <a:gd name="connsiteX34" fmla="*/ 764347 w 922801"/>
                  <a:gd name="connsiteY34" fmla="*/ 74165 h 478298"/>
                  <a:gd name="connsiteX35" fmla="*/ 764347 w 922801"/>
                  <a:gd name="connsiteY35" fmla="*/ 209701 h 478298"/>
                  <a:gd name="connsiteX36" fmla="*/ 764347 w 922801"/>
                  <a:gd name="connsiteY36" fmla="*/ 346111 h 478298"/>
                  <a:gd name="connsiteX37" fmla="*/ 759101 w 922801"/>
                  <a:gd name="connsiteY37" fmla="*/ 360102 h 478298"/>
                  <a:gd name="connsiteX38" fmla="*/ 745112 w 922801"/>
                  <a:gd name="connsiteY38" fmla="*/ 366223 h 478298"/>
                  <a:gd name="connsiteX39" fmla="*/ 462713 w 922801"/>
                  <a:gd name="connsiteY39" fmla="*/ 366223 h 478298"/>
                  <a:gd name="connsiteX40" fmla="*/ 178565 w 922801"/>
                  <a:gd name="connsiteY40" fmla="*/ 366223 h 478298"/>
                  <a:gd name="connsiteX41" fmla="*/ 164576 w 922801"/>
                  <a:gd name="connsiteY41" fmla="*/ 360102 h 478298"/>
                  <a:gd name="connsiteX42" fmla="*/ 158456 w 922801"/>
                  <a:gd name="connsiteY42" fmla="*/ 346111 h 478298"/>
                  <a:gd name="connsiteX43" fmla="*/ 158456 w 922801"/>
                  <a:gd name="connsiteY43" fmla="*/ 209701 h 478298"/>
                  <a:gd name="connsiteX44" fmla="*/ 158456 w 922801"/>
                  <a:gd name="connsiteY44" fmla="*/ 74165 h 478298"/>
                  <a:gd name="connsiteX45" fmla="*/ 164576 w 922801"/>
                  <a:gd name="connsiteY45" fmla="*/ 60174 h 478298"/>
                  <a:gd name="connsiteX46" fmla="*/ 178565 w 922801"/>
                  <a:gd name="connsiteY46" fmla="*/ 54053 h 478298"/>
                  <a:gd name="connsiteX47" fmla="*/ 167327 w 922801"/>
                  <a:gd name="connsiteY47" fmla="*/ 17589 h 478298"/>
                  <a:gd name="connsiteX48" fmla="*/ 134964 w 922801"/>
                  <a:gd name="connsiteY48" fmla="*/ 30781 h 478298"/>
                  <a:gd name="connsiteX49" fmla="*/ 121844 w 922801"/>
                  <a:gd name="connsiteY49" fmla="*/ 62441 h 478298"/>
                  <a:gd name="connsiteX50" fmla="*/ 121844 w 922801"/>
                  <a:gd name="connsiteY50" fmla="*/ 401881 h 478298"/>
                  <a:gd name="connsiteX51" fmla="*/ 796221 w 922801"/>
                  <a:gd name="connsiteY51" fmla="*/ 401881 h 478298"/>
                  <a:gd name="connsiteX52" fmla="*/ 796221 w 922801"/>
                  <a:gd name="connsiteY52" fmla="*/ 62441 h 478298"/>
                  <a:gd name="connsiteX53" fmla="*/ 783976 w 922801"/>
                  <a:gd name="connsiteY53" fmla="*/ 30781 h 478298"/>
                  <a:gd name="connsiteX54" fmla="*/ 752487 w 922801"/>
                  <a:gd name="connsiteY54" fmla="*/ 17589 h 478298"/>
                  <a:gd name="connsiteX55" fmla="*/ 167327 w 922801"/>
                  <a:gd name="connsiteY55" fmla="*/ 0 h 478298"/>
                  <a:gd name="connsiteX56" fmla="*/ 752487 w 922801"/>
                  <a:gd name="connsiteY56" fmla="*/ 0 h 478298"/>
                  <a:gd name="connsiteX57" fmla="*/ 796221 w 922801"/>
                  <a:gd name="connsiteY57" fmla="*/ 17589 h 478298"/>
                  <a:gd name="connsiteX58" fmla="*/ 814589 w 922801"/>
                  <a:gd name="connsiteY58" fmla="*/ 62441 h 478298"/>
                  <a:gd name="connsiteX59" fmla="*/ 814589 w 922801"/>
                  <a:gd name="connsiteY59" fmla="*/ 401881 h 478298"/>
                  <a:gd name="connsiteX60" fmla="*/ 885117 w 922801"/>
                  <a:gd name="connsiteY60" fmla="*/ 401881 h 478298"/>
                  <a:gd name="connsiteX61" fmla="*/ 911408 w 922801"/>
                  <a:gd name="connsiteY61" fmla="*/ 413300 h 478298"/>
                  <a:gd name="connsiteX62" fmla="*/ 922801 w 922801"/>
                  <a:gd name="connsiteY62" fmla="*/ 440528 h 478298"/>
                  <a:gd name="connsiteX63" fmla="*/ 911408 w 922801"/>
                  <a:gd name="connsiteY63" fmla="*/ 466879 h 478298"/>
                  <a:gd name="connsiteX64" fmla="*/ 885117 w 922801"/>
                  <a:gd name="connsiteY64" fmla="*/ 478298 h 478298"/>
                  <a:gd name="connsiteX65" fmla="*/ 37683 w 922801"/>
                  <a:gd name="connsiteY65" fmla="*/ 478298 h 478298"/>
                  <a:gd name="connsiteX66" fmla="*/ 11393 w 922801"/>
                  <a:gd name="connsiteY66" fmla="*/ 466879 h 478298"/>
                  <a:gd name="connsiteX67" fmla="*/ 0 w 922801"/>
                  <a:gd name="connsiteY67" fmla="*/ 440528 h 478298"/>
                  <a:gd name="connsiteX68" fmla="*/ 11393 w 922801"/>
                  <a:gd name="connsiteY68" fmla="*/ 413300 h 478298"/>
                  <a:gd name="connsiteX69" fmla="*/ 37683 w 922801"/>
                  <a:gd name="connsiteY69" fmla="*/ 401881 h 478298"/>
                  <a:gd name="connsiteX70" fmla="*/ 104350 w 922801"/>
                  <a:gd name="connsiteY70" fmla="*/ 401881 h 478298"/>
                  <a:gd name="connsiteX71" fmla="*/ 104350 w 922801"/>
                  <a:gd name="connsiteY71" fmla="*/ 62441 h 478298"/>
                  <a:gd name="connsiteX72" fmla="*/ 122718 w 922801"/>
                  <a:gd name="connsiteY72" fmla="*/ 17589 h 478298"/>
                  <a:gd name="connsiteX73" fmla="*/ 167327 w 922801"/>
                  <a:gd name="connsiteY73" fmla="*/ 0 h 47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922801" h="478298">
                    <a:moveTo>
                      <a:pt x="37683" y="419448"/>
                    </a:moveTo>
                    <a:cubicBezTo>
                      <a:pt x="32425" y="419448"/>
                      <a:pt x="27167" y="422083"/>
                      <a:pt x="23662" y="425597"/>
                    </a:cubicBezTo>
                    <a:cubicBezTo>
                      <a:pt x="19280" y="429988"/>
                      <a:pt x="17527" y="435258"/>
                      <a:pt x="17527" y="440528"/>
                    </a:cubicBezTo>
                    <a:cubicBezTo>
                      <a:pt x="17527" y="445799"/>
                      <a:pt x="19280" y="451069"/>
                      <a:pt x="23662" y="454582"/>
                    </a:cubicBezTo>
                    <a:cubicBezTo>
                      <a:pt x="27167" y="458974"/>
                      <a:pt x="32425" y="460731"/>
                      <a:pt x="37683" y="460731"/>
                    </a:cubicBezTo>
                    <a:lnTo>
                      <a:pt x="885117" y="460731"/>
                    </a:lnTo>
                    <a:cubicBezTo>
                      <a:pt x="890376" y="460731"/>
                      <a:pt x="895634" y="458974"/>
                      <a:pt x="900015" y="454582"/>
                    </a:cubicBezTo>
                    <a:cubicBezTo>
                      <a:pt x="903521" y="451069"/>
                      <a:pt x="905274" y="445799"/>
                      <a:pt x="905274" y="440528"/>
                    </a:cubicBezTo>
                    <a:cubicBezTo>
                      <a:pt x="905274" y="435258"/>
                      <a:pt x="903521" y="429988"/>
                      <a:pt x="900015" y="425597"/>
                    </a:cubicBezTo>
                    <a:cubicBezTo>
                      <a:pt x="895634" y="422083"/>
                      <a:pt x="890376" y="419448"/>
                      <a:pt x="885117" y="419448"/>
                    </a:cubicBezTo>
                    <a:lnTo>
                      <a:pt x="806873" y="419448"/>
                    </a:lnTo>
                    <a:lnTo>
                      <a:pt x="805843" y="420380"/>
                    </a:lnTo>
                    <a:lnTo>
                      <a:pt x="113971" y="420380"/>
                    </a:lnTo>
                    <a:lnTo>
                      <a:pt x="112838" y="419448"/>
                    </a:lnTo>
                    <a:close/>
                    <a:moveTo>
                      <a:pt x="178565" y="71541"/>
                    </a:moveTo>
                    <a:cubicBezTo>
                      <a:pt x="178565" y="71541"/>
                      <a:pt x="177691" y="72416"/>
                      <a:pt x="176816" y="72416"/>
                    </a:cubicBezTo>
                    <a:cubicBezTo>
                      <a:pt x="176816" y="73290"/>
                      <a:pt x="176816" y="73290"/>
                      <a:pt x="176816" y="74165"/>
                    </a:cubicBezTo>
                    <a:lnTo>
                      <a:pt x="176816" y="209701"/>
                    </a:lnTo>
                    <a:lnTo>
                      <a:pt x="176816" y="346111"/>
                    </a:lnTo>
                    <a:cubicBezTo>
                      <a:pt x="176816" y="346111"/>
                      <a:pt x="176816" y="346985"/>
                      <a:pt x="176816" y="347860"/>
                    </a:cubicBezTo>
                    <a:cubicBezTo>
                      <a:pt x="177691" y="347860"/>
                      <a:pt x="178565" y="347860"/>
                      <a:pt x="178565" y="347860"/>
                    </a:cubicBezTo>
                    <a:lnTo>
                      <a:pt x="462713" y="347860"/>
                    </a:lnTo>
                    <a:lnTo>
                      <a:pt x="745112" y="347860"/>
                    </a:lnTo>
                    <a:cubicBezTo>
                      <a:pt x="745986" y="347860"/>
                      <a:pt x="746861" y="347860"/>
                      <a:pt x="746861" y="347860"/>
                    </a:cubicBezTo>
                    <a:cubicBezTo>
                      <a:pt x="746861" y="346985"/>
                      <a:pt x="746861" y="346111"/>
                      <a:pt x="746861" y="346111"/>
                    </a:cubicBezTo>
                    <a:lnTo>
                      <a:pt x="746861" y="209701"/>
                    </a:lnTo>
                    <a:lnTo>
                      <a:pt x="746861" y="74165"/>
                    </a:lnTo>
                    <a:cubicBezTo>
                      <a:pt x="746861" y="73290"/>
                      <a:pt x="746861" y="73290"/>
                      <a:pt x="746861" y="72416"/>
                    </a:cubicBezTo>
                    <a:cubicBezTo>
                      <a:pt x="746861" y="72416"/>
                      <a:pt x="745986" y="71541"/>
                      <a:pt x="745112" y="71541"/>
                    </a:cubicBezTo>
                    <a:lnTo>
                      <a:pt x="462713" y="71541"/>
                    </a:lnTo>
                    <a:close/>
                    <a:moveTo>
                      <a:pt x="178565" y="54053"/>
                    </a:moveTo>
                    <a:lnTo>
                      <a:pt x="462713" y="54053"/>
                    </a:lnTo>
                    <a:lnTo>
                      <a:pt x="745112" y="54053"/>
                    </a:lnTo>
                    <a:cubicBezTo>
                      <a:pt x="751232" y="54053"/>
                      <a:pt x="755604" y="56676"/>
                      <a:pt x="759101" y="60174"/>
                    </a:cubicBezTo>
                    <a:cubicBezTo>
                      <a:pt x="763472" y="63672"/>
                      <a:pt x="764347" y="68918"/>
                      <a:pt x="764347" y="74165"/>
                    </a:cubicBezTo>
                    <a:lnTo>
                      <a:pt x="764347" y="209701"/>
                    </a:lnTo>
                    <a:lnTo>
                      <a:pt x="764347" y="346111"/>
                    </a:lnTo>
                    <a:cubicBezTo>
                      <a:pt x="764347" y="351357"/>
                      <a:pt x="763472" y="355729"/>
                      <a:pt x="759101" y="360102"/>
                    </a:cubicBezTo>
                    <a:cubicBezTo>
                      <a:pt x="755604" y="363599"/>
                      <a:pt x="751232" y="366223"/>
                      <a:pt x="745112" y="366223"/>
                    </a:cubicBezTo>
                    <a:lnTo>
                      <a:pt x="462713" y="366223"/>
                    </a:lnTo>
                    <a:lnTo>
                      <a:pt x="178565" y="366223"/>
                    </a:lnTo>
                    <a:cubicBezTo>
                      <a:pt x="173319" y="366223"/>
                      <a:pt x="168948" y="363599"/>
                      <a:pt x="164576" y="360102"/>
                    </a:cubicBezTo>
                    <a:cubicBezTo>
                      <a:pt x="161079" y="355729"/>
                      <a:pt x="158456" y="351357"/>
                      <a:pt x="158456" y="346111"/>
                    </a:cubicBezTo>
                    <a:lnTo>
                      <a:pt x="158456" y="209701"/>
                    </a:lnTo>
                    <a:lnTo>
                      <a:pt x="158456" y="74165"/>
                    </a:lnTo>
                    <a:cubicBezTo>
                      <a:pt x="158456" y="68918"/>
                      <a:pt x="161079" y="63672"/>
                      <a:pt x="164576" y="60174"/>
                    </a:cubicBezTo>
                    <a:cubicBezTo>
                      <a:pt x="168948" y="56676"/>
                      <a:pt x="173319" y="54053"/>
                      <a:pt x="178565" y="54053"/>
                    </a:cubicBezTo>
                    <a:close/>
                    <a:moveTo>
                      <a:pt x="167327" y="17589"/>
                    </a:moveTo>
                    <a:cubicBezTo>
                      <a:pt x="155081" y="17589"/>
                      <a:pt x="143711" y="21986"/>
                      <a:pt x="134964" y="30781"/>
                    </a:cubicBezTo>
                    <a:cubicBezTo>
                      <a:pt x="127092" y="39575"/>
                      <a:pt x="121844" y="50129"/>
                      <a:pt x="121844" y="62441"/>
                    </a:cubicBezTo>
                    <a:lnTo>
                      <a:pt x="121844" y="401881"/>
                    </a:lnTo>
                    <a:lnTo>
                      <a:pt x="796221" y="401881"/>
                    </a:lnTo>
                    <a:lnTo>
                      <a:pt x="796221" y="62441"/>
                    </a:lnTo>
                    <a:cubicBezTo>
                      <a:pt x="796221" y="50129"/>
                      <a:pt x="792722" y="39575"/>
                      <a:pt x="783976" y="30781"/>
                    </a:cubicBezTo>
                    <a:cubicBezTo>
                      <a:pt x="775229" y="21986"/>
                      <a:pt x="764733" y="17589"/>
                      <a:pt x="752487" y="17589"/>
                    </a:cubicBezTo>
                    <a:close/>
                    <a:moveTo>
                      <a:pt x="167327" y="0"/>
                    </a:moveTo>
                    <a:lnTo>
                      <a:pt x="752487" y="0"/>
                    </a:lnTo>
                    <a:cubicBezTo>
                      <a:pt x="769106" y="0"/>
                      <a:pt x="784850" y="6156"/>
                      <a:pt x="796221" y="17589"/>
                    </a:cubicBezTo>
                    <a:cubicBezTo>
                      <a:pt x="808467" y="29901"/>
                      <a:pt x="814589" y="45732"/>
                      <a:pt x="814589" y="62441"/>
                    </a:cubicBezTo>
                    <a:lnTo>
                      <a:pt x="814589" y="401881"/>
                    </a:lnTo>
                    <a:lnTo>
                      <a:pt x="885117" y="401881"/>
                    </a:lnTo>
                    <a:cubicBezTo>
                      <a:pt x="894757" y="401881"/>
                      <a:pt x="905274" y="406273"/>
                      <a:pt x="911408" y="413300"/>
                    </a:cubicBezTo>
                    <a:cubicBezTo>
                      <a:pt x="918419" y="420326"/>
                      <a:pt x="922801" y="430867"/>
                      <a:pt x="922801" y="440528"/>
                    </a:cubicBezTo>
                    <a:cubicBezTo>
                      <a:pt x="922801" y="450190"/>
                      <a:pt x="918419" y="459852"/>
                      <a:pt x="911408" y="466879"/>
                    </a:cubicBezTo>
                    <a:cubicBezTo>
                      <a:pt x="905274" y="474784"/>
                      <a:pt x="894757" y="478298"/>
                      <a:pt x="885117" y="478298"/>
                    </a:cubicBezTo>
                    <a:lnTo>
                      <a:pt x="37683" y="478298"/>
                    </a:lnTo>
                    <a:cubicBezTo>
                      <a:pt x="28043" y="478298"/>
                      <a:pt x="17527" y="474784"/>
                      <a:pt x="11393" y="466879"/>
                    </a:cubicBezTo>
                    <a:cubicBezTo>
                      <a:pt x="3505" y="459852"/>
                      <a:pt x="0" y="450190"/>
                      <a:pt x="0" y="440528"/>
                    </a:cubicBezTo>
                    <a:cubicBezTo>
                      <a:pt x="0" y="430867"/>
                      <a:pt x="3505" y="420326"/>
                      <a:pt x="11393" y="413300"/>
                    </a:cubicBezTo>
                    <a:cubicBezTo>
                      <a:pt x="17527" y="406273"/>
                      <a:pt x="28043" y="401881"/>
                      <a:pt x="37683" y="401881"/>
                    </a:cubicBezTo>
                    <a:lnTo>
                      <a:pt x="104350" y="401881"/>
                    </a:lnTo>
                    <a:lnTo>
                      <a:pt x="104350" y="62441"/>
                    </a:lnTo>
                    <a:cubicBezTo>
                      <a:pt x="104350" y="45732"/>
                      <a:pt x="111347" y="29901"/>
                      <a:pt x="122718" y="17589"/>
                    </a:cubicBezTo>
                    <a:cubicBezTo>
                      <a:pt x="134089" y="6156"/>
                      <a:pt x="149833" y="0"/>
                      <a:pt x="167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043C93B2-D672-44AE-8003-5C989DA8CFBD}"/>
                </a:ext>
              </a:extLst>
            </p:cNvPr>
            <p:cNvGrpSpPr/>
            <p:nvPr/>
          </p:nvGrpSpPr>
          <p:grpSpPr>
            <a:xfrm>
              <a:off x="1500858" y="4479245"/>
              <a:ext cx="5267655" cy="7308245"/>
              <a:chOff x="1500858" y="4479245"/>
              <a:chExt cx="5267655" cy="7308245"/>
            </a:xfrm>
          </p:grpSpPr>
          <p:sp>
            <p:nvSpPr>
              <p:cNvPr id="313" name="Freeform 140">
                <a:extLst>
                  <a:ext uri="{FF2B5EF4-FFF2-40B4-BE49-F238E27FC236}">
                    <a16:creationId xmlns:a16="http://schemas.microsoft.com/office/drawing/2014/main" id="{22D83860-7F71-4509-8B60-0222575EE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6431" y="5391326"/>
                <a:ext cx="900488" cy="900488"/>
              </a:xfrm>
              <a:custGeom>
                <a:avLst/>
                <a:gdLst>
                  <a:gd name="T0" fmla="*/ 514 w 1028"/>
                  <a:gd name="T1" fmla="*/ 672 h 1028"/>
                  <a:gd name="T2" fmla="*/ 355 w 1028"/>
                  <a:gd name="T3" fmla="*/ 513 h 1028"/>
                  <a:gd name="T4" fmla="*/ 514 w 1028"/>
                  <a:gd name="T5" fmla="*/ 354 h 1028"/>
                  <a:gd name="T6" fmla="*/ 674 w 1028"/>
                  <a:gd name="T7" fmla="*/ 513 h 1028"/>
                  <a:gd name="T8" fmla="*/ 999 w 1028"/>
                  <a:gd name="T9" fmla="*/ 448 h 1028"/>
                  <a:gd name="T10" fmla="*/ 931 w 1028"/>
                  <a:gd name="T11" fmla="*/ 422 h 1028"/>
                  <a:gd name="T12" fmla="*/ 868 w 1028"/>
                  <a:gd name="T13" fmla="*/ 422 h 1028"/>
                  <a:gd name="T14" fmla="*/ 874 w 1028"/>
                  <a:gd name="T15" fmla="*/ 282 h 1028"/>
                  <a:gd name="T16" fmla="*/ 903 w 1028"/>
                  <a:gd name="T17" fmla="*/ 216 h 1028"/>
                  <a:gd name="T18" fmla="*/ 877 w 1028"/>
                  <a:gd name="T19" fmla="*/ 150 h 1028"/>
                  <a:gd name="T20" fmla="*/ 812 w 1028"/>
                  <a:gd name="T21" fmla="*/ 124 h 1028"/>
                  <a:gd name="T22" fmla="*/ 745 w 1028"/>
                  <a:gd name="T23" fmla="*/ 153 h 1028"/>
                  <a:gd name="T24" fmla="*/ 699 w 1028"/>
                  <a:gd name="T25" fmla="*/ 197 h 1028"/>
                  <a:gd name="T26" fmla="*/ 606 w 1028"/>
                  <a:gd name="T27" fmla="*/ 96 h 1028"/>
                  <a:gd name="T28" fmla="*/ 579 w 1028"/>
                  <a:gd name="T29" fmla="*/ 28 h 1028"/>
                  <a:gd name="T30" fmla="*/ 514 w 1028"/>
                  <a:gd name="T31" fmla="*/ 0 h 1028"/>
                  <a:gd name="T32" fmla="*/ 449 w 1028"/>
                  <a:gd name="T33" fmla="*/ 28 h 1028"/>
                  <a:gd name="T34" fmla="*/ 422 w 1028"/>
                  <a:gd name="T35" fmla="*/ 96 h 1028"/>
                  <a:gd name="T36" fmla="*/ 422 w 1028"/>
                  <a:gd name="T37" fmla="*/ 159 h 1028"/>
                  <a:gd name="T38" fmla="*/ 283 w 1028"/>
                  <a:gd name="T39" fmla="*/ 153 h 1028"/>
                  <a:gd name="T40" fmla="*/ 217 w 1028"/>
                  <a:gd name="T41" fmla="*/ 124 h 1028"/>
                  <a:gd name="T42" fmla="*/ 151 w 1028"/>
                  <a:gd name="T43" fmla="*/ 150 h 1028"/>
                  <a:gd name="T44" fmla="*/ 125 w 1028"/>
                  <a:gd name="T45" fmla="*/ 216 h 1028"/>
                  <a:gd name="T46" fmla="*/ 153 w 1028"/>
                  <a:gd name="T47" fmla="*/ 282 h 1028"/>
                  <a:gd name="T48" fmla="*/ 199 w 1028"/>
                  <a:gd name="T49" fmla="*/ 328 h 1028"/>
                  <a:gd name="T50" fmla="*/ 96 w 1028"/>
                  <a:gd name="T51" fmla="*/ 422 h 1028"/>
                  <a:gd name="T52" fmla="*/ 28 w 1028"/>
                  <a:gd name="T53" fmla="*/ 448 h 1028"/>
                  <a:gd name="T54" fmla="*/ 0 w 1028"/>
                  <a:gd name="T55" fmla="*/ 513 h 1028"/>
                  <a:gd name="T56" fmla="*/ 28 w 1028"/>
                  <a:gd name="T57" fmla="*/ 578 h 1028"/>
                  <a:gd name="T58" fmla="*/ 96 w 1028"/>
                  <a:gd name="T59" fmla="*/ 605 h 1028"/>
                  <a:gd name="T60" fmla="*/ 160 w 1028"/>
                  <a:gd name="T61" fmla="*/ 605 h 1028"/>
                  <a:gd name="T62" fmla="*/ 153 w 1028"/>
                  <a:gd name="T63" fmla="*/ 744 h 1028"/>
                  <a:gd name="T64" fmla="*/ 125 w 1028"/>
                  <a:gd name="T65" fmla="*/ 810 h 1028"/>
                  <a:gd name="T66" fmla="*/ 151 w 1028"/>
                  <a:gd name="T67" fmla="*/ 876 h 1028"/>
                  <a:gd name="T68" fmla="*/ 217 w 1028"/>
                  <a:gd name="T69" fmla="*/ 902 h 1028"/>
                  <a:gd name="T70" fmla="*/ 283 w 1028"/>
                  <a:gd name="T71" fmla="*/ 874 h 1028"/>
                  <a:gd name="T72" fmla="*/ 328 w 1028"/>
                  <a:gd name="T73" fmla="*/ 828 h 1028"/>
                  <a:gd name="T74" fmla="*/ 422 w 1028"/>
                  <a:gd name="T75" fmla="*/ 931 h 1028"/>
                  <a:gd name="T76" fmla="*/ 449 w 1028"/>
                  <a:gd name="T77" fmla="*/ 999 h 1028"/>
                  <a:gd name="T78" fmla="*/ 514 w 1028"/>
                  <a:gd name="T79" fmla="*/ 1027 h 1028"/>
                  <a:gd name="T80" fmla="*/ 579 w 1028"/>
                  <a:gd name="T81" fmla="*/ 999 h 1028"/>
                  <a:gd name="T82" fmla="*/ 606 w 1028"/>
                  <a:gd name="T83" fmla="*/ 931 h 1028"/>
                  <a:gd name="T84" fmla="*/ 606 w 1028"/>
                  <a:gd name="T85" fmla="*/ 868 h 1028"/>
                  <a:gd name="T86" fmla="*/ 745 w 1028"/>
                  <a:gd name="T87" fmla="*/ 874 h 1028"/>
                  <a:gd name="T88" fmla="*/ 812 w 1028"/>
                  <a:gd name="T89" fmla="*/ 902 h 1028"/>
                  <a:gd name="T90" fmla="*/ 877 w 1028"/>
                  <a:gd name="T91" fmla="*/ 876 h 1028"/>
                  <a:gd name="T92" fmla="*/ 903 w 1028"/>
                  <a:gd name="T93" fmla="*/ 810 h 1028"/>
                  <a:gd name="T94" fmla="*/ 874 w 1028"/>
                  <a:gd name="T95" fmla="*/ 744 h 1028"/>
                  <a:gd name="T96" fmla="*/ 830 w 1028"/>
                  <a:gd name="T97" fmla="*/ 699 h 1028"/>
                  <a:gd name="T98" fmla="*/ 931 w 1028"/>
                  <a:gd name="T99" fmla="*/ 605 h 1028"/>
                  <a:gd name="T100" fmla="*/ 999 w 1028"/>
                  <a:gd name="T101" fmla="*/ 578 h 1028"/>
                  <a:gd name="T102" fmla="*/ 1027 w 1028"/>
                  <a:gd name="T103" fmla="*/ 513 h 1028"/>
                  <a:gd name="T104" fmla="*/ 999 w 1028"/>
                  <a:gd name="T105" fmla="*/ 448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28" h="1028">
                    <a:moveTo>
                      <a:pt x="514" y="672"/>
                    </a:moveTo>
                    <a:lnTo>
                      <a:pt x="514" y="672"/>
                    </a:lnTo>
                    <a:cubicBezTo>
                      <a:pt x="427" y="672"/>
                      <a:pt x="355" y="601"/>
                      <a:pt x="355" y="513"/>
                    </a:cubicBezTo>
                    <a:lnTo>
                      <a:pt x="355" y="513"/>
                    </a:lnTo>
                    <a:cubicBezTo>
                      <a:pt x="355" y="425"/>
                      <a:pt x="427" y="354"/>
                      <a:pt x="514" y="354"/>
                    </a:cubicBezTo>
                    <a:lnTo>
                      <a:pt x="514" y="354"/>
                    </a:lnTo>
                    <a:cubicBezTo>
                      <a:pt x="602" y="354"/>
                      <a:pt x="674" y="425"/>
                      <a:pt x="674" y="513"/>
                    </a:cubicBezTo>
                    <a:lnTo>
                      <a:pt x="674" y="513"/>
                    </a:lnTo>
                    <a:cubicBezTo>
                      <a:pt x="674" y="601"/>
                      <a:pt x="602" y="672"/>
                      <a:pt x="514" y="672"/>
                    </a:cubicBezTo>
                    <a:close/>
                    <a:moveTo>
                      <a:pt x="999" y="448"/>
                    </a:moveTo>
                    <a:lnTo>
                      <a:pt x="999" y="448"/>
                    </a:lnTo>
                    <a:cubicBezTo>
                      <a:pt x="982" y="432"/>
                      <a:pt x="959" y="422"/>
                      <a:pt x="931" y="422"/>
                    </a:cubicBezTo>
                    <a:lnTo>
                      <a:pt x="868" y="422"/>
                    </a:lnTo>
                    <a:lnTo>
                      <a:pt x="868" y="422"/>
                    </a:lnTo>
                    <a:cubicBezTo>
                      <a:pt x="860" y="388"/>
                      <a:pt x="846" y="356"/>
                      <a:pt x="830" y="328"/>
                    </a:cubicBezTo>
                    <a:lnTo>
                      <a:pt x="874" y="282"/>
                    </a:lnTo>
                    <a:lnTo>
                      <a:pt x="874" y="282"/>
                    </a:lnTo>
                    <a:cubicBezTo>
                      <a:pt x="893" y="264"/>
                      <a:pt x="903" y="240"/>
                      <a:pt x="903" y="216"/>
                    </a:cubicBezTo>
                    <a:lnTo>
                      <a:pt x="903" y="216"/>
                    </a:lnTo>
                    <a:cubicBezTo>
                      <a:pt x="904" y="192"/>
                      <a:pt x="895" y="169"/>
                      <a:pt x="877" y="150"/>
                    </a:cubicBezTo>
                    <a:lnTo>
                      <a:pt x="877" y="150"/>
                    </a:lnTo>
                    <a:cubicBezTo>
                      <a:pt x="859" y="132"/>
                      <a:pt x="835" y="124"/>
                      <a:pt x="812" y="124"/>
                    </a:cubicBezTo>
                    <a:lnTo>
                      <a:pt x="812" y="124"/>
                    </a:lnTo>
                    <a:cubicBezTo>
                      <a:pt x="787" y="124"/>
                      <a:pt x="763" y="134"/>
                      <a:pt x="745" y="153"/>
                    </a:cubicBezTo>
                    <a:lnTo>
                      <a:pt x="699" y="197"/>
                    </a:lnTo>
                    <a:lnTo>
                      <a:pt x="699" y="197"/>
                    </a:lnTo>
                    <a:cubicBezTo>
                      <a:pt x="671" y="181"/>
                      <a:pt x="639" y="167"/>
                      <a:pt x="606" y="159"/>
                    </a:cubicBezTo>
                    <a:lnTo>
                      <a:pt x="606" y="96"/>
                    </a:lnTo>
                    <a:lnTo>
                      <a:pt x="606" y="96"/>
                    </a:lnTo>
                    <a:cubicBezTo>
                      <a:pt x="606" y="68"/>
                      <a:pt x="595" y="45"/>
                      <a:pt x="579" y="28"/>
                    </a:cubicBezTo>
                    <a:lnTo>
                      <a:pt x="579" y="28"/>
                    </a:lnTo>
                    <a:cubicBezTo>
                      <a:pt x="562" y="10"/>
                      <a:pt x="540" y="0"/>
                      <a:pt x="514" y="0"/>
                    </a:cubicBezTo>
                    <a:lnTo>
                      <a:pt x="514" y="0"/>
                    </a:lnTo>
                    <a:cubicBezTo>
                      <a:pt x="488" y="0"/>
                      <a:pt x="466" y="10"/>
                      <a:pt x="449" y="28"/>
                    </a:cubicBezTo>
                    <a:lnTo>
                      <a:pt x="449" y="28"/>
                    </a:lnTo>
                    <a:cubicBezTo>
                      <a:pt x="432" y="45"/>
                      <a:pt x="422" y="68"/>
                      <a:pt x="422" y="96"/>
                    </a:cubicBezTo>
                    <a:lnTo>
                      <a:pt x="422" y="159"/>
                    </a:lnTo>
                    <a:lnTo>
                      <a:pt x="422" y="159"/>
                    </a:lnTo>
                    <a:cubicBezTo>
                      <a:pt x="389" y="167"/>
                      <a:pt x="357" y="181"/>
                      <a:pt x="328" y="197"/>
                    </a:cubicBezTo>
                    <a:lnTo>
                      <a:pt x="283" y="153"/>
                    </a:lnTo>
                    <a:lnTo>
                      <a:pt x="283" y="153"/>
                    </a:lnTo>
                    <a:cubicBezTo>
                      <a:pt x="265" y="134"/>
                      <a:pt x="241" y="124"/>
                      <a:pt x="217" y="124"/>
                    </a:cubicBezTo>
                    <a:lnTo>
                      <a:pt x="217" y="124"/>
                    </a:lnTo>
                    <a:cubicBezTo>
                      <a:pt x="192" y="124"/>
                      <a:pt x="169" y="132"/>
                      <a:pt x="151" y="150"/>
                    </a:cubicBezTo>
                    <a:lnTo>
                      <a:pt x="151" y="150"/>
                    </a:lnTo>
                    <a:cubicBezTo>
                      <a:pt x="133" y="169"/>
                      <a:pt x="124" y="192"/>
                      <a:pt x="125" y="216"/>
                    </a:cubicBezTo>
                    <a:lnTo>
                      <a:pt x="125" y="216"/>
                    </a:lnTo>
                    <a:cubicBezTo>
                      <a:pt x="126" y="240"/>
                      <a:pt x="135" y="264"/>
                      <a:pt x="153" y="282"/>
                    </a:cubicBezTo>
                    <a:lnTo>
                      <a:pt x="199" y="328"/>
                    </a:lnTo>
                    <a:lnTo>
                      <a:pt x="199" y="328"/>
                    </a:lnTo>
                    <a:cubicBezTo>
                      <a:pt x="181" y="356"/>
                      <a:pt x="168" y="388"/>
                      <a:pt x="160" y="422"/>
                    </a:cubicBezTo>
                    <a:lnTo>
                      <a:pt x="96" y="422"/>
                    </a:lnTo>
                    <a:lnTo>
                      <a:pt x="96" y="422"/>
                    </a:lnTo>
                    <a:cubicBezTo>
                      <a:pt x="70" y="422"/>
                      <a:pt x="46" y="432"/>
                      <a:pt x="28" y="448"/>
                    </a:cubicBezTo>
                    <a:lnTo>
                      <a:pt x="28" y="448"/>
                    </a:lnTo>
                    <a:cubicBezTo>
                      <a:pt x="11" y="465"/>
                      <a:pt x="0" y="488"/>
                      <a:pt x="0" y="513"/>
                    </a:cubicBezTo>
                    <a:lnTo>
                      <a:pt x="0" y="513"/>
                    </a:lnTo>
                    <a:cubicBezTo>
                      <a:pt x="0" y="539"/>
                      <a:pt x="11" y="561"/>
                      <a:pt x="28" y="578"/>
                    </a:cubicBezTo>
                    <a:lnTo>
                      <a:pt x="28" y="578"/>
                    </a:lnTo>
                    <a:cubicBezTo>
                      <a:pt x="46" y="595"/>
                      <a:pt x="70" y="605"/>
                      <a:pt x="96" y="605"/>
                    </a:cubicBezTo>
                    <a:lnTo>
                      <a:pt x="160" y="605"/>
                    </a:lnTo>
                    <a:lnTo>
                      <a:pt x="160" y="605"/>
                    </a:lnTo>
                    <a:cubicBezTo>
                      <a:pt x="168" y="638"/>
                      <a:pt x="181" y="670"/>
                      <a:pt x="199" y="699"/>
                    </a:cubicBezTo>
                    <a:lnTo>
                      <a:pt x="153" y="744"/>
                    </a:lnTo>
                    <a:lnTo>
                      <a:pt x="153" y="744"/>
                    </a:lnTo>
                    <a:cubicBezTo>
                      <a:pt x="135" y="762"/>
                      <a:pt x="126" y="787"/>
                      <a:pt x="125" y="810"/>
                    </a:cubicBezTo>
                    <a:lnTo>
                      <a:pt x="125" y="810"/>
                    </a:lnTo>
                    <a:cubicBezTo>
                      <a:pt x="124" y="835"/>
                      <a:pt x="133" y="858"/>
                      <a:pt x="151" y="876"/>
                    </a:cubicBezTo>
                    <a:lnTo>
                      <a:pt x="151" y="876"/>
                    </a:lnTo>
                    <a:cubicBezTo>
                      <a:pt x="169" y="895"/>
                      <a:pt x="192" y="903"/>
                      <a:pt x="217" y="902"/>
                    </a:cubicBezTo>
                    <a:lnTo>
                      <a:pt x="217" y="902"/>
                    </a:lnTo>
                    <a:cubicBezTo>
                      <a:pt x="241" y="901"/>
                      <a:pt x="265" y="892"/>
                      <a:pt x="283" y="874"/>
                    </a:cubicBezTo>
                    <a:lnTo>
                      <a:pt x="328" y="828"/>
                    </a:lnTo>
                    <a:lnTo>
                      <a:pt x="328" y="828"/>
                    </a:lnTo>
                    <a:cubicBezTo>
                      <a:pt x="357" y="846"/>
                      <a:pt x="389" y="859"/>
                      <a:pt x="422" y="868"/>
                    </a:cubicBezTo>
                    <a:lnTo>
                      <a:pt x="422" y="931"/>
                    </a:lnTo>
                    <a:lnTo>
                      <a:pt x="422" y="931"/>
                    </a:lnTo>
                    <a:cubicBezTo>
                      <a:pt x="422" y="957"/>
                      <a:pt x="432" y="982"/>
                      <a:pt x="449" y="999"/>
                    </a:cubicBezTo>
                    <a:lnTo>
                      <a:pt x="449" y="999"/>
                    </a:lnTo>
                    <a:cubicBezTo>
                      <a:pt x="466" y="1016"/>
                      <a:pt x="488" y="1027"/>
                      <a:pt x="514" y="1027"/>
                    </a:cubicBezTo>
                    <a:lnTo>
                      <a:pt x="514" y="1027"/>
                    </a:lnTo>
                    <a:cubicBezTo>
                      <a:pt x="540" y="1027"/>
                      <a:pt x="562" y="1016"/>
                      <a:pt x="579" y="999"/>
                    </a:cubicBezTo>
                    <a:lnTo>
                      <a:pt x="579" y="999"/>
                    </a:lnTo>
                    <a:cubicBezTo>
                      <a:pt x="595" y="982"/>
                      <a:pt x="606" y="957"/>
                      <a:pt x="606" y="931"/>
                    </a:cubicBezTo>
                    <a:lnTo>
                      <a:pt x="606" y="868"/>
                    </a:lnTo>
                    <a:lnTo>
                      <a:pt x="606" y="868"/>
                    </a:lnTo>
                    <a:cubicBezTo>
                      <a:pt x="639" y="859"/>
                      <a:pt x="671" y="846"/>
                      <a:pt x="699" y="828"/>
                    </a:cubicBezTo>
                    <a:lnTo>
                      <a:pt x="745" y="874"/>
                    </a:lnTo>
                    <a:lnTo>
                      <a:pt x="745" y="874"/>
                    </a:lnTo>
                    <a:cubicBezTo>
                      <a:pt x="763" y="892"/>
                      <a:pt x="787" y="901"/>
                      <a:pt x="812" y="902"/>
                    </a:cubicBezTo>
                    <a:lnTo>
                      <a:pt x="812" y="902"/>
                    </a:lnTo>
                    <a:cubicBezTo>
                      <a:pt x="835" y="903"/>
                      <a:pt x="859" y="895"/>
                      <a:pt x="877" y="876"/>
                    </a:cubicBezTo>
                    <a:lnTo>
                      <a:pt x="877" y="876"/>
                    </a:lnTo>
                    <a:cubicBezTo>
                      <a:pt x="895" y="858"/>
                      <a:pt x="904" y="835"/>
                      <a:pt x="903" y="810"/>
                    </a:cubicBezTo>
                    <a:lnTo>
                      <a:pt x="903" y="810"/>
                    </a:lnTo>
                    <a:cubicBezTo>
                      <a:pt x="903" y="787"/>
                      <a:pt x="893" y="762"/>
                      <a:pt x="874" y="744"/>
                    </a:cubicBezTo>
                    <a:lnTo>
                      <a:pt x="830" y="699"/>
                    </a:lnTo>
                    <a:lnTo>
                      <a:pt x="830" y="699"/>
                    </a:lnTo>
                    <a:cubicBezTo>
                      <a:pt x="846" y="670"/>
                      <a:pt x="860" y="638"/>
                      <a:pt x="868" y="605"/>
                    </a:cubicBezTo>
                    <a:lnTo>
                      <a:pt x="931" y="605"/>
                    </a:lnTo>
                    <a:lnTo>
                      <a:pt x="931" y="605"/>
                    </a:lnTo>
                    <a:cubicBezTo>
                      <a:pt x="959" y="605"/>
                      <a:pt x="982" y="595"/>
                      <a:pt x="999" y="578"/>
                    </a:cubicBezTo>
                    <a:lnTo>
                      <a:pt x="999" y="578"/>
                    </a:lnTo>
                    <a:cubicBezTo>
                      <a:pt x="1017" y="561"/>
                      <a:pt x="1027" y="539"/>
                      <a:pt x="1027" y="513"/>
                    </a:cubicBezTo>
                    <a:lnTo>
                      <a:pt x="1027" y="513"/>
                    </a:lnTo>
                    <a:cubicBezTo>
                      <a:pt x="1027" y="488"/>
                      <a:pt x="1017" y="465"/>
                      <a:pt x="999" y="448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141">
                <a:extLst>
                  <a:ext uri="{FF2B5EF4-FFF2-40B4-BE49-F238E27FC236}">
                    <a16:creationId xmlns:a16="http://schemas.microsoft.com/office/drawing/2014/main" id="{DFF92AB0-3A60-4101-9760-41EA63A7F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8702" y="5379733"/>
                <a:ext cx="919811" cy="919811"/>
              </a:xfrm>
              <a:custGeom>
                <a:avLst/>
                <a:gdLst>
                  <a:gd name="T0" fmla="*/ 375 w 1049"/>
                  <a:gd name="T1" fmla="*/ 523 h 1048"/>
                  <a:gd name="T2" fmla="*/ 673 w 1049"/>
                  <a:gd name="T3" fmla="*/ 523 h 1048"/>
                  <a:gd name="T4" fmla="*/ 355 w 1049"/>
                  <a:gd name="T5" fmla="*/ 523 h 1048"/>
                  <a:gd name="T6" fmla="*/ 693 w 1049"/>
                  <a:gd name="T7" fmla="*/ 523 h 1048"/>
                  <a:gd name="T8" fmla="*/ 343 w 1049"/>
                  <a:gd name="T9" fmla="*/ 830 h 1048"/>
                  <a:gd name="T10" fmla="*/ 442 w 1049"/>
                  <a:gd name="T11" fmla="*/ 941 h 1048"/>
                  <a:gd name="T12" fmla="*/ 524 w 1049"/>
                  <a:gd name="T13" fmla="*/ 1026 h 1048"/>
                  <a:gd name="T14" fmla="*/ 606 w 1049"/>
                  <a:gd name="T15" fmla="*/ 941 h 1048"/>
                  <a:gd name="T16" fmla="*/ 704 w 1049"/>
                  <a:gd name="T17" fmla="*/ 830 h 1048"/>
                  <a:gd name="T18" fmla="*/ 822 w 1049"/>
                  <a:gd name="T19" fmla="*/ 902 h 1048"/>
                  <a:gd name="T20" fmla="*/ 903 w 1049"/>
                  <a:gd name="T21" fmla="*/ 821 h 1048"/>
                  <a:gd name="T22" fmla="*/ 831 w 1049"/>
                  <a:gd name="T23" fmla="*/ 704 h 1048"/>
                  <a:gd name="T24" fmla="*/ 941 w 1049"/>
                  <a:gd name="T25" fmla="*/ 605 h 1048"/>
                  <a:gd name="T26" fmla="*/ 1027 w 1049"/>
                  <a:gd name="T27" fmla="*/ 523 h 1048"/>
                  <a:gd name="T28" fmla="*/ 941 w 1049"/>
                  <a:gd name="T29" fmla="*/ 441 h 1048"/>
                  <a:gd name="T30" fmla="*/ 831 w 1049"/>
                  <a:gd name="T31" fmla="*/ 343 h 1048"/>
                  <a:gd name="T32" fmla="*/ 903 w 1049"/>
                  <a:gd name="T33" fmla="*/ 226 h 1048"/>
                  <a:gd name="T34" fmla="*/ 822 w 1049"/>
                  <a:gd name="T35" fmla="*/ 144 h 1048"/>
                  <a:gd name="T36" fmla="*/ 704 w 1049"/>
                  <a:gd name="T37" fmla="*/ 216 h 1048"/>
                  <a:gd name="T38" fmla="*/ 606 w 1049"/>
                  <a:gd name="T39" fmla="*/ 106 h 1048"/>
                  <a:gd name="T40" fmla="*/ 524 w 1049"/>
                  <a:gd name="T41" fmla="*/ 20 h 1048"/>
                  <a:gd name="T42" fmla="*/ 442 w 1049"/>
                  <a:gd name="T43" fmla="*/ 106 h 1048"/>
                  <a:gd name="T44" fmla="*/ 343 w 1049"/>
                  <a:gd name="T45" fmla="*/ 216 h 1048"/>
                  <a:gd name="T46" fmla="*/ 226 w 1049"/>
                  <a:gd name="T47" fmla="*/ 144 h 1048"/>
                  <a:gd name="T48" fmla="*/ 145 w 1049"/>
                  <a:gd name="T49" fmla="*/ 226 h 1048"/>
                  <a:gd name="T50" fmla="*/ 217 w 1049"/>
                  <a:gd name="T51" fmla="*/ 343 h 1048"/>
                  <a:gd name="T52" fmla="*/ 106 w 1049"/>
                  <a:gd name="T53" fmla="*/ 441 h 1048"/>
                  <a:gd name="T54" fmla="*/ 21 w 1049"/>
                  <a:gd name="T55" fmla="*/ 523 h 1048"/>
                  <a:gd name="T56" fmla="*/ 106 w 1049"/>
                  <a:gd name="T57" fmla="*/ 605 h 1048"/>
                  <a:gd name="T58" fmla="*/ 217 w 1049"/>
                  <a:gd name="T59" fmla="*/ 704 h 1048"/>
                  <a:gd name="T60" fmla="*/ 145 w 1049"/>
                  <a:gd name="T61" fmla="*/ 821 h 1048"/>
                  <a:gd name="T62" fmla="*/ 226 w 1049"/>
                  <a:gd name="T63" fmla="*/ 902 h 1048"/>
                  <a:gd name="T64" fmla="*/ 524 w 1049"/>
                  <a:gd name="T65" fmla="*/ 1047 h 1048"/>
                  <a:gd name="T66" fmla="*/ 422 w 1049"/>
                  <a:gd name="T67" fmla="*/ 941 h 1048"/>
                  <a:gd name="T68" fmla="*/ 301 w 1049"/>
                  <a:gd name="T69" fmla="*/ 891 h 1048"/>
                  <a:gd name="T70" fmla="*/ 154 w 1049"/>
                  <a:gd name="T71" fmla="*/ 893 h 1048"/>
                  <a:gd name="T72" fmla="*/ 156 w 1049"/>
                  <a:gd name="T73" fmla="*/ 746 h 1048"/>
                  <a:gd name="T74" fmla="*/ 106 w 1049"/>
                  <a:gd name="T75" fmla="*/ 626 h 1048"/>
                  <a:gd name="T76" fmla="*/ 0 w 1049"/>
                  <a:gd name="T77" fmla="*/ 523 h 1048"/>
                  <a:gd name="T78" fmla="*/ 106 w 1049"/>
                  <a:gd name="T79" fmla="*/ 421 h 1048"/>
                  <a:gd name="T80" fmla="*/ 156 w 1049"/>
                  <a:gd name="T81" fmla="*/ 299 h 1048"/>
                  <a:gd name="T82" fmla="*/ 154 w 1049"/>
                  <a:gd name="T83" fmla="*/ 153 h 1048"/>
                  <a:gd name="T84" fmla="*/ 301 w 1049"/>
                  <a:gd name="T85" fmla="*/ 156 h 1048"/>
                  <a:gd name="T86" fmla="*/ 422 w 1049"/>
                  <a:gd name="T87" fmla="*/ 106 h 1048"/>
                  <a:gd name="T88" fmla="*/ 524 w 1049"/>
                  <a:gd name="T89" fmla="*/ 0 h 1048"/>
                  <a:gd name="T90" fmla="*/ 626 w 1049"/>
                  <a:gd name="T91" fmla="*/ 106 h 1048"/>
                  <a:gd name="T92" fmla="*/ 748 w 1049"/>
                  <a:gd name="T93" fmla="*/ 156 h 1048"/>
                  <a:gd name="T94" fmla="*/ 894 w 1049"/>
                  <a:gd name="T95" fmla="*/ 153 h 1048"/>
                  <a:gd name="T96" fmla="*/ 891 w 1049"/>
                  <a:gd name="T97" fmla="*/ 299 h 1048"/>
                  <a:gd name="T98" fmla="*/ 941 w 1049"/>
                  <a:gd name="T99" fmla="*/ 421 h 1048"/>
                  <a:gd name="T100" fmla="*/ 1048 w 1049"/>
                  <a:gd name="T101" fmla="*/ 523 h 1048"/>
                  <a:gd name="T102" fmla="*/ 941 w 1049"/>
                  <a:gd name="T103" fmla="*/ 626 h 1048"/>
                  <a:gd name="T104" fmla="*/ 891 w 1049"/>
                  <a:gd name="T105" fmla="*/ 746 h 1048"/>
                  <a:gd name="T106" fmla="*/ 894 w 1049"/>
                  <a:gd name="T107" fmla="*/ 893 h 1048"/>
                  <a:gd name="T108" fmla="*/ 748 w 1049"/>
                  <a:gd name="T109" fmla="*/ 891 h 1048"/>
                  <a:gd name="T110" fmla="*/ 626 w 1049"/>
                  <a:gd name="T111" fmla="*/ 941 h 1048"/>
                  <a:gd name="T112" fmla="*/ 524 w 1049"/>
                  <a:gd name="T113" fmla="*/ 1047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9" h="1048">
                    <a:moveTo>
                      <a:pt x="524" y="374"/>
                    </a:moveTo>
                    <a:lnTo>
                      <a:pt x="524" y="374"/>
                    </a:lnTo>
                    <a:cubicBezTo>
                      <a:pt x="442" y="374"/>
                      <a:pt x="375" y="441"/>
                      <a:pt x="375" y="523"/>
                    </a:cubicBezTo>
                    <a:lnTo>
                      <a:pt x="375" y="523"/>
                    </a:lnTo>
                    <a:cubicBezTo>
                      <a:pt x="375" y="605"/>
                      <a:pt x="442" y="672"/>
                      <a:pt x="524" y="672"/>
                    </a:cubicBezTo>
                    <a:lnTo>
                      <a:pt x="524" y="672"/>
                    </a:lnTo>
                    <a:cubicBezTo>
                      <a:pt x="606" y="672"/>
                      <a:pt x="673" y="605"/>
                      <a:pt x="673" y="523"/>
                    </a:cubicBezTo>
                    <a:lnTo>
                      <a:pt x="673" y="523"/>
                    </a:lnTo>
                    <a:cubicBezTo>
                      <a:pt x="673" y="441"/>
                      <a:pt x="606" y="374"/>
                      <a:pt x="524" y="374"/>
                    </a:cubicBezTo>
                    <a:close/>
                    <a:moveTo>
                      <a:pt x="524" y="693"/>
                    </a:moveTo>
                    <a:lnTo>
                      <a:pt x="524" y="693"/>
                    </a:lnTo>
                    <a:cubicBezTo>
                      <a:pt x="430" y="693"/>
                      <a:pt x="355" y="617"/>
                      <a:pt x="355" y="523"/>
                    </a:cubicBezTo>
                    <a:lnTo>
                      <a:pt x="355" y="523"/>
                    </a:lnTo>
                    <a:cubicBezTo>
                      <a:pt x="355" y="430"/>
                      <a:pt x="430" y="354"/>
                      <a:pt x="524" y="354"/>
                    </a:cubicBezTo>
                    <a:lnTo>
                      <a:pt x="524" y="354"/>
                    </a:lnTo>
                    <a:cubicBezTo>
                      <a:pt x="617" y="354"/>
                      <a:pt x="693" y="430"/>
                      <a:pt x="693" y="523"/>
                    </a:cubicBezTo>
                    <a:lnTo>
                      <a:pt x="693" y="523"/>
                    </a:lnTo>
                    <a:cubicBezTo>
                      <a:pt x="693" y="617"/>
                      <a:pt x="617" y="693"/>
                      <a:pt x="524" y="693"/>
                    </a:cubicBezTo>
                    <a:close/>
                    <a:moveTo>
                      <a:pt x="336" y="826"/>
                    </a:moveTo>
                    <a:lnTo>
                      <a:pt x="343" y="830"/>
                    </a:lnTo>
                    <a:lnTo>
                      <a:pt x="343" y="830"/>
                    </a:lnTo>
                    <a:cubicBezTo>
                      <a:pt x="372" y="847"/>
                      <a:pt x="403" y="860"/>
                      <a:pt x="435" y="868"/>
                    </a:cubicBezTo>
                    <a:lnTo>
                      <a:pt x="442" y="870"/>
                    </a:lnTo>
                    <a:lnTo>
                      <a:pt x="442" y="941"/>
                    </a:lnTo>
                    <a:lnTo>
                      <a:pt x="442" y="941"/>
                    </a:lnTo>
                    <a:cubicBezTo>
                      <a:pt x="442" y="964"/>
                      <a:pt x="450" y="985"/>
                      <a:pt x="466" y="1002"/>
                    </a:cubicBezTo>
                    <a:lnTo>
                      <a:pt x="466" y="1002"/>
                    </a:lnTo>
                    <a:cubicBezTo>
                      <a:pt x="482" y="1017"/>
                      <a:pt x="502" y="1026"/>
                      <a:pt x="524" y="1026"/>
                    </a:cubicBezTo>
                    <a:lnTo>
                      <a:pt x="524" y="1026"/>
                    </a:lnTo>
                    <a:cubicBezTo>
                      <a:pt x="546" y="1026"/>
                      <a:pt x="566" y="1017"/>
                      <a:pt x="582" y="1002"/>
                    </a:cubicBezTo>
                    <a:lnTo>
                      <a:pt x="582" y="1002"/>
                    </a:lnTo>
                    <a:cubicBezTo>
                      <a:pt x="597" y="985"/>
                      <a:pt x="606" y="964"/>
                      <a:pt x="606" y="941"/>
                    </a:cubicBezTo>
                    <a:lnTo>
                      <a:pt x="606" y="870"/>
                    </a:lnTo>
                    <a:lnTo>
                      <a:pt x="613" y="868"/>
                    </a:lnTo>
                    <a:lnTo>
                      <a:pt x="613" y="868"/>
                    </a:lnTo>
                    <a:cubicBezTo>
                      <a:pt x="645" y="860"/>
                      <a:pt x="676" y="847"/>
                      <a:pt x="704" y="830"/>
                    </a:cubicBezTo>
                    <a:lnTo>
                      <a:pt x="711" y="826"/>
                    </a:lnTo>
                    <a:lnTo>
                      <a:pt x="762" y="877"/>
                    </a:lnTo>
                    <a:lnTo>
                      <a:pt x="762" y="877"/>
                    </a:lnTo>
                    <a:cubicBezTo>
                      <a:pt x="778" y="892"/>
                      <a:pt x="799" y="902"/>
                      <a:pt x="822" y="902"/>
                    </a:cubicBezTo>
                    <a:lnTo>
                      <a:pt x="822" y="902"/>
                    </a:lnTo>
                    <a:cubicBezTo>
                      <a:pt x="843" y="903"/>
                      <a:pt x="864" y="894"/>
                      <a:pt x="880" y="879"/>
                    </a:cubicBezTo>
                    <a:lnTo>
                      <a:pt x="880" y="879"/>
                    </a:lnTo>
                    <a:cubicBezTo>
                      <a:pt x="895" y="864"/>
                      <a:pt x="903" y="843"/>
                      <a:pt x="903" y="821"/>
                    </a:cubicBezTo>
                    <a:lnTo>
                      <a:pt x="903" y="821"/>
                    </a:lnTo>
                    <a:cubicBezTo>
                      <a:pt x="902" y="799"/>
                      <a:pt x="894" y="778"/>
                      <a:pt x="877" y="761"/>
                    </a:cubicBezTo>
                    <a:lnTo>
                      <a:pt x="827" y="711"/>
                    </a:lnTo>
                    <a:lnTo>
                      <a:pt x="831" y="704"/>
                    </a:lnTo>
                    <a:lnTo>
                      <a:pt x="831" y="704"/>
                    </a:lnTo>
                    <a:cubicBezTo>
                      <a:pt x="848" y="675"/>
                      <a:pt x="861" y="644"/>
                      <a:pt x="869" y="612"/>
                    </a:cubicBezTo>
                    <a:lnTo>
                      <a:pt x="870" y="605"/>
                    </a:lnTo>
                    <a:lnTo>
                      <a:pt x="941" y="605"/>
                    </a:lnTo>
                    <a:lnTo>
                      <a:pt x="941" y="605"/>
                    </a:lnTo>
                    <a:cubicBezTo>
                      <a:pt x="965" y="605"/>
                      <a:pt x="986" y="597"/>
                      <a:pt x="1003" y="581"/>
                    </a:cubicBezTo>
                    <a:lnTo>
                      <a:pt x="1003" y="581"/>
                    </a:lnTo>
                    <a:cubicBezTo>
                      <a:pt x="1018" y="566"/>
                      <a:pt x="1027" y="545"/>
                      <a:pt x="1027" y="523"/>
                    </a:cubicBezTo>
                    <a:lnTo>
                      <a:pt x="1027" y="523"/>
                    </a:lnTo>
                    <a:cubicBezTo>
                      <a:pt x="1027" y="501"/>
                      <a:pt x="1018" y="481"/>
                      <a:pt x="1003" y="465"/>
                    </a:cubicBezTo>
                    <a:lnTo>
                      <a:pt x="1003" y="465"/>
                    </a:lnTo>
                    <a:cubicBezTo>
                      <a:pt x="986" y="450"/>
                      <a:pt x="965" y="441"/>
                      <a:pt x="941" y="441"/>
                    </a:cubicBezTo>
                    <a:lnTo>
                      <a:pt x="870" y="441"/>
                    </a:lnTo>
                    <a:lnTo>
                      <a:pt x="869" y="434"/>
                    </a:lnTo>
                    <a:lnTo>
                      <a:pt x="869" y="434"/>
                    </a:lnTo>
                    <a:cubicBezTo>
                      <a:pt x="861" y="402"/>
                      <a:pt x="848" y="372"/>
                      <a:pt x="831" y="343"/>
                    </a:cubicBezTo>
                    <a:lnTo>
                      <a:pt x="827" y="336"/>
                    </a:lnTo>
                    <a:lnTo>
                      <a:pt x="877" y="285"/>
                    </a:lnTo>
                    <a:lnTo>
                      <a:pt x="877" y="285"/>
                    </a:lnTo>
                    <a:cubicBezTo>
                      <a:pt x="894" y="269"/>
                      <a:pt x="902" y="248"/>
                      <a:pt x="903" y="226"/>
                    </a:cubicBezTo>
                    <a:lnTo>
                      <a:pt x="903" y="226"/>
                    </a:lnTo>
                    <a:cubicBezTo>
                      <a:pt x="903" y="204"/>
                      <a:pt x="895" y="183"/>
                      <a:pt x="880" y="167"/>
                    </a:cubicBezTo>
                    <a:lnTo>
                      <a:pt x="880" y="167"/>
                    </a:lnTo>
                    <a:cubicBezTo>
                      <a:pt x="864" y="152"/>
                      <a:pt x="843" y="144"/>
                      <a:pt x="822" y="144"/>
                    </a:cubicBezTo>
                    <a:lnTo>
                      <a:pt x="822" y="144"/>
                    </a:lnTo>
                    <a:cubicBezTo>
                      <a:pt x="799" y="145"/>
                      <a:pt x="778" y="154"/>
                      <a:pt x="762" y="170"/>
                    </a:cubicBezTo>
                    <a:lnTo>
                      <a:pt x="711" y="220"/>
                    </a:lnTo>
                    <a:lnTo>
                      <a:pt x="704" y="216"/>
                    </a:lnTo>
                    <a:lnTo>
                      <a:pt x="704" y="216"/>
                    </a:lnTo>
                    <a:cubicBezTo>
                      <a:pt x="676" y="200"/>
                      <a:pt x="645" y="186"/>
                      <a:pt x="613" y="179"/>
                    </a:cubicBezTo>
                    <a:lnTo>
                      <a:pt x="606" y="177"/>
                    </a:lnTo>
                    <a:lnTo>
                      <a:pt x="606" y="106"/>
                    </a:lnTo>
                    <a:lnTo>
                      <a:pt x="606" y="106"/>
                    </a:lnTo>
                    <a:cubicBezTo>
                      <a:pt x="606" y="82"/>
                      <a:pt x="597" y="61"/>
                      <a:pt x="582" y="45"/>
                    </a:cubicBezTo>
                    <a:lnTo>
                      <a:pt x="582" y="45"/>
                    </a:lnTo>
                    <a:cubicBezTo>
                      <a:pt x="566" y="29"/>
                      <a:pt x="546" y="20"/>
                      <a:pt x="524" y="20"/>
                    </a:cubicBezTo>
                    <a:lnTo>
                      <a:pt x="524" y="20"/>
                    </a:lnTo>
                    <a:cubicBezTo>
                      <a:pt x="502" y="20"/>
                      <a:pt x="482" y="29"/>
                      <a:pt x="466" y="45"/>
                    </a:cubicBezTo>
                    <a:lnTo>
                      <a:pt x="466" y="45"/>
                    </a:lnTo>
                    <a:cubicBezTo>
                      <a:pt x="450" y="61"/>
                      <a:pt x="442" y="82"/>
                      <a:pt x="442" y="106"/>
                    </a:cubicBezTo>
                    <a:lnTo>
                      <a:pt x="442" y="177"/>
                    </a:lnTo>
                    <a:lnTo>
                      <a:pt x="435" y="179"/>
                    </a:lnTo>
                    <a:lnTo>
                      <a:pt x="435" y="179"/>
                    </a:lnTo>
                    <a:cubicBezTo>
                      <a:pt x="403" y="186"/>
                      <a:pt x="372" y="200"/>
                      <a:pt x="343" y="216"/>
                    </a:cubicBezTo>
                    <a:lnTo>
                      <a:pt x="336" y="220"/>
                    </a:lnTo>
                    <a:lnTo>
                      <a:pt x="286" y="170"/>
                    </a:lnTo>
                    <a:lnTo>
                      <a:pt x="286" y="170"/>
                    </a:lnTo>
                    <a:cubicBezTo>
                      <a:pt x="270" y="154"/>
                      <a:pt x="248" y="145"/>
                      <a:pt x="226" y="144"/>
                    </a:cubicBezTo>
                    <a:lnTo>
                      <a:pt x="226" y="144"/>
                    </a:lnTo>
                    <a:cubicBezTo>
                      <a:pt x="204" y="144"/>
                      <a:pt x="184" y="152"/>
                      <a:pt x="168" y="167"/>
                    </a:cubicBezTo>
                    <a:lnTo>
                      <a:pt x="168" y="167"/>
                    </a:lnTo>
                    <a:cubicBezTo>
                      <a:pt x="153" y="183"/>
                      <a:pt x="144" y="204"/>
                      <a:pt x="145" y="226"/>
                    </a:cubicBezTo>
                    <a:lnTo>
                      <a:pt x="145" y="226"/>
                    </a:lnTo>
                    <a:cubicBezTo>
                      <a:pt x="145" y="248"/>
                      <a:pt x="155" y="269"/>
                      <a:pt x="170" y="285"/>
                    </a:cubicBezTo>
                    <a:lnTo>
                      <a:pt x="221" y="336"/>
                    </a:lnTo>
                    <a:lnTo>
                      <a:pt x="217" y="343"/>
                    </a:lnTo>
                    <a:lnTo>
                      <a:pt x="217" y="343"/>
                    </a:lnTo>
                    <a:cubicBezTo>
                      <a:pt x="200" y="372"/>
                      <a:pt x="187" y="402"/>
                      <a:pt x="179" y="434"/>
                    </a:cubicBezTo>
                    <a:lnTo>
                      <a:pt x="177" y="441"/>
                    </a:lnTo>
                    <a:lnTo>
                      <a:pt x="106" y="441"/>
                    </a:lnTo>
                    <a:lnTo>
                      <a:pt x="106" y="441"/>
                    </a:lnTo>
                    <a:cubicBezTo>
                      <a:pt x="83" y="441"/>
                      <a:pt x="62" y="450"/>
                      <a:pt x="45" y="465"/>
                    </a:cubicBezTo>
                    <a:lnTo>
                      <a:pt x="45" y="465"/>
                    </a:lnTo>
                    <a:cubicBezTo>
                      <a:pt x="30" y="481"/>
                      <a:pt x="21" y="501"/>
                      <a:pt x="21" y="523"/>
                    </a:cubicBezTo>
                    <a:lnTo>
                      <a:pt x="21" y="523"/>
                    </a:lnTo>
                    <a:cubicBezTo>
                      <a:pt x="21" y="545"/>
                      <a:pt x="30" y="566"/>
                      <a:pt x="45" y="581"/>
                    </a:cubicBezTo>
                    <a:lnTo>
                      <a:pt x="45" y="581"/>
                    </a:lnTo>
                    <a:cubicBezTo>
                      <a:pt x="62" y="597"/>
                      <a:pt x="83" y="605"/>
                      <a:pt x="106" y="605"/>
                    </a:cubicBezTo>
                    <a:lnTo>
                      <a:pt x="177" y="605"/>
                    </a:lnTo>
                    <a:lnTo>
                      <a:pt x="179" y="612"/>
                    </a:lnTo>
                    <a:lnTo>
                      <a:pt x="179" y="612"/>
                    </a:lnTo>
                    <a:cubicBezTo>
                      <a:pt x="187" y="644"/>
                      <a:pt x="200" y="675"/>
                      <a:pt x="217" y="704"/>
                    </a:cubicBezTo>
                    <a:lnTo>
                      <a:pt x="221" y="711"/>
                    </a:lnTo>
                    <a:lnTo>
                      <a:pt x="170" y="761"/>
                    </a:lnTo>
                    <a:lnTo>
                      <a:pt x="170" y="761"/>
                    </a:lnTo>
                    <a:cubicBezTo>
                      <a:pt x="155" y="778"/>
                      <a:pt x="145" y="799"/>
                      <a:pt x="145" y="821"/>
                    </a:cubicBezTo>
                    <a:lnTo>
                      <a:pt x="145" y="821"/>
                    </a:lnTo>
                    <a:cubicBezTo>
                      <a:pt x="144" y="843"/>
                      <a:pt x="153" y="864"/>
                      <a:pt x="168" y="879"/>
                    </a:cubicBezTo>
                    <a:lnTo>
                      <a:pt x="168" y="879"/>
                    </a:lnTo>
                    <a:cubicBezTo>
                      <a:pt x="184" y="894"/>
                      <a:pt x="204" y="903"/>
                      <a:pt x="226" y="902"/>
                    </a:cubicBezTo>
                    <a:lnTo>
                      <a:pt x="226" y="902"/>
                    </a:lnTo>
                    <a:cubicBezTo>
                      <a:pt x="248" y="902"/>
                      <a:pt x="270" y="892"/>
                      <a:pt x="286" y="877"/>
                    </a:cubicBezTo>
                    <a:lnTo>
                      <a:pt x="336" y="826"/>
                    </a:lnTo>
                    <a:close/>
                    <a:moveTo>
                      <a:pt x="524" y="1047"/>
                    </a:moveTo>
                    <a:lnTo>
                      <a:pt x="524" y="1047"/>
                    </a:lnTo>
                    <a:cubicBezTo>
                      <a:pt x="497" y="1047"/>
                      <a:pt x="471" y="1036"/>
                      <a:pt x="452" y="1016"/>
                    </a:cubicBezTo>
                    <a:lnTo>
                      <a:pt x="452" y="1016"/>
                    </a:lnTo>
                    <a:cubicBezTo>
                      <a:pt x="433" y="996"/>
                      <a:pt x="422" y="969"/>
                      <a:pt x="422" y="941"/>
                    </a:cubicBezTo>
                    <a:lnTo>
                      <a:pt x="422" y="886"/>
                    </a:lnTo>
                    <a:lnTo>
                      <a:pt x="422" y="886"/>
                    </a:lnTo>
                    <a:cubicBezTo>
                      <a:pt x="394" y="878"/>
                      <a:pt x="366" y="866"/>
                      <a:pt x="340" y="852"/>
                    </a:cubicBezTo>
                    <a:lnTo>
                      <a:pt x="301" y="891"/>
                    </a:lnTo>
                    <a:lnTo>
                      <a:pt x="301" y="891"/>
                    </a:lnTo>
                    <a:cubicBezTo>
                      <a:pt x="281" y="911"/>
                      <a:pt x="255" y="922"/>
                      <a:pt x="227" y="923"/>
                    </a:cubicBezTo>
                    <a:lnTo>
                      <a:pt x="227" y="923"/>
                    </a:lnTo>
                    <a:cubicBezTo>
                      <a:pt x="199" y="923"/>
                      <a:pt x="173" y="912"/>
                      <a:pt x="154" y="893"/>
                    </a:cubicBezTo>
                    <a:lnTo>
                      <a:pt x="154" y="893"/>
                    </a:lnTo>
                    <a:cubicBezTo>
                      <a:pt x="135" y="874"/>
                      <a:pt x="124" y="848"/>
                      <a:pt x="124" y="820"/>
                    </a:cubicBezTo>
                    <a:lnTo>
                      <a:pt x="124" y="820"/>
                    </a:lnTo>
                    <a:cubicBezTo>
                      <a:pt x="125" y="792"/>
                      <a:pt x="136" y="766"/>
                      <a:pt x="156" y="746"/>
                    </a:cubicBezTo>
                    <a:lnTo>
                      <a:pt x="196" y="707"/>
                    </a:lnTo>
                    <a:lnTo>
                      <a:pt x="196" y="707"/>
                    </a:lnTo>
                    <a:cubicBezTo>
                      <a:pt x="181" y="681"/>
                      <a:pt x="170" y="653"/>
                      <a:pt x="162" y="626"/>
                    </a:cubicBezTo>
                    <a:lnTo>
                      <a:pt x="106" y="626"/>
                    </a:lnTo>
                    <a:lnTo>
                      <a:pt x="106" y="626"/>
                    </a:lnTo>
                    <a:cubicBezTo>
                      <a:pt x="78" y="626"/>
                      <a:pt x="51" y="614"/>
                      <a:pt x="31" y="595"/>
                    </a:cubicBezTo>
                    <a:lnTo>
                      <a:pt x="31" y="595"/>
                    </a:lnTo>
                    <a:cubicBezTo>
                      <a:pt x="11" y="576"/>
                      <a:pt x="0" y="551"/>
                      <a:pt x="0" y="523"/>
                    </a:cubicBezTo>
                    <a:lnTo>
                      <a:pt x="0" y="523"/>
                    </a:lnTo>
                    <a:cubicBezTo>
                      <a:pt x="0" y="496"/>
                      <a:pt x="11" y="471"/>
                      <a:pt x="31" y="451"/>
                    </a:cubicBezTo>
                    <a:lnTo>
                      <a:pt x="31" y="451"/>
                    </a:lnTo>
                    <a:cubicBezTo>
                      <a:pt x="51" y="432"/>
                      <a:pt x="78" y="421"/>
                      <a:pt x="106" y="421"/>
                    </a:cubicBezTo>
                    <a:lnTo>
                      <a:pt x="162" y="421"/>
                    </a:lnTo>
                    <a:lnTo>
                      <a:pt x="162" y="421"/>
                    </a:lnTo>
                    <a:cubicBezTo>
                      <a:pt x="170" y="392"/>
                      <a:pt x="181" y="366"/>
                      <a:pt x="196" y="339"/>
                    </a:cubicBezTo>
                    <a:lnTo>
                      <a:pt x="156" y="299"/>
                    </a:lnTo>
                    <a:lnTo>
                      <a:pt x="156" y="299"/>
                    </a:lnTo>
                    <a:cubicBezTo>
                      <a:pt x="136" y="280"/>
                      <a:pt x="125" y="253"/>
                      <a:pt x="124" y="226"/>
                    </a:cubicBezTo>
                    <a:lnTo>
                      <a:pt x="124" y="226"/>
                    </a:lnTo>
                    <a:cubicBezTo>
                      <a:pt x="124" y="198"/>
                      <a:pt x="135" y="173"/>
                      <a:pt x="154" y="153"/>
                    </a:cubicBezTo>
                    <a:lnTo>
                      <a:pt x="154" y="153"/>
                    </a:lnTo>
                    <a:cubicBezTo>
                      <a:pt x="173" y="134"/>
                      <a:pt x="199" y="124"/>
                      <a:pt x="227" y="124"/>
                    </a:cubicBezTo>
                    <a:lnTo>
                      <a:pt x="227" y="124"/>
                    </a:lnTo>
                    <a:cubicBezTo>
                      <a:pt x="255" y="124"/>
                      <a:pt x="281" y="136"/>
                      <a:pt x="301" y="156"/>
                    </a:cubicBezTo>
                    <a:lnTo>
                      <a:pt x="340" y="195"/>
                    </a:lnTo>
                    <a:lnTo>
                      <a:pt x="340" y="195"/>
                    </a:lnTo>
                    <a:cubicBezTo>
                      <a:pt x="366" y="180"/>
                      <a:pt x="394" y="169"/>
                      <a:pt x="422" y="161"/>
                    </a:cubicBezTo>
                    <a:lnTo>
                      <a:pt x="422" y="106"/>
                    </a:lnTo>
                    <a:lnTo>
                      <a:pt x="422" y="106"/>
                    </a:lnTo>
                    <a:cubicBezTo>
                      <a:pt x="422" y="77"/>
                      <a:pt x="433" y="51"/>
                      <a:pt x="452" y="31"/>
                    </a:cubicBezTo>
                    <a:lnTo>
                      <a:pt x="452" y="31"/>
                    </a:lnTo>
                    <a:cubicBezTo>
                      <a:pt x="471" y="11"/>
                      <a:pt x="497" y="0"/>
                      <a:pt x="524" y="0"/>
                    </a:cubicBezTo>
                    <a:lnTo>
                      <a:pt x="524" y="0"/>
                    </a:lnTo>
                    <a:cubicBezTo>
                      <a:pt x="551" y="0"/>
                      <a:pt x="576" y="11"/>
                      <a:pt x="596" y="31"/>
                    </a:cubicBezTo>
                    <a:lnTo>
                      <a:pt x="596" y="31"/>
                    </a:lnTo>
                    <a:cubicBezTo>
                      <a:pt x="616" y="51"/>
                      <a:pt x="626" y="77"/>
                      <a:pt x="626" y="106"/>
                    </a:cubicBezTo>
                    <a:lnTo>
                      <a:pt x="626" y="161"/>
                    </a:lnTo>
                    <a:lnTo>
                      <a:pt x="626" y="161"/>
                    </a:lnTo>
                    <a:cubicBezTo>
                      <a:pt x="655" y="169"/>
                      <a:pt x="682" y="180"/>
                      <a:pt x="708" y="195"/>
                    </a:cubicBezTo>
                    <a:lnTo>
                      <a:pt x="748" y="156"/>
                    </a:lnTo>
                    <a:lnTo>
                      <a:pt x="748" y="156"/>
                    </a:lnTo>
                    <a:cubicBezTo>
                      <a:pt x="767" y="136"/>
                      <a:pt x="794" y="124"/>
                      <a:pt x="821" y="124"/>
                    </a:cubicBezTo>
                    <a:lnTo>
                      <a:pt x="821" y="124"/>
                    </a:lnTo>
                    <a:cubicBezTo>
                      <a:pt x="849" y="124"/>
                      <a:pt x="875" y="134"/>
                      <a:pt x="894" y="153"/>
                    </a:cubicBezTo>
                    <a:lnTo>
                      <a:pt x="894" y="153"/>
                    </a:lnTo>
                    <a:cubicBezTo>
                      <a:pt x="914" y="173"/>
                      <a:pt x="923" y="198"/>
                      <a:pt x="923" y="226"/>
                    </a:cubicBezTo>
                    <a:lnTo>
                      <a:pt x="923" y="226"/>
                    </a:lnTo>
                    <a:cubicBezTo>
                      <a:pt x="923" y="253"/>
                      <a:pt x="911" y="280"/>
                      <a:pt x="891" y="299"/>
                    </a:cubicBezTo>
                    <a:lnTo>
                      <a:pt x="852" y="339"/>
                    </a:lnTo>
                    <a:lnTo>
                      <a:pt x="852" y="339"/>
                    </a:lnTo>
                    <a:cubicBezTo>
                      <a:pt x="867" y="366"/>
                      <a:pt x="878" y="392"/>
                      <a:pt x="886" y="421"/>
                    </a:cubicBezTo>
                    <a:lnTo>
                      <a:pt x="941" y="421"/>
                    </a:lnTo>
                    <a:lnTo>
                      <a:pt x="941" y="421"/>
                    </a:lnTo>
                    <a:cubicBezTo>
                      <a:pt x="970" y="421"/>
                      <a:pt x="997" y="432"/>
                      <a:pt x="1016" y="451"/>
                    </a:cubicBezTo>
                    <a:lnTo>
                      <a:pt x="1016" y="451"/>
                    </a:lnTo>
                    <a:cubicBezTo>
                      <a:pt x="1036" y="471"/>
                      <a:pt x="1048" y="496"/>
                      <a:pt x="1048" y="523"/>
                    </a:cubicBezTo>
                    <a:lnTo>
                      <a:pt x="1048" y="523"/>
                    </a:lnTo>
                    <a:cubicBezTo>
                      <a:pt x="1048" y="551"/>
                      <a:pt x="1036" y="576"/>
                      <a:pt x="1016" y="595"/>
                    </a:cubicBezTo>
                    <a:lnTo>
                      <a:pt x="1016" y="595"/>
                    </a:lnTo>
                    <a:cubicBezTo>
                      <a:pt x="997" y="614"/>
                      <a:pt x="970" y="626"/>
                      <a:pt x="941" y="626"/>
                    </a:cubicBezTo>
                    <a:lnTo>
                      <a:pt x="886" y="626"/>
                    </a:lnTo>
                    <a:lnTo>
                      <a:pt x="886" y="626"/>
                    </a:lnTo>
                    <a:cubicBezTo>
                      <a:pt x="878" y="653"/>
                      <a:pt x="867" y="681"/>
                      <a:pt x="852" y="707"/>
                    </a:cubicBezTo>
                    <a:lnTo>
                      <a:pt x="891" y="746"/>
                    </a:lnTo>
                    <a:lnTo>
                      <a:pt x="891" y="746"/>
                    </a:lnTo>
                    <a:cubicBezTo>
                      <a:pt x="911" y="766"/>
                      <a:pt x="923" y="792"/>
                      <a:pt x="923" y="820"/>
                    </a:cubicBezTo>
                    <a:lnTo>
                      <a:pt x="923" y="820"/>
                    </a:lnTo>
                    <a:cubicBezTo>
                      <a:pt x="923" y="848"/>
                      <a:pt x="914" y="874"/>
                      <a:pt x="894" y="893"/>
                    </a:cubicBezTo>
                    <a:lnTo>
                      <a:pt x="894" y="893"/>
                    </a:lnTo>
                    <a:cubicBezTo>
                      <a:pt x="875" y="912"/>
                      <a:pt x="849" y="923"/>
                      <a:pt x="821" y="923"/>
                    </a:cubicBezTo>
                    <a:lnTo>
                      <a:pt x="821" y="923"/>
                    </a:lnTo>
                    <a:cubicBezTo>
                      <a:pt x="794" y="922"/>
                      <a:pt x="767" y="911"/>
                      <a:pt x="748" y="891"/>
                    </a:cubicBezTo>
                    <a:lnTo>
                      <a:pt x="708" y="852"/>
                    </a:lnTo>
                    <a:lnTo>
                      <a:pt x="708" y="852"/>
                    </a:lnTo>
                    <a:cubicBezTo>
                      <a:pt x="682" y="866"/>
                      <a:pt x="655" y="878"/>
                      <a:pt x="626" y="886"/>
                    </a:cubicBezTo>
                    <a:lnTo>
                      <a:pt x="626" y="941"/>
                    </a:lnTo>
                    <a:lnTo>
                      <a:pt x="626" y="941"/>
                    </a:lnTo>
                    <a:cubicBezTo>
                      <a:pt x="626" y="969"/>
                      <a:pt x="616" y="996"/>
                      <a:pt x="596" y="1016"/>
                    </a:cubicBezTo>
                    <a:lnTo>
                      <a:pt x="596" y="1016"/>
                    </a:lnTo>
                    <a:cubicBezTo>
                      <a:pt x="576" y="1036"/>
                      <a:pt x="551" y="1047"/>
                      <a:pt x="524" y="10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142">
                <a:extLst>
                  <a:ext uri="{FF2B5EF4-FFF2-40B4-BE49-F238E27FC236}">
                    <a16:creationId xmlns:a16="http://schemas.microsoft.com/office/drawing/2014/main" id="{A72C503F-3239-4826-B855-3EE85C889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6431" y="5391326"/>
                <a:ext cx="900488" cy="900488"/>
              </a:xfrm>
              <a:custGeom>
                <a:avLst/>
                <a:gdLst>
                  <a:gd name="T0" fmla="*/ 514 w 1028"/>
                  <a:gd name="T1" fmla="*/ 672 h 1028"/>
                  <a:gd name="T2" fmla="*/ 355 w 1028"/>
                  <a:gd name="T3" fmla="*/ 513 h 1028"/>
                  <a:gd name="T4" fmla="*/ 514 w 1028"/>
                  <a:gd name="T5" fmla="*/ 354 h 1028"/>
                  <a:gd name="T6" fmla="*/ 674 w 1028"/>
                  <a:gd name="T7" fmla="*/ 513 h 1028"/>
                  <a:gd name="T8" fmla="*/ 999 w 1028"/>
                  <a:gd name="T9" fmla="*/ 448 h 1028"/>
                  <a:gd name="T10" fmla="*/ 931 w 1028"/>
                  <a:gd name="T11" fmla="*/ 422 h 1028"/>
                  <a:gd name="T12" fmla="*/ 868 w 1028"/>
                  <a:gd name="T13" fmla="*/ 422 h 1028"/>
                  <a:gd name="T14" fmla="*/ 874 w 1028"/>
                  <a:gd name="T15" fmla="*/ 282 h 1028"/>
                  <a:gd name="T16" fmla="*/ 903 w 1028"/>
                  <a:gd name="T17" fmla="*/ 216 h 1028"/>
                  <a:gd name="T18" fmla="*/ 877 w 1028"/>
                  <a:gd name="T19" fmla="*/ 150 h 1028"/>
                  <a:gd name="T20" fmla="*/ 812 w 1028"/>
                  <a:gd name="T21" fmla="*/ 124 h 1028"/>
                  <a:gd name="T22" fmla="*/ 745 w 1028"/>
                  <a:gd name="T23" fmla="*/ 153 h 1028"/>
                  <a:gd name="T24" fmla="*/ 699 w 1028"/>
                  <a:gd name="T25" fmla="*/ 197 h 1028"/>
                  <a:gd name="T26" fmla="*/ 606 w 1028"/>
                  <a:gd name="T27" fmla="*/ 96 h 1028"/>
                  <a:gd name="T28" fmla="*/ 579 w 1028"/>
                  <a:gd name="T29" fmla="*/ 28 h 1028"/>
                  <a:gd name="T30" fmla="*/ 514 w 1028"/>
                  <a:gd name="T31" fmla="*/ 0 h 1028"/>
                  <a:gd name="T32" fmla="*/ 449 w 1028"/>
                  <a:gd name="T33" fmla="*/ 28 h 1028"/>
                  <a:gd name="T34" fmla="*/ 422 w 1028"/>
                  <a:gd name="T35" fmla="*/ 96 h 1028"/>
                  <a:gd name="T36" fmla="*/ 422 w 1028"/>
                  <a:gd name="T37" fmla="*/ 159 h 1028"/>
                  <a:gd name="T38" fmla="*/ 283 w 1028"/>
                  <a:gd name="T39" fmla="*/ 153 h 1028"/>
                  <a:gd name="T40" fmla="*/ 217 w 1028"/>
                  <a:gd name="T41" fmla="*/ 124 h 1028"/>
                  <a:gd name="T42" fmla="*/ 151 w 1028"/>
                  <a:gd name="T43" fmla="*/ 150 h 1028"/>
                  <a:gd name="T44" fmla="*/ 125 w 1028"/>
                  <a:gd name="T45" fmla="*/ 216 h 1028"/>
                  <a:gd name="T46" fmla="*/ 153 w 1028"/>
                  <a:gd name="T47" fmla="*/ 282 h 1028"/>
                  <a:gd name="T48" fmla="*/ 199 w 1028"/>
                  <a:gd name="T49" fmla="*/ 328 h 1028"/>
                  <a:gd name="T50" fmla="*/ 96 w 1028"/>
                  <a:gd name="T51" fmla="*/ 422 h 1028"/>
                  <a:gd name="T52" fmla="*/ 28 w 1028"/>
                  <a:gd name="T53" fmla="*/ 448 h 1028"/>
                  <a:gd name="T54" fmla="*/ 0 w 1028"/>
                  <a:gd name="T55" fmla="*/ 513 h 1028"/>
                  <a:gd name="T56" fmla="*/ 28 w 1028"/>
                  <a:gd name="T57" fmla="*/ 578 h 1028"/>
                  <a:gd name="T58" fmla="*/ 96 w 1028"/>
                  <a:gd name="T59" fmla="*/ 605 h 1028"/>
                  <a:gd name="T60" fmla="*/ 160 w 1028"/>
                  <a:gd name="T61" fmla="*/ 605 h 1028"/>
                  <a:gd name="T62" fmla="*/ 153 w 1028"/>
                  <a:gd name="T63" fmla="*/ 744 h 1028"/>
                  <a:gd name="T64" fmla="*/ 125 w 1028"/>
                  <a:gd name="T65" fmla="*/ 810 h 1028"/>
                  <a:gd name="T66" fmla="*/ 151 w 1028"/>
                  <a:gd name="T67" fmla="*/ 876 h 1028"/>
                  <a:gd name="T68" fmla="*/ 217 w 1028"/>
                  <a:gd name="T69" fmla="*/ 902 h 1028"/>
                  <a:gd name="T70" fmla="*/ 283 w 1028"/>
                  <a:gd name="T71" fmla="*/ 874 h 1028"/>
                  <a:gd name="T72" fmla="*/ 328 w 1028"/>
                  <a:gd name="T73" fmla="*/ 828 h 1028"/>
                  <a:gd name="T74" fmla="*/ 422 w 1028"/>
                  <a:gd name="T75" fmla="*/ 931 h 1028"/>
                  <a:gd name="T76" fmla="*/ 449 w 1028"/>
                  <a:gd name="T77" fmla="*/ 999 h 1028"/>
                  <a:gd name="T78" fmla="*/ 514 w 1028"/>
                  <a:gd name="T79" fmla="*/ 1027 h 1028"/>
                  <a:gd name="T80" fmla="*/ 579 w 1028"/>
                  <a:gd name="T81" fmla="*/ 999 h 1028"/>
                  <a:gd name="T82" fmla="*/ 606 w 1028"/>
                  <a:gd name="T83" fmla="*/ 931 h 1028"/>
                  <a:gd name="T84" fmla="*/ 606 w 1028"/>
                  <a:gd name="T85" fmla="*/ 868 h 1028"/>
                  <a:gd name="T86" fmla="*/ 745 w 1028"/>
                  <a:gd name="T87" fmla="*/ 874 h 1028"/>
                  <a:gd name="T88" fmla="*/ 812 w 1028"/>
                  <a:gd name="T89" fmla="*/ 902 h 1028"/>
                  <a:gd name="T90" fmla="*/ 877 w 1028"/>
                  <a:gd name="T91" fmla="*/ 876 h 1028"/>
                  <a:gd name="T92" fmla="*/ 903 w 1028"/>
                  <a:gd name="T93" fmla="*/ 810 h 1028"/>
                  <a:gd name="T94" fmla="*/ 874 w 1028"/>
                  <a:gd name="T95" fmla="*/ 744 h 1028"/>
                  <a:gd name="T96" fmla="*/ 830 w 1028"/>
                  <a:gd name="T97" fmla="*/ 699 h 1028"/>
                  <a:gd name="T98" fmla="*/ 931 w 1028"/>
                  <a:gd name="T99" fmla="*/ 605 h 1028"/>
                  <a:gd name="T100" fmla="*/ 999 w 1028"/>
                  <a:gd name="T101" fmla="*/ 578 h 1028"/>
                  <a:gd name="T102" fmla="*/ 1027 w 1028"/>
                  <a:gd name="T103" fmla="*/ 513 h 1028"/>
                  <a:gd name="T104" fmla="*/ 999 w 1028"/>
                  <a:gd name="T105" fmla="*/ 448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28" h="1028">
                    <a:moveTo>
                      <a:pt x="514" y="672"/>
                    </a:moveTo>
                    <a:lnTo>
                      <a:pt x="514" y="672"/>
                    </a:lnTo>
                    <a:cubicBezTo>
                      <a:pt x="427" y="672"/>
                      <a:pt x="355" y="601"/>
                      <a:pt x="355" y="513"/>
                    </a:cubicBezTo>
                    <a:lnTo>
                      <a:pt x="355" y="513"/>
                    </a:lnTo>
                    <a:cubicBezTo>
                      <a:pt x="355" y="425"/>
                      <a:pt x="427" y="354"/>
                      <a:pt x="514" y="354"/>
                    </a:cubicBezTo>
                    <a:lnTo>
                      <a:pt x="514" y="354"/>
                    </a:lnTo>
                    <a:cubicBezTo>
                      <a:pt x="602" y="354"/>
                      <a:pt x="674" y="425"/>
                      <a:pt x="674" y="513"/>
                    </a:cubicBezTo>
                    <a:lnTo>
                      <a:pt x="674" y="513"/>
                    </a:lnTo>
                    <a:cubicBezTo>
                      <a:pt x="674" y="601"/>
                      <a:pt x="602" y="672"/>
                      <a:pt x="514" y="672"/>
                    </a:cubicBezTo>
                    <a:close/>
                    <a:moveTo>
                      <a:pt x="999" y="448"/>
                    </a:moveTo>
                    <a:lnTo>
                      <a:pt x="999" y="448"/>
                    </a:lnTo>
                    <a:cubicBezTo>
                      <a:pt x="982" y="432"/>
                      <a:pt x="959" y="422"/>
                      <a:pt x="931" y="422"/>
                    </a:cubicBezTo>
                    <a:lnTo>
                      <a:pt x="868" y="422"/>
                    </a:lnTo>
                    <a:lnTo>
                      <a:pt x="868" y="422"/>
                    </a:lnTo>
                    <a:cubicBezTo>
                      <a:pt x="860" y="388"/>
                      <a:pt x="846" y="356"/>
                      <a:pt x="830" y="328"/>
                    </a:cubicBezTo>
                    <a:lnTo>
                      <a:pt x="874" y="282"/>
                    </a:lnTo>
                    <a:lnTo>
                      <a:pt x="874" y="282"/>
                    </a:lnTo>
                    <a:cubicBezTo>
                      <a:pt x="893" y="264"/>
                      <a:pt x="903" y="240"/>
                      <a:pt x="903" y="216"/>
                    </a:cubicBezTo>
                    <a:lnTo>
                      <a:pt x="903" y="216"/>
                    </a:lnTo>
                    <a:cubicBezTo>
                      <a:pt x="904" y="192"/>
                      <a:pt x="895" y="169"/>
                      <a:pt x="877" y="150"/>
                    </a:cubicBezTo>
                    <a:lnTo>
                      <a:pt x="877" y="150"/>
                    </a:lnTo>
                    <a:cubicBezTo>
                      <a:pt x="859" y="132"/>
                      <a:pt x="835" y="124"/>
                      <a:pt x="812" y="124"/>
                    </a:cubicBezTo>
                    <a:lnTo>
                      <a:pt x="812" y="124"/>
                    </a:lnTo>
                    <a:cubicBezTo>
                      <a:pt x="787" y="124"/>
                      <a:pt x="763" y="134"/>
                      <a:pt x="745" y="153"/>
                    </a:cubicBezTo>
                    <a:lnTo>
                      <a:pt x="699" y="197"/>
                    </a:lnTo>
                    <a:lnTo>
                      <a:pt x="699" y="197"/>
                    </a:lnTo>
                    <a:cubicBezTo>
                      <a:pt x="671" y="181"/>
                      <a:pt x="639" y="167"/>
                      <a:pt x="606" y="159"/>
                    </a:cubicBezTo>
                    <a:lnTo>
                      <a:pt x="606" y="96"/>
                    </a:lnTo>
                    <a:lnTo>
                      <a:pt x="606" y="96"/>
                    </a:lnTo>
                    <a:cubicBezTo>
                      <a:pt x="606" y="68"/>
                      <a:pt x="595" y="45"/>
                      <a:pt x="579" y="28"/>
                    </a:cubicBezTo>
                    <a:lnTo>
                      <a:pt x="579" y="28"/>
                    </a:lnTo>
                    <a:cubicBezTo>
                      <a:pt x="562" y="10"/>
                      <a:pt x="540" y="0"/>
                      <a:pt x="514" y="0"/>
                    </a:cubicBezTo>
                    <a:lnTo>
                      <a:pt x="514" y="0"/>
                    </a:lnTo>
                    <a:cubicBezTo>
                      <a:pt x="488" y="0"/>
                      <a:pt x="466" y="10"/>
                      <a:pt x="449" y="28"/>
                    </a:cubicBezTo>
                    <a:lnTo>
                      <a:pt x="449" y="28"/>
                    </a:lnTo>
                    <a:cubicBezTo>
                      <a:pt x="432" y="45"/>
                      <a:pt x="422" y="68"/>
                      <a:pt x="422" y="96"/>
                    </a:cubicBezTo>
                    <a:lnTo>
                      <a:pt x="422" y="159"/>
                    </a:lnTo>
                    <a:lnTo>
                      <a:pt x="422" y="159"/>
                    </a:lnTo>
                    <a:cubicBezTo>
                      <a:pt x="389" y="167"/>
                      <a:pt x="357" y="181"/>
                      <a:pt x="328" y="197"/>
                    </a:cubicBezTo>
                    <a:lnTo>
                      <a:pt x="283" y="153"/>
                    </a:lnTo>
                    <a:lnTo>
                      <a:pt x="283" y="153"/>
                    </a:lnTo>
                    <a:cubicBezTo>
                      <a:pt x="265" y="134"/>
                      <a:pt x="241" y="124"/>
                      <a:pt x="217" y="124"/>
                    </a:cubicBezTo>
                    <a:lnTo>
                      <a:pt x="217" y="124"/>
                    </a:lnTo>
                    <a:cubicBezTo>
                      <a:pt x="192" y="124"/>
                      <a:pt x="169" y="132"/>
                      <a:pt x="151" y="150"/>
                    </a:cubicBezTo>
                    <a:lnTo>
                      <a:pt x="151" y="150"/>
                    </a:lnTo>
                    <a:cubicBezTo>
                      <a:pt x="133" y="169"/>
                      <a:pt x="124" y="192"/>
                      <a:pt x="125" y="216"/>
                    </a:cubicBezTo>
                    <a:lnTo>
                      <a:pt x="125" y="216"/>
                    </a:lnTo>
                    <a:cubicBezTo>
                      <a:pt x="126" y="240"/>
                      <a:pt x="135" y="264"/>
                      <a:pt x="153" y="282"/>
                    </a:cubicBezTo>
                    <a:lnTo>
                      <a:pt x="199" y="328"/>
                    </a:lnTo>
                    <a:lnTo>
                      <a:pt x="199" y="328"/>
                    </a:lnTo>
                    <a:cubicBezTo>
                      <a:pt x="181" y="356"/>
                      <a:pt x="168" y="388"/>
                      <a:pt x="160" y="422"/>
                    </a:cubicBezTo>
                    <a:lnTo>
                      <a:pt x="96" y="422"/>
                    </a:lnTo>
                    <a:lnTo>
                      <a:pt x="96" y="422"/>
                    </a:lnTo>
                    <a:cubicBezTo>
                      <a:pt x="70" y="422"/>
                      <a:pt x="46" y="432"/>
                      <a:pt x="28" y="448"/>
                    </a:cubicBezTo>
                    <a:lnTo>
                      <a:pt x="28" y="448"/>
                    </a:lnTo>
                    <a:cubicBezTo>
                      <a:pt x="11" y="465"/>
                      <a:pt x="0" y="488"/>
                      <a:pt x="0" y="513"/>
                    </a:cubicBezTo>
                    <a:lnTo>
                      <a:pt x="0" y="513"/>
                    </a:lnTo>
                    <a:cubicBezTo>
                      <a:pt x="0" y="539"/>
                      <a:pt x="11" y="561"/>
                      <a:pt x="28" y="578"/>
                    </a:cubicBezTo>
                    <a:lnTo>
                      <a:pt x="28" y="578"/>
                    </a:lnTo>
                    <a:cubicBezTo>
                      <a:pt x="46" y="595"/>
                      <a:pt x="70" y="605"/>
                      <a:pt x="96" y="605"/>
                    </a:cubicBezTo>
                    <a:lnTo>
                      <a:pt x="160" y="605"/>
                    </a:lnTo>
                    <a:lnTo>
                      <a:pt x="160" y="605"/>
                    </a:lnTo>
                    <a:cubicBezTo>
                      <a:pt x="168" y="638"/>
                      <a:pt x="181" y="670"/>
                      <a:pt x="199" y="699"/>
                    </a:cubicBezTo>
                    <a:lnTo>
                      <a:pt x="153" y="744"/>
                    </a:lnTo>
                    <a:lnTo>
                      <a:pt x="153" y="744"/>
                    </a:lnTo>
                    <a:cubicBezTo>
                      <a:pt x="135" y="762"/>
                      <a:pt x="126" y="787"/>
                      <a:pt x="125" y="810"/>
                    </a:cubicBezTo>
                    <a:lnTo>
                      <a:pt x="125" y="810"/>
                    </a:lnTo>
                    <a:cubicBezTo>
                      <a:pt x="124" y="835"/>
                      <a:pt x="133" y="858"/>
                      <a:pt x="151" y="876"/>
                    </a:cubicBezTo>
                    <a:lnTo>
                      <a:pt x="151" y="876"/>
                    </a:lnTo>
                    <a:cubicBezTo>
                      <a:pt x="169" y="895"/>
                      <a:pt x="192" y="903"/>
                      <a:pt x="217" y="902"/>
                    </a:cubicBezTo>
                    <a:lnTo>
                      <a:pt x="217" y="902"/>
                    </a:lnTo>
                    <a:cubicBezTo>
                      <a:pt x="241" y="901"/>
                      <a:pt x="265" y="892"/>
                      <a:pt x="283" y="874"/>
                    </a:cubicBezTo>
                    <a:lnTo>
                      <a:pt x="328" y="828"/>
                    </a:lnTo>
                    <a:lnTo>
                      <a:pt x="328" y="828"/>
                    </a:lnTo>
                    <a:cubicBezTo>
                      <a:pt x="357" y="846"/>
                      <a:pt x="389" y="859"/>
                      <a:pt x="422" y="868"/>
                    </a:cubicBezTo>
                    <a:lnTo>
                      <a:pt x="422" y="931"/>
                    </a:lnTo>
                    <a:lnTo>
                      <a:pt x="422" y="931"/>
                    </a:lnTo>
                    <a:cubicBezTo>
                      <a:pt x="422" y="957"/>
                      <a:pt x="432" y="982"/>
                      <a:pt x="449" y="999"/>
                    </a:cubicBezTo>
                    <a:lnTo>
                      <a:pt x="449" y="999"/>
                    </a:lnTo>
                    <a:cubicBezTo>
                      <a:pt x="466" y="1016"/>
                      <a:pt x="488" y="1027"/>
                      <a:pt x="514" y="1027"/>
                    </a:cubicBezTo>
                    <a:lnTo>
                      <a:pt x="514" y="1027"/>
                    </a:lnTo>
                    <a:cubicBezTo>
                      <a:pt x="540" y="1027"/>
                      <a:pt x="562" y="1016"/>
                      <a:pt x="579" y="999"/>
                    </a:cubicBezTo>
                    <a:lnTo>
                      <a:pt x="579" y="999"/>
                    </a:lnTo>
                    <a:cubicBezTo>
                      <a:pt x="595" y="982"/>
                      <a:pt x="606" y="957"/>
                      <a:pt x="606" y="931"/>
                    </a:cubicBezTo>
                    <a:lnTo>
                      <a:pt x="606" y="868"/>
                    </a:lnTo>
                    <a:lnTo>
                      <a:pt x="606" y="868"/>
                    </a:lnTo>
                    <a:cubicBezTo>
                      <a:pt x="639" y="859"/>
                      <a:pt x="671" y="846"/>
                      <a:pt x="699" y="828"/>
                    </a:cubicBezTo>
                    <a:lnTo>
                      <a:pt x="745" y="874"/>
                    </a:lnTo>
                    <a:lnTo>
                      <a:pt x="745" y="874"/>
                    </a:lnTo>
                    <a:cubicBezTo>
                      <a:pt x="763" y="892"/>
                      <a:pt x="787" y="901"/>
                      <a:pt x="812" y="902"/>
                    </a:cubicBezTo>
                    <a:lnTo>
                      <a:pt x="812" y="902"/>
                    </a:lnTo>
                    <a:cubicBezTo>
                      <a:pt x="835" y="903"/>
                      <a:pt x="859" y="895"/>
                      <a:pt x="877" y="876"/>
                    </a:cubicBezTo>
                    <a:lnTo>
                      <a:pt x="877" y="876"/>
                    </a:lnTo>
                    <a:cubicBezTo>
                      <a:pt x="895" y="858"/>
                      <a:pt x="904" y="835"/>
                      <a:pt x="903" y="810"/>
                    </a:cubicBezTo>
                    <a:lnTo>
                      <a:pt x="903" y="810"/>
                    </a:lnTo>
                    <a:cubicBezTo>
                      <a:pt x="903" y="787"/>
                      <a:pt x="893" y="762"/>
                      <a:pt x="874" y="744"/>
                    </a:cubicBezTo>
                    <a:lnTo>
                      <a:pt x="830" y="699"/>
                    </a:lnTo>
                    <a:lnTo>
                      <a:pt x="830" y="699"/>
                    </a:lnTo>
                    <a:cubicBezTo>
                      <a:pt x="846" y="670"/>
                      <a:pt x="860" y="638"/>
                      <a:pt x="868" y="605"/>
                    </a:cubicBezTo>
                    <a:lnTo>
                      <a:pt x="931" y="605"/>
                    </a:lnTo>
                    <a:lnTo>
                      <a:pt x="931" y="605"/>
                    </a:lnTo>
                    <a:cubicBezTo>
                      <a:pt x="959" y="605"/>
                      <a:pt x="982" y="595"/>
                      <a:pt x="999" y="578"/>
                    </a:cubicBezTo>
                    <a:lnTo>
                      <a:pt x="999" y="578"/>
                    </a:lnTo>
                    <a:cubicBezTo>
                      <a:pt x="1017" y="561"/>
                      <a:pt x="1027" y="539"/>
                      <a:pt x="1027" y="513"/>
                    </a:cubicBezTo>
                    <a:lnTo>
                      <a:pt x="1027" y="513"/>
                    </a:lnTo>
                    <a:cubicBezTo>
                      <a:pt x="1027" y="488"/>
                      <a:pt x="1017" y="465"/>
                      <a:pt x="999" y="44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151">
                <a:extLst>
                  <a:ext uri="{FF2B5EF4-FFF2-40B4-BE49-F238E27FC236}">
                    <a16:creationId xmlns:a16="http://schemas.microsoft.com/office/drawing/2014/main" id="{F66F2E87-184A-4C67-A1C6-09425058B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342" y="4672483"/>
                <a:ext cx="247344" cy="7103412"/>
              </a:xfrm>
              <a:custGeom>
                <a:avLst/>
                <a:gdLst>
                  <a:gd name="T0" fmla="*/ 155 w 282"/>
                  <a:gd name="T1" fmla="*/ 0 h 8107"/>
                  <a:gd name="T2" fmla="*/ 23 w 282"/>
                  <a:gd name="T3" fmla="*/ 0 h 8107"/>
                  <a:gd name="T4" fmla="*/ 23 w 282"/>
                  <a:gd name="T5" fmla="*/ 0 h 8107"/>
                  <a:gd name="T6" fmla="*/ 0 w 282"/>
                  <a:gd name="T7" fmla="*/ 3 h 8107"/>
                  <a:gd name="T8" fmla="*/ 0 w 282"/>
                  <a:gd name="T9" fmla="*/ 3 h 8107"/>
                  <a:gd name="T10" fmla="*/ 105 w 282"/>
                  <a:gd name="T11" fmla="*/ 127 h 8107"/>
                  <a:gd name="T12" fmla="*/ 105 w 282"/>
                  <a:gd name="T13" fmla="*/ 7979 h 8107"/>
                  <a:gd name="T14" fmla="*/ 105 w 282"/>
                  <a:gd name="T15" fmla="*/ 7979 h 8107"/>
                  <a:gd name="T16" fmla="*/ 0 w 282"/>
                  <a:gd name="T17" fmla="*/ 8105 h 8107"/>
                  <a:gd name="T18" fmla="*/ 0 w 282"/>
                  <a:gd name="T19" fmla="*/ 8105 h 8107"/>
                  <a:gd name="T20" fmla="*/ 23 w 282"/>
                  <a:gd name="T21" fmla="*/ 8106 h 8107"/>
                  <a:gd name="T22" fmla="*/ 155 w 282"/>
                  <a:gd name="T23" fmla="*/ 8106 h 8107"/>
                  <a:gd name="T24" fmla="*/ 155 w 282"/>
                  <a:gd name="T25" fmla="*/ 8106 h 8107"/>
                  <a:gd name="T26" fmla="*/ 281 w 282"/>
                  <a:gd name="T27" fmla="*/ 7979 h 8107"/>
                  <a:gd name="T28" fmla="*/ 281 w 282"/>
                  <a:gd name="T29" fmla="*/ 127 h 8107"/>
                  <a:gd name="T30" fmla="*/ 281 w 282"/>
                  <a:gd name="T31" fmla="*/ 127 h 8107"/>
                  <a:gd name="T32" fmla="*/ 155 w 282"/>
                  <a:gd name="T33" fmla="*/ 0 h 8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2" h="8107">
                    <a:moveTo>
                      <a:pt x="155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15" y="0"/>
                      <a:pt x="8" y="2"/>
                      <a:pt x="0" y="3"/>
                    </a:cubicBezTo>
                    <a:lnTo>
                      <a:pt x="0" y="3"/>
                    </a:lnTo>
                    <a:cubicBezTo>
                      <a:pt x="60" y="14"/>
                      <a:pt x="105" y="65"/>
                      <a:pt x="105" y="127"/>
                    </a:cubicBezTo>
                    <a:lnTo>
                      <a:pt x="105" y="7979"/>
                    </a:lnTo>
                    <a:lnTo>
                      <a:pt x="105" y="7979"/>
                    </a:lnTo>
                    <a:cubicBezTo>
                      <a:pt x="105" y="8042"/>
                      <a:pt x="60" y="8094"/>
                      <a:pt x="0" y="8105"/>
                    </a:cubicBezTo>
                    <a:lnTo>
                      <a:pt x="0" y="8105"/>
                    </a:lnTo>
                    <a:cubicBezTo>
                      <a:pt x="8" y="8105"/>
                      <a:pt x="15" y="8106"/>
                      <a:pt x="23" y="8106"/>
                    </a:cubicBezTo>
                    <a:lnTo>
                      <a:pt x="155" y="8106"/>
                    </a:lnTo>
                    <a:lnTo>
                      <a:pt x="155" y="8106"/>
                    </a:lnTo>
                    <a:cubicBezTo>
                      <a:pt x="225" y="8106"/>
                      <a:pt x="281" y="8050"/>
                      <a:pt x="281" y="7979"/>
                    </a:cubicBezTo>
                    <a:lnTo>
                      <a:pt x="281" y="127"/>
                    </a:lnTo>
                    <a:lnTo>
                      <a:pt x="281" y="127"/>
                    </a:lnTo>
                    <a:cubicBezTo>
                      <a:pt x="281" y="58"/>
                      <a:pt x="225" y="0"/>
                      <a:pt x="15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152">
                <a:extLst>
                  <a:ext uri="{FF2B5EF4-FFF2-40B4-BE49-F238E27FC236}">
                    <a16:creationId xmlns:a16="http://schemas.microsoft.com/office/drawing/2014/main" id="{4C7147FF-3B0D-4607-9C6B-43D55BDC7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612" y="4664753"/>
                <a:ext cx="266667" cy="7122737"/>
              </a:xfrm>
              <a:custGeom>
                <a:avLst/>
                <a:gdLst>
                  <a:gd name="T0" fmla="*/ 60 w 303"/>
                  <a:gd name="T1" fmla="*/ 8106 h 8127"/>
                  <a:gd name="T2" fmla="*/ 165 w 303"/>
                  <a:gd name="T3" fmla="*/ 8106 h 8127"/>
                  <a:gd name="T4" fmla="*/ 165 w 303"/>
                  <a:gd name="T5" fmla="*/ 8106 h 8127"/>
                  <a:gd name="T6" fmla="*/ 281 w 303"/>
                  <a:gd name="T7" fmla="*/ 7988 h 8127"/>
                  <a:gd name="T8" fmla="*/ 281 w 303"/>
                  <a:gd name="T9" fmla="*/ 136 h 8127"/>
                  <a:gd name="T10" fmla="*/ 281 w 303"/>
                  <a:gd name="T11" fmla="*/ 136 h 8127"/>
                  <a:gd name="T12" fmla="*/ 165 w 303"/>
                  <a:gd name="T13" fmla="*/ 20 h 8127"/>
                  <a:gd name="T14" fmla="*/ 60 w 303"/>
                  <a:gd name="T15" fmla="*/ 20 h 8127"/>
                  <a:gd name="T16" fmla="*/ 60 w 303"/>
                  <a:gd name="T17" fmla="*/ 20 h 8127"/>
                  <a:gd name="T18" fmla="*/ 125 w 303"/>
                  <a:gd name="T19" fmla="*/ 136 h 8127"/>
                  <a:gd name="T20" fmla="*/ 125 w 303"/>
                  <a:gd name="T21" fmla="*/ 7988 h 8127"/>
                  <a:gd name="T22" fmla="*/ 125 w 303"/>
                  <a:gd name="T23" fmla="*/ 7988 h 8127"/>
                  <a:gd name="T24" fmla="*/ 60 w 303"/>
                  <a:gd name="T25" fmla="*/ 8106 h 8127"/>
                  <a:gd name="T26" fmla="*/ 165 w 303"/>
                  <a:gd name="T27" fmla="*/ 8126 h 8127"/>
                  <a:gd name="T28" fmla="*/ 33 w 303"/>
                  <a:gd name="T29" fmla="*/ 8126 h 8127"/>
                  <a:gd name="T30" fmla="*/ 33 w 303"/>
                  <a:gd name="T31" fmla="*/ 8126 h 8127"/>
                  <a:gd name="T32" fmla="*/ 8 w 303"/>
                  <a:gd name="T33" fmla="*/ 8123 h 8127"/>
                  <a:gd name="T34" fmla="*/ 8 w 303"/>
                  <a:gd name="T35" fmla="*/ 8123 h 8127"/>
                  <a:gd name="T36" fmla="*/ 0 w 303"/>
                  <a:gd name="T37" fmla="*/ 8114 h 8127"/>
                  <a:gd name="T38" fmla="*/ 0 w 303"/>
                  <a:gd name="T39" fmla="*/ 8114 h 8127"/>
                  <a:gd name="T40" fmla="*/ 8 w 303"/>
                  <a:gd name="T41" fmla="*/ 8103 h 8127"/>
                  <a:gd name="T42" fmla="*/ 8 w 303"/>
                  <a:gd name="T43" fmla="*/ 8103 h 8127"/>
                  <a:gd name="T44" fmla="*/ 105 w 303"/>
                  <a:gd name="T45" fmla="*/ 7988 h 8127"/>
                  <a:gd name="T46" fmla="*/ 105 w 303"/>
                  <a:gd name="T47" fmla="*/ 136 h 8127"/>
                  <a:gd name="T48" fmla="*/ 105 w 303"/>
                  <a:gd name="T49" fmla="*/ 136 h 8127"/>
                  <a:gd name="T50" fmla="*/ 8 w 303"/>
                  <a:gd name="T51" fmla="*/ 22 h 8127"/>
                  <a:gd name="T52" fmla="*/ 8 w 303"/>
                  <a:gd name="T53" fmla="*/ 22 h 8127"/>
                  <a:gd name="T54" fmla="*/ 0 w 303"/>
                  <a:gd name="T55" fmla="*/ 12 h 8127"/>
                  <a:gd name="T56" fmla="*/ 0 w 303"/>
                  <a:gd name="T57" fmla="*/ 12 h 8127"/>
                  <a:gd name="T58" fmla="*/ 8 w 303"/>
                  <a:gd name="T59" fmla="*/ 2 h 8127"/>
                  <a:gd name="T60" fmla="*/ 8 w 303"/>
                  <a:gd name="T61" fmla="*/ 2 h 8127"/>
                  <a:gd name="T62" fmla="*/ 33 w 303"/>
                  <a:gd name="T63" fmla="*/ 0 h 8127"/>
                  <a:gd name="T64" fmla="*/ 165 w 303"/>
                  <a:gd name="T65" fmla="*/ 0 h 8127"/>
                  <a:gd name="T66" fmla="*/ 165 w 303"/>
                  <a:gd name="T67" fmla="*/ 0 h 8127"/>
                  <a:gd name="T68" fmla="*/ 302 w 303"/>
                  <a:gd name="T69" fmla="*/ 136 h 8127"/>
                  <a:gd name="T70" fmla="*/ 302 w 303"/>
                  <a:gd name="T71" fmla="*/ 7988 h 8127"/>
                  <a:gd name="T72" fmla="*/ 302 w 303"/>
                  <a:gd name="T73" fmla="*/ 7988 h 8127"/>
                  <a:gd name="T74" fmla="*/ 165 w 303"/>
                  <a:gd name="T75" fmla="*/ 8126 h 8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3" h="8127">
                    <a:moveTo>
                      <a:pt x="60" y="8106"/>
                    </a:moveTo>
                    <a:lnTo>
                      <a:pt x="165" y="8106"/>
                    </a:lnTo>
                    <a:lnTo>
                      <a:pt x="165" y="8106"/>
                    </a:lnTo>
                    <a:cubicBezTo>
                      <a:pt x="229" y="8106"/>
                      <a:pt x="281" y="8053"/>
                      <a:pt x="281" y="7988"/>
                    </a:cubicBezTo>
                    <a:lnTo>
                      <a:pt x="281" y="136"/>
                    </a:lnTo>
                    <a:lnTo>
                      <a:pt x="281" y="136"/>
                    </a:lnTo>
                    <a:cubicBezTo>
                      <a:pt x="281" y="72"/>
                      <a:pt x="229" y="20"/>
                      <a:pt x="165" y="20"/>
                    </a:cubicBezTo>
                    <a:lnTo>
                      <a:pt x="60" y="20"/>
                    </a:lnTo>
                    <a:lnTo>
                      <a:pt x="60" y="20"/>
                    </a:lnTo>
                    <a:cubicBezTo>
                      <a:pt x="100" y="44"/>
                      <a:pt x="125" y="88"/>
                      <a:pt x="125" y="136"/>
                    </a:cubicBezTo>
                    <a:lnTo>
                      <a:pt x="125" y="7988"/>
                    </a:lnTo>
                    <a:lnTo>
                      <a:pt x="125" y="7988"/>
                    </a:lnTo>
                    <a:cubicBezTo>
                      <a:pt x="125" y="8038"/>
                      <a:pt x="100" y="8082"/>
                      <a:pt x="60" y="8106"/>
                    </a:cubicBezTo>
                    <a:close/>
                    <a:moveTo>
                      <a:pt x="165" y="8126"/>
                    </a:moveTo>
                    <a:lnTo>
                      <a:pt x="33" y="8126"/>
                    </a:lnTo>
                    <a:lnTo>
                      <a:pt x="33" y="8126"/>
                    </a:lnTo>
                    <a:cubicBezTo>
                      <a:pt x="25" y="8126"/>
                      <a:pt x="17" y="8125"/>
                      <a:pt x="8" y="8123"/>
                    </a:cubicBezTo>
                    <a:lnTo>
                      <a:pt x="8" y="8123"/>
                    </a:lnTo>
                    <a:cubicBezTo>
                      <a:pt x="4" y="8122"/>
                      <a:pt x="0" y="8118"/>
                      <a:pt x="0" y="8114"/>
                    </a:cubicBezTo>
                    <a:lnTo>
                      <a:pt x="0" y="8114"/>
                    </a:lnTo>
                    <a:cubicBezTo>
                      <a:pt x="0" y="8108"/>
                      <a:pt x="4" y="8104"/>
                      <a:pt x="8" y="8103"/>
                    </a:cubicBezTo>
                    <a:lnTo>
                      <a:pt x="8" y="8103"/>
                    </a:lnTo>
                    <a:cubicBezTo>
                      <a:pt x="65" y="8093"/>
                      <a:pt x="105" y="8046"/>
                      <a:pt x="105" y="7988"/>
                    </a:cubicBezTo>
                    <a:lnTo>
                      <a:pt x="105" y="136"/>
                    </a:lnTo>
                    <a:lnTo>
                      <a:pt x="105" y="136"/>
                    </a:lnTo>
                    <a:cubicBezTo>
                      <a:pt x="105" y="80"/>
                      <a:pt x="65" y="32"/>
                      <a:pt x="8" y="22"/>
                    </a:cubicBezTo>
                    <a:lnTo>
                      <a:pt x="8" y="22"/>
                    </a:lnTo>
                    <a:cubicBezTo>
                      <a:pt x="4" y="21"/>
                      <a:pt x="0" y="16"/>
                      <a:pt x="0" y="12"/>
                    </a:cubicBezTo>
                    <a:lnTo>
                      <a:pt x="0" y="12"/>
                    </a:lnTo>
                    <a:cubicBezTo>
                      <a:pt x="0" y="7"/>
                      <a:pt x="4" y="2"/>
                      <a:pt x="8" y="2"/>
                    </a:cubicBezTo>
                    <a:lnTo>
                      <a:pt x="8" y="2"/>
                    </a:lnTo>
                    <a:cubicBezTo>
                      <a:pt x="17" y="1"/>
                      <a:pt x="25" y="0"/>
                      <a:pt x="33" y="0"/>
                    </a:cubicBezTo>
                    <a:lnTo>
                      <a:pt x="165" y="0"/>
                    </a:lnTo>
                    <a:lnTo>
                      <a:pt x="165" y="0"/>
                    </a:lnTo>
                    <a:cubicBezTo>
                      <a:pt x="239" y="0"/>
                      <a:pt x="302" y="61"/>
                      <a:pt x="302" y="136"/>
                    </a:cubicBezTo>
                    <a:lnTo>
                      <a:pt x="302" y="7988"/>
                    </a:lnTo>
                    <a:lnTo>
                      <a:pt x="302" y="7988"/>
                    </a:lnTo>
                    <a:cubicBezTo>
                      <a:pt x="302" y="8064"/>
                      <a:pt x="239" y="8126"/>
                      <a:pt x="165" y="8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153">
                <a:extLst>
                  <a:ext uri="{FF2B5EF4-FFF2-40B4-BE49-F238E27FC236}">
                    <a16:creationId xmlns:a16="http://schemas.microsoft.com/office/drawing/2014/main" id="{5ECB3A7C-9EAF-4DAF-BF7E-A427580CB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858" y="4668619"/>
                <a:ext cx="200967" cy="7118871"/>
              </a:xfrm>
              <a:custGeom>
                <a:avLst/>
                <a:gdLst>
                  <a:gd name="T0" fmla="*/ 117 w 231"/>
                  <a:gd name="T1" fmla="*/ 0 h 8122"/>
                  <a:gd name="T2" fmla="*/ 117 w 231"/>
                  <a:gd name="T3" fmla="*/ 0 h 8122"/>
                  <a:gd name="T4" fmla="*/ 113 w 231"/>
                  <a:gd name="T5" fmla="*/ 0 h 8122"/>
                  <a:gd name="T6" fmla="*/ 113 w 231"/>
                  <a:gd name="T7" fmla="*/ 0 h 8122"/>
                  <a:gd name="T8" fmla="*/ 0 w 231"/>
                  <a:gd name="T9" fmla="*/ 134 h 8122"/>
                  <a:gd name="T10" fmla="*/ 0 w 231"/>
                  <a:gd name="T11" fmla="*/ 7986 h 8122"/>
                  <a:gd name="T12" fmla="*/ 0 w 231"/>
                  <a:gd name="T13" fmla="*/ 7986 h 8122"/>
                  <a:gd name="T14" fmla="*/ 113 w 231"/>
                  <a:gd name="T15" fmla="*/ 8121 h 8122"/>
                  <a:gd name="T16" fmla="*/ 113 w 231"/>
                  <a:gd name="T17" fmla="*/ 8121 h 8122"/>
                  <a:gd name="T18" fmla="*/ 115 w 231"/>
                  <a:gd name="T19" fmla="*/ 8121 h 8122"/>
                  <a:gd name="T20" fmla="*/ 115 w 231"/>
                  <a:gd name="T21" fmla="*/ 8121 h 8122"/>
                  <a:gd name="T22" fmla="*/ 117 w 231"/>
                  <a:gd name="T23" fmla="*/ 8121 h 8122"/>
                  <a:gd name="T24" fmla="*/ 117 w 231"/>
                  <a:gd name="T25" fmla="*/ 8121 h 8122"/>
                  <a:gd name="T26" fmla="*/ 230 w 231"/>
                  <a:gd name="T27" fmla="*/ 7986 h 8122"/>
                  <a:gd name="T28" fmla="*/ 230 w 231"/>
                  <a:gd name="T29" fmla="*/ 134 h 8122"/>
                  <a:gd name="T30" fmla="*/ 230 w 231"/>
                  <a:gd name="T31" fmla="*/ 134 h 8122"/>
                  <a:gd name="T32" fmla="*/ 117 w 231"/>
                  <a:gd name="T33" fmla="*/ 0 h 8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1" h="8122">
                    <a:moveTo>
                      <a:pt x="117" y="0"/>
                    </a:moveTo>
                    <a:lnTo>
                      <a:pt x="117" y="0"/>
                    </a:lnTo>
                    <a:cubicBezTo>
                      <a:pt x="116" y="0"/>
                      <a:pt x="115" y="0"/>
                      <a:pt x="113" y="0"/>
                    </a:cubicBezTo>
                    <a:lnTo>
                      <a:pt x="113" y="0"/>
                    </a:lnTo>
                    <a:cubicBezTo>
                      <a:pt x="48" y="12"/>
                      <a:pt x="0" y="69"/>
                      <a:pt x="0" y="134"/>
                    </a:cubicBezTo>
                    <a:lnTo>
                      <a:pt x="0" y="7986"/>
                    </a:lnTo>
                    <a:lnTo>
                      <a:pt x="0" y="7986"/>
                    </a:lnTo>
                    <a:cubicBezTo>
                      <a:pt x="0" y="8053"/>
                      <a:pt x="48" y="8110"/>
                      <a:pt x="113" y="8121"/>
                    </a:cubicBezTo>
                    <a:lnTo>
                      <a:pt x="113" y="8121"/>
                    </a:lnTo>
                    <a:cubicBezTo>
                      <a:pt x="114" y="8121"/>
                      <a:pt x="115" y="8121"/>
                      <a:pt x="115" y="8121"/>
                    </a:cubicBezTo>
                    <a:lnTo>
                      <a:pt x="115" y="8121"/>
                    </a:lnTo>
                    <a:cubicBezTo>
                      <a:pt x="116" y="8121"/>
                      <a:pt x="117" y="8121"/>
                      <a:pt x="117" y="8121"/>
                    </a:cubicBezTo>
                    <a:lnTo>
                      <a:pt x="117" y="8121"/>
                    </a:lnTo>
                    <a:cubicBezTo>
                      <a:pt x="183" y="8110"/>
                      <a:pt x="230" y="8053"/>
                      <a:pt x="230" y="7986"/>
                    </a:cubicBezTo>
                    <a:lnTo>
                      <a:pt x="230" y="134"/>
                    </a:lnTo>
                    <a:lnTo>
                      <a:pt x="230" y="134"/>
                    </a:lnTo>
                    <a:cubicBezTo>
                      <a:pt x="230" y="69"/>
                      <a:pt x="183" y="12"/>
                      <a:pt x="117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154">
                <a:extLst>
                  <a:ext uri="{FF2B5EF4-FFF2-40B4-BE49-F238E27FC236}">
                    <a16:creationId xmlns:a16="http://schemas.microsoft.com/office/drawing/2014/main" id="{E1EB5BDA-23F7-4B65-9B9A-4079EEED5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808" y="4490841"/>
                <a:ext cx="4019341" cy="7242543"/>
              </a:xfrm>
              <a:custGeom>
                <a:avLst/>
                <a:gdLst>
                  <a:gd name="T0" fmla="*/ 4127 w 4584"/>
                  <a:gd name="T1" fmla="*/ 8263 h 8264"/>
                  <a:gd name="T2" fmla="*/ 2291 w 4584"/>
                  <a:gd name="T3" fmla="*/ 8263 h 8264"/>
                  <a:gd name="T4" fmla="*/ 457 w 4584"/>
                  <a:gd name="T5" fmla="*/ 8263 h 8264"/>
                  <a:gd name="T6" fmla="*/ 457 w 4584"/>
                  <a:gd name="T7" fmla="*/ 8263 h 8264"/>
                  <a:gd name="T8" fmla="*/ 134 w 4584"/>
                  <a:gd name="T9" fmla="*/ 8129 h 8264"/>
                  <a:gd name="T10" fmla="*/ 134 w 4584"/>
                  <a:gd name="T11" fmla="*/ 8129 h 8264"/>
                  <a:gd name="T12" fmla="*/ 0 w 4584"/>
                  <a:gd name="T13" fmla="*/ 7807 h 8264"/>
                  <a:gd name="T14" fmla="*/ 0 w 4584"/>
                  <a:gd name="T15" fmla="*/ 4131 h 8264"/>
                  <a:gd name="T16" fmla="*/ 0 w 4584"/>
                  <a:gd name="T17" fmla="*/ 457 h 8264"/>
                  <a:gd name="T18" fmla="*/ 0 w 4584"/>
                  <a:gd name="T19" fmla="*/ 457 h 8264"/>
                  <a:gd name="T20" fmla="*/ 134 w 4584"/>
                  <a:gd name="T21" fmla="*/ 134 h 8264"/>
                  <a:gd name="T22" fmla="*/ 134 w 4584"/>
                  <a:gd name="T23" fmla="*/ 134 h 8264"/>
                  <a:gd name="T24" fmla="*/ 457 w 4584"/>
                  <a:gd name="T25" fmla="*/ 0 h 8264"/>
                  <a:gd name="T26" fmla="*/ 2291 w 4584"/>
                  <a:gd name="T27" fmla="*/ 0 h 8264"/>
                  <a:gd name="T28" fmla="*/ 4127 w 4584"/>
                  <a:gd name="T29" fmla="*/ 0 h 8264"/>
                  <a:gd name="T30" fmla="*/ 4127 w 4584"/>
                  <a:gd name="T31" fmla="*/ 0 h 8264"/>
                  <a:gd name="T32" fmla="*/ 4449 w 4584"/>
                  <a:gd name="T33" fmla="*/ 134 h 8264"/>
                  <a:gd name="T34" fmla="*/ 4449 w 4584"/>
                  <a:gd name="T35" fmla="*/ 134 h 8264"/>
                  <a:gd name="T36" fmla="*/ 4583 w 4584"/>
                  <a:gd name="T37" fmla="*/ 457 h 8264"/>
                  <a:gd name="T38" fmla="*/ 4583 w 4584"/>
                  <a:gd name="T39" fmla="*/ 4131 h 8264"/>
                  <a:gd name="T40" fmla="*/ 4583 w 4584"/>
                  <a:gd name="T41" fmla="*/ 7807 h 8264"/>
                  <a:gd name="T42" fmla="*/ 4583 w 4584"/>
                  <a:gd name="T43" fmla="*/ 7807 h 8264"/>
                  <a:gd name="T44" fmla="*/ 4449 w 4584"/>
                  <a:gd name="T45" fmla="*/ 8129 h 8264"/>
                  <a:gd name="T46" fmla="*/ 4449 w 4584"/>
                  <a:gd name="T47" fmla="*/ 8129 h 8264"/>
                  <a:gd name="T48" fmla="*/ 4127 w 4584"/>
                  <a:gd name="T49" fmla="*/ 8263 h 8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84" h="8264">
                    <a:moveTo>
                      <a:pt x="4127" y="8263"/>
                    </a:moveTo>
                    <a:lnTo>
                      <a:pt x="2291" y="8263"/>
                    </a:lnTo>
                    <a:lnTo>
                      <a:pt x="457" y="8263"/>
                    </a:lnTo>
                    <a:lnTo>
                      <a:pt x="457" y="8263"/>
                    </a:lnTo>
                    <a:cubicBezTo>
                      <a:pt x="331" y="8263"/>
                      <a:pt x="217" y="8212"/>
                      <a:pt x="134" y="8129"/>
                    </a:cubicBezTo>
                    <a:lnTo>
                      <a:pt x="134" y="8129"/>
                    </a:lnTo>
                    <a:cubicBezTo>
                      <a:pt x="51" y="8047"/>
                      <a:pt x="0" y="7933"/>
                      <a:pt x="0" y="7807"/>
                    </a:cubicBezTo>
                    <a:lnTo>
                      <a:pt x="0" y="4131"/>
                    </a:lnTo>
                    <a:lnTo>
                      <a:pt x="0" y="457"/>
                    </a:lnTo>
                    <a:lnTo>
                      <a:pt x="0" y="457"/>
                    </a:lnTo>
                    <a:cubicBezTo>
                      <a:pt x="0" y="331"/>
                      <a:pt x="51" y="216"/>
                      <a:pt x="134" y="134"/>
                    </a:cubicBezTo>
                    <a:lnTo>
                      <a:pt x="134" y="134"/>
                    </a:lnTo>
                    <a:cubicBezTo>
                      <a:pt x="217" y="51"/>
                      <a:pt x="331" y="0"/>
                      <a:pt x="457" y="0"/>
                    </a:cubicBezTo>
                    <a:lnTo>
                      <a:pt x="2291" y="0"/>
                    </a:lnTo>
                    <a:lnTo>
                      <a:pt x="4127" y="0"/>
                    </a:lnTo>
                    <a:lnTo>
                      <a:pt x="4127" y="0"/>
                    </a:lnTo>
                    <a:cubicBezTo>
                      <a:pt x="4253" y="0"/>
                      <a:pt x="4367" y="51"/>
                      <a:pt x="4449" y="134"/>
                    </a:cubicBezTo>
                    <a:lnTo>
                      <a:pt x="4449" y="134"/>
                    </a:lnTo>
                    <a:cubicBezTo>
                      <a:pt x="4532" y="216"/>
                      <a:pt x="4583" y="331"/>
                      <a:pt x="4583" y="457"/>
                    </a:cubicBezTo>
                    <a:lnTo>
                      <a:pt x="4583" y="4131"/>
                    </a:lnTo>
                    <a:lnTo>
                      <a:pt x="4583" y="7807"/>
                    </a:lnTo>
                    <a:lnTo>
                      <a:pt x="4583" y="7807"/>
                    </a:lnTo>
                    <a:cubicBezTo>
                      <a:pt x="4583" y="7933"/>
                      <a:pt x="4532" y="8047"/>
                      <a:pt x="4449" y="8129"/>
                    </a:cubicBezTo>
                    <a:lnTo>
                      <a:pt x="4449" y="8129"/>
                    </a:lnTo>
                    <a:cubicBezTo>
                      <a:pt x="4367" y="8212"/>
                      <a:pt x="4253" y="8263"/>
                      <a:pt x="4127" y="82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55">
                <a:extLst>
                  <a:ext uri="{FF2B5EF4-FFF2-40B4-BE49-F238E27FC236}">
                    <a16:creationId xmlns:a16="http://schemas.microsoft.com/office/drawing/2014/main" id="{5838E2A2-DCBE-4AF0-A2AE-395B4C463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6079" y="4479245"/>
                <a:ext cx="4034800" cy="7261868"/>
              </a:xfrm>
              <a:custGeom>
                <a:avLst/>
                <a:gdLst>
                  <a:gd name="T0" fmla="*/ 466 w 4603"/>
                  <a:gd name="T1" fmla="*/ 21 h 8285"/>
                  <a:gd name="T2" fmla="*/ 466 w 4603"/>
                  <a:gd name="T3" fmla="*/ 21 h 8285"/>
                  <a:gd name="T4" fmla="*/ 150 w 4603"/>
                  <a:gd name="T5" fmla="*/ 151 h 8285"/>
                  <a:gd name="T6" fmla="*/ 150 w 4603"/>
                  <a:gd name="T7" fmla="*/ 151 h 8285"/>
                  <a:gd name="T8" fmla="*/ 20 w 4603"/>
                  <a:gd name="T9" fmla="*/ 467 h 8285"/>
                  <a:gd name="T10" fmla="*/ 20 w 4603"/>
                  <a:gd name="T11" fmla="*/ 7817 h 8285"/>
                  <a:gd name="T12" fmla="*/ 20 w 4603"/>
                  <a:gd name="T13" fmla="*/ 7817 h 8285"/>
                  <a:gd name="T14" fmla="*/ 150 w 4603"/>
                  <a:gd name="T15" fmla="*/ 8132 h 8285"/>
                  <a:gd name="T16" fmla="*/ 150 w 4603"/>
                  <a:gd name="T17" fmla="*/ 8132 h 8285"/>
                  <a:gd name="T18" fmla="*/ 466 w 4603"/>
                  <a:gd name="T19" fmla="*/ 8263 h 8285"/>
                  <a:gd name="T20" fmla="*/ 4136 w 4603"/>
                  <a:gd name="T21" fmla="*/ 8263 h 8285"/>
                  <a:gd name="T22" fmla="*/ 4136 w 4603"/>
                  <a:gd name="T23" fmla="*/ 8263 h 8285"/>
                  <a:gd name="T24" fmla="*/ 4451 w 4603"/>
                  <a:gd name="T25" fmla="*/ 8132 h 8285"/>
                  <a:gd name="T26" fmla="*/ 4451 w 4603"/>
                  <a:gd name="T27" fmla="*/ 8132 h 8285"/>
                  <a:gd name="T28" fmla="*/ 4582 w 4603"/>
                  <a:gd name="T29" fmla="*/ 7817 h 8285"/>
                  <a:gd name="T30" fmla="*/ 4582 w 4603"/>
                  <a:gd name="T31" fmla="*/ 467 h 8285"/>
                  <a:gd name="T32" fmla="*/ 4582 w 4603"/>
                  <a:gd name="T33" fmla="*/ 467 h 8285"/>
                  <a:gd name="T34" fmla="*/ 4451 w 4603"/>
                  <a:gd name="T35" fmla="*/ 151 h 8285"/>
                  <a:gd name="T36" fmla="*/ 4451 w 4603"/>
                  <a:gd name="T37" fmla="*/ 151 h 8285"/>
                  <a:gd name="T38" fmla="*/ 4136 w 4603"/>
                  <a:gd name="T39" fmla="*/ 21 h 8285"/>
                  <a:gd name="T40" fmla="*/ 466 w 4603"/>
                  <a:gd name="T41" fmla="*/ 21 h 8285"/>
                  <a:gd name="T42" fmla="*/ 4136 w 4603"/>
                  <a:gd name="T43" fmla="*/ 8284 h 8285"/>
                  <a:gd name="T44" fmla="*/ 466 w 4603"/>
                  <a:gd name="T45" fmla="*/ 8284 h 8285"/>
                  <a:gd name="T46" fmla="*/ 466 w 4603"/>
                  <a:gd name="T47" fmla="*/ 8284 h 8285"/>
                  <a:gd name="T48" fmla="*/ 136 w 4603"/>
                  <a:gd name="T49" fmla="*/ 8147 h 8285"/>
                  <a:gd name="T50" fmla="*/ 136 w 4603"/>
                  <a:gd name="T51" fmla="*/ 8147 h 8285"/>
                  <a:gd name="T52" fmla="*/ 0 w 4603"/>
                  <a:gd name="T53" fmla="*/ 7817 h 8285"/>
                  <a:gd name="T54" fmla="*/ 0 w 4603"/>
                  <a:gd name="T55" fmla="*/ 467 h 8285"/>
                  <a:gd name="T56" fmla="*/ 0 w 4603"/>
                  <a:gd name="T57" fmla="*/ 467 h 8285"/>
                  <a:gd name="T58" fmla="*/ 136 w 4603"/>
                  <a:gd name="T59" fmla="*/ 136 h 8285"/>
                  <a:gd name="T60" fmla="*/ 136 w 4603"/>
                  <a:gd name="T61" fmla="*/ 136 h 8285"/>
                  <a:gd name="T62" fmla="*/ 466 w 4603"/>
                  <a:gd name="T63" fmla="*/ 0 h 8285"/>
                  <a:gd name="T64" fmla="*/ 4136 w 4603"/>
                  <a:gd name="T65" fmla="*/ 0 h 8285"/>
                  <a:gd name="T66" fmla="*/ 4136 w 4603"/>
                  <a:gd name="T67" fmla="*/ 0 h 8285"/>
                  <a:gd name="T68" fmla="*/ 4465 w 4603"/>
                  <a:gd name="T69" fmla="*/ 136 h 8285"/>
                  <a:gd name="T70" fmla="*/ 4465 w 4603"/>
                  <a:gd name="T71" fmla="*/ 136 h 8285"/>
                  <a:gd name="T72" fmla="*/ 4602 w 4603"/>
                  <a:gd name="T73" fmla="*/ 467 h 8285"/>
                  <a:gd name="T74" fmla="*/ 4602 w 4603"/>
                  <a:gd name="T75" fmla="*/ 7817 h 8285"/>
                  <a:gd name="T76" fmla="*/ 4602 w 4603"/>
                  <a:gd name="T77" fmla="*/ 7817 h 8285"/>
                  <a:gd name="T78" fmla="*/ 4465 w 4603"/>
                  <a:gd name="T79" fmla="*/ 8147 h 8285"/>
                  <a:gd name="T80" fmla="*/ 4465 w 4603"/>
                  <a:gd name="T81" fmla="*/ 8147 h 8285"/>
                  <a:gd name="T82" fmla="*/ 4136 w 4603"/>
                  <a:gd name="T83" fmla="*/ 8284 h 8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03" h="8285">
                    <a:moveTo>
                      <a:pt x="466" y="21"/>
                    </a:moveTo>
                    <a:lnTo>
                      <a:pt x="466" y="21"/>
                    </a:lnTo>
                    <a:cubicBezTo>
                      <a:pt x="346" y="21"/>
                      <a:pt x="234" y="67"/>
                      <a:pt x="150" y="151"/>
                    </a:cubicBezTo>
                    <a:lnTo>
                      <a:pt x="150" y="151"/>
                    </a:lnTo>
                    <a:cubicBezTo>
                      <a:pt x="66" y="235"/>
                      <a:pt x="20" y="348"/>
                      <a:pt x="20" y="467"/>
                    </a:cubicBezTo>
                    <a:lnTo>
                      <a:pt x="20" y="7817"/>
                    </a:lnTo>
                    <a:lnTo>
                      <a:pt x="20" y="7817"/>
                    </a:lnTo>
                    <a:cubicBezTo>
                      <a:pt x="20" y="7936"/>
                      <a:pt x="66" y="8048"/>
                      <a:pt x="150" y="8132"/>
                    </a:cubicBezTo>
                    <a:lnTo>
                      <a:pt x="150" y="8132"/>
                    </a:lnTo>
                    <a:cubicBezTo>
                      <a:pt x="234" y="8217"/>
                      <a:pt x="346" y="8263"/>
                      <a:pt x="466" y="8263"/>
                    </a:cubicBezTo>
                    <a:lnTo>
                      <a:pt x="4136" y="8263"/>
                    </a:lnTo>
                    <a:lnTo>
                      <a:pt x="4136" y="8263"/>
                    </a:lnTo>
                    <a:cubicBezTo>
                      <a:pt x="4255" y="8263"/>
                      <a:pt x="4367" y="8217"/>
                      <a:pt x="4451" y="8132"/>
                    </a:cubicBezTo>
                    <a:lnTo>
                      <a:pt x="4451" y="8132"/>
                    </a:lnTo>
                    <a:cubicBezTo>
                      <a:pt x="4536" y="8048"/>
                      <a:pt x="4582" y="7936"/>
                      <a:pt x="4582" y="7817"/>
                    </a:cubicBezTo>
                    <a:lnTo>
                      <a:pt x="4582" y="467"/>
                    </a:lnTo>
                    <a:lnTo>
                      <a:pt x="4582" y="467"/>
                    </a:lnTo>
                    <a:cubicBezTo>
                      <a:pt x="4582" y="348"/>
                      <a:pt x="4536" y="235"/>
                      <a:pt x="4451" y="151"/>
                    </a:cubicBezTo>
                    <a:lnTo>
                      <a:pt x="4451" y="151"/>
                    </a:lnTo>
                    <a:cubicBezTo>
                      <a:pt x="4367" y="67"/>
                      <a:pt x="4255" y="21"/>
                      <a:pt x="4136" y="21"/>
                    </a:cubicBezTo>
                    <a:lnTo>
                      <a:pt x="466" y="21"/>
                    </a:lnTo>
                    <a:close/>
                    <a:moveTo>
                      <a:pt x="4136" y="8284"/>
                    </a:moveTo>
                    <a:lnTo>
                      <a:pt x="466" y="8284"/>
                    </a:lnTo>
                    <a:lnTo>
                      <a:pt x="466" y="8284"/>
                    </a:lnTo>
                    <a:cubicBezTo>
                      <a:pt x="341" y="8284"/>
                      <a:pt x="224" y="8235"/>
                      <a:pt x="136" y="8147"/>
                    </a:cubicBezTo>
                    <a:lnTo>
                      <a:pt x="136" y="8147"/>
                    </a:lnTo>
                    <a:cubicBezTo>
                      <a:pt x="47" y="8059"/>
                      <a:pt x="0" y="7941"/>
                      <a:pt x="0" y="7817"/>
                    </a:cubicBezTo>
                    <a:lnTo>
                      <a:pt x="0" y="467"/>
                    </a:lnTo>
                    <a:lnTo>
                      <a:pt x="0" y="467"/>
                    </a:lnTo>
                    <a:cubicBezTo>
                      <a:pt x="0" y="342"/>
                      <a:pt x="47" y="225"/>
                      <a:pt x="136" y="136"/>
                    </a:cubicBezTo>
                    <a:lnTo>
                      <a:pt x="136" y="136"/>
                    </a:lnTo>
                    <a:cubicBezTo>
                      <a:pt x="224" y="48"/>
                      <a:pt x="341" y="0"/>
                      <a:pt x="466" y="0"/>
                    </a:cubicBezTo>
                    <a:lnTo>
                      <a:pt x="4136" y="0"/>
                    </a:lnTo>
                    <a:lnTo>
                      <a:pt x="4136" y="0"/>
                    </a:lnTo>
                    <a:cubicBezTo>
                      <a:pt x="4260" y="0"/>
                      <a:pt x="4377" y="48"/>
                      <a:pt x="4465" y="136"/>
                    </a:cubicBezTo>
                    <a:lnTo>
                      <a:pt x="4465" y="136"/>
                    </a:lnTo>
                    <a:cubicBezTo>
                      <a:pt x="4553" y="225"/>
                      <a:pt x="4602" y="342"/>
                      <a:pt x="4602" y="467"/>
                    </a:cubicBezTo>
                    <a:lnTo>
                      <a:pt x="4602" y="7817"/>
                    </a:lnTo>
                    <a:lnTo>
                      <a:pt x="4602" y="7817"/>
                    </a:lnTo>
                    <a:cubicBezTo>
                      <a:pt x="4602" y="7941"/>
                      <a:pt x="4553" y="8059"/>
                      <a:pt x="4465" y="8147"/>
                    </a:cubicBezTo>
                    <a:lnTo>
                      <a:pt x="4465" y="8147"/>
                    </a:lnTo>
                    <a:cubicBezTo>
                      <a:pt x="4377" y="8235"/>
                      <a:pt x="4260" y="8284"/>
                      <a:pt x="4136" y="82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01D8C97B-9BC9-41B4-B786-918117C61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195" y="7397132"/>
                <a:ext cx="2789466" cy="1618466"/>
              </a:xfrm>
              <a:custGeom>
                <a:avLst/>
                <a:gdLst>
                  <a:gd name="connsiteX0" fmla="*/ 2202579 w 2789466"/>
                  <a:gd name="connsiteY0" fmla="*/ 1600007 h 1618466"/>
                  <a:gd name="connsiteX1" fmla="*/ 2432890 w 2789466"/>
                  <a:gd name="connsiteY1" fmla="*/ 1600007 h 1618466"/>
                  <a:gd name="connsiteX2" fmla="*/ 2441647 w 2789466"/>
                  <a:gd name="connsiteY2" fmla="*/ 1608702 h 1618466"/>
                  <a:gd name="connsiteX3" fmla="*/ 2432890 w 2789466"/>
                  <a:gd name="connsiteY3" fmla="*/ 1618364 h 1618466"/>
                  <a:gd name="connsiteX4" fmla="*/ 2202579 w 2789466"/>
                  <a:gd name="connsiteY4" fmla="*/ 1618364 h 1618466"/>
                  <a:gd name="connsiteX5" fmla="*/ 2192946 w 2789466"/>
                  <a:gd name="connsiteY5" fmla="*/ 1608702 h 1618466"/>
                  <a:gd name="connsiteX6" fmla="*/ 2202579 w 2789466"/>
                  <a:gd name="connsiteY6" fmla="*/ 1600007 h 1618466"/>
                  <a:gd name="connsiteX7" fmla="*/ 1741080 w 2789466"/>
                  <a:gd name="connsiteY7" fmla="*/ 1600007 h 1618466"/>
                  <a:gd name="connsiteX8" fmla="*/ 1971392 w 2789466"/>
                  <a:gd name="connsiteY8" fmla="*/ 1600007 h 1618466"/>
                  <a:gd name="connsiteX9" fmla="*/ 1980149 w 2789466"/>
                  <a:gd name="connsiteY9" fmla="*/ 1608702 h 1618466"/>
                  <a:gd name="connsiteX10" fmla="*/ 1971392 w 2789466"/>
                  <a:gd name="connsiteY10" fmla="*/ 1618364 h 1618466"/>
                  <a:gd name="connsiteX11" fmla="*/ 1741080 w 2789466"/>
                  <a:gd name="connsiteY11" fmla="*/ 1618364 h 1618466"/>
                  <a:gd name="connsiteX12" fmla="*/ 1731447 w 2789466"/>
                  <a:gd name="connsiteY12" fmla="*/ 1608702 h 1618466"/>
                  <a:gd name="connsiteX13" fmla="*/ 1741080 w 2789466"/>
                  <a:gd name="connsiteY13" fmla="*/ 1600007 h 1618466"/>
                  <a:gd name="connsiteX14" fmla="*/ 1279582 w 2789466"/>
                  <a:gd name="connsiteY14" fmla="*/ 1600007 h 1618466"/>
                  <a:gd name="connsiteX15" fmla="*/ 1509893 w 2789466"/>
                  <a:gd name="connsiteY15" fmla="*/ 1600007 h 1618466"/>
                  <a:gd name="connsiteX16" fmla="*/ 1518650 w 2789466"/>
                  <a:gd name="connsiteY16" fmla="*/ 1608702 h 1618466"/>
                  <a:gd name="connsiteX17" fmla="*/ 1509893 w 2789466"/>
                  <a:gd name="connsiteY17" fmla="*/ 1618364 h 1618466"/>
                  <a:gd name="connsiteX18" fmla="*/ 1279582 w 2789466"/>
                  <a:gd name="connsiteY18" fmla="*/ 1618364 h 1618466"/>
                  <a:gd name="connsiteX19" fmla="*/ 1269949 w 2789466"/>
                  <a:gd name="connsiteY19" fmla="*/ 1608702 h 1618466"/>
                  <a:gd name="connsiteX20" fmla="*/ 1279582 w 2789466"/>
                  <a:gd name="connsiteY20" fmla="*/ 1600007 h 1618466"/>
                  <a:gd name="connsiteX21" fmla="*/ 817208 w 2789466"/>
                  <a:gd name="connsiteY21" fmla="*/ 1600007 h 1618466"/>
                  <a:gd name="connsiteX22" fmla="*/ 1048395 w 2789466"/>
                  <a:gd name="connsiteY22" fmla="*/ 1600007 h 1618466"/>
                  <a:gd name="connsiteX23" fmla="*/ 1057152 w 2789466"/>
                  <a:gd name="connsiteY23" fmla="*/ 1608702 h 1618466"/>
                  <a:gd name="connsiteX24" fmla="*/ 1048395 w 2789466"/>
                  <a:gd name="connsiteY24" fmla="*/ 1618364 h 1618466"/>
                  <a:gd name="connsiteX25" fmla="*/ 817208 w 2789466"/>
                  <a:gd name="connsiteY25" fmla="*/ 1618364 h 1618466"/>
                  <a:gd name="connsiteX26" fmla="*/ 809326 w 2789466"/>
                  <a:gd name="connsiteY26" fmla="*/ 1608702 h 1618466"/>
                  <a:gd name="connsiteX27" fmla="*/ 817208 w 2789466"/>
                  <a:gd name="connsiteY27" fmla="*/ 1600007 h 1618466"/>
                  <a:gd name="connsiteX28" fmla="*/ 355709 w 2789466"/>
                  <a:gd name="connsiteY28" fmla="*/ 1600007 h 1618466"/>
                  <a:gd name="connsiteX29" fmla="*/ 586896 w 2789466"/>
                  <a:gd name="connsiteY29" fmla="*/ 1600007 h 1618466"/>
                  <a:gd name="connsiteX30" fmla="*/ 595653 w 2789466"/>
                  <a:gd name="connsiteY30" fmla="*/ 1608702 h 1618466"/>
                  <a:gd name="connsiteX31" fmla="*/ 586896 w 2789466"/>
                  <a:gd name="connsiteY31" fmla="*/ 1618364 h 1618466"/>
                  <a:gd name="connsiteX32" fmla="*/ 355709 w 2789466"/>
                  <a:gd name="connsiteY32" fmla="*/ 1618364 h 1618466"/>
                  <a:gd name="connsiteX33" fmla="*/ 347828 w 2789466"/>
                  <a:gd name="connsiteY33" fmla="*/ 1608702 h 1618466"/>
                  <a:gd name="connsiteX34" fmla="*/ 355709 w 2789466"/>
                  <a:gd name="connsiteY34" fmla="*/ 1600007 h 1618466"/>
                  <a:gd name="connsiteX35" fmla="*/ 2780625 w 2789466"/>
                  <a:gd name="connsiteY35" fmla="*/ 1487928 h 1618466"/>
                  <a:gd name="connsiteX36" fmla="*/ 2789466 w 2789466"/>
                  <a:gd name="connsiteY36" fmla="*/ 1496573 h 1618466"/>
                  <a:gd name="connsiteX37" fmla="*/ 2789466 w 2789466"/>
                  <a:gd name="connsiteY37" fmla="*/ 1609821 h 1618466"/>
                  <a:gd name="connsiteX38" fmla="*/ 2780625 w 2789466"/>
                  <a:gd name="connsiteY38" fmla="*/ 1618466 h 1618466"/>
                  <a:gd name="connsiteX39" fmla="*/ 2664810 w 2789466"/>
                  <a:gd name="connsiteY39" fmla="*/ 1618466 h 1618466"/>
                  <a:gd name="connsiteX40" fmla="*/ 2655085 w 2789466"/>
                  <a:gd name="connsiteY40" fmla="*/ 1609821 h 1618466"/>
                  <a:gd name="connsiteX41" fmla="*/ 2664810 w 2789466"/>
                  <a:gd name="connsiteY41" fmla="*/ 1602040 h 1618466"/>
                  <a:gd name="connsiteX42" fmla="*/ 2771784 w 2789466"/>
                  <a:gd name="connsiteY42" fmla="*/ 1602040 h 1618466"/>
                  <a:gd name="connsiteX43" fmla="*/ 2771784 w 2789466"/>
                  <a:gd name="connsiteY43" fmla="*/ 1496573 h 1618466"/>
                  <a:gd name="connsiteX44" fmla="*/ 2780625 w 2789466"/>
                  <a:gd name="connsiteY44" fmla="*/ 1487928 h 1618466"/>
                  <a:gd name="connsiteX45" fmla="*/ 7780 w 2789466"/>
                  <a:gd name="connsiteY45" fmla="*/ 1487928 h 1618466"/>
                  <a:gd name="connsiteX46" fmla="*/ 17290 w 2789466"/>
                  <a:gd name="connsiteY46" fmla="*/ 1496573 h 1618466"/>
                  <a:gd name="connsiteX47" fmla="*/ 17290 w 2789466"/>
                  <a:gd name="connsiteY47" fmla="*/ 1602040 h 1618466"/>
                  <a:gd name="connsiteX48" fmla="*/ 121893 w 2789466"/>
                  <a:gd name="connsiteY48" fmla="*/ 1602040 h 1618466"/>
                  <a:gd name="connsiteX49" fmla="*/ 130537 w 2789466"/>
                  <a:gd name="connsiteY49" fmla="*/ 1609821 h 1618466"/>
                  <a:gd name="connsiteX50" fmla="*/ 121893 w 2789466"/>
                  <a:gd name="connsiteY50" fmla="*/ 1618466 h 1618466"/>
                  <a:gd name="connsiteX51" fmla="*/ 7780 w 2789466"/>
                  <a:gd name="connsiteY51" fmla="*/ 1618466 h 1618466"/>
                  <a:gd name="connsiteX52" fmla="*/ 0 w 2789466"/>
                  <a:gd name="connsiteY52" fmla="*/ 1609821 h 1618466"/>
                  <a:gd name="connsiteX53" fmla="*/ 0 w 2789466"/>
                  <a:gd name="connsiteY53" fmla="*/ 1496573 h 1618466"/>
                  <a:gd name="connsiteX54" fmla="*/ 7780 w 2789466"/>
                  <a:gd name="connsiteY54" fmla="*/ 1487928 h 1618466"/>
                  <a:gd name="connsiteX55" fmla="*/ 2780230 w 2789466"/>
                  <a:gd name="connsiteY55" fmla="*/ 1094150 h 1618466"/>
                  <a:gd name="connsiteX56" fmla="*/ 2789431 w 2789466"/>
                  <a:gd name="connsiteY56" fmla="*/ 1103809 h 1618466"/>
                  <a:gd name="connsiteX57" fmla="*/ 2789431 w 2789466"/>
                  <a:gd name="connsiteY57" fmla="*/ 1299613 h 1618466"/>
                  <a:gd name="connsiteX58" fmla="*/ 2780230 w 2789466"/>
                  <a:gd name="connsiteY58" fmla="*/ 1309271 h 1618466"/>
                  <a:gd name="connsiteX59" fmla="*/ 2771028 w 2789466"/>
                  <a:gd name="connsiteY59" fmla="*/ 1299613 h 1618466"/>
                  <a:gd name="connsiteX60" fmla="*/ 2771028 w 2789466"/>
                  <a:gd name="connsiteY60" fmla="*/ 1103809 h 1618466"/>
                  <a:gd name="connsiteX61" fmla="*/ 2780230 w 2789466"/>
                  <a:gd name="connsiteY61" fmla="*/ 1094150 h 1618466"/>
                  <a:gd name="connsiteX62" fmla="*/ 8282 w 2789466"/>
                  <a:gd name="connsiteY62" fmla="*/ 1094150 h 1618466"/>
                  <a:gd name="connsiteX63" fmla="*/ 18405 w 2789466"/>
                  <a:gd name="connsiteY63" fmla="*/ 1103809 h 1618466"/>
                  <a:gd name="connsiteX64" fmla="*/ 18405 w 2789466"/>
                  <a:gd name="connsiteY64" fmla="*/ 1299613 h 1618466"/>
                  <a:gd name="connsiteX65" fmla="*/ 8282 w 2789466"/>
                  <a:gd name="connsiteY65" fmla="*/ 1309271 h 1618466"/>
                  <a:gd name="connsiteX66" fmla="*/ 0 w 2789466"/>
                  <a:gd name="connsiteY66" fmla="*/ 1299613 h 1618466"/>
                  <a:gd name="connsiteX67" fmla="*/ 0 w 2789466"/>
                  <a:gd name="connsiteY67" fmla="*/ 1103809 h 1618466"/>
                  <a:gd name="connsiteX68" fmla="*/ 8282 w 2789466"/>
                  <a:gd name="connsiteY68" fmla="*/ 1094150 h 1618466"/>
                  <a:gd name="connsiteX69" fmla="*/ 2780230 w 2789466"/>
                  <a:gd name="connsiteY69" fmla="*/ 701665 h 1618466"/>
                  <a:gd name="connsiteX70" fmla="*/ 2789431 w 2789466"/>
                  <a:gd name="connsiteY70" fmla="*/ 710446 h 1618466"/>
                  <a:gd name="connsiteX71" fmla="*/ 2789431 w 2789466"/>
                  <a:gd name="connsiteY71" fmla="*/ 907127 h 1618466"/>
                  <a:gd name="connsiteX72" fmla="*/ 2780230 w 2789466"/>
                  <a:gd name="connsiteY72" fmla="*/ 915908 h 1618466"/>
                  <a:gd name="connsiteX73" fmla="*/ 2771028 w 2789466"/>
                  <a:gd name="connsiteY73" fmla="*/ 907127 h 1618466"/>
                  <a:gd name="connsiteX74" fmla="*/ 2771028 w 2789466"/>
                  <a:gd name="connsiteY74" fmla="*/ 710446 h 1618466"/>
                  <a:gd name="connsiteX75" fmla="*/ 2780230 w 2789466"/>
                  <a:gd name="connsiteY75" fmla="*/ 701665 h 1618466"/>
                  <a:gd name="connsiteX76" fmla="*/ 8282 w 2789466"/>
                  <a:gd name="connsiteY76" fmla="*/ 701665 h 1618466"/>
                  <a:gd name="connsiteX77" fmla="*/ 18405 w 2789466"/>
                  <a:gd name="connsiteY77" fmla="*/ 710446 h 1618466"/>
                  <a:gd name="connsiteX78" fmla="*/ 18405 w 2789466"/>
                  <a:gd name="connsiteY78" fmla="*/ 907127 h 1618466"/>
                  <a:gd name="connsiteX79" fmla="*/ 8282 w 2789466"/>
                  <a:gd name="connsiteY79" fmla="*/ 915908 h 1618466"/>
                  <a:gd name="connsiteX80" fmla="*/ 0 w 2789466"/>
                  <a:gd name="connsiteY80" fmla="*/ 907127 h 1618466"/>
                  <a:gd name="connsiteX81" fmla="*/ 0 w 2789466"/>
                  <a:gd name="connsiteY81" fmla="*/ 710446 h 1618466"/>
                  <a:gd name="connsiteX82" fmla="*/ 8282 w 2789466"/>
                  <a:gd name="connsiteY82" fmla="*/ 701665 h 1618466"/>
                  <a:gd name="connsiteX83" fmla="*/ 2780230 w 2789466"/>
                  <a:gd name="connsiteY83" fmla="*/ 309180 h 1618466"/>
                  <a:gd name="connsiteX84" fmla="*/ 2789431 w 2789466"/>
                  <a:gd name="connsiteY84" fmla="*/ 317961 h 1618466"/>
                  <a:gd name="connsiteX85" fmla="*/ 2789431 w 2789466"/>
                  <a:gd name="connsiteY85" fmla="*/ 513764 h 1618466"/>
                  <a:gd name="connsiteX86" fmla="*/ 2780230 w 2789466"/>
                  <a:gd name="connsiteY86" fmla="*/ 523423 h 1618466"/>
                  <a:gd name="connsiteX87" fmla="*/ 2771028 w 2789466"/>
                  <a:gd name="connsiteY87" fmla="*/ 513764 h 1618466"/>
                  <a:gd name="connsiteX88" fmla="*/ 2771028 w 2789466"/>
                  <a:gd name="connsiteY88" fmla="*/ 317961 h 1618466"/>
                  <a:gd name="connsiteX89" fmla="*/ 2780230 w 2789466"/>
                  <a:gd name="connsiteY89" fmla="*/ 309180 h 1618466"/>
                  <a:gd name="connsiteX90" fmla="*/ 8282 w 2789466"/>
                  <a:gd name="connsiteY90" fmla="*/ 309180 h 1618466"/>
                  <a:gd name="connsiteX91" fmla="*/ 18405 w 2789466"/>
                  <a:gd name="connsiteY91" fmla="*/ 317961 h 1618466"/>
                  <a:gd name="connsiteX92" fmla="*/ 18405 w 2789466"/>
                  <a:gd name="connsiteY92" fmla="*/ 513764 h 1618466"/>
                  <a:gd name="connsiteX93" fmla="*/ 8282 w 2789466"/>
                  <a:gd name="connsiteY93" fmla="*/ 523423 h 1618466"/>
                  <a:gd name="connsiteX94" fmla="*/ 0 w 2789466"/>
                  <a:gd name="connsiteY94" fmla="*/ 513764 h 1618466"/>
                  <a:gd name="connsiteX95" fmla="*/ 0 w 2789466"/>
                  <a:gd name="connsiteY95" fmla="*/ 317961 h 1618466"/>
                  <a:gd name="connsiteX96" fmla="*/ 8282 w 2789466"/>
                  <a:gd name="connsiteY96" fmla="*/ 309180 h 1618466"/>
                  <a:gd name="connsiteX97" fmla="*/ 2664810 w 2789466"/>
                  <a:gd name="connsiteY97" fmla="*/ 0 h 1618466"/>
                  <a:gd name="connsiteX98" fmla="*/ 2780625 w 2789466"/>
                  <a:gd name="connsiteY98" fmla="*/ 0 h 1618466"/>
                  <a:gd name="connsiteX99" fmla="*/ 2789466 w 2789466"/>
                  <a:gd name="connsiteY99" fmla="*/ 8645 h 1618466"/>
                  <a:gd name="connsiteX100" fmla="*/ 2789466 w 2789466"/>
                  <a:gd name="connsiteY100" fmla="*/ 122757 h 1618466"/>
                  <a:gd name="connsiteX101" fmla="*/ 2780625 w 2789466"/>
                  <a:gd name="connsiteY101" fmla="*/ 130537 h 1618466"/>
                  <a:gd name="connsiteX102" fmla="*/ 2771784 w 2789466"/>
                  <a:gd name="connsiteY102" fmla="*/ 122757 h 1618466"/>
                  <a:gd name="connsiteX103" fmla="*/ 2771784 w 2789466"/>
                  <a:gd name="connsiteY103" fmla="*/ 17289 h 1618466"/>
                  <a:gd name="connsiteX104" fmla="*/ 2664810 w 2789466"/>
                  <a:gd name="connsiteY104" fmla="*/ 17289 h 1618466"/>
                  <a:gd name="connsiteX105" fmla="*/ 2655085 w 2789466"/>
                  <a:gd name="connsiteY105" fmla="*/ 8645 h 1618466"/>
                  <a:gd name="connsiteX106" fmla="*/ 2664810 w 2789466"/>
                  <a:gd name="connsiteY106" fmla="*/ 0 h 1618466"/>
                  <a:gd name="connsiteX107" fmla="*/ 2202579 w 2789466"/>
                  <a:gd name="connsiteY107" fmla="*/ 0 h 1618466"/>
                  <a:gd name="connsiteX108" fmla="*/ 2432890 w 2789466"/>
                  <a:gd name="connsiteY108" fmla="*/ 0 h 1618466"/>
                  <a:gd name="connsiteX109" fmla="*/ 2441647 w 2789466"/>
                  <a:gd name="connsiteY109" fmla="*/ 9201 h 1618466"/>
                  <a:gd name="connsiteX110" fmla="*/ 2432890 w 2789466"/>
                  <a:gd name="connsiteY110" fmla="*/ 18403 h 1618466"/>
                  <a:gd name="connsiteX111" fmla="*/ 2202579 w 2789466"/>
                  <a:gd name="connsiteY111" fmla="*/ 18403 h 1618466"/>
                  <a:gd name="connsiteX112" fmla="*/ 2192946 w 2789466"/>
                  <a:gd name="connsiteY112" fmla="*/ 9201 h 1618466"/>
                  <a:gd name="connsiteX113" fmla="*/ 2202579 w 2789466"/>
                  <a:gd name="connsiteY113" fmla="*/ 0 h 1618466"/>
                  <a:gd name="connsiteX114" fmla="*/ 1741080 w 2789466"/>
                  <a:gd name="connsiteY114" fmla="*/ 0 h 1618466"/>
                  <a:gd name="connsiteX115" fmla="*/ 1971392 w 2789466"/>
                  <a:gd name="connsiteY115" fmla="*/ 0 h 1618466"/>
                  <a:gd name="connsiteX116" fmla="*/ 1980149 w 2789466"/>
                  <a:gd name="connsiteY116" fmla="*/ 9201 h 1618466"/>
                  <a:gd name="connsiteX117" fmla="*/ 1971392 w 2789466"/>
                  <a:gd name="connsiteY117" fmla="*/ 18403 h 1618466"/>
                  <a:gd name="connsiteX118" fmla="*/ 1741080 w 2789466"/>
                  <a:gd name="connsiteY118" fmla="*/ 18403 h 1618466"/>
                  <a:gd name="connsiteX119" fmla="*/ 1731447 w 2789466"/>
                  <a:gd name="connsiteY119" fmla="*/ 9201 h 1618466"/>
                  <a:gd name="connsiteX120" fmla="*/ 1741080 w 2789466"/>
                  <a:gd name="connsiteY120" fmla="*/ 0 h 1618466"/>
                  <a:gd name="connsiteX121" fmla="*/ 1279582 w 2789466"/>
                  <a:gd name="connsiteY121" fmla="*/ 0 h 1618466"/>
                  <a:gd name="connsiteX122" fmla="*/ 1509893 w 2789466"/>
                  <a:gd name="connsiteY122" fmla="*/ 0 h 1618466"/>
                  <a:gd name="connsiteX123" fmla="*/ 1518650 w 2789466"/>
                  <a:gd name="connsiteY123" fmla="*/ 9201 h 1618466"/>
                  <a:gd name="connsiteX124" fmla="*/ 1509893 w 2789466"/>
                  <a:gd name="connsiteY124" fmla="*/ 18403 h 1618466"/>
                  <a:gd name="connsiteX125" fmla="*/ 1279582 w 2789466"/>
                  <a:gd name="connsiteY125" fmla="*/ 18403 h 1618466"/>
                  <a:gd name="connsiteX126" fmla="*/ 1269949 w 2789466"/>
                  <a:gd name="connsiteY126" fmla="*/ 9201 h 1618466"/>
                  <a:gd name="connsiteX127" fmla="*/ 1279582 w 2789466"/>
                  <a:gd name="connsiteY127" fmla="*/ 0 h 1618466"/>
                  <a:gd name="connsiteX128" fmla="*/ 817208 w 2789466"/>
                  <a:gd name="connsiteY128" fmla="*/ 0 h 1618466"/>
                  <a:gd name="connsiteX129" fmla="*/ 1048395 w 2789466"/>
                  <a:gd name="connsiteY129" fmla="*/ 0 h 1618466"/>
                  <a:gd name="connsiteX130" fmla="*/ 1057152 w 2789466"/>
                  <a:gd name="connsiteY130" fmla="*/ 9201 h 1618466"/>
                  <a:gd name="connsiteX131" fmla="*/ 1048395 w 2789466"/>
                  <a:gd name="connsiteY131" fmla="*/ 18403 h 1618466"/>
                  <a:gd name="connsiteX132" fmla="*/ 817208 w 2789466"/>
                  <a:gd name="connsiteY132" fmla="*/ 18403 h 1618466"/>
                  <a:gd name="connsiteX133" fmla="*/ 809326 w 2789466"/>
                  <a:gd name="connsiteY133" fmla="*/ 9201 h 1618466"/>
                  <a:gd name="connsiteX134" fmla="*/ 817208 w 2789466"/>
                  <a:gd name="connsiteY134" fmla="*/ 0 h 1618466"/>
                  <a:gd name="connsiteX135" fmla="*/ 355709 w 2789466"/>
                  <a:gd name="connsiteY135" fmla="*/ 0 h 1618466"/>
                  <a:gd name="connsiteX136" fmla="*/ 586896 w 2789466"/>
                  <a:gd name="connsiteY136" fmla="*/ 0 h 1618466"/>
                  <a:gd name="connsiteX137" fmla="*/ 595653 w 2789466"/>
                  <a:gd name="connsiteY137" fmla="*/ 9201 h 1618466"/>
                  <a:gd name="connsiteX138" fmla="*/ 586896 w 2789466"/>
                  <a:gd name="connsiteY138" fmla="*/ 18403 h 1618466"/>
                  <a:gd name="connsiteX139" fmla="*/ 355709 w 2789466"/>
                  <a:gd name="connsiteY139" fmla="*/ 18403 h 1618466"/>
                  <a:gd name="connsiteX140" fmla="*/ 347828 w 2789466"/>
                  <a:gd name="connsiteY140" fmla="*/ 9201 h 1618466"/>
                  <a:gd name="connsiteX141" fmla="*/ 355709 w 2789466"/>
                  <a:gd name="connsiteY141" fmla="*/ 0 h 1618466"/>
                  <a:gd name="connsiteX142" fmla="*/ 7780 w 2789466"/>
                  <a:gd name="connsiteY142" fmla="*/ 0 h 1618466"/>
                  <a:gd name="connsiteX143" fmla="*/ 121893 w 2789466"/>
                  <a:gd name="connsiteY143" fmla="*/ 0 h 1618466"/>
                  <a:gd name="connsiteX144" fmla="*/ 130537 w 2789466"/>
                  <a:gd name="connsiteY144" fmla="*/ 8645 h 1618466"/>
                  <a:gd name="connsiteX145" fmla="*/ 121893 w 2789466"/>
                  <a:gd name="connsiteY145" fmla="*/ 17289 h 1618466"/>
                  <a:gd name="connsiteX146" fmla="*/ 17290 w 2789466"/>
                  <a:gd name="connsiteY146" fmla="*/ 17289 h 1618466"/>
                  <a:gd name="connsiteX147" fmla="*/ 17290 w 2789466"/>
                  <a:gd name="connsiteY147" fmla="*/ 122757 h 1618466"/>
                  <a:gd name="connsiteX148" fmla="*/ 7780 w 2789466"/>
                  <a:gd name="connsiteY148" fmla="*/ 130537 h 1618466"/>
                  <a:gd name="connsiteX149" fmla="*/ 0 w 2789466"/>
                  <a:gd name="connsiteY149" fmla="*/ 122757 h 1618466"/>
                  <a:gd name="connsiteX150" fmla="*/ 0 w 2789466"/>
                  <a:gd name="connsiteY150" fmla="*/ 8645 h 1618466"/>
                  <a:gd name="connsiteX151" fmla="*/ 7780 w 2789466"/>
                  <a:gd name="connsiteY151" fmla="*/ 0 h 161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2789466" h="1618466">
                    <a:moveTo>
                      <a:pt x="2202579" y="1600007"/>
                    </a:moveTo>
                    <a:lnTo>
                      <a:pt x="2432890" y="1600007"/>
                    </a:lnTo>
                    <a:cubicBezTo>
                      <a:pt x="2437269" y="1600007"/>
                      <a:pt x="2441647" y="1603872"/>
                      <a:pt x="2441647" y="1608702"/>
                    </a:cubicBezTo>
                    <a:cubicBezTo>
                      <a:pt x="2441647" y="1614499"/>
                      <a:pt x="2437269" y="1618364"/>
                      <a:pt x="2432890" y="1618364"/>
                    </a:cubicBezTo>
                    <a:lnTo>
                      <a:pt x="2202579" y="1618364"/>
                    </a:lnTo>
                    <a:cubicBezTo>
                      <a:pt x="2197324" y="1618364"/>
                      <a:pt x="2192946" y="1614499"/>
                      <a:pt x="2192946" y="1608702"/>
                    </a:cubicBezTo>
                    <a:cubicBezTo>
                      <a:pt x="2192946" y="1603872"/>
                      <a:pt x="2197324" y="1600007"/>
                      <a:pt x="2202579" y="1600007"/>
                    </a:cubicBezTo>
                    <a:close/>
                    <a:moveTo>
                      <a:pt x="1741080" y="1600007"/>
                    </a:moveTo>
                    <a:lnTo>
                      <a:pt x="1971392" y="1600007"/>
                    </a:lnTo>
                    <a:cubicBezTo>
                      <a:pt x="1976646" y="1600007"/>
                      <a:pt x="1980149" y="1603872"/>
                      <a:pt x="1980149" y="1608702"/>
                    </a:cubicBezTo>
                    <a:cubicBezTo>
                      <a:pt x="1980149" y="1614499"/>
                      <a:pt x="1976646" y="1618364"/>
                      <a:pt x="1971392" y="1618364"/>
                    </a:cubicBezTo>
                    <a:lnTo>
                      <a:pt x="1741080" y="1618364"/>
                    </a:lnTo>
                    <a:cubicBezTo>
                      <a:pt x="1735826" y="1618364"/>
                      <a:pt x="1731447" y="1614499"/>
                      <a:pt x="1731447" y="1608702"/>
                    </a:cubicBezTo>
                    <a:cubicBezTo>
                      <a:pt x="1731447" y="1603872"/>
                      <a:pt x="1735826" y="1600007"/>
                      <a:pt x="1741080" y="1600007"/>
                    </a:cubicBezTo>
                    <a:close/>
                    <a:moveTo>
                      <a:pt x="1279582" y="1600007"/>
                    </a:moveTo>
                    <a:lnTo>
                      <a:pt x="1509893" y="1600007"/>
                    </a:lnTo>
                    <a:cubicBezTo>
                      <a:pt x="1515147" y="1600007"/>
                      <a:pt x="1518650" y="1603872"/>
                      <a:pt x="1518650" y="1608702"/>
                    </a:cubicBezTo>
                    <a:cubicBezTo>
                      <a:pt x="1518650" y="1614499"/>
                      <a:pt x="1515147" y="1618364"/>
                      <a:pt x="1509893" y="1618364"/>
                    </a:cubicBezTo>
                    <a:lnTo>
                      <a:pt x="1279582" y="1618364"/>
                    </a:lnTo>
                    <a:cubicBezTo>
                      <a:pt x="1274328" y="1618364"/>
                      <a:pt x="1269949" y="1614499"/>
                      <a:pt x="1269949" y="1608702"/>
                    </a:cubicBezTo>
                    <a:cubicBezTo>
                      <a:pt x="1269949" y="1603872"/>
                      <a:pt x="1274328" y="1600007"/>
                      <a:pt x="1279582" y="1600007"/>
                    </a:cubicBezTo>
                    <a:close/>
                    <a:moveTo>
                      <a:pt x="817208" y="1600007"/>
                    </a:moveTo>
                    <a:lnTo>
                      <a:pt x="1048395" y="1600007"/>
                    </a:lnTo>
                    <a:cubicBezTo>
                      <a:pt x="1053649" y="1600007"/>
                      <a:pt x="1057152" y="1603872"/>
                      <a:pt x="1057152" y="1608702"/>
                    </a:cubicBezTo>
                    <a:cubicBezTo>
                      <a:pt x="1057152" y="1614499"/>
                      <a:pt x="1053649" y="1618364"/>
                      <a:pt x="1048395" y="1618364"/>
                    </a:cubicBezTo>
                    <a:lnTo>
                      <a:pt x="817208" y="1618364"/>
                    </a:lnTo>
                    <a:cubicBezTo>
                      <a:pt x="812829" y="1618364"/>
                      <a:pt x="809326" y="1614499"/>
                      <a:pt x="809326" y="1608702"/>
                    </a:cubicBezTo>
                    <a:cubicBezTo>
                      <a:pt x="809326" y="1603872"/>
                      <a:pt x="812829" y="1600007"/>
                      <a:pt x="817208" y="1600007"/>
                    </a:cubicBezTo>
                    <a:close/>
                    <a:moveTo>
                      <a:pt x="355709" y="1600007"/>
                    </a:moveTo>
                    <a:lnTo>
                      <a:pt x="586896" y="1600007"/>
                    </a:lnTo>
                    <a:cubicBezTo>
                      <a:pt x="592151" y="1600007"/>
                      <a:pt x="595653" y="1603872"/>
                      <a:pt x="595653" y="1608702"/>
                    </a:cubicBezTo>
                    <a:cubicBezTo>
                      <a:pt x="595653" y="1614499"/>
                      <a:pt x="592151" y="1618364"/>
                      <a:pt x="586896" y="1618364"/>
                    </a:cubicBezTo>
                    <a:lnTo>
                      <a:pt x="355709" y="1618364"/>
                    </a:lnTo>
                    <a:cubicBezTo>
                      <a:pt x="351331" y="1618364"/>
                      <a:pt x="347828" y="1614499"/>
                      <a:pt x="347828" y="1608702"/>
                    </a:cubicBezTo>
                    <a:cubicBezTo>
                      <a:pt x="347828" y="1603872"/>
                      <a:pt x="351331" y="1600007"/>
                      <a:pt x="355709" y="1600007"/>
                    </a:cubicBezTo>
                    <a:close/>
                    <a:moveTo>
                      <a:pt x="2780625" y="1487928"/>
                    </a:moveTo>
                    <a:cubicBezTo>
                      <a:pt x="2785046" y="1487928"/>
                      <a:pt x="2789466" y="1492250"/>
                      <a:pt x="2789466" y="1496573"/>
                    </a:cubicBezTo>
                    <a:lnTo>
                      <a:pt x="2789466" y="1609821"/>
                    </a:lnTo>
                    <a:cubicBezTo>
                      <a:pt x="2789466" y="1615008"/>
                      <a:pt x="2785046" y="1618466"/>
                      <a:pt x="2780625" y="1618466"/>
                    </a:cubicBezTo>
                    <a:lnTo>
                      <a:pt x="2664810" y="1618466"/>
                    </a:lnTo>
                    <a:cubicBezTo>
                      <a:pt x="2659505" y="1618466"/>
                      <a:pt x="2655085" y="1615008"/>
                      <a:pt x="2655085" y="1609821"/>
                    </a:cubicBezTo>
                    <a:cubicBezTo>
                      <a:pt x="2655085" y="1605498"/>
                      <a:pt x="2659505" y="1602040"/>
                      <a:pt x="2664810" y="1602040"/>
                    </a:cubicBezTo>
                    <a:lnTo>
                      <a:pt x="2771784" y="1602040"/>
                    </a:lnTo>
                    <a:lnTo>
                      <a:pt x="2771784" y="1496573"/>
                    </a:lnTo>
                    <a:cubicBezTo>
                      <a:pt x="2771784" y="1492250"/>
                      <a:pt x="2776205" y="1487928"/>
                      <a:pt x="2780625" y="1487928"/>
                    </a:cubicBezTo>
                    <a:close/>
                    <a:moveTo>
                      <a:pt x="7780" y="1487928"/>
                    </a:moveTo>
                    <a:cubicBezTo>
                      <a:pt x="13832" y="1487928"/>
                      <a:pt x="17290" y="1492250"/>
                      <a:pt x="17290" y="1496573"/>
                    </a:cubicBezTo>
                    <a:lnTo>
                      <a:pt x="17290" y="1602040"/>
                    </a:lnTo>
                    <a:lnTo>
                      <a:pt x="121893" y="1602040"/>
                    </a:lnTo>
                    <a:cubicBezTo>
                      <a:pt x="127079" y="1602040"/>
                      <a:pt x="130537" y="1605498"/>
                      <a:pt x="130537" y="1609821"/>
                    </a:cubicBezTo>
                    <a:cubicBezTo>
                      <a:pt x="130537" y="1615008"/>
                      <a:pt x="127079" y="1618466"/>
                      <a:pt x="121893" y="1618466"/>
                    </a:cubicBezTo>
                    <a:lnTo>
                      <a:pt x="7780" y="1618466"/>
                    </a:lnTo>
                    <a:cubicBezTo>
                      <a:pt x="3458" y="1618466"/>
                      <a:pt x="0" y="1615008"/>
                      <a:pt x="0" y="1609821"/>
                    </a:cubicBezTo>
                    <a:lnTo>
                      <a:pt x="0" y="1496573"/>
                    </a:lnTo>
                    <a:cubicBezTo>
                      <a:pt x="0" y="1492250"/>
                      <a:pt x="3458" y="1487928"/>
                      <a:pt x="7780" y="1487928"/>
                    </a:cubicBezTo>
                    <a:close/>
                    <a:moveTo>
                      <a:pt x="2780230" y="1094150"/>
                    </a:moveTo>
                    <a:cubicBezTo>
                      <a:pt x="2784830" y="1094150"/>
                      <a:pt x="2789431" y="1098541"/>
                      <a:pt x="2789431" y="1103809"/>
                    </a:cubicBezTo>
                    <a:lnTo>
                      <a:pt x="2789431" y="1299613"/>
                    </a:lnTo>
                    <a:cubicBezTo>
                      <a:pt x="2789431" y="1304003"/>
                      <a:pt x="2784830" y="1309271"/>
                      <a:pt x="2780230" y="1309271"/>
                    </a:cubicBezTo>
                    <a:cubicBezTo>
                      <a:pt x="2775629" y="1309271"/>
                      <a:pt x="2771028" y="1304003"/>
                      <a:pt x="2771028" y="1299613"/>
                    </a:cubicBezTo>
                    <a:lnTo>
                      <a:pt x="2771028" y="1103809"/>
                    </a:lnTo>
                    <a:cubicBezTo>
                      <a:pt x="2771028" y="1098541"/>
                      <a:pt x="2775629" y="1094150"/>
                      <a:pt x="2780230" y="1094150"/>
                    </a:cubicBezTo>
                    <a:close/>
                    <a:moveTo>
                      <a:pt x="8282" y="1094150"/>
                    </a:moveTo>
                    <a:cubicBezTo>
                      <a:pt x="14724" y="1094150"/>
                      <a:pt x="18405" y="1098541"/>
                      <a:pt x="18405" y="1103809"/>
                    </a:cubicBezTo>
                    <a:lnTo>
                      <a:pt x="18405" y="1299613"/>
                    </a:lnTo>
                    <a:cubicBezTo>
                      <a:pt x="18405" y="1304003"/>
                      <a:pt x="14724" y="1309271"/>
                      <a:pt x="8282" y="1309271"/>
                    </a:cubicBezTo>
                    <a:cubicBezTo>
                      <a:pt x="3681" y="1309271"/>
                      <a:pt x="0" y="1304003"/>
                      <a:pt x="0" y="1299613"/>
                    </a:cubicBezTo>
                    <a:lnTo>
                      <a:pt x="0" y="1103809"/>
                    </a:lnTo>
                    <a:cubicBezTo>
                      <a:pt x="0" y="1098541"/>
                      <a:pt x="3681" y="1094150"/>
                      <a:pt x="8282" y="1094150"/>
                    </a:cubicBezTo>
                    <a:close/>
                    <a:moveTo>
                      <a:pt x="2780230" y="701665"/>
                    </a:moveTo>
                    <a:cubicBezTo>
                      <a:pt x="2784830" y="701665"/>
                      <a:pt x="2789431" y="706056"/>
                      <a:pt x="2789431" y="710446"/>
                    </a:cubicBezTo>
                    <a:lnTo>
                      <a:pt x="2789431" y="907127"/>
                    </a:lnTo>
                    <a:cubicBezTo>
                      <a:pt x="2789431" y="912396"/>
                      <a:pt x="2784830" y="915908"/>
                      <a:pt x="2780230" y="915908"/>
                    </a:cubicBezTo>
                    <a:cubicBezTo>
                      <a:pt x="2775629" y="915908"/>
                      <a:pt x="2771028" y="912396"/>
                      <a:pt x="2771028" y="907127"/>
                    </a:cubicBezTo>
                    <a:lnTo>
                      <a:pt x="2771028" y="710446"/>
                    </a:lnTo>
                    <a:cubicBezTo>
                      <a:pt x="2771028" y="706056"/>
                      <a:pt x="2775629" y="701665"/>
                      <a:pt x="2780230" y="701665"/>
                    </a:cubicBezTo>
                    <a:close/>
                    <a:moveTo>
                      <a:pt x="8282" y="701665"/>
                    </a:moveTo>
                    <a:cubicBezTo>
                      <a:pt x="14724" y="701665"/>
                      <a:pt x="18405" y="706056"/>
                      <a:pt x="18405" y="710446"/>
                    </a:cubicBezTo>
                    <a:lnTo>
                      <a:pt x="18405" y="907127"/>
                    </a:lnTo>
                    <a:cubicBezTo>
                      <a:pt x="18405" y="912396"/>
                      <a:pt x="14724" y="915908"/>
                      <a:pt x="8282" y="915908"/>
                    </a:cubicBezTo>
                    <a:cubicBezTo>
                      <a:pt x="3681" y="915908"/>
                      <a:pt x="0" y="912396"/>
                      <a:pt x="0" y="907127"/>
                    </a:cubicBezTo>
                    <a:lnTo>
                      <a:pt x="0" y="710446"/>
                    </a:lnTo>
                    <a:cubicBezTo>
                      <a:pt x="0" y="706056"/>
                      <a:pt x="3681" y="701665"/>
                      <a:pt x="8282" y="701665"/>
                    </a:cubicBezTo>
                    <a:close/>
                    <a:moveTo>
                      <a:pt x="2780230" y="309180"/>
                    </a:moveTo>
                    <a:cubicBezTo>
                      <a:pt x="2784830" y="309180"/>
                      <a:pt x="2789431" y="312692"/>
                      <a:pt x="2789431" y="317961"/>
                    </a:cubicBezTo>
                    <a:lnTo>
                      <a:pt x="2789431" y="513764"/>
                    </a:lnTo>
                    <a:cubicBezTo>
                      <a:pt x="2789431" y="519911"/>
                      <a:pt x="2784830" y="523423"/>
                      <a:pt x="2780230" y="523423"/>
                    </a:cubicBezTo>
                    <a:cubicBezTo>
                      <a:pt x="2775629" y="523423"/>
                      <a:pt x="2771028" y="519911"/>
                      <a:pt x="2771028" y="513764"/>
                    </a:cubicBezTo>
                    <a:lnTo>
                      <a:pt x="2771028" y="317961"/>
                    </a:lnTo>
                    <a:cubicBezTo>
                      <a:pt x="2771028" y="312692"/>
                      <a:pt x="2775629" y="309180"/>
                      <a:pt x="2780230" y="309180"/>
                    </a:cubicBezTo>
                    <a:close/>
                    <a:moveTo>
                      <a:pt x="8282" y="309180"/>
                    </a:moveTo>
                    <a:cubicBezTo>
                      <a:pt x="14724" y="309180"/>
                      <a:pt x="18405" y="312692"/>
                      <a:pt x="18405" y="317961"/>
                    </a:cubicBezTo>
                    <a:lnTo>
                      <a:pt x="18405" y="513764"/>
                    </a:lnTo>
                    <a:cubicBezTo>
                      <a:pt x="18405" y="519911"/>
                      <a:pt x="14724" y="523423"/>
                      <a:pt x="8282" y="523423"/>
                    </a:cubicBezTo>
                    <a:cubicBezTo>
                      <a:pt x="3681" y="523423"/>
                      <a:pt x="0" y="519911"/>
                      <a:pt x="0" y="513764"/>
                    </a:cubicBezTo>
                    <a:lnTo>
                      <a:pt x="0" y="317961"/>
                    </a:lnTo>
                    <a:cubicBezTo>
                      <a:pt x="0" y="312692"/>
                      <a:pt x="3681" y="309180"/>
                      <a:pt x="8282" y="309180"/>
                    </a:cubicBezTo>
                    <a:close/>
                    <a:moveTo>
                      <a:pt x="2664810" y="0"/>
                    </a:moveTo>
                    <a:lnTo>
                      <a:pt x="2780625" y="0"/>
                    </a:lnTo>
                    <a:cubicBezTo>
                      <a:pt x="2785046" y="0"/>
                      <a:pt x="2789466" y="3458"/>
                      <a:pt x="2789466" y="8645"/>
                    </a:cubicBezTo>
                    <a:lnTo>
                      <a:pt x="2789466" y="122757"/>
                    </a:lnTo>
                    <a:cubicBezTo>
                      <a:pt x="2789466" y="127079"/>
                      <a:pt x="2785046" y="130537"/>
                      <a:pt x="2780625" y="130537"/>
                    </a:cubicBezTo>
                    <a:cubicBezTo>
                      <a:pt x="2776205" y="130537"/>
                      <a:pt x="2771784" y="127079"/>
                      <a:pt x="2771784" y="122757"/>
                    </a:cubicBezTo>
                    <a:lnTo>
                      <a:pt x="2771784" y="17289"/>
                    </a:lnTo>
                    <a:lnTo>
                      <a:pt x="2664810" y="17289"/>
                    </a:lnTo>
                    <a:cubicBezTo>
                      <a:pt x="2659505" y="17289"/>
                      <a:pt x="2655085" y="13832"/>
                      <a:pt x="2655085" y="8645"/>
                    </a:cubicBezTo>
                    <a:cubicBezTo>
                      <a:pt x="2655085" y="3458"/>
                      <a:pt x="2659505" y="0"/>
                      <a:pt x="2664810" y="0"/>
                    </a:cubicBezTo>
                    <a:close/>
                    <a:moveTo>
                      <a:pt x="2202579" y="0"/>
                    </a:moveTo>
                    <a:lnTo>
                      <a:pt x="2432890" y="0"/>
                    </a:lnTo>
                    <a:cubicBezTo>
                      <a:pt x="2437269" y="0"/>
                      <a:pt x="2441647" y="3680"/>
                      <a:pt x="2441647" y="9201"/>
                    </a:cubicBezTo>
                    <a:cubicBezTo>
                      <a:pt x="2441647" y="14722"/>
                      <a:pt x="2437269" y="18403"/>
                      <a:pt x="2432890" y="18403"/>
                    </a:cubicBezTo>
                    <a:lnTo>
                      <a:pt x="2202579" y="18403"/>
                    </a:lnTo>
                    <a:cubicBezTo>
                      <a:pt x="2197324" y="18403"/>
                      <a:pt x="2192946" y="14722"/>
                      <a:pt x="2192946" y="9201"/>
                    </a:cubicBezTo>
                    <a:cubicBezTo>
                      <a:pt x="2192946" y="3680"/>
                      <a:pt x="2197324" y="0"/>
                      <a:pt x="2202579" y="0"/>
                    </a:cubicBezTo>
                    <a:close/>
                    <a:moveTo>
                      <a:pt x="1741080" y="0"/>
                    </a:moveTo>
                    <a:lnTo>
                      <a:pt x="1971392" y="0"/>
                    </a:lnTo>
                    <a:cubicBezTo>
                      <a:pt x="1976646" y="0"/>
                      <a:pt x="1980149" y="3680"/>
                      <a:pt x="1980149" y="9201"/>
                    </a:cubicBezTo>
                    <a:cubicBezTo>
                      <a:pt x="1980149" y="14722"/>
                      <a:pt x="1976646" y="18403"/>
                      <a:pt x="1971392" y="18403"/>
                    </a:cubicBezTo>
                    <a:lnTo>
                      <a:pt x="1741080" y="18403"/>
                    </a:lnTo>
                    <a:cubicBezTo>
                      <a:pt x="1735826" y="18403"/>
                      <a:pt x="1731447" y="14722"/>
                      <a:pt x="1731447" y="9201"/>
                    </a:cubicBezTo>
                    <a:cubicBezTo>
                      <a:pt x="1731447" y="3680"/>
                      <a:pt x="1735826" y="0"/>
                      <a:pt x="1741080" y="0"/>
                    </a:cubicBezTo>
                    <a:close/>
                    <a:moveTo>
                      <a:pt x="1279582" y="0"/>
                    </a:moveTo>
                    <a:lnTo>
                      <a:pt x="1509893" y="0"/>
                    </a:lnTo>
                    <a:cubicBezTo>
                      <a:pt x="1515147" y="0"/>
                      <a:pt x="1518650" y="3680"/>
                      <a:pt x="1518650" y="9201"/>
                    </a:cubicBezTo>
                    <a:cubicBezTo>
                      <a:pt x="1518650" y="14722"/>
                      <a:pt x="1515147" y="18403"/>
                      <a:pt x="1509893" y="18403"/>
                    </a:cubicBezTo>
                    <a:lnTo>
                      <a:pt x="1279582" y="18403"/>
                    </a:lnTo>
                    <a:cubicBezTo>
                      <a:pt x="1274328" y="18403"/>
                      <a:pt x="1269949" y="14722"/>
                      <a:pt x="1269949" y="9201"/>
                    </a:cubicBezTo>
                    <a:cubicBezTo>
                      <a:pt x="1269949" y="3680"/>
                      <a:pt x="1274328" y="0"/>
                      <a:pt x="1279582" y="0"/>
                    </a:cubicBezTo>
                    <a:close/>
                    <a:moveTo>
                      <a:pt x="817208" y="0"/>
                    </a:moveTo>
                    <a:lnTo>
                      <a:pt x="1048395" y="0"/>
                    </a:lnTo>
                    <a:cubicBezTo>
                      <a:pt x="1053649" y="0"/>
                      <a:pt x="1057152" y="3680"/>
                      <a:pt x="1057152" y="9201"/>
                    </a:cubicBezTo>
                    <a:cubicBezTo>
                      <a:pt x="1057152" y="14722"/>
                      <a:pt x="1053649" y="18403"/>
                      <a:pt x="1048395" y="18403"/>
                    </a:cubicBezTo>
                    <a:lnTo>
                      <a:pt x="817208" y="18403"/>
                    </a:lnTo>
                    <a:cubicBezTo>
                      <a:pt x="812829" y="18403"/>
                      <a:pt x="809326" y="14722"/>
                      <a:pt x="809326" y="9201"/>
                    </a:cubicBezTo>
                    <a:cubicBezTo>
                      <a:pt x="809326" y="3680"/>
                      <a:pt x="812829" y="0"/>
                      <a:pt x="817208" y="0"/>
                    </a:cubicBezTo>
                    <a:close/>
                    <a:moveTo>
                      <a:pt x="355709" y="0"/>
                    </a:moveTo>
                    <a:lnTo>
                      <a:pt x="586896" y="0"/>
                    </a:lnTo>
                    <a:cubicBezTo>
                      <a:pt x="592151" y="0"/>
                      <a:pt x="595653" y="3680"/>
                      <a:pt x="595653" y="9201"/>
                    </a:cubicBezTo>
                    <a:cubicBezTo>
                      <a:pt x="595653" y="14722"/>
                      <a:pt x="592151" y="18403"/>
                      <a:pt x="586896" y="18403"/>
                    </a:cubicBezTo>
                    <a:lnTo>
                      <a:pt x="355709" y="18403"/>
                    </a:lnTo>
                    <a:cubicBezTo>
                      <a:pt x="351331" y="18403"/>
                      <a:pt x="347828" y="14722"/>
                      <a:pt x="347828" y="9201"/>
                    </a:cubicBezTo>
                    <a:cubicBezTo>
                      <a:pt x="347828" y="3680"/>
                      <a:pt x="351331" y="0"/>
                      <a:pt x="355709" y="0"/>
                    </a:cubicBezTo>
                    <a:close/>
                    <a:moveTo>
                      <a:pt x="7780" y="0"/>
                    </a:moveTo>
                    <a:lnTo>
                      <a:pt x="121893" y="0"/>
                    </a:lnTo>
                    <a:cubicBezTo>
                      <a:pt x="127079" y="0"/>
                      <a:pt x="130537" y="3458"/>
                      <a:pt x="130537" y="8645"/>
                    </a:cubicBezTo>
                    <a:cubicBezTo>
                      <a:pt x="130537" y="13832"/>
                      <a:pt x="127079" y="17289"/>
                      <a:pt x="121893" y="17289"/>
                    </a:cubicBezTo>
                    <a:lnTo>
                      <a:pt x="17290" y="17289"/>
                    </a:lnTo>
                    <a:lnTo>
                      <a:pt x="17290" y="122757"/>
                    </a:lnTo>
                    <a:cubicBezTo>
                      <a:pt x="17290" y="127079"/>
                      <a:pt x="13832" y="130537"/>
                      <a:pt x="7780" y="130537"/>
                    </a:cubicBezTo>
                    <a:cubicBezTo>
                      <a:pt x="3458" y="130537"/>
                      <a:pt x="0" y="127079"/>
                      <a:pt x="0" y="122757"/>
                    </a:cubicBezTo>
                    <a:lnTo>
                      <a:pt x="0" y="8645"/>
                    </a:lnTo>
                    <a:cubicBezTo>
                      <a:pt x="0" y="3458"/>
                      <a:pt x="3458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64">
                <a:extLst>
                  <a:ext uri="{FF2B5EF4-FFF2-40B4-BE49-F238E27FC236}">
                    <a16:creationId xmlns:a16="http://schemas.microsoft.com/office/drawing/2014/main" id="{C4140605-8334-4D79-9744-D4F0A8280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655" y="9298591"/>
                <a:ext cx="1337204" cy="1105319"/>
              </a:xfrm>
              <a:custGeom>
                <a:avLst/>
                <a:gdLst>
                  <a:gd name="T0" fmla="*/ 1445 w 1527"/>
                  <a:gd name="T1" fmla="*/ 1262 h 1263"/>
                  <a:gd name="T2" fmla="*/ 764 w 1527"/>
                  <a:gd name="T3" fmla="*/ 1262 h 1263"/>
                  <a:gd name="T4" fmla="*/ 81 w 1527"/>
                  <a:gd name="T5" fmla="*/ 1262 h 1263"/>
                  <a:gd name="T6" fmla="*/ 81 w 1527"/>
                  <a:gd name="T7" fmla="*/ 1262 h 1263"/>
                  <a:gd name="T8" fmla="*/ 24 w 1527"/>
                  <a:gd name="T9" fmla="*/ 1239 h 1263"/>
                  <a:gd name="T10" fmla="*/ 24 w 1527"/>
                  <a:gd name="T11" fmla="*/ 1239 h 1263"/>
                  <a:gd name="T12" fmla="*/ 0 w 1527"/>
                  <a:gd name="T13" fmla="*/ 1182 h 1263"/>
                  <a:gd name="T14" fmla="*/ 0 w 1527"/>
                  <a:gd name="T15" fmla="*/ 631 h 1263"/>
                  <a:gd name="T16" fmla="*/ 0 w 1527"/>
                  <a:gd name="T17" fmla="*/ 81 h 1263"/>
                  <a:gd name="T18" fmla="*/ 0 w 1527"/>
                  <a:gd name="T19" fmla="*/ 81 h 1263"/>
                  <a:gd name="T20" fmla="*/ 24 w 1527"/>
                  <a:gd name="T21" fmla="*/ 23 h 1263"/>
                  <a:gd name="T22" fmla="*/ 24 w 1527"/>
                  <a:gd name="T23" fmla="*/ 23 h 1263"/>
                  <a:gd name="T24" fmla="*/ 81 w 1527"/>
                  <a:gd name="T25" fmla="*/ 0 h 1263"/>
                  <a:gd name="T26" fmla="*/ 764 w 1527"/>
                  <a:gd name="T27" fmla="*/ 0 h 1263"/>
                  <a:gd name="T28" fmla="*/ 1445 w 1527"/>
                  <a:gd name="T29" fmla="*/ 0 h 1263"/>
                  <a:gd name="T30" fmla="*/ 1445 w 1527"/>
                  <a:gd name="T31" fmla="*/ 0 h 1263"/>
                  <a:gd name="T32" fmla="*/ 1503 w 1527"/>
                  <a:gd name="T33" fmla="*/ 23 h 1263"/>
                  <a:gd name="T34" fmla="*/ 1503 w 1527"/>
                  <a:gd name="T35" fmla="*/ 23 h 1263"/>
                  <a:gd name="T36" fmla="*/ 1526 w 1527"/>
                  <a:gd name="T37" fmla="*/ 81 h 1263"/>
                  <a:gd name="T38" fmla="*/ 1526 w 1527"/>
                  <a:gd name="T39" fmla="*/ 631 h 1263"/>
                  <a:gd name="T40" fmla="*/ 1526 w 1527"/>
                  <a:gd name="T41" fmla="*/ 1182 h 1263"/>
                  <a:gd name="T42" fmla="*/ 1526 w 1527"/>
                  <a:gd name="T43" fmla="*/ 1182 h 1263"/>
                  <a:gd name="T44" fmla="*/ 1503 w 1527"/>
                  <a:gd name="T45" fmla="*/ 1239 h 1263"/>
                  <a:gd name="T46" fmla="*/ 1503 w 1527"/>
                  <a:gd name="T47" fmla="*/ 1239 h 1263"/>
                  <a:gd name="T48" fmla="*/ 1445 w 1527"/>
                  <a:gd name="T49" fmla="*/ 1262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7" h="1263">
                    <a:moveTo>
                      <a:pt x="1445" y="1262"/>
                    </a:moveTo>
                    <a:lnTo>
                      <a:pt x="764" y="1262"/>
                    </a:lnTo>
                    <a:lnTo>
                      <a:pt x="81" y="1262"/>
                    </a:lnTo>
                    <a:lnTo>
                      <a:pt x="81" y="1262"/>
                    </a:lnTo>
                    <a:cubicBezTo>
                      <a:pt x="59" y="1262"/>
                      <a:pt x="39" y="1253"/>
                      <a:pt x="24" y="1239"/>
                    </a:cubicBezTo>
                    <a:lnTo>
                      <a:pt x="24" y="1239"/>
                    </a:lnTo>
                    <a:cubicBezTo>
                      <a:pt x="10" y="1224"/>
                      <a:pt x="0" y="1204"/>
                      <a:pt x="0" y="1182"/>
                    </a:cubicBezTo>
                    <a:lnTo>
                      <a:pt x="0" y="631"/>
                    </a:lnTo>
                    <a:lnTo>
                      <a:pt x="0" y="81"/>
                    </a:lnTo>
                    <a:lnTo>
                      <a:pt x="0" y="81"/>
                    </a:lnTo>
                    <a:cubicBezTo>
                      <a:pt x="0" y="58"/>
                      <a:pt x="10" y="38"/>
                      <a:pt x="24" y="23"/>
                    </a:cubicBezTo>
                    <a:lnTo>
                      <a:pt x="24" y="23"/>
                    </a:lnTo>
                    <a:cubicBezTo>
                      <a:pt x="39" y="8"/>
                      <a:pt x="59" y="0"/>
                      <a:pt x="81" y="0"/>
                    </a:cubicBezTo>
                    <a:lnTo>
                      <a:pt x="764" y="0"/>
                    </a:lnTo>
                    <a:lnTo>
                      <a:pt x="1445" y="0"/>
                    </a:lnTo>
                    <a:lnTo>
                      <a:pt x="1445" y="0"/>
                    </a:lnTo>
                    <a:cubicBezTo>
                      <a:pt x="1468" y="0"/>
                      <a:pt x="1488" y="8"/>
                      <a:pt x="1503" y="23"/>
                    </a:cubicBezTo>
                    <a:lnTo>
                      <a:pt x="1503" y="23"/>
                    </a:lnTo>
                    <a:cubicBezTo>
                      <a:pt x="1518" y="38"/>
                      <a:pt x="1526" y="58"/>
                      <a:pt x="1526" y="81"/>
                    </a:cubicBezTo>
                    <a:lnTo>
                      <a:pt x="1526" y="631"/>
                    </a:lnTo>
                    <a:lnTo>
                      <a:pt x="1526" y="1182"/>
                    </a:lnTo>
                    <a:lnTo>
                      <a:pt x="1526" y="1182"/>
                    </a:lnTo>
                    <a:cubicBezTo>
                      <a:pt x="1526" y="1204"/>
                      <a:pt x="1518" y="1224"/>
                      <a:pt x="1503" y="1239"/>
                    </a:cubicBezTo>
                    <a:lnTo>
                      <a:pt x="1503" y="1239"/>
                    </a:lnTo>
                    <a:cubicBezTo>
                      <a:pt x="1488" y="1253"/>
                      <a:pt x="1468" y="1262"/>
                      <a:pt x="1445" y="126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165">
                <a:extLst>
                  <a:ext uri="{FF2B5EF4-FFF2-40B4-BE49-F238E27FC236}">
                    <a16:creationId xmlns:a16="http://schemas.microsoft.com/office/drawing/2014/main" id="{563B3604-C5CE-4953-A450-462888880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926" y="9290861"/>
                <a:ext cx="1356529" cy="1124641"/>
              </a:xfrm>
              <a:custGeom>
                <a:avLst/>
                <a:gdLst>
                  <a:gd name="T0" fmla="*/ 90 w 1547"/>
                  <a:gd name="T1" fmla="*/ 19 h 1284"/>
                  <a:gd name="T2" fmla="*/ 90 w 1547"/>
                  <a:gd name="T3" fmla="*/ 19 h 1284"/>
                  <a:gd name="T4" fmla="*/ 41 w 1547"/>
                  <a:gd name="T5" fmla="*/ 40 h 1284"/>
                  <a:gd name="T6" fmla="*/ 41 w 1547"/>
                  <a:gd name="T7" fmla="*/ 40 h 1284"/>
                  <a:gd name="T8" fmla="*/ 20 w 1547"/>
                  <a:gd name="T9" fmla="*/ 91 h 1284"/>
                  <a:gd name="T10" fmla="*/ 20 w 1547"/>
                  <a:gd name="T11" fmla="*/ 1192 h 1284"/>
                  <a:gd name="T12" fmla="*/ 20 w 1547"/>
                  <a:gd name="T13" fmla="*/ 1192 h 1284"/>
                  <a:gd name="T14" fmla="*/ 41 w 1547"/>
                  <a:gd name="T15" fmla="*/ 1242 h 1284"/>
                  <a:gd name="T16" fmla="*/ 41 w 1547"/>
                  <a:gd name="T17" fmla="*/ 1242 h 1284"/>
                  <a:gd name="T18" fmla="*/ 90 w 1547"/>
                  <a:gd name="T19" fmla="*/ 1262 h 1284"/>
                  <a:gd name="T20" fmla="*/ 1454 w 1547"/>
                  <a:gd name="T21" fmla="*/ 1262 h 1284"/>
                  <a:gd name="T22" fmla="*/ 1454 w 1547"/>
                  <a:gd name="T23" fmla="*/ 1262 h 1284"/>
                  <a:gd name="T24" fmla="*/ 1505 w 1547"/>
                  <a:gd name="T25" fmla="*/ 1242 h 1284"/>
                  <a:gd name="T26" fmla="*/ 1505 w 1547"/>
                  <a:gd name="T27" fmla="*/ 1242 h 1284"/>
                  <a:gd name="T28" fmla="*/ 1526 w 1547"/>
                  <a:gd name="T29" fmla="*/ 1192 h 1284"/>
                  <a:gd name="T30" fmla="*/ 1526 w 1547"/>
                  <a:gd name="T31" fmla="*/ 91 h 1284"/>
                  <a:gd name="T32" fmla="*/ 1526 w 1547"/>
                  <a:gd name="T33" fmla="*/ 91 h 1284"/>
                  <a:gd name="T34" fmla="*/ 1505 w 1547"/>
                  <a:gd name="T35" fmla="*/ 40 h 1284"/>
                  <a:gd name="T36" fmla="*/ 1505 w 1547"/>
                  <a:gd name="T37" fmla="*/ 40 h 1284"/>
                  <a:gd name="T38" fmla="*/ 1454 w 1547"/>
                  <a:gd name="T39" fmla="*/ 19 h 1284"/>
                  <a:gd name="T40" fmla="*/ 90 w 1547"/>
                  <a:gd name="T41" fmla="*/ 19 h 1284"/>
                  <a:gd name="T42" fmla="*/ 1454 w 1547"/>
                  <a:gd name="T43" fmla="*/ 1283 h 1284"/>
                  <a:gd name="T44" fmla="*/ 90 w 1547"/>
                  <a:gd name="T45" fmla="*/ 1283 h 1284"/>
                  <a:gd name="T46" fmla="*/ 90 w 1547"/>
                  <a:gd name="T47" fmla="*/ 1283 h 1284"/>
                  <a:gd name="T48" fmla="*/ 26 w 1547"/>
                  <a:gd name="T49" fmla="*/ 1256 h 1284"/>
                  <a:gd name="T50" fmla="*/ 26 w 1547"/>
                  <a:gd name="T51" fmla="*/ 1256 h 1284"/>
                  <a:gd name="T52" fmla="*/ 0 w 1547"/>
                  <a:gd name="T53" fmla="*/ 1192 h 1284"/>
                  <a:gd name="T54" fmla="*/ 0 w 1547"/>
                  <a:gd name="T55" fmla="*/ 91 h 1284"/>
                  <a:gd name="T56" fmla="*/ 0 w 1547"/>
                  <a:gd name="T57" fmla="*/ 91 h 1284"/>
                  <a:gd name="T58" fmla="*/ 26 w 1547"/>
                  <a:gd name="T59" fmla="*/ 26 h 1284"/>
                  <a:gd name="T60" fmla="*/ 26 w 1547"/>
                  <a:gd name="T61" fmla="*/ 26 h 1284"/>
                  <a:gd name="T62" fmla="*/ 90 w 1547"/>
                  <a:gd name="T63" fmla="*/ 0 h 1284"/>
                  <a:gd name="T64" fmla="*/ 1454 w 1547"/>
                  <a:gd name="T65" fmla="*/ 0 h 1284"/>
                  <a:gd name="T66" fmla="*/ 1454 w 1547"/>
                  <a:gd name="T67" fmla="*/ 0 h 1284"/>
                  <a:gd name="T68" fmla="*/ 1519 w 1547"/>
                  <a:gd name="T69" fmla="*/ 26 h 1284"/>
                  <a:gd name="T70" fmla="*/ 1519 w 1547"/>
                  <a:gd name="T71" fmla="*/ 26 h 1284"/>
                  <a:gd name="T72" fmla="*/ 1546 w 1547"/>
                  <a:gd name="T73" fmla="*/ 91 h 1284"/>
                  <a:gd name="T74" fmla="*/ 1546 w 1547"/>
                  <a:gd name="T75" fmla="*/ 1192 h 1284"/>
                  <a:gd name="T76" fmla="*/ 1546 w 1547"/>
                  <a:gd name="T77" fmla="*/ 1192 h 1284"/>
                  <a:gd name="T78" fmla="*/ 1519 w 1547"/>
                  <a:gd name="T79" fmla="*/ 1256 h 1284"/>
                  <a:gd name="T80" fmla="*/ 1519 w 1547"/>
                  <a:gd name="T81" fmla="*/ 1256 h 1284"/>
                  <a:gd name="T82" fmla="*/ 1454 w 1547"/>
                  <a:gd name="T83" fmla="*/ 1283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7" h="1284">
                    <a:moveTo>
                      <a:pt x="90" y="19"/>
                    </a:moveTo>
                    <a:lnTo>
                      <a:pt x="90" y="19"/>
                    </a:lnTo>
                    <a:cubicBezTo>
                      <a:pt x="71" y="19"/>
                      <a:pt x="54" y="27"/>
                      <a:pt x="41" y="40"/>
                    </a:cubicBezTo>
                    <a:lnTo>
                      <a:pt x="41" y="40"/>
                    </a:lnTo>
                    <a:cubicBezTo>
                      <a:pt x="27" y="53"/>
                      <a:pt x="20" y="71"/>
                      <a:pt x="20" y="91"/>
                    </a:cubicBezTo>
                    <a:lnTo>
                      <a:pt x="20" y="1192"/>
                    </a:lnTo>
                    <a:lnTo>
                      <a:pt x="20" y="1192"/>
                    </a:lnTo>
                    <a:cubicBezTo>
                      <a:pt x="20" y="1210"/>
                      <a:pt x="27" y="1228"/>
                      <a:pt x="41" y="1242"/>
                    </a:cubicBezTo>
                    <a:lnTo>
                      <a:pt x="41" y="1242"/>
                    </a:lnTo>
                    <a:cubicBezTo>
                      <a:pt x="54" y="1255"/>
                      <a:pt x="71" y="1262"/>
                      <a:pt x="90" y="1262"/>
                    </a:cubicBezTo>
                    <a:lnTo>
                      <a:pt x="1454" y="1262"/>
                    </a:lnTo>
                    <a:lnTo>
                      <a:pt x="1454" y="1262"/>
                    </a:lnTo>
                    <a:cubicBezTo>
                      <a:pt x="1474" y="1262"/>
                      <a:pt x="1491" y="1255"/>
                      <a:pt x="1505" y="1242"/>
                    </a:cubicBezTo>
                    <a:lnTo>
                      <a:pt x="1505" y="1242"/>
                    </a:lnTo>
                    <a:cubicBezTo>
                      <a:pt x="1518" y="1228"/>
                      <a:pt x="1526" y="1210"/>
                      <a:pt x="1526" y="1192"/>
                    </a:cubicBezTo>
                    <a:lnTo>
                      <a:pt x="1526" y="91"/>
                    </a:lnTo>
                    <a:lnTo>
                      <a:pt x="1526" y="91"/>
                    </a:lnTo>
                    <a:cubicBezTo>
                      <a:pt x="1526" y="71"/>
                      <a:pt x="1518" y="53"/>
                      <a:pt x="1505" y="40"/>
                    </a:cubicBezTo>
                    <a:lnTo>
                      <a:pt x="1505" y="40"/>
                    </a:lnTo>
                    <a:cubicBezTo>
                      <a:pt x="1491" y="27"/>
                      <a:pt x="1474" y="19"/>
                      <a:pt x="1454" y="19"/>
                    </a:cubicBezTo>
                    <a:lnTo>
                      <a:pt x="90" y="19"/>
                    </a:lnTo>
                    <a:close/>
                    <a:moveTo>
                      <a:pt x="1454" y="1283"/>
                    </a:moveTo>
                    <a:lnTo>
                      <a:pt x="90" y="1283"/>
                    </a:lnTo>
                    <a:lnTo>
                      <a:pt x="90" y="1283"/>
                    </a:lnTo>
                    <a:cubicBezTo>
                      <a:pt x="66" y="1283"/>
                      <a:pt x="43" y="1273"/>
                      <a:pt x="26" y="1256"/>
                    </a:cubicBezTo>
                    <a:lnTo>
                      <a:pt x="26" y="1256"/>
                    </a:lnTo>
                    <a:cubicBezTo>
                      <a:pt x="8" y="1238"/>
                      <a:pt x="0" y="1216"/>
                      <a:pt x="0" y="1192"/>
                    </a:cubicBez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6"/>
                      <a:pt x="8" y="43"/>
                      <a:pt x="26" y="26"/>
                    </a:cubicBezTo>
                    <a:lnTo>
                      <a:pt x="26" y="26"/>
                    </a:lnTo>
                    <a:cubicBezTo>
                      <a:pt x="43" y="9"/>
                      <a:pt x="66" y="0"/>
                      <a:pt x="90" y="0"/>
                    </a:cubicBezTo>
                    <a:lnTo>
                      <a:pt x="1454" y="0"/>
                    </a:lnTo>
                    <a:lnTo>
                      <a:pt x="1454" y="0"/>
                    </a:lnTo>
                    <a:cubicBezTo>
                      <a:pt x="1479" y="0"/>
                      <a:pt x="1502" y="9"/>
                      <a:pt x="1519" y="26"/>
                    </a:cubicBezTo>
                    <a:lnTo>
                      <a:pt x="1519" y="26"/>
                    </a:lnTo>
                    <a:cubicBezTo>
                      <a:pt x="1536" y="43"/>
                      <a:pt x="1546" y="66"/>
                      <a:pt x="1546" y="91"/>
                    </a:cubicBezTo>
                    <a:lnTo>
                      <a:pt x="1546" y="1192"/>
                    </a:lnTo>
                    <a:lnTo>
                      <a:pt x="1546" y="1192"/>
                    </a:lnTo>
                    <a:cubicBezTo>
                      <a:pt x="1546" y="1216"/>
                      <a:pt x="1536" y="1238"/>
                      <a:pt x="1519" y="1256"/>
                    </a:cubicBezTo>
                    <a:lnTo>
                      <a:pt x="1519" y="1256"/>
                    </a:lnTo>
                    <a:cubicBezTo>
                      <a:pt x="1502" y="1273"/>
                      <a:pt x="1479" y="1283"/>
                      <a:pt x="1454" y="12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66">
                <a:extLst>
                  <a:ext uri="{FF2B5EF4-FFF2-40B4-BE49-F238E27FC236}">
                    <a16:creationId xmlns:a16="http://schemas.microsoft.com/office/drawing/2014/main" id="{AAE3E24D-1FAB-44B7-9CC6-37932417C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020" y="9290861"/>
                <a:ext cx="1356526" cy="1124641"/>
              </a:xfrm>
              <a:custGeom>
                <a:avLst/>
                <a:gdLst>
                  <a:gd name="T0" fmla="*/ 91 w 1548"/>
                  <a:gd name="T1" fmla="*/ 19 h 1284"/>
                  <a:gd name="T2" fmla="*/ 91 w 1548"/>
                  <a:gd name="T3" fmla="*/ 19 h 1284"/>
                  <a:gd name="T4" fmla="*/ 42 w 1548"/>
                  <a:gd name="T5" fmla="*/ 40 h 1284"/>
                  <a:gd name="T6" fmla="*/ 42 w 1548"/>
                  <a:gd name="T7" fmla="*/ 40 h 1284"/>
                  <a:gd name="T8" fmla="*/ 21 w 1548"/>
                  <a:gd name="T9" fmla="*/ 91 h 1284"/>
                  <a:gd name="T10" fmla="*/ 21 w 1548"/>
                  <a:gd name="T11" fmla="*/ 1192 h 1284"/>
                  <a:gd name="T12" fmla="*/ 21 w 1548"/>
                  <a:gd name="T13" fmla="*/ 1192 h 1284"/>
                  <a:gd name="T14" fmla="*/ 42 w 1548"/>
                  <a:gd name="T15" fmla="*/ 1242 h 1284"/>
                  <a:gd name="T16" fmla="*/ 42 w 1548"/>
                  <a:gd name="T17" fmla="*/ 1242 h 1284"/>
                  <a:gd name="T18" fmla="*/ 91 w 1548"/>
                  <a:gd name="T19" fmla="*/ 1262 h 1284"/>
                  <a:gd name="T20" fmla="*/ 1455 w 1548"/>
                  <a:gd name="T21" fmla="*/ 1262 h 1284"/>
                  <a:gd name="T22" fmla="*/ 1455 w 1548"/>
                  <a:gd name="T23" fmla="*/ 1262 h 1284"/>
                  <a:gd name="T24" fmla="*/ 1506 w 1548"/>
                  <a:gd name="T25" fmla="*/ 1242 h 1284"/>
                  <a:gd name="T26" fmla="*/ 1506 w 1548"/>
                  <a:gd name="T27" fmla="*/ 1242 h 1284"/>
                  <a:gd name="T28" fmla="*/ 1527 w 1548"/>
                  <a:gd name="T29" fmla="*/ 1192 h 1284"/>
                  <a:gd name="T30" fmla="*/ 1527 w 1548"/>
                  <a:gd name="T31" fmla="*/ 91 h 1284"/>
                  <a:gd name="T32" fmla="*/ 1527 w 1548"/>
                  <a:gd name="T33" fmla="*/ 91 h 1284"/>
                  <a:gd name="T34" fmla="*/ 1506 w 1548"/>
                  <a:gd name="T35" fmla="*/ 40 h 1284"/>
                  <a:gd name="T36" fmla="*/ 1506 w 1548"/>
                  <a:gd name="T37" fmla="*/ 40 h 1284"/>
                  <a:gd name="T38" fmla="*/ 1455 w 1548"/>
                  <a:gd name="T39" fmla="*/ 19 h 1284"/>
                  <a:gd name="T40" fmla="*/ 91 w 1548"/>
                  <a:gd name="T41" fmla="*/ 19 h 1284"/>
                  <a:gd name="T42" fmla="*/ 1455 w 1548"/>
                  <a:gd name="T43" fmla="*/ 1283 h 1284"/>
                  <a:gd name="T44" fmla="*/ 91 w 1548"/>
                  <a:gd name="T45" fmla="*/ 1283 h 1284"/>
                  <a:gd name="T46" fmla="*/ 91 w 1548"/>
                  <a:gd name="T47" fmla="*/ 1283 h 1284"/>
                  <a:gd name="T48" fmla="*/ 27 w 1548"/>
                  <a:gd name="T49" fmla="*/ 1256 h 1284"/>
                  <a:gd name="T50" fmla="*/ 27 w 1548"/>
                  <a:gd name="T51" fmla="*/ 1256 h 1284"/>
                  <a:gd name="T52" fmla="*/ 0 w 1548"/>
                  <a:gd name="T53" fmla="*/ 1192 h 1284"/>
                  <a:gd name="T54" fmla="*/ 0 w 1548"/>
                  <a:gd name="T55" fmla="*/ 91 h 1284"/>
                  <a:gd name="T56" fmla="*/ 0 w 1548"/>
                  <a:gd name="T57" fmla="*/ 91 h 1284"/>
                  <a:gd name="T58" fmla="*/ 27 w 1548"/>
                  <a:gd name="T59" fmla="*/ 26 h 1284"/>
                  <a:gd name="T60" fmla="*/ 27 w 1548"/>
                  <a:gd name="T61" fmla="*/ 26 h 1284"/>
                  <a:gd name="T62" fmla="*/ 91 w 1548"/>
                  <a:gd name="T63" fmla="*/ 0 h 1284"/>
                  <a:gd name="T64" fmla="*/ 1455 w 1548"/>
                  <a:gd name="T65" fmla="*/ 0 h 1284"/>
                  <a:gd name="T66" fmla="*/ 1455 w 1548"/>
                  <a:gd name="T67" fmla="*/ 0 h 1284"/>
                  <a:gd name="T68" fmla="*/ 1520 w 1548"/>
                  <a:gd name="T69" fmla="*/ 26 h 1284"/>
                  <a:gd name="T70" fmla="*/ 1520 w 1548"/>
                  <a:gd name="T71" fmla="*/ 26 h 1284"/>
                  <a:gd name="T72" fmla="*/ 1547 w 1548"/>
                  <a:gd name="T73" fmla="*/ 91 h 1284"/>
                  <a:gd name="T74" fmla="*/ 1547 w 1548"/>
                  <a:gd name="T75" fmla="*/ 1192 h 1284"/>
                  <a:gd name="T76" fmla="*/ 1547 w 1548"/>
                  <a:gd name="T77" fmla="*/ 1192 h 1284"/>
                  <a:gd name="T78" fmla="*/ 1520 w 1548"/>
                  <a:gd name="T79" fmla="*/ 1256 h 1284"/>
                  <a:gd name="T80" fmla="*/ 1520 w 1548"/>
                  <a:gd name="T81" fmla="*/ 1256 h 1284"/>
                  <a:gd name="T82" fmla="*/ 1455 w 1548"/>
                  <a:gd name="T83" fmla="*/ 1283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8" h="1284">
                    <a:moveTo>
                      <a:pt x="91" y="19"/>
                    </a:moveTo>
                    <a:lnTo>
                      <a:pt x="91" y="19"/>
                    </a:lnTo>
                    <a:cubicBezTo>
                      <a:pt x="73" y="19"/>
                      <a:pt x="55" y="27"/>
                      <a:pt x="42" y="40"/>
                    </a:cubicBezTo>
                    <a:lnTo>
                      <a:pt x="42" y="40"/>
                    </a:lnTo>
                    <a:cubicBezTo>
                      <a:pt x="28" y="53"/>
                      <a:pt x="21" y="71"/>
                      <a:pt x="21" y="91"/>
                    </a:cubicBezTo>
                    <a:lnTo>
                      <a:pt x="21" y="1192"/>
                    </a:lnTo>
                    <a:lnTo>
                      <a:pt x="21" y="1192"/>
                    </a:lnTo>
                    <a:cubicBezTo>
                      <a:pt x="21" y="1210"/>
                      <a:pt x="28" y="1228"/>
                      <a:pt x="42" y="1242"/>
                    </a:cubicBezTo>
                    <a:lnTo>
                      <a:pt x="42" y="1242"/>
                    </a:lnTo>
                    <a:cubicBezTo>
                      <a:pt x="55" y="1255"/>
                      <a:pt x="73" y="1262"/>
                      <a:pt x="91" y="1262"/>
                    </a:cubicBezTo>
                    <a:lnTo>
                      <a:pt x="1455" y="1262"/>
                    </a:lnTo>
                    <a:lnTo>
                      <a:pt x="1455" y="1262"/>
                    </a:lnTo>
                    <a:cubicBezTo>
                      <a:pt x="1474" y="1262"/>
                      <a:pt x="1492" y="1255"/>
                      <a:pt x="1506" y="1242"/>
                    </a:cubicBezTo>
                    <a:lnTo>
                      <a:pt x="1506" y="1242"/>
                    </a:lnTo>
                    <a:cubicBezTo>
                      <a:pt x="1519" y="1228"/>
                      <a:pt x="1527" y="1210"/>
                      <a:pt x="1527" y="1192"/>
                    </a:cubicBezTo>
                    <a:lnTo>
                      <a:pt x="1527" y="91"/>
                    </a:lnTo>
                    <a:lnTo>
                      <a:pt x="1527" y="91"/>
                    </a:lnTo>
                    <a:cubicBezTo>
                      <a:pt x="1527" y="71"/>
                      <a:pt x="1519" y="53"/>
                      <a:pt x="1506" y="40"/>
                    </a:cubicBezTo>
                    <a:lnTo>
                      <a:pt x="1506" y="40"/>
                    </a:lnTo>
                    <a:cubicBezTo>
                      <a:pt x="1492" y="27"/>
                      <a:pt x="1474" y="19"/>
                      <a:pt x="1455" y="19"/>
                    </a:cubicBezTo>
                    <a:lnTo>
                      <a:pt x="91" y="19"/>
                    </a:lnTo>
                    <a:close/>
                    <a:moveTo>
                      <a:pt x="1455" y="1283"/>
                    </a:moveTo>
                    <a:lnTo>
                      <a:pt x="91" y="1283"/>
                    </a:lnTo>
                    <a:lnTo>
                      <a:pt x="91" y="1283"/>
                    </a:lnTo>
                    <a:cubicBezTo>
                      <a:pt x="67" y="1283"/>
                      <a:pt x="44" y="1273"/>
                      <a:pt x="27" y="1256"/>
                    </a:cubicBezTo>
                    <a:lnTo>
                      <a:pt x="27" y="1256"/>
                    </a:lnTo>
                    <a:cubicBezTo>
                      <a:pt x="10" y="1238"/>
                      <a:pt x="0" y="1216"/>
                      <a:pt x="0" y="1192"/>
                    </a:cubicBez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6"/>
                      <a:pt x="10" y="43"/>
                      <a:pt x="27" y="26"/>
                    </a:cubicBezTo>
                    <a:lnTo>
                      <a:pt x="27" y="26"/>
                    </a:lnTo>
                    <a:cubicBezTo>
                      <a:pt x="44" y="9"/>
                      <a:pt x="67" y="0"/>
                      <a:pt x="91" y="0"/>
                    </a:cubicBezTo>
                    <a:lnTo>
                      <a:pt x="1455" y="0"/>
                    </a:lnTo>
                    <a:lnTo>
                      <a:pt x="1455" y="0"/>
                    </a:lnTo>
                    <a:cubicBezTo>
                      <a:pt x="1480" y="0"/>
                      <a:pt x="1503" y="9"/>
                      <a:pt x="1520" y="26"/>
                    </a:cubicBezTo>
                    <a:lnTo>
                      <a:pt x="1520" y="26"/>
                    </a:lnTo>
                    <a:cubicBezTo>
                      <a:pt x="1537" y="43"/>
                      <a:pt x="1547" y="66"/>
                      <a:pt x="1547" y="91"/>
                    </a:cubicBezTo>
                    <a:lnTo>
                      <a:pt x="1547" y="1192"/>
                    </a:lnTo>
                    <a:lnTo>
                      <a:pt x="1547" y="1192"/>
                    </a:lnTo>
                    <a:cubicBezTo>
                      <a:pt x="1547" y="1216"/>
                      <a:pt x="1537" y="1238"/>
                      <a:pt x="1520" y="1256"/>
                    </a:cubicBezTo>
                    <a:lnTo>
                      <a:pt x="1520" y="1256"/>
                    </a:lnTo>
                    <a:cubicBezTo>
                      <a:pt x="1503" y="1273"/>
                      <a:pt x="1480" y="1283"/>
                      <a:pt x="1455" y="12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67">
                <a:extLst>
                  <a:ext uri="{FF2B5EF4-FFF2-40B4-BE49-F238E27FC236}">
                    <a16:creationId xmlns:a16="http://schemas.microsoft.com/office/drawing/2014/main" id="{63563EAB-AD0E-4879-B8D7-22B5CF2D2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926" y="10508257"/>
                <a:ext cx="1356529" cy="973917"/>
              </a:xfrm>
              <a:custGeom>
                <a:avLst/>
                <a:gdLst>
                  <a:gd name="T0" fmla="*/ 20 w 1547"/>
                  <a:gd name="T1" fmla="*/ 1089 h 1111"/>
                  <a:gd name="T2" fmla="*/ 1526 w 1547"/>
                  <a:gd name="T3" fmla="*/ 1089 h 1111"/>
                  <a:gd name="T4" fmla="*/ 1526 w 1547"/>
                  <a:gd name="T5" fmla="*/ 91 h 1111"/>
                  <a:gd name="T6" fmla="*/ 1526 w 1547"/>
                  <a:gd name="T7" fmla="*/ 91 h 1111"/>
                  <a:gd name="T8" fmla="*/ 1505 w 1547"/>
                  <a:gd name="T9" fmla="*/ 41 h 1111"/>
                  <a:gd name="T10" fmla="*/ 1505 w 1547"/>
                  <a:gd name="T11" fmla="*/ 41 h 1111"/>
                  <a:gd name="T12" fmla="*/ 1454 w 1547"/>
                  <a:gd name="T13" fmla="*/ 20 h 1111"/>
                  <a:gd name="T14" fmla="*/ 90 w 1547"/>
                  <a:gd name="T15" fmla="*/ 20 h 1111"/>
                  <a:gd name="T16" fmla="*/ 90 w 1547"/>
                  <a:gd name="T17" fmla="*/ 20 h 1111"/>
                  <a:gd name="T18" fmla="*/ 41 w 1547"/>
                  <a:gd name="T19" fmla="*/ 41 h 1111"/>
                  <a:gd name="T20" fmla="*/ 41 w 1547"/>
                  <a:gd name="T21" fmla="*/ 41 h 1111"/>
                  <a:gd name="T22" fmla="*/ 20 w 1547"/>
                  <a:gd name="T23" fmla="*/ 91 h 1111"/>
                  <a:gd name="T24" fmla="*/ 20 w 1547"/>
                  <a:gd name="T25" fmla="*/ 1089 h 1111"/>
                  <a:gd name="T26" fmla="*/ 1535 w 1547"/>
                  <a:gd name="T27" fmla="*/ 1110 h 1111"/>
                  <a:gd name="T28" fmla="*/ 9 w 1547"/>
                  <a:gd name="T29" fmla="*/ 1110 h 1111"/>
                  <a:gd name="T30" fmla="*/ 9 w 1547"/>
                  <a:gd name="T31" fmla="*/ 1110 h 1111"/>
                  <a:gd name="T32" fmla="*/ 0 w 1547"/>
                  <a:gd name="T33" fmla="*/ 1100 h 1111"/>
                  <a:gd name="T34" fmla="*/ 0 w 1547"/>
                  <a:gd name="T35" fmla="*/ 91 h 1111"/>
                  <a:gd name="T36" fmla="*/ 0 w 1547"/>
                  <a:gd name="T37" fmla="*/ 91 h 1111"/>
                  <a:gd name="T38" fmla="*/ 26 w 1547"/>
                  <a:gd name="T39" fmla="*/ 27 h 1111"/>
                  <a:gd name="T40" fmla="*/ 26 w 1547"/>
                  <a:gd name="T41" fmla="*/ 27 h 1111"/>
                  <a:gd name="T42" fmla="*/ 90 w 1547"/>
                  <a:gd name="T43" fmla="*/ 0 h 1111"/>
                  <a:gd name="T44" fmla="*/ 1454 w 1547"/>
                  <a:gd name="T45" fmla="*/ 0 h 1111"/>
                  <a:gd name="T46" fmla="*/ 1454 w 1547"/>
                  <a:gd name="T47" fmla="*/ 0 h 1111"/>
                  <a:gd name="T48" fmla="*/ 1519 w 1547"/>
                  <a:gd name="T49" fmla="*/ 27 h 1111"/>
                  <a:gd name="T50" fmla="*/ 1519 w 1547"/>
                  <a:gd name="T51" fmla="*/ 27 h 1111"/>
                  <a:gd name="T52" fmla="*/ 1546 w 1547"/>
                  <a:gd name="T53" fmla="*/ 91 h 1111"/>
                  <a:gd name="T54" fmla="*/ 1546 w 1547"/>
                  <a:gd name="T55" fmla="*/ 1100 h 1111"/>
                  <a:gd name="T56" fmla="*/ 1546 w 1547"/>
                  <a:gd name="T57" fmla="*/ 1100 h 1111"/>
                  <a:gd name="T58" fmla="*/ 1535 w 1547"/>
                  <a:gd name="T59" fmla="*/ 1110 h 1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47" h="1111">
                    <a:moveTo>
                      <a:pt x="20" y="1089"/>
                    </a:moveTo>
                    <a:lnTo>
                      <a:pt x="1526" y="1089"/>
                    </a:lnTo>
                    <a:lnTo>
                      <a:pt x="1526" y="91"/>
                    </a:lnTo>
                    <a:lnTo>
                      <a:pt x="1526" y="91"/>
                    </a:lnTo>
                    <a:cubicBezTo>
                      <a:pt x="1526" y="72"/>
                      <a:pt x="1518" y="55"/>
                      <a:pt x="1505" y="41"/>
                    </a:cubicBezTo>
                    <a:lnTo>
                      <a:pt x="1505" y="41"/>
                    </a:lnTo>
                    <a:cubicBezTo>
                      <a:pt x="1491" y="28"/>
                      <a:pt x="1474" y="20"/>
                      <a:pt x="1454" y="20"/>
                    </a:cubicBezTo>
                    <a:lnTo>
                      <a:pt x="90" y="20"/>
                    </a:lnTo>
                    <a:lnTo>
                      <a:pt x="90" y="20"/>
                    </a:lnTo>
                    <a:cubicBezTo>
                      <a:pt x="71" y="20"/>
                      <a:pt x="54" y="28"/>
                      <a:pt x="41" y="41"/>
                    </a:cubicBezTo>
                    <a:lnTo>
                      <a:pt x="41" y="41"/>
                    </a:lnTo>
                    <a:cubicBezTo>
                      <a:pt x="27" y="55"/>
                      <a:pt x="20" y="72"/>
                      <a:pt x="20" y="91"/>
                    </a:cubicBezTo>
                    <a:lnTo>
                      <a:pt x="20" y="1089"/>
                    </a:lnTo>
                    <a:close/>
                    <a:moveTo>
                      <a:pt x="1535" y="1110"/>
                    </a:moveTo>
                    <a:lnTo>
                      <a:pt x="9" y="1110"/>
                    </a:lnTo>
                    <a:lnTo>
                      <a:pt x="9" y="1110"/>
                    </a:lnTo>
                    <a:cubicBezTo>
                      <a:pt x="4" y="1110"/>
                      <a:pt x="0" y="1105"/>
                      <a:pt x="0" y="1100"/>
                    </a:cubicBez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7"/>
                      <a:pt x="8" y="44"/>
                      <a:pt x="26" y="27"/>
                    </a:cubicBezTo>
                    <a:lnTo>
                      <a:pt x="26" y="27"/>
                    </a:lnTo>
                    <a:cubicBezTo>
                      <a:pt x="43" y="10"/>
                      <a:pt x="66" y="0"/>
                      <a:pt x="90" y="0"/>
                    </a:cubicBezTo>
                    <a:lnTo>
                      <a:pt x="1454" y="0"/>
                    </a:lnTo>
                    <a:lnTo>
                      <a:pt x="1454" y="0"/>
                    </a:lnTo>
                    <a:cubicBezTo>
                      <a:pt x="1479" y="0"/>
                      <a:pt x="1502" y="10"/>
                      <a:pt x="1519" y="27"/>
                    </a:cubicBezTo>
                    <a:lnTo>
                      <a:pt x="1519" y="27"/>
                    </a:lnTo>
                    <a:cubicBezTo>
                      <a:pt x="1536" y="44"/>
                      <a:pt x="1546" y="67"/>
                      <a:pt x="1546" y="91"/>
                    </a:cubicBezTo>
                    <a:lnTo>
                      <a:pt x="1546" y="1100"/>
                    </a:lnTo>
                    <a:lnTo>
                      <a:pt x="1546" y="1100"/>
                    </a:lnTo>
                    <a:cubicBezTo>
                      <a:pt x="1546" y="1105"/>
                      <a:pt x="1541" y="1110"/>
                      <a:pt x="1535" y="1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68">
                <a:extLst>
                  <a:ext uri="{FF2B5EF4-FFF2-40B4-BE49-F238E27FC236}">
                    <a16:creationId xmlns:a16="http://schemas.microsoft.com/office/drawing/2014/main" id="{86E1FF53-6B72-4E8B-96BC-4A436C557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5749" y="10515986"/>
                <a:ext cx="1337204" cy="954595"/>
              </a:xfrm>
              <a:custGeom>
                <a:avLst/>
                <a:gdLst>
                  <a:gd name="T0" fmla="*/ 1526 w 1527"/>
                  <a:gd name="T1" fmla="*/ 1090 h 1091"/>
                  <a:gd name="T2" fmla="*/ 764 w 1527"/>
                  <a:gd name="T3" fmla="*/ 1090 h 1091"/>
                  <a:gd name="T4" fmla="*/ 0 w 1527"/>
                  <a:gd name="T5" fmla="*/ 1090 h 1091"/>
                  <a:gd name="T6" fmla="*/ 0 w 1527"/>
                  <a:gd name="T7" fmla="*/ 586 h 1091"/>
                  <a:gd name="T8" fmla="*/ 0 w 1527"/>
                  <a:gd name="T9" fmla="*/ 81 h 1091"/>
                  <a:gd name="T10" fmla="*/ 0 w 1527"/>
                  <a:gd name="T11" fmla="*/ 81 h 1091"/>
                  <a:gd name="T12" fmla="*/ 25 w 1527"/>
                  <a:gd name="T13" fmla="*/ 24 h 1091"/>
                  <a:gd name="T14" fmla="*/ 25 w 1527"/>
                  <a:gd name="T15" fmla="*/ 24 h 1091"/>
                  <a:gd name="T16" fmla="*/ 81 w 1527"/>
                  <a:gd name="T17" fmla="*/ 0 h 1091"/>
                  <a:gd name="T18" fmla="*/ 764 w 1527"/>
                  <a:gd name="T19" fmla="*/ 0 h 1091"/>
                  <a:gd name="T20" fmla="*/ 1445 w 1527"/>
                  <a:gd name="T21" fmla="*/ 0 h 1091"/>
                  <a:gd name="T22" fmla="*/ 1445 w 1527"/>
                  <a:gd name="T23" fmla="*/ 0 h 1091"/>
                  <a:gd name="T24" fmla="*/ 1503 w 1527"/>
                  <a:gd name="T25" fmla="*/ 24 h 1091"/>
                  <a:gd name="T26" fmla="*/ 1503 w 1527"/>
                  <a:gd name="T27" fmla="*/ 24 h 1091"/>
                  <a:gd name="T28" fmla="*/ 1526 w 1527"/>
                  <a:gd name="T29" fmla="*/ 81 h 1091"/>
                  <a:gd name="T30" fmla="*/ 1526 w 1527"/>
                  <a:gd name="T31" fmla="*/ 586 h 1091"/>
                  <a:gd name="T32" fmla="*/ 1526 w 1527"/>
                  <a:gd name="T33" fmla="*/ 1090 h 1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27" h="1091">
                    <a:moveTo>
                      <a:pt x="1526" y="1090"/>
                    </a:moveTo>
                    <a:lnTo>
                      <a:pt x="764" y="1090"/>
                    </a:lnTo>
                    <a:lnTo>
                      <a:pt x="0" y="1090"/>
                    </a:lnTo>
                    <a:lnTo>
                      <a:pt x="0" y="586"/>
                    </a:lnTo>
                    <a:lnTo>
                      <a:pt x="0" y="81"/>
                    </a:lnTo>
                    <a:lnTo>
                      <a:pt x="0" y="81"/>
                    </a:lnTo>
                    <a:cubicBezTo>
                      <a:pt x="0" y="59"/>
                      <a:pt x="10" y="39"/>
                      <a:pt x="25" y="24"/>
                    </a:cubicBezTo>
                    <a:lnTo>
                      <a:pt x="25" y="24"/>
                    </a:lnTo>
                    <a:cubicBezTo>
                      <a:pt x="39" y="9"/>
                      <a:pt x="59" y="0"/>
                      <a:pt x="81" y="0"/>
                    </a:cubicBezTo>
                    <a:lnTo>
                      <a:pt x="764" y="0"/>
                    </a:lnTo>
                    <a:lnTo>
                      <a:pt x="1445" y="0"/>
                    </a:lnTo>
                    <a:lnTo>
                      <a:pt x="1445" y="0"/>
                    </a:lnTo>
                    <a:cubicBezTo>
                      <a:pt x="1468" y="0"/>
                      <a:pt x="1488" y="9"/>
                      <a:pt x="1503" y="24"/>
                    </a:cubicBezTo>
                    <a:lnTo>
                      <a:pt x="1503" y="24"/>
                    </a:lnTo>
                    <a:cubicBezTo>
                      <a:pt x="1517" y="39"/>
                      <a:pt x="1526" y="59"/>
                      <a:pt x="1526" y="81"/>
                    </a:cubicBezTo>
                    <a:lnTo>
                      <a:pt x="1526" y="586"/>
                    </a:lnTo>
                    <a:lnTo>
                      <a:pt x="1526" y="109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69">
                <a:extLst>
                  <a:ext uri="{FF2B5EF4-FFF2-40B4-BE49-F238E27FC236}">
                    <a16:creationId xmlns:a16="http://schemas.microsoft.com/office/drawing/2014/main" id="{C3D741D1-AFCB-4478-8FB4-CB7243A04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020" y="10508257"/>
                <a:ext cx="1356526" cy="973917"/>
              </a:xfrm>
              <a:custGeom>
                <a:avLst/>
                <a:gdLst>
                  <a:gd name="T0" fmla="*/ 21 w 1548"/>
                  <a:gd name="T1" fmla="*/ 1089 h 1111"/>
                  <a:gd name="T2" fmla="*/ 1527 w 1548"/>
                  <a:gd name="T3" fmla="*/ 1089 h 1111"/>
                  <a:gd name="T4" fmla="*/ 1527 w 1548"/>
                  <a:gd name="T5" fmla="*/ 91 h 1111"/>
                  <a:gd name="T6" fmla="*/ 1527 w 1548"/>
                  <a:gd name="T7" fmla="*/ 91 h 1111"/>
                  <a:gd name="T8" fmla="*/ 1506 w 1548"/>
                  <a:gd name="T9" fmla="*/ 41 h 1111"/>
                  <a:gd name="T10" fmla="*/ 1506 w 1548"/>
                  <a:gd name="T11" fmla="*/ 41 h 1111"/>
                  <a:gd name="T12" fmla="*/ 1455 w 1548"/>
                  <a:gd name="T13" fmla="*/ 20 h 1111"/>
                  <a:gd name="T14" fmla="*/ 91 w 1548"/>
                  <a:gd name="T15" fmla="*/ 20 h 1111"/>
                  <a:gd name="T16" fmla="*/ 91 w 1548"/>
                  <a:gd name="T17" fmla="*/ 20 h 1111"/>
                  <a:gd name="T18" fmla="*/ 42 w 1548"/>
                  <a:gd name="T19" fmla="*/ 41 h 1111"/>
                  <a:gd name="T20" fmla="*/ 42 w 1548"/>
                  <a:gd name="T21" fmla="*/ 41 h 1111"/>
                  <a:gd name="T22" fmla="*/ 21 w 1548"/>
                  <a:gd name="T23" fmla="*/ 91 h 1111"/>
                  <a:gd name="T24" fmla="*/ 21 w 1548"/>
                  <a:gd name="T25" fmla="*/ 1089 h 1111"/>
                  <a:gd name="T26" fmla="*/ 1536 w 1548"/>
                  <a:gd name="T27" fmla="*/ 1110 h 1111"/>
                  <a:gd name="T28" fmla="*/ 10 w 1548"/>
                  <a:gd name="T29" fmla="*/ 1110 h 1111"/>
                  <a:gd name="T30" fmla="*/ 10 w 1548"/>
                  <a:gd name="T31" fmla="*/ 1110 h 1111"/>
                  <a:gd name="T32" fmla="*/ 0 w 1548"/>
                  <a:gd name="T33" fmla="*/ 1100 h 1111"/>
                  <a:gd name="T34" fmla="*/ 0 w 1548"/>
                  <a:gd name="T35" fmla="*/ 91 h 1111"/>
                  <a:gd name="T36" fmla="*/ 0 w 1548"/>
                  <a:gd name="T37" fmla="*/ 91 h 1111"/>
                  <a:gd name="T38" fmla="*/ 27 w 1548"/>
                  <a:gd name="T39" fmla="*/ 27 h 1111"/>
                  <a:gd name="T40" fmla="*/ 27 w 1548"/>
                  <a:gd name="T41" fmla="*/ 27 h 1111"/>
                  <a:gd name="T42" fmla="*/ 91 w 1548"/>
                  <a:gd name="T43" fmla="*/ 0 h 1111"/>
                  <a:gd name="T44" fmla="*/ 1455 w 1548"/>
                  <a:gd name="T45" fmla="*/ 0 h 1111"/>
                  <a:gd name="T46" fmla="*/ 1455 w 1548"/>
                  <a:gd name="T47" fmla="*/ 0 h 1111"/>
                  <a:gd name="T48" fmla="*/ 1520 w 1548"/>
                  <a:gd name="T49" fmla="*/ 27 h 1111"/>
                  <a:gd name="T50" fmla="*/ 1520 w 1548"/>
                  <a:gd name="T51" fmla="*/ 27 h 1111"/>
                  <a:gd name="T52" fmla="*/ 1547 w 1548"/>
                  <a:gd name="T53" fmla="*/ 91 h 1111"/>
                  <a:gd name="T54" fmla="*/ 1547 w 1548"/>
                  <a:gd name="T55" fmla="*/ 1100 h 1111"/>
                  <a:gd name="T56" fmla="*/ 1547 w 1548"/>
                  <a:gd name="T57" fmla="*/ 1100 h 1111"/>
                  <a:gd name="T58" fmla="*/ 1536 w 1548"/>
                  <a:gd name="T59" fmla="*/ 1110 h 1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48" h="1111">
                    <a:moveTo>
                      <a:pt x="21" y="1089"/>
                    </a:moveTo>
                    <a:lnTo>
                      <a:pt x="1527" y="1089"/>
                    </a:lnTo>
                    <a:lnTo>
                      <a:pt x="1527" y="91"/>
                    </a:lnTo>
                    <a:lnTo>
                      <a:pt x="1527" y="91"/>
                    </a:lnTo>
                    <a:cubicBezTo>
                      <a:pt x="1527" y="72"/>
                      <a:pt x="1519" y="55"/>
                      <a:pt x="1506" y="41"/>
                    </a:cubicBezTo>
                    <a:lnTo>
                      <a:pt x="1506" y="41"/>
                    </a:lnTo>
                    <a:cubicBezTo>
                      <a:pt x="1492" y="28"/>
                      <a:pt x="1474" y="20"/>
                      <a:pt x="1455" y="20"/>
                    </a:cubicBezTo>
                    <a:lnTo>
                      <a:pt x="91" y="20"/>
                    </a:lnTo>
                    <a:lnTo>
                      <a:pt x="91" y="20"/>
                    </a:lnTo>
                    <a:cubicBezTo>
                      <a:pt x="73" y="20"/>
                      <a:pt x="55" y="28"/>
                      <a:pt x="42" y="41"/>
                    </a:cubicBezTo>
                    <a:lnTo>
                      <a:pt x="42" y="41"/>
                    </a:lnTo>
                    <a:cubicBezTo>
                      <a:pt x="28" y="55"/>
                      <a:pt x="21" y="72"/>
                      <a:pt x="21" y="91"/>
                    </a:cubicBezTo>
                    <a:lnTo>
                      <a:pt x="21" y="1089"/>
                    </a:lnTo>
                    <a:close/>
                    <a:moveTo>
                      <a:pt x="1536" y="1110"/>
                    </a:moveTo>
                    <a:lnTo>
                      <a:pt x="10" y="1110"/>
                    </a:lnTo>
                    <a:lnTo>
                      <a:pt x="10" y="1110"/>
                    </a:lnTo>
                    <a:cubicBezTo>
                      <a:pt x="5" y="1110"/>
                      <a:pt x="0" y="1105"/>
                      <a:pt x="0" y="1100"/>
                    </a:cubicBez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7"/>
                      <a:pt x="10" y="44"/>
                      <a:pt x="27" y="27"/>
                    </a:cubicBezTo>
                    <a:lnTo>
                      <a:pt x="27" y="27"/>
                    </a:lnTo>
                    <a:cubicBezTo>
                      <a:pt x="44" y="10"/>
                      <a:pt x="67" y="0"/>
                      <a:pt x="91" y="0"/>
                    </a:cubicBezTo>
                    <a:lnTo>
                      <a:pt x="1455" y="0"/>
                    </a:lnTo>
                    <a:lnTo>
                      <a:pt x="1455" y="0"/>
                    </a:lnTo>
                    <a:cubicBezTo>
                      <a:pt x="1480" y="0"/>
                      <a:pt x="1503" y="10"/>
                      <a:pt x="1520" y="27"/>
                    </a:cubicBezTo>
                    <a:lnTo>
                      <a:pt x="1520" y="27"/>
                    </a:lnTo>
                    <a:cubicBezTo>
                      <a:pt x="1537" y="44"/>
                      <a:pt x="1547" y="67"/>
                      <a:pt x="1547" y="91"/>
                    </a:cubicBezTo>
                    <a:lnTo>
                      <a:pt x="1547" y="1100"/>
                    </a:lnTo>
                    <a:lnTo>
                      <a:pt x="1547" y="1100"/>
                    </a:lnTo>
                    <a:cubicBezTo>
                      <a:pt x="1547" y="1105"/>
                      <a:pt x="1542" y="1110"/>
                      <a:pt x="1536" y="1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70">
                <a:extLst>
                  <a:ext uri="{FF2B5EF4-FFF2-40B4-BE49-F238E27FC236}">
                    <a16:creationId xmlns:a16="http://schemas.microsoft.com/office/drawing/2014/main" id="{18D626FB-9D27-4348-B6CF-A9AED0E13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893" y="9638689"/>
                <a:ext cx="981647" cy="498552"/>
              </a:xfrm>
              <a:custGeom>
                <a:avLst/>
                <a:gdLst>
                  <a:gd name="T0" fmla="*/ 913 w 1120"/>
                  <a:gd name="T1" fmla="*/ 154 h 568"/>
                  <a:gd name="T2" fmla="*/ 913 w 1120"/>
                  <a:gd name="T3" fmla="*/ 154 h 568"/>
                  <a:gd name="T4" fmla="*/ 829 w 1120"/>
                  <a:gd name="T5" fmla="*/ 172 h 568"/>
                  <a:gd name="T6" fmla="*/ 829 w 1120"/>
                  <a:gd name="T7" fmla="*/ 172 h 568"/>
                  <a:gd name="T8" fmla="*/ 566 w 1120"/>
                  <a:gd name="T9" fmla="*/ 0 h 568"/>
                  <a:gd name="T10" fmla="*/ 566 w 1120"/>
                  <a:gd name="T11" fmla="*/ 0 h 568"/>
                  <a:gd name="T12" fmla="*/ 301 w 1120"/>
                  <a:gd name="T13" fmla="*/ 178 h 568"/>
                  <a:gd name="T14" fmla="*/ 301 w 1120"/>
                  <a:gd name="T15" fmla="*/ 178 h 568"/>
                  <a:gd name="T16" fmla="*/ 206 w 1120"/>
                  <a:gd name="T17" fmla="*/ 154 h 568"/>
                  <a:gd name="T18" fmla="*/ 206 w 1120"/>
                  <a:gd name="T19" fmla="*/ 154 h 568"/>
                  <a:gd name="T20" fmla="*/ 0 w 1120"/>
                  <a:gd name="T21" fmla="*/ 361 h 568"/>
                  <a:gd name="T22" fmla="*/ 0 w 1120"/>
                  <a:gd name="T23" fmla="*/ 361 h 568"/>
                  <a:gd name="T24" fmla="*/ 206 w 1120"/>
                  <a:gd name="T25" fmla="*/ 567 h 568"/>
                  <a:gd name="T26" fmla="*/ 913 w 1120"/>
                  <a:gd name="T27" fmla="*/ 567 h 568"/>
                  <a:gd name="T28" fmla="*/ 913 w 1120"/>
                  <a:gd name="T29" fmla="*/ 567 h 568"/>
                  <a:gd name="T30" fmla="*/ 1119 w 1120"/>
                  <a:gd name="T31" fmla="*/ 361 h 568"/>
                  <a:gd name="T32" fmla="*/ 1119 w 1120"/>
                  <a:gd name="T33" fmla="*/ 361 h 568"/>
                  <a:gd name="T34" fmla="*/ 913 w 1120"/>
                  <a:gd name="T35" fmla="*/ 15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0" h="568">
                    <a:moveTo>
                      <a:pt x="913" y="154"/>
                    </a:moveTo>
                    <a:lnTo>
                      <a:pt x="913" y="154"/>
                    </a:lnTo>
                    <a:cubicBezTo>
                      <a:pt x="883" y="154"/>
                      <a:pt x="855" y="161"/>
                      <a:pt x="829" y="172"/>
                    </a:cubicBezTo>
                    <a:lnTo>
                      <a:pt x="829" y="172"/>
                    </a:lnTo>
                    <a:cubicBezTo>
                      <a:pt x="785" y="71"/>
                      <a:pt x="684" y="0"/>
                      <a:pt x="566" y="0"/>
                    </a:cubicBezTo>
                    <a:lnTo>
                      <a:pt x="566" y="0"/>
                    </a:lnTo>
                    <a:cubicBezTo>
                      <a:pt x="446" y="0"/>
                      <a:pt x="344" y="73"/>
                      <a:pt x="301" y="178"/>
                    </a:cubicBezTo>
                    <a:lnTo>
                      <a:pt x="301" y="178"/>
                    </a:lnTo>
                    <a:cubicBezTo>
                      <a:pt x="273" y="163"/>
                      <a:pt x="240" y="154"/>
                      <a:pt x="206" y="154"/>
                    </a:cubicBezTo>
                    <a:lnTo>
                      <a:pt x="206" y="154"/>
                    </a:lnTo>
                    <a:cubicBezTo>
                      <a:pt x="92" y="154"/>
                      <a:pt x="0" y="246"/>
                      <a:pt x="0" y="361"/>
                    </a:cubicBezTo>
                    <a:lnTo>
                      <a:pt x="0" y="361"/>
                    </a:lnTo>
                    <a:cubicBezTo>
                      <a:pt x="0" y="475"/>
                      <a:pt x="92" y="567"/>
                      <a:pt x="206" y="567"/>
                    </a:cubicBezTo>
                    <a:lnTo>
                      <a:pt x="913" y="567"/>
                    </a:lnTo>
                    <a:lnTo>
                      <a:pt x="913" y="567"/>
                    </a:lnTo>
                    <a:cubicBezTo>
                      <a:pt x="1027" y="567"/>
                      <a:pt x="1119" y="475"/>
                      <a:pt x="1119" y="361"/>
                    </a:cubicBezTo>
                    <a:lnTo>
                      <a:pt x="1119" y="361"/>
                    </a:lnTo>
                    <a:cubicBezTo>
                      <a:pt x="1119" y="246"/>
                      <a:pt x="1027" y="154"/>
                      <a:pt x="913" y="1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73">
                <a:extLst>
                  <a:ext uri="{FF2B5EF4-FFF2-40B4-BE49-F238E27FC236}">
                    <a16:creationId xmlns:a16="http://schemas.microsoft.com/office/drawing/2014/main" id="{0BF97BF0-12A8-459C-9BCA-ABC2AC864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929" y="9522746"/>
                <a:ext cx="351691" cy="579713"/>
              </a:xfrm>
              <a:custGeom>
                <a:avLst/>
                <a:gdLst>
                  <a:gd name="T0" fmla="*/ 400 w 401"/>
                  <a:gd name="T1" fmla="*/ 0 h 660"/>
                  <a:gd name="T2" fmla="*/ 400 w 401"/>
                  <a:gd name="T3" fmla="*/ 0 h 660"/>
                  <a:gd name="T4" fmla="*/ 397 w 401"/>
                  <a:gd name="T5" fmla="*/ 0 h 660"/>
                  <a:gd name="T6" fmla="*/ 397 w 401"/>
                  <a:gd name="T7" fmla="*/ 0 h 660"/>
                  <a:gd name="T8" fmla="*/ 0 w 401"/>
                  <a:gd name="T9" fmla="*/ 398 h 660"/>
                  <a:gd name="T10" fmla="*/ 0 w 401"/>
                  <a:gd name="T11" fmla="*/ 398 h 660"/>
                  <a:gd name="T12" fmla="*/ 97 w 401"/>
                  <a:gd name="T13" fmla="*/ 659 h 660"/>
                  <a:gd name="T14" fmla="*/ 400 w 401"/>
                  <a:gd name="T15" fmla="*/ 398 h 660"/>
                  <a:gd name="T16" fmla="*/ 400 w 401"/>
                  <a:gd name="T17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1" h="66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399" y="0"/>
                      <a:pt x="398" y="0"/>
                      <a:pt x="397" y="0"/>
                    </a:cubicBezTo>
                    <a:lnTo>
                      <a:pt x="397" y="0"/>
                    </a:lnTo>
                    <a:cubicBezTo>
                      <a:pt x="177" y="0"/>
                      <a:pt x="0" y="179"/>
                      <a:pt x="0" y="398"/>
                    </a:cubicBezTo>
                    <a:lnTo>
                      <a:pt x="0" y="398"/>
                    </a:lnTo>
                    <a:cubicBezTo>
                      <a:pt x="0" y="498"/>
                      <a:pt x="37" y="589"/>
                      <a:pt x="97" y="659"/>
                    </a:cubicBezTo>
                    <a:lnTo>
                      <a:pt x="400" y="398"/>
                    </a:lnTo>
                    <a:lnTo>
                      <a:pt x="40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76">
                <a:extLst>
                  <a:ext uri="{FF2B5EF4-FFF2-40B4-BE49-F238E27FC236}">
                    <a16:creationId xmlns:a16="http://schemas.microsoft.com/office/drawing/2014/main" id="{82D84FD7-E9B6-4441-B5A8-496C18075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9954" y="9870574"/>
                <a:ext cx="552658" cy="347828"/>
              </a:xfrm>
              <a:custGeom>
                <a:avLst/>
                <a:gdLst>
                  <a:gd name="T0" fmla="*/ 0 w 630"/>
                  <a:gd name="T1" fmla="*/ 261 h 398"/>
                  <a:gd name="T2" fmla="*/ 0 w 630"/>
                  <a:gd name="T3" fmla="*/ 261 h 398"/>
                  <a:gd name="T4" fmla="*/ 300 w 630"/>
                  <a:gd name="T5" fmla="*/ 397 h 398"/>
                  <a:gd name="T6" fmla="*/ 300 w 630"/>
                  <a:gd name="T7" fmla="*/ 397 h 398"/>
                  <a:gd name="T8" fmla="*/ 629 w 630"/>
                  <a:gd name="T9" fmla="*/ 224 h 398"/>
                  <a:gd name="T10" fmla="*/ 303 w 630"/>
                  <a:gd name="T11" fmla="*/ 0 h 398"/>
                  <a:gd name="T12" fmla="*/ 0 w 630"/>
                  <a:gd name="T13" fmla="*/ 261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0" h="398">
                    <a:moveTo>
                      <a:pt x="0" y="261"/>
                    </a:moveTo>
                    <a:lnTo>
                      <a:pt x="0" y="261"/>
                    </a:lnTo>
                    <a:cubicBezTo>
                      <a:pt x="73" y="345"/>
                      <a:pt x="180" y="397"/>
                      <a:pt x="300" y="397"/>
                    </a:cubicBezTo>
                    <a:lnTo>
                      <a:pt x="300" y="397"/>
                    </a:lnTo>
                    <a:cubicBezTo>
                      <a:pt x="437" y="397"/>
                      <a:pt x="557" y="329"/>
                      <a:pt x="629" y="224"/>
                    </a:cubicBezTo>
                    <a:lnTo>
                      <a:pt x="303" y="0"/>
                    </a:lnTo>
                    <a:lnTo>
                      <a:pt x="0" y="26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77">
                <a:extLst>
                  <a:ext uri="{FF2B5EF4-FFF2-40B4-BE49-F238E27FC236}">
                    <a16:creationId xmlns:a16="http://schemas.microsoft.com/office/drawing/2014/main" id="{4EB75B77-8607-4422-BA5E-51CC016F9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957" y="10817437"/>
                <a:ext cx="811598" cy="463770"/>
              </a:xfrm>
              <a:custGeom>
                <a:avLst/>
                <a:gdLst>
                  <a:gd name="T0" fmla="*/ 820 w 928"/>
                  <a:gd name="T1" fmla="*/ 528 h 529"/>
                  <a:gd name="T2" fmla="*/ 463 w 928"/>
                  <a:gd name="T3" fmla="*/ 528 h 529"/>
                  <a:gd name="T4" fmla="*/ 107 w 928"/>
                  <a:gd name="T5" fmla="*/ 528 h 529"/>
                  <a:gd name="T6" fmla="*/ 107 w 928"/>
                  <a:gd name="T7" fmla="*/ 528 h 529"/>
                  <a:gd name="T8" fmla="*/ 31 w 928"/>
                  <a:gd name="T9" fmla="*/ 497 h 529"/>
                  <a:gd name="T10" fmla="*/ 31 w 928"/>
                  <a:gd name="T11" fmla="*/ 497 h 529"/>
                  <a:gd name="T12" fmla="*/ 0 w 928"/>
                  <a:gd name="T13" fmla="*/ 421 h 529"/>
                  <a:gd name="T14" fmla="*/ 0 w 928"/>
                  <a:gd name="T15" fmla="*/ 264 h 529"/>
                  <a:gd name="T16" fmla="*/ 0 w 928"/>
                  <a:gd name="T17" fmla="*/ 108 h 529"/>
                  <a:gd name="T18" fmla="*/ 0 w 928"/>
                  <a:gd name="T19" fmla="*/ 108 h 529"/>
                  <a:gd name="T20" fmla="*/ 31 w 928"/>
                  <a:gd name="T21" fmla="*/ 31 h 529"/>
                  <a:gd name="T22" fmla="*/ 31 w 928"/>
                  <a:gd name="T23" fmla="*/ 31 h 529"/>
                  <a:gd name="T24" fmla="*/ 107 w 928"/>
                  <a:gd name="T25" fmla="*/ 0 h 529"/>
                  <a:gd name="T26" fmla="*/ 463 w 928"/>
                  <a:gd name="T27" fmla="*/ 0 h 529"/>
                  <a:gd name="T28" fmla="*/ 820 w 928"/>
                  <a:gd name="T29" fmla="*/ 0 h 529"/>
                  <a:gd name="T30" fmla="*/ 820 w 928"/>
                  <a:gd name="T31" fmla="*/ 0 h 529"/>
                  <a:gd name="T32" fmla="*/ 895 w 928"/>
                  <a:gd name="T33" fmla="*/ 31 h 529"/>
                  <a:gd name="T34" fmla="*/ 895 w 928"/>
                  <a:gd name="T35" fmla="*/ 31 h 529"/>
                  <a:gd name="T36" fmla="*/ 927 w 928"/>
                  <a:gd name="T37" fmla="*/ 108 h 529"/>
                  <a:gd name="T38" fmla="*/ 927 w 928"/>
                  <a:gd name="T39" fmla="*/ 264 h 529"/>
                  <a:gd name="T40" fmla="*/ 927 w 928"/>
                  <a:gd name="T41" fmla="*/ 421 h 529"/>
                  <a:gd name="T42" fmla="*/ 927 w 928"/>
                  <a:gd name="T43" fmla="*/ 421 h 529"/>
                  <a:gd name="T44" fmla="*/ 895 w 928"/>
                  <a:gd name="T45" fmla="*/ 497 h 529"/>
                  <a:gd name="T46" fmla="*/ 895 w 928"/>
                  <a:gd name="T47" fmla="*/ 497 h 529"/>
                  <a:gd name="T48" fmla="*/ 820 w 928"/>
                  <a:gd name="T49" fmla="*/ 528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28" h="529">
                    <a:moveTo>
                      <a:pt x="820" y="528"/>
                    </a:moveTo>
                    <a:lnTo>
                      <a:pt x="463" y="528"/>
                    </a:lnTo>
                    <a:lnTo>
                      <a:pt x="107" y="528"/>
                    </a:lnTo>
                    <a:lnTo>
                      <a:pt x="107" y="528"/>
                    </a:lnTo>
                    <a:cubicBezTo>
                      <a:pt x="78" y="528"/>
                      <a:pt x="50" y="515"/>
                      <a:pt x="31" y="497"/>
                    </a:cubicBezTo>
                    <a:lnTo>
                      <a:pt x="31" y="497"/>
                    </a:lnTo>
                    <a:cubicBezTo>
                      <a:pt x="12" y="477"/>
                      <a:pt x="0" y="451"/>
                      <a:pt x="0" y="421"/>
                    </a:cubicBezTo>
                    <a:lnTo>
                      <a:pt x="0" y="264"/>
                    </a:lnTo>
                    <a:lnTo>
                      <a:pt x="0" y="108"/>
                    </a:lnTo>
                    <a:lnTo>
                      <a:pt x="0" y="108"/>
                    </a:lnTo>
                    <a:cubicBezTo>
                      <a:pt x="0" y="78"/>
                      <a:pt x="12" y="51"/>
                      <a:pt x="31" y="31"/>
                    </a:cubicBezTo>
                    <a:lnTo>
                      <a:pt x="31" y="31"/>
                    </a:lnTo>
                    <a:cubicBezTo>
                      <a:pt x="50" y="12"/>
                      <a:pt x="78" y="0"/>
                      <a:pt x="107" y="0"/>
                    </a:cubicBezTo>
                    <a:lnTo>
                      <a:pt x="463" y="0"/>
                    </a:lnTo>
                    <a:lnTo>
                      <a:pt x="820" y="0"/>
                    </a:lnTo>
                    <a:lnTo>
                      <a:pt x="820" y="0"/>
                    </a:lnTo>
                    <a:cubicBezTo>
                      <a:pt x="849" y="0"/>
                      <a:pt x="876" y="12"/>
                      <a:pt x="895" y="31"/>
                    </a:cubicBezTo>
                    <a:lnTo>
                      <a:pt x="895" y="31"/>
                    </a:lnTo>
                    <a:cubicBezTo>
                      <a:pt x="915" y="51"/>
                      <a:pt x="927" y="78"/>
                      <a:pt x="927" y="108"/>
                    </a:cubicBezTo>
                    <a:lnTo>
                      <a:pt x="927" y="264"/>
                    </a:lnTo>
                    <a:lnTo>
                      <a:pt x="927" y="421"/>
                    </a:lnTo>
                    <a:lnTo>
                      <a:pt x="927" y="421"/>
                    </a:lnTo>
                    <a:cubicBezTo>
                      <a:pt x="927" y="451"/>
                      <a:pt x="915" y="477"/>
                      <a:pt x="895" y="497"/>
                    </a:cubicBezTo>
                    <a:lnTo>
                      <a:pt x="895" y="497"/>
                    </a:lnTo>
                    <a:cubicBezTo>
                      <a:pt x="876" y="515"/>
                      <a:pt x="849" y="528"/>
                      <a:pt x="820" y="5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7C30A10D-19AB-4868-BF07-CD96EC634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366" y="10892480"/>
                <a:ext cx="824152" cy="368530"/>
              </a:xfrm>
              <a:custGeom>
                <a:avLst/>
                <a:gdLst>
                  <a:gd name="connsiteX0" fmla="*/ 7706 w 824152"/>
                  <a:gd name="connsiteY0" fmla="*/ 159 h 368530"/>
                  <a:gd name="connsiteX1" fmla="*/ 14496 w 824152"/>
                  <a:gd name="connsiteY1" fmla="*/ 1932 h 368530"/>
                  <a:gd name="connsiteX2" fmla="*/ 414883 w 824152"/>
                  <a:gd name="connsiteY2" fmla="*/ 118022 h 368530"/>
                  <a:gd name="connsiteX3" fmla="*/ 415759 w 824152"/>
                  <a:gd name="connsiteY3" fmla="*/ 118022 h 368530"/>
                  <a:gd name="connsiteX4" fmla="*/ 810013 w 824152"/>
                  <a:gd name="connsiteY4" fmla="*/ 1932 h 368530"/>
                  <a:gd name="connsiteX5" fmla="*/ 822279 w 824152"/>
                  <a:gd name="connsiteY5" fmla="*/ 3704 h 368530"/>
                  <a:gd name="connsiteX6" fmla="*/ 821403 w 824152"/>
                  <a:gd name="connsiteY6" fmla="*/ 16111 h 368530"/>
                  <a:gd name="connsiteX7" fmla="*/ 711888 w 824152"/>
                  <a:gd name="connsiteY7" fmla="*/ 77701 h 368530"/>
                  <a:gd name="connsiteX8" fmla="*/ 613852 w 824152"/>
                  <a:gd name="connsiteY8" fmla="*/ 109082 h 368530"/>
                  <a:gd name="connsiteX9" fmla="*/ 791334 w 824152"/>
                  <a:gd name="connsiteY9" fmla="*/ 353674 h 368530"/>
                  <a:gd name="connsiteX10" fmla="*/ 788685 w 824152"/>
                  <a:gd name="connsiteY10" fmla="*/ 365908 h 368530"/>
                  <a:gd name="connsiteX11" fmla="*/ 783388 w 824152"/>
                  <a:gd name="connsiteY11" fmla="*/ 368530 h 368530"/>
                  <a:gd name="connsiteX12" fmla="*/ 777207 w 824152"/>
                  <a:gd name="connsiteY12" fmla="*/ 365035 h 368530"/>
                  <a:gd name="connsiteX13" fmla="*/ 596203 w 824152"/>
                  <a:gd name="connsiteY13" fmla="*/ 114732 h 368530"/>
                  <a:gd name="connsiteX14" fmla="*/ 585836 w 824152"/>
                  <a:gd name="connsiteY14" fmla="*/ 118050 h 368530"/>
                  <a:gd name="connsiteX15" fmla="*/ 415759 w 824152"/>
                  <a:gd name="connsiteY15" fmla="*/ 136632 h 368530"/>
                  <a:gd name="connsiteX16" fmla="*/ 414883 w 824152"/>
                  <a:gd name="connsiteY16" fmla="*/ 136632 h 368530"/>
                  <a:gd name="connsiteX17" fmla="*/ 242369 w 824152"/>
                  <a:gd name="connsiteY17" fmla="*/ 118548 h 368530"/>
                  <a:gd name="connsiteX18" fmla="*/ 221645 w 824152"/>
                  <a:gd name="connsiteY18" fmla="*/ 112042 h 368530"/>
                  <a:gd name="connsiteX19" fmla="*/ 39573 w 824152"/>
                  <a:gd name="connsiteY19" fmla="*/ 365035 h 368530"/>
                  <a:gd name="connsiteX20" fmla="*/ 31627 w 824152"/>
                  <a:gd name="connsiteY20" fmla="*/ 368530 h 368530"/>
                  <a:gd name="connsiteX21" fmla="*/ 26329 w 824152"/>
                  <a:gd name="connsiteY21" fmla="*/ 365908 h 368530"/>
                  <a:gd name="connsiteX22" fmla="*/ 24563 w 824152"/>
                  <a:gd name="connsiteY22" fmla="*/ 353674 h 368530"/>
                  <a:gd name="connsiteX23" fmla="*/ 203232 w 824152"/>
                  <a:gd name="connsiteY23" fmla="*/ 106261 h 368530"/>
                  <a:gd name="connsiteX24" fmla="*/ 114374 w 824152"/>
                  <a:gd name="connsiteY24" fmla="*/ 78365 h 368530"/>
                  <a:gd name="connsiteX25" fmla="*/ 3106 w 824152"/>
                  <a:gd name="connsiteY25" fmla="*/ 16111 h 368530"/>
                  <a:gd name="connsiteX26" fmla="*/ 2230 w 824152"/>
                  <a:gd name="connsiteY26" fmla="*/ 3704 h 368530"/>
                  <a:gd name="connsiteX27" fmla="*/ 7706 w 824152"/>
                  <a:gd name="connsiteY27" fmla="*/ 159 h 36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24152" h="368530">
                    <a:moveTo>
                      <a:pt x="7706" y="159"/>
                    </a:moveTo>
                    <a:cubicBezTo>
                      <a:pt x="9896" y="-284"/>
                      <a:pt x="12306" y="160"/>
                      <a:pt x="14496" y="1932"/>
                    </a:cubicBezTo>
                    <a:cubicBezTo>
                      <a:pt x="15372" y="2818"/>
                      <a:pt x="163436" y="118022"/>
                      <a:pt x="414883" y="118022"/>
                    </a:cubicBezTo>
                    <a:lnTo>
                      <a:pt x="415759" y="118022"/>
                    </a:lnTo>
                    <a:cubicBezTo>
                      <a:pt x="663701" y="118022"/>
                      <a:pt x="808261" y="2818"/>
                      <a:pt x="810013" y="1932"/>
                    </a:cubicBezTo>
                    <a:cubicBezTo>
                      <a:pt x="813518" y="-1613"/>
                      <a:pt x="818774" y="159"/>
                      <a:pt x="822279" y="3704"/>
                    </a:cubicBezTo>
                    <a:cubicBezTo>
                      <a:pt x="824907" y="7249"/>
                      <a:pt x="824907" y="12566"/>
                      <a:pt x="821403" y="16111"/>
                    </a:cubicBezTo>
                    <a:cubicBezTo>
                      <a:pt x="818336" y="18327"/>
                      <a:pt x="780663" y="48235"/>
                      <a:pt x="711888" y="77701"/>
                    </a:cubicBezTo>
                    <a:lnTo>
                      <a:pt x="613852" y="109082"/>
                    </a:lnTo>
                    <a:lnTo>
                      <a:pt x="791334" y="353674"/>
                    </a:lnTo>
                    <a:cubicBezTo>
                      <a:pt x="793982" y="358044"/>
                      <a:pt x="793099" y="364161"/>
                      <a:pt x="788685" y="365908"/>
                    </a:cubicBezTo>
                    <a:cubicBezTo>
                      <a:pt x="787802" y="367656"/>
                      <a:pt x="786036" y="368530"/>
                      <a:pt x="783388" y="368530"/>
                    </a:cubicBezTo>
                    <a:cubicBezTo>
                      <a:pt x="781622" y="368530"/>
                      <a:pt x="778090" y="366782"/>
                      <a:pt x="777207" y="365035"/>
                    </a:cubicBezTo>
                    <a:lnTo>
                      <a:pt x="596203" y="114732"/>
                    </a:lnTo>
                    <a:lnTo>
                      <a:pt x="585836" y="118050"/>
                    </a:lnTo>
                    <a:cubicBezTo>
                      <a:pt x="536335" y="129044"/>
                      <a:pt x="479497" y="136411"/>
                      <a:pt x="415759" y="136632"/>
                    </a:cubicBezTo>
                    <a:lnTo>
                      <a:pt x="414883" y="136632"/>
                    </a:lnTo>
                    <a:cubicBezTo>
                      <a:pt x="350269" y="136632"/>
                      <a:pt x="292609" y="129432"/>
                      <a:pt x="242369" y="118548"/>
                    </a:cubicBezTo>
                    <a:lnTo>
                      <a:pt x="221645" y="112042"/>
                    </a:lnTo>
                    <a:lnTo>
                      <a:pt x="39573" y="365035"/>
                    </a:lnTo>
                    <a:cubicBezTo>
                      <a:pt x="36924" y="366782"/>
                      <a:pt x="35158" y="368530"/>
                      <a:pt x="31627" y="368530"/>
                    </a:cubicBezTo>
                    <a:cubicBezTo>
                      <a:pt x="29861" y="368530"/>
                      <a:pt x="28095" y="367656"/>
                      <a:pt x="26329" y="365908"/>
                    </a:cubicBezTo>
                    <a:cubicBezTo>
                      <a:pt x="22798" y="364161"/>
                      <a:pt x="21915" y="358044"/>
                      <a:pt x="24563" y="353674"/>
                    </a:cubicBezTo>
                    <a:lnTo>
                      <a:pt x="203232" y="106261"/>
                    </a:lnTo>
                    <a:lnTo>
                      <a:pt x="114374" y="78365"/>
                    </a:lnTo>
                    <a:cubicBezTo>
                      <a:pt x="44503" y="48900"/>
                      <a:pt x="6173" y="18770"/>
                      <a:pt x="3106" y="16111"/>
                    </a:cubicBezTo>
                    <a:cubicBezTo>
                      <a:pt x="-398" y="12566"/>
                      <a:pt x="-1274" y="7249"/>
                      <a:pt x="2230" y="3704"/>
                    </a:cubicBezTo>
                    <a:cubicBezTo>
                      <a:pt x="3545" y="1932"/>
                      <a:pt x="5516" y="602"/>
                      <a:pt x="7706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6F8CFF6B-5CDF-40C2-A515-6FEA0ABA3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475" y="6979740"/>
                <a:ext cx="3482142" cy="4502434"/>
              </a:xfrm>
              <a:custGeom>
                <a:avLst/>
                <a:gdLst>
                  <a:gd name="T0" fmla="*/ 20 w 3975"/>
                  <a:gd name="T1" fmla="*/ 20 h 5138"/>
                  <a:gd name="T2" fmla="*/ 20 w 3975"/>
                  <a:gd name="T3" fmla="*/ 4921 h 5138"/>
                  <a:gd name="T4" fmla="*/ 20 w 3975"/>
                  <a:gd name="T5" fmla="*/ 4921 h 5138"/>
                  <a:gd name="T6" fmla="*/ 77 w 3975"/>
                  <a:gd name="T7" fmla="*/ 5060 h 5138"/>
                  <a:gd name="T8" fmla="*/ 77 w 3975"/>
                  <a:gd name="T9" fmla="*/ 5060 h 5138"/>
                  <a:gd name="T10" fmla="*/ 216 w 3975"/>
                  <a:gd name="T11" fmla="*/ 5117 h 5138"/>
                  <a:gd name="T12" fmla="*/ 3757 w 3975"/>
                  <a:gd name="T13" fmla="*/ 5117 h 5138"/>
                  <a:gd name="T14" fmla="*/ 3757 w 3975"/>
                  <a:gd name="T15" fmla="*/ 5117 h 5138"/>
                  <a:gd name="T16" fmla="*/ 3897 w 3975"/>
                  <a:gd name="T17" fmla="*/ 5060 h 5138"/>
                  <a:gd name="T18" fmla="*/ 3897 w 3975"/>
                  <a:gd name="T19" fmla="*/ 5060 h 5138"/>
                  <a:gd name="T20" fmla="*/ 3954 w 3975"/>
                  <a:gd name="T21" fmla="*/ 4921 h 5138"/>
                  <a:gd name="T22" fmla="*/ 3954 w 3975"/>
                  <a:gd name="T23" fmla="*/ 20 h 5138"/>
                  <a:gd name="T24" fmla="*/ 20 w 3975"/>
                  <a:gd name="T25" fmla="*/ 20 h 5138"/>
                  <a:gd name="T26" fmla="*/ 3757 w 3975"/>
                  <a:gd name="T27" fmla="*/ 5137 h 5138"/>
                  <a:gd name="T28" fmla="*/ 216 w 3975"/>
                  <a:gd name="T29" fmla="*/ 5137 h 5138"/>
                  <a:gd name="T30" fmla="*/ 216 w 3975"/>
                  <a:gd name="T31" fmla="*/ 5137 h 5138"/>
                  <a:gd name="T32" fmla="*/ 63 w 3975"/>
                  <a:gd name="T33" fmla="*/ 5074 h 5138"/>
                  <a:gd name="T34" fmla="*/ 63 w 3975"/>
                  <a:gd name="T35" fmla="*/ 5074 h 5138"/>
                  <a:gd name="T36" fmla="*/ 0 w 3975"/>
                  <a:gd name="T37" fmla="*/ 4921 h 5138"/>
                  <a:gd name="T38" fmla="*/ 0 w 3975"/>
                  <a:gd name="T39" fmla="*/ 11 h 5138"/>
                  <a:gd name="T40" fmla="*/ 0 w 3975"/>
                  <a:gd name="T41" fmla="*/ 11 h 5138"/>
                  <a:gd name="T42" fmla="*/ 9 w 3975"/>
                  <a:gd name="T43" fmla="*/ 0 h 5138"/>
                  <a:gd name="T44" fmla="*/ 3964 w 3975"/>
                  <a:gd name="T45" fmla="*/ 0 h 5138"/>
                  <a:gd name="T46" fmla="*/ 3964 w 3975"/>
                  <a:gd name="T47" fmla="*/ 0 h 5138"/>
                  <a:gd name="T48" fmla="*/ 3974 w 3975"/>
                  <a:gd name="T49" fmla="*/ 11 h 5138"/>
                  <a:gd name="T50" fmla="*/ 3974 w 3975"/>
                  <a:gd name="T51" fmla="*/ 4921 h 5138"/>
                  <a:gd name="T52" fmla="*/ 3974 w 3975"/>
                  <a:gd name="T53" fmla="*/ 4921 h 5138"/>
                  <a:gd name="T54" fmla="*/ 3911 w 3975"/>
                  <a:gd name="T55" fmla="*/ 5074 h 5138"/>
                  <a:gd name="T56" fmla="*/ 3911 w 3975"/>
                  <a:gd name="T57" fmla="*/ 5074 h 5138"/>
                  <a:gd name="T58" fmla="*/ 3757 w 3975"/>
                  <a:gd name="T59" fmla="*/ 5137 h 5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975" h="5138">
                    <a:moveTo>
                      <a:pt x="20" y="20"/>
                    </a:moveTo>
                    <a:lnTo>
                      <a:pt x="20" y="4921"/>
                    </a:lnTo>
                    <a:lnTo>
                      <a:pt x="20" y="4921"/>
                    </a:lnTo>
                    <a:cubicBezTo>
                      <a:pt x="20" y="4973"/>
                      <a:pt x="40" y="5022"/>
                      <a:pt x="77" y="5060"/>
                    </a:cubicBezTo>
                    <a:lnTo>
                      <a:pt x="77" y="5060"/>
                    </a:lnTo>
                    <a:cubicBezTo>
                      <a:pt x="114" y="5096"/>
                      <a:pt x="164" y="5117"/>
                      <a:pt x="216" y="5117"/>
                    </a:cubicBezTo>
                    <a:lnTo>
                      <a:pt x="3757" y="5117"/>
                    </a:lnTo>
                    <a:lnTo>
                      <a:pt x="3757" y="5117"/>
                    </a:lnTo>
                    <a:cubicBezTo>
                      <a:pt x="3810" y="5117"/>
                      <a:pt x="3859" y="5096"/>
                      <a:pt x="3897" y="5060"/>
                    </a:cubicBezTo>
                    <a:lnTo>
                      <a:pt x="3897" y="5060"/>
                    </a:lnTo>
                    <a:cubicBezTo>
                      <a:pt x="3933" y="5022"/>
                      <a:pt x="3954" y="4973"/>
                      <a:pt x="3954" y="4921"/>
                    </a:cubicBezTo>
                    <a:lnTo>
                      <a:pt x="3954" y="20"/>
                    </a:lnTo>
                    <a:lnTo>
                      <a:pt x="20" y="20"/>
                    </a:lnTo>
                    <a:close/>
                    <a:moveTo>
                      <a:pt x="3757" y="5137"/>
                    </a:moveTo>
                    <a:lnTo>
                      <a:pt x="216" y="5137"/>
                    </a:lnTo>
                    <a:lnTo>
                      <a:pt x="216" y="5137"/>
                    </a:lnTo>
                    <a:cubicBezTo>
                      <a:pt x="158" y="5137"/>
                      <a:pt x="104" y="5115"/>
                      <a:pt x="63" y="5074"/>
                    </a:cubicBezTo>
                    <a:lnTo>
                      <a:pt x="63" y="5074"/>
                    </a:lnTo>
                    <a:cubicBezTo>
                      <a:pt x="22" y="5033"/>
                      <a:pt x="0" y="4979"/>
                      <a:pt x="0" y="4921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3964" y="0"/>
                    </a:lnTo>
                    <a:lnTo>
                      <a:pt x="3964" y="0"/>
                    </a:lnTo>
                    <a:cubicBezTo>
                      <a:pt x="3969" y="0"/>
                      <a:pt x="3974" y="5"/>
                      <a:pt x="3974" y="11"/>
                    </a:cubicBezTo>
                    <a:lnTo>
                      <a:pt x="3974" y="4921"/>
                    </a:lnTo>
                    <a:lnTo>
                      <a:pt x="3974" y="4921"/>
                    </a:lnTo>
                    <a:cubicBezTo>
                      <a:pt x="3974" y="4979"/>
                      <a:pt x="3951" y="5033"/>
                      <a:pt x="3911" y="5074"/>
                    </a:cubicBezTo>
                    <a:lnTo>
                      <a:pt x="3911" y="5074"/>
                    </a:lnTo>
                    <a:cubicBezTo>
                      <a:pt x="3870" y="5115"/>
                      <a:pt x="3816" y="5137"/>
                      <a:pt x="3757" y="5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64CD5145-636D-4DB6-B1A8-25A855346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475" y="4780696"/>
                <a:ext cx="3482142" cy="425123"/>
              </a:xfrm>
              <a:custGeom>
                <a:avLst/>
                <a:gdLst>
                  <a:gd name="T0" fmla="*/ 3911 w 3975"/>
                  <a:gd name="T1" fmla="*/ 64 h 486"/>
                  <a:gd name="T2" fmla="*/ 3911 w 3975"/>
                  <a:gd name="T3" fmla="*/ 64 h 486"/>
                  <a:gd name="T4" fmla="*/ 3757 w 3975"/>
                  <a:gd name="T5" fmla="*/ 0 h 486"/>
                  <a:gd name="T6" fmla="*/ 2580 w 3975"/>
                  <a:gd name="T7" fmla="*/ 0 h 486"/>
                  <a:gd name="T8" fmla="*/ 2580 w 3975"/>
                  <a:gd name="T9" fmla="*/ 0 h 486"/>
                  <a:gd name="T10" fmla="*/ 2487 w 3975"/>
                  <a:gd name="T11" fmla="*/ 31 h 486"/>
                  <a:gd name="T12" fmla="*/ 2487 w 3975"/>
                  <a:gd name="T13" fmla="*/ 31 h 486"/>
                  <a:gd name="T14" fmla="*/ 2429 w 3975"/>
                  <a:gd name="T15" fmla="*/ 109 h 486"/>
                  <a:gd name="T16" fmla="*/ 2429 w 3975"/>
                  <a:gd name="T17" fmla="*/ 109 h 486"/>
                  <a:gd name="T18" fmla="*/ 2378 w 3975"/>
                  <a:gd name="T19" fmla="*/ 177 h 486"/>
                  <a:gd name="T20" fmla="*/ 2378 w 3975"/>
                  <a:gd name="T21" fmla="*/ 177 h 486"/>
                  <a:gd name="T22" fmla="*/ 2297 w 3975"/>
                  <a:gd name="T23" fmla="*/ 203 h 486"/>
                  <a:gd name="T24" fmla="*/ 1676 w 3975"/>
                  <a:gd name="T25" fmla="*/ 203 h 486"/>
                  <a:gd name="T26" fmla="*/ 1676 w 3975"/>
                  <a:gd name="T27" fmla="*/ 203 h 486"/>
                  <a:gd name="T28" fmla="*/ 1595 w 3975"/>
                  <a:gd name="T29" fmla="*/ 177 h 486"/>
                  <a:gd name="T30" fmla="*/ 1595 w 3975"/>
                  <a:gd name="T31" fmla="*/ 177 h 486"/>
                  <a:gd name="T32" fmla="*/ 1544 w 3975"/>
                  <a:gd name="T33" fmla="*/ 109 h 486"/>
                  <a:gd name="T34" fmla="*/ 1544 w 3975"/>
                  <a:gd name="T35" fmla="*/ 109 h 486"/>
                  <a:gd name="T36" fmla="*/ 1486 w 3975"/>
                  <a:gd name="T37" fmla="*/ 31 h 486"/>
                  <a:gd name="T38" fmla="*/ 1486 w 3975"/>
                  <a:gd name="T39" fmla="*/ 31 h 486"/>
                  <a:gd name="T40" fmla="*/ 1393 w 3975"/>
                  <a:gd name="T41" fmla="*/ 0 h 486"/>
                  <a:gd name="T42" fmla="*/ 216 w 3975"/>
                  <a:gd name="T43" fmla="*/ 0 h 486"/>
                  <a:gd name="T44" fmla="*/ 216 w 3975"/>
                  <a:gd name="T45" fmla="*/ 0 h 486"/>
                  <a:gd name="T46" fmla="*/ 63 w 3975"/>
                  <a:gd name="T47" fmla="*/ 64 h 486"/>
                  <a:gd name="T48" fmla="*/ 63 w 3975"/>
                  <a:gd name="T49" fmla="*/ 64 h 486"/>
                  <a:gd name="T50" fmla="*/ 0 w 3975"/>
                  <a:gd name="T51" fmla="*/ 217 h 486"/>
                  <a:gd name="T52" fmla="*/ 0 w 3975"/>
                  <a:gd name="T53" fmla="*/ 476 h 486"/>
                  <a:gd name="T54" fmla="*/ 0 w 3975"/>
                  <a:gd name="T55" fmla="*/ 476 h 486"/>
                  <a:gd name="T56" fmla="*/ 9 w 3975"/>
                  <a:gd name="T57" fmla="*/ 485 h 486"/>
                  <a:gd name="T58" fmla="*/ 3964 w 3975"/>
                  <a:gd name="T59" fmla="*/ 485 h 486"/>
                  <a:gd name="T60" fmla="*/ 3964 w 3975"/>
                  <a:gd name="T61" fmla="*/ 485 h 486"/>
                  <a:gd name="T62" fmla="*/ 3974 w 3975"/>
                  <a:gd name="T63" fmla="*/ 476 h 486"/>
                  <a:gd name="T64" fmla="*/ 3974 w 3975"/>
                  <a:gd name="T65" fmla="*/ 217 h 486"/>
                  <a:gd name="T66" fmla="*/ 3974 w 3975"/>
                  <a:gd name="T67" fmla="*/ 217 h 486"/>
                  <a:gd name="T68" fmla="*/ 3911 w 3975"/>
                  <a:gd name="T69" fmla="*/ 64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75" h="486">
                    <a:moveTo>
                      <a:pt x="3911" y="64"/>
                    </a:moveTo>
                    <a:lnTo>
                      <a:pt x="3911" y="64"/>
                    </a:lnTo>
                    <a:cubicBezTo>
                      <a:pt x="3870" y="23"/>
                      <a:pt x="3816" y="0"/>
                      <a:pt x="3757" y="0"/>
                    </a:cubicBezTo>
                    <a:lnTo>
                      <a:pt x="2580" y="0"/>
                    </a:lnTo>
                    <a:lnTo>
                      <a:pt x="2580" y="0"/>
                    </a:lnTo>
                    <a:cubicBezTo>
                      <a:pt x="2546" y="0"/>
                      <a:pt x="2514" y="11"/>
                      <a:pt x="2487" y="31"/>
                    </a:cubicBezTo>
                    <a:lnTo>
                      <a:pt x="2487" y="31"/>
                    </a:lnTo>
                    <a:cubicBezTo>
                      <a:pt x="2460" y="50"/>
                      <a:pt x="2439" y="77"/>
                      <a:pt x="2429" y="109"/>
                    </a:cubicBezTo>
                    <a:lnTo>
                      <a:pt x="2429" y="109"/>
                    </a:lnTo>
                    <a:cubicBezTo>
                      <a:pt x="2419" y="137"/>
                      <a:pt x="2402" y="160"/>
                      <a:pt x="2378" y="177"/>
                    </a:cubicBezTo>
                    <a:lnTo>
                      <a:pt x="2378" y="177"/>
                    </a:lnTo>
                    <a:cubicBezTo>
                      <a:pt x="2354" y="194"/>
                      <a:pt x="2326" y="203"/>
                      <a:pt x="2297" y="203"/>
                    </a:cubicBezTo>
                    <a:lnTo>
                      <a:pt x="1676" y="203"/>
                    </a:lnTo>
                    <a:lnTo>
                      <a:pt x="1676" y="203"/>
                    </a:lnTo>
                    <a:cubicBezTo>
                      <a:pt x="1647" y="203"/>
                      <a:pt x="1619" y="194"/>
                      <a:pt x="1595" y="177"/>
                    </a:cubicBezTo>
                    <a:lnTo>
                      <a:pt x="1595" y="177"/>
                    </a:lnTo>
                    <a:cubicBezTo>
                      <a:pt x="1572" y="160"/>
                      <a:pt x="1554" y="137"/>
                      <a:pt x="1544" y="109"/>
                    </a:cubicBezTo>
                    <a:lnTo>
                      <a:pt x="1544" y="109"/>
                    </a:lnTo>
                    <a:cubicBezTo>
                      <a:pt x="1534" y="77"/>
                      <a:pt x="1514" y="50"/>
                      <a:pt x="1486" y="31"/>
                    </a:cubicBezTo>
                    <a:lnTo>
                      <a:pt x="1486" y="31"/>
                    </a:lnTo>
                    <a:cubicBezTo>
                      <a:pt x="1459" y="11"/>
                      <a:pt x="1427" y="0"/>
                      <a:pt x="1393" y="0"/>
                    </a:cubicBezTo>
                    <a:lnTo>
                      <a:pt x="216" y="0"/>
                    </a:lnTo>
                    <a:lnTo>
                      <a:pt x="216" y="0"/>
                    </a:lnTo>
                    <a:cubicBezTo>
                      <a:pt x="158" y="0"/>
                      <a:pt x="104" y="23"/>
                      <a:pt x="63" y="64"/>
                    </a:cubicBezTo>
                    <a:lnTo>
                      <a:pt x="63" y="64"/>
                    </a:lnTo>
                    <a:cubicBezTo>
                      <a:pt x="22" y="105"/>
                      <a:pt x="0" y="159"/>
                      <a:pt x="0" y="217"/>
                    </a:cubicBezTo>
                    <a:lnTo>
                      <a:pt x="0" y="476"/>
                    </a:lnTo>
                    <a:lnTo>
                      <a:pt x="0" y="476"/>
                    </a:lnTo>
                    <a:cubicBezTo>
                      <a:pt x="0" y="481"/>
                      <a:pt x="4" y="485"/>
                      <a:pt x="9" y="485"/>
                    </a:cubicBezTo>
                    <a:lnTo>
                      <a:pt x="3964" y="485"/>
                    </a:lnTo>
                    <a:lnTo>
                      <a:pt x="3964" y="485"/>
                    </a:lnTo>
                    <a:cubicBezTo>
                      <a:pt x="3969" y="485"/>
                      <a:pt x="3974" y="481"/>
                      <a:pt x="3974" y="476"/>
                    </a:cubicBezTo>
                    <a:lnTo>
                      <a:pt x="3974" y="217"/>
                    </a:lnTo>
                    <a:lnTo>
                      <a:pt x="3974" y="217"/>
                    </a:lnTo>
                    <a:cubicBezTo>
                      <a:pt x="3974" y="159"/>
                      <a:pt x="3951" y="105"/>
                      <a:pt x="3911" y="6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CDF30398-38C6-4E96-B0CA-1B2DB1454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1197" y="4902625"/>
                <a:ext cx="346275" cy="226767"/>
              </a:xfrm>
              <a:custGeom>
                <a:avLst/>
                <a:gdLst>
                  <a:gd name="connsiteX0" fmla="*/ 0 w 346275"/>
                  <a:gd name="connsiteY0" fmla="*/ 138914 h 226767"/>
                  <a:gd name="connsiteX1" fmla="*/ 102797 w 346275"/>
                  <a:gd name="connsiteY1" fmla="*/ 138914 h 226767"/>
                  <a:gd name="connsiteX2" fmla="*/ 102797 w 346275"/>
                  <a:gd name="connsiteY2" fmla="*/ 223126 h 226767"/>
                  <a:gd name="connsiteX3" fmla="*/ 0 w 346275"/>
                  <a:gd name="connsiteY3" fmla="*/ 223126 h 226767"/>
                  <a:gd name="connsiteX4" fmla="*/ 119694 w 346275"/>
                  <a:gd name="connsiteY4" fmla="*/ 77383 h 226767"/>
                  <a:gd name="connsiteX5" fmla="*/ 222721 w 346275"/>
                  <a:gd name="connsiteY5" fmla="*/ 77383 h 226767"/>
                  <a:gd name="connsiteX6" fmla="*/ 222721 w 346275"/>
                  <a:gd name="connsiteY6" fmla="*/ 226672 h 226767"/>
                  <a:gd name="connsiteX7" fmla="*/ 119694 w 346275"/>
                  <a:gd name="connsiteY7" fmla="*/ 226672 h 226767"/>
                  <a:gd name="connsiteX8" fmla="*/ 243478 w 346275"/>
                  <a:gd name="connsiteY8" fmla="*/ 0 h 226767"/>
                  <a:gd name="connsiteX9" fmla="*/ 346275 w 346275"/>
                  <a:gd name="connsiteY9" fmla="*/ 0 h 226767"/>
                  <a:gd name="connsiteX10" fmla="*/ 346275 w 346275"/>
                  <a:gd name="connsiteY10" fmla="*/ 226767 h 226767"/>
                  <a:gd name="connsiteX11" fmla="*/ 243478 w 346275"/>
                  <a:gd name="connsiteY11" fmla="*/ 226767 h 22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6275" h="226767">
                    <a:moveTo>
                      <a:pt x="0" y="138914"/>
                    </a:moveTo>
                    <a:lnTo>
                      <a:pt x="102797" y="138914"/>
                    </a:lnTo>
                    <a:lnTo>
                      <a:pt x="102797" y="223126"/>
                    </a:lnTo>
                    <a:lnTo>
                      <a:pt x="0" y="223126"/>
                    </a:lnTo>
                    <a:close/>
                    <a:moveTo>
                      <a:pt x="119694" y="77383"/>
                    </a:moveTo>
                    <a:lnTo>
                      <a:pt x="222721" y="77383"/>
                    </a:lnTo>
                    <a:lnTo>
                      <a:pt x="222721" y="226672"/>
                    </a:lnTo>
                    <a:lnTo>
                      <a:pt x="119694" y="226672"/>
                    </a:lnTo>
                    <a:close/>
                    <a:moveTo>
                      <a:pt x="243478" y="0"/>
                    </a:moveTo>
                    <a:lnTo>
                      <a:pt x="346275" y="0"/>
                    </a:lnTo>
                    <a:lnTo>
                      <a:pt x="346275" y="226767"/>
                    </a:lnTo>
                    <a:lnTo>
                      <a:pt x="243478" y="22676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55E8E945-5F69-4A47-A2D1-00B6DE551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798" y="4902566"/>
                <a:ext cx="266899" cy="217663"/>
              </a:xfrm>
              <a:custGeom>
                <a:avLst/>
                <a:gdLst>
                  <a:gd name="connsiteX0" fmla="*/ 134328 w 266899"/>
                  <a:gd name="connsiteY0" fmla="*/ 150800 h 217663"/>
                  <a:gd name="connsiteX1" fmla="*/ 177552 w 266899"/>
                  <a:gd name="connsiteY1" fmla="*/ 166636 h 217663"/>
                  <a:gd name="connsiteX2" fmla="*/ 134328 w 266899"/>
                  <a:gd name="connsiteY2" fmla="*/ 217663 h 217663"/>
                  <a:gd name="connsiteX3" fmla="*/ 91968 w 266899"/>
                  <a:gd name="connsiteY3" fmla="*/ 165756 h 217663"/>
                  <a:gd name="connsiteX4" fmla="*/ 134328 w 266899"/>
                  <a:gd name="connsiteY4" fmla="*/ 150800 h 217663"/>
                  <a:gd name="connsiteX5" fmla="*/ 133894 w 266899"/>
                  <a:gd name="connsiteY5" fmla="*/ 70207 h 217663"/>
                  <a:gd name="connsiteX6" fmla="*/ 229740 w 266899"/>
                  <a:gd name="connsiteY6" fmla="*/ 103936 h 217663"/>
                  <a:gd name="connsiteX7" fmla="*/ 188788 w 266899"/>
                  <a:gd name="connsiteY7" fmla="*/ 154096 h 217663"/>
                  <a:gd name="connsiteX8" fmla="*/ 133894 w 266899"/>
                  <a:gd name="connsiteY8" fmla="*/ 135070 h 217663"/>
                  <a:gd name="connsiteX9" fmla="*/ 79000 w 266899"/>
                  <a:gd name="connsiteY9" fmla="*/ 154096 h 217663"/>
                  <a:gd name="connsiteX10" fmla="*/ 37177 w 266899"/>
                  <a:gd name="connsiteY10" fmla="*/ 103936 h 217663"/>
                  <a:gd name="connsiteX11" fmla="*/ 133894 w 266899"/>
                  <a:gd name="connsiteY11" fmla="*/ 70207 h 217663"/>
                  <a:gd name="connsiteX12" fmla="*/ 133890 w 266899"/>
                  <a:gd name="connsiteY12" fmla="*/ 0 h 217663"/>
                  <a:gd name="connsiteX13" fmla="*/ 266899 w 266899"/>
                  <a:gd name="connsiteY13" fmla="*/ 63072 h 217663"/>
                  <a:gd name="connsiteX14" fmla="*/ 242235 w 266899"/>
                  <a:gd name="connsiteY14" fmla="*/ 91981 h 217663"/>
                  <a:gd name="connsiteX15" fmla="*/ 133890 w 266899"/>
                  <a:gd name="connsiteY15" fmla="*/ 52560 h 217663"/>
                  <a:gd name="connsiteX16" fmla="*/ 24664 w 266899"/>
                  <a:gd name="connsiteY16" fmla="*/ 91981 h 217663"/>
                  <a:gd name="connsiteX17" fmla="*/ 0 w 266899"/>
                  <a:gd name="connsiteY17" fmla="*/ 63072 h 217663"/>
                  <a:gd name="connsiteX18" fmla="*/ 133890 w 266899"/>
                  <a:gd name="connsiteY18" fmla="*/ 0 h 21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6899" h="217663">
                    <a:moveTo>
                      <a:pt x="134328" y="150800"/>
                    </a:moveTo>
                    <a:cubicBezTo>
                      <a:pt x="149024" y="150800"/>
                      <a:pt x="164585" y="156079"/>
                      <a:pt x="177552" y="166636"/>
                    </a:cubicBezTo>
                    <a:lnTo>
                      <a:pt x="134328" y="217663"/>
                    </a:lnTo>
                    <a:lnTo>
                      <a:pt x="91968" y="165756"/>
                    </a:lnTo>
                    <a:cubicBezTo>
                      <a:pt x="103207" y="156079"/>
                      <a:pt x="118767" y="150800"/>
                      <a:pt x="134328" y="150800"/>
                    </a:cubicBezTo>
                    <a:close/>
                    <a:moveTo>
                      <a:pt x="133894" y="70207"/>
                    </a:moveTo>
                    <a:cubicBezTo>
                      <a:pt x="168747" y="70207"/>
                      <a:pt x="202729" y="82315"/>
                      <a:pt x="229740" y="103936"/>
                    </a:cubicBezTo>
                    <a:lnTo>
                      <a:pt x="188788" y="154096"/>
                    </a:lnTo>
                    <a:cubicBezTo>
                      <a:pt x="172232" y="141989"/>
                      <a:pt x="153063" y="135070"/>
                      <a:pt x="133894" y="135070"/>
                    </a:cubicBezTo>
                    <a:cubicBezTo>
                      <a:pt x="112982" y="135070"/>
                      <a:pt x="94684" y="141989"/>
                      <a:pt x="79000" y="154096"/>
                    </a:cubicBezTo>
                    <a:lnTo>
                      <a:pt x="37177" y="103936"/>
                    </a:lnTo>
                    <a:cubicBezTo>
                      <a:pt x="64188" y="82315"/>
                      <a:pt x="98170" y="70207"/>
                      <a:pt x="133894" y="70207"/>
                    </a:cubicBezTo>
                    <a:close/>
                    <a:moveTo>
                      <a:pt x="133890" y="0"/>
                    </a:moveTo>
                    <a:cubicBezTo>
                      <a:pt x="222856" y="0"/>
                      <a:pt x="258090" y="46428"/>
                      <a:pt x="266899" y="63072"/>
                    </a:cubicBezTo>
                    <a:lnTo>
                      <a:pt x="242235" y="91981"/>
                    </a:lnTo>
                    <a:cubicBezTo>
                      <a:pt x="212286" y="66577"/>
                      <a:pt x="173528" y="52560"/>
                      <a:pt x="133890" y="52560"/>
                    </a:cubicBezTo>
                    <a:cubicBezTo>
                      <a:pt x="94251" y="52560"/>
                      <a:pt x="54613" y="66577"/>
                      <a:pt x="24664" y="91981"/>
                    </a:cubicBezTo>
                    <a:lnTo>
                      <a:pt x="0" y="63072"/>
                    </a:lnTo>
                    <a:cubicBezTo>
                      <a:pt x="8808" y="46428"/>
                      <a:pt x="44043" y="0"/>
                      <a:pt x="13389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4C27C44B-6A00-411D-9148-104DD6F7D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758" y="4800021"/>
                <a:ext cx="590431" cy="72565"/>
              </a:xfrm>
              <a:custGeom>
                <a:avLst/>
                <a:gdLst>
                  <a:gd name="connsiteX0" fmla="*/ 8770 w 590431"/>
                  <a:gd name="connsiteY0" fmla="*/ 38647 h 72565"/>
                  <a:gd name="connsiteX1" fmla="*/ 445517 w 590431"/>
                  <a:gd name="connsiteY1" fmla="*/ 38647 h 72565"/>
                  <a:gd name="connsiteX2" fmla="*/ 455164 w 590431"/>
                  <a:gd name="connsiteY2" fmla="*/ 46929 h 72565"/>
                  <a:gd name="connsiteX3" fmla="*/ 445517 w 590431"/>
                  <a:gd name="connsiteY3" fmla="*/ 57050 h 72565"/>
                  <a:gd name="connsiteX4" fmla="*/ 8770 w 590431"/>
                  <a:gd name="connsiteY4" fmla="*/ 57050 h 72565"/>
                  <a:gd name="connsiteX5" fmla="*/ 0 w 590431"/>
                  <a:gd name="connsiteY5" fmla="*/ 46929 h 72565"/>
                  <a:gd name="connsiteX6" fmla="*/ 8770 w 590431"/>
                  <a:gd name="connsiteY6" fmla="*/ 38647 h 72565"/>
                  <a:gd name="connsiteX7" fmla="*/ 553717 w 590431"/>
                  <a:gd name="connsiteY7" fmla="*/ 0 h 72565"/>
                  <a:gd name="connsiteX8" fmla="*/ 590431 w 590431"/>
                  <a:gd name="connsiteY8" fmla="*/ 36282 h 72565"/>
                  <a:gd name="connsiteX9" fmla="*/ 553717 w 590431"/>
                  <a:gd name="connsiteY9" fmla="*/ 72565 h 72565"/>
                  <a:gd name="connsiteX10" fmla="*/ 517876 w 590431"/>
                  <a:gd name="connsiteY10" fmla="*/ 36282 h 72565"/>
                  <a:gd name="connsiteX11" fmla="*/ 553717 w 590431"/>
                  <a:gd name="connsiteY11" fmla="*/ 0 h 72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0431" h="72565">
                    <a:moveTo>
                      <a:pt x="8770" y="38647"/>
                    </a:moveTo>
                    <a:lnTo>
                      <a:pt x="445517" y="38647"/>
                    </a:lnTo>
                    <a:cubicBezTo>
                      <a:pt x="450779" y="38647"/>
                      <a:pt x="455164" y="42328"/>
                      <a:pt x="455164" y="46929"/>
                    </a:cubicBezTo>
                    <a:cubicBezTo>
                      <a:pt x="455164" y="52449"/>
                      <a:pt x="450779" y="57050"/>
                      <a:pt x="445517" y="57050"/>
                    </a:cubicBezTo>
                    <a:lnTo>
                      <a:pt x="8770" y="57050"/>
                    </a:lnTo>
                    <a:cubicBezTo>
                      <a:pt x="4385" y="57050"/>
                      <a:pt x="0" y="52449"/>
                      <a:pt x="0" y="46929"/>
                    </a:cubicBezTo>
                    <a:cubicBezTo>
                      <a:pt x="0" y="42328"/>
                      <a:pt x="4385" y="38647"/>
                      <a:pt x="8770" y="38647"/>
                    </a:cubicBezTo>
                    <a:close/>
                    <a:moveTo>
                      <a:pt x="553717" y="0"/>
                    </a:moveTo>
                    <a:cubicBezTo>
                      <a:pt x="573822" y="0"/>
                      <a:pt x="590431" y="15549"/>
                      <a:pt x="590431" y="36282"/>
                    </a:cubicBezTo>
                    <a:cubicBezTo>
                      <a:pt x="590431" y="55288"/>
                      <a:pt x="573822" y="72565"/>
                      <a:pt x="553717" y="72565"/>
                    </a:cubicBezTo>
                    <a:cubicBezTo>
                      <a:pt x="533611" y="72565"/>
                      <a:pt x="517876" y="55288"/>
                      <a:pt x="517876" y="36282"/>
                    </a:cubicBezTo>
                    <a:cubicBezTo>
                      <a:pt x="517876" y="15549"/>
                      <a:pt x="533611" y="0"/>
                      <a:pt x="553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F35995C3-7495-4CA1-B778-31825E805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5524" y="4886999"/>
                <a:ext cx="183644" cy="252260"/>
              </a:xfrm>
              <a:custGeom>
                <a:avLst/>
                <a:gdLst>
                  <a:gd name="connsiteX0" fmla="*/ 91723 w 183644"/>
                  <a:gd name="connsiteY0" fmla="*/ 222201 h 252260"/>
                  <a:gd name="connsiteX1" fmla="*/ 124136 w 183644"/>
                  <a:gd name="connsiteY1" fmla="*/ 230790 h 252260"/>
                  <a:gd name="connsiteX2" fmla="*/ 91723 w 183644"/>
                  <a:gd name="connsiteY2" fmla="*/ 252260 h 252260"/>
                  <a:gd name="connsiteX3" fmla="*/ 59310 w 183644"/>
                  <a:gd name="connsiteY3" fmla="*/ 230790 h 252260"/>
                  <a:gd name="connsiteX4" fmla="*/ 91723 w 183644"/>
                  <a:gd name="connsiteY4" fmla="*/ 222201 h 252260"/>
                  <a:gd name="connsiteX5" fmla="*/ 92161 w 183644"/>
                  <a:gd name="connsiteY5" fmla="*/ 0 h 252260"/>
                  <a:gd name="connsiteX6" fmla="*/ 115840 w 183644"/>
                  <a:gd name="connsiteY6" fmla="*/ 24380 h 252260"/>
                  <a:gd name="connsiteX7" fmla="*/ 108824 w 183644"/>
                  <a:gd name="connsiteY7" fmla="*/ 40924 h 252260"/>
                  <a:gd name="connsiteX8" fmla="*/ 107070 w 183644"/>
                  <a:gd name="connsiteY8" fmla="*/ 49631 h 252260"/>
                  <a:gd name="connsiteX9" fmla="*/ 112332 w 183644"/>
                  <a:gd name="connsiteY9" fmla="*/ 54855 h 252260"/>
                  <a:gd name="connsiteX10" fmla="*/ 158812 w 183644"/>
                  <a:gd name="connsiteY10" fmla="*/ 118417 h 252260"/>
                  <a:gd name="connsiteX11" fmla="*/ 174598 w 183644"/>
                  <a:gd name="connsiteY11" fmla="*/ 156729 h 252260"/>
                  <a:gd name="connsiteX12" fmla="*/ 183368 w 183644"/>
                  <a:gd name="connsiteY12" fmla="*/ 173272 h 252260"/>
                  <a:gd name="connsiteX13" fmla="*/ 92161 w 183644"/>
                  <a:gd name="connsiteY13" fmla="*/ 183721 h 252260"/>
                  <a:gd name="connsiteX14" fmla="*/ 76 w 183644"/>
                  <a:gd name="connsiteY14" fmla="*/ 173272 h 252260"/>
                  <a:gd name="connsiteX15" fmla="*/ 8846 w 183644"/>
                  <a:gd name="connsiteY15" fmla="*/ 156729 h 252260"/>
                  <a:gd name="connsiteX16" fmla="*/ 25509 w 183644"/>
                  <a:gd name="connsiteY16" fmla="*/ 118417 h 252260"/>
                  <a:gd name="connsiteX17" fmla="*/ 71990 w 183644"/>
                  <a:gd name="connsiteY17" fmla="*/ 54855 h 252260"/>
                  <a:gd name="connsiteX18" fmla="*/ 77252 w 183644"/>
                  <a:gd name="connsiteY18" fmla="*/ 49631 h 252260"/>
                  <a:gd name="connsiteX19" fmla="*/ 74621 w 183644"/>
                  <a:gd name="connsiteY19" fmla="*/ 40924 h 252260"/>
                  <a:gd name="connsiteX20" fmla="*/ 67605 w 183644"/>
                  <a:gd name="connsiteY20" fmla="*/ 24380 h 252260"/>
                  <a:gd name="connsiteX21" fmla="*/ 92161 w 183644"/>
                  <a:gd name="connsiteY21" fmla="*/ 0 h 252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3644" h="252260">
                    <a:moveTo>
                      <a:pt x="91723" y="222201"/>
                    </a:moveTo>
                    <a:cubicBezTo>
                      <a:pt x="110120" y="222201"/>
                      <a:pt x="124136" y="222201"/>
                      <a:pt x="124136" y="230790"/>
                    </a:cubicBezTo>
                    <a:cubicBezTo>
                      <a:pt x="124136" y="238519"/>
                      <a:pt x="110120" y="252260"/>
                      <a:pt x="91723" y="252260"/>
                    </a:cubicBezTo>
                    <a:cubicBezTo>
                      <a:pt x="74203" y="252260"/>
                      <a:pt x="59310" y="238519"/>
                      <a:pt x="59310" y="230790"/>
                    </a:cubicBezTo>
                    <a:cubicBezTo>
                      <a:pt x="59310" y="222201"/>
                      <a:pt x="74203" y="222201"/>
                      <a:pt x="91723" y="222201"/>
                    </a:cubicBezTo>
                    <a:close/>
                    <a:moveTo>
                      <a:pt x="92161" y="0"/>
                    </a:moveTo>
                    <a:cubicBezTo>
                      <a:pt x="105316" y="0"/>
                      <a:pt x="115840" y="11320"/>
                      <a:pt x="115840" y="24380"/>
                    </a:cubicBezTo>
                    <a:cubicBezTo>
                      <a:pt x="115840" y="30475"/>
                      <a:pt x="113209" y="36570"/>
                      <a:pt x="108824" y="40924"/>
                    </a:cubicBezTo>
                    <a:cubicBezTo>
                      <a:pt x="107070" y="43536"/>
                      <a:pt x="106193" y="46148"/>
                      <a:pt x="107070" y="49631"/>
                    </a:cubicBezTo>
                    <a:cubicBezTo>
                      <a:pt x="107070" y="52243"/>
                      <a:pt x="109701" y="54855"/>
                      <a:pt x="112332" y="54855"/>
                    </a:cubicBezTo>
                    <a:cubicBezTo>
                      <a:pt x="140396" y="64433"/>
                      <a:pt x="158812" y="89684"/>
                      <a:pt x="158812" y="118417"/>
                    </a:cubicBezTo>
                    <a:cubicBezTo>
                      <a:pt x="158812" y="133219"/>
                      <a:pt x="167582" y="146280"/>
                      <a:pt x="174598" y="156729"/>
                    </a:cubicBezTo>
                    <a:cubicBezTo>
                      <a:pt x="178106" y="161953"/>
                      <a:pt x="185122" y="171531"/>
                      <a:pt x="183368" y="173272"/>
                    </a:cubicBezTo>
                    <a:cubicBezTo>
                      <a:pt x="183368" y="176755"/>
                      <a:pt x="171967" y="183721"/>
                      <a:pt x="92161" y="183721"/>
                    </a:cubicBezTo>
                    <a:cubicBezTo>
                      <a:pt x="12354" y="183721"/>
                      <a:pt x="1830" y="176755"/>
                      <a:pt x="76" y="173272"/>
                    </a:cubicBezTo>
                    <a:cubicBezTo>
                      <a:pt x="-801" y="171531"/>
                      <a:pt x="6215" y="161953"/>
                      <a:pt x="8846" y="156729"/>
                    </a:cubicBezTo>
                    <a:cubicBezTo>
                      <a:pt x="16739" y="146280"/>
                      <a:pt x="25509" y="133219"/>
                      <a:pt x="25509" y="118417"/>
                    </a:cubicBezTo>
                    <a:cubicBezTo>
                      <a:pt x="25509" y="89684"/>
                      <a:pt x="43926" y="64433"/>
                      <a:pt x="71990" y="54855"/>
                    </a:cubicBezTo>
                    <a:cubicBezTo>
                      <a:pt x="73744" y="54855"/>
                      <a:pt x="76375" y="52243"/>
                      <a:pt x="77252" y="49631"/>
                    </a:cubicBezTo>
                    <a:cubicBezTo>
                      <a:pt x="78129" y="46148"/>
                      <a:pt x="77252" y="43536"/>
                      <a:pt x="74621" y="40924"/>
                    </a:cubicBezTo>
                    <a:cubicBezTo>
                      <a:pt x="70236" y="36570"/>
                      <a:pt x="67605" y="30475"/>
                      <a:pt x="67605" y="24380"/>
                    </a:cubicBezTo>
                    <a:cubicBezTo>
                      <a:pt x="67605" y="11320"/>
                      <a:pt x="78129" y="0"/>
                      <a:pt x="9216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01F0D48A-2895-4E7C-837C-F36AC071D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9186" y="4929784"/>
                <a:ext cx="495740" cy="172441"/>
              </a:xfrm>
              <a:custGeom>
                <a:avLst/>
                <a:gdLst>
                  <a:gd name="connsiteX0" fmla="*/ 16612 w 495740"/>
                  <a:gd name="connsiteY0" fmla="*/ 0 h 172441"/>
                  <a:gd name="connsiteX1" fmla="*/ 392570 w 495740"/>
                  <a:gd name="connsiteY1" fmla="*/ 0 h 172441"/>
                  <a:gd name="connsiteX2" fmla="*/ 404811 w 495740"/>
                  <a:gd name="connsiteY2" fmla="*/ 5306 h 172441"/>
                  <a:gd name="connsiteX3" fmla="*/ 410057 w 495740"/>
                  <a:gd name="connsiteY3" fmla="*/ 17687 h 172441"/>
                  <a:gd name="connsiteX4" fmla="*/ 410057 w 495740"/>
                  <a:gd name="connsiteY4" fmla="*/ 39794 h 172441"/>
                  <a:gd name="connsiteX5" fmla="*/ 418800 w 495740"/>
                  <a:gd name="connsiteY5" fmla="*/ 49522 h 172441"/>
                  <a:gd name="connsiteX6" fmla="*/ 479128 w 495740"/>
                  <a:gd name="connsiteY6" fmla="*/ 49522 h 172441"/>
                  <a:gd name="connsiteX7" fmla="*/ 491369 w 495740"/>
                  <a:gd name="connsiteY7" fmla="*/ 53943 h 172441"/>
                  <a:gd name="connsiteX8" fmla="*/ 495740 w 495740"/>
                  <a:gd name="connsiteY8" fmla="*/ 66324 h 172441"/>
                  <a:gd name="connsiteX9" fmla="*/ 495740 w 495740"/>
                  <a:gd name="connsiteY9" fmla="*/ 105233 h 172441"/>
                  <a:gd name="connsiteX10" fmla="*/ 491369 w 495740"/>
                  <a:gd name="connsiteY10" fmla="*/ 118498 h 172441"/>
                  <a:gd name="connsiteX11" fmla="*/ 479128 w 495740"/>
                  <a:gd name="connsiteY11" fmla="*/ 122919 h 172441"/>
                  <a:gd name="connsiteX12" fmla="*/ 418800 w 495740"/>
                  <a:gd name="connsiteY12" fmla="*/ 122919 h 172441"/>
                  <a:gd name="connsiteX13" fmla="*/ 410057 w 495740"/>
                  <a:gd name="connsiteY13" fmla="*/ 132647 h 172441"/>
                  <a:gd name="connsiteX14" fmla="*/ 410057 w 495740"/>
                  <a:gd name="connsiteY14" fmla="*/ 154755 h 172441"/>
                  <a:gd name="connsiteX15" fmla="*/ 404811 w 495740"/>
                  <a:gd name="connsiteY15" fmla="*/ 167135 h 172441"/>
                  <a:gd name="connsiteX16" fmla="*/ 392570 w 495740"/>
                  <a:gd name="connsiteY16" fmla="*/ 172441 h 172441"/>
                  <a:gd name="connsiteX17" fmla="*/ 16612 w 495740"/>
                  <a:gd name="connsiteY17" fmla="*/ 172441 h 172441"/>
                  <a:gd name="connsiteX18" fmla="*/ 4372 w 495740"/>
                  <a:gd name="connsiteY18" fmla="*/ 167135 h 172441"/>
                  <a:gd name="connsiteX19" fmla="*/ 0 w 495740"/>
                  <a:gd name="connsiteY19" fmla="*/ 154755 h 172441"/>
                  <a:gd name="connsiteX20" fmla="*/ 0 w 495740"/>
                  <a:gd name="connsiteY20" fmla="*/ 17687 h 172441"/>
                  <a:gd name="connsiteX21" fmla="*/ 4372 w 495740"/>
                  <a:gd name="connsiteY21" fmla="*/ 5306 h 172441"/>
                  <a:gd name="connsiteX22" fmla="*/ 16612 w 495740"/>
                  <a:gd name="connsiteY22" fmla="*/ 0 h 17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95740" h="172441">
                    <a:moveTo>
                      <a:pt x="16612" y="0"/>
                    </a:moveTo>
                    <a:lnTo>
                      <a:pt x="392570" y="0"/>
                    </a:lnTo>
                    <a:cubicBezTo>
                      <a:pt x="396942" y="0"/>
                      <a:pt x="401313" y="1769"/>
                      <a:pt x="404811" y="5306"/>
                    </a:cubicBezTo>
                    <a:cubicBezTo>
                      <a:pt x="408308" y="8844"/>
                      <a:pt x="410057" y="12381"/>
                      <a:pt x="410057" y="17687"/>
                    </a:cubicBezTo>
                    <a:lnTo>
                      <a:pt x="410057" y="39794"/>
                    </a:lnTo>
                    <a:cubicBezTo>
                      <a:pt x="410057" y="44216"/>
                      <a:pt x="413554" y="49522"/>
                      <a:pt x="418800" y="49522"/>
                    </a:cubicBezTo>
                    <a:lnTo>
                      <a:pt x="479128" y="49522"/>
                    </a:lnTo>
                    <a:cubicBezTo>
                      <a:pt x="483500" y="49522"/>
                      <a:pt x="487871" y="50406"/>
                      <a:pt x="491369" y="53943"/>
                    </a:cubicBezTo>
                    <a:cubicBezTo>
                      <a:pt x="494866" y="57481"/>
                      <a:pt x="495740" y="61902"/>
                      <a:pt x="495740" y="66324"/>
                    </a:cubicBezTo>
                    <a:lnTo>
                      <a:pt x="495740" y="105233"/>
                    </a:lnTo>
                    <a:cubicBezTo>
                      <a:pt x="495740" y="110539"/>
                      <a:pt x="494866" y="114076"/>
                      <a:pt x="491369" y="118498"/>
                    </a:cubicBezTo>
                    <a:cubicBezTo>
                      <a:pt x="487871" y="121151"/>
                      <a:pt x="483500" y="122919"/>
                      <a:pt x="479128" y="122919"/>
                    </a:cubicBezTo>
                    <a:lnTo>
                      <a:pt x="418800" y="122919"/>
                    </a:lnTo>
                    <a:cubicBezTo>
                      <a:pt x="413554" y="122919"/>
                      <a:pt x="410057" y="126457"/>
                      <a:pt x="410057" y="132647"/>
                    </a:cubicBezTo>
                    <a:lnTo>
                      <a:pt x="410057" y="154755"/>
                    </a:lnTo>
                    <a:cubicBezTo>
                      <a:pt x="410057" y="159176"/>
                      <a:pt x="408308" y="163598"/>
                      <a:pt x="404811" y="167135"/>
                    </a:cubicBezTo>
                    <a:cubicBezTo>
                      <a:pt x="401313" y="170672"/>
                      <a:pt x="396942" y="172441"/>
                      <a:pt x="392570" y="172441"/>
                    </a:cubicBezTo>
                    <a:lnTo>
                      <a:pt x="16612" y="172441"/>
                    </a:lnTo>
                    <a:cubicBezTo>
                      <a:pt x="12240" y="172441"/>
                      <a:pt x="6995" y="170672"/>
                      <a:pt x="4372" y="167135"/>
                    </a:cubicBezTo>
                    <a:cubicBezTo>
                      <a:pt x="874" y="163598"/>
                      <a:pt x="0" y="159176"/>
                      <a:pt x="0" y="154755"/>
                    </a:cubicBezTo>
                    <a:lnTo>
                      <a:pt x="0" y="17687"/>
                    </a:lnTo>
                    <a:cubicBezTo>
                      <a:pt x="0" y="12381"/>
                      <a:pt x="874" y="8844"/>
                      <a:pt x="4372" y="5306"/>
                    </a:cubicBezTo>
                    <a:cubicBezTo>
                      <a:pt x="6995" y="1769"/>
                      <a:pt x="12240" y="0"/>
                      <a:pt x="1661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203">
                <a:extLst>
                  <a:ext uri="{FF2B5EF4-FFF2-40B4-BE49-F238E27FC236}">
                    <a16:creationId xmlns:a16="http://schemas.microsoft.com/office/drawing/2014/main" id="{8860A5E0-2DD6-47CE-A1F0-CB60EA0A1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6527" y="4970070"/>
                <a:ext cx="228019" cy="88888"/>
              </a:xfrm>
              <a:custGeom>
                <a:avLst/>
                <a:gdLst>
                  <a:gd name="T0" fmla="*/ 261 w 262"/>
                  <a:gd name="T1" fmla="*/ 101 h 102"/>
                  <a:gd name="T2" fmla="*/ 0 w 262"/>
                  <a:gd name="T3" fmla="*/ 101 h 102"/>
                  <a:gd name="T4" fmla="*/ 0 w 262"/>
                  <a:gd name="T5" fmla="*/ 0 h 102"/>
                  <a:gd name="T6" fmla="*/ 137 w 262"/>
                  <a:gd name="T7" fmla="*/ 0 h 102"/>
                  <a:gd name="T8" fmla="*/ 261 w 262"/>
                  <a:gd name="T9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102">
                    <a:moveTo>
                      <a:pt x="261" y="101"/>
                    </a:moveTo>
                    <a:lnTo>
                      <a:pt x="0" y="101"/>
                    </a:lnTo>
                    <a:lnTo>
                      <a:pt x="0" y="0"/>
                    </a:lnTo>
                    <a:lnTo>
                      <a:pt x="137" y="0"/>
                    </a:lnTo>
                    <a:lnTo>
                      <a:pt x="261" y="10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204">
                <a:extLst>
                  <a:ext uri="{FF2B5EF4-FFF2-40B4-BE49-F238E27FC236}">
                    <a16:creationId xmlns:a16="http://schemas.microsoft.com/office/drawing/2014/main" id="{443C7349-3875-4D2A-B38F-9E062AB91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8798" y="4962340"/>
                <a:ext cx="247344" cy="104347"/>
              </a:xfrm>
              <a:custGeom>
                <a:avLst/>
                <a:gdLst>
                  <a:gd name="T0" fmla="*/ 20 w 282"/>
                  <a:gd name="T1" fmla="*/ 100 h 121"/>
                  <a:gd name="T2" fmla="*/ 242 w 282"/>
                  <a:gd name="T3" fmla="*/ 100 h 121"/>
                  <a:gd name="T4" fmla="*/ 143 w 282"/>
                  <a:gd name="T5" fmla="*/ 20 h 121"/>
                  <a:gd name="T6" fmla="*/ 20 w 282"/>
                  <a:gd name="T7" fmla="*/ 20 h 121"/>
                  <a:gd name="T8" fmla="*/ 20 w 282"/>
                  <a:gd name="T9" fmla="*/ 100 h 121"/>
                  <a:gd name="T10" fmla="*/ 271 w 282"/>
                  <a:gd name="T11" fmla="*/ 120 h 121"/>
                  <a:gd name="T12" fmla="*/ 10 w 282"/>
                  <a:gd name="T13" fmla="*/ 120 h 121"/>
                  <a:gd name="T14" fmla="*/ 10 w 282"/>
                  <a:gd name="T15" fmla="*/ 120 h 121"/>
                  <a:gd name="T16" fmla="*/ 0 w 282"/>
                  <a:gd name="T17" fmla="*/ 111 h 121"/>
                  <a:gd name="T18" fmla="*/ 0 w 282"/>
                  <a:gd name="T19" fmla="*/ 10 h 121"/>
                  <a:gd name="T20" fmla="*/ 0 w 282"/>
                  <a:gd name="T21" fmla="*/ 10 h 121"/>
                  <a:gd name="T22" fmla="*/ 10 w 282"/>
                  <a:gd name="T23" fmla="*/ 0 h 121"/>
                  <a:gd name="T24" fmla="*/ 147 w 282"/>
                  <a:gd name="T25" fmla="*/ 0 h 121"/>
                  <a:gd name="T26" fmla="*/ 147 w 282"/>
                  <a:gd name="T27" fmla="*/ 0 h 121"/>
                  <a:gd name="T28" fmla="*/ 153 w 282"/>
                  <a:gd name="T29" fmla="*/ 2 h 121"/>
                  <a:gd name="T30" fmla="*/ 277 w 282"/>
                  <a:gd name="T31" fmla="*/ 103 h 121"/>
                  <a:gd name="T32" fmla="*/ 277 w 282"/>
                  <a:gd name="T33" fmla="*/ 103 h 121"/>
                  <a:gd name="T34" fmla="*/ 280 w 282"/>
                  <a:gd name="T35" fmla="*/ 114 h 121"/>
                  <a:gd name="T36" fmla="*/ 280 w 282"/>
                  <a:gd name="T37" fmla="*/ 114 h 121"/>
                  <a:gd name="T38" fmla="*/ 271 w 282"/>
                  <a:gd name="T39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2" h="121">
                    <a:moveTo>
                      <a:pt x="20" y="100"/>
                    </a:moveTo>
                    <a:lnTo>
                      <a:pt x="242" y="100"/>
                    </a:lnTo>
                    <a:lnTo>
                      <a:pt x="143" y="20"/>
                    </a:lnTo>
                    <a:lnTo>
                      <a:pt x="20" y="20"/>
                    </a:lnTo>
                    <a:lnTo>
                      <a:pt x="20" y="100"/>
                    </a:lnTo>
                    <a:close/>
                    <a:moveTo>
                      <a:pt x="271" y="120"/>
                    </a:moveTo>
                    <a:lnTo>
                      <a:pt x="10" y="120"/>
                    </a:lnTo>
                    <a:lnTo>
                      <a:pt x="10" y="120"/>
                    </a:lnTo>
                    <a:cubicBezTo>
                      <a:pt x="5" y="120"/>
                      <a:pt x="0" y="116"/>
                      <a:pt x="0" y="11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47" y="0"/>
                    </a:lnTo>
                    <a:lnTo>
                      <a:pt x="147" y="0"/>
                    </a:lnTo>
                    <a:cubicBezTo>
                      <a:pt x="149" y="0"/>
                      <a:pt x="151" y="1"/>
                      <a:pt x="153" y="2"/>
                    </a:cubicBezTo>
                    <a:lnTo>
                      <a:pt x="277" y="103"/>
                    </a:lnTo>
                    <a:lnTo>
                      <a:pt x="277" y="103"/>
                    </a:lnTo>
                    <a:cubicBezTo>
                      <a:pt x="280" y="106"/>
                      <a:pt x="281" y="110"/>
                      <a:pt x="280" y="114"/>
                    </a:cubicBezTo>
                    <a:lnTo>
                      <a:pt x="280" y="114"/>
                    </a:lnTo>
                    <a:cubicBezTo>
                      <a:pt x="278" y="118"/>
                      <a:pt x="274" y="120"/>
                      <a:pt x="271" y="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205">
                <a:extLst>
                  <a:ext uri="{FF2B5EF4-FFF2-40B4-BE49-F238E27FC236}">
                    <a16:creationId xmlns:a16="http://schemas.microsoft.com/office/drawing/2014/main" id="{6F265893-2355-499F-9F84-95E49B38C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475" y="5186496"/>
                <a:ext cx="1750733" cy="1808703"/>
              </a:xfrm>
              <a:custGeom>
                <a:avLst/>
                <a:gdLst>
                  <a:gd name="T0" fmla="*/ 20 w 1998"/>
                  <a:gd name="T1" fmla="*/ 2042 h 2063"/>
                  <a:gd name="T2" fmla="*/ 1977 w 1998"/>
                  <a:gd name="T3" fmla="*/ 2042 h 2063"/>
                  <a:gd name="T4" fmla="*/ 1977 w 1998"/>
                  <a:gd name="T5" fmla="*/ 20 h 2063"/>
                  <a:gd name="T6" fmla="*/ 20 w 1998"/>
                  <a:gd name="T7" fmla="*/ 20 h 2063"/>
                  <a:gd name="T8" fmla="*/ 20 w 1998"/>
                  <a:gd name="T9" fmla="*/ 2042 h 2063"/>
                  <a:gd name="T10" fmla="*/ 1987 w 1998"/>
                  <a:gd name="T11" fmla="*/ 2062 h 2063"/>
                  <a:gd name="T12" fmla="*/ 9 w 1998"/>
                  <a:gd name="T13" fmla="*/ 2062 h 2063"/>
                  <a:gd name="T14" fmla="*/ 9 w 1998"/>
                  <a:gd name="T15" fmla="*/ 2062 h 2063"/>
                  <a:gd name="T16" fmla="*/ 0 w 1998"/>
                  <a:gd name="T17" fmla="*/ 2052 h 2063"/>
                  <a:gd name="T18" fmla="*/ 0 w 1998"/>
                  <a:gd name="T19" fmla="*/ 10 h 2063"/>
                  <a:gd name="T20" fmla="*/ 0 w 1998"/>
                  <a:gd name="T21" fmla="*/ 10 h 2063"/>
                  <a:gd name="T22" fmla="*/ 9 w 1998"/>
                  <a:gd name="T23" fmla="*/ 0 h 2063"/>
                  <a:gd name="T24" fmla="*/ 1987 w 1998"/>
                  <a:gd name="T25" fmla="*/ 0 h 2063"/>
                  <a:gd name="T26" fmla="*/ 1987 w 1998"/>
                  <a:gd name="T27" fmla="*/ 0 h 2063"/>
                  <a:gd name="T28" fmla="*/ 1997 w 1998"/>
                  <a:gd name="T29" fmla="*/ 10 h 2063"/>
                  <a:gd name="T30" fmla="*/ 1997 w 1998"/>
                  <a:gd name="T31" fmla="*/ 2052 h 2063"/>
                  <a:gd name="T32" fmla="*/ 1997 w 1998"/>
                  <a:gd name="T33" fmla="*/ 2052 h 2063"/>
                  <a:gd name="T34" fmla="*/ 1987 w 1998"/>
                  <a:gd name="T35" fmla="*/ 2062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8" h="2063">
                    <a:moveTo>
                      <a:pt x="20" y="2042"/>
                    </a:moveTo>
                    <a:lnTo>
                      <a:pt x="1977" y="2042"/>
                    </a:lnTo>
                    <a:lnTo>
                      <a:pt x="1977" y="20"/>
                    </a:lnTo>
                    <a:lnTo>
                      <a:pt x="20" y="20"/>
                    </a:lnTo>
                    <a:lnTo>
                      <a:pt x="20" y="2042"/>
                    </a:lnTo>
                    <a:close/>
                    <a:moveTo>
                      <a:pt x="1987" y="2062"/>
                    </a:moveTo>
                    <a:lnTo>
                      <a:pt x="9" y="2062"/>
                    </a:lnTo>
                    <a:lnTo>
                      <a:pt x="9" y="2062"/>
                    </a:lnTo>
                    <a:cubicBezTo>
                      <a:pt x="4" y="2062"/>
                      <a:pt x="0" y="2057"/>
                      <a:pt x="0" y="205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987" y="0"/>
                    </a:lnTo>
                    <a:lnTo>
                      <a:pt x="1987" y="0"/>
                    </a:lnTo>
                    <a:cubicBezTo>
                      <a:pt x="1992" y="0"/>
                      <a:pt x="1997" y="4"/>
                      <a:pt x="1997" y="10"/>
                    </a:cubicBezTo>
                    <a:lnTo>
                      <a:pt x="1997" y="2052"/>
                    </a:lnTo>
                    <a:lnTo>
                      <a:pt x="1997" y="2052"/>
                    </a:lnTo>
                    <a:cubicBezTo>
                      <a:pt x="1997" y="2057"/>
                      <a:pt x="1992" y="2062"/>
                      <a:pt x="1987" y="20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206">
                <a:extLst>
                  <a:ext uri="{FF2B5EF4-FFF2-40B4-BE49-F238E27FC236}">
                    <a16:creationId xmlns:a16="http://schemas.microsoft.com/office/drawing/2014/main" id="{EEAF33C6-71C3-44C2-9B6F-44BE31C3D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883" y="5186496"/>
                <a:ext cx="1750733" cy="1808703"/>
              </a:xfrm>
              <a:custGeom>
                <a:avLst/>
                <a:gdLst>
                  <a:gd name="T0" fmla="*/ 20 w 1998"/>
                  <a:gd name="T1" fmla="*/ 2042 h 2063"/>
                  <a:gd name="T2" fmla="*/ 1977 w 1998"/>
                  <a:gd name="T3" fmla="*/ 2042 h 2063"/>
                  <a:gd name="T4" fmla="*/ 1977 w 1998"/>
                  <a:gd name="T5" fmla="*/ 20 h 2063"/>
                  <a:gd name="T6" fmla="*/ 20 w 1998"/>
                  <a:gd name="T7" fmla="*/ 20 h 2063"/>
                  <a:gd name="T8" fmla="*/ 20 w 1998"/>
                  <a:gd name="T9" fmla="*/ 2042 h 2063"/>
                  <a:gd name="T10" fmla="*/ 1987 w 1998"/>
                  <a:gd name="T11" fmla="*/ 2062 h 2063"/>
                  <a:gd name="T12" fmla="*/ 10 w 1998"/>
                  <a:gd name="T13" fmla="*/ 2062 h 2063"/>
                  <a:gd name="T14" fmla="*/ 10 w 1998"/>
                  <a:gd name="T15" fmla="*/ 2062 h 2063"/>
                  <a:gd name="T16" fmla="*/ 0 w 1998"/>
                  <a:gd name="T17" fmla="*/ 2052 h 2063"/>
                  <a:gd name="T18" fmla="*/ 0 w 1998"/>
                  <a:gd name="T19" fmla="*/ 10 h 2063"/>
                  <a:gd name="T20" fmla="*/ 0 w 1998"/>
                  <a:gd name="T21" fmla="*/ 10 h 2063"/>
                  <a:gd name="T22" fmla="*/ 10 w 1998"/>
                  <a:gd name="T23" fmla="*/ 0 h 2063"/>
                  <a:gd name="T24" fmla="*/ 1987 w 1998"/>
                  <a:gd name="T25" fmla="*/ 0 h 2063"/>
                  <a:gd name="T26" fmla="*/ 1987 w 1998"/>
                  <a:gd name="T27" fmla="*/ 0 h 2063"/>
                  <a:gd name="T28" fmla="*/ 1997 w 1998"/>
                  <a:gd name="T29" fmla="*/ 10 h 2063"/>
                  <a:gd name="T30" fmla="*/ 1997 w 1998"/>
                  <a:gd name="T31" fmla="*/ 2052 h 2063"/>
                  <a:gd name="T32" fmla="*/ 1997 w 1998"/>
                  <a:gd name="T33" fmla="*/ 2052 h 2063"/>
                  <a:gd name="T34" fmla="*/ 1987 w 1998"/>
                  <a:gd name="T35" fmla="*/ 2062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8" h="2063">
                    <a:moveTo>
                      <a:pt x="20" y="2042"/>
                    </a:moveTo>
                    <a:lnTo>
                      <a:pt x="1977" y="2042"/>
                    </a:lnTo>
                    <a:lnTo>
                      <a:pt x="1977" y="20"/>
                    </a:lnTo>
                    <a:lnTo>
                      <a:pt x="20" y="20"/>
                    </a:lnTo>
                    <a:lnTo>
                      <a:pt x="20" y="2042"/>
                    </a:lnTo>
                    <a:close/>
                    <a:moveTo>
                      <a:pt x="1987" y="2062"/>
                    </a:moveTo>
                    <a:lnTo>
                      <a:pt x="10" y="2062"/>
                    </a:lnTo>
                    <a:lnTo>
                      <a:pt x="10" y="2062"/>
                    </a:lnTo>
                    <a:cubicBezTo>
                      <a:pt x="4" y="2062"/>
                      <a:pt x="0" y="2057"/>
                      <a:pt x="0" y="205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987" y="0"/>
                    </a:lnTo>
                    <a:lnTo>
                      <a:pt x="1987" y="0"/>
                    </a:lnTo>
                    <a:cubicBezTo>
                      <a:pt x="1992" y="0"/>
                      <a:pt x="1997" y="4"/>
                      <a:pt x="1997" y="10"/>
                    </a:cubicBezTo>
                    <a:lnTo>
                      <a:pt x="1997" y="2052"/>
                    </a:lnTo>
                    <a:lnTo>
                      <a:pt x="1997" y="2052"/>
                    </a:lnTo>
                    <a:cubicBezTo>
                      <a:pt x="1997" y="2057"/>
                      <a:pt x="1992" y="2062"/>
                      <a:pt x="1987" y="20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207">
                <a:extLst>
                  <a:ext uri="{FF2B5EF4-FFF2-40B4-BE49-F238E27FC236}">
                    <a16:creationId xmlns:a16="http://schemas.microsoft.com/office/drawing/2014/main" id="{58CBC11D-67C5-4ED8-9820-2590B501B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218" y="5514998"/>
                <a:ext cx="606765" cy="602901"/>
              </a:xfrm>
              <a:custGeom>
                <a:avLst/>
                <a:gdLst>
                  <a:gd name="T0" fmla="*/ 690 w 691"/>
                  <a:gd name="T1" fmla="*/ 345 h 690"/>
                  <a:gd name="T2" fmla="*/ 690 w 691"/>
                  <a:gd name="T3" fmla="*/ 345 h 690"/>
                  <a:gd name="T4" fmla="*/ 345 w 691"/>
                  <a:gd name="T5" fmla="*/ 689 h 690"/>
                  <a:gd name="T6" fmla="*/ 345 w 691"/>
                  <a:gd name="T7" fmla="*/ 689 h 690"/>
                  <a:gd name="T8" fmla="*/ 0 w 691"/>
                  <a:gd name="T9" fmla="*/ 345 h 690"/>
                  <a:gd name="T10" fmla="*/ 0 w 691"/>
                  <a:gd name="T11" fmla="*/ 345 h 690"/>
                  <a:gd name="T12" fmla="*/ 345 w 691"/>
                  <a:gd name="T13" fmla="*/ 0 h 690"/>
                  <a:gd name="T14" fmla="*/ 345 w 691"/>
                  <a:gd name="T15" fmla="*/ 0 h 690"/>
                  <a:gd name="T16" fmla="*/ 690 w 691"/>
                  <a:gd name="T17" fmla="*/ 34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1" h="690">
                    <a:moveTo>
                      <a:pt x="690" y="345"/>
                    </a:moveTo>
                    <a:lnTo>
                      <a:pt x="690" y="345"/>
                    </a:lnTo>
                    <a:cubicBezTo>
                      <a:pt x="690" y="535"/>
                      <a:pt x="535" y="689"/>
                      <a:pt x="345" y="689"/>
                    </a:cubicBezTo>
                    <a:lnTo>
                      <a:pt x="345" y="689"/>
                    </a:lnTo>
                    <a:cubicBezTo>
                      <a:pt x="154" y="689"/>
                      <a:pt x="0" y="535"/>
                      <a:pt x="0" y="345"/>
                    </a:cubicBezTo>
                    <a:lnTo>
                      <a:pt x="0" y="345"/>
                    </a:lnTo>
                    <a:cubicBezTo>
                      <a:pt x="0" y="154"/>
                      <a:pt x="154" y="0"/>
                      <a:pt x="345" y="0"/>
                    </a:cubicBezTo>
                    <a:lnTo>
                      <a:pt x="345" y="0"/>
                    </a:lnTo>
                    <a:cubicBezTo>
                      <a:pt x="535" y="0"/>
                      <a:pt x="690" y="154"/>
                      <a:pt x="690" y="34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208">
                <a:extLst>
                  <a:ext uri="{FF2B5EF4-FFF2-40B4-BE49-F238E27FC236}">
                    <a16:creationId xmlns:a16="http://schemas.microsoft.com/office/drawing/2014/main" id="{901CECA8-BCCB-4776-95B5-04C89CF59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0622" y="5503405"/>
                <a:ext cx="622226" cy="622224"/>
              </a:xfrm>
              <a:custGeom>
                <a:avLst/>
                <a:gdLst>
                  <a:gd name="T0" fmla="*/ 356 w 711"/>
                  <a:gd name="T1" fmla="*/ 20 h 712"/>
                  <a:gd name="T2" fmla="*/ 356 w 711"/>
                  <a:gd name="T3" fmla="*/ 20 h 712"/>
                  <a:gd name="T4" fmla="*/ 21 w 711"/>
                  <a:gd name="T5" fmla="*/ 356 h 712"/>
                  <a:gd name="T6" fmla="*/ 21 w 711"/>
                  <a:gd name="T7" fmla="*/ 356 h 712"/>
                  <a:gd name="T8" fmla="*/ 356 w 711"/>
                  <a:gd name="T9" fmla="*/ 691 h 712"/>
                  <a:gd name="T10" fmla="*/ 356 w 711"/>
                  <a:gd name="T11" fmla="*/ 691 h 712"/>
                  <a:gd name="T12" fmla="*/ 690 w 711"/>
                  <a:gd name="T13" fmla="*/ 356 h 712"/>
                  <a:gd name="T14" fmla="*/ 690 w 711"/>
                  <a:gd name="T15" fmla="*/ 356 h 712"/>
                  <a:gd name="T16" fmla="*/ 356 w 711"/>
                  <a:gd name="T17" fmla="*/ 20 h 712"/>
                  <a:gd name="T18" fmla="*/ 356 w 711"/>
                  <a:gd name="T19" fmla="*/ 711 h 712"/>
                  <a:gd name="T20" fmla="*/ 356 w 711"/>
                  <a:gd name="T21" fmla="*/ 711 h 712"/>
                  <a:gd name="T22" fmla="*/ 0 w 711"/>
                  <a:gd name="T23" fmla="*/ 356 h 712"/>
                  <a:gd name="T24" fmla="*/ 0 w 711"/>
                  <a:gd name="T25" fmla="*/ 356 h 712"/>
                  <a:gd name="T26" fmla="*/ 356 w 711"/>
                  <a:gd name="T27" fmla="*/ 0 h 712"/>
                  <a:gd name="T28" fmla="*/ 356 w 711"/>
                  <a:gd name="T29" fmla="*/ 0 h 712"/>
                  <a:gd name="T30" fmla="*/ 710 w 711"/>
                  <a:gd name="T31" fmla="*/ 356 h 712"/>
                  <a:gd name="T32" fmla="*/ 710 w 711"/>
                  <a:gd name="T33" fmla="*/ 356 h 712"/>
                  <a:gd name="T34" fmla="*/ 356 w 711"/>
                  <a:gd name="T35" fmla="*/ 711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1" h="712">
                    <a:moveTo>
                      <a:pt x="356" y="20"/>
                    </a:moveTo>
                    <a:lnTo>
                      <a:pt x="356" y="20"/>
                    </a:lnTo>
                    <a:cubicBezTo>
                      <a:pt x="170" y="20"/>
                      <a:pt x="21" y="171"/>
                      <a:pt x="21" y="356"/>
                    </a:cubicBezTo>
                    <a:lnTo>
                      <a:pt x="21" y="356"/>
                    </a:lnTo>
                    <a:cubicBezTo>
                      <a:pt x="21" y="540"/>
                      <a:pt x="170" y="691"/>
                      <a:pt x="356" y="691"/>
                    </a:cubicBezTo>
                    <a:lnTo>
                      <a:pt x="356" y="691"/>
                    </a:lnTo>
                    <a:cubicBezTo>
                      <a:pt x="540" y="691"/>
                      <a:pt x="690" y="540"/>
                      <a:pt x="690" y="356"/>
                    </a:cubicBezTo>
                    <a:lnTo>
                      <a:pt x="690" y="356"/>
                    </a:lnTo>
                    <a:cubicBezTo>
                      <a:pt x="690" y="171"/>
                      <a:pt x="540" y="20"/>
                      <a:pt x="356" y="20"/>
                    </a:cubicBezTo>
                    <a:close/>
                    <a:moveTo>
                      <a:pt x="356" y="711"/>
                    </a:moveTo>
                    <a:lnTo>
                      <a:pt x="356" y="711"/>
                    </a:lnTo>
                    <a:cubicBezTo>
                      <a:pt x="160" y="711"/>
                      <a:pt x="0" y="552"/>
                      <a:pt x="0" y="356"/>
                    </a:cubicBezTo>
                    <a:lnTo>
                      <a:pt x="0" y="356"/>
                    </a:lnTo>
                    <a:cubicBezTo>
                      <a:pt x="0" y="159"/>
                      <a:pt x="160" y="0"/>
                      <a:pt x="356" y="0"/>
                    </a:cubicBezTo>
                    <a:lnTo>
                      <a:pt x="356" y="0"/>
                    </a:lnTo>
                    <a:cubicBezTo>
                      <a:pt x="551" y="0"/>
                      <a:pt x="710" y="159"/>
                      <a:pt x="710" y="356"/>
                    </a:cubicBezTo>
                    <a:lnTo>
                      <a:pt x="710" y="356"/>
                    </a:lnTo>
                    <a:cubicBezTo>
                      <a:pt x="710" y="552"/>
                      <a:pt x="551" y="711"/>
                      <a:pt x="356" y="7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209">
                <a:extLst>
                  <a:ext uri="{FF2B5EF4-FFF2-40B4-BE49-F238E27FC236}">
                    <a16:creationId xmlns:a16="http://schemas.microsoft.com/office/drawing/2014/main" id="{47E7AEF2-DE5B-4B04-A597-019407037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808" y="5654129"/>
                <a:ext cx="293721" cy="320776"/>
              </a:xfrm>
              <a:custGeom>
                <a:avLst/>
                <a:gdLst>
                  <a:gd name="T0" fmla="*/ 202 w 337"/>
                  <a:gd name="T1" fmla="*/ 155 h 366"/>
                  <a:gd name="T2" fmla="*/ 202 w 337"/>
                  <a:gd name="T3" fmla="*/ 155 h 366"/>
                  <a:gd name="T4" fmla="*/ 250 w 337"/>
                  <a:gd name="T5" fmla="*/ 81 h 366"/>
                  <a:gd name="T6" fmla="*/ 250 w 337"/>
                  <a:gd name="T7" fmla="*/ 81 h 366"/>
                  <a:gd name="T8" fmla="*/ 168 w 337"/>
                  <a:gd name="T9" fmla="*/ 0 h 366"/>
                  <a:gd name="T10" fmla="*/ 168 w 337"/>
                  <a:gd name="T11" fmla="*/ 0 h 366"/>
                  <a:gd name="T12" fmla="*/ 86 w 337"/>
                  <a:gd name="T13" fmla="*/ 81 h 366"/>
                  <a:gd name="T14" fmla="*/ 86 w 337"/>
                  <a:gd name="T15" fmla="*/ 81 h 366"/>
                  <a:gd name="T16" fmla="*/ 133 w 337"/>
                  <a:gd name="T17" fmla="*/ 155 h 366"/>
                  <a:gd name="T18" fmla="*/ 133 w 337"/>
                  <a:gd name="T19" fmla="*/ 155 h 366"/>
                  <a:gd name="T20" fmla="*/ 0 w 337"/>
                  <a:gd name="T21" fmla="*/ 299 h 366"/>
                  <a:gd name="T22" fmla="*/ 0 w 337"/>
                  <a:gd name="T23" fmla="*/ 299 h 366"/>
                  <a:gd name="T24" fmla="*/ 168 w 337"/>
                  <a:gd name="T25" fmla="*/ 365 h 366"/>
                  <a:gd name="T26" fmla="*/ 168 w 337"/>
                  <a:gd name="T27" fmla="*/ 365 h 366"/>
                  <a:gd name="T28" fmla="*/ 336 w 337"/>
                  <a:gd name="T29" fmla="*/ 299 h 366"/>
                  <a:gd name="T30" fmla="*/ 336 w 337"/>
                  <a:gd name="T31" fmla="*/ 299 h 366"/>
                  <a:gd name="T32" fmla="*/ 202 w 337"/>
                  <a:gd name="T33" fmla="*/ 1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7" h="366">
                    <a:moveTo>
                      <a:pt x="202" y="155"/>
                    </a:moveTo>
                    <a:lnTo>
                      <a:pt x="202" y="155"/>
                    </a:lnTo>
                    <a:cubicBezTo>
                      <a:pt x="229" y="142"/>
                      <a:pt x="250" y="114"/>
                      <a:pt x="250" y="81"/>
                    </a:cubicBezTo>
                    <a:lnTo>
                      <a:pt x="250" y="81"/>
                    </a:lnTo>
                    <a:cubicBezTo>
                      <a:pt x="250" y="37"/>
                      <a:pt x="213" y="0"/>
                      <a:pt x="168" y="0"/>
                    </a:cubicBezTo>
                    <a:lnTo>
                      <a:pt x="168" y="0"/>
                    </a:lnTo>
                    <a:cubicBezTo>
                      <a:pt x="123" y="0"/>
                      <a:pt x="86" y="37"/>
                      <a:pt x="86" y="81"/>
                    </a:cubicBezTo>
                    <a:lnTo>
                      <a:pt x="86" y="81"/>
                    </a:lnTo>
                    <a:cubicBezTo>
                      <a:pt x="86" y="114"/>
                      <a:pt x="105" y="142"/>
                      <a:pt x="133" y="155"/>
                    </a:cubicBezTo>
                    <a:lnTo>
                      <a:pt x="133" y="155"/>
                    </a:lnTo>
                    <a:cubicBezTo>
                      <a:pt x="57" y="173"/>
                      <a:pt x="0" y="247"/>
                      <a:pt x="0" y="299"/>
                    </a:cubicBezTo>
                    <a:lnTo>
                      <a:pt x="0" y="299"/>
                    </a:lnTo>
                    <a:cubicBezTo>
                      <a:pt x="0" y="358"/>
                      <a:pt x="75" y="365"/>
                      <a:pt x="168" y="365"/>
                    </a:cubicBezTo>
                    <a:lnTo>
                      <a:pt x="168" y="365"/>
                    </a:lnTo>
                    <a:cubicBezTo>
                      <a:pt x="261" y="365"/>
                      <a:pt x="336" y="358"/>
                      <a:pt x="336" y="299"/>
                    </a:cubicBezTo>
                    <a:lnTo>
                      <a:pt x="336" y="299"/>
                    </a:lnTo>
                    <a:cubicBezTo>
                      <a:pt x="336" y="247"/>
                      <a:pt x="279" y="173"/>
                      <a:pt x="202" y="1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210">
                <a:extLst>
                  <a:ext uri="{FF2B5EF4-FFF2-40B4-BE49-F238E27FC236}">
                    <a16:creationId xmlns:a16="http://schemas.microsoft.com/office/drawing/2014/main" id="{CC4D4891-2681-4DB1-8FAC-F51243449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603" y="6241572"/>
                <a:ext cx="1078264" cy="154590"/>
              </a:xfrm>
              <a:custGeom>
                <a:avLst/>
                <a:gdLst>
                  <a:gd name="T0" fmla="*/ 89 w 1231"/>
                  <a:gd name="T1" fmla="*/ 20 h 178"/>
                  <a:gd name="T2" fmla="*/ 89 w 1231"/>
                  <a:gd name="T3" fmla="*/ 20 h 178"/>
                  <a:gd name="T4" fmla="*/ 41 w 1231"/>
                  <a:gd name="T5" fmla="*/ 40 h 178"/>
                  <a:gd name="T6" fmla="*/ 41 w 1231"/>
                  <a:gd name="T7" fmla="*/ 40 h 178"/>
                  <a:gd name="T8" fmla="*/ 21 w 1231"/>
                  <a:gd name="T9" fmla="*/ 88 h 178"/>
                  <a:gd name="T10" fmla="*/ 21 w 1231"/>
                  <a:gd name="T11" fmla="*/ 88 h 178"/>
                  <a:gd name="T12" fmla="*/ 41 w 1231"/>
                  <a:gd name="T13" fmla="*/ 136 h 178"/>
                  <a:gd name="T14" fmla="*/ 41 w 1231"/>
                  <a:gd name="T15" fmla="*/ 136 h 178"/>
                  <a:gd name="T16" fmla="*/ 89 w 1231"/>
                  <a:gd name="T17" fmla="*/ 156 h 178"/>
                  <a:gd name="T18" fmla="*/ 1143 w 1231"/>
                  <a:gd name="T19" fmla="*/ 156 h 178"/>
                  <a:gd name="T20" fmla="*/ 1143 w 1231"/>
                  <a:gd name="T21" fmla="*/ 156 h 178"/>
                  <a:gd name="T22" fmla="*/ 1190 w 1231"/>
                  <a:gd name="T23" fmla="*/ 136 h 178"/>
                  <a:gd name="T24" fmla="*/ 1190 w 1231"/>
                  <a:gd name="T25" fmla="*/ 136 h 178"/>
                  <a:gd name="T26" fmla="*/ 1210 w 1231"/>
                  <a:gd name="T27" fmla="*/ 88 h 178"/>
                  <a:gd name="T28" fmla="*/ 1210 w 1231"/>
                  <a:gd name="T29" fmla="*/ 88 h 178"/>
                  <a:gd name="T30" fmla="*/ 1190 w 1231"/>
                  <a:gd name="T31" fmla="*/ 40 h 178"/>
                  <a:gd name="T32" fmla="*/ 1190 w 1231"/>
                  <a:gd name="T33" fmla="*/ 40 h 178"/>
                  <a:gd name="T34" fmla="*/ 1143 w 1231"/>
                  <a:gd name="T35" fmla="*/ 20 h 178"/>
                  <a:gd name="T36" fmla="*/ 89 w 1231"/>
                  <a:gd name="T37" fmla="*/ 20 h 178"/>
                  <a:gd name="T38" fmla="*/ 1143 w 1231"/>
                  <a:gd name="T39" fmla="*/ 177 h 178"/>
                  <a:gd name="T40" fmla="*/ 89 w 1231"/>
                  <a:gd name="T41" fmla="*/ 177 h 178"/>
                  <a:gd name="T42" fmla="*/ 89 w 1231"/>
                  <a:gd name="T43" fmla="*/ 177 h 178"/>
                  <a:gd name="T44" fmla="*/ 26 w 1231"/>
                  <a:gd name="T45" fmla="*/ 150 h 178"/>
                  <a:gd name="T46" fmla="*/ 26 w 1231"/>
                  <a:gd name="T47" fmla="*/ 150 h 178"/>
                  <a:gd name="T48" fmla="*/ 0 w 1231"/>
                  <a:gd name="T49" fmla="*/ 88 h 178"/>
                  <a:gd name="T50" fmla="*/ 0 w 1231"/>
                  <a:gd name="T51" fmla="*/ 88 h 178"/>
                  <a:gd name="T52" fmla="*/ 26 w 1231"/>
                  <a:gd name="T53" fmla="*/ 26 h 178"/>
                  <a:gd name="T54" fmla="*/ 26 w 1231"/>
                  <a:gd name="T55" fmla="*/ 26 h 178"/>
                  <a:gd name="T56" fmla="*/ 89 w 1231"/>
                  <a:gd name="T57" fmla="*/ 0 h 178"/>
                  <a:gd name="T58" fmla="*/ 1143 w 1231"/>
                  <a:gd name="T59" fmla="*/ 0 h 178"/>
                  <a:gd name="T60" fmla="*/ 1143 w 1231"/>
                  <a:gd name="T61" fmla="*/ 0 h 178"/>
                  <a:gd name="T62" fmla="*/ 1204 w 1231"/>
                  <a:gd name="T63" fmla="*/ 26 h 178"/>
                  <a:gd name="T64" fmla="*/ 1204 w 1231"/>
                  <a:gd name="T65" fmla="*/ 26 h 178"/>
                  <a:gd name="T66" fmla="*/ 1230 w 1231"/>
                  <a:gd name="T67" fmla="*/ 88 h 178"/>
                  <a:gd name="T68" fmla="*/ 1230 w 1231"/>
                  <a:gd name="T69" fmla="*/ 88 h 178"/>
                  <a:gd name="T70" fmla="*/ 1204 w 1231"/>
                  <a:gd name="T71" fmla="*/ 150 h 178"/>
                  <a:gd name="T72" fmla="*/ 1204 w 1231"/>
                  <a:gd name="T73" fmla="*/ 150 h 178"/>
                  <a:gd name="T74" fmla="*/ 1143 w 1231"/>
                  <a:gd name="T75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1" h="178">
                    <a:moveTo>
                      <a:pt x="89" y="20"/>
                    </a:moveTo>
                    <a:lnTo>
                      <a:pt x="89" y="20"/>
                    </a:lnTo>
                    <a:cubicBezTo>
                      <a:pt x="70" y="20"/>
                      <a:pt x="53" y="27"/>
                      <a:pt x="41" y="40"/>
                    </a:cubicBezTo>
                    <a:lnTo>
                      <a:pt x="41" y="40"/>
                    </a:lnTo>
                    <a:cubicBezTo>
                      <a:pt x="28" y="53"/>
                      <a:pt x="21" y="70"/>
                      <a:pt x="21" y="88"/>
                    </a:cubicBezTo>
                    <a:lnTo>
                      <a:pt x="21" y="88"/>
                    </a:lnTo>
                    <a:cubicBezTo>
                      <a:pt x="21" y="106"/>
                      <a:pt x="28" y="124"/>
                      <a:pt x="41" y="136"/>
                    </a:cubicBezTo>
                    <a:lnTo>
                      <a:pt x="41" y="136"/>
                    </a:lnTo>
                    <a:cubicBezTo>
                      <a:pt x="53" y="149"/>
                      <a:pt x="70" y="156"/>
                      <a:pt x="89" y="156"/>
                    </a:cubicBezTo>
                    <a:lnTo>
                      <a:pt x="1143" y="156"/>
                    </a:lnTo>
                    <a:lnTo>
                      <a:pt x="1143" y="156"/>
                    </a:lnTo>
                    <a:cubicBezTo>
                      <a:pt x="1161" y="156"/>
                      <a:pt x="1177" y="149"/>
                      <a:pt x="1190" y="136"/>
                    </a:cubicBezTo>
                    <a:lnTo>
                      <a:pt x="1190" y="136"/>
                    </a:lnTo>
                    <a:cubicBezTo>
                      <a:pt x="1203" y="124"/>
                      <a:pt x="1210" y="106"/>
                      <a:pt x="1210" y="88"/>
                    </a:cubicBezTo>
                    <a:lnTo>
                      <a:pt x="1210" y="88"/>
                    </a:lnTo>
                    <a:cubicBezTo>
                      <a:pt x="1210" y="70"/>
                      <a:pt x="1203" y="53"/>
                      <a:pt x="1190" y="40"/>
                    </a:cubicBezTo>
                    <a:lnTo>
                      <a:pt x="1190" y="40"/>
                    </a:lnTo>
                    <a:cubicBezTo>
                      <a:pt x="1177" y="27"/>
                      <a:pt x="1161" y="20"/>
                      <a:pt x="1143" y="20"/>
                    </a:cubicBezTo>
                    <a:lnTo>
                      <a:pt x="89" y="20"/>
                    </a:lnTo>
                    <a:close/>
                    <a:moveTo>
                      <a:pt x="1143" y="177"/>
                    </a:moveTo>
                    <a:lnTo>
                      <a:pt x="89" y="177"/>
                    </a:lnTo>
                    <a:lnTo>
                      <a:pt x="89" y="177"/>
                    </a:lnTo>
                    <a:cubicBezTo>
                      <a:pt x="65" y="177"/>
                      <a:pt x="43" y="167"/>
                      <a:pt x="26" y="150"/>
                    </a:cubicBezTo>
                    <a:lnTo>
                      <a:pt x="26" y="150"/>
                    </a:lnTo>
                    <a:cubicBezTo>
                      <a:pt x="10" y="134"/>
                      <a:pt x="0" y="111"/>
                      <a:pt x="0" y="88"/>
                    </a:cubicBezTo>
                    <a:lnTo>
                      <a:pt x="0" y="88"/>
                    </a:lnTo>
                    <a:cubicBezTo>
                      <a:pt x="0" y="65"/>
                      <a:pt x="10" y="43"/>
                      <a:pt x="26" y="26"/>
                    </a:cubicBezTo>
                    <a:lnTo>
                      <a:pt x="26" y="26"/>
                    </a:lnTo>
                    <a:cubicBezTo>
                      <a:pt x="43" y="9"/>
                      <a:pt x="65" y="0"/>
                      <a:pt x="89" y="0"/>
                    </a:cubicBezTo>
                    <a:lnTo>
                      <a:pt x="1143" y="0"/>
                    </a:lnTo>
                    <a:lnTo>
                      <a:pt x="1143" y="0"/>
                    </a:lnTo>
                    <a:cubicBezTo>
                      <a:pt x="1166" y="0"/>
                      <a:pt x="1188" y="9"/>
                      <a:pt x="1204" y="26"/>
                    </a:cubicBezTo>
                    <a:lnTo>
                      <a:pt x="1204" y="26"/>
                    </a:lnTo>
                    <a:cubicBezTo>
                      <a:pt x="1221" y="43"/>
                      <a:pt x="1230" y="65"/>
                      <a:pt x="1230" y="88"/>
                    </a:cubicBezTo>
                    <a:lnTo>
                      <a:pt x="1230" y="88"/>
                    </a:lnTo>
                    <a:cubicBezTo>
                      <a:pt x="1230" y="111"/>
                      <a:pt x="1221" y="134"/>
                      <a:pt x="1204" y="150"/>
                    </a:cubicBezTo>
                    <a:lnTo>
                      <a:pt x="1204" y="150"/>
                    </a:lnTo>
                    <a:cubicBezTo>
                      <a:pt x="1188" y="167"/>
                      <a:pt x="1166" y="177"/>
                      <a:pt x="1143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211">
                <a:extLst>
                  <a:ext uri="{FF2B5EF4-FFF2-40B4-BE49-F238E27FC236}">
                    <a16:creationId xmlns:a16="http://schemas.microsoft.com/office/drawing/2014/main" id="{C2351778-AC5C-4109-BE74-CE541454F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603" y="6488916"/>
                <a:ext cx="1078264" cy="154590"/>
              </a:xfrm>
              <a:custGeom>
                <a:avLst/>
                <a:gdLst>
                  <a:gd name="T0" fmla="*/ 89 w 1231"/>
                  <a:gd name="T1" fmla="*/ 20 h 178"/>
                  <a:gd name="T2" fmla="*/ 89 w 1231"/>
                  <a:gd name="T3" fmla="*/ 20 h 178"/>
                  <a:gd name="T4" fmla="*/ 41 w 1231"/>
                  <a:gd name="T5" fmla="*/ 40 h 178"/>
                  <a:gd name="T6" fmla="*/ 41 w 1231"/>
                  <a:gd name="T7" fmla="*/ 40 h 178"/>
                  <a:gd name="T8" fmla="*/ 21 w 1231"/>
                  <a:gd name="T9" fmla="*/ 89 h 178"/>
                  <a:gd name="T10" fmla="*/ 21 w 1231"/>
                  <a:gd name="T11" fmla="*/ 89 h 178"/>
                  <a:gd name="T12" fmla="*/ 41 w 1231"/>
                  <a:gd name="T13" fmla="*/ 137 h 178"/>
                  <a:gd name="T14" fmla="*/ 41 w 1231"/>
                  <a:gd name="T15" fmla="*/ 137 h 178"/>
                  <a:gd name="T16" fmla="*/ 89 w 1231"/>
                  <a:gd name="T17" fmla="*/ 157 h 178"/>
                  <a:gd name="T18" fmla="*/ 1143 w 1231"/>
                  <a:gd name="T19" fmla="*/ 157 h 178"/>
                  <a:gd name="T20" fmla="*/ 1143 w 1231"/>
                  <a:gd name="T21" fmla="*/ 157 h 178"/>
                  <a:gd name="T22" fmla="*/ 1190 w 1231"/>
                  <a:gd name="T23" fmla="*/ 137 h 178"/>
                  <a:gd name="T24" fmla="*/ 1190 w 1231"/>
                  <a:gd name="T25" fmla="*/ 137 h 178"/>
                  <a:gd name="T26" fmla="*/ 1210 w 1231"/>
                  <a:gd name="T27" fmla="*/ 89 h 178"/>
                  <a:gd name="T28" fmla="*/ 1210 w 1231"/>
                  <a:gd name="T29" fmla="*/ 89 h 178"/>
                  <a:gd name="T30" fmla="*/ 1190 w 1231"/>
                  <a:gd name="T31" fmla="*/ 40 h 178"/>
                  <a:gd name="T32" fmla="*/ 1190 w 1231"/>
                  <a:gd name="T33" fmla="*/ 40 h 178"/>
                  <a:gd name="T34" fmla="*/ 1143 w 1231"/>
                  <a:gd name="T35" fmla="*/ 20 h 178"/>
                  <a:gd name="T36" fmla="*/ 89 w 1231"/>
                  <a:gd name="T37" fmla="*/ 20 h 178"/>
                  <a:gd name="T38" fmla="*/ 1143 w 1231"/>
                  <a:gd name="T39" fmla="*/ 177 h 178"/>
                  <a:gd name="T40" fmla="*/ 89 w 1231"/>
                  <a:gd name="T41" fmla="*/ 177 h 178"/>
                  <a:gd name="T42" fmla="*/ 89 w 1231"/>
                  <a:gd name="T43" fmla="*/ 177 h 178"/>
                  <a:gd name="T44" fmla="*/ 26 w 1231"/>
                  <a:gd name="T45" fmla="*/ 151 h 178"/>
                  <a:gd name="T46" fmla="*/ 26 w 1231"/>
                  <a:gd name="T47" fmla="*/ 151 h 178"/>
                  <a:gd name="T48" fmla="*/ 0 w 1231"/>
                  <a:gd name="T49" fmla="*/ 89 h 178"/>
                  <a:gd name="T50" fmla="*/ 0 w 1231"/>
                  <a:gd name="T51" fmla="*/ 89 h 178"/>
                  <a:gd name="T52" fmla="*/ 26 w 1231"/>
                  <a:gd name="T53" fmla="*/ 26 h 178"/>
                  <a:gd name="T54" fmla="*/ 26 w 1231"/>
                  <a:gd name="T55" fmla="*/ 26 h 178"/>
                  <a:gd name="T56" fmla="*/ 89 w 1231"/>
                  <a:gd name="T57" fmla="*/ 0 h 178"/>
                  <a:gd name="T58" fmla="*/ 1143 w 1231"/>
                  <a:gd name="T59" fmla="*/ 0 h 178"/>
                  <a:gd name="T60" fmla="*/ 1143 w 1231"/>
                  <a:gd name="T61" fmla="*/ 0 h 178"/>
                  <a:gd name="T62" fmla="*/ 1204 w 1231"/>
                  <a:gd name="T63" fmla="*/ 26 h 178"/>
                  <a:gd name="T64" fmla="*/ 1204 w 1231"/>
                  <a:gd name="T65" fmla="*/ 26 h 178"/>
                  <a:gd name="T66" fmla="*/ 1230 w 1231"/>
                  <a:gd name="T67" fmla="*/ 89 h 178"/>
                  <a:gd name="T68" fmla="*/ 1230 w 1231"/>
                  <a:gd name="T69" fmla="*/ 89 h 178"/>
                  <a:gd name="T70" fmla="*/ 1204 w 1231"/>
                  <a:gd name="T71" fmla="*/ 151 h 178"/>
                  <a:gd name="T72" fmla="*/ 1204 w 1231"/>
                  <a:gd name="T73" fmla="*/ 151 h 178"/>
                  <a:gd name="T74" fmla="*/ 1143 w 1231"/>
                  <a:gd name="T75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1" h="178">
                    <a:moveTo>
                      <a:pt x="89" y="20"/>
                    </a:moveTo>
                    <a:lnTo>
                      <a:pt x="89" y="20"/>
                    </a:lnTo>
                    <a:cubicBezTo>
                      <a:pt x="70" y="20"/>
                      <a:pt x="53" y="28"/>
                      <a:pt x="41" y="40"/>
                    </a:cubicBezTo>
                    <a:lnTo>
                      <a:pt x="41" y="40"/>
                    </a:lnTo>
                    <a:cubicBezTo>
                      <a:pt x="28" y="53"/>
                      <a:pt x="21" y="71"/>
                      <a:pt x="21" y="89"/>
                    </a:cubicBezTo>
                    <a:lnTo>
                      <a:pt x="21" y="89"/>
                    </a:lnTo>
                    <a:cubicBezTo>
                      <a:pt x="21" y="106"/>
                      <a:pt x="28" y="124"/>
                      <a:pt x="41" y="137"/>
                    </a:cubicBezTo>
                    <a:lnTo>
                      <a:pt x="41" y="137"/>
                    </a:lnTo>
                    <a:cubicBezTo>
                      <a:pt x="53" y="150"/>
                      <a:pt x="70" y="157"/>
                      <a:pt x="89" y="157"/>
                    </a:cubicBezTo>
                    <a:lnTo>
                      <a:pt x="1143" y="157"/>
                    </a:lnTo>
                    <a:lnTo>
                      <a:pt x="1143" y="157"/>
                    </a:lnTo>
                    <a:cubicBezTo>
                      <a:pt x="1161" y="157"/>
                      <a:pt x="1177" y="150"/>
                      <a:pt x="1190" y="137"/>
                    </a:cubicBezTo>
                    <a:lnTo>
                      <a:pt x="1190" y="137"/>
                    </a:lnTo>
                    <a:cubicBezTo>
                      <a:pt x="1203" y="124"/>
                      <a:pt x="1210" y="106"/>
                      <a:pt x="1210" y="89"/>
                    </a:cubicBezTo>
                    <a:lnTo>
                      <a:pt x="1210" y="89"/>
                    </a:lnTo>
                    <a:cubicBezTo>
                      <a:pt x="1210" y="71"/>
                      <a:pt x="1203" y="53"/>
                      <a:pt x="1190" y="40"/>
                    </a:cubicBezTo>
                    <a:lnTo>
                      <a:pt x="1190" y="40"/>
                    </a:lnTo>
                    <a:cubicBezTo>
                      <a:pt x="1177" y="28"/>
                      <a:pt x="1161" y="20"/>
                      <a:pt x="1143" y="20"/>
                    </a:cubicBezTo>
                    <a:lnTo>
                      <a:pt x="89" y="20"/>
                    </a:lnTo>
                    <a:close/>
                    <a:moveTo>
                      <a:pt x="1143" y="177"/>
                    </a:moveTo>
                    <a:lnTo>
                      <a:pt x="89" y="177"/>
                    </a:lnTo>
                    <a:lnTo>
                      <a:pt x="89" y="177"/>
                    </a:lnTo>
                    <a:cubicBezTo>
                      <a:pt x="65" y="177"/>
                      <a:pt x="43" y="167"/>
                      <a:pt x="26" y="151"/>
                    </a:cubicBezTo>
                    <a:lnTo>
                      <a:pt x="26" y="151"/>
                    </a:lnTo>
                    <a:cubicBezTo>
                      <a:pt x="10" y="134"/>
                      <a:pt x="0" y="113"/>
                      <a:pt x="0" y="89"/>
                    </a:cubicBezTo>
                    <a:lnTo>
                      <a:pt x="0" y="89"/>
                    </a:lnTo>
                    <a:cubicBezTo>
                      <a:pt x="0" y="64"/>
                      <a:pt x="10" y="43"/>
                      <a:pt x="26" y="26"/>
                    </a:cubicBezTo>
                    <a:lnTo>
                      <a:pt x="26" y="26"/>
                    </a:lnTo>
                    <a:cubicBezTo>
                      <a:pt x="43" y="10"/>
                      <a:pt x="65" y="0"/>
                      <a:pt x="89" y="0"/>
                    </a:cubicBezTo>
                    <a:lnTo>
                      <a:pt x="1143" y="0"/>
                    </a:lnTo>
                    <a:lnTo>
                      <a:pt x="1143" y="0"/>
                    </a:lnTo>
                    <a:cubicBezTo>
                      <a:pt x="1166" y="0"/>
                      <a:pt x="1188" y="10"/>
                      <a:pt x="1204" y="26"/>
                    </a:cubicBezTo>
                    <a:lnTo>
                      <a:pt x="1204" y="26"/>
                    </a:lnTo>
                    <a:cubicBezTo>
                      <a:pt x="1221" y="43"/>
                      <a:pt x="1230" y="64"/>
                      <a:pt x="1230" y="89"/>
                    </a:cubicBezTo>
                    <a:lnTo>
                      <a:pt x="1230" y="89"/>
                    </a:lnTo>
                    <a:cubicBezTo>
                      <a:pt x="1230" y="113"/>
                      <a:pt x="1221" y="134"/>
                      <a:pt x="1204" y="151"/>
                    </a:cubicBezTo>
                    <a:lnTo>
                      <a:pt x="1204" y="151"/>
                    </a:lnTo>
                    <a:cubicBezTo>
                      <a:pt x="1188" y="167"/>
                      <a:pt x="1166" y="177"/>
                      <a:pt x="1143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212">
                <a:extLst>
                  <a:ext uri="{FF2B5EF4-FFF2-40B4-BE49-F238E27FC236}">
                    <a16:creationId xmlns:a16="http://schemas.microsoft.com/office/drawing/2014/main" id="{66672920-4427-4EF4-9391-256D09E5C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596" y="5708236"/>
                <a:ext cx="641549" cy="803868"/>
              </a:xfrm>
              <a:custGeom>
                <a:avLst/>
                <a:gdLst>
                  <a:gd name="T0" fmla="*/ 129 w 734"/>
                  <a:gd name="T1" fmla="*/ 20 h 919"/>
                  <a:gd name="T2" fmla="*/ 129 w 734"/>
                  <a:gd name="T3" fmla="*/ 20 h 919"/>
                  <a:gd name="T4" fmla="*/ 52 w 734"/>
                  <a:gd name="T5" fmla="*/ 52 h 919"/>
                  <a:gd name="T6" fmla="*/ 52 w 734"/>
                  <a:gd name="T7" fmla="*/ 52 h 919"/>
                  <a:gd name="T8" fmla="*/ 19 w 734"/>
                  <a:gd name="T9" fmla="*/ 129 h 919"/>
                  <a:gd name="T10" fmla="*/ 19 w 734"/>
                  <a:gd name="T11" fmla="*/ 789 h 919"/>
                  <a:gd name="T12" fmla="*/ 19 w 734"/>
                  <a:gd name="T13" fmla="*/ 789 h 919"/>
                  <a:gd name="T14" fmla="*/ 52 w 734"/>
                  <a:gd name="T15" fmla="*/ 866 h 919"/>
                  <a:gd name="T16" fmla="*/ 52 w 734"/>
                  <a:gd name="T17" fmla="*/ 866 h 919"/>
                  <a:gd name="T18" fmla="*/ 129 w 734"/>
                  <a:gd name="T19" fmla="*/ 898 h 919"/>
                  <a:gd name="T20" fmla="*/ 602 w 734"/>
                  <a:gd name="T21" fmla="*/ 898 h 919"/>
                  <a:gd name="T22" fmla="*/ 602 w 734"/>
                  <a:gd name="T23" fmla="*/ 898 h 919"/>
                  <a:gd name="T24" fmla="*/ 680 w 734"/>
                  <a:gd name="T25" fmla="*/ 866 h 919"/>
                  <a:gd name="T26" fmla="*/ 680 w 734"/>
                  <a:gd name="T27" fmla="*/ 866 h 919"/>
                  <a:gd name="T28" fmla="*/ 712 w 734"/>
                  <a:gd name="T29" fmla="*/ 789 h 919"/>
                  <a:gd name="T30" fmla="*/ 712 w 734"/>
                  <a:gd name="T31" fmla="*/ 129 h 919"/>
                  <a:gd name="T32" fmla="*/ 712 w 734"/>
                  <a:gd name="T33" fmla="*/ 129 h 919"/>
                  <a:gd name="T34" fmla="*/ 680 w 734"/>
                  <a:gd name="T35" fmla="*/ 52 h 919"/>
                  <a:gd name="T36" fmla="*/ 680 w 734"/>
                  <a:gd name="T37" fmla="*/ 52 h 919"/>
                  <a:gd name="T38" fmla="*/ 602 w 734"/>
                  <a:gd name="T39" fmla="*/ 20 h 919"/>
                  <a:gd name="T40" fmla="*/ 129 w 734"/>
                  <a:gd name="T41" fmla="*/ 20 h 919"/>
                  <a:gd name="T42" fmla="*/ 602 w 734"/>
                  <a:gd name="T43" fmla="*/ 918 h 919"/>
                  <a:gd name="T44" fmla="*/ 129 w 734"/>
                  <a:gd name="T45" fmla="*/ 918 h 919"/>
                  <a:gd name="T46" fmla="*/ 129 w 734"/>
                  <a:gd name="T47" fmla="*/ 918 h 919"/>
                  <a:gd name="T48" fmla="*/ 38 w 734"/>
                  <a:gd name="T49" fmla="*/ 880 h 919"/>
                  <a:gd name="T50" fmla="*/ 38 w 734"/>
                  <a:gd name="T51" fmla="*/ 880 h 919"/>
                  <a:gd name="T52" fmla="*/ 0 w 734"/>
                  <a:gd name="T53" fmla="*/ 789 h 919"/>
                  <a:gd name="T54" fmla="*/ 0 w 734"/>
                  <a:gd name="T55" fmla="*/ 129 h 919"/>
                  <a:gd name="T56" fmla="*/ 0 w 734"/>
                  <a:gd name="T57" fmla="*/ 129 h 919"/>
                  <a:gd name="T58" fmla="*/ 38 w 734"/>
                  <a:gd name="T59" fmla="*/ 38 h 919"/>
                  <a:gd name="T60" fmla="*/ 38 w 734"/>
                  <a:gd name="T61" fmla="*/ 38 h 919"/>
                  <a:gd name="T62" fmla="*/ 129 w 734"/>
                  <a:gd name="T63" fmla="*/ 0 h 919"/>
                  <a:gd name="T64" fmla="*/ 602 w 734"/>
                  <a:gd name="T65" fmla="*/ 0 h 919"/>
                  <a:gd name="T66" fmla="*/ 602 w 734"/>
                  <a:gd name="T67" fmla="*/ 0 h 919"/>
                  <a:gd name="T68" fmla="*/ 694 w 734"/>
                  <a:gd name="T69" fmla="*/ 38 h 919"/>
                  <a:gd name="T70" fmla="*/ 694 w 734"/>
                  <a:gd name="T71" fmla="*/ 38 h 919"/>
                  <a:gd name="T72" fmla="*/ 733 w 734"/>
                  <a:gd name="T73" fmla="*/ 129 h 919"/>
                  <a:gd name="T74" fmla="*/ 733 w 734"/>
                  <a:gd name="T75" fmla="*/ 789 h 919"/>
                  <a:gd name="T76" fmla="*/ 733 w 734"/>
                  <a:gd name="T77" fmla="*/ 789 h 919"/>
                  <a:gd name="T78" fmla="*/ 694 w 734"/>
                  <a:gd name="T79" fmla="*/ 880 h 919"/>
                  <a:gd name="T80" fmla="*/ 694 w 734"/>
                  <a:gd name="T81" fmla="*/ 880 h 919"/>
                  <a:gd name="T82" fmla="*/ 602 w 734"/>
                  <a:gd name="T83" fmla="*/ 918 h 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34" h="919">
                    <a:moveTo>
                      <a:pt x="129" y="20"/>
                    </a:moveTo>
                    <a:lnTo>
                      <a:pt x="129" y="20"/>
                    </a:lnTo>
                    <a:cubicBezTo>
                      <a:pt x="100" y="20"/>
                      <a:pt x="72" y="31"/>
                      <a:pt x="52" y="52"/>
                    </a:cubicBezTo>
                    <a:lnTo>
                      <a:pt x="52" y="52"/>
                    </a:lnTo>
                    <a:cubicBezTo>
                      <a:pt x="31" y="73"/>
                      <a:pt x="19" y="101"/>
                      <a:pt x="19" y="129"/>
                    </a:cubicBezTo>
                    <a:lnTo>
                      <a:pt x="19" y="789"/>
                    </a:lnTo>
                    <a:lnTo>
                      <a:pt x="19" y="789"/>
                    </a:lnTo>
                    <a:cubicBezTo>
                      <a:pt x="19" y="817"/>
                      <a:pt x="31" y="845"/>
                      <a:pt x="52" y="866"/>
                    </a:cubicBezTo>
                    <a:lnTo>
                      <a:pt x="52" y="866"/>
                    </a:lnTo>
                    <a:cubicBezTo>
                      <a:pt x="72" y="886"/>
                      <a:pt x="100" y="898"/>
                      <a:pt x="129" y="898"/>
                    </a:cubicBezTo>
                    <a:lnTo>
                      <a:pt x="602" y="898"/>
                    </a:lnTo>
                    <a:lnTo>
                      <a:pt x="602" y="898"/>
                    </a:lnTo>
                    <a:cubicBezTo>
                      <a:pt x="632" y="898"/>
                      <a:pt x="659" y="886"/>
                      <a:pt x="680" y="866"/>
                    </a:cubicBezTo>
                    <a:lnTo>
                      <a:pt x="680" y="866"/>
                    </a:lnTo>
                    <a:cubicBezTo>
                      <a:pt x="701" y="845"/>
                      <a:pt x="712" y="817"/>
                      <a:pt x="712" y="789"/>
                    </a:cubicBezTo>
                    <a:lnTo>
                      <a:pt x="712" y="129"/>
                    </a:lnTo>
                    <a:lnTo>
                      <a:pt x="712" y="129"/>
                    </a:lnTo>
                    <a:cubicBezTo>
                      <a:pt x="712" y="101"/>
                      <a:pt x="701" y="73"/>
                      <a:pt x="680" y="52"/>
                    </a:cubicBezTo>
                    <a:lnTo>
                      <a:pt x="680" y="52"/>
                    </a:lnTo>
                    <a:cubicBezTo>
                      <a:pt x="659" y="31"/>
                      <a:pt x="632" y="20"/>
                      <a:pt x="602" y="20"/>
                    </a:cubicBezTo>
                    <a:lnTo>
                      <a:pt x="129" y="20"/>
                    </a:lnTo>
                    <a:close/>
                    <a:moveTo>
                      <a:pt x="602" y="918"/>
                    </a:moveTo>
                    <a:lnTo>
                      <a:pt x="129" y="918"/>
                    </a:lnTo>
                    <a:lnTo>
                      <a:pt x="129" y="918"/>
                    </a:lnTo>
                    <a:cubicBezTo>
                      <a:pt x="94" y="918"/>
                      <a:pt x="62" y="904"/>
                      <a:pt x="38" y="880"/>
                    </a:cubicBezTo>
                    <a:lnTo>
                      <a:pt x="38" y="880"/>
                    </a:lnTo>
                    <a:cubicBezTo>
                      <a:pt x="14" y="856"/>
                      <a:pt x="0" y="824"/>
                      <a:pt x="0" y="789"/>
                    </a:cubicBezTo>
                    <a:lnTo>
                      <a:pt x="0" y="129"/>
                    </a:lnTo>
                    <a:lnTo>
                      <a:pt x="0" y="129"/>
                    </a:lnTo>
                    <a:cubicBezTo>
                      <a:pt x="0" y="95"/>
                      <a:pt x="14" y="62"/>
                      <a:pt x="38" y="38"/>
                    </a:cubicBezTo>
                    <a:lnTo>
                      <a:pt x="38" y="38"/>
                    </a:lnTo>
                    <a:cubicBezTo>
                      <a:pt x="62" y="14"/>
                      <a:pt x="94" y="0"/>
                      <a:pt x="129" y="0"/>
                    </a:cubicBezTo>
                    <a:lnTo>
                      <a:pt x="602" y="0"/>
                    </a:lnTo>
                    <a:lnTo>
                      <a:pt x="602" y="0"/>
                    </a:lnTo>
                    <a:cubicBezTo>
                      <a:pt x="637" y="0"/>
                      <a:pt x="670" y="14"/>
                      <a:pt x="694" y="38"/>
                    </a:cubicBezTo>
                    <a:lnTo>
                      <a:pt x="694" y="38"/>
                    </a:lnTo>
                    <a:cubicBezTo>
                      <a:pt x="719" y="62"/>
                      <a:pt x="733" y="95"/>
                      <a:pt x="733" y="129"/>
                    </a:cubicBezTo>
                    <a:lnTo>
                      <a:pt x="733" y="789"/>
                    </a:lnTo>
                    <a:lnTo>
                      <a:pt x="733" y="789"/>
                    </a:lnTo>
                    <a:cubicBezTo>
                      <a:pt x="733" y="824"/>
                      <a:pt x="719" y="856"/>
                      <a:pt x="694" y="880"/>
                    </a:cubicBezTo>
                    <a:lnTo>
                      <a:pt x="694" y="880"/>
                    </a:lnTo>
                    <a:cubicBezTo>
                      <a:pt x="670" y="904"/>
                      <a:pt x="637" y="918"/>
                      <a:pt x="602" y="9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213">
                <a:extLst>
                  <a:ext uri="{FF2B5EF4-FFF2-40B4-BE49-F238E27FC236}">
                    <a16:creationId xmlns:a16="http://schemas.microsoft.com/office/drawing/2014/main" id="{C1882B4E-EFDA-4673-9D45-C6064B7E8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9326" y="5719831"/>
                <a:ext cx="626090" cy="788409"/>
              </a:xfrm>
              <a:custGeom>
                <a:avLst/>
                <a:gdLst>
                  <a:gd name="T0" fmla="*/ 592 w 713"/>
                  <a:gd name="T1" fmla="*/ 898 h 899"/>
                  <a:gd name="T2" fmla="*/ 356 w 713"/>
                  <a:gd name="T3" fmla="*/ 898 h 899"/>
                  <a:gd name="T4" fmla="*/ 119 w 713"/>
                  <a:gd name="T5" fmla="*/ 898 h 899"/>
                  <a:gd name="T6" fmla="*/ 119 w 713"/>
                  <a:gd name="T7" fmla="*/ 898 h 899"/>
                  <a:gd name="T8" fmla="*/ 35 w 713"/>
                  <a:gd name="T9" fmla="*/ 863 h 899"/>
                  <a:gd name="T10" fmla="*/ 35 w 713"/>
                  <a:gd name="T11" fmla="*/ 863 h 899"/>
                  <a:gd name="T12" fmla="*/ 0 w 713"/>
                  <a:gd name="T13" fmla="*/ 779 h 899"/>
                  <a:gd name="T14" fmla="*/ 0 w 713"/>
                  <a:gd name="T15" fmla="*/ 449 h 899"/>
                  <a:gd name="T16" fmla="*/ 0 w 713"/>
                  <a:gd name="T17" fmla="*/ 119 h 899"/>
                  <a:gd name="T18" fmla="*/ 0 w 713"/>
                  <a:gd name="T19" fmla="*/ 119 h 899"/>
                  <a:gd name="T20" fmla="*/ 35 w 713"/>
                  <a:gd name="T21" fmla="*/ 35 h 899"/>
                  <a:gd name="T22" fmla="*/ 35 w 713"/>
                  <a:gd name="T23" fmla="*/ 35 h 899"/>
                  <a:gd name="T24" fmla="*/ 119 w 713"/>
                  <a:gd name="T25" fmla="*/ 0 h 899"/>
                  <a:gd name="T26" fmla="*/ 356 w 713"/>
                  <a:gd name="T27" fmla="*/ 0 h 899"/>
                  <a:gd name="T28" fmla="*/ 592 w 713"/>
                  <a:gd name="T29" fmla="*/ 0 h 899"/>
                  <a:gd name="T30" fmla="*/ 592 w 713"/>
                  <a:gd name="T31" fmla="*/ 0 h 899"/>
                  <a:gd name="T32" fmla="*/ 677 w 713"/>
                  <a:gd name="T33" fmla="*/ 35 h 899"/>
                  <a:gd name="T34" fmla="*/ 677 w 713"/>
                  <a:gd name="T35" fmla="*/ 35 h 899"/>
                  <a:gd name="T36" fmla="*/ 712 w 713"/>
                  <a:gd name="T37" fmla="*/ 119 h 899"/>
                  <a:gd name="T38" fmla="*/ 712 w 713"/>
                  <a:gd name="T39" fmla="*/ 449 h 899"/>
                  <a:gd name="T40" fmla="*/ 712 w 713"/>
                  <a:gd name="T41" fmla="*/ 779 h 899"/>
                  <a:gd name="T42" fmla="*/ 712 w 713"/>
                  <a:gd name="T43" fmla="*/ 779 h 899"/>
                  <a:gd name="T44" fmla="*/ 677 w 713"/>
                  <a:gd name="T45" fmla="*/ 863 h 899"/>
                  <a:gd name="T46" fmla="*/ 677 w 713"/>
                  <a:gd name="T47" fmla="*/ 863 h 899"/>
                  <a:gd name="T48" fmla="*/ 592 w 713"/>
                  <a:gd name="T49" fmla="*/ 898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3" h="899">
                    <a:moveTo>
                      <a:pt x="592" y="898"/>
                    </a:moveTo>
                    <a:lnTo>
                      <a:pt x="356" y="898"/>
                    </a:lnTo>
                    <a:lnTo>
                      <a:pt x="119" y="898"/>
                    </a:lnTo>
                    <a:lnTo>
                      <a:pt x="119" y="898"/>
                    </a:lnTo>
                    <a:cubicBezTo>
                      <a:pt x="86" y="898"/>
                      <a:pt x="57" y="885"/>
                      <a:pt x="35" y="863"/>
                    </a:cubicBezTo>
                    <a:lnTo>
                      <a:pt x="35" y="863"/>
                    </a:lnTo>
                    <a:cubicBezTo>
                      <a:pt x="13" y="841"/>
                      <a:pt x="0" y="812"/>
                      <a:pt x="0" y="779"/>
                    </a:cubicBezTo>
                    <a:lnTo>
                      <a:pt x="0" y="449"/>
                    </a:lnTo>
                    <a:lnTo>
                      <a:pt x="0" y="119"/>
                    </a:lnTo>
                    <a:lnTo>
                      <a:pt x="0" y="119"/>
                    </a:lnTo>
                    <a:cubicBezTo>
                      <a:pt x="0" y="87"/>
                      <a:pt x="13" y="57"/>
                      <a:pt x="35" y="35"/>
                    </a:cubicBezTo>
                    <a:lnTo>
                      <a:pt x="35" y="35"/>
                    </a:lnTo>
                    <a:cubicBezTo>
                      <a:pt x="57" y="13"/>
                      <a:pt x="86" y="0"/>
                      <a:pt x="119" y="0"/>
                    </a:cubicBezTo>
                    <a:lnTo>
                      <a:pt x="356" y="0"/>
                    </a:lnTo>
                    <a:lnTo>
                      <a:pt x="592" y="0"/>
                    </a:lnTo>
                    <a:lnTo>
                      <a:pt x="592" y="0"/>
                    </a:lnTo>
                    <a:cubicBezTo>
                      <a:pt x="625" y="0"/>
                      <a:pt x="656" y="13"/>
                      <a:pt x="677" y="35"/>
                    </a:cubicBezTo>
                    <a:lnTo>
                      <a:pt x="677" y="35"/>
                    </a:lnTo>
                    <a:cubicBezTo>
                      <a:pt x="699" y="57"/>
                      <a:pt x="712" y="87"/>
                      <a:pt x="712" y="119"/>
                    </a:cubicBezTo>
                    <a:lnTo>
                      <a:pt x="712" y="449"/>
                    </a:lnTo>
                    <a:lnTo>
                      <a:pt x="712" y="779"/>
                    </a:lnTo>
                    <a:lnTo>
                      <a:pt x="712" y="779"/>
                    </a:lnTo>
                    <a:cubicBezTo>
                      <a:pt x="712" y="812"/>
                      <a:pt x="699" y="841"/>
                      <a:pt x="677" y="863"/>
                    </a:cubicBezTo>
                    <a:lnTo>
                      <a:pt x="677" y="863"/>
                    </a:lnTo>
                    <a:cubicBezTo>
                      <a:pt x="656" y="885"/>
                      <a:pt x="625" y="898"/>
                      <a:pt x="592" y="89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214">
                <a:extLst>
                  <a:ext uri="{FF2B5EF4-FFF2-40B4-BE49-F238E27FC236}">
                    <a16:creationId xmlns:a16="http://schemas.microsoft.com/office/drawing/2014/main" id="{53463442-A31B-4C4F-8563-4B9A519B1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6522" y="5522728"/>
                <a:ext cx="626090" cy="788409"/>
              </a:xfrm>
              <a:custGeom>
                <a:avLst/>
                <a:gdLst>
                  <a:gd name="T0" fmla="*/ 592 w 713"/>
                  <a:gd name="T1" fmla="*/ 898 h 899"/>
                  <a:gd name="T2" fmla="*/ 356 w 713"/>
                  <a:gd name="T3" fmla="*/ 898 h 899"/>
                  <a:gd name="T4" fmla="*/ 119 w 713"/>
                  <a:gd name="T5" fmla="*/ 898 h 899"/>
                  <a:gd name="T6" fmla="*/ 119 w 713"/>
                  <a:gd name="T7" fmla="*/ 898 h 899"/>
                  <a:gd name="T8" fmla="*/ 35 w 713"/>
                  <a:gd name="T9" fmla="*/ 863 h 899"/>
                  <a:gd name="T10" fmla="*/ 35 w 713"/>
                  <a:gd name="T11" fmla="*/ 863 h 899"/>
                  <a:gd name="T12" fmla="*/ 0 w 713"/>
                  <a:gd name="T13" fmla="*/ 778 h 899"/>
                  <a:gd name="T14" fmla="*/ 0 w 713"/>
                  <a:gd name="T15" fmla="*/ 449 h 899"/>
                  <a:gd name="T16" fmla="*/ 0 w 713"/>
                  <a:gd name="T17" fmla="*/ 120 h 899"/>
                  <a:gd name="T18" fmla="*/ 0 w 713"/>
                  <a:gd name="T19" fmla="*/ 120 h 899"/>
                  <a:gd name="T20" fmla="*/ 35 w 713"/>
                  <a:gd name="T21" fmla="*/ 35 h 899"/>
                  <a:gd name="T22" fmla="*/ 35 w 713"/>
                  <a:gd name="T23" fmla="*/ 35 h 899"/>
                  <a:gd name="T24" fmla="*/ 119 w 713"/>
                  <a:gd name="T25" fmla="*/ 0 h 899"/>
                  <a:gd name="T26" fmla="*/ 356 w 713"/>
                  <a:gd name="T27" fmla="*/ 0 h 899"/>
                  <a:gd name="T28" fmla="*/ 592 w 713"/>
                  <a:gd name="T29" fmla="*/ 0 h 899"/>
                  <a:gd name="T30" fmla="*/ 592 w 713"/>
                  <a:gd name="T31" fmla="*/ 0 h 899"/>
                  <a:gd name="T32" fmla="*/ 677 w 713"/>
                  <a:gd name="T33" fmla="*/ 35 h 899"/>
                  <a:gd name="T34" fmla="*/ 677 w 713"/>
                  <a:gd name="T35" fmla="*/ 35 h 899"/>
                  <a:gd name="T36" fmla="*/ 712 w 713"/>
                  <a:gd name="T37" fmla="*/ 120 h 899"/>
                  <a:gd name="T38" fmla="*/ 712 w 713"/>
                  <a:gd name="T39" fmla="*/ 449 h 899"/>
                  <a:gd name="T40" fmla="*/ 712 w 713"/>
                  <a:gd name="T41" fmla="*/ 778 h 899"/>
                  <a:gd name="T42" fmla="*/ 712 w 713"/>
                  <a:gd name="T43" fmla="*/ 778 h 899"/>
                  <a:gd name="T44" fmla="*/ 677 w 713"/>
                  <a:gd name="T45" fmla="*/ 863 h 899"/>
                  <a:gd name="T46" fmla="*/ 677 w 713"/>
                  <a:gd name="T47" fmla="*/ 863 h 899"/>
                  <a:gd name="T48" fmla="*/ 592 w 713"/>
                  <a:gd name="T49" fmla="*/ 898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3" h="899">
                    <a:moveTo>
                      <a:pt x="592" y="898"/>
                    </a:moveTo>
                    <a:lnTo>
                      <a:pt x="356" y="898"/>
                    </a:lnTo>
                    <a:lnTo>
                      <a:pt x="119" y="898"/>
                    </a:lnTo>
                    <a:lnTo>
                      <a:pt x="119" y="898"/>
                    </a:lnTo>
                    <a:cubicBezTo>
                      <a:pt x="86" y="898"/>
                      <a:pt x="57" y="884"/>
                      <a:pt x="35" y="863"/>
                    </a:cubicBezTo>
                    <a:lnTo>
                      <a:pt x="35" y="863"/>
                    </a:lnTo>
                    <a:cubicBezTo>
                      <a:pt x="13" y="841"/>
                      <a:pt x="0" y="811"/>
                      <a:pt x="0" y="778"/>
                    </a:cubicBezTo>
                    <a:lnTo>
                      <a:pt x="0" y="449"/>
                    </a:lnTo>
                    <a:lnTo>
                      <a:pt x="0" y="120"/>
                    </a:lnTo>
                    <a:lnTo>
                      <a:pt x="0" y="120"/>
                    </a:lnTo>
                    <a:cubicBezTo>
                      <a:pt x="0" y="87"/>
                      <a:pt x="13" y="57"/>
                      <a:pt x="35" y="35"/>
                    </a:cubicBezTo>
                    <a:lnTo>
                      <a:pt x="35" y="35"/>
                    </a:lnTo>
                    <a:cubicBezTo>
                      <a:pt x="57" y="14"/>
                      <a:pt x="86" y="0"/>
                      <a:pt x="119" y="0"/>
                    </a:cubicBezTo>
                    <a:lnTo>
                      <a:pt x="356" y="0"/>
                    </a:lnTo>
                    <a:lnTo>
                      <a:pt x="592" y="0"/>
                    </a:lnTo>
                    <a:lnTo>
                      <a:pt x="592" y="0"/>
                    </a:lnTo>
                    <a:cubicBezTo>
                      <a:pt x="625" y="0"/>
                      <a:pt x="656" y="14"/>
                      <a:pt x="677" y="35"/>
                    </a:cubicBezTo>
                    <a:lnTo>
                      <a:pt x="677" y="35"/>
                    </a:lnTo>
                    <a:cubicBezTo>
                      <a:pt x="698" y="57"/>
                      <a:pt x="712" y="87"/>
                      <a:pt x="712" y="120"/>
                    </a:cubicBezTo>
                    <a:lnTo>
                      <a:pt x="712" y="449"/>
                    </a:lnTo>
                    <a:lnTo>
                      <a:pt x="712" y="778"/>
                    </a:lnTo>
                    <a:lnTo>
                      <a:pt x="712" y="778"/>
                    </a:lnTo>
                    <a:cubicBezTo>
                      <a:pt x="712" y="811"/>
                      <a:pt x="698" y="841"/>
                      <a:pt x="677" y="863"/>
                    </a:cubicBezTo>
                    <a:lnTo>
                      <a:pt x="677" y="863"/>
                    </a:lnTo>
                    <a:cubicBezTo>
                      <a:pt x="656" y="884"/>
                      <a:pt x="625" y="898"/>
                      <a:pt x="592" y="8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215">
                <a:extLst>
                  <a:ext uri="{FF2B5EF4-FFF2-40B4-BE49-F238E27FC236}">
                    <a16:creationId xmlns:a16="http://schemas.microsoft.com/office/drawing/2014/main" id="{3471D1E4-83A2-4AE1-B783-4B7130E62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8793" y="5514998"/>
                <a:ext cx="641549" cy="803868"/>
              </a:xfrm>
              <a:custGeom>
                <a:avLst/>
                <a:gdLst>
                  <a:gd name="T0" fmla="*/ 129 w 733"/>
                  <a:gd name="T1" fmla="*/ 20 h 918"/>
                  <a:gd name="T2" fmla="*/ 129 w 733"/>
                  <a:gd name="T3" fmla="*/ 20 h 918"/>
                  <a:gd name="T4" fmla="*/ 52 w 733"/>
                  <a:gd name="T5" fmla="*/ 52 h 918"/>
                  <a:gd name="T6" fmla="*/ 52 w 733"/>
                  <a:gd name="T7" fmla="*/ 52 h 918"/>
                  <a:gd name="T8" fmla="*/ 19 w 733"/>
                  <a:gd name="T9" fmla="*/ 129 h 918"/>
                  <a:gd name="T10" fmla="*/ 19 w 733"/>
                  <a:gd name="T11" fmla="*/ 787 h 918"/>
                  <a:gd name="T12" fmla="*/ 19 w 733"/>
                  <a:gd name="T13" fmla="*/ 787 h 918"/>
                  <a:gd name="T14" fmla="*/ 52 w 733"/>
                  <a:gd name="T15" fmla="*/ 865 h 918"/>
                  <a:gd name="T16" fmla="*/ 52 w 733"/>
                  <a:gd name="T17" fmla="*/ 865 h 918"/>
                  <a:gd name="T18" fmla="*/ 129 w 733"/>
                  <a:gd name="T19" fmla="*/ 897 h 918"/>
                  <a:gd name="T20" fmla="*/ 602 w 733"/>
                  <a:gd name="T21" fmla="*/ 897 h 918"/>
                  <a:gd name="T22" fmla="*/ 602 w 733"/>
                  <a:gd name="T23" fmla="*/ 897 h 918"/>
                  <a:gd name="T24" fmla="*/ 680 w 733"/>
                  <a:gd name="T25" fmla="*/ 865 h 918"/>
                  <a:gd name="T26" fmla="*/ 680 w 733"/>
                  <a:gd name="T27" fmla="*/ 865 h 918"/>
                  <a:gd name="T28" fmla="*/ 712 w 733"/>
                  <a:gd name="T29" fmla="*/ 787 h 918"/>
                  <a:gd name="T30" fmla="*/ 712 w 733"/>
                  <a:gd name="T31" fmla="*/ 129 h 918"/>
                  <a:gd name="T32" fmla="*/ 712 w 733"/>
                  <a:gd name="T33" fmla="*/ 129 h 918"/>
                  <a:gd name="T34" fmla="*/ 680 w 733"/>
                  <a:gd name="T35" fmla="*/ 52 h 918"/>
                  <a:gd name="T36" fmla="*/ 680 w 733"/>
                  <a:gd name="T37" fmla="*/ 52 h 918"/>
                  <a:gd name="T38" fmla="*/ 602 w 733"/>
                  <a:gd name="T39" fmla="*/ 20 h 918"/>
                  <a:gd name="T40" fmla="*/ 129 w 733"/>
                  <a:gd name="T41" fmla="*/ 20 h 918"/>
                  <a:gd name="T42" fmla="*/ 602 w 733"/>
                  <a:gd name="T43" fmla="*/ 917 h 918"/>
                  <a:gd name="T44" fmla="*/ 129 w 733"/>
                  <a:gd name="T45" fmla="*/ 917 h 918"/>
                  <a:gd name="T46" fmla="*/ 129 w 733"/>
                  <a:gd name="T47" fmla="*/ 917 h 918"/>
                  <a:gd name="T48" fmla="*/ 38 w 733"/>
                  <a:gd name="T49" fmla="*/ 879 h 918"/>
                  <a:gd name="T50" fmla="*/ 38 w 733"/>
                  <a:gd name="T51" fmla="*/ 879 h 918"/>
                  <a:gd name="T52" fmla="*/ 0 w 733"/>
                  <a:gd name="T53" fmla="*/ 787 h 918"/>
                  <a:gd name="T54" fmla="*/ 0 w 733"/>
                  <a:gd name="T55" fmla="*/ 129 h 918"/>
                  <a:gd name="T56" fmla="*/ 0 w 733"/>
                  <a:gd name="T57" fmla="*/ 129 h 918"/>
                  <a:gd name="T58" fmla="*/ 38 w 733"/>
                  <a:gd name="T59" fmla="*/ 37 h 918"/>
                  <a:gd name="T60" fmla="*/ 38 w 733"/>
                  <a:gd name="T61" fmla="*/ 37 h 918"/>
                  <a:gd name="T62" fmla="*/ 129 w 733"/>
                  <a:gd name="T63" fmla="*/ 0 h 918"/>
                  <a:gd name="T64" fmla="*/ 602 w 733"/>
                  <a:gd name="T65" fmla="*/ 0 h 918"/>
                  <a:gd name="T66" fmla="*/ 602 w 733"/>
                  <a:gd name="T67" fmla="*/ 0 h 918"/>
                  <a:gd name="T68" fmla="*/ 694 w 733"/>
                  <a:gd name="T69" fmla="*/ 37 h 918"/>
                  <a:gd name="T70" fmla="*/ 694 w 733"/>
                  <a:gd name="T71" fmla="*/ 37 h 918"/>
                  <a:gd name="T72" fmla="*/ 732 w 733"/>
                  <a:gd name="T73" fmla="*/ 129 h 918"/>
                  <a:gd name="T74" fmla="*/ 732 w 733"/>
                  <a:gd name="T75" fmla="*/ 787 h 918"/>
                  <a:gd name="T76" fmla="*/ 732 w 733"/>
                  <a:gd name="T77" fmla="*/ 787 h 918"/>
                  <a:gd name="T78" fmla="*/ 694 w 733"/>
                  <a:gd name="T79" fmla="*/ 879 h 918"/>
                  <a:gd name="T80" fmla="*/ 694 w 733"/>
                  <a:gd name="T81" fmla="*/ 879 h 918"/>
                  <a:gd name="T82" fmla="*/ 602 w 733"/>
                  <a:gd name="T83" fmla="*/ 917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33" h="918">
                    <a:moveTo>
                      <a:pt x="129" y="20"/>
                    </a:moveTo>
                    <a:lnTo>
                      <a:pt x="129" y="20"/>
                    </a:lnTo>
                    <a:cubicBezTo>
                      <a:pt x="100" y="20"/>
                      <a:pt x="72" y="31"/>
                      <a:pt x="52" y="52"/>
                    </a:cubicBezTo>
                    <a:lnTo>
                      <a:pt x="52" y="52"/>
                    </a:lnTo>
                    <a:cubicBezTo>
                      <a:pt x="31" y="72"/>
                      <a:pt x="19" y="100"/>
                      <a:pt x="19" y="129"/>
                    </a:cubicBezTo>
                    <a:lnTo>
                      <a:pt x="19" y="787"/>
                    </a:lnTo>
                    <a:lnTo>
                      <a:pt x="19" y="787"/>
                    </a:lnTo>
                    <a:cubicBezTo>
                      <a:pt x="19" y="817"/>
                      <a:pt x="31" y="844"/>
                      <a:pt x="52" y="865"/>
                    </a:cubicBezTo>
                    <a:lnTo>
                      <a:pt x="52" y="865"/>
                    </a:lnTo>
                    <a:cubicBezTo>
                      <a:pt x="72" y="886"/>
                      <a:pt x="100" y="897"/>
                      <a:pt x="129" y="897"/>
                    </a:cubicBezTo>
                    <a:lnTo>
                      <a:pt x="602" y="897"/>
                    </a:lnTo>
                    <a:lnTo>
                      <a:pt x="602" y="897"/>
                    </a:lnTo>
                    <a:cubicBezTo>
                      <a:pt x="631" y="897"/>
                      <a:pt x="659" y="886"/>
                      <a:pt x="680" y="865"/>
                    </a:cubicBezTo>
                    <a:lnTo>
                      <a:pt x="680" y="865"/>
                    </a:lnTo>
                    <a:cubicBezTo>
                      <a:pt x="700" y="844"/>
                      <a:pt x="712" y="817"/>
                      <a:pt x="712" y="787"/>
                    </a:cubicBezTo>
                    <a:lnTo>
                      <a:pt x="712" y="129"/>
                    </a:lnTo>
                    <a:lnTo>
                      <a:pt x="712" y="129"/>
                    </a:lnTo>
                    <a:cubicBezTo>
                      <a:pt x="712" y="100"/>
                      <a:pt x="700" y="72"/>
                      <a:pt x="680" y="52"/>
                    </a:cubicBezTo>
                    <a:lnTo>
                      <a:pt x="680" y="52"/>
                    </a:lnTo>
                    <a:cubicBezTo>
                      <a:pt x="659" y="31"/>
                      <a:pt x="631" y="20"/>
                      <a:pt x="602" y="20"/>
                    </a:cubicBezTo>
                    <a:lnTo>
                      <a:pt x="129" y="20"/>
                    </a:lnTo>
                    <a:close/>
                    <a:moveTo>
                      <a:pt x="602" y="917"/>
                    </a:moveTo>
                    <a:lnTo>
                      <a:pt x="129" y="917"/>
                    </a:lnTo>
                    <a:lnTo>
                      <a:pt x="129" y="917"/>
                    </a:lnTo>
                    <a:cubicBezTo>
                      <a:pt x="94" y="917"/>
                      <a:pt x="62" y="904"/>
                      <a:pt x="38" y="879"/>
                    </a:cubicBezTo>
                    <a:lnTo>
                      <a:pt x="38" y="879"/>
                    </a:lnTo>
                    <a:cubicBezTo>
                      <a:pt x="13" y="854"/>
                      <a:pt x="0" y="822"/>
                      <a:pt x="0" y="787"/>
                    </a:cubicBezTo>
                    <a:lnTo>
                      <a:pt x="0" y="129"/>
                    </a:lnTo>
                    <a:lnTo>
                      <a:pt x="0" y="129"/>
                    </a:lnTo>
                    <a:cubicBezTo>
                      <a:pt x="0" y="94"/>
                      <a:pt x="13" y="61"/>
                      <a:pt x="38" y="37"/>
                    </a:cubicBezTo>
                    <a:lnTo>
                      <a:pt x="38" y="37"/>
                    </a:lnTo>
                    <a:cubicBezTo>
                      <a:pt x="62" y="13"/>
                      <a:pt x="94" y="0"/>
                      <a:pt x="129" y="0"/>
                    </a:cubicBezTo>
                    <a:lnTo>
                      <a:pt x="602" y="0"/>
                    </a:lnTo>
                    <a:lnTo>
                      <a:pt x="602" y="0"/>
                    </a:lnTo>
                    <a:cubicBezTo>
                      <a:pt x="637" y="0"/>
                      <a:pt x="670" y="13"/>
                      <a:pt x="694" y="37"/>
                    </a:cubicBezTo>
                    <a:lnTo>
                      <a:pt x="694" y="37"/>
                    </a:lnTo>
                    <a:cubicBezTo>
                      <a:pt x="719" y="61"/>
                      <a:pt x="732" y="94"/>
                      <a:pt x="732" y="129"/>
                    </a:cubicBezTo>
                    <a:lnTo>
                      <a:pt x="732" y="787"/>
                    </a:lnTo>
                    <a:lnTo>
                      <a:pt x="732" y="787"/>
                    </a:lnTo>
                    <a:cubicBezTo>
                      <a:pt x="732" y="822"/>
                      <a:pt x="719" y="854"/>
                      <a:pt x="694" y="879"/>
                    </a:cubicBezTo>
                    <a:lnTo>
                      <a:pt x="694" y="879"/>
                    </a:lnTo>
                    <a:cubicBezTo>
                      <a:pt x="670" y="904"/>
                      <a:pt x="637" y="917"/>
                      <a:pt x="602" y="9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0E65F830-6F74-4C95-9DA9-18F09911B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8601" y="5727560"/>
                <a:ext cx="393327" cy="370050"/>
              </a:xfrm>
              <a:custGeom>
                <a:avLst/>
                <a:gdLst>
                  <a:gd name="connsiteX0" fmla="*/ 8780 w 393327"/>
                  <a:gd name="connsiteY0" fmla="*/ 351691 h 370050"/>
                  <a:gd name="connsiteX1" fmla="*/ 385426 w 393327"/>
                  <a:gd name="connsiteY1" fmla="*/ 351691 h 370050"/>
                  <a:gd name="connsiteX2" fmla="*/ 393327 w 393327"/>
                  <a:gd name="connsiteY2" fmla="*/ 361354 h 370050"/>
                  <a:gd name="connsiteX3" fmla="*/ 385426 w 393327"/>
                  <a:gd name="connsiteY3" fmla="*/ 370050 h 370050"/>
                  <a:gd name="connsiteX4" fmla="*/ 8780 w 393327"/>
                  <a:gd name="connsiteY4" fmla="*/ 370050 h 370050"/>
                  <a:gd name="connsiteX5" fmla="*/ 0 w 393327"/>
                  <a:gd name="connsiteY5" fmla="*/ 361354 h 370050"/>
                  <a:gd name="connsiteX6" fmla="*/ 8780 w 393327"/>
                  <a:gd name="connsiteY6" fmla="*/ 351691 h 370050"/>
                  <a:gd name="connsiteX7" fmla="*/ 8780 w 393327"/>
                  <a:gd name="connsiteY7" fmla="*/ 177778 h 370050"/>
                  <a:gd name="connsiteX8" fmla="*/ 385426 w 393327"/>
                  <a:gd name="connsiteY8" fmla="*/ 177778 h 370050"/>
                  <a:gd name="connsiteX9" fmla="*/ 393327 w 393327"/>
                  <a:gd name="connsiteY9" fmla="*/ 186980 h 370050"/>
                  <a:gd name="connsiteX10" fmla="*/ 385426 w 393327"/>
                  <a:gd name="connsiteY10" fmla="*/ 196181 h 370050"/>
                  <a:gd name="connsiteX11" fmla="*/ 8780 w 393327"/>
                  <a:gd name="connsiteY11" fmla="*/ 196181 h 370050"/>
                  <a:gd name="connsiteX12" fmla="*/ 0 w 393327"/>
                  <a:gd name="connsiteY12" fmla="*/ 186980 h 370050"/>
                  <a:gd name="connsiteX13" fmla="*/ 8780 w 393327"/>
                  <a:gd name="connsiteY13" fmla="*/ 177778 h 370050"/>
                  <a:gd name="connsiteX14" fmla="*/ 8780 w 393327"/>
                  <a:gd name="connsiteY14" fmla="*/ 0 h 370050"/>
                  <a:gd name="connsiteX15" fmla="*/ 385426 w 393327"/>
                  <a:gd name="connsiteY15" fmla="*/ 0 h 370050"/>
                  <a:gd name="connsiteX16" fmla="*/ 393327 w 393327"/>
                  <a:gd name="connsiteY16" fmla="*/ 9202 h 370050"/>
                  <a:gd name="connsiteX17" fmla="*/ 385426 w 393327"/>
                  <a:gd name="connsiteY17" fmla="*/ 18403 h 370050"/>
                  <a:gd name="connsiteX18" fmla="*/ 8780 w 393327"/>
                  <a:gd name="connsiteY18" fmla="*/ 18403 h 370050"/>
                  <a:gd name="connsiteX19" fmla="*/ 0 w 393327"/>
                  <a:gd name="connsiteY19" fmla="*/ 9202 h 370050"/>
                  <a:gd name="connsiteX20" fmla="*/ 8780 w 393327"/>
                  <a:gd name="connsiteY20" fmla="*/ 0 h 37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3327" h="370050">
                    <a:moveTo>
                      <a:pt x="8780" y="351691"/>
                    </a:moveTo>
                    <a:lnTo>
                      <a:pt x="385426" y="351691"/>
                    </a:lnTo>
                    <a:cubicBezTo>
                      <a:pt x="389815" y="351691"/>
                      <a:pt x="393327" y="355556"/>
                      <a:pt x="393327" y="361354"/>
                    </a:cubicBezTo>
                    <a:cubicBezTo>
                      <a:pt x="393327" y="366185"/>
                      <a:pt x="389815" y="370050"/>
                      <a:pt x="385426" y="370050"/>
                    </a:cubicBezTo>
                    <a:lnTo>
                      <a:pt x="8780" y="370050"/>
                    </a:lnTo>
                    <a:cubicBezTo>
                      <a:pt x="3512" y="370050"/>
                      <a:pt x="0" y="366185"/>
                      <a:pt x="0" y="361354"/>
                    </a:cubicBezTo>
                    <a:cubicBezTo>
                      <a:pt x="0" y="355556"/>
                      <a:pt x="3512" y="351691"/>
                      <a:pt x="8780" y="351691"/>
                    </a:cubicBezTo>
                    <a:close/>
                    <a:moveTo>
                      <a:pt x="8780" y="177778"/>
                    </a:moveTo>
                    <a:lnTo>
                      <a:pt x="385426" y="177778"/>
                    </a:lnTo>
                    <a:cubicBezTo>
                      <a:pt x="389815" y="177778"/>
                      <a:pt x="393327" y="181459"/>
                      <a:pt x="393327" y="186980"/>
                    </a:cubicBezTo>
                    <a:cubicBezTo>
                      <a:pt x="393327" y="191580"/>
                      <a:pt x="389815" y="196181"/>
                      <a:pt x="385426" y="196181"/>
                    </a:cubicBezTo>
                    <a:lnTo>
                      <a:pt x="8780" y="196181"/>
                    </a:lnTo>
                    <a:cubicBezTo>
                      <a:pt x="3512" y="196181"/>
                      <a:pt x="0" y="191580"/>
                      <a:pt x="0" y="186980"/>
                    </a:cubicBezTo>
                    <a:cubicBezTo>
                      <a:pt x="0" y="181459"/>
                      <a:pt x="3512" y="177778"/>
                      <a:pt x="8780" y="177778"/>
                    </a:cubicBezTo>
                    <a:close/>
                    <a:moveTo>
                      <a:pt x="8780" y="0"/>
                    </a:moveTo>
                    <a:lnTo>
                      <a:pt x="385426" y="0"/>
                    </a:lnTo>
                    <a:cubicBezTo>
                      <a:pt x="389815" y="0"/>
                      <a:pt x="393327" y="3681"/>
                      <a:pt x="393327" y="9202"/>
                    </a:cubicBezTo>
                    <a:cubicBezTo>
                      <a:pt x="393327" y="14723"/>
                      <a:pt x="389815" y="18403"/>
                      <a:pt x="385426" y="18403"/>
                    </a:cubicBezTo>
                    <a:lnTo>
                      <a:pt x="8780" y="18403"/>
                    </a:lnTo>
                    <a:cubicBezTo>
                      <a:pt x="3512" y="18403"/>
                      <a:pt x="0" y="14723"/>
                      <a:pt x="0" y="9202"/>
                    </a:cubicBezTo>
                    <a:cubicBezTo>
                      <a:pt x="0" y="3681"/>
                      <a:pt x="3512" y="0"/>
                      <a:pt x="8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219">
                <a:extLst>
                  <a:ext uri="{FF2B5EF4-FFF2-40B4-BE49-F238E27FC236}">
                    <a16:creationId xmlns:a16="http://schemas.microsoft.com/office/drawing/2014/main" id="{A20D066F-C693-4D5E-A42A-40494AFB1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513" y="10709224"/>
                <a:ext cx="726573" cy="726573"/>
              </a:xfrm>
              <a:custGeom>
                <a:avLst/>
                <a:gdLst>
                  <a:gd name="T0" fmla="*/ 299 w 829"/>
                  <a:gd name="T1" fmla="*/ 413 h 829"/>
                  <a:gd name="T2" fmla="*/ 529 w 829"/>
                  <a:gd name="T3" fmla="*/ 413 h 829"/>
                  <a:gd name="T4" fmla="*/ 279 w 829"/>
                  <a:gd name="T5" fmla="*/ 413 h 829"/>
                  <a:gd name="T6" fmla="*/ 549 w 829"/>
                  <a:gd name="T7" fmla="*/ 413 h 829"/>
                  <a:gd name="T8" fmla="*/ 268 w 829"/>
                  <a:gd name="T9" fmla="*/ 651 h 829"/>
                  <a:gd name="T10" fmla="*/ 344 w 829"/>
                  <a:gd name="T11" fmla="*/ 683 h 829"/>
                  <a:gd name="T12" fmla="*/ 370 w 829"/>
                  <a:gd name="T13" fmla="*/ 789 h 829"/>
                  <a:gd name="T14" fmla="*/ 458 w 829"/>
                  <a:gd name="T15" fmla="*/ 789 h 829"/>
                  <a:gd name="T16" fmla="*/ 476 w 829"/>
                  <a:gd name="T17" fmla="*/ 692 h 829"/>
                  <a:gd name="T18" fmla="*/ 555 w 829"/>
                  <a:gd name="T19" fmla="*/ 653 h 829"/>
                  <a:gd name="T20" fmla="*/ 649 w 829"/>
                  <a:gd name="T21" fmla="*/ 710 h 829"/>
                  <a:gd name="T22" fmla="*/ 710 w 829"/>
                  <a:gd name="T23" fmla="*/ 648 h 829"/>
                  <a:gd name="T24" fmla="*/ 655 w 829"/>
                  <a:gd name="T25" fmla="*/ 567 h 829"/>
                  <a:gd name="T26" fmla="*/ 683 w 829"/>
                  <a:gd name="T27" fmla="*/ 483 h 829"/>
                  <a:gd name="T28" fmla="*/ 789 w 829"/>
                  <a:gd name="T29" fmla="*/ 458 h 829"/>
                  <a:gd name="T30" fmla="*/ 789 w 829"/>
                  <a:gd name="T31" fmla="*/ 370 h 829"/>
                  <a:gd name="T32" fmla="*/ 694 w 829"/>
                  <a:gd name="T33" fmla="*/ 352 h 829"/>
                  <a:gd name="T34" fmla="*/ 653 w 829"/>
                  <a:gd name="T35" fmla="*/ 272 h 829"/>
                  <a:gd name="T36" fmla="*/ 710 w 829"/>
                  <a:gd name="T37" fmla="*/ 179 h 829"/>
                  <a:gd name="T38" fmla="*/ 649 w 829"/>
                  <a:gd name="T39" fmla="*/ 118 h 829"/>
                  <a:gd name="T40" fmla="*/ 568 w 829"/>
                  <a:gd name="T41" fmla="*/ 172 h 829"/>
                  <a:gd name="T42" fmla="*/ 484 w 829"/>
                  <a:gd name="T43" fmla="*/ 144 h 829"/>
                  <a:gd name="T44" fmla="*/ 458 w 829"/>
                  <a:gd name="T45" fmla="*/ 39 h 829"/>
                  <a:gd name="T46" fmla="*/ 370 w 829"/>
                  <a:gd name="T47" fmla="*/ 39 h 829"/>
                  <a:gd name="T48" fmla="*/ 352 w 829"/>
                  <a:gd name="T49" fmla="*/ 134 h 829"/>
                  <a:gd name="T50" fmla="*/ 273 w 829"/>
                  <a:gd name="T51" fmla="*/ 174 h 829"/>
                  <a:gd name="T52" fmla="*/ 180 w 829"/>
                  <a:gd name="T53" fmla="*/ 118 h 829"/>
                  <a:gd name="T54" fmla="*/ 118 w 829"/>
                  <a:gd name="T55" fmla="*/ 179 h 829"/>
                  <a:gd name="T56" fmla="*/ 173 w 829"/>
                  <a:gd name="T57" fmla="*/ 260 h 829"/>
                  <a:gd name="T58" fmla="*/ 145 w 829"/>
                  <a:gd name="T59" fmla="*/ 344 h 829"/>
                  <a:gd name="T60" fmla="*/ 39 w 829"/>
                  <a:gd name="T61" fmla="*/ 370 h 829"/>
                  <a:gd name="T62" fmla="*/ 39 w 829"/>
                  <a:gd name="T63" fmla="*/ 458 h 829"/>
                  <a:gd name="T64" fmla="*/ 135 w 829"/>
                  <a:gd name="T65" fmla="*/ 476 h 829"/>
                  <a:gd name="T66" fmla="*/ 174 w 829"/>
                  <a:gd name="T67" fmla="*/ 555 h 829"/>
                  <a:gd name="T68" fmla="*/ 118 w 829"/>
                  <a:gd name="T69" fmla="*/ 648 h 829"/>
                  <a:gd name="T70" fmla="*/ 180 w 829"/>
                  <a:gd name="T71" fmla="*/ 710 h 829"/>
                  <a:gd name="T72" fmla="*/ 261 w 829"/>
                  <a:gd name="T73" fmla="*/ 655 h 829"/>
                  <a:gd name="T74" fmla="*/ 355 w 829"/>
                  <a:gd name="T75" fmla="*/ 803 h 829"/>
                  <a:gd name="T76" fmla="*/ 332 w 829"/>
                  <a:gd name="T77" fmla="*/ 700 h 829"/>
                  <a:gd name="T78" fmla="*/ 180 w 829"/>
                  <a:gd name="T79" fmla="*/ 730 h 829"/>
                  <a:gd name="T80" fmla="*/ 98 w 829"/>
                  <a:gd name="T81" fmla="*/ 647 h 829"/>
                  <a:gd name="T82" fmla="*/ 153 w 829"/>
                  <a:gd name="T83" fmla="*/ 559 h 829"/>
                  <a:gd name="T84" fmla="*/ 25 w 829"/>
                  <a:gd name="T85" fmla="*/ 471 h 829"/>
                  <a:gd name="T86" fmla="*/ 25 w 829"/>
                  <a:gd name="T87" fmla="*/ 355 h 829"/>
                  <a:gd name="T88" fmla="*/ 127 w 829"/>
                  <a:gd name="T89" fmla="*/ 331 h 829"/>
                  <a:gd name="T90" fmla="*/ 98 w 829"/>
                  <a:gd name="T91" fmla="*/ 179 h 829"/>
                  <a:gd name="T92" fmla="*/ 180 w 829"/>
                  <a:gd name="T93" fmla="*/ 97 h 829"/>
                  <a:gd name="T94" fmla="*/ 269 w 829"/>
                  <a:gd name="T95" fmla="*/ 152 h 829"/>
                  <a:gd name="T96" fmla="*/ 355 w 829"/>
                  <a:gd name="T97" fmla="*/ 25 h 829"/>
                  <a:gd name="T98" fmla="*/ 473 w 829"/>
                  <a:gd name="T99" fmla="*/ 25 h 829"/>
                  <a:gd name="T100" fmla="*/ 496 w 829"/>
                  <a:gd name="T101" fmla="*/ 126 h 829"/>
                  <a:gd name="T102" fmla="*/ 648 w 829"/>
                  <a:gd name="T103" fmla="*/ 97 h 829"/>
                  <a:gd name="T104" fmla="*/ 730 w 829"/>
                  <a:gd name="T105" fmla="*/ 179 h 829"/>
                  <a:gd name="T106" fmla="*/ 675 w 829"/>
                  <a:gd name="T107" fmla="*/ 269 h 829"/>
                  <a:gd name="T108" fmla="*/ 803 w 829"/>
                  <a:gd name="T109" fmla="*/ 355 h 829"/>
                  <a:gd name="T110" fmla="*/ 803 w 829"/>
                  <a:gd name="T111" fmla="*/ 471 h 829"/>
                  <a:gd name="T112" fmla="*/ 701 w 829"/>
                  <a:gd name="T113" fmla="*/ 496 h 829"/>
                  <a:gd name="T114" fmla="*/ 730 w 829"/>
                  <a:gd name="T115" fmla="*/ 647 h 829"/>
                  <a:gd name="T116" fmla="*/ 648 w 829"/>
                  <a:gd name="T117" fmla="*/ 730 h 829"/>
                  <a:gd name="T118" fmla="*/ 559 w 829"/>
                  <a:gd name="T119" fmla="*/ 675 h 829"/>
                  <a:gd name="T120" fmla="*/ 473 w 829"/>
                  <a:gd name="T121" fmla="*/ 803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9" h="829">
                    <a:moveTo>
                      <a:pt x="414" y="299"/>
                    </a:moveTo>
                    <a:lnTo>
                      <a:pt x="414" y="299"/>
                    </a:lnTo>
                    <a:cubicBezTo>
                      <a:pt x="350" y="299"/>
                      <a:pt x="299" y="350"/>
                      <a:pt x="299" y="413"/>
                    </a:cubicBezTo>
                    <a:lnTo>
                      <a:pt x="299" y="413"/>
                    </a:lnTo>
                    <a:cubicBezTo>
                      <a:pt x="299" y="477"/>
                      <a:pt x="350" y="529"/>
                      <a:pt x="414" y="529"/>
                    </a:cubicBezTo>
                    <a:lnTo>
                      <a:pt x="414" y="529"/>
                    </a:lnTo>
                    <a:cubicBezTo>
                      <a:pt x="477" y="529"/>
                      <a:pt x="529" y="477"/>
                      <a:pt x="529" y="413"/>
                    </a:cubicBezTo>
                    <a:lnTo>
                      <a:pt x="529" y="413"/>
                    </a:lnTo>
                    <a:cubicBezTo>
                      <a:pt x="529" y="350"/>
                      <a:pt x="477" y="299"/>
                      <a:pt x="414" y="299"/>
                    </a:cubicBezTo>
                    <a:close/>
                    <a:moveTo>
                      <a:pt x="414" y="549"/>
                    </a:moveTo>
                    <a:lnTo>
                      <a:pt x="414" y="549"/>
                    </a:lnTo>
                    <a:cubicBezTo>
                      <a:pt x="340" y="549"/>
                      <a:pt x="279" y="488"/>
                      <a:pt x="279" y="413"/>
                    </a:cubicBezTo>
                    <a:lnTo>
                      <a:pt x="279" y="413"/>
                    </a:lnTo>
                    <a:cubicBezTo>
                      <a:pt x="279" y="338"/>
                      <a:pt x="340" y="278"/>
                      <a:pt x="414" y="278"/>
                    </a:cubicBezTo>
                    <a:lnTo>
                      <a:pt x="414" y="278"/>
                    </a:lnTo>
                    <a:cubicBezTo>
                      <a:pt x="488" y="278"/>
                      <a:pt x="549" y="338"/>
                      <a:pt x="549" y="413"/>
                    </a:cubicBezTo>
                    <a:lnTo>
                      <a:pt x="549" y="413"/>
                    </a:lnTo>
                    <a:cubicBezTo>
                      <a:pt x="549" y="488"/>
                      <a:pt x="488" y="549"/>
                      <a:pt x="414" y="549"/>
                    </a:cubicBezTo>
                    <a:close/>
                    <a:moveTo>
                      <a:pt x="268" y="651"/>
                    </a:moveTo>
                    <a:lnTo>
                      <a:pt x="268" y="651"/>
                    </a:lnTo>
                    <a:cubicBezTo>
                      <a:pt x="269" y="651"/>
                      <a:pt x="271" y="652"/>
                      <a:pt x="273" y="653"/>
                    </a:cubicBezTo>
                    <a:lnTo>
                      <a:pt x="273" y="653"/>
                    </a:lnTo>
                    <a:cubicBezTo>
                      <a:pt x="295" y="666"/>
                      <a:pt x="320" y="677"/>
                      <a:pt x="344" y="683"/>
                    </a:cubicBezTo>
                    <a:lnTo>
                      <a:pt x="344" y="683"/>
                    </a:lnTo>
                    <a:cubicBezTo>
                      <a:pt x="349" y="684"/>
                      <a:pt x="352" y="688"/>
                      <a:pt x="352" y="692"/>
                    </a:cubicBezTo>
                    <a:lnTo>
                      <a:pt x="352" y="743"/>
                    </a:lnTo>
                    <a:lnTo>
                      <a:pt x="352" y="743"/>
                    </a:lnTo>
                    <a:cubicBezTo>
                      <a:pt x="352" y="760"/>
                      <a:pt x="358" y="777"/>
                      <a:pt x="370" y="789"/>
                    </a:cubicBezTo>
                    <a:lnTo>
                      <a:pt x="370" y="789"/>
                    </a:lnTo>
                    <a:cubicBezTo>
                      <a:pt x="382" y="801"/>
                      <a:pt x="397" y="807"/>
                      <a:pt x="414" y="807"/>
                    </a:cubicBezTo>
                    <a:lnTo>
                      <a:pt x="414" y="807"/>
                    </a:lnTo>
                    <a:cubicBezTo>
                      <a:pt x="430" y="807"/>
                      <a:pt x="446" y="801"/>
                      <a:pt x="458" y="789"/>
                    </a:cubicBezTo>
                    <a:lnTo>
                      <a:pt x="458" y="789"/>
                    </a:lnTo>
                    <a:cubicBezTo>
                      <a:pt x="469" y="777"/>
                      <a:pt x="476" y="760"/>
                      <a:pt x="476" y="743"/>
                    </a:cubicBezTo>
                    <a:lnTo>
                      <a:pt x="476" y="692"/>
                    </a:lnTo>
                    <a:lnTo>
                      <a:pt x="476" y="692"/>
                    </a:lnTo>
                    <a:cubicBezTo>
                      <a:pt x="476" y="688"/>
                      <a:pt x="480" y="684"/>
                      <a:pt x="484" y="683"/>
                    </a:cubicBezTo>
                    <a:lnTo>
                      <a:pt x="484" y="683"/>
                    </a:lnTo>
                    <a:cubicBezTo>
                      <a:pt x="508" y="677"/>
                      <a:pt x="533" y="666"/>
                      <a:pt x="555" y="653"/>
                    </a:cubicBezTo>
                    <a:lnTo>
                      <a:pt x="555" y="653"/>
                    </a:lnTo>
                    <a:cubicBezTo>
                      <a:pt x="559" y="651"/>
                      <a:pt x="564" y="651"/>
                      <a:pt x="568" y="655"/>
                    </a:cubicBezTo>
                    <a:lnTo>
                      <a:pt x="603" y="690"/>
                    </a:lnTo>
                    <a:lnTo>
                      <a:pt x="603" y="690"/>
                    </a:lnTo>
                    <a:cubicBezTo>
                      <a:pt x="615" y="703"/>
                      <a:pt x="631" y="710"/>
                      <a:pt x="649" y="710"/>
                    </a:cubicBezTo>
                    <a:lnTo>
                      <a:pt x="649" y="710"/>
                    </a:lnTo>
                    <a:cubicBezTo>
                      <a:pt x="665" y="710"/>
                      <a:pt x="681" y="704"/>
                      <a:pt x="693" y="692"/>
                    </a:cubicBezTo>
                    <a:lnTo>
                      <a:pt x="693" y="692"/>
                    </a:lnTo>
                    <a:cubicBezTo>
                      <a:pt x="704" y="680"/>
                      <a:pt x="711" y="665"/>
                      <a:pt x="710" y="648"/>
                    </a:cubicBezTo>
                    <a:lnTo>
                      <a:pt x="710" y="648"/>
                    </a:lnTo>
                    <a:cubicBezTo>
                      <a:pt x="710" y="630"/>
                      <a:pt x="703" y="615"/>
                      <a:pt x="691" y="602"/>
                    </a:cubicBezTo>
                    <a:lnTo>
                      <a:pt x="655" y="567"/>
                    </a:lnTo>
                    <a:lnTo>
                      <a:pt x="655" y="567"/>
                    </a:lnTo>
                    <a:cubicBezTo>
                      <a:pt x="652" y="563"/>
                      <a:pt x="651" y="559"/>
                      <a:pt x="653" y="555"/>
                    </a:cubicBezTo>
                    <a:lnTo>
                      <a:pt x="653" y="555"/>
                    </a:lnTo>
                    <a:cubicBezTo>
                      <a:pt x="667" y="532"/>
                      <a:pt x="677" y="508"/>
                      <a:pt x="683" y="483"/>
                    </a:cubicBezTo>
                    <a:lnTo>
                      <a:pt x="683" y="483"/>
                    </a:lnTo>
                    <a:cubicBezTo>
                      <a:pt x="685" y="478"/>
                      <a:pt x="688" y="476"/>
                      <a:pt x="694" y="476"/>
                    </a:cubicBezTo>
                    <a:lnTo>
                      <a:pt x="743" y="476"/>
                    </a:lnTo>
                    <a:lnTo>
                      <a:pt x="743" y="476"/>
                    </a:lnTo>
                    <a:cubicBezTo>
                      <a:pt x="761" y="476"/>
                      <a:pt x="777" y="469"/>
                      <a:pt x="789" y="458"/>
                    </a:cubicBezTo>
                    <a:lnTo>
                      <a:pt x="789" y="458"/>
                    </a:lnTo>
                    <a:cubicBezTo>
                      <a:pt x="801" y="446"/>
                      <a:pt x="808" y="430"/>
                      <a:pt x="808" y="413"/>
                    </a:cubicBezTo>
                    <a:lnTo>
                      <a:pt x="808" y="413"/>
                    </a:lnTo>
                    <a:cubicBezTo>
                      <a:pt x="808" y="397"/>
                      <a:pt x="801" y="381"/>
                      <a:pt x="789" y="370"/>
                    </a:cubicBezTo>
                    <a:lnTo>
                      <a:pt x="789" y="370"/>
                    </a:lnTo>
                    <a:cubicBezTo>
                      <a:pt x="777" y="358"/>
                      <a:pt x="761" y="352"/>
                      <a:pt x="743" y="352"/>
                    </a:cubicBezTo>
                    <a:lnTo>
                      <a:pt x="694" y="352"/>
                    </a:lnTo>
                    <a:lnTo>
                      <a:pt x="694" y="352"/>
                    </a:lnTo>
                    <a:cubicBezTo>
                      <a:pt x="688" y="352"/>
                      <a:pt x="685" y="348"/>
                      <a:pt x="683" y="344"/>
                    </a:cubicBezTo>
                    <a:lnTo>
                      <a:pt x="683" y="344"/>
                    </a:lnTo>
                    <a:cubicBezTo>
                      <a:pt x="677" y="319"/>
                      <a:pt x="667" y="295"/>
                      <a:pt x="653" y="272"/>
                    </a:cubicBezTo>
                    <a:lnTo>
                      <a:pt x="653" y="272"/>
                    </a:lnTo>
                    <a:cubicBezTo>
                      <a:pt x="651" y="268"/>
                      <a:pt x="652" y="264"/>
                      <a:pt x="655" y="260"/>
                    </a:cubicBezTo>
                    <a:lnTo>
                      <a:pt x="691" y="225"/>
                    </a:lnTo>
                    <a:lnTo>
                      <a:pt x="691" y="225"/>
                    </a:lnTo>
                    <a:cubicBezTo>
                      <a:pt x="703" y="212"/>
                      <a:pt x="710" y="196"/>
                      <a:pt x="710" y="179"/>
                    </a:cubicBezTo>
                    <a:lnTo>
                      <a:pt x="710" y="179"/>
                    </a:lnTo>
                    <a:cubicBezTo>
                      <a:pt x="711" y="162"/>
                      <a:pt x="704" y="146"/>
                      <a:pt x="693" y="135"/>
                    </a:cubicBezTo>
                    <a:lnTo>
                      <a:pt x="693" y="135"/>
                    </a:lnTo>
                    <a:cubicBezTo>
                      <a:pt x="681" y="123"/>
                      <a:pt x="665" y="117"/>
                      <a:pt x="649" y="118"/>
                    </a:cubicBezTo>
                    <a:lnTo>
                      <a:pt x="649" y="118"/>
                    </a:lnTo>
                    <a:cubicBezTo>
                      <a:pt x="631" y="118"/>
                      <a:pt x="615" y="125"/>
                      <a:pt x="603" y="137"/>
                    </a:cubicBezTo>
                    <a:lnTo>
                      <a:pt x="568" y="172"/>
                    </a:lnTo>
                    <a:lnTo>
                      <a:pt x="568" y="172"/>
                    </a:lnTo>
                    <a:cubicBezTo>
                      <a:pt x="564" y="176"/>
                      <a:pt x="559" y="176"/>
                      <a:pt x="555" y="174"/>
                    </a:cubicBezTo>
                    <a:lnTo>
                      <a:pt x="555" y="174"/>
                    </a:lnTo>
                    <a:cubicBezTo>
                      <a:pt x="533" y="160"/>
                      <a:pt x="508" y="151"/>
                      <a:pt x="484" y="144"/>
                    </a:cubicBezTo>
                    <a:lnTo>
                      <a:pt x="484" y="144"/>
                    </a:lnTo>
                    <a:cubicBezTo>
                      <a:pt x="480" y="143"/>
                      <a:pt x="476" y="140"/>
                      <a:pt x="476" y="134"/>
                    </a:cubicBezTo>
                    <a:lnTo>
                      <a:pt x="476" y="85"/>
                    </a:lnTo>
                    <a:lnTo>
                      <a:pt x="476" y="85"/>
                    </a:lnTo>
                    <a:cubicBezTo>
                      <a:pt x="476" y="67"/>
                      <a:pt x="469" y="51"/>
                      <a:pt x="458" y="39"/>
                    </a:cubicBezTo>
                    <a:lnTo>
                      <a:pt x="458" y="39"/>
                    </a:lnTo>
                    <a:cubicBezTo>
                      <a:pt x="446" y="26"/>
                      <a:pt x="430" y="19"/>
                      <a:pt x="414" y="19"/>
                    </a:cubicBezTo>
                    <a:lnTo>
                      <a:pt x="414" y="19"/>
                    </a:lnTo>
                    <a:cubicBezTo>
                      <a:pt x="397" y="19"/>
                      <a:pt x="382" y="26"/>
                      <a:pt x="370" y="39"/>
                    </a:cubicBezTo>
                    <a:lnTo>
                      <a:pt x="370" y="39"/>
                    </a:lnTo>
                    <a:cubicBezTo>
                      <a:pt x="358" y="51"/>
                      <a:pt x="352" y="67"/>
                      <a:pt x="352" y="85"/>
                    </a:cubicBezTo>
                    <a:lnTo>
                      <a:pt x="352" y="134"/>
                    </a:lnTo>
                    <a:lnTo>
                      <a:pt x="352" y="134"/>
                    </a:lnTo>
                    <a:cubicBezTo>
                      <a:pt x="352" y="140"/>
                      <a:pt x="349" y="143"/>
                      <a:pt x="344" y="144"/>
                    </a:cubicBezTo>
                    <a:lnTo>
                      <a:pt x="344" y="144"/>
                    </a:lnTo>
                    <a:cubicBezTo>
                      <a:pt x="320" y="151"/>
                      <a:pt x="295" y="160"/>
                      <a:pt x="273" y="174"/>
                    </a:cubicBezTo>
                    <a:lnTo>
                      <a:pt x="273" y="174"/>
                    </a:lnTo>
                    <a:cubicBezTo>
                      <a:pt x="269" y="176"/>
                      <a:pt x="264" y="176"/>
                      <a:pt x="261" y="172"/>
                    </a:cubicBezTo>
                    <a:lnTo>
                      <a:pt x="225" y="137"/>
                    </a:lnTo>
                    <a:lnTo>
                      <a:pt x="225" y="137"/>
                    </a:lnTo>
                    <a:cubicBezTo>
                      <a:pt x="213" y="125"/>
                      <a:pt x="197" y="118"/>
                      <a:pt x="180" y="118"/>
                    </a:cubicBezTo>
                    <a:lnTo>
                      <a:pt x="180" y="118"/>
                    </a:lnTo>
                    <a:cubicBezTo>
                      <a:pt x="163" y="117"/>
                      <a:pt x="147" y="123"/>
                      <a:pt x="135" y="135"/>
                    </a:cubicBezTo>
                    <a:lnTo>
                      <a:pt x="135" y="135"/>
                    </a:lnTo>
                    <a:cubicBezTo>
                      <a:pt x="124" y="146"/>
                      <a:pt x="117" y="162"/>
                      <a:pt x="118" y="179"/>
                    </a:cubicBezTo>
                    <a:lnTo>
                      <a:pt x="118" y="179"/>
                    </a:lnTo>
                    <a:cubicBezTo>
                      <a:pt x="118" y="196"/>
                      <a:pt x="125" y="212"/>
                      <a:pt x="137" y="225"/>
                    </a:cubicBezTo>
                    <a:lnTo>
                      <a:pt x="173" y="260"/>
                    </a:lnTo>
                    <a:lnTo>
                      <a:pt x="173" y="260"/>
                    </a:lnTo>
                    <a:cubicBezTo>
                      <a:pt x="176" y="264"/>
                      <a:pt x="176" y="268"/>
                      <a:pt x="174" y="272"/>
                    </a:cubicBezTo>
                    <a:lnTo>
                      <a:pt x="174" y="272"/>
                    </a:lnTo>
                    <a:cubicBezTo>
                      <a:pt x="161" y="295"/>
                      <a:pt x="151" y="319"/>
                      <a:pt x="145" y="344"/>
                    </a:cubicBezTo>
                    <a:lnTo>
                      <a:pt x="145" y="344"/>
                    </a:lnTo>
                    <a:cubicBezTo>
                      <a:pt x="143" y="348"/>
                      <a:pt x="140" y="352"/>
                      <a:pt x="135" y="352"/>
                    </a:cubicBezTo>
                    <a:lnTo>
                      <a:pt x="85" y="352"/>
                    </a:lnTo>
                    <a:lnTo>
                      <a:pt x="85" y="352"/>
                    </a:lnTo>
                    <a:cubicBezTo>
                      <a:pt x="68" y="352"/>
                      <a:pt x="51" y="358"/>
                      <a:pt x="39" y="370"/>
                    </a:cubicBezTo>
                    <a:lnTo>
                      <a:pt x="39" y="370"/>
                    </a:lnTo>
                    <a:cubicBezTo>
                      <a:pt x="27" y="381"/>
                      <a:pt x="20" y="397"/>
                      <a:pt x="20" y="413"/>
                    </a:cubicBezTo>
                    <a:lnTo>
                      <a:pt x="20" y="413"/>
                    </a:lnTo>
                    <a:cubicBezTo>
                      <a:pt x="20" y="430"/>
                      <a:pt x="27" y="446"/>
                      <a:pt x="39" y="458"/>
                    </a:cubicBezTo>
                    <a:lnTo>
                      <a:pt x="39" y="458"/>
                    </a:lnTo>
                    <a:cubicBezTo>
                      <a:pt x="51" y="469"/>
                      <a:pt x="68" y="476"/>
                      <a:pt x="85" y="476"/>
                    </a:cubicBezTo>
                    <a:lnTo>
                      <a:pt x="135" y="476"/>
                    </a:lnTo>
                    <a:lnTo>
                      <a:pt x="135" y="476"/>
                    </a:lnTo>
                    <a:cubicBezTo>
                      <a:pt x="140" y="476"/>
                      <a:pt x="143" y="478"/>
                      <a:pt x="145" y="483"/>
                    </a:cubicBezTo>
                    <a:lnTo>
                      <a:pt x="145" y="483"/>
                    </a:lnTo>
                    <a:cubicBezTo>
                      <a:pt x="151" y="508"/>
                      <a:pt x="161" y="532"/>
                      <a:pt x="174" y="555"/>
                    </a:cubicBezTo>
                    <a:lnTo>
                      <a:pt x="174" y="555"/>
                    </a:lnTo>
                    <a:cubicBezTo>
                      <a:pt x="176" y="559"/>
                      <a:pt x="176" y="563"/>
                      <a:pt x="173" y="567"/>
                    </a:cubicBezTo>
                    <a:lnTo>
                      <a:pt x="137" y="602"/>
                    </a:lnTo>
                    <a:lnTo>
                      <a:pt x="137" y="602"/>
                    </a:lnTo>
                    <a:cubicBezTo>
                      <a:pt x="125" y="615"/>
                      <a:pt x="118" y="630"/>
                      <a:pt x="118" y="648"/>
                    </a:cubicBezTo>
                    <a:lnTo>
                      <a:pt x="118" y="648"/>
                    </a:lnTo>
                    <a:cubicBezTo>
                      <a:pt x="117" y="665"/>
                      <a:pt x="124" y="680"/>
                      <a:pt x="135" y="692"/>
                    </a:cubicBezTo>
                    <a:lnTo>
                      <a:pt x="135" y="692"/>
                    </a:lnTo>
                    <a:cubicBezTo>
                      <a:pt x="147" y="704"/>
                      <a:pt x="163" y="710"/>
                      <a:pt x="180" y="710"/>
                    </a:cubicBezTo>
                    <a:lnTo>
                      <a:pt x="180" y="710"/>
                    </a:lnTo>
                    <a:cubicBezTo>
                      <a:pt x="197" y="710"/>
                      <a:pt x="213" y="703"/>
                      <a:pt x="225" y="690"/>
                    </a:cubicBezTo>
                    <a:lnTo>
                      <a:pt x="261" y="655"/>
                    </a:lnTo>
                    <a:lnTo>
                      <a:pt x="261" y="655"/>
                    </a:lnTo>
                    <a:cubicBezTo>
                      <a:pt x="262" y="653"/>
                      <a:pt x="265" y="651"/>
                      <a:pt x="268" y="651"/>
                    </a:cubicBezTo>
                    <a:close/>
                    <a:moveTo>
                      <a:pt x="414" y="828"/>
                    </a:moveTo>
                    <a:lnTo>
                      <a:pt x="414" y="828"/>
                    </a:lnTo>
                    <a:cubicBezTo>
                      <a:pt x="392" y="828"/>
                      <a:pt x="371" y="819"/>
                      <a:pt x="355" y="803"/>
                    </a:cubicBezTo>
                    <a:lnTo>
                      <a:pt x="355" y="803"/>
                    </a:lnTo>
                    <a:cubicBezTo>
                      <a:pt x="340" y="786"/>
                      <a:pt x="332" y="766"/>
                      <a:pt x="332" y="743"/>
                    </a:cubicBezTo>
                    <a:lnTo>
                      <a:pt x="332" y="700"/>
                    </a:lnTo>
                    <a:lnTo>
                      <a:pt x="332" y="700"/>
                    </a:lnTo>
                    <a:cubicBezTo>
                      <a:pt x="310" y="694"/>
                      <a:pt x="289" y="685"/>
                      <a:pt x="269" y="675"/>
                    </a:cubicBezTo>
                    <a:lnTo>
                      <a:pt x="240" y="704"/>
                    </a:lnTo>
                    <a:lnTo>
                      <a:pt x="240" y="704"/>
                    </a:lnTo>
                    <a:cubicBezTo>
                      <a:pt x="223" y="720"/>
                      <a:pt x="202" y="730"/>
                      <a:pt x="180" y="730"/>
                    </a:cubicBezTo>
                    <a:lnTo>
                      <a:pt x="180" y="730"/>
                    </a:lnTo>
                    <a:cubicBezTo>
                      <a:pt x="158" y="731"/>
                      <a:pt x="137" y="722"/>
                      <a:pt x="121" y="706"/>
                    </a:cubicBezTo>
                    <a:lnTo>
                      <a:pt x="121" y="706"/>
                    </a:lnTo>
                    <a:cubicBezTo>
                      <a:pt x="106" y="691"/>
                      <a:pt x="97" y="670"/>
                      <a:pt x="98" y="647"/>
                    </a:cubicBezTo>
                    <a:lnTo>
                      <a:pt x="98" y="647"/>
                    </a:lnTo>
                    <a:cubicBezTo>
                      <a:pt x="98" y="626"/>
                      <a:pt x="107" y="604"/>
                      <a:pt x="123" y="588"/>
                    </a:cubicBezTo>
                    <a:lnTo>
                      <a:pt x="153" y="559"/>
                    </a:lnTo>
                    <a:lnTo>
                      <a:pt x="153" y="559"/>
                    </a:lnTo>
                    <a:cubicBezTo>
                      <a:pt x="142" y="538"/>
                      <a:pt x="134" y="517"/>
                      <a:pt x="128" y="496"/>
                    </a:cubicBezTo>
                    <a:lnTo>
                      <a:pt x="85" y="496"/>
                    </a:lnTo>
                    <a:lnTo>
                      <a:pt x="85" y="496"/>
                    </a:lnTo>
                    <a:cubicBezTo>
                      <a:pt x="62" y="496"/>
                      <a:pt x="41" y="487"/>
                      <a:pt x="25" y="471"/>
                    </a:cubicBezTo>
                    <a:lnTo>
                      <a:pt x="25" y="471"/>
                    </a:lnTo>
                    <a:cubicBezTo>
                      <a:pt x="9" y="457"/>
                      <a:pt x="0" y="436"/>
                      <a:pt x="0" y="413"/>
                    </a:cubicBezTo>
                    <a:lnTo>
                      <a:pt x="0" y="413"/>
                    </a:lnTo>
                    <a:cubicBezTo>
                      <a:pt x="0" y="391"/>
                      <a:pt x="9" y="371"/>
                      <a:pt x="25" y="355"/>
                    </a:cubicBezTo>
                    <a:lnTo>
                      <a:pt x="25" y="355"/>
                    </a:lnTo>
                    <a:cubicBezTo>
                      <a:pt x="41" y="339"/>
                      <a:pt x="62" y="331"/>
                      <a:pt x="85" y="331"/>
                    </a:cubicBezTo>
                    <a:lnTo>
                      <a:pt x="127" y="331"/>
                    </a:lnTo>
                    <a:lnTo>
                      <a:pt x="127" y="331"/>
                    </a:lnTo>
                    <a:cubicBezTo>
                      <a:pt x="134" y="310"/>
                      <a:pt x="142" y="289"/>
                      <a:pt x="153" y="269"/>
                    </a:cubicBezTo>
                    <a:lnTo>
                      <a:pt x="123" y="239"/>
                    </a:lnTo>
                    <a:lnTo>
                      <a:pt x="123" y="239"/>
                    </a:lnTo>
                    <a:cubicBezTo>
                      <a:pt x="107" y="223"/>
                      <a:pt x="98" y="202"/>
                      <a:pt x="98" y="179"/>
                    </a:cubicBezTo>
                    <a:lnTo>
                      <a:pt x="98" y="179"/>
                    </a:lnTo>
                    <a:cubicBezTo>
                      <a:pt x="97" y="157"/>
                      <a:pt x="106" y="136"/>
                      <a:pt x="121" y="120"/>
                    </a:cubicBezTo>
                    <a:lnTo>
                      <a:pt x="121" y="120"/>
                    </a:lnTo>
                    <a:cubicBezTo>
                      <a:pt x="137" y="105"/>
                      <a:pt x="158" y="97"/>
                      <a:pt x="180" y="97"/>
                    </a:cubicBezTo>
                    <a:lnTo>
                      <a:pt x="180" y="97"/>
                    </a:lnTo>
                    <a:cubicBezTo>
                      <a:pt x="202" y="98"/>
                      <a:pt x="223" y="106"/>
                      <a:pt x="240" y="123"/>
                    </a:cubicBezTo>
                    <a:lnTo>
                      <a:pt x="269" y="152"/>
                    </a:lnTo>
                    <a:lnTo>
                      <a:pt x="269" y="152"/>
                    </a:lnTo>
                    <a:cubicBezTo>
                      <a:pt x="289" y="141"/>
                      <a:pt x="310" y="133"/>
                      <a:pt x="332" y="126"/>
                    </a:cubicBezTo>
                    <a:lnTo>
                      <a:pt x="332" y="85"/>
                    </a:lnTo>
                    <a:lnTo>
                      <a:pt x="332" y="85"/>
                    </a:lnTo>
                    <a:cubicBezTo>
                      <a:pt x="332" y="62"/>
                      <a:pt x="340" y="40"/>
                      <a:pt x="355" y="25"/>
                    </a:cubicBezTo>
                    <a:lnTo>
                      <a:pt x="355" y="25"/>
                    </a:lnTo>
                    <a:cubicBezTo>
                      <a:pt x="371" y="8"/>
                      <a:pt x="392" y="0"/>
                      <a:pt x="414" y="0"/>
                    </a:cubicBezTo>
                    <a:lnTo>
                      <a:pt x="414" y="0"/>
                    </a:lnTo>
                    <a:cubicBezTo>
                      <a:pt x="436" y="0"/>
                      <a:pt x="457" y="8"/>
                      <a:pt x="473" y="25"/>
                    </a:cubicBezTo>
                    <a:lnTo>
                      <a:pt x="473" y="25"/>
                    </a:lnTo>
                    <a:cubicBezTo>
                      <a:pt x="487" y="40"/>
                      <a:pt x="496" y="62"/>
                      <a:pt x="496" y="85"/>
                    </a:cubicBezTo>
                    <a:lnTo>
                      <a:pt x="496" y="126"/>
                    </a:lnTo>
                    <a:lnTo>
                      <a:pt x="496" y="126"/>
                    </a:lnTo>
                    <a:cubicBezTo>
                      <a:pt x="518" y="133"/>
                      <a:pt x="539" y="141"/>
                      <a:pt x="559" y="152"/>
                    </a:cubicBezTo>
                    <a:lnTo>
                      <a:pt x="589" y="123"/>
                    </a:lnTo>
                    <a:lnTo>
                      <a:pt x="589" y="123"/>
                    </a:lnTo>
                    <a:cubicBezTo>
                      <a:pt x="605" y="106"/>
                      <a:pt x="626" y="98"/>
                      <a:pt x="648" y="97"/>
                    </a:cubicBezTo>
                    <a:lnTo>
                      <a:pt x="648" y="97"/>
                    </a:lnTo>
                    <a:cubicBezTo>
                      <a:pt x="671" y="97"/>
                      <a:pt x="691" y="105"/>
                      <a:pt x="707" y="120"/>
                    </a:cubicBezTo>
                    <a:lnTo>
                      <a:pt x="707" y="120"/>
                    </a:lnTo>
                    <a:cubicBezTo>
                      <a:pt x="722" y="136"/>
                      <a:pt x="731" y="157"/>
                      <a:pt x="730" y="179"/>
                    </a:cubicBezTo>
                    <a:lnTo>
                      <a:pt x="730" y="179"/>
                    </a:lnTo>
                    <a:cubicBezTo>
                      <a:pt x="730" y="202"/>
                      <a:pt x="720" y="223"/>
                      <a:pt x="705" y="239"/>
                    </a:cubicBezTo>
                    <a:lnTo>
                      <a:pt x="675" y="269"/>
                    </a:lnTo>
                    <a:lnTo>
                      <a:pt x="675" y="269"/>
                    </a:lnTo>
                    <a:cubicBezTo>
                      <a:pt x="686" y="289"/>
                      <a:pt x="695" y="310"/>
                      <a:pt x="701" y="331"/>
                    </a:cubicBezTo>
                    <a:lnTo>
                      <a:pt x="743" y="331"/>
                    </a:lnTo>
                    <a:lnTo>
                      <a:pt x="743" y="331"/>
                    </a:lnTo>
                    <a:cubicBezTo>
                      <a:pt x="766" y="331"/>
                      <a:pt x="787" y="339"/>
                      <a:pt x="803" y="355"/>
                    </a:cubicBezTo>
                    <a:lnTo>
                      <a:pt x="803" y="355"/>
                    </a:lnTo>
                    <a:cubicBezTo>
                      <a:pt x="820" y="371"/>
                      <a:pt x="828" y="391"/>
                      <a:pt x="828" y="413"/>
                    </a:cubicBezTo>
                    <a:lnTo>
                      <a:pt x="828" y="413"/>
                    </a:lnTo>
                    <a:cubicBezTo>
                      <a:pt x="828" y="436"/>
                      <a:pt x="820" y="457"/>
                      <a:pt x="803" y="471"/>
                    </a:cubicBezTo>
                    <a:lnTo>
                      <a:pt x="803" y="471"/>
                    </a:lnTo>
                    <a:cubicBezTo>
                      <a:pt x="787" y="487"/>
                      <a:pt x="766" y="496"/>
                      <a:pt x="743" y="496"/>
                    </a:cubicBezTo>
                    <a:lnTo>
                      <a:pt x="701" y="496"/>
                    </a:lnTo>
                    <a:lnTo>
                      <a:pt x="701" y="496"/>
                    </a:lnTo>
                    <a:cubicBezTo>
                      <a:pt x="695" y="517"/>
                      <a:pt x="686" y="538"/>
                      <a:pt x="675" y="559"/>
                    </a:cubicBezTo>
                    <a:lnTo>
                      <a:pt x="705" y="588"/>
                    </a:lnTo>
                    <a:lnTo>
                      <a:pt x="705" y="588"/>
                    </a:lnTo>
                    <a:cubicBezTo>
                      <a:pt x="720" y="604"/>
                      <a:pt x="730" y="626"/>
                      <a:pt x="730" y="647"/>
                    </a:cubicBezTo>
                    <a:lnTo>
                      <a:pt x="730" y="647"/>
                    </a:lnTo>
                    <a:cubicBezTo>
                      <a:pt x="731" y="670"/>
                      <a:pt x="722" y="691"/>
                      <a:pt x="707" y="706"/>
                    </a:cubicBezTo>
                    <a:lnTo>
                      <a:pt x="707" y="706"/>
                    </a:lnTo>
                    <a:cubicBezTo>
                      <a:pt x="691" y="722"/>
                      <a:pt x="670" y="731"/>
                      <a:pt x="648" y="730"/>
                    </a:cubicBezTo>
                    <a:lnTo>
                      <a:pt x="648" y="730"/>
                    </a:lnTo>
                    <a:cubicBezTo>
                      <a:pt x="626" y="730"/>
                      <a:pt x="605" y="720"/>
                      <a:pt x="589" y="704"/>
                    </a:cubicBezTo>
                    <a:lnTo>
                      <a:pt x="559" y="675"/>
                    </a:lnTo>
                    <a:lnTo>
                      <a:pt x="559" y="675"/>
                    </a:lnTo>
                    <a:cubicBezTo>
                      <a:pt x="539" y="685"/>
                      <a:pt x="518" y="694"/>
                      <a:pt x="496" y="700"/>
                    </a:cubicBezTo>
                    <a:lnTo>
                      <a:pt x="496" y="743"/>
                    </a:lnTo>
                    <a:lnTo>
                      <a:pt x="496" y="743"/>
                    </a:lnTo>
                    <a:cubicBezTo>
                      <a:pt x="496" y="766"/>
                      <a:pt x="487" y="786"/>
                      <a:pt x="473" y="803"/>
                    </a:cubicBezTo>
                    <a:lnTo>
                      <a:pt x="473" y="803"/>
                    </a:lnTo>
                    <a:cubicBezTo>
                      <a:pt x="457" y="819"/>
                      <a:pt x="436" y="828"/>
                      <a:pt x="414" y="8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220">
                <a:extLst>
                  <a:ext uri="{FF2B5EF4-FFF2-40B4-BE49-F238E27FC236}">
                    <a16:creationId xmlns:a16="http://schemas.microsoft.com/office/drawing/2014/main" id="{7B8D5BA2-5E5C-44F2-92A1-44C3201F2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7242" y="10716953"/>
                <a:ext cx="707248" cy="711114"/>
              </a:xfrm>
              <a:custGeom>
                <a:avLst/>
                <a:gdLst>
                  <a:gd name="T0" fmla="*/ 404 w 809"/>
                  <a:gd name="T1" fmla="*/ 529 h 810"/>
                  <a:gd name="T2" fmla="*/ 278 w 809"/>
                  <a:gd name="T3" fmla="*/ 404 h 810"/>
                  <a:gd name="T4" fmla="*/ 404 w 809"/>
                  <a:gd name="T5" fmla="*/ 279 h 810"/>
                  <a:gd name="T6" fmla="*/ 529 w 809"/>
                  <a:gd name="T7" fmla="*/ 404 h 810"/>
                  <a:gd name="T8" fmla="*/ 786 w 809"/>
                  <a:gd name="T9" fmla="*/ 354 h 810"/>
                  <a:gd name="T10" fmla="*/ 733 w 809"/>
                  <a:gd name="T11" fmla="*/ 332 h 810"/>
                  <a:gd name="T12" fmla="*/ 684 w 809"/>
                  <a:gd name="T13" fmla="*/ 332 h 810"/>
                  <a:gd name="T14" fmla="*/ 688 w 809"/>
                  <a:gd name="T15" fmla="*/ 223 h 810"/>
                  <a:gd name="T16" fmla="*/ 710 w 809"/>
                  <a:gd name="T17" fmla="*/ 170 h 810"/>
                  <a:gd name="T18" fmla="*/ 690 w 809"/>
                  <a:gd name="T19" fmla="*/ 119 h 810"/>
                  <a:gd name="T20" fmla="*/ 639 w 809"/>
                  <a:gd name="T21" fmla="*/ 98 h 810"/>
                  <a:gd name="T22" fmla="*/ 586 w 809"/>
                  <a:gd name="T23" fmla="*/ 121 h 810"/>
                  <a:gd name="T24" fmla="*/ 551 w 809"/>
                  <a:gd name="T25" fmla="*/ 156 h 810"/>
                  <a:gd name="T26" fmla="*/ 477 w 809"/>
                  <a:gd name="T27" fmla="*/ 76 h 810"/>
                  <a:gd name="T28" fmla="*/ 455 w 809"/>
                  <a:gd name="T29" fmla="*/ 23 h 810"/>
                  <a:gd name="T30" fmla="*/ 404 w 809"/>
                  <a:gd name="T31" fmla="*/ 0 h 810"/>
                  <a:gd name="T32" fmla="*/ 353 w 809"/>
                  <a:gd name="T33" fmla="*/ 23 h 810"/>
                  <a:gd name="T34" fmla="*/ 332 w 809"/>
                  <a:gd name="T35" fmla="*/ 76 h 810"/>
                  <a:gd name="T36" fmla="*/ 332 w 809"/>
                  <a:gd name="T37" fmla="*/ 125 h 810"/>
                  <a:gd name="T38" fmla="*/ 223 w 809"/>
                  <a:gd name="T39" fmla="*/ 121 h 810"/>
                  <a:gd name="T40" fmla="*/ 170 w 809"/>
                  <a:gd name="T41" fmla="*/ 98 h 810"/>
                  <a:gd name="T42" fmla="*/ 118 w 809"/>
                  <a:gd name="T43" fmla="*/ 119 h 810"/>
                  <a:gd name="T44" fmla="*/ 98 w 809"/>
                  <a:gd name="T45" fmla="*/ 170 h 810"/>
                  <a:gd name="T46" fmla="*/ 120 w 809"/>
                  <a:gd name="T47" fmla="*/ 223 h 810"/>
                  <a:gd name="T48" fmla="*/ 156 w 809"/>
                  <a:gd name="T49" fmla="*/ 258 h 810"/>
                  <a:gd name="T50" fmla="*/ 75 w 809"/>
                  <a:gd name="T51" fmla="*/ 332 h 810"/>
                  <a:gd name="T52" fmla="*/ 22 w 809"/>
                  <a:gd name="T53" fmla="*/ 354 h 810"/>
                  <a:gd name="T54" fmla="*/ 0 w 809"/>
                  <a:gd name="T55" fmla="*/ 404 h 810"/>
                  <a:gd name="T56" fmla="*/ 22 w 809"/>
                  <a:gd name="T57" fmla="*/ 455 h 810"/>
                  <a:gd name="T58" fmla="*/ 75 w 809"/>
                  <a:gd name="T59" fmla="*/ 476 h 810"/>
                  <a:gd name="T60" fmla="*/ 125 w 809"/>
                  <a:gd name="T61" fmla="*/ 476 h 810"/>
                  <a:gd name="T62" fmla="*/ 120 w 809"/>
                  <a:gd name="T63" fmla="*/ 586 h 810"/>
                  <a:gd name="T64" fmla="*/ 98 w 809"/>
                  <a:gd name="T65" fmla="*/ 639 h 810"/>
                  <a:gd name="T66" fmla="*/ 118 w 809"/>
                  <a:gd name="T67" fmla="*/ 690 h 810"/>
                  <a:gd name="T68" fmla="*/ 118 w 809"/>
                  <a:gd name="T69" fmla="*/ 690 h 810"/>
                  <a:gd name="T70" fmla="*/ 170 w 809"/>
                  <a:gd name="T71" fmla="*/ 711 h 810"/>
                  <a:gd name="T72" fmla="*/ 258 w 809"/>
                  <a:gd name="T73" fmla="*/ 653 h 810"/>
                  <a:gd name="T74" fmla="*/ 332 w 809"/>
                  <a:gd name="T75" fmla="*/ 683 h 810"/>
                  <a:gd name="T76" fmla="*/ 332 w 809"/>
                  <a:gd name="T77" fmla="*/ 734 h 810"/>
                  <a:gd name="T78" fmla="*/ 353 w 809"/>
                  <a:gd name="T79" fmla="*/ 787 h 810"/>
                  <a:gd name="T80" fmla="*/ 404 w 809"/>
                  <a:gd name="T81" fmla="*/ 809 h 810"/>
                  <a:gd name="T82" fmla="*/ 455 w 809"/>
                  <a:gd name="T83" fmla="*/ 787 h 810"/>
                  <a:gd name="T84" fmla="*/ 477 w 809"/>
                  <a:gd name="T85" fmla="*/ 683 h 810"/>
                  <a:gd name="T86" fmla="*/ 551 w 809"/>
                  <a:gd name="T87" fmla="*/ 653 h 810"/>
                  <a:gd name="T88" fmla="*/ 586 w 809"/>
                  <a:gd name="T89" fmla="*/ 688 h 810"/>
                  <a:gd name="T90" fmla="*/ 639 w 809"/>
                  <a:gd name="T91" fmla="*/ 711 h 810"/>
                  <a:gd name="T92" fmla="*/ 690 w 809"/>
                  <a:gd name="T93" fmla="*/ 690 h 810"/>
                  <a:gd name="T94" fmla="*/ 710 w 809"/>
                  <a:gd name="T95" fmla="*/ 639 h 810"/>
                  <a:gd name="T96" fmla="*/ 688 w 809"/>
                  <a:gd name="T97" fmla="*/ 586 h 810"/>
                  <a:gd name="T98" fmla="*/ 652 w 809"/>
                  <a:gd name="T99" fmla="*/ 550 h 810"/>
                  <a:gd name="T100" fmla="*/ 733 w 809"/>
                  <a:gd name="T101" fmla="*/ 476 h 810"/>
                  <a:gd name="T102" fmla="*/ 786 w 809"/>
                  <a:gd name="T103" fmla="*/ 455 h 810"/>
                  <a:gd name="T104" fmla="*/ 808 w 809"/>
                  <a:gd name="T105" fmla="*/ 404 h 810"/>
                  <a:gd name="T106" fmla="*/ 786 w 809"/>
                  <a:gd name="T107" fmla="*/ 354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9" h="810">
                    <a:moveTo>
                      <a:pt x="404" y="529"/>
                    </a:moveTo>
                    <a:lnTo>
                      <a:pt x="404" y="529"/>
                    </a:lnTo>
                    <a:cubicBezTo>
                      <a:pt x="335" y="529"/>
                      <a:pt x="278" y="474"/>
                      <a:pt x="278" y="404"/>
                    </a:cubicBezTo>
                    <a:lnTo>
                      <a:pt x="278" y="404"/>
                    </a:lnTo>
                    <a:cubicBezTo>
                      <a:pt x="278" y="336"/>
                      <a:pt x="335" y="279"/>
                      <a:pt x="404" y="279"/>
                    </a:cubicBezTo>
                    <a:lnTo>
                      <a:pt x="404" y="279"/>
                    </a:lnTo>
                    <a:cubicBezTo>
                      <a:pt x="473" y="279"/>
                      <a:pt x="529" y="336"/>
                      <a:pt x="529" y="404"/>
                    </a:cubicBezTo>
                    <a:lnTo>
                      <a:pt x="529" y="404"/>
                    </a:lnTo>
                    <a:cubicBezTo>
                      <a:pt x="529" y="474"/>
                      <a:pt x="473" y="529"/>
                      <a:pt x="404" y="529"/>
                    </a:cubicBezTo>
                    <a:close/>
                    <a:moveTo>
                      <a:pt x="786" y="354"/>
                    </a:moveTo>
                    <a:lnTo>
                      <a:pt x="786" y="354"/>
                    </a:lnTo>
                    <a:cubicBezTo>
                      <a:pt x="772" y="340"/>
                      <a:pt x="754" y="332"/>
                      <a:pt x="733" y="332"/>
                    </a:cubicBezTo>
                    <a:lnTo>
                      <a:pt x="684" y="332"/>
                    </a:lnTo>
                    <a:lnTo>
                      <a:pt x="684" y="332"/>
                    </a:lnTo>
                    <a:cubicBezTo>
                      <a:pt x="677" y="306"/>
                      <a:pt x="666" y="281"/>
                      <a:pt x="652" y="258"/>
                    </a:cubicBezTo>
                    <a:lnTo>
                      <a:pt x="688" y="223"/>
                    </a:lnTo>
                    <a:lnTo>
                      <a:pt x="688" y="223"/>
                    </a:lnTo>
                    <a:cubicBezTo>
                      <a:pt x="703" y="209"/>
                      <a:pt x="710" y="189"/>
                      <a:pt x="710" y="170"/>
                    </a:cubicBezTo>
                    <a:lnTo>
                      <a:pt x="710" y="170"/>
                    </a:lnTo>
                    <a:cubicBezTo>
                      <a:pt x="710" y="151"/>
                      <a:pt x="704" y="133"/>
                      <a:pt x="690" y="119"/>
                    </a:cubicBezTo>
                    <a:lnTo>
                      <a:pt x="690" y="119"/>
                    </a:lnTo>
                    <a:cubicBezTo>
                      <a:pt x="676" y="104"/>
                      <a:pt x="657" y="98"/>
                      <a:pt x="639" y="98"/>
                    </a:cubicBezTo>
                    <a:lnTo>
                      <a:pt x="639" y="98"/>
                    </a:lnTo>
                    <a:cubicBezTo>
                      <a:pt x="619" y="98"/>
                      <a:pt x="600" y="106"/>
                      <a:pt x="586" y="121"/>
                    </a:cubicBezTo>
                    <a:lnTo>
                      <a:pt x="551" y="156"/>
                    </a:lnTo>
                    <a:lnTo>
                      <a:pt x="551" y="156"/>
                    </a:lnTo>
                    <a:cubicBezTo>
                      <a:pt x="527" y="142"/>
                      <a:pt x="503" y="132"/>
                      <a:pt x="477" y="125"/>
                    </a:cubicBezTo>
                    <a:lnTo>
                      <a:pt x="477" y="76"/>
                    </a:lnTo>
                    <a:lnTo>
                      <a:pt x="477" y="76"/>
                    </a:lnTo>
                    <a:cubicBezTo>
                      <a:pt x="477" y="55"/>
                      <a:pt x="468" y="36"/>
                      <a:pt x="455" y="23"/>
                    </a:cubicBezTo>
                    <a:lnTo>
                      <a:pt x="455" y="23"/>
                    </a:lnTo>
                    <a:cubicBezTo>
                      <a:pt x="442" y="9"/>
                      <a:pt x="424" y="0"/>
                      <a:pt x="404" y="0"/>
                    </a:cubicBezTo>
                    <a:lnTo>
                      <a:pt x="404" y="0"/>
                    </a:lnTo>
                    <a:cubicBezTo>
                      <a:pt x="385" y="0"/>
                      <a:pt x="366" y="9"/>
                      <a:pt x="353" y="23"/>
                    </a:cubicBezTo>
                    <a:lnTo>
                      <a:pt x="353" y="23"/>
                    </a:lnTo>
                    <a:cubicBezTo>
                      <a:pt x="340" y="36"/>
                      <a:pt x="332" y="55"/>
                      <a:pt x="332" y="76"/>
                    </a:cubicBezTo>
                    <a:lnTo>
                      <a:pt x="332" y="125"/>
                    </a:lnTo>
                    <a:lnTo>
                      <a:pt x="332" y="125"/>
                    </a:lnTo>
                    <a:cubicBezTo>
                      <a:pt x="305" y="132"/>
                      <a:pt x="281" y="142"/>
                      <a:pt x="258" y="156"/>
                    </a:cubicBezTo>
                    <a:lnTo>
                      <a:pt x="223" y="121"/>
                    </a:lnTo>
                    <a:lnTo>
                      <a:pt x="223" y="121"/>
                    </a:lnTo>
                    <a:cubicBezTo>
                      <a:pt x="208" y="106"/>
                      <a:pt x="189" y="98"/>
                      <a:pt x="170" y="98"/>
                    </a:cubicBezTo>
                    <a:lnTo>
                      <a:pt x="170" y="98"/>
                    </a:lnTo>
                    <a:cubicBezTo>
                      <a:pt x="151" y="98"/>
                      <a:pt x="132" y="104"/>
                      <a:pt x="118" y="119"/>
                    </a:cubicBezTo>
                    <a:lnTo>
                      <a:pt x="118" y="119"/>
                    </a:lnTo>
                    <a:cubicBezTo>
                      <a:pt x="105" y="133"/>
                      <a:pt x="98" y="151"/>
                      <a:pt x="98" y="170"/>
                    </a:cubicBezTo>
                    <a:lnTo>
                      <a:pt x="98" y="170"/>
                    </a:lnTo>
                    <a:cubicBezTo>
                      <a:pt x="98" y="189"/>
                      <a:pt x="105" y="209"/>
                      <a:pt x="120" y="223"/>
                    </a:cubicBezTo>
                    <a:lnTo>
                      <a:pt x="156" y="258"/>
                    </a:lnTo>
                    <a:lnTo>
                      <a:pt x="156" y="258"/>
                    </a:lnTo>
                    <a:cubicBezTo>
                      <a:pt x="142" y="281"/>
                      <a:pt x="132" y="306"/>
                      <a:pt x="125" y="332"/>
                    </a:cubicBezTo>
                    <a:lnTo>
                      <a:pt x="75" y="332"/>
                    </a:lnTo>
                    <a:lnTo>
                      <a:pt x="75" y="332"/>
                    </a:lnTo>
                    <a:cubicBezTo>
                      <a:pt x="54" y="332"/>
                      <a:pt x="36" y="340"/>
                      <a:pt x="22" y="354"/>
                    </a:cubicBezTo>
                    <a:lnTo>
                      <a:pt x="22" y="354"/>
                    </a:lnTo>
                    <a:cubicBezTo>
                      <a:pt x="8" y="367"/>
                      <a:pt x="0" y="384"/>
                      <a:pt x="0" y="404"/>
                    </a:cubicBezTo>
                    <a:lnTo>
                      <a:pt x="0" y="404"/>
                    </a:lnTo>
                    <a:cubicBezTo>
                      <a:pt x="0" y="424"/>
                      <a:pt x="8" y="442"/>
                      <a:pt x="22" y="455"/>
                    </a:cubicBezTo>
                    <a:lnTo>
                      <a:pt x="22" y="455"/>
                    </a:lnTo>
                    <a:cubicBezTo>
                      <a:pt x="36" y="469"/>
                      <a:pt x="54" y="476"/>
                      <a:pt x="75" y="476"/>
                    </a:cubicBezTo>
                    <a:lnTo>
                      <a:pt x="125" y="476"/>
                    </a:lnTo>
                    <a:lnTo>
                      <a:pt x="125" y="476"/>
                    </a:lnTo>
                    <a:cubicBezTo>
                      <a:pt x="132" y="504"/>
                      <a:pt x="142" y="528"/>
                      <a:pt x="156" y="550"/>
                    </a:cubicBezTo>
                    <a:lnTo>
                      <a:pt x="120" y="586"/>
                    </a:lnTo>
                    <a:lnTo>
                      <a:pt x="120" y="586"/>
                    </a:lnTo>
                    <a:cubicBezTo>
                      <a:pt x="105" y="601"/>
                      <a:pt x="98" y="620"/>
                      <a:pt x="98" y="639"/>
                    </a:cubicBezTo>
                    <a:lnTo>
                      <a:pt x="98" y="639"/>
                    </a:lnTo>
                    <a:cubicBezTo>
                      <a:pt x="98" y="657"/>
                      <a:pt x="105" y="676"/>
                      <a:pt x="118" y="690"/>
                    </a:cubicBezTo>
                    <a:lnTo>
                      <a:pt x="118" y="690"/>
                    </a:lnTo>
                    <a:lnTo>
                      <a:pt x="118" y="690"/>
                    </a:lnTo>
                    <a:cubicBezTo>
                      <a:pt x="132" y="704"/>
                      <a:pt x="151" y="711"/>
                      <a:pt x="170" y="711"/>
                    </a:cubicBezTo>
                    <a:lnTo>
                      <a:pt x="170" y="711"/>
                    </a:lnTo>
                    <a:cubicBezTo>
                      <a:pt x="189" y="710"/>
                      <a:pt x="208" y="703"/>
                      <a:pt x="223" y="688"/>
                    </a:cubicBezTo>
                    <a:lnTo>
                      <a:pt x="258" y="653"/>
                    </a:lnTo>
                    <a:lnTo>
                      <a:pt x="258" y="653"/>
                    </a:lnTo>
                    <a:cubicBezTo>
                      <a:pt x="281" y="667"/>
                      <a:pt x="305" y="677"/>
                      <a:pt x="332" y="683"/>
                    </a:cubicBezTo>
                    <a:lnTo>
                      <a:pt x="332" y="734"/>
                    </a:lnTo>
                    <a:lnTo>
                      <a:pt x="332" y="734"/>
                    </a:lnTo>
                    <a:cubicBezTo>
                      <a:pt x="332" y="755"/>
                      <a:pt x="340" y="773"/>
                      <a:pt x="353" y="787"/>
                    </a:cubicBezTo>
                    <a:lnTo>
                      <a:pt x="353" y="787"/>
                    </a:lnTo>
                    <a:cubicBezTo>
                      <a:pt x="366" y="800"/>
                      <a:pt x="385" y="809"/>
                      <a:pt x="404" y="809"/>
                    </a:cubicBezTo>
                    <a:lnTo>
                      <a:pt x="404" y="809"/>
                    </a:lnTo>
                    <a:cubicBezTo>
                      <a:pt x="424" y="809"/>
                      <a:pt x="442" y="800"/>
                      <a:pt x="455" y="787"/>
                    </a:cubicBezTo>
                    <a:lnTo>
                      <a:pt x="455" y="787"/>
                    </a:lnTo>
                    <a:cubicBezTo>
                      <a:pt x="468" y="773"/>
                      <a:pt x="477" y="755"/>
                      <a:pt x="477" y="734"/>
                    </a:cubicBezTo>
                    <a:lnTo>
                      <a:pt x="477" y="683"/>
                    </a:lnTo>
                    <a:lnTo>
                      <a:pt x="477" y="683"/>
                    </a:lnTo>
                    <a:cubicBezTo>
                      <a:pt x="503" y="677"/>
                      <a:pt x="527" y="667"/>
                      <a:pt x="551" y="653"/>
                    </a:cubicBezTo>
                    <a:lnTo>
                      <a:pt x="586" y="688"/>
                    </a:lnTo>
                    <a:lnTo>
                      <a:pt x="586" y="688"/>
                    </a:lnTo>
                    <a:cubicBezTo>
                      <a:pt x="600" y="703"/>
                      <a:pt x="619" y="710"/>
                      <a:pt x="639" y="711"/>
                    </a:cubicBezTo>
                    <a:lnTo>
                      <a:pt x="639" y="711"/>
                    </a:lnTo>
                    <a:cubicBezTo>
                      <a:pt x="657" y="711"/>
                      <a:pt x="676" y="704"/>
                      <a:pt x="690" y="690"/>
                    </a:cubicBezTo>
                    <a:lnTo>
                      <a:pt x="690" y="690"/>
                    </a:lnTo>
                    <a:lnTo>
                      <a:pt x="690" y="690"/>
                    </a:lnTo>
                    <a:cubicBezTo>
                      <a:pt x="704" y="676"/>
                      <a:pt x="710" y="657"/>
                      <a:pt x="710" y="639"/>
                    </a:cubicBezTo>
                    <a:lnTo>
                      <a:pt x="710" y="639"/>
                    </a:lnTo>
                    <a:cubicBezTo>
                      <a:pt x="710" y="620"/>
                      <a:pt x="703" y="601"/>
                      <a:pt x="688" y="586"/>
                    </a:cubicBezTo>
                    <a:lnTo>
                      <a:pt x="652" y="550"/>
                    </a:lnTo>
                    <a:lnTo>
                      <a:pt x="652" y="550"/>
                    </a:lnTo>
                    <a:cubicBezTo>
                      <a:pt x="666" y="528"/>
                      <a:pt x="677" y="504"/>
                      <a:pt x="684" y="476"/>
                    </a:cubicBezTo>
                    <a:lnTo>
                      <a:pt x="733" y="476"/>
                    </a:lnTo>
                    <a:lnTo>
                      <a:pt x="733" y="476"/>
                    </a:lnTo>
                    <a:cubicBezTo>
                      <a:pt x="754" y="476"/>
                      <a:pt x="772" y="469"/>
                      <a:pt x="786" y="455"/>
                    </a:cubicBezTo>
                    <a:lnTo>
                      <a:pt x="786" y="455"/>
                    </a:lnTo>
                    <a:cubicBezTo>
                      <a:pt x="800" y="442"/>
                      <a:pt x="808" y="424"/>
                      <a:pt x="808" y="404"/>
                    </a:cubicBezTo>
                    <a:lnTo>
                      <a:pt x="808" y="404"/>
                    </a:lnTo>
                    <a:cubicBezTo>
                      <a:pt x="808" y="384"/>
                      <a:pt x="800" y="367"/>
                      <a:pt x="786" y="35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221">
                <a:extLst>
                  <a:ext uri="{FF2B5EF4-FFF2-40B4-BE49-F238E27FC236}">
                    <a16:creationId xmlns:a16="http://schemas.microsoft.com/office/drawing/2014/main" id="{54A8CB59-8AF5-4D28-A85E-85E305C15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949" y="8000035"/>
                <a:ext cx="560390" cy="560388"/>
              </a:xfrm>
              <a:custGeom>
                <a:avLst/>
                <a:gdLst>
                  <a:gd name="T0" fmla="*/ 318 w 638"/>
                  <a:gd name="T1" fmla="*/ 20 h 638"/>
                  <a:gd name="T2" fmla="*/ 318 w 638"/>
                  <a:gd name="T3" fmla="*/ 20 h 638"/>
                  <a:gd name="T4" fmla="*/ 19 w 638"/>
                  <a:gd name="T5" fmla="*/ 319 h 638"/>
                  <a:gd name="T6" fmla="*/ 19 w 638"/>
                  <a:gd name="T7" fmla="*/ 319 h 638"/>
                  <a:gd name="T8" fmla="*/ 318 w 638"/>
                  <a:gd name="T9" fmla="*/ 617 h 638"/>
                  <a:gd name="T10" fmla="*/ 318 w 638"/>
                  <a:gd name="T11" fmla="*/ 617 h 638"/>
                  <a:gd name="T12" fmla="*/ 616 w 638"/>
                  <a:gd name="T13" fmla="*/ 319 h 638"/>
                  <a:gd name="T14" fmla="*/ 616 w 638"/>
                  <a:gd name="T15" fmla="*/ 319 h 638"/>
                  <a:gd name="T16" fmla="*/ 318 w 638"/>
                  <a:gd name="T17" fmla="*/ 20 h 638"/>
                  <a:gd name="T18" fmla="*/ 318 w 638"/>
                  <a:gd name="T19" fmla="*/ 637 h 638"/>
                  <a:gd name="T20" fmla="*/ 318 w 638"/>
                  <a:gd name="T21" fmla="*/ 637 h 638"/>
                  <a:gd name="T22" fmla="*/ 0 w 638"/>
                  <a:gd name="T23" fmla="*/ 319 h 638"/>
                  <a:gd name="T24" fmla="*/ 0 w 638"/>
                  <a:gd name="T25" fmla="*/ 319 h 638"/>
                  <a:gd name="T26" fmla="*/ 318 w 638"/>
                  <a:gd name="T27" fmla="*/ 0 h 638"/>
                  <a:gd name="T28" fmla="*/ 318 w 638"/>
                  <a:gd name="T29" fmla="*/ 0 h 638"/>
                  <a:gd name="T30" fmla="*/ 637 w 638"/>
                  <a:gd name="T31" fmla="*/ 319 h 638"/>
                  <a:gd name="T32" fmla="*/ 637 w 638"/>
                  <a:gd name="T33" fmla="*/ 319 h 638"/>
                  <a:gd name="T34" fmla="*/ 318 w 638"/>
                  <a:gd name="T35" fmla="*/ 63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8" h="638">
                    <a:moveTo>
                      <a:pt x="318" y="20"/>
                    </a:moveTo>
                    <a:lnTo>
                      <a:pt x="318" y="20"/>
                    </a:lnTo>
                    <a:cubicBezTo>
                      <a:pt x="153" y="20"/>
                      <a:pt x="19" y="154"/>
                      <a:pt x="19" y="319"/>
                    </a:cubicBezTo>
                    <a:lnTo>
                      <a:pt x="19" y="319"/>
                    </a:lnTo>
                    <a:cubicBezTo>
                      <a:pt x="19" y="483"/>
                      <a:pt x="153" y="617"/>
                      <a:pt x="318" y="617"/>
                    </a:cubicBezTo>
                    <a:lnTo>
                      <a:pt x="318" y="617"/>
                    </a:lnTo>
                    <a:cubicBezTo>
                      <a:pt x="483" y="617"/>
                      <a:pt x="616" y="483"/>
                      <a:pt x="616" y="319"/>
                    </a:cubicBezTo>
                    <a:lnTo>
                      <a:pt x="616" y="319"/>
                    </a:lnTo>
                    <a:cubicBezTo>
                      <a:pt x="616" y="154"/>
                      <a:pt x="483" y="20"/>
                      <a:pt x="318" y="20"/>
                    </a:cubicBezTo>
                    <a:close/>
                    <a:moveTo>
                      <a:pt x="318" y="637"/>
                    </a:moveTo>
                    <a:lnTo>
                      <a:pt x="318" y="637"/>
                    </a:lnTo>
                    <a:cubicBezTo>
                      <a:pt x="142" y="637"/>
                      <a:pt x="0" y="494"/>
                      <a:pt x="0" y="319"/>
                    </a:cubicBezTo>
                    <a:lnTo>
                      <a:pt x="0" y="319"/>
                    </a:lnTo>
                    <a:cubicBezTo>
                      <a:pt x="0" y="143"/>
                      <a:pt x="142" y="0"/>
                      <a:pt x="318" y="0"/>
                    </a:cubicBezTo>
                    <a:lnTo>
                      <a:pt x="318" y="0"/>
                    </a:lnTo>
                    <a:cubicBezTo>
                      <a:pt x="494" y="0"/>
                      <a:pt x="637" y="143"/>
                      <a:pt x="637" y="319"/>
                    </a:cubicBezTo>
                    <a:lnTo>
                      <a:pt x="637" y="319"/>
                    </a:lnTo>
                    <a:cubicBezTo>
                      <a:pt x="637" y="494"/>
                      <a:pt x="494" y="637"/>
                      <a:pt x="318" y="6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523D92F0-965F-479A-8904-D6227DB1B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5217" y="8139166"/>
                <a:ext cx="285118" cy="285117"/>
              </a:xfrm>
              <a:custGeom>
                <a:avLst/>
                <a:gdLst>
                  <a:gd name="connsiteX0" fmla="*/ 144468 w 285118"/>
                  <a:gd name="connsiteY0" fmla="*/ 0 h 285117"/>
                  <a:gd name="connsiteX1" fmla="*/ 153670 w 285118"/>
                  <a:gd name="connsiteY1" fmla="*/ 7871 h 285117"/>
                  <a:gd name="connsiteX2" fmla="*/ 153670 w 285118"/>
                  <a:gd name="connsiteY2" fmla="*/ 131401 h 285117"/>
                  <a:gd name="connsiteX3" fmla="*/ 276372 w 285118"/>
                  <a:gd name="connsiteY3" fmla="*/ 131401 h 285117"/>
                  <a:gd name="connsiteX4" fmla="*/ 285118 w 285118"/>
                  <a:gd name="connsiteY4" fmla="*/ 140603 h 285117"/>
                  <a:gd name="connsiteX5" fmla="*/ 276372 w 285118"/>
                  <a:gd name="connsiteY5" fmla="*/ 149804 h 285117"/>
                  <a:gd name="connsiteX6" fmla="*/ 153670 w 285118"/>
                  <a:gd name="connsiteY6" fmla="*/ 149804 h 285117"/>
                  <a:gd name="connsiteX7" fmla="*/ 153670 w 285118"/>
                  <a:gd name="connsiteY7" fmla="*/ 275497 h 285117"/>
                  <a:gd name="connsiteX8" fmla="*/ 144468 w 285118"/>
                  <a:gd name="connsiteY8" fmla="*/ 285117 h 285117"/>
                  <a:gd name="connsiteX9" fmla="*/ 135265 w 285118"/>
                  <a:gd name="connsiteY9" fmla="*/ 275497 h 285117"/>
                  <a:gd name="connsiteX10" fmla="*/ 135265 w 285118"/>
                  <a:gd name="connsiteY10" fmla="*/ 149804 h 285117"/>
                  <a:gd name="connsiteX11" fmla="*/ 9621 w 285118"/>
                  <a:gd name="connsiteY11" fmla="*/ 149804 h 285117"/>
                  <a:gd name="connsiteX12" fmla="*/ 0 w 285118"/>
                  <a:gd name="connsiteY12" fmla="*/ 140603 h 285117"/>
                  <a:gd name="connsiteX13" fmla="*/ 9621 w 285118"/>
                  <a:gd name="connsiteY13" fmla="*/ 131401 h 285117"/>
                  <a:gd name="connsiteX14" fmla="*/ 135265 w 285118"/>
                  <a:gd name="connsiteY14" fmla="*/ 131401 h 285117"/>
                  <a:gd name="connsiteX15" fmla="*/ 135265 w 285118"/>
                  <a:gd name="connsiteY15" fmla="*/ 7871 h 285117"/>
                  <a:gd name="connsiteX16" fmla="*/ 144468 w 285118"/>
                  <a:gd name="connsiteY16" fmla="*/ 0 h 28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5118" h="285117">
                    <a:moveTo>
                      <a:pt x="144468" y="0"/>
                    </a:moveTo>
                    <a:cubicBezTo>
                      <a:pt x="149989" y="0"/>
                      <a:pt x="153670" y="3498"/>
                      <a:pt x="153670" y="7871"/>
                    </a:cubicBezTo>
                    <a:lnTo>
                      <a:pt x="153670" y="131401"/>
                    </a:lnTo>
                    <a:lnTo>
                      <a:pt x="276372" y="131401"/>
                    </a:lnTo>
                    <a:cubicBezTo>
                      <a:pt x="281619" y="131401"/>
                      <a:pt x="285118" y="135082"/>
                      <a:pt x="285118" y="140603"/>
                    </a:cubicBezTo>
                    <a:cubicBezTo>
                      <a:pt x="285118" y="146124"/>
                      <a:pt x="281619" y="149804"/>
                      <a:pt x="276372" y="149804"/>
                    </a:cubicBezTo>
                    <a:lnTo>
                      <a:pt x="153670" y="149804"/>
                    </a:lnTo>
                    <a:lnTo>
                      <a:pt x="153670" y="275497"/>
                    </a:lnTo>
                    <a:cubicBezTo>
                      <a:pt x="153670" y="280744"/>
                      <a:pt x="149989" y="285117"/>
                      <a:pt x="144468" y="285117"/>
                    </a:cubicBezTo>
                    <a:cubicBezTo>
                      <a:pt x="139866" y="285117"/>
                      <a:pt x="135265" y="280744"/>
                      <a:pt x="135265" y="275497"/>
                    </a:cubicBezTo>
                    <a:lnTo>
                      <a:pt x="135265" y="149804"/>
                    </a:lnTo>
                    <a:lnTo>
                      <a:pt x="9621" y="149804"/>
                    </a:lnTo>
                    <a:cubicBezTo>
                      <a:pt x="4373" y="149804"/>
                      <a:pt x="0" y="146124"/>
                      <a:pt x="0" y="140603"/>
                    </a:cubicBezTo>
                    <a:cubicBezTo>
                      <a:pt x="0" y="135082"/>
                      <a:pt x="4373" y="131401"/>
                      <a:pt x="9621" y="131401"/>
                    </a:cubicBezTo>
                    <a:lnTo>
                      <a:pt x="135265" y="131401"/>
                    </a:lnTo>
                    <a:lnTo>
                      <a:pt x="135265" y="7871"/>
                    </a:lnTo>
                    <a:cubicBezTo>
                      <a:pt x="135265" y="3498"/>
                      <a:pt x="139866" y="0"/>
                      <a:pt x="144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224">
                <a:extLst>
                  <a:ext uri="{FF2B5EF4-FFF2-40B4-BE49-F238E27FC236}">
                    <a16:creationId xmlns:a16="http://schemas.microsoft.com/office/drawing/2014/main" id="{77291C01-6778-4E77-BB9E-9B97BAA61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4014" y="5422244"/>
                <a:ext cx="486959" cy="486959"/>
              </a:xfrm>
              <a:custGeom>
                <a:avLst/>
                <a:gdLst>
                  <a:gd name="T0" fmla="*/ 556 w 557"/>
                  <a:gd name="T1" fmla="*/ 277 h 556"/>
                  <a:gd name="T2" fmla="*/ 556 w 557"/>
                  <a:gd name="T3" fmla="*/ 277 h 556"/>
                  <a:gd name="T4" fmla="*/ 278 w 557"/>
                  <a:gd name="T5" fmla="*/ 555 h 556"/>
                  <a:gd name="T6" fmla="*/ 278 w 557"/>
                  <a:gd name="T7" fmla="*/ 555 h 556"/>
                  <a:gd name="T8" fmla="*/ 0 w 557"/>
                  <a:gd name="T9" fmla="*/ 277 h 556"/>
                  <a:gd name="T10" fmla="*/ 0 w 557"/>
                  <a:gd name="T11" fmla="*/ 277 h 556"/>
                  <a:gd name="T12" fmla="*/ 278 w 557"/>
                  <a:gd name="T13" fmla="*/ 0 h 556"/>
                  <a:gd name="T14" fmla="*/ 278 w 557"/>
                  <a:gd name="T15" fmla="*/ 0 h 556"/>
                  <a:gd name="T16" fmla="*/ 556 w 557"/>
                  <a:gd name="T17" fmla="*/ 277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556">
                    <a:moveTo>
                      <a:pt x="556" y="277"/>
                    </a:moveTo>
                    <a:lnTo>
                      <a:pt x="556" y="277"/>
                    </a:lnTo>
                    <a:cubicBezTo>
                      <a:pt x="556" y="431"/>
                      <a:pt x="431" y="555"/>
                      <a:pt x="278" y="555"/>
                    </a:cubicBezTo>
                    <a:lnTo>
                      <a:pt x="278" y="555"/>
                    </a:lnTo>
                    <a:cubicBezTo>
                      <a:pt x="124" y="555"/>
                      <a:pt x="0" y="431"/>
                      <a:pt x="0" y="277"/>
                    </a:cubicBezTo>
                    <a:lnTo>
                      <a:pt x="0" y="277"/>
                    </a:lnTo>
                    <a:cubicBezTo>
                      <a:pt x="0" y="124"/>
                      <a:pt x="124" y="0"/>
                      <a:pt x="278" y="0"/>
                    </a:cubicBezTo>
                    <a:lnTo>
                      <a:pt x="278" y="0"/>
                    </a:lnTo>
                    <a:cubicBezTo>
                      <a:pt x="431" y="0"/>
                      <a:pt x="556" y="124"/>
                      <a:pt x="556" y="27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225">
                <a:extLst>
                  <a:ext uri="{FF2B5EF4-FFF2-40B4-BE49-F238E27FC236}">
                    <a16:creationId xmlns:a16="http://schemas.microsoft.com/office/drawing/2014/main" id="{B61FE7BE-2D41-4ADD-A2AF-F4B1C8231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284" y="5410651"/>
                <a:ext cx="506284" cy="506281"/>
              </a:xfrm>
              <a:custGeom>
                <a:avLst/>
                <a:gdLst>
                  <a:gd name="T0" fmla="*/ 289 w 578"/>
                  <a:gd name="T1" fmla="*/ 20 h 578"/>
                  <a:gd name="T2" fmla="*/ 289 w 578"/>
                  <a:gd name="T3" fmla="*/ 20 h 578"/>
                  <a:gd name="T4" fmla="*/ 21 w 578"/>
                  <a:gd name="T5" fmla="*/ 288 h 578"/>
                  <a:gd name="T6" fmla="*/ 21 w 578"/>
                  <a:gd name="T7" fmla="*/ 288 h 578"/>
                  <a:gd name="T8" fmla="*/ 289 w 578"/>
                  <a:gd name="T9" fmla="*/ 557 h 578"/>
                  <a:gd name="T10" fmla="*/ 289 w 578"/>
                  <a:gd name="T11" fmla="*/ 557 h 578"/>
                  <a:gd name="T12" fmla="*/ 557 w 578"/>
                  <a:gd name="T13" fmla="*/ 288 h 578"/>
                  <a:gd name="T14" fmla="*/ 557 w 578"/>
                  <a:gd name="T15" fmla="*/ 288 h 578"/>
                  <a:gd name="T16" fmla="*/ 289 w 578"/>
                  <a:gd name="T17" fmla="*/ 20 h 578"/>
                  <a:gd name="T18" fmla="*/ 289 w 578"/>
                  <a:gd name="T19" fmla="*/ 577 h 578"/>
                  <a:gd name="T20" fmla="*/ 289 w 578"/>
                  <a:gd name="T21" fmla="*/ 577 h 578"/>
                  <a:gd name="T22" fmla="*/ 0 w 578"/>
                  <a:gd name="T23" fmla="*/ 288 h 578"/>
                  <a:gd name="T24" fmla="*/ 0 w 578"/>
                  <a:gd name="T25" fmla="*/ 288 h 578"/>
                  <a:gd name="T26" fmla="*/ 289 w 578"/>
                  <a:gd name="T27" fmla="*/ 0 h 578"/>
                  <a:gd name="T28" fmla="*/ 289 w 578"/>
                  <a:gd name="T29" fmla="*/ 0 h 578"/>
                  <a:gd name="T30" fmla="*/ 577 w 578"/>
                  <a:gd name="T31" fmla="*/ 288 h 578"/>
                  <a:gd name="T32" fmla="*/ 577 w 578"/>
                  <a:gd name="T33" fmla="*/ 288 h 578"/>
                  <a:gd name="T34" fmla="*/ 289 w 578"/>
                  <a:gd name="T35" fmla="*/ 577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8" h="578">
                    <a:moveTo>
                      <a:pt x="289" y="20"/>
                    </a:moveTo>
                    <a:lnTo>
                      <a:pt x="289" y="20"/>
                    </a:lnTo>
                    <a:cubicBezTo>
                      <a:pt x="141" y="20"/>
                      <a:pt x="21" y="140"/>
                      <a:pt x="21" y="288"/>
                    </a:cubicBezTo>
                    <a:lnTo>
                      <a:pt x="21" y="288"/>
                    </a:lnTo>
                    <a:cubicBezTo>
                      <a:pt x="21" y="436"/>
                      <a:pt x="141" y="557"/>
                      <a:pt x="289" y="557"/>
                    </a:cubicBezTo>
                    <a:lnTo>
                      <a:pt x="289" y="557"/>
                    </a:lnTo>
                    <a:cubicBezTo>
                      <a:pt x="437" y="557"/>
                      <a:pt x="557" y="436"/>
                      <a:pt x="557" y="288"/>
                    </a:cubicBezTo>
                    <a:lnTo>
                      <a:pt x="557" y="288"/>
                    </a:lnTo>
                    <a:cubicBezTo>
                      <a:pt x="557" y="140"/>
                      <a:pt x="437" y="20"/>
                      <a:pt x="289" y="20"/>
                    </a:cubicBezTo>
                    <a:close/>
                    <a:moveTo>
                      <a:pt x="289" y="577"/>
                    </a:moveTo>
                    <a:lnTo>
                      <a:pt x="289" y="577"/>
                    </a:lnTo>
                    <a:cubicBezTo>
                      <a:pt x="130" y="577"/>
                      <a:pt x="0" y="447"/>
                      <a:pt x="0" y="288"/>
                    </a:cubicBezTo>
                    <a:lnTo>
                      <a:pt x="0" y="288"/>
                    </a:lnTo>
                    <a:cubicBezTo>
                      <a:pt x="0" y="130"/>
                      <a:pt x="130" y="0"/>
                      <a:pt x="289" y="0"/>
                    </a:cubicBezTo>
                    <a:lnTo>
                      <a:pt x="289" y="0"/>
                    </a:lnTo>
                    <a:cubicBezTo>
                      <a:pt x="448" y="0"/>
                      <a:pt x="577" y="130"/>
                      <a:pt x="577" y="288"/>
                    </a:cubicBezTo>
                    <a:lnTo>
                      <a:pt x="577" y="288"/>
                    </a:lnTo>
                    <a:cubicBezTo>
                      <a:pt x="577" y="447"/>
                      <a:pt x="448" y="577"/>
                      <a:pt x="289" y="5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9BA1D4F6-77B4-4DFC-BEBD-771241BAB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469" y="5576834"/>
                <a:ext cx="173030" cy="173032"/>
              </a:xfrm>
              <a:custGeom>
                <a:avLst/>
                <a:gdLst>
                  <a:gd name="connsiteX0" fmla="*/ 87417 w 173030"/>
                  <a:gd name="connsiteY0" fmla="*/ 0 h 173032"/>
                  <a:gd name="connsiteX1" fmla="*/ 95698 w 173030"/>
                  <a:gd name="connsiteY1" fmla="*/ 8828 h 173032"/>
                  <a:gd name="connsiteX2" fmla="*/ 95698 w 173030"/>
                  <a:gd name="connsiteY2" fmla="*/ 77295 h 173032"/>
                  <a:gd name="connsiteX3" fmla="*/ 164202 w 173030"/>
                  <a:gd name="connsiteY3" fmla="*/ 77295 h 173032"/>
                  <a:gd name="connsiteX4" fmla="*/ 173030 w 173030"/>
                  <a:gd name="connsiteY4" fmla="*/ 85991 h 173032"/>
                  <a:gd name="connsiteX5" fmla="*/ 164202 w 173030"/>
                  <a:gd name="connsiteY5" fmla="*/ 95654 h 173032"/>
                  <a:gd name="connsiteX6" fmla="*/ 95698 w 173030"/>
                  <a:gd name="connsiteY6" fmla="*/ 95654 h 173032"/>
                  <a:gd name="connsiteX7" fmla="*/ 95698 w 173030"/>
                  <a:gd name="connsiteY7" fmla="*/ 165087 h 173032"/>
                  <a:gd name="connsiteX8" fmla="*/ 87417 w 173030"/>
                  <a:gd name="connsiteY8" fmla="*/ 173032 h 173032"/>
                  <a:gd name="connsiteX9" fmla="*/ 77295 w 173030"/>
                  <a:gd name="connsiteY9" fmla="*/ 165087 h 173032"/>
                  <a:gd name="connsiteX10" fmla="*/ 77295 w 173030"/>
                  <a:gd name="connsiteY10" fmla="*/ 95654 h 173032"/>
                  <a:gd name="connsiteX11" fmla="*/ 7945 w 173030"/>
                  <a:gd name="connsiteY11" fmla="*/ 95654 h 173032"/>
                  <a:gd name="connsiteX12" fmla="*/ 0 w 173030"/>
                  <a:gd name="connsiteY12" fmla="*/ 85991 h 173032"/>
                  <a:gd name="connsiteX13" fmla="*/ 7945 w 173030"/>
                  <a:gd name="connsiteY13" fmla="*/ 77295 h 173032"/>
                  <a:gd name="connsiteX14" fmla="*/ 77295 w 173030"/>
                  <a:gd name="connsiteY14" fmla="*/ 77295 h 173032"/>
                  <a:gd name="connsiteX15" fmla="*/ 77295 w 173030"/>
                  <a:gd name="connsiteY15" fmla="*/ 8828 h 173032"/>
                  <a:gd name="connsiteX16" fmla="*/ 87417 w 173030"/>
                  <a:gd name="connsiteY16" fmla="*/ 0 h 173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030" h="173032">
                    <a:moveTo>
                      <a:pt x="87417" y="0"/>
                    </a:moveTo>
                    <a:cubicBezTo>
                      <a:pt x="92018" y="0"/>
                      <a:pt x="95698" y="4414"/>
                      <a:pt x="95698" y="8828"/>
                    </a:cubicBezTo>
                    <a:lnTo>
                      <a:pt x="95698" y="77295"/>
                    </a:lnTo>
                    <a:lnTo>
                      <a:pt x="164202" y="77295"/>
                    </a:lnTo>
                    <a:cubicBezTo>
                      <a:pt x="169499" y="77295"/>
                      <a:pt x="173030" y="81160"/>
                      <a:pt x="173030" y="85991"/>
                    </a:cubicBezTo>
                    <a:cubicBezTo>
                      <a:pt x="173030" y="91789"/>
                      <a:pt x="169499" y="95654"/>
                      <a:pt x="164202" y="95654"/>
                    </a:cubicBezTo>
                    <a:lnTo>
                      <a:pt x="95698" y="95654"/>
                    </a:lnTo>
                    <a:lnTo>
                      <a:pt x="95698" y="165087"/>
                    </a:lnTo>
                    <a:cubicBezTo>
                      <a:pt x="95698" y="169501"/>
                      <a:pt x="92018" y="173032"/>
                      <a:pt x="87417" y="173032"/>
                    </a:cubicBezTo>
                    <a:cubicBezTo>
                      <a:pt x="81896" y="173032"/>
                      <a:pt x="77295" y="169501"/>
                      <a:pt x="77295" y="165087"/>
                    </a:cubicBezTo>
                    <a:lnTo>
                      <a:pt x="77295" y="95654"/>
                    </a:lnTo>
                    <a:lnTo>
                      <a:pt x="7945" y="95654"/>
                    </a:lnTo>
                    <a:cubicBezTo>
                      <a:pt x="3531" y="95654"/>
                      <a:pt x="0" y="91789"/>
                      <a:pt x="0" y="85991"/>
                    </a:cubicBezTo>
                    <a:cubicBezTo>
                      <a:pt x="0" y="81160"/>
                      <a:pt x="3531" y="77295"/>
                      <a:pt x="7945" y="77295"/>
                    </a:cubicBezTo>
                    <a:lnTo>
                      <a:pt x="77295" y="77295"/>
                    </a:lnTo>
                    <a:lnTo>
                      <a:pt x="77295" y="8828"/>
                    </a:lnTo>
                    <a:cubicBezTo>
                      <a:pt x="77295" y="4414"/>
                      <a:pt x="81896" y="0"/>
                      <a:pt x="8741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A312DCE3-D6EC-495A-BC6F-334BC2CCF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7200" y="9515017"/>
                <a:ext cx="714097" cy="714103"/>
              </a:xfrm>
              <a:custGeom>
                <a:avLst/>
                <a:gdLst>
                  <a:gd name="connsiteX0" fmla="*/ 359052 w 714097"/>
                  <a:gd name="connsiteY0" fmla="*/ 370401 h 714103"/>
                  <a:gd name="connsiteX1" fmla="*/ 106989 w 714097"/>
                  <a:gd name="connsiteY1" fmla="*/ 586475 h 714103"/>
                  <a:gd name="connsiteX2" fmla="*/ 357397 w 714097"/>
                  <a:gd name="connsiteY2" fmla="*/ 696619 h 714103"/>
                  <a:gd name="connsiteX3" fmla="*/ 578933 w 714097"/>
                  <a:gd name="connsiteY3" fmla="*/ 615117 h 714103"/>
                  <a:gd name="connsiteX4" fmla="*/ 632346 w 714097"/>
                  <a:gd name="connsiteY4" fmla="*/ 556902 h 714103"/>
                  <a:gd name="connsiteX5" fmla="*/ 666552 w 714097"/>
                  <a:gd name="connsiteY5" fmla="*/ 219060 h 714103"/>
                  <a:gd name="connsiteX6" fmla="*/ 377221 w 714097"/>
                  <a:gd name="connsiteY6" fmla="*/ 358584 h 714103"/>
                  <a:gd name="connsiteX7" fmla="*/ 642949 w 714097"/>
                  <a:gd name="connsiteY7" fmla="*/ 539991 h 714103"/>
                  <a:gd name="connsiteX8" fmla="*/ 681960 w 714097"/>
                  <a:gd name="connsiteY8" fmla="*/ 454350 h 714103"/>
                  <a:gd name="connsiteX9" fmla="*/ 695607 w 714097"/>
                  <a:gd name="connsiteY9" fmla="*/ 357840 h 714103"/>
                  <a:gd name="connsiteX10" fmla="*/ 666552 w 714097"/>
                  <a:gd name="connsiteY10" fmla="*/ 219060 h 714103"/>
                  <a:gd name="connsiteX11" fmla="*/ 366278 w 714097"/>
                  <a:gd name="connsiteY11" fmla="*/ 17573 h 714103"/>
                  <a:gd name="connsiteX12" fmla="*/ 366278 w 714097"/>
                  <a:gd name="connsiteY12" fmla="*/ 343418 h 714103"/>
                  <a:gd name="connsiteX13" fmla="*/ 657395 w 714097"/>
                  <a:gd name="connsiteY13" fmla="*/ 202020 h 714103"/>
                  <a:gd name="connsiteX14" fmla="*/ 455885 w 714097"/>
                  <a:gd name="connsiteY14" fmla="*/ 32307 h 714103"/>
                  <a:gd name="connsiteX15" fmla="*/ 347827 w 714097"/>
                  <a:gd name="connsiteY15" fmla="*/ 17547 h 714103"/>
                  <a:gd name="connsiteX16" fmla="*/ 281394 w 714097"/>
                  <a:gd name="connsiteY16" fmla="*/ 25276 h 714103"/>
                  <a:gd name="connsiteX17" fmla="*/ 16569 w 714097"/>
                  <a:gd name="connsiteY17" fmla="*/ 356753 h 714103"/>
                  <a:gd name="connsiteX18" fmla="*/ 95058 w 714097"/>
                  <a:gd name="connsiteY18" fmla="*/ 573258 h 714103"/>
                  <a:gd name="connsiteX19" fmla="*/ 347827 w 714097"/>
                  <a:gd name="connsiteY19" fmla="*/ 353365 h 714103"/>
                  <a:gd name="connsiteX20" fmla="*/ 354941 w 714097"/>
                  <a:gd name="connsiteY20" fmla="*/ 0 h 714103"/>
                  <a:gd name="connsiteX21" fmla="*/ 356685 w 714097"/>
                  <a:gd name="connsiteY21" fmla="*/ 0 h 714103"/>
                  <a:gd name="connsiteX22" fmla="*/ 356889 w 714097"/>
                  <a:gd name="connsiteY22" fmla="*/ 167 h 714103"/>
                  <a:gd name="connsiteX23" fmla="*/ 357474 w 714097"/>
                  <a:gd name="connsiteY23" fmla="*/ 0 h 714103"/>
                  <a:gd name="connsiteX24" fmla="*/ 621385 w 714097"/>
                  <a:gd name="connsiteY24" fmla="*/ 118330 h 714103"/>
                  <a:gd name="connsiteX25" fmla="*/ 674835 w 714097"/>
                  <a:gd name="connsiteY25" fmla="*/ 199215 h 714103"/>
                  <a:gd name="connsiteX26" fmla="*/ 677998 w 714097"/>
                  <a:gd name="connsiteY26" fmla="*/ 202371 h 714103"/>
                  <a:gd name="connsiteX27" fmla="*/ 714097 w 714097"/>
                  <a:gd name="connsiteY27" fmla="*/ 357840 h 714103"/>
                  <a:gd name="connsiteX28" fmla="*/ 678438 w 714097"/>
                  <a:gd name="connsiteY28" fmla="*/ 512980 h 714103"/>
                  <a:gd name="connsiteX29" fmla="*/ 653192 w 714097"/>
                  <a:gd name="connsiteY29" fmla="*/ 556230 h 714103"/>
                  <a:gd name="connsiteX30" fmla="*/ 653493 w 714097"/>
                  <a:gd name="connsiteY30" fmla="*/ 557627 h 714103"/>
                  <a:gd name="connsiteX31" fmla="*/ 357397 w 714097"/>
                  <a:gd name="connsiteY31" fmla="*/ 714103 h 714103"/>
                  <a:gd name="connsiteX32" fmla="*/ 144139 w 714097"/>
                  <a:gd name="connsiteY32" fmla="*/ 642926 h 714103"/>
                  <a:gd name="connsiteX33" fmla="*/ 88243 w 714097"/>
                  <a:gd name="connsiteY33" fmla="*/ 591383 h 714103"/>
                  <a:gd name="connsiteX34" fmla="*/ 87209 w 714097"/>
                  <a:gd name="connsiteY34" fmla="*/ 590789 h 714103"/>
                  <a:gd name="connsiteX35" fmla="*/ 0 w 714097"/>
                  <a:gd name="connsiteY35" fmla="*/ 356753 h 714103"/>
                  <a:gd name="connsiteX36" fmla="*/ 354941 w 714097"/>
                  <a:gd name="connsiteY36" fmla="*/ 0 h 71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14097" h="714103">
                    <a:moveTo>
                      <a:pt x="359052" y="370401"/>
                    </a:moveTo>
                    <a:lnTo>
                      <a:pt x="106989" y="586475"/>
                    </a:lnTo>
                    <a:cubicBezTo>
                      <a:pt x="171129" y="655534"/>
                      <a:pt x="262505" y="696619"/>
                      <a:pt x="357397" y="696619"/>
                    </a:cubicBezTo>
                    <a:cubicBezTo>
                      <a:pt x="439768" y="696619"/>
                      <a:pt x="518185" y="667116"/>
                      <a:pt x="578933" y="615117"/>
                    </a:cubicBezTo>
                    <a:lnTo>
                      <a:pt x="632346" y="556902"/>
                    </a:lnTo>
                    <a:close/>
                    <a:moveTo>
                      <a:pt x="666552" y="219060"/>
                    </a:moveTo>
                    <a:lnTo>
                      <a:pt x="377221" y="358584"/>
                    </a:lnTo>
                    <a:lnTo>
                      <a:pt x="642949" y="539991"/>
                    </a:lnTo>
                    <a:lnTo>
                      <a:pt x="681960" y="454350"/>
                    </a:lnTo>
                    <a:cubicBezTo>
                      <a:pt x="690985" y="423278"/>
                      <a:pt x="695607" y="390779"/>
                      <a:pt x="695607" y="357840"/>
                    </a:cubicBezTo>
                    <a:cubicBezTo>
                      <a:pt x="695607" y="308652"/>
                      <a:pt x="685922" y="262099"/>
                      <a:pt x="666552" y="219060"/>
                    </a:cubicBezTo>
                    <a:close/>
                    <a:moveTo>
                      <a:pt x="366278" y="17573"/>
                    </a:moveTo>
                    <a:lnTo>
                      <a:pt x="366278" y="343418"/>
                    </a:lnTo>
                    <a:lnTo>
                      <a:pt x="657395" y="202020"/>
                    </a:lnTo>
                    <a:cubicBezTo>
                      <a:pt x="614643" y="119016"/>
                      <a:pt x="541801" y="58739"/>
                      <a:pt x="455885" y="32307"/>
                    </a:cubicBezTo>
                    <a:close/>
                    <a:moveTo>
                      <a:pt x="347827" y="17547"/>
                    </a:moveTo>
                    <a:lnTo>
                      <a:pt x="281394" y="25276"/>
                    </a:lnTo>
                    <a:cubicBezTo>
                      <a:pt x="130745" y="58591"/>
                      <a:pt x="16569" y="194921"/>
                      <a:pt x="16569" y="356753"/>
                    </a:cubicBezTo>
                    <a:cubicBezTo>
                      <a:pt x="16569" y="435641"/>
                      <a:pt x="45348" y="511901"/>
                      <a:pt x="95058" y="573258"/>
                    </a:cubicBezTo>
                    <a:lnTo>
                      <a:pt x="347827" y="353365"/>
                    </a:lnTo>
                    <a:close/>
                    <a:moveTo>
                      <a:pt x="354941" y="0"/>
                    </a:moveTo>
                    <a:lnTo>
                      <a:pt x="356685" y="0"/>
                    </a:lnTo>
                    <a:lnTo>
                      <a:pt x="356889" y="167"/>
                    </a:lnTo>
                    <a:lnTo>
                      <a:pt x="357474" y="0"/>
                    </a:lnTo>
                    <a:cubicBezTo>
                      <a:pt x="460736" y="659"/>
                      <a:pt x="555613" y="44302"/>
                      <a:pt x="621385" y="118330"/>
                    </a:cubicBezTo>
                    <a:lnTo>
                      <a:pt x="674835" y="199215"/>
                    </a:lnTo>
                    <a:lnTo>
                      <a:pt x="677998" y="202371"/>
                    </a:lnTo>
                    <a:cubicBezTo>
                      <a:pt x="701770" y="251559"/>
                      <a:pt x="714097" y="303382"/>
                      <a:pt x="714097" y="357840"/>
                    </a:cubicBezTo>
                    <a:cubicBezTo>
                      <a:pt x="714097" y="412518"/>
                      <a:pt x="701715" y="465219"/>
                      <a:pt x="678438" y="512980"/>
                    </a:cubicBezTo>
                    <a:lnTo>
                      <a:pt x="653192" y="556230"/>
                    </a:lnTo>
                    <a:lnTo>
                      <a:pt x="653493" y="557627"/>
                    </a:lnTo>
                    <a:cubicBezTo>
                      <a:pt x="586717" y="655534"/>
                      <a:pt x="476011" y="714103"/>
                      <a:pt x="357397" y="714103"/>
                    </a:cubicBezTo>
                    <a:cubicBezTo>
                      <a:pt x="279639" y="714103"/>
                      <a:pt x="205340" y="688533"/>
                      <a:pt x="144139" y="642926"/>
                    </a:cubicBezTo>
                    <a:lnTo>
                      <a:pt x="88243" y="591383"/>
                    </a:lnTo>
                    <a:lnTo>
                      <a:pt x="87209" y="590789"/>
                    </a:lnTo>
                    <a:cubicBezTo>
                      <a:pt x="30523" y="526802"/>
                      <a:pt x="0" y="442654"/>
                      <a:pt x="0" y="356753"/>
                    </a:cubicBezTo>
                    <a:cubicBezTo>
                      <a:pt x="0" y="159531"/>
                      <a:pt x="158720" y="0"/>
                      <a:pt x="3549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05" name="Freeform 228">
            <a:extLst>
              <a:ext uri="{FF2B5EF4-FFF2-40B4-BE49-F238E27FC236}">
                <a16:creationId xmlns:a16="http://schemas.microsoft.com/office/drawing/2014/main" id="{0925880C-44CC-480F-B314-BE8A07B78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4545" y="4112095"/>
            <a:ext cx="5712102" cy="2713055"/>
          </a:xfrm>
          <a:custGeom>
            <a:avLst/>
            <a:gdLst>
              <a:gd name="T0" fmla="*/ 6185 w 6517"/>
              <a:gd name="T1" fmla="*/ 2643 h 3095"/>
              <a:gd name="T2" fmla="*/ 3588 w 6517"/>
              <a:gd name="T3" fmla="*/ 2643 h 3095"/>
              <a:gd name="T4" fmla="*/ 411 w 6517"/>
              <a:gd name="T5" fmla="*/ 2643 h 3095"/>
              <a:gd name="T6" fmla="*/ 206 w 6517"/>
              <a:gd name="T7" fmla="*/ 2868 h 3095"/>
              <a:gd name="T8" fmla="*/ 0 w 6517"/>
              <a:gd name="T9" fmla="*/ 3094 h 3095"/>
              <a:gd name="T10" fmla="*/ 0 w 6517"/>
              <a:gd name="T11" fmla="*/ 2074 h 3095"/>
              <a:gd name="T12" fmla="*/ 0 w 6517"/>
              <a:gd name="T13" fmla="*/ 331 h 3095"/>
              <a:gd name="T14" fmla="*/ 0 w 6517"/>
              <a:gd name="T15" fmla="*/ 331 h 3095"/>
              <a:gd name="T16" fmla="*/ 97 w 6517"/>
              <a:gd name="T17" fmla="*/ 97 h 3095"/>
              <a:gd name="T18" fmla="*/ 97 w 6517"/>
              <a:gd name="T19" fmla="*/ 97 h 3095"/>
              <a:gd name="T20" fmla="*/ 332 w 6517"/>
              <a:gd name="T21" fmla="*/ 0 h 3095"/>
              <a:gd name="T22" fmla="*/ 3548 w 6517"/>
              <a:gd name="T23" fmla="*/ 0 h 3095"/>
              <a:gd name="T24" fmla="*/ 6185 w 6517"/>
              <a:gd name="T25" fmla="*/ 0 h 3095"/>
              <a:gd name="T26" fmla="*/ 6185 w 6517"/>
              <a:gd name="T27" fmla="*/ 0 h 3095"/>
              <a:gd name="T28" fmla="*/ 6420 w 6517"/>
              <a:gd name="T29" fmla="*/ 97 h 3095"/>
              <a:gd name="T30" fmla="*/ 6420 w 6517"/>
              <a:gd name="T31" fmla="*/ 97 h 3095"/>
              <a:gd name="T32" fmla="*/ 6516 w 6517"/>
              <a:gd name="T33" fmla="*/ 331 h 3095"/>
              <a:gd name="T34" fmla="*/ 6516 w 6517"/>
              <a:gd name="T35" fmla="*/ 1684 h 3095"/>
              <a:gd name="T36" fmla="*/ 6516 w 6517"/>
              <a:gd name="T37" fmla="*/ 2312 h 3095"/>
              <a:gd name="T38" fmla="*/ 6516 w 6517"/>
              <a:gd name="T39" fmla="*/ 2312 h 3095"/>
              <a:gd name="T40" fmla="*/ 6420 w 6517"/>
              <a:gd name="T41" fmla="*/ 2546 h 3095"/>
              <a:gd name="T42" fmla="*/ 6420 w 6517"/>
              <a:gd name="T43" fmla="*/ 2546 h 3095"/>
              <a:gd name="T44" fmla="*/ 6185 w 6517"/>
              <a:gd name="T45" fmla="*/ 2643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17" h="3095">
                <a:moveTo>
                  <a:pt x="6185" y="2643"/>
                </a:moveTo>
                <a:lnTo>
                  <a:pt x="3588" y="2643"/>
                </a:lnTo>
                <a:lnTo>
                  <a:pt x="411" y="2643"/>
                </a:lnTo>
                <a:lnTo>
                  <a:pt x="206" y="2868"/>
                </a:lnTo>
                <a:lnTo>
                  <a:pt x="0" y="3094"/>
                </a:lnTo>
                <a:lnTo>
                  <a:pt x="0" y="2074"/>
                </a:lnTo>
                <a:lnTo>
                  <a:pt x="0" y="331"/>
                </a:lnTo>
                <a:lnTo>
                  <a:pt x="0" y="331"/>
                </a:lnTo>
                <a:cubicBezTo>
                  <a:pt x="0" y="240"/>
                  <a:pt x="37" y="157"/>
                  <a:pt x="97" y="97"/>
                </a:cubicBezTo>
                <a:lnTo>
                  <a:pt x="97" y="97"/>
                </a:lnTo>
                <a:cubicBezTo>
                  <a:pt x="157" y="37"/>
                  <a:pt x="240" y="0"/>
                  <a:pt x="332" y="0"/>
                </a:cubicBezTo>
                <a:lnTo>
                  <a:pt x="3548" y="0"/>
                </a:lnTo>
                <a:lnTo>
                  <a:pt x="6185" y="0"/>
                </a:lnTo>
                <a:lnTo>
                  <a:pt x="6185" y="0"/>
                </a:lnTo>
                <a:cubicBezTo>
                  <a:pt x="6276" y="0"/>
                  <a:pt x="6360" y="37"/>
                  <a:pt x="6420" y="97"/>
                </a:cubicBezTo>
                <a:lnTo>
                  <a:pt x="6420" y="97"/>
                </a:lnTo>
                <a:cubicBezTo>
                  <a:pt x="6480" y="157"/>
                  <a:pt x="6516" y="240"/>
                  <a:pt x="6516" y="331"/>
                </a:cubicBezTo>
                <a:lnTo>
                  <a:pt x="6516" y="1684"/>
                </a:lnTo>
                <a:lnTo>
                  <a:pt x="6516" y="2312"/>
                </a:lnTo>
                <a:lnTo>
                  <a:pt x="6516" y="2312"/>
                </a:lnTo>
                <a:cubicBezTo>
                  <a:pt x="6516" y="2403"/>
                  <a:pt x="6480" y="2486"/>
                  <a:pt x="6420" y="2546"/>
                </a:cubicBezTo>
                <a:lnTo>
                  <a:pt x="6420" y="2546"/>
                </a:lnTo>
                <a:cubicBezTo>
                  <a:pt x="6360" y="2606"/>
                  <a:pt x="6276" y="2643"/>
                  <a:pt x="6185" y="2643"/>
                </a:cubicBez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06" name="Freeform 229">
            <a:extLst>
              <a:ext uri="{FF2B5EF4-FFF2-40B4-BE49-F238E27FC236}">
                <a16:creationId xmlns:a16="http://schemas.microsoft.com/office/drawing/2014/main" id="{6F9F9B40-DAB4-4999-8F84-10F7A7CBC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29" y="6778773"/>
            <a:ext cx="5712102" cy="2709189"/>
          </a:xfrm>
          <a:custGeom>
            <a:avLst/>
            <a:gdLst>
              <a:gd name="T0" fmla="*/ 331 w 6517"/>
              <a:gd name="T1" fmla="*/ 2641 h 3093"/>
              <a:gd name="T2" fmla="*/ 2928 w 6517"/>
              <a:gd name="T3" fmla="*/ 2641 h 3093"/>
              <a:gd name="T4" fmla="*/ 6105 w 6517"/>
              <a:gd name="T5" fmla="*/ 2641 h 3093"/>
              <a:gd name="T6" fmla="*/ 6311 w 6517"/>
              <a:gd name="T7" fmla="*/ 2867 h 3093"/>
              <a:gd name="T8" fmla="*/ 6516 w 6517"/>
              <a:gd name="T9" fmla="*/ 3092 h 3093"/>
              <a:gd name="T10" fmla="*/ 6516 w 6517"/>
              <a:gd name="T11" fmla="*/ 2073 h 3093"/>
              <a:gd name="T12" fmla="*/ 6516 w 6517"/>
              <a:gd name="T13" fmla="*/ 330 h 3093"/>
              <a:gd name="T14" fmla="*/ 6516 w 6517"/>
              <a:gd name="T15" fmla="*/ 330 h 3093"/>
              <a:gd name="T16" fmla="*/ 6419 w 6517"/>
              <a:gd name="T17" fmla="*/ 96 h 3093"/>
              <a:gd name="T18" fmla="*/ 6419 w 6517"/>
              <a:gd name="T19" fmla="*/ 96 h 3093"/>
              <a:gd name="T20" fmla="*/ 6185 w 6517"/>
              <a:gd name="T21" fmla="*/ 0 h 3093"/>
              <a:gd name="T22" fmla="*/ 2968 w 6517"/>
              <a:gd name="T23" fmla="*/ 0 h 3093"/>
              <a:gd name="T24" fmla="*/ 331 w 6517"/>
              <a:gd name="T25" fmla="*/ 0 h 3093"/>
              <a:gd name="T26" fmla="*/ 331 w 6517"/>
              <a:gd name="T27" fmla="*/ 0 h 3093"/>
              <a:gd name="T28" fmla="*/ 97 w 6517"/>
              <a:gd name="T29" fmla="*/ 96 h 3093"/>
              <a:gd name="T30" fmla="*/ 97 w 6517"/>
              <a:gd name="T31" fmla="*/ 96 h 3093"/>
              <a:gd name="T32" fmla="*/ 0 w 6517"/>
              <a:gd name="T33" fmla="*/ 330 h 3093"/>
              <a:gd name="T34" fmla="*/ 0 w 6517"/>
              <a:gd name="T35" fmla="*/ 1682 h 3093"/>
              <a:gd name="T36" fmla="*/ 0 w 6517"/>
              <a:gd name="T37" fmla="*/ 2310 h 3093"/>
              <a:gd name="T38" fmla="*/ 0 w 6517"/>
              <a:gd name="T39" fmla="*/ 2310 h 3093"/>
              <a:gd name="T40" fmla="*/ 97 w 6517"/>
              <a:gd name="T41" fmla="*/ 2544 h 3093"/>
              <a:gd name="T42" fmla="*/ 97 w 6517"/>
              <a:gd name="T43" fmla="*/ 2544 h 3093"/>
              <a:gd name="T44" fmla="*/ 331 w 6517"/>
              <a:gd name="T45" fmla="*/ 2641 h 3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17" h="3093">
                <a:moveTo>
                  <a:pt x="331" y="2641"/>
                </a:moveTo>
                <a:lnTo>
                  <a:pt x="2928" y="2641"/>
                </a:lnTo>
                <a:lnTo>
                  <a:pt x="6105" y="2641"/>
                </a:lnTo>
                <a:lnTo>
                  <a:pt x="6311" y="2867"/>
                </a:lnTo>
                <a:lnTo>
                  <a:pt x="6516" y="3092"/>
                </a:lnTo>
                <a:lnTo>
                  <a:pt x="6516" y="2073"/>
                </a:lnTo>
                <a:lnTo>
                  <a:pt x="6516" y="330"/>
                </a:lnTo>
                <a:lnTo>
                  <a:pt x="6516" y="330"/>
                </a:lnTo>
                <a:cubicBezTo>
                  <a:pt x="6516" y="239"/>
                  <a:pt x="6479" y="155"/>
                  <a:pt x="6419" y="96"/>
                </a:cubicBezTo>
                <a:lnTo>
                  <a:pt x="6419" y="96"/>
                </a:lnTo>
                <a:cubicBezTo>
                  <a:pt x="6359" y="37"/>
                  <a:pt x="6276" y="0"/>
                  <a:pt x="6185" y="0"/>
                </a:cubicBezTo>
                <a:lnTo>
                  <a:pt x="2968" y="0"/>
                </a:lnTo>
                <a:lnTo>
                  <a:pt x="331" y="0"/>
                </a:lnTo>
                <a:lnTo>
                  <a:pt x="331" y="0"/>
                </a:lnTo>
                <a:cubicBezTo>
                  <a:pt x="240" y="0"/>
                  <a:pt x="157" y="37"/>
                  <a:pt x="97" y="96"/>
                </a:cubicBezTo>
                <a:lnTo>
                  <a:pt x="97" y="96"/>
                </a:lnTo>
                <a:cubicBezTo>
                  <a:pt x="37" y="155"/>
                  <a:pt x="0" y="239"/>
                  <a:pt x="0" y="330"/>
                </a:cubicBezTo>
                <a:lnTo>
                  <a:pt x="0" y="1682"/>
                </a:lnTo>
                <a:lnTo>
                  <a:pt x="0" y="2310"/>
                </a:lnTo>
                <a:lnTo>
                  <a:pt x="0" y="2310"/>
                </a:lnTo>
                <a:cubicBezTo>
                  <a:pt x="0" y="2402"/>
                  <a:pt x="37" y="2485"/>
                  <a:pt x="97" y="2544"/>
                </a:cubicBezTo>
                <a:lnTo>
                  <a:pt x="97" y="2544"/>
                </a:lnTo>
                <a:cubicBezTo>
                  <a:pt x="157" y="2604"/>
                  <a:pt x="240" y="2641"/>
                  <a:pt x="331" y="2641"/>
                </a:cubicBez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07" name="Freeform 230">
            <a:extLst>
              <a:ext uri="{FF2B5EF4-FFF2-40B4-BE49-F238E27FC236}">
                <a16:creationId xmlns:a16="http://schemas.microsoft.com/office/drawing/2014/main" id="{3AC42CCB-1FA4-4DE8-8D2E-8F746FCCC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4545" y="9445451"/>
            <a:ext cx="5712102" cy="2713055"/>
          </a:xfrm>
          <a:custGeom>
            <a:avLst/>
            <a:gdLst>
              <a:gd name="T0" fmla="*/ 6185 w 6517"/>
              <a:gd name="T1" fmla="*/ 2643 h 3095"/>
              <a:gd name="T2" fmla="*/ 3588 w 6517"/>
              <a:gd name="T3" fmla="*/ 2643 h 3095"/>
              <a:gd name="T4" fmla="*/ 411 w 6517"/>
              <a:gd name="T5" fmla="*/ 2643 h 3095"/>
              <a:gd name="T6" fmla="*/ 206 w 6517"/>
              <a:gd name="T7" fmla="*/ 2868 h 3095"/>
              <a:gd name="T8" fmla="*/ 0 w 6517"/>
              <a:gd name="T9" fmla="*/ 3094 h 3095"/>
              <a:gd name="T10" fmla="*/ 0 w 6517"/>
              <a:gd name="T11" fmla="*/ 2074 h 3095"/>
              <a:gd name="T12" fmla="*/ 0 w 6517"/>
              <a:gd name="T13" fmla="*/ 332 h 3095"/>
              <a:gd name="T14" fmla="*/ 0 w 6517"/>
              <a:gd name="T15" fmla="*/ 332 h 3095"/>
              <a:gd name="T16" fmla="*/ 97 w 6517"/>
              <a:gd name="T17" fmla="*/ 97 h 3095"/>
              <a:gd name="T18" fmla="*/ 97 w 6517"/>
              <a:gd name="T19" fmla="*/ 97 h 3095"/>
              <a:gd name="T20" fmla="*/ 332 w 6517"/>
              <a:gd name="T21" fmla="*/ 0 h 3095"/>
              <a:gd name="T22" fmla="*/ 3548 w 6517"/>
              <a:gd name="T23" fmla="*/ 0 h 3095"/>
              <a:gd name="T24" fmla="*/ 6185 w 6517"/>
              <a:gd name="T25" fmla="*/ 0 h 3095"/>
              <a:gd name="T26" fmla="*/ 6185 w 6517"/>
              <a:gd name="T27" fmla="*/ 0 h 3095"/>
              <a:gd name="T28" fmla="*/ 6420 w 6517"/>
              <a:gd name="T29" fmla="*/ 97 h 3095"/>
              <a:gd name="T30" fmla="*/ 6420 w 6517"/>
              <a:gd name="T31" fmla="*/ 97 h 3095"/>
              <a:gd name="T32" fmla="*/ 6516 w 6517"/>
              <a:gd name="T33" fmla="*/ 332 h 3095"/>
              <a:gd name="T34" fmla="*/ 6516 w 6517"/>
              <a:gd name="T35" fmla="*/ 1684 h 3095"/>
              <a:gd name="T36" fmla="*/ 6516 w 6517"/>
              <a:gd name="T37" fmla="*/ 2312 h 3095"/>
              <a:gd name="T38" fmla="*/ 6516 w 6517"/>
              <a:gd name="T39" fmla="*/ 2312 h 3095"/>
              <a:gd name="T40" fmla="*/ 6420 w 6517"/>
              <a:gd name="T41" fmla="*/ 2546 h 3095"/>
              <a:gd name="T42" fmla="*/ 6420 w 6517"/>
              <a:gd name="T43" fmla="*/ 2546 h 3095"/>
              <a:gd name="T44" fmla="*/ 6185 w 6517"/>
              <a:gd name="T45" fmla="*/ 2643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17" h="3095">
                <a:moveTo>
                  <a:pt x="6185" y="2643"/>
                </a:moveTo>
                <a:lnTo>
                  <a:pt x="3588" y="2643"/>
                </a:lnTo>
                <a:lnTo>
                  <a:pt x="411" y="2643"/>
                </a:lnTo>
                <a:lnTo>
                  <a:pt x="206" y="2868"/>
                </a:lnTo>
                <a:lnTo>
                  <a:pt x="0" y="3094"/>
                </a:lnTo>
                <a:lnTo>
                  <a:pt x="0" y="2074"/>
                </a:lnTo>
                <a:lnTo>
                  <a:pt x="0" y="332"/>
                </a:lnTo>
                <a:lnTo>
                  <a:pt x="0" y="332"/>
                </a:lnTo>
                <a:cubicBezTo>
                  <a:pt x="0" y="240"/>
                  <a:pt x="37" y="157"/>
                  <a:pt x="97" y="97"/>
                </a:cubicBezTo>
                <a:lnTo>
                  <a:pt x="97" y="97"/>
                </a:lnTo>
                <a:cubicBezTo>
                  <a:pt x="157" y="37"/>
                  <a:pt x="240" y="0"/>
                  <a:pt x="332" y="0"/>
                </a:cubicBezTo>
                <a:lnTo>
                  <a:pt x="3548" y="0"/>
                </a:lnTo>
                <a:lnTo>
                  <a:pt x="6185" y="0"/>
                </a:lnTo>
                <a:lnTo>
                  <a:pt x="6185" y="0"/>
                </a:lnTo>
                <a:cubicBezTo>
                  <a:pt x="6276" y="0"/>
                  <a:pt x="6360" y="37"/>
                  <a:pt x="6420" y="97"/>
                </a:cubicBezTo>
                <a:lnTo>
                  <a:pt x="6420" y="97"/>
                </a:lnTo>
                <a:cubicBezTo>
                  <a:pt x="6480" y="157"/>
                  <a:pt x="6516" y="240"/>
                  <a:pt x="6516" y="332"/>
                </a:cubicBezTo>
                <a:lnTo>
                  <a:pt x="6516" y="1684"/>
                </a:lnTo>
                <a:lnTo>
                  <a:pt x="6516" y="2312"/>
                </a:lnTo>
                <a:lnTo>
                  <a:pt x="6516" y="2312"/>
                </a:lnTo>
                <a:cubicBezTo>
                  <a:pt x="6516" y="2403"/>
                  <a:pt x="6480" y="2486"/>
                  <a:pt x="6420" y="2546"/>
                </a:cubicBezTo>
                <a:lnTo>
                  <a:pt x="6420" y="2546"/>
                </a:lnTo>
                <a:cubicBezTo>
                  <a:pt x="6360" y="2606"/>
                  <a:pt x="6276" y="2643"/>
                  <a:pt x="6185" y="2643"/>
                </a:cubicBez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BFDDE7F3-6A54-4D57-8E8E-0B445F405689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8E01DD7-9D4E-403F-BB1C-57B76ADFA384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246EE866-7589-421D-A507-0E0E10BA4E31}"/>
              </a:ext>
            </a:extLst>
          </p:cNvPr>
          <p:cNvSpPr txBox="1"/>
          <p:nvPr/>
        </p:nvSpPr>
        <p:spPr>
          <a:xfrm>
            <a:off x="17195587" y="4417954"/>
            <a:ext cx="47481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B97C2B8-8FED-4E0B-8918-158AD7D7AC5C}"/>
              </a:ext>
            </a:extLst>
          </p:cNvPr>
          <p:cNvSpPr txBox="1"/>
          <p:nvPr/>
        </p:nvSpPr>
        <p:spPr>
          <a:xfrm>
            <a:off x="17195588" y="5099296"/>
            <a:ext cx="474811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BDDBA7BD-F6B9-4143-8E2B-A65D37BC6A8C}"/>
              </a:ext>
            </a:extLst>
          </p:cNvPr>
          <p:cNvSpPr txBox="1"/>
          <p:nvPr/>
        </p:nvSpPr>
        <p:spPr>
          <a:xfrm>
            <a:off x="17693427" y="7081810"/>
            <a:ext cx="47481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07F1A8D1-0B4A-4C29-B8CF-CA1BBBA527BB}"/>
              </a:ext>
            </a:extLst>
          </p:cNvPr>
          <p:cNvSpPr txBox="1"/>
          <p:nvPr/>
        </p:nvSpPr>
        <p:spPr>
          <a:xfrm>
            <a:off x="17693428" y="7763152"/>
            <a:ext cx="474811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53A9A3EF-C6A6-41E9-8EEC-2542B422FAEF}"/>
              </a:ext>
            </a:extLst>
          </p:cNvPr>
          <p:cNvSpPr txBox="1"/>
          <p:nvPr/>
        </p:nvSpPr>
        <p:spPr>
          <a:xfrm>
            <a:off x="17195587" y="9747794"/>
            <a:ext cx="47481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04" name="TextBox 303">
            <a:extLst>
              <a:ext uri="{FF2B5EF4-FFF2-40B4-BE49-F238E27FC236}">
                <a16:creationId xmlns:a16="http://schemas.microsoft.com/office/drawing/2014/main" id="{BEF0EBAD-A87B-4177-ABD6-428505889413}"/>
              </a:ext>
            </a:extLst>
          </p:cNvPr>
          <p:cNvSpPr txBox="1"/>
          <p:nvPr/>
        </p:nvSpPr>
        <p:spPr>
          <a:xfrm>
            <a:off x="17195588" y="10429136"/>
            <a:ext cx="474811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Freeform 2">
            <a:extLst>
              <a:ext uri="{FF2B5EF4-FFF2-40B4-BE49-F238E27FC236}">
                <a16:creationId xmlns:a16="http://schemas.microsoft.com/office/drawing/2014/main" id="{1F65292E-B350-4C99-A710-F689E568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549" y="3747864"/>
            <a:ext cx="4991917" cy="780967"/>
          </a:xfrm>
          <a:custGeom>
            <a:avLst/>
            <a:gdLst>
              <a:gd name="T0" fmla="*/ 5607 w 5608"/>
              <a:gd name="T1" fmla="*/ 878 h 879"/>
              <a:gd name="T2" fmla="*/ 5607 w 5608"/>
              <a:gd name="T3" fmla="*/ 258 h 879"/>
              <a:gd name="T4" fmla="*/ 5607 w 5608"/>
              <a:gd name="T5" fmla="*/ 258 h 879"/>
              <a:gd name="T6" fmla="*/ 5349 w 5608"/>
              <a:gd name="T7" fmla="*/ 0 h 879"/>
              <a:gd name="T8" fmla="*/ 260 w 5608"/>
              <a:gd name="T9" fmla="*/ 0 h 879"/>
              <a:gd name="T10" fmla="*/ 260 w 5608"/>
              <a:gd name="T11" fmla="*/ 0 h 879"/>
              <a:gd name="T12" fmla="*/ 0 w 5608"/>
              <a:gd name="T13" fmla="*/ 258 h 879"/>
              <a:gd name="T14" fmla="*/ 0 w 5608"/>
              <a:gd name="T15" fmla="*/ 878 h 879"/>
              <a:gd name="T16" fmla="*/ 5607 w 5608"/>
              <a:gd name="T17" fmla="*/ 878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8" h="879">
                <a:moveTo>
                  <a:pt x="5607" y="878"/>
                </a:moveTo>
                <a:lnTo>
                  <a:pt x="5607" y="258"/>
                </a:lnTo>
                <a:lnTo>
                  <a:pt x="5607" y="258"/>
                </a:lnTo>
                <a:cubicBezTo>
                  <a:pt x="5607" y="115"/>
                  <a:pt x="5492" y="0"/>
                  <a:pt x="5349" y="0"/>
                </a:cubicBezTo>
                <a:lnTo>
                  <a:pt x="260" y="0"/>
                </a:lnTo>
                <a:lnTo>
                  <a:pt x="260" y="0"/>
                </a:lnTo>
                <a:cubicBezTo>
                  <a:pt x="117" y="0"/>
                  <a:pt x="0" y="115"/>
                  <a:pt x="0" y="258"/>
                </a:cubicBezTo>
                <a:lnTo>
                  <a:pt x="0" y="878"/>
                </a:lnTo>
                <a:lnTo>
                  <a:pt x="5607" y="87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11" name="Freeform 3">
            <a:extLst>
              <a:ext uri="{FF2B5EF4-FFF2-40B4-BE49-F238E27FC236}">
                <a16:creationId xmlns:a16="http://schemas.microsoft.com/office/drawing/2014/main" id="{A2D2A794-F4AE-41A7-BF74-4DA3809D2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549" y="3747864"/>
            <a:ext cx="4991917" cy="780967"/>
          </a:xfrm>
          <a:custGeom>
            <a:avLst/>
            <a:gdLst>
              <a:gd name="T0" fmla="*/ 5607 w 5608"/>
              <a:gd name="T1" fmla="*/ 878 h 879"/>
              <a:gd name="T2" fmla="*/ 5607 w 5608"/>
              <a:gd name="T3" fmla="*/ 258 h 879"/>
              <a:gd name="T4" fmla="*/ 5607 w 5608"/>
              <a:gd name="T5" fmla="*/ 258 h 879"/>
              <a:gd name="T6" fmla="*/ 5349 w 5608"/>
              <a:gd name="T7" fmla="*/ 0 h 879"/>
              <a:gd name="T8" fmla="*/ 260 w 5608"/>
              <a:gd name="T9" fmla="*/ 0 h 879"/>
              <a:gd name="T10" fmla="*/ 260 w 5608"/>
              <a:gd name="T11" fmla="*/ 0 h 879"/>
              <a:gd name="T12" fmla="*/ 0 w 5608"/>
              <a:gd name="T13" fmla="*/ 258 h 879"/>
              <a:gd name="T14" fmla="*/ 0 w 5608"/>
              <a:gd name="T15" fmla="*/ 878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08" h="879">
                <a:moveTo>
                  <a:pt x="5607" y="878"/>
                </a:moveTo>
                <a:lnTo>
                  <a:pt x="5607" y="258"/>
                </a:lnTo>
                <a:lnTo>
                  <a:pt x="5607" y="258"/>
                </a:lnTo>
                <a:cubicBezTo>
                  <a:pt x="5607" y="115"/>
                  <a:pt x="5492" y="0"/>
                  <a:pt x="5349" y="0"/>
                </a:cubicBezTo>
                <a:lnTo>
                  <a:pt x="260" y="0"/>
                </a:lnTo>
                <a:lnTo>
                  <a:pt x="260" y="0"/>
                </a:lnTo>
                <a:cubicBezTo>
                  <a:pt x="117" y="0"/>
                  <a:pt x="0" y="115"/>
                  <a:pt x="0" y="258"/>
                </a:cubicBezTo>
                <a:lnTo>
                  <a:pt x="0" y="878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5D1536B0-FF2B-4022-BB0F-29715B05C327}"/>
              </a:ext>
            </a:extLst>
          </p:cNvPr>
          <p:cNvGrpSpPr/>
          <p:nvPr/>
        </p:nvGrpSpPr>
        <p:grpSpPr>
          <a:xfrm>
            <a:off x="7571695" y="3987255"/>
            <a:ext cx="15301480" cy="8292392"/>
            <a:chOff x="7571695" y="3987255"/>
            <a:chExt cx="15301480" cy="8292392"/>
          </a:xfrm>
        </p:grpSpPr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F67371E0-E03B-4069-9AE9-CF9D7BEC42F7}"/>
                </a:ext>
              </a:extLst>
            </p:cNvPr>
            <p:cNvGrpSpPr/>
            <p:nvPr/>
          </p:nvGrpSpPr>
          <p:grpSpPr>
            <a:xfrm>
              <a:off x="10150066" y="5239160"/>
              <a:ext cx="9065510" cy="5537416"/>
              <a:chOff x="10150066" y="5239160"/>
              <a:chExt cx="9065510" cy="5537416"/>
            </a:xfrm>
          </p:grpSpPr>
          <p:sp>
            <p:nvSpPr>
              <p:cNvPr id="333" name="Freeform 4">
                <a:extLst>
                  <a:ext uri="{FF2B5EF4-FFF2-40B4-BE49-F238E27FC236}">
                    <a16:creationId xmlns:a16="http://schemas.microsoft.com/office/drawing/2014/main" id="{0582B798-A5CE-4E1D-A5F6-BA01EF67C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7915" y="5250932"/>
                <a:ext cx="9049812" cy="5521721"/>
              </a:xfrm>
              <a:custGeom>
                <a:avLst/>
                <a:gdLst>
                  <a:gd name="T0" fmla="*/ 9910 w 10168"/>
                  <a:gd name="T1" fmla="*/ 6203 h 6204"/>
                  <a:gd name="T2" fmla="*/ 5084 w 10168"/>
                  <a:gd name="T3" fmla="*/ 6203 h 6204"/>
                  <a:gd name="T4" fmla="*/ 258 w 10168"/>
                  <a:gd name="T5" fmla="*/ 6203 h 6204"/>
                  <a:gd name="T6" fmla="*/ 258 w 10168"/>
                  <a:gd name="T7" fmla="*/ 6203 h 6204"/>
                  <a:gd name="T8" fmla="*/ 75 w 10168"/>
                  <a:gd name="T9" fmla="*/ 6128 h 6204"/>
                  <a:gd name="T10" fmla="*/ 75 w 10168"/>
                  <a:gd name="T11" fmla="*/ 6128 h 6204"/>
                  <a:gd name="T12" fmla="*/ 0 w 10168"/>
                  <a:gd name="T13" fmla="*/ 5945 h 6204"/>
                  <a:gd name="T14" fmla="*/ 0 w 10168"/>
                  <a:gd name="T15" fmla="*/ 3101 h 6204"/>
                  <a:gd name="T16" fmla="*/ 0 w 10168"/>
                  <a:gd name="T17" fmla="*/ 257 h 6204"/>
                  <a:gd name="T18" fmla="*/ 0 w 10168"/>
                  <a:gd name="T19" fmla="*/ 257 h 6204"/>
                  <a:gd name="T20" fmla="*/ 75 w 10168"/>
                  <a:gd name="T21" fmla="*/ 75 h 6204"/>
                  <a:gd name="T22" fmla="*/ 75 w 10168"/>
                  <a:gd name="T23" fmla="*/ 75 h 6204"/>
                  <a:gd name="T24" fmla="*/ 258 w 10168"/>
                  <a:gd name="T25" fmla="*/ 0 h 6204"/>
                  <a:gd name="T26" fmla="*/ 5084 w 10168"/>
                  <a:gd name="T27" fmla="*/ 0 h 6204"/>
                  <a:gd name="T28" fmla="*/ 9910 w 10168"/>
                  <a:gd name="T29" fmla="*/ 0 h 6204"/>
                  <a:gd name="T30" fmla="*/ 9910 w 10168"/>
                  <a:gd name="T31" fmla="*/ 0 h 6204"/>
                  <a:gd name="T32" fmla="*/ 10092 w 10168"/>
                  <a:gd name="T33" fmla="*/ 75 h 6204"/>
                  <a:gd name="T34" fmla="*/ 10092 w 10168"/>
                  <a:gd name="T35" fmla="*/ 75 h 6204"/>
                  <a:gd name="T36" fmla="*/ 10167 w 10168"/>
                  <a:gd name="T37" fmla="*/ 257 h 6204"/>
                  <a:gd name="T38" fmla="*/ 10167 w 10168"/>
                  <a:gd name="T39" fmla="*/ 3101 h 6204"/>
                  <a:gd name="T40" fmla="*/ 10167 w 10168"/>
                  <a:gd name="T41" fmla="*/ 5945 h 6204"/>
                  <a:gd name="T42" fmla="*/ 10167 w 10168"/>
                  <a:gd name="T43" fmla="*/ 5945 h 6204"/>
                  <a:gd name="T44" fmla="*/ 10092 w 10168"/>
                  <a:gd name="T45" fmla="*/ 6128 h 6204"/>
                  <a:gd name="T46" fmla="*/ 10092 w 10168"/>
                  <a:gd name="T47" fmla="*/ 6128 h 6204"/>
                  <a:gd name="T48" fmla="*/ 9910 w 10168"/>
                  <a:gd name="T49" fmla="*/ 6203 h 6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168" h="6204">
                    <a:moveTo>
                      <a:pt x="9910" y="6203"/>
                    </a:moveTo>
                    <a:lnTo>
                      <a:pt x="5084" y="6203"/>
                    </a:lnTo>
                    <a:lnTo>
                      <a:pt x="258" y="6203"/>
                    </a:lnTo>
                    <a:lnTo>
                      <a:pt x="258" y="6203"/>
                    </a:lnTo>
                    <a:cubicBezTo>
                      <a:pt x="187" y="6203"/>
                      <a:pt x="123" y="6174"/>
                      <a:pt x="75" y="6128"/>
                    </a:cubicBezTo>
                    <a:lnTo>
                      <a:pt x="75" y="6128"/>
                    </a:lnTo>
                    <a:cubicBezTo>
                      <a:pt x="29" y="6082"/>
                      <a:pt x="0" y="6016"/>
                      <a:pt x="0" y="5945"/>
                    </a:cubicBezTo>
                    <a:lnTo>
                      <a:pt x="0" y="3101"/>
                    </a:lnTo>
                    <a:lnTo>
                      <a:pt x="0" y="257"/>
                    </a:lnTo>
                    <a:lnTo>
                      <a:pt x="0" y="257"/>
                    </a:lnTo>
                    <a:cubicBezTo>
                      <a:pt x="0" y="186"/>
                      <a:pt x="29" y="122"/>
                      <a:pt x="75" y="75"/>
                    </a:cubicBezTo>
                    <a:lnTo>
                      <a:pt x="75" y="75"/>
                    </a:lnTo>
                    <a:cubicBezTo>
                      <a:pt x="123" y="29"/>
                      <a:pt x="187" y="0"/>
                      <a:pt x="258" y="0"/>
                    </a:cubicBezTo>
                    <a:lnTo>
                      <a:pt x="5084" y="0"/>
                    </a:lnTo>
                    <a:lnTo>
                      <a:pt x="9910" y="0"/>
                    </a:lnTo>
                    <a:lnTo>
                      <a:pt x="9910" y="0"/>
                    </a:lnTo>
                    <a:cubicBezTo>
                      <a:pt x="9981" y="0"/>
                      <a:pt x="10045" y="29"/>
                      <a:pt x="10092" y="75"/>
                    </a:cubicBezTo>
                    <a:lnTo>
                      <a:pt x="10092" y="75"/>
                    </a:lnTo>
                    <a:cubicBezTo>
                      <a:pt x="10138" y="122"/>
                      <a:pt x="10167" y="186"/>
                      <a:pt x="10167" y="257"/>
                    </a:cubicBezTo>
                    <a:lnTo>
                      <a:pt x="10167" y="3101"/>
                    </a:lnTo>
                    <a:lnTo>
                      <a:pt x="10167" y="5945"/>
                    </a:lnTo>
                    <a:lnTo>
                      <a:pt x="10167" y="5945"/>
                    </a:lnTo>
                    <a:cubicBezTo>
                      <a:pt x="10167" y="6016"/>
                      <a:pt x="10138" y="6082"/>
                      <a:pt x="10092" y="6128"/>
                    </a:cubicBezTo>
                    <a:lnTo>
                      <a:pt x="10092" y="6128"/>
                    </a:lnTo>
                    <a:cubicBezTo>
                      <a:pt x="10045" y="6174"/>
                      <a:pt x="9981" y="6203"/>
                      <a:pt x="9910" y="62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5">
                <a:extLst>
                  <a:ext uri="{FF2B5EF4-FFF2-40B4-BE49-F238E27FC236}">
                    <a16:creationId xmlns:a16="http://schemas.microsoft.com/office/drawing/2014/main" id="{3AB7F38A-33FC-4819-96FF-72D552405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0066" y="5239160"/>
                <a:ext cx="9065510" cy="5537416"/>
              </a:xfrm>
              <a:custGeom>
                <a:avLst/>
                <a:gdLst>
                  <a:gd name="T0" fmla="*/ 268 w 10188"/>
                  <a:gd name="T1" fmla="*/ 20 h 6224"/>
                  <a:gd name="T2" fmla="*/ 268 w 10188"/>
                  <a:gd name="T3" fmla="*/ 20 h 6224"/>
                  <a:gd name="T4" fmla="*/ 92 w 10188"/>
                  <a:gd name="T5" fmla="*/ 92 h 6224"/>
                  <a:gd name="T6" fmla="*/ 92 w 10188"/>
                  <a:gd name="T7" fmla="*/ 92 h 6224"/>
                  <a:gd name="T8" fmla="*/ 21 w 10188"/>
                  <a:gd name="T9" fmla="*/ 267 h 6224"/>
                  <a:gd name="T10" fmla="*/ 21 w 10188"/>
                  <a:gd name="T11" fmla="*/ 5955 h 6224"/>
                  <a:gd name="T12" fmla="*/ 21 w 10188"/>
                  <a:gd name="T13" fmla="*/ 5955 h 6224"/>
                  <a:gd name="T14" fmla="*/ 92 w 10188"/>
                  <a:gd name="T15" fmla="*/ 6131 h 6224"/>
                  <a:gd name="T16" fmla="*/ 92 w 10188"/>
                  <a:gd name="T17" fmla="*/ 6131 h 6224"/>
                  <a:gd name="T18" fmla="*/ 268 w 10188"/>
                  <a:gd name="T19" fmla="*/ 6203 h 6224"/>
                  <a:gd name="T20" fmla="*/ 9920 w 10188"/>
                  <a:gd name="T21" fmla="*/ 6203 h 6224"/>
                  <a:gd name="T22" fmla="*/ 9920 w 10188"/>
                  <a:gd name="T23" fmla="*/ 6203 h 6224"/>
                  <a:gd name="T24" fmla="*/ 10095 w 10188"/>
                  <a:gd name="T25" fmla="*/ 6131 h 6224"/>
                  <a:gd name="T26" fmla="*/ 10095 w 10188"/>
                  <a:gd name="T27" fmla="*/ 6131 h 6224"/>
                  <a:gd name="T28" fmla="*/ 10167 w 10188"/>
                  <a:gd name="T29" fmla="*/ 5955 h 6224"/>
                  <a:gd name="T30" fmla="*/ 10167 w 10188"/>
                  <a:gd name="T31" fmla="*/ 267 h 6224"/>
                  <a:gd name="T32" fmla="*/ 10167 w 10188"/>
                  <a:gd name="T33" fmla="*/ 267 h 6224"/>
                  <a:gd name="T34" fmla="*/ 10095 w 10188"/>
                  <a:gd name="T35" fmla="*/ 92 h 6224"/>
                  <a:gd name="T36" fmla="*/ 10095 w 10188"/>
                  <a:gd name="T37" fmla="*/ 92 h 6224"/>
                  <a:gd name="T38" fmla="*/ 9920 w 10188"/>
                  <a:gd name="T39" fmla="*/ 20 h 6224"/>
                  <a:gd name="T40" fmla="*/ 268 w 10188"/>
                  <a:gd name="T41" fmla="*/ 20 h 6224"/>
                  <a:gd name="T42" fmla="*/ 9920 w 10188"/>
                  <a:gd name="T43" fmla="*/ 6223 h 6224"/>
                  <a:gd name="T44" fmla="*/ 268 w 10188"/>
                  <a:gd name="T45" fmla="*/ 6223 h 6224"/>
                  <a:gd name="T46" fmla="*/ 268 w 10188"/>
                  <a:gd name="T47" fmla="*/ 6223 h 6224"/>
                  <a:gd name="T48" fmla="*/ 79 w 10188"/>
                  <a:gd name="T49" fmla="*/ 6145 h 6224"/>
                  <a:gd name="T50" fmla="*/ 79 w 10188"/>
                  <a:gd name="T51" fmla="*/ 6145 h 6224"/>
                  <a:gd name="T52" fmla="*/ 0 w 10188"/>
                  <a:gd name="T53" fmla="*/ 5955 h 6224"/>
                  <a:gd name="T54" fmla="*/ 0 w 10188"/>
                  <a:gd name="T55" fmla="*/ 267 h 6224"/>
                  <a:gd name="T56" fmla="*/ 0 w 10188"/>
                  <a:gd name="T57" fmla="*/ 267 h 6224"/>
                  <a:gd name="T58" fmla="*/ 79 w 10188"/>
                  <a:gd name="T59" fmla="*/ 78 h 6224"/>
                  <a:gd name="T60" fmla="*/ 79 w 10188"/>
                  <a:gd name="T61" fmla="*/ 78 h 6224"/>
                  <a:gd name="T62" fmla="*/ 268 w 10188"/>
                  <a:gd name="T63" fmla="*/ 0 h 6224"/>
                  <a:gd name="T64" fmla="*/ 9920 w 10188"/>
                  <a:gd name="T65" fmla="*/ 0 h 6224"/>
                  <a:gd name="T66" fmla="*/ 9920 w 10188"/>
                  <a:gd name="T67" fmla="*/ 0 h 6224"/>
                  <a:gd name="T68" fmla="*/ 10109 w 10188"/>
                  <a:gd name="T69" fmla="*/ 78 h 6224"/>
                  <a:gd name="T70" fmla="*/ 10109 w 10188"/>
                  <a:gd name="T71" fmla="*/ 78 h 6224"/>
                  <a:gd name="T72" fmla="*/ 10187 w 10188"/>
                  <a:gd name="T73" fmla="*/ 267 h 6224"/>
                  <a:gd name="T74" fmla="*/ 10187 w 10188"/>
                  <a:gd name="T75" fmla="*/ 5955 h 6224"/>
                  <a:gd name="T76" fmla="*/ 10187 w 10188"/>
                  <a:gd name="T77" fmla="*/ 5955 h 6224"/>
                  <a:gd name="T78" fmla="*/ 10109 w 10188"/>
                  <a:gd name="T79" fmla="*/ 6145 h 6224"/>
                  <a:gd name="T80" fmla="*/ 10109 w 10188"/>
                  <a:gd name="T81" fmla="*/ 6145 h 6224"/>
                  <a:gd name="T82" fmla="*/ 9920 w 10188"/>
                  <a:gd name="T83" fmla="*/ 6223 h 6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88" h="6224">
                    <a:moveTo>
                      <a:pt x="268" y="20"/>
                    </a:moveTo>
                    <a:lnTo>
                      <a:pt x="268" y="20"/>
                    </a:lnTo>
                    <a:cubicBezTo>
                      <a:pt x="202" y="20"/>
                      <a:pt x="140" y="45"/>
                      <a:pt x="92" y="92"/>
                    </a:cubicBezTo>
                    <a:lnTo>
                      <a:pt x="92" y="92"/>
                    </a:lnTo>
                    <a:cubicBezTo>
                      <a:pt x="46" y="139"/>
                      <a:pt x="21" y="201"/>
                      <a:pt x="21" y="267"/>
                    </a:cubicBezTo>
                    <a:lnTo>
                      <a:pt x="21" y="5955"/>
                    </a:lnTo>
                    <a:lnTo>
                      <a:pt x="21" y="5955"/>
                    </a:lnTo>
                    <a:cubicBezTo>
                      <a:pt x="21" y="6022"/>
                      <a:pt x="46" y="6084"/>
                      <a:pt x="92" y="6131"/>
                    </a:cubicBezTo>
                    <a:lnTo>
                      <a:pt x="92" y="6131"/>
                    </a:lnTo>
                    <a:cubicBezTo>
                      <a:pt x="140" y="6177"/>
                      <a:pt x="202" y="6203"/>
                      <a:pt x="268" y="6203"/>
                    </a:cubicBezTo>
                    <a:lnTo>
                      <a:pt x="9920" y="6203"/>
                    </a:lnTo>
                    <a:lnTo>
                      <a:pt x="9920" y="6203"/>
                    </a:lnTo>
                    <a:cubicBezTo>
                      <a:pt x="9986" y="6203"/>
                      <a:pt x="10048" y="6177"/>
                      <a:pt x="10095" y="6131"/>
                    </a:cubicBezTo>
                    <a:lnTo>
                      <a:pt x="10095" y="6131"/>
                    </a:lnTo>
                    <a:cubicBezTo>
                      <a:pt x="10141" y="6084"/>
                      <a:pt x="10167" y="6022"/>
                      <a:pt x="10167" y="5955"/>
                    </a:cubicBezTo>
                    <a:lnTo>
                      <a:pt x="10167" y="267"/>
                    </a:lnTo>
                    <a:lnTo>
                      <a:pt x="10167" y="267"/>
                    </a:lnTo>
                    <a:cubicBezTo>
                      <a:pt x="10167" y="201"/>
                      <a:pt x="10141" y="139"/>
                      <a:pt x="10095" y="92"/>
                    </a:cubicBezTo>
                    <a:lnTo>
                      <a:pt x="10095" y="92"/>
                    </a:lnTo>
                    <a:cubicBezTo>
                      <a:pt x="10048" y="45"/>
                      <a:pt x="9986" y="20"/>
                      <a:pt x="9920" y="20"/>
                    </a:cubicBezTo>
                    <a:lnTo>
                      <a:pt x="268" y="20"/>
                    </a:lnTo>
                    <a:close/>
                    <a:moveTo>
                      <a:pt x="9920" y="6223"/>
                    </a:moveTo>
                    <a:lnTo>
                      <a:pt x="268" y="6223"/>
                    </a:lnTo>
                    <a:lnTo>
                      <a:pt x="268" y="6223"/>
                    </a:lnTo>
                    <a:cubicBezTo>
                      <a:pt x="196" y="6223"/>
                      <a:pt x="129" y="6195"/>
                      <a:pt x="79" y="6145"/>
                    </a:cubicBezTo>
                    <a:lnTo>
                      <a:pt x="79" y="6145"/>
                    </a:lnTo>
                    <a:cubicBezTo>
                      <a:pt x="28" y="6094"/>
                      <a:pt x="0" y="6027"/>
                      <a:pt x="0" y="5955"/>
                    </a:cubicBezTo>
                    <a:lnTo>
                      <a:pt x="0" y="267"/>
                    </a:lnTo>
                    <a:lnTo>
                      <a:pt x="0" y="267"/>
                    </a:lnTo>
                    <a:cubicBezTo>
                      <a:pt x="0" y="196"/>
                      <a:pt x="28" y="128"/>
                      <a:pt x="79" y="78"/>
                    </a:cubicBezTo>
                    <a:lnTo>
                      <a:pt x="79" y="78"/>
                    </a:lnTo>
                    <a:cubicBezTo>
                      <a:pt x="129" y="27"/>
                      <a:pt x="196" y="0"/>
                      <a:pt x="268" y="0"/>
                    </a:cubicBezTo>
                    <a:lnTo>
                      <a:pt x="9920" y="0"/>
                    </a:lnTo>
                    <a:lnTo>
                      <a:pt x="9920" y="0"/>
                    </a:lnTo>
                    <a:cubicBezTo>
                      <a:pt x="9991" y="0"/>
                      <a:pt x="10059" y="27"/>
                      <a:pt x="10109" y="78"/>
                    </a:cubicBezTo>
                    <a:lnTo>
                      <a:pt x="10109" y="78"/>
                    </a:lnTo>
                    <a:cubicBezTo>
                      <a:pt x="10160" y="128"/>
                      <a:pt x="10187" y="196"/>
                      <a:pt x="10187" y="267"/>
                    </a:cubicBezTo>
                    <a:lnTo>
                      <a:pt x="10187" y="5955"/>
                    </a:lnTo>
                    <a:lnTo>
                      <a:pt x="10187" y="5955"/>
                    </a:lnTo>
                    <a:cubicBezTo>
                      <a:pt x="10187" y="6027"/>
                      <a:pt x="10160" y="6094"/>
                      <a:pt x="10109" y="6145"/>
                    </a:cubicBezTo>
                    <a:lnTo>
                      <a:pt x="10109" y="6145"/>
                    </a:lnTo>
                    <a:cubicBezTo>
                      <a:pt x="10059" y="6195"/>
                      <a:pt x="9991" y="6223"/>
                      <a:pt x="9920" y="62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6">
                <a:extLst>
                  <a:ext uri="{FF2B5EF4-FFF2-40B4-BE49-F238E27FC236}">
                    <a16:creationId xmlns:a16="http://schemas.microsoft.com/office/drawing/2014/main" id="{F53F8D1B-9B1D-40C6-B94F-94E222E32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7915" y="5250932"/>
                <a:ext cx="9049812" cy="5521721"/>
              </a:xfrm>
              <a:custGeom>
                <a:avLst/>
                <a:gdLst>
                  <a:gd name="T0" fmla="*/ 9910 w 10168"/>
                  <a:gd name="T1" fmla="*/ 6203 h 6204"/>
                  <a:gd name="T2" fmla="*/ 5084 w 10168"/>
                  <a:gd name="T3" fmla="*/ 6203 h 6204"/>
                  <a:gd name="T4" fmla="*/ 258 w 10168"/>
                  <a:gd name="T5" fmla="*/ 6203 h 6204"/>
                  <a:gd name="T6" fmla="*/ 258 w 10168"/>
                  <a:gd name="T7" fmla="*/ 6203 h 6204"/>
                  <a:gd name="T8" fmla="*/ 75 w 10168"/>
                  <a:gd name="T9" fmla="*/ 6128 h 6204"/>
                  <a:gd name="T10" fmla="*/ 75 w 10168"/>
                  <a:gd name="T11" fmla="*/ 6128 h 6204"/>
                  <a:gd name="T12" fmla="*/ 0 w 10168"/>
                  <a:gd name="T13" fmla="*/ 5945 h 6204"/>
                  <a:gd name="T14" fmla="*/ 0 w 10168"/>
                  <a:gd name="T15" fmla="*/ 3101 h 6204"/>
                  <a:gd name="T16" fmla="*/ 0 w 10168"/>
                  <a:gd name="T17" fmla="*/ 257 h 6204"/>
                  <a:gd name="T18" fmla="*/ 0 w 10168"/>
                  <a:gd name="T19" fmla="*/ 257 h 6204"/>
                  <a:gd name="T20" fmla="*/ 75 w 10168"/>
                  <a:gd name="T21" fmla="*/ 75 h 6204"/>
                  <a:gd name="T22" fmla="*/ 75 w 10168"/>
                  <a:gd name="T23" fmla="*/ 75 h 6204"/>
                  <a:gd name="T24" fmla="*/ 258 w 10168"/>
                  <a:gd name="T25" fmla="*/ 0 h 6204"/>
                  <a:gd name="T26" fmla="*/ 5084 w 10168"/>
                  <a:gd name="T27" fmla="*/ 0 h 6204"/>
                  <a:gd name="T28" fmla="*/ 9910 w 10168"/>
                  <a:gd name="T29" fmla="*/ 0 h 6204"/>
                  <a:gd name="T30" fmla="*/ 9910 w 10168"/>
                  <a:gd name="T31" fmla="*/ 0 h 6204"/>
                  <a:gd name="T32" fmla="*/ 10092 w 10168"/>
                  <a:gd name="T33" fmla="*/ 75 h 6204"/>
                  <a:gd name="T34" fmla="*/ 10092 w 10168"/>
                  <a:gd name="T35" fmla="*/ 75 h 6204"/>
                  <a:gd name="T36" fmla="*/ 10167 w 10168"/>
                  <a:gd name="T37" fmla="*/ 257 h 6204"/>
                  <a:gd name="T38" fmla="*/ 10167 w 10168"/>
                  <a:gd name="T39" fmla="*/ 3101 h 6204"/>
                  <a:gd name="T40" fmla="*/ 10167 w 10168"/>
                  <a:gd name="T41" fmla="*/ 5945 h 6204"/>
                  <a:gd name="T42" fmla="*/ 10167 w 10168"/>
                  <a:gd name="T43" fmla="*/ 5945 h 6204"/>
                  <a:gd name="T44" fmla="*/ 10092 w 10168"/>
                  <a:gd name="T45" fmla="*/ 6128 h 6204"/>
                  <a:gd name="T46" fmla="*/ 10092 w 10168"/>
                  <a:gd name="T47" fmla="*/ 6128 h 6204"/>
                  <a:gd name="T48" fmla="*/ 9910 w 10168"/>
                  <a:gd name="T49" fmla="*/ 6203 h 6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168" h="6204">
                    <a:moveTo>
                      <a:pt x="9910" y="6203"/>
                    </a:moveTo>
                    <a:lnTo>
                      <a:pt x="5084" y="6203"/>
                    </a:lnTo>
                    <a:lnTo>
                      <a:pt x="258" y="6203"/>
                    </a:lnTo>
                    <a:lnTo>
                      <a:pt x="258" y="6203"/>
                    </a:lnTo>
                    <a:cubicBezTo>
                      <a:pt x="187" y="6203"/>
                      <a:pt x="123" y="6174"/>
                      <a:pt x="75" y="6128"/>
                    </a:cubicBezTo>
                    <a:lnTo>
                      <a:pt x="75" y="6128"/>
                    </a:lnTo>
                    <a:cubicBezTo>
                      <a:pt x="29" y="6082"/>
                      <a:pt x="0" y="6016"/>
                      <a:pt x="0" y="5945"/>
                    </a:cubicBezTo>
                    <a:lnTo>
                      <a:pt x="0" y="3101"/>
                    </a:lnTo>
                    <a:lnTo>
                      <a:pt x="0" y="257"/>
                    </a:lnTo>
                    <a:lnTo>
                      <a:pt x="0" y="257"/>
                    </a:lnTo>
                    <a:cubicBezTo>
                      <a:pt x="0" y="186"/>
                      <a:pt x="29" y="122"/>
                      <a:pt x="75" y="75"/>
                    </a:cubicBezTo>
                    <a:lnTo>
                      <a:pt x="75" y="75"/>
                    </a:lnTo>
                    <a:cubicBezTo>
                      <a:pt x="123" y="29"/>
                      <a:pt x="187" y="0"/>
                      <a:pt x="258" y="0"/>
                    </a:cubicBezTo>
                    <a:lnTo>
                      <a:pt x="5084" y="0"/>
                    </a:lnTo>
                    <a:lnTo>
                      <a:pt x="9910" y="0"/>
                    </a:lnTo>
                    <a:lnTo>
                      <a:pt x="9910" y="0"/>
                    </a:lnTo>
                    <a:cubicBezTo>
                      <a:pt x="9981" y="0"/>
                      <a:pt x="10045" y="29"/>
                      <a:pt x="10092" y="75"/>
                    </a:cubicBezTo>
                    <a:lnTo>
                      <a:pt x="10092" y="75"/>
                    </a:lnTo>
                    <a:cubicBezTo>
                      <a:pt x="10138" y="122"/>
                      <a:pt x="10167" y="186"/>
                      <a:pt x="10167" y="257"/>
                    </a:cubicBezTo>
                    <a:lnTo>
                      <a:pt x="10167" y="3101"/>
                    </a:lnTo>
                    <a:lnTo>
                      <a:pt x="10167" y="5945"/>
                    </a:lnTo>
                    <a:lnTo>
                      <a:pt x="10167" y="5945"/>
                    </a:lnTo>
                    <a:cubicBezTo>
                      <a:pt x="10167" y="6016"/>
                      <a:pt x="10138" y="6082"/>
                      <a:pt x="10092" y="6128"/>
                    </a:cubicBezTo>
                    <a:lnTo>
                      <a:pt x="10092" y="6128"/>
                    </a:lnTo>
                    <a:cubicBezTo>
                      <a:pt x="10045" y="6174"/>
                      <a:pt x="9981" y="6203"/>
                      <a:pt x="9910" y="620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7">
                <a:extLst>
                  <a:ext uri="{FF2B5EF4-FFF2-40B4-BE49-F238E27FC236}">
                    <a16:creationId xmlns:a16="http://schemas.microsoft.com/office/drawing/2014/main" id="{B53CE54C-29BB-4733-A331-DF4699955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1725" y="5360817"/>
                <a:ext cx="8833965" cy="5305874"/>
              </a:xfrm>
              <a:custGeom>
                <a:avLst/>
                <a:gdLst>
                  <a:gd name="T0" fmla="*/ 9810 w 9925"/>
                  <a:gd name="T1" fmla="*/ 5961 h 5962"/>
                  <a:gd name="T2" fmla="*/ 4961 w 9925"/>
                  <a:gd name="T3" fmla="*/ 5961 h 5962"/>
                  <a:gd name="T4" fmla="*/ 113 w 9925"/>
                  <a:gd name="T5" fmla="*/ 5961 h 5962"/>
                  <a:gd name="T6" fmla="*/ 113 w 9925"/>
                  <a:gd name="T7" fmla="*/ 5961 h 5962"/>
                  <a:gd name="T8" fmla="*/ 33 w 9925"/>
                  <a:gd name="T9" fmla="*/ 5926 h 5962"/>
                  <a:gd name="T10" fmla="*/ 33 w 9925"/>
                  <a:gd name="T11" fmla="*/ 5926 h 5962"/>
                  <a:gd name="T12" fmla="*/ 0 w 9925"/>
                  <a:gd name="T13" fmla="*/ 5845 h 5962"/>
                  <a:gd name="T14" fmla="*/ 0 w 9925"/>
                  <a:gd name="T15" fmla="*/ 2979 h 5962"/>
                  <a:gd name="T16" fmla="*/ 0 w 9925"/>
                  <a:gd name="T17" fmla="*/ 116 h 5962"/>
                  <a:gd name="T18" fmla="*/ 0 w 9925"/>
                  <a:gd name="T19" fmla="*/ 116 h 5962"/>
                  <a:gd name="T20" fmla="*/ 33 w 9925"/>
                  <a:gd name="T21" fmla="*/ 33 h 5962"/>
                  <a:gd name="T22" fmla="*/ 33 w 9925"/>
                  <a:gd name="T23" fmla="*/ 33 h 5962"/>
                  <a:gd name="T24" fmla="*/ 113 w 9925"/>
                  <a:gd name="T25" fmla="*/ 0 h 5962"/>
                  <a:gd name="T26" fmla="*/ 4961 w 9925"/>
                  <a:gd name="T27" fmla="*/ 0 h 5962"/>
                  <a:gd name="T28" fmla="*/ 9810 w 9925"/>
                  <a:gd name="T29" fmla="*/ 0 h 5962"/>
                  <a:gd name="T30" fmla="*/ 9810 w 9925"/>
                  <a:gd name="T31" fmla="*/ 0 h 5962"/>
                  <a:gd name="T32" fmla="*/ 9890 w 9925"/>
                  <a:gd name="T33" fmla="*/ 33 h 5962"/>
                  <a:gd name="T34" fmla="*/ 9890 w 9925"/>
                  <a:gd name="T35" fmla="*/ 33 h 5962"/>
                  <a:gd name="T36" fmla="*/ 9924 w 9925"/>
                  <a:gd name="T37" fmla="*/ 116 h 5962"/>
                  <a:gd name="T38" fmla="*/ 9924 w 9925"/>
                  <a:gd name="T39" fmla="*/ 2979 h 5962"/>
                  <a:gd name="T40" fmla="*/ 9924 w 9925"/>
                  <a:gd name="T41" fmla="*/ 5845 h 5962"/>
                  <a:gd name="T42" fmla="*/ 9924 w 9925"/>
                  <a:gd name="T43" fmla="*/ 5845 h 5962"/>
                  <a:gd name="T44" fmla="*/ 9890 w 9925"/>
                  <a:gd name="T45" fmla="*/ 5926 h 5962"/>
                  <a:gd name="T46" fmla="*/ 9890 w 9925"/>
                  <a:gd name="T47" fmla="*/ 5926 h 5962"/>
                  <a:gd name="T48" fmla="*/ 9810 w 9925"/>
                  <a:gd name="T49" fmla="*/ 5961 h 5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925" h="5962">
                    <a:moveTo>
                      <a:pt x="9810" y="5961"/>
                    </a:moveTo>
                    <a:lnTo>
                      <a:pt x="4961" y="5961"/>
                    </a:lnTo>
                    <a:lnTo>
                      <a:pt x="113" y="5961"/>
                    </a:lnTo>
                    <a:lnTo>
                      <a:pt x="113" y="5961"/>
                    </a:lnTo>
                    <a:cubicBezTo>
                      <a:pt x="82" y="5961"/>
                      <a:pt x="53" y="5948"/>
                      <a:pt x="33" y="5926"/>
                    </a:cubicBezTo>
                    <a:lnTo>
                      <a:pt x="33" y="5926"/>
                    </a:lnTo>
                    <a:cubicBezTo>
                      <a:pt x="13" y="5906"/>
                      <a:pt x="0" y="5876"/>
                      <a:pt x="0" y="5845"/>
                    </a:cubicBezTo>
                    <a:lnTo>
                      <a:pt x="0" y="2979"/>
                    </a:lnTo>
                    <a:lnTo>
                      <a:pt x="0" y="116"/>
                    </a:lnTo>
                    <a:lnTo>
                      <a:pt x="0" y="116"/>
                    </a:lnTo>
                    <a:cubicBezTo>
                      <a:pt x="0" y="83"/>
                      <a:pt x="13" y="55"/>
                      <a:pt x="33" y="33"/>
                    </a:cubicBezTo>
                    <a:lnTo>
                      <a:pt x="33" y="33"/>
                    </a:lnTo>
                    <a:cubicBezTo>
                      <a:pt x="53" y="13"/>
                      <a:pt x="82" y="0"/>
                      <a:pt x="113" y="0"/>
                    </a:cubicBezTo>
                    <a:lnTo>
                      <a:pt x="4961" y="0"/>
                    </a:lnTo>
                    <a:lnTo>
                      <a:pt x="9810" y="0"/>
                    </a:lnTo>
                    <a:lnTo>
                      <a:pt x="9810" y="0"/>
                    </a:lnTo>
                    <a:cubicBezTo>
                      <a:pt x="9841" y="0"/>
                      <a:pt x="9870" y="13"/>
                      <a:pt x="9890" y="33"/>
                    </a:cubicBezTo>
                    <a:lnTo>
                      <a:pt x="9890" y="33"/>
                    </a:lnTo>
                    <a:cubicBezTo>
                      <a:pt x="9911" y="55"/>
                      <a:pt x="9924" y="83"/>
                      <a:pt x="9924" y="116"/>
                    </a:cubicBezTo>
                    <a:lnTo>
                      <a:pt x="9924" y="2979"/>
                    </a:lnTo>
                    <a:lnTo>
                      <a:pt x="9924" y="5845"/>
                    </a:lnTo>
                    <a:lnTo>
                      <a:pt x="9924" y="5845"/>
                    </a:lnTo>
                    <a:cubicBezTo>
                      <a:pt x="9924" y="5876"/>
                      <a:pt x="9911" y="5906"/>
                      <a:pt x="9890" y="5926"/>
                    </a:cubicBezTo>
                    <a:lnTo>
                      <a:pt x="9890" y="5926"/>
                    </a:lnTo>
                    <a:cubicBezTo>
                      <a:pt x="9870" y="5948"/>
                      <a:pt x="9841" y="5961"/>
                      <a:pt x="9810" y="59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8">
                <a:extLst>
                  <a:ext uri="{FF2B5EF4-FFF2-40B4-BE49-F238E27FC236}">
                    <a16:creationId xmlns:a16="http://schemas.microsoft.com/office/drawing/2014/main" id="{DAD588F1-07D2-4FDD-8BAF-F258289AC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9951" y="5352968"/>
                <a:ext cx="8849666" cy="5325498"/>
              </a:xfrm>
              <a:custGeom>
                <a:avLst/>
                <a:gdLst>
                  <a:gd name="T0" fmla="*/ 124 w 9946"/>
                  <a:gd name="T1" fmla="*/ 19 h 5982"/>
                  <a:gd name="T2" fmla="*/ 124 w 9946"/>
                  <a:gd name="T3" fmla="*/ 19 h 5982"/>
                  <a:gd name="T4" fmla="*/ 51 w 9946"/>
                  <a:gd name="T5" fmla="*/ 50 h 5982"/>
                  <a:gd name="T6" fmla="*/ 51 w 9946"/>
                  <a:gd name="T7" fmla="*/ 50 h 5982"/>
                  <a:gd name="T8" fmla="*/ 21 w 9946"/>
                  <a:gd name="T9" fmla="*/ 126 h 5982"/>
                  <a:gd name="T10" fmla="*/ 21 w 9946"/>
                  <a:gd name="T11" fmla="*/ 5855 h 5982"/>
                  <a:gd name="T12" fmla="*/ 21 w 9946"/>
                  <a:gd name="T13" fmla="*/ 5855 h 5982"/>
                  <a:gd name="T14" fmla="*/ 51 w 9946"/>
                  <a:gd name="T15" fmla="*/ 5929 h 5982"/>
                  <a:gd name="T16" fmla="*/ 51 w 9946"/>
                  <a:gd name="T17" fmla="*/ 5929 h 5982"/>
                  <a:gd name="T18" fmla="*/ 124 w 9946"/>
                  <a:gd name="T19" fmla="*/ 5960 h 5982"/>
                  <a:gd name="T20" fmla="*/ 9821 w 9946"/>
                  <a:gd name="T21" fmla="*/ 5960 h 5982"/>
                  <a:gd name="T22" fmla="*/ 9821 w 9946"/>
                  <a:gd name="T23" fmla="*/ 5960 h 5982"/>
                  <a:gd name="T24" fmla="*/ 9894 w 9946"/>
                  <a:gd name="T25" fmla="*/ 5929 h 5982"/>
                  <a:gd name="T26" fmla="*/ 9894 w 9946"/>
                  <a:gd name="T27" fmla="*/ 5929 h 5982"/>
                  <a:gd name="T28" fmla="*/ 9924 w 9946"/>
                  <a:gd name="T29" fmla="*/ 5855 h 5982"/>
                  <a:gd name="T30" fmla="*/ 9924 w 9946"/>
                  <a:gd name="T31" fmla="*/ 126 h 5982"/>
                  <a:gd name="T32" fmla="*/ 9924 w 9946"/>
                  <a:gd name="T33" fmla="*/ 126 h 5982"/>
                  <a:gd name="T34" fmla="*/ 9894 w 9946"/>
                  <a:gd name="T35" fmla="*/ 50 h 5982"/>
                  <a:gd name="T36" fmla="*/ 9894 w 9946"/>
                  <a:gd name="T37" fmla="*/ 50 h 5982"/>
                  <a:gd name="T38" fmla="*/ 9821 w 9946"/>
                  <a:gd name="T39" fmla="*/ 19 h 5982"/>
                  <a:gd name="T40" fmla="*/ 124 w 9946"/>
                  <a:gd name="T41" fmla="*/ 19 h 5982"/>
                  <a:gd name="T42" fmla="*/ 9821 w 9946"/>
                  <a:gd name="T43" fmla="*/ 5981 h 5982"/>
                  <a:gd name="T44" fmla="*/ 124 w 9946"/>
                  <a:gd name="T45" fmla="*/ 5981 h 5982"/>
                  <a:gd name="T46" fmla="*/ 124 w 9946"/>
                  <a:gd name="T47" fmla="*/ 5981 h 5982"/>
                  <a:gd name="T48" fmla="*/ 37 w 9946"/>
                  <a:gd name="T49" fmla="*/ 5944 h 5982"/>
                  <a:gd name="T50" fmla="*/ 37 w 9946"/>
                  <a:gd name="T51" fmla="*/ 5944 h 5982"/>
                  <a:gd name="T52" fmla="*/ 0 w 9946"/>
                  <a:gd name="T53" fmla="*/ 5855 h 5982"/>
                  <a:gd name="T54" fmla="*/ 0 w 9946"/>
                  <a:gd name="T55" fmla="*/ 126 h 5982"/>
                  <a:gd name="T56" fmla="*/ 0 w 9946"/>
                  <a:gd name="T57" fmla="*/ 126 h 5982"/>
                  <a:gd name="T58" fmla="*/ 37 w 9946"/>
                  <a:gd name="T59" fmla="*/ 37 h 5982"/>
                  <a:gd name="T60" fmla="*/ 37 w 9946"/>
                  <a:gd name="T61" fmla="*/ 37 h 5982"/>
                  <a:gd name="T62" fmla="*/ 124 w 9946"/>
                  <a:gd name="T63" fmla="*/ 0 h 5982"/>
                  <a:gd name="T64" fmla="*/ 9821 w 9946"/>
                  <a:gd name="T65" fmla="*/ 0 h 5982"/>
                  <a:gd name="T66" fmla="*/ 9821 w 9946"/>
                  <a:gd name="T67" fmla="*/ 0 h 5982"/>
                  <a:gd name="T68" fmla="*/ 9908 w 9946"/>
                  <a:gd name="T69" fmla="*/ 37 h 5982"/>
                  <a:gd name="T70" fmla="*/ 9908 w 9946"/>
                  <a:gd name="T71" fmla="*/ 37 h 5982"/>
                  <a:gd name="T72" fmla="*/ 9945 w 9946"/>
                  <a:gd name="T73" fmla="*/ 126 h 5982"/>
                  <a:gd name="T74" fmla="*/ 9945 w 9946"/>
                  <a:gd name="T75" fmla="*/ 5855 h 5982"/>
                  <a:gd name="T76" fmla="*/ 9945 w 9946"/>
                  <a:gd name="T77" fmla="*/ 5855 h 5982"/>
                  <a:gd name="T78" fmla="*/ 9908 w 9946"/>
                  <a:gd name="T79" fmla="*/ 5944 h 5982"/>
                  <a:gd name="T80" fmla="*/ 9908 w 9946"/>
                  <a:gd name="T81" fmla="*/ 5944 h 5982"/>
                  <a:gd name="T82" fmla="*/ 9821 w 9946"/>
                  <a:gd name="T83" fmla="*/ 5981 h 5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46" h="5982">
                    <a:moveTo>
                      <a:pt x="124" y="19"/>
                    </a:moveTo>
                    <a:lnTo>
                      <a:pt x="124" y="19"/>
                    </a:lnTo>
                    <a:cubicBezTo>
                      <a:pt x="97" y="19"/>
                      <a:pt x="70" y="30"/>
                      <a:pt x="51" y="50"/>
                    </a:cubicBezTo>
                    <a:lnTo>
                      <a:pt x="51" y="50"/>
                    </a:lnTo>
                    <a:cubicBezTo>
                      <a:pt x="31" y="71"/>
                      <a:pt x="21" y="97"/>
                      <a:pt x="21" y="126"/>
                    </a:cubicBezTo>
                    <a:lnTo>
                      <a:pt x="21" y="5855"/>
                    </a:lnTo>
                    <a:lnTo>
                      <a:pt x="21" y="5855"/>
                    </a:lnTo>
                    <a:cubicBezTo>
                      <a:pt x="21" y="5883"/>
                      <a:pt x="31" y="5910"/>
                      <a:pt x="51" y="5929"/>
                    </a:cubicBezTo>
                    <a:lnTo>
                      <a:pt x="51" y="5929"/>
                    </a:lnTo>
                    <a:cubicBezTo>
                      <a:pt x="70" y="5949"/>
                      <a:pt x="97" y="5960"/>
                      <a:pt x="124" y="5960"/>
                    </a:cubicBezTo>
                    <a:lnTo>
                      <a:pt x="9821" y="5960"/>
                    </a:lnTo>
                    <a:lnTo>
                      <a:pt x="9821" y="5960"/>
                    </a:lnTo>
                    <a:cubicBezTo>
                      <a:pt x="9848" y="5960"/>
                      <a:pt x="9874" y="5949"/>
                      <a:pt x="9894" y="5929"/>
                    </a:cubicBezTo>
                    <a:lnTo>
                      <a:pt x="9894" y="5929"/>
                    </a:lnTo>
                    <a:cubicBezTo>
                      <a:pt x="9914" y="5910"/>
                      <a:pt x="9924" y="5883"/>
                      <a:pt x="9924" y="5855"/>
                    </a:cubicBezTo>
                    <a:lnTo>
                      <a:pt x="9924" y="126"/>
                    </a:lnTo>
                    <a:lnTo>
                      <a:pt x="9924" y="126"/>
                    </a:lnTo>
                    <a:cubicBezTo>
                      <a:pt x="9924" y="97"/>
                      <a:pt x="9914" y="71"/>
                      <a:pt x="9894" y="50"/>
                    </a:cubicBezTo>
                    <a:lnTo>
                      <a:pt x="9894" y="50"/>
                    </a:lnTo>
                    <a:cubicBezTo>
                      <a:pt x="9874" y="30"/>
                      <a:pt x="9848" y="19"/>
                      <a:pt x="9821" y="19"/>
                    </a:cubicBezTo>
                    <a:lnTo>
                      <a:pt x="124" y="19"/>
                    </a:lnTo>
                    <a:close/>
                    <a:moveTo>
                      <a:pt x="9821" y="5981"/>
                    </a:moveTo>
                    <a:lnTo>
                      <a:pt x="124" y="5981"/>
                    </a:lnTo>
                    <a:lnTo>
                      <a:pt x="124" y="5981"/>
                    </a:lnTo>
                    <a:cubicBezTo>
                      <a:pt x="91" y="5981"/>
                      <a:pt x="60" y="5967"/>
                      <a:pt x="37" y="5944"/>
                    </a:cubicBezTo>
                    <a:lnTo>
                      <a:pt x="37" y="5944"/>
                    </a:lnTo>
                    <a:cubicBezTo>
                      <a:pt x="13" y="5920"/>
                      <a:pt x="0" y="5888"/>
                      <a:pt x="0" y="5855"/>
                    </a:cubicBezTo>
                    <a:lnTo>
                      <a:pt x="0" y="126"/>
                    </a:lnTo>
                    <a:lnTo>
                      <a:pt x="0" y="126"/>
                    </a:lnTo>
                    <a:cubicBezTo>
                      <a:pt x="0" y="92"/>
                      <a:pt x="13" y="60"/>
                      <a:pt x="37" y="37"/>
                    </a:cubicBezTo>
                    <a:lnTo>
                      <a:pt x="37" y="37"/>
                    </a:lnTo>
                    <a:cubicBezTo>
                      <a:pt x="60" y="12"/>
                      <a:pt x="91" y="0"/>
                      <a:pt x="124" y="0"/>
                    </a:cubicBezTo>
                    <a:lnTo>
                      <a:pt x="9821" y="0"/>
                    </a:lnTo>
                    <a:lnTo>
                      <a:pt x="9821" y="0"/>
                    </a:lnTo>
                    <a:cubicBezTo>
                      <a:pt x="9854" y="0"/>
                      <a:pt x="9885" y="12"/>
                      <a:pt x="9908" y="37"/>
                    </a:cubicBezTo>
                    <a:lnTo>
                      <a:pt x="9908" y="37"/>
                    </a:lnTo>
                    <a:cubicBezTo>
                      <a:pt x="9932" y="60"/>
                      <a:pt x="9945" y="92"/>
                      <a:pt x="9945" y="126"/>
                    </a:cubicBezTo>
                    <a:lnTo>
                      <a:pt x="9945" y="5855"/>
                    </a:lnTo>
                    <a:lnTo>
                      <a:pt x="9945" y="5855"/>
                    </a:lnTo>
                    <a:cubicBezTo>
                      <a:pt x="9945" y="5888"/>
                      <a:pt x="9932" y="5920"/>
                      <a:pt x="9908" y="5944"/>
                    </a:cubicBezTo>
                    <a:lnTo>
                      <a:pt x="9908" y="5944"/>
                    </a:lnTo>
                    <a:cubicBezTo>
                      <a:pt x="9885" y="5967"/>
                      <a:pt x="9854" y="5981"/>
                      <a:pt x="9821" y="59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79E5EAC1-F569-4D84-9EF4-B17D39695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6059" y="5349045"/>
                <a:ext cx="8189421" cy="5324605"/>
              </a:xfrm>
              <a:custGeom>
                <a:avLst/>
                <a:gdLst>
                  <a:gd name="connsiteX0" fmla="*/ 8180077 w 8189421"/>
                  <a:gd name="connsiteY0" fmla="*/ 0 h 5324605"/>
                  <a:gd name="connsiteX1" fmla="*/ 8189421 w 8189421"/>
                  <a:gd name="connsiteY1" fmla="*/ 8903 h 5324605"/>
                  <a:gd name="connsiteX2" fmla="*/ 8189421 w 8189421"/>
                  <a:gd name="connsiteY2" fmla="*/ 5315702 h 5324605"/>
                  <a:gd name="connsiteX3" fmla="*/ 8180077 w 8189421"/>
                  <a:gd name="connsiteY3" fmla="*/ 5324605 h 5324605"/>
                  <a:gd name="connsiteX4" fmla="*/ 8170733 w 8189421"/>
                  <a:gd name="connsiteY4" fmla="*/ 5315702 h 5324605"/>
                  <a:gd name="connsiteX5" fmla="*/ 8170733 w 8189421"/>
                  <a:gd name="connsiteY5" fmla="*/ 8903 h 5324605"/>
                  <a:gd name="connsiteX6" fmla="*/ 8180077 w 8189421"/>
                  <a:gd name="connsiteY6" fmla="*/ 0 h 5324605"/>
                  <a:gd name="connsiteX7" fmla="*/ 7273525 w 8189421"/>
                  <a:gd name="connsiteY7" fmla="*/ 0 h 5324605"/>
                  <a:gd name="connsiteX8" fmla="*/ 7282869 w 8189421"/>
                  <a:gd name="connsiteY8" fmla="*/ 8903 h 5324605"/>
                  <a:gd name="connsiteX9" fmla="*/ 7282869 w 8189421"/>
                  <a:gd name="connsiteY9" fmla="*/ 5315702 h 5324605"/>
                  <a:gd name="connsiteX10" fmla="*/ 7273525 w 8189421"/>
                  <a:gd name="connsiteY10" fmla="*/ 5324605 h 5324605"/>
                  <a:gd name="connsiteX11" fmla="*/ 7264181 w 8189421"/>
                  <a:gd name="connsiteY11" fmla="*/ 5315702 h 5324605"/>
                  <a:gd name="connsiteX12" fmla="*/ 7264181 w 8189421"/>
                  <a:gd name="connsiteY12" fmla="*/ 8903 h 5324605"/>
                  <a:gd name="connsiteX13" fmla="*/ 7273525 w 8189421"/>
                  <a:gd name="connsiteY13" fmla="*/ 0 h 5324605"/>
                  <a:gd name="connsiteX14" fmla="*/ 6362117 w 8189421"/>
                  <a:gd name="connsiteY14" fmla="*/ 0 h 5324605"/>
                  <a:gd name="connsiteX15" fmla="*/ 6372393 w 8189421"/>
                  <a:gd name="connsiteY15" fmla="*/ 8903 h 5324605"/>
                  <a:gd name="connsiteX16" fmla="*/ 6372393 w 8189421"/>
                  <a:gd name="connsiteY16" fmla="*/ 5315702 h 5324605"/>
                  <a:gd name="connsiteX17" fmla="*/ 6362117 w 8189421"/>
                  <a:gd name="connsiteY17" fmla="*/ 5324605 h 5324605"/>
                  <a:gd name="connsiteX18" fmla="*/ 6353707 w 8189421"/>
                  <a:gd name="connsiteY18" fmla="*/ 5315702 h 5324605"/>
                  <a:gd name="connsiteX19" fmla="*/ 6353707 w 8189421"/>
                  <a:gd name="connsiteY19" fmla="*/ 8903 h 5324605"/>
                  <a:gd name="connsiteX20" fmla="*/ 6362117 w 8189421"/>
                  <a:gd name="connsiteY20" fmla="*/ 0 h 5324605"/>
                  <a:gd name="connsiteX21" fmla="*/ 5457434 w 8189421"/>
                  <a:gd name="connsiteY21" fmla="*/ 0 h 5324605"/>
                  <a:gd name="connsiteX22" fmla="*/ 5465845 w 8189421"/>
                  <a:gd name="connsiteY22" fmla="*/ 8903 h 5324605"/>
                  <a:gd name="connsiteX23" fmla="*/ 5465845 w 8189421"/>
                  <a:gd name="connsiteY23" fmla="*/ 5315702 h 5324605"/>
                  <a:gd name="connsiteX24" fmla="*/ 5457434 w 8189421"/>
                  <a:gd name="connsiteY24" fmla="*/ 5324605 h 5324605"/>
                  <a:gd name="connsiteX25" fmla="*/ 5447155 w 8189421"/>
                  <a:gd name="connsiteY25" fmla="*/ 5315702 h 5324605"/>
                  <a:gd name="connsiteX26" fmla="*/ 5447155 w 8189421"/>
                  <a:gd name="connsiteY26" fmla="*/ 8903 h 5324605"/>
                  <a:gd name="connsiteX27" fmla="*/ 5457434 w 8189421"/>
                  <a:gd name="connsiteY27" fmla="*/ 0 h 5324605"/>
                  <a:gd name="connsiteX28" fmla="*/ 4549948 w 8189421"/>
                  <a:gd name="connsiteY28" fmla="*/ 0 h 5324605"/>
                  <a:gd name="connsiteX29" fmla="*/ 4559292 w 8189421"/>
                  <a:gd name="connsiteY29" fmla="*/ 8903 h 5324605"/>
                  <a:gd name="connsiteX30" fmla="*/ 4559292 w 8189421"/>
                  <a:gd name="connsiteY30" fmla="*/ 5315702 h 5324605"/>
                  <a:gd name="connsiteX31" fmla="*/ 4549948 w 8189421"/>
                  <a:gd name="connsiteY31" fmla="*/ 5324605 h 5324605"/>
                  <a:gd name="connsiteX32" fmla="*/ 4540605 w 8189421"/>
                  <a:gd name="connsiteY32" fmla="*/ 5315702 h 5324605"/>
                  <a:gd name="connsiteX33" fmla="*/ 4540605 w 8189421"/>
                  <a:gd name="connsiteY33" fmla="*/ 8903 h 5324605"/>
                  <a:gd name="connsiteX34" fmla="*/ 4549948 w 8189421"/>
                  <a:gd name="connsiteY34" fmla="*/ 0 h 5324605"/>
                  <a:gd name="connsiteX35" fmla="*/ 3638538 w 8189421"/>
                  <a:gd name="connsiteY35" fmla="*/ 0 h 5324605"/>
                  <a:gd name="connsiteX36" fmla="*/ 3648816 w 8189421"/>
                  <a:gd name="connsiteY36" fmla="*/ 8903 h 5324605"/>
                  <a:gd name="connsiteX37" fmla="*/ 3648816 w 8189421"/>
                  <a:gd name="connsiteY37" fmla="*/ 5315702 h 5324605"/>
                  <a:gd name="connsiteX38" fmla="*/ 3638538 w 8189421"/>
                  <a:gd name="connsiteY38" fmla="*/ 5324605 h 5324605"/>
                  <a:gd name="connsiteX39" fmla="*/ 3630129 w 8189421"/>
                  <a:gd name="connsiteY39" fmla="*/ 5315702 h 5324605"/>
                  <a:gd name="connsiteX40" fmla="*/ 3630129 w 8189421"/>
                  <a:gd name="connsiteY40" fmla="*/ 8903 h 5324605"/>
                  <a:gd name="connsiteX41" fmla="*/ 3638538 w 8189421"/>
                  <a:gd name="connsiteY41" fmla="*/ 0 h 5324605"/>
                  <a:gd name="connsiteX42" fmla="*/ 2733856 w 8189421"/>
                  <a:gd name="connsiteY42" fmla="*/ 0 h 5324605"/>
                  <a:gd name="connsiteX43" fmla="*/ 2742267 w 8189421"/>
                  <a:gd name="connsiteY43" fmla="*/ 8903 h 5324605"/>
                  <a:gd name="connsiteX44" fmla="*/ 2742267 w 8189421"/>
                  <a:gd name="connsiteY44" fmla="*/ 5315702 h 5324605"/>
                  <a:gd name="connsiteX45" fmla="*/ 2733856 w 8189421"/>
                  <a:gd name="connsiteY45" fmla="*/ 5324605 h 5324605"/>
                  <a:gd name="connsiteX46" fmla="*/ 2723577 w 8189421"/>
                  <a:gd name="connsiteY46" fmla="*/ 5315702 h 5324605"/>
                  <a:gd name="connsiteX47" fmla="*/ 2723577 w 8189421"/>
                  <a:gd name="connsiteY47" fmla="*/ 8903 h 5324605"/>
                  <a:gd name="connsiteX48" fmla="*/ 2733856 w 8189421"/>
                  <a:gd name="connsiteY48" fmla="*/ 0 h 5324605"/>
                  <a:gd name="connsiteX49" fmla="*/ 1822447 w 8189421"/>
                  <a:gd name="connsiteY49" fmla="*/ 0 h 5324605"/>
                  <a:gd name="connsiteX50" fmla="*/ 1831792 w 8189421"/>
                  <a:gd name="connsiteY50" fmla="*/ 8903 h 5324605"/>
                  <a:gd name="connsiteX51" fmla="*/ 1831792 w 8189421"/>
                  <a:gd name="connsiteY51" fmla="*/ 5315702 h 5324605"/>
                  <a:gd name="connsiteX52" fmla="*/ 1822447 w 8189421"/>
                  <a:gd name="connsiteY52" fmla="*/ 5324605 h 5324605"/>
                  <a:gd name="connsiteX53" fmla="*/ 1813102 w 8189421"/>
                  <a:gd name="connsiteY53" fmla="*/ 5315702 h 5324605"/>
                  <a:gd name="connsiteX54" fmla="*/ 1813102 w 8189421"/>
                  <a:gd name="connsiteY54" fmla="*/ 8903 h 5324605"/>
                  <a:gd name="connsiteX55" fmla="*/ 1822447 w 8189421"/>
                  <a:gd name="connsiteY55" fmla="*/ 0 h 5324605"/>
                  <a:gd name="connsiteX56" fmla="*/ 915895 w 8189421"/>
                  <a:gd name="connsiteY56" fmla="*/ 0 h 5324605"/>
                  <a:gd name="connsiteX57" fmla="*/ 925239 w 8189421"/>
                  <a:gd name="connsiteY57" fmla="*/ 8903 h 5324605"/>
                  <a:gd name="connsiteX58" fmla="*/ 925239 w 8189421"/>
                  <a:gd name="connsiteY58" fmla="*/ 5315702 h 5324605"/>
                  <a:gd name="connsiteX59" fmla="*/ 915895 w 8189421"/>
                  <a:gd name="connsiteY59" fmla="*/ 5324605 h 5324605"/>
                  <a:gd name="connsiteX60" fmla="*/ 906552 w 8189421"/>
                  <a:gd name="connsiteY60" fmla="*/ 5315702 h 5324605"/>
                  <a:gd name="connsiteX61" fmla="*/ 906552 w 8189421"/>
                  <a:gd name="connsiteY61" fmla="*/ 8903 h 5324605"/>
                  <a:gd name="connsiteX62" fmla="*/ 915895 w 8189421"/>
                  <a:gd name="connsiteY62" fmla="*/ 0 h 5324605"/>
                  <a:gd name="connsiteX63" fmla="*/ 10279 w 8189421"/>
                  <a:gd name="connsiteY63" fmla="*/ 0 h 5324605"/>
                  <a:gd name="connsiteX64" fmla="*/ 18690 w 8189421"/>
                  <a:gd name="connsiteY64" fmla="*/ 8903 h 5324605"/>
                  <a:gd name="connsiteX65" fmla="*/ 18690 w 8189421"/>
                  <a:gd name="connsiteY65" fmla="*/ 5315702 h 5324605"/>
                  <a:gd name="connsiteX66" fmla="*/ 10279 w 8189421"/>
                  <a:gd name="connsiteY66" fmla="*/ 5324605 h 5324605"/>
                  <a:gd name="connsiteX67" fmla="*/ 0 w 8189421"/>
                  <a:gd name="connsiteY67" fmla="*/ 5315702 h 5324605"/>
                  <a:gd name="connsiteX68" fmla="*/ 0 w 8189421"/>
                  <a:gd name="connsiteY68" fmla="*/ 8903 h 5324605"/>
                  <a:gd name="connsiteX69" fmla="*/ 10279 w 8189421"/>
                  <a:gd name="connsiteY69" fmla="*/ 0 h 532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8189421" h="5324605">
                    <a:moveTo>
                      <a:pt x="8180077" y="0"/>
                    </a:moveTo>
                    <a:cubicBezTo>
                      <a:pt x="8185683" y="0"/>
                      <a:pt x="8189421" y="4452"/>
                      <a:pt x="8189421" y="8903"/>
                    </a:cubicBezTo>
                    <a:lnTo>
                      <a:pt x="8189421" y="5315702"/>
                    </a:lnTo>
                    <a:cubicBezTo>
                      <a:pt x="8189421" y="5321043"/>
                      <a:pt x="8185683" y="5324605"/>
                      <a:pt x="8180077" y="5324605"/>
                    </a:cubicBezTo>
                    <a:cubicBezTo>
                      <a:pt x="8174469" y="5324605"/>
                      <a:pt x="8170733" y="5321043"/>
                      <a:pt x="8170733" y="5315702"/>
                    </a:cubicBezTo>
                    <a:lnTo>
                      <a:pt x="8170733" y="8903"/>
                    </a:lnTo>
                    <a:cubicBezTo>
                      <a:pt x="8170733" y="4452"/>
                      <a:pt x="8174469" y="0"/>
                      <a:pt x="8180077" y="0"/>
                    </a:cubicBezTo>
                    <a:close/>
                    <a:moveTo>
                      <a:pt x="7273525" y="0"/>
                    </a:moveTo>
                    <a:cubicBezTo>
                      <a:pt x="7278197" y="0"/>
                      <a:pt x="7282869" y="4452"/>
                      <a:pt x="7282869" y="8903"/>
                    </a:cubicBezTo>
                    <a:lnTo>
                      <a:pt x="7282869" y="5315702"/>
                    </a:lnTo>
                    <a:cubicBezTo>
                      <a:pt x="7282869" y="5321043"/>
                      <a:pt x="7278197" y="5324605"/>
                      <a:pt x="7273525" y="5324605"/>
                    </a:cubicBezTo>
                    <a:cubicBezTo>
                      <a:pt x="7268853" y="5324605"/>
                      <a:pt x="7264181" y="5321043"/>
                      <a:pt x="7264181" y="5315702"/>
                    </a:cubicBezTo>
                    <a:lnTo>
                      <a:pt x="7264181" y="8903"/>
                    </a:lnTo>
                    <a:cubicBezTo>
                      <a:pt x="7264181" y="4452"/>
                      <a:pt x="7268853" y="0"/>
                      <a:pt x="7273525" y="0"/>
                    </a:cubicBezTo>
                    <a:close/>
                    <a:moveTo>
                      <a:pt x="6362117" y="0"/>
                    </a:moveTo>
                    <a:cubicBezTo>
                      <a:pt x="6367721" y="0"/>
                      <a:pt x="6372393" y="4452"/>
                      <a:pt x="6372393" y="8903"/>
                    </a:cubicBezTo>
                    <a:lnTo>
                      <a:pt x="6372393" y="5315702"/>
                    </a:lnTo>
                    <a:cubicBezTo>
                      <a:pt x="6372393" y="5321043"/>
                      <a:pt x="6367721" y="5324605"/>
                      <a:pt x="6362117" y="5324605"/>
                    </a:cubicBezTo>
                    <a:cubicBezTo>
                      <a:pt x="6357445" y="5324605"/>
                      <a:pt x="6353707" y="5321043"/>
                      <a:pt x="6353707" y="5315702"/>
                    </a:cubicBezTo>
                    <a:lnTo>
                      <a:pt x="6353707" y="8903"/>
                    </a:lnTo>
                    <a:cubicBezTo>
                      <a:pt x="6353707" y="4452"/>
                      <a:pt x="6357445" y="0"/>
                      <a:pt x="6362117" y="0"/>
                    </a:cubicBezTo>
                    <a:close/>
                    <a:moveTo>
                      <a:pt x="5457434" y="0"/>
                    </a:moveTo>
                    <a:cubicBezTo>
                      <a:pt x="5462107" y="0"/>
                      <a:pt x="5465845" y="4452"/>
                      <a:pt x="5465845" y="8903"/>
                    </a:cubicBezTo>
                    <a:lnTo>
                      <a:pt x="5465845" y="5315702"/>
                    </a:lnTo>
                    <a:cubicBezTo>
                      <a:pt x="5465845" y="5321043"/>
                      <a:pt x="5462107" y="5324605"/>
                      <a:pt x="5457434" y="5324605"/>
                    </a:cubicBezTo>
                    <a:cubicBezTo>
                      <a:pt x="5451827" y="5324605"/>
                      <a:pt x="5447155" y="5321043"/>
                      <a:pt x="5447155" y="5315702"/>
                    </a:cubicBezTo>
                    <a:lnTo>
                      <a:pt x="5447155" y="8903"/>
                    </a:lnTo>
                    <a:cubicBezTo>
                      <a:pt x="5447155" y="4452"/>
                      <a:pt x="5451827" y="0"/>
                      <a:pt x="5457434" y="0"/>
                    </a:cubicBezTo>
                    <a:close/>
                    <a:moveTo>
                      <a:pt x="4549948" y="0"/>
                    </a:moveTo>
                    <a:cubicBezTo>
                      <a:pt x="4554620" y="0"/>
                      <a:pt x="4559292" y="4452"/>
                      <a:pt x="4559292" y="8903"/>
                    </a:cubicBezTo>
                    <a:lnTo>
                      <a:pt x="4559292" y="5315702"/>
                    </a:lnTo>
                    <a:cubicBezTo>
                      <a:pt x="4559292" y="5321043"/>
                      <a:pt x="4554620" y="5324605"/>
                      <a:pt x="4549948" y="5324605"/>
                    </a:cubicBezTo>
                    <a:cubicBezTo>
                      <a:pt x="4544342" y="5324605"/>
                      <a:pt x="4540605" y="5321043"/>
                      <a:pt x="4540605" y="5315702"/>
                    </a:cubicBezTo>
                    <a:lnTo>
                      <a:pt x="4540605" y="8903"/>
                    </a:lnTo>
                    <a:cubicBezTo>
                      <a:pt x="4540605" y="4452"/>
                      <a:pt x="4544342" y="0"/>
                      <a:pt x="4549948" y="0"/>
                    </a:cubicBezTo>
                    <a:close/>
                    <a:moveTo>
                      <a:pt x="3638538" y="0"/>
                    </a:moveTo>
                    <a:cubicBezTo>
                      <a:pt x="3644144" y="0"/>
                      <a:pt x="3648816" y="4452"/>
                      <a:pt x="3648816" y="8903"/>
                    </a:cubicBezTo>
                    <a:lnTo>
                      <a:pt x="3648816" y="5315702"/>
                    </a:lnTo>
                    <a:cubicBezTo>
                      <a:pt x="3648816" y="5321043"/>
                      <a:pt x="3644144" y="5324605"/>
                      <a:pt x="3638538" y="5324605"/>
                    </a:cubicBezTo>
                    <a:cubicBezTo>
                      <a:pt x="3633866" y="5324605"/>
                      <a:pt x="3630129" y="5321043"/>
                      <a:pt x="3630129" y="5315702"/>
                    </a:cubicBezTo>
                    <a:lnTo>
                      <a:pt x="3630129" y="8903"/>
                    </a:lnTo>
                    <a:cubicBezTo>
                      <a:pt x="3630129" y="4452"/>
                      <a:pt x="3633866" y="0"/>
                      <a:pt x="3638538" y="0"/>
                    </a:cubicBezTo>
                    <a:close/>
                    <a:moveTo>
                      <a:pt x="2733856" y="0"/>
                    </a:moveTo>
                    <a:cubicBezTo>
                      <a:pt x="2738529" y="0"/>
                      <a:pt x="2742267" y="4452"/>
                      <a:pt x="2742267" y="8903"/>
                    </a:cubicBezTo>
                    <a:lnTo>
                      <a:pt x="2742267" y="5315702"/>
                    </a:lnTo>
                    <a:cubicBezTo>
                      <a:pt x="2742267" y="5321043"/>
                      <a:pt x="2738529" y="5324605"/>
                      <a:pt x="2733856" y="5324605"/>
                    </a:cubicBezTo>
                    <a:cubicBezTo>
                      <a:pt x="2728249" y="5324605"/>
                      <a:pt x="2723577" y="5321043"/>
                      <a:pt x="2723577" y="5315702"/>
                    </a:cubicBezTo>
                    <a:lnTo>
                      <a:pt x="2723577" y="8903"/>
                    </a:lnTo>
                    <a:cubicBezTo>
                      <a:pt x="2723577" y="4452"/>
                      <a:pt x="2728249" y="0"/>
                      <a:pt x="2733856" y="0"/>
                    </a:cubicBezTo>
                    <a:close/>
                    <a:moveTo>
                      <a:pt x="1822447" y="0"/>
                    </a:moveTo>
                    <a:cubicBezTo>
                      <a:pt x="1827119" y="0"/>
                      <a:pt x="1831792" y="4452"/>
                      <a:pt x="1831792" y="8903"/>
                    </a:cubicBezTo>
                    <a:lnTo>
                      <a:pt x="1831792" y="5315702"/>
                    </a:lnTo>
                    <a:cubicBezTo>
                      <a:pt x="1831792" y="5321043"/>
                      <a:pt x="1827119" y="5324605"/>
                      <a:pt x="1822447" y="5324605"/>
                    </a:cubicBezTo>
                    <a:cubicBezTo>
                      <a:pt x="1816840" y="5324605"/>
                      <a:pt x="1813102" y="5321043"/>
                      <a:pt x="1813102" y="5315702"/>
                    </a:cubicBezTo>
                    <a:lnTo>
                      <a:pt x="1813102" y="8903"/>
                    </a:lnTo>
                    <a:cubicBezTo>
                      <a:pt x="1813102" y="4452"/>
                      <a:pt x="1816840" y="0"/>
                      <a:pt x="1822447" y="0"/>
                    </a:cubicBezTo>
                    <a:close/>
                    <a:moveTo>
                      <a:pt x="915895" y="0"/>
                    </a:moveTo>
                    <a:cubicBezTo>
                      <a:pt x="920567" y="0"/>
                      <a:pt x="925239" y="4452"/>
                      <a:pt x="925239" y="8903"/>
                    </a:cubicBezTo>
                    <a:lnTo>
                      <a:pt x="925239" y="5315702"/>
                    </a:lnTo>
                    <a:cubicBezTo>
                      <a:pt x="925239" y="5321043"/>
                      <a:pt x="920567" y="5324605"/>
                      <a:pt x="915895" y="5324605"/>
                    </a:cubicBezTo>
                    <a:cubicBezTo>
                      <a:pt x="911224" y="5324605"/>
                      <a:pt x="906552" y="5321043"/>
                      <a:pt x="906552" y="5315702"/>
                    </a:cubicBezTo>
                    <a:lnTo>
                      <a:pt x="906552" y="8903"/>
                    </a:lnTo>
                    <a:cubicBezTo>
                      <a:pt x="906552" y="4452"/>
                      <a:pt x="911224" y="0"/>
                      <a:pt x="915895" y="0"/>
                    </a:cubicBezTo>
                    <a:close/>
                    <a:moveTo>
                      <a:pt x="10279" y="0"/>
                    </a:moveTo>
                    <a:cubicBezTo>
                      <a:pt x="14952" y="0"/>
                      <a:pt x="18690" y="4452"/>
                      <a:pt x="18690" y="8903"/>
                    </a:cubicBezTo>
                    <a:lnTo>
                      <a:pt x="18690" y="5315702"/>
                    </a:lnTo>
                    <a:cubicBezTo>
                      <a:pt x="18690" y="5321043"/>
                      <a:pt x="14952" y="5324605"/>
                      <a:pt x="10279" y="5324605"/>
                    </a:cubicBezTo>
                    <a:cubicBezTo>
                      <a:pt x="4672" y="5324605"/>
                      <a:pt x="0" y="5321043"/>
                      <a:pt x="0" y="5315702"/>
                    </a:cubicBezTo>
                    <a:lnTo>
                      <a:pt x="0" y="8903"/>
                    </a:lnTo>
                    <a:cubicBezTo>
                      <a:pt x="0" y="4452"/>
                      <a:pt x="4672" y="0"/>
                      <a:pt x="10279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9">
                <a:extLst>
                  <a:ext uri="{FF2B5EF4-FFF2-40B4-BE49-F238E27FC236}">
                    <a16:creationId xmlns:a16="http://schemas.microsoft.com/office/drawing/2014/main" id="{649B9B17-0B7B-472F-A5B9-184A698FA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9755" y="5525644"/>
                <a:ext cx="7185691" cy="4768224"/>
              </a:xfrm>
              <a:custGeom>
                <a:avLst/>
                <a:gdLst>
                  <a:gd name="T0" fmla="*/ 6465 w 8072"/>
                  <a:gd name="T1" fmla="*/ 4046 h 5360"/>
                  <a:gd name="T2" fmla="*/ 6465 w 8072"/>
                  <a:gd name="T3" fmla="*/ 4046 h 5360"/>
                  <a:gd name="T4" fmla="*/ 6602 w 8072"/>
                  <a:gd name="T5" fmla="*/ 1643 h 5360"/>
                  <a:gd name="T6" fmla="*/ 6602 w 8072"/>
                  <a:gd name="T7" fmla="*/ 1643 h 5360"/>
                  <a:gd name="T8" fmla="*/ 4177 w 8072"/>
                  <a:gd name="T9" fmla="*/ 415 h 5360"/>
                  <a:gd name="T10" fmla="*/ 4177 w 8072"/>
                  <a:gd name="T11" fmla="*/ 415 h 5360"/>
                  <a:gd name="T12" fmla="*/ 1043 w 8072"/>
                  <a:gd name="T13" fmla="*/ 2299 h 5360"/>
                  <a:gd name="T14" fmla="*/ 1043 w 8072"/>
                  <a:gd name="T15" fmla="*/ 2299 h 5360"/>
                  <a:gd name="T16" fmla="*/ 2369 w 8072"/>
                  <a:gd name="T17" fmla="*/ 2866 h 5360"/>
                  <a:gd name="T18" fmla="*/ 2369 w 8072"/>
                  <a:gd name="T19" fmla="*/ 2866 h 5360"/>
                  <a:gd name="T20" fmla="*/ 4112 w 8072"/>
                  <a:gd name="T21" fmla="*/ 4003 h 5360"/>
                  <a:gd name="T22" fmla="*/ 4112 w 8072"/>
                  <a:gd name="T23" fmla="*/ 4003 h 5360"/>
                  <a:gd name="T24" fmla="*/ 4878 w 8072"/>
                  <a:gd name="T25" fmla="*/ 5359 h 5360"/>
                  <a:gd name="T26" fmla="*/ 5337 w 8072"/>
                  <a:gd name="T27" fmla="*/ 5359 h 5360"/>
                  <a:gd name="T28" fmla="*/ 5337 w 8072"/>
                  <a:gd name="T29" fmla="*/ 5359 h 5360"/>
                  <a:gd name="T30" fmla="*/ 5184 w 8072"/>
                  <a:gd name="T31" fmla="*/ 4638 h 5360"/>
                  <a:gd name="T32" fmla="*/ 5184 w 8072"/>
                  <a:gd name="T33" fmla="*/ 4638 h 5360"/>
                  <a:gd name="T34" fmla="*/ 6465 w 8072"/>
                  <a:gd name="T35" fmla="*/ 4046 h 5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72" h="5360">
                    <a:moveTo>
                      <a:pt x="6465" y="4046"/>
                    </a:moveTo>
                    <a:lnTo>
                      <a:pt x="6465" y="4046"/>
                    </a:lnTo>
                    <a:cubicBezTo>
                      <a:pt x="6465" y="4046"/>
                      <a:pt x="8071" y="3374"/>
                      <a:pt x="6602" y="1643"/>
                    </a:cubicBezTo>
                    <a:lnTo>
                      <a:pt x="6602" y="1643"/>
                    </a:lnTo>
                    <a:cubicBezTo>
                      <a:pt x="6169" y="1134"/>
                      <a:pt x="5208" y="608"/>
                      <a:pt x="4177" y="415"/>
                    </a:cubicBezTo>
                    <a:lnTo>
                      <a:pt x="4177" y="415"/>
                    </a:lnTo>
                    <a:cubicBezTo>
                      <a:pt x="1959" y="0"/>
                      <a:pt x="0" y="1168"/>
                      <a:pt x="1043" y="2299"/>
                    </a:cubicBezTo>
                    <a:lnTo>
                      <a:pt x="1043" y="2299"/>
                    </a:lnTo>
                    <a:cubicBezTo>
                      <a:pt x="1605" y="2909"/>
                      <a:pt x="2369" y="2866"/>
                      <a:pt x="2369" y="2866"/>
                    </a:cubicBezTo>
                    <a:lnTo>
                      <a:pt x="2369" y="2866"/>
                    </a:lnTo>
                    <a:cubicBezTo>
                      <a:pt x="2369" y="2866"/>
                      <a:pt x="2320" y="3931"/>
                      <a:pt x="4112" y="4003"/>
                    </a:cubicBezTo>
                    <a:lnTo>
                      <a:pt x="4112" y="4003"/>
                    </a:lnTo>
                    <a:cubicBezTo>
                      <a:pt x="4112" y="4003"/>
                      <a:pt x="4713" y="4568"/>
                      <a:pt x="4878" y="5359"/>
                    </a:cubicBezTo>
                    <a:lnTo>
                      <a:pt x="5337" y="5359"/>
                    </a:lnTo>
                    <a:lnTo>
                      <a:pt x="5337" y="5359"/>
                    </a:lnTo>
                    <a:cubicBezTo>
                      <a:pt x="5337" y="5359"/>
                      <a:pt x="5329" y="4885"/>
                      <a:pt x="5184" y="4638"/>
                    </a:cubicBezTo>
                    <a:lnTo>
                      <a:pt x="5184" y="4638"/>
                    </a:lnTo>
                    <a:cubicBezTo>
                      <a:pt x="5184" y="4638"/>
                      <a:pt x="6291" y="4969"/>
                      <a:pt x="6465" y="40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20">
                <a:extLst>
                  <a:ext uri="{FF2B5EF4-FFF2-40B4-BE49-F238E27FC236}">
                    <a16:creationId xmlns:a16="http://schemas.microsoft.com/office/drawing/2014/main" id="{5AC2C56D-2B7F-4F95-9504-0A166A40B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8424" y="5765038"/>
                <a:ext cx="5918090" cy="4540603"/>
              </a:xfrm>
              <a:custGeom>
                <a:avLst/>
                <a:gdLst>
                  <a:gd name="T0" fmla="*/ 4665 w 6651"/>
                  <a:gd name="T1" fmla="*/ 5078 h 5100"/>
                  <a:gd name="T2" fmla="*/ 4513 w 6651"/>
                  <a:gd name="T3" fmla="*/ 4373 h 5100"/>
                  <a:gd name="T4" fmla="*/ 4514 w 6651"/>
                  <a:gd name="T5" fmla="*/ 4362 h 5100"/>
                  <a:gd name="T6" fmla="*/ 4524 w 6651"/>
                  <a:gd name="T7" fmla="*/ 4358 h 5100"/>
                  <a:gd name="T8" fmla="*/ 4850 w 6651"/>
                  <a:gd name="T9" fmla="*/ 4412 h 5100"/>
                  <a:gd name="T10" fmla="*/ 5463 w 6651"/>
                  <a:gd name="T11" fmla="*/ 4292 h 5100"/>
                  <a:gd name="T12" fmla="*/ 5793 w 6651"/>
                  <a:gd name="T13" fmla="*/ 3775 h 5100"/>
                  <a:gd name="T14" fmla="*/ 5799 w 6651"/>
                  <a:gd name="T15" fmla="*/ 3766 h 5100"/>
                  <a:gd name="T16" fmla="*/ 6521 w 6651"/>
                  <a:gd name="T17" fmla="*/ 2949 h 5100"/>
                  <a:gd name="T18" fmla="*/ 5932 w 6651"/>
                  <a:gd name="T19" fmla="*/ 1380 h 5100"/>
                  <a:gd name="T20" fmla="*/ 4947 w 6651"/>
                  <a:gd name="T21" fmla="*/ 650 h 5100"/>
                  <a:gd name="T22" fmla="*/ 3513 w 6651"/>
                  <a:gd name="T23" fmla="*/ 155 h 5100"/>
                  <a:gd name="T24" fmla="*/ 1426 w 6651"/>
                  <a:gd name="T25" fmla="*/ 225 h 5100"/>
                  <a:gd name="T26" fmla="*/ 203 w 6651"/>
                  <a:gd name="T27" fmla="*/ 1022 h 5100"/>
                  <a:gd name="T28" fmla="*/ 388 w 6651"/>
                  <a:gd name="T29" fmla="*/ 2022 h 5100"/>
                  <a:gd name="T30" fmla="*/ 1257 w 6651"/>
                  <a:gd name="T31" fmla="*/ 2532 h 5100"/>
                  <a:gd name="T32" fmla="*/ 1707 w 6651"/>
                  <a:gd name="T33" fmla="*/ 2586 h 5100"/>
                  <a:gd name="T34" fmla="*/ 1714 w 6651"/>
                  <a:gd name="T35" fmla="*/ 2589 h 5100"/>
                  <a:gd name="T36" fmla="*/ 1717 w 6651"/>
                  <a:gd name="T37" fmla="*/ 2597 h 5100"/>
                  <a:gd name="T38" fmla="*/ 1975 w 6651"/>
                  <a:gd name="T39" fmla="*/ 3203 h 5100"/>
                  <a:gd name="T40" fmla="*/ 3450 w 6651"/>
                  <a:gd name="T41" fmla="*/ 3722 h 5100"/>
                  <a:gd name="T42" fmla="*/ 3456 w 6651"/>
                  <a:gd name="T43" fmla="*/ 3725 h 5100"/>
                  <a:gd name="T44" fmla="*/ 4224 w 6651"/>
                  <a:gd name="T45" fmla="*/ 5078 h 5100"/>
                  <a:gd name="T46" fmla="*/ 4216 w 6651"/>
                  <a:gd name="T47" fmla="*/ 5099 h 5100"/>
                  <a:gd name="T48" fmla="*/ 4206 w 6651"/>
                  <a:gd name="T49" fmla="*/ 5090 h 5100"/>
                  <a:gd name="T50" fmla="*/ 3446 w 6651"/>
                  <a:gd name="T51" fmla="*/ 3743 h 5100"/>
                  <a:gd name="T52" fmla="*/ 1959 w 6651"/>
                  <a:gd name="T53" fmla="*/ 3216 h 5100"/>
                  <a:gd name="T54" fmla="*/ 1697 w 6651"/>
                  <a:gd name="T55" fmla="*/ 2606 h 5100"/>
                  <a:gd name="T56" fmla="*/ 1252 w 6651"/>
                  <a:gd name="T57" fmla="*/ 2551 h 5100"/>
                  <a:gd name="T58" fmla="*/ 373 w 6651"/>
                  <a:gd name="T59" fmla="*/ 2036 h 5100"/>
                  <a:gd name="T60" fmla="*/ 186 w 6651"/>
                  <a:gd name="T61" fmla="*/ 1012 h 5100"/>
                  <a:gd name="T62" fmla="*/ 1421 w 6651"/>
                  <a:gd name="T63" fmla="*/ 205 h 5100"/>
                  <a:gd name="T64" fmla="*/ 3517 w 6651"/>
                  <a:gd name="T65" fmla="*/ 136 h 5100"/>
                  <a:gd name="T66" fmla="*/ 4956 w 6651"/>
                  <a:gd name="T67" fmla="*/ 631 h 5100"/>
                  <a:gd name="T68" fmla="*/ 5947 w 6651"/>
                  <a:gd name="T69" fmla="*/ 1367 h 5100"/>
                  <a:gd name="T70" fmla="*/ 6540 w 6651"/>
                  <a:gd name="T71" fmla="*/ 2954 h 5100"/>
                  <a:gd name="T72" fmla="*/ 5812 w 6651"/>
                  <a:gd name="T73" fmla="*/ 3783 h 5100"/>
                  <a:gd name="T74" fmla="*/ 5473 w 6651"/>
                  <a:gd name="T75" fmla="*/ 4309 h 5100"/>
                  <a:gd name="T76" fmla="*/ 4849 w 6651"/>
                  <a:gd name="T77" fmla="*/ 4432 h 5100"/>
                  <a:gd name="T78" fmla="*/ 4542 w 6651"/>
                  <a:gd name="T79" fmla="*/ 4384 h 5100"/>
                  <a:gd name="T80" fmla="*/ 4685 w 6651"/>
                  <a:gd name="T81" fmla="*/ 5089 h 5100"/>
                  <a:gd name="T82" fmla="*/ 4682 w 6651"/>
                  <a:gd name="T83" fmla="*/ 5096 h 5100"/>
                  <a:gd name="T84" fmla="*/ 4675 w 6651"/>
                  <a:gd name="T85" fmla="*/ 5099 h 5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51" h="5100">
                    <a:moveTo>
                      <a:pt x="4224" y="5078"/>
                    </a:moveTo>
                    <a:lnTo>
                      <a:pt x="4665" y="5078"/>
                    </a:lnTo>
                    <a:lnTo>
                      <a:pt x="4665" y="5078"/>
                    </a:lnTo>
                    <a:cubicBezTo>
                      <a:pt x="4662" y="5009"/>
                      <a:pt x="4644" y="4595"/>
                      <a:pt x="4513" y="4373"/>
                    </a:cubicBezTo>
                    <a:lnTo>
                      <a:pt x="4513" y="4373"/>
                    </a:lnTo>
                    <a:cubicBezTo>
                      <a:pt x="4511" y="4370"/>
                      <a:pt x="4511" y="4365"/>
                      <a:pt x="4514" y="4362"/>
                    </a:cubicBezTo>
                    <a:lnTo>
                      <a:pt x="4514" y="4362"/>
                    </a:lnTo>
                    <a:cubicBezTo>
                      <a:pt x="4517" y="4358"/>
                      <a:pt x="4521" y="4357"/>
                      <a:pt x="4524" y="4358"/>
                    </a:cubicBezTo>
                    <a:lnTo>
                      <a:pt x="4524" y="4358"/>
                    </a:lnTo>
                    <a:cubicBezTo>
                      <a:pt x="4526" y="4358"/>
                      <a:pt x="4666" y="4400"/>
                      <a:pt x="4850" y="4412"/>
                    </a:cubicBezTo>
                    <a:lnTo>
                      <a:pt x="4850" y="4412"/>
                    </a:lnTo>
                    <a:cubicBezTo>
                      <a:pt x="5021" y="4423"/>
                      <a:pt x="5265" y="4411"/>
                      <a:pt x="5463" y="4292"/>
                    </a:cubicBezTo>
                    <a:lnTo>
                      <a:pt x="5463" y="4292"/>
                    </a:lnTo>
                    <a:cubicBezTo>
                      <a:pt x="5637" y="4186"/>
                      <a:pt x="5749" y="4012"/>
                      <a:pt x="5793" y="3775"/>
                    </a:cubicBezTo>
                    <a:lnTo>
                      <a:pt x="5793" y="3775"/>
                    </a:lnTo>
                    <a:cubicBezTo>
                      <a:pt x="5794" y="3771"/>
                      <a:pt x="5797" y="3769"/>
                      <a:pt x="5799" y="3766"/>
                    </a:cubicBezTo>
                    <a:lnTo>
                      <a:pt x="5799" y="3766"/>
                    </a:lnTo>
                    <a:cubicBezTo>
                      <a:pt x="5805" y="3764"/>
                      <a:pt x="6385" y="3516"/>
                      <a:pt x="6521" y="2949"/>
                    </a:cubicBezTo>
                    <a:lnTo>
                      <a:pt x="6521" y="2949"/>
                    </a:lnTo>
                    <a:cubicBezTo>
                      <a:pt x="6629" y="2496"/>
                      <a:pt x="6431" y="1968"/>
                      <a:pt x="5932" y="1380"/>
                    </a:cubicBezTo>
                    <a:lnTo>
                      <a:pt x="5932" y="1380"/>
                    </a:lnTo>
                    <a:cubicBezTo>
                      <a:pt x="5717" y="1126"/>
                      <a:pt x="5367" y="867"/>
                      <a:pt x="4947" y="650"/>
                    </a:cubicBezTo>
                    <a:lnTo>
                      <a:pt x="4947" y="650"/>
                    </a:lnTo>
                    <a:cubicBezTo>
                      <a:pt x="4500" y="418"/>
                      <a:pt x="4005" y="247"/>
                      <a:pt x="3513" y="155"/>
                    </a:cubicBezTo>
                    <a:lnTo>
                      <a:pt x="3513" y="155"/>
                    </a:lnTo>
                    <a:cubicBezTo>
                      <a:pt x="2798" y="21"/>
                      <a:pt x="2057" y="46"/>
                      <a:pt x="1426" y="225"/>
                    </a:cubicBezTo>
                    <a:lnTo>
                      <a:pt x="1426" y="225"/>
                    </a:lnTo>
                    <a:cubicBezTo>
                      <a:pt x="838" y="392"/>
                      <a:pt x="392" y="682"/>
                      <a:pt x="203" y="1022"/>
                    </a:cubicBezTo>
                    <a:lnTo>
                      <a:pt x="203" y="1022"/>
                    </a:lnTo>
                    <a:cubicBezTo>
                      <a:pt x="23" y="1348"/>
                      <a:pt x="86" y="1694"/>
                      <a:pt x="388" y="2022"/>
                    </a:cubicBezTo>
                    <a:lnTo>
                      <a:pt x="388" y="2022"/>
                    </a:lnTo>
                    <a:cubicBezTo>
                      <a:pt x="678" y="2335"/>
                      <a:pt x="1020" y="2472"/>
                      <a:pt x="1257" y="2532"/>
                    </a:cubicBezTo>
                    <a:lnTo>
                      <a:pt x="1257" y="2532"/>
                    </a:lnTo>
                    <a:cubicBezTo>
                      <a:pt x="1514" y="2596"/>
                      <a:pt x="1705" y="2587"/>
                      <a:pt x="1707" y="2586"/>
                    </a:cubicBezTo>
                    <a:lnTo>
                      <a:pt x="1707" y="2586"/>
                    </a:lnTo>
                    <a:cubicBezTo>
                      <a:pt x="1709" y="2586"/>
                      <a:pt x="1713" y="2588"/>
                      <a:pt x="1714" y="2589"/>
                    </a:cubicBezTo>
                    <a:lnTo>
                      <a:pt x="1714" y="2589"/>
                    </a:lnTo>
                    <a:cubicBezTo>
                      <a:pt x="1716" y="2591"/>
                      <a:pt x="1718" y="2594"/>
                      <a:pt x="1717" y="2597"/>
                    </a:cubicBezTo>
                    <a:lnTo>
                      <a:pt x="1717" y="2597"/>
                    </a:lnTo>
                    <a:cubicBezTo>
                      <a:pt x="1713" y="2704"/>
                      <a:pt x="1760" y="2970"/>
                      <a:pt x="1975" y="3203"/>
                    </a:cubicBezTo>
                    <a:lnTo>
                      <a:pt x="1975" y="3203"/>
                    </a:lnTo>
                    <a:cubicBezTo>
                      <a:pt x="2266" y="3520"/>
                      <a:pt x="2762" y="3695"/>
                      <a:pt x="3450" y="3722"/>
                    </a:cubicBezTo>
                    <a:lnTo>
                      <a:pt x="3450" y="3722"/>
                    </a:lnTo>
                    <a:cubicBezTo>
                      <a:pt x="3452" y="3722"/>
                      <a:pt x="3455" y="3724"/>
                      <a:pt x="3456" y="3725"/>
                    </a:cubicBezTo>
                    <a:lnTo>
                      <a:pt x="3456" y="3725"/>
                    </a:lnTo>
                    <a:cubicBezTo>
                      <a:pt x="3463" y="3731"/>
                      <a:pt x="4060" y="4298"/>
                      <a:pt x="4224" y="5078"/>
                    </a:cubicBezTo>
                    <a:close/>
                    <a:moveTo>
                      <a:pt x="4675" y="5099"/>
                    </a:moveTo>
                    <a:lnTo>
                      <a:pt x="4216" y="5099"/>
                    </a:lnTo>
                    <a:lnTo>
                      <a:pt x="4216" y="5099"/>
                    </a:lnTo>
                    <a:cubicBezTo>
                      <a:pt x="4211" y="5099"/>
                      <a:pt x="4207" y="5096"/>
                      <a:pt x="4206" y="5090"/>
                    </a:cubicBezTo>
                    <a:lnTo>
                      <a:pt x="4206" y="5090"/>
                    </a:lnTo>
                    <a:cubicBezTo>
                      <a:pt x="4050" y="4340"/>
                      <a:pt x="3489" y="3785"/>
                      <a:pt x="3446" y="3743"/>
                    </a:cubicBezTo>
                    <a:lnTo>
                      <a:pt x="3446" y="3743"/>
                    </a:lnTo>
                    <a:cubicBezTo>
                      <a:pt x="2754" y="3714"/>
                      <a:pt x="2254" y="3537"/>
                      <a:pt x="1959" y="3216"/>
                    </a:cubicBezTo>
                    <a:lnTo>
                      <a:pt x="1959" y="3216"/>
                    </a:lnTo>
                    <a:cubicBezTo>
                      <a:pt x="1714" y="2949"/>
                      <a:pt x="1698" y="2665"/>
                      <a:pt x="1697" y="2606"/>
                    </a:cubicBezTo>
                    <a:lnTo>
                      <a:pt x="1697" y="2606"/>
                    </a:lnTo>
                    <a:cubicBezTo>
                      <a:pt x="1654" y="2607"/>
                      <a:pt x="1477" y="2607"/>
                      <a:pt x="1252" y="2551"/>
                    </a:cubicBezTo>
                    <a:lnTo>
                      <a:pt x="1252" y="2551"/>
                    </a:lnTo>
                    <a:cubicBezTo>
                      <a:pt x="1012" y="2491"/>
                      <a:pt x="665" y="2352"/>
                      <a:pt x="373" y="2036"/>
                    </a:cubicBezTo>
                    <a:lnTo>
                      <a:pt x="373" y="2036"/>
                    </a:lnTo>
                    <a:cubicBezTo>
                      <a:pt x="65" y="1701"/>
                      <a:pt x="0" y="1346"/>
                      <a:pt x="186" y="1012"/>
                    </a:cubicBezTo>
                    <a:lnTo>
                      <a:pt x="186" y="1012"/>
                    </a:lnTo>
                    <a:cubicBezTo>
                      <a:pt x="376" y="667"/>
                      <a:pt x="826" y="374"/>
                      <a:pt x="1421" y="205"/>
                    </a:cubicBezTo>
                    <a:lnTo>
                      <a:pt x="1421" y="205"/>
                    </a:lnTo>
                    <a:cubicBezTo>
                      <a:pt x="2054" y="25"/>
                      <a:pt x="2798" y="0"/>
                      <a:pt x="3517" y="136"/>
                    </a:cubicBezTo>
                    <a:lnTo>
                      <a:pt x="3517" y="136"/>
                    </a:lnTo>
                    <a:cubicBezTo>
                      <a:pt x="4010" y="227"/>
                      <a:pt x="4508" y="399"/>
                      <a:pt x="4956" y="631"/>
                    </a:cubicBezTo>
                    <a:lnTo>
                      <a:pt x="4956" y="631"/>
                    </a:lnTo>
                    <a:cubicBezTo>
                      <a:pt x="5378" y="851"/>
                      <a:pt x="5731" y="1112"/>
                      <a:pt x="5947" y="1367"/>
                    </a:cubicBezTo>
                    <a:lnTo>
                      <a:pt x="5947" y="1367"/>
                    </a:lnTo>
                    <a:cubicBezTo>
                      <a:pt x="6451" y="1960"/>
                      <a:pt x="6650" y="2494"/>
                      <a:pt x="6540" y="2954"/>
                    </a:cubicBezTo>
                    <a:lnTo>
                      <a:pt x="6540" y="2954"/>
                    </a:lnTo>
                    <a:cubicBezTo>
                      <a:pt x="6409" y="3502"/>
                      <a:pt x="5870" y="3757"/>
                      <a:pt x="5812" y="3783"/>
                    </a:cubicBezTo>
                    <a:lnTo>
                      <a:pt x="5812" y="3783"/>
                    </a:lnTo>
                    <a:cubicBezTo>
                      <a:pt x="5766" y="4023"/>
                      <a:pt x="5651" y="4200"/>
                      <a:pt x="5473" y="4309"/>
                    </a:cubicBezTo>
                    <a:lnTo>
                      <a:pt x="5473" y="4309"/>
                    </a:lnTo>
                    <a:cubicBezTo>
                      <a:pt x="5271" y="4432"/>
                      <a:pt x="5023" y="4444"/>
                      <a:pt x="4849" y="4432"/>
                    </a:cubicBezTo>
                    <a:lnTo>
                      <a:pt x="4849" y="4432"/>
                    </a:lnTo>
                    <a:cubicBezTo>
                      <a:pt x="4706" y="4423"/>
                      <a:pt x="4589" y="4396"/>
                      <a:pt x="4542" y="4384"/>
                    </a:cubicBezTo>
                    <a:lnTo>
                      <a:pt x="4542" y="4384"/>
                    </a:lnTo>
                    <a:cubicBezTo>
                      <a:pt x="4676" y="4636"/>
                      <a:pt x="4685" y="5084"/>
                      <a:pt x="4685" y="5089"/>
                    </a:cubicBezTo>
                    <a:lnTo>
                      <a:pt x="4685" y="5089"/>
                    </a:lnTo>
                    <a:cubicBezTo>
                      <a:pt x="4685" y="5091"/>
                      <a:pt x="4684" y="5094"/>
                      <a:pt x="4682" y="5096"/>
                    </a:cubicBezTo>
                    <a:lnTo>
                      <a:pt x="4682" y="5096"/>
                    </a:lnTo>
                    <a:cubicBezTo>
                      <a:pt x="4680" y="5098"/>
                      <a:pt x="4678" y="5099"/>
                      <a:pt x="4675" y="50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21">
                <a:extLst>
                  <a:ext uri="{FF2B5EF4-FFF2-40B4-BE49-F238E27FC236}">
                    <a16:creationId xmlns:a16="http://schemas.microsoft.com/office/drawing/2014/main" id="{5DB6742E-5DB8-40C8-8717-3AA5A5F2D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9505" y="9077285"/>
                <a:ext cx="2115284" cy="160902"/>
              </a:xfrm>
              <a:custGeom>
                <a:avLst/>
                <a:gdLst>
                  <a:gd name="T0" fmla="*/ 1388 w 2377"/>
                  <a:gd name="T1" fmla="*/ 139 h 180"/>
                  <a:gd name="T2" fmla="*/ 1388 w 2377"/>
                  <a:gd name="T3" fmla="*/ 139 h 180"/>
                  <a:gd name="T4" fmla="*/ 706 w 2377"/>
                  <a:gd name="T5" fmla="*/ 107 h 180"/>
                  <a:gd name="T6" fmla="*/ 706 w 2377"/>
                  <a:gd name="T7" fmla="*/ 107 h 180"/>
                  <a:gd name="T8" fmla="*/ 8 w 2377"/>
                  <a:gd name="T9" fmla="*/ 21 h 180"/>
                  <a:gd name="T10" fmla="*/ 8 w 2377"/>
                  <a:gd name="T11" fmla="*/ 21 h 180"/>
                  <a:gd name="T12" fmla="*/ 0 w 2377"/>
                  <a:gd name="T13" fmla="*/ 10 h 180"/>
                  <a:gd name="T14" fmla="*/ 0 w 2377"/>
                  <a:gd name="T15" fmla="*/ 10 h 180"/>
                  <a:gd name="T16" fmla="*/ 13 w 2377"/>
                  <a:gd name="T17" fmla="*/ 2 h 180"/>
                  <a:gd name="T18" fmla="*/ 13 w 2377"/>
                  <a:gd name="T19" fmla="*/ 2 h 180"/>
                  <a:gd name="T20" fmla="*/ 708 w 2377"/>
                  <a:gd name="T21" fmla="*/ 86 h 180"/>
                  <a:gd name="T22" fmla="*/ 708 w 2377"/>
                  <a:gd name="T23" fmla="*/ 86 h 180"/>
                  <a:gd name="T24" fmla="*/ 2363 w 2377"/>
                  <a:gd name="T25" fmla="*/ 45 h 180"/>
                  <a:gd name="T26" fmla="*/ 2363 w 2377"/>
                  <a:gd name="T27" fmla="*/ 45 h 180"/>
                  <a:gd name="T28" fmla="*/ 2374 w 2377"/>
                  <a:gd name="T29" fmla="*/ 54 h 180"/>
                  <a:gd name="T30" fmla="*/ 2374 w 2377"/>
                  <a:gd name="T31" fmla="*/ 54 h 180"/>
                  <a:gd name="T32" fmla="*/ 2366 w 2377"/>
                  <a:gd name="T33" fmla="*/ 65 h 180"/>
                  <a:gd name="T34" fmla="*/ 2366 w 2377"/>
                  <a:gd name="T35" fmla="*/ 65 h 180"/>
                  <a:gd name="T36" fmla="*/ 1388 w 2377"/>
                  <a:gd name="T37" fmla="*/ 13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77" h="180">
                    <a:moveTo>
                      <a:pt x="1388" y="139"/>
                    </a:moveTo>
                    <a:lnTo>
                      <a:pt x="1388" y="139"/>
                    </a:lnTo>
                    <a:cubicBezTo>
                      <a:pt x="1184" y="139"/>
                      <a:pt x="953" y="130"/>
                      <a:pt x="706" y="107"/>
                    </a:cubicBezTo>
                    <a:lnTo>
                      <a:pt x="706" y="107"/>
                    </a:lnTo>
                    <a:cubicBezTo>
                      <a:pt x="162" y="54"/>
                      <a:pt x="10" y="22"/>
                      <a:pt x="8" y="21"/>
                    </a:cubicBezTo>
                    <a:lnTo>
                      <a:pt x="8" y="21"/>
                    </a:lnTo>
                    <a:cubicBezTo>
                      <a:pt x="3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1" y="4"/>
                      <a:pt x="7" y="0"/>
                      <a:pt x="13" y="2"/>
                    </a:cubicBezTo>
                    <a:lnTo>
                      <a:pt x="13" y="2"/>
                    </a:lnTo>
                    <a:cubicBezTo>
                      <a:pt x="14" y="2"/>
                      <a:pt x="167" y="34"/>
                      <a:pt x="708" y="86"/>
                    </a:cubicBezTo>
                    <a:lnTo>
                      <a:pt x="708" y="86"/>
                    </a:lnTo>
                    <a:cubicBezTo>
                      <a:pt x="1661" y="179"/>
                      <a:pt x="2356" y="47"/>
                      <a:pt x="2363" y="45"/>
                    </a:cubicBezTo>
                    <a:lnTo>
                      <a:pt x="2363" y="45"/>
                    </a:lnTo>
                    <a:cubicBezTo>
                      <a:pt x="2368" y="44"/>
                      <a:pt x="2373" y="48"/>
                      <a:pt x="2374" y="54"/>
                    </a:cubicBezTo>
                    <a:lnTo>
                      <a:pt x="2374" y="54"/>
                    </a:lnTo>
                    <a:cubicBezTo>
                      <a:pt x="2376" y="58"/>
                      <a:pt x="2371" y="64"/>
                      <a:pt x="2366" y="65"/>
                    </a:cubicBezTo>
                    <a:lnTo>
                      <a:pt x="2366" y="65"/>
                    </a:lnTo>
                    <a:cubicBezTo>
                      <a:pt x="2361" y="66"/>
                      <a:pt x="1977" y="139"/>
                      <a:pt x="1388" y="1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22">
                <a:extLst>
                  <a:ext uri="{FF2B5EF4-FFF2-40B4-BE49-F238E27FC236}">
                    <a16:creationId xmlns:a16="http://schemas.microsoft.com/office/drawing/2014/main" id="{5686B854-51E8-4760-B709-8117CDDAA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3347" y="9136150"/>
                <a:ext cx="549425" cy="529804"/>
              </a:xfrm>
              <a:custGeom>
                <a:avLst/>
                <a:gdLst>
                  <a:gd name="T0" fmla="*/ 605 w 617"/>
                  <a:gd name="T1" fmla="*/ 594 h 595"/>
                  <a:gd name="T2" fmla="*/ 605 w 617"/>
                  <a:gd name="T3" fmla="*/ 594 h 595"/>
                  <a:gd name="T4" fmla="*/ 602 w 617"/>
                  <a:gd name="T5" fmla="*/ 593 h 595"/>
                  <a:gd name="T6" fmla="*/ 602 w 617"/>
                  <a:gd name="T7" fmla="*/ 593 h 595"/>
                  <a:gd name="T8" fmla="*/ 2 w 617"/>
                  <a:gd name="T9" fmla="*/ 15 h 595"/>
                  <a:gd name="T10" fmla="*/ 2 w 617"/>
                  <a:gd name="T11" fmla="*/ 15 h 595"/>
                  <a:gd name="T12" fmla="*/ 7 w 617"/>
                  <a:gd name="T13" fmla="*/ 2 h 595"/>
                  <a:gd name="T14" fmla="*/ 7 w 617"/>
                  <a:gd name="T15" fmla="*/ 2 h 595"/>
                  <a:gd name="T16" fmla="*/ 21 w 617"/>
                  <a:gd name="T17" fmla="*/ 8 h 595"/>
                  <a:gd name="T18" fmla="*/ 21 w 617"/>
                  <a:gd name="T19" fmla="*/ 8 h 595"/>
                  <a:gd name="T20" fmla="*/ 607 w 617"/>
                  <a:gd name="T21" fmla="*/ 574 h 595"/>
                  <a:gd name="T22" fmla="*/ 607 w 617"/>
                  <a:gd name="T23" fmla="*/ 574 h 595"/>
                  <a:gd name="T24" fmla="*/ 614 w 617"/>
                  <a:gd name="T25" fmla="*/ 586 h 595"/>
                  <a:gd name="T26" fmla="*/ 614 w 617"/>
                  <a:gd name="T27" fmla="*/ 586 h 595"/>
                  <a:gd name="T28" fmla="*/ 605 w 617"/>
                  <a:gd name="T29" fmla="*/ 594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7" h="595">
                    <a:moveTo>
                      <a:pt x="605" y="594"/>
                    </a:moveTo>
                    <a:lnTo>
                      <a:pt x="605" y="594"/>
                    </a:lnTo>
                    <a:cubicBezTo>
                      <a:pt x="604" y="594"/>
                      <a:pt x="603" y="594"/>
                      <a:pt x="602" y="593"/>
                    </a:cubicBezTo>
                    <a:lnTo>
                      <a:pt x="602" y="593"/>
                    </a:lnTo>
                    <a:cubicBezTo>
                      <a:pt x="598" y="592"/>
                      <a:pt x="202" y="474"/>
                      <a:pt x="2" y="15"/>
                    </a:cubicBezTo>
                    <a:lnTo>
                      <a:pt x="2" y="15"/>
                    </a:lnTo>
                    <a:cubicBezTo>
                      <a:pt x="0" y="10"/>
                      <a:pt x="3" y="4"/>
                      <a:pt x="7" y="2"/>
                    </a:cubicBezTo>
                    <a:lnTo>
                      <a:pt x="7" y="2"/>
                    </a:lnTo>
                    <a:cubicBezTo>
                      <a:pt x="12" y="0"/>
                      <a:pt x="18" y="2"/>
                      <a:pt x="21" y="8"/>
                    </a:cubicBezTo>
                    <a:lnTo>
                      <a:pt x="21" y="8"/>
                    </a:lnTo>
                    <a:cubicBezTo>
                      <a:pt x="216" y="457"/>
                      <a:pt x="604" y="573"/>
                      <a:pt x="607" y="574"/>
                    </a:cubicBezTo>
                    <a:lnTo>
                      <a:pt x="607" y="574"/>
                    </a:lnTo>
                    <a:cubicBezTo>
                      <a:pt x="613" y="576"/>
                      <a:pt x="616" y="581"/>
                      <a:pt x="614" y="586"/>
                    </a:cubicBezTo>
                    <a:lnTo>
                      <a:pt x="614" y="586"/>
                    </a:lnTo>
                    <a:cubicBezTo>
                      <a:pt x="613" y="590"/>
                      <a:pt x="609" y="594"/>
                      <a:pt x="605" y="5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24">
                <a:extLst>
                  <a:ext uri="{FF2B5EF4-FFF2-40B4-BE49-F238E27FC236}">
                    <a16:creationId xmlns:a16="http://schemas.microsoft.com/office/drawing/2014/main" id="{D0B67DA5-CDA0-4897-B70F-0B4F5BA54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3988" y="6192803"/>
                <a:ext cx="474861" cy="474861"/>
              </a:xfrm>
              <a:custGeom>
                <a:avLst/>
                <a:gdLst>
                  <a:gd name="T0" fmla="*/ 532 w 533"/>
                  <a:gd name="T1" fmla="*/ 266 h 533"/>
                  <a:gd name="T2" fmla="*/ 532 w 533"/>
                  <a:gd name="T3" fmla="*/ 266 h 533"/>
                  <a:gd name="T4" fmla="*/ 266 w 533"/>
                  <a:gd name="T5" fmla="*/ 532 h 533"/>
                  <a:gd name="T6" fmla="*/ 266 w 533"/>
                  <a:gd name="T7" fmla="*/ 532 h 533"/>
                  <a:gd name="T8" fmla="*/ 0 w 533"/>
                  <a:gd name="T9" fmla="*/ 266 h 533"/>
                  <a:gd name="T10" fmla="*/ 0 w 533"/>
                  <a:gd name="T11" fmla="*/ 266 h 533"/>
                  <a:gd name="T12" fmla="*/ 266 w 533"/>
                  <a:gd name="T13" fmla="*/ 0 h 533"/>
                  <a:gd name="T14" fmla="*/ 266 w 533"/>
                  <a:gd name="T15" fmla="*/ 0 h 533"/>
                  <a:gd name="T16" fmla="*/ 532 w 533"/>
                  <a:gd name="T17" fmla="*/ 266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3" h="533">
                    <a:moveTo>
                      <a:pt x="532" y="266"/>
                    </a:moveTo>
                    <a:lnTo>
                      <a:pt x="532" y="266"/>
                    </a:lnTo>
                    <a:cubicBezTo>
                      <a:pt x="532" y="413"/>
                      <a:pt x="413" y="532"/>
                      <a:pt x="266" y="532"/>
                    </a:cubicBezTo>
                    <a:lnTo>
                      <a:pt x="266" y="532"/>
                    </a:lnTo>
                    <a:cubicBezTo>
                      <a:pt x="119" y="532"/>
                      <a:pt x="0" y="413"/>
                      <a:pt x="0" y="266"/>
                    </a:cubicBezTo>
                    <a:lnTo>
                      <a:pt x="0" y="266"/>
                    </a:lnTo>
                    <a:cubicBezTo>
                      <a:pt x="0" y="119"/>
                      <a:pt x="119" y="0"/>
                      <a:pt x="266" y="0"/>
                    </a:cubicBezTo>
                    <a:lnTo>
                      <a:pt x="266" y="0"/>
                    </a:lnTo>
                    <a:cubicBezTo>
                      <a:pt x="413" y="0"/>
                      <a:pt x="532" y="119"/>
                      <a:pt x="532" y="26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25">
                <a:extLst>
                  <a:ext uri="{FF2B5EF4-FFF2-40B4-BE49-F238E27FC236}">
                    <a16:creationId xmlns:a16="http://schemas.microsoft.com/office/drawing/2014/main" id="{CF84D777-A80D-491E-9C69-DF5590865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6139" y="6184954"/>
                <a:ext cx="490559" cy="490559"/>
              </a:xfrm>
              <a:custGeom>
                <a:avLst/>
                <a:gdLst>
                  <a:gd name="T0" fmla="*/ 276 w 553"/>
                  <a:gd name="T1" fmla="*/ 19 h 552"/>
                  <a:gd name="T2" fmla="*/ 276 w 553"/>
                  <a:gd name="T3" fmla="*/ 19 h 552"/>
                  <a:gd name="T4" fmla="*/ 20 w 553"/>
                  <a:gd name="T5" fmla="*/ 275 h 552"/>
                  <a:gd name="T6" fmla="*/ 20 w 553"/>
                  <a:gd name="T7" fmla="*/ 275 h 552"/>
                  <a:gd name="T8" fmla="*/ 276 w 553"/>
                  <a:gd name="T9" fmla="*/ 530 h 552"/>
                  <a:gd name="T10" fmla="*/ 276 w 553"/>
                  <a:gd name="T11" fmla="*/ 530 h 552"/>
                  <a:gd name="T12" fmla="*/ 532 w 553"/>
                  <a:gd name="T13" fmla="*/ 275 h 552"/>
                  <a:gd name="T14" fmla="*/ 532 w 553"/>
                  <a:gd name="T15" fmla="*/ 275 h 552"/>
                  <a:gd name="T16" fmla="*/ 276 w 553"/>
                  <a:gd name="T17" fmla="*/ 19 h 552"/>
                  <a:gd name="T18" fmla="*/ 276 w 553"/>
                  <a:gd name="T19" fmla="*/ 551 h 552"/>
                  <a:gd name="T20" fmla="*/ 276 w 553"/>
                  <a:gd name="T21" fmla="*/ 551 h 552"/>
                  <a:gd name="T22" fmla="*/ 0 w 553"/>
                  <a:gd name="T23" fmla="*/ 275 h 552"/>
                  <a:gd name="T24" fmla="*/ 0 w 553"/>
                  <a:gd name="T25" fmla="*/ 275 h 552"/>
                  <a:gd name="T26" fmla="*/ 276 w 553"/>
                  <a:gd name="T27" fmla="*/ 0 h 552"/>
                  <a:gd name="T28" fmla="*/ 276 w 553"/>
                  <a:gd name="T29" fmla="*/ 0 h 552"/>
                  <a:gd name="T30" fmla="*/ 552 w 553"/>
                  <a:gd name="T31" fmla="*/ 275 h 552"/>
                  <a:gd name="T32" fmla="*/ 552 w 553"/>
                  <a:gd name="T33" fmla="*/ 275 h 552"/>
                  <a:gd name="T34" fmla="*/ 276 w 553"/>
                  <a:gd name="T35" fmla="*/ 551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3" h="552">
                    <a:moveTo>
                      <a:pt x="276" y="19"/>
                    </a:moveTo>
                    <a:lnTo>
                      <a:pt x="276" y="19"/>
                    </a:lnTo>
                    <a:cubicBezTo>
                      <a:pt x="135" y="19"/>
                      <a:pt x="20" y="134"/>
                      <a:pt x="20" y="275"/>
                    </a:cubicBezTo>
                    <a:lnTo>
                      <a:pt x="20" y="275"/>
                    </a:lnTo>
                    <a:cubicBezTo>
                      <a:pt x="20" y="416"/>
                      <a:pt x="135" y="530"/>
                      <a:pt x="276" y="530"/>
                    </a:cubicBezTo>
                    <a:lnTo>
                      <a:pt x="276" y="530"/>
                    </a:lnTo>
                    <a:cubicBezTo>
                      <a:pt x="417" y="530"/>
                      <a:pt x="532" y="416"/>
                      <a:pt x="532" y="275"/>
                    </a:cubicBezTo>
                    <a:lnTo>
                      <a:pt x="532" y="275"/>
                    </a:lnTo>
                    <a:cubicBezTo>
                      <a:pt x="532" y="134"/>
                      <a:pt x="417" y="19"/>
                      <a:pt x="276" y="19"/>
                    </a:cubicBezTo>
                    <a:close/>
                    <a:moveTo>
                      <a:pt x="276" y="551"/>
                    </a:moveTo>
                    <a:lnTo>
                      <a:pt x="276" y="551"/>
                    </a:lnTo>
                    <a:cubicBezTo>
                      <a:pt x="124" y="551"/>
                      <a:pt x="0" y="427"/>
                      <a:pt x="0" y="275"/>
                    </a:cubicBezTo>
                    <a:lnTo>
                      <a:pt x="0" y="275"/>
                    </a:lnTo>
                    <a:cubicBezTo>
                      <a:pt x="0" y="123"/>
                      <a:pt x="124" y="0"/>
                      <a:pt x="276" y="0"/>
                    </a:cubicBezTo>
                    <a:lnTo>
                      <a:pt x="276" y="0"/>
                    </a:lnTo>
                    <a:cubicBezTo>
                      <a:pt x="428" y="0"/>
                      <a:pt x="552" y="123"/>
                      <a:pt x="552" y="275"/>
                    </a:cubicBezTo>
                    <a:lnTo>
                      <a:pt x="552" y="275"/>
                    </a:lnTo>
                    <a:cubicBezTo>
                      <a:pt x="552" y="427"/>
                      <a:pt x="428" y="551"/>
                      <a:pt x="276" y="5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26">
                <a:extLst>
                  <a:ext uri="{FF2B5EF4-FFF2-40B4-BE49-F238E27FC236}">
                    <a16:creationId xmlns:a16="http://schemas.microsoft.com/office/drawing/2014/main" id="{1407FFD4-5DAD-4FD2-8057-3F9933396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9195" y="6338009"/>
                <a:ext cx="184449" cy="184449"/>
              </a:xfrm>
              <a:custGeom>
                <a:avLst/>
                <a:gdLst>
                  <a:gd name="T0" fmla="*/ 208 w 209"/>
                  <a:gd name="T1" fmla="*/ 104 h 209"/>
                  <a:gd name="T2" fmla="*/ 208 w 209"/>
                  <a:gd name="T3" fmla="*/ 104 h 209"/>
                  <a:gd name="T4" fmla="*/ 104 w 209"/>
                  <a:gd name="T5" fmla="*/ 208 h 209"/>
                  <a:gd name="T6" fmla="*/ 104 w 209"/>
                  <a:gd name="T7" fmla="*/ 208 h 209"/>
                  <a:gd name="T8" fmla="*/ 0 w 209"/>
                  <a:gd name="T9" fmla="*/ 104 h 209"/>
                  <a:gd name="T10" fmla="*/ 0 w 209"/>
                  <a:gd name="T11" fmla="*/ 104 h 209"/>
                  <a:gd name="T12" fmla="*/ 104 w 209"/>
                  <a:gd name="T13" fmla="*/ 0 h 209"/>
                  <a:gd name="T14" fmla="*/ 104 w 209"/>
                  <a:gd name="T15" fmla="*/ 0 h 209"/>
                  <a:gd name="T16" fmla="*/ 208 w 209"/>
                  <a:gd name="T17" fmla="*/ 10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9" h="209">
                    <a:moveTo>
                      <a:pt x="208" y="104"/>
                    </a:moveTo>
                    <a:lnTo>
                      <a:pt x="208" y="104"/>
                    </a:lnTo>
                    <a:cubicBezTo>
                      <a:pt x="208" y="162"/>
                      <a:pt x="162" y="208"/>
                      <a:pt x="104" y="208"/>
                    </a:cubicBezTo>
                    <a:lnTo>
                      <a:pt x="104" y="208"/>
                    </a:lnTo>
                    <a:cubicBezTo>
                      <a:pt x="47" y="208"/>
                      <a:pt x="0" y="162"/>
                      <a:pt x="0" y="104"/>
                    </a:cubicBezTo>
                    <a:lnTo>
                      <a:pt x="0" y="104"/>
                    </a:lnTo>
                    <a:cubicBezTo>
                      <a:pt x="0" y="47"/>
                      <a:pt x="47" y="0"/>
                      <a:pt x="104" y="0"/>
                    </a:cubicBezTo>
                    <a:lnTo>
                      <a:pt x="104" y="0"/>
                    </a:lnTo>
                    <a:cubicBezTo>
                      <a:pt x="162" y="0"/>
                      <a:pt x="208" y="47"/>
                      <a:pt x="208" y="1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27">
                <a:extLst>
                  <a:ext uri="{FF2B5EF4-FFF2-40B4-BE49-F238E27FC236}">
                    <a16:creationId xmlns:a16="http://schemas.microsoft.com/office/drawing/2014/main" id="{5F99B654-92BD-4355-8786-A1DA93E24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7420" y="6330160"/>
                <a:ext cx="204072" cy="204072"/>
              </a:xfrm>
              <a:custGeom>
                <a:avLst/>
                <a:gdLst>
                  <a:gd name="T0" fmla="*/ 114 w 229"/>
                  <a:gd name="T1" fmla="*/ 20 h 229"/>
                  <a:gd name="T2" fmla="*/ 114 w 229"/>
                  <a:gd name="T3" fmla="*/ 20 h 229"/>
                  <a:gd name="T4" fmla="*/ 20 w 229"/>
                  <a:gd name="T5" fmla="*/ 114 h 229"/>
                  <a:gd name="T6" fmla="*/ 20 w 229"/>
                  <a:gd name="T7" fmla="*/ 114 h 229"/>
                  <a:gd name="T8" fmla="*/ 114 w 229"/>
                  <a:gd name="T9" fmla="*/ 207 h 229"/>
                  <a:gd name="T10" fmla="*/ 114 w 229"/>
                  <a:gd name="T11" fmla="*/ 207 h 229"/>
                  <a:gd name="T12" fmla="*/ 208 w 229"/>
                  <a:gd name="T13" fmla="*/ 114 h 229"/>
                  <a:gd name="T14" fmla="*/ 208 w 229"/>
                  <a:gd name="T15" fmla="*/ 114 h 229"/>
                  <a:gd name="T16" fmla="*/ 114 w 229"/>
                  <a:gd name="T17" fmla="*/ 20 h 229"/>
                  <a:gd name="T18" fmla="*/ 114 w 229"/>
                  <a:gd name="T19" fmla="*/ 228 h 229"/>
                  <a:gd name="T20" fmla="*/ 114 w 229"/>
                  <a:gd name="T21" fmla="*/ 228 h 229"/>
                  <a:gd name="T22" fmla="*/ 0 w 229"/>
                  <a:gd name="T23" fmla="*/ 114 h 229"/>
                  <a:gd name="T24" fmla="*/ 0 w 229"/>
                  <a:gd name="T25" fmla="*/ 114 h 229"/>
                  <a:gd name="T26" fmla="*/ 114 w 229"/>
                  <a:gd name="T27" fmla="*/ 0 h 229"/>
                  <a:gd name="T28" fmla="*/ 114 w 229"/>
                  <a:gd name="T29" fmla="*/ 0 h 229"/>
                  <a:gd name="T30" fmla="*/ 228 w 229"/>
                  <a:gd name="T31" fmla="*/ 114 h 229"/>
                  <a:gd name="T32" fmla="*/ 228 w 229"/>
                  <a:gd name="T33" fmla="*/ 114 h 229"/>
                  <a:gd name="T34" fmla="*/ 114 w 229"/>
                  <a:gd name="T35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9" h="229">
                    <a:moveTo>
                      <a:pt x="114" y="20"/>
                    </a:moveTo>
                    <a:lnTo>
                      <a:pt x="114" y="20"/>
                    </a:lnTo>
                    <a:cubicBezTo>
                      <a:pt x="62" y="20"/>
                      <a:pt x="20" y="62"/>
                      <a:pt x="20" y="114"/>
                    </a:cubicBezTo>
                    <a:lnTo>
                      <a:pt x="20" y="114"/>
                    </a:lnTo>
                    <a:cubicBezTo>
                      <a:pt x="20" y="166"/>
                      <a:pt x="62" y="207"/>
                      <a:pt x="114" y="207"/>
                    </a:cubicBezTo>
                    <a:lnTo>
                      <a:pt x="114" y="207"/>
                    </a:lnTo>
                    <a:cubicBezTo>
                      <a:pt x="166" y="207"/>
                      <a:pt x="208" y="166"/>
                      <a:pt x="208" y="114"/>
                    </a:cubicBezTo>
                    <a:lnTo>
                      <a:pt x="208" y="114"/>
                    </a:lnTo>
                    <a:cubicBezTo>
                      <a:pt x="208" y="62"/>
                      <a:pt x="166" y="20"/>
                      <a:pt x="114" y="20"/>
                    </a:cubicBezTo>
                    <a:close/>
                    <a:moveTo>
                      <a:pt x="114" y="228"/>
                    </a:moveTo>
                    <a:lnTo>
                      <a:pt x="114" y="228"/>
                    </a:lnTo>
                    <a:cubicBezTo>
                      <a:pt x="51" y="228"/>
                      <a:pt x="0" y="177"/>
                      <a:pt x="0" y="114"/>
                    </a:cubicBezTo>
                    <a:lnTo>
                      <a:pt x="0" y="114"/>
                    </a:lnTo>
                    <a:cubicBezTo>
                      <a:pt x="0" y="51"/>
                      <a:pt x="51" y="0"/>
                      <a:pt x="114" y="0"/>
                    </a:cubicBezTo>
                    <a:lnTo>
                      <a:pt x="114" y="0"/>
                    </a:lnTo>
                    <a:cubicBezTo>
                      <a:pt x="177" y="0"/>
                      <a:pt x="228" y="51"/>
                      <a:pt x="228" y="114"/>
                    </a:cubicBezTo>
                    <a:lnTo>
                      <a:pt x="228" y="114"/>
                    </a:lnTo>
                    <a:cubicBezTo>
                      <a:pt x="228" y="177"/>
                      <a:pt x="177" y="228"/>
                      <a:pt x="114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28">
                <a:extLst>
                  <a:ext uri="{FF2B5EF4-FFF2-40B4-BE49-F238E27FC236}">
                    <a16:creationId xmlns:a16="http://schemas.microsoft.com/office/drawing/2014/main" id="{161E5E0E-584A-443F-AC4E-5C4DB56E3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8666" y="6600947"/>
                <a:ext cx="474861" cy="470936"/>
              </a:xfrm>
              <a:custGeom>
                <a:avLst/>
                <a:gdLst>
                  <a:gd name="T0" fmla="*/ 531 w 532"/>
                  <a:gd name="T1" fmla="*/ 265 h 531"/>
                  <a:gd name="T2" fmla="*/ 531 w 532"/>
                  <a:gd name="T3" fmla="*/ 265 h 531"/>
                  <a:gd name="T4" fmla="*/ 265 w 532"/>
                  <a:gd name="T5" fmla="*/ 530 h 531"/>
                  <a:gd name="T6" fmla="*/ 265 w 532"/>
                  <a:gd name="T7" fmla="*/ 530 h 531"/>
                  <a:gd name="T8" fmla="*/ 0 w 532"/>
                  <a:gd name="T9" fmla="*/ 265 h 531"/>
                  <a:gd name="T10" fmla="*/ 0 w 532"/>
                  <a:gd name="T11" fmla="*/ 265 h 531"/>
                  <a:gd name="T12" fmla="*/ 265 w 532"/>
                  <a:gd name="T13" fmla="*/ 0 h 531"/>
                  <a:gd name="T14" fmla="*/ 265 w 532"/>
                  <a:gd name="T15" fmla="*/ 0 h 531"/>
                  <a:gd name="T16" fmla="*/ 531 w 532"/>
                  <a:gd name="T17" fmla="*/ 265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2" h="531">
                    <a:moveTo>
                      <a:pt x="531" y="265"/>
                    </a:moveTo>
                    <a:lnTo>
                      <a:pt x="531" y="265"/>
                    </a:lnTo>
                    <a:cubicBezTo>
                      <a:pt x="531" y="411"/>
                      <a:pt x="412" y="530"/>
                      <a:pt x="265" y="530"/>
                    </a:cubicBezTo>
                    <a:lnTo>
                      <a:pt x="265" y="530"/>
                    </a:lnTo>
                    <a:cubicBezTo>
                      <a:pt x="119" y="530"/>
                      <a:pt x="0" y="411"/>
                      <a:pt x="0" y="265"/>
                    </a:cubicBezTo>
                    <a:lnTo>
                      <a:pt x="0" y="265"/>
                    </a:lnTo>
                    <a:cubicBezTo>
                      <a:pt x="0" y="119"/>
                      <a:pt x="119" y="0"/>
                      <a:pt x="265" y="0"/>
                    </a:cubicBezTo>
                    <a:lnTo>
                      <a:pt x="265" y="0"/>
                    </a:lnTo>
                    <a:cubicBezTo>
                      <a:pt x="412" y="0"/>
                      <a:pt x="531" y="119"/>
                      <a:pt x="531" y="265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29">
                <a:extLst>
                  <a:ext uri="{FF2B5EF4-FFF2-40B4-BE49-F238E27FC236}">
                    <a16:creationId xmlns:a16="http://schemas.microsoft.com/office/drawing/2014/main" id="{D978AD02-F066-4118-AC56-7B6ACB48C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817" y="6593098"/>
                <a:ext cx="490559" cy="490559"/>
              </a:xfrm>
              <a:custGeom>
                <a:avLst/>
                <a:gdLst>
                  <a:gd name="T0" fmla="*/ 275 w 552"/>
                  <a:gd name="T1" fmla="*/ 20 h 551"/>
                  <a:gd name="T2" fmla="*/ 275 w 552"/>
                  <a:gd name="T3" fmla="*/ 20 h 551"/>
                  <a:gd name="T4" fmla="*/ 20 w 552"/>
                  <a:gd name="T5" fmla="*/ 275 h 551"/>
                  <a:gd name="T6" fmla="*/ 20 w 552"/>
                  <a:gd name="T7" fmla="*/ 275 h 551"/>
                  <a:gd name="T8" fmla="*/ 275 w 552"/>
                  <a:gd name="T9" fmla="*/ 530 h 551"/>
                  <a:gd name="T10" fmla="*/ 275 w 552"/>
                  <a:gd name="T11" fmla="*/ 530 h 551"/>
                  <a:gd name="T12" fmla="*/ 531 w 552"/>
                  <a:gd name="T13" fmla="*/ 275 h 551"/>
                  <a:gd name="T14" fmla="*/ 531 w 552"/>
                  <a:gd name="T15" fmla="*/ 275 h 551"/>
                  <a:gd name="T16" fmla="*/ 275 w 552"/>
                  <a:gd name="T17" fmla="*/ 20 h 551"/>
                  <a:gd name="T18" fmla="*/ 275 w 552"/>
                  <a:gd name="T19" fmla="*/ 550 h 551"/>
                  <a:gd name="T20" fmla="*/ 275 w 552"/>
                  <a:gd name="T21" fmla="*/ 550 h 551"/>
                  <a:gd name="T22" fmla="*/ 0 w 552"/>
                  <a:gd name="T23" fmla="*/ 275 h 551"/>
                  <a:gd name="T24" fmla="*/ 0 w 552"/>
                  <a:gd name="T25" fmla="*/ 275 h 551"/>
                  <a:gd name="T26" fmla="*/ 275 w 552"/>
                  <a:gd name="T27" fmla="*/ 0 h 551"/>
                  <a:gd name="T28" fmla="*/ 275 w 552"/>
                  <a:gd name="T29" fmla="*/ 0 h 551"/>
                  <a:gd name="T30" fmla="*/ 551 w 552"/>
                  <a:gd name="T31" fmla="*/ 275 h 551"/>
                  <a:gd name="T32" fmla="*/ 551 w 552"/>
                  <a:gd name="T33" fmla="*/ 275 h 551"/>
                  <a:gd name="T34" fmla="*/ 275 w 552"/>
                  <a:gd name="T35" fmla="*/ 550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2" h="551">
                    <a:moveTo>
                      <a:pt x="275" y="20"/>
                    </a:moveTo>
                    <a:lnTo>
                      <a:pt x="275" y="20"/>
                    </a:lnTo>
                    <a:cubicBezTo>
                      <a:pt x="134" y="20"/>
                      <a:pt x="20" y="135"/>
                      <a:pt x="20" y="275"/>
                    </a:cubicBezTo>
                    <a:lnTo>
                      <a:pt x="20" y="275"/>
                    </a:lnTo>
                    <a:cubicBezTo>
                      <a:pt x="20" y="415"/>
                      <a:pt x="134" y="530"/>
                      <a:pt x="275" y="530"/>
                    </a:cubicBezTo>
                    <a:lnTo>
                      <a:pt x="275" y="530"/>
                    </a:lnTo>
                    <a:cubicBezTo>
                      <a:pt x="417" y="530"/>
                      <a:pt x="531" y="415"/>
                      <a:pt x="531" y="275"/>
                    </a:cubicBezTo>
                    <a:lnTo>
                      <a:pt x="531" y="275"/>
                    </a:lnTo>
                    <a:cubicBezTo>
                      <a:pt x="531" y="135"/>
                      <a:pt x="417" y="20"/>
                      <a:pt x="275" y="20"/>
                    </a:cubicBezTo>
                    <a:close/>
                    <a:moveTo>
                      <a:pt x="275" y="550"/>
                    </a:moveTo>
                    <a:lnTo>
                      <a:pt x="275" y="550"/>
                    </a:lnTo>
                    <a:cubicBezTo>
                      <a:pt x="123" y="550"/>
                      <a:pt x="0" y="427"/>
                      <a:pt x="0" y="275"/>
                    </a:cubicBezTo>
                    <a:lnTo>
                      <a:pt x="0" y="275"/>
                    </a:lnTo>
                    <a:cubicBezTo>
                      <a:pt x="0" y="124"/>
                      <a:pt x="123" y="0"/>
                      <a:pt x="275" y="0"/>
                    </a:cubicBezTo>
                    <a:lnTo>
                      <a:pt x="275" y="0"/>
                    </a:lnTo>
                    <a:cubicBezTo>
                      <a:pt x="428" y="0"/>
                      <a:pt x="551" y="124"/>
                      <a:pt x="551" y="275"/>
                    </a:cubicBezTo>
                    <a:lnTo>
                      <a:pt x="551" y="275"/>
                    </a:lnTo>
                    <a:cubicBezTo>
                      <a:pt x="551" y="427"/>
                      <a:pt x="428" y="550"/>
                      <a:pt x="275" y="5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30">
                <a:extLst>
                  <a:ext uri="{FF2B5EF4-FFF2-40B4-BE49-F238E27FC236}">
                    <a16:creationId xmlns:a16="http://schemas.microsoft.com/office/drawing/2014/main" id="{4F9BCDAD-4010-4302-B765-09E18FC6E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3873" y="6746153"/>
                <a:ext cx="184449" cy="184449"/>
              </a:xfrm>
              <a:custGeom>
                <a:avLst/>
                <a:gdLst>
                  <a:gd name="T0" fmla="*/ 207 w 208"/>
                  <a:gd name="T1" fmla="*/ 103 h 208"/>
                  <a:gd name="T2" fmla="*/ 207 w 208"/>
                  <a:gd name="T3" fmla="*/ 103 h 208"/>
                  <a:gd name="T4" fmla="*/ 103 w 208"/>
                  <a:gd name="T5" fmla="*/ 207 h 208"/>
                  <a:gd name="T6" fmla="*/ 103 w 208"/>
                  <a:gd name="T7" fmla="*/ 207 h 208"/>
                  <a:gd name="T8" fmla="*/ 0 w 208"/>
                  <a:gd name="T9" fmla="*/ 103 h 208"/>
                  <a:gd name="T10" fmla="*/ 0 w 208"/>
                  <a:gd name="T11" fmla="*/ 103 h 208"/>
                  <a:gd name="T12" fmla="*/ 103 w 208"/>
                  <a:gd name="T13" fmla="*/ 0 h 208"/>
                  <a:gd name="T14" fmla="*/ 103 w 208"/>
                  <a:gd name="T15" fmla="*/ 0 h 208"/>
                  <a:gd name="T16" fmla="*/ 207 w 208"/>
                  <a:gd name="T17" fmla="*/ 103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8" h="208">
                    <a:moveTo>
                      <a:pt x="207" y="103"/>
                    </a:moveTo>
                    <a:lnTo>
                      <a:pt x="207" y="103"/>
                    </a:lnTo>
                    <a:cubicBezTo>
                      <a:pt x="207" y="160"/>
                      <a:pt x="161" y="207"/>
                      <a:pt x="103" y="207"/>
                    </a:cubicBezTo>
                    <a:lnTo>
                      <a:pt x="103" y="207"/>
                    </a:lnTo>
                    <a:cubicBezTo>
                      <a:pt x="46" y="207"/>
                      <a:pt x="0" y="160"/>
                      <a:pt x="0" y="103"/>
                    </a:cubicBezTo>
                    <a:lnTo>
                      <a:pt x="0" y="103"/>
                    </a:lnTo>
                    <a:cubicBezTo>
                      <a:pt x="0" y="46"/>
                      <a:pt x="46" y="0"/>
                      <a:pt x="103" y="0"/>
                    </a:cubicBezTo>
                    <a:lnTo>
                      <a:pt x="103" y="0"/>
                    </a:lnTo>
                    <a:cubicBezTo>
                      <a:pt x="161" y="0"/>
                      <a:pt x="207" y="46"/>
                      <a:pt x="207" y="1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31">
                <a:extLst>
                  <a:ext uri="{FF2B5EF4-FFF2-40B4-BE49-F238E27FC236}">
                    <a16:creationId xmlns:a16="http://schemas.microsoft.com/office/drawing/2014/main" id="{DA9EE8D0-42C0-4269-83A4-E85A3B0D8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2098" y="6738304"/>
                <a:ext cx="204072" cy="200146"/>
              </a:xfrm>
              <a:custGeom>
                <a:avLst/>
                <a:gdLst>
                  <a:gd name="T0" fmla="*/ 114 w 229"/>
                  <a:gd name="T1" fmla="*/ 20 h 227"/>
                  <a:gd name="T2" fmla="*/ 114 w 229"/>
                  <a:gd name="T3" fmla="*/ 20 h 227"/>
                  <a:gd name="T4" fmla="*/ 20 w 229"/>
                  <a:gd name="T5" fmla="*/ 113 h 227"/>
                  <a:gd name="T6" fmla="*/ 20 w 229"/>
                  <a:gd name="T7" fmla="*/ 113 h 227"/>
                  <a:gd name="T8" fmla="*/ 114 w 229"/>
                  <a:gd name="T9" fmla="*/ 206 h 227"/>
                  <a:gd name="T10" fmla="*/ 114 w 229"/>
                  <a:gd name="T11" fmla="*/ 206 h 227"/>
                  <a:gd name="T12" fmla="*/ 208 w 229"/>
                  <a:gd name="T13" fmla="*/ 113 h 227"/>
                  <a:gd name="T14" fmla="*/ 208 w 229"/>
                  <a:gd name="T15" fmla="*/ 113 h 227"/>
                  <a:gd name="T16" fmla="*/ 114 w 229"/>
                  <a:gd name="T17" fmla="*/ 20 h 227"/>
                  <a:gd name="T18" fmla="*/ 114 w 229"/>
                  <a:gd name="T19" fmla="*/ 226 h 227"/>
                  <a:gd name="T20" fmla="*/ 114 w 229"/>
                  <a:gd name="T21" fmla="*/ 226 h 227"/>
                  <a:gd name="T22" fmla="*/ 0 w 229"/>
                  <a:gd name="T23" fmla="*/ 113 h 227"/>
                  <a:gd name="T24" fmla="*/ 0 w 229"/>
                  <a:gd name="T25" fmla="*/ 113 h 227"/>
                  <a:gd name="T26" fmla="*/ 114 w 229"/>
                  <a:gd name="T27" fmla="*/ 0 h 227"/>
                  <a:gd name="T28" fmla="*/ 114 w 229"/>
                  <a:gd name="T29" fmla="*/ 0 h 227"/>
                  <a:gd name="T30" fmla="*/ 228 w 229"/>
                  <a:gd name="T31" fmla="*/ 113 h 227"/>
                  <a:gd name="T32" fmla="*/ 228 w 229"/>
                  <a:gd name="T33" fmla="*/ 113 h 227"/>
                  <a:gd name="T34" fmla="*/ 114 w 229"/>
                  <a:gd name="T35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9" h="227">
                    <a:moveTo>
                      <a:pt x="114" y="20"/>
                    </a:moveTo>
                    <a:lnTo>
                      <a:pt x="114" y="20"/>
                    </a:lnTo>
                    <a:cubicBezTo>
                      <a:pt x="62" y="20"/>
                      <a:pt x="20" y="62"/>
                      <a:pt x="20" y="113"/>
                    </a:cubicBezTo>
                    <a:lnTo>
                      <a:pt x="20" y="113"/>
                    </a:lnTo>
                    <a:cubicBezTo>
                      <a:pt x="20" y="164"/>
                      <a:pt x="62" y="206"/>
                      <a:pt x="114" y="206"/>
                    </a:cubicBezTo>
                    <a:lnTo>
                      <a:pt x="114" y="206"/>
                    </a:lnTo>
                    <a:cubicBezTo>
                      <a:pt x="166" y="206"/>
                      <a:pt x="208" y="164"/>
                      <a:pt x="208" y="113"/>
                    </a:cubicBezTo>
                    <a:lnTo>
                      <a:pt x="208" y="113"/>
                    </a:lnTo>
                    <a:cubicBezTo>
                      <a:pt x="208" y="62"/>
                      <a:pt x="166" y="20"/>
                      <a:pt x="114" y="20"/>
                    </a:cubicBezTo>
                    <a:close/>
                    <a:moveTo>
                      <a:pt x="114" y="226"/>
                    </a:moveTo>
                    <a:lnTo>
                      <a:pt x="114" y="226"/>
                    </a:lnTo>
                    <a:cubicBezTo>
                      <a:pt x="52" y="226"/>
                      <a:pt x="0" y="176"/>
                      <a:pt x="0" y="113"/>
                    </a:cubicBezTo>
                    <a:lnTo>
                      <a:pt x="0" y="113"/>
                    </a:lnTo>
                    <a:cubicBezTo>
                      <a:pt x="0" y="51"/>
                      <a:pt x="52" y="0"/>
                      <a:pt x="114" y="0"/>
                    </a:cubicBezTo>
                    <a:lnTo>
                      <a:pt x="114" y="0"/>
                    </a:lnTo>
                    <a:cubicBezTo>
                      <a:pt x="177" y="0"/>
                      <a:pt x="228" y="51"/>
                      <a:pt x="228" y="113"/>
                    </a:cubicBezTo>
                    <a:lnTo>
                      <a:pt x="228" y="113"/>
                    </a:lnTo>
                    <a:cubicBezTo>
                      <a:pt x="228" y="176"/>
                      <a:pt x="177" y="226"/>
                      <a:pt x="114" y="2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32">
                <a:extLst>
                  <a:ext uri="{FF2B5EF4-FFF2-40B4-BE49-F238E27FC236}">
                    <a16:creationId xmlns:a16="http://schemas.microsoft.com/office/drawing/2014/main" id="{3ECA770E-9CB0-42BD-945B-99EF7B038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9900" y="8158960"/>
                <a:ext cx="474859" cy="474859"/>
              </a:xfrm>
              <a:custGeom>
                <a:avLst/>
                <a:gdLst>
                  <a:gd name="T0" fmla="*/ 532 w 533"/>
                  <a:gd name="T1" fmla="*/ 265 h 532"/>
                  <a:gd name="T2" fmla="*/ 532 w 533"/>
                  <a:gd name="T3" fmla="*/ 265 h 532"/>
                  <a:gd name="T4" fmla="*/ 267 w 533"/>
                  <a:gd name="T5" fmla="*/ 531 h 532"/>
                  <a:gd name="T6" fmla="*/ 267 w 533"/>
                  <a:gd name="T7" fmla="*/ 531 h 532"/>
                  <a:gd name="T8" fmla="*/ 0 w 533"/>
                  <a:gd name="T9" fmla="*/ 265 h 532"/>
                  <a:gd name="T10" fmla="*/ 0 w 533"/>
                  <a:gd name="T11" fmla="*/ 265 h 532"/>
                  <a:gd name="T12" fmla="*/ 267 w 533"/>
                  <a:gd name="T13" fmla="*/ 0 h 532"/>
                  <a:gd name="T14" fmla="*/ 267 w 533"/>
                  <a:gd name="T15" fmla="*/ 0 h 532"/>
                  <a:gd name="T16" fmla="*/ 532 w 533"/>
                  <a:gd name="T17" fmla="*/ 265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3" h="532">
                    <a:moveTo>
                      <a:pt x="532" y="265"/>
                    </a:moveTo>
                    <a:lnTo>
                      <a:pt x="532" y="265"/>
                    </a:lnTo>
                    <a:cubicBezTo>
                      <a:pt x="532" y="412"/>
                      <a:pt x="413" y="531"/>
                      <a:pt x="267" y="531"/>
                    </a:cubicBezTo>
                    <a:lnTo>
                      <a:pt x="267" y="531"/>
                    </a:lnTo>
                    <a:cubicBezTo>
                      <a:pt x="119" y="531"/>
                      <a:pt x="0" y="412"/>
                      <a:pt x="0" y="265"/>
                    </a:cubicBezTo>
                    <a:lnTo>
                      <a:pt x="0" y="265"/>
                    </a:lnTo>
                    <a:cubicBezTo>
                      <a:pt x="0" y="119"/>
                      <a:pt x="119" y="0"/>
                      <a:pt x="267" y="0"/>
                    </a:cubicBezTo>
                    <a:lnTo>
                      <a:pt x="267" y="0"/>
                    </a:lnTo>
                    <a:cubicBezTo>
                      <a:pt x="413" y="0"/>
                      <a:pt x="532" y="119"/>
                      <a:pt x="532" y="265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33">
                <a:extLst>
                  <a:ext uri="{FF2B5EF4-FFF2-40B4-BE49-F238E27FC236}">
                    <a16:creationId xmlns:a16="http://schemas.microsoft.com/office/drawing/2014/main" id="{337777A3-61C0-4FB5-94ED-2AC09A09A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2051" y="8147186"/>
                <a:ext cx="490557" cy="490559"/>
              </a:xfrm>
              <a:custGeom>
                <a:avLst/>
                <a:gdLst>
                  <a:gd name="T0" fmla="*/ 276 w 552"/>
                  <a:gd name="T1" fmla="*/ 19 h 552"/>
                  <a:gd name="T2" fmla="*/ 276 w 552"/>
                  <a:gd name="T3" fmla="*/ 19 h 552"/>
                  <a:gd name="T4" fmla="*/ 19 w 552"/>
                  <a:gd name="T5" fmla="*/ 275 h 552"/>
                  <a:gd name="T6" fmla="*/ 19 w 552"/>
                  <a:gd name="T7" fmla="*/ 275 h 552"/>
                  <a:gd name="T8" fmla="*/ 276 w 552"/>
                  <a:gd name="T9" fmla="*/ 531 h 552"/>
                  <a:gd name="T10" fmla="*/ 276 w 552"/>
                  <a:gd name="T11" fmla="*/ 531 h 552"/>
                  <a:gd name="T12" fmla="*/ 532 w 552"/>
                  <a:gd name="T13" fmla="*/ 275 h 552"/>
                  <a:gd name="T14" fmla="*/ 532 w 552"/>
                  <a:gd name="T15" fmla="*/ 275 h 552"/>
                  <a:gd name="T16" fmla="*/ 276 w 552"/>
                  <a:gd name="T17" fmla="*/ 19 h 552"/>
                  <a:gd name="T18" fmla="*/ 276 w 552"/>
                  <a:gd name="T19" fmla="*/ 551 h 552"/>
                  <a:gd name="T20" fmla="*/ 276 w 552"/>
                  <a:gd name="T21" fmla="*/ 551 h 552"/>
                  <a:gd name="T22" fmla="*/ 0 w 552"/>
                  <a:gd name="T23" fmla="*/ 275 h 552"/>
                  <a:gd name="T24" fmla="*/ 0 w 552"/>
                  <a:gd name="T25" fmla="*/ 275 h 552"/>
                  <a:gd name="T26" fmla="*/ 276 w 552"/>
                  <a:gd name="T27" fmla="*/ 0 h 552"/>
                  <a:gd name="T28" fmla="*/ 276 w 552"/>
                  <a:gd name="T29" fmla="*/ 0 h 552"/>
                  <a:gd name="T30" fmla="*/ 551 w 552"/>
                  <a:gd name="T31" fmla="*/ 275 h 552"/>
                  <a:gd name="T32" fmla="*/ 551 w 552"/>
                  <a:gd name="T33" fmla="*/ 275 h 552"/>
                  <a:gd name="T34" fmla="*/ 276 w 552"/>
                  <a:gd name="T35" fmla="*/ 551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2" h="552">
                    <a:moveTo>
                      <a:pt x="276" y="19"/>
                    </a:moveTo>
                    <a:lnTo>
                      <a:pt x="276" y="19"/>
                    </a:lnTo>
                    <a:cubicBezTo>
                      <a:pt x="134" y="19"/>
                      <a:pt x="19" y="134"/>
                      <a:pt x="19" y="275"/>
                    </a:cubicBezTo>
                    <a:lnTo>
                      <a:pt x="19" y="275"/>
                    </a:lnTo>
                    <a:cubicBezTo>
                      <a:pt x="19" y="417"/>
                      <a:pt x="134" y="531"/>
                      <a:pt x="276" y="531"/>
                    </a:cubicBezTo>
                    <a:lnTo>
                      <a:pt x="276" y="531"/>
                    </a:lnTo>
                    <a:cubicBezTo>
                      <a:pt x="416" y="531"/>
                      <a:pt x="532" y="417"/>
                      <a:pt x="532" y="275"/>
                    </a:cubicBezTo>
                    <a:lnTo>
                      <a:pt x="532" y="275"/>
                    </a:lnTo>
                    <a:cubicBezTo>
                      <a:pt x="532" y="134"/>
                      <a:pt x="416" y="19"/>
                      <a:pt x="276" y="19"/>
                    </a:cubicBezTo>
                    <a:close/>
                    <a:moveTo>
                      <a:pt x="276" y="551"/>
                    </a:moveTo>
                    <a:lnTo>
                      <a:pt x="276" y="551"/>
                    </a:lnTo>
                    <a:cubicBezTo>
                      <a:pt x="123" y="551"/>
                      <a:pt x="0" y="428"/>
                      <a:pt x="0" y="275"/>
                    </a:cubicBezTo>
                    <a:lnTo>
                      <a:pt x="0" y="275"/>
                    </a:lnTo>
                    <a:cubicBezTo>
                      <a:pt x="0" y="123"/>
                      <a:pt x="123" y="0"/>
                      <a:pt x="276" y="0"/>
                    </a:cubicBezTo>
                    <a:lnTo>
                      <a:pt x="276" y="0"/>
                    </a:lnTo>
                    <a:cubicBezTo>
                      <a:pt x="427" y="0"/>
                      <a:pt x="551" y="123"/>
                      <a:pt x="551" y="275"/>
                    </a:cubicBezTo>
                    <a:lnTo>
                      <a:pt x="551" y="275"/>
                    </a:lnTo>
                    <a:cubicBezTo>
                      <a:pt x="551" y="428"/>
                      <a:pt x="427" y="551"/>
                      <a:pt x="276" y="5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34">
                <a:extLst>
                  <a:ext uri="{FF2B5EF4-FFF2-40B4-BE49-F238E27FC236}">
                    <a16:creationId xmlns:a16="http://schemas.microsoft.com/office/drawing/2014/main" id="{6D8F2F64-6423-4366-966B-5B74A9B7D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5104" y="8300241"/>
                <a:ext cx="184451" cy="184449"/>
              </a:xfrm>
              <a:custGeom>
                <a:avLst/>
                <a:gdLst>
                  <a:gd name="T0" fmla="*/ 208 w 209"/>
                  <a:gd name="T1" fmla="*/ 103 h 208"/>
                  <a:gd name="T2" fmla="*/ 208 w 209"/>
                  <a:gd name="T3" fmla="*/ 103 h 208"/>
                  <a:gd name="T4" fmla="*/ 105 w 209"/>
                  <a:gd name="T5" fmla="*/ 207 h 208"/>
                  <a:gd name="T6" fmla="*/ 105 w 209"/>
                  <a:gd name="T7" fmla="*/ 207 h 208"/>
                  <a:gd name="T8" fmla="*/ 0 w 209"/>
                  <a:gd name="T9" fmla="*/ 103 h 208"/>
                  <a:gd name="T10" fmla="*/ 0 w 209"/>
                  <a:gd name="T11" fmla="*/ 103 h 208"/>
                  <a:gd name="T12" fmla="*/ 105 w 209"/>
                  <a:gd name="T13" fmla="*/ 0 h 208"/>
                  <a:gd name="T14" fmla="*/ 105 w 209"/>
                  <a:gd name="T15" fmla="*/ 0 h 208"/>
                  <a:gd name="T16" fmla="*/ 208 w 209"/>
                  <a:gd name="T17" fmla="*/ 103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9" h="208">
                    <a:moveTo>
                      <a:pt x="208" y="103"/>
                    </a:moveTo>
                    <a:lnTo>
                      <a:pt x="208" y="103"/>
                    </a:lnTo>
                    <a:cubicBezTo>
                      <a:pt x="208" y="161"/>
                      <a:pt x="162" y="207"/>
                      <a:pt x="105" y="207"/>
                    </a:cubicBezTo>
                    <a:lnTo>
                      <a:pt x="105" y="207"/>
                    </a:lnTo>
                    <a:cubicBezTo>
                      <a:pt x="47" y="207"/>
                      <a:pt x="0" y="161"/>
                      <a:pt x="0" y="103"/>
                    </a:cubicBezTo>
                    <a:lnTo>
                      <a:pt x="0" y="103"/>
                    </a:lnTo>
                    <a:cubicBezTo>
                      <a:pt x="0" y="46"/>
                      <a:pt x="47" y="0"/>
                      <a:pt x="105" y="0"/>
                    </a:cubicBezTo>
                    <a:lnTo>
                      <a:pt x="105" y="0"/>
                    </a:lnTo>
                    <a:cubicBezTo>
                      <a:pt x="162" y="0"/>
                      <a:pt x="208" y="46"/>
                      <a:pt x="208" y="1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35">
                <a:extLst>
                  <a:ext uri="{FF2B5EF4-FFF2-40B4-BE49-F238E27FC236}">
                    <a16:creationId xmlns:a16="http://schemas.microsoft.com/office/drawing/2014/main" id="{35EFD2FB-0C74-48EE-82FA-A44EE27BA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7255" y="8292392"/>
                <a:ext cx="204072" cy="204072"/>
              </a:xfrm>
              <a:custGeom>
                <a:avLst/>
                <a:gdLst>
                  <a:gd name="T0" fmla="*/ 114 w 229"/>
                  <a:gd name="T1" fmla="*/ 20 h 229"/>
                  <a:gd name="T2" fmla="*/ 114 w 229"/>
                  <a:gd name="T3" fmla="*/ 20 h 229"/>
                  <a:gd name="T4" fmla="*/ 19 w 229"/>
                  <a:gd name="T5" fmla="*/ 113 h 229"/>
                  <a:gd name="T6" fmla="*/ 19 w 229"/>
                  <a:gd name="T7" fmla="*/ 113 h 229"/>
                  <a:gd name="T8" fmla="*/ 114 w 229"/>
                  <a:gd name="T9" fmla="*/ 208 h 229"/>
                  <a:gd name="T10" fmla="*/ 114 w 229"/>
                  <a:gd name="T11" fmla="*/ 208 h 229"/>
                  <a:gd name="T12" fmla="*/ 207 w 229"/>
                  <a:gd name="T13" fmla="*/ 113 h 229"/>
                  <a:gd name="T14" fmla="*/ 207 w 229"/>
                  <a:gd name="T15" fmla="*/ 113 h 229"/>
                  <a:gd name="T16" fmla="*/ 114 w 229"/>
                  <a:gd name="T17" fmla="*/ 20 h 229"/>
                  <a:gd name="T18" fmla="*/ 114 w 229"/>
                  <a:gd name="T19" fmla="*/ 228 h 229"/>
                  <a:gd name="T20" fmla="*/ 114 w 229"/>
                  <a:gd name="T21" fmla="*/ 228 h 229"/>
                  <a:gd name="T22" fmla="*/ 0 w 229"/>
                  <a:gd name="T23" fmla="*/ 113 h 229"/>
                  <a:gd name="T24" fmla="*/ 0 w 229"/>
                  <a:gd name="T25" fmla="*/ 113 h 229"/>
                  <a:gd name="T26" fmla="*/ 114 w 229"/>
                  <a:gd name="T27" fmla="*/ 0 h 229"/>
                  <a:gd name="T28" fmla="*/ 114 w 229"/>
                  <a:gd name="T29" fmla="*/ 0 h 229"/>
                  <a:gd name="T30" fmla="*/ 228 w 229"/>
                  <a:gd name="T31" fmla="*/ 113 h 229"/>
                  <a:gd name="T32" fmla="*/ 228 w 229"/>
                  <a:gd name="T33" fmla="*/ 113 h 229"/>
                  <a:gd name="T34" fmla="*/ 114 w 229"/>
                  <a:gd name="T35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9" h="229">
                    <a:moveTo>
                      <a:pt x="114" y="20"/>
                    </a:moveTo>
                    <a:lnTo>
                      <a:pt x="114" y="20"/>
                    </a:lnTo>
                    <a:cubicBezTo>
                      <a:pt x="61" y="20"/>
                      <a:pt x="19" y="61"/>
                      <a:pt x="19" y="113"/>
                    </a:cubicBezTo>
                    <a:lnTo>
                      <a:pt x="19" y="113"/>
                    </a:lnTo>
                    <a:cubicBezTo>
                      <a:pt x="19" y="165"/>
                      <a:pt x="61" y="208"/>
                      <a:pt x="114" y="208"/>
                    </a:cubicBezTo>
                    <a:lnTo>
                      <a:pt x="114" y="208"/>
                    </a:lnTo>
                    <a:cubicBezTo>
                      <a:pt x="165" y="208"/>
                      <a:pt x="207" y="165"/>
                      <a:pt x="207" y="113"/>
                    </a:cubicBezTo>
                    <a:lnTo>
                      <a:pt x="207" y="113"/>
                    </a:lnTo>
                    <a:cubicBezTo>
                      <a:pt x="207" y="61"/>
                      <a:pt x="165" y="20"/>
                      <a:pt x="114" y="20"/>
                    </a:cubicBezTo>
                    <a:close/>
                    <a:moveTo>
                      <a:pt x="114" y="228"/>
                    </a:moveTo>
                    <a:lnTo>
                      <a:pt x="114" y="228"/>
                    </a:lnTo>
                    <a:cubicBezTo>
                      <a:pt x="50" y="228"/>
                      <a:pt x="0" y="176"/>
                      <a:pt x="0" y="113"/>
                    </a:cubicBezTo>
                    <a:lnTo>
                      <a:pt x="0" y="113"/>
                    </a:lnTo>
                    <a:cubicBezTo>
                      <a:pt x="0" y="51"/>
                      <a:pt x="50" y="0"/>
                      <a:pt x="114" y="0"/>
                    </a:cubicBezTo>
                    <a:lnTo>
                      <a:pt x="114" y="0"/>
                    </a:lnTo>
                    <a:cubicBezTo>
                      <a:pt x="176" y="0"/>
                      <a:pt x="228" y="51"/>
                      <a:pt x="228" y="113"/>
                    </a:cubicBezTo>
                    <a:lnTo>
                      <a:pt x="228" y="113"/>
                    </a:lnTo>
                    <a:cubicBezTo>
                      <a:pt x="228" y="176"/>
                      <a:pt x="176" y="228"/>
                      <a:pt x="114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36">
                <a:extLst>
                  <a:ext uri="{FF2B5EF4-FFF2-40B4-BE49-F238E27FC236}">
                    <a16:creationId xmlns:a16="http://schemas.microsoft.com/office/drawing/2014/main" id="{4D2A9EAB-A933-4E8B-8C92-CBE9BE4AA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7024" y="7299501"/>
                <a:ext cx="474859" cy="474861"/>
              </a:xfrm>
              <a:custGeom>
                <a:avLst/>
                <a:gdLst>
                  <a:gd name="T0" fmla="*/ 531 w 532"/>
                  <a:gd name="T1" fmla="*/ 267 h 533"/>
                  <a:gd name="T2" fmla="*/ 531 w 532"/>
                  <a:gd name="T3" fmla="*/ 267 h 533"/>
                  <a:gd name="T4" fmla="*/ 266 w 532"/>
                  <a:gd name="T5" fmla="*/ 532 h 533"/>
                  <a:gd name="T6" fmla="*/ 266 w 532"/>
                  <a:gd name="T7" fmla="*/ 532 h 533"/>
                  <a:gd name="T8" fmla="*/ 0 w 532"/>
                  <a:gd name="T9" fmla="*/ 267 h 533"/>
                  <a:gd name="T10" fmla="*/ 0 w 532"/>
                  <a:gd name="T11" fmla="*/ 267 h 533"/>
                  <a:gd name="T12" fmla="*/ 266 w 532"/>
                  <a:gd name="T13" fmla="*/ 0 h 533"/>
                  <a:gd name="T14" fmla="*/ 266 w 532"/>
                  <a:gd name="T15" fmla="*/ 0 h 533"/>
                  <a:gd name="T16" fmla="*/ 531 w 532"/>
                  <a:gd name="T17" fmla="*/ 267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2" h="533">
                    <a:moveTo>
                      <a:pt x="531" y="267"/>
                    </a:moveTo>
                    <a:lnTo>
                      <a:pt x="531" y="267"/>
                    </a:lnTo>
                    <a:cubicBezTo>
                      <a:pt x="531" y="413"/>
                      <a:pt x="412" y="532"/>
                      <a:pt x="266" y="532"/>
                    </a:cubicBezTo>
                    <a:lnTo>
                      <a:pt x="266" y="532"/>
                    </a:lnTo>
                    <a:cubicBezTo>
                      <a:pt x="119" y="532"/>
                      <a:pt x="0" y="413"/>
                      <a:pt x="0" y="267"/>
                    </a:cubicBezTo>
                    <a:lnTo>
                      <a:pt x="0" y="267"/>
                    </a:lnTo>
                    <a:cubicBezTo>
                      <a:pt x="0" y="119"/>
                      <a:pt x="119" y="0"/>
                      <a:pt x="266" y="0"/>
                    </a:cubicBezTo>
                    <a:lnTo>
                      <a:pt x="266" y="0"/>
                    </a:lnTo>
                    <a:cubicBezTo>
                      <a:pt x="412" y="0"/>
                      <a:pt x="531" y="119"/>
                      <a:pt x="531" y="26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37">
                <a:extLst>
                  <a:ext uri="{FF2B5EF4-FFF2-40B4-BE49-F238E27FC236}">
                    <a16:creationId xmlns:a16="http://schemas.microsoft.com/office/drawing/2014/main" id="{075DBDF4-A22A-4713-ACE2-7E7AC346F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5250" y="7291653"/>
                <a:ext cx="490559" cy="490559"/>
              </a:xfrm>
              <a:custGeom>
                <a:avLst/>
                <a:gdLst>
                  <a:gd name="T0" fmla="*/ 276 w 552"/>
                  <a:gd name="T1" fmla="*/ 20 h 552"/>
                  <a:gd name="T2" fmla="*/ 276 w 552"/>
                  <a:gd name="T3" fmla="*/ 20 h 552"/>
                  <a:gd name="T4" fmla="*/ 19 w 552"/>
                  <a:gd name="T5" fmla="*/ 276 h 552"/>
                  <a:gd name="T6" fmla="*/ 19 w 552"/>
                  <a:gd name="T7" fmla="*/ 276 h 552"/>
                  <a:gd name="T8" fmla="*/ 276 w 552"/>
                  <a:gd name="T9" fmla="*/ 531 h 552"/>
                  <a:gd name="T10" fmla="*/ 276 w 552"/>
                  <a:gd name="T11" fmla="*/ 531 h 552"/>
                  <a:gd name="T12" fmla="*/ 532 w 552"/>
                  <a:gd name="T13" fmla="*/ 276 h 552"/>
                  <a:gd name="T14" fmla="*/ 532 w 552"/>
                  <a:gd name="T15" fmla="*/ 276 h 552"/>
                  <a:gd name="T16" fmla="*/ 276 w 552"/>
                  <a:gd name="T17" fmla="*/ 20 h 552"/>
                  <a:gd name="T18" fmla="*/ 276 w 552"/>
                  <a:gd name="T19" fmla="*/ 551 h 552"/>
                  <a:gd name="T20" fmla="*/ 276 w 552"/>
                  <a:gd name="T21" fmla="*/ 551 h 552"/>
                  <a:gd name="T22" fmla="*/ 0 w 552"/>
                  <a:gd name="T23" fmla="*/ 276 h 552"/>
                  <a:gd name="T24" fmla="*/ 0 w 552"/>
                  <a:gd name="T25" fmla="*/ 276 h 552"/>
                  <a:gd name="T26" fmla="*/ 276 w 552"/>
                  <a:gd name="T27" fmla="*/ 0 h 552"/>
                  <a:gd name="T28" fmla="*/ 276 w 552"/>
                  <a:gd name="T29" fmla="*/ 0 h 552"/>
                  <a:gd name="T30" fmla="*/ 551 w 552"/>
                  <a:gd name="T31" fmla="*/ 276 h 552"/>
                  <a:gd name="T32" fmla="*/ 551 w 552"/>
                  <a:gd name="T33" fmla="*/ 276 h 552"/>
                  <a:gd name="T34" fmla="*/ 276 w 552"/>
                  <a:gd name="T35" fmla="*/ 551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2" h="552">
                    <a:moveTo>
                      <a:pt x="276" y="20"/>
                    </a:moveTo>
                    <a:lnTo>
                      <a:pt x="276" y="20"/>
                    </a:lnTo>
                    <a:cubicBezTo>
                      <a:pt x="134" y="20"/>
                      <a:pt x="19" y="134"/>
                      <a:pt x="19" y="276"/>
                    </a:cubicBezTo>
                    <a:lnTo>
                      <a:pt x="19" y="276"/>
                    </a:lnTo>
                    <a:cubicBezTo>
                      <a:pt x="19" y="416"/>
                      <a:pt x="134" y="531"/>
                      <a:pt x="276" y="531"/>
                    </a:cubicBezTo>
                    <a:lnTo>
                      <a:pt x="276" y="531"/>
                    </a:lnTo>
                    <a:cubicBezTo>
                      <a:pt x="417" y="531"/>
                      <a:pt x="532" y="416"/>
                      <a:pt x="532" y="276"/>
                    </a:cubicBezTo>
                    <a:lnTo>
                      <a:pt x="532" y="276"/>
                    </a:lnTo>
                    <a:cubicBezTo>
                      <a:pt x="532" y="134"/>
                      <a:pt x="417" y="20"/>
                      <a:pt x="276" y="20"/>
                    </a:cubicBezTo>
                    <a:close/>
                    <a:moveTo>
                      <a:pt x="276" y="551"/>
                    </a:moveTo>
                    <a:lnTo>
                      <a:pt x="276" y="551"/>
                    </a:lnTo>
                    <a:cubicBezTo>
                      <a:pt x="123" y="551"/>
                      <a:pt x="0" y="427"/>
                      <a:pt x="0" y="276"/>
                    </a:cubicBezTo>
                    <a:lnTo>
                      <a:pt x="0" y="276"/>
                    </a:lnTo>
                    <a:cubicBezTo>
                      <a:pt x="0" y="123"/>
                      <a:pt x="123" y="0"/>
                      <a:pt x="276" y="0"/>
                    </a:cubicBezTo>
                    <a:lnTo>
                      <a:pt x="276" y="0"/>
                    </a:lnTo>
                    <a:cubicBezTo>
                      <a:pt x="428" y="0"/>
                      <a:pt x="551" y="123"/>
                      <a:pt x="551" y="276"/>
                    </a:cubicBezTo>
                    <a:lnTo>
                      <a:pt x="551" y="276"/>
                    </a:lnTo>
                    <a:cubicBezTo>
                      <a:pt x="551" y="427"/>
                      <a:pt x="428" y="551"/>
                      <a:pt x="276" y="5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38">
                <a:extLst>
                  <a:ext uri="{FF2B5EF4-FFF2-40B4-BE49-F238E27FC236}">
                    <a16:creationId xmlns:a16="http://schemas.microsoft.com/office/drawing/2014/main" id="{1CDEE4AE-7833-4D7F-A0F1-71F16487D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8305" y="7440782"/>
                <a:ext cx="184449" cy="184451"/>
              </a:xfrm>
              <a:custGeom>
                <a:avLst/>
                <a:gdLst>
                  <a:gd name="T0" fmla="*/ 207 w 208"/>
                  <a:gd name="T1" fmla="*/ 105 h 209"/>
                  <a:gd name="T2" fmla="*/ 207 w 208"/>
                  <a:gd name="T3" fmla="*/ 105 h 209"/>
                  <a:gd name="T4" fmla="*/ 104 w 208"/>
                  <a:gd name="T5" fmla="*/ 208 h 209"/>
                  <a:gd name="T6" fmla="*/ 104 w 208"/>
                  <a:gd name="T7" fmla="*/ 208 h 209"/>
                  <a:gd name="T8" fmla="*/ 0 w 208"/>
                  <a:gd name="T9" fmla="*/ 105 h 209"/>
                  <a:gd name="T10" fmla="*/ 0 w 208"/>
                  <a:gd name="T11" fmla="*/ 105 h 209"/>
                  <a:gd name="T12" fmla="*/ 104 w 208"/>
                  <a:gd name="T13" fmla="*/ 0 h 209"/>
                  <a:gd name="T14" fmla="*/ 104 w 208"/>
                  <a:gd name="T15" fmla="*/ 0 h 209"/>
                  <a:gd name="T16" fmla="*/ 207 w 208"/>
                  <a:gd name="T17" fmla="*/ 10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8" h="209">
                    <a:moveTo>
                      <a:pt x="207" y="105"/>
                    </a:moveTo>
                    <a:lnTo>
                      <a:pt x="207" y="105"/>
                    </a:lnTo>
                    <a:cubicBezTo>
                      <a:pt x="207" y="162"/>
                      <a:pt x="161" y="208"/>
                      <a:pt x="104" y="208"/>
                    </a:cubicBezTo>
                    <a:lnTo>
                      <a:pt x="104" y="208"/>
                    </a:lnTo>
                    <a:cubicBezTo>
                      <a:pt x="46" y="208"/>
                      <a:pt x="0" y="162"/>
                      <a:pt x="0" y="105"/>
                    </a:cubicBezTo>
                    <a:lnTo>
                      <a:pt x="0" y="105"/>
                    </a:lnTo>
                    <a:cubicBezTo>
                      <a:pt x="0" y="47"/>
                      <a:pt x="46" y="0"/>
                      <a:pt x="104" y="0"/>
                    </a:cubicBezTo>
                    <a:lnTo>
                      <a:pt x="104" y="0"/>
                    </a:lnTo>
                    <a:cubicBezTo>
                      <a:pt x="161" y="0"/>
                      <a:pt x="207" y="47"/>
                      <a:pt x="207" y="1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39">
                <a:extLst>
                  <a:ext uri="{FF2B5EF4-FFF2-40B4-BE49-F238E27FC236}">
                    <a16:creationId xmlns:a16="http://schemas.microsoft.com/office/drawing/2014/main" id="{231011B6-A548-404C-A8E4-DFAF3615C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0456" y="7432933"/>
                <a:ext cx="204072" cy="204072"/>
              </a:xfrm>
              <a:custGeom>
                <a:avLst/>
                <a:gdLst>
                  <a:gd name="T0" fmla="*/ 114 w 229"/>
                  <a:gd name="T1" fmla="*/ 20 h 230"/>
                  <a:gd name="T2" fmla="*/ 114 w 229"/>
                  <a:gd name="T3" fmla="*/ 20 h 230"/>
                  <a:gd name="T4" fmla="*/ 19 w 229"/>
                  <a:gd name="T5" fmla="*/ 115 h 230"/>
                  <a:gd name="T6" fmla="*/ 19 w 229"/>
                  <a:gd name="T7" fmla="*/ 115 h 230"/>
                  <a:gd name="T8" fmla="*/ 114 w 229"/>
                  <a:gd name="T9" fmla="*/ 208 h 230"/>
                  <a:gd name="T10" fmla="*/ 114 w 229"/>
                  <a:gd name="T11" fmla="*/ 208 h 230"/>
                  <a:gd name="T12" fmla="*/ 208 w 229"/>
                  <a:gd name="T13" fmla="*/ 115 h 230"/>
                  <a:gd name="T14" fmla="*/ 208 w 229"/>
                  <a:gd name="T15" fmla="*/ 115 h 230"/>
                  <a:gd name="T16" fmla="*/ 114 w 229"/>
                  <a:gd name="T17" fmla="*/ 20 h 230"/>
                  <a:gd name="T18" fmla="*/ 114 w 229"/>
                  <a:gd name="T19" fmla="*/ 229 h 230"/>
                  <a:gd name="T20" fmla="*/ 114 w 229"/>
                  <a:gd name="T21" fmla="*/ 229 h 230"/>
                  <a:gd name="T22" fmla="*/ 0 w 229"/>
                  <a:gd name="T23" fmla="*/ 115 h 230"/>
                  <a:gd name="T24" fmla="*/ 0 w 229"/>
                  <a:gd name="T25" fmla="*/ 115 h 230"/>
                  <a:gd name="T26" fmla="*/ 114 w 229"/>
                  <a:gd name="T27" fmla="*/ 0 h 230"/>
                  <a:gd name="T28" fmla="*/ 114 w 229"/>
                  <a:gd name="T29" fmla="*/ 0 h 230"/>
                  <a:gd name="T30" fmla="*/ 228 w 229"/>
                  <a:gd name="T31" fmla="*/ 115 h 230"/>
                  <a:gd name="T32" fmla="*/ 228 w 229"/>
                  <a:gd name="T33" fmla="*/ 115 h 230"/>
                  <a:gd name="T34" fmla="*/ 114 w 229"/>
                  <a:gd name="T35" fmla="*/ 22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9" h="230">
                    <a:moveTo>
                      <a:pt x="114" y="20"/>
                    </a:moveTo>
                    <a:lnTo>
                      <a:pt x="114" y="20"/>
                    </a:lnTo>
                    <a:cubicBezTo>
                      <a:pt x="62" y="20"/>
                      <a:pt x="19" y="62"/>
                      <a:pt x="19" y="115"/>
                    </a:cubicBezTo>
                    <a:lnTo>
                      <a:pt x="19" y="115"/>
                    </a:lnTo>
                    <a:cubicBezTo>
                      <a:pt x="19" y="166"/>
                      <a:pt x="62" y="208"/>
                      <a:pt x="114" y="208"/>
                    </a:cubicBezTo>
                    <a:lnTo>
                      <a:pt x="114" y="208"/>
                    </a:lnTo>
                    <a:cubicBezTo>
                      <a:pt x="165" y="208"/>
                      <a:pt x="208" y="166"/>
                      <a:pt x="208" y="115"/>
                    </a:cubicBezTo>
                    <a:lnTo>
                      <a:pt x="208" y="115"/>
                    </a:lnTo>
                    <a:cubicBezTo>
                      <a:pt x="208" y="62"/>
                      <a:pt x="165" y="20"/>
                      <a:pt x="114" y="20"/>
                    </a:cubicBezTo>
                    <a:close/>
                    <a:moveTo>
                      <a:pt x="114" y="229"/>
                    </a:moveTo>
                    <a:lnTo>
                      <a:pt x="114" y="229"/>
                    </a:lnTo>
                    <a:cubicBezTo>
                      <a:pt x="51" y="229"/>
                      <a:pt x="0" y="177"/>
                      <a:pt x="0" y="115"/>
                    </a:cubicBezTo>
                    <a:lnTo>
                      <a:pt x="0" y="115"/>
                    </a:lnTo>
                    <a:cubicBezTo>
                      <a:pt x="0" y="51"/>
                      <a:pt x="51" y="0"/>
                      <a:pt x="114" y="0"/>
                    </a:cubicBezTo>
                    <a:lnTo>
                      <a:pt x="114" y="0"/>
                    </a:lnTo>
                    <a:cubicBezTo>
                      <a:pt x="176" y="0"/>
                      <a:pt x="228" y="51"/>
                      <a:pt x="228" y="115"/>
                    </a:cubicBezTo>
                    <a:lnTo>
                      <a:pt x="228" y="115"/>
                    </a:lnTo>
                    <a:cubicBezTo>
                      <a:pt x="228" y="177"/>
                      <a:pt x="176" y="229"/>
                      <a:pt x="114" y="2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40">
                <a:extLst>
                  <a:ext uri="{FF2B5EF4-FFF2-40B4-BE49-F238E27FC236}">
                    <a16:creationId xmlns:a16="http://schemas.microsoft.com/office/drawing/2014/main" id="{F8E788D0-9BAB-4436-874A-5D3D4E931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4877" y="5349045"/>
                <a:ext cx="1196960" cy="1091001"/>
              </a:xfrm>
              <a:custGeom>
                <a:avLst/>
                <a:gdLst>
                  <a:gd name="T0" fmla="*/ 1335 w 1346"/>
                  <a:gd name="T1" fmla="*/ 1226 h 1227"/>
                  <a:gd name="T2" fmla="*/ 10 w 1346"/>
                  <a:gd name="T3" fmla="*/ 1226 h 1227"/>
                  <a:gd name="T4" fmla="*/ 10 w 1346"/>
                  <a:gd name="T5" fmla="*/ 1226 h 1227"/>
                  <a:gd name="T6" fmla="*/ 0 w 1346"/>
                  <a:gd name="T7" fmla="*/ 1216 h 1227"/>
                  <a:gd name="T8" fmla="*/ 0 w 1346"/>
                  <a:gd name="T9" fmla="*/ 10 h 1227"/>
                  <a:gd name="T10" fmla="*/ 0 w 1346"/>
                  <a:gd name="T11" fmla="*/ 10 h 1227"/>
                  <a:gd name="T12" fmla="*/ 10 w 1346"/>
                  <a:gd name="T13" fmla="*/ 0 h 1227"/>
                  <a:gd name="T14" fmla="*/ 10 w 1346"/>
                  <a:gd name="T15" fmla="*/ 0 h 1227"/>
                  <a:gd name="T16" fmla="*/ 20 w 1346"/>
                  <a:gd name="T17" fmla="*/ 10 h 1227"/>
                  <a:gd name="T18" fmla="*/ 20 w 1346"/>
                  <a:gd name="T19" fmla="*/ 1206 h 1227"/>
                  <a:gd name="T20" fmla="*/ 1335 w 1346"/>
                  <a:gd name="T21" fmla="*/ 1206 h 1227"/>
                  <a:gd name="T22" fmla="*/ 1335 w 1346"/>
                  <a:gd name="T23" fmla="*/ 1206 h 1227"/>
                  <a:gd name="T24" fmla="*/ 1345 w 1346"/>
                  <a:gd name="T25" fmla="*/ 1216 h 1227"/>
                  <a:gd name="T26" fmla="*/ 1345 w 1346"/>
                  <a:gd name="T27" fmla="*/ 1216 h 1227"/>
                  <a:gd name="T28" fmla="*/ 1335 w 1346"/>
                  <a:gd name="T29" fmla="*/ 1226 h 1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6" h="1227">
                    <a:moveTo>
                      <a:pt x="1335" y="1226"/>
                    </a:moveTo>
                    <a:lnTo>
                      <a:pt x="10" y="1226"/>
                    </a:lnTo>
                    <a:lnTo>
                      <a:pt x="10" y="1226"/>
                    </a:lnTo>
                    <a:cubicBezTo>
                      <a:pt x="5" y="1226"/>
                      <a:pt x="0" y="1221"/>
                      <a:pt x="0" y="121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0" y="5"/>
                      <a:pt x="20" y="10"/>
                    </a:cubicBezTo>
                    <a:lnTo>
                      <a:pt x="20" y="1206"/>
                    </a:lnTo>
                    <a:lnTo>
                      <a:pt x="1335" y="1206"/>
                    </a:lnTo>
                    <a:lnTo>
                      <a:pt x="1335" y="1206"/>
                    </a:lnTo>
                    <a:cubicBezTo>
                      <a:pt x="1341" y="1206"/>
                      <a:pt x="1345" y="1210"/>
                      <a:pt x="1345" y="1216"/>
                    </a:cubicBezTo>
                    <a:lnTo>
                      <a:pt x="1345" y="1216"/>
                    </a:lnTo>
                    <a:cubicBezTo>
                      <a:pt x="1345" y="1221"/>
                      <a:pt x="1341" y="1226"/>
                      <a:pt x="1335" y="12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41">
                <a:extLst>
                  <a:ext uri="{FF2B5EF4-FFF2-40B4-BE49-F238E27FC236}">
                    <a16:creationId xmlns:a16="http://schemas.microsoft.com/office/drawing/2014/main" id="{0A034234-845E-4E6F-93E3-FDB5FAD42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9951" y="8390502"/>
                <a:ext cx="3135647" cy="19624"/>
              </a:xfrm>
              <a:custGeom>
                <a:avLst/>
                <a:gdLst>
                  <a:gd name="T0" fmla="*/ 3512 w 3523"/>
                  <a:gd name="T1" fmla="*/ 19 h 20"/>
                  <a:gd name="T2" fmla="*/ 11 w 3523"/>
                  <a:gd name="T3" fmla="*/ 19 h 20"/>
                  <a:gd name="T4" fmla="*/ 11 w 3523"/>
                  <a:gd name="T5" fmla="*/ 19 h 20"/>
                  <a:gd name="T6" fmla="*/ 0 w 3523"/>
                  <a:gd name="T7" fmla="*/ 10 h 20"/>
                  <a:gd name="T8" fmla="*/ 0 w 3523"/>
                  <a:gd name="T9" fmla="*/ 10 h 20"/>
                  <a:gd name="T10" fmla="*/ 11 w 3523"/>
                  <a:gd name="T11" fmla="*/ 0 h 20"/>
                  <a:gd name="T12" fmla="*/ 3512 w 3523"/>
                  <a:gd name="T13" fmla="*/ 0 h 20"/>
                  <a:gd name="T14" fmla="*/ 3512 w 3523"/>
                  <a:gd name="T15" fmla="*/ 0 h 20"/>
                  <a:gd name="T16" fmla="*/ 3522 w 3523"/>
                  <a:gd name="T17" fmla="*/ 10 h 20"/>
                  <a:gd name="T18" fmla="*/ 3522 w 3523"/>
                  <a:gd name="T19" fmla="*/ 10 h 20"/>
                  <a:gd name="T20" fmla="*/ 3512 w 352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23" h="20">
                    <a:moveTo>
                      <a:pt x="3512" y="19"/>
                    </a:moveTo>
                    <a:lnTo>
                      <a:pt x="11" y="19"/>
                    </a:lnTo>
                    <a:lnTo>
                      <a:pt x="11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3512" y="0"/>
                    </a:lnTo>
                    <a:lnTo>
                      <a:pt x="3512" y="0"/>
                    </a:lnTo>
                    <a:cubicBezTo>
                      <a:pt x="3517" y="0"/>
                      <a:pt x="3522" y="4"/>
                      <a:pt x="3522" y="10"/>
                    </a:cubicBezTo>
                    <a:lnTo>
                      <a:pt x="3522" y="10"/>
                    </a:lnTo>
                    <a:cubicBezTo>
                      <a:pt x="3522" y="15"/>
                      <a:pt x="3517" y="19"/>
                      <a:pt x="351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42">
                <a:extLst>
                  <a:ext uri="{FF2B5EF4-FFF2-40B4-BE49-F238E27FC236}">
                    <a16:creationId xmlns:a16="http://schemas.microsoft.com/office/drawing/2014/main" id="{4898278C-57A8-492B-B45A-DF2222CD2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8421" y="7064034"/>
                <a:ext cx="1377488" cy="2864858"/>
              </a:xfrm>
              <a:custGeom>
                <a:avLst/>
                <a:gdLst>
                  <a:gd name="T0" fmla="*/ 640 w 1546"/>
                  <a:gd name="T1" fmla="*/ 3218 h 3219"/>
                  <a:gd name="T2" fmla="*/ 10 w 1546"/>
                  <a:gd name="T3" fmla="*/ 3218 h 3219"/>
                  <a:gd name="T4" fmla="*/ 10 w 1546"/>
                  <a:gd name="T5" fmla="*/ 3218 h 3219"/>
                  <a:gd name="T6" fmla="*/ 0 w 1546"/>
                  <a:gd name="T7" fmla="*/ 3207 h 3219"/>
                  <a:gd name="T8" fmla="*/ 0 w 1546"/>
                  <a:gd name="T9" fmla="*/ 3207 h 3219"/>
                  <a:gd name="T10" fmla="*/ 10 w 1546"/>
                  <a:gd name="T11" fmla="*/ 3197 h 3219"/>
                  <a:gd name="T12" fmla="*/ 629 w 1546"/>
                  <a:gd name="T13" fmla="*/ 3197 h 3219"/>
                  <a:gd name="T14" fmla="*/ 629 w 1546"/>
                  <a:gd name="T15" fmla="*/ 1321 h 3219"/>
                  <a:gd name="T16" fmla="*/ 629 w 1546"/>
                  <a:gd name="T17" fmla="*/ 1321 h 3219"/>
                  <a:gd name="T18" fmla="*/ 640 w 1546"/>
                  <a:gd name="T19" fmla="*/ 1310 h 3219"/>
                  <a:gd name="T20" fmla="*/ 1524 w 1546"/>
                  <a:gd name="T21" fmla="*/ 1310 h 3219"/>
                  <a:gd name="T22" fmla="*/ 1524 w 1546"/>
                  <a:gd name="T23" fmla="*/ 10 h 3219"/>
                  <a:gd name="T24" fmla="*/ 1524 w 1546"/>
                  <a:gd name="T25" fmla="*/ 10 h 3219"/>
                  <a:gd name="T26" fmla="*/ 1534 w 1546"/>
                  <a:gd name="T27" fmla="*/ 0 h 3219"/>
                  <a:gd name="T28" fmla="*/ 1534 w 1546"/>
                  <a:gd name="T29" fmla="*/ 0 h 3219"/>
                  <a:gd name="T30" fmla="*/ 1545 w 1546"/>
                  <a:gd name="T31" fmla="*/ 10 h 3219"/>
                  <a:gd name="T32" fmla="*/ 1545 w 1546"/>
                  <a:gd name="T33" fmla="*/ 1321 h 3219"/>
                  <a:gd name="T34" fmla="*/ 1545 w 1546"/>
                  <a:gd name="T35" fmla="*/ 1321 h 3219"/>
                  <a:gd name="T36" fmla="*/ 1534 w 1546"/>
                  <a:gd name="T37" fmla="*/ 1331 h 3219"/>
                  <a:gd name="T38" fmla="*/ 650 w 1546"/>
                  <a:gd name="T39" fmla="*/ 1331 h 3219"/>
                  <a:gd name="T40" fmla="*/ 650 w 1546"/>
                  <a:gd name="T41" fmla="*/ 3207 h 3219"/>
                  <a:gd name="T42" fmla="*/ 650 w 1546"/>
                  <a:gd name="T43" fmla="*/ 3207 h 3219"/>
                  <a:gd name="T44" fmla="*/ 640 w 1546"/>
                  <a:gd name="T45" fmla="*/ 3218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6" h="3219">
                    <a:moveTo>
                      <a:pt x="640" y="3218"/>
                    </a:moveTo>
                    <a:lnTo>
                      <a:pt x="10" y="3218"/>
                    </a:lnTo>
                    <a:lnTo>
                      <a:pt x="10" y="3218"/>
                    </a:lnTo>
                    <a:cubicBezTo>
                      <a:pt x="4" y="3218"/>
                      <a:pt x="0" y="3213"/>
                      <a:pt x="0" y="3207"/>
                    </a:cubicBezTo>
                    <a:lnTo>
                      <a:pt x="0" y="3207"/>
                    </a:lnTo>
                    <a:cubicBezTo>
                      <a:pt x="0" y="3201"/>
                      <a:pt x="4" y="3197"/>
                      <a:pt x="10" y="3197"/>
                    </a:cubicBezTo>
                    <a:lnTo>
                      <a:pt x="629" y="3197"/>
                    </a:lnTo>
                    <a:lnTo>
                      <a:pt x="629" y="1321"/>
                    </a:lnTo>
                    <a:lnTo>
                      <a:pt x="629" y="1321"/>
                    </a:lnTo>
                    <a:cubicBezTo>
                      <a:pt x="629" y="1314"/>
                      <a:pt x="635" y="1310"/>
                      <a:pt x="640" y="1310"/>
                    </a:cubicBezTo>
                    <a:lnTo>
                      <a:pt x="1524" y="1310"/>
                    </a:lnTo>
                    <a:lnTo>
                      <a:pt x="1524" y="10"/>
                    </a:lnTo>
                    <a:lnTo>
                      <a:pt x="1524" y="10"/>
                    </a:lnTo>
                    <a:cubicBezTo>
                      <a:pt x="1524" y="5"/>
                      <a:pt x="1529" y="0"/>
                      <a:pt x="1534" y="0"/>
                    </a:cubicBezTo>
                    <a:lnTo>
                      <a:pt x="1534" y="0"/>
                    </a:lnTo>
                    <a:cubicBezTo>
                      <a:pt x="1539" y="0"/>
                      <a:pt x="1545" y="5"/>
                      <a:pt x="1545" y="10"/>
                    </a:cubicBezTo>
                    <a:lnTo>
                      <a:pt x="1545" y="1321"/>
                    </a:lnTo>
                    <a:lnTo>
                      <a:pt x="1545" y="1321"/>
                    </a:lnTo>
                    <a:cubicBezTo>
                      <a:pt x="1545" y="1326"/>
                      <a:pt x="1539" y="1331"/>
                      <a:pt x="1534" y="1331"/>
                    </a:cubicBezTo>
                    <a:lnTo>
                      <a:pt x="650" y="1331"/>
                    </a:lnTo>
                    <a:lnTo>
                      <a:pt x="650" y="3207"/>
                    </a:lnTo>
                    <a:lnTo>
                      <a:pt x="650" y="3207"/>
                    </a:lnTo>
                    <a:cubicBezTo>
                      <a:pt x="650" y="3213"/>
                      <a:pt x="645" y="3218"/>
                      <a:pt x="640" y="32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43">
                <a:extLst>
                  <a:ext uri="{FF2B5EF4-FFF2-40B4-BE49-F238E27FC236}">
                    <a16:creationId xmlns:a16="http://schemas.microsoft.com/office/drawing/2014/main" id="{B5213F62-25B4-47E9-BF66-88F4A5ED1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90111" y="7527120"/>
                <a:ext cx="2519505" cy="19624"/>
              </a:xfrm>
              <a:custGeom>
                <a:avLst/>
                <a:gdLst>
                  <a:gd name="T0" fmla="*/ 2821 w 2832"/>
                  <a:gd name="T1" fmla="*/ 20 h 21"/>
                  <a:gd name="T2" fmla="*/ 9 w 2832"/>
                  <a:gd name="T3" fmla="*/ 20 h 21"/>
                  <a:gd name="T4" fmla="*/ 9 w 2832"/>
                  <a:gd name="T5" fmla="*/ 20 h 21"/>
                  <a:gd name="T6" fmla="*/ 0 w 2832"/>
                  <a:gd name="T7" fmla="*/ 11 h 21"/>
                  <a:gd name="T8" fmla="*/ 0 w 2832"/>
                  <a:gd name="T9" fmla="*/ 11 h 21"/>
                  <a:gd name="T10" fmla="*/ 9 w 2832"/>
                  <a:gd name="T11" fmla="*/ 0 h 21"/>
                  <a:gd name="T12" fmla="*/ 2821 w 2832"/>
                  <a:gd name="T13" fmla="*/ 0 h 21"/>
                  <a:gd name="T14" fmla="*/ 2821 w 2832"/>
                  <a:gd name="T15" fmla="*/ 0 h 21"/>
                  <a:gd name="T16" fmla="*/ 2831 w 2832"/>
                  <a:gd name="T17" fmla="*/ 11 h 21"/>
                  <a:gd name="T18" fmla="*/ 2831 w 2832"/>
                  <a:gd name="T19" fmla="*/ 11 h 21"/>
                  <a:gd name="T20" fmla="*/ 2821 w 2832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32" h="21">
                    <a:moveTo>
                      <a:pt x="2821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6"/>
                      <a:pt x="0" y="11"/>
                    </a:cubicBezTo>
                    <a:lnTo>
                      <a:pt x="0" y="11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821" y="0"/>
                    </a:lnTo>
                    <a:lnTo>
                      <a:pt x="2821" y="0"/>
                    </a:lnTo>
                    <a:cubicBezTo>
                      <a:pt x="2826" y="0"/>
                      <a:pt x="2831" y="4"/>
                      <a:pt x="2831" y="11"/>
                    </a:cubicBezTo>
                    <a:lnTo>
                      <a:pt x="2831" y="11"/>
                    </a:lnTo>
                    <a:cubicBezTo>
                      <a:pt x="2831" y="16"/>
                      <a:pt x="2826" y="20"/>
                      <a:pt x="2821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44">
                <a:extLst>
                  <a:ext uri="{FF2B5EF4-FFF2-40B4-BE49-F238E27FC236}">
                    <a16:creationId xmlns:a16="http://schemas.microsoft.com/office/drawing/2014/main" id="{E38F391D-DD6E-4444-8E94-52176BF49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7980" y="9399091"/>
                <a:ext cx="2998290" cy="1032133"/>
              </a:xfrm>
              <a:custGeom>
                <a:avLst/>
                <a:gdLst>
                  <a:gd name="T0" fmla="*/ 3192 w 3370"/>
                  <a:gd name="T1" fmla="*/ 1158 h 1159"/>
                  <a:gd name="T2" fmla="*/ 1683 w 3370"/>
                  <a:gd name="T3" fmla="*/ 1158 h 1159"/>
                  <a:gd name="T4" fmla="*/ 177 w 3370"/>
                  <a:gd name="T5" fmla="*/ 1158 h 1159"/>
                  <a:gd name="T6" fmla="*/ 177 w 3370"/>
                  <a:gd name="T7" fmla="*/ 1158 h 1159"/>
                  <a:gd name="T8" fmla="*/ 52 w 3370"/>
                  <a:gd name="T9" fmla="*/ 1106 h 1159"/>
                  <a:gd name="T10" fmla="*/ 52 w 3370"/>
                  <a:gd name="T11" fmla="*/ 1106 h 1159"/>
                  <a:gd name="T12" fmla="*/ 0 w 3370"/>
                  <a:gd name="T13" fmla="*/ 981 h 1159"/>
                  <a:gd name="T14" fmla="*/ 0 w 3370"/>
                  <a:gd name="T15" fmla="*/ 578 h 1159"/>
                  <a:gd name="T16" fmla="*/ 0 w 3370"/>
                  <a:gd name="T17" fmla="*/ 176 h 1159"/>
                  <a:gd name="T18" fmla="*/ 0 w 3370"/>
                  <a:gd name="T19" fmla="*/ 176 h 1159"/>
                  <a:gd name="T20" fmla="*/ 52 w 3370"/>
                  <a:gd name="T21" fmla="*/ 51 h 1159"/>
                  <a:gd name="T22" fmla="*/ 52 w 3370"/>
                  <a:gd name="T23" fmla="*/ 51 h 1159"/>
                  <a:gd name="T24" fmla="*/ 177 w 3370"/>
                  <a:gd name="T25" fmla="*/ 0 h 1159"/>
                  <a:gd name="T26" fmla="*/ 1683 w 3370"/>
                  <a:gd name="T27" fmla="*/ 0 h 1159"/>
                  <a:gd name="T28" fmla="*/ 3192 w 3370"/>
                  <a:gd name="T29" fmla="*/ 0 h 1159"/>
                  <a:gd name="T30" fmla="*/ 3192 w 3370"/>
                  <a:gd name="T31" fmla="*/ 0 h 1159"/>
                  <a:gd name="T32" fmla="*/ 3317 w 3370"/>
                  <a:gd name="T33" fmla="*/ 51 h 1159"/>
                  <a:gd name="T34" fmla="*/ 3317 w 3370"/>
                  <a:gd name="T35" fmla="*/ 51 h 1159"/>
                  <a:gd name="T36" fmla="*/ 3369 w 3370"/>
                  <a:gd name="T37" fmla="*/ 176 h 1159"/>
                  <a:gd name="T38" fmla="*/ 3369 w 3370"/>
                  <a:gd name="T39" fmla="*/ 578 h 1159"/>
                  <a:gd name="T40" fmla="*/ 3369 w 3370"/>
                  <a:gd name="T41" fmla="*/ 981 h 1159"/>
                  <a:gd name="T42" fmla="*/ 3369 w 3370"/>
                  <a:gd name="T43" fmla="*/ 981 h 1159"/>
                  <a:gd name="T44" fmla="*/ 3317 w 3370"/>
                  <a:gd name="T45" fmla="*/ 1106 h 1159"/>
                  <a:gd name="T46" fmla="*/ 3317 w 3370"/>
                  <a:gd name="T47" fmla="*/ 1106 h 1159"/>
                  <a:gd name="T48" fmla="*/ 3192 w 3370"/>
                  <a:gd name="T49" fmla="*/ 1158 h 1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70" h="1159">
                    <a:moveTo>
                      <a:pt x="3192" y="1158"/>
                    </a:moveTo>
                    <a:lnTo>
                      <a:pt x="1683" y="1158"/>
                    </a:lnTo>
                    <a:lnTo>
                      <a:pt x="177" y="1158"/>
                    </a:lnTo>
                    <a:lnTo>
                      <a:pt x="177" y="1158"/>
                    </a:lnTo>
                    <a:cubicBezTo>
                      <a:pt x="128" y="1158"/>
                      <a:pt x="83" y="1139"/>
                      <a:pt x="52" y="1106"/>
                    </a:cubicBezTo>
                    <a:lnTo>
                      <a:pt x="52" y="1106"/>
                    </a:lnTo>
                    <a:cubicBezTo>
                      <a:pt x="20" y="1074"/>
                      <a:pt x="0" y="1030"/>
                      <a:pt x="0" y="981"/>
                    </a:cubicBezTo>
                    <a:lnTo>
                      <a:pt x="0" y="578"/>
                    </a:lnTo>
                    <a:lnTo>
                      <a:pt x="0" y="176"/>
                    </a:lnTo>
                    <a:lnTo>
                      <a:pt x="0" y="176"/>
                    </a:lnTo>
                    <a:cubicBezTo>
                      <a:pt x="0" y="127"/>
                      <a:pt x="20" y="83"/>
                      <a:pt x="52" y="51"/>
                    </a:cubicBezTo>
                    <a:lnTo>
                      <a:pt x="52" y="51"/>
                    </a:lnTo>
                    <a:cubicBezTo>
                      <a:pt x="83" y="19"/>
                      <a:pt x="128" y="0"/>
                      <a:pt x="177" y="0"/>
                    </a:cubicBezTo>
                    <a:lnTo>
                      <a:pt x="1683" y="0"/>
                    </a:lnTo>
                    <a:lnTo>
                      <a:pt x="3192" y="0"/>
                    </a:lnTo>
                    <a:lnTo>
                      <a:pt x="3192" y="0"/>
                    </a:lnTo>
                    <a:cubicBezTo>
                      <a:pt x="3241" y="0"/>
                      <a:pt x="3285" y="19"/>
                      <a:pt x="3317" y="51"/>
                    </a:cubicBezTo>
                    <a:lnTo>
                      <a:pt x="3317" y="51"/>
                    </a:lnTo>
                    <a:cubicBezTo>
                      <a:pt x="3349" y="83"/>
                      <a:pt x="3369" y="127"/>
                      <a:pt x="3369" y="176"/>
                    </a:cubicBezTo>
                    <a:lnTo>
                      <a:pt x="3369" y="578"/>
                    </a:lnTo>
                    <a:lnTo>
                      <a:pt x="3369" y="981"/>
                    </a:lnTo>
                    <a:lnTo>
                      <a:pt x="3369" y="981"/>
                    </a:lnTo>
                    <a:cubicBezTo>
                      <a:pt x="3369" y="1030"/>
                      <a:pt x="3349" y="1074"/>
                      <a:pt x="3317" y="1106"/>
                    </a:cubicBezTo>
                    <a:lnTo>
                      <a:pt x="3317" y="1106"/>
                    </a:lnTo>
                    <a:cubicBezTo>
                      <a:pt x="3285" y="1139"/>
                      <a:pt x="3241" y="1158"/>
                      <a:pt x="3192" y="115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45">
                <a:extLst>
                  <a:ext uri="{FF2B5EF4-FFF2-40B4-BE49-F238E27FC236}">
                    <a16:creationId xmlns:a16="http://schemas.microsoft.com/office/drawing/2014/main" id="{9F002291-7AC9-4D1B-8E12-A6422D033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0131" y="9391242"/>
                <a:ext cx="3017913" cy="1051756"/>
              </a:xfrm>
              <a:custGeom>
                <a:avLst/>
                <a:gdLst>
                  <a:gd name="T0" fmla="*/ 187 w 3390"/>
                  <a:gd name="T1" fmla="*/ 20 h 1180"/>
                  <a:gd name="T2" fmla="*/ 187 w 3390"/>
                  <a:gd name="T3" fmla="*/ 20 h 1180"/>
                  <a:gd name="T4" fmla="*/ 69 w 3390"/>
                  <a:gd name="T5" fmla="*/ 69 h 1180"/>
                  <a:gd name="T6" fmla="*/ 69 w 3390"/>
                  <a:gd name="T7" fmla="*/ 69 h 1180"/>
                  <a:gd name="T8" fmla="*/ 20 w 3390"/>
                  <a:gd name="T9" fmla="*/ 187 h 1180"/>
                  <a:gd name="T10" fmla="*/ 20 w 3390"/>
                  <a:gd name="T11" fmla="*/ 992 h 1180"/>
                  <a:gd name="T12" fmla="*/ 20 w 3390"/>
                  <a:gd name="T13" fmla="*/ 992 h 1180"/>
                  <a:gd name="T14" fmla="*/ 69 w 3390"/>
                  <a:gd name="T15" fmla="*/ 1110 h 1180"/>
                  <a:gd name="T16" fmla="*/ 69 w 3390"/>
                  <a:gd name="T17" fmla="*/ 1110 h 1180"/>
                  <a:gd name="T18" fmla="*/ 187 w 3390"/>
                  <a:gd name="T19" fmla="*/ 1159 h 1180"/>
                  <a:gd name="T20" fmla="*/ 3202 w 3390"/>
                  <a:gd name="T21" fmla="*/ 1159 h 1180"/>
                  <a:gd name="T22" fmla="*/ 3202 w 3390"/>
                  <a:gd name="T23" fmla="*/ 1159 h 1180"/>
                  <a:gd name="T24" fmla="*/ 3320 w 3390"/>
                  <a:gd name="T25" fmla="*/ 1110 h 1180"/>
                  <a:gd name="T26" fmla="*/ 3320 w 3390"/>
                  <a:gd name="T27" fmla="*/ 1110 h 1180"/>
                  <a:gd name="T28" fmla="*/ 3369 w 3390"/>
                  <a:gd name="T29" fmla="*/ 992 h 1180"/>
                  <a:gd name="T30" fmla="*/ 3369 w 3390"/>
                  <a:gd name="T31" fmla="*/ 187 h 1180"/>
                  <a:gd name="T32" fmla="*/ 3369 w 3390"/>
                  <a:gd name="T33" fmla="*/ 187 h 1180"/>
                  <a:gd name="T34" fmla="*/ 3320 w 3390"/>
                  <a:gd name="T35" fmla="*/ 69 h 1180"/>
                  <a:gd name="T36" fmla="*/ 3320 w 3390"/>
                  <a:gd name="T37" fmla="*/ 69 h 1180"/>
                  <a:gd name="T38" fmla="*/ 3202 w 3390"/>
                  <a:gd name="T39" fmla="*/ 20 h 1180"/>
                  <a:gd name="T40" fmla="*/ 187 w 3390"/>
                  <a:gd name="T41" fmla="*/ 20 h 1180"/>
                  <a:gd name="T42" fmla="*/ 3202 w 3390"/>
                  <a:gd name="T43" fmla="*/ 1179 h 1180"/>
                  <a:gd name="T44" fmla="*/ 187 w 3390"/>
                  <a:gd name="T45" fmla="*/ 1179 h 1180"/>
                  <a:gd name="T46" fmla="*/ 187 w 3390"/>
                  <a:gd name="T47" fmla="*/ 1179 h 1180"/>
                  <a:gd name="T48" fmla="*/ 55 w 3390"/>
                  <a:gd name="T49" fmla="*/ 1125 h 1180"/>
                  <a:gd name="T50" fmla="*/ 55 w 3390"/>
                  <a:gd name="T51" fmla="*/ 1125 h 1180"/>
                  <a:gd name="T52" fmla="*/ 0 w 3390"/>
                  <a:gd name="T53" fmla="*/ 992 h 1180"/>
                  <a:gd name="T54" fmla="*/ 0 w 3390"/>
                  <a:gd name="T55" fmla="*/ 187 h 1180"/>
                  <a:gd name="T56" fmla="*/ 0 w 3390"/>
                  <a:gd name="T57" fmla="*/ 187 h 1180"/>
                  <a:gd name="T58" fmla="*/ 55 w 3390"/>
                  <a:gd name="T59" fmla="*/ 55 h 1180"/>
                  <a:gd name="T60" fmla="*/ 55 w 3390"/>
                  <a:gd name="T61" fmla="*/ 55 h 1180"/>
                  <a:gd name="T62" fmla="*/ 187 w 3390"/>
                  <a:gd name="T63" fmla="*/ 0 h 1180"/>
                  <a:gd name="T64" fmla="*/ 3202 w 3390"/>
                  <a:gd name="T65" fmla="*/ 0 h 1180"/>
                  <a:gd name="T66" fmla="*/ 3202 w 3390"/>
                  <a:gd name="T67" fmla="*/ 0 h 1180"/>
                  <a:gd name="T68" fmla="*/ 3334 w 3390"/>
                  <a:gd name="T69" fmla="*/ 55 h 1180"/>
                  <a:gd name="T70" fmla="*/ 3334 w 3390"/>
                  <a:gd name="T71" fmla="*/ 55 h 1180"/>
                  <a:gd name="T72" fmla="*/ 3389 w 3390"/>
                  <a:gd name="T73" fmla="*/ 187 h 1180"/>
                  <a:gd name="T74" fmla="*/ 3389 w 3390"/>
                  <a:gd name="T75" fmla="*/ 992 h 1180"/>
                  <a:gd name="T76" fmla="*/ 3389 w 3390"/>
                  <a:gd name="T77" fmla="*/ 992 h 1180"/>
                  <a:gd name="T78" fmla="*/ 3334 w 3390"/>
                  <a:gd name="T79" fmla="*/ 1125 h 1180"/>
                  <a:gd name="T80" fmla="*/ 3334 w 3390"/>
                  <a:gd name="T81" fmla="*/ 1125 h 1180"/>
                  <a:gd name="T82" fmla="*/ 3202 w 3390"/>
                  <a:gd name="T83" fmla="*/ 1179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90" h="1180">
                    <a:moveTo>
                      <a:pt x="187" y="20"/>
                    </a:moveTo>
                    <a:lnTo>
                      <a:pt x="187" y="20"/>
                    </a:lnTo>
                    <a:cubicBezTo>
                      <a:pt x="142" y="20"/>
                      <a:pt x="100" y="38"/>
                      <a:pt x="69" y="69"/>
                    </a:cubicBezTo>
                    <a:lnTo>
                      <a:pt x="69" y="69"/>
                    </a:lnTo>
                    <a:cubicBezTo>
                      <a:pt x="37" y="101"/>
                      <a:pt x="20" y="142"/>
                      <a:pt x="20" y="187"/>
                    </a:cubicBezTo>
                    <a:lnTo>
                      <a:pt x="20" y="992"/>
                    </a:lnTo>
                    <a:lnTo>
                      <a:pt x="20" y="992"/>
                    </a:lnTo>
                    <a:cubicBezTo>
                      <a:pt x="20" y="1036"/>
                      <a:pt x="37" y="1078"/>
                      <a:pt x="69" y="1110"/>
                    </a:cubicBezTo>
                    <a:lnTo>
                      <a:pt x="69" y="1110"/>
                    </a:lnTo>
                    <a:cubicBezTo>
                      <a:pt x="100" y="1142"/>
                      <a:pt x="142" y="1159"/>
                      <a:pt x="187" y="1159"/>
                    </a:cubicBezTo>
                    <a:lnTo>
                      <a:pt x="3202" y="1159"/>
                    </a:lnTo>
                    <a:lnTo>
                      <a:pt x="3202" y="1159"/>
                    </a:lnTo>
                    <a:cubicBezTo>
                      <a:pt x="3247" y="1159"/>
                      <a:pt x="3289" y="1142"/>
                      <a:pt x="3320" y="1110"/>
                    </a:cubicBezTo>
                    <a:lnTo>
                      <a:pt x="3320" y="1110"/>
                    </a:lnTo>
                    <a:cubicBezTo>
                      <a:pt x="3351" y="1078"/>
                      <a:pt x="3369" y="1036"/>
                      <a:pt x="3369" y="992"/>
                    </a:cubicBezTo>
                    <a:lnTo>
                      <a:pt x="3369" y="187"/>
                    </a:lnTo>
                    <a:lnTo>
                      <a:pt x="3369" y="187"/>
                    </a:lnTo>
                    <a:cubicBezTo>
                      <a:pt x="3369" y="142"/>
                      <a:pt x="3351" y="101"/>
                      <a:pt x="3320" y="69"/>
                    </a:cubicBezTo>
                    <a:lnTo>
                      <a:pt x="3320" y="69"/>
                    </a:lnTo>
                    <a:cubicBezTo>
                      <a:pt x="3289" y="38"/>
                      <a:pt x="3247" y="20"/>
                      <a:pt x="3202" y="20"/>
                    </a:cubicBezTo>
                    <a:lnTo>
                      <a:pt x="187" y="20"/>
                    </a:lnTo>
                    <a:close/>
                    <a:moveTo>
                      <a:pt x="3202" y="1179"/>
                    </a:moveTo>
                    <a:lnTo>
                      <a:pt x="187" y="1179"/>
                    </a:lnTo>
                    <a:lnTo>
                      <a:pt x="187" y="1179"/>
                    </a:lnTo>
                    <a:cubicBezTo>
                      <a:pt x="136" y="1179"/>
                      <a:pt x="90" y="1160"/>
                      <a:pt x="55" y="1125"/>
                    </a:cubicBezTo>
                    <a:lnTo>
                      <a:pt x="55" y="1125"/>
                    </a:lnTo>
                    <a:cubicBezTo>
                      <a:pt x="19" y="1089"/>
                      <a:pt x="0" y="1042"/>
                      <a:pt x="0" y="992"/>
                    </a:cubicBez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38"/>
                      <a:pt x="19" y="90"/>
                      <a:pt x="55" y="55"/>
                    </a:cubicBezTo>
                    <a:lnTo>
                      <a:pt x="55" y="55"/>
                    </a:lnTo>
                    <a:cubicBezTo>
                      <a:pt x="90" y="20"/>
                      <a:pt x="136" y="0"/>
                      <a:pt x="187" y="0"/>
                    </a:cubicBezTo>
                    <a:lnTo>
                      <a:pt x="3202" y="0"/>
                    </a:lnTo>
                    <a:lnTo>
                      <a:pt x="3202" y="0"/>
                    </a:lnTo>
                    <a:cubicBezTo>
                      <a:pt x="3252" y="0"/>
                      <a:pt x="3299" y="20"/>
                      <a:pt x="3334" y="55"/>
                    </a:cubicBezTo>
                    <a:lnTo>
                      <a:pt x="3334" y="55"/>
                    </a:lnTo>
                    <a:cubicBezTo>
                      <a:pt x="3369" y="90"/>
                      <a:pt x="3389" y="138"/>
                      <a:pt x="3389" y="187"/>
                    </a:cubicBezTo>
                    <a:lnTo>
                      <a:pt x="3389" y="992"/>
                    </a:lnTo>
                    <a:lnTo>
                      <a:pt x="3389" y="992"/>
                    </a:lnTo>
                    <a:cubicBezTo>
                      <a:pt x="3389" y="1042"/>
                      <a:pt x="3369" y="1089"/>
                      <a:pt x="3334" y="1125"/>
                    </a:cubicBezTo>
                    <a:lnTo>
                      <a:pt x="3334" y="1125"/>
                    </a:lnTo>
                    <a:cubicBezTo>
                      <a:pt x="3299" y="1160"/>
                      <a:pt x="3252" y="1179"/>
                      <a:pt x="3202" y="11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46">
                <a:extLst>
                  <a:ext uri="{FF2B5EF4-FFF2-40B4-BE49-F238E27FC236}">
                    <a16:creationId xmlns:a16="http://schemas.microsoft.com/office/drawing/2014/main" id="{F44560BD-1B02-4FC3-AB8C-8C242E2D4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7488" y="9524673"/>
                <a:ext cx="2739275" cy="777044"/>
              </a:xfrm>
              <a:custGeom>
                <a:avLst/>
                <a:gdLst>
                  <a:gd name="T0" fmla="*/ 3021 w 3078"/>
                  <a:gd name="T1" fmla="*/ 873 h 874"/>
                  <a:gd name="T2" fmla="*/ 1537 w 3078"/>
                  <a:gd name="T3" fmla="*/ 873 h 874"/>
                  <a:gd name="T4" fmla="*/ 55 w 3078"/>
                  <a:gd name="T5" fmla="*/ 873 h 874"/>
                  <a:gd name="T6" fmla="*/ 55 w 3078"/>
                  <a:gd name="T7" fmla="*/ 873 h 874"/>
                  <a:gd name="T8" fmla="*/ 16 w 3078"/>
                  <a:gd name="T9" fmla="*/ 857 h 874"/>
                  <a:gd name="T10" fmla="*/ 16 w 3078"/>
                  <a:gd name="T11" fmla="*/ 857 h 874"/>
                  <a:gd name="T12" fmla="*/ 0 w 3078"/>
                  <a:gd name="T13" fmla="*/ 817 h 874"/>
                  <a:gd name="T14" fmla="*/ 0 w 3078"/>
                  <a:gd name="T15" fmla="*/ 436 h 874"/>
                  <a:gd name="T16" fmla="*/ 0 w 3078"/>
                  <a:gd name="T17" fmla="*/ 55 h 874"/>
                  <a:gd name="T18" fmla="*/ 0 w 3078"/>
                  <a:gd name="T19" fmla="*/ 55 h 874"/>
                  <a:gd name="T20" fmla="*/ 16 w 3078"/>
                  <a:gd name="T21" fmla="*/ 16 h 874"/>
                  <a:gd name="T22" fmla="*/ 16 w 3078"/>
                  <a:gd name="T23" fmla="*/ 16 h 874"/>
                  <a:gd name="T24" fmla="*/ 55 w 3078"/>
                  <a:gd name="T25" fmla="*/ 0 h 874"/>
                  <a:gd name="T26" fmla="*/ 1537 w 3078"/>
                  <a:gd name="T27" fmla="*/ 0 h 874"/>
                  <a:gd name="T28" fmla="*/ 3021 w 3078"/>
                  <a:gd name="T29" fmla="*/ 0 h 874"/>
                  <a:gd name="T30" fmla="*/ 3021 w 3078"/>
                  <a:gd name="T31" fmla="*/ 0 h 874"/>
                  <a:gd name="T32" fmla="*/ 3061 w 3078"/>
                  <a:gd name="T33" fmla="*/ 16 h 874"/>
                  <a:gd name="T34" fmla="*/ 3061 w 3078"/>
                  <a:gd name="T35" fmla="*/ 16 h 874"/>
                  <a:gd name="T36" fmla="*/ 3077 w 3078"/>
                  <a:gd name="T37" fmla="*/ 55 h 874"/>
                  <a:gd name="T38" fmla="*/ 3077 w 3078"/>
                  <a:gd name="T39" fmla="*/ 436 h 874"/>
                  <a:gd name="T40" fmla="*/ 3077 w 3078"/>
                  <a:gd name="T41" fmla="*/ 817 h 874"/>
                  <a:gd name="T42" fmla="*/ 3077 w 3078"/>
                  <a:gd name="T43" fmla="*/ 817 h 874"/>
                  <a:gd name="T44" fmla="*/ 3061 w 3078"/>
                  <a:gd name="T45" fmla="*/ 857 h 874"/>
                  <a:gd name="T46" fmla="*/ 3061 w 3078"/>
                  <a:gd name="T47" fmla="*/ 857 h 874"/>
                  <a:gd name="T48" fmla="*/ 3021 w 3078"/>
                  <a:gd name="T49" fmla="*/ 873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78" h="874">
                    <a:moveTo>
                      <a:pt x="3021" y="873"/>
                    </a:moveTo>
                    <a:lnTo>
                      <a:pt x="1537" y="873"/>
                    </a:lnTo>
                    <a:lnTo>
                      <a:pt x="55" y="873"/>
                    </a:lnTo>
                    <a:lnTo>
                      <a:pt x="55" y="873"/>
                    </a:lnTo>
                    <a:cubicBezTo>
                      <a:pt x="40" y="873"/>
                      <a:pt x="26" y="867"/>
                      <a:pt x="16" y="857"/>
                    </a:cubicBezTo>
                    <a:lnTo>
                      <a:pt x="16" y="857"/>
                    </a:lnTo>
                    <a:cubicBezTo>
                      <a:pt x="6" y="847"/>
                      <a:pt x="0" y="833"/>
                      <a:pt x="0" y="817"/>
                    </a:cubicBezTo>
                    <a:lnTo>
                      <a:pt x="0" y="436"/>
                    </a:lnTo>
                    <a:lnTo>
                      <a:pt x="0" y="55"/>
                    </a:lnTo>
                    <a:lnTo>
                      <a:pt x="0" y="55"/>
                    </a:lnTo>
                    <a:cubicBezTo>
                      <a:pt x="0" y="40"/>
                      <a:pt x="6" y="26"/>
                      <a:pt x="16" y="16"/>
                    </a:cubicBezTo>
                    <a:lnTo>
                      <a:pt x="16" y="16"/>
                    </a:lnTo>
                    <a:cubicBezTo>
                      <a:pt x="26" y="6"/>
                      <a:pt x="40" y="0"/>
                      <a:pt x="55" y="0"/>
                    </a:cubicBezTo>
                    <a:lnTo>
                      <a:pt x="1537" y="0"/>
                    </a:lnTo>
                    <a:lnTo>
                      <a:pt x="3021" y="0"/>
                    </a:lnTo>
                    <a:lnTo>
                      <a:pt x="3021" y="0"/>
                    </a:lnTo>
                    <a:cubicBezTo>
                      <a:pt x="3036" y="0"/>
                      <a:pt x="3050" y="6"/>
                      <a:pt x="3061" y="16"/>
                    </a:cubicBezTo>
                    <a:lnTo>
                      <a:pt x="3061" y="16"/>
                    </a:lnTo>
                    <a:cubicBezTo>
                      <a:pt x="3071" y="26"/>
                      <a:pt x="3077" y="40"/>
                      <a:pt x="3077" y="55"/>
                    </a:cubicBezTo>
                    <a:lnTo>
                      <a:pt x="3077" y="436"/>
                    </a:lnTo>
                    <a:lnTo>
                      <a:pt x="3077" y="817"/>
                    </a:lnTo>
                    <a:lnTo>
                      <a:pt x="3077" y="817"/>
                    </a:lnTo>
                    <a:cubicBezTo>
                      <a:pt x="3077" y="833"/>
                      <a:pt x="3071" y="847"/>
                      <a:pt x="3061" y="857"/>
                    </a:cubicBezTo>
                    <a:lnTo>
                      <a:pt x="3061" y="857"/>
                    </a:lnTo>
                    <a:cubicBezTo>
                      <a:pt x="3050" y="867"/>
                      <a:pt x="3036" y="873"/>
                      <a:pt x="3021" y="8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47">
                <a:extLst>
                  <a:ext uri="{FF2B5EF4-FFF2-40B4-BE49-F238E27FC236}">
                    <a16:creationId xmlns:a16="http://schemas.microsoft.com/office/drawing/2014/main" id="{D0D935F8-E02A-4C79-AB3A-BB3977E7F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9639" y="9516824"/>
                <a:ext cx="2758896" cy="796665"/>
              </a:xfrm>
              <a:custGeom>
                <a:avLst/>
                <a:gdLst>
                  <a:gd name="T0" fmla="*/ 66 w 3099"/>
                  <a:gd name="T1" fmla="*/ 21 h 895"/>
                  <a:gd name="T2" fmla="*/ 66 w 3099"/>
                  <a:gd name="T3" fmla="*/ 21 h 895"/>
                  <a:gd name="T4" fmla="*/ 34 w 3099"/>
                  <a:gd name="T5" fmla="*/ 34 h 895"/>
                  <a:gd name="T6" fmla="*/ 34 w 3099"/>
                  <a:gd name="T7" fmla="*/ 34 h 895"/>
                  <a:gd name="T8" fmla="*/ 20 w 3099"/>
                  <a:gd name="T9" fmla="*/ 66 h 895"/>
                  <a:gd name="T10" fmla="*/ 20 w 3099"/>
                  <a:gd name="T11" fmla="*/ 828 h 895"/>
                  <a:gd name="T12" fmla="*/ 20 w 3099"/>
                  <a:gd name="T13" fmla="*/ 828 h 895"/>
                  <a:gd name="T14" fmla="*/ 34 w 3099"/>
                  <a:gd name="T15" fmla="*/ 861 h 895"/>
                  <a:gd name="T16" fmla="*/ 34 w 3099"/>
                  <a:gd name="T17" fmla="*/ 861 h 895"/>
                  <a:gd name="T18" fmla="*/ 66 w 3099"/>
                  <a:gd name="T19" fmla="*/ 874 h 895"/>
                  <a:gd name="T20" fmla="*/ 3032 w 3099"/>
                  <a:gd name="T21" fmla="*/ 874 h 895"/>
                  <a:gd name="T22" fmla="*/ 3032 w 3099"/>
                  <a:gd name="T23" fmla="*/ 874 h 895"/>
                  <a:gd name="T24" fmla="*/ 3065 w 3099"/>
                  <a:gd name="T25" fmla="*/ 861 h 895"/>
                  <a:gd name="T26" fmla="*/ 3065 w 3099"/>
                  <a:gd name="T27" fmla="*/ 861 h 895"/>
                  <a:gd name="T28" fmla="*/ 3078 w 3099"/>
                  <a:gd name="T29" fmla="*/ 828 h 895"/>
                  <a:gd name="T30" fmla="*/ 3078 w 3099"/>
                  <a:gd name="T31" fmla="*/ 66 h 895"/>
                  <a:gd name="T32" fmla="*/ 3078 w 3099"/>
                  <a:gd name="T33" fmla="*/ 66 h 895"/>
                  <a:gd name="T34" fmla="*/ 3065 w 3099"/>
                  <a:gd name="T35" fmla="*/ 34 h 895"/>
                  <a:gd name="T36" fmla="*/ 3065 w 3099"/>
                  <a:gd name="T37" fmla="*/ 34 h 895"/>
                  <a:gd name="T38" fmla="*/ 3032 w 3099"/>
                  <a:gd name="T39" fmla="*/ 21 h 895"/>
                  <a:gd name="T40" fmla="*/ 66 w 3099"/>
                  <a:gd name="T41" fmla="*/ 21 h 895"/>
                  <a:gd name="T42" fmla="*/ 3032 w 3099"/>
                  <a:gd name="T43" fmla="*/ 894 h 895"/>
                  <a:gd name="T44" fmla="*/ 66 w 3099"/>
                  <a:gd name="T45" fmla="*/ 894 h 895"/>
                  <a:gd name="T46" fmla="*/ 66 w 3099"/>
                  <a:gd name="T47" fmla="*/ 894 h 895"/>
                  <a:gd name="T48" fmla="*/ 20 w 3099"/>
                  <a:gd name="T49" fmla="*/ 875 h 895"/>
                  <a:gd name="T50" fmla="*/ 20 w 3099"/>
                  <a:gd name="T51" fmla="*/ 875 h 895"/>
                  <a:gd name="T52" fmla="*/ 0 w 3099"/>
                  <a:gd name="T53" fmla="*/ 828 h 895"/>
                  <a:gd name="T54" fmla="*/ 0 w 3099"/>
                  <a:gd name="T55" fmla="*/ 66 h 895"/>
                  <a:gd name="T56" fmla="*/ 0 w 3099"/>
                  <a:gd name="T57" fmla="*/ 66 h 895"/>
                  <a:gd name="T58" fmla="*/ 20 w 3099"/>
                  <a:gd name="T59" fmla="*/ 20 h 895"/>
                  <a:gd name="T60" fmla="*/ 20 w 3099"/>
                  <a:gd name="T61" fmla="*/ 20 h 895"/>
                  <a:gd name="T62" fmla="*/ 66 w 3099"/>
                  <a:gd name="T63" fmla="*/ 0 h 895"/>
                  <a:gd name="T64" fmla="*/ 3032 w 3099"/>
                  <a:gd name="T65" fmla="*/ 0 h 895"/>
                  <a:gd name="T66" fmla="*/ 3032 w 3099"/>
                  <a:gd name="T67" fmla="*/ 0 h 895"/>
                  <a:gd name="T68" fmla="*/ 3079 w 3099"/>
                  <a:gd name="T69" fmla="*/ 20 h 895"/>
                  <a:gd name="T70" fmla="*/ 3079 w 3099"/>
                  <a:gd name="T71" fmla="*/ 20 h 895"/>
                  <a:gd name="T72" fmla="*/ 3098 w 3099"/>
                  <a:gd name="T73" fmla="*/ 66 h 895"/>
                  <a:gd name="T74" fmla="*/ 3098 w 3099"/>
                  <a:gd name="T75" fmla="*/ 828 h 895"/>
                  <a:gd name="T76" fmla="*/ 3098 w 3099"/>
                  <a:gd name="T77" fmla="*/ 828 h 895"/>
                  <a:gd name="T78" fmla="*/ 3079 w 3099"/>
                  <a:gd name="T79" fmla="*/ 875 h 895"/>
                  <a:gd name="T80" fmla="*/ 3079 w 3099"/>
                  <a:gd name="T81" fmla="*/ 875 h 895"/>
                  <a:gd name="T82" fmla="*/ 3032 w 3099"/>
                  <a:gd name="T83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9" h="895">
                    <a:moveTo>
                      <a:pt x="66" y="21"/>
                    </a:moveTo>
                    <a:lnTo>
                      <a:pt x="66" y="21"/>
                    </a:lnTo>
                    <a:cubicBezTo>
                      <a:pt x="55" y="21"/>
                      <a:pt x="43" y="26"/>
                      <a:pt x="34" y="34"/>
                    </a:cubicBezTo>
                    <a:lnTo>
                      <a:pt x="34" y="34"/>
                    </a:lnTo>
                    <a:cubicBezTo>
                      <a:pt x="26" y="43"/>
                      <a:pt x="20" y="55"/>
                      <a:pt x="20" y="66"/>
                    </a:cubicBezTo>
                    <a:lnTo>
                      <a:pt x="20" y="828"/>
                    </a:lnTo>
                    <a:lnTo>
                      <a:pt x="20" y="828"/>
                    </a:lnTo>
                    <a:cubicBezTo>
                      <a:pt x="20" y="841"/>
                      <a:pt x="26" y="852"/>
                      <a:pt x="34" y="861"/>
                    </a:cubicBezTo>
                    <a:lnTo>
                      <a:pt x="34" y="861"/>
                    </a:lnTo>
                    <a:cubicBezTo>
                      <a:pt x="43" y="870"/>
                      <a:pt x="55" y="874"/>
                      <a:pt x="66" y="874"/>
                    </a:cubicBezTo>
                    <a:lnTo>
                      <a:pt x="3032" y="874"/>
                    </a:lnTo>
                    <a:lnTo>
                      <a:pt x="3032" y="874"/>
                    </a:lnTo>
                    <a:cubicBezTo>
                      <a:pt x="3044" y="874"/>
                      <a:pt x="3056" y="870"/>
                      <a:pt x="3065" y="861"/>
                    </a:cubicBezTo>
                    <a:lnTo>
                      <a:pt x="3065" y="861"/>
                    </a:lnTo>
                    <a:cubicBezTo>
                      <a:pt x="3073" y="852"/>
                      <a:pt x="3078" y="841"/>
                      <a:pt x="3078" y="828"/>
                    </a:cubicBezTo>
                    <a:lnTo>
                      <a:pt x="3078" y="66"/>
                    </a:lnTo>
                    <a:lnTo>
                      <a:pt x="3078" y="66"/>
                    </a:lnTo>
                    <a:cubicBezTo>
                      <a:pt x="3078" y="55"/>
                      <a:pt x="3073" y="43"/>
                      <a:pt x="3065" y="34"/>
                    </a:cubicBezTo>
                    <a:lnTo>
                      <a:pt x="3065" y="34"/>
                    </a:lnTo>
                    <a:cubicBezTo>
                      <a:pt x="3056" y="26"/>
                      <a:pt x="3044" y="21"/>
                      <a:pt x="3032" y="21"/>
                    </a:cubicBezTo>
                    <a:lnTo>
                      <a:pt x="66" y="21"/>
                    </a:lnTo>
                    <a:close/>
                    <a:moveTo>
                      <a:pt x="3032" y="894"/>
                    </a:moveTo>
                    <a:lnTo>
                      <a:pt x="66" y="894"/>
                    </a:lnTo>
                    <a:lnTo>
                      <a:pt x="66" y="894"/>
                    </a:lnTo>
                    <a:cubicBezTo>
                      <a:pt x="49" y="894"/>
                      <a:pt x="32" y="887"/>
                      <a:pt x="20" y="875"/>
                    </a:cubicBezTo>
                    <a:lnTo>
                      <a:pt x="20" y="875"/>
                    </a:lnTo>
                    <a:cubicBezTo>
                      <a:pt x="7" y="863"/>
                      <a:pt x="0" y="846"/>
                      <a:pt x="0" y="828"/>
                    </a:cubicBezTo>
                    <a:lnTo>
                      <a:pt x="0" y="66"/>
                    </a:lnTo>
                    <a:lnTo>
                      <a:pt x="0" y="66"/>
                    </a:lnTo>
                    <a:cubicBezTo>
                      <a:pt x="0" y="49"/>
                      <a:pt x="7" y="32"/>
                      <a:pt x="20" y="20"/>
                    </a:cubicBezTo>
                    <a:lnTo>
                      <a:pt x="20" y="20"/>
                    </a:lnTo>
                    <a:cubicBezTo>
                      <a:pt x="32" y="7"/>
                      <a:pt x="49" y="0"/>
                      <a:pt x="66" y="0"/>
                    </a:cubicBezTo>
                    <a:lnTo>
                      <a:pt x="3032" y="0"/>
                    </a:lnTo>
                    <a:lnTo>
                      <a:pt x="3032" y="0"/>
                    </a:lnTo>
                    <a:cubicBezTo>
                      <a:pt x="3050" y="0"/>
                      <a:pt x="3066" y="7"/>
                      <a:pt x="3079" y="20"/>
                    </a:cubicBezTo>
                    <a:lnTo>
                      <a:pt x="3079" y="20"/>
                    </a:lnTo>
                    <a:cubicBezTo>
                      <a:pt x="3091" y="32"/>
                      <a:pt x="3098" y="49"/>
                      <a:pt x="3098" y="66"/>
                    </a:cubicBezTo>
                    <a:lnTo>
                      <a:pt x="3098" y="828"/>
                    </a:lnTo>
                    <a:lnTo>
                      <a:pt x="3098" y="828"/>
                    </a:lnTo>
                    <a:cubicBezTo>
                      <a:pt x="3098" y="846"/>
                      <a:pt x="3091" y="863"/>
                      <a:pt x="3079" y="875"/>
                    </a:cubicBezTo>
                    <a:lnTo>
                      <a:pt x="3079" y="875"/>
                    </a:lnTo>
                    <a:cubicBezTo>
                      <a:pt x="3066" y="887"/>
                      <a:pt x="3050" y="894"/>
                      <a:pt x="3032" y="8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48">
                <a:extLst>
                  <a:ext uri="{FF2B5EF4-FFF2-40B4-BE49-F238E27FC236}">
                    <a16:creationId xmlns:a16="http://schemas.microsoft.com/office/drawing/2014/main" id="{9A0755DC-A0E4-4B1F-8987-FDE007188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9639" y="9634558"/>
                <a:ext cx="2758896" cy="419916"/>
              </a:xfrm>
              <a:custGeom>
                <a:avLst/>
                <a:gdLst>
                  <a:gd name="T0" fmla="*/ 1521 w 3099"/>
                  <a:gd name="T1" fmla="*/ 469 h 470"/>
                  <a:gd name="T2" fmla="*/ 1420 w 3099"/>
                  <a:gd name="T3" fmla="*/ 84 h 470"/>
                  <a:gd name="T4" fmla="*/ 1335 w 3099"/>
                  <a:gd name="T5" fmla="*/ 422 h 470"/>
                  <a:gd name="T6" fmla="*/ 1266 w 3099"/>
                  <a:gd name="T7" fmla="*/ 219 h 470"/>
                  <a:gd name="T8" fmla="*/ 1223 w 3099"/>
                  <a:gd name="T9" fmla="*/ 325 h 470"/>
                  <a:gd name="T10" fmla="*/ 999 w 3099"/>
                  <a:gd name="T11" fmla="*/ 320 h 470"/>
                  <a:gd name="T12" fmla="*/ 876 w 3099"/>
                  <a:gd name="T13" fmla="*/ 393 h 470"/>
                  <a:gd name="T14" fmla="*/ 865 w 3099"/>
                  <a:gd name="T15" fmla="*/ 400 h 470"/>
                  <a:gd name="T16" fmla="*/ 723 w 3099"/>
                  <a:gd name="T17" fmla="*/ 437 h 470"/>
                  <a:gd name="T18" fmla="*/ 712 w 3099"/>
                  <a:gd name="T19" fmla="*/ 445 h 470"/>
                  <a:gd name="T20" fmla="*/ 577 w 3099"/>
                  <a:gd name="T21" fmla="*/ 399 h 470"/>
                  <a:gd name="T22" fmla="*/ 568 w 3099"/>
                  <a:gd name="T23" fmla="*/ 406 h 470"/>
                  <a:gd name="T24" fmla="*/ 450 w 3099"/>
                  <a:gd name="T25" fmla="*/ 462 h 470"/>
                  <a:gd name="T26" fmla="*/ 440 w 3099"/>
                  <a:gd name="T27" fmla="*/ 469 h 470"/>
                  <a:gd name="T28" fmla="*/ 290 w 3099"/>
                  <a:gd name="T29" fmla="*/ 316 h 470"/>
                  <a:gd name="T30" fmla="*/ 11 w 3099"/>
                  <a:gd name="T31" fmla="*/ 325 h 470"/>
                  <a:gd name="T32" fmla="*/ 0 w 3099"/>
                  <a:gd name="T33" fmla="*/ 314 h 470"/>
                  <a:gd name="T34" fmla="*/ 328 w 3099"/>
                  <a:gd name="T35" fmla="*/ 9 h 470"/>
                  <a:gd name="T36" fmla="*/ 337 w 3099"/>
                  <a:gd name="T37" fmla="*/ 1 h 470"/>
                  <a:gd name="T38" fmla="*/ 494 w 3099"/>
                  <a:gd name="T39" fmla="*/ 246 h 470"/>
                  <a:gd name="T40" fmla="*/ 502 w 3099"/>
                  <a:gd name="T41" fmla="*/ 239 h 470"/>
                  <a:gd name="T42" fmla="*/ 621 w 3099"/>
                  <a:gd name="T43" fmla="*/ 40 h 470"/>
                  <a:gd name="T44" fmla="*/ 631 w 3099"/>
                  <a:gd name="T45" fmla="*/ 31 h 470"/>
                  <a:gd name="T46" fmla="*/ 782 w 3099"/>
                  <a:gd name="T47" fmla="*/ 165 h 470"/>
                  <a:gd name="T48" fmla="*/ 792 w 3099"/>
                  <a:gd name="T49" fmla="*/ 157 h 470"/>
                  <a:gd name="T50" fmla="*/ 865 w 3099"/>
                  <a:gd name="T51" fmla="*/ 358 h 470"/>
                  <a:gd name="T52" fmla="*/ 935 w 3099"/>
                  <a:gd name="T53" fmla="*/ 167 h 470"/>
                  <a:gd name="T54" fmla="*/ 1014 w 3099"/>
                  <a:gd name="T55" fmla="*/ 304 h 470"/>
                  <a:gd name="T56" fmla="*/ 1256 w 3099"/>
                  <a:gd name="T57" fmla="*/ 185 h 470"/>
                  <a:gd name="T58" fmla="*/ 1276 w 3099"/>
                  <a:gd name="T59" fmla="*/ 185 h 470"/>
                  <a:gd name="T60" fmla="*/ 1409 w 3099"/>
                  <a:gd name="T61" fmla="*/ 39 h 470"/>
                  <a:gd name="T62" fmla="*/ 1418 w 3099"/>
                  <a:gd name="T63" fmla="*/ 31 h 470"/>
                  <a:gd name="T64" fmla="*/ 1560 w 3099"/>
                  <a:gd name="T65" fmla="*/ 311 h 470"/>
                  <a:gd name="T66" fmla="*/ 1753 w 3099"/>
                  <a:gd name="T67" fmla="*/ 304 h 470"/>
                  <a:gd name="T68" fmla="*/ 1808 w 3099"/>
                  <a:gd name="T69" fmla="*/ 103 h 470"/>
                  <a:gd name="T70" fmla="*/ 1868 w 3099"/>
                  <a:gd name="T71" fmla="*/ 398 h 470"/>
                  <a:gd name="T72" fmla="*/ 1936 w 3099"/>
                  <a:gd name="T73" fmla="*/ 166 h 470"/>
                  <a:gd name="T74" fmla="*/ 2032 w 3099"/>
                  <a:gd name="T75" fmla="*/ 389 h 470"/>
                  <a:gd name="T76" fmla="*/ 2074 w 3099"/>
                  <a:gd name="T77" fmla="*/ 304 h 470"/>
                  <a:gd name="T78" fmla="*/ 2200 w 3099"/>
                  <a:gd name="T79" fmla="*/ 198 h 470"/>
                  <a:gd name="T80" fmla="*/ 2218 w 3099"/>
                  <a:gd name="T81" fmla="*/ 197 h 470"/>
                  <a:gd name="T82" fmla="*/ 2317 w 3099"/>
                  <a:gd name="T83" fmla="*/ 64 h 470"/>
                  <a:gd name="T84" fmla="*/ 2337 w 3099"/>
                  <a:gd name="T85" fmla="*/ 65 h 470"/>
                  <a:gd name="T86" fmla="*/ 2426 w 3099"/>
                  <a:gd name="T87" fmla="*/ 310 h 470"/>
                  <a:gd name="T88" fmla="*/ 3088 w 3099"/>
                  <a:gd name="T89" fmla="*/ 304 h 470"/>
                  <a:gd name="T90" fmla="*/ 3088 w 3099"/>
                  <a:gd name="T91" fmla="*/ 325 h 470"/>
                  <a:gd name="T92" fmla="*/ 2388 w 3099"/>
                  <a:gd name="T93" fmla="*/ 439 h 470"/>
                  <a:gd name="T94" fmla="*/ 2369 w 3099"/>
                  <a:gd name="T95" fmla="*/ 436 h 470"/>
                  <a:gd name="T96" fmla="*/ 2274 w 3099"/>
                  <a:gd name="T97" fmla="*/ 317 h 470"/>
                  <a:gd name="T98" fmla="*/ 2256 w 3099"/>
                  <a:gd name="T99" fmla="*/ 319 h 470"/>
                  <a:gd name="T100" fmla="*/ 2173 w 3099"/>
                  <a:gd name="T101" fmla="*/ 318 h 470"/>
                  <a:gd name="T102" fmla="*/ 2041 w 3099"/>
                  <a:gd name="T103" fmla="*/ 420 h 470"/>
                  <a:gd name="T104" fmla="*/ 2032 w 3099"/>
                  <a:gd name="T105" fmla="*/ 426 h 470"/>
                  <a:gd name="T106" fmla="*/ 1939 w 3099"/>
                  <a:gd name="T107" fmla="*/ 208 h 470"/>
                  <a:gd name="T108" fmla="*/ 1865 w 3099"/>
                  <a:gd name="T109" fmla="*/ 454 h 470"/>
                  <a:gd name="T110" fmla="*/ 1806 w 3099"/>
                  <a:gd name="T111" fmla="*/ 163 h 470"/>
                  <a:gd name="T112" fmla="*/ 1761 w 3099"/>
                  <a:gd name="T113" fmla="*/ 325 h 470"/>
                  <a:gd name="T114" fmla="*/ 1531 w 3099"/>
                  <a:gd name="T115" fmla="*/ 462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9" h="470">
                    <a:moveTo>
                      <a:pt x="1521" y="469"/>
                    </a:moveTo>
                    <a:lnTo>
                      <a:pt x="1521" y="469"/>
                    </a:lnTo>
                    <a:lnTo>
                      <a:pt x="1521" y="469"/>
                    </a:lnTo>
                    <a:lnTo>
                      <a:pt x="1521" y="469"/>
                    </a:lnTo>
                    <a:cubicBezTo>
                      <a:pt x="1517" y="469"/>
                      <a:pt x="1512" y="466"/>
                      <a:pt x="1512" y="462"/>
                    </a:cubicBezTo>
                    <a:lnTo>
                      <a:pt x="1420" y="84"/>
                    </a:lnTo>
                    <a:lnTo>
                      <a:pt x="1344" y="414"/>
                    </a:lnTo>
                    <a:lnTo>
                      <a:pt x="1344" y="414"/>
                    </a:lnTo>
                    <a:cubicBezTo>
                      <a:pt x="1343" y="418"/>
                      <a:pt x="1340" y="422"/>
                      <a:pt x="1335" y="422"/>
                    </a:cubicBezTo>
                    <a:lnTo>
                      <a:pt x="1335" y="422"/>
                    </a:lnTo>
                    <a:cubicBezTo>
                      <a:pt x="1330" y="422"/>
                      <a:pt x="1326" y="419"/>
                      <a:pt x="1325" y="415"/>
                    </a:cubicBezTo>
                    <a:lnTo>
                      <a:pt x="1266" y="219"/>
                    </a:lnTo>
                    <a:lnTo>
                      <a:pt x="1232" y="318"/>
                    </a:lnTo>
                    <a:lnTo>
                      <a:pt x="1232" y="318"/>
                    </a:lnTo>
                    <a:cubicBezTo>
                      <a:pt x="1231" y="322"/>
                      <a:pt x="1227" y="325"/>
                      <a:pt x="1223" y="325"/>
                    </a:cubicBezTo>
                    <a:lnTo>
                      <a:pt x="1009" y="325"/>
                    </a:lnTo>
                    <a:lnTo>
                      <a:pt x="1009" y="325"/>
                    </a:lnTo>
                    <a:cubicBezTo>
                      <a:pt x="1004" y="325"/>
                      <a:pt x="1001" y="322"/>
                      <a:pt x="999" y="320"/>
                    </a:cubicBezTo>
                    <a:lnTo>
                      <a:pt x="937" y="203"/>
                    </a:lnTo>
                    <a:lnTo>
                      <a:pt x="876" y="393"/>
                    </a:lnTo>
                    <a:lnTo>
                      <a:pt x="876" y="393"/>
                    </a:lnTo>
                    <a:cubicBezTo>
                      <a:pt x="874" y="398"/>
                      <a:pt x="870" y="400"/>
                      <a:pt x="865" y="400"/>
                    </a:cubicBezTo>
                    <a:lnTo>
                      <a:pt x="865" y="400"/>
                    </a:lnTo>
                    <a:lnTo>
                      <a:pt x="865" y="400"/>
                    </a:lnTo>
                    <a:cubicBezTo>
                      <a:pt x="861" y="400"/>
                      <a:pt x="858" y="398"/>
                      <a:pt x="856" y="393"/>
                    </a:cubicBezTo>
                    <a:lnTo>
                      <a:pt x="793" y="201"/>
                    </a:lnTo>
                    <a:lnTo>
                      <a:pt x="723" y="437"/>
                    </a:lnTo>
                    <a:lnTo>
                      <a:pt x="723" y="437"/>
                    </a:lnTo>
                    <a:cubicBezTo>
                      <a:pt x="721" y="441"/>
                      <a:pt x="717" y="445"/>
                      <a:pt x="712" y="445"/>
                    </a:cubicBezTo>
                    <a:lnTo>
                      <a:pt x="712" y="445"/>
                    </a:lnTo>
                    <a:cubicBezTo>
                      <a:pt x="708" y="444"/>
                      <a:pt x="704" y="441"/>
                      <a:pt x="703" y="436"/>
                    </a:cubicBezTo>
                    <a:lnTo>
                      <a:pt x="632" y="94"/>
                    </a:lnTo>
                    <a:lnTo>
                      <a:pt x="577" y="399"/>
                    </a:lnTo>
                    <a:lnTo>
                      <a:pt x="577" y="399"/>
                    </a:lnTo>
                    <a:cubicBezTo>
                      <a:pt x="577" y="403"/>
                      <a:pt x="572" y="406"/>
                      <a:pt x="568" y="406"/>
                    </a:cubicBezTo>
                    <a:lnTo>
                      <a:pt x="568" y="406"/>
                    </a:lnTo>
                    <a:cubicBezTo>
                      <a:pt x="564" y="407"/>
                      <a:pt x="560" y="405"/>
                      <a:pt x="558" y="400"/>
                    </a:cubicBezTo>
                    <a:lnTo>
                      <a:pt x="505" y="278"/>
                    </a:lnTo>
                    <a:lnTo>
                      <a:pt x="450" y="462"/>
                    </a:lnTo>
                    <a:lnTo>
                      <a:pt x="450" y="462"/>
                    </a:lnTo>
                    <a:cubicBezTo>
                      <a:pt x="448" y="467"/>
                      <a:pt x="444" y="469"/>
                      <a:pt x="440" y="469"/>
                    </a:cubicBezTo>
                    <a:lnTo>
                      <a:pt x="440" y="469"/>
                    </a:lnTo>
                    <a:cubicBezTo>
                      <a:pt x="436" y="469"/>
                      <a:pt x="431" y="466"/>
                      <a:pt x="430" y="462"/>
                    </a:cubicBezTo>
                    <a:lnTo>
                      <a:pt x="338" y="60"/>
                    </a:lnTo>
                    <a:lnTo>
                      <a:pt x="290" y="316"/>
                    </a:lnTo>
                    <a:lnTo>
                      <a:pt x="290" y="316"/>
                    </a:lnTo>
                    <a:cubicBezTo>
                      <a:pt x="289" y="321"/>
                      <a:pt x="285" y="325"/>
                      <a:pt x="280" y="325"/>
                    </a:cubicBezTo>
                    <a:lnTo>
                      <a:pt x="11" y="325"/>
                    </a:lnTo>
                    <a:lnTo>
                      <a:pt x="11" y="325"/>
                    </a:lnTo>
                    <a:cubicBezTo>
                      <a:pt x="5" y="325"/>
                      <a:pt x="0" y="320"/>
                      <a:pt x="0" y="314"/>
                    </a:cubicBezTo>
                    <a:lnTo>
                      <a:pt x="0" y="314"/>
                    </a:lnTo>
                    <a:cubicBezTo>
                      <a:pt x="0" y="310"/>
                      <a:pt x="5" y="304"/>
                      <a:pt x="11" y="304"/>
                    </a:cubicBezTo>
                    <a:lnTo>
                      <a:pt x="272" y="304"/>
                    </a:lnTo>
                    <a:lnTo>
                      <a:pt x="328" y="9"/>
                    </a:lnTo>
                    <a:lnTo>
                      <a:pt x="328" y="9"/>
                    </a:lnTo>
                    <a:cubicBezTo>
                      <a:pt x="329" y="5"/>
                      <a:pt x="332" y="1"/>
                      <a:pt x="337" y="1"/>
                    </a:cubicBezTo>
                    <a:lnTo>
                      <a:pt x="337" y="1"/>
                    </a:lnTo>
                    <a:cubicBezTo>
                      <a:pt x="342" y="0"/>
                      <a:pt x="346" y="4"/>
                      <a:pt x="348" y="9"/>
                    </a:cubicBezTo>
                    <a:lnTo>
                      <a:pt x="441" y="421"/>
                    </a:lnTo>
                    <a:lnTo>
                      <a:pt x="494" y="246"/>
                    </a:lnTo>
                    <a:lnTo>
                      <a:pt x="494" y="246"/>
                    </a:lnTo>
                    <a:cubicBezTo>
                      <a:pt x="495" y="242"/>
                      <a:pt x="498" y="239"/>
                      <a:pt x="502" y="239"/>
                    </a:cubicBezTo>
                    <a:lnTo>
                      <a:pt x="502" y="239"/>
                    </a:lnTo>
                    <a:cubicBezTo>
                      <a:pt x="507" y="238"/>
                      <a:pt x="510" y="241"/>
                      <a:pt x="512" y="245"/>
                    </a:cubicBezTo>
                    <a:lnTo>
                      <a:pt x="563" y="363"/>
                    </a:lnTo>
                    <a:lnTo>
                      <a:pt x="621" y="40"/>
                    </a:lnTo>
                    <a:lnTo>
                      <a:pt x="621" y="40"/>
                    </a:lnTo>
                    <a:cubicBezTo>
                      <a:pt x="622" y="35"/>
                      <a:pt x="627" y="31"/>
                      <a:pt x="631" y="31"/>
                    </a:cubicBezTo>
                    <a:lnTo>
                      <a:pt x="631" y="31"/>
                    </a:lnTo>
                    <a:cubicBezTo>
                      <a:pt x="636" y="31"/>
                      <a:pt x="640" y="35"/>
                      <a:pt x="641" y="39"/>
                    </a:cubicBezTo>
                    <a:lnTo>
                      <a:pt x="715" y="393"/>
                    </a:lnTo>
                    <a:lnTo>
                      <a:pt x="782" y="165"/>
                    </a:lnTo>
                    <a:lnTo>
                      <a:pt x="782" y="165"/>
                    </a:lnTo>
                    <a:cubicBezTo>
                      <a:pt x="784" y="160"/>
                      <a:pt x="787" y="158"/>
                      <a:pt x="792" y="157"/>
                    </a:cubicBezTo>
                    <a:lnTo>
                      <a:pt x="792" y="157"/>
                    </a:lnTo>
                    <a:lnTo>
                      <a:pt x="792" y="157"/>
                    </a:lnTo>
                    <a:cubicBezTo>
                      <a:pt x="796" y="157"/>
                      <a:pt x="800" y="160"/>
                      <a:pt x="801" y="165"/>
                    </a:cubicBezTo>
                    <a:lnTo>
                      <a:pt x="865" y="358"/>
                    </a:lnTo>
                    <a:lnTo>
                      <a:pt x="926" y="175"/>
                    </a:lnTo>
                    <a:lnTo>
                      <a:pt x="926" y="175"/>
                    </a:lnTo>
                    <a:cubicBezTo>
                      <a:pt x="927" y="171"/>
                      <a:pt x="930" y="168"/>
                      <a:pt x="935" y="167"/>
                    </a:cubicBezTo>
                    <a:lnTo>
                      <a:pt x="935" y="167"/>
                    </a:lnTo>
                    <a:cubicBezTo>
                      <a:pt x="938" y="167"/>
                      <a:pt x="943" y="170"/>
                      <a:pt x="944" y="173"/>
                    </a:cubicBezTo>
                    <a:lnTo>
                      <a:pt x="1014" y="304"/>
                    </a:lnTo>
                    <a:lnTo>
                      <a:pt x="1216" y="304"/>
                    </a:lnTo>
                    <a:lnTo>
                      <a:pt x="1256" y="185"/>
                    </a:lnTo>
                    <a:lnTo>
                      <a:pt x="1256" y="185"/>
                    </a:lnTo>
                    <a:cubicBezTo>
                      <a:pt x="1259" y="180"/>
                      <a:pt x="1262" y="178"/>
                      <a:pt x="1267" y="178"/>
                    </a:cubicBezTo>
                    <a:lnTo>
                      <a:pt x="1267" y="178"/>
                    </a:lnTo>
                    <a:cubicBezTo>
                      <a:pt x="1271" y="178"/>
                      <a:pt x="1275" y="180"/>
                      <a:pt x="1276" y="185"/>
                    </a:cubicBezTo>
                    <a:lnTo>
                      <a:pt x="1333" y="372"/>
                    </a:lnTo>
                    <a:lnTo>
                      <a:pt x="1409" y="39"/>
                    </a:lnTo>
                    <a:lnTo>
                      <a:pt x="1409" y="39"/>
                    </a:lnTo>
                    <a:cubicBezTo>
                      <a:pt x="1410" y="35"/>
                      <a:pt x="1414" y="31"/>
                      <a:pt x="1418" y="31"/>
                    </a:cubicBezTo>
                    <a:lnTo>
                      <a:pt x="1418" y="31"/>
                    </a:lnTo>
                    <a:lnTo>
                      <a:pt x="1418" y="31"/>
                    </a:lnTo>
                    <a:cubicBezTo>
                      <a:pt x="1424" y="31"/>
                      <a:pt x="1427" y="35"/>
                      <a:pt x="1429" y="39"/>
                    </a:cubicBezTo>
                    <a:lnTo>
                      <a:pt x="1523" y="424"/>
                    </a:lnTo>
                    <a:lnTo>
                      <a:pt x="1560" y="311"/>
                    </a:lnTo>
                    <a:lnTo>
                      <a:pt x="1560" y="311"/>
                    </a:lnTo>
                    <a:cubicBezTo>
                      <a:pt x="1562" y="308"/>
                      <a:pt x="1566" y="304"/>
                      <a:pt x="1570" y="304"/>
                    </a:cubicBezTo>
                    <a:lnTo>
                      <a:pt x="1753" y="304"/>
                    </a:lnTo>
                    <a:lnTo>
                      <a:pt x="1798" y="111"/>
                    </a:lnTo>
                    <a:lnTo>
                      <a:pt x="1798" y="111"/>
                    </a:lnTo>
                    <a:cubicBezTo>
                      <a:pt x="1798" y="106"/>
                      <a:pt x="1804" y="103"/>
                      <a:pt x="1808" y="103"/>
                    </a:cubicBezTo>
                    <a:lnTo>
                      <a:pt x="1808" y="103"/>
                    </a:lnTo>
                    <a:cubicBezTo>
                      <a:pt x="1812" y="103"/>
                      <a:pt x="1817" y="107"/>
                      <a:pt x="1817" y="111"/>
                    </a:cubicBezTo>
                    <a:lnTo>
                      <a:pt x="1868" y="398"/>
                    </a:lnTo>
                    <a:lnTo>
                      <a:pt x="1927" y="173"/>
                    </a:lnTo>
                    <a:lnTo>
                      <a:pt x="1927" y="173"/>
                    </a:lnTo>
                    <a:cubicBezTo>
                      <a:pt x="1928" y="169"/>
                      <a:pt x="1932" y="166"/>
                      <a:pt x="1936" y="166"/>
                    </a:cubicBezTo>
                    <a:lnTo>
                      <a:pt x="1936" y="166"/>
                    </a:lnTo>
                    <a:cubicBezTo>
                      <a:pt x="1941" y="166"/>
                      <a:pt x="1944" y="168"/>
                      <a:pt x="1946" y="172"/>
                    </a:cubicBezTo>
                    <a:lnTo>
                      <a:pt x="2032" y="389"/>
                    </a:lnTo>
                    <a:lnTo>
                      <a:pt x="2065" y="311"/>
                    </a:lnTo>
                    <a:lnTo>
                      <a:pt x="2065" y="311"/>
                    </a:lnTo>
                    <a:cubicBezTo>
                      <a:pt x="2067" y="307"/>
                      <a:pt x="2070" y="304"/>
                      <a:pt x="2074" y="304"/>
                    </a:cubicBezTo>
                    <a:lnTo>
                      <a:pt x="2158" y="304"/>
                    </a:lnTo>
                    <a:lnTo>
                      <a:pt x="2200" y="198"/>
                    </a:lnTo>
                    <a:lnTo>
                      <a:pt x="2200" y="198"/>
                    </a:lnTo>
                    <a:cubicBezTo>
                      <a:pt x="2201" y="194"/>
                      <a:pt x="2204" y="192"/>
                      <a:pt x="2209" y="191"/>
                    </a:cubicBezTo>
                    <a:lnTo>
                      <a:pt x="2209" y="191"/>
                    </a:lnTo>
                    <a:cubicBezTo>
                      <a:pt x="2213" y="191"/>
                      <a:pt x="2216" y="194"/>
                      <a:pt x="2218" y="197"/>
                    </a:cubicBezTo>
                    <a:lnTo>
                      <a:pt x="2262" y="285"/>
                    </a:lnTo>
                    <a:lnTo>
                      <a:pt x="2317" y="64"/>
                    </a:lnTo>
                    <a:lnTo>
                      <a:pt x="2317" y="64"/>
                    </a:lnTo>
                    <a:cubicBezTo>
                      <a:pt x="2318" y="60"/>
                      <a:pt x="2323" y="56"/>
                      <a:pt x="2327" y="56"/>
                    </a:cubicBezTo>
                    <a:lnTo>
                      <a:pt x="2327" y="56"/>
                    </a:lnTo>
                    <a:cubicBezTo>
                      <a:pt x="2333" y="57"/>
                      <a:pt x="2336" y="60"/>
                      <a:pt x="2337" y="65"/>
                    </a:cubicBezTo>
                    <a:lnTo>
                      <a:pt x="2383" y="400"/>
                    </a:lnTo>
                    <a:lnTo>
                      <a:pt x="2426" y="310"/>
                    </a:lnTo>
                    <a:lnTo>
                      <a:pt x="2426" y="310"/>
                    </a:lnTo>
                    <a:cubicBezTo>
                      <a:pt x="2428" y="307"/>
                      <a:pt x="2431" y="304"/>
                      <a:pt x="2435" y="304"/>
                    </a:cubicBezTo>
                    <a:lnTo>
                      <a:pt x="3088" y="304"/>
                    </a:lnTo>
                    <a:lnTo>
                      <a:pt x="3088" y="304"/>
                    </a:lnTo>
                    <a:cubicBezTo>
                      <a:pt x="3093" y="304"/>
                      <a:pt x="3098" y="310"/>
                      <a:pt x="3098" y="314"/>
                    </a:cubicBezTo>
                    <a:lnTo>
                      <a:pt x="3098" y="314"/>
                    </a:lnTo>
                    <a:cubicBezTo>
                      <a:pt x="3098" y="320"/>
                      <a:pt x="3093" y="325"/>
                      <a:pt x="3088" y="325"/>
                    </a:cubicBezTo>
                    <a:lnTo>
                      <a:pt x="2442" y="325"/>
                    </a:lnTo>
                    <a:lnTo>
                      <a:pt x="2388" y="439"/>
                    </a:lnTo>
                    <a:lnTo>
                      <a:pt x="2388" y="439"/>
                    </a:lnTo>
                    <a:cubicBezTo>
                      <a:pt x="2386" y="443"/>
                      <a:pt x="2382" y="445"/>
                      <a:pt x="2376" y="445"/>
                    </a:cubicBezTo>
                    <a:lnTo>
                      <a:pt x="2376" y="445"/>
                    </a:lnTo>
                    <a:cubicBezTo>
                      <a:pt x="2372" y="444"/>
                      <a:pt x="2369" y="440"/>
                      <a:pt x="2369" y="436"/>
                    </a:cubicBezTo>
                    <a:lnTo>
                      <a:pt x="2324" y="119"/>
                    </a:lnTo>
                    <a:lnTo>
                      <a:pt x="2274" y="317"/>
                    </a:lnTo>
                    <a:lnTo>
                      <a:pt x="2274" y="317"/>
                    </a:lnTo>
                    <a:cubicBezTo>
                      <a:pt x="2274" y="321"/>
                      <a:pt x="2270" y="324"/>
                      <a:pt x="2266" y="325"/>
                    </a:cubicBezTo>
                    <a:lnTo>
                      <a:pt x="2266" y="325"/>
                    </a:lnTo>
                    <a:cubicBezTo>
                      <a:pt x="2262" y="325"/>
                      <a:pt x="2258" y="323"/>
                      <a:pt x="2256" y="319"/>
                    </a:cubicBezTo>
                    <a:lnTo>
                      <a:pt x="2210" y="226"/>
                    </a:lnTo>
                    <a:lnTo>
                      <a:pt x="2173" y="318"/>
                    </a:lnTo>
                    <a:lnTo>
                      <a:pt x="2173" y="318"/>
                    </a:lnTo>
                    <a:cubicBezTo>
                      <a:pt x="2173" y="322"/>
                      <a:pt x="2168" y="325"/>
                      <a:pt x="2165" y="325"/>
                    </a:cubicBezTo>
                    <a:lnTo>
                      <a:pt x="2080" y="325"/>
                    </a:lnTo>
                    <a:lnTo>
                      <a:pt x="2041" y="420"/>
                    </a:lnTo>
                    <a:lnTo>
                      <a:pt x="2041" y="420"/>
                    </a:lnTo>
                    <a:cubicBezTo>
                      <a:pt x="2040" y="423"/>
                      <a:pt x="2037" y="426"/>
                      <a:pt x="2032" y="426"/>
                    </a:cubicBezTo>
                    <a:lnTo>
                      <a:pt x="2032" y="426"/>
                    </a:lnTo>
                    <a:lnTo>
                      <a:pt x="2032" y="426"/>
                    </a:lnTo>
                    <a:cubicBezTo>
                      <a:pt x="2028" y="426"/>
                      <a:pt x="2024" y="423"/>
                      <a:pt x="2023" y="420"/>
                    </a:cubicBezTo>
                    <a:lnTo>
                      <a:pt x="1939" y="208"/>
                    </a:lnTo>
                    <a:lnTo>
                      <a:pt x="1876" y="446"/>
                    </a:lnTo>
                    <a:lnTo>
                      <a:pt x="1876" y="446"/>
                    </a:lnTo>
                    <a:cubicBezTo>
                      <a:pt x="1874" y="451"/>
                      <a:pt x="1870" y="454"/>
                      <a:pt x="1865" y="454"/>
                    </a:cubicBezTo>
                    <a:lnTo>
                      <a:pt x="1865" y="454"/>
                    </a:lnTo>
                    <a:cubicBezTo>
                      <a:pt x="1860" y="454"/>
                      <a:pt x="1857" y="451"/>
                      <a:pt x="1856" y="445"/>
                    </a:cubicBezTo>
                    <a:lnTo>
                      <a:pt x="1806" y="163"/>
                    </a:lnTo>
                    <a:lnTo>
                      <a:pt x="1771" y="317"/>
                    </a:lnTo>
                    <a:lnTo>
                      <a:pt x="1771" y="317"/>
                    </a:lnTo>
                    <a:cubicBezTo>
                      <a:pt x="1770" y="321"/>
                      <a:pt x="1766" y="325"/>
                      <a:pt x="1761" y="325"/>
                    </a:cubicBezTo>
                    <a:lnTo>
                      <a:pt x="1577" y="325"/>
                    </a:lnTo>
                    <a:lnTo>
                      <a:pt x="1531" y="462"/>
                    </a:lnTo>
                    <a:lnTo>
                      <a:pt x="1531" y="462"/>
                    </a:lnTo>
                    <a:cubicBezTo>
                      <a:pt x="1530" y="467"/>
                      <a:pt x="1525" y="469"/>
                      <a:pt x="1521" y="4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49">
                <a:extLst>
                  <a:ext uri="{FF2B5EF4-FFF2-40B4-BE49-F238E27FC236}">
                    <a16:creationId xmlns:a16="http://schemas.microsoft.com/office/drawing/2014/main" id="{10EF508D-910D-4A48-9982-8B99E6512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8485" y="9183244"/>
                <a:ext cx="1259751" cy="1177339"/>
              </a:xfrm>
              <a:custGeom>
                <a:avLst/>
                <a:gdLst>
                  <a:gd name="T0" fmla="*/ 21 w 1417"/>
                  <a:gd name="T1" fmla="*/ 1304 h 1325"/>
                  <a:gd name="T2" fmla="*/ 1396 w 1417"/>
                  <a:gd name="T3" fmla="*/ 1304 h 1325"/>
                  <a:gd name="T4" fmla="*/ 1396 w 1417"/>
                  <a:gd name="T5" fmla="*/ 20 h 1325"/>
                  <a:gd name="T6" fmla="*/ 21 w 1417"/>
                  <a:gd name="T7" fmla="*/ 20 h 1325"/>
                  <a:gd name="T8" fmla="*/ 21 w 1417"/>
                  <a:gd name="T9" fmla="*/ 1304 h 1325"/>
                  <a:gd name="T10" fmla="*/ 1406 w 1417"/>
                  <a:gd name="T11" fmla="*/ 1324 h 1325"/>
                  <a:gd name="T12" fmla="*/ 10 w 1417"/>
                  <a:gd name="T13" fmla="*/ 1324 h 1325"/>
                  <a:gd name="T14" fmla="*/ 10 w 1417"/>
                  <a:gd name="T15" fmla="*/ 1324 h 1325"/>
                  <a:gd name="T16" fmla="*/ 0 w 1417"/>
                  <a:gd name="T17" fmla="*/ 1315 h 1325"/>
                  <a:gd name="T18" fmla="*/ 0 w 1417"/>
                  <a:gd name="T19" fmla="*/ 10 h 1325"/>
                  <a:gd name="T20" fmla="*/ 0 w 1417"/>
                  <a:gd name="T21" fmla="*/ 10 h 1325"/>
                  <a:gd name="T22" fmla="*/ 10 w 1417"/>
                  <a:gd name="T23" fmla="*/ 0 h 1325"/>
                  <a:gd name="T24" fmla="*/ 1406 w 1417"/>
                  <a:gd name="T25" fmla="*/ 0 h 1325"/>
                  <a:gd name="T26" fmla="*/ 1406 w 1417"/>
                  <a:gd name="T27" fmla="*/ 0 h 1325"/>
                  <a:gd name="T28" fmla="*/ 1416 w 1417"/>
                  <a:gd name="T29" fmla="*/ 10 h 1325"/>
                  <a:gd name="T30" fmla="*/ 1416 w 1417"/>
                  <a:gd name="T31" fmla="*/ 1315 h 1325"/>
                  <a:gd name="T32" fmla="*/ 1416 w 1417"/>
                  <a:gd name="T33" fmla="*/ 1315 h 1325"/>
                  <a:gd name="T34" fmla="*/ 1406 w 1417"/>
                  <a:gd name="T35" fmla="*/ 1324 h 1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17" h="1325">
                    <a:moveTo>
                      <a:pt x="21" y="1304"/>
                    </a:moveTo>
                    <a:lnTo>
                      <a:pt x="1396" y="1304"/>
                    </a:lnTo>
                    <a:lnTo>
                      <a:pt x="1396" y="20"/>
                    </a:lnTo>
                    <a:lnTo>
                      <a:pt x="21" y="20"/>
                    </a:lnTo>
                    <a:lnTo>
                      <a:pt x="21" y="1304"/>
                    </a:lnTo>
                    <a:close/>
                    <a:moveTo>
                      <a:pt x="1406" y="1324"/>
                    </a:moveTo>
                    <a:lnTo>
                      <a:pt x="10" y="1324"/>
                    </a:lnTo>
                    <a:lnTo>
                      <a:pt x="10" y="1324"/>
                    </a:lnTo>
                    <a:cubicBezTo>
                      <a:pt x="4" y="1324"/>
                      <a:pt x="0" y="1320"/>
                      <a:pt x="0" y="131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406" y="0"/>
                    </a:lnTo>
                    <a:lnTo>
                      <a:pt x="1406" y="0"/>
                    </a:lnTo>
                    <a:cubicBezTo>
                      <a:pt x="1411" y="0"/>
                      <a:pt x="1416" y="5"/>
                      <a:pt x="1416" y="10"/>
                    </a:cubicBezTo>
                    <a:lnTo>
                      <a:pt x="1416" y="1315"/>
                    </a:lnTo>
                    <a:lnTo>
                      <a:pt x="1416" y="1315"/>
                    </a:lnTo>
                    <a:cubicBezTo>
                      <a:pt x="1416" y="1320"/>
                      <a:pt x="1411" y="1324"/>
                      <a:pt x="1406" y="13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50">
                <a:extLst>
                  <a:ext uri="{FF2B5EF4-FFF2-40B4-BE49-F238E27FC236}">
                    <a16:creationId xmlns:a16="http://schemas.microsoft.com/office/drawing/2014/main" id="{D6A134C0-AEE5-4945-974B-087323915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18616" y="9183244"/>
                <a:ext cx="737799" cy="1177339"/>
              </a:xfrm>
              <a:custGeom>
                <a:avLst/>
                <a:gdLst>
                  <a:gd name="T0" fmla="*/ 20 w 828"/>
                  <a:gd name="T1" fmla="*/ 1304 h 1325"/>
                  <a:gd name="T2" fmla="*/ 807 w 828"/>
                  <a:gd name="T3" fmla="*/ 1304 h 1325"/>
                  <a:gd name="T4" fmla="*/ 807 w 828"/>
                  <a:gd name="T5" fmla="*/ 20 h 1325"/>
                  <a:gd name="T6" fmla="*/ 20 w 828"/>
                  <a:gd name="T7" fmla="*/ 20 h 1325"/>
                  <a:gd name="T8" fmla="*/ 20 w 828"/>
                  <a:gd name="T9" fmla="*/ 1304 h 1325"/>
                  <a:gd name="T10" fmla="*/ 817 w 828"/>
                  <a:gd name="T11" fmla="*/ 1324 h 1325"/>
                  <a:gd name="T12" fmla="*/ 10 w 828"/>
                  <a:gd name="T13" fmla="*/ 1324 h 1325"/>
                  <a:gd name="T14" fmla="*/ 10 w 828"/>
                  <a:gd name="T15" fmla="*/ 1324 h 1325"/>
                  <a:gd name="T16" fmla="*/ 0 w 828"/>
                  <a:gd name="T17" fmla="*/ 1315 h 1325"/>
                  <a:gd name="T18" fmla="*/ 0 w 828"/>
                  <a:gd name="T19" fmla="*/ 10 h 1325"/>
                  <a:gd name="T20" fmla="*/ 0 w 828"/>
                  <a:gd name="T21" fmla="*/ 10 h 1325"/>
                  <a:gd name="T22" fmla="*/ 10 w 828"/>
                  <a:gd name="T23" fmla="*/ 0 h 1325"/>
                  <a:gd name="T24" fmla="*/ 817 w 828"/>
                  <a:gd name="T25" fmla="*/ 0 h 1325"/>
                  <a:gd name="T26" fmla="*/ 817 w 828"/>
                  <a:gd name="T27" fmla="*/ 0 h 1325"/>
                  <a:gd name="T28" fmla="*/ 827 w 828"/>
                  <a:gd name="T29" fmla="*/ 10 h 1325"/>
                  <a:gd name="T30" fmla="*/ 827 w 828"/>
                  <a:gd name="T31" fmla="*/ 1315 h 1325"/>
                  <a:gd name="T32" fmla="*/ 827 w 828"/>
                  <a:gd name="T33" fmla="*/ 1315 h 1325"/>
                  <a:gd name="T34" fmla="*/ 817 w 828"/>
                  <a:gd name="T35" fmla="*/ 1324 h 1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8" h="1325">
                    <a:moveTo>
                      <a:pt x="20" y="1304"/>
                    </a:moveTo>
                    <a:lnTo>
                      <a:pt x="807" y="1304"/>
                    </a:lnTo>
                    <a:lnTo>
                      <a:pt x="807" y="20"/>
                    </a:lnTo>
                    <a:lnTo>
                      <a:pt x="20" y="20"/>
                    </a:lnTo>
                    <a:lnTo>
                      <a:pt x="20" y="1304"/>
                    </a:lnTo>
                    <a:close/>
                    <a:moveTo>
                      <a:pt x="817" y="1324"/>
                    </a:moveTo>
                    <a:lnTo>
                      <a:pt x="10" y="1324"/>
                    </a:lnTo>
                    <a:lnTo>
                      <a:pt x="10" y="1324"/>
                    </a:lnTo>
                    <a:cubicBezTo>
                      <a:pt x="4" y="1324"/>
                      <a:pt x="0" y="1320"/>
                      <a:pt x="0" y="131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817" y="0"/>
                    </a:lnTo>
                    <a:lnTo>
                      <a:pt x="817" y="0"/>
                    </a:lnTo>
                    <a:cubicBezTo>
                      <a:pt x="823" y="0"/>
                      <a:pt x="827" y="5"/>
                      <a:pt x="827" y="10"/>
                    </a:cubicBezTo>
                    <a:lnTo>
                      <a:pt x="827" y="1315"/>
                    </a:lnTo>
                    <a:lnTo>
                      <a:pt x="827" y="1315"/>
                    </a:lnTo>
                    <a:cubicBezTo>
                      <a:pt x="827" y="1320"/>
                      <a:pt x="823" y="1324"/>
                      <a:pt x="817" y="13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51">
                <a:extLst>
                  <a:ext uri="{FF2B5EF4-FFF2-40B4-BE49-F238E27FC236}">
                    <a16:creationId xmlns:a16="http://schemas.microsoft.com/office/drawing/2014/main" id="{C11E4C8E-B72F-4102-B620-36FF99AB7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6464" y="9195018"/>
                <a:ext cx="718176" cy="1161641"/>
              </a:xfrm>
              <a:custGeom>
                <a:avLst/>
                <a:gdLst>
                  <a:gd name="T0" fmla="*/ 807 w 808"/>
                  <a:gd name="T1" fmla="*/ 0 h 1306"/>
                  <a:gd name="T2" fmla="*/ 0 w 808"/>
                  <a:gd name="T3" fmla="*/ 0 h 1306"/>
                  <a:gd name="T4" fmla="*/ 0 w 808"/>
                  <a:gd name="T5" fmla="*/ 1305 h 1306"/>
                  <a:gd name="T6" fmla="*/ 807 w 808"/>
                  <a:gd name="T7" fmla="*/ 1305 h 1306"/>
                  <a:gd name="T8" fmla="*/ 807 w 808"/>
                  <a:gd name="T9" fmla="*/ 0 h 1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8" h="1306">
                    <a:moveTo>
                      <a:pt x="807" y="0"/>
                    </a:moveTo>
                    <a:lnTo>
                      <a:pt x="0" y="0"/>
                    </a:lnTo>
                    <a:lnTo>
                      <a:pt x="0" y="1305"/>
                    </a:lnTo>
                    <a:lnTo>
                      <a:pt x="807" y="1305"/>
                    </a:lnTo>
                    <a:lnTo>
                      <a:pt x="807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52">
                <a:extLst>
                  <a:ext uri="{FF2B5EF4-FFF2-40B4-BE49-F238E27FC236}">
                    <a16:creationId xmlns:a16="http://schemas.microsoft.com/office/drawing/2014/main" id="{9D0ABE67-FA0A-42D9-B08F-E50B8205E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3313" y="9379467"/>
                <a:ext cx="918324" cy="478785"/>
              </a:xfrm>
              <a:custGeom>
                <a:avLst/>
                <a:gdLst>
                  <a:gd name="T0" fmla="*/ 1031 w 1032"/>
                  <a:gd name="T1" fmla="*/ 535 h 536"/>
                  <a:gd name="T2" fmla="*/ 0 w 1032"/>
                  <a:gd name="T3" fmla="*/ 535 h 536"/>
                  <a:gd name="T4" fmla="*/ 0 w 1032"/>
                  <a:gd name="T5" fmla="*/ 0 h 536"/>
                  <a:gd name="T6" fmla="*/ 1031 w 1032"/>
                  <a:gd name="T7" fmla="*/ 0 h 536"/>
                  <a:gd name="T8" fmla="*/ 1031 w 1032"/>
                  <a:gd name="T9" fmla="*/ 53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2" h="536">
                    <a:moveTo>
                      <a:pt x="1031" y="535"/>
                    </a:moveTo>
                    <a:lnTo>
                      <a:pt x="0" y="535"/>
                    </a:lnTo>
                    <a:lnTo>
                      <a:pt x="0" y="0"/>
                    </a:lnTo>
                    <a:lnTo>
                      <a:pt x="1031" y="0"/>
                    </a:lnTo>
                    <a:lnTo>
                      <a:pt x="1031" y="53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53">
                <a:extLst>
                  <a:ext uri="{FF2B5EF4-FFF2-40B4-BE49-F238E27FC236}">
                    <a16:creationId xmlns:a16="http://schemas.microsoft.com/office/drawing/2014/main" id="{B364057D-8229-47E9-A2DC-DEBC64C09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5464" y="9371618"/>
                <a:ext cx="937945" cy="494482"/>
              </a:xfrm>
              <a:custGeom>
                <a:avLst/>
                <a:gdLst>
                  <a:gd name="T0" fmla="*/ 21 w 1053"/>
                  <a:gd name="T1" fmla="*/ 535 h 557"/>
                  <a:gd name="T2" fmla="*/ 1031 w 1053"/>
                  <a:gd name="T3" fmla="*/ 535 h 557"/>
                  <a:gd name="T4" fmla="*/ 1031 w 1053"/>
                  <a:gd name="T5" fmla="*/ 20 h 557"/>
                  <a:gd name="T6" fmla="*/ 21 w 1053"/>
                  <a:gd name="T7" fmla="*/ 20 h 557"/>
                  <a:gd name="T8" fmla="*/ 21 w 1053"/>
                  <a:gd name="T9" fmla="*/ 535 h 557"/>
                  <a:gd name="T10" fmla="*/ 1042 w 1053"/>
                  <a:gd name="T11" fmla="*/ 556 h 557"/>
                  <a:gd name="T12" fmla="*/ 11 w 1053"/>
                  <a:gd name="T13" fmla="*/ 556 h 557"/>
                  <a:gd name="T14" fmla="*/ 11 w 1053"/>
                  <a:gd name="T15" fmla="*/ 556 h 557"/>
                  <a:gd name="T16" fmla="*/ 0 w 1053"/>
                  <a:gd name="T17" fmla="*/ 545 h 557"/>
                  <a:gd name="T18" fmla="*/ 0 w 1053"/>
                  <a:gd name="T19" fmla="*/ 10 h 557"/>
                  <a:gd name="T20" fmla="*/ 0 w 1053"/>
                  <a:gd name="T21" fmla="*/ 10 h 557"/>
                  <a:gd name="T22" fmla="*/ 11 w 1053"/>
                  <a:gd name="T23" fmla="*/ 0 h 557"/>
                  <a:gd name="T24" fmla="*/ 1042 w 1053"/>
                  <a:gd name="T25" fmla="*/ 0 h 557"/>
                  <a:gd name="T26" fmla="*/ 1042 w 1053"/>
                  <a:gd name="T27" fmla="*/ 0 h 557"/>
                  <a:gd name="T28" fmla="*/ 1052 w 1053"/>
                  <a:gd name="T29" fmla="*/ 10 h 557"/>
                  <a:gd name="T30" fmla="*/ 1052 w 1053"/>
                  <a:gd name="T31" fmla="*/ 545 h 557"/>
                  <a:gd name="T32" fmla="*/ 1052 w 1053"/>
                  <a:gd name="T33" fmla="*/ 545 h 557"/>
                  <a:gd name="T34" fmla="*/ 1042 w 1053"/>
                  <a:gd name="T35" fmla="*/ 5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3" h="557">
                    <a:moveTo>
                      <a:pt x="21" y="535"/>
                    </a:moveTo>
                    <a:lnTo>
                      <a:pt x="1031" y="535"/>
                    </a:lnTo>
                    <a:lnTo>
                      <a:pt x="1031" y="20"/>
                    </a:lnTo>
                    <a:lnTo>
                      <a:pt x="21" y="20"/>
                    </a:lnTo>
                    <a:lnTo>
                      <a:pt x="21" y="535"/>
                    </a:lnTo>
                    <a:close/>
                    <a:moveTo>
                      <a:pt x="1042" y="556"/>
                    </a:moveTo>
                    <a:lnTo>
                      <a:pt x="11" y="556"/>
                    </a:lnTo>
                    <a:lnTo>
                      <a:pt x="11" y="556"/>
                    </a:lnTo>
                    <a:cubicBezTo>
                      <a:pt x="5" y="556"/>
                      <a:pt x="0" y="551"/>
                      <a:pt x="0" y="54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042" y="0"/>
                    </a:lnTo>
                    <a:lnTo>
                      <a:pt x="1042" y="0"/>
                    </a:lnTo>
                    <a:cubicBezTo>
                      <a:pt x="1048" y="0"/>
                      <a:pt x="1052" y="4"/>
                      <a:pt x="1052" y="10"/>
                    </a:cubicBezTo>
                    <a:lnTo>
                      <a:pt x="1052" y="545"/>
                    </a:lnTo>
                    <a:lnTo>
                      <a:pt x="1052" y="545"/>
                    </a:lnTo>
                    <a:cubicBezTo>
                      <a:pt x="1052" y="551"/>
                      <a:pt x="1048" y="556"/>
                      <a:pt x="1042" y="5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20C57269-1F68-4DD1-9499-EA8A064B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9766" y="10023079"/>
                <a:ext cx="976300" cy="167820"/>
              </a:xfrm>
              <a:custGeom>
                <a:avLst/>
                <a:gdLst>
                  <a:gd name="connsiteX0" fmla="*/ 8900 w 976300"/>
                  <a:gd name="connsiteY0" fmla="*/ 149130 h 167820"/>
                  <a:gd name="connsiteX1" fmla="*/ 968290 w 976300"/>
                  <a:gd name="connsiteY1" fmla="*/ 149130 h 167820"/>
                  <a:gd name="connsiteX2" fmla="*/ 976300 w 976300"/>
                  <a:gd name="connsiteY2" fmla="*/ 158475 h 167820"/>
                  <a:gd name="connsiteX3" fmla="*/ 968290 w 976300"/>
                  <a:gd name="connsiteY3" fmla="*/ 167820 h 167820"/>
                  <a:gd name="connsiteX4" fmla="*/ 8900 w 976300"/>
                  <a:gd name="connsiteY4" fmla="*/ 167820 h 167820"/>
                  <a:gd name="connsiteX5" fmla="*/ 0 w 976300"/>
                  <a:gd name="connsiteY5" fmla="*/ 158475 h 167820"/>
                  <a:gd name="connsiteX6" fmla="*/ 8900 w 976300"/>
                  <a:gd name="connsiteY6" fmla="*/ 149130 h 167820"/>
                  <a:gd name="connsiteX7" fmla="*/ 8900 w 976300"/>
                  <a:gd name="connsiteY7" fmla="*/ 0 h 167820"/>
                  <a:gd name="connsiteX8" fmla="*/ 968290 w 976300"/>
                  <a:gd name="connsiteY8" fmla="*/ 0 h 167820"/>
                  <a:gd name="connsiteX9" fmla="*/ 976300 w 976300"/>
                  <a:gd name="connsiteY9" fmla="*/ 9345 h 167820"/>
                  <a:gd name="connsiteX10" fmla="*/ 968290 w 976300"/>
                  <a:gd name="connsiteY10" fmla="*/ 18690 h 167820"/>
                  <a:gd name="connsiteX11" fmla="*/ 8900 w 976300"/>
                  <a:gd name="connsiteY11" fmla="*/ 18690 h 167820"/>
                  <a:gd name="connsiteX12" fmla="*/ 0 w 976300"/>
                  <a:gd name="connsiteY12" fmla="*/ 9345 h 167820"/>
                  <a:gd name="connsiteX13" fmla="*/ 8900 w 976300"/>
                  <a:gd name="connsiteY13" fmla="*/ 0 h 167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6300" h="167820">
                    <a:moveTo>
                      <a:pt x="8900" y="149130"/>
                    </a:moveTo>
                    <a:lnTo>
                      <a:pt x="968290" y="149130"/>
                    </a:lnTo>
                    <a:cubicBezTo>
                      <a:pt x="972740" y="149130"/>
                      <a:pt x="976300" y="153802"/>
                      <a:pt x="976300" y="158475"/>
                    </a:cubicBezTo>
                    <a:cubicBezTo>
                      <a:pt x="976300" y="164082"/>
                      <a:pt x="972740" y="167820"/>
                      <a:pt x="968290" y="167820"/>
                    </a:cubicBezTo>
                    <a:lnTo>
                      <a:pt x="8900" y="167820"/>
                    </a:lnTo>
                    <a:cubicBezTo>
                      <a:pt x="3560" y="167820"/>
                      <a:pt x="0" y="164082"/>
                      <a:pt x="0" y="158475"/>
                    </a:cubicBezTo>
                    <a:cubicBezTo>
                      <a:pt x="0" y="153802"/>
                      <a:pt x="3560" y="149130"/>
                      <a:pt x="8900" y="149130"/>
                    </a:cubicBezTo>
                    <a:close/>
                    <a:moveTo>
                      <a:pt x="8900" y="0"/>
                    </a:moveTo>
                    <a:lnTo>
                      <a:pt x="968290" y="0"/>
                    </a:lnTo>
                    <a:cubicBezTo>
                      <a:pt x="972740" y="0"/>
                      <a:pt x="976300" y="3738"/>
                      <a:pt x="976300" y="9345"/>
                    </a:cubicBezTo>
                    <a:cubicBezTo>
                      <a:pt x="976300" y="14017"/>
                      <a:pt x="972740" y="18690"/>
                      <a:pt x="968290" y="18690"/>
                    </a:cubicBezTo>
                    <a:lnTo>
                      <a:pt x="8900" y="18690"/>
                    </a:lnTo>
                    <a:cubicBezTo>
                      <a:pt x="3560" y="18690"/>
                      <a:pt x="0" y="14017"/>
                      <a:pt x="0" y="9345"/>
                    </a:cubicBezTo>
                    <a:cubicBezTo>
                      <a:pt x="0" y="3738"/>
                      <a:pt x="3560" y="0"/>
                      <a:pt x="8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31B2C665-6B20-450E-A3C1-75CB09FE7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0805" y="9470368"/>
                <a:ext cx="385613" cy="292804"/>
              </a:xfrm>
              <a:custGeom>
                <a:avLst/>
                <a:gdLst>
                  <a:gd name="connsiteX0" fmla="*/ 124953 w 385613"/>
                  <a:gd name="connsiteY0" fmla="*/ 17657 h 292804"/>
                  <a:gd name="connsiteX1" fmla="*/ 100115 w 385613"/>
                  <a:gd name="connsiteY1" fmla="*/ 21213 h 292804"/>
                  <a:gd name="connsiteX2" fmla="*/ 34475 w 385613"/>
                  <a:gd name="connsiteY2" fmla="*/ 68320 h 292804"/>
                  <a:gd name="connsiteX3" fmla="*/ 21169 w 385613"/>
                  <a:gd name="connsiteY3" fmla="*/ 149203 h 292804"/>
                  <a:gd name="connsiteX4" fmla="*/ 68183 w 385613"/>
                  <a:gd name="connsiteY4" fmla="*/ 215864 h 292804"/>
                  <a:gd name="connsiteX5" fmla="*/ 148903 w 385613"/>
                  <a:gd name="connsiteY5" fmla="*/ 228308 h 292804"/>
                  <a:gd name="connsiteX6" fmla="*/ 186823 w 385613"/>
                  <a:gd name="connsiteY6" fmla="*/ 211753 h 292804"/>
                  <a:gd name="connsiteX7" fmla="*/ 214147 w 385613"/>
                  <a:gd name="connsiteY7" fmla="*/ 182572 h 292804"/>
                  <a:gd name="connsiteX8" fmla="*/ 213967 w 385613"/>
                  <a:gd name="connsiteY8" fmla="*/ 181314 h 292804"/>
                  <a:gd name="connsiteX9" fmla="*/ 215511 w 385613"/>
                  <a:gd name="connsiteY9" fmla="*/ 180983 h 292804"/>
                  <a:gd name="connsiteX10" fmla="*/ 229623 w 385613"/>
                  <a:gd name="connsiteY10" fmla="*/ 142537 h 292804"/>
                  <a:gd name="connsiteX11" fmla="*/ 227849 w 385613"/>
                  <a:gd name="connsiteY11" fmla="*/ 101206 h 292804"/>
                  <a:gd name="connsiteX12" fmla="*/ 180835 w 385613"/>
                  <a:gd name="connsiteY12" fmla="*/ 34545 h 292804"/>
                  <a:gd name="connsiteX13" fmla="*/ 124953 w 385613"/>
                  <a:gd name="connsiteY13" fmla="*/ 17657 h 292804"/>
                  <a:gd name="connsiteX14" fmla="*/ 144911 w 385613"/>
                  <a:gd name="connsiteY14" fmla="*/ 1770 h 292804"/>
                  <a:gd name="connsiteX15" fmla="*/ 190593 w 385613"/>
                  <a:gd name="connsiteY15" fmla="*/ 19435 h 292804"/>
                  <a:gd name="connsiteX16" fmla="*/ 245589 w 385613"/>
                  <a:gd name="connsiteY16" fmla="*/ 96762 h 292804"/>
                  <a:gd name="connsiteX17" fmla="*/ 247697 w 385613"/>
                  <a:gd name="connsiteY17" fmla="*/ 145092 h 292804"/>
                  <a:gd name="connsiteX18" fmla="*/ 233255 w 385613"/>
                  <a:gd name="connsiteY18" fmla="*/ 182898 h 292804"/>
                  <a:gd name="connsiteX19" fmla="*/ 381649 w 385613"/>
                  <a:gd name="connsiteY19" fmla="*/ 275858 h 292804"/>
                  <a:gd name="connsiteX20" fmla="*/ 384325 w 385613"/>
                  <a:gd name="connsiteY20" fmla="*/ 288344 h 292804"/>
                  <a:gd name="connsiteX21" fmla="*/ 376297 w 385613"/>
                  <a:gd name="connsiteY21" fmla="*/ 292804 h 292804"/>
                  <a:gd name="connsiteX22" fmla="*/ 371837 w 385613"/>
                  <a:gd name="connsiteY22" fmla="*/ 291020 h 292804"/>
                  <a:gd name="connsiteX23" fmla="*/ 222985 w 385613"/>
                  <a:gd name="connsiteY23" fmla="*/ 198306 h 292804"/>
                  <a:gd name="connsiteX24" fmla="*/ 197245 w 385613"/>
                  <a:gd name="connsiteY24" fmla="*/ 226419 h 292804"/>
                  <a:gd name="connsiteX25" fmla="*/ 153337 w 385613"/>
                  <a:gd name="connsiteY25" fmla="*/ 246084 h 292804"/>
                  <a:gd name="connsiteX26" fmla="*/ 124065 w 385613"/>
                  <a:gd name="connsiteY26" fmla="*/ 249639 h 292804"/>
                  <a:gd name="connsiteX27" fmla="*/ 59311 w 385613"/>
                  <a:gd name="connsiteY27" fmla="*/ 230974 h 292804"/>
                  <a:gd name="connsiteX28" fmla="*/ 3429 w 385613"/>
                  <a:gd name="connsiteY28" fmla="*/ 153647 h 292804"/>
                  <a:gd name="connsiteX29" fmla="*/ 19395 w 385613"/>
                  <a:gd name="connsiteY29" fmla="*/ 58543 h 292804"/>
                  <a:gd name="connsiteX30" fmla="*/ 96567 w 385613"/>
                  <a:gd name="connsiteY30" fmla="*/ 3436 h 292804"/>
                  <a:gd name="connsiteX31" fmla="*/ 144911 w 385613"/>
                  <a:gd name="connsiteY31" fmla="*/ 1770 h 29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85613" h="292804">
                    <a:moveTo>
                      <a:pt x="124953" y="17657"/>
                    </a:moveTo>
                    <a:cubicBezTo>
                      <a:pt x="116969" y="17657"/>
                      <a:pt x="108985" y="19435"/>
                      <a:pt x="100115" y="21213"/>
                    </a:cubicBezTo>
                    <a:cubicBezTo>
                      <a:pt x="72617" y="26546"/>
                      <a:pt x="49555" y="44322"/>
                      <a:pt x="34475" y="68320"/>
                    </a:cubicBezTo>
                    <a:cubicBezTo>
                      <a:pt x="19395" y="92318"/>
                      <a:pt x="14073" y="121649"/>
                      <a:pt x="21169" y="149203"/>
                    </a:cubicBezTo>
                    <a:cubicBezTo>
                      <a:pt x="27379" y="176756"/>
                      <a:pt x="44233" y="200754"/>
                      <a:pt x="68183" y="215864"/>
                    </a:cubicBezTo>
                    <a:cubicBezTo>
                      <a:pt x="92133" y="230974"/>
                      <a:pt x="121405" y="235418"/>
                      <a:pt x="148903" y="228308"/>
                    </a:cubicBezTo>
                    <a:cubicBezTo>
                      <a:pt x="162653" y="225197"/>
                      <a:pt x="175515" y="219642"/>
                      <a:pt x="186823" y="211753"/>
                    </a:cubicBezTo>
                    <a:lnTo>
                      <a:pt x="214147" y="182572"/>
                    </a:lnTo>
                    <a:lnTo>
                      <a:pt x="213967" y="181314"/>
                    </a:lnTo>
                    <a:lnTo>
                      <a:pt x="215511" y="180983"/>
                    </a:lnTo>
                    <a:lnTo>
                      <a:pt x="229623" y="142537"/>
                    </a:lnTo>
                    <a:cubicBezTo>
                      <a:pt x="231841" y="128982"/>
                      <a:pt x="231397" y="114983"/>
                      <a:pt x="227849" y="101206"/>
                    </a:cubicBezTo>
                    <a:cubicBezTo>
                      <a:pt x="222527" y="73653"/>
                      <a:pt x="205673" y="49655"/>
                      <a:pt x="180835" y="34545"/>
                    </a:cubicBezTo>
                    <a:cubicBezTo>
                      <a:pt x="163983" y="23879"/>
                      <a:pt x="144467" y="17657"/>
                      <a:pt x="124953" y="17657"/>
                    </a:cubicBezTo>
                    <a:close/>
                    <a:moveTo>
                      <a:pt x="144911" y="1770"/>
                    </a:moveTo>
                    <a:cubicBezTo>
                      <a:pt x="160879" y="4548"/>
                      <a:pt x="176401" y="10547"/>
                      <a:pt x="190593" y="19435"/>
                    </a:cubicBezTo>
                    <a:cubicBezTo>
                      <a:pt x="218979" y="37211"/>
                      <a:pt x="238493" y="63876"/>
                      <a:pt x="245589" y="96762"/>
                    </a:cubicBezTo>
                    <a:cubicBezTo>
                      <a:pt x="249581" y="112761"/>
                      <a:pt x="250247" y="129204"/>
                      <a:pt x="247697" y="145092"/>
                    </a:cubicBezTo>
                    <a:lnTo>
                      <a:pt x="233255" y="182898"/>
                    </a:lnTo>
                    <a:lnTo>
                      <a:pt x="381649" y="275858"/>
                    </a:lnTo>
                    <a:cubicBezTo>
                      <a:pt x="385217" y="278533"/>
                      <a:pt x="387001" y="283885"/>
                      <a:pt x="384325" y="288344"/>
                    </a:cubicBezTo>
                    <a:cubicBezTo>
                      <a:pt x="382541" y="291020"/>
                      <a:pt x="379865" y="292804"/>
                      <a:pt x="376297" y="292804"/>
                    </a:cubicBezTo>
                    <a:cubicBezTo>
                      <a:pt x="375405" y="292804"/>
                      <a:pt x="373621" y="292804"/>
                      <a:pt x="371837" y="291020"/>
                    </a:cubicBezTo>
                    <a:lnTo>
                      <a:pt x="222985" y="198306"/>
                    </a:lnTo>
                    <a:lnTo>
                      <a:pt x="197245" y="226419"/>
                    </a:lnTo>
                    <a:cubicBezTo>
                      <a:pt x="184163" y="235862"/>
                      <a:pt x="169305" y="242529"/>
                      <a:pt x="153337" y="246084"/>
                    </a:cubicBezTo>
                    <a:cubicBezTo>
                      <a:pt x="143581" y="248750"/>
                      <a:pt x="133823" y="249639"/>
                      <a:pt x="124065" y="249639"/>
                    </a:cubicBezTo>
                    <a:cubicBezTo>
                      <a:pt x="101889" y="249639"/>
                      <a:pt x="78827" y="242529"/>
                      <a:pt x="59311" y="230974"/>
                    </a:cubicBezTo>
                    <a:cubicBezTo>
                      <a:pt x="30927" y="213198"/>
                      <a:pt x="11411" y="184755"/>
                      <a:pt x="3429" y="153647"/>
                    </a:cubicBezTo>
                    <a:cubicBezTo>
                      <a:pt x="-4555" y="120760"/>
                      <a:pt x="1655" y="86985"/>
                      <a:pt x="19395" y="58543"/>
                    </a:cubicBezTo>
                    <a:cubicBezTo>
                      <a:pt x="37135" y="30990"/>
                      <a:pt x="64633" y="11436"/>
                      <a:pt x="96567" y="3436"/>
                    </a:cubicBezTo>
                    <a:cubicBezTo>
                      <a:pt x="112535" y="-563"/>
                      <a:pt x="128945" y="-1008"/>
                      <a:pt x="144911" y="177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A33AD3AE-C84C-40DD-B12B-574F0F189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7120" y="9454917"/>
                <a:ext cx="299524" cy="418148"/>
              </a:xfrm>
              <a:custGeom>
                <a:avLst/>
                <a:gdLst>
                  <a:gd name="connsiteX0" fmla="*/ 149224 w 299524"/>
                  <a:gd name="connsiteY0" fmla="*/ 152169 h 418148"/>
                  <a:gd name="connsiteX1" fmla="*/ 159034 w 299524"/>
                  <a:gd name="connsiteY1" fmla="*/ 161889 h 418148"/>
                  <a:gd name="connsiteX2" fmla="*/ 159034 w 299524"/>
                  <a:gd name="connsiteY2" fmla="*/ 410195 h 418148"/>
                  <a:gd name="connsiteX3" fmla="*/ 149224 w 299524"/>
                  <a:gd name="connsiteY3" fmla="*/ 418148 h 418148"/>
                  <a:gd name="connsiteX4" fmla="*/ 140396 w 299524"/>
                  <a:gd name="connsiteY4" fmla="*/ 410195 h 418148"/>
                  <a:gd name="connsiteX5" fmla="*/ 140396 w 299524"/>
                  <a:gd name="connsiteY5" fmla="*/ 161889 h 418148"/>
                  <a:gd name="connsiteX6" fmla="*/ 149224 w 299524"/>
                  <a:gd name="connsiteY6" fmla="*/ 152169 h 418148"/>
                  <a:gd name="connsiteX7" fmla="*/ 142672 w 299524"/>
                  <a:gd name="connsiteY7" fmla="*/ 2652 h 418148"/>
                  <a:gd name="connsiteX8" fmla="*/ 155966 w 299524"/>
                  <a:gd name="connsiteY8" fmla="*/ 2652 h 418148"/>
                  <a:gd name="connsiteX9" fmla="*/ 296866 w 299524"/>
                  <a:gd name="connsiteY9" fmla="*/ 143221 h 418148"/>
                  <a:gd name="connsiteX10" fmla="*/ 296866 w 299524"/>
                  <a:gd name="connsiteY10" fmla="*/ 155598 h 418148"/>
                  <a:gd name="connsiteX11" fmla="*/ 290662 w 299524"/>
                  <a:gd name="connsiteY11" fmla="*/ 158250 h 418148"/>
                  <a:gd name="connsiteX12" fmla="*/ 284458 w 299524"/>
                  <a:gd name="connsiteY12" fmla="*/ 155598 h 418148"/>
                  <a:gd name="connsiteX13" fmla="*/ 148876 w 299524"/>
                  <a:gd name="connsiteY13" fmla="*/ 21218 h 418148"/>
                  <a:gd name="connsiteX14" fmla="*/ 15064 w 299524"/>
                  <a:gd name="connsiteY14" fmla="*/ 155598 h 418148"/>
                  <a:gd name="connsiteX15" fmla="*/ 2658 w 299524"/>
                  <a:gd name="connsiteY15" fmla="*/ 155598 h 418148"/>
                  <a:gd name="connsiteX16" fmla="*/ 2658 w 299524"/>
                  <a:gd name="connsiteY16" fmla="*/ 143221 h 418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9524" h="418148">
                    <a:moveTo>
                      <a:pt x="149224" y="152169"/>
                    </a:moveTo>
                    <a:cubicBezTo>
                      <a:pt x="155110" y="152169"/>
                      <a:pt x="159034" y="157471"/>
                      <a:pt x="159034" y="161889"/>
                    </a:cubicBezTo>
                    <a:lnTo>
                      <a:pt x="159034" y="410195"/>
                    </a:lnTo>
                    <a:cubicBezTo>
                      <a:pt x="159034" y="414614"/>
                      <a:pt x="155110" y="418148"/>
                      <a:pt x="149224" y="418148"/>
                    </a:cubicBezTo>
                    <a:cubicBezTo>
                      <a:pt x="144320" y="418148"/>
                      <a:pt x="140396" y="414614"/>
                      <a:pt x="140396" y="410195"/>
                    </a:cubicBezTo>
                    <a:lnTo>
                      <a:pt x="140396" y="161889"/>
                    </a:lnTo>
                    <a:cubicBezTo>
                      <a:pt x="140396" y="157471"/>
                      <a:pt x="144320" y="152169"/>
                      <a:pt x="149224" y="152169"/>
                    </a:cubicBezTo>
                    <a:close/>
                    <a:moveTo>
                      <a:pt x="142672" y="2652"/>
                    </a:moveTo>
                    <a:cubicBezTo>
                      <a:pt x="147104" y="-884"/>
                      <a:pt x="152420" y="-884"/>
                      <a:pt x="155966" y="2652"/>
                    </a:cubicBezTo>
                    <a:lnTo>
                      <a:pt x="296866" y="143221"/>
                    </a:lnTo>
                    <a:cubicBezTo>
                      <a:pt x="300410" y="145873"/>
                      <a:pt x="300410" y="152061"/>
                      <a:pt x="296866" y="155598"/>
                    </a:cubicBezTo>
                    <a:cubicBezTo>
                      <a:pt x="295092" y="157366"/>
                      <a:pt x="292434" y="158250"/>
                      <a:pt x="290662" y="158250"/>
                    </a:cubicBezTo>
                    <a:cubicBezTo>
                      <a:pt x="288004" y="158250"/>
                      <a:pt x="285346" y="157366"/>
                      <a:pt x="284458" y="155598"/>
                    </a:cubicBezTo>
                    <a:lnTo>
                      <a:pt x="148876" y="21218"/>
                    </a:lnTo>
                    <a:lnTo>
                      <a:pt x="15064" y="155598"/>
                    </a:lnTo>
                    <a:cubicBezTo>
                      <a:pt x="11520" y="159134"/>
                      <a:pt x="5318" y="159134"/>
                      <a:pt x="2658" y="155598"/>
                    </a:cubicBezTo>
                    <a:cubicBezTo>
                      <a:pt x="-886" y="152061"/>
                      <a:pt x="-886" y="145873"/>
                      <a:pt x="2658" y="143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9C45671D-6A6C-40D5-B629-C6D0F4AEA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5472" y="9153453"/>
                <a:ext cx="1256473" cy="333303"/>
              </a:xfrm>
              <a:custGeom>
                <a:avLst/>
                <a:gdLst>
                  <a:gd name="connsiteX0" fmla="*/ 1104873 w 1256473"/>
                  <a:gd name="connsiteY0" fmla="*/ 254375 h 333303"/>
                  <a:gd name="connsiteX1" fmla="*/ 1115482 w 1256473"/>
                  <a:gd name="connsiteY1" fmla="*/ 261483 h 333303"/>
                  <a:gd name="connsiteX2" fmla="*/ 1107525 w 1256473"/>
                  <a:gd name="connsiteY2" fmla="*/ 272146 h 333303"/>
                  <a:gd name="connsiteX3" fmla="*/ 967839 w 1256473"/>
                  <a:gd name="connsiteY3" fmla="*/ 299691 h 333303"/>
                  <a:gd name="connsiteX4" fmla="*/ 966071 w 1256473"/>
                  <a:gd name="connsiteY4" fmla="*/ 299691 h 333303"/>
                  <a:gd name="connsiteX5" fmla="*/ 958114 w 1256473"/>
                  <a:gd name="connsiteY5" fmla="*/ 292583 h 333303"/>
                  <a:gd name="connsiteX6" fmla="*/ 965187 w 1256473"/>
                  <a:gd name="connsiteY6" fmla="*/ 281920 h 333303"/>
                  <a:gd name="connsiteX7" fmla="*/ 11239 w 1256473"/>
                  <a:gd name="connsiteY7" fmla="*/ 238673 h 333303"/>
                  <a:gd name="connsiteX8" fmla="*/ 802603 w 1256473"/>
                  <a:gd name="connsiteY8" fmla="*/ 300581 h 333303"/>
                  <a:gd name="connsiteX9" fmla="*/ 813285 w 1256473"/>
                  <a:gd name="connsiteY9" fmla="*/ 307656 h 333303"/>
                  <a:gd name="connsiteX10" fmla="*/ 806163 w 1256473"/>
                  <a:gd name="connsiteY10" fmla="*/ 317384 h 333303"/>
                  <a:gd name="connsiteX11" fmla="*/ 548904 w 1256473"/>
                  <a:gd name="connsiteY11" fmla="*/ 333303 h 333303"/>
                  <a:gd name="connsiteX12" fmla="*/ 5898 w 1256473"/>
                  <a:gd name="connsiteY12" fmla="*/ 255477 h 333303"/>
                  <a:gd name="connsiteX13" fmla="*/ 557 w 1256473"/>
                  <a:gd name="connsiteY13" fmla="*/ 243980 h 333303"/>
                  <a:gd name="connsiteX14" fmla="*/ 11239 w 1256473"/>
                  <a:gd name="connsiteY14" fmla="*/ 238673 h 333303"/>
                  <a:gd name="connsiteX15" fmla="*/ 166512 w 1256473"/>
                  <a:gd name="connsiteY15" fmla="*/ 140610 h 333303"/>
                  <a:gd name="connsiteX16" fmla="*/ 323392 w 1256473"/>
                  <a:gd name="connsiteY16" fmla="*/ 158364 h 333303"/>
                  <a:gd name="connsiteX17" fmla="*/ 330564 w 1256473"/>
                  <a:gd name="connsiteY17" fmla="*/ 168643 h 333303"/>
                  <a:gd name="connsiteX18" fmla="*/ 322496 w 1256473"/>
                  <a:gd name="connsiteY18" fmla="*/ 177987 h 333303"/>
                  <a:gd name="connsiteX19" fmla="*/ 320703 w 1256473"/>
                  <a:gd name="connsiteY19" fmla="*/ 177987 h 333303"/>
                  <a:gd name="connsiteX20" fmla="*/ 164720 w 1256473"/>
                  <a:gd name="connsiteY20" fmla="*/ 158364 h 333303"/>
                  <a:gd name="connsiteX21" fmla="*/ 156651 w 1256473"/>
                  <a:gd name="connsiteY21" fmla="*/ 148086 h 333303"/>
                  <a:gd name="connsiteX22" fmla="*/ 166512 w 1256473"/>
                  <a:gd name="connsiteY22" fmla="*/ 140610 h 333303"/>
                  <a:gd name="connsiteX23" fmla="*/ 1246079 w 1256473"/>
                  <a:gd name="connsiteY23" fmla="*/ 158 h 333303"/>
                  <a:gd name="connsiteX24" fmla="*/ 1252304 w 1256473"/>
                  <a:gd name="connsiteY24" fmla="*/ 1922 h 333303"/>
                  <a:gd name="connsiteX25" fmla="*/ 1254972 w 1256473"/>
                  <a:gd name="connsiteY25" fmla="*/ 13384 h 333303"/>
                  <a:gd name="connsiteX26" fmla="*/ 603063 w 1256473"/>
                  <a:gd name="connsiteY26" fmla="*/ 186200 h 333303"/>
                  <a:gd name="connsiteX27" fmla="*/ 458985 w 1256473"/>
                  <a:gd name="connsiteY27" fmla="*/ 182673 h 333303"/>
                  <a:gd name="connsiteX28" fmla="*/ 450091 w 1256473"/>
                  <a:gd name="connsiteY28" fmla="*/ 172974 h 333303"/>
                  <a:gd name="connsiteX29" fmla="*/ 459874 w 1256473"/>
                  <a:gd name="connsiteY29" fmla="*/ 164157 h 333303"/>
                  <a:gd name="connsiteX30" fmla="*/ 1239853 w 1256473"/>
                  <a:gd name="connsiteY30" fmla="*/ 3685 h 333303"/>
                  <a:gd name="connsiteX31" fmla="*/ 1246079 w 1256473"/>
                  <a:gd name="connsiteY31" fmla="*/ 158 h 333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56473" h="333303">
                    <a:moveTo>
                      <a:pt x="1104873" y="254375"/>
                    </a:moveTo>
                    <a:cubicBezTo>
                      <a:pt x="1109293" y="253486"/>
                      <a:pt x="1113714" y="257040"/>
                      <a:pt x="1115482" y="261483"/>
                    </a:cubicBezTo>
                    <a:cubicBezTo>
                      <a:pt x="1116366" y="266814"/>
                      <a:pt x="1112830" y="271257"/>
                      <a:pt x="1107525" y="272146"/>
                    </a:cubicBezTo>
                    <a:lnTo>
                      <a:pt x="967839" y="299691"/>
                    </a:lnTo>
                    <a:cubicBezTo>
                      <a:pt x="967839" y="299691"/>
                      <a:pt x="966955" y="299691"/>
                      <a:pt x="966071" y="299691"/>
                    </a:cubicBezTo>
                    <a:cubicBezTo>
                      <a:pt x="962535" y="299691"/>
                      <a:pt x="958998" y="297026"/>
                      <a:pt x="958114" y="292583"/>
                    </a:cubicBezTo>
                    <a:cubicBezTo>
                      <a:pt x="956346" y="288140"/>
                      <a:pt x="958998" y="282809"/>
                      <a:pt x="965187" y="281920"/>
                    </a:cubicBezTo>
                    <a:close/>
                    <a:moveTo>
                      <a:pt x="11239" y="238673"/>
                    </a:moveTo>
                    <a:cubicBezTo>
                      <a:pt x="395794" y="362488"/>
                      <a:pt x="799042" y="300581"/>
                      <a:pt x="802603" y="300581"/>
                    </a:cubicBezTo>
                    <a:cubicBezTo>
                      <a:pt x="807944" y="298812"/>
                      <a:pt x="812394" y="302349"/>
                      <a:pt x="813285" y="307656"/>
                    </a:cubicBezTo>
                    <a:cubicBezTo>
                      <a:pt x="814175" y="312078"/>
                      <a:pt x="811504" y="316499"/>
                      <a:pt x="806163" y="317384"/>
                    </a:cubicBezTo>
                    <a:cubicBezTo>
                      <a:pt x="803493" y="317384"/>
                      <a:pt x="701123" y="333303"/>
                      <a:pt x="548904" y="333303"/>
                    </a:cubicBezTo>
                    <a:cubicBezTo>
                      <a:pt x="398464" y="333303"/>
                      <a:pt x="199066" y="317384"/>
                      <a:pt x="5898" y="255477"/>
                    </a:cubicBezTo>
                    <a:cubicBezTo>
                      <a:pt x="1448" y="253708"/>
                      <a:pt x="-1223" y="249286"/>
                      <a:pt x="557" y="243980"/>
                    </a:cubicBezTo>
                    <a:cubicBezTo>
                      <a:pt x="1448" y="239558"/>
                      <a:pt x="6789" y="237789"/>
                      <a:pt x="11239" y="238673"/>
                    </a:cubicBezTo>
                    <a:close/>
                    <a:moveTo>
                      <a:pt x="166512" y="140610"/>
                    </a:moveTo>
                    <a:lnTo>
                      <a:pt x="323392" y="158364"/>
                    </a:lnTo>
                    <a:cubicBezTo>
                      <a:pt x="327875" y="159299"/>
                      <a:pt x="331461" y="164905"/>
                      <a:pt x="330564" y="168643"/>
                    </a:cubicBezTo>
                    <a:cubicBezTo>
                      <a:pt x="330564" y="174249"/>
                      <a:pt x="326978" y="177987"/>
                      <a:pt x="322496" y="177987"/>
                    </a:cubicBezTo>
                    <a:cubicBezTo>
                      <a:pt x="321600" y="177987"/>
                      <a:pt x="321600" y="177987"/>
                      <a:pt x="320703" y="177987"/>
                    </a:cubicBezTo>
                    <a:lnTo>
                      <a:pt x="164720" y="158364"/>
                    </a:lnTo>
                    <a:cubicBezTo>
                      <a:pt x="159341" y="158364"/>
                      <a:pt x="155755" y="153692"/>
                      <a:pt x="156651" y="148086"/>
                    </a:cubicBezTo>
                    <a:cubicBezTo>
                      <a:pt x="157548" y="143414"/>
                      <a:pt x="161134" y="139676"/>
                      <a:pt x="166512" y="140610"/>
                    </a:cubicBezTo>
                    <a:close/>
                    <a:moveTo>
                      <a:pt x="1246079" y="158"/>
                    </a:moveTo>
                    <a:cubicBezTo>
                      <a:pt x="1248302" y="-282"/>
                      <a:pt x="1250525" y="159"/>
                      <a:pt x="1252304" y="1922"/>
                    </a:cubicBezTo>
                    <a:cubicBezTo>
                      <a:pt x="1256751" y="4567"/>
                      <a:pt x="1257641" y="9857"/>
                      <a:pt x="1254972" y="13384"/>
                    </a:cubicBezTo>
                    <a:cubicBezTo>
                      <a:pt x="1248747" y="22201"/>
                      <a:pt x="1126903" y="186200"/>
                      <a:pt x="603063" y="186200"/>
                    </a:cubicBezTo>
                    <a:cubicBezTo>
                      <a:pt x="558594" y="186200"/>
                      <a:pt x="510568" y="185318"/>
                      <a:pt x="458985" y="182673"/>
                    </a:cubicBezTo>
                    <a:cubicBezTo>
                      <a:pt x="453648" y="181791"/>
                      <a:pt x="450091" y="178265"/>
                      <a:pt x="450091" y="172974"/>
                    </a:cubicBezTo>
                    <a:cubicBezTo>
                      <a:pt x="450091" y="168566"/>
                      <a:pt x="454538" y="164157"/>
                      <a:pt x="459874" y="164157"/>
                    </a:cubicBezTo>
                    <a:cubicBezTo>
                      <a:pt x="1093996" y="197662"/>
                      <a:pt x="1238964" y="6330"/>
                      <a:pt x="1239853" y="3685"/>
                    </a:cubicBezTo>
                    <a:cubicBezTo>
                      <a:pt x="1241632" y="1922"/>
                      <a:pt x="1243856" y="599"/>
                      <a:pt x="1246079" y="1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67">
                <a:extLst>
                  <a:ext uri="{FF2B5EF4-FFF2-40B4-BE49-F238E27FC236}">
                    <a16:creationId xmlns:a16="http://schemas.microsoft.com/office/drawing/2014/main" id="{AD4AD40E-B236-4332-A61A-7FA79A619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3363" y="8292392"/>
                <a:ext cx="2209474" cy="325729"/>
              </a:xfrm>
              <a:custGeom>
                <a:avLst/>
                <a:gdLst>
                  <a:gd name="T0" fmla="*/ 1713 w 2482"/>
                  <a:gd name="T1" fmla="*/ 254 h 366"/>
                  <a:gd name="T2" fmla="*/ 1713 w 2482"/>
                  <a:gd name="T3" fmla="*/ 254 h 366"/>
                  <a:gd name="T4" fmla="*/ 8 w 2482"/>
                  <a:gd name="T5" fmla="*/ 22 h 366"/>
                  <a:gd name="T6" fmla="*/ 8 w 2482"/>
                  <a:gd name="T7" fmla="*/ 22 h 366"/>
                  <a:gd name="T8" fmla="*/ 1 w 2482"/>
                  <a:gd name="T9" fmla="*/ 9 h 366"/>
                  <a:gd name="T10" fmla="*/ 1 w 2482"/>
                  <a:gd name="T11" fmla="*/ 9 h 366"/>
                  <a:gd name="T12" fmla="*/ 14 w 2482"/>
                  <a:gd name="T13" fmla="*/ 2 h 366"/>
                  <a:gd name="T14" fmla="*/ 14 w 2482"/>
                  <a:gd name="T15" fmla="*/ 2 h 366"/>
                  <a:gd name="T16" fmla="*/ 2469 w 2482"/>
                  <a:gd name="T17" fmla="*/ 182 h 366"/>
                  <a:gd name="T18" fmla="*/ 2469 w 2482"/>
                  <a:gd name="T19" fmla="*/ 182 h 366"/>
                  <a:gd name="T20" fmla="*/ 2480 w 2482"/>
                  <a:gd name="T21" fmla="*/ 190 h 366"/>
                  <a:gd name="T22" fmla="*/ 2480 w 2482"/>
                  <a:gd name="T23" fmla="*/ 190 h 366"/>
                  <a:gd name="T24" fmla="*/ 2472 w 2482"/>
                  <a:gd name="T25" fmla="*/ 202 h 366"/>
                  <a:gd name="T26" fmla="*/ 2472 w 2482"/>
                  <a:gd name="T27" fmla="*/ 202 h 366"/>
                  <a:gd name="T28" fmla="*/ 1713 w 2482"/>
                  <a:gd name="T29" fmla="*/ 254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82" h="366">
                    <a:moveTo>
                      <a:pt x="1713" y="254"/>
                    </a:moveTo>
                    <a:lnTo>
                      <a:pt x="1713" y="254"/>
                    </a:lnTo>
                    <a:cubicBezTo>
                      <a:pt x="762" y="254"/>
                      <a:pt x="17" y="24"/>
                      <a:pt x="8" y="22"/>
                    </a:cubicBezTo>
                    <a:lnTo>
                      <a:pt x="8" y="22"/>
                    </a:lnTo>
                    <a:cubicBezTo>
                      <a:pt x="3" y="20"/>
                      <a:pt x="0" y="14"/>
                      <a:pt x="1" y="9"/>
                    </a:cubicBezTo>
                    <a:lnTo>
                      <a:pt x="1" y="9"/>
                    </a:lnTo>
                    <a:cubicBezTo>
                      <a:pt x="3" y="3"/>
                      <a:pt x="9" y="0"/>
                      <a:pt x="14" y="2"/>
                    </a:cubicBezTo>
                    <a:lnTo>
                      <a:pt x="14" y="2"/>
                    </a:lnTo>
                    <a:cubicBezTo>
                      <a:pt x="26" y="6"/>
                      <a:pt x="1191" y="365"/>
                      <a:pt x="2469" y="182"/>
                    </a:cubicBezTo>
                    <a:lnTo>
                      <a:pt x="2469" y="182"/>
                    </a:lnTo>
                    <a:cubicBezTo>
                      <a:pt x="2474" y="181"/>
                      <a:pt x="2479" y="185"/>
                      <a:pt x="2480" y="190"/>
                    </a:cubicBezTo>
                    <a:lnTo>
                      <a:pt x="2480" y="190"/>
                    </a:lnTo>
                    <a:cubicBezTo>
                      <a:pt x="2481" y="196"/>
                      <a:pt x="2476" y="201"/>
                      <a:pt x="2472" y="202"/>
                    </a:cubicBezTo>
                    <a:lnTo>
                      <a:pt x="2472" y="202"/>
                    </a:lnTo>
                    <a:cubicBezTo>
                      <a:pt x="2211" y="239"/>
                      <a:pt x="1956" y="254"/>
                      <a:pt x="1713" y="2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A834DA7-120D-4F70-B8D7-6D1387F80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2703" y="6888658"/>
                <a:ext cx="2434779" cy="1198772"/>
              </a:xfrm>
              <a:custGeom>
                <a:avLst/>
                <a:gdLst>
                  <a:gd name="connsiteX0" fmla="*/ 5564 w 2434779"/>
                  <a:gd name="connsiteY0" fmla="*/ 559 h 1198772"/>
                  <a:gd name="connsiteX1" fmla="*/ 17135 w 2434779"/>
                  <a:gd name="connsiteY1" fmla="*/ 5909 h 1198772"/>
                  <a:gd name="connsiteX2" fmla="*/ 665139 w 2434779"/>
                  <a:gd name="connsiteY2" fmla="*/ 630108 h 1198772"/>
                  <a:gd name="connsiteX3" fmla="*/ 1131560 w 2434779"/>
                  <a:gd name="connsiteY3" fmla="*/ 732655 h 1198772"/>
                  <a:gd name="connsiteX4" fmla="*/ 1136747 w 2434779"/>
                  <a:gd name="connsiteY4" fmla="*/ 739005 h 1198772"/>
                  <a:gd name="connsiteX5" fmla="*/ 1143266 w 2434779"/>
                  <a:gd name="connsiteY5" fmla="*/ 733644 h 1198772"/>
                  <a:gd name="connsiteX6" fmla="*/ 1514273 w 2434779"/>
                  <a:gd name="connsiteY6" fmla="*/ 569910 h 1198772"/>
                  <a:gd name="connsiteX7" fmla="*/ 2426632 w 2434779"/>
                  <a:gd name="connsiteY7" fmla="*/ 511204 h 1198772"/>
                  <a:gd name="connsiteX8" fmla="*/ 2434643 w 2434779"/>
                  <a:gd name="connsiteY8" fmla="*/ 520988 h 1198772"/>
                  <a:gd name="connsiteX9" fmla="*/ 2425742 w 2434779"/>
                  <a:gd name="connsiteY9" fmla="*/ 528994 h 1198772"/>
                  <a:gd name="connsiteX10" fmla="*/ 1064769 w 2434779"/>
                  <a:gd name="connsiteY10" fmla="*/ 821632 h 1198772"/>
                  <a:gd name="connsiteX11" fmla="*/ 904550 w 2434779"/>
                  <a:gd name="connsiteY11" fmla="*/ 1072466 h 1198772"/>
                  <a:gd name="connsiteX12" fmla="*/ 884078 w 2434779"/>
                  <a:gd name="connsiteY12" fmla="*/ 1189877 h 1198772"/>
                  <a:gd name="connsiteX13" fmla="*/ 875176 w 2434779"/>
                  <a:gd name="connsiteY13" fmla="*/ 1198772 h 1198772"/>
                  <a:gd name="connsiteX14" fmla="*/ 866275 w 2434779"/>
                  <a:gd name="connsiteY14" fmla="*/ 1190766 h 1198772"/>
                  <a:gd name="connsiteX15" fmla="*/ 1051418 w 2434779"/>
                  <a:gd name="connsiteY15" fmla="*/ 809180 h 1198772"/>
                  <a:gd name="connsiteX16" fmla="*/ 1122269 w 2434779"/>
                  <a:gd name="connsiteY16" fmla="*/ 750912 h 1198772"/>
                  <a:gd name="connsiteX17" fmla="*/ 1119818 w 2434779"/>
                  <a:gd name="connsiteY17" fmla="*/ 750775 h 1198772"/>
                  <a:gd name="connsiteX18" fmla="*/ 658909 w 2434779"/>
                  <a:gd name="connsiteY18" fmla="*/ 647050 h 1198772"/>
                  <a:gd name="connsiteX19" fmla="*/ 223 w 2434779"/>
                  <a:gd name="connsiteY19" fmla="*/ 12151 h 1198772"/>
                  <a:gd name="connsiteX20" fmla="*/ 5564 w 2434779"/>
                  <a:gd name="connsiteY20" fmla="*/ 559 h 1198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34779" h="1198772">
                    <a:moveTo>
                      <a:pt x="5564" y="559"/>
                    </a:moveTo>
                    <a:cubicBezTo>
                      <a:pt x="10014" y="-1225"/>
                      <a:pt x="16245" y="1450"/>
                      <a:pt x="17135" y="5909"/>
                    </a:cubicBezTo>
                    <a:cubicBezTo>
                      <a:pt x="142642" y="364377"/>
                      <a:pt x="439050" y="543612"/>
                      <a:pt x="665139" y="630108"/>
                    </a:cubicBezTo>
                    <a:cubicBezTo>
                      <a:pt x="910811" y="723737"/>
                      <a:pt x="1128889" y="732655"/>
                      <a:pt x="1131560" y="732655"/>
                    </a:cubicBezTo>
                    <a:lnTo>
                      <a:pt x="1136747" y="739005"/>
                    </a:lnTo>
                    <a:lnTo>
                      <a:pt x="1143266" y="733644"/>
                    </a:lnTo>
                    <a:cubicBezTo>
                      <a:pt x="1243403" y="663305"/>
                      <a:pt x="1368073" y="608602"/>
                      <a:pt x="1514273" y="569910"/>
                    </a:cubicBezTo>
                    <a:cubicBezTo>
                      <a:pt x="1758162" y="504978"/>
                      <a:pt x="2065249" y="485409"/>
                      <a:pt x="2426632" y="511204"/>
                    </a:cubicBezTo>
                    <a:cubicBezTo>
                      <a:pt x="2431973" y="511204"/>
                      <a:pt x="2435533" y="515652"/>
                      <a:pt x="2434643" y="520988"/>
                    </a:cubicBezTo>
                    <a:cubicBezTo>
                      <a:pt x="2434643" y="525436"/>
                      <a:pt x="2430192" y="528994"/>
                      <a:pt x="2425742" y="528994"/>
                    </a:cubicBezTo>
                    <a:cubicBezTo>
                      <a:pt x="1977128" y="496972"/>
                      <a:pt x="1377196" y="522767"/>
                      <a:pt x="1064769" y="821632"/>
                    </a:cubicBezTo>
                    <a:cubicBezTo>
                      <a:pt x="968638" y="914138"/>
                      <a:pt x="924132" y="1008423"/>
                      <a:pt x="904550" y="1072466"/>
                    </a:cubicBezTo>
                    <a:cubicBezTo>
                      <a:pt x="883187" y="1140956"/>
                      <a:pt x="884078" y="1189877"/>
                      <a:pt x="884078" y="1189877"/>
                    </a:cubicBezTo>
                    <a:cubicBezTo>
                      <a:pt x="884968" y="1195214"/>
                      <a:pt x="880517" y="1198772"/>
                      <a:pt x="875176" y="1198772"/>
                    </a:cubicBezTo>
                    <a:cubicBezTo>
                      <a:pt x="869836" y="1198772"/>
                      <a:pt x="866275" y="1195214"/>
                      <a:pt x="866275" y="1190766"/>
                    </a:cubicBezTo>
                    <a:cubicBezTo>
                      <a:pt x="866275" y="1182761"/>
                      <a:pt x="862715" y="990634"/>
                      <a:pt x="1051418" y="809180"/>
                    </a:cubicBezTo>
                    <a:lnTo>
                      <a:pt x="1122269" y="750912"/>
                    </a:lnTo>
                    <a:lnTo>
                      <a:pt x="1119818" y="750775"/>
                    </a:lnTo>
                    <a:cubicBezTo>
                      <a:pt x="1072381" y="747605"/>
                      <a:pt x="876208" y="729757"/>
                      <a:pt x="658909" y="647050"/>
                    </a:cubicBezTo>
                    <a:cubicBezTo>
                      <a:pt x="428369" y="558771"/>
                      <a:pt x="128400" y="377753"/>
                      <a:pt x="223" y="12151"/>
                    </a:cubicBezTo>
                    <a:cubicBezTo>
                      <a:pt x="-667" y="7692"/>
                      <a:pt x="1113" y="1450"/>
                      <a:pt x="5564" y="5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3464663D-BD8B-40F8-916C-594130E52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2886" y="6178346"/>
                <a:ext cx="1421528" cy="574769"/>
              </a:xfrm>
              <a:custGeom>
                <a:avLst/>
                <a:gdLst>
                  <a:gd name="connsiteX0" fmla="*/ 594369 w 1421528"/>
                  <a:gd name="connsiteY0" fmla="*/ 464 h 574769"/>
                  <a:gd name="connsiteX1" fmla="*/ 771781 w 1421528"/>
                  <a:gd name="connsiteY1" fmla="*/ 9573 h 574769"/>
                  <a:gd name="connsiteX2" fmla="*/ 1416515 w 1421528"/>
                  <a:gd name="connsiteY2" fmla="*/ 213079 h 574769"/>
                  <a:gd name="connsiteX3" fmla="*/ 1420072 w 1421528"/>
                  <a:gd name="connsiteY3" fmla="*/ 225521 h 574769"/>
                  <a:gd name="connsiteX4" fmla="*/ 1408511 w 1421528"/>
                  <a:gd name="connsiteY4" fmla="*/ 229075 h 574769"/>
                  <a:gd name="connsiteX5" fmla="*/ 770892 w 1421528"/>
                  <a:gd name="connsiteY5" fmla="*/ 28235 h 574769"/>
                  <a:gd name="connsiteX6" fmla="*/ 541456 w 1421528"/>
                  <a:gd name="connsiteY6" fmla="*/ 22015 h 574769"/>
                  <a:gd name="connsiteX7" fmla="*/ 354706 w 1421528"/>
                  <a:gd name="connsiteY7" fmla="*/ 572991 h 574769"/>
                  <a:gd name="connsiteX8" fmla="*/ 351148 w 1421528"/>
                  <a:gd name="connsiteY8" fmla="*/ 574769 h 574769"/>
                  <a:gd name="connsiteX9" fmla="*/ 342256 w 1421528"/>
                  <a:gd name="connsiteY9" fmla="*/ 569437 h 574769"/>
                  <a:gd name="connsiteX10" fmla="*/ 345813 w 1421528"/>
                  <a:gd name="connsiteY10" fmla="*/ 557884 h 574769"/>
                  <a:gd name="connsiteX11" fmla="*/ 538350 w 1421528"/>
                  <a:gd name="connsiteY11" fmla="*/ 153441 h 574769"/>
                  <a:gd name="connsiteX12" fmla="*/ 521935 w 1421528"/>
                  <a:gd name="connsiteY12" fmla="*/ 24040 h 574769"/>
                  <a:gd name="connsiteX13" fmla="*/ 412671 w 1421528"/>
                  <a:gd name="connsiteY13" fmla="*/ 27594 h 574769"/>
                  <a:gd name="connsiteX14" fmla="*/ 12433 w 1421528"/>
                  <a:gd name="connsiteY14" fmla="*/ 114693 h 574769"/>
                  <a:gd name="connsiteX15" fmla="*/ 8864 w 1421528"/>
                  <a:gd name="connsiteY15" fmla="*/ 115594 h 574769"/>
                  <a:gd name="connsiteX16" fmla="*/ 834 w 1421528"/>
                  <a:gd name="connsiteY16" fmla="*/ 111090 h 574769"/>
                  <a:gd name="connsiteX17" fmla="*/ 5296 w 1421528"/>
                  <a:gd name="connsiteY17" fmla="*/ 98480 h 574769"/>
                  <a:gd name="connsiteX18" fmla="*/ 139128 w 1421528"/>
                  <a:gd name="connsiteY18" fmla="*/ 51644 h 574769"/>
                  <a:gd name="connsiteX19" fmla="*/ 406375 w 1421528"/>
                  <a:gd name="connsiteY19" fmla="*/ 10733 h 574769"/>
                  <a:gd name="connsiteX20" fmla="*/ 527744 w 1421528"/>
                  <a:gd name="connsiteY20" fmla="*/ 6740 h 574769"/>
                  <a:gd name="connsiteX21" fmla="*/ 529006 w 1421528"/>
                  <a:gd name="connsiteY21" fmla="*/ 6019 h 574769"/>
                  <a:gd name="connsiteX22" fmla="*/ 594369 w 1421528"/>
                  <a:gd name="connsiteY22" fmla="*/ 464 h 57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21528" h="574769">
                    <a:moveTo>
                      <a:pt x="594369" y="464"/>
                    </a:moveTo>
                    <a:cubicBezTo>
                      <a:pt x="635498" y="-869"/>
                      <a:pt x="695303" y="242"/>
                      <a:pt x="771781" y="9573"/>
                    </a:cubicBezTo>
                    <a:cubicBezTo>
                      <a:pt x="913178" y="26458"/>
                      <a:pt x="1139057" y="75335"/>
                      <a:pt x="1416515" y="213079"/>
                    </a:cubicBezTo>
                    <a:cubicBezTo>
                      <a:pt x="1421850" y="215745"/>
                      <a:pt x="1422740" y="221077"/>
                      <a:pt x="1420072" y="225521"/>
                    </a:cubicBezTo>
                    <a:cubicBezTo>
                      <a:pt x="1418293" y="229075"/>
                      <a:pt x="1412958" y="231741"/>
                      <a:pt x="1408511" y="229075"/>
                    </a:cubicBezTo>
                    <a:cubicBezTo>
                      <a:pt x="1134611" y="93108"/>
                      <a:pt x="910510" y="44232"/>
                      <a:pt x="770892" y="28235"/>
                    </a:cubicBezTo>
                    <a:cubicBezTo>
                      <a:pt x="647281" y="12239"/>
                      <a:pt x="567245" y="18460"/>
                      <a:pt x="541456" y="22015"/>
                    </a:cubicBezTo>
                    <a:cubicBezTo>
                      <a:pt x="623270" y="423694"/>
                      <a:pt x="357373" y="572103"/>
                      <a:pt x="354706" y="572991"/>
                    </a:cubicBezTo>
                    <a:cubicBezTo>
                      <a:pt x="352927" y="573880"/>
                      <a:pt x="351148" y="574769"/>
                      <a:pt x="351148" y="574769"/>
                    </a:cubicBezTo>
                    <a:cubicBezTo>
                      <a:pt x="346702" y="574769"/>
                      <a:pt x="344034" y="572103"/>
                      <a:pt x="342256" y="569437"/>
                    </a:cubicBezTo>
                    <a:cubicBezTo>
                      <a:pt x="340477" y="565882"/>
                      <a:pt x="341366" y="560550"/>
                      <a:pt x="345813" y="557884"/>
                    </a:cubicBezTo>
                    <a:cubicBezTo>
                      <a:pt x="348148" y="557106"/>
                      <a:pt x="546569" y="446106"/>
                      <a:pt x="538350" y="153441"/>
                    </a:cubicBezTo>
                    <a:lnTo>
                      <a:pt x="521935" y="24040"/>
                    </a:lnTo>
                    <a:lnTo>
                      <a:pt x="412671" y="27594"/>
                    </a:lnTo>
                    <a:cubicBezTo>
                      <a:pt x="152372" y="44846"/>
                      <a:pt x="14775" y="113905"/>
                      <a:pt x="12433" y="114693"/>
                    </a:cubicBezTo>
                    <a:cubicBezTo>
                      <a:pt x="11541" y="115594"/>
                      <a:pt x="10649" y="115594"/>
                      <a:pt x="8864" y="115594"/>
                    </a:cubicBezTo>
                    <a:cubicBezTo>
                      <a:pt x="6188" y="115594"/>
                      <a:pt x="2619" y="113792"/>
                      <a:pt x="834" y="111090"/>
                    </a:cubicBezTo>
                    <a:cubicBezTo>
                      <a:pt x="-950" y="106587"/>
                      <a:pt x="-58" y="101182"/>
                      <a:pt x="5296" y="98480"/>
                    </a:cubicBezTo>
                    <a:cubicBezTo>
                      <a:pt x="6188" y="97580"/>
                      <a:pt x="51691" y="75062"/>
                      <a:pt x="139128" y="51644"/>
                    </a:cubicBezTo>
                    <a:cubicBezTo>
                      <a:pt x="199353" y="36107"/>
                      <a:pt x="289690" y="18544"/>
                      <a:pt x="406375" y="10733"/>
                    </a:cubicBezTo>
                    <a:lnTo>
                      <a:pt x="527744" y="6740"/>
                    </a:lnTo>
                    <a:lnTo>
                      <a:pt x="529006" y="6019"/>
                    </a:lnTo>
                    <a:cubicBezTo>
                      <a:pt x="530785" y="5574"/>
                      <a:pt x="553239" y="1797"/>
                      <a:pt x="594369" y="4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30B8C255-0009-4799-8B9C-A4928F7C2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3729" y="8195166"/>
                <a:ext cx="958709" cy="685004"/>
              </a:xfrm>
              <a:custGeom>
                <a:avLst/>
                <a:gdLst>
                  <a:gd name="connsiteX0" fmla="*/ 593188 w 958709"/>
                  <a:gd name="connsiteY0" fmla="*/ 889 h 685004"/>
                  <a:gd name="connsiteX1" fmla="*/ 604661 w 958709"/>
                  <a:gd name="connsiteY1" fmla="*/ 3553 h 685004"/>
                  <a:gd name="connsiteX2" fmla="*/ 701740 w 958709"/>
                  <a:gd name="connsiteY2" fmla="*/ 391698 h 685004"/>
                  <a:gd name="connsiteX3" fmla="*/ 674822 w 958709"/>
                  <a:gd name="connsiteY3" fmla="*/ 504833 h 685004"/>
                  <a:gd name="connsiteX4" fmla="*/ 669308 w 958709"/>
                  <a:gd name="connsiteY4" fmla="*/ 517991 h 685004"/>
                  <a:gd name="connsiteX5" fmla="*/ 709983 w 958709"/>
                  <a:gd name="connsiteY5" fmla="*/ 493732 h 685004"/>
                  <a:gd name="connsiteX6" fmla="*/ 941111 w 958709"/>
                  <a:gd name="connsiteY6" fmla="*/ 206378 h 685004"/>
                  <a:gd name="connsiteX7" fmla="*/ 952695 w 958709"/>
                  <a:gd name="connsiteY7" fmla="*/ 201930 h 685004"/>
                  <a:gd name="connsiteX8" fmla="*/ 958041 w 958709"/>
                  <a:gd name="connsiteY8" fmla="*/ 213495 h 685004"/>
                  <a:gd name="connsiteX9" fmla="*/ 759995 w 958709"/>
                  <a:gd name="connsiteY9" fmla="*/ 479497 h 685004"/>
                  <a:gd name="connsiteX10" fmla="*/ 659676 w 958709"/>
                  <a:gd name="connsiteY10" fmla="*/ 540236 h 685004"/>
                  <a:gd name="connsiteX11" fmla="*/ 655848 w 958709"/>
                  <a:gd name="connsiteY11" fmla="*/ 548022 h 685004"/>
                  <a:gd name="connsiteX12" fmla="*/ 647905 w 958709"/>
                  <a:gd name="connsiteY12" fmla="*/ 551575 h 685004"/>
                  <a:gd name="connsiteX13" fmla="*/ 643492 w 958709"/>
                  <a:gd name="connsiteY13" fmla="*/ 550687 h 685004"/>
                  <a:gd name="connsiteX14" fmla="*/ 643334 w 958709"/>
                  <a:gd name="connsiteY14" fmla="*/ 550130 h 685004"/>
                  <a:gd name="connsiteX15" fmla="*/ 603413 w 958709"/>
                  <a:gd name="connsiteY15" fmla="*/ 574300 h 685004"/>
                  <a:gd name="connsiteX16" fmla="*/ 410909 w 958709"/>
                  <a:gd name="connsiteY16" fmla="*/ 641412 h 685004"/>
                  <a:gd name="connsiteX17" fmla="*/ 49124 w 958709"/>
                  <a:gd name="connsiteY17" fmla="*/ 685004 h 685004"/>
                  <a:gd name="connsiteX18" fmla="*/ 9025 w 958709"/>
                  <a:gd name="connsiteY18" fmla="*/ 684115 h 685004"/>
                  <a:gd name="connsiteX19" fmla="*/ 114 w 958709"/>
                  <a:gd name="connsiteY19" fmla="*/ 674329 h 685004"/>
                  <a:gd name="connsiteX20" fmla="*/ 9025 w 958709"/>
                  <a:gd name="connsiteY20" fmla="*/ 665432 h 685004"/>
                  <a:gd name="connsiteX21" fmla="*/ 407345 w 958709"/>
                  <a:gd name="connsiteY21" fmla="*/ 623619 h 685004"/>
                  <a:gd name="connsiteX22" fmla="*/ 634893 w 958709"/>
                  <a:gd name="connsiteY22" fmla="*/ 538516 h 685004"/>
                  <a:gd name="connsiteX23" fmla="*/ 641999 w 958709"/>
                  <a:gd name="connsiteY23" fmla="*/ 534278 h 685004"/>
                  <a:gd name="connsiteX24" fmla="*/ 645511 w 958709"/>
                  <a:gd name="connsiteY24" fmla="*/ 527427 h 685004"/>
                  <a:gd name="connsiteX25" fmla="*/ 589658 w 958709"/>
                  <a:gd name="connsiteY25" fmla="*/ 13324 h 685004"/>
                  <a:gd name="connsiteX26" fmla="*/ 593188 w 958709"/>
                  <a:gd name="connsiteY26" fmla="*/ 889 h 68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58709" h="685004">
                    <a:moveTo>
                      <a:pt x="593188" y="889"/>
                    </a:moveTo>
                    <a:cubicBezTo>
                      <a:pt x="597601" y="-888"/>
                      <a:pt x="602896" y="0"/>
                      <a:pt x="604661" y="3553"/>
                    </a:cubicBezTo>
                    <a:cubicBezTo>
                      <a:pt x="702622" y="164318"/>
                      <a:pt x="711447" y="303766"/>
                      <a:pt x="701740" y="391698"/>
                    </a:cubicBezTo>
                    <a:cubicBezTo>
                      <a:pt x="696003" y="439661"/>
                      <a:pt x="684751" y="478076"/>
                      <a:pt x="674822" y="504833"/>
                    </a:cubicBezTo>
                    <a:lnTo>
                      <a:pt x="669308" y="517991"/>
                    </a:lnTo>
                    <a:lnTo>
                      <a:pt x="709983" y="493732"/>
                    </a:lnTo>
                    <a:cubicBezTo>
                      <a:pt x="807670" y="427676"/>
                      <a:pt x="893437" y="335376"/>
                      <a:pt x="941111" y="206378"/>
                    </a:cubicBezTo>
                    <a:cubicBezTo>
                      <a:pt x="942893" y="201930"/>
                      <a:pt x="948239" y="199261"/>
                      <a:pt x="952695" y="201930"/>
                    </a:cubicBezTo>
                    <a:cubicBezTo>
                      <a:pt x="958041" y="203709"/>
                      <a:pt x="959823" y="209047"/>
                      <a:pt x="958041" y="213495"/>
                    </a:cubicBezTo>
                    <a:cubicBezTo>
                      <a:pt x="918833" y="318028"/>
                      <a:pt x="852001" y="407437"/>
                      <a:pt x="759995" y="479497"/>
                    </a:cubicBezTo>
                    <a:lnTo>
                      <a:pt x="659676" y="540236"/>
                    </a:lnTo>
                    <a:lnTo>
                      <a:pt x="655848" y="548022"/>
                    </a:lnTo>
                    <a:cubicBezTo>
                      <a:pt x="654083" y="549798"/>
                      <a:pt x="651435" y="551575"/>
                      <a:pt x="647905" y="551575"/>
                    </a:cubicBezTo>
                    <a:cubicBezTo>
                      <a:pt x="646140" y="551575"/>
                      <a:pt x="645258" y="551575"/>
                      <a:pt x="643492" y="550687"/>
                    </a:cubicBezTo>
                    <a:lnTo>
                      <a:pt x="643334" y="550130"/>
                    </a:lnTo>
                    <a:lnTo>
                      <a:pt x="603413" y="574300"/>
                    </a:lnTo>
                    <a:cubicBezTo>
                      <a:pt x="545130" y="601378"/>
                      <a:pt x="480860" y="623842"/>
                      <a:pt x="410909" y="641412"/>
                    </a:cubicBezTo>
                    <a:cubicBezTo>
                      <a:pt x="258532" y="679667"/>
                      <a:pt x="115957" y="685004"/>
                      <a:pt x="49124" y="685004"/>
                    </a:cubicBezTo>
                    <a:cubicBezTo>
                      <a:pt x="24174" y="685004"/>
                      <a:pt x="9025" y="684115"/>
                      <a:pt x="9025" y="684115"/>
                    </a:cubicBezTo>
                    <a:cubicBezTo>
                      <a:pt x="3678" y="683225"/>
                      <a:pt x="-777" y="679667"/>
                      <a:pt x="114" y="674329"/>
                    </a:cubicBezTo>
                    <a:cubicBezTo>
                      <a:pt x="114" y="669880"/>
                      <a:pt x="4570" y="665432"/>
                      <a:pt x="9025" y="665432"/>
                    </a:cubicBezTo>
                    <a:cubicBezTo>
                      <a:pt x="11698" y="665432"/>
                      <a:pt x="199719" y="675218"/>
                      <a:pt x="407345" y="623619"/>
                    </a:cubicBezTo>
                    <a:cubicBezTo>
                      <a:pt x="478855" y="605604"/>
                      <a:pt x="558385" y="578706"/>
                      <a:pt x="634893" y="538516"/>
                    </a:cubicBezTo>
                    <a:lnTo>
                      <a:pt x="641999" y="534278"/>
                    </a:lnTo>
                    <a:lnTo>
                      <a:pt x="645511" y="527427"/>
                    </a:lnTo>
                    <a:cubicBezTo>
                      <a:pt x="668617" y="479144"/>
                      <a:pt x="748734" y="274455"/>
                      <a:pt x="589658" y="13324"/>
                    </a:cubicBezTo>
                    <a:cubicBezTo>
                      <a:pt x="587893" y="8882"/>
                      <a:pt x="588776" y="3553"/>
                      <a:pt x="593188" y="8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CB9BE89F-7AC2-4CFD-9644-10F3F81FB7AA}"/>
                </a:ext>
              </a:extLst>
            </p:cNvPr>
            <p:cNvGrpSpPr/>
            <p:nvPr/>
          </p:nvGrpSpPr>
          <p:grpSpPr>
            <a:xfrm>
              <a:off x="10134368" y="11106231"/>
              <a:ext cx="7024789" cy="780969"/>
              <a:chOff x="10134368" y="11106231"/>
              <a:chExt cx="7024789" cy="780969"/>
            </a:xfrm>
          </p:grpSpPr>
          <p:sp>
            <p:nvSpPr>
              <p:cNvPr id="318" name="Freeform 78">
                <a:extLst>
                  <a:ext uri="{FF2B5EF4-FFF2-40B4-BE49-F238E27FC236}">
                    <a16:creationId xmlns:a16="http://schemas.microsoft.com/office/drawing/2014/main" id="{9F515844-4D2F-477F-877C-EFDC9C568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2217" y="11114080"/>
                <a:ext cx="3563412" cy="765272"/>
              </a:xfrm>
              <a:custGeom>
                <a:avLst/>
                <a:gdLst>
                  <a:gd name="T0" fmla="*/ 3903 w 4005"/>
                  <a:gd name="T1" fmla="*/ 858 h 859"/>
                  <a:gd name="T2" fmla="*/ 2002 w 4005"/>
                  <a:gd name="T3" fmla="*/ 858 h 859"/>
                  <a:gd name="T4" fmla="*/ 100 w 4005"/>
                  <a:gd name="T5" fmla="*/ 858 h 859"/>
                  <a:gd name="T6" fmla="*/ 100 w 4005"/>
                  <a:gd name="T7" fmla="*/ 858 h 859"/>
                  <a:gd name="T8" fmla="*/ 30 w 4005"/>
                  <a:gd name="T9" fmla="*/ 828 h 859"/>
                  <a:gd name="T10" fmla="*/ 30 w 4005"/>
                  <a:gd name="T11" fmla="*/ 828 h 859"/>
                  <a:gd name="T12" fmla="*/ 0 w 4005"/>
                  <a:gd name="T13" fmla="*/ 757 h 859"/>
                  <a:gd name="T14" fmla="*/ 0 w 4005"/>
                  <a:gd name="T15" fmla="*/ 429 h 859"/>
                  <a:gd name="T16" fmla="*/ 0 w 4005"/>
                  <a:gd name="T17" fmla="*/ 100 h 859"/>
                  <a:gd name="T18" fmla="*/ 0 w 4005"/>
                  <a:gd name="T19" fmla="*/ 100 h 859"/>
                  <a:gd name="T20" fmla="*/ 30 w 4005"/>
                  <a:gd name="T21" fmla="*/ 29 h 859"/>
                  <a:gd name="T22" fmla="*/ 30 w 4005"/>
                  <a:gd name="T23" fmla="*/ 29 h 859"/>
                  <a:gd name="T24" fmla="*/ 100 w 4005"/>
                  <a:gd name="T25" fmla="*/ 0 h 859"/>
                  <a:gd name="T26" fmla="*/ 2002 w 4005"/>
                  <a:gd name="T27" fmla="*/ 0 h 859"/>
                  <a:gd name="T28" fmla="*/ 3903 w 4005"/>
                  <a:gd name="T29" fmla="*/ 0 h 859"/>
                  <a:gd name="T30" fmla="*/ 3903 w 4005"/>
                  <a:gd name="T31" fmla="*/ 0 h 859"/>
                  <a:gd name="T32" fmla="*/ 3975 w 4005"/>
                  <a:gd name="T33" fmla="*/ 29 h 859"/>
                  <a:gd name="T34" fmla="*/ 3975 w 4005"/>
                  <a:gd name="T35" fmla="*/ 29 h 859"/>
                  <a:gd name="T36" fmla="*/ 4004 w 4005"/>
                  <a:gd name="T37" fmla="*/ 100 h 859"/>
                  <a:gd name="T38" fmla="*/ 4004 w 4005"/>
                  <a:gd name="T39" fmla="*/ 429 h 859"/>
                  <a:gd name="T40" fmla="*/ 4004 w 4005"/>
                  <a:gd name="T41" fmla="*/ 757 h 859"/>
                  <a:gd name="T42" fmla="*/ 4004 w 4005"/>
                  <a:gd name="T43" fmla="*/ 757 h 859"/>
                  <a:gd name="T44" fmla="*/ 3975 w 4005"/>
                  <a:gd name="T45" fmla="*/ 828 h 859"/>
                  <a:gd name="T46" fmla="*/ 3975 w 4005"/>
                  <a:gd name="T47" fmla="*/ 828 h 859"/>
                  <a:gd name="T48" fmla="*/ 3903 w 4005"/>
                  <a:gd name="T49" fmla="*/ 85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05" h="859">
                    <a:moveTo>
                      <a:pt x="3903" y="858"/>
                    </a:moveTo>
                    <a:lnTo>
                      <a:pt x="2002" y="858"/>
                    </a:lnTo>
                    <a:lnTo>
                      <a:pt x="100" y="858"/>
                    </a:lnTo>
                    <a:lnTo>
                      <a:pt x="100" y="858"/>
                    </a:lnTo>
                    <a:cubicBezTo>
                      <a:pt x="72" y="858"/>
                      <a:pt x="47" y="846"/>
                      <a:pt x="30" y="828"/>
                    </a:cubicBezTo>
                    <a:lnTo>
                      <a:pt x="30" y="828"/>
                    </a:lnTo>
                    <a:cubicBezTo>
                      <a:pt x="11" y="810"/>
                      <a:pt x="0" y="785"/>
                      <a:pt x="0" y="757"/>
                    </a:cubicBezTo>
                    <a:lnTo>
                      <a:pt x="0" y="429"/>
                    </a:lnTo>
                    <a:lnTo>
                      <a:pt x="0" y="100"/>
                    </a:lnTo>
                    <a:lnTo>
                      <a:pt x="0" y="100"/>
                    </a:lnTo>
                    <a:cubicBezTo>
                      <a:pt x="0" y="73"/>
                      <a:pt x="11" y="48"/>
                      <a:pt x="30" y="29"/>
                    </a:cubicBezTo>
                    <a:lnTo>
                      <a:pt x="30" y="29"/>
                    </a:lnTo>
                    <a:cubicBezTo>
                      <a:pt x="47" y="11"/>
                      <a:pt x="72" y="0"/>
                      <a:pt x="100" y="0"/>
                    </a:cubicBezTo>
                    <a:lnTo>
                      <a:pt x="2002" y="0"/>
                    </a:lnTo>
                    <a:lnTo>
                      <a:pt x="3903" y="0"/>
                    </a:lnTo>
                    <a:lnTo>
                      <a:pt x="3903" y="0"/>
                    </a:lnTo>
                    <a:cubicBezTo>
                      <a:pt x="3932" y="0"/>
                      <a:pt x="3957" y="11"/>
                      <a:pt x="3975" y="29"/>
                    </a:cubicBezTo>
                    <a:lnTo>
                      <a:pt x="3975" y="29"/>
                    </a:lnTo>
                    <a:cubicBezTo>
                      <a:pt x="3993" y="48"/>
                      <a:pt x="4004" y="73"/>
                      <a:pt x="4004" y="100"/>
                    </a:cubicBezTo>
                    <a:lnTo>
                      <a:pt x="4004" y="429"/>
                    </a:lnTo>
                    <a:lnTo>
                      <a:pt x="4004" y="757"/>
                    </a:lnTo>
                    <a:lnTo>
                      <a:pt x="4004" y="757"/>
                    </a:lnTo>
                    <a:cubicBezTo>
                      <a:pt x="4004" y="785"/>
                      <a:pt x="3993" y="810"/>
                      <a:pt x="3975" y="828"/>
                    </a:cubicBezTo>
                    <a:lnTo>
                      <a:pt x="3975" y="828"/>
                    </a:lnTo>
                    <a:cubicBezTo>
                      <a:pt x="3957" y="846"/>
                      <a:pt x="3932" y="858"/>
                      <a:pt x="3903" y="8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79">
                <a:extLst>
                  <a:ext uri="{FF2B5EF4-FFF2-40B4-BE49-F238E27FC236}">
                    <a16:creationId xmlns:a16="http://schemas.microsoft.com/office/drawing/2014/main" id="{C66CF2FD-C4A1-4322-A19D-B0BF07B47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4368" y="11106231"/>
                <a:ext cx="3583036" cy="780969"/>
              </a:xfrm>
              <a:custGeom>
                <a:avLst/>
                <a:gdLst>
                  <a:gd name="T0" fmla="*/ 110 w 4025"/>
                  <a:gd name="T1" fmla="*/ 20 h 878"/>
                  <a:gd name="T2" fmla="*/ 110 w 4025"/>
                  <a:gd name="T3" fmla="*/ 20 h 878"/>
                  <a:gd name="T4" fmla="*/ 46 w 4025"/>
                  <a:gd name="T5" fmla="*/ 47 h 878"/>
                  <a:gd name="T6" fmla="*/ 46 w 4025"/>
                  <a:gd name="T7" fmla="*/ 47 h 878"/>
                  <a:gd name="T8" fmla="*/ 20 w 4025"/>
                  <a:gd name="T9" fmla="*/ 110 h 878"/>
                  <a:gd name="T10" fmla="*/ 20 w 4025"/>
                  <a:gd name="T11" fmla="*/ 767 h 878"/>
                  <a:gd name="T12" fmla="*/ 20 w 4025"/>
                  <a:gd name="T13" fmla="*/ 767 h 878"/>
                  <a:gd name="T14" fmla="*/ 46 w 4025"/>
                  <a:gd name="T15" fmla="*/ 831 h 878"/>
                  <a:gd name="T16" fmla="*/ 46 w 4025"/>
                  <a:gd name="T17" fmla="*/ 831 h 878"/>
                  <a:gd name="T18" fmla="*/ 110 w 4025"/>
                  <a:gd name="T19" fmla="*/ 858 h 878"/>
                  <a:gd name="T20" fmla="*/ 3913 w 4025"/>
                  <a:gd name="T21" fmla="*/ 858 h 878"/>
                  <a:gd name="T22" fmla="*/ 3913 w 4025"/>
                  <a:gd name="T23" fmla="*/ 858 h 878"/>
                  <a:gd name="T24" fmla="*/ 3978 w 4025"/>
                  <a:gd name="T25" fmla="*/ 831 h 878"/>
                  <a:gd name="T26" fmla="*/ 3978 w 4025"/>
                  <a:gd name="T27" fmla="*/ 831 h 878"/>
                  <a:gd name="T28" fmla="*/ 4004 w 4025"/>
                  <a:gd name="T29" fmla="*/ 767 h 878"/>
                  <a:gd name="T30" fmla="*/ 4004 w 4025"/>
                  <a:gd name="T31" fmla="*/ 110 h 878"/>
                  <a:gd name="T32" fmla="*/ 4004 w 4025"/>
                  <a:gd name="T33" fmla="*/ 110 h 878"/>
                  <a:gd name="T34" fmla="*/ 3978 w 4025"/>
                  <a:gd name="T35" fmla="*/ 47 h 878"/>
                  <a:gd name="T36" fmla="*/ 3978 w 4025"/>
                  <a:gd name="T37" fmla="*/ 47 h 878"/>
                  <a:gd name="T38" fmla="*/ 3913 w 4025"/>
                  <a:gd name="T39" fmla="*/ 20 h 878"/>
                  <a:gd name="T40" fmla="*/ 110 w 4025"/>
                  <a:gd name="T41" fmla="*/ 20 h 878"/>
                  <a:gd name="T42" fmla="*/ 3913 w 4025"/>
                  <a:gd name="T43" fmla="*/ 877 h 878"/>
                  <a:gd name="T44" fmla="*/ 110 w 4025"/>
                  <a:gd name="T45" fmla="*/ 877 h 878"/>
                  <a:gd name="T46" fmla="*/ 110 w 4025"/>
                  <a:gd name="T47" fmla="*/ 877 h 878"/>
                  <a:gd name="T48" fmla="*/ 33 w 4025"/>
                  <a:gd name="T49" fmla="*/ 845 h 878"/>
                  <a:gd name="T50" fmla="*/ 33 w 4025"/>
                  <a:gd name="T51" fmla="*/ 845 h 878"/>
                  <a:gd name="T52" fmla="*/ 0 w 4025"/>
                  <a:gd name="T53" fmla="*/ 767 h 878"/>
                  <a:gd name="T54" fmla="*/ 0 w 4025"/>
                  <a:gd name="T55" fmla="*/ 110 h 878"/>
                  <a:gd name="T56" fmla="*/ 0 w 4025"/>
                  <a:gd name="T57" fmla="*/ 110 h 878"/>
                  <a:gd name="T58" fmla="*/ 33 w 4025"/>
                  <a:gd name="T59" fmla="*/ 32 h 878"/>
                  <a:gd name="T60" fmla="*/ 33 w 4025"/>
                  <a:gd name="T61" fmla="*/ 32 h 878"/>
                  <a:gd name="T62" fmla="*/ 110 w 4025"/>
                  <a:gd name="T63" fmla="*/ 0 h 878"/>
                  <a:gd name="T64" fmla="*/ 3913 w 4025"/>
                  <a:gd name="T65" fmla="*/ 0 h 878"/>
                  <a:gd name="T66" fmla="*/ 3913 w 4025"/>
                  <a:gd name="T67" fmla="*/ 0 h 878"/>
                  <a:gd name="T68" fmla="*/ 3991 w 4025"/>
                  <a:gd name="T69" fmla="*/ 32 h 878"/>
                  <a:gd name="T70" fmla="*/ 3991 w 4025"/>
                  <a:gd name="T71" fmla="*/ 32 h 878"/>
                  <a:gd name="T72" fmla="*/ 4024 w 4025"/>
                  <a:gd name="T73" fmla="*/ 110 h 878"/>
                  <a:gd name="T74" fmla="*/ 4024 w 4025"/>
                  <a:gd name="T75" fmla="*/ 767 h 878"/>
                  <a:gd name="T76" fmla="*/ 4024 w 4025"/>
                  <a:gd name="T77" fmla="*/ 767 h 878"/>
                  <a:gd name="T78" fmla="*/ 3991 w 4025"/>
                  <a:gd name="T79" fmla="*/ 845 h 878"/>
                  <a:gd name="T80" fmla="*/ 3991 w 4025"/>
                  <a:gd name="T81" fmla="*/ 845 h 878"/>
                  <a:gd name="T82" fmla="*/ 3913 w 4025"/>
                  <a:gd name="T83" fmla="*/ 877 h 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25" h="878">
                    <a:moveTo>
                      <a:pt x="110" y="20"/>
                    </a:moveTo>
                    <a:lnTo>
                      <a:pt x="110" y="20"/>
                    </a:lnTo>
                    <a:cubicBezTo>
                      <a:pt x="86" y="20"/>
                      <a:pt x="63" y="30"/>
                      <a:pt x="46" y="47"/>
                    </a:cubicBezTo>
                    <a:lnTo>
                      <a:pt x="46" y="47"/>
                    </a:lnTo>
                    <a:cubicBezTo>
                      <a:pt x="29" y="64"/>
                      <a:pt x="20" y="86"/>
                      <a:pt x="20" y="110"/>
                    </a:cubicBezTo>
                    <a:lnTo>
                      <a:pt x="20" y="767"/>
                    </a:lnTo>
                    <a:lnTo>
                      <a:pt x="20" y="767"/>
                    </a:lnTo>
                    <a:cubicBezTo>
                      <a:pt x="20" y="792"/>
                      <a:pt x="29" y="814"/>
                      <a:pt x="46" y="831"/>
                    </a:cubicBezTo>
                    <a:lnTo>
                      <a:pt x="46" y="831"/>
                    </a:lnTo>
                    <a:cubicBezTo>
                      <a:pt x="63" y="848"/>
                      <a:pt x="86" y="858"/>
                      <a:pt x="110" y="858"/>
                    </a:cubicBezTo>
                    <a:lnTo>
                      <a:pt x="3913" y="858"/>
                    </a:lnTo>
                    <a:lnTo>
                      <a:pt x="3913" y="858"/>
                    </a:lnTo>
                    <a:cubicBezTo>
                      <a:pt x="3938" y="858"/>
                      <a:pt x="3961" y="848"/>
                      <a:pt x="3978" y="831"/>
                    </a:cubicBezTo>
                    <a:lnTo>
                      <a:pt x="3978" y="831"/>
                    </a:lnTo>
                    <a:cubicBezTo>
                      <a:pt x="3995" y="814"/>
                      <a:pt x="4004" y="792"/>
                      <a:pt x="4004" y="767"/>
                    </a:cubicBezTo>
                    <a:lnTo>
                      <a:pt x="4004" y="110"/>
                    </a:lnTo>
                    <a:lnTo>
                      <a:pt x="4004" y="110"/>
                    </a:lnTo>
                    <a:cubicBezTo>
                      <a:pt x="4004" y="86"/>
                      <a:pt x="3995" y="64"/>
                      <a:pt x="3978" y="47"/>
                    </a:cubicBezTo>
                    <a:lnTo>
                      <a:pt x="3978" y="47"/>
                    </a:lnTo>
                    <a:cubicBezTo>
                      <a:pt x="3961" y="30"/>
                      <a:pt x="3938" y="20"/>
                      <a:pt x="3913" y="20"/>
                    </a:cubicBezTo>
                    <a:lnTo>
                      <a:pt x="110" y="20"/>
                    </a:lnTo>
                    <a:close/>
                    <a:moveTo>
                      <a:pt x="3913" y="877"/>
                    </a:moveTo>
                    <a:lnTo>
                      <a:pt x="110" y="877"/>
                    </a:lnTo>
                    <a:lnTo>
                      <a:pt x="110" y="877"/>
                    </a:lnTo>
                    <a:cubicBezTo>
                      <a:pt x="80" y="877"/>
                      <a:pt x="53" y="866"/>
                      <a:pt x="33" y="845"/>
                    </a:cubicBezTo>
                    <a:lnTo>
                      <a:pt x="33" y="845"/>
                    </a:lnTo>
                    <a:cubicBezTo>
                      <a:pt x="11" y="824"/>
                      <a:pt x="0" y="797"/>
                      <a:pt x="0" y="767"/>
                    </a:cubicBezTo>
                    <a:lnTo>
                      <a:pt x="0" y="110"/>
                    </a:lnTo>
                    <a:lnTo>
                      <a:pt x="0" y="110"/>
                    </a:lnTo>
                    <a:cubicBezTo>
                      <a:pt x="0" y="81"/>
                      <a:pt x="11" y="53"/>
                      <a:pt x="33" y="32"/>
                    </a:cubicBezTo>
                    <a:lnTo>
                      <a:pt x="33" y="32"/>
                    </a:lnTo>
                    <a:cubicBezTo>
                      <a:pt x="53" y="11"/>
                      <a:pt x="80" y="0"/>
                      <a:pt x="110" y="0"/>
                    </a:cubicBezTo>
                    <a:lnTo>
                      <a:pt x="3913" y="0"/>
                    </a:lnTo>
                    <a:lnTo>
                      <a:pt x="3913" y="0"/>
                    </a:lnTo>
                    <a:cubicBezTo>
                      <a:pt x="3943" y="0"/>
                      <a:pt x="3971" y="11"/>
                      <a:pt x="3991" y="32"/>
                    </a:cubicBezTo>
                    <a:lnTo>
                      <a:pt x="3991" y="32"/>
                    </a:lnTo>
                    <a:cubicBezTo>
                      <a:pt x="4013" y="53"/>
                      <a:pt x="4024" y="81"/>
                      <a:pt x="4024" y="110"/>
                    </a:cubicBezTo>
                    <a:lnTo>
                      <a:pt x="4024" y="767"/>
                    </a:lnTo>
                    <a:lnTo>
                      <a:pt x="4024" y="767"/>
                    </a:lnTo>
                    <a:cubicBezTo>
                      <a:pt x="4024" y="797"/>
                      <a:pt x="4013" y="824"/>
                      <a:pt x="3991" y="845"/>
                    </a:cubicBezTo>
                    <a:lnTo>
                      <a:pt x="3991" y="845"/>
                    </a:lnTo>
                    <a:cubicBezTo>
                      <a:pt x="3971" y="866"/>
                      <a:pt x="3943" y="877"/>
                      <a:pt x="3913" y="8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B403CCAA-B00B-4EED-B5A2-EF7254696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5943" y="11278907"/>
                <a:ext cx="2498990" cy="391558"/>
              </a:xfrm>
              <a:custGeom>
                <a:avLst/>
                <a:gdLst>
                  <a:gd name="connsiteX0" fmla="*/ 2365830 w 2498990"/>
                  <a:gd name="connsiteY0" fmla="*/ 15982 h 391558"/>
                  <a:gd name="connsiteX1" fmla="*/ 2246969 w 2498990"/>
                  <a:gd name="connsiteY1" fmla="*/ 197111 h 391558"/>
                  <a:gd name="connsiteX2" fmla="*/ 2364043 w 2498990"/>
                  <a:gd name="connsiteY2" fmla="*/ 375576 h 391558"/>
                  <a:gd name="connsiteX3" fmla="*/ 2482010 w 2498990"/>
                  <a:gd name="connsiteY3" fmla="*/ 191784 h 391558"/>
                  <a:gd name="connsiteX4" fmla="*/ 2365830 w 2498990"/>
                  <a:gd name="connsiteY4" fmla="*/ 15982 h 391558"/>
                  <a:gd name="connsiteX5" fmla="*/ 2024402 w 2498990"/>
                  <a:gd name="connsiteY5" fmla="*/ 15982 h 391558"/>
                  <a:gd name="connsiteX6" fmla="*/ 1905542 w 2498990"/>
                  <a:gd name="connsiteY6" fmla="*/ 197111 h 391558"/>
                  <a:gd name="connsiteX7" fmla="*/ 2022615 w 2498990"/>
                  <a:gd name="connsiteY7" fmla="*/ 375576 h 391558"/>
                  <a:gd name="connsiteX8" fmla="*/ 2140581 w 2498990"/>
                  <a:gd name="connsiteY8" fmla="*/ 191784 h 391558"/>
                  <a:gd name="connsiteX9" fmla="*/ 2024402 w 2498990"/>
                  <a:gd name="connsiteY9" fmla="*/ 15982 h 391558"/>
                  <a:gd name="connsiteX10" fmla="*/ 1507877 w 2498990"/>
                  <a:gd name="connsiteY10" fmla="*/ 15982 h 391558"/>
                  <a:gd name="connsiteX11" fmla="*/ 1391235 w 2498990"/>
                  <a:gd name="connsiteY11" fmla="*/ 197111 h 391558"/>
                  <a:gd name="connsiteX12" fmla="*/ 1506994 w 2498990"/>
                  <a:gd name="connsiteY12" fmla="*/ 375576 h 391558"/>
                  <a:gd name="connsiteX13" fmla="*/ 1622752 w 2498990"/>
                  <a:gd name="connsiteY13" fmla="*/ 191784 h 391558"/>
                  <a:gd name="connsiteX14" fmla="*/ 1507877 w 2498990"/>
                  <a:gd name="connsiteY14" fmla="*/ 15982 h 391558"/>
                  <a:gd name="connsiteX15" fmla="*/ 816108 w 2498990"/>
                  <a:gd name="connsiteY15" fmla="*/ 15982 h 391558"/>
                  <a:gd name="connsiteX16" fmla="*/ 697639 w 2498990"/>
                  <a:gd name="connsiteY16" fmla="*/ 197111 h 391558"/>
                  <a:gd name="connsiteX17" fmla="*/ 814326 w 2498990"/>
                  <a:gd name="connsiteY17" fmla="*/ 375576 h 391558"/>
                  <a:gd name="connsiteX18" fmla="*/ 931014 w 2498990"/>
                  <a:gd name="connsiteY18" fmla="*/ 191784 h 391558"/>
                  <a:gd name="connsiteX19" fmla="*/ 816108 w 2498990"/>
                  <a:gd name="connsiteY19" fmla="*/ 15982 h 391558"/>
                  <a:gd name="connsiteX20" fmla="*/ 477713 w 2498990"/>
                  <a:gd name="connsiteY20" fmla="*/ 15982 h 391558"/>
                  <a:gd name="connsiteX21" fmla="*/ 359244 w 2498990"/>
                  <a:gd name="connsiteY21" fmla="*/ 197111 h 391558"/>
                  <a:gd name="connsiteX22" fmla="*/ 475932 w 2498990"/>
                  <a:gd name="connsiteY22" fmla="*/ 375576 h 391558"/>
                  <a:gd name="connsiteX23" fmla="*/ 593510 w 2498990"/>
                  <a:gd name="connsiteY23" fmla="*/ 191784 h 391558"/>
                  <a:gd name="connsiteX24" fmla="*/ 477713 w 2498990"/>
                  <a:gd name="connsiteY24" fmla="*/ 15982 h 391558"/>
                  <a:gd name="connsiteX25" fmla="*/ 137176 w 2498990"/>
                  <a:gd name="connsiteY25" fmla="*/ 15982 h 391558"/>
                  <a:gd name="connsiteX26" fmla="*/ 17815 w 2498990"/>
                  <a:gd name="connsiteY26" fmla="*/ 197111 h 391558"/>
                  <a:gd name="connsiteX27" fmla="*/ 134504 w 2498990"/>
                  <a:gd name="connsiteY27" fmla="*/ 375576 h 391558"/>
                  <a:gd name="connsiteX28" fmla="*/ 252083 w 2498990"/>
                  <a:gd name="connsiteY28" fmla="*/ 191784 h 391558"/>
                  <a:gd name="connsiteX29" fmla="*/ 137176 w 2498990"/>
                  <a:gd name="connsiteY29" fmla="*/ 15982 h 391558"/>
                  <a:gd name="connsiteX30" fmla="*/ 1786095 w 2498990"/>
                  <a:gd name="connsiteY30" fmla="*/ 7849 h 391558"/>
                  <a:gd name="connsiteX31" fmla="*/ 1800434 w 2498990"/>
                  <a:gd name="connsiteY31" fmla="*/ 7849 h 391558"/>
                  <a:gd name="connsiteX32" fmla="*/ 1800434 w 2498990"/>
                  <a:gd name="connsiteY32" fmla="*/ 387631 h 391558"/>
                  <a:gd name="connsiteX33" fmla="*/ 1783407 w 2498990"/>
                  <a:gd name="connsiteY33" fmla="*/ 387631 h 391558"/>
                  <a:gd name="connsiteX34" fmla="*/ 1783407 w 2498990"/>
                  <a:gd name="connsiteY34" fmla="*/ 31028 h 391558"/>
                  <a:gd name="connsiteX35" fmla="*/ 1687519 w 2498990"/>
                  <a:gd name="connsiteY35" fmla="*/ 84519 h 391558"/>
                  <a:gd name="connsiteX36" fmla="*/ 1687519 w 2498990"/>
                  <a:gd name="connsiteY36" fmla="*/ 69363 h 391558"/>
                  <a:gd name="connsiteX37" fmla="*/ 1786095 w 2498990"/>
                  <a:gd name="connsiteY37" fmla="*/ 7849 h 391558"/>
                  <a:gd name="connsiteX38" fmla="*/ 1268963 w 2498990"/>
                  <a:gd name="connsiteY38" fmla="*/ 7849 h 391558"/>
                  <a:gd name="connsiteX39" fmla="*/ 1282405 w 2498990"/>
                  <a:gd name="connsiteY39" fmla="*/ 7849 h 391558"/>
                  <a:gd name="connsiteX40" fmla="*/ 1282405 w 2498990"/>
                  <a:gd name="connsiteY40" fmla="*/ 387631 h 391558"/>
                  <a:gd name="connsiteX41" fmla="*/ 1265378 w 2498990"/>
                  <a:gd name="connsiteY41" fmla="*/ 387631 h 391558"/>
                  <a:gd name="connsiteX42" fmla="*/ 1265378 w 2498990"/>
                  <a:gd name="connsiteY42" fmla="*/ 31028 h 391558"/>
                  <a:gd name="connsiteX43" fmla="*/ 1169490 w 2498990"/>
                  <a:gd name="connsiteY43" fmla="*/ 84519 h 391558"/>
                  <a:gd name="connsiteX44" fmla="*/ 1169490 w 2498990"/>
                  <a:gd name="connsiteY44" fmla="*/ 69363 h 391558"/>
                  <a:gd name="connsiteX45" fmla="*/ 1268963 w 2498990"/>
                  <a:gd name="connsiteY45" fmla="*/ 7849 h 391558"/>
                  <a:gd name="connsiteX46" fmla="*/ 1096286 w 2498990"/>
                  <a:gd name="connsiteY46" fmla="*/ 7849 h 391558"/>
                  <a:gd name="connsiteX47" fmla="*/ 1109728 w 2498990"/>
                  <a:gd name="connsiteY47" fmla="*/ 7849 h 391558"/>
                  <a:gd name="connsiteX48" fmla="*/ 1109728 w 2498990"/>
                  <a:gd name="connsiteY48" fmla="*/ 387631 h 391558"/>
                  <a:gd name="connsiteX49" fmla="*/ 1092701 w 2498990"/>
                  <a:gd name="connsiteY49" fmla="*/ 387631 h 391558"/>
                  <a:gd name="connsiteX50" fmla="*/ 1092701 w 2498990"/>
                  <a:gd name="connsiteY50" fmla="*/ 31028 h 391558"/>
                  <a:gd name="connsiteX51" fmla="*/ 996813 w 2498990"/>
                  <a:gd name="connsiteY51" fmla="*/ 84519 h 391558"/>
                  <a:gd name="connsiteX52" fmla="*/ 996813 w 2498990"/>
                  <a:gd name="connsiteY52" fmla="*/ 69363 h 391558"/>
                  <a:gd name="connsiteX53" fmla="*/ 1096286 w 2498990"/>
                  <a:gd name="connsiteY53" fmla="*/ 7849 h 391558"/>
                  <a:gd name="connsiteX54" fmla="*/ 2366724 w 2498990"/>
                  <a:gd name="connsiteY54" fmla="*/ 0 h 391558"/>
                  <a:gd name="connsiteX55" fmla="*/ 2498990 w 2498990"/>
                  <a:gd name="connsiteY55" fmla="*/ 191784 h 391558"/>
                  <a:gd name="connsiteX56" fmla="*/ 2364043 w 2498990"/>
                  <a:gd name="connsiteY56" fmla="*/ 391558 h 391558"/>
                  <a:gd name="connsiteX57" fmla="*/ 2229095 w 2498990"/>
                  <a:gd name="connsiteY57" fmla="*/ 195335 h 391558"/>
                  <a:gd name="connsiteX58" fmla="*/ 2366724 w 2498990"/>
                  <a:gd name="connsiteY58" fmla="*/ 0 h 391558"/>
                  <a:gd name="connsiteX59" fmla="*/ 2025296 w 2498990"/>
                  <a:gd name="connsiteY59" fmla="*/ 0 h 391558"/>
                  <a:gd name="connsiteX60" fmla="*/ 2157561 w 2498990"/>
                  <a:gd name="connsiteY60" fmla="*/ 191784 h 391558"/>
                  <a:gd name="connsiteX61" fmla="*/ 2022615 w 2498990"/>
                  <a:gd name="connsiteY61" fmla="*/ 391558 h 391558"/>
                  <a:gd name="connsiteX62" fmla="*/ 1887668 w 2498990"/>
                  <a:gd name="connsiteY62" fmla="*/ 195335 h 391558"/>
                  <a:gd name="connsiteX63" fmla="*/ 2025296 w 2498990"/>
                  <a:gd name="connsiteY63" fmla="*/ 0 h 391558"/>
                  <a:gd name="connsiteX64" fmla="*/ 1509644 w 2498990"/>
                  <a:gd name="connsiteY64" fmla="*/ 0 h 391558"/>
                  <a:gd name="connsiteX65" fmla="*/ 1639541 w 2498990"/>
                  <a:gd name="connsiteY65" fmla="*/ 191784 h 391558"/>
                  <a:gd name="connsiteX66" fmla="*/ 1506994 w 2498990"/>
                  <a:gd name="connsiteY66" fmla="*/ 391558 h 391558"/>
                  <a:gd name="connsiteX67" fmla="*/ 1373562 w 2498990"/>
                  <a:gd name="connsiteY67" fmla="*/ 195335 h 391558"/>
                  <a:gd name="connsiteX68" fmla="*/ 1509644 w 2498990"/>
                  <a:gd name="connsiteY68" fmla="*/ 0 h 391558"/>
                  <a:gd name="connsiteX69" fmla="*/ 816999 w 2498990"/>
                  <a:gd name="connsiteY69" fmla="*/ 0 h 391558"/>
                  <a:gd name="connsiteX70" fmla="*/ 948829 w 2498990"/>
                  <a:gd name="connsiteY70" fmla="*/ 191784 h 391558"/>
                  <a:gd name="connsiteX71" fmla="*/ 814326 w 2498990"/>
                  <a:gd name="connsiteY71" fmla="*/ 391558 h 391558"/>
                  <a:gd name="connsiteX72" fmla="*/ 678933 w 2498990"/>
                  <a:gd name="connsiteY72" fmla="*/ 195335 h 391558"/>
                  <a:gd name="connsiteX73" fmla="*/ 816999 w 2498990"/>
                  <a:gd name="connsiteY73" fmla="*/ 0 h 391558"/>
                  <a:gd name="connsiteX74" fmla="*/ 478604 w 2498990"/>
                  <a:gd name="connsiteY74" fmla="*/ 0 h 391558"/>
                  <a:gd name="connsiteX75" fmla="*/ 611325 w 2498990"/>
                  <a:gd name="connsiteY75" fmla="*/ 191784 h 391558"/>
                  <a:gd name="connsiteX76" fmla="*/ 475932 w 2498990"/>
                  <a:gd name="connsiteY76" fmla="*/ 391558 h 391558"/>
                  <a:gd name="connsiteX77" fmla="*/ 341429 w 2498990"/>
                  <a:gd name="connsiteY77" fmla="*/ 195335 h 391558"/>
                  <a:gd name="connsiteX78" fmla="*/ 478604 w 2498990"/>
                  <a:gd name="connsiteY78" fmla="*/ 0 h 391558"/>
                  <a:gd name="connsiteX79" fmla="*/ 138067 w 2498990"/>
                  <a:gd name="connsiteY79" fmla="*/ 0 h 391558"/>
                  <a:gd name="connsiteX80" fmla="*/ 269898 w 2498990"/>
                  <a:gd name="connsiteY80" fmla="*/ 191784 h 391558"/>
                  <a:gd name="connsiteX81" fmla="*/ 134504 w 2498990"/>
                  <a:gd name="connsiteY81" fmla="*/ 391558 h 391558"/>
                  <a:gd name="connsiteX82" fmla="*/ 0 w 2498990"/>
                  <a:gd name="connsiteY82" fmla="*/ 195335 h 391558"/>
                  <a:gd name="connsiteX83" fmla="*/ 138067 w 2498990"/>
                  <a:gd name="connsiteY83" fmla="*/ 0 h 39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498990" h="391558">
                    <a:moveTo>
                      <a:pt x="2365830" y="15982"/>
                    </a:moveTo>
                    <a:cubicBezTo>
                      <a:pt x="2280036" y="15982"/>
                      <a:pt x="2246969" y="103883"/>
                      <a:pt x="2246969" y="197111"/>
                    </a:cubicBezTo>
                    <a:cubicBezTo>
                      <a:pt x="2246969" y="282348"/>
                      <a:pt x="2279142" y="375576"/>
                      <a:pt x="2364043" y="375576"/>
                    </a:cubicBezTo>
                    <a:cubicBezTo>
                      <a:pt x="2452518" y="375576"/>
                      <a:pt x="2482010" y="284124"/>
                      <a:pt x="2482010" y="191784"/>
                    </a:cubicBezTo>
                    <a:cubicBezTo>
                      <a:pt x="2482010" y="109210"/>
                      <a:pt x="2452518" y="15982"/>
                      <a:pt x="2365830" y="15982"/>
                    </a:cubicBezTo>
                    <a:close/>
                    <a:moveTo>
                      <a:pt x="2024402" y="15982"/>
                    </a:moveTo>
                    <a:cubicBezTo>
                      <a:pt x="1939502" y="15982"/>
                      <a:pt x="1905542" y="103883"/>
                      <a:pt x="1905542" y="197111"/>
                    </a:cubicBezTo>
                    <a:cubicBezTo>
                      <a:pt x="1905542" y="282348"/>
                      <a:pt x="1937714" y="375576"/>
                      <a:pt x="2022615" y="375576"/>
                    </a:cubicBezTo>
                    <a:cubicBezTo>
                      <a:pt x="2111983" y="375576"/>
                      <a:pt x="2140581" y="284124"/>
                      <a:pt x="2140581" y="191784"/>
                    </a:cubicBezTo>
                    <a:cubicBezTo>
                      <a:pt x="2140581" y="109210"/>
                      <a:pt x="2111090" y="15982"/>
                      <a:pt x="2024402" y="15982"/>
                    </a:cubicBezTo>
                    <a:close/>
                    <a:moveTo>
                      <a:pt x="1507877" y="15982"/>
                    </a:moveTo>
                    <a:cubicBezTo>
                      <a:pt x="1423930" y="15982"/>
                      <a:pt x="1391235" y="103883"/>
                      <a:pt x="1391235" y="197111"/>
                    </a:cubicBezTo>
                    <a:cubicBezTo>
                      <a:pt x="1391235" y="282348"/>
                      <a:pt x="1423047" y="375576"/>
                      <a:pt x="1506994" y="375576"/>
                    </a:cubicBezTo>
                    <a:cubicBezTo>
                      <a:pt x="1593591" y="375576"/>
                      <a:pt x="1622752" y="284124"/>
                      <a:pt x="1622752" y="191784"/>
                    </a:cubicBezTo>
                    <a:cubicBezTo>
                      <a:pt x="1622752" y="109210"/>
                      <a:pt x="1592708" y="15982"/>
                      <a:pt x="1507877" y="15982"/>
                    </a:cubicBezTo>
                    <a:close/>
                    <a:moveTo>
                      <a:pt x="816108" y="15982"/>
                    </a:moveTo>
                    <a:cubicBezTo>
                      <a:pt x="730596" y="15982"/>
                      <a:pt x="697639" y="103883"/>
                      <a:pt x="697639" y="197111"/>
                    </a:cubicBezTo>
                    <a:cubicBezTo>
                      <a:pt x="697639" y="282348"/>
                      <a:pt x="728815" y="375576"/>
                      <a:pt x="814326" y="375576"/>
                    </a:cubicBezTo>
                    <a:cubicBezTo>
                      <a:pt x="902510" y="375576"/>
                      <a:pt x="931014" y="284124"/>
                      <a:pt x="931014" y="191784"/>
                    </a:cubicBezTo>
                    <a:cubicBezTo>
                      <a:pt x="931014" y="109210"/>
                      <a:pt x="901620" y="15982"/>
                      <a:pt x="816108" y="15982"/>
                    </a:cubicBezTo>
                    <a:close/>
                    <a:moveTo>
                      <a:pt x="477713" y="15982"/>
                    </a:moveTo>
                    <a:cubicBezTo>
                      <a:pt x="393092" y="15982"/>
                      <a:pt x="359244" y="103883"/>
                      <a:pt x="359244" y="197111"/>
                    </a:cubicBezTo>
                    <a:cubicBezTo>
                      <a:pt x="359244" y="282348"/>
                      <a:pt x="391311" y="375576"/>
                      <a:pt x="475932" y="375576"/>
                    </a:cubicBezTo>
                    <a:cubicBezTo>
                      <a:pt x="564116" y="375576"/>
                      <a:pt x="593510" y="284124"/>
                      <a:pt x="593510" y="191784"/>
                    </a:cubicBezTo>
                    <a:cubicBezTo>
                      <a:pt x="593510" y="109210"/>
                      <a:pt x="564116" y="15982"/>
                      <a:pt x="477713" y="15982"/>
                    </a:cubicBezTo>
                    <a:close/>
                    <a:moveTo>
                      <a:pt x="137176" y="15982"/>
                    </a:moveTo>
                    <a:cubicBezTo>
                      <a:pt x="51664" y="15982"/>
                      <a:pt x="17815" y="103883"/>
                      <a:pt x="17815" y="197111"/>
                    </a:cubicBezTo>
                    <a:cubicBezTo>
                      <a:pt x="17815" y="282348"/>
                      <a:pt x="49882" y="375576"/>
                      <a:pt x="134504" y="375576"/>
                    </a:cubicBezTo>
                    <a:cubicBezTo>
                      <a:pt x="223579" y="375576"/>
                      <a:pt x="252083" y="284124"/>
                      <a:pt x="252083" y="191784"/>
                    </a:cubicBezTo>
                    <a:cubicBezTo>
                      <a:pt x="252083" y="109210"/>
                      <a:pt x="222688" y="15982"/>
                      <a:pt x="137176" y="15982"/>
                    </a:cubicBezTo>
                    <a:close/>
                    <a:moveTo>
                      <a:pt x="1786095" y="7849"/>
                    </a:moveTo>
                    <a:lnTo>
                      <a:pt x="1800434" y="7849"/>
                    </a:lnTo>
                    <a:lnTo>
                      <a:pt x="1800434" y="387631"/>
                    </a:lnTo>
                    <a:lnTo>
                      <a:pt x="1783407" y="387631"/>
                    </a:lnTo>
                    <a:lnTo>
                      <a:pt x="1783407" y="31028"/>
                    </a:lnTo>
                    <a:cubicBezTo>
                      <a:pt x="1755626" y="56882"/>
                      <a:pt x="1708130" y="78278"/>
                      <a:pt x="1687519" y="84519"/>
                    </a:cubicBezTo>
                    <a:lnTo>
                      <a:pt x="1687519" y="69363"/>
                    </a:lnTo>
                    <a:cubicBezTo>
                      <a:pt x="1717092" y="57773"/>
                      <a:pt x="1756523" y="36377"/>
                      <a:pt x="1786095" y="7849"/>
                    </a:cubicBezTo>
                    <a:close/>
                    <a:moveTo>
                      <a:pt x="1268963" y="7849"/>
                    </a:moveTo>
                    <a:lnTo>
                      <a:pt x="1282405" y="7849"/>
                    </a:lnTo>
                    <a:lnTo>
                      <a:pt x="1282405" y="387631"/>
                    </a:lnTo>
                    <a:lnTo>
                      <a:pt x="1265378" y="387631"/>
                    </a:lnTo>
                    <a:lnTo>
                      <a:pt x="1265378" y="31028"/>
                    </a:lnTo>
                    <a:cubicBezTo>
                      <a:pt x="1236701" y="56882"/>
                      <a:pt x="1190998" y="78278"/>
                      <a:pt x="1169490" y="84519"/>
                    </a:cubicBezTo>
                    <a:lnTo>
                      <a:pt x="1169490" y="69363"/>
                    </a:lnTo>
                    <a:cubicBezTo>
                      <a:pt x="1199959" y="57773"/>
                      <a:pt x="1239390" y="36377"/>
                      <a:pt x="1268963" y="7849"/>
                    </a:cubicBezTo>
                    <a:close/>
                    <a:moveTo>
                      <a:pt x="1096286" y="7849"/>
                    </a:moveTo>
                    <a:lnTo>
                      <a:pt x="1109728" y="7849"/>
                    </a:lnTo>
                    <a:lnTo>
                      <a:pt x="1109728" y="387631"/>
                    </a:lnTo>
                    <a:lnTo>
                      <a:pt x="1092701" y="387631"/>
                    </a:lnTo>
                    <a:lnTo>
                      <a:pt x="1092701" y="31028"/>
                    </a:lnTo>
                    <a:cubicBezTo>
                      <a:pt x="1064024" y="56882"/>
                      <a:pt x="1018321" y="78278"/>
                      <a:pt x="996813" y="84519"/>
                    </a:cubicBezTo>
                    <a:lnTo>
                      <a:pt x="996813" y="69363"/>
                    </a:lnTo>
                    <a:cubicBezTo>
                      <a:pt x="1026386" y="57773"/>
                      <a:pt x="1066713" y="36377"/>
                      <a:pt x="1096286" y="7849"/>
                    </a:cubicBezTo>
                    <a:close/>
                    <a:moveTo>
                      <a:pt x="2366724" y="0"/>
                    </a:moveTo>
                    <a:cubicBezTo>
                      <a:pt x="2458774" y="0"/>
                      <a:pt x="2498990" y="92340"/>
                      <a:pt x="2498990" y="191784"/>
                    </a:cubicBezTo>
                    <a:cubicBezTo>
                      <a:pt x="2498990" y="293891"/>
                      <a:pt x="2463243" y="391558"/>
                      <a:pt x="2364043" y="391558"/>
                    </a:cubicBezTo>
                    <a:cubicBezTo>
                      <a:pt x="2271099" y="391558"/>
                      <a:pt x="2229095" y="299218"/>
                      <a:pt x="2229095" y="195335"/>
                    </a:cubicBezTo>
                    <a:cubicBezTo>
                      <a:pt x="2229095" y="88789"/>
                      <a:pt x="2272886" y="0"/>
                      <a:pt x="2366724" y="0"/>
                    </a:cubicBezTo>
                    <a:close/>
                    <a:moveTo>
                      <a:pt x="2025296" y="0"/>
                    </a:moveTo>
                    <a:cubicBezTo>
                      <a:pt x="2117345" y="0"/>
                      <a:pt x="2157561" y="92340"/>
                      <a:pt x="2157561" y="191784"/>
                    </a:cubicBezTo>
                    <a:cubicBezTo>
                      <a:pt x="2157561" y="293891"/>
                      <a:pt x="2121814" y="391558"/>
                      <a:pt x="2022615" y="391558"/>
                    </a:cubicBezTo>
                    <a:cubicBezTo>
                      <a:pt x="1929671" y="391558"/>
                      <a:pt x="1887668" y="299218"/>
                      <a:pt x="1887668" y="195335"/>
                    </a:cubicBezTo>
                    <a:cubicBezTo>
                      <a:pt x="1887668" y="88789"/>
                      <a:pt x="1931459" y="0"/>
                      <a:pt x="2025296" y="0"/>
                    </a:cubicBezTo>
                    <a:close/>
                    <a:moveTo>
                      <a:pt x="1509644" y="0"/>
                    </a:moveTo>
                    <a:cubicBezTo>
                      <a:pt x="1599777" y="0"/>
                      <a:pt x="1639541" y="92340"/>
                      <a:pt x="1639541" y="191784"/>
                    </a:cubicBezTo>
                    <a:cubicBezTo>
                      <a:pt x="1639541" y="293891"/>
                      <a:pt x="1603312" y="391558"/>
                      <a:pt x="1506994" y="391558"/>
                    </a:cubicBezTo>
                    <a:cubicBezTo>
                      <a:pt x="1414210" y="391558"/>
                      <a:pt x="1373562" y="299218"/>
                      <a:pt x="1373562" y="195335"/>
                    </a:cubicBezTo>
                    <a:cubicBezTo>
                      <a:pt x="1373562" y="88789"/>
                      <a:pt x="1416861" y="0"/>
                      <a:pt x="1509644" y="0"/>
                    </a:cubicBezTo>
                    <a:close/>
                    <a:moveTo>
                      <a:pt x="816999" y="0"/>
                    </a:moveTo>
                    <a:cubicBezTo>
                      <a:pt x="907855" y="0"/>
                      <a:pt x="948829" y="92340"/>
                      <a:pt x="948829" y="191784"/>
                    </a:cubicBezTo>
                    <a:cubicBezTo>
                      <a:pt x="948829" y="293891"/>
                      <a:pt x="913199" y="391558"/>
                      <a:pt x="814326" y="391558"/>
                    </a:cubicBezTo>
                    <a:cubicBezTo>
                      <a:pt x="720798" y="391558"/>
                      <a:pt x="678933" y="299218"/>
                      <a:pt x="678933" y="195335"/>
                    </a:cubicBezTo>
                    <a:cubicBezTo>
                      <a:pt x="678933" y="88789"/>
                      <a:pt x="723470" y="0"/>
                      <a:pt x="816999" y="0"/>
                    </a:cubicBezTo>
                    <a:close/>
                    <a:moveTo>
                      <a:pt x="478604" y="0"/>
                    </a:moveTo>
                    <a:cubicBezTo>
                      <a:pt x="570351" y="0"/>
                      <a:pt x="611325" y="92340"/>
                      <a:pt x="611325" y="191784"/>
                    </a:cubicBezTo>
                    <a:cubicBezTo>
                      <a:pt x="611325" y="293891"/>
                      <a:pt x="574805" y="391558"/>
                      <a:pt x="475932" y="391558"/>
                    </a:cubicBezTo>
                    <a:cubicBezTo>
                      <a:pt x="383294" y="391558"/>
                      <a:pt x="341429" y="299218"/>
                      <a:pt x="341429" y="195335"/>
                    </a:cubicBezTo>
                    <a:cubicBezTo>
                      <a:pt x="341429" y="88789"/>
                      <a:pt x="385076" y="0"/>
                      <a:pt x="478604" y="0"/>
                    </a:cubicBezTo>
                    <a:close/>
                    <a:moveTo>
                      <a:pt x="138067" y="0"/>
                    </a:moveTo>
                    <a:cubicBezTo>
                      <a:pt x="228924" y="0"/>
                      <a:pt x="269898" y="92340"/>
                      <a:pt x="269898" y="191784"/>
                    </a:cubicBezTo>
                    <a:cubicBezTo>
                      <a:pt x="269898" y="293891"/>
                      <a:pt x="234268" y="391558"/>
                      <a:pt x="134504" y="391558"/>
                    </a:cubicBezTo>
                    <a:cubicBezTo>
                      <a:pt x="41865" y="391558"/>
                      <a:pt x="0" y="299218"/>
                      <a:pt x="0" y="195335"/>
                    </a:cubicBezTo>
                    <a:cubicBezTo>
                      <a:pt x="0" y="88789"/>
                      <a:pt x="43647" y="0"/>
                      <a:pt x="138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89">
                <a:extLst>
                  <a:ext uri="{FF2B5EF4-FFF2-40B4-BE49-F238E27FC236}">
                    <a16:creationId xmlns:a16="http://schemas.microsoft.com/office/drawing/2014/main" id="{8D493650-A2F5-4D56-8B3B-8E48CA636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6910" y="11114080"/>
                <a:ext cx="1444202" cy="765272"/>
              </a:xfrm>
              <a:custGeom>
                <a:avLst/>
                <a:gdLst>
                  <a:gd name="T0" fmla="*/ 0 w 1622"/>
                  <a:gd name="T1" fmla="*/ 100 h 859"/>
                  <a:gd name="T2" fmla="*/ 0 w 1622"/>
                  <a:gd name="T3" fmla="*/ 429 h 859"/>
                  <a:gd name="T4" fmla="*/ 0 w 1622"/>
                  <a:gd name="T5" fmla="*/ 757 h 859"/>
                  <a:gd name="T6" fmla="*/ 0 w 1622"/>
                  <a:gd name="T7" fmla="*/ 757 h 859"/>
                  <a:gd name="T8" fmla="*/ 29 w 1622"/>
                  <a:gd name="T9" fmla="*/ 828 h 859"/>
                  <a:gd name="T10" fmla="*/ 29 w 1622"/>
                  <a:gd name="T11" fmla="*/ 828 h 859"/>
                  <a:gd name="T12" fmla="*/ 101 w 1622"/>
                  <a:gd name="T13" fmla="*/ 858 h 859"/>
                  <a:gd name="T14" fmla="*/ 861 w 1622"/>
                  <a:gd name="T15" fmla="*/ 858 h 859"/>
                  <a:gd name="T16" fmla="*/ 1621 w 1622"/>
                  <a:gd name="T17" fmla="*/ 858 h 859"/>
                  <a:gd name="T18" fmla="*/ 1621 w 1622"/>
                  <a:gd name="T19" fmla="*/ 429 h 859"/>
                  <a:gd name="T20" fmla="*/ 1621 w 1622"/>
                  <a:gd name="T21" fmla="*/ 0 h 859"/>
                  <a:gd name="T22" fmla="*/ 861 w 1622"/>
                  <a:gd name="T23" fmla="*/ 0 h 859"/>
                  <a:gd name="T24" fmla="*/ 101 w 1622"/>
                  <a:gd name="T25" fmla="*/ 0 h 859"/>
                  <a:gd name="T26" fmla="*/ 101 w 1622"/>
                  <a:gd name="T27" fmla="*/ 0 h 859"/>
                  <a:gd name="T28" fmla="*/ 29 w 1622"/>
                  <a:gd name="T29" fmla="*/ 29 h 859"/>
                  <a:gd name="T30" fmla="*/ 29 w 1622"/>
                  <a:gd name="T31" fmla="*/ 29 h 859"/>
                  <a:gd name="T32" fmla="*/ 0 w 1622"/>
                  <a:gd name="T33" fmla="*/ 100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22" h="859">
                    <a:moveTo>
                      <a:pt x="0" y="100"/>
                    </a:moveTo>
                    <a:lnTo>
                      <a:pt x="0" y="429"/>
                    </a:lnTo>
                    <a:lnTo>
                      <a:pt x="0" y="757"/>
                    </a:lnTo>
                    <a:lnTo>
                      <a:pt x="0" y="757"/>
                    </a:lnTo>
                    <a:cubicBezTo>
                      <a:pt x="0" y="785"/>
                      <a:pt x="12" y="810"/>
                      <a:pt x="29" y="828"/>
                    </a:cubicBezTo>
                    <a:lnTo>
                      <a:pt x="29" y="828"/>
                    </a:lnTo>
                    <a:cubicBezTo>
                      <a:pt x="48" y="846"/>
                      <a:pt x="72" y="858"/>
                      <a:pt x="101" y="858"/>
                    </a:cubicBezTo>
                    <a:lnTo>
                      <a:pt x="861" y="858"/>
                    </a:lnTo>
                    <a:lnTo>
                      <a:pt x="1621" y="858"/>
                    </a:lnTo>
                    <a:lnTo>
                      <a:pt x="1621" y="429"/>
                    </a:lnTo>
                    <a:lnTo>
                      <a:pt x="1621" y="0"/>
                    </a:lnTo>
                    <a:lnTo>
                      <a:pt x="861" y="0"/>
                    </a:lnTo>
                    <a:lnTo>
                      <a:pt x="101" y="0"/>
                    </a:lnTo>
                    <a:lnTo>
                      <a:pt x="101" y="0"/>
                    </a:lnTo>
                    <a:cubicBezTo>
                      <a:pt x="72" y="0"/>
                      <a:pt x="48" y="11"/>
                      <a:pt x="29" y="29"/>
                    </a:cubicBezTo>
                    <a:lnTo>
                      <a:pt x="29" y="29"/>
                    </a:lnTo>
                    <a:cubicBezTo>
                      <a:pt x="12" y="48"/>
                      <a:pt x="0" y="73"/>
                      <a:pt x="0" y="1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90">
                <a:extLst>
                  <a:ext uri="{FF2B5EF4-FFF2-40B4-BE49-F238E27FC236}">
                    <a16:creationId xmlns:a16="http://schemas.microsoft.com/office/drawing/2014/main" id="{007327E0-8E15-4C27-8279-6859C436B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5138" y="11106231"/>
                <a:ext cx="1463823" cy="780969"/>
              </a:xfrm>
              <a:custGeom>
                <a:avLst/>
                <a:gdLst>
                  <a:gd name="T0" fmla="*/ 111 w 1643"/>
                  <a:gd name="T1" fmla="*/ 20 h 878"/>
                  <a:gd name="T2" fmla="*/ 111 w 1643"/>
                  <a:gd name="T3" fmla="*/ 20 h 878"/>
                  <a:gd name="T4" fmla="*/ 46 w 1643"/>
                  <a:gd name="T5" fmla="*/ 47 h 878"/>
                  <a:gd name="T6" fmla="*/ 46 w 1643"/>
                  <a:gd name="T7" fmla="*/ 47 h 878"/>
                  <a:gd name="T8" fmla="*/ 20 w 1643"/>
                  <a:gd name="T9" fmla="*/ 110 h 878"/>
                  <a:gd name="T10" fmla="*/ 20 w 1643"/>
                  <a:gd name="T11" fmla="*/ 767 h 878"/>
                  <a:gd name="T12" fmla="*/ 20 w 1643"/>
                  <a:gd name="T13" fmla="*/ 767 h 878"/>
                  <a:gd name="T14" fmla="*/ 46 w 1643"/>
                  <a:gd name="T15" fmla="*/ 831 h 878"/>
                  <a:gd name="T16" fmla="*/ 46 w 1643"/>
                  <a:gd name="T17" fmla="*/ 831 h 878"/>
                  <a:gd name="T18" fmla="*/ 111 w 1643"/>
                  <a:gd name="T19" fmla="*/ 858 h 878"/>
                  <a:gd name="T20" fmla="*/ 1621 w 1643"/>
                  <a:gd name="T21" fmla="*/ 858 h 878"/>
                  <a:gd name="T22" fmla="*/ 1621 w 1643"/>
                  <a:gd name="T23" fmla="*/ 20 h 878"/>
                  <a:gd name="T24" fmla="*/ 111 w 1643"/>
                  <a:gd name="T25" fmla="*/ 20 h 878"/>
                  <a:gd name="T26" fmla="*/ 1631 w 1643"/>
                  <a:gd name="T27" fmla="*/ 877 h 878"/>
                  <a:gd name="T28" fmla="*/ 111 w 1643"/>
                  <a:gd name="T29" fmla="*/ 877 h 878"/>
                  <a:gd name="T30" fmla="*/ 111 w 1643"/>
                  <a:gd name="T31" fmla="*/ 877 h 878"/>
                  <a:gd name="T32" fmla="*/ 32 w 1643"/>
                  <a:gd name="T33" fmla="*/ 845 h 878"/>
                  <a:gd name="T34" fmla="*/ 32 w 1643"/>
                  <a:gd name="T35" fmla="*/ 845 h 878"/>
                  <a:gd name="T36" fmla="*/ 0 w 1643"/>
                  <a:gd name="T37" fmla="*/ 767 h 878"/>
                  <a:gd name="T38" fmla="*/ 0 w 1643"/>
                  <a:gd name="T39" fmla="*/ 110 h 878"/>
                  <a:gd name="T40" fmla="*/ 0 w 1643"/>
                  <a:gd name="T41" fmla="*/ 110 h 878"/>
                  <a:gd name="T42" fmla="*/ 32 w 1643"/>
                  <a:gd name="T43" fmla="*/ 32 h 878"/>
                  <a:gd name="T44" fmla="*/ 32 w 1643"/>
                  <a:gd name="T45" fmla="*/ 32 h 878"/>
                  <a:gd name="T46" fmla="*/ 111 w 1643"/>
                  <a:gd name="T47" fmla="*/ 0 h 878"/>
                  <a:gd name="T48" fmla="*/ 1631 w 1643"/>
                  <a:gd name="T49" fmla="*/ 0 h 878"/>
                  <a:gd name="T50" fmla="*/ 1631 w 1643"/>
                  <a:gd name="T51" fmla="*/ 0 h 878"/>
                  <a:gd name="T52" fmla="*/ 1642 w 1643"/>
                  <a:gd name="T53" fmla="*/ 10 h 878"/>
                  <a:gd name="T54" fmla="*/ 1642 w 1643"/>
                  <a:gd name="T55" fmla="*/ 868 h 878"/>
                  <a:gd name="T56" fmla="*/ 1642 w 1643"/>
                  <a:gd name="T57" fmla="*/ 868 h 878"/>
                  <a:gd name="T58" fmla="*/ 1631 w 1643"/>
                  <a:gd name="T59" fmla="*/ 877 h 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43" h="878">
                    <a:moveTo>
                      <a:pt x="111" y="20"/>
                    </a:moveTo>
                    <a:lnTo>
                      <a:pt x="111" y="20"/>
                    </a:lnTo>
                    <a:cubicBezTo>
                      <a:pt x="86" y="20"/>
                      <a:pt x="64" y="30"/>
                      <a:pt x="46" y="47"/>
                    </a:cubicBezTo>
                    <a:lnTo>
                      <a:pt x="46" y="47"/>
                    </a:lnTo>
                    <a:cubicBezTo>
                      <a:pt x="29" y="64"/>
                      <a:pt x="20" y="86"/>
                      <a:pt x="20" y="110"/>
                    </a:cubicBezTo>
                    <a:lnTo>
                      <a:pt x="20" y="767"/>
                    </a:lnTo>
                    <a:lnTo>
                      <a:pt x="20" y="767"/>
                    </a:lnTo>
                    <a:cubicBezTo>
                      <a:pt x="20" y="792"/>
                      <a:pt x="29" y="814"/>
                      <a:pt x="46" y="831"/>
                    </a:cubicBezTo>
                    <a:lnTo>
                      <a:pt x="46" y="831"/>
                    </a:lnTo>
                    <a:cubicBezTo>
                      <a:pt x="64" y="848"/>
                      <a:pt x="86" y="858"/>
                      <a:pt x="111" y="858"/>
                    </a:cubicBezTo>
                    <a:lnTo>
                      <a:pt x="1621" y="858"/>
                    </a:lnTo>
                    <a:lnTo>
                      <a:pt x="1621" y="20"/>
                    </a:lnTo>
                    <a:lnTo>
                      <a:pt x="111" y="20"/>
                    </a:lnTo>
                    <a:close/>
                    <a:moveTo>
                      <a:pt x="1631" y="877"/>
                    </a:moveTo>
                    <a:lnTo>
                      <a:pt x="111" y="877"/>
                    </a:lnTo>
                    <a:lnTo>
                      <a:pt x="111" y="877"/>
                    </a:lnTo>
                    <a:cubicBezTo>
                      <a:pt x="81" y="877"/>
                      <a:pt x="53" y="866"/>
                      <a:pt x="32" y="845"/>
                    </a:cubicBezTo>
                    <a:lnTo>
                      <a:pt x="32" y="845"/>
                    </a:lnTo>
                    <a:cubicBezTo>
                      <a:pt x="11" y="824"/>
                      <a:pt x="0" y="797"/>
                      <a:pt x="0" y="767"/>
                    </a:cubicBezTo>
                    <a:lnTo>
                      <a:pt x="0" y="110"/>
                    </a:lnTo>
                    <a:lnTo>
                      <a:pt x="0" y="110"/>
                    </a:lnTo>
                    <a:cubicBezTo>
                      <a:pt x="0" y="81"/>
                      <a:pt x="11" y="53"/>
                      <a:pt x="32" y="32"/>
                    </a:cubicBezTo>
                    <a:lnTo>
                      <a:pt x="32" y="32"/>
                    </a:lnTo>
                    <a:cubicBezTo>
                      <a:pt x="53" y="11"/>
                      <a:pt x="81" y="0"/>
                      <a:pt x="111" y="0"/>
                    </a:cubicBezTo>
                    <a:lnTo>
                      <a:pt x="1631" y="0"/>
                    </a:lnTo>
                    <a:lnTo>
                      <a:pt x="1631" y="0"/>
                    </a:lnTo>
                    <a:cubicBezTo>
                      <a:pt x="1637" y="0"/>
                      <a:pt x="1642" y="5"/>
                      <a:pt x="1642" y="10"/>
                    </a:cubicBezTo>
                    <a:lnTo>
                      <a:pt x="1642" y="868"/>
                    </a:lnTo>
                    <a:lnTo>
                      <a:pt x="1642" y="868"/>
                    </a:lnTo>
                    <a:cubicBezTo>
                      <a:pt x="1642" y="873"/>
                      <a:pt x="1637" y="877"/>
                      <a:pt x="1631" y="8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91">
                <a:extLst>
                  <a:ext uri="{FF2B5EF4-FFF2-40B4-BE49-F238E27FC236}">
                    <a16:creationId xmlns:a16="http://schemas.microsoft.com/office/drawing/2014/main" id="{DB743A4E-6903-48EA-9BC2-4AB80F7AA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7189" y="11114080"/>
                <a:ext cx="1864119" cy="765272"/>
              </a:xfrm>
              <a:custGeom>
                <a:avLst/>
                <a:gdLst>
                  <a:gd name="T0" fmla="*/ 1992 w 2094"/>
                  <a:gd name="T1" fmla="*/ 0 h 859"/>
                  <a:gd name="T2" fmla="*/ 997 w 2094"/>
                  <a:gd name="T3" fmla="*/ 0 h 859"/>
                  <a:gd name="T4" fmla="*/ 0 w 2094"/>
                  <a:gd name="T5" fmla="*/ 0 h 859"/>
                  <a:gd name="T6" fmla="*/ 0 w 2094"/>
                  <a:gd name="T7" fmla="*/ 429 h 859"/>
                  <a:gd name="T8" fmla="*/ 0 w 2094"/>
                  <a:gd name="T9" fmla="*/ 858 h 859"/>
                  <a:gd name="T10" fmla="*/ 997 w 2094"/>
                  <a:gd name="T11" fmla="*/ 858 h 859"/>
                  <a:gd name="T12" fmla="*/ 1992 w 2094"/>
                  <a:gd name="T13" fmla="*/ 858 h 859"/>
                  <a:gd name="T14" fmla="*/ 1992 w 2094"/>
                  <a:gd name="T15" fmla="*/ 858 h 859"/>
                  <a:gd name="T16" fmla="*/ 2064 w 2094"/>
                  <a:gd name="T17" fmla="*/ 828 h 859"/>
                  <a:gd name="T18" fmla="*/ 2064 w 2094"/>
                  <a:gd name="T19" fmla="*/ 828 h 859"/>
                  <a:gd name="T20" fmla="*/ 2093 w 2094"/>
                  <a:gd name="T21" fmla="*/ 757 h 859"/>
                  <a:gd name="T22" fmla="*/ 2093 w 2094"/>
                  <a:gd name="T23" fmla="*/ 429 h 859"/>
                  <a:gd name="T24" fmla="*/ 2093 w 2094"/>
                  <a:gd name="T25" fmla="*/ 100 h 859"/>
                  <a:gd name="T26" fmla="*/ 2093 w 2094"/>
                  <a:gd name="T27" fmla="*/ 100 h 859"/>
                  <a:gd name="T28" fmla="*/ 2064 w 2094"/>
                  <a:gd name="T29" fmla="*/ 29 h 859"/>
                  <a:gd name="T30" fmla="*/ 2064 w 2094"/>
                  <a:gd name="T31" fmla="*/ 29 h 859"/>
                  <a:gd name="T32" fmla="*/ 1992 w 2094"/>
                  <a:gd name="T33" fmla="*/ 0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94" h="859">
                    <a:moveTo>
                      <a:pt x="1992" y="0"/>
                    </a:moveTo>
                    <a:lnTo>
                      <a:pt x="997" y="0"/>
                    </a:lnTo>
                    <a:lnTo>
                      <a:pt x="0" y="0"/>
                    </a:lnTo>
                    <a:lnTo>
                      <a:pt x="0" y="429"/>
                    </a:lnTo>
                    <a:lnTo>
                      <a:pt x="0" y="858"/>
                    </a:lnTo>
                    <a:lnTo>
                      <a:pt x="997" y="858"/>
                    </a:lnTo>
                    <a:lnTo>
                      <a:pt x="1992" y="858"/>
                    </a:lnTo>
                    <a:lnTo>
                      <a:pt x="1992" y="858"/>
                    </a:lnTo>
                    <a:cubicBezTo>
                      <a:pt x="2020" y="858"/>
                      <a:pt x="2046" y="846"/>
                      <a:pt x="2064" y="828"/>
                    </a:cubicBezTo>
                    <a:lnTo>
                      <a:pt x="2064" y="828"/>
                    </a:lnTo>
                    <a:cubicBezTo>
                      <a:pt x="2082" y="810"/>
                      <a:pt x="2093" y="785"/>
                      <a:pt x="2093" y="757"/>
                    </a:cubicBezTo>
                    <a:lnTo>
                      <a:pt x="2093" y="429"/>
                    </a:lnTo>
                    <a:lnTo>
                      <a:pt x="2093" y="100"/>
                    </a:lnTo>
                    <a:lnTo>
                      <a:pt x="2093" y="100"/>
                    </a:lnTo>
                    <a:cubicBezTo>
                      <a:pt x="2093" y="73"/>
                      <a:pt x="2082" y="48"/>
                      <a:pt x="2064" y="29"/>
                    </a:cubicBezTo>
                    <a:lnTo>
                      <a:pt x="2064" y="29"/>
                    </a:lnTo>
                    <a:cubicBezTo>
                      <a:pt x="2046" y="11"/>
                      <a:pt x="2020" y="0"/>
                      <a:pt x="199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92">
                <a:extLst>
                  <a:ext uri="{FF2B5EF4-FFF2-40B4-BE49-F238E27FC236}">
                    <a16:creationId xmlns:a16="http://schemas.microsoft.com/office/drawing/2014/main" id="{AC998A05-F2B3-4074-848E-5568146FE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9340" y="11106231"/>
                <a:ext cx="1879817" cy="780969"/>
              </a:xfrm>
              <a:custGeom>
                <a:avLst/>
                <a:gdLst>
                  <a:gd name="T0" fmla="*/ 21 w 2114"/>
                  <a:gd name="T1" fmla="*/ 858 h 878"/>
                  <a:gd name="T2" fmla="*/ 2002 w 2114"/>
                  <a:gd name="T3" fmla="*/ 858 h 878"/>
                  <a:gd name="T4" fmla="*/ 2002 w 2114"/>
                  <a:gd name="T5" fmla="*/ 858 h 878"/>
                  <a:gd name="T6" fmla="*/ 2067 w 2114"/>
                  <a:gd name="T7" fmla="*/ 831 h 878"/>
                  <a:gd name="T8" fmla="*/ 2067 w 2114"/>
                  <a:gd name="T9" fmla="*/ 831 h 878"/>
                  <a:gd name="T10" fmla="*/ 2093 w 2114"/>
                  <a:gd name="T11" fmla="*/ 767 h 878"/>
                  <a:gd name="T12" fmla="*/ 2093 w 2114"/>
                  <a:gd name="T13" fmla="*/ 110 h 878"/>
                  <a:gd name="T14" fmla="*/ 2093 w 2114"/>
                  <a:gd name="T15" fmla="*/ 110 h 878"/>
                  <a:gd name="T16" fmla="*/ 2067 w 2114"/>
                  <a:gd name="T17" fmla="*/ 47 h 878"/>
                  <a:gd name="T18" fmla="*/ 2067 w 2114"/>
                  <a:gd name="T19" fmla="*/ 47 h 878"/>
                  <a:gd name="T20" fmla="*/ 2002 w 2114"/>
                  <a:gd name="T21" fmla="*/ 20 h 878"/>
                  <a:gd name="T22" fmla="*/ 21 w 2114"/>
                  <a:gd name="T23" fmla="*/ 20 h 878"/>
                  <a:gd name="T24" fmla="*/ 21 w 2114"/>
                  <a:gd name="T25" fmla="*/ 858 h 878"/>
                  <a:gd name="T26" fmla="*/ 2002 w 2114"/>
                  <a:gd name="T27" fmla="*/ 877 h 878"/>
                  <a:gd name="T28" fmla="*/ 10 w 2114"/>
                  <a:gd name="T29" fmla="*/ 877 h 878"/>
                  <a:gd name="T30" fmla="*/ 10 w 2114"/>
                  <a:gd name="T31" fmla="*/ 877 h 878"/>
                  <a:gd name="T32" fmla="*/ 0 w 2114"/>
                  <a:gd name="T33" fmla="*/ 868 h 878"/>
                  <a:gd name="T34" fmla="*/ 0 w 2114"/>
                  <a:gd name="T35" fmla="*/ 10 h 878"/>
                  <a:gd name="T36" fmla="*/ 0 w 2114"/>
                  <a:gd name="T37" fmla="*/ 10 h 878"/>
                  <a:gd name="T38" fmla="*/ 10 w 2114"/>
                  <a:gd name="T39" fmla="*/ 0 h 878"/>
                  <a:gd name="T40" fmla="*/ 2002 w 2114"/>
                  <a:gd name="T41" fmla="*/ 0 h 878"/>
                  <a:gd name="T42" fmla="*/ 2002 w 2114"/>
                  <a:gd name="T43" fmla="*/ 0 h 878"/>
                  <a:gd name="T44" fmla="*/ 2080 w 2114"/>
                  <a:gd name="T45" fmla="*/ 32 h 878"/>
                  <a:gd name="T46" fmla="*/ 2080 w 2114"/>
                  <a:gd name="T47" fmla="*/ 32 h 878"/>
                  <a:gd name="T48" fmla="*/ 2113 w 2114"/>
                  <a:gd name="T49" fmla="*/ 110 h 878"/>
                  <a:gd name="T50" fmla="*/ 2113 w 2114"/>
                  <a:gd name="T51" fmla="*/ 767 h 878"/>
                  <a:gd name="T52" fmla="*/ 2113 w 2114"/>
                  <a:gd name="T53" fmla="*/ 767 h 878"/>
                  <a:gd name="T54" fmla="*/ 2080 w 2114"/>
                  <a:gd name="T55" fmla="*/ 845 h 878"/>
                  <a:gd name="T56" fmla="*/ 2080 w 2114"/>
                  <a:gd name="T57" fmla="*/ 845 h 878"/>
                  <a:gd name="T58" fmla="*/ 2002 w 2114"/>
                  <a:gd name="T59" fmla="*/ 877 h 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4" h="878">
                    <a:moveTo>
                      <a:pt x="21" y="858"/>
                    </a:moveTo>
                    <a:lnTo>
                      <a:pt x="2002" y="858"/>
                    </a:lnTo>
                    <a:lnTo>
                      <a:pt x="2002" y="858"/>
                    </a:lnTo>
                    <a:cubicBezTo>
                      <a:pt x="2027" y="858"/>
                      <a:pt x="2050" y="848"/>
                      <a:pt x="2067" y="831"/>
                    </a:cubicBezTo>
                    <a:lnTo>
                      <a:pt x="2067" y="831"/>
                    </a:lnTo>
                    <a:cubicBezTo>
                      <a:pt x="2083" y="814"/>
                      <a:pt x="2093" y="792"/>
                      <a:pt x="2093" y="767"/>
                    </a:cubicBezTo>
                    <a:lnTo>
                      <a:pt x="2093" y="110"/>
                    </a:lnTo>
                    <a:lnTo>
                      <a:pt x="2093" y="110"/>
                    </a:lnTo>
                    <a:cubicBezTo>
                      <a:pt x="2093" y="86"/>
                      <a:pt x="2083" y="64"/>
                      <a:pt x="2067" y="47"/>
                    </a:cubicBezTo>
                    <a:lnTo>
                      <a:pt x="2067" y="47"/>
                    </a:lnTo>
                    <a:cubicBezTo>
                      <a:pt x="2050" y="30"/>
                      <a:pt x="2027" y="20"/>
                      <a:pt x="2002" y="20"/>
                    </a:cubicBezTo>
                    <a:lnTo>
                      <a:pt x="21" y="20"/>
                    </a:lnTo>
                    <a:lnTo>
                      <a:pt x="21" y="858"/>
                    </a:lnTo>
                    <a:close/>
                    <a:moveTo>
                      <a:pt x="2002" y="877"/>
                    </a:moveTo>
                    <a:lnTo>
                      <a:pt x="10" y="877"/>
                    </a:lnTo>
                    <a:lnTo>
                      <a:pt x="10" y="877"/>
                    </a:lnTo>
                    <a:cubicBezTo>
                      <a:pt x="5" y="877"/>
                      <a:pt x="0" y="873"/>
                      <a:pt x="0" y="86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2002" y="0"/>
                    </a:lnTo>
                    <a:lnTo>
                      <a:pt x="2002" y="0"/>
                    </a:lnTo>
                    <a:cubicBezTo>
                      <a:pt x="2031" y="0"/>
                      <a:pt x="2060" y="11"/>
                      <a:pt x="2080" y="32"/>
                    </a:cubicBezTo>
                    <a:lnTo>
                      <a:pt x="2080" y="32"/>
                    </a:lnTo>
                    <a:cubicBezTo>
                      <a:pt x="2101" y="53"/>
                      <a:pt x="2113" y="81"/>
                      <a:pt x="2113" y="110"/>
                    </a:cubicBezTo>
                    <a:lnTo>
                      <a:pt x="2113" y="767"/>
                    </a:lnTo>
                    <a:lnTo>
                      <a:pt x="2113" y="767"/>
                    </a:lnTo>
                    <a:cubicBezTo>
                      <a:pt x="2113" y="797"/>
                      <a:pt x="2101" y="824"/>
                      <a:pt x="2080" y="845"/>
                    </a:cubicBezTo>
                    <a:lnTo>
                      <a:pt x="2080" y="845"/>
                    </a:lnTo>
                    <a:cubicBezTo>
                      <a:pt x="2060" y="866"/>
                      <a:pt x="2031" y="877"/>
                      <a:pt x="2002" y="8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93">
                <a:extLst>
                  <a:ext uri="{FF2B5EF4-FFF2-40B4-BE49-F238E27FC236}">
                    <a16:creationId xmlns:a16="http://schemas.microsoft.com/office/drawing/2014/main" id="{5B5974E1-84B4-42A0-A101-FC5FEC033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8946" y="11216116"/>
                <a:ext cx="1220509" cy="561199"/>
              </a:xfrm>
              <a:custGeom>
                <a:avLst/>
                <a:gdLst>
                  <a:gd name="T0" fmla="*/ 1319 w 1373"/>
                  <a:gd name="T1" fmla="*/ 629 h 630"/>
                  <a:gd name="T2" fmla="*/ 686 w 1373"/>
                  <a:gd name="T3" fmla="*/ 629 h 630"/>
                  <a:gd name="T4" fmla="*/ 53 w 1373"/>
                  <a:gd name="T5" fmla="*/ 629 h 630"/>
                  <a:gd name="T6" fmla="*/ 53 w 1373"/>
                  <a:gd name="T7" fmla="*/ 629 h 630"/>
                  <a:gd name="T8" fmla="*/ 16 w 1373"/>
                  <a:gd name="T9" fmla="*/ 613 h 630"/>
                  <a:gd name="T10" fmla="*/ 16 w 1373"/>
                  <a:gd name="T11" fmla="*/ 613 h 630"/>
                  <a:gd name="T12" fmla="*/ 0 w 1373"/>
                  <a:gd name="T13" fmla="*/ 576 h 630"/>
                  <a:gd name="T14" fmla="*/ 0 w 1373"/>
                  <a:gd name="T15" fmla="*/ 315 h 630"/>
                  <a:gd name="T16" fmla="*/ 0 w 1373"/>
                  <a:gd name="T17" fmla="*/ 53 h 630"/>
                  <a:gd name="T18" fmla="*/ 0 w 1373"/>
                  <a:gd name="T19" fmla="*/ 53 h 630"/>
                  <a:gd name="T20" fmla="*/ 16 w 1373"/>
                  <a:gd name="T21" fmla="*/ 16 h 630"/>
                  <a:gd name="T22" fmla="*/ 16 w 1373"/>
                  <a:gd name="T23" fmla="*/ 16 h 630"/>
                  <a:gd name="T24" fmla="*/ 53 w 1373"/>
                  <a:gd name="T25" fmla="*/ 0 h 630"/>
                  <a:gd name="T26" fmla="*/ 686 w 1373"/>
                  <a:gd name="T27" fmla="*/ 0 h 630"/>
                  <a:gd name="T28" fmla="*/ 1319 w 1373"/>
                  <a:gd name="T29" fmla="*/ 0 h 630"/>
                  <a:gd name="T30" fmla="*/ 1319 w 1373"/>
                  <a:gd name="T31" fmla="*/ 0 h 630"/>
                  <a:gd name="T32" fmla="*/ 1355 w 1373"/>
                  <a:gd name="T33" fmla="*/ 16 h 630"/>
                  <a:gd name="T34" fmla="*/ 1355 w 1373"/>
                  <a:gd name="T35" fmla="*/ 16 h 630"/>
                  <a:gd name="T36" fmla="*/ 1372 w 1373"/>
                  <a:gd name="T37" fmla="*/ 53 h 630"/>
                  <a:gd name="T38" fmla="*/ 1372 w 1373"/>
                  <a:gd name="T39" fmla="*/ 315 h 630"/>
                  <a:gd name="T40" fmla="*/ 1372 w 1373"/>
                  <a:gd name="T41" fmla="*/ 576 h 630"/>
                  <a:gd name="T42" fmla="*/ 1372 w 1373"/>
                  <a:gd name="T43" fmla="*/ 576 h 630"/>
                  <a:gd name="T44" fmla="*/ 1355 w 1373"/>
                  <a:gd name="T45" fmla="*/ 613 h 630"/>
                  <a:gd name="T46" fmla="*/ 1355 w 1373"/>
                  <a:gd name="T47" fmla="*/ 613 h 630"/>
                  <a:gd name="T48" fmla="*/ 1319 w 1373"/>
                  <a:gd name="T49" fmla="*/ 629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73" h="630">
                    <a:moveTo>
                      <a:pt x="1319" y="629"/>
                    </a:moveTo>
                    <a:lnTo>
                      <a:pt x="686" y="629"/>
                    </a:lnTo>
                    <a:lnTo>
                      <a:pt x="53" y="629"/>
                    </a:lnTo>
                    <a:lnTo>
                      <a:pt x="53" y="629"/>
                    </a:lnTo>
                    <a:cubicBezTo>
                      <a:pt x="38" y="629"/>
                      <a:pt x="26" y="623"/>
                      <a:pt x="16" y="613"/>
                    </a:cubicBezTo>
                    <a:lnTo>
                      <a:pt x="16" y="613"/>
                    </a:lnTo>
                    <a:cubicBezTo>
                      <a:pt x="6" y="604"/>
                      <a:pt x="0" y="590"/>
                      <a:pt x="0" y="576"/>
                    </a:cubicBezTo>
                    <a:lnTo>
                      <a:pt x="0" y="315"/>
                    </a:lnTo>
                    <a:lnTo>
                      <a:pt x="0" y="53"/>
                    </a:lnTo>
                    <a:lnTo>
                      <a:pt x="0" y="53"/>
                    </a:lnTo>
                    <a:cubicBezTo>
                      <a:pt x="0" y="38"/>
                      <a:pt x="6" y="25"/>
                      <a:pt x="16" y="16"/>
                    </a:cubicBezTo>
                    <a:lnTo>
                      <a:pt x="16" y="16"/>
                    </a:lnTo>
                    <a:cubicBezTo>
                      <a:pt x="26" y="6"/>
                      <a:pt x="38" y="0"/>
                      <a:pt x="53" y="0"/>
                    </a:cubicBezTo>
                    <a:lnTo>
                      <a:pt x="686" y="0"/>
                    </a:lnTo>
                    <a:lnTo>
                      <a:pt x="1319" y="0"/>
                    </a:lnTo>
                    <a:lnTo>
                      <a:pt x="1319" y="0"/>
                    </a:lnTo>
                    <a:cubicBezTo>
                      <a:pt x="1333" y="0"/>
                      <a:pt x="1346" y="6"/>
                      <a:pt x="1355" y="16"/>
                    </a:cubicBezTo>
                    <a:lnTo>
                      <a:pt x="1355" y="16"/>
                    </a:lnTo>
                    <a:cubicBezTo>
                      <a:pt x="1366" y="25"/>
                      <a:pt x="1372" y="38"/>
                      <a:pt x="1372" y="53"/>
                    </a:cubicBezTo>
                    <a:lnTo>
                      <a:pt x="1372" y="315"/>
                    </a:lnTo>
                    <a:lnTo>
                      <a:pt x="1372" y="576"/>
                    </a:lnTo>
                    <a:lnTo>
                      <a:pt x="1372" y="576"/>
                    </a:lnTo>
                    <a:cubicBezTo>
                      <a:pt x="1372" y="590"/>
                      <a:pt x="1366" y="604"/>
                      <a:pt x="1355" y="613"/>
                    </a:cubicBezTo>
                    <a:lnTo>
                      <a:pt x="1355" y="613"/>
                    </a:lnTo>
                    <a:cubicBezTo>
                      <a:pt x="1346" y="623"/>
                      <a:pt x="1333" y="629"/>
                      <a:pt x="1319" y="6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94">
                <a:extLst>
                  <a:ext uri="{FF2B5EF4-FFF2-40B4-BE49-F238E27FC236}">
                    <a16:creationId xmlns:a16="http://schemas.microsoft.com/office/drawing/2014/main" id="{D79090E8-E490-466B-8814-EDC0720F2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1097" y="11208267"/>
                <a:ext cx="1236207" cy="576897"/>
              </a:xfrm>
              <a:custGeom>
                <a:avLst/>
                <a:gdLst>
                  <a:gd name="T0" fmla="*/ 62 w 1391"/>
                  <a:gd name="T1" fmla="*/ 20 h 650"/>
                  <a:gd name="T2" fmla="*/ 62 w 1391"/>
                  <a:gd name="T3" fmla="*/ 20 h 650"/>
                  <a:gd name="T4" fmla="*/ 32 w 1391"/>
                  <a:gd name="T5" fmla="*/ 33 h 650"/>
                  <a:gd name="T6" fmla="*/ 32 w 1391"/>
                  <a:gd name="T7" fmla="*/ 33 h 650"/>
                  <a:gd name="T8" fmla="*/ 19 w 1391"/>
                  <a:gd name="T9" fmla="*/ 63 h 650"/>
                  <a:gd name="T10" fmla="*/ 19 w 1391"/>
                  <a:gd name="T11" fmla="*/ 586 h 650"/>
                  <a:gd name="T12" fmla="*/ 19 w 1391"/>
                  <a:gd name="T13" fmla="*/ 586 h 650"/>
                  <a:gd name="T14" fmla="*/ 32 w 1391"/>
                  <a:gd name="T15" fmla="*/ 617 h 650"/>
                  <a:gd name="T16" fmla="*/ 32 w 1391"/>
                  <a:gd name="T17" fmla="*/ 617 h 650"/>
                  <a:gd name="T18" fmla="*/ 62 w 1391"/>
                  <a:gd name="T19" fmla="*/ 630 h 650"/>
                  <a:gd name="T20" fmla="*/ 1328 w 1391"/>
                  <a:gd name="T21" fmla="*/ 630 h 650"/>
                  <a:gd name="T22" fmla="*/ 1328 w 1391"/>
                  <a:gd name="T23" fmla="*/ 630 h 650"/>
                  <a:gd name="T24" fmla="*/ 1358 w 1391"/>
                  <a:gd name="T25" fmla="*/ 617 h 650"/>
                  <a:gd name="T26" fmla="*/ 1358 w 1391"/>
                  <a:gd name="T27" fmla="*/ 617 h 650"/>
                  <a:gd name="T28" fmla="*/ 1371 w 1391"/>
                  <a:gd name="T29" fmla="*/ 586 h 650"/>
                  <a:gd name="T30" fmla="*/ 1371 w 1391"/>
                  <a:gd name="T31" fmla="*/ 63 h 650"/>
                  <a:gd name="T32" fmla="*/ 1371 w 1391"/>
                  <a:gd name="T33" fmla="*/ 63 h 650"/>
                  <a:gd name="T34" fmla="*/ 1358 w 1391"/>
                  <a:gd name="T35" fmla="*/ 33 h 650"/>
                  <a:gd name="T36" fmla="*/ 1358 w 1391"/>
                  <a:gd name="T37" fmla="*/ 33 h 650"/>
                  <a:gd name="T38" fmla="*/ 1328 w 1391"/>
                  <a:gd name="T39" fmla="*/ 20 h 650"/>
                  <a:gd name="T40" fmla="*/ 62 w 1391"/>
                  <a:gd name="T41" fmla="*/ 20 h 650"/>
                  <a:gd name="T42" fmla="*/ 1328 w 1391"/>
                  <a:gd name="T43" fmla="*/ 649 h 650"/>
                  <a:gd name="T44" fmla="*/ 62 w 1391"/>
                  <a:gd name="T45" fmla="*/ 649 h 650"/>
                  <a:gd name="T46" fmla="*/ 62 w 1391"/>
                  <a:gd name="T47" fmla="*/ 649 h 650"/>
                  <a:gd name="T48" fmla="*/ 17 w 1391"/>
                  <a:gd name="T49" fmla="*/ 630 h 650"/>
                  <a:gd name="T50" fmla="*/ 17 w 1391"/>
                  <a:gd name="T51" fmla="*/ 630 h 650"/>
                  <a:gd name="T52" fmla="*/ 0 w 1391"/>
                  <a:gd name="T53" fmla="*/ 586 h 650"/>
                  <a:gd name="T54" fmla="*/ 0 w 1391"/>
                  <a:gd name="T55" fmla="*/ 63 h 650"/>
                  <a:gd name="T56" fmla="*/ 0 w 1391"/>
                  <a:gd name="T57" fmla="*/ 63 h 650"/>
                  <a:gd name="T58" fmla="*/ 17 w 1391"/>
                  <a:gd name="T59" fmla="*/ 18 h 650"/>
                  <a:gd name="T60" fmla="*/ 17 w 1391"/>
                  <a:gd name="T61" fmla="*/ 18 h 650"/>
                  <a:gd name="T62" fmla="*/ 62 w 1391"/>
                  <a:gd name="T63" fmla="*/ 0 h 650"/>
                  <a:gd name="T64" fmla="*/ 1328 w 1391"/>
                  <a:gd name="T65" fmla="*/ 0 h 650"/>
                  <a:gd name="T66" fmla="*/ 1328 w 1391"/>
                  <a:gd name="T67" fmla="*/ 0 h 650"/>
                  <a:gd name="T68" fmla="*/ 1372 w 1391"/>
                  <a:gd name="T69" fmla="*/ 18 h 650"/>
                  <a:gd name="T70" fmla="*/ 1372 w 1391"/>
                  <a:gd name="T71" fmla="*/ 18 h 650"/>
                  <a:gd name="T72" fmla="*/ 1390 w 1391"/>
                  <a:gd name="T73" fmla="*/ 63 h 650"/>
                  <a:gd name="T74" fmla="*/ 1390 w 1391"/>
                  <a:gd name="T75" fmla="*/ 586 h 650"/>
                  <a:gd name="T76" fmla="*/ 1390 w 1391"/>
                  <a:gd name="T77" fmla="*/ 586 h 650"/>
                  <a:gd name="T78" fmla="*/ 1372 w 1391"/>
                  <a:gd name="T79" fmla="*/ 630 h 650"/>
                  <a:gd name="T80" fmla="*/ 1372 w 1391"/>
                  <a:gd name="T81" fmla="*/ 630 h 650"/>
                  <a:gd name="T82" fmla="*/ 1328 w 1391"/>
                  <a:gd name="T83" fmla="*/ 649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91" h="650">
                    <a:moveTo>
                      <a:pt x="62" y="20"/>
                    </a:moveTo>
                    <a:lnTo>
                      <a:pt x="62" y="20"/>
                    </a:lnTo>
                    <a:cubicBezTo>
                      <a:pt x="51" y="20"/>
                      <a:pt x="40" y="24"/>
                      <a:pt x="32" y="33"/>
                    </a:cubicBezTo>
                    <a:lnTo>
                      <a:pt x="32" y="33"/>
                    </a:lnTo>
                    <a:cubicBezTo>
                      <a:pt x="23" y="41"/>
                      <a:pt x="19" y="52"/>
                      <a:pt x="19" y="63"/>
                    </a:cubicBezTo>
                    <a:lnTo>
                      <a:pt x="19" y="586"/>
                    </a:lnTo>
                    <a:lnTo>
                      <a:pt x="19" y="586"/>
                    </a:lnTo>
                    <a:cubicBezTo>
                      <a:pt x="19" y="598"/>
                      <a:pt x="23" y="608"/>
                      <a:pt x="32" y="617"/>
                    </a:cubicBezTo>
                    <a:lnTo>
                      <a:pt x="32" y="617"/>
                    </a:lnTo>
                    <a:cubicBezTo>
                      <a:pt x="40" y="624"/>
                      <a:pt x="51" y="630"/>
                      <a:pt x="62" y="630"/>
                    </a:cubicBezTo>
                    <a:lnTo>
                      <a:pt x="1328" y="630"/>
                    </a:lnTo>
                    <a:lnTo>
                      <a:pt x="1328" y="630"/>
                    </a:lnTo>
                    <a:cubicBezTo>
                      <a:pt x="1339" y="630"/>
                      <a:pt x="1350" y="624"/>
                      <a:pt x="1358" y="617"/>
                    </a:cubicBezTo>
                    <a:lnTo>
                      <a:pt x="1358" y="617"/>
                    </a:lnTo>
                    <a:cubicBezTo>
                      <a:pt x="1366" y="608"/>
                      <a:pt x="1371" y="598"/>
                      <a:pt x="1371" y="586"/>
                    </a:cubicBezTo>
                    <a:lnTo>
                      <a:pt x="1371" y="63"/>
                    </a:lnTo>
                    <a:lnTo>
                      <a:pt x="1371" y="63"/>
                    </a:lnTo>
                    <a:cubicBezTo>
                      <a:pt x="1371" y="52"/>
                      <a:pt x="1366" y="41"/>
                      <a:pt x="1358" y="33"/>
                    </a:cubicBezTo>
                    <a:lnTo>
                      <a:pt x="1358" y="33"/>
                    </a:lnTo>
                    <a:cubicBezTo>
                      <a:pt x="1350" y="24"/>
                      <a:pt x="1339" y="20"/>
                      <a:pt x="1328" y="20"/>
                    </a:cubicBezTo>
                    <a:lnTo>
                      <a:pt x="62" y="20"/>
                    </a:lnTo>
                    <a:close/>
                    <a:moveTo>
                      <a:pt x="1328" y="649"/>
                    </a:moveTo>
                    <a:lnTo>
                      <a:pt x="62" y="649"/>
                    </a:lnTo>
                    <a:lnTo>
                      <a:pt x="62" y="649"/>
                    </a:lnTo>
                    <a:cubicBezTo>
                      <a:pt x="46" y="649"/>
                      <a:pt x="30" y="642"/>
                      <a:pt x="17" y="630"/>
                    </a:cubicBezTo>
                    <a:lnTo>
                      <a:pt x="17" y="630"/>
                    </a:lnTo>
                    <a:cubicBezTo>
                      <a:pt x="6" y="619"/>
                      <a:pt x="0" y="603"/>
                      <a:pt x="0" y="586"/>
                    </a:cubicBezTo>
                    <a:lnTo>
                      <a:pt x="0" y="63"/>
                    </a:lnTo>
                    <a:lnTo>
                      <a:pt x="0" y="63"/>
                    </a:lnTo>
                    <a:cubicBezTo>
                      <a:pt x="0" y="47"/>
                      <a:pt x="6" y="30"/>
                      <a:pt x="17" y="18"/>
                    </a:cubicBezTo>
                    <a:lnTo>
                      <a:pt x="17" y="18"/>
                    </a:lnTo>
                    <a:cubicBezTo>
                      <a:pt x="30" y="6"/>
                      <a:pt x="46" y="0"/>
                      <a:pt x="62" y="0"/>
                    </a:cubicBezTo>
                    <a:lnTo>
                      <a:pt x="1328" y="0"/>
                    </a:lnTo>
                    <a:lnTo>
                      <a:pt x="1328" y="0"/>
                    </a:lnTo>
                    <a:cubicBezTo>
                      <a:pt x="1344" y="0"/>
                      <a:pt x="1360" y="6"/>
                      <a:pt x="1372" y="18"/>
                    </a:cubicBezTo>
                    <a:lnTo>
                      <a:pt x="1372" y="18"/>
                    </a:lnTo>
                    <a:cubicBezTo>
                      <a:pt x="1384" y="30"/>
                      <a:pt x="1390" y="47"/>
                      <a:pt x="1390" y="63"/>
                    </a:cubicBezTo>
                    <a:lnTo>
                      <a:pt x="1390" y="586"/>
                    </a:lnTo>
                    <a:lnTo>
                      <a:pt x="1390" y="586"/>
                    </a:lnTo>
                    <a:cubicBezTo>
                      <a:pt x="1390" y="603"/>
                      <a:pt x="1384" y="619"/>
                      <a:pt x="1372" y="630"/>
                    </a:cubicBezTo>
                    <a:lnTo>
                      <a:pt x="1372" y="630"/>
                    </a:lnTo>
                    <a:cubicBezTo>
                      <a:pt x="1360" y="642"/>
                      <a:pt x="1344" y="649"/>
                      <a:pt x="1328" y="6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F9783130-25FE-4704-A31E-72B31CCF2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2001" y="11294605"/>
                <a:ext cx="827171" cy="411180"/>
              </a:xfrm>
              <a:custGeom>
                <a:avLst/>
                <a:gdLst>
                  <a:gd name="connsiteX0" fmla="*/ 201663 w 827171"/>
                  <a:gd name="connsiteY0" fmla="*/ 15130 h 411180"/>
                  <a:gd name="connsiteX1" fmla="*/ 18739 w 827171"/>
                  <a:gd name="connsiteY1" fmla="*/ 203810 h 411180"/>
                  <a:gd name="connsiteX2" fmla="*/ 201663 w 827171"/>
                  <a:gd name="connsiteY2" fmla="*/ 396050 h 411180"/>
                  <a:gd name="connsiteX3" fmla="*/ 385479 w 827171"/>
                  <a:gd name="connsiteY3" fmla="*/ 203810 h 411180"/>
                  <a:gd name="connsiteX4" fmla="*/ 201663 w 827171"/>
                  <a:gd name="connsiteY4" fmla="*/ 15130 h 411180"/>
                  <a:gd name="connsiteX5" fmla="*/ 494483 w 827171"/>
                  <a:gd name="connsiteY5" fmla="*/ 7849 h 411180"/>
                  <a:gd name="connsiteX6" fmla="*/ 514942 w 827171"/>
                  <a:gd name="connsiteY6" fmla="*/ 7849 h 411180"/>
                  <a:gd name="connsiteX7" fmla="*/ 811160 w 827171"/>
                  <a:gd name="connsiteY7" fmla="*/ 380225 h 411180"/>
                  <a:gd name="connsiteX8" fmla="*/ 812049 w 827171"/>
                  <a:gd name="connsiteY8" fmla="*/ 380225 h 411180"/>
                  <a:gd name="connsiteX9" fmla="*/ 810270 w 827171"/>
                  <a:gd name="connsiteY9" fmla="*/ 199814 h 411180"/>
                  <a:gd name="connsiteX10" fmla="*/ 810270 w 827171"/>
                  <a:gd name="connsiteY10" fmla="*/ 7849 h 411180"/>
                  <a:gd name="connsiteX11" fmla="*/ 827171 w 827171"/>
                  <a:gd name="connsiteY11" fmla="*/ 7849 h 411180"/>
                  <a:gd name="connsiteX12" fmla="*/ 827171 w 827171"/>
                  <a:gd name="connsiteY12" fmla="*/ 403332 h 411180"/>
                  <a:gd name="connsiteX13" fmla="*/ 807602 w 827171"/>
                  <a:gd name="connsiteY13" fmla="*/ 403332 h 411180"/>
                  <a:gd name="connsiteX14" fmla="*/ 510495 w 827171"/>
                  <a:gd name="connsiteY14" fmla="*/ 25624 h 411180"/>
                  <a:gd name="connsiteX15" fmla="*/ 509605 w 827171"/>
                  <a:gd name="connsiteY15" fmla="*/ 25624 h 411180"/>
                  <a:gd name="connsiteX16" fmla="*/ 511384 w 827171"/>
                  <a:gd name="connsiteY16" fmla="*/ 208701 h 411180"/>
                  <a:gd name="connsiteX17" fmla="*/ 511384 w 827171"/>
                  <a:gd name="connsiteY17" fmla="*/ 403332 h 411180"/>
                  <a:gd name="connsiteX18" fmla="*/ 494483 w 827171"/>
                  <a:gd name="connsiteY18" fmla="*/ 403332 h 411180"/>
                  <a:gd name="connsiteX19" fmla="*/ 203447 w 827171"/>
                  <a:gd name="connsiteY19" fmla="*/ 0 h 411180"/>
                  <a:gd name="connsiteX20" fmla="*/ 403326 w 827171"/>
                  <a:gd name="connsiteY20" fmla="*/ 202920 h 411180"/>
                  <a:gd name="connsiteX21" fmla="*/ 200771 w 827171"/>
                  <a:gd name="connsiteY21" fmla="*/ 411180 h 411180"/>
                  <a:gd name="connsiteX22" fmla="*/ 0 w 827171"/>
                  <a:gd name="connsiteY22" fmla="*/ 204700 h 411180"/>
                  <a:gd name="connsiteX23" fmla="*/ 203447 w 827171"/>
                  <a:gd name="connsiteY23" fmla="*/ 0 h 41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27171" h="411180">
                    <a:moveTo>
                      <a:pt x="201663" y="15130"/>
                    </a:moveTo>
                    <a:cubicBezTo>
                      <a:pt x="98154" y="15130"/>
                      <a:pt x="18739" y="97900"/>
                      <a:pt x="18739" y="203810"/>
                    </a:cubicBezTo>
                    <a:cubicBezTo>
                      <a:pt x="18739" y="304380"/>
                      <a:pt x="88339" y="396050"/>
                      <a:pt x="201663" y="396050"/>
                    </a:cubicBezTo>
                    <a:cubicBezTo>
                      <a:pt x="311417" y="396050"/>
                      <a:pt x="385479" y="315060"/>
                      <a:pt x="385479" y="203810"/>
                    </a:cubicBezTo>
                    <a:cubicBezTo>
                      <a:pt x="385479" y="104130"/>
                      <a:pt x="312310" y="15130"/>
                      <a:pt x="201663" y="15130"/>
                    </a:cubicBezTo>
                    <a:close/>
                    <a:moveTo>
                      <a:pt x="494483" y="7849"/>
                    </a:moveTo>
                    <a:lnTo>
                      <a:pt x="514942" y="7849"/>
                    </a:lnTo>
                    <a:cubicBezTo>
                      <a:pt x="594112" y="105609"/>
                      <a:pt x="783584" y="342010"/>
                      <a:pt x="811160" y="380225"/>
                    </a:cubicBezTo>
                    <a:lnTo>
                      <a:pt x="812049" y="380225"/>
                    </a:lnTo>
                    <a:cubicBezTo>
                      <a:pt x="809381" y="346454"/>
                      <a:pt x="810270" y="262913"/>
                      <a:pt x="810270" y="199814"/>
                    </a:cubicBezTo>
                    <a:lnTo>
                      <a:pt x="810270" y="7849"/>
                    </a:lnTo>
                    <a:lnTo>
                      <a:pt x="827171" y="7849"/>
                    </a:lnTo>
                    <a:lnTo>
                      <a:pt x="827171" y="403332"/>
                    </a:lnTo>
                    <a:lnTo>
                      <a:pt x="807602" y="403332"/>
                    </a:lnTo>
                    <a:cubicBezTo>
                      <a:pt x="732880" y="308239"/>
                      <a:pt x="530065" y="54952"/>
                      <a:pt x="510495" y="25624"/>
                    </a:cubicBezTo>
                    <a:lnTo>
                      <a:pt x="509605" y="25624"/>
                    </a:lnTo>
                    <a:cubicBezTo>
                      <a:pt x="511384" y="78058"/>
                      <a:pt x="511384" y="139381"/>
                      <a:pt x="511384" y="208701"/>
                    </a:cubicBezTo>
                    <a:lnTo>
                      <a:pt x="511384" y="403332"/>
                    </a:lnTo>
                    <a:lnTo>
                      <a:pt x="494483" y="403332"/>
                    </a:lnTo>
                    <a:close/>
                    <a:moveTo>
                      <a:pt x="203447" y="0"/>
                    </a:moveTo>
                    <a:cubicBezTo>
                      <a:pt x="318556" y="0"/>
                      <a:pt x="403326" y="89890"/>
                      <a:pt x="403326" y="202920"/>
                    </a:cubicBezTo>
                    <a:cubicBezTo>
                      <a:pt x="403326" y="318620"/>
                      <a:pt x="327479" y="411180"/>
                      <a:pt x="200771" y="411180"/>
                    </a:cubicBezTo>
                    <a:cubicBezTo>
                      <a:pt x="82093" y="411180"/>
                      <a:pt x="0" y="320400"/>
                      <a:pt x="0" y="204700"/>
                    </a:cubicBezTo>
                    <a:cubicBezTo>
                      <a:pt x="0" y="94340"/>
                      <a:pt x="82985" y="0"/>
                      <a:pt x="2034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97">
                <a:extLst>
                  <a:ext uri="{FF2B5EF4-FFF2-40B4-BE49-F238E27FC236}">
                    <a16:creationId xmlns:a16="http://schemas.microsoft.com/office/drawing/2014/main" id="{D725689B-A638-4E98-B81E-57E0885B1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1146" y="11400567"/>
                <a:ext cx="1083152" cy="196223"/>
              </a:xfrm>
              <a:custGeom>
                <a:avLst/>
                <a:gdLst>
                  <a:gd name="T0" fmla="*/ 109 w 1215"/>
                  <a:gd name="T1" fmla="*/ 20 h 221"/>
                  <a:gd name="T2" fmla="*/ 109 w 1215"/>
                  <a:gd name="T3" fmla="*/ 20 h 221"/>
                  <a:gd name="T4" fmla="*/ 46 w 1215"/>
                  <a:gd name="T5" fmla="*/ 46 h 221"/>
                  <a:gd name="T6" fmla="*/ 46 w 1215"/>
                  <a:gd name="T7" fmla="*/ 46 h 221"/>
                  <a:gd name="T8" fmla="*/ 20 w 1215"/>
                  <a:gd name="T9" fmla="*/ 110 h 221"/>
                  <a:gd name="T10" fmla="*/ 20 w 1215"/>
                  <a:gd name="T11" fmla="*/ 110 h 221"/>
                  <a:gd name="T12" fmla="*/ 46 w 1215"/>
                  <a:gd name="T13" fmla="*/ 173 h 221"/>
                  <a:gd name="T14" fmla="*/ 46 w 1215"/>
                  <a:gd name="T15" fmla="*/ 173 h 221"/>
                  <a:gd name="T16" fmla="*/ 109 w 1215"/>
                  <a:gd name="T17" fmla="*/ 199 h 221"/>
                  <a:gd name="T18" fmla="*/ 1194 w 1215"/>
                  <a:gd name="T19" fmla="*/ 199 h 221"/>
                  <a:gd name="T20" fmla="*/ 1194 w 1215"/>
                  <a:gd name="T21" fmla="*/ 20 h 221"/>
                  <a:gd name="T22" fmla="*/ 109 w 1215"/>
                  <a:gd name="T23" fmla="*/ 20 h 221"/>
                  <a:gd name="T24" fmla="*/ 1204 w 1215"/>
                  <a:gd name="T25" fmla="*/ 220 h 221"/>
                  <a:gd name="T26" fmla="*/ 109 w 1215"/>
                  <a:gd name="T27" fmla="*/ 220 h 221"/>
                  <a:gd name="T28" fmla="*/ 109 w 1215"/>
                  <a:gd name="T29" fmla="*/ 220 h 221"/>
                  <a:gd name="T30" fmla="*/ 31 w 1215"/>
                  <a:gd name="T31" fmla="*/ 187 h 221"/>
                  <a:gd name="T32" fmla="*/ 31 w 1215"/>
                  <a:gd name="T33" fmla="*/ 187 h 221"/>
                  <a:gd name="T34" fmla="*/ 0 w 1215"/>
                  <a:gd name="T35" fmla="*/ 110 h 221"/>
                  <a:gd name="T36" fmla="*/ 0 w 1215"/>
                  <a:gd name="T37" fmla="*/ 110 h 221"/>
                  <a:gd name="T38" fmla="*/ 31 w 1215"/>
                  <a:gd name="T39" fmla="*/ 32 h 221"/>
                  <a:gd name="T40" fmla="*/ 31 w 1215"/>
                  <a:gd name="T41" fmla="*/ 32 h 221"/>
                  <a:gd name="T42" fmla="*/ 109 w 1215"/>
                  <a:gd name="T43" fmla="*/ 0 h 221"/>
                  <a:gd name="T44" fmla="*/ 1204 w 1215"/>
                  <a:gd name="T45" fmla="*/ 0 h 221"/>
                  <a:gd name="T46" fmla="*/ 1204 w 1215"/>
                  <a:gd name="T47" fmla="*/ 0 h 221"/>
                  <a:gd name="T48" fmla="*/ 1214 w 1215"/>
                  <a:gd name="T49" fmla="*/ 10 h 221"/>
                  <a:gd name="T50" fmla="*/ 1214 w 1215"/>
                  <a:gd name="T51" fmla="*/ 209 h 221"/>
                  <a:gd name="T52" fmla="*/ 1214 w 1215"/>
                  <a:gd name="T53" fmla="*/ 209 h 221"/>
                  <a:gd name="T54" fmla="*/ 1204 w 1215"/>
                  <a:gd name="T55" fmla="*/ 22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15" h="221">
                    <a:moveTo>
                      <a:pt x="109" y="20"/>
                    </a:moveTo>
                    <a:lnTo>
                      <a:pt x="109" y="20"/>
                    </a:lnTo>
                    <a:cubicBezTo>
                      <a:pt x="86" y="20"/>
                      <a:pt x="63" y="29"/>
                      <a:pt x="46" y="46"/>
                    </a:cubicBezTo>
                    <a:lnTo>
                      <a:pt x="46" y="46"/>
                    </a:lnTo>
                    <a:cubicBezTo>
                      <a:pt x="29" y="63"/>
                      <a:pt x="20" y="86"/>
                      <a:pt x="20" y="110"/>
                    </a:cubicBezTo>
                    <a:lnTo>
                      <a:pt x="20" y="110"/>
                    </a:lnTo>
                    <a:cubicBezTo>
                      <a:pt x="20" y="134"/>
                      <a:pt x="29" y="156"/>
                      <a:pt x="46" y="173"/>
                    </a:cubicBezTo>
                    <a:lnTo>
                      <a:pt x="46" y="173"/>
                    </a:lnTo>
                    <a:cubicBezTo>
                      <a:pt x="63" y="189"/>
                      <a:pt x="86" y="199"/>
                      <a:pt x="109" y="199"/>
                    </a:cubicBezTo>
                    <a:lnTo>
                      <a:pt x="1194" y="199"/>
                    </a:lnTo>
                    <a:lnTo>
                      <a:pt x="1194" y="20"/>
                    </a:lnTo>
                    <a:lnTo>
                      <a:pt x="109" y="20"/>
                    </a:lnTo>
                    <a:close/>
                    <a:moveTo>
                      <a:pt x="1204" y="220"/>
                    </a:moveTo>
                    <a:lnTo>
                      <a:pt x="109" y="220"/>
                    </a:lnTo>
                    <a:lnTo>
                      <a:pt x="109" y="220"/>
                    </a:lnTo>
                    <a:cubicBezTo>
                      <a:pt x="80" y="220"/>
                      <a:pt x="52" y="207"/>
                      <a:pt x="31" y="187"/>
                    </a:cubicBezTo>
                    <a:lnTo>
                      <a:pt x="31" y="187"/>
                    </a:lnTo>
                    <a:cubicBezTo>
                      <a:pt x="11" y="166"/>
                      <a:pt x="0" y="139"/>
                      <a:pt x="0" y="110"/>
                    </a:cubicBezTo>
                    <a:lnTo>
                      <a:pt x="0" y="110"/>
                    </a:lnTo>
                    <a:cubicBezTo>
                      <a:pt x="0" y="81"/>
                      <a:pt x="11" y="53"/>
                      <a:pt x="31" y="32"/>
                    </a:cubicBezTo>
                    <a:lnTo>
                      <a:pt x="31" y="32"/>
                    </a:lnTo>
                    <a:cubicBezTo>
                      <a:pt x="52" y="11"/>
                      <a:pt x="80" y="0"/>
                      <a:pt x="109" y="0"/>
                    </a:cubicBezTo>
                    <a:lnTo>
                      <a:pt x="1204" y="0"/>
                    </a:lnTo>
                    <a:lnTo>
                      <a:pt x="1204" y="0"/>
                    </a:lnTo>
                    <a:cubicBezTo>
                      <a:pt x="1210" y="0"/>
                      <a:pt x="1214" y="4"/>
                      <a:pt x="1214" y="10"/>
                    </a:cubicBezTo>
                    <a:lnTo>
                      <a:pt x="1214" y="209"/>
                    </a:lnTo>
                    <a:lnTo>
                      <a:pt x="1214" y="209"/>
                    </a:lnTo>
                    <a:cubicBezTo>
                      <a:pt x="1214" y="214"/>
                      <a:pt x="1210" y="220"/>
                      <a:pt x="1204" y="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98">
                <a:extLst>
                  <a:ext uri="{FF2B5EF4-FFF2-40B4-BE49-F238E27FC236}">
                    <a16:creationId xmlns:a16="http://schemas.microsoft.com/office/drawing/2014/main" id="{21CD2A7A-5E9D-431E-8634-D28EE2ADD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8995" y="11408416"/>
                <a:ext cx="1063528" cy="176600"/>
              </a:xfrm>
              <a:custGeom>
                <a:avLst/>
                <a:gdLst>
                  <a:gd name="T0" fmla="*/ 1195 w 1196"/>
                  <a:gd name="T1" fmla="*/ 199 h 200"/>
                  <a:gd name="T2" fmla="*/ 648 w 1196"/>
                  <a:gd name="T3" fmla="*/ 199 h 200"/>
                  <a:gd name="T4" fmla="*/ 100 w 1196"/>
                  <a:gd name="T5" fmla="*/ 199 h 200"/>
                  <a:gd name="T6" fmla="*/ 100 w 1196"/>
                  <a:gd name="T7" fmla="*/ 199 h 200"/>
                  <a:gd name="T8" fmla="*/ 29 w 1196"/>
                  <a:gd name="T9" fmla="*/ 170 h 200"/>
                  <a:gd name="T10" fmla="*/ 29 w 1196"/>
                  <a:gd name="T11" fmla="*/ 170 h 200"/>
                  <a:gd name="T12" fmla="*/ 0 w 1196"/>
                  <a:gd name="T13" fmla="*/ 100 h 200"/>
                  <a:gd name="T14" fmla="*/ 0 w 1196"/>
                  <a:gd name="T15" fmla="*/ 100 h 200"/>
                  <a:gd name="T16" fmla="*/ 0 w 1196"/>
                  <a:gd name="T17" fmla="*/ 100 h 200"/>
                  <a:gd name="T18" fmla="*/ 29 w 1196"/>
                  <a:gd name="T19" fmla="*/ 30 h 200"/>
                  <a:gd name="T20" fmla="*/ 29 w 1196"/>
                  <a:gd name="T21" fmla="*/ 30 h 200"/>
                  <a:gd name="T22" fmla="*/ 100 w 1196"/>
                  <a:gd name="T23" fmla="*/ 0 h 200"/>
                  <a:gd name="T24" fmla="*/ 648 w 1196"/>
                  <a:gd name="T25" fmla="*/ 0 h 200"/>
                  <a:gd name="T26" fmla="*/ 1195 w 1196"/>
                  <a:gd name="T27" fmla="*/ 0 h 200"/>
                  <a:gd name="T28" fmla="*/ 1195 w 1196"/>
                  <a:gd name="T29" fmla="*/ 100 h 200"/>
                  <a:gd name="T30" fmla="*/ 1195 w 1196"/>
                  <a:gd name="T31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6" h="200">
                    <a:moveTo>
                      <a:pt x="1195" y="199"/>
                    </a:moveTo>
                    <a:lnTo>
                      <a:pt x="648" y="199"/>
                    </a:lnTo>
                    <a:lnTo>
                      <a:pt x="100" y="199"/>
                    </a:lnTo>
                    <a:lnTo>
                      <a:pt x="100" y="199"/>
                    </a:lnTo>
                    <a:cubicBezTo>
                      <a:pt x="72" y="199"/>
                      <a:pt x="47" y="188"/>
                      <a:pt x="29" y="170"/>
                    </a:cubicBezTo>
                    <a:lnTo>
                      <a:pt x="29" y="170"/>
                    </a:lnTo>
                    <a:cubicBezTo>
                      <a:pt x="11" y="152"/>
                      <a:pt x="0" y="127"/>
                      <a:pt x="0" y="100"/>
                    </a:cubicBezTo>
                    <a:lnTo>
                      <a:pt x="0" y="100"/>
                    </a:lnTo>
                    <a:lnTo>
                      <a:pt x="0" y="100"/>
                    </a:lnTo>
                    <a:cubicBezTo>
                      <a:pt x="0" y="72"/>
                      <a:pt x="11" y="48"/>
                      <a:pt x="29" y="30"/>
                    </a:cubicBezTo>
                    <a:lnTo>
                      <a:pt x="29" y="30"/>
                    </a:lnTo>
                    <a:cubicBezTo>
                      <a:pt x="47" y="12"/>
                      <a:pt x="72" y="0"/>
                      <a:pt x="100" y="0"/>
                    </a:cubicBezTo>
                    <a:lnTo>
                      <a:pt x="648" y="0"/>
                    </a:lnTo>
                    <a:lnTo>
                      <a:pt x="1195" y="0"/>
                    </a:lnTo>
                    <a:lnTo>
                      <a:pt x="1195" y="100"/>
                    </a:lnTo>
                    <a:lnTo>
                      <a:pt x="1195" y="19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99">
                <a:extLst>
                  <a:ext uri="{FF2B5EF4-FFF2-40B4-BE49-F238E27FC236}">
                    <a16:creationId xmlns:a16="http://schemas.microsoft.com/office/drawing/2014/main" id="{3B4395E8-56FC-4ADF-9B4C-E93688C17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07696" y="11349547"/>
                <a:ext cx="294336" cy="294336"/>
              </a:xfrm>
              <a:custGeom>
                <a:avLst/>
                <a:gdLst>
                  <a:gd name="T0" fmla="*/ 328 w 329"/>
                  <a:gd name="T1" fmla="*/ 165 h 329"/>
                  <a:gd name="T2" fmla="*/ 328 w 329"/>
                  <a:gd name="T3" fmla="*/ 165 h 329"/>
                  <a:gd name="T4" fmla="*/ 163 w 329"/>
                  <a:gd name="T5" fmla="*/ 328 h 329"/>
                  <a:gd name="T6" fmla="*/ 163 w 329"/>
                  <a:gd name="T7" fmla="*/ 328 h 329"/>
                  <a:gd name="T8" fmla="*/ 0 w 329"/>
                  <a:gd name="T9" fmla="*/ 165 h 329"/>
                  <a:gd name="T10" fmla="*/ 0 w 329"/>
                  <a:gd name="T11" fmla="*/ 165 h 329"/>
                  <a:gd name="T12" fmla="*/ 163 w 329"/>
                  <a:gd name="T13" fmla="*/ 0 h 329"/>
                  <a:gd name="T14" fmla="*/ 163 w 329"/>
                  <a:gd name="T15" fmla="*/ 0 h 329"/>
                  <a:gd name="T16" fmla="*/ 328 w 329"/>
                  <a:gd name="T17" fmla="*/ 165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9" h="329">
                    <a:moveTo>
                      <a:pt x="328" y="165"/>
                    </a:moveTo>
                    <a:lnTo>
                      <a:pt x="328" y="165"/>
                    </a:lnTo>
                    <a:cubicBezTo>
                      <a:pt x="328" y="255"/>
                      <a:pt x="254" y="328"/>
                      <a:pt x="163" y="328"/>
                    </a:cubicBezTo>
                    <a:lnTo>
                      <a:pt x="163" y="328"/>
                    </a:lnTo>
                    <a:cubicBezTo>
                      <a:pt x="74" y="328"/>
                      <a:pt x="0" y="255"/>
                      <a:pt x="0" y="165"/>
                    </a:cubicBezTo>
                    <a:lnTo>
                      <a:pt x="0" y="165"/>
                    </a:lnTo>
                    <a:cubicBezTo>
                      <a:pt x="0" y="74"/>
                      <a:pt x="74" y="0"/>
                      <a:pt x="163" y="0"/>
                    </a:cubicBezTo>
                    <a:lnTo>
                      <a:pt x="163" y="0"/>
                    </a:lnTo>
                    <a:cubicBezTo>
                      <a:pt x="254" y="0"/>
                      <a:pt x="328" y="74"/>
                      <a:pt x="328" y="1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00">
                <a:extLst>
                  <a:ext uri="{FF2B5EF4-FFF2-40B4-BE49-F238E27FC236}">
                    <a16:creationId xmlns:a16="http://schemas.microsoft.com/office/drawing/2014/main" id="{245A6211-2AB6-4FC6-BED0-E0D1423C3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9847" y="11341699"/>
                <a:ext cx="310034" cy="310034"/>
              </a:xfrm>
              <a:custGeom>
                <a:avLst/>
                <a:gdLst>
                  <a:gd name="T0" fmla="*/ 174 w 349"/>
                  <a:gd name="T1" fmla="*/ 20 h 348"/>
                  <a:gd name="T2" fmla="*/ 174 w 349"/>
                  <a:gd name="T3" fmla="*/ 20 h 348"/>
                  <a:gd name="T4" fmla="*/ 21 w 349"/>
                  <a:gd name="T5" fmla="*/ 174 h 348"/>
                  <a:gd name="T6" fmla="*/ 21 w 349"/>
                  <a:gd name="T7" fmla="*/ 174 h 348"/>
                  <a:gd name="T8" fmla="*/ 174 w 349"/>
                  <a:gd name="T9" fmla="*/ 327 h 348"/>
                  <a:gd name="T10" fmla="*/ 174 w 349"/>
                  <a:gd name="T11" fmla="*/ 327 h 348"/>
                  <a:gd name="T12" fmla="*/ 329 w 349"/>
                  <a:gd name="T13" fmla="*/ 174 h 348"/>
                  <a:gd name="T14" fmla="*/ 329 w 349"/>
                  <a:gd name="T15" fmla="*/ 174 h 348"/>
                  <a:gd name="T16" fmla="*/ 174 w 349"/>
                  <a:gd name="T17" fmla="*/ 20 h 348"/>
                  <a:gd name="T18" fmla="*/ 174 w 349"/>
                  <a:gd name="T19" fmla="*/ 347 h 348"/>
                  <a:gd name="T20" fmla="*/ 174 w 349"/>
                  <a:gd name="T21" fmla="*/ 347 h 348"/>
                  <a:gd name="T22" fmla="*/ 0 w 349"/>
                  <a:gd name="T23" fmla="*/ 174 h 348"/>
                  <a:gd name="T24" fmla="*/ 0 w 349"/>
                  <a:gd name="T25" fmla="*/ 174 h 348"/>
                  <a:gd name="T26" fmla="*/ 174 w 349"/>
                  <a:gd name="T27" fmla="*/ 0 h 348"/>
                  <a:gd name="T28" fmla="*/ 174 w 349"/>
                  <a:gd name="T29" fmla="*/ 0 h 348"/>
                  <a:gd name="T30" fmla="*/ 348 w 349"/>
                  <a:gd name="T31" fmla="*/ 174 h 348"/>
                  <a:gd name="T32" fmla="*/ 348 w 349"/>
                  <a:gd name="T33" fmla="*/ 174 h 348"/>
                  <a:gd name="T34" fmla="*/ 174 w 349"/>
                  <a:gd name="T35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9" h="348">
                    <a:moveTo>
                      <a:pt x="174" y="20"/>
                    </a:moveTo>
                    <a:lnTo>
                      <a:pt x="174" y="20"/>
                    </a:lnTo>
                    <a:cubicBezTo>
                      <a:pt x="90" y="20"/>
                      <a:pt x="21" y="89"/>
                      <a:pt x="21" y="174"/>
                    </a:cubicBezTo>
                    <a:lnTo>
                      <a:pt x="21" y="174"/>
                    </a:lnTo>
                    <a:cubicBezTo>
                      <a:pt x="21" y="258"/>
                      <a:pt x="90" y="327"/>
                      <a:pt x="174" y="327"/>
                    </a:cubicBezTo>
                    <a:lnTo>
                      <a:pt x="174" y="327"/>
                    </a:lnTo>
                    <a:cubicBezTo>
                      <a:pt x="259" y="327"/>
                      <a:pt x="329" y="258"/>
                      <a:pt x="329" y="174"/>
                    </a:cubicBezTo>
                    <a:lnTo>
                      <a:pt x="329" y="174"/>
                    </a:lnTo>
                    <a:cubicBezTo>
                      <a:pt x="329" y="89"/>
                      <a:pt x="259" y="20"/>
                      <a:pt x="174" y="20"/>
                    </a:cubicBezTo>
                    <a:close/>
                    <a:moveTo>
                      <a:pt x="174" y="347"/>
                    </a:moveTo>
                    <a:lnTo>
                      <a:pt x="174" y="347"/>
                    </a:lnTo>
                    <a:cubicBezTo>
                      <a:pt x="79" y="347"/>
                      <a:pt x="0" y="270"/>
                      <a:pt x="0" y="174"/>
                    </a:cubicBezTo>
                    <a:lnTo>
                      <a:pt x="0" y="174"/>
                    </a:lnTo>
                    <a:cubicBezTo>
                      <a:pt x="0" y="78"/>
                      <a:pt x="79" y="0"/>
                      <a:pt x="174" y="0"/>
                    </a:cubicBezTo>
                    <a:lnTo>
                      <a:pt x="174" y="0"/>
                    </a:lnTo>
                    <a:cubicBezTo>
                      <a:pt x="270" y="0"/>
                      <a:pt x="348" y="78"/>
                      <a:pt x="348" y="174"/>
                    </a:cubicBezTo>
                    <a:lnTo>
                      <a:pt x="348" y="174"/>
                    </a:lnTo>
                    <a:cubicBezTo>
                      <a:pt x="348" y="270"/>
                      <a:pt x="270" y="347"/>
                      <a:pt x="174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01">
                <a:extLst>
                  <a:ext uri="{FF2B5EF4-FFF2-40B4-BE49-F238E27FC236}">
                    <a16:creationId xmlns:a16="http://schemas.microsoft.com/office/drawing/2014/main" id="{710CEC9C-F66F-4881-9890-E411C2EFD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2262" y="11439811"/>
                <a:ext cx="160902" cy="113808"/>
              </a:xfrm>
              <a:custGeom>
                <a:avLst/>
                <a:gdLst>
                  <a:gd name="T0" fmla="*/ 63 w 179"/>
                  <a:gd name="T1" fmla="*/ 125 h 126"/>
                  <a:gd name="T2" fmla="*/ 63 w 179"/>
                  <a:gd name="T3" fmla="*/ 125 h 126"/>
                  <a:gd name="T4" fmla="*/ 56 w 179"/>
                  <a:gd name="T5" fmla="*/ 123 h 126"/>
                  <a:gd name="T6" fmla="*/ 4 w 179"/>
                  <a:gd name="T7" fmla="*/ 71 h 126"/>
                  <a:gd name="T8" fmla="*/ 4 w 179"/>
                  <a:gd name="T9" fmla="*/ 71 h 126"/>
                  <a:gd name="T10" fmla="*/ 4 w 179"/>
                  <a:gd name="T11" fmla="*/ 57 h 126"/>
                  <a:gd name="T12" fmla="*/ 4 w 179"/>
                  <a:gd name="T13" fmla="*/ 57 h 126"/>
                  <a:gd name="T14" fmla="*/ 18 w 179"/>
                  <a:gd name="T15" fmla="*/ 57 h 126"/>
                  <a:gd name="T16" fmla="*/ 63 w 179"/>
                  <a:gd name="T17" fmla="*/ 102 h 126"/>
                  <a:gd name="T18" fmla="*/ 160 w 179"/>
                  <a:gd name="T19" fmla="*/ 5 h 126"/>
                  <a:gd name="T20" fmla="*/ 160 w 179"/>
                  <a:gd name="T21" fmla="*/ 5 h 126"/>
                  <a:gd name="T22" fmla="*/ 174 w 179"/>
                  <a:gd name="T23" fmla="*/ 5 h 126"/>
                  <a:gd name="T24" fmla="*/ 174 w 179"/>
                  <a:gd name="T25" fmla="*/ 5 h 126"/>
                  <a:gd name="T26" fmla="*/ 174 w 179"/>
                  <a:gd name="T27" fmla="*/ 18 h 126"/>
                  <a:gd name="T28" fmla="*/ 70 w 179"/>
                  <a:gd name="T29" fmla="*/ 123 h 126"/>
                  <a:gd name="T30" fmla="*/ 70 w 179"/>
                  <a:gd name="T31" fmla="*/ 123 h 126"/>
                  <a:gd name="T32" fmla="*/ 63 w 179"/>
                  <a:gd name="T33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126">
                    <a:moveTo>
                      <a:pt x="63" y="125"/>
                    </a:moveTo>
                    <a:lnTo>
                      <a:pt x="63" y="125"/>
                    </a:lnTo>
                    <a:cubicBezTo>
                      <a:pt x="60" y="125"/>
                      <a:pt x="58" y="125"/>
                      <a:pt x="56" y="123"/>
                    </a:cubicBezTo>
                    <a:lnTo>
                      <a:pt x="4" y="71"/>
                    </a:lnTo>
                    <a:lnTo>
                      <a:pt x="4" y="71"/>
                    </a:lnTo>
                    <a:cubicBezTo>
                      <a:pt x="0" y="66"/>
                      <a:pt x="0" y="60"/>
                      <a:pt x="4" y="57"/>
                    </a:cubicBezTo>
                    <a:lnTo>
                      <a:pt x="4" y="57"/>
                    </a:lnTo>
                    <a:cubicBezTo>
                      <a:pt x="8" y="53"/>
                      <a:pt x="14" y="53"/>
                      <a:pt x="18" y="57"/>
                    </a:cubicBezTo>
                    <a:lnTo>
                      <a:pt x="63" y="102"/>
                    </a:lnTo>
                    <a:lnTo>
                      <a:pt x="160" y="5"/>
                    </a:lnTo>
                    <a:lnTo>
                      <a:pt x="160" y="5"/>
                    </a:lnTo>
                    <a:cubicBezTo>
                      <a:pt x="164" y="0"/>
                      <a:pt x="171" y="0"/>
                      <a:pt x="174" y="5"/>
                    </a:cubicBezTo>
                    <a:lnTo>
                      <a:pt x="174" y="5"/>
                    </a:lnTo>
                    <a:cubicBezTo>
                      <a:pt x="178" y="8"/>
                      <a:pt x="178" y="15"/>
                      <a:pt x="174" y="18"/>
                    </a:cubicBezTo>
                    <a:lnTo>
                      <a:pt x="70" y="123"/>
                    </a:lnTo>
                    <a:lnTo>
                      <a:pt x="70" y="123"/>
                    </a:lnTo>
                    <a:cubicBezTo>
                      <a:pt x="68" y="125"/>
                      <a:pt x="65" y="125"/>
                      <a:pt x="63" y="1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F54DED9E-3207-4F55-805A-13B9CD034539}"/>
                </a:ext>
              </a:extLst>
            </p:cNvPr>
            <p:cNvGrpSpPr/>
            <p:nvPr/>
          </p:nvGrpSpPr>
          <p:grpSpPr>
            <a:xfrm>
              <a:off x="19219501" y="5349045"/>
              <a:ext cx="3653674" cy="5133198"/>
              <a:chOff x="19219501" y="5349045"/>
              <a:chExt cx="3653674" cy="5133198"/>
            </a:xfrm>
          </p:grpSpPr>
          <p:sp>
            <p:nvSpPr>
              <p:cNvPr id="286" name="Freeform 102">
                <a:extLst>
                  <a:ext uri="{FF2B5EF4-FFF2-40B4-BE49-F238E27FC236}">
                    <a16:creationId xmlns:a16="http://schemas.microsoft.com/office/drawing/2014/main" id="{362D3C26-8ECA-4CF8-A26A-878C88904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9598" y="5537419"/>
                <a:ext cx="2723577" cy="4944824"/>
              </a:xfrm>
              <a:custGeom>
                <a:avLst/>
                <a:gdLst>
                  <a:gd name="T0" fmla="*/ 2908 w 3060"/>
                  <a:gd name="T1" fmla="*/ 5557 h 5558"/>
                  <a:gd name="T2" fmla="*/ 1529 w 3060"/>
                  <a:gd name="T3" fmla="*/ 5557 h 5558"/>
                  <a:gd name="T4" fmla="*/ 149 w 3060"/>
                  <a:gd name="T5" fmla="*/ 5557 h 5558"/>
                  <a:gd name="T6" fmla="*/ 149 w 3060"/>
                  <a:gd name="T7" fmla="*/ 5557 h 5558"/>
                  <a:gd name="T8" fmla="*/ 43 w 3060"/>
                  <a:gd name="T9" fmla="*/ 5513 h 5558"/>
                  <a:gd name="T10" fmla="*/ 43 w 3060"/>
                  <a:gd name="T11" fmla="*/ 5513 h 5558"/>
                  <a:gd name="T12" fmla="*/ 0 w 3060"/>
                  <a:gd name="T13" fmla="*/ 5407 h 5558"/>
                  <a:gd name="T14" fmla="*/ 0 w 3060"/>
                  <a:gd name="T15" fmla="*/ 2778 h 5558"/>
                  <a:gd name="T16" fmla="*/ 0 w 3060"/>
                  <a:gd name="T17" fmla="*/ 150 h 5558"/>
                  <a:gd name="T18" fmla="*/ 0 w 3060"/>
                  <a:gd name="T19" fmla="*/ 150 h 5558"/>
                  <a:gd name="T20" fmla="*/ 43 w 3060"/>
                  <a:gd name="T21" fmla="*/ 44 h 5558"/>
                  <a:gd name="T22" fmla="*/ 43 w 3060"/>
                  <a:gd name="T23" fmla="*/ 44 h 5558"/>
                  <a:gd name="T24" fmla="*/ 149 w 3060"/>
                  <a:gd name="T25" fmla="*/ 0 h 5558"/>
                  <a:gd name="T26" fmla="*/ 1529 w 3060"/>
                  <a:gd name="T27" fmla="*/ 0 h 5558"/>
                  <a:gd name="T28" fmla="*/ 2908 w 3060"/>
                  <a:gd name="T29" fmla="*/ 0 h 5558"/>
                  <a:gd name="T30" fmla="*/ 2908 w 3060"/>
                  <a:gd name="T31" fmla="*/ 0 h 5558"/>
                  <a:gd name="T32" fmla="*/ 3015 w 3060"/>
                  <a:gd name="T33" fmla="*/ 44 h 5558"/>
                  <a:gd name="T34" fmla="*/ 3015 w 3060"/>
                  <a:gd name="T35" fmla="*/ 44 h 5558"/>
                  <a:gd name="T36" fmla="*/ 3059 w 3060"/>
                  <a:gd name="T37" fmla="*/ 150 h 5558"/>
                  <a:gd name="T38" fmla="*/ 3059 w 3060"/>
                  <a:gd name="T39" fmla="*/ 2778 h 5558"/>
                  <a:gd name="T40" fmla="*/ 3059 w 3060"/>
                  <a:gd name="T41" fmla="*/ 5407 h 5558"/>
                  <a:gd name="T42" fmla="*/ 3059 w 3060"/>
                  <a:gd name="T43" fmla="*/ 5407 h 5558"/>
                  <a:gd name="T44" fmla="*/ 3015 w 3060"/>
                  <a:gd name="T45" fmla="*/ 5513 h 5558"/>
                  <a:gd name="T46" fmla="*/ 3015 w 3060"/>
                  <a:gd name="T47" fmla="*/ 5513 h 5558"/>
                  <a:gd name="T48" fmla="*/ 2908 w 3060"/>
                  <a:gd name="T49" fmla="*/ 5557 h 5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0" h="5558">
                    <a:moveTo>
                      <a:pt x="2908" y="5557"/>
                    </a:moveTo>
                    <a:lnTo>
                      <a:pt x="1529" y="5557"/>
                    </a:lnTo>
                    <a:lnTo>
                      <a:pt x="149" y="5557"/>
                    </a:lnTo>
                    <a:lnTo>
                      <a:pt x="149" y="5557"/>
                    </a:lnTo>
                    <a:cubicBezTo>
                      <a:pt x="108" y="5557"/>
                      <a:pt x="71" y="5540"/>
                      <a:pt x="43" y="5513"/>
                    </a:cubicBezTo>
                    <a:lnTo>
                      <a:pt x="43" y="5513"/>
                    </a:lnTo>
                    <a:cubicBezTo>
                      <a:pt x="16" y="5486"/>
                      <a:pt x="0" y="5449"/>
                      <a:pt x="0" y="5407"/>
                    </a:cubicBezTo>
                    <a:lnTo>
                      <a:pt x="0" y="2778"/>
                    </a:lnTo>
                    <a:lnTo>
                      <a:pt x="0" y="150"/>
                    </a:lnTo>
                    <a:lnTo>
                      <a:pt x="0" y="150"/>
                    </a:lnTo>
                    <a:cubicBezTo>
                      <a:pt x="0" y="109"/>
                      <a:pt x="16" y="71"/>
                      <a:pt x="43" y="44"/>
                    </a:cubicBezTo>
                    <a:lnTo>
                      <a:pt x="43" y="44"/>
                    </a:lnTo>
                    <a:cubicBezTo>
                      <a:pt x="71" y="17"/>
                      <a:pt x="108" y="0"/>
                      <a:pt x="149" y="0"/>
                    </a:cubicBezTo>
                    <a:lnTo>
                      <a:pt x="1529" y="0"/>
                    </a:lnTo>
                    <a:lnTo>
                      <a:pt x="2908" y="0"/>
                    </a:lnTo>
                    <a:lnTo>
                      <a:pt x="2908" y="0"/>
                    </a:lnTo>
                    <a:cubicBezTo>
                      <a:pt x="2950" y="0"/>
                      <a:pt x="2988" y="17"/>
                      <a:pt x="3015" y="44"/>
                    </a:cubicBezTo>
                    <a:lnTo>
                      <a:pt x="3015" y="44"/>
                    </a:lnTo>
                    <a:cubicBezTo>
                      <a:pt x="3042" y="71"/>
                      <a:pt x="3059" y="109"/>
                      <a:pt x="3059" y="150"/>
                    </a:cubicBezTo>
                    <a:lnTo>
                      <a:pt x="3059" y="2778"/>
                    </a:lnTo>
                    <a:lnTo>
                      <a:pt x="3059" y="5407"/>
                    </a:lnTo>
                    <a:lnTo>
                      <a:pt x="3059" y="5407"/>
                    </a:lnTo>
                    <a:cubicBezTo>
                      <a:pt x="3059" y="5449"/>
                      <a:pt x="3042" y="5486"/>
                      <a:pt x="3015" y="5513"/>
                    </a:cubicBezTo>
                    <a:lnTo>
                      <a:pt x="3015" y="5513"/>
                    </a:lnTo>
                    <a:cubicBezTo>
                      <a:pt x="2988" y="5540"/>
                      <a:pt x="2950" y="5557"/>
                      <a:pt x="2908" y="555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103">
                <a:extLst>
                  <a:ext uri="{FF2B5EF4-FFF2-40B4-BE49-F238E27FC236}">
                    <a16:creationId xmlns:a16="http://schemas.microsoft.com/office/drawing/2014/main" id="{A4881219-D12E-4D7C-8B4E-3B012BDF6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9501" y="7527120"/>
                <a:ext cx="718176" cy="19624"/>
              </a:xfrm>
              <a:custGeom>
                <a:avLst/>
                <a:gdLst>
                  <a:gd name="T0" fmla="*/ 808 w 809"/>
                  <a:gd name="T1" fmla="*/ 20 h 21"/>
                  <a:gd name="T2" fmla="*/ 0 w 809"/>
                  <a:gd name="T3" fmla="*/ 20 h 21"/>
                  <a:gd name="T4" fmla="*/ 0 w 809"/>
                  <a:gd name="T5" fmla="*/ 0 h 21"/>
                  <a:gd name="T6" fmla="*/ 808 w 809"/>
                  <a:gd name="T7" fmla="*/ 0 h 21"/>
                  <a:gd name="T8" fmla="*/ 808 w 809"/>
                  <a:gd name="T9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9" h="21">
                    <a:moveTo>
                      <a:pt x="808" y="20"/>
                    </a:moveTo>
                    <a:lnTo>
                      <a:pt x="0" y="20"/>
                    </a:lnTo>
                    <a:lnTo>
                      <a:pt x="0" y="0"/>
                    </a:lnTo>
                    <a:lnTo>
                      <a:pt x="808" y="0"/>
                    </a:lnTo>
                    <a:lnTo>
                      <a:pt x="808" y="2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104">
                <a:extLst>
                  <a:ext uri="{FF2B5EF4-FFF2-40B4-BE49-F238E27FC236}">
                    <a16:creationId xmlns:a16="http://schemas.microsoft.com/office/drawing/2014/main" id="{FA64F360-E5B1-4F93-9E65-BC633A54A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5526" y="5356893"/>
                <a:ext cx="2723577" cy="3131722"/>
              </a:xfrm>
              <a:custGeom>
                <a:avLst/>
                <a:gdLst>
                  <a:gd name="T0" fmla="*/ 3059 w 3060"/>
                  <a:gd name="T1" fmla="*/ 2778 h 3519"/>
                  <a:gd name="T2" fmla="*/ 3059 w 3060"/>
                  <a:gd name="T3" fmla="*/ 151 h 3519"/>
                  <a:gd name="T4" fmla="*/ 3059 w 3060"/>
                  <a:gd name="T5" fmla="*/ 151 h 3519"/>
                  <a:gd name="T6" fmla="*/ 3015 w 3060"/>
                  <a:gd name="T7" fmla="*/ 44 h 3519"/>
                  <a:gd name="T8" fmla="*/ 3015 w 3060"/>
                  <a:gd name="T9" fmla="*/ 44 h 3519"/>
                  <a:gd name="T10" fmla="*/ 2909 w 3060"/>
                  <a:gd name="T11" fmla="*/ 0 h 3519"/>
                  <a:gd name="T12" fmla="*/ 1530 w 3060"/>
                  <a:gd name="T13" fmla="*/ 0 h 3519"/>
                  <a:gd name="T14" fmla="*/ 150 w 3060"/>
                  <a:gd name="T15" fmla="*/ 0 h 3519"/>
                  <a:gd name="T16" fmla="*/ 150 w 3060"/>
                  <a:gd name="T17" fmla="*/ 0 h 3519"/>
                  <a:gd name="T18" fmla="*/ 44 w 3060"/>
                  <a:gd name="T19" fmla="*/ 44 h 3519"/>
                  <a:gd name="T20" fmla="*/ 44 w 3060"/>
                  <a:gd name="T21" fmla="*/ 44 h 3519"/>
                  <a:gd name="T22" fmla="*/ 0 w 3060"/>
                  <a:gd name="T23" fmla="*/ 151 h 3519"/>
                  <a:gd name="T24" fmla="*/ 0 w 3060"/>
                  <a:gd name="T25" fmla="*/ 2778 h 3519"/>
                  <a:gd name="T26" fmla="*/ 0 w 3060"/>
                  <a:gd name="T27" fmla="*/ 3518 h 3519"/>
                  <a:gd name="T28" fmla="*/ 3059 w 3060"/>
                  <a:gd name="T29" fmla="*/ 3518 h 3519"/>
                  <a:gd name="T30" fmla="*/ 3059 w 3060"/>
                  <a:gd name="T31" fmla="*/ 2778 h 3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60" h="3519">
                    <a:moveTo>
                      <a:pt x="3059" y="2778"/>
                    </a:moveTo>
                    <a:lnTo>
                      <a:pt x="3059" y="151"/>
                    </a:lnTo>
                    <a:lnTo>
                      <a:pt x="3059" y="151"/>
                    </a:lnTo>
                    <a:cubicBezTo>
                      <a:pt x="3059" y="109"/>
                      <a:pt x="3042" y="71"/>
                      <a:pt x="3015" y="44"/>
                    </a:cubicBezTo>
                    <a:lnTo>
                      <a:pt x="3015" y="44"/>
                    </a:lnTo>
                    <a:cubicBezTo>
                      <a:pt x="2988" y="17"/>
                      <a:pt x="2950" y="0"/>
                      <a:pt x="2909" y="0"/>
                    </a:cubicBezTo>
                    <a:lnTo>
                      <a:pt x="1530" y="0"/>
                    </a:lnTo>
                    <a:lnTo>
                      <a:pt x="150" y="0"/>
                    </a:lnTo>
                    <a:lnTo>
                      <a:pt x="150" y="0"/>
                    </a:lnTo>
                    <a:cubicBezTo>
                      <a:pt x="108" y="0"/>
                      <a:pt x="70" y="17"/>
                      <a:pt x="44" y="44"/>
                    </a:cubicBezTo>
                    <a:lnTo>
                      <a:pt x="44" y="44"/>
                    </a:lnTo>
                    <a:cubicBezTo>
                      <a:pt x="17" y="71"/>
                      <a:pt x="0" y="109"/>
                      <a:pt x="0" y="151"/>
                    </a:cubicBezTo>
                    <a:lnTo>
                      <a:pt x="0" y="2778"/>
                    </a:lnTo>
                    <a:lnTo>
                      <a:pt x="0" y="3518"/>
                    </a:lnTo>
                    <a:lnTo>
                      <a:pt x="3059" y="3518"/>
                    </a:lnTo>
                    <a:lnTo>
                      <a:pt x="3059" y="277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105">
                <a:extLst>
                  <a:ext uri="{FF2B5EF4-FFF2-40B4-BE49-F238E27FC236}">
                    <a16:creationId xmlns:a16="http://schemas.microsoft.com/office/drawing/2014/main" id="{A77AFA4B-F90C-4558-A66B-A20174745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3754" y="5349045"/>
                <a:ext cx="2743198" cy="3151343"/>
              </a:xfrm>
              <a:custGeom>
                <a:avLst/>
                <a:gdLst>
                  <a:gd name="T0" fmla="*/ 21 w 3081"/>
                  <a:gd name="T1" fmla="*/ 3517 h 3539"/>
                  <a:gd name="T2" fmla="*/ 3060 w 3081"/>
                  <a:gd name="T3" fmla="*/ 3517 h 3539"/>
                  <a:gd name="T4" fmla="*/ 3060 w 3081"/>
                  <a:gd name="T5" fmla="*/ 161 h 3539"/>
                  <a:gd name="T6" fmla="*/ 3060 w 3081"/>
                  <a:gd name="T7" fmla="*/ 161 h 3539"/>
                  <a:gd name="T8" fmla="*/ 3019 w 3081"/>
                  <a:gd name="T9" fmla="*/ 61 h 3539"/>
                  <a:gd name="T10" fmla="*/ 3019 w 3081"/>
                  <a:gd name="T11" fmla="*/ 61 h 3539"/>
                  <a:gd name="T12" fmla="*/ 2920 w 3081"/>
                  <a:gd name="T13" fmla="*/ 20 h 3539"/>
                  <a:gd name="T14" fmla="*/ 161 w 3081"/>
                  <a:gd name="T15" fmla="*/ 20 h 3539"/>
                  <a:gd name="T16" fmla="*/ 161 w 3081"/>
                  <a:gd name="T17" fmla="*/ 20 h 3539"/>
                  <a:gd name="T18" fmla="*/ 62 w 3081"/>
                  <a:gd name="T19" fmla="*/ 61 h 3539"/>
                  <a:gd name="T20" fmla="*/ 62 w 3081"/>
                  <a:gd name="T21" fmla="*/ 61 h 3539"/>
                  <a:gd name="T22" fmla="*/ 21 w 3081"/>
                  <a:gd name="T23" fmla="*/ 161 h 3539"/>
                  <a:gd name="T24" fmla="*/ 21 w 3081"/>
                  <a:gd name="T25" fmla="*/ 3517 h 3539"/>
                  <a:gd name="T26" fmla="*/ 3080 w 3081"/>
                  <a:gd name="T27" fmla="*/ 3538 h 3539"/>
                  <a:gd name="T28" fmla="*/ 0 w 3081"/>
                  <a:gd name="T29" fmla="*/ 3538 h 3539"/>
                  <a:gd name="T30" fmla="*/ 0 w 3081"/>
                  <a:gd name="T31" fmla="*/ 161 h 3539"/>
                  <a:gd name="T32" fmla="*/ 0 w 3081"/>
                  <a:gd name="T33" fmla="*/ 161 h 3539"/>
                  <a:gd name="T34" fmla="*/ 47 w 3081"/>
                  <a:gd name="T35" fmla="*/ 47 h 3539"/>
                  <a:gd name="T36" fmla="*/ 47 w 3081"/>
                  <a:gd name="T37" fmla="*/ 47 h 3539"/>
                  <a:gd name="T38" fmla="*/ 161 w 3081"/>
                  <a:gd name="T39" fmla="*/ 0 h 3539"/>
                  <a:gd name="T40" fmla="*/ 2920 w 3081"/>
                  <a:gd name="T41" fmla="*/ 0 h 3539"/>
                  <a:gd name="T42" fmla="*/ 2920 w 3081"/>
                  <a:gd name="T43" fmla="*/ 0 h 3539"/>
                  <a:gd name="T44" fmla="*/ 3033 w 3081"/>
                  <a:gd name="T45" fmla="*/ 47 h 3539"/>
                  <a:gd name="T46" fmla="*/ 3033 w 3081"/>
                  <a:gd name="T47" fmla="*/ 47 h 3539"/>
                  <a:gd name="T48" fmla="*/ 3080 w 3081"/>
                  <a:gd name="T49" fmla="*/ 161 h 3539"/>
                  <a:gd name="T50" fmla="*/ 3080 w 3081"/>
                  <a:gd name="T51" fmla="*/ 3538 h 3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81" h="3539">
                    <a:moveTo>
                      <a:pt x="21" y="3517"/>
                    </a:moveTo>
                    <a:lnTo>
                      <a:pt x="3060" y="3517"/>
                    </a:lnTo>
                    <a:lnTo>
                      <a:pt x="3060" y="161"/>
                    </a:lnTo>
                    <a:lnTo>
                      <a:pt x="3060" y="161"/>
                    </a:lnTo>
                    <a:cubicBezTo>
                      <a:pt x="3060" y="123"/>
                      <a:pt x="3046" y="88"/>
                      <a:pt x="3019" y="61"/>
                    </a:cubicBezTo>
                    <a:lnTo>
                      <a:pt x="3019" y="61"/>
                    </a:lnTo>
                    <a:cubicBezTo>
                      <a:pt x="2993" y="35"/>
                      <a:pt x="2958" y="20"/>
                      <a:pt x="2920" y="20"/>
                    </a:cubicBezTo>
                    <a:lnTo>
                      <a:pt x="161" y="20"/>
                    </a:lnTo>
                    <a:lnTo>
                      <a:pt x="161" y="20"/>
                    </a:lnTo>
                    <a:cubicBezTo>
                      <a:pt x="124" y="20"/>
                      <a:pt x="88" y="35"/>
                      <a:pt x="62" y="61"/>
                    </a:cubicBezTo>
                    <a:lnTo>
                      <a:pt x="62" y="61"/>
                    </a:lnTo>
                    <a:cubicBezTo>
                      <a:pt x="35" y="88"/>
                      <a:pt x="21" y="123"/>
                      <a:pt x="21" y="161"/>
                    </a:cubicBezTo>
                    <a:lnTo>
                      <a:pt x="21" y="3517"/>
                    </a:lnTo>
                    <a:close/>
                    <a:moveTo>
                      <a:pt x="3080" y="3538"/>
                    </a:moveTo>
                    <a:lnTo>
                      <a:pt x="0" y="3538"/>
                    </a:lnTo>
                    <a:lnTo>
                      <a:pt x="0" y="161"/>
                    </a:lnTo>
                    <a:lnTo>
                      <a:pt x="0" y="161"/>
                    </a:lnTo>
                    <a:cubicBezTo>
                      <a:pt x="0" y="118"/>
                      <a:pt x="18" y="78"/>
                      <a:pt x="47" y="47"/>
                    </a:cubicBezTo>
                    <a:lnTo>
                      <a:pt x="47" y="47"/>
                    </a:lnTo>
                    <a:cubicBezTo>
                      <a:pt x="78" y="17"/>
                      <a:pt x="118" y="0"/>
                      <a:pt x="161" y="0"/>
                    </a:cubicBezTo>
                    <a:lnTo>
                      <a:pt x="2920" y="0"/>
                    </a:lnTo>
                    <a:lnTo>
                      <a:pt x="2920" y="0"/>
                    </a:lnTo>
                    <a:cubicBezTo>
                      <a:pt x="2963" y="0"/>
                      <a:pt x="3003" y="17"/>
                      <a:pt x="3033" y="47"/>
                    </a:cubicBezTo>
                    <a:lnTo>
                      <a:pt x="3033" y="47"/>
                    </a:lnTo>
                    <a:cubicBezTo>
                      <a:pt x="3064" y="78"/>
                      <a:pt x="3080" y="118"/>
                      <a:pt x="3080" y="161"/>
                    </a:cubicBezTo>
                    <a:lnTo>
                      <a:pt x="3080" y="353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106">
                <a:extLst>
                  <a:ext uri="{FF2B5EF4-FFF2-40B4-BE49-F238E27FC236}">
                    <a16:creationId xmlns:a16="http://schemas.microsoft.com/office/drawing/2014/main" id="{DF9A0BB9-46BF-4D7D-A9FE-FC23D0984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5526" y="8488615"/>
                <a:ext cx="2723577" cy="1817025"/>
              </a:xfrm>
              <a:custGeom>
                <a:avLst/>
                <a:gdLst>
                  <a:gd name="T0" fmla="*/ 0 w 3060"/>
                  <a:gd name="T1" fmla="*/ 0 h 2040"/>
                  <a:gd name="T2" fmla="*/ 0 w 3060"/>
                  <a:gd name="T3" fmla="*/ 1889 h 2040"/>
                  <a:gd name="T4" fmla="*/ 0 w 3060"/>
                  <a:gd name="T5" fmla="*/ 1889 h 2040"/>
                  <a:gd name="T6" fmla="*/ 44 w 3060"/>
                  <a:gd name="T7" fmla="*/ 1996 h 2040"/>
                  <a:gd name="T8" fmla="*/ 44 w 3060"/>
                  <a:gd name="T9" fmla="*/ 1996 h 2040"/>
                  <a:gd name="T10" fmla="*/ 150 w 3060"/>
                  <a:gd name="T11" fmla="*/ 2039 h 2040"/>
                  <a:gd name="T12" fmla="*/ 1530 w 3060"/>
                  <a:gd name="T13" fmla="*/ 2039 h 2040"/>
                  <a:gd name="T14" fmla="*/ 2909 w 3060"/>
                  <a:gd name="T15" fmla="*/ 2039 h 2040"/>
                  <a:gd name="T16" fmla="*/ 2909 w 3060"/>
                  <a:gd name="T17" fmla="*/ 2039 h 2040"/>
                  <a:gd name="T18" fmla="*/ 3015 w 3060"/>
                  <a:gd name="T19" fmla="*/ 1996 h 2040"/>
                  <a:gd name="T20" fmla="*/ 3015 w 3060"/>
                  <a:gd name="T21" fmla="*/ 1996 h 2040"/>
                  <a:gd name="T22" fmla="*/ 3059 w 3060"/>
                  <a:gd name="T23" fmla="*/ 1889 h 2040"/>
                  <a:gd name="T24" fmla="*/ 3059 w 3060"/>
                  <a:gd name="T25" fmla="*/ 0 h 2040"/>
                  <a:gd name="T26" fmla="*/ 0 w 3060"/>
                  <a:gd name="T27" fmla="*/ 0 h 2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60" h="2040">
                    <a:moveTo>
                      <a:pt x="0" y="0"/>
                    </a:moveTo>
                    <a:lnTo>
                      <a:pt x="0" y="1889"/>
                    </a:lnTo>
                    <a:lnTo>
                      <a:pt x="0" y="1889"/>
                    </a:lnTo>
                    <a:cubicBezTo>
                      <a:pt x="0" y="1930"/>
                      <a:pt x="17" y="1968"/>
                      <a:pt x="44" y="1996"/>
                    </a:cubicBezTo>
                    <a:lnTo>
                      <a:pt x="44" y="1996"/>
                    </a:lnTo>
                    <a:cubicBezTo>
                      <a:pt x="70" y="2023"/>
                      <a:pt x="108" y="2039"/>
                      <a:pt x="150" y="2039"/>
                    </a:cubicBezTo>
                    <a:lnTo>
                      <a:pt x="1530" y="2039"/>
                    </a:lnTo>
                    <a:lnTo>
                      <a:pt x="2909" y="2039"/>
                    </a:lnTo>
                    <a:lnTo>
                      <a:pt x="2909" y="2039"/>
                    </a:lnTo>
                    <a:cubicBezTo>
                      <a:pt x="2950" y="2039"/>
                      <a:pt x="2988" y="2023"/>
                      <a:pt x="3015" y="1996"/>
                    </a:cubicBezTo>
                    <a:lnTo>
                      <a:pt x="3015" y="1996"/>
                    </a:lnTo>
                    <a:cubicBezTo>
                      <a:pt x="3042" y="1968"/>
                      <a:pt x="3059" y="1930"/>
                      <a:pt x="3059" y="1889"/>
                    </a:cubicBezTo>
                    <a:lnTo>
                      <a:pt x="3059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107">
                <a:extLst>
                  <a:ext uri="{FF2B5EF4-FFF2-40B4-BE49-F238E27FC236}">
                    <a16:creationId xmlns:a16="http://schemas.microsoft.com/office/drawing/2014/main" id="{71CB1E90-FDA0-4F55-B263-F48485350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3754" y="8476840"/>
                <a:ext cx="2743198" cy="1832726"/>
              </a:xfrm>
              <a:custGeom>
                <a:avLst/>
                <a:gdLst>
                  <a:gd name="T0" fmla="*/ 21 w 3081"/>
                  <a:gd name="T1" fmla="*/ 21 h 2061"/>
                  <a:gd name="T2" fmla="*/ 21 w 3081"/>
                  <a:gd name="T3" fmla="*/ 1900 h 2061"/>
                  <a:gd name="T4" fmla="*/ 21 w 3081"/>
                  <a:gd name="T5" fmla="*/ 1900 h 2061"/>
                  <a:gd name="T6" fmla="*/ 62 w 3081"/>
                  <a:gd name="T7" fmla="*/ 1999 h 2061"/>
                  <a:gd name="T8" fmla="*/ 62 w 3081"/>
                  <a:gd name="T9" fmla="*/ 1999 h 2061"/>
                  <a:gd name="T10" fmla="*/ 161 w 3081"/>
                  <a:gd name="T11" fmla="*/ 2040 h 2061"/>
                  <a:gd name="T12" fmla="*/ 2920 w 3081"/>
                  <a:gd name="T13" fmla="*/ 2040 h 2061"/>
                  <a:gd name="T14" fmla="*/ 2920 w 3081"/>
                  <a:gd name="T15" fmla="*/ 2040 h 2061"/>
                  <a:gd name="T16" fmla="*/ 3019 w 3081"/>
                  <a:gd name="T17" fmla="*/ 1999 h 2061"/>
                  <a:gd name="T18" fmla="*/ 3019 w 3081"/>
                  <a:gd name="T19" fmla="*/ 1999 h 2061"/>
                  <a:gd name="T20" fmla="*/ 3060 w 3081"/>
                  <a:gd name="T21" fmla="*/ 1900 h 2061"/>
                  <a:gd name="T22" fmla="*/ 3060 w 3081"/>
                  <a:gd name="T23" fmla="*/ 21 h 2061"/>
                  <a:gd name="T24" fmla="*/ 21 w 3081"/>
                  <a:gd name="T25" fmla="*/ 21 h 2061"/>
                  <a:gd name="T26" fmla="*/ 2920 w 3081"/>
                  <a:gd name="T27" fmla="*/ 2060 h 2061"/>
                  <a:gd name="T28" fmla="*/ 161 w 3081"/>
                  <a:gd name="T29" fmla="*/ 2060 h 2061"/>
                  <a:gd name="T30" fmla="*/ 161 w 3081"/>
                  <a:gd name="T31" fmla="*/ 2060 h 2061"/>
                  <a:gd name="T32" fmla="*/ 47 w 3081"/>
                  <a:gd name="T33" fmla="*/ 2013 h 2061"/>
                  <a:gd name="T34" fmla="*/ 47 w 3081"/>
                  <a:gd name="T35" fmla="*/ 2013 h 2061"/>
                  <a:gd name="T36" fmla="*/ 0 w 3081"/>
                  <a:gd name="T37" fmla="*/ 1900 h 2061"/>
                  <a:gd name="T38" fmla="*/ 0 w 3081"/>
                  <a:gd name="T39" fmla="*/ 0 h 2061"/>
                  <a:gd name="T40" fmla="*/ 3080 w 3081"/>
                  <a:gd name="T41" fmla="*/ 0 h 2061"/>
                  <a:gd name="T42" fmla="*/ 3080 w 3081"/>
                  <a:gd name="T43" fmla="*/ 1900 h 2061"/>
                  <a:gd name="T44" fmla="*/ 3080 w 3081"/>
                  <a:gd name="T45" fmla="*/ 1900 h 2061"/>
                  <a:gd name="T46" fmla="*/ 3033 w 3081"/>
                  <a:gd name="T47" fmla="*/ 2013 h 2061"/>
                  <a:gd name="T48" fmla="*/ 3033 w 3081"/>
                  <a:gd name="T49" fmla="*/ 2013 h 2061"/>
                  <a:gd name="T50" fmla="*/ 2920 w 3081"/>
                  <a:gd name="T51" fmla="*/ 2060 h 2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81" h="2061">
                    <a:moveTo>
                      <a:pt x="21" y="21"/>
                    </a:moveTo>
                    <a:lnTo>
                      <a:pt x="21" y="1900"/>
                    </a:lnTo>
                    <a:lnTo>
                      <a:pt x="21" y="1900"/>
                    </a:lnTo>
                    <a:cubicBezTo>
                      <a:pt x="21" y="1937"/>
                      <a:pt x="35" y="1972"/>
                      <a:pt x="62" y="1999"/>
                    </a:cubicBezTo>
                    <a:lnTo>
                      <a:pt x="62" y="1999"/>
                    </a:lnTo>
                    <a:cubicBezTo>
                      <a:pt x="88" y="2025"/>
                      <a:pt x="124" y="2040"/>
                      <a:pt x="161" y="2040"/>
                    </a:cubicBezTo>
                    <a:lnTo>
                      <a:pt x="2920" y="2040"/>
                    </a:lnTo>
                    <a:lnTo>
                      <a:pt x="2920" y="2040"/>
                    </a:lnTo>
                    <a:cubicBezTo>
                      <a:pt x="2958" y="2040"/>
                      <a:pt x="2993" y="2025"/>
                      <a:pt x="3019" y="1999"/>
                    </a:cubicBezTo>
                    <a:lnTo>
                      <a:pt x="3019" y="1999"/>
                    </a:lnTo>
                    <a:cubicBezTo>
                      <a:pt x="3046" y="1972"/>
                      <a:pt x="3060" y="1937"/>
                      <a:pt x="3060" y="1900"/>
                    </a:cubicBezTo>
                    <a:lnTo>
                      <a:pt x="3060" y="21"/>
                    </a:lnTo>
                    <a:lnTo>
                      <a:pt x="21" y="21"/>
                    </a:lnTo>
                    <a:close/>
                    <a:moveTo>
                      <a:pt x="2920" y="2060"/>
                    </a:moveTo>
                    <a:lnTo>
                      <a:pt x="161" y="2060"/>
                    </a:lnTo>
                    <a:lnTo>
                      <a:pt x="161" y="2060"/>
                    </a:lnTo>
                    <a:cubicBezTo>
                      <a:pt x="118" y="2060"/>
                      <a:pt x="78" y="2043"/>
                      <a:pt x="47" y="2013"/>
                    </a:cubicBezTo>
                    <a:lnTo>
                      <a:pt x="47" y="2013"/>
                    </a:lnTo>
                    <a:cubicBezTo>
                      <a:pt x="18" y="1984"/>
                      <a:pt x="0" y="1943"/>
                      <a:pt x="0" y="1900"/>
                    </a:cubicBezTo>
                    <a:lnTo>
                      <a:pt x="0" y="0"/>
                    </a:lnTo>
                    <a:lnTo>
                      <a:pt x="3080" y="0"/>
                    </a:lnTo>
                    <a:lnTo>
                      <a:pt x="3080" y="1900"/>
                    </a:lnTo>
                    <a:lnTo>
                      <a:pt x="3080" y="1900"/>
                    </a:lnTo>
                    <a:cubicBezTo>
                      <a:pt x="3080" y="1943"/>
                      <a:pt x="3064" y="1984"/>
                      <a:pt x="3033" y="2013"/>
                    </a:cubicBezTo>
                    <a:lnTo>
                      <a:pt x="3033" y="2013"/>
                    </a:lnTo>
                    <a:cubicBezTo>
                      <a:pt x="3003" y="2043"/>
                      <a:pt x="2963" y="2060"/>
                      <a:pt x="2920" y="20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B2926AB5-AA5B-44AE-80B1-D039C25BC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1748" y="5553117"/>
                <a:ext cx="2330244" cy="2726611"/>
              </a:xfrm>
              <a:custGeom>
                <a:avLst/>
                <a:gdLst>
                  <a:gd name="connsiteX0" fmla="*/ 2312478 w 2330244"/>
                  <a:gd name="connsiteY0" fmla="*/ 2119210 h 2726611"/>
                  <a:gd name="connsiteX1" fmla="*/ 2330244 w 2330244"/>
                  <a:gd name="connsiteY1" fmla="*/ 2119210 h 2726611"/>
                  <a:gd name="connsiteX2" fmla="*/ 2330244 w 2330244"/>
                  <a:gd name="connsiteY2" fmla="*/ 2726611 h 2726611"/>
                  <a:gd name="connsiteX3" fmla="*/ 1758160 w 2330244"/>
                  <a:gd name="connsiteY3" fmla="*/ 2726611 h 2726611"/>
                  <a:gd name="connsiteX4" fmla="*/ 1758160 w 2330244"/>
                  <a:gd name="connsiteY4" fmla="*/ 2708798 h 2726611"/>
                  <a:gd name="connsiteX5" fmla="*/ 2312478 w 2330244"/>
                  <a:gd name="connsiteY5" fmla="*/ 2708798 h 2726611"/>
                  <a:gd name="connsiteX6" fmla="*/ 0 w 2330244"/>
                  <a:gd name="connsiteY6" fmla="*/ 2119210 h 2726611"/>
                  <a:gd name="connsiteX7" fmla="*/ 16880 w 2330244"/>
                  <a:gd name="connsiteY7" fmla="*/ 2119210 h 2726611"/>
                  <a:gd name="connsiteX8" fmla="*/ 16880 w 2330244"/>
                  <a:gd name="connsiteY8" fmla="*/ 2708798 h 2726611"/>
                  <a:gd name="connsiteX9" fmla="*/ 572084 w 2330244"/>
                  <a:gd name="connsiteY9" fmla="*/ 2708798 h 2726611"/>
                  <a:gd name="connsiteX10" fmla="*/ 572084 w 2330244"/>
                  <a:gd name="connsiteY10" fmla="*/ 2726611 h 2726611"/>
                  <a:gd name="connsiteX11" fmla="*/ 0 w 2330244"/>
                  <a:gd name="connsiteY11" fmla="*/ 2726611 h 2726611"/>
                  <a:gd name="connsiteX12" fmla="*/ 1758160 w 2330244"/>
                  <a:gd name="connsiteY12" fmla="*/ 0 h 2726611"/>
                  <a:gd name="connsiteX13" fmla="*/ 2330244 w 2330244"/>
                  <a:gd name="connsiteY13" fmla="*/ 0 h 2726611"/>
                  <a:gd name="connsiteX14" fmla="*/ 2330244 w 2330244"/>
                  <a:gd name="connsiteY14" fmla="*/ 607400 h 2726611"/>
                  <a:gd name="connsiteX15" fmla="*/ 2312478 w 2330244"/>
                  <a:gd name="connsiteY15" fmla="*/ 607400 h 2726611"/>
                  <a:gd name="connsiteX16" fmla="*/ 2312478 w 2330244"/>
                  <a:gd name="connsiteY16" fmla="*/ 18703 h 2726611"/>
                  <a:gd name="connsiteX17" fmla="*/ 1758160 w 2330244"/>
                  <a:gd name="connsiteY17" fmla="*/ 18703 h 2726611"/>
                  <a:gd name="connsiteX18" fmla="*/ 0 w 2330244"/>
                  <a:gd name="connsiteY18" fmla="*/ 0 h 2726611"/>
                  <a:gd name="connsiteX19" fmla="*/ 572084 w 2330244"/>
                  <a:gd name="connsiteY19" fmla="*/ 0 h 2726611"/>
                  <a:gd name="connsiteX20" fmla="*/ 572084 w 2330244"/>
                  <a:gd name="connsiteY20" fmla="*/ 18703 h 2726611"/>
                  <a:gd name="connsiteX21" fmla="*/ 16880 w 2330244"/>
                  <a:gd name="connsiteY21" fmla="*/ 18703 h 2726611"/>
                  <a:gd name="connsiteX22" fmla="*/ 16880 w 2330244"/>
                  <a:gd name="connsiteY22" fmla="*/ 607400 h 2726611"/>
                  <a:gd name="connsiteX23" fmla="*/ 0 w 2330244"/>
                  <a:gd name="connsiteY23" fmla="*/ 607400 h 272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30244" h="2726611">
                    <a:moveTo>
                      <a:pt x="2312478" y="2119210"/>
                    </a:moveTo>
                    <a:lnTo>
                      <a:pt x="2330244" y="2119210"/>
                    </a:lnTo>
                    <a:lnTo>
                      <a:pt x="2330244" y="2726611"/>
                    </a:lnTo>
                    <a:lnTo>
                      <a:pt x="1758160" y="2726611"/>
                    </a:lnTo>
                    <a:lnTo>
                      <a:pt x="1758160" y="2708798"/>
                    </a:lnTo>
                    <a:lnTo>
                      <a:pt x="2312478" y="2708798"/>
                    </a:lnTo>
                    <a:close/>
                    <a:moveTo>
                      <a:pt x="0" y="2119210"/>
                    </a:moveTo>
                    <a:lnTo>
                      <a:pt x="16880" y="2119210"/>
                    </a:lnTo>
                    <a:lnTo>
                      <a:pt x="16880" y="2708798"/>
                    </a:lnTo>
                    <a:lnTo>
                      <a:pt x="572084" y="2708798"/>
                    </a:lnTo>
                    <a:lnTo>
                      <a:pt x="572084" y="2726611"/>
                    </a:lnTo>
                    <a:lnTo>
                      <a:pt x="0" y="2726611"/>
                    </a:lnTo>
                    <a:close/>
                    <a:moveTo>
                      <a:pt x="1758160" y="0"/>
                    </a:moveTo>
                    <a:lnTo>
                      <a:pt x="2330244" y="0"/>
                    </a:lnTo>
                    <a:lnTo>
                      <a:pt x="2330244" y="607400"/>
                    </a:lnTo>
                    <a:lnTo>
                      <a:pt x="2312478" y="607400"/>
                    </a:lnTo>
                    <a:lnTo>
                      <a:pt x="2312478" y="18703"/>
                    </a:lnTo>
                    <a:lnTo>
                      <a:pt x="1758160" y="18703"/>
                    </a:lnTo>
                    <a:close/>
                    <a:moveTo>
                      <a:pt x="0" y="0"/>
                    </a:moveTo>
                    <a:lnTo>
                      <a:pt x="572084" y="0"/>
                    </a:lnTo>
                    <a:lnTo>
                      <a:pt x="572084" y="18703"/>
                    </a:lnTo>
                    <a:lnTo>
                      <a:pt x="16880" y="18703"/>
                    </a:lnTo>
                    <a:lnTo>
                      <a:pt x="16880" y="607400"/>
                    </a:lnTo>
                    <a:lnTo>
                      <a:pt x="0" y="60740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378C4BBE-4D2D-48C4-8A1C-75F38916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4671" y="7213163"/>
                <a:ext cx="372825" cy="302185"/>
              </a:xfrm>
              <a:custGeom>
                <a:avLst/>
                <a:gdLst>
                  <a:gd name="T0" fmla="*/ 339 w 419"/>
                  <a:gd name="T1" fmla="*/ 336 h 338"/>
                  <a:gd name="T2" fmla="*/ 339 w 419"/>
                  <a:gd name="T3" fmla="*/ 336 h 338"/>
                  <a:gd name="T4" fmla="*/ 297 w 419"/>
                  <a:gd name="T5" fmla="*/ 323 h 338"/>
                  <a:gd name="T6" fmla="*/ 38 w 419"/>
                  <a:gd name="T7" fmla="*/ 136 h 338"/>
                  <a:gd name="T8" fmla="*/ 38 w 419"/>
                  <a:gd name="T9" fmla="*/ 136 h 338"/>
                  <a:gd name="T10" fmla="*/ 23 w 419"/>
                  <a:gd name="T11" fmla="*/ 38 h 338"/>
                  <a:gd name="T12" fmla="*/ 23 w 419"/>
                  <a:gd name="T13" fmla="*/ 38 h 338"/>
                  <a:gd name="T14" fmla="*/ 120 w 419"/>
                  <a:gd name="T15" fmla="*/ 23 h 338"/>
                  <a:gd name="T16" fmla="*/ 379 w 419"/>
                  <a:gd name="T17" fmla="*/ 209 h 338"/>
                  <a:gd name="T18" fmla="*/ 379 w 419"/>
                  <a:gd name="T19" fmla="*/ 209 h 338"/>
                  <a:gd name="T20" fmla="*/ 394 w 419"/>
                  <a:gd name="T21" fmla="*/ 307 h 338"/>
                  <a:gd name="T22" fmla="*/ 394 w 419"/>
                  <a:gd name="T23" fmla="*/ 307 h 338"/>
                  <a:gd name="T24" fmla="*/ 339 w 419"/>
                  <a:gd name="T25" fmla="*/ 336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9" h="338">
                    <a:moveTo>
                      <a:pt x="339" y="336"/>
                    </a:moveTo>
                    <a:lnTo>
                      <a:pt x="339" y="336"/>
                    </a:lnTo>
                    <a:cubicBezTo>
                      <a:pt x="324" y="337"/>
                      <a:pt x="310" y="333"/>
                      <a:pt x="297" y="323"/>
                    </a:cubicBezTo>
                    <a:lnTo>
                      <a:pt x="38" y="136"/>
                    </a:lnTo>
                    <a:lnTo>
                      <a:pt x="38" y="136"/>
                    </a:lnTo>
                    <a:cubicBezTo>
                      <a:pt x="7" y="113"/>
                      <a:pt x="0" y="69"/>
                      <a:pt x="23" y="38"/>
                    </a:cubicBezTo>
                    <a:lnTo>
                      <a:pt x="23" y="38"/>
                    </a:lnTo>
                    <a:cubicBezTo>
                      <a:pt x="45" y="6"/>
                      <a:pt x="89" y="0"/>
                      <a:pt x="120" y="23"/>
                    </a:cubicBezTo>
                    <a:lnTo>
                      <a:pt x="379" y="209"/>
                    </a:lnTo>
                    <a:lnTo>
                      <a:pt x="379" y="209"/>
                    </a:lnTo>
                    <a:cubicBezTo>
                      <a:pt x="410" y="232"/>
                      <a:pt x="418" y="276"/>
                      <a:pt x="394" y="307"/>
                    </a:cubicBezTo>
                    <a:lnTo>
                      <a:pt x="394" y="307"/>
                    </a:lnTo>
                    <a:cubicBezTo>
                      <a:pt x="381" y="326"/>
                      <a:pt x="360" y="336"/>
                      <a:pt x="339" y="3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6A4FE5F-8D35-4235-A2AF-09E3F847E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0747" y="7201391"/>
                <a:ext cx="376748" cy="317880"/>
              </a:xfrm>
              <a:custGeom>
                <a:avLst/>
                <a:gdLst>
                  <a:gd name="T0" fmla="*/ 82 w 424"/>
                  <a:gd name="T1" fmla="*/ 31 h 359"/>
                  <a:gd name="T2" fmla="*/ 82 w 424"/>
                  <a:gd name="T3" fmla="*/ 31 h 359"/>
                  <a:gd name="T4" fmla="*/ 33 w 424"/>
                  <a:gd name="T5" fmla="*/ 56 h 359"/>
                  <a:gd name="T6" fmla="*/ 33 w 424"/>
                  <a:gd name="T7" fmla="*/ 56 h 359"/>
                  <a:gd name="T8" fmla="*/ 23 w 424"/>
                  <a:gd name="T9" fmla="*/ 101 h 359"/>
                  <a:gd name="T10" fmla="*/ 23 w 424"/>
                  <a:gd name="T11" fmla="*/ 101 h 359"/>
                  <a:gd name="T12" fmla="*/ 47 w 424"/>
                  <a:gd name="T13" fmla="*/ 140 h 359"/>
                  <a:gd name="T14" fmla="*/ 306 w 424"/>
                  <a:gd name="T15" fmla="*/ 326 h 359"/>
                  <a:gd name="T16" fmla="*/ 306 w 424"/>
                  <a:gd name="T17" fmla="*/ 326 h 359"/>
                  <a:gd name="T18" fmla="*/ 342 w 424"/>
                  <a:gd name="T19" fmla="*/ 339 h 359"/>
                  <a:gd name="T20" fmla="*/ 342 w 424"/>
                  <a:gd name="T21" fmla="*/ 339 h 359"/>
                  <a:gd name="T22" fmla="*/ 390 w 424"/>
                  <a:gd name="T23" fmla="*/ 314 h 359"/>
                  <a:gd name="T24" fmla="*/ 390 w 424"/>
                  <a:gd name="T25" fmla="*/ 314 h 359"/>
                  <a:gd name="T26" fmla="*/ 400 w 424"/>
                  <a:gd name="T27" fmla="*/ 269 h 359"/>
                  <a:gd name="T28" fmla="*/ 400 w 424"/>
                  <a:gd name="T29" fmla="*/ 269 h 359"/>
                  <a:gd name="T30" fmla="*/ 376 w 424"/>
                  <a:gd name="T31" fmla="*/ 229 h 359"/>
                  <a:gd name="T32" fmla="*/ 118 w 424"/>
                  <a:gd name="T33" fmla="*/ 42 h 359"/>
                  <a:gd name="T34" fmla="*/ 118 w 424"/>
                  <a:gd name="T35" fmla="*/ 42 h 359"/>
                  <a:gd name="T36" fmla="*/ 82 w 424"/>
                  <a:gd name="T37" fmla="*/ 31 h 359"/>
                  <a:gd name="T38" fmla="*/ 341 w 424"/>
                  <a:gd name="T39" fmla="*/ 358 h 359"/>
                  <a:gd name="T40" fmla="*/ 341 w 424"/>
                  <a:gd name="T41" fmla="*/ 358 h 359"/>
                  <a:gd name="T42" fmla="*/ 294 w 424"/>
                  <a:gd name="T43" fmla="*/ 343 h 359"/>
                  <a:gd name="T44" fmla="*/ 35 w 424"/>
                  <a:gd name="T45" fmla="*/ 156 h 359"/>
                  <a:gd name="T46" fmla="*/ 35 w 424"/>
                  <a:gd name="T47" fmla="*/ 156 h 359"/>
                  <a:gd name="T48" fmla="*/ 3 w 424"/>
                  <a:gd name="T49" fmla="*/ 104 h 359"/>
                  <a:gd name="T50" fmla="*/ 3 w 424"/>
                  <a:gd name="T51" fmla="*/ 104 h 359"/>
                  <a:gd name="T52" fmla="*/ 17 w 424"/>
                  <a:gd name="T53" fmla="*/ 44 h 359"/>
                  <a:gd name="T54" fmla="*/ 17 w 424"/>
                  <a:gd name="T55" fmla="*/ 44 h 359"/>
                  <a:gd name="T56" fmla="*/ 129 w 424"/>
                  <a:gd name="T57" fmla="*/ 26 h 359"/>
                  <a:gd name="T58" fmla="*/ 388 w 424"/>
                  <a:gd name="T59" fmla="*/ 213 h 359"/>
                  <a:gd name="T60" fmla="*/ 388 w 424"/>
                  <a:gd name="T61" fmla="*/ 213 h 359"/>
                  <a:gd name="T62" fmla="*/ 420 w 424"/>
                  <a:gd name="T63" fmla="*/ 266 h 359"/>
                  <a:gd name="T64" fmla="*/ 420 w 424"/>
                  <a:gd name="T65" fmla="*/ 266 h 359"/>
                  <a:gd name="T66" fmla="*/ 406 w 424"/>
                  <a:gd name="T67" fmla="*/ 325 h 359"/>
                  <a:gd name="T68" fmla="*/ 406 w 424"/>
                  <a:gd name="T69" fmla="*/ 325 h 359"/>
                  <a:gd name="T70" fmla="*/ 342 w 424"/>
                  <a:gd name="T71" fmla="*/ 358 h 359"/>
                  <a:gd name="T72" fmla="*/ 342 w 424"/>
                  <a:gd name="T73" fmla="*/ 358 h 359"/>
                  <a:gd name="T74" fmla="*/ 342 w 424"/>
                  <a:gd name="T75" fmla="*/ 358 h 359"/>
                  <a:gd name="T76" fmla="*/ 341 w 424"/>
                  <a:gd name="T77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24" h="359">
                    <a:moveTo>
                      <a:pt x="82" y="31"/>
                    </a:moveTo>
                    <a:lnTo>
                      <a:pt x="82" y="31"/>
                    </a:lnTo>
                    <a:cubicBezTo>
                      <a:pt x="63" y="31"/>
                      <a:pt x="46" y="40"/>
                      <a:pt x="33" y="56"/>
                    </a:cubicBezTo>
                    <a:lnTo>
                      <a:pt x="33" y="56"/>
                    </a:lnTo>
                    <a:cubicBezTo>
                      <a:pt x="24" y="69"/>
                      <a:pt x="20" y="84"/>
                      <a:pt x="23" y="101"/>
                    </a:cubicBezTo>
                    <a:lnTo>
                      <a:pt x="23" y="101"/>
                    </a:lnTo>
                    <a:cubicBezTo>
                      <a:pt x="26" y="117"/>
                      <a:pt x="34" y="131"/>
                      <a:pt x="47" y="140"/>
                    </a:cubicBezTo>
                    <a:lnTo>
                      <a:pt x="306" y="326"/>
                    </a:lnTo>
                    <a:lnTo>
                      <a:pt x="306" y="326"/>
                    </a:lnTo>
                    <a:cubicBezTo>
                      <a:pt x="316" y="335"/>
                      <a:pt x="329" y="339"/>
                      <a:pt x="342" y="339"/>
                    </a:cubicBezTo>
                    <a:lnTo>
                      <a:pt x="342" y="339"/>
                    </a:lnTo>
                    <a:cubicBezTo>
                      <a:pt x="361" y="338"/>
                      <a:pt x="378" y="329"/>
                      <a:pt x="390" y="314"/>
                    </a:cubicBezTo>
                    <a:lnTo>
                      <a:pt x="390" y="314"/>
                    </a:lnTo>
                    <a:cubicBezTo>
                      <a:pt x="399" y="300"/>
                      <a:pt x="402" y="285"/>
                      <a:pt x="400" y="269"/>
                    </a:cubicBezTo>
                    <a:lnTo>
                      <a:pt x="400" y="269"/>
                    </a:lnTo>
                    <a:cubicBezTo>
                      <a:pt x="397" y="253"/>
                      <a:pt x="389" y="238"/>
                      <a:pt x="376" y="229"/>
                    </a:cubicBezTo>
                    <a:lnTo>
                      <a:pt x="118" y="42"/>
                    </a:lnTo>
                    <a:lnTo>
                      <a:pt x="118" y="42"/>
                    </a:lnTo>
                    <a:cubicBezTo>
                      <a:pt x="107" y="35"/>
                      <a:pt x="95" y="31"/>
                      <a:pt x="82" y="31"/>
                    </a:cubicBezTo>
                    <a:close/>
                    <a:moveTo>
                      <a:pt x="341" y="358"/>
                    </a:moveTo>
                    <a:lnTo>
                      <a:pt x="341" y="358"/>
                    </a:lnTo>
                    <a:cubicBezTo>
                      <a:pt x="324" y="358"/>
                      <a:pt x="307" y="353"/>
                      <a:pt x="294" y="343"/>
                    </a:cubicBezTo>
                    <a:lnTo>
                      <a:pt x="35" y="156"/>
                    </a:lnTo>
                    <a:lnTo>
                      <a:pt x="35" y="156"/>
                    </a:lnTo>
                    <a:cubicBezTo>
                      <a:pt x="18" y="143"/>
                      <a:pt x="7" y="125"/>
                      <a:pt x="3" y="104"/>
                    </a:cubicBezTo>
                    <a:lnTo>
                      <a:pt x="3" y="104"/>
                    </a:lnTo>
                    <a:cubicBezTo>
                      <a:pt x="0" y="83"/>
                      <a:pt x="5" y="61"/>
                      <a:pt x="17" y="44"/>
                    </a:cubicBezTo>
                    <a:lnTo>
                      <a:pt x="17" y="44"/>
                    </a:lnTo>
                    <a:cubicBezTo>
                      <a:pt x="44" y="8"/>
                      <a:pt x="93" y="0"/>
                      <a:pt x="129" y="26"/>
                    </a:cubicBezTo>
                    <a:lnTo>
                      <a:pt x="388" y="213"/>
                    </a:lnTo>
                    <a:lnTo>
                      <a:pt x="388" y="213"/>
                    </a:lnTo>
                    <a:cubicBezTo>
                      <a:pt x="405" y="226"/>
                      <a:pt x="416" y="244"/>
                      <a:pt x="420" y="266"/>
                    </a:cubicBezTo>
                    <a:lnTo>
                      <a:pt x="420" y="266"/>
                    </a:lnTo>
                    <a:cubicBezTo>
                      <a:pt x="423" y="286"/>
                      <a:pt x="418" y="308"/>
                      <a:pt x="406" y="325"/>
                    </a:cubicBezTo>
                    <a:lnTo>
                      <a:pt x="406" y="325"/>
                    </a:lnTo>
                    <a:cubicBezTo>
                      <a:pt x="391" y="345"/>
                      <a:pt x="368" y="358"/>
                      <a:pt x="342" y="358"/>
                    </a:cubicBezTo>
                    <a:lnTo>
                      <a:pt x="342" y="358"/>
                    </a:lnTo>
                    <a:lnTo>
                      <a:pt x="342" y="358"/>
                    </a:lnTo>
                    <a:lnTo>
                      <a:pt x="341" y="3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CBAFF9D9-32D9-4560-B344-8BBD608C2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8826" y="7248485"/>
                <a:ext cx="294333" cy="376748"/>
              </a:xfrm>
              <a:custGeom>
                <a:avLst/>
                <a:gdLst>
                  <a:gd name="T0" fmla="*/ 76 w 330"/>
                  <a:gd name="T1" fmla="*/ 420 h 422"/>
                  <a:gd name="T2" fmla="*/ 76 w 330"/>
                  <a:gd name="T3" fmla="*/ 420 h 422"/>
                  <a:gd name="T4" fmla="*/ 42 w 330"/>
                  <a:gd name="T5" fmla="*/ 409 h 422"/>
                  <a:gd name="T6" fmla="*/ 42 w 330"/>
                  <a:gd name="T7" fmla="*/ 409 h 422"/>
                  <a:gd name="T8" fmla="*/ 20 w 330"/>
                  <a:gd name="T9" fmla="*/ 312 h 422"/>
                  <a:gd name="T10" fmla="*/ 190 w 330"/>
                  <a:gd name="T11" fmla="*/ 43 h 422"/>
                  <a:gd name="T12" fmla="*/ 190 w 330"/>
                  <a:gd name="T13" fmla="*/ 43 h 422"/>
                  <a:gd name="T14" fmla="*/ 286 w 330"/>
                  <a:gd name="T15" fmla="*/ 20 h 422"/>
                  <a:gd name="T16" fmla="*/ 286 w 330"/>
                  <a:gd name="T17" fmla="*/ 20 h 422"/>
                  <a:gd name="T18" fmla="*/ 309 w 330"/>
                  <a:gd name="T19" fmla="*/ 117 h 422"/>
                  <a:gd name="T20" fmla="*/ 138 w 330"/>
                  <a:gd name="T21" fmla="*/ 388 h 422"/>
                  <a:gd name="T22" fmla="*/ 138 w 330"/>
                  <a:gd name="T23" fmla="*/ 388 h 422"/>
                  <a:gd name="T24" fmla="*/ 76 w 330"/>
                  <a:gd name="T25" fmla="*/ 42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0" h="422">
                    <a:moveTo>
                      <a:pt x="76" y="420"/>
                    </a:moveTo>
                    <a:lnTo>
                      <a:pt x="76" y="420"/>
                    </a:lnTo>
                    <a:cubicBezTo>
                      <a:pt x="64" y="419"/>
                      <a:pt x="53" y="416"/>
                      <a:pt x="42" y="409"/>
                    </a:cubicBezTo>
                    <a:lnTo>
                      <a:pt x="42" y="409"/>
                    </a:lnTo>
                    <a:cubicBezTo>
                      <a:pt x="9" y="388"/>
                      <a:pt x="0" y="346"/>
                      <a:pt x="20" y="312"/>
                    </a:cubicBezTo>
                    <a:lnTo>
                      <a:pt x="190" y="43"/>
                    </a:lnTo>
                    <a:lnTo>
                      <a:pt x="190" y="43"/>
                    </a:lnTo>
                    <a:cubicBezTo>
                      <a:pt x="210" y="10"/>
                      <a:pt x="254" y="0"/>
                      <a:pt x="286" y="20"/>
                    </a:cubicBezTo>
                    <a:lnTo>
                      <a:pt x="286" y="20"/>
                    </a:lnTo>
                    <a:cubicBezTo>
                      <a:pt x="319" y="42"/>
                      <a:pt x="329" y="85"/>
                      <a:pt x="309" y="117"/>
                    </a:cubicBezTo>
                    <a:lnTo>
                      <a:pt x="138" y="388"/>
                    </a:lnTo>
                    <a:lnTo>
                      <a:pt x="138" y="388"/>
                    </a:lnTo>
                    <a:cubicBezTo>
                      <a:pt x="125" y="410"/>
                      <a:pt x="100" y="421"/>
                      <a:pt x="76" y="4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87B944D-A04B-4DD8-9220-2722AC8DC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7052" y="7236710"/>
                <a:ext cx="306108" cy="396372"/>
              </a:xfrm>
              <a:custGeom>
                <a:avLst/>
                <a:gdLst>
                  <a:gd name="T0" fmla="*/ 89 w 346"/>
                  <a:gd name="T1" fmla="*/ 422 h 444"/>
                  <a:gd name="T2" fmla="*/ 89 w 346"/>
                  <a:gd name="T3" fmla="*/ 422 h 444"/>
                  <a:gd name="T4" fmla="*/ 143 w 346"/>
                  <a:gd name="T5" fmla="*/ 394 h 444"/>
                  <a:gd name="T6" fmla="*/ 313 w 346"/>
                  <a:gd name="T7" fmla="*/ 124 h 444"/>
                  <a:gd name="T8" fmla="*/ 313 w 346"/>
                  <a:gd name="T9" fmla="*/ 124 h 444"/>
                  <a:gd name="T10" fmla="*/ 321 w 346"/>
                  <a:gd name="T11" fmla="*/ 79 h 444"/>
                  <a:gd name="T12" fmla="*/ 321 w 346"/>
                  <a:gd name="T13" fmla="*/ 79 h 444"/>
                  <a:gd name="T14" fmla="*/ 294 w 346"/>
                  <a:gd name="T15" fmla="*/ 41 h 444"/>
                  <a:gd name="T16" fmla="*/ 294 w 346"/>
                  <a:gd name="T17" fmla="*/ 41 h 444"/>
                  <a:gd name="T18" fmla="*/ 211 w 346"/>
                  <a:gd name="T19" fmla="*/ 60 h 444"/>
                  <a:gd name="T20" fmla="*/ 42 w 346"/>
                  <a:gd name="T21" fmla="*/ 330 h 444"/>
                  <a:gd name="T22" fmla="*/ 42 w 346"/>
                  <a:gd name="T23" fmla="*/ 330 h 444"/>
                  <a:gd name="T24" fmla="*/ 60 w 346"/>
                  <a:gd name="T25" fmla="*/ 413 h 444"/>
                  <a:gd name="T26" fmla="*/ 60 w 346"/>
                  <a:gd name="T27" fmla="*/ 413 h 444"/>
                  <a:gd name="T28" fmla="*/ 89 w 346"/>
                  <a:gd name="T29" fmla="*/ 422 h 444"/>
                  <a:gd name="T30" fmla="*/ 92 w 346"/>
                  <a:gd name="T31" fmla="*/ 443 h 444"/>
                  <a:gd name="T32" fmla="*/ 92 w 346"/>
                  <a:gd name="T33" fmla="*/ 443 h 444"/>
                  <a:gd name="T34" fmla="*/ 88 w 346"/>
                  <a:gd name="T35" fmla="*/ 443 h 444"/>
                  <a:gd name="T36" fmla="*/ 88 w 346"/>
                  <a:gd name="T37" fmla="*/ 443 h 444"/>
                  <a:gd name="T38" fmla="*/ 49 w 346"/>
                  <a:gd name="T39" fmla="*/ 430 h 444"/>
                  <a:gd name="T40" fmla="*/ 49 w 346"/>
                  <a:gd name="T41" fmla="*/ 430 h 444"/>
                  <a:gd name="T42" fmla="*/ 24 w 346"/>
                  <a:gd name="T43" fmla="*/ 319 h 444"/>
                  <a:gd name="T44" fmla="*/ 194 w 346"/>
                  <a:gd name="T45" fmla="*/ 49 h 444"/>
                  <a:gd name="T46" fmla="*/ 194 w 346"/>
                  <a:gd name="T47" fmla="*/ 49 h 444"/>
                  <a:gd name="T48" fmla="*/ 305 w 346"/>
                  <a:gd name="T49" fmla="*/ 25 h 444"/>
                  <a:gd name="T50" fmla="*/ 305 w 346"/>
                  <a:gd name="T51" fmla="*/ 25 h 444"/>
                  <a:gd name="T52" fmla="*/ 341 w 346"/>
                  <a:gd name="T53" fmla="*/ 74 h 444"/>
                  <a:gd name="T54" fmla="*/ 341 w 346"/>
                  <a:gd name="T55" fmla="*/ 74 h 444"/>
                  <a:gd name="T56" fmla="*/ 330 w 346"/>
                  <a:gd name="T57" fmla="*/ 135 h 444"/>
                  <a:gd name="T58" fmla="*/ 160 w 346"/>
                  <a:gd name="T59" fmla="*/ 405 h 444"/>
                  <a:gd name="T60" fmla="*/ 160 w 346"/>
                  <a:gd name="T61" fmla="*/ 405 h 444"/>
                  <a:gd name="T62" fmla="*/ 92 w 346"/>
                  <a:gd name="T63" fmla="*/ 443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6" h="444">
                    <a:moveTo>
                      <a:pt x="89" y="422"/>
                    </a:moveTo>
                    <a:lnTo>
                      <a:pt x="89" y="422"/>
                    </a:lnTo>
                    <a:cubicBezTo>
                      <a:pt x="111" y="423"/>
                      <a:pt x="131" y="413"/>
                      <a:pt x="143" y="394"/>
                    </a:cubicBezTo>
                    <a:lnTo>
                      <a:pt x="313" y="124"/>
                    </a:lnTo>
                    <a:lnTo>
                      <a:pt x="313" y="124"/>
                    </a:lnTo>
                    <a:cubicBezTo>
                      <a:pt x="322" y="110"/>
                      <a:pt x="324" y="95"/>
                      <a:pt x="321" y="79"/>
                    </a:cubicBezTo>
                    <a:lnTo>
                      <a:pt x="321" y="79"/>
                    </a:lnTo>
                    <a:cubicBezTo>
                      <a:pt x="317" y="63"/>
                      <a:pt x="308" y="49"/>
                      <a:pt x="294" y="41"/>
                    </a:cubicBezTo>
                    <a:lnTo>
                      <a:pt x="294" y="41"/>
                    </a:lnTo>
                    <a:cubicBezTo>
                      <a:pt x="266" y="24"/>
                      <a:pt x="229" y="32"/>
                      <a:pt x="211" y="60"/>
                    </a:cubicBezTo>
                    <a:lnTo>
                      <a:pt x="42" y="330"/>
                    </a:lnTo>
                    <a:lnTo>
                      <a:pt x="42" y="330"/>
                    </a:lnTo>
                    <a:cubicBezTo>
                      <a:pt x="23" y="358"/>
                      <a:pt x="32" y="395"/>
                      <a:pt x="60" y="413"/>
                    </a:cubicBezTo>
                    <a:lnTo>
                      <a:pt x="60" y="413"/>
                    </a:lnTo>
                    <a:cubicBezTo>
                      <a:pt x="69" y="418"/>
                      <a:pt x="79" y="422"/>
                      <a:pt x="89" y="422"/>
                    </a:cubicBezTo>
                    <a:close/>
                    <a:moveTo>
                      <a:pt x="92" y="443"/>
                    </a:moveTo>
                    <a:lnTo>
                      <a:pt x="92" y="443"/>
                    </a:lnTo>
                    <a:cubicBezTo>
                      <a:pt x="90" y="443"/>
                      <a:pt x="89" y="443"/>
                      <a:pt x="88" y="443"/>
                    </a:cubicBezTo>
                    <a:lnTo>
                      <a:pt x="88" y="443"/>
                    </a:lnTo>
                    <a:cubicBezTo>
                      <a:pt x="74" y="442"/>
                      <a:pt x="61" y="437"/>
                      <a:pt x="49" y="430"/>
                    </a:cubicBezTo>
                    <a:lnTo>
                      <a:pt x="49" y="430"/>
                    </a:lnTo>
                    <a:cubicBezTo>
                      <a:pt x="12" y="407"/>
                      <a:pt x="0" y="357"/>
                      <a:pt x="24" y="319"/>
                    </a:cubicBezTo>
                    <a:lnTo>
                      <a:pt x="194" y="49"/>
                    </a:lnTo>
                    <a:lnTo>
                      <a:pt x="194" y="49"/>
                    </a:lnTo>
                    <a:cubicBezTo>
                      <a:pt x="218" y="12"/>
                      <a:pt x="268" y="0"/>
                      <a:pt x="305" y="25"/>
                    </a:cubicBezTo>
                    <a:lnTo>
                      <a:pt x="305" y="25"/>
                    </a:lnTo>
                    <a:cubicBezTo>
                      <a:pt x="322" y="36"/>
                      <a:pt x="335" y="54"/>
                      <a:pt x="341" y="74"/>
                    </a:cubicBezTo>
                    <a:lnTo>
                      <a:pt x="341" y="74"/>
                    </a:lnTo>
                    <a:cubicBezTo>
                      <a:pt x="345" y="95"/>
                      <a:pt x="341" y="117"/>
                      <a:pt x="330" y="135"/>
                    </a:cubicBezTo>
                    <a:lnTo>
                      <a:pt x="160" y="405"/>
                    </a:lnTo>
                    <a:lnTo>
                      <a:pt x="160" y="405"/>
                    </a:lnTo>
                    <a:cubicBezTo>
                      <a:pt x="145" y="428"/>
                      <a:pt x="119" y="443"/>
                      <a:pt x="92" y="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3183D36B-1DD4-43EC-B516-C83107028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4344" y="5666925"/>
                <a:ext cx="1149866" cy="1259754"/>
              </a:xfrm>
              <a:custGeom>
                <a:avLst/>
                <a:gdLst>
                  <a:gd name="T0" fmla="*/ 1155 w 1292"/>
                  <a:gd name="T1" fmla="*/ 409 h 1417"/>
                  <a:gd name="T2" fmla="*/ 1187 w 1292"/>
                  <a:gd name="T3" fmla="*/ 332 h 1417"/>
                  <a:gd name="T4" fmla="*/ 1105 w 1292"/>
                  <a:gd name="T5" fmla="*/ 297 h 1417"/>
                  <a:gd name="T6" fmla="*/ 879 w 1292"/>
                  <a:gd name="T7" fmla="*/ 490 h 1417"/>
                  <a:gd name="T8" fmla="*/ 872 w 1292"/>
                  <a:gd name="T9" fmla="*/ 493 h 1417"/>
                  <a:gd name="T10" fmla="*/ 711 w 1292"/>
                  <a:gd name="T11" fmla="*/ 400 h 1417"/>
                  <a:gd name="T12" fmla="*/ 711 w 1292"/>
                  <a:gd name="T13" fmla="*/ 393 h 1417"/>
                  <a:gd name="T14" fmla="*/ 690 w 1292"/>
                  <a:gd name="T15" fmla="*/ 201 h 1417"/>
                  <a:gd name="T16" fmla="*/ 777 w 1292"/>
                  <a:gd name="T17" fmla="*/ 98 h 1417"/>
                  <a:gd name="T18" fmla="*/ 772 w 1292"/>
                  <a:gd name="T19" fmla="*/ 34 h 1417"/>
                  <a:gd name="T20" fmla="*/ 646 w 1292"/>
                  <a:gd name="T21" fmla="*/ 114 h 1417"/>
                  <a:gd name="T22" fmla="*/ 597 w 1292"/>
                  <a:gd name="T23" fmla="*/ 47 h 1417"/>
                  <a:gd name="T24" fmla="*/ 525 w 1292"/>
                  <a:gd name="T25" fmla="*/ 100 h 1417"/>
                  <a:gd name="T26" fmla="*/ 578 w 1292"/>
                  <a:gd name="T27" fmla="*/ 393 h 1417"/>
                  <a:gd name="T28" fmla="*/ 578 w 1292"/>
                  <a:gd name="T29" fmla="*/ 400 h 1417"/>
                  <a:gd name="T30" fmla="*/ 417 w 1292"/>
                  <a:gd name="T31" fmla="*/ 493 h 1417"/>
                  <a:gd name="T32" fmla="*/ 411 w 1292"/>
                  <a:gd name="T33" fmla="*/ 490 h 1417"/>
                  <a:gd name="T34" fmla="*/ 186 w 1292"/>
                  <a:gd name="T35" fmla="*/ 297 h 1417"/>
                  <a:gd name="T36" fmla="*/ 102 w 1292"/>
                  <a:gd name="T37" fmla="*/ 332 h 1417"/>
                  <a:gd name="T38" fmla="*/ 136 w 1292"/>
                  <a:gd name="T39" fmla="*/ 409 h 1417"/>
                  <a:gd name="T40" fmla="*/ 41 w 1292"/>
                  <a:gd name="T41" fmla="*/ 425 h 1417"/>
                  <a:gd name="T42" fmla="*/ 3 w 1292"/>
                  <a:gd name="T43" fmla="*/ 477 h 1417"/>
                  <a:gd name="T44" fmla="*/ 189 w 1292"/>
                  <a:gd name="T45" fmla="*/ 491 h 1417"/>
                  <a:gd name="T46" fmla="*/ 345 w 1292"/>
                  <a:gd name="T47" fmla="*/ 605 h 1417"/>
                  <a:gd name="T48" fmla="*/ 350 w 1292"/>
                  <a:gd name="T49" fmla="*/ 608 h 1417"/>
                  <a:gd name="T50" fmla="*/ 335 w 1292"/>
                  <a:gd name="T51" fmla="*/ 702 h 1417"/>
                  <a:gd name="T52" fmla="*/ 369 w 1292"/>
                  <a:gd name="T53" fmla="*/ 844 h 1417"/>
                  <a:gd name="T54" fmla="*/ 364 w 1292"/>
                  <a:gd name="T55" fmla="*/ 848 h 1417"/>
                  <a:gd name="T56" fmla="*/ 104 w 1292"/>
                  <a:gd name="T57" fmla="*/ 992 h 1417"/>
                  <a:gd name="T58" fmla="*/ 108 w 1292"/>
                  <a:gd name="T59" fmla="*/ 1082 h 1417"/>
                  <a:gd name="T60" fmla="*/ 193 w 1292"/>
                  <a:gd name="T61" fmla="*/ 1078 h 1417"/>
                  <a:gd name="T62" fmla="*/ 174 w 1292"/>
                  <a:gd name="T63" fmla="*/ 1173 h 1417"/>
                  <a:gd name="T64" fmla="*/ 210 w 1292"/>
                  <a:gd name="T65" fmla="*/ 1226 h 1417"/>
                  <a:gd name="T66" fmla="*/ 288 w 1292"/>
                  <a:gd name="T67" fmla="*/ 1057 h 1417"/>
                  <a:gd name="T68" fmla="*/ 448 w 1292"/>
                  <a:gd name="T69" fmla="*/ 951 h 1417"/>
                  <a:gd name="T70" fmla="*/ 454 w 1292"/>
                  <a:gd name="T71" fmla="*/ 947 h 1417"/>
                  <a:gd name="T72" fmla="*/ 601 w 1292"/>
                  <a:gd name="T73" fmla="*/ 1009 h 1417"/>
                  <a:gd name="T74" fmla="*/ 599 w 1292"/>
                  <a:gd name="T75" fmla="*/ 1033 h 1417"/>
                  <a:gd name="T76" fmla="*/ 620 w 1292"/>
                  <a:gd name="T77" fmla="*/ 1350 h 1417"/>
                  <a:gd name="T78" fmla="*/ 690 w 1292"/>
                  <a:gd name="T79" fmla="*/ 1416 h 1417"/>
                  <a:gd name="T80" fmla="*/ 694 w 1292"/>
                  <a:gd name="T81" fmla="*/ 1416 h 1417"/>
                  <a:gd name="T82" fmla="*/ 739 w 1292"/>
                  <a:gd name="T83" fmla="*/ 1023 h 1417"/>
                  <a:gd name="T84" fmla="*/ 733 w 1292"/>
                  <a:gd name="T85" fmla="*/ 1000 h 1417"/>
                  <a:gd name="T86" fmla="*/ 835 w 1292"/>
                  <a:gd name="T87" fmla="*/ 947 h 1417"/>
                  <a:gd name="T88" fmla="*/ 841 w 1292"/>
                  <a:gd name="T89" fmla="*/ 951 h 1417"/>
                  <a:gd name="T90" fmla="*/ 1002 w 1292"/>
                  <a:gd name="T91" fmla="*/ 1057 h 1417"/>
                  <a:gd name="T92" fmla="*/ 1027 w 1292"/>
                  <a:gd name="T93" fmla="*/ 1190 h 1417"/>
                  <a:gd name="T94" fmla="*/ 1080 w 1292"/>
                  <a:gd name="T95" fmla="*/ 1226 h 1417"/>
                  <a:gd name="T96" fmla="*/ 1097 w 1292"/>
                  <a:gd name="T97" fmla="*/ 1078 h 1417"/>
                  <a:gd name="T98" fmla="*/ 1181 w 1292"/>
                  <a:gd name="T99" fmla="*/ 1082 h 1417"/>
                  <a:gd name="T100" fmla="*/ 1186 w 1292"/>
                  <a:gd name="T101" fmla="*/ 992 h 1417"/>
                  <a:gd name="T102" fmla="*/ 926 w 1292"/>
                  <a:gd name="T103" fmla="*/ 848 h 1417"/>
                  <a:gd name="T104" fmla="*/ 920 w 1292"/>
                  <a:gd name="T105" fmla="*/ 843 h 1417"/>
                  <a:gd name="T106" fmla="*/ 953 w 1292"/>
                  <a:gd name="T107" fmla="*/ 702 h 1417"/>
                  <a:gd name="T108" fmla="*/ 939 w 1292"/>
                  <a:gd name="T109" fmla="*/ 608 h 1417"/>
                  <a:gd name="T110" fmla="*/ 946 w 1292"/>
                  <a:gd name="T111" fmla="*/ 605 h 1417"/>
                  <a:gd name="T112" fmla="*/ 1101 w 1292"/>
                  <a:gd name="T113" fmla="*/ 491 h 1417"/>
                  <a:gd name="T114" fmla="*/ 1234 w 1292"/>
                  <a:gd name="T115" fmla="*/ 514 h 1417"/>
                  <a:gd name="T116" fmla="*/ 1287 w 1292"/>
                  <a:gd name="T117" fmla="*/ 477 h 1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92" h="1417">
                    <a:moveTo>
                      <a:pt x="1250" y="425"/>
                    </a:moveTo>
                    <a:lnTo>
                      <a:pt x="1155" y="409"/>
                    </a:lnTo>
                    <a:lnTo>
                      <a:pt x="1155" y="409"/>
                    </a:lnTo>
                    <a:cubicBezTo>
                      <a:pt x="1170" y="373"/>
                      <a:pt x="1187" y="332"/>
                      <a:pt x="1187" y="332"/>
                    </a:cubicBezTo>
                    <a:lnTo>
                      <a:pt x="1187" y="332"/>
                    </a:lnTo>
                    <a:cubicBezTo>
                      <a:pt x="1209" y="277"/>
                      <a:pt x="1130" y="243"/>
                      <a:pt x="1105" y="297"/>
                    </a:cubicBezTo>
                    <a:lnTo>
                      <a:pt x="1055" y="411"/>
                    </a:lnTo>
                    <a:lnTo>
                      <a:pt x="879" y="490"/>
                    </a:lnTo>
                    <a:lnTo>
                      <a:pt x="879" y="490"/>
                    </a:lnTo>
                    <a:cubicBezTo>
                      <a:pt x="877" y="491"/>
                      <a:pt x="874" y="492"/>
                      <a:pt x="872" y="493"/>
                    </a:cubicBezTo>
                    <a:lnTo>
                      <a:pt x="872" y="493"/>
                    </a:lnTo>
                    <a:cubicBezTo>
                      <a:pt x="830" y="447"/>
                      <a:pt x="775" y="414"/>
                      <a:pt x="711" y="400"/>
                    </a:cubicBezTo>
                    <a:lnTo>
                      <a:pt x="711" y="400"/>
                    </a:lnTo>
                    <a:cubicBezTo>
                      <a:pt x="711" y="398"/>
                      <a:pt x="711" y="396"/>
                      <a:pt x="711" y="393"/>
                    </a:cubicBezTo>
                    <a:lnTo>
                      <a:pt x="711" y="393"/>
                    </a:lnTo>
                    <a:cubicBezTo>
                      <a:pt x="711" y="393"/>
                      <a:pt x="693" y="227"/>
                      <a:pt x="690" y="201"/>
                    </a:cubicBezTo>
                    <a:lnTo>
                      <a:pt x="777" y="98"/>
                    </a:lnTo>
                    <a:lnTo>
                      <a:pt x="777" y="98"/>
                    </a:lnTo>
                    <a:cubicBezTo>
                      <a:pt x="793" y="78"/>
                      <a:pt x="791" y="50"/>
                      <a:pt x="772" y="34"/>
                    </a:cubicBezTo>
                    <a:lnTo>
                      <a:pt x="772" y="34"/>
                    </a:lnTo>
                    <a:cubicBezTo>
                      <a:pt x="752" y="18"/>
                      <a:pt x="724" y="21"/>
                      <a:pt x="708" y="40"/>
                    </a:cubicBezTo>
                    <a:lnTo>
                      <a:pt x="646" y="114"/>
                    </a:lnTo>
                    <a:lnTo>
                      <a:pt x="646" y="114"/>
                    </a:lnTo>
                    <a:cubicBezTo>
                      <a:pt x="623" y="83"/>
                      <a:pt x="597" y="47"/>
                      <a:pt x="597" y="47"/>
                    </a:cubicBezTo>
                    <a:lnTo>
                      <a:pt x="597" y="47"/>
                    </a:lnTo>
                    <a:cubicBezTo>
                      <a:pt x="560" y="0"/>
                      <a:pt x="490" y="52"/>
                      <a:pt x="525" y="100"/>
                    </a:cubicBezTo>
                    <a:lnTo>
                      <a:pt x="598" y="200"/>
                    </a:lnTo>
                    <a:lnTo>
                      <a:pt x="578" y="393"/>
                    </a:lnTo>
                    <a:lnTo>
                      <a:pt x="578" y="393"/>
                    </a:lnTo>
                    <a:cubicBezTo>
                      <a:pt x="578" y="396"/>
                      <a:pt x="578" y="398"/>
                      <a:pt x="578" y="400"/>
                    </a:cubicBezTo>
                    <a:lnTo>
                      <a:pt x="578" y="400"/>
                    </a:lnTo>
                    <a:cubicBezTo>
                      <a:pt x="515" y="414"/>
                      <a:pt x="459" y="447"/>
                      <a:pt x="417" y="493"/>
                    </a:cubicBezTo>
                    <a:lnTo>
                      <a:pt x="417" y="493"/>
                    </a:lnTo>
                    <a:cubicBezTo>
                      <a:pt x="415" y="492"/>
                      <a:pt x="413" y="491"/>
                      <a:pt x="411" y="490"/>
                    </a:cubicBezTo>
                    <a:lnTo>
                      <a:pt x="234" y="411"/>
                    </a:lnTo>
                    <a:lnTo>
                      <a:pt x="186" y="297"/>
                    </a:lnTo>
                    <a:lnTo>
                      <a:pt x="186" y="297"/>
                    </a:lnTo>
                    <a:cubicBezTo>
                      <a:pt x="160" y="243"/>
                      <a:pt x="80" y="277"/>
                      <a:pt x="102" y="332"/>
                    </a:cubicBezTo>
                    <a:lnTo>
                      <a:pt x="102" y="332"/>
                    </a:lnTo>
                    <a:cubicBezTo>
                      <a:pt x="102" y="332"/>
                      <a:pt x="120" y="373"/>
                      <a:pt x="136" y="409"/>
                    </a:cubicBezTo>
                    <a:lnTo>
                      <a:pt x="41" y="425"/>
                    </a:lnTo>
                    <a:lnTo>
                      <a:pt x="41" y="425"/>
                    </a:lnTo>
                    <a:cubicBezTo>
                      <a:pt x="16" y="429"/>
                      <a:pt x="0" y="452"/>
                      <a:pt x="3" y="477"/>
                    </a:cubicBezTo>
                    <a:lnTo>
                      <a:pt x="3" y="477"/>
                    </a:lnTo>
                    <a:cubicBezTo>
                      <a:pt x="7" y="501"/>
                      <a:pt x="30" y="517"/>
                      <a:pt x="55" y="514"/>
                    </a:cubicBezTo>
                    <a:lnTo>
                      <a:pt x="189" y="491"/>
                    </a:lnTo>
                    <a:lnTo>
                      <a:pt x="189" y="491"/>
                    </a:lnTo>
                    <a:cubicBezTo>
                      <a:pt x="210" y="506"/>
                      <a:pt x="345" y="605"/>
                      <a:pt x="345" y="605"/>
                    </a:cubicBezTo>
                    <a:lnTo>
                      <a:pt x="345" y="605"/>
                    </a:lnTo>
                    <a:cubicBezTo>
                      <a:pt x="347" y="606"/>
                      <a:pt x="348" y="608"/>
                      <a:pt x="350" y="608"/>
                    </a:cubicBezTo>
                    <a:lnTo>
                      <a:pt x="350" y="608"/>
                    </a:lnTo>
                    <a:cubicBezTo>
                      <a:pt x="341" y="638"/>
                      <a:pt x="335" y="670"/>
                      <a:pt x="335" y="702"/>
                    </a:cubicBezTo>
                    <a:lnTo>
                      <a:pt x="335" y="702"/>
                    </a:lnTo>
                    <a:cubicBezTo>
                      <a:pt x="335" y="753"/>
                      <a:pt x="347" y="801"/>
                      <a:pt x="369" y="844"/>
                    </a:cubicBezTo>
                    <a:lnTo>
                      <a:pt x="369" y="844"/>
                    </a:lnTo>
                    <a:cubicBezTo>
                      <a:pt x="367" y="845"/>
                      <a:pt x="365" y="846"/>
                      <a:pt x="364" y="848"/>
                    </a:cubicBezTo>
                    <a:lnTo>
                      <a:pt x="227" y="986"/>
                    </a:lnTo>
                    <a:lnTo>
                      <a:pt x="104" y="992"/>
                    </a:lnTo>
                    <a:lnTo>
                      <a:pt x="104" y="992"/>
                    </a:lnTo>
                    <a:cubicBezTo>
                      <a:pt x="45" y="997"/>
                      <a:pt x="49" y="1083"/>
                      <a:pt x="108" y="1082"/>
                    </a:cubicBezTo>
                    <a:lnTo>
                      <a:pt x="108" y="1082"/>
                    </a:lnTo>
                    <a:cubicBezTo>
                      <a:pt x="108" y="1082"/>
                      <a:pt x="153" y="1080"/>
                      <a:pt x="193" y="1078"/>
                    </a:cubicBezTo>
                    <a:lnTo>
                      <a:pt x="174" y="1173"/>
                    </a:lnTo>
                    <a:lnTo>
                      <a:pt x="174" y="1173"/>
                    </a:lnTo>
                    <a:cubicBezTo>
                      <a:pt x="169" y="1197"/>
                      <a:pt x="186" y="1220"/>
                      <a:pt x="210" y="1226"/>
                    </a:cubicBezTo>
                    <a:lnTo>
                      <a:pt x="210" y="1226"/>
                    </a:lnTo>
                    <a:cubicBezTo>
                      <a:pt x="234" y="1230"/>
                      <a:pt x="258" y="1214"/>
                      <a:pt x="262" y="1190"/>
                    </a:cubicBezTo>
                    <a:lnTo>
                      <a:pt x="288" y="1057"/>
                    </a:lnTo>
                    <a:lnTo>
                      <a:pt x="288" y="1057"/>
                    </a:lnTo>
                    <a:cubicBezTo>
                      <a:pt x="309" y="1043"/>
                      <a:pt x="448" y="951"/>
                      <a:pt x="448" y="951"/>
                    </a:cubicBezTo>
                    <a:lnTo>
                      <a:pt x="448" y="951"/>
                    </a:lnTo>
                    <a:cubicBezTo>
                      <a:pt x="450" y="949"/>
                      <a:pt x="453" y="948"/>
                      <a:pt x="454" y="947"/>
                    </a:cubicBezTo>
                    <a:lnTo>
                      <a:pt x="454" y="947"/>
                    </a:lnTo>
                    <a:cubicBezTo>
                      <a:pt x="495" y="979"/>
                      <a:pt x="546" y="1001"/>
                      <a:pt x="601" y="1009"/>
                    </a:cubicBezTo>
                    <a:lnTo>
                      <a:pt x="601" y="1009"/>
                    </a:lnTo>
                    <a:cubicBezTo>
                      <a:pt x="599" y="1017"/>
                      <a:pt x="598" y="1024"/>
                      <a:pt x="599" y="1033"/>
                    </a:cubicBezTo>
                    <a:lnTo>
                      <a:pt x="620" y="1350"/>
                    </a:lnTo>
                    <a:lnTo>
                      <a:pt x="620" y="1350"/>
                    </a:lnTo>
                    <a:cubicBezTo>
                      <a:pt x="622" y="1387"/>
                      <a:pt x="653" y="1416"/>
                      <a:pt x="690" y="1416"/>
                    </a:cubicBezTo>
                    <a:lnTo>
                      <a:pt x="690" y="1416"/>
                    </a:lnTo>
                    <a:cubicBezTo>
                      <a:pt x="690" y="1416"/>
                      <a:pt x="692" y="1416"/>
                      <a:pt x="694" y="1416"/>
                    </a:cubicBezTo>
                    <a:lnTo>
                      <a:pt x="694" y="1416"/>
                    </a:lnTo>
                    <a:cubicBezTo>
                      <a:pt x="733" y="1413"/>
                      <a:pt x="762" y="1380"/>
                      <a:pt x="759" y="1341"/>
                    </a:cubicBezTo>
                    <a:lnTo>
                      <a:pt x="739" y="1023"/>
                    </a:lnTo>
                    <a:lnTo>
                      <a:pt x="739" y="1023"/>
                    </a:lnTo>
                    <a:cubicBezTo>
                      <a:pt x="739" y="1015"/>
                      <a:pt x="736" y="1006"/>
                      <a:pt x="733" y="1000"/>
                    </a:cubicBezTo>
                    <a:lnTo>
                      <a:pt x="733" y="1000"/>
                    </a:lnTo>
                    <a:cubicBezTo>
                      <a:pt x="770" y="987"/>
                      <a:pt x="805" y="970"/>
                      <a:pt x="835" y="947"/>
                    </a:cubicBezTo>
                    <a:lnTo>
                      <a:pt x="835" y="947"/>
                    </a:lnTo>
                    <a:cubicBezTo>
                      <a:pt x="837" y="947"/>
                      <a:pt x="840" y="949"/>
                      <a:pt x="841" y="951"/>
                    </a:cubicBezTo>
                    <a:lnTo>
                      <a:pt x="841" y="951"/>
                    </a:lnTo>
                    <a:cubicBezTo>
                      <a:pt x="841" y="951"/>
                      <a:pt x="981" y="1043"/>
                      <a:pt x="1002" y="1057"/>
                    </a:cubicBezTo>
                    <a:lnTo>
                      <a:pt x="1027" y="1190"/>
                    </a:lnTo>
                    <a:lnTo>
                      <a:pt x="1027" y="1190"/>
                    </a:lnTo>
                    <a:cubicBezTo>
                      <a:pt x="1032" y="1214"/>
                      <a:pt x="1055" y="1230"/>
                      <a:pt x="1080" y="1226"/>
                    </a:cubicBezTo>
                    <a:lnTo>
                      <a:pt x="1080" y="1226"/>
                    </a:lnTo>
                    <a:cubicBezTo>
                      <a:pt x="1104" y="1220"/>
                      <a:pt x="1120" y="1197"/>
                      <a:pt x="1116" y="1173"/>
                    </a:cubicBezTo>
                    <a:lnTo>
                      <a:pt x="1097" y="1078"/>
                    </a:lnTo>
                    <a:lnTo>
                      <a:pt x="1097" y="1078"/>
                    </a:lnTo>
                    <a:cubicBezTo>
                      <a:pt x="1137" y="1080"/>
                      <a:pt x="1181" y="1082"/>
                      <a:pt x="1181" y="1082"/>
                    </a:cubicBezTo>
                    <a:lnTo>
                      <a:pt x="1181" y="1082"/>
                    </a:lnTo>
                    <a:cubicBezTo>
                      <a:pt x="1241" y="1083"/>
                      <a:pt x="1245" y="997"/>
                      <a:pt x="1186" y="992"/>
                    </a:cubicBezTo>
                    <a:lnTo>
                      <a:pt x="1062" y="986"/>
                    </a:lnTo>
                    <a:lnTo>
                      <a:pt x="926" y="848"/>
                    </a:lnTo>
                    <a:lnTo>
                      <a:pt x="926" y="848"/>
                    </a:lnTo>
                    <a:cubicBezTo>
                      <a:pt x="924" y="846"/>
                      <a:pt x="922" y="845"/>
                      <a:pt x="920" y="843"/>
                    </a:cubicBezTo>
                    <a:lnTo>
                      <a:pt x="920" y="843"/>
                    </a:lnTo>
                    <a:cubicBezTo>
                      <a:pt x="942" y="801"/>
                      <a:pt x="953" y="753"/>
                      <a:pt x="953" y="702"/>
                    </a:cubicBezTo>
                    <a:lnTo>
                      <a:pt x="953" y="702"/>
                    </a:lnTo>
                    <a:cubicBezTo>
                      <a:pt x="953" y="670"/>
                      <a:pt x="948" y="638"/>
                      <a:pt x="939" y="608"/>
                    </a:cubicBezTo>
                    <a:lnTo>
                      <a:pt x="939" y="608"/>
                    </a:lnTo>
                    <a:cubicBezTo>
                      <a:pt x="942" y="608"/>
                      <a:pt x="943" y="606"/>
                      <a:pt x="946" y="605"/>
                    </a:cubicBezTo>
                    <a:lnTo>
                      <a:pt x="946" y="605"/>
                    </a:lnTo>
                    <a:cubicBezTo>
                      <a:pt x="946" y="605"/>
                      <a:pt x="1081" y="506"/>
                      <a:pt x="1101" y="491"/>
                    </a:cubicBezTo>
                    <a:lnTo>
                      <a:pt x="1234" y="514"/>
                    </a:lnTo>
                    <a:lnTo>
                      <a:pt x="1234" y="514"/>
                    </a:lnTo>
                    <a:cubicBezTo>
                      <a:pt x="1259" y="517"/>
                      <a:pt x="1282" y="501"/>
                      <a:pt x="1287" y="477"/>
                    </a:cubicBezTo>
                    <a:lnTo>
                      <a:pt x="1287" y="477"/>
                    </a:lnTo>
                    <a:cubicBezTo>
                      <a:pt x="1291" y="452"/>
                      <a:pt x="1274" y="429"/>
                      <a:pt x="1250" y="4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F82CBCC9-9476-480A-9CF0-2BCCD62AE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2569" y="5674774"/>
                <a:ext cx="1169490" cy="1263677"/>
              </a:xfrm>
              <a:custGeom>
                <a:avLst/>
                <a:gdLst>
                  <a:gd name="T0" fmla="*/ 625 w 1313"/>
                  <a:gd name="T1" fmla="*/ 993 h 1420"/>
                  <a:gd name="T2" fmla="*/ 641 w 1313"/>
                  <a:gd name="T3" fmla="*/ 1343 h 1420"/>
                  <a:gd name="T4" fmla="*/ 740 w 1313"/>
                  <a:gd name="T5" fmla="*/ 1017 h 1420"/>
                  <a:gd name="T6" fmla="*/ 840 w 1313"/>
                  <a:gd name="T7" fmla="*/ 931 h 1420"/>
                  <a:gd name="T8" fmla="*/ 1022 w 1313"/>
                  <a:gd name="T9" fmla="*/ 1044 h 1420"/>
                  <a:gd name="T10" fmla="*/ 1117 w 1313"/>
                  <a:gd name="T11" fmla="*/ 1167 h 1420"/>
                  <a:gd name="T12" fmla="*/ 1229 w 1313"/>
                  <a:gd name="T13" fmla="*/ 1032 h 1420"/>
                  <a:gd name="T14" fmla="*/ 925 w 1313"/>
                  <a:gd name="T15" fmla="*/ 844 h 1420"/>
                  <a:gd name="T16" fmla="*/ 955 w 1313"/>
                  <a:gd name="T17" fmla="*/ 695 h 1420"/>
                  <a:gd name="T18" fmla="*/ 951 w 1313"/>
                  <a:gd name="T19" fmla="*/ 589 h 1420"/>
                  <a:gd name="T20" fmla="*/ 1287 w 1313"/>
                  <a:gd name="T21" fmla="*/ 469 h 1420"/>
                  <a:gd name="T22" fmla="*/ 1171 w 1313"/>
                  <a:gd name="T23" fmla="*/ 275 h 1420"/>
                  <a:gd name="T24" fmla="*/ 894 w 1313"/>
                  <a:gd name="T25" fmla="*/ 492 h 1420"/>
                  <a:gd name="T26" fmla="*/ 720 w 1313"/>
                  <a:gd name="T27" fmla="*/ 404 h 1420"/>
                  <a:gd name="T28" fmla="*/ 691 w 1313"/>
                  <a:gd name="T29" fmla="*/ 191 h 1420"/>
                  <a:gd name="T30" fmla="*/ 776 w 1313"/>
                  <a:gd name="T31" fmla="*/ 34 h 1420"/>
                  <a:gd name="T32" fmla="*/ 600 w 1313"/>
                  <a:gd name="T33" fmla="*/ 46 h 1420"/>
                  <a:gd name="T34" fmla="*/ 599 w 1313"/>
                  <a:gd name="T35" fmla="*/ 387 h 1420"/>
                  <a:gd name="T36" fmla="*/ 590 w 1313"/>
                  <a:gd name="T37" fmla="*/ 404 h 1420"/>
                  <a:gd name="T38" fmla="*/ 418 w 1313"/>
                  <a:gd name="T39" fmla="*/ 492 h 1420"/>
                  <a:gd name="T40" fmla="*/ 141 w 1313"/>
                  <a:gd name="T41" fmla="*/ 275 h 1420"/>
                  <a:gd name="T42" fmla="*/ 24 w 1313"/>
                  <a:gd name="T43" fmla="*/ 469 h 1420"/>
                  <a:gd name="T44" fmla="*/ 202 w 1313"/>
                  <a:gd name="T45" fmla="*/ 474 h 1420"/>
                  <a:gd name="T46" fmla="*/ 370 w 1313"/>
                  <a:gd name="T47" fmla="*/ 604 h 1420"/>
                  <a:gd name="T48" fmla="*/ 392 w 1313"/>
                  <a:gd name="T49" fmla="*/ 839 h 1420"/>
                  <a:gd name="T50" fmla="*/ 115 w 1313"/>
                  <a:gd name="T51" fmla="*/ 995 h 1420"/>
                  <a:gd name="T52" fmla="*/ 119 w 1313"/>
                  <a:gd name="T53" fmla="*/ 1065 h 1420"/>
                  <a:gd name="T54" fmla="*/ 223 w 1313"/>
                  <a:gd name="T55" fmla="*/ 1208 h 1420"/>
                  <a:gd name="T56" fmla="*/ 454 w 1313"/>
                  <a:gd name="T57" fmla="*/ 935 h 1420"/>
                  <a:gd name="T58" fmla="*/ 620 w 1313"/>
                  <a:gd name="T59" fmla="*/ 1343 h 1420"/>
                  <a:gd name="T60" fmla="*/ 464 w 1313"/>
                  <a:gd name="T61" fmla="*/ 952 h 1420"/>
                  <a:gd name="T62" fmla="*/ 219 w 1313"/>
                  <a:gd name="T63" fmla="*/ 1228 h 1420"/>
                  <a:gd name="T64" fmla="*/ 63 w 1313"/>
                  <a:gd name="T65" fmla="*/ 1033 h 1420"/>
                  <a:gd name="T66" fmla="*/ 368 w 1313"/>
                  <a:gd name="T67" fmla="*/ 834 h 1420"/>
                  <a:gd name="T68" fmla="*/ 68 w 1313"/>
                  <a:gd name="T69" fmla="*/ 516 h 1420"/>
                  <a:gd name="T70" fmla="*/ 132 w 1313"/>
                  <a:gd name="T71" fmla="*/ 394 h 1420"/>
                  <a:gd name="T72" fmla="*/ 205 w 1313"/>
                  <a:gd name="T73" fmla="*/ 285 h 1420"/>
                  <a:gd name="T74" fmla="*/ 579 w 1313"/>
                  <a:gd name="T75" fmla="*/ 385 h 1420"/>
                  <a:gd name="T76" fmla="*/ 539 w 1313"/>
                  <a:gd name="T77" fmla="*/ 23 h 1420"/>
                  <a:gd name="T78" fmla="*/ 711 w 1313"/>
                  <a:gd name="T79" fmla="*/ 27 h 1420"/>
                  <a:gd name="T80" fmla="*/ 796 w 1313"/>
                  <a:gd name="T81" fmla="*/ 97 h 1420"/>
                  <a:gd name="T82" fmla="*/ 731 w 1313"/>
                  <a:gd name="T83" fmla="*/ 385 h 1420"/>
                  <a:gd name="T84" fmla="*/ 1107 w 1313"/>
                  <a:gd name="T85" fmla="*/ 285 h 1420"/>
                  <a:gd name="T86" fmla="*/ 1179 w 1313"/>
                  <a:gd name="T87" fmla="*/ 394 h 1420"/>
                  <a:gd name="T88" fmla="*/ 1244 w 1313"/>
                  <a:gd name="T89" fmla="*/ 516 h 1420"/>
                  <a:gd name="T90" fmla="*/ 962 w 1313"/>
                  <a:gd name="T91" fmla="*/ 605 h 1420"/>
                  <a:gd name="T92" fmla="*/ 1078 w 1313"/>
                  <a:gd name="T93" fmla="*/ 969 h 1420"/>
                  <a:gd name="T94" fmla="*/ 1192 w 1313"/>
                  <a:gd name="T95" fmla="*/ 1085 h 1420"/>
                  <a:gd name="T96" fmla="*/ 1093 w 1313"/>
                  <a:gd name="T97" fmla="*/ 1228 h 1420"/>
                  <a:gd name="T98" fmla="*/ 846 w 1313"/>
                  <a:gd name="T99" fmla="*/ 951 h 1420"/>
                  <a:gd name="T100" fmla="*/ 780 w 1313"/>
                  <a:gd name="T101" fmla="*/ 1333 h 1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3" h="1420">
                    <a:moveTo>
                      <a:pt x="464" y="927"/>
                    </a:moveTo>
                    <a:lnTo>
                      <a:pt x="471" y="932"/>
                    </a:lnTo>
                    <a:lnTo>
                      <a:pt x="471" y="932"/>
                    </a:lnTo>
                    <a:cubicBezTo>
                      <a:pt x="513" y="964"/>
                      <a:pt x="562" y="985"/>
                      <a:pt x="613" y="993"/>
                    </a:cubicBezTo>
                    <a:lnTo>
                      <a:pt x="625" y="993"/>
                    </a:lnTo>
                    <a:lnTo>
                      <a:pt x="622" y="1005"/>
                    </a:lnTo>
                    <a:lnTo>
                      <a:pt x="622" y="1005"/>
                    </a:lnTo>
                    <a:cubicBezTo>
                      <a:pt x="620" y="1012"/>
                      <a:pt x="619" y="1018"/>
                      <a:pt x="620" y="1025"/>
                    </a:cubicBezTo>
                    <a:lnTo>
                      <a:pt x="641" y="1343"/>
                    </a:lnTo>
                    <a:lnTo>
                      <a:pt x="641" y="1343"/>
                    </a:lnTo>
                    <a:cubicBezTo>
                      <a:pt x="642" y="1375"/>
                      <a:pt x="671" y="1401"/>
                      <a:pt x="704" y="1398"/>
                    </a:cubicBezTo>
                    <a:lnTo>
                      <a:pt x="704" y="1398"/>
                    </a:lnTo>
                    <a:cubicBezTo>
                      <a:pt x="737" y="1396"/>
                      <a:pt x="763" y="1367"/>
                      <a:pt x="761" y="1335"/>
                    </a:cubicBezTo>
                    <a:lnTo>
                      <a:pt x="740" y="1017"/>
                    </a:lnTo>
                    <a:lnTo>
                      <a:pt x="740" y="1017"/>
                    </a:lnTo>
                    <a:cubicBezTo>
                      <a:pt x="739" y="1010"/>
                      <a:pt x="737" y="1003"/>
                      <a:pt x="735" y="996"/>
                    </a:cubicBezTo>
                    <a:lnTo>
                      <a:pt x="730" y="986"/>
                    </a:lnTo>
                    <a:lnTo>
                      <a:pt x="741" y="982"/>
                    </a:lnTo>
                    <a:lnTo>
                      <a:pt x="741" y="982"/>
                    </a:lnTo>
                    <a:cubicBezTo>
                      <a:pt x="777" y="972"/>
                      <a:pt x="810" y="955"/>
                      <a:pt x="840" y="931"/>
                    </a:cubicBezTo>
                    <a:lnTo>
                      <a:pt x="846" y="926"/>
                    </a:lnTo>
                    <a:lnTo>
                      <a:pt x="853" y="932"/>
                    </a:lnTo>
                    <a:lnTo>
                      <a:pt x="853" y="932"/>
                    </a:lnTo>
                    <a:cubicBezTo>
                      <a:pt x="854" y="933"/>
                      <a:pt x="856" y="934"/>
                      <a:pt x="858" y="935"/>
                    </a:cubicBezTo>
                    <a:lnTo>
                      <a:pt x="1022" y="1044"/>
                    </a:lnTo>
                    <a:lnTo>
                      <a:pt x="1049" y="1181"/>
                    </a:lnTo>
                    <a:lnTo>
                      <a:pt x="1049" y="1181"/>
                    </a:lnTo>
                    <a:cubicBezTo>
                      <a:pt x="1052" y="1200"/>
                      <a:pt x="1071" y="1212"/>
                      <a:pt x="1089" y="1208"/>
                    </a:cubicBezTo>
                    <a:lnTo>
                      <a:pt x="1089" y="1208"/>
                    </a:lnTo>
                    <a:cubicBezTo>
                      <a:pt x="1108" y="1205"/>
                      <a:pt x="1120" y="1186"/>
                      <a:pt x="1117" y="1167"/>
                    </a:cubicBezTo>
                    <a:lnTo>
                      <a:pt x="1096" y="1060"/>
                    </a:lnTo>
                    <a:lnTo>
                      <a:pt x="1193" y="1065"/>
                    </a:lnTo>
                    <a:lnTo>
                      <a:pt x="1193" y="1065"/>
                    </a:lnTo>
                    <a:cubicBezTo>
                      <a:pt x="1217" y="1065"/>
                      <a:pt x="1228" y="1049"/>
                      <a:pt x="1229" y="1032"/>
                    </a:cubicBezTo>
                    <a:lnTo>
                      <a:pt x="1229" y="1032"/>
                    </a:lnTo>
                    <a:cubicBezTo>
                      <a:pt x="1230" y="1015"/>
                      <a:pt x="1220" y="997"/>
                      <a:pt x="1196" y="995"/>
                    </a:cubicBezTo>
                    <a:lnTo>
                      <a:pt x="1069" y="988"/>
                    </a:lnTo>
                    <a:lnTo>
                      <a:pt x="929" y="848"/>
                    </a:lnTo>
                    <a:lnTo>
                      <a:pt x="929" y="848"/>
                    </a:lnTo>
                    <a:cubicBezTo>
                      <a:pt x="928" y="846"/>
                      <a:pt x="927" y="845"/>
                      <a:pt x="925" y="844"/>
                    </a:cubicBezTo>
                    <a:lnTo>
                      <a:pt x="919" y="838"/>
                    </a:lnTo>
                    <a:lnTo>
                      <a:pt x="922" y="832"/>
                    </a:lnTo>
                    <a:lnTo>
                      <a:pt x="922" y="832"/>
                    </a:lnTo>
                    <a:cubicBezTo>
                      <a:pt x="944" y="789"/>
                      <a:pt x="955" y="743"/>
                      <a:pt x="955" y="695"/>
                    </a:cubicBezTo>
                    <a:lnTo>
                      <a:pt x="955" y="695"/>
                    </a:lnTo>
                    <a:cubicBezTo>
                      <a:pt x="955" y="664"/>
                      <a:pt x="950" y="634"/>
                      <a:pt x="941" y="605"/>
                    </a:cubicBezTo>
                    <a:lnTo>
                      <a:pt x="938" y="597"/>
                    </a:lnTo>
                    <a:lnTo>
                      <a:pt x="946" y="593"/>
                    </a:lnTo>
                    <a:lnTo>
                      <a:pt x="946" y="593"/>
                    </a:lnTo>
                    <a:cubicBezTo>
                      <a:pt x="947" y="592"/>
                      <a:pt x="949" y="591"/>
                      <a:pt x="951" y="589"/>
                    </a:cubicBezTo>
                    <a:lnTo>
                      <a:pt x="1109" y="474"/>
                    </a:lnTo>
                    <a:lnTo>
                      <a:pt x="1247" y="497"/>
                    </a:lnTo>
                    <a:lnTo>
                      <a:pt x="1247" y="497"/>
                    </a:lnTo>
                    <a:cubicBezTo>
                      <a:pt x="1266" y="500"/>
                      <a:pt x="1284" y="487"/>
                      <a:pt x="1287" y="469"/>
                    </a:cubicBezTo>
                    <a:lnTo>
                      <a:pt x="1287" y="469"/>
                    </a:lnTo>
                    <a:cubicBezTo>
                      <a:pt x="1291" y="449"/>
                      <a:pt x="1278" y="431"/>
                      <a:pt x="1259" y="427"/>
                    </a:cubicBezTo>
                    <a:lnTo>
                      <a:pt x="1151" y="409"/>
                    </a:lnTo>
                    <a:lnTo>
                      <a:pt x="1190" y="321"/>
                    </a:lnTo>
                    <a:lnTo>
                      <a:pt x="1190" y="321"/>
                    </a:lnTo>
                    <a:cubicBezTo>
                      <a:pt x="1198" y="299"/>
                      <a:pt x="1186" y="282"/>
                      <a:pt x="1171" y="275"/>
                    </a:cubicBezTo>
                    <a:lnTo>
                      <a:pt x="1171" y="275"/>
                    </a:lnTo>
                    <a:cubicBezTo>
                      <a:pt x="1155" y="269"/>
                      <a:pt x="1135" y="272"/>
                      <a:pt x="1125" y="294"/>
                    </a:cubicBezTo>
                    <a:lnTo>
                      <a:pt x="1074" y="410"/>
                    </a:lnTo>
                    <a:lnTo>
                      <a:pt x="894" y="492"/>
                    </a:lnTo>
                    <a:lnTo>
                      <a:pt x="894" y="492"/>
                    </a:lnTo>
                    <a:cubicBezTo>
                      <a:pt x="892" y="493"/>
                      <a:pt x="890" y="493"/>
                      <a:pt x="888" y="495"/>
                    </a:cubicBezTo>
                    <a:lnTo>
                      <a:pt x="881" y="499"/>
                    </a:lnTo>
                    <a:lnTo>
                      <a:pt x="875" y="493"/>
                    </a:lnTo>
                    <a:lnTo>
                      <a:pt x="875" y="493"/>
                    </a:lnTo>
                    <a:cubicBezTo>
                      <a:pt x="834" y="447"/>
                      <a:pt x="780" y="416"/>
                      <a:pt x="720" y="404"/>
                    </a:cubicBezTo>
                    <a:lnTo>
                      <a:pt x="712" y="402"/>
                    </a:lnTo>
                    <a:lnTo>
                      <a:pt x="712" y="393"/>
                    </a:lnTo>
                    <a:lnTo>
                      <a:pt x="712" y="393"/>
                    </a:lnTo>
                    <a:cubicBezTo>
                      <a:pt x="712" y="391"/>
                      <a:pt x="712" y="389"/>
                      <a:pt x="712" y="387"/>
                    </a:cubicBezTo>
                    <a:lnTo>
                      <a:pt x="691" y="191"/>
                    </a:lnTo>
                    <a:lnTo>
                      <a:pt x="780" y="84"/>
                    </a:lnTo>
                    <a:lnTo>
                      <a:pt x="780" y="84"/>
                    </a:lnTo>
                    <a:cubicBezTo>
                      <a:pt x="786" y="77"/>
                      <a:pt x="790" y="68"/>
                      <a:pt x="789" y="59"/>
                    </a:cubicBezTo>
                    <a:lnTo>
                      <a:pt x="789" y="59"/>
                    </a:lnTo>
                    <a:cubicBezTo>
                      <a:pt x="788" y="49"/>
                      <a:pt x="783" y="40"/>
                      <a:pt x="776" y="34"/>
                    </a:cubicBezTo>
                    <a:lnTo>
                      <a:pt x="776" y="34"/>
                    </a:lnTo>
                    <a:cubicBezTo>
                      <a:pt x="762" y="23"/>
                      <a:pt x="739" y="24"/>
                      <a:pt x="727" y="40"/>
                    </a:cubicBezTo>
                    <a:lnTo>
                      <a:pt x="657" y="124"/>
                    </a:lnTo>
                    <a:lnTo>
                      <a:pt x="600" y="46"/>
                    </a:lnTo>
                    <a:lnTo>
                      <a:pt x="600" y="46"/>
                    </a:lnTo>
                    <a:cubicBezTo>
                      <a:pt x="585" y="27"/>
                      <a:pt x="565" y="29"/>
                      <a:pt x="551" y="39"/>
                    </a:cubicBezTo>
                    <a:lnTo>
                      <a:pt x="551" y="39"/>
                    </a:lnTo>
                    <a:cubicBezTo>
                      <a:pt x="537" y="49"/>
                      <a:pt x="530" y="68"/>
                      <a:pt x="543" y="88"/>
                    </a:cubicBezTo>
                    <a:lnTo>
                      <a:pt x="619" y="190"/>
                    </a:lnTo>
                    <a:lnTo>
                      <a:pt x="599" y="387"/>
                    </a:lnTo>
                    <a:lnTo>
                      <a:pt x="599" y="387"/>
                    </a:lnTo>
                    <a:cubicBezTo>
                      <a:pt x="599" y="389"/>
                      <a:pt x="599" y="391"/>
                      <a:pt x="599" y="393"/>
                    </a:cubicBezTo>
                    <a:lnTo>
                      <a:pt x="599" y="402"/>
                    </a:lnTo>
                    <a:lnTo>
                      <a:pt x="590" y="404"/>
                    </a:lnTo>
                    <a:lnTo>
                      <a:pt x="590" y="404"/>
                    </a:lnTo>
                    <a:cubicBezTo>
                      <a:pt x="531" y="416"/>
                      <a:pt x="477" y="447"/>
                      <a:pt x="435" y="493"/>
                    </a:cubicBezTo>
                    <a:lnTo>
                      <a:pt x="430" y="499"/>
                    </a:lnTo>
                    <a:lnTo>
                      <a:pt x="424" y="494"/>
                    </a:lnTo>
                    <a:lnTo>
                      <a:pt x="424" y="494"/>
                    </a:lnTo>
                    <a:cubicBezTo>
                      <a:pt x="422" y="493"/>
                      <a:pt x="420" y="493"/>
                      <a:pt x="418" y="492"/>
                    </a:cubicBezTo>
                    <a:lnTo>
                      <a:pt x="237" y="410"/>
                    </a:lnTo>
                    <a:lnTo>
                      <a:pt x="187" y="293"/>
                    </a:lnTo>
                    <a:lnTo>
                      <a:pt x="187" y="293"/>
                    </a:lnTo>
                    <a:cubicBezTo>
                      <a:pt x="177" y="272"/>
                      <a:pt x="156" y="269"/>
                      <a:pt x="141" y="275"/>
                    </a:cubicBezTo>
                    <a:lnTo>
                      <a:pt x="141" y="275"/>
                    </a:lnTo>
                    <a:cubicBezTo>
                      <a:pt x="125" y="282"/>
                      <a:pt x="113" y="299"/>
                      <a:pt x="123" y="321"/>
                    </a:cubicBezTo>
                    <a:lnTo>
                      <a:pt x="161" y="409"/>
                    </a:lnTo>
                    <a:lnTo>
                      <a:pt x="53" y="427"/>
                    </a:lnTo>
                    <a:lnTo>
                      <a:pt x="53" y="427"/>
                    </a:lnTo>
                    <a:cubicBezTo>
                      <a:pt x="34" y="431"/>
                      <a:pt x="21" y="449"/>
                      <a:pt x="24" y="469"/>
                    </a:cubicBezTo>
                    <a:lnTo>
                      <a:pt x="24" y="469"/>
                    </a:lnTo>
                    <a:cubicBezTo>
                      <a:pt x="26" y="477"/>
                      <a:pt x="31" y="486"/>
                      <a:pt x="39" y="491"/>
                    </a:cubicBezTo>
                    <a:lnTo>
                      <a:pt x="39" y="491"/>
                    </a:lnTo>
                    <a:cubicBezTo>
                      <a:pt x="47" y="496"/>
                      <a:pt x="56" y="499"/>
                      <a:pt x="65" y="497"/>
                    </a:cubicBezTo>
                    <a:lnTo>
                      <a:pt x="202" y="474"/>
                    </a:lnTo>
                    <a:lnTo>
                      <a:pt x="362" y="589"/>
                    </a:lnTo>
                    <a:lnTo>
                      <a:pt x="362" y="589"/>
                    </a:lnTo>
                    <a:cubicBezTo>
                      <a:pt x="362" y="591"/>
                      <a:pt x="364" y="592"/>
                      <a:pt x="366" y="593"/>
                    </a:cubicBezTo>
                    <a:lnTo>
                      <a:pt x="373" y="596"/>
                    </a:lnTo>
                    <a:lnTo>
                      <a:pt x="370" y="604"/>
                    </a:lnTo>
                    <a:lnTo>
                      <a:pt x="370" y="604"/>
                    </a:lnTo>
                    <a:cubicBezTo>
                      <a:pt x="361" y="634"/>
                      <a:pt x="356" y="664"/>
                      <a:pt x="356" y="695"/>
                    </a:cubicBezTo>
                    <a:lnTo>
                      <a:pt x="356" y="695"/>
                    </a:lnTo>
                    <a:cubicBezTo>
                      <a:pt x="356" y="743"/>
                      <a:pt x="367" y="789"/>
                      <a:pt x="389" y="832"/>
                    </a:cubicBezTo>
                    <a:lnTo>
                      <a:pt x="392" y="839"/>
                    </a:lnTo>
                    <a:lnTo>
                      <a:pt x="386" y="844"/>
                    </a:lnTo>
                    <a:lnTo>
                      <a:pt x="386" y="844"/>
                    </a:lnTo>
                    <a:cubicBezTo>
                      <a:pt x="385" y="845"/>
                      <a:pt x="384" y="846"/>
                      <a:pt x="382" y="848"/>
                    </a:cubicBezTo>
                    <a:lnTo>
                      <a:pt x="244" y="988"/>
                    </a:lnTo>
                    <a:lnTo>
                      <a:pt x="115" y="995"/>
                    </a:lnTo>
                    <a:lnTo>
                      <a:pt x="115" y="995"/>
                    </a:lnTo>
                    <a:cubicBezTo>
                      <a:pt x="92" y="997"/>
                      <a:pt x="82" y="1015"/>
                      <a:pt x="83" y="1032"/>
                    </a:cubicBezTo>
                    <a:lnTo>
                      <a:pt x="83" y="1032"/>
                    </a:lnTo>
                    <a:cubicBezTo>
                      <a:pt x="83" y="1048"/>
                      <a:pt x="95" y="1065"/>
                      <a:pt x="119" y="1065"/>
                    </a:cubicBezTo>
                    <a:lnTo>
                      <a:pt x="119" y="1065"/>
                    </a:lnTo>
                    <a:lnTo>
                      <a:pt x="119" y="1065"/>
                    </a:lnTo>
                    <a:lnTo>
                      <a:pt x="215" y="1060"/>
                    </a:lnTo>
                    <a:lnTo>
                      <a:pt x="195" y="1167"/>
                    </a:lnTo>
                    <a:lnTo>
                      <a:pt x="195" y="1167"/>
                    </a:lnTo>
                    <a:cubicBezTo>
                      <a:pt x="191" y="1186"/>
                      <a:pt x="204" y="1205"/>
                      <a:pt x="223" y="1208"/>
                    </a:cubicBezTo>
                    <a:lnTo>
                      <a:pt x="223" y="1208"/>
                    </a:lnTo>
                    <a:cubicBezTo>
                      <a:pt x="242" y="1212"/>
                      <a:pt x="260" y="1200"/>
                      <a:pt x="263" y="1181"/>
                    </a:cubicBezTo>
                    <a:lnTo>
                      <a:pt x="290" y="1044"/>
                    </a:lnTo>
                    <a:lnTo>
                      <a:pt x="454" y="935"/>
                    </a:lnTo>
                    <a:lnTo>
                      <a:pt x="454" y="935"/>
                    </a:lnTo>
                    <a:cubicBezTo>
                      <a:pt x="456" y="934"/>
                      <a:pt x="457" y="933"/>
                      <a:pt x="458" y="932"/>
                    </a:cubicBezTo>
                    <a:lnTo>
                      <a:pt x="464" y="927"/>
                    </a:lnTo>
                    <a:close/>
                    <a:moveTo>
                      <a:pt x="701" y="1419"/>
                    </a:moveTo>
                    <a:lnTo>
                      <a:pt x="701" y="1419"/>
                    </a:lnTo>
                    <a:cubicBezTo>
                      <a:pt x="658" y="1419"/>
                      <a:pt x="623" y="1386"/>
                      <a:pt x="620" y="1343"/>
                    </a:cubicBezTo>
                    <a:lnTo>
                      <a:pt x="600" y="1027"/>
                    </a:lnTo>
                    <a:lnTo>
                      <a:pt x="600" y="1027"/>
                    </a:lnTo>
                    <a:cubicBezTo>
                      <a:pt x="600" y="1021"/>
                      <a:pt x="600" y="1016"/>
                      <a:pt x="601" y="1010"/>
                    </a:cubicBezTo>
                    <a:lnTo>
                      <a:pt x="601" y="1010"/>
                    </a:lnTo>
                    <a:cubicBezTo>
                      <a:pt x="552" y="1002"/>
                      <a:pt x="505" y="981"/>
                      <a:pt x="464" y="952"/>
                    </a:cubicBezTo>
                    <a:lnTo>
                      <a:pt x="308" y="1056"/>
                    </a:lnTo>
                    <a:lnTo>
                      <a:pt x="283" y="1184"/>
                    </a:lnTo>
                    <a:lnTo>
                      <a:pt x="283" y="1184"/>
                    </a:lnTo>
                    <a:cubicBezTo>
                      <a:pt x="278" y="1214"/>
                      <a:pt x="249" y="1234"/>
                      <a:pt x="219" y="1228"/>
                    </a:cubicBezTo>
                    <a:lnTo>
                      <a:pt x="219" y="1228"/>
                    </a:lnTo>
                    <a:cubicBezTo>
                      <a:pt x="189" y="1222"/>
                      <a:pt x="169" y="1194"/>
                      <a:pt x="175" y="1164"/>
                    </a:cubicBezTo>
                    <a:lnTo>
                      <a:pt x="191" y="1082"/>
                    </a:lnTo>
                    <a:lnTo>
                      <a:pt x="120" y="1085"/>
                    </a:lnTo>
                    <a:lnTo>
                      <a:pt x="120" y="1085"/>
                    </a:lnTo>
                    <a:cubicBezTo>
                      <a:pt x="84" y="1086"/>
                      <a:pt x="64" y="1059"/>
                      <a:pt x="63" y="1033"/>
                    </a:cubicBezTo>
                    <a:lnTo>
                      <a:pt x="63" y="1033"/>
                    </a:lnTo>
                    <a:cubicBezTo>
                      <a:pt x="61" y="1006"/>
                      <a:pt x="79" y="978"/>
                      <a:pt x="114" y="976"/>
                    </a:cubicBezTo>
                    <a:lnTo>
                      <a:pt x="234" y="969"/>
                    </a:lnTo>
                    <a:lnTo>
                      <a:pt x="368" y="834"/>
                    </a:lnTo>
                    <a:lnTo>
                      <a:pt x="368" y="834"/>
                    </a:lnTo>
                    <a:cubicBezTo>
                      <a:pt x="346" y="790"/>
                      <a:pt x="336" y="744"/>
                      <a:pt x="336" y="695"/>
                    </a:cubicBezTo>
                    <a:lnTo>
                      <a:pt x="336" y="695"/>
                    </a:lnTo>
                    <a:cubicBezTo>
                      <a:pt x="336" y="664"/>
                      <a:pt x="340" y="635"/>
                      <a:pt x="349" y="605"/>
                    </a:cubicBezTo>
                    <a:lnTo>
                      <a:pt x="197" y="495"/>
                    </a:lnTo>
                    <a:lnTo>
                      <a:pt x="68" y="516"/>
                    </a:lnTo>
                    <a:lnTo>
                      <a:pt x="68" y="516"/>
                    </a:lnTo>
                    <a:cubicBezTo>
                      <a:pt x="38" y="522"/>
                      <a:pt x="10" y="501"/>
                      <a:pt x="4" y="471"/>
                    </a:cubicBezTo>
                    <a:lnTo>
                      <a:pt x="4" y="471"/>
                    </a:lnTo>
                    <a:cubicBezTo>
                      <a:pt x="0" y="441"/>
                      <a:pt x="20" y="413"/>
                      <a:pt x="50" y="408"/>
                    </a:cubicBezTo>
                    <a:lnTo>
                      <a:pt x="132" y="394"/>
                    </a:lnTo>
                    <a:lnTo>
                      <a:pt x="104" y="329"/>
                    </a:lnTo>
                    <a:lnTo>
                      <a:pt x="104" y="329"/>
                    </a:lnTo>
                    <a:cubicBezTo>
                      <a:pt x="91" y="296"/>
                      <a:pt x="108" y="267"/>
                      <a:pt x="133" y="257"/>
                    </a:cubicBezTo>
                    <a:lnTo>
                      <a:pt x="133" y="257"/>
                    </a:lnTo>
                    <a:cubicBezTo>
                      <a:pt x="157" y="247"/>
                      <a:pt x="191" y="253"/>
                      <a:pt x="205" y="285"/>
                    </a:cubicBezTo>
                    <a:lnTo>
                      <a:pt x="253" y="396"/>
                    </a:lnTo>
                    <a:lnTo>
                      <a:pt x="426" y="474"/>
                    </a:lnTo>
                    <a:lnTo>
                      <a:pt x="426" y="474"/>
                    </a:lnTo>
                    <a:cubicBezTo>
                      <a:pt x="468" y="430"/>
                      <a:pt x="520" y="400"/>
                      <a:pt x="579" y="385"/>
                    </a:cubicBezTo>
                    <a:lnTo>
                      <a:pt x="579" y="385"/>
                    </a:lnTo>
                    <a:lnTo>
                      <a:pt x="579" y="385"/>
                    </a:lnTo>
                    <a:lnTo>
                      <a:pt x="599" y="196"/>
                    </a:lnTo>
                    <a:lnTo>
                      <a:pt x="527" y="99"/>
                    </a:lnTo>
                    <a:lnTo>
                      <a:pt x="527" y="99"/>
                    </a:lnTo>
                    <a:cubicBezTo>
                      <a:pt x="506" y="69"/>
                      <a:pt x="517" y="39"/>
                      <a:pt x="539" y="23"/>
                    </a:cubicBezTo>
                    <a:lnTo>
                      <a:pt x="539" y="23"/>
                    </a:lnTo>
                    <a:cubicBezTo>
                      <a:pt x="560" y="7"/>
                      <a:pt x="594" y="5"/>
                      <a:pt x="616" y="33"/>
                    </a:cubicBezTo>
                    <a:lnTo>
                      <a:pt x="658" y="91"/>
                    </a:lnTo>
                    <a:lnTo>
                      <a:pt x="711" y="27"/>
                    </a:lnTo>
                    <a:lnTo>
                      <a:pt x="711" y="27"/>
                    </a:lnTo>
                    <a:cubicBezTo>
                      <a:pt x="731" y="4"/>
                      <a:pt x="766" y="0"/>
                      <a:pt x="789" y="19"/>
                    </a:cubicBezTo>
                    <a:lnTo>
                      <a:pt x="789" y="19"/>
                    </a:lnTo>
                    <a:cubicBezTo>
                      <a:pt x="800" y="29"/>
                      <a:pt x="807" y="42"/>
                      <a:pt x="809" y="57"/>
                    </a:cubicBezTo>
                    <a:lnTo>
                      <a:pt x="809" y="57"/>
                    </a:lnTo>
                    <a:cubicBezTo>
                      <a:pt x="810" y="71"/>
                      <a:pt x="805" y="86"/>
                      <a:pt x="796" y="97"/>
                    </a:cubicBezTo>
                    <a:lnTo>
                      <a:pt x="713" y="198"/>
                    </a:lnTo>
                    <a:lnTo>
                      <a:pt x="731" y="385"/>
                    </a:lnTo>
                    <a:lnTo>
                      <a:pt x="731" y="385"/>
                    </a:lnTo>
                    <a:lnTo>
                      <a:pt x="731" y="385"/>
                    </a:lnTo>
                    <a:lnTo>
                      <a:pt x="731" y="385"/>
                    </a:lnTo>
                    <a:cubicBezTo>
                      <a:pt x="791" y="400"/>
                      <a:pt x="843" y="430"/>
                      <a:pt x="885" y="474"/>
                    </a:cubicBezTo>
                    <a:lnTo>
                      <a:pt x="885" y="474"/>
                    </a:lnTo>
                    <a:cubicBezTo>
                      <a:pt x="886" y="474"/>
                      <a:pt x="886" y="474"/>
                      <a:pt x="886" y="474"/>
                    </a:cubicBezTo>
                    <a:lnTo>
                      <a:pt x="1059" y="396"/>
                    </a:lnTo>
                    <a:lnTo>
                      <a:pt x="1107" y="285"/>
                    </a:lnTo>
                    <a:lnTo>
                      <a:pt x="1107" y="285"/>
                    </a:lnTo>
                    <a:cubicBezTo>
                      <a:pt x="1122" y="253"/>
                      <a:pt x="1155" y="247"/>
                      <a:pt x="1178" y="257"/>
                    </a:cubicBezTo>
                    <a:lnTo>
                      <a:pt x="1178" y="257"/>
                    </a:lnTo>
                    <a:cubicBezTo>
                      <a:pt x="1203" y="267"/>
                      <a:pt x="1221" y="296"/>
                      <a:pt x="1208" y="329"/>
                    </a:cubicBezTo>
                    <a:lnTo>
                      <a:pt x="1179" y="394"/>
                    </a:lnTo>
                    <a:lnTo>
                      <a:pt x="1262" y="408"/>
                    </a:lnTo>
                    <a:lnTo>
                      <a:pt x="1262" y="408"/>
                    </a:lnTo>
                    <a:cubicBezTo>
                      <a:pt x="1292" y="413"/>
                      <a:pt x="1312" y="441"/>
                      <a:pt x="1307" y="471"/>
                    </a:cubicBezTo>
                    <a:lnTo>
                      <a:pt x="1307" y="471"/>
                    </a:lnTo>
                    <a:cubicBezTo>
                      <a:pt x="1302" y="501"/>
                      <a:pt x="1273" y="522"/>
                      <a:pt x="1244" y="516"/>
                    </a:cubicBezTo>
                    <a:lnTo>
                      <a:pt x="1114" y="495"/>
                    </a:lnTo>
                    <a:lnTo>
                      <a:pt x="962" y="605"/>
                    </a:lnTo>
                    <a:lnTo>
                      <a:pt x="962" y="605"/>
                    </a:lnTo>
                    <a:lnTo>
                      <a:pt x="962" y="605"/>
                    </a:lnTo>
                    <a:lnTo>
                      <a:pt x="962" y="605"/>
                    </a:lnTo>
                    <a:cubicBezTo>
                      <a:pt x="970" y="635"/>
                      <a:pt x="975" y="665"/>
                      <a:pt x="975" y="695"/>
                    </a:cubicBezTo>
                    <a:lnTo>
                      <a:pt x="975" y="695"/>
                    </a:lnTo>
                    <a:cubicBezTo>
                      <a:pt x="975" y="744"/>
                      <a:pt x="964" y="790"/>
                      <a:pt x="944" y="833"/>
                    </a:cubicBezTo>
                    <a:lnTo>
                      <a:pt x="944" y="834"/>
                    </a:lnTo>
                    <a:lnTo>
                      <a:pt x="1078" y="969"/>
                    </a:lnTo>
                    <a:lnTo>
                      <a:pt x="1197" y="976"/>
                    </a:lnTo>
                    <a:lnTo>
                      <a:pt x="1197" y="976"/>
                    </a:lnTo>
                    <a:cubicBezTo>
                      <a:pt x="1233" y="978"/>
                      <a:pt x="1250" y="1006"/>
                      <a:pt x="1249" y="1033"/>
                    </a:cubicBezTo>
                    <a:lnTo>
                      <a:pt x="1249" y="1033"/>
                    </a:lnTo>
                    <a:cubicBezTo>
                      <a:pt x="1248" y="1059"/>
                      <a:pt x="1228" y="1086"/>
                      <a:pt x="1192" y="1085"/>
                    </a:cubicBezTo>
                    <a:lnTo>
                      <a:pt x="1121" y="1082"/>
                    </a:lnTo>
                    <a:lnTo>
                      <a:pt x="1137" y="1164"/>
                    </a:lnTo>
                    <a:lnTo>
                      <a:pt x="1137" y="1164"/>
                    </a:lnTo>
                    <a:cubicBezTo>
                      <a:pt x="1142" y="1194"/>
                      <a:pt x="1123" y="1222"/>
                      <a:pt x="1093" y="1228"/>
                    </a:cubicBezTo>
                    <a:lnTo>
                      <a:pt x="1093" y="1228"/>
                    </a:lnTo>
                    <a:cubicBezTo>
                      <a:pt x="1063" y="1234"/>
                      <a:pt x="1034" y="1214"/>
                      <a:pt x="1029" y="1184"/>
                    </a:cubicBezTo>
                    <a:lnTo>
                      <a:pt x="1004" y="1056"/>
                    </a:lnTo>
                    <a:lnTo>
                      <a:pt x="847" y="951"/>
                    </a:lnTo>
                    <a:lnTo>
                      <a:pt x="847" y="951"/>
                    </a:lnTo>
                    <a:cubicBezTo>
                      <a:pt x="846" y="951"/>
                      <a:pt x="846" y="951"/>
                      <a:pt x="846" y="951"/>
                    </a:cubicBezTo>
                    <a:lnTo>
                      <a:pt x="846" y="951"/>
                    </a:lnTo>
                    <a:cubicBezTo>
                      <a:pt x="819" y="972"/>
                      <a:pt x="789" y="987"/>
                      <a:pt x="756" y="999"/>
                    </a:cubicBezTo>
                    <a:lnTo>
                      <a:pt x="756" y="999"/>
                    </a:lnTo>
                    <a:cubicBezTo>
                      <a:pt x="758" y="1005"/>
                      <a:pt x="760" y="1010"/>
                      <a:pt x="760" y="1016"/>
                    </a:cubicBezTo>
                    <a:lnTo>
                      <a:pt x="780" y="1333"/>
                    </a:lnTo>
                    <a:lnTo>
                      <a:pt x="780" y="1333"/>
                    </a:lnTo>
                    <a:cubicBezTo>
                      <a:pt x="783" y="1378"/>
                      <a:pt x="750" y="1415"/>
                      <a:pt x="706" y="1419"/>
                    </a:cubicBezTo>
                    <a:lnTo>
                      <a:pt x="706" y="1419"/>
                    </a:lnTo>
                    <a:cubicBezTo>
                      <a:pt x="704" y="1419"/>
                      <a:pt x="703" y="1419"/>
                      <a:pt x="701" y="14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A3F82E04-0293-4D83-9190-10898D0C8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3505" y="6177105"/>
                <a:ext cx="231545" cy="231545"/>
              </a:xfrm>
              <a:custGeom>
                <a:avLst/>
                <a:gdLst>
                  <a:gd name="T0" fmla="*/ 259 w 260"/>
                  <a:gd name="T1" fmla="*/ 129 h 260"/>
                  <a:gd name="T2" fmla="*/ 259 w 260"/>
                  <a:gd name="T3" fmla="*/ 129 h 260"/>
                  <a:gd name="T4" fmla="*/ 129 w 260"/>
                  <a:gd name="T5" fmla="*/ 259 h 260"/>
                  <a:gd name="T6" fmla="*/ 129 w 260"/>
                  <a:gd name="T7" fmla="*/ 259 h 260"/>
                  <a:gd name="T8" fmla="*/ 0 w 260"/>
                  <a:gd name="T9" fmla="*/ 129 h 260"/>
                  <a:gd name="T10" fmla="*/ 0 w 260"/>
                  <a:gd name="T11" fmla="*/ 129 h 260"/>
                  <a:gd name="T12" fmla="*/ 129 w 260"/>
                  <a:gd name="T13" fmla="*/ 0 h 260"/>
                  <a:gd name="T14" fmla="*/ 129 w 260"/>
                  <a:gd name="T15" fmla="*/ 0 h 260"/>
                  <a:gd name="T16" fmla="*/ 259 w 260"/>
                  <a:gd name="T17" fmla="*/ 12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60">
                    <a:moveTo>
                      <a:pt x="259" y="129"/>
                    </a:moveTo>
                    <a:lnTo>
                      <a:pt x="259" y="129"/>
                    </a:lnTo>
                    <a:cubicBezTo>
                      <a:pt x="259" y="201"/>
                      <a:pt x="201" y="259"/>
                      <a:pt x="129" y="259"/>
                    </a:cubicBezTo>
                    <a:lnTo>
                      <a:pt x="129" y="259"/>
                    </a:lnTo>
                    <a:cubicBezTo>
                      <a:pt x="57" y="259"/>
                      <a:pt x="0" y="201"/>
                      <a:pt x="0" y="129"/>
                    </a:cubicBezTo>
                    <a:lnTo>
                      <a:pt x="0" y="129"/>
                    </a:lnTo>
                    <a:cubicBezTo>
                      <a:pt x="0" y="58"/>
                      <a:pt x="57" y="0"/>
                      <a:pt x="129" y="0"/>
                    </a:cubicBezTo>
                    <a:lnTo>
                      <a:pt x="129" y="0"/>
                    </a:lnTo>
                    <a:cubicBezTo>
                      <a:pt x="201" y="0"/>
                      <a:pt x="259" y="58"/>
                      <a:pt x="259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66070098-B88B-475E-93BD-43802E575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1733" y="6169256"/>
                <a:ext cx="247240" cy="247242"/>
              </a:xfrm>
              <a:custGeom>
                <a:avLst/>
                <a:gdLst>
                  <a:gd name="T0" fmla="*/ 139 w 280"/>
                  <a:gd name="T1" fmla="*/ 20 h 280"/>
                  <a:gd name="T2" fmla="*/ 139 w 280"/>
                  <a:gd name="T3" fmla="*/ 20 h 280"/>
                  <a:gd name="T4" fmla="*/ 20 w 280"/>
                  <a:gd name="T5" fmla="*/ 139 h 280"/>
                  <a:gd name="T6" fmla="*/ 20 w 280"/>
                  <a:gd name="T7" fmla="*/ 139 h 280"/>
                  <a:gd name="T8" fmla="*/ 139 w 280"/>
                  <a:gd name="T9" fmla="*/ 259 h 280"/>
                  <a:gd name="T10" fmla="*/ 139 w 280"/>
                  <a:gd name="T11" fmla="*/ 259 h 280"/>
                  <a:gd name="T12" fmla="*/ 259 w 280"/>
                  <a:gd name="T13" fmla="*/ 139 h 280"/>
                  <a:gd name="T14" fmla="*/ 259 w 280"/>
                  <a:gd name="T15" fmla="*/ 139 h 280"/>
                  <a:gd name="T16" fmla="*/ 139 w 280"/>
                  <a:gd name="T17" fmla="*/ 20 h 280"/>
                  <a:gd name="T18" fmla="*/ 139 w 280"/>
                  <a:gd name="T19" fmla="*/ 279 h 280"/>
                  <a:gd name="T20" fmla="*/ 139 w 280"/>
                  <a:gd name="T21" fmla="*/ 279 h 280"/>
                  <a:gd name="T22" fmla="*/ 0 w 280"/>
                  <a:gd name="T23" fmla="*/ 139 h 280"/>
                  <a:gd name="T24" fmla="*/ 0 w 280"/>
                  <a:gd name="T25" fmla="*/ 139 h 280"/>
                  <a:gd name="T26" fmla="*/ 139 w 280"/>
                  <a:gd name="T27" fmla="*/ 0 h 280"/>
                  <a:gd name="T28" fmla="*/ 139 w 280"/>
                  <a:gd name="T29" fmla="*/ 0 h 280"/>
                  <a:gd name="T30" fmla="*/ 279 w 280"/>
                  <a:gd name="T31" fmla="*/ 139 h 280"/>
                  <a:gd name="T32" fmla="*/ 279 w 280"/>
                  <a:gd name="T33" fmla="*/ 139 h 280"/>
                  <a:gd name="T34" fmla="*/ 139 w 280"/>
                  <a:gd name="T35" fmla="*/ 279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0" h="280">
                    <a:moveTo>
                      <a:pt x="139" y="20"/>
                    </a:moveTo>
                    <a:lnTo>
                      <a:pt x="139" y="20"/>
                    </a:lnTo>
                    <a:cubicBezTo>
                      <a:pt x="73" y="20"/>
                      <a:pt x="20" y="73"/>
                      <a:pt x="20" y="139"/>
                    </a:cubicBezTo>
                    <a:lnTo>
                      <a:pt x="20" y="139"/>
                    </a:lnTo>
                    <a:cubicBezTo>
                      <a:pt x="20" y="205"/>
                      <a:pt x="73" y="259"/>
                      <a:pt x="139" y="259"/>
                    </a:cubicBezTo>
                    <a:lnTo>
                      <a:pt x="139" y="259"/>
                    </a:lnTo>
                    <a:cubicBezTo>
                      <a:pt x="205" y="259"/>
                      <a:pt x="259" y="205"/>
                      <a:pt x="259" y="139"/>
                    </a:cubicBezTo>
                    <a:lnTo>
                      <a:pt x="259" y="139"/>
                    </a:lnTo>
                    <a:cubicBezTo>
                      <a:pt x="259" y="73"/>
                      <a:pt x="205" y="20"/>
                      <a:pt x="139" y="20"/>
                    </a:cubicBezTo>
                    <a:close/>
                    <a:moveTo>
                      <a:pt x="139" y="279"/>
                    </a:moveTo>
                    <a:lnTo>
                      <a:pt x="139" y="279"/>
                    </a:lnTo>
                    <a:cubicBezTo>
                      <a:pt x="62" y="279"/>
                      <a:pt x="0" y="216"/>
                      <a:pt x="0" y="139"/>
                    </a:cubicBezTo>
                    <a:lnTo>
                      <a:pt x="0" y="139"/>
                    </a:lnTo>
                    <a:cubicBezTo>
                      <a:pt x="0" y="62"/>
                      <a:pt x="62" y="0"/>
                      <a:pt x="139" y="0"/>
                    </a:cubicBezTo>
                    <a:lnTo>
                      <a:pt x="139" y="0"/>
                    </a:lnTo>
                    <a:cubicBezTo>
                      <a:pt x="217" y="0"/>
                      <a:pt x="279" y="62"/>
                      <a:pt x="279" y="139"/>
                    </a:cubicBezTo>
                    <a:lnTo>
                      <a:pt x="279" y="139"/>
                    </a:lnTo>
                    <a:cubicBezTo>
                      <a:pt x="279" y="216"/>
                      <a:pt x="217" y="279"/>
                      <a:pt x="139" y="2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12573828-E6F7-4E26-B202-D17345934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38711" y="6302688"/>
                <a:ext cx="117734" cy="117734"/>
              </a:xfrm>
              <a:custGeom>
                <a:avLst/>
                <a:gdLst>
                  <a:gd name="T0" fmla="*/ 131 w 132"/>
                  <a:gd name="T1" fmla="*/ 66 h 132"/>
                  <a:gd name="T2" fmla="*/ 131 w 132"/>
                  <a:gd name="T3" fmla="*/ 66 h 132"/>
                  <a:gd name="T4" fmla="*/ 65 w 132"/>
                  <a:gd name="T5" fmla="*/ 131 h 132"/>
                  <a:gd name="T6" fmla="*/ 65 w 132"/>
                  <a:gd name="T7" fmla="*/ 131 h 132"/>
                  <a:gd name="T8" fmla="*/ 0 w 132"/>
                  <a:gd name="T9" fmla="*/ 66 h 132"/>
                  <a:gd name="T10" fmla="*/ 0 w 132"/>
                  <a:gd name="T11" fmla="*/ 66 h 132"/>
                  <a:gd name="T12" fmla="*/ 65 w 132"/>
                  <a:gd name="T13" fmla="*/ 0 h 132"/>
                  <a:gd name="T14" fmla="*/ 65 w 132"/>
                  <a:gd name="T15" fmla="*/ 0 h 132"/>
                  <a:gd name="T16" fmla="*/ 131 w 132"/>
                  <a:gd name="T17" fmla="*/ 6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132">
                    <a:moveTo>
                      <a:pt x="131" y="66"/>
                    </a:moveTo>
                    <a:lnTo>
                      <a:pt x="131" y="66"/>
                    </a:lnTo>
                    <a:cubicBezTo>
                      <a:pt x="131" y="102"/>
                      <a:pt x="102" y="131"/>
                      <a:pt x="65" y="131"/>
                    </a:cubicBezTo>
                    <a:lnTo>
                      <a:pt x="65" y="131"/>
                    </a:lnTo>
                    <a:cubicBezTo>
                      <a:pt x="29" y="131"/>
                      <a:pt x="0" y="102"/>
                      <a:pt x="0" y="66"/>
                    </a:cubicBezTo>
                    <a:lnTo>
                      <a:pt x="0" y="66"/>
                    </a:lnTo>
                    <a:cubicBezTo>
                      <a:pt x="0" y="29"/>
                      <a:pt x="29" y="0"/>
                      <a:pt x="65" y="0"/>
                    </a:cubicBezTo>
                    <a:lnTo>
                      <a:pt x="65" y="0"/>
                    </a:lnTo>
                    <a:cubicBezTo>
                      <a:pt x="102" y="0"/>
                      <a:pt x="131" y="29"/>
                      <a:pt x="131" y="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DC961E0F-B7E7-4B06-9C6B-D507303CE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30862" y="6294839"/>
                <a:ext cx="133432" cy="137357"/>
              </a:xfrm>
              <a:custGeom>
                <a:avLst/>
                <a:gdLst>
                  <a:gd name="T0" fmla="*/ 75 w 152"/>
                  <a:gd name="T1" fmla="*/ 21 h 153"/>
                  <a:gd name="T2" fmla="*/ 75 w 152"/>
                  <a:gd name="T3" fmla="*/ 21 h 153"/>
                  <a:gd name="T4" fmla="*/ 21 w 152"/>
                  <a:gd name="T5" fmla="*/ 76 h 153"/>
                  <a:gd name="T6" fmla="*/ 21 w 152"/>
                  <a:gd name="T7" fmla="*/ 76 h 153"/>
                  <a:gd name="T8" fmla="*/ 75 w 152"/>
                  <a:gd name="T9" fmla="*/ 131 h 153"/>
                  <a:gd name="T10" fmla="*/ 75 w 152"/>
                  <a:gd name="T11" fmla="*/ 131 h 153"/>
                  <a:gd name="T12" fmla="*/ 131 w 152"/>
                  <a:gd name="T13" fmla="*/ 76 h 153"/>
                  <a:gd name="T14" fmla="*/ 131 w 152"/>
                  <a:gd name="T15" fmla="*/ 76 h 153"/>
                  <a:gd name="T16" fmla="*/ 75 w 152"/>
                  <a:gd name="T17" fmla="*/ 21 h 153"/>
                  <a:gd name="T18" fmla="*/ 75 w 152"/>
                  <a:gd name="T19" fmla="*/ 152 h 153"/>
                  <a:gd name="T20" fmla="*/ 75 w 152"/>
                  <a:gd name="T21" fmla="*/ 152 h 153"/>
                  <a:gd name="T22" fmla="*/ 0 w 152"/>
                  <a:gd name="T23" fmla="*/ 76 h 153"/>
                  <a:gd name="T24" fmla="*/ 0 w 152"/>
                  <a:gd name="T25" fmla="*/ 76 h 153"/>
                  <a:gd name="T26" fmla="*/ 75 w 152"/>
                  <a:gd name="T27" fmla="*/ 0 h 153"/>
                  <a:gd name="T28" fmla="*/ 75 w 152"/>
                  <a:gd name="T29" fmla="*/ 0 h 153"/>
                  <a:gd name="T30" fmla="*/ 151 w 152"/>
                  <a:gd name="T31" fmla="*/ 76 h 153"/>
                  <a:gd name="T32" fmla="*/ 151 w 152"/>
                  <a:gd name="T33" fmla="*/ 76 h 153"/>
                  <a:gd name="T34" fmla="*/ 75 w 152"/>
                  <a:gd name="T35" fmla="*/ 15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2" h="153">
                    <a:moveTo>
                      <a:pt x="75" y="21"/>
                    </a:moveTo>
                    <a:lnTo>
                      <a:pt x="75" y="21"/>
                    </a:lnTo>
                    <a:cubicBezTo>
                      <a:pt x="45" y="21"/>
                      <a:pt x="21" y="45"/>
                      <a:pt x="21" y="76"/>
                    </a:cubicBezTo>
                    <a:lnTo>
                      <a:pt x="21" y="76"/>
                    </a:lnTo>
                    <a:cubicBezTo>
                      <a:pt x="21" y="106"/>
                      <a:pt x="45" y="131"/>
                      <a:pt x="75" y="131"/>
                    </a:cubicBezTo>
                    <a:lnTo>
                      <a:pt x="75" y="131"/>
                    </a:lnTo>
                    <a:cubicBezTo>
                      <a:pt x="106" y="131"/>
                      <a:pt x="131" y="106"/>
                      <a:pt x="131" y="76"/>
                    </a:cubicBezTo>
                    <a:lnTo>
                      <a:pt x="131" y="76"/>
                    </a:lnTo>
                    <a:cubicBezTo>
                      <a:pt x="131" y="45"/>
                      <a:pt x="106" y="21"/>
                      <a:pt x="75" y="21"/>
                    </a:cubicBezTo>
                    <a:close/>
                    <a:moveTo>
                      <a:pt x="75" y="152"/>
                    </a:moveTo>
                    <a:lnTo>
                      <a:pt x="75" y="152"/>
                    </a:lnTo>
                    <a:cubicBezTo>
                      <a:pt x="34" y="152"/>
                      <a:pt x="0" y="117"/>
                      <a:pt x="0" y="76"/>
                    </a:cubicBezTo>
                    <a:lnTo>
                      <a:pt x="0" y="76"/>
                    </a:lnTo>
                    <a:cubicBezTo>
                      <a:pt x="0" y="34"/>
                      <a:pt x="34" y="0"/>
                      <a:pt x="75" y="0"/>
                    </a:cubicBezTo>
                    <a:lnTo>
                      <a:pt x="75" y="0"/>
                    </a:lnTo>
                    <a:cubicBezTo>
                      <a:pt x="117" y="0"/>
                      <a:pt x="151" y="34"/>
                      <a:pt x="151" y="76"/>
                    </a:cubicBezTo>
                    <a:lnTo>
                      <a:pt x="151" y="76"/>
                    </a:lnTo>
                    <a:cubicBezTo>
                      <a:pt x="151" y="117"/>
                      <a:pt x="117" y="152"/>
                      <a:pt x="75" y="1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8198D348-EA48-4270-B792-F6CB7717F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6411" y="6157484"/>
                <a:ext cx="117734" cy="117734"/>
              </a:xfrm>
              <a:custGeom>
                <a:avLst/>
                <a:gdLst>
                  <a:gd name="T0" fmla="*/ 131 w 132"/>
                  <a:gd name="T1" fmla="*/ 65 h 131"/>
                  <a:gd name="T2" fmla="*/ 131 w 132"/>
                  <a:gd name="T3" fmla="*/ 65 h 131"/>
                  <a:gd name="T4" fmla="*/ 65 w 132"/>
                  <a:gd name="T5" fmla="*/ 130 h 131"/>
                  <a:gd name="T6" fmla="*/ 65 w 132"/>
                  <a:gd name="T7" fmla="*/ 130 h 131"/>
                  <a:gd name="T8" fmla="*/ 0 w 132"/>
                  <a:gd name="T9" fmla="*/ 65 h 131"/>
                  <a:gd name="T10" fmla="*/ 0 w 132"/>
                  <a:gd name="T11" fmla="*/ 65 h 131"/>
                  <a:gd name="T12" fmla="*/ 65 w 132"/>
                  <a:gd name="T13" fmla="*/ 0 h 131"/>
                  <a:gd name="T14" fmla="*/ 65 w 132"/>
                  <a:gd name="T15" fmla="*/ 0 h 131"/>
                  <a:gd name="T16" fmla="*/ 131 w 132"/>
                  <a:gd name="T17" fmla="*/ 6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131">
                    <a:moveTo>
                      <a:pt x="131" y="65"/>
                    </a:moveTo>
                    <a:lnTo>
                      <a:pt x="131" y="65"/>
                    </a:lnTo>
                    <a:cubicBezTo>
                      <a:pt x="131" y="101"/>
                      <a:pt x="101" y="130"/>
                      <a:pt x="65" y="130"/>
                    </a:cubicBezTo>
                    <a:lnTo>
                      <a:pt x="65" y="130"/>
                    </a:lnTo>
                    <a:cubicBezTo>
                      <a:pt x="29" y="130"/>
                      <a:pt x="0" y="101"/>
                      <a:pt x="0" y="65"/>
                    </a:cubicBezTo>
                    <a:lnTo>
                      <a:pt x="0" y="65"/>
                    </a:lnTo>
                    <a:cubicBezTo>
                      <a:pt x="0" y="29"/>
                      <a:pt x="29" y="0"/>
                      <a:pt x="65" y="0"/>
                    </a:cubicBezTo>
                    <a:lnTo>
                      <a:pt x="65" y="0"/>
                    </a:lnTo>
                    <a:cubicBezTo>
                      <a:pt x="101" y="0"/>
                      <a:pt x="131" y="29"/>
                      <a:pt x="131" y="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DC2EB87A-5121-40BA-9596-A114BD1F2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8562" y="6145709"/>
                <a:ext cx="137357" cy="133432"/>
              </a:xfrm>
              <a:custGeom>
                <a:avLst/>
                <a:gdLst>
                  <a:gd name="T0" fmla="*/ 76 w 153"/>
                  <a:gd name="T1" fmla="*/ 19 h 152"/>
                  <a:gd name="T2" fmla="*/ 76 w 153"/>
                  <a:gd name="T3" fmla="*/ 19 h 152"/>
                  <a:gd name="T4" fmla="*/ 21 w 153"/>
                  <a:gd name="T5" fmla="*/ 75 h 152"/>
                  <a:gd name="T6" fmla="*/ 21 w 153"/>
                  <a:gd name="T7" fmla="*/ 75 h 152"/>
                  <a:gd name="T8" fmla="*/ 76 w 153"/>
                  <a:gd name="T9" fmla="*/ 131 h 152"/>
                  <a:gd name="T10" fmla="*/ 76 w 153"/>
                  <a:gd name="T11" fmla="*/ 131 h 152"/>
                  <a:gd name="T12" fmla="*/ 131 w 153"/>
                  <a:gd name="T13" fmla="*/ 75 h 152"/>
                  <a:gd name="T14" fmla="*/ 131 w 153"/>
                  <a:gd name="T15" fmla="*/ 75 h 152"/>
                  <a:gd name="T16" fmla="*/ 76 w 153"/>
                  <a:gd name="T17" fmla="*/ 19 h 152"/>
                  <a:gd name="T18" fmla="*/ 76 w 153"/>
                  <a:gd name="T19" fmla="*/ 151 h 152"/>
                  <a:gd name="T20" fmla="*/ 76 w 153"/>
                  <a:gd name="T21" fmla="*/ 151 h 152"/>
                  <a:gd name="T22" fmla="*/ 0 w 153"/>
                  <a:gd name="T23" fmla="*/ 75 h 152"/>
                  <a:gd name="T24" fmla="*/ 0 w 153"/>
                  <a:gd name="T25" fmla="*/ 75 h 152"/>
                  <a:gd name="T26" fmla="*/ 76 w 153"/>
                  <a:gd name="T27" fmla="*/ 0 h 152"/>
                  <a:gd name="T28" fmla="*/ 76 w 153"/>
                  <a:gd name="T29" fmla="*/ 0 h 152"/>
                  <a:gd name="T30" fmla="*/ 152 w 153"/>
                  <a:gd name="T31" fmla="*/ 75 h 152"/>
                  <a:gd name="T32" fmla="*/ 152 w 153"/>
                  <a:gd name="T33" fmla="*/ 75 h 152"/>
                  <a:gd name="T34" fmla="*/ 76 w 153"/>
                  <a:gd name="T35" fmla="*/ 15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3" h="152">
                    <a:moveTo>
                      <a:pt x="76" y="19"/>
                    </a:moveTo>
                    <a:lnTo>
                      <a:pt x="76" y="19"/>
                    </a:lnTo>
                    <a:cubicBezTo>
                      <a:pt x="46" y="19"/>
                      <a:pt x="21" y="44"/>
                      <a:pt x="21" y="75"/>
                    </a:cubicBezTo>
                    <a:lnTo>
                      <a:pt x="21" y="75"/>
                    </a:lnTo>
                    <a:cubicBezTo>
                      <a:pt x="21" y="106"/>
                      <a:pt x="46" y="131"/>
                      <a:pt x="76" y="131"/>
                    </a:cubicBezTo>
                    <a:lnTo>
                      <a:pt x="76" y="131"/>
                    </a:lnTo>
                    <a:cubicBezTo>
                      <a:pt x="106" y="131"/>
                      <a:pt x="131" y="106"/>
                      <a:pt x="131" y="75"/>
                    </a:cubicBezTo>
                    <a:lnTo>
                      <a:pt x="131" y="75"/>
                    </a:lnTo>
                    <a:cubicBezTo>
                      <a:pt x="131" y="44"/>
                      <a:pt x="106" y="19"/>
                      <a:pt x="76" y="19"/>
                    </a:cubicBezTo>
                    <a:close/>
                    <a:moveTo>
                      <a:pt x="76" y="151"/>
                    </a:moveTo>
                    <a:lnTo>
                      <a:pt x="76" y="151"/>
                    </a:lnTo>
                    <a:cubicBezTo>
                      <a:pt x="34" y="151"/>
                      <a:pt x="0" y="117"/>
                      <a:pt x="0" y="75"/>
                    </a:cubicBezTo>
                    <a:lnTo>
                      <a:pt x="0" y="75"/>
                    </a:lnTo>
                    <a:cubicBezTo>
                      <a:pt x="0" y="33"/>
                      <a:pt x="34" y="0"/>
                      <a:pt x="76" y="0"/>
                    </a:cubicBezTo>
                    <a:lnTo>
                      <a:pt x="76" y="0"/>
                    </a:lnTo>
                    <a:cubicBezTo>
                      <a:pt x="117" y="0"/>
                      <a:pt x="152" y="33"/>
                      <a:pt x="152" y="75"/>
                    </a:cubicBezTo>
                    <a:lnTo>
                      <a:pt x="152" y="75"/>
                    </a:lnTo>
                    <a:cubicBezTo>
                      <a:pt x="152" y="117"/>
                      <a:pt x="117" y="151"/>
                      <a:pt x="76" y="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F544619-E868-4423-86BE-82D27062E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99467" y="6887434"/>
                <a:ext cx="239391" cy="400295"/>
              </a:xfrm>
              <a:custGeom>
                <a:avLst/>
                <a:gdLst>
                  <a:gd name="T0" fmla="*/ 187 w 268"/>
                  <a:gd name="T1" fmla="*/ 449 h 450"/>
                  <a:gd name="T2" fmla="*/ 187 w 268"/>
                  <a:gd name="T3" fmla="*/ 449 h 450"/>
                  <a:gd name="T4" fmla="*/ 121 w 268"/>
                  <a:gd name="T5" fmla="*/ 403 h 450"/>
                  <a:gd name="T6" fmla="*/ 13 w 268"/>
                  <a:gd name="T7" fmla="*/ 103 h 450"/>
                  <a:gd name="T8" fmla="*/ 13 w 268"/>
                  <a:gd name="T9" fmla="*/ 103 h 450"/>
                  <a:gd name="T10" fmla="*/ 55 w 268"/>
                  <a:gd name="T11" fmla="*/ 14 h 450"/>
                  <a:gd name="T12" fmla="*/ 55 w 268"/>
                  <a:gd name="T13" fmla="*/ 14 h 450"/>
                  <a:gd name="T14" fmla="*/ 145 w 268"/>
                  <a:gd name="T15" fmla="*/ 55 h 450"/>
                  <a:gd name="T16" fmla="*/ 253 w 268"/>
                  <a:gd name="T17" fmla="*/ 355 h 450"/>
                  <a:gd name="T18" fmla="*/ 253 w 268"/>
                  <a:gd name="T19" fmla="*/ 355 h 450"/>
                  <a:gd name="T20" fmla="*/ 212 w 268"/>
                  <a:gd name="T21" fmla="*/ 445 h 450"/>
                  <a:gd name="T22" fmla="*/ 212 w 268"/>
                  <a:gd name="T23" fmla="*/ 445 h 450"/>
                  <a:gd name="T24" fmla="*/ 187 w 268"/>
                  <a:gd name="T25" fmla="*/ 449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8" h="450">
                    <a:moveTo>
                      <a:pt x="187" y="449"/>
                    </a:moveTo>
                    <a:lnTo>
                      <a:pt x="187" y="449"/>
                    </a:lnTo>
                    <a:cubicBezTo>
                      <a:pt x="159" y="449"/>
                      <a:pt x="132" y="431"/>
                      <a:pt x="121" y="403"/>
                    </a:cubicBezTo>
                    <a:lnTo>
                      <a:pt x="13" y="103"/>
                    </a:lnTo>
                    <a:lnTo>
                      <a:pt x="13" y="103"/>
                    </a:lnTo>
                    <a:cubicBezTo>
                      <a:pt x="0" y="67"/>
                      <a:pt x="19" y="26"/>
                      <a:pt x="55" y="14"/>
                    </a:cubicBezTo>
                    <a:lnTo>
                      <a:pt x="55" y="14"/>
                    </a:lnTo>
                    <a:cubicBezTo>
                      <a:pt x="91" y="0"/>
                      <a:pt x="132" y="18"/>
                      <a:pt x="145" y="55"/>
                    </a:cubicBezTo>
                    <a:lnTo>
                      <a:pt x="253" y="355"/>
                    </a:lnTo>
                    <a:lnTo>
                      <a:pt x="253" y="355"/>
                    </a:lnTo>
                    <a:cubicBezTo>
                      <a:pt x="267" y="392"/>
                      <a:pt x="248" y="432"/>
                      <a:pt x="212" y="445"/>
                    </a:cubicBezTo>
                    <a:lnTo>
                      <a:pt x="212" y="445"/>
                    </a:lnTo>
                    <a:cubicBezTo>
                      <a:pt x="204" y="448"/>
                      <a:pt x="195" y="449"/>
                      <a:pt x="187" y="4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20C8AEDF-CE18-4C62-AB4B-AA19F3654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87692" y="6883508"/>
                <a:ext cx="259015" cy="412070"/>
              </a:xfrm>
              <a:custGeom>
                <a:avLst/>
                <a:gdLst>
                  <a:gd name="T0" fmla="*/ 91 w 291"/>
                  <a:gd name="T1" fmla="*/ 23 h 464"/>
                  <a:gd name="T2" fmla="*/ 91 w 291"/>
                  <a:gd name="T3" fmla="*/ 23 h 464"/>
                  <a:gd name="T4" fmla="*/ 70 w 291"/>
                  <a:gd name="T5" fmla="*/ 27 h 464"/>
                  <a:gd name="T6" fmla="*/ 70 w 291"/>
                  <a:gd name="T7" fmla="*/ 27 h 464"/>
                  <a:gd name="T8" fmla="*/ 34 w 291"/>
                  <a:gd name="T9" fmla="*/ 104 h 464"/>
                  <a:gd name="T10" fmla="*/ 143 w 291"/>
                  <a:gd name="T11" fmla="*/ 404 h 464"/>
                  <a:gd name="T12" fmla="*/ 143 w 291"/>
                  <a:gd name="T13" fmla="*/ 404 h 464"/>
                  <a:gd name="T14" fmla="*/ 199 w 291"/>
                  <a:gd name="T15" fmla="*/ 443 h 464"/>
                  <a:gd name="T16" fmla="*/ 199 w 291"/>
                  <a:gd name="T17" fmla="*/ 443 h 464"/>
                  <a:gd name="T18" fmla="*/ 220 w 291"/>
                  <a:gd name="T19" fmla="*/ 440 h 464"/>
                  <a:gd name="T20" fmla="*/ 220 w 291"/>
                  <a:gd name="T21" fmla="*/ 440 h 464"/>
                  <a:gd name="T22" fmla="*/ 256 w 291"/>
                  <a:gd name="T23" fmla="*/ 363 h 464"/>
                  <a:gd name="T24" fmla="*/ 147 w 291"/>
                  <a:gd name="T25" fmla="*/ 63 h 464"/>
                  <a:gd name="T26" fmla="*/ 147 w 291"/>
                  <a:gd name="T27" fmla="*/ 63 h 464"/>
                  <a:gd name="T28" fmla="*/ 116 w 291"/>
                  <a:gd name="T29" fmla="*/ 29 h 464"/>
                  <a:gd name="T30" fmla="*/ 116 w 291"/>
                  <a:gd name="T31" fmla="*/ 29 h 464"/>
                  <a:gd name="T32" fmla="*/ 91 w 291"/>
                  <a:gd name="T33" fmla="*/ 23 h 464"/>
                  <a:gd name="T34" fmla="*/ 199 w 291"/>
                  <a:gd name="T35" fmla="*/ 463 h 464"/>
                  <a:gd name="T36" fmla="*/ 199 w 291"/>
                  <a:gd name="T37" fmla="*/ 463 h 464"/>
                  <a:gd name="T38" fmla="*/ 124 w 291"/>
                  <a:gd name="T39" fmla="*/ 410 h 464"/>
                  <a:gd name="T40" fmla="*/ 15 w 291"/>
                  <a:gd name="T41" fmla="*/ 111 h 464"/>
                  <a:gd name="T42" fmla="*/ 15 w 291"/>
                  <a:gd name="T43" fmla="*/ 111 h 464"/>
                  <a:gd name="T44" fmla="*/ 63 w 291"/>
                  <a:gd name="T45" fmla="*/ 8 h 464"/>
                  <a:gd name="T46" fmla="*/ 63 w 291"/>
                  <a:gd name="T47" fmla="*/ 8 h 464"/>
                  <a:gd name="T48" fmla="*/ 125 w 291"/>
                  <a:gd name="T49" fmla="*/ 11 h 464"/>
                  <a:gd name="T50" fmla="*/ 125 w 291"/>
                  <a:gd name="T51" fmla="*/ 11 h 464"/>
                  <a:gd name="T52" fmla="*/ 166 w 291"/>
                  <a:gd name="T53" fmla="*/ 56 h 464"/>
                  <a:gd name="T54" fmla="*/ 275 w 291"/>
                  <a:gd name="T55" fmla="*/ 356 h 464"/>
                  <a:gd name="T56" fmla="*/ 275 w 291"/>
                  <a:gd name="T57" fmla="*/ 356 h 464"/>
                  <a:gd name="T58" fmla="*/ 227 w 291"/>
                  <a:gd name="T59" fmla="*/ 459 h 464"/>
                  <a:gd name="T60" fmla="*/ 227 w 291"/>
                  <a:gd name="T61" fmla="*/ 459 h 464"/>
                  <a:gd name="T62" fmla="*/ 199 w 291"/>
                  <a:gd name="T63" fmla="*/ 463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1" h="464">
                    <a:moveTo>
                      <a:pt x="91" y="23"/>
                    </a:moveTo>
                    <a:lnTo>
                      <a:pt x="91" y="23"/>
                    </a:lnTo>
                    <a:cubicBezTo>
                      <a:pt x="84" y="23"/>
                      <a:pt x="77" y="25"/>
                      <a:pt x="70" y="27"/>
                    </a:cubicBezTo>
                    <a:lnTo>
                      <a:pt x="70" y="27"/>
                    </a:lnTo>
                    <a:cubicBezTo>
                      <a:pt x="40" y="38"/>
                      <a:pt x="23" y="73"/>
                      <a:pt x="34" y="104"/>
                    </a:cubicBezTo>
                    <a:lnTo>
                      <a:pt x="143" y="404"/>
                    </a:lnTo>
                    <a:lnTo>
                      <a:pt x="143" y="404"/>
                    </a:lnTo>
                    <a:cubicBezTo>
                      <a:pt x="152" y="428"/>
                      <a:pt x="175" y="443"/>
                      <a:pt x="199" y="443"/>
                    </a:cubicBezTo>
                    <a:lnTo>
                      <a:pt x="199" y="443"/>
                    </a:lnTo>
                    <a:cubicBezTo>
                      <a:pt x="206" y="443"/>
                      <a:pt x="213" y="442"/>
                      <a:pt x="220" y="440"/>
                    </a:cubicBezTo>
                    <a:lnTo>
                      <a:pt x="220" y="440"/>
                    </a:lnTo>
                    <a:cubicBezTo>
                      <a:pt x="251" y="429"/>
                      <a:pt x="267" y="393"/>
                      <a:pt x="256" y="363"/>
                    </a:cubicBezTo>
                    <a:lnTo>
                      <a:pt x="147" y="63"/>
                    </a:lnTo>
                    <a:lnTo>
                      <a:pt x="147" y="63"/>
                    </a:lnTo>
                    <a:cubicBezTo>
                      <a:pt x="142" y="48"/>
                      <a:pt x="131" y="35"/>
                      <a:pt x="116" y="29"/>
                    </a:cubicBezTo>
                    <a:lnTo>
                      <a:pt x="116" y="29"/>
                    </a:lnTo>
                    <a:cubicBezTo>
                      <a:pt x="108" y="25"/>
                      <a:pt x="99" y="23"/>
                      <a:pt x="91" y="23"/>
                    </a:cubicBezTo>
                    <a:close/>
                    <a:moveTo>
                      <a:pt x="199" y="463"/>
                    </a:moveTo>
                    <a:lnTo>
                      <a:pt x="199" y="463"/>
                    </a:lnTo>
                    <a:cubicBezTo>
                      <a:pt x="166" y="463"/>
                      <a:pt x="135" y="442"/>
                      <a:pt x="124" y="410"/>
                    </a:cubicBezTo>
                    <a:lnTo>
                      <a:pt x="15" y="111"/>
                    </a:lnTo>
                    <a:lnTo>
                      <a:pt x="15" y="111"/>
                    </a:lnTo>
                    <a:cubicBezTo>
                      <a:pt x="0" y="69"/>
                      <a:pt x="22" y="23"/>
                      <a:pt x="63" y="8"/>
                    </a:cubicBezTo>
                    <a:lnTo>
                      <a:pt x="63" y="8"/>
                    </a:lnTo>
                    <a:cubicBezTo>
                      <a:pt x="84" y="0"/>
                      <a:pt x="105" y="2"/>
                      <a:pt x="125" y="11"/>
                    </a:cubicBezTo>
                    <a:lnTo>
                      <a:pt x="125" y="11"/>
                    </a:lnTo>
                    <a:cubicBezTo>
                      <a:pt x="144" y="20"/>
                      <a:pt x="159" y="35"/>
                      <a:pt x="166" y="56"/>
                    </a:cubicBezTo>
                    <a:lnTo>
                      <a:pt x="275" y="356"/>
                    </a:lnTo>
                    <a:lnTo>
                      <a:pt x="275" y="356"/>
                    </a:lnTo>
                    <a:cubicBezTo>
                      <a:pt x="290" y="397"/>
                      <a:pt x="269" y="443"/>
                      <a:pt x="227" y="459"/>
                    </a:cubicBezTo>
                    <a:lnTo>
                      <a:pt x="227" y="459"/>
                    </a:lnTo>
                    <a:cubicBezTo>
                      <a:pt x="218" y="462"/>
                      <a:pt x="209" y="463"/>
                      <a:pt x="199" y="4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4B3EDE81-7E65-456F-B147-4BFF885ED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0944" y="7542818"/>
                <a:ext cx="388523" cy="278638"/>
              </a:xfrm>
              <a:custGeom>
                <a:avLst/>
                <a:gdLst>
                  <a:gd name="T0" fmla="*/ 78 w 437"/>
                  <a:gd name="T1" fmla="*/ 310 h 312"/>
                  <a:gd name="T2" fmla="*/ 78 w 437"/>
                  <a:gd name="T3" fmla="*/ 310 h 312"/>
                  <a:gd name="T4" fmla="*/ 19 w 437"/>
                  <a:gd name="T5" fmla="*/ 275 h 312"/>
                  <a:gd name="T6" fmla="*/ 19 w 437"/>
                  <a:gd name="T7" fmla="*/ 275 h 312"/>
                  <a:gd name="T8" fmla="*/ 45 w 437"/>
                  <a:gd name="T9" fmla="*/ 179 h 312"/>
                  <a:gd name="T10" fmla="*/ 320 w 437"/>
                  <a:gd name="T11" fmla="*/ 20 h 312"/>
                  <a:gd name="T12" fmla="*/ 320 w 437"/>
                  <a:gd name="T13" fmla="*/ 20 h 312"/>
                  <a:gd name="T14" fmla="*/ 416 w 437"/>
                  <a:gd name="T15" fmla="*/ 44 h 312"/>
                  <a:gd name="T16" fmla="*/ 416 w 437"/>
                  <a:gd name="T17" fmla="*/ 44 h 312"/>
                  <a:gd name="T18" fmla="*/ 391 w 437"/>
                  <a:gd name="T19" fmla="*/ 140 h 312"/>
                  <a:gd name="T20" fmla="*/ 115 w 437"/>
                  <a:gd name="T21" fmla="*/ 300 h 312"/>
                  <a:gd name="T22" fmla="*/ 115 w 437"/>
                  <a:gd name="T23" fmla="*/ 300 h 312"/>
                  <a:gd name="T24" fmla="*/ 78 w 437"/>
                  <a:gd name="T25" fmla="*/ 31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7" h="312">
                    <a:moveTo>
                      <a:pt x="78" y="310"/>
                    </a:moveTo>
                    <a:lnTo>
                      <a:pt x="78" y="310"/>
                    </a:lnTo>
                    <a:cubicBezTo>
                      <a:pt x="54" y="309"/>
                      <a:pt x="32" y="297"/>
                      <a:pt x="19" y="275"/>
                    </a:cubicBezTo>
                    <a:lnTo>
                      <a:pt x="19" y="275"/>
                    </a:lnTo>
                    <a:cubicBezTo>
                      <a:pt x="0" y="241"/>
                      <a:pt x="11" y="198"/>
                      <a:pt x="45" y="179"/>
                    </a:cubicBezTo>
                    <a:lnTo>
                      <a:pt x="320" y="20"/>
                    </a:lnTo>
                    <a:lnTo>
                      <a:pt x="320" y="20"/>
                    </a:lnTo>
                    <a:cubicBezTo>
                      <a:pt x="354" y="0"/>
                      <a:pt x="396" y="11"/>
                      <a:pt x="416" y="44"/>
                    </a:cubicBezTo>
                    <a:lnTo>
                      <a:pt x="416" y="44"/>
                    </a:lnTo>
                    <a:cubicBezTo>
                      <a:pt x="436" y="78"/>
                      <a:pt x="425" y="122"/>
                      <a:pt x="391" y="140"/>
                    </a:cubicBezTo>
                    <a:lnTo>
                      <a:pt x="115" y="300"/>
                    </a:lnTo>
                    <a:lnTo>
                      <a:pt x="115" y="300"/>
                    </a:lnTo>
                    <a:cubicBezTo>
                      <a:pt x="104" y="307"/>
                      <a:pt x="90" y="311"/>
                      <a:pt x="78" y="3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59132E06-4D72-46B6-A89E-EE36E3E4D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7020" y="7534969"/>
                <a:ext cx="392446" cy="298259"/>
              </a:xfrm>
              <a:custGeom>
                <a:avLst/>
                <a:gdLst>
                  <a:gd name="T0" fmla="*/ 359 w 442"/>
                  <a:gd name="T1" fmla="*/ 32 h 333"/>
                  <a:gd name="T2" fmla="*/ 359 w 442"/>
                  <a:gd name="T3" fmla="*/ 32 h 333"/>
                  <a:gd name="T4" fmla="*/ 329 w 442"/>
                  <a:gd name="T5" fmla="*/ 40 h 333"/>
                  <a:gd name="T6" fmla="*/ 53 w 442"/>
                  <a:gd name="T7" fmla="*/ 200 h 333"/>
                  <a:gd name="T8" fmla="*/ 53 w 442"/>
                  <a:gd name="T9" fmla="*/ 200 h 333"/>
                  <a:gd name="T10" fmla="*/ 24 w 442"/>
                  <a:gd name="T11" fmla="*/ 236 h 333"/>
                  <a:gd name="T12" fmla="*/ 24 w 442"/>
                  <a:gd name="T13" fmla="*/ 236 h 333"/>
                  <a:gd name="T14" fmla="*/ 30 w 442"/>
                  <a:gd name="T15" fmla="*/ 282 h 333"/>
                  <a:gd name="T16" fmla="*/ 30 w 442"/>
                  <a:gd name="T17" fmla="*/ 282 h 333"/>
                  <a:gd name="T18" fmla="*/ 81 w 442"/>
                  <a:gd name="T19" fmla="*/ 312 h 333"/>
                  <a:gd name="T20" fmla="*/ 81 w 442"/>
                  <a:gd name="T21" fmla="*/ 312 h 333"/>
                  <a:gd name="T22" fmla="*/ 81 w 442"/>
                  <a:gd name="T23" fmla="*/ 312 h 333"/>
                  <a:gd name="T24" fmla="*/ 113 w 442"/>
                  <a:gd name="T25" fmla="*/ 304 h 333"/>
                  <a:gd name="T26" fmla="*/ 389 w 442"/>
                  <a:gd name="T27" fmla="*/ 144 h 333"/>
                  <a:gd name="T28" fmla="*/ 389 w 442"/>
                  <a:gd name="T29" fmla="*/ 144 h 333"/>
                  <a:gd name="T30" fmla="*/ 417 w 442"/>
                  <a:gd name="T31" fmla="*/ 107 h 333"/>
                  <a:gd name="T32" fmla="*/ 417 w 442"/>
                  <a:gd name="T33" fmla="*/ 107 h 333"/>
                  <a:gd name="T34" fmla="*/ 411 w 442"/>
                  <a:gd name="T35" fmla="*/ 62 h 333"/>
                  <a:gd name="T36" fmla="*/ 411 w 442"/>
                  <a:gd name="T37" fmla="*/ 62 h 333"/>
                  <a:gd name="T38" fmla="*/ 359 w 442"/>
                  <a:gd name="T39" fmla="*/ 32 h 333"/>
                  <a:gd name="T40" fmla="*/ 83 w 442"/>
                  <a:gd name="T41" fmla="*/ 332 h 333"/>
                  <a:gd name="T42" fmla="*/ 83 w 442"/>
                  <a:gd name="T43" fmla="*/ 332 h 333"/>
                  <a:gd name="T44" fmla="*/ 80 w 442"/>
                  <a:gd name="T45" fmla="*/ 332 h 333"/>
                  <a:gd name="T46" fmla="*/ 80 w 442"/>
                  <a:gd name="T47" fmla="*/ 332 h 333"/>
                  <a:gd name="T48" fmla="*/ 14 w 442"/>
                  <a:gd name="T49" fmla="*/ 292 h 333"/>
                  <a:gd name="T50" fmla="*/ 14 w 442"/>
                  <a:gd name="T51" fmla="*/ 292 h 333"/>
                  <a:gd name="T52" fmla="*/ 6 w 442"/>
                  <a:gd name="T53" fmla="*/ 231 h 333"/>
                  <a:gd name="T54" fmla="*/ 6 w 442"/>
                  <a:gd name="T55" fmla="*/ 231 h 333"/>
                  <a:gd name="T56" fmla="*/ 43 w 442"/>
                  <a:gd name="T57" fmla="*/ 182 h 333"/>
                  <a:gd name="T58" fmla="*/ 318 w 442"/>
                  <a:gd name="T59" fmla="*/ 22 h 333"/>
                  <a:gd name="T60" fmla="*/ 318 w 442"/>
                  <a:gd name="T61" fmla="*/ 22 h 333"/>
                  <a:gd name="T62" fmla="*/ 428 w 442"/>
                  <a:gd name="T63" fmla="*/ 51 h 333"/>
                  <a:gd name="T64" fmla="*/ 428 w 442"/>
                  <a:gd name="T65" fmla="*/ 51 h 333"/>
                  <a:gd name="T66" fmla="*/ 436 w 442"/>
                  <a:gd name="T67" fmla="*/ 112 h 333"/>
                  <a:gd name="T68" fmla="*/ 436 w 442"/>
                  <a:gd name="T69" fmla="*/ 112 h 333"/>
                  <a:gd name="T70" fmla="*/ 399 w 442"/>
                  <a:gd name="T71" fmla="*/ 161 h 333"/>
                  <a:gd name="T72" fmla="*/ 123 w 442"/>
                  <a:gd name="T73" fmla="*/ 321 h 333"/>
                  <a:gd name="T74" fmla="*/ 123 w 442"/>
                  <a:gd name="T75" fmla="*/ 321 h 333"/>
                  <a:gd name="T76" fmla="*/ 83 w 442"/>
                  <a:gd name="T77" fmla="*/ 33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42" h="333">
                    <a:moveTo>
                      <a:pt x="359" y="32"/>
                    </a:moveTo>
                    <a:lnTo>
                      <a:pt x="359" y="32"/>
                    </a:lnTo>
                    <a:cubicBezTo>
                      <a:pt x="348" y="32"/>
                      <a:pt x="338" y="34"/>
                      <a:pt x="329" y="40"/>
                    </a:cubicBezTo>
                    <a:lnTo>
                      <a:pt x="53" y="200"/>
                    </a:lnTo>
                    <a:lnTo>
                      <a:pt x="53" y="200"/>
                    </a:lnTo>
                    <a:cubicBezTo>
                      <a:pt x="39" y="208"/>
                      <a:pt x="29" y="221"/>
                      <a:pt x="24" y="236"/>
                    </a:cubicBezTo>
                    <a:lnTo>
                      <a:pt x="24" y="236"/>
                    </a:lnTo>
                    <a:cubicBezTo>
                      <a:pt x="20" y="252"/>
                      <a:pt x="23" y="268"/>
                      <a:pt x="30" y="282"/>
                    </a:cubicBezTo>
                    <a:lnTo>
                      <a:pt x="30" y="282"/>
                    </a:lnTo>
                    <a:cubicBezTo>
                      <a:pt x="42" y="301"/>
                      <a:pt x="60" y="312"/>
                      <a:pt x="81" y="312"/>
                    </a:cubicBezTo>
                    <a:lnTo>
                      <a:pt x="81" y="312"/>
                    </a:lnTo>
                    <a:lnTo>
                      <a:pt x="81" y="312"/>
                    </a:lnTo>
                    <a:cubicBezTo>
                      <a:pt x="92" y="312"/>
                      <a:pt x="103" y="310"/>
                      <a:pt x="113" y="304"/>
                    </a:cubicBezTo>
                    <a:lnTo>
                      <a:pt x="389" y="144"/>
                    </a:lnTo>
                    <a:lnTo>
                      <a:pt x="389" y="144"/>
                    </a:lnTo>
                    <a:cubicBezTo>
                      <a:pt x="403" y="136"/>
                      <a:pt x="412" y="123"/>
                      <a:pt x="417" y="107"/>
                    </a:cubicBezTo>
                    <a:lnTo>
                      <a:pt x="417" y="107"/>
                    </a:lnTo>
                    <a:cubicBezTo>
                      <a:pt x="421" y="92"/>
                      <a:pt x="418" y="75"/>
                      <a:pt x="411" y="62"/>
                    </a:cubicBezTo>
                    <a:lnTo>
                      <a:pt x="411" y="62"/>
                    </a:lnTo>
                    <a:cubicBezTo>
                      <a:pt x="399" y="43"/>
                      <a:pt x="379" y="32"/>
                      <a:pt x="359" y="32"/>
                    </a:cubicBezTo>
                    <a:close/>
                    <a:moveTo>
                      <a:pt x="83" y="332"/>
                    </a:moveTo>
                    <a:lnTo>
                      <a:pt x="83" y="332"/>
                    </a:lnTo>
                    <a:cubicBezTo>
                      <a:pt x="82" y="332"/>
                      <a:pt x="81" y="332"/>
                      <a:pt x="80" y="332"/>
                    </a:cubicBezTo>
                    <a:lnTo>
                      <a:pt x="80" y="332"/>
                    </a:lnTo>
                    <a:cubicBezTo>
                      <a:pt x="53" y="331"/>
                      <a:pt x="28" y="316"/>
                      <a:pt x="14" y="292"/>
                    </a:cubicBezTo>
                    <a:lnTo>
                      <a:pt x="14" y="292"/>
                    </a:lnTo>
                    <a:cubicBezTo>
                      <a:pt x="3" y="274"/>
                      <a:pt x="0" y="252"/>
                      <a:pt x="6" y="231"/>
                    </a:cubicBezTo>
                    <a:lnTo>
                      <a:pt x="6" y="231"/>
                    </a:lnTo>
                    <a:cubicBezTo>
                      <a:pt x="11" y="210"/>
                      <a:pt x="24" y="193"/>
                      <a:pt x="43" y="182"/>
                    </a:cubicBezTo>
                    <a:lnTo>
                      <a:pt x="318" y="22"/>
                    </a:lnTo>
                    <a:lnTo>
                      <a:pt x="318" y="22"/>
                    </a:lnTo>
                    <a:cubicBezTo>
                      <a:pt x="357" y="0"/>
                      <a:pt x="405" y="14"/>
                      <a:pt x="428" y="51"/>
                    </a:cubicBezTo>
                    <a:lnTo>
                      <a:pt x="428" y="51"/>
                    </a:lnTo>
                    <a:cubicBezTo>
                      <a:pt x="439" y="70"/>
                      <a:pt x="441" y="92"/>
                      <a:pt x="436" y="112"/>
                    </a:cubicBezTo>
                    <a:lnTo>
                      <a:pt x="436" y="112"/>
                    </a:lnTo>
                    <a:cubicBezTo>
                      <a:pt x="431" y="134"/>
                      <a:pt x="418" y="151"/>
                      <a:pt x="399" y="161"/>
                    </a:cubicBezTo>
                    <a:lnTo>
                      <a:pt x="123" y="321"/>
                    </a:lnTo>
                    <a:lnTo>
                      <a:pt x="123" y="321"/>
                    </a:lnTo>
                    <a:cubicBezTo>
                      <a:pt x="111" y="329"/>
                      <a:pt x="97" y="332"/>
                      <a:pt x="83" y="3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D08B8DA9-78CA-4C09-9CBF-13D010F89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8366" y="7315199"/>
                <a:ext cx="431691" cy="482710"/>
              </a:xfrm>
              <a:custGeom>
                <a:avLst/>
                <a:gdLst>
                  <a:gd name="T0" fmla="*/ 202 w 483"/>
                  <a:gd name="T1" fmla="*/ 179 h 543"/>
                  <a:gd name="T2" fmla="*/ 202 w 483"/>
                  <a:gd name="T3" fmla="*/ 178 h 543"/>
                  <a:gd name="T4" fmla="*/ 202 w 483"/>
                  <a:gd name="T5" fmla="*/ 179 h 543"/>
                  <a:gd name="T6" fmla="*/ 159 w 483"/>
                  <a:gd name="T7" fmla="*/ 246 h 543"/>
                  <a:gd name="T8" fmla="*/ 159 w 483"/>
                  <a:gd name="T9" fmla="*/ 247 h 543"/>
                  <a:gd name="T10" fmla="*/ 159 w 483"/>
                  <a:gd name="T11" fmla="*/ 246 h 543"/>
                  <a:gd name="T12" fmla="*/ 121 w 483"/>
                  <a:gd name="T13" fmla="*/ 119 h 543"/>
                  <a:gd name="T14" fmla="*/ 64 w 483"/>
                  <a:gd name="T15" fmla="*/ 210 h 543"/>
                  <a:gd name="T16" fmla="*/ 64 w 483"/>
                  <a:gd name="T17" fmla="*/ 210 h 543"/>
                  <a:gd name="T18" fmla="*/ 164 w 483"/>
                  <a:gd name="T19" fmla="*/ 527 h 543"/>
                  <a:gd name="T20" fmla="*/ 164 w 483"/>
                  <a:gd name="T21" fmla="*/ 527 h 543"/>
                  <a:gd name="T22" fmla="*/ 233 w 483"/>
                  <a:gd name="T23" fmla="*/ 512 h 543"/>
                  <a:gd name="T24" fmla="*/ 233 w 483"/>
                  <a:gd name="T25" fmla="*/ 512 h 543"/>
                  <a:gd name="T26" fmla="*/ 218 w 483"/>
                  <a:gd name="T27" fmla="*/ 443 h 543"/>
                  <a:gd name="T28" fmla="*/ 218 w 483"/>
                  <a:gd name="T29" fmla="*/ 443 h 543"/>
                  <a:gd name="T30" fmla="*/ 155 w 483"/>
                  <a:gd name="T31" fmla="*/ 380 h 543"/>
                  <a:gd name="T32" fmla="*/ 155 w 483"/>
                  <a:gd name="T33" fmla="*/ 380 h 543"/>
                  <a:gd name="T34" fmla="*/ 241 w 483"/>
                  <a:gd name="T35" fmla="*/ 408 h 543"/>
                  <a:gd name="T36" fmla="*/ 241 w 483"/>
                  <a:gd name="T37" fmla="*/ 408 h 543"/>
                  <a:gd name="T38" fmla="*/ 291 w 483"/>
                  <a:gd name="T39" fmla="*/ 386 h 543"/>
                  <a:gd name="T40" fmla="*/ 291 w 483"/>
                  <a:gd name="T41" fmla="*/ 386 h 543"/>
                  <a:gd name="T42" fmla="*/ 298 w 483"/>
                  <a:gd name="T43" fmla="*/ 367 h 543"/>
                  <a:gd name="T44" fmla="*/ 298 w 483"/>
                  <a:gd name="T45" fmla="*/ 367 h 543"/>
                  <a:gd name="T46" fmla="*/ 257 w 483"/>
                  <a:gd name="T47" fmla="*/ 309 h 543"/>
                  <a:gd name="T48" fmla="*/ 257 w 483"/>
                  <a:gd name="T49" fmla="*/ 309 h 543"/>
                  <a:gd name="T50" fmla="*/ 159 w 483"/>
                  <a:gd name="T51" fmla="*/ 246 h 543"/>
                  <a:gd name="T52" fmla="*/ 202 w 483"/>
                  <a:gd name="T53" fmla="*/ 179 h 543"/>
                  <a:gd name="T54" fmla="*/ 202 w 483"/>
                  <a:gd name="T55" fmla="*/ 179 h 543"/>
                  <a:gd name="T56" fmla="*/ 300 w 483"/>
                  <a:gd name="T57" fmla="*/ 242 h 543"/>
                  <a:gd name="T58" fmla="*/ 300 w 483"/>
                  <a:gd name="T59" fmla="*/ 242 h 543"/>
                  <a:gd name="T60" fmla="*/ 370 w 483"/>
                  <a:gd name="T61" fmla="*/ 256 h 543"/>
                  <a:gd name="T62" fmla="*/ 370 w 483"/>
                  <a:gd name="T63" fmla="*/ 256 h 543"/>
                  <a:gd name="T64" fmla="*/ 384 w 483"/>
                  <a:gd name="T65" fmla="*/ 241 h 543"/>
                  <a:gd name="T66" fmla="*/ 384 w 483"/>
                  <a:gd name="T67" fmla="*/ 241 h 543"/>
                  <a:gd name="T68" fmla="*/ 383 w 483"/>
                  <a:gd name="T69" fmla="*/ 186 h 543"/>
                  <a:gd name="T70" fmla="*/ 383 w 483"/>
                  <a:gd name="T71" fmla="*/ 186 h 543"/>
                  <a:gd name="T72" fmla="*/ 340 w 483"/>
                  <a:gd name="T73" fmla="*/ 135 h 543"/>
                  <a:gd name="T74" fmla="*/ 340 w 483"/>
                  <a:gd name="T75" fmla="*/ 135 h 543"/>
                  <a:gd name="T76" fmla="*/ 399 w 483"/>
                  <a:gd name="T77" fmla="*/ 161 h 543"/>
                  <a:gd name="T78" fmla="*/ 399 w 483"/>
                  <a:gd name="T79" fmla="*/ 161 h 543"/>
                  <a:gd name="T80" fmla="*/ 467 w 483"/>
                  <a:gd name="T81" fmla="*/ 146 h 543"/>
                  <a:gd name="T82" fmla="*/ 467 w 483"/>
                  <a:gd name="T83" fmla="*/ 146 h 543"/>
                  <a:gd name="T84" fmla="*/ 452 w 483"/>
                  <a:gd name="T85" fmla="*/ 76 h 543"/>
                  <a:gd name="T86" fmla="*/ 452 w 483"/>
                  <a:gd name="T87" fmla="*/ 76 h 543"/>
                  <a:gd name="T88" fmla="*/ 121 w 483"/>
                  <a:gd name="T89" fmla="*/ 119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3" h="543">
                    <a:moveTo>
                      <a:pt x="202" y="179"/>
                    </a:moveTo>
                    <a:lnTo>
                      <a:pt x="202" y="178"/>
                    </a:lnTo>
                    <a:lnTo>
                      <a:pt x="202" y="179"/>
                    </a:lnTo>
                    <a:close/>
                    <a:moveTo>
                      <a:pt x="159" y="246"/>
                    </a:moveTo>
                    <a:lnTo>
                      <a:pt x="159" y="247"/>
                    </a:lnTo>
                    <a:lnTo>
                      <a:pt x="159" y="246"/>
                    </a:lnTo>
                    <a:close/>
                    <a:moveTo>
                      <a:pt x="121" y="119"/>
                    </a:moveTo>
                    <a:lnTo>
                      <a:pt x="64" y="210"/>
                    </a:lnTo>
                    <a:lnTo>
                      <a:pt x="64" y="210"/>
                    </a:lnTo>
                    <a:cubicBezTo>
                      <a:pt x="0" y="309"/>
                      <a:pt x="45" y="452"/>
                      <a:pt x="164" y="527"/>
                    </a:cubicBezTo>
                    <a:lnTo>
                      <a:pt x="164" y="527"/>
                    </a:lnTo>
                    <a:cubicBezTo>
                      <a:pt x="187" y="542"/>
                      <a:pt x="218" y="536"/>
                      <a:pt x="233" y="512"/>
                    </a:cubicBezTo>
                    <a:lnTo>
                      <a:pt x="233" y="512"/>
                    </a:lnTo>
                    <a:cubicBezTo>
                      <a:pt x="248" y="489"/>
                      <a:pt x="241" y="457"/>
                      <a:pt x="218" y="443"/>
                    </a:cubicBezTo>
                    <a:lnTo>
                      <a:pt x="218" y="443"/>
                    </a:lnTo>
                    <a:cubicBezTo>
                      <a:pt x="191" y="426"/>
                      <a:pt x="170" y="404"/>
                      <a:pt x="155" y="380"/>
                    </a:cubicBezTo>
                    <a:lnTo>
                      <a:pt x="155" y="380"/>
                    </a:lnTo>
                    <a:cubicBezTo>
                      <a:pt x="179" y="392"/>
                      <a:pt x="208" y="403"/>
                      <a:pt x="241" y="408"/>
                    </a:cubicBezTo>
                    <a:lnTo>
                      <a:pt x="241" y="408"/>
                    </a:lnTo>
                    <a:cubicBezTo>
                      <a:pt x="261" y="411"/>
                      <a:pt x="281" y="402"/>
                      <a:pt x="291" y="386"/>
                    </a:cubicBezTo>
                    <a:lnTo>
                      <a:pt x="291" y="386"/>
                    </a:lnTo>
                    <a:cubicBezTo>
                      <a:pt x="295" y="381"/>
                      <a:pt x="297" y="374"/>
                      <a:pt x="298" y="367"/>
                    </a:cubicBezTo>
                    <a:lnTo>
                      <a:pt x="298" y="367"/>
                    </a:lnTo>
                    <a:cubicBezTo>
                      <a:pt x="303" y="339"/>
                      <a:pt x="284" y="314"/>
                      <a:pt x="257" y="309"/>
                    </a:cubicBezTo>
                    <a:lnTo>
                      <a:pt x="257" y="309"/>
                    </a:lnTo>
                    <a:cubicBezTo>
                      <a:pt x="183" y="298"/>
                      <a:pt x="161" y="252"/>
                      <a:pt x="159" y="246"/>
                    </a:cubicBezTo>
                    <a:lnTo>
                      <a:pt x="202" y="179"/>
                    </a:lnTo>
                    <a:lnTo>
                      <a:pt x="202" y="179"/>
                    </a:lnTo>
                    <a:cubicBezTo>
                      <a:pt x="208" y="178"/>
                      <a:pt x="258" y="180"/>
                      <a:pt x="300" y="242"/>
                    </a:cubicBezTo>
                    <a:lnTo>
                      <a:pt x="300" y="242"/>
                    </a:lnTo>
                    <a:cubicBezTo>
                      <a:pt x="315" y="265"/>
                      <a:pt x="347" y="271"/>
                      <a:pt x="370" y="256"/>
                    </a:cubicBezTo>
                    <a:lnTo>
                      <a:pt x="370" y="256"/>
                    </a:lnTo>
                    <a:cubicBezTo>
                      <a:pt x="375" y="251"/>
                      <a:pt x="380" y="246"/>
                      <a:pt x="384" y="241"/>
                    </a:cubicBezTo>
                    <a:lnTo>
                      <a:pt x="384" y="241"/>
                    </a:lnTo>
                    <a:cubicBezTo>
                      <a:pt x="394" y="225"/>
                      <a:pt x="395" y="203"/>
                      <a:pt x="383" y="186"/>
                    </a:cubicBezTo>
                    <a:lnTo>
                      <a:pt x="383" y="186"/>
                    </a:lnTo>
                    <a:cubicBezTo>
                      <a:pt x="370" y="166"/>
                      <a:pt x="355" y="149"/>
                      <a:pt x="340" y="135"/>
                    </a:cubicBezTo>
                    <a:lnTo>
                      <a:pt x="340" y="135"/>
                    </a:lnTo>
                    <a:cubicBezTo>
                      <a:pt x="360" y="141"/>
                      <a:pt x="380" y="149"/>
                      <a:pt x="399" y="161"/>
                    </a:cubicBezTo>
                    <a:lnTo>
                      <a:pt x="399" y="161"/>
                    </a:lnTo>
                    <a:cubicBezTo>
                      <a:pt x="422" y="176"/>
                      <a:pt x="452" y="169"/>
                      <a:pt x="467" y="146"/>
                    </a:cubicBezTo>
                    <a:lnTo>
                      <a:pt x="467" y="146"/>
                    </a:lnTo>
                    <a:cubicBezTo>
                      <a:pt x="482" y="123"/>
                      <a:pt x="475" y="91"/>
                      <a:pt x="452" y="76"/>
                    </a:cubicBezTo>
                    <a:lnTo>
                      <a:pt x="452" y="76"/>
                    </a:lnTo>
                    <a:cubicBezTo>
                      <a:pt x="333" y="0"/>
                      <a:pt x="185" y="19"/>
                      <a:pt x="121" y="119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6A230735-3F97-424B-BBA0-8DEC7C2A0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6592" y="7326974"/>
                <a:ext cx="451314" cy="474859"/>
              </a:xfrm>
              <a:custGeom>
                <a:avLst/>
                <a:gdLst>
                  <a:gd name="T0" fmla="*/ 133 w 507"/>
                  <a:gd name="T1" fmla="*/ 105 h 532"/>
                  <a:gd name="T2" fmla="*/ 310 w 507"/>
                  <a:gd name="T3" fmla="*/ 26 h 532"/>
                  <a:gd name="T4" fmla="*/ 279 w 507"/>
                  <a:gd name="T5" fmla="*/ 28 h 532"/>
                  <a:gd name="T6" fmla="*/ 84 w 507"/>
                  <a:gd name="T7" fmla="*/ 200 h 532"/>
                  <a:gd name="T8" fmla="*/ 181 w 507"/>
                  <a:gd name="T9" fmla="*/ 505 h 532"/>
                  <a:gd name="T10" fmla="*/ 212 w 507"/>
                  <a:gd name="T11" fmla="*/ 510 h 532"/>
                  <a:gd name="T12" fmla="*/ 237 w 507"/>
                  <a:gd name="T13" fmla="*/ 492 h 532"/>
                  <a:gd name="T14" fmla="*/ 242 w 507"/>
                  <a:gd name="T15" fmla="*/ 462 h 532"/>
                  <a:gd name="T16" fmla="*/ 224 w 507"/>
                  <a:gd name="T17" fmla="*/ 438 h 532"/>
                  <a:gd name="T18" fmla="*/ 159 w 507"/>
                  <a:gd name="T19" fmla="*/ 371 h 532"/>
                  <a:gd name="T20" fmla="*/ 161 w 507"/>
                  <a:gd name="T21" fmla="*/ 358 h 532"/>
                  <a:gd name="T22" fmla="*/ 172 w 507"/>
                  <a:gd name="T23" fmla="*/ 356 h 532"/>
                  <a:gd name="T24" fmla="*/ 254 w 507"/>
                  <a:gd name="T25" fmla="*/ 384 h 532"/>
                  <a:gd name="T26" fmla="*/ 295 w 507"/>
                  <a:gd name="T27" fmla="*/ 367 h 532"/>
                  <a:gd name="T28" fmla="*/ 301 w 507"/>
                  <a:gd name="T29" fmla="*/ 351 h 532"/>
                  <a:gd name="T30" fmla="*/ 267 w 507"/>
                  <a:gd name="T31" fmla="*/ 305 h 532"/>
                  <a:gd name="T32" fmla="*/ 163 w 507"/>
                  <a:gd name="T33" fmla="*/ 239 h 532"/>
                  <a:gd name="T34" fmla="*/ 163 w 507"/>
                  <a:gd name="T35" fmla="*/ 239 h 532"/>
                  <a:gd name="T36" fmla="*/ 162 w 507"/>
                  <a:gd name="T37" fmla="*/ 227 h 532"/>
                  <a:gd name="T38" fmla="*/ 162 w 507"/>
                  <a:gd name="T39" fmla="*/ 227 h 532"/>
                  <a:gd name="T40" fmla="*/ 162 w 507"/>
                  <a:gd name="T41" fmla="*/ 227 h 532"/>
                  <a:gd name="T42" fmla="*/ 205 w 507"/>
                  <a:gd name="T43" fmla="*/ 160 h 532"/>
                  <a:gd name="T44" fmla="*/ 206 w 507"/>
                  <a:gd name="T45" fmla="*/ 160 h 532"/>
                  <a:gd name="T46" fmla="*/ 216 w 507"/>
                  <a:gd name="T47" fmla="*/ 155 h 532"/>
                  <a:gd name="T48" fmla="*/ 217 w 507"/>
                  <a:gd name="T49" fmla="*/ 155 h 532"/>
                  <a:gd name="T50" fmla="*/ 320 w 507"/>
                  <a:gd name="T51" fmla="*/ 222 h 532"/>
                  <a:gd name="T52" fmla="*/ 376 w 507"/>
                  <a:gd name="T53" fmla="*/ 233 h 532"/>
                  <a:gd name="T54" fmla="*/ 387 w 507"/>
                  <a:gd name="T55" fmla="*/ 222 h 532"/>
                  <a:gd name="T56" fmla="*/ 387 w 507"/>
                  <a:gd name="T57" fmla="*/ 177 h 532"/>
                  <a:gd name="T58" fmla="*/ 345 w 507"/>
                  <a:gd name="T59" fmla="*/ 130 h 532"/>
                  <a:gd name="T60" fmla="*/ 343 w 507"/>
                  <a:gd name="T61" fmla="*/ 117 h 532"/>
                  <a:gd name="T62" fmla="*/ 355 w 507"/>
                  <a:gd name="T63" fmla="*/ 112 h 532"/>
                  <a:gd name="T64" fmla="*/ 415 w 507"/>
                  <a:gd name="T65" fmla="*/ 139 h 532"/>
                  <a:gd name="T66" fmla="*/ 445 w 507"/>
                  <a:gd name="T67" fmla="*/ 144 h 532"/>
                  <a:gd name="T68" fmla="*/ 471 w 507"/>
                  <a:gd name="T69" fmla="*/ 126 h 532"/>
                  <a:gd name="T70" fmla="*/ 458 w 507"/>
                  <a:gd name="T71" fmla="*/ 71 h 532"/>
                  <a:gd name="T72" fmla="*/ 310 w 507"/>
                  <a:gd name="T73" fmla="*/ 26 h 532"/>
                  <a:gd name="T74" fmla="*/ 202 w 507"/>
                  <a:gd name="T75" fmla="*/ 531 h 532"/>
                  <a:gd name="T76" fmla="*/ 171 w 507"/>
                  <a:gd name="T77" fmla="*/ 522 h 532"/>
                  <a:gd name="T78" fmla="*/ 125 w 507"/>
                  <a:gd name="T79" fmla="*/ 99 h 532"/>
                  <a:gd name="T80" fmla="*/ 277 w 507"/>
                  <a:gd name="T81" fmla="*/ 8 h 532"/>
                  <a:gd name="T82" fmla="*/ 470 w 507"/>
                  <a:gd name="T83" fmla="*/ 54 h 532"/>
                  <a:gd name="T84" fmla="*/ 487 w 507"/>
                  <a:gd name="T85" fmla="*/ 137 h 532"/>
                  <a:gd name="T86" fmla="*/ 450 w 507"/>
                  <a:gd name="T87" fmla="*/ 164 h 532"/>
                  <a:gd name="T88" fmla="*/ 404 w 507"/>
                  <a:gd name="T89" fmla="*/ 155 h 532"/>
                  <a:gd name="T90" fmla="*/ 389 w 507"/>
                  <a:gd name="T91" fmla="*/ 147 h 532"/>
                  <a:gd name="T92" fmla="*/ 404 w 507"/>
                  <a:gd name="T93" fmla="*/ 166 h 532"/>
                  <a:gd name="T94" fmla="*/ 404 w 507"/>
                  <a:gd name="T95" fmla="*/ 232 h 532"/>
                  <a:gd name="T96" fmla="*/ 387 w 507"/>
                  <a:gd name="T97" fmla="*/ 250 h 532"/>
                  <a:gd name="T98" fmla="*/ 304 w 507"/>
                  <a:gd name="T99" fmla="*/ 234 h 532"/>
                  <a:gd name="T100" fmla="*/ 220 w 507"/>
                  <a:gd name="T101" fmla="*/ 176 h 532"/>
                  <a:gd name="T102" fmla="*/ 183 w 507"/>
                  <a:gd name="T103" fmla="*/ 233 h 532"/>
                  <a:gd name="T104" fmla="*/ 271 w 507"/>
                  <a:gd name="T105" fmla="*/ 285 h 532"/>
                  <a:gd name="T106" fmla="*/ 320 w 507"/>
                  <a:gd name="T107" fmla="*/ 354 h 532"/>
                  <a:gd name="T108" fmla="*/ 312 w 507"/>
                  <a:gd name="T109" fmla="*/ 377 h 532"/>
                  <a:gd name="T110" fmla="*/ 251 w 507"/>
                  <a:gd name="T111" fmla="*/ 404 h 532"/>
                  <a:gd name="T112" fmla="*/ 200 w 507"/>
                  <a:gd name="T113" fmla="*/ 390 h 532"/>
                  <a:gd name="T114" fmla="*/ 235 w 507"/>
                  <a:gd name="T115" fmla="*/ 420 h 532"/>
                  <a:gd name="T116" fmla="*/ 261 w 507"/>
                  <a:gd name="T117" fmla="*/ 458 h 532"/>
                  <a:gd name="T118" fmla="*/ 254 w 507"/>
                  <a:gd name="T119" fmla="*/ 504 h 532"/>
                  <a:gd name="T120" fmla="*/ 216 w 507"/>
                  <a:gd name="T121" fmla="*/ 530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7" h="532">
                    <a:moveTo>
                      <a:pt x="133" y="105"/>
                    </a:moveTo>
                    <a:lnTo>
                      <a:pt x="133" y="105"/>
                    </a:lnTo>
                    <a:close/>
                    <a:moveTo>
                      <a:pt x="310" y="26"/>
                    </a:moveTo>
                    <a:lnTo>
                      <a:pt x="310" y="26"/>
                    </a:lnTo>
                    <a:cubicBezTo>
                      <a:pt x="300" y="26"/>
                      <a:pt x="290" y="27"/>
                      <a:pt x="279" y="28"/>
                    </a:cubicBezTo>
                    <a:lnTo>
                      <a:pt x="279" y="28"/>
                    </a:lnTo>
                    <a:cubicBezTo>
                      <a:pt x="220" y="35"/>
                      <a:pt x="171" y="65"/>
                      <a:pt x="142" y="111"/>
                    </a:cubicBezTo>
                    <a:lnTo>
                      <a:pt x="84" y="200"/>
                    </a:lnTo>
                    <a:lnTo>
                      <a:pt x="84" y="200"/>
                    </a:lnTo>
                    <a:cubicBezTo>
                      <a:pt x="23" y="295"/>
                      <a:pt x="67" y="432"/>
                      <a:pt x="181" y="505"/>
                    </a:cubicBezTo>
                    <a:lnTo>
                      <a:pt x="181" y="505"/>
                    </a:lnTo>
                    <a:cubicBezTo>
                      <a:pt x="190" y="510"/>
                      <a:pt x="201" y="512"/>
                      <a:pt x="212" y="510"/>
                    </a:cubicBezTo>
                    <a:lnTo>
                      <a:pt x="212" y="510"/>
                    </a:lnTo>
                    <a:cubicBezTo>
                      <a:pt x="222" y="508"/>
                      <a:pt x="231" y="502"/>
                      <a:pt x="237" y="492"/>
                    </a:cubicBezTo>
                    <a:lnTo>
                      <a:pt x="237" y="492"/>
                    </a:lnTo>
                    <a:cubicBezTo>
                      <a:pt x="243" y="484"/>
                      <a:pt x="244" y="473"/>
                      <a:pt x="242" y="462"/>
                    </a:cubicBezTo>
                    <a:lnTo>
                      <a:pt x="242" y="462"/>
                    </a:lnTo>
                    <a:cubicBezTo>
                      <a:pt x="240" y="452"/>
                      <a:pt x="233" y="443"/>
                      <a:pt x="224" y="438"/>
                    </a:cubicBezTo>
                    <a:lnTo>
                      <a:pt x="224" y="438"/>
                    </a:lnTo>
                    <a:cubicBezTo>
                      <a:pt x="197" y="420"/>
                      <a:pt x="175" y="397"/>
                      <a:pt x="159" y="371"/>
                    </a:cubicBezTo>
                    <a:lnTo>
                      <a:pt x="159" y="371"/>
                    </a:lnTo>
                    <a:cubicBezTo>
                      <a:pt x="157" y="367"/>
                      <a:pt x="157" y="361"/>
                      <a:pt x="161" y="358"/>
                    </a:cubicBezTo>
                    <a:lnTo>
                      <a:pt x="161" y="358"/>
                    </a:lnTo>
                    <a:cubicBezTo>
                      <a:pt x="164" y="355"/>
                      <a:pt x="168" y="354"/>
                      <a:pt x="172" y="356"/>
                    </a:cubicBezTo>
                    <a:lnTo>
                      <a:pt x="172" y="356"/>
                    </a:lnTo>
                    <a:cubicBezTo>
                      <a:pt x="197" y="370"/>
                      <a:pt x="224" y="380"/>
                      <a:pt x="254" y="384"/>
                    </a:cubicBezTo>
                    <a:lnTo>
                      <a:pt x="254" y="384"/>
                    </a:lnTo>
                    <a:cubicBezTo>
                      <a:pt x="271" y="387"/>
                      <a:pt x="286" y="380"/>
                      <a:pt x="295" y="367"/>
                    </a:cubicBezTo>
                    <a:lnTo>
                      <a:pt x="295" y="367"/>
                    </a:lnTo>
                    <a:cubicBezTo>
                      <a:pt x="298" y="361"/>
                      <a:pt x="300" y="356"/>
                      <a:pt x="301" y="351"/>
                    </a:cubicBezTo>
                    <a:lnTo>
                      <a:pt x="301" y="351"/>
                    </a:lnTo>
                    <a:cubicBezTo>
                      <a:pt x="304" y="330"/>
                      <a:pt x="290" y="308"/>
                      <a:pt x="267" y="305"/>
                    </a:cubicBezTo>
                    <a:lnTo>
                      <a:pt x="267" y="305"/>
                    </a:lnTo>
                    <a:cubicBezTo>
                      <a:pt x="195" y="294"/>
                      <a:pt x="170" y="253"/>
                      <a:pt x="163" y="239"/>
                    </a:cubicBezTo>
                    <a:lnTo>
                      <a:pt x="163" y="239"/>
                    </a:lnTo>
                    <a:lnTo>
                      <a:pt x="163" y="239"/>
                    </a:lnTo>
                    <a:lnTo>
                      <a:pt x="163" y="239"/>
                    </a:lnTo>
                    <a:cubicBezTo>
                      <a:pt x="161" y="236"/>
                      <a:pt x="159" y="231"/>
                      <a:pt x="162" y="227"/>
                    </a:cubicBezTo>
                    <a:lnTo>
                      <a:pt x="162" y="227"/>
                    </a:lnTo>
                    <a:lnTo>
                      <a:pt x="162" y="227"/>
                    </a:lnTo>
                    <a:lnTo>
                      <a:pt x="162" y="227"/>
                    </a:lnTo>
                    <a:lnTo>
                      <a:pt x="162" y="227"/>
                    </a:lnTo>
                    <a:lnTo>
                      <a:pt x="205" y="160"/>
                    </a:lnTo>
                    <a:lnTo>
                      <a:pt x="205" y="160"/>
                    </a:lnTo>
                    <a:cubicBezTo>
                      <a:pt x="205" y="160"/>
                      <a:pt x="205" y="160"/>
                      <a:pt x="206" y="160"/>
                    </a:cubicBezTo>
                    <a:lnTo>
                      <a:pt x="206" y="160"/>
                    </a:lnTo>
                    <a:lnTo>
                      <a:pt x="206" y="160"/>
                    </a:lnTo>
                    <a:cubicBezTo>
                      <a:pt x="207" y="156"/>
                      <a:pt x="212" y="154"/>
                      <a:pt x="216" y="155"/>
                    </a:cubicBezTo>
                    <a:lnTo>
                      <a:pt x="216" y="155"/>
                    </a:lnTo>
                    <a:cubicBezTo>
                      <a:pt x="216" y="155"/>
                      <a:pt x="216" y="155"/>
                      <a:pt x="217" y="155"/>
                    </a:cubicBezTo>
                    <a:lnTo>
                      <a:pt x="217" y="155"/>
                    </a:lnTo>
                    <a:cubicBezTo>
                      <a:pt x="231" y="155"/>
                      <a:pt x="279" y="162"/>
                      <a:pt x="320" y="222"/>
                    </a:cubicBezTo>
                    <a:lnTo>
                      <a:pt x="320" y="222"/>
                    </a:lnTo>
                    <a:cubicBezTo>
                      <a:pt x="333" y="241"/>
                      <a:pt x="358" y="246"/>
                      <a:pt x="376" y="233"/>
                    </a:cubicBezTo>
                    <a:lnTo>
                      <a:pt x="376" y="233"/>
                    </a:lnTo>
                    <a:cubicBezTo>
                      <a:pt x="381" y="229"/>
                      <a:pt x="385" y="226"/>
                      <a:pt x="387" y="222"/>
                    </a:cubicBezTo>
                    <a:lnTo>
                      <a:pt x="387" y="222"/>
                    </a:lnTo>
                    <a:cubicBezTo>
                      <a:pt x="396" y="208"/>
                      <a:pt x="396" y="191"/>
                      <a:pt x="387" y="177"/>
                    </a:cubicBezTo>
                    <a:lnTo>
                      <a:pt x="387" y="177"/>
                    </a:lnTo>
                    <a:cubicBezTo>
                      <a:pt x="375" y="160"/>
                      <a:pt x="361" y="143"/>
                      <a:pt x="345" y="130"/>
                    </a:cubicBezTo>
                    <a:lnTo>
                      <a:pt x="345" y="130"/>
                    </a:lnTo>
                    <a:cubicBezTo>
                      <a:pt x="342" y="126"/>
                      <a:pt x="341" y="121"/>
                      <a:pt x="343" y="117"/>
                    </a:cubicBezTo>
                    <a:lnTo>
                      <a:pt x="343" y="117"/>
                    </a:lnTo>
                    <a:cubicBezTo>
                      <a:pt x="345" y="113"/>
                      <a:pt x="349" y="111"/>
                      <a:pt x="355" y="112"/>
                    </a:cubicBezTo>
                    <a:lnTo>
                      <a:pt x="355" y="112"/>
                    </a:lnTo>
                    <a:cubicBezTo>
                      <a:pt x="376" y="117"/>
                      <a:pt x="397" y="127"/>
                      <a:pt x="415" y="139"/>
                    </a:cubicBezTo>
                    <a:lnTo>
                      <a:pt x="415" y="139"/>
                    </a:lnTo>
                    <a:cubicBezTo>
                      <a:pt x="424" y="144"/>
                      <a:pt x="435" y="147"/>
                      <a:pt x="445" y="144"/>
                    </a:cubicBezTo>
                    <a:lnTo>
                      <a:pt x="445" y="144"/>
                    </a:lnTo>
                    <a:cubicBezTo>
                      <a:pt x="456" y="141"/>
                      <a:pt x="465" y="135"/>
                      <a:pt x="471" y="126"/>
                    </a:cubicBezTo>
                    <a:lnTo>
                      <a:pt x="471" y="126"/>
                    </a:lnTo>
                    <a:cubicBezTo>
                      <a:pt x="482" y="108"/>
                      <a:pt x="477" y="83"/>
                      <a:pt x="458" y="71"/>
                    </a:cubicBezTo>
                    <a:lnTo>
                      <a:pt x="458" y="71"/>
                    </a:lnTo>
                    <a:cubicBezTo>
                      <a:pt x="412" y="41"/>
                      <a:pt x="361" y="26"/>
                      <a:pt x="310" y="26"/>
                    </a:cubicBezTo>
                    <a:close/>
                    <a:moveTo>
                      <a:pt x="202" y="531"/>
                    </a:moveTo>
                    <a:lnTo>
                      <a:pt x="202" y="531"/>
                    </a:lnTo>
                    <a:cubicBezTo>
                      <a:pt x="191" y="531"/>
                      <a:pt x="180" y="528"/>
                      <a:pt x="171" y="522"/>
                    </a:cubicBezTo>
                    <a:lnTo>
                      <a:pt x="171" y="522"/>
                    </a:lnTo>
                    <a:cubicBezTo>
                      <a:pt x="46" y="443"/>
                      <a:pt x="0" y="294"/>
                      <a:pt x="67" y="190"/>
                    </a:cubicBezTo>
                    <a:lnTo>
                      <a:pt x="125" y="99"/>
                    </a:lnTo>
                    <a:lnTo>
                      <a:pt x="125" y="99"/>
                    </a:lnTo>
                    <a:cubicBezTo>
                      <a:pt x="157" y="49"/>
                      <a:pt x="211" y="16"/>
                      <a:pt x="277" y="8"/>
                    </a:cubicBezTo>
                    <a:lnTo>
                      <a:pt x="277" y="8"/>
                    </a:lnTo>
                    <a:cubicBezTo>
                      <a:pt x="342" y="0"/>
                      <a:pt x="411" y="16"/>
                      <a:pt x="470" y="54"/>
                    </a:cubicBezTo>
                    <a:lnTo>
                      <a:pt x="470" y="54"/>
                    </a:lnTo>
                    <a:cubicBezTo>
                      <a:pt x="497" y="72"/>
                      <a:pt x="506" y="109"/>
                      <a:pt x="487" y="137"/>
                    </a:cubicBezTo>
                    <a:lnTo>
                      <a:pt x="487" y="137"/>
                    </a:lnTo>
                    <a:cubicBezTo>
                      <a:pt x="479" y="151"/>
                      <a:pt x="466" y="160"/>
                      <a:pt x="450" y="164"/>
                    </a:cubicBezTo>
                    <a:lnTo>
                      <a:pt x="450" y="164"/>
                    </a:lnTo>
                    <a:cubicBezTo>
                      <a:pt x="434" y="167"/>
                      <a:pt x="418" y="164"/>
                      <a:pt x="404" y="155"/>
                    </a:cubicBezTo>
                    <a:lnTo>
                      <a:pt x="404" y="155"/>
                    </a:lnTo>
                    <a:cubicBezTo>
                      <a:pt x="399" y="153"/>
                      <a:pt x="394" y="149"/>
                      <a:pt x="389" y="147"/>
                    </a:cubicBezTo>
                    <a:lnTo>
                      <a:pt x="389" y="147"/>
                    </a:lnTo>
                    <a:cubicBezTo>
                      <a:pt x="394" y="153"/>
                      <a:pt x="399" y="160"/>
                      <a:pt x="404" y="166"/>
                    </a:cubicBezTo>
                    <a:lnTo>
                      <a:pt x="404" y="166"/>
                    </a:lnTo>
                    <a:cubicBezTo>
                      <a:pt x="417" y="186"/>
                      <a:pt x="417" y="212"/>
                      <a:pt x="404" y="232"/>
                    </a:cubicBezTo>
                    <a:lnTo>
                      <a:pt x="404" y="232"/>
                    </a:lnTo>
                    <a:cubicBezTo>
                      <a:pt x="400" y="239"/>
                      <a:pt x="394" y="245"/>
                      <a:pt x="387" y="250"/>
                    </a:cubicBezTo>
                    <a:lnTo>
                      <a:pt x="387" y="250"/>
                    </a:lnTo>
                    <a:cubicBezTo>
                      <a:pt x="360" y="268"/>
                      <a:pt x="322" y="261"/>
                      <a:pt x="304" y="234"/>
                    </a:cubicBezTo>
                    <a:lnTo>
                      <a:pt x="304" y="234"/>
                    </a:lnTo>
                    <a:cubicBezTo>
                      <a:pt x="271" y="184"/>
                      <a:pt x="233" y="177"/>
                      <a:pt x="220" y="176"/>
                    </a:cubicBezTo>
                    <a:lnTo>
                      <a:pt x="183" y="233"/>
                    </a:lnTo>
                    <a:lnTo>
                      <a:pt x="183" y="233"/>
                    </a:lnTo>
                    <a:cubicBezTo>
                      <a:pt x="190" y="245"/>
                      <a:pt x="213" y="276"/>
                      <a:pt x="271" y="285"/>
                    </a:cubicBezTo>
                    <a:lnTo>
                      <a:pt x="271" y="285"/>
                    </a:lnTo>
                    <a:cubicBezTo>
                      <a:pt x="303" y="290"/>
                      <a:pt x="326" y="322"/>
                      <a:pt x="320" y="354"/>
                    </a:cubicBezTo>
                    <a:lnTo>
                      <a:pt x="320" y="354"/>
                    </a:lnTo>
                    <a:cubicBezTo>
                      <a:pt x="319" y="362"/>
                      <a:pt x="316" y="370"/>
                      <a:pt x="312" y="377"/>
                    </a:cubicBezTo>
                    <a:lnTo>
                      <a:pt x="312" y="377"/>
                    </a:lnTo>
                    <a:cubicBezTo>
                      <a:pt x="299" y="397"/>
                      <a:pt x="275" y="407"/>
                      <a:pt x="251" y="404"/>
                    </a:cubicBezTo>
                    <a:lnTo>
                      <a:pt x="251" y="404"/>
                    </a:lnTo>
                    <a:cubicBezTo>
                      <a:pt x="233" y="401"/>
                      <a:pt x="216" y="397"/>
                      <a:pt x="200" y="390"/>
                    </a:cubicBezTo>
                    <a:lnTo>
                      <a:pt x="200" y="390"/>
                    </a:lnTo>
                    <a:cubicBezTo>
                      <a:pt x="210" y="402"/>
                      <a:pt x="222" y="412"/>
                      <a:pt x="235" y="420"/>
                    </a:cubicBezTo>
                    <a:lnTo>
                      <a:pt x="235" y="420"/>
                    </a:lnTo>
                    <a:cubicBezTo>
                      <a:pt x="249" y="429"/>
                      <a:pt x="258" y="443"/>
                      <a:pt x="261" y="458"/>
                    </a:cubicBezTo>
                    <a:lnTo>
                      <a:pt x="261" y="458"/>
                    </a:lnTo>
                    <a:cubicBezTo>
                      <a:pt x="265" y="473"/>
                      <a:pt x="262" y="490"/>
                      <a:pt x="254" y="504"/>
                    </a:cubicBezTo>
                    <a:lnTo>
                      <a:pt x="254" y="504"/>
                    </a:lnTo>
                    <a:cubicBezTo>
                      <a:pt x="245" y="517"/>
                      <a:pt x="231" y="527"/>
                      <a:pt x="216" y="530"/>
                    </a:cubicBezTo>
                    <a:lnTo>
                      <a:pt x="216" y="530"/>
                    </a:lnTo>
                    <a:cubicBezTo>
                      <a:pt x="212" y="531"/>
                      <a:pt x="207" y="531"/>
                      <a:pt x="202" y="5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E58FCA6-A644-4FEA-8DED-FB7CF23A7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8761" y="7640931"/>
                <a:ext cx="431691" cy="482708"/>
              </a:xfrm>
              <a:custGeom>
                <a:avLst/>
                <a:gdLst>
                  <a:gd name="T0" fmla="*/ 331 w 484"/>
                  <a:gd name="T1" fmla="*/ 256 h 542"/>
                  <a:gd name="T2" fmla="*/ 331 w 484"/>
                  <a:gd name="T3" fmla="*/ 256 h 542"/>
                  <a:gd name="T4" fmla="*/ 330 w 484"/>
                  <a:gd name="T5" fmla="*/ 256 h 542"/>
                  <a:gd name="T6" fmla="*/ 331 w 484"/>
                  <a:gd name="T7" fmla="*/ 256 h 542"/>
                  <a:gd name="T8" fmla="*/ 288 w 484"/>
                  <a:gd name="T9" fmla="*/ 188 h 542"/>
                  <a:gd name="T10" fmla="*/ 288 w 484"/>
                  <a:gd name="T11" fmla="*/ 188 h 542"/>
                  <a:gd name="T12" fmla="*/ 419 w 484"/>
                  <a:gd name="T13" fmla="*/ 207 h 542"/>
                  <a:gd name="T14" fmla="*/ 360 w 484"/>
                  <a:gd name="T15" fmla="*/ 117 h 542"/>
                  <a:gd name="T16" fmla="*/ 360 w 484"/>
                  <a:gd name="T17" fmla="*/ 117 h 542"/>
                  <a:gd name="T18" fmla="*/ 30 w 484"/>
                  <a:gd name="T19" fmla="*/ 77 h 542"/>
                  <a:gd name="T20" fmla="*/ 30 w 484"/>
                  <a:gd name="T21" fmla="*/ 77 h 542"/>
                  <a:gd name="T22" fmla="*/ 15 w 484"/>
                  <a:gd name="T23" fmla="*/ 146 h 542"/>
                  <a:gd name="T24" fmla="*/ 15 w 484"/>
                  <a:gd name="T25" fmla="*/ 146 h 542"/>
                  <a:gd name="T26" fmla="*/ 85 w 484"/>
                  <a:gd name="T27" fmla="*/ 161 h 542"/>
                  <a:gd name="T28" fmla="*/ 85 w 484"/>
                  <a:gd name="T29" fmla="*/ 161 h 542"/>
                  <a:gd name="T30" fmla="*/ 168 w 484"/>
                  <a:gd name="T31" fmla="*/ 131 h 542"/>
                  <a:gd name="T32" fmla="*/ 168 w 484"/>
                  <a:gd name="T33" fmla="*/ 131 h 542"/>
                  <a:gd name="T34" fmla="*/ 106 w 484"/>
                  <a:gd name="T35" fmla="*/ 196 h 542"/>
                  <a:gd name="T36" fmla="*/ 106 w 484"/>
                  <a:gd name="T37" fmla="*/ 196 h 542"/>
                  <a:gd name="T38" fmla="*/ 106 w 484"/>
                  <a:gd name="T39" fmla="*/ 251 h 542"/>
                  <a:gd name="T40" fmla="*/ 106 w 484"/>
                  <a:gd name="T41" fmla="*/ 251 h 542"/>
                  <a:gd name="T42" fmla="*/ 120 w 484"/>
                  <a:gd name="T43" fmla="*/ 266 h 542"/>
                  <a:gd name="T44" fmla="*/ 120 w 484"/>
                  <a:gd name="T45" fmla="*/ 266 h 542"/>
                  <a:gd name="T46" fmla="*/ 189 w 484"/>
                  <a:gd name="T47" fmla="*/ 251 h 542"/>
                  <a:gd name="T48" fmla="*/ 189 w 484"/>
                  <a:gd name="T49" fmla="*/ 251 h 542"/>
                  <a:gd name="T50" fmla="*/ 288 w 484"/>
                  <a:gd name="T51" fmla="*/ 189 h 542"/>
                  <a:gd name="T52" fmla="*/ 331 w 484"/>
                  <a:gd name="T53" fmla="*/ 256 h 542"/>
                  <a:gd name="T54" fmla="*/ 331 w 484"/>
                  <a:gd name="T55" fmla="*/ 256 h 542"/>
                  <a:gd name="T56" fmla="*/ 233 w 484"/>
                  <a:gd name="T57" fmla="*/ 319 h 542"/>
                  <a:gd name="T58" fmla="*/ 233 w 484"/>
                  <a:gd name="T59" fmla="*/ 319 h 542"/>
                  <a:gd name="T60" fmla="*/ 192 w 484"/>
                  <a:gd name="T61" fmla="*/ 376 h 542"/>
                  <a:gd name="T62" fmla="*/ 192 w 484"/>
                  <a:gd name="T63" fmla="*/ 376 h 542"/>
                  <a:gd name="T64" fmla="*/ 199 w 484"/>
                  <a:gd name="T65" fmla="*/ 395 h 542"/>
                  <a:gd name="T66" fmla="*/ 199 w 484"/>
                  <a:gd name="T67" fmla="*/ 395 h 542"/>
                  <a:gd name="T68" fmla="*/ 249 w 484"/>
                  <a:gd name="T69" fmla="*/ 418 h 542"/>
                  <a:gd name="T70" fmla="*/ 249 w 484"/>
                  <a:gd name="T71" fmla="*/ 418 h 542"/>
                  <a:gd name="T72" fmla="*/ 314 w 484"/>
                  <a:gd name="T73" fmla="*/ 399 h 542"/>
                  <a:gd name="T74" fmla="*/ 314 w 484"/>
                  <a:gd name="T75" fmla="*/ 399 h 542"/>
                  <a:gd name="T76" fmla="*/ 267 w 484"/>
                  <a:gd name="T77" fmla="*/ 442 h 542"/>
                  <a:gd name="T78" fmla="*/ 267 w 484"/>
                  <a:gd name="T79" fmla="*/ 442 h 542"/>
                  <a:gd name="T80" fmla="*/ 251 w 484"/>
                  <a:gd name="T81" fmla="*/ 511 h 542"/>
                  <a:gd name="T82" fmla="*/ 251 w 484"/>
                  <a:gd name="T83" fmla="*/ 511 h 542"/>
                  <a:gd name="T84" fmla="*/ 320 w 484"/>
                  <a:gd name="T85" fmla="*/ 526 h 542"/>
                  <a:gd name="T86" fmla="*/ 320 w 484"/>
                  <a:gd name="T87" fmla="*/ 526 h 542"/>
                  <a:gd name="T88" fmla="*/ 419 w 484"/>
                  <a:gd name="T89" fmla="*/ 207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4" h="542">
                    <a:moveTo>
                      <a:pt x="331" y="256"/>
                    </a:moveTo>
                    <a:lnTo>
                      <a:pt x="331" y="256"/>
                    </a:lnTo>
                    <a:lnTo>
                      <a:pt x="330" y="256"/>
                    </a:lnTo>
                    <a:lnTo>
                      <a:pt x="331" y="256"/>
                    </a:lnTo>
                    <a:close/>
                    <a:moveTo>
                      <a:pt x="288" y="188"/>
                    </a:moveTo>
                    <a:lnTo>
                      <a:pt x="288" y="188"/>
                    </a:lnTo>
                    <a:close/>
                    <a:moveTo>
                      <a:pt x="419" y="207"/>
                    </a:moveTo>
                    <a:lnTo>
                      <a:pt x="360" y="117"/>
                    </a:lnTo>
                    <a:lnTo>
                      <a:pt x="360" y="117"/>
                    </a:lnTo>
                    <a:cubicBezTo>
                      <a:pt x="297" y="19"/>
                      <a:pt x="148" y="0"/>
                      <a:pt x="30" y="77"/>
                    </a:cubicBezTo>
                    <a:lnTo>
                      <a:pt x="30" y="77"/>
                    </a:lnTo>
                    <a:cubicBezTo>
                      <a:pt x="7" y="91"/>
                      <a:pt x="0" y="122"/>
                      <a:pt x="15" y="146"/>
                    </a:cubicBezTo>
                    <a:lnTo>
                      <a:pt x="15" y="146"/>
                    </a:lnTo>
                    <a:cubicBezTo>
                      <a:pt x="30" y="169"/>
                      <a:pt x="61" y="176"/>
                      <a:pt x="85" y="161"/>
                    </a:cubicBezTo>
                    <a:lnTo>
                      <a:pt x="85" y="161"/>
                    </a:lnTo>
                    <a:cubicBezTo>
                      <a:pt x="111" y="144"/>
                      <a:pt x="140" y="133"/>
                      <a:pt x="168" y="131"/>
                    </a:cubicBezTo>
                    <a:lnTo>
                      <a:pt x="168" y="131"/>
                    </a:lnTo>
                    <a:cubicBezTo>
                      <a:pt x="146" y="146"/>
                      <a:pt x="125" y="168"/>
                      <a:pt x="106" y="196"/>
                    </a:cubicBezTo>
                    <a:lnTo>
                      <a:pt x="106" y="196"/>
                    </a:lnTo>
                    <a:cubicBezTo>
                      <a:pt x="95" y="213"/>
                      <a:pt x="95" y="235"/>
                      <a:pt x="106" y="251"/>
                    </a:cubicBezTo>
                    <a:lnTo>
                      <a:pt x="106" y="251"/>
                    </a:lnTo>
                    <a:cubicBezTo>
                      <a:pt x="110" y="257"/>
                      <a:pt x="114" y="262"/>
                      <a:pt x="120" y="266"/>
                    </a:cubicBezTo>
                    <a:lnTo>
                      <a:pt x="120" y="266"/>
                    </a:lnTo>
                    <a:cubicBezTo>
                      <a:pt x="143" y="281"/>
                      <a:pt x="174" y="275"/>
                      <a:pt x="189" y="251"/>
                    </a:cubicBezTo>
                    <a:lnTo>
                      <a:pt x="189" y="251"/>
                    </a:lnTo>
                    <a:cubicBezTo>
                      <a:pt x="231" y="190"/>
                      <a:pt x="281" y="188"/>
                      <a:pt x="288" y="189"/>
                    </a:cubicBezTo>
                    <a:lnTo>
                      <a:pt x="331" y="256"/>
                    </a:lnTo>
                    <a:lnTo>
                      <a:pt x="331" y="256"/>
                    </a:lnTo>
                    <a:cubicBezTo>
                      <a:pt x="328" y="262"/>
                      <a:pt x="307" y="307"/>
                      <a:pt x="233" y="319"/>
                    </a:cubicBezTo>
                    <a:lnTo>
                      <a:pt x="233" y="319"/>
                    </a:lnTo>
                    <a:cubicBezTo>
                      <a:pt x="205" y="323"/>
                      <a:pt x="188" y="349"/>
                      <a:pt x="192" y="376"/>
                    </a:cubicBezTo>
                    <a:lnTo>
                      <a:pt x="192" y="376"/>
                    </a:lnTo>
                    <a:cubicBezTo>
                      <a:pt x="193" y="383"/>
                      <a:pt x="195" y="390"/>
                      <a:pt x="199" y="395"/>
                    </a:cubicBezTo>
                    <a:lnTo>
                      <a:pt x="199" y="395"/>
                    </a:lnTo>
                    <a:cubicBezTo>
                      <a:pt x="210" y="412"/>
                      <a:pt x="230" y="421"/>
                      <a:pt x="249" y="418"/>
                    </a:cubicBezTo>
                    <a:lnTo>
                      <a:pt x="249" y="418"/>
                    </a:lnTo>
                    <a:cubicBezTo>
                      <a:pt x="273" y="414"/>
                      <a:pt x="294" y="408"/>
                      <a:pt x="314" y="399"/>
                    </a:cubicBezTo>
                    <a:lnTo>
                      <a:pt x="314" y="399"/>
                    </a:lnTo>
                    <a:cubicBezTo>
                      <a:pt x="301" y="415"/>
                      <a:pt x="284" y="430"/>
                      <a:pt x="267" y="442"/>
                    </a:cubicBezTo>
                    <a:lnTo>
                      <a:pt x="267" y="442"/>
                    </a:lnTo>
                    <a:cubicBezTo>
                      <a:pt x="242" y="457"/>
                      <a:pt x="236" y="488"/>
                      <a:pt x="251" y="511"/>
                    </a:cubicBezTo>
                    <a:lnTo>
                      <a:pt x="251" y="511"/>
                    </a:lnTo>
                    <a:cubicBezTo>
                      <a:pt x="267" y="534"/>
                      <a:pt x="297" y="541"/>
                      <a:pt x="320" y="526"/>
                    </a:cubicBezTo>
                    <a:lnTo>
                      <a:pt x="320" y="526"/>
                    </a:lnTo>
                    <a:cubicBezTo>
                      <a:pt x="439" y="449"/>
                      <a:pt x="483" y="306"/>
                      <a:pt x="419" y="207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CE2DC9B1-F727-4096-99E9-B2D3A0417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6987" y="7629156"/>
                <a:ext cx="427768" cy="494482"/>
              </a:xfrm>
              <a:custGeom>
                <a:avLst/>
                <a:gdLst>
                  <a:gd name="T0" fmla="*/ 325 w 480"/>
                  <a:gd name="T1" fmla="*/ 400 h 556"/>
                  <a:gd name="T2" fmla="*/ 332 w 480"/>
                  <a:gd name="T3" fmla="*/ 405 h 556"/>
                  <a:gd name="T4" fmla="*/ 332 w 480"/>
                  <a:gd name="T5" fmla="*/ 417 h 556"/>
                  <a:gd name="T6" fmla="*/ 282 w 480"/>
                  <a:gd name="T7" fmla="*/ 461 h 556"/>
                  <a:gd name="T8" fmla="*/ 265 w 480"/>
                  <a:gd name="T9" fmla="*/ 486 h 556"/>
                  <a:gd name="T10" fmla="*/ 271 w 480"/>
                  <a:gd name="T11" fmla="*/ 517 h 556"/>
                  <a:gd name="T12" fmla="*/ 296 w 480"/>
                  <a:gd name="T13" fmla="*/ 534 h 556"/>
                  <a:gd name="T14" fmla="*/ 326 w 480"/>
                  <a:gd name="T15" fmla="*/ 529 h 556"/>
                  <a:gd name="T16" fmla="*/ 440 w 480"/>
                  <a:gd name="T17" fmla="*/ 383 h 556"/>
                  <a:gd name="T18" fmla="*/ 364 w 480"/>
                  <a:gd name="T19" fmla="*/ 134 h 556"/>
                  <a:gd name="T20" fmla="*/ 46 w 480"/>
                  <a:gd name="T21" fmla="*/ 97 h 556"/>
                  <a:gd name="T22" fmla="*/ 34 w 480"/>
                  <a:gd name="T23" fmla="*/ 151 h 556"/>
                  <a:gd name="T24" fmla="*/ 90 w 480"/>
                  <a:gd name="T25" fmla="*/ 163 h 556"/>
                  <a:gd name="T26" fmla="*/ 178 w 480"/>
                  <a:gd name="T27" fmla="*/ 131 h 556"/>
                  <a:gd name="T28" fmla="*/ 188 w 480"/>
                  <a:gd name="T29" fmla="*/ 137 h 556"/>
                  <a:gd name="T30" fmla="*/ 185 w 480"/>
                  <a:gd name="T31" fmla="*/ 150 h 556"/>
                  <a:gd name="T32" fmla="*/ 126 w 480"/>
                  <a:gd name="T33" fmla="*/ 213 h 556"/>
                  <a:gd name="T34" fmla="*/ 125 w 480"/>
                  <a:gd name="T35" fmla="*/ 256 h 556"/>
                  <a:gd name="T36" fmla="*/ 137 w 480"/>
                  <a:gd name="T37" fmla="*/ 269 h 556"/>
                  <a:gd name="T38" fmla="*/ 193 w 480"/>
                  <a:gd name="T39" fmla="*/ 258 h 556"/>
                  <a:gd name="T40" fmla="*/ 296 w 480"/>
                  <a:gd name="T41" fmla="*/ 190 h 556"/>
                  <a:gd name="T42" fmla="*/ 296 w 480"/>
                  <a:gd name="T43" fmla="*/ 190 h 556"/>
                  <a:gd name="T44" fmla="*/ 307 w 480"/>
                  <a:gd name="T45" fmla="*/ 194 h 556"/>
                  <a:gd name="T46" fmla="*/ 308 w 480"/>
                  <a:gd name="T47" fmla="*/ 194 h 556"/>
                  <a:gd name="T48" fmla="*/ 308 w 480"/>
                  <a:gd name="T49" fmla="*/ 194 h 556"/>
                  <a:gd name="T50" fmla="*/ 350 w 480"/>
                  <a:gd name="T51" fmla="*/ 261 h 556"/>
                  <a:gd name="T52" fmla="*/ 351 w 480"/>
                  <a:gd name="T53" fmla="*/ 262 h 556"/>
                  <a:gd name="T54" fmla="*/ 350 w 480"/>
                  <a:gd name="T55" fmla="*/ 273 h 556"/>
                  <a:gd name="T56" fmla="*/ 350 w 480"/>
                  <a:gd name="T57" fmla="*/ 274 h 556"/>
                  <a:gd name="T58" fmla="*/ 246 w 480"/>
                  <a:gd name="T59" fmla="*/ 341 h 556"/>
                  <a:gd name="T60" fmla="*/ 213 w 480"/>
                  <a:gd name="T61" fmla="*/ 386 h 556"/>
                  <a:gd name="T62" fmla="*/ 219 w 480"/>
                  <a:gd name="T63" fmla="*/ 401 h 556"/>
                  <a:gd name="T64" fmla="*/ 259 w 480"/>
                  <a:gd name="T65" fmla="*/ 419 h 556"/>
                  <a:gd name="T66" fmla="*/ 320 w 480"/>
                  <a:gd name="T67" fmla="*/ 401 h 556"/>
                  <a:gd name="T68" fmla="*/ 325 w 480"/>
                  <a:gd name="T69" fmla="*/ 400 h 556"/>
                  <a:gd name="T70" fmla="*/ 305 w 480"/>
                  <a:gd name="T71" fmla="*/ 555 h 556"/>
                  <a:gd name="T72" fmla="*/ 292 w 480"/>
                  <a:gd name="T73" fmla="*/ 554 h 556"/>
                  <a:gd name="T74" fmla="*/ 253 w 480"/>
                  <a:gd name="T75" fmla="*/ 527 h 556"/>
                  <a:gd name="T76" fmla="*/ 246 w 480"/>
                  <a:gd name="T77" fmla="*/ 482 h 556"/>
                  <a:gd name="T78" fmla="*/ 272 w 480"/>
                  <a:gd name="T79" fmla="*/ 444 h 556"/>
                  <a:gd name="T80" fmla="*/ 286 w 480"/>
                  <a:gd name="T81" fmla="*/ 434 h 556"/>
                  <a:gd name="T82" fmla="*/ 262 w 480"/>
                  <a:gd name="T83" fmla="*/ 439 h 556"/>
                  <a:gd name="T84" fmla="*/ 202 w 480"/>
                  <a:gd name="T85" fmla="*/ 413 h 556"/>
                  <a:gd name="T86" fmla="*/ 193 w 480"/>
                  <a:gd name="T87" fmla="*/ 389 h 556"/>
                  <a:gd name="T88" fmla="*/ 242 w 480"/>
                  <a:gd name="T89" fmla="*/ 320 h 556"/>
                  <a:gd name="T90" fmla="*/ 294 w 480"/>
                  <a:gd name="T91" fmla="*/ 209 h 556"/>
                  <a:gd name="T92" fmla="*/ 209 w 480"/>
                  <a:gd name="T93" fmla="*/ 269 h 556"/>
                  <a:gd name="T94" fmla="*/ 126 w 480"/>
                  <a:gd name="T95" fmla="*/ 285 h 556"/>
                  <a:gd name="T96" fmla="*/ 109 w 480"/>
                  <a:gd name="T97" fmla="*/ 268 h 556"/>
                  <a:gd name="T98" fmla="*/ 109 w 480"/>
                  <a:gd name="T99" fmla="*/ 202 h 556"/>
                  <a:gd name="T100" fmla="*/ 143 w 480"/>
                  <a:gd name="T101" fmla="*/ 160 h 556"/>
                  <a:gd name="T102" fmla="*/ 101 w 480"/>
                  <a:gd name="T103" fmla="*/ 180 h 556"/>
                  <a:gd name="T104" fmla="*/ 18 w 480"/>
                  <a:gd name="T105" fmla="*/ 163 h 556"/>
                  <a:gd name="T106" fmla="*/ 36 w 480"/>
                  <a:gd name="T107" fmla="*/ 79 h 556"/>
                  <a:gd name="T108" fmla="*/ 380 w 480"/>
                  <a:gd name="T109" fmla="*/ 123 h 556"/>
                  <a:gd name="T110" fmla="*/ 438 w 480"/>
                  <a:gd name="T111" fmla="*/ 213 h 556"/>
                  <a:gd name="T112" fmla="*/ 459 w 480"/>
                  <a:gd name="T113" fmla="*/ 389 h 556"/>
                  <a:gd name="T114" fmla="*/ 337 w 480"/>
                  <a:gd name="T115" fmla="*/ 545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0" h="556">
                    <a:moveTo>
                      <a:pt x="325" y="400"/>
                    </a:moveTo>
                    <a:lnTo>
                      <a:pt x="325" y="400"/>
                    </a:lnTo>
                    <a:cubicBezTo>
                      <a:pt x="327" y="400"/>
                      <a:pt x="331" y="402"/>
                      <a:pt x="332" y="405"/>
                    </a:cubicBezTo>
                    <a:lnTo>
                      <a:pt x="332" y="405"/>
                    </a:lnTo>
                    <a:cubicBezTo>
                      <a:pt x="335" y="408"/>
                      <a:pt x="335" y="413"/>
                      <a:pt x="332" y="417"/>
                    </a:cubicBezTo>
                    <a:lnTo>
                      <a:pt x="332" y="417"/>
                    </a:lnTo>
                    <a:cubicBezTo>
                      <a:pt x="318" y="434"/>
                      <a:pt x="301" y="449"/>
                      <a:pt x="282" y="461"/>
                    </a:cubicBezTo>
                    <a:lnTo>
                      <a:pt x="282" y="461"/>
                    </a:lnTo>
                    <a:cubicBezTo>
                      <a:pt x="273" y="467"/>
                      <a:pt x="267" y="476"/>
                      <a:pt x="265" y="486"/>
                    </a:cubicBezTo>
                    <a:lnTo>
                      <a:pt x="265" y="486"/>
                    </a:lnTo>
                    <a:cubicBezTo>
                      <a:pt x="263" y="497"/>
                      <a:pt x="265" y="508"/>
                      <a:pt x="271" y="517"/>
                    </a:cubicBezTo>
                    <a:lnTo>
                      <a:pt x="271" y="517"/>
                    </a:lnTo>
                    <a:cubicBezTo>
                      <a:pt x="276" y="525"/>
                      <a:pt x="285" y="531"/>
                      <a:pt x="296" y="534"/>
                    </a:cubicBezTo>
                    <a:lnTo>
                      <a:pt x="296" y="534"/>
                    </a:lnTo>
                    <a:cubicBezTo>
                      <a:pt x="307" y="537"/>
                      <a:pt x="317" y="534"/>
                      <a:pt x="326" y="529"/>
                    </a:cubicBezTo>
                    <a:lnTo>
                      <a:pt x="326" y="529"/>
                    </a:lnTo>
                    <a:cubicBezTo>
                      <a:pt x="381" y="493"/>
                      <a:pt x="422" y="441"/>
                      <a:pt x="440" y="383"/>
                    </a:cubicBezTo>
                    <a:lnTo>
                      <a:pt x="440" y="383"/>
                    </a:lnTo>
                    <a:cubicBezTo>
                      <a:pt x="457" y="326"/>
                      <a:pt x="451" y="269"/>
                      <a:pt x="422" y="224"/>
                    </a:cubicBezTo>
                    <a:lnTo>
                      <a:pt x="364" y="134"/>
                    </a:lnTo>
                    <a:lnTo>
                      <a:pt x="364" y="134"/>
                    </a:lnTo>
                    <a:cubicBezTo>
                      <a:pt x="302" y="39"/>
                      <a:pt x="160" y="23"/>
                      <a:pt x="46" y="97"/>
                    </a:cubicBezTo>
                    <a:lnTo>
                      <a:pt x="46" y="97"/>
                    </a:lnTo>
                    <a:cubicBezTo>
                      <a:pt x="28" y="108"/>
                      <a:pt x="22" y="133"/>
                      <a:pt x="34" y="151"/>
                    </a:cubicBezTo>
                    <a:lnTo>
                      <a:pt x="34" y="151"/>
                    </a:lnTo>
                    <a:cubicBezTo>
                      <a:pt x="46" y="170"/>
                      <a:pt x="71" y="175"/>
                      <a:pt x="90" y="163"/>
                    </a:cubicBezTo>
                    <a:lnTo>
                      <a:pt x="90" y="163"/>
                    </a:lnTo>
                    <a:cubicBezTo>
                      <a:pt x="117" y="146"/>
                      <a:pt x="147" y="135"/>
                      <a:pt x="178" y="131"/>
                    </a:cubicBezTo>
                    <a:lnTo>
                      <a:pt x="178" y="131"/>
                    </a:lnTo>
                    <a:cubicBezTo>
                      <a:pt x="183" y="131"/>
                      <a:pt x="187" y="133"/>
                      <a:pt x="188" y="137"/>
                    </a:cubicBezTo>
                    <a:lnTo>
                      <a:pt x="188" y="137"/>
                    </a:lnTo>
                    <a:cubicBezTo>
                      <a:pt x="190" y="142"/>
                      <a:pt x="188" y="147"/>
                      <a:pt x="185" y="150"/>
                    </a:cubicBezTo>
                    <a:lnTo>
                      <a:pt x="185" y="150"/>
                    </a:lnTo>
                    <a:cubicBezTo>
                      <a:pt x="163" y="167"/>
                      <a:pt x="142" y="187"/>
                      <a:pt x="126" y="213"/>
                    </a:cubicBezTo>
                    <a:lnTo>
                      <a:pt x="126" y="213"/>
                    </a:lnTo>
                    <a:cubicBezTo>
                      <a:pt x="117" y="226"/>
                      <a:pt x="117" y="244"/>
                      <a:pt x="125" y="256"/>
                    </a:cubicBezTo>
                    <a:lnTo>
                      <a:pt x="125" y="256"/>
                    </a:lnTo>
                    <a:cubicBezTo>
                      <a:pt x="128" y="262"/>
                      <a:pt x="132" y="265"/>
                      <a:pt x="137" y="269"/>
                    </a:cubicBezTo>
                    <a:lnTo>
                      <a:pt x="137" y="269"/>
                    </a:lnTo>
                    <a:cubicBezTo>
                      <a:pt x="155" y="281"/>
                      <a:pt x="180" y="275"/>
                      <a:pt x="193" y="258"/>
                    </a:cubicBezTo>
                    <a:lnTo>
                      <a:pt x="193" y="258"/>
                    </a:lnTo>
                    <a:cubicBezTo>
                      <a:pt x="233" y="197"/>
                      <a:pt x="281" y="190"/>
                      <a:pt x="296" y="190"/>
                    </a:cubicBezTo>
                    <a:lnTo>
                      <a:pt x="296" y="190"/>
                    </a:lnTo>
                    <a:lnTo>
                      <a:pt x="296" y="190"/>
                    </a:lnTo>
                    <a:lnTo>
                      <a:pt x="296" y="190"/>
                    </a:lnTo>
                    <a:cubicBezTo>
                      <a:pt x="301" y="189"/>
                      <a:pt x="305" y="190"/>
                      <a:pt x="307" y="194"/>
                    </a:cubicBezTo>
                    <a:lnTo>
                      <a:pt x="307" y="194"/>
                    </a:lnTo>
                    <a:cubicBezTo>
                      <a:pt x="308" y="194"/>
                      <a:pt x="308" y="194"/>
                      <a:pt x="308" y="194"/>
                    </a:cubicBezTo>
                    <a:lnTo>
                      <a:pt x="308" y="194"/>
                    </a:lnTo>
                    <a:lnTo>
                      <a:pt x="308" y="194"/>
                    </a:lnTo>
                    <a:lnTo>
                      <a:pt x="350" y="261"/>
                    </a:lnTo>
                    <a:lnTo>
                      <a:pt x="350" y="261"/>
                    </a:lnTo>
                    <a:lnTo>
                      <a:pt x="350" y="262"/>
                    </a:lnTo>
                    <a:lnTo>
                      <a:pt x="351" y="262"/>
                    </a:lnTo>
                    <a:lnTo>
                      <a:pt x="351" y="262"/>
                    </a:lnTo>
                    <a:cubicBezTo>
                      <a:pt x="353" y="265"/>
                      <a:pt x="353" y="269"/>
                      <a:pt x="350" y="273"/>
                    </a:cubicBezTo>
                    <a:lnTo>
                      <a:pt x="350" y="273"/>
                    </a:lnTo>
                    <a:cubicBezTo>
                      <a:pt x="350" y="273"/>
                      <a:pt x="350" y="273"/>
                      <a:pt x="350" y="274"/>
                    </a:cubicBezTo>
                    <a:lnTo>
                      <a:pt x="350" y="274"/>
                    </a:lnTo>
                    <a:cubicBezTo>
                      <a:pt x="344" y="287"/>
                      <a:pt x="318" y="328"/>
                      <a:pt x="246" y="341"/>
                    </a:cubicBezTo>
                    <a:lnTo>
                      <a:pt x="246" y="341"/>
                    </a:lnTo>
                    <a:cubicBezTo>
                      <a:pt x="224" y="344"/>
                      <a:pt x="209" y="364"/>
                      <a:pt x="213" y="386"/>
                    </a:cubicBezTo>
                    <a:lnTo>
                      <a:pt x="213" y="386"/>
                    </a:lnTo>
                    <a:cubicBezTo>
                      <a:pt x="214" y="392"/>
                      <a:pt x="216" y="397"/>
                      <a:pt x="219" y="401"/>
                    </a:cubicBezTo>
                    <a:lnTo>
                      <a:pt x="219" y="401"/>
                    </a:lnTo>
                    <a:cubicBezTo>
                      <a:pt x="228" y="415"/>
                      <a:pt x="243" y="422"/>
                      <a:pt x="259" y="419"/>
                    </a:cubicBezTo>
                    <a:lnTo>
                      <a:pt x="259" y="419"/>
                    </a:lnTo>
                    <a:cubicBezTo>
                      <a:pt x="280" y="416"/>
                      <a:pt x="301" y="410"/>
                      <a:pt x="320" y="401"/>
                    </a:cubicBezTo>
                    <a:lnTo>
                      <a:pt x="320" y="401"/>
                    </a:lnTo>
                    <a:cubicBezTo>
                      <a:pt x="321" y="400"/>
                      <a:pt x="323" y="400"/>
                      <a:pt x="325" y="400"/>
                    </a:cubicBezTo>
                    <a:close/>
                    <a:moveTo>
                      <a:pt x="305" y="555"/>
                    </a:moveTo>
                    <a:lnTo>
                      <a:pt x="305" y="555"/>
                    </a:lnTo>
                    <a:cubicBezTo>
                      <a:pt x="301" y="555"/>
                      <a:pt x="296" y="554"/>
                      <a:pt x="292" y="554"/>
                    </a:cubicBezTo>
                    <a:lnTo>
                      <a:pt x="292" y="554"/>
                    </a:lnTo>
                    <a:cubicBezTo>
                      <a:pt x="276" y="550"/>
                      <a:pt x="263" y="541"/>
                      <a:pt x="253" y="527"/>
                    </a:cubicBezTo>
                    <a:lnTo>
                      <a:pt x="253" y="527"/>
                    </a:lnTo>
                    <a:cubicBezTo>
                      <a:pt x="245" y="514"/>
                      <a:pt x="242" y="498"/>
                      <a:pt x="246" y="482"/>
                    </a:cubicBezTo>
                    <a:lnTo>
                      <a:pt x="246" y="482"/>
                    </a:lnTo>
                    <a:cubicBezTo>
                      <a:pt x="249" y="466"/>
                      <a:pt x="258" y="453"/>
                      <a:pt x="272" y="444"/>
                    </a:cubicBezTo>
                    <a:lnTo>
                      <a:pt x="272" y="444"/>
                    </a:lnTo>
                    <a:cubicBezTo>
                      <a:pt x="276" y="441"/>
                      <a:pt x="282" y="437"/>
                      <a:pt x="286" y="434"/>
                    </a:cubicBezTo>
                    <a:lnTo>
                      <a:pt x="286" y="434"/>
                    </a:lnTo>
                    <a:cubicBezTo>
                      <a:pt x="278" y="436"/>
                      <a:pt x="271" y="437"/>
                      <a:pt x="262" y="439"/>
                    </a:cubicBezTo>
                    <a:lnTo>
                      <a:pt x="262" y="439"/>
                    </a:lnTo>
                    <a:cubicBezTo>
                      <a:pt x="239" y="443"/>
                      <a:pt x="215" y="432"/>
                      <a:pt x="202" y="413"/>
                    </a:cubicBezTo>
                    <a:lnTo>
                      <a:pt x="202" y="413"/>
                    </a:lnTo>
                    <a:cubicBezTo>
                      <a:pt x="197" y="406"/>
                      <a:pt x="194" y="398"/>
                      <a:pt x="193" y="389"/>
                    </a:cubicBezTo>
                    <a:lnTo>
                      <a:pt x="193" y="389"/>
                    </a:lnTo>
                    <a:cubicBezTo>
                      <a:pt x="187" y="357"/>
                      <a:pt x="210" y="326"/>
                      <a:pt x="242" y="320"/>
                    </a:cubicBezTo>
                    <a:lnTo>
                      <a:pt x="242" y="320"/>
                    </a:lnTo>
                    <a:cubicBezTo>
                      <a:pt x="301" y="311"/>
                      <a:pt x="324" y="280"/>
                      <a:pt x="331" y="268"/>
                    </a:cubicBezTo>
                    <a:lnTo>
                      <a:pt x="294" y="209"/>
                    </a:lnTo>
                    <a:lnTo>
                      <a:pt x="294" y="209"/>
                    </a:lnTo>
                    <a:cubicBezTo>
                      <a:pt x="279" y="211"/>
                      <a:pt x="242" y="219"/>
                      <a:pt x="209" y="269"/>
                    </a:cubicBezTo>
                    <a:lnTo>
                      <a:pt x="209" y="269"/>
                    </a:lnTo>
                    <a:cubicBezTo>
                      <a:pt x="191" y="296"/>
                      <a:pt x="153" y="304"/>
                      <a:pt x="126" y="285"/>
                    </a:cubicBezTo>
                    <a:lnTo>
                      <a:pt x="126" y="285"/>
                    </a:lnTo>
                    <a:cubicBezTo>
                      <a:pt x="119" y="281"/>
                      <a:pt x="113" y="275"/>
                      <a:pt x="109" y="268"/>
                    </a:cubicBezTo>
                    <a:lnTo>
                      <a:pt x="109" y="268"/>
                    </a:lnTo>
                    <a:cubicBezTo>
                      <a:pt x="95" y="248"/>
                      <a:pt x="96" y="222"/>
                      <a:pt x="109" y="202"/>
                    </a:cubicBezTo>
                    <a:lnTo>
                      <a:pt x="109" y="202"/>
                    </a:lnTo>
                    <a:cubicBezTo>
                      <a:pt x="119" y="186"/>
                      <a:pt x="130" y="173"/>
                      <a:pt x="143" y="160"/>
                    </a:cubicBezTo>
                    <a:lnTo>
                      <a:pt x="143" y="160"/>
                    </a:lnTo>
                    <a:cubicBezTo>
                      <a:pt x="128" y="165"/>
                      <a:pt x="114" y="172"/>
                      <a:pt x="101" y="180"/>
                    </a:cubicBezTo>
                    <a:lnTo>
                      <a:pt x="101" y="180"/>
                    </a:lnTo>
                    <a:cubicBezTo>
                      <a:pt x="73" y="199"/>
                      <a:pt x="36" y="190"/>
                      <a:pt x="18" y="163"/>
                    </a:cubicBezTo>
                    <a:lnTo>
                      <a:pt x="18" y="163"/>
                    </a:lnTo>
                    <a:cubicBezTo>
                      <a:pt x="0" y="134"/>
                      <a:pt x="8" y="97"/>
                      <a:pt x="36" y="79"/>
                    </a:cubicBezTo>
                    <a:lnTo>
                      <a:pt x="36" y="79"/>
                    </a:lnTo>
                    <a:cubicBezTo>
                      <a:pt x="158" y="0"/>
                      <a:pt x="313" y="19"/>
                      <a:pt x="380" y="123"/>
                    </a:cubicBezTo>
                    <a:lnTo>
                      <a:pt x="438" y="213"/>
                    </a:lnTo>
                    <a:lnTo>
                      <a:pt x="438" y="213"/>
                    </a:lnTo>
                    <a:cubicBezTo>
                      <a:pt x="471" y="263"/>
                      <a:pt x="479" y="326"/>
                      <a:pt x="459" y="389"/>
                    </a:cubicBezTo>
                    <a:lnTo>
                      <a:pt x="459" y="389"/>
                    </a:lnTo>
                    <a:cubicBezTo>
                      <a:pt x="439" y="452"/>
                      <a:pt x="397" y="507"/>
                      <a:pt x="337" y="545"/>
                    </a:cubicBezTo>
                    <a:lnTo>
                      <a:pt x="337" y="545"/>
                    </a:lnTo>
                    <a:cubicBezTo>
                      <a:pt x="327" y="552"/>
                      <a:pt x="316" y="555"/>
                      <a:pt x="305" y="5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7AF0CC29-7E47-4656-A107-E792E301C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4934" y="8657366"/>
                <a:ext cx="812363" cy="1452051"/>
              </a:xfrm>
              <a:custGeom>
                <a:avLst/>
                <a:gdLst>
                  <a:gd name="T0" fmla="*/ 755 w 911"/>
                  <a:gd name="T1" fmla="*/ 1630 h 1631"/>
                  <a:gd name="T2" fmla="*/ 456 w 911"/>
                  <a:gd name="T3" fmla="*/ 1630 h 1631"/>
                  <a:gd name="T4" fmla="*/ 156 w 911"/>
                  <a:gd name="T5" fmla="*/ 1630 h 1631"/>
                  <a:gd name="T6" fmla="*/ 156 w 911"/>
                  <a:gd name="T7" fmla="*/ 1630 h 1631"/>
                  <a:gd name="T8" fmla="*/ 45 w 911"/>
                  <a:gd name="T9" fmla="*/ 1585 h 1631"/>
                  <a:gd name="T10" fmla="*/ 45 w 911"/>
                  <a:gd name="T11" fmla="*/ 1585 h 1631"/>
                  <a:gd name="T12" fmla="*/ 0 w 911"/>
                  <a:gd name="T13" fmla="*/ 1475 h 1631"/>
                  <a:gd name="T14" fmla="*/ 0 w 911"/>
                  <a:gd name="T15" fmla="*/ 815 h 1631"/>
                  <a:gd name="T16" fmla="*/ 0 w 911"/>
                  <a:gd name="T17" fmla="*/ 156 h 1631"/>
                  <a:gd name="T18" fmla="*/ 0 w 911"/>
                  <a:gd name="T19" fmla="*/ 156 h 1631"/>
                  <a:gd name="T20" fmla="*/ 45 w 911"/>
                  <a:gd name="T21" fmla="*/ 46 h 1631"/>
                  <a:gd name="T22" fmla="*/ 45 w 911"/>
                  <a:gd name="T23" fmla="*/ 46 h 1631"/>
                  <a:gd name="T24" fmla="*/ 156 w 911"/>
                  <a:gd name="T25" fmla="*/ 0 h 1631"/>
                  <a:gd name="T26" fmla="*/ 456 w 911"/>
                  <a:gd name="T27" fmla="*/ 0 h 1631"/>
                  <a:gd name="T28" fmla="*/ 755 w 911"/>
                  <a:gd name="T29" fmla="*/ 0 h 1631"/>
                  <a:gd name="T30" fmla="*/ 755 w 911"/>
                  <a:gd name="T31" fmla="*/ 0 h 1631"/>
                  <a:gd name="T32" fmla="*/ 865 w 911"/>
                  <a:gd name="T33" fmla="*/ 46 h 1631"/>
                  <a:gd name="T34" fmla="*/ 865 w 911"/>
                  <a:gd name="T35" fmla="*/ 46 h 1631"/>
                  <a:gd name="T36" fmla="*/ 910 w 911"/>
                  <a:gd name="T37" fmla="*/ 156 h 1631"/>
                  <a:gd name="T38" fmla="*/ 910 w 911"/>
                  <a:gd name="T39" fmla="*/ 815 h 1631"/>
                  <a:gd name="T40" fmla="*/ 910 w 911"/>
                  <a:gd name="T41" fmla="*/ 1475 h 1631"/>
                  <a:gd name="T42" fmla="*/ 910 w 911"/>
                  <a:gd name="T43" fmla="*/ 1475 h 1631"/>
                  <a:gd name="T44" fmla="*/ 865 w 911"/>
                  <a:gd name="T45" fmla="*/ 1585 h 1631"/>
                  <a:gd name="T46" fmla="*/ 865 w 911"/>
                  <a:gd name="T47" fmla="*/ 1585 h 1631"/>
                  <a:gd name="T48" fmla="*/ 755 w 911"/>
                  <a:gd name="T49" fmla="*/ 1630 h 1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11" h="1631">
                    <a:moveTo>
                      <a:pt x="755" y="1630"/>
                    </a:moveTo>
                    <a:lnTo>
                      <a:pt x="456" y="1630"/>
                    </a:lnTo>
                    <a:lnTo>
                      <a:pt x="156" y="1630"/>
                    </a:lnTo>
                    <a:lnTo>
                      <a:pt x="156" y="1630"/>
                    </a:lnTo>
                    <a:cubicBezTo>
                      <a:pt x="112" y="1630"/>
                      <a:pt x="74" y="1613"/>
                      <a:pt x="45" y="1585"/>
                    </a:cubicBezTo>
                    <a:lnTo>
                      <a:pt x="45" y="1585"/>
                    </a:lnTo>
                    <a:cubicBezTo>
                      <a:pt x="18" y="1557"/>
                      <a:pt x="0" y="1518"/>
                      <a:pt x="0" y="1475"/>
                    </a:cubicBezTo>
                    <a:lnTo>
                      <a:pt x="0" y="815"/>
                    </a:lnTo>
                    <a:lnTo>
                      <a:pt x="0" y="156"/>
                    </a:lnTo>
                    <a:lnTo>
                      <a:pt x="0" y="156"/>
                    </a:lnTo>
                    <a:cubicBezTo>
                      <a:pt x="0" y="113"/>
                      <a:pt x="18" y="74"/>
                      <a:pt x="45" y="46"/>
                    </a:cubicBezTo>
                    <a:lnTo>
                      <a:pt x="45" y="46"/>
                    </a:lnTo>
                    <a:cubicBezTo>
                      <a:pt x="74" y="18"/>
                      <a:pt x="112" y="0"/>
                      <a:pt x="156" y="0"/>
                    </a:cubicBezTo>
                    <a:lnTo>
                      <a:pt x="456" y="0"/>
                    </a:lnTo>
                    <a:lnTo>
                      <a:pt x="755" y="0"/>
                    </a:lnTo>
                    <a:lnTo>
                      <a:pt x="755" y="0"/>
                    </a:lnTo>
                    <a:cubicBezTo>
                      <a:pt x="798" y="0"/>
                      <a:pt x="837" y="18"/>
                      <a:pt x="865" y="46"/>
                    </a:cubicBezTo>
                    <a:lnTo>
                      <a:pt x="865" y="46"/>
                    </a:lnTo>
                    <a:cubicBezTo>
                      <a:pt x="893" y="74"/>
                      <a:pt x="910" y="113"/>
                      <a:pt x="910" y="156"/>
                    </a:cubicBezTo>
                    <a:lnTo>
                      <a:pt x="910" y="815"/>
                    </a:lnTo>
                    <a:lnTo>
                      <a:pt x="910" y="1475"/>
                    </a:lnTo>
                    <a:lnTo>
                      <a:pt x="910" y="1475"/>
                    </a:lnTo>
                    <a:cubicBezTo>
                      <a:pt x="910" y="1518"/>
                      <a:pt x="893" y="1557"/>
                      <a:pt x="865" y="1585"/>
                    </a:cubicBezTo>
                    <a:lnTo>
                      <a:pt x="865" y="1585"/>
                    </a:lnTo>
                    <a:cubicBezTo>
                      <a:pt x="837" y="1613"/>
                      <a:pt x="798" y="1630"/>
                      <a:pt x="755" y="163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7C13AA1F-3760-4760-8F85-BF7C26CEB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7086" y="8645594"/>
                <a:ext cx="828060" cy="1467749"/>
              </a:xfrm>
              <a:custGeom>
                <a:avLst/>
                <a:gdLst>
                  <a:gd name="T0" fmla="*/ 165 w 931"/>
                  <a:gd name="T1" fmla="*/ 19 h 1651"/>
                  <a:gd name="T2" fmla="*/ 165 w 931"/>
                  <a:gd name="T3" fmla="*/ 19 h 1651"/>
                  <a:gd name="T4" fmla="*/ 62 w 931"/>
                  <a:gd name="T5" fmla="*/ 62 h 1651"/>
                  <a:gd name="T6" fmla="*/ 62 w 931"/>
                  <a:gd name="T7" fmla="*/ 62 h 1651"/>
                  <a:gd name="T8" fmla="*/ 20 w 931"/>
                  <a:gd name="T9" fmla="*/ 165 h 1651"/>
                  <a:gd name="T10" fmla="*/ 20 w 931"/>
                  <a:gd name="T11" fmla="*/ 1484 h 1651"/>
                  <a:gd name="T12" fmla="*/ 20 w 931"/>
                  <a:gd name="T13" fmla="*/ 1484 h 1651"/>
                  <a:gd name="T14" fmla="*/ 62 w 931"/>
                  <a:gd name="T15" fmla="*/ 1587 h 1651"/>
                  <a:gd name="T16" fmla="*/ 62 w 931"/>
                  <a:gd name="T17" fmla="*/ 1587 h 1651"/>
                  <a:gd name="T18" fmla="*/ 165 w 931"/>
                  <a:gd name="T19" fmla="*/ 1629 h 1651"/>
                  <a:gd name="T20" fmla="*/ 764 w 931"/>
                  <a:gd name="T21" fmla="*/ 1629 h 1651"/>
                  <a:gd name="T22" fmla="*/ 764 w 931"/>
                  <a:gd name="T23" fmla="*/ 1629 h 1651"/>
                  <a:gd name="T24" fmla="*/ 867 w 931"/>
                  <a:gd name="T25" fmla="*/ 1587 h 1651"/>
                  <a:gd name="T26" fmla="*/ 867 w 931"/>
                  <a:gd name="T27" fmla="*/ 1587 h 1651"/>
                  <a:gd name="T28" fmla="*/ 910 w 931"/>
                  <a:gd name="T29" fmla="*/ 1484 h 1651"/>
                  <a:gd name="T30" fmla="*/ 910 w 931"/>
                  <a:gd name="T31" fmla="*/ 165 h 1651"/>
                  <a:gd name="T32" fmla="*/ 910 w 931"/>
                  <a:gd name="T33" fmla="*/ 165 h 1651"/>
                  <a:gd name="T34" fmla="*/ 867 w 931"/>
                  <a:gd name="T35" fmla="*/ 62 h 1651"/>
                  <a:gd name="T36" fmla="*/ 867 w 931"/>
                  <a:gd name="T37" fmla="*/ 62 h 1651"/>
                  <a:gd name="T38" fmla="*/ 764 w 931"/>
                  <a:gd name="T39" fmla="*/ 19 h 1651"/>
                  <a:gd name="T40" fmla="*/ 165 w 931"/>
                  <a:gd name="T41" fmla="*/ 19 h 1651"/>
                  <a:gd name="T42" fmla="*/ 764 w 931"/>
                  <a:gd name="T43" fmla="*/ 1650 h 1651"/>
                  <a:gd name="T44" fmla="*/ 165 w 931"/>
                  <a:gd name="T45" fmla="*/ 1650 h 1651"/>
                  <a:gd name="T46" fmla="*/ 165 w 931"/>
                  <a:gd name="T47" fmla="*/ 1650 h 1651"/>
                  <a:gd name="T48" fmla="*/ 47 w 931"/>
                  <a:gd name="T49" fmla="*/ 1601 h 1651"/>
                  <a:gd name="T50" fmla="*/ 47 w 931"/>
                  <a:gd name="T51" fmla="*/ 1601 h 1651"/>
                  <a:gd name="T52" fmla="*/ 0 w 931"/>
                  <a:gd name="T53" fmla="*/ 1484 h 1651"/>
                  <a:gd name="T54" fmla="*/ 0 w 931"/>
                  <a:gd name="T55" fmla="*/ 165 h 1651"/>
                  <a:gd name="T56" fmla="*/ 0 w 931"/>
                  <a:gd name="T57" fmla="*/ 165 h 1651"/>
                  <a:gd name="T58" fmla="*/ 47 w 931"/>
                  <a:gd name="T59" fmla="*/ 48 h 1651"/>
                  <a:gd name="T60" fmla="*/ 47 w 931"/>
                  <a:gd name="T61" fmla="*/ 48 h 1651"/>
                  <a:gd name="T62" fmla="*/ 165 w 931"/>
                  <a:gd name="T63" fmla="*/ 0 h 1651"/>
                  <a:gd name="T64" fmla="*/ 764 w 931"/>
                  <a:gd name="T65" fmla="*/ 0 h 1651"/>
                  <a:gd name="T66" fmla="*/ 764 w 931"/>
                  <a:gd name="T67" fmla="*/ 0 h 1651"/>
                  <a:gd name="T68" fmla="*/ 882 w 931"/>
                  <a:gd name="T69" fmla="*/ 48 h 1651"/>
                  <a:gd name="T70" fmla="*/ 882 w 931"/>
                  <a:gd name="T71" fmla="*/ 48 h 1651"/>
                  <a:gd name="T72" fmla="*/ 930 w 931"/>
                  <a:gd name="T73" fmla="*/ 165 h 1651"/>
                  <a:gd name="T74" fmla="*/ 930 w 931"/>
                  <a:gd name="T75" fmla="*/ 1484 h 1651"/>
                  <a:gd name="T76" fmla="*/ 930 w 931"/>
                  <a:gd name="T77" fmla="*/ 1484 h 1651"/>
                  <a:gd name="T78" fmla="*/ 882 w 931"/>
                  <a:gd name="T79" fmla="*/ 1601 h 1651"/>
                  <a:gd name="T80" fmla="*/ 882 w 931"/>
                  <a:gd name="T81" fmla="*/ 1601 h 1651"/>
                  <a:gd name="T82" fmla="*/ 764 w 931"/>
                  <a:gd name="T83" fmla="*/ 1650 h 1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31" h="1651">
                    <a:moveTo>
                      <a:pt x="165" y="19"/>
                    </a:moveTo>
                    <a:lnTo>
                      <a:pt x="165" y="19"/>
                    </a:lnTo>
                    <a:cubicBezTo>
                      <a:pt x="126" y="19"/>
                      <a:pt x="90" y="35"/>
                      <a:pt x="62" y="62"/>
                    </a:cubicBezTo>
                    <a:lnTo>
                      <a:pt x="62" y="62"/>
                    </a:lnTo>
                    <a:cubicBezTo>
                      <a:pt x="35" y="89"/>
                      <a:pt x="20" y="125"/>
                      <a:pt x="20" y="165"/>
                    </a:cubicBezTo>
                    <a:lnTo>
                      <a:pt x="20" y="1484"/>
                    </a:lnTo>
                    <a:lnTo>
                      <a:pt x="20" y="1484"/>
                    </a:lnTo>
                    <a:cubicBezTo>
                      <a:pt x="20" y="1523"/>
                      <a:pt x="35" y="1560"/>
                      <a:pt x="62" y="1587"/>
                    </a:cubicBezTo>
                    <a:lnTo>
                      <a:pt x="62" y="1587"/>
                    </a:lnTo>
                    <a:cubicBezTo>
                      <a:pt x="90" y="1614"/>
                      <a:pt x="126" y="1629"/>
                      <a:pt x="165" y="1629"/>
                    </a:cubicBezTo>
                    <a:lnTo>
                      <a:pt x="764" y="1629"/>
                    </a:lnTo>
                    <a:lnTo>
                      <a:pt x="764" y="1629"/>
                    </a:lnTo>
                    <a:cubicBezTo>
                      <a:pt x="803" y="1629"/>
                      <a:pt x="839" y="1614"/>
                      <a:pt x="867" y="1587"/>
                    </a:cubicBezTo>
                    <a:lnTo>
                      <a:pt x="867" y="1587"/>
                    </a:lnTo>
                    <a:cubicBezTo>
                      <a:pt x="895" y="1560"/>
                      <a:pt x="910" y="1523"/>
                      <a:pt x="910" y="1484"/>
                    </a:cubicBezTo>
                    <a:lnTo>
                      <a:pt x="910" y="165"/>
                    </a:lnTo>
                    <a:lnTo>
                      <a:pt x="910" y="165"/>
                    </a:lnTo>
                    <a:cubicBezTo>
                      <a:pt x="910" y="125"/>
                      <a:pt x="895" y="89"/>
                      <a:pt x="867" y="62"/>
                    </a:cubicBezTo>
                    <a:lnTo>
                      <a:pt x="867" y="62"/>
                    </a:lnTo>
                    <a:cubicBezTo>
                      <a:pt x="839" y="35"/>
                      <a:pt x="803" y="19"/>
                      <a:pt x="764" y="19"/>
                    </a:cubicBezTo>
                    <a:lnTo>
                      <a:pt x="165" y="19"/>
                    </a:lnTo>
                    <a:close/>
                    <a:moveTo>
                      <a:pt x="764" y="1650"/>
                    </a:moveTo>
                    <a:lnTo>
                      <a:pt x="165" y="1650"/>
                    </a:lnTo>
                    <a:lnTo>
                      <a:pt x="165" y="1650"/>
                    </a:lnTo>
                    <a:cubicBezTo>
                      <a:pt x="120" y="1650"/>
                      <a:pt x="79" y="1633"/>
                      <a:pt x="47" y="1601"/>
                    </a:cubicBezTo>
                    <a:lnTo>
                      <a:pt x="47" y="1601"/>
                    </a:lnTo>
                    <a:cubicBezTo>
                      <a:pt x="17" y="1570"/>
                      <a:pt x="0" y="1528"/>
                      <a:pt x="0" y="1484"/>
                    </a:cubicBezTo>
                    <a:lnTo>
                      <a:pt x="0" y="165"/>
                    </a:lnTo>
                    <a:lnTo>
                      <a:pt x="0" y="165"/>
                    </a:lnTo>
                    <a:cubicBezTo>
                      <a:pt x="0" y="121"/>
                      <a:pt x="17" y="79"/>
                      <a:pt x="47" y="48"/>
                    </a:cubicBezTo>
                    <a:lnTo>
                      <a:pt x="47" y="48"/>
                    </a:lnTo>
                    <a:cubicBezTo>
                      <a:pt x="79" y="17"/>
                      <a:pt x="120" y="0"/>
                      <a:pt x="165" y="0"/>
                    </a:cubicBezTo>
                    <a:lnTo>
                      <a:pt x="764" y="0"/>
                    </a:lnTo>
                    <a:lnTo>
                      <a:pt x="764" y="0"/>
                    </a:lnTo>
                    <a:cubicBezTo>
                      <a:pt x="809" y="0"/>
                      <a:pt x="850" y="17"/>
                      <a:pt x="882" y="48"/>
                    </a:cubicBezTo>
                    <a:lnTo>
                      <a:pt x="882" y="48"/>
                    </a:lnTo>
                    <a:cubicBezTo>
                      <a:pt x="912" y="79"/>
                      <a:pt x="930" y="121"/>
                      <a:pt x="930" y="165"/>
                    </a:cubicBezTo>
                    <a:lnTo>
                      <a:pt x="930" y="1484"/>
                    </a:lnTo>
                    <a:lnTo>
                      <a:pt x="930" y="1484"/>
                    </a:lnTo>
                    <a:cubicBezTo>
                      <a:pt x="930" y="1528"/>
                      <a:pt x="912" y="1570"/>
                      <a:pt x="882" y="1601"/>
                    </a:cubicBezTo>
                    <a:lnTo>
                      <a:pt x="882" y="1601"/>
                    </a:lnTo>
                    <a:cubicBezTo>
                      <a:pt x="850" y="1633"/>
                      <a:pt x="809" y="1650"/>
                      <a:pt x="764" y="16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1BDB80DA-79CD-436B-BE47-D3E1A976E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42193" y="9873949"/>
                <a:ext cx="616139" cy="243317"/>
              </a:xfrm>
              <a:custGeom>
                <a:avLst/>
                <a:gdLst>
                  <a:gd name="T0" fmla="*/ 19 w 693"/>
                  <a:gd name="T1" fmla="*/ 250 h 272"/>
                  <a:gd name="T2" fmla="*/ 673 w 693"/>
                  <a:gd name="T3" fmla="*/ 250 h 272"/>
                  <a:gd name="T4" fmla="*/ 673 w 693"/>
                  <a:gd name="T5" fmla="*/ 21 h 272"/>
                  <a:gd name="T6" fmla="*/ 19 w 693"/>
                  <a:gd name="T7" fmla="*/ 21 h 272"/>
                  <a:gd name="T8" fmla="*/ 19 w 693"/>
                  <a:gd name="T9" fmla="*/ 250 h 272"/>
                  <a:gd name="T10" fmla="*/ 692 w 693"/>
                  <a:gd name="T11" fmla="*/ 271 h 272"/>
                  <a:gd name="T12" fmla="*/ 0 w 693"/>
                  <a:gd name="T13" fmla="*/ 271 h 272"/>
                  <a:gd name="T14" fmla="*/ 0 w 693"/>
                  <a:gd name="T15" fmla="*/ 0 h 272"/>
                  <a:gd name="T16" fmla="*/ 692 w 693"/>
                  <a:gd name="T17" fmla="*/ 0 h 272"/>
                  <a:gd name="T18" fmla="*/ 692 w 693"/>
                  <a:gd name="T19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3" h="272">
                    <a:moveTo>
                      <a:pt x="19" y="250"/>
                    </a:moveTo>
                    <a:lnTo>
                      <a:pt x="673" y="250"/>
                    </a:lnTo>
                    <a:lnTo>
                      <a:pt x="673" y="21"/>
                    </a:lnTo>
                    <a:lnTo>
                      <a:pt x="19" y="21"/>
                    </a:lnTo>
                    <a:lnTo>
                      <a:pt x="19" y="250"/>
                    </a:lnTo>
                    <a:close/>
                    <a:moveTo>
                      <a:pt x="692" y="271"/>
                    </a:moveTo>
                    <a:lnTo>
                      <a:pt x="0" y="271"/>
                    </a:lnTo>
                    <a:lnTo>
                      <a:pt x="0" y="0"/>
                    </a:lnTo>
                    <a:lnTo>
                      <a:pt x="692" y="0"/>
                    </a:lnTo>
                    <a:lnTo>
                      <a:pt x="692" y="27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C49B37C1-996F-49FE-A090-217DA6810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9484" y="8983097"/>
                <a:ext cx="1066564" cy="576003"/>
              </a:xfrm>
              <a:custGeom>
                <a:avLst/>
                <a:gdLst>
                  <a:gd name="connsiteX0" fmla="*/ 8888 w 1066564"/>
                  <a:gd name="connsiteY0" fmla="*/ 557274 h 576003"/>
                  <a:gd name="connsiteX1" fmla="*/ 1057676 w 1066564"/>
                  <a:gd name="connsiteY1" fmla="*/ 557274 h 576003"/>
                  <a:gd name="connsiteX2" fmla="*/ 1066564 w 1066564"/>
                  <a:gd name="connsiteY2" fmla="*/ 566193 h 576003"/>
                  <a:gd name="connsiteX3" fmla="*/ 1057676 w 1066564"/>
                  <a:gd name="connsiteY3" fmla="*/ 576003 h 576003"/>
                  <a:gd name="connsiteX4" fmla="*/ 8888 w 1066564"/>
                  <a:gd name="connsiteY4" fmla="*/ 576003 h 576003"/>
                  <a:gd name="connsiteX5" fmla="*/ 0 w 1066564"/>
                  <a:gd name="connsiteY5" fmla="*/ 566193 h 576003"/>
                  <a:gd name="connsiteX6" fmla="*/ 8888 w 1066564"/>
                  <a:gd name="connsiteY6" fmla="*/ 557274 h 576003"/>
                  <a:gd name="connsiteX7" fmla="*/ 8888 w 1066564"/>
                  <a:gd name="connsiteY7" fmla="*/ 282562 h 576003"/>
                  <a:gd name="connsiteX8" fmla="*/ 1057676 w 1066564"/>
                  <a:gd name="connsiteY8" fmla="*/ 282562 h 576003"/>
                  <a:gd name="connsiteX9" fmla="*/ 1066564 w 1066564"/>
                  <a:gd name="connsiteY9" fmla="*/ 291905 h 576003"/>
                  <a:gd name="connsiteX10" fmla="*/ 1057676 w 1066564"/>
                  <a:gd name="connsiteY10" fmla="*/ 301249 h 576003"/>
                  <a:gd name="connsiteX11" fmla="*/ 8888 w 1066564"/>
                  <a:gd name="connsiteY11" fmla="*/ 301249 h 576003"/>
                  <a:gd name="connsiteX12" fmla="*/ 0 w 1066564"/>
                  <a:gd name="connsiteY12" fmla="*/ 291905 h 576003"/>
                  <a:gd name="connsiteX13" fmla="*/ 8888 w 1066564"/>
                  <a:gd name="connsiteY13" fmla="*/ 282562 h 576003"/>
                  <a:gd name="connsiteX14" fmla="*/ 8888 w 1066564"/>
                  <a:gd name="connsiteY14" fmla="*/ 0 h 576003"/>
                  <a:gd name="connsiteX15" fmla="*/ 1057676 w 1066564"/>
                  <a:gd name="connsiteY15" fmla="*/ 0 h 576003"/>
                  <a:gd name="connsiteX16" fmla="*/ 1066564 w 1066564"/>
                  <a:gd name="connsiteY16" fmla="*/ 8829 h 576003"/>
                  <a:gd name="connsiteX17" fmla="*/ 1057676 w 1066564"/>
                  <a:gd name="connsiteY17" fmla="*/ 18640 h 576003"/>
                  <a:gd name="connsiteX18" fmla="*/ 8888 w 1066564"/>
                  <a:gd name="connsiteY18" fmla="*/ 18640 h 576003"/>
                  <a:gd name="connsiteX19" fmla="*/ 0 w 1066564"/>
                  <a:gd name="connsiteY19" fmla="*/ 8829 h 576003"/>
                  <a:gd name="connsiteX20" fmla="*/ 8888 w 1066564"/>
                  <a:gd name="connsiteY20" fmla="*/ 0 h 57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66564" h="576003">
                    <a:moveTo>
                      <a:pt x="8888" y="557274"/>
                    </a:moveTo>
                    <a:lnTo>
                      <a:pt x="1057676" y="557274"/>
                    </a:lnTo>
                    <a:cubicBezTo>
                      <a:pt x="1063008" y="557274"/>
                      <a:pt x="1066564" y="561733"/>
                      <a:pt x="1066564" y="566193"/>
                    </a:cubicBezTo>
                    <a:cubicBezTo>
                      <a:pt x="1066564" y="570652"/>
                      <a:pt x="1063008" y="576003"/>
                      <a:pt x="1057676" y="576003"/>
                    </a:cubicBezTo>
                    <a:lnTo>
                      <a:pt x="8888" y="576003"/>
                    </a:lnTo>
                    <a:cubicBezTo>
                      <a:pt x="3554" y="576003"/>
                      <a:pt x="0" y="570652"/>
                      <a:pt x="0" y="566193"/>
                    </a:cubicBezTo>
                    <a:cubicBezTo>
                      <a:pt x="0" y="561733"/>
                      <a:pt x="3554" y="557274"/>
                      <a:pt x="8888" y="557274"/>
                    </a:cubicBezTo>
                    <a:close/>
                    <a:moveTo>
                      <a:pt x="8888" y="282562"/>
                    </a:moveTo>
                    <a:lnTo>
                      <a:pt x="1057676" y="282562"/>
                    </a:lnTo>
                    <a:cubicBezTo>
                      <a:pt x="1063008" y="282562"/>
                      <a:pt x="1066564" y="286299"/>
                      <a:pt x="1066564" y="291905"/>
                    </a:cubicBezTo>
                    <a:cubicBezTo>
                      <a:pt x="1066564" y="296577"/>
                      <a:pt x="1063008" y="301249"/>
                      <a:pt x="1057676" y="301249"/>
                    </a:cubicBezTo>
                    <a:lnTo>
                      <a:pt x="8888" y="301249"/>
                    </a:lnTo>
                    <a:cubicBezTo>
                      <a:pt x="3554" y="301249"/>
                      <a:pt x="0" y="296577"/>
                      <a:pt x="0" y="291905"/>
                    </a:cubicBezTo>
                    <a:cubicBezTo>
                      <a:pt x="0" y="286299"/>
                      <a:pt x="3554" y="282562"/>
                      <a:pt x="8888" y="282562"/>
                    </a:cubicBezTo>
                    <a:close/>
                    <a:moveTo>
                      <a:pt x="8888" y="0"/>
                    </a:moveTo>
                    <a:lnTo>
                      <a:pt x="1057676" y="0"/>
                    </a:lnTo>
                    <a:cubicBezTo>
                      <a:pt x="1063008" y="0"/>
                      <a:pt x="1066564" y="3924"/>
                      <a:pt x="1066564" y="8829"/>
                    </a:cubicBezTo>
                    <a:cubicBezTo>
                      <a:pt x="1066564" y="14716"/>
                      <a:pt x="1063008" y="18640"/>
                      <a:pt x="1057676" y="18640"/>
                    </a:cubicBezTo>
                    <a:lnTo>
                      <a:pt x="8888" y="18640"/>
                    </a:lnTo>
                    <a:cubicBezTo>
                      <a:pt x="3554" y="18640"/>
                      <a:pt x="0" y="14716"/>
                      <a:pt x="0" y="8829"/>
                    </a:cubicBezTo>
                    <a:cubicBezTo>
                      <a:pt x="0" y="3924"/>
                      <a:pt x="3554" y="0"/>
                      <a:pt x="8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F82F1879-FEC9-45CF-A9A6-697AFC3A9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2668" y="8763994"/>
                <a:ext cx="567151" cy="1218950"/>
              </a:xfrm>
              <a:custGeom>
                <a:avLst/>
                <a:gdLst>
                  <a:gd name="connsiteX0" fmla="*/ 317058 w 567151"/>
                  <a:gd name="connsiteY0" fmla="*/ 1108 h 1218950"/>
                  <a:gd name="connsiteX1" fmla="*/ 398968 w 567151"/>
                  <a:gd name="connsiteY1" fmla="*/ 57168 h 1218950"/>
                  <a:gd name="connsiteX2" fmla="*/ 402392 w 567151"/>
                  <a:gd name="connsiteY2" fmla="*/ 52128 h 1218950"/>
                  <a:gd name="connsiteX3" fmla="*/ 464158 w 567151"/>
                  <a:gd name="connsiteY3" fmla="*/ 26803 h 1218950"/>
                  <a:gd name="connsiteX4" fmla="*/ 552458 w 567151"/>
                  <a:gd name="connsiteY4" fmla="*/ 113759 h 1218950"/>
                  <a:gd name="connsiteX5" fmla="*/ 464158 w 567151"/>
                  <a:gd name="connsiteY5" fmla="*/ 202509 h 1218950"/>
                  <a:gd name="connsiteX6" fmla="*/ 442010 w 567151"/>
                  <a:gd name="connsiteY6" fmla="*/ 197989 h 1218950"/>
                  <a:gd name="connsiteX7" fmla="*/ 342248 w 567151"/>
                  <a:gd name="connsiteY7" fmla="*/ 477345 h 1218950"/>
                  <a:gd name="connsiteX8" fmla="*/ 369700 w 567151"/>
                  <a:gd name="connsiteY8" fmla="*/ 495577 h 1218950"/>
                  <a:gd name="connsiteX9" fmla="*/ 395474 w 567151"/>
                  <a:gd name="connsiteY9" fmla="*/ 557677 h 1218950"/>
                  <a:gd name="connsiteX10" fmla="*/ 307622 w 567151"/>
                  <a:gd name="connsiteY10" fmla="*/ 645977 h 1218950"/>
                  <a:gd name="connsiteX11" fmla="*/ 273096 w 567151"/>
                  <a:gd name="connsiteY11" fmla="*/ 638953 h 1218950"/>
                  <a:gd name="connsiteX12" fmla="*/ 256662 w 567151"/>
                  <a:gd name="connsiteY12" fmla="*/ 627720 h 1218950"/>
                  <a:gd name="connsiteX13" fmla="*/ 146284 w 567151"/>
                  <a:gd name="connsiteY13" fmla="*/ 758499 h 1218950"/>
                  <a:gd name="connsiteX14" fmla="*/ 146798 w 567151"/>
                  <a:gd name="connsiteY14" fmla="*/ 758850 h 1218950"/>
                  <a:gd name="connsiteX15" fmla="*/ 171796 w 567151"/>
                  <a:gd name="connsiteY15" fmla="*/ 820616 h 1218950"/>
                  <a:gd name="connsiteX16" fmla="*/ 165120 w 567151"/>
                  <a:gd name="connsiteY16" fmla="*/ 854732 h 1218950"/>
                  <a:gd name="connsiteX17" fmla="*/ 162168 w 567151"/>
                  <a:gd name="connsiteY17" fmla="*/ 859259 h 1218950"/>
                  <a:gd name="connsiteX18" fmla="*/ 345590 w 567151"/>
                  <a:gd name="connsiteY18" fmla="*/ 979532 h 1218950"/>
                  <a:gd name="connsiteX19" fmla="*/ 351372 w 567151"/>
                  <a:gd name="connsiteY19" fmla="*/ 970883 h 1218950"/>
                  <a:gd name="connsiteX20" fmla="*/ 413140 w 567151"/>
                  <a:gd name="connsiteY20" fmla="*/ 945128 h 1218950"/>
                  <a:gd name="connsiteX21" fmla="*/ 501440 w 567151"/>
                  <a:gd name="connsiteY21" fmla="*/ 1033429 h 1218950"/>
                  <a:gd name="connsiteX22" fmla="*/ 494416 w 567151"/>
                  <a:gd name="connsiteY22" fmla="*/ 1067406 h 1218950"/>
                  <a:gd name="connsiteX23" fmla="*/ 478630 w 567151"/>
                  <a:gd name="connsiteY23" fmla="*/ 1090417 h 1218950"/>
                  <a:gd name="connsiteX24" fmla="*/ 564568 w 567151"/>
                  <a:gd name="connsiteY24" fmla="*/ 1185132 h 1218950"/>
                  <a:gd name="connsiteX25" fmla="*/ 563672 w 567151"/>
                  <a:gd name="connsiteY25" fmla="*/ 1197557 h 1218950"/>
                  <a:gd name="connsiteX26" fmla="*/ 558296 w 567151"/>
                  <a:gd name="connsiteY26" fmla="*/ 1199332 h 1218950"/>
                  <a:gd name="connsiteX27" fmla="*/ 551130 w 567151"/>
                  <a:gd name="connsiteY27" fmla="*/ 1196669 h 1218950"/>
                  <a:gd name="connsiteX28" fmla="*/ 464872 w 567151"/>
                  <a:gd name="connsiteY28" fmla="*/ 1102192 h 1218950"/>
                  <a:gd name="connsiteX29" fmla="*/ 447256 w 567151"/>
                  <a:gd name="connsiteY29" fmla="*/ 1113953 h 1218950"/>
                  <a:gd name="connsiteX30" fmla="*/ 413140 w 567151"/>
                  <a:gd name="connsiteY30" fmla="*/ 1120838 h 1218950"/>
                  <a:gd name="connsiteX31" fmla="*/ 379162 w 567151"/>
                  <a:gd name="connsiteY31" fmla="*/ 1113953 h 1218950"/>
                  <a:gd name="connsiteX32" fmla="*/ 361956 w 567151"/>
                  <a:gd name="connsiteY32" fmla="*/ 1102339 h 1218950"/>
                  <a:gd name="connsiteX33" fmla="*/ 266274 w 567151"/>
                  <a:gd name="connsiteY33" fmla="*/ 1215390 h 1218950"/>
                  <a:gd name="connsiteX34" fmla="*/ 260078 w 567151"/>
                  <a:gd name="connsiteY34" fmla="*/ 1218950 h 1218950"/>
                  <a:gd name="connsiteX35" fmla="*/ 254766 w 567151"/>
                  <a:gd name="connsiteY35" fmla="*/ 1216280 h 1218950"/>
                  <a:gd name="connsiteX36" fmla="*/ 252996 w 567151"/>
                  <a:gd name="connsiteY36" fmla="*/ 1203820 h 1218950"/>
                  <a:gd name="connsiteX37" fmla="*/ 348598 w 567151"/>
                  <a:gd name="connsiteY37" fmla="*/ 1091085 h 1218950"/>
                  <a:gd name="connsiteX38" fmla="*/ 332614 w 567151"/>
                  <a:gd name="connsiteY38" fmla="*/ 1067406 h 1218950"/>
                  <a:gd name="connsiteX39" fmla="*/ 325730 w 567151"/>
                  <a:gd name="connsiteY39" fmla="*/ 1033429 h 1218950"/>
                  <a:gd name="connsiteX40" fmla="*/ 332614 w 567151"/>
                  <a:gd name="connsiteY40" fmla="*/ 998936 h 1218950"/>
                  <a:gd name="connsiteX41" fmla="*/ 335426 w 567151"/>
                  <a:gd name="connsiteY41" fmla="*/ 994731 h 1218950"/>
                  <a:gd name="connsiteX42" fmla="*/ 152180 w 567151"/>
                  <a:gd name="connsiteY42" fmla="*/ 874574 h 1218950"/>
                  <a:gd name="connsiteX43" fmla="*/ 146798 w 567151"/>
                  <a:gd name="connsiteY43" fmla="*/ 882828 h 1218950"/>
                  <a:gd name="connsiteX44" fmla="*/ 119390 w 567151"/>
                  <a:gd name="connsiteY44" fmla="*/ 901893 h 1218950"/>
                  <a:gd name="connsiteX45" fmla="*/ 89328 w 567151"/>
                  <a:gd name="connsiteY45" fmla="*/ 908116 h 1218950"/>
                  <a:gd name="connsiteX46" fmla="*/ 89328 w 567151"/>
                  <a:gd name="connsiteY46" fmla="*/ 1034370 h 1218950"/>
                  <a:gd name="connsiteX47" fmla="*/ 79050 w 567151"/>
                  <a:gd name="connsiteY47" fmla="*/ 1042354 h 1218950"/>
                  <a:gd name="connsiteX48" fmla="*/ 70640 w 567151"/>
                  <a:gd name="connsiteY48" fmla="*/ 1034370 h 1218950"/>
                  <a:gd name="connsiteX49" fmla="*/ 70640 w 567151"/>
                  <a:gd name="connsiteY49" fmla="*/ 905803 h 1218950"/>
                  <a:gd name="connsiteX50" fmla="*/ 52034 w 567151"/>
                  <a:gd name="connsiteY50" fmla="*/ 901893 h 1218950"/>
                  <a:gd name="connsiteX51" fmla="*/ 0 w 567151"/>
                  <a:gd name="connsiteY51" fmla="*/ 820616 h 1218950"/>
                  <a:gd name="connsiteX52" fmla="*/ 85456 w 567151"/>
                  <a:gd name="connsiteY52" fmla="*/ 733207 h 1218950"/>
                  <a:gd name="connsiteX53" fmla="*/ 119390 w 567151"/>
                  <a:gd name="connsiteY53" fmla="*/ 740092 h 1218950"/>
                  <a:gd name="connsiteX54" fmla="*/ 131790 w 567151"/>
                  <a:gd name="connsiteY54" fmla="*/ 748578 h 1218950"/>
                  <a:gd name="connsiteX55" fmla="*/ 243040 w 567151"/>
                  <a:gd name="connsiteY55" fmla="*/ 616623 h 1218950"/>
                  <a:gd name="connsiteX56" fmla="*/ 226564 w 567151"/>
                  <a:gd name="connsiteY56" fmla="*/ 591793 h 1218950"/>
                  <a:gd name="connsiteX57" fmla="*/ 219770 w 567151"/>
                  <a:gd name="connsiteY57" fmla="*/ 557677 h 1218950"/>
                  <a:gd name="connsiteX58" fmla="*/ 245208 w 567151"/>
                  <a:gd name="connsiteY58" fmla="*/ 495577 h 1218950"/>
                  <a:gd name="connsiteX59" fmla="*/ 247198 w 567151"/>
                  <a:gd name="connsiteY59" fmla="*/ 494253 h 1218950"/>
                  <a:gd name="connsiteX60" fmla="*/ 131628 w 567151"/>
                  <a:gd name="connsiteY60" fmla="*/ 338204 h 1218950"/>
                  <a:gd name="connsiteX61" fmla="*/ 122276 w 567151"/>
                  <a:gd name="connsiteY61" fmla="*/ 344619 h 1218950"/>
                  <a:gd name="connsiteX62" fmla="*/ 88300 w 567151"/>
                  <a:gd name="connsiteY62" fmla="*/ 351643 h 1218950"/>
                  <a:gd name="connsiteX63" fmla="*/ 0 w 567151"/>
                  <a:gd name="connsiteY63" fmla="*/ 263342 h 1218950"/>
                  <a:gd name="connsiteX64" fmla="*/ 88300 w 567151"/>
                  <a:gd name="connsiteY64" fmla="*/ 175933 h 1218950"/>
                  <a:gd name="connsiteX65" fmla="*/ 116712 w 567151"/>
                  <a:gd name="connsiteY65" fmla="*/ 181690 h 1218950"/>
                  <a:gd name="connsiteX66" fmla="*/ 175306 w 567151"/>
                  <a:gd name="connsiteY66" fmla="*/ 71223 h 1218950"/>
                  <a:gd name="connsiteX67" fmla="*/ 186896 w 567151"/>
                  <a:gd name="connsiteY67" fmla="*/ 67673 h 1218950"/>
                  <a:gd name="connsiteX68" fmla="*/ 191354 w 567151"/>
                  <a:gd name="connsiteY68" fmla="*/ 79211 h 1218950"/>
                  <a:gd name="connsiteX69" fmla="*/ 132754 w 567151"/>
                  <a:gd name="connsiteY69" fmla="*/ 189890 h 1218950"/>
                  <a:gd name="connsiteX70" fmla="*/ 150066 w 567151"/>
                  <a:gd name="connsiteY70" fmla="*/ 201576 h 1218950"/>
                  <a:gd name="connsiteX71" fmla="*/ 175708 w 567151"/>
                  <a:gd name="connsiteY71" fmla="*/ 263342 h 1218950"/>
                  <a:gd name="connsiteX72" fmla="*/ 150066 w 567151"/>
                  <a:gd name="connsiteY72" fmla="*/ 325554 h 1218950"/>
                  <a:gd name="connsiteX73" fmla="*/ 146612 w 567151"/>
                  <a:gd name="connsiteY73" fmla="*/ 327923 h 1218950"/>
                  <a:gd name="connsiteX74" fmla="*/ 262170 w 567151"/>
                  <a:gd name="connsiteY74" fmla="*/ 484295 h 1218950"/>
                  <a:gd name="connsiteX75" fmla="*/ 273096 w 567151"/>
                  <a:gd name="connsiteY75" fmla="*/ 477028 h 1218950"/>
                  <a:gd name="connsiteX76" fmla="*/ 307622 w 567151"/>
                  <a:gd name="connsiteY76" fmla="*/ 470269 h 1218950"/>
                  <a:gd name="connsiteX77" fmla="*/ 324992 w 567151"/>
                  <a:gd name="connsiteY77" fmla="*/ 473707 h 1218950"/>
                  <a:gd name="connsiteX78" fmla="*/ 425834 w 567151"/>
                  <a:gd name="connsiteY78" fmla="*/ 192611 h 1218950"/>
                  <a:gd name="connsiteX79" fmla="*/ 402392 w 567151"/>
                  <a:gd name="connsiteY79" fmla="*/ 176623 h 1218950"/>
                  <a:gd name="connsiteX80" fmla="*/ 376748 w 567151"/>
                  <a:gd name="connsiteY80" fmla="*/ 113759 h 1218950"/>
                  <a:gd name="connsiteX81" fmla="*/ 383632 w 567151"/>
                  <a:gd name="connsiteY81" fmla="*/ 79750 h 1218950"/>
                  <a:gd name="connsiteX82" fmla="*/ 389034 w 567151"/>
                  <a:gd name="connsiteY82" fmla="*/ 71797 h 1218950"/>
                  <a:gd name="connsiteX83" fmla="*/ 307252 w 567151"/>
                  <a:gd name="connsiteY83" fmla="*/ 16196 h 1218950"/>
                  <a:gd name="connsiteX84" fmla="*/ 304578 w 567151"/>
                  <a:gd name="connsiteY84" fmla="*/ 3771 h 1218950"/>
                  <a:gd name="connsiteX85" fmla="*/ 317058 w 567151"/>
                  <a:gd name="connsiteY85" fmla="*/ 1108 h 121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567151" h="1218950">
                    <a:moveTo>
                      <a:pt x="317058" y="1108"/>
                    </a:moveTo>
                    <a:lnTo>
                      <a:pt x="398968" y="57168"/>
                    </a:lnTo>
                    <a:lnTo>
                      <a:pt x="402392" y="52128"/>
                    </a:lnTo>
                    <a:cubicBezTo>
                      <a:pt x="418224" y="36440"/>
                      <a:pt x="440076" y="26803"/>
                      <a:pt x="464158" y="26803"/>
                    </a:cubicBezTo>
                    <a:cubicBezTo>
                      <a:pt x="513212" y="26803"/>
                      <a:pt x="552458" y="65351"/>
                      <a:pt x="552458" y="113759"/>
                    </a:cubicBezTo>
                    <a:cubicBezTo>
                      <a:pt x="552458" y="163064"/>
                      <a:pt x="513212" y="202509"/>
                      <a:pt x="464158" y="202509"/>
                    </a:cubicBezTo>
                    <a:lnTo>
                      <a:pt x="442010" y="197989"/>
                    </a:lnTo>
                    <a:lnTo>
                      <a:pt x="342248" y="477345"/>
                    </a:lnTo>
                    <a:lnTo>
                      <a:pt x="369700" y="495577"/>
                    </a:lnTo>
                    <a:cubicBezTo>
                      <a:pt x="385614" y="511298"/>
                      <a:pt x="395474" y="533150"/>
                      <a:pt x="395474" y="557677"/>
                    </a:cubicBezTo>
                    <a:cubicBezTo>
                      <a:pt x="395474" y="605841"/>
                      <a:pt x="356030" y="645977"/>
                      <a:pt x="307622" y="645977"/>
                    </a:cubicBezTo>
                    <a:cubicBezTo>
                      <a:pt x="295296" y="645977"/>
                      <a:pt x="283642" y="643469"/>
                      <a:pt x="273096" y="638953"/>
                    </a:cubicBezTo>
                    <a:lnTo>
                      <a:pt x="256662" y="627720"/>
                    </a:lnTo>
                    <a:lnTo>
                      <a:pt x="146284" y="758499"/>
                    </a:lnTo>
                    <a:lnTo>
                      <a:pt x="146798" y="758850"/>
                    </a:lnTo>
                    <a:cubicBezTo>
                      <a:pt x="162326" y="774682"/>
                      <a:pt x="171796" y="796534"/>
                      <a:pt x="171796" y="820616"/>
                    </a:cubicBezTo>
                    <a:cubicBezTo>
                      <a:pt x="171796" y="832657"/>
                      <a:pt x="169428" y="844196"/>
                      <a:pt x="165120" y="854732"/>
                    </a:cubicBezTo>
                    <a:lnTo>
                      <a:pt x="162168" y="859259"/>
                    </a:lnTo>
                    <a:lnTo>
                      <a:pt x="345590" y="979532"/>
                    </a:lnTo>
                    <a:lnTo>
                      <a:pt x="351372" y="970883"/>
                    </a:lnTo>
                    <a:cubicBezTo>
                      <a:pt x="367204" y="954939"/>
                      <a:pt x="389056" y="945128"/>
                      <a:pt x="413140" y="945128"/>
                    </a:cubicBezTo>
                    <a:cubicBezTo>
                      <a:pt x="461304" y="945128"/>
                      <a:pt x="501440" y="984373"/>
                      <a:pt x="501440" y="1033429"/>
                    </a:cubicBezTo>
                    <a:cubicBezTo>
                      <a:pt x="501440" y="1045470"/>
                      <a:pt x="498932" y="1056954"/>
                      <a:pt x="494416" y="1067406"/>
                    </a:cubicBezTo>
                    <a:lnTo>
                      <a:pt x="478630" y="1090417"/>
                    </a:lnTo>
                    <a:lnTo>
                      <a:pt x="564568" y="1185132"/>
                    </a:lnTo>
                    <a:cubicBezTo>
                      <a:pt x="568150" y="1188682"/>
                      <a:pt x="568150" y="1194007"/>
                      <a:pt x="563672" y="1197557"/>
                    </a:cubicBezTo>
                    <a:cubicBezTo>
                      <a:pt x="562776" y="1198444"/>
                      <a:pt x="560088" y="1199332"/>
                      <a:pt x="558296" y="1199332"/>
                    </a:cubicBezTo>
                    <a:cubicBezTo>
                      <a:pt x="555610" y="1199332"/>
                      <a:pt x="552922" y="1198444"/>
                      <a:pt x="551130" y="1196669"/>
                    </a:cubicBezTo>
                    <a:lnTo>
                      <a:pt x="464872" y="1102192"/>
                    </a:lnTo>
                    <a:lnTo>
                      <a:pt x="447256" y="1113953"/>
                    </a:lnTo>
                    <a:cubicBezTo>
                      <a:pt x="436720" y="1118385"/>
                      <a:pt x="425180" y="1120838"/>
                      <a:pt x="413140" y="1120838"/>
                    </a:cubicBezTo>
                    <a:cubicBezTo>
                      <a:pt x="401098" y="1120838"/>
                      <a:pt x="389614" y="1118385"/>
                      <a:pt x="379162" y="1113953"/>
                    </a:cubicBezTo>
                    <a:lnTo>
                      <a:pt x="361956" y="1102339"/>
                    </a:lnTo>
                    <a:lnTo>
                      <a:pt x="266274" y="1215390"/>
                    </a:lnTo>
                    <a:cubicBezTo>
                      <a:pt x="265388" y="1218060"/>
                      <a:pt x="262734" y="1218950"/>
                      <a:pt x="260078" y="1218950"/>
                    </a:cubicBezTo>
                    <a:cubicBezTo>
                      <a:pt x="258308" y="1218950"/>
                      <a:pt x="256536" y="1218060"/>
                      <a:pt x="254766" y="1216280"/>
                    </a:cubicBezTo>
                    <a:cubicBezTo>
                      <a:pt x="250340" y="1213610"/>
                      <a:pt x="250340" y="1208270"/>
                      <a:pt x="252996" y="1203820"/>
                    </a:cubicBezTo>
                    <a:lnTo>
                      <a:pt x="348598" y="1091085"/>
                    </a:lnTo>
                    <a:lnTo>
                      <a:pt x="332614" y="1067406"/>
                    </a:lnTo>
                    <a:cubicBezTo>
                      <a:pt x="328182" y="1056954"/>
                      <a:pt x="325730" y="1045470"/>
                      <a:pt x="325730" y="1033429"/>
                    </a:cubicBezTo>
                    <a:cubicBezTo>
                      <a:pt x="325730" y="1021165"/>
                      <a:pt x="328182" y="1009514"/>
                      <a:pt x="332614" y="998936"/>
                    </a:cubicBezTo>
                    <a:lnTo>
                      <a:pt x="335426" y="994731"/>
                    </a:lnTo>
                    <a:lnTo>
                      <a:pt x="152180" y="874574"/>
                    </a:lnTo>
                    <a:lnTo>
                      <a:pt x="146798" y="882828"/>
                    </a:lnTo>
                    <a:cubicBezTo>
                      <a:pt x="139034" y="890855"/>
                      <a:pt x="129754" y="897378"/>
                      <a:pt x="119390" y="901893"/>
                    </a:cubicBezTo>
                    <a:lnTo>
                      <a:pt x="89328" y="908116"/>
                    </a:lnTo>
                    <a:lnTo>
                      <a:pt x="89328" y="1034370"/>
                    </a:lnTo>
                    <a:cubicBezTo>
                      <a:pt x="89328" y="1038805"/>
                      <a:pt x="85590" y="1042354"/>
                      <a:pt x="79050" y="1042354"/>
                    </a:cubicBezTo>
                    <a:cubicBezTo>
                      <a:pt x="74378" y="1042354"/>
                      <a:pt x="70640" y="1038805"/>
                      <a:pt x="70640" y="1034370"/>
                    </a:cubicBezTo>
                    <a:lnTo>
                      <a:pt x="70640" y="905803"/>
                    </a:lnTo>
                    <a:lnTo>
                      <a:pt x="52034" y="901893"/>
                    </a:lnTo>
                    <a:cubicBezTo>
                      <a:pt x="21310" y="888347"/>
                      <a:pt x="0" y="856739"/>
                      <a:pt x="0" y="820616"/>
                    </a:cubicBezTo>
                    <a:cubicBezTo>
                      <a:pt x="0" y="772452"/>
                      <a:pt x="37884" y="733207"/>
                      <a:pt x="85456" y="733207"/>
                    </a:cubicBezTo>
                    <a:cubicBezTo>
                      <a:pt x="97570" y="733207"/>
                      <a:pt x="109024" y="735660"/>
                      <a:pt x="119390" y="740092"/>
                    </a:cubicBezTo>
                    <a:lnTo>
                      <a:pt x="131790" y="748578"/>
                    </a:lnTo>
                    <a:lnTo>
                      <a:pt x="243040" y="616623"/>
                    </a:lnTo>
                    <a:lnTo>
                      <a:pt x="226564" y="591793"/>
                    </a:lnTo>
                    <a:cubicBezTo>
                      <a:pt x="222180" y="581257"/>
                      <a:pt x="219770" y="569718"/>
                      <a:pt x="219770" y="557677"/>
                    </a:cubicBezTo>
                    <a:cubicBezTo>
                      <a:pt x="219770" y="533150"/>
                      <a:pt x="229408" y="511298"/>
                      <a:pt x="245208" y="495577"/>
                    </a:cubicBezTo>
                    <a:lnTo>
                      <a:pt x="247198" y="494253"/>
                    </a:lnTo>
                    <a:lnTo>
                      <a:pt x="131628" y="338204"/>
                    </a:lnTo>
                    <a:lnTo>
                      <a:pt x="122276" y="344619"/>
                    </a:lnTo>
                    <a:cubicBezTo>
                      <a:pt x="111824" y="349134"/>
                      <a:pt x="100342" y="351643"/>
                      <a:pt x="88300" y="351643"/>
                    </a:cubicBezTo>
                    <a:cubicBezTo>
                      <a:pt x="39244" y="351643"/>
                      <a:pt x="0" y="311506"/>
                      <a:pt x="0" y="263342"/>
                    </a:cubicBezTo>
                    <a:cubicBezTo>
                      <a:pt x="0" y="215178"/>
                      <a:pt x="39244" y="175933"/>
                      <a:pt x="88300" y="175933"/>
                    </a:cubicBezTo>
                    <a:lnTo>
                      <a:pt x="116712" y="181690"/>
                    </a:lnTo>
                    <a:lnTo>
                      <a:pt x="175306" y="71223"/>
                    </a:lnTo>
                    <a:cubicBezTo>
                      <a:pt x="177090" y="66785"/>
                      <a:pt x="182438" y="65010"/>
                      <a:pt x="186896" y="67673"/>
                    </a:cubicBezTo>
                    <a:cubicBezTo>
                      <a:pt x="191354" y="69448"/>
                      <a:pt x="193136" y="74773"/>
                      <a:pt x="191354" y="79211"/>
                    </a:cubicBezTo>
                    <a:lnTo>
                      <a:pt x="132754" y="189890"/>
                    </a:lnTo>
                    <a:lnTo>
                      <a:pt x="150066" y="201576"/>
                    </a:lnTo>
                    <a:cubicBezTo>
                      <a:pt x="165898" y="217408"/>
                      <a:pt x="175708" y="239260"/>
                      <a:pt x="175708" y="263342"/>
                    </a:cubicBezTo>
                    <a:cubicBezTo>
                      <a:pt x="175708" y="287424"/>
                      <a:pt x="165898" y="309499"/>
                      <a:pt x="150066" y="325554"/>
                    </a:cubicBezTo>
                    <a:lnTo>
                      <a:pt x="146612" y="327923"/>
                    </a:lnTo>
                    <a:lnTo>
                      <a:pt x="262170" y="484295"/>
                    </a:lnTo>
                    <a:lnTo>
                      <a:pt x="273096" y="477028"/>
                    </a:lnTo>
                    <a:cubicBezTo>
                      <a:pt x="283642" y="472666"/>
                      <a:pt x="295296" y="470269"/>
                      <a:pt x="307622" y="470269"/>
                    </a:cubicBezTo>
                    <a:lnTo>
                      <a:pt x="324992" y="473707"/>
                    </a:lnTo>
                    <a:lnTo>
                      <a:pt x="425834" y="192611"/>
                    </a:lnTo>
                    <a:lnTo>
                      <a:pt x="402392" y="176623"/>
                    </a:lnTo>
                    <a:cubicBezTo>
                      <a:pt x="386560" y="160599"/>
                      <a:pt x="376748" y="138412"/>
                      <a:pt x="376748" y="113759"/>
                    </a:cubicBezTo>
                    <a:cubicBezTo>
                      <a:pt x="376748" y="101657"/>
                      <a:pt x="379200" y="90171"/>
                      <a:pt x="383632" y="79750"/>
                    </a:cubicBezTo>
                    <a:lnTo>
                      <a:pt x="389034" y="71797"/>
                    </a:lnTo>
                    <a:lnTo>
                      <a:pt x="307252" y="16196"/>
                    </a:lnTo>
                    <a:cubicBezTo>
                      <a:pt x="302794" y="13533"/>
                      <a:pt x="301904" y="8208"/>
                      <a:pt x="304578" y="3771"/>
                    </a:cubicBezTo>
                    <a:cubicBezTo>
                      <a:pt x="307252" y="-667"/>
                      <a:pt x="312602" y="-667"/>
                      <a:pt x="317058" y="1108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7DD99968-F89A-456E-A0BC-E64DA64048C6}"/>
                </a:ext>
              </a:extLst>
            </p:cNvPr>
            <p:cNvGrpSpPr/>
            <p:nvPr/>
          </p:nvGrpSpPr>
          <p:grpSpPr>
            <a:xfrm>
              <a:off x="7638409" y="8772036"/>
              <a:ext cx="14920809" cy="3507611"/>
              <a:chOff x="7638409" y="8772036"/>
              <a:chExt cx="14920809" cy="3507611"/>
            </a:xfrm>
          </p:grpSpPr>
          <p:sp>
            <p:nvSpPr>
              <p:cNvPr id="271" name="Freeform 147">
                <a:extLst>
                  <a:ext uri="{FF2B5EF4-FFF2-40B4-BE49-F238E27FC236}">
                    <a16:creationId xmlns:a16="http://schemas.microsoft.com/office/drawing/2014/main" id="{77B307B0-9EA0-495D-B8C8-CDD78706A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5084" y="8896759"/>
                <a:ext cx="1200886" cy="1404958"/>
              </a:xfrm>
              <a:custGeom>
                <a:avLst/>
                <a:gdLst>
                  <a:gd name="T0" fmla="*/ 897 w 1349"/>
                  <a:gd name="T1" fmla="*/ 60 h 1580"/>
                  <a:gd name="T2" fmla="*/ 897 w 1349"/>
                  <a:gd name="T3" fmla="*/ 60 h 1580"/>
                  <a:gd name="T4" fmla="*/ 245 w 1349"/>
                  <a:gd name="T5" fmla="*/ 369 h 1580"/>
                  <a:gd name="T6" fmla="*/ 245 w 1349"/>
                  <a:gd name="T7" fmla="*/ 369 h 1580"/>
                  <a:gd name="T8" fmla="*/ 185 w 1349"/>
                  <a:gd name="T9" fmla="*/ 1092 h 1580"/>
                  <a:gd name="T10" fmla="*/ 185 w 1349"/>
                  <a:gd name="T11" fmla="*/ 1092 h 1580"/>
                  <a:gd name="T12" fmla="*/ 417 w 1349"/>
                  <a:gd name="T13" fmla="*/ 1177 h 1580"/>
                  <a:gd name="T14" fmla="*/ 478 w 1349"/>
                  <a:gd name="T15" fmla="*/ 1579 h 1580"/>
                  <a:gd name="T16" fmla="*/ 961 w 1349"/>
                  <a:gd name="T17" fmla="*/ 1499 h 1580"/>
                  <a:gd name="T18" fmla="*/ 891 w 1349"/>
                  <a:gd name="T19" fmla="*/ 1080 h 1580"/>
                  <a:gd name="T20" fmla="*/ 891 w 1349"/>
                  <a:gd name="T21" fmla="*/ 1080 h 1580"/>
                  <a:gd name="T22" fmla="*/ 1200 w 1349"/>
                  <a:gd name="T23" fmla="*/ 799 h 1580"/>
                  <a:gd name="T24" fmla="*/ 1200 w 1349"/>
                  <a:gd name="T25" fmla="*/ 799 h 1580"/>
                  <a:gd name="T26" fmla="*/ 897 w 1349"/>
                  <a:gd name="T27" fmla="*/ 60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9" h="1580">
                    <a:moveTo>
                      <a:pt x="897" y="60"/>
                    </a:moveTo>
                    <a:lnTo>
                      <a:pt x="897" y="60"/>
                    </a:lnTo>
                    <a:cubicBezTo>
                      <a:pt x="706" y="0"/>
                      <a:pt x="455" y="26"/>
                      <a:pt x="245" y="369"/>
                    </a:cubicBezTo>
                    <a:lnTo>
                      <a:pt x="245" y="369"/>
                    </a:lnTo>
                    <a:cubicBezTo>
                      <a:pt x="97" y="611"/>
                      <a:pt x="0" y="960"/>
                      <a:pt x="185" y="1092"/>
                    </a:cubicBezTo>
                    <a:lnTo>
                      <a:pt x="185" y="1092"/>
                    </a:lnTo>
                    <a:cubicBezTo>
                      <a:pt x="247" y="1135"/>
                      <a:pt x="328" y="1164"/>
                      <a:pt x="417" y="1177"/>
                    </a:cubicBezTo>
                    <a:lnTo>
                      <a:pt x="478" y="1579"/>
                    </a:lnTo>
                    <a:lnTo>
                      <a:pt x="961" y="1499"/>
                    </a:lnTo>
                    <a:lnTo>
                      <a:pt x="891" y="1080"/>
                    </a:lnTo>
                    <a:lnTo>
                      <a:pt x="891" y="1080"/>
                    </a:lnTo>
                    <a:cubicBezTo>
                      <a:pt x="1027" y="1021"/>
                      <a:pt x="1142" y="928"/>
                      <a:pt x="1200" y="799"/>
                    </a:cubicBezTo>
                    <a:lnTo>
                      <a:pt x="1200" y="799"/>
                    </a:lnTo>
                    <a:cubicBezTo>
                      <a:pt x="1348" y="473"/>
                      <a:pt x="1244" y="168"/>
                      <a:pt x="897" y="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148">
                <a:extLst>
                  <a:ext uri="{FF2B5EF4-FFF2-40B4-BE49-F238E27FC236}">
                    <a16:creationId xmlns:a16="http://schemas.microsoft.com/office/drawing/2014/main" id="{7DA6A03A-E69D-479C-AD9E-90919C847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5084" y="8888910"/>
                <a:ext cx="1157715" cy="1420656"/>
              </a:xfrm>
              <a:custGeom>
                <a:avLst/>
                <a:gdLst>
                  <a:gd name="T0" fmla="*/ 740 w 1299"/>
                  <a:gd name="T1" fmla="*/ 50 h 1597"/>
                  <a:gd name="T2" fmla="*/ 740 w 1299"/>
                  <a:gd name="T3" fmla="*/ 50 h 1597"/>
                  <a:gd name="T4" fmla="*/ 254 w 1299"/>
                  <a:gd name="T5" fmla="*/ 380 h 1597"/>
                  <a:gd name="T6" fmla="*/ 254 w 1299"/>
                  <a:gd name="T7" fmla="*/ 380 h 1597"/>
                  <a:gd name="T8" fmla="*/ 192 w 1299"/>
                  <a:gd name="T9" fmla="*/ 1089 h 1597"/>
                  <a:gd name="T10" fmla="*/ 192 w 1299"/>
                  <a:gd name="T11" fmla="*/ 1089 h 1597"/>
                  <a:gd name="T12" fmla="*/ 420 w 1299"/>
                  <a:gd name="T13" fmla="*/ 1174 h 1597"/>
                  <a:gd name="T14" fmla="*/ 420 w 1299"/>
                  <a:gd name="T15" fmla="*/ 1174 h 1597"/>
                  <a:gd name="T16" fmla="*/ 428 w 1299"/>
                  <a:gd name="T17" fmla="*/ 1182 h 1597"/>
                  <a:gd name="T18" fmla="*/ 488 w 1299"/>
                  <a:gd name="T19" fmla="*/ 1575 h 1597"/>
                  <a:gd name="T20" fmla="*/ 951 w 1299"/>
                  <a:gd name="T21" fmla="*/ 1496 h 1597"/>
                  <a:gd name="T22" fmla="*/ 883 w 1299"/>
                  <a:gd name="T23" fmla="*/ 1088 h 1597"/>
                  <a:gd name="T24" fmla="*/ 883 w 1299"/>
                  <a:gd name="T25" fmla="*/ 1088 h 1597"/>
                  <a:gd name="T26" fmla="*/ 889 w 1299"/>
                  <a:gd name="T27" fmla="*/ 1077 h 1597"/>
                  <a:gd name="T28" fmla="*/ 889 w 1299"/>
                  <a:gd name="T29" fmla="*/ 1077 h 1597"/>
                  <a:gd name="T30" fmla="*/ 1193 w 1299"/>
                  <a:gd name="T31" fmla="*/ 800 h 1597"/>
                  <a:gd name="T32" fmla="*/ 1193 w 1299"/>
                  <a:gd name="T33" fmla="*/ 800 h 1597"/>
                  <a:gd name="T34" fmla="*/ 1219 w 1299"/>
                  <a:gd name="T35" fmla="*/ 338 h 1597"/>
                  <a:gd name="T36" fmla="*/ 1219 w 1299"/>
                  <a:gd name="T37" fmla="*/ 338 h 1597"/>
                  <a:gd name="T38" fmla="*/ 896 w 1299"/>
                  <a:gd name="T39" fmla="*/ 75 h 1597"/>
                  <a:gd name="T40" fmla="*/ 896 w 1299"/>
                  <a:gd name="T41" fmla="*/ 75 h 1597"/>
                  <a:gd name="T42" fmla="*/ 740 w 1299"/>
                  <a:gd name="T43" fmla="*/ 50 h 1597"/>
                  <a:gd name="T44" fmla="*/ 479 w 1299"/>
                  <a:gd name="T45" fmla="*/ 1596 h 1597"/>
                  <a:gd name="T46" fmla="*/ 479 w 1299"/>
                  <a:gd name="T47" fmla="*/ 1596 h 1597"/>
                  <a:gd name="T48" fmla="*/ 473 w 1299"/>
                  <a:gd name="T49" fmla="*/ 1594 h 1597"/>
                  <a:gd name="T50" fmla="*/ 473 w 1299"/>
                  <a:gd name="T51" fmla="*/ 1594 h 1597"/>
                  <a:gd name="T52" fmla="*/ 470 w 1299"/>
                  <a:gd name="T53" fmla="*/ 1587 h 1597"/>
                  <a:gd name="T54" fmla="*/ 409 w 1299"/>
                  <a:gd name="T55" fmla="*/ 1193 h 1597"/>
                  <a:gd name="T56" fmla="*/ 409 w 1299"/>
                  <a:gd name="T57" fmla="*/ 1193 h 1597"/>
                  <a:gd name="T58" fmla="*/ 181 w 1299"/>
                  <a:gd name="T59" fmla="*/ 1105 h 1597"/>
                  <a:gd name="T60" fmla="*/ 181 w 1299"/>
                  <a:gd name="T61" fmla="*/ 1105 h 1597"/>
                  <a:gd name="T62" fmla="*/ 237 w 1299"/>
                  <a:gd name="T63" fmla="*/ 370 h 1597"/>
                  <a:gd name="T64" fmla="*/ 237 w 1299"/>
                  <a:gd name="T65" fmla="*/ 370 h 1597"/>
                  <a:gd name="T66" fmla="*/ 901 w 1299"/>
                  <a:gd name="T67" fmla="*/ 56 h 1597"/>
                  <a:gd name="T68" fmla="*/ 901 w 1299"/>
                  <a:gd name="T69" fmla="*/ 56 h 1597"/>
                  <a:gd name="T70" fmla="*/ 1236 w 1299"/>
                  <a:gd name="T71" fmla="*/ 329 h 1597"/>
                  <a:gd name="T72" fmla="*/ 1236 w 1299"/>
                  <a:gd name="T73" fmla="*/ 329 h 1597"/>
                  <a:gd name="T74" fmla="*/ 1210 w 1299"/>
                  <a:gd name="T75" fmla="*/ 808 h 1597"/>
                  <a:gd name="T76" fmla="*/ 1210 w 1299"/>
                  <a:gd name="T77" fmla="*/ 808 h 1597"/>
                  <a:gd name="T78" fmla="*/ 903 w 1299"/>
                  <a:gd name="T79" fmla="*/ 1092 h 1597"/>
                  <a:gd name="T80" fmla="*/ 973 w 1299"/>
                  <a:gd name="T81" fmla="*/ 1503 h 1597"/>
                  <a:gd name="T82" fmla="*/ 973 w 1299"/>
                  <a:gd name="T83" fmla="*/ 1503 h 1597"/>
                  <a:gd name="T84" fmla="*/ 964 w 1299"/>
                  <a:gd name="T85" fmla="*/ 1515 h 1597"/>
                  <a:gd name="T86" fmla="*/ 481 w 1299"/>
                  <a:gd name="T87" fmla="*/ 1596 h 1597"/>
                  <a:gd name="T88" fmla="*/ 481 w 1299"/>
                  <a:gd name="T89" fmla="*/ 1596 h 1597"/>
                  <a:gd name="T90" fmla="*/ 479 w 1299"/>
                  <a:gd name="T91" fmla="*/ 1596 h 1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99" h="1597">
                    <a:moveTo>
                      <a:pt x="740" y="50"/>
                    </a:moveTo>
                    <a:lnTo>
                      <a:pt x="740" y="50"/>
                    </a:lnTo>
                    <a:cubicBezTo>
                      <a:pt x="588" y="50"/>
                      <a:pt x="411" y="124"/>
                      <a:pt x="254" y="380"/>
                    </a:cubicBezTo>
                    <a:lnTo>
                      <a:pt x="254" y="380"/>
                    </a:lnTo>
                    <a:cubicBezTo>
                      <a:pt x="94" y="641"/>
                      <a:pt x="22" y="968"/>
                      <a:pt x="192" y="1089"/>
                    </a:cubicBezTo>
                    <a:lnTo>
                      <a:pt x="192" y="1089"/>
                    </a:lnTo>
                    <a:cubicBezTo>
                      <a:pt x="251" y="1130"/>
                      <a:pt x="329" y="1160"/>
                      <a:pt x="420" y="1174"/>
                    </a:cubicBezTo>
                    <a:lnTo>
                      <a:pt x="420" y="1174"/>
                    </a:lnTo>
                    <a:cubicBezTo>
                      <a:pt x="424" y="1174"/>
                      <a:pt x="427" y="1177"/>
                      <a:pt x="428" y="1182"/>
                    </a:cubicBezTo>
                    <a:lnTo>
                      <a:pt x="488" y="1575"/>
                    </a:lnTo>
                    <a:lnTo>
                      <a:pt x="951" y="1496"/>
                    </a:lnTo>
                    <a:lnTo>
                      <a:pt x="883" y="1088"/>
                    </a:lnTo>
                    <a:lnTo>
                      <a:pt x="883" y="1088"/>
                    </a:lnTo>
                    <a:cubicBezTo>
                      <a:pt x="882" y="1083"/>
                      <a:pt x="884" y="1079"/>
                      <a:pt x="889" y="1077"/>
                    </a:cubicBezTo>
                    <a:lnTo>
                      <a:pt x="889" y="1077"/>
                    </a:lnTo>
                    <a:cubicBezTo>
                      <a:pt x="1033" y="1015"/>
                      <a:pt x="1139" y="919"/>
                      <a:pt x="1193" y="800"/>
                    </a:cubicBezTo>
                    <a:lnTo>
                      <a:pt x="1193" y="800"/>
                    </a:lnTo>
                    <a:cubicBezTo>
                      <a:pt x="1268" y="634"/>
                      <a:pt x="1278" y="470"/>
                      <a:pt x="1219" y="338"/>
                    </a:cubicBezTo>
                    <a:lnTo>
                      <a:pt x="1219" y="338"/>
                    </a:lnTo>
                    <a:cubicBezTo>
                      <a:pt x="1163" y="215"/>
                      <a:pt x="1051" y="124"/>
                      <a:pt x="896" y="75"/>
                    </a:cubicBezTo>
                    <a:lnTo>
                      <a:pt x="896" y="75"/>
                    </a:lnTo>
                    <a:cubicBezTo>
                      <a:pt x="848" y="61"/>
                      <a:pt x="796" y="50"/>
                      <a:pt x="740" y="50"/>
                    </a:cubicBezTo>
                    <a:close/>
                    <a:moveTo>
                      <a:pt x="479" y="1596"/>
                    </a:moveTo>
                    <a:lnTo>
                      <a:pt x="479" y="1596"/>
                    </a:lnTo>
                    <a:cubicBezTo>
                      <a:pt x="478" y="1596"/>
                      <a:pt x="475" y="1595"/>
                      <a:pt x="473" y="1594"/>
                    </a:cubicBezTo>
                    <a:lnTo>
                      <a:pt x="473" y="1594"/>
                    </a:lnTo>
                    <a:cubicBezTo>
                      <a:pt x="472" y="1592"/>
                      <a:pt x="470" y="1590"/>
                      <a:pt x="470" y="1587"/>
                    </a:cubicBezTo>
                    <a:lnTo>
                      <a:pt x="409" y="1193"/>
                    </a:lnTo>
                    <a:lnTo>
                      <a:pt x="409" y="1193"/>
                    </a:lnTo>
                    <a:cubicBezTo>
                      <a:pt x="318" y="1177"/>
                      <a:pt x="240" y="1147"/>
                      <a:pt x="181" y="1105"/>
                    </a:cubicBezTo>
                    <a:lnTo>
                      <a:pt x="181" y="1105"/>
                    </a:lnTo>
                    <a:cubicBezTo>
                      <a:pt x="0" y="978"/>
                      <a:pt x="73" y="639"/>
                      <a:pt x="237" y="370"/>
                    </a:cubicBezTo>
                    <a:lnTo>
                      <a:pt x="237" y="370"/>
                    </a:lnTo>
                    <a:cubicBezTo>
                      <a:pt x="458" y="9"/>
                      <a:pt x="720" y="0"/>
                      <a:pt x="901" y="56"/>
                    </a:cubicBezTo>
                    <a:lnTo>
                      <a:pt x="901" y="56"/>
                    </a:lnTo>
                    <a:cubicBezTo>
                      <a:pt x="1062" y="106"/>
                      <a:pt x="1179" y="201"/>
                      <a:pt x="1236" y="329"/>
                    </a:cubicBezTo>
                    <a:lnTo>
                      <a:pt x="1236" y="329"/>
                    </a:lnTo>
                    <a:cubicBezTo>
                      <a:pt x="1298" y="467"/>
                      <a:pt x="1289" y="637"/>
                      <a:pt x="1210" y="808"/>
                    </a:cubicBezTo>
                    <a:lnTo>
                      <a:pt x="1210" y="808"/>
                    </a:lnTo>
                    <a:cubicBezTo>
                      <a:pt x="1156" y="930"/>
                      <a:pt x="1050" y="1027"/>
                      <a:pt x="903" y="1092"/>
                    </a:cubicBezTo>
                    <a:lnTo>
                      <a:pt x="973" y="1503"/>
                    </a:lnTo>
                    <a:lnTo>
                      <a:pt x="973" y="1503"/>
                    </a:lnTo>
                    <a:cubicBezTo>
                      <a:pt x="973" y="1509"/>
                      <a:pt x="970" y="1514"/>
                      <a:pt x="964" y="1515"/>
                    </a:cubicBezTo>
                    <a:lnTo>
                      <a:pt x="481" y="1596"/>
                    </a:lnTo>
                    <a:lnTo>
                      <a:pt x="481" y="1596"/>
                    </a:lnTo>
                    <a:cubicBezTo>
                      <a:pt x="481" y="1596"/>
                      <a:pt x="480" y="1596"/>
                      <a:pt x="479" y="15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149">
                <a:extLst>
                  <a:ext uri="{FF2B5EF4-FFF2-40B4-BE49-F238E27FC236}">
                    <a16:creationId xmlns:a16="http://schemas.microsoft.com/office/drawing/2014/main" id="{FDD509E0-0084-4F83-A60B-2BD0BA2B1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10767" y="10172209"/>
                <a:ext cx="3445679" cy="2095663"/>
              </a:xfrm>
              <a:custGeom>
                <a:avLst/>
                <a:gdLst>
                  <a:gd name="T0" fmla="*/ 3061 w 3870"/>
                  <a:gd name="T1" fmla="*/ 1566 h 2355"/>
                  <a:gd name="T2" fmla="*/ 3079 w 3870"/>
                  <a:gd name="T3" fmla="*/ 1068 h 2355"/>
                  <a:gd name="T4" fmla="*/ 3284 w 3870"/>
                  <a:gd name="T5" fmla="*/ 1255 h 2355"/>
                  <a:gd name="T6" fmla="*/ 3061 w 3870"/>
                  <a:gd name="T7" fmla="*/ 1566 h 2355"/>
                  <a:gd name="T8" fmla="*/ 3869 w 3870"/>
                  <a:gd name="T9" fmla="*/ 1217 h 2355"/>
                  <a:gd name="T10" fmla="*/ 3869 w 3870"/>
                  <a:gd name="T11" fmla="*/ 1217 h 2355"/>
                  <a:gd name="T12" fmla="*/ 3188 w 3870"/>
                  <a:gd name="T13" fmla="*/ 238 h 2355"/>
                  <a:gd name="T14" fmla="*/ 3188 w 3870"/>
                  <a:gd name="T15" fmla="*/ 238 h 2355"/>
                  <a:gd name="T16" fmla="*/ 2581 w 3870"/>
                  <a:gd name="T17" fmla="*/ 24 h 2355"/>
                  <a:gd name="T18" fmla="*/ 2581 w 3870"/>
                  <a:gd name="T19" fmla="*/ 24 h 2355"/>
                  <a:gd name="T20" fmla="*/ 1904 w 3870"/>
                  <a:gd name="T21" fmla="*/ 122 h 2355"/>
                  <a:gd name="T22" fmla="*/ 1904 w 3870"/>
                  <a:gd name="T23" fmla="*/ 122 h 2355"/>
                  <a:gd name="T24" fmla="*/ 1516 w 3870"/>
                  <a:gd name="T25" fmla="*/ 382 h 2355"/>
                  <a:gd name="T26" fmla="*/ 1516 w 3870"/>
                  <a:gd name="T27" fmla="*/ 382 h 2355"/>
                  <a:gd name="T28" fmla="*/ 993 w 3870"/>
                  <a:gd name="T29" fmla="*/ 1092 h 2355"/>
                  <a:gd name="T30" fmla="*/ 384 w 3870"/>
                  <a:gd name="T31" fmla="*/ 133 h 2355"/>
                  <a:gd name="T32" fmla="*/ 89 w 3870"/>
                  <a:gd name="T33" fmla="*/ 458 h 2355"/>
                  <a:gd name="T34" fmla="*/ 0 w 3870"/>
                  <a:gd name="T35" fmla="*/ 562 h 2355"/>
                  <a:gd name="T36" fmla="*/ 0 w 3870"/>
                  <a:gd name="T37" fmla="*/ 562 h 2355"/>
                  <a:gd name="T38" fmla="*/ 843 w 3870"/>
                  <a:gd name="T39" fmla="*/ 1717 h 2355"/>
                  <a:gd name="T40" fmla="*/ 843 w 3870"/>
                  <a:gd name="T41" fmla="*/ 1717 h 2355"/>
                  <a:gd name="T42" fmla="*/ 1531 w 3870"/>
                  <a:gd name="T43" fmla="*/ 1471 h 2355"/>
                  <a:gd name="T44" fmla="*/ 1641 w 3870"/>
                  <a:gd name="T45" fmla="*/ 1906 h 2355"/>
                  <a:gd name="T46" fmla="*/ 1591 w 3870"/>
                  <a:gd name="T47" fmla="*/ 2354 h 2355"/>
                  <a:gd name="T48" fmla="*/ 3258 w 3870"/>
                  <a:gd name="T49" fmla="*/ 2354 h 2355"/>
                  <a:gd name="T50" fmla="*/ 3164 w 3870"/>
                  <a:gd name="T51" fmla="*/ 2007 h 2355"/>
                  <a:gd name="T52" fmla="*/ 3164 w 3870"/>
                  <a:gd name="T53" fmla="*/ 2007 h 2355"/>
                  <a:gd name="T54" fmla="*/ 3869 w 3870"/>
                  <a:gd name="T55" fmla="*/ 1217 h 2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70" h="2355">
                    <a:moveTo>
                      <a:pt x="3061" y="1566"/>
                    </a:moveTo>
                    <a:lnTo>
                      <a:pt x="3079" y="1068"/>
                    </a:lnTo>
                    <a:lnTo>
                      <a:pt x="3284" y="1255"/>
                    </a:lnTo>
                    <a:lnTo>
                      <a:pt x="3061" y="1566"/>
                    </a:lnTo>
                    <a:close/>
                    <a:moveTo>
                      <a:pt x="3869" y="1217"/>
                    </a:moveTo>
                    <a:lnTo>
                      <a:pt x="3869" y="1217"/>
                    </a:lnTo>
                    <a:cubicBezTo>
                      <a:pt x="3869" y="968"/>
                      <a:pt x="3465" y="519"/>
                      <a:pt x="3188" y="238"/>
                    </a:cubicBezTo>
                    <a:lnTo>
                      <a:pt x="3188" y="238"/>
                    </a:lnTo>
                    <a:cubicBezTo>
                      <a:pt x="3029" y="79"/>
                      <a:pt x="2806" y="0"/>
                      <a:pt x="2581" y="24"/>
                    </a:cubicBezTo>
                    <a:lnTo>
                      <a:pt x="2581" y="24"/>
                    </a:lnTo>
                    <a:cubicBezTo>
                      <a:pt x="2373" y="47"/>
                      <a:pt x="2110" y="80"/>
                      <a:pt x="1904" y="122"/>
                    </a:cubicBezTo>
                    <a:lnTo>
                      <a:pt x="1904" y="122"/>
                    </a:lnTo>
                    <a:cubicBezTo>
                      <a:pt x="1722" y="160"/>
                      <a:pt x="1621" y="251"/>
                      <a:pt x="1516" y="382"/>
                    </a:cubicBezTo>
                    <a:lnTo>
                      <a:pt x="1516" y="382"/>
                    </a:lnTo>
                    <a:cubicBezTo>
                      <a:pt x="1368" y="566"/>
                      <a:pt x="993" y="1092"/>
                      <a:pt x="993" y="1092"/>
                    </a:cubicBezTo>
                    <a:lnTo>
                      <a:pt x="384" y="133"/>
                    </a:lnTo>
                    <a:lnTo>
                      <a:pt x="89" y="458"/>
                    </a:lnTo>
                    <a:lnTo>
                      <a:pt x="0" y="562"/>
                    </a:lnTo>
                    <a:lnTo>
                      <a:pt x="0" y="562"/>
                    </a:lnTo>
                    <a:cubicBezTo>
                      <a:pt x="0" y="562"/>
                      <a:pt x="431" y="1625"/>
                      <a:pt x="843" y="1717"/>
                    </a:cubicBezTo>
                    <a:lnTo>
                      <a:pt x="843" y="1717"/>
                    </a:lnTo>
                    <a:cubicBezTo>
                      <a:pt x="1174" y="1791"/>
                      <a:pt x="1531" y="1471"/>
                      <a:pt x="1531" y="1471"/>
                    </a:cubicBezTo>
                    <a:lnTo>
                      <a:pt x="1641" y="1906"/>
                    </a:lnTo>
                    <a:lnTo>
                      <a:pt x="1591" y="2354"/>
                    </a:lnTo>
                    <a:lnTo>
                      <a:pt x="3258" y="2354"/>
                    </a:lnTo>
                    <a:lnTo>
                      <a:pt x="3164" y="2007"/>
                    </a:lnTo>
                    <a:lnTo>
                      <a:pt x="3164" y="2007"/>
                    </a:lnTo>
                    <a:cubicBezTo>
                      <a:pt x="3164" y="2007"/>
                      <a:pt x="3869" y="1679"/>
                      <a:pt x="3869" y="12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150">
                <a:extLst>
                  <a:ext uri="{FF2B5EF4-FFF2-40B4-BE49-F238E27FC236}">
                    <a16:creationId xmlns:a16="http://schemas.microsoft.com/office/drawing/2014/main" id="{017E2866-4643-4FCF-AEB0-85ADE17BA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8992" y="10164360"/>
                <a:ext cx="3461376" cy="2115287"/>
              </a:xfrm>
              <a:custGeom>
                <a:avLst/>
                <a:gdLst>
                  <a:gd name="T0" fmla="*/ 3083 w 3891"/>
                  <a:gd name="T1" fmla="*/ 1545 h 2376"/>
                  <a:gd name="T2" fmla="*/ 3099 w 3891"/>
                  <a:gd name="T3" fmla="*/ 1101 h 2376"/>
                  <a:gd name="T4" fmla="*/ 3072 w 3891"/>
                  <a:gd name="T5" fmla="*/ 1588 h 2376"/>
                  <a:gd name="T6" fmla="*/ 3068 w 3891"/>
                  <a:gd name="T7" fmla="*/ 1587 h 2376"/>
                  <a:gd name="T8" fmla="*/ 3079 w 3891"/>
                  <a:gd name="T9" fmla="*/ 1078 h 2376"/>
                  <a:gd name="T10" fmla="*/ 3085 w 3891"/>
                  <a:gd name="T11" fmla="*/ 1070 h 2376"/>
                  <a:gd name="T12" fmla="*/ 3097 w 3891"/>
                  <a:gd name="T13" fmla="*/ 1071 h 2376"/>
                  <a:gd name="T14" fmla="*/ 3302 w 3891"/>
                  <a:gd name="T15" fmla="*/ 1258 h 2376"/>
                  <a:gd name="T16" fmla="*/ 3080 w 3891"/>
                  <a:gd name="T17" fmla="*/ 1583 h 2376"/>
                  <a:gd name="T18" fmla="*/ 3072 w 3891"/>
                  <a:gd name="T19" fmla="*/ 1588 h 2376"/>
                  <a:gd name="T20" fmla="*/ 3256 w 3891"/>
                  <a:gd name="T21" fmla="*/ 2354 h 2376"/>
                  <a:gd name="T22" fmla="*/ 3166 w 3891"/>
                  <a:gd name="T23" fmla="*/ 2020 h 2376"/>
                  <a:gd name="T24" fmla="*/ 3171 w 3891"/>
                  <a:gd name="T25" fmla="*/ 2008 h 2376"/>
                  <a:gd name="T26" fmla="*/ 3870 w 3891"/>
                  <a:gd name="T27" fmla="*/ 1228 h 2376"/>
                  <a:gd name="T28" fmla="*/ 3192 w 3891"/>
                  <a:gd name="T29" fmla="*/ 256 h 2376"/>
                  <a:gd name="T30" fmla="*/ 2593 w 3891"/>
                  <a:gd name="T31" fmla="*/ 45 h 2376"/>
                  <a:gd name="T32" fmla="*/ 1917 w 3891"/>
                  <a:gd name="T33" fmla="*/ 144 h 2376"/>
                  <a:gd name="T34" fmla="*/ 1535 w 3891"/>
                  <a:gd name="T35" fmla="*/ 399 h 2376"/>
                  <a:gd name="T36" fmla="*/ 1013 w 3891"/>
                  <a:gd name="T37" fmla="*/ 1108 h 2376"/>
                  <a:gd name="T38" fmla="*/ 1004 w 3891"/>
                  <a:gd name="T39" fmla="*/ 1113 h 2376"/>
                  <a:gd name="T40" fmla="*/ 394 w 3891"/>
                  <a:gd name="T41" fmla="*/ 160 h 2376"/>
                  <a:gd name="T42" fmla="*/ 23 w 3891"/>
                  <a:gd name="T43" fmla="*/ 575 h 2376"/>
                  <a:gd name="T44" fmla="*/ 857 w 3891"/>
                  <a:gd name="T45" fmla="*/ 1718 h 2376"/>
                  <a:gd name="T46" fmla="*/ 1535 w 3891"/>
                  <a:gd name="T47" fmla="*/ 1474 h 2376"/>
                  <a:gd name="T48" fmla="*/ 1544 w 3891"/>
                  <a:gd name="T49" fmla="*/ 1471 h 2376"/>
                  <a:gd name="T50" fmla="*/ 1551 w 3891"/>
                  <a:gd name="T51" fmla="*/ 1479 h 2376"/>
                  <a:gd name="T52" fmla="*/ 1662 w 3891"/>
                  <a:gd name="T53" fmla="*/ 1914 h 2376"/>
                  <a:gd name="T54" fmla="*/ 1613 w 3891"/>
                  <a:gd name="T55" fmla="*/ 2354 h 2376"/>
                  <a:gd name="T56" fmla="*/ 1602 w 3891"/>
                  <a:gd name="T57" fmla="*/ 2375 h 2376"/>
                  <a:gd name="T58" fmla="*/ 1594 w 3891"/>
                  <a:gd name="T59" fmla="*/ 2371 h 2376"/>
                  <a:gd name="T60" fmla="*/ 1591 w 3891"/>
                  <a:gd name="T61" fmla="*/ 2363 h 2376"/>
                  <a:gd name="T62" fmla="*/ 1536 w 3891"/>
                  <a:gd name="T63" fmla="*/ 1500 h 2376"/>
                  <a:gd name="T64" fmla="*/ 955 w 3891"/>
                  <a:gd name="T65" fmla="*/ 1749 h 2376"/>
                  <a:gd name="T66" fmla="*/ 852 w 3891"/>
                  <a:gd name="T67" fmla="*/ 1738 h 2376"/>
                  <a:gd name="T68" fmla="*/ 269 w 3891"/>
                  <a:gd name="T69" fmla="*/ 1121 h 2376"/>
                  <a:gd name="T70" fmla="*/ 2 w 3891"/>
                  <a:gd name="T71" fmla="*/ 577 h 2376"/>
                  <a:gd name="T72" fmla="*/ 4 w 3891"/>
                  <a:gd name="T73" fmla="*/ 567 h 2376"/>
                  <a:gd name="T74" fmla="*/ 388 w 3891"/>
                  <a:gd name="T75" fmla="*/ 137 h 2376"/>
                  <a:gd name="T76" fmla="*/ 396 w 3891"/>
                  <a:gd name="T77" fmla="*/ 134 h 2376"/>
                  <a:gd name="T78" fmla="*/ 404 w 3891"/>
                  <a:gd name="T79" fmla="*/ 139 h 2376"/>
                  <a:gd name="T80" fmla="*/ 1005 w 3891"/>
                  <a:gd name="T81" fmla="*/ 1084 h 2376"/>
                  <a:gd name="T82" fmla="*/ 1519 w 3891"/>
                  <a:gd name="T83" fmla="*/ 387 h 2376"/>
                  <a:gd name="T84" fmla="*/ 1912 w 3891"/>
                  <a:gd name="T85" fmla="*/ 124 h 2376"/>
                  <a:gd name="T86" fmla="*/ 2591 w 3891"/>
                  <a:gd name="T87" fmla="*/ 25 h 2376"/>
                  <a:gd name="T88" fmla="*/ 3205 w 3891"/>
                  <a:gd name="T89" fmla="*/ 243 h 2376"/>
                  <a:gd name="T90" fmla="*/ 3890 w 3891"/>
                  <a:gd name="T91" fmla="*/ 1228 h 2376"/>
                  <a:gd name="T92" fmla="*/ 3534 w 3891"/>
                  <a:gd name="T93" fmla="*/ 1804 h 2376"/>
                  <a:gd name="T94" fmla="*/ 3279 w 3891"/>
                  <a:gd name="T95" fmla="*/ 2362 h 2376"/>
                  <a:gd name="T96" fmla="*/ 3277 w 3891"/>
                  <a:gd name="T97" fmla="*/ 2370 h 2376"/>
                  <a:gd name="T98" fmla="*/ 3269 w 3891"/>
                  <a:gd name="T99" fmla="*/ 2375 h 2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91" h="2376">
                    <a:moveTo>
                      <a:pt x="3099" y="1101"/>
                    </a:moveTo>
                    <a:lnTo>
                      <a:pt x="3083" y="1545"/>
                    </a:lnTo>
                    <a:lnTo>
                      <a:pt x="3282" y="1267"/>
                    </a:lnTo>
                    <a:lnTo>
                      <a:pt x="3099" y="1101"/>
                    </a:lnTo>
                    <a:close/>
                    <a:moveTo>
                      <a:pt x="3072" y="1588"/>
                    </a:moveTo>
                    <a:lnTo>
                      <a:pt x="3072" y="1588"/>
                    </a:lnTo>
                    <a:cubicBezTo>
                      <a:pt x="3071" y="1588"/>
                      <a:pt x="3070" y="1588"/>
                      <a:pt x="3068" y="1587"/>
                    </a:cubicBezTo>
                    <a:lnTo>
                      <a:pt x="3068" y="1587"/>
                    </a:lnTo>
                    <a:cubicBezTo>
                      <a:pt x="3064" y="1586"/>
                      <a:pt x="3061" y="1582"/>
                      <a:pt x="3061" y="1577"/>
                    </a:cubicBezTo>
                    <a:lnTo>
                      <a:pt x="3079" y="1078"/>
                    </a:lnTo>
                    <a:lnTo>
                      <a:pt x="3079" y="1078"/>
                    </a:lnTo>
                    <a:cubicBezTo>
                      <a:pt x="3079" y="1075"/>
                      <a:pt x="3082" y="1071"/>
                      <a:pt x="3085" y="1070"/>
                    </a:cubicBezTo>
                    <a:lnTo>
                      <a:pt x="3085" y="1070"/>
                    </a:lnTo>
                    <a:cubicBezTo>
                      <a:pt x="3090" y="1068"/>
                      <a:pt x="3093" y="1069"/>
                      <a:pt x="3097" y="1071"/>
                    </a:cubicBezTo>
                    <a:lnTo>
                      <a:pt x="3302" y="1258"/>
                    </a:lnTo>
                    <a:lnTo>
                      <a:pt x="3302" y="1258"/>
                    </a:lnTo>
                    <a:cubicBezTo>
                      <a:pt x="3305" y="1262"/>
                      <a:pt x="3306" y="1268"/>
                      <a:pt x="3303" y="1271"/>
                    </a:cubicBezTo>
                    <a:lnTo>
                      <a:pt x="3080" y="1583"/>
                    </a:lnTo>
                    <a:lnTo>
                      <a:pt x="3080" y="1583"/>
                    </a:lnTo>
                    <a:cubicBezTo>
                      <a:pt x="3078" y="1586"/>
                      <a:pt x="3075" y="1588"/>
                      <a:pt x="3072" y="1588"/>
                    </a:cubicBezTo>
                    <a:close/>
                    <a:moveTo>
                      <a:pt x="1613" y="2354"/>
                    </a:moveTo>
                    <a:lnTo>
                      <a:pt x="3256" y="2354"/>
                    </a:lnTo>
                    <a:lnTo>
                      <a:pt x="3166" y="2020"/>
                    </a:lnTo>
                    <a:lnTo>
                      <a:pt x="3166" y="2020"/>
                    </a:lnTo>
                    <a:cubicBezTo>
                      <a:pt x="3164" y="2015"/>
                      <a:pt x="3167" y="2011"/>
                      <a:pt x="3171" y="2008"/>
                    </a:cubicBezTo>
                    <a:lnTo>
                      <a:pt x="3171" y="2008"/>
                    </a:lnTo>
                    <a:cubicBezTo>
                      <a:pt x="3178" y="2005"/>
                      <a:pt x="3870" y="1678"/>
                      <a:pt x="3870" y="1228"/>
                    </a:cubicBezTo>
                    <a:lnTo>
                      <a:pt x="3870" y="1228"/>
                    </a:lnTo>
                    <a:cubicBezTo>
                      <a:pt x="3870" y="978"/>
                      <a:pt x="3445" y="512"/>
                      <a:pt x="3192" y="256"/>
                    </a:cubicBezTo>
                    <a:lnTo>
                      <a:pt x="3192" y="256"/>
                    </a:lnTo>
                    <a:cubicBezTo>
                      <a:pt x="3034" y="98"/>
                      <a:pt x="2816" y="20"/>
                      <a:pt x="2593" y="45"/>
                    </a:cubicBezTo>
                    <a:lnTo>
                      <a:pt x="2593" y="45"/>
                    </a:lnTo>
                    <a:cubicBezTo>
                      <a:pt x="2401" y="65"/>
                      <a:pt x="2129" y="100"/>
                      <a:pt x="1917" y="144"/>
                    </a:cubicBezTo>
                    <a:lnTo>
                      <a:pt x="1917" y="144"/>
                    </a:lnTo>
                    <a:cubicBezTo>
                      <a:pt x="1740" y="180"/>
                      <a:pt x="1644" y="264"/>
                      <a:pt x="1535" y="399"/>
                    </a:cubicBezTo>
                    <a:lnTo>
                      <a:pt x="1535" y="399"/>
                    </a:lnTo>
                    <a:cubicBezTo>
                      <a:pt x="1388" y="580"/>
                      <a:pt x="1016" y="1103"/>
                      <a:pt x="1013" y="1108"/>
                    </a:cubicBezTo>
                    <a:lnTo>
                      <a:pt x="1013" y="1108"/>
                    </a:lnTo>
                    <a:cubicBezTo>
                      <a:pt x="1011" y="1111"/>
                      <a:pt x="1007" y="1113"/>
                      <a:pt x="1004" y="1113"/>
                    </a:cubicBezTo>
                    <a:lnTo>
                      <a:pt x="1004" y="1113"/>
                    </a:lnTo>
                    <a:cubicBezTo>
                      <a:pt x="1000" y="1113"/>
                      <a:pt x="998" y="1111"/>
                      <a:pt x="996" y="1108"/>
                    </a:cubicBezTo>
                    <a:lnTo>
                      <a:pt x="394" y="160"/>
                    </a:lnTo>
                    <a:lnTo>
                      <a:pt x="106" y="476"/>
                    </a:lnTo>
                    <a:lnTo>
                      <a:pt x="23" y="575"/>
                    </a:lnTo>
                    <a:lnTo>
                      <a:pt x="23" y="575"/>
                    </a:lnTo>
                    <a:cubicBezTo>
                      <a:pt x="57" y="658"/>
                      <a:pt x="470" y="1632"/>
                      <a:pt x="857" y="1718"/>
                    </a:cubicBezTo>
                    <a:lnTo>
                      <a:pt x="857" y="1718"/>
                    </a:lnTo>
                    <a:cubicBezTo>
                      <a:pt x="1178" y="1790"/>
                      <a:pt x="1532" y="1478"/>
                      <a:pt x="1535" y="1474"/>
                    </a:cubicBezTo>
                    <a:lnTo>
                      <a:pt x="1535" y="1474"/>
                    </a:lnTo>
                    <a:cubicBezTo>
                      <a:pt x="1537" y="1471"/>
                      <a:pt x="1541" y="1471"/>
                      <a:pt x="1544" y="1471"/>
                    </a:cubicBezTo>
                    <a:lnTo>
                      <a:pt x="1544" y="1471"/>
                    </a:lnTo>
                    <a:cubicBezTo>
                      <a:pt x="1548" y="1473"/>
                      <a:pt x="1550" y="1475"/>
                      <a:pt x="1551" y="1479"/>
                    </a:cubicBezTo>
                    <a:lnTo>
                      <a:pt x="1662" y="1914"/>
                    </a:lnTo>
                    <a:lnTo>
                      <a:pt x="1662" y="1914"/>
                    </a:lnTo>
                    <a:cubicBezTo>
                      <a:pt x="1662" y="1915"/>
                      <a:pt x="1662" y="1917"/>
                      <a:pt x="1662" y="1918"/>
                    </a:cubicBezTo>
                    <a:lnTo>
                      <a:pt x="1613" y="2354"/>
                    </a:lnTo>
                    <a:close/>
                    <a:moveTo>
                      <a:pt x="3269" y="2375"/>
                    </a:moveTo>
                    <a:lnTo>
                      <a:pt x="1602" y="2375"/>
                    </a:lnTo>
                    <a:lnTo>
                      <a:pt x="1602" y="2375"/>
                    </a:lnTo>
                    <a:cubicBezTo>
                      <a:pt x="1598" y="2375"/>
                      <a:pt x="1595" y="2373"/>
                      <a:pt x="1594" y="2371"/>
                    </a:cubicBezTo>
                    <a:lnTo>
                      <a:pt x="1594" y="2371"/>
                    </a:lnTo>
                    <a:cubicBezTo>
                      <a:pt x="1592" y="2369"/>
                      <a:pt x="1591" y="2366"/>
                      <a:pt x="1591" y="2363"/>
                    </a:cubicBezTo>
                    <a:lnTo>
                      <a:pt x="1642" y="1918"/>
                    </a:lnTo>
                    <a:lnTo>
                      <a:pt x="1536" y="1500"/>
                    </a:lnTo>
                    <a:lnTo>
                      <a:pt x="1536" y="1500"/>
                    </a:lnTo>
                    <a:cubicBezTo>
                      <a:pt x="1477" y="1548"/>
                      <a:pt x="1220" y="1749"/>
                      <a:pt x="955" y="1749"/>
                    </a:cubicBezTo>
                    <a:lnTo>
                      <a:pt x="955" y="1749"/>
                    </a:lnTo>
                    <a:cubicBezTo>
                      <a:pt x="921" y="1749"/>
                      <a:pt x="887" y="1745"/>
                      <a:pt x="852" y="1738"/>
                    </a:cubicBezTo>
                    <a:lnTo>
                      <a:pt x="852" y="1738"/>
                    </a:lnTo>
                    <a:cubicBezTo>
                      <a:pt x="678" y="1699"/>
                      <a:pt x="483" y="1491"/>
                      <a:pt x="269" y="1121"/>
                    </a:cubicBezTo>
                    <a:lnTo>
                      <a:pt x="269" y="1121"/>
                    </a:lnTo>
                    <a:cubicBezTo>
                      <a:pt x="112" y="847"/>
                      <a:pt x="3" y="579"/>
                      <a:pt x="2" y="577"/>
                    </a:cubicBezTo>
                    <a:lnTo>
                      <a:pt x="2" y="577"/>
                    </a:lnTo>
                    <a:cubicBezTo>
                      <a:pt x="0" y="573"/>
                      <a:pt x="1" y="569"/>
                      <a:pt x="4" y="567"/>
                    </a:cubicBezTo>
                    <a:lnTo>
                      <a:pt x="92" y="463"/>
                    </a:lnTo>
                    <a:lnTo>
                      <a:pt x="388" y="137"/>
                    </a:lnTo>
                    <a:lnTo>
                      <a:pt x="388" y="137"/>
                    </a:lnTo>
                    <a:cubicBezTo>
                      <a:pt x="390" y="135"/>
                      <a:pt x="394" y="134"/>
                      <a:pt x="396" y="134"/>
                    </a:cubicBezTo>
                    <a:lnTo>
                      <a:pt x="396" y="134"/>
                    </a:lnTo>
                    <a:cubicBezTo>
                      <a:pt x="399" y="135"/>
                      <a:pt x="402" y="137"/>
                      <a:pt x="404" y="139"/>
                    </a:cubicBezTo>
                    <a:lnTo>
                      <a:pt x="1005" y="1084"/>
                    </a:lnTo>
                    <a:lnTo>
                      <a:pt x="1005" y="1084"/>
                    </a:lnTo>
                    <a:cubicBezTo>
                      <a:pt x="1062" y="1005"/>
                      <a:pt x="1385" y="553"/>
                      <a:pt x="1519" y="387"/>
                    </a:cubicBezTo>
                    <a:lnTo>
                      <a:pt x="1519" y="387"/>
                    </a:lnTo>
                    <a:cubicBezTo>
                      <a:pt x="1627" y="252"/>
                      <a:pt x="1732" y="160"/>
                      <a:pt x="1912" y="124"/>
                    </a:cubicBezTo>
                    <a:lnTo>
                      <a:pt x="1912" y="124"/>
                    </a:lnTo>
                    <a:cubicBezTo>
                      <a:pt x="2125" y="80"/>
                      <a:pt x="2399" y="46"/>
                      <a:pt x="2591" y="25"/>
                    </a:cubicBezTo>
                    <a:lnTo>
                      <a:pt x="2591" y="25"/>
                    </a:lnTo>
                    <a:cubicBezTo>
                      <a:pt x="2820" y="0"/>
                      <a:pt x="3043" y="79"/>
                      <a:pt x="3205" y="243"/>
                    </a:cubicBezTo>
                    <a:lnTo>
                      <a:pt x="3205" y="243"/>
                    </a:lnTo>
                    <a:cubicBezTo>
                      <a:pt x="3771" y="813"/>
                      <a:pt x="3890" y="1093"/>
                      <a:pt x="3890" y="1228"/>
                    </a:cubicBezTo>
                    <a:lnTo>
                      <a:pt x="3890" y="1228"/>
                    </a:lnTo>
                    <a:cubicBezTo>
                      <a:pt x="3890" y="1420"/>
                      <a:pt x="3767" y="1619"/>
                      <a:pt x="3534" y="1804"/>
                    </a:cubicBezTo>
                    <a:lnTo>
                      <a:pt x="3534" y="1804"/>
                    </a:lnTo>
                    <a:cubicBezTo>
                      <a:pt x="3379" y="1926"/>
                      <a:pt x="3223" y="2006"/>
                      <a:pt x="3187" y="2023"/>
                    </a:cubicBezTo>
                    <a:lnTo>
                      <a:pt x="3279" y="2362"/>
                    </a:lnTo>
                    <a:lnTo>
                      <a:pt x="3279" y="2362"/>
                    </a:lnTo>
                    <a:cubicBezTo>
                      <a:pt x="3280" y="2365"/>
                      <a:pt x="3279" y="2368"/>
                      <a:pt x="3277" y="2370"/>
                    </a:cubicBezTo>
                    <a:lnTo>
                      <a:pt x="3277" y="2370"/>
                    </a:lnTo>
                    <a:cubicBezTo>
                      <a:pt x="3275" y="2373"/>
                      <a:pt x="3272" y="2375"/>
                      <a:pt x="3269" y="2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1F392048-49C7-4D87-8F1F-92A3285BE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5965" y="8772036"/>
                <a:ext cx="1136506" cy="2443191"/>
              </a:xfrm>
              <a:custGeom>
                <a:avLst/>
                <a:gdLst>
                  <a:gd name="connsiteX0" fmla="*/ 716906 w 1136506"/>
                  <a:gd name="connsiteY0" fmla="*/ 1326830 h 2443191"/>
                  <a:gd name="connsiteX1" fmla="*/ 808100 w 1136506"/>
                  <a:gd name="connsiteY1" fmla="*/ 1346289 h 2443191"/>
                  <a:gd name="connsiteX2" fmla="*/ 938352 w 1136506"/>
                  <a:gd name="connsiteY2" fmla="*/ 1473401 h 2443191"/>
                  <a:gd name="connsiteX3" fmla="*/ 933892 w 1136506"/>
                  <a:gd name="connsiteY3" fmla="*/ 1646737 h 2443191"/>
                  <a:gd name="connsiteX4" fmla="*/ 1029350 w 1136506"/>
                  <a:gd name="connsiteY4" fmla="*/ 1946296 h 2443191"/>
                  <a:gd name="connsiteX5" fmla="*/ 1110536 w 1136506"/>
                  <a:gd name="connsiteY5" fmla="*/ 2299189 h 2443191"/>
                  <a:gd name="connsiteX6" fmla="*/ 853600 w 1136506"/>
                  <a:gd name="connsiteY6" fmla="*/ 2443191 h 2443191"/>
                  <a:gd name="connsiteX7" fmla="*/ 776876 w 1136506"/>
                  <a:gd name="connsiteY7" fmla="*/ 2436080 h 2443191"/>
                  <a:gd name="connsiteX8" fmla="*/ 556518 w 1136506"/>
                  <a:gd name="connsiteY8" fmla="*/ 2300967 h 2443191"/>
                  <a:gd name="connsiteX9" fmla="*/ 596664 w 1136506"/>
                  <a:gd name="connsiteY9" fmla="*/ 1997852 h 2443191"/>
                  <a:gd name="connsiteX10" fmla="*/ 571684 w 1136506"/>
                  <a:gd name="connsiteY10" fmla="*/ 1710738 h 2443191"/>
                  <a:gd name="connsiteX11" fmla="*/ 552056 w 1136506"/>
                  <a:gd name="connsiteY11" fmla="*/ 1404956 h 2443191"/>
                  <a:gd name="connsiteX12" fmla="*/ 716906 w 1136506"/>
                  <a:gd name="connsiteY12" fmla="*/ 1326830 h 2443191"/>
                  <a:gd name="connsiteX13" fmla="*/ 430934 w 1136506"/>
                  <a:gd name="connsiteY13" fmla="*/ 30 h 2443191"/>
                  <a:gd name="connsiteX14" fmla="*/ 592950 w 1136506"/>
                  <a:gd name="connsiteY14" fmla="*/ 78339 h 2443191"/>
                  <a:gd name="connsiteX15" fmla="*/ 762976 w 1136506"/>
                  <a:gd name="connsiteY15" fmla="*/ 121054 h 2443191"/>
                  <a:gd name="connsiteX16" fmla="*/ 833302 w 1136506"/>
                  <a:gd name="connsiteY16" fmla="*/ 283012 h 2443191"/>
                  <a:gd name="connsiteX17" fmla="*/ 963270 w 1136506"/>
                  <a:gd name="connsiteY17" fmla="*/ 400476 h 2443191"/>
                  <a:gd name="connsiteX18" fmla="*/ 939234 w 1136506"/>
                  <a:gd name="connsiteY18" fmla="*/ 596250 h 2443191"/>
                  <a:gd name="connsiteX19" fmla="*/ 981964 w 1136506"/>
                  <a:gd name="connsiteY19" fmla="*/ 769777 h 2443191"/>
                  <a:gd name="connsiteX20" fmla="*/ 894724 w 1136506"/>
                  <a:gd name="connsiteY20" fmla="*/ 875673 h 2443191"/>
                  <a:gd name="connsiteX21" fmla="*/ 874250 w 1136506"/>
                  <a:gd name="connsiteY21" fmla="*/ 1147087 h 2443191"/>
                  <a:gd name="connsiteX22" fmla="*/ 597400 w 1136506"/>
                  <a:gd name="connsiteY22" fmla="*/ 1242304 h 2443191"/>
                  <a:gd name="connsiteX23" fmla="*/ 592060 w 1136506"/>
                  <a:gd name="connsiteY23" fmla="*/ 1242304 h 2443191"/>
                  <a:gd name="connsiteX24" fmla="*/ 382864 w 1136506"/>
                  <a:gd name="connsiteY24" fmla="*/ 1160435 h 2443191"/>
                  <a:gd name="connsiteX25" fmla="*/ 349928 w 1136506"/>
                  <a:gd name="connsiteY25" fmla="*/ 955762 h 2443191"/>
                  <a:gd name="connsiteX26" fmla="*/ 203046 w 1136506"/>
                  <a:gd name="connsiteY26" fmla="*/ 854316 h 2443191"/>
                  <a:gd name="connsiteX27" fmla="*/ 194144 w 1136506"/>
                  <a:gd name="connsiteY27" fmla="*/ 714605 h 2443191"/>
                  <a:gd name="connsiteX28" fmla="*/ 101564 w 1136506"/>
                  <a:gd name="connsiteY28" fmla="*/ 632735 h 2443191"/>
                  <a:gd name="connsiteX29" fmla="*/ 108684 w 1136506"/>
                  <a:gd name="connsiteY29" fmla="*/ 485015 h 2443191"/>
                  <a:gd name="connsiteX30" fmla="*/ 1862 w 1136506"/>
                  <a:gd name="connsiteY30" fmla="*/ 368441 h 2443191"/>
                  <a:gd name="connsiteX31" fmla="*/ 65066 w 1136506"/>
                  <a:gd name="connsiteY31" fmla="*/ 202033 h 2443191"/>
                  <a:gd name="connsiteX32" fmla="*/ 113136 w 1136506"/>
                  <a:gd name="connsiteY32" fmla="*/ 85458 h 2443191"/>
                  <a:gd name="connsiteX33" fmla="*/ 300966 w 1136506"/>
                  <a:gd name="connsiteY33" fmla="*/ 55203 h 2443191"/>
                  <a:gd name="connsiteX34" fmla="*/ 430934 w 1136506"/>
                  <a:gd name="connsiteY34" fmla="*/ 30 h 2443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36506" h="2443191">
                    <a:moveTo>
                      <a:pt x="716906" y="1326830"/>
                    </a:moveTo>
                    <a:cubicBezTo>
                      <a:pt x="744926" y="1326733"/>
                      <a:pt x="775536" y="1332289"/>
                      <a:pt x="808100" y="1346289"/>
                    </a:cubicBezTo>
                    <a:cubicBezTo>
                      <a:pt x="874118" y="1375622"/>
                      <a:pt x="917834" y="1418290"/>
                      <a:pt x="938352" y="1473401"/>
                    </a:cubicBezTo>
                    <a:cubicBezTo>
                      <a:pt x="967794" y="1548069"/>
                      <a:pt x="944598" y="1623625"/>
                      <a:pt x="933892" y="1646737"/>
                    </a:cubicBezTo>
                    <a:cubicBezTo>
                      <a:pt x="1083772" y="1731182"/>
                      <a:pt x="1039164" y="1911629"/>
                      <a:pt x="1029350" y="1946296"/>
                    </a:cubicBezTo>
                    <a:cubicBezTo>
                      <a:pt x="1131946" y="2041408"/>
                      <a:pt x="1164956" y="2185410"/>
                      <a:pt x="1110536" y="2299189"/>
                    </a:cubicBezTo>
                    <a:cubicBezTo>
                      <a:pt x="1065036" y="2392524"/>
                      <a:pt x="972254" y="2443191"/>
                      <a:pt x="853600" y="2443191"/>
                    </a:cubicBezTo>
                    <a:cubicBezTo>
                      <a:pt x="828620" y="2443191"/>
                      <a:pt x="803640" y="2440524"/>
                      <a:pt x="776876" y="2436080"/>
                    </a:cubicBezTo>
                    <a:cubicBezTo>
                      <a:pt x="663574" y="2418302"/>
                      <a:pt x="589526" y="2372968"/>
                      <a:pt x="556518" y="2300967"/>
                    </a:cubicBezTo>
                    <a:cubicBezTo>
                      <a:pt x="501204" y="2180966"/>
                      <a:pt x="577928" y="2031630"/>
                      <a:pt x="596664" y="1997852"/>
                    </a:cubicBezTo>
                    <a:cubicBezTo>
                      <a:pt x="476224" y="1892962"/>
                      <a:pt x="552056" y="1744516"/>
                      <a:pt x="571684" y="1710738"/>
                    </a:cubicBezTo>
                    <a:cubicBezTo>
                      <a:pt x="428050" y="1590736"/>
                      <a:pt x="519940" y="1446734"/>
                      <a:pt x="552056" y="1404956"/>
                    </a:cubicBezTo>
                    <a:cubicBezTo>
                      <a:pt x="572128" y="1378289"/>
                      <a:pt x="632850" y="1327122"/>
                      <a:pt x="716906" y="1326830"/>
                    </a:cubicBezTo>
                    <a:close/>
                    <a:moveTo>
                      <a:pt x="430934" y="30"/>
                    </a:moveTo>
                    <a:cubicBezTo>
                      <a:pt x="512832" y="2700"/>
                      <a:pt x="577816" y="63211"/>
                      <a:pt x="592950" y="78339"/>
                    </a:cubicBezTo>
                    <a:cubicBezTo>
                      <a:pt x="664166" y="70330"/>
                      <a:pt x="721138" y="84569"/>
                      <a:pt x="762976" y="121054"/>
                    </a:cubicBezTo>
                    <a:cubicBezTo>
                      <a:pt x="823510" y="175336"/>
                      <a:pt x="832412" y="258985"/>
                      <a:pt x="833302" y="283012"/>
                    </a:cubicBezTo>
                    <a:cubicBezTo>
                      <a:pt x="900066" y="308819"/>
                      <a:pt x="943686" y="347973"/>
                      <a:pt x="963270" y="400476"/>
                    </a:cubicBezTo>
                    <a:cubicBezTo>
                      <a:pt x="993536" y="484125"/>
                      <a:pt x="951698" y="574003"/>
                      <a:pt x="939234" y="596250"/>
                    </a:cubicBezTo>
                    <a:cubicBezTo>
                      <a:pt x="981964" y="658542"/>
                      <a:pt x="996206" y="717274"/>
                      <a:pt x="981964" y="769777"/>
                    </a:cubicBezTo>
                    <a:cubicBezTo>
                      <a:pt x="965050" y="832069"/>
                      <a:pt x="914310" y="864994"/>
                      <a:pt x="894724" y="875673"/>
                    </a:cubicBezTo>
                    <a:cubicBezTo>
                      <a:pt x="926772" y="1003816"/>
                      <a:pt x="919650" y="1088355"/>
                      <a:pt x="874250" y="1147087"/>
                    </a:cubicBezTo>
                    <a:cubicBezTo>
                      <a:pt x="827070" y="1209378"/>
                      <a:pt x="736270" y="1240524"/>
                      <a:pt x="597400" y="1242304"/>
                    </a:cubicBezTo>
                    <a:cubicBezTo>
                      <a:pt x="595620" y="1242304"/>
                      <a:pt x="593840" y="1242304"/>
                      <a:pt x="592060" y="1242304"/>
                    </a:cubicBezTo>
                    <a:cubicBezTo>
                      <a:pt x="495028" y="1242304"/>
                      <a:pt x="423814" y="1214718"/>
                      <a:pt x="382864" y="1160435"/>
                    </a:cubicBezTo>
                    <a:cubicBezTo>
                      <a:pt x="325892" y="1086575"/>
                      <a:pt x="342806" y="986018"/>
                      <a:pt x="349928" y="955762"/>
                    </a:cubicBezTo>
                    <a:cubicBezTo>
                      <a:pt x="276932" y="936185"/>
                      <a:pt x="227080" y="902370"/>
                      <a:pt x="203046" y="854316"/>
                    </a:cubicBezTo>
                    <a:cubicBezTo>
                      <a:pt x="172778" y="796474"/>
                      <a:pt x="187022" y="736852"/>
                      <a:pt x="194144" y="714605"/>
                    </a:cubicBezTo>
                    <a:cubicBezTo>
                      <a:pt x="147854" y="697697"/>
                      <a:pt x="117586" y="670110"/>
                      <a:pt x="101564" y="632735"/>
                    </a:cubicBezTo>
                    <a:cubicBezTo>
                      <a:pt x="76638" y="574003"/>
                      <a:pt x="99784" y="508152"/>
                      <a:pt x="108684" y="485015"/>
                    </a:cubicBezTo>
                    <a:cubicBezTo>
                      <a:pt x="47262" y="454759"/>
                      <a:pt x="10764" y="415604"/>
                      <a:pt x="1862" y="368441"/>
                    </a:cubicBezTo>
                    <a:cubicBezTo>
                      <a:pt x="-11490" y="290131"/>
                      <a:pt x="50822" y="217161"/>
                      <a:pt x="65066" y="202033"/>
                    </a:cubicBezTo>
                    <a:cubicBezTo>
                      <a:pt x="65066" y="151310"/>
                      <a:pt x="81090" y="111265"/>
                      <a:pt x="113136" y="85458"/>
                    </a:cubicBezTo>
                    <a:cubicBezTo>
                      <a:pt x="175450" y="34735"/>
                      <a:pt x="277822" y="49863"/>
                      <a:pt x="300966" y="55203"/>
                    </a:cubicBezTo>
                    <a:cubicBezTo>
                      <a:pt x="340134" y="17828"/>
                      <a:pt x="384644" y="-860"/>
                      <a:pt x="430934" y="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153">
                <a:extLst>
                  <a:ext uri="{FF2B5EF4-FFF2-40B4-BE49-F238E27FC236}">
                    <a16:creationId xmlns:a16="http://schemas.microsoft.com/office/drawing/2014/main" id="{1C9BB79E-6475-41DB-A94A-229E2A41A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2569" y="11565394"/>
                <a:ext cx="109885" cy="396370"/>
              </a:xfrm>
              <a:custGeom>
                <a:avLst/>
                <a:gdLst>
                  <a:gd name="T0" fmla="*/ 105 w 125"/>
                  <a:gd name="T1" fmla="*/ 444 h 445"/>
                  <a:gd name="T2" fmla="*/ 105 w 125"/>
                  <a:gd name="T3" fmla="*/ 444 h 445"/>
                  <a:gd name="T4" fmla="*/ 0 w 125"/>
                  <a:gd name="T5" fmla="*/ 0 h 445"/>
                  <a:gd name="T6" fmla="*/ 21 w 125"/>
                  <a:gd name="T7" fmla="*/ 0 h 445"/>
                  <a:gd name="T8" fmla="*/ 21 w 125"/>
                  <a:gd name="T9" fmla="*/ 0 h 445"/>
                  <a:gd name="T10" fmla="*/ 124 w 125"/>
                  <a:gd name="T11" fmla="*/ 437 h 445"/>
                  <a:gd name="T12" fmla="*/ 105 w 125"/>
                  <a:gd name="T13" fmla="*/ 444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445">
                    <a:moveTo>
                      <a:pt x="105" y="444"/>
                    </a:moveTo>
                    <a:lnTo>
                      <a:pt x="105" y="444"/>
                    </a:lnTo>
                    <a:cubicBezTo>
                      <a:pt x="2" y="160"/>
                      <a:pt x="0" y="7"/>
                      <a:pt x="0" y="0"/>
                    </a:cubicBezTo>
                    <a:lnTo>
                      <a:pt x="21" y="0"/>
                    </a:lnTo>
                    <a:lnTo>
                      <a:pt x="21" y="0"/>
                    </a:lnTo>
                    <a:cubicBezTo>
                      <a:pt x="21" y="2"/>
                      <a:pt x="22" y="157"/>
                      <a:pt x="124" y="437"/>
                    </a:cubicBezTo>
                    <a:lnTo>
                      <a:pt x="105" y="44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154">
                <a:extLst>
                  <a:ext uri="{FF2B5EF4-FFF2-40B4-BE49-F238E27FC236}">
                    <a16:creationId xmlns:a16="http://schemas.microsoft.com/office/drawing/2014/main" id="{001A999A-479C-40B4-B452-69418941E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0782" y="11333850"/>
                <a:ext cx="176600" cy="156979"/>
              </a:xfrm>
              <a:custGeom>
                <a:avLst/>
                <a:gdLst>
                  <a:gd name="T0" fmla="*/ 12 w 198"/>
                  <a:gd name="T1" fmla="*/ 176 h 177"/>
                  <a:gd name="T2" fmla="*/ 12 w 198"/>
                  <a:gd name="T3" fmla="*/ 176 h 177"/>
                  <a:gd name="T4" fmla="*/ 4 w 198"/>
                  <a:gd name="T5" fmla="*/ 173 h 177"/>
                  <a:gd name="T6" fmla="*/ 4 w 198"/>
                  <a:gd name="T7" fmla="*/ 173 h 177"/>
                  <a:gd name="T8" fmla="*/ 5 w 198"/>
                  <a:gd name="T9" fmla="*/ 159 h 177"/>
                  <a:gd name="T10" fmla="*/ 179 w 198"/>
                  <a:gd name="T11" fmla="*/ 3 h 177"/>
                  <a:gd name="T12" fmla="*/ 179 w 198"/>
                  <a:gd name="T13" fmla="*/ 3 h 177"/>
                  <a:gd name="T14" fmla="*/ 193 w 198"/>
                  <a:gd name="T15" fmla="*/ 4 h 177"/>
                  <a:gd name="T16" fmla="*/ 193 w 198"/>
                  <a:gd name="T17" fmla="*/ 4 h 177"/>
                  <a:gd name="T18" fmla="*/ 193 w 198"/>
                  <a:gd name="T19" fmla="*/ 19 h 177"/>
                  <a:gd name="T20" fmla="*/ 18 w 198"/>
                  <a:gd name="T21" fmla="*/ 173 h 177"/>
                  <a:gd name="T22" fmla="*/ 18 w 198"/>
                  <a:gd name="T23" fmla="*/ 173 h 177"/>
                  <a:gd name="T24" fmla="*/ 12 w 198"/>
                  <a:gd name="T25" fmla="*/ 1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8" h="177">
                    <a:moveTo>
                      <a:pt x="12" y="176"/>
                    </a:moveTo>
                    <a:lnTo>
                      <a:pt x="12" y="176"/>
                    </a:lnTo>
                    <a:cubicBezTo>
                      <a:pt x="8" y="176"/>
                      <a:pt x="6" y="175"/>
                      <a:pt x="4" y="173"/>
                    </a:cubicBezTo>
                    <a:lnTo>
                      <a:pt x="4" y="173"/>
                    </a:lnTo>
                    <a:cubicBezTo>
                      <a:pt x="0" y="169"/>
                      <a:pt x="0" y="163"/>
                      <a:pt x="5" y="159"/>
                    </a:cubicBezTo>
                    <a:lnTo>
                      <a:pt x="179" y="3"/>
                    </a:lnTo>
                    <a:lnTo>
                      <a:pt x="179" y="3"/>
                    </a:lnTo>
                    <a:cubicBezTo>
                      <a:pt x="183" y="0"/>
                      <a:pt x="190" y="0"/>
                      <a:pt x="193" y="4"/>
                    </a:cubicBezTo>
                    <a:lnTo>
                      <a:pt x="193" y="4"/>
                    </a:lnTo>
                    <a:cubicBezTo>
                      <a:pt x="197" y="8"/>
                      <a:pt x="197" y="14"/>
                      <a:pt x="193" y="19"/>
                    </a:cubicBezTo>
                    <a:lnTo>
                      <a:pt x="18" y="173"/>
                    </a:lnTo>
                    <a:lnTo>
                      <a:pt x="18" y="173"/>
                    </a:lnTo>
                    <a:cubicBezTo>
                      <a:pt x="16" y="175"/>
                      <a:pt x="13" y="176"/>
                      <a:pt x="12" y="1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155">
                <a:extLst>
                  <a:ext uri="{FF2B5EF4-FFF2-40B4-BE49-F238E27FC236}">
                    <a16:creationId xmlns:a16="http://schemas.microsoft.com/office/drawing/2014/main" id="{28BD8081-0FDD-48A0-8B07-046F4BDEE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6086" y="10242849"/>
                <a:ext cx="306108" cy="341430"/>
              </a:xfrm>
              <a:custGeom>
                <a:avLst/>
                <a:gdLst>
                  <a:gd name="T0" fmla="*/ 0 w 343"/>
                  <a:gd name="T1" fmla="*/ 247 h 382"/>
                  <a:gd name="T2" fmla="*/ 47 w 343"/>
                  <a:gd name="T3" fmla="*/ 381 h 382"/>
                  <a:gd name="T4" fmla="*/ 342 w 343"/>
                  <a:gd name="T5" fmla="*/ 56 h 382"/>
                  <a:gd name="T6" fmla="*/ 324 w 343"/>
                  <a:gd name="T7" fmla="*/ 27 h 382"/>
                  <a:gd name="T8" fmla="*/ 324 w 343"/>
                  <a:gd name="T9" fmla="*/ 27 h 382"/>
                  <a:gd name="T10" fmla="*/ 0 w 343"/>
                  <a:gd name="T11" fmla="*/ 247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82">
                    <a:moveTo>
                      <a:pt x="0" y="247"/>
                    </a:moveTo>
                    <a:lnTo>
                      <a:pt x="47" y="381"/>
                    </a:lnTo>
                    <a:lnTo>
                      <a:pt x="342" y="56"/>
                    </a:lnTo>
                    <a:lnTo>
                      <a:pt x="324" y="27"/>
                    </a:lnTo>
                    <a:lnTo>
                      <a:pt x="324" y="27"/>
                    </a:lnTo>
                    <a:cubicBezTo>
                      <a:pt x="324" y="27"/>
                      <a:pt x="184" y="0"/>
                      <a:pt x="0" y="2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56">
                <a:extLst>
                  <a:ext uri="{FF2B5EF4-FFF2-40B4-BE49-F238E27FC236}">
                    <a16:creationId xmlns:a16="http://schemas.microsoft.com/office/drawing/2014/main" id="{D58FE0C3-5DDD-474C-89E0-3AA01B207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8237" y="10235000"/>
                <a:ext cx="325732" cy="364976"/>
              </a:xfrm>
              <a:custGeom>
                <a:avLst/>
                <a:gdLst>
                  <a:gd name="T0" fmla="*/ 22 w 367"/>
                  <a:gd name="T1" fmla="*/ 257 h 410"/>
                  <a:gd name="T2" fmla="*/ 61 w 367"/>
                  <a:gd name="T3" fmla="*/ 370 h 410"/>
                  <a:gd name="T4" fmla="*/ 341 w 367"/>
                  <a:gd name="T5" fmla="*/ 64 h 410"/>
                  <a:gd name="T6" fmla="*/ 329 w 367"/>
                  <a:gd name="T7" fmla="*/ 44 h 410"/>
                  <a:gd name="T8" fmla="*/ 329 w 367"/>
                  <a:gd name="T9" fmla="*/ 44 h 410"/>
                  <a:gd name="T10" fmla="*/ 22 w 367"/>
                  <a:gd name="T11" fmla="*/ 257 h 410"/>
                  <a:gd name="T12" fmla="*/ 54 w 367"/>
                  <a:gd name="T13" fmla="*/ 409 h 410"/>
                  <a:gd name="T14" fmla="*/ 0 w 367"/>
                  <a:gd name="T15" fmla="*/ 254 h 410"/>
                  <a:gd name="T16" fmla="*/ 2 w 367"/>
                  <a:gd name="T17" fmla="*/ 249 h 410"/>
                  <a:gd name="T18" fmla="*/ 2 w 367"/>
                  <a:gd name="T19" fmla="*/ 249 h 410"/>
                  <a:gd name="T20" fmla="*/ 337 w 367"/>
                  <a:gd name="T21" fmla="*/ 25 h 410"/>
                  <a:gd name="T22" fmla="*/ 341 w 367"/>
                  <a:gd name="T23" fmla="*/ 26 h 410"/>
                  <a:gd name="T24" fmla="*/ 366 w 367"/>
                  <a:gd name="T25" fmla="*/ 65 h 410"/>
                  <a:gd name="T26" fmla="*/ 54 w 367"/>
                  <a:gd name="T27" fmla="*/ 409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7" h="410">
                    <a:moveTo>
                      <a:pt x="22" y="257"/>
                    </a:moveTo>
                    <a:lnTo>
                      <a:pt x="61" y="370"/>
                    </a:lnTo>
                    <a:lnTo>
                      <a:pt x="341" y="64"/>
                    </a:lnTo>
                    <a:lnTo>
                      <a:pt x="329" y="44"/>
                    </a:lnTo>
                    <a:lnTo>
                      <a:pt x="329" y="44"/>
                    </a:lnTo>
                    <a:cubicBezTo>
                      <a:pt x="305" y="43"/>
                      <a:pt x="181" y="47"/>
                      <a:pt x="22" y="257"/>
                    </a:cubicBezTo>
                    <a:close/>
                    <a:moveTo>
                      <a:pt x="54" y="409"/>
                    </a:moveTo>
                    <a:lnTo>
                      <a:pt x="0" y="254"/>
                    </a:lnTo>
                    <a:lnTo>
                      <a:pt x="2" y="249"/>
                    </a:lnTo>
                    <a:lnTo>
                      <a:pt x="2" y="249"/>
                    </a:lnTo>
                    <a:cubicBezTo>
                      <a:pt x="189" y="0"/>
                      <a:pt x="331" y="24"/>
                      <a:pt x="337" y="25"/>
                    </a:cubicBezTo>
                    <a:lnTo>
                      <a:pt x="341" y="26"/>
                    </a:lnTo>
                    <a:lnTo>
                      <a:pt x="366" y="65"/>
                    </a:lnTo>
                    <a:lnTo>
                      <a:pt x="54" y="40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157">
                <a:extLst>
                  <a:ext uri="{FF2B5EF4-FFF2-40B4-BE49-F238E27FC236}">
                    <a16:creationId xmlns:a16="http://schemas.microsoft.com/office/drawing/2014/main" id="{8A762001-1B05-4553-865C-0DD0CC4C1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6695" y="9579616"/>
                <a:ext cx="553348" cy="883003"/>
              </a:xfrm>
              <a:custGeom>
                <a:avLst/>
                <a:gdLst>
                  <a:gd name="T0" fmla="*/ 593 w 622"/>
                  <a:gd name="T1" fmla="*/ 769 h 990"/>
                  <a:gd name="T2" fmla="*/ 593 w 622"/>
                  <a:gd name="T3" fmla="*/ 769 h 990"/>
                  <a:gd name="T4" fmla="*/ 619 w 622"/>
                  <a:gd name="T5" fmla="*/ 651 h 990"/>
                  <a:gd name="T6" fmla="*/ 619 w 622"/>
                  <a:gd name="T7" fmla="*/ 651 h 990"/>
                  <a:gd name="T8" fmla="*/ 604 w 622"/>
                  <a:gd name="T9" fmla="*/ 469 h 990"/>
                  <a:gd name="T10" fmla="*/ 604 w 622"/>
                  <a:gd name="T11" fmla="*/ 469 h 990"/>
                  <a:gd name="T12" fmla="*/ 435 w 622"/>
                  <a:gd name="T13" fmla="*/ 423 h 990"/>
                  <a:gd name="T14" fmla="*/ 435 w 622"/>
                  <a:gd name="T15" fmla="*/ 423 h 990"/>
                  <a:gd name="T16" fmla="*/ 236 w 622"/>
                  <a:gd name="T17" fmla="*/ 42 h 990"/>
                  <a:gd name="T18" fmla="*/ 236 w 622"/>
                  <a:gd name="T19" fmla="*/ 42 h 990"/>
                  <a:gd name="T20" fmla="*/ 152 w 622"/>
                  <a:gd name="T21" fmla="*/ 144 h 990"/>
                  <a:gd name="T22" fmla="*/ 152 w 622"/>
                  <a:gd name="T23" fmla="*/ 144 h 990"/>
                  <a:gd name="T24" fmla="*/ 236 w 622"/>
                  <a:gd name="T25" fmla="*/ 382 h 990"/>
                  <a:gd name="T26" fmla="*/ 236 w 622"/>
                  <a:gd name="T27" fmla="*/ 382 h 990"/>
                  <a:gd name="T28" fmla="*/ 157 w 622"/>
                  <a:gd name="T29" fmla="*/ 462 h 990"/>
                  <a:gd name="T30" fmla="*/ 157 w 622"/>
                  <a:gd name="T31" fmla="*/ 462 h 990"/>
                  <a:gd name="T32" fmla="*/ 84 w 622"/>
                  <a:gd name="T33" fmla="*/ 595 h 990"/>
                  <a:gd name="T34" fmla="*/ 84 w 622"/>
                  <a:gd name="T35" fmla="*/ 595 h 990"/>
                  <a:gd name="T36" fmla="*/ 47 w 622"/>
                  <a:gd name="T37" fmla="*/ 741 h 990"/>
                  <a:gd name="T38" fmla="*/ 47 w 622"/>
                  <a:gd name="T39" fmla="*/ 741 h 990"/>
                  <a:gd name="T40" fmla="*/ 269 w 622"/>
                  <a:gd name="T41" fmla="*/ 989 h 990"/>
                  <a:gd name="T42" fmla="*/ 269 w 622"/>
                  <a:gd name="T43" fmla="*/ 989 h 990"/>
                  <a:gd name="T44" fmla="*/ 593 w 622"/>
                  <a:gd name="T45" fmla="*/ 769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2" h="990">
                    <a:moveTo>
                      <a:pt x="593" y="769"/>
                    </a:moveTo>
                    <a:lnTo>
                      <a:pt x="593" y="769"/>
                    </a:lnTo>
                    <a:cubicBezTo>
                      <a:pt x="593" y="769"/>
                      <a:pt x="615" y="726"/>
                      <a:pt x="619" y="651"/>
                    </a:cubicBezTo>
                    <a:lnTo>
                      <a:pt x="619" y="651"/>
                    </a:lnTo>
                    <a:cubicBezTo>
                      <a:pt x="621" y="610"/>
                      <a:pt x="615" y="491"/>
                      <a:pt x="604" y="469"/>
                    </a:cubicBezTo>
                    <a:lnTo>
                      <a:pt x="604" y="469"/>
                    </a:lnTo>
                    <a:cubicBezTo>
                      <a:pt x="575" y="418"/>
                      <a:pt x="435" y="423"/>
                      <a:pt x="435" y="423"/>
                    </a:cubicBezTo>
                    <a:lnTo>
                      <a:pt x="435" y="423"/>
                    </a:lnTo>
                    <a:cubicBezTo>
                      <a:pt x="435" y="423"/>
                      <a:pt x="268" y="94"/>
                      <a:pt x="236" y="42"/>
                    </a:cubicBezTo>
                    <a:lnTo>
                      <a:pt x="236" y="42"/>
                    </a:lnTo>
                    <a:cubicBezTo>
                      <a:pt x="210" y="0"/>
                      <a:pt x="118" y="9"/>
                      <a:pt x="152" y="144"/>
                    </a:cubicBezTo>
                    <a:lnTo>
                      <a:pt x="152" y="144"/>
                    </a:lnTo>
                    <a:cubicBezTo>
                      <a:pt x="166" y="196"/>
                      <a:pt x="196" y="291"/>
                      <a:pt x="236" y="382"/>
                    </a:cubicBezTo>
                    <a:lnTo>
                      <a:pt x="236" y="382"/>
                    </a:lnTo>
                    <a:cubicBezTo>
                      <a:pt x="236" y="382"/>
                      <a:pt x="162" y="374"/>
                      <a:pt x="157" y="462"/>
                    </a:cubicBezTo>
                    <a:lnTo>
                      <a:pt x="157" y="462"/>
                    </a:lnTo>
                    <a:cubicBezTo>
                      <a:pt x="157" y="462"/>
                      <a:pt x="67" y="471"/>
                      <a:pt x="84" y="595"/>
                    </a:cubicBezTo>
                    <a:lnTo>
                      <a:pt x="84" y="595"/>
                    </a:lnTo>
                    <a:cubicBezTo>
                      <a:pt x="84" y="595"/>
                      <a:pt x="0" y="662"/>
                      <a:pt x="47" y="741"/>
                    </a:cubicBezTo>
                    <a:lnTo>
                      <a:pt x="47" y="741"/>
                    </a:lnTo>
                    <a:cubicBezTo>
                      <a:pt x="94" y="820"/>
                      <a:pt x="269" y="989"/>
                      <a:pt x="269" y="989"/>
                    </a:cubicBezTo>
                    <a:lnTo>
                      <a:pt x="269" y="989"/>
                    </a:lnTo>
                    <a:cubicBezTo>
                      <a:pt x="453" y="742"/>
                      <a:pt x="593" y="769"/>
                      <a:pt x="593" y="7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158">
                <a:extLst>
                  <a:ext uri="{FF2B5EF4-FFF2-40B4-BE49-F238E27FC236}">
                    <a16:creationId xmlns:a16="http://schemas.microsoft.com/office/drawing/2014/main" id="{F6C074EA-9D07-48E0-AF04-11A7FD675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2769" y="9583539"/>
                <a:ext cx="565123" cy="890854"/>
              </a:xfrm>
              <a:custGeom>
                <a:avLst/>
                <a:gdLst>
                  <a:gd name="T0" fmla="*/ 237 w 637"/>
                  <a:gd name="T1" fmla="*/ 388 h 1002"/>
                  <a:gd name="T2" fmla="*/ 196 w 637"/>
                  <a:gd name="T3" fmla="*/ 402 h 1002"/>
                  <a:gd name="T4" fmla="*/ 172 w 637"/>
                  <a:gd name="T5" fmla="*/ 467 h 1002"/>
                  <a:gd name="T6" fmla="*/ 163 w 637"/>
                  <a:gd name="T7" fmla="*/ 468 h 1002"/>
                  <a:gd name="T8" fmla="*/ 117 w 637"/>
                  <a:gd name="T9" fmla="*/ 496 h 1002"/>
                  <a:gd name="T10" fmla="*/ 100 w 637"/>
                  <a:gd name="T11" fmla="*/ 596 h 1002"/>
                  <a:gd name="T12" fmla="*/ 96 w 637"/>
                  <a:gd name="T13" fmla="*/ 599 h 1002"/>
                  <a:gd name="T14" fmla="*/ 61 w 637"/>
                  <a:gd name="T15" fmla="*/ 732 h 1002"/>
                  <a:gd name="T16" fmla="*/ 274 w 637"/>
                  <a:gd name="T17" fmla="*/ 970 h 1002"/>
                  <a:gd name="T18" fmla="*/ 593 w 637"/>
                  <a:gd name="T19" fmla="*/ 754 h 1002"/>
                  <a:gd name="T20" fmla="*/ 614 w 637"/>
                  <a:gd name="T21" fmla="*/ 646 h 1002"/>
                  <a:gd name="T22" fmla="*/ 600 w 637"/>
                  <a:gd name="T23" fmla="*/ 470 h 1002"/>
                  <a:gd name="T24" fmla="*/ 435 w 637"/>
                  <a:gd name="T25" fmla="*/ 429 h 1002"/>
                  <a:gd name="T26" fmla="*/ 431 w 637"/>
                  <a:gd name="T27" fmla="*/ 424 h 1002"/>
                  <a:gd name="T28" fmla="*/ 234 w 637"/>
                  <a:gd name="T29" fmla="*/ 43 h 1002"/>
                  <a:gd name="T30" fmla="*/ 188 w 637"/>
                  <a:gd name="T31" fmla="*/ 28 h 1002"/>
                  <a:gd name="T32" fmla="*/ 169 w 637"/>
                  <a:gd name="T33" fmla="*/ 138 h 1002"/>
                  <a:gd name="T34" fmla="*/ 258 w 637"/>
                  <a:gd name="T35" fmla="*/ 390 h 1002"/>
                  <a:gd name="T36" fmla="*/ 240 w 637"/>
                  <a:gd name="T37" fmla="*/ 389 h 1002"/>
                  <a:gd name="T38" fmla="*/ 275 w 637"/>
                  <a:gd name="T39" fmla="*/ 1001 h 1002"/>
                  <a:gd name="T40" fmla="*/ 268 w 637"/>
                  <a:gd name="T41" fmla="*/ 992 h 1002"/>
                  <a:gd name="T42" fmla="*/ 45 w 637"/>
                  <a:gd name="T43" fmla="*/ 742 h 1002"/>
                  <a:gd name="T44" fmla="*/ 78 w 637"/>
                  <a:gd name="T45" fmla="*/ 587 h 1002"/>
                  <a:gd name="T46" fmla="*/ 101 w 637"/>
                  <a:gd name="T47" fmla="*/ 484 h 1002"/>
                  <a:gd name="T48" fmla="*/ 153 w 637"/>
                  <a:gd name="T49" fmla="*/ 450 h 1002"/>
                  <a:gd name="T50" fmla="*/ 183 w 637"/>
                  <a:gd name="T51" fmla="*/ 387 h 1002"/>
                  <a:gd name="T52" fmla="*/ 227 w 637"/>
                  <a:gd name="T53" fmla="*/ 369 h 1002"/>
                  <a:gd name="T54" fmla="*/ 149 w 637"/>
                  <a:gd name="T55" fmla="*/ 143 h 1002"/>
                  <a:gd name="T56" fmla="*/ 180 w 637"/>
                  <a:gd name="T57" fmla="*/ 10 h 1002"/>
                  <a:gd name="T58" fmla="*/ 251 w 637"/>
                  <a:gd name="T59" fmla="*/ 32 h 1002"/>
                  <a:gd name="T60" fmla="*/ 447 w 637"/>
                  <a:gd name="T61" fmla="*/ 408 h 1002"/>
                  <a:gd name="T62" fmla="*/ 618 w 637"/>
                  <a:gd name="T63" fmla="*/ 461 h 1002"/>
                  <a:gd name="T64" fmla="*/ 635 w 637"/>
                  <a:gd name="T65" fmla="*/ 647 h 1002"/>
                  <a:gd name="T66" fmla="*/ 604 w 637"/>
                  <a:gd name="T67" fmla="*/ 777 h 1002"/>
                  <a:gd name="T68" fmla="*/ 597 w 637"/>
                  <a:gd name="T69" fmla="*/ 774 h 1002"/>
                  <a:gd name="T70" fmla="*/ 275 w 637"/>
                  <a:gd name="T71" fmla="*/ 1001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37" h="1002">
                    <a:moveTo>
                      <a:pt x="237" y="388"/>
                    </a:moveTo>
                    <a:lnTo>
                      <a:pt x="237" y="388"/>
                    </a:lnTo>
                    <a:cubicBezTo>
                      <a:pt x="229" y="388"/>
                      <a:pt x="210" y="389"/>
                      <a:pt x="196" y="402"/>
                    </a:cubicBezTo>
                    <a:lnTo>
                      <a:pt x="196" y="402"/>
                    </a:lnTo>
                    <a:cubicBezTo>
                      <a:pt x="182" y="414"/>
                      <a:pt x="174" y="433"/>
                      <a:pt x="173" y="459"/>
                    </a:cubicBezTo>
                    <a:lnTo>
                      <a:pt x="172" y="467"/>
                    </a:lnTo>
                    <a:lnTo>
                      <a:pt x="163" y="468"/>
                    </a:lnTo>
                    <a:lnTo>
                      <a:pt x="163" y="468"/>
                    </a:lnTo>
                    <a:cubicBezTo>
                      <a:pt x="163" y="468"/>
                      <a:pt x="136" y="472"/>
                      <a:pt x="117" y="496"/>
                    </a:cubicBezTo>
                    <a:lnTo>
                      <a:pt x="117" y="496"/>
                    </a:lnTo>
                    <a:cubicBezTo>
                      <a:pt x="100" y="518"/>
                      <a:pt x="94" y="550"/>
                      <a:pt x="99" y="590"/>
                    </a:cubicBezTo>
                    <a:lnTo>
                      <a:pt x="100" y="596"/>
                    </a:lnTo>
                    <a:lnTo>
                      <a:pt x="96" y="599"/>
                    </a:lnTo>
                    <a:lnTo>
                      <a:pt x="96" y="599"/>
                    </a:lnTo>
                    <a:cubicBezTo>
                      <a:pt x="92" y="602"/>
                      <a:pt x="19" y="662"/>
                      <a:pt x="61" y="732"/>
                    </a:cubicBezTo>
                    <a:lnTo>
                      <a:pt x="61" y="732"/>
                    </a:lnTo>
                    <a:cubicBezTo>
                      <a:pt x="102" y="799"/>
                      <a:pt x="239" y="935"/>
                      <a:pt x="274" y="970"/>
                    </a:cubicBezTo>
                    <a:lnTo>
                      <a:pt x="274" y="970"/>
                    </a:lnTo>
                    <a:cubicBezTo>
                      <a:pt x="434" y="760"/>
                      <a:pt x="561" y="752"/>
                      <a:pt x="593" y="754"/>
                    </a:cubicBezTo>
                    <a:lnTo>
                      <a:pt x="593" y="754"/>
                    </a:lnTo>
                    <a:cubicBezTo>
                      <a:pt x="599" y="741"/>
                      <a:pt x="613" y="703"/>
                      <a:pt x="614" y="646"/>
                    </a:cubicBezTo>
                    <a:lnTo>
                      <a:pt x="614" y="646"/>
                    </a:lnTo>
                    <a:cubicBezTo>
                      <a:pt x="616" y="603"/>
                      <a:pt x="610" y="489"/>
                      <a:pt x="600" y="470"/>
                    </a:cubicBezTo>
                    <a:lnTo>
                      <a:pt x="600" y="470"/>
                    </a:lnTo>
                    <a:cubicBezTo>
                      <a:pt x="580" y="432"/>
                      <a:pt x="479" y="428"/>
                      <a:pt x="441" y="429"/>
                    </a:cubicBezTo>
                    <a:lnTo>
                      <a:pt x="435" y="429"/>
                    </a:lnTo>
                    <a:lnTo>
                      <a:pt x="431" y="424"/>
                    </a:lnTo>
                    <a:lnTo>
                      <a:pt x="431" y="424"/>
                    </a:lnTo>
                    <a:cubicBezTo>
                      <a:pt x="430" y="420"/>
                      <a:pt x="265" y="94"/>
                      <a:pt x="234" y="43"/>
                    </a:cubicBezTo>
                    <a:lnTo>
                      <a:pt x="234" y="43"/>
                    </a:lnTo>
                    <a:cubicBezTo>
                      <a:pt x="224" y="28"/>
                      <a:pt x="205" y="22"/>
                      <a:pt x="188" y="28"/>
                    </a:cubicBezTo>
                    <a:lnTo>
                      <a:pt x="188" y="28"/>
                    </a:lnTo>
                    <a:cubicBezTo>
                      <a:pt x="162" y="40"/>
                      <a:pt x="154" y="80"/>
                      <a:pt x="169" y="138"/>
                    </a:cubicBezTo>
                    <a:lnTo>
                      <a:pt x="169" y="138"/>
                    </a:lnTo>
                    <a:cubicBezTo>
                      <a:pt x="182" y="193"/>
                      <a:pt x="213" y="287"/>
                      <a:pt x="251" y="374"/>
                    </a:cubicBezTo>
                    <a:lnTo>
                      <a:pt x="258" y="390"/>
                    </a:lnTo>
                    <a:lnTo>
                      <a:pt x="240" y="389"/>
                    </a:lnTo>
                    <a:lnTo>
                      <a:pt x="240" y="389"/>
                    </a:lnTo>
                    <a:cubicBezTo>
                      <a:pt x="240" y="389"/>
                      <a:pt x="239" y="388"/>
                      <a:pt x="237" y="388"/>
                    </a:cubicBezTo>
                    <a:close/>
                    <a:moveTo>
                      <a:pt x="275" y="1001"/>
                    </a:moveTo>
                    <a:lnTo>
                      <a:pt x="268" y="992"/>
                    </a:lnTo>
                    <a:lnTo>
                      <a:pt x="268" y="992"/>
                    </a:lnTo>
                    <a:cubicBezTo>
                      <a:pt x="260" y="985"/>
                      <a:pt x="91" y="821"/>
                      <a:pt x="45" y="742"/>
                    </a:cubicBezTo>
                    <a:lnTo>
                      <a:pt x="45" y="742"/>
                    </a:lnTo>
                    <a:cubicBezTo>
                      <a:pt x="0" y="668"/>
                      <a:pt x="61" y="603"/>
                      <a:pt x="78" y="587"/>
                    </a:cubicBezTo>
                    <a:lnTo>
                      <a:pt x="78" y="587"/>
                    </a:lnTo>
                    <a:cubicBezTo>
                      <a:pt x="74" y="544"/>
                      <a:pt x="81" y="508"/>
                      <a:pt x="101" y="484"/>
                    </a:cubicBezTo>
                    <a:lnTo>
                      <a:pt x="101" y="484"/>
                    </a:lnTo>
                    <a:cubicBezTo>
                      <a:pt x="119" y="461"/>
                      <a:pt x="141" y="453"/>
                      <a:pt x="153" y="450"/>
                    </a:cubicBezTo>
                    <a:lnTo>
                      <a:pt x="153" y="450"/>
                    </a:lnTo>
                    <a:cubicBezTo>
                      <a:pt x="157" y="422"/>
                      <a:pt x="166" y="401"/>
                      <a:pt x="183" y="387"/>
                    </a:cubicBezTo>
                    <a:lnTo>
                      <a:pt x="183" y="387"/>
                    </a:lnTo>
                    <a:cubicBezTo>
                      <a:pt x="198" y="374"/>
                      <a:pt x="215" y="370"/>
                      <a:pt x="227" y="369"/>
                    </a:cubicBezTo>
                    <a:lnTo>
                      <a:pt x="227" y="369"/>
                    </a:lnTo>
                    <a:cubicBezTo>
                      <a:pt x="191" y="285"/>
                      <a:pt x="163" y="196"/>
                      <a:pt x="149" y="143"/>
                    </a:cubicBezTo>
                    <a:lnTo>
                      <a:pt x="149" y="143"/>
                    </a:lnTo>
                    <a:cubicBezTo>
                      <a:pt x="123" y="43"/>
                      <a:pt x="167" y="16"/>
                      <a:pt x="180" y="10"/>
                    </a:cubicBezTo>
                    <a:lnTo>
                      <a:pt x="180" y="10"/>
                    </a:lnTo>
                    <a:cubicBezTo>
                      <a:pt x="206" y="0"/>
                      <a:pt x="236" y="9"/>
                      <a:pt x="251" y="32"/>
                    </a:cubicBezTo>
                    <a:lnTo>
                      <a:pt x="251" y="32"/>
                    </a:lnTo>
                    <a:cubicBezTo>
                      <a:pt x="280" y="81"/>
                      <a:pt x="424" y="364"/>
                      <a:pt x="447" y="408"/>
                    </a:cubicBezTo>
                    <a:lnTo>
                      <a:pt x="447" y="408"/>
                    </a:lnTo>
                    <a:cubicBezTo>
                      <a:pt x="478" y="408"/>
                      <a:pt x="591" y="410"/>
                      <a:pt x="618" y="461"/>
                    </a:cubicBezTo>
                    <a:lnTo>
                      <a:pt x="618" y="461"/>
                    </a:lnTo>
                    <a:cubicBezTo>
                      <a:pt x="632" y="486"/>
                      <a:pt x="636" y="610"/>
                      <a:pt x="635" y="647"/>
                    </a:cubicBezTo>
                    <a:lnTo>
                      <a:pt x="635" y="647"/>
                    </a:lnTo>
                    <a:cubicBezTo>
                      <a:pt x="632" y="724"/>
                      <a:pt x="609" y="768"/>
                      <a:pt x="608" y="770"/>
                    </a:cubicBezTo>
                    <a:lnTo>
                      <a:pt x="604" y="777"/>
                    </a:lnTo>
                    <a:lnTo>
                      <a:pt x="597" y="774"/>
                    </a:lnTo>
                    <a:lnTo>
                      <a:pt x="597" y="774"/>
                    </a:lnTo>
                    <a:cubicBezTo>
                      <a:pt x="595" y="774"/>
                      <a:pt x="460" y="754"/>
                      <a:pt x="282" y="991"/>
                    </a:cubicBezTo>
                    <a:lnTo>
                      <a:pt x="275" y="100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159">
                <a:extLst>
                  <a:ext uri="{FF2B5EF4-FFF2-40B4-BE49-F238E27FC236}">
                    <a16:creationId xmlns:a16="http://schemas.microsoft.com/office/drawing/2014/main" id="{04BD462A-173D-4E93-A870-F94240ABD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8267" y="10753029"/>
                <a:ext cx="43170" cy="380674"/>
              </a:xfrm>
              <a:custGeom>
                <a:avLst/>
                <a:gdLst>
                  <a:gd name="T0" fmla="*/ 11 w 49"/>
                  <a:gd name="T1" fmla="*/ 426 h 427"/>
                  <a:gd name="T2" fmla="*/ 11 w 49"/>
                  <a:gd name="T3" fmla="*/ 426 h 427"/>
                  <a:gd name="T4" fmla="*/ 10 w 49"/>
                  <a:gd name="T5" fmla="*/ 426 h 427"/>
                  <a:gd name="T6" fmla="*/ 10 w 49"/>
                  <a:gd name="T7" fmla="*/ 426 h 427"/>
                  <a:gd name="T8" fmla="*/ 0 w 49"/>
                  <a:gd name="T9" fmla="*/ 415 h 427"/>
                  <a:gd name="T10" fmla="*/ 27 w 49"/>
                  <a:gd name="T11" fmla="*/ 10 h 427"/>
                  <a:gd name="T12" fmla="*/ 27 w 49"/>
                  <a:gd name="T13" fmla="*/ 10 h 427"/>
                  <a:gd name="T14" fmla="*/ 37 w 49"/>
                  <a:gd name="T15" fmla="*/ 0 h 427"/>
                  <a:gd name="T16" fmla="*/ 37 w 49"/>
                  <a:gd name="T17" fmla="*/ 0 h 427"/>
                  <a:gd name="T18" fmla="*/ 47 w 49"/>
                  <a:gd name="T19" fmla="*/ 11 h 427"/>
                  <a:gd name="T20" fmla="*/ 21 w 49"/>
                  <a:gd name="T21" fmla="*/ 416 h 427"/>
                  <a:gd name="T22" fmla="*/ 21 w 49"/>
                  <a:gd name="T23" fmla="*/ 416 h 427"/>
                  <a:gd name="T24" fmla="*/ 11 w 49"/>
                  <a:gd name="T25" fmla="*/ 426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427">
                    <a:moveTo>
                      <a:pt x="11" y="426"/>
                    </a:moveTo>
                    <a:lnTo>
                      <a:pt x="11" y="426"/>
                    </a:lnTo>
                    <a:lnTo>
                      <a:pt x="10" y="426"/>
                    </a:lnTo>
                    <a:lnTo>
                      <a:pt x="10" y="426"/>
                    </a:lnTo>
                    <a:cubicBezTo>
                      <a:pt x="5" y="426"/>
                      <a:pt x="0" y="421"/>
                      <a:pt x="0" y="415"/>
                    </a:cubicBezTo>
                    <a:lnTo>
                      <a:pt x="27" y="10"/>
                    </a:lnTo>
                    <a:lnTo>
                      <a:pt x="27" y="10"/>
                    </a:lnTo>
                    <a:cubicBezTo>
                      <a:pt x="27" y="4"/>
                      <a:pt x="32" y="0"/>
                      <a:pt x="37" y="0"/>
                    </a:cubicBezTo>
                    <a:lnTo>
                      <a:pt x="37" y="0"/>
                    </a:lnTo>
                    <a:cubicBezTo>
                      <a:pt x="43" y="1"/>
                      <a:pt x="48" y="5"/>
                      <a:pt x="47" y="11"/>
                    </a:cubicBezTo>
                    <a:lnTo>
                      <a:pt x="21" y="416"/>
                    </a:lnTo>
                    <a:lnTo>
                      <a:pt x="21" y="416"/>
                    </a:lnTo>
                    <a:cubicBezTo>
                      <a:pt x="20" y="422"/>
                      <a:pt x="16" y="426"/>
                      <a:pt x="11" y="4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160">
                <a:extLst>
                  <a:ext uri="{FF2B5EF4-FFF2-40B4-BE49-F238E27FC236}">
                    <a16:creationId xmlns:a16="http://schemas.microsoft.com/office/drawing/2014/main" id="{3B8B979B-9533-439A-AF15-DBFE14EEB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98581" y="9987760"/>
                <a:ext cx="337504" cy="207995"/>
              </a:xfrm>
              <a:custGeom>
                <a:avLst/>
                <a:gdLst>
                  <a:gd name="T0" fmla="*/ 281 w 379"/>
                  <a:gd name="T1" fmla="*/ 212 h 233"/>
                  <a:gd name="T2" fmla="*/ 200 w 379"/>
                  <a:gd name="T3" fmla="*/ 220 h 233"/>
                  <a:gd name="T4" fmla="*/ 118 w 379"/>
                  <a:gd name="T5" fmla="*/ 228 h 233"/>
                  <a:gd name="T6" fmla="*/ 118 w 379"/>
                  <a:gd name="T7" fmla="*/ 228 h 233"/>
                  <a:gd name="T8" fmla="*/ 41 w 379"/>
                  <a:gd name="T9" fmla="*/ 205 h 233"/>
                  <a:gd name="T10" fmla="*/ 41 w 379"/>
                  <a:gd name="T11" fmla="*/ 205 h 233"/>
                  <a:gd name="T12" fmla="*/ 3 w 379"/>
                  <a:gd name="T13" fmla="*/ 135 h 233"/>
                  <a:gd name="T14" fmla="*/ 3 w 379"/>
                  <a:gd name="T15" fmla="*/ 135 h 233"/>
                  <a:gd name="T16" fmla="*/ 3 w 379"/>
                  <a:gd name="T17" fmla="*/ 135 h 233"/>
                  <a:gd name="T18" fmla="*/ 26 w 379"/>
                  <a:gd name="T19" fmla="*/ 58 h 233"/>
                  <a:gd name="T20" fmla="*/ 26 w 379"/>
                  <a:gd name="T21" fmla="*/ 58 h 233"/>
                  <a:gd name="T22" fmla="*/ 97 w 379"/>
                  <a:gd name="T23" fmla="*/ 20 h 233"/>
                  <a:gd name="T24" fmla="*/ 178 w 379"/>
                  <a:gd name="T25" fmla="*/ 11 h 233"/>
                  <a:gd name="T26" fmla="*/ 260 w 379"/>
                  <a:gd name="T27" fmla="*/ 3 h 233"/>
                  <a:gd name="T28" fmla="*/ 260 w 379"/>
                  <a:gd name="T29" fmla="*/ 3 h 233"/>
                  <a:gd name="T30" fmla="*/ 337 w 379"/>
                  <a:gd name="T31" fmla="*/ 26 h 233"/>
                  <a:gd name="T32" fmla="*/ 337 w 379"/>
                  <a:gd name="T33" fmla="*/ 26 h 233"/>
                  <a:gd name="T34" fmla="*/ 375 w 379"/>
                  <a:gd name="T35" fmla="*/ 97 h 233"/>
                  <a:gd name="T36" fmla="*/ 375 w 379"/>
                  <a:gd name="T37" fmla="*/ 97 h 233"/>
                  <a:gd name="T38" fmla="*/ 352 w 379"/>
                  <a:gd name="T39" fmla="*/ 174 h 233"/>
                  <a:gd name="T40" fmla="*/ 352 w 379"/>
                  <a:gd name="T41" fmla="*/ 174 h 233"/>
                  <a:gd name="T42" fmla="*/ 281 w 379"/>
                  <a:gd name="T43" fmla="*/ 21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9" h="233">
                    <a:moveTo>
                      <a:pt x="281" y="212"/>
                    </a:moveTo>
                    <a:lnTo>
                      <a:pt x="200" y="220"/>
                    </a:lnTo>
                    <a:lnTo>
                      <a:pt x="118" y="228"/>
                    </a:lnTo>
                    <a:lnTo>
                      <a:pt x="118" y="228"/>
                    </a:lnTo>
                    <a:cubicBezTo>
                      <a:pt x="89" y="232"/>
                      <a:pt x="62" y="223"/>
                      <a:pt x="41" y="205"/>
                    </a:cubicBezTo>
                    <a:lnTo>
                      <a:pt x="41" y="205"/>
                    </a:lnTo>
                    <a:cubicBezTo>
                      <a:pt x="20" y="188"/>
                      <a:pt x="5" y="164"/>
                      <a:pt x="3" y="135"/>
                    </a:cubicBezTo>
                    <a:lnTo>
                      <a:pt x="3" y="135"/>
                    </a:lnTo>
                    <a:lnTo>
                      <a:pt x="3" y="135"/>
                    </a:lnTo>
                    <a:cubicBezTo>
                      <a:pt x="0" y="106"/>
                      <a:pt x="9" y="79"/>
                      <a:pt x="26" y="58"/>
                    </a:cubicBezTo>
                    <a:lnTo>
                      <a:pt x="26" y="58"/>
                    </a:lnTo>
                    <a:cubicBezTo>
                      <a:pt x="43" y="37"/>
                      <a:pt x="68" y="22"/>
                      <a:pt x="97" y="20"/>
                    </a:cubicBezTo>
                    <a:lnTo>
                      <a:pt x="178" y="11"/>
                    </a:lnTo>
                    <a:lnTo>
                      <a:pt x="260" y="3"/>
                    </a:lnTo>
                    <a:lnTo>
                      <a:pt x="260" y="3"/>
                    </a:lnTo>
                    <a:cubicBezTo>
                      <a:pt x="289" y="0"/>
                      <a:pt x="316" y="8"/>
                      <a:pt x="337" y="26"/>
                    </a:cubicBezTo>
                    <a:lnTo>
                      <a:pt x="337" y="26"/>
                    </a:lnTo>
                    <a:cubicBezTo>
                      <a:pt x="357" y="43"/>
                      <a:pt x="372" y="67"/>
                      <a:pt x="375" y="97"/>
                    </a:cubicBezTo>
                    <a:lnTo>
                      <a:pt x="375" y="97"/>
                    </a:lnTo>
                    <a:cubicBezTo>
                      <a:pt x="378" y="126"/>
                      <a:pt x="369" y="153"/>
                      <a:pt x="352" y="174"/>
                    </a:cubicBezTo>
                    <a:lnTo>
                      <a:pt x="352" y="174"/>
                    </a:lnTo>
                    <a:cubicBezTo>
                      <a:pt x="335" y="194"/>
                      <a:pt x="310" y="209"/>
                      <a:pt x="281" y="2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61">
                <a:extLst>
                  <a:ext uri="{FF2B5EF4-FFF2-40B4-BE49-F238E27FC236}">
                    <a16:creationId xmlns:a16="http://schemas.microsoft.com/office/drawing/2014/main" id="{4C9AC941-0BC3-421F-AF9E-57CF28711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90732" y="9975985"/>
                <a:ext cx="353202" cy="223696"/>
              </a:xfrm>
              <a:custGeom>
                <a:avLst/>
                <a:gdLst>
                  <a:gd name="T0" fmla="*/ 281 w 399"/>
                  <a:gd name="T1" fmla="*/ 22 h 251"/>
                  <a:gd name="T2" fmla="*/ 281 w 399"/>
                  <a:gd name="T3" fmla="*/ 22 h 251"/>
                  <a:gd name="T4" fmla="*/ 271 w 399"/>
                  <a:gd name="T5" fmla="*/ 23 h 251"/>
                  <a:gd name="T6" fmla="*/ 108 w 399"/>
                  <a:gd name="T7" fmla="*/ 40 h 251"/>
                  <a:gd name="T8" fmla="*/ 108 w 399"/>
                  <a:gd name="T9" fmla="*/ 40 h 251"/>
                  <a:gd name="T10" fmla="*/ 44 w 399"/>
                  <a:gd name="T11" fmla="*/ 74 h 251"/>
                  <a:gd name="T12" fmla="*/ 44 w 399"/>
                  <a:gd name="T13" fmla="*/ 74 h 251"/>
                  <a:gd name="T14" fmla="*/ 23 w 399"/>
                  <a:gd name="T15" fmla="*/ 143 h 251"/>
                  <a:gd name="T16" fmla="*/ 23 w 399"/>
                  <a:gd name="T17" fmla="*/ 143 h 251"/>
                  <a:gd name="T18" fmla="*/ 57 w 399"/>
                  <a:gd name="T19" fmla="*/ 208 h 251"/>
                  <a:gd name="T20" fmla="*/ 57 w 399"/>
                  <a:gd name="T21" fmla="*/ 208 h 251"/>
                  <a:gd name="T22" fmla="*/ 127 w 399"/>
                  <a:gd name="T23" fmla="*/ 229 h 251"/>
                  <a:gd name="T24" fmla="*/ 290 w 399"/>
                  <a:gd name="T25" fmla="*/ 212 h 251"/>
                  <a:gd name="T26" fmla="*/ 290 w 399"/>
                  <a:gd name="T27" fmla="*/ 212 h 251"/>
                  <a:gd name="T28" fmla="*/ 354 w 399"/>
                  <a:gd name="T29" fmla="*/ 178 h 251"/>
                  <a:gd name="T30" fmla="*/ 354 w 399"/>
                  <a:gd name="T31" fmla="*/ 178 h 251"/>
                  <a:gd name="T32" fmla="*/ 375 w 399"/>
                  <a:gd name="T33" fmla="*/ 108 h 251"/>
                  <a:gd name="T34" fmla="*/ 375 w 399"/>
                  <a:gd name="T35" fmla="*/ 108 h 251"/>
                  <a:gd name="T36" fmla="*/ 341 w 399"/>
                  <a:gd name="T37" fmla="*/ 43 h 251"/>
                  <a:gd name="T38" fmla="*/ 341 w 399"/>
                  <a:gd name="T39" fmla="*/ 43 h 251"/>
                  <a:gd name="T40" fmla="*/ 281 w 399"/>
                  <a:gd name="T41" fmla="*/ 22 h 251"/>
                  <a:gd name="T42" fmla="*/ 117 w 399"/>
                  <a:gd name="T43" fmla="*/ 250 h 251"/>
                  <a:gd name="T44" fmla="*/ 117 w 399"/>
                  <a:gd name="T45" fmla="*/ 250 h 251"/>
                  <a:gd name="T46" fmla="*/ 44 w 399"/>
                  <a:gd name="T47" fmla="*/ 223 h 251"/>
                  <a:gd name="T48" fmla="*/ 44 w 399"/>
                  <a:gd name="T49" fmla="*/ 223 h 251"/>
                  <a:gd name="T50" fmla="*/ 2 w 399"/>
                  <a:gd name="T51" fmla="*/ 146 h 251"/>
                  <a:gd name="T52" fmla="*/ 2 w 399"/>
                  <a:gd name="T53" fmla="*/ 146 h 251"/>
                  <a:gd name="T54" fmla="*/ 28 w 399"/>
                  <a:gd name="T55" fmla="*/ 61 h 251"/>
                  <a:gd name="T56" fmla="*/ 28 w 399"/>
                  <a:gd name="T57" fmla="*/ 61 h 251"/>
                  <a:gd name="T58" fmla="*/ 105 w 399"/>
                  <a:gd name="T59" fmla="*/ 20 h 251"/>
                  <a:gd name="T60" fmla="*/ 269 w 399"/>
                  <a:gd name="T61" fmla="*/ 3 h 251"/>
                  <a:gd name="T62" fmla="*/ 269 w 399"/>
                  <a:gd name="T63" fmla="*/ 3 h 251"/>
                  <a:gd name="T64" fmla="*/ 353 w 399"/>
                  <a:gd name="T65" fmla="*/ 28 h 251"/>
                  <a:gd name="T66" fmla="*/ 353 w 399"/>
                  <a:gd name="T67" fmla="*/ 28 h 251"/>
                  <a:gd name="T68" fmla="*/ 395 w 399"/>
                  <a:gd name="T69" fmla="*/ 106 h 251"/>
                  <a:gd name="T70" fmla="*/ 395 w 399"/>
                  <a:gd name="T71" fmla="*/ 106 h 251"/>
                  <a:gd name="T72" fmla="*/ 370 w 399"/>
                  <a:gd name="T73" fmla="*/ 190 h 251"/>
                  <a:gd name="T74" fmla="*/ 370 w 399"/>
                  <a:gd name="T75" fmla="*/ 190 h 251"/>
                  <a:gd name="T76" fmla="*/ 292 w 399"/>
                  <a:gd name="T77" fmla="*/ 232 h 251"/>
                  <a:gd name="T78" fmla="*/ 129 w 399"/>
                  <a:gd name="T79" fmla="*/ 249 h 251"/>
                  <a:gd name="T80" fmla="*/ 129 w 399"/>
                  <a:gd name="T81" fmla="*/ 249 h 251"/>
                  <a:gd name="T82" fmla="*/ 117 w 399"/>
                  <a:gd name="T83" fmla="*/ 25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9" h="251">
                    <a:moveTo>
                      <a:pt x="281" y="22"/>
                    </a:moveTo>
                    <a:lnTo>
                      <a:pt x="281" y="22"/>
                    </a:lnTo>
                    <a:cubicBezTo>
                      <a:pt x="277" y="22"/>
                      <a:pt x="274" y="23"/>
                      <a:pt x="271" y="23"/>
                    </a:cubicBezTo>
                    <a:lnTo>
                      <a:pt x="108" y="40"/>
                    </a:lnTo>
                    <a:lnTo>
                      <a:pt x="108" y="40"/>
                    </a:lnTo>
                    <a:cubicBezTo>
                      <a:pt x="82" y="43"/>
                      <a:pt x="60" y="54"/>
                      <a:pt x="44" y="74"/>
                    </a:cubicBezTo>
                    <a:lnTo>
                      <a:pt x="44" y="74"/>
                    </a:lnTo>
                    <a:cubicBezTo>
                      <a:pt x="27" y="94"/>
                      <a:pt x="21" y="119"/>
                      <a:pt x="23" y="143"/>
                    </a:cubicBezTo>
                    <a:lnTo>
                      <a:pt x="23" y="143"/>
                    </a:lnTo>
                    <a:cubicBezTo>
                      <a:pt x="25" y="169"/>
                      <a:pt x="38" y="192"/>
                      <a:pt x="57" y="208"/>
                    </a:cubicBezTo>
                    <a:lnTo>
                      <a:pt x="57" y="208"/>
                    </a:lnTo>
                    <a:cubicBezTo>
                      <a:pt x="77" y="224"/>
                      <a:pt x="102" y="232"/>
                      <a:pt x="127" y="229"/>
                    </a:cubicBezTo>
                    <a:lnTo>
                      <a:pt x="290" y="212"/>
                    </a:lnTo>
                    <a:lnTo>
                      <a:pt x="290" y="212"/>
                    </a:lnTo>
                    <a:cubicBezTo>
                      <a:pt x="315" y="209"/>
                      <a:pt x="338" y="198"/>
                      <a:pt x="354" y="178"/>
                    </a:cubicBezTo>
                    <a:lnTo>
                      <a:pt x="354" y="178"/>
                    </a:lnTo>
                    <a:cubicBezTo>
                      <a:pt x="370" y="158"/>
                      <a:pt x="377" y="133"/>
                      <a:pt x="375" y="108"/>
                    </a:cubicBezTo>
                    <a:lnTo>
                      <a:pt x="375" y="108"/>
                    </a:lnTo>
                    <a:cubicBezTo>
                      <a:pt x="372" y="83"/>
                      <a:pt x="360" y="60"/>
                      <a:pt x="341" y="43"/>
                    </a:cubicBezTo>
                    <a:lnTo>
                      <a:pt x="341" y="43"/>
                    </a:lnTo>
                    <a:cubicBezTo>
                      <a:pt x="324" y="30"/>
                      <a:pt x="302" y="22"/>
                      <a:pt x="281" y="22"/>
                    </a:cubicBezTo>
                    <a:close/>
                    <a:moveTo>
                      <a:pt x="117" y="250"/>
                    </a:moveTo>
                    <a:lnTo>
                      <a:pt x="117" y="250"/>
                    </a:lnTo>
                    <a:cubicBezTo>
                      <a:pt x="91" y="250"/>
                      <a:pt x="66" y="240"/>
                      <a:pt x="44" y="223"/>
                    </a:cubicBezTo>
                    <a:lnTo>
                      <a:pt x="44" y="223"/>
                    </a:lnTo>
                    <a:cubicBezTo>
                      <a:pt x="21" y="204"/>
                      <a:pt x="6" y="177"/>
                      <a:pt x="2" y="146"/>
                    </a:cubicBezTo>
                    <a:lnTo>
                      <a:pt x="2" y="146"/>
                    </a:lnTo>
                    <a:cubicBezTo>
                      <a:pt x="0" y="115"/>
                      <a:pt x="8" y="86"/>
                      <a:pt x="28" y="61"/>
                    </a:cubicBezTo>
                    <a:lnTo>
                      <a:pt x="28" y="61"/>
                    </a:lnTo>
                    <a:cubicBezTo>
                      <a:pt x="47" y="37"/>
                      <a:pt x="75" y="23"/>
                      <a:pt x="105" y="20"/>
                    </a:cubicBezTo>
                    <a:lnTo>
                      <a:pt x="269" y="3"/>
                    </a:lnTo>
                    <a:lnTo>
                      <a:pt x="269" y="3"/>
                    </a:lnTo>
                    <a:cubicBezTo>
                      <a:pt x="300" y="0"/>
                      <a:pt x="330" y="8"/>
                      <a:pt x="353" y="28"/>
                    </a:cubicBezTo>
                    <a:lnTo>
                      <a:pt x="353" y="28"/>
                    </a:lnTo>
                    <a:cubicBezTo>
                      <a:pt x="377" y="48"/>
                      <a:pt x="392" y="75"/>
                      <a:pt x="395" y="106"/>
                    </a:cubicBezTo>
                    <a:lnTo>
                      <a:pt x="395" y="106"/>
                    </a:lnTo>
                    <a:cubicBezTo>
                      <a:pt x="398" y="136"/>
                      <a:pt x="389" y="166"/>
                      <a:pt x="370" y="190"/>
                    </a:cubicBezTo>
                    <a:lnTo>
                      <a:pt x="370" y="190"/>
                    </a:lnTo>
                    <a:cubicBezTo>
                      <a:pt x="350" y="214"/>
                      <a:pt x="323" y="229"/>
                      <a:pt x="292" y="232"/>
                    </a:cubicBezTo>
                    <a:lnTo>
                      <a:pt x="129" y="249"/>
                    </a:lnTo>
                    <a:lnTo>
                      <a:pt x="129" y="249"/>
                    </a:lnTo>
                    <a:cubicBezTo>
                      <a:pt x="125" y="249"/>
                      <a:pt x="122" y="250"/>
                      <a:pt x="117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62">
                <a:extLst>
                  <a:ext uri="{FF2B5EF4-FFF2-40B4-BE49-F238E27FC236}">
                    <a16:creationId xmlns:a16="http://schemas.microsoft.com/office/drawing/2014/main" id="{46328C00-4578-4E4E-98A0-D898C1666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8409" y="12260023"/>
                <a:ext cx="14920809" cy="19624"/>
              </a:xfrm>
              <a:custGeom>
                <a:avLst/>
                <a:gdLst>
                  <a:gd name="T0" fmla="*/ 16755 w 16766"/>
                  <a:gd name="T1" fmla="*/ 21 h 22"/>
                  <a:gd name="T2" fmla="*/ 11 w 16766"/>
                  <a:gd name="T3" fmla="*/ 21 h 22"/>
                  <a:gd name="T4" fmla="*/ 11 w 16766"/>
                  <a:gd name="T5" fmla="*/ 21 h 22"/>
                  <a:gd name="T6" fmla="*/ 0 w 16766"/>
                  <a:gd name="T7" fmla="*/ 11 h 22"/>
                  <a:gd name="T8" fmla="*/ 0 w 16766"/>
                  <a:gd name="T9" fmla="*/ 11 h 22"/>
                  <a:gd name="T10" fmla="*/ 11 w 16766"/>
                  <a:gd name="T11" fmla="*/ 0 h 22"/>
                  <a:gd name="T12" fmla="*/ 16755 w 16766"/>
                  <a:gd name="T13" fmla="*/ 0 h 22"/>
                  <a:gd name="T14" fmla="*/ 16755 w 16766"/>
                  <a:gd name="T15" fmla="*/ 0 h 22"/>
                  <a:gd name="T16" fmla="*/ 16765 w 16766"/>
                  <a:gd name="T17" fmla="*/ 11 h 22"/>
                  <a:gd name="T18" fmla="*/ 16765 w 16766"/>
                  <a:gd name="T19" fmla="*/ 11 h 22"/>
                  <a:gd name="T20" fmla="*/ 16755 w 16766"/>
                  <a:gd name="T2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66" h="22">
                    <a:moveTo>
                      <a:pt x="16755" y="21"/>
                    </a:moveTo>
                    <a:lnTo>
                      <a:pt x="11" y="21"/>
                    </a:lnTo>
                    <a:lnTo>
                      <a:pt x="11" y="21"/>
                    </a:lnTo>
                    <a:cubicBezTo>
                      <a:pt x="5" y="21"/>
                      <a:pt x="0" y="15"/>
                      <a:pt x="0" y="11"/>
                    </a:cubicBezTo>
                    <a:lnTo>
                      <a:pt x="0" y="11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6755" y="0"/>
                    </a:lnTo>
                    <a:lnTo>
                      <a:pt x="16755" y="0"/>
                    </a:lnTo>
                    <a:cubicBezTo>
                      <a:pt x="16760" y="0"/>
                      <a:pt x="16765" y="4"/>
                      <a:pt x="16765" y="11"/>
                    </a:cubicBezTo>
                    <a:lnTo>
                      <a:pt x="16765" y="11"/>
                    </a:lnTo>
                    <a:cubicBezTo>
                      <a:pt x="16765" y="15"/>
                      <a:pt x="16760" y="21"/>
                      <a:pt x="16755" y="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E92D8376-7E9E-4C96-953E-7210C262101A}"/>
                </a:ext>
              </a:extLst>
            </p:cNvPr>
            <p:cNvGrpSpPr/>
            <p:nvPr/>
          </p:nvGrpSpPr>
          <p:grpSpPr>
            <a:xfrm>
              <a:off x="7571695" y="5619831"/>
              <a:ext cx="2586220" cy="4528831"/>
              <a:chOff x="7571695" y="5619831"/>
              <a:chExt cx="2586220" cy="4528831"/>
            </a:xfrm>
          </p:grpSpPr>
          <p:sp>
            <p:nvSpPr>
              <p:cNvPr id="239" name="Freeform 163">
                <a:extLst>
                  <a:ext uri="{FF2B5EF4-FFF2-40B4-BE49-F238E27FC236}">
                    <a16:creationId xmlns:a16="http://schemas.microsoft.com/office/drawing/2014/main" id="{694DBE76-A78C-45EC-A84B-00015D1F1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7278" y="6856038"/>
                <a:ext cx="1934759" cy="702478"/>
              </a:xfrm>
              <a:custGeom>
                <a:avLst/>
                <a:gdLst>
                  <a:gd name="T0" fmla="*/ 2074 w 2175"/>
                  <a:gd name="T1" fmla="*/ 789 h 790"/>
                  <a:gd name="T2" fmla="*/ 1087 w 2175"/>
                  <a:gd name="T3" fmla="*/ 789 h 790"/>
                  <a:gd name="T4" fmla="*/ 101 w 2175"/>
                  <a:gd name="T5" fmla="*/ 789 h 790"/>
                  <a:gd name="T6" fmla="*/ 101 w 2175"/>
                  <a:gd name="T7" fmla="*/ 789 h 790"/>
                  <a:gd name="T8" fmla="*/ 30 w 2175"/>
                  <a:gd name="T9" fmla="*/ 760 h 790"/>
                  <a:gd name="T10" fmla="*/ 30 w 2175"/>
                  <a:gd name="T11" fmla="*/ 760 h 790"/>
                  <a:gd name="T12" fmla="*/ 0 w 2175"/>
                  <a:gd name="T13" fmla="*/ 689 h 790"/>
                  <a:gd name="T14" fmla="*/ 0 w 2175"/>
                  <a:gd name="T15" fmla="*/ 394 h 790"/>
                  <a:gd name="T16" fmla="*/ 0 w 2175"/>
                  <a:gd name="T17" fmla="*/ 100 h 790"/>
                  <a:gd name="T18" fmla="*/ 0 w 2175"/>
                  <a:gd name="T19" fmla="*/ 100 h 790"/>
                  <a:gd name="T20" fmla="*/ 30 w 2175"/>
                  <a:gd name="T21" fmla="*/ 29 h 790"/>
                  <a:gd name="T22" fmla="*/ 30 w 2175"/>
                  <a:gd name="T23" fmla="*/ 29 h 790"/>
                  <a:gd name="T24" fmla="*/ 101 w 2175"/>
                  <a:gd name="T25" fmla="*/ 0 h 790"/>
                  <a:gd name="T26" fmla="*/ 1087 w 2175"/>
                  <a:gd name="T27" fmla="*/ 0 h 790"/>
                  <a:gd name="T28" fmla="*/ 2074 w 2175"/>
                  <a:gd name="T29" fmla="*/ 0 h 790"/>
                  <a:gd name="T30" fmla="*/ 2074 w 2175"/>
                  <a:gd name="T31" fmla="*/ 0 h 790"/>
                  <a:gd name="T32" fmla="*/ 2145 w 2175"/>
                  <a:gd name="T33" fmla="*/ 29 h 790"/>
                  <a:gd name="T34" fmla="*/ 2145 w 2175"/>
                  <a:gd name="T35" fmla="*/ 29 h 790"/>
                  <a:gd name="T36" fmla="*/ 2174 w 2175"/>
                  <a:gd name="T37" fmla="*/ 100 h 790"/>
                  <a:gd name="T38" fmla="*/ 2174 w 2175"/>
                  <a:gd name="T39" fmla="*/ 394 h 790"/>
                  <a:gd name="T40" fmla="*/ 2174 w 2175"/>
                  <a:gd name="T41" fmla="*/ 689 h 790"/>
                  <a:gd name="T42" fmla="*/ 2174 w 2175"/>
                  <a:gd name="T43" fmla="*/ 689 h 790"/>
                  <a:gd name="T44" fmla="*/ 2145 w 2175"/>
                  <a:gd name="T45" fmla="*/ 760 h 790"/>
                  <a:gd name="T46" fmla="*/ 2145 w 2175"/>
                  <a:gd name="T47" fmla="*/ 760 h 790"/>
                  <a:gd name="T48" fmla="*/ 2074 w 2175"/>
                  <a:gd name="T49" fmla="*/ 789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75" h="790">
                    <a:moveTo>
                      <a:pt x="2074" y="789"/>
                    </a:moveTo>
                    <a:lnTo>
                      <a:pt x="1087" y="789"/>
                    </a:lnTo>
                    <a:lnTo>
                      <a:pt x="101" y="789"/>
                    </a:lnTo>
                    <a:lnTo>
                      <a:pt x="101" y="789"/>
                    </a:lnTo>
                    <a:cubicBezTo>
                      <a:pt x="73" y="789"/>
                      <a:pt x="48" y="778"/>
                      <a:pt x="30" y="760"/>
                    </a:cubicBezTo>
                    <a:lnTo>
                      <a:pt x="30" y="760"/>
                    </a:lnTo>
                    <a:cubicBezTo>
                      <a:pt x="12" y="742"/>
                      <a:pt x="0" y="716"/>
                      <a:pt x="0" y="689"/>
                    </a:cubicBezTo>
                    <a:lnTo>
                      <a:pt x="0" y="394"/>
                    </a:lnTo>
                    <a:lnTo>
                      <a:pt x="0" y="100"/>
                    </a:lnTo>
                    <a:lnTo>
                      <a:pt x="0" y="100"/>
                    </a:lnTo>
                    <a:cubicBezTo>
                      <a:pt x="0" y="71"/>
                      <a:pt x="12" y="47"/>
                      <a:pt x="30" y="29"/>
                    </a:cubicBezTo>
                    <a:lnTo>
                      <a:pt x="30" y="29"/>
                    </a:lnTo>
                    <a:cubicBezTo>
                      <a:pt x="48" y="11"/>
                      <a:pt x="73" y="0"/>
                      <a:pt x="101" y="0"/>
                    </a:cubicBezTo>
                    <a:lnTo>
                      <a:pt x="1087" y="0"/>
                    </a:lnTo>
                    <a:lnTo>
                      <a:pt x="2074" y="0"/>
                    </a:lnTo>
                    <a:lnTo>
                      <a:pt x="2074" y="0"/>
                    </a:lnTo>
                    <a:cubicBezTo>
                      <a:pt x="2102" y="0"/>
                      <a:pt x="2127" y="11"/>
                      <a:pt x="2145" y="29"/>
                    </a:cubicBezTo>
                    <a:lnTo>
                      <a:pt x="2145" y="29"/>
                    </a:lnTo>
                    <a:cubicBezTo>
                      <a:pt x="2163" y="47"/>
                      <a:pt x="2174" y="71"/>
                      <a:pt x="2174" y="100"/>
                    </a:cubicBezTo>
                    <a:lnTo>
                      <a:pt x="2174" y="394"/>
                    </a:lnTo>
                    <a:lnTo>
                      <a:pt x="2174" y="689"/>
                    </a:lnTo>
                    <a:lnTo>
                      <a:pt x="2174" y="689"/>
                    </a:lnTo>
                    <a:cubicBezTo>
                      <a:pt x="2174" y="716"/>
                      <a:pt x="2163" y="742"/>
                      <a:pt x="2145" y="760"/>
                    </a:cubicBezTo>
                    <a:lnTo>
                      <a:pt x="2145" y="760"/>
                    </a:lnTo>
                    <a:cubicBezTo>
                      <a:pt x="2127" y="778"/>
                      <a:pt x="2102" y="789"/>
                      <a:pt x="2074" y="789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164">
                <a:extLst>
                  <a:ext uri="{FF2B5EF4-FFF2-40B4-BE49-F238E27FC236}">
                    <a16:creationId xmlns:a16="http://schemas.microsoft.com/office/drawing/2014/main" id="{AA52B871-68C7-49ED-8DC3-F08EC9A13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7278" y="7876399"/>
                <a:ext cx="1934759" cy="2272263"/>
              </a:xfrm>
              <a:custGeom>
                <a:avLst/>
                <a:gdLst>
                  <a:gd name="T0" fmla="*/ 2074 w 2175"/>
                  <a:gd name="T1" fmla="*/ 2553 h 2554"/>
                  <a:gd name="T2" fmla="*/ 1087 w 2175"/>
                  <a:gd name="T3" fmla="*/ 2553 h 2554"/>
                  <a:gd name="T4" fmla="*/ 101 w 2175"/>
                  <a:gd name="T5" fmla="*/ 2553 h 2554"/>
                  <a:gd name="T6" fmla="*/ 101 w 2175"/>
                  <a:gd name="T7" fmla="*/ 2553 h 2554"/>
                  <a:gd name="T8" fmla="*/ 30 w 2175"/>
                  <a:gd name="T9" fmla="*/ 2523 h 2554"/>
                  <a:gd name="T10" fmla="*/ 30 w 2175"/>
                  <a:gd name="T11" fmla="*/ 2523 h 2554"/>
                  <a:gd name="T12" fmla="*/ 0 w 2175"/>
                  <a:gd name="T13" fmla="*/ 2452 h 2554"/>
                  <a:gd name="T14" fmla="*/ 0 w 2175"/>
                  <a:gd name="T15" fmla="*/ 1277 h 2554"/>
                  <a:gd name="T16" fmla="*/ 0 w 2175"/>
                  <a:gd name="T17" fmla="*/ 101 h 2554"/>
                  <a:gd name="T18" fmla="*/ 0 w 2175"/>
                  <a:gd name="T19" fmla="*/ 101 h 2554"/>
                  <a:gd name="T20" fmla="*/ 30 w 2175"/>
                  <a:gd name="T21" fmla="*/ 29 h 2554"/>
                  <a:gd name="T22" fmla="*/ 30 w 2175"/>
                  <a:gd name="T23" fmla="*/ 29 h 2554"/>
                  <a:gd name="T24" fmla="*/ 101 w 2175"/>
                  <a:gd name="T25" fmla="*/ 0 h 2554"/>
                  <a:gd name="T26" fmla="*/ 1087 w 2175"/>
                  <a:gd name="T27" fmla="*/ 0 h 2554"/>
                  <a:gd name="T28" fmla="*/ 2074 w 2175"/>
                  <a:gd name="T29" fmla="*/ 0 h 2554"/>
                  <a:gd name="T30" fmla="*/ 2074 w 2175"/>
                  <a:gd name="T31" fmla="*/ 0 h 2554"/>
                  <a:gd name="T32" fmla="*/ 2145 w 2175"/>
                  <a:gd name="T33" fmla="*/ 29 h 2554"/>
                  <a:gd name="T34" fmla="*/ 2145 w 2175"/>
                  <a:gd name="T35" fmla="*/ 29 h 2554"/>
                  <a:gd name="T36" fmla="*/ 2174 w 2175"/>
                  <a:gd name="T37" fmla="*/ 101 h 2554"/>
                  <a:gd name="T38" fmla="*/ 2174 w 2175"/>
                  <a:gd name="T39" fmla="*/ 1277 h 2554"/>
                  <a:gd name="T40" fmla="*/ 2174 w 2175"/>
                  <a:gd name="T41" fmla="*/ 2452 h 2554"/>
                  <a:gd name="T42" fmla="*/ 2174 w 2175"/>
                  <a:gd name="T43" fmla="*/ 2452 h 2554"/>
                  <a:gd name="T44" fmla="*/ 2145 w 2175"/>
                  <a:gd name="T45" fmla="*/ 2523 h 2554"/>
                  <a:gd name="T46" fmla="*/ 2145 w 2175"/>
                  <a:gd name="T47" fmla="*/ 2523 h 2554"/>
                  <a:gd name="T48" fmla="*/ 2074 w 2175"/>
                  <a:gd name="T49" fmla="*/ 2553 h 2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75" h="2554">
                    <a:moveTo>
                      <a:pt x="2074" y="2553"/>
                    </a:moveTo>
                    <a:lnTo>
                      <a:pt x="1087" y="2553"/>
                    </a:lnTo>
                    <a:lnTo>
                      <a:pt x="101" y="2553"/>
                    </a:lnTo>
                    <a:lnTo>
                      <a:pt x="101" y="2553"/>
                    </a:lnTo>
                    <a:cubicBezTo>
                      <a:pt x="73" y="2553"/>
                      <a:pt x="48" y="2541"/>
                      <a:pt x="30" y="2523"/>
                    </a:cubicBezTo>
                    <a:lnTo>
                      <a:pt x="30" y="2523"/>
                    </a:lnTo>
                    <a:cubicBezTo>
                      <a:pt x="12" y="2506"/>
                      <a:pt x="0" y="2481"/>
                      <a:pt x="0" y="2452"/>
                    </a:cubicBezTo>
                    <a:lnTo>
                      <a:pt x="0" y="1277"/>
                    </a:ln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3"/>
                      <a:pt x="12" y="48"/>
                      <a:pt x="30" y="29"/>
                    </a:cubicBezTo>
                    <a:lnTo>
                      <a:pt x="30" y="29"/>
                    </a:lnTo>
                    <a:cubicBezTo>
                      <a:pt x="48" y="12"/>
                      <a:pt x="73" y="0"/>
                      <a:pt x="101" y="0"/>
                    </a:cubicBezTo>
                    <a:lnTo>
                      <a:pt x="1087" y="0"/>
                    </a:lnTo>
                    <a:lnTo>
                      <a:pt x="2074" y="0"/>
                    </a:lnTo>
                    <a:lnTo>
                      <a:pt x="2074" y="0"/>
                    </a:lnTo>
                    <a:cubicBezTo>
                      <a:pt x="2102" y="0"/>
                      <a:pt x="2127" y="12"/>
                      <a:pt x="2145" y="29"/>
                    </a:cubicBezTo>
                    <a:lnTo>
                      <a:pt x="2145" y="29"/>
                    </a:lnTo>
                    <a:cubicBezTo>
                      <a:pt x="2163" y="48"/>
                      <a:pt x="2174" y="73"/>
                      <a:pt x="2174" y="101"/>
                    </a:cubicBezTo>
                    <a:lnTo>
                      <a:pt x="2174" y="1277"/>
                    </a:lnTo>
                    <a:lnTo>
                      <a:pt x="2174" y="2452"/>
                    </a:lnTo>
                    <a:lnTo>
                      <a:pt x="2174" y="2452"/>
                    </a:lnTo>
                    <a:cubicBezTo>
                      <a:pt x="2174" y="2481"/>
                      <a:pt x="2163" y="2506"/>
                      <a:pt x="2145" y="2523"/>
                    </a:cubicBezTo>
                    <a:lnTo>
                      <a:pt x="2145" y="2523"/>
                    </a:lnTo>
                    <a:cubicBezTo>
                      <a:pt x="2127" y="2541"/>
                      <a:pt x="2102" y="2553"/>
                      <a:pt x="2074" y="255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165">
                <a:extLst>
                  <a:ext uri="{FF2B5EF4-FFF2-40B4-BE49-F238E27FC236}">
                    <a16:creationId xmlns:a16="http://schemas.microsoft.com/office/drawing/2014/main" id="{C2C9A8AC-2638-4261-AA4A-24AD01553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7278" y="5733642"/>
                <a:ext cx="1934759" cy="890852"/>
              </a:xfrm>
              <a:custGeom>
                <a:avLst/>
                <a:gdLst>
                  <a:gd name="T0" fmla="*/ 2145 w 2175"/>
                  <a:gd name="T1" fmla="*/ 30 h 1003"/>
                  <a:gd name="T2" fmla="*/ 2145 w 2175"/>
                  <a:gd name="T3" fmla="*/ 30 h 1003"/>
                  <a:gd name="T4" fmla="*/ 2074 w 2175"/>
                  <a:gd name="T5" fmla="*/ 0 h 1003"/>
                  <a:gd name="T6" fmla="*/ 1087 w 2175"/>
                  <a:gd name="T7" fmla="*/ 0 h 1003"/>
                  <a:gd name="T8" fmla="*/ 101 w 2175"/>
                  <a:gd name="T9" fmla="*/ 0 h 1003"/>
                  <a:gd name="T10" fmla="*/ 101 w 2175"/>
                  <a:gd name="T11" fmla="*/ 0 h 1003"/>
                  <a:gd name="T12" fmla="*/ 30 w 2175"/>
                  <a:gd name="T13" fmla="*/ 30 h 1003"/>
                  <a:gd name="T14" fmla="*/ 30 w 2175"/>
                  <a:gd name="T15" fmla="*/ 30 h 1003"/>
                  <a:gd name="T16" fmla="*/ 0 w 2175"/>
                  <a:gd name="T17" fmla="*/ 101 h 1003"/>
                  <a:gd name="T18" fmla="*/ 0 w 2175"/>
                  <a:gd name="T19" fmla="*/ 500 h 1003"/>
                  <a:gd name="T20" fmla="*/ 0 w 2175"/>
                  <a:gd name="T21" fmla="*/ 901 h 1003"/>
                  <a:gd name="T22" fmla="*/ 0 w 2175"/>
                  <a:gd name="T23" fmla="*/ 901 h 1003"/>
                  <a:gd name="T24" fmla="*/ 30 w 2175"/>
                  <a:gd name="T25" fmla="*/ 972 h 1003"/>
                  <a:gd name="T26" fmla="*/ 30 w 2175"/>
                  <a:gd name="T27" fmla="*/ 972 h 1003"/>
                  <a:gd name="T28" fmla="*/ 101 w 2175"/>
                  <a:gd name="T29" fmla="*/ 1002 h 1003"/>
                  <a:gd name="T30" fmla="*/ 1087 w 2175"/>
                  <a:gd name="T31" fmla="*/ 1002 h 1003"/>
                  <a:gd name="T32" fmla="*/ 2074 w 2175"/>
                  <a:gd name="T33" fmla="*/ 1002 h 1003"/>
                  <a:gd name="T34" fmla="*/ 2074 w 2175"/>
                  <a:gd name="T35" fmla="*/ 1002 h 1003"/>
                  <a:gd name="T36" fmla="*/ 2145 w 2175"/>
                  <a:gd name="T37" fmla="*/ 972 h 1003"/>
                  <a:gd name="T38" fmla="*/ 2145 w 2175"/>
                  <a:gd name="T39" fmla="*/ 972 h 1003"/>
                  <a:gd name="T40" fmla="*/ 2174 w 2175"/>
                  <a:gd name="T41" fmla="*/ 901 h 1003"/>
                  <a:gd name="T42" fmla="*/ 2174 w 2175"/>
                  <a:gd name="T43" fmla="*/ 500 h 1003"/>
                  <a:gd name="T44" fmla="*/ 2174 w 2175"/>
                  <a:gd name="T45" fmla="*/ 101 h 1003"/>
                  <a:gd name="T46" fmla="*/ 2174 w 2175"/>
                  <a:gd name="T47" fmla="*/ 101 h 1003"/>
                  <a:gd name="T48" fmla="*/ 2145 w 2175"/>
                  <a:gd name="T49" fmla="*/ 30 h 1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75" h="1003">
                    <a:moveTo>
                      <a:pt x="2145" y="30"/>
                    </a:moveTo>
                    <a:lnTo>
                      <a:pt x="2145" y="30"/>
                    </a:lnTo>
                    <a:cubicBezTo>
                      <a:pt x="2127" y="12"/>
                      <a:pt x="2102" y="0"/>
                      <a:pt x="2074" y="0"/>
                    </a:cubicBezTo>
                    <a:lnTo>
                      <a:pt x="1087" y="0"/>
                    </a:lnTo>
                    <a:lnTo>
                      <a:pt x="101" y="0"/>
                    </a:lnTo>
                    <a:lnTo>
                      <a:pt x="101" y="0"/>
                    </a:lnTo>
                    <a:cubicBezTo>
                      <a:pt x="73" y="0"/>
                      <a:pt x="48" y="12"/>
                      <a:pt x="30" y="30"/>
                    </a:cubicBezTo>
                    <a:lnTo>
                      <a:pt x="30" y="30"/>
                    </a:lnTo>
                    <a:cubicBezTo>
                      <a:pt x="12" y="48"/>
                      <a:pt x="0" y="72"/>
                      <a:pt x="0" y="101"/>
                    </a:cubicBezTo>
                    <a:lnTo>
                      <a:pt x="0" y="500"/>
                    </a:lnTo>
                    <a:lnTo>
                      <a:pt x="0" y="901"/>
                    </a:lnTo>
                    <a:lnTo>
                      <a:pt x="0" y="901"/>
                    </a:lnTo>
                    <a:cubicBezTo>
                      <a:pt x="0" y="929"/>
                      <a:pt x="12" y="953"/>
                      <a:pt x="30" y="972"/>
                    </a:cubicBezTo>
                    <a:lnTo>
                      <a:pt x="30" y="972"/>
                    </a:lnTo>
                    <a:cubicBezTo>
                      <a:pt x="48" y="990"/>
                      <a:pt x="73" y="1002"/>
                      <a:pt x="101" y="1002"/>
                    </a:cubicBezTo>
                    <a:lnTo>
                      <a:pt x="1087" y="1002"/>
                    </a:lnTo>
                    <a:lnTo>
                      <a:pt x="2074" y="1002"/>
                    </a:lnTo>
                    <a:lnTo>
                      <a:pt x="2074" y="1002"/>
                    </a:lnTo>
                    <a:cubicBezTo>
                      <a:pt x="2102" y="1002"/>
                      <a:pt x="2127" y="990"/>
                      <a:pt x="2145" y="972"/>
                    </a:cubicBezTo>
                    <a:lnTo>
                      <a:pt x="2145" y="972"/>
                    </a:lnTo>
                    <a:cubicBezTo>
                      <a:pt x="2163" y="953"/>
                      <a:pt x="2174" y="929"/>
                      <a:pt x="2174" y="901"/>
                    </a:cubicBezTo>
                    <a:lnTo>
                      <a:pt x="2174" y="500"/>
                    </a:lnTo>
                    <a:lnTo>
                      <a:pt x="2174" y="101"/>
                    </a:lnTo>
                    <a:lnTo>
                      <a:pt x="2174" y="101"/>
                    </a:lnTo>
                    <a:cubicBezTo>
                      <a:pt x="2174" y="72"/>
                      <a:pt x="2163" y="48"/>
                      <a:pt x="2145" y="3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166">
                <a:extLst>
                  <a:ext uri="{FF2B5EF4-FFF2-40B4-BE49-F238E27FC236}">
                    <a16:creationId xmlns:a16="http://schemas.microsoft.com/office/drawing/2014/main" id="{A093ECA7-1C67-4298-A21F-4D0235BA1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9544" y="6757926"/>
                <a:ext cx="1934759" cy="702480"/>
              </a:xfrm>
              <a:custGeom>
                <a:avLst/>
                <a:gdLst>
                  <a:gd name="T0" fmla="*/ 2074 w 2175"/>
                  <a:gd name="T1" fmla="*/ 790 h 791"/>
                  <a:gd name="T2" fmla="*/ 1087 w 2175"/>
                  <a:gd name="T3" fmla="*/ 790 h 791"/>
                  <a:gd name="T4" fmla="*/ 100 w 2175"/>
                  <a:gd name="T5" fmla="*/ 790 h 791"/>
                  <a:gd name="T6" fmla="*/ 100 w 2175"/>
                  <a:gd name="T7" fmla="*/ 790 h 791"/>
                  <a:gd name="T8" fmla="*/ 29 w 2175"/>
                  <a:gd name="T9" fmla="*/ 760 h 791"/>
                  <a:gd name="T10" fmla="*/ 29 w 2175"/>
                  <a:gd name="T11" fmla="*/ 760 h 791"/>
                  <a:gd name="T12" fmla="*/ 0 w 2175"/>
                  <a:gd name="T13" fmla="*/ 689 h 791"/>
                  <a:gd name="T14" fmla="*/ 0 w 2175"/>
                  <a:gd name="T15" fmla="*/ 395 h 791"/>
                  <a:gd name="T16" fmla="*/ 0 w 2175"/>
                  <a:gd name="T17" fmla="*/ 101 h 791"/>
                  <a:gd name="T18" fmla="*/ 0 w 2175"/>
                  <a:gd name="T19" fmla="*/ 101 h 791"/>
                  <a:gd name="T20" fmla="*/ 29 w 2175"/>
                  <a:gd name="T21" fmla="*/ 30 h 791"/>
                  <a:gd name="T22" fmla="*/ 29 w 2175"/>
                  <a:gd name="T23" fmla="*/ 30 h 791"/>
                  <a:gd name="T24" fmla="*/ 100 w 2175"/>
                  <a:gd name="T25" fmla="*/ 0 h 791"/>
                  <a:gd name="T26" fmla="*/ 1087 w 2175"/>
                  <a:gd name="T27" fmla="*/ 0 h 791"/>
                  <a:gd name="T28" fmla="*/ 2074 w 2175"/>
                  <a:gd name="T29" fmla="*/ 0 h 791"/>
                  <a:gd name="T30" fmla="*/ 2074 w 2175"/>
                  <a:gd name="T31" fmla="*/ 0 h 791"/>
                  <a:gd name="T32" fmla="*/ 2145 w 2175"/>
                  <a:gd name="T33" fmla="*/ 30 h 791"/>
                  <a:gd name="T34" fmla="*/ 2145 w 2175"/>
                  <a:gd name="T35" fmla="*/ 30 h 791"/>
                  <a:gd name="T36" fmla="*/ 2174 w 2175"/>
                  <a:gd name="T37" fmla="*/ 101 h 791"/>
                  <a:gd name="T38" fmla="*/ 2174 w 2175"/>
                  <a:gd name="T39" fmla="*/ 395 h 791"/>
                  <a:gd name="T40" fmla="*/ 2174 w 2175"/>
                  <a:gd name="T41" fmla="*/ 689 h 791"/>
                  <a:gd name="T42" fmla="*/ 2174 w 2175"/>
                  <a:gd name="T43" fmla="*/ 689 h 791"/>
                  <a:gd name="T44" fmla="*/ 2145 w 2175"/>
                  <a:gd name="T45" fmla="*/ 760 h 791"/>
                  <a:gd name="T46" fmla="*/ 2145 w 2175"/>
                  <a:gd name="T47" fmla="*/ 760 h 791"/>
                  <a:gd name="T48" fmla="*/ 2074 w 2175"/>
                  <a:gd name="T49" fmla="*/ 790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75" h="791">
                    <a:moveTo>
                      <a:pt x="2074" y="790"/>
                    </a:moveTo>
                    <a:lnTo>
                      <a:pt x="1087" y="790"/>
                    </a:lnTo>
                    <a:lnTo>
                      <a:pt x="100" y="790"/>
                    </a:lnTo>
                    <a:lnTo>
                      <a:pt x="100" y="790"/>
                    </a:lnTo>
                    <a:cubicBezTo>
                      <a:pt x="73" y="790"/>
                      <a:pt x="48" y="778"/>
                      <a:pt x="29" y="760"/>
                    </a:cubicBezTo>
                    <a:lnTo>
                      <a:pt x="29" y="760"/>
                    </a:lnTo>
                    <a:cubicBezTo>
                      <a:pt x="11" y="742"/>
                      <a:pt x="0" y="717"/>
                      <a:pt x="0" y="689"/>
                    </a:cubicBezTo>
                    <a:lnTo>
                      <a:pt x="0" y="395"/>
                    </a:ln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3"/>
                      <a:pt x="11" y="48"/>
                      <a:pt x="29" y="30"/>
                    </a:cubicBezTo>
                    <a:lnTo>
                      <a:pt x="29" y="30"/>
                    </a:lnTo>
                    <a:cubicBezTo>
                      <a:pt x="48" y="11"/>
                      <a:pt x="73" y="0"/>
                      <a:pt x="100" y="0"/>
                    </a:cubicBezTo>
                    <a:lnTo>
                      <a:pt x="1087" y="0"/>
                    </a:lnTo>
                    <a:lnTo>
                      <a:pt x="2074" y="0"/>
                    </a:lnTo>
                    <a:lnTo>
                      <a:pt x="2074" y="0"/>
                    </a:lnTo>
                    <a:cubicBezTo>
                      <a:pt x="2101" y="0"/>
                      <a:pt x="2126" y="11"/>
                      <a:pt x="2145" y="30"/>
                    </a:cubicBezTo>
                    <a:lnTo>
                      <a:pt x="2145" y="30"/>
                    </a:lnTo>
                    <a:cubicBezTo>
                      <a:pt x="2163" y="48"/>
                      <a:pt x="2174" y="73"/>
                      <a:pt x="2174" y="101"/>
                    </a:cubicBezTo>
                    <a:lnTo>
                      <a:pt x="2174" y="395"/>
                    </a:lnTo>
                    <a:lnTo>
                      <a:pt x="2174" y="689"/>
                    </a:lnTo>
                    <a:lnTo>
                      <a:pt x="2174" y="689"/>
                    </a:lnTo>
                    <a:cubicBezTo>
                      <a:pt x="2174" y="717"/>
                      <a:pt x="2163" y="742"/>
                      <a:pt x="2145" y="760"/>
                    </a:cubicBezTo>
                    <a:lnTo>
                      <a:pt x="2145" y="760"/>
                    </a:lnTo>
                    <a:cubicBezTo>
                      <a:pt x="2126" y="778"/>
                      <a:pt x="2101" y="790"/>
                      <a:pt x="2074" y="7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167">
                <a:extLst>
                  <a:ext uri="{FF2B5EF4-FFF2-40B4-BE49-F238E27FC236}">
                    <a16:creationId xmlns:a16="http://schemas.microsoft.com/office/drawing/2014/main" id="{4D9EFD94-6390-4646-B70D-1039C9BEC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1695" y="6750077"/>
                <a:ext cx="1954383" cy="718178"/>
              </a:xfrm>
              <a:custGeom>
                <a:avLst/>
                <a:gdLst>
                  <a:gd name="T0" fmla="*/ 110 w 2195"/>
                  <a:gd name="T1" fmla="*/ 19 h 809"/>
                  <a:gd name="T2" fmla="*/ 110 w 2195"/>
                  <a:gd name="T3" fmla="*/ 19 h 809"/>
                  <a:gd name="T4" fmla="*/ 47 w 2195"/>
                  <a:gd name="T5" fmla="*/ 46 h 809"/>
                  <a:gd name="T6" fmla="*/ 47 w 2195"/>
                  <a:gd name="T7" fmla="*/ 46 h 809"/>
                  <a:gd name="T8" fmla="*/ 20 w 2195"/>
                  <a:gd name="T9" fmla="*/ 110 h 809"/>
                  <a:gd name="T10" fmla="*/ 20 w 2195"/>
                  <a:gd name="T11" fmla="*/ 698 h 809"/>
                  <a:gd name="T12" fmla="*/ 20 w 2195"/>
                  <a:gd name="T13" fmla="*/ 698 h 809"/>
                  <a:gd name="T14" fmla="*/ 47 w 2195"/>
                  <a:gd name="T15" fmla="*/ 762 h 809"/>
                  <a:gd name="T16" fmla="*/ 47 w 2195"/>
                  <a:gd name="T17" fmla="*/ 762 h 809"/>
                  <a:gd name="T18" fmla="*/ 110 w 2195"/>
                  <a:gd name="T19" fmla="*/ 788 h 809"/>
                  <a:gd name="T20" fmla="*/ 2084 w 2195"/>
                  <a:gd name="T21" fmla="*/ 788 h 809"/>
                  <a:gd name="T22" fmla="*/ 2084 w 2195"/>
                  <a:gd name="T23" fmla="*/ 788 h 809"/>
                  <a:gd name="T24" fmla="*/ 2147 w 2195"/>
                  <a:gd name="T25" fmla="*/ 762 h 809"/>
                  <a:gd name="T26" fmla="*/ 2147 w 2195"/>
                  <a:gd name="T27" fmla="*/ 762 h 809"/>
                  <a:gd name="T28" fmla="*/ 2174 w 2195"/>
                  <a:gd name="T29" fmla="*/ 698 h 809"/>
                  <a:gd name="T30" fmla="*/ 2174 w 2195"/>
                  <a:gd name="T31" fmla="*/ 110 h 809"/>
                  <a:gd name="T32" fmla="*/ 2174 w 2195"/>
                  <a:gd name="T33" fmla="*/ 110 h 809"/>
                  <a:gd name="T34" fmla="*/ 2147 w 2195"/>
                  <a:gd name="T35" fmla="*/ 46 h 809"/>
                  <a:gd name="T36" fmla="*/ 2147 w 2195"/>
                  <a:gd name="T37" fmla="*/ 46 h 809"/>
                  <a:gd name="T38" fmla="*/ 2084 w 2195"/>
                  <a:gd name="T39" fmla="*/ 19 h 809"/>
                  <a:gd name="T40" fmla="*/ 110 w 2195"/>
                  <a:gd name="T41" fmla="*/ 19 h 809"/>
                  <a:gd name="T42" fmla="*/ 2084 w 2195"/>
                  <a:gd name="T43" fmla="*/ 808 h 809"/>
                  <a:gd name="T44" fmla="*/ 110 w 2195"/>
                  <a:gd name="T45" fmla="*/ 808 h 809"/>
                  <a:gd name="T46" fmla="*/ 110 w 2195"/>
                  <a:gd name="T47" fmla="*/ 808 h 809"/>
                  <a:gd name="T48" fmla="*/ 32 w 2195"/>
                  <a:gd name="T49" fmla="*/ 776 h 809"/>
                  <a:gd name="T50" fmla="*/ 32 w 2195"/>
                  <a:gd name="T51" fmla="*/ 776 h 809"/>
                  <a:gd name="T52" fmla="*/ 0 w 2195"/>
                  <a:gd name="T53" fmla="*/ 698 h 809"/>
                  <a:gd name="T54" fmla="*/ 0 w 2195"/>
                  <a:gd name="T55" fmla="*/ 110 h 809"/>
                  <a:gd name="T56" fmla="*/ 0 w 2195"/>
                  <a:gd name="T57" fmla="*/ 110 h 809"/>
                  <a:gd name="T58" fmla="*/ 32 w 2195"/>
                  <a:gd name="T59" fmla="*/ 32 h 809"/>
                  <a:gd name="T60" fmla="*/ 32 w 2195"/>
                  <a:gd name="T61" fmla="*/ 32 h 809"/>
                  <a:gd name="T62" fmla="*/ 110 w 2195"/>
                  <a:gd name="T63" fmla="*/ 0 h 809"/>
                  <a:gd name="T64" fmla="*/ 2084 w 2195"/>
                  <a:gd name="T65" fmla="*/ 0 h 809"/>
                  <a:gd name="T66" fmla="*/ 2084 w 2195"/>
                  <a:gd name="T67" fmla="*/ 0 h 809"/>
                  <a:gd name="T68" fmla="*/ 2161 w 2195"/>
                  <a:gd name="T69" fmla="*/ 32 h 809"/>
                  <a:gd name="T70" fmla="*/ 2161 w 2195"/>
                  <a:gd name="T71" fmla="*/ 32 h 809"/>
                  <a:gd name="T72" fmla="*/ 2194 w 2195"/>
                  <a:gd name="T73" fmla="*/ 110 h 809"/>
                  <a:gd name="T74" fmla="*/ 2194 w 2195"/>
                  <a:gd name="T75" fmla="*/ 698 h 809"/>
                  <a:gd name="T76" fmla="*/ 2194 w 2195"/>
                  <a:gd name="T77" fmla="*/ 698 h 809"/>
                  <a:gd name="T78" fmla="*/ 2161 w 2195"/>
                  <a:gd name="T79" fmla="*/ 776 h 809"/>
                  <a:gd name="T80" fmla="*/ 2161 w 2195"/>
                  <a:gd name="T81" fmla="*/ 776 h 809"/>
                  <a:gd name="T82" fmla="*/ 2084 w 2195"/>
                  <a:gd name="T83" fmla="*/ 808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95" h="809">
                    <a:moveTo>
                      <a:pt x="110" y="19"/>
                    </a:moveTo>
                    <a:lnTo>
                      <a:pt x="110" y="19"/>
                    </a:lnTo>
                    <a:cubicBezTo>
                      <a:pt x="86" y="19"/>
                      <a:pt x="64" y="29"/>
                      <a:pt x="47" y="46"/>
                    </a:cubicBezTo>
                    <a:lnTo>
                      <a:pt x="47" y="46"/>
                    </a:lnTo>
                    <a:cubicBezTo>
                      <a:pt x="30" y="63"/>
                      <a:pt x="20" y="85"/>
                      <a:pt x="20" y="110"/>
                    </a:cubicBezTo>
                    <a:lnTo>
                      <a:pt x="20" y="698"/>
                    </a:lnTo>
                    <a:lnTo>
                      <a:pt x="20" y="698"/>
                    </a:lnTo>
                    <a:cubicBezTo>
                      <a:pt x="20" y="722"/>
                      <a:pt x="30" y="744"/>
                      <a:pt x="47" y="762"/>
                    </a:cubicBezTo>
                    <a:lnTo>
                      <a:pt x="47" y="762"/>
                    </a:lnTo>
                    <a:cubicBezTo>
                      <a:pt x="64" y="779"/>
                      <a:pt x="86" y="788"/>
                      <a:pt x="110" y="788"/>
                    </a:cubicBezTo>
                    <a:lnTo>
                      <a:pt x="2084" y="788"/>
                    </a:lnTo>
                    <a:lnTo>
                      <a:pt x="2084" y="788"/>
                    </a:lnTo>
                    <a:cubicBezTo>
                      <a:pt x="2108" y="788"/>
                      <a:pt x="2130" y="779"/>
                      <a:pt x="2147" y="762"/>
                    </a:cubicBezTo>
                    <a:lnTo>
                      <a:pt x="2147" y="762"/>
                    </a:lnTo>
                    <a:cubicBezTo>
                      <a:pt x="2164" y="744"/>
                      <a:pt x="2174" y="722"/>
                      <a:pt x="2174" y="698"/>
                    </a:cubicBezTo>
                    <a:lnTo>
                      <a:pt x="2174" y="110"/>
                    </a:lnTo>
                    <a:lnTo>
                      <a:pt x="2174" y="110"/>
                    </a:lnTo>
                    <a:cubicBezTo>
                      <a:pt x="2174" y="85"/>
                      <a:pt x="2164" y="63"/>
                      <a:pt x="2147" y="46"/>
                    </a:cubicBezTo>
                    <a:lnTo>
                      <a:pt x="2147" y="46"/>
                    </a:lnTo>
                    <a:cubicBezTo>
                      <a:pt x="2130" y="29"/>
                      <a:pt x="2108" y="19"/>
                      <a:pt x="2084" y="19"/>
                    </a:cubicBezTo>
                    <a:lnTo>
                      <a:pt x="110" y="19"/>
                    </a:lnTo>
                    <a:close/>
                    <a:moveTo>
                      <a:pt x="2084" y="808"/>
                    </a:moveTo>
                    <a:lnTo>
                      <a:pt x="110" y="808"/>
                    </a:lnTo>
                    <a:lnTo>
                      <a:pt x="110" y="808"/>
                    </a:lnTo>
                    <a:cubicBezTo>
                      <a:pt x="81" y="808"/>
                      <a:pt x="53" y="797"/>
                      <a:pt x="32" y="776"/>
                    </a:cubicBezTo>
                    <a:lnTo>
                      <a:pt x="32" y="776"/>
                    </a:lnTo>
                    <a:cubicBezTo>
                      <a:pt x="12" y="755"/>
                      <a:pt x="0" y="727"/>
                      <a:pt x="0" y="698"/>
                    </a:cubicBezTo>
                    <a:lnTo>
                      <a:pt x="0" y="110"/>
                    </a:lnTo>
                    <a:lnTo>
                      <a:pt x="0" y="110"/>
                    </a:lnTo>
                    <a:cubicBezTo>
                      <a:pt x="0" y="80"/>
                      <a:pt x="12" y="53"/>
                      <a:pt x="32" y="32"/>
                    </a:cubicBezTo>
                    <a:lnTo>
                      <a:pt x="32" y="32"/>
                    </a:lnTo>
                    <a:cubicBezTo>
                      <a:pt x="53" y="11"/>
                      <a:pt x="81" y="0"/>
                      <a:pt x="110" y="0"/>
                    </a:cubicBezTo>
                    <a:lnTo>
                      <a:pt x="2084" y="0"/>
                    </a:lnTo>
                    <a:lnTo>
                      <a:pt x="2084" y="0"/>
                    </a:lnTo>
                    <a:cubicBezTo>
                      <a:pt x="2113" y="0"/>
                      <a:pt x="2141" y="11"/>
                      <a:pt x="2161" y="32"/>
                    </a:cubicBezTo>
                    <a:lnTo>
                      <a:pt x="2161" y="32"/>
                    </a:lnTo>
                    <a:cubicBezTo>
                      <a:pt x="2182" y="53"/>
                      <a:pt x="2194" y="80"/>
                      <a:pt x="2194" y="110"/>
                    </a:cubicBezTo>
                    <a:lnTo>
                      <a:pt x="2194" y="698"/>
                    </a:lnTo>
                    <a:lnTo>
                      <a:pt x="2194" y="698"/>
                    </a:lnTo>
                    <a:cubicBezTo>
                      <a:pt x="2194" y="727"/>
                      <a:pt x="2182" y="755"/>
                      <a:pt x="2161" y="776"/>
                    </a:cubicBezTo>
                    <a:lnTo>
                      <a:pt x="2161" y="776"/>
                    </a:lnTo>
                    <a:cubicBezTo>
                      <a:pt x="2141" y="797"/>
                      <a:pt x="2113" y="808"/>
                      <a:pt x="2084" y="8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168">
                <a:extLst>
                  <a:ext uri="{FF2B5EF4-FFF2-40B4-BE49-F238E27FC236}">
                    <a16:creationId xmlns:a16="http://schemas.microsoft.com/office/drawing/2014/main" id="{B0D2D8F2-64F6-421A-B754-8C4B89B11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9544" y="7735118"/>
                <a:ext cx="1934759" cy="2272263"/>
              </a:xfrm>
              <a:custGeom>
                <a:avLst/>
                <a:gdLst>
                  <a:gd name="T0" fmla="*/ 2074 w 2175"/>
                  <a:gd name="T1" fmla="*/ 2552 h 2553"/>
                  <a:gd name="T2" fmla="*/ 1087 w 2175"/>
                  <a:gd name="T3" fmla="*/ 2552 h 2553"/>
                  <a:gd name="T4" fmla="*/ 100 w 2175"/>
                  <a:gd name="T5" fmla="*/ 2552 h 2553"/>
                  <a:gd name="T6" fmla="*/ 100 w 2175"/>
                  <a:gd name="T7" fmla="*/ 2552 h 2553"/>
                  <a:gd name="T8" fmla="*/ 29 w 2175"/>
                  <a:gd name="T9" fmla="*/ 2523 h 2553"/>
                  <a:gd name="T10" fmla="*/ 29 w 2175"/>
                  <a:gd name="T11" fmla="*/ 2523 h 2553"/>
                  <a:gd name="T12" fmla="*/ 0 w 2175"/>
                  <a:gd name="T13" fmla="*/ 2452 h 2553"/>
                  <a:gd name="T14" fmla="*/ 0 w 2175"/>
                  <a:gd name="T15" fmla="*/ 1276 h 2553"/>
                  <a:gd name="T16" fmla="*/ 0 w 2175"/>
                  <a:gd name="T17" fmla="*/ 100 h 2553"/>
                  <a:gd name="T18" fmla="*/ 0 w 2175"/>
                  <a:gd name="T19" fmla="*/ 100 h 2553"/>
                  <a:gd name="T20" fmla="*/ 29 w 2175"/>
                  <a:gd name="T21" fmla="*/ 29 h 2553"/>
                  <a:gd name="T22" fmla="*/ 29 w 2175"/>
                  <a:gd name="T23" fmla="*/ 29 h 2553"/>
                  <a:gd name="T24" fmla="*/ 100 w 2175"/>
                  <a:gd name="T25" fmla="*/ 0 h 2553"/>
                  <a:gd name="T26" fmla="*/ 1087 w 2175"/>
                  <a:gd name="T27" fmla="*/ 0 h 2553"/>
                  <a:gd name="T28" fmla="*/ 2074 w 2175"/>
                  <a:gd name="T29" fmla="*/ 0 h 2553"/>
                  <a:gd name="T30" fmla="*/ 2074 w 2175"/>
                  <a:gd name="T31" fmla="*/ 0 h 2553"/>
                  <a:gd name="T32" fmla="*/ 2145 w 2175"/>
                  <a:gd name="T33" fmla="*/ 29 h 2553"/>
                  <a:gd name="T34" fmla="*/ 2145 w 2175"/>
                  <a:gd name="T35" fmla="*/ 29 h 2553"/>
                  <a:gd name="T36" fmla="*/ 2174 w 2175"/>
                  <a:gd name="T37" fmla="*/ 100 h 2553"/>
                  <a:gd name="T38" fmla="*/ 2174 w 2175"/>
                  <a:gd name="T39" fmla="*/ 1276 h 2553"/>
                  <a:gd name="T40" fmla="*/ 2174 w 2175"/>
                  <a:gd name="T41" fmla="*/ 2452 h 2553"/>
                  <a:gd name="T42" fmla="*/ 2174 w 2175"/>
                  <a:gd name="T43" fmla="*/ 2452 h 2553"/>
                  <a:gd name="T44" fmla="*/ 2145 w 2175"/>
                  <a:gd name="T45" fmla="*/ 2523 h 2553"/>
                  <a:gd name="T46" fmla="*/ 2145 w 2175"/>
                  <a:gd name="T47" fmla="*/ 2523 h 2553"/>
                  <a:gd name="T48" fmla="*/ 2074 w 2175"/>
                  <a:gd name="T49" fmla="*/ 2552 h 2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75" h="2553">
                    <a:moveTo>
                      <a:pt x="2074" y="2552"/>
                    </a:moveTo>
                    <a:lnTo>
                      <a:pt x="1087" y="2552"/>
                    </a:lnTo>
                    <a:lnTo>
                      <a:pt x="100" y="2552"/>
                    </a:lnTo>
                    <a:lnTo>
                      <a:pt x="100" y="2552"/>
                    </a:lnTo>
                    <a:cubicBezTo>
                      <a:pt x="73" y="2552"/>
                      <a:pt x="48" y="2541"/>
                      <a:pt x="29" y="2523"/>
                    </a:cubicBezTo>
                    <a:lnTo>
                      <a:pt x="29" y="2523"/>
                    </a:lnTo>
                    <a:cubicBezTo>
                      <a:pt x="11" y="2505"/>
                      <a:pt x="0" y="2480"/>
                      <a:pt x="0" y="2452"/>
                    </a:cubicBezTo>
                    <a:lnTo>
                      <a:pt x="0" y="1276"/>
                    </a:lnTo>
                    <a:lnTo>
                      <a:pt x="0" y="100"/>
                    </a:lnTo>
                    <a:lnTo>
                      <a:pt x="0" y="100"/>
                    </a:lnTo>
                    <a:cubicBezTo>
                      <a:pt x="0" y="73"/>
                      <a:pt x="11" y="47"/>
                      <a:pt x="29" y="29"/>
                    </a:cubicBezTo>
                    <a:lnTo>
                      <a:pt x="29" y="29"/>
                    </a:lnTo>
                    <a:cubicBezTo>
                      <a:pt x="48" y="11"/>
                      <a:pt x="73" y="0"/>
                      <a:pt x="100" y="0"/>
                    </a:cubicBezTo>
                    <a:lnTo>
                      <a:pt x="1087" y="0"/>
                    </a:lnTo>
                    <a:lnTo>
                      <a:pt x="2074" y="0"/>
                    </a:lnTo>
                    <a:lnTo>
                      <a:pt x="2074" y="0"/>
                    </a:lnTo>
                    <a:cubicBezTo>
                      <a:pt x="2101" y="0"/>
                      <a:pt x="2126" y="11"/>
                      <a:pt x="2145" y="29"/>
                    </a:cubicBezTo>
                    <a:lnTo>
                      <a:pt x="2145" y="29"/>
                    </a:lnTo>
                    <a:cubicBezTo>
                      <a:pt x="2163" y="47"/>
                      <a:pt x="2174" y="73"/>
                      <a:pt x="2174" y="100"/>
                    </a:cubicBezTo>
                    <a:lnTo>
                      <a:pt x="2174" y="1276"/>
                    </a:lnTo>
                    <a:lnTo>
                      <a:pt x="2174" y="2452"/>
                    </a:lnTo>
                    <a:lnTo>
                      <a:pt x="2174" y="2452"/>
                    </a:lnTo>
                    <a:cubicBezTo>
                      <a:pt x="2174" y="2480"/>
                      <a:pt x="2163" y="2505"/>
                      <a:pt x="2145" y="2523"/>
                    </a:cubicBezTo>
                    <a:lnTo>
                      <a:pt x="2145" y="2523"/>
                    </a:lnTo>
                    <a:cubicBezTo>
                      <a:pt x="2126" y="2541"/>
                      <a:pt x="2101" y="2552"/>
                      <a:pt x="2074" y="255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169">
                <a:extLst>
                  <a:ext uri="{FF2B5EF4-FFF2-40B4-BE49-F238E27FC236}">
                    <a16:creationId xmlns:a16="http://schemas.microsoft.com/office/drawing/2014/main" id="{3CC27B9E-772B-48F0-8E2F-4AD535463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1695" y="7727269"/>
                <a:ext cx="1954383" cy="2291886"/>
              </a:xfrm>
              <a:custGeom>
                <a:avLst/>
                <a:gdLst>
                  <a:gd name="T0" fmla="*/ 110 w 2195"/>
                  <a:gd name="T1" fmla="*/ 20 h 2574"/>
                  <a:gd name="T2" fmla="*/ 110 w 2195"/>
                  <a:gd name="T3" fmla="*/ 20 h 2574"/>
                  <a:gd name="T4" fmla="*/ 47 w 2195"/>
                  <a:gd name="T5" fmla="*/ 46 h 2574"/>
                  <a:gd name="T6" fmla="*/ 47 w 2195"/>
                  <a:gd name="T7" fmla="*/ 46 h 2574"/>
                  <a:gd name="T8" fmla="*/ 20 w 2195"/>
                  <a:gd name="T9" fmla="*/ 110 h 2574"/>
                  <a:gd name="T10" fmla="*/ 20 w 2195"/>
                  <a:gd name="T11" fmla="*/ 2462 h 2574"/>
                  <a:gd name="T12" fmla="*/ 20 w 2195"/>
                  <a:gd name="T13" fmla="*/ 2462 h 2574"/>
                  <a:gd name="T14" fmla="*/ 47 w 2195"/>
                  <a:gd name="T15" fmla="*/ 2526 h 2574"/>
                  <a:gd name="T16" fmla="*/ 47 w 2195"/>
                  <a:gd name="T17" fmla="*/ 2526 h 2574"/>
                  <a:gd name="T18" fmla="*/ 110 w 2195"/>
                  <a:gd name="T19" fmla="*/ 2553 h 2574"/>
                  <a:gd name="T20" fmla="*/ 2084 w 2195"/>
                  <a:gd name="T21" fmla="*/ 2553 h 2574"/>
                  <a:gd name="T22" fmla="*/ 2084 w 2195"/>
                  <a:gd name="T23" fmla="*/ 2553 h 2574"/>
                  <a:gd name="T24" fmla="*/ 2147 w 2195"/>
                  <a:gd name="T25" fmla="*/ 2526 h 2574"/>
                  <a:gd name="T26" fmla="*/ 2147 w 2195"/>
                  <a:gd name="T27" fmla="*/ 2526 h 2574"/>
                  <a:gd name="T28" fmla="*/ 2174 w 2195"/>
                  <a:gd name="T29" fmla="*/ 2462 h 2574"/>
                  <a:gd name="T30" fmla="*/ 2174 w 2195"/>
                  <a:gd name="T31" fmla="*/ 110 h 2574"/>
                  <a:gd name="T32" fmla="*/ 2174 w 2195"/>
                  <a:gd name="T33" fmla="*/ 110 h 2574"/>
                  <a:gd name="T34" fmla="*/ 2147 w 2195"/>
                  <a:gd name="T35" fmla="*/ 46 h 2574"/>
                  <a:gd name="T36" fmla="*/ 2147 w 2195"/>
                  <a:gd name="T37" fmla="*/ 46 h 2574"/>
                  <a:gd name="T38" fmla="*/ 2084 w 2195"/>
                  <a:gd name="T39" fmla="*/ 20 h 2574"/>
                  <a:gd name="T40" fmla="*/ 110 w 2195"/>
                  <a:gd name="T41" fmla="*/ 20 h 2574"/>
                  <a:gd name="T42" fmla="*/ 2084 w 2195"/>
                  <a:gd name="T43" fmla="*/ 2573 h 2574"/>
                  <a:gd name="T44" fmla="*/ 110 w 2195"/>
                  <a:gd name="T45" fmla="*/ 2573 h 2574"/>
                  <a:gd name="T46" fmla="*/ 110 w 2195"/>
                  <a:gd name="T47" fmla="*/ 2573 h 2574"/>
                  <a:gd name="T48" fmla="*/ 32 w 2195"/>
                  <a:gd name="T49" fmla="*/ 2540 h 2574"/>
                  <a:gd name="T50" fmla="*/ 32 w 2195"/>
                  <a:gd name="T51" fmla="*/ 2540 h 2574"/>
                  <a:gd name="T52" fmla="*/ 0 w 2195"/>
                  <a:gd name="T53" fmla="*/ 2462 h 2574"/>
                  <a:gd name="T54" fmla="*/ 0 w 2195"/>
                  <a:gd name="T55" fmla="*/ 110 h 2574"/>
                  <a:gd name="T56" fmla="*/ 0 w 2195"/>
                  <a:gd name="T57" fmla="*/ 110 h 2574"/>
                  <a:gd name="T58" fmla="*/ 32 w 2195"/>
                  <a:gd name="T59" fmla="*/ 32 h 2574"/>
                  <a:gd name="T60" fmla="*/ 32 w 2195"/>
                  <a:gd name="T61" fmla="*/ 32 h 2574"/>
                  <a:gd name="T62" fmla="*/ 110 w 2195"/>
                  <a:gd name="T63" fmla="*/ 0 h 2574"/>
                  <a:gd name="T64" fmla="*/ 2084 w 2195"/>
                  <a:gd name="T65" fmla="*/ 0 h 2574"/>
                  <a:gd name="T66" fmla="*/ 2084 w 2195"/>
                  <a:gd name="T67" fmla="*/ 0 h 2574"/>
                  <a:gd name="T68" fmla="*/ 2161 w 2195"/>
                  <a:gd name="T69" fmla="*/ 32 h 2574"/>
                  <a:gd name="T70" fmla="*/ 2161 w 2195"/>
                  <a:gd name="T71" fmla="*/ 32 h 2574"/>
                  <a:gd name="T72" fmla="*/ 2194 w 2195"/>
                  <a:gd name="T73" fmla="*/ 110 h 2574"/>
                  <a:gd name="T74" fmla="*/ 2194 w 2195"/>
                  <a:gd name="T75" fmla="*/ 2462 h 2574"/>
                  <a:gd name="T76" fmla="*/ 2194 w 2195"/>
                  <a:gd name="T77" fmla="*/ 2462 h 2574"/>
                  <a:gd name="T78" fmla="*/ 2161 w 2195"/>
                  <a:gd name="T79" fmla="*/ 2540 h 2574"/>
                  <a:gd name="T80" fmla="*/ 2161 w 2195"/>
                  <a:gd name="T81" fmla="*/ 2540 h 2574"/>
                  <a:gd name="T82" fmla="*/ 2084 w 2195"/>
                  <a:gd name="T83" fmla="*/ 2573 h 2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95" h="2574">
                    <a:moveTo>
                      <a:pt x="110" y="20"/>
                    </a:moveTo>
                    <a:lnTo>
                      <a:pt x="110" y="20"/>
                    </a:lnTo>
                    <a:cubicBezTo>
                      <a:pt x="86" y="20"/>
                      <a:pt x="64" y="30"/>
                      <a:pt x="47" y="46"/>
                    </a:cubicBezTo>
                    <a:lnTo>
                      <a:pt x="47" y="46"/>
                    </a:lnTo>
                    <a:cubicBezTo>
                      <a:pt x="30" y="63"/>
                      <a:pt x="20" y="86"/>
                      <a:pt x="20" y="110"/>
                    </a:cubicBezTo>
                    <a:lnTo>
                      <a:pt x="20" y="2462"/>
                    </a:lnTo>
                    <a:lnTo>
                      <a:pt x="20" y="2462"/>
                    </a:lnTo>
                    <a:cubicBezTo>
                      <a:pt x="20" y="2487"/>
                      <a:pt x="30" y="2509"/>
                      <a:pt x="47" y="2526"/>
                    </a:cubicBezTo>
                    <a:lnTo>
                      <a:pt x="47" y="2526"/>
                    </a:lnTo>
                    <a:cubicBezTo>
                      <a:pt x="64" y="2544"/>
                      <a:pt x="86" y="2553"/>
                      <a:pt x="110" y="2553"/>
                    </a:cubicBezTo>
                    <a:lnTo>
                      <a:pt x="2084" y="2553"/>
                    </a:lnTo>
                    <a:lnTo>
                      <a:pt x="2084" y="2553"/>
                    </a:lnTo>
                    <a:cubicBezTo>
                      <a:pt x="2108" y="2553"/>
                      <a:pt x="2130" y="2544"/>
                      <a:pt x="2147" y="2526"/>
                    </a:cubicBezTo>
                    <a:lnTo>
                      <a:pt x="2147" y="2526"/>
                    </a:lnTo>
                    <a:cubicBezTo>
                      <a:pt x="2164" y="2509"/>
                      <a:pt x="2174" y="2487"/>
                      <a:pt x="2174" y="2462"/>
                    </a:cubicBezTo>
                    <a:lnTo>
                      <a:pt x="2174" y="110"/>
                    </a:lnTo>
                    <a:lnTo>
                      <a:pt x="2174" y="110"/>
                    </a:lnTo>
                    <a:cubicBezTo>
                      <a:pt x="2174" y="86"/>
                      <a:pt x="2164" y="63"/>
                      <a:pt x="2147" y="46"/>
                    </a:cubicBezTo>
                    <a:lnTo>
                      <a:pt x="2147" y="46"/>
                    </a:lnTo>
                    <a:cubicBezTo>
                      <a:pt x="2130" y="30"/>
                      <a:pt x="2108" y="20"/>
                      <a:pt x="2084" y="20"/>
                    </a:cubicBezTo>
                    <a:lnTo>
                      <a:pt x="110" y="20"/>
                    </a:lnTo>
                    <a:close/>
                    <a:moveTo>
                      <a:pt x="2084" y="2573"/>
                    </a:moveTo>
                    <a:lnTo>
                      <a:pt x="110" y="2573"/>
                    </a:lnTo>
                    <a:lnTo>
                      <a:pt x="110" y="2573"/>
                    </a:lnTo>
                    <a:cubicBezTo>
                      <a:pt x="81" y="2573"/>
                      <a:pt x="53" y="2561"/>
                      <a:pt x="32" y="2540"/>
                    </a:cubicBezTo>
                    <a:lnTo>
                      <a:pt x="32" y="2540"/>
                    </a:lnTo>
                    <a:cubicBezTo>
                      <a:pt x="12" y="2519"/>
                      <a:pt x="0" y="2492"/>
                      <a:pt x="0" y="2462"/>
                    </a:cubicBezTo>
                    <a:lnTo>
                      <a:pt x="0" y="110"/>
                    </a:lnTo>
                    <a:lnTo>
                      <a:pt x="0" y="110"/>
                    </a:lnTo>
                    <a:cubicBezTo>
                      <a:pt x="0" y="81"/>
                      <a:pt x="12" y="53"/>
                      <a:pt x="32" y="32"/>
                    </a:cubicBezTo>
                    <a:lnTo>
                      <a:pt x="32" y="32"/>
                    </a:lnTo>
                    <a:cubicBezTo>
                      <a:pt x="53" y="12"/>
                      <a:pt x="81" y="0"/>
                      <a:pt x="110" y="0"/>
                    </a:cubicBezTo>
                    <a:lnTo>
                      <a:pt x="2084" y="0"/>
                    </a:lnTo>
                    <a:lnTo>
                      <a:pt x="2084" y="0"/>
                    </a:lnTo>
                    <a:cubicBezTo>
                      <a:pt x="2113" y="0"/>
                      <a:pt x="2141" y="12"/>
                      <a:pt x="2161" y="32"/>
                    </a:cubicBezTo>
                    <a:lnTo>
                      <a:pt x="2161" y="32"/>
                    </a:lnTo>
                    <a:cubicBezTo>
                      <a:pt x="2182" y="53"/>
                      <a:pt x="2194" y="81"/>
                      <a:pt x="2194" y="110"/>
                    </a:cubicBezTo>
                    <a:lnTo>
                      <a:pt x="2194" y="2462"/>
                    </a:lnTo>
                    <a:lnTo>
                      <a:pt x="2194" y="2462"/>
                    </a:lnTo>
                    <a:cubicBezTo>
                      <a:pt x="2194" y="2492"/>
                      <a:pt x="2182" y="2519"/>
                      <a:pt x="2161" y="2540"/>
                    </a:cubicBezTo>
                    <a:lnTo>
                      <a:pt x="2161" y="2540"/>
                    </a:lnTo>
                    <a:cubicBezTo>
                      <a:pt x="2141" y="2561"/>
                      <a:pt x="2113" y="2573"/>
                      <a:pt x="2084" y="25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170">
                <a:extLst>
                  <a:ext uri="{FF2B5EF4-FFF2-40B4-BE49-F238E27FC236}">
                    <a16:creationId xmlns:a16="http://schemas.microsoft.com/office/drawing/2014/main" id="{CD82036E-7DAC-457D-96D3-D8B714D48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0971" y="8064773"/>
                <a:ext cx="851610" cy="851607"/>
              </a:xfrm>
              <a:custGeom>
                <a:avLst/>
                <a:gdLst>
                  <a:gd name="T0" fmla="*/ 463 w 956"/>
                  <a:gd name="T1" fmla="*/ 369 h 956"/>
                  <a:gd name="T2" fmla="*/ 369 w 956"/>
                  <a:gd name="T3" fmla="*/ 464 h 956"/>
                  <a:gd name="T4" fmla="*/ 491 w 956"/>
                  <a:gd name="T5" fmla="*/ 586 h 956"/>
                  <a:gd name="T6" fmla="*/ 585 w 956"/>
                  <a:gd name="T7" fmla="*/ 492 h 956"/>
                  <a:gd name="T8" fmla="*/ 476 w 956"/>
                  <a:gd name="T9" fmla="*/ 368 h 956"/>
                  <a:gd name="T10" fmla="*/ 386 w 956"/>
                  <a:gd name="T11" fmla="*/ 569 h 956"/>
                  <a:gd name="T12" fmla="*/ 348 w 956"/>
                  <a:gd name="T13" fmla="*/ 461 h 956"/>
                  <a:gd name="T14" fmla="*/ 568 w 956"/>
                  <a:gd name="T15" fmla="*/ 387 h 956"/>
                  <a:gd name="T16" fmla="*/ 605 w 956"/>
                  <a:gd name="T17" fmla="*/ 495 h 956"/>
                  <a:gd name="T18" fmla="*/ 476 w 956"/>
                  <a:gd name="T19" fmla="*/ 608 h 956"/>
                  <a:gd name="T20" fmla="*/ 560 w 956"/>
                  <a:gd name="T21" fmla="*/ 819 h 956"/>
                  <a:gd name="T22" fmla="*/ 567 w 956"/>
                  <a:gd name="T23" fmla="*/ 809 h 956"/>
                  <a:gd name="T24" fmla="*/ 660 w 956"/>
                  <a:gd name="T25" fmla="*/ 777 h 956"/>
                  <a:gd name="T26" fmla="*/ 776 w 956"/>
                  <a:gd name="T27" fmla="*/ 660 h 956"/>
                  <a:gd name="T28" fmla="*/ 775 w 956"/>
                  <a:gd name="T29" fmla="*/ 649 h 956"/>
                  <a:gd name="T30" fmla="*/ 818 w 956"/>
                  <a:gd name="T31" fmla="*/ 561 h 956"/>
                  <a:gd name="T32" fmla="*/ 818 w 956"/>
                  <a:gd name="T33" fmla="*/ 395 h 956"/>
                  <a:gd name="T34" fmla="*/ 809 w 956"/>
                  <a:gd name="T35" fmla="*/ 387 h 956"/>
                  <a:gd name="T36" fmla="*/ 776 w 956"/>
                  <a:gd name="T37" fmla="*/ 295 h 956"/>
                  <a:gd name="T38" fmla="*/ 660 w 956"/>
                  <a:gd name="T39" fmla="*/ 178 h 956"/>
                  <a:gd name="T40" fmla="*/ 648 w 956"/>
                  <a:gd name="T41" fmla="*/ 180 h 956"/>
                  <a:gd name="T42" fmla="*/ 560 w 956"/>
                  <a:gd name="T43" fmla="*/ 137 h 956"/>
                  <a:gd name="T44" fmla="*/ 394 w 956"/>
                  <a:gd name="T45" fmla="*/ 137 h 956"/>
                  <a:gd name="T46" fmla="*/ 387 w 956"/>
                  <a:gd name="T47" fmla="*/ 146 h 956"/>
                  <a:gd name="T48" fmla="*/ 294 w 956"/>
                  <a:gd name="T49" fmla="*/ 178 h 956"/>
                  <a:gd name="T50" fmla="*/ 178 w 956"/>
                  <a:gd name="T51" fmla="*/ 295 h 956"/>
                  <a:gd name="T52" fmla="*/ 179 w 956"/>
                  <a:gd name="T53" fmla="*/ 307 h 956"/>
                  <a:gd name="T54" fmla="*/ 136 w 956"/>
                  <a:gd name="T55" fmla="*/ 395 h 956"/>
                  <a:gd name="T56" fmla="*/ 136 w 956"/>
                  <a:gd name="T57" fmla="*/ 561 h 956"/>
                  <a:gd name="T58" fmla="*/ 145 w 956"/>
                  <a:gd name="T59" fmla="*/ 568 h 956"/>
                  <a:gd name="T60" fmla="*/ 178 w 956"/>
                  <a:gd name="T61" fmla="*/ 660 h 956"/>
                  <a:gd name="T62" fmla="*/ 294 w 956"/>
                  <a:gd name="T63" fmla="*/ 777 h 956"/>
                  <a:gd name="T64" fmla="*/ 306 w 956"/>
                  <a:gd name="T65" fmla="*/ 775 h 956"/>
                  <a:gd name="T66" fmla="*/ 394 w 956"/>
                  <a:gd name="T67" fmla="*/ 819 h 956"/>
                  <a:gd name="T68" fmla="*/ 384 w 956"/>
                  <a:gd name="T69" fmla="*/ 955 h 956"/>
                  <a:gd name="T70" fmla="*/ 375 w 956"/>
                  <a:gd name="T71" fmla="*/ 827 h 956"/>
                  <a:gd name="T72" fmla="*/ 219 w 956"/>
                  <a:gd name="T73" fmla="*/ 881 h 956"/>
                  <a:gd name="T74" fmla="*/ 74 w 956"/>
                  <a:gd name="T75" fmla="*/ 749 h 956"/>
                  <a:gd name="T76" fmla="*/ 71 w 956"/>
                  <a:gd name="T77" fmla="*/ 743 h 956"/>
                  <a:gd name="T78" fmla="*/ 158 w 956"/>
                  <a:gd name="T79" fmla="*/ 652 h 956"/>
                  <a:gd name="T80" fmla="*/ 10 w 956"/>
                  <a:gd name="T81" fmla="*/ 580 h 956"/>
                  <a:gd name="T82" fmla="*/ 0 w 956"/>
                  <a:gd name="T83" fmla="*/ 385 h 956"/>
                  <a:gd name="T84" fmla="*/ 128 w 956"/>
                  <a:gd name="T85" fmla="*/ 375 h 956"/>
                  <a:gd name="T86" fmla="*/ 74 w 956"/>
                  <a:gd name="T87" fmla="*/ 220 h 956"/>
                  <a:gd name="T88" fmla="*/ 74 w 956"/>
                  <a:gd name="T89" fmla="*/ 206 h 956"/>
                  <a:gd name="T90" fmla="*/ 219 w 956"/>
                  <a:gd name="T91" fmla="*/ 75 h 956"/>
                  <a:gd name="T92" fmla="*/ 375 w 956"/>
                  <a:gd name="T93" fmla="*/ 129 h 956"/>
                  <a:gd name="T94" fmla="*/ 384 w 956"/>
                  <a:gd name="T95" fmla="*/ 0 h 956"/>
                  <a:gd name="T96" fmla="*/ 579 w 956"/>
                  <a:gd name="T97" fmla="*/ 11 h 956"/>
                  <a:gd name="T98" fmla="*/ 651 w 956"/>
                  <a:gd name="T99" fmla="*/ 159 h 956"/>
                  <a:gd name="T100" fmla="*/ 749 w 956"/>
                  <a:gd name="T101" fmla="*/ 75 h 956"/>
                  <a:gd name="T102" fmla="*/ 883 w 956"/>
                  <a:gd name="T103" fmla="*/ 213 h 956"/>
                  <a:gd name="T104" fmla="*/ 796 w 956"/>
                  <a:gd name="T105" fmla="*/ 304 h 956"/>
                  <a:gd name="T106" fmla="*/ 944 w 956"/>
                  <a:gd name="T107" fmla="*/ 375 h 956"/>
                  <a:gd name="T108" fmla="*/ 955 w 956"/>
                  <a:gd name="T109" fmla="*/ 571 h 956"/>
                  <a:gd name="T110" fmla="*/ 826 w 956"/>
                  <a:gd name="T111" fmla="*/ 580 h 956"/>
                  <a:gd name="T112" fmla="*/ 880 w 956"/>
                  <a:gd name="T113" fmla="*/ 736 h 956"/>
                  <a:gd name="T114" fmla="*/ 883 w 956"/>
                  <a:gd name="T115" fmla="*/ 743 h 956"/>
                  <a:gd name="T116" fmla="*/ 749 w 956"/>
                  <a:gd name="T117" fmla="*/ 881 h 956"/>
                  <a:gd name="T118" fmla="*/ 651 w 956"/>
                  <a:gd name="T119" fmla="*/ 797 h 956"/>
                  <a:gd name="T120" fmla="*/ 579 w 956"/>
                  <a:gd name="T121" fmla="*/ 945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56" h="956">
                    <a:moveTo>
                      <a:pt x="476" y="368"/>
                    </a:moveTo>
                    <a:lnTo>
                      <a:pt x="476" y="368"/>
                    </a:lnTo>
                    <a:cubicBezTo>
                      <a:pt x="472" y="368"/>
                      <a:pt x="467" y="368"/>
                      <a:pt x="463" y="369"/>
                    </a:cubicBezTo>
                    <a:lnTo>
                      <a:pt x="463" y="369"/>
                    </a:lnTo>
                    <a:cubicBezTo>
                      <a:pt x="414" y="375"/>
                      <a:pt x="375" y="415"/>
                      <a:pt x="369" y="464"/>
                    </a:cubicBezTo>
                    <a:lnTo>
                      <a:pt x="369" y="464"/>
                    </a:lnTo>
                    <a:cubicBezTo>
                      <a:pt x="364" y="498"/>
                      <a:pt x="376" y="531"/>
                      <a:pt x="400" y="555"/>
                    </a:cubicBezTo>
                    <a:lnTo>
                      <a:pt x="400" y="555"/>
                    </a:lnTo>
                    <a:cubicBezTo>
                      <a:pt x="423" y="579"/>
                      <a:pt x="457" y="591"/>
                      <a:pt x="491" y="586"/>
                    </a:cubicBezTo>
                    <a:lnTo>
                      <a:pt x="491" y="586"/>
                    </a:lnTo>
                    <a:cubicBezTo>
                      <a:pt x="540" y="580"/>
                      <a:pt x="579" y="541"/>
                      <a:pt x="585" y="492"/>
                    </a:cubicBezTo>
                    <a:lnTo>
                      <a:pt x="585" y="492"/>
                    </a:lnTo>
                    <a:cubicBezTo>
                      <a:pt x="590" y="458"/>
                      <a:pt x="578" y="424"/>
                      <a:pt x="555" y="400"/>
                    </a:cubicBezTo>
                    <a:lnTo>
                      <a:pt x="555" y="400"/>
                    </a:lnTo>
                    <a:cubicBezTo>
                      <a:pt x="534" y="380"/>
                      <a:pt x="506" y="368"/>
                      <a:pt x="476" y="368"/>
                    </a:cubicBezTo>
                    <a:close/>
                    <a:moveTo>
                      <a:pt x="476" y="608"/>
                    </a:moveTo>
                    <a:lnTo>
                      <a:pt x="476" y="608"/>
                    </a:lnTo>
                    <a:cubicBezTo>
                      <a:pt x="442" y="608"/>
                      <a:pt x="410" y="594"/>
                      <a:pt x="386" y="569"/>
                    </a:cubicBezTo>
                    <a:lnTo>
                      <a:pt x="386" y="569"/>
                    </a:lnTo>
                    <a:cubicBezTo>
                      <a:pt x="357" y="541"/>
                      <a:pt x="344" y="501"/>
                      <a:pt x="348" y="461"/>
                    </a:cubicBezTo>
                    <a:lnTo>
                      <a:pt x="348" y="461"/>
                    </a:lnTo>
                    <a:cubicBezTo>
                      <a:pt x="356" y="404"/>
                      <a:pt x="403" y="357"/>
                      <a:pt x="460" y="350"/>
                    </a:cubicBezTo>
                    <a:lnTo>
                      <a:pt x="460" y="350"/>
                    </a:lnTo>
                    <a:cubicBezTo>
                      <a:pt x="501" y="345"/>
                      <a:pt x="540" y="358"/>
                      <a:pt x="568" y="387"/>
                    </a:cubicBezTo>
                    <a:lnTo>
                      <a:pt x="568" y="387"/>
                    </a:lnTo>
                    <a:cubicBezTo>
                      <a:pt x="597" y="415"/>
                      <a:pt x="610" y="454"/>
                      <a:pt x="605" y="495"/>
                    </a:cubicBezTo>
                    <a:lnTo>
                      <a:pt x="605" y="495"/>
                    </a:lnTo>
                    <a:cubicBezTo>
                      <a:pt x="598" y="552"/>
                      <a:pt x="551" y="599"/>
                      <a:pt x="494" y="606"/>
                    </a:cubicBezTo>
                    <a:lnTo>
                      <a:pt x="494" y="606"/>
                    </a:lnTo>
                    <a:cubicBezTo>
                      <a:pt x="488" y="607"/>
                      <a:pt x="483" y="608"/>
                      <a:pt x="476" y="608"/>
                    </a:cubicBezTo>
                    <a:close/>
                    <a:moveTo>
                      <a:pt x="394" y="935"/>
                    </a:moveTo>
                    <a:lnTo>
                      <a:pt x="560" y="935"/>
                    </a:lnTo>
                    <a:lnTo>
                      <a:pt x="560" y="819"/>
                    </a:lnTo>
                    <a:lnTo>
                      <a:pt x="560" y="819"/>
                    </a:lnTo>
                    <a:cubicBezTo>
                      <a:pt x="560" y="815"/>
                      <a:pt x="562" y="811"/>
                      <a:pt x="567" y="809"/>
                    </a:cubicBezTo>
                    <a:lnTo>
                      <a:pt x="567" y="809"/>
                    </a:lnTo>
                    <a:cubicBezTo>
                      <a:pt x="595" y="802"/>
                      <a:pt x="622" y="791"/>
                      <a:pt x="648" y="775"/>
                    </a:cubicBezTo>
                    <a:lnTo>
                      <a:pt x="648" y="775"/>
                    </a:lnTo>
                    <a:cubicBezTo>
                      <a:pt x="651" y="774"/>
                      <a:pt x="656" y="775"/>
                      <a:pt x="660" y="777"/>
                    </a:cubicBezTo>
                    <a:lnTo>
                      <a:pt x="742" y="859"/>
                    </a:lnTo>
                    <a:lnTo>
                      <a:pt x="858" y="743"/>
                    </a:lnTo>
                    <a:lnTo>
                      <a:pt x="776" y="660"/>
                    </a:lnTo>
                    <a:lnTo>
                      <a:pt x="776" y="660"/>
                    </a:lnTo>
                    <a:cubicBezTo>
                      <a:pt x="774" y="657"/>
                      <a:pt x="773" y="652"/>
                      <a:pt x="775" y="649"/>
                    </a:cubicBezTo>
                    <a:lnTo>
                      <a:pt x="775" y="649"/>
                    </a:lnTo>
                    <a:cubicBezTo>
                      <a:pt x="789" y="623"/>
                      <a:pt x="801" y="595"/>
                      <a:pt x="809" y="568"/>
                    </a:cubicBezTo>
                    <a:lnTo>
                      <a:pt x="809" y="568"/>
                    </a:lnTo>
                    <a:cubicBezTo>
                      <a:pt x="810" y="563"/>
                      <a:pt x="814" y="561"/>
                      <a:pt x="818" y="561"/>
                    </a:cubicBezTo>
                    <a:lnTo>
                      <a:pt x="934" y="561"/>
                    </a:lnTo>
                    <a:lnTo>
                      <a:pt x="934" y="395"/>
                    </a:lnTo>
                    <a:lnTo>
                      <a:pt x="818" y="395"/>
                    </a:lnTo>
                    <a:lnTo>
                      <a:pt x="818" y="395"/>
                    </a:lnTo>
                    <a:cubicBezTo>
                      <a:pt x="814" y="395"/>
                      <a:pt x="810" y="393"/>
                      <a:pt x="809" y="387"/>
                    </a:cubicBezTo>
                    <a:lnTo>
                      <a:pt x="809" y="387"/>
                    </a:lnTo>
                    <a:cubicBezTo>
                      <a:pt x="801" y="360"/>
                      <a:pt x="789" y="332"/>
                      <a:pt x="775" y="307"/>
                    </a:cubicBezTo>
                    <a:lnTo>
                      <a:pt x="775" y="307"/>
                    </a:lnTo>
                    <a:cubicBezTo>
                      <a:pt x="773" y="303"/>
                      <a:pt x="774" y="298"/>
                      <a:pt x="776" y="295"/>
                    </a:cubicBezTo>
                    <a:lnTo>
                      <a:pt x="858" y="213"/>
                    </a:lnTo>
                    <a:lnTo>
                      <a:pt x="742" y="96"/>
                    </a:lnTo>
                    <a:lnTo>
                      <a:pt x="660" y="178"/>
                    </a:lnTo>
                    <a:lnTo>
                      <a:pt x="660" y="178"/>
                    </a:lnTo>
                    <a:cubicBezTo>
                      <a:pt x="656" y="181"/>
                      <a:pt x="651" y="182"/>
                      <a:pt x="648" y="180"/>
                    </a:cubicBezTo>
                    <a:lnTo>
                      <a:pt x="648" y="180"/>
                    </a:lnTo>
                    <a:cubicBezTo>
                      <a:pt x="622" y="165"/>
                      <a:pt x="595" y="154"/>
                      <a:pt x="567" y="146"/>
                    </a:cubicBezTo>
                    <a:lnTo>
                      <a:pt x="567" y="146"/>
                    </a:lnTo>
                    <a:cubicBezTo>
                      <a:pt x="562" y="145"/>
                      <a:pt x="560" y="141"/>
                      <a:pt x="560" y="137"/>
                    </a:cubicBezTo>
                    <a:lnTo>
                      <a:pt x="560" y="21"/>
                    </a:lnTo>
                    <a:lnTo>
                      <a:pt x="394" y="21"/>
                    </a:lnTo>
                    <a:lnTo>
                      <a:pt x="394" y="137"/>
                    </a:lnTo>
                    <a:lnTo>
                      <a:pt x="394" y="137"/>
                    </a:lnTo>
                    <a:cubicBezTo>
                      <a:pt x="394" y="141"/>
                      <a:pt x="391" y="145"/>
                      <a:pt x="387" y="146"/>
                    </a:cubicBezTo>
                    <a:lnTo>
                      <a:pt x="387" y="146"/>
                    </a:lnTo>
                    <a:cubicBezTo>
                      <a:pt x="358" y="154"/>
                      <a:pt x="332" y="165"/>
                      <a:pt x="306" y="180"/>
                    </a:cubicBezTo>
                    <a:lnTo>
                      <a:pt x="306" y="180"/>
                    </a:lnTo>
                    <a:cubicBezTo>
                      <a:pt x="302" y="182"/>
                      <a:pt x="298" y="181"/>
                      <a:pt x="294" y="178"/>
                    </a:cubicBezTo>
                    <a:lnTo>
                      <a:pt x="212" y="96"/>
                    </a:lnTo>
                    <a:lnTo>
                      <a:pt x="96" y="213"/>
                    </a:lnTo>
                    <a:lnTo>
                      <a:pt x="178" y="295"/>
                    </a:lnTo>
                    <a:lnTo>
                      <a:pt x="178" y="295"/>
                    </a:lnTo>
                    <a:cubicBezTo>
                      <a:pt x="180" y="298"/>
                      <a:pt x="181" y="303"/>
                      <a:pt x="179" y="307"/>
                    </a:cubicBezTo>
                    <a:lnTo>
                      <a:pt x="179" y="307"/>
                    </a:lnTo>
                    <a:cubicBezTo>
                      <a:pt x="164" y="332"/>
                      <a:pt x="153" y="360"/>
                      <a:pt x="145" y="387"/>
                    </a:cubicBezTo>
                    <a:lnTo>
                      <a:pt x="145" y="387"/>
                    </a:lnTo>
                    <a:cubicBezTo>
                      <a:pt x="144" y="393"/>
                      <a:pt x="140" y="395"/>
                      <a:pt x="136" y="395"/>
                    </a:cubicBezTo>
                    <a:lnTo>
                      <a:pt x="20" y="395"/>
                    </a:lnTo>
                    <a:lnTo>
                      <a:pt x="20" y="561"/>
                    </a:lnTo>
                    <a:lnTo>
                      <a:pt x="136" y="561"/>
                    </a:lnTo>
                    <a:lnTo>
                      <a:pt x="136" y="561"/>
                    </a:lnTo>
                    <a:cubicBezTo>
                      <a:pt x="140" y="561"/>
                      <a:pt x="144" y="563"/>
                      <a:pt x="145" y="568"/>
                    </a:cubicBezTo>
                    <a:lnTo>
                      <a:pt x="145" y="568"/>
                    </a:lnTo>
                    <a:cubicBezTo>
                      <a:pt x="153" y="595"/>
                      <a:pt x="164" y="623"/>
                      <a:pt x="179" y="649"/>
                    </a:cubicBezTo>
                    <a:lnTo>
                      <a:pt x="179" y="649"/>
                    </a:lnTo>
                    <a:cubicBezTo>
                      <a:pt x="181" y="652"/>
                      <a:pt x="180" y="657"/>
                      <a:pt x="178" y="660"/>
                    </a:cubicBezTo>
                    <a:lnTo>
                      <a:pt x="96" y="743"/>
                    </a:lnTo>
                    <a:lnTo>
                      <a:pt x="212" y="859"/>
                    </a:lnTo>
                    <a:lnTo>
                      <a:pt x="294" y="777"/>
                    </a:lnTo>
                    <a:lnTo>
                      <a:pt x="294" y="777"/>
                    </a:lnTo>
                    <a:cubicBezTo>
                      <a:pt x="298" y="775"/>
                      <a:pt x="302" y="774"/>
                      <a:pt x="306" y="775"/>
                    </a:cubicBezTo>
                    <a:lnTo>
                      <a:pt x="306" y="775"/>
                    </a:lnTo>
                    <a:cubicBezTo>
                      <a:pt x="332" y="791"/>
                      <a:pt x="358" y="802"/>
                      <a:pt x="387" y="809"/>
                    </a:cubicBezTo>
                    <a:lnTo>
                      <a:pt x="387" y="809"/>
                    </a:lnTo>
                    <a:cubicBezTo>
                      <a:pt x="391" y="811"/>
                      <a:pt x="394" y="815"/>
                      <a:pt x="394" y="819"/>
                    </a:cubicBezTo>
                    <a:lnTo>
                      <a:pt x="394" y="935"/>
                    </a:lnTo>
                    <a:close/>
                    <a:moveTo>
                      <a:pt x="570" y="955"/>
                    </a:moveTo>
                    <a:lnTo>
                      <a:pt x="384" y="955"/>
                    </a:lnTo>
                    <a:lnTo>
                      <a:pt x="384" y="955"/>
                    </a:lnTo>
                    <a:cubicBezTo>
                      <a:pt x="379" y="955"/>
                      <a:pt x="375" y="951"/>
                      <a:pt x="375" y="945"/>
                    </a:cubicBezTo>
                    <a:lnTo>
                      <a:pt x="375" y="827"/>
                    </a:lnTo>
                    <a:lnTo>
                      <a:pt x="375" y="827"/>
                    </a:lnTo>
                    <a:cubicBezTo>
                      <a:pt x="350" y="819"/>
                      <a:pt x="326" y="809"/>
                      <a:pt x="303" y="797"/>
                    </a:cubicBezTo>
                    <a:lnTo>
                      <a:pt x="219" y="881"/>
                    </a:lnTo>
                    <a:lnTo>
                      <a:pt x="219" y="881"/>
                    </a:lnTo>
                    <a:cubicBezTo>
                      <a:pt x="216" y="885"/>
                      <a:pt x="209" y="885"/>
                      <a:pt x="205" y="881"/>
                    </a:cubicBezTo>
                    <a:lnTo>
                      <a:pt x="74" y="749"/>
                    </a:lnTo>
                    <a:lnTo>
                      <a:pt x="74" y="749"/>
                    </a:lnTo>
                    <a:cubicBezTo>
                      <a:pt x="72" y="748"/>
                      <a:pt x="71" y="745"/>
                      <a:pt x="71" y="743"/>
                    </a:cubicBezTo>
                    <a:lnTo>
                      <a:pt x="71" y="743"/>
                    </a:lnTo>
                    <a:cubicBezTo>
                      <a:pt x="71" y="740"/>
                      <a:pt x="72" y="738"/>
                      <a:pt x="74" y="736"/>
                    </a:cubicBezTo>
                    <a:lnTo>
                      <a:pt x="158" y="652"/>
                    </a:lnTo>
                    <a:lnTo>
                      <a:pt x="158" y="652"/>
                    </a:lnTo>
                    <a:cubicBezTo>
                      <a:pt x="145" y="629"/>
                      <a:pt x="136" y="605"/>
                      <a:pt x="128" y="580"/>
                    </a:cubicBezTo>
                    <a:lnTo>
                      <a:pt x="10" y="580"/>
                    </a:lnTo>
                    <a:lnTo>
                      <a:pt x="10" y="580"/>
                    </a:lnTo>
                    <a:cubicBezTo>
                      <a:pt x="4" y="580"/>
                      <a:pt x="0" y="576"/>
                      <a:pt x="0" y="571"/>
                    </a:cubicBezTo>
                    <a:lnTo>
                      <a:pt x="0" y="385"/>
                    </a:lnTo>
                    <a:lnTo>
                      <a:pt x="0" y="385"/>
                    </a:lnTo>
                    <a:cubicBezTo>
                      <a:pt x="0" y="380"/>
                      <a:pt x="4" y="375"/>
                      <a:pt x="10" y="375"/>
                    </a:cubicBezTo>
                    <a:lnTo>
                      <a:pt x="128" y="375"/>
                    </a:lnTo>
                    <a:lnTo>
                      <a:pt x="128" y="375"/>
                    </a:lnTo>
                    <a:cubicBezTo>
                      <a:pt x="136" y="351"/>
                      <a:pt x="145" y="327"/>
                      <a:pt x="158" y="304"/>
                    </a:cubicBezTo>
                    <a:lnTo>
                      <a:pt x="74" y="220"/>
                    </a:lnTo>
                    <a:lnTo>
                      <a:pt x="74" y="220"/>
                    </a:lnTo>
                    <a:cubicBezTo>
                      <a:pt x="72" y="218"/>
                      <a:pt x="71" y="215"/>
                      <a:pt x="71" y="213"/>
                    </a:cubicBezTo>
                    <a:lnTo>
                      <a:pt x="71" y="213"/>
                    </a:lnTo>
                    <a:cubicBezTo>
                      <a:pt x="71" y="210"/>
                      <a:pt x="72" y="207"/>
                      <a:pt x="74" y="206"/>
                    </a:cubicBezTo>
                    <a:lnTo>
                      <a:pt x="205" y="75"/>
                    </a:lnTo>
                    <a:lnTo>
                      <a:pt x="205" y="75"/>
                    </a:lnTo>
                    <a:cubicBezTo>
                      <a:pt x="209" y="72"/>
                      <a:pt x="216" y="72"/>
                      <a:pt x="219" y="75"/>
                    </a:cubicBezTo>
                    <a:lnTo>
                      <a:pt x="303" y="159"/>
                    </a:lnTo>
                    <a:lnTo>
                      <a:pt x="303" y="159"/>
                    </a:lnTo>
                    <a:cubicBezTo>
                      <a:pt x="326" y="146"/>
                      <a:pt x="350" y="137"/>
                      <a:pt x="375" y="129"/>
                    </a:cubicBezTo>
                    <a:lnTo>
                      <a:pt x="375" y="11"/>
                    </a:lnTo>
                    <a:lnTo>
                      <a:pt x="375" y="11"/>
                    </a:lnTo>
                    <a:cubicBezTo>
                      <a:pt x="375" y="5"/>
                      <a:pt x="379" y="0"/>
                      <a:pt x="384" y="0"/>
                    </a:cubicBezTo>
                    <a:lnTo>
                      <a:pt x="570" y="0"/>
                    </a:lnTo>
                    <a:lnTo>
                      <a:pt x="570" y="0"/>
                    </a:lnTo>
                    <a:cubicBezTo>
                      <a:pt x="575" y="0"/>
                      <a:pt x="579" y="5"/>
                      <a:pt x="579" y="11"/>
                    </a:cubicBezTo>
                    <a:lnTo>
                      <a:pt x="579" y="129"/>
                    </a:lnTo>
                    <a:lnTo>
                      <a:pt x="579" y="129"/>
                    </a:lnTo>
                    <a:cubicBezTo>
                      <a:pt x="604" y="137"/>
                      <a:pt x="628" y="146"/>
                      <a:pt x="651" y="159"/>
                    </a:cubicBezTo>
                    <a:lnTo>
                      <a:pt x="735" y="75"/>
                    </a:lnTo>
                    <a:lnTo>
                      <a:pt x="735" y="75"/>
                    </a:lnTo>
                    <a:cubicBezTo>
                      <a:pt x="739" y="72"/>
                      <a:pt x="745" y="72"/>
                      <a:pt x="749" y="75"/>
                    </a:cubicBezTo>
                    <a:lnTo>
                      <a:pt x="880" y="206"/>
                    </a:lnTo>
                    <a:lnTo>
                      <a:pt x="880" y="206"/>
                    </a:lnTo>
                    <a:cubicBezTo>
                      <a:pt x="882" y="207"/>
                      <a:pt x="883" y="210"/>
                      <a:pt x="883" y="213"/>
                    </a:cubicBezTo>
                    <a:lnTo>
                      <a:pt x="883" y="213"/>
                    </a:lnTo>
                    <a:cubicBezTo>
                      <a:pt x="883" y="215"/>
                      <a:pt x="882" y="218"/>
                      <a:pt x="880" y="220"/>
                    </a:cubicBezTo>
                    <a:lnTo>
                      <a:pt x="796" y="304"/>
                    </a:lnTo>
                    <a:lnTo>
                      <a:pt x="796" y="304"/>
                    </a:lnTo>
                    <a:cubicBezTo>
                      <a:pt x="809" y="327"/>
                      <a:pt x="818" y="351"/>
                      <a:pt x="826" y="375"/>
                    </a:cubicBezTo>
                    <a:lnTo>
                      <a:pt x="944" y="375"/>
                    </a:lnTo>
                    <a:lnTo>
                      <a:pt x="944" y="375"/>
                    </a:lnTo>
                    <a:cubicBezTo>
                      <a:pt x="949" y="375"/>
                      <a:pt x="955" y="380"/>
                      <a:pt x="955" y="385"/>
                    </a:cubicBezTo>
                    <a:lnTo>
                      <a:pt x="955" y="571"/>
                    </a:lnTo>
                    <a:lnTo>
                      <a:pt x="955" y="571"/>
                    </a:lnTo>
                    <a:cubicBezTo>
                      <a:pt x="955" y="576"/>
                      <a:pt x="949" y="580"/>
                      <a:pt x="944" y="580"/>
                    </a:cubicBezTo>
                    <a:lnTo>
                      <a:pt x="826" y="580"/>
                    </a:lnTo>
                    <a:lnTo>
                      <a:pt x="826" y="580"/>
                    </a:lnTo>
                    <a:cubicBezTo>
                      <a:pt x="818" y="605"/>
                      <a:pt x="809" y="629"/>
                      <a:pt x="796" y="652"/>
                    </a:cubicBezTo>
                    <a:lnTo>
                      <a:pt x="880" y="736"/>
                    </a:lnTo>
                    <a:lnTo>
                      <a:pt x="880" y="736"/>
                    </a:lnTo>
                    <a:cubicBezTo>
                      <a:pt x="882" y="738"/>
                      <a:pt x="883" y="740"/>
                      <a:pt x="883" y="743"/>
                    </a:cubicBezTo>
                    <a:lnTo>
                      <a:pt x="883" y="743"/>
                    </a:lnTo>
                    <a:cubicBezTo>
                      <a:pt x="883" y="745"/>
                      <a:pt x="882" y="748"/>
                      <a:pt x="880" y="749"/>
                    </a:cubicBezTo>
                    <a:lnTo>
                      <a:pt x="749" y="881"/>
                    </a:lnTo>
                    <a:lnTo>
                      <a:pt x="749" y="881"/>
                    </a:lnTo>
                    <a:cubicBezTo>
                      <a:pt x="745" y="885"/>
                      <a:pt x="739" y="885"/>
                      <a:pt x="735" y="881"/>
                    </a:cubicBezTo>
                    <a:lnTo>
                      <a:pt x="651" y="797"/>
                    </a:lnTo>
                    <a:lnTo>
                      <a:pt x="651" y="797"/>
                    </a:lnTo>
                    <a:cubicBezTo>
                      <a:pt x="628" y="809"/>
                      <a:pt x="604" y="819"/>
                      <a:pt x="579" y="827"/>
                    </a:cubicBezTo>
                    <a:lnTo>
                      <a:pt x="579" y="945"/>
                    </a:lnTo>
                    <a:lnTo>
                      <a:pt x="579" y="945"/>
                    </a:lnTo>
                    <a:cubicBezTo>
                      <a:pt x="579" y="951"/>
                      <a:pt x="575" y="955"/>
                      <a:pt x="570" y="9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171">
                <a:extLst>
                  <a:ext uri="{FF2B5EF4-FFF2-40B4-BE49-F238E27FC236}">
                    <a16:creationId xmlns:a16="http://schemas.microsoft.com/office/drawing/2014/main" id="{E2D69121-2D53-466D-985B-8786A8894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3681" y="8731932"/>
                <a:ext cx="867305" cy="867305"/>
              </a:xfrm>
              <a:custGeom>
                <a:avLst/>
                <a:gdLst>
                  <a:gd name="T0" fmla="*/ 459 w 973"/>
                  <a:gd name="T1" fmla="*/ 380 h 973"/>
                  <a:gd name="T2" fmla="*/ 380 w 973"/>
                  <a:gd name="T3" fmla="*/ 513 h 973"/>
                  <a:gd name="T4" fmla="*/ 513 w 973"/>
                  <a:gd name="T5" fmla="*/ 592 h 973"/>
                  <a:gd name="T6" fmla="*/ 592 w 973"/>
                  <a:gd name="T7" fmla="*/ 459 h 973"/>
                  <a:gd name="T8" fmla="*/ 486 w 973"/>
                  <a:gd name="T9" fmla="*/ 377 h 973"/>
                  <a:gd name="T10" fmla="*/ 420 w 973"/>
                  <a:gd name="T11" fmla="*/ 598 h 973"/>
                  <a:gd name="T12" fmla="*/ 375 w 973"/>
                  <a:gd name="T13" fmla="*/ 420 h 973"/>
                  <a:gd name="T14" fmla="*/ 552 w 973"/>
                  <a:gd name="T15" fmla="*/ 375 h 973"/>
                  <a:gd name="T16" fmla="*/ 597 w 973"/>
                  <a:gd name="T17" fmla="*/ 552 h 973"/>
                  <a:gd name="T18" fmla="*/ 393 w 973"/>
                  <a:gd name="T19" fmla="*/ 817 h 973"/>
                  <a:gd name="T20" fmla="*/ 482 w 973"/>
                  <a:gd name="T21" fmla="*/ 829 h 973"/>
                  <a:gd name="T22" fmla="*/ 680 w 973"/>
                  <a:gd name="T23" fmla="*/ 908 h 973"/>
                  <a:gd name="T24" fmla="*/ 657 w 973"/>
                  <a:gd name="T25" fmla="*/ 784 h 973"/>
                  <a:gd name="T26" fmla="*/ 838 w 973"/>
                  <a:gd name="T27" fmla="*/ 789 h 973"/>
                  <a:gd name="T28" fmla="*/ 818 w 973"/>
                  <a:gd name="T29" fmla="*/ 577 h 973"/>
                  <a:gd name="T30" fmla="*/ 837 w 973"/>
                  <a:gd name="T31" fmla="*/ 480 h 973"/>
                  <a:gd name="T32" fmla="*/ 795 w 973"/>
                  <a:gd name="T33" fmla="*/ 321 h 973"/>
                  <a:gd name="T34" fmla="*/ 732 w 973"/>
                  <a:gd name="T35" fmla="*/ 246 h 973"/>
                  <a:gd name="T36" fmla="*/ 588 w 973"/>
                  <a:gd name="T37" fmla="*/ 151 h 973"/>
                  <a:gd name="T38" fmla="*/ 490 w 973"/>
                  <a:gd name="T39" fmla="*/ 143 h 973"/>
                  <a:gd name="T40" fmla="*/ 292 w 973"/>
                  <a:gd name="T41" fmla="*/ 64 h 973"/>
                  <a:gd name="T42" fmla="*/ 316 w 973"/>
                  <a:gd name="T43" fmla="*/ 187 h 973"/>
                  <a:gd name="T44" fmla="*/ 134 w 973"/>
                  <a:gd name="T45" fmla="*/ 183 h 973"/>
                  <a:gd name="T46" fmla="*/ 155 w 973"/>
                  <a:gd name="T47" fmla="*/ 395 h 973"/>
                  <a:gd name="T48" fmla="*/ 135 w 973"/>
                  <a:gd name="T49" fmla="*/ 491 h 973"/>
                  <a:gd name="T50" fmla="*/ 176 w 973"/>
                  <a:gd name="T51" fmla="*/ 651 h 973"/>
                  <a:gd name="T52" fmla="*/ 240 w 973"/>
                  <a:gd name="T53" fmla="*/ 726 h 973"/>
                  <a:gd name="T54" fmla="*/ 384 w 973"/>
                  <a:gd name="T55" fmla="*/ 822 h 973"/>
                  <a:gd name="T56" fmla="*/ 513 w 973"/>
                  <a:gd name="T57" fmla="*/ 972 h 973"/>
                  <a:gd name="T58" fmla="*/ 474 w 973"/>
                  <a:gd name="T59" fmla="*/ 849 h 973"/>
                  <a:gd name="T60" fmla="*/ 337 w 973"/>
                  <a:gd name="T61" fmla="*/ 941 h 973"/>
                  <a:gd name="T62" fmla="*/ 160 w 973"/>
                  <a:gd name="T63" fmla="*/ 844 h 973"/>
                  <a:gd name="T64" fmla="*/ 220 w 973"/>
                  <a:gd name="T65" fmla="*/ 734 h 973"/>
                  <a:gd name="T66" fmla="*/ 48 w 973"/>
                  <a:gd name="T67" fmla="*/ 695 h 973"/>
                  <a:gd name="T68" fmla="*/ 123 w 973"/>
                  <a:gd name="T69" fmla="*/ 474 h 973"/>
                  <a:gd name="T70" fmla="*/ 32 w 973"/>
                  <a:gd name="T71" fmla="*/ 337 h 973"/>
                  <a:gd name="T72" fmla="*/ 122 w 973"/>
                  <a:gd name="T73" fmla="*/ 164 h 973"/>
                  <a:gd name="T74" fmla="*/ 238 w 973"/>
                  <a:gd name="T75" fmla="*/ 221 h 973"/>
                  <a:gd name="T76" fmla="*/ 270 w 973"/>
                  <a:gd name="T77" fmla="*/ 52 h 973"/>
                  <a:gd name="T78" fmla="*/ 456 w 973"/>
                  <a:gd name="T79" fmla="*/ 0 h 973"/>
                  <a:gd name="T80" fmla="*/ 574 w 973"/>
                  <a:gd name="T81" fmla="*/ 133 h 973"/>
                  <a:gd name="T82" fmla="*/ 641 w 973"/>
                  <a:gd name="T83" fmla="*/ 27 h 973"/>
                  <a:gd name="T84" fmla="*/ 811 w 973"/>
                  <a:gd name="T85" fmla="*/ 135 h 973"/>
                  <a:gd name="T86" fmla="*/ 913 w 973"/>
                  <a:gd name="T87" fmla="*/ 269 h 973"/>
                  <a:gd name="T88" fmla="*/ 972 w 973"/>
                  <a:gd name="T89" fmla="*/ 456 h 973"/>
                  <a:gd name="T90" fmla="*/ 839 w 973"/>
                  <a:gd name="T91" fmla="*/ 574 h 973"/>
                  <a:gd name="T92" fmla="*/ 945 w 973"/>
                  <a:gd name="T93" fmla="*/ 640 h 973"/>
                  <a:gd name="T94" fmla="*/ 836 w 973"/>
                  <a:gd name="T95" fmla="*/ 811 h 973"/>
                  <a:gd name="T96" fmla="*/ 703 w 973"/>
                  <a:gd name="T97" fmla="*/ 913 h 973"/>
                  <a:gd name="T98" fmla="*/ 695 w 973"/>
                  <a:gd name="T99" fmla="*/ 924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3" h="973">
                    <a:moveTo>
                      <a:pt x="486" y="377"/>
                    </a:moveTo>
                    <a:lnTo>
                      <a:pt x="486" y="377"/>
                    </a:lnTo>
                    <a:cubicBezTo>
                      <a:pt x="476" y="377"/>
                      <a:pt x="468" y="377"/>
                      <a:pt x="459" y="380"/>
                    </a:cubicBezTo>
                    <a:lnTo>
                      <a:pt x="459" y="380"/>
                    </a:lnTo>
                    <a:cubicBezTo>
                      <a:pt x="430" y="388"/>
                      <a:pt x="407" y="405"/>
                      <a:pt x="392" y="430"/>
                    </a:cubicBezTo>
                    <a:lnTo>
                      <a:pt x="392" y="430"/>
                    </a:lnTo>
                    <a:cubicBezTo>
                      <a:pt x="377" y="455"/>
                      <a:pt x="373" y="485"/>
                      <a:pt x="380" y="513"/>
                    </a:cubicBezTo>
                    <a:lnTo>
                      <a:pt x="380" y="513"/>
                    </a:lnTo>
                    <a:cubicBezTo>
                      <a:pt x="388" y="542"/>
                      <a:pt x="406" y="566"/>
                      <a:pt x="430" y="580"/>
                    </a:cubicBezTo>
                    <a:lnTo>
                      <a:pt x="430" y="580"/>
                    </a:lnTo>
                    <a:cubicBezTo>
                      <a:pt x="456" y="595"/>
                      <a:pt x="485" y="599"/>
                      <a:pt x="513" y="592"/>
                    </a:cubicBezTo>
                    <a:lnTo>
                      <a:pt x="513" y="592"/>
                    </a:lnTo>
                    <a:lnTo>
                      <a:pt x="513" y="592"/>
                    </a:lnTo>
                    <a:cubicBezTo>
                      <a:pt x="542" y="585"/>
                      <a:pt x="565" y="566"/>
                      <a:pt x="580" y="542"/>
                    </a:cubicBezTo>
                    <a:lnTo>
                      <a:pt x="580" y="542"/>
                    </a:lnTo>
                    <a:cubicBezTo>
                      <a:pt x="595" y="516"/>
                      <a:pt x="599" y="487"/>
                      <a:pt x="592" y="459"/>
                    </a:cubicBezTo>
                    <a:lnTo>
                      <a:pt x="592" y="459"/>
                    </a:lnTo>
                    <a:cubicBezTo>
                      <a:pt x="585" y="430"/>
                      <a:pt x="567" y="407"/>
                      <a:pt x="542" y="392"/>
                    </a:cubicBezTo>
                    <a:lnTo>
                      <a:pt x="542" y="392"/>
                    </a:lnTo>
                    <a:cubicBezTo>
                      <a:pt x="525" y="382"/>
                      <a:pt x="506" y="377"/>
                      <a:pt x="486" y="377"/>
                    </a:cubicBezTo>
                    <a:close/>
                    <a:moveTo>
                      <a:pt x="486" y="615"/>
                    </a:moveTo>
                    <a:lnTo>
                      <a:pt x="486" y="615"/>
                    </a:lnTo>
                    <a:cubicBezTo>
                      <a:pt x="463" y="615"/>
                      <a:pt x="440" y="609"/>
                      <a:pt x="420" y="598"/>
                    </a:cubicBezTo>
                    <a:lnTo>
                      <a:pt x="420" y="598"/>
                    </a:lnTo>
                    <a:cubicBezTo>
                      <a:pt x="390" y="580"/>
                      <a:pt x="370" y="552"/>
                      <a:pt x="361" y="519"/>
                    </a:cubicBezTo>
                    <a:lnTo>
                      <a:pt x="361" y="519"/>
                    </a:lnTo>
                    <a:cubicBezTo>
                      <a:pt x="352" y="485"/>
                      <a:pt x="357" y="450"/>
                      <a:pt x="375" y="420"/>
                    </a:cubicBezTo>
                    <a:lnTo>
                      <a:pt x="375" y="420"/>
                    </a:lnTo>
                    <a:cubicBezTo>
                      <a:pt x="392" y="390"/>
                      <a:pt x="420" y="370"/>
                      <a:pt x="453" y="361"/>
                    </a:cubicBezTo>
                    <a:lnTo>
                      <a:pt x="453" y="361"/>
                    </a:lnTo>
                    <a:cubicBezTo>
                      <a:pt x="487" y="352"/>
                      <a:pt x="522" y="357"/>
                      <a:pt x="552" y="375"/>
                    </a:cubicBezTo>
                    <a:lnTo>
                      <a:pt x="552" y="375"/>
                    </a:lnTo>
                    <a:cubicBezTo>
                      <a:pt x="581" y="392"/>
                      <a:pt x="602" y="420"/>
                      <a:pt x="611" y="454"/>
                    </a:cubicBezTo>
                    <a:lnTo>
                      <a:pt x="611" y="454"/>
                    </a:lnTo>
                    <a:cubicBezTo>
                      <a:pt x="620" y="487"/>
                      <a:pt x="615" y="522"/>
                      <a:pt x="597" y="552"/>
                    </a:cubicBezTo>
                    <a:lnTo>
                      <a:pt x="597" y="552"/>
                    </a:lnTo>
                    <a:cubicBezTo>
                      <a:pt x="580" y="581"/>
                      <a:pt x="552" y="602"/>
                      <a:pt x="519" y="611"/>
                    </a:cubicBezTo>
                    <a:lnTo>
                      <a:pt x="519" y="611"/>
                    </a:lnTo>
                    <a:cubicBezTo>
                      <a:pt x="507" y="614"/>
                      <a:pt x="496" y="615"/>
                      <a:pt x="486" y="615"/>
                    </a:cubicBezTo>
                    <a:close/>
                    <a:moveTo>
                      <a:pt x="393" y="817"/>
                    </a:moveTo>
                    <a:lnTo>
                      <a:pt x="393" y="817"/>
                    </a:lnTo>
                    <a:cubicBezTo>
                      <a:pt x="394" y="817"/>
                      <a:pt x="394" y="818"/>
                      <a:pt x="395" y="818"/>
                    </a:cubicBezTo>
                    <a:lnTo>
                      <a:pt x="395" y="818"/>
                    </a:lnTo>
                    <a:cubicBezTo>
                      <a:pt x="424" y="825"/>
                      <a:pt x="453" y="829"/>
                      <a:pt x="482" y="829"/>
                    </a:cubicBezTo>
                    <a:lnTo>
                      <a:pt x="482" y="829"/>
                    </a:lnTo>
                    <a:cubicBezTo>
                      <a:pt x="487" y="829"/>
                      <a:pt x="490" y="833"/>
                      <a:pt x="491" y="837"/>
                    </a:cubicBezTo>
                    <a:lnTo>
                      <a:pt x="520" y="949"/>
                    </a:lnTo>
                    <a:lnTo>
                      <a:pt x="680" y="908"/>
                    </a:lnTo>
                    <a:lnTo>
                      <a:pt x="651" y="795"/>
                    </a:lnTo>
                    <a:lnTo>
                      <a:pt x="651" y="795"/>
                    </a:lnTo>
                    <a:cubicBezTo>
                      <a:pt x="650" y="791"/>
                      <a:pt x="652" y="786"/>
                      <a:pt x="657" y="784"/>
                    </a:cubicBezTo>
                    <a:lnTo>
                      <a:pt x="657" y="784"/>
                    </a:lnTo>
                    <a:cubicBezTo>
                      <a:pt x="681" y="769"/>
                      <a:pt x="705" y="752"/>
                      <a:pt x="726" y="732"/>
                    </a:cubicBezTo>
                    <a:lnTo>
                      <a:pt x="726" y="732"/>
                    </a:lnTo>
                    <a:cubicBezTo>
                      <a:pt x="729" y="728"/>
                      <a:pt x="734" y="727"/>
                      <a:pt x="738" y="730"/>
                    </a:cubicBezTo>
                    <a:lnTo>
                      <a:pt x="838" y="789"/>
                    </a:lnTo>
                    <a:lnTo>
                      <a:pt x="922" y="647"/>
                    </a:lnTo>
                    <a:lnTo>
                      <a:pt x="822" y="588"/>
                    </a:lnTo>
                    <a:lnTo>
                      <a:pt x="822" y="588"/>
                    </a:lnTo>
                    <a:cubicBezTo>
                      <a:pt x="818" y="585"/>
                      <a:pt x="815" y="581"/>
                      <a:pt x="818" y="577"/>
                    </a:cubicBezTo>
                    <a:lnTo>
                      <a:pt x="818" y="577"/>
                    </a:lnTo>
                    <a:cubicBezTo>
                      <a:pt x="825" y="549"/>
                      <a:pt x="829" y="519"/>
                      <a:pt x="829" y="490"/>
                    </a:cubicBezTo>
                    <a:lnTo>
                      <a:pt x="829" y="490"/>
                    </a:lnTo>
                    <a:cubicBezTo>
                      <a:pt x="829" y="485"/>
                      <a:pt x="833" y="482"/>
                      <a:pt x="837" y="480"/>
                    </a:cubicBezTo>
                    <a:lnTo>
                      <a:pt x="949" y="451"/>
                    </a:lnTo>
                    <a:lnTo>
                      <a:pt x="908" y="292"/>
                    </a:lnTo>
                    <a:lnTo>
                      <a:pt x="795" y="321"/>
                    </a:lnTo>
                    <a:lnTo>
                      <a:pt x="795" y="321"/>
                    </a:lnTo>
                    <a:cubicBezTo>
                      <a:pt x="791" y="322"/>
                      <a:pt x="786" y="320"/>
                      <a:pt x="784" y="316"/>
                    </a:cubicBezTo>
                    <a:lnTo>
                      <a:pt x="784" y="316"/>
                    </a:lnTo>
                    <a:cubicBezTo>
                      <a:pt x="770" y="290"/>
                      <a:pt x="752" y="267"/>
                      <a:pt x="732" y="246"/>
                    </a:cubicBezTo>
                    <a:lnTo>
                      <a:pt x="732" y="246"/>
                    </a:lnTo>
                    <a:cubicBezTo>
                      <a:pt x="729" y="243"/>
                      <a:pt x="727" y="238"/>
                      <a:pt x="730" y="233"/>
                    </a:cubicBezTo>
                    <a:lnTo>
                      <a:pt x="789" y="134"/>
                    </a:lnTo>
                    <a:lnTo>
                      <a:pt x="647" y="50"/>
                    </a:lnTo>
                    <a:lnTo>
                      <a:pt x="588" y="151"/>
                    </a:lnTo>
                    <a:lnTo>
                      <a:pt x="588" y="151"/>
                    </a:lnTo>
                    <a:cubicBezTo>
                      <a:pt x="585" y="154"/>
                      <a:pt x="581" y="155"/>
                      <a:pt x="577" y="155"/>
                    </a:cubicBezTo>
                    <a:lnTo>
                      <a:pt x="577" y="155"/>
                    </a:lnTo>
                    <a:cubicBezTo>
                      <a:pt x="549" y="147"/>
                      <a:pt x="519" y="143"/>
                      <a:pt x="490" y="143"/>
                    </a:cubicBezTo>
                    <a:lnTo>
                      <a:pt x="490" y="143"/>
                    </a:lnTo>
                    <a:cubicBezTo>
                      <a:pt x="485" y="143"/>
                      <a:pt x="482" y="139"/>
                      <a:pt x="480" y="135"/>
                    </a:cubicBezTo>
                    <a:lnTo>
                      <a:pt x="451" y="23"/>
                    </a:lnTo>
                    <a:lnTo>
                      <a:pt x="292" y="64"/>
                    </a:lnTo>
                    <a:lnTo>
                      <a:pt x="321" y="176"/>
                    </a:lnTo>
                    <a:lnTo>
                      <a:pt x="321" y="176"/>
                    </a:lnTo>
                    <a:cubicBezTo>
                      <a:pt x="322" y="180"/>
                      <a:pt x="320" y="186"/>
                      <a:pt x="316" y="187"/>
                    </a:cubicBezTo>
                    <a:lnTo>
                      <a:pt x="316" y="187"/>
                    </a:lnTo>
                    <a:cubicBezTo>
                      <a:pt x="291" y="202"/>
                      <a:pt x="267" y="220"/>
                      <a:pt x="246" y="240"/>
                    </a:cubicBezTo>
                    <a:lnTo>
                      <a:pt x="246" y="240"/>
                    </a:lnTo>
                    <a:cubicBezTo>
                      <a:pt x="243" y="244"/>
                      <a:pt x="238" y="244"/>
                      <a:pt x="233" y="242"/>
                    </a:cubicBezTo>
                    <a:lnTo>
                      <a:pt x="134" y="183"/>
                    </a:lnTo>
                    <a:lnTo>
                      <a:pt x="50" y="325"/>
                    </a:lnTo>
                    <a:lnTo>
                      <a:pt x="150" y="384"/>
                    </a:lnTo>
                    <a:lnTo>
                      <a:pt x="150" y="384"/>
                    </a:lnTo>
                    <a:cubicBezTo>
                      <a:pt x="154" y="387"/>
                      <a:pt x="156" y="391"/>
                      <a:pt x="155" y="395"/>
                    </a:cubicBezTo>
                    <a:lnTo>
                      <a:pt x="155" y="395"/>
                    </a:lnTo>
                    <a:cubicBezTo>
                      <a:pt x="147" y="424"/>
                      <a:pt x="143" y="453"/>
                      <a:pt x="143" y="482"/>
                    </a:cubicBezTo>
                    <a:lnTo>
                      <a:pt x="143" y="482"/>
                    </a:lnTo>
                    <a:cubicBezTo>
                      <a:pt x="143" y="487"/>
                      <a:pt x="139" y="490"/>
                      <a:pt x="135" y="491"/>
                    </a:cubicBezTo>
                    <a:lnTo>
                      <a:pt x="23" y="520"/>
                    </a:lnTo>
                    <a:lnTo>
                      <a:pt x="64" y="680"/>
                    </a:lnTo>
                    <a:lnTo>
                      <a:pt x="176" y="651"/>
                    </a:lnTo>
                    <a:lnTo>
                      <a:pt x="176" y="651"/>
                    </a:lnTo>
                    <a:cubicBezTo>
                      <a:pt x="180" y="650"/>
                      <a:pt x="186" y="652"/>
                      <a:pt x="187" y="657"/>
                    </a:cubicBezTo>
                    <a:lnTo>
                      <a:pt x="187" y="657"/>
                    </a:lnTo>
                    <a:cubicBezTo>
                      <a:pt x="202" y="681"/>
                      <a:pt x="220" y="705"/>
                      <a:pt x="240" y="726"/>
                    </a:cubicBezTo>
                    <a:lnTo>
                      <a:pt x="240" y="726"/>
                    </a:lnTo>
                    <a:cubicBezTo>
                      <a:pt x="244" y="729"/>
                      <a:pt x="244" y="734"/>
                      <a:pt x="242" y="738"/>
                    </a:cubicBezTo>
                    <a:lnTo>
                      <a:pt x="183" y="838"/>
                    </a:lnTo>
                    <a:lnTo>
                      <a:pt x="325" y="922"/>
                    </a:lnTo>
                    <a:lnTo>
                      <a:pt x="384" y="822"/>
                    </a:lnTo>
                    <a:lnTo>
                      <a:pt x="384" y="822"/>
                    </a:lnTo>
                    <a:cubicBezTo>
                      <a:pt x="386" y="819"/>
                      <a:pt x="389" y="817"/>
                      <a:pt x="393" y="817"/>
                    </a:cubicBezTo>
                    <a:close/>
                    <a:moveTo>
                      <a:pt x="513" y="972"/>
                    </a:moveTo>
                    <a:lnTo>
                      <a:pt x="513" y="972"/>
                    </a:lnTo>
                    <a:cubicBezTo>
                      <a:pt x="512" y="972"/>
                      <a:pt x="510" y="971"/>
                      <a:pt x="508" y="970"/>
                    </a:cubicBezTo>
                    <a:lnTo>
                      <a:pt x="508" y="970"/>
                    </a:lnTo>
                    <a:cubicBezTo>
                      <a:pt x="506" y="969"/>
                      <a:pt x="504" y="966"/>
                      <a:pt x="504" y="964"/>
                    </a:cubicBezTo>
                    <a:lnTo>
                      <a:pt x="474" y="849"/>
                    </a:lnTo>
                    <a:lnTo>
                      <a:pt x="474" y="849"/>
                    </a:lnTo>
                    <a:cubicBezTo>
                      <a:pt x="448" y="848"/>
                      <a:pt x="423" y="845"/>
                      <a:pt x="398" y="839"/>
                    </a:cubicBezTo>
                    <a:lnTo>
                      <a:pt x="337" y="941"/>
                    </a:lnTo>
                    <a:lnTo>
                      <a:pt x="337" y="941"/>
                    </a:lnTo>
                    <a:cubicBezTo>
                      <a:pt x="335" y="945"/>
                      <a:pt x="328" y="947"/>
                      <a:pt x="323" y="944"/>
                    </a:cubicBezTo>
                    <a:lnTo>
                      <a:pt x="164" y="850"/>
                    </a:lnTo>
                    <a:lnTo>
                      <a:pt x="164" y="850"/>
                    </a:lnTo>
                    <a:cubicBezTo>
                      <a:pt x="161" y="849"/>
                      <a:pt x="160" y="847"/>
                      <a:pt x="160" y="844"/>
                    </a:cubicBezTo>
                    <a:lnTo>
                      <a:pt x="160" y="844"/>
                    </a:lnTo>
                    <a:cubicBezTo>
                      <a:pt x="159" y="841"/>
                      <a:pt x="159" y="839"/>
                      <a:pt x="161" y="836"/>
                    </a:cubicBezTo>
                    <a:lnTo>
                      <a:pt x="220" y="734"/>
                    </a:lnTo>
                    <a:lnTo>
                      <a:pt x="220" y="734"/>
                    </a:lnTo>
                    <a:cubicBezTo>
                      <a:pt x="203" y="716"/>
                      <a:pt x="187" y="695"/>
                      <a:pt x="174" y="673"/>
                    </a:cubicBezTo>
                    <a:lnTo>
                      <a:pt x="59" y="703"/>
                    </a:lnTo>
                    <a:lnTo>
                      <a:pt x="59" y="703"/>
                    </a:lnTo>
                    <a:cubicBezTo>
                      <a:pt x="55" y="703"/>
                      <a:pt x="49" y="701"/>
                      <a:pt x="48" y="695"/>
                    </a:cubicBezTo>
                    <a:lnTo>
                      <a:pt x="0" y="516"/>
                    </a:lnTo>
                    <a:lnTo>
                      <a:pt x="0" y="516"/>
                    </a:lnTo>
                    <a:cubicBezTo>
                      <a:pt x="0" y="511"/>
                      <a:pt x="2" y="505"/>
                      <a:pt x="8" y="504"/>
                    </a:cubicBezTo>
                    <a:lnTo>
                      <a:pt x="123" y="474"/>
                    </a:lnTo>
                    <a:lnTo>
                      <a:pt x="123" y="474"/>
                    </a:lnTo>
                    <a:cubicBezTo>
                      <a:pt x="124" y="448"/>
                      <a:pt x="127" y="423"/>
                      <a:pt x="133" y="398"/>
                    </a:cubicBezTo>
                    <a:lnTo>
                      <a:pt x="32" y="337"/>
                    </a:lnTo>
                    <a:lnTo>
                      <a:pt x="32" y="337"/>
                    </a:lnTo>
                    <a:cubicBezTo>
                      <a:pt x="29" y="336"/>
                      <a:pt x="27" y="334"/>
                      <a:pt x="27" y="331"/>
                    </a:cubicBezTo>
                    <a:lnTo>
                      <a:pt x="27" y="331"/>
                    </a:lnTo>
                    <a:cubicBezTo>
                      <a:pt x="26" y="329"/>
                      <a:pt x="26" y="326"/>
                      <a:pt x="28" y="323"/>
                    </a:cubicBezTo>
                    <a:lnTo>
                      <a:pt x="122" y="164"/>
                    </a:lnTo>
                    <a:lnTo>
                      <a:pt x="122" y="164"/>
                    </a:lnTo>
                    <a:cubicBezTo>
                      <a:pt x="125" y="159"/>
                      <a:pt x="131" y="158"/>
                      <a:pt x="136" y="161"/>
                    </a:cubicBezTo>
                    <a:lnTo>
                      <a:pt x="238" y="221"/>
                    </a:lnTo>
                    <a:lnTo>
                      <a:pt x="238" y="221"/>
                    </a:lnTo>
                    <a:cubicBezTo>
                      <a:pt x="256" y="203"/>
                      <a:pt x="277" y="187"/>
                      <a:pt x="299" y="174"/>
                    </a:cubicBezTo>
                    <a:lnTo>
                      <a:pt x="269" y="60"/>
                    </a:lnTo>
                    <a:lnTo>
                      <a:pt x="269" y="60"/>
                    </a:lnTo>
                    <a:cubicBezTo>
                      <a:pt x="269" y="57"/>
                      <a:pt x="269" y="55"/>
                      <a:pt x="270" y="52"/>
                    </a:cubicBezTo>
                    <a:lnTo>
                      <a:pt x="270" y="52"/>
                    </a:lnTo>
                    <a:cubicBezTo>
                      <a:pt x="272" y="49"/>
                      <a:pt x="275" y="48"/>
                      <a:pt x="277" y="48"/>
                    </a:cubicBezTo>
                    <a:lnTo>
                      <a:pt x="456" y="0"/>
                    </a:lnTo>
                    <a:lnTo>
                      <a:pt x="456" y="0"/>
                    </a:lnTo>
                    <a:cubicBezTo>
                      <a:pt x="461" y="0"/>
                      <a:pt x="467" y="3"/>
                      <a:pt x="468" y="8"/>
                    </a:cubicBezTo>
                    <a:lnTo>
                      <a:pt x="498" y="123"/>
                    </a:lnTo>
                    <a:lnTo>
                      <a:pt x="498" y="123"/>
                    </a:lnTo>
                    <a:cubicBezTo>
                      <a:pt x="524" y="124"/>
                      <a:pt x="549" y="127"/>
                      <a:pt x="574" y="133"/>
                    </a:cubicBezTo>
                    <a:lnTo>
                      <a:pt x="634" y="32"/>
                    </a:lnTo>
                    <a:lnTo>
                      <a:pt x="634" y="32"/>
                    </a:lnTo>
                    <a:cubicBezTo>
                      <a:pt x="636" y="29"/>
                      <a:pt x="638" y="27"/>
                      <a:pt x="641" y="27"/>
                    </a:cubicBezTo>
                    <a:lnTo>
                      <a:pt x="641" y="27"/>
                    </a:lnTo>
                    <a:cubicBezTo>
                      <a:pt x="644" y="26"/>
                      <a:pt x="646" y="26"/>
                      <a:pt x="648" y="28"/>
                    </a:cubicBezTo>
                    <a:lnTo>
                      <a:pt x="808" y="121"/>
                    </a:lnTo>
                    <a:lnTo>
                      <a:pt x="808" y="121"/>
                    </a:lnTo>
                    <a:cubicBezTo>
                      <a:pt x="812" y="125"/>
                      <a:pt x="814" y="131"/>
                      <a:pt x="811" y="135"/>
                    </a:cubicBezTo>
                    <a:lnTo>
                      <a:pt x="752" y="238"/>
                    </a:lnTo>
                    <a:lnTo>
                      <a:pt x="752" y="238"/>
                    </a:lnTo>
                    <a:cubicBezTo>
                      <a:pt x="769" y="257"/>
                      <a:pt x="785" y="277"/>
                      <a:pt x="798" y="299"/>
                    </a:cubicBezTo>
                    <a:lnTo>
                      <a:pt x="913" y="269"/>
                    </a:lnTo>
                    <a:lnTo>
                      <a:pt x="913" y="269"/>
                    </a:lnTo>
                    <a:cubicBezTo>
                      <a:pt x="917" y="268"/>
                      <a:pt x="923" y="271"/>
                      <a:pt x="924" y="276"/>
                    </a:cubicBezTo>
                    <a:lnTo>
                      <a:pt x="972" y="456"/>
                    </a:lnTo>
                    <a:lnTo>
                      <a:pt x="972" y="456"/>
                    </a:lnTo>
                    <a:cubicBezTo>
                      <a:pt x="972" y="461"/>
                      <a:pt x="969" y="466"/>
                      <a:pt x="964" y="468"/>
                    </a:cubicBezTo>
                    <a:lnTo>
                      <a:pt x="849" y="498"/>
                    </a:lnTo>
                    <a:lnTo>
                      <a:pt x="849" y="498"/>
                    </a:lnTo>
                    <a:cubicBezTo>
                      <a:pt x="848" y="524"/>
                      <a:pt x="845" y="549"/>
                      <a:pt x="839" y="574"/>
                    </a:cubicBezTo>
                    <a:lnTo>
                      <a:pt x="940" y="634"/>
                    </a:lnTo>
                    <a:lnTo>
                      <a:pt x="940" y="634"/>
                    </a:lnTo>
                    <a:cubicBezTo>
                      <a:pt x="943" y="636"/>
                      <a:pt x="945" y="638"/>
                      <a:pt x="945" y="640"/>
                    </a:cubicBezTo>
                    <a:lnTo>
                      <a:pt x="945" y="640"/>
                    </a:lnTo>
                    <a:cubicBezTo>
                      <a:pt x="946" y="643"/>
                      <a:pt x="946" y="646"/>
                      <a:pt x="944" y="648"/>
                    </a:cubicBezTo>
                    <a:lnTo>
                      <a:pt x="850" y="808"/>
                    </a:lnTo>
                    <a:lnTo>
                      <a:pt x="850" y="808"/>
                    </a:lnTo>
                    <a:cubicBezTo>
                      <a:pt x="847" y="812"/>
                      <a:pt x="841" y="814"/>
                      <a:pt x="836" y="811"/>
                    </a:cubicBezTo>
                    <a:lnTo>
                      <a:pt x="734" y="752"/>
                    </a:lnTo>
                    <a:lnTo>
                      <a:pt x="734" y="752"/>
                    </a:lnTo>
                    <a:cubicBezTo>
                      <a:pt x="716" y="769"/>
                      <a:pt x="695" y="785"/>
                      <a:pt x="673" y="798"/>
                    </a:cubicBezTo>
                    <a:lnTo>
                      <a:pt x="703" y="913"/>
                    </a:lnTo>
                    <a:lnTo>
                      <a:pt x="703" y="913"/>
                    </a:lnTo>
                    <a:cubicBezTo>
                      <a:pt x="703" y="915"/>
                      <a:pt x="703" y="917"/>
                      <a:pt x="701" y="920"/>
                    </a:cubicBezTo>
                    <a:lnTo>
                      <a:pt x="701" y="920"/>
                    </a:lnTo>
                    <a:cubicBezTo>
                      <a:pt x="700" y="923"/>
                      <a:pt x="697" y="924"/>
                      <a:pt x="695" y="924"/>
                    </a:cubicBezTo>
                    <a:lnTo>
                      <a:pt x="516" y="971"/>
                    </a:lnTo>
                    <a:lnTo>
                      <a:pt x="516" y="971"/>
                    </a:lnTo>
                    <a:cubicBezTo>
                      <a:pt x="515" y="972"/>
                      <a:pt x="514" y="972"/>
                      <a:pt x="513" y="9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172">
                <a:extLst>
                  <a:ext uri="{FF2B5EF4-FFF2-40B4-BE49-F238E27FC236}">
                    <a16:creationId xmlns:a16="http://schemas.microsoft.com/office/drawing/2014/main" id="{FAF1D917-982D-4BEE-A4F3-077A159F1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6784" y="8869287"/>
                <a:ext cx="596518" cy="596518"/>
              </a:xfrm>
              <a:custGeom>
                <a:avLst/>
                <a:gdLst>
                  <a:gd name="T0" fmla="*/ 328 w 669"/>
                  <a:gd name="T1" fmla="*/ 263 h 669"/>
                  <a:gd name="T2" fmla="*/ 263 w 669"/>
                  <a:gd name="T3" fmla="*/ 341 h 669"/>
                  <a:gd name="T4" fmla="*/ 390 w 669"/>
                  <a:gd name="T5" fmla="*/ 380 h 669"/>
                  <a:gd name="T6" fmla="*/ 380 w 669"/>
                  <a:gd name="T7" fmla="*/ 278 h 669"/>
                  <a:gd name="T8" fmla="*/ 243 w 669"/>
                  <a:gd name="T9" fmla="*/ 344 h 669"/>
                  <a:gd name="T10" fmla="*/ 325 w 669"/>
                  <a:gd name="T11" fmla="*/ 242 h 669"/>
                  <a:gd name="T12" fmla="*/ 425 w 669"/>
                  <a:gd name="T13" fmla="*/ 325 h 669"/>
                  <a:gd name="T14" fmla="*/ 344 w 669"/>
                  <a:gd name="T15" fmla="*/ 425 h 669"/>
                  <a:gd name="T16" fmla="*/ 236 w 669"/>
                  <a:gd name="T17" fmla="*/ 544 h 669"/>
                  <a:gd name="T18" fmla="*/ 296 w 669"/>
                  <a:gd name="T19" fmla="*/ 562 h 669"/>
                  <a:gd name="T20" fmla="*/ 411 w 669"/>
                  <a:gd name="T21" fmla="*/ 560 h 669"/>
                  <a:gd name="T22" fmla="*/ 469 w 669"/>
                  <a:gd name="T23" fmla="*/ 522 h 669"/>
                  <a:gd name="T24" fmla="*/ 607 w 669"/>
                  <a:gd name="T25" fmla="*/ 488 h 669"/>
                  <a:gd name="T26" fmla="*/ 545 w 669"/>
                  <a:gd name="T27" fmla="*/ 428 h 669"/>
                  <a:gd name="T28" fmla="*/ 647 w 669"/>
                  <a:gd name="T29" fmla="*/ 356 h 669"/>
                  <a:gd name="T30" fmla="*/ 550 w 669"/>
                  <a:gd name="T31" fmla="*/ 251 h 669"/>
                  <a:gd name="T32" fmla="*/ 523 w 669"/>
                  <a:gd name="T33" fmla="*/ 188 h 669"/>
                  <a:gd name="T34" fmla="*/ 440 w 669"/>
                  <a:gd name="T35" fmla="*/ 120 h 669"/>
                  <a:gd name="T36" fmla="*/ 372 w 669"/>
                  <a:gd name="T37" fmla="*/ 105 h 669"/>
                  <a:gd name="T38" fmla="*/ 258 w 669"/>
                  <a:gd name="T39" fmla="*/ 107 h 669"/>
                  <a:gd name="T40" fmla="*/ 200 w 669"/>
                  <a:gd name="T41" fmla="*/ 146 h 669"/>
                  <a:gd name="T42" fmla="*/ 61 w 669"/>
                  <a:gd name="T43" fmla="*/ 180 h 669"/>
                  <a:gd name="T44" fmla="*/ 123 w 669"/>
                  <a:gd name="T45" fmla="*/ 240 h 669"/>
                  <a:gd name="T46" fmla="*/ 22 w 669"/>
                  <a:gd name="T47" fmla="*/ 312 h 669"/>
                  <a:gd name="T48" fmla="*/ 118 w 669"/>
                  <a:gd name="T49" fmla="*/ 416 h 669"/>
                  <a:gd name="T50" fmla="*/ 146 w 669"/>
                  <a:gd name="T51" fmla="*/ 480 h 669"/>
                  <a:gd name="T52" fmla="*/ 228 w 669"/>
                  <a:gd name="T53" fmla="*/ 548 h 669"/>
                  <a:gd name="T54" fmla="*/ 297 w 669"/>
                  <a:gd name="T55" fmla="*/ 666 h 669"/>
                  <a:gd name="T56" fmla="*/ 286 w 669"/>
                  <a:gd name="T57" fmla="*/ 581 h 669"/>
                  <a:gd name="T58" fmla="*/ 182 w 669"/>
                  <a:gd name="T59" fmla="*/ 631 h 669"/>
                  <a:gd name="T60" fmla="*/ 78 w 669"/>
                  <a:gd name="T61" fmla="*/ 549 h 669"/>
                  <a:gd name="T62" fmla="*/ 102 w 669"/>
                  <a:gd name="T63" fmla="*/ 431 h 669"/>
                  <a:gd name="T64" fmla="*/ 0 w 669"/>
                  <a:gd name="T65" fmla="*/ 304 h 669"/>
                  <a:gd name="T66" fmla="*/ 88 w 669"/>
                  <a:gd name="T67" fmla="*/ 285 h 669"/>
                  <a:gd name="T68" fmla="*/ 37 w 669"/>
                  <a:gd name="T69" fmla="*/ 182 h 669"/>
                  <a:gd name="T70" fmla="*/ 119 w 669"/>
                  <a:gd name="T71" fmla="*/ 77 h 669"/>
                  <a:gd name="T72" fmla="*/ 237 w 669"/>
                  <a:gd name="T73" fmla="*/ 102 h 669"/>
                  <a:gd name="T74" fmla="*/ 364 w 669"/>
                  <a:gd name="T75" fmla="*/ 0 h 669"/>
                  <a:gd name="T76" fmla="*/ 375 w 669"/>
                  <a:gd name="T77" fmla="*/ 9 h 669"/>
                  <a:gd name="T78" fmla="*/ 479 w 669"/>
                  <a:gd name="T79" fmla="*/ 40 h 669"/>
                  <a:gd name="T80" fmla="*/ 493 w 669"/>
                  <a:gd name="T81" fmla="*/ 39 h 669"/>
                  <a:gd name="T82" fmla="*/ 543 w 669"/>
                  <a:gd name="T83" fmla="*/ 194 h 669"/>
                  <a:gd name="T84" fmla="*/ 644 w 669"/>
                  <a:gd name="T85" fmla="*/ 230 h 669"/>
                  <a:gd name="T86" fmla="*/ 667 w 669"/>
                  <a:gd name="T87" fmla="*/ 364 h 669"/>
                  <a:gd name="T88" fmla="*/ 659 w 669"/>
                  <a:gd name="T89" fmla="*/ 375 h 669"/>
                  <a:gd name="T90" fmla="*/ 627 w 669"/>
                  <a:gd name="T91" fmla="*/ 479 h 669"/>
                  <a:gd name="T92" fmla="*/ 629 w 669"/>
                  <a:gd name="T93" fmla="*/ 493 h 669"/>
                  <a:gd name="T94" fmla="*/ 474 w 669"/>
                  <a:gd name="T95" fmla="*/ 543 h 669"/>
                  <a:gd name="T96" fmla="*/ 439 w 669"/>
                  <a:gd name="T97" fmla="*/ 644 h 669"/>
                  <a:gd name="T98" fmla="*/ 305 w 669"/>
                  <a:gd name="T99" fmla="*/ 66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69" h="669">
                    <a:moveTo>
                      <a:pt x="334" y="262"/>
                    </a:moveTo>
                    <a:lnTo>
                      <a:pt x="334" y="262"/>
                    </a:lnTo>
                    <a:cubicBezTo>
                      <a:pt x="332" y="262"/>
                      <a:pt x="329" y="262"/>
                      <a:pt x="328" y="263"/>
                    </a:cubicBezTo>
                    <a:lnTo>
                      <a:pt x="328" y="263"/>
                    </a:lnTo>
                    <a:cubicBezTo>
                      <a:pt x="308" y="265"/>
                      <a:pt x="291" y="274"/>
                      <a:pt x="279" y="289"/>
                    </a:cubicBezTo>
                    <a:lnTo>
                      <a:pt x="279" y="289"/>
                    </a:lnTo>
                    <a:cubicBezTo>
                      <a:pt x="267" y="303"/>
                      <a:pt x="262" y="322"/>
                      <a:pt x="263" y="341"/>
                    </a:cubicBezTo>
                    <a:lnTo>
                      <a:pt x="263" y="341"/>
                    </a:lnTo>
                    <a:cubicBezTo>
                      <a:pt x="267" y="380"/>
                      <a:pt x="302" y="410"/>
                      <a:pt x="341" y="405"/>
                    </a:cubicBezTo>
                    <a:lnTo>
                      <a:pt x="341" y="405"/>
                    </a:lnTo>
                    <a:cubicBezTo>
                      <a:pt x="360" y="403"/>
                      <a:pt x="377" y="394"/>
                      <a:pt x="390" y="380"/>
                    </a:cubicBezTo>
                    <a:lnTo>
                      <a:pt x="390" y="380"/>
                    </a:lnTo>
                    <a:cubicBezTo>
                      <a:pt x="402" y="364"/>
                      <a:pt x="407" y="346"/>
                      <a:pt x="405" y="327"/>
                    </a:cubicBezTo>
                    <a:lnTo>
                      <a:pt x="405" y="327"/>
                    </a:lnTo>
                    <a:cubicBezTo>
                      <a:pt x="404" y="308"/>
                      <a:pt x="394" y="291"/>
                      <a:pt x="380" y="278"/>
                    </a:cubicBezTo>
                    <a:lnTo>
                      <a:pt x="380" y="278"/>
                    </a:lnTo>
                    <a:cubicBezTo>
                      <a:pt x="367" y="268"/>
                      <a:pt x="351" y="262"/>
                      <a:pt x="334" y="262"/>
                    </a:cubicBezTo>
                    <a:close/>
                    <a:moveTo>
                      <a:pt x="334" y="426"/>
                    </a:moveTo>
                    <a:lnTo>
                      <a:pt x="334" y="426"/>
                    </a:lnTo>
                    <a:cubicBezTo>
                      <a:pt x="288" y="426"/>
                      <a:pt x="248" y="390"/>
                      <a:pt x="243" y="344"/>
                    </a:cubicBezTo>
                    <a:lnTo>
                      <a:pt x="243" y="344"/>
                    </a:lnTo>
                    <a:cubicBezTo>
                      <a:pt x="241" y="318"/>
                      <a:pt x="248" y="295"/>
                      <a:pt x="263" y="276"/>
                    </a:cubicBezTo>
                    <a:lnTo>
                      <a:pt x="263" y="276"/>
                    </a:lnTo>
                    <a:cubicBezTo>
                      <a:pt x="279" y="257"/>
                      <a:pt x="301" y="245"/>
                      <a:pt x="325" y="242"/>
                    </a:cubicBezTo>
                    <a:lnTo>
                      <a:pt x="325" y="242"/>
                    </a:lnTo>
                    <a:cubicBezTo>
                      <a:pt x="350" y="241"/>
                      <a:pt x="373" y="248"/>
                      <a:pt x="393" y="263"/>
                    </a:cubicBezTo>
                    <a:lnTo>
                      <a:pt x="393" y="263"/>
                    </a:lnTo>
                    <a:cubicBezTo>
                      <a:pt x="411" y="278"/>
                      <a:pt x="423" y="301"/>
                      <a:pt x="425" y="325"/>
                    </a:cubicBezTo>
                    <a:lnTo>
                      <a:pt x="425" y="325"/>
                    </a:lnTo>
                    <a:cubicBezTo>
                      <a:pt x="428" y="350"/>
                      <a:pt x="421" y="373"/>
                      <a:pt x="405" y="392"/>
                    </a:cubicBezTo>
                    <a:lnTo>
                      <a:pt x="405" y="392"/>
                    </a:lnTo>
                    <a:cubicBezTo>
                      <a:pt x="390" y="411"/>
                      <a:pt x="368" y="422"/>
                      <a:pt x="344" y="425"/>
                    </a:cubicBezTo>
                    <a:lnTo>
                      <a:pt x="344" y="425"/>
                    </a:lnTo>
                    <a:cubicBezTo>
                      <a:pt x="340" y="426"/>
                      <a:pt x="337" y="426"/>
                      <a:pt x="334" y="426"/>
                    </a:cubicBezTo>
                    <a:close/>
                    <a:moveTo>
                      <a:pt x="236" y="544"/>
                    </a:moveTo>
                    <a:lnTo>
                      <a:pt x="236" y="544"/>
                    </a:lnTo>
                    <a:cubicBezTo>
                      <a:pt x="237" y="544"/>
                      <a:pt x="239" y="545"/>
                      <a:pt x="240" y="545"/>
                    </a:cubicBezTo>
                    <a:lnTo>
                      <a:pt x="240" y="545"/>
                    </a:lnTo>
                    <a:cubicBezTo>
                      <a:pt x="258" y="553"/>
                      <a:pt x="277" y="559"/>
                      <a:pt x="296" y="562"/>
                    </a:cubicBezTo>
                    <a:lnTo>
                      <a:pt x="296" y="562"/>
                    </a:lnTo>
                    <a:cubicBezTo>
                      <a:pt x="301" y="563"/>
                      <a:pt x="305" y="567"/>
                      <a:pt x="305" y="571"/>
                    </a:cubicBezTo>
                    <a:lnTo>
                      <a:pt x="312" y="647"/>
                    </a:lnTo>
                    <a:lnTo>
                      <a:pt x="418" y="636"/>
                    </a:lnTo>
                    <a:lnTo>
                      <a:pt x="411" y="560"/>
                    </a:lnTo>
                    <a:lnTo>
                      <a:pt x="411" y="560"/>
                    </a:lnTo>
                    <a:cubicBezTo>
                      <a:pt x="410" y="556"/>
                      <a:pt x="412" y="551"/>
                      <a:pt x="417" y="550"/>
                    </a:cubicBezTo>
                    <a:lnTo>
                      <a:pt x="417" y="550"/>
                    </a:lnTo>
                    <a:cubicBezTo>
                      <a:pt x="435" y="543"/>
                      <a:pt x="453" y="534"/>
                      <a:pt x="469" y="522"/>
                    </a:cubicBezTo>
                    <a:lnTo>
                      <a:pt x="469" y="522"/>
                    </a:lnTo>
                    <a:cubicBezTo>
                      <a:pt x="472" y="520"/>
                      <a:pt x="477" y="520"/>
                      <a:pt x="481" y="522"/>
                    </a:cubicBezTo>
                    <a:lnTo>
                      <a:pt x="540" y="570"/>
                    </a:lnTo>
                    <a:lnTo>
                      <a:pt x="607" y="488"/>
                    </a:lnTo>
                    <a:lnTo>
                      <a:pt x="548" y="440"/>
                    </a:lnTo>
                    <a:lnTo>
                      <a:pt x="548" y="440"/>
                    </a:lnTo>
                    <a:cubicBezTo>
                      <a:pt x="545" y="438"/>
                      <a:pt x="543" y="433"/>
                      <a:pt x="545" y="428"/>
                    </a:cubicBezTo>
                    <a:lnTo>
                      <a:pt x="545" y="428"/>
                    </a:lnTo>
                    <a:cubicBezTo>
                      <a:pt x="553" y="410"/>
                      <a:pt x="559" y="391"/>
                      <a:pt x="562" y="372"/>
                    </a:cubicBezTo>
                    <a:lnTo>
                      <a:pt x="562" y="372"/>
                    </a:lnTo>
                    <a:cubicBezTo>
                      <a:pt x="563" y="367"/>
                      <a:pt x="566" y="364"/>
                      <a:pt x="572" y="364"/>
                    </a:cubicBezTo>
                    <a:lnTo>
                      <a:pt x="647" y="356"/>
                    </a:lnTo>
                    <a:lnTo>
                      <a:pt x="637" y="250"/>
                    </a:lnTo>
                    <a:lnTo>
                      <a:pt x="560" y="258"/>
                    </a:lnTo>
                    <a:lnTo>
                      <a:pt x="560" y="258"/>
                    </a:lnTo>
                    <a:cubicBezTo>
                      <a:pt x="556" y="258"/>
                      <a:pt x="552" y="255"/>
                      <a:pt x="550" y="251"/>
                    </a:cubicBezTo>
                    <a:lnTo>
                      <a:pt x="550" y="251"/>
                    </a:lnTo>
                    <a:cubicBezTo>
                      <a:pt x="543" y="233"/>
                      <a:pt x="534" y="216"/>
                      <a:pt x="523" y="200"/>
                    </a:cubicBezTo>
                    <a:lnTo>
                      <a:pt x="523" y="200"/>
                    </a:lnTo>
                    <a:cubicBezTo>
                      <a:pt x="520" y="196"/>
                      <a:pt x="520" y="191"/>
                      <a:pt x="523" y="188"/>
                    </a:cubicBezTo>
                    <a:lnTo>
                      <a:pt x="571" y="128"/>
                    </a:lnTo>
                    <a:lnTo>
                      <a:pt x="489" y="61"/>
                    </a:lnTo>
                    <a:lnTo>
                      <a:pt x="440" y="120"/>
                    </a:lnTo>
                    <a:lnTo>
                      <a:pt x="440" y="120"/>
                    </a:lnTo>
                    <a:cubicBezTo>
                      <a:pt x="438" y="124"/>
                      <a:pt x="433" y="124"/>
                      <a:pt x="428" y="123"/>
                    </a:cubicBezTo>
                    <a:lnTo>
                      <a:pt x="428" y="123"/>
                    </a:lnTo>
                    <a:cubicBezTo>
                      <a:pt x="411" y="115"/>
                      <a:pt x="392" y="109"/>
                      <a:pt x="372" y="105"/>
                    </a:cubicBezTo>
                    <a:lnTo>
                      <a:pt x="372" y="105"/>
                    </a:lnTo>
                    <a:cubicBezTo>
                      <a:pt x="368" y="105"/>
                      <a:pt x="364" y="101"/>
                      <a:pt x="364" y="97"/>
                    </a:cubicBezTo>
                    <a:lnTo>
                      <a:pt x="357" y="22"/>
                    </a:lnTo>
                    <a:lnTo>
                      <a:pt x="250" y="32"/>
                    </a:lnTo>
                    <a:lnTo>
                      <a:pt x="258" y="107"/>
                    </a:lnTo>
                    <a:lnTo>
                      <a:pt x="258" y="107"/>
                    </a:lnTo>
                    <a:cubicBezTo>
                      <a:pt x="258" y="112"/>
                      <a:pt x="256" y="117"/>
                      <a:pt x="251" y="118"/>
                    </a:cubicBezTo>
                    <a:lnTo>
                      <a:pt x="251" y="118"/>
                    </a:lnTo>
                    <a:cubicBezTo>
                      <a:pt x="233" y="125"/>
                      <a:pt x="216" y="134"/>
                      <a:pt x="200" y="146"/>
                    </a:cubicBezTo>
                    <a:lnTo>
                      <a:pt x="200" y="146"/>
                    </a:lnTo>
                    <a:cubicBezTo>
                      <a:pt x="197" y="148"/>
                      <a:pt x="191" y="148"/>
                      <a:pt x="188" y="146"/>
                    </a:cubicBezTo>
                    <a:lnTo>
                      <a:pt x="129" y="97"/>
                    </a:lnTo>
                    <a:lnTo>
                      <a:pt x="61" y="180"/>
                    </a:lnTo>
                    <a:lnTo>
                      <a:pt x="120" y="228"/>
                    </a:lnTo>
                    <a:lnTo>
                      <a:pt x="120" y="228"/>
                    </a:lnTo>
                    <a:cubicBezTo>
                      <a:pt x="124" y="230"/>
                      <a:pt x="125" y="236"/>
                      <a:pt x="123" y="240"/>
                    </a:cubicBezTo>
                    <a:lnTo>
                      <a:pt x="123" y="240"/>
                    </a:lnTo>
                    <a:cubicBezTo>
                      <a:pt x="115" y="258"/>
                      <a:pt x="109" y="277"/>
                      <a:pt x="106" y="296"/>
                    </a:cubicBezTo>
                    <a:lnTo>
                      <a:pt x="106" y="296"/>
                    </a:lnTo>
                    <a:cubicBezTo>
                      <a:pt x="105" y="301"/>
                      <a:pt x="101" y="304"/>
                      <a:pt x="97" y="304"/>
                    </a:cubicBezTo>
                    <a:lnTo>
                      <a:pt x="22" y="312"/>
                    </a:lnTo>
                    <a:lnTo>
                      <a:pt x="32" y="418"/>
                    </a:lnTo>
                    <a:lnTo>
                      <a:pt x="108" y="410"/>
                    </a:lnTo>
                    <a:lnTo>
                      <a:pt x="108" y="410"/>
                    </a:lnTo>
                    <a:cubicBezTo>
                      <a:pt x="112" y="410"/>
                      <a:pt x="117" y="412"/>
                      <a:pt x="118" y="416"/>
                    </a:cubicBezTo>
                    <a:lnTo>
                      <a:pt x="118" y="416"/>
                    </a:lnTo>
                    <a:cubicBezTo>
                      <a:pt x="125" y="435"/>
                      <a:pt x="135" y="452"/>
                      <a:pt x="146" y="469"/>
                    </a:cubicBezTo>
                    <a:lnTo>
                      <a:pt x="146" y="469"/>
                    </a:lnTo>
                    <a:cubicBezTo>
                      <a:pt x="148" y="472"/>
                      <a:pt x="148" y="477"/>
                      <a:pt x="146" y="480"/>
                    </a:cubicBezTo>
                    <a:lnTo>
                      <a:pt x="97" y="539"/>
                    </a:lnTo>
                    <a:lnTo>
                      <a:pt x="180" y="607"/>
                    </a:lnTo>
                    <a:lnTo>
                      <a:pt x="228" y="548"/>
                    </a:lnTo>
                    <a:lnTo>
                      <a:pt x="228" y="548"/>
                    </a:lnTo>
                    <a:cubicBezTo>
                      <a:pt x="230" y="545"/>
                      <a:pt x="233" y="544"/>
                      <a:pt x="236" y="544"/>
                    </a:cubicBezTo>
                    <a:close/>
                    <a:moveTo>
                      <a:pt x="303" y="668"/>
                    </a:moveTo>
                    <a:lnTo>
                      <a:pt x="303" y="668"/>
                    </a:lnTo>
                    <a:cubicBezTo>
                      <a:pt x="301" y="668"/>
                      <a:pt x="298" y="667"/>
                      <a:pt x="297" y="666"/>
                    </a:cubicBezTo>
                    <a:lnTo>
                      <a:pt x="297" y="666"/>
                    </a:lnTo>
                    <a:cubicBezTo>
                      <a:pt x="295" y="664"/>
                      <a:pt x="293" y="661"/>
                      <a:pt x="293" y="659"/>
                    </a:cubicBezTo>
                    <a:lnTo>
                      <a:pt x="286" y="581"/>
                    </a:lnTo>
                    <a:lnTo>
                      <a:pt x="286" y="581"/>
                    </a:lnTo>
                    <a:cubicBezTo>
                      <a:pt x="269" y="577"/>
                      <a:pt x="254" y="573"/>
                      <a:pt x="239" y="566"/>
                    </a:cubicBezTo>
                    <a:lnTo>
                      <a:pt x="189" y="627"/>
                    </a:lnTo>
                    <a:lnTo>
                      <a:pt x="189" y="627"/>
                    </a:lnTo>
                    <a:cubicBezTo>
                      <a:pt x="187" y="630"/>
                      <a:pt x="184" y="630"/>
                      <a:pt x="182" y="631"/>
                    </a:cubicBezTo>
                    <a:lnTo>
                      <a:pt x="182" y="631"/>
                    </a:lnTo>
                    <a:cubicBezTo>
                      <a:pt x="180" y="631"/>
                      <a:pt x="177" y="630"/>
                      <a:pt x="175" y="629"/>
                    </a:cubicBezTo>
                    <a:lnTo>
                      <a:pt x="78" y="549"/>
                    </a:lnTo>
                    <a:lnTo>
                      <a:pt x="78" y="549"/>
                    </a:lnTo>
                    <a:cubicBezTo>
                      <a:pt x="73" y="545"/>
                      <a:pt x="72" y="539"/>
                      <a:pt x="76" y="534"/>
                    </a:cubicBezTo>
                    <a:lnTo>
                      <a:pt x="125" y="473"/>
                    </a:lnTo>
                    <a:lnTo>
                      <a:pt x="125" y="473"/>
                    </a:lnTo>
                    <a:cubicBezTo>
                      <a:pt x="116" y="460"/>
                      <a:pt x="108" y="446"/>
                      <a:pt x="102" y="431"/>
                    </a:cubicBezTo>
                    <a:lnTo>
                      <a:pt x="24" y="439"/>
                    </a:lnTo>
                    <a:lnTo>
                      <a:pt x="24" y="439"/>
                    </a:lnTo>
                    <a:cubicBezTo>
                      <a:pt x="19" y="439"/>
                      <a:pt x="14" y="435"/>
                      <a:pt x="13" y="430"/>
                    </a:cubicBezTo>
                    <a:lnTo>
                      <a:pt x="0" y="304"/>
                    </a:lnTo>
                    <a:lnTo>
                      <a:pt x="0" y="304"/>
                    </a:lnTo>
                    <a:cubicBezTo>
                      <a:pt x="0" y="298"/>
                      <a:pt x="4" y="294"/>
                      <a:pt x="10" y="293"/>
                    </a:cubicBezTo>
                    <a:lnTo>
                      <a:pt x="88" y="285"/>
                    </a:lnTo>
                    <a:lnTo>
                      <a:pt x="88" y="285"/>
                    </a:lnTo>
                    <a:cubicBezTo>
                      <a:pt x="91" y="269"/>
                      <a:pt x="95" y="253"/>
                      <a:pt x="101" y="238"/>
                    </a:cubicBezTo>
                    <a:lnTo>
                      <a:pt x="41" y="189"/>
                    </a:lnTo>
                    <a:lnTo>
                      <a:pt x="41" y="189"/>
                    </a:lnTo>
                    <a:cubicBezTo>
                      <a:pt x="39" y="187"/>
                      <a:pt x="37" y="185"/>
                      <a:pt x="37" y="182"/>
                    </a:cubicBezTo>
                    <a:lnTo>
                      <a:pt x="37" y="182"/>
                    </a:lnTo>
                    <a:cubicBezTo>
                      <a:pt x="37" y="179"/>
                      <a:pt x="38" y="177"/>
                      <a:pt x="40" y="175"/>
                    </a:cubicBezTo>
                    <a:lnTo>
                      <a:pt x="119" y="77"/>
                    </a:lnTo>
                    <a:lnTo>
                      <a:pt x="119" y="77"/>
                    </a:lnTo>
                    <a:cubicBezTo>
                      <a:pt x="123" y="73"/>
                      <a:pt x="130" y="72"/>
                      <a:pt x="134" y="75"/>
                    </a:cubicBezTo>
                    <a:lnTo>
                      <a:pt x="195" y="125"/>
                    </a:lnTo>
                    <a:lnTo>
                      <a:pt x="195" y="125"/>
                    </a:lnTo>
                    <a:cubicBezTo>
                      <a:pt x="207" y="116"/>
                      <a:pt x="222" y="108"/>
                      <a:pt x="237" y="102"/>
                    </a:cubicBezTo>
                    <a:lnTo>
                      <a:pt x="230" y="24"/>
                    </a:lnTo>
                    <a:lnTo>
                      <a:pt x="230" y="24"/>
                    </a:lnTo>
                    <a:cubicBezTo>
                      <a:pt x="229" y="18"/>
                      <a:pt x="233" y="14"/>
                      <a:pt x="239" y="13"/>
                    </a:cubicBezTo>
                    <a:lnTo>
                      <a:pt x="364" y="0"/>
                    </a:lnTo>
                    <a:lnTo>
                      <a:pt x="364" y="0"/>
                    </a:lnTo>
                    <a:cubicBezTo>
                      <a:pt x="367" y="0"/>
                      <a:pt x="369" y="1"/>
                      <a:pt x="372" y="3"/>
                    </a:cubicBezTo>
                    <a:lnTo>
                      <a:pt x="372" y="3"/>
                    </a:lnTo>
                    <a:cubicBezTo>
                      <a:pt x="374" y="5"/>
                      <a:pt x="375" y="7"/>
                      <a:pt x="375" y="9"/>
                    </a:cubicBezTo>
                    <a:lnTo>
                      <a:pt x="383" y="88"/>
                    </a:lnTo>
                    <a:lnTo>
                      <a:pt x="383" y="88"/>
                    </a:lnTo>
                    <a:cubicBezTo>
                      <a:pt x="400" y="91"/>
                      <a:pt x="415" y="95"/>
                      <a:pt x="430" y="101"/>
                    </a:cubicBezTo>
                    <a:lnTo>
                      <a:pt x="479" y="40"/>
                    </a:lnTo>
                    <a:lnTo>
                      <a:pt x="479" y="40"/>
                    </a:lnTo>
                    <a:cubicBezTo>
                      <a:pt x="481" y="39"/>
                      <a:pt x="483" y="37"/>
                      <a:pt x="486" y="37"/>
                    </a:cubicBezTo>
                    <a:lnTo>
                      <a:pt x="486" y="37"/>
                    </a:lnTo>
                    <a:cubicBezTo>
                      <a:pt x="489" y="37"/>
                      <a:pt x="491" y="38"/>
                      <a:pt x="493" y="39"/>
                    </a:cubicBezTo>
                    <a:lnTo>
                      <a:pt x="591" y="119"/>
                    </a:lnTo>
                    <a:lnTo>
                      <a:pt x="591" y="119"/>
                    </a:lnTo>
                    <a:cubicBezTo>
                      <a:pt x="595" y="123"/>
                      <a:pt x="596" y="130"/>
                      <a:pt x="593" y="134"/>
                    </a:cubicBezTo>
                    <a:lnTo>
                      <a:pt x="543" y="194"/>
                    </a:lnTo>
                    <a:lnTo>
                      <a:pt x="543" y="194"/>
                    </a:lnTo>
                    <a:cubicBezTo>
                      <a:pt x="552" y="207"/>
                      <a:pt x="559" y="222"/>
                      <a:pt x="566" y="237"/>
                    </a:cubicBezTo>
                    <a:lnTo>
                      <a:pt x="644" y="230"/>
                    </a:lnTo>
                    <a:lnTo>
                      <a:pt x="644" y="230"/>
                    </a:lnTo>
                    <a:cubicBezTo>
                      <a:pt x="647" y="229"/>
                      <a:pt x="650" y="230"/>
                      <a:pt x="652" y="231"/>
                    </a:cubicBezTo>
                    <a:lnTo>
                      <a:pt x="652" y="231"/>
                    </a:lnTo>
                    <a:cubicBezTo>
                      <a:pt x="654" y="233"/>
                      <a:pt x="654" y="236"/>
                      <a:pt x="655" y="238"/>
                    </a:cubicBezTo>
                    <a:lnTo>
                      <a:pt x="667" y="364"/>
                    </a:lnTo>
                    <a:lnTo>
                      <a:pt x="667" y="364"/>
                    </a:lnTo>
                    <a:cubicBezTo>
                      <a:pt x="668" y="367"/>
                      <a:pt x="667" y="369"/>
                      <a:pt x="666" y="372"/>
                    </a:cubicBezTo>
                    <a:lnTo>
                      <a:pt x="666" y="372"/>
                    </a:lnTo>
                    <a:cubicBezTo>
                      <a:pt x="664" y="374"/>
                      <a:pt x="661" y="374"/>
                      <a:pt x="659" y="375"/>
                    </a:cubicBezTo>
                    <a:lnTo>
                      <a:pt x="581" y="383"/>
                    </a:lnTo>
                    <a:lnTo>
                      <a:pt x="581" y="383"/>
                    </a:lnTo>
                    <a:cubicBezTo>
                      <a:pt x="578" y="399"/>
                      <a:pt x="573" y="414"/>
                      <a:pt x="566" y="429"/>
                    </a:cubicBezTo>
                    <a:lnTo>
                      <a:pt x="627" y="479"/>
                    </a:lnTo>
                    <a:lnTo>
                      <a:pt x="627" y="479"/>
                    </a:lnTo>
                    <a:cubicBezTo>
                      <a:pt x="630" y="480"/>
                      <a:pt x="631" y="483"/>
                      <a:pt x="631" y="486"/>
                    </a:cubicBezTo>
                    <a:lnTo>
                      <a:pt x="631" y="486"/>
                    </a:lnTo>
                    <a:cubicBezTo>
                      <a:pt x="631" y="488"/>
                      <a:pt x="631" y="492"/>
                      <a:pt x="629" y="493"/>
                    </a:cubicBezTo>
                    <a:lnTo>
                      <a:pt x="549" y="591"/>
                    </a:lnTo>
                    <a:lnTo>
                      <a:pt x="549" y="591"/>
                    </a:lnTo>
                    <a:cubicBezTo>
                      <a:pt x="545" y="595"/>
                      <a:pt x="539" y="596"/>
                      <a:pt x="535" y="593"/>
                    </a:cubicBezTo>
                    <a:lnTo>
                      <a:pt x="474" y="543"/>
                    </a:lnTo>
                    <a:lnTo>
                      <a:pt x="474" y="543"/>
                    </a:lnTo>
                    <a:cubicBezTo>
                      <a:pt x="460" y="551"/>
                      <a:pt x="446" y="559"/>
                      <a:pt x="431" y="566"/>
                    </a:cubicBezTo>
                    <a:lnTo>
                      <a:pt x="439" y="644"/>
                    </a:lnTo>
                    <a:lnTo>
                      <a:pt x="439" y="644"/>
                    </a:lnTo>
                    <a:cubicBezTo>
                      <a:pt x="439" y="647"/>
                      <a:pt x="439" y="649"/>
                      <a:pt x="437" y="652"/>
                    </a:cubicBezTo>
                    <a:lnTo>
                      <a:pt x="437" y="652"/>
                    </a:lnTo>
                    <a:cubicBezTo>
                      <a:pt x="435" y="653"/>
                      <a:pt x="433" y="654"/>
                      <a:pt x="430" y="655"/>
                    </a:cubicBezTo>
                    <a:lnTo>
                      <a:pt x="305" y="668"/>
                    </a:lnTo>
                    <a:lnTo>
                      <a:pt x="305" y="668"/>
                    </a:lnTo>
                    <a:cubicBezTo>
                      <a:pt x="303" y="668"/>
                      <a:pt x="303" y="668"/>
                      <a:pt x="303" y="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173">
                <a:extLst>
                  <a:ext uri="{FF2B5EF4-FFF2-40B4-BE49-F238E27FC236}">
                    <a16:creationId xmlns:a16="http://schemas.microsoft.com/office/drawing/2014/main" id="{50350C20-C523-4727-868D-BE0EF0AB3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9544" y="5627680"/>
                <a:ext cx="969341" cy="890854"/>
              </a:xfrm>
              <a:custGeom>
                <a:avLst/>
                <a:gdLst>
                  <a:gd name="T0" fmla="*/ 100 w 1088"/>
                  <a:gd name="T1" fmla="*/ 0 h 1003"/>
                  <a:gd name="T2" fmla="*/ 100 w 1088"/>
                  <a:gd name="T3" fmla="*/ 0 h 1003"/>
                  <a:gd name="T4" fmla="*/ 29 w 1088"/>
                  <a:gd name="T5" fmla="*/ 29 h 1003"/>
                  <a:gd name="T6" fmla="*/ 29 w 1088"/>
                  <a:gd name="T7" fmla="*/ 29 h 1003"/>
                  <a:gd name="T8" fmla="*/ 0 w 1088"/>
                  <a:gd name="T9" fmla="*/ 100 h 1003"/>
                  <a:gd name="T10" fmla="*/ 0 w 1088"/>
                  <a:gd name="T11" fmla="*/ 501 h 1003"/>
                  <a:gd name="T12" fmla="*/ 0 w 1088"/>
                  <a:gd name="T13" fmla="*/ 901 h 1003"/>
                  <a:gd name="T14" fmla="*/ 0 w 1088"/>
                  <a:gd name="T15" fmla="*/ 901 h 1003"/>
                  <a:gd name="T16" fmla="*/ 29 w 1088"/>
                  <a:gd name="T17" fmla="*/ 972 h 1003"/>
                  <a:gd name="T18" fmla="*/ 29 w 1088"/>
                  <a:gd name="T19" fmla="*/ 972 h 1003"/>
                  <a:gd name="T20" fmla="*/ 100 w 1088"/>
                  <a:gd name="T21" fmla="*/ 1002 h 1003"/>
                  <a:gd name="T22" fmla="*/ 1087 w 1088"/>
                  <a:gd name="T23" fmla="*/ 1002 h 1003"/>
                  <a:gd name="T24" fmla="*/ 1087 w 1088"/>
                  <a:gd name="T25" fmla="*/ 0 h 1003"/>
                  <a:gd name="T26" fmla="*/ 100 w 1088"/>
                  <a:gd name="T27" fmla="*/ 0 h 1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88" h="1003">
                    <a:moveTo>
                      <a:pt x="100" y="0"/>
                    </a:moveTo>
                    <a:lnTo>
                      <a:pt x="100" y="0"/>
                    </a:lnTo>
                    <a:cubicBezTo>
                      <a:pt x="73" y="0"/>
                      <a:pt x="48" y="11"/>
                      <a:pt x="29" y="29"/>
                    </a:cubicBezTo>
                    <a:lnTo>
                      <a:pt x="29" y="29"/>
                    </a:lnTo>
                    <a:cubicBezTo>
                      <a:pt x="11" y="48"/>
                      <a:pt x="0" y="73"/>
                      <a:pt x="0" y="100"/>
                    </a:cubicBezTo>
                    <a:lnTo>
                      <a:pt x="0" y="501"/>
                    </a:lnTo>
                    <a:lnTo>
                      <a:pt x="0" y="901"/>
                    </a:lnTo>
                    <a:lnTo>
                      <a:pt x="0" y="901"/>
                    </a:lnTo>
                    <a:cubicBezTo>
                      <a:pt x="0" y="929"/>
                      <a:pt x="11" y="954"/>
                      <a:pt x="29" y="972"/>
                    </a:cubicBezTo>
                    <a:lnTo>
                      <a:pt x="29" y="972"/>
                    </a:lnTo>
                    <a:cubicBezTo>
                      <a:pt x="48" y="990"/>
                      <a:pt x="73" y="1002"/>
                      <a:pt x="100" y="1002"/>
                    </a:cubicBezTo>
                    <a:lnTo>
                      <a:pt x="1087" y="1002"/>
                    </a:lnTo>
                    <a:lnTo>
                      <a:pt x="1087" y="0"/>
                    </a:lnTo>
                    <a:lnTo>
                      <a:pt x="10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174">
                <a:extLst>
                  <a:ext uri="{FF2B5EF4-FFF2-40B4-BE49-F238E27FC236}">
                    <a16:creationId xmlns:a16="http://schemas.microsoft.com/office/drawing/2014/main" id="{B124DD4D-87CB-4CD4-9CDE-50AB4BB96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1695" y="5619831"/>
                <a:ext cx="985039" cy="910475"/>
              </a:xfrm>
              <a:custGeom>
                <a:avLst/>
                <a:gdLst>
                  <a:gd name="T0" fmla="*/ 110 w 1108"/>
                  <a:gd name="T1" fmla="*/ 20 h 1022"/>
                  <a:gd name="T2" fmla="*/ 110 w 1108"/>
                  <a:gd name="T3" fmla="*/ 20 h 1022"/>
                  <a:gd name="T4" fmla="*/ 47 w 1108"/>
                  <a:gd name="T5" fmla="*/ 47 h 1022"/>
                  <a:gd name="T6" fmla="*/ 47 w 1108"/>
                  <a:gd name="T7" fmla="*/ 47 h 1022"/>
                  <a:gd name="T8" fmla="*/ 20 w 1108"/>
                  <a:gd name="T9" fmla="*/ 110 h 1022"/>
                  <a:gd name="T10" fmla="*/ 20 w 1108"/>
                  <a:gd name="T11" fmla="*/ 911 h 1022"/>
                  <a:gd name="T12" fmla="*/ 20 w 1108"/>
                  <a:gd name="T13" fmla="*/ 911 h 1022"/>
                  <a:gd name="T14" fmla="*/ 47 w 1108"/>
                  <a:gd name="T15" fmla="*/ 975 h 1022"/>
                  <a:gd name="T16" fmla="*/ 47 w 1108"/>
                  <a:gd name="T17" fmla="*/ 975 h 1022"/>
                  <a:gd name="T18" fmla="*/ 110 w 1108"/>
                  <a:gd name="T19" fmla="*/ 1002 h 1022"/>
                  <a:gd name="T20" fmla="*/ 1087 w 1108"/>
                  <a:gd name="T21" fmla="*/ 1002 h 1022"/>
                  <a:gd name="T22" fmla="*/ 1087 w 1108"/>
                  <a:gd name="T23" fmla="*/ 20 h 1022"/>
                  <a:gd name="T24" fmla="*/ 110 w 1108"/>
                  <a:gd name="T25" fmla="*/ 20 h 1022"/>
                  <a:gd name="T26" fmla="*/ 1097 w 1108"/>
                  <a:gd name="T27" fmla="*/ 1021 h 1022"/>
                  <a:gd name="T28" fmla="*/ 110 w 1108"/>
                  <a:gd name="T29" fmla="*/ 1021 h 1022"/>
                  <a:gd name="T30" fmla="*/ 110 w 1108"/>
                  <a:gd name="T31" fmla="*/ 1021 h 1022"/>
                  <a:gd name="T32" fmla="*/ 32 w 1108"/>
                  <a:gd name="T33" fmla="*/ 989 h 1022"/>
                  <a:gd name="T34" fmla="*/ 32 w 1108"/>
                  <a:gd name="T35" fmla="*/ 989 h 1022"/>
                  <a:gd name="T36" fmla="*/ 0 w 1108"/>
                  <a:gd name="T37" fmla="*/ 911 h 1022"/>
                  <a:gd name="T38" fmla="*/ 0 w 1108"/>
                  <a:gd name="T39" fmla="*/ 110 h 1022"/>
                  <a:gd name="T40" fmla="*/ 0 w 1108"/>
                  <a:gd name="T41" fmla="*/ 110 h 1022"/>
                  <a:gd name="T42" fmla="*/ 32 w 1108"/>
                  <a:gd name="T43" fmla="*/ 32 h 1022"/>
                  <a:gd name="T44" fmla="*/ 32 w 1108"/>
                  <a:gd name="T45" fmla="*/ 32 h 1022"/>
                  <a:gd name="T46" fmla="*/ 110 w 1108"/>
                  <a:gd name="T47" fmla="*/ 0 h 1022"/>
                  <a:gd name="T48" fmla="*/ 1097 w 1108"/>
                  <a:gd name="T49" fmla="*/ 0 h 1022"/>
                  <a:gd name="T50" fmla="*/ 1097 w 1108"/>
                  <a:gd name="T51" fmla="*/ 0 h 1022"/>
                  <a:gd name="T52" fmla="*/ 1107 w 1108"/>
                  <a:gd name="T53" fmla="*/ 10 h 1022"/>
                  <a:gd name="T54" fmla="*/ 1107 w 1108"/>
                  <a:gd name="T55" fmla="*/ 1012 h 1022"/>
                  <a:gd name="T56" fmla="*/ 1107 w 1108"/>
                  <a:gd name="T57" fmla="*/ 1012 h 1022"/>
                  <a:gd name="T58" fmla="*/ 1097 w 1108"/>
                  <a:gd name="T59" fmla="*/ 1021 h 1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8" h="1022">
                    <a:moveTo>
                      <a:pt x="110" y="20"/>
                    </a:moveTo>
                    <a:lnTo>
                      <a:pt x="110" y="20"/>
                    </a:lnTo>
                    <a:cubicBezTo>
                      <a:pt x="86" y="20"/>
                      <a:pt x="64" y="30"/>
                      <a:pt x="47" y="47"/>
                    </a:cubicBezTo>
                    <a:lnTo>
                      <a:pt x="47" y="47"/>
                    </a:lnTo>
                    <a:cubicBezTo>
                      <a:pt x="30" y="64"/>
                      <a:pt x="20" y="86"/>
                      <a:pt x="20" y="110"/>
                    </a:cubicBezTo>
                    <a:lnTo>
                      <a:pt x="20" y="911"/>
                    </a:lnTo>
                    <a:lnTo>
                      <a:pt x="20" y="911"/>
                    </a:lnTo>
                    <a:cubicBezTo>
                      <a:pt x="20" y="936"/>
                      <a:pt x="30" y="958"/>
                      <a:pt x="47" y="975"/>
                    </a:cubicBezTo>
                    <a:lnTo>
                      <a:pt x="47" y="975"/>
                    </a:lnTo>
                    <a:cubicBezTo>
                      <a:pt x="64" y="992"/>
                      <a:pt x="86" y="1002"/>
                      <a:pt x="110" y="1002"/>
                    </a:cubicBezTo>
                    <a:lnTo>
                      <a:pt x="1087" y="1002"/>
                    </a:lnTo>
                    <a:lnTo>
                      <a:pt x="1087" y="20"/>
                    </a:lnTo>
                    <a:lnTo>
                      <a:pt x="110" y="20"/>
                    </a:lnTo>
                    <a:close/>
                    <a:moveTo>
                      <a:pt x="1097" y="1021"/>
                    </a:moveTo>
                    <a:lnTo>
                      <a:pt x="110" y="1021"/>
                    </a:lnTo>
                    <a:lnTo>
                      <a:pt x="110" y="1021"/>
                    </a:lnTo>
                    <a:cubicBezTo>
                      <a:pt x="81" y="1021"/>
                      <a:pt x="53" y="1010"/>
                      <a:pt x="32" y="989"/>
                    </a:cubicBezTo>
                    <a:lnTo>
                      <a:pt x="32" y="989"/>
                    </a:lnTo>
                    <a:cubicBezTo>
                      <a:pt x="12" y="968"/>
                      <a:pt x="0" y="940"/>
                      <a:pt x="0" y="911"/>
                    </a:cubicBezTo>
                    <a:lnTo>
                      <a:pt x="0" y="110"/>
                    </a:lnTo>
                    <a:lnTo>
                      <a:pt x="0" y="110"/>
                    </a:lnTo>
                    <a:cubicBezTo>
                      <a:pt x="0" y="81"/>
                      <a:pt x="12" y="53"/>
                      <a:pt x="32" y="32"/>
                    </a:cubicBezTo>
                    <a:lnTo>
                      <a:pt x="32" y="32"/>
                    </a:lnTo>
                    <a:cubicBezTo>
                      <a:pt x="53" y="12"/>
                      <a:pt x="81" y="0"/>
                      <a:pt x="110" y="0"/>
                    </a:cubicBezTo>
                    <a:lnTo>
                      <a:pt x="1097" y="0"/>
                    </a:lnTo>
                    <a:lnTo>
                      <a:pt x="1097" y="0"/>
                    </a:lnTo>
                    <a:cubicBezTo>
                      <a:pt x="1102" y="0"/>
                      <a:pt x="1107" y="5"/>
                      <a:pt x="1107" y="10"/>
                    </a:cubicBezTo>
                    <a:lnTo>
                      <a:pt x="1107" y="1012"/>
                    </a:lnTo>
                    <a:lnTo>
                      <a:pt x="1107" y="1012"/>
                    </a:lnTo>
                    <a:cubicBezTo>
                      <a:pt x="1107" y="1017"/>
                      <a:pt x="1102" y="1021"/>
                      <a:pt x="1097" y="10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175">
                <a:extLst>
                  <a:ext uri="{FF2B5EF4-FFF2-40B4-BE49-F238E27FC236}">
                    <a16:creationId xmlns:a16="http://schemas.microsoft.com/office/drawing/2014/main" id="{E80D8683-3D6E-4C0F-8FE7-25E90B41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8885" y="5627680"/>
                <a:ext cx="969344" cy="890854"/>
              </a:xfrm>
              <a:custGeom>
                <a:avLst/>
                <a:gdLst>
                  <a:gd name="T0" fmla="*/ 1058 w 1088"/>
                  <a:gd name="T1" fmla="*/ 29 h 1003"/>
                  <a:gd name="T2" fmla="*/ 1058 w 1088"/>
                  <a:gd name="T3" fmla="*/ 29 h 1003"/>
                  <a:gd name="T4" fmla="*/ 987 w 1088"/>
                  <a:gd name="T5" fmla="*/ 0 h 1003"/>
                  <a:gd name="T6" fmla="*/ 0 w 1088"/>
                  <a:gd name="T7" fmla="*/ 0 h 1003"/>
                  <a:gd name="T8" fmla="*/ 0 w 1088"/>
                  <a:gd name="T9" fmla="*/ 1002 h 1003"/>
                  <a:gd name="T10" fmla="*/ 987 w 1088"/>
                  <a:gd name="T11" fmla="*/ 1002 h 1003"/>
                  <a:gd name="T12" fmla="*/ 987 w 1088"/>
                  <a:gd name="T13" fmla="*/ 1002 h 1003"/>
                  <a:gd name="T14" fmla="*/ 1058 w 1088"/>
                  <a:gd name="T15" fmla="*/ 972 h 1003"/>
                  <a:gd name="T16" fmla="*/ 1058 w 1088"/>
                  <a:gd name="T17" fmla="*/ 972 h 1003"/>
                  <a:gd name="T18" fmla="*/ 1087 w 1088"/>
                  <a:gd name="T19" fmla="*/ 901 h 1003"/>
                  <a:gd name="T20" fmla="*/ 1087 w 1088"/>
                  <a:gd name="T21" fmla="*/ 501 h 1003"/>
                  <a:gd name="T22" fmla="*/ 1087 w 1088"/>
                  <a:gd name="T23" fmla="*/ 100 h 1003"/>
                  <a:gd name="T24" fmla="*/ 1087 w 1088"/>
                  <a:gd name="T25" fmla="*/ 100 h 1003"/>
                  <a:gd name="T26" fmla="*/ 1058 w 1088"/>
                  <a:gd name="T27" fmla="*/ 29 h 1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88" h="1003">
                    <a:moveTo>
                      <a:pt x="1058" y="29"/>
                    </a:moveTo>
                    <a:lnTo>
                      <a:pt x="1058" y="29"/>
                    </a:lnTo>
                    <a:cubicBezTo>
                      <a:pt x="1039" y="11"/>
                      <a:pt x="1014" y="0"/>
                      <a:pt x="987" y="0"/>
                    </a:cubicBezTo>
                    <a:lnTo>
                      <a:pt x="0" y="0"/>
                    </a:lnTo>
                    <a:lnTo>
                      <a:pt x="0" y="1002"/>
                    </a:lnTo>
                    <a:lnTo>
                      <a:pt x="987" y="1002"/>
                    </a:lnTo>
                    <a:lnTo>
                      <a:pt x="987" y="1002"/>
                    </a:lnTo>
                    <a:cubicBezTo>
                      <a:pt x="1014" y="1002"/>
                      <a:pt x="1039" y="990"/>
                      <a:pt x="1058" y="972"/>
                    </a:cubicBezTo>
                    <a:lnTo>
                      <a:pt x="1058" y="972"/>
                    </a:lnTo>
                    <a:cubicBezTo>
                      <a:pt x="1076" y="954"/>
                      <a:pt x="1087" y="929"/>
                      <a:pt x="1087" y="901"/>
                    </a:cubicBezTo>
                    <a:lnTo>
                      <a:pt x="1087" y="501"/>
                    </a:lnTo>
                    <a:lnTo>
                      <a:pt x="1087" y="100"/>
                    </a:lnTo>
                    <a:lnTo>
                      <a:pt x="1087" y="100"/>
                    </a:lnTo>
                    <a:cubicBezTo>
                      <a:pt x="1087" y="73"/>
                      <a:pt x="1076" y="48"/>
                      <a:pt x="1058" y="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176">
                <a:extLst>
                  <a:ext uri="{FF2B5EF4-FFF2-40B4-BE49-F238E27FC236}">
                    <a16:creationId xmlns:a16="http://schemas.microsoft.com/office/drawing/2014/main" id="{47691A55-6122-418F-9C21-FC6E8489E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1036" y="5619831"/>
                <a:ext cx="985041" cy="910475"/>
              </a:xfrm>
              <a:custGeom>
                <a:avLst/>
                <a:gdLst>
                  <a:gd name="T0" fmla="*/ 20 w 1108"/>
                  <a:gd name="T1" fmla="*/ 1002 h 1022"/>
                  <a:gd name="T2" fmla="*/ 997 w 1108"/>
                  <a:gd name="T3" fmla="*/ 1002 h 1022"/>
                  <a:gd name="T4" fmla="*/ 997 w 1108"/>
                  <a:gd name="T5" fmla="*/ 1002 h 1022"/>
                  <a:gd name="T6" fmla="*/ 1060 w 1108"/>
                  <a:gd name="T7" fmla="*/ 975 h 1022"/>
                  <a:gd name="T8" fmla="*/ 1060 w 1108"/>
                  <a:gd name="T9" fmla="*/ 975 h 1022"/>
                  <a:gd name="T10" fmla="*/ 1087 w 1108"/>
                  <a:gd name="T11" fmla="*/ 911 h 1022"/>
                  <a:gd name="T12" fmla="*/ 1087 w 1108"/>
                  <a:gd name="T13" fmla="*/ 110 h 1022"/>
                  <a:gd name="T14" fmla="*/ 1087 w 1108"/>
                  <a:gd name="T15" fmla="*/ 110 h 1022"/>
                  <a:gd name="T16" fmla="*/ 1060 w 1108"/>
                  <a:gd name="T17" fmla="*/ 47 h 1022"/>
                  <a:gd name="T18" fmla="*/ 1060 w 1108"/>
                  <a:gd name="T19" fmla="*/ 47 h 1022"/>
                  <a:gd name="T20" fmla="*/ 997 w 1108"/>
                  <a:gd name="T21" fmla="*/ 20 h 1022"/>
                  <a:gd name="T22" fmla="*/ 20 w 1108"/>
                  <a:gd name="T23" fmla="*/ 20 h 1022"/>
                  <a:gd name="T24" fmla="*/ 20 w 1108"/>
                  <a:gd name="T25" fmla="*/ 1002 h 1022"/>
                  <a:gd name="T26" fmla="*/ 997 w 1108"/>
                  <a:gd name="T27" fmla="*/ 1021 h 1022"/>
                  <a:gd name="T28" fmla="*/ 10 w 1108"/>
                  <a:gd name="T29" fmla="*/ 1021 h 1022"/>
                  <a:gd name="T30" fmla="*/ 10 w 1108"/>
                  <a:gd name="T31" fmla="*/ 1021 h 1022"/>
                  <a:gd name="T32" fmla="*/ 0 w 1108"/>
                  <a:gd name="T33" fmla="*/ 1012 h 1022"/>
                  <a:gd name="T34" fmla="*/ 0 w 1108"/>
                  <a:gd name="T35" fmla="*/ 10 h 1022"/>
                  <a:gd name="T36" fmla="*/ 0 w 1108"/>
                  <a:gd name="T37" fmla="*/ 10 h 1022"/>
                  <a:gd name="T38" fmla="*/ 10 w 1108"/>
                  <a:gd name="T39" fmla="*/ 0 h 1022"/>
                  <a:gd name="T40" fmla="*/ 997 w 1108"/>
                  <a:gd name="T41" fmla="*/ 0 h 1022"/>
                  <a:gd name="T42" fmla="*/ 997 w 1108"/>
                  <a:gd name="T43" fmla="*/ 0 h 1022"/>
                  <a:gd name="T44" fmla="*/ 1074 w 1108"/>
                  <a:gd name="T45" fmla="*/ 32 h 1022"/>
                  <a:gd name="T46" fmla="*/ 1074 w 1108"/>
                  <a:gd name="T47" fmla="*/ 32 h 1022"/>
                  <a:gd name="T48" fmla="*/ 1107 w 1108"/>
                  <a:gd name="T49" fmla="*/ 110 h 1022"/>
                  <a:gd name="T50" fmla="*/ 1107 w 1108"/>
                  <a:gd name="T51" fmla="*/ 911 h 1022"/>
                  <a:gd name="T52" fmla="*/ 1107 w 1108"/>
                  <a:gd name="T53" fmla="*/ 911 h 1022"/>
                  <a:gd name="T54" fmla="*/ 1074 w 1108"/>
                  <a:gd name="T55" fmla="*/ 989 h 1022"/>
                  <a:gd name="T56" fmla="*/ 1074 w 1108"/>
                  <a:gd name="T57" fmla="*/ 989 h 1022"/>
                  <a:gd name="T58" fmla="*/ 997 w 1108"/>
                  <a:gd name="T59" fmla="*/ 1021 h 1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8" h="1022">
                    <a:moveTo>
                      <a:pt x="20" y="1002"/>
                    </a:moveTo>
                    <a:lnTo>
                      <a:pt x="997" y="1002"/>
                    </a:lnTo>
                    <a:lnTo>
                      <a:pt x="997" y="1002"/>
                    </a:lnTo>
                    <a:cubicBezTo>
                      <a:pt x="1021" y="1002"/>
                      <a:pt x="1043" y="992"/>
                      <a:pt x="1060" y="975"/>
                    </a:cubicBezTo>
                    <a:lnTo>
                      <a:pt x="1060" y="975"/>
                    </a:lnTo>
                    <a:cubicBezTo>
                      <a:pt x="1077" y="958"/>
                      <a:pt x="1087" y="936"/>
                      <a:pt x="1087" y="911"/>
                    </a:cubicBezTo>
                    <a:lnTo>
                      <a:pt x="1087" y="110"/>
                    </a:lnTo>
                    <a:lnTo>
                      <a:pt x="1087" y="110"/>
                    </a:lnTo>
                    <a:cubicBezTo>
                      <a:pt x="1087" y="86"/>
                      <a:pt x="1077" y="64"/>
                      <a:pt x="1060" y="47"/>
                    </a:cubicBezTo>
                    <a:lnTo>
                      <a:pt x="1060" y="47"/>
                    </a:lnTo>
                    <a:cubicBezTo>
                      <a:pt x="1043" y="30"/>
                      <a:pt x="1021" y="20"/>
                      <a:pt x="997" y="20"/>
                    </a:cubicBezTo>
                    <a:lnTo>
                      <a:pt x="20" y="20"/>
                    </a:lnTo>
                    <a:lnTo>
                      <a:pt x="20" y="1002"/>
                    </a:lnTo>
                    <a:close/>
                    <a:moveTo>
                      <a:pt x="997" y="1021"/>
                    </a:moveTo>
                    <a:lnTo>
                      <a:pt x="10" y="1021"/>
                    </a:lnTo>
                    <a:lnTo>
                      <a:pt x="10" y="1021"/>
                    </a:lnTo>
                    <a:cubicBezTo>
                      <a:pt x="5" y="1021"/>
                      <a:pt x="0" y="1017"/>
                      <a:pt x="0" y="101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997" y="0"/>
                    </a:lnTo>
                    <a:lnTo>
                      <a:pt x="997" y="0"/>
                    </a:lnTo>
                    <a:cubicBezTo>
                      <a:pt x="1026" y="0"/>
                      <a:pt x="1054" y="12"/>
                      <a:pt x="1074" y="32"/>
                    </a:cubicBezTo>
                    <a:lnTo>
                      <a:pt x="1074" y="32"/>
                    </a:lnTo>
                    <a:cubicBezTo>
                      <a:pt x="1095" y="53"/>
                      <a:pt x="1107" y="81"/>
                      <a:pt x="1107" y="110"/>
                    </a:cubicBezTo>
                    <a:lnTo>
                      <a:pt x="1107" y="911"/>
                    </a:lnTo>
                    <a:lnTo>
                      <a:pt x="1107" y="911"/>
                    </a:lnTo>
                    <a:cubicBezTo>
                      <a:pt x="1107" y="940"/>
                      <a:pt x="1095" y="968"/>
                      <a:pt x="1074" y="989"/>
                    </a:cubicBezTo>
                    <a:lnTo>
                      <a:pt x="1074" y="989"/>
                    </a:lnTo>
                    <a:cubicBezTo>
                      <a:pt x="1054" y="1010"/>
                      <a:pt x="1026" y="1021"/>
                      <a:pt x="997" y="10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177">
                <a:extLst>
                  <a:ext uri="{FF2B5EF4-FFF2-40B4-BE49-F238E27FC236}">
                    <a16:creationId xmlns:a16="http://schemas.microsoft.com/office/drawing/2014/main" id="{A1E35173-8C64-40C0-BB4D-4B5971A2D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1841" y="5792508"/>
                <a:ext cx="537653" cy="537653"/>
              </a:xfrm>
              <a:custGeom>
                <a:avLst/>
                <a:gdLst>
                  <a:gd name="T0" fmla="*/ 602 w 603"/>
                  <a:gd name="T1" fmla="*/ 301 h 602"/>
                  <a:gd name="T2" fmla="*/ 602 w 603"/>
                  <a:gd name="T3" fmla="*/ 301 h 602"/>
                  <a:gd name="T4" fmla="*/ 301 w 603"/>
                  <a:gd name="T5" fmla="*/ 601 h 602"/>
                  <a:gd name="T6" fmla="*/ 301 w 603"/>
                  <a:gd name="T7" fmla="*/ 601 h 602"/>
                  <a:gd name="T8" fmla="*/ 0 w 603"/>
                  <a:gd name="T9" fmla="*/ 301 h 602"/>
                  <a:gd name="T10" fmla="*/ 0 w 603"/>
                  <a:gd name="T11" fmla="*/ 301 h 602"/>
                  <a:gd name="T12" fmla="*/ 301 w 603"/>
                  <a:gd name="T13" fmla="*/ 0 h 602"/>
                  <a:gd name="T14" fmla="*/ 301 w 603"/>
                  <a:gd name="T15" fmla="*/ 0 h 602"/>
                  <a:gd name="T16" fmla="*/ 602 w 603"/>
                  <a:gd name="T17" fmla="*/ 301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3" h="602">
                    <a:moveTo>
                      <a:pt x="602" y="301"/>
                    </a:moveTo>
                    <a:lnTo>
                      <a:pt x="602" y="301"/>
                    </a:lnTo>
                    <a:cubicBezTo>
                      <a:pt x="602" y="466"/>
                      <a:pt x="467" y="601"/>
                      <a:pt x="301" y="601"/>
                    </a:cubicBezTo>
                    <a:lnTo>
                      <a:pt x="301" y="601"/>
                    </a:lnTo>
                    <a:cubicBezTo>
                      <a:pt x="135" y="601"/>
                      <a:pt x="0" y="466"/>
                      <a:pt x="0" y="301"/>
                    </a:cubicBezTo>
                    <a:lnTo>
                      <a:pt x="0" y="301"/>
                    </a:lnTo>
                    <a:cubicBezTo>
                      <a:pt x="0" y="134"/>
                      <a:pt x="135" y="0"/>
                      <a:pt x="301" y="0"/>
                    </a:cubicBezTo>
                    <a:lnTo>
                      <a:pt x="301" y="0"/>
                    </a:lnTo>
                    <a:cubicBezTo>
                      <a:pt x="467" y="0"/>
                      <a:pt x="602" y="134"/>
                      <a:pt x="602" y="30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178">
                <a:extLst>
                  <a:ext uri="{FF2B5EF4-FFF2-40B4-BE49-F238E27FC236}">
                    <a16:creationId xmlns:a16="http://schemas.microsoft.com/office/drawing/2014/main" id="{42883ED0-E1ED-41F1-A34F-A1E40FE27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3992" y="5780735"/>
                <a:ext cx="553351" cy="553348"/>
              </a:xfrm>
              <a:custGeom>
                <a:avLst/>
                <a:gdLst>
                  <a:gd name="T0" fmla="*/ 311 w 623"/>
                  <a:gd name="T1" fmla="*/ 20 h 623"/>
                  <a:gd name="T2" fmla="*/ 311 w 623"/>
                  <a:gd name="T3" fmla="*/ 20 h 623"/>
                  <a:gd name="T4" fmla="*/ 21 w 623"/>
                  <a:gd name="T5" fmla="*/ 312 h 623"/>
                  <a:gd name="T6" fmla="*/ 21 w 623"/>
                  <a:gd name="T7" fmla="*/ 312 h 623"/>
                  <a:gd name="T8" fmla="*/ 311 w 623"/>
                  <a:gd name="T9" fmla="*/ 602 h 623"/>
                  <a:gd name="T10" fmla="*/ 311 w 623"/>
                  <a:gd name="T11" fmla="*/ 602 h 623"/>
                  <a:gd name="T12" fmla="*/ 602 w 623"/>
                  <a:gd name="T13" fmla="*/ 312 h 623"/>
                  <a:gd name="T14" fmla="*/ 602 w 623"/>
                  <a:gd name="T15" fmla="*/ 312 h 623"/>
                  <a:gd name="T16" fmla="*/ 311 w 623"/>
                  <a:gd name="T17" fmla="*/ 20 h 623"/>
                  <a:gd name="T18" fmla="*/ 311 w 623"/>
                  <a:gd name="T19" fmla="*/ 622 h 623"/>
                  <a:gd name="T20" fmla="*/ 311 w 623"/>
                  <a:gd name="T21" fmla="*/ 622 h 623"/>
                  <a:gd name="T22" fmla="*/ 0 w 623"/>
                  <a:gd name="T23" fmla="*/ 312 h 623"/>
                  <a:gd name="T24" fmla="*/ 0 w 623"/>
                  <a:gd name="T25" fmla="*/ 312 h 623"/>
                  <a:gd name="T26" fmla="*/ 311 w 623"/>
                  <a:gd name="T27" fmla="*/ 0 h 623"/>
                  <a:gd name="T28" fmla="*/ 311 w 623"/>
                  <a:gd name="T29" fmla="*/ 0 h 623"/>
                  <a:gd name="T30" fmla="*/ 622 w 623"/>
                  <a:gd name="T31" fmla="*/ 312 h 623"/>
                  <a:gd name="T32" fmla="*/ 622 w 623"/>
                  <a:gd name="T33" fmla="*/ 312 h 623"/>
                  <a:gd name="T34" fmla="*/ 311 w 623"/>
                  <a:gd name="T35" fmla="*/ 622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3" h="623">
                    <a:moveTo>
                      <a:pt x="311" y="20"/>
                    </a:moveTo>
                    <a:lnTo>
                      <a:pt x="311" y="20"/>
                    </a:lnTo>
                    <a:cubicBezTo>
                      <a:pt x="151" y="20"/>
                      <a:pt x="21" y="151"/>
                      <a:pt x="21" y="312"/>
                    </a:cubicBezTo>
                    <a:lnTo>
                      <a:pt x="21" y="312"/>
                    </a:lnTo>
                    <a:cubicBezTo>
                      <a:pt x="21" y="472"/>
                      <a:pt x="151" y="602"/>
                      <a:pt x="311" y="602"/>
                    </a:cubicBezTo>
                    <a:lnTo>
                      <a:pt x="311" y="602"/>
                    </a:lnTo>
                    <a:cubicBezTo>
                      <a:pt x="472" y="602"/>
                      <a:pt x="602" y="472"/>
                      <a:pt x="602" y="312"/>
                    </a:cubicBezTo>
                    <a:lnTo>
                      <a:pt x="602" y="312"/>
                    </a:lnTo>
                    <a:cubicBezTo>
                      <a:pt x="602" y="151"/>
                      <a:pt x="472" y="20"/>
                      <a:pt x="311" y="20"/>
                    </a:cubicBezTo>
                    <a:close/>
                    <a:moveTo>
                      <a:pt x="311" y="622"/>
                    </a:moveTo>
                    <a:lnTo>
                      <a:pt x="311" y="622"/>
                    </a:lnTo>
                    <a:cubicBezTo>
                      <a:pt x="140" y="622"/>
                      <a:pt x="0" y="483"/>
                      <a:pt x="0" y="312"/>
                    </a:cubicBezTo>
                    <a:lnTo>
                      <a:pt x="0" y="312"/>
                    </a:lnTo>
                    <a:cubicBezTo>
                      <a:pt x="0" y="140"/>
                      <a:pt x="140" y="0"/>
                      <a:pt x="311" y="0"/>
                    </a:cubicBezTo>
                    <a:lnTo>
                      <a:pt x="311" y="0"/>
                    </a:lnTo>
                    <a:cubicBezTo>
                      <a:pt x="482" y="0"/>
                      <a:pt x="622" y="140"/>
                      <a:pt x="622" y="312"/>
                    </a:cubicBezTo>
                    <a:lnTo>
                      <a:pt x="622" y="312"/>
                    </a:lnTo>
                    <a:cubicBezTo>
                      <a:pt x="622" y="483"/>
                      <a:pt x="482" y="622"/>
                      <a:pt x="311" y="6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179">
                <a:extLst>
                  <a:ext uri="{FF2B5EF4-FFF2-40B4-BE49-F238E27FC236}">
                    <a16:creationId xmlns:a16="http://schemas.microsoft.com/office/drawing/2014/main" id="{72362A3B-78E7-49FE-961A-381438EB6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4896" y="5973033"/>
                <a:ext cx="243317" cy="172676"/>
              </a:xfrm>
              <a:custGeom>
                <a:avLst/>
                <a:gdLst>
                  <a:gd name="T0" fmla="*/ 91 w 273"/>
                  <a:gd name="T1" fmla="*/ 191 h 192"/>
                  <a:gd name="T2" fmla="*/ 91 w 273"/>
                  <a:gd name="T3" fmla="*/ 191 h 192"/>
                  <a:gd name="T4" fmla="*/ 84 w 273"/>
                  <a:gd name="T5" fmla="*/ 187 h 192"/>
                  <a:gd name="T6" fmla="*/ 5 w 273"/>
                  <a:gd name="T7" fmla="*/ 108 h 192"/>
                  <a:gd name="T8" fmla="*/ 5 w 273"/>
                  <a:gd name="T9" fmla="*/ 108 h 192"/>
                  <a:gd name="T10" fmla="*/ 5 w 273"/>
                  <a:gd name="T11" fmla="*/ 94 h 192"/>
                  <a:gd name="T12" fmla="*/ 5 w 273"/>
                  <a:gd name="T13" fmla="*/ 94 h 192"/>
                  <a:gd name="T14" fmla="*/ 19 w 273"/>
                  <a:gd name="T15" fmla="*/ 94 h 192"/>
                  <a:gd name="T16" fmla="*/ 91 w 273"/>
                  <a:gd name="T17" fmla="*/ 166 h 192"/>
                  <a:gd name="T18" fmla="*/ 254 w 273"/>
                  <a:gd name="T19" fmla="*/ 3 h 192"/>
                  <a:gd name="T20" fmla="*/ 254 w 273"/>
                  <a:gd name="T21" fmla="*/ 3 h 192"/>
                  <a:gd name="T22" fmla="*/ 268 w 273"/>
                  <a:gd name="T23" fmla="*/ 3 h 192"/>
                  <a:gd name="T24" fmla="*/ 268 w 273"/>
                  <a:gd name="T25" fmla="*/ 3 h 192"/>
                  <a:gd name="T26" fmla="*/ 268 w 273"/>
                  <a:gd name="T27" fmla="*/ 17 h 192"/>
                  <a:gd name="T28" fmla="*/ 98 w 273"/>
                  <a:gd name="T29" fmla="*/ 187 h 192"/>
                  <a:gd name="T30" fmla="*/ 98 w 273"/>
                  <a:gd name="T31" fmla="*/ 187 h 192"/>
                  <a:gd name="T32" fmla="*/ 91 w 273"/>
                  <a:gd name="T33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3" h="192">
                    <a:moveTo>
                      <a:pt x="91" y="191"/>
                    </a:moveTo>
                    <a:lnTo>
                      <a:pt x="91" y="191"/>
                    </a:lnTo>
                    <a:cubicBezTo>
                      <a:pt x="89" y="191"/>
                      <a:pt x="86" y="190"/>
                      <a:pt x="84" y="187"/>
                    </a:cubicBezTo>
                    <a:lnTo>
                      <a:pt x="5" y="108"/>
                    </a:lnTo>
                    <a:lnTo>
                      <a:pt x="5" y="108"/>
                    </a:lnTo>
                    <a:cubicBezTo>
                      <a:pt x="0" y="104"/>
                      <a:pt x="0" y="98"/>
                      <a:pt x="5" y="94"/>
                    </a:cubicBezTo>
                    <a:lnTo>
                      <a:pt x="5" y="94"/>
                    </a:lnTo>
                    <a:cubicBezTo>
                      <a:pt x="8" y="90"/>
                      <a:pt x="15" y="90"/>
                      <a:pt x="19" y="94"/>
                    </a:cubicBezTo>
                    <a:lnTo>
                      <a:pt x="91" y="166"/>
                    </a:lnTo>
                    <a:lnTo>
                      <a:pt x="254" y="3"/>
                    </a:lnTo>
                    <a:lnTo>
                      <a:pt x="254" y="3"/>
                    </a:lnTo>
                    <a:cubicBezTo>
                      <a:pt x="257" y="0"/>
                      <a:pt x="264" y="0"/>
                      <a:pt x="268" y="3"/>
                    </a:cubicBezTo>
                    <a:lnTo>
                      <a:pt x="268" y="3"/>
                    </a:lnTo>
                    <a:cubicBezTo>
                      <a:pt x="272" y="7"/>
                      <a:pt x="272" y="13"/>
                      <a:pt x="268" y="17"/>
                    </a:cubicBezTo>
                    <a:lnTo>
                      <a:pt x="98" y="187"/>
                    </a:lnTo>
                    <a:lnTo>
                      <a:pt x="98" y="187"/>
                    </a:lnTo>
                    <a:cubicBezTo>
                      <a:pt x="96" y="190"/>
                      <a:pt x="94" y="191"/>
                      <a:pt x="91" y="1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180">
                <a:extLst>
                  <a:ext uri="{FF2B5EF4-FFF2-40B4-BE49-F238E27FC236}">
                    <a16:creationId xmlns:a16="http://schemas.microsoft.com/office/drawing/2014/main" id="{93C36243-4B61-4303-8F5A-0A412FE4E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46998" y="6145709"/>
                <a:ext cx="188374" cy="172676"/>
              </a:xfrm>
              <a:custGeom>
                <a:avLst/>
                <a:gdLst>
                  <a:gd name="T0" fmla="*/ 96 w 212"/>
                  <a:gd name="T1" fmla="*/ 20 h 193"/>
                  <a:gd name="T2" fmla="*/ 96 w 212"/>
                  <a:gd name="T3" fmla="*/ 20 h 193"/>
                  <a:gd name="T4" fmla="*/ 43 w 212"/>
                  <a:gd name="T5" fmla="*/ 42 h 193"/>
                  <a:gd name="T6" fmla="*/ 43 w 212"/>
                  <a:gd name="T7" fmla="*/ 42 h 193"/>
                  <a:gd name="T8" fmla="*/ 20 w 212"/>
                  <a:gd name="T9" fmla="*/ 96 h 193"/>
                  <a:gd name="T10" fmla="*/ 20 w 212"/>
                  <a:gd name="T11" fmla="*/ 96 h 193"/>
                  <a:gd name="T12" fmla="*/ 43 w 212"/>
                  <a:gd name="T13" fmla="*/ 149 h 193"/>
                  <a:gd name="T14" fmla="*/ 43 w 212"/>
                  <a:gd name="T15" fmla="*/ 149 h 193"/>
                  <a:gd name="T16" fmla="*/ 96 w 212"/>
                  <a:gd name="T17" fmla="*/ 171 h 193"/>
                  <a:gd name="T18" fmla="*/ 115 w 212"/>
                  <a:gd name="T19" fmla="*/ 171 h 193"/>
                  <a:gd name="T20" fmla="*/ 115 w 212"/>
                  <a:gd name="T21" fmla="*/ 171 h 193"/>
                  <a:gd name="T22" fmla="*/ 169 w 212"/>
                  <a:gd name="T23" fmla="*/ 149 h 193"/>
                  <a:gd name="T24" fmla="*/ 169 w 212"/>
                  <a:gd name="T25" fmla="*/ 149 h 193"/>
                  <a:gd name="T26" fmla="*/ 191 w 212"/>
                  <a:gd name="T27" fmla="*/ 96 h 193"/>
                  <a:gd name="T28" fmla="*/ 191 w 212"/>
                  <a:gd name="T29" fmla="*/ 96 h 193"/>
                  <a:gd name="T30" fmla="*/ 169 w 212"/>
                  <a:gd name="T31" fmla="*/ 42 h 193"/>
                  <a:gd name="T32" fmla="*/ 169 w 212"/>
                  <a:gd name="T33" fmla="*/ 42 h 193"/>
                  <a:gd name="T34" fmla="*/ 115 w 212"/>
                  <a:gd name="T35" fmla="*/ 20 h 193"/>
                  <a:gd name="T36" fmla="*/ 96 w 212"/>
                  <a:gd name="T37" fmla="*/ 20 h 193"/>
                  <a:gd name="T38" fmla="*/ 115 w 212"/>
                  <a:gd name="T39" fmla="*/ 192 h 193"/>
                  <a:gd name="T40" fmla="*/ 96 w 212"/>
                  <a:gd name="T41" fmla="*/ 192 h 193"/>
                  <a:gd name="T42" fmla="*/ 96 w 212"/>
                  <a:gd name="T43" fmla="*/ 192 h 193"/>
                  <a:gd name="T44" fmla="*/ 28 w 212"/>
                  <a:gd name="T45" fmla="*/ 164 h 193"/>
                  <a:gd name="T46" fmla="*/ 28 w 212"/>
                  <a:gd name="T47" fmla="*/ 164 h 193"/>
                  <a:gd name="T48" fmla="*/ 0 w 212"/>
                  <a:gd name="T49" fmla="*/ 96 h 193"/>
                  <a:gd name="T50" fmla="*/ 0 w 212"/>
                  <a:gd name="T51" fmla="*/ 96 h 193"/>
                  <a:gd name="T52" fmla="*/ 28 w 212"/>
                  <a:gd name="T53" fmla="*/ 29 h 193"/>
                  <a:gd name="T54" fmla="*/ 28 w 212"/>
                  <a:gd name="T55" fmla="*/ 29 h 193"/>
                  <a:gd name="T56" fmla="*/ 96 w 212"/>
                  <a:gd name="T57" fmla="*/ 0 h 193"/>
                  <a:gd name="T58" fmla="*/ 115 w 212"/>
                  <a:gd name="T59" fmla="*/ 0 h 193"/>
                  <a:gd name="T60" fmla="*/ 115 w 212"/>
                  <a:gd name="T61" fmla="*/ 0 h 193"/>
                  <a:gd name="T62" fmla="*/ 183 w 212"/>
                  <a:gd name="T63" fmla="*/ 29 h 193"/>
                  <a:gd name="T64" fmla="*/ 183 w 212"/>
                  <a:gd name="T65" fmla="*/ 29 h 193"/>
                  <a:gd name="T66" fmla="*/ 211 w 212"/>
                  <a:gd name="T67" fmla="*/ 96 h 193"/>
                  <a:gd name="T68" fmla="*/ 211 w 212"/>
                  <a:gd name="T69" fmla="*/ 96 h 193"/>
                  <a:gd name="T70" fmla="*/ 183 w 212"/>
                  <a:gd name="T71" fmla="*/ 164 h 193"/>
                  <a:gd name="T72" fmla="*/ 183 w 212"/>
                  <a:gd name="T73" fmla="*/ 164 h 193"/>
                  <a:gd name="T74" fmla="*/ 115 w 212"/>
                  <a:gd name="T75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2" h="193">
                    <a:moveTo>
                      <a:pt x="96" y="20"/>
                    </a:moveTo>
                    <a:lnTo>
                      <a:pt x="96" y="20"/>
                    </a:lnTo>
                    <a:cubicBezTo>
                      <a:pt x="76" y="20"/>
                      <a:pt x="56" y="29"/>
                      <a:pt x="43" y="42"/>
                    </a:cubicBezTo>
                    <a:lnTo>
                      <a:pt x="43" y="42"/>
                    </a:lnTo>
                    <a:cubicBezTo>
                      <a:pt x="28" y="57"/>
                      <a:pt x="20" y="75"/>
                      <a:pt x="20" y="96"/>
                    </a:cubicBezTo>
                    <a:lnTo>
                      <a:pt x="20" y="96"/>
                    </a:lnTo>
                    <a:cubicBezTo>
                      <a:pt x="20" y="116"/>
                      <a:pt x="28" y="135"/>
                      <a:pt x="43" y="149"/>
                    </a:cubicBezTo>
                    <a:lnTo>
                      <a:pt x="43" y="149"/>
                    </a:lnTo>
                    <a:cubicBezTo>
                      <a:pt x="56" y="164"/>
                      <a:pt x="76" y="171"/>
                      <a:pt x="96" y="171"/>
                    </a:cubicBezTo>
                    <a:lnTo>
                      <a:pt x="115" y="171"/>
                    </a:lnTo>
                    <a:lnTo>
                      <a:pt x="115" y="171"/>
                    </a:lnTo>
                    <a:cubicBezTo>
                      <a:pt x="136" y="171"/>
                      <a:pt x="155" y="164"/>
                      <a:pt x="169" y="149"/>
                    </a:cubicBezTo>
                    <a:lnTo>
                      <a:pt x="169" y="149"/>
                    </a:lnTo>
                    <a:cubicBezTo>
                      <a:pt x="183" y="135"/>
                      <a:pt x="191" y="116"/>
                      <a:pt x="191" y="96"/>
                    </a:cubicBezTo>
                    <a:lnTo>
                      <a:pt x="191" y="96"/>
                    </a:lnTo>
                    <a:cubicBezTo>
                      <a:pt x="191" y="75"/>
                      <a:pt x="183" y="57"/>
                      <a:pt x="169" y="42"/>
                    </a:cubicBezTo>
                    <a:lnTo>
                      <a:pt x="169" y="42"/>
                    </a:lnTo>
                    <a:cubicBezTo>
                      <a:pt x="155" y="29"/>
                      <a:pt x="136" y="20"/>
                      <a:pt x="115" y="20"/>
                    </a:cubicBezTo>
                    <a:lnTo>
                      <a:pt x="96" y="20"/>
                    </a:lnTo>
                    <a:close/>
                    <a:moveTo>
                      <a:pt x="115" y="192"/>
                    </a:moveTo>
                    <a:lnTo>
                      <a:pt x="96" y="192"/>
                    </a:lnTo>
                    <a:lnTo>
                      <a:pt x="96" y="192"/>
                    </a:lnTo>
                    <a:cubicBezTo>
                      <a:pt x="70" y="192"/>
                      <a:pt x="46" y="182"/>
                      <a:pt x="28" y="164"/>
                    </a:cubicBezTo>
                    <a:lnTo>
                      <a:pt x="28" y="164"/>
                    </a:lnTo>
                    <a:cubicBezTo>
                      <a:pt x="10" y="146"/>
                      <a:pt x="0" y="122"/>
                      <a:pt x="0" y="96"/>
                    </a:cubicBezTo>
                    <a:lnTo>
                      <a:pt x="0" y="96"/>
                    </a:lnTo>
                    <a:cubicBezTo>
                      <a:pt x="0" y="71"/>
                      <a:pt x="10" y="46"/>
                      <a:pt x="28" y="29"/>
                    </a:cubicBezTo>
                    <a:lnTo>
                      <a:pt x="28" y="29"/>
                    </a:lnTo>
                    <a:cubicBezTo>
                      <a:pt x="46" y="10"/>
                      <a:pt x="70" y="0"/>
                      <a:pt x="96" y="0"/>
                    </a:cubicBezTo>
                    <a:lnTo>
                      <a:pt x="115" y="0"/>
                    </a:lnTo>
                    <a:lnTo>
                      <a:pt x="115" y="0"/>
                    </a:lnTo>
                    <a:cubicBezTo>
                      <a:pt x="141" y="0"/>
                      <a:pt x="165" y="10"/>
                      <a:pt x="183" y="29"/>
                    </a:cubicBezTo>
                    <a:lnTo>
                      <a:pt x="183" y="29"/>
                    </a:lnTo>
                    <a:cubicBezTo>
                      <a:pt x="201" y="46"/>
                      <a:pt x="211" y="71"/>
                      <a:pt x="211" y="96"/>
                    </a:cubicBezTo>
                    <a:lnTo>
                      <a:pt x="211" y="96"/>
                    </a:lnTo>
                    <a:cubicBezTo>
                      <a:pt x="211" y="122"/>
                      <a:pt x="201" y="146"/>
                      <a:pt x="183" y="164"/>
                    </a:cubicBezTo>
                    <a:lnTo>
                      <a:pt x="183" y="164"/>
                    </a:lnTo>
                    <a:cubicBezTo>
                      <a:pt x="165" y="182"/>
                      <a:pt x="141" y="192"/>
                      <a:pt x="115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181">
                <a:extLst>
                  <a:ext uri="{FF2B5EF4-FFF2-40B4-BE49-F238E27FC236}">
                    <a16:creationId xmlns:a16="http://schemas.microsoft.com/office/drawing/2014/main" id="{61667153-6791-49F8-804F-087D7E3E1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6012" y="5772887"/>
                <a:ext cx="188374" cy="541576"/>
              </a:xfrm>
              <a:custGeom>
                <a:avLst/>
                <a:gdLst>
                  <a:gd name="T0" fmla="*/ 96 w 212"/>
                  <a:gd name="T1" fmla="*/ 20 h 609"/>
                  <a:gd name="T2" fmla="*/ 96 w 212"/>
                  <a:gd name="T3" fmla="*/ 20 h 609"/>
                  <a:gd name="T4" fmla="*/ 42 w 212"/>
                  <a:gd name="T5" fmla="*/ 42 h 609"/>
                  <a:gd name="T6" fmla="*/ 42 w 212"/>
                  <a:gd name="T7" fmla="*/ 42 h 609"/>
                  <a:gd name="T8" fmla="*/ 20 w 212"/>
                  <a:gd name="T9" fmla="*/ 96 h 609"/>
                  <a:gd name="T10" fmla="*/ 20 w 212"/>
                  <a:gd name="T11" fmla="*/ 512 h 609"/>
                  <a:gd name="T12" fmla="*/ 20 w 212"/>
                  <a:gd name="T13" fmla="*/ 512 h 609"/>
                  <a:gd name="T14" fmla="*/ 42 w 212"/>
                  <a:gd name="T15" fmla="*/ 565 h 609"/>
                  <a:gd name="T16" fmla="*/ 42 w 212"/>
                  <a:gd name="T17" fmla="*/ 565 h 609"/>
                  <a:gd name="T18" fmla="*/ 96 w 212"/>
                  <a:gd name="T19" fmla="*/ 587 h 609"/>
                  <a:gd name="T20" fmla="*/ 116 w 212"/>
                  <a:gd name="T21" fmla="*/ 587 h 609"/>
                  <a:gd name="T22" fmla="*/ 116 w 212"/>
                  <a:gd name="T23" fmla="*/ 587 h 609"/>
                  <a:gd name="T24" fmla="*/ 169 w 212"/>
                  <a:gd name="T25" fmla="*/ 565 h 609"/>
                  <a:gd name="T26" fmla="*/ 169 w 212"/>
                  <a:gd name="T27" fmla="*/ 565 h 609"/>
                  <a:gd name="T28" fmla="*/ 191 w 212"/>
                  <a:gd name="T29" fmla="*/ 512 h 609"/>
                  <a:gd name="T30" fmla="*/ 191 w 212"/>
                  <a:gd name="T31" fmla="*/ 96 h 609"/>
                  <a:gd name="T32" fmla="*/ 191 w 212"/>
                  <a:gd name="T33" fmla="*/ 96 h 609"/>
                  <a:gd name="T34" fmla="*/ 169 w 212"/>
                  <a:gd name="T35" fmla="*/ 42 h 609"/>
                  <a:gd name="T36" fmla="*/ 169 w 212"/>
                  <a:gd name="T37" fmla="*/ 42 h 609"/>
                  <a:gd name="T38" fmla="*/ 116 w 212"/>
                  <a:gd name="T39" fmla="*/ 20 h 609"/>
                  <a:gd name="T40" fmla="*/ 96 w 212"/>
                  <a:gd name="T41" fmla="*/ 20 h 609"/>
                  <a:gd name="T42" fmla="*/ 116 w 212"/>
                  <a:gd name="T43" fmla="*/ 608 h 609"/>
                  <a:gd name="T44" fmla="*/ 96 w 212"/>
                  <a:gd name="T45" fmla="*/ 608 h 609"/>
                  <a:gd name="T46" fmla="*/ 96 w 212"/>
                  <a:gd name="T47" fmla="*/ 608 h 609"/>
                  <a:gd name="T48" fmla="*/ 28 w 212"/>
                  <a:gd name="T49" fmla="*/ 580 h 609"/>
                  <a:gd name="T50" fmla="*/ 28 w 212"/>
                  <a:gd name="T51" fmla="*/ 580 h 609"/>
                  <a:gd name="T52" fmla="*/ 0 w 212"/>
                  <a:gd name="T53" fmla="*/ 512 h 609"/>
                  <a:gd name="T54" fmla="*/ 0 w 212"/>
                  <a:gd name="T55" fmla="*/ 96 h 609"/>
                  <a:gd name="T56" fmla="*/ 0 w 212"/>
                  <a:gd name="T57" fmla="*/ 96 h 609"/>
                  <a:gd name="T58" fmla="*/ 28 w 212"/>
                  <a:gd name="T59" fmla="*/ 27 h 609"/>
                  <a:gd name="T60" fmla="*/ 28 w 212"/>
                  <a:gd name="T61" fmla="*/ 27 h 609"/>
                  <a:gd name="T62" fmla="*/ 96 w 212"/>
                  <a:gd name="T63" fmla="*/ 0 h 609"/>
                  <a:gd name="T64" fmla="*/ 116 w 212"/>
                  <a:gd name="T65" fmla="*/ 0 h 609"/>
                  <a:gd name="T66" fmla="*/ 116 w 212"/>
                  <a:gd name="T67" fmla="*/ 0 h 609"/>
                  <a:gd name="T68" fmla="*/ 183 w 212"/>
                  <a:gd name="T69" fmla="*/ 27 h 609"/>
                  <a:gd name="T70" fmla="*/ 183 w 212"/>
                  <a:gd name="T71" fmla="*/ 27 h 609"/>
                  <a:gd name="T72" fmla="*/ 211 w 212"/>
                  <a:gd name="T73" fmla="*/ 96 h 609"/>
                  <a:gd name="T74" fmla="*/ 211 w 212"/>
                  <a:gd name="T75" fmla="*/ 512 h 609"/>
                  <a:gd name="T76" fmla="*/ 211 w 212"/>
                  <a:gd name="T77" fmla="*/ 512 h 609"/>
                  <a:gd name="T78" fmla="*/ 183 w 212"/>
                  <a:gd name="T79" fmla="*/ 580 h 609"/>
                  <a:gd name="T80" fmla="*/ 183 w 212"/>
                  <a:gd name="T81" fmla="*/ 580 h 609"/>
                  <a:gd name="T82" fmla="*/ 116 w 212"/>
                  <a:gd name="T83" fmla="*/ 608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2" h="609">
                    <a:moveTo>
                      <a:pt x="96" y="20"/>
                    </a:moveTo>
                    <a:lnTo>
                      <a:pt x="96" y="20"/>
                    </a:lnTo>
                    <a:cubicBezTo>
                      <a:pt x="75" y="20"/>
                      <a:pt x="57" y="27"/>
                      <a:pt x="42" y="42"/>
                    </a:cubicBezTo>
                    <a:lnTo>
                      <a:pt x="42" y="42"/>
                    </a:lnTo>
                    <a:cubicBezTo>
                      <a:pt x="28" y="57"/>
                      <a:pt x="20" y="75"/>
                      <a:pt x="20" y="96"/>
                    </a:cubicBezTo>
                    <a:lnTo>
                      <a:pt x="20" y="512"/>
                    </a:lnTo>
                    <a:lnTo>
                      <a:pt x="20" y="512"/>
                    </a:lnTo>
                    <a:cubicBezTo>
                      <a:pt x="20" y="532"/>
                      <a:pt x="28" y="551"/>
                      <a:pt x="42" y="565"/>
                    </a:cubicBezTo>
                    <a:lnTo>
                      <a:pt x="42" y="565"/>
                    </a:lnTo>
                    <a:cubicBezTo>
                      <a:pt x="57" y="580"/>
                      <a:pt x="75" y="587"/>
                      <a:pt x="96" y="587"/>
                    </a:cubicBezTo>
                    <a:lnTo>
                      <a:pt x="116" y="587"/>
                    </a:lnTo>
                    <a:lnTo>
                      <a:pt x="116" y="587"/>
                    </a:lnTo>
                    <a:cubicBezTo>
                      <a:pt x="135" y="587"/>
                      <a:pt x="154" y="580"/>
                      <a:pt x="169" y="565"/>
                    </a:cubicBezTo>
                    <a:lnTo>
                      <a:pt x="169" y="565"/>
                    </a:lnTo>
                    <a:cubicBezTo>
                      <a:pt x="183" y="551"/>
                      <a:pt x="191" y="532"/>
                      <a:pt x="191" y="512"/>
                    </a:cubicBezTo>
                    <a:lnTo>
                      <a:pt x="191" y="96"/>
                    </a:lnTo>
                    <a:lnTo>
                      <a:pt x="191" y="96"/>
                    </a:lnTo>
                    <a:cubicBezTo>
                      <a:pt x="191" y="75"/>
                      <a:pt x="183" y="57"/>
                      <a:pt x="169" y="42"/>
                    </a:cubicBezTo>
                    <a:lnTo>
                      <a:pt x="169" y="42"/>
                    </a:lnTo>
                    <a:cubicBezTo>
                      <a:pt x="154" y="27"/>
                      <a:pt x="135" y="20"/>
                      <a:pt x="116" y="20"/>
                    </a:cubicBezTo>
                    <a:lnTo>
                      <a:pt x="96" y="20"/>
                    </a:lnTo>
                    <a:close/>
                    <a:moveTo>
                      <a:pt x="116" y="608"/>
                    </a:moveTo>
                    <a:lnTo>
                      <a:pt x="96" y="608"/>
                    </a:lnTo>
                    <a:lnTo>
                      <a:pt x="96" y="608"/>
                    </a:lnTo>
                    <a:cubicBezTo>
                      <a:pt x="70" y="608"/>
                      <a:pt x="46" y="598"/>
                      <a:pt x="28" y="580"/>
                    </a:cubicBezTo>
                    <a:lnTo>
                      <a:pt x="28" y="580"/>
                    </a:lnTo>
                    <a:cubicBezTo>
                      <a:pt x="9" y="562"/>
                      <a:pt x="0" y="538"/>
                      <a:pt x="0" y="512"/>
                    </a:cubicBezTo>
                    <a:lnTo>
                      <a:pt x="0" y="96"/>
                    </a:lnTo>
                    <a:lnTo>
                      <a:pt x="0" y="96"/>
                    </a:lnTo>
                    <a:cubicBezTo>
                      <a:pt x="0" y="70"/>
                      <a:pt x="9" y="47"/>
                      <a:pt x="28" y="27"/>
                    </a:cubicBezTo>
                    <a:lnTo>
                      <a:pt x="28" y="27"/>
                    </a:lnTo>
                    <a:cubicBezTo>
                      <a:pt x="46" y="10"/>
                      <a:pt x="70" y="0"/>
                      <a:pt x="96" y="0"/>
                    </a:cubicBezTo>
                    <a:lnTo>
                      <a:pt x="116" y="0"/>
                    </a:lnTo>
                    <a:lnTo>
                      <a:pt x="116" y="0"/>
                    </a:lnTo>
                    <a:cubicBezTo>
                      <a:pt x="140" y="0"/>
                      <a:pt x="166" y="10"/>
                      <a:pt x="183" y="27"/>
                    </a:cubicBezTo>
                    <a:lnTo>
                      <a:pt x="183" y="27"/>
                    </a:lnTo>
                    <a:cubicBezTo>
                      <a:pt x="201" y="47"/>
                      <a:pt x="211" y="70"/>
                      <a:pt x="211" y="96"/>
                    </a:cubicBezTo>
                    <a:lnTo>
                      <a:pt x="211" y="512"/>
                    </a:lnTo>
                    <a:lnTo>
                      <a:pt x="211" y="512"/>
                    </a:lnTo>
                    <a:cubicBezTo>
                      <a:pt x="211" y="538"/>
                      <a:pt x="201" y="562"/>
                      <a:pt x="183" y="580"/>
                    </a:cubicBezTo>
                    <a:lnTo>
                      <a:pt x="183" y="580"/>
                    </a:lnTo>
                    <a:cubicBezTo>
                      <a:pt x="166" y="598"/>
                      <a:pt x="140" y="608"/>
                      <a:pt x="116" y="6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182">
                <a:extLst>
                  <a:ext uri="{FF2B5EF4-FFF2-40B4-BE49-F238E27FC236}">
                    <a16:creationId xmlns:a16="http://schemas.microsoft.com/office/drawing/2014/main" id="{F6150E82-7AEC-4D20-83D5-C3F950F62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1101" y="5941637"/>
                <a:ext cx="188374" cy="372825"/>
              </a:xfrm>
              <a:custGeom>
                <a:avLst/>
                <a:gdLst>
                  <a:gd name="T0" fmla="*/ 96 w 212"/>
                  <a:gd name="T1" fmla="*/ 20 h 421"/>
                  <a:gd name="T2" fmla="*/ 96 w 212"/>
                  <a:gd name="T3" fmla="*/ 20 h 421"/>
                  <a:gd name="T4" fmla="*/ 43 w 212"/>
                  <a:gd name="T5" fmla="*/ 43 h 421"/>
                  <a:gd name="T6" fmla="*/ 43 w 212"/>
                  <a:gd name="T7" fmla="*/ 43 h 421"/>
                  <a:gd name="T8" fmla="*/ 20 w 212"/>
                  <a:gd name="T9" fmla="*/ 96 h 421"/>
                  <a:gd name="T10" fmla="*/ 20 w 212"/>
                  <a:gd name="T11" fmla="*/ 324 h 421"/>
                  <a:gd name="T12" fmla="*/ 20 w 212"/>
                  <a:gd name="T13" fmla="*/ 324 h 421"/>
                  <a:gd name="T14" fmla="*/ 43 w 212"/>
                  <a:gd name="T15" fmla="*/ 377 h 421"/>
                  <a:gd name="T16" fmla="*/ 43 w 212"/>
                  <a:gd name="T17" fmla="*/ 377 h 421"/>
                  <a:gd name="T18" fmla="*/ 96 w 212"/>
                  <a:gd name="T19" fmla="*/ 399 h 421"/>
                  <a:gd name="T20" fmla="*/ 115 w 212"/>
                  <a:gd name="T21" fmla="*/ 399 h 421"/>
                  <a:gd name="T22" fmla="*/ 115 w 212"/>
                  <a:gd name="T23" fmla="*/ 399 h 421"/>
                  <a:gd name="T24" fmla="*/ 169 w 212"/>
                  <a:gd name="T25" fmla="*/ 377 h 421"/>
                  <a:gd name="T26" fmla="*/ 169 w 212"/>
                  <a:gd name="T27" fmla="*/ 377 h 421"/>
                  <a:gd name="T28" fmla="*/ 191 w 212"/>
                  <a:gd name="T29" fmla="*/ 324 h 421"/>
                  <a:gd name="T30" fmla="*/ 191 w 212"/>
                  <a:gd name="T31" fmla="*/ 96 h 421"/>
                  <a:gd name="T32" fmla="*/ 191 w 212"/>
                  <a:gd name="T33" fmla="*/ 96 h 421"/>
                  <a:gd name="T34" fmla="*/ 169 w 212"/>
                  <a:gd name="T35" fmla="*/ 43 h 421"/>
                  <a:gd name="T36" fmla="*/ 169 w 212"/>
                  <a:gd name="T37" fmla="*/ 43 h 421"/>
                  <a:gd name="T38" fmla="*/ 115 w 212"/>
                  <a:gd name="T39" fmla="*/ 20 h 421"/>
                  <a:gd name="T40" fmla="*/ 96 w 212"/>
                  <a:gd name="T41" fmla="*/ 20 h 421"/>
                  <a:gd name="T42" fmla="*/ 115 w 212"/>
                  <a:gd name="T43" fmla="*/ 420 h 421"/>
                  <a:gd name="T44" fmla="*/ 96 w 212"/>
                  <a:gd name="T45" fmla="*/ 420 h 421"/>
                  <a:gd name="T46" fmla="*/ 96 w 212"/>
                  <a:gd name="T47" fmla="*/ 420 h 421"/>
                  <a:gd name="T48" fmla="*/ 28 w 212"/>
                  <a:gd name="T49" fmla="*/ 392 h 421"/>
                  <a:gd name="T50" fmla="*/ 28 w 212"/>
                  <a:gd name="T51" fmla="*/ 392 h 421"/>
                  <a:gd name="T52" fmla="*/ 0 w 212"/>
                  <a:gd name="T53" fmla="*/ 324 h 421"/>
                  <a:gd name="T54" fmla="*/ 0 w 212"/>
                  <a:gd name="T55" fmla="*/ 96 h 421"/>
                  <a:gd name="T56" fmla="*/ 0 w 212"/>
                  <a:gd name="T57" fmla="*/ 96 h 421"/>
                  <a:gd name="T58" fmla="*/ 28 w 212"/>
                  <a:gd name="T59" fmla="*/ 28 h 421"/>
                  <a:gd name="T60" fmla="*/ 28 w 212"/>
                  <a:gd name="T61" fmla="*/ 28 h 421"/>
                  <a:gd name="T62" fmla="*/ 96 w 212"/>
                  <a:gd name="T63" fmla="*/ 0 h 421"/>
                  <a:gd name="T64" fmla="*/ 115 w 212"/>
                  <a:gd name="T65" fmla="*/ 0 h 421"/>
                  <a:gd name="T66" fmla="*/ 115 w 212"/>
                  <a:gd name="T67" fmla="*/ 0 h 421"/>
                  <a:gd name="T68" fmla="*/ 183 w 212"/>
                  <a:gd name="T69" fmla="*/ 28 h 421"/>
                  <a:gd name="T70" fmla="*/ 183 w 212"/>
                  <a:gd name="T71" fmla="*/ 28 h 421"/>
                  <a:gd name="T72" fmla="*/ 211 w 212"/>
                  <a:gd name="T73" fmla="*/ 96 h 421"/>
                  <a:gd name="T74" fmla="*/ 211 w 212"/>
                  <a:gd name="T75" fmla="*/ 324 h 421"/>
                  <a:gd name="T76" fmla="*/ 211 w 212"/>
                  <a:gd name="T77" fmla="*/ 324 h 421"/>
                  <a:gd name="T78" fmla="*/ 183 w 212"/>
                  <a:gd name="T79" fmla="*/ 392 h 421"/>
                  <a:gd name="T80" fmla="*/ 183 w 212"/>
                  <a:gd name="T81" fmla="*/ 392 h 421"/>
                  <a:gd name="T82" fmla="*/ 115 w 212"/>
                  <a:gd name="T83" fmla="*/ 42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2" h="421">
                    <a:moveTo>
                      <a:pt x="96" y="20"/>
                    </a:moveTo>
                    <a:lnTo>
                      <a:pt x="96" y="20"/>
                    </a:lnTo>
                    <a:cubicBezTo>
                      <a:pt x="76" y="20"/>
                      <a:pt x="56" y="28"/>
                      <a:pt x="43" y="43"/>
                    </a:cubicBezTo>
                    <a:lnTo>
                      <a:pt x="43" y="43"/>
                    </a:lnTo>
                    <a:cubicBezTo>
                      <a:pt x="28" y="56"/>
                      <a:pt x="20" y="76"/>
                      <a:pt x="20" y="96"/>
                    </a:cubicBezTo>
                    <a:lnTo>
                      <a:pt x="20" y="324"/>
                    </a:lnTo>
                    <a:lnTo>
                      <a:pt x="20" y="324"/>
                    </a:lnTo>
                    <a:cubicBezTo>
                      <a:pt x="20" y="344"/>
                      <a:pt x="28" y="363"/>
                      <a:pt x="43" y="377"/>
                    </a:cubicBezTo>
                    <a:lnTo>
                      <a:pt x="43" y="377"/>
                    </a:lnTo>
                    <a:cubicBezTo>
                      <a:pt x="56" y="392"/>
                      <a:pt x="76" y="399"/>
                      <a:pt x="96" y="399"/>
                    </a:cubicBezTo>
                    <a:lnTo>
                      <a:pt x="115" y="399"/>
                    </a:lnTo>
                    <a:lnTo>
                      <a:pt x="115" y="399"/>
                    </a:lnTo>
                    <a:cubicBezTo>
                      <a:pt x="136" y="399"/>
                      <a:pt x="155" y="392"/>
                      <a:pt x="169" y="377"/>
                    </a:cubicBezTo>
                    <a:lnTo>
                      <a:pt x="169" y="377"/>
                    </a:lnTo>
                    <a:cubicBezTo>
                      <a:pt x="183" y="363"/>
                      <a:pt x="191" y="344"/>
                      <a:pt x="191" y="324"/>
                    </a:cubicBezTo>
                    <a:lnTo>
                      <a:pt x="191" y="96"/>
                    </a:lnTo>
                    <a:lnTo>
                      <a:pt x="191" y="96"/>
                    </a:lnTo>
                    <a:cubicBezTo>
                      <a:pt x="191" y="76"/>
                      <a:pt x="183" y="56"/>
                      <a:pt x="169" y="43"/>
                    </a:cubicBezTo>
                    <a:lnTo>
                      <a:pt x="169" y="43"/>
                    </a:lnTo>
                    <a:cubicBezTo>
                      <a:pt x="155" y="28"/>
                      <a:pt x="136" y="20"/>
                      <a:pt x="115" y="20"/>
                    </a:cubicBezTo>
                    <a:lnTo>
                      <a:pt x="96" y="20"/>
                    </a:lnTo>
                    <a:close/>
                    <a:moveTo>
                      <a:pt x="115" y="420"/>
                    </a:moveTo>
                    <a:lnTo>
                      <a:pt x="96" y="420"/>
                    </a:lnTo>
                    <a:lnTo>
                      <a:pt x="96" y="420"/>
                    </a:lnTo>
                    <a:cubicBezTo>
                      <a:pt x="70" y="420"/>
                      <a:pt x="46" y="410"/>
                      <a:pt x="28" y="392"/>
                    </a:cubicBezTo>
                    <a:lnTo>
                      <a:pt x="28" y="392"/>
                    </a:lnTo>
                    <a:cubicBezTo>
                      <a:pt x="10" y="374"/>
                      <a:pt x="0" y="350"/>
                      <a:pt x="0" y="324"/>
                    </a:cubicBezTo>
                    <a:lnTo>
                      <a:pt x="0" y="96"/>
                    </a:lnTo>
                    <a:lnTo>
                      <a:pt x="0" y="96"/>
                    </a:lnTo>
                    <a:cubicBezTo>
                      <a:pt x="0" y="70"/>
                      <a:pt x="10" y="46"/>
                      <a:pt x="28" y="28"/>
                    </a:cubicBezTo>
                    <a:lnTo>
                      <a:pt x="28" y="28"/>
                    </a:lnTo>
                    <a:cubicBezTo>
                      <a:pt x="46" y="10"/>
                      <a:pt x="70" y="0"/>
                      <a:pt x="96" y="0"/>
                    </a:cubicBezTo>
                    <a:lnTo>
                      <a:pt x="115" y="0"/>
                    </a:lnTo>
                    <a:lnTo>
                      <a:pt x="115" y="0"/>
                    </a:lnTo>
                    <a:cubicBezTo>
                      <a:pt x="141" y="0"/>
                      <a:pt x="165" y="10"/>
                      <a:pt x="183" y="28"/>
                    </a:cubicBezTo>
                    <a:lnTo>
                      <a:pt x="183" y="28"/>
                    </a:lnTo>
                    <a:cubicBezTo>
                      <a:pt x="201" y="46"/>
                      <a:pt x="211" y="70"/>
                      <a:pt x="211" y="96"/>
                    </a:cubicBezTo>
                    <a:lnTo>
                      <a:pt x="211" y="324"/>
                    </a:lnTo>
                    <a:lnTo>
                      <a:pt x="211" y="324"/>
                    </a:lnTo>
                    <a:cubicBezTo>
                      <a:pt x="211" y="350"/>
                      <a:pt x="201" y="374"/>
                      <a:pt x="183" y="392"/>
                    </a:cubicBezTo>
                    <a:lnTo>
                      <a:pt x="183" y="392"/>
                    </a:lnTo>
                    <a:cubicBezTo>
                      <a:pt x="165" y="410"/>
                      <a:pt x="141" y="420"/>
                      <a:pt x="115" y="4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183">
                <a:extLst>
                  <a:ext uri="{FF2B5EF4-FFF2-40B4-BE49-F238E27FC236}">
                    <a16:creationId xmlns:a16="http://schemas.microsoft.com/office/drawing/2014/main" id="{5803E188-8C37-49C3-9A48-432B3F868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5767" y="6961998"/>
                <a:ext cx="937945" cy="109885"/>
              </a:xfrm>
              <a:custGeom>
                <a:avLst/>
                <a:gdLst>
                  <a:gd name="T0" fmla="*/ 62 w 1052"/>
                  <a:gd name="T1" fmla="*/ 20 h 123"/>
                  <a:gd name="T2" fmla="*/ 62 w 1052"/>
                  <a:gd name="T3" fmla="*/ 20 h 123"/>
                  <a:gd name="T4" fmla="*/ 33 w 1052"/>
                  <a:gd name="T5" fmla="*/ 32 h 123"/>
                  <a:gd name="T6" fmla="*/ 33 w 1052"/>
                  <a:gd name="T7" fmla="*/ 32 h 123"/>
                  <a:gd name="T8" fmla="*/ 21 w 1052"/>
                  <a:gd name="T9" fmla="*/ 61 h 123"/>
                  <a:gd name="T10" fmla="*/ 21 w 1052"/>
                  <a:gd name="T11" fmla="*/ 61 h 123"/>
                  <a:gd name="T12" fmla="*/ 33 w 1052"/>
                  <a:gd name="T13" fmla="*/ 90 h 123"/>
                  <a:gd name="T14" fmla="*/ 33 w 1052"/>
                  <a:gd name="T15" fmla="*/ 90 h 123"/>
                  <a:gd name="T16" fmla="*/ 62 w 1052"/>
                  <a:gd name="T17" fmla="*/ 102 h 123"/>
                  <a:gd name="T18" fmla="*/ 990 w 1052"/>
                  <a:gd name="T19" fmla="*/ 102 h 123"/>
                  <a:gd name="T20" fmla="*/ 990 w 1052"/>
                  <a:gd name="T21" fmla="*/ 102 h 123"/>
                  <a:gd name="T22" fmla="*/ 1019 w 1052"/>
                  <a:gd name="T23" fmla="*/ 90 h 123"/>
                  <a:gd name="T24" fmla="*/ 1019 w 1052"/>
                  <a:gd name="T25" fmla="*/ 90 h 123"/>
                  <a:gd name="T26" fmla="*/ 1031 w 1052"/>
                  <a:gd name="T27" fmla="*/ 61 h 123"/>
                  <a:gd name="T28" fmla="*/ 1031 w 1052"/>
                  <a:gd name="T29" fmla="*/ 61 h 123"/>
                  <a:gd name="T30" fmla="*/ 1019 w 1052"/>
                  <a:gd name="T31" fmla="*/ 32 h 123"/>
                  <a:gd name="T32" fmla="*/ 1019 w 1052"/>
                  <a:gd name="T33" fmla="*/ 32 h 123"/>
                  <a:gd name="T34" fmla="*/ 990 w 1052"/>
                  <a:gd name="T35" fmla="*/ 20 h 123"/>
                  <a:gd name="T36" fmla="*/ 62 w 1052"/>
                  <a:gd name="T37" fmla="*/ 20 h 123"/>
                  <a:gd name="T38" fmla="*/ 990 w 1052"/>
                  <a:gd name="T39" fmla="*/ 122 h 123"/>
                  <a:gd name="T40" fmla="*/ 62 w 1052"/>
                  <a:gd name="T41" fmla="*/ 122 h 123"/>
                  <a:gd name="T42" fmla="*/ 62 w 1052"/>
                  <a:gd name="T43" fmla="*/ 122 h 123"/>
                  <a:gd name="T44" fmla="*/ 18 w 1052"/>
                  <a:gd name="T45" fmla="*/ 104 h 123"/>
                  <a:gd name="T46" fmla="*/ 18 w 1052"/>
                  <a:gd name="T47" fmla="*/ 104 h 123"/>
                  <a:gd name="T48" fmla="*/ 0 w 1052"/>
                  <a:gd name="T49" fmla="*/ 61 h 123"/>
                  <a:gd name="T50" fmla="*/ 0 w 1052"/>
                  <a:gd name="T51" fmla="*/ 61 h 123"/>
                  <a:gd name="T52" fmla="*/ 18 w 1052"/>
                  <a:gd name="T53" fmla="*/ 18 h 123"/>
                  <a:gd name="T54" fmla="*/ 18 w 1052"/>
                  <a:gd name="T55" fmla="*/ 18 h 123"/>
                  <a:gd name="T56" fmla="*/ 62 w 1052"/>
                  <a:gd name="T57" fmla="*/ 0 h 123"/>
                  <a:gd name="T58" fmla="*/ 990 w 1052"/>
                  <a:gd name="T59" fmla="*/ 0 h 123"/>
                  <a:gd name="T60" fmla="*/ 990 w 1052"/>
                  <a:gd name="T61" fmla="*/ 0 h 123"/>
                  <a:gd name="T62" fmla="*/ 1033 w 1052"/>
                  <a:gd name="T63" fmla="*/ 18 h 123"/>
                  <a:gd name="T64" fmla="*/ 1033 w 1052"/>
                  <a:gd name="T65" fmla="*/ 18 h 123"/>
                  <a:gd name="T66" fmla="*/ 1051 w 1052"/>
                  <a:gd name="T67" fmla="*/ 61 h 123"/>
                  <a:gd name="T68" fmla="*/ 1051 w 1052"/>
                  <a:gd name="T69" fmla="*/ 61 h 123"/>
                  <a:gd name="T70" fmla="*/ 1033 w 1052"/>
                  <a:gd name="T71" fmla="*/ 104 h 123"/>
                  <a:gd name="T72" fmla="*/ 1033 w 1052"/>
                  <a:gd name="T73" fmla="*/ 104 h 123"/>
                  <a:gd name="T74" fmla="*/ 990 w 1052"/>
                  <a:gd name="T7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52" h="123">
                    <a:moveTo>
                      <a:pt x="62" y="20"/>
                    </a:moveTo>
                    <a:lnTo>
                      <a:pt x="62" y="20"/>
                    </a:lnTo>
                    <a:cubicBezTo>
                      <a:pt x="51" y="20"/>
                      <a:pt x="41" y="24"/>
                      <a:pt x="33" y="32"/>
                    </a:cubicBezTo>
                    <a:lnTo>
                      <a:pt x="33" y="32"/>
                    </a:lnTo>
                    <a:cubicBezTo>
                      <a:pt x="25" y="39"/>
                      <a:pt x="21" y="50"/>
                      <a:pt x="21" y="61"/>
                    </a:cubicBezTo>
                    <a:lnTo>
                      <a:pt x="21" y="61"/>
                    </a:lnTo>
                    <a:cubicBezTo>
                      <a:pt x="21" y="72"/>
                      <a:pt x="25" y="82"/>
                      <a:pt x="33" y="90"/>
                    </a:cubicBezTo>
                    <a:lnTo>
                      <a:pt x="33" y="90"/>
                    </a:lnTo>
                    <a:cubicBezTo>
                      <a:pt x="41" y="97"/>
                      <a:pt x="51" y="102"/>
                      <a:pt x="62" y="102"/>
                    </a:cubicBezTo>
                    <a:lnTo>
                      <a:pt x="990" y="102"/>
                    </a:lnTo>
                    <a:lnTo>
                      <a:pt x="990" y="102"/>
                    </a:lnTo>
                    <a:cubicBezTo>
                      <a:pt x="1001" y="102"/>
                      <a:pt x="1011" y="97"/>
                      <a:pt x="1019" y="90"/>
                    </a:cubicBezTo>
                    <a:lnTo>
                      <a:pt x="1019" y="90"/>
                    </a:lnTo>
                    <a:cubicBezTo>
                      <a:pt x="1027" y="82"/>
                      <a:pt x="1031" y="72"/>
                      <a:pt x="1031" y="61"/>
                    </a:cubicBezTo>
                    <a:lnTo>
                      <a:pt x="1031" y="61"/>
                    </a:lnTo>
                    <a:cubicBezTo>
                      <a:pt x="1031" y="50"/>
                      <a:pt x="1027" y="39"/>
                      <a:pt x="1019" y="32"/>
                    </a:cubicBezTo>
                    <a:lnTo>
                      <a:pt x="1019" y="32"/>
                    </a:lnTo>
                    <a:cubicBezTo>
                      <a:pt x="1011" y="24"/>
                      <a:pt x="1001" y="20"/>
                      <a:pt x="990" y="20"/>
                    </a:cubicBezTo>
                    <a:lnTo>
                      <a:pt x="62" y="20"/>
                    </a:lnTo>
                    <a:close/>
                    <a:moveTo>
                      <a:pt x="990" y="122"/>
                    </a:moveTo>
                    <a:lnTo>
                      <a:pt x="62" y="122"/>
                    </a:lnTo>
                    <a:lnTo>
                      <a:pt x="62" y="122"/>
                    </a:lnTo>
                    <a:cubicBezTo>
                      <a:pt x="45" y="122"/>
                      <a:pt x="30" y="116"/>
                      <a:pt x="18" y="104"/>
                    </a:cubicBezTo>
                    <a:lnTo>
                      <a:pt x="18" y="104"/>
                    </a:lnTo>
                    <a:cubicBezTo>
                      <a:pt x="7" y="93"/>
                      <a:pt x="0" y="77"/>
                      <a:pt x="0" y="61"/>
                    </a:cubicBezTo>
                    <a:lnTo>
                      <a:pt x="0" y="61"/>
                    </a:lnTo>
                    <a:cubicBezTo>
                      <a:pt x="0" y="44"/>
                      <a:pt x="7" y="29"/>
                      <a:pt x="18" y="18"/>
                    </a:cubicBezTo>
                    <a:lnTo>
                      <a:pt x="18" y="18"/>
                    </a:lnTo>
                    <a:cubicBezTo>
                      <a:pt x="30" y="6"/>
                      <a:pt x="45" y="0"/>
                      <a:pt x="62" y="0"/>
                    </a:cubicBezTo>
                    <a:lnTo>
                      <a:pt x="990" y="0"/>
                    </a:lnTo>
                    <a:lnTo>
                      <a:pt x="990" y="0"/>
                    </a:lnTo>
                    <a:cubicBezTo>
                      <a:pt x="1006" y="0"/>
                      <a:pt x="1022" y="6"/>
                      <a:pt x="1033" y="18"/>
                    </a:cubicBezTo>
                    <a:lnTo>
                      <a:pt x="1033" y="18"/>
                    </a:lnTo>
                    <a:cubicBezTo>
                      <a:pt x="1045" y="29"/>
                      <a:pt x="1051" y="44"/>
                      <a:pt x="1051" y="61"/>
                    </a:cubicBezTo>
                    <a:lnTo>
                      <a:pt x="1051" y="61"/>
                    </a:lnTo>
                    <a:cubicBezTo>
                      <a:pt x="1051" y="77"/>
                      <a:pt x="1045" y="93"/>
                      <a:pt x="1033" y="104"/>
                    </a:cubicBezTo>
                    <a:lnTo>
                      <a:pt x="1033" y="104"/>
                    </a:lnTo>
                    <a:cubicBezTo>
                      <a:pt x="1022" y="116"/>
                      <a:pt x="1006" y="122"/>
                      <a:pt x="990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184">
                <a:extLst>
                  <a:ext uri="{FF2B5EF4-FFF2-40B4-BE49-F238E27FC236}">
                    <a16:creationId xmlns:a16="http://schemas.microsoft.com/office/drawing/2014/main" id="{46326445-BB5C-406A-961C-3377F4D79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5767" y="7150372"/>
                <a:ext cx="937945" cy="109885"/>
              </a:xfrm>
              <a:custGeom>
                <a:avLst/>
                <a:gdLst>
                  <a:gd name="T0" fmla="*/ 62 w 1052"/>
                  <a:gd name="T1" fmla="*/ 20 h 123"/>
                  <a:gd name="T2" fmla="*/ 62 w 1052"/>
                  <a:gd name="T3" fmla="*/ 20 h 123"/>
                  <a:gd name="T4" fmla="*/ 33 w 1052"/>
                  <a:gd name="T5" fmla="*/ 32 h 123"/>
                  <a:gd name="T6" fmla="*/ 33 w 1052"/>
                  <a:gd name="T7" fmla="*/ 32 h 123"/>
                  <a:gd name="T8" fmla="*/ 21 w 1052"/>
                  <a:gd name="T9" fmla="*/ 61 h 123"/>
                  <a:gd name="T10" fmla="*/ 21 w 1052"/>
                  <a:gd name="T11" fmla="*/ 61 h 123"/>
                  <a:gd name="T12" fmla="*/ 33 w 1052"/>
                  <a:gd name="T13" fmla="*/ 90 h 123"/>
                  <a:gd name="T14" fmla="*/ 33 w 1052"/>
                  <a:gd name="T15" fmla="*/ 90 h 123"/>
                  <a:gd name="T16" fmla="*/ 62 w 1052"/>
                  <a:gd name="T17" fmla="*/ 102 h 123"/>
                  <a:gd name="T18" fmla="*/ 990 w 1052"/>
                  <a:gd name="T19" fmla="*/ 102 h 123"/>
                  <a:gd name="T20" fmla="*/ 990 w 1052"/>
                  <a:gd name="T21" fmla="*/ 102 h 123"/>
                  <a:gd name="T22" fmla="*/ 1019 w 1052"/>
                  <a:gd name="T23" fmla="*/ 90 h 123"/>
                  <a:gd name="T24" fmla="*/ 1019 w 1052"/>
                  <a:gd name="T25" fmla="*/ 90 h 123"/>
                  <a:gd name="T26" fmla="*/ 1031 w 1052"/>
                  <a:gd name="T27" fmla="*/ 61 h 123"/>
                  <a:gd name="T28" fmla="*/ 1031 w 1052"/>
                  <a:gd name="T29" fmla="*/ 61 h 123"/>
                  <a:gd name="T30" fmla="*/ 1019 w 1052"/>
                  <a:gd name="T31" fmla="*/ 32 h 123"/>
                  <a:gd name="T32" fmla="*/ 1019 w 1052"/>
                  <a:gd name="T33" fmla="*/ 32 h 123"/>
                  <a:gd name="T34" fmla="*/ 990 w 1052"/>
                  <a:gd name="T35" fmla="*/ 20 h 123"/>
                  <a:gd name="T36" fmla="*/ 62 w 1052"/>
                  <a:gd name="T37" fmla="*/ 20 h 123"/>
                  <a:gd name="T38" fmla="*/ 990 w 1052"/>
                  <a:gd name="T39" fmla="*/ 122 h 123"/>
                  <a:gd name="T40" fmla="*/ 62 w 1052"/>
                  <a:gd name="T41" fmla="*/ 122 h 123"/>
                  <a:gd name="T42" fmla="*/ 62 w 1052"/>
                  <a:gd name="T43" fmla="*/ 122 h 123"/>
                  <a:gd name="T44" fmla="*/ 18 w 1052"/>
                  <a:gd name="T45" fmla="*/ 104 h 123"/>
                  <a:gd name="T46" fmla="*/ 18 w 1052"/>
                  <a:gd name="T47" fmla="*/ 104 h 123"/>
                  <a:gd name="T48" fmla="*/ 0 w 1052"/>
                  <a:gd name="T49" fmla="*/ 61 h 123"/>
                  <a:gd name="T50" fmla="*/ 0 w 1052"/>
                  <a:gd name="T51" fmla="*/ 61 h 123"/>
                  <a:gd name="T52" fmla="*/ 18 w 1052"/>
                  <a:gd name="T53" fmla="*/ 18 h 123"/>
                  <a:gd name="T54" fmla="*/ 18 w 1052"/>
                  <a:gd name="T55" fmla="*/ 18 h 123"/>
                  <a:gd name="T56" fmla="*/ 62 w 1052"/>
                  <a:gd name="T57" fmla="*/ 0 h 123"/>
                  <a:gd name="T58" fmla="*/ 990 w 1052"/>
                  <a:gd name="T59" fmla="*/ 0 h 123"/>
                  <a:gd name="T60" fmla="*/ 990 w 1052"/>
                  <a:gd name="T61" fmla="*/ 0 h 123"/>
                  <a:gd name="T62" fmla="*/ 1033 w 1052"/>
                  <a:gd name="T63" fmla="*/ 18 h 123"/>
                  <a:gd name="T64" fmla="*/ 1033 w 1052"/>
                  <a:gd name="T65" fmla="*/ 18 h 123"/>
                  <a:gd name="T66" fmla="*/ 1051 w 1052"/>
                  <a:gd name="T67" fmla="*/ 61 h 123"/>
                  <a:gd name="T68" fmla="*/ 1051 w 1052"/>
                  <a:gd name="T69" fmla="*/ 61 h 123"/>
                  <a:gd name="T70" fmla="*/ 1033 w 1052"/>
                  <a:gd name="T71" fmla="*/ 104 h 123"/>
                  <a:gd name="T72" fmla="*/ 1033 w 1052"/>
                  <a:gd name="T73" fmla="*/ 104 h 123"/>
                  <a:gd name="T74" fmla="*/ 990 w 1052"/>
                  <a:gd name="T7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52" h="123">
                    <a:moveTo>
                      <a:pt x="62" y="20"/>
                    </a:moveTo>
                    <a:lnTo>
                      <a:pt x="62" y="20"/>
                    </a:lnTo>
                    <a:cubicBezTo>
                      <a:pt x="51" y="20"/>
                      <a:pt x="41" y="24"/>
                      <a:pt x="33" y="32"/>
                    </a:cubicBezTo>
                    <a:lnTo>
                      <a:pt x="33" y="32"/>
                    </a:lnTo>
                    <a:cubicBezTo>
                      <a:pt x="25" y="39"/>
                      <a:pt x="21" y="50"/>
                      <a:pt x="21" y="61"/>
                    </a:cubicBezTo>
                    <a:lnTo>
                      <a:pt x="21" y="61"/>
                    </a:lnTo>
                    <a:cubicBezTo>
                      <a:pt x="21" y="72"/>
                      <a:pt x="25" y="82"/>
                      <a:pt x="33" y="90"/>
                    </a:cubicBezTo>
                    <a:lnTo>
                      <a:pt x="33" y="90"/>
                    </a:lnTo>
                    <a:cubicBezTo>
                      <a:pt x="41" y="98"/>
                      <a:pt x="51" y="102"/>
                      <a:pt x="62" y="102"/>
                    </a:cubicBezTo>
                    <a:lnTo>
                      <a:pt x="990" y="102"/>
                    </a:lnTo>
                    <a:lnTo>
                      <a:pt x="990" y="102"/>
                    </a:lnTo>
                    <a:cubicBezTo>
                      <a:pt x="1001" y="102"/>
                      <a:pt x="1011" y="98"/>
                      <a:pt x="1019" y="90"/>
                    </a:cubicBezTo>
                    <a:lnTo>
                      <a:pt x="1019" y="90"/>
                    </a:lnTo>
                    <a:cubicBezTo>
                      <a:pt x="1027" y="82"/>
                      <a:pt x="1031" y="72"/>
                      <a:pt x="1031" y="61"/>
                    </a:cubicBezTo>
                    <a:lnTo>
                      <a:pt x="1031" y="61"/>
                    </a:lnTo>
                    <a:cubicBezTo>
                      <a:pt x="1031" y="50"/>
                      <a:pt x="1027" y="39"/>
                      <a:pt x="1019" y="32"/>
                    </a:cubicBezTo>
                    <a:lnTo>
                      <a:pt x="1019" y="32"/>
                    </a:lnTo>
                    <a:cubicBezTo>
                      <a:pt x="1011" y="24"/>
                      <a:pt x="1001" y="20"/>
                      <a:pt x="990" y="20"/>
                    </a:cubicBezTo>
                    <a:lnTo>
                      <a:pt x="62" y="20"/>
                    </a:lnTo>
                    <a:close/>
                    <a:moveTo>
                      <a:pt x="990" y="122"/>
                    </a:moveTo>
                    <a:lnTo>
                      <a:pt x="62" y="122"/>
                    </a:lnTo>
                    <a:lnTo>
                      <a:pt x="62" y="122"/>
                    </a:lnTo>
                    <a:cubicBezTo>
                      <a:pt x="45" y="122"/>
                      <a:pt x="30" y="116"/>
                      <a:pt x="18" y="104"/>
                    </a:cubicBezTo>
                    <a:lnTo>
                      <a:pt x="18" y="104"/>
                    </a:lnTo>
                    <a:cubicBezTo>
                      <a:pt x="7" y="93"/>
                      <a:pt x="0" y="77"/>
                      <a:pt x="0" y="61"/>
                    </a:cubicBezTo>
                    <a:lnTo>
                      <a:pt x="0" y="61"/>
                    </a:lnTo>
                    <a:cubicBezTo>
                      <a:pt x="0" y="45"/>
                      <a:pt x="7" y="29"/>
                      <a:pt x="18" y="18"/>
                    </a:cubicBezTo>
                    <a:lnTo>
                      <a:pt x="18" y="18"/>
                    </a:lnTo>
                    <a:cubicBezTo>
                      <a:pt x="30" y="6"/>
                      <a:pt x="45" y="0"/>
                      <a:pt x="62" y="0"/>
                    </a:cubicBezTo>
                    <a:lnTo>
                      <a:pt x="990" y="0"/>
                    </a:lnTo>
                    <a:lnTo>
                      <a:pt x="990" y="0"/>
                    </a:lnTo>
                    <a:cubicBezTo>
                      <a:pt x="1006" y="0"/>
                      <a:pt x="1022" y="6"/>
                      <a:pt x="1033" y="18"/>
                    </a:cubicBezTo>
                    <a:lnTo>
                      <a:pt x="1033" y="18"/>
                    </a:lnTo>
                    <a:cubicBezTo>
                      <a:pt x="1045" y="29"/>
                      <a:pt x="1051" y="45"/>
                      <a:pt x="1051" y="61"/>
                    </a:cubicBezTo>
                    <a:lnTo>
                      <a:pt x="1051" y="61"/>
                    </a:lnTo>
                    <a:cubicBezTo>
                      <a:pt x="1051" y="77"/>
                      <a:pt x="1045" y="93"/>
                      <a:pt x="1033" y="104"/>
                    </a:cubicBezTo>
                    <a:lnTo>
                      <a:pt x="1033" y="104"/>
                    </a:lnTo>
                    <a:cubicBezTo>
                      <a:pt x="1022" y="116"/>
                      <a:pt x="1006" y="122"/>
                      <a:pt x="990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185">
                <a:extLst>
                  <a:ext uri="{FF2B5EF4-FFF2-40B4-BE49-F238E27FC236}">
                    <a16:creationId xmlns:a16="http://schemas.microsoft.com/office/drawing/2014/main" id="{1583C13D-4880-4B17-9452-0649F1A29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8540" y="6859962"/>
                <a:ext cx="259015" cy="259015"/>
              </a:xfrm>
              <a:custGeom>
                <a:avLst/>
                <a:gdLst>
                  <a:gd name="T0" fmla="*/ 21 w 290"/>
                  <a:gd name="T1" fmla="*/ 269 h 290"/>
                  <a:gd name="T2" fmla="*/ 159 w 290"/>
                  <a:gd name="T3" fmla="*/ 269 h 290"/>
                  <a:gd name="T4" fmla="*/ 159 w 290"/>
                  <a:gd name="T5" fmla="*/ 269 h 290"/>
                  <a:gd name="T6" fmla="*/ 270 w 290"/>
                  <a:gd name="T7" fmla="*/ 158 h 290"/>
                  <a:gd name="T8" fmla="*/ 270 w 290"/>
                  <a:gd name="T9" fmla="*/ 21 h 290"/>
                  <a:gd name="T10" fmla="*/ 270 w 290"/>
                  <a:gd name="T11" fmla="*/ 21 h 290"/>
                  <a:gd name="T12" fmla="*/ 21 w 290"/>
                  <a:gd name="T13" fmla="*/ 269 h 290"/>
                  <a:gd name="T14" fmla="*/ 168 w 290"/>
                  <a:gd name="T15" fmla="*/ 289 h 290"/>
                  <a:gd name="T16" fmla="*/ 10 w 290"/>
                  <a:gd name="T17" fmla="*/ 289 h 290"/>
                  <a:gd name="T18" fmla="*/ 10 w 290"/>
                  <a:gd name="T19" fmla="*/ 289 h 290"/>
                  <a:gd name="T20" fmla="*/ 0 w 290"/>
                  <a:gd name="T21" fmla="*/ 280 h 290"/>
                  <a:gd name="T22" fmla="*/ 0 w 290"/>
                  <a:gd name="T23" fmla="*/ 280 h 290"/>
                  <a:gd name="T24" fmla="*/ 279 w 290"/>
                  <a:gd name="T25" fmla="*/ 0 h 290"/>
                  <a:gd name="T26" fmla="*/ 279 w 290"/>
                  <a:gd name="T27" fmla="*/ 0 h 290"/>
                  <a:gd name="T28" fmla="*/ 289 w 290"/>
                  <a:gd name="T29" fmla="*/ 10 h 290"/>
                  <a:gd name="T30" fmla="*/ 289 w 290"/>
                  <a:gd name="T31" fmla="*/ 168 h 290"/>
                  <a:gd name="T32" fmla="*/ 289 w 290"/>
                  <a:gd name="T33" fmla="*/ 168 h 290"/>
                  <a:gd name="T34" fmla="*/ 279 w 290"/>
                  <a:gd name="T35" fmla="*/ 178 h 290"/>
                  <a:gd name="T36" fmla="*/ 279 w 290"/>
                  <a:gd name="T37" fmla="*/ 178 h 290"/>
                  <a:gd name="T38" fmla="*/ 178 w 290"/>
                  <a:gd name="T39" fmla="*/ 280 h 290"/>
                  <a:gd name="T40" fmla="*/ 178 w 290"/>
                  <a:gd name="T41" fmla="*/ 280 h 290"/>
                  <a:gd name="T42" fmla="*/ 168 w 290"/>
                  <a:gd name="T43" fmla="*/ 28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0" h="290">
                    <a:moveTo>
                      <a:pt x="21" y="269"/>
                    </a:moveTo>
                    <a:lnTo>
                      <a:pt x="159" y="269"/>
                    </a:lnTo>
                    <a:lnTo>
                      <a:pt x="159" y="269"/>
                    </a:lnTo>
                    <a:cubicBezTo>
                      <a:pt x="164" y="210"/>
                      <a:pt x="211" y="163"/>
                      <a:pt x="270" y="158"/>
                    </a:cubicBezTo>
                    <a:lnTo>
                      <a:pt x="270" y="21"/>
                    </a:lnTo>
                    <a:lnTo>
                      <a:pt x="270" y="21"/>
                    </a:lnTo>
                    <a:cubicBezTo>
                      <a:pt x="134" y="25"/>
                      <a:pt x="26" y="134"/>
                      <a:pt x="21" y="269"/>
                    </a:cubicBezTo>
                    <a:close/>
                    <a:moveTo>
                      <a:pt x="168" y="289"/>
                    </a:moveTo>
                    <a:lnTo>
                      <a:pt x="10" y="289"/>
                    </a:lnTo>
                    <a:lnTo>
                      <a:pt x="10" y="289"/>
                    </a:lnTo>
                    <a:cubicBezTo>
                      <a:pt x="5" y="289"/>
                      <a:pt x="0" y="285"/>
                      <a:pt x="0" y="280"/>
                    </a:cubicBezTo>
                    <a:lnTo>
                      <a:pt x="0" y="280"/>
                    </a:lnTo>
                    <a:cubicBezTo>
                      <a:pt x="0" y="126"/>
                      <a:pt x="125" y="0"/>
                      <a:pt x="279" y="0"/>
                    </a:cubicBezTo>
                    <a:lnTo>
                      <a:pt x="279" y="0"/>
                    </a:lnTo>
                    <a:cubicBezTo>
                      <a:pt x="285" y="0"/>
                      <a:pt x="289" y="4"/>
                      <a:pt x="289" y="10"/>
                    </a:cubicBezTo>
                    <a:lnTo>
                      <a:pt x="289" y="168"/>
                    </a:lnTo>
                    <a:lnTo>
                      <a:pt x="289" y="168"/>
                    </a:lnTo>
                    <a:cubicBezTo>
                      <a:pt x="289" y="173"/>
                      <a:pt x="285" y="178"/>
                      <a:pt x="279" y="178"/>
                    </a:cubicBezTo>
                    <a:lnTo>
                      <a:pt x="279" y="178"/>
                    </a:lnTo>
                    <a:cubicBezTo>
                      <a:pt x="223" y="178"/>
                      <a:pt x="178" y="223"/>
                      <a:pt x="178" y="280"/>
                    </a:cubicBezTo>
                    <a:lnTo>
                      <a:pt x="178" y="280"/>
                    </a:lnTo>
                    <a:cubicBezTo>
                      <a:pt x="178" y="285"/>
                      <a:pt x="174" y="289"/>
                      <a:pt x="168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186">
                <a:extLst>
                  <a:ext uri="{FF2B5EF4-FFF2-40B4-BE49-F238E27FC236}">
                    <a16:creationId xmlns:a16="http://schemas.microsoft.com/office/drawing/2014/main" id="{662E9E98-C865-436E-8F78-59E9811C2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8540" y="7099355"/>
                <a:ext cx="431691" cy="259015"/>
              </a:xfrm>
              <a:custGeom>
                <a:avLst/>
                <a:gdLst>
                  <a:gd name="T0" fmla="*/ 21 w 487"/>
                  <a:gd name="T1" fmla="*/ 20 h 291"/>
                  <a:gd name="T2" fmla="*/ 21 w 487"/>
                  <a:gd name="T3" fmla="*/ 20 h 291"/>
                  <a:gd name="T4" fmla="*/ 279 w 487"/>
                  <a:gd name="T5" fmla="*/ 269 h 291"/>
                  <a:gd name="T6" fmla="*/ 279 w 487"/>
                  <a:gd name="T7" fmla="*/ 269 h 291"/>
                  <a:gd name="T8" fmla="*/ 461 w 487"/>
                  <a:gd name="T9" fmla="*/ 196 h 291"/>
                  <a:gd name="T10" fmla="*/ 361 w 487"/>
                  <a:gd name="T11" fmla="*/ 101 h 291"/>
                  <a:gd name="T12" fmla="*/ 361 w 487"/>
                  <a:gd name="T13" fmla="*/ 101 h 291"/>
                  <a:gd name="T14" fmla="*/ 279 w 487"/>
                  <a:gd name="T15" fmla="*/ 131 h 291"/>
                  <a:gd name="T16" fmla="*/ 279 w 487"/>
                  <a:gd name="T17" fmla="*/ 131 h 291"/>
                  <a:gd name="T18" fmla="*/ 159 w 487"/>
                  <a:gd name="T19" fmla="*/ 20 h 291"/>
                  <a:gd name="T20" fmla="*/ 21 w 487"/>
                  <a:gd name="T21" fmla="*/ 20 h 291"/>
                  <a:gd name="T22" fmla="*/ 279 w 487"/>
                  <a:gd name="T23" fmla="*/ 290 h 291"/>
                  <a:gd name="T24" fmla="*/ 279 w 487"/>
                  <a:gd name="T25" fmla="*/ 290 h 291"/>
                  <a:gd name="T26" fmla="*/ 0 w 487"/>
                  <a:gd name="T27" fmla="*/ 11 h 291"/>
                  <a:gd name="T28" fmla="*/ 0 w 487"/>
                  <a:gd name="T29" fmla="*/ 11 h 291"/>
                  <a:gd name="T30" fmla="*/ 10 w 487"/>
                  <a:gd name="T31" fmla="*/ 0 h 291"/>
                  <a:gd name="T32" fmla="*/ 168 w 487"/>
                  <a:gd name="T33" fmla="*/ 0 h 291"/>
                  <a:gd name="T34" fmla="*/ 168 w 487"/>
                  <a:gd name="T35" fmla="*/ 0 h 291"/>
                  <a:gd name="T36" fmla="*/ 178 w 487"/>
                  <a:gd name="T37" fmla="*/ 11 h 291"/>
                  <a:gd name="T38" fmla="*/ 178 w 487"/>
                  <a:gd name="T39" fmla="*/ 11 h 291"/>
                  <a:gd name="T40" fmla="*/ 279 w 487"/>
                  <a:gd name="T41" fmla="*/ 112 h 291"/>
                  <a:gd name="T42" fmla="*/ 279 w 487"/>
                  <a:gd name="T43" fmla="*/ 112 h 291"/>
                  <a:gd name="T44" fmla="*/ 353 w 487"/>
                  <a:gd name="T45" fmla="*/ 80 h 291"/>
                  <a:gd name="T46" fmla="*/ 353 w 487"/>
                  <a:gd name="T47" fmla="*/ 80 h 291"/>
                  <a:gd name="T48" fmla="*/ 367 w 487"/>
                  <a:gd name="T49" fmla="*/ 79 h 291"/>
                  <a:gd name="T50" fmla="*/ 482 w 487"/>
                  <a:gd name="T51" fmla="*/ 188 h 291"/>
                  <a:gd name="T52" fmla="*/ 482 w 487"/>
                  <a:gd name="T53" fmla="*/ 188 h 291"/>
                  <a:gd name="T54" fmla="*/ 486 w 487"/>
                  <a:gd name="T55" fmla="*/ 195 h 291"/>
                  <a:gd name="T56" fmla="*/ 486 w 487"/>
                  <a:gd name="T57" fmla="*/ 195 h 291"/>
                  <a:gd name="T58" fmla="*/ 483 w 487"/>
                  <a:gd name="T59" fmla="*/ 203 h 291"/>
                  <a:gd name="T60" fmla="*/ 483 w 487"/>
                  <a:gd name="T61" fmla="*/ 203 h 291"/>
                  <a:gd name="T62" fmla="*/ 279 w 487"/>
                  <a:gd name="T63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7" h="291">
                    <a:moveTo>
                      <a:pt x="21" y="20"/>
                    </a:moveTo>
                    <a:lnTo>
                      <a:pt x="21" y="20"/>
                    </a:lnTo>
                    <a:cubicBezTo>
                      <a:pt x="26" y="159"/>
                      <a:pt x="140" y="269"/>
                      <a:pt x="279" y="269"/>
                    </a:cubicBezTo>
                    <a:lnTo>
                      <a:pt x="279" y="269"/>
                    </a:lnTo>
                    <a:cubicBezTo>
                      <a:pt x="348" y="269"/>
                      <a:pt x="412" y="244"/>
                      <a:pt x="461" y="196"/>
                    </a:cubicBezTo>
                    <a:lnTo>
                      <a:pt x="361" y="101"/>
                    </a:lnTo>
                    <a:lnTo>
                      <a:pt x="361" y="101"/>
                    </a:lnTo>
                    <a:cubicBezTo>
                      <a:pt x="338" y="121"/>
                      <a:pt x="310" y="131"/>
                      <a:pt x="279" y="131"/>
                    </a:cubicBezTo>
                    <a:lnTo>
                      <a:pt x="279" y="131"/>
                    </a:lnTo>
                    <a:cubicBezTo>
                      <a:pt x="216" y="131"/>
                      <a:pt x="164" y="83"/>
                      <a:pt x="159" y="20"/>
                    </a:cubicBezTo>
                    <a:lnTo>
                      <a:pt x="21" y="20"/>
                    </a:lnTo>
                    <a:close/>
                    <a:moveTo>
                      <a:pt x="279" y="290"/>
                    </a:moveTo>
                    <a:lnTo>
                      <a:pt x="279" y="290"/>
                    </a:lnTo>
                    <a:cubicBezTo>
                      <a:pt x="125" y="290"/>
                      <a:pt x="0" y="164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68" y="0"/>
                    </a:lnTo>
                    <a:lnTo>
                      <a:pt x="168" y="0"/>
                    </a:lnTo>
                    <a:cubicBezTo>
                      <a:pt x="174" y="0"/>
                      <a:pt x="178" y="5"/>
                      <a:pt x="178" y="11"/>
                    </a:cubicBezTo>
                    <a:lnTo>
                      <a:pt x="178" y="11"/>
                    </a:lnTo>
                    <a:cubicBezTo>
                      <a:pt x="178" y="66"/>
                      <a:pt x="223" y="112"/>
                      <a:pt x="279" y="112"/>
                    </a:cubicBezTo>
                    <a:lnTo>
                      <a:pt x="279" y="112"/>
                    </a:lnTo>
                    <a:cubicBezTo>
                      <a:pt x="308" y="112"/>
                      <a:pt x="334" y="101"/>
                      <a:pt x="353" y="80"/>
                    </a:cubicBezTo>
                    <a:lnTo>
                      <a:pt x="353" y="80"/>
                    </a:lnTo>
                    <a:cubicBezTo>
                      <a:pt x="357" y="76"/>
                      <a:pt x="363" y="76"/>
                      <a:pt x="367" y="79"/>
                    </a:cubicBezTo>
                    <a:lnTo>
                      <a:pt x="482" y="188"/>
                    </a:lnTo>
                    <a:lnTo>
                      <a:pt x="482" y="188"/>
                    </a:lnTo>
                    <a:cubicBezTo>
                      <a:pt x="484" y="190"/>
                      <a:pt x="486" y="192"/>
                      <a:pt x="486" y="195"/>
                    </a:cubicBezTo>
                    <a:lnTo>
                      <a:pt x="486" y="195"/>
                    </a:lnTo>
                    <a:cubicBezTo>
                      <a:pt x="486" y="197"/>
                      <a:pt x="485" y="200"/>
                      <a:pt x="483" y="203"/>
                    </a:cubicBezTo>
                    <a:lnTo>
                      <a:pt x="483" y="203"/>
                    </a:lnTo>
                    <a:cubicBezTo>
                      <a:pt x="429" y="259"/>
                      <a:pt x="357" y="290"/>
                      <a:pt x="279" y="2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187">
                <a:extLst>
                  <a:ext uri="{FF2B5EF4-FFF2-40B4-BE49-F238E27FC236}">
                    <a16:creationId xmlns:a16="http://schemas.microsoft.com/office/drawing/2014/main" id="{FC69ACF6-8E7C-420B-8053-1E9307BEC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0346" y="7111127"/>
                <a:ext cx="168753" cy="164827"/>
              </a:xfrm>
              <a:custGeom>
                <a:avLst/>
                <a:gdLst>
                  <a:gd name="T0" fmla="*/ 30 w 189"/>
                  <a:gd name="T1" fmla="*/ 0 h 186"/>
                  <a:gd name="T2" fmla="*/ 30 w 189"/>
                  <a:gd name="T3" fmla="*/ 0 h 186"/>
                  <a:gd name="T4" fmla="*/ 0 w 189"/>
                  <a:gd name="T5" fmla="*/ 76 h 186"/>
                  <a:gd name="T6" fmla="*/ 114 w 189"/>
                  <a:gd name="T7" fmla="*/ 185 h 186"/>
                  <a:gd name="T8" fmla="*/ 114 w 189"/>
                  <a:gd name="T9" fmla="*/ 185 h 186"/>
                  <a:gd name="T10" fmla="*/ 188 w 189"/>
                  <a:gd name="T11" fmla="*/ 0 h 186"/>
                  <a:gd name="T12" fmla="*/ 30 w 189"/>
                  <a:gd name="T1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186">
                    <a:moveTo>
                      <a:pt x="30" y="0"/>
                    </a:moveTo>
                    <a:lnTo>
                      <a:pt x="30" y="0"/>
                    </a:lnTo>
                    <a:cubicBezTo>
                      <a:pt x="30" y="29"/>
                      <a:pt x="19" y="56"/>
                      <a:pt x="0" y="76"/>
                    </a:cubicBezTo>
                    <a:lnTo>
                      <a:pt x="114" y="185"/>
                    </a:lnTo>
                    <a:lnTo>
                      <a:pt x="114" y="185"/>
                    </a:lnTo>
                    <a:cubicBezTo>
                      <a:pt x="160" y="136"/>
                      <a:pt x="188" y="71"/>
                      <a:pt x="188" y="0"/>
                    </a:cubicBezTo>
                    <a:lnTo>
                      <a:pt x="3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188">
                <a:extLst>
                  <a:ext uri="{FF2B5EF4-FFF2-40B4-BE49-F238E27FC236}">
                    <a16:creationId xmlns:a16="http://schemas.microsoft.com/office/drawing/2014/main" id="{0E986FA8-DA0B-443E-8B5B-09A8DA5ED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8574" y="7099355"/>
                <a:ext cx="188374" cy="184449"/>
              </a:xfrm>
              <a:custGeom>
                <a:avLst/>
                <a:gdLst>
                  <a:gd name="T0" fmla="*/ 24 w 210"/>
                  <a:gd name="T1" fmla="*/ 86 h 206"/>
                  <a:gd name="T2" fmla="*/ 125 w 210"/>
                  <a:gd name="T3" fmla="*/ 181 h 206"/>
                  <a:gd name="T4" fmla="*/ 125 w 210"/>
                  <a:gd name="T5" fmla="*/ 181 h 206"/>
                  <a:gd name="T6" fmla="*/ 189 w 210"/>
                  <a:gd name="T7" fmla="*/ 20 h 206"/>
                  <a:gd name="T8" fmla="*/ 51 w 210"/>
                  <a:gd name="T9" fmla="*/ 20 h 206"/>
                  <a:gd name="T10" fmla="*/ 51 w 210"/>
                  <a:gd name="T11" fmla="*/ 20 h 206"/>
                  <a:gd name="T12" fmla="*/ 24 w 210"/>
                  <a:gd name="T13" fmla="*/ 86 h 206"/>
                  <a:gd name="T14" fmla="*/ 125 w 210"/>
                  <a:gd name="T15" fmla="*/ 205 h 206"/>
                  <a:gd name="T16" fmla="*/ 125 w 210"/>
                  <a:gd name="T17" fmla="*/ 205 h 206"/>
                  <a:gd name="T18" fmla="*/ 119 w 210"/>
                  <a:gd name="T19" fmla="*/ 203 h 206"/>
                  <a:gd name="T20" fmla="*/ 4 w 210"/>
                  <a:gd name="T21" fmla="*/ 94 h 206"/>
                  <a:gd name="T22" fmla="*/ 4 w 210"/>
                  <a:gd name="T23" fmla="*/ 94 h 206"/>
                  <a:gd name="T24" fmla="*/ 0 w 210"/>
                  <a:gd name="T25" fmla="*/ 87 h 206"/>
                  <a:gd name="T26" fmla="*/ 0 w 210"/>
                  <a:gd name="T27" fmla="*/ 87 h 206"/>
                  <a:gd name="T28" fmla="*/ 3 w 210"/>
                  <a:gd name="T29" fmla="*/ 80 h 206"/>
                  <a:gd name="T30" fmla="*/ 3 w 210"/>
                  <a:gd name="T31" fmla="*/ 80 h 206"/>
                  <a:gd name="T32" fmla="*/ 31 w 210"/>
                  <a:gd name="T33" fmla="*/ 11 h 206"/>
                  <a:gd name="T34" fmla="*/ 31 w 210"/>
                  <a:gd name="T35" fmla="*/ 11 h 206"/>
                  <a:gd name="T36" fmla="*/ 41 w 210"/>
                  <a:gd name="T37" fmla="*/ 0 h 206"/>
                  <a:gd name="T38" fmla="*/ 199 w 210"/>
                  <a:gd name="T39" fmla="*/ 0 h 206"/>
                  <a:gd name="T40" fmla="*/ 199 w 210"/>
                  <a:gd name="T41" fmla="*/ 0 h 206"/>
                  <a:gd name="T42" fmla="*/ 209 w 210"/>
                  <a:gd name="T43" fmla="*/ 11 h 206"/>
                  <a:gd name="T44" fmla="*/ 209 w 210"/>
                  <a:gd name="T45" fmla="*/ 11 h 206"/>
                  <a:gd name="T46" fmla="*/ 133 w 210"/>
                  <a:gd name="T47" fmla="*/ 203 h 206"/>
                  <a:gd name="T48" fmla="*/ 133 w 210"/>
                  <a:gd name="T49" fmla="*/ 203 h 206"/>
                  <a:gd name="T50" fmla="*/ 125 w 210"/>
                  <a:gd name="T51" fmla="*/ 20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0" h="206">
                    <a:moveTo>
                      <a:pt x="24" y="86"/>
                    </a:moveTo>
                    <a:lnTo>
                      <a:pt x="125" y="181"/>
                    </a:lnTo>
                    <a:lnTo>
                      <a:pt x="125" y="181"/>
                    </a:lnTo>
                    <a:cubicBezTo>
                      <a:pt x="164" y="137"/>
                      <a:pt x="186" y="80"/>
                      <a:pt x="189" y="20"/>
                    </a:cubicBezTo>
                    <a:lnTo>
                      <a:pt x="51" y="20"/>
                    </a:lnTo>
                    <a:lnTo>
                      <a:pt x="51" y="20"/>
                    </a:lnTo>
                    <a:cubicBezTo>
                      <a:pt x="48" y="44"/>
                      <a:pt x="40" y="67"/>
                      <a:pt x="24" y="86"/>
                    </a:cubicBezTo>
                    <a:close/>
                    <a:moveTo>
                      <a:pt x="125" y="205"/>
                    </a:moveTo>
                    <a:lnTo>
                      <a:pt x="125" y="205"/>
                    </a:lnTo>
                    <a:cubicBezTo>
                      <a:pt x="123" y="205"/>
                      <a:pt x="120" y="204"/>
                      <a:pt x="119" y="203"/>
                    </a:cubicBezTo>
                    <a:lnTo>
                      <a:pt x="4" y="94"/>
                    </a:lnTo>
                    <a:lnTo>
                      <a:pt x="4" y="94"/>
                    </a:lnTo>
                    <a:cubicBezTo>
                      <a:pt x="2" y="92"/>
                      <a:pt x="0" y="90"/>
                      <a:pt x="0" y="87"/>
                    </a:cubicBezTo>
                    <a:lnTo>
                      <a:pt x="0" y="87"/>
                    </a:lnTo>
                    <a:cubicBezTo>
                      <a:pt x="0" y="84"/>
                      <a:pt x="1" y="82"/>
                      <a:pt x="3" y="80"/>
                    </a:cubicBezTo>
                    <a:lnTo>
                      <a:pt x="3" y="80"/>
                    </a:lnTo>
                    <a:cubicBezTo>
                      <a:pt x="21" y="61"/>
                      <a:pt x="31" y="36"/>
                      <a:pt x="31" y="11"/>
                    </a:cubicBezTo>
                    <a:lnTo>
                      <a:pt x="31" y="11"/>
                    </a:lnTo>
                    <a:cubicBezTo>
                      <a:pt x="31" y="5"/>
                      <a:pt x="35" y="0"/>
                      <a:pt x="41" y="0"/>
                    </a:cubicBezTo>
                    <a:lnTo>
                      <a:pt x="199" y="0"/>
                    </a:lnTo>
                    <a:lnTo>
                      <a:pt x="199" y="0"/>
                    </a:lnTo>
                    <a:cubicBezTo>
                      <a:pt x="205" y="0"/>
                      <a:pt x="209" y="5"/>
                      <a:pt x="209" y="11"/>
                    </a:cubicBezTo>
                    <a:lnTo>
                      <a:pt x="209" y="11"/>
                    </a:lnTo>
                    <a:cubicBezTo>
                      <a:pt x="209" y="82"/>
                      <a:pt x="182" y="150"/>
                      <a:pt x="133" y="203"/>
                    </a:cubicBezTo>
                    <a:lnTo>
                      <a:pt x="133" y="203"/>
                    </a:lnTo>
                    <a:cubicBezTo>
                      <a:pt x="130" y="204"/>
                      <a:pt x="128" y="205"/>
                      <a:pt x="125" y="2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189">
                <a:extLst>
                  <a:ext uri="{FF2B5EF4-FFF2-40B4-BE49-F238E27FC236}">
                    <a16:creationId xmlns:a16="http://schemas.microsoft.com/office/drawing/2014/main" id="{CA973509-B1D0-4B62-AC9C-6A32F176C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5782" y="6871736"/>
                <a:ext cx="239391" cy="239391"/>
              </a:xfrm>
              <a:custGeom>
                <a:avLst/>
                <a:gdLst>
                  <a:gd name="T0" fmla="*/ 0 w 271"/>
                  <a:gd name="T1" fmla="*/ 0 h 271"/>
                  <a:gd name="T2" fmla="*/ 0 w 271"/>
                  <a:gd name="T3" fmla="*/ 158 h 271"/>
                  <a:gd name="T4" fmla="*/ 0 w 271"/>
                  <a:gd name="T5" fmla="*/ 158 h 271"/>
                  <a:gd name="T6" fmla="*/ 112 w 271"/>
                  <a:gd name="T7" fmla="*/ 270 h 271"/>
                  <a:gd name="T8" fmla="*/ 270 w 271"/>
                  <a:gd name="T9" fmla="*/ 270 h 271"/>
                  <a:gd name="T10" fmla="*/ 270 w 271"/>
                  <a:gd name="T11" fmla="*/ 270 h 271"/>
                  <a:gd name="T12" fmla="*/ 0 w 271"/>
                  <a:gd name="T13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271">
                    <a:moveTo>
                      <a:pt x="0" y="0"/>
                    </a:moveTo>
                    <a:lnTo>
                      <a:pt x="0" y="158"/>
                    </a:lnTo>
                    <a:lnTo>
                      <a:pt x="0" y="158"/>
                    </a:lnTo>
                    <a:cubicBezTo>
                      <a:pt x="62" y="158"/>
                      <a:pt x="112" y="208"/>
                      <a:pt x="112" y="270"/>
                    </a:cubicBezTo>
                    <a:lnTo>
                      <a:pt x="270" y="270"/>
                    </a:lnTo>
                    <a:lnTo>
                      <a:pt x="270" y="270"/>
                    </a:lnTo>
                    <a:cubicBezTo>
                      <a:pt x="270" y="121"/>
                      <a:pt x="149" y="0"/>
                      <a:pt x="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190">
                <a:extLst>
                  <a:ext uri="{FF2B5EF4-FFF2-40B4-BE49-F238E27FC236}">
                    <a16:creationId xmlns:a16="http://schemas.microsoft.com/office/drawing/2014/main" id="{A8EF1C3A-A431-4A97-A30B-3785EE2D0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7933" y="6859962"/>
                <a:ext cx="259015" cy="259015"/>
              </a:xfrm>
              <a:custGeom>
                <a:avLst/>
                <a:gdLst>
                  <a:gd name="T0" fmla="*/ 131 w 290"/>
                  <a:gd name="T1" fmla="*/ 269 h 290"/>
                  <a:gd name="T2" fmla="*/ 269 w 290"/>
                  <a:gd name="T3" fmla="*/ 269 h 290"/>
                  <a:gd name="T4" fmla="*/ 269 w 290"/>
                  <a:gd name="T5" fmla="*/ 269 h 290"/>
                  <a:gd name="T6" fmla="*/ 19 w 290"/>
                  <a:gd name="T7" fmla="*/ 21 h 290"/>
                  <a:gd name="T8" fmla="*/ 19 w 290"/>
                  <a:gd name="T9" fmla="*/ 158 h 290"/>
                  <a:gd name="T10" fmla="*/ 19 w 290"/>
                  <a:gd name="T11" fmla="*/ 158 h 290"/>
                  <a:gd name="T12" fmla="*/ 131 w 290"/>
                  <a:gd name="T13" fmla="*/ 269 h 290"/>
                  <a:gd name="T14" fmla="*/ 279 w 290"/>
                  <a:gd name="T15" fmla="*/ 289 h 290"/>
                  <a:gd name="T16" fmla="*/ 121 w 290"/>
                  <a:gd name="T17" fmla="*/ 289 h 290"/>
                  <a:gd name="T18" fmla="*/ 121 w 290"/>
                  <a:gd name="T19" fmla="*/ 289 h 290"/>
                  <a:gd name="T20" fmla="*/ 111 w 290"/>
                  <a:gd name="T21" fmla="*/ 280 h 290"/>
                  <a:gd name="T22" fmla="*/ 111 w 290"/>
                  <a:gd name="T23" fmla="*/ 280 h 290"/>
                  <a:gd name="T24" fmla="*/ 9 w 290"/>
                  <a:gd name="T25" fmla="*/ 178 h 290"/>
                  <a:gd name="T26" fmla="*/ 9 w 290"/>
                  <a:gd name="T27" fmla="*/ 178 h 290"/>
                  <a:gd name="T28" fmla="*/ 0 w 290"/>
                  <a:gd name="T29" fmla="*/ 168 h 290"/>
                  <a:gd name="T30" fmla="*/ 0 w 290"/>
                  <a:gd name="T31" fmla="*/ 10 h 290"/>
                  <a:gd name="T32" fmla="*/ 0 w 290"/>
                  <a:gd name="T33" fmla="*/ 10 h 290"/>
                  <a:gd name="T34" fmla="*/ 9 w 290"/>
                  <a:gd name="T35" fmla="*/ 0 h 290"/>
                  <a:gd name="T36" fmla="*/ 9 w 290"/>
                  <a:gd name="T37" fmla="*/ 0 h 290"/>
                  <a:gd name="T38" fmla="*/ 289 w 290"/>
                  <a:gd name="T39" fmla="*/ 280 h 290"/>
                  <a:gd name="T40" fmla="*/ 289 w 290"/>
                  <a:gd name="T41" fmla="*/ 280 h 290"/>
                  <a:gd name="T42" fmla="*/ 279 w 290"/>
                  <a:gd name="T43" fmla="*/ 28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0" h="290">
                    <a:moveTo>
                      <a:pt x="131" y="269"/>
                    </a:moveTo>
                    <a:lnTo>
                      <a:pt x="269" y="269"/>
                    </a:lnTo>
                    <a:lnTo>
                      <a:pt x="269" y="269"/>
                    </a:lnTo>
                    <a:cubicBezTo>
                      <a:pt x="264" y="134"/>
                      <a:pt x="155" y="25"/>
                      <a:pt x="19" y="21"/>
                    </a:cubicBezTo>
                    <a:lnTo>
                      <a:pt x="19" y="158"/>
                    </a:lnTo>
                    <a:lnTo>
                      <a:pt x="19" y="158"/>
                    </a:lnTo>
                    <a:cubicBezTo>
                      <a:pt x="78" y="163"/>
                      <a:pt x="126" y="210"/>
                      <a:pt x="131" y="269"/>
                    </a:cubicBezTo>
                    <a:close/>
                    <a:moveTo>
                      <a:pt x="279" y="289"/>
                    </a:moveTo>
                    <a:lnTo>
                      <a:pt x="121" y="289"/>
                    </a:lnTo>
                    <a:lnTo>
                      <a:pt x="121" y="289"/>
                    </a:lnTo>
                    <a:cubicBezTo>
                      <a:pt x="115" y="289"/>
                      <a:pt x="111" y="285"/>
                      <a:pt x="111" y="280"/>
                    </a:cubicBezTo>
                    <a:lnTo>
                      <a:pt x="111" y="280"/>
                    </a:lnTo>
                    <a:cubicBezTo>
                      <a:pt x="111" y="223"/>
                      <a:pt x="66" y="178"/>
                      <a:pt x="9" y="178"/>
                    </a:cubicBezTo>
                    <a:lnTo>
                      <a:pt x="9" y="178"/>
                    </a:lnTo>
                    <a:cubicBezTo>
                      <a:pt x="4" y="178"/>
                      <a:pt x="0" y="173"/>
                      <a:pt x="0" y="16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63" y="0"/>
                      <a:pt x="289" y="126"/>
                      <a:pt x="289" y="280"/>
                    </a:cubicBezTo>
                    <a:lnTo>
                      <a:pt x="289" y="280"/>
                    </a:lnTo>
                    <a:cubicBezTo>
                      <a:pt x="289" y="285"/>
                      <a:pt x="285" y="289"/>
                      <a:pt x="279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191">
                <a:extLst>
                  <a:ext uri="{FF2B5EF4-FFF2-40B4-BE49-F238E27FC236}">
                    <a16:creationId xmlns:a16="http://schemas.microsoft.com/office/drawing/2014/main" id="{E1F8398D-85DE-4400-872E-65EB5DBA6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6389" y="7111127"/>
                <a:ext cx="415993" cy="239393"/>
              </a:xfrm>
              <a:custGeom>
                <a:avLst/>
                <a:gdLst>
                  <a:gd name="T0" fmla="*/ 351 w 466"/>
                  <a:gd name="T1" fmla="*/ 76 h 270"/>
                  <a:gd name="T2" fmla="*/ 351 w 466"/>
                  <a:gd name="T3" fmla="*/ 76 h 270"/>
                  <a:gd name="T4" fmla="*/ 269 w 466"/>
                  <a:gd name="T5" fmla="*/ 111 h 270"/>
                  <a:gd name="T6" fmla="*/ 269 w 466"/>
                  <a:gd name="T7" fmla="*/ 111 h 270"/>
                  <a:gd name="T8" fmla="*/ 158 w 466"/>
                  <a:gd name="T9" fmla="*/ 0 h 270"/>
                  <a:gd name="T10" fmla="*/ 0 w 466"/>
                  <a:gd name="T11" fmla="*/ 0 h 270"/>
                  <a:gd name="T12" fmla="*/ 0 w 466"/>
                  <a:gd name="T13" fmla="*/ 0 h 270"/>
                  <a:gd name="T14" fmla="*/ 269 w 466"/>
                  <a:gd name="T15" fmla="*/ 269 h 270"/>
                  <a:gd name="T16" fmla="*/ 269 w 466"/>
                  <a:gd name="T17" fmla="*/ 269 h 270"/>
                  <a:gd name="T18" fmla="*/ 465 w 466"/>
                  <a:gd name="T19" fmla="*/ 185 h 270"/>
                  <a:gd name="T20" fmla="*/ 351 w 466"/>
                  <a:gd name="T21" fmla="*/ 7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6" h="270">
                    <a:moveTo>
                      <a:pt x="351" y="76"/>
                    </a:moveTo>
                    <a:lnTo>
                      <a:pt x="351" y="76"/>
                    </a:lnTo>
                    <a:cubicBezTo>
                      <a:pt x="330" y="97"/>
                      <a:pt x="302" y="111"/>
                      <a:pt x="269" y="111"/>
                    </a:cubicBezTo>
                    <a:lnTo>
                      <a:pt x="269" y="111"/>
                    </a:lnTo>
                    <a:cubicBezTo>
                      <a:pt x="208" y="111"/>
                      <a:pt x="158" y="61"/>
                      <a:pt x="158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148"/>
                      <a:pt x="121" y="269"/>
                      <a:pt x="269" y="269"/>
                    </a:cubicBezTo>
                    <a:lnTo>
                      <a:pt x="269" y="269"/>
                    </a:lnTo>
                    <a:cubicBezTo>
                      <a:pt x="347" y="269"/>
                      <a:pt x="416" y="236"/>
                      <a:pt x="465" y="185"/>
                    </a:cubicBezTo>
                    <a:lnTo>
                      <a:pt x="351" y="76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192">
                <a:extLst>
                  <a:ext uri="{FF2B5EF4-FFF2-40B4-BE49-F238E27FC236}">
                    <a16:creationId xmlns:a16="http://schemas.microsoft.com/office/drawing/2014/main" id="{9AFF8109-4B75-44C0-A9B6-032F68767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4303" y="8390502"/>
                <a:ext cx="643612" cy="19624"/>
              </a:xfrm>
              <a:custGeom>
                <a:avLst/>
                <a:gdLst>
                  <a:gd name="T0" fmla="*/ 724 w 725"/>
                  <a:gd name="T1" fmla="*/ 19 h 20"/>
                  <a:gd name="T2" fmla="*/ 0 w 725"/>
                  <a:gd name="T3" fmla="*/ 19 h 20"/>
                  <a:gd name="T4" fmla="*/ 0 w 725"/>
                  <a:gd name="T5" fmla="*/ 0 h 20"/>
                  <a:gd name="T6" fmla="*/ 724 w 725"/>
                  <a:gd name="T7" fmla="*/ 0 h 20"/>
                  <a:gd name="T8" fmla="*/ 724 w 725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5" h="20">
                    <a:moveTo>
                      <a:pt x="724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724" y="0"/>
                    </a:lnTo>
                    <a:lnTo>
                      <a:pt x="724" y="1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193">
                <a:extLst>
                  <a:ext uri="{FF2B5EF4-FFF2-40B4-BE49-F238E27FC236}">
                    <a16:creationId xmlns:a16="http://schemas.microsoft.com/office/drawing/2014/main" id="{D4D3B5D4-4C22-4CF3-A105-BC38208EE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1036" y="7460406"/>
                <a:ext cx="19624" cy="274712"/>
              </a:xfrm>
              <a:custGeom>
                <a:avLst/>
                <a:gdLst>
                  <a:gd name="T0" fmla="*/ 20 w 21"/>
                  <a:gd name="T1" fmla="*/ 306 h 307"/>
                  <a:gd name="T2" fmla="*/ 0 w 21"/>
                  <a:gd name="T3" fmla="*/ 306 h 307"/>
                  <a:gd name="T4" fmla="*/ 0 w 21"/>
                  <a:gd name="T5" fmla="*/ 0 h 307"/>
                  <a:gd name="T6" fmla="*/ 20 w 21"/>
                  <a:gd name="T7" fmla="*/ 0 h 307"/>
                  <a:gd name="T8" fmla="*/ 20 w 21"/>
                  <a:gd name="T9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07">
                    <a:moveTo>
                      <a:pt x="20" y="306"/>
                    </a:moveTo>
                    <a:lnTo>
                      <a:pt x="0" y="306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0" y="306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194">
                <a:extLst>
                  <a:ext uri="{FF2B5EF4-FFF2-40B4-BE49-F238E27FC236}">
                    <a16:creationId xmlns:a16="http://schemas.microsoft.com/office/drawing/2014/main" id="{6309DB8F-CC6A-40C5-B066-14A4F5B71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1036" y="6518535"/>
                <a:ext cx="19624" cy="247240"/>
              </a:xfrm>
              <a:custGeom>
                <a:avLst/>
                <a:gdLst>
                  <a:gd name="T0" fmla="*/ 20 w 21"/>
                  <a:gd name="T1" fmla="*/ 275 h 276"/>
                  <a:gd name="T2" fmla="*/ 0 w 21"/>
                  <a:gd name="T3" fmla="*/ 275 h 276"/>
                  <a:gd name="T4" fmla="*/ 0 w 21"/>
                  <a:gd name="T5" fmla="*/ 0 h 276"/>
                  <a:gd name="T6" fmla="*/ 20 w 21"/>
                  <a:gd name="T7" fmla="*/ 0 h 276"/>
                  <a:gd name="T8" fmla="*/ 20 w 21"/>
                  <a:gd name="T9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76">
                    <a:moveTo>
                      <a:pt x="20" y="275"/>
                    </a:moveTo>
                    <a:lnTo>
                      <a:pt x="0" y="275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0" y="275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B161F240-5530-49E4-B6DD-F918DBD85CB7}"/>
                </a:ext>
              </a:extLst>
            </p:cNvPr>
            <p:cNvGrpSpPr/>
            <p:nvPr/>
          </p:nvGrpSpPr>
          <p:grpSpPr>
            <a:xfrm>
              <a:off x="11252841" y="3987255"/>
              <a:ext cx="6793245" cy="1232281"/>
              <a:chOff x="11252841" y="3987255"/>
              <a:chExt cx="6793245" cy="1232281"/>
            </a:xfrm>
          </p:grpSpPr>
          <p:sp>
            <p:nvSpPr>
              <p:cNvPr id="219" name="Freeform 195">
                <a:extLst>
                  <a:ext uri="{FF2B5EF4-FFF2-40B4-BE49-F238E27FC236}">
                    <a16:creationId xmlns:a16="http://schemas.microsoft.com/office/drawing/2014/main" id="{694C3672-9B4A-4183-AC78-415EC2325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2841" y="4489586"/>
                <a:ext cx="741722" cy="729950"/>
              </a:xfrm>
              <a:custGeom>
                <a:avLst/>
                <a:gdLst>
                  <a:gd name="T0" fmla="*/ 20 w 835"/>
                  <a:gd name="T1" fmla="*/ 820 h 821"/>
                  <a:gd name="T2" fmla="*/ 0 w 835"/>
                  <a:gd name="T3" fmla="*/ 820 h 821"/>
                  <a:gd name="T4" fmla="*/ 0 w 835"/>
                  <a:gd name="T5" fmla="*/ 0 h 821"/>
                  <a:gd name="T6" fmla="*/ 834 w 835"/>
                  <a:gd name="T7" fmla="*/ 0 h 821"/>
                  <a:gd name="T8" fmla="*/ 834 w 835"/>
                  <a:gd name="T9" fmla="*/ 20 h 821"/>
                  <a:gd name="T10" fmla="*/ 20 w 835"/>
                  <a:gd name="T11" fmla="*/ 20 h 821"/>
                  <a:gd name="T12" fmla="*/ 20 w 835"/>
                  <a:gd name="T13" fmla="*/ 820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5" h="821">
                    <a:moveTo>
                      <a:pt x="20" y="820"/>
                    </a:moveTo>
                    <a:lnTo>
                      <a:pt x="0" y="820"/>
                    </a:lnTo>
                    <a:lnTo>
                      <a:pt x="0" y="0"/>
                    </a:lnTo>
                    <a:lnTo>
                      <a:pt x="834" y="0"/>
                    </a:lnTo>
                    <a:lnTo>
                      <a:pt x="834" y="20"/>
                    </a:lnTo>
                    <a:lnTo>
                      <a:pt x="20" y="20"/>
                    </a:lnTo>
                    <a:lnTo>
                      <a:pt x="20" y="82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196">
                <a:extLst>
                  <a:ext uri="{FF2B5EF4-FFF2-40B4-BE49-F238E27FC236}">
                    <a16:creationId xmlns:a16="http://schemas.microsoft.com/office/drawing/2014/main" id="{0A558B7B-DAB8-472B-9215-B28E29AD3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0146" y="4097140"/>
                <a:ext cx="2817765" cy="1000739"/>
              </a:xfrm>
              <a:custGeom>
                <a:avLst/>
                <a:gdLst>
                  <a:gd name="T0" fmla="*/ 3065 w 3167"/>
                  <a:gd name="T1" fmla="*/ 1124 h 1125"/>
                  <a:gd name="T2" fmla="*/ 1582 w 3167"/>
                  <a:gd name="T3" fmla="*/ 1124 h 1125"/>
                  <a:gd name="T4" fmla="*/ 100 w 3167"/>
                  <a:gd name="T5" fmla="*/ 1124 h 1125"/>
                  <a:gd name="T6" fmla="*/ 100 w 3167"/>
                  <a:gd name="T7" fmla="*/ 1124 h 1125"/>
                  <a:gd name="T8" fmla="*/ 30 w 3167"/>
                  <a:gd name="T9" fmla="*/ 1094 h 1125"/>
                  <a:gd name="T10" fmla="*/ 30 w 3167"/>
                  <a:gd name="T11" fmla="*/ 1094 h 1125"/>
                  <a:gd name="T12" fmla="*/ 0 w 3167"/>
                  <a:gd name="T13" fmla="*/ 1023 h 1125"/>
                  <a:gd name="T14" fmla="*/ 0 w 3167"/>
                  <a:gd name="T15" fmla="*/ 562 h 1125"/>
                  <a:gd name="T16" fmla="*/ 0 w 3167"/>
                  <a:gd name="T17" fmla="*/ 101 h 1125"/>
                  <a:gd name="T18" fmla="*/ 0 w 3167"/>
                  <a:gd name="T19" fmla="*/ 101 h 1125"/>
                  <a:gd name="T20" fmla="*/ 30 w 3167"/>
                  <a:gd name="T21" fmla="*/ 30 h 1125"/>
                  <a:gd name="T22" fmla="*/ 30 w 3167"/>
                  <a:gd name="T23" fmla="*/ 30 h 1125"/>
                  <a:gd name="T24" fmla="*/ 100 w 3167"/>
                  <a:gd name="T25" fmla="*/ 0 h 1125"/>
                  <a:gd name="T26" fmla="*/ 1582 w 3167"/>
                  <a:gd name="T27" fmla="*/ 0 h 1125"/>
                  <a:gd name="T28" fmla="*/ 3065 w 3167"/>
                  <a:gd name="T29" fmla="*/ 0 h 1125"/>
                  <a:gd name="T30" fmla="*/ 3065 w 3167"/>
                  <a:gd name="T31" fmla="*/ 0 h 1125"/>
                  <a:gd name="T32" fmla="*/ 3136 w 3167"/>
                  <a:gd name="T33" fmla="*/ 30 h 1125"/>
                  <a:gd name="T34" fmla="*/ 3136 w 3167"/>
                  <a:gd name="T35" fmla="*/ 30 h 1125"/>
                  <a:gd name="T36" fmla="*/ 3166 w 3167"/>
                  <a:gd name="T37" fmla="*/ 101 h 1125"/>
                  <a:gd name="T38" fmla="*/ 3166 w 3167"/>
                  <a:gd name="T39" fmla="*/ 562 h 1125"/>
                  <a:gd name="T40" fmla="*/ 3166 w 3167"/>
                  <a:gd name="T41" fmla="*/ 1023 h 1125"/>
                  <a:gd name="T42" fmla="*/ 3166 w 3167"/>
                  <a:gd name="T43" fmla="*/ 1023 h 1125"/>
                  <a:gd name="T44" fmla="*/ 3136 w 3167"/>
                  <a:gd name="T45" fmla="*/ 1094 h 1125"/>
                  <a:gd name="T46" fmla="*/ 3136 w 3167"/>
                  <a:gd name="T47" fmla="*/ 1094 h 1125"/>
                  <a:gd name="T48" fmla="*/ 3065 w 3167"/>
                  <a:gd name="T49" fmla="*/ 1124 h 1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167" h="1125">
                    <a:moveTo>
                      <a:pt x="3065" y="1124"/>
                    </a:moveTo>
                    <a:lnTo>
                      <a:pt x="1582" y="1124"/>
                    </a:lnTo>
                    <a:lnTo>
                      <a:pt x="100" y="1124"/>
                    </a:lnTo>
                    <a:lnTo>
                      <a:pt x="100" y="1124"/>
                    </a:lnTo>
                    <a:cubicBezTo>
                      <a:pt x="74" y="1124"/>
                      <a:pt x="48" y="1113"/>
                      <a:pt x="30" y="1094"/>
                    </a:cubicBezTo>
                    <a:lnTo>
                      <a:pt x="30" y="1094"/>
                    </a:lnTo>
                    <a:cubicBezTo>
                      <a:pt x="12" y="1076"/>
                      <a:pt x="0" y="1051"/>
                      <a:pt x="0" y="1023"/>
                    </a:cubicBezTo>
                    <a:lnTo>
                      <a:pt x="0" y="562"/>
                    </a:ln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3"/>
                      <a:pt x="12" y="48"/>
                      <a:pt x="30" y="30"/>
                    </a:cubicBezTo>
                    <a:lnTo>
                      <a:pt x="30" y="30"/>
                    </a:lnTo>
                    <a:cubicBezTo>
                      <a:pt x="48" y="11"/>
                      <a:pt x="74" y="0"/>
                      <a:pt x="100" y="0"/>
                    </a:cubicBezTo>
                    <a:lnTo>
                      <a:pt x="1582" y="0"/>
                    </a:lnTo>
                    <a:lnTo>
                      <a:pt x="3065" y="0"/>
                    </a:lnTo>
                    <a:lnTo>
                      <a:pt x="3065" y="0"/>
                    </a:lnTo>
                    <a:cubicBezTo>
                      <a:pt x="3092" y="0"/>
                      <a:pt x="3118" y="11"/>
                      <a:pt x="3136" y="30"/>
                    </a:cubicBezTo>
                    <a:lnTo>
                      <a:pt x="3136" y="30"/>
                    </a:lnTo>
                    <a:cubicBezTo>
                      <a:pt x="3154" y="48"/>
                      <a:pt x="3166" y="73"/>
                      <a:pt x="3166" y="101"/>
                    </a:cubicBezTo>
                    <a:lnTo>
                      <a:pt x="3166" y="562"/>
                    </a:lnTo>
                    <a:lnTo>
                      <a:pt x="3166" y="1023"/>
                    </a:lnTo>
                    <a:lnTo>
                      <a:pt x="3166" y="1023"/>
                    </a:lnTo>
                    <a:cubicBezTo>
                      <a:pt x="3166" y="1051"/>
                      <a:pt x="3154" y="1076"/>
                      <a:pt x="3136" y="1094"/>
                    </a:cubicBezTo>
                    <a:lnTo>
                      <a:pt x="3136" y="1094"/>
                    </a:lnTo>
                    <a:cubicBezTo>
                      <a:pt x="3118" y="1113"/>
                      <a:pt x="3092" y="1124"/>
                      <a:pt x="3065" y="112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197">
                <a:extLst>
                  <a:ext uri="{FF2B5EF4-FFF2-40B4-BE49-F238E27FC236}">
                    <a16:creationId xmlns:a16="http://schemas.microsoft.com/office/drawing/2014/main" id="{C3A21B54-223F-4FCA-B037-DBB4818A9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4563" y="3999029"/>
                <a:ext cx="1063531" cy="1000737"/>
              </a:xfrm>
              <a:custGeom>
                <a:avLst/>
                <a:gdLst>
                  <a:gd name="T0" fmla="*/ 101 w 1196"/>
                  <a:gd name="T1" fmla="*/ 0 h 1125"/>
                  <a:gd name="T2" fmla="*/ 101 w 1196"/>
                  <a:gd name="T3" fmla="*/ 0 h 1125"/>
                  <a:gd name="T4" fmla="*/ 30 w 1196"/>
                  <a:gd name="T5" fmla="*/ 30 h 1125"/>
                  <a:gd name="T6" fmla="*/ 30 w 1196"/>
                  <a:gd name="T7" fmla="*/ 30 h 1125"/>
                  <a:gd name="T8" fmla="*/ 0 w 1196"/>
                  <a:gd name="T9" fmla="*/ 101 h 1125"/>
                  <a:gd name="T10" fmla="*/ 0 w 1196"/>
                  <a:gd name="T11" fmla="*/ 562 h 1125"/>
                  <a:gd name="T12" fmla="*/ 0 w 1196"/>
                  <a:gd name="T13" fmla="*/ 1023 h 1125"/>
                  <a:gd name="T14" fmla="*/ 0 w 1196"/>
                  <a:gd name="T15" fmla="*/ 1023 h 1125"/>
                  <a:gd name="T16" fmla="*/ 30 w 1196"/>
                  <a:gd name="T17" fmla="*/ 1095 h 1125"/>
                  <a:gd name="T18" fmla="*/ 30 w 1196"/>
                  <a:gd name="T19" fmla="*/ 1095 h 1125"/>
                  <a:gd name="T20" fmla="*/ 101 w 1196"/>
                  <a:gd name="T21" fmla="*/ 1124 h 1125"/>
                  <a:gd name="T22" fmla="*/ 1195 w 1196"/>
                  <a:gd name="T23" fmla="*/ 1124 h 1125"/>
                  <a:gd name="T24" fmla="*/ 1195 w 1196"/>
                  <a:gd name="T25" fmla="*/ 0 h 1125"/>
                  <a:gd name="T26" fmla="*/ 101 w 1196"/>
                  <a:gd name="T27" fmla="*/ 0 h 1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6" h="1125">
                    <a:moveTo>
                      <a:pt x="101" y="0"/>
                    </a:moveTo>
                    <a:lnTo>
                      <a:pt x="101" y="0"/>
                    </a:lnTo>
                    <a:cubicBezTo>
                      <a:pt x="73" y="0"/>
                      <a:pt x="48" y="12"/>
                      <a:pt x="30" y="30"/>
                    </a:cubicBezTo>
                    <a:lnTo>
                      <a:pt x="30" y="30"/>
                    </a:lnTo>
                    <a:cubicBezTo>
                      <a:pt x="11" y="48"/>
                      <a:pt x="0" y="73"/>
                      <a:pt x="0" y="101"/>
                    </a:cubicBezTo>
                    <a:lnTo>
                      <a:pt x="0" y="562"/>
                    </a:lnTo>
                    <a:lnTo>
                      <a:pt x="0" y="1023"/>
                    </a:lnTo>
                    <a:lnTo>
                      <a:pt x="0" y="1023"/>
                    </a:lnTo>
                    <a:cubicBezTo>
                      <a:pt x="0" y="1051"/>
                      <a:pt x="11" y="1076"/>
                      <a:pt x="30" y="1095"/>
                    </a:cubicBezTo>
                    <a:lnTo>
                      <a:pt x="30" y="1095"/>
                    </a:lnTo>
                    <a:cubicBezTo>
                      <a:pt x="48" y="1113"/>
                      <a:pt x="73" y="1124"/>
                      <a:pt x="101" y="1124"/>
                    </a:cubicBezTo>
                    <a:lnTo>
                      <a:pt x="1195" y="1124"/>
                    </a:lnTo>
                    <a:lnTo>
                      <a:pt x="1195" y="0"/>
                    </a:lnTo>
                    <a:lnTo>
                      <a:pt x="10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198">
                <a:extLst>
                  <a:ext uri="{FF2B5EF4-FFF2-40B4-BE49-F238E27FC236}">
                    <a16:creationId xmlns:a16="http://schemas.microsoft.com/office/drawing/2014/main" id="{637F5AD1-94E8-4EE4-A944-ED2387F1A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6715" y="3987255"/>
                <a:ext cx="1083152" cy="1020360"/>
              </a:xfrm>
              <a:custGeom>
                <a:avLst/>
                <a:gdLst>
                  <a:gd name="T0" fmla="*/ 111 w 1215"/>
                  <a:gd name="T1" fmla="*/ 20 h 1145"/>
                  <a:gd name="T2" fmla="*/ 111 w 1215"/>
                  <a:gd name="T3" fmla="*/ 20 h 1145"/>
                  <a:gd name="T4" fmla="*/ 47 w 1215"/>
                  <a:gd name="T5" fmla="*/ 46 h 1145"/>
                  <a:gd name="T6" fmla="*/ 47 w 1215"/>
                  <a:gd name="T7" fmla="*/ 46 h 1145"/>
                  <a:gd name="T8" fmla="*/ 20 w 1215"/>
                  <a:gd name="T9" fmla="*/ 111 h 1145"/>
                  <a:gd name="T10" fmla="*/ 20 w 1215"/>
                  <a:gd name="T11" fmla="*/ 1033 h 1145"/>
                  <a:gd name="T12" fmla="*/ 20 w 1215"/>
                  <a:gd name="T13" fmla="*/ 1033 h 1145"/>
                  <a:gd name="T14" fmla="*/ 47 w 1215"/>
                  <a:gd name="T15" fmla="*/ 1097 h 1145"/>
                  <a:gd name="T16" fmla="*/ 47 w 1215"/>
                  <a:gd name="T17" fmla="*/ 1097 h 1145"/>
                  <a:gd name="T18" fmla="*/ 111 w 1215"/>
                  <a:gd name="T19" fmla="*/ 1124 h 1145"/>
                  <a:gd name="T20" fmla="*/ 1195 w 1215"/>
                  <a:gd name="T21" fmla="*/ 1124 h 1145"/>
                  <a:gd name="T22" fmla="*/ 1195 w 1215"/>
                  <a:gd name="T23" fmla="*/ 20 h 1145"/>
                  <a:gd name="T24" fmla="*/ 111 w 1215"/>
                  <a:gd name="T25" fmla="*/ 20 h 1145"/>
                  <a:gd name="T26" fmla="*/ 1214 w 1215"/>
                  <a:gd name="T27" fmla="*/ 1144 h 1145"/>
                  <a:gd name="T28" fmla="*/ 111 w 1215"/>
                  <a:gd name="T29" fmla="*/ 1144 h 1145"/>
                  <a:gd name="T30" fmla="*/ 111 w 1215"/>
                  <a:gd name="T31" fmla="*/ 1144 h 1145"/>
                  <a:gd name="T32" fmla="*/ 32 w 1215"/>
                  <a:gd name="T33" fmla="*/ 1111 h 1145"/>
                  <a:gd name="T34" fmla="*/ 32 w 1215"/>
                  <a:gd name="T35" fmla="*/ 1111 h 1145"/>
                  <a:gd name="T36" fmla="*/ 0 w 1215"/>
                  <a:gd name="T37" fmla="*/ 1033 h 1145"/>
                  <a:gd name="T38" fmla="*/ 0 w 1215"/>
                  <a:gd name="T39" fmla="*/ 111 h 1145"/>
                  <a:gd name="T40" fmla="*/ 0 w 1215"/>
                  <a:gd name="T41" fmla="*/ 111 h 1145"/>
                  <a:gd name="T42" fmla="*/ 32 w 1215"/>
                  <a:gd name="T43" fmla="*/ 33 h 1145"/>
                  <a:gd name="T44" fmla="*/ 32 w 1215"/>
                  <a:gd name="T45" fmla="*/ 33 h 1145"/>
                  <a:gd name="T46" fmla="*/ 111 w 1215"/>
                  <a:gd name="T47" fmla="*/ 0 h 1145"/>
                  <a:gd name="T48" fmla="*/ 1214 w 1215"/>
                  <a:gd name="T49" fmla="*/ 0 h 1145"/>
                  <a:gd name="T50" fmla="*/ 1214 w 1215"/>
                  <a:gd name="T51" fmla="*/ 1144 h 1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5" h="1145">
                    <a:moveTo>
                      <a:pt x="111" y="20"/>
                    </a:moveTo>
                    <a:lnTo>
                      <a:pt x="111" y="20"/>
                    </a:lnTo>
                    <a:cubicBezTo>
                      <a:pt x="87" y="20"/>
                      <a:pt x="64" y="29"/>
                      <a:pt x="47" y="46"/>
                    </a:cubicBezTo>
                    <a:lnTo>
                      <a:pt x="47" y="46"/>
                    </a:lnTo>
                    <a:cubicBezTo>
                      <a:pt x="30" y="63"/>
                      <a:pt x="20" y="87"/>
                      <a:pt x="20" y="111"/>
                    </a:cubicBezTo>
                    <a:lnTo>
                      <a:pt x="20" y="1033"/>
                    </a:lnTo>
                    <a:lnTo>
                      <a:pt x="20" y="1033"/>
                    </a:lnTo>
                    <a:cubicBezTo>
                      <a:pt x="20" y="1057"/>
                      <a:pt x="30" y="1080"/>
                      <a:pt x="47" y="1097"/>
                    </a:cubicBezTo>
                    <a:lnTo>
                      <a:pt x="47" y="1097"/>
                    </a:lnTo>
                    <a:cubicBezTo>
                      <a:pt x="64" y="1114"/>
                      <a:pt x="87" y="1124"/>
                      <a:pt x="111" y="1124"/>
                    </a:cubicBezTo>
                    <a:lnTo>
                      <a:pt x="1195" y="1124"/>
                    </a:lnTo>
                    <a:lnTo>
                      <a:pt x="1195" y="20"/>
                    </a:lnTo>
                    <a:lnTo>
                      <a:pt x="111" y="20"/>
                    </a:lnTo>
                    <a:close/>
                    <a:moveTo>
                      <a:pt x="1214" y="1144"/>
                    </a:moveTo>
                    <a:lnTo>
                      <a:pt x="111" y="1144"/>
                    </a:lnTo>
                    <a:lnTo>
                      <a:pt x="111" y="1144"/>
                    </a:lnTo>
                    <a:cubicBezTo>
                      <a:pt x="82" y="1144"/>
                      <a:pt x="53" y="1132"/>
                      <a:pt x="32" y="1111"/>
                    </a:cubicBezTo>
                    <a:lnTo>
                      <a:pt x="32" y="1111"/>
                    </a:lnTo>
                    <a:cubicBezTo>
                      <a:pt x="11" y="1090"/>
                      <a:pt x="0" y="1063"/>
                      <a:pt x="0" y="1033"/>
                    </a:cubicBezTo>
                    <a:lnTo>
                      <a:pt x="0" y="111"/>
                    </a:lnTo>
                    <a:lnTo>
                      <a:pt x="0" y="111"/>
                    </a:lnTo>
                    <a:cubicBezTo>
                      <a:pt x="0" y="82"/>
                      <a:pt x="11" y="53"/>
                      <a:pt x="32" y="33"/>
                    </a:cubicBezTo>
                    <a:lnTo>
                      <a:pt x="32" y="33"/>
                    </a:lnTo>
                    <a:cubicBezTo>
                      <a:pt x="53" y="11"/>
                      <a:pt x="82" y="0"/>
                      <a:pt x="111" y="0"/>
                    </a:cubicBezTo>
                    <a:lnTo>
                      <a:pt x="1214" y="0"/>
                    </a:lnTo>
                    <a:lnTo>
                      <a:pt x="1214" y="114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199">
                <a:extLst>
                  <a:ext uri="{FF2B5EF4-FFF2-40B4-BE49-F238E27FC236}">
                    <a16:creationId xmlns:a16="http://schemas.microsoft.com/office/drawing/2014/main" id="{1794817A-05FD-4118-A8CB-1294BFA50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8094" y="3999029"/>
                <a:ext cx="1754234" cy="1000737"/>
              </a:xfrm>
              <a:custGeom>
                <a:avLst/>
                <a:gdLst>
                  <a:gd name="T0" fmla="*/ 1941 w 1971"/>
                  <a:gd name="T1" fmla="*/ 30 h 1125"/>
                  <a:gd name="T2" fmla="*/ 1941 w 1971"/>
                  <a:gd name="T3" fmla="*/ 30 h 1125"/>
                  <a:gd name="T4" fmla="*/ 1869 w 1971"/>
                  <a:gd name="T5" fmla="*/ 0 h 1125"/>
                  <a:gd name="T6" fmla="*/ 387 w 1971"/>
                  <a:gd name="T7" fmla="*/ 0 h 1125"/>
                  <a:gd name="T8" fmla="*/ 0 w 1971"/>
                  <a:gd name="T9" fmla="*/ 0 h 1125"/>
                  <a:gd name="T10" fmla="*/ 0 w 1971"/>
                  <a:gd name="T11" fmla="*/ 1124 h 1125"/>
                  <a:gd name="T12" fmla="*/ 387 w 1971"/>
                  <a:gd name="T13" fmla="*/ 1124 h 1125"/>
                  <a:gd name="T14" fmla="*/ 1869 w 1971"/>
                  <a:gd name="T15" fmla="*/ 1124 h 1125"/>
                  <a:gd name="T16" fmla="*/ 1869 w 1971"/>
                  <a:gd name="T17" fmla="*/ 1124 h 1125"/>
                  <a:gd name="T18" fmla="*/ 1941 w 1971"/>
                  <a:gd name="T19" fmla="*/ 1095 h 1125"/>
                  <a:gd name="T20" fmla="*/ 1941 w 1971"/>
                  <a:gd name="T21" fmla="*/ 1095 h 1125"/>
                  <a:gd name="T22" fmla="*/ 1970 w 1971"/>
                  <a:gd name="T23" fmla="*/ 1023 h 1125"/>
                  <a:gd name="T24" fmla="*/ 1970 w 1971"/>
                  <a:gd name="T25" fmla="*/ 562 h 1125"/>
                  <a:gd name="T26" fmla="*/ 1970 w 1971"/>
                  <a:gd name="T27" fmla="*/ 101 h 1125"/>
                  <a:gd name="T28" fmla="*/ 1970 w 1971"/>
                  <a:gd name="T29" fmla="*/ 101 h 1125"/>
                  <a:gd name="T30" fmla="*/ 1941 w 1971"/>
                  <a:gd name="T31" fmla="*/ 30 h 1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71" h="1125">
                    <a:moveTo>
                      <a:pt x="1941" y="30"/>
                    </a:moveTo>
                    <a:lnTo>
                      <a:pt x="1941" y="30"/>
                    </a:lnTo>
                    <a:cubicBezTo>
                      <a:pt x="1923" y="12"/>
                      <a:pt x="1897" y="0"/>
                      <a:pt x="1869" y="0"/>
                    </a:cubicBezTo>
                    <a:lnTo>
                      <a:pt x="387" y="0"/>
                    </a:lnTo>
                    <a:lnTo>
                      <a:pt x="0" y="0"/>
                    </a:lnTo>
                    <a:lnTo>
                      <a:pt x="0" y="1124"/>
                    </a:lnTo>
                    <a:lnTo>
                      <a:pt x="387" y="1124"/>
                    </a:lnTo>
                    <a:lnTo>
                      <a:pt x="1869" y="1124"/>
                    </a:lnTo>
                    <a:lnTo>
                      <a:pt x="1869" y="1124"/>
                    </a:lnTo>
                    <a:cubicBezTo>
                      <a:pt x="1897" y="1124"/>
                      <a:pt x="1923" y="1113"/>
                      <a:pt x="1941" y="1095"/>
                    </a:cubicBezTo>
                    <a:lnTo>
                      <a:pt x="1941" y="1095"/>
                    </a:lnTo>
                    <a:cubicBezTo>
                      <a:pt x="1959" y="1076"/>
                      <a:pt x="1970" y="1051"/>
                      <a:pt x="1970" y="1023"/>
                    </a:cubicBezTo>
                    <a:lnTo>
                      <a:pt x="1970" y="562"/>
                    </a:lnTo>
                    <a:lnTo>
                      <a:pt x="1970" y="101"/>
                    </a:lnTo>
                    <a:lnTo>
                      <a:pt x="1970" y="101"/>
                    </a:lnTo>
                    <a:cubicBezTo>
                      <a:pt x="1970" y="73"/>
                      <a:pt x="1959" y="48"/>
                      <a:pt x="1941" y="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200">
                <a:extLst>
                  <a:ext uri="{FF2B5EF4-FFF2-40B4-BE49-F238E27FC236}">
                    <a16:creationId xmlns:a16="http://schemas.microsoft.com/office/drawing/2014/main" id="{D39C3050-7953-4836-B639-283CF3018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0245" y="3987255"/>
                <a:ext cx="1773857" cy="1020360"/>
              </a:xfrm>
              <a:custGeom>
                <a:avLst/>
                <a:gdLst>
                  <a:gd name="T0" fmla="*/ 19 w 1991"/>
                  <a:gd name="T1" fmla="*/ 1124 h 1145"/>
                  <a:gd name="T2" fmla="*/ 1879 w 1991"/>
                  <a:gd name="T3" fmla="*/ 1124 h 1145"/>
                  <a:gd name="T4" fmla="*/ 1879 w 1991"/>
                  <a:gd name="T5" fmla="*/ 1124 h 1145"/>
                  <a:gd name="T6" fmla="*/ 1944 w 1991"/>
                  <a:gd name="T7" fmla="*/ 1097 h 1145"/>
                  <a:gd name="T8" fmla="*/ 1944 w 1991"/>
                  <a:gd name="T9" fmla="*/ 1097 h 1145"/>
                  <a:gd name="T10" fmla="*/ 1971 w 1991"/>
                  <a:gd name="T11" fmla="*/ 1033 h 1145"/>
                  <a:gd name="T12" fmla="*/ 1971 w 1991"/>
                  <a:gd name="T13" fmla="*/ 111 h 1145"/>
                  <a:gd name="T14" fmla="*/ 1971 w 1991"/>
                  <a:gd name="T15" fmla="*/ 111 h 1145"/>
                  <a:gd name="T16" fmla="*/ 1944 w 1991"/>
                  <a:gd name="T17" fmla="*/ 46 h 1145"/>
                  <a:gd name="T18" fmla="*/ 1944 w 1991"/>
                  <a:gd name="T19" fmla="*/ 46 h 1145"/>
                  <a:gd name="T20" fmla="*/ 1879 w 1991"/>
                  <a:gd name="T21" fmla="*/ 20 h 1145"/>
                  <a:gd name="T22" fmla="*/ 19 w 1991"/>
                  <a:gd name="T23" fmla="*/ 20 h 1145"/>
                  <a:gd name="T24" fmla="*/ 19 w 1991"/>
                  <a:gd name="T25" fmla="*/ 1124 h 1145"/>
                  <a:gd name="T26" fmla="*/ 1879 w 1991"/>
                  <a:gd name="T27" fmla="*/ 1144 h 1145"/>
                  <a:gd name="T28" fmla="*/ 0 w 1991"/>
                  <a:gd name="T29" fmla="*/ 1144 h 1145"/>
                  <a:gd name="T30" fmla="*/ 0 w 1991"/>
                  <a:gd name="T31" fmla="*/ 0 h 1145"/>
                  <a:gd name="T32" fmla="*/ 1879 w 1991"/>
                  <a:gd name="T33" fmla="*/ 0 h 1145"/>
                  <a:gd name="T34" fmla="*/ 1879 w 1991"/>
                  <a:gd name="T35" fmla="*/ 0 h 1145"/>
                  <a:gd name="T36" fmla="*/ 1958 w 1991"/>
                  <a:gd name="T37" fmla="*/ 33 h 1145"/>
                  <a:gd name="T38" fmla="*/ 1958 w 1991"/>
                  <a:gd name="T39" fmla="*/ 33 h 1145"/>
                  <a:gd name="T40" fmla="*/ 1990 w 1991"/>
                  <a:gd name="T41" fmla="*/ 111 h 1145"/>
                  <a:gd name="T42" fmla="*/ 1990 w 1991"/>
                  <a:gd name="T43" fmla="*/ 1033 h 1145"/>
                  <a:gd name="T44" fmla="*/ 1990 w 1991"/>
                  <a:gd name="T45" fmla="*/ 1033 h 1145"/>
                  <a:gd name="T46" fmla="*/ 1958 w 1991"/>
                  <a:gd name="T47" fmla="*/ 1111 h 1145"/>
                  <a:gd name="T48" fmla="*/ 1958 w 1991"/>
                  <a:gd name="T49" fmla="*/ 1111 h 1145"/>
                  <a:gd name="T50" fmla="*/ 1879 w 1991"/>
                  <a:gd name="T51" fmla="*/ 1144 h 1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91" h="1145">
                    <a:moveTo>
                      <a:pt x="19" y="1124"/>
                    </a:moveTo>
                    <a:lnTo>
                      <a:pt x="1879" y="1124"/>
                    </a:lnTo>
                    <a:lnTo>
                      <a:pt x="1879" y="1124"/>
                    </a:lnTo>
                    <a:cubicBezTo>
                      <a:pt x="1904" y="1124"/>
                      <a:pt x="1926" y="1114"/>
                      <a:pt x="1944" y="1097"/>
                    </a:cubicBezTo>
                    <a:lnTo>
                      <a:pt x="1944" y="1097"/>
                    </a:lnTo>
                    <a:cubicBezTo>
                      <a:pt x="1961" y="1080"/>
                      <a:pt x="1971" y="1057"/>
                      <a:pt x="1971" y="1033"/>
                    </a:cubicBezTo>
                    <a:lnTo>
                      <a:pt x="1971" y="111"/>
                    </a:lnTo>
                    <a:lnTo>
                      <a:pt x="1971" y="111"/>
                    </a:lnTo>
                    <a:cubicBezTo>
                      <a:pt x="1971" y="87"/>
                      <a:pt x="1961" y="63"/>
                      <a:pt x="1944" y="46"/>
                    </a:cubicBezTo>
                    <a:lnTo>
                      <a:pt x="1944" y="46"/>
                    </a:lnTo>
                    <a:cubicBezTo>
                      <a:pt x="1926" y="29"/>
                      <a:pt x="1904" y="20"/>
                      <a:pt x="1879" y="20"/>
                    </a:cubicBezTo>
                    <a:lnTo>
                      <a:pt x="19" y="20"/>
                    </a:lnTo>
                    <a:lnTo>
                      <a:pt x="19" y="1124"/>
                    </a:lnTo>
                    <a:close/>
                    <a:moveTo>
                      <a:pt x="1879" y="1144"/>
                    </a:moveTo>
                    <a:lnTo>
                      <a:pt x="0" y="1144"/>
                    </a:lnTo>
                    <a:lnTo>
                      <a:pt x="0" y="0"/>
                    </a:lnTo>
                    <a:lnTo>
                      <a:pt x="1879" y="0"/>
                    </a:lnTo>
                    <a:lnTo>
                      <a:pt x="1879" y="0"/>
                    </a:lnTo>
                    <a:cubicBezTo>
                      <a:pt x="1909" y="0"/>
                      <a:pt x="1937" y="11"/>
                      <a:pt x="1958" y="33"/>
                    </a:cubicBezTo>
                    <a:lnTo>
                      <a:pt x="1958" y="33"/>
                    </a:lnTo>
                    <a:cubicBezTo>
                      <a:pt x="1979" y="53"/>
                      <a:pt x="1990" y="82"/>
                      <a:pt x="1990" y="111"/>
                    </a:cubicBezTo>
                    <a:lnTo>
                      <a:pt x="1990" y="1033"/>
                    </a:lnTo>
                    <a:lnTo>
                      <a:pt x="1990" y="1033"/>
                    </a:lnTo>
                    <a:cubicBezTo>
                      <a:pt x="1990" y="1063"/>
                      <a:pt x="1979" y="1090"/>
                      <a:pt x="1958" y="1111"/>
                    </a:cubicBezTo>
                    <a:lnTo>
                      <a:pt x="1958" y="1111"/>
                    </a:lnTo>
                    <a:cubicBezTo>
                      <a:pt x="1937" y="1132"/>
                      <a:pt x="1909" y="1144"/>
                      <a:pt x="1879" y="1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EDAD00BF-17A1-4EEC-80C7-9C63EADA2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8899" y="4144233"/>
                <a:ext cx="489667" cy="752607"/>
              </a:xfrm>
              <a:custGeom>
                <a:avLst/>
                <a:gdLst>
                  <a:gd name="connsiteX0" fmla="*/ 58760 w 489667"/>
                  <a:gd name="connsiteY0" fmla="*/ 0 h 752607"/>
                  <a:gd name="connsiteX1" fmla="*/ 430907 w 489667"/>
                  <a:gd name="connsiteY1" fmla="*/ 0 h 752607"/>
                  <a:gd name="connsiteX2" fmla="*/ 471861 w 489667"/>
                  <a:gd name="connsiteY2" fmla="*/ 16923 h 752607"/>
                  <a:gd name="connsiteX3" fmla="*/ 489667 w 489667"/>
                  <a:gd name="connsiteY3" fmla="*/ 58784 h 752607"/>
                  <a:gd name="connsiteX4" fmla="*/ 489667 w 489667"/>
                  <a:gd name="connsiteY4" fmla="*/ 694714 h 752607"/>
                  <a:gd name="connsiteX5" fmla="*/ 471861 w 489667"/>
                  <a:gd name="connsiteY5" fmla="*/ 735684 h 752607"/>
                  <a:gd name="connsiteX6" fmla="*/ 430907 w 489667"/>
                  <a:gd name="connsiteY6" fmla="*/ 752607 h 752607"/>
                  <a:gd name="connsiteX7" fmla="*/ 58760 w 489667"/>
                  <a:gd name="connsiteY7" fmla="*/ 752607 h 752607"/>
                  <a:gd name="connsiteX8" fmla="*/ 17806 w 489667"/>
                  <a:gd name="connsiteY8" fmla="*/ 735684 h 752607"/>
                  <a:gd name="connsiteX9" fmla="*/ 0 w 489667"/>
                  <a:gd name="connsiteY9" fmla="*/ 694714 h 752607"/>
                  <a:gd name="connsiteX10" fmla="*/ 0 w 489667"/>
                  <a:gd name="connsiteY10" fmla="*/ 58784 h 752607"/>
                  <a:gd name="connsiteX11" fmla="*/ 17806 w 489667"/>
                  <a:gd name="connsiteY11" fmla="*/ 16923 h 752607"/>
                  <a:gd name="connsiteX12" fmla="*/ 58760 w 489667"/>
                  <a:gd name="connsiteY12" fmla="*/ 0 h 752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9667" h="752607">
                    <a:moveTo>
                      <a:pt x="58760" y="0"/>
                    </a:moveTo>
                    <a:lnTo>
                      <a:pt x="430907" y="0"/>
                    </a:lnTo>
                    <a:cubicBezTo>
                      <a:pt x="446932" y="0"/>
                      <a:pt x="461177" y="6235"/>
                      <a:pt x="471861" y="16923"/>
                    </a:cubicBezTo>
                    <a:cubicBezTo>
                      <a:pt x="483435" y="27611"/>
                      <a:pt x="489667" y="42752"/>
                      <a:pt x="489667" y="58784"/>
                    </a:cubicBezTo>
                    <a:lnTo>
                      <a:pt x="489667" y="694714"/>
                    </a:lnTo>
                    <a:cubicBezTo>
                      <a:pt x="489667" y="709855"/>
                      <a:pt x="483435" y="724105"/>
                      <a:pt x="471861" y="735684"/>
                    </a:cubicBezTo>
                    <a:cubicBezTo>
                      <a:pt x="461177" y="746372"/>
                      <a:pt x="446932" y="752607"/>
                      <a:pt x="430907" y="752607"/>
                    </a:cubicBezTo>
                    <a:lnTo>
                      <a:pt x="58760" y="752607"/>
                    </a:lnTo>
                    <a:cubicBezTo>
                      <a:pt x="42735" y="752607"/>
                      <a:pt x="28490" y="746372"/>
                      <a:pt x="17806" y="735684"/>
                    </a:cubicBezTo>
                    <a:cubicBezTo>
                      <a:pt x="6232" y="724105"/>
                      <a:pt x="0" y="709855"/>
                      <a:pt x="0" y="694714"/>
                    </a:cubicBezTo>
                    <a:lnTo>
                      <a:pt x="0" y="58784"/>
                    </a:lnTo>
                    <a:cubicBezTo>
                      <a:pt x="0" y="42752"/>
                      <a:pt x="6232" y="27611"/>
                      <a:pt x="17806" y="16923"/>
                    </a:cubicBezTo>
                    <a:cubicBezTo>
                      <a:pt x="28490" y="6235"/>
                      <a:pt x="42735" y="0"/>
                      <a:pt x="587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203">
                <a:extLst>
                  <a:ext uri="{FF2B5EF4-FFF2-40B4-BE49-F238E27FC236}">
                    <a16:creationId xmlns:a16="http://schemas.microsoft.com/office/drawing/2014/main" id="{88BB19A8-E665-41B8-9DB0-7DB6E4EAD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1691" y="4207025"/>
                <a:ext cx="364974" cy="627914"/>
              </a:xfrm>
              <a:custGeom>
                <a:avLst/>
                <a:gdLst>
                  <a:gd name="T0" fmla="*/ 394 w 409"/>
                  <a:gd name="T1" fmla="*/ 703 h 704"/>
                  <a:gd name="T2" fmla="*/ 204 w 409"/>
                  <a:gd name="T3" fmla="*/ 703 h 704"/>
                  <a:gd name="T4" fmla="*/ 14 w 409"/>
                  <a:gd name="T5" fmla="*/ 703 h 704"/>
                  <a:gd name="T6" fmla="*/ 14 w 409"/>
                  <a:gd name="T7" fmla="*/ 703 h 704"/>
                  <a:gd name="T8" fmla="*/ 4 w 409"/>
                  <a:gd name="T9" fmla="*/ 699 h 704"/>
                  <a:gd name="T10" fmla="*/ 4 w 409"/>
                  <a:gd name="T11" fmla="*/ 699 h 704"/>
                  <a:gd name="T12" fmla="*/ 0 w 409"/>
                  <a:gd name="T13" fmla="*/ 689 h 704"/>
                  <a:gd name="T14" fmla="*/ 0 w 409"/>
                  <a:gd name="T15" fmla="*/ 352 h 704"/>
                  <a:gd name="T16" fmla="*/ 0 w 409"/>
                  <a:gd name="T17" fmla="*/ 13 h 704"/>
                  <a:gd name="T18" fmla="*/ 0 w 409"/>
                  <a:gd name="T19" fmla="*/ 13 h 704"/>
                  <a:gd name="T20" fmla="*/ 4 w 409"/>
                  <a:gd name="T21" fmla="*/ 4 h 704"/>
                  <a:gd name="T22" fmla="*/ 4 w 409"/>
                  <a:gd name="T23" fmla="*/ 4 h 704"/>
                  <a:gd name="T24" fmla="*/ 14 w 409"/>
                  <a:gd name="T25" fmla="*/ 0 h 704"/>
                  <a:gd name="T26" fmla="*/ 204 w 409"/>
                  <a:gd name="T27" fmla="*/ 0 h 704"/>
                  <a:gd name="T28" fmla="*/ 394 w 409"/>
                  <a:gd name="T29" fmla="*/ 0 h 704"/>
                  <a:gd name="T30" fmla="*/ 394 w 409"/>
                  <a:gd name="T31" fmla="*/ 0 h 704"/>
                  <a:gd name="T32" fmla="*/ 404 w 409"/>
                  <a:gd name="T33" fmla="*/ 4 h 704"/>
                  <a:gd name="T34" fmla="*/ 404 w 409"/>
                  <a:gd name="T35" fmla="*/ 4 h 704"/>
                  <a:gd name="T36" fmla="*/ 408 w 409"/>
                  <a:gd name="T37" fmla="*/ 13 h 704"/>
                  <a:gd name="T38" fmla="*/ 408 w 409"/>
                  <a:gd name="T39" fmla="*/ 352 h 704"/>
                  <a:gd name="T40" fmla="*/ 408 w 409"/>
                  <a:gd name="T41" fmla="*/ 689 h 704"/>
                  <a:gd name="T42" fmla="*/ 408 w 409"/>
                  <a:gd name="T43" fmla="*/ 689 h 704"/>
                  <a:gd name="T44" fmla="*/ 404 w 409"/>
                  <a:gd name="T45" fmla="*/ 699 h 704"/>
                  <a:gd name="T46" fmla="*/ 404 w 409"/>
                  <a:gd name="T47" fmla="*/ 699 h 704"/>
                  <a:gd name="T48" fmla="*/ 394 w 409"/>
                  <a:gd name="T49" fmla="*/ 703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9" h="704">
                    <a:moveTo>
                      <a:pt x="394" y="703"/>
                    </a:moveTo>
                    <a:lnTo>
                      <a:pt x="204" y="703"/>
                    </a:lnTo>
                    <a:lnTo>
                      <a:pt x="14" y="703"/>
                    </a:lnTo>
                    <a:lnTo>
                      <a:pt x="14" y="703"/>
                    </a:lnTo>
                    <a:cubicBezTo>
                      <a:pt x="10" y="703"/>
                      <a:pt x="7" y="701"/>
                      <a:pt x="4" y="699"/>
                    </a:cubicBezTo>
                    <a:lnTo>
                      <a:pt x="4" y="699"/>
                    </a:lnTo>
                    <a:cubicBezTo>
                      <a:pt x="2" y="696"/>
                      <a:pt x="0" y="693"/>
                      <a:pt x="0" y="689"/>
                    </a:cubicBezTo>
                    <a:lnTo>
                      <a:pt x="0" y="352"/>
                    </a:lnTo>
                    <a:lnTo>
                      <a:pt x="0" y="13"/>
                    </a:lnTo>
                    <a:lnTo>
                      <a:pt x="0" y="13"/>
                    </a:lnTo>
                    <a:cubicBezTo>
                      <a:pt x="0" y="10"/>
                      <a:pt x="2" y="7"/>
                      <a:pt x="4" y="4"/>
                    </a:cubicBezTo>
                    <a:lnTo>
                      <a:pt x="4" y="4"/>
                    </a:lnTo>
                    <a:cubicBezTo>
                      <a:pt x="7" y="2"/>
                      <a:pt x="10" y="0"/>
                      <a:pt x="14" y="0"/>
                    </a:cubicBezTo>
                    <a:lnTo>
                      <a:pt x="204" y="0"/>
                    </a:lnTo>
                    <a:lnTo>
                      <a:pt x="394" y="0"/>
                    </a:lnTo>
                    <a:lnTo>
                      <a:pt x="394" y="0"/>
                    </a:lnTo>
                    <a:cubicBezTo>
                      <a:pt x="398" y="0"/>
                      <a:pt x="402" y="2"/>
                      <a:pt x="404" y="4"/>
                    </a:cubicBezTo>
                    <a:lnTo>
                      <a:pt x="404" y="4"/>
                    </a:lnTo>
                    <a:cubicBezTo>
                      <a:pt x="406" y="7"/>
                      <a:pt x="408" y="10"/>
                      <a:pt x="408" y="13"/>
                    </a:cubicBezTo>
                    <a:lnTo>
                      <a:pt x="408" y="352"/>
                    </a:lnTo>
                    <a:lnTo>
                      <a:pt x="408" y="689"/>
                    </a:lnTo>
                    <a:lnTo>
                      <a:pt x="408" y="689"/>
                    </a:lnTo>
                    <a:cubicBezTo>
                      <a:pt x="408" y="693"/>
                      <a:pt x="406" y="696"/>
                      <a:pt x="404" y="699"/>
                    </a:cubicBezTo>
                    <a:lnTo>
                      <a:pt x="404" y="699"/>
                    </a:lnTo>
                    <a:cubicBezTo>
                      <a:pt x="402" y="701"/>
                      <a:pt x="398" y="703"/>
                      <a:pt x="394" y="7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204">
                <a:extLst>
                  <a:ext uri="{FF2B5EF4-FFF2-40B4-BE49-F238E27FC236}">
                    <a16:creationId xmlns:a16="http://schemas.microsoft.com/office/drawing/2014/main" id="{16AE3C1B-6085-4652-BDF3-FAA000576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0656" y="4760375"/>
                <a:ext cx="1208735" cy="78489"/>
              </a:xfrm>
              <a:custGeom>
                <a:avLst/>
                <a:gdLst>
                  <a:gd name="T0" fmla="*/ 43 w 1358"/>
                  <a:gd name="T1" fmla="*/ 20 h 86"/>
                  <a:gd name="T2" fmla="*/ 43 w 1358"/>
                  <a:gd name="T3" fmla="*/ 20 h 86"/>
                  <a:gd name="T4" fmla="*/ 26 w 1358"/>
                  <a:gd name="T5" fmla="*/ 26 h 86"/>
                  <a:gd name="T6" fmla="*/ 26 w 1358"/>
                  <a:gd name="T7" fmla="*/ 26 h 86"/>
                  <a:gd name="T8" fmla="*/ 20 w 1358"/>
                  <a:gd name="T9" fmla="*/ 43 h 86"/>
                  <a:gd name="T10" fmla="*/ 20 w 1358"/>
                  <a:gd name="T11" fmla="*/ 43 h 86"/>
                  <a:gd name="T12" fmla="*/ 26 w 1358"/>
                  <a:gd name="T13" fmla="*/ 58 h 86"/>
                  <a:gd name="T14" fmla="*/ 26 w 1358"/>
                  <a:gd name="T15" fmla="*/ 58 h 86"/>
                  <a:gd name="T16" fmla="*/ 43 w 1358"/>
                  <a:gd name="T17" fmla="*/ 65 h 86"/>
                  <a:gd name="T18" fmla="*/ 1314 w 1358"/>
                  <a:gd name="T19" fmla="*/ 65 h 86"/>
                  <a:gd name="T20" fmla="*/ 1314 w 1358"/>
                  <a:gd name="T21" fmla="*/ 65 h 86"/>
                  <a:gd name="T22" fmla="*/ 1330 w 1358"/>
                  <a:gd name="T23" fmla="*/ 58 h 86"/>
                  <a:gd name="T24" fmla="*/ 1330 w 1358"/>
                  <a:gd name="T25" fmla="*/ 58 h 86"/>
                  <a:gd name="T26" fmla="*/ 1336 w 1358"/>
                  <a:gd name="T27" fmla="*/ 43 h 86"/>
                  <a:gd name="T28" fmla="*/ 1336 w 1358"/>
                  <a:gd name="T29" fmla="*/ 43 h 86"/>
                  <a:gd name="T30" fmla="*/ 1330 w 1358"/>
                  <a:gd name="T31" fmla="*/ 26 h 86"/>
                  <a:gd name="T32" fmla="*/ 1330 w 1358"/>
                  <a:gd name="T33" fmla="*/ 26 h 86"/>
                  <a:gd name="T34" fmla="*/ 1314 w 1358"/>
                  <a:gd name="T35" fmla="*/ 20 h 86"/>
                  <a:gd name="T36" fmla="*/ 43 w 1358"/>
                  <a:gd name="T37" fmla="*/ 20 h 86"/>
                  <a:gd name="T38" fmla="*/ 1314 w 1358"/>
                  <a:gd name="T39" fmla="*/ 85 h 86"/>
                  <a:gd name="T40" fmla="*/ 43 w 1358"/>
                  <a:gd name="T41" fmla="*/ 85 h 86"/>
                  <a:gd name="T42" fmla="*/ 43 w 1358"/>
                  <a:gd name="T43" fmla="*/ 85 h 86"/>
                  <a:gd name="T44" fmla="*/ 12 w 1358"/>
                  <a:gd name="T45" fmla="*/ 73 h 86"/>
                  <a:gd name="T46" fmla="*/ 12 w 1358"/>
                  <a:gd name="T47" fmla="*/ 73 h 86"/>
                  <a:gd name="T48" fmla="*/ 0 w 1358"/>
                  <a:gd name="T49" fmla="*/ 43 h 86"/>
                  <a:gd name="T50" fmla="*/ 0 w 1358"/>
                  <a:gd name="T51" fmla="*/ 43 h 86"/>
                  <a:gd name="T52" fmla="*/ 12 w 1358"/>
                  <a:gd name="T53" fmla="*/ 12 h 86"/>
                  <a:gd name="T54" fmla="*/ 12 w 1358"/>
                  <a:gd name="T55" fmla="*/ 12 h 86"/>
                  <a:gd name="T56" fmla="*/ 43 w 1358"/>
                  <a:gd name="T57" fmla="*/ 0 h 86"/>
                  <a:gd name="T58" fmla="*/ 1314 w 1358"/>
                  <a:gd name="T59" fmla="*/ 0 h 86"/>
                  <a:gd name="T60" fmla="*/ 1314 w 1358"/>
                  <a:gd name="T61" fmla="*/ 0 h 86"/>
                  <a:gd name="T62" fmla="*/ 1344 w 1358"/>
                  <a:gd name="T63" fmla="*/ 12 h 86"/>
                  <a:gd name="T64" fmla="*/ 1344 w 1358"/>
                  <a:gd name="T65" fmla="*/ 12 h 86"/>
                  <a:gd name="T66" fmla="*/ 1357 w 1358"/>
                  <a:gd name="T67" fmla="*/ 43 h 86"/>
                  <a:gd name="T68" fmla="*/ 1357 w 1358"/>
                  <a:gd name="T69" fmla="*/ 43 h 86"/>
                  <a:gd name="T70" fmla="*/ 1344 w 1358"/>
                  <a:gd name="T71" fmla="*/ 73 h 86"/>
                  <a:gd name="T72" fmla="*/ 1344 w 1358"/>
                  <a:gd name="T73" fmla="*/ 73 h 86"/>
                  <a:gd name="T74" fmla="*/ 1314 w 1358"/>
                  <a:gd name="T75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58" h="86">
                    <a:moveTo>
                      <a:pt x="43" y="20"/>
                    </a:moveTo>
                    <a:lnTo>
                      <a:pt x="43" y="20"/>
                    </a:lnTo>
                    <a:cubicBezTo>
                      <a:pt x="36" y="20"/>
                      <a:pt x="30" y="22"/>
                      <a:pt x="26" y="26"/>
                    </a:cubicBezTo>
                    <a:lnTo>
                      <a:pt x="26" y="26"/>
                    </a:lnTo>
                    <a:cubicBezTo>
                      <a:pt x="22" y="31"/>
                      <a:pt x="20" y="37"/>
                      <a:pt x="20" y="43"/>
                    </a:cubicBezTo>
                    <a:lnTo>
                      <a:pt x="20" y="43"/>
                    </a:lnTo>
                    <a:cubicBezTo>
                      <a:pt x="20" y="49"/>
                      <a:pt x="22" y="54"/>
                      <a:pt x="26" y="58"/>
                    </a:cubicBezTo>
                    <a:lnTo>
                      <a:pt x="26" y="58"/>
                    </a:lnTo>
                    <a:cubicBezTo>
                      <a:pt x="30" y="62"/>
                      <a:pt x="36" y="65"/>
                      <a:pt x="43" y="65"/>
                    </a:cubicBezTo>
                    <a:lnTo>
                      <a:pt x="1314" y="65"/>
                    </a:lnTo>
                    <a:lnTo>
                      <a:pt x="1314" y="65"/>
                    </a:lnTo>
                    <a:cubicBezTo>
                      <a:pt x="1320" y="65"/>
                      <a:pt x="1326" y="62"/>
                      <a:pt x="1330" y="58"/>
                    </a:cubicBezTo>
                    <a:lnTo>
                      <a:pt x="1330" y="58"/>
                    </a:lnTo>
                    <a:cubicBezTo>
                      <a:pt x="1335" y="54"/>
                      <a:pt x="1336" y="49"/>
                      <a:pt x="1336" y="43"/>
                    </a:cubicBezTo>
                    <a:lnTo>
                      <a:pt x="1336" y="43"/>
                    </a:lnTo>
                    <a:cubicBezTo>
                      <a:pt x="1336" y="37"/>
                      <a:pt x="1335" y="31"/>
                      <a:pt x="1330" y="26"/>
                    </a:cubicBezTo>
                    <a:lnTo>
                      <a:pt x="1330" y="26"/>
                    </a:lnTo>
                    <a:cubicBezTo>
                      <a:pt x="1326" y="22"/>
                      <a:pt x="1320" y="20"/>
                      <a:pt x="1314" y="20"/>
                    </a:cubicBezTo>
                    <a:lnTo>
                      <a:pt x="43" y="20"/>
                    </a:lnTo>
                    <a:close/>
                    <a:moveTo>
                      <a:pt x="1314" y="85"/>
                    </a:moveTo>
                    <a:lnTo>
                      <a:pt x="43" y="85"/>
                    </a:lnTo>
                    <a:lnTo>
                      <a:pt x="43" y="85"/>
                    </a:lnTo>
                    <a:cubicBezTo>
                      <a:pt x="30" y="85"/>
                      <a:pt x="20" y="81"/>
                      <a:pt x="12" y="73"/>
                    </a:cubicBezTo>
                    <a:lnTo>
                      <a:pt x="12" y="73"/>
                    </a:lnTo>
                    <a:cubicBezTo>
                      <a:pt x="4" y="65"/>
                      <a:pt x="0" y="54"/>
                      <a:pt x="0" y="43"/>
                    </a:cubicBezTo>
                    <a:lnTo>
                      <a:pt x="0" y="43"/>
                    </a:lnTo>
                    <a:cubicBezTo>
                      <a:pt x="0" y="31"/>
                      <a:pt x="4" y="20"/>
                      <a:pt x="12" y="12"/>
                    </a:cubicBezTo>
                    <a:lnTo>
                      <a:pt x="12" y="12"/>
                    </a:lnTo>
                    <a:cubicBezTo>
                      <a:pt x="20" y="4"/>
                      <a:pt x="30" y="0"/>
                      <a:pt x="43" y="0"/>
                    </a:cubicBezTo>
                    <a:lnTo>
                      <a:pt x="1314" y="0"/>
                    </a:lnTo>
                    <a:lnTo>
                      <a:pt x="1314" y="0"/>
                    </a:lnTo>
                    <a:cubicBezTo>
                      <a:pt x="1325" y="0"/>
                      <a:pt x="1336" y="4"/>
                      <a:pt x="1344" y="12"/>
                    </a:cubicBezTo>
                    <a:lnTo>
                      <a:pt x="1344" y="12"/>
                    </a:lnTo>
                    <a:cubicBezTo>
                      <a:pt x="1352" y="20"/>
                      <a:pt x="1357" y="31"/>
                      <a:pt x="1357" y="43"/>
                    </a:cubicBezTo>
                    <a:lnTo>
                      <a:pt x="1357" y="43"/>
                    </a:lnTo>
                    <a:cubicBezTo>
                      <a:pt x="1357" y="54"/>
                      <a:pt x="1352" y="65"/>
                      <a:pt x="1344" y="73"/>
                    </a:cubicBezTo>
                    <a:lnTo>
                      <a:pt x="1344" y="73"/>
                    </a:lnTo>
                    <a:cubicBezTo>
                      <a:pt x="1336" y="81"/>
                      <a:pt x="1325" y="85"/>
                      <a:pt x="1314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F7EE46B9-CECF-4F71-A97F-5AFDB0830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9406" y="4195252"/>
                <a:ext cx="866418" cy="579930"/>
              </a:xfrm>
              <a:custGeom>
                <a:avLst/>
                <a:gdLst>
                  <a:gd name="connsiteX0" fmla="*/ 86375 w 866418"/>
                  <a:gd name="connsiteY0" fmla="*/ 0 h 579930"/>
                  <a:gd name="connsiteX1" fmla="*/ 780933 w 866418"/>
                  <a:gd name="connsiteY1" fmla="*/ 0 h 579930"/>
                  <a:gd name="connsiteX2" fmla="*/ 841485 w 866418"/>
                  <a:gd name="connsiteY2" fmla="*/ 24943 h 579930"/>
                  <a:gd name="connsiteX3" fmla="*/ 866418 w 866418"/>
                  <a:gd name="connsiteY3" fmla="*/ 85520 h 579930"/>
                  <a:gd name="connsiteX4" fmla="*/ 866418 w 866418"/>
                  <a:gd name="connsiteY4" fmla="*/ 579930 h 579930"/>
                  <a:gd name="connsiteX5" fmla="*/ 0 w 866418"/>
                  <a:gd name="connsiteY5" fmla="*/ 579930 h 579930"/>
                  <a:gd name="connsiteX6" fmla="*/ 0 w 866418"/>
                  <a:gd name="connsiteY6" fmla="*/ 85520 h 579930"/>
                  <a:gd name="connsiteX7" fmla="*/ 25823 w 866418"/>
                  <a:gd name="connsiteY7" fmla="*/ 24943 h 579930"/>
                  <a:gd name="connsiteX8" fmla="*/ 86375 w 866418"/>
                  <a:gd name="connsiteY8" fmla="*/ 0 h 57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6418" h="579930">
                    <a:moveTo>
                      <a:pt x="86375" y="0"/>
                    </a:moveTo>
                    <a:lnTo>
                      <a:pt x="780933" y="0"/>
                    </a:lnTo>
                    <a:cubicBezTo>
                      <a:pt x="804085" y="0"/>
                      <a:pt x="825456" y="8909"/>
                      <a:pt x="841485" y="24943"/>
                    </a:cubicBezTo>
                    <a:cubicBezTo>
                      <a:pt x="858403" y="40978"/>
                      <a:pt x="866418" y="62358"/>
                      <a:pt x="866418" y="85520"/>
                    </a:cubicBezTo>
                    <a:lnTo>
                      <a:pt x="866418" y="579930"/>
                    </a:lnTo>
                    <a:lnTo>
                      <a:pt x="0" y="579930"/>
                    </a:lnTo>
                    <a:lnTo>
                      <a:pt x="0" y="85520"/>
                    </a:lnTo>
                    <a:cubicBezTo>
                      <a:pt x="0" y="62358"/>
                      <a:pt x="9795" y="40978"/>
                      <a:pt x="25823" y="24943"/>
                    </a:cubicBezTo>
                    <a:cubicBezTo>
                      <a:pt x="42742" y="8909"/>
                      <a:pt x="64113" y="0"/>
                      <a:pt x="86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207">
                <a:extLst>
                  <a:ext uri="{FF2B5EF4-FFF2-40B4-BE49-F238E27FC236}">
                    <a16:creationId xmlns:a16="http://schemas.microsoft.com/office/drawing/2014/main" id="{B1796DFA-FADA-47C2-B810-A70830FB7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2198" y="4258044"/>
                <a:ext cx="745648" cy="459161"/>
              </a:xfrm>
              <a:custGeom>
                <a:avLst/>
                <a:gdLst>
                  <a:gd name="T0" fmla="*/ 802 w 837"/>
                  <a:gd name="T1" fmla="*/ 0 h 517"/>
                  <a:gd name="T2" fmla="*/ 418 w 837"/>
                  <a:gd name="T3" fmla="*/ 0 h 517"/>
                  <a:gd name="T4" fmla="*/ 35 w 837"/>
                  <a:gd name="T5" fmla="*/ 0 h 517"/>
                  <a:gd name="T6" fmla="*/ 35 w 837"/>
                  <a:gd name="T7" fmla="*/ 0 h 517"/>
                  <a:gd name="T8" fmla="*/ 10 w 837"/>
                  <a:gd name="T9" fmla="*/ 10 h 517"/>
                  <a:gd name="T10" fmla="*/ 10 w 837"/>
                  <a:gd name="T11" fmla="*/ 10 h 517"/>
                  <a:gd name="T12" fmla="*/ 0 w 837"/>
                  <a:gd name="T13" fmla="*/ 34 h 517"/>
                  <a:gd name="T14" fmla="*/ 0 w 837"/>
                  <a:gd name="T15" fmla="*/ 257 h 517"/>
                  <a:gd name="T16" fmla="*/ 0 w 837"/>
                  <a:gd name="T17" fmla="*/ 481 h 517"/>
                  <a:gd name="T18" fmla="*/ 0 w 837"/>
                  <a:gd name="T19" fmla="*/ 481 h 517"/>
                  <a:gd name="T20" fmla="*/ 10 w 837"/>
                  <a:gd name="T21" fmla="*/ 506 h 517"/>
                  <a:gd name="T22" fmla="*/ 10 w 837"/>
                  <a:gd name="T23" fmla="*/ 506 h 517"/>
                  <a:gd name="T24" fmla="*/ 35 w 837"/>
                  <a:gd name="T25" fmla="*/ 516 h 517"/>
                  <a:gd name="T26" fmla="*/ 418 w 837"/>
                  <a:gd name="T27" fmla="*/ 516 h 517"/>
                  <a:gd name="T28" fmla="*/ 802 w 837"/>
                  <a:gd name="T29" fmla="*/ 516 h 517"/>
                  <a:gd name="T30" fmla="*/ 802 w 837"/>
                  <a:gd name="T31" fmla="*/ 516 h 517"/>
                  <a:gd name="T32" fmla="*/ 826 w 837"/>
                  <a:gd name="T33" fmla="*/ 506 h 517"/>
                  <a:gd name="T34" fmla="*/ 826 w 837"/>
                  <a:gd name="T35" fmla="*/ 506 h 517"/>
                  <a:gd name="T36" fmla="*/ 836 w 837"/>
                  <a:gd name="T37" fmla="*/ 481 h 517"/>
                  <a:gd name="T38" fmla="*/ 836 w 837"/>
                  <a:gd name="T39" fmla="*/ 257 h 517"/>
                  <a:gd name="T40" fmla="*/ 836 w 837"/>
                  <a:gd name="T41" fmla="*/ 34 h 517"/>
                  <a:gd name="T42" fmla="*/ 836 w 837"/>
                  <a:gd name="T43" fmla="*/ 34 h 517"/>
                  <a:gd name="T44" fmla="*/ 826 w 837"/>
                  <a:gd name="T45" fmla="*/ 10 h 517"/>
                  <a:gd name="T46" fmla="*/ 826 w 837"/>
                  <a:gd name="T47" fmla="*/ 10 h 517"/>
                  <a:gd name="T48" fmla="*/ 802 w 837"/>
                  <a:gd name="T49" fmla="*/ 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7" h="517">
                    <a:moveTo>
                      <a:pt x="802" y="0"/>
                    </a:moveTo>
                    <a:lnTo>
                      <a:pt x="418" y="0"/>
                    </a:lnTo>
                    <a:lnTo>
                      <a:pt x="35" y="0"/>
                    </a:lnTo>
                    <a:lnTo>
                      <a:pt x="35" y="0"/>
                    </a:lnTo>
                    <a:cubicBezTo>
                      <a:pt x="26" y="0"/>
                      <a:pt x="17" y="3"/>
                      <a:pt x="10" y="10"/>
                    </a:cubicBezTo>
                    <a:lnTo>
                      <a:pt x="10" y="10"/>
                    </a:lnTo>
                    <a:cubicBezTo>
                      <a:pt x="4" y="16"/>
                      <a:pt x="0" y="24"/>
                      <a:pt x="0" y="34"/>
                    </a:cubicBezTo>
                    <a:lnTo>
                      <a:pt x="0" y="257"/>
                    </a:lnTo>
                    <a:lnTo>
                      <a:pt x="0" y="481"/>
                    </a:lnTo>
                    <a:lnTo>
                      <a:pt x="0" y="481"/>
                    </a:lnTo>
                    <a:cubicBezTo>
                      <a:pt x="0" y="490"/>
                      <a:pt x="4" y="499"/>
                      <a:pt x="10" y="506"/>
                    </a:cubicBezTo>
                    <a:lnTo>
                      <a:pt x="10" y="506"/>
                    </a:lnTo>
                    <a:cubicBezTo>
                      <a:pt x="17" y="512"/>
                      <a:pt x="26" y="516"/>
                      <a:pt x="35" y="516"/>
                    </a:cubicBezTo>
                    <a:lnTo>
                      <a:pt x="418" y="516"/>
                    </a:lnTo>
                    <a:lnTo>
                      <a:pt x="802" y="516"/>
                    </a:lnTo>
                    <a:lnTo>
                      <a:pt x="802" y="516"/>
                    </a:lnTo>
                    <a:cubicBezTo>
                      <a:pt x="811" y="516"/>
                      <a:pt x="819" y="512"/>
                      <a:pt x="826" y="506"/>
                    </a:cubicBezTo>
                    <a:lnTo>
                      <a:pt x="826" y="506"/>
                    </a:lnTo>
                    <a:cubicBezTo>
                      <a:pt x="832" y="499"/>
                      <a:pt x="836" y="490"/>
                      <a:pt x="836" y="481"/>
                    </a:cubicBezTo>
                    <a:lnTo>
                      <a:pt x="836" y="257"/>
                    </a:lnTo>
                    <a:lnTo>
                      <a:pt x="836" y="34"/>
                    </a:lnTo>
                    <a:lnTo>
                      <a:pt x="836" y="34"/>
                    </a:lnTo>
                    <a:cubicBezTo>
                      <a:pt x="836" y="24"/>
                      <a:pt x="832" y="16"/>
                      <a:pt x="826" y="10"/>
                    </a:cubicBezTo>
                    <a:lnTo>
                      <a:pt x="826" y="10"/>
                    </a:lnTo>
                    <a:cubicBezTo>
                      <a:pt x="819" y="3"/>
                      <a:pt x="811" y="0"/>
                      <a:pt x="80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1F4AE72B-D87A-4CDE-8A94-D5B199EB9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4027" y="4372740"/>
                <a:ext cx="197673" cy="194458"/>
              </a:xfrm>
              <a:custGeom>
                <a:avLst/>
                <a:gdLst>
                  <a:gd name="connsiteX0" fmla="*/ 182278 w 197673"/>
                  <a:gd name="connsiteY0" fmla="*/ 107702 h 194458"/>
                  <a:gd name="connsiteX1" fmla="*/ 194957 w 197673"/>
                  <a:gd name="connsiteY1" fmla="*/ 107702 h 194458"/>
                  <a:gd name="connsiteX2" fmla="*/ 194957 w 197673"/>
                  <a:gd name="connsiteY2" fmla="*/ 120847 h 194458"/>
                  <a:gd name="connsiteX3" fmla="*/ 122505 w 197673"/>
                  <a:gd name="connsiteY3" fmla="*/ 190953 h 194458"/>
                  <a:gd name="connsiteX4" fmla="*/ 116166 w 197673"/>
                  <a:gd name="connsiteY4" fmla="*/ 194458 h 194458"/>
                  <a:gd name="connsiteX5" fmla="*/ 108921 w 197673"/>
                  <a:gd name="connsiteY5" fmla="*/ 190953 h 194458"/>
                  <a:gd name="connsiteX6" fmla="*/ 108921 w 197673"/>
                  <a:gd name="connsiteY6" fmla="*/ 178684 h 194458"/>
                  <a:gd name="connsiteX7" fmla="*/ 170907 w 197673"/>
                  <a:gd name="connsiteY7" fmla="*/ 2665 h 194458"/>
                  <a:gd name="connsiteX8" fmla="*/ 183288 w 197673"/>
                  <a:gd name="connsiteY8" fmla="*/ 2665 h 194458"/>
                  <a:gd name="connsiteX9" fmla="*/ 183288 w 197673"/>
                  <a:gd name="connsiteY9" fmla="*/ 15105 h 194458"/>
                  <a:gd name="connsiteX10" fmla="*/ 15255 w 197673"/>
                  <a:gd name="connsiteY10" fmla="*/ 184820 h 194458"/>
                  <a:gd name="connsiteX11" fmla="*/ 9064 w 197673"/>
                  <a:gd name="connsiteY11" fmla="*/ 186597 h 194458"/>
                  <a:gd name="connsiteX12" fmla="*/ 1989 w 197673"/>
                  <a:gd name="connsiteY12" fmla="*/ 184820 h 194458"/>
                  <a:gd name="connsiteX13" fmla="*/ 1989 w 197673"/>
                  <a:gd name="connsiteY13" fmla="*/ 171491 h 194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673" h="194458">
                    <a:moveTo>
                      <a:pt x="182278" y="107702"/>
                    </a:moveTo>
                    <a:cubicBezTo>
                      <a:pt x="185900" y="105073"/>
                      <a:pt x="191334" y="105073"/>
                      <a:pt x="194957" y="107702"/>
                    </a:cubicBezTo>
                    <a:cubicBezTo>
                      <a:pt x="198579" y="112084"/>
                      <a:pt x="198579" y="118218"/>
                      <a:pt x="194957" y="120847"/>
                    </a:cubicBezTo>
                    <a:lnTo>
                      <a:pt x="122505" y="190953"/>
                    </a:lnTo>
                    <a:cubicBezTo>
                      <a:pt x="120694" y="192705"/>
                      <a:pt x="117977" y="194458"/>
                      <a:pt x="116166" y="194458"/>
                    </a:cubicBezTo>
                    <a:cubicBezTo>
                      <a:pt x="113449" y="194458"/>
                      <a:pt x="111638" y="192705"/>
                      <a:pt x="108921" y="190953"/>
                    </a:cubicBezTo>
                    <a:cubicBezTo>
                      <a:pt x="105298" y="187447"/>
                      <a:pt x="105298" y="182189"/>
                      <a:pt x="108921" y="178684"/>
                    </a:cubicBezTo>
                    <a:close/>
                    <a:moveTo>
                      <a:pt x="170907" y="2665"/>
                    </a:moveTo>
                    <a:cubicBezTo>
                      <a:pt x="174444" y="-889"/>
                      <a:pt x="179751" y="-889"/>
                      <a:pt x="183288" y="2665"/>
                    </a:cubicBezTo>
                    <a:cubicBezTo>
                      <a:pt x="186826" y="6219"/>
                      <a:pt x="186826" y="11551"/>
                      <a:pt x="183288" y="15105"/>
                    </a:cubicBezTo>
                    <a:lnTo>
                      <a:pt x="15255" y="184820"/>
                    </a:lnTo>
                    <a:cubicBezTo>
                      <a:pt x="13486" y="186597"/>
                      <a:pt x="10833" y="186597"/>
                      <a:pt x="9064" y="186597"/>
                    </a:cubicBezTo>
                    <a:cubicBezTo>
                      <a:pt x="6411" y="186597"/>
                      <a:pt x="4642" y="186597"/>
                      <a:pt x="1989" y="184820"/>
                    </a:cubicBezTo>
                    <a:cubicBezTo>
                      <a:pt x="-664" y="181265"/>
                      <a:pt x="-664" y="175045"/>
                      <a:pt x="1989" y="171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D99EB03B-5B58-419E-8D4C-BB981BF26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31065" y="4372740"/>
                <a:ext cx="197449" cy="194458"/>
              </a:xfrm>
              <a:custGeom>
                <a:avLst/>
                <a:gdLst>
                  <a:gd name="connsiteX0" fmla="*/ 181148 w 197449"/>
                  <a:gd name="connsiteY0" fmla="*/ 107702 h 194458"/>
                  <a:gd name="connsiteX1" fmla="*/ 194733 w 197449"/>
                  <a:gd name="connsiteY1" fmla="*/ 107702 h 194458"/>
                  <a:gd name="connsiteX2" fmla="*/ 194733 w 197449"/>
                  <a:gd name="connsiteY2" fmla="*/ 120847 h 194458"/>
                  <a:gd name="connsiteX3" fmla="*/ 121376 w 197449"/>
                  <a:gd name="connsiteY3" fmla="*/ 190953 h 194458"/>
                  <a:gd name="connsiteX4" fmla="*/ 115942 w 197449"/>
                  <a:gd name="connsiteY4" fmla="*/ 194458 h 194458"/>
                  <a:gd name="connsiteX5" fmla="*/ 109602 w 197449"/>
                  <a:gd name="connsiteY5" fmla="*/ 190953 h 194458"/>
                  <a:gd name="connsiteX6" fmla="*/ 109602 w 197449"/>
                  <a:gd name="connsiteY6" fmla="*/ 178684 h 194458"/>
                  <a:gd name="connsiteX7" fmla="*/ 170686 w 197449"/>
                  <a:gd name="connsiteY7" fmla="*/ 2665 h 194458"/>
                  <a:gd name="connsiteX8" fmla="*/ 183067 w 197449"/>
                  <a:gd name="connsiteY8" fmla="*/ 2665 h 194458"/>
                  <a:gd name="connsiteX9" fmla="*/ 183067 w 197449"/>
                  <a:gd name="connsiteY9" fmla="*/ 15105 h 194458"/>
                  <a:gd name="connsiteX10" fmla="*/ 14150 w 197449"/>
                  <a:gd name="connsiteY10" fmla="*/ 184820 h 194458"/>
                  <a:gd name="connsiteX11" fmla="*/ 8843 w 197449"/>
                  <a:gd name="connsiteY11" fmla="*/ 186597 h 194458"/>
                  <a:gd name="connsiteX12" fmla="*/ 2653 w 197449"/>
                  <a:gd name="connsiteY12" fmla="*/ 184820 h 194458"/>
                  <a:gd name="connsiteX13" fmla="*/ 2653 w 197449"/>
                  <a:gd name="connsiteY13" fmla="*/ 171491 h 194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449" h="194458">
                    <a:moveTo>
                      <a:pt x="181148" y="107702"/>
                    </a:moveTo>
                    <a:cubicBezTo>
                      <a:pt x="185676" y="105073"/>
                      <a:pt x="191110" y="105073"/>
                      <a:pt x="194733" y="107702"/>
                    </a:cubicBezTo>
                    <a:cubicBezTo>
                      <a:pt x="198355" y="112084"/>
                      <a:pt x="198355" y="118218"/>
                      <a:pt x="194733" y="120847"/>
                    </a:cubicBezTo>
                    <a:lnTo>
                      <a:pt x="121376" y="190953"/>
                    </a:lnTo>
                    <a:cubicBezTo>
                      <a:pt x="120470" y="192705"/>
                      <a:pt x="117753" y="194458"/>
                      <a:pt x="115942" y="194458"/>
                    </a:cubicBezTo>
                    <a:cubicBezTo>
                      <a:pt x="113225" y="194458"/>
                      <a:pt x="110508" y="192705"/>
                      <a:pt x="109602" y="190953"/>
                    </a:cubicBezTo>
                    <a:cubicBezTo>
                      <a:pt x="105074" y="187447"/>
                      <a:pt x="105074" y="182189"/>
                      <a:pt x="109602" y="178684"/>
                    </a:cubicBezTo>
                    <a:close/>
                    <a:moveTo>
                      <a:pt x="170686" y="2665"/>
                    </a:moveTo>
                    <a:cubicBezTo>
                      <a:pt x="174223" y="-889"/>
                      <a:pt x="179530" y="-889"/>
                      <a:pt x="183067" y="2665"/>
                    </a:cubicBezTo>
                    <a:cubicBezTo>
                      <a:pt x="186605" y="6219"/>
                      <a:pt x="186605" y="11551"/>
                      <a:pt x="183067" y="15105"/>
                    </a:cubicBezTo>
                    <a:lnTo>
                      <a:pt x="14150" y="184820"/>
                    </a:lnTo>
                    <a:cubicBezTo>
                      <a:pt x="13265" y="186597"/>
                      <a:pt x="10612" y="186597"/>
                      <a:pt x="8843" y="186597"/>
                    </a:cubicBezTo>
                    <a:cubicBezTo>
                      <a:pt x="6190" y="186597"/>
                      <a:pt x="4421" y="186597"/>
                      <a:pt x="2653" y="184820"/>
                    </a:cubicBezTo>
                    <a:cubicBezTo>
                      <a:pt x="-885" y="181265"/>
                      <a:pt x="-885" y="175045"/>
                      <a:pt x="2653" y="171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212">
                <a:extLst>
                  <a:ext uri="{FF2B5EF4-FFF2-40B4-BE49-F238E27FC236}">
                    <a16:creationId xmlns:a16="http://schemas.microsoft.com/office/drawing/2014/main" id="{ABFCF712-CC25-4045-BADE-78F56F371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8321" y="4097140"/>
                <a:ext cx="2817765" cy="1000739"/>
              </a:xfrm>
              <a:custGeom>
                <a:avLst/>
                <a:gdLst>
                  <a:gd name="T0" fmla="*/ 3066 w 3168"/>
                  <a:gd name="T1" fmla="*/ 1124 h 1125"/>
                  <a:gd name="T2" fmla="*/ 1584 w 3168"/>
                  <a:gd name="T3" fmla="*/ 1124 h 1125"/>
                  <a:gd name="T4" fmla="*/ 101 w 3168"/>
                  <a:gd name="T5" fmla="*/ 1124 h 1125"/>
                  <a:gd name="T6" fmla="*/ 101 w 3168"/>
                  <a:gd name="T7" fmla="*/ 1124 h 1125"/>
                  <a:gd name="T8" fmla="*/ 30 w 3168"/>
                  <a:gd name="T9" fmla="*/ 1094 h 1125"/>
                  <a:gd name="T10" fmla="*/ 30 w 3168"/>
                  <a:gd name="T11" fmla="*/ 1094 h 1125"/>
                  <a:gd name="T12" fmla="*/ 0 w 3168"/>
                  <a:gd name="T13" fmla="*/ 1023 h 1125"/>
                  <a:gd name="T14" fmla="*/ 0 w 3168"/>
                  <a:gd name="T15" fmla="*/ 562 h 1125"/>
                  <a:gd name="T16" fmla="*/ 0 w 3168"/>
                  <a:gd name="T17" fmla="*/ 101 h 1125"/>
                  <a:gd name="T18" fmla="*/ 0 w 3168"/>
                  <a:gd name="T19" fmla="*/ 101 h 1125"/>
                  <a:gd name="T20" fmla="*/ 30 w 3168"/>
                  <a:gd name="T21" fmla="*/ 30 h 1125"/>
                  <a:gd name="T22" fmla="*/ 30 w 3168"/>
                  <a:gd name="T23" fmla="*/ 30 h 1125"/>
                  <a:gd name="T24" fmla="*/ 101 w 3168"/>
                  <a:gd name="T25" fmla="*/ 0 h 1125"/>
                  <a:gd name="T26" fmla="*/ 1584 w 3168"/>
                  <a:gd name="T27" fmla="*/ 0 h 1125"/>
                  <a:gd name="T28" fmla="*/ 3066 w 3168"/>
                  <a:gd name="T29" fmla="*/ 0 h 1125"/>
                  <a:gd name="T30" fmla="*/ 3066 w 3168"/>
                  <a:gd name="T31" fmla="*/ 0 h 1125"/>
                  <a:gd name="T32" fmla="*/ 3137 w 3168"/>
                  <a:gd name="T33" fmla="*/ 30 h 1125"/>
                  <a:gd name="T34" fmla="*/ 3137 w 3168"/>
                  <a:gd name="T35" fmla="*/ 30 h 1125"/>
                  <a:gd name="T36" fmla="*/ 3167 w 3168"/>
                  <a:gd name="T37" fmla="*/ 101 h 1125"/>
                  <a:gd name="T38" fmla="*/ 3167 w 3168"/>
                  <a:gd name="T39" fmla="*/ 562 h 1125"/>
                  <a:gd name="T40" fmla="*/ 3167 w 3168"/>
                  <a:gd name="T41" fmla="*/ 1023 h 1125"/>
                  <a:gd name="T42" fmla="*/ 3167 w 3168"/>
                  <a:gd name="T43" fmla="*/ 1023 h 1125"/>
                  <a:gd name="T44" fmla="*/ 3137 w 3168"/>
                  <a:gd name="T45" fmla="*/ 1094 h 1125"/>
                  <a:gd name="T46" fmla="*/ 3137 w 3168"/>
                  <a:gd name="T47" fmla="*/ 1094 h 1125"/>
                  <a:gd name="T48" fmla="*/ 3066 w 3168"/>
                  <a:gd name="T49" fmla="*/ 1124 h 1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168" h="1125">
                    <a:moveTo>
                      <a:pt x="3066" y="1124"/>
                    </a:moveTo>
                    <a:lnTo>
                      <a:pt x="1584" y="1124"/>
                    </a:lnTo>
                    <a:lnTo>
                      <a:pt x="101" y="1124"/>
                    </a:lnTo>
                    <a:lnTo>
                      <a:pt x="101" y="1124"/>
                    </a:lnTo>
                    <a:cubicBezTo>
                      <a:pt x="73" y="1124"/>
                      <a:pt x="47" y="1113"/>
                      <a:pt x="30" y="1094"/>
                    </a:cubicBezTo>
                    <a:lnTo>
                      <a:pt x="30" y="1094"/>
                    </a:lnTo>
                    <a:cubicBezTo>
                      <a:pt x="11" y="1076"/>
                      <a:pt x="0" y="1051"/>
                      <a:pt x="0" y="1023"/>
                    </a:cubicBezTo>
                    <a:lnTo>
                      <a:pt x="0" y="562"/>
                    </a:ln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3"/>
                      <a:pt x="11" y="48"/>
                      <a:pt x="30" y="30"/>
                    </a:cubicBezTo>
                    <a:lnTo>
                      <a:pt x="30" y="30"/>
                    </a:lnTo>
                    <a:cubicBezTo>
                      <a:pt x="47" y="11"/>
                      <a:pt x="73" y="0"/>
                      <a:pt x="101" y="0"/>
                    </a:cubicBezTo>
                    <a:lnTo>
                      <a:pt x="1584" y="0"/>
                    </a:lnTo>
                    <a:lnTo>
                      <a:pt x="3066" y="0"/>
                    </a:lnTo>
                    <a:lnTo>
                      <a:pt x="3066" y="0"/>
                    </a:lnTo>
                    <a:cubicBezTo>
                      <a:pt x="3093" y="0"/>
                      <a:pt x="3119" y="11"/>
                      <a:pt x="3137" y="30"/>
                    </a:cubicBezTo>
                    <a:lnTo>
                      <a:pt x="3137" y="30"/>
                    </a:lnTo>
                    <a:cubicBezTo>
                      <a:pt x="3155" y="48"/>
                      <a:pt x="3167" y="73"/>
                      <a:pt x="3167" y="101"/>
                    </a:cubicBezTo>
                    <a:lnTo>
                      <a:pt x="3167" y="562"/>
                    </a:lnTo>
                    <a:lnTo>
                      <a:pt x="3167" y="1023"/>
                    </a:lnTo>
                    <a:lnTo>
                      <a:pt x="3167" y="1023"/>
                    </a:lnTo>
                    <a:cubicBezTo>
                      <a:pt x="3167" y="1051"/>
                      <a:pt x="3155" y="1076"/>
                      <a:pt x="3137" y="1094"/>
                    </a:cubicBezTo>
                    <a:lnTo>
                      <a:pt x="3137" y="1094"/>
                    </a:lnTo>
                    <a:cubicBezTo>
                      <a:pt x="3119" y="1113"/>
                      <a:pt x="3093" y="1124"/>
                      <a:pt x="3066" y="112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213">
                <a:extLst>
                  <a:ext uri="{FF2B5EF4-FFF2-40B4-BE49-F238E27FC236}">
                    <a16:creationId xmlns:a16="http://schemas.microsoft.com/office/drawing/2014/main" id="{FC83170E-1629-4E02-904C-5D2CB8E3E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2738" y="3999029"/>
                <a:ext cx="2817765" cy="1000737"/>
              </a:xfrm>
              <a:custGeom>
                <a:avLst/>
                <a:gdLst>
                  <a:gd name="T0" fmla="*/ 3065 w 3168"/>
                  <a:gd name="T1" fmla="*/ 1124 h 1125"/>
                  <a:gd name="T2" fmla="*/ 1583 w 3168"/>
                  <a:gd name="T3" fmla="*/ 1124 h 1125"/>
                  <a:gd name="T4" fmla="*/ 101 w 3168"/>
                  <a:gd name="T5" fmla="*/ 1124 h 1125"/>
                  <a:gd name="T6" fmla="*/ 101 w 3168"/>
                  <a:gd name="T7" fmla="*/ 1124 h 1125"/>
                  <a:gd name="T8" fmla="*/ 30 w 3168"/>
                  <a:gd name="T9" fmla="*/ 1095 h 1125"/>
                  <a:gd name="T10" fmla="*/ 30 w 3168"/>
                  <a:gd name="T11" fmla="*/ 1095 h 1125"/>
                  <a:gd name="T12" fmla="*/ 0 w 3168"/>
                  <a:gd name="T13" fmla="*/ 1023 h 1125"/>
                  <a:gd name="T14" fmla="*/ 0 w 3168"/>
                  <a:gd name="T15" fmla="*/ 562 h 1125"/>
                  <a:gd name="T16" fmla="*/ 0 w 3168"/>
                  <a:gd name="T17" fmla="*/ 101 h 1125"/>
                  <a:gd name="T18" fmla="*/ 0 w 3168"/>
                  <a:gd name="T19" fmla="*/ 101 h 1125"/>
                  <a:gd name="T20" fmla="*/ 30 w 3168"/>
                  <a:gd name="T21" fmla="*/ 30 h 1125"/>
                  <a:gd name="T22" fmla="*/ 30 w 3168"/>
                  <a:gd name="T23" fmla="*/ 30 h 1125"/>
                  <a:gd name="T24" fmla="*/ 101 w 3168"/>
                  <a:gd name="T25" fmla="*/ 0 h 1125"/>
                  <a:gd name="T26" fmla="*/ 1583 w 3168"/>
                  <a:gd name="T27" fmla="*/ 0 h 1125"/>
                  <a:gd name="T28" fmla="*/ 3065 w 3168"/>
                  <a:gd name="T29" fmla="*/ 0 h 1125"/>
                  <a:gd name="T30" fmla="*/ 3065 w 3168"/>
                  <a:gd name="T31" fmla="*/ 0 h 1125"/>
                  <a:gd name="T32" fmla="*/ 3137 w 3168"/>
                  <a:gd name="T33" fmla="*/ 30 h 1125"/>
                  <a:gd name="T34" fmla="*/ 3137 w 3168"/>
                  <a:gd name="T35" fmla="*/ 30 h 1125"/>
                  <a:gd name="T36" fmla="*/ 3167 w 3168"/>
                  <a:gd name="T37" fmla="*/ 101 h 1125"/>
                  <a:gd name="T38" fmla="*/ 3167 w 3168"/>
                  <a:gd name="T39" fmla="*/ 562 h 1125"/>
                  <a:gd name="T40" fmla="*/ 3167 w 3168"/>
                  <a:gd name="T41" fmla="*/ 1023 h 1125"/>
                  <a:gd name="T42" fmla="*/ 3167 w 3168"/>
                  <a:gd name="T43" fmla="*/ 1023 h 1125"/>
                  <a:gd name="T44" fmla="*/ 3137 w 3168"/>
                  <a:gd name="T45" fmla="*/ 1095 h 1125"/>
                  <a:gd name="T46" fmla="*/ 3137 w 3168"/>
                  <a:gd name="T47" fmla="*/ 1095 h 1125"/>
                  <a:gd name="T48" fmla="*/ 3065 w 3168"/>
                  <a:gd name="T49" fmla="*/ 1124 h 1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168" h="1125">
                    <a:moveTo>
                      <a:pt x="3065" y="1124"/>
                    </a:moveTo>
                    <a:lnTo>
                      <a:pt x="1583" y="1124"/>
                    </a:lnTo>
                    <a:lnTo>
                      <a:pt x="101" y="1124"/>
                    </a:lnTo>
                    <a:lnTo>
                      <a:pt x="101" y="1124"/>
                    </a:lnTo>
                    <a:cubicBezTo>
                      <a:pt x="74" y="1124"/>
                      <a:pt x="48" y="1113"/>
                      <a:pt x="30" y="1095"/>
                    </a:cubicBezTo>
                    <a:lnTo>
                      <a:pt x="30" y="1095"/>
                    </a:lnTo>
                    <a:cubicBezTo>
                      <a:pt x="11" y="1076"/>
                      <a:pt x="0" y="1051"/>
                      <a:pt x="0" y="1023"/>
                    </a:cubicBezTo>
                    <a:lnTo>
                      <a:pt x="0" y="562"/>
                    </a:ln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3"/>
                      <a:pt x="11" y="48"/>
                      <a:pt x="30" y="30"/>
                    </a:cubicBezTo>
                    <a:lnTo>
                      <a:pt x="30" y="30"/>
                    </a:lnTo>
                    <a:cubicBezTo>
                      <a:pt x="48" y="12"/>
                      <a:pt x="74" y="0"/>
                      <a:pt x="101" y="0"/>
                    </a:cubicBezTo>
                    <a:lnTo>
                      <a:pt x="1583" y="0"/>
                    </a:lnTo>
                    <a:lnTo>
                      <a:pt x="3065" y="0"/>
                    </a:lnTo>
                    <a:lnTo>
                      <a:pt x="3065" y="0"/>
                    </a:lnTo>
                    <a:cubicBezTo>
                      <a:pt x="3094" y="0"/>
                      <a:pt x="3119" y="12"/>
                      <a:pt x="3137" y="30"/>
                    </a:cubicBezTo>
                    <a:lnTo>
                      <a:pt x="3137" y="30"/>
                    </a:lnTo>
                    <a:cubicBezTo>
                      <a:pt x="3155" y="48"/>
                      <a:pt x="3167" y="73"/>
                      <a:pt x="3167" y="101"/>
                    </a:cubicBezTo>
                    <a:lnTo>
                      <a:pt x="3167" y="562"/>
                    </a:lnTo>
                    <a:lnTo>
                      <a:pt x="3167" y="1023"/>
                    </a:lnTo>
                    <a:lnTo>
                      <a:pt x="3167" y="1023"/>
                    </a:lnTo>
                    <a:cubicBezTo>
                      <a:pt x="3167" y="1051"/>
                      <a:pt x="3155" y="1076"/>
                      <a:pt x="3137" y="1095"/>
                    </a:cubicBezTo>
                    <a:lnTo>
                      <a:pt x="3137" y="1095"/>
                    </a:lnTo>
                    <a:cubicBezTo>
                      <a:pt x="3119" y="1113"/>
                      <a:pt x="3094" y="1124"/>
                      <a:pt x="3065" y="11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214">
                <a:extLst>
                  <a:ext uri="{FF2B5EF4-FFF2-40B4-BE49-F238E27FC236}">
                    <a16:creationId xmlns:a16="http://schemas.microsoft.com/office/drawing/2014/main" id="{A3DDB068-A8DC-4BA8-8784-2A656C009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4889" y="3987255"/>
                <a:ext cx="2837388" cy="1020360"/>
              </a:xfrm>
              <a:custGeom>
                <a:avLst/>
                <a:gdLst>
                  <a:gd name="T0" fmla="*/ 111 w 3188"/>
                  <a:gd name="T1" fmla="*/ 20 h 1145"/>
                  <a:gd name="T2" fmla="*/ 111 w 3188"/>
                  <a:gd name="T3" fmla="*/ 20 h 1145"/>
                  <a:gd name="T4" fmla="*/ 47 w 3188"/>
                  <a:gd name="T5" fmla="*/ 46 h 1145"/>
                  <a:gd name="T6" fmla="*/ 47 w 3188"/>
                  <a:gd name="T7" fmla="*/ 46 h 1145"/>
                  <a:gd name="T8" fmla="*/ 20 w 3188"/>
                  <a:gd name="T9" fmla="*/ 111 h 1145"/>
                  <a:gd name="T10" fmla="*/ 20 w 3188"/>
                  <a:gd name="T11" fmla="*/ 1033 h 1145"/>
                  <a:gd name="T12" fmla="*/ 20 w 3188"/>
                  <a:gd name="T13" fmla="*/ 1033 h 1145"/>
                  <a:gd name="T14" fmla="*/ 47 w 3188"/>
                  <a:gd name="T15" fmla="*/ 1097 h 1145"/>
                  <a:gd name="T16" fmla="*/ 47 w 3188"/>
                  <a:gd name="T17" fmla="*/ 1097 h 1145"/>
                  <a:gd name="T18" fmla="*/ 111 w 3188"/>
                  <a:gd name="T19" fmla="*/ 1124 h 1145"/>
                  <a:gd name="T20" fmla="*/ 3075 w 3188"/>
                  <a:gd name="T21" fmla="*/ 1124 h 1145"/>
                  <a:gd name="T22" fmla="*/ 3075 w 3188"/>
                  <a:gd name="T23" fmla="*/ 1124 h 1145"/>
                  <a:gd name="T24" fmla="*/ 3141 w 3188"/>
                  <a:gd name="T25" fmla="*/ 1097 h 1145"/>
                  <a:gd name="T26" fmla="*/ 3141 w 3188"/>
                  <a:gd name="T27" fmla="*/ 1097 h 1145"/>
                  <a:gd name="T28" fmla="*/ 3167 w 3188"/>
                  <a:gd name="T29" fmla="*/ 1033 h 1145"/>
                  <a:gd name="T30" fmla="*/ 3167 w 3188"/>
                  <a:gd name="T31" fmla="*/ 111 h 1145"/>
                  <a:gd name="T32" fmla="*/ 3167 w 3188"/>
                  <a:gd name="T33" fmla="*/ 111 h 1145"/>
                  <a:gd name="T34" fmla="*/ 3141 w 3188"/>
                  <a:gd name="T35" fmla="*/ 46 h 1145"/>
                  <a:gd name="T36" fmla="*/ 3141 w 3188"/>
                  <a:gd name="T37" fmla="*/ 46 h 1145"/>
                  <a:gd name="T38" fmla="*/ 3075 w 3188"/>
                  <a:gd name="T39" fmla="*/ 20 h 1145"/>
                  <a:gd name="T40" fmla="*/ 111 w 3188"/>
                  <a:gd name="T41" fmla="*/ 20 h 1145"/>
                  <a:gd name="T42" fmla="*/ 3075 w 3188"/>
                  <a:gd name="T43" fmla="*/ 1144 h 1145"/>
                  <a:gd name="T44" fmla="*/ 111 w 3188"/>
                  <a:gd name="T45" fmla="*/ 1144 h 1145"/>
                  <a:gd name="T46" fmla="*/ 111 w 3188"/>
                  <a:gd name="T47" fmla="*/ 1144 h 1145"/>
                  <a:gd name="T48" fmla="*/ 33 w 3188"/>
                  <a:gd name="T49" fmla="*/ 1111 h 1145"/>
                  <a:gd name="T50" fmla="*/ 33 w 3188"/>
                  <a:gd name="T51" fmla="*/ 1111 h 1145"/>
                  <a:gd name="T52" fmla="*/ 0 w 3188"/>
                  <a:gd name="T53" fmla="*/ 1033 h 1145"/>
                  <a:gd name="T54" fmla="*/ 0 w 3188"/>
                  <a:gd name="T55" fmla="*/ 111 h 1145"/>
                  <a:gd name="T56" fmla="*/ 0 w 3188"/>
                  <a:gd name="T57" fmla="*/ 111 h 1145"/>
                  <a:gd name="T58" fmla="*/ 33 w 3188"/>
                  <a:gd name="T59" fmla="*/ 33 h 1145"/>
                  <a:gd name="T60" fmla="*/ 33 w 3188"/>
                  <a:gd name="T61" fmla="*/ 33 h 1145"/>
                  <a:gd name="T62" fmla="*/ 111 w 3188"/>
                  <a:gd name="T63" fmla="*/ 0 h 1145"/>
                  <a:gd name="T64" fmla="*/ 3075 w 3188"/>
                  <a:gd name="T65" fmla="*/ 0 h 1145"/>
                  <a:gd name="T66" fmla="*/ 3075 w 3188"/>
                  <a:gd name="T67" fmla="*/ 0 h 1145"/>
                  <a:gd name="T68" fmla="*/ 3154 w 3188"/>
                  <a:gd name="T69" fmla="*/ 33 h 1145"/>
                  <a:gd name="T70" fmla="*/ 3154 w 3188"/>
                  <a:gd name="T71" fmla="*/ 33 h 1145"/>
                  <a:gd name="T72" fmla="*/ 3187 w 3188"/>
                  <a:gd name="T73" fmla="*/ 111 h 1145"/>
                  <a:gd name="T74" fmla="*/ 3187 w 3188"/>
                  <a:gd name="T75" fmla="*/ 1033 h 1145"/>
                  <a:gd name="T76" fmla="*/ 3187 w 3188"/>
                  <a:gd name="T77" fmla="*/ 1033 h 1145"/>
                  <a:gd name="T78" fmla="*/ 3154 w 3188"/>
                  <a:gd name="T79" fmla="*/ 1111 h 1145"/>
                  <a:gd name="T80" fmla="*/ 3154 w 3188"/>
                  <a:gd name="T81" fmla="*/ 1111 h 1145"/>
                  <a:gd name="T82" fmla="*/ 3075 w 3188"/>
                  <a:gd name="T83" fmla="*/ 1144 h 1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8" h="1145">
                    <a:moveTo>
                      <a:pt x="111" y="20"/>
                    </a:moveTo>
                    <a:lnTo>
                      <a:pt x="111" y="20"/>
                    </a:lnTo>
                    <a:cubicBezTo>
                      <a:pt x="87" y="20"/>
                      <a:pt x="64" y="29"/>
                      <a:pt x="47" y="46"/>
                    </a:cubicBezTo>
                    <a:lnTo>
                      <a:pt x="47" y="46"/>
                    </a:lnTo>
                    <a:cubicBezTo>
                      <a:pt x="30" y="63"/>
                      <a:pt x="20" y="87"/>
                      <a:pt x="20" y="111"/>
                    </a:cubicBezTo>
                    <a:lnTo>
                      <a:pt x="20" y="1033"/>
                    </a:lnTo>
                    <a:lnTo>
                      <a:pt x="20" y="1033"/>
                    </a:lnTo>
                    <a:cubicBezTo>
                      <a:pt x="20" y="1057"/>
                      <a:pt x="30" y="1080"/>
                      <a:pt x="47" y="1097"/>
                    </a:cubicBezTo>
                    <a:lnTo>
                      <a:pt x="47" y="1097"/>
                    </a:lnTo>
                    <a:cubicBezTo>
                      <a:pt x="64" y="1114"/>
                      <a:pt x="87" y="1124"/>
                      <a:pt x="111" y="1124"/>
                    </a:cubicBezTo>
                    <a:lnTo>
                      <a:pt x="3075" y="1124"/>
                    </a:lnTo>
                    <a:lnTo>
                      <a:pt x="3075" y="1124"/>
                    </a:lnTo>
                    <a:cubicBezTo>
                      <a:pt x="3100" y="1124"/>
                      <a:pt x="3124" y="1114"/>
                      <a:pt x="3141" y="1097"/>
                    </a:cubicBezTo>
                    <a:lnTo>
                      <a:pt x="3141" y="1097"/>
                    </a:lnTo>
                    <a:cubicBezTo>
                      <a:pt x="3157" y="1080"/>
                      <a:pt x="3167" y="1057"/>
                      <a:pt x="3167" y="1033"/>
                    </a:cubicBezTo>
                    <a:lnTo>
                      <a:pt x="3167" y="111"/>
                    </a:lnTo>
                    <a:lnTo>
                      <a:pt x="3167" y="111"/>
                    </a:lnTo>
                    <a:cubicBezTo>
                      <a:pt x="3167" y="87"/>
                      <a:pt x="3157" y="63"/>
                      <a:pt x="3141" y="46"/>
                    </a:cubicBezTo>
                    <a:lnTo>
                      <a:pt x="3141" y="46"/>
                    </a:lnTo>
                    <a:cubicBezTo>
                      <a:pt x="3124" y="29"/>
                      <a:pt x="3100" y="20"/>
                      <a:pt x="3075" y="20"/>
                    </a:cubicBezTo>
                    <a:lnTo>
                      <a:pt x="111" y="20"/>
                    </a:lnTo>
                    <a:close/>
                    <a:moveTo>
                      <a:pt x="3075" y="1144"/>
                    </a:moveTo>
                    <a:lnTo>
                      <a:pt x="111" y="1144"/>
                    </a:lnTo>
                    <a:lnTo>
                      <a:pt x="111" y="1144"/>
                    </a:lnTo>
                    <a:cubicBezTo>
                      <a:pt x="82" y="1144"/>
                      <a:pt x="54" y="1132"/>
                      <a:pt x="33" y="1111"/>
                    </a:cubicBezTo>
                    <a:lnTo>
                      <a:pt x="33" y="1111"/>
                    </a:lnTo>
                    <a:cubicBezTo>
                      <a:pt x="12" y="1090"/>
                      <a:pt x="0" y="1063"/>
                      <a:pt x="0" y="1033"/>
                    </a:cubicBezTo>
                    <a:lnTo>
                      <a:pt x="0" y="111"/>
                    </a:lnTo>
                    <a:lnTo>
                      <a:pt x="0" y="111"/>
                    </a:lnTo>
                    <a:cubicBezTo>
                      <a:pt x="0" y="82"/>
                      <a:pt x="12" y="53"/>
                      <a:pt x="33" y="33"/>
                    </a:cubicBezTo>
                    <a:lnTo>
                      <a:pt x="33" y="33"/>
                    </a:lnTo>
                    <a:cubicBezTo>
                      <a:pt x="54" y="11"/>
                      <a:pt x="82" y="0"/>
                      <a:pt x="111" y="0"/>
                    </a:cubicBezTo>
                    <a:lnTo>
                      <a:pt x="3075" y="0"/>
                    </a:lnTo>
                    <a:lnTo>
                      <a:pt x="3075" y="0"/>
                    </a:lnTo>
                    <a:cubicBezTo>
                      <a:pt x="3105" y="0"/>
                      <a:pt x="3134" y="11"/>
                      <a:pt x="3154" y="33"/>
                    </a:cubicBezTo>
                    <a:lnTo>
                      <a:pt x="3154" y="33"/>
                    </a:lnTo>
                    <a:cubicBezTo>
                      <a:pt x="3176" y="53"/>
                      <a:pt x="3187" y="82"/>
                      <a:pt x="3187" y="111"/>
                    </a:cubicBezTo>
                    <a:lnTo>
                      <a:pt x="3187" y="1033"/>
                    </a:lnTo>
                    <a:lnTo>
                      <a:pt x="3187" y="1033"/>
                    </a:lnTo>
                    <a:cubicBezTo>
                      <a:pt x="3187" y="1063"/>
                      <a:pt x="3176" y="1090"/>
                      <a:pt x="3154" y="1111"/>
                    </a:cubicBezTo>
                    <a:lnTo>
                      <a:pt x="3154" y="1111"/>
                    </a:lnTo>
                    <a:cubicBezTo>
                      <a:pt x="3134" y="1132"/>
                      <a:pt x="3105" y="1144"/>
                      <a:pt x="3075" y="1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215">
                <a:extLst>
                  <a:ext uri="{FF2B5EF4-FFF2-40B4-BE49-F238E27FC236}">
                    <a16:creationId xmlns:a16="http://schemas.microsoft.com/office/drawing/2014/main" id="{E6011DED-66F0-4A32-979F-2FD738DD5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6434" y="4136384"/>
                <a:ext cx="2409620" cy="588669"/>
              </a:xfrm>
              <a:custGeom>
                <a:avLst/>
                <a:gdLst>
                  <a:gd name="T0" fmla="*/ 0 w 2706"/>
                  <a:gd name="T1" fmla="*/ 661 h 662"/>
                  <a:gd name="T2" fmla="*/ 0 w 2706"/>
                  <a:gd name="T3" fmla="*/ 661 h 662"/>
                  <a:gd name="T4" fmla="*/ 602 w 2706"/>
                  <a:gd name="T5" fmla="*/ 215 h 662"/>
                  <a:gd name="T6" fmla="*/ 602 w 2706"/>
                  <a:gd name="T7" fmla="*/ 215 h 662"/>
                  <a:gd name="T8" fmla="*/ 1258 w 2706"/>
                  <a:gd name="T9" fmla="*/ 535 h 662"/>
                  <a:gd name="T10" fmla="*/ 1258 w 2706"/>
                  <a:gd name="T11" fmla="*/ 535 h 662"/>
                  <a:gd name="T12" fmla="*/ 1830 w 2706"/>
                  <a:gd name="T13" fmla="*/ 215 h 662"/>
                  <a:gd name="T14" fmla="*/ 1830 w 2706"/>
                  <a:gd name="T15" fmla="*/ 215 h 662"/>
                  <a:gd name="T16" fmla="*/ 2187 w 2706"/>
                  <a:gd name="T17" fmla="*/ 307 h 662"/>
                  <a:gd name="T18" fmla="*/ 2187 w 2706"/>
                  <a:gd name="T19" fmla="*/ 307 h 662"/>
                  <a:gd name="T20" fmla="*/ 2705 w 2706"/>
                  <a:gd name="T21" fmla="*/ 0 h 662"/>
                  <a:gd name="T22" fmla="*/ 2705 w 2706"/>
                  <a:gd name="T23" fmla="*/ 661 h 662"/>
                  <a:gd name="T24" fmla="*/ 0 w 2706"/>
                  <a:gd name="T25" fmla="*/ 661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06" h="662">
                    <a:moveTo>
                      <a:pt x="0" y="661"/>
                    </a:moveTo>
                    <a:lnTo>
                      <a:pt x="0" y="661"/>
                    </a:lnTo>
                    <a:cubicBezTo>
                      <a:pt x="0" y="661"/>
                      <a:pt x="249" y="215"/>
                      <a:pt x="602" y="215"/>
                    </a:cubicBezTo>
                    <a:lnTo>
                      <a:pt x="602" y="215"/>
                    </a:lnTo>
                    <a:cubicBezTo>
                      <a:pt x="971" y="215"/>
                      <a:pt x="1059" y="535"/>
                      <a:pt x="1258" y="535"/>
                    </a:cubicBezTo>
                    <a:lnTo>
                      <a:pt x="1258" y="535"/>
                    </a:lnTo>
                    <a:cubicBezTo>
                      <a:pt x="1455" y="535"/>
                      <a:pt x="1627" y="215"/>
                      <a:pt x="1830" y="215"/>
                    </a:cubicBezTo>
                    <a:lnTo>
                      <a:pt x="1830" y="215"/>
                    </a:lnTo>
                    <a:cubicBezTo>
                      <a:pt x="2033" y="215"/>
                      <a:pt x="2017" y="307"/>
                      <a:pt x="2187" y="307"/>
                    </a:cubicBezTo>
                    <a:lnTo>
                      <a:pt x="2187" y="307"/>
                    </a:lnTo>
                    <a:cubicBezTo>
                      <a:pt x="2356" y="307"/>
                      <a:pt x="2457" y="0"/>
                      <a:pt x="2705" y="0"/>
                    </a:cubicBezTo>
                    <a:lnTo>
                      <a:pt x="2705" y="661"/>
                    </a:lnTo>
                    <a:lnTo>
                      <a:pt x="0" y="661"/>
                    </a:lnTo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ADA2C52F-A9AB-43B5-AD1C-894F1BE0A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8585" y="4167780"/>
                <a:ext cx="2459747" cy="564235"/>
              </a:xfrm>
              <a:custGeom>
                <a:avLst/>
                <a:gdLst>
                  <a:gd name="connsiteX0" fmla="*/ 8906 w 2459747"/>
                  <a:gd name="connsiteY0" fmla="*/ 0 h 564235"/>
                  <a:gd name="connsiteX1" fmla="*/ 17811 w 2459747"/>
                  <a:gd name="connsiteY1" fmla="*/ 8885 h 564235"/>
                  <a:gd name="connsiteX2" fmla="*/ 17811 w 2459747"/>
                  <a:gd name="connsiteY2" fmla="*/ 98113 h 564235"/>
                  <a:gd name="connsiteX3" fmla="*/ 84225 w 2459747"/>
                  <a:gd name="connsiteY3" fmla="*/ 98113 h 564235"/>
                  <a:gd name="connsiteX4" fmla="*/ 93281 w 2459747"/>
                  <a:gd name="connsiteY4" fmla="*/ 107031 h 564235"/>
                  <a:gd name="connsiteX5" fmla="*/ 84225 w 2459747"/>
                  <a:gd name="connsiteY5" fmla="*/ 116842 h 564235"/>
                  <a:gd name="connsiteX6" fmla="*/ 17811 w 2459747"/>
                  <a:gd name="connsiteY6" fmla="*/ 116842 h 564235"/>
                  <a:gd name="connsiteX7" fmla="*/ 17811 w 2459747"/>
                  <a:gd name="connsiteY7" fmla="*/ 321806 h 564235"/>
                  <a:gd name="connsiteX8" fmla="*/ 84225 w 2459747"/>
                  <a:gd name="connsiteY8" fmla="*/ 321806 h 564235"/>
                  <a:gd name="connsiteX9" fmla="*/ 93281 w 2459747"/>
                  <a:gd name="connsiteY9" fmla="*/ 331151 h 564235"/>
                  <a:gd name="connsiteX10" fmla="*/ 84225 w 2459747"/>
                  <a:gd name="connsiteY10" fmla="*/ 340495 h 564235"/>
                  <a:gd name="connsiteX11" fmla="*/ 17811 w 2459747"/>
                  <a:gd name="connsiteY11" fmla="*/ 340495 h 564235"/>
                  <a:gd name="connsiteX12" fmla="*/ 17811 w 2459747"/>
                  <a:gd name="connsiteY12" fmla="*/ 545575 h 564235"/>
                  <a:gd name="connsiteX13" fmla="*/ 184448 w 2459747"/>
                  <a:gd name="connsiteY13" fmla="*/ 545575 h 564235"/>
                  <a:gd name="connsiteX14" fmla="*/ 184448 w 2459747"/>
                  <a:gd name="connsiteY14" fmla="*/ 480802 h 564235"/>
                  <a:gd name="connsiteX15" fmla="*/ 193279 w 2459747"/>
                  <a:gd name="connsiteY15" fmla="*/ 470935 h 564235"/>
                  <a:gd name="connsiteX16" fmla="*/ 203091 w 2459747"/>
                  <a:gd name="connsiteY16" fmla="*/ 480802 h 564235"/>
                  <a:gd name="connsiteX17" fmla="*/ 203091 w 2459747"/>
                  <a:gd name="connsiteY17" fmla="*/ 545575 h 564235"/>
                  <a:gd name="connsiteX18" fmla="*/ 408144 w 2459747"/>
                  <a:gd name="connsiteY18" fmla="*/ 545575 h 564235"/>
                  <a:gd name="connsiteX19" fmla="*/ 408144 w 2459747"/>
                  <a:gd name="connsiteY19" fmla="*/ 480802 h 564235"/>
                  <a:gd name="connsiteX20" fmla="*/ 416973 w 2459747"/>
                  <a:gd name="connsiteY20" fmla="*/ 470935 h 564235"/>
                  <a:gd name="connsiteX21" fmla="*/ 426784 w 2459747"/>
                  <a:gd name="connsiteY21" fmla="*/ 480802 h 564235"/>
                  <a:gd name="connsiteX22" fmla="*/ 426784 w 2459747"/>
                  <a:gd name="connsiteY22" fmla="*/ 545575 h 564235"/>
                  <a:gd name="connsiteX23" fmla="*/ 627914 w 2459747"/>
                  <a:gd name="connsiteY23" fmla="*/ 545575 h 564235"/>
                  <a:gd name="connsiteX24" fmla="*/ 627914 w 2459747"/>
                  <a:gd name="connsiteY24" fmla="*/ 480802 h 564235"/>
                  <a:gd name="connsiteX25" fmla="*/ 636323 w 2459747"/>
                  <a:gd name="connsiteY25" fmla="*/ 470935 h 564235"/>
                  <a:gd name="connsiteX26" fmla="*/ 646601 w 2459747"/>
                  <a:gd name="connsiteY26" fmla="*/ 480802 h 564235"/>
                  <a:gd name="connsiteX27" fmla="*/ 646601 w 2459747"/>
                  <a:gd name="connsiteY27" fmla="*/ 545575 h 564235"/>
                  <a:gd name="connsiteX28" fmla="*/ 851607 w 2459747"/>
                  <a:gd name="connsiteY28" fmla="*/ 545575 h 564235"/>
                  <a:gd name="connsiteX29" fmla="*/ 851607 w 2459747"/>
                  <a:gd name="connsiteY29" fmla="*/ 480802 h 564235"/>
                  <a:gd name="connsiteX30" fmla="*/ 860017 w 2459747"/>
                  <a:gd name="connsiteY30" fmla="*/ 470935 h 564235"/>
                  <a:gd name="connsiteX31" fmla="*/ 870297 w 2459747"/>
                  <a:gd name="connsiteY31" fmla="*/ 480802 h 564235"/>
                  <a:gd name="connsiteX32" fmla="*/ 870297 w 2459747"/>
                  <a:gd name="connsiteY32" fmla="*/ 545575 h 564235"/>
                  <a:gd name="connsiteX33" fmla="*/ 1071377 w 2459747"/>
                  <a:gd name="connsiteY33" fmla="*/ 545575 h 564235"/>
                  <a:gd name="connsiteX34" fmla="*/ 1071377 w 2459747"/>
                  <a:gd name="connsiteY34" fmla="*/ 480802 h 564235"/>
                  <a:gd name="connsiteX35" fmla="*/ 1080722 w 2459747"/>
                  <a:gd name="connsiteY35" fmla="*/ 470935 h 564235"/>
                  <a:gd name="connsiteX36" fmla="*/ 1090067 w 2459747"/>
                  <a:gd name="connsiteY36" fmla="*/ 480802 h 564235"/>
                  <a:gd name="connsiteX37" fmla="*/ 1090067 w 2459747"/>
                  <a:gd name="connsiteY37" fmla="*/ 545575 h 564235"/>
                  <a:gd name="connsiteX38" fmla="*/ 1295073 w 2459747"/>
                  <a:gd name="connsiteY38" fmla="*/ 545575 h 564235"/>
                  <a:gd name="connsiteX39" fmla="*/ 1295073 w 2459747"/>
                  <a:gd name="connsiteY39" fmla="*/ 480802 h 564235"/>
                  <a:gd name="connsiteX40" fmla="*/ 1303992 w 2459747"/>
                  <a:gd name="connsiteY40" fmla="*/ 470935 h 564235"/>
                  <a:gd name="connsiteX41" fmla="*/ 1313802 w 2459747"/>
                  <a:gd name="connsiteY41" fmla="*/ 480802 h 564235"/>
                  <a:gd name="connsiteX42" fmla="*/ 1313802 w 2459747"/>
                  <a:gd name="connsiteY42" fmla="*/ 545575 h 564235"/>
                  <a:gd name="connsiteX43" fmla="*/ 1514843 w 2459747"/>
                  <a:gd name="connsiteY43" fmla="*/ 545575 h 564235"/>
                  <a:gd name="connsiteX44" fmla="*/ 1514843 w 2459747"/>
                  <a:gd name="connsiteY44" fmla="*/ 480802 h 564235"/>
                  <a:gd name="connsiteX45" fmla="*/ 1524187 w 2459747"/>
                  <a:gd name="connsiteY45" fmla="*/ 470935 h 564235"/>
                  <a:gd name="connsiteX46" fmla="*/ 1533529 w 2459747"/>
                  <a:gd name="connsiteY46" fmla="*/ 480802 h 564235"/>
                  <a:gd name="connsiteX47" fmla="*/ 1533529 w 2459747"/>
                  <a:gd name="connsiteY47" fmla="*/ 545575 h 564235"/>
                  <a:gd name="connsiteX48" fmla="*/ 1738535 w 2459747"/>
                  <a:gd name="connsiteY48" fmla="*/ 545575 h 564235"/>
                  <a:gd name="connsiteX49" fmla="*/ 1738535 w 2459747"/>
                  <a:gd name="connsiteY49" fmla="*/ 480802 h 564235"/>
                  <a:gd name="connsiteX50" fmla="*/ 1747455 w 2459747"/>
                  <a:gd name="connsiteY50" fmla="*/ 470935 h 564235"/>
                  <a:gd name="connsiteX51" fmla="*/ 1757267 w 2459747"/>
                  <a:gd name="connsiteY51" fmla="*/ 480802 h 564235"/>
                  <a:gd name="connsiteX52" fmla="*/ 1757267 w 2459747"/>
                  <a:gd name="connsiteY52" fmla="*/ 545575 h 564235"/>
                  <a:gd name="connsiteX53" fmla="*/ 1958307 w 2459747"/>
                  <a:gd name="connsiteY53" fmla="*/ 545575 h 564235"/>
                  <a:gd name="connsiteX54" fmla="*/ 1958307 w 2459747"/>
                  <a:gd name="connsiteY54" fmla="*/ 480802 h 564235"/>
                  <a:gd name="connsiteX55" fmla="*/ 1967651 w 2459747"/>
                  <a:gd name="connsiteY55" fmla="*/ 470935 h 564235"/>
                  <a:gd name="connsiteX56" fmla="*/ 1976995 w 2459747"/>
                  <a:gd name="connsiteY56" fmla="*/ 480802 h 564235"/>
                  <a:gd name="connsiteX57" fmla="*/ 1976995 w 2459747"/>
                  <a:gd name="connsiteY57" fmla="*/ 545575 h 564235"/>
                  <a:gd name="connsiteX58" fmla="*/ 2182001 w 2459747"/>
                  <a:gd name="connsiteY58" fmla="*/ 545575 h 564235"/>
                  <a:gd name="connsiteX59" fmla="*/ 2182001 w 2459747"/>
                  <a:gd name="connsiteY59" fmla="*/ 480802 h 564235"/>
                  <a:gd name="connsiteX60" fmla="*/ 2191811 w 2459747"/>
                  <a:gd name="connsiteY60" fmla="*/ 470935 h 564235"/>
                  <a:gd name="connsiteX61" fmla="*/ 2200731 w 2459747"/>
                  <a:gd name="connsiteY61" fmla="*/ 480802 h 564235"/>
                  <a:gd name="connsiteX62" fmla="*/ 2200731 w 2459747"/>
                  <a:gd name="connsiteY62" fmla="*/ 545575 h 564235"/>
                  <a:gd name="connsiteX63" fmla="*/ 2405695 w 2459747"/>
                  <a:gd name="connsiteY63" fmla="*/ 545575 h 564235"/>
                  <a:gd name="connsiteX64" fmla="*/ 2405695 w 2459747"/>
                  <a:gd name="connsiteY64" fmla="*/ 480802 h 564235"/>
                  <a:gd name="connsiteX65" fmla="*/ 2415039 w 2459747"/>
                  <a:gd name="connsiteY65" fmla="*/ 470935 h 564235"/>
                  <a:gd name="connsiteX66" fmla="*/ 2424385 w 2459747"/>
                  <a:gd name="connsiteY66" fmla="*/ 480802 h 564235"/>
                  <a:gd name="connsiteX67" fmla="*/ 2424385 w 2459747"/>
                  <a:gd name="connsiteY67" fmla="*/ 545575 h 564235"/>
                  <a:gd name="connsiteX68" fmla="*/ 2449951 w 2459747"/>
                  <a:gd name="connsiteY68" fmla="*/ 545575 h 564235"/>
                  <a:gd name="connsiteX69" fmla="*/ 2459747 w 2459747"/>
                  <a:gd name="connsiteY69" fmla="*/ 554461 h 564235"/>
                  <a:gd name="connsiteX70" fmla="*/ 2449951 w 2459747"/>
                  <a:gd name="connsiteY70" fmla="*/ 564235 h 564235"/>
                  <a:gd name="connsiteX71" fmla="*/ 8906 w 2459747"/>
                  <a:gd name="connsiteY71" fmla="*/ 564235 h 564235"/>
                  <a:gd name="connsiteX72" fmla="*/ 0 w 2459747"/>
                  <a:gd name="connsiteY72" fmla="*/ 554461 h 564235"/>
                  <a:gd name="connsiteX73" fmla="*/ 0 w 2459747"/>
                  <a:gd name="connsiteY73" fmla="*/ 331151 h 564235"/>
                  <a:gd name="connsiteX74" fmla="*/ 0 w 2459747"/>
                  <a:gd name="connsiteY74" fmla="*/ 107031 h 564235"/>
                  <a:gd name="connsiteX75" fmla="*/ 0 w 2459747"/>
                  <a:gd name="connsiteY75" fmla="*/ 8885 h 564235"/>
                  <a:gd name="connsiteX76" fmla="*/ 8906 w 2459747"/>
                  <a:gd name="connsiteY76" fmla="*/ 0 h 564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2459747" h="564235">
                    <a:moveTo>
                      <a:pt x="8906" y="0"/>
                    </a:moveTo>
                    <a:cubicBezTo>
                      <a:pt x="14249" y="0"/>
                      <a:pt x="17811" y="4443"/>
                      <a:pt x="17811" y="8885"/>
                    </a:cubicBezTo>
                    <a:lnTo>
                      <a:pt x="17811" y="98113"/>
                    </a:lnTo>
                    <a:lnTo>
                      <a:pt x="84225" y="98113"/>
                    </a:lnTo>
                    <a:cubicBezTo>
                      <a:pt x="88753" y="98113"/>
                      <a:pt x="93281" y="102572"/>
                      <a:pt x="93281" y="107031"/>
                    </a:cubicBezTo>
                    <a:cubicBezTo>
                      <a:pt x="93281" y="112383"/>
                      <a:pt x="88753" y="116842"/>
                      <a:pt x="84225" y="116842"/>
                    </a:cubicBezTo>
                    <a:lnTo>
                      <a:pt x="17811" y="116842"/>
                    </a:lnTo>
                    <a:lnTo>
                      <a:pt x="17811" y="321806"/>
                    </a:lnTo>
                    <a:lnTo>
                      <a:pt x="84225" y="321806"/>
                    </a:lnTo>
                    <a:cubicBezTo>
                      <a:pt x="88753" y="321806"/>
                      <a:pt x="93281" y="325544"/>
                      <a:pt x="93281" y="331151"/>
                    </a:cubicBezTo>
                    <a:cubicBezTo>
                      <a:pt x="93281" y="335823"/>
                      <a:pt x="88753" y="340495"/>
                      <a:pt x="84225" y="340495"/>
                    </a:cubicBezTo>
                    <a:lnTo>
                      <a:pt x="17811" y="340495"/>
                    </a:lnTo>
                    <a:lnTo>
                      <a:pt x="17811" y="545575"/>
                    </a:lnTo>
                    <a:lnTo>
                      <a:pt x="184448" y="545575"/>
                    </a:lnTo>
                    <a:lnTo>
                      <a:pt x="184448" y="480802"/>
                    </a:lnTo>
                    <a:cubicBezTo>
                      <a:pt x="184448" y="475420"/>
                      <a:pt x="188373" y="470935"/>
                      <a:pt x="193279" y="470935"/>
                    </a:cubicBezTo>
                    <a:cubicBezTo>
                      <a:pt x="199166" y="470935"/>
                      <a:pt x="203091" y="475420"/>
                      <a:pt x="203091" y="480802"/>
                    </a:cubicBezTo>
                    <a:lnTo>
                      <a:pt x="203091" y="545575"/>
                    </a:lnTo>
                    <a:lnTo>
                      <a:pt x="408144" y="545575"/>
                    </a:lnTo>
                    <a:lnTo>
                      <a:pt x="408144" y="480802"/>
                    </a:lnTo>
                    <a:cubicBezTo>
                      <a:pt x="408144" y="475420"/>
                      <a:pt x="412068" y="470935"/>
                      <a:pt x="416973" y="470935"/>
                    </a:cubicBezTo>
                    <a:cubicBezTo>
                      <a:pt x="422860" y="470935"/>
                      <a:pt x="426784" y="475420"/>
                      <a:pt x="426784" y="480802"/>
                    </a:cubicBezTo>
                    <a:lnTo>
                      <a:pt x="426784" y="545575"/>
                    </a:lnTo>
                    <a:lnTo>
                      <a:pt x="627914" y="545575"/>
                    </a:lnTo>
                    <a:lnTo>
                      <a:pt x="627914" y="480802"/>
                    </a:lnTo>
                    <a:cubicBezTo>
                      <a:pt x="627914" y="475420"/>
                      <a:pt x="631651" y="470935"/>
                      <a:pt x="636323" y="470935"/>
                    </a:cubicBezTo>
                    <a:cubicBezTo>
                      <a:pt x="642863" y="470935"/>
                      <a:pt x="646601" y="475420"/>
                      <a:pt x="646601" y="480802"/>
                    </a:cubicBezTo>
                    <a:lnTo>
                      <a:pt x="646601" y="545575"/>
                    </a:lnTo>
                    <a:lnTo>
                      <a:pt x="851607" y="545575"/>
                    </a:lnTo>
                    <a:lnTo>
                      <a:pt x="851607" y="480802"/>
                    </a:lnTo>
                    <a:cubicBezTo>
                      <a:pt x="851607" y="475420"/>
                      <a:pt x="855345" y="470935"/>
                      <a:pt x="860017" y="470935"/>
                    </a:cubicBezTo>
                    <a:cubicBezTo>
                      <a:pt x="865624" y="470935"/>
                      <a:pt x="870297" y="475420"/>
                      <a:pt x="870297" y="480802"/>
                    </a:cubicBezTo>
                    <a:lnTo>
                      <a:pt x="870297" y="545575"/>
                    </a:lnTo>
                    <a:lnTo>
                      <a:pt x="1071377" y="545575"/>
                    </a:lnTo>
                    <a:lnTo>
                      <a:pt x="1071377" y="480802"/>
                    </a:lnTo>
                    <a:cubicBezTo>
                      <a:pt x="1071377" y="475420"/>
                      <a:pt x="1075115" y="470935"/>
                      <a:pt x="1080722" y="470935"/>
                    </a:cubicBezTo>
                    <a:cubicBezTo>
                      <a:pt x="1086329" y="470935"/>
                      <a:pt x="1090067" y="475420"/>
                      <a:pt x="1090067" y="480802"/>
                    </a:cubicBezTo>
                    <a:lnTo>
                      <a:pt x="1090067" y="545575"/>
                    </a:lnTo>
                    <a:lnTo>
                      <a:pt x="1295073" y="545575"/>
                    </a:lnTo>
                    <a:lnTo>
                      <a:pt x="1295073" y="480802"/>
                    </a:lnTo>
                    <a:cubicBezTo>
                      <a:pt x="1295073" y="475420"/>
                      <a:pt x="1299532" y="470935"/>
                      <a:pt x="1303992" y="470935"/>
                    </a:cubicBezTo>
                    <a:cubicBezTo>
                      <a:pt x="1309343" y="470935"/>
                      <a:pt x="1313802" y="475420"/>
                      <a:pt x="1313802" y="480802"/>
                    </a:cubicBezTo>
                    <a:lnTo>
                      <a:pt x="1313802" y="545575"/>
                    </a:lnTo>
                    <a:lnTo>
                      <a:pt x="1514843" y="545575"/>
                    </a:lnTo>
                    <a:lnTo>
                      <a:pt x="1514843" y="480802"/>
                    </a:lnTo>
                    <a:cubicBezTo>
                      <a:pt x="1514843" y="475420"/>
                      <a:pt x="1519515" y="470935"/>
                      <a:pt x="1524187" y="470935"/>
                    </a:cubicBezTo>
                    <a:cubicBezTo>
                      <a:pt x="1529793" y="470935"/>
                      <a:pt x="1533529" y="475420"/>
                      <a:pt x="1533529" y="480802"/>
                    </a:cubicBezTo>
                    <a:lnTo>
                      <a:pt x="1533529" y="545575"/>
                    </a:lnTo>
                    <a:lnTo>
                      <a:pt x="1738535" y="545575"/>
                    </a:lnTo>
                    <a:lnTo>
                      <a:pt x="1738535" y="480802"/>
                    </a:lnTo>
                    <a:cubicBezTo>
                      <a:pt x="1738535" y="475420"/>
                      <a:pt x="1743887" y="470935"/>
                      <a:pt x="1747455" y="470935"/>
                    </a:cubicBezTo>
                    <a:cubicBezTo>
                      <a:pt x="1752807" y="470935"/>
                      <a:pt x="1757267" y="475420"/>
                      <a:pt x="1757267" y="480802"/>
                    </a:cubicBezTo>
                    <a:lnTo>
                      <a:pt x="1757267" y="545575"/>
                    </a:lnTo>
                    <a:lnTo>
                      <a:pt x="1958307" y="545575"/>
                    </a:lnTo>
                    <a:lnTo>
                      <a:pt x="1958307" y="480802"/>
                    </a:lnTo>
                    <a:cubicBezTo>
                      <a:pt x="1958307" y="475420"/>
                      <a:pt x="1962979" y="470935"/>
                      <a:pt x="1967651" y="470935"/>
                    </a:cubicBezTo>
                    <a:cubicBezTo>
                      <a:pt x="1973257" y="470935"/>
                      <a:pt x="1976995" y="475420"/>
                      <a:pt x="1976995" y="480802"/>
                    </a:cubicBezTo>
                    <a:lnTo>
                      <a:pt x="1976995" y="545575"/>
                    </a:lnTo>
                    <a:lnTo>
                      <a:pt x="2182001" y="545575"/>
                    </a:lnTo>
                    <a:lnTo>
                      <a:pt x="2182001" y="480802"/>
                    </a:lnTo>
                    <a:cubicBezTo>
                      <a:pt x="2182001" y="475420"/>
                      <a:pt x="2187353" y="470935"/>
                      <a:pt x="2191811" y="470935"/>
                    </a:cubicBezTo>
                    <a:cubicBezTo>
                      <a:pt x="2197163" y="470935"/>
                      <a:pt x="2200731" y="475420"/>
                      <a:pt x="2200731" y="480802"/>
                    </a:cubicBezTo>
                    <a:lnTo>
                      <a:pt x="2200731" y="545575"/>
                    </a:lnTo>
                    <a:lnTo>
                      <a:pt x="2405695" y="545575"/>
                    </a:lnTo>
                    <a:lnTo>
                      <a:pt x="2405695" y="480802"/>
                    </a:lnTo>
                    <a:cubicBezTo>
                      <a:pt x="2405695" y="475420"/>
                      <a:pt x="2410367" y="470935"/>
                      <a:pt x="2415039" y="470935"/>
                    </a:cubicBezTo>
                    <a:cubicBezTo>
                      <a:pt x="2420647" y="470935"/>
                      <a:pt x="2424385" y="475420"/>
                      <a:pt x="2424385" y="480802"/>
                    </a:cubicBezTo>
                    <a:lnTo>
                      <a:pt x="2424385" y="545575"/>
                    </a:lnTo>
                    <a:lnTo>
                      <a:pt x="2449951" y="545575"/>
                    </a:lnTo>
                    <a:cubicBezTo>
                      <a:pt x="2455293" y="545575"/>
                      <a:pt x="2459747" y="549129"/>
                      <a:pt x="2459747" y="554461"/>
                    </a:cubicBezTo>
                    <a:cubicBezTo>
                      <a:pt x="2459747" y="559792"/>
                      <a:pt x="2455293" y="564235"/>
                      <a:pt x="2449951" y="564235"/>
                    </a:cubicBezTo>
                    <a:lnTo>
                      <a:pt x="8906" y="564235"/>
                    </a:lnTo>
                    <a:cubicBezTo>
                      <a:pt x="4453" y="564235"/>
                      <a:pt x="0" y="559792"/>
                      <a:pt x="0" y="554461"/>
                    </a:cubicBezTo>
                    <a:lnTo>
                      <a:pt x="0" y="331151"/>
                    </a:lnTo>
                    <a:lnTo>
                      <a:pt x="0" y="107031"/>
                    </a:lnTo>
                    <a:lnTo>
                      <a:pt x="0" y="8885"/>
                    </a:lnTo>
                    <a:cubicBezTo>
                      <a:pt x="0" y="4443"/>
                      <a:pt x="4453" y="0"/>
                      <a:pt x="89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230">
                <a:extLst>
                  <a:ext uri="{FF2B5EF4-FFF2-40B4-BE49-F238E27FC236}">
                    <a16:creationId xmlns:a16="http://schemas.microsoft.com/office/drawing/2014/main" id="{9B20B87E-539B-4F8C-B1E1-B333CA8CC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8585" y="4124612"/>
                <a:ext cx="2425318" cy="608291"/>
              </a:xfrm>
              <a:custGeom>
                <a:avLst/>
                <a:gdLst>
                  <a:gd name="T0" fmla="*/ 11 w 2727"/>
                  <a:gd name="T1" fmla="*/ 682 h 683"/>
                  <a:gd name="T2" fmla="*/ 11 w 2727"/>
                  <a:gd name="T3" fmla="*/ 682 h 683"/>
                  <a:gd name="T4" fmla="*/ 6 w 2727"/>
                  <a:gd name="T5" fmla="*/ 680 h 683"/>
                  <a:gd name="T6" fmla="*/ 6 w 2727"/>
                  <a:gd name="T7" fmla="*/ 680 h 683"/>
                  <a:gd name="T8" fmla="*/ 2 w 2727"/>
                  <a:gd name="T9" fmla="*/ 667 h 683"/>
                  <a:gd name="T10" fmla="*/ 2 w 2727"/>
                  <a:gd name="T11" fmla="*/ 667 h 683"/>
                  <a:gd name="T12" fmla="*/ 613 w 2727"/>
                  <a:gd name="T13" fmla="*/ 215 h 683"/>
                  <a:gd name="T14" fmla="*/ 613 w 2727"/>
                  <a:gd name="T15" fmla="*/ 215 h 683"/>
                  <a:gd name="T16" fmla="*/ 1053 w 2727"/>
                  <a:gd name="T17" fmla="*/ 414 h 683"/>
                  <a:gd name="T18" fmla="*/ 1053 w 2727"/>
                  <a:gd name="T19" fmla="*/ 414 h 683"/>
                  <a:gd name="T20" fmla="*/ 1269 w 2727"/>
                  <a:gd name="T21" fmla="*/ 535 h 683"/>
                  <a:gd name="T22" fmla="*/ 1269 w 2727"/>
                  <a:gd name="T23" fmla="*/ 535 h 683"/>
                  <a:gd name="T24" fmla="*/ 1545 w 2727"/>
                  <a:gd name="T25" fmla="*/ 379 h 683"/>
                  <a:gd name="T26" fmla="*/ 1545 w 2727"/>
                  <a:gd name="T27" fmla="*/ 379 h 683"/>
                  <a:gd name="T28" fmla="*/ 1841 w 2727"/>
                  <a:gd name="T29" fmla="*/ 215 h 683"/>
                  <a:gd name="T30" fmla="*/ 1841 w 2727"/>
                  <a:gd name="T31" fmla="*/ 215 h 683"/>
                  <a:gd name="T32" fmla="*/ 2042 w 2727"/>
                  <a:gd name="T33" fmla="*/ 265 h 683"/>
                  <a:gd name="T34" fmla="*/ 2042 w 2727"/>
                  <a:gd name="T35" fmla="*/ 265 h 683"/>
                  <a:gd name="T36" fmla="*/ 2198 w 2727"/>
                  <a:gd name="T37" fmla="*/ 307 h 683"/>
                  <a:gd name="T38" fmla="*/ 2198 w 2727"/>
                  <a:gd name="T39" fmla="*/ 307 h 683"/>
                  <a:gd name="T40" fmla="*/ 2399 w 2727"/>
                  <a:gd name="T41" fmla="*/ 178 h 683"/>
                  <a:gd name="T42" fmla="*/ 2399 w 2727"/>
                  <a:gd name="T43" fmla="*/ 178 h 683"/>
                  <a:gd name="T44" fmla="*/ 2716 w 2727"/>
                  <a:gd name="T45" fmla="*/ 0 h 683"/>
                  <a:gd name="T46" fmla="*/ 2716 w 2727"/>
                  <a:gd name="T47" fmla="*/ 0 h 683"/>
                  <a:gd name="T48" fmla="*/ 2726 w 2727"/>
                  <a:gd name="T49" fmla="*/ 10 h 683"/>
                  <a:gd name="T50" fmla="*/ 2726 w 2727"/>
                  <a:gd name="T51" fmla="*/ 10 h 683"/>
                  <a:gd name="T52" fmla="*/ 2716 w 2727"/>
                  <a:gd name="T53" fmla="*/ 20 h 683"/>
                  <a:gd name="T54" fmla="*/ 2716 w 2727"/>
                  <a:gd name="T55" fmla="*/ 20 h 683"/>
                  <a:gd name="T56" fmla="*/ 2413 w 2727"/>
                  <a:gd name="T57" fmla="*/ 192 h 683"/>
                  <a:gd name="T58" fmla="*/ 2413 w 2727"/>
                  <a:gd name="T59" fmla="*/ 192 h 683"/>
                  <a:gd name="T60" fmla="*/ 2198 w 2727"/>
                  <a:gd name="T61" fmla="*/ 327 h 683"/>
                  <a:gd name="T62" fmla="*/ 2198 w 2727"/>
                  <a:gd name="T63" fmla="*/ 327 h 683"/>
                  <a:gd name="T64" fmla="*/ 2032 w 2727"/>
                  <a:gd name="T65" fmla="*/ 283 h 683"/>
                  <a:gd name="T66" fmla="*/ 2032 w 2727"/>
                  <a:gd name="T67" fmla="*/ 283 h 683"/>
                  <a:gd name="T68" fmla="*/ 1841 w 2727"/>
                  <a:gd name="T69" fmla="*/ 235 h 683"/>
                  <a:gd name="T70" fmla="*/ 1841 w 2727"/>
                  <a:gd name="T71" fmla="*/ 235 h 683"/>
                  <a:gd name="T72" fmla="*/ 1558 w 2727"/>
                  <a:gd name="T73" fmla="*/ 394 h 683"/>
                  <a:gd name="T74" fmla="*/ 1558 w 2727"/>
                  <a:gd name="T75" fmla="*/ 394 h 683"/>
                  <a:gd name="T76" fmla="*/ 1269 w 2727"/>
                  <a:gd name="T77" fmla="*/ 555 h 683"/>
                  <a:gd name="T78" fmla="*/ 1269 w 2727"/>
                  <a:gd name="T79" fmla="*/ 555 h 683"/>
                  <a:gd name="T80" fmla="*/ 1039 w 2727"/>
                  <a:gd name="T81" fmla="*/ 429 h 683"/>
                  <a:gd name="T82" fmla="*/ 1039 w 2727"/>
                  <a:gd name="T83" fmla="*/ 429 h 683"/>
                  <a:gd name="T84" fmla="*/ 613 w 2727"/>
                  <a:gd name="T85" fmla="*/ 235 h 683"/>
                  <a:gd name="T86" fmla="*/ 613 w 2727"/>
                  <a:gd name="T87" fmla="*/ 235 h 683"/>
                  <a:gd name="T88" fmla="*/ 19 w 2727"/>
                  <a:gd name="T89" fmla="*/ 677 h 683"/>
                  <a:gd name="T90" fmla="*/ 19 w 2727"/>
                  <a:gd name="T91" fmla="*/ 677 h 683"/>
                  <a:gd name="T92" fmla="*/ 11 w 2727"/>
                  <a:gd name="T93" fmla="*/ 682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27" h="683">
                    <a:moveTo>
                      <a:pt x="11" y="682"/>
                    </a:moveTo>
                    <a:lnTo>
                      <a:pt x="11" y="682"/>
                    </a:lnTo>
                    <a:cubicBezTo>
                      <a:pt x="9" y="682"/>
                      <a:pt x="7" y="681"/>
                      <a:pt x="6" y="680"/>
                    </a:cubicBezTo>
                    <a:lnTo>
                      <a:pt x="6" y="680"/>
                    </a:lnTo>
                    <a:cubicBezTo>
                      <a:pt x="2" y="678"/>
                      <a:pt x="0" y="671"/>
                      <a:pt x="2" y="667"/>
                    </a:cubicBezTo>
                    <a:lnTo>
                      <a:pt x="2" y="667"/>
                    </a:lnTo>
                    <a:cubicBezTo>
                      <a:pt x="5" y="662"/>
                      <a:pt x="259" y="215"/>
                      <a:pt x="613" y="215"/>
                    </a:cubicBezTo>
                    <a:lnTo>
                      <a:pt x="613" y="215"/>
                    </a:lnTo>
                    <a:cubicBezTo>
                      <a:pt x="829" y="215"/>
                      <a:pt x="954" y="326"/>
                      <a:pt x="1053" y="414"/>
                    </a:cubicBezTo>
                    <a:lnTo>
                      <a:pt x="1053" y="414"/>
                    </a:lnTo>
                    <a:cubicBezTo>
                      <a:pt x="1126" y="479"/>
                      <a:pt x="1188" y="535"/>
                      <a:pt x="1269" y="535"/>
                    </a:cubicBezTo>
                    <a:lnTo>
                      <a:pt x="1269" y="535"/>
                    </a:lnTo>
                    <a:cubicBezTo>
                      <a:pt x="1363" y="535"/>
                      <a:pt x="1456" y="455"/>
                      <a:pt x="1545" y="379"/>
                    </a:cubicBezTo>
                    <a:lnTo>
                      <a:pt x="1545" y="379"/>
                    </a:lnTo>
                    <a:cubicBezTo>
                      <a:pt x="1639" y="298"/>
                      <a:pt x="1735" y="215"/>
                      <a:pt x="1841" y="215"/>
                    </a:cubicBezTo>
                    <a:lnTo>
                      <a:pt x="1841" y="215"/>
                    </a:lnTo>
                    <a:cubicBezTo>
                      <a:pt x="1949" y="215"/>
                      <a:pt x="1996" y="240"/>
                      <a:pt x="2042" y="265"/>
                    </a:cubicBezTo>
                    <a:lnTo>
                      <a:pt x="2042" y="265"/>
                    </a:lnTo>
                    <a:cubicBezTo>
                      <a:pt x="2082" y="286"/>
                      <a:pt x="2119" y="307"/>
                      <a:pt x="2198" y="307"/>
                    </a:cubicBezTo>
                    <a:lnTo>
                      <a:pt x="2198" y="307"/>
                    </a:lnTo>
                    <a:cubicBezTo>
                      <a:pt x="2271" y="307"/>
                      <a:pt x="2330" y="247"/>
                      <a:pt x="2399" y="178"/>
                    </a:cubicBezTo>
                    <a:lnTo>
                      <a:pt x="2399" y="178"/>
                    </a:lnTo>
                    <a:cubicBezTo>
                      <a:pt x="2482" y="95"/>
                      <a:pt x="2576" y="0"/>
                      <a:pt x="2716" y="0"/>
                    </a:cubicBezTo>
                    <a:lnTo>
                      <a:pt x="2716" y="0"/>
                    </a:lnTo>
                    <a:cubicBezTo>
                      <a:pt x="2721" y="0"/>
                      <a:pt x="2726" y="4"/>
                      <a:pt x="2726" y="10"/>
                    </a:cubicBezTo>
                    <a:lnTo>
                      <a:pt x="2726" y="10"/>
                    </a:lnTo>
                    <a:cubicBezTo>
                      <a:pt x="2726" y="16"/>
                      <a:pt x="2721" y="20"/>
                      <a:pt x="2716" y="20"/>
                    </a:cubicBezTo>
                    <a:lnTo>
                      <a:pt x="2716" y="20"/>
                    </a:lnTo>
                    <a:cubicBezTo>
                      <a:pt x="2584" y="20"/>
                      <a:pt x="2493" y="112"/>
                      <a:pt x="2413" y="192"/>
                    </a:cubicBezTo>
                    <a:lnTo>
                      <a:pt x="2413" y="192"/>
                    </a:lnTo>
                    <a:cubicBezTo>
                      <a:pt x="2344" y="261"/>
                      <a:pt x="2279" y="327"/>
                      <a:pt x="2198" y="327"/>
                    </a:cubicBezTo>
                    <a:lnTo>
                      <a:pt x="2198" y="327"/>
                    </a:lnTo>
                    <a:cubicBezTo>
                      <a:pt x="2114" y="327"/>
                      <a:pt x="2073" y="304"/>
                      <a:pt x="2032" y="283"/>
                    </a:cubicBezTo>
                    <a:lnTo>
                      <a:pt x="2032" y="283"/>
                    </a:lnTo>
                    <a:cubicBezTo>
                      <a:pt x="1989" y="260"/>
                      <a:pt x="1944" y="235"/>
                      <a:pt x="1841" y="235"/>
                    </a:cubicBezTo>
                    <a:lnTo>
                      <a:pt x="1841" y="235"/>
                    </a:lnTo>
                    <a:cubicBezTo>
                      <a:pt x="1743" y="235"/>
                      <a:pt x="1649" y="316"/>
                      <a:pt x="1558" y="394"/>
                    </a:cubicBezTo>
                    <a:lnTo>
                      <a:pt x="1558" y="394"/>
                    </a:lnTo>
                    <a:cubicBezTo>
                      <a:pt x="1466" y="473"/>
                      <a:pt x="1371" y="555"/>
                      <a:pt x="1269" y="555"/>
                    </a:cubicBezTo>
                    <a:lnTo>
                      <a:pt x="1269" y="555"/>
                    </a:lnTo>
                    <a:cubicBezTo>
                      <a:pt x="1180" y="555"/>
                      <a:pt x="1115" y="496"/>
                      <a:pt x="1039" y="429"/>
                    </a:cubicBezTo>
                    <a:lnTo>
                      <a:pt x="1039" y="429"/>
                    </a:lnTo>
                    <a:cubicBezTo>
                      <a:pt x="937" y="339"/>
                      <a:pt x="822" y="235"/>
                      <a:pt x="613" y="235"/>
                    </a:cubicBezTo>
                    <a:lnTo>
                      <a:pt x="613" y="235"/>
                    </a:lnTo>
                    <a:cubicBezTo>
                      <a:pt x="270" y="235"/>
                      <a:pt x="22" y="671"/>
                      <a:pt x="19" y="677"/>
                    </a:cubicBezTo>
                    <a:lnTo>
                      <a:pt x="19" y="677"/>
                    </a:lnTo>
                    <a:cubicBezTo>
                      <a:pt x="18" y="679"/>
                      <a:pt x="14" y="682"/>
                      <a:pt x="11" y="6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231">
                <a:extLst>
                  <a:ext uri="{FF2B5EF4-FFF2-40B4-BE49-F238E27FC236}">
                    <a16:creationId xmlns:a16="http://schemas.microsoft.com/office/drawing/2014/main" id="{9A09F29D-F52E-4575-8993-1DAC545A6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2328" y="4489586"/>
                <a:ext cx="294336" cy="19624"/>
              </a:xfrm>
              <a:custGeom>
                <a:avLst/>
                <a:gdLst>
                  <a:gd name="T0" fmla="*/ 328 w 329"/>
                  <a:gd name="T1" fmla="*/ 20 h 21"/>
                  <a:gd name="T2" fmla="*/ 0 w 329"/>
                  <a:gd name="T3" fmla="*/ 20 h 21"/>
                  <a:gd name="T4" fmla="*/ 0 w 329"/>
                  <a:gd name="T5" fmla="*/ 0 h 21"/>
                  <a:gd name="T6" fmla="*/ 328 w 329"/>
                  <a:gd name="T7" fmla="*/ 0 h 21"/>
                  <a:gd name="T8" fmla="*/ 328 w 329"/>
                  <a:gd name="T9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9" h="21">
                    <a:moveTo>
                      <a:pt x="328" y="20"/>
                    </a:moveTo>
                    <a:lnTo>
                      <a:pt x="0" y="20"/>
                    </a:lnTo>
                    <a:lnTo>
                      <a:pt x="0" y="0"/>
                    </a:lnTo>
                    <a:lnTo>
                      <a:pt x="328" y="0"/>
                    </a:lnTo>
                    <a:lnTo>
                      <a:pt x="328" y="2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81" name="Freeform 232">
            <a:extLst>
              <a:ext uri="{FF2B5EF4-FFF2-40B4-BE49-F238E27FC236}">
                <a16:creationId xmlns:a16="http://schemas.microsoft.com/office/drawing/2014/main" id="{59E8E22A-2305-454E-88C4-FC476A2F0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549" y="4721130"/>
            <a:ext cx="4991917" cy="2025023"/>
          </a:xfrm>
          <a:custGeom>
            <a:avLst/>
            <a:gdLst>
              <a:gd name="T0" fmla="*/ 5607 w 5608"/>
              <a:gd name="T1" fmla="*/ 0 h 2277"/>
              <a:gd name="T2" fmla="*/ 5607 w 5608"/>
              <a:gd name="T3" fmla="*/ 2017 h 2277"/>
              <a:gd name="T4" fmla="*/ 5607 w 5608"/>
              <a:gd name="T5" fmla="*/ 2017 h 2277"/>
              <a:gd name="T6" fmla="*/ 5349 w 5608"/>
              <a:gd name="T7" fmla="*/ 2276 h 2277"/>
              <a:gd name="T8" fmla="*/ 260 w 5608"/>
              <a:gd name="T9" fmla="*/ 2276 h 2277"/>
              <a:gd name="T10" fmla="*/ 260 w 5608"/>
              <a:gd name="T11" fmla="*/ 2276 h 2277"/>
              <a:gd name="T12" fmla="*/ 0 w 5608"/>
              <a:gd name="T13" fmla="*/ 2017 h 2277"/>
              <a:gd name="T14" fmla="*/ 0 w 5608"/>
              <a:gd name="T15" fmla="*/ 591 h 2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08" h="2277">
                <a:moveTo>
                  <a:pt x="5607" y="0"/>
                </a:moveTo>
                <a:lnTo>
                  <a:pt x="5607" y="2017"/>
                </a:lnTo>
                <a:lnTo>
                  <a:pt x="5607" y="2017"/>
                </a:lnTo>
                <a:cubicBezTo>
                  <a:pt x="5607" y="2159"/>
                  <a:pt x="5492" y="2276"/>
                  <a:pt x="5349" y="2276"/>
                </a:cubicBezTo>
                <a:lnTo>
                  <a:pt x="260" y="2276"/>
                </a:lnTo>
                <a:lnTo>
                  <a:pt x="260" y="2276"/>
                </a:lnTo>
                <a:cubicBezTo>
                  <a:pt x="117" y="2276"/>
                  <a:pt x="0" y="2159"/>
                  <a:pt x="0" y="2017"/>
                </a:cubicBezTo>
                <a:lnTo>
                  <a:pt x="0" y="591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82" name="Line 233">
            <a:extLst>
              <a:ext uri="{FF2B5EF4-FFF2-40B4-BE49-F238E27FC236}">
                <a16:creationId xmlns:a16="http://schemas.microsoft.com/office/drawing/2014/main" id="{D083FC7D-81C3-42A7-B641-0C396D1BC818}"/>
              </a:ext>
            </a:extLst>
          </p:cNvPr>
          <p:cNvSpPr>
            <a:spLocks noChangeShapeType="1"/>
          </p:cNvSpPr>
          <p:nvPr/>
        </p:nvSpPr>
        <p:spPr bwMode="auto">
          <a:xfrm>
            <a:off x="-2519" y="5247008"/>
            <a:ext cx="1503068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83" name="Line 234">
            <a:extLst>
              <a:ext uri="{FF2B5EF4-FFF2-40B4-BE49-F238E27FC236}">
                <a16:creationId xmlns:a16="http://schemas.microsoft.com/office/drawing/2014/main" id="{F3508AEB-0BDC-459D-B3A6-CEC971E64B7B}"/>
              </a:ext>
            </a:extLst>
          </p:cNvPr>
          <p:cNvSpPr>
            <a:spLocks noChangeShapeType="1"/>
          </p:cNvSpPr>
          <p:nvPr/>
        </p:nvSpPr>
        <p:spPr bwMode="auto">
          <a:xfrm>
            <a:off x="-2519" y="8131488"/>
            <a:ext cx="3237681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84" name="Freeform 235">
            <a:extLst>
              <a:ext uri="{FF2B5EF4-FFF2-40B4-BE49-F238E27FC236}">
                <a16:creationId xmlns:a16="http://schemas.microsoft.com/office/drawing/2014/main" id="{EB196A73-520C-4A51-9F73-C548A525E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549" y="9520748"/>
            <a:ext cx="4991917" cy="784893"/>
          </a:xfrm>
          <a:custGeom>
            <a:avLst/>
            <a:gdLst>
              <a:gd name="T0" fmla="*/ 5607 w 5608"/>
              <a:gd name="T1" fmla="*/ 880 h 881"/>
              <a:gd name="T2" fmla="*/ 5607 w 5608"/>
              <a:gd name="T3" fmla="*/ 260 h 881"/>
              <a:gd name="T4" fmla="*/ 5607 w 5608"/>
              <a:gd name="T5" fmla="*/ 260 h 881"/>
              <a:gd name="T6" fmla="*/ 5349 w 5608"/>
              <a:gd name="T7" fmla="*/ 0 h 881"/>
              <a:gd name="T8" fmla="*/ 260 w 5608"/>
              <a:gd name="T9" fmla="*/ 0 h 881"/>
              <a:gd name="T10" fmla="*/ 260 w 5608"/>
              <a:gd name="T11" fmla="*/ 0 h 881"/>
              <a:gd name="T12" fmla="*/ 0 w 5608"/>
              <a:gd name="T13" fmla="*/ 260 h 881"/>
              <a:gd name="T14" fmla="*/ 0 w 5608"/>
              <a:gd name="T15" fmla="*/ 880 h 881"/>
              <a:gd name="T16" fmla="*/ 5607 w 5608"/>
              <a:gd name="T17" fmla="*/ 880 h 8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8" h="881">
                <a:moveTo>
                  <a:pt x="5607" y="880"/>
                </a:moveTo>
                <a:lnTo>
                  <a:pt x="5607" y="260"/>
                </a:lnTo>
                <a:lnTo>
                  <a:pt x="5607" y="260"/>
                </a:lnTo>
                <a:cubicBezTo>
                  <a:pt x="5607" y="117"/>
                  <a:pt x="5492" y="0"/>
                  <a:pt x="5349" y="0"/>
                </a:cubicBezTo>
                <a:lnTo>
                  <a:pt x="260" y="0"/>
                </a:lnTo>
                <a:lnTo>
                  <a:pt x="260" y="0"/>
                </a:lnTo>
                <a:cubicBezTo>
                  <a:pt x="117" y="0"/>
                  <a:pt x="0" y="117"/>
                  <a:pt x="0" y="260"/>
                </a:cubicBezTo>
                <a:lnTo>
                  <a:pt x="0" y="880"/>
                </a:lnTo>
                <a:lnTo>
                  <a:pt x="5607" y="88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85" name="Freeform 236">
            <a:extLst>
              <a:ext uri="{FF2B5EF4-FFF2-40B4-BE49-F238E27FC236}">
                <a16:creationId xmlns:a16="http://schemas.microsoft.com/office/drawing/2014/main" id="{980DB5FA-F8E4-4E94-8357-C97BCC433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549" y="9520748"/>
            <a:ext cx="4991917" cy="784893"/>
          </a:xfrm>
          <a:custGeom>
            <a:avLst/>
            <a:gdLst>
              <a:gd name="T0" fmla="*/ 5607 w 5608"/>
              <a:gd name="T1" fmla="*/ 880 h 881"/>
              <a:gd name="T2" fmla="*/ 5607 w 5608"/>
              <a:gd name="T3" fmla="*/ 260 h 881"/>
              <a:gd name="T4" fmla="*/ 5607 w 5608"/>
              <a:gd name="T5" fmla="*/ 260 h 881"/>
              <a:gd name="T6" fmla="*/ 5349 w 5608"/>
              <a:gd name="T7" fmla="*/ 0 h 881"/>
              <a:gd name="T8" fmla="*/ 260 w 5608"/>
              <a:gd name="T9" fmla="*/ 0 h 881"/>
              <a:gd name="T10" fmla="*/ 260 w 5608"/>
              <a:gd name="T11" fmla="*/ 0 h 881"/>
              <a:gd name="T12" fmla="*/ 0 w 5608"/>
              <a:gd name="T13" fmla="*/ 260 h 881"/>
              <a:gd name="T14" fmla="*/ 0 w 5608"/>
              <a:gd name="T15" fmla="*/ 880 h 8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08" h="881">
                <a:moveTo>
                  <a:pt x="5607" y="880"/>
                </a:moveTo>
                <a:lnTo>
                  <a:pt x="5607" y="260"/>
                </a:lnTo>
                <a:lnTo>
                  <a:pt x="5607" y="260"/>
                </a:lnTo>
                <a:cubicBezTo>
                  <a:pt x="5607" y="117"/>
                  <a:pt x="5492" y="0"/>
                  <a:pt x="5349" y="0"/>
                </a:cubicBezTo>
                <a:lnTo>
                  <a:pt x="260" y="0"/>
                </a:lnTo>
                <a:lnTo>
                  <a:pt x="260" y="0"/>
                </a:lnTo>
                <a:cubicBezTo>
                  <a:pt x="117" y="0"/>
                  <a:pt x="0" y="117"/>
                  <a:pt x="0" y="260"/>
                </a:cubicBezTo>
                <a:lnTo>
                  <a:pt x="0" y="88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86" name="Freeform 237">
            <a:extLst>
              <a:ext uri="{FF2B5EF4-FFF2-40B4-BE49-F238E27FC236}">
                <a16:creationId xmlns:a16="http://schemas.microsoft.com/office/drawing/2014/main" id="{A4653ED8-7C45-4930-A2BF-9ACA0D0AB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549" y="10494015"/>
            <a:ext cx="4991917" cy="2025023"/>
          </a:xfrm>
          <a:custGeom>
            <a:avLst/>
            <a:gdLst>
              <a:gd name="T0" fmla="*/ 5607 w 5608"/>
              <a:gd name="T1" fmla="*/ 0 h 2276"/>
              <a:gd name="T2" fmla="*/ 5607 w 5608"/>
              <a:gd name="T3" fmla="*/ 2017 h 2276"/>
              <a:gd name="T4" fmla="*/ 5607 w 5608"/>
              <a:gd name="T5" fmla="*/ 2017 h 2276"/>
              <a:gd name="T6" fmla="*/ 5349 w 5608"/>
              <a:gd name="T7" fmla="*/ 2275 h 2276"/>
              <a:gd name="T8" fmla="*/ 260 w 5608"/>
              <a:gd name="T9" fmla="*/ 2275 h 2276"/>
              <a:gd name="T10" fmla="*/ 260 w 5608"/>
              <a:gd name="T11" fmla="*/ 2275 h 2276"/>
              <a:gd name="T12" fmla="*/ 0 w 5608"/>
              <a:gd name="T13" fmla="*/ 2017 h 2276"/>
              <a:gd name="T14" fmla="*/ 0 w 5608"/>
              <a:gd name="T15" fmla="*/ 591 h 2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08" h="2276">
                <a:moveTo>
                  <a:pt x="5607" y="0"/>
                </a:moveTo>
                <a:lnTo>
                  <a:pt x="5607" y="2017"/>
                </a:lnTo>
                <a:lnTo>
                  <a:pt x="5607" y="2017"/>
                </a:lnTo>
                <a:cubicBezTo>
                  <a:pt x="5607" y="2160"/>
                  <a:pt x="5492" y="2275"/>
                  <a:pt x="5349" y="2275"/>
                </a:cubicBezTo>
                <a:lnTo>
                  <a:pt x="260" y="2275"/>
                </a:lnTo>
                <a:lnTo>
                  <a:pt x="260" y="2275"/>
                </a:lnTo>
                <a:cubicBezTo>
                  <a:pt x="117" y="2275"/>
                  <a:pt x="0" y="2160"/>
                  <a:pt x="0" y="2017"/>
                </a:cubicBezTo>
                <a:lnTo>
                  <a:pt x="0" y="591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87" name="Line 238">
            <a:extLst>
              <a:ext uri="{FF2B5EF4-FFF2-40B4-BE49-F238E27FC236}">
                <a16:creationId xmlns:a16="http://schemas.microsoft.com/office/drawing/2014/main" id="{65AC9B6B-B3BA-4289-A4E7-577E4BBE4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-2519" y="11019893"/>
            <a:ext cx="1503068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90D68528-D433-4C65-959D-A8087D628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772" y="7661886"/>
            <a:ext cx="988946" cy="943570"/>
          </a:xfrm>
          <a:custGeom>
            <a:avLst/>
            <a:gdLst>
              <a:gd name="connsiteX0" fmla="*/ 418931 w 988946"/>
              <a:gd name="connsiteY0" fmla="*/ 708676 h 943570"/>
              <a:gd name="connsiteX1" fmla="*/ 396777 w 988946"/>
              <a:gd name="connsiteY1" fmla="*/ 737198 h 943570"/>
              <a:gd name="connsiteX2" fmla="*/ 592620 w 988946"/>
              <a:gd name="connsiteY2" fmla="*/ 737198 h 943570"/>
              <a:gd name="connsiteX3" fmla="*/ 571352 w 988946"/>
              <a:gd name="connsiteY3" fmla="*/ 708676 h 943570"/>
              <a:gd name="connsiteX4" fmla="*/ 396686 w 988946"/>
              <a:gd name="connsiteY4" fmla="*/ 565941 h 943570"/>
              <a:gd name="connsiteX5" fmla="*/ 396686 w 988946"/>
              <a:gd name="connsiteY5" fmla="*/ 623542 h 943570"/>
              <a:gd name="connsiteX6" fmla="*/ 590946 w 988946"/>
              <a:gd name="connsiteY6" fmla="*/ 623542 h 943570"/>
              <a:gd name="connsiteX7" fmla="*/ 590946 w 988946"/>
              <a:gd name="connsiteY7" fmla="*/ 565941 h 943570"/>
              <a:gd name="connsiteX8" fmla="*/ 925286 w 988946"/>
              <a:gd name="connsiteY8" fmla="*/ 516695 h 943570"/>
              <a:gd name="connsiteX9" fmla="*/ 934186 w 988946"/>
              <a:gd name="connsiteY9" fmla="*/ 521160 h 943570"/>
              <a:gd name="connsiteX10" fmla="*/ 985803 w 988946"/>
              <a:gd name="connsiteY10" fmla="*/ 586353 h 943570"/>
              <a:gd name="connsiteX11" fmla="*/ 984024 w 988946"/>
              <a:gd name="connsiteY11" fmla="*/ 605107 h 943570"/>
              <a:gd name="connsiteX12" fmla="*/ 976014 w 988946"/>
              <a:gd name="connsiteY12" fmla="*/ 607786 h 943570"/>
              <a:gd name="connsiteX13" fmla="*/ 966224 w 988946"/>
              <a:gd name="connsiteY13" fmla="*/ 603320 h 943570"/>
              <a:gd name="connsiteX14" fmla="*/ 932406 w 988946"/>
              <a:gd name="connsiteY14" fmla="*/ 562240 h 943570"/>
              <a:gd name="connsiteX15" fmla="*/ 794461 w 988946"/>
              <a:gd name="connsiteY15" fmla="*/ 825688 h 943570"/>
              <a:gd name="connsiteX16" fmla="*/ 494543 w 988946"/>
              <a:gd name="connsiteY16" fmla="*/ 943570 h 943570"/>
              <a:gd name="connsiteX17" fmla="*/ 103849 w 988946"/>
              <a:gd name="connsiteY17" fmla="*/ 707807 h 943570"/>
              <a:gd name="connsiteX18" fmla="*/ 110079 w 988946"/>
              <a:gd name="connsiteY18" fmla="*/ 690839 h 943570"/>
              <a:gd name="connsiteX19" fmla="*/ 126988 w 988946"/>
              <a:gd name="connsiteY19" fmla="*/ 696197 h 943570"/>
              <a:gd name="connsiteX20" fmla="*/ 494543 w 988946"/>
              <a:gd name="connsiteY20" fmla="*/ 917672 h 943570"/>
              <a:gd name="connsiteX21" fmla="*/ 906597 w 988946"/>
              <a:gd name="connsiteY21" fmla="*/ 560454 h 943570"/>
              <a:gd name="connsiteX22" fmla="*/ 867438 w 988946"/>
              <a:gd name="connsiteY22" fmla="*/ 592604 h 943570"/>
              <a:gd name="connsiteX23" fmla="*/ 848749 w 988946"/>
              <a:gd name="connsiteY23" fmla="*/ 589925 h 943570"/>
              <a:gd name="connsiteX24" fmla="*/ 851419 w 988946"/>
              <a:gd name="connsiteY24" fmla="*/ 572064 h 943570"/>
              <a:gd name="connsiteX25" fmla="*/ 916386 w 988946"/>
              <a:gd name="connsiteY25" fmla="*/ 520267 h 943570"/>
              <a:gd name="connsiteX26" fmla="*/ 925286 w 988946"/>
              <a:gd name="connsiteY26" fmla="*/ 516695 h 943570"/>
              <a:gd name="connsiteX27" fmla="*/ 396686 w 988946"/>
              <a:gd name="connsiteY27" fmla="*/ 401114 h 943570"/>
              <a:gd name="connsiteX28" fmla="*/ 396686 w 988946"/>
              <a:gd name="connsiteY28" fmla="*/ 540242 h 943570"/>
              <a:gd name="connsiteX29" fmla="*/ 590946 w 988946"/>
              <a:gd name="connsiteY29" fmla="*/ 540242 h 943570"/>
              <a:gd name="connsiteX30" fmla="*/ 590946 w 988946"/>
              <a:gd name="connsiteY30" fmla="*/ 401114 h 943570"/>
              <a:gd name="connsiteX31" fmla="*/ 384324 w 988946"/>
              <a:gd name="connsiteY31" fmla="*/ 375415 h 943570"/>
              <a:gd name="connsiteX32" fmla="*/ 604191 w 988946"/>
              <a:gd name="connsiteY32" fmla="*/ 375415 h 943570"/>
              <a:gd name="connsiteX33" fmla="*/ 617436 w 988946"/>
              <a:gd name="connsiteY33" fmla="*/ 387821 h 943570"/>
              <a:gd name="connsiteX34" fmla="*/ 617436 w 988946"/>
              <a:gd name="connsiteY34" fmla="*/ 635949 h 943570"/>
              <a:gd name="connsiteX35" fmla="*/ 604191 w 988946"/>
              <a:gd name="connsiteY35" fmla="*/ 649241 h 943570"/>
              <a:gd name="connsiteX36" fmla="*/ 384324 w 988946"/>
              <a:gd name="connsiteY36" fmla="*/ 649241 h 943570"/>
              <a:gd name="connsiteX37" fmla="*/ 371079 w 988946"/>
              <a:gd name="connsiteY37" fmla="*/ 635949 h 943570"/>
              <a:gd name="connsiteX38" fmla="*/ 371079 w 988946"/>
              <a:gd name="connsiteY38" fmla="*/ 387821 h 943570"/>
              <a:gd name="connsiteX39" fmla="*/ 384324 w 988946"/>
              <a:gd name="connsiteY39" fmla="*/ 375415 h 943570"/>
              <a:gd name="connsiteX40" fmla="*/ 454378 w 988946"/>
              <a:gd name="connsiteY40" fmla="*/ 263908 h 943570"/>
              <a:gd name="connsiteX41" fmla="*/ 438427 w 988946"/>
              <a:gd name="connsiteY41" fmla="*/ 271039 h 943570"/>
              <a:gd name="connsiteX42" fmla="*/ 348924 w 988946"/>
              <a:gd name="connsiteY42" fmla="*/ 360170 h 943570"/>
              <a:gd name="connsiteX43" fmla="*/ 341835 w 988946"/>
              <a:gd name="connsiteY43" fmla="*/ 377105 h 943570"/>
              <a:gd name="connsiteX44" fmla="*/ 341835 w 988946"/>
              <a:gd name="connsiteY44" fmla="*/ 737198 h 943570"/>
              <a:gd name="connsiteX45" fmla="*/ 363989 w 988946"/>
              <a:gd name="connsiteY45" fmla="*/ 737198 h 943570"/>
              <a:gd name="connsiteX46" fmla="*/ 397663 w 988946"/>
              <a:gd name="connsiteY46" fmla="*/ 691741 h 943570"/>
              <a:gd name="connsiteX47" fmla="*/ 417159 w 988946"/>
              <a:gd name="connsiteY47" fmla="*/ 681937 h 943570"/>
              <a:gd name="connsiteX48" fmla="*/ 571352 w 988946"/>
              <a:gd name="connsiteY48" fmla="*/ 681937 h 943570"/>
              <a:gd name="connsiteX49" fmla="*/ 590848 w 988946"/>
              <a:gd name="connsiteY49" fmla="*/ 691741 h 943570"/>
              <a:gd name="connsiteX50" fmla="*/ 624522 w 988946"/>
              <a:gd name="connsiteY50" fmla="*/ 737198 h 943570"/>
              <a:gd name="connsiteX51" fmla="*/ 646676 w 988946"/>
              <a:gd name="connsiteY51" fmla="*/ 737198 h 943570"/>
              <a:gd name="connsiteX52" fmla="*/ 646676 w 988946"/>
              <a:gd name="connsiteY52" fmla="*/ 263908 h 943570"/>
              <a:gd name="connsiteX53" fmla="*/ 618319 w 988946"/>
              <a:gd name="connsiteY53" fmla="*/ 263908 h 943570"/>
              <a:gd name="connsiteX54" fmla="*/ 618319 w 988946"/>
              <a:gd name="connsiteY54" fmla="*/ 295995 h 943570"/>
              <a:gd name="connsiteX55" fmla="*/ 605026 w 988946"/>
              <a:gd name="connsiteY55" fmla="*/ 309365 h 943570"/>
              <a:gd name="connsiteX56" fmla="*/ 591734 w 988946"/>
              <a:gd name="connsiteY56" fmla="*/ 295995 h 943570"/>
              <a:gd name="connsiteX57" fmla="*/ 591734 w 988946"/>
              <a:gd name="connsiteY57" fmla="*/ 263908 h 943570"/>
              <a:gd name="connsiteX58" fmla="*/ 549198 w 988946"/>
              <a:gd name="connsiteY58" fmla="*/ 263908 h 943570"/>
              <a:gd name="connsiteX59" fmla="*/ 549198 w 988946"/>
              <a:gd name="connsiteY59" fmla="*/ 295995 h 943570"/>
              <a:gd name="connsiteX60" fmla="*/ 535905 w 988946"/>
              <a:gd name="connsiteY60" fmla="*/ 309365 h 943570"/>
              <a:gd name="connsiteX61" fmla="*/ 523499 w 988946"/>
              <a:gd name="connsiteY61" fmla="*/ 295995 h 943570"/>
              <a:gd name="connsiteX62" fmla="*/ 523499 w 988946"/>
              <a:gd name="connsiteY62" fmla="*/ 263908 h 943570"/>
              <a:gd name="connsiteX63" fmla="*/ 480077 w 988946"/>
              <a:gd name="connsiteY63" fmla="*/ 263908 h 943570"/>
              <a:gd name="connsiteX64" fmla="*/ 480077 w 988946"/>
              <a:gd name="connsiteY64" fmla="*/ 295995 h 943570"/>
              <a:gd name="connsiteX65" fmla="*/ 466784 w 988946"/>
              <a:gd name="connsiteY65" fmla="*/ 309365 h 943570"/>
              <a:gd name="connsiteX66" fmla="*/ 454378 w 988946"/>
              <a:gd name="connsiteY66" fmla="*/ 295995 h 943570"/>
              <a:gd name="connsiteX67" fmla="*/ 454378 w 988946"/>
              <a:gd name="connsiteY67" fmla="*/ 238060 h 943570"/>
              <a:gd name="connsiteX68" fmla="*/ 659969 w 988946"/>
              <a:gd name="connsiteY68" fmla="*/ 238060 h 943570"/>
              <a:gd name="connsiteX69" fmla="*/ 672375 w 988946"/>
              <a:gd name="connsiteY69" fmla="*/ 251430 h 943570"/>
              <a:gd name="connsiteX70" fmla="*/ 672375 w 988946"/>
              <a:gd name="connsiteY70" fmla="*/ 749677 h 943570"/>
              <a:gd name="connsiteX71" fmla="*/ 659969 w 988946"/>
              <a:gd name="connsiteY71" fmla="*/ 763047 h 943570"/>
              <a:gd name="connsiteX72" fmla="*/ 328542 w 988946"/>
              <a:gd name="connsiteY72" fmla="*/ 763047 h 943570"/>
              <a:gd name="connsiteX73" fmla="*/ 316136 w 988946"/>
              <a:gd name="connsiteY73" fmla="*/ 749677 h 943570"/>
              <a:gd name="connsiteX74" fmla="*/ 316136 w 988946"/>
              <a:gd name="connsiteY74" fmla="*/ 377105 h 943570"/>
              <a:gd name="connsiteX75" fmla="*/ 330315 w 988946"/>
              <a:gd name="connsiteY75" fmla="*/ 342344 h 943570"/>
              <a:gd name="connsiteX76" fmla="*/ 418931 w 988946"/>
              <a:gd name="connsiteY76" fmla="*/ 252321 h 943570"/>
              <a:gd name="connsiteX77" fmla="*/ 454378 w 988946"/>
              <a:gd name="connsiteY77" fmla="*/ 238060 h 943570"/>
              <a:gd name="connsiteX78" fmla="*/ 423909 w 988946"/>
              <a:gd name="connsiteY78" fmla="*/ 63239 h 943570"/>
              <a:gd name="connsiteX79" fmla="*/ 439938 w 988946"/>
              <a:gd name="connsiteY79" fmla="*/ 73929 h 943570"/>
              <a:gd name="connsiteX80" fmla="*/ 429252 w 988946"/>
              <a:gd name="connsiteY80" fmla="*/ 89073 h 943570"/>
              <a:gd name="connsiteX81" fmla="*/ 80178 w 988946"/>
              <a:gd name="connsiteY81" fmla="*/ 500637 h 943570"/>
              <a:gd name="connsiteX82" fmla="*/ 89974 w 988946"/>
              <a:gd name="connsiteY82" fmla="*/ 594174 h 943570"/>
              <a:gd name="connsiteX83" fmla="*/ 113127 w 988946"/>
              <a:gd name="connsiteY83" fmla="*/ 547851 h 943570"/>
              <a:gd name="connsiteX84" fmla="*/ 130046 w 988946"/>
              <a:gd name="connsiteY84" fmla="*/ 541615 h 943570"/>
              <a:gd name="connsiteX85" fmla="*/ 136280 w 988946"/>
              <a:gd name="connsiteY85" fmla="*/ 559432 h 943570"/>
              <a:gd name="connsiteX86" fmla="*/ 98879 w 988946"/>
              <a:gd name="connsiteY86" fmla="*/ 634262 h 943570"/>
              <a:gd name="connsiteX87" fmla="*/ 90864 w 988946"/>
              <a:gd name="connsiteY87" fmla="*/ 640498 h 943570"/>
              <a:gd name="connsiteX88" fmla="*/ 87302 w 988946"/>
              <a:gd name="connsiteY88" fmla="*/ 641388 h 943570"/>
              <a:gd name="connsiteX89" fmla="*/ 81069 w 988946"/>
              <a:gd name="connsiteY89" fmla="*/ 639607 h 943570"/>
              <a:gd name="connsiteX90" fmla="*/ 6267 w 988946"/>
              <a:gd name="connsiteY90" fmla="*/ 603083 h 943570"/>
              <a:gd name="connsiteX91" fmla="*/ 1815 w 988946"/>
              <a:gd name="connsiteY91" fmla="*/ 585266 h 943570"/>
              <a:gd name="connsiteX92" fmla="*/ 18734 w 988946"/>
              <a:gd name="connsiteY92" fmla="*/ 579921 h 943570"/>
              <a:gd name="connsiteX93" fmla="*/ 65040 w 988946"/>
              <a:gd name="connsiteY93" fmla="*/ 603083 h 943570"/>
              <a:gd name="connsiteX94" fmla="*/ 52573 w 988946"/>
              <a:gd name="connsiteY94" fmla="*/ 500637 h 943570"/>
              <a:gd name="connsiteX95" fmla="*/ 423909 w 988946"/>
              <a:gd name="connsiteY95" fmla="*/ 63239 h 943570"/>
              <a:gd name="connsiteX96" fmla="*/ 549227 w 988946"/>
              <a:gd name="connsiteY96" fmla="*/ 0 h 943570"/>
              <a:gd name="connsiteX97" fmla="*/ 558904 w 988946"/>
              <a:gd name="connsiteY97" fmla="*/ 4001 h 943570"/>
              <a:gd name="connsiteX98" fmla="*/ 558904 w 988946"/>
              <a:gd name="connsiteY98" fmla="*/ 21786 h 943570"/>
              <a:gd name="connsiteX99" fmla="*/ 521531 w 988946"/>
              <a:gd name="connsiteY99" fmla="*/ 60024 h 943570"/>
              <a:gd name="connsiteX100" fmla="*/ 934422 w 988946"/>
              <a:gd name="connsiteY100" fmla="*/ 457520 h 943570"/>
              <a:gd name="connsiteX101" fmla="*/ 922853 w 988946"/>
              <a:gd name="connsiteY101" fmla="*/ 472638 h 943570"/>
              <a:gd name="connsiteX102" fmla="*/ 921964 w 988946"/>
              <a:gd name="connsiteY102" fmla="*/ 472638 h 943570"/>
              <a:gd name="connsiteX103" fmla="*/ 908616 w 988946"/>
              <a:gd name="connsiteY103" fmla="*/ 460188 h 943570"/>
              <a:gd name="connsiteX104" fmla="*/ 523310 w 988946"/>
              <a:gd name="connsiteY104" fmla="*/ 85813 h 943570"/>
              <a:gd name="connsiteX105" fmla="*/ 558904 w 988946"/>
              <a:gd name="connsiteY105" fmla="*/ 121383 h 943570"/>
              <a:gd name="connsiteX106" fmla="*/ 558904 w 988946"/>
              <a:gd name="connsiteY106" fmla="*/ 139168 h 943570"/>
              <a:gd name="connsiteX107" fmla="*/ 550006 w 988946"/>
              <a:gd name="connsiteY107" fmla="*/ 143614 h 943570"/>
              <a:gd name="connsiteX108" fmla="*/ 540218 w 988946"/>
              <a:gd name="connsiteY108" fmla="*/ 139168 h 943570"/>
              <a:gd name="connsiteX109" fmla="*/ 481487 w 988946"/>
              <a:gd name="connsiteY109" fmla="*/ 81366 h 943570"/>
              <a:gd name="connsiteX110" fmla="*/ 481487 w 988946"/>
              <a:gd name="connsiteY110" fmla="*/ 61803 h 943570"/>
              <a:gd name="connsiteX111" fmla="*/ 540218 w 988946"/>
              <a:gd name="connsiteY111" fmla="*/ 4001 h 943570"/>
              <a:gd name="connsiteX112" fmla="*/ 549227 w 988946"/>
              <a:gd name="connsiteY112" fmla="*/ 0 h 94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988946" h="943570">
                <a:moveTo>
                  <a:pt x="418931" y="708676"/>
                </a:moveTo>
                <a:lnTo>
                  <a:pt x="396777" y="737198"/>
                </a:lnTo>
                <a:lnTo>
                  <a:pt x="592620" y="737198"/>
                </a:lnTo>
                <a:lnTo>
                  <a:pt x="571352" y="708676"/>
                </a:lnTo>
                <a:close/>
                <a:moveTo>
                  <a:pt x="396686" y="565941"/>
                </a:moveTo>
                <a:lnTo>
                  <a:pt x="396686" y="623542"/>
                </a:lnTo>
                <a:lnTo>
                  <a:pt x="590946" y="623542"/>
                </a:lnTo>
                <a:lnTo>
                  <a:pt x="590946" y="565941"/>
                </a:lnTo>
                <a:close/>
                <a:moveTo>
                  <a:pt x="925286" y="516695"/>
                </a:moveTo>
                <a:cubicBezTo>
                  <a:pt x="928846" y="517588"/>
                  <a:pt x="931516" y="519374"/>
                  <a:pt x="934186" y="521160"/>
                </a:cubicBezTo>
                <a:lnTo>
                  <a:pt x="985803" y="586353"/>
                </a:lnTo>
                <a:cubicBezTo>
                  <a:pt x="990253" y="591711"/>
                  <a:pt x="990253" y="599748"/>
                  <a:pt x="984024" y="605107"/>
                </a:cubicBezTo>
                <a:cubicBezTo>
                  <a:pt x="981354" y="606893"/>
                  <a:pt x="978684" y="607786"/>
                  <a:pt x="976014" y="607786"/>
                </a:cubicBezTo>
                <a:cubicBezTo>
                  <a:pt x="972454" y="607786"/>
                  <a:pt x="968894" y="606000"/>
                  <a:pt x="966224" y="603320"/>
                </a:cubicBezTo>
                <a:lnTo>
                  <a:pt x="932406" y="562240"/>
                </a:lnTo>
                <a:cubicBezTo>
                  <a:pt x="918166" y="663154"/>
                  <a:pt x="870108" y="756031"/>
                  <a:pt x="794461" y="825688"/>
                </a:cubicBezTo>
                <a:cubicBezTo>
                  <a:pt x="712584" y="901597"/>
                  <a:pt x="605789" y="943570"/>
                  <a:pt x="494543" y="943570"/>
                </a:cubicBezTo>
                <a:cubicBezTo>
                  <a:pt x="330790" y="943570"/>
                  <a:pt x="181276" y="853373"/>
                  <a:pt x="103849" y="707807"/>
                </a:cubicBezTo>
                <a:cubicBezTo>
                  <a:pt x="100289" y="701555"/>
                  <a:pt x="102959" y="694411"/>
                  <a:pt x="110079" y="690839"/>
                </a:cubicBezTo>
                <a:cubicBezTo>
                  <a:pt x="115419" y="687267"/>
                  <a:pt x="123428" y="689946"/>
                  <a:pt x="126988" y="696197"/>
                </a:cubicBezTo>
                <a:cubicBezTo>
                  <a:pt x="199965" y="832833"/>
                  <a:pt x="340579" y="917672"/>
                  <a:pt x="494543" y="917672"/>
                </a:cubicBezTo>
                <a:cubicBezTo>
                  <a:pt x="700125" y="917672"/>
                  <a:pt x="877228" y="762282"/>
                  <a:pt x="906597" y="560454"/>
                </a:cubicBezTo>
                <a:lnTo>
                  <a:pt x="867438" y="592604"/>
                </a:lnTo>
                <a:cubicBezTo>
                  <a:pt x="862098" y="597069"/>
                  <a:pt x="853199" y="596176"/>
                  <a:pt x="848749" y="589925"/>
                </a:cubicBezTo>
                <a:cubicBezTo>
                  <a:pt x="844299" y="584567"/>
                  <a:pt x="845189" y="576529"/>
                  <a:pt x="851419" y="572064"/>
                </a:cubicBezTo>
                <a:lnTo>
                  <a:pt x="916386" y="520267"/>
                </a:lnTo>
                <a:cubicBezTo>
                  <a:pt x="918166" y="517588"/>
                  <a:pt x="922616" y="516695"/>
                  <a:pt x="925286" y="516695"/>
                </a:cubicBezTo>
                <a:close/>
                <a:moveTo>
                  <a:pt x="396686" y="401114"/>
                </a:moveTo>
                <a:lnTo>
                  <a:pt x="396686" y="540242"/>
                </a:lnTo>
                <a:lnTo>
                  <a:pt x="590946" y="540242"/>
                </a:lnTo>
                <a:lnTo>
                  <a:pt x="590946" y="401114"/>
                </a:lnTo>
                <a:close/>
                <a:moveTo>
                  <a:pt x="384324" y="375415"/>
                </a:moveTo>
                <a:lnTo>
                  <a:pt x="604191" y="375415"/>
                </a:lnTo>
                <a:cubicBezTo>
                  <a:pt x="611255" y="375415"/>
                  <a:pt x="617436" y="380732"/>
                  <a:pt x="617436" y="387821"/>
                </a:cubicBezTo>
                <a:lnTo>
                  <a:pt x="617436" y="635949"/>
                </a:lnTo>
                <a:cubicBezTo>
                  <a:pt x="617436" y="643038"/>
                  <a:pt x="611255" y="649241"/>
                  <a:pt x="604191" y="649241"/>
                </a:cubicBezTo>
                <a:lnTo>
                  <a:pt x="384324" y="649241"/>
                </a:lnTo>
                <a:cubicBezTo>
                  <a:pt x="376377" y="649241"/>
                  <a:pt x="371079" y="643038"/>
                  <a:pt x="371079" y="635949"/>
                </a:cubicBezTo>
                <a:lnTo>
                  <a:pt x="371079" y="387821"/>
                </a:lnTo>
                <a:cubicBezTo>
                  <a:pt x="371079" y="380732"/>
                  <a:pt x="376377" y="375415"/>
                  <a:pt x="384324" y="375415"/>
                </a:cubicBezTo>
                <a:close/>
                <a:moveTo>
                  <a:pt x="454378" y="263908"/>
                </a:moveTo>
                <a:cubicBezTo>
                  <a:pt x="448175" y="263908"/>
                  <a:pt x="441972" y="266582"/>
                  <a:pt x="438427" y="271039"/>
                </a:cubicBezTo>
                <a:lnTo>
                  <a:pt x="348924" y="360170"/>
                </a:lnTo>
                <a:cubicBezTo>
                  <a:pt x="343607" y="364627"/>
                  <a:pt x="341835" y="370866"/>
                  <a:pt x="341835" y="377105"/>
                </a:cubicBezTo>
                <a:lnTo>
                  <a:pt x="341835" y="737198"/>
                </a:lnTo>
                <a:lnTo>
                  <a:pt x="363989" y="737198"/>
                </a:lnTo>
                <a:lnTo>
                  <a:pt x="397663" y="691741"/>
                </a:lnTo>
                <a:cubicBezTo>
                  <a:pt x="402094" y="685502"/>
                  <a:pt x="409184" y="681937"/>
                  <a:pt x="417159" y="681937"/>
                </a:cubicBezTo>
                <a:lnTo>
                  <a:pt x="571352" y="681937"/>
                </a:lnTo>
                <a:cubicBezTo>
                  <a:pt x="579328" y="681937"/>
                  <a:pt x="586417" y="685502"/>
                  <a:pt x="590848" y="691741"/>
                </a:cubicBezTo>
                <a:lnTo>
                  <a:pt x="624522" y="737198"/>
                </a:lnTo>
                <a:lnTo>
                  <a:pt x="646676" y="737198"/>
                </a:lnTo>
                <a:lnTo>
                  <a:pt x="646676" y="263908"/>
                </a:lnTo>
                <a:lnTo>
                  <a:pt x="618319" y="263908"/>
                </a:lnTo>
                <a:lnTo>
                  <a:pt x="618319" y="295995"/>
                </a:lnTo>
                <a:cubicBezTo>
                  <a:pt x="618319" y="303126"/>
                  <a:pt x="612116" y="309365"/>
                  <a:pt x="605026" y="309365"/>
                </a:cubicBezTo>
                <a:cubicBezTo>
                  <a:pt x="597051" y="309365"/>
                  <a:pt x="591734" y="303126"/>
                  <a:pt x="591734" y="295995"/>
                </a:cubicBezTo>
                <a:lnTo>
                  <a:pt x="591734" y="263908"/>
                </a:lnTo>
                <a:lnTo>
                  <a:pt x="549198" y="263908"/>
                </a:lnTo>
                <a:lnTo>
                  <a:pt x="549198" y="295995"/>
                </a:lnTo>
                <a:cubicBezTo>
                  <a:pt x="549198" y="303126"/>
                  <a:pt x="542995" y="309365"/>
                  <a:pt x="535905" y="309365"/>
                </a:cubicBezTo>
                <a:cubicBezTo>
                  <a:pt x="527930" y="309365"/>
                  <a:pt x="523499" y="303126"/>
                  <a:pt x="523499" y="295995"/>
                </a:cubicBezTo>
                <a:lnTo>
                  <a:pt x="523499" y="263908"/>
                </a:lnTo>
                <a:lnTo>
                  <a:pt x="480077" y="263908"/>
                </a:lnTo>
                <a:lnTo>
                  <a:pt x="480077" y="295995"/>
                </a:lnTo>
                <a:cubicBezTo>
                  <a:pt x="480077" y="303126"/>
                  <a:pt x="473874" y="309365"/>
                  <a:pt x="466784" y="309365"/>
                </a:cubicBezTo>
                <a:cubicBezTo>
                  <a:pt x="459695" y="309365"/>
                  <a:pt x="454378" y="303126"/>
                  <a:pt x="454378" y="295995"/>
                </a:cubicBezTo>
                <a:close/>
                <a:moveTo>
                  <a:pt x="454378" y="238060"/>
                </a:moveTo>
                <a:lnTo>
                  <a:pt x="659969" y="238060"/>
                </a:lnTo>
                <a:cubicBezTo>
                  <a:pt x="667058" y="238060"/>
                  <a:pt x="672375" y="243408"/>
                  <a:pt x="672375" y="251430"/>
                </a:cubicBezTo>
                <a:lnTo>
                  <a:pt x="672375" y="749677"/>
                </a:lnTo>
                <a:cubicBezTo>
                  <a:pt x="672375" y="757699"/>
                  <a:pt x="667058" y="763047"/>
                  <a:pt x="659969" y="763047"/>
                </a:cubicBezTo>
                <a:lnTo>
                  <a:pt x="328542" y="763047"/>
                </a:lnTo>
                <a:cubicBezTo>
                  <a:pt x="322339" y="763047"/>
                  <a:pt x="316136" y="757699"/>
                  <a:pt x="316136" y="749677"/>
                </a:cubicBezTo>
                <a:lnTo>
                  <a:pt x="316136" y="377105"/>
                </a:lnTo>
                <a:cubicBezTo>
                  <a:pt x="316136" y="363736"/>
                  <a:pt x="321453" y="352149"/>
                  <a:pt x="330315" y="342344"/>
                </a:cubicBezTo>
                <a:lnTo>
                  <a:pt x="418931" y="252321"/>
                </a:lnTo>
                <a:cubicBezTo>
                  <a:pt x="428679" y="242516"/>
                  <a:pt x="441086" y="238060"/>
                  <a:pt x="454378" y="238060"/>
                </a:cubicBezTo>
                <a:close/>
                <a:moveTo>
                  <a:pt x="423909" y="63239"/>
                </a:moveTo>
                <a:cubicBezTo>
                  <a:pt x="431924" y="61458"/>
                  <a:pt x="439048" y="66803"/>
                  <a:pt x="439938" y="73929"/>
                </a:cubicBezTo>
                <a:cubicBezTo>
                  <a:pt x="440829" y="81056"/>
                  <a:pt x="435486" y="87292"/>
                  <a:pt x="429252" y="89073"/>
                </a:cubicBezTo>
                <a:cubicBezTo>
                  <a:pt x="226220" y="122034"/>
                  <a:pt x="80178" y="294855"/>
                  <a:pt x="80178" y="500637"/>
                </a:cubicBezTo>
                <a:cubicBezTo>
                  <a:pt x="80178" y="532707"/>
                  <a:pt x="82850" y="562995"/>
                  <a:pt x="89974" y="594174"/>
                </a:cubicBezTo>
                <a:lnTo>
                  <a:pt x="113127" y="547851"/>
                </a:lnTo>
                <a:cubicBezTo>
                  <a:pt x="115798" y="541615"/>
                  <a:pt x="122922" y="538943"/>
                  <a:pt x="130046" y="541615"/>
                </a:cubicBezTo>
                <a:cubicBezTo>
                  <a:pt x="136280" y="545179"/>
                  <a:pt x="138951" y="553196"/>
                  <a:pt x="136280" y="559432"/>
                </a:cubicBezTo>
                <a:lnTo>
                  <a:pt x="98879" y="634262"/>
                </a:lnTo>
                <a:cubicBezTo>
                  <a:pt x="97098" y="637825"/>
                  <a:pt x="94426" y="639607"/>
                  <a:pt x="90864" y="640498"/>
                </a:cubicBezTo>
                <a:cubicBezTo>
                  <a:pt x="89974" y="641388"/>
                  <a:pt x="89083" y="641388"/>
                  <a:pt x="87302" y="641388"/>
                </a:cubicBezTo>
                <a:cubicBezTo>
                  <a:pt x="84631" y="641388"/>
                  <a:pt x="83740" y="641388"/>
                  <a:pt x="81069" y="639607"/>
                </a:cubicBezTo>
                <a:lnTo>
                  <a:pt x="6267" y="603083"/>
                </a:lnTo>
                <a:cubicBezTo>
                  <a:pt x="34" y="600410"/>
                  <a:pt x="-1747" y="591502"/>
                  <a:pt x="1815" y="585266"/>
                </a:cubicBezTo>
                <a:cubicBezTo>
                  <a:pt x="4486" y="579921"/>
                  <a:pt x="11610" y="576358"/>
                  <a:pt x="18734" y="579921"/>
                </a:cubicBezTo>
                <a:lnTo>
                  <a:pt x="65040" y="603083"/>
                </a:lnTo>
                <a:cubicBezTo>
                  <a:pt x="57916" y="569231"/>
                  <a:pt x="52573" y="535380"/>
                  <a:pt x="52573" y="500637"/>
                </a:cubicBezTo>
                <a:cubicBezTo>
                  <a:pt x="52573" y="281493"/>
                  <a:pt x="209300" y="97982"/>
                  <a:pt x="423909" y="63239"/>
                </a:cubicBezTo>
                <a:close/>
                <a:moveTo>
                  <a:pt x="549227" y="0"/>
                </a:moveTo>
                <a:cubicBezTo>
                  <a:pt x="552675" y="0"/>
                  <a:pt x="556235" y="1334"/>
                  <a:pt x="558904" y="4001"/>
                </a:cubicBezTo>
                <a:cubicBezTo>
                  <a:pt x="564244" y="8448"/>
                  <a:pt x="564244" y="17340"/>
                  <a:pt x="558904" y="21786"/>
                </a:cubicBezTo>
                <a:lnTo>
                  <a:pt x="521531" y="60024"/>
                </a:lnTo>
                <a:cubicBezTo>
                  <a:pt x="737765" y="72474"/>
                  <a:pt x="913955" y="239653"/>
                  <a:pt x="934422" y="457520"/>
                </a:cubicBezTo>
                <a:cubicBezTo>
                  <a:pt x="935311" y="464634"/>
                  <a:pt x="929972" y="471748"/>
                  <a:pt x="922853" y="472638"/>
                </a:cubicBezTo>
                <a:cubicBezTo>
                  <a:pt x="921964" y="472638"/>
                  <a:pt x="921964" y="472638"/>
                  <a:pt x="921964" y="472638"/>
                </a:cubicBezTo>
                <a:cubicBezTo>
                  <a:pt x="914845" y="472638"/>
                  <a:pt x="909506" y="467302"/>
                  <a:pt x="908616" y="460188"/>
                </a:cubicBezTo>
                <a:cubicBezTo>
                  <a:pt x="889039" y="256549"/>
                  <a:pt x="725307" y="99151"/>
                  <a:pt x="523310" y="85813"/>
                </a:cubicBezTo>
                <a:lnTo>
                  <a:pt x="558904" y="121383"/>
                </a:lnTo>
                <a:cubicBezTo>
                  <a:pt x="564244" y="125829"/>
                  <a:pt x="564244" y="134721"/>
                  <a:pt x="558904" y="139168"/>
                </a:cubicBezTo>
                <a:cubicBezTo>
                  <a:pt x="556235" y="141835"/>
                  <a:pt x="552675" y="143614"/>
                  <a:pt x="550006" y="143614"/>
                </a:cubicBezTo>
                <a:cubicBezTo>
                  <a:pt x="545557" y="143614"/>
                  <a:pt x="542887" y="141835"/>
                  <a:pt x="540218" y="139168"/>
                </a:cubicBezTo>
                <a:lnTo>
                  <a:pt x="481487" y="81366"/>
                </a:lnTo>
                <a:cubicBezTo>
                  <a:pt x="477038" y="76031"/>
                  <a:pt x="477038" y="67138"/>
                  <a:pt x="481487" y="61803"/>
                </a:cubicBezTo>
                <a:lnTo>
                  <a:pt x="540218" y="4001"/>
                </a:lnTo>
                <a:cubicBezTo>
                  <a:pt x="542442" y="1334"/>
                  <a:pt x="545779" y="0"/>
                  <a:pt x="5492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89" name="Freeform 244">
            <a:extLst>
              <a:ext uri="{FF2B5EF4-FFF2-40B4-BE49-F238E27FC236}">
                <a16:creationId xmlns:a16="http://schemas.microsoft.com/office/drawing/2014/main" id="{46E52E27-86D6-4884-9608-814D2EC1E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5162" y="7370142"/>
            <a:ext cx="1522692" cy="1522692"/>
          </a:xfrm>
          <a:custGeom>
            <a:avLst/>
            <a:gdLst>
              <a:gd name="T0" fmla="*/ 1711 w 1712"/>
              <a:gd name="T1" fmla="*/ 855 h 1710"/>
              <a:gd name="T2" fmla="*/ 1711 w 1712"/>
              <a:gd name="T3" fmla="*/ 855 h 1710"/>
              <a:gd name="T4" fmla="*/ 855 w 1712"/>
              <a:gd name="T5" fmla="*/ 1709 h 1710"/>
              <a:gd name="T6" fmla="*/ 855 w 1712"/>
              <a:gd name="T7" fmla="*/ 1709 h 1710"/>
              <a:gd name="T8" fmla="*/ 0 w 1712"/>
              <a:gd name="T9" fmla="*/ 855 h 1710"/>
              <a:gd name="T10" fmla="*/ 0 w 1712"/>
              <a:gd name="T11" fmla="*/ 855 h 1710"/>
              <a:gd name="T12" fmla="*/ 855 w 1712"/>
              <a:gd name="T13" fmla="*/ 0 h 1710"/>
              <a:gd name="T14" fmla="*/ 855 w 1712"/>
              <a:gd name="T15" fmla="*/ 0 h 1710"/>
              <a:gd name="T16" fmla="*/ 1711 w 1712"/>
              <a:gd name="T17" fmla="*/ 855 h 1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12" h="1710">
                <a:moveTo>
                  <a:pt x="1711" y="855"/>
                </a:moveTo>
                <a:lnTo>
                  <a:pt x="1711" y="855"/>
                </a:lnTo>
                <a:cubicBezTo>
                  <a:pt x="1711" y="1327"/>
                  <a:pt x="1328" y="1709"/>
                  <a:pt x="855" y="1709"/>
                </a:cubicBezTo>
                <a:lnTo>
                  <a:pt x="855" y="1709"/>
                </a:lnTo>
                <a:cubicBezTo>
                  <a:pt x="383" y="1709"/>
                  <a:pt x="0" y="1327"/>
                  <a:pt x="0" y="855"/>
                </a:cubicBezTo>
                <a:lnTo>
                  <a:pt x="0" y="855"/>
                </a:lnTo>
                <a:cubicBezTo>
                  <a:pt x="0" y="382"/>
                  <a:pt x="383" y="0"/>
                  <a:pt x="855" y="0"/>
                </a:cubicBezTo>
                <a:lnTo>
                  <a:pt x="855" y="0"/>
                </a:lnTo>
                <a:cubicBezTo>
                  <a:pt x="1328" y="0"/>
                  <a:pt x="1711" y="382"/>
                  <a:pt x="1711" y="855"/>
                </a:cubicBez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59E129E4-9165-4F40-91C1-A9922950D87D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0CFB986D-F237-4C3B-8A92-348684B5A65C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4B5F8FB8-9C6C-4A1D-8389-F0379ACFE658}"/>
              </a:ext>
            </a:extLst>
          </p:cNvPr>
          <p:cNvSpPr txBox="1"/>
          <p:nvPr/>
        </p:nvSpPr>
        <p:spPr>
          <a:xfrm>
            <a:off x="1804603" y="3839677"/>
            <a:ext cx="438740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9BE2E189-799C-412B-B691-8F047184BF34}"/>
              </a:ext>
            </a:extLst>
          </p:cNvPr>
          <p:cNvSpPr txBox="1"/>
          <p:nvPr/>
        </p:nvSpPr>
        <p:spPr>
          <a:xfrm>
            <a:off x="1804604" y="4815659"/>
            <a:ext cx="438740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BC1DF12D-6776-4596-BA57-46D55EEFA54C}"/>
              </a:ext>
            </a:extLst>
          </p:cNvPr>
          <p:cNvSpPr txBox="1"/>
          <p:nvPr/>
        </p:nvSpPr>
        <p:spPr>
          <a:xfrm>
            <a:off x="1804603" y="9615978"/>
            <a:ext cx="438740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9F645F9D-C6CE-4F4A-8D1F-6B56942C6767}"/>
              </a:ext>
            </a:extLst>
          </p:cNvPr>
          <p:cNvSpPr txBox="1"/>
          <p:nvPr/>
        </p:nvSpPr>
        <p:spPr>
          <a:xfrm>
            <a:off x="1804604" y="10592990"/>
            <a:ext cx="438740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90B9152C-6F74-467D-8565-02FBB6CECAD7}"/>
              </a:ext>
            </a:extLst>
          </p:cNvPr>
          <p:cNvGrpSpPr/>
          <p:nvPr/>
        </p:nvGrpSpPr>
        <p:grpSpPr>
          <a:xfrm>
            <a:off x="9091913" y="4467741"/>
            <a:ext cx="13785507" cy="7328225"/>
            <a:chOff x="9091913" y="4467741"/>
            <a:chExt cx="13785507" cy="7328225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AE283C87-55FA-4F87-8693-036B5CBA6A9C}"/>
                </a:ext>
              </a:extLst>
            </p:cNvPr>
            <p:cNvGrpSpPr/>
            <p:nvPr/>
          </p:nvGrpSpPr>
          <p:grpSpPr>
            <a:xfrm>
              <a:off x="9091913" y="4753491"/>
              <a:ext cx="11592183" cy="6475712"/>
              <a:chOff x="9091913" y="4753491"/>
              <a:chExt cx="11592183" cy="6475712"/>
            </a:xfrm>
          </p:grpSpPr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FA87ACE8-A74B-4196-BE12-375A09C5195F}"/>
                  </a:ext>
                </a:extLst>
              </p:cNvPr>
              <p:cNvSpPr/>
              <p:nvPr/>
            </p:nvSpPr>
            <p:spPr>
              <a:xfrm>
                <a:off x="9158921" y="4866424"/>
                <a:ext cx="11478461" cy="6286562"/>
              </a:xfrm>
              <a:custGeom>
                <a:avLst/>
                <a:gdLst>
                  <a:gd name="connsiteX0" fmla="*/ 3861270 w 11478461"/>
                  <a:gd name="connsiteY0" fmla="*/ 0 h 6286562"/>
                  <a:gd name="connsiteX1" fmla="*/ 6151160 w 11478461"/>
                  <a:gd name="connsiteY1" fmla="*/ 182094 h 6286562"/>
                  <a:gd name="connsiteX2" fmla="*/ 10411318 w 11478461"/>
                  <a:gd name="connsiteY2" fmla="*/ 1624838 h 6286562"/>
                  <a:gd name="connsiteX3" fmla="*/ 11282614 w 11478461"/>
                  <a:gd name="connsiteY3" fmla="*/ 2637735 h 6286562"/>
                  <a:gd name="connsiteX4" fmla="*/ 11465630 w 11478461"/>
                  <a:gd name="connsiteY4" fmla="*/ 3737301 h 6286562"/>
                  <a:gd name="connsiteX5" fmla="*/ 11115360 w 11478461"/>
                  <a:gd name="connsiteY5" fmla="*/ 4526082 h 6286562"/>
                  <a:gd name="connsiteX6" fmla="*/ 10335134 w 11478461"/>
                  <a:gd name="connsiteY6" fmla="*/ 5189674 h 6286562"/>
                  <a:gd name="connsiteX7" fmla="*/ 7188834 w 11478461"/>
                  <a:gd name="connsiteY7" fmla="*/ 6204322 h 6286562"/>
                  <a:gd name="connsiteX8" fmla="*/ 4041659 w 11478461"/>
                  <a:gd name="connsiteY8" fmla="*/ 6009096 h 6286562"/>
                  <a:gd name="connsiteX9" fmla="*/ 2938309 w 11478461"/>
                  <a:gd name="connsiteY9" fmla="*/ 5428672 h 6286562"/>
                  <a:gd name="connsiteX10" fmla="*/ 2435672 w 11478461"/>
                  <a:gd name="connsiteY10" fmla="*/ 4891146 h 6286562"/>
                  <a:gd name="connsiteX11" fmla="*/ 1935661 w 11478461"/>
                  <a:gd name="connsiteY11" fmla="*/ 4451669 h 6286562"/>
                  <a:gd name="connsiteX12" fmla="*/ 411111 w 11478461"/>
                  <a:gd name="connsiteY12" fmla="*/ 3347725 h 6286562"/>
                  <a:gd name="connsiteX13" fmla="*/ 16182 w 11478461"/>
                  <a:gd name="connsiteY13" fmla="*/ 1982022 h 6286562"/>
                  <a:gd name="connsiteX14" fmla="*/ 492549 w 11478461"/>
                  <a:gd name="connsiteY14" fmla="*/ 995388 h 6286562"/>
                  <a:gd name="connsiteX15" fmla="*/ 1628299 w 11478461"/>
                  <a:gd name="connsiteY15" fmla="*/ 307284 h 6286562"/>
                  <a:gd name="connsiteX16" fmla="*/ 3861270 w 11478461"/>
                  <a:gd name="connsiteY16" fmla="*/ 0 h 6286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478461" h="6286562">
                    <a:moveTo>
                      <a:pt x="3861270" y="0"/>
                    </a:moveTo>
                    <a:cubicBezTo>
                      <a:pt x="4543421" y="0"/>
                      <a:pt x="5307885" y="60407"/>
                      <a:pt x="6151160" y="182094"/>
                    </a:cubicBezTo>
                    <a:cubicBezTo>
                      <a:pt x="8074142" y="457861"/>
                      <a:pt x="9506746" y="942861"/>
                      <a:pt x="10411318" y="1624838"/>
                    </a:cubicBezTo>
                    <a:cubicBezTo>
                      <a:pt x="10814128" y="1927744"/>
                      <a:pt x="11107480" y="2268294"/>
                      <a:pt x="11282614" y="2637735"/>
                    </a:cubicBezTo>
                    <a:cubicBezTo>
                      <a:pt x="11446364" y="2983538"/>
                      <a:pt x="11507664" y="3353854"/>
                      <a:pt x="11465630" y="3737301"/>
                    </a:cubicBezTo>
                    <a:cubicBezTo>
                      <a:pt x="11434980" y="4009566"/>
                      <a:pt x="11317640" y="4275704"/>
                      <a:pt x="11115360" y="4526082"/>
                    </a:cubicBezTo>
                    <a:cubicBezTo>
                      <a:pt x="10927090" y="4761579"/>
                      <a:pt x="10664388" y="4984819"/>
                      <a:pt x="10335134" y="5189674"/>
                    </a:cubicBezTo>
                    <a:cubicBezTo>
                      <a:pt x="9553156" y="5675550"/>
                      <a:pt x="8406022" y="6045866"/>
                      <a:pt x="7188834" y="6204322"/>
                    </a:cubicBezTo>
                    <a:cubicBezTo>
                      <a:pt x="5971646" y="6361904"/>
                      <a:pt x="4824512" y="6290992"/>
                      <a:pt x="4041659" y="6009096"/>
                    </a:cubicBezTo>
                    <a:cubicBezTo>
                      <a:pt x="3577552" y="5841886"/>
                      <a:pt x="3216774" y="5651912"/>
                      <a:pt x="2938309" y="5428672"/>
                    </a:cubicBezTo>
                    <a:cubicBezTo>
                      <a:pt x="2697498" y="5236949"/>
                      <a:pt x="2559142" y="5053104"/>
                      <a:pt x="2435672" y="4891146"/>
                    </a:cubicBezTo>
                    <a:cubicBezTo>
                      <a:pt x="2287682" y="4695920"/>
                      <a:pt x="2170342" y="4540965"/>
                      <a:pt x="1935661" y="4451669"/>
                    </a:cubicBezTo>
                    <a:cubicBezTo>
                      <a:pt x="1287662" y="4208294"/>
                      <a:pt x="760506" y="3825722"/>
                      <a:pt x="411111" y="3347725"/>
                    </a:cubicBezTo>
                    <a:cubicBezTo>
                      <a:pt x="89739" y="2905623"/>
                      <a:pt x="-50369" y="2420623"/>
                      <a:pt x="16182" y="1982022"/>
                    </a:cubicBezTo>
                    <a:cubicBezTo>
                      <a:pt x="74852" y="1604702"/>
                      <a:pt x="235101" y="1272031"/>
                      <a:pt x="492549" y="995388"/>
                    </a:cubicBezTo>
                    <a:cubicBezTo>
                      <a:pt x="764884" y="703863"/>
                      <a:pt x="1147554" y="472744"/>
                      <a:pt x="1628299" y="307284"/>
                    </a:cubicBezTo>
                    <a:cubicBezTo>
                      <a:pt x="2227261" y="103304"/>
                      <a:pt x="2975087" y="0"/>
                      <a:pt x="386127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2">
                <a:extLst>
                  <a:ext uri="{FF2B5EF4-FFF2-40B4-BE49-F238E27FC236}">
                    <a16:creationId xmlns:a16="http://schemas.microsoft.com/office/drawing/2014/main" id="{8DDE4589-E82E-485E-8BAA-1BDB010F7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1913" y="4753491"/>
                <a:ext cx="11592183" cy="6475712"/>
              </a:xfrm>
              <a:custGeom>
                <a:avLst/>
                <a:gdLst>
                  <a:gd name="T0" fmla="*/ 4486 w 13238"/>
                  <a:gd name="T1" fmla="*/ 129 h 7397"/>
                  <a:gd name="T2" fmla="*/ 1936 w 13238"/>
                  <a:gd name="T3" fmla="*/ 480 h 7397"/>
                  <a:gd name="T4" fmla="*/ 639 w 13238"/>
                  <a:gd name="T5" fmla="*/ 1266 h 7397"/>
                  <a:gd name="T6" fmla="*/ 95 w 13238"/>
                  <a:gd name="T7" fmla="*/ 2393 h 7397"/>
                  <a:gd name="T8" fmla="*/ 546 w 13238"/>
                  <a:gd name="T9" fmla="*/ 3953 h 7397"/>
                  <a:gd name="T10" fmla="*/ 2287 w 13238"/>
                  <a:gd name="T11" fmla="*/ 5214 h 7397"/>
                  <a:gd name="T12" fmla="*/ 2858 w 13238"/>
                  <a:gd name="T13" fmla="*/ 5716 h 7397"/>
                  <a:gd name="T14" fmla="*/ 3432 w 13238"/>
                  <a:gd name="T15" fmla="*/ 6330 h 7397"/>
                  <a:gd name="T16" fmla="*/ 4692 w 13238"/>
                  <a:gd name="T17" fmla="*/ 6993 h 7397"/>
                  <a:gd name="T18" fmla="*/ 8286 w 13238"/>
                  <a:gd name="T19" fmla="*/ 7216 h 7397"/>
                  <a:gd name="T20" fmla="*/ 11879 w 13238"/>
                  <a:gd name="T21" fmla="*/ 6057 h 7397"/>
                  <a:gd name="T22" fmla="*/ 12770 w 13238"/>
                  <a:gd name="T23" fmla="*/ 5299 h 7397"/>
                  <a:gd name="T24" fmla="*/ 13178 w 13238"/>
                  <a:gd name="T25" fmla="*/ 4399 h 7397"/>
                  <a:gd name="T26" fmla="*/ 13170 w 13238"/>
                  <a:gd name="T27" fmla="*/ 4398 h 7397"/>
                  <a:gd name="T28" fmla="*/ 12961 w 13238"/>
                  <a:gd name="T29" fmla="*/ 3142 h 7397"/>
                  <a:gd name="T30" fmla="*/ 11966 w 13238"/>
                  <a:gd name="T31" fmla="*/ 1985 h 7397"/>
                  <a:gd name="T32" fmla="*/ 7101 w 13238"/>
                  <a:gd name="T33" fmla="*/ 337 h 7397"/>
                  <a:gd name="T34" fmla="*/ 6871 w 13238"/>
                  <a:gd name="T35" fmla="*/ 7329 h 7397"/>
                  <a:gd name="T36" fmla="*/ 4686 w 13238"/>
                  <a:gd name="T37" fmla="*/ 7010 h 7397"/>
                  <a:gd name="T38" fmla="*/ 2844 w 13238"/>
                  <a:gd name="T39" fmla="*/ 5728 h 7397"/>
                  <a:gd name="T40" fmla="*/ 2281 w 13238"/>
                  <a:gd name="T41" fmla="*/ 5232 h 7397"/>
                  <a:gd name="T42" fmla="*/ 531 w 13238"/>
                  <a:gd name="T43" fmla="*/ 3963 h 7397"/>
                  <a:gd name="T44" fmla="*/ 78 w 13238"/>
                  <a:gd name="T45" fmla="*/ 2390 h 7397"/>
                  <a:gd name="T46" fmla="*/ 626 w 13238"/>
                  <a:gd name="T47" fmla="*/ 1254 h 7397"/>
                  <a:gd name="T48" fmla="*/ 1931 w 13238"/>
                  <a:gd name="T49" fmla="*/ 464 h 7397"/>
                  <a:gd name="T50" fmla="*/ 7104 w 13238"/>
                  <a:gd name="T51" fmla="*/ 319 h 7397"/>
                  <a:gd name="T52" fmla="*/ 11977 w 13238"/>
                  <a:gd name="T53" fmla="*/ 1970 h 7397"/>
                  <a:gd name="T54" fmla="*/ 12977 w 13238"/>
                  <a:gd name="T55" fmla="*/ 3134 h 7397"/>
                  <a:gd name="T56" fmla="*/ 13187 w 13238"/>
                  <a:gd name="T57" fmla="*/ 4400 h 7397"/>
                  <a:gd name="T58" fmla="*/ 12784 w 13238"/>
                  <a:gd name="T59" fmla="*/ 5310 h 7397"/>
                  <a:gd name="T60" fmla="*/ 11889 w 13238"/>
                  <a:gd name="T61" fmla="*/ 6072 h 7397"/>
                  <a:gd name="T62" fmla="*/ 8288 w 13238"/>
                  <a:gd name="T63" fmla="*/ 7234 h 7397"/>
                  <a:gd name="T64" fmla="*/ 6871 w 13238"/>
                  <a:gd name="T65" fmla="*/ 7329 h 7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38" h="7397">
                    <a:moveTo>
                      <a:pt x="4486" y="129"/>
                    </a:moveTo>
                    <a:lnTo>
                      <a:pt x="4486" y="129"/>
                    </a:lnTo>
                    <a:cubicBezTo>
                      <a:pt x="3474" y="129"/>
                      <a:pt x="2620" y="247"/>
                      <a:pt x="1936" y="480"/>
                    </a:cubicBezTo>
                    <a:lnTo>
                      <a:pt x="1936" y="480"/>
                    </a:lnTo>
                    <a:cubicBezTo>
                      <a:pt x="1387" y="669"/>
                      <a:pt x="950" y="933"/>
                      <a:pt x="639" y="1266"/>
                    </a:cubicBezTo>
                    <a:lnTo>
                      <a:pt x="639" y="1266"/>
                    </a:lnTo>
                    <a:cubicBezTo>
                      <a:pt x="345" y="1582"/>
                      <a:pt x="162" y="1962"/>
                      <a:pt x="95" y="2393"/>
                    </a:cubicBezTo>
                    <a:lnTo>
                      <a:pt x="95" y="2393"/>
                    </a:lnTo>
                    <a:cubicBezTo>
                      <a:pt x="19" y="2894"/>
                      <a:pt x="179" y="3448"/>
                      <a:pt x="546" y="3953"/>
                    </a:cubicBezTo>
                    <a:lnTo>
                      <a:pt x="546" y="3953"/>
                    </a:lnTo>
                    <a:cubicBezTo>
                      <a:pt x="945" y="4499"/>
                      <a:pt x="1547" y="4936"/>
                      <a:pt x="2287" y="5214"/>
                    </a:cubicBezTo>
                    <a:lnTo>
                      <a:pt x="2287" y="5214"/>
                    </a:lnTo>
                    <a:cubicBezTo>
                      <a:pt x="2555" y="5316"/>
                      <a:pt x="2689" y="5493"/>
                      <a:pt x="2858" y="5716"/>
                    </a:cubicBezTo>
                    <a:lnTo>
                      <a:pt x="2858" y="5716"/>
                    </a:lnTo>
                    <a:cubicBezTo>
                      <a:pt x="2999" y="5901"/>
                      <a:pt x="3157" y="6111"/>
                      <a:pt x="3432" y="6330"/>
                    </a:cubicBezTo>
                    <a:lnTo>
                      <a:pt x="3432" y="6330"/>
                    </a:lnTo>
                    <a:cubicBezTo>
                      <a:pt x="3750" y="6585"/>
                      <a:pt x="4162" y="6802"/>
                      <a:pt x="4692" y="6993"/>
                    </a:cubicBezTo>
                    <a:lnTo>
                      <a:pt x="4692" y="6993"/>
                    </a:lnTo>
                    <a:cubicBezTo>
                      <a:pt x="5586" y="7315"/>
                      <a:pt x="6896" y="7396"/>
                      <a:pt x="8286" y="7216"/>
                    </a:cubicBezTo>
                    <a:lnTo>
                      <a:pt x="8286" y="7216"/>
                    </a:lnTo>
                    <a:cubicBezTo>
                      <a:pt x="9676" y="7035"/>
                      <a:pt x="10986" y="6612"/>
                      <a:pt x="11879" y="6057"/>
                    </a:cubicBezTo>
                    <a:lnTo>
                      <a:pt x="11879" y="6057"/>
                    </a:lnTo>
                    <a:cubicBezTo>
                      <a:pt x="12255" y="5823"/>
                      <a:pt x="12555" y="5568"/>
                      <a:pt x="12770" y="5299"/>
                    </a:cubicBezTo>
                    <a:lnTo>
                      <a:pt x="12770" y="5299"/>
                    </a:lnTo>
                    <a:cubicBezTo>
                      <a:pt x="13001" y="5013"/>
                      <a:pt x="13135" y="4709"/>
                      <a:pt x="13170" y="4398"/>
                    </a:cubicBezTo>
                    <a:lnTo>
                      <a:pt x="13178" y="4399"/>
                    </a:lnTo>
                    <a:lnTo>
                      <a:pt x="13170" y="4398"/>
                    </a:lnTo>
                    <a:lnTo>
                      <a:pt x="13170" y="4398"/>
                    </a:lnTo>
                    <a:cubicBezTo>
                      <a:pt x="13218" y="3960"/>
                      <a:pt x="13148" y="3537"/>
                      <a:pt x="12961" y="3142"/>
                    </a:cubicBezTo>
                    <a:lnTo>
                      <a:pt x="12961" y="3142"/>
                    </a:lnTo>
                    <a:cubicBezTo>
                      <a:pt x="12761" y="2720"/>
                      <a:pt x="12426" y="2331"/>
                      <a:pt x="11966" y="1985"/>
                    </a:cubicBezTo>
                    <a:lnTo>
                      <a:pt x="11966" y="1985"/>
                    </a:lnTo>
                    <a:cubicBezTo>
                      <a:pt x="10933" y="1206"/>
                      <a:pt x="9297" y="652"/>
                      <a:pt x="7101" y="337"/>
                    </a:cubicBezTo>
                    <a:lnTo>
                      <a:pt x="7101" y="337"/>
                    </a:lnTo>
                    <a:cubicBezTo>
                      <a:pt x="6138" y="198"/>
                      <a:pt x="5265" y="129"/>
                      <a:pt x="4486" y="129"/>
                    </a:cubicBezTo>
                    <a:close/>
                    <a:moveTo>
                      <a:pt x="6871" y="7329"/>
                    </a:moveTo>
                    <a:lnTo>
                      <a:pt x="6871" y="7329"/>
                    </a:lnTo>
                    <a:cubicBezTo>
                      <a:pt x="6029" y="7329"/>
                      <a:pt x="5269" y="7220"/>
                      <a:pt x="4686" y="7010"/>
                    </a:cubicBezTo>
                    <a:lnTo>
                      <a:pt x="4686" y="7010"/>
                    </a:lnTo>
                    <a:cubicBezTo>
                      <a:pt x="3489" y="6577"/>
                      <a:pt x="3116" y="6086"/>
                      <a:pt x="2844" y="5728"/>
                    </a:cubicBezTo>
                    <a:lnTo>
                      <a:pt x="2844" y="5728"/>
                    </a:lnTo>
                    <a:cubicBezTo>
                      <a:pt x="2677" y="5506"/>
                      <a:pt x="2543" y="5331"/>
                      <a:pt x="2281" y="5232"/>
                    </a:cubicBezTo>
                    <a:lnTo>
                      <a:pt x="2281" y="5232"/>
                    </a:lnTo>
                    <a:cubicBezTo>
                      <a:pt x="1537" y="4952"/>
                      <a:pt x="932" y="4513"/>
                      <a:pt x="531" y="3963"/>
                    </a:cubicBezTo>
                    <a:lnTo>
                      <a:pt x="531" y="3963"/>
                    </a:lnTo>
                    <a:cubicBezTo>
                      <a:pt x="161" y="3455"/>
                      <a:pt x="0" y="2897"/>
                      <a:pt x="78" y="2390"/>
                    </a:cubicBezTo>
                    <a:lnTo>
                      <a:pt x="78" y="2390"/>
                    </a:lnTo>
                    <a:cubicBezTo>
                      <a:pt x="145" y="1955"/>
                      <a:pt x="329" y="1573"/>
                      <a:pt x="626" y="1254"/>
                    </a:cubicBezTo>
                    <a:lnTo>
                      <a:pt x="626" y="1254"/>
                    </a:lnTo>
                    <a:cubicBezTo>
                      <a:pt x="939" y="919"/>
                      <a:pt x="1378" y="652"/>
                      <a:pt x="1931" y="464"/>
                    </a:cubicBezTo>
                    <a:lnTo>
                      <a:pt x="1931" y="464"/>
                    </a:lnTo>
                    <a:cubicBezTo>
                      <a:pt x="3142" y="48"/>
                      <a:pt x="4883" y="0"/>
                      <a:pt x="7104" y="319"/>
                    </a:cubicBezTo>
                    <a:lnTo>
                      <a:pt x="7104" y="319"/>
                    </a:lnTo>
                    <a:cubicBezTo>
                      <a:pt x="9302" y="634"/>
                      <a:pt x="10942" y="1190"/>
                      <a:pt x="11977" y="1970"/>
                    </a:cubicBezTo>
                    <a:lnTo>
                      <a:pt x="11977" y="1970"/>
                    </a:lnTo>
                    <a:cubicBezTo>
                      <a:pt x="12439" y="2319"/>
                      <a:pt x="12776" y="2710"/>
                      <a:pt x="12977" y="3134"/>
                    </a:cubicBezTo>
                    <a:lnTo>
                      <a:pt x="12977" y="3134"/>
                    </a:lnTo>
                    <a:cubicBezTo>
                      <a:pt x="13167" y="3532"/>
                      <a:pt x="13237" y="3958"/>
                      <a:pt x="13187" y="4400"/>
                    </a:cubicBezTo>
                    <a:lnTo>
                      <a:pt x="13187" y="4400"/>
                    </a:lnTo>
                    <a:cubicBezTo>
                      <a:pt x="13153" y="4715"/>
                      <a:pt x="13016" y="5021"/>
                      <a:pt x="12784" y="5310"/>
                    </a:cubicBezTo>
                    <a:lnTo>
                      <a:pt x="12784" y="5310"/>
                    </a:lnTo>
                    <a:cubicBezTo>
                      <a:pt x="12567" y="5581"/>
                      <a:pt x="12266" y="5838"/>
                      <a:pt x="11889" y="6072"/>
                    </a:cubicBezTo>
                    <a:lnTo>
                      <a:pt x="11889" y="6072"/>
                    </a:lnTo>
                    <a:cubicBezTo>
                      <a:pt x="10993" y="6630"/>
                      <a:pt x="9682" y="7053"/>
                      <a:pt x="8288" y="7234"/>
                    </a:cubicBezTo>
                    <a:lnTo>
                      <a:pt x="8288" y="7234"/>
                    </a:lnTo>
                    <a:cubicBezTo>
                      <a:pt x="7802" y="7297"/>
                      <a:pt x="7324" y="7329"/>
                      <a:pt x="6871" y="73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2EF4BBAD-31AE-400E-B6B0-09C1C9B8C10D}"/>
                </a:ext>
              </a:extLst>
            </p:cNvPr>
            <p:cNvGrpSpPr/>
            <p:nvPr/>
          </p:nvGrpSpPr>
          <p:grpSpPr>
            <a:xfrm>
              <a:off x="9543708" y="4884782"/>
              <a:ext cx="11719610" cy="5521925"/>
              <a:chOff x="9543708" y="4884782"/>
              <a:chExt cx="11719610" cy="5521925"/>
            </a:xfrm>
          </p:grpSpPr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6E1080AB-39FB-4CCD-AFF3-9F65170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3708" y="4954288"/>
                <a:ext cx="740538" cy="165160"/>
              </a:xfrm>
              <a:custGeom>
                <a:avLst/>
                <a:gdLst>
                  <a:gd name="connsiteX0" fmla="*/ 659880 w 740538"/>
                  <a:gd name="connsiteY0" fmla="*/ 15898 h 165160"/>
                  <a:gd name="connsiteX1" fmla="*/ 594834 w 740538"/>
                  <a:gd name="connsiteY1" fmla="*/ 82139 h 165160"/>
                  <a:gd name="connsiteX2" fmla="*/ 659880 w 740538"/>
                  <a:gd name="connsiteY2" fmla="*/ 148379 h 165160"/>
                  <a:gd name="connsiteX3" fmla="*/ 724927 w 740538"/>
                  <a:gd name="connsiteY3" fmla="*/ 82139 h 165160"/>
                  <a:gd name="connsiteX4" fmla="*/ 659880 w 740538"/>
                  <a:gd name="connsiteY4" fmla="*/ 15898 h 165160"/>
                  <a:gd name="connsiteX5" fmla="*/ 370267 w 740538"/>
                  <a:gd name="connsiteY5" fmla="*/ 15898 h 165160"/>
                  <a:gd name="connsiteX6" fmla="*/ 305221 w 740538"/>
                  <a:gd name="connsiteY6" fmla="*/ 82139 h 165160"/>
                  <a:gd name="connsiteX7" fmla="*/ 370267 w 740538"/>
                  <a:gd name="connsiteY7" fmla="*/ 148379 h 165160"/>
                  <a:gd name="connsiteX8" fmla="*/ 435314 w 740538"/>
                  <a:gd name="connsiteY8" fmla="*/ 82139 h 165160"/>
                  <a:gd name="connsiteX9" fmla="*/ 370267 w 740538"/>
                  <a:gd name="connsiteY9" fmla="*/ 15898 h 165160"/>
                  <a:gd name="connsiteX10" fmla="*/ 80657 w 740538"/>
                  <a:gd name="connsiteY10" fmla="*/ 15898 h 165160"/>
                  <a:gd name="connsiteX11" fmla="*/ 15611 w 740538"/>
                  <a:gd name="connsiteY11" fmla="*/ 82139 h 165160"/>
                  <a:gd name="connsiteX12" fmla="*/ 80657 w 740538"/>
                  <a:gd name="connsiteY12" fmla="*/ 148379 h 165160"/>
                  <a:gd name="connsiteX13" fmla="*/ 145704 w 740538"/>
                  <a:gd name="connsiteY13" fmla="*/ 82139 h 165160"/>
                  <a:gd name="connsiteX14" fmla="*/ 80657 w 740538"/>
                  <a:gd name="connsiteY14" fmla="*/ 15898 h 165160"/>
                  <a:gd name="connsiteX15" fmla="*/ 659880 w 740538"/>
                  <a:gd name="connsiteY15" fmla="*/ 0 h 165160"/>
                  <a:gd name="connsiteX16" fmla="*/ 740538 w 740538"/>
                  <a:gd name="connsiteY16" fmla="*/ 82139 h 165160"/>
                  <a:gd name="connsiteX17" fmla="*/ 659880 w 740538"/>
                  <a:gd name="connsiteY17" fmla="*/ 165160 h 165160"/>
                  <a:gd name="connsiteX18" fmla="*/ 579223 w 740538"/>
                  <a:gd name="connsiteY18" fmla="*/ 82139 h 165160"/>
                  <a:gd name="connsiteX19" fmla="*/ 659880 w 740538"/>
                  <a:gd name="connsiteY19" fmla="*/ 0 h 165160"/>
                  <a:gd name="connsiteX20" fmla="*/ 370267 w 740538"/>
                  <a:gd name="connsiteY20" fmla="*/ 0 h 165160"/>
                  <a:gd name="connsiteX21" fmla="*/ 450925 w 740538"/>
                  <a:gd name="connsiteY21" fmla="*/ 82139 h 165160"/>
                  <a:gd name="connsiteX22" fmla="*/ 370267 w 740538"/>
                  <a:gd name="connsiteY22" fmla="*/ 165160 h 165160"/>
                  <a:gd name="connsiteX23" fmla="*/ 289610 w 740538"/>
                  <a:gd name="connsiteY23" fmla="*/ 82139 h 165160"/>
                  <a:gd name="connsiteX24" fmla="*/ 370267 w 740538"/>
                  <a:gd name="connsiteY24" fmla="*/ 0 h 165160"/>
                  <a:gd name="connsiteX25" fmla="*/ 80657 w 740538"/>
                  <a:gd name="connsiteY25" fmla="*/ 0 h 165160"/>
                  <a:gd name="connsiteX26" fmla="*/ 161315 w 740538"/>
                  <a:gd name="connsiteY26" fmla="*/ 82139 h 165160"/>
                  <a:gd name="connsiteX27" fmla="*/ 80657 w 740538"/>
                  <a:gd name="connsiteY27" fmla="*/ 165160 h 165160"/>
                  <a:gd name="connsiteX28" fmla="*/ 0 w 740538"/>
                  <a:gd name="connsiteY28" fmla="*/ 82139 h 165160"/>
                  <a:gd name="connsiteX29" fmla="*/ 80657 w 740538"/>
                  <a:gd name="connsiteY29" fmla="*/ 0 h 165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40538" h="165160">
                    <a:moveTo>
                      <a:pt x="659880" y="15898"/>
                    </a:moveTo>
                    <a:cubicBezTo>
                      <a:pt x="623454" y="15898"/>
                      <a:pt x="594834" y="46810"/>
                      <a:pt x="594834" y="82139"/>
                    </a:cubicBezTo>
                    <a:cubicBezTo>
                      <a:pt x="594834" y="119233"/>
                      <a:pt x="623454" y="148379"/>
                      <a:pt x="659880" y="148379"/>
                    </a:cubicBezTo>
                    <a:cubicBezTo>
                      <a:pt x="694572" y="148379"/>
                      <a:pt x="724927" y="119233"/>
                      <a:pt x="724927" y="82139"/>
                    </a:cubicBezTo>
                    <a:cubicBezTo>
                      <a:pt x="724927" y="46810"/>
                      <a:pt x="694572" y="15898"/>
                      <a:pt x="659880" y="15898"/>
                    </a:cubicBezTo>
                    <a:close/>
                    <a:moveTo>
                      <a:pt x="370267" y="15898"/>
                    </a:moveTo>
                    <a:cubicBezTo>
                      <a:pt x="334709" y="15898"/>
                      <a:pt x="305221" y="46810"/>
                      <a:pt x="305221" y="82139"/>
                    </a:cubicBezTo>
                    <a:cubicBezTo>
                      <a:pt x="305221" y="119233"/>
                      <a:pt x="334709" y="148379"/>
                      <a:pt x="370267" y="148379"/>
                    </a:cubicBezTo>
                    <a:cubicBezTo>
                      <a:pt x="406693" y="148379"/>
                      <a:pt x="435314" y="119233"/>
                      <a:pt x="435314" y="82139"/>
                    </a:cubicBezTo>
                    <a:cubicBezTo>
                      <a:pt x="435314" y="46810"/>
                      <a:pt x="406693" y="15898"/>
                      <a:pt x="370267" y="15898"/>
                    </a:cubicBezTo>
                    <a:close/>
                    <a:moveTo>
                      <a:pt x="80657" y="15898"/>
                    </a:moveTo>
                    <a:cubicBezTo>
                      <a:pt x="44231" y="15898"/>
                      <a:pt x="15611" y="46810"/>
                      <a:pt x="15611" y="82139"/>
                    </a:cubicBezTo>
                    <a:cubicBezTo>
                      <a:pt x="15611" y="119233"/>
                      <a:pt x="44231" y="148379"/>
                      <a:pt x="80657" y="148379"/>
                    </a:cubicBezTo>
                    <a:cubicBezTo>
                      <a:pt x="116216" y="148379"/>
                      <a:pt x="145704" y="119233"/>
                      <a:pt x="145704" y="82139"/>
                    </a:cubicBezTo>
                    <a:cubicBezTo>
                      <a:pt x="145704" y="46810"/>
                      <a:pt x="116216" y="15898"/>
                      <a:pt x="80657" y="15898"/>
                    </a:cubicBezTo>
                    <a:close/>
                    <a:moveTo>
                      <a:pt x="659880" y="0"/>
                    </a:moveTo>
                    <a:cubicBezTo>
                      <a:pt x="704112" y="0"/>
                      <a:pt x="740538" y="37095"/>
                      <a:pt x="740538" y="82139"/>
                    </a:cubicBezTo>
                    <a:cubicBezTo>
                      <a:pt x="740538" y="128065"/>
                      <a:pt x="704112" y="165160"/>
                      <a:pt x="659880" y="165160"/>
                    </a:cubicBezTo>
                    <a:cubicBezTo>
                      <a:pt x="614782" y="165160"/>
                      <a:pt x="579223" y="128065"/>
                      <a:pt x="579223" y="82139"/>
                    </a:cubicBezTo>
                    <a:cubicBezTo>
                      <a:pt x="579223" y="37095"/>
                      <a:pt x="614782" y="0"/>
                      <a:pt x="659880" y="0"/>
                    </a:cubicBezTo>
                    <a:close/>
                    <a:moveTo>
                      <a:pt x="370267" y="0"/>
                    </a:moveTo>
                    <a:cubicBezTo>
                      <a:pt x="414499" y="0"/>
                      <a:pt x="450925" y="37095"/>
                      <a:pt x="450925" y="82139"/>
                    </a:cubicBezTo>
                    <a:cubicBezTo>
                      <a:pt x="450925" y="128065"/>
                      <a:pt x="414499" y="165160"/>
                      <a:pt x="370267" y="165160"/>
                    </a:cubicBezTo>
                    <a:cubicBezTo>
                      <a:pt x="326036" y="165160"/>
                      <a:pt x="289610" y="128065"/>
                      <a:pt x="289610" y="82139"/>
                    </a:cubicBezTo>
                    <a:cubicBezTo>
                      <a:pt x="289610" y="37095"/>
                      <a:pt x="326036" y="0"/>
                      <a:pt x="370267" y="0"/>
                    </a:cubicBezTo>
                    <a:close/>
                    <a:moveTo>
                      <a:pt x="80657" y="0"/>
                    </a:moveTo>
                    <a:cubicBezTo>
                      <a:pt x="124889" y="0"/>
                      <a:pt x="161315" y="37095"/>
                      <a:pt x="161315" y="82139"/>
                    </a:cubicBezTo>
                    <a:cubicBezTo>
                      <a:pt x="161315" y="128065"/>
                      <a:pt x="124889" y="165160"/>
                      <a:pt x="80657" y="165160"/>
                    </a:cubicBezTo>
                    <a:cubicBezTo>
                      <a:pt x="36426" y="165160"/>
                      <a:pt x="0" y="128065"/>
                      <a:pt x="0" y="82139"/>
                    </a:cubicBezTo>
                    <a:cubicBezTo>
                      <a:pt x="0" y="37095"/>
                      <a:pt x="36426" y="0"/>
                      <a:pt x="80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E6A62BDB-C614-4C9F-AF86-8E7737299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58284" y="9808177"/>
                <a:ext cx="736674" cy="161315"/>
              </a:xfrm>
              <a:custGeom>
                <a:avLst/>
                <a:gdLst>
                  <a:gd name="connsiteX0" fmla="*/ 656456 w 736674"/>
                  <a:gd name="connsiteY0" fmla="*/ 15611 h 161315"/>
                  <a:gd name="connsiteX1" fmla="*/ 590188 w 736674"/>
                  <a:gd name="connsiteY1" fmla="*/ 80657 h 161315"/>
                  <a:gd name="connsiteX2" fmla="*/ 656456 w 736674"/>
                  <a:gd name="connsiteY2" fmla="*/ 145704 h 161315"/>
                  <a:gd name="connsiteX3" fmla="*/ 721850 w 736674"/>
                  <a:gd name="connsiteY3" fmla="*/ 80657 h 161315"/>
                  <a:gd name="connsiteX4" fmla="*/ 656456 w 736674"/>
                  <a:gd name="connsiteY4" fmla="*/ 15611 h 161315"/>
                  <a:gd name="connsiteX5" fmla="*/ 366408 w 736674"/>
                  <a:gd name="connsiteY5" fmla="*/ 15611 h 161315"/>
                  <a:gd name="connsiteX6" fmla="*/ 301362 w 736674"/>
                  <a:gd name="connsiteY6" fmla="*/ 80657 h 161315"/>
                  <a:gd name="connsiteX7" fmla="*/ 366408 w 736674"/>
                  <a:gd name="connsiteY7" fmla="*/ 145704 h 161315"/>
                  <a:gd name="connsiteX8" fmla="*/ 431454 w 736674"/>
                  <a:gd name="connsiteY8" fmla="*/ 80657 h 161315"/>
                  <a:gd name="connsiteX9" fmla="*/ 366408 w 736674"/>
                  <a:gd name="connsiteY9" fmla="*/ 15611 h 161315"/>
                  <a:gd name="connsiteX10" fmla="*/ 80658 w 736674"/>
                  <a:gd name="connsiteY10" fmla="*/ 15611 h 161315"/>
                  <a:gd name="connsiteX11" fmla="*/ 15612 w 736674"/>
                  <a:gd name="connsiteY11" fmla="*/ 80657 h 161315"/>
                  <a:gd name="connsiteX12" fmla="*/ 80658 w 736674"/>
                  <a:gd name="connsiteY12" fmla="*/ 145704 h 161315"/>
                  <a:gd name="connsiteX13" fmla="*/ 145704 w 736674"/>
                  <a:gd name="connsiteY13" fmla="*/ 80657 h 161315"/>
                  <a:gd name="connsiteX14" fmla="*/ 80658 w 736674"/>
                  <a:gd name="connsiteY14" fmla="*/ 15611 h 161315"/>
                  <a:gd name="connsiteX15" fmla="*/ 656456 w 736674"/>
                  <a:gd name="connsiteY15" fmla="*/ 0 h 161315"/>
                  <a:gd name="connsiteX16" fmla="*/ 736674 w 736674"/>
                  <a:gd name="connsiteY16" fmla="*/ 80657 h 161315"/>
                  <a:gd name="connsiteX17" fmla="*/ 656456 w 736674"/>
                  <a:gd name="connsiteY17" fmla="*/ 161315 h 161315"/>
                  <a:gd name="connsiteX18" fmla="*/ 575364 w 736674"/>
                  <a:gd name="connsiteY18" fmla="*/ 80657 h 161315"/>
                  <a:gd name="connsiteX19" fmla="*/ 656456 w 736674"/>
                  <a:gd name="connsiteY19" fmla="*/ 0 h 161315"/>
                  <a:gd name="connsiteX20" fmla="*/ 366408 w 736674"/>
                  <a:gd name="connsiteY20" fmla="*/ 0 h 161315"/>
                  <a:gd name="connsiteX21" fmla="*/ 447066 w 736674"/>
                  <a:gd name="connsiteY21" fmla="*/ 80657 h 161315"/>
                  <a:gd name="connsiteX22" fmla="*/ 366408 w 736674"/>
                  <a:gd name="connsiteY22" fmla="*/ 161315 h 161315"/>
                  <a:gd name="connsiteX23" fmla="*/ 285752 w 736674"/>
                  <a:gd name="connsiteY23" fmla="*/ 80657 h 161315"/>
                  <a:gd name="connsiteX24" fmla="*/ 366408 w 736674"/>
                  <a:gd name="connsiteY24" fmla="*/ 0 h 161315"/>
                  <a:gd name="connsiteX25" fmla="*/ 80658 w 736674"/>
                  <a:gd name="connsiteY25" fmla="*/ 0 h 161315"/>
                  <a:gd name="connsiteX26" fmla="*/ 161316 w 736674"/>
                  <a:gd name="connsiteY26" fmla="*/ 80657 h 161315"/>
                  <a:gd name="connsiteX27" fmla="*/ 80658 w 736674"/>
                  <a:gd name="connsiteY27" fmla="*/ 161315 h 161315"/>
                  <a:gd name="connsiteX28" fmla="*/ 0 w 736674"/>
                  <a:gd name="connsiteY28" fmla="*/ 80657 h 161315"/>
                  <a:gd name="connsiteX29" fmla="*/ 80658 w 736674"/>
                  <a:gd name="connsiteY29" fmla="*/ 0 h 161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36674" h="161315">
                    <a:moveTo>
                      <a:pt x="656456" y="15611"/>
                    </a:moveTo>
                    <a:cubicBezTo>
                      <a:pt x="619834" y="15611"/>
                      <a:pt x="590188" y="45099"/>
                      <a:pt x="590188" y="80657"/>
                    </a:cubicBezTo>
                    <a:cubicBezTo>
                      <a:pt x="590188" y="116216"/>
                      <a:pt x="619834" y="145704"/>
                      <a:pt x="656456" y="145704"/>
                    </a:cubicBezTo>
                    <a:cubicBezTo>
                      <a:pt x="692204" y="145704"/>
                      <a:pt x="721850" y="116216"/>
                      <a:pt x="721850" y="80657"/>
                    </a:cubicBezTo>
                    <a:cubicBezTo>
                      <a:pt x="721850" y="45099"/>
                      <a:pt x="692204" y="15611"/>
                      <a:pt x="656456" y="15611"/>
                    </a:cubicBezTo>
                    <a:close/>
                    <a:moveTo>
                      <a:pt x="366408" y="15611"/>
                    </a:moveTo>
                    <a:cubicBezTo>
                      <a:pt x="330850" y="15611"/>
                      <a:pt x="301362" y="45099"/>
                      <a:pt x="301362" y="80657"/>
                    </a:cubicBezTo>
                    <a:cubicBezTo>
                      <a:pt x="301362" y="116216"/>
                      <a:pt x="330850" y="145704"/>
                      <a:pt x="366408" y="145704"/>
                    </a:cubicBezTo>
                    <a:cubicBezTo>
                      <a:pt x="402834" y="145704"/>
                      <a:pt x="431454" y="116216"/>
                      <a:pt x="431454" y="80657"/>
                    </a:cubicBezTo>
                    <a:cubicBezTo>
                      <a:pt x="431454" y="45099"/>
                      <a:pt x="402834" y="15611"/>
                      <a:pt x="366408" y="15611"/>
                    </a:cubicBezTo>
                    <a:close/>
                    <a:moveTo>
                      <a:pt x="80658" y="15611"/>
                    </a:moveTo>
                    <a:cubicBezTo>
                      <a:pt x="44232" y="15611"/>
                      <a:pt x="15612" y="45099"/>
                      <a:pt x="15612" y="80657"/>
                    </a:cubicBezTo>
                    <a:cubicBezTo>
                      <a:pt x="15612" y="116216"/>
                      <a:pt x="44232" y="145704"/>
                      <a:pt x="80658" y="145704"/>
                    </a:cubicBezTo>
                    <a:cubicBezTo>
                      <a:pt x="116216" y="145704"/>
                      <a:pt x="145704" y="116216"/>
                      <a:pt x="145704" y="80657"/>
                    </a:cubicBezTo>
                    <a:cubicBezTo>
                      <a:pt x="145704" y="45099"/>
                      <a:pt x="116216" y="15611"/>
                      <a:pt x="80658" y="15611"/>
                    </a:cubicBezTo>
                    <a:close/>
                    <a:moveTo>
                      <a:pt x="656456" y="0"/>
                    </a:moveTo>
                    <a:cubicBezTo>
                      <a:pt x="700924" y="0"/>
                      <a:pt x="736674" y="36426"/>
                      <a:pt x="736674" y="80657"/>
                    </a:cubicBezTo>
                    <a:cubicBezTo>
                      <a:pt x="736674" y="124889"/>
                      <a:pt x="700924" y="161315"/>
                      <a:pt x="656456" y="161315"/>
                    </a:cubicBezTo>
                    <a:cubicBezTo>
                      <a:pt x="611986" y="161315"/>
                      <a:pt x="575364" y="124889"/>
                      <a:pt x="575364" y="80657"/>
                    </a:cubicBezTo>
                    <a:cubicBezTo>
                      <a:pt x="575364" y="36426"/>
                      <a:pt x="611986" y="0"/>
                      <a:pt x="656456" y="0"/>
                    </a:cubicBezTo>
                    <a:close/>
                    <a:moveTo>
                      <a:pt x="366408" y="0"/>
                    </a:moveTo>
                    <a:cubicBezTo>
                      <a:pt x="410640" y="0"/>
                      <a:pt x="447066" y="36426"/>
                      <a:pt x="447066" y="80657"/>
                    </a:cubicBezTo>
                    <a:cubicBezTo>
                      <a:pt x="447066" y="124889"/>
                      <a:pt x="410640" y="161315"/>
                      <a:pt x="366408" y="161315"/>
                    </a:cubicBezTo>
                    <a:cubicBezTo>
                      <a:pt x="322176" y="161315"/>
                      <a:pt x="285752" y="124889"/>
                      <a:pt x="285752" y="80657"/>
                    </a:cubicBezTo>
                    <a:cubicBezTo>
                      <a:pt x="285752" y="36426"/>
                      <a:pt x="322176" y="0"/>
                      <a:pt x="366408" y="0"/>
                    </a:cubicBezTo>
                    <a:close/>
                    <a:moveTo>
                      <a:pt x="80658" y="0"/>
                    </a:moveTo>
                    <a:cubicBezTo>
                      <a:pt x="124890" y="0"/>
                      <a:pt x="161316" y="36426"/>
                      <a:pt x="161316" y="80657"/>
                    </a:cubicBezTo>
                    <a:cubicBezTo>
                      <a:pt x="161316" y="124889"/>
                      <a:pt x="124890" y="161315"/>
                      <a:pt x="80658" y="161315"/>
                    </a:cubicBezTo>
                    <a:cubicBezTo>
                      <a:pt x="36426" y="161315"/>
                      <a:pt x="0" y="124889"/>
                      <a:pt x="0" y="80657"/>
                    </a:cubicBezTo>
                    <a:cubicBezTo>
                      <a:pt x="0" y="36426"/>
                      <a:pt x="36426" y="0"/>
                      <a:pt x="80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9">
                <a:extLst>
                  <a:ext uri="{FF2B5EF4-FFF2-40B4-BE49-F238E27FC236}">
                    <a16:creationId xmlns:a16="http://schemas.microsoft.com/office/drawing/2014/main" id="{18A5D500-4F6A-42E5-B202-9A46D457A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4404" y="4884782"/>
                <a:ext cx="1042601" cy="65644"/>
              </a:xfrm>
              <a:custGeom>
                <a:avLst/>
                <a:gdLst>
                  <a:gd name="T0" fmla="*/ 1063 w 1190"/>
                  <a:gd name="T1" fmla="*/ 72 h 73"/>
                  <a:gd name="T2" fmla="*/ 998 w 1190"/>
                  <a:gd name="T3" fmla="*/ 42 h 73"/>
                  <a:gd name="T4" fmla="*/ 946 w 1190"/>
                  <a:gd name="T5" fmla="*/ 17 h 73"/>
                  <a:gd name="T6" fmla="*/ 894 w 1190"/>
                  <a:gd name="T7" fmla="*/ 42 h 73"/>
                  <a:gd name="T8" fmla="*/ 828 w 1190"/>
                  <a:gd name="T9" fmla="*/ 72 h 73"/>
                  <a:gd name="T10" fmla="*/ 764 w 1190"/>
                  <a:gd name="T11" fmla="*/ 42 h 73"/>
                  <a:gd name="T12" fmla="*/ 712 w 1190"/>
                  <a:gd name="T13" fmla="*/ 17 h 73"/>
                  <a:gd name="T14" fmla="*/ 659 w 1190"/>
                  <a:gd name="T15" fmla="*/ 42 h 73"/>
                  <a:gd name="T16" fmla="*/ 594 w 1190"/>
                  <a:gd name="T17" fmla="*/ 72 h 73"/>
                  <a:gd name="T18" fmla="*/ 530 w 1190"/>
                  <a:gd name="T19" fmla="*/ 42 h 73"/>
                  <a:gd name="T20" fmla="*/ 478 w 1190"/>
                  <a:gd name="T21" fmla="*/ 17 h 73"/>
                  <a:gd name="T22" fmla="*/ 425 w 1190"/>
                  <a:gd name="T23" fmla="*/ 42 h 73"/>
                  <a:gd name="T24" fmla="*/ 360 w 1190"/>
                  <a:gd name="T25" fmla="*/ 72 h 73"/>
                  <a:gd name="T26" fmla="*/ 296 w 1190"/>
                  <a:gd name="T27" fmla="*/ 42 h 73"/>
                  <a:gd name="T28" fmla="*/ 244 w 1190"/>
                  <a:gd name="T29" fmla="*/ 17 h 73"/>
                  <a:gd name="T30" fmla="*/ 191 w 1190"/>
                  <a:gd name="T31" fmla="*/ 42 h 73"/>
                  <a:gd name="T32" fmla="*/ 126 w 1190"/>
                  <a:gd name="T33" fmla="*/ 72 h 73"/>
                  <a:gd name="T34" fmla="*/ 62 w 1190"/>
                  <a:gd name="T35" fmla="*/ 42 h 73"/>
                  <a:gd name="T36" fmla="*/ 10 w 1190"/>
                  <a:gd name="T37" fmla="*/ 17 h 73"/>
                  <a:gd name="T38" fmla="*/ 0 w 1190"/>
                  <a:gd name="T39" fmla="*/ 8 h 73"/>
                  <a:gd name="T40" fmla="*/ 10 w 1190"/>
                  <a:gd name="T41" fmla="*/ 0 h 73"/>
                  <a:gd name="T42" fmla="*/ 74 w 1190"/>
                  <a:gd name="T43" fmla="*/ 29 h 73"/>
                  <a:gd name="T44" fmla="*/ 126 w 1190"/>
                  <a:gd name="T45" fmla="*/ 54 h 73"/>
                  <a:gd name="T46" fmla="*/ 178 w 1190"/>
                  <a:gd name="T47" fmla="*/ 29 h 73"/>
                  <a:gd name="T48" fmla="*/ 244 w 1190"/>
                  <a:gd name="T49" fmla="*/ 0 h 73"/>
                  <a:gd name="T50" fmla="*/ 308 w 1190"/>
                  <a:gd name="T51" fmla="*/ 29 h 73"/>
                  <a:gd name="T52" fmla="*/ 360 w 1190"/>
                  <a:gd name="T53" fmla="*/ 54 h 73"/>
                  <a:gd name="T54" fmla="*/ 413 w 1190"/>
                  <a:gd name="T55" fmla="*/ 29 h 73"/>
                  <a:gd name="T56" fmla="*/ 478 w 1190"/>
                  <a:gd name="T57" fmla="*/ 0 h 73"/>
                  <a:gd name="T58" fmla="*/ 542 w 1190"/>
                  <a:gd name="T59" fmla="*/ 29 h 73"/>
                  <a:gd name="T60" fmla="*/ 594 w 1190"/>
                  <a:gd name="T61" fmla="*/ 54 h 73"/>
                  <a:gd name="T62" fmla="*/ 647 w 1190"/>
                  <a:gd name="T63" fmla="*/ 29 h 73"/>
                  <a:gd name="T64" fmla="*/ 712 w 1190"/>
                  <a:gd name="T65" fmla="*/ 0 h 73"/>
                  <a:gd name="T66" fmla="*/ 776 w 1190"/>
                  <a:gd name="T67" fmla="*/ 29 h 73"/>
                  <a:gd name="T68" fmla="*/ 828 w 1190"/>
                  <a:gd name="T69" fmla="*/ 54 h 73"/>
                  <a:gd name="T70" fmla="*/ 881 w 1190"/>
                  <a:gd name="T71" fmla="*/ 29 h 73"/>
                  <a:gd name="T72" fmla="*/ 946 w 1190"/>
                  <a:gd name="T73" fmla="*/ 0 h 73"/>
                  <a:gd name="T74" fmla="*/ 1010 w 1190"/>
                  <a:gd name="T75" fmla="*/ 29 h 73"/>
                  <a:gd name="T76" fmla="*/ 1063 w 1190"/>
                  <a:gd name="T77" fmla="*/ 54 h 73"/>
                  <a:gd name="T78" fmla="*/ 1116 w 1190"/>
                  <a:gd name="T79" fmla="*/ 29 h 73"/>
                  <a:gd name="T80" fmla="*/ 1180 w 1190"/>
                  <a:gd name="T81" fmla="*/ 0 h 73"/>
                  <a:gd name="T82" fmla="*/ 1189 w 1190"/>
                  <a:gd name="T83" fmla="*/ 8 h 73"/>
                  <a:gd name="T84" fmla="*/ 1180 w 1190"/>
                  <a:gd name="T85" fmla="*/ 17 h 73"/>
                  <a:gd name="T86" fmla="*/ 1128 w 1190"/>
                  <a:gd name="T87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90" h="73">
                    <a:moveTo>
                      <a:pt x="1063" y="72"/>
                    </a:moveTo>
                    <a:lnTo>
                      <a:pt x="1063" y="72"/>
                    </a:lnTo>
                    <a:cubicBezTo>
                      <a:pt x="1030" y="72"/>
                      <a:pt x="1013" y="56"/>
                      <a:pt x="998" y="42"/>
                    </a:cubicBezTo>
                    <a:lnTo>
                      <a:pt x="998" y="42"/>
                    </a:lnTo>
                    <a:cubicBezTo>
                      <a:pt x="983" y="29"/>
                      <a:pt x="971" y="17"/>
                      <a:pt x="946" y="17"/>
                    </a:cubicBezTo>
                    <a:lnTo>
                      <a:pt x="946" y="17"/>
                    </a:lnTo>
                    <a:cubicBezTo>
                      <a:pt x="920" y="17"/>
                      <a:pt x="908" y="29"/>
                      <a:pt x="894" y="42"/>
                    </a:cubicBezTo>
                    <a:lnTo>
                      <a:pt x="894" y="42"/>
                    </a:lnTo>
                    <a:cubicBezTo>
                      <a:pt x="878" y="56"/>
                      <a:pt x="862" y="72"/>
                      <a:pt x="828" y="72"/>
                    </a:cubicBezTo>
                    <a:lnTo>
                      <a:pt x="828" y="72"/>
                    </a:lnTo>
                    <a:cubicBezTo>
                      <a:pt x="795" y="72"/>
                      <a:pt x="779" y="56"/>
                      <a:pt x="764" y="42"/>
                    </a:cubicBezTo>
                    <a:lnTo>
                      <a:pt x="764" y="42"/>
                    </a:lnTo>
                    <a:cubicBezTo>
                      <a:pt x="749" y="29"/>
                      <a:pt x="737" y="17"/>
                      <a:pt x="712" y="17"/>
                    </a:cubicBezTo>
                    <a:lnTo>
                      <a:pt x="712" y="17"/>
                    </a:lnTo>
                    <a:cubicBezTo>
                      <a:pt x="686" y="17"/>
                      <a:pt x="674" y="29"/>
                      <a:pt x="659" y="42"/>
                    </a:cubicBezTo>
                    <a:lnTo>
                      <a:pt x="659" y="42"/>
                    </a:lnTo>
                    <a:cubicBezTo>
                      <a:pt x="644" y="56"/>
                      <a:pt x="627" y="72"/>
                      <a:pt x="594" y="72"/>
                    </a:cubicBezTo>
                    <a:lnTo>
                      <a:pt x="594" y="72"/>
                    </a:lnTo>
                    <a:cubicBezTo>
                      <a:pt x="561" y="72"/>
                      <a:pt x="545" y="56"/>
                      <a:pt x="530" y="42"/>
                    </a:cubicBezTo>
                    <a:lnTo>
                      <a:pt x="530" y="42"/>
                    </a:lnTo>
                    <a:cubicBezTo>
                      <a:pt x="515" y="29"/>
                      <a:pt x="503" y="17"/>
                      <a:pt x="478" y="17"/>
                    </a:cubicBezTo>
                    <a:lnTo>
                      <a:pt x="478" y="17"/>
                    </a:lnTo>
                    <a:cubicBezTo>
                      <a:pt x="452" y="17"/>
                      <a:pt x="439" y="29"/>
                      <a:pt x="425" y="42"/>
                    </a:cubicBezTo>
                    <a:lnTo>
                      <a:pt x="425" y="42"/>
                    </a:lnTo>
                    <a:cubicBezTo>
                      <a:pt x="410" y="56"/>
                      <a:pt x="393" y="72"/>
                      <a:pt x="360" y="72"/>
                    </a:cubicBezTo>
                    <a:lnTo>
                      <a:pt x="360" y="72"/>
                    </a:lnTo>
                    <a:cubicBezTo>
                      <a:pt x="327" y="72"/>
                      <a:pt x="311" y="56"/>
                      <a:pt x="296" y="42"/>
                    </a:cubicBezTo>
                    <a:lnTo>
                      <a:pt x="296" y="42"/>
                    </a:lnTo>
                    <a:cubicBezTo>
                      <a:pt x="281" y="29"/>
                      <a:pt x="269" y="17"/>
                      <a:pt x="244" y="17"/>
                    </a:cubicBezTo>
                    <a:lnTo>
                      <a:pt x="244" y="17"/>
                    </a:lnTo>
                    <a:cubicBezTo>
                      <a:pt x="218" y="17"/>
                      <a:pt x="205" y="29"/>
                      <a:pt x="191" y="42"/>
                    </a:cubicBezTo>
                    <a:lnTo>
                      <a:pt x="191" y="42"/>
                    </a:lnTo>
                    <a:cubicBezTo>
                      <a:pt x="176" y="56"/>
                      <a:pt x="159" y="72"/>
                      <a:pt x="126" y="72"/>
                    </a:cubicBezTo>
                    <a:lnTo>
                      <a:pt x="126" y="72"/>
                    </a:lnTo>
                    <a:cubicBezTo>
                      <a:pt x="93" y="72"/>
                      <a:pt x="77" y="56"/>
                      <a:pt x="62" y="42"/>
                    </a:cubicBezTo>
                    <a:lnTo>
                      <a:pt x="62" y="42"/>
                    </a:lnTo>
                    <a:cubicBezTo>
                      <a:pt x="47" y="29"/>
                      <a:pt x="35" y="17"/>
                      <a:pt x="10" y="17"/>
                    </a:cubicBezTo>
                    <a:lnTo>
                      <a:pt x="10" y="17"/>
                    </a:lnTo>
                    <a:cubicBezTo>
                      <a:pt x="4" y="17"/>
                      <a:pt x="0" y="14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42" y="0"/>
                      <a:pt x="59" y="15"/>
                      <a:pt x="74" y="29"/>
                    </a:cubicBezTo>
                    <a:lnTo>
                      <a:pt x="74" y="29"/>
                    </a:lnTo>
                    <a:cubicBezTo>
                      <a:pt x="88" y="42"/>
                      <a:pt x="101" y="54"/>
                      <a:pt x="126" y="54"/>
                    </a:cubicBezTo>
                    <a:lnTo>
                      <a:pt x="126" y="54"/>
                    </a:lnTo>
                    <a:cubicBezTo>
                      <a:pt x="152" y="54"/>
                      <a:pt x="164" y="42"/>
                      <a:pt x="178" y="29"/>
                    </a:cubicBezTo>
                    <a:lnTo>
                      <a:pt x="178" y="29"/>
                    </a:lnTo>
                    <a:cubicBezTo>
                      <a:pt x="193" y="15"/>
                      <a:pt x="211" y="0"/>
                      <a:pt x="244" y="0"/>
                    </a:cubicBezTo>
                    <a:lnTo>
                      <a:pt x="244" y="0"/>
                    </a:lnTo>
                    <a:cubicBezTo>
                      <a:pt x="276" y="0"/>
                      <a:pt x="293" y="15"/>
                      <a:pt x="308" y="29"/>
                    </a:cubicBezTo>
                    <a:lnTo>
                      <a:pt x="308" y="29"/>
                    </a:lnTo>
                    <a:cubicBezTo>
                      <a:pt x="322" y="42"/>
                      <a:pt x="335" y="54"/>
                      <a:pt x="360" y="54"/>
                    </a:cubicBezTo>
                    <a:lnTo>
                      <a:pt x="360" y="54"/>
                    </a:lnTo>
                    <a:cubicBezTo>
                      <a:pt x="386" y="54"/>
                      <a:pt x="399" y="42"/>
                      <a:pt x="413" y="29"/>
                    </a:cubicBezTo>
                    <a:lnTo>
                      <a:pt x="413" y="29"/>
                    </a:lnTo>
                    <a:cubicBezTo>
                      <a:pt x="427" y="15"/>
                      <a:pt x="445" y="0"/>
                      <a:pt x="478" y="0"/>
                    </a:cubicBezTo>
                    <a:lnTo>
                      <a:pt x="478" y="0"/>
                    </a:lnTo>
                    <a:cubicBezTo>
                      <a:pt x="510" y="0"/>
                      <a:pt x="527" y="15"/>
                      <a:pt x="542" y="29"/>
                    </a:cubicBezTo>
                    <a:lnTo>
                      <a:pt x="542" y="29"/>
                    </a:lnTo>
                    <a:cubicBezTo>
                      <a:pt x="556" y="42"/>
                      <a:pt x="569" y="54"/>
                      <a:pt x="594" y="54"/>
                    </a:cubicBezTo>
                    <a:lnTo>
                      <a:pt x="594" y="54"/>
                    </a:lnTo>
                    <a:cubicBezTo>
                      <a:pt x="620" y="54"/>
                      <a:pt x="633" y="42"/>
                      <a:pt x="647" y="29"/>
                    </a:cubicBezTo>
                    <a:lnTo>
                      <a:pt x="647" y="29"/>
                    </a:lnTo>
                    <a:cubicBezTo>
                      <a:pt x="661" y="15"/>
                      <a:pt x="679" y="0"/>
                      <a:pt x="712" y="0"/>
                    </a:cubicBezTo>
                    <a:lnTo>
                      <a:pt x="712" y="0"/>
                    </a:lnTo>
                    <a:cubicBezTo>
                      <a:pt x="744" y="0"/>
                      <a:pt x="761" y="15"/>
                      <a:pt x="776" y="29"/>
                    </a:cubicBezTo>
                    <a:lnTo>
                      <a:pt x="776" y="29"/>
                    </a:lnTo>
                    <a:cubicBezTo>
                      <a:pt x="790" y="42"/>
                      <a:pt x="803" y="54"/>
                      <a:pt x="828" y="54"/>
                    </a:cubicBezTo>
                    <a:lnTo>
                      <a:pt x="828" y="54"/>
                    </a:lnTo>
                    <a:cubicBezTo>
                      <a:pt x="855" y="54"/>
                      <a:pt x="867" y="42"/>
                      <a:pt x="881" y="29"/>
                    </a:cubicBezTo>
                    <a:lnTo>
                      <a:pt x="881" y="29"/>
                    </a:lnTo>
                    <a:cubicBezTo>
                      <a:pt x="896" y="15"/>
                      <a:pt x="913" y="0"/>
                      <a:pt x="946" y="0"/>
                    </a:cubicBezTo>
                    <a:lnTo>
                      <a:pt x="946" y="0"/>
                    </a:lnTo>
                    <a:cubicBezTo>
                      <a:pt x="978" y="0"/>
                      <a:pt x="996" y="15"/>
                      <a:pt x="1010" y="29"/>
                    </a:cubicBezTo>
                    <a:lnTo>
                      <a:pt x="1010" y="29"/>
                    </a:lnTo>
                    <a:cubicBezTo>
                      <a:pt x="1025" y="42"/>
                      <a:pt x="1037" y="54"/>
                      <a:pt x="1063" y="54"/>
                    </a:cubicBezTo>
                    <a:lnTo>
                      <a:pt x="1063" y="54"/>
                    </a:lnTo>
                    <a:cubicBezTo>
                      <a:pt x="1089" y="54"/>
                      <a:pt x="1101" y="42"/>
                      <a:pt x="1116" y="29"/>
                    </a:cubicBezTo>
                    <a:lnTo>
                      <a:pt x="1116" y="29"/>
                    </a:lnTo>
                    <a:cubicBezTo>
                      <a:pt x="1131" y="15"/>
                      <a:pt x="1147" y="0"/>
                      <a:pt x="1180" y="0"/>
                    </a:cubicBezTo>
                    <a:lnTo>
                      <a:pt x="1180" y="0"/>
                    </a:lnTo>
                    <a:cubicBezTo>
                      <a:pt x="1185" y="0"/>
                      <a:pt x="1189" y="3"/>
                      <a:pt x="1189" y="8"/>
                    </a:cubicBezTo>
                    <a:lnTo>
                      <a:pt x="1189" y="8"/>
                    </a:lnTo>
                    <a:cubicBezTo>
                      <a:pt x="1189" y="14"/>
                      <a:pt x="1185" y="17"/>
                      <a:pt x="1180" y="17"/>
                    </a:cubicBezTo>
                    <a:lnTo>
                      <a:pt x="1180" y="17"/>
                    </a:lnTo>
                    <a:cubicBezTo>
                      <a:pt x="1154" y="17"/>
                      <a:pt x="1142" y="29"/>
                      <a:pt x="1128" y="42"/>
                    </a:cubicBezTo>
                    <a:lnTo>
                      <a:pt x="1128" y="42"/>
                    </a:lnTo>
                    <a:cubicBezTo>
                      <a:pt x="1113" y="56"/>
                      <a:pt x="1096" y="72"/>
                      <a:pt x="1063" y="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10">
                <a:extLst>
                  <a:ext uri="{FF2B5EF4-FFF2-40B4-BE49-F238E27FC236}">
                    <a16:creationId xmlns:a16="http://schemas.microsoft.com/office/drawing/2014/main" id="{89A16243-1654-487C-92D4-224A01C0A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1440" y="10341061"/>
                <a:ext cx="1042601" cy="65646"/>
              </a:xfrm>
              <a:custGeom>
                <a:avLst/>
                <a:gdLst>
                  <a:gd name="T0" fmla="*/ 1062 w 1189"/>
                  <a:gd name="T1" fmla="*/ 72 h 73"/>
                  <a:gd name="T2" fmla="*/ 998 w 1189"/>
                  <a:gd name="T3" fmla="*/ 42 h 73"/>
                  <a:gd name="T4" fmla="*/ 946 w 1189"/>
                  <a:gd name="T5" fmla="*/ 18 h 73"/>
                  <a:gd name="T6" fmla="*/ 892 w 1189"/>
                  <a:gd name="T7" fmla="*/ 42 h 73"/>
                  <a:gd name="T8" fmla="*/ 828 w 1189"/>
                  <a:gd name="T9" fmla="*/ 72 h 73"/>
                  <a:gd name="T10" fmla="*/ 764 w 1189"/>
                  <a:gd name="T11" fmla="*/ 42 h 73"/>
                  <a:gd name="T12" fmla="*/ 711 w 1189"/>
                  <a:gd name="T13" fmla="*/ 18 h 73"/>
                  <a:gd name="T14" fmla="*/ 658 w 1189"/>
                  <a:gd name="T15" fmla="*/ 42 h 73"/>
                  <a:gd name="T16" fmla="*/ 594 w 1189"/>
                  <a:gd name="T17" fmla="*/ 72 h 73"/>
                  <a:gd name="T18" fmla="*/ 530 w 1189"/>
                  <a:gd name="T19" fmla="*/ 42 h 73"/>
                  <a:gd name="T20" fmla="*/ 477 w 1189"/>
                  <a:gd name="T21" fmla="*/ 18 h 73"/>
                  <a:gd name="T22" fmla="*/ 424 w 1189"/>
                  <a:gd name="T23" fmla="*/ 42 h 73"/>
                  <a:gd name="T24" fmla="*/ 360 w 1189"/>
                  <a:gd name="T25" fmla="*/ 72 h 73"/>
                  <a:gd name="T26" fmla="*/ 295 w 1189"/>
                  <a:gd name="T27" fmla="*/ 42 h 73"/>
                  <a:gd name="T28" fmla="*/ 242 w 1189"/>
                  <a:gd name="T29" fmla="*/ 18 h 73"/>
                  <a:gd name="T30" fmla="*/ 190 w 1189"/>
                  <a:gd name="T31" fmla="*/ 42 h 73"/>
                  <a:gd name="T32" fmla="*/ 126 w 1189"/>
                  <a:gd name="T33" fmla="*/ 72 h 73"/>
                  <a:gd name="T34" fmla="*/ 61 w 1189"/>
                  <a:gd name="T35" fmla="*/ 42 h 73"/>
                  <a:gd name="T36" fmla="*/ 8 w 1189"/>
                  <a:gd name="T37" fmla="*/ 18 h 73"/>
                  <a:gd name="T38" fmla="*/ 0 w 1189"/>
                  <a:gd name="T39" fmla="*/ 9 h 73"/>
                  <a:gd name="T40" fmla="*/ 8 w 1189"/>
                  <a:gd name="T41" fmla="*/ 0 h 73"/>
                  <a:gd name="T42" fmla="*/ 74 w 1189"/>
                  <a:gd name="T43" fmla="*/ 29 h 73"/>
                  <a:gd name="T44" fmla="*/ 126 w 1189"/>
                  <a:gd name="T45" fmla="*/ 54 h 73"/>
                  <a:gd name="T46" fmla="*/ 178 w 1189"/>
                  <a:gd name="T47" fmla="*/ 29 h 73"/>
                  <a:gd name="T48" fmla="*/ 242 w 1189"/>
                  <a:gd name="T49" fmla="*/ 0 h 73"/>
                  <a:gd name="T50" fmla="*/ 308 w 1189"/>
                  <a:gd name="T51" fmla="*/ 29 h 73"/>
                  <a:gd name="T52" fmla="*/ 360 w 1189"/>
                  <a:gd name="T53" fmla="*/ 54 h 73"/>
                  <a:gd name="T54" fmla="*/ 412 w 1189"/>
                  <a:gd name="T55" fmla="*/ 29 h 73"/>
                  <a:gd name="T56" fmla="*/ 477 w 1189"/>
                  <a:gd name="T57" fmla="*/ 0 h 73"/>
                  <a:gd name="T58" fmla="*/ 542 w 1189"/>
                  <a:gd name="T59" fmla="*/ 29 h 73"/>
                  <a:gd name="T60" fmla="*/ 594 w 1189"/>
                  <a:gd name="T61" fmla="*/ 54 h 73"/>
                  <a:gd name="T62" fmla="*/ 646 w 1189"/>
                  <a:gd name="T63" fmla="*/ 29 h 73"/>
                  <a:gd name="T64" fmla="*/ 711 w 1189"/>
                  <a:gd name="T65" fmla="*/ 0 h 73"/>
                  <a:gd name="T66" fmla="*/ 776 w 1189"/>
                  <a:gd name="T67" fmla="*/ 29 h 73"/>
                  <a:gd name="T68" fmla="*/ 828 w 1189"/>
                  <a:gd name="T69" fmla="*/ 54 h 73"/>
                  <a:gd name="T70" fmla="*/ 880 w 1189"/>
                  <a:gd name="T71" fmla="*/ 29 h 73"/>
                  <a:gd name="T72" fmla="*/ 946 w 1189"/>
                  <a:gd name="T73" fmla="*/ 0 h 73"/>
                  <a:gd name="T74" fmla="*/ 1010 w 1189"/>
                  <a:gd name="T75" fmla="*/ 29 h 73"/>
                  <a:gd name="T76" fmla="*/ 1062 w 1189"/>
                  <a:gd name="T77" fmla="*/ 54 h 73"/>
                  <a:gd name="T78" fmla="*/ 1114 w 1189"/>
                  <a:gd name="T79" fmla="*/ 29 h 73"/>
                  <a:gd name="T80" fmla="*/ 1180 w 1189"/>
                  <a:gd name="T81" fmla="*/ 0 h 73"/>
                  <a:gd name="T82" fmla="*/ 1188 w 1189"/>
                  <a:gd name="T83" fmla="*/ 9 h 73"/>
                  <a:gd name="T84" fmla="*/ 1180 w 1189"/>
                  <a:gd name="T85" fmla="*/ 18 h 73"/>
                  <a:gd name="T86" fmla="*/ 1127 w 1189"/>
                  <a:gd name="T87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89" h="73">
                    <a:moveTo>
                      <a:pt x="1062" y="72"/>
                    </a:moveTo>
                    <a:lnTo>
                      <a:pt x="1062" y="72"/>
                    </a:lnTo>
                    <a:cubicBezTo>
                      <a:pt x="1029" y="72"/>
                      <a:pt x="1012" y="56"/>
                      <a:pt x="998" y="42"/>
                    </a:cubicBezTo>
                    <a:lnTo>
                      <a:pt x="998" y="42"/>
                    </a:lnTo>
                    <a:cubicBezTo>
                      <a:pt x="983" y="29"/>
                      <a:pt x="971" y="18"/>
                      <a:pt x="946" y="18"/>
                    </a:cubicBezTo>
                    <a:lnTo>
                      <a:pt x="946" y="18"/>
                    </a:lnTo>
                    <a:cubicBezTo>
                      <a:pt x="919" y="18"/>
                      <a:pt x="907" y="29"/>
                      <a:pt x="892" y="42"/>
                    </a:cubicBezTo>
                    <a:lnTo>
                      <a:pt x="892" y="42"/>
                    </a:lnTo>
                    <a:cubicBezTo>
                      <a:pt x="877" y="56"/>
                      <a:pt x="861" y="72"/>
                      <a:pt x="828" y="72"/>
                    </a:cubicBezTo>
                    <a:lnTo>
                      <a:pt x="828" y="72"/>
                    </a:lnTo>
                    <a:cubicBezTo>
                      <a:pt x="795" y="72"/>
                      <a:pt x="778" y="56"/>
                      <a:pt x="764" y="42"/>
                    </a:cubicBezTo>
                    <a:lnTo>
                      <a:pt x="764" y="42"/>
                    </a:lnTo>
                    <a:cubicBezTo>
                      <a:pt x="749" y="29"/>
                      <a:pt x="737" y="18"/>
                      <a:pt x="711" y="18"/>
                    </a:cubicBezTo>
                    <a:lnTo>
                      <a:pt x="711" y="18"/>
                    </a:lnTo>
                    <a:cubicBezTo>
                      <a:pt x="685" y="18"/>
                      <a:pt x="673" y="29"/>
                      <a:pt x="658" y="42"/>
                    </a:cubicBezTo>
                    <a:lnTo>
                      <a:pt x="658" y="42"/>
                    </a:lnTo>
                    <a:cubicBezTo>
                      <a:pt x="644" y="56"/>
                      <a:pt x="627" y="72"/>
                      <a:pt x="594" y="72"/>
                    </a:cubicBezTo>
                    <a:lnTo>
                      <a:pt x="594" y="72"/>
                    </a:lnTo>
                    <a:cubicBezTo>
                      <a:pt x="561" y="72"/>
                      <a:pt x="544" y="56"/>
                      <a:pt x="530" y="42"/>
                    </a:cubicBezTo>
                    <a:lnTo>
                      <a:pt x="530" y="42"/>
                    </a:lnTo>
                    <a:cubicBezTo>
                      <a:pt x="515" y="29"/>
                      <a:pt x="502" y="18"/>
                      <a:pt x="477" y="18"/>
                    </a:cubicBezTo>
                    <a:lnTo>
                      <a:pt x="477" y="18"/>
                    </a:lnTo>
                    <a:cubicBezTo>
                      <a:pt x="451" y="18"/>
                      <a:pt x="439" y="29"/>
                      <a:pt x="424" y="42"/>
                    </a:cubicBezTo>
                    <a:lnTo>
                      <a:pt x="424" y="42"/>
                    </a:lnTo>
                    <a:cubicBezTo>
                      <a:pt x="410" y="56"/>
                      <a:pt x="393" y="72"/>
                      <a:pt x="360" y="72"/>
                    </a:cubicBezTo>
                    <a:lnTo>
                      <a:pt x="360" y="72"/>
                    </a:lnTo>
                    <a:cubicBezTo>
                      <a:pt x="327" y="72"/>
                      <a:pt x="310" y="56"/>
                      <a:pt x="295" y="42"/>
                    </a:cubicBezTo>
                    <a:lnTo>
                      <a:pt x="295" y="42"/>
                    </a:lnTo>
                    <a:cubicBezTo>
                      <a:pt x="280" y="29"/>
                      <a:pt x="269" y="18"/>
                      <a:pt x="242" y="18"/>
                    </a:cubicBezTo>
                    <a:lnTo>
                      <a:pt x="242" y="18"/>
                    </a:lnTo>
                    <a:cubicBezTo>
                      <a:pt x="217" y="18"/>
                      <a:pt x="205" y="29"/>
                      <a:pt x="190" y="42"/>
                    </a:cubicBezTo>
                    <a:lnTo>
                      <a:pt x="190" y="42"/>
                    </a:lnTo>
                    <a:cubicBezTo>
                      <a:pt x="175" y="56"/>
                      <a:pt x="159" y="72"/>
                      <a:pt x="126" y="72"/>
                    </a:cubicBezTo>
                    <a:lnTo>
                      <a:pt x="126" y="72"/>
                    </a:lnTo>
                    <a:cubicBezTo>
                      <a:pt x="93" y="72"/>
                      <a:pt x="76" y="56"/>
                      <a:pt x="61" y="42"/>
                    </a:cubicBezTo>
                    <a:lnTo>
                      <a:pt x="61" y="42"/>
                    </a:lnTo>
                    <a:cubicBezTo>
                      <a:pt x="46" y="29"/>
                      <a:pt x="34" y="18"/>
                      <a:pt x="8" y="18"/>
                    </a:cubicBezTo>
                    <a:lnTo>
                      <a:pt x="8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41" y="0"/>
                      <a:pt x="59" y="15"/>
                      <a:pt x="74" y="29"/>
                    </a:cubicBezTo>
                    <a:lnTo>
                      <a:pt x="74" y="29"/>
                    </a:lnTo>
                    <a:cubicBezTo>
                      <a:pt x="88" y="42"/>
                      <a:pt x="100" y="54"/>
                      <a:pt x="126" y="54"/>
                    </a:cubicBezTo>
                    <a:lnTo>
                      <a:pt x="126" y="54"/>
                    </a:lnTo>
                    <a:cubicBezTo>
                      <a:pt x="152" y="54"/>
                      <a:pt x="164" y="42"/>
                      <a:pt x="178" y="29"/>
                    </a:cubicBezTo>
                    <a:lnTo>
                      <a:pt x="178" y="29"/>
                    </a:lnTo>
                    <a:cubicBezTo>
                      <a:pt x="193" y="15"/>
                      <a:pt x="210" y="0"/>
                      <a:pt x="242" y="0"/>
                    </a:cubicBezTo>
                    <a:lnTo>
                      <a:pt x="242" y="0"/>
                    </a:lnTo>
                    <a:cubicBezTo>
                      <a:pt x="276" y="0"/>
                      <a:pt x="293" y="15"/>
                      <a:pt x="308" y="29"/>
                    </a:cubicBezTo>
                    <a:lnTo>
                      <a:pt x="308" y="29"/>
                    </a:lnTo>
                    <a:cubicBezTo>
                      <a:pt x="322" y="42"/>
                      <a:pt x="334" y="54"/>
                      <a:pt x="360" y="54"/>
                    </a:cubicBezTo>
                    <a:lnTo>
                      <a:pt x="360" y="54"/>
                    </a:lnTo>
                    <a:cubicBezTo>
                      <a:pt x="386" y="54"/>
                      <a:pt x="398" y="42"/>
                      <a:pt x="412" y="29"/>
                    </a:cubicBezTo>
                    <a:lnTo>
                      <a:pt x="412" y="29"/>
                    </a:lnTo>
                    <a:cubicBezTo>
                      <a:pt x="427" y="15"/>
                      <a:pt x="444" y="0"/>
                      <a:pt x="477" y="0"/>
                    </a:cubicBezTo>
                    <a:lnTo>
                      <a:pt x="477" y="0"/>
                    </a:lnTo>
                    <a:cubicBezTo>
                      <a:pt x="509" y="0"/>
                      <a:pt x="527" y="15"/>
                      <a:pt x="542" y="29"/>
                    </a:cubicBezTo>
                    <a:lnTo>
                      <a:pt x="542" y="29"/>
                    </a:lnTo>
                    <a:cubicBezTo>
                      <a:pt x="556" y="42"/>
                      <a:pt x="568" y="54"/>
                      <a:pt x="594" y="54"/>
                    </a:cubicBezTo>
                    <a:lnTo>
                      <a:pt x="594" y="54"/>
                    </a:lnTo>
                    <a:cubicBezTo>
                      <a:pt x="620" y="54"/>
                      <a:pt x="632" y="42"/>
                      <a:pt x="646" y="29"/>
                    </a:cubicBezTo>
                    <a:lnTo>
                      <a:pt x="646" y="29"/>
                    </a:lnTo>
                    <a:cubicBezTo>
                      <a:pt x="661" y="15"/>
                      <a:pt x="678" y="0"/>
                      <a:pt x="711" y="0"/>
                    </a:cubicBezTo>
                    <a:lnTo>
                      <a:pt x="711" y="0"/>
                    </a:lnTo>
                    <a:cubicBezTo>
                      <a:pt x="743" y="0"/>
                      <a:pt x="761" y="15"/>
                      <a:pt x="776" y="29"/>
                    </a:cubicBezTo>
                    <a:lnTo>
                      <a:pt x="776" y="29"/>
                    </a:lnTo>
                    <a:cubicBezTo>
                      <a:pt x="790" y="42"/>
                      <a:pt x="803" y="54"/>
                      <a:pt x="828" y="54"/>
                    </a:cubicBezTo>
                    <a:lnTo>
                      <a:pt x="828" y="54"/>
                    </a:lnTo>
                    <a:cubicBezTo>
                      <a:pt x="854" y="54"/>
                      <a:pt x="866" y="42"/>
                      <a:pt x="880" y="29"/>
                    </a:cubicBezTo>
                    <a:lnTo>
                      <a:pt x="880" y="29"/>
                    </a:lnTo>
                    <a:cubicBezTo>
                      <a:pt x="895" y="15"/>
                      <a:pt x="912" y="0"/>
                      <a:pt x="946" y="0"/>
                    </a:cubicBezTo>
                    <a:lnTo>
                      <a:pt x="946" y="0"/>
                    </a:lnTo>
                    <a:cubicBezTo>
                      <a:pt x="978" y="0"/>
                      <a:pt x="995" y="15"/>
                      <a:pt x="1010" y="29"/>
                    </a:cubicBezTo>
                    <a:lnTo>
                      <a:pt x="1010" y="29"/>
                    </a:lnTo>
                    <a:cubicBezTo>
                      <a:pt x="1024" y="42"/>
                      <a:pt x="1037" y="54"/>
                      <a:pt x="1062" y="54"/>
                    </a:cubicBezTo>
                    <a:lnTo>
                      <a:pt x="1062" y="54"/>
                    </a:lnTo>
                    <a:cubicBezTo>
                      <a:pt x="1088" y="54"/>
                      <a:pt x="1100" y="42"/>
                      <a:pt x="1114" y="29"/>
                    </a:cubicBezTo>
                    <a:lnTo>
                      <a:pt x="1114" y="29"/>
                    </a:lnTo>
                    <a:cubicBezTo>
                      <a:pt x="1130" y="15"/>
                      <a:pt x="1146" y="0"/>
                      <a:pt x="1180" y="0"/>
                    </a:cubicBezTo>
                    <a:lnTo>
                      <a:pt x="1180" y="0"/>
                    </a:lnTo>
                    <a:cubicBezTo>
                      <a:pt x="1185" y="0"/>
                      <a:pt x="1188" y="3"/>
                      <a:pt x="1188" y="9"/>
                    </a:cubicBezTo>
                    <a:lnTo>
                      <a:pt x="1188" y="9"/>
                    </a:lnTo>
                    <a:cubicBezTo>
                      <a:pt x="1188" y="14"/>
                      <a:pt x="1185" y="18"/>
                      <a:pt x="1180" y="18"/>
                    </a:cubicBezTo>
                    <a:lnTo>
                      <a:pt x="1180" y="18"/>
                    </a:lnTo>
                    <a:cubicBezTo>
                      <a:pt x="1153" y="18"/>
                      <a:pt x="1141" y="29"/>
                      <a:pt x="1127" y="42"/>
                    </a:cubicBezTo>
                    <a:lnTo>
                      <a:pt x="1127" y="42"/>
                    </a:lnTo>
                    <a:cubicBezTo>
                      <a:pt x="1112" y="56"/>
                      <a:pt x="1095" y="72"/>
                      <a:pt x="1062" y="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11">
                <a:extLst>
                  <a:ext uri="{FF2B5EF4-FFF2-40B4-BE49-F238E27FC236}">
                    <a16:creationId xmlns:a16="http://schemas.microsoft.com/office/drawing/2014/main" id="{10245827-11D4-47C4-95F7-55A861E79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0717" y="9842930"/>
                <a:ext cx="1042601" cy="65644"/>
              </a:xfrm>
              <a:custGeom>
                <a:avLst/>
                <a:gdLst>
                  <a:gd name="T0" fmla="*/ 1063 w 1190"/>
                  <a:gd name="T1" fmla="*/ 73 h 74"/>
                  <a:gd name="T2" fmla="*/ 998 w 1190"/>
                  <a:gd name="T3" fmla="*/ 43 h 74"/>
                  <a:gd name="T4" fmla="*/ 945 w 1190"/>
                  <a:gd name="T5" fmla="*/ 19 h 74"/>
                  <a:gd name="T6" fmla="*/ 893 w 1190"/>
                  <a:gd name="T7" fmla="*/ 43 h 74"/>
                  <a:gd name="T8" fmla="*/ 829 w 1190"/>
                  <a:gd name="T9" fmla="*/ 73 h 74"/>
                  <a:gd name="T10" fmla="*/ 763 w 1190"/>
                  <a:gd name="T11" fmla="*/ 43 h 74"/>
                  <a:gd name="T12" fmla="*/ 711 w 1190"/>
                  <a:gd name="T13" fmla="*/ 19 h 74"/>
                  <a:gd name="T14" fmla="*/ 659 w 1190"/>
                  <a:gd name="T15" fmla="*/ 43 h 74"/>
                  <a:gd name="T16" fmla="*/ 594 w 1190"/>
                  <a:gd name="T17" fmla="*/ 73 h 74"/>
                  <a:gd name="T18" fmla="*/ 529 w 1190"/>
                  <a:gd name="T19" fmla="*/ 43 h 74"/>
                  <a:gd name="T20" fmla="*/ 477 w 1190"/>
                  <a:gd name="T21" fmla="*/ 19 h 74"/>
                  <a:gd name="T22" fmla="*/ 425 w 1190"/>
                  <a:gd name="T23" fmla="*/ 43 h 74"/>
                  <a:gd name="T24" fmla="*/ 360 w 1190"/>
                  <a:gd name="T25" fmla="*/ 73 h 74"/>
                  <a:gd name="T26" fmla="*/ 295 w 1190"/>
                  <a:gd name="T27" fmla="*/ 43 h 74"/>
                  <a:gd name="T28" fmla="*/ 243 w 1190"/>
                  <a:gd name="T29" fmla="*/ 19 h 74"/>
                  <a:gd name="T30" fmla="*/ 190 w 1190"/>
                  <a:gd name="T31" fmla="*/ 43 h 74"/>
                  <a:gd name="T32" fmla="*/ 126 w 1190"/>
                  <a:gd name="T33" fmla="*/ 73 h 74"/>
                  <a:gd name="T34" fmla="*/ 61 w 1190"/>
                  <a:gd name="T35" fmla="*/ 43 h 74"/>
                  <a:gd name="T36" fmla="*/ 9 w 1190"/>
                  <a:gd name="T37" fmla="*/ 19 h 74"/>
                  <a:gd name="T38" fmla="*/ 0 w 1190"/>
                  <a:gd name="T39" fmla="*/ 9 h 74"/>
                  <a:gd name="T40" fmla="*/ 9 w 1190"/>
                  <a:gd name="T41" fmla="*/ 0 h 74"/>
                  <a:gd name="T42" fmla="*/ 74 w 1190"/>
                  <a:gd name="T43" fmla="*/ 30 h 74"/>
                  <a:gd name="T44" fmla="*/ 126 w 1190"/>
                  <a:gd name="T45" fmla="*/ 55 h 74"/>
                  <a:gd name="T46" fmla="*/ 178 w 1190"/>
                  <a:gd name="T47" fmla="*/ 30 h 74"/>
                  <a:gd name="T48" fmla="*/ 243 w 1190"/>
                  <a:gd name="T49" fmla="*/ 0 h 74"/>
                  <a:gd name="T50" fmla="*/ 308 w 1190"/>
                  <a:gd name="T51" fmla="*/ 30 h 74"/>
                  <a:gd name="T52" fmla="*/ 360 w 1190"/>
                  <a:gd name="T53" fmla="*/ 55 h 74"/>
                  <a:gd name="T54" fmla="*/ 412 w 1190"/>
                  <a:gd name="T55" fmla="*/ 30 h 74"/>
                  <a:gd name="T56" fmla="*/ 477 w 1190"/>
                  <a:gd name="T57" fmla="*/ 0 h 74"/>
                  <a:gd name="T58" fmla="*/ 542 w 1190"/>
                  <a:gd name="T59" fmla="*/ 30 h 74"/>
                  <a:gd name="T60" fmla="*/ 594 w 1190"/>
                  <a:gd name="T61" fmla="*/ 55 h 74"/>
                  <a:gd name="T62" fmla="*/ 646 w 1190"/>
                  <a:gd name="T63" fmla="*/ 30 h 74"/>
                  <a:gd name="T64" fmla="*/ 711 w 1190"/>
                  <a:gd name="T65" fmla="*/ 0 h 74"/>
                  <a:gd name="T66" fmla="*/ 776 w 1190"/>
                  <a:gd name="T67" fmla="*/ 30 h 74"/>
                  <a:gd name="T68" fmla="*/ 829 w 1190"/>
                  <a:gd name="T69" fmla="*/ 55 h 74"/>
                  <a:gd name="T70" fmla="*/ 881 w 1190"/>
                  <a:gd name="T71" fmla="*/ 30 h 74"/>
                  <a:gd name="T72" fmla="*/ 945 w 1190"/>
                  <a:gd name="T73" fmla="*/ 0 h 74"/>
                  <a:gd name="T74" fmla="*/ 1010 w 1190"/>
                  <a:gd name="T75" fmla="*/ 30 h 74"/>
                  <a:gd name="T76" fmla="*/ 1063 w 1190"/>
                  <a:gd name="T77" fmla="*/ 55 h 74"/>
                  <a:gd name="T78" fmla="*/ 1115 w 1190"/>
                  <a:gd name="T79" fmla="*/ 30 h 74"/>
                  <a:gd name="T80" fmla="*/ 1180 w 1190"/>
                  <a:gd name="T81" fmla="*/ 0 h 74"/>
                  <a:gd name="T82" fmla="*/ 1189 w 1190"/>
                  <a:gd name="T83" fmla="*/ 9 h 74"/>
                  <a:gd name="T84" fmla="*/ 1180 w 1190"/>
                  <a:gd name="T85" fmla="*/ 19 h 74"/>
                  <a:gd name="T86" fmla="*/ 1127 w 1190"/>
                  <a:gd name="T87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90" h="74">
                    <a:moveTo>
                      <a:pt x="1063" y="73"/>
                    </a:moveTo>
                    <a:lnTo>
                      <a:pt x="1063" y="73"/>
                    </a:lnTo>
                    <a:cubicBezTo>
                      <a:pt x="1030" y="73"/>
                      <a:pt x="1013" y="57"/>
                      <a:pt x="998" y="43"/>
                    </a:cubicBezTo>
                    <a:lnTo>
                      <a:pt x="998" y="43"/>
                    </a:lnTo>
                    <a:cubicBezTo>
                      <a:pt x="984" y="30"/>
                      <a:pt x="971" y="19"/>
                      <a:pt x="945" y="19"/>
                    </a:cubicBezTo>
                    <a:lnTo>
                      <a:pt x="945" y="19"/>
                    </a:lnTo>
                    <a:cubicBezTo>
                      <a:pt x="920" y="19"/>
                      <a:pt x="908" y="30"/>
                      <a:pt x="893" y="43"/>
                    </a:cubicBezTo>
                    <a:lnTo>
                      <a:pt x="893" y="43"/>
                    </a:lnTo>
                    <a:cubicBezTo>
                      <a:pt x="878" y="57"/>
                      <a:pt x="861" y="73"/>
                      <a:pt x="829" y="73"/>
                    </a:cubicBezTo>
                    <a:lnTo>
                      <a:pt x="829" y="73"/>
                    </a:lnTo>
                    <a:cubicBezTo>
                      <a:pt x="795" y="73"/>
                      <a:pt x="779" y="57"/>
                      <a:pt x="763" y="43"/>
                    </a:cubicBezTo>
                    <a:lnTo>
                      <a:pt x="763" y="43"/>
                    </a:lnTo>
                    <a:cubicBezTo>
                      <a:pt x="749" y="30"/>
                      <a:pt x="737" y="19"/>
                      <a:pt x="711" y="19"/>
                    </a:cubicBezTo>
                    <a:lnTo>
                      <a:pt x="711" y="19"/>
                    </a:lnTo>
                    <a:cubicBezTo>
                      <a:pt x="686" y="19"/>
                      <a:pt x="674" y="30"/>
                      <a:pt x="659" y="43"/>
                    </a:cubicBezTo>
                    <a:lnTo>
                      <a:pt x="659" y="43"/>
                    </a:lnTo>
                    <a:cubicBezTo>
                      <a:pt x="644" y="57"/>
                      <a:pt x="627" y="73"/>
                      <a:pt x="594" y="73"/>
                    </a:cubicBezTo>
                    <a:lnTo>
                      <a:pt x="594" y="73"/>
                    </a:lnTo>
                    <a:cubicBezTo>
                      <a:pt x="561" y="73"/>
                      <a:pt x="545" y="57"/>
                      <a:pt x="529" y="43"/>
                    </a:cubicBezTo>
                    <a:lnTo>
                      <a:pt x="529" y="43"/>
                    </a:lnTo>
                    <a:cubicBezTo>
                      <a:pt x="515" y="30"/>
                      <a:pt x="503" y="19"/>
                      <a:pt x="477" y="19"/>
                    </a:cubicBezTo>
                    <a:lnTo>
                      <a:pt x="477" y="19"/>
                    </a:lnTo>
                    <a:cubicBezTo>
                      <a:pt x="452" y="19"/>
                      <a:pt x="440" y="30"/>
                      <a:pt x="425" y="43"/>
                    </a:cubicBezTo>
                    <a:lnTo>
                      <a:pt x="425" y="43"/>
                    </a:lnTo>
                    <a:cubicBezTo>
                      <a:pt x="410" y="57"/>
                      <a:pt x="392" y="73"/>
                      <a:pt x="360" y="73"/>
                    </a:cubicBezTo>
                    <a:lnTo>
                      <a:pt x="360" y="73"/>
                    </a:lnTo>
                    <a:cubicBezTo>
                      <a:pt x="327" y="73"/>
                      <a:pt x="310" y="57"/>
                      <a:pt x="295" y="43"/>
                    </a:cubicBezTo>
                    <a:lnTo>
                      <a:pt x="295" y="43"/>
                    </a:lnTo>
                    <a:cubicBezTo>
                      <a:pt x="281" y="30"/>
                      <a:pt x="269" y="19"/>
                      <a:pt x="243" y="19"/>
                    </a:cubicBezTo>
                    <a:lnTo>
                      <a:pt x="243" y="19"/>
                    </a:lnTo>
                    <a:cubicBezTo>
                      <a:pt x="218" y="19"/>
                      <a:pt x="204" y="30"/>
                      <a:pt x="190" y="43"/>
                    </a:cubicBezTo>
                    <a:lnTo>
                      <a:pt x="190" y="43"/>
                    </a:lnTo>
                    <a:cubicBezTo>
                      <a:pt x="176" y="57"/>
                      <a:pt x="158" y="73"/>
                      <a:pt x="126" y="73"/>
                    </a:cubicBezTo>
                    <a:lnTo>
                      <a:pt x="126" y="73"/>
                    </a:lnTo>
                    <a:cubicBezTo>
                      <a:pt x="93" y="73"/>
                      <a:pt x="76" y="57"/>
                      <a:pt x="61" y="43"/>
                    </a:cubicBezTo>
                    <a:lnTo>
                      <a:pt x="61" y="43"/>
                    </a:lnTo>
                    <a:cubicBezTo>
                      <a:pt x="47" y="30"/>
                      <a:pt x="35" y="19"/>
                      <a:pt x="9" y="19"/>
                    </a:cubicBezTo>
                    <a:lnTo>
                      <a:pt x="9" y="19"/>
                    </a:lnTo>
                    <a:cubicBezTo>
                      <a:pt x="3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3" y="0"/>
                      <a:pt x="9" y="0"/>
                    </a:cubicBezTo>
                    <a:lnTo>
                      <a:pt x="9" y="0"/>
                    </a:lnTo>
                    <a:cubicBezTo>
                      <a:pt x="42" y="0"/>
                      <a:pt x="58" y="16"/>
                      <a:pt x="74" y="30"/>
                    </a:cubicBezTo>
                    <a:lnTo>
                      <a:pt x="74" y="30"/>
                    </a:lnTo>
                    <a:cubicBezTo>
                      <a:pt x="88" y="43"/>
                      <a:pt x="100" y="55"/>
                      <a:pt x="126" y="55"/>
                    </a:cubicBezTo>
                    <a:lnTo>
                      <a:pt x="126" y="55"/>
                    </a:lnTo>
                    <a:cubicBezTo>
                      <a:pt x="151" y="55"/>
                      <a:pt x="164" y="43"/>
                      <a:pt x="178" y="30"/>
                    </a:cubicBezTo>
                    <a:lnTo>
                      <a:pt x="178" y="30"/>
                    </a:lnTo>
                    <a:cubicBezTo>
                      <a:pt x="193" y="16"/>
                      <a:pt x="210" y="0"/>
                      <a:pt x="243" y="0"/>
                    </a:cubicBezTo>
                    <a:lnTo>
                      <a:pt x="243" y="0"/>
                    </a:lnTo>
                    <a:cubicBezTo>
                      <a:pt x="276" y="0"/>
                      <a:pt x="292" y="16"/>
                      <a:pt x="308" y="30"/>
                    </a:cubicBezTo>
                    <a:lnTo>
                      <a:pt x="308" y="30"/>
                    </a:lnTo>
                    <a:cubicBezTo>
                      <a:pt x="322" y="43"/>
                      <a:pt x="334" y="55"/>
                      <a:pt x="360" y="55"/>
                    </a:cubicBezTo>
                    <a:lnTo>
                      <a:pt x="360" y="55"/>
                    </a:lnTo>
                    <a:cubicBezTo>
                      <a:pt x="385" y="55"/>
                      <a:pt x="398" y="43"/>
                      <a:pt x="412" y="30"/>
                    </a:cubicBezTo>
                    <a:lnTo>
                      <a:pt x="412" y="30"/>
                    </a:lnTo>
                    <a:cubicBezTo>
                      <a:pt x="427" y="16"/>
                      <a:pt x="445" y="0"/>
                      <a:pt x="477" y="0"/>
                    </a:cubicBezTo>
                    <a:lnTo>
                      <a:pt x="477" y="0"/>
                    </a:lnTo>
                    <a:cubicBezTo>
                      <a:pt x="510" y="0"/>
                      <a:pt x="526" y="16"/>
                      <a:pt x="542" y="30"/>
                    </a:cubicBezTo>
                    <a:lnTo>
                      <a:pt x="542" y="30"/>
                    </a:lnTo>
                    <a:cubicBezTo>
                      <a:pt x="556" y="43"/>
                      <a:pt x="568" y="55"/>
                      <a:pt x="594" y="55"/>
                    </a:cubicBezTo>
                    <a:lnTo>
                      <a:pt x="594" y="55"/>
                    </a:lnTo>
                    <a:cubicBezTo>
                      <a:pt x="620" y="55"/>
                      <a:pt x="632" y="43"/>
                      <a:pt x="646" y="30"/>
                    </a:cubicBezTo>
                    <a:lnTo>
                      <a:pt x="646" y="30"/>
                    </a:lnTo>
                    <a:cubicBezTo>
                      <a:pt x="661" y="16"/>
                      <a:pt x="679" y="0"/>
                      <a:pt x="711" y="0"/>
                    </a:cubicBezTo>
                    <a:lnTo>
                      <a:pt x="711" y="0"/>
                    </a:lnTo>
                    <a:cubicBezTo>
                      <a:pt x="744" y="0"/>
                      <a:pt x="761" y="16"/>
                      <a:pt x="776" y="30"/>
                    </a:cubicBezTo>
                    <a:lnTo>
                      <a:pt x="776" y="30"/>
                    </a:lnTo>
                    <a:cubicBezTo>
                      <a:pt x="790" y="43"/>
                      <a:pt x="802" y="55"/>
                      <a:pt x="829" y="55"/>
                    </a:cubicBezTo>
                    <a:lnTo>
                      <a:pt x="829" y="55"/>
                    </a:lnTo>
                    <a:cubicBezTo>
                      <a:pt x="854" y="55"/>
                      <a:pt x="867" y="43"/>
                      <a:pt x="881" y="30"/>
                    </a:cubicBezTo>
                    <a:lnTo>
                      <a:pt x="881" y="30"/>
                    </a:lnTo>
                    <a:cubicBezTo>
                      <a:pt x="896" y="16"/>
                      <a:pt x="913" y="0"/>
                      <a:pt x="945" y="0"/>
                    </a:cubicBezTo>
                    <a:lnTo>
                      <a:pt x="945" y="0"/>
                    </a:lnTo>
                    <a:cubicBezTo>
                      <a:pt x="978" y="0"/>
                      <a:pt x="995" y="16"/>
                      <a:pt x="1010" y="30"/>
                    </a:cubicBezTo>
                    <a:lnTo>
                      <a:pt x="1010" y="30"/>
                    </a:lnTo>
                    <a:cubicBezTo>
                      <a:pt x="1024" y="43"/>
                      <a:pt x="1037" y="55"/>
                      <a:pt x="1063" y="55"/>
                    </a:cubicBezTo>
                    <a:lnTo>
                      <a:pt x="1063" y="55"/>
                    </a:lnTo>
                    <a:cubicBezTo>
                      <a:pt x="1088" y="55"/>
                      <a:pt x="1101" y="43"/>
                      <a:pt x="1115" y="30"/>
                    </a:cubicBezTo>
                    <a:lnTo>
                      <a:pt x="1115" y="30"/>
                    </a:lnTo>
                    <a:cubicBezTo>
                      <a:pt x="1130" y="16"/>
                      <a:pt x="1147" y="0"/>
                      <a:pt x="1180" y="0"/>
                    </a:cubicBezTo>
                    <a:lnTo>
                      <a:pt x="1180" y="0"/>
                    </a:lnTo>
                    <a:cubicBezTo>
                      <a:pt x="1185" y="0"/>
                      <a:pt x="1189" y="5"/>
                      <a:pt x="1189" y="9"/>
                    </a:cubicBezTo>
                    <a:lnTo>
                      <a:pt x="1189" y="9"/>
                    </a:lnTo>
                    <a:cubicBezTo>
                      <a:pt x="1189" y="14"/>
                      <a:pt x="1185" y="19"/>
                      <a:pt x="1180" y="19"/>
                    </a:cubicBezTo>
                    <a:lnTo>
                      <a:pt x="1180" y="19"/>
                    </a:lnTo>
                    <a:cubicBezTo>
                      <a:pt x="1154" y="19"/>
                      <a:pt x="1142" y="30"/>
                      <a:pt x="1127" y="43"/>
                    </a:cubicBezTo>
                    <a:lnTo>
                      <a:pt x="1127" y="43"/>
                    </a:lnTo>
                    <a:cubicBezTo>
                      <a:pt x="1112" y="57"/>
                      <a:pt x="1096" y="73"/>
                      <a:pt x="1063" y="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014EB94-60A6-44EA-B726-6B562EA13290}"/>
                </a:ext>
              </a:extLst>
            </p:cNvPr>
            <p:cNvGrpSpPr/>
            <p:nvPr/>
          </p:nvGrpSpPr>
          <p:grpSpPr>
            <a:xfrm>
              <a:off x="12949538" y="5672525"/>
              <a:ext cx="4506355" cy="5725707"/>
              <a:chOff x="12949538" y="5672525"/>
              <a:chExt cx="4506355" cy="5725707"/>
            </a:xfrm>
          </p:grpSpPr>
          <p:sp>
            <p:nvSpPr>
              <p:cNvPr id="172" name="Freeform 12">
                <a:extLst>
                  <a:ext uri="{FF2B5EF4-FFF2-40B4-BE49-F238E27FC236}">
                    <a16:creationId xmlns:a16="http://schemas.microsoft.com/office/drawing/2014/main" id="{25B1169F-4868-45B5-A623-99B46E455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2708" y="5695694"/>
                <a:ext cx="3000374" cy="3753365"/>
              </a:xfrm>
              <a:custGeom>
                <a:avLst/>
                <a:gdLst>
                  <a:gd name="T0" fmla="*/ 1853 w 3426"/>
                  <a:gd name="T1" fmla="*/ 4038 h 4286"/>
                  <a:gd name="T2" fmla="*/ 1853 w 3426"/>
                  <a:gd name="T3" fmla="*/ 4038 h 4286"/>
                  <a:gd name="T4" fmla="*/ 1598 w 3426"/>
                  <a:gd name="T5" fmla="*/ 3448 h 4286"/>
                  <a:gd name="T6" fmla="*/ 1598 w 3426"/>
                  <a:gd name="T7" fmla="*/ 3448 h 4286"/>
                  <a:gd name="T8" fmla="*/ 1707 w 3426"/>
                  <a:gd name="T9" fmla="*/ 2556 h 4286"/>
                  <a:gd name="T10" fmla="*/ 1707 w 3426"/>
                  <a:gd name="T11" fmla="*/ 2556 h 4286"/>
                  <a:gd name="T12" fmla="*/ 2491 w 3426"/>
                  <a:gd name="T13" fmla="*/ 2909 h 4286"/>
                  <a:gd name="T14" fmla="*/ 2491 w 3426"/>
                  <a:gd name="T15" fmla="*/ 2909 h 4286"/>
                  <a:gd name="T16" fmla="*/ 3064 w 3426"/>
                  <a:gd name="T17" fmla="*/ 2708 h 4286"/>
                  <a:gd name="T18" fmla="*/ 3064 w 3426"/>
                  <a:gd name="T19" fmla="*/ 2708 h 4286"/>
                  <a:gd name="T20" fmla="*/ 3320 w 3426"/>
                  <a:gd name="T21" fmla="*/ 2488 h 4286"/>
                  <a:gd name="T22" fmla="*/ 3320 w 3426"/>
                  <a:gd name="T23" fmla="*/ 2488 h 4286"/>
                  <a:gd name="T24" fmla="*/ 2066 w 3426"/>
                  <a:gd name="T25" fmla="*/ 0 h 4286"/>
                  <a:gd name="T26" fmla="*/ 2066 w 3426"/>
                  <a:gd name="T27" fmla="*/ 0 h 4286"/>
                  <a:gd name="T28" fmla="*/ 0 w 3426"/>
                  <a:gd name="T29" fmla="*/ 2344 h 4286"/>
                  <a:gd name="T30" fmla="*/ 0 w 3426"/>
                  <a:gd name="T31" fmla="*/ 2344 h 4286"/>
                  <a:gd name="T32" fmla="*/ 771 w 3426"/>
                  <a:gd name="T33" fmla="*/ 4153 h 4286"/>
                  <a:gd name="T34" fmla="*/ 771 w 3426"/>
                  <a:gd name="T35" fmla="*/ 4153 h 4286"/>
                  <a:gd name="T36" fmla="*/ 1853 w 3426"/>
                  <a:gd name="T37" fmla="*/ 4038 h 4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26" h="4286">
                    <a:moveTo>
                      <a:pt x="1853" y="4038"/>
                    </a:moveTo>
                    <a:lnTo>
                      <a:pt x="1853" y="4038"/>
                    </a:lnTo>
                    <a:cubicBezTo>
                      <a:pt x="1853" y="4038"/>
                      <a:pt x="1504" y="3997"/>
                      <a:pt x="1598" y="3448"/>
                    </a:cubicBezTo>
                    <a:lnTo>
                      <a:pt x="1598" y="3448"/>
                    </a:lnTo>
                    <a:cubicBezTo>
                      <a:pt x="1640" y="3198"/>
                      <a:pt x="1391" y="2813"/>
                      <a:pt x="1707" y="2556"/>
                    </a:cubicBezTo>
                    <a:lnTo>
                      <a:pt x="1707" y="2556"/>
                    </a:lnTo>
                    <a:cubicBezTo>
                      <a:pt x="1992" y="2324"/>
                      <a:pt x="2451" y="2540"/>
                      <a:pt x="2491" y="2909"/>
                    </a:cubicBezTo>
                    <a:lnTo>
                      <a:pt x="2491" y="2909"/>
                    </a:lnTo>
                    <a:cubicBezTo>
                      <a:pt x="2491" y="2909"/>
                      <a:pt x="2704" y="2708"/>
                      <a:pt x="3064" y="2708"/>
                    </a:cubicBezTo>
                    <a:lnTo>
                      <a:pt x="3064" y="2708"/>
                    </a:lnTo>
                    <a:cubicBezTo>
                      <a:pt x="3192" y="2708"/>
                      <a:pt x="3301" y="2614"/>
                      <a:pt x="3320" y="2488"/>
                    </a:cubicBezTo>
                    <a:lnTo>
                      <a:pt x="3320" y="2488"/>
                    </a:lnTo>
                    <a:cubicBezTo>
                      <a:pt x="3399" y="1958"/>
                      <a:pt x="3425" y="691"/>
                      <a:pt x="2066" y="0"/>
                    </a:cubicBezTo>
                    <a:lnTo>
                      <a:pt x="2066" y="0"/>
                    </a:lnTo>
                    <a:cubicBezTo>
                      <a:pt x="783" y="129"/>
                      <a:pt x="0" y="985"/>
                      <a:pt x="0" y="2344"/>
                    </a:cubicBezTo>
                    <a:lnTo>
                      <a:pt x="0" y="2344"/>
                    </a:lnTo>
                    <a:cubicBezTo>
                      <a:pt x="0" y="3196"/>
                      <a:pt x="320" y="3779"/>
                      <a:pt x="771" y="4153"/>
                    </a:cubicBezTo>
                    <a:lnTo>
                      <a:pt x="771" y="4153"/>
                    </a:lnTo>
                    <a:cubicBezTo>
                      <a:pt x="771" y="4153"/>
                      <a:pt x="1463" y="4285"/>
                      <a:pt x="1853" y="403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3" name="Freeform 13">
                <a:extLst>
                  <a:ext uri="{FF2B5EF4-FFF2-40B4-BE49-F238E27FC236}">
                    <a16:creationId xmlns:a16="http://schemas.microsoft.com/office/drawing/2014/main" id="{8AA520B7-61BE-40C8-A897-24AB7FE67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4985" y="5687971"/>
                <a:ext cx="3019683" cy="3741779"/>
              </a:xfrm>
              <a:custGeom>
                <a:avLst/>
                <a:gdLst>
                  <a:gd name="T0" fmla="*/ 784 w 3449"/>
                  <a:gd name="T1" fmla="*/ 4154 h 4272"/>
                  <a:gd name="T2" fmla="*/ 1837 w 3449"/>
                  <a:gd name="T3" fmla="*/ 4052 h 4272"/>
                  <a:gd name="T4" fmla="*/ 1666 w 3449"/>
                  <a:gd name="T5" fmla="*/ 3933 h 4272"/>
                  <a:gd name="T6" fmla="*/ 1598 w 3449"/>
                  <a:gd name="T7" fmla="*/ 3455 h 4272"/>
                  <a:gd name="T8" fmla="*/ 1575 w 3449"/>
                  <a:gd name="T9" fmla="*/ 3176 h 4272"/>
                  <a:gd name="T10" fmla="*/ 1709 w 3449"/>
                  <a:gd name="T11" fmla="*/ 2558 h 4272"/>
                  <a:gd name="T12" fmla="*/ 2185 w 3449"/>
                  <a:gd name="T13" fmla="*/ 2499 h 4272"/>
                  <a:gd name="T14" fmla="*/ 2506 w 3449"/>
                  <a:gd name="T15" fmla="*/ 2900 h 4272"/>
                  <a:gd name="T16" fmla="*/ 3073 w 3449"/>
                  <a:gd name="T17" fmla="*/ 2708 h 4272"/>
                  <a:gd name="T18" fmla="*/ 3321 w 3449"/>
                  <a:gd name="T19" fmla="*/ 2495 h 4272"/>
                  <a:gd name="T20" fmla="*/ 3233 w 3449"/>
                  <a:gd name="T21" fmla="*/ 1316 h 4272"/>
                  <a:gd name="T22" fmla="*/ 2073 w 3449"/>
                  <a:gd name="T23" fmla="*/ 18 h 4272"/>
                  <a:gd name="T24" fmla="*/ 568 w 3449"/>
                  <a:gd name="T25" fmla="*/ 726 h 4272"/>
                  <a:gd name="T26" fmla="*/ 160 w 3449"/>
                  <a:gd name="T27" fmla="*/ 1434 h 4272"/>
                  <a:gd name="T28" fmla="*/ 18 w 3449"/>
                  <a:gd name="T29" fmla="*/ 2353 h 4272"/>
                  <a:gd name="T30" fmla="*/ 234 w 3449"/>
                  <a:gd name="T31" fmla="*/ 3433 h 4272"/>
                  <a:gd name="T32" fmla="*/ 1196 w 3449"/>
                  <a:gd name="T33" fmla="*/ 4206 h 4272"/>
                  <a:gd name="T34" fmla="*/ 778 w 3449"/>
                  <a:gd name="T35" fmla="*/ 4171 h 4272"/>
                  <a:gd name="T36" fmla="*/ 774 w 3449"/>
                  <a:gd name="T37" fmla="*/ 4169 h 4272"/>
                  <a:gd name="T38" fmla="*/ 218 w 3449"/>
                  <a:gd name="T39" fmla="*/ 3441 h 4272"/>
                  <a:gd name="T40" fmla="*/ 0 w 3449"/>
                  <a:gd name="T41" fmla="*/ 2353 h 4272"/>
                  <a:gd name="T42" fmla="*/ 143 w 3449"/>
                  <a:gd name="T43" fmla="*/ 1428 h 4272"/>
                  <a:gd name="T44" fmla="*/ 554 w 3449"/>
                  <a:gd name="T45" fmla="*/ 714 h 4272"/>
                  <a:gd name="T46" fmla="*/ 2074 w 3449"/>
                  <a:gd name="T47" fmla="*/ 0 h 4272"/>
                  <a:gd name="T48" fmla="*/ 2080 w 3449"/>
                  <a:gd name="T49" fmla="*/ 1 h 4272"/>
                  <a:gd name="T50" fmla="*/ 3338 w 3449"/>
                  <a:gd name="T51" fmla="*/ 2497 h 4272"/>
                  <a:gd name="T52" fmla="*/ 3073 w 3449"/>
                  <a:gd name="T53" fmla="*/ 2725 h 4272"/>
                  <a:gd name="T54" fmla="*/ 2506 w 3449"/>
                  <a:gd name="T55" fmla="*/ 2924 h 4272"/>
                  <a:gd name="T56" fmla="*/ 2496 w 3449"/>
                  <a:gd name="T57" fmla="*/ 2925 h 4272"/>
                  <a:gd name="T58" fmla="*/ 2490 w 3449"/>
                  <a:gd name="T59" fmla="*/ 2918 h 4272"/>
                  <a:gd name="T60" fmla="*/ 2178 w 3449"/>
                  <a:gd name="T61" fmla="*/ 2516 h 4272"/>
                  <a:gd name="T62" fmla="*/ 1721 w 3449"/>
                  <a:gd name="T63" fmla="*/ 2572 h 4272"/>
                  <a:gd name="T64" fmla="*/ 1593 w 3449"/>
                  <a:gd name="T65" fmla="*/ 3173 h 4272"/>
                  <a:gd name="T66" fmla="*/ 1615 w 3449"/>
                  <a:gd name="T67" fmla="*/ 3459 h 4272"/>
                  <a:gd name="T68" fmla="*/ 1681 w 3449"/>
                  <a:gd name="T69" fmla="*/ 3923 h 4272"/>
                  <a:gd name="T70" fmla="*/ 1863 w 3449"/>
                  <a:gd name="T71" fmla="*/ 4038 h 4272"/>
                  <a:gd name="T72" fmla="*/ 1871 w 3449"/>
                  <a:gd name="T73" fmla="*/ 4045 h 4272"/>
                  <a:gd name="T74" fmla="*/ 1867 w 3449"/>
                  <a:gd name="T75" fmla="*/ 4054 h 4272"/>
                  <a:gd name="T76" fmla="*/ 1196 w 3449"/>
                  <a:gd name="T77" fmla="*/ 4206 h 4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49" h="4272">
                    <a:moveTo>
                      <a:pt x="784" y="4154"/>
                    </a:moveTo>
                    <a:lnTo>
                      <a:pt x="784" y="4154"/>
                    </a:lnTo>
                    <a:cubicBezTo>
                      <a:pt x="827" y="4161"/>
                      <a:pt x="1463" y="4271"/>
                      <a:pt x="1837" y="4052"/>
                    </a:cubicBezTo>
                    <a:lnTo>
                      <a:pt x="1837" y="4052"/>
                    </a:lnTo>
                    <a:cubicBezTo>
                      <a:pt x="1800" y="4041"/>
                      <a:pt x="1726" y="4013"/>
                      <a:pt x="1666" y="3933"/>
                    </a:cubicBezTo>
                    <a:lnTo>
                      <a:pt x="1666" y="3933"/>
                    </a:lnTo>
                    <a:cubicBezTo>
                      <a:pt x="1585" y="3825"/>
                      <a:pt x="1562" y="3664"/>
                      <a:pt x="1598" y="3455"/>
                    </a:cubicBezTo>
                    <a:lnTo>
                      <a:pt x="1598" y="3455"/>
                    </a:lnTo>
                    <a:cubicBezTo>
                      <a:pt x="1612" y="3375"/>
                      <a:pt x="1594" y="3278"/>
                      <a:pt x="1575" y="3176"/>
                    </a:cubicBezTo>
                    <a:lnTo>
                      <a:pt x="1575" y="3176"/>
                    </a:lnTo>
                    <a:cubicBezTo>
                      <a:pt x="1537" y="2968"/>
                      <a:pt x="1494" y="2733"/>
                      <a:pt x="1709" y="2558"/>
                    </a:cubicBezTo>
                    <a:lnTo>
                      <a:pt x="1709" y="2558"/>
                    </a:lnTo>
                    <a:cubicBezTo>
                      <a:pt x="1840" y="2452"/>
                      <a:pt x="2017" y="2430"/>
                      <a:pt x="2185" y="2499"/>
                    </a:cubicBezTo>
                    <a:lnTo>
                      <a:pt x="2185" y="2499"/>
                    </a:lnTo>
                    <a:cubicBezTo>
                      <a:pt x="2359" y="2571"/>
                      <a:pt x="2481" y="2724"/>
                      <a:pt x="2506" y="2900"/>
                    </a:cubicBezTo>
                    <a:lnTo>
                      <a:pt x="2506" y="2900"/>
                    </a:lnTo>
                    <a:cubicBezTo>
                      <a:pt x="2558" y="2857"/>
                      <a:pt x="2763" y="2708"/>
                      <a:pt x="3073" y="2708"/>
                    </a:cubicBezTo>
                    <a:lnTo>
                      <a:pt x="3073" y="2708"/>
                    </a:lnTo>
                    <a:cubicBezTo>
                      <a:pt x="3196" y="2707"/>
                      <a:pt x="3302" y="2616"/>
                      <a:pt x="3321" y="2495"/>
                    </a:cubicBezTo>
                    <a:lnTo>
                      <a:pt x="3321" y="2495"/>
                    </a:lnTo>
                    <a:cubicBezTo>
                      <a:pt x="3363" y="2209"/>
                      <a:pt x="3382" y="1773"/>
                      <a:pt x="3233" y="1316"/>
                    </a:cubicBezTo>
                    <a:lnTo>
                      <a:pt x="3233" y="1316"/>
                    </a:lnTo>
                    <a:cubicBezTo>
                      <a:pt x="3049" y="753"/>
                      <a:pt x="2659" y="316"/>
                      <a:pt x="2073" y="18"/>
                    </a:cubicBezTo>
                    <a:lnTo>
                      <a:pt x="2073" y="18"/>
                    </a:lnTo>
                    <a:cubicBezTo>
                      <a:pt x="1444" y="82"/>
                      <a:pt x="924" y="327"/>
                      <a:pt x="568" y="726"/>
                    </a:cubicBezTo>
                    <a:lnTo>
                      <a:pt x="568" y="726"/>
                    </a:lnTo>
                    <a:cubicBezTo>
                      <a:pt x="390" y="926"/>
                      <a:pt x="253" y="1164"/>
                      <a:pt x="160" y="1434"/>
                    </a:cubicBezTo>
                    <a:lnTo>
                      <a:pt x="160" y="1434"/>
                    </a:lnTo>
                    <a:cubicBezTo>
                      <a:pt x="66" y="1709"/>
                      <a:pt x="18" y="2019"/>
                      <a:pt x="18" y="2353"/>
                    </a:cubicBezTo>
                    <a:lnTo>
                      <a:pt x="18" y="2353"/>
                    </a:lnTo>
                    <a:cubicBezTo>
                      <a:pt x="18" y="2756"/>
                      <a:pt x="91" y="3119"/>
                      <a:pt x="234" y="3433"/>
                    </a:cubicBezTo>
                    <a:lnTo>
                      <a:pt x="234" y="3433"/>
                    </a:lnTo>
                    <a:cubicBezTo>
                      <a:pt x="362" y="3714"/>
                      <a:pt x="548" y="3956"/>
                      <a:pt x="784" y="4154"/>
                    </a:cubicBezTo>
                    <a:close/>
                    <a:moveTo>
                      <a:pt x="1196" y="4206"/>
                    </a:moveTo>
                    <a:lnTo>
                      <a:pt x="1196" y="4206"/>
                    </a:lnTo>
                    <a:cubicBezTo>
                      <a:pt x="965" y="4206"/>
                      <a:pt x="782" y="4172"/>
                      <a:pt x="778" y="4171"/>
                    </a:cubicBezTo>
                    <a:lnTo>
                      <a:pt x="778" y="4171"/>
                    </a:lnTo>
                    <a:cubicBezTo>
                      <a:pt x="777" y="4170"/>
                      <a:pt x="776" y="4170"/>
                      <a:pt x="774" y="4169"/>
                    </a:cubicBezTo>
                    <a:lnTo>
                      <a:pt x="774" y="4169"/>
                    </a:lnTo>
                    <a:cubicBezTo>
                      <a:pt x="535" y="3970"/>
                      <a:pt x="348" y="3724"/>
                      <a:pt x="218" y="3441"/>
                    </a:cubicBezTo>
                    <a:lnTo>
                      <a:pt x="218" y="3441"/>
                    </a:lnTo>
                    <a:cubicBezTo>
                      <a:pt x="73" y="3124"/>
                      <a:pt x="0" y="2759"/>
                      <a:pt x="0" y="2353"/>
                    </a:cubicBezTo>
                    <a:lnTo>
                      <a:pt x="0" y="2353"/>
                    </a:lnTo>
                    <a:cubicBezTo>
                      <a:pt x="0" y="2016"/>
                      <a:pt x="48" y="1706"/>
                      <a:pt x="143" y="1428"/>
                    </a:cubicBezTo>
                    <a:lnTo>
                      <a:pt x="143" y="1428"/>
                    </a:lnTo>
                    <a:cubicBezTo>
                      <a:pt x="236" y="1156"/>
                      <a:pt x="374" y="916"/>
                      <a:pt x="554" y="714"/>
                    </a:cubicBezTo>
                    <a:lnTo>
                      <a:pt x="554" y="714"/>
                    </a:lnTo>
                    <a:cubicBezTo>
                      <a:pt x="913" y="311"/>
                      <a:pt x="1439" y="64"/>
                      <a:pt x="2074" y="0"/>
                    </a:cubicBezTo>
                    <a:lnTo>
                      <a:pt x="2074" y="0"/>
                    </a:lnTo>
                    <a:cubicBezTo>
                      <a:pt x="2076" y="0"/>
                      <a:pt x="2078" y="1"/>
                      <a:pt x="2080" y="1"/>
                    </a:cubicBezTo>
                    <a:lnTo>
                      <a:pt x="2080" y="1"/>
                    </a:lnTo>
                    <a:cubicBezTo>
                      <a:pt x="3448" y="697"/>
                      <a:pt x="3415" y="1979"/>
                      <a:pt x="3338" y="2497"/>
                    </a:cubicBezTo>
                    <a:lnTo>
                      <a:pt x="3338" y="2497"/>
                    </a:lnTo>
                    <a:cubicBezTo>
                      <a:pt x="3319" y="2627"/>
                      <a:pt x="3205" y="2725"/>
                      <a:pt x="3073" y="2725"/>
                    </a:cubicBezTo>
                    <a:lnTo>
                      <a:pt x="3073" y="2725"/>
                    </a:lnTo>
                    <a:cubicBezTo>
                      <a:pt x="2721" y="2726"/>
                      <a:pt x="2508" y="2922"/>
                      <a:pt x="2506" y="2924"/>
                    </a:cubicBezTo>
                    <a:lnTo>
                      <a:pt x="2506" y="2924"/>
                    </a:lnTo>
                    <a:cubicBezTo>
                      <a:pt x="2503" y="2926"/>
                      <a:pt x="2500" y="2927"/>
                      <a:pt x="2496" y="2925"/>
                    </a:cubicBezTo>
                    <a:lnTo>
                      <a:pt x="2496" y="2925"/>
                    </a:lnTo>
                    <a:cubicBezTo>
                      <a:pt x="2493" y="2925"/>
                      <a:pt x="2491" y="2922"/>
                      <a:pt x="2490" y="2918"/>
                    </a:cubicBezTo>
                    <a:lnTo>
                      <a:pt x="2490" y="2918"/>
                    </a:lnTo>
                    <a:cubicBezTo>
                      <a:pt x="2471" y="2742"/>
                      <a:pt x="2352" y="2588"/>
                      <a:pt x="2178" y="2516"/>
                    </a:cubicBezTo>
                    <a:lnTo>
                      <a:pt x="2178" y="2516"/>
                    </a:lnTo>
                    <a:cubicBezTo>
                      <a:pt x="2017" y="2450"/>
                      <a:pt x="1846" y="2470"/>
                      <a:pt x="1721" y="2572"/>
                    </a:cubicBezTo>
                    <a:lnTo>
                      <a:pt x="1721" y="2572"/>
                    </a:lnTo>
                    <a:cubicBezTo>
                      <a:pt x="1514" y="2740"/>
                      <a:pt x="1555" y="2970"/>
                      <a:pt x="1593" y="3173"/>
                    </a:cubicBezTo>
                    <a:lnTo>
                      <a:pt x="1593" y="3173"/>
                    </a:lnTo>
                    <a:cubicBezTo>
                      <a:pt x="1612" y="3276"/>
                      <a:pt x="1630" y="3375"/>
                      <a:pt x="1615" y="3459"/>
                    </a:cubicBezTo>
                    <a:lnTo>
                      <a:pt x="1615" y="3459"/>
                    </a:lnTo>
                    <a:cubicBezTo>
                      <a:pt x="1581" y="3663"/>
                      <a:pt x="1603" y="3818"/>
                      <a:pt x="1681" y="3923"/>
                    </a:cubicBezTo>
                    <a:lnTo>
                      <a:pt x="1681" y="3923"/>
                    </a:lnTo>
                    <a:cubicBezTo>
                      <a:pt x="1757" y="4025"/>
                      <a:pt x="1862" y="4038"/>
                      <a:pt x="1863" y="4038"/>
                    </a:cubicBezTo>
                    <a:lnTo>
                      <a:pt x="1863" y="4038"/>
                    </a:lnTo>
                    <a:cubicBezTo>
                      <a:pt x="1867" y="4039"/>
                      <a:pt x="1870" y="4041"/>
                      <a:pt x="1871" y="4045"/>
                    </a:cubicBezTo>
                    <a:lnTo>
                      <a:pt x="1871" y="4045"/>
                    </a:lnTo>
                    <a:cubicBezTo>
                      <a:pt x="1872" y="4049"/>
                      <a:pt x="1871" y="4052"/>
                      <a:pt x="1867" y="4054"/>
                    </a:cubicBezTo>
                    <a:lnTo>
                      <a:pt x="1867" y="4054"/>
                    </a:lnTo>
                    <a:cubicBezTo>
                      <a:pt x="1677" y="4175"/>
                      <a:pt x="1416" y="4206"/>
                      <a:pt x="1196" y="4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4">
                <a:extLst>
                  <a:ext uri="{FF2B5EF4-FFF2-40B4-BE49-F238E27FC236}">
                    <a16:creationId xmlns:a16="http://schemas.microsoft.com/office/drawing/2014/main" id="{B7B1D140-379C-4B6D-BA2F-2ED59A80D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8467" y="5672525"/>
                <a:ext cx="3807426" cy="5715000"/>
              </a:xfrm>
              <a:custGeom>
                <a:avLst/>
                <a:gdLst>
                  <a:gd name="T0" fmla="*/ 4230 w 4346"/>
                  <a:gd name="T1" fmla="*/ 2885 h 6528"/>
                  <a:gd name="T2" fmla="*/ 4230 w 4346"/>
                  <a:gd name="T3" fmla="*/ 2885 h 6528"/>
                  <a:gd name="T4" fmla="*/ 3878 w 4346"/>
                  <a:gd name="T5" fmla="*/ 2088 h 6528"/>
                  <a:gd name="T6" fmla="*/ 3878 w 4346"/>
                  <a:gd name="T7" fmla="*/ 2088 h 6528"/>
                  <a:gd name="T8" fmla="*/ 1626 w 4346"/>
                  <a:gd name="T9" fmla="*/ 9 h 6528"/>
                  <a:gd name="T10" fmla="*/ 1626 w 4346"/>
                  <a:gd name="T11" fmla="*/ 9 h 6528"/>
                  <a:gd name="T12" fmla="*/ 1295 w 4346"/>
                  <a:gd name="T13" fmla="*/ 26 h 6528"/>
                  <a:gd name="T14" fmla="*/ 1295 w 4346"/>
                  <a:gd name="T15" fmla="*/ 26 h 6528"/>
                  <a:gd name="T16" fmla="*/ 2549 w 4346"/>
                  <a:gd name="T17" fmla="*/ 2514 h 6528"/>
                  <a:gd name="T18" fmla="*/ 2549 w 4346"/>
                  <a:gd name="T19" fmla="*/ 2514 h 6528"/>
                  <a:gd name="T20" fmla="*/ 2473 w 4346"/>
                  <a:gd name="T21" fmla="*/ 2661 h 6528"/>
                  <a:gd name="T22" fmla="*/ 2473 w 4346"/>
                  <a:gd name="T23" fmla="*/ 2661 h 6528"/>
                  <a:gd name="T24" fmla="*/ 2293 w 4346"/>
                  <a:gd name="T25" fmla="*/ 2734 h 6528"/>
                  <a:gd name="T26" fmla="*/ 2293 w 4346"/>
                  <a:gd name="T27" fmla="*/ 2734 h 6528"/>
                  <a:gd name="T28" fmla="*/ 1720 w 4346"/>
                  <a:gd name="T29" fmla="*/ 2935 h 6528"/>
                  <a:gd name="T30" fmla="*/ 1720 w 4346"/>
                  <a:gd name="T31" fmla="*/ 2935 h 6528"/>
                  <a:gd name="T32" fmla="*/ 936 w 4346"/>
                  <a:gd name="T33" fmla="*/ 2582 h 6528"/>
                  <a:gd name="T34" fmla="*/ 936 w 4346"/>
                  <a:gd name="T35" fmla="*/ 2582 h 6528"/>
                  <a:gd name="T36" fmla="*/ 827 w 4346"/>
                  <a:gd name="T37" fmla="*/ 3474 h 6528"/>
                  <a:gd name="T38" fmla="*/ 827 w 4346"/>
                  <a:gd name="T39" fmla="*/ 3474 h 6528"/>
                  <a:gd name="T40" fmla="*/ 1082 w 4346"/>
                  <a:gd name="T41" fmla="*/ 4064 h 6528"/>
                  <a:gd name="T42" fmla="*/ 1082 w 4346"/>
                  <a:gd name="T43" fmla="*/ 4064 h 6528"/>
                  <a:gd name="T44" fmla="*/ 0 w 4346"/>
                  <a:gd name="T45" fmla="*/ 4179 h 6528"/>
                  <a:gd name="T46" fmla="*/ 0 w 4346"/>
                  <a:gd name="T47" fmla="*/ 6527 h 6528"/>
                  <a:gd name="T48" fmla="*/ 2572 w 4346"/>
                  <a:gd name="T49" fmla="*/ 6527 h 6528"/>
                  <a:gd name="T50" fmla="*/ 2572 w 4346"/>
                  <a:gd name="T51" fmla="*/ 5104 h 6528"/>
                  <a:gd name="T52" fmla="*/ 2572 w 4346"/>
                  <a:gd name="T53" fmla="*/ 5104 h 6528"/>
                  <a:gd name="T54" fmla="*/ 3568 w 4346"/>
                  <a:gd name="T55" fmla="*/ 5192 h 6528"/>
                  <a:gd name="T56" fmla="*/ 3568 w 4346"/>
                  <a:gd name="T57" fmla="*/ 5192 h 6528"/>
                  <a:gd name="T58" fmla="*/ 4022 w 4346"/>
                  <a:gd name="T59" fmla="*/ 4660 h 6528"/>
                  <a:gd name="T60" fmla="*/ 4022 w 4346"/>
                  <a:gd name="T61" fmla="*/ 4660 h 6528"/>
                  <a:gd name="T62" fmla="*/ 3984 w 4346"/>
                  <a:gd name="T63" fmla="*/ 4375 h 6528"/>
                  <a:gd name="T64" fmla="*/ 3984 w 4346"/>
                  <a:gd name="T65" fmla="*/ 4375 h 6528"/>
                  <a:gd name="T66" fmla="*/ 4113 w 4346"/>
                  <a:gd name="T67" fmla="*/ 4141 h 6528"/>
                  <a:gd name="T68" fmla="*/ 4113 w 4346"/>
                  <a:gd name="T69" fmla="*/ 4141 h 6528"/>
                  <a:gd name="T70" fmla="*/ 4069 w 4346"/>
                  <a:gd name="T71" fmla="*/ 3894 h 6528"/>
                  <a:gd name="T72" fmla="*/ 4069 w 4346"/>
                  <a:gd name="T73" fmla="*/ 3894 h 6528"/>
                  <a:gd name="T74" fmla="*/ 4116 w 4346"/>
                  <a:gd name="T75" fmla="*/ 3656 h 6528"/>
                  <a:gd name="T76" fmla="*/ 4116 w 4346"/>
                  <a:gd name="T77" fmla="*/ 3656 h 6528"/>
                  <a:gd name="T78" fmla="*/ 3977 w 4346"/>
                  <a:gd name="T79" fmla="*/ 3393 h 6528"/>
                  <a:gd name="T80" fmla="*/ 3977 w 4346"/>
                  <a:gd name="T81" fmla="*/ 3393 h 6528"/>
                  <a:gd name="T82" fmla="*/ 4230 w 4346"/>
                  <a:gd name="T83" fmla="*/ 2885 h 6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46" h="6528">
                    <a:moveTo>
                      <a:pt x="4230" y="2885"/>
                    </a:moveTo>
                    <a:lnTo>
                      <a:pt x="4230" y="2885"/>
                    </a:lnTo>
                    <a:cubicBezTo>
                      <a:pt x="4166" y="2719"/>
                      <a:pt x="3892" y="2430"/>
                      <a:pt x="3878" y="2088"/>
                    </a:cubicBezTo>
                    <a:lnTo>
                      <a:pt x="3878" y="2088"/>
                    </a:lnTo>
                    <a:cubicBezTo>
                      <a:pt x="3831" y="911"/>
                      <a:pt x="3542" y="0"/>
                      <a:pt x="1626" y="9"/>
                    </a:cubicBezTo>
                    <a:lnTo>
                      <a:pt x="1626" y="9"/>
                    </a:lnTo>
                    <a:cubicBezTo>
                      <a:pt x="1512" y="10"/>
                      <a:pt x="1402" y="15"/>
                      <a:pt x="1295" y="26"/>
                    </a:cubicBezTo>
                    <a:lnTo>
                      <a:pt x="1295" y="26"/>
                    </a:lnTo>
                    <a:cubicBezTo>
                      <a:pt x="2654" y="717"/>
                      <a:pt x="2628" y="1984"/>
                      <a:pt x="2549" y="2514"/>
                    </a:cubicBezTo>
                    <a:lnTo>
                      <a:pt x="2549" y="2514"/>
                    </a:lnTo>
                    <a:cubicBezTo>
                      <a:pt x="2541" y="2571"/>
                      <a:pt x="2513" y="2622"/>
                      <a:pt x="2473" y="2661"/>
                    </a:cubicBezTo>
                    <a:lnTo>
                      <a:pt x="2473" y="2661"/>
                    </a:lnTo>
                    <a:cubicBezTo>
                      <a:pt x="2427" y="2706"/>
                      <a:pt x="2363" y="2734"/>
                      <a:pt x="2293" y="2734"/>
                    </a:cubicBezTo>
                    <a:lnTo>
                      <a:pt x="2293" y="2734"/>
                    </a:lnTo>
                    <a:cubicBezTo>
                      <a:pt x="1933" y="2734"/>
                      <a:pt x="1720" y="2935"/>
                      <a:pt x="1720" y="2935"/>
                    </a:cubicBezTo>
                    <a:lnTo>
                      <a:pt x="1720" y="2935"/>
                    </a:lnTo>
                    <a:cubicBezTo>
                      <a:pt x="1680" y="2566"/>
                      <a:pt x="1221" y="2350"/>
                      <a:pt x="936" y="2582"/>
                    </a:cubicBezTo>
                    <a:lnTo>
                      <a:pt x="936" y="2582"/>
                    </a:lnTo>
                    <a:cubicBezTo>
                      <a:pt x="620" y="2839"/>
                      <a:pt x="869" y="3224"/>
                      <a:pt x="827" y="3474"/>
                    </a:cubicBezTo>
                    <a:lnTo>
                      <a:pt x="827" y="3474"/>
                    </a:lnTo>
                    <a:cubicBezTo>
                      <a:pt x="733" y="4023"/>
                      <a:pt x="1082" y="4064"/>
                      <a:pt x="1082" y="4064"/>
                    </a:cubicBezTo>
                    <a:lnTo>
                      <a:pt x="1082" y="4064"/>
                    </a:lnTo>
                    <a:cubicBezTo>
                      <a:pt x="692" y="4311"/>
                      <a:pt x="0" y="4179"/>
                      <a:pt x="0" y="4179"/>
                    </a:cubicBezTo>
                    <a:lnTo>
                      <a:pt x="0" y="6527"/>
                    </a:lnTo>
                    <a:lnTo>
                      <a:pt x="2572" y="6527"/>
                    </a:lnTo>
                    <a:lnTo>
                      <a:pt x="2572" y="5104"/>
                    </a:lnTo>
                    <a:lnTo>
                      <a:pt x="2572" y="5104"/>
                    </a:lnTo>
                    <a:cubicBezTo>
                      <a:pt x="3010" y="5181"/>
                      <a:pt x="3295" y="5238"/>
                      <a:pt x="3568" y="5192"/>
                    </a:cubicBezTo>
                    <a:lnTo>
                      <a:pt x="3568" y="5192"/>
                    </a:lnTo>
                    <a:cubicBezTo>
                      <a:pt x="3848" y="5145"/>
                      <a:pt x="4027" y="4995"/>
                      <a:pt x="4022" y="4660"/>
                    </a:cubicBezTo>
                    <a:lnTo>
                      <a:pt x="4022" y="4660"/>
                    </a:lnTo>
                    <a:cubicBezTo>
                      <a:pt x="4020" y="4573"/>
                      <a:pt x="3984" y="4439"/>
                      <a:pt x="3984" y="4375"/>
                    </a:cubicBezTo>
                    <a:lnTo>
                      <a:pt x="3984" y="4375"/>
                    </a:lnTo>
                    <a:cubicBezTo>
                      <a:pt x="3985" y="4321"/>
                      <a:pt x="4095" y="4219"/>
                      <a:pt x="4113" y="4141"/>
                    </a:cubicBezTo>
                    <a:lnTo>
                      <a:pt x="4113" y="4141"/>
                    </a:lnTo>
                    <a:cubicBezTo>
                      <a:pt x="4146" y="3995"/>
                      <a:pt x="4067" y="3929"/>
                      <a:pt x="4069" y="3894"/>
                    </a:cubicBezTo>
                    <a:lnTo>
                      <a:pt x="4069" y="3894"/>
                    </a:lnTo>
                    <a:cubicBezTo>
                      <a:pt x="4071" y="3867"/>
                      <a:pt x="4156" y="3755"/>
                      <a:pt x="4116" y="3656"/>
                    </a:cubicBezTo>
                    <a:lnTo>
                      <a:pt x="4116" y="3656"/>
                    </a:lnTo>
                    <a:cubicBezTo>
                      <a:pt x="4075" y="3559"/>
                      <a:pt x="3995" y="3477"/>
                      <a:pt x="3977" y="3393"/>
                    </a:cubicBezTo>
                    <a:lnTo>
                      <a:pt x="3977" y="3393"/>
                    </a:lnTo>
                    <a:cubicBezTo>
                      <a:pt x="3951" y="3264"/>
                      <a:pt x="4345" y="3180"/>
                      <a:pt x="4230" y="28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84915105-5EA2-43CE-A8B7-D169293A7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0744" y="5674226"/>
                <a:ext cx="3739021" cy="5724006"/>
              </a:xfrm>
              <a:custGeom>
                <a:avLst/>
                <a:gdLst>
                  <a:gd name="connsiteX0" fmla="*/ 1654474 w 3739021"/>
                  <a:gd name="connsiteY0" fmla="*/ 4220512 h 5724006"/>
                  <a:gd name="connsiteX1" fmla="*/ 1652706 w 3739021"/>
                  <a:gd name="connsiteY1" fmla="*/ 4228188 h 5724006"/>
                  <a:gd name="connsiteX2" fmla="*/ 1610107 w 3739021"/>
                  <a:gd name="connsiteY2" fmla="*/ 4917965 h 5724006"/>
                  <a:gd name="connsiteX3" fmla="*/ 1763822 w 3739021"/>
                  <a:gd name="connsiteY3" fmla="*/ 5692652 h 5724006"/>
                  <a:gd name="connsiteX4" fmla="*/ 1769293 w 3739021"/>
                  <a:gd name="connsiteY4" fmla="*/ 5708242 h 5724006"/>
                  <a:gd name="connsiteX5" fmla="*/ 2251637 w 3739021"/>
                  <a:gd name="connsiteY5" fmla="*/ 5708242 h 5724006"/>
                  <a:gd name="connsiteX6" fmla="*/ 2251637 w 3739021"/>
                  <a:gd name="connsiteY6" fmla="*/ 4475664 h 5724006"/>
                  <a:gd name="connsiteX7" fmla="*/ 2243767 w 3739021"/>
                  <a:gd name="connsiteY7" fmla="*/ 4473353 h 5724006"/>
                  <a:gd name="connsiteX8" fmla="*/ 1738442 w 3739021"/>
                  <a:gd name="connsiteY8" fmla="*/ 4266428 h 5724006"/>
                  <a:gd name="connsiteX9" fmla="*/ 2996918 w 3739021"/>
                  <a:gd name="connsiteY9" fmla="*/ 3807631 h 5724006"/>
                  <a:gd name="connsiteX10" fmla="*/ 3006366 w 3739021"/>
                  <a:gd name="connsiteY10" fmla="*/ 3839648 h 5724006"/>
                  <a:gd name="connsiteX11" fmla="*/ 2995222 w 3739021"/>
                  <a:gd name="connsiteY11" fmla="*/ 4345978 h 5724006"/>
                  <a:gd name="connsiteX12" fmla="*/ 2892823 w 3739021"/>
                  <a:gd name="connsiteY12" fmla="*/ 4547490 h 5724006"/>
                  <a:gd name="connsiteX13" fmla="*/ 2890889 w 3739021"/>
                  <a:gd name="connsiteY13" fmla="*/ 4549849 h 5724006"/>
                  <a:gd name="connsiteX14" fmla="*/ 2963704 w 3739021"/>
                  <a:gd name="connsiteY14" fmla="*/ 4553651 h 5724006"/>
                  <a:gd name="connsiteX15" fmla="*/ 3130923 w 3739021"/>
                  <a:gd name="connsiteY15" fmla="*/ 4539981 h 5724006"/>
                  <a:gd name="connsiteX16" fmla="*/ 3521522 w 3739021"/>
                  <a:gd name="connsiteY16" fmla="*/ 4081084 h 5724006"/>
                  <a:gd name="connsiteX17" fmla="*/ 3504006 w 3739021"/>
                  <a:gd name="connsiteY17" fmla="*/ 3944466 h 5724006"/>
                  <a:gd name="connsiteX18" fmla="*/ 3494044 w 3739021"/>
                  <a:gd name="connsiteY18" fmla="*/ 3882068 h 5724006"/>
                  <a:gd name="connsiteX19" fmla="*/ 3490622 w 3739021"/>
                  <a:gd name="connsiteY19" fmla="*/ 3839324 h 5724006"/>
                  <a:gd name="connsiteX20" fmla="*/ 3363038 w 3739021"/>
                  <a:gd name="connsiteY20" fmla="*/ 3871022 h 5724006"/>
                  <a:gd name="connsiteX21" fmla="*/ 3219998 w 3739021"/>
                  <a:gd name="connsiteY21" fmla="*/ 3884912 h 5724006"/>
                  <a:gd name="connsiteX22" fmla="*/ 3035401 w 3739021"/>
                  <a:gd name="connsiteY22" fmla="*/ 3843788 h 5724006"/>
                  <a:gd name="connsiteX23" fmla="*/ 957182 w 3739021"/>
                  <a:gd name="connsiteY23" fmla="*/ 3576851 h 5724006"/>
                  <a:gd name="connsiteX24" fmla="*/ 947899 w 3739021"/>
                  <a:gd name="connsiteY24" fmla="*/ 3604280 h 5724006"/>
                  <a:gd name="connsiteX25" fmla="*/ 824620 w 3739021"/>
                  <a:gd name="connsiteY25" fmla="*/ 4188425 h 5724006"/>
                  <a:gd name="connsiteX26" fmla="*/ 963633 w 3739021"/>
                  <a:gd name="connsiteY26" fmla="*/ 5706658 h 5724006"/>
                  <a:gd name="connsiteX27" fmla="*/ 962775 w 3739021"/>
                  <a:gd name="connsiteY27" fmla="*/ 5708242 h 5724006"/>
                  <a:gd name="connsiteX28" fmla="*/ 1752193 w 3739021"/>
                  <a:gd name="connsiteY28" fmla="*/ 5708242 h 5724006"/>
                  <a:gd name="connsiteX29" fmla="*/ 1748823 w 3739021"/>
                  <a:gd name="connsiteY29" fmla="*/ 5698455 h 5724006"/>
                  <a:gd name="connsiteX30" fmla="*/ 1594229 w 3739021"/>
                  <a:gd name="connsiteY30" fmla="*/ 4918842 h 5724006"/>
                  <a:gd name="connsiteX31" fmla="*/ 1635947 w 3739021"/>
                  <a:gd name="connsiteY31" fmla="*/ 4224175 h 5724006"/>
                  <a:gd name="connsiteX32" fmla="*/ 1638704 w 3739021"/>
                  <a:gd name="connsiteY32" fmla="*/ 4211888 h 5724006"/>
                  <a:gd name="connsiteX33" fmla="*/ 1638645 w 3739021"/>
                  <a:gd name="connsiteY33" fmla="*/ 4211856 h 5724006"/>
                  <a:gd name="connsiteX34" fmla="*/ 1015097 w 3739021"/>
                  <a:gd name="connsiteY34" fmla="*/ 3669541 h 5724006"/>
                  <a:gd name="connsiteX35" fmla="*/ 941188 w 3739021"/>
                  <a:gd name="connsiteY35" fmla="*/ 3574104 h 5724006"/>
                  <a:gd name="connsiteX36" fmla="*/ 814779 w 3739021"/>
                  <a:gd name="connsiteY36" fmla="*/ 3633968 h 5724006"/>
                  <a:gd name="connsiteX37" fmla="*/ 352940 w 3739021"/>
                  <a:gd name="connsiteY37" fmla="*/ 3698378 h 5724006"/>
                  <a:gd name="connsiteX38" fmla="*/ 15764 w 3739021"/>
                  <a:gd name="connsiteY38" fmla="*/ 3669478 h 5724006"/>
                  <a:gd name="connsiteX39" fmla="*/ 15764 w 3739021"/>
                  <a:gd name="connsiteY39" fmla="*/ 5708242 h 5724006"/>
                  <a:gd name="connsiteX40" fmla="*/ 947225 w 3739021"/>
                  <a:gd name="connsiteY40" fmla="*/ 5708242 h 5724006"/>
                  <a:gd name="connsiteX41" fmla="*/ 885396 w 3739021"/>
                  <a:gd name="connsiteY41" fmla="*/ 5483735 h 5724006"/>
                  <a:gd name="connsiteX42" fmla="*/ 808981 w 3739021"/>
                  <a:gd name="connsiteY42" fmla="*/ 4185800 h 5724006"/>
                  <a:gd name="connsiteX43" fmla="*/ 934507 w 3739021"/>
                  <a:gd name="connsiteY43" fmla="*/ 3593492 h 5724006"/>
                  <a:gd name="connsiteX44" fmla="*/ 3565140 w 3739021"/>
                  <a:gd name="connsiteY44" fmla="*/ 3420300 h 5724006"/>
                  <a:gd name="connsiteX45" fmla="*/ 3423972 w 3739021"/>
                  <a:gd name="connsiteY45" fmla="*/ 3464879 h 5724006"/>
                  <a:gd name="connsiteX46" fmla="*/ 3057855 w 3739021"/>
                  <a:gd name="connsiteY46" fmla="*/ 3512028 h 5724006"/>
                  <a:gd name="connsiteX47" fmla="*/ 2957114 w 3739021"/>
                  <a:gd name="connsiteY47" fmla="*/ 3507696 h 5724006"/>
                  <a:gd name="connsiteX48" fmla="*/ 2930732 w 3739021"/>
                  <a:gd name="connsiteY48" fmla="*/ 3504826 h 5724006"/>
                  <a:gd name="connsiteX49" fmla="*/ 2941052 w 3739021"/>
                  <a:gd name="connsiteY49" fmla="*/ 3534179 h 5724006"/>
                  <a:gd name="connsiteX50" fmla="*/ 2966286 w 3739021"/>
                  <a:gd name="connsiteY50" fmla="*/ 3674040 h 5724006"/>
                  <a:gd name="connsiteX51" fmla="*/ 2973285 w 3739021"/>
                  <a:gd name="connsiteY51" fmla="*/ 3725664 h 5724006"/>
                  <a:gd name="connsiteX52" fmla="*/ 3044149 w 3739021"/>
                  <a:gd name="connsiteY52" fmla="*/ 3829788 h 5724006"/>
                  <a:gd name="connsiteX53" fmla="*/ 3340154 w 3739021"/>
                  <a:gd name="connsiteY53" fmla="*/ 3859073 h 5724006"/>
                  <a:gd name="connsiteX54" fmla="*/ 3491826 w 3739021"/>
                  <a:gd name="connsiteY54" fmla="*/ 3821957 h 5724006"/>
                  <a:gd name="connsiteX55" fmla="*/ 3494126 w 3739021"/>
                  <a:gd name="connsiteY55" fmla="*/ 3809982 h 5724006"/>
                  <a:gd name="connsiteX56" fmla="*/ 3541666 w 3739021"/>
                  <a:gd name="connsiteY56" fmla="*/ 3731656 h 5724006"/>
                  <a:gd name="connsiteX57" fmla="*/ 3602094 w 3739021"/>
                  <a:gd name="connsiteY57" fmla="*/ 3623938 h 5724006"/>
                  <a:gd name="connsiteX58" fmla="*/ 3577572 w 3739021"/>
                  <a:gd name="connsiteY58" fmla="*/ 3449662 h 5724006"/>
                  <a:gd name="connsiteX59" fmla="*/ 3566844 w 3739021"/>
                  <a:gd name="connsiteY59" fmla="*/ 3427877 h 5724006"/>
                  <a:gd name="connsiteX60" fmla="*/ 1328079 w 3739021"/>
                  <a:gd name="connsiteY60" fmla="*/ 3170668 h 5724006"/>
                  <a:gd name="connsiteX61" fmla="*/ 1318640 w 3739021"/>
                  <a:gd name="connsiteY61" fmla="*/ 3232360 h 5724006"/>
                  <a:gd name="connsiteX62" fmla="*/ 1215438 w 3739021"/>
                  <a:gd name="connsiteY62" fmla="*/ 3439173 h 5724006"/>
                  <a:gd name="connsiteX63" fmla="*/ 967055 w 3739021"/>
                  <a:gd name="connsiteY63" fmla="*/ 3563612 h 5724006"/>
                  <a:gd name="connsiteX64" fmla="*/ 1745438 w 3739021"/>
                  <a:gd name="connsiteY64" fmla="*/ 4251530 h 5724006"/>
                  <a:gd name="connsiteX65" fmla="*/ 2248181 w 3739021"/>
                  <a:gd name="connsiteY65" fmla="*/ 4458491 h 5724006"/>
                  <a:gd name="connsiteX66" fmla="*/ 2254137 w 3739021"/>
                  <a:gd name="connsiteY66" fmla="*/ 4460228 h 5724006"/>
                  <a:gd name="connsiteX67" fmla="*/ 2262858 w 3739021"/>
                  <a:gd name="connsiteY67" fmla="*/ 4269686 h 5724006"/>
                  <a:gd name="connsiteX68" fmla="*/ 2156541 w 3739021"/>
                  <a:gd name="connsiteY68" fmla="*/ 3760190 h 5724006"/>
                  <a:gd name="connsiteX69" fmla="*/ 1830650 w 3739021"/>
                  <a:gd name="connsiteY69" fmla="*/ 3370377 h 5724006"/>
                  <a:gd name="connsiteX70" fmla="*/ 1333391 w 3739021"/>
                  <a:gd name="connsiteY70" fmla="*/ 3171318 h 5724006"/>
                  <a:gd name="connsiteX71" fmla="*/ 2154091 w 3739021"/>
                  <a:gd name="connsiteY71" fmla="*/ 2352232 h 5724006"/>
                  <a:gd name="connsiteX72" fmla="*/ 2104177 w 3739021"/>
                  <a:gd name="connsiteY72" fmla="*/ 2384303 h 5724006"/>
                  <a:gd name="connsiteX73" fmla="*/ 2016052 w 3739021"/>
                  <a:gd name="connsiteY73" fmla="*/ 2401380 h 5724006"/>
                  <a:gd name="connsiteX74" fmla="*/ 1519483 w 3739021"/>
                  <a:gd name="connsiteY74" fmla="*/ 2575656 h 5724006"/>
                  <a:gd name="connsiteX75" fmla="*/ 1515342 w 3739021"/>
                  <a:gd name="connsiteY75" fmla="*/ 2576070 h 5724006"/>
                  <a:gd name="connsiteX76" fmla="*/ 1510011 w 3739021"/>
                  <a:gd name="connsiteY76" fmla="*/ 2581412 h 5724006"/>
                  <a:gd name="connsiteX77" fmla="*/ 1428838 w 3739021"/>
                  <a:gd name="connsiteY77" fmla="*/ 2702181 h 5724006"/>
                  <a:gd name="connsiteX78" fmla="*/ 1330009 w 3739021"/>
                  <a:gd name="connsiteY78" fmla="*/ 3130706 h 5724006"/>
                  <a:gd name="connsiteX79" fmla="*/ 1329658 w 3739021"/>
                  <a:gd name="connsiteY79" fmla="*/ 3154953 h 5724006"/>
                  <a:gd name="connsiteX80" fmla="*/ 1334751 w 3739021"/>
                  <a:gd name="connsiteY80" fmla="*/ 3155555 h 5724006"/>
                  <a:gd name="connsiteX81" fmla="*/ 1840287 w 3739021"/>
                  <a:gd name="connsiteY81" fmla="*/ 3357237 h 5724006"/>
                  <a:gd name="connsiteX82" fmla="*/ 2170558 w 3739021"/>
                  <a:gd name="connsiteY82" fmla="*/ 3754058 h 5724006"/>
                  <a:gd name="connsiteX83" fmla="*/ 2278476 w 3739021"/>
                  <a:gd name="connsiteY83" fmla="*/ 4269467 h 5724006"/>
                  <a:gd name="connsiteX84" fmla="*/ 2269826 w 3739021"/>
                  <a:gd name="connsiteY84" fmla="*/ 4463569 h 5724006"/>
                  <a:gd name="connsiteX85" fmla="*/ 2344470 w 3739021"/>
                  <a:gd name="connsiteY85" fmla="*/ 4476926 h 5724006"/>
                  <a:gd name="connsiteX86" fmla="*/ 2783676 w 3739021"/>
                  <a:gd name="connsiteY86" fmla="*/ 4544250 h 5724006"/>
                  <a:gd name="connsiteX87" fmla="*/ 2870803 w 3739021"/>
                  <a:gd name="connsiteY87" fmla="*/ 4548800 h 5724006"/>
                  <a:gd name="connsiteX88" fmla="*/ 2879496 w 3739021"/>
                  <a:gd name="connsiteY88" fmla="*/ 4538059 h 5724006"/>
                  <a:gd name="connsiteX89" fmla="*/ 2980289 w 3739021"/>
                  <a:gd name="connsiteY89" fmla="*/ 4340729 h 5724006"/>
                  <a:gd name="connsiteX90" fmla="*/ 2961844 w 3739021"/>
                  <a:gd name="connsiteY90" fmla="*/ 3747591 h 5724006"/>
                  <a:gd name="connsiteX91" fmla="*/ 2963674 w 3739021"/>
                  <a:gd name="connsiteY91" fmla="*/ 3744250 h 5724006"/>
                  <a:gd name="connsiteX92" fmla="*/ 2957538 w 3739021"/>
                  <a:gd name="connsiteY92" fmla="*/ 3728289 h 5724006"/>
                  <a:gd name="connsiteX93" fmla="*/ 2950538 w 3739021"/>
                  <a:gd name="connsiteY93" fmla="*/ 3675790 h 5724006"/>
                  <a:gd name="connsiteX94" fmla="*/ 2422994 w 3739021"/>
                  <a:gd name="connsiteY94" fmla="*/ 3036174 h 5724006"/>
                  <a:gd name="connsiteX95" fmla="*/ 2106292 w 3739021"/>
                  <a:gd name="connsiteY95" fmla="*/ 2686179 h 5724006"/>
                  <a:gd name="connsiteX96" fmla="*/ 2140487 w 3739021"/>
                  <a:gd name="connsiteY96" fmla="*/ 2378915 h 5724006"/>
                  <a:gd name="connsiteX97" fmla="*/ 2178112 w 3739021"/>
                  <a:gd name="connsiteY97" fmla="*/ 2340286 h 5724006"/>
                  <a:gd name="connsiteX98" fmla="*/ 2174383 w 3739021"/>
                  <a:gd name="connsiteY98" fmla="*/ 2346670 h 5724006"/>
                  <a:gd name="connsiteX99" fmla="*/ 2122914 w 3739021"/>
                  <a:gd name="connsiteY99" fmla="*/ 2682679 h 5724006"/>
                  <a:gd name="connsiteX100" fmla="*/ 2429993 w 3739021"/>
                  <a:gd name="connsiteY100" fmla="*/ 3023049 h 5724006"/>
                  <a:gd name="connsiteX101" fmla="*/ 2914399 w 3739021"/>
                  <a:gd name="connsiteY101" fmla="*/ 3458373 h 5724006"/>
                  <a:gd name="connsiteX102" fmla="*/ 2924874 w 3739021"/>
                  <a:gd name="connsiteY102" fmla="*/ 3488165 h 5724006"/>
                  <a:gd name="connsiteX103" fmla="*/ 2936238 w 3739021"/>
                  <a:gd name="connsiteY103" fmla="*/ 3489770 h 5724006"/>
                  <a:gd name="connsiteX104" fmla="*/ 3457180 w 3739021"/>
                  <a:gd name="connsiteY104" fmla="*/ 3439382 h 5724006"/>
                  <a:gd name="connsiteX105" fmla="*/ 3565084 w 3739021"/>
                  <a:gd name="connsiteY105" fmla="*/ 3403730 h 5724006"/>
                  <a:gd name="connsiteX106" fmla="*/ 3577572 w 3739021"/>
                  <a:gd name="connsiteY106" fmla="*/ 3374347 h 5724006"/>
                  <a:gd name="connsiteX107" fmla="*/ 3604722 w 3739021"/>
                  <a:gd name="connsiteY107" fmla="*/ 3204450 h 5724006"/>
                  <a:gd name="connsiteX108" fmla="*/ 3546920 w 3739021"/>
                  <a:gd name="connsiteY108" fmla="*/ 3101110 h 5724006"/>
                  <a:gd name="connsiteX109" fmla="*/ 3483864 w 3739021"/>
                  <a:gd name="connsiteY109" fmla="*/ 2972374 h 5724006"/>
                  <a:gd name="connsiteX110" fmla="*/ 3486040 w 3739021"/>
                  <a:gd name="connsiteY110" fmla="*/ 2938165 h 5724006"/>
                  <a:gd name="connsiteX111" fmla="*/ 3493798 w 3739021"/>
                  <a:gd name="connsiteY111" fmla="*/ 2924986 h 5724006"/>
                  <a:gd name="connsiteX112" fmla="*/ 3493552 w 3739021"/>
                  <a:gd name="connsiteY112" fmla="*/ 2924984 h 5724006"/>
                  <a:gd name="connsiteX113" fmla="*/ 3222622 w 3739021"/>
                  <a:gd name="connsiteY113" fmla="*/ 2688804 h 5724006"/>
                  <a:gd name="connsiteX114" fmla="*/ 3111514 w 3739021"/>
                  <a:gd name="connsiteY114" fmla="*/ 2426308 h 5724006"/>
                  <a:gd name="connsiteX115" fmla="*/ 3010904 w 3739021"/>
                  <a:gd name="connsiteY115" fmla="*/ 2489307 h 5724006"/>
                  <a:gd name="connsiteX116" fmla="*/ 3006946 w 3739021"/>
                  <a:gd name="connsiteY116" fmla="*/ 2489307 h 5724006"/>
                  <a:gd name="connsiteX117" fmla="*/ 2956431 w 3739021"/>
                  <a:gd name="connsiteY117" fmla="*/ 2510426 h 5724006"/>
                  <a:gd name="connsiteX118" fmla="*/ 2746630 w 3739021"/>
                  <a:gd name="connsiteY118" fmla="*/ 2546174 h 5724006"/>
                  <a:gd name="connsiteX119" fmla="*/ 2438109 w 3739021"/>
                  <a:gd name="connsiteY119" fmla="*/ 2482405 h 5724006"/>
                  <a:gd name="connsiteX120" fmla="*/ 2190330 w 3739021"/>
                  <a:gd name="connsiteY120" fmla="*/ 2349243 h 5724006"/>
                  <a:gd name="connsiteX121" fmla="*/ 1020287 w 3739021"/>
                  <a:gd name="connsiteY121" fmla="*/ 2187695 h 5724006"/>
                  <a:gd name="connsiteX122" fmla="*/ 831994 w 3739021"/>
                  <a:gd name="connsiteY122" fmla="*/ 2267389 h 5724006"/>
                  <a:gd name="connsiteX123" fmla="*/ 719893 w 3739021"/>
                  <a:gd name="connsiteY123" fmla="*/ 2793719 h 5724006"/>
                  <a:gd name="connsiteX124" fmla="*/ 739161 w 3739021"/>
                  <a:gd name="connsiteY124" fmla="*/ 3044186 h 5724006"/>
                  <a:gd name="connsiteX125" fmla="*/ 796962 w 3739021"/>
                  <a:gd name="connsiteY125" fmla="*/ 3449662 h 5724006"/>
                  <a:gd name="connsiteX126" fmla="*/ 940317 w 3739021"/>
                  <a:gd name="connsiteY126" fmla="*/ 3548062 h 5724006"/>
                  <a:gd name="connsiteX127" fmla="*/ 951711 w 3739021"/>
                  <a:gd name="connsiteY127" fmla="*/ 3550533 h 5724006"/>
                  <a:gd name="connsiteX128" fmla="*/ 952406 w 3739021"/>
                  <a:gd name="connsiteY128" fmla="*/ 3549920 h 5724006"/>
                  <a:gd name="connsiteX129" fmla="*/ 958262 w 3739021"/>
                  <a:gd name="connsiteY129" fmla="*/ 3548826 h 5724006"/>
                  <a:gd name="connsiteX130" fmla="*/ 958420 w 3739021"/>
                  <a:gd name="connsiteY130" fmla="*/ 3548754 h 5724006"/>
                  <a:gd name="connsiteX131" fmla="*/ 958441 w 3739021"/>
                  <a:gd name="connsiteY131" fmla="*/ 3548793 h 5724006"/>
                  <a:gd name="connsiteX132" fmla="*/ 963557 w 3739021"/>
                  <a:gd name="connsiteY132" fmla="*/ 3547838 h 5724006"/>
                  <a:gd name="connsiteX133" fmla="*/ 1204068 w 3739021"/>
                  <a:gd name="connsiteY133" fmla="*/ 3427781 h 5724006"/>
                  <a:gd name="connsiteX134" fmla="*/ 1314267 w 3739021"/>
                  <a:gd name="connsiteY134" fmla="*/ 3130706 h 5724006"/>
                  <a:gd name="connsiteX135" fmla="*/ 1497560 w 3739021"/>
                  <a:gd name="connsiteY135" fmla="*/ 2571634 h 5724006"/>
                  <a:gd name="connsiteX136" fmla="*/ 1504482 w 3739021"/>
                  <a:gd name="connsiteY136" fmla="*/ 2564937 h 5724006"/>
                  <a:gd name="connsiteX137" fmla="*/ 1495202 w 3739021"/>
                  <a:gd name="connsiteY137" fmla="*/ 2513607 h 5724006"/>
                  <a:gd name="connsiteX138" fmla="*/ 1232226 w 3739021"/>
                  <a:gd name="connsiteY138" fmla="*/ 2218346 h 5724006"/>
                  <a:gd name="connsiteX139" fmla="*/ 1020287 w 3739021"/>
                  <a:gd name="connsiteY139" fmla="*/ 2187695 h 5724006"/>
                  <a:gd name="connsiteX140" fmla="*/ 2754568 w 3739021"/>
                  <a:gd name="connsiteY140" fmla="*/ 2154187 h 5724006"/>
                  <a:gd name="connsiteX141" fmla="*/ 2199120 w 3739021"/>
                  <a:gd name="connsiteY141" fmla="*/ 2323064 h 5724006"/>
                  <a:gd name="connsiteX142" fmla="*/ 2189530 w 3739021"/>
                  <a:gd name="connsiteY142" fmla="*/ 2329263 h 5724006"/>
                  <a:gd name="connsiteX143" fmla="*/ 2200849 w 3739021"/>
                  <a:gd name="connsiteY143" fmla="*/ 2337354 h 5724006"/>
                  <a:gd name="connsiteX144" fmla="*/ 2929142 w 3739021"/>
                  <a:gd name="connsiteY144" fmla="*/ 2503815 h 5724006"/>
                  <a:gd name="connsiteX145" fmla="*/ 2999014 w 3739021"/>
                  <a:gd name="connsiteY145" fmla="*/ 2476844 h 5724006"/>
                  <a:gd name="connsiteX146" fmla="*/ 2998126 w 3739021"/>
                  <a:gd name="connsiteY146" fmla="*/ 2467454 h 5724006"/>
                  <a:gd name="connsiteX147" fmla="*/ 2758068 w 3739021"/>
                  <a:gd name="connsiteY147" fmla="*/ 2154187 h 5724006"/>
                  <a:gd name="connsiteX148" fmla="*/ 2754568 w 3739021"/>
                  <a:gd name="connsiteY148" fmla="*/ 2154187 h 5724006"/>
                  <a:gd name="connsiteX149" fmla="*/ 3351612 w 3739021"/>
                  <a:gd name="connsiteY149" fmla="*/ 1972123 h 5724006"/>
                  <a:gd name="connsiteX150" fmla="*/ 3293632 w 3739021"/>
                  <a:gd name="connsiteY150" fmla="*/ 1992168 h 5724006"/>
                  <a:gd name="connsiteX151" fmla="*/ 3202440 w 3739021"/>
                  <a:gd name="connsiteY151" fmla="*/ 2157791 h 5724006"/>
                  <a:gd name="connsiteX152" fmla="*/ 3134253 w 3739021"/>
                  <a:gd name="connsiteY152" fmla="*/ 2409674 h 5724006"/>
                  <a:gd name="connsiteX153" fmla="*/ 3124826 w 3739021"/>
                  <a:gd name="connsiteY153" fmla="*/ 2417089 h 5724006"/>
                  <a:gd name="connsiteX154" fmla="*/ 3134548 w 3739021"/>
                  <a:gd name="connsiteY154" fmla="*/ 2429507 h 5724006"/>
                  <a:gd name="connsiteX155" fmla="*/ 3239244 w 3739021"/>
                  <a:gd name="connsiteY155" fmla="*/ 2686179 h 5724006"/>
                  <a:gd name="connsiteX156" fmla="*/ 3493250 w 3739021"/>
                  <a:gd name="connsiteY156" fmla="*/ 2909224 h 5724006"/>
                  <a:gd name="connsiteX157" fmla="*/ 3503032 w 3739021"/>
                  <a:gd name="connsiteY157" fmla="*/ 2909298 h 5724006"/>
                  <a:gd name="connsiteX158" fmla="*/ 3505210 w 3739021"/>
                  <a:gd name="connsiteY158" fmla="*/ 2905597 h 5724006"/>
                  <a:gd name="connsiteX159" fmla="*/ 3575820 w 3739021"/>
                  <a:gd name="connsiteY159" fmla="*/ 2840134 h 5724006"/>
                  <a:gd name="connsiteX160" fmla="*/ 3706312 w 3739021"/>
                  <a:gd name="connsiteY160" fmla="*/ 2530116 h 5724006"/>
                  <a:gd name="connsiteX161" fmla="*/ 3613480 w 3739021"/>
                  <a:gd name="connsiteY161" fmla="*/ 2365474 h 5724006"/>
                  <a:gd name="connsiteX162" fmla="*/ 3473026 w 3739021"/>
                  <a:gd name="connsiteY162" fmla="*/ 2121028 h 5724006"/>
                  <a:gd name="connsiteX163" fmla="*/ 3423016 w 3739021"/>
                  <a:gd name="connsiteY163" fmla="*/ 1986495 h 5724006"/>
                  <a:gd name="connsiteX164" fmla="*/ 3389192 w 3739021"/>
                  <a:gd name="connsiteY164" fmla="*/ 1974054 h 5724006"/>
                  <a:gd name="connsiteX165" fmla="*/ 3351612 w 3739021"/>
                  <a:gd name="connsiteY165" fmla="*/ 1972123 h 5724006"/>
                  <a:gd name="connsiteX166" fmla="*/ 2808686 w 3739021"/>
                  <a:gd name="connsiteY166" fmla="*/ 1688195 h 5724006"/>
                  <a:gd name="connsiteX167" fmla="*/ 2366037 w 3739021"/>
                  <a:gd name="connsiteY167" fmla="*/ 1786019 h 5724006"/>
                  <a:gd name="connsiteX168" fmla="*/ 2273826 w 3739021"/>
                  <a:gd name="connsiteY168" fmla="*/ 1825811 h 5724006"/>
                  <a:gd name="connsiteX169" fmla="*/ 2274319 w 3739021"/>
                  <a:gd name="connsiteY169" fmla="*/ 1886092 h 5724006"/>
                  <a:gd name="connsiteX170" fmla="*/ 2248134 w 3739021"/>
                  <a:gd name="connsiteY170" fmla="*/ 2201707 h 5724006"/>
                  <a:gd name="connsiteX171" fmla="*/ 2224816 w 3739021"/>
                  <a:gd name="connsiteY171" fmla="*/ 2274614 h 5724006"/>
                  <a:gd name="connsiteX172" fmla="*/ 2205665 w 3739021"/>
                  <a:gd name="connsiteY172" fmla="*/ 2300614 h 5724006"/>
                  <a:gd name="connsiteX173" fmla="*/ 2217919 w 3739021"/>
                  <a:gd name="connsiteY173" fmla="*/ 2293214 h 5724006"/>
                  <a:gd name="connsiteX174" fmla="*/ 2754568 w 3739021"/>
                  <a:gd name="connsiteY174" fmla="*/ 2137562 h 5724006"/>
                  <a:gd name="connsiteX175" fmla="*/ 2758068 w 3739021"/>
                  <a:gd name="connsiteY175" fmla="*/ 2137562 h 5724006"/>
                  <a:gd name="connsiteX176" fmla="*/ 3014404 w 3739021"/>
                  <a:gd name="connsiteY176" fmla="*/ 2470057 h 5724006"/>
                  <a:gd name="connsiteX177" fmla="*/ 3108890 w 3739021"/>
                  <a:gd name="connsiteY177" fmla="*/ 2409683 h 5724006"/>
                  <a:gd name="connsiteX178" fmla="*/ 3110676 w 3739021"/>
                  <a:gd name="connsiteY178" fmla="*/ 2409832 h 5724006"/>
                  <a:gd name="connsiteX179" fmla="*/ 3111250 w 3739021"/>
                  <a:gd name="connsiteY179" fmla="*/ 2407538 h 5724006"/>
                  <a:gd name="connsiteX180" fmla="*/ 3186658 w 3739021"/>
                  <a:gd name="connsiteY180" fmla="*/ 2157791 h 5724006"/>
                  <a:gd name="connsiteX181" fmla="*/ 3285740 w 3739021"/>
                  <a:gd name="connsiteY181" fmla="*/ 1978148 h 5724006"/>
                  <a:gd name="connsiteX182" fmla="*/ 3412880 w 3739021"/>
                  <a:gd name="connsiteY182" fmla="*/ 1964127 h 5724006"/>
                  <a:gd name="connsiteX183" fmla="*/ 3162106 w 3739021"/>
                  <a:gd name="connsiteY183" fmla="*/ 1760823 h 5724006"/>
                  <a:gd name="connsiteX184" fmla="*/ 2808686 w 3739021"/>
                  <a:gd name="connsiteY184" fmla="*/ 1688195 h 5724006"/>
                  <a:gd name="connsiteX185" fmla="*/ 2667034 w 3739021"/>
                  <a:gd name="connsiteY185" fmla="*/ 799560 h 5724006"/>
                  <a:gd name="connsiteX186" fmla="*/ 2487538 w 3739021"/>
                  <a:gd name="connsiteY186" fmla="*/ 809411 h 5724006"/>
                  <a:gd name="connsiteX187" fmla="*/ 2083657 w 3739021"/>
                  <a:gd name="connsiteY187" fmla="*/ 937939 h 5724006"/>
                  <a:gd name="connsiteX188" fmla="*/ 2079864 w 3739021"/>
                  <a:gd name="connsiteY188" fmla="*/ 940147 h 5724006"/>
                  <a:gd name="connsiteX189" fmla="*/ 2117890 w 3739021"/>
                  <a:gd name="connsiteY189" fmla="*/ 1020715 h 5724006"/>
                  <a:gd name="connsiteX190" fmla="*/ 2273272 w 3739021"/>
                  <a:gd name="connsiteY190" fmla="*/ 1757889 h 5724006"/>
                  <a:gd name="connsiteX191" fmla="*/ 2273681 w 3739021"/>
                  <a:gd name="connsiteY191" fmla="*/ 1808018 h 5724006"/>
                  <a:gd name="connsiteX192" fmla="*/ 2385365 w 3739021"/>
                  <a:gd name="connsiteY192" fmla="*/ 1760703 h 5724006"/>
                  <a:gd name="connsiteX193" fmla="*/ 2809857 w 3739021"/>
                  <a:gd name="connsiteY193" fmla="*/ 1671893 h 5724006"/>
                  <a:gd name="connsiteX194" fmla="*/ 3169998 w 3739021"/>
                  <a:gd name="connsiteY194" fmla="*/ 1746802 h 5724006"/>
                  <a:gd name="connsiteX195" fmla="*/ 3404670 w 3739021"/>
                  <a:gd name="connsiteY195" fmla="*/ 1928132 h 5724006"/>
                  <a:gd name="connsiteX196" fmla="*/ 3410974 w 3739021"/>
                  <a:gd name="connsiteY196" fmla="*/ 1936121 h 5724006"/>
                  <a:gd name="connsiteX197" fmla="*/ 3404290 w 3739021"/>
                  <a:gd name="connsiteY197" fmla="*/ 1905832 h 5724006"/>
                  <a:gd name="connsiteX198" fmla="*/ 3396286 w 3739021"/>
                  <a:gd name="connsiteY198" fmla="*/ 1828634 h 5724006"/>
                  <a:gd name="connsiteX199" fmla="*/ 3308858 w 3739021"/>
                  <a:gd name="connsiteY199" fmla="*/ 1121009 h 5724006"/>
                  <a:gd name="connsiteX200" fmla="*/ 3296562 w 3739021"/>
                  <a:gd name="connsiteY200" fmla="*/ 1078353 h 5724006"/>
                  <a:gd name="connsiteX201" fmla="*/ 3193160 w 3739021"/>
                  <a:gd name="connsiteY201" fmla="*/ 987063 h 5724006"/>
                  <a:gd name="connsiteX202" fmla="*/ 2667034 w 3739021"/>
                  <a:gd name="connsiteY202" fmla="*/ 799560 h 5724006"/>
                  <a:gd name="connsiteX203" fmla="*/ 1431905 w 3739021"/>
                  <a:gd name="connsiteY203" fmla="*/ 15814 h 5724006"/>
                  <a:gd name="connsiteX204" fmla="*/ 1169170 w 3739021"/>
                  <a:gd name="connsiteY204" fmla="*/ 28075 h 5724006"/>
                  <a:gd name="connsiteX205" fmla="*/ 2044831 w 3739021"/>
                  <a:gd name="connsiteY205" fmla="*/ 865919 h 5724006"/>
                  <a:gd name="connsiteX206" fmla="*/ 2073033 w 3739021"/>
                  <a:gd name="connsiteY206" fmla="*/ 925673 h 5724006"/>
                  <a:gd name="connsiteX207" fmla="*/ 2075895 w 3739021"/>
                  <a:gd name="connsiteY207" fmla="*/ 924100 h 5724006"/>
                  <a:gd name="connsiteX208" fmla="*/ 2484912 w 3739021"/>
                  <a:gd name="connsiteY208" fmla="*/ 792728 h 5724006"/>
                  <a:gd name="connsiteX209" fmla="*/ 2667321 w 3739021"/>
                  <a:gd name="connsiteY209" fmla="*/ 783453 h 5724006"/>
                  <a:gd name="connsiteX210" fmla="*/ 3228970 w 3739021"/>
                  <a:gd name="connsiteY210" fmla="*/ 995608 h 5724006"/>
                  <a:gd name="connsiteX211" fmla="*/ 3288326 w 3739021"/>
                  <a:gd name="connsiteY211" fmla="*/ 1049780 h 5724006"/>
                  <a:gd name="connsiteX212" fmla="*/ 3261304 w 3739021"/>
                  <a:gd name="connsiteY212" fmla="*/ 956050 h 5724006"/>
                  <a:gd name="connsiteX213" fmla="*/ 3025829 w 3739021"/>
                  <a:gd name="connsiteY213" fmla="*/ 533387 h 5724006"/>
                  <a:gd name="connsiteX214" fmla="*/ 2439930 w 3739021"/>
                  <a:gd name="connsiteY214" fmla="*/ 151557 h 5724006"/>
                  <a:gd name="connsiteX215" fmla="*/ 1431905 w 3739021"/>
                  <a:gd name="connsiteY215" fmla="*/ 15814 h 5724006"/>
                  <a:gd name="connsiteX216" fmla="*/ 1431905 w 3739021"/>
                  <a:gd name="connsiteY216" fmla="*/ 51 h 5724006"/>
                  <a:gd name="connsiteX217" fmla="*/ 2444310 w 3739021"/>
                  <a:gd name="connsiteY217" fmla="*/ 135793 h 5724006"/>
                  <a:gd name="connsiteX218" fmla="*/ 3038090 w 3739021"/>
                  <a:gd name="connsiteY218" fmla="*/ 522878 h 5724006"/>
                  <a:gd name="connsiteX219" fmla="*/ 3412926 w 3739021"/>
                  <a:gd name="connsiteY219" fmla="*/ 1828634 h 5724006"/>
                  <a:gd name="connsiteX220" fmla="*/ 3420600 w 3739021"/>
                  <a:gd name="connsiteY220" fmla="*/ 1904021 h 5724006"/>
                  <a:gd name="connsiteX221" fmla="*/ 3434590 w 3739021"/>
                  <a:gd name="connsiteY221" fmla="*/ 1967438 h 5724006"/>
                  <a:gd name="connsiteX222" fmla="*/ 3437544 w 3739021"/>
                  <a:gd name="connsiteY222" fmla="*/ 1971622 h 5724006"/>
                  <a:gd name="connsiteX223" fmla="*/ 3441816 w 3739021"/>
                  <a:gd name="connsiteY223" fmla="*/ 1978148 h 5724006"/>
                  <a:gd name="connsiteX224" fmla="*/ 3440274 w 3739021"/>
                  <a:gd name="connsiteY224" fmla="*/ 1986622 h 5724006"/>
                  <a:gd name="connsiteX225" fmla="*/ 3488244 w 3739021"/>
                  <a:gd name="connsiteY225" fmla="*/ 2115445 h 5724006"/>
                  <a:gd name="connsiteX226" fmla="*/ 3626616 w 3739021"/>
                  <a:gd name="connsiteY226" fmla="*/ 2357592 h 5724006"/>
                  <a:gd name="connsiteX227" fmla="*/ 3720324 w 3739021"/>
                  <a:gd name="connsiteY227" fmla="*/ 2523986 h 5724006"/>
                  <a:gd name="connsiteX228" fmla="*/ 3585454 w 3739021"/>
                  <a:gd name="connsiteY228" fmla="*/ 2852395 h 5724006"/>
                  <a:gd name="connsiteX229" fmla="*/ 3498752 w 3739021"/>
                  <a:gd name="connsiteY229" fmla="*/ 2969747 h 5724006"/>
                  <a:gd name="connsiteX230" fmla="*/ 3560056 w 3739021"/>
                  <a:gd name="connsiteY230" fmla="*/ 3092353 h 5724006"/>
                  <a:gd name="connsiteX231" fmla="*/ 3619610 w 3739021"/>
                  <a:gd name="connsiteY231" fmla="*/ 3199195 h 5724006"/>
                  <a:gd name="connsiteX232" fmla="*/ 3590708 w 3739021"/>
                  <a:gd name="connsiteY232" fmla="*/ 3381353 h 5724006"/>
                  <a:gd name="connsiteX233" fmla="*/ 3582608 w 3739021"/>
                  <a:gd name="connsiteY233" fmla="*/ 3398759 h 5724006"/>
                  <a:gd name="connsiteX234" fmla="*/ 3579992 w 3739021"/>
                  <a:gd name="connsiteY234" fmla="*/ 3405986 h 5724006"/>
                  <a:gd name="connsiteX235" fmla="*/ 3580832 w 3739021"/>
                  <a:gd name="connsiteY235" fmla="*/ 3406332 h 5724006"/>
                  <a:gd name="connsiteX236" fmla="*/ 3578738 w 3739021"/>
                  <a:gd name="connsiteY236" fmla="*/ 3411303 h 5724006"/>
                  <a:gd name="connsiteX237" fmla="*/ 3582280 w 3739021"/>
                  <a:gd name="connsiteY237" fmla="*/ 3424156 h 5724006"/>
                  <a:gd name="connsiteX238" fmla="*/ 3590708 w 3739021"/>
                  <a:gd name="connsiteY238" fmla="*/ 3442656 h 5724006"/>
                  <a:gd name="connsiteX239" fmla="*/ 3617858 w 3739021"/>
                  <a:gd name="connsiteY239" fmla="*/ 3628317 h 5724006"/>
                  <a:gd name="connsiteX240" fmla="*/ 3554802 w 3739021"/>
                  <a:gd name="connsiteY240" fmla="*/ 3741290 h 5724006"/>
                  <a:gd name="connsiteX241" fmla="*/ 3505758 w 3739021"/>
                  <a:gd name="connsiteY241" fmla="*/ 3831493 h 5724006"/>
                  <a:gd name="connsiteX242" fmla="*/ 3519770 w 3739021"/>
                  <a:gd name="connsiteY242" fmla="*/ 3941838 h 5724006"/>
                  <a:gd name="connsiteX243" fmla="*/ 3538162 w 3739021"/>
                  <a:gd name="connsiteY243" fmla="*/ 4081084 h 5724006"/>
                  <a:gd name="connsiteX244" fmla="*/ 3132675 w 3739021"/>
                  <a:gd name="connsiteY244" fmla="*/ 4554869 h 5724006"/>
                  <a:gd name="connsiteX245" fmla="*/ 2964292 w 3739021"/>
                  <a:gd name="connsiteY245" fmla="*/ 4569415 h 5724006"/>
                  <a:gd name="connsiteX246" fmla="*/ 2875531 w 3739021"/>
                  <a:gd name="connsiteY246" fmla="*/ 4564911 h 5724006"/>
                  <a:gd name="connsiteX247" fmla="*/ 2874007 w 3739021"/>
                  <a:gd name="connsiteY247" fmla="*/ 4565561 h 5724006"/>
                  <a:gd name="connsiteX248" fmla="*/ 2871418 w 3739021"/>
                  <a:gd name="connsiteY248" fmla="*/ 4564702 h 5724006"/>
                  <a:gd name="connsiteX249" fmla="*/ 2783347 w 3739021"/>
                  <a:gd name="connsiteY249" fmla="*/ 4560233 h 5724006"/>
                  <a:gd name="connsiteX250" fmla="*/ 2342719 w 3739021"/>
                  <a:gd name="connsiteY250" fmla="*/ 4492690 h 5724006"/>
                  <a:gd name="connsiteX251" fmla="*/ 2267402 w 3739021"/>
                  <a:gd name="connsiteY251" fmla="*/ 4479554 h 5724006"/>
                  <a:gd name="connsiteX252" fmla="*/ 2267402 w 3739021"/>
                  <a:gd name="connsiteY252" fmla="*/ 5716124 h 5724006"/>
                  <a:gd name="connsiteX253" fmla="*/ 2260395 w 3739021"/>
                  <a:gd name="connsiteY253" fmla="*/ 5724006 h 5724006"/>
                  <a:gd name="connsiteX254" fmla="*/ 7882 w 3739021"/>
                  <a:gd name="connsiteY254" fmla="*/ 5724006 h 5724006"/>
                  <a:gd name="connsiteX255" fmla="*/ 0 w 3739021"/>
                  <a:gd name="connsiteY255" fmla="*/ 5716124 h 5724006"/>
                  <a:gd name="connsiteX256" fmla="*/ 0 w 3739021"/>
                  <a:gd name="connsiteY256" fmla="*/ 3659844 h 5724006"/>
                  <a:gd name="connsiteX257" fmla="*/ 2627 w 3739021"/>
                  <a:gd name="connsiteY257" fmla="*/ 3653714 h 5724006"/>
                  <a:gd name="connsiteX258" fmla="*/ 9634 w 3739021"/>
                  <a:gd name="connsiteY258" fmla="*/ 3651962 h 5724006"/>
                  <a:gd name="connsiteX259" fmla="*/ 933584 w 3739021"/>
                  <a:gd name="connsiteY259" fmla="*/ 3563511 h 5724006"/>
                  <a:gd name="connsiteX260" fmla="*/ 783826 w 3739021"/>
                  <a:gd name="connsiteY260" fmla="*/ 3459296 h 5724006"/>
                  <a:gd name="connsiteX261" fmla="*/ 724272 w 3739021"/>
                  <a:gd name="connsiteY261" fmla="*/ 3040683 h 5724006"/>
                  <a:gd name="connsiteX262" fmla="*/ 704129 w 3739021"/>
                  <a:gd name="connsiteY262" fmla="*/ 2796346 h 5724006"/>
                  <a:gd name="connsiteX263" fmla="*/ 821484 w 3739021"/>
                  <a:gd name="connsiteY263" fmla="*/ 2255128 h 5724006"/>
                  <a:gd name="connsiteX264" fmla="*/ 1238357 w 3739021"/>
                  <a:gd name="connsiteY264" fmla="*/ 2203458 h 5724006"/>
                  <a:gd name="connsiteX265" fmla="*/ 1520359 w 3739021"/>
                  <a:gd name="connsiteY265" fmla="*/ 2554637 h 5724006"/>
                  <a:gd name="connsiteX266" fmla="*/ 2016052 w 3739021"/>
                  <a:gd name="connsiteY266" fmla="*/ 2386492 h 5724006"/>
                  <a:gd name="connsiteX267" fmla="*/ 2168438 w 3739021"/>
                  <a:gd name="connsiteY267" fmla="*/ 2325189 h 5724006"/>
                  <a:gd name="connsiteX268" fmla="*/ 2168932 w 3739021"/>
                  <a:gd name="connsiteY268" fmla="*/ 2324514 h 5724006"/>
                  <a:gd name="connsiteX269" fmla="*/ 2168999 w 3739021"/>
                  <a:gd name="connsiteY269" fmla="*/ 2324403 h 5724006"/>
                  <a:gd name="connsiteX270" fmla="*/ 2168917 w 3739021"/>
                  <a:gd name="connsiteY270" fmla="*/ 2323419 h 5724006"/>
                  <a:gd name="connsiteX271" fmla="*/ 2169783 w 3739021"/>
                  <a:gd name="connsiteY271" fmla="*/ 2323352 h 5724006"/>
                  <a:gd name="connsiteX272" fmla="*/ 2210695 w 3739021"/>
                  <a:gd name="connsiteY272" fmla="*/ 2267498 h 5724006"/>
                  <a:gd name="connsiteX273" fmla="*/ 2233246 w 3739021"/>
                  <a:gd name="connsiteY273" fmla="*/ 2199955 h 5724006"/>
                  <a:gd name="connsiteX274" fmla="*/ 2156177 w 3739021"/>
                  <a:gd name="connsiteY274" fmla="*/ 1167436 h 5724006"/>
                  <a:gd name="connsiteX275" fmla="*/ 1138518 w 3739021"/>
                  <a:gd name="connsiteY275" fmla="*/ 29827 h 5724006"/>
                  <a:gd name="connsiteX276" fmla="*/ 1134139 w 3739021"/>
                  <a:gd name="connsiteY276" fmla="*/ 21945 h 5724006"/>
                  <a:gd name="connsiteX277" fmla="*/ 1141145 w 3739021"/>
                  <a:gd name="connsiteY277" fmla="*/ 14939 h 5724006"/>
                  <a:gd name="connsiteX278" fmla="*/ 1431905 w 3739021"/>
                  <a:gd name="connsiteY278" fmla="*/ 51 h 572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3739021" h="5724006">
                    <a:moveTo>
                      <a:pt x="1654474" y="4220512"/>
                    </a:moveTo>
                    <a:lnTo>
                      <a:pt x="1652706" y="4228188"/>
                    </a:lnTo>
                    <a:cubicBezTo>
                      <a:pt x="1638956" y="4291427"/>
                      <a:pt x="1587723" y="4559724"/>
                      <a:pt x="1610107" y="4917965"/>
                    </a:cubicBezTo>
                    <a:cubicBezTo>
                      <a:pt x="1634807" y="5303055"/>
                      <a:pt x="1737854" y="5617666"/>
                      <a:pt x="1763822" y="5692652"/>
                    </a:cubicBezTo>
                    <a:lnTo>
                      <a:pt x="1769293" y="5708242"/>
                    </a:lnTo>
                    <a:lnTo>
                      <a:pt x="2251637" y="5708242"/>
                    </a:lnTo>
                    <a:lnTo>
                      <a:pt x="2251637" y="4475664"/>
                    </a:lnTo>
                    <a:lnTo>
                      <a:pt x="2243767" y="4473353"/>
                    </a:lnTo>
                    <a:cubicBezTo>
                      <a:pt x="2193009" y="4458220"/>
                      <a:pt x="1981796" y="4392181"/>
                      <a:pt x="1738442" y="4266428"/>
                    </a:cubicBezTo>
                    <a:close/>
                    <a:moveTo>
                      <a:pt x="2996918" y="3807631"/>
                    </a:moveTo>
                    <a:lnTo>
                      <a:pt x="3006366" y="3839648"/>
                    </a:lnTo>
                    <a:cubicBezTo>
                      <a:pt x="3060935" y="4060166"/>
                      <a:pt x="3032113" y="4234218"/>
                      <a:pt x="2995222" y="4345978"/>
                    </a:cubicBezTo>
                    <a:cubicBezTo>
                      <a:pt x="2960965" y="4450301"/>
                      <a:pt x="2914851" y="4518703"/>
                      <a:pt x="2892823" y="4547490"/>
                    </a:cubicBezTo>
                    <a:lnTo>
                      <a:pt x="2890889" y="4549849"/>
                    </a:lnTo>
                    <a:lnTo>
                      <a:pt x="2963704" y="4553651"/>
                    </a:lnTo>
                    <a:cubicBezTo>
                      <a:pt x="3021013" y="4553227"/>
                      <a:pt x="3076187" y="4548957"/>
                      <a:pt x="3130923" y="4539981"/>
                    </a:cubicBezTo>
                    <a:cubicBezTo>
                      <a:pt x="3398036" y="4493566"/>
                      <a:pt x="3525900" y="4343812"/>
                      <a:pt x="3521522" y="4081084"/>
                    </a:cubicBezTo>
                    <a:cubicBezTo>
                      <a:pt x="3521522" y="4042550"/>
                      <a:pt x="3512764" y="3992632"/>
                      <a:pt x="3504006" y="3944466"/>
                    </a:cubicBezTo>
                    <a:cubicBezTo>
                      <a:pt x="3500064" y="3922572"/>
                      <a:pt x="3496562" y="3901335"/>
                      <a:pt x="3494044" y="3882068"/>
                    </a:cubicBezTo>
                    <a:lnTo>
                      <a:pt x="3490622" y="3839324"/>
                    </a:lnTo>
                    <a:lnTo>
                      <a:pt x="3363038" y="3871022"/>
                    </a:lnTo>
                    <a:cubicBezTo>
                      <a:pt x="3315140" y="3879662"/>
                      <a:pt x="3266366" y="3884912"/>
                      <a:pt x="3219998" y="3884912"/>
                    </a:cubicBezTo>
                    <a:cubicBezTo>
                      <a:pt x="3150008" y="3884912"/>
                      <a:pt x="3084393" y="3872662"/>
                      <a:pt x="3035401" y="3843788"/>
                    </a:cubicBezTo>
                    <a:close/>
                    <a:moveTo>
                      <a:pt x="957182" y="3576851"/>
                    </a:moveTo>
                    <a:lnTo>
                      <a:pt x="947899" y="3604280"/>
                    </a:lnTo>
                    <a:cubicBezTo>
                      <a:pt x="919268" y="3691936"/>
                      <a:pt x="858504" y="3900310"/>
                      <a:pt x="824620" y="4188425"/>
                    </a:cubicBezTo>
                    <a:cubicBezTo>
                      <a:pt x="782916" y="4542825"/>
                      <a:pt x="772490" y="5094114"/>
                      <a:pt x="963633" y="5706658"/>
                    </a:cubicBezTo>
                    <a:lnTo>
                      <a:pt x="962775" y="5708242"/>
                    </a:lnTo>
                    <a:lnTo>
                      <a:pt x="1752193" y="5708242"/>
                    </a:lnTo>
                    <a:lnTo>
                      <a:pt x="1748823" y="5698455"/>
                    </a:lnTo>
                    <a:cubicBezTo>
                      <a:pt x="1722844" y="5622666"/>
                      <a:pt x="1619701" y="5307000"/>
                      <a:pt x="1594229" y="4918842"/>
                    </a:cubicBezTo>
                    <a:cubicBezTo>
                      <a:pt x="1571072" y="4558300"/>
                      <a:pt x="1622209" y="4288373"/>
                      <a:pt x="1635947" y="4224175"/>
                    </a:cubicBezTo>
                    <a:lnTo>
                      <a:pt x="1638704" y="4211888"/>
                    </a:lnTo>
                    <a:lnTo>
                      <a:pt x="1638645" y="4211856"/>
                    </a:lnTo>
                    <a:cubicBezTo>
                      <a:pt x="1428315" y="4090961"/>
                      <a:pt x="1183701" y="3911762"/>
                      <a:pt x="1015097" y="3669541"/>
                    </a:cubicBezTo>
                    <a:close/>
                    <a:moveTo>
                      <a:pt x="941188" y="3574104"/>
                    </a:moveTo>
                    <a:lnTo>
                      <a:pt x="814779" y="3633968"/>
                    </a:lnTo>
                    <a:cubicBezTo>
                      <a:pt x="660833" y="3687704"/>
                      <a:pt x="486935" y="3699691"/>
                      <a:pt x="352940" y="3698378"/>
                    </a:cubicBezTo>
                    <a:cubicBezTo>
                      <a:pt x="187418" y="3696626"/>
                      <a:pt x="51671" y="3674732"/>
                      <a:pt x="15764" y="3669478"/>
                    </a:cubicBezTo>
                    <a:lnTo>
                      <a:pt x="15764" y="5708242"/>
                    </a:lnTo>
                    <a:lnTo>
                      <a:pt x="947225" y="5708242"/>
                    </a:lnTo>
                    <a:lnTo>
                      <a:pt x="885396" y="5483735"/>
                    </a:lnTo>
                    <a:cubicBezTo>
                      <a:pt x="759756" y="4961146"/>
                      <a:pt x="771730" y="4497431"/>
                      <a:pt x="808981" y="4185800"/>
                    </a:cubicBezTo>
                    <a:cubicBezTo>
                      <a:pt x="844237" y="3890343"/>
                      <a:pt x="906485" y="3677984"/>
                      <a:pt x="934507" y="3593492"/>
                    </a:cubicBezTo>
                    <a:close/>
                    <a:moveTo>
                      <a:pt x="3565140" y="3420300"/>
                    </a:moveTo>
                    <a:lnTo>
                      <a:pt x="3423972" y="3464879"/>
                    </a:lnTo>
                    <a:cubicBezTo>
                      <a:pt x="3276802" y="3502769"/>
                      <a:pt x="3147864" y="3512028"/>
                      <a:pt x="3057855" y="3512028"/>
                    </a:cubicBezTo>
                    <a:cubicBezTo>
                      <a:pt x="3014930" y="3512028"/>
                      <a:pt x="2980766" y="3509862"/>
                      <a:pt x="2957114" y="3507696"/>
                    </a:cubicBezTo>
                    <a:lnTo>
                      <a:pt x="2930732" y="3504826"/>
                    </a:lnTo>
                    <a:lnTo>
                      <a:pt x="2941052" y="3534179"/>
                    </a:lnTo>
                    <a:cubicBezTo>
                      <a:pt x="2954530" y="3583424"/>
                      <a:pt x="2960600" y="3630072"/>
                      <a:pt x="2966286" y="3674040"/>
                    </a:cubicBezTo>
                    <a:cubicBezTo>
                      <a:pt x="2968036" y="3691540"/>
                      <a:pt x="2970660" y="3709040"/>
                      <a:pt x="2973285" y="3725664"/>
                    </a:cubicBezTo>
                    <a:cubicBezTo>
                      <a:pt x="2980284" y="3770289"/>
                      <a:pt x="3003905" y="3805288"/>
                      <a:pt x="3044149" y="3829788"/>
                    </a:cubicBezTo>
                    <a:cubicBezTo>
                      <a:pt x="3097298" y="3861943"/>
                      <a:pt x="3198180" y="3881795"/>
                      <a:pt x="3340154" y="3859073"/>
                    </a:cubicBezTo>
                    <a:lnTo>
                      <a:pt x="3491826" y="3821957"/>
                    </a:lnTo>
                    <a:lnTo>
                      <a:pt x="3494126" y="3809982"/>
                    </a:lnTo>
                    <a:cubicBezTo>
                      <a:pt x="3502090" y="3787322"/>
                      <a:pt x="3520646" y="3761214"/>
                      <a:pt x="3541666" y="3731656"/>
                    </a:cubicBezTo>
                    <a:cubicBezTo>
                      <a:pt x="3567938" y="3694874"/>
                      <a:pt x="3595088" y="3657217"/>
                      <a:pt x="3602094" y="3623938"/>
                    </a:cubicBezTo>
                    <a:cubicBezTo>
                      <a:pt x="3622238" y="3538114"/>
                      <a:pt x="3595088" y="3484692"/>
                      <a:pt x="3577572" y="3449662"/>
                    </a:cubicBezTo>
                    <a:cubicBezTo>
                      <a:pt x="3573194" y="3441780"/>
                      <a:pt x="3569470" y="3434555"/>
                      <a:pt x="3566844" y="3427877"/>
                    </a:cubicBezTo>
                    <a:close/>
                    <a:moveTo>
                      <a:pt x="1328079" y="3170668"/>
                    </a:moveTo>
                    <a:lnTo>
                      <a:pt x="1318640" y="3232360"/>
                    </a:lnTo>
                    <a:cubicBezTo>
                      <a:pt x="1305084" y="3290416"/>
                      <a:pt x="1276222" y="3366000"/>
                      <a:pt x="1215438" y="3439173"/>
                    </a:cubicBezTo>
                    <a:cubicBezTo>
                      <a:pt x="1160339" y="3504898"/>
                      <a:pt x="1076379" y="3546962"/>
                      <a:pt x="967055" y="3563612"/>
                    </a:cubicBezTo>
                    <a:cubicBezTo>
                      <a:pt x="1072880" y="3749394"/>
                      <a:pt x="1291527" y="4015798"/>
                      <a:pt x="1745438" y="4251530"/>
                    </a:cubicBezTo>
                    <a:cubicBezTo>
                      <a:pt x="1987262" y="4378050"/>
                      <a:pt x="2197614" y="4443515"/>
                      <a:pt x="2248181" y="4458491"/>
                    </a:cubicBezTo>
                    <a:lnTo>
                      <a:pt x="2254137" y="4460228"/>
                    </a:lnTo>
                    <a:lnTo>
                      <a:pt x="2262858" y="4269686"/>
                    </a:lnTo>
                    <a:cubicBezTo>
                      <a:pt x="2260681" y="4078174"/>
                      <a:pt x="2224873" y="3907356"/>
                      <a:pt x="2156541" y="3760190"/>
                    </a:cubicBezTo>
                    <a:cubicBezTo>
                      <a:pt x="2083829" y="3603389"/>
                      <a:pt x="1974323" y="3471991"/>
                      <a:pt x="1830650" y="3370377"/>
                    </a:cubicBezTo>
                    <a:cubicBezTo>
                      <a:pt x="1616018" y="3219378"/>
                      <a:pt x="1388642" y="3179042"/>
                      <a:pt x="1333391" y="3171318"/>
                    </a:cubicBezTo>
                    <a:close/>
                    <a:moveTo>
                      <a:pt x="2154091" y="2352232"/>
                    </a:moveTo>
                    <a:lnTo>
                      <a:pt x="2104177" y="2384303"/>
                    </a:lnTo>
                    <a:cubicBezTo>
                      <a:pt x="2076480" y="2395468"/>
                      <a:pt x="2046704" y="2401380"/>
                      <a:pt x="2016052" y="2401380"/>
                    </a:cubicBezTo>
                    <a:cubicBezTo>
                      <a:pt x="1707776" y="2402255"/>
                      <a:pt x="1521234" y="2573904"/>
                      <a:pt x="1519483" y="2575656"/>
                    </a:cubicBezTo>
                    <a:lnTo>
                      <a:pt x="1515342" y="2576070"/>
                    </a:lnTo>
                    <a:lnTo>
                      <a:pt x="1510011" y="2581412"/>
                    </a:lnTo>
                    <a:cubicBezTo>
                      <a:pt x="1495252" y="2597022"/>
                      <a:pt x="1462291" y="2635799"/>
                      <a:pt x="1428838" y="2702181"/>
                    </a:cubicBezTo>
                    <a:cubicBezTo>
                      <a:pt x="1387732" y="2783680"/>
                      <a:pt x="1337880" y="2923892"/>
                      <a:pt x="1330009" y="3130706"/>
                    </a:cubicBezTo>
                    <a:lnTo>
                      <a:pt x="1329658" y="3154953"/>
                    </a:lnTo>
                    <a:lnTo>
                      <a:pt x="1334751" y="3155555"/>
                    </a:lnTo>
                    <a:cubicBezTo>
                      <a:pt x="1391476" y="3163315"/>
                      <a:pt x="1622589" y="3203940"/>
                      <a:pt x="1840287" y="3357237"/>
                    </a:cubicBezTo>
                    <a:cubicBezTo>
                      <a:pt x="1985711" y="3460603"/>
                      <a:pt x="2096970" y="3593753"/>
                      <a:pt x="2170558" y="3754058"/>
                    </a:cubicBezTo>
                    <a:cubicBezTo>
                      <a:pt x="2239547" y="3903195"/>
                      <a:pt x="2276012" y="4075984"/>
                      <a:pt x="2278476" y="4269467"/>
                    </a:cubicBezTo>
                    <a:lnTo>
                      <a:pt x="2269826" y="4463569"/>
                    </a:lnTo>
                    <a:lnTo>
                      <a:pt x="2344470" y="4476926"/>
                    </a:lnTo>
                    <a:cubicBezTo>
                      <a:pt x="2515248" y="4506702"/>
                      <a:pt x="2657125" y="4531442"/>
                      <a:pt x="2783676" y="4544250"/>
                    </a:cubicBezTo>
                    <a:lnTo>
                      <a:pt x="2870803" y="4548800"/>
                    </a:lnTo>
                    <a:lnTo>
                      <a:pt x="2879496" y="4538059"/>
                    </a:lnTo>
                    <a:cubicBezTo>
                      <a:pt x="2900742" y="4510173"/>
                      <a:pt x="2946692" y="4442428"/>
                      <a:pt x="2980289" y="4340729"/>
                    </a:cubicBezTo>
                    <a:cubicBezTo>
                      <a:pt x="3021573" y="4214752"/>
                      <a:pt x="3051437" y="4010041"/>
                      <a:pt x="2961844" y="3747591"/>
                    </a:cubicBezTo>
                    <a:lnTo>
                      <a:pt x="2963674" y="3744250"/>
                    </a:lnTo>
                    <a:lnTo>
                      <a:pt x="2957538" y="3728289"/>
                    </a:lnTo>
                    <a:cubicBezTo>
                      <a:pt x="2954913" y="3710790"/>
                      <a:pt x="2952288" y="3694165"/>
                      <a:pt x="2950538" y="3675790"/>
                    </a:cubicBezTo>
                    <a:cubicBezTo>
                      <a:pt x="2927792" y="3504292"/>
                      <a:pt x="2899796" y="3290796"/>
                      <a:pt x="2422994" y="3036174"/>
                    </a:cubicBezTo>
                    <a:cubicBezTo>
                      <a:pt x="2248020" y="2943426"/>
                      <a:pt x="2141286" y="2825302"/>
                      <a:pt x="2106292" y="2686179"/>
                    </a:cubicBezTo>
                    <a:cubicBezTo>
                      <a:pt x="2074715" y="2559853"/>
                      <a:pt x="2111333" y="2444078"/>
                      <a:pt x="2140487" y="2378915"/>
                    </a:cubicBezTo>
                    <a:close/>
                    <a:moveTo>
                      <a:pt x="2178112" y="2340286"/>
                    </a:moveTo>
                    <a:lnTo>
                      <a:pt x="2174383" y="2346670"/>
                    </a:lnTo>
                    <a:cubicBezTo>
                      <a:pt x="2150473" y="2389449"/>
                      <a:pt x="2083108" y="2528025"/>
                      <a:pt x="2122914" y="2682679"/>
                    </a:cubicBezTo>
                    <a:cubicBezTo>
                      <a:pt x="2156159" y="2817427"/>
                      <a:pt x="2259393" y="2932051"/>
                      <a:pt x="2429993" y="3023049"/>
                    </a:cubicBezTo>
                    <a:cubicBezTo>
                      <a:pt x="2732915" y="3183282"/>
                      <a:pt x="2857789" y="3328817"/>
                      <a:pt x="2914399" y="3458373"/>
                    </a:cubicBezTo>
                    <a:lnTo>
                      <a:pt x="2924874" y="3488165"/>
                    </a:lnTo>
                    <a:lnTo>
                      <a:pt x="2936238" y="3489770"/>
                    </a:lnTo>
                    <a:cubicBezTo>
                      <a:pt x="2991141" y="3496382"/>
                      <a:pt x="3199516" y="3513025"/>
                      <a:pt x="3457180" y="3439382"/>
                    </a:cubicBezTo>
                    <a:lnTo>
                      <a:pt x="3565084" y="3403730"/>
                    </a:lnTo>
                    <a:lnTo>
                      <a:pt x="3577572" y="3374347"/>
                    </a:lnTo>
                    <a:cubicBezTo>
                      <a:pt x="3596840" y="3334062"/>
                      <a:pt x="3630120" y="3265753"/>
                      <a:pt x="3604722" y="3204450"/>
                    </a:cubicBezTo>
                    <a:cubicBezTo>
                      <a:pt x="3588958" y="3168544"/>
                      <a:pt x="3567938" y="3134389"/>
                      <a:pt x="3546920" y="3101110"/>
                    </a:cubicBezTo>
                    <a:cubicBezTo>
                      <a:pt x="3518894" y="3057322"/>
                      <a:pt x="3491746" y="3016162"/>
                      <a:pt x="3483864" y="2972374"/>
                    </a:cubicBezTo>
                    <a:cubicBezTo>
                      <a:pt x="3481236" y="2960551"/>
                      <a:pt x="3482222" y="2949221"/>
                      <a:pt x="3486040" y="2938165"/>
                    </a:cubicBezTo>
                    <a:lnTo>
                      <a:pt x="3493798" y="2924986"/>
                    </a:lnTo>
                    <a:lnTo>
                      <a:pt x="3493552" y="2924984"/>
                    </a:lnTo>
                    <a:cubicBezTo>
                      <a:pt x="3446726" y="2923465"/>
                      <a:pt x="3261662" y="2903942"/>
                      <a:pt x="3222622" y="2688804"/>
                    </a:cubicBezTo>
                    <a:cubicBezTo>
                      <a:pt x="3195502" y="2536556"/>
                      <a:pt x="3129886" y="2448182"/>
                      <a:pt x="3111514" y="2426308"/>
                    </a:cubicBezTo>
                    <a:cubicBezTo>
                      <a:pt x="3097516" y="2436808"/>
                      <a:pt x="3056397" y="2465682"/>
                      <a:pt x="3010904" y="2489307"/>
                    </a:cubicBezTo>
                    <a:lnTo>
                      <a:pt x="3006946" y="2489307"/>
                    </a:lnTo>
                    <a:lnTo>
                      <a:pt x="2956431" y="2510426"/>
                    </a:lnTo>
                    <a:cubicBezTo>
                      <a:pt x="2899525" y="2530941"/>
                      <a:pt x="2829223" y="2546174"/>
                      <a:pt x="2746630" y="2546174"/>
                    </a:cubicBezTo>
                    <a:cubicBezTo>
                      <a:pt x="2657482" y="2546174"/>
                      <a:pt x="2555225" y="2528703"/>
                      <a:pt x="2438109" y="2482405"/>
                    </a:cubicBezTo>
                    <a:cubicBezTo>
                      <a:pt x="2320119" y="2436543"/>
                      <a:pt x="2229168" y="2376924"/>
                      <a:pt x="2190330" y="2349243"/>
                    </a:cubicBezTo>
                    <a:close/>
                    <a:moveTo>
                      <a:pt x="1020287" y="2187695"/>
                    </a:moveTo>
                    <a:cubicBezTo>
                      <a:pt x="951538" y="2196014"/>
                      <a:pt x="886730" y="2222725"/>
                      <a:pt x="831994" y="2267389"/>
                    </a:cubicBezTo>
                    <a:cubicBezTo>
                      <a:pt x="650707" y="2414516"/>
                      <a:pt x="686614" y="2615940"/>
                      <a:pt x="719893" y="2793719"/>
                    </a:cubicBezTo>
                    <a:cubicBezTo>
                      <a:pt x="736533" y="2883922"/>
                      <a:pt x="752297" y="2970622"/>
                      <a:pt x="739161" y="3044186"/>
                    </a:cubicBezTo>
                    <a:cubicBezTo>
                      <a:pt x="709384" y="3222841"/>
                      <a:pt x="728651" y="3358583"/>
                      <a:pt x="796962" y="3449662"/>
                    </a:cubicBezTo>
                    <a:cubicBezTo>
                      <a:pt x="846225" y="3517314"/>
                      <a:pt x="910759" y="3540631"/>
                      <a:pt x="940317" y="3548062"/>
                    </a:cubicBezTo>
                    <a:lnTo>
                      <a:pt x="951711" y="3550533"/>
                    </a:lnTo>
                    <a:lnTo>
                      <a:pt x="952406" y="3549920"/>
                    </a:lnTo>
                    <a:lnTo>
                      <a:pt x="958262" y="3548826"/>
                    </a:lnTo>
                    <a:lnTo>
                      <a:pt x="958420" y="3548754"/>
                    </a:lnTo>
                    <a:lnTo>
                      <a:pt x="958441" y="3548793"/>
                    </a:lnTo>
                    <a:lnTo>
                      <a:pt x="963557" y="3547838"/>
                    </a:lnTo>
                    <a:cubicBezTo>
                      <a:pt x="1069382" y="3532941"/>
                      <a:pt x="1149844" y="3492629"/>
                      <a:pt x="1204068" y="3427781"/>
                    </a:cubicBezTo>
                    <a:cubicBezTo>
                      <a:pt x="1321263" y="3287569"/>
                      <a:pt x="1314267" y="3132458"/>
                      <a:pt x="1314267" y="3130706"/>
                    </a:cubicBezTo>
                    <a:cubicBezTo>
                      <a:pt x="1326511" y="2777983"/>
                      <a:pt x="1459284" y="2611782"/>
                      <a:pt x="1497560" y="2571634"/>
                    </a:cubicBezTo>
                    <a:lnTo>
                      <a:pt x="1504482" y="2564937"/>
                    </a:lnTo>
                    <a:lnTo>
                      <a:pt x="1495202" y="2513607"/>
                    </a:lnTo>
                    <a:cubicBezTo>
                      <a:pt x="1462024" y="2383673"/>
                      <a:pt x="1365564" y="2273519"/>
                      <a:pt x="1232226" y="2218346"/>
                    </a:cubicBezTo>
                    <a:cubicBezTo>
                      <a:pt x="1161726" y="2189446"/>
                      <a:pt x="1089036" y="2179375"/>
                      <a:pt x="1020287" y="2187695"/>
                    </a:cubicBezTo>
                    <a:close/>
                    <a:moveTo>
                      <a:pt x="2754568" y="2154187"/>
                    </a:moveTo>
                    <a:cubicBezTo>
                      <a:pt x="2486640" y="2157249"/>
                      <a:pt x="2263590" y="2282905"/>
                      <a:pt x="2199120" y="2323064"/>
                    </a:cubicBezTo>
                    <a:lnTo>
                      <a:pt x="2189530" y="2329263"/>
                    </a:lnTo>
                    <a:lnTo>
                      <a:pt x="2200849" y="2337354"/>
                    </a:lnTo>
                    <a:cubicBezTo>
                      <a:pt x="2284488" y="2395821"/>
                      <a:pt x="2609447" y="2602494"/>
                      <a:pt x="2929142" y="2503815"/>
                    </a:cubicBezTo>
                    <a:lnTo>
                      <a:pt x="2999014" y="2476844"/>
                    </a:lnTo>
                    <a:lnTo>
                      <a:pt x="2998126" y="2467454"/>
                    </a:lnTo>
                    <a:cubicBezTo>
                      <a:pt x="2991452" y="2403394"/>
                      <a:pt x="2954804" y="2154187"/>
                      <a:pt x="2758068" y="2154187"/>
                    </a:cubicBezTo>
                    <a:cubicBezTo>
                      <a:pt x="2757193" y="2154187"/>
                      <a:pt x="2756318" y="2154187"/>
                      <a:pt x="2754568" y="2154187"/>
                    </a:cubicBezTo>
                    <a:close/>
                    <a:moveTo>
                      <a:pt x="3351612" y="1972123"/>
                    </a:moveTo>
                    <a:cubicBezTo>
                      <a:pt x="3328266" y="1974423"/>
                      <a:pt x="3308538" y="1982967"/>
                      <a:pt x="3293632" y="1992168"/>
                    </a:cubicBezTo>
                    <a:cubicBezTo>
                      <a:pt x="3239268" y="2024592"/>
                      <a:pt x="3201564" y="2092944"/>
                      <a:pt x="3202440" y="2157791"/>
                    </a:cubicBezTo>
                    <a:cubicBezTo>
                      <a:pt x="3203756" y="2318155"/>
                      <a:pt x="3158708" y="2385357"/>
                      <a:pt x="3134253" y="2409674"/>
                    </a:cubicBezTo>
                    <a:lnTo>
                      <a:pt x="3124826" y="2417089"/>
                    </a:lnTo>
                    <a:lnTo>
                      <a:pt x="3134548" y="2429507"/>
                    </a:lnTo>
                    <a:cubicBezTo>
                      <a:pt x="3160834" y="2464862"/>
                      <a:pt x="3214312" y="2549681"/>
                      <a:pt x="3239244" y="2686179"/>
                    </a:cubicBezTo>
                    <a:cubicBezTo>
                      <a:pt x="3274458" y="2889067"/>
                      <a:pt x="3448994" y="2907729"/>
                      <a:pt x="3493250" y="2909224"/>
                    </a:cubicBezTo>
                    <a:lnTo>
                      <a:pt x="3503032" y="2909298"/>
                    </a:lnTo>
                    <a:lnTo>
                      <a:pt x="3505210" y="2905597"/>
                    </a:lnTo>
                    <a:cubicBezTo>
                      <a:pt x="3522616" y="2884141"/>
                      <a:pt x="3548232" y="2862904"/>
                      <a:pt x="3575820" y="2840134"/>
                    </a:cubicBezTo>
                    <a:cubicBezTo>
                      <a:pt x="3659896" y="2770074"/>
                      <a:pt x="3764990" y="2684250"/>
                      <a:pt x="3706312" y="2530116"/>
                    </a:cubicBezTo>
                    <a:cubicBezTo>
                      <a:pt x="3688796" y="2484577"/>
                      <a:pt x="3653766" y="2430280"/>
                      <a:pt x="3613480" y="2365474"/>
                    </a:cubicBezTo>
                    <a:cubicBezTo>
                      <a:pt x="3566624" y="2292786"/>
                      <a:pt x="3514516" y="2210902"/>
                      <a:pt x="3473026" y="2121028"/>
                    </a:cubicBezTo>
                    <a:lnTo>
                      <a:pt x="3423016" y="1986495"/>
                    </a:lnTo>
                    <a:lnTo>
                      <a:pt x="3389192" y="1974054"/>
                    </a:lnTo>
                    <a:cubicBezTo>
                      <a:pt x="3375862" y="1971384"/>
                      <a:pt x="3363284" y="1970973"/>
                      <a:pt x="3351612" y="1972123"/>
                    </a:cubicBezTo>
                    <a:close/>
                    <a:moveTo>
                      <a:pt x="2808686" y="1688195"/>
                    </a:moveTo>
                    <a:cubicBezTo>
                      <a:pt x="2651034" y="1691200"/>
                      <a:pt x="2497274" y="1733776"/>
                      <a:pt x="2366037" y="1786019"/>
                    </a:cubicBezTo>
                    <a:lnTo>
                      <a:pt x="2273826" y="1825811"/>
                    </a:lnTo>
                    <a:lnTo>
                      <a:pt x="2274319" y="1886092"/>
                    </a:lnTo>
                    <a:cubicBezTo>
                      <a:pt x="2272068" y="2009393"/>
                      <a:pt x="2260778" y="2117142"/>
                      <a:pt x="2248134" y="2201707"/>
                    </a:cubicBezTo>
                    <a:cubicBezTo>
                      <a:pt x="2244193" y="2227542"/>
                      <a:pt x="2236311" y="2252063"/>
                      <a:pt x="2224816" y="2274614"/>
                    </a:cubicBezTo>
                    <a:lnTo>
                      <a:pt x="2205665" y="2300614"/>
                    </a:lnTo>
                    <a:lnTo>
                      <a:pt x="2217919" y="2293214"/>
                    </a:lnTo>
                    <a:cubicBezTo>
                      <a:pt x="2306745" y="2242068"/>
                      <a:pt x="2512448" y="2140844"/>
                      <a:pt x="2754568" y="2137562"/>
                    </a:cubicBezTo>
                    <a:cubicBezTo>
                      <a:pt x="2755443" y="2137562"/>
                      <a:pt x="2757193" y="2137562"/>
                      <a:pt x="2758068" y="2137562"/>
                    </a:cubicBezTo>
                    <a:cubicBezTo>
                      <a:pt x="2971535" y="2137562"/>
                      <a:pt x="3009155" y="2407933"/>
                      <a:pt x="3014404" y="2470057"/>
                    </a:cubicBezTo>
                    <a:cubicBezTo>
                      <a:pt x="3065146" y="2441182"/>
                      <a:pt x="3108015" y="2409683"/>
                      <a:pt x="3108890" y="2409683"/>
                    </a:cubicBezTo>
                    <a:lnTo>
                      <a:pt x="3110676" y="2409832"/>
                    </a:lnTo>
                    <a:lnTo>
                      <a:pt x="3111250" y="2407538"/>
                    </a:lnTo>
                    <a:cubicBezTo>
                      <a:pt x="3112127" y="2406662"/>
                      <a:pt x="3188412" y="2361094"/>
                      <a:pt x="3186658" y="2157791"/>
                    </a:cubicBezTo>
                    <a:cubicBezTo>
                      <a:pt x="3185780" y="2087686"/>
                      <a:pt x="3226992" y="2013200"/>
                      <a:pt x="3285740" y="1978148"/>
                    </a:cubicBezTo>
                    <a:cubicBezTo>
                      <a:pt x="3325196" y="1953611"/>
                      <a:pt x="3369038" y="1949229"/>
                      <a:pt x="3412880" y="1964127"/>
                    </a:cubicBezTo>
                    <a:cubicBezTo>
                      <a:pt x="3381314" y="1921188"/>
                      <a:pt x="3300646" y="1827423"/>
                      <a:pt x="3162106" y="1760823"/>
                    </a:cubicBezTo>
                    <a:cubicBezTo>
                      <a:pt x="3047351" y="1705945"/>
                      <a:pt x="2926924" y="1685940"/>
                      <a:pt x="2808686" y="1688195"/>
                    </a:cubicBezTo>
                    <a:close/>
                    <a:moveTo>
                      <a:pt x="2667034" y="799560"/>
                    </a:moveTo>
                    <a:cubicBezTo>
                      <a:pt x="2602396" y="797393"/>
                      <a:pt x="2541821" y="801728"/>
                      <a:pt x="2487538" y="809411"/>
                    </a:cubicBezTo>
                    <a:cubicBezTo>
                      <a:pt x="2279929" y="837072"/>
                      <a:pt x="2121255" y="917170"/>
                      <a:pt x="2083657" y="937939"/>
                    </a:cubicBezTo>
                    <a:lnTo>
                      <a:pt x="2079864" y="940147"/>
                    </a:lnTo>
                    <a:lnTo>
                      <a:pt x="2117890" y="1020715"/>
                    </a:lnTo>
                    <a:cubicBezTo>
                      <a:pt x="2225621" y="1279019"/>
                      <a:pt x="2265558" y="1536521"/>
                      <a:pt x="2273272" y="1757889"/>
                    </a:cubicBezTo>
                    <a:lnTo>
                      <a:pt x="2273681" y="1808018"/>
                    </a:lnTo>
                    <a:lnTo>
                      <a:pt x="2385365" y="1760703"/>
                    </a:lnTo>
                    <a:cubicBezTo>
                      <a:pt x="2512678" y="1712315"/>
                      <a:pt x="2659413" y="1674377"/>
                      <a:pt x="2809857" y="1671893"/>
                    </a:cubicBezTo>
                    <a:cubicBezTo>
                      <a:pt x="2930212" y="1669906"/>
                      <a:pt x="3052941" y="1690609"/>
                      <a:pt x="3169998" y="1746802"/>
                    </a:cubicBezTo>
                    <a:cubicBezTo>
                      <a:pt x="3286726" y="1802667"/>
                      <a:pt x="3363380" y="1878728"/>
                      <a:pt x="3404670" y="1928132"/>
                    </a:cubicBezTo>
                    <a:lnTo>
                      <a:pt x="3410974" y="1936121"/>
                    </a:lnTo>
                    <a:lnTo>
                      <a:pt x="3404290" y="1905832"/>
                    </a:lnTo>
                    <a:cubicBezTo>
                      <a:pt x="3400132" y="1880536"/>
                      <a:pt x="3397380" y="1854797"/>
                      <a:pt x="3396286" y="1828634"/>
                    </a:cubicBezTo>
                    <a:cubicBezTo>
                      <a:pt x="3384462" y="1530767"/>
                      <a:pt x="3352688" y="1301496"/>
                      <a:pt x="3308858" y="1121009"/>
                    </a:cubicBezTo>
                    <a:lnTo>
                      <a:pt x="3296562" y="1078353"/>
                    </a:lnTo>
                    <a:lnTo>
                      <a:pt x="3193160" y="987063"/>
                    </a:lnTo>
                    <a:cubicBezTo>
                      <a:pt x="3015618" y="851046"/>
                      <a:pt x="2828629" y="804980"/>
                      <a:pt x="2667034" y="799560"/>
                    </a:cubicBezTo>
                    <a:close/>
                    <a:moveTo>
                      <a:pt x="1431905" y="15814"/>
                    </a:moveTo>
                    <a:cubicBezTo>
                      <a:pt x="1342575" y="15814"/>
                      <a:pt x="1254997" y="21069"/>
                      <a:pt x="1169170" y="28075"/>
                    </a:cubicBezTo>
                    <a:cubicBezTo>
                      <a:pt x="1609908" y="257633"/>
                      <a:pt x="1881304" y="557266"/>
                      <a:pt x="2044831" y="865919"/>
                    </a:cubicBezTo>
                    <a:lnTo>
                      <a:pt x="2073033" y="925673"/>
                    </a:lnTo>
                    <a:lnTo>
                      <a:pt x="2075895" y="924100"/>
                    </a:lnTo>
                    <a:cubicBezTo>
                      <a:pt x="2114032" y="903559"/>
                      <a:pt x="2275005" y="821924"/>
                      <a:pt x="2484912" y="792728"/>
                    </a:cubicBezTo>
                    <a:cubicBezTo>
                      <a:pt x="2540070" y="785264"/>
                      <a:pt x="2601630" y="781093"/>
                      <a:pt x="2667321" y="783453"/>
                    </a:cubicBezTo>
                    <a:cubicBezTo>
                      <a:pt x="2839762" y="789648"/>
                      <a:pt x="3040670" y="840844"/>
                      <a:pt x="3228970" y="995608"/>
                    </a:cubicBezTo>
                    <a:lnTo>
                      <a:pt x="3288326" y="1049780"/>
                    </a:lnTo>
                    <a:lnTo>
                      <a:pt x="3261304" y="956050"/>
                    </a:lnTo>
                    <a:cubicBezTo>
                      <a:pt x="3193322" y="755830"/>
                      <a:pt x="3108590" y="630597"/>
                      <a:pt x="3025829" y="533387"/>
                    </a:cubicBezTo>
                    <a:cubicBezTo>
                      <a:pt x="2880449" y="362615"/>
                      <a:pt x="2688653" y="237381"/>
                      <a:pt x="2439930" y="151557"/>
                    </a:cubicBezTo>
                    <a:cubicBezTo>
                      <a:pt x="2168438" y="58727"/>
                      <a:pt x="1839144" y="14063"/>
                      <a:pt x="1431905" y="15814"/>
                    </a:cubicBezTo>
                    <a:close/>
                    <a:moveTo>
                      <a:pt x="1431905" y="51"/>
                    </a:moveTo>
                    <a:cubicBezTo>
                      <a:pt x="1840895" y="-1701"/>
                      <a:pt x="2172817" y="42087"/>
                      <a:pt x="2444310" y="135793"/>
                    </a:cubicBezTo>
                    <a:cubicBezTo>
                      <a:pt x="2696535" y="222493"/>
                      <a:pt x="2890959" y="349478"/>
                      <a:pt x="3038090" y="522878"/>
                    </a:cubicBezTo>
                    <a:cubicBezTo>
                      <a:pt x="3336732" y="873182"/>
                      <a:pt x="3394534" y="1379370"/>
                      <a:pt x="3412926" y="1828634"/>
                    </a:cubicBezTo>
                    <a:cubicBezTo>
                      <a:pt x="3413912" y="1854140"/>
                      <a:pt x="3416552" y="1879277"/>
                      <a:pt x="3420600" y="1904021"/>
                    </a:cubicBezTo>
                    <a:lnTo>
                      <a:pt x="3434590" y="1967438"/>
                    </a:lnTo>
                    <a:lnTo>
                      <a:pt x="3437544" y="1971622"/>
                    </a:lnTo>
                    <a:cubicBezTo>
                      <a:pt x="3440296" y="1975738"/>
                      <a:pt x="3441706" y="1978039"/>
                      <a:pt x="3441816" y="1978148"/>
                    </a:cubicBezTo>
                    <a:lnTo>
                      <a:pt x="3440274" y="1986622"/>
                    </a:lnTo>
                    <a:lnTo>
                      <a:pt x="3488244" y="2115445"/>
                    </a:lnTo>
                    <a:cubicBezTo>
                      <a:pt x="3529186" y="2204115"/>
                      <a:pt x="3580638" y="2285342"/>
                      <a:pt x="3626616" y="2357592"/>
                    </a:cubicBezTo>
                    <a:cubicBezTo>
                      <a:pt x="3666902" y="2422398"/>
                      <a:pt x="3702810" y="2477571"/>
                      <a:pt x="3720324" y="2523986"/>
                    </a:cubicBezTo>
                    <a:cubicBezTo>
                      <a:pt x="3783382" y="2687753"/>
                      <a:pt x="3673908" y="2778831"/>
                      <a:pt x="3585454" y="2852395"/>
                    </a:cubicBezTo>
                    <a:cubicBezTo>
                      <a:pt x="3534660" y="2894432"/>
                      <a:pt x="3490870" y="2930338"/>
                      <a:pt x="3498752" y="2969747"/>
                    </a:cubicBezTo>
                    <a:cubicBezTo>
                      <a:pt x="3507510" y="3010032"/>
                      <a:pt x="3532908" y="3049441"/>
                      <a:pt x="3560056" y="3092353"/>
                    </a:cubicBezTo>
                    <a:cubicBezTo>
                      <a:pt x="3581952" y="3126507"/>
                      <a:pt x="3603846" y="3160662"/>
                      <a:pt x="3619610" y="3199195"/>
                    </a:cubicBezTo>
                    <a:cubicBezTo>
                      <a:pt x="3647636" y="3265753"/>
                      <a:pt x="3612604" y="3338441"/>
                      <a:pt x="3590708" y="3381353"/>
                    </a:cubicBezTo>
                    <a:cubicBezTo>
                      <a:pt x="3587642" y="3387483"/>
                      <a:pt x="3584796" y="3393614"/>
                      <a:pt x="3582608" y="3398759"/>
                    </a:cubicBezTo>
                    <a:lnTo>
                      <a:pt x="3579992" y="3405986"/>
                    </a:lnTo>
                    <a:lnTo>
                      <a:pt x="3580832" y="3406332"/>
                    </a:lnTo>
                    <a:lnTo>
                      <a:pt x="3578738" y="3411303"/>
                    </a:lnTo>
                    <a:lnTo>
                      <a:pt x="3582280" y="3424156"/>
                    </a:lnTo>
                    <a:cubicBezTo>
                      <a:pt x="3584578" y="3429739"/>
                      <a:pt x="3587642" y="3436088"/>
                      <a:pt x="3590708" y="3442656"/>
                    </a:cubicBezTo>
                    <a:cubicBezTo>
                      <a:pt x="3609976" y="3479438"/>
                      <a:pt x="3638876" y="3535486"/>
                      <a:pt x="3617858" y="3628317"/>
                    </a:cubicBezTo>
                    <a:cubicBezTo>
                      <a:pt x="3609100" y="3664223"/>
                      <a:pt x="3581952" y="3703632"/>
                      <a:pt x="3554802" y="3741290"/>
                    </a:cubicBezTo>
                    <a:cubicBezTo>
                      <a:pt x="3529404" y="3776320"/>
                      <a:pt x="3505758" y="3810474"/>
                      <a:pt x="3505758" y="3831493"/>
                    </a:cubicBezTo>
                    <a:cubicBezTo>
                      <a:pt x="3504882" y="3857766"/>
                      <a:pt x="3512764" y="3898926"/>
                      <a:pt x="3519770" y="3941838"/>
                    </a:cubicBezTo>
                    <a:cubicBezTo>
                      <a:pt x="3528528" y="3990881"/>
                      <a:pt x="3536410" y="4040799"/>
                      <a:pt x="3538162" y="4081084"/>
                    </a:cubicBezTo>
                    <a:cubicBezTo>
                      <a:pt x="3542540" y="4352569"/>
                      <a:pt x="3409422" y="4508454"/>
                      <a:pt x="3132675" y="4554869"/>
                    </a:cubicBezTo>
                    <a:cubicBezTo>
                      <a:pt x="3077501" y="4564283"/>
                      <a:pt x="3021943" y="4568826"/>
                      <a:pt x="2964292" y="4569415"/>
                    </a:cubicBezTo>
                    <a:lnTo>
                      <a:pt x="2875531" y="4564911"/>
                    </a:lnTo>
                    <a:lnTo>
                      <a:pt x="2874007" y="4565561"/>
                    </a:lnTo>
                    <a:lnTo>
                      <a:pt x="2871418" y="4564702"/>
                    </a:lnTo>
                    <a:lnTo>
                      <a:pt x="2783347" y="4560233"/>
                    </a:lnTo>
                    <a:cubicBezTo>
                      <a:pt x="2656249" y="4547425"/>
                      <a:pt x="2513935" y="4522466"/>
                      <a:pt x="2342719" y="4492690"/>
                    </a:cubicBezTo>
                    <a:cubicBezTo>
                      <a:pt x="2318197" y="4488312"/>
                      <a:pt x="2292799" y="4483932"/>
                      <a:pt x="2267402" y="4479554"/>
                    </a:cubicBezTo>
                    <a:lnTo>
                      <a:pt x="2267402" y="5716124"/>
                    </a:lnTo>
                    <a:cubicBezTo>
                      <a:pt x="2267402" y="5720503"/>
                      <a:pt x="2264774" y="5724006"/>
                      <a:pt x="2260395" y="5724006"/>
                    </a:cubicBezTo>
                    <a:lnTo>
                      <a:pt x="7882" y="5724006"/>
                    </a:lnTo>
                    <a:cubicBezTo>
                      <a:pt x="3503" y="5724006"/>
                      <a:pt x="0" y="5720503"/>
                      <a:pt x="0" y="5716124"/>
                    </a:cubicBezTo>
                    <a:lnTo>
                      <a:pt x="0" y="3659844"/>
                    </a:lnTo>
                    <a:cubicBezTo>
                      <a:pt x="0" y="3657217"/>
                      <a:pt x="876" y="3654590"/>
                      <a:pt x="2627" y="3653714"/>
                    </a:cubicBezTo>
                    <a:cubicBezTo>
                      <a:pt x="5255" y="3652838"/>
                      <a:pt x="7006" y="3651962"/>
                      <a:pt x="9634" y="3651962"/>
                    </a:cubicBezTo>
                    <a:cubicBezTo>
                      <a:pt x="15764" y="3652838"/>
                      <a:pt x="596408" y="3760556"/>
                      <a:pt x="933584" y="3563511"/>
                    </a:cubicBezTo>
                    <a:cubicBezTo>
                      <a:pt x="901180" y="3553877"/>
                      <a:pt x="836372" y="3529356"/>
                      <a:pt x="783826" y="3459296"/>
                    </a:cubicBezTo>
                    <a:cubicBezTo>
                      <a:pt x="712887" y="3364714"/>
                      <a:pt x="692744" y="3223716"/>
                      <a:pt x="724272" y="3040683"/>
                    </a:cubicBezTo>
                    <a:cubicBezTo>
                      <a:pt x="736533" y="2970622"/>
                      <a:pt x="720769" y="2885674"/>
                      <a:pt x="704129" y="2796346"/>
                    </a:cubicBezTo>
                    <a:cubicBezTo>
                      <a:pt x="670850" y="2614189"/>
                      <a:pt x="633191" y="2408386"/>
                      <a:pt x="821484" y="2255128"/>
                    </a:cubicBezTo>
                    <a:cubicBezTo>
                      <a:pt x="936212" y="2162298"/>
                      <a:pt x="1091225" y="2143031"/>
                      <a:pt x="1238357" y="2203458"/>
                    </a:cubicBezTo>
                    <a:cubicBezTo>
                      <a:pt x="1390743" y="2266513"/>
                      <a:pt x="1497588" y="2400504"/>
                      <a:pt x="1520359" y="2554637"/>
                    </a:cubicBezTo>
                    <a:cubicBezTo>
                      <a:pt x="1565024" y="2516980"/>
                      <a:pt x="1744559" y="2386492"/>
                      <a:pt x="2016052" y="2386492"/>
                    </a:cubicBezTo>
                    <a:cubicBezTo>
                      <a:pt x="2073853" y="2385616"/>
                      <a:pt x="2127276" y="2364598"/>
                      <a:pt x="2168438" y="2325189"/>
                    </a:cubicBezTo>
                    <a:lnTo>
                      <a:pt x="2168932" y="2324514"/>
                    </a:lnTo>
                    <a:lnTo>
                      <a:pt x="2168999" y="2324403"/>
                    </a:lnTo>
                    <a:lnTo>
                      <a:pt x="2168917" y="2323419"/>
                    </a:lnTo>
                    <a:lnTo>
                      <a:pt x="2169783" y="2323352"/>
                    </a:lnTo>
                    <a:lnTo>
                      <a:pt x="2210695" y="2267498"/>
                    </a:lnTo>
                    <a:cubicBezTo>
                      <a:pt x="2221642" y="2246590"/>
                      <a:pt x="2229305" y="2224039"/>
                      <a:pt x="2233246" y="2199955"/>
                    </a:cubicBezTo>
                    <a:cubicBezTo>
                      <a:pt x="2270029" y="1949489"/>
                      <a:pt x="2286668" y="1567658"/>
                      <a:pt x="2156177" y="1167436"/>
                    </a:cubicBezTo>
                    <a:cubicBezTo>
                      <a:pt x="1994157" y="674385"/>
                      <a:pt x="1651726" y="291678"/>
                      <a:pt x="1138518" y="29827"/>
                    </a:cubicBezTo>
                    <a:cubicBezTo>
                      <a:pt x="1135014" y="28075"/>
                      <a:pt x="1134139" y="24572"/>
                      <a:pt x="1134139" y="21945"/>
                    </a:cubicBezTo>
                    <a:cubicBezTo>
                      <a:pt x="1135014" y="17566"/>
                      <a:pt x="1138518" y="15814"/>
                      <a:pt x="1141145" y="14939"/>
                    </a:cubicBezTo>
                    <a:cubicBezTo>
                      <a:pt x="1234854" y="6181"/>
                      <a:pt x="1332941" y="51"/>
                      <a:pt x="1431905" y="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1CDC0891-1878-4199-BB51-9642ABAC4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7262" y="7997140"/>
                <a:ext cx="624697" cy="130422"/>
              </a:xfrm>
              <a:custGeom>
                <a:avLst/>
                <a:gdLst>
                  <a:gd name="connsiteX0" fmla="*/ 559916 w 624697"/>
                  <a:gd name="connsiteY0" fmla="*/ 15651 h 130422"/>
                  <a:gd name="connsiteX1" fmla="*/ 509818 w 624697"/>
                  <a:gd name="connsiteY1" fmla="*/ 65211 h 130422"/>
                  <a:gd name="connsiteX2" fmla="*/ 559916 w 624697"/>
                  <a:gd name="connsiteY2" fmla="*/ 114771 h 130422"/>
                  <a:gd name="connsiteX3" fmla="*/ 608286 w 624697"/>
                  <a:gd name="connsiteY3" fmla="*/ 65211 h 130422"/>
                  <a:gd name="connsiteX4" fmla="*/ 559916 w 624697"/>
                  <a:gd name="connsiteY4" fmla="*/ 15651 h 130422"/>
                  <a:gd name="connsiteX5" fmla="*/ 559916 w 624697"/>
                  <a:gd name="connsiteY5" fmla="*/ 0 h 130422"/>
                  <a:gd name="connsiteX6" fmla="*/ 624697 w 624697"/>
                  <a:gd name="connsiteY6" fmla="*/ 65211 h 130422"/>
                  <a:gd name="connsiteX7" fmla="*/ 559916 w 624697"/>
                  <a:gd name="connsiteY7" fmla="*/ 130422 h 130422"/>
                  <a:gd name="connsiteX8" fmla="*/ 513489 w 624697"/>
                  <a:gd name="connsiteY8" fmla="*/ 111185 h 130422"/>
                  <a:gd name="connsiteX9" fmla="*/ 495188 w 624697"/>
                  <a:gd name="connsiteY9" fmla="*/ 67408 h 130422"/>
                  <a:gd name="connsiteX10" fmla="*/ 490280 w 624697"/>
                  <a:gd name="connsiteY10" fmla="*/ 72554 h 130422"/>
                  <a:gd name="connsiteX11" fmla="*/ 6979 w 624697"/>
                  <a:gd name="connsiteY11" fmla="*/ 72554 h 130422"/>
                  <a:gd name="connsiteX12" fmla="*/ 0 w 624697"/>
                  <a:gd name="connsiteY12" fmla="*/ 65238 h 130422"/>
                  <a:gd name="connsiteX13" fmla="*/ 6979 w 624697"/>
                  <a:gd name="connsiteY13" fmla="*/ 57921 h 130422"/>
                  <a:gd name="connsiteX14" fmla="*/ 490280 w 624697"/>
                  <a:gd name="connsiteY14" fmla="*/ 57921 h 130422"/>
                  <a:gd name="connsiteX15" fmla="*/ 495169 w 624697"/>
                  <a:gd name="connsiteY15" fmla="*/ 63046 h 130422"/>
                  <a:gd name="connsiteX16" fmla="*/ 513489 w 624697"/>
                  <a:gd name="connsiteY16" fmla="*/ 18911 h 130422"/>
                  <a:gd name="connsiteX17" fmla="*/ 559916 w 624697"/>
                  <a:gd name="connsiteY17" fmla="*/ 0 h 13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4697" h="130422">
                    <a:moveTo>
                      <a:pt x="559916" y="15651"/>
                    </a:moveTo>
                    <a:cubicBezTo>
                      <a:pt x="532275" y="15651"/>
                      <a:pt x="509818" y="37388"/>
                      <a:pt x="509818" y="65211"/>
                    </a:cubicBezTo>
                    <a:cubicBezTo>
                      <a:pt x="509818" y="93034"/>
                      <a:pt x="532275" y="114771"/>
                      <a:pt x="559916" y="114771"/>
                    </a:cubicBezTo>
                    <a:cubicBezTo>
                      <a:pt x="586692" y="114771"/>
                      <a:pt x="608286" y="93034"/>
                      <a:pt x="608286" y="65211"/>
                    </a:cubicBezTo>
                    <a:cubicBezTo>
                      <a:pt x="608286" y="37388"/>
                      <a:pt x="586692" y="15651"/>
                      <a:pt x="559916" y="15651"/>
                    </a:cubicBezTo>
                    <a:close/>
                    <a:moveTo>
                      <a:pt x="559916" y="0"/>
                    </a:moveTo>
                    <a:cubicBezTo>
                      <a:pt x="595330" y="0"/>
                      <a:pt x="624697" y="28693"/>
                      <a:pt x="624697" y="65211"/>
                    </a:cubicBezTo>
                    <a:cubicBezTo>
                      <a:pt x="624697" y="100860"/>
                      <a:pt x="595330" y="130422"/>
                      <a:pt x="559916" y="130422"/>
                    </a:cubicBezTo>
                    <a:cubicBezTo>
                      <a:pt x="541777" y="130422"/>
                      <a:pt x="525365" y="123031"/>
                      <a:pt x="513489" y="111185"/>
                    </a:cubicBezTo>
                    <a:lnTo>
                      <a:pt x="495188" y="67408"/>
                    </a:lnTo>
                    <a:lnTo>
                      <a:pt x="490280" y="72554"/>
                    </a:lnTo>
                    <a:lnTo>
                      <a:pt x="6979" y="72554"/>
                    </a:lnTo>
                    <a:cubicBezTo>
                      <a:pt x="2617" y="72554"/>
                      <a:pt x="0" y="68490"/>
                      <a:pt x="0" y="65238"/>
                    </a:cubicBezTo>
                    <a:cubicBezTo>
                      <a:pt x="0" y="61173"/>
                      <a:pt x="2617" y="57921"/>
                      <a:pt x="6979" y="57921"/>
                    </a:cubicBezTo>
                    <a:lnTo>
                      <a:pt x="490280" y="57921"/>
                    </a:lnTo>
                    <a:lnTo>
                      <a:pt x="495169" y="63046"/>
                    </a:lnTo>
                    <a:lnTo>
                      <a:pt x="513489" y="18911"/>
                    </a:lnTo>
                    <a:cubicBezTo>
                      <a:pt x="525365" y="7173"/>
                      <a:pt x="541777" y="0"/>
                      <a:pt x="55991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EA631760-2892-4DC7-84F7-40795661A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0870" y="7518314"/>
                <a:ext cx="130416" cy="362100"/>
              </a:xfrm>
              <a:custGeom>
                <a:avLst/>
                <a:gdLst>
                  <a:gd name="connsiteX0" fmla="*/ 65646 w 130416"/>
                  <a:gd name="connsiteY0" fmla="*/ 14781 h 362100"/>
                  <a:gd name="connsiteX1" fmla="*/ 14880 w 130416"/>
                  <a:gd name="connsiteY1" fmla="*/ 65211 h 362100"/>
                  <a:gd name="connsiteX2" fmla="*/ 65646 w 130416"/>
                  <a:gd name="connsiteY2" fmla="*/ 113902 h 362100"/>
                  <a:gd name="connsiteX3" fmla="*/ 114661 w 130416"/>
                  <a:gd name="connsiteY3" fmla="*/ 65211 h 362100"/>
                  <a:gd name="connsiteX4" fmla="*/ 65646 w 130416"/>
                  <a:gd name="connsiteY4" fmla="*/ 14781 h 362100"/>
                  <a:gd name="connsiteX5" fmla="*/ 65646 w 130416"/>
                  <a:gd name="connsiteY5" fmla="*/ 0 h 362100"/>
                  <a:gd name="connsiteX6" fmla="*/ 130416 w 130416"/>
                  <a:gd name="connsiteY6" fmla="*/ 65211 h 362100"/>
                  <a:gd name="connsiteX7" fmla="*/ 111160 w 130416"/>
                  <a:gd name="connsiteY7" fmla="*/ 111185 h 362100"/>
                  <a:gd name="connsiteX8" fmla="*/ 69246 w 130416"/>
                  <a:gd name="connsiteY8" fmla="*/ 128900 h 362100"/>
                  <a:gd name="connsiteX9" fmla="*/ 72402 w 130416"/>
                  <a:gd name="connsiteY9" fmla="*/ 131490 h 362100"/>
                  <a:gd name="connsiteX10" fmla="*/ 72402 w 130416"/>
                  <a:gd name="connsiteY10" fmla="*/ 353298 h 362100"/>
                  <a:gd name="connsiteX11" fmla="*/ 62749 w 130416"/>
                  <a:gd name="connsiteY11" fmla="*/ 362100 h 362100"/>
                  <a:gd name="connsiteX12" fmla="*/ 54061 w 130416"/>
                  <a:gd name="connsiteY12" fmla="*/ 353298 h 362100"/>
                  <a:gd name="connsiteX13" fmla="*/ 54061 w 130416"/>
                  <a:gd name="connsiteY13" fmla="*/ 131490 h 362100"/>
                  <a:gd name="connsiteX14" fmla="*/ 58477 w 130416"/>
                  <a:gd name="connsiteY14" fmla="*/ 127463 h 362100"/>
                  <a:gd name="connsiteX15" fmla="*/ 19037 w 130416"/>
                  <a:gd name="connsiteY15" fmla="*/ 111185 h 362100"/>
                  <a:gd name="connsiteX16" fmla="*/ 0 w 130416"/>
                  <a:gd name="connsiteY16" fmla="*/ 65211 h 362100"/>
                  <a:gd name="connsiteX17" fmla="*/ 65646 w 130416"/>
                  <a:gd name="connsiteY17" fmla="*/ 0 h 36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0416" h="362100">
                    <a:moveTo>
                      <a:pt x="65646" y="14781"/>
                    </a:moveTo>
                    <a:cubicBezTo>
                      <a:pt x="37637" y="14781"/>
                      <a:pt x="14880" y="37388"/>
                      <a:pt x="14880" y="65211"/>
                    </a:cubicBezTo>
                    <a:cubicBezTo>
                      <a:pt x="14880" y="92165"/>
                      <a:pt x="37637" y="113902"/>
                      <a:pt x="65646" y="113902"/>
                    </a:cubicBezTo>
                    <a:cubicBezTo>
                      <a:pt x="92779" y="113902"/>
                      <a:pt x="114661" y="92165"/>
                      <a:pt x="114661" y="65211"/>
                    </a:cubicBezTo>
                    <a:cubicBezTo>
                      <a:pt x="114661" y="37388"/>
                      <a:pt x="92779" y="14781"/>
                      <a:pt x="65646" y="14781"/>
                    </a:cubicBezTo>
                    <a:close/>
                    <a:moveTo>
                      <a:pt x="65646" y="0"/>
                    </a:moveTo>
                    <a:cubicBezTo>
                      <a:pt x="100656" y="0"/>
                      <a:pt x="130416" y="28693"/>
                      <a:pt x="130416" y="65211"/>
                    </a:cubicBezTo>
                    <a:cubicBezTo>
                      <a:pt x="130416" y="83036"/>
                      <a:pt x="122976" y="99338"/>
                      <a:pt x="111160" y="111185"/>
                    </a:cubicBezTo>
                    <a:lnTo>
                      <a:pt x="69246" y="128900"/>
                    </a:lnTo>
                    <a:lnTo>
                      <a:pt x="72402" y="131490"/>
                    </a:lnTo>
                    <a:lnTo>
                      <a:pt x="72402" y="353298"/>
                    </a:lnTo>
                    <a:cubicBezTo>
                      <a:pt x="72402" y="357699"/>
                      <a:pt x="67575" y="362100"/>
                      <a:pt x="62749" y="362100"/>
                    </a:cubicBezTo>
                    <a:cubicBezTo>
                      <a:pt x="58888" y="362100"/>
                      <a:pt x="54061" y="357699"/>
                      <a:pt x="54061" y="353298"/>
                    </a:cubicBezTo>
                    <a:lnTo>
                      <a:pt x="54061" y="131490"/>
                    </a:lnTo>
                    <a:lnTo>
                      <a:pt x="58477" y="127463"/>
                    </a:lnTo>
                    <a:lnTo>
                      <a:pt x="19037" y="111185"/>
                    </a:lnTo>
                    <a:cubicBezTo>
                      <a:pt x="7221" y="99338"/>
                      <a:pt x="0" y="83036"/>
                      <a:pt x="0" y="65211"/>
                    </a:cubicBezTo>
                    <a:cubicBezTo>
                      <a:pt x="0" y="28693"/>
                      <a:pt x="28884" y="0"/>
                      <a:pt x="6564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FEAD8B7A-EB1C-4CD1-AE54-A7BA9B1AC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6230" y="7433363"/>
                <a:ext cx="701914" cy="130427"/>
              </a:xfrm>
              <a:custGeom>
                <a:avLst/>
                <a:gdLst>
                  <a:gd name="connsiteX0" fmla="*/ 65211 w 701914"/>
                  <a:gd name="connsiteY0" fmla="*/ 15548 h 130427"/>
                  <a:gd name="connsiteX1" fmla="*/ 15651 w 701914"/>
                  <a:gd name="connsiteY1" fmla="*/ 64782 h 130427"/>
                  <a:gd name="connsiteX2" fmla="*/ 65211 w 701914"/>
                  <a:gd name="connsiteY2" fmla="*/ 114016 h 130427"/>
                  <a:gd name="connsiteX3" fmla="*/ 114771 w 701914"/>
                  <a:gd name="connsiteY3" fmla="*/ 64782 h 130427"/>
                  <a:gd name="connsiteX4" fmla="*/ 65211 w 701914"/>
                  <a:gd name="connsiteY4" fmla="*/ 15548 h 130427"/>
                  <a:gd name="connsiteX5" fmla="*/ 65211 w 701914"/>
                  <a:gd name="connsiteY5" fmla="*/ 0 h 130427"/>
                  <a:gd name="connsiteX6" fmla="*/ 111511 w 701914"/>
                  <a:gd name="connsiteY6" fmla="*/ 19111 h 130427"/>
                  <a:gd name="connsiteX7" fmla="*/ 129180 w 701914"/>
                  <a:gd name="connsiteY7" fmla="*/ 61783 h 130427"/>
                  <a:gd name="connsiteX8" fmla="*/ 693154 w 701914"/>
                  <a:gd name="connsiteY8" fmla="*/ 61783 h 130427"/>
                  <a:gd name="connsiteX9" fmla="*/ 701914 w 701914"/>
                  <a:gd name="connsiteY9" fmla="*/ 69100 h 130427"/>
                  <a:gd name="connsiteX10" fmla="*/ 693154 w 701914"/>
                  <a:gd name="connsiteY10" fmla="*/ 76416 h 130427"/>
                  <a:gd name="connsiteX11" fmla="*/ 125683 w 701914"/>
                  <a:gd name="connsiteY11" fmla="*/ 76416 h 130427"/>
                  <a:gd name="connsiteX12" fmla="*/ 111511 w 701914"/>
                  <a:gd name="connsiteY12" fmla="*/ 111209 h 130427"/>
                  <a:gd name="connsiteX13" fmla="*/ 65211 w 701914"/>
                  <a:gd name="connsiteY13" fmla="*/ 130427 h 130427"/>
                  <a:gd name="connsiteX14" fmla="*/ 0 w 701914"/>
                  <a:gd name="connsiteY14" fmla="*/ 64782 h 130427"/>
                  <a:gd name="connsiteX15" fmla="*/ 65211 w 701914"/>
                  <a:gd name="connsiteY15" fmla="*/ 0 h 130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1914" h="130427">
                    <a:moveTo>
                      <a:pt x="65211" y="15548"/>
                    </a:moveTo>
                    <a:cubicBezTo>
                      <a:pt x="38257" y="15548"/>
                      <a:pt x="15651" y="38006"/>
                      <a:pt x="15651" y="64782"/>
                    </a:cubicBezTo>
                    <a:cubicBezTo>
                      <a:pt x="15651" y="91558"/>
                      <a:pt x="38257" y="114016"/>
                      <a:pt x="65211" y="114016"/>
                    </a:cubicBezTo>
                    <a:cubicBezTo>
                      <a:pt x="93034" y="114016"/>
                      <a:pt x="114771" y="91558"/>
                      <a:pt x="114771" y="64782"/>
                    </a:cubicBezTo>
                    <a:cubicBezTo>
                      <a:pt x="114771" y="38006"/>
                      <a:pt x="93034" y="15548"/>
                      <a:pt x="65211" y="15548"/>
                    </a:cubicBezTo>
                    <a:close/>
                    <a:moveTo>
                      <a:pt x="65211" y="0"/>
                    </a:moveTo>
                    <a:cubicBezTo>
                      <a:pt x="83470" y="0"/>
                      <a:pt x="99773" y="7342"/>
                      <a:pt x="111511" y="19111"/>
                    </a:cubicBezTo>
                    <a:lnTo>
                      <a:pt x="129180" y="61783"/>
                    </a:lnTo>
                    <a:lnTo>
                      <a:pt x="693154" y="61783"/>
                    </a:lnTo>
                    <a:cubicBezTo>
                      <a:pt x="698410" y="61783"/>
                      <a:pt x="701914" y="65035"/>
                      <a:pt x="701914" y="69100"/>
                    </a:cubicBezTo>
                    <a:cubicBezTo>
                      <a:pt x="701914" y="73165"/>
                      <a:pt x="698410" y="76416"/>
                      <a:pt x="693154" y="76416"/>
                    </a:cubicBezTo>
                    <a:lnTo>
                      <a:pt x="125683" y="76416"/>
                    </a:lnTo>
                    <a:lnTo>
                      <a:pt x="111511" y="111209"/>
                    </a:lnTo>
                    <a:cubicBezTo>
                      <a:pt x="99773" y="123085"/>
                      <a:pt x="83470" y="130427"/>
                      <a:pt x="65211" y="130427"/>
                    </a:cubicBezTo>
                    <a:cubicBezTo>
                      <a:pt x="29562" y="130427"/>
                      <a:pt x="0" y="101060"/>
                      <a:pt x="0" y="64782"/>
                    </a:cubicBezTo>
                    <a:cubicBezTo>
                      <a:pt x="0" y="29368"/>
                      <a:pt x="29562" y="0"/>
                      <a:pt x="6521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38B8A89-87E5-45D3-9979-45440FB4A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0933" y="8058924"/>
                <a:ext cx="717368" cy="265577"/>
              </a:xfrm>
              <a:custGeom>
                <a:avLst/>
                <a:gdLst>
                  <a:gd name="connsiteX0" fmla="*/ 652157 w 717368"/>
                  <a:gd name="connsiteY0" fmla="*/ 150698 h 265577"/>
                  <a:gd name="connsiteX1" fmla="*/ 602597 w 717368"/>
                  <a:gd name="connsiteY1" fmla="*/ 199932 h 265577"/>
                  <a:gd name="connsiteX2" fmla="*/ 652157 w 717368"/>
                  <a:gd name="connsiteY2" fmla="*/ 250030 h 265577"/>
                  <a:gd name="connsiteX3" fmla="*/ 701717 w 717368"/>
                  <a:gd name="connsiteY3" fmla="*/ 199932 h 265577"/>
                  <a:gd name="connsiteX4" fmla="*/ 652157 w 717368"/>
                  <a:gd name="connsiteY4" fmla="*/ 150698 h 265577"/>
                  <a:gd name="connsiteX5" fmla="*/ 7875 w 717368"/>
                  <a:gd name="connsiteY5" fmla="*/ 0 h 265577"/>
                  <a:gd name="connsiteX6" fmla="*/ 15751 w 717368"/>
                  <a:gd name="connsiteY6" fmla="*/ 8762 h 265577"/>
                  <a:gd name="connsiteX7" fmla="*/ 15751 w 717368"/>
                  <a:gd name="connsiteY7" fmla="*/ 191874 h 265577"/>
                  <a:gd name="connsiteX8" fmla="*/ 589782 w 717368"/>
                  <a:gd name="connsiteY8" fmla="*/ 191874 h 265577"/>
                  <a:gd name="connsiteX9" fmla="*/ 590175 w 717368"/>
                  <a:gd name="connsiteY9" fmla="*/ 192267 h 265577"/>
                  <a:gd name="connsiteX10" fmla="*/ 606183 w 717368"/>
                  <a:gd name="connsiteY10" fmla="*/ 154261 h 265577"/>
                  <a:gd name="connsiteX11" fmla="*/ 652157 w 717368"/>
                  <a:gd name="connsiteY11" fmla="*/ 135150 h 265577"/>
                  <a:gd name="connsiteX12" fmla="*/ 717368 w 717368"/>
                  <a:gd name="connsiteY12" fmla="*/ 199932 h 265577"/>
                  <a:gd name="connsiteX13" fmla="*/ 652157 w 717368"/>
                  <a:gd name="connsiteY13" fmla="*/ 265577 h 265577"/>
                  <a:gd name="connsiteX14" fmla="*/ 606183 w 717368"/>
                  <a:gd name="connsiteY14" fmla="*/ 246035 h 265577"/>
                  <a:gd name="connsiteX15" fmla="*/ 590052 w 717368"/>
                  <a:gd name="connsiteY15" fmla="*/ 207374 h 265577"/>
                  <a:gd name="connsiteX16" fmla="*/ 589782 w 717368"/>
                  <a:gd name="connsiteY16" fmla="*/ 207644 h 265577"/>
                  <a:gd name="connsiteX17" fmla="*/ 7875 w 717368"/>
                  <a:gd name="connsiteY17" fmla="*/ 207644 h 265577"/>
                  <a:gd name="connsiteX18" fmla="*/ 0 w 717368"/>
                  <a:gd name="connsiteY18" fmla="*/ 199759 h 265577"/>
                  <a:gd name="connsiteX19" fmla="*/ 0 w 717368"/>
                  <a:gd name="connsiteY19" fmla="*/ 8762 h 265577"/>
                  <a:gd name="connsiteX20" fmla="*/ 7875 w 717368"/>
                  <a:gd name="connsiteY20" fmla="*/ 0 h 265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7368" h="265577">
                    <a:moveTo>
                      <a:pt x="652157" y="150698"/>
                    </a:moveTo>
                    <a:cubicBezTo>
                      <a:pt x="624334" y="150698"/>
                      <a:pt x="602597" y="173156"/>
                      <a:pt x="602597" y="199932"/>
                    </a:cubicBezTo>
                    <a:cubicBezTo>
                      <a:pt x="602597" y="226708"/>
                      <a:pt x="624334" y="250030"/>
                      <a:pt x="652157" y="250030"/>
                    </a:cubicBezTo>
                    <a:cubicBezTo>
                      <a:pt x="679111" y="250030"/>
                      <a:pt x="701717" y="226708"/>
                      <a:pt x="701717" y="199932"/>
                    </a:cubicBezTo>
                    <a:cubicBezTo>
                      <a:pt x="701717" y="173156"/>
                      <a:pt x="679111" y="150698"/>
                      <a:pt x="652157" y="150698"/>
                    </a:cubicBezTo>
                    <a:close/>
                    <a:moveTo>
                      <a:pt x="7875" y="0"/>
                    </a:moveTo>
                    <a:cubicBezTo>
                      <a:pt x="12251" y="0"/>
                      <a:pt x="15751" y="3505"/>
                      <a:pt x="15751" y="8762"/>
                    </a:cubicBezTo>
                    <a:lnTo>
                      <a:pt x="15751" y="191874"/>
                    </a:lnTo>
                    <a:lnTo>
                      <a:pt x="589782" y="191874"/>
                    </a:lnTo>
                    <a:lnTo>
                      <a:pt x="590175" y="192267"/>
                    </a:lnTo>
                    <a:lnTo>
                      <a:pt x="606183" y="154261"/>
                    </a:lnTo>
                    <a:cubicBezTo>
                      <a:pt x="618030" y="142492"/>
                      <a:pt x="634332" y="135150"/>
                      <a:pt x="652157" y="135150"/>
                    </a:cubicBezTo>
                    <a:cubicBezTo>
                      <a:pt x="687805" y="135150"/>
                      <a:pt x="717368" y="164518"/>
                      <a:pt x="717368" y="199932"/>
                    </a:cubicBezTo>
                    <a:cubicBezTo>
                      <a:pt x="717368" y="235346"/>
                      <a:pt x="687805" y="265577"/>
                      <a:pt x="652157" y="265577"/>
                    </a:cubicBezTo>
                    <a:cubicBezTo>
                      <a:pt x="634332" y="265577"/>
                      <a:pt x="618030" y="258020"/>
                      <a:pt x="606183" y="246035"/>
                    </a:cubicBezTo>
                    <a:lnTo>
                      <a:pt x="590052" y="207374"/>
                    </a:lnTo>
                    <a:lnTo>
                      <a:pt x="589782" y="207644"/>
                    </a:lnTo>
                    <a:lnTo>
                      <a:pt x="7875" y="207644"/>
                    </a:lnTo>
                    <a:cubicBezTo>
                      <a:pt x="3500" y="207644"/>
                      <a:pt x="0" y="204140"/>
                      <a:pt x="0" y="199759"/>
                    </a:cubicBezTo>
                    <a:lnTo>
                      <a:pt x="0" y="8762"/>
                    </a:lnTo>
                    <a:cubicBezTo>
                      <a:pt x="0" y="3505"/>
                      <a:pt x="3500" y="0"/>
                      <a:pt x="787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B682EB6E-47B3-45A7-B170-9DE1FEF38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6893" y="8649730"/>
                <a:ext cx="384603" cy="130422"/>
              </a:xfrm>
              <a:custGeom>
                <a:avLst/>
                <a:gdLst>
                  <a:gd name="connsiteX0" fmla="*/ 66080 w 384603"/>
                  <a:gd name="connsiteY0" fmla="*/ 15651 h 130422"/>
                  <a:gd name="connsiteX1" fmla="*/ 15651 w 384603"/>
                  <a:gd name="connsiteY1" fmla="*/ 65211 h 130422"/>
                  <a:gd name="connsiteX2" fmla="*/ 66080 w 384603"/>
                  <a:gd name="connsiteY2" fmla="*/ 115640 h 130422"/>
                  <a:gd name="connsiteX3" fmla="*/ 114771 w 384603"/>
                  <a:gd name="connsiteY3" fmla="*/ 65211 h 130422"/>
                  <a:gd name="connsiteX4" fmla="*/ 66080 w 384603"/>
                  <a:gd name="connsiteY4" fmla="*/ 15651 h 130422"/>
                  <a:gd name="connsiteX5" fmla="*/ 66080 w 384603"/>
                  <a:gd name="connsiteY5" fmla="*/ 0 h 130422"/>
                  <a:gd name="connsiteX6" fmla="*/ 111619 w 384603"/>
                  <a:gd name="connsiteY6" fmla="*/ 19237 h 130422"/>
                  <a:gd name="connsiteX7" fmla="*/ 127812 w 384603"/>
                  <a:gd name="connsiteY7" fmla="*/ 58829 h 130422"/>
                  <a:gd name="connsiteX8" fmla="*/ 206205 w 384603"/>
                  <a:gd name="connsiteY8" fmla="*/ 58578 h 130422"/>
                  <a:gd name="connsiteX9" fmla="*/ 378224 w 384603"/>
                  <a:gd name="connsiteY9" fmla="*/ 58842 h 130422"/>
                  <a:gd name="connsiteX10" fmla="*/ 384387 w 384603"/>
                  <a:gd name="connsiteY10" fmla="*/ 70794 h 130422"/>
                  <a:gd name="connsiteX11" fmla="*/ 376463 w 384603"/>
                  <a:gd name="connsiteY11" fmla="*/ 76310 h 130422"/>
                  <a:gd name="connsiteX12" fmla="*/ 374702 w 384603"/>
                  <a:gd name="connsiteY12" fmla="*/ 75390 h 130422"/>
                  <a:gd name="connsiteX13" fmla="*/ 281592 w 384603"/>
                  <a:gd name="connsiteY13" fmla="*/ 75160 h 130422"/>
                  <a:gd name="connsiteX14" fmla="*/ 125921 w 384603"/>
                  <a:gd name="connsiteY14" fmla="*/ 76294 h 130422"/>
                  <a:gd name="connsiteX15" fmla="*/ 111619 w 384603"/>
                  <a:gd name="connsiteY15" fmla="*/ 111511 h 130422"/>
                  <a:gd name="connsiteX16" fmla="*/ 66080 w 384603"/>
                  <a:gd name="connsiteY16" fmla="*/ 130422 h 130422"/>
                  <a:gd name="connsiteX17" fmla="*/ 0 w 384603"/>
                  <a:gd name="connsiteY17" fmla="*/ 65211 h 130422"/>
                  <a:gd name="connsiteX18" fmla="*/ 66080 w 384603"/>
                  <a:gd name="connsiteY18" fmla="*/ 0 h 13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4603" h="130422">
                    <a:moveTo>
                      <a:pt x="66080" y="15651"/>
                    </a:moveTo>
                    <a:cubicBezTo>
                      <a:pt x="38257" y="15651"/>
                      <a:pt x="15651" y="38257"/>
                      <a:pt x="15651" y="65211"/>
                    </a:cubicBezTo>
                    <a:cubicBezTo>
                      <a:pt x="15651" y="92165"/>
                      <a:pt x="38257" y="115640"/>
                      <a:pt x="66080" y="115640"/>
                    </a:cubicBezTo>
                    <a:cubicBezTo>
                      <a:pt x="93034" y="115640"/>
                      <a:pt x="114771" y="92165"/>
                      <a:pt x="114771" y="65211"/>
                    </a:cubicBezTo>
                    <a:cubicBezTo>
                      <a:pt x="114771" y="38257"/>
                      <a:pt x="93034" y="15651"/>
                      <a:pt x="66080" y="15651"/>
                    </a:cubicBezTo>
                    <a:close/>
                    <a:moveTo>
                      <a:pt x="66080" y="0"/>
                    </a:moveTo>
                    <a:cubicBezTo>
                      <a:pt x="83905" y="0"/>
                      <a:pt x="99990" y="7391"/>
                      <a:pt x="111619" y="19237"/>
                    </a:cubicBezTo>
                    <a:lnTo>
                      <a:pt x="127812" y="58829"/>
                    </a:lnTo>
                    <a:lnTo>
                      <a:pt x="206205" y="58578"/>
                    </a:lnTo>
                    <a:cubicBezTo>
                      <a:pt x="373986" y="58138"/>
                      <a:pt x="377453" y="58842"/>
                      <a:pt x="378224" y="58842"/>
                    </a:cubicBezTo>
                    <a:cubicBezTo>
                      <a:pt x="383507" y="60681"/>
                      <a:pt x="385268" y="65278"/>
                      <a:pt x="384387" y="70794"/>
                    </a:cubicBezTo>
                    <a:cubicBezTo>
                      <a:pt x="382626" y="73552"/>
                      <a:pt x="379104" y="76310"/>
                      <a:pt x="376463" y="76310"/>
                    </a:cubicBezTo>
                    <a:cubicBezTo>
                      <a:pt x="375582" y="76310"/>
                      <a:pt x="375582" y="76310"/>
                      <a:pt x="374702" y="75390"/>
                    </a:cubicBezTo>
                    <a:cubicBezTo>
                      <a:pt x="369860" y="74931"/>
                      <a:pt x="331119" y="74931"/>
                      <a:pt x="281592" y="75160"/>
                    </a:cubicBezTo>
                    <a:lnTo>
                      <a:pt x="125921" y="76294"/>
                    </a:lnTo>
                    <a:lnTo>
                      <a:pt x="111619" y="111511"/>
                    </a:lnTo>
                    <a:cubicBezTo>
                      <a:pt x="99990" y="123249"/>
                      <a:pt x="83905" y="130422"/>
                      <a:pt x="66080" y="130422"/>
                    </a:cubicBezTo>
                    <a:cubicBezTo>
                      <a:pt x="29562" y="130422"/>
                      <a:pt x="0" y="101729"/>
                      <a:pt x="0" y="65211"/>
                    </a:cubicBezTo>
                    <a:cubicBezTo>
                      <a:pt x="0" y="29562"/>
                      <a:pt x="29562" y="0"/>
                      <a:pt x="6608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690B6C85-5635-4DB1-9CA7-E546F21B3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3209" y="9012709"/>
                <a:ext cx="508848" cy="130422"/>
              </a:xfrm>
              <a:custGeom>
                <a:avLst/>
                <a:gdLst>
                  <a:gd name="connsiteX0" fmla="*/ 443637 w 508848"/>
                  <a:gd name="connsiteY0" fmla="*/ 15651 h 130422"/>
                  <a:gd name="connsiteX1" fmla="*/ 394077 w 508848"/>
                  <a:gd name="connsiteY1" fmla="*/ 65211 h 130422"/>
                  <a:gd name="connsiteX2" fmla="*/ 443637 w 508848"/>
                  <a:gd name="connsiteY2" fmla="*/ 114771 h 130422"/>
                  <a:gd name="connsiteX3" fmla="*/ 493197 w 508848"/>
                  <a:gd name="connsiteY3" fmla="*/ 65211 h 130422"/>
                  <a:gd name="connsiteX4" fmla="*/ 443637 w 508848"/>
                  <a:gd name="connsiteY4" fmla="*/ 15651 h 130422"/>
                  <a:gd name="connsiteX5" fmla="*/ 443637 w 508848"/>
                  <a:gd name="connsiteY5" fmla="*/ 0 h 130422"/>
                  <a:gd name="connsiteX6" fmla="*/ 508848 w 508848"/>
                  <a:gd name="connsiteY6" fmla="*/ 65211 h 130422"/>
                  <a:gd name="connsiteX7" fmla="*/ 443637 w 508848"/>
                  <a:gd name="connsiteY7" fmla="*/ 130422 h 130422"/>
                  <a:gd name="connsiteX8" fmla="*/ 397663 w 508848"/>
                  <a:gd name="connsiteY8" fmla="*/ 111511 h 130422"/>
                  <a:gd name="connsiteX9" fmla="*/ 379378 w 508848"/>
                  <a:gd name="connsiteY9" fmla="*/ 67502 h 130422"/>
                  <a:gd name="connsiteX10" fmla="*/ 378232 w 508848"/>
                  <a:gd name="connsiteY10" fmla="*/ 68694 h 130422"/>
                  <a:gd name="connsiteX11" fmla="*/ 7916 w 508848"/>
                  <a:gd name="connsiteY11" fmla="*/ 68694 h 130422"/>
                  <a:gd name="connsiteX12" fmla="*/ 0 w 508848"/>
                  <a:gd name="connsiteY12" fmla="*/ 61378 h 130422"/>
                  <a:gd name="connsiteX13" fmla="*/ 7916 w 508848"/>
                  <a:gd name="connsiteY13" fmla="*/ 54061 h 130422"/>
                  <a:gd name="connsiteX14" fmla="*/ 378232 w 508848"/>
                  <a:gd name="connsiteY14" fmla="*/ 54061 h 130422"/>
                  <a:gd name="connsiteX15" fmla="*/ 381603 w 508848"/>
                  <a:gd name="connsiteY15" fmla="*/ 57566 h 130422"/>
                  <a:gd name="connsiteX16" fmla="*/ 397663 w 508848"/>
                  <a:gd name="connsiteY16" fmla="*/ 18911 h 130422"/>
                  <a:gd name="connsiteX17" fmla="*/ 443637 w 508848"/>
                  <a:gd name="connsiteY17" fmla="*/ 0 h 13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8848" h="130422">
                    <a:moveTo>
                      <a:pt x="443637" y="15651"/>
                    </a:moveTo>
                    <a:cubicBezTo>
                      <a:pt x="416683" y="15651"/>
                      <a:pt x="394077" y="38257"/>
                      <a:pt x="394077" y="65211"/>
                    </a:cubicBezTo>
                    <a:cubicBezTo>
                      <a:pt x="394077" y="93034"/>
                      <a:pt x="416683" y="114771"/>
                      <a:pt x="443637" y="114771"/>
                    </a:cubicBezTo>
                    <a:cubicBezTo>
                      <a:pt x="470591" y="114771"/>
                      <a:pt x="493197" y="93034"/>
                      <a:pt x="493197" y="65211"/>
                    </a:cubicBezTo>
                    <a:cubicBezTo>
                      <a:pt x="493197" y="38257"/>
                      <a:pt x="470591" y="15651"/>
                      <a:pt x="443637" y="15651"/>
                    </a:cubicBezTo>
                    <a:close/>
                    <a:moveTo>
                      <a:pt x="443637" y="0"/>
                    </a:moveTo>
                    <a:cubicBezTo>
                      <a:pt x="480155" y="0"/>
                      <a:pt x="508848" y="28693"/>
                      <a:pt x="508848" y="65211"/>
                    </a:cubicBezTo>
                    <a:cubicBezTo>
                      <a:pt x="508848" y="101729"/>
                      <a:pt x="480155" y="130422"/>
                      <a:pt x="443637" y="130422"/>
                    </a:cubicBezTo>
                    <a:cubicBezTo>
                      <a:pt x="425812" y="130422"/>
                      <a:pt x="409510" y="123249"/>
                      <a:pt x="397663" y="111511"/>
                    </a:cubicBezTo>
                    <a:lnTo>
                      <a:pt x="379378" y="67502"/>
                    </a:lnTo>
                    <a:lnTo>
                      <a:pt x="378232" y="68694"/>
                    </a:lnTo>
                    <a:lnTo>
                      <a:pt x="7916" y="68694"/>
                    </a:lnTo>
                    <a:cubicBezTo>
                      <a:pt x="3518" y="68694"/>
                      <a:pt x="0" y="65442"/>
                      <a:pt x="0" y="61378"/>
                    </a:cubicBezTo>
                    <a:cubicBezTo>
                      <a:pt x="0" y="58126"/>
                      <a:pt x="3518" y="54061"/>
                      <a:pt x="7916" y="54061"/>
                    </a:cubicBezTo>
                    <a:lnTo>
                      <a:pt x="378232" y="54061"/>
                    </a:lnTo>
                    <a:lnTo>
                      <a:pt x="381603" y="57566"/>
                    </a:lnTo>
                    <a:lnTo>
                      <a:pt x="397663" y="18911"/>
                    </a:lnTo>
                    <a:cubicBezTo>
                      <a:pt x="409510" y="7173"/>
                      <a:pt x="425812" y="0"/>
                      <a:pt x="44363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404CD35D-8715-4B3B-907A-1A1034F7C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1249" y="7719113"/>
                <a:ext cx="748250" cy="130422"/>
              </a:xfrm>
              <a:custGeom>
                <a:avLst/>
                <a:gdLst>
                  <a:gd name="connsiteX0" fmla="*/ 65211 w 748250"/>
                  <a:gd name="connsiteY0" fmla="*/ 15650 h 130422"/>
                  <a:gd name="connsiteX1" fmla="*/ 15651 w 748250"/>
                  <a:gd name="connsiteY1" fmla="*/ 65211 h 130422"/>
                  <a:gd name="connsiteX2" fmla="*/ 65211 w 748250"/>
                  <a:gd name="connsiteY2" fmla="*/ 115641 h 130422"/>
                  <a:gd name="connsiteX3" fmla="*/ 114771 w 748250"/>
                  <a:gd name="connsiteY3" fmla="*/ 65211 h 130422"/>
                  <a:gd name="connsiteX4" fmla="*/ 65211 w 748250"/>
                  <a:gd name="connsiteY4" fmla="*/ 15650 h 130422"/>
                  <a:gd name="connsiteX5" fmla="*/ 65211 w 748250"/>
                  <a:gd name="connsiteY5" fmla="*/ 0 h 130422"/>
                  <a:gd name="connsiteX6" fmla="*/ 111511 w 748250"/>
                  <a:gd name="connsiteY6" fmla="*/ 19237 h 130422"/>
                  <a:gd name="connsiteX7" fmla="*/ 125835 w 748250"/>
                  <a:gd name="connsiteY7" fmla="*/ 54061 h 130422"/>
                  <a:gd name="connsiteX8" fmla="*/ 740345 w 748250"/>
                  <a:gd name="connsiteY8" fmla="*/ 54061 h 130422"/>
                  <a:gd name="connsiteX9" fmla="*/ 748250 w 748250"/>
                  <a:gd name="connsiteY9" fmla="*/ 62191 h 130422"/>
                  <a:gd name="connsiteX10" fmla="*/ 740345 w 748250"/>
                  <a:gd name="connsiteY10" fmla="*/ 68694 h 130422"/>
                  <a:gd name="connsiteX11" fmla="*/ 128999 w 748250"/>
                  <a:gd name="connsiteY11" fmla="*/ 68694 h 130422"/>
                  <a:gd name="connsiteX12" fmla="*/ 111511 w 748250"/>
                  <a:gd name="connsiteY12" fmla="*/ 111511 h 130422"/>
                  <a:gd name="connsiteX13" fmla="*/ 65211 w 748250"/>
                  <a:gd name="connsiteY13" fmla="*/ 130422 h 130422"/>
                  <a:gd name="connsiteX14" fmla="*/ 0 w 748250"/>
                  <a:gd name="connsiteY14" fmla="*/ 65211 h 130422"/>
                  <a:gd name="connsiteX15" fmla="*/ 65211 w 748250"/>
                  <a:gd name="connsiteY15" fmla="*/ 0 h 13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8250" h="130422">
                    <a:moveTo>
                      <a:pt x="65211" y="15650"/>
                    </a:moveTo>
                    <a:cubicBezTo>
                      <a:pt x="37388" y="15650"/>
                      <a:pt x="15651" y="38257"/>
                      <a:pt x="15651" y="65211"/>
                    </a:cubicBezTo>
                    <a:cubicBezTo>
                      <a:pt x="15651" y="92165"/>
                      <a:pt x="37388" y="115641"/>
                      <a:pt x="65211" y="115641"/>
                    </a:cubicBezTo>
                    <a:cubicBezTo>
                      <a:pt x="92165" y="115641"/>
                      <a:pt x="114771" y="92165"/>
                      <a:pt x="114771" y="65211"/>
                    </a:cubicBezTo>
                    <a:cubicBezTo>
                      <a:pt x="114771" y="38257"/>
                      <a:pt x="92165" y="15650"/>
                      <a:pt x="65211" y="15650"/>
                    </a:cubicBezTo>
                    <a:close/>
                    <a:moveTo>
                      <a:pt x="65211" y="0"/>
                    </a:moveTo>
                    <a:cubicBezTo>
                      <a:pt x="83470" y="0"/>
                      <a:pt x="99773" y="7390"/>
                      <a:pt x="111511" y="19237"/>
                    </a:cubicBezTo>
                    <a:lnTo>
                      <a:pt x="125835" y="54061"/>
                    </a:lnTo>
                    <a:lnTo>
                      <a:pt x="740345" y="54061"/>
                    </a:lnTo>
                    <a:cubicBezTo>
                      <a:pt x="743858" y="54061"/>
                      <a:pt x="748250" y="57313"/>
                      <a:pt x="748250" y="62191"/>
                    </a:cubicBezTo>
                    <a:cubicBezTo>
                      <a:pt x="748250" y="65443"/>
                      <a:pt x="743858" y="68694"/>
                      <a:pt x="740345" y="68694"/>
                    </a:cubicBezTo>
                    <a:lnTo>
                      <a:pt x="128999" y="68694"/>
                    </a:lnTo>
                    <a:lnTo>
                      <a:pt x="111511" y="111511"/>
                    </a:lnTo>
                    <a:cubicBezTo>
                      <a:pt x="99773" y="123249"/>
                      <a:pt x="83470" y="130422"/>
                      <a:pt x="65211" y="130422"/>
                    </a:cubicBezTo>
                    <a:cubicBezTo>
                      <a:pt x="28693" y="130422"/>
                      <a:pt x="0" y="101729"/>
                      <a:pt x="0" y="65211"/>
                    </a:cubicBezTo>
                    <a:cubicBezTo>
                      <a:pt x="0" y="29562"/>
                      <a:pt x="28693" y="0"/>
                      <a:pt x="6521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87FB3845-6B37-4D71-8609-5F7610208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9538" y="7344546"/>
                <a:ext cx="1369958" cy="130416"/>
              </a:xfrm>
              <a:custGeom>
                <a:avLst/>
                <a:gdLst>
                  <a:gd name="connsiteX0" fmla="*/ 1304747 w 1369958"/>
                  <a:gd name="connsiteY0" fmla="*/ 15755 h 130416"/>
                  <a:gd name="connsiteX1" fmla="*/ 1255187 w 1369958"/>
                  <a:gd name="connsiteY1" fmla="*/ 65646 h 130416"/>
                  <a:gd name="connsiteX2" fmla="*/ 1304747 w 1369958"/>
                  <a:gd name="connsiteY2" fmla="*/ 115536 h 130416"/>
                  <a:gd name="connsiteX3" fmla="*/ 1354307 w 1369958"/>
                  <a:gd name="connsiteY3" fmla="*/ 65646 h 130416"/>
                  <a:gd name="connsiteX4" fmla="*/ 1304747 w 1369958"/>
                  <a:gd name="connsiteY4" fmla="*/ 15755 h 130416"/>
                  <a:gd name="connsiteX5" fmla="*/ 1304747 w 1369958"/>
                  <a:gd name="connsiteY5" fmla="*/ 0 h 130416"/>
                  <a:gd name="connsiteX6" fmla="*/ 1369958 w 1369958"/>
                  <a:gd name="connsiteY6" fmla="*/ 65646 h 130416"/>
                  <a:gd name="connsiteX7" fmla="*/ 1304747 w 1369958"/>
                  <a:gd name="connsiteY7" fmla="*/ 130416 h 130416"/>
                  <a:gd name="connsiteX8" fmla="*/ 1258447 w 1369958"/>
                  <a:gd name="connsiteY8" fmla="*/ 111488 h 130416"/>
                  <a:gd name="connsiteX9" fmla="*/ 1241128 w 1369958"/>
                  <a:gd name="connsiteY9" fmla="*/ 69504 h 130416"/>
                  <a:gd name="connsiteX10" fmla="*/ 1238494 w 1369958"/>
                  <a:gd name="connsiteY10" fmla="*/ 72405 h 130416"/>
                  <a:gd name="connsiteX11" fmla="*/ 8765 w 1369958"/>
                  <a:gd name="connsiteY11" fmla="*/ 72405 h 130416"/>
                  <a:gd name="connsiteX12" fmla="*/ 0 w 1369958"/>
                  <a:gd name="connsiteY12" fmla="*/ 63716 h 130416"/>
                  <a:gd name="connsiteX13" fmla="*/ 8765 w 1369958"/>
                  <a:gd name="connsiteY13" fmla="*/ 54061 h 130416"/>
                  <a:gd name="connsiteX14" fmla="*/ 1238494 w 1369958"/>
                  <a:gd name="connsiteY14" fmla="*/ 54061 h 130416"/>
                  <a:gd name="connsiteX15" fmla="*/ 1242331 w 1369958"/>
                  <a:gd name="connsiteY15" fmla="*/ 58757 h 130416"/>
                  <a:gd name="connsiteX16" fmla="*/ 1258447 w 1369958"/>
                  <a:gd name="connsiteY16" fmla="*/ 19037 h 130416"/>
                  <a:gd name="connsiteX17" fmla="*/ 1304747 w 1369958"/>
                  <a:gd name="connsiteY17" fmla="*/ 0 h 13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69958" h="130416">
                    <a:moveTo>
                      <a:pt x="1304747" y="15755"/>
                    </a:moveTo>
                    <a:cubicBezTo>
                      <a:pt x="1276924" y="15755"/>
                      <a:pt x="1255187" y="37637"/>
                      <a:pt x="1255187" y="65646"/>
                    </a:cubicBezTo>
                    <a:cubicBezTo>
                      <a:pt x="1255187" y="92779"/>
                      <a:pt x="1276924" y="115536"/>
                      <a:pt x="1304747" y="115536"/>
                    </a:cubicBezTo>
                    <a:cubicBezTo>
                      <a:pt x="1332570" y="115536"/>
                      <a:pt x="1354307" y="92779"/>
                      <a:pt x="1354307" y="65646"/>
                    </a:cubicBezTo>
                    <a:cubicBezTo>
                      <a:pt x="1354307" y="37637"/>
                      <a:pt x="1332570" y="15755"/>
                      <a:pt x="1304747" y="15755"/>
                    </a:cubicBezTo>
                    <a:close/>
                    <a:moveTo>
                      <a:pt x="1304747" y="0"/>
                    </a:moveTo>
                    <a:cubicBezTo>
                      <a:pt x="1340395" y="0"/>
                      <a:pt x="1369958" y="28884"/>
                      <a:pt x="1369958" y="65646"/>
                    </a:cubicBezTo>
                    <a:cubicBezTo>
                      <a:pt x="1369958" y="101532"/>
                      <a:pt x="1340395" y="130416"/>
                      <a:pt x="1304747" y="130416"/>
                    </a:cubicBezTo>
                    <a:cubicBezTo>
                      <a:pt x="1286488" y="130416"/>
                      <a:pt x="1270185" y="123195"/>
                      <a:pt x="1258447" y="111488"/>
                    </a:cubicBezTo>
                    <a:lnTo>
                      <a:pt x="1241128" y="69504"/>
                    </a:lnTo>
                    <a:lnTo>
                      <a:pt x="1238494" y="72405"/>
                    </a:lnTo>
                    <a:lnTo>
                      <a:pt x="8765" y="72405"/>
                    </a:lnTo>
                    <a:cubicBezTo>
                      <a:pt x="4382" y="72405"/>
                      <a:pt x="0" y="68543"/>
                      <a:pt x="0" y="63716"/>
                    </a:cubicBezTo>
                    <a:cubicBezTo>
                      <a:pt x="0" y="58888"/>
                      <a:pt x="4382" y="54061"/>
                      <a:pt x="8765" y="54061"/>
                    </a:cubicBezTo>
                    <a:lnTo>
                      <a:pt x="1238494" y="54061"/>
                    </a:lnTo>
                    <a:lnTo>
                      <a:pt x="1242331" y="58757"/>
                    </a:lnTo>
                    <a:lnTo>
                      <a:pt x="1258447" y="19037"/>
                    </a:lnTo>
                    <a:cubicBezTo>
                      <a:pt x="1270185" y="7221"/>
                      <a:pt x="1286488" y="0"/>
                      <a:pt x="130474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30D6937-1D9B-4FF9-B1AD-901E61350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3021" y="6062534"/>
                <a:ext cx="130427" cy="867955"/>
              </a:xfrm>
              <a:custGeom>
                <a:avLst/>
                <a:gdLst>
                  <a:gd name="connsiteX0" fmla="*/ 64782 w 130427"/>
                  <a:gd name="connsiteY0" fmla="*/ 752525 h 867955"/>
                  <a:gd name="connsiteX1" fmla="*/ 15548 w 130427"/>
                  <a:gd name="connsiteY1" fmla="*/ 801869 h 867955"/>
                  <a:gd name="connsiteX2" fmla="*/ 64782 w 130427"/>
                  <a:gd name="connsiteY2" fmla="*/ 852094 h 867955"/>
                  <a:gd name="connsiteX3" fmla="*/ 114016 w 130427"/>
                  <a:gd name="connsiteY3" fmla="*/ 801869 h 867955"/>
                  <a:gd name="connsiteX4" fmla="*/ 64782 w 130427"/>
                  <a:gd name="connsiteY4" fmla="*/ 752525 h 867955"/>
                  <a:gd name="connsiteX5" fmla="*/ 62750 w 130427"/>
                  <a:gd name="connsiteY5" fmla="*/ 0 h 867955"/>
                  <a:gd name="connsiteX6" fmla="*/ 72405 w 130427"/>
                  <a:gd name="connsiteY6" fmla="*/ 7873 h 867955"/>
                  <a:gd name="connsiteX7" fmla="*/ 72405 w 130427"/>
                  <a:gd name="connsiteY7" fmla="*/ 735646 h 867955"/>
                  <a:gd name="connsiteX8" fmla="*/ 68593 w 130427"/>
                  <a:gd name="connsiteY8" fmla="*/ 739100 h 867955"/>
                  <a:gd name="connsiteX9" fmla="*/ 111209 w 130427"/>
                  <a:gd name="connsiteY9" fmla="*/ 756490 h 867955"/>
                  <a:gd name="connsiteX10" fmla="*/ 130427 w 130427"/>
                  <a:gd name="connsiteY10" fmla="*/ 801869 h 867955"/>
                  <a:gd name="connsiteX11" fmla="*/ 64782 w 130427"/>
                  <a:gd name="connsiteY11" fmla="*/ 867955 h 867955"/>
                  <a:gd name="connsiteX12" fmla="*/ 0 w 130427"/>
                  <a:gd name="connsiteY12" fmla="*/ 801869 h 867955"/>
                  <a:gd name="connsiteX13" fmla="*/ 19111 w 130427"/>
                  <a:gd name="connsiteY13" fmla="*/ 756490 h 867955"/>
                  <a:gd name="connsiteX14" fmla="*/ 58525 w 130427"/>
                  <a:gd name="connsiteY14" fmla="*/ 740141 h 867955"/>
                  <a:gd name="connsiteX15" fmla="*/ 54061 w 130427"/>
                  <a:gd name="connsiteY15" fmla="*/ 735646 h 867955"/>
                  <a:gd name="connsiteX16" fmla="*/ 54061 w 130427"/>
                  <a:gd name="connsiteY16" fmla="*/ 7873 h 867955"/>
                  <a:gd name="connsiteX17" fmla="*/ 62750 w 130427"/>
                  <a:gd name="connsiteY17" fmla="*/ 0 h 867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0427" h="867955">
                    <a:moveTo>
                      <a:pt x="64782" y="752525"/>
                    </a:moveTo>
                    <a:cubicBezTo>
                      <a:pt x="38005" y="752525"/>
                      <a:pt x="15548" y="775435"/>
                      <a:pt x="15548" y="801869"/>
                    </a:cubicBezTo>
                    <a:cubicBezTo>
                      <a:pt x="15548" y="830066"/>
                      <a:pt x="38005" y="852094"/>
                      <a:pt x="64782" y="852094"/>
                    </a:cubicBezTo>
                    <a:cubicBezTo>
                      <a:pt x="92422" y="852094"/>
                      <a:pt x="114016" y="830066"/>
                      <a:pt x="114016" y="801869"/>
                    </a:cubicBezTo>
                    <a:cubicBezTo>
                      <a:pt x="114016" y="775435"/>
                      <a:pt x="92422" y="752525"/>
                      <a:pt x="64782" y="752525"/>
                    </a:cubicBezTo>
                    <a:close/>
                    <a:moveTo>
                      <a:pt x="62750" y="0"/>
                    </a:moveTo>
                    <a:cubicBezTo>
                      <a:pt x="67577" y="0"/>
                      <a:pt x="72405" y="3499"/>
                      <a:pt x="72405" y="7873"/>
                    </a:cubicBezTo>
                    <a:lnTo>
                      <a:pt x="72405" y="735646"/>
                    </a:lnTo>
                    <a:lnTo>
                      <a:pt x="68593" y="739100"/>
                    </a:lnTo>
                    <a:lnTo>
                      <a:pt x="111209" y="756490"/>
                    </a:lnTo>
                    <a:cubicBezTo>
                      <a:pt x="123085" y="768165"/>
                      <a:pt x="130427" y="784246"/>
                      <a:pt x="130427" y="801869"/>
                    </a:cubicBezTo>
                    <a:cubicBezTo>
                      <a:pt x="130427" y="838877"/>
                      <a:pt x="101060" y="867955"/>
                      <a:pt x="64782" y="867955"/>
                    </a:cubicBezTo>
                    <a:cubicBezTo>
                      <a:pt x="29368" y="867955"/>
                      <a:pt x="0" y="838877"/>
                      <a:pt x="0" y="801869"/>
                    </a:cubicBezTo>
                    <a:cubicBezTo>
                      <a:pt x="0" y="784246"/>
                      <a:pt x="7342" y="768165"/>
                      <a:pt x="19111" y="756490"/>
                    </a:cubicBezTo>
                    <a:lnTo>
                      <a:pt x="58525" y="740141"/>
                    </a:lnTo>
                    <a:lnTo>
                      <a:pt x="54061" y="735646"/>
                    </a:lnTo>
                    <a:lnTo>
                      <a:pt x="54061" y="7873"/>
                    </a:lnTo>
                    <a:cubicBezTo>
                      <a:pt x="54061" y="3499"/>
                      <a:pt x="58888" y="0"/>
                      <a:pt x="6275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A704D3E1-9918-47B3-9148-514D9D3B0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3526" y="7016322"/>
                <a:ext cx="1180751" cy="400719"/>
              </a:xfrm>
              <a:custGeom>
                <a:avLst/>
                <a:gdLst>
                  <a:gd name="connsiteX0" fmla="*/ 1115970 w 1180751"/>
                  <a:gd name="connsiteY0" fmla="*/ 15650 h 400719"/>
                  <a:gd name="connsiteX1" fmla="*/ 1065872 w 1180751"/>
                  <a:gd name="connsiteY1" fmla="*/ 65211 h 400719"/>
                  <a:gd name="connsiteX2" fmla="*/ 1115970 w 1180751"/>
                  <a:gd name="connsiteY2" fmla="*/ 114771 h 400719"/>
                  <a:gd name="connsiteX3" fmla="*/ 1165204 w 1180751"/>
                  <a:gd name="connsiteY3" fmla="*/ 65211 h 400719"/>
                  <a:gd name="connsiteX4" fmla="*/ 1115970 w 1180751"/>
                  <a:gd name="connsiteY4" fmla="*/ 15650 h 400719"/>
                  <a:gd name="connsiteX5" fmla="*/ 1115970 w 1180751"/>
                  <a:gd name="connsiteY5" fmla="*/ 0 h 400719"/>
                  <a:gd name="connsiteX6" fmla="*/ 1180751 w 1180751"/>
                  <a:gd name="connsiteY6" fmla="*/ 65211 h 400719"/>
                  <a:gd name="connsiteX7" fmla="*/ 1115970 w 1180751"/>
                  <a:gd name="connsiteY7" fmla="*/ 130422 h 400719"/>
                  <a:gd name="connsiteX8" fmla="*/ 1069543 w 1180751"/>
                  <a:gd name="connsiteY8" fmla="*/ 111511 h 400719"/>
                  <a:gd name="connsiteX9" fmla="*/ 1052411 w 1180751"/>
                  <a:gd name="connsiteY9" fmla="*/ 70240 h 400719"/>
                  <a:gd name="connsiteX10" fmla="*/ 1049303 w 1180751"/>
                  <a:gd name="connsiteY10" fmla="*/ 73702 h 400719"/>
                  <a:gd name="connsiteX11" fmla="*/ 15740 w 1180751"/>
                  <a:gd name="connsiteY11" fmla="*/ 73702 h 400719"/>
                  <a:gd name="connsiteX12" fmla="*/ 15740 w 1180751"/>
                  <a:gd name="connsiteY12" fmla="*/ 392828 h 400719"/>
                  <a:gd name="connsiteX13" fmla="*/ 8744 w 1180751"/>
                  <a:gd name="connsiteY13" fmla="*/ 400719 h 400719"/>
                  <a:gd name="connsiteX14" fmla="*/ 0 w 1180751"/>
                  <a:gd name="connsiteY14" fmla="*/ 392828 h 400719"/>
                  <a:gd name="connsiteX15" fmla="*/ 0 w 1180751"/>
                  <a:gd name="connsiteY15" fmla="*/ 64935 h 400719"/>
                  <a:gd name="connsiteX16" fmla="*/ 8744 w 1180751"/>
                  <a:gd name="connsiteY16" fmla="*/ 57921 h 400719"/>
                  <a:gd name="connsiteX17" fmla="*/ 1049303 w 1180751"/>
                  <a:gd name="connsiteY17" fmla="*/ 57921 h 400719"/>
                  <a:gd name="connsiteX18" fmla="*/ 1052257 w 1180751"/>
                  <a:gd name="connsiteY18" fmla="*/ 60554 h 400719"/>
                  <a:gd name="connsiteX19" fmla="*/ 1069543 w 1180751"/>
                  <a:gd name="connsiteY19" fmla="*/ 18911 h 400719"/>
                  <a:gd name="connsiteX20" fmla="*/ 1115970 w 1180751"/>
                  <a:gd name="connsiteY20" fmla="*/ 0 h 400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0751" h="400719">
                    <a:moveTo>
                      <a:pt x="1115970" y="15650"/>
                    </a:moveTo>
                    <a:cubicBezTo>
                      <a:pt x="1089193" y="15650"/>
                      <a:pt x="1065872" y="38257"/>
                      <a:pt x="1065872" y="65211"/>
                    </a:cubicBezTo>
                    <a:cubicBezTo>
                      <a:pt x="1065872" y="93034"/>
                      <a:pt x="1089193" y="114771"/>
                      <a:pt x="1115970" y="114771"/>
                    </a:cubicBezTo>
                    <a:cubicBezTo>
                      <a:pt x="1142746" y="114771"/>
                      <a:pt x="1165204" y="93034"/>
                      <a:pt x="1165204" y="65211"/>
                    </a:cubicBezTo>
                    <a:cubicBezTo>
                      <a:pt x="1165204" y="38257"/>
                      <a:pt x="1142746" y="15650"/>
                      <a:pt x="1115970" y="15650"/>
                    </a:cubicBezTo>
                    <a:close/>
                    <a:moveTo>
                      <a:pt x="1115970" y="0"/>
                    </a:moveTo>
                    <a:cubicBezTo>
                      <a:pt x="1151384" y="0"/>
                      <a:pt x="1180751" y="28692"/>
                      <a:pt x="1180751" y="65211"/>
                    </a:cubicBezTo>
                    <a:cubicBezTo>
                      <a:pt x="1180751" y="101729"/>
                      <a:pt x="1151384" y="130422"/>
                      <a:pt x="1115970" y="130422"/>
                    </a:cubicBezTo>
                    <a:cubicBezTo>
                      <a:pt x="1097831" y="130422"/>
                      <a:pt x="1081420" y="123249"/>
                      <a:pt x="1069543" y="111511"/>
                    </a:cubicBezTo>
                    <a:lnTo>
                      <a:pt x="1052411" y="70240"/>
                    </a:lnTo>
                    <a:lnTo>
                      <a:pt x="1049303" y="73702"/>
                    </a:lnTo>
                    <a:lnTo>
                      <a:pt x="15740" y="73702"/>
                    </a:lnTo>
                    <a:lnTo>
                      <a:pt x="15740" y="392828"/>
                    </a:lnTo>
                    <a:cubicBezTo>
                      <a:pt x="15740" y="397212"/>
                      <a:pt x="12242" y="400719"/>
                      <a:pt x="8744" y="400719"/>
                    </a:cubicBezTo>
                    <a:cubicBezTo>
                      <a:pt x="3498" y="400719"/>
                      <a:pt x="0" y="397212"/>
                      <a:pt x="0" y="392828"/>
                    </a:cubicBezTo>
                    <a:lnTo>
                      <a:pt x="0" y="64935"/>
                    </a:lnTo>
                    <a:cubicBezTo>
                      <a:pt x="0" y="61428"/>
                      <a:pt x="3498" y="57921"/>
                      <a:pt x="8744" y="57921"/>
                    </a:cubicBezTo>
                    <a:lnTo>
                      <a:pt x="1049303" y="57921"/>
                    </a:lnTo>
                    <a:lnTo>
                      <a:pt x="1052257" y="60554"/>
                    </a:lnTo>
                    <a:lnTo>
                      <a:pt x="1069543" y="18911"/>
                    </a:lnTo>
                    <a:cubicBezTo>
                      <a:pt x="1081420" y="7173"/>
                      <a:pt x="1097831" y="0"/>
                      <a:pt x="111597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B7B7E65E-49B9-46F9-8B3F-AB22A80E9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0965" y="6421653"/>
                <a:ext cx="130427" cy="663303"/>
              </a:xfrm>
              <a:custGeom>
                <a:avLst/>
                <a:gdLst>
                  <a:gd name="connsiteX0" fmla="*/ 65645 w 130427"/>
                  <a:gd name="connsiteY0" fmla="*/ 14879 h 663303"/>
                  <a:gd name="connsiteX1" fmla="*/ 15548 w 130427"/>
                  <a:gd name="connsiteY1" fmla="*/ 64770 h 663303"/>
                  <a:gd name="connsiteX2" fmla="*/ 65645 w 130427"/>
                  <a:gd name="connsiteY2" fmla="*/ 114661 h 663303"/>
                  <a:gd name="connsiteX3" fmla="*/ 114016 w 130427"/>
                  <a:gd name="connsiteY3" fmla="*/ 64770 h 663303"/>
                  <a:gd name="connsiteX4" fmla="*/ 65645 w 130427"/>
                  <a:gd name="connsiteY4" fmla="*/ 14879 h 663303"/>
                  <a:gd name="connsiteX5" fmla="*/ 65645 w 130427"/>
                  <a:gd name="connsiteY5" fmla="*/ 0 h 663303"/>
                  <a:gd name="connsiteX6" fmla="*/ 130427 w 130427"/>
                  <a:gd name="connsiteY6" fmla="*/ 64770 h 663303"/>
                  <a:gd name="connsiteX7" fmla="*/ 111317 w 130427"/>
                  <a:gd name="connsiteY7" fmla="*/ 111378 h 663303"/>
                  <a:gd name="connsiteX8" fmla="*/ 72141 w 130427"/>
                  <a:gd name="connsiteY8" fmla="*/ 127708 h 663303"/>
                  <a:gd name="connsiteX9" fmla="*/ 76417 w 130427"/>
                  <a:gd name="connsiteY9" fmla="*/ 132302 h 663303"/>
                  <a:gd name="connsiteX10" fmla="*/ 76417 w 130427"/>
                  <a:gd name="connsiteY10" fmla="*/ 655443 h 663303"/>
                  <a:gd name="connsiteX11" fmla="*/ 68288 w 130427"/>
                  <a:gd name="connsiteY11" fmla="*/ 663303 h 663303"/>
                  <a:gd name="connsiteX12" fmla="*/ 61784 w 130427"/>
                  <a:gd name="connsiteY12" fmla="*/ 655443 h 663303"/>
                  <a:gd name="connsiteX13" fmla="*/ 61784 w 130427"/>
                  <a:gd name="connsiteY13" fmla="*/ 132302 h 663303"/>
                  <a:gd name="connsiteX14" fmla="*/ 63763 w 130427"/>
                  <a:gd name="connsiteY14" fmla="*/ 129644 h 663303"/>
                  <a:gd name="connsiteX15" fmla="*/ 19219 w 130427"/>
                  <a:gd name="connsiteY15" fmla="*/ 111378 h 663303"/>
                  <a:gd name="connsiteX16" fmla="*/ 0 w 130427"/>
                  <a:gd name="connsiteY16" fmla="*/ 64770 h 663303"/>
                  <a:gd name="connsiteX17" fmla="*/ 65645 w 130427"/>
                  <a:gd name="connsiteY17" fmla="*/ 0 h 663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0427" h="663303">
                    <a:moveTo>
                      <a:pt x="65645" y="14879"/>
                    </a:moveTo>
                    <a:cubicBezTo>
                      <a:pt x="38005" y="14879"/>
                      <a:pt x="15548" y="37637"/>
                      <a:pt x="15548" y="64770"/>
                    </a:cubicBezTo>
                    <a:cubicBezTo>
                      <a:pt x="15548" y="92779"/>
                      <a:pt x="38005" y="114661"/>
                      <a:pt x="65645" y="114661"/>
                    </a:cubicBezTo>
                    <a:cubicBezTo>
                      <a:pt x="92422" y="114661"/>
                      <a:pt x="114016" y="92779"/>
                      <a:pt x="114016" y="64770"/>
                    </a:cubicBezTo>
                    <a:cubicBezTo>
                      <a:pt x="114016" y="37637"/>
                      <a:pt x="92422" y="14879"/>
                      <a:pt x="65645" y="14879"/>
                    </a:cubicBezTo>
                    <a:close/>
                    <a:moveTo>
                      <a:pt x="65645" y="0"/>
                    </a:moveTo>
                    <a:cubicBezTo>
                      <a:pt x="101060" y="0"/>
                      <a:pt x="130427" y="28884"/>
                      <a:pt x="130427" y="64770"/>
                    </a:cubicBezTo>
                    <a:cubicBezTo>
                      <a:pt x="130427" y="83151"/>
                      <a:pt x="123085" y="99562"/>
                      <a:pt x="111317" y="111378"/>
                    </a:cubicBezTo>
                    <a:lnTo>
                      <a:pt x="72141" y="127708"/>
                    </a:lnTo>
                    <a:lnTo>
                      <a:pt x="76417" y="132302"/>
                    </a:lnTo>
                    <a:lnTo>
                      <a:pt x="76417" y="655443"/>
                    </a:lnTo>
                    <a:cubicBezTo>
                      <a:pt x="76417" y="659809"/>
                      <a:pt x="73165" y="663303"/>
                      <a:pt x="68288" y="663303"/>
                    </a:cubicBezTo>
                    <a:cubicBezTo>
                      <a:pt x="65036" y="663303"/>
                      <a:pt x="61784" y="659809"/>
                      <a:pt x="61784" y="655443"/>
                    </a:cubicBezTo>
                    <a:lnTo>
                      <a:pt x="61784" y="132302"/>
                    </a:lnTo>
                    <a:lnTo>
                      <a:pt x="63763" y="129644"/>
                    </a:lnTo>
                    <a:lnTo>
                      <a:pt x="19219" y="111378"/>
                    </a:lnTo>
                    <a:cubicBezTo>
                      <a:pt x="7342" y="99562"/>
                      <a:pt x="0" y="83151"/>
                      <a:pt x="0" y="64770"/>
                    </a:cubicBezTo>
                    <a:cubicBezTo>
                      <a:pt x="0" y="28884"/>
                      <a:pt x="29368" y="0"/>
                      <a:pt x="6564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3C7E2D0F-F3B4-4530-AED8-F793EFCAA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6609" y="6645619"/>
                <a:ext cx="887278" cy="130422"/>
              </a:xfrm>
              <a:custGeom>
                <a:avLst/>
                <a:gdLst>
                  <a:gd name="connsiteX0" fmla="*/ 821633 w 887278"/>
                  <a:gd name="connsiteY0" fmla="*/ 15650 h 130422"/>
                  <a:gd name="connsiteX1" fmla="*/ 773262 w 887278"/>
                  <a:gd name="connsiteY1" fmla="*/ 66080 h 130422"/>
                  <a:gd name="connsiteX2" fmla="*/ 821633 w 887278"/>
                  <a:gd name="connsiteY2" fmla="*/ 114771 h 130422"/>
                  <a:gd name="connsiteX3" fmla="*/ 871731 w 887278"/>
                  <a:gd name="connsiteY3" fmla="*/ 66080 h 130422"/>
                  <a:gd name="connsiteX4" fmla="*/ 821633 w 887278"/>
                  <a:gd name="connsiteY4" fmla="*/ 15650 h 130422"/>
                  <a:gd name="connsiteX5" fmla="*/ 821633 w 887278"/>
                  <a:gd name="connsiteY5" fmla="*/ 0 h 130422"/>
                  <a:gd name="connsiteX6" fmla="*/ 887278 w 887278"/>
                  <a:gd name="connsiteY6" fmla="*/ 66080 h 130422"/>
                  <a:gd name="connsiteX7" fmla="*/ 821633 w 887278"/>
                  <a:gd name="connsiteY7" fmla="*/ 130422 h 130422"/>
                  <a:gd name="connsiteX8" fmla="*/ 775962 w 887278"/>
                  <a:gd name="connsiteY8" fmla="*/ 111293 h 130422"/>
                  <a:gd name="connsiteX9" fmla="*/ 758377 w 887278"/>
                  <a:gd name="connsiteY9" fmla="*/ 69690 h 130422"/>
                  <a:gd name="connsiteX10" fmla="*/ 754951 w 887278"/>
                  <a:gd name="connsiteY10" fmla="*/ 72555 h 130422"/>
                  <a:gd name="connsiteX11" fmla="*/ 7873 w 887278"/>
                  <a:gd name="connsiteY11" fmla="*/ 72555 h 130422"/>
                  <a:gd name="connsiteX12" fmla="*/ 0 w 887278"/>
                  <a:gd name="connsiteY12" fmla="*/ 65239 h 130422"/>
                  <a:gd name="connsiteX13" fmla="*/ 7873 w 887278"/>
                  <a:gd name="connsiteY13" fmla="*/ 57922 h 130422"/>
                  <a:gd name="connsiteX14" fmla="*/ 754951 w 887278"/>
                  <a:gd name="connsiteY14" fmla="*/ 57922 h 130422"/>
                  <a:gd name="connsiteX15" fmla="*/ 758853 w 887278"/>
                  <a:gd name="connsiteY15" fmla="*/ 61185 h 130422"/>
                  <a:gd name="connsiteX16" fmla="*/ 775962 w 887278"/>
                  <a:gd name="connsiteY16" fmla="*/ 19346 h 130422"/>
                  <a:gd name="connsiteX17" fmla="*/ 821633 w 887278"/>
                  <a:gd name="connsiteY17" fmla="*/ 0 h 13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87278" h="130422">
                    <a:moveTo>
                      <a:pt x="821633" y="15650"/>
                    </a:moveTo>
                    <a:cubicBezTo>
                      <a:pt x="794856" y="15650"/>
                      <a:pt x="773262" y="38257"/>
                      <a:pt x="773262" y="66080"/>
                    </a:cubicBezTo>
                    <a:cubicBezTo>
                      <a:pt x="773262" y="93034"/>
                      <a:pt x="794856" y="114771"/>
                      <a:pt x="821633" y="114771"/>
                    </a:cubicBezTo>
                    <a:cubicBezTo>
                      <a:pt x="848409" y="114771"/>
                      <a:pt x="871731" y="93034"/>
                      <a:pt x="871731" y="66080"/>
                    </a:cubicBezTo>
                    <a:cubicBezTo>
                      <a:pt x="871731" y="38257"/>
                      <a:pt x="848409" y="15650"/>
                      <a:pt x="821633" y="15650"/>
                    </a:cubicBezTo>
                    <a:close/>
                    <a:moveTo>
                      <a:pt x="821633" y="0"/>
                    </a:moveTo>
                    <a:cubicBezTo>
                      <a:pt x="857911" y="0"/>
                      <a:pt x="887278" y="29562"/>
                      <a:pt x="887278" y="66080"/>
                    </a:cubicBezTo>
                    <a:cubicBezTo>
                      <a:pt x="887278" y="100860"/>
                      <a:pt x="857911" y="130422"/>
                      <a:pt x="821633" y="130422"/>
                    </a:cubicBezTo>
                    <a:cubicBezTo>
                      <a:pt x="803926" y="130422"/>
                      <a:pt x="787731" y="123031"/>
                      <a:pt x="775962" y="111293"/>
                    </a:cubicBezTo>
                    <a:lnTo>
                      <a:pt x="758377" y="69690"/>
                    </a:lnTo>
                    <a:lnTo>
                      <a:pt x="754951" y="72555"/>
                    </a:lnTo>
                    <a:lnTo>
                      <a:pt x="7873" y="72555"/>
                    </a:lnTo>
                    <a:cubicBezTo>
                      <a:pt x="2624" y="72555"/>
                      <a:pt x="0" y="69304"/>
                      <a:pt x="0" y="65239"/>
                    </a:cubicBezTo>
                    <a:cubicBezTo>
                      <a:pt x="0" y="61174"/>
                      <a:pt x="2624" y="57922"/>
                      <a:pt x="7873" y="57922"/>
                    </a:cubicBezTo>
                    <a:lnTo>
                      <a:pt x="754951" y="57922"/>
                    </a:lnTo>
                    <a:lnTo>
                      <a:pt x="758853" y="61185"/>
                    </a:lnTo>
                    <a:lnTo>
                      <a:pt x="775962" y="19346"/>
                    </a:lnTo>
                    <a:cubicBezTo>
                      <a:pt x="787731" y="7390"/>
                      <a:pt x="803926" y="0"/>
                      <a:pt x="82163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5AC171BD-E029-41DD-A7E9-259E4E94F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3566" y="7495146"/>
                <a:ext cx="130427" cy="365977"/>
              </a:xfrm>
              <a:custGeom>
                <a:avLst/>
                <a:gdLst>
                  <a:gd name="connsiteX0" fmla="*/ 65646 w 130427"/>
                  <a:gd name="connsiteY0" fmla="*/ 251098 h 365977"/>
                  <a:gd name="connsiteX1" fmla="*/ 15548 w 130427"/>
                  <a:gd name="connsiteY1" fmla="*/ 300332 h 365977"/>
                  <a:gd name="connsiteX2" fmla="*/ 65646 w 130427"/>
                  <a:gd name="connsiteY2" fmla="*/ 349566 h 365977"/>
                  <a:gd name="connsiteX3" fmla="*/ 114016 w 130427"/>
                  <a:gd name="connsiteY3" fmla="*/ 300332 h 365977"/>
                  <a:gd name="connsiteX4" fmla="*/ 65646 w 130427"/>
                  <a:gd name="connsiteY4" fmla="*/ 251098 h 365977"/>
                  <a:gd name="connsiteX5" fmla="*/ 66050 w 130427"/>
                  <a:gd name="connsiteY5" fmla="*/ 0 h 365977"/>
                  <a:gd name="connsiteX6" fmla="*/ 72554 w 130427"/>
                  <a:gd name="connsiteY6" fmla="*/ 7916 h 365977"/>
                  <a:gd name="connsiteX7" fmla="*/ 72554 w 130427"/>
                  <a:gd name="connsiteY7" fmla="*/ 238340 h 365977"/>
                  <a:gd name="connsiteX8" fmla="*/ 72480 w 130427"/>
                  <a:gd name="connsiteY8" fmla="*/ 238430 h 365977"/>
                  <a:gd name="connsiteX9" fmla="*/ 110993 w 130427"/>
                  <a:gd name="connsiteY9" fmla="*/ 254661 h 365977"/>
                  <a:gd name="connsiteX10" fmla="*/ 130427 w 130427"/>
                  <a:gd name="connsiteY10" fmla="*/ 300332 h 365977"/>
                  <a:gd name="connsiteX11" fmla="*/ 65646 w 130427"/>
                  <a:gd name="connsiteY11" fmla="*/ 365977 h 365977"/>
                  <a:gd name="connsiteX12" fmla="*/ 0 w 130427"/>
                  <a:gd name="connsiteY12" fmla="*/ 300332 h 365977"/>
                  <a:gd name="connsiteX13" fmla="*/ 19219 w 130427"/>
                  <a:gd name="connsiteY13" fmla="*/ 254661 h 365977"/>
                  <a:gd name="connsiteX14" fmla="*/ 58202 w 130427"/>
                  <a:gd name="connsiteY14" fmla="*/ 238614 h 365977"/>
                  <a:gd name="connsiteX15" fmla="*/ 57921 w 130427"/>
                  <a:gd name="connsiteY15" fmla="*/ 238340 h 365977"/>
                  <a:gd name="connsiteX16" fmla="*/ 57921 w 130427"/>
                  <a:gd name="connsiteY16" fmla="*/ 7916 h 365977"/>
                  <a:gd name="connsiteX17" fmla="*/ 66050 w 130427"/>
                  <a:gd name="connsiteY17" fmla="*/ 0 h 36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0427" h="365977">
                    <a:moveTo>
                      <a:pt x="65646" y="251098"/>
                    </a:moveTo>
                    <a:cubicBezTo>
                      <a:pt x="37142" y="251098"/>
                      <a:pt x="15548" y="272692"/>
                      <a:pt x="15548" y="300332"/>
                    </a:cubicBezTo>
                    <a:cubicBezTo>
                      <a:pt x="15548" y="327108"/>
                      <a:pt x="37142" y="349566"/>
                      <a:pt x="65646" y="349566"/>
                    </a:cubicBezTo>
                    <a:cubicBezTo>
                      <a:pt x="92422" y="349566"/>
                      <a:pt x="114016" y="327108"/>
                      <a:pt x="114016" y="300332"/>
                    </a:cubicBezTo>
                    <a:cubicBezTo>
                      <a:pt x="114016" y="272692"/>
                      <a:pt x="92422" y="251098"/>
                      <a:pt x="65646" y="251098"/>
                    </a:cubicBezTo>
                    <a:close/>
                    <a:moveTo>
                      <a:pt x="66050" y="0"/>
                    </a:moveTo>
                    <a:cubicBezTo>
                      <a:pt x="70115" y="0"/>
                      <a:pt x="72554" y="3518"/>
                      <a:pt x="72554" y="7916"/>
                    </a:cubicBezTo>
                    <a:lnTo>
                      <a:pt x="72554" y="238340"/>
                    </a:lnTo>
                    <a:lnTo>
                      <a:pt x="72480" y="238430"/>
                    </a:lnTo>
                    <a:lnTo>
                      <a:pt x="110993" y="254661"/>
                    </a:lnTo>
                    <a:cubicBezTo>
                      <a:pt x="122869" y="266429"/>
                      <a:pt x="130427" y="282625"/>
                      <a:pt x="130427" y="300332"/>
                    </a:cubicBezTo>
                    <a:cubicBezTo>
                      <a:pt x="130427" y="336610"/>
                      <a:pt x="100196" y="365977"/>
                      <a:pt x="65646" y="365977"/>
                    </a:cubicBezTo>
                    <a:cubicBezTo>
                      <a:pt x="29368" y="365977"/>
                      <a:pt x="0" y="336610"/>
                      <a:pt x="0" y="300332"/>
                    </a:cubicBezTo>
                    <a:cubicBezTo>
                      <a:pt x="0" y="282625"/>
                      <a:pt x="7342" y="266429"/>
                      <a:pt x="19219" y="254661"/>
                    </a:cubicBezTo>
                    <a:lnTo>
                      <a:pt x="58202" y="238614"/>
                    </a:lnTo>
                    <a:lnTo>
                      <a:pt x="57921" y="238340"/>
                    </a:lnTo>
                    <a:lnTo>
                      <a:pt x="57921" y="7916"/>
                    </a:lnTo>
                    <a:cubicBezTo>
                      <a:pt x="57921" y="3518"/>
                      <a:pt x="61173" y="0"/>
                      <a:pt x="6605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52">
                <a:extLst>
                  <a:ext uri="{FF2B5EF4-FFF2-40B4-BE49-F238E27FC236}">
                    <a16:creationId xmlns:a16="http://schemas.microsoft.com/office/drawing/2014/main" id="{8FCC8A35-8A09-4E04-847F-429A09001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5843" y="9985804"/>
                <a:ext cx="405455" cy="548331"/>
              </a:xfrm>
              <a:custGeom>
                <a:avLst/>
                <a:gdLst>
                  <a:gd name="T0" fmla="*/ 454 w 461"/>
                  <a:gd name="T1" fmla="*/ 169 h 626"/>
                  <a:gd name="T2" fmla="*/ 454 w 461"/>
                  <a:gd name="T3" fmla="*/ 169 h 626"/>
                  <a:gd name="T4" fmla="*/ 250 w 461"/>
                  <a:gd name="T5" fmla="*/ 102 h 626"/>
                  <a:gd name="T6" fmla="*/ 250 w 461"/>
                  <a:gd name="T7" fmla="*/ 102 h 626"/>
                  <a:gd name="T8" fmla="*/ 17 w 461"/>
                  <a:gd name="T9" fmla="*/ 3 h 626"/>
                  <a:gd name="T10" fmla="*/ 17 w 461"/>
                  <a:gd name="T11" fmla="*/ 3 h 626"/>
                  <a:gd name="T12" fmla="*/ 9 w 461"/>
                  <a:gd name="T13" fmla="*/ 3 h 626"/>
                  <a:gd name="T14" fmla="*/ 9 w 461"/>
                  <a:gd name="T15" fmla="*/ 3 h 626"/>
                  <a:gd name="T16" fmla="*/ 4 w 461"/>
                  <a:gd name="T17" fmla="*/ 10 h 626"/>
                  <a:gd name="T18" fmla="*/ 4 w 461"/>
                  <a:gd name="T19" fmla="*/ 10 h 626"/>
                  <a:gd name="T20" fmla="*/ 52 w 461"/>
                  <a:gd name="T21" fmla="*/ 243 h 626"/>
                  <a:gd name="T22" fmla="*/ 52 w 461"/>
                  <a:gd name="T23" fmla="*/ 243 h 626"/>
                  <a:gd name="T24" fmla="*/ 447 w 461"/>
                  <a:gd name="T25" fmla="*/ 625 h 626"/>
                  <a:gd name="T26" fmla="*/ 447 w 461"/>
                  <a:gd name="T27" fmla="*/ 625 h 626"/>
                  <a:gd name="T28" fmla="*/ 451 w 461"/>
                  <a:gd name="T29" fmla="*/ 625 h 626"/>
                  <a:gd name="T30" fmla="*/ 451 w 461"/>
                  <a:gd name="T31" fmla="*/ 625 h 626"/>
                  <a:gd name="T32" fmla="*/ 456 w 461"/>
                  <a:gd name="T33" fmla="*/ 624 h 626"/>
                  <a:gd name="T34" fmla="*/ 456 w 461"/>
                  <a:gd name="T35" fmla="*/ 624 h 626"/>
                  <a:gd name="T36" fmla="*/ 459 w 461"/>
                  <a:gd name="T37" fmla="*/ 616 h 626"/>
                  <a:gd name="T38" fmla="*/ 460 w 461"/>
                  <a:gd name="T39" fmla="*/ 177 h 626"/>
                  <a:gd name="T40" fmla="*/ 460 w 461"/>
                  <a:gd name="T41" fmla="*/ 177 h 626"/>
                  <a:gd name="T42" fmla="*/ 454 w 461"/>
                  <a:gd name="T43" fmla="*/ 169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1" h="626">
                    <a:moveTo>
                      <a:pt x="454" y="169"/>
                    </a:moveTo>
                    <a:lnTo>
                      <a:pt x="454" y="169"/>
                    </a:lnTo>
                    <a:cubicBezTo>
                      <a:pt x="452" y="169"/>
                      <a:pt x="335" y="135"/>
                      <a:pt x="250" y="102"/>
                    </a:cubicBezTo>
                    <a:lnTo>
                      <a:pt x="250" y="102"/>
                    </a:lnTo>
                    <a:cubicBezTo>
                      <a:pt x="134" y="58"/>
                      <a:pt x="18" y="3"/>
                      <a:pt x="17" y="3"/>
                    </a:cubicBezTo>
                    <a:lnTo>
                      <a:pt x="17" y="3"/>
                    </a:lnTo>
                    <a:cubicBezTo>
                      <a:pt x="15" y="0"/>
                      <a:pt x="11" y="0"/>
                      <a:pt x="9" y="3"/>
                    </a:cubicBezTo>
                    <a:lnTo>
                      <a:pt x="9" y="3"/>
                    </a:lnTo>
                    <a:cubicBezTo>
                      <a:pt x="6" y="4"/>
                      <a:pt x="4" y="7"/>
                      <a:pt x="4" y="10"/>
                    </a:cubicBezTo>
                    <a:lnTo>
                      <a:pt x="4" y="10"/>
                    </a:lnTo>
                    <a:cubicBezTo>
                      <a:pt x="4" y="14"/>
                      <a:pt x="0" y="116"/>
                      <a:pt x="52" y="243"/>
                    </a:cubicBezTo>
                    <a:lnTo>
                      <a:pt x="52" y="243"/>
                    </a:lnTo>
                    <a:cubicBezTo>
                      <a:pt x="101" y="359"/>
                      <a:pt x="208" y="521"/>
                      <a:pt x="447" y="625"/>
                    </a:cubicBezTo>
                    <a:lnTo>
                      <a:pt x="447" y="625"/>
                    </a:lnTo>
                    <a:cubicBezTo>
                      <a:pt x="448" y="625"/>
                      <a:pt x="449" y="625"/>
                      <a:pt x="451" y="625"/>
                    </a:cubicBezTo>
                    <a:lnTo>
                      <a:pt x="451" y="625"/>
                    </a:lnTo>
                    <a:cubicBezTo>
                      <a:pt x="452" y="625"/>
                      <a:pt x="454" y="625"/>
                      <a:pt x="456" y="624"/>
                    </a:cubicBezTo>
                    <a:lnTo>
                      <a:pt x="456" y="624"/>
                    </a:lnTo>
                    <a:cubicBezTo>
                      <a:pt x="458" y="622"/>
                      <a:pt x="459" y="619"/>
                      <a:pt x="459" y="616"/>
                    </a:cubicBezTo>
                    <a:lnTo>
                      <a:pt x="460" y="177"/>
                    </a:lnTo>
                    <a:lnTo>
                      <a:pt x="460" y="177"/>
                    </a:lnTo>
                    <a:cubicBezTo>
                      <a:pt x="460" y="173"/>
                      <a:pt x="458" y="169"/>
                      <a:pt x="454" y="1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D59335CF-B0BF-4BB9-A0A4-CD5FE2B657D8}"/>
                </a:ext>
              </a:extLst>
            </p:cNvPr>
            <p:cNvGrpSpPr/>
            <p:nvPr/>
          </p:nvGrpSpPr>
          <p:grpSpPr>
            <a:xfrm>
              <a:off x="10072730" y="5911937"/>
              <a:ext cx="2934730" cy="3927131"/>
              <a:chOff x="10072730" y="5911937"/>
              <a:chExt cx="2934730" cy="3927131"/>
            </a:xfrm>
          </p:grpSpPr>
          <p:sp>
            <p:nvSpPr>
              <p:cNvPr id="137" name="Freeform 53">
                <a:extLst>
                  <a:ext uri="{FF2B5EF4-FFF2-40B4-BE49-F238E27FC236}">
                    <a16:creationId xmlns:a16="http://schemas.microsoft.com/office/drawing/2014/main" id="{B48D1A68-43F8-4343-8A74-9128FC92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0453" y="5919660"/>
                <a:ext cx="2092926" cy="3911685"/>
              </a:xfrm>
              <a:custGeom>
                <a:avLst/>
                <a:gdLst>
                  <a:gd name="T0" fmla="*/ 2207 w 2388"/>
                  <a:gd name="T1" fmla="*/ 4468 h 4469"/>
                  <a:gd name="T2" fmla="*/ 1193 w 2388"/>
                  <a:gd name="T3" fmla="*/ 4468 h 4469"/>
                  <a:gd name="T4" fmla="*/ 179 w 2388"/>
                  <a:gd name="T5" fmla="*/ 4468 h 4469"/>
                  <a:gd name="T6" fmla="*/ 179 w 2388"/>
                  <a:gd name="T7" fmla="*/ 4468 h 4469"/>
                  <a:gd name="T8" fmla="*/ 52 w 2388"/>
                  <a:gd name="T9" fmla="*/ 4415 h 4469"/>
                  <a:gd name="T10" fmla="*/ 52 w 2388"/>
                  <a:gd name="T11" fmla="*/ 4415 h 4469"/>
                  <a:gd name="T12" fmla="*/ 0 w 2388"/>
                  <a:gd name="T13" fmla="*/ 4288 h 4469"/>
                  <a:gd name="T14" fmla="*/ 0 w 2388"/>
                  <a:gd name="T15" fmla="*/ 2234 h 4469"/>
                  <a:gd name="T16" fmla="*/ 0 w 2388"/>
                  <a:gd name="T17" fmla="*/ 180 h 4469"/>
                  <a:gd name="T18" fmla="*/ 0 w 2388"/>
                  <a:gd name="T19" fmla="*/ 180 h 4469"/>
                  <a:gd name="T20" fmla="*/ 52 w 2388"/>
                  <a:gd name="T21" fmla="*/ 53 h 4469"/>
                  <a:gd name="T22" fmla="*/ 52 w 2388"/>
                  <a:gd name="T23" fmla="*/ 53 h 4469"/>
                  <a:gd name="T24" fmla="*/ 179 w 2388"/>
                  <a:gd name="T25" fmla="*/ 0 h 4469"/>
                  <a:gd name="T26" fmla="*/ 1193 w 2388"/>
                  <a:gd name="T27" fmla="*/ 0 h 4469"/>
                  <a:gd name="T28" fmla="*/ 2207 w 2388"/>
                  <a:gd name="T29" fmla="*/ 0 h 4469"/>
                  <a:gd name="T30" fmla="*/ 2207 w 2388"/>
                  <a:gd name="T31" fmla="*/ 0 h 4469"/>
                  <a:gd name="T32" fmla="*/ 2334 w 2388"/>
                  <a:gd name="T33" fmla="*/ 53 h 4469"/>
                  <a:gd name="T34" fmla="*/ 2334 w 2388"/>
                  <a:gd name="T35" fmla="*/ 53 h 4469"/>
                  <a:gd name="T36" fmla="*/ 2387 w 2388"/>
                  <a:gd name="T37" fmla="*/ 180 h 4469"/>
                  <a:gd name="T38" fmla="*/ 2387 w 2388"/>
                  <a:gd name="T39" fmla="*/ 2234 h 4469"/>
                  <a:gd name="T40" fmla="*/ 2387 w 2388"/>
                  <a:gd name="T41" fmla="*/ 4288 h 4469"/>
                  <a:gd name="T42" fmla="*/ 2387 w 2388"/>
                  <a:gd name="T43" fmla="*/ 4288 h 4469"/>
                  <a:gd name="T44" fmla="*/ 2334 w 2388"/>
                  <a:gd name="T45" fmla="*/ 4415 h 4469"/>
                  <a:gd name="T46" fmla="*/ 2334 w 2388"/>
                  <a:gd name="T47" fmla="*/ 4415 h 4469"/>
                  <a:gd name="T48" fmla="*/ 2207 w 2388"/>
                  <a:gd name="T49" fmla="*/ 4468 h 4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88" h="4469">
                    <a:moveTo>
                      <a:pt x="2207" y="4468"/>
                    </a:moveTo>
                    <a:lnTo>
                      <a:pt x="1193" y="4468"/>
                    </a:lnTo>
                    <a:lnTo>
                      <a:pt x="179" y="4468"/>
                    </a:lnTo>
                    <a:lnTo>
                      <a:pt x="179" y="4468"/>
                    </a:lnTo>
                    <a:cubicBezTo>
                      <a:pt x="130" y="4468"/>
                      <a:pt x="86" y="4448"/>
                      <a:pt x="52" y="4415"/>
                    </a:cubicBezTo>
                    <a:lnTo>
                      <a:pt x="52" y="4415"/>
                    </a:lnTo>
                    <a:cubicBezTo>
                      <a:pt x="20" y="4383"/>
                      <a:pt x="0" y="4338"/>
                      <a:pt x="0" y="4288"/>
                    </a:cubicBezTo>
                    <a:lnTo>
                      <a:pt x="0" y="2234"/>
                    </a:lnTo>
                    <a:lnTo>
                      <a:pt x="0" y="180"/>
                    </a:lnTo>
                    <a:lnTo>
                      <a:pt x="0" y="180"/>
                    </a:lnTo>
                    <a:cubicBezTo>
                      <a:pt x="0" y="131"/>
                      <a:pt x="20" y="86"/>
                      <a:pt x="52" y="53"/>
                    </a:cubicBezTo>
                    <a:lnTo>
                      <a:pt x="52" y="53"/>
                    </a:lnTo>
                    <a:cubicBezTo>
                      <a:pt x="86" y="21"/>
                      <a:pt x="130" y="0"/>
                      <a:pt x="179" y="0"/>
                    </a:cubicBezTo>
                    <a:lnTo>
                      <a:pt x="1193" y="0"/>
                    </a:lnTo>
                    <a:lnTo>
                      <a:pt x="2207" y="0"/>
                    </a:lnTo>
                    <a:lnTo>
                      <a:pt x="2207" y="0"/>
                    </a:lnTo>
                    <a:cubicBezTo>
                      <a:pt x="2256" y="0"/>
                      <a:pt x="2302" y="21"/>
                      <a:pt x="2334" y="53"/>
                    </a:cubicBezTo>
                    <a:lnTo>
                      <a:pt x="2334" y="53"/>
                    </a:lnTo>
                    <a:cubicBezTo>
                      <a:pt x="2366" y="86"/>
                      <a:pt x="2387" y="131"/>
                      <a:pt x="2387" y="180"/>
                    </a:cubicBezTo>
                    <a:lnTo>
                      <a:pt x="2387" y="2234"/>
                    </a:lnTo>
                    <a:lnTo>
                      <a:pt x="2387" y="4288"/>
                    </a:lnTo>
                    <a:lnTo>
                      <a:pt x="2387" y="4288"/>
                    </a:lnTo>
                    <a:cubicBezTo>
                      <a:pt x="2387" y="4338"/>
                      <a:pt x="2366" y="4383"/>
                      <a:pt x="2334" y="4415"/>
                    </a:cubicBezTo>
                    <a:lnTo>
                      <a:pt x="2334" y="4415"/>
                    </a:lnTo>
                    <a:cubicBezTo>
                      <a:pt x="2302" y="4448"/>
                      <a:pt x="2256" y="4468"/>
                      <a:pt x="2207" y="44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54">
                <a:extLst>
                  <a:ext uri="{FF2B5EF4-FFF2-40B4-BE49-F238E27FC236}">
                    <a16:creationId xmlns:a16="http://schemas.microsoft.com/office/drawing/2014/main" id="{9DA2336D-9FD3-4F29-B084-C84F2F86A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2730" y="5911937"/>
                <a:ext cx="2104511" cy="3927131"/>
              </a:xfrm>
              <a:custGeom>
                <a:avLst/>
                <a:gdLst>
                  <a:gd name="T0" fmla="*/ 188 w 2405"/>
                  <a:gd name="T1" fmla="*/ 18 h 4486"/>
                  <a:gd name="T2" fmla="*/ 188 w 2405"/>
                  <a:gd name="T3" fmla="*/ 18 h 4486"/>
                  <a:gd name="T4" fmla="*/ 68 w 2405"/>
                  <a:gd name="T5" fmla="*/ 68 h 4486"/>
                  <a:gd name="T6" fmla="*/ 68 w 2405"/>
                  <a:gd name="T7" fmla="*/ 68 h 4486"/>
                  <a:gd name="T8" fmla="*/ 18 w 2405"/>
                  <a:gd name="T9" fmla="*/ 188 h 4486"/>
                  <a:gd name="T10" fmla="*/ 18 w 2405"/>
                  <a:gd name="T11" fmla="*/ 4296 h 4486"/>
                  <a:gd name="T12" fmla="*/ 18 w 2405"/>
                  <a:gd name="T13" fmla="*/ 4296 h 4486"/>
                  <a:gd name="T14" fmla="*/ 68 w 2405"/>
                  <a:gd name="T15" fmla="*/ 4417 h 4486"/>
                  <a:gd name="T16" fmla="*/ 68 w 2405"/>
                  <a:gd name="T17" fmla="*/ 4417 h 4486"/>
                  <a:gd name="T18" fmla="*/ 188 w 2405"/>
                  <a:gd name="T19" fmla="*/ 4467 h 4486"/>
                  <a:gd name="T20" fmla="*/ 2216 w 2405"/>
                  <a:gd name="T21" fmla="*/ 4467 h 4486"/>
                  <a:gd name="T22" fmla="*/ 2216 w 2405"/>
                  <a:gd name="T23" fmla="*/ 4467 h 4486"/>
                  <a:gd name="T24" fmla="*/ 2336 w 2405"/>
                  <a:gd name="T25" fmla="*/ 4417 h 4486"/>
                  <a:gd name="T26" fmla="*/ 2336 w 2405"/>
                  <a:gd name="T27" fmla="*/ 4417 h 4486"/>
                  <a:gd name="T28" fmla="*/ 2386 w 2405"/>
                  <a:gd name="T29" fmla="*/ 4296 h 4486"/>
                  <a:gd name="T30" fmla="*/ 2386 w 2405"/>
                  <a:gd name="T31" fmla="*/ 188 h 4486"/>
                  <a:gd name="T32" fmla="*/ 2386 w 2405"/>
                  <a:gd name="T33" fmla="*/ 188 h 4486"/>
                  <a:gd name="T34" fmla="*/ 2336 w 2405"/>
                  <a:gd name="T35" fmla="*/ 68 h 4486"/>
                  <a:gd name="T36" fmla="*/ 2336 w 2405"/>
                  <a:gd name="T37" fmla="*/ 68 h 4486"/>
                  <a:gd name="T38" fmla="*/ 2216 w 2405"/>
                  <a:gd name="T39" fmla="*/ 18 h 4486"/>
                  <a:gd name="T40" fmla="*/ 188 w 2405"/>
                  <a:gd name="T41" fmla="*/ 18 h 4486"/>
                  <a:gd name="T42" fmla="*/ 2216 w 2405"/>
                  <a:gd name="T43" fmla="*/ 4485 h 4486"/>
                  <a:gd name="T44" fmla="*/ 188 w 2405"/>
                  <a:gd name="T45" fmla="*/ 4485 h 4486"/>
                  <a:gd name="T46" fmla="*/ 188 w 2405"/>
                  <a:gd name="T47" fmla="*/ 4485 h 4486"/>
                  <a:gd name="T48" fmla="*/ 56 w 2405"/>
                  <a:gd name="T49" fmla="*/ 4430 h 4486"/>
                  <a:gd name="T50" fmla="*/ 56 w 2405"/>
                  <a:gd name="T51" fmla="*/ 4430 h 4486"/>
                  <a:gd name="T52" fmla="*/ 0 w 2405"/>
                  <a:gd name="T53" fmla="*/ 4296 h 4486"/>
                  <a:gd name="T54" fmla="*/ 0 w 2405"/>
                  <a:gd name="T55" fmla="*/ 188 h 4486"/>
                  <a:gd name="T56" fmla="*/ 0 w 2405"/>
                  <a:gd name="T57" fmla="*/ 188 h 4486"/>
                  <a:gd name="T58" fmla="*/ 56 w 2405"/>
                  <a:gd name="T59" fmla="*/ 54 h 4486"/>
                  <a:gd name="T60" fmla="*/ 56 w 2405"/>
                  <a:gd name="T61" fmla="*/ 54 h 4486"/>
                  <a:gd name="T62" fmla="*/ 188 w 2405"/>
                  <a:gd name="T63" fmla="*/ 0 h 4486"/>
                  <a:gd name="T64" fmla="*/ 2216 w 2405"/>
                  <a:gd name="T65" fmla="*/ 0 h 4486"/>
                  <a:gd name="T66" fmla="*/ 2216 w 2405"/>
                  <a:gd name="T67" fmla="*/ 0 h 4486"/>
                  <a:gd name="T68" fmla="*/ 2349 w 2405"/>
                  <a:gd name="T69" fmla="*/ 54 h 4486"/>
                  <a:gd name="T70" fmla="*/ 2349 w 2405"/>
                  <a:gd name="T71" fmla="*/ 54 h 4486"/>
                  <a:gd name="T72" fmla="*/ 2404 w 2405"/>
                  <a:gd name="T73" fmla="*/ 188 h 4486"/>
                  <a:gd name="T74" fmla="*/ 2404 w 2405"/>
                  <a:gd name="T75" fmla="*/ 4296 h 4486"/>
                  <a:gd name="T76" fmla="*/ 2404 w 2405"/>
                  <a:gd name="T77" fmla="*/ 4296 h 4486"/>
                  <a:gd name="T78" fmla="*/ 2349 w 2405"/>
                  <a:gd name="T79" fmla="*/ 4430 h 4486"/>
                  <a:gd name="T80" fmla="*/ 2349 w 2405"/>
                  <a:gd name="T81" fmla="*/ 4430 h 4486"/>
                  <a:gd name="T82" fmla="*/ 2216 w 2405"/>
                  <a:gd name="T83" fmla="*/ 4485 h 4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05" h="4486">
                    <a:moveTo>
                      <a:pt x="188" y="18"/>
                    </a:moveTo>
                    <a:lnTo>
                      <a:pt x="188" y="18"/>
                    </a:lnTo>
                    <a:cubicBezTo>
                      <a:pt x="143" y="18"/>
                      <a:pt x="101" y="36"/>
                      <a:pt x="68" y="68"/>
                    </a:cubicBezTo>
                    <a:lnTo>
                      <a:pt x="68" y="68"/>
                    </a:lnTo>
                    <a:cubicBezTo>
                      <a:pt x="36" y="100"/>
                      <a:pt x="18" y="143"/>
                      <a:pt x="18" y="188"/>
                    </a:cubicBezTo>
                    <a:lnTo>
                      <a:pt x="18" y="4296"/>
                    </a:lnTo>
                    <a:lnTo>
                      <a:pt x="18" y="4296"/>
                    </a:lnTo>
                    <a:cubicBezTo>
                      <a:pt x="18" y="4342"/>
                      <a:pt x="36" y="4385"/>
                      <a:pt x="68" y="4417"/>
                    </a:cubicBezTo>
                    <a:lnTo>
                      <a:pt x="68" y="4417"/>
                    </a:lnTo>
                    <a:cubicBezTo>
                      <a:pt x="101" y="4450"/>
                      <a:pt x="143" y="4467"/>
                      <a:pt x="188" y="4467"/>
                    </a:cubicBezTo>
                    <a:lnTo>
                      <a:pt x="2216" y="4467"/>
                    </a:lnTo>
                    <a:lnTo>
                      <a:pt x="2216" y="4467"/>
                    </a:lnTo>
                    <a:cubicBezTo>
                      <a:pt x="2261" y="4467"/>
                      <a:pt x="2304" y="4450"/>
                      <a:pt x="2336" y="4417"/>
                    </a:cubicBezTo>
                    <a:lnTo>
                      <a:pt x="2336" y="4417"/>
                    </a:lnTo>
                    <a:cubicBezTo>
                      <a:pt x="2369" y="4385"/>
                      <a:pt x="2386" y="4342"/>
                      <a:pt x="2386" y="4296"/>
                    </a:cubicBezTo>
                    <a:lnTo>
                      <a:pt x="2386" y="188"/>
                    </a:lnTo>
                    <a:lnTo>
                      <a:pt x="2386" y="188"/>
                    </a:lnTo>
                    <a:cubicBezTo>
                      <a:pt x="2386" y="143"/>
                      <a:pt x="2369" y="100"/>
                      <a:pt x="2336" y="68"/>
                    </a:cubicBezTo>
                    <a:lnTo>
                      <a:pt x="2336" y="68"/>
                    </a:lnTo>
                    <a:cubicBezTo>
                      <a:pt x="2304" y="36"/>
                      <a:pt x="2261" y="18"/>
                      <a:pt x="2216" y="18"/>
                    </a:cubicBezTo>
                    <a:lnTo>
                      <a:pt x="188" y="18"/>
                    </a:lnTo>
                    <a:close/>
                    <a:moveTo>
                      <a:pt x="2216" y="4485"/>
                    </a:moveTo>
                    <a:lnTo>
                      <a:pt x="188" y="4485"/>
                    </a:lnTo>
                    <a:lnTo>
                      <a:pt x="188" y="4485"/>
                    </a:lnTo>
                    <a:cubicBezTo>
                      <a:pt x="138" y="4485"/>
                      <a:pt x="91" y="4466"/>
                      <a:pt x="56" y="4430"/>
                    </a:cubicBezTo>
                    <a:lnTo>
                      <a:pt x="56" y="4430"/>
                    </a:lnTo>
                    <a:cubicBezTo>
                      <a:pt x="20" y="4394"/>
                      <a:pt x="0" y="4347"/>
                      <a:pt x="0" y="4296"/>
                    </a:cubicBezTo>
                    <a:lnTo>
                      <a:pt x="0" y="188"/>
                    </a:lnTo>
                    <a:lnTo>
                      <a:pt x="0" y="188"/>
                    </a:lnTo>
                    <a:cubicBezTo>
                      <a:pt x="0" y="138"/>
                      <a:pt x="20" y="90"/>
                      <a:pt x="56" y="54"/>
                    </a:cubicBezTo>
                    <a:lnTo>
                      <a:pt x="56" y="54"/>
                    </a:lnTo>
                    <a:cubicBezTo>
                      <a:pt x="91" y="19"/>
                      <a:pt x="138" y="0"/>
                      <a:pt x="188" y="0"/>
                    </a:cubicBezTo>
                    <a:lnTo>
                      <a:pt x="2216" y="0"/>
                    </a:lnTo>
                    <a:lnTo>
                      <a:pt x="2216" y="0"/>
                    </a:lnTo>
                    <a:cubicBezTo>
                      <a:pt x="2266" y="0"/>
                      <a:pt x="2313" y="19"/>
                      <a:pt x="2349" y="54"/>
                    </a:cubicBezTo>
                    <a:lnTo>
                      <a:pt x="2349" y="54"/>
                    </a:lnTo>
                    <a:cubicBezTo>
                      <a:pt x="2385" y="90"/>
                      <a:pt x="2404" y="138"/>
                      <a:pt x="2404" y="188"/>
                    </a:cubicBezTo>
                    <a:lnTo>
                      <a:pt x="2404" y="4296"/>
                    </a:lnTo>
                    <a:lnTo>
                      <a:pt x="2404" y="4296"/>
                    </a:lnTo>
                    <a:cubicBezTo>
                      <a:pt x="2404" y="4347"/>
                      <a:pt x="2385" y="4394"/>
                      <a:pt x="2349" y="4430"/>
                    </a:cubicBezTo>
                    <a:lnTo>
                      <a:pt x="2349" y="4430"/>
                    </a:lnTo>
                    <a:cubicBezTo>
                      <a:pt x="2313" y="4466"/>
                      <a:pt x="2266" y="4485"/>
                      <a:pt x="2216" y="4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55">
                <a:extLst>
                  <a:ext uri="{FF2B5EF4-FFF2-40B4-BE49-F238E27FC236}">
                    <a16:creationId xmlns:a16="http://schemas.microsoft.com/office/drawing/2014/main" id="{4915E9D7-9A4E-406C-AA64-102CB2533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7390" y="6128180"/>
                <a:ext cx="1702914" cy="1787867"/>
              </a:xfrm>
              <a:custGeom>
                <a:avLst/>
                <a:gdLst>
                  <a:gd name="T0" fmla="*/ 1887 w 1943"/>
                  <a:gd name="T1" fmla="*/ 2041 h 2042"/>
                  <a:gd name="T2" fmla="*/ 971 w 1943"/>
                  <a:gd name="T3" fmla="*/ 2041 h 2042"/>
                  <a:gd name="T4" fmla="*/ 56 w 1943"/>
                  <a:gd name="T5" fmla="*/ 2041 h 2042"/>
                  <a:gd name="T6" fmla="*/ 56 w 1943"/>
                  <a:gd name="T7" fmla="*/ 2041 h 2042"/>
                  <a:gd name="T8" fmla="*/ 17 w 1943"/>
                  <a:gd name="T9" fmla="*/ 2024 h 2042"/>
                  <a:gd name="T10" fmla="*/ 17 w 1943"/>
                  <a:gd name="T11" fmla="*/ 2024 h 2042"/>
                  <a:gd name="T12" fmla="*/ 0 w 1943"/>
                  <a:gd name="T13" fmla="*/ 1985 h 2042"/>
                  <a:gd name="T14" fmla="*/ 0 w 1943"/>
                  <a:gd name="T15" fmla="*/ 1070 h 2042"/>
                  <a:gd name="T16" fmla="*/ 0 w 1943"/>
                  <a:gd name="T17" fmla="*/ 56 h 2042"/>
                  <a:gd name="T18" fmla="*/ 0 w 1943"/>
                  <a:gd name="T19" fmla="*/ 56 h 2042"/>
                  <a:gd name="T20" fmla="*/ 17 w 1943"/>
                  <a:gd name="T21" fmla="*/ 16 h 2042"/>
                  <a:gd name="T22" fmla="*/ 17 w 1943"/>
                  <a:gd name="T23" fmla="*/ 16 h 2042"/>
                  <a:gd name="T24" fmla="*/ 56 w 1943"/>
                  <a:gd name="T25" fmla="*/ 0 h 2042"/>
                  <a:gd name="T26" fmla="*/ 971 w 1943"/>
                  <a:gd name="T27" fmla="*/ 0 h 2042"/>
                  <a:gd name="T28" fmla="*/ 1887 w 1943"/>
                  <a:gd name="T29" fmla="*/ 0 h 2042"/>
                  <a:gd name="T30" fmla="*/ 1887 w 1943"/>
                  <a:gd name="T31" fmla="*/ 0 h 2042"/>
                  <a:gd name="T32" fmla="*/ 1926 w 1943"/>
                  <a:gd name="T33" fmla="*/ 16 h 2042"/>
                  <a:gd name="T34" fmla="*/ 1926 w 1943"/>
                  <a:gd name="T35" fmla="*/ 16 h 2042"/>
                  <a:gd name="T36" fmla="*/ 1942 w 1943"/>
                  <a:gd name="T37" fmla="*/ 56 h 2042"/>
                  <a:gd name="T38" fmla="*/ 1942 w 1943"/>
                  <a:gd name="T39" fmla="*/ 1070 h 2042"/>
                  <a:gd name="T40" fmla="*/ 1942 w 1943"/>
                  <a:gd name="T41" fmla="*/ 1985 h 2042"/>
                  <a:gd name="T42" fmla="*/ 1942 w 1943"/>
                  <a:gd name="T43" fmla="*/ 1985 h 2042"/>
                  <a:gd name="T44" fmla="*/ 1926 w 1943"/>
                  <a:gd name="T45" fmla="*/ 2024 h 2042"/>
                  <a:gd name="T46" fmla="*/ 1926 w 1943"/>
                  <a:gd name="T47" fmla="*/ 2024 h 2042"/>
                  <a:gd name="T48" fmla="*/ 1887 w 1943"/>
                  <a:gd name="T49" fmla="*/ 2041 h 2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43" h="2042">
                    <a:moveTo>
                      <a:pt x="1887" y="2041"/>
                    </a:moveTo>
                    <a:lnTo>
                      <a:pt x="971" y="2041"/>
                    </a:lnTo>
                    <a:lnTo>
                      <a:pt x="56" y="2041"/>
                    </a:lnTo>
                    <a:lnTo>
                      <a:pt x="56" y="2041"/>
                    </a:lnTo>
                    <a:cubicBezTo>
                      <a:pt x="41" y="2041"/>
                      <a:pt x="27" y="2034"/>
                      <a:pt x="17" y="2024"/>
                    </a:cubicBezTo>
                    <a:lnTo>
                      <a:pt x="17" y="2024"/>
                    </a:lnTo>
                    <a:cubicBezTo>
                      <a:pt x="6" y="2014"/>
                      <a:pt x="0" y="2001"/>
                      <a:pt x="0" y="1985"/>
                    </a:cubicBezTo>
                    <a:lnTo>
                      <a:pt x="0" y="1070"/>
                    </a:lnTo>
                    <a:lnTo>
                      <a:pt x="0" y="56"/>
                    </a:lnTo>
                    <a:lnTo>
                      <a:pt x="0" y="56"/>
                    </a:lnTo>
                    <a:cubicBezTo>
                      <a:pt x="0" y="40"/>
                      <a:pt x="6" y="26"/>
                      <a:pt x="17" y="16"/>
                    </a:cubicBezTo>
                    <a:lnTo>
                      <a:pt x="17" y="16"/>
                    </a:lnTo>
                    <a:cubicBezTo>
                      <a:pt x="27" y="6"/>
                      <a:pt x="41" y="0"/>
                      <a:pt x="56" y="0"/>
                    </a:cubicBezTo>
                    <a:lnTo>
                      <a:pt x="971" y="0"/>
                    </a:lnTo>
                    <a:lnTo>
                      <a:pt x="1887" y="0"/>
                    </a:lnTo>
                    <a:lnTo>
                      <a:pt x="1887" y="0"/>
                    </a:lnTo>
                    <a:cubicBezTo>
                      <a:pt x="1902" y="0"/>
                      <a:pt x="1916" y="6"/>
                      <a:pt x="1926" y="16"/>
                    </a:cubicBezTo>
                    <a:lnTo>
                      <a:pt x="1926" y="16"/>
                    </a:lnTo>
                    <a:cubicBezTo>
                      <a:pt x="1936" y="26"/>
                      <a:pt x="1942" y="40"/>
                      <a:pt x="1942" y="56"/>
                    </a:cubicBezTo>
                    <a:lnTo>
                      <a:pt x="1942" y="1070"/>
                    </a:lnTo>
                    <a:lnTo>
                      <a:pt x="1942" y="1985"/>
                    </a:lnTo>
                    <a:lnTo>
                      <a:pt x="1942" y="1985"/>
                    </a:lnTo>
                    <a:cubicBezTo>
                      <a:pt x="1942" y="2001"/>
                      <a:pt x="1936" y="2014"/>
                      <a:pt x="1926" y="2024"/>
                    </a:cubicBezTo>
                    <a:lnTo>
                      <a:pt x="1926" y="2024"/>
                    </a:lnTo>
                    <a:cubicBezTo>
                      <a:pt x="1916" y="2034"/>
                      <a:pt x="1902" y="2041"/>
                      <a:pt x="1887" y="204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56">
                <a:extLst>
                  <a:ext uri="{FF2B5EF4-FFF2-40B4-BE49-F238E27FC236}">
                    <a16:creationId xmlns:a16="http://schemas.microsoft.com/office/drawing/2014/main" id="{96D887A4-6170-49B7-9289-2A1F2C659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9667" y="6120457"/>
                <a:ext cx="1718360" cy="1803313"/>
              </a:xfrm>
              <a:custGeom>
                <a:avLst/>
                <a:gdLst>
                  <a:gd name="T0" fmla="*/ 64 w 1961"/>
                  <a:gd name="T1" fmla="*/ 19 h 2059"/>
                  <a:gd name="T2" fmla="*/ 64 w 1961"/>
                  <a:gd name="T3" fmla="*/ 19 h 2059"/>
                  <a:gd name="T4" fmla="*/ 31 w 1961"/>
                  <a:gd name="T5" fmla="*/ 31 h 2059"/>
                  <a:gd name="T6" fmla="*/ 31 w 1961"/>
                  <a:gd name="T7" fmla="*/ 31 h 2059"/>
                  <a:gd name="T8" fmla="*/ 18 w 1961"/>
                  <a:gd name="T9" fmla="*/ 65 h 2059"/>
                  <a:gd name="T10" fmla="*/ 18 w 1961"/>
                  <a:gd name="T11" fmla="*/ 1994 h 2059"/>
                  <a:gd name="T12" fmla="*/ 18 w 1961"/>
                  <a:gd name="T13" fmla="*/ 1994 h 2059"/>
                  <a:gd name="T14" fmla="*/ 31 w 1961"/>
                  <a:gd name="T15" fmla="*/ 2027 h 2059"/>
                  <a:gd name="T16" fmla="*/ 31 w 1961"/>
                  <a:gd name="T17" fmla="*/ 2027 h 2059"/>
                  <a:gd name="T18" fmla="*/ 64 w 1961"/>
                  <a:gd name="T19" fmla="*/ 2040 h 2059"/>
                  <a:gd name="T20" fmla="*/ 1895 w 1961"/>
                  <a:gd name="T21" fmla="*/ 2040 h 2059"/>
                  <a:gd name="T22" fmla="*/ 1895 w 1961"/>
                  <a:gd name="T23" fmla="*/ 2040 h 2059"/>
                  <a:gd name="T24" fmla="*/ 1927 w 1961"/>
                  <a:gd name="T25" fmla="*/ 2027 h 2059"/>
                  <a:gd name="T26" fmla="*/ 1927 w 1961"/>
                  <a:gd name="T27" fmla="*/ 2027 h 2059"/>
                  <a:gd name="T28" fmla="*/ 1941 w 1961"/>
                  <a:gd name="T29" fmla="*/ 1994 h 2059"/>
                  <a:gd name="T30" fmla="*/ 1941 w 1961"/>
                  <a:gd name="T31" fmla="*/ 65 h 2059"/>
                  <a:gd name="T32" fmla="*/ 1941 w 1961"/>
                  <a:gd name="T33" fmla="*/ 65 h 2059"/>
                  <a:gd name="T34" fmla="*/ 1927 w 1961"/>
                  <a:gd name="T35" fmla="*/ 31 h 2059"/>
                  <a:gd name="T36" fmla="*/ 1927 w 1961"/>
                  <a:gd name="T37" fmla="*/ 31 h 2059"/>
                  <a:gd name="T38" fmla="*/ 1895 w 1961"/>
                  <a:gd name="T39" fmla="*/ 19 h 2059"/>
                  <a:gd name="T40" fmla="*/ 64 w 1961"/>
                  <a:gd name="T41" fmla="*/ 19 h 2059"/>
                  <a:gd name="T42" fmla="*/ 1895 w 1961"/>
                  <a:gd name="T43" fmla="*/ 2058 h 2059"/>
                  <a:gd name="T44" fmla="*/ 64 w 1961"/>
                  <a:gd name="T45" fmla="*/ 2058 h 2059"/>
                  <a:gd name="T46" fmla="*/ 64 w 1961"/>
                  <a:gd name="T47" fmla="*/ 2058 h 2059"/>
                  <a:gd name="T48" fmla="*/ 18 w 1961"/>
                  <a:gd name="T49" fmla="*/ 2040 h 2059"/>
                  <a:gd name="T50" fmla="*/ 18 w 1961"/>
                  <a:gd name="T51" fmla="*/ 2040 h 2059"/>
                  <a:gd name="T52" fmla="*/ 0 w 1961"/>
                  <a:gd name="T53" fmla="*/ 1994 h 2059"/>
                  <a:gd name="T54" fmla="*/ 0 w 1961"/>
                  <a:gd name="T55" fmla="*/ 65 h 2059"/>
                  <a:gd name="T56" fmla="*/ 0 w 1961"/>
                  <a:gd name="T57" fmla="*/ 65 h 2059"/>
                  <a:gd name="T58" fmla="*/ 18 w 1961"/>
                  <a:gd name="T59" fmla="*/ 20 h 2059"/>
                  <a:gd name="T60" fmla="*/ 18 w 1961"/>
                  <a:gd name="T61" fmla="*/ 20 h 2059"/>
                  <a:gd name="T62" fmla="*/ 64 w 1961"/>
                  <a:gd name="T63" fmla="*/ 0 h 2059"/>
                  <a:gd name="T64" fmla="*/ 1895 w 1961"/>
                  <a:gd name="T65" fmla="*/ 0 h 2059"/>
                  <a:gd name="T66" fmla="*/ 1895 w 1961"/>
                  <a:gd name="T67" fmla="*/ 0 h 2059"/>
                  <a:gd name="T68" fmla="*/ 1940 w 1961"/>
                  <a:gd name="T69" fmla="*/ 20 h 2059"/>
                  <a:gd name="T70" fmla="*/ 1940 w 1961"/>
                  <a:gd name="T71" fmla="*/ 20 h 2059"/>
                  <a:gd name="T72" fmla="*/ 1960 w 1961"/>
                  <a:gd name="T73" fmla="*/ 65 h 2059"/>
                  <a:gd name="T74" fmla="*/ 1960 w 1961"/>
                  <a:gd name="T75" fmla="*/ 1994 h 2059"/>
                  <a:gd name="T76" fmla="*/ 1960 w 1961"/>
                  <a:gd name="T77" fmla="*/ 1994 h 2059"/>
                  <a:gd name="T78" fmla="*/ 1940 w 1961"/>
                  <a:gd name="T79" fmla="*/ 2040 h 2059"/>
                  <a:gd name="T80" fmla="*/ 1940 w 1961"/>
                  <a:gd name="T81" fmla="*/ 2040 h 2059"/>
                  <a:gd name="T82" fmla="*/ 1895 w 1961"/>
                  <a:gd name="T83" fmla="*/ 2058 h 2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61" h="2059">
                    <a:moveTo>
                      <a:pt x="64" y="19"/>
                    </a:moveTo>
                    <a:lnTo>
                      <a:pt x="64" y="19"/>
                    </a:lnTo>
                    <a:cubicBezTo>
                      <a:pt x="51" y="19"/>
                      <a:pt x="39" y="23"/>
                      <a:pt x="31" y="31"/>
                    </a:cubicBezTo>
                    <a:lnTo>
                      <a:pt x="31" y="31"/>
                    </a:lnTo>
                    <a:cubicBezTo>
                      <a:pt x="22" y="40"/>
                      <a:pt x="18" y="52"/>
                      <a:pt x="18" y="65"/>
                    </a:cubicBezTo>
                    <a:lnTo>
                      <a:pt x="18" y="1994"/>
                    </a:lnTo>
                    <a:lnTo>
                      <a:pt x="18" y="1994"/>
                    </a:lnTo>
                    <a:cubicBezTo>
                      <a:pt x="18" y="2007"/>
                      <a:pt x="22" y="2018"/>
                      <a:pt x="31" y="2027"/>
                    </a:cubicBezTo>
                    <a:lnTo>
                      <a:pt x="31" y="2027"/>
                    </a:lnTo>
                    <a:cubicBezTo>
                      <a:pt x="39" y="2036"/>
                      <a:pt x="51" y="2040"/>
                      <a:pt x="64" y="2040"/>
                    </a:cubicBezTo>
                    <a:lnTo>
                      <a:pt x="1895" y="2040"/>
                    </a:lnTo>
                    <a:lnTo>
                      <a:pt x="1895" y="2040"/>
                    </a:lnTo>
                    <a:cubicBezTo>
                      <a:pt x="1907" y="2040"/>
                      <a:pt x="1919" y="2036"/>
                      <a:pt x="1927" y="2027"/>
                    </a:cubicBezTo>
                    <a:lnTo>
                      <a:pt x="1927" y="2027"/>
                    </a:lnTo>
                    <a:cubicBezTo>
                      <a:pt x="1936" y="2018"/>
                      <a:pt x="1941" y="2007"/>
                      <a:pt x="1941" y="1994"/>
                    </a:cubicBezTo>
                    <a:lnTo>
                      <a:pt x="1941" y="65"/>
                    </a:lnTo>
                    <a:lnTo>
                      <a:pt x="1941" y="65"/>
                    </a:lnTo>
                    <a:cubicBezTo>
                      <a:pt x="1941" y="52"/>
                      <a:pt x="1936" y="40"/>
                      <a:pt x="1927" y="31"/>
                    </a:cubicBezTo>
                    <a:lnTo>
                      <a:pt x="1927" y="31"/>
                    </a:lnTo>
                    <a:cubicBezTo>
                      <a:pt x="1919" y="23"/>
                      <a:pt x="1907" y="19"/>
                      <a:pt x="1895" y="19"/>
                    </a:cubicBezTo>
                    <a:lnTo>
                      <a:pt x="64" y="19"/>
                    </a:lnTo>
                    <a:close/>
                    <a:moveTo>
                      <a:pt x="1895" y="2058"/>
                    </a:moveTo>
                    <a:lnTo>
                      <a:pt x="64" y="2058"/>
                    </a:lnTo>
                    <a:lnTo>
                      <a:pt x="64" y="2058"/>
                    </a:lnTo>
                    <a:cubicBezTo>
                      <a:pt x="46" y="2058"/>
                      <a:pt x="30" y="2052"/>
                      <a:pt x="18" y="2040"/>
                    </a:cubicBezTo>
                    <a:lnTo>
                      <a:pt x="18" y="2040"/>
                    </a:lnTo>
                    <a:cubicBezTo>
                      <a:pt x="6" y="2028"/>
                      <a:pt x="0" y="2011"/>
                      <a:pt x="0" y="1994"/>
                    </a:cubicBezTo>
                    <a:lnTo>
                      <a:pt x="0" y="65"/>
                    </a:lnTo>
                    <a:lnTo>
                      <a:pt x="0" y="65"/>
                    </a:lnTo>
                    <a:cubicBezTo>
                      <a:pt x="0" y="47"/>
                      <a:pt x="6" y="31"/>
                      <a:pt x="18" y="20"/>
                    </a:cubicBezTo>
                    <a:lnTo>
                      <a:pt x="18" y="20"/>
                    </a:lnTo>
                    <a:cubicBezTo>
                      <a:pt x="30" y="7"/>
                      <a:pt x="46" y="0"/>
                      <a:pt x="64" y="0"/>
                    </a:cubicBezTo>
                    <a:lnTo>
                      <a:pt x="1895" y="0"/>
                    </a:lnTo>
                    <a:lnTo>
                      <a:pt x="1895" y="0"/>
                    </a:lnTo>
                    <a:cubicBezTo>
                      <a:pt x="1912" y="0"/>
                      <a:pt x="1928" y="7"/>
                      <a:pt x="1940" y="20"/>
                    </a:cubicBezTo>
                    <a:lnTo>
                      <a:pt x="1940" y="20"/>
                    </a:lnTo>
                    <a:cubicBezTo>
                      <a:pt x="1953" y="31"/>
                      <a:pt x="1960" y="47"/>
                      <a:pt x="1960" y="65"/>
                    </a:cubicBezTo>
                    <a:lnTo>
                      <a:pt x="1960" y="1994"/>
                    </a:lnTo>
                    <a:lnTo>
                      <a:pt x="1960" y="1994"/>
                    </a:lnTo>
                    <a:cubicBezTo>
                      <a:pt x="1960" y="2011"/>
                      <a:pt x="1953" y="2028"/>
                      <a:pt x="1940" y="2040"/>
                    </a:cubicBezTo>
                    <a:lnTo>
                      <a:pt x="1940" y="2040"/>
                    </a:lnTo>
                    <a:cubicBezTo>
                      <a:pt x="1928" y="2052"/>
                      <a:pt x="1912" y="2058"/>
                      <a:pt x="1895" y="20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57">
                <a:extLst>
                  <a:ext uri="{FF2B5EF4-FFF2-40B4-BE49-F238E27FC236}">
                    <a16:creationId xmlns:a16="http://schemas.microsoft.com/office/drawing/2014/main" id="{214C4C15-F5CA-4B34-AB18-E7123E1A9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4325" y="6371453"/>
                <a:ext cx="1312905" cy="1297459"/>
              </a:xfrm>
              <a:custGeom>
                <a:avLst/>
                <a:gdLst>
                  <a:gd name="T0" fmla="*/ 1488 w 1498"/>
                  <a:gd name="T1" fmla="*/ 659 h 1482"/>
                  <a:gd name="T2" fmla="*/ 1488 w 1498"/>
                  <a:gd name="T3" fmla="*/ 641 h 1482"/>
                  <a:gd name="T4" fmla="*/ 1488 w 1498"/>
                  <a:gd name="T5" fmla="*/ 449 h 1482"/>
                  <a:gd name="T6" fmla="*/ 1497 w 1498"/>
                  <a:gd name="T7" fmla="*/ 440 h 1482"/>
                  <a:gd name="T8" fmla="*/ 1281 w 1498"/>
                  <a:gd name="T9" fmla="*/ 331 h 1482"/>
                  <a:gd name="T10" fmla="*/ 1244 w 1498"/>
                  <a:gd name="T11" fmla="*/ 243 h 1482"/>
                  <a:gd name="T12" fmla="*/ 1074 w 1498"/>
                  <a:gd name="T13" fmla="*/ 206 h 1482"/>
                  <a:gd name="T14" fmla="*/ 1074 w 1498"/>
                  <a:gd name="T15" fmla="*/ 9 h 1482"/>
                  <a:gd name="T16" fmla="*/ 1056 w 1498"/>
                  <a:gd name="T17" fmla="*/ 9 h 1482"/>
                  <a:gd name="T18" fmla="*/ 1056 w 1498"/>
                  <a:gd name="T19" fmla="*/ 206 h 1482"/>
                  <a:gd name="T20" fmla="*/ 863 w 1498"/>
                  <a:gd name="T21" fmla="*/ 205 h 1482"/>
                  <a:gd name="T22" fmla="*/ 854 w 1498"/>
                  <a:gd name="T23" fmla="*/ 0 h 1482"/>
                  <a:gd name="T24" fmla="*/ 845 w 1498"/>
                  <a:gd name="T25" fmla="*/ 205 h 1482"/>
                  <a:gd name="T26" fmla="*/ 746 w 1498"/>
                  <a:gd name="T27" fmla="*/ 206 h 1482"/>
                  <a:gd name="T28" fmla="*/ 652 w 1498"/>
                  <a:gd name="T29" fmla="*/ 205 h 1482"/>
                  <a:gd name="T30" fmla="*/ 642 w 1498"/>
                  <a:gd name="T31" fmla="*/ 0 h 1482"/>
                  <a:gd name="T32" fmla="*/ 633 w 1498"/>
                  <a:gd name="T33" fmla="*/ 205 h 1482"/>
                  <a:gd name="T34" fmla="*/ 440 w 1498"/>
                  <a:gd name="T35" fmla="*/ 206 h 1482"/>
                  <a:gd name="T36" fmla="*/ 440 w 1498"/>
                  <a:gd name="T37" fmla="*/ 9 h 1482"/>
                  <a:gd name="T38" fmla="*/ 431 w 1498"/>
                  <a:gd name="T39" fmla="*/ 0 h 1482"/>
                  <a:gd name="T40" fmla="*/ 422 w 1498"/>
                  <a:gd name="T41" fmla="*/ 205 h 1482"/>
                  <a:gd name="T42" fmla="*/ 335 w 1498"/>
                  <a:gd name="T43" fmla="*/ 206 h 1482"/>
                  <a:gd name="T44" fmla="*/ 210 w 1498"/>
                  <a:gd name="T45" fmla="*/ 331 h 1482"/>
                  <a:gd name="T46" fmla="*/ 205 w 1498"/>
                  <a:gd name="T47" fmla="*/ 430 h 1482"/>
                  <a:gd name="T48" fmla="*/ 0 w 1498"/>
                  <a:gd name="T49" fmla="*/ 440 h 1482"/>
                  <a:gd name="T50" fmla="*/ 205 w 1498"/>
                  <a:gd name="T51" fmla="*/ 449 h 1482"/>
                  <a:gd name="T52" fmla="*/ 210 w 1498"/>
                  <a:gd name="T53" fmla="*/ 642 h 1482"/>
                  <a:gd name="T54" fmla="*/ 8 w 1498"/>
                  <a:gd name="T55" fmla="*/ 641 h 1482"/>
                  <a:gd name="T56" fmla="*/ 0 w 1498"/>
                  <a:gd name="T57" fmla="*/ 650 h 1482"/>
                  <a:gd name="T58" fmla="*/ 205 w 1498"/>
                  <a:gd name="T59" fmla="*/ 659 h 1482"/>
                  <a:gd name="T60" fmla="*/ 210 w 1498"/>
                  <a:gd name="T61" fmla="*/ 854 h 1482"/>
                  <a:gd name="T62" fmla="*/ 8 w 1498"/>
                  <a:gd name="T63" fmla="*/ 852 h 1482"/>
                  <a:gd name="T64" fmla="*/ 0 w 1498"/>
                  <a:gd name="T65" fmla="*/ 861 h 1482"/>
                  <a:gd name="T66" fmla="*/ 205 w 1498"/>
                  <a:gd name="T67" fmla="*/ 871 h 1482"/>
                  <a:gd name="T68" fmla="*/ 210 w 1498"/>
                  <a:gd name="T69" fmla="*/ 1066 h 1482"/>
                  <a:gd name="T70" fmla="*/ 8 w 1498"/>
                  <a:gd name="T71" fmla="*/ 1064 h 1482"/>
                  <a:gd name="T72" fmla="*/ 8 w 1498"/>
                  <a:gd name="T73" fmla="*/ 1082 h 1482"/>
                  <a:gd name="T74" fmla="*/ 210 w 1498"/>
                  <a:gd name="T75" fmla="*/ 1080 h 1482"/>
                  <a:gd name="T76" fmla="*/ 247 w 1498"/>
                  <a:gd name="T77" fmla="*/ 1239 h 1482"/>
                  <a:gd name="T78" fmla="*/ 422 w 1498"/>
                  <a:gd name="T79" fmla="*/ 1276 h 1482"/>
                  <a:gd name="T80" fmla="*/ 431 w 1498"/>
                  <a:gd name="T81" fmla="*/ 1481 h 1482"/>
                  <a:gd name="T82" fmla="*/ 440 w 1498"/>
                  <a:gd name="T83" fmla="*/ 1276 h 1482"/>
                  <a:gd name="T84" fmla="*/ 633 w 1498"/>
                  <a:gd name="T85" fmla="*/ 1472 h 1482"/>
                  <a:gd name="T86" fmla="*/ 652 w 1498"/>
                  <a:gd name="T87" fmla="*/ 1472 h 1482"/>
                  <a:gd name="T88" fmla="*/ 845 w 1498"/>
                  <a:gd name="T89" fmla="*/ 1276 h 1482"/>
                  <a:gd name="T90" fmla="*/ 854 w 1498"/>
                  <a:gd name="T91" fmla="*/ 1481 h 1482"/>
                  <a:gd name="T92" fmla="*/ 863 w 1498"/>
                  <a:gd name="T93" fmla="*/ 1276 h 1482"/>
                  <a:gd name="T94" fmla="*/ 1056 w 1498"/>
                  <a:gd name="T95" fmla="*/ 1472 h 1482"/>
                  <a:gd name="T96" fmla="*/ 1074 w 1498"/>
                  <a:gd name="T97" fmla="*/ 1472 h 1482"/>
                  <a:gd name="T98" fmla="*/ 1156 w 1498"/>
                  <a:gd name="T99" fmla="*/ 1276 h 1482"/>
                  <a:gd name="T100" fmla="*/ 1281 w 1498"/>
                  <a:gd name="T101" fmla="*/ 1151 h 1482"/>
                  <a:gd name="T102" fmla="*/ 1488 w 1498"/>
                  <a:gd name="T103" fmla="*/ 1082 h 1482"/>
                  <a:gd name="T104" fmla="*/ 1488 w 1498"/>
                  <a:gd name="T105" fmla="*/ 1064 h 1482"/>
                  <a:gd name="T106" fmla="*/ 1488 w 1498"/>
                  <a:gd name="T107" fmla="*/ 871 h 1482"/>
                  <a:gd name="T108" fmla="*/ 1497 w 1498"/>
                  <a:gd name="T109" fmla="*/ 861 h 1482"/>
                  <a:gd name="T110" fmla="*/ 1281 w 1498"/>
                  <a:gd name="T111" fmla="*/ 741 h 1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98" h="1482">
                    <a:moveTo>
                      <a:pt x="1281" y="659"/>
                    </a:moveTo>
                    <a:lnTo>
                      <a:pt x="1488" y="659"/>
                    </a:lnTo>
                    <a:lnTo>
                      <a:pt x="1488" y="659"/>
                    </a:lnTo>
                    <a:cubicBezTo>
                      <a:pt x="1492" y="659"/>
                      <a:pt x="1497" y="655"/>
                      <a:pt x="1497" y="650"/>
                    </a:cubicBezTo>
                    <a:lnTo>
                      <a:pt x="1497" y="650"/>
                    </a:lnTo>
                    <a:cubicBezTo>
                      <a:pt x="1497" y="645"/>
                      <a:pt x="1492" y="641"/>
                      <a:pt x="1488" y="641"/>
                    </a:cubicBezTo>
                    <a:lnTo>
                      <a:pt x="1281" y="641"/>
                    </a:lnTo>
                    <a:lnTo>
                      <a:pt x="1281" y="449"/>
                    </a:lnTo>
                    <a:lnTo>
                      <a:pt x="1488" y="449"/>
                    </a:lnTo>
                    <a:lnTo>
                      <a:pt x="1488" y="449"/>
                    </a:lnTo>
                    <a:cubicBezTo>
                      <a:pt x="1492" y="449"/>
                      <a:pt x="1497" y="445"/>
                      <a:pt x="1497" y="440"/>
                    </a:cubicBezTo>
                    <a:lnTo>
                      <a:pt x="1497" y="440"/>
                    </a:lnTo>
                    <a:cubicBezTo>
                      <a:pt x="1497" y="435"/>
                      <a:pt x="1492" y="430"/>
                      <a:pt x="1488" y="430"/>
                    </a:cubicBezTo>
                    <a:lnTo>
                      <a:pt x="1281" y="430"/>
                    </a:lnTo>
                    <a:lnTo>
                      <a:pt x="1281" y="331"/>
                    </a:lnTo>
                    <a:lnTo>
                      <a:pt x="1281" y="331"/>
                    </a:lnTo>
                    <a:cubicBezTo>
                      <a:pt x="1281" y="297"/>
                      <a:pt x="1267" y="266"/>
                      <a:pt x="1244" y="243"/>
                    </a:cubicBezTo>
                    <a:lnTo>
                      <a:pt x="1244" y="243"/>
                    </a:lnTo>
                    <a:cubicBezTo>
                      <a:pt x="1222" y="220"/>
                      <a:pt x="1191" y="206"/>
                      <a:pt x="1156" y="206"/>
                    </a:cubicBezTo>
                    <a:lnTo>
                      <a:pt x="1074" y="206"/>
                    </a:lnTo>
                    <a:lnTo>
                      <a:pt x="1074" y="206"/>
                    </a:lnTo>
                    <a:cubicBezTo>
                      <a:pt x="1074" y="206"/>
                      <a:pt x="1074" y="206"/>
                      <a:pt x="1074" y="205"/>
                    </a:cubicBezTo>
                    <a:lnTo>
                      <a:pt x="1074" y="9"/>
                    </a:lnTo>
                    <a:lnTo>
                      <a:pt x="1074" y="9"/>
                    </a:lnTo>
                    <a:cubicBezTo>
                      <a:pt x="1074" y="4"/>
                      <a:pt x="1070" y="0"/>
                      <a:pt x="1065" y="0"/>
                    </a:cubicBezTo>
                    <a:lnTo>
                      <a:pt x="1065" y="0"/>
                    </a:lnTo>
                    <a:cubicBezTo>
                      <a:pt x="1060" y="0"/>
                      <a:pt x="1056" y="4"/>
                      <a:pt x="1056" y="9"/>
                    </a:cubicBezTo>
                    <a:lnTo>
                      <a:pt x="1056" y="205"/>
                    </a:lnTo>
                    <a:lnTo>
                      <a:pt x="1056" y="205"/>
                    </a:lnTo>
                    <a:cubicBezTo>
                      <a:pt x="1056" y="206"/>
                      <a:pt x="1056" y="206"/>
                      <a:pt x="1056" y="206"/>
                    </a:cubicBezTo>
                    <a:lnTo>
                      <a:pt x="862" y="206"/>
                    </a:lnTo>
                    <a:lnTo>
                      <a:pt x="862" y="206"/>
                    </a:lnTo>
                    <a:cubicBezTo>
                      <a:pt x="862" y="206"/>
                      <a:pt x="863" y="206"/>
                      <a:pt x="863" y="205"/>
                    </a:cubicBezTo>
                    <a:lnTo>
                      <a:pt x="863" y="9"/>
                    </a:lnTo>
                    <a:lnTo>
                      <a:pt x="863" y="9"/>
                    </a:lnTo>
                    <a:cubicBezTo>
                      <a:pt x="863" y="4"/>
                      <a:pt x="859" y="0"/>
                      <a:pt x="854" y="0"/>
                    </a:cubicBezTo>
                    <a:lnTo>
                      <a:pt x="854" y="0"/>
                    </a:lnTo>
                    <a:cubicBezTo>
                      <a:pt x="848" y="0"/>
                      <a:pt x="845" y="4"/>
                      <a:pt x="845" y="9"/>
                    </a:cubicBezTo>
                    <a:lnTo>
                      <a:pt x="845" y="205"/>
                    </a:lnTo>
                    <a:lnTo>
                      <a:pt x="845" y="205"/>
                    </a:lnTo>
                    <a:cubicBezTo>
                      <a:pt x="845" y="206"/>
                      <a:pt x="845" y="206"/>
                      <a:pt x="845" y="206"/>
                    </a:cubicBezTo>
                    <a:lnTo>
                      <a:pt x="746" y="206"/>
                    </a:lnTo>
                    <a:lnTo>
                      <a:pt x="651" y="206"/>
                    </a:lnTo>
                    <a:lnTo>
                      <a:pt x="651" y="206"/>
                    </a:lnTo>
                    <a:cubicBezTo>
                      <a:pt x="652" y="206"/>
                      <a:pt x="652" y="206"/>
                      <a:pt x="652" y="205"/>
                    </a:cubicBezTo>
                    <a:lnTo>
                      <a:pt x="652" y="9"/>
                    </a:lnTo>
                    <a:lnTo>
                      <a:pt x="652" y="9"/>
                    </a:lnTo>
                    <a:cubicBezTo>
                      <a:pt x="652" y="4"/>
                      <a:pt x="647" y="0"/>
                      <a:pt x="642" y="0"/>
                    </a:cubicBezTo>
                    <a:lnTo>
                      <a:pt x="642" y="0"/>
                    </a:lnTo>
                    <a:cubicBezTo>
                      <a:pt x="638" y="0"/>
                      <a:pt x="633" y="4"/>
                      <a:pt x="633" y="9"/>
                    </a:cubicBezTo>
                    <a:lnTo>
                      <a:pt x="633" y="205"/>
                    </a:lnTo>
                    <a:lnTo>
                      <a:pt x="633" y="205"/>
                    </a:lnTo>
                    <a:cubicBezTo>
                      <a:pt x="633" y="206"/>
                      <a:pt x="633" y="206"/>
                      <a:pt x="633" y="206"/>
                    </a:cubicBezTo>
                    <a:lnTo>
                      <a:pt x="440" y="206"/>
                    </a:lnTo>
                    <a:lnTo>
                      <a:pt x="440" y="206"/>
                    </a:lnTo>
                    <a:cubicBezTo>
                      <a:pt x="440" y="206"/>
                      <a:pt x="440" y="206"/>
                      <a:pt x="440" y="205"/>
                    </a:cubicBezTo>
                    <a:lnTo>
                      <a:pt x="440" y="9"/>
                    </a:lnTo>
                    <a:lnTo>
                      <a:pt x="440" y="9"/>
                    </a:lnTo>
                    <a:cubicBezTo>
                      <a:pt x="440" y="4"/>
                      <a:pt x="436" y="0"/>
                      <a:pt x="431" y="0"/>
                    </a:cubicBezTo>
                    <a:lnTo>
                      <a:pt x="431" y="0"/>
                    </a:lnTo>
                    <a:cubicBezTo>
                      <a:pt x="426" y="0"/>
                      <a:pt x="422" y="4"/>
                      <a:pt x="422" y="9"/>
                    </a:cubicBezTo>
                    <a:lnTo>
                      <a:pt x="422" y="205"/>
                    </a:lnTo>
                    <a:lnTo>
                      <a:pt x="422" y="205"/>
                    </a:lnTo>
                    <a:cubicBezTo>
                      <a:pt x="422" y="206"/>
                      <a:pt x="422" y="206"/>
                      <a:pt x="423" y="206"/>
                    </a:cubicBezTo>
                    <a:lnTo>
                      <a:pt x="335" y="206"/>
                    </a:lnTo>
                    <a:lnTo>
                      <a:pt x="335" y="206"/>
                    </a:lnTo>
                    <a:cubicBezTo>
                      <a:pt x="300" y="206"/>
                      <a:pt x="269" y="220"/>
                      <a:pt x="247" y="243"/>
                    </a:cubicBezTo>
                    <a:lnTo>
                      <a:pt x="247" y="243"/>
                    </a:lnTo>
                    <a:cubicBezTo>
                      <a:pt x="224" y="266"/>
                      <a:pt x="210" y="297"/>
                      <a:pt x="210" y="331"/>
                    </a:cubicBezTo>
                    <a:lnTo>
                      <a:pt x="210" y="433"/>
                    </a:lnTo>
                    <a:lnTo>
                      <a:pt x="210" y="433"/>
                    </a:lnTo>
                    <a:cubicBezTo>
                      <a:pt x="209" y="431"/>
                      <a:pt x="207" y="430"/>
                      <a:pt x="205" y="430"/>
                    </a:cubicBezTo>
                    <a:lnTo>
                      <a:pt x="8" y="430"/>
                    </a:lnTo>
                    <a:lnTo>
                      <a:pt x="8" y="430"/>
                    </a:lnTo>
                    <a:cubicBezTo>
                      <a:pt x="3" y="430"/>
                      <a:pt x="0" y="435"/>
                      <a:pt x="0" y="440"/>
                    </a:cubicBezTo>
                    <a:lnTo>
                      <a:pt x="0" y="440"/>
                    </a:lnTo>
                    <a:cubicBezTo>
                      <a:pt x="0" y="445"/>
                      <a:pt x="3" y="449"/>
                      <a:pt x="8" y="449"/>
                    </a:cubicBezTo>
                    <a:lnTo>
                      <a:pt x="205" y="449"/>
                    </a:lnTo>
                    <a:lnTo>
                      <a:pt x="205" y="449"/>
                    </a:lnTo>
                    <a:cubicBezTo>
                      <a:pt x="207" y="449"/>
                      <a:pt x="209" y="448"/>
                      <a:pt x="210" y="447"/>
                    </a:cubicBezTo>
                    <a:lnTo>
                      <a:pt x="210" y="642"/>
                    </a:lnTo>
                    <a:lnTo>
                      <a:pt x="210" y="642"/>
                    </a:lnTo>
                    <a:cubicBezTo>
                      <a:pt x="209" y="642"/>
                      <a:pt x="207" y="641"/>
                      <a:pt x="205" y="641"/>
                    </a:cubicBezTo>
                    <a:lnTo>
                      <a:pt x="8" y="641"/>
                    </a:lnTo>
                    <a:lnTo>
                      <a:pt x="8" y="641"/>
                    </a:lnTo>
                    <a:cubicBezTo>
                      <a:pt x="3" y="641"/>
                      <a:pt x="0" y="645"/>
                      <a:pt x="0" y="650"/>
                    </a:cubicBezTo>
                    <a:lnTo>
                      <a:pt x="0" y="650"/>
                    </a:lnTo>
                    <a:cubicBezTo>
                      <a:pt x="0" y="655"/>
                      <a:pt x="3" y="659"/>
                      <a:pt x="8" y="659"/>
                    </a:cubicBezTo>
                    <a:lnTo>
                      <a:pt x="205" y="659"/>
                    </a:lnTo>
                    <a:lnTo>
                      <a:pt x="205" y="659"/>
                    </a:lnTo>
                    <a:cubicBezTo>
                      <a:pt x="207" y="659"/>
                      <a:pt x="209" y="658"/>
                      <a:pt x="210" y="657"/>
                    </a:cubicBezTo>
                    <a:lnTo>
                      <a:pt x="210" y="741"/>
                    </a:lnTo>
                    <a:lnTo>
                      <a:pt x="210" y="854"/>
                    </a:lnTo>
                    <a:lnTo>
                      <a:pt x="210" y="854"/>
                    </a:lnTo>
                    <a:cubicBezTo>
                      <a:pt x="209" y="853"/>
                      <a:pt x="207" y="852"/>
                      <a:pt x="205" y="852"/>
                    </a:cubicBezTo>
                    <a:lnTo>
                      <a:pt x="8" y="852"/>
                    </a:lnTo>
                    <a:lnTo>
                      <a:pt x="8" y="852"/>
                    </a:lnTo>
                    <a:cubicBezTo>
                      <a:pt x="3" y="852"/>
                      <a:pt x="0" y="857"/>
                      <a:pt x="0" y="861"/>
                    </a:cubicBezTo>
                    <a:lnTo>
                      <a:pt x="0" y="861"/>
                    </a:lnTo>
                    <a:cubicBezTo>
                      <a:pt x="0" y="866"/>
                      <a:pt x="3" y="871"/>
                      <a:pt x="8" y="871"/>
                    </a:cubicBezTo>
                    <a:lnTo>
                      <a:pt x="205" y="871"/>
                    </a:lnTo>
                    <a:lnTo>
                      <a:pt x="205" y="871"/>
                    </a:lnTo>
                    <a:cubicBezTo>
                      <a:pt x="207" y="871"/>
                      <a:pt x="209" y="869"/>
                      <a:pt x="210" y="869"/>
                    </a:cubicBezTo>
                    <a:lnTo>
                      <a:pt x="210" y="1066"/>
                    </a:lnTo>
                    <a:lnTo>
                      <a:pt x="210" y="1066"/>
                    </a:lnTo>
                    <a:cubicBezTo>
                      <a:pt x="209" y="1065"/>
                      <a:pt x="207" y="1064"/>
                      <a:pt x="205" y="1064"/>
                    </a:cubicBezTo>
                    <a:lnTo>
                      <a:pt x="8" y="1064"/>
                    </a:lnTo>
                    <a:lnTo>
                      <a:pt x="8" y="1064"/>
                    </a:lnTo>
                    <a:cubicBezTo>
                      <a:pt x="3" y="1064"/>
                      <a:pt x="0" y="1067"/>
                      <a:pt x="0" y="1073"/>
                    </a:cubicBezTo>
                    <a:lnTo>
                      <a:pt x="0" y="1073"/>
                    </a:lnTo>
                    <a:cubicBezTo>
                      <a:pt x="0" y="1077"/>
                      <a:pt x="3" y="1082"/>
                      <a:pt x="8" y="1082"/>
                    </a:cubicBezTo>
                    <a:lnTo>
                      <a:pt x="205" y="1082"/>
                    </a:lnTo>
                    <a:lnTo>
                      <a:pt x="205" y="1082"/>
                    </a:lnTo>
                    <a:cubicBezTo>
                      <a:pt x="207" y="1082"/>
                      <a:pt x="209" y="1081"/>
                      <a:pt x="210" y="1080"/>
                    </a:cubicBezTo>
                    <a:lnTo>
                      <a:pt x="210" y="1151"/>
                    </a:lnTo>
                    <a:lnTo>
                      <a:pt x="210" y="1151"/>
                    </a:lnTo>
                    <a:cubicBezTo>
                      <a:pt x="210" y="1186"/>
                      <a:pt x="224" y="1217"/>
                      <a:pt x="247" y="1239"/>
                    </a:cubicBezTo>
                    <a:lnTo>
                      <a:pt x="247" y="1239"/>
                    </a:lnTo>
                    <a:cubicBezTo>
                      <a:pt x="269" y="1262"/>
                      <a:pt x="300" y="1276"/>
                      <a:pt x="335" y="1276"/>
                    </a:cubicBezTo>
                    <a:lnTo>
                      <a:pt x="422" y="1276"/>
                    </a:lnTo>
                    <a:lnTo>
                      <a:pt x="422" y="1472"/>
                    </a:lnTo>
                    <a:lnTo>
                      <a:pt x="422" y="1472"/>
                    </a:lnTo>
                    <a:cubicBezTo>
                      <a:pt x="422" y="1477"/>
                      <a:pt x="426" y="1481"/>
                      <a:pt x="431" y="1481"/>
                    </a:cubicBezTo>
                    <a:lnTo>
                      <a:pt x="431" y="1481"/>
                    </a:lnTo>
                    <a:cubicBezTo>
                      <a:pt x="436" y="1481"/>
                      <a:pt x="440" y="1477"/>
                      <a:pt x="440" y="1472"/>
                    </a:cubicBezTo>
                    <a:lnTo>
                      <a:pt x="440" y="1276"/>
                    </a:lnTo>
                    <a:lnTo>
                      <a:pt x="633" y="1276"/>
                    </a:lnTo>
                    <a:lnTo>
                      <a:pt x="633" y="1472"/>
                    </a:lnTo>
                    <a:lnTo>
                      <a:pt x="633" y="1472"/>
                    </a:lnTo>
                    <a:cubicBezTo>
                      <a:pt x="633" y="1477"/>
                      <a:pt x="638" y="1481"/>
                      <a:pt x="642" y="1481"/>
                    </a:cubicBezTo>
                    <a:lnTo>
                      <a:pt x="642" y="1481"/>
                    </a:lnTo>
                    <a:cubicBezTo>
                      <a:pt x="647" y="1481"/>
                      <a:pt x="652" y="1477"/>
                      <a:pt x="652" y="1472"/>
                    </a:cubicBezTo>
                    <a:lnTo>
                      <a:pt x="652" y="1276"/>
                    </a:lnTo>
                    <a:lnTo>
                      <a:pt x="746" y="1276"/>
                    </a:lnTo>
                    <a:lnTo>
                      <a:pt x="845" y="1276"/>
                    </a:lnTo>
                    <a:lnTo>
                      <a:pt x="845" y="1472"/>
                    </a:lnTo>
                    <a:lnTo>
                      <a:pt x="845" y="1472"/>
                    </a:lnTo>
                    <a:cubicBezTo>
                      <a:pt x="845" y="1477"/>
                      <a:pt x="848" y="1481"/>
                      <a:pt x="854" y="1481"/>
                    </a:cubicBezTo>
                    <a:lnTo>
                      <a:pt x="854" y="1481"/>
                    </a:lnTo>
                    <a:cubicBezTo>
                      <a:pt x="859" y="1481"/>
                      <a:pt x="863" y="1477"/>
                      <a:pt x="863" y="1472"/>
                    </a:cubicBezTo>
                    <a:lnTo>
                      <a:pt x="863" y="1276"/>
                    </a:lnTo>
                    <a:lnTo>
                      <a:pt x="1056" y="1276"/>
                    </a:lnTo>
                    <a:lnTo>
                      <a:pt x="1056" y="1472"/>
                    </a:lnTo>
                    <a:lnTo>
                      <a:pt x="1056" y="1472"/>
                    </a:lnTo>
                    <a:cubicBezTo>
                      <a:pt x="1056" y="1477"/>
                      <a:pt x="1060" y="1481"/>
                      <a:pt x="1065" y="1481"/>
                    </a:cubicBezTo>
                    <a:lnTo>
                      <a:pt x="1065" y="1481"/>
                    </a:lnTo>
                    <a:cubicBezTo>
                      <a:pt x="1070" y="1481"/>
                      <a:pt x="1074" y="1477"/>
                      <a:pt x="1074" y="1472"/>
                    </a:cubicBezTo>
                    <a:lnTo>
                      <a:pt x="1074" y="1276"/>
                    </a:lnTo>
                    <a:lnTo>
                      <a:pt x="1156" y="1276"/>
                    </a:lnTo>
                    <a:lnTo>
                      <a:pt x="1156" y="1276"/>
                    </a:lnTo>
                    <a:cubicBezTo>
                      <a:pt x="1191" y="1276"/>
                      <a:pt x="1222" y="1262"/>
                      <a:pt x="1244" y="1239"/>
                    </a:cubicBezTo>
                    <a:lnTo>
                      <a:pt x="1244" y="1239"/>
                    </a:lnTo>
                    <a:cubicBezTo>
                      <a:pt x="1267" y="1217"/>
                      <a:pt x="1281" y="1186"/>
                      <a:pt x="1281" y="1151"/>
                    </a:cubicBezTo>
                    <a:lnTo>
                      <a:pt x="1281" y="1082"/>
                    </a:lnTo>
                    <a:lnTo>
                      <a:pt x="1488" y="1082"/>
                    </a:lnTo>
                    <a:lnTo>
                      <a:pt x="1488" y="1082"/>
                    </a:lnTo>
                    <a:cubicBezTo>
                      <a:pt x="1492" y="1082"/>
                      <a:pt x="1497" y="1077"/>
                      <a:pt x="1497" y="1073"/>
                    </a:cubicBezTo>
                    <a:lnTo>
                      <a:pt x="1497" y="1073"/>
                    </a:lnTo>
                    <a:cubicBezTo>
                      <a:pt x="1497" y="1067"/>
                      <a:pt x="1492" y="1064"/>
                      <a:pt x="1488" y="1064"/>
                    </a:cubicBezTo>
                    <a:lnTo>
                      <a:pt x="1281" y="1064"/>
                    </a:lnTo>
                    <a:lnTo>
                      <a:pt x="1281" y="871"/>
                    </a:lnTo>
                    <a:lnTo>
                      <a:pt x="1488" y="871"/>
                    </a:lnTo>
                    <a:lnTo>
                      <a:pt x="1488" y="871"/>
                    </a:lnTo>
                    <a:cubicBezTo>
                      <a:pt x="1492" y="871"/>
                      <a:pt x="1497" y="866"/>
                      <a:pt x="1497" y="861"/>
                    </a:cubicBezTo>
                    <a:lnTo>
                      <a:pt x="1497" y="861"/>
                    </a:lnTo>
                    <a:cubicBezTo>
                      <a:pt x="1497" y="857"/>
                      <a:pt x="1492" y="852"/>
                      <a:pt x="1488" y="852"/>
                    </a:cubicBezTo>
                    <a:lnTo>
                      <a:pt x="1281" y="852"/>
                    </a:lnTo>
                    <a:lnTo>
                      <a:pt x="1281" y="741"/>
                    </a:lnTo>
                    <a:lnTo>
                      <a:pt x="1281" y="65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58">
                <a:extLst>
                  <a:ext uri="{FF2B5EF4-FFF2-40B4-BE49-F238E27FC236}">
                    <a16:creationId xmlns:a16="http://schemas.microsoft.com/office/drawing/2014/main" id="{B48F07DC-3430-467B-9477-7D4644C1E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8690" y="6691957"/>
                <a:ext cx="656453" cy="656453"/>
              </a:xfrm>
              <a:custGeom>
                <a:avLst/>
                <a:gdLst>
                  <a:gd name="T0" fmla="*/ 706 w 750"/>
                  <a:gd name="T1" fmla="*/ 749 h 750"/>
                  <a:gd name="T2" fmla="*/ 375 w 750"/>
                  <a:gd name="T3" fmla="*/ 749 h 750"/>
                  <a:gd name="T4" fmla="*/ 42 w 750"/>
                  <a:gd name="T5" fmla="*/ 749 h 750"/>
                  <a:gd name="T6" fmla="*/ 42 w 750"/>
                  <a:gd name="T7" fmla="*/ 749 h 750"/>
                  <a:gd name="T8" fmla="*/ 12 w 750"/>
                  <a:gd name="T9" fmla="*/ 736 h 750"/>
                  <a:gd name="T10" fmla="*/ 12 w 750"/>
                  <a:gd name="T11" fmla="*/ 736 h 750"/>
                  <a:gd name="T12" fmla="*/ 0 w 750"/>
                  <a:gd name="T13" fmla="*/ 706 h 750"/>
                  <a:gd name="T14" fmla="*/ 0 w 750"/>
                  <a:gd name="T15" fmla="*/ 374 h 750"/>
                  <a:gd name="T16" fmla="*/ 0 w 750"/>
                  <a:gd name="T17" fmla="*/ 43 h 750"/>
                  <a:gd name="T18" fmla="*/ 0 w 750"/>
                  <a:gd name="T19" fmla="*/ 43 h 750"/>
                  <a:gd name="T20" fmla="*/ 12 w 750"/>
                  <a:gd name="T21" fmla="*/ 13 h 750"/>
                  <a:gd name="T22" fmla="*/ 12 w 750"/>
                  <a:gd name="T23" fmla="*/ 13 h 750"/>
                  <a:gd name="T24" fmla="*/ 42 w 750"/>
                  <a:gd name="T25" fmla="*/ 0 h 750"/>
                  <a:gd name="T26" fmla="*/ 375 w 750"/>
                  <a:gd name="T27" fmla="*/ 0 h 750"/>
                  <a:gd name="T28" fmla="*/ 706 w 750"/>
                  <a:gd name="T29" fmla="*/ 0 h 750"/>
                  <a:gd name="T30" fmla="*/ 706 w 750"/>
                  <a:gd name="T31" fmla="*/ 0 h 750"/>
                  <a:gd name="T32" fmla="*/ 737 w 750"/>
                  <a:gd name="T33" fmla="*/ 13 h 750"/>
                  <a:gd name="T34" fmla="*/ 737 w 750"/>
                  <a:gd name="T35" fmla="*/ 13 h 750"/>
                  <a:gd name="T36" fmla="*/ 749 w 750"/>
                  <a:gd name="T37" fmla="*/ 43 h 750"/>
                  <a:gd name="T38" fmla="*/ 749 w 750"/>
                  <a:gd name="T39" fmla="*/ 374 h 750"/>
                  <a:gd name="T40" fmla="*/ 749 w 750"/>
                  <a:gd name="T41" fmla="*/ 706 h 750"/>
                  <a:gd name="T42" fmla="*/ 749 w 750"/>
                  <a:gd name="T43" fmla="*/ 706 h 750"/>
                  <a:gd name="T44" fmla="*/ 737 w 750"/>
                  <a:gd name="T45" fmla="*/ 736 h 750"/>
                  <a:gd name="T46" fmla="*/ 737 w 750"/>
                  <a:gd name="T47" fmla="*/ 736 h 750"/>
                  <a:gd name="T48" fmla="*/ 706 w 750"/>
                  <a:gd name="T49" fmla="*/ 749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50" h="750">
                    <a:moveTo>
                      <a:pt x="706" y="749"/>
                    </a:moveTo>
                    <a:lnTo>
                      <a:pt x="375" y="749"/>
                    </a:lnTo>
                    <a:lnTo>
                      <a:pt x="42" y="749"/>
                    </a:lnTo>
                    <a:lnTo>
                      <a:pt x="42" y="749"/>
                    </a:lnTo>
                    <a:cubicBezTo>
                      <a:pt x="31" y="749"/>
                      <a:pt x="20" y="744"/>
                      <a:pt x="12" y="736"/>
                    </a:cubicBezTo>
                    <a:lnTo>
                      <a:pt x="12" y="736"/>
                    </a:lnTo>
                    <a:cubicBezTo>
                      <a:pt x="5" y="728"/>
                      <a:pt x="0" y="717"/>
                      <a:pt x="0" y="706"/>
                    </a:cubicBezTo>
                    <a:lnTo>
                      <a:pt x="0" y="374"/>
                    </a:lnTo>
                    <a:lnTo>
                      <a:pt x="0" y="43"/>
                    </a:lnTo>
                    <a:lnTo>
                      <a:pt x="0" y="43"/>
                    </a:lnTo>
                    <a:cubicBezTo>
                      <a:pt x="0" y="31"/>
                      <a:pt x="5" y="21"/>
                      <a:pt x="12" y="13"/>
                    </a:cubicBezTo>
                    <a:lnTo>
                      <a:pt x="12" y="13"/>
                    </a:lnTo>
                    <a:cubicBezTo>
                      <a:pt x="20" y="5"/>
                      <a:pt x="31" y="0"/>
                      <a:pt x="42" y="0"/>
                    </a:cubicBezTo>
                    <a:lnTo>
                      <a:pt x="375" y="0"/>
                    </a:lnTo>
                    <a:lnTo>
                      <a:pt x="706" y="0"/>
                    </a:lnTo>
                    <a:lnTo>
                      <a:pt x="706" y="0"/>
                    </a:lnTo>
                    <a:cubicBezTo>
                      <a:pt x="718" y="0"/>
                      <a:pt x="729" y="5"/>
                      <a:pt x="737" y="13"/>
                    </a:cubicBezTo>
                    <a:lnTo>
                      <a:pt x="737" y="13"/>
                    </a:lnTo>
                    <a:cubicBezTo>
                      <a:pt x="745" y="21"/>
                      <a:pt x="749" y="31"/>
                      <a:pt x="749" y="43"/>
                    </a:cubicBezTo>
                    <a:lnTo>
                      <a:pt x="749" y="374"/>
                    </a:lnTo>
                    <a:lnTo>
                      <a:pt x="749" y="706"/>
                    </a:lnTo>
                    <a:lnTo>
                      <a:pt x="749" y="706"/>
                    </a:lnTo>
                    <a:cubicBezTo>
                      <a:pt x="749" y="717"/>
                      <a:pt x="745" y="728"/>
                      <a:pt x="737" y="736"/>
                    </a:cubicBezTo>
                    <a:lnTo>
                      <a:pt x="737" y="736"/>
                    </a:lnTo>
                    <a:cubicBezTo>
                      <a:pt x="729" y="744"/>
                      <a:pt x="718" y="749"/>
                      <a:pt x="706" y="74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59">
                <a:extLst>
                  <a:ext uri="{FF2B5EF4-FFF2-40B4-BE49-F238E27FC236}">
                    <a16:creationId xmlns:a16="http://schemas.microsoft.com/office/drawing/2014/main" id="{0110E6E7-B828-4FC4-9D91-D8EECDDDE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0967" y="6684234"/>
                <a:ext cx="671899" cy="671899"/>
              </a:xfrm>
              <a:custGeom>
                <a:avLst/>
                <a:gdLst>
                  <a:gd name="T0" fmla="*/ 51 w 769"/>
                  <a:gd name="T1" fmla="*/ 18 h 768"/>
                  <a:gd name="T2" fmla="*/ 51 w 769"/>
                  <a:gd name="T3" fmla="*/ 18 h 768"/>
                  <a:gd name="T4" fmla="*/ 28 w 769"/>
                  <a:gd name="T5" fmla="*/ 28 h 768"/>
                  <a:gd name="T6" fmla="*/ 28 w 769"/>
                  <a:gd name="T7" fmla="*/ 28 h 768"/>
                  <a:gd name="T8" fmla="*/ 17 w 769"/>
                  <a:gd name="T9" fmla="*/ 52 h 768"/>
                  <a:gd name="T10" fmla="*/ 17 w 769"/>
                  <a:gd name="T11" fmla="*/ 715 h 768"/>
                  <a:gd name="T12" fmla="*/ 17 w 769"/>
                  <a:gd name="T13" fmla="*/ 715 h 768"/>
                  <a:gd name="T14" fmla="*/ 28 w 769"/>
                  <a:gd name="T15" fmla="*/ 739 h 768"/>
                  <a:gd name="T16" fmla="*/ 28 w 769"/>
                  <a:gd name="T17" fmla="*/ 739 h 768"/>
                  <a:gd name="T18" fmla="*/ 51 w 769"/>
                  <a:gd name="T19" fmla="*/ 748 h 768"/>
                  <a:gd name="T20" fmla="*/ 715 w 769"/>
                  <a:gd name="T21" fmla="*/ 748 h 768"/>
                  <a:gd name="T22" fmla="*/ 715 w 769"/>
                  <a:gd name="T23" fmla="*/ 748 h 768"/>
                  <a:gd name="T24" fmla="*/ 740 w 769"/>
                  <a:gd name="T25" fmla="*/ 739 h 768"/>
                  <a:gd name="T26" fmla="*/ 740 w 769"/>
                  <a:gd name="T27" fmla="*/ 739 h 768"/>
                  <a:gd name="T28" fmla="*/ 749 w 769"/>
                  <a:gd name="T29" fmla="*/ 715 h 768"/>
                  <a:gd name="T30" fmla="*/ 749 w 769"/>
                  <a:gd name="T31" fmla="*/ 52 h 768"/>
                  <a:gd name="T32" fmla="*/ 749 w 769"/>
                  <a:gd name="T33" fmla="*/ 52 h 768"/>
                  <a:gd name="T34" fmla="*/ 740 w 769"/>
                  <a:gd name="T35" fmla="*/ 28 h 768"/>
                  <a:gd name="T36" fmla="*/ 740 w 769"/>
                  <a:gd name="T37" fmla="*/ 28 h 768"/>
                  <a:gd name="T38" fmla="*/ 715 w 769"/>
                  <a:gd name="T39" fmla="*/ 18 h 768"/>
                  <a:gd name="T40" fmla="*/ 51 w 769"/>
                  <a:gd name="T41" fmla="*/ 18 h 768"/>
                  <a:gd name="T42" fmla="*/ 715 w 769"/>
                  <a:gd name="T43" fmla="*/ 767 h 768"/>
                  <a:gd name="T44" fmla="*/ 51 w 769"/>
                  <a:gd name="T45" fmla="*/ 767 h 768"/>
                  <a:gd name="T46" fmla="*/ 51 w 769"/>
                  <a:gd name="T47" fmla="*/ 767 h 768"/>
                  <a:gd name="T48" fmla="*/ 15 w 769"/>
                  <a:gd name="T49" fmla="*/ 752 h 768"/>
                  <a:gd name="T50" fmla="*/ 15 w 769"/>
                  <a:gd name="T51" fmla="*/ 752 h 768"/>
                  <a:gd name="T52" fmla="*/ 0 w 769"/>
                  <a:gd name="T53" fmla="*/ 715 h 768"/>
                  <a:gd name="T54" fmla="*/ 0 w 769"/>
                  <a:gd name="T55" fmla="*/ 52 h 768"/>
                  <a:gd name="T56" fmla="*/ 0 w 769"/>
                  <a:gd name="T57" fmla="*/ 52 h 768"/>
                  <a:gd name="T58" fmla="*/ 15 w 769"/>
                  <a:gd name="T59" fmla="*/ 15 h 768"/>
                  <a:gd name="T60" fmla="*/ 15 w 769"/>
                  <a:gd name="T61" fmla="*/ 15 h 768"/>
                  <a:gd name="T62" fmla="*/ 51 w 769"/>
                  <a:gd name="T63" fmla="*/ 0 h 768"/>
                  <a:gd name="T64" fmla="*/ 715 w 769"/>
                  <a:gd name="T65" fmla="*/ 0 h 768"/>
                  <a:gd name="T66" fmla="*/ 715 w 769"/>
                  <a:gd name="T67" fmla="*/ 0 h 768"/>
                  <a:gd name="T68" fmla="*/ 752 w 769"/>
                  <a:gd name="T69" fmla="*/ 15 h 768"/>
                  <a:gd name="T70" fmla="*/ 752 w 769"/>
                  <a:gd name="T71" fmla="*/ 15 h 768"/>
                  <a:gd name="T72" fmla="*/ 768 w 769"/>
                  <a:gd name="T73" fmla="*/ 52 h 768"/>
                  <a:gd name="T74" fmla="*/ 768 w 769"/>
                  <a:gd name="T75" fmla="*/ 715 h 768"/>
                  <a:gd name="T76" fmla="*/ 768 w 769"/>
                  <a:gd name="T77" fmla="*/ 715 h 768"/>
                  <a:gd name="T78" fmla="*/ 752 w 769"/>
                  <a:gd name="T79" fmla="*/ 752 h 768"/>
                  <a:gd name="T80" fmla="*/ 752 w 769"/>
                  <a:gd name="T81" fmla="*/ 752 h 768"/>
                  <a:gd name="T82" fmla="*/ 715 w 769"/>
                  <a:gd name="T83" fmla="*/ 767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9" h="768">
                    <a:moveTo>
                      <a:pt x="51" y="18"/>
                    </a:moveTo>
                    <a:lnTo>
                      <a:pt x="51" y="18"/>
                    </a:lnTo>
                    <a:cubicBezTo>
                      <a:pt x="42" y="18"/>
                      <a:pt x="34" y="22"/>
                      <a:pt x="28" y="28"/>
                    </a:cubicBezTo>
                    <a:lnTo>
                      <a:pt x="28" y="28"/>
                    </a:lnTo>
                    <a:cubicBezTo>
                      <a:pt x="22" y="34"/>
                      <a:pt x="17" y="42"/>
                      <a:pt x="17" y="52"/>
                    </a:cubicBezTo>
                    <a:lnTo>
                      <a:pt x="17" y="715"/>
                    </a:lnTo>
                    <a:lnTo>
                      <a:pt x="17" y="715"/>
                    </a:lnTo>
                    <a:cubicBezTo>
                      <a:pt x="17" y="724"/>
                      <a:pt x="22" y="733"/>
                      <a:pt x="28" y="739"/>
                    </a:cubicBezTo>
                    <a:lnTo>
                      <a:pt x="28" y="739"/>
                    </a:lnTo>
                    <a:cubicBezTo>
                      <a:pt x="34" y="745"/>
                      <a:pt x="42" y="748"/>
                      <a:pt x="51" y="748"/>
                    </a:cubicBezTo>
                    <a:lnTo>
                      <a:pt x="715" y="748"/>
                    </a:lnTo>
                    <a:lnTo>
                      <a:pt x="715" y="748"/>
                    </a:lnTo>
                    <a:cubicBezTo>
                      <a:pt x="725" y="748"/>
                      <a:pt x="733" y="745"/>
                      <a:pt x="740" y="739"/>
                    </a:cubicBezTo>
                    <a:lnTo>
                      <a:pt x="740" y="739"/>
                    </a:lnTo>
                    <a:cubicBezTo>
                      <a:pt x="746" y="733"/>
                      <a:pt x="749" y="724"/>
                      <a:pt x="749" y="715"/>
                    </a:cubicBezTo>
                    <a:lnTo>
                      <a:pt x="749" y="52"/>
                    </a:lnTo>
                    <a:lnTo>
                      <a:pt x="749" y="52"/>
                    </a:lnTo>
                    <a:cubicBezTo>
                      <a:pt x="749" y="42"/>
                      <a:pt x="746" y="34"/>
                      <a:pt x="740" y="28"/>
                    </a:cubicBezTo>
                    <a:lnTo>
                      <a:pt x="740" y="28"/>
                    </a:lnTo>
                    <a:cubicBezTo>
                      <a:pt x="733" y="22"/>
                      <a:pt x="725" y="18"/>
                      <a:pt x="715" y="18"/>
                    </a:cubicBezTo>
                    <a:lnTo>
                      <a:pt x="51" y="18"/>
                    </a:lnTo>
                    <a:close/>
                    <a:moveTo>
                      <a:pt x="715" y="767"/>
                    </a:moveTo>
                    <a:lnTo>
                      <a:pt x="51" y="767"/>
                    </a:lnTo>
                    <a:lnTo>
                      <a:pt x="51" y="767"/>
                    </a:lnTo>
                    <a:cubicBezTo>
                      <a:pt x="37" y="767"/>
                      <a:pt x="24" y="761"/>
                      <a:pt x="15" y="752"/>
                    </a:cubicBezTo>
                    <a:lnTo>
                      <a:pt x="15" y="752"/>
                    </a:lnTo>
                    <a:cubicBezTo>
                      <a:pt x="5" y="741"/>
                      <a:pt x="0" y="728"/>
                      <a:pt x="0" y="715"/>
                    </a:cubicBezTo>
                    <a:lnTo>
                      <a:pt x="0" y="52"/>
                    </a:lnTo>
                    <a:lnTo>
                      <a:pt x="0" y="52"/>
                    </a:lnTo>
                    <a:cubicBezTo>
                      <a:pt x="0" y="38"/>
                      <a:pt x="5" y="25"/>
                      <a:pt x="15" y="15"/>
                    </a:cubicBezTo>
                    <a:lnTo>
                      <a:pt x="15" y="15"/>
                    </a:lnTo>
                    <a:cubicBezTo>
                      <a:pt x="24" y="5"/>
                      <a:pt x="37" y="0"/>
                      <a:pt x="51" y="0"/>
                    </a:cubicBezTo>
                    <a:lnTo>
                      <a:pt x="715" y="0"/>
                    </a:lnTo>
                    <a:lnTo>
                      <a:pt x="715" y="0"/>
                    </a:lnTo>
                    <a:cubicBezTo>
                      <a:pt x="729" y="0"/>
                      <a:pt x="742" y="5"/>
                      <a:pt x="752" y="15"/>
                    </a:cubicBezTo>
                    <a:lnTo>
                      <a:pt x="752" y="15"/>
                    </a:lnTo>
                    <a:cubicBezTo>
                      <a:pt x="762" y="25"/>
                      <a:pt x="768" y="38"/>
                      <a:pt x="768" y="52"/>
                    </a:cubicBezTo>
                    <a:lnTo>
                      <a:pt x="768" y="715"/>
                    </a:lnTo>
                    <a:lnTo>
                      <a:pt x="768" y="715"/>
                    </a:lnTo>
                    <a:cubicBezTo>
                      <a:pt x="768" y="728"/>
                      <a:pt x="762" y="741"/>
                      <a:pt x="752" y="752"/>
                    </a:cubicBezTo>
                    <a:lnTo>
                      <a:pt x="752" y="752"/>
                    </a:lnTo>
                    <a:cubicBezTo>
                      <a:pt x="742" y="761"/>
                      <a:pt x="729" y="767"/>
                      <a:pt x="715" y="7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60">
                <a:extLst>
                  <a:ext uri="{FF2B5EF4-FFF2-40B4-BE49-F238E27FC236}">
                    <a16:creationId xmlns:a16="http://schemas.microsoft.com/office/drawing/2014/main" id="{B49B1BD5-A65C-43F7-BC2F-302642FB6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8690" y="6691957"/>
                <a:ext cx="656453" cy="656453"/>
              </a:xfrm>
              <a:custGeom>
                <a:avLst/>
                <a:gdLst>
                  <a:gd name="T0" fmla="*/ 749 w 750"/>
                  <a:gd name="T1" fmla="*/ 343 h 750"/>
                  <a:gd name="T2" fmla="*/ 749 w 750"/>
                  <a:gd name="T3" fmla="*/ 158 h 750"/>
                  <a:gd name="T4" fmla="*/ 595 w 750"/>
                  <a:gd name="T5" fmla="*/ 158 h 750"/>
                  <a:gd name="T6" fmla="*/ 595 w 750"/>
                  <a:gd name="T7" fmla="*/ 0 h 750"/>
                  <a:gd name="T8" fmla="*/ 408 w 750"/>
                  <a:gd name="T9" fmla="*/ 0 h 750"/>
                  <a:gd name="T10" fmla="*/ 408 w 750"/>
                  <a:gd name="T11" fmla="*/ 158 h 750"/>
                  <a:gd name="T12" fmla="*/ 344 w 750"/>
                  <a:gd name="T13" fmla="*/ 158 h 750"/>
                  <a:gd name="T14" fmla="*/ 344 w 750"/>
                  <a:gd name="T15" fmla="*/ 0 h 750"/>
                  <a:gd name="T16" fmla="*/ 158 w 750"/>
                  <a:gd name="T17" fmla="*/ 0 h 750"/>
                  <a:gd name="T18" fmla="*/ 158 w 750"/>
                  <a:gd name="T19" fmla="*/ 158 h 750"/>
                  <a:gd name="T20" fmla="*/ 0 w 750"/>
                  <a:gd name="T21" fmla="*/ 158 h 750"/>
                  <a:gd name="T22" fmla="*/ 0 w 750"/>
                  <a:gd name="T23" fmla="*/ 343 h 750"/>
                  <a:gd name="T24" fmla="*/ 158 w 750"/>
                  <a:gd name="T25" fmla="*/ 343 h 750"/>
                  <a:gd name="T26" fmla="*/ 158 w 750"/>
                  <a:gd name="T27" fmla="*/ 405 h 750"/>
                  <a:gd name="T28" fmla="*/ 0 w 750"/>
                  <a:gd name="T29" fmla="*/ 405 h 750"/>
                  <a:gd name="T30" fmla="*/ 0 w 750"/>
                  <a:gd name="T31" fmla="*/ 592 h 750"/>
                  <a:gd name="T32" fmla="*/ 158 w 750"/>
                  <a:gd name="T33" fmla="*/ 592 h 750"/>
                  <a:gd name="T34" fmla="*/ 158 w 750"/>
                  <a:gd name="T35" fmla="*/ 749 h 750"/>
                  <a:gd name="T36" fmla="*/ 344 w 750"/>
                  <a:gd name="T37" fmla="*/ 749 h 750"/>
                  <a:gd name="T38" fmla="*/ 344 w 750"/>
                  <a:gd name="T39" fmla="*/ 592 h 750"/>
                  <a:gd name="T40" fmla="*/ 408 w 750"/>
                  <a:gd name="T41" fmla="*/ 592 h 750"/>
                  <a:gd name="T42" fmla="*/ 408 w 750"/>
                  <a:gd name="T43" fmla="*/ 749 h 750"/>
                  <a:gd name="T44" fmla="*/ 595 w 750"/>
                  <a:gd name="T45" fmla="*/ 749 h 750"/>
                  <a:gd name="T46" fmla="*/ 595 w 750"/>
                  <a:gd name="T47" fmla="*/ 592 h 750"/>
                  <a:gd name="T48" fmla="*/ 749 w 750"/>
                  <a:gd name="T49" fmla="*/ 592 h 750"/>
                  <a:gd name="T50" fmla="*/ 749 w 750"/>
                  <a:gd name="T51" fmla="*/ 405 h 750"/>
                  <a:gd name="T52" fmla="*/ 595 w 750"/>
                  <a:gd name="T53" fmla="*/ 405 h 750"/>
                  <a:gd name="T54" fmla="*/ 595 w 750"/>
                  <a:gd name="T55" fmla="*/ 343 h 750"/>
                  <a:gd name="T56" fmla="*/ 749 w 750"/>
                  <a:gd name="T57" fmla="*/ 343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50" h="750">
                    <a:moveTo>
                      <a:pt x="749" y="343"/>
                    </a:moveTo>
                    <a:lnTo>
                      <a:pt x="749" y="158"/>
                    </a:lnTo>
                    <a:lnTo>
                      <a:pt x="595" y="158"/>
                    </a:lnTo>
                    <a:lnTo>
                      <a:pt x="595" y="0"/>
                    </a:lnTo>
                    <a:lnTo>
                      <a:pt x="408" y="0"/>
                    </a:lnTo>
                    <a:lnTo>
                      <a:pt x="408" y="158"/>
                    </a:lnTo>
                    <a:lnTo>
                      <a:pt x="344" y="158"/>
                    </a:lnTo>
                    <a:lnTo>
                      <a:pt x="344" y="0"/>
                    </a:lnTo>
                    <a:lnTo>
                      <a:pt x="158" y="0"/>
                    </a:lnTo>
                    <a:lnTo>
                      <a:pt x="158" y="158"/>
                    </a:lnTo>
                    <a:lnTo>
                      <a:pt x="0" y="158"/>
                    </a:lnTo>
                    <a:lnTo>
                      <a:pt x="0" y="343"/>
                    </a:lnTo>
                    <a:lnTo>
                      <a:pt x="158" y="343"/>
                    </a:lnTo>
                    <a:lnTo>
                      <a:pt x="158" y="405"/>
                    </a:lnTo>
                    <a:lnTo>
                      <a:pt x="0" y="405"/>
                    </a:lnTo>
                    <a:lnTo>
                      <a:pt x="0" y="592"/>
                    </a:lnTo>
                    <a:lnTo>
                      <a:pt x="158" y="592"/>
                    </a:lnTo>
                    <a:lnTo>
                      <a:pt x="158" y="749"/>
                    </a:lnTo>
                    <a:lnTo>
                      <a:pt x="344" y="749"/>
                    </a:lnTo>
                    <a:lnTo>
                      <a:pt x="344" y="592"/>
                    </a:lnTo>
                    <a:lnTo>
                      <a:pt x="408" y="592"/>
                    </a:lnTo>
                    <a:lnTo>
                      <a:pt x="408" y="749"/>
                    </a:lnTo>
                    <a:lnTo>
                      <a:pt x="595" y="749"/>
                    </a:lnTo>
                    <a:lnTo>
                      <a:pt x="595" y="592"/>
                    </a:lnTo>
                    <a:lnTo>
                      <a:pt x="749" y="592"/>
                    </a:lnTo>
                    <a:lnTo>
                      <a:pt x="749" y="405"/>
                    </a:lnTo>
                    <a:lnTo>
                      <a:pt x="595" y="405"/>
                    </a:lnTo>
                    <a:lnTo>
                      <a:pt x="595" y="343"/>
                    </a:lnTo>
                    <a:lnTo>
                      <a:pt x="749" y="34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61">
                <a:extLst>
                  <a:ext uri="{FF2B5EF4-FFF2-40B4-BE49-F238E27FC236}">
                    <a16:creationId xmlns:a16="http://schemas.microsoft.com/office/drawing/2014/main" id="{754D39E3-C5E3-4B84-84D2-9265A69C9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0967" y="6684234"/>
                <a:ext cx="671899" cy="671899"/>
              </a:xfrm>
              <a:custGeom>
                <a:avLst/>
                <a:gdLst>
                  <a:gd name="T0" fmla="*/ 594 w 769"/>
                  <a:gd name="T1" fmla="*/ 748 h 768"/>
                  <a:gd name="T2" fmla="*/ 594 w 769"/>
                  <a:gd name="T3" fmla="*/ 601 h 768"/>
                  <a:gd name="T4" fmla="*/ 749 w 769"/>
                  <a:gd name="T5" fmla="*/ 592 h 768"/>
                  <a:gd name="T6" fmla="*/ 604 w 769"/>
                  <a:gd name="T7" fmla="*/ 423 h 768"/>
                  <a:gd name="T8" fmla="*/ 594 w 769"/>
                  <a:gd name="T9" fmla="*/ 414 h 768"/>
                  <a:gd name="T10" fmla="*/ 594 w 769"/>
                  <a:gd name="T11" fmla="*/ 352 h 768"/>
                  <a:gd name="T12" fmla="*/ 749 w 769"/>
                  <a:gd name="T13" fmla="*/ 344 h 768"/>
                  <a:gd name="T14" fmla="*/ 604 w 769"/>
                  <a:gd name="T15" fmla="*/ 176 h 768"/>
                  <a:gd name="T16" fmla="*/ 594 w 769"/>
                  <a:gd name="T17" fmla="*/ 167 h 768"/>
                  <a:gd name="T18" fmla="*/ 426 w 769"/>
                  <a:gd name="T19" fmla="*/ 18 h 768"/>
                  <a:gd name="T20" fmla="*/ 426 w 769"/>
                  <a:gd name="T21" fmla="*/ 167 h 768"/>
                  <a:gd name="T22" fmla="*/ 353 w 769"/>
                  <a:gd name="T23" fmla="*/ 176 h 768"/>
                  <a:gd name="T24" fmla="*/ 345 w 769"/>
                  <a:gd name="T25" fmla="*/ 167 h 768"/>
                  <a:gd name="T26" fmla="*/ 176 w 769"/>
                  <a:gd name="T27" fmla="*/ 18 h 768"/>
                  <a:gd name="T28" fmla="*/ 176 w 769"/>
                  <a:gd name="T29" fmla="*/ 167 h 768"/>
                  <a:gd name="T30" fmla="*/ 17 w 769"/>
                  <a:gd name="T31" fmla="*/ 176 h 768"/>
                  <a:gd name="T32" fmla="*/ 167 w 769"/>
                  <a:gd name="T33" fmla="*/ 344 h 768"/>
                  <a:gd name="T34" fmla="*/ 176 w 769"/>
                  <a:gd name="T35" fmla="*/ 352 h 768"/>
                  <a:gd name="T36" fmla="*/ 176 w 769"/>
                  <a:gd name="T37" fmla="*/ 414 h 768"/>
                  <a:gd name="T38" fmla="*/ 17 w 769"/>
                  <a:gd name="T39" fmla="*/ 423 h 768"/>
                  <a:gd name="T40" fmla="*/ 167 w 769"/>
                  <a:gd name="T41" fmla="*/ 592 h 768"/>
                  <a:gd name="T42" fmla="*/ 176 w 769"/>
                  <a:gd name="T43" fmla="*/ 601 h 768"/>
                  <a:gd name="T44" fmla="*/ 345 w 769"/>
                  <a:gd name="T45" fmla="*/ 748 h 768"/>
                  <a:gd name="T46" fmla="*/ 345 w 769"/>
                  <a:gd name="T47" fmla="*/ 601 h 768"/>
                  <a:gd name="T48" fmla="*/ 417 w 769"/>
                  <a:gd name="T49" fmla="*/ 592 h 768"/>
                  <a:gd name="T50" fmla="*/ 426 w 769"/>
                  <a:gd name="T51" fmla="*/ 601 h 768"/>
                  <a:gd name="T52" fmla="*/ 604 w 769"/>
                  <a:gd name="T53" fmla="*/ 767 h 768"/>
                  <a:gd name="T54" fmla="*/ 417 w 769"/>
                  <a:gd name="T55" fmla="*/ 767 h 768"/>
                  <a:gd name="T56" fmla="*/ 408 w 769"/>
                  <a:gd name="T57" fmla="*/ 610 h 768"/>
                  <a:gd name="T58" fmla="*/ 362 w 769"/>
                  <a:gd name="T59" fmla="*/ 758 h 768"/>
                  <a:gd name="T60" fmla="*/ 353 w 769"/>
                  <a:gd name="T61" fmla="*/ 767 h 768"/>
                  <a:gd name="T62" fmla="*/ 167 w 769"/>
                  <a:gd name="T63" fmla="*/ 767 h 768"/>
                  <a:gd name="T64" fmla="*/ 157 w 769"/>
                  <a:gd name="T65" fmla="*/ 610 h 768"/>
                  <a:gd name="T66" fmla="*/ 9 w 769"/>
                  <a:gd name="T67" fmla="*/ 610 h 768"/>
                  <a:gd name="T68" fmla="*/ 0 w 769"/>
                  <a:gd name="T69" fmla="*/ 414 h 768"/>
                  <a:gd name="T70" fmla="*/ 9 w 769"/>
                  <a:gd name="T71" fmla="*/ 405 h 768"/>
                  <a:gd name="T72" fmla="*/ 157 w 769"/>
                  <a:gd name="T73" fmla="*/ 362 h 768"/>
                  <a:gd name="T74" fmla="*/ 9 w 769"/>
                  <a:gd name="T75" fmla="*/ 362 h 768"/>
                  <a:gd name="T76" fmla="*/ 0 w 769"/>
                  <a:gd name="T77" fmla="*/ 167 h 768"/>
                  <a:gd name="T78" fmla="*/ 9 w 769"/>
                  <a:gd name="T79" fmla="*/ 158 h 768"/>
                  <a:gd name="T80" fmla="*/ 157 w 769"/>
                  <a:gd name="T81" fmla="*/ 9 h 768"/>
                  <a:gd name="T82" fmla="*/ 167 w 769"/>
                  <a:gd name="T83" fmla="*/ 0 h 768"/>
                  <a:gd name="T84" fmla="*/ 353 w 769"/>
                  <a:gd name="T85" fmla="*/ 0 h 768"/>
                  <a:gd name="T86" fmla="*/ 362 w 769"/>
                  <a:gd name="T87" fmla="*/ 158 h 768"/>
                  <a:gd name="T88" fmla="*/ 408 w 769"/>
                  <a:gd name="T89" fmla="*/ 9 h 768"/>
                  <a:gd name="T90" fmla="*/ 417 w 769"/>
                  <a:gd name="T91" fmla="*/ 0 h 768"/>
                  <a:gd name="T92" fmla="*/ 604 w 769"/>
                  <a:gd name="T93" fmla="*/ 0 h 768"/>
                  <a:gd name="T94" fmla="*/ 613 w 769"/>
                  <a:gd name="T95" fmla="*/ 158 h 768"/>
                  <a:gd name="T96" fmla="*/ 758 w 769"/>
                  <a:gd name="T97" fmla="*/ 158 h 768"/>
                  <a:gd name="T98" fmla="*/ 768 w 769"/>
                  <a:gd name="T99" fmla="*/ 352 h 768"/>
                  <a:gd name="T100" fmla="*/ 758 w 769"/>
                  <a:gd name="T101" fmla="*/ 362 h 768"/>
                  <a:gd name="T102" fmla="*/ 613 w 769"/>
                  <a:gd name="T103" fmla="*/ 405 h 768"/>
                  <a:gd name="T104" fmla="*/ 758 w 769"/>
                  <a:gd name="T105" fmla="*/ 405 h 768"/>
                  <a:gd name="T106" fmla="*/ 768 w 769"/>
                  <a:gd name="T107" fmla="*/ 601 h 768"/>
                  <a:gd name="T108" fmla="*/ 758 w 769"/>
                  <a:gd name="T109" fmla="*/ 610 h 768"/>
                  <a:gd name="T110" fmla="*/ 613 w 769"/>
                  <a:gd name="T111" fmla="*/ 758 h 768"/>
                  <a:gd name="T112" fmla="*/ 604 w 769"/>
                  <a:gd name="T113" fmla="*/ 767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9" h="768">
                    <a:moveTo>
                      <a:pt x="426" y="748"/>
                    </a:moveTo>
                    <a:lnTo>
                      <a:pt x="594" y="748"/>
                    </a:lnTo>
                    <a:lnTo>
                      <a:pt x="594" y="601"/>
                    </a:lnTo>
                    <a:lnTo>
                      <a:pt x="594" y="601"/>
                    </a:lnTo>
                    <a:cubicBezTo>
                      <a:pt x="594" y="596"/>
                      <a:pt x="599" y="592"/>
                      <a:pt x="604" y="592"/>
                    </a:cubicBezTo>
                    <a:lnTo>
                      <a:pt x="749" y="592"/>
                    </a:lnTo>
                    <a:lnTo>
                      <a:pt x="749" y="423"/>
                    </a:lnTo>
                    <a:lnTo>
                      <a:pt x="604" y="423"/>
                    </a:lnTo>
                    <a:lnTo>
                      <a:pt x="604" y="423"/>
                    </a:lnTo>
                    <a:cubicBezTo>
                      <a:pt x="599" y="423"/>
                      <a:pt x="594" y="419"/>
                      <a:pt x="594" y="414"/>
                    </a:cubicBezTo>
                    <a:lnTo>
                      <a:pt x="594" y="352"/>
                    </a:lnTo>
                    <a:lnTo>
                      <a:pt x="594" y="352"/>
                    </a:lnTo>
                    <a:cubicBezTo>
                      <a:pt x="594" y="348"/>
                      <a:pt x="599" y="344"/>
                      <a:pt x="604" y="344"/>
                    </a:cubicBezTo>
                    <a:lnTo>
                      <a:pt x="749" y="344"/>
                    </a:lnTo>
                    <a:lnTo>
                      <a:pt x="749" y="176"/>
                    </a:lnTo>
                    <a:lnTo>
                      <a:pt x="604" y="176"/>
                    </a:lnTo>
                    <a:lnTo>
                      <a:pt x="604" y="176"/>
                    </a:lnTo>
                    <a:cubicBezTo>
                      <a:pt x="599" y="176"/>
                      <a:pt x="594" y="172"/>
                      <a:pt x="594" y="167"/>
                    </a:cubicBezTo>
                    <a:lnTo>
                      <a:pt x="594" y="18"/>
                    </a:lnTo>
                    <a:lnTo>
                      <a:pt x="426" y="18"/>
                    </a:lnTo>
                    <a:lnTo>
                      <a:pt x="426" y="167"/>
                    </a:lnTo>
                    <a:lnTo>
                      <a:pt x="426" y="167"/>
                    </a:lnTo>
                    <a:cubicBezTo>
                      <a:pt x="426" y="172"/>
                      <a:pt x="422" y="176"/>
                      <a:pt x="417" y="176"/>
                    </a:cubicBezTo>
                    <a:lnTo>
                      <a:pt x="353" y="176"/>
                    </a:lnTo>
                    <a:lnTo>
                      <a:pt x="353" y="176"/>
                    </a:lnTo>
                    <a:cubicBezTo>
                      <a:pt x="348" y="176"/>
                      <a:pt x="345" y="172"/>
                      <a:pt x="345" y="167"/>
                    </a:cubicBezTo>
                    <a:lnTo>
                      <a:pt x="345" y="18"/>
                    </a:lnTo>
                    <a:lnTo>
                      <a:pt x="176" y="18"/>
                    </a:lnTo>
                    <a:lnTo>
                      <a:pt x="176" y="167"/>
                    </a:lnTo>
                    <a:lnTo>
                      <a:pt x="176" y="167"/>
                    </a:lnTo>
                    <a:cubicBezTo>
                      <a:pt x="176" y="172"/>
                      <a:pt x="171" y="176"/>
                      <a:pt x="167" y="176"/>
                    </a:cubicBezTo>
                    <a:lnTo>
                      <a:pt x="17" y="176"/>
                    </a:lnTo>
                    <a:lnTo>
                      <a:pt x="17" y="344"/>
                    </a:lnTo>
                    <a:lnTo>
                      <a:pt x="167" y="344"/>
                    </a:lnTo>
                    <a:lnTo>
                      <a:pt x="167" y="344"/>
                    </a:lnTo>
                    <a:cubicBezTo>
                      <a:pt x="171" y="344"/>
                      <a:pt x="176" y="348"/>
                      <a:pt x="176" y="352"/>
                    </a:cubicBezTo>
                    <a:lnTo>
                      <a:pt x="176" y="414"/>
                    </a:lnTo>
                    <a:lnTo>
                      <a:pt x="176" y="414"/>
                    </a:lnTo>
                    <a:cubicBezTo>
                      <a:pt x="176" y="419"/>
                      <a:pt x="171" y="423"/>
                      <a:pt x="167" y="423"/>
                    </a:cubicBezTo>
                    <a:lnTo>
                      <a:pt x="17" y="423"/>
                    </a:lnTo>
                    <a:lnTo>
                      <a:pt x="17" y="592"/>
                    </a:lnTo>
                    <a:lnTo>
                      <a:pt x="167" y="592"/>
                    </a:lnTo>
                    <a:lnTo>
                      <a:pt x="167" y="592"/>
                    </a:lnTo>
                    <a:cubicBezTo>
                      <a:pt x="171" y="592"/>
                      <a:pt x="176" y="596"/>
                      <a:pt x="176" y="601"/>
                    </a:cubicBezTo>
                    <a:lnTo>
                      <a:pt x="176" y="748"/>
                    </a:lnTo>
                    <a:lnTo>
                      <a:pt x="345" y="748"/>
                    </a:lnTo>
                    <a:lnTo>
                      <a:pt x="345" y="601"/>
                    </a:lnTo>
                    <a:lnTo>
                      <a:pt x="345" y="601"/>
                    </a:lnTo>
                    <a:cubicBezTo>
                      <a:pt x="345" y="596"/>
                      <a:pt x="348" y="592"/>
                      <a:pt x="353" y="592"/>
                    </a:cubicBezTo>
                    <a:lnTo>
                      <a:pt x="417" y="592"/>
                    </a:lnTo>
                    <a:lnTo>
                      <a:pt x="417" y="592"/>
                    </a:lnTo>
                    <a:cubicBezTo>
                      <a:pt x="422" y="592"/>
                      <a:pt x="426" y="596"/>
                      <a:pt x="426" y="601"/>
                    </a:cubicBezTo>
                    <a:lnTo>
                      <a:pt x="426" y="748"/>
                    </a:lnTo>
                    <a:close/>
                    <a:moveTo>
                      <a:pt x="604" y="767"/>
                    </a:moveTo>
                    <a:lnTo>
                      <a:pt x="417" y="767"/>
                    </a:lnTo>
                    <a:lnTo>
                      <a:pt x="417" y="767"/>
                    </a:lnTo>
                    <a:cubicBezTo>
                      <a:pt x="412" y="767"/>
                      <a:pt x="408" y="762"/>
                      <a:pt x="408" y="758"/>
                    </a:cubicBezTo>
                    <a:lnTo>
                      <a:pt x="408" y="610"/>
                    </a:lnTo>
                    <a:lnTo>
                      <a:pt x="362" y="610"/>
                    </a:lnTo>
                    <a:lnTo>
                      <a:pt x="362" y="758"/>
                    </a:lnTo>
                    <a:lnTo>
                      <a:pt x="362" y="758"/>
                    </a:lnTo>
                    <a:cubicBezTo>
                      <a:pt x="362" y="762"/>
                      <a:pt x="359" y="767"/>
                      <a:pt x="353" y="767"/>
                    </a:cubicBezTo>
                    <a:lnTo>
                      <a:pt x="167" y="767"/>
                    </a:lnTo>
                    <a:lnTo>
                      <a:pt x="167" y="767"/>
                    </a:lnTo>
                    <a:cubicBezTo>
                      <a:pt x="162" y="767"/>
                      <a:pt x="157" y="762"/>
                      <a:pt x="157" y="758"/>
                    </a:cubicBezTo>
                    <a:lnTo>
                      <a:pt x="157" y="610"/>
                    </a:lnTo>
                    <a:lnTo>
                      <a:pt x="9" y="610"/>
                    </a:lnTo>
                    <a:lnTo>
                      <a:pt x="9" y="610"/>
                    </a:lnTo>
                    <a:cubicBezTo>
                      <a:pt x="3" y="610"/>
                      <a:pt x="0" y="606"/>
                      <a:pt x="0" y="601"/>
                    </a:cubicBezTo>
                    <a:lnTo>
                      <a:pt x="0" y="414"/>
                    </a:lnTo>
                    <a:lnTo>
                      <a:pt x="0" y="414"/>
                    </a:lnTo>
                    <a:cubicBezTo>
                      <a:pt x="0" y="409"/>
                      <a:pt x="3" y="405"/>
                      <a:pt x="9" y="405"/>
                    </a:cubicBezTo>
                    <a:lnTo>
                      <a:pt x="157" y="405"/>
                    </a:lnTo>
                    <a:lnTo>
                      <a:pt x="157" y="362"/>
                    </a:lnTo>
                    <a:lnTo>
                      <a:pt x="9" y="362"/>
                    </a:lnTo>
                    <a:lnTo>
                      <a:pt x="9" y="362"/>
                    </a:lnTo>
                    <a:cubicBezTo>
                      <a:pt x="3" y="362"/>
                      <a:pt x="0" y="358"/>
                      <a:pt x="0" y="352"/>
                    </a:cubicBezTo>
                    <a:lnTo>
                      <a:pt x="0" y="167"/>
                    </a:lnTo>
                    <a:lnTo>
                      <a:pt x="0" y="167"/>
                    </a:lnTo>
                    <a:cubicBezTo>
                      <a:pt x="0" y="162"/>
                      <a:pt x="3" y="158"/>
                      <a:pt x="9" y="158"/>
                    </a:cubicBezTo>
                    <a:lnTo>
                      <a:pt x="157" y="158"/>
                    </a:lnTo>
                    <a:lnTo>
                      <a:pt x="157" y="9"/>
                    </a:lnTo>
                    <a:lnTo>
                      <a:pt x="157" y="9"/>
                    </a:lnTo>
                    <a:cubicBezTo>
                      <a:pt x="157" y="4"/>
                      <a:pt x="162" y="0"/>
                      <a:pt x="167" y="0"/>
                    </a:cubicBezTo>
                    <a:lnTo>
                      <a:pt x="353" y="0"/>
                    </a:lnTo>
                    <a:lnTo>
                      <a:pt x="353" y="0"/>
                    </a:lnTo>
                    <a:cubicBezTo>
                      <a:pt x="359" y="0"/>
                      <a:pt x="362" y="4"/>
                      <a:pt x="362" y="9"/>
                    </a:cubicBezTo>
                    <a:lnTo>
                      <a:pt x="362" y="158"/>
                    </a:lnTo>
                    <a:lnTo>
                      <a:pt x="408" y="158"/>
                    </a:lnTo>
                    <a:lnTo>
                      <a:pt x="408" y="9"/>
                    </a:lnTo>
                    <a:lnTo>
                      <a:pt x="408" y="9"/>
                    </a:lnTo>
                    <a:cubicBezTo>
                      <a:pt x="408" y="4"/>
                      <a:pt x="412" y="0"/>
                      <a:pt x="417" y="0"/>
                    </a:cubicBezTo>
                    <a:lnTo>
                      <a:pt x="604" y="0"/>
                    </a:lnTo>
                    <a:lnTo>
                      <a:pt x="604" y="0"/>
                    </a:lnTo>
                    <a:cubicBezTo>
                      <a:pt x="608" y="0"/>
                      <a:pt x="613" y="4"/>
                      <a:pt x="613" y="9"/>
                    </a:cubicBezTo>
                    <a:lnTo>
                      <a:pt x="613" y="158"/>
                    </a:lnTo>
                    <a:lnTo>
                      <a:pt x="758" y="158"/>
                    </a:lnTo>
                    <a:lnTo>
                      <a:pt x="758" y="158"/>
                    </a:lnTo>
                    <a:cubicBezTo>
                      <a:pt x="763" y="158"/>
                      <a:pt x="768" y="162"/>
                      <a:pt x="768" y="167"/>
                    </a:cubicBezTo>
                    <a:lnTo>
                      <a:pt x="768" y="352"/>
                    </a:lnTo>
                    <a:lnTo>
                      <a:pt x="768" y="352"/>
                    </a:lnTo>
                    <a:cubicBezTo>
                      <a:pt x="768" y="358"/>
                      <a:pt x="763" y="362"/>
                      <a:pt x="758" y="362"/>
                    </a:cubicBezTo>
                    <a:lnTo>
                      <a:pt x="613" y="362"/>
                    </a:lnTo>
                    <a:lnTo>
                      <a:pt x="613" y="405"/>
                    </a:lnTo>
                    <a:lnTo>
                      <a:pt x="758" y="405"/>
                    </a:lnTo>
                    <a:lnTo>
                      <a:pt x="758" y="405"/>
                    </a:lnTo>
                    <a:cubicBezTo>
                      <a:pt x="763" y="405"/>
                      <a:pt x="768" y="409"/>
                      <a:pt x="768" y="414"/>
                    </a:cubicBezTo>
                    <a:lnTo>
                      <a:pt x="768" y="601"/>
                    </a:lnTo>
                    <a:lnTo>
                      <a:pt x="768" y="601"/>
                    </a:lnTo>
                    <a:cubicBezTo>
                      <a:pt x="768" y="606"/>
                      <a:pt x="763" y="610"/>
                      <a:pt x="758" y="610"/>
                    </a:cubicBezTo>
                    <a:lnTo>
                      <a:pt x="613" y="610"/>
                    </a:lnTo>
                    <a:lnTo>
                      <a:pt x="613" y="758"/>
                    </a:lnTo>
                    <a:lnTo>
                      <a:pt x="613" y="758"/>
                    </a:lnTo>
                    <a:cubicBezTo>
                      <a:pt x="613" y="762"/>
                      <a:pt x="608" y="767"/>
                      <a:pt x="604" y="7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62">
                <a:extLst>
                  <a:ext uri="{FF2B5EF4-FFF2-40B4-BE49-F238E27FC236}">
                    <a16:creationId xmlns:a16="http://schemas.microsoft.com/office/drawing/2014/main" id="{59C23685-DF39-4058-9A67-1E46F9275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9487" y="6830971"/>
                <a:ext cx="254858" cy="378426"/>
              </a:xfrm>
              <a:custGeom>
                <a:avLst/>
                <a:gdLst>
                  <a:gd name="T0" fmla="*/ 217 w 292"/>
                  <a:gd name="T1" fmla="*/ 431 h 432"/>
                  <a:gd name="T2" fmla="*/ 146 w 292"/>
                  <a:gd name="T3" fmla="*/ 431 h 432"/>
                  <a:gd name="T4" fmla="*/ 74 w 292"/>
                  <a:gd name="T5" fmla="*/ 431 h 432"/>
                  <a:gd name="T6" fmla="*/ 74 w 292"/>
                  <a:gd name="T7" fmla="*/ 431 h 432"/>
                  <a:gd name="T8" fmla="*/ 21 w 292"/>
                  <a:gd name="T9" fmla="*/ 409 h 432"/>
                  <a:gd name="T10" fmla="*/ 21 w 292"/>
                  <a:gd name="T11" fmla="*/ 409 h 432"/>
                  <a:gd name="T12" fmla="*/ 0 w 292"/>
                  <a:gd name="T13" fmla="*/ 357 h 432"/>
                  <a:gd name="T14" fmla="*/ 0 w 292"/>
                  <a:gd name="T15" fmla="*/ 215 h 432"/>
                  <a:gd name="T16" fmla="*/ 0 w 292"/>
                  <a:gd name="T17" fmla="*/ 73 h 432"/>
                  <a:gd name="T18" fmla="*/ 0 w 292"/>
                  <a:gd name="T19" fmla="*/ 73 h 432"/>
                  <a:gd name="T20" fmla="*/ 21 w 292"/>
                  <a:gd name="T21" fmla="*/ 22 h 432"/>
                  <a:gd name="T22" fmla="*/ 21 w 292"/>
                  <a:gd name="T23" fmla="*/ 22 h 432"/>
                  <a:gd name="T24" fmla="*/ 74 w 292"/>
                  <a:gd name="T25" fmla="*/ 0 h 432"/>
                  <a:gd name="T26" fmla="*/ 146 w 292"/>
                  <a:gd name="T27" fmla="*/ 0 h 432"/>
                  <a:gd name="T28" fmla="*/ 217 w 292"/>
                  <a:gd name="T29" fmla="*/ 0 h 432"/>
                  <a:gd name="T30" fmla="*/ 217 w 292"/>
                  <a:gd name="T31" fmla="*/ 0 h 432"/>
                  <a:gd name="T32" fmla="*/ 269 w 292"/>
                  <a:gd name="T33" fmla="*/ 22 h 432"/>
                  <a:gd name="T34" fmla="*/ 269 w 292"/>
                  <a:gd name="T35" fmla="*/ 22 h 432"/>
                  <a:gd name="T36" fmla="*/ 291 w 292"/>
                  <a:gd name="T37" fmla="*/ 73 h 432"/>
                  <a:gd name="T38" fmla="*/ 291 w 292"/>
                  <a:gd name="T39" fmla="*/ 215 h 432"/>
                  <a:gd name="T40" fmla="*/ 291 w 292"/>
                  <a:gd name="T41" fmla="*/ 357 h 432"/>
                  <a:gd name="T42" fmla="*/ 291 w 292"/>
                  <a:gd name="T43" fmla="*/ 357 h 432"/>
                  <a:gd name="T44" fmla="*/ 269 w 292"/>
                  <a:gd name="T45" fmla="*/ 409 h 432"/>
                  <a:gd name="T46" fmla="*/ 269 w 292"/>
                  <a:gd name="T47" fmla="*/ 409 h 432"/>
                  <a:gd name="T48" fmla="*/ 217 w 292"/>
                  <a:gd name="T49" fmla="*/ 431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2" h="432">
                    <a:moveTo>
                      <a:pt x="217" y="431"/>
                    </a:moveTo>
                    <a:lnTo>
                      <a:pt x="146" y="431"/>
                    </a:lnTo>
                    <a:lnTo>
                      <a:pt x="74" y="431"/>
                    </a:lnTo>
                    <a:lnTo>
                      <a:pt x="74" y="431"/>
                    </a:lnTo>
                    <a:cubicBezTo>
                      <a:pt x="54" y="431"/>
                      <a:pt x="35" y="423"/>
                      <a:pt x="21" y="409"/>
                    </a:cubicBezTo>
                    <a:lnTo>
                      <a:pt x="21" y="409"/>
                    </a:lnTo>
                    <a:cubicBezTo>
                      <a:pt x="8" y="396"/>
                      <a:pt x="0" y="378"/>
                      <a:pt x="0" y="357"/>
                    </a:cubicBezTo>
                    <a:lnTo>
                      <a:pt x="0" y="215"/>
                    </a:lnTo>
                    <a:lnTo>
                      <a:pt x="0" y="73"/>
                    </a:lnTo>
                    <a:lnTo>
                      <a:pt x="0" y="73"/>
                    </a:lnTo>
                    <a:cubicBezTo>
                      <a:pt x="0" y="52"/>
                      <a:pt x="8" y="34"/>
                      <a:pt x="21" y="22"/>
                    </a:cubicBezTo>
                    <a:lnTo>
                      <a:pt x="21" y="22"/>
                    </a:lnTo>
                    <a:cubicBezTo>
                      <a:pt x="35" y="8"/>
                      <a:pt x="54" y="0"/>
                      <a:pt x="74" y="0"/>
                    </a:cubicBezTo>
                    <a:lnTo>
                      <a:pt x="146" y="0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238" y="0"/>
                      <a:pt x="256" y="8"/>
                      <a:pt x="269" y="22"/>
                    </a:cubicBezTo>
                    <a:lnTo>
                      <a:pt x="269" y="22"/>
                    </a:lnTo>
                    <a:cubicBezTo>
                      <a:pt x="283" y="34"/>
                      <a:pt x="291" y="52"/>
                      <a:pt x="291" y="73"/>
                    </a:cubicBezTo>
                    <a:lnTo>
                      <a:pt x="291" y="215"/>
                    </a:lnTo>
                    <a:lnTo>
                      <a:pt x="291" y="357"/>
                    </a:lnTo>
                    <a:lnTo>
                      <a:pt x="291" y="357"/>
                    </a:lnTo>
                    <a:cubicBezTo>
                      <a:pt x="291" y="378"/>
                      <a:pt x="283" y="396"/>
                      <a:pt x="269" y="409"/>
                    </a:cubicBezTo>
                    <a:lnTo>
                      <a:pt x="269" y="409"/>
                    </a:lnTo>
                    <a:cubicBezTo>
                      <a:pt x="256" y="423"/>
                      <a:pt x="238" y="431"/>
                      <a:pt x="217" y="43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63">
                <a:extLst>
                  <a:ext uri="{FF2B5EF4-FFF2-40B4-BE49-F238E27FC236}">
                    <a16:creationId xmlns:a16="http://schemas.microsoft.com/office/drawing/2014/main" id="{CB2358FD-C884-4F20-9E09-4389D38CA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1764" y="6823248"/>
                <a:ext cx="270304" cy="393872"/>
              </a:xfrm>
              <a:custGeom>
                <a:avLst/>
                <a:gdLst>
                  <a:gd name="T0" fmla="*/ 83 w 310"/>
                  <a:gd name="T1" fmla="*/ 19 h 451"/>
                  <a:gd name="T2" fmla="*/ 83 w 310"/>
                  <a:gd name="T3" fmla="*/ 19 h 451"/>
                  <a:gd name="T4" fmla="*/ 37 w 310"/>
                  <a:gd name="T5" fmla="*/ 38 h 451"/>
                  <a:gd name="T6" fmla="*/ 37 w 310"/>
                  <a:gd name="T7" fmla="*/ 38 h 451"/>
                  <a:gd name="T8" fmla="*/ 18 w 310"/>
                  <a:gd name="T9" fmla="*/ 83 h 451"/>
                  <a:gd name="T10" fmla="*/ 18 w 310"/>
                  <a:gd name="T11" fmla="*/ 367 h 451"/>
                  <a:gd name="T12" fmla="*/ 18 w 310"/>
                  <a:gd name="T13" fmla="*/ 367 h 451"/>
                  <a:gd name="T14" fmla="*/ 37 w 310"/>
                  <a:gd name="T15" fmla="*/ 413 h 451"/>
                  <a:gd name="T16" fmla="*/ 37 w 310"/>
                  <a:gd name="T17" fmla="*/ 413 h 451"/>
                  <a:gd name="T18" fmla="*/ 83 w 310"/>
                  <a:gd name="T19" fmla="*/ 432 h 451"/>
                  <a:gd name="T20" fmla="*/ 226 w 310"/>
                  <a:gd name="T21" fmla="*/ 432 h 451"/>
                  <a:gd name="T22" fmla="*/ 226 w 310"/>
                  <a:gd name="T23" fmla="*/ 432 h 451"/>
                  <a:gd name="T24" fmla="*/ 272 w 310"/>
                  <a:gd name="T25" fmla="*/ 413 h 451"/>
                  <a:gd name="T26" fmla="*/ 272 w 310"/>
                  <a:gd name="T27" fmla="*/ 413 h 451"/>
                  <a:gd name="T28" fmla="*/ 292 w 310"/>
                  <a:gd name="T29" fmla="*/ 367 h 451"/>
                  <a:gd name="T30" fmla="*/ 292 w 310"/>
                  <a:gd name="T31" fmla="*/ 83 h 451"/>
                  <a:gd name="T32" fmla="*/ 292 w 310"/>
                  <a:gd name="T33" fmla="*/ 83 h 451"/>
                  <a:gd name="T34" fmla="*/ 272 w 310"/>
                  <a:gd name="T35" fmla="*/ 38 h 451"/>
                  <a:gd name="T36" fmla="*/ 272 w 310"/>
                  <a:gd name="T37" fmla="*/ 38 h 451"/>
                  <a:gd name="T38" fmla="*/ 226 w 310"/>
                  <a:gd name="T39" fmla="*/ 19 h 451"/>
                  <a:gd name="T40" fmla="*/ 83 w 310"/>
                  <a:gd name="T41" fmla="*/ 19 h 451"/>
                  <a:gd name="T42" fmla="*/ 226 w 310"/>
                  <a:gd name="T43" fmla="*/ 450 h 451"/>
                  <a:gd name="T44" fmla="*/ 83 w 310"/>
                  <a:gd name="T45" fmla="*/ 450 h 451"/>
                  <a:gd name="T46" fmla="*/ 83 w 310"/>
                  <a:gd name="T47" fmla="*/ 450 h 451"/>
                  <a:gd name="T48" fmla="*/ 24 w 310"/>
                  <a:gd name="T49" fmla="*/ 426 h 451"/>
                  <a:gd name="T50" fmla="*/ 24 w 310"/>
                  <a:gd name="T51" fmla="*/ 426 h 451"/>
                  <a:gd name="T52" fmla="*/ 0 w 310"/>
                  <a:gd name="T53" fmla="*/ 367 h 451"/>
                  <a:gd name="T54" fmla="*/ 0 w 310"/>
                  <a:gd name="T55" fmla="*/ 83 h 451"/>
                  <a:gd name="T56" fmla="*/ 0 w 310"/>
                  <a:gd name="T57" fmla="*/ 83 h 451"/>
                  <a:gd name="T58" fmla="*/ 24 w 310"/>
                  <a:gd name="T59" fmla="*/ 25 h 451"/>
                  <a:gd name="T60" fmla="*/ 24 w 310"/>
                  <a:gd name="T61" fmla="*/ 25 h 451"/>
                  <a:gd name="T62" fmla="*/ 83 w 310"/>
                  <a:gd name="T63" fmla="*/ 0 h 451"/>
                  <a:gd name="T64" fmla="*/ 226 w 310"/>
                  <a:gd name="T65" fmla="*/ 0 h 451"/>
                  <a:gd name="T66" fmla="*/ 226 w 310"/>
                  <a:gd name="T67" fmla="*/ 0 h 451"/>
                  <a:gd name="T68" fmla="*/ 285 w 310"/>
                  <a:gd name="T69" fmla="*/ 25 h 451"/>
                  <a:gd name="T70" fmla="*/ 285 w 310"/>
                  <a:gd name="T71" fmla="*/ 25 h 451"/>
                  <a:gd name="T72" fmla="*/ 309 w 310"/>
                  <a:gd name="T73" fmla="*/ 83 h 451"/>
                  <a:gd name="T74" fmla="*/ 309 w 310"/>
                  <a:gd name="T75" fmla="*/ 367 h 451"/>
                  <a:gd name="T76" fmla="*/ 309 w 310"/>
                  <a:gd name="T77" fmla="*/ 367 h 451"/>
                  <a:gd name="T78" fmla="*/ 285 w 310"/>
                  <a:gd name="T79" fmla="*/ 426 h 451"/>
                  <a:gd name="T80" fmla="*/ 285 w 310"/>
                  <a:gd name="T81" fmla="*/ 426 h 451"/>
                  <a:gd name="T82" fmla="*/ 226 w 310"/>
                  <a:gd name="T83" fmla="*/ 45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0" h="451">
                    <a:moveTo>
                      <a:pt x="83" y="19"/>
                    </a:moveTo>
                    <a:lnTo>
                      <a:pt x="83" y="19"/>
                    </a:lnTo>
                    <a:cubicBezTo>
                      <a:pt x="65" y="19"/>
                      <a:pt x="49" y="26"/>
                      <a:pt x="37" y="38"/>
                    </a:cubicBezTo>
                    <a:lnTo>
                      <a:pt x="37" y="38"/>
                    </a:lnTo>
                    <a:cubicBezTo>
                      <a:pt x="25" y="49"/>
                      <a:pt x="18" y="66"/>
                      <a:pt x="18" y="83"/>
                    </a:cubicBezTo>
                    <a:lnTo>
                      <a:pt x="18" y="367"/>
                    </a:lnTo>
                    <a:lnTo>
                      <a:pt x="18" y="367"/>
                    </a:lnTo>
                    <a:cubicBezTo>
                      <a:pt x="18" y="384"/>
                      <a:pt x="25" y="401"/>
                      <a:pt x="37" y="413"/>
                    </a:cubicBezTo>
                    <a:lnTo>
                      <a:pt x="37" y="413"/>
                    </a:lnTo>
                    <a:cubicBezTo>
                      <a:pt x="49" y="425"/>
                      <a:pt x="65" y="432"/>
                      <a:pt x="83" y="432"/>
                    </a:cubicBezTo>
                    <a:lnTo>
                      <a:pt x="226" y="432"/>
                    </a:lnTo>
                    <a:lnTo>
                      <a:pt x="226" y="432"/>
                    </a:lnTo>
                    <a:cubicBezTo>
                      <a:pt x="243" y="432"/>
                      <a:pt x="260" y="425"/>
                      <a:pt x="272" y="413"/>
                    </a:cubicBezTo>
                    <a:lnTo>
                      <a:pt x="272" y="413"/>
                    </a:lnTo>
                    <a:cubicBezTo>
                      <a:pt x="285" y="401"/>
                      <a:pt x="292" y="384"/>
                      <a:pt x="292" y="367"/>
                    </a:cubicBezTo>
                    <a:lnTo>
                      <a:pt x="292" y="83"/>
                    </a:lnTo>
                    <a:lnTo>
                      <a:pt x="292" y="83"/>
                    </a:lnTo>
                    <a:cubicBezTo>
                      <a:pt x="292" y="66"/>
                      <a:pt x="285" y="49"/>
                      <a:pt x="272" y="38"/>
                    </a:cubicBezTo>
                    <a:lnTo>
                      <a:pt x="272" y="38"/>
                    </a:lnTo>
                    <a:cubicBezTo>
                      <a:pt x="260" y="26"/>
                      <a:pt x="243" y="19"/>
                      <a:pt x="226" y="19"/>
                    </a:cubicBezTo>
                    <a:lnTo>
                      <a:pt x="83" y="19"/>
                    </a:lnTo>
                    <a:close/>
                    <a:moveTo>
                      <a:pt x="226" y="450"/>
                    </a:moveTo>
                    <a:lnTo>
                      <a:pt x="83" y="450"/>
                    </a:lnTo>
                    <a:lnTo>
                      <a:pt x="83" y="450"/>
                    </a:lnTo>
                    <a:cubicBezTo>
                      <a:pt x="61" y="450"/>
                      <a:pt x="40" y="441"/>
                      <a:pt x="24" y="426"/>
                    </a:cubicBezTo>
                    <a:lnTo>
                      <a:pt x="24" y="426"/>
                    </a:lnTo>
                    <a:cubicBezTo>
                      <a:pt x="9" y="410"/>
                      <a:pt x="0" y="389"/>
                      <a:pt x="0" y="367"/>
                    </a:cubicBezTo>
                    <a:lnTo>
                      <a:pt x="0" y="83"/>
                    </a:lnTo>
                    <a:lnTo>
                      <a:pt x="0" y="83"/>
                    </a:lnTo>
                    <a:cubicBezTo>
                      <a:pt x="0" y="60"/>
                      <a:pt x="9" y="39"/>
                      <a:pt x="24" y="25"/>
                    </a:cubicBezTo>
                    <a:lnTo>
                      <a:pt x="24" y="25"/>
                    </a:lnTo>
                    <a:cubicBezTo>
                      <a:pt x="40" y="9"/>
                      <a:pt x="61" y="0"/>
                      <a:pt x="83" y="0"/>
                    </a:cubicBezTo>
                    <a:lnTo>
                      <a:pt x="226" y="0"/>
                    </a:lnTo>
                    <a:lnTo>
                      <a:pt x="226" y="0"/>
                    </a:lnTo>
                    <a:cubicBezTo>
                      <a:pt x="249" y="0"/>
                      <a:pt x="270" y="9"/>
                      <a:pt x="285" y="25"/>
                    </a:cubicBezTo>
                    <a:lnTo>
                      <a:pt x="285" y="25"/>
                    </a:lnTo>
                    <a:cubicBezTo>
                      <a:pt x="301" y="39"/>
                      <a:pt x="309" y="60"/>
                      <a:pt x="309" y="83"/>
                    </a:cubicBezTo>
                    <a:lnTo>
                      <a:pt x="309" y="367"/>
                    </a:lnTo>
                    <a:lnTo>
                      <a:pt x="309" y="367"/>
                    </a:lnTo>
                    <a:cubicBezTo>
                      <a:pt x="309" y="389"/>
                      <a:pt x="301" y="410"/>
                      <a:pt x="285" y="426"/>
                    </a:cubicBezTo>
                    <a:lnTo>
                      <a:pt x="285" y="426"/>
                    </a:lnTo>
                    <a:cubicBezTo>
                      <a:pt x="270" y="441"/>
                      <a:pt x="249" y="450"/>
                      <a:pt x="226" y="4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64">
                <a:extLst>
                  <a:ext uri="{FF2B5EF4-FFF2-40B4-BE49-F238E27FC236}">
                    <a16:creationId xmlns:a16="http://schemas.microsoft.com/office/drawing/2014/main" id="{1038E989-7B61-453D-966D-BAB3CE7A5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9688" y="6950676"/>
                <a:ext cx="146736" cy="146736"/>
              </a:xfrm>
              <a:custGeom>
                <a:avLst/>
                <a:gdLst>
                  <a:gd name="T0" fmla="*/ 167 w 168"/>
                  <a:gd name="T1" fmla="*/ 84 h 169"/>
                  <a:gd name="T2" fmla="*/ 84 w 168"/>
                  <a:gd name="T3" fmla="*/ 168 h 169"/>
                  <a:gd name="T4" fmla="*/ 0 w 168"/>
                  <a:gd name="T5" fmla="*/ 84 h 169"/>
                  <a:gd name="T6" fmla="*/ 84 w 168"/>
                  <a:gd name="T7" fmla="*/ 0 h 169"/>
                  <a:gd name="T8" fmla="*/ 167 w 168"/>
                  <a:gd name="T9" fmla="*/ 84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69">
                    <a:moveTo>
                      <a:pt x="167" y="84"/>
                    </a:moveTo>
                    <a:lnTo>
                      <a:pt x="84" y="168"/>
                    </a:lnTo>
                    <a:lnTo>
                      <a:pt x="0" y="84"/>
                    </a:lnTo>
                    <a:lnTo>
                      <a:pt x="84" y="0"/>
                    </a:lnTo>
                    <a:lnTo>
                      <a:pt x="167" y="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65">
                <a:extLst>
                  <a:ext uri="{FF2B5EF4-FFF2-40B4-BE49-F238E27FC236}">
                    <a16:creationId xmlns:a16="http://schemas.microsoft.com/office/drawing/2014/main" id="{16017AD1-2F49-45CF-869B-CB068D8EB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43433" y="8124568"/>
                <a:ext cx="1115971" cy="397734"/>
              </a:xfrm>
              <a:custGeom>
                <a:avLst/>
                <a:gdLst>
                  <a:gd name="T0" fmla="*/ 114 w 1273"/>
                  <a:gd name="T1" fmla="*/ 18 h 455"/>
                  <a:gd name="T2" fmla="*/ 114 w 1273"/>
                  <a:gd name="T3" fmla="*/ 18 h 455"/>
                  <a:gd name="T4" fmla="*/ 52 w 1273"/>
                  <a:gd name="T5" fmla="*/ 41 h 455"/>
                  <a:gd name="T6" fmla="*/ 52 w 1273"/>
                  <a:gd name="T7" fmla="*/ 41 h 455"/>
                  <a:gd name="T8" fmla="*/ 18 w 1273"/>
                  <a:gd name="T9" fmla="*/ 114 h 455"/>
                  <a:gd name="T10" fmla="*/ 18 w 1273"/>
                  <a:gd name="T11" fmla="*/ 340 h 455"/>
                  <a:gd name="T12" fmla="*/ 18 w 1273"/>
                  <a:gd name="T13" fmla="*/ 340 h 455"/>
                  <a:gd name="T14" fmla="*/ 49 w 1273"/>
                  <a:gd name="T15" fmla="*/ 410 h 455"/>
                  <a:gd name="T16" fmla="*/ 49 w 1273"/>
                  <a:gd name="T17" fmla="*/ 410 h 455"/>
                  <a:gd name="T18" fmla="*/ 114 w 1273"/>
                  <a:gd name="T19" fmla="*/ 436 h 455"/>
                  <a:gd name="T20" fmla="*/ 1254 w 1273"/>
                  <a:gd name="T21" fmla="*/ 436 h 455"/>
                  <a:gd name="T22" fmla="*/ 1254 w 1273"/>
                  <a:gd name="T23" fmla="*/ 18 h 455"/>
                  <a:gd name="T24" fmla="*/ 114 w 1273"/>
                  <a:gd name="T25" fmla="*/ 18 h 455"/>
                  <a:gd name="T26" fmla="*/ 1263 w 1273"/>
                  <a:gd name="T27" fmla="*/ 454 h 455"/>
                  <a:gd name="T28" fmla="*/ 114 w 1273"/>
                  <a:gd name="T29" fmla="*/ 454 h 455"/>
                  <a:gd name="T30" fmla="*/ 114 w 1273"/>
                  <a:gd name="T31" fmla="*/ 454 h 455"/>
                  <a:gd name="T32" fmla="*/ 36 w 1273"/>
                  <a:gd name="T33" fmla="*/ 423 h 455"/>
                  <a:gd name="T34" fmla="*/ 36 w 1273"/>
                  <a:gd name="T35" fmla="*/ 423 h 455"/>
                  <a:gd name="T36" fmla="*/ 0 w 1273"/>
                  <a:gd name="T37" fmla="*/ 340 h 455"/>
                  <a:gd name="T38" fmla="*/ 0 w 1273"/>
                  <a:gd name="T39" fmla="*/ 114 h 455"/>
                  <a:gd name="T40" fmla="*/ 0 w 1273"/>
                  <a:gd name="T41" fmla="*/ 114 h 455"/>
                  <a:gd name="T42" fmla="*/ 41 w 1273"/>
                  <a:gd name="T43" fmla="*/ 27 h 455"/>
                  <a:gd name="T44" fmla="*/ 41 w 1273"/>
                  <a:gd name="T45" fmla="*/ 27 h 455"/>
                  <a:gd name="T46" fmla="*/ 114 w 1273"/>
                  <a:gd name="T47" fmla="*/ 0 h 455"/>
                  <a:gd name="T48" fmla="*/ 1263 w 1273"/>
                  <a:gd name="T49" fmla="*/ 0 h 455"/>
                  <a:gd name="T50" fmla="*/ 1263 w 1273"/>
                  <a:gd name="T51" fmla="*/ 0 h 455"/>
                  <a:gd name="T52" fmla="*/ 1272 w 1273"/>
                  <a:gd name="T53" fmla="*/ 9 h 455"/>
                  <a:gd name="T54" fmla="*/ 1272 w 1273"/>
                  <a:gd name="T55" fmla="*/ 445 h 455"/>
                  <a:gd name="T56" fmla="*/ 1272 w 1273"/>
                  <a:gd name="T57" fmla="*/ 445 h 455"/>
                  <a:gd name="T58" fmla="*/ 1263 w 1273"/>
                  <a:gd name="T59" fmla="*/ 4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73" h="455">
                    <a:moveTo>
                      <a:pt x="114" y="18"/>
                    </a:moveTo>
                    <a:lnTo>
                      <a:pt x="114" y="18"/>
                    </a:lnTo>
                    <a:cubicBezTo>
                      <a:pt x="91" y="18"/>
                      <a:pt x="70" y="26"/>
                      <a:pt x="52" y="41"/>
                    </a:cubicBezTo>
                    <a:lnTo>
                      <a:pt x="52" y="41"/>
                    </a:lnTo>
                    <a:cubicBezTo>
                      <a:pt x="31" y="59"/>
                      <a:pt x="18" y="85"/>
                      <a:pt x="18" y="114"/>
                    </a:cubicBezTo>
                    <a:lnTo>
                      <a:pt x="18" y="340"/>
                    </a:lnTo>
                    <a:lnTo>
                      <a:pt x="18" y="340"/>
                    </a:lnTo>
                    <a:cubicBezTo>
                      <a:pt x="18" y="367"/>
                      <a:pt x="29" y="392"/>
                      <a:pt x="49" y="410"/>
                    </a:cubicBezTo>
                    <a:lnTo>
                      <a:pt x="49" y="410"/>
                    </a:lnTo>
                    <a:cubicBezTo>
                      <a:pt x="66" y="426"/>
                      <a:pt x="90" y="436"/>
                      <a:pt x="114" y="436"/>
                    </a:cubicBezTo>
                    <a:lnTo>
                      <a:pt x="1254" y="436"/>
                    </a:lnTo>
                    <a:lnTo>
                      <a:pt x="1254" y="18"/>
                    </a:lnTo>
                    <a:lnTo>
                      <a:pt x="114" y="18"/>
                    </a:lnTo>
                    <a:close/>
                    <a:moveTo>
                      <a:pt x="1263" y="454"/>
                    </a:moveTo>
                    <a:lnTo>
                      <a:pt x="114" y="454"/>
                    </a:lnTo>
                    <a:lnTo>
                      <a:pt x="114" y="454"/>
                    </a:lnTo>
                    <a:cubicBezTo>
                      <a:pt x="85" y="454"/>
                      <a:pt x="57" y="443"/>
                      <a:pt x="36" y="423"/>
                    </a:cubicBezTo>
                    <a:lnTo>
                      <a:pt x="36" y="423"/>
                    </a:lnTo>
                    <a:cubicBezTo>
                      <a:pt x="13" y="402"/>
                      <a:pt x="0" y="372"/>
                      <a:pt x="0" y="340"/>
                    </a:cubicBezTo>
                    <a:lnTo>
                      <a:pt x="0" y="114"/>
                    </a:lnTo>
                    <a:lnTo>
                      <a:pt x="0" y="114"/>
                    </a:lnTo>
                    <a:cubicBezTo>
                      <a:pt x="0" y="80"/>
                      <a:pt x="15" y="49"/>
                      <a:pt x="41" y="27"/>
                    </a:cubicBezTo>
                    <a:lnTo>
                      <a:pt x="41" y="27"/>
                    </a:lnTo>
                    <a:cubicBezTo>
                      <a:pt x="61" y="9"/>
                      <a:pt x="87" y="0"/>
                      <a:pt x="114" y="0"/>
                    </a:cubicBezTo>
                    <a:lnTo>
                      <a:pt x="1263" y="0"/>
                    </a:lnTo>
                    <a:lnTo>
                      <a:pt x="1263" y="0"/>
                    </a:lnTo>
                    <a:cubicBezTo>
                      <a:pt x="1268" y="0"/>
                      <a:pt x="1272" y="4"/>
                      <a:pt x="1272" y="9"/>
                    </a:cubicBezTo>
                    <a:lnTo>
                      <a:pt x="1272" y="445"/>
                    </a:lnTo>
                    <a:lnTo>
                      <a:pt x="1272" y="445"/>
                    </a:lnTo>
                    <a:cubicBezTo>
                      <a:pt x="1272" y="450"/>
                      <a:pt x="1268" y="454"/>
                      <a:pt x="1263" y="4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 66">
                <a:extLst>
                  <a:ext uri="{FF2B5EF4-FFF2-40B4-BE49-F238E27FC236}">
                    <a16:creationId xmlns:a16="http://schemas.microsoft.com/office/drawing/2014/main" id="{365C3A9B-C5A7-4A65-BAEE-5C4D03DD1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4525" y="8313782"/>
                <a:ext cx="969232" cy="19306"/>
              </a:xfrm>
              <a:custGeom>
                <a:avLst/>
                <a:gdLst>
                  <a:gd name="T0" fmla="*/ 1094 w 1105"/>
                  <a:gd name="T1" fmla="*/ 19 h 20"/>
                  <a:gd name="T2" fmla="*/ 9 w 1105"/>
                  <a:gd name="T3" fmla="*/ 19 h 20"/>
                  <a:gd name="T4" fmla="*/ 9 w 1105"/>
                  <a:gd name="T5" fmla="*/ 19 h 20"/>
                  <a:gd name="T6" fmla="*/ 0 w 1105"/>
                  <a:gd name="T7" fmla="*/ 10 h 20"/>
                  <a:gd name="T8" fmla="*/ 0 w 1105"/>
                  <a:gd name="T9" fmla="*/ 10 h 20"/>
                  <a:gd name="T10" fmla="*/ 9 w 1105"/>
                  <a:gd name="T11" fmla="*/ 0 h 20"/>
                  <a:gd name="T12" fmla="*/ 1094 w 1105"/>
                  <a:gd name="T13" fmla="*/ 0 h 20"/>
                  <a:gd name="T14" fmla="*/ 1094 w 1105"/>
                  <a:gd name="T15" fmla="*/ 0 h 20"/>
                  <a:gd name="T16" fmla="*/ 1104 w 1105"/>
                  <a:gd name="T17" fmla="*/ 10 h 20"/>
                  <a:gd name="T18" fmla="*/ 1104 w 1105"/>
                  <a:gd name="T19" fmla="*/ 10 h 20"/>
                  <a:gd name="T20" fmla="*/ 1094 w 1105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5" h="20">
                    <a:moveTo>
                      <a:pt x="1094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094" y="0"/>
                    </a:lnTo>
                    <a:lnTo>
                      <a:pt x="1094" y="0"/>
                    </a:lnTo>
                    <a:cubicBezTo>
                      <a:pt x="1099" y="0"/>
                      <a:pt x="1104" y="5"/>
                      <a:pt x="1104" y="10"/>
                    </a:cubicBezTo>
                    <a:lnTo>
                      <a:pt x="1104" y="10"/>
                    </a:lnTo>
                    <a:cubicBezTo>
                      <a:pt x="1104" y="14"/>
                      <a:pt x="1099" y="19"/>
                      <a:pt x="109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 67">
                <a:extLst>
                  <a:ext uri="{FF2B5EF4-FFF2-40B4-BE49-F238E27FC236}">
                    <a16:creationId xmlns:a16="http://schemas.microsoft.com/office/drawing/2014/main" id="{5C64689E-F7DB-4CAB-BA67-09C2D5FA1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1156" y="8132291"/>
                <a:ext cx="1096662" cy="382288"/>
              </a:xfrm>
              <a:custGeom>
                <a:avLst/>
                <a:gdLst>
                  <a:gd name="T0" fmla="*/ 1253 w 1254"/>
                  <a:gd name="T1" fmla="*/ 436 h 437"/>
                  <a:gd name="T2" fmla="*/ 104 w 1254"/>
                  <a:gd name="T3" fmla="*/ 436 h 437"/>
                  <a:gd name="T4" fmla="*/ 104 w 1254"/>
                  <a:gd name="T5" fmla="*/ 436 h 437"/>
                  <a:gd name="T6" fmla="*/ 33 w 1254"/>
                  <a:gd name="T7" fmla="*/ 408 h 437"/>
                  <a:gd name="T8" fmla="*/ 33 w 1254"/>
                  <a:gd name="T9" fmla="*/ 408 h 437"/>
                  <a:gd name="T10" fmla="*/ 0 w 1254"/>
                  <a:gd name="T11" fmla="*/ 331 h 437"/>
                  <a:gd name="T12" fmla="*/ 0 w 1254"/>
                  <a:gd name="T13" fmla="*/ 105 h 437"/>
                  <a:gd name="T14" fmla="*/ 0 w 1254"/>
                  <a:gd name="T15" fmla="*/ 105 h 437"/>
                  <a:gd name="T16" fmla="*/ 37 w 1254"/>
                  <a:gd name="T17" fmla="*/ 25 h 437"/>
                  <a:gd name="T18" fmla="*/ 37 w 1254"/>
                  <a:gd name="T19" fmla="*/ 25 h 437"/>
                  <a:gd name="T20" fmla="*/ 104 w 1254"/>
                  <a:gd name="T21" fmla="*/ 0 h 437"/>
                  <a:gd name="T22" fmla="*/ 1253 w 1254"/>
                  <a:gd name="T23" fmla="*/ 0 h 437"/>
                  <a:gd name="T24" fmla="*/ 1253 w 1254"/>
                  <a:gd name="T25" fmla="*/ 436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54" h="437">
                    <a:moveTo>
                      <a:pt x="1253" y="436"/>
                    </a:moveTo>
                    <a:lnTo>
                      <a:pt x="104" y="436"/>
                    </a:lnTo>
                    <a:lnTo>
                      <a:pt x="104" y="436"/>
                    </a:lnTo>
                    <a:cubicBezTo>
                      <a:pt x="76" y="436"/>
                      <a:pt x="51" y="425"/>
                      <a:pt x="33" y="408"/>
                    </a:cubicBezTo>
                    <a:lnTo>
                      <a:pt x="33" y="408"/>
                    </a:lnTo>
                    <a:cubicBezTo>
                      <a:pt x="12" y="389"/>
                      <a:pt x="0" y="362"/>
                      <a:pt x="0" y="331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3"/>
                      <a:pt x="14" y="44"/>
                      <a:pt x="37" y="25"/>
                    </a:cubicBezTo>
                    <a:lnTo>
                      <a:pt x="37" y="25"/>
                    </a:lnTo>
                    <a:cubicBezTo>
                      <a:pt x="54" y="9"/>
                      <a:pt x="78" y="0"/>
                      <a:pt x="104" y="0"/>
                    </a:cubicBezTo>
                    <a:lnTo>
                      <a:pt x="1253" y="0"/>
                    </a:lnTo>
                    <a:lnTo>
                      <a:pt x="1253" y="436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2" name="Freeform 68">
                <a:extLst>
                  <a:ext uri="{FF2B5EF4-FFF2-40B4-BE49-F238E27FC236}">
                    <a16:creationId xmlns:a16="http://schemas.microsoft.com/office/drawing/2014/main" id="{8DE3CDC4-C0A4-410D-9BCD-8CEA38C0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8805" y="8082092"/>
                <a:ext cx="486547" cy="486547"/>
              </a:xfrm>
              <a:custGeom>
                <a:avLst/>
                <a:gdLst>
                  <a:gd name="T0" fmla="*/ 555 w 556"/>
                  <a:gd name="T1" fmla="*/ 277 h 556"/>
                  <a:gd name="T2" fmla="*/ 555 w 556"/>
                  <a:gd name="T3" fmla="*/ 277 h 556"/>
                  <a:gd name="T4" fmla="*/ 278 w 556"/>
                  <a:gd name="T5" fmla="*/ 555 h 556"/>
                  <a:gd name="T6" fmla="*/ 278 w 556"/>
                  <a:gd name="T7" fmla="*/ 555 h 556"/>
                  <a:gd name="T8" fmla="*/ 0 w 556"/>
                  <a:gd name="T9" fmla="*/ 277 h 556"/>
                  <a:gd name="T10" fmla="*/ 0 w 556"/>
                  <a:gd name="T11" fmla="*/ 277 h 556"/>
                  <a:gd name="T12" fmla="*/ 278 w 556"/>
                  <a:gd name="T13" fmla="*/ 0 h 556"/>
                  <a:gd name="T14" fmla="*/ 278 w 556"/>
                  <a:gd name="T15" fmla="*/ 0 h 556"/>
                  <a:gd name="T16" fmla="*/ 555 w 556"/>
                  <a:gd name="T17" fmla="*/ 277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6" h="556">
                    <a:moveTo>
                      <a:pt x="555" y="277"/>
                    </a:moveTo>
                    <a:lnTo>
                      <a:pt x="555" y="277"/>
                    </a:lnTo>
                    <a:cubicBezTo>
                      <a:pt x="555" y="430"/>
                      <a:pt x="430" y="555"/>
                      <a:pt x="278" y="555"/>
                    </a:cubicBezTo>
                    <a:lnTo>
                      <a:pt x="278" y="555"/>
                    </a:lnTo>
                    <a:cubicBezTo>
                      <a:pt x="124" y="555"/>
                      <a:pt x="0" y="430"/>
                      <a:pt x="0" y="277"/>
                    </a:cubicBezTo>
                    <a:lnTo>
                      <a:pt x="0" y="277"/>
                    </a:lnTo>
                    <a:cubicBezTo>
                      <a:pt x="0" y="124"/>
                      <a:pt x="124" y="0"/>
                      <a:pt x="278" y="0"/>
                    </a:cubicBezTo>
                    <a:lnTo>
                      <a:pt x="278" y="0"/>
                    </a:lnTo>
                    <a:cubicBezTo>
                      <a:pt x="430" y="0"/>
                      <a:pt x="555" y="124"/>
                      <a:pt x="555" y="27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69">
                <a:extLst>
                  <a:ext uri="{FF2B5EF4-FFF2-40B4-BE49-F238E27FC236}">
                    <a16:creationId xmlns:a16="http://schemas.microsoft.com/office/drawing/2014/main" id="{5013DE8B-BD67-44B5-ACB7-E09DEFFB2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1082" y="8074369"/>
                <a:ext cx="501993" cy="501993"/>
              </a:xfrm>
              <a:custGeom>
                <a:avLst/>
                <a:gdLst>
                  <a:gd name="T0" fmla="*/ 287 w 574"/>
                  <a:gd name="T1" fmla="*/ 18 h 573"/>
                  <a:gd name="T2" fmla="*/ 287 w 574"/>
                  <a:gd name="T3" fmla="*/ 18 h 573"/>
                  <a:gd name="T4" fmla="*/ 18 w 574"/>
                  <a:gd name="T5" fmla="*/ 286 h 573"/>
                  <a:gd name="T6" fmla="*/ 18 w 574"/>
                  <a:gd name="T7" fmla="*/ 286 h 573"/>
                  <a:gd name="T8" fmla="*/ 287 w 574"/>
                  <a:gd name="T9" fmla="*/ 554 h 573"/>
                  <a:gd name="T10" fmla="*/ 287 w 574"/>
                  <a:gd name="T11" fmla="*/ 554 h 573"/>
                  <a:gd name="T12" fmla="*/ 554 w 574"/>
                  <a:gd name="T13" fmla="*/ 286 h 573"/>
                  <a:gd name="T14" fmla="*/ 554 w 574"/>
                  <a:gd name="T15" fmla="*/ 286 h 573"/>
                  <a:gd name="T16" fmla="*/ 287 w 574"/>
                  <a:gd name="T17" fmla="*/ 18 h 573"/>
                  <a:gd name="T18" fmla="*/ 287 w 574"/>
                  <a:gd name="T19" fmla="*/ 572 h 573"/>
                  <a:gd name="T20" fmla="*/ 287 w 574"/>
                  <a:gd name="T21" fmla="*/ 572 h 573"/>
                  <a:gd name="T22" fmla="*/ 0 w 574"/>
                  <a:gd name="T23" fmla="*/ 286 h 573"/>
                  <a:gd name="T24" fmla="*/ 0 w 574"/>
                  <a:gd name="T25" fmla="*/ 286 h 573"/>
                  <a:gd name="T26" fmla="*/ 287 w 574"/>
                  <a:gd name="T27" fmla="*/ 0 h 573"/>
                  <a:gd name="T28" fmla="*/ 287 w 574"/>
                  <a:gd name="T29" fmla="*/ 0 h 573"/>
                  <a:gd name="T30" fmla="*/ 573 w 574"/>
                  <a:gd name="T31" fmla="*/ 286 h 573"/>
                  <a:gd name="T32" fmla="*/ 573 w 574"/>
                  <a:gd name="T33" fmla="*/ 286 h 573"/>
                  <a:gd name="T34" fmla="*/ 287 w 574"/>
                  <a:gd name="T35" fmla="*/ 572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4" h="573">
                    <a:moveTo>
                      <a:pt x="287" y="18"/>
                    </a:moveTo>
                    <a:lnTo>
                      <a:pt x="287" y="18"/>
                    </a:lnTo>
                    <a:cubicBezTo>
                      <a:pt x="139" y="18"/>
                      <a:pt x="18" y="138"/>
                      <a:pt x="18" y="286"/>
                    </a:cubicBezTo>
                    <a:lnTo>
                      <a:pt x="18" y="286"/>
                    </a:lnTo>
                    <a:cubicBezTo>
                      <a:pt x="18" y="434"/>
                      <a:pt x="139" y="554"/>
                      <a:pt x="287" y="554"/>
                    </a:cubicBezTo>
                    <a:lnTo>
                      <a:pt x="287" y="554"/>
                    </a:lnTo>
                    <a:cubicBezTo>
                      <a:pt x="434" y="554"/>
                      <a:pt x="554" y="434"/>
                      <a:pt x="554" y="286"/>
                    </a:cubicBezTo>
                    <a:lnTo>
                      <a:pt x="554" y="286"/>
                    </a:lnTo>
                    <a:cubicBezTo>
                      <a:pt x="554" y="138"/>
                      <a:pt x="434" y="18"/>
                      <a:pt x="287" y="18"/>
                    </a:cubicBezTo>
                    <a:close/>
                    <a:moveTo>
                      <a:pt x="287" y="572"/>
                    </a:moveTo>
                    <a:lnTo>
                      <a:pt x="287" y="572"/>
                    </a:lnTo>
                    <a:cubicBezTo>
                      <a:pt x="129" y="572"/>
                      <a:pt x="0" y="444"/>
                      <a:pt x="0" y="286"/>
                    </a:cubicBezTo>
                    <a:lnTo>
                      <a:pt x="0" y="286"/>
                    </a:lnTo>
                    <a:cubicBezTo>
                      <a:pt x="0" y="129"/>
                      <a:pt x="129" y="0"/>
                      <a:pt x="287" y="0"/>
                    </a:cubicBezTo>
                    <a:lnTo>
                      <a:pt x="287" y="0"/>
                    </a:lnTo>
                    <a:cubicBezTo>
                      <a:pt x="445" y="0"/>
                      <a:pt x="573" y="129"/>
                      <a:pt x="573" y="286"/>
                    </a:cubicBezTo>
                    <a:lnTo>
                      <a:pt x="573" y="286"/>
                    </a:lnTo>
                    <a:cubicBezTo>
                      <a:pt x="573" y="444"/>
                      <a:pt x="445" y="572"/>
                      <a:pt x="287" y="5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70">
                <a:extLst>
                  <a:ext uri="{FF2B5EF4-FFF2-40B4-BE49-F238E27FC236}">
                    <a16:creationId xmlns:a16="http://schemas.microsoft.com/office/drawing/2014/main" id="{53EA382B-4005-43B5-BCA6-0476F60E0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2372" y="8240412"/>
                <a:ext cx="254858" cy="177628"/>
              </a:xfrm>
              <a:custGeom>
                <a:avLst/>
                <a:gdLst>
                  <a:gd name="T0" fmla="*/ 96 w 291"/>
                  <a:gd name="T1" fmla="*/ 203 h 204"/>
                  <a:gd name="T2" fmla="*/ 96 w 291"/>
                  <a:gd name="T3" fmla="*/ 203 h 204"/>
                  <a:gd name="T4" fmla="*/ 90 w 291"/>
                  <a:gd name="T5" fmla="*/ 201 h 204"/>
                  <a:gd name="T6" fmla="*/ 4 w 291"/>
                  <a:gd name="T7" fmla="*/ 115 h 204"/>
                  <a:gd name="T8" fmla="*/ 4 w 291"/>
                  <a:gd name="T9" fmla="*/ 115 h 204"/>
                  <a:gd name="T10" fmla="*/ 4 w 291"/>
                  <a:gd name="T11" fmla="*/ 102 h 204"/>
                  <a:gd name="T12" fmla="*/ 4 w 291"/>
                  <a:gd name="T13" fmla="*/ 102 h 204"/>
                  <a:gd name="T14" fmla="*/ 17 w 291"/>
                  <a:gd name="T15" fmla="*/ 102 h 204"/>
                  <a:gd name="T16" fmla="*/ 96 w 291"/>
                  <a:gd name="T17" fmla="*/ 181 h 204"/>
                  <a:gd name="T18" fmla="*/ 274 w 291"/>
                  <a:gd name="T19" fmla="*/ 4 h 204"/>
                  <a:gd name="T20" fmla="*/ 274 w 291"/>
                  <a:gd name="T21" fmla="*/ 4 h 204"/>
                  <a:gd name="T22" fmla="*/ 287 w 291"/>
                  <a:gd name="T23" fmla="*/ 4 h 204"/>
                  <a:gd name="T24" fmla="*/ 287 w 291"/>
                  <a:gd name="T25" fmla="*/ 4 h 204"/>
                  <a:gd name="T26" fmla="*/ 287 w 291"/>
                  <a:gd name="T27" fmla="*/ 17 h 204"/>
                  <a:gd name="T28" fmla="*/ 102 w 291"/>
                  <a:gd name="T29" fmla="*/ 201 h 204"/>
                  <a:gd name="T30" fmla="*/ 102 w 291"/>
                  <a:gd name="T31" fmla="*/ 201 h 204"/>
                  <a:gd name="T32" fmla="*/ 96 w 291"/>
                  <a:gd name="T33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04">
                    <a:moveTo>
                      <a:pt x="96" y="203"/>
                    </a:moveTo>
                    <a:lnTo>
                      <a:pt x="96" y="203"/>
                    </a:lnTo>
                    <a:cubicBezTo>
                      <a:pt x="93" y="203"/>
                      <a:pt x="92" y="202"/>
                      <a:pt x="90" y="201"/>
                    </a:cubicBezTo>
                    <a:lnTo>
                      <a:pt x="4" y="115"/>
                    </a:lnTo>
                    <a:lnTo>
                      <a:pt x="4" y="115"/>
                    </a:lnTo>
                    <a:cubicBezTo>
                      <a:pt x="0" y="112"/>
                      <a:pt x="0" y="106"/>
                      <a:pt x="4" y="102"/>
                    </a:cubicBezTo>
                    <a:lnTo>
                      <a:pt x="4" y="102"/>
                    </a:lnTo>
                    <a:cubicBezTo>
                      <a:pt x="7" y="99"/>
                      <a:pt x="13" y="99"/>
                      <a:pt x="17" y="102"/>
                    </a:cubicBezTo>
                    <a:lnTo>
                      <a:pt x="96" y="181"/>
                    </a:lnTo>
                    <a:lnTo>
                      <a:pt x="274" y="4"/>
                    </a:lnTo>
                    <a:lnTo>
                      <a:pt x="274" y="4"/>
                    </a:lnTo>
                    <a:cubicBezTo>
                      <a:pt x="277" y="0"/>
                      <a:pt x="283" y="0"/>
                      <a:pt x="287" y="4"/>
                    </a:cubicBezTo>
                    <a:lnTo>
                      <a:pt x="287" y="4"/>
                    </a:lnTo>
                    <a:cubicBezTo>
                      <a:pt x="290" y="7"/>
                      <a:pt x="290" y="13"/>
                      <a:pt x="287" y="17"/>
                    </a:cubicBezTo>
                    <a:lnTo>
                      <a:pt x="102" y="201"/>
                    </a:lnTo>
                    <a:lnTo>
                      <a:pt x="102" y="201"/>
                    </a:lnTo>
                    <a:cubicBezTo>
                      <a:pt x="100" y="202"/>
                      <a:pt x="99" y="203"/>
                      <a:pt x="96" y="2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71">
                <a:extLst>
                  <a:ext uri="{FF2B5EF4-FFF2-40B4-BE49-F238E27FC236}">
                    <a16:creationId xmlns:a16="http://schemas.microsoft.com/office/drawing/2014/main" id="{4A890264-4A49-4D46-8B7E-2736DBF2E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9667" y="8707653"/>
                <a:ext cx="776158" cy="397732"/>
              </a:xfrm>
              <a:custGeom>
                <a:avLst/>
                <a:gdLst>
                  <a:gd name="T0" fmla="*/ 88 w 886"/>
                  <a:gd name="T1" fmla="*/ 18 h 455"/>
                  <a:gd name="T2" fmla="*/ 88 w 886"/>
                  <a:gd name="T3" fmla="*/ 18 h 455"/>
                  <a:gd name="T4" fmla="*/ 38 w 886"/>
                  <a:gd name="T5" fmla="*/ 39 h 455"/>
                  <a:gd name="T6" fmla="*/ 38 w 886"/>
                  <a:gd name="T7" fmla="*/ 39 h 455"/>
                  <a:gd name="T8" fmla="*/ 18 w 886"/>
                  <a:gd name="T9" fmla="*/ 87 h 455"/>
                  <a:gd name="T10" fmla="*/ 18 w 886"/>
                  <a:gd name="T11" fmla="*/ 366 h 455"/>
                  <a:gd name="T12" fmla="*/ 18 w 886"/>
                  <a:gd name="T13" fmla="*/ 366 h 455"/>
                  <a:gd name="T14" fmla="*/ 38 w 886"/>
                  <a:gd name="T15" fmla="*/ 415 h 455"/>
                  <a:gd name="T16" fmla="*/ 38 w 886"/>
                  <a:gd name="T17" fmla="*/ 415 h 455"/>
                  <a:gd name="T18" fmla="*/ 88 w 886"/>
                  <a:gd name="T19" fmla="*/ 435 h 455"/>
                  <a:gd name="T20" fmla="*/ 797 w 886"/>
                  <a:gd name="T21" fmla="*/ 435 h 455"/>
                  <a:gd name="T22" fmla="*/ 797 w 886"/>
                  <a:gd name="T23" fmla="*/ 435 h 455"/>
                  <a:gd name="T24" fmla="*/ 845 w 886"/>
                  <a:gd name="T25" fmla="*/ 415 h 455"/>
                  <a:gd name="T26" fmla="*/ 845 w 886"/>
                  <a:gd name="T27" fmla="*/ 415 h 455"/>
                  <a:gd name="T28" fmla="*/ 866 w 886"/>
                  <a:gd name="T29" fmla="*/ 366 h 455"/>
                  <a:gd name="T30" fmla="*/ 866 w 886"/>
                  <a:gd name="T31" fmla="*/ 87 h 455"/>
                  <a:gd name="T32" fmla="*/ 866 w 886"/>
                  <a:gd name="T33" fmla="*/ 87 h 455"/>
                  <a:gd name="T34" fmla="*/ 845 w 886"/>
                  <a:gd name="T35" fmla="*/ 39 h 455"/>
                  <a:gd name="T36" fmla="*/ 845 w 886"/>
                  <a:gd name="T37" fmla="*/ 39 h 455"/>
                  <a:gd name="T38" fmla="*/ 797 w 886"/>
                  <a:gd name="T39" fmla="*/ 18 h 455"/>
                  <a:gd name="T40" fmla="*/ 88 w 886"/>
                  <a:gd name="T41" fmla="*/ 18 h 455"/>
                  <a:gd name="T42" fmla="*/ 797 w 886"/>
                  <a:gd name="T43" fmla="*/ 454 h 455"/>
                  <a:gd name="T44" fmla="*/ 88 w 886"/>
                  <a:gd name="T45" fmla="*/ 454 h 455"/>
                  <a:gd name="T46" fmla="*/ 88 w 886"/>
                  <a:gd name="T47" fmla="*/ 454 h 455"/>
                  <a:gd name="T48" fmla="*/ 26 w 886"/>
                  <a:gd name="T49" fmla="*/ 428 h 455"/>
                  <a:gd name="T50" fmla="*/ 26 w 886"/>
                  <a:gd name="T51" fmla="*/ 428 h 455"/>
                  <a:gd name="T52" fmla="*/ 0 w 886"/>
                  <a:gd name="T53" fmla="*/ 366 h 455"/>
                  <a:gd name="T54" fmla="*/ 0 w 886"/>
                  <a:gd name="T55" fmla="*/ 87 h 455"/>
                  <a:gd name="T56" fmla="*/ 0 w 886"/>
                  <a:gd name="T57" fmla="*/ 87 h 455"/>
                  <a:gd name="T58" fmla="*/ 26 w 886"/>
                  <a:gd name="T59" fmla="*/ 26 h 455"/>
                  <a:gd name="T60" fmla="*/ 26 w 886"/>
                  <a:gd name="T61" fmla="*/ 26 h 455"/>
                  <a:gd name="T62" fmla="*/ 88 w 886"/>
                  <a:gd name="T63" fmla="*/ 0 h 455"/>
                  <a:gd name="T64" fmla="*/ 797 w 886"/>
                  <a:gd name="T65" fmla="*/ 0 h 455"/>
                  <a:gd name="T66" fmla="*/ 797 w 886"/>
                  <a:gd name="T67" fmla="*/ 0 h 455"/>
                  <a:gd name="T68" fmla="*/ 859 w 886"/>
                  <a:gd name="T69" fmla="*/ 26 h 455"/>
                  <a:gd name="T70" fmla="*/ 859 w 886"/>
                  <a:gd name="T71" fmla="*/ 26 h 455"/>
                  <a:gd name="T72" fmla="*/ 885 w 886"/>
                  <a:gd name="T73" fmla="*/ 87 h 455"/>
                  <a:gd name="T74" fmla="*/ 885 w 886"/>
                  <a:gd name="T75" fmla="*/ 366 h 455"/>
                  <a:gd name="T76" fmla="*/ 885 w 886"/>
                  <a:gd name="T77" fmla="*/ 366 h 455"/>
                  <a:gd name="T78" fmla="*/ 859 w 886"/>
                  <a:gd name="T79" fmla="*/ 428 h 455"/>
                  <a:gd name="T80" fmla="*/ 859 w 886"/>
                  <a:gd name="T81" fmla="*/ 428 h 455"/>
                  <a:gd name="T82" fmla="*/ 797 w 886"/>
                  <a:gd name="T83" fmla="*/ 4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86" h="455">
                    <a:moveTo>
                      <a:pt x="88" y="18"/>
                    </a:moveTo>
                    <a:lnTo>
                      <a:pt x="88" y="18"/>
                    </a:lnTo>
                    <a:cubicBezTo>
                      <a:pt x="69" y="18"/>
                      <a:pt x="52" y="26"/>
                      <a:pt x="38" y="39"/>
                    </a:cubicBezTo>
                    <a:lnTo>
                      <a:pt x="38" y="39"/>
                    </a:lnTo>
                    <a:cubicBezTo>
                      <a:pt x="25" y="52"/>
                      <a:pt x="18" y="69"/>
                      <a:pt x="18" y="87"/>
                    </a:cubicBezTo>
                    <a:lnTo>
                      <a:pt x="18" y="366"/>
                    </a:lnTo>
                    <a:lnTo>
                      <a:pt x="18" y="366"/>
                    </a:lnTo>
                    <a:cubicBezTo>
                      <a:pt x="18" y="384"/>
                      <a:pt x="25" y="403"/>
                      <a:pt x="38" y="415"/>
                    </a:cubicBezTo>
                    <a:lnTo>
                      <a:pt x="38" y="415"/>
                    </a:lnTo>
                    <a:cubicBezTo>
                      <a:pt x="52" y="428"/>
                      <a:pt x="69" y="435"/>
                      <a:pt x="88" y="435"/>
                    </a:cubicBezTo>
                    <a:lnTo>
                      <a:pt x="797" y="435"/>
                    </a:lnTo>
                    <a:lnTo>
                      <a:pt x="797" y="435"/>
                    </a:lnTo>
                    <a:cubicBezTo>
                      <a:pt x="815" y="435"/>
                      <a:pt x="833" y="428"/>
                      <a:pt x="845" y="415"/>
                    </a:cubicBezTo>
                    <a:lnTo>
                      <a:pt x="845" y="415"/>
                    </a:lnTo>
                    <a:cubicBezTo>
                      <a:pt x="859" y="403"/>
                      <a:pt x="866" y="384"/>
                      <a:pt x="866" y="366"/>
                    </a:cubicBezTo>
                    <a:lnTo>
                      <a:pt x="866" y="87"/>
                    </a:lnTo>
                    <a:lnTo>
                      <a:pt x="866" y="87"/>
                    </a:lnTo>
                    <a:cubicBezTo>
                      <a:pt x="866" y="69"/>
                      <a:pt x="859" y="52"/>
                      <a:pt x="845" y="39"/>
                    </a:cubicBezTo>
                    <a:lnTo>
                      <a:pt x="845" y="39"/>
                    </a:lnTo>
                    <a:cubicBezTo>
                      <a:pt x="833" y="26"/>
                      <a:pt x="815" y="18"/>
                      <a:pt x="797" y="18"/>
                    </a:cubicBezTo>
                    <a:lnTo>
                      <a:pt x="88" y="18"/>
                    </a:lnTo>
                    <a:close/>
                    <a:moveTo>
                      <a:pt x="797" y="454"/>
                    </a:moveTo>
                    <a:lnTo>
                      <a:pt x="88" y="454"/>
                    </a:lnTo>
                    <a:lnTo>
                      <a:pt x="88" y="454"/>
                    </a:lnTo>
                    <a:cubicBezTo>
                      <a:pt x="64" y="454"/>
                      <a:pt x="42" y="444"/>
                      <a:pt x="26" y="428"/>
                    </a:cubicBezTo>
                    <a:lnTo>
                      <a:pt x="26" y="428"/>
                    </a:lnTo>
                    <a:cubicBezTo>
                      <a:pt x="9" y="411"/>
                      <a:pt x="0" y="389"/>
                      <a:pt x="0" y="366"/>
                    </a:cubicBezTo>
                    <a:lnTo>
                      <a:pt x="0" y="87"/>
                    </a:lnTo>
                    <a:lnTo>
                      <a:pt x="0" y="87"/>
                    </a:lnTo>
                    <a:cubicBezTo>
                      <a:pt x="0" y="64"/>
                      <a:pt x="9" y="42"/>
                      <a:pt x="26" y="26"/>
                    </a:cubicBezTo>
                    <a:lnTo>
                      <a:pt x="26" y="26"/>
                    </a:lnTo>
                    <a:cubicBezTo>
                      <a:pt x="42" y="9"/>
                      <a:pt x="64" y="0"/>
                      <a:pt x="88" y="0"/>
                    </a:cubicBezTo>
                    <a:lnTo>
                      <a:pt x="797" y="0"/>
                    </a:lnTo>
                    <a:lnTo>
                      <a:pt x="797" y="0"/>
                    </a:lnTo>
                    <a:cubicBezTo>
                      <a:pt x="820" y="0"/>
                      <a:pt x="842" y="9"/>
                      <a:pt x="859" y="26"/>
                    </a:cubicBezTo>
                    <a:lnTo>
                      <a:pt x="859" y="26"/>
                    </a:lnTo>
                    <a:cubicBezTo>
                      <a:pt x="875" y="42"/>
                      <a:pt x="885" y="64"/>
                      <a:pt x="885" y="87"/>
                    </a:cubicBezTo>
                    <a:lnTo>
                      <a:pt x="885" y="366"/>
                    </a:lnTo>
                    <a:lnTo>
                      <a:pt x="885" y="366"/>
                    </a:lnTo>
                    <a:cubicBezTo>
                      <a:pt x="885" y="389"/>
                      <a:pt x="875" y="411"/>
                      <a:pt x="859" y="428"/>
                    </a:cubicBezTo>
                    <a:lnTo>
                      <a:pt x="859" y="428"/>
                    </a:lnTo>
                    <a:cubicBezTo>
                      <a:pt x="842" y="444"/>
                      <a:pt x="820" y="454"/>
                      <a:pt x="797" y="4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72">
                <a:extLst>
                  <a:ext uri="{FF2B5EF4-FFF2-40B4-BE49-F238E27FC236}">
                    <a16:creationId xmlns:a16="http://schemas.microsoft.com/office/drawing/2014/main" id="{5DC52DF6-5B7B-486C-8965-5E6886D83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7390" y="8715376"/>
                <a:ext cx="760712" cy="382286"/>
              </a:xfrm>
              <a:custGeom>
                <a:avLst/>
                <a:gdLst>
                  <a:gd name="T0" fmla="*/ 788 w 867"/>
                  <a:gd name="T1" fmla="*/ 0 h 437"/>
                  <a:gd name="T2" fmla="*/ 433 w 867"/>
                  <a:gd name="T3" fmla="*/ 0 h 437"/>
                  <a:gd name="T4" fmla="*/ 79 w 867"/>
                  <a:gd name="T5" fmla="*/ 0 h 437"/>
                  <a:gd name="T6" fmla="*/ 79 w 867"/>
                  <a:gd name="T7" fmla="*/ 0 h 437"/>
                  <a:gd name="T8" fmla="*/ 23 w 867"/>
                  <a:gd name="T9" fmla="*/ 23 h 437"/>
                  <a:gd name="T10" fmla="*/ 23 w 867"/>
                  <a:gd name="T11" fmla="*/ 23 h 437"/>
                  <a:gd name="T12" fmla="*/ 0 w 867"/>
                  <a:gd name="T13" fmla="*/ 78 h 437"/>
                  <a:gd name="T14" fmla="*/ 0 w 867"/>
                  <a:gd name="T15" fmla="*/ 218 h 437"/>
                  <a:gd name="T16" fmla="*/ 0 w 867"/>
                  <a:gd name="T17" fmla="*/ 357 h 437"/>
                  <a:gd name="T18" fmla="*/ 0 w 867"/>
                  <a:gd name="T19" fmla="*/ 357 h 437"/>
                  <a:gd name="T20" fmla="*/ 23 w 867"/>
                  <a:gd name="T21" fmla="*/ 413 h 437"/>
                  <a:gd name="T22" fmla="*/ 23 w 867"/>
                  <a:gd name="T23" fmla="*/ 413 h 437"/>
                  <a:gd name="T24" fmla="*/ 79 w 867"/>
                  <a:gd name="T25" fmla="*/ 436 h 437"/>
                  <a:gd name="T26" fmla="*/ 433 w 867"/>
                  <a:gd name="T27" fmla="*/ 436 h 437"/>
                  <a:gd name="T28" fmla="*/ 788 w 867"/>
                  <a:gd name="T29" fmla="*/ 436 h 437"/>
                  <a:gd name="T30" fmla="*/ 788 w 867"/>
                  <a:gd name="T31" fmla="*/ 436 h 437"/>
                  <a:gd name="T32" fmla="*/ 843 w 867"/>
                  <a:gd name="T33" fmla="*/ 413 h 437"/>
                  <a:gd name="T34" fmla="*/ 843 w 867"/>
                  <a:gd name="T35" fmla="*/ 413 h 437"/>
                  <a:gd name="T36" fmla="*/ 866 w 867"/>
                  <a:gd name="T37" fmla="*/ 357 h 437"/>
                  <a:gd name="T38" fmla="*/ 866 w 867"/>
                  <a:gd name="T39" fmla="*/ 218 h 437"/>
                  <a:gd name="T40" fmla="*/ 866 w 867"/>
                  <a:gd name="T41" fmla="*/ 78 h 437"/>
                  <a:gd name="T42" fmla="*/ 866 w 867"/>
                  <a:gd name="T43" fmla="*/ 78 h 437"/>
                  <a:gd name="T44" fmla="*/ 843 w 867"/>
                  <a:gd name="T45" fmla="*/ 23 h 437"/>
                  <a:gd name="T46" fmla="*/ 843 w 867"/>
                  <a:gd name="T47" fmla="*/ 23 h 437"/>
                  <a:gd name="T48" fmla="*/ 788 w 867"/>
                  <a:gd name="T49" fmla="*/ 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67" h="437">
                    <a:moveTo>
                      <a:pt x="788" y="0"/>
                    </a:moveTo>
                    <a:lnTo>
                      <a:pt x="433" y="0"/>
                    </a:lnTo>
                    <a:lnTo>
                      <a:pt x="79" y="0"/>
                    </a:lnTo>
                    <a:lnTo>
                      <a:pt x="79" y="0"/>
                    </a:lnTo>
                    <a:cubicBezTo>
                      <a:pt x="57" y="0"/>
                      <a:pt x="37" y="9"/>
                      <a:pt x="23" y="23"/>
                    </a:cubicBezTo>
                    <a:lnTo>
                      <a:pt x="23" y="23"/>
                    </a:lnTo>
                    <a:cubicBezTo>
                      <a:pt x="9" y="38"/>
                      <a:pt x="0" y="56"/>
                      <a:pt x="0" y="78"/>
                    </a:cubicBezTo>
                    <a:lnTo>
                      <a:pt x="0" y="218"/>
                    </a:lnTo>
                    <a:lnTo>
                      <a:pt x="0" y="357"/>
                    </a:lnTo>
                    <a:lnTo>
                      <a:pt x="0" y="357"/>
                    </a:lnTo>
                    <a:cubicBezTo>
                      <a:pt x="0" y="379"/>
                      <a:pt x="9" y="399"/>
                      <a:pt x="23" y="413"/>
                    </a:cubicBezTo>
                    <a:lnTo>
                      <a:pt x="23" y="413"/>
                    </a:lnTo>
                    <a:cubicBezTo>
                      <a:pt x="37" y="426"/>
                      <a:pt x="57" y="436"/>
                      <a:pt x="79" y="436"/>
                    </a:cubicBezTo>
                    <a:lnTo>
                      <a:pt x="433" y="436"/>
                    </a:lnTo>
                    <a:lnTo>
                      <a:pt x="788" y="436"/>
                    </a:lnTo>
                    <a:lnTo>
                      <a:pt x="788" y="436"/>
                    </a:lnTo>
                    <a:cubicBezTo>
                      <a:pt x="810" y="436"/>
                      <a:pt x="829" y="426"/>
                      <a:pt x="843" y="413"/>
                    </a:cubicBezTo>
                    <a:lnTo>
                      <a:pt x="843" y="413"/>
                    </a:lnTo>
                    <a:cubicBezTo>
                      <a:pt x="857" y="399"/>
                      <a:pt x="866" y="379"/>
                      <a:pt x="866" y="357"/>
                    </a:cubicBezTo>
                    <a:lnTo>
                      <a:pt x="866" y="218"/>
                    </a:lnTo>
                    <a:lnTo>
                      <a:pt x="866" y="78"/>
                    </a:lnTo>
                    <a:lnTo>
                      <a:pt x="866" y="78"/>
                    </a:lnTo>
                    <a:cubicBezTo>
                      <a:pt x="866" y="56"/>
                      <a:pt x="857" y="38"/>
                      <a:pt x="843" y="23"/>
                    </a:cubicBezTo>
                    <a:lnTo>
                      <a:pt x="843" y="23"/>
                    </a:lnTo>
                    <a:cubicBezTo>
                      <a:pt x="829" y="9"/>
                      <a:pt x="810" y="0"/>
                      <a:pt x="788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73">
                <a:extLst>
                  <a:ext uri="{FF2B5EF4-FFF2-40B4-BE49-F238E27FC236}">
                    <a16:creationId xmlns:a16="http://schemas.microsoft.com/office/drawing/2014/main" id="{3D4C0D81-401B-4531-8BF9-841E205E1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5217" y="8796466"/>
                <a:ext cx="200797" cy="227829"/>
              </a:xfrm>
              <a:custGeom>
                <a:avLst/>
                <a:gdLst>
                  <a:gd name="T0" fmla="*/ 218 w 229"/>
                  <a:gd name="T1" fmla="*/ 261 h 262"/>
                  <a:gd name="T2" fmla="*/ 218 w 229"/>
                  <a:gd name="T3" fmla="*/ 261 h 262"/>
                  <a:gd name="T4" fmla="*/ 213 w 229"/>
                  <a:gd name="T5" fmla="*/ 259 h 262"/>
                  <a:gd name="T6" fmla="*/ 5 w 229"/>
                  <a:gd name="T7" fmla="*/ 139 h 262"/>
                  <a:gd name="T8" fmla="*/ 5 w 229"/>
                  <a:gd name="T9" fmla="*/ 139 h 262"/>
                  <a:gd name="T10" fmla="*/ 0 w 229"/>
                  <a:gd name="T11" fmla="*/ 131 h 262"/>
                  <a:gd name="T12" fmla="*/ 0 w 229"/>
                  <a:gd name="T13" fmla="*/ 131 h 262"/>
                  <a:gd name="T14" fmla="*/ 5 w 229"/>
                  <a:gd name="T15" fmla="*/ 123 h 262"/>
                  <a:gd name="T16" fmla="*/ 213 w 229"/>
                  <a:gd name="T17" fmla="*/ 2 h 262"/>
                  <a:gd name="T18" fmla="*/ 213 w 229"/>
                  <a:gd name="T19" fmla="*/ 2 h 262"/>
                  <a:gd name="T20" fmla="*/ 226 w 229"/>
                  <a:gd name="T21" fmla="*/ 6 h 262"/>
                  <a:gd name="T22" fmla="*/ 226 w 229"/>
                  <a:gd name="T23" fmla="*/ 6 h 262"/>
                  <a:gd name="T24" fmla="*/ 222 w 229"/>
                  <a:gd name="T25" fmla="*/ 18 h 262"/>
                  <a:gd name="T26" fmla="*/ 27 w 229"/>
                  <a:gd name="T27" fmla="*/ 131 h 262"/>
                  <a:gd name="T28" fmla="*/ 222 w 229"/>
                  <a:gd name="T29" fmla="*/ 243 h 262"/>
                  <a:gd name="T30" fmla="*/ 222 w 229"/>
                  <a:gd name="T31" fmla="*/ 243 h 262"/>
                  <a:gd name="T32" fmla="*/ 226 w 229"/>
                  <a:gd name="T33" fmla="*/ 256 h 262"/>
                  <a:gd name="T34" fmla="*/ 226 w 229"/>
                  <a:gd name="T35" fmla="*/ 256 h 262"/>
                  <a:gd name="T36" fmla="*/ 218 w 229"/>
                  <a:gd name="T37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9" h="262">
                    <a:moveTo>
                      <a:pt x="218" y="261"/>
                    </a:moveTo>
                    <a:lnTo>
                      <a:pt x="218" y="261"/>
                    </a:lnTo>
                    <a:cubicBezTo>
                      <a:pt x="216" y="261"/>
                      <a:pt x="215" y="260"/>
                      <a:pt x="213" y="259"/>
                    </a:cubicBezTo>
                    <a:lnTo>
                      <a:pt x="5" y="139"/>
                    </a:lnTo>
                    <a:lnTo>
                      <a:pt x="5" y="139"/>
                    </a:lnTo>
                    <a:cubicBezTo>
                      <a:pt x="2" y="137"/>
                      <a:pt x="0" y="134"/>
                      <a:pt x="0" y="131"/>
                    </a:cubicBezTo>
                    <a:lnTo>
                      <a:pt x="0" y="131"/>
                    </a:lnTo>
                    <a:cubicBezTo>
                      <a:pt x="0" y="128"/>
                      <a:pt x="2" y="124"/>
                      <a:pt x="5" y="123"/>
                    </a:cubicBezTo>
                    <a:lnTo>
                      <a:pt x="213" y="2"/>
                    </a:lnTo>
                    <a:lnTo>
                      <a:pt x="213" y="2"/>
                    </a:lnTo>
                    <a:cubicBezTo>
                      <a:pt x="218" y="0"/>
                      <a:pt x="223" y="2"/>
                      <a:pt x="226" y="6"/>
                    </a:cubicBezTo>
                    <a:lnTo>
                      <a:pt x="226" y="6"/>
                    </a:lnTo>
                    <a:cubicBezTo>
                      <a:pt x="228" y="10"/>
                      <a:pt x="227" y="16"/>
                      <a:pt x="222" y="18"/>
                    </a:cubicBezTo>
                    <a:lnTo>
                      <a:pt x="27" y="131"/>
                    </a:lnTo>
                    <a:lnTo>
                      <a:pt x="222" y="243"/>
                    </a:lnTo>
                    <a:lnTo>
                      <a:pt x="222" y="243"/>
                    </a:lnTo>
                    <a:cubicBezTo>
                      <a:pt x="227" y="246"/>
                      <a:pt x="228" y="252"/>
                      <a:pt x="226" y="256"/>
                    </a:cubicBezTo>
                    <a:lnTo>
                      <a:pt x="226" y="256"/>
                    </a:lnTo>
                    <a:cubicBezTo>
                      <a:pt x="224" y="259"/>
                      <a:pt x="221" y="261"/>
                      <a:pt x="218" y="2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74">
                <a:extLst>
                  <a:ext uri="{FF2B5EF4-FFF2-40B4-BE49-F238E27FC236}">
                    <a16:creationId xmlns:a16="http://schemas.microsoft.com/office/drawing/2014/main" id="{61BBE561-C43B-4402-BB05-FC7DD7F48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0465" y="8865973"/>
                <a:ext cx="84953" cy="84953"/>
              </a:xfrm>
              <a:custGeom>
                <a:avLst/>
                <a:gdLst>
                  <a:gd name="T0" fmla="*/ 97 w 98"/>
                  <a:gd name="T1" fmla="*/ 48 h 98"/>
                  <a:gd name="T2" fmla="*/ 97 w 98"/>
                  <a:gd name="T3" fmla="*/ 48 h 98"/>
                  <a:gd name="T4" fmla="*/ 49 w 98"/>
                  <a:gd name="T5" fmla="*/ 97 h 98"/>
                  <a:gd name="T6" fmla="*/ 49 w 98"/>
                  <a:gd name="T7" fmla="*/ 97 h 98"/>
                  <a:gd name="T8" fmla="*/ 0 w 98"/>
                  <a:gd name="T9" fmla="*/ 48 h 98"/>
                  <a:gd name="T10" fmla="*/ 0 w 98"/>
                  <a:gd name="T11" fmla="*/ 48 h 98"/>
                  <a:gd name="T12" fmla="*/ 49 w 98"/>
                  <a:gd name="T13" fmla="*/ 0 h 98"/>
                  <a:gd name="T14" fmla="*/ 49 w 98"/>
                  <a:gd name="T15" fmla="*/ 0 h 98"/>
                  <a:gd name="T16" fmla="*/ 97 w 98"/>
                  <a:gd name="T17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98">
                    <a:moveTo>
                      <a:pt x="97" y="48"/>
                    </a:moveTo>
                    <a:lnTo>
                      <a:pt x="97" y="48"/>
                    </a:lnTo>
                    <a:cubicBezTo>
                      <a:pt x="97" y="75"/>
                      <a:pt x="75" y="97"/>
                      <a:pt x="49" y="97"/>
                    </a:cubicBezTo>
                    <a:lnTo>
                      <a:pt x="49" y="97"/>
                    </a:lnTo>
                    <a:cubicBezTo>
                      <a:pt x="22" y="97"/>
                      <a:pt x="0" y="75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22" y="0"/>
                      <a:pt x="49" y="0"/>
                    </a:cubicBezTo>
                    <a:lnTo>
                      <a:pt x="49" y="0"/>
                    </a:lnTo>
                    <a:cubicBezTo>
                      <a:pt x="75" y="0"/>
                      <a:pt x="97" y="21"/>
                      <a:pt x="97" y="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75">
                <a:extLst>
                  <a:ext uri="{FF2B5EF4-FFF2-40B4-BE49-F238E27FC236}">
                    <a16:creationId xmlns:a16="http://schemas.microsoft.com/office/drawing/2014/main" id="{CAEA4CB6-3741-42DA-B694-3D62F2F2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2742" y="8858250"/>
                <a:ext cx="104259" cy="100399"/>
              </a:xfrm>
              <a:custGeom>
                <a:avLst/>
                <a:gdLst>
                  <a:gd name="T0" fmla="*/ 59 w 117"/>
                  <a:gd name="T1" fmla="*/ 17 h 116"/>
                  <a:gd name="T2" fmla="*/ 59 w 117"/>
                  <a:gd name="T3" fmla="*/ 17 h 116"/>
                  <a:gd name="T4" fmla="*/ 19 w 117"/>
                  <a:gd name="T5" fmla="*/ 57 h 116"/>
                  <a:gd name="T6" fmla="*/ 19 w 117"/>
                  <a:gd name="T7" fmla="*/ 57 h 116"/>
                  <a:gd name="T8" fmla="*/ 59 w 117"/>
                  <a:gd name="T9" fmla="*/ 97 h 116"/>
                  <a:gd name="T10" fmla="*/ 59 w 117"/>
                  <a:gd name="T11" fmla="*/ 97 h 116"/>
                  <a:gd name="T12" fmla="*/ 98 w 117"/>
                  <a:gd name="T13" fmla="*/ 57 h 116"/>
                  <a:gd name="T14" fmla="*/ 98 w 117"/>
                  <a:gd name="T15" fmla="*/ 57 h 116"/>
                  <a:gd name="T16" fmla="*/ 59 w 117"/>
                  <a:gd name="T17" fmla="*/ 17 h 116"/>
                  <a:gd name="T18" fmla="*/ 59 w 117"/>
                  <a:gd name="T19" fmla="*/ 115 h 116"/>
                  <a:gd name="T20" fmla="*/ 59 w 117"/>
                  <a:gd name="T21" fmla="*/ 115 h 116"/>
                  <a:gd name="T22" fmla="*/ 0 w 117"/>
                  <a:gd name="T23" fmla="*/ 57 h 116"/>
                  <a:gd name="T24" fmla="*/ 0 w 117"/>
                  <a:gd name="T25" fmla="*/ 57 h 116"/>
                  <a:gd name="T26" fmla="*/ 59 w 117"/>
                  <a:gd name="T27" fmla="*/ 0 h 116"/>
                  <a:gd name="T28" fmla="*/ 59 w 117"/>
                  <a:gd name="T29" fmla="*/ 0 h 116"/>
                  <a:gd name="T30" fmla="*/ 116 w 117"/>
                  <a:gd name="T31" fmla="*/ 57 h 116"/>
                  <a:gd name="T32" fmla="*/ 116 w 117"/>
                  <a:gd name="T33" fmla="*/ 57 h 116"/>
                  <a:gd name="T34" fmla="*/ 59 w 117"/>
                  <a:gd name="T3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" h="116">
                    <a:moveTo>
                      <a:pt x="59" y="17"/>
                    </a:moveTo>
                    <a:lnTo>
                      <a:pt x="59" y="17"/>
                    </a:lnTo>
                    <a:cubicBezTo>
                      <a:pt x="37" y="17"/>
                      <a:pt x="19" y="35"/>
                      <a:pt x="19" y="57"/>
                    </a:cubicBezTo>
                    <a:lnTo>
                      <a:pt x="19" y="57"/>
                    </a:lnTo>
                    <a:cubicBezTo>
                      <a:pt x="19" y="79"/>
                      <a:pt x="37" y="97"/>
                      <a:pt x="59" y="97"/>
                    </a:cubicBezTo>
                    <a:lnTo>
                      <a:pt x="59" y="97"/>
                    </a:lnTo>
                    <a:cubicBezTo>
                      <a:pt x="81" y="97"/>
                      <a:pt x="98" y="79"/>
                      <a:pt x="98" y="57"/>
                    </a:cubicBezTo>
                    <a:lnTo>
                      <a:pt x="98" y="57"/>
                    </a:lnTo>
                    <a:cubicBezTo>
                      <a:pt x="98" y="35"/>
                      <a:pt x="81" y="17"/>
                      <a:pt x="59" y="17"/>
                    </a:cubicBezTo>
                    <a:close/>
                    <a:moveTo>
                      <a:pt x="59" y="115"/>
                    </a:moveTo>
                    <a:lnTo>
                      <a:pt x="59" y="115"/>
                    </a:lnTo>
                    <a:cubicBezTo>
                      <a:pt x="26" y="115"/>
                      <a:pt x="0" y="89"/>
                      <a:pt x="0" y="57"/>
                    </a:cubicBezTo>
                    <a:lnTo>
                      <a:pt x="0" y="57"/>
                    </a:lnTo>
                    <a:cubicBezTo>
                      <a:pt x="0" y="25"/>
                      <a:pt x="26" y="0"/>
                      <a:pt x="59" y="0"/>
                    </a:cubicBezTo>
                    <a:lnTo>
                      <a:pt x="59" y="0"/>
                    </a:lnTo>
                    <a:cubicBezTo>
                      <a:pt x="90" y="0"/>
                      <a:pt x="116" y="25"/>
                      <a:pt x="116" y="57"/>
                    </a:cubicBezTo>
                    <a:lnTo>
                      <a:pt x="116" y="57"/>
                    </a:lnTo>
                    <a:cubicBezTo>
                      <a:pt x="116" y="89"/>
                      <a:pt x="90" y="115"/>
                      <a:pt x="59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76">
                <a:extLst>
                  <a:ext uri="{FF2B5EF4-FFF2-40B4-BE49-F238E27FC236}">
                    <a16:creationId xmlns:a16="http://schemas.microsoft.com/office/drawing/2014/main" id="{C465F691-5F62-4B58-8F85-8ECD7F3BE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5816" y="8769437"/>
                <a:ext cx="84953" cy="84953"/>
              </a:xfrm>
              <a:custGeom>
                <a:avLst/>
                <a:gdLst>
                  <a:gd name="T0" fmla="*/ 96 w 97"/>
                  <a:gd name="T1" fmla="*/ 49 h 99"/>
                  <a:gd name="T2" fmla="*/ 96 w 97"/>
                  <a:gd name="T3" fmla="*/ 49 h 99"/>
                  <a:gd name="T4" fmla="*/ 48 w 97"/>
                  <a:gd name="T5" fmla="*/ 98 h 99"/>
                  <a:gd name="T6" fmla="*/ 48 w 97"/>
                  <a:gd name="T7" fmla="*/ 98 h 99"/>
                  <a:gd name="T8" fmla="*/ 0 w 97"/>
                  <a:gd name="T9" fmla="*/ 49 h 99"/>
                  <a:gd name="T10" fmla="*/ 0 w 97"/>
                  <a:gd name="T11" fmla="*/ 49 h 99"/>
                  <a:gd name="T12" fmla="*/ 48 w 97"/>
                  <a:gd name="T13" fmla="*/ 0 h 99"/>
                  <a:gd name="T14" fmla="*/ 48 w 97"/>
                  <a:gd name="T15" fmla="*/ 0 h 99"/>
                  <a:gd name="T16" fmla="*/ 96 w 97"/>
                  <a:gd name="T17" fmla="*/ 4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99">
                    <a:moveTo>
                      <a:pt x="96" y="49"/>
                    </a:moveTo>
                    <a:lnTo>
                      <a:pt x="96" y="49"/>
                    </a:lnTo>
                    <a:cubicBezTo>
                      <a:pt x="96" y="76"/>
                      <a:pt x="74" y="98"/>
                      <a:pt x="48" y="98"/>
                    </a:cubicBezTo>
                    <a:lnTo>
                      <a:pt x="48" y="98"/>
                    </a:lnTo>
                    <a:cubicBezTo>
                      <a:pt x="21" y="98"/>
                      <a:pt x="0" y="76"/>
                      <a:pt x="0" y="49"/>
                    </a:cubicBezTo>
                    <a:lnTo>
                      <a:pt x="0" y="49"/>
                    </a:lnTo>
                    <a:cubicBezTo>
                      <a:pt x="0" y="22"/>
                      <a:pt x="21" y="0"/>
                      <a:pt x="48" y="0"/>
                    </a:cubicBezTo>
                    <a:lnTo>
                      <a:pt x="48" y="0"/>
                    </a:lnTo>
                    <a:cubicBezTo>
                      <a:pt x="74" y="0"/>
                      <a:pt x="96" y="22"/>
                      <a:pt x="96" y="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77">
                <a:extLst>
                  <a:ext uri="{FF2B5EF4-FFF2-40B4-BE49-F238E27FC236}">
                    <a16:creationId xmlns:a16="http://schemas.microsoft.com/office/drawing/2014/main" id="{F8846B5D-3F06-4A03-980F-D1B195A55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8093" y="8761714"/>
                <a:ext cx="104259" cy="100399"/>
              </a:xfrm>
              <a:custGeom>
                <a:avLst/>
                <a:gdLst>
                  <a:gd name="T0" fmla="*/ 58 w 117"/>
                  <a:gd name="T1" fmla="*/ 17 h 116"/>
                  <a:gd name="T2" fmla="*/ 58 w 117"/>
                  <a:gd name="T3" fmla="*/ 17 h 116"/>
                  <a:gd name="T4" fmla="*/ 18 w 117"/>
                  <a:gd name="T5" fmla="*/ 57 h 116"/>
                  <a:gd name="T6" fmla="*/ 18 w 117"/>
                  <a:gd name="T7" fmla="*/ 57 h 116"/>
                  <a:gd name="T8" fmla="*/ 58 w 117"/>
                  <a:gd name="T9" fmla="*/ 96 h 116"/>
                  <a:gd name="T10" fmla="*/ 58 w 117"/>
                  <a:gd name="T11" fmla="*/ 96 h 116"/>
                  <a:gd name="T12" fmla="*/ 98 w 117"/>
                  <a:gd name="T13" fmla="*/ 57 h 116"/>
                  <a:gd name="T14" fmla="*/ 98 w 117"/>
                  <a:gd name="T15" fmla="*/ 57 h 116"/>
                  <a:gd name="T16" fmla="*/ 58 w 117"/>
                  <a:gd name="T17" fmla="*/ 17 h 116"/>
                  <a:gd name="T18" fmla="*/ 58 w 117"/>
                  <a:gd name="T19" fmla="*/ 115 h 116"/>
                  <a:gd name="T20" fmla="*/ 58 w 117"/>
                  <a:gd name="T21" fmla="*/ 115 h 116"/>
                  <a:gd name="T22" fmla="*/ 0 w 117"/>
                  <a:gd name="T23" fmla="*/ 57 h 116"/>
                  <a:gd name="T24" fmla="*/ 0 w 117"/>
                  <a:gd name="T25" fmla="*/ 57 h 116"/>
                  <a:gd name="T26" fmla="*/ 58 w 117"/>
                  <a:gd name="T27" fmla="*/ 0 h 116"/>
                  <a:gd name="T28" fmla="*/ 58 w 117"/>
                  <a:gd name="T29" fmla="*/ 0 h 116"/>
                  <a:gd name="T30" fmla="*/ 116 w 117"/>
                  <a:gd name="T31" fmla="*/ 57 h 116"/>
                  <a:gd name="T32" fmla="*/ 116 w 117"/>
                  <a:gd name="T33" fmla="*/ 57 h 116"/>
                  <a:gd name="T34" fmla="*/ 58 w 117"/>
                  <a:gd name="T3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" h="116">
                    <a:moveTo>
                      <a:pt x="58" y="17"/>
                    </a:moveTo>
                    <a:lnTo>
                      <a:pt x="58" y="17"/>
                    </a:lnTo>
                    <a:cubicBezTo>
                      <a:pt x="36" y="17"/>
                      <a:pt x="18" y="35"/>
                      <a:pt x="18" y="57"/>
                    </a:cubicBezTo>
                    <a:lnTo>
                      <a:pt x="18" y="57"/>
                    </a:lnTo>
                    <a:cubicBezTo>
                      <a:pt x="18" y="79"/>
                      <a:pt x="36" y="96"/>
                      <a:pt x="58" y="96"/>
                    </a:cubicBezTo>
                    <a:lnTo>
                      <a:pt x="58" y="96"/>
                    </a:lnTo>
                    <a:cubicBezTo>
                      <a:pt x="80" y="96"/>
                      <a:pt x="98" y="79"/>
                      <a:pt x="98" y="57"/>
                    </a:cubicBezTo>
                    <a:lnTo>
                      <a:pt x="98" y="57"/>
                    </a:lnTo>
                    <a:cubicBezTo>
                      <a:pt x="98" y="35"/>
                      <a:pt x="80" y="17"/>
                      <a:pt x="58" y="17"/>
                    </a:cubicBezTo>
                    <a:close/>
                    <a:moveTo>
                      <a:pt x="58" y="115"/>
                    </a:moveTo>
                    <a:lnTo>
                      <a:pt x="58" y="115"/>
                    </a:lnTo>
                    <a:cubicBezTo>
                      <a:pt x="26" y="115"/>
                      <a:pt x="0" y="88"/>
                      <a:pt x="0" y="57"/>
                    </a:cubicBezTo>
                    <a:lnTo>
                      <a:pt x="0" y="57"/>
                    </a:lnTo>
                    <a:cubicBezTo>
                      <a:pt x="0" y="25"/>
                      <a:pt x="26" y="0"/>
                      <a:pt x="58" y="0"/>
                    </a:cubicBezTo>
                    <a:lnTo>
                      <a:pt x="58" y="0"/>
                    </a:lnTo>
                    <a:cubicBezTo>
                      <a:pt x="90" y="0"/>
                      <a:pt x="116" y="25"/>
                      <a:pt x="116" y="57"/>
                    </a:cubicBezTo>
                    <a:lnTo>
                      <a:pt x="116" y="57"/>
                    </a:lnTo>
                    <a:cubicBezTo>
                      <a:pt x="116" y="88"/>
                      <a:pt x="90" y="115"/>
                      <a:pt x="58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78">
                <a:extLst>
                  <a:ext uri="{FF2B5EF4-FFF2-40B4-BE49-F238E27FC236}">
                    <a16:creationId xmlns:a16="http://schemas.microsoft.com/office/drawing/2014/main" id="{C6555654-EB90-4FF0-858E-B3DAB026C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5816" y="8970234"/>
                <a:ext cx="84953" cy="84953"/>
              </a:xfrm>
              <a:custGeom>
                <a:avLst/>
                <a:gdLst>
                  <a:gd name="T0" fmla="*/ 96 w 97"/>
                  <a:gd name="T1" fmla="*/ 49 h 99"/>
                  <a:gd name="T2" fmla="*/ 96 w 97"/>
                  <a:gd name="T3" fmla="*/ 49 h 99"/>
                  <a:gd name="T4" fmla="*/ 48 w 97"/>
                  <a:gd name="T5" fmla="*/ 98 h 99"/>
                  <a:gd name="T6" fmla="*/ 48 w 97"/>
                  <a:gd name="T7" fmla="*/ 98 h 99"/>
                  <a:gd name="T8" fmla="*/ 0 w 97"/>
                  <a:gd name="T9" fmla="*/ 49 h 99"/>
                  <a:gd name="T10" fmla="*/ 0 w 97"/>
                  <a:gd name="T11" fmla="*/ 49 h 99"/>
                  <a:gd name="T12" fmla="*/ 48 w 97"/>
                  <a:gd name="T13" fmla="*/ 0 h 99"/>
                  <a:gd name="T14" fmla="*/ 48 w 97"/>
                  <a:gd name="T15" fmla="*/ 0 h 99"/>
                  <a:gd name="T16" fmla="*/ 96 w 97"/>
                  <a:gd name="T17" fmla="*/ 4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99">
                    <a:moveTo>
                      <a:pt x="96" y="49"/>
                    </a:moveTo>
                    <a:lnTo>
                      <a:pt x="96" y="49"/>
                    </a:lnTo>
                    <a:cubicBezTo>
                      <a:pt x="96" y="76"/>
                      <a:pt x="74" y="98"/>
                      <a:pt x="48" y="98"/>
                    </a:cubicBezTo>
                    <a:lnTo>
                      <a:pt x="48" y="98"/>
                    </a:lnTo>
                    <a:cubicBezTo>
                      <a:pt x="21" y="98"/>
                      <a:pt x="0" y="76"/>
                      <a:pt x="0" y="49"/>
                    </a:cubicBezTo>
                    <a:lnTo>
                      <a:pt x="0" y="49"/>
                    </a:lnTo>
                    <a:cubicBezTo>
                      <a:pt x="0" y="22"/>
                      <a:pt x="21" y="0"/>
                      <a:pt x="48" y="0"/>
                    </a:cubicBezTo>
                    <a:lnTo>
                      <a:pt x="48" y="0"/>
                    </a:lnTo>
                    <a:cubicBezTo>
                      <a:pt x="74" y="0"/>
                      <a:pt x="96" y="22"/>
                      <a:pt x="96" y="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79">
                <a:extLst>
                  <a:ext uri="{FF2B5EF4-FFF2-40B4-BE49-F238E27FC236}">
                    <a16:creationId xmlns:a16="http://schemas.microsoft.com/office/drawing/2014/main" id="{4E2D1253-8771-4165-A860-A9870CB2F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8093" y="8962511"/>
                <a:ext cx="104259" cy="100399"/>
              </a:xfrm>
              <a:custGeom>
                <a:avLst/>
                <a:gdLst>
                  <a:gd name="T0" fmla="*/ 58 w 117"/>
                  <a:gd name="T1" fmla="*/ 19 h 116"/>
                  <a:gd name="T2" fmla="*/ 58 w 117"/>
                  <a:gd name="T3" fmla="*/ 19 h 116"/>
                  <a:gd name="T4" fmla="*/ 18 w 117"/>
                  <a:gd name="T5" fmla="*/ 58 h 116"/>
                  <a:gd name="T6" fmla="*/ 18 w 117"/>
                  <a:gd name="T7" fmla="*/ 58 h 116"/>
                  <a:gd name="T8" fmla="*/ 58 w 117"/>
                  <a:gd name="T9" fmla="*/ 98 h 116"/>
                  <a:gd name="T10" fmla="*/ 58 w 117"/>
                  <a:gd name="T11" fmla="*/ 98 h 116"/>
                  <a:gd name="T12" fmla="*/ 98 w 117"/>
                  <a:gd name="T13" fmla="*/ 58 h 116"/>
                  <a:gd name="T14" fmla="*/ 98 w 117"/>
                  <a:gd name="T15" fmla="*/ 58 h 116"/>
                  <a:gd name="T16" fmla="*/ 58 w 117"/>
                  <a:gd name="T17" fmla="*/ 19 h 116"/>
                  <a:gd name="T18" fmla="*/ 58 w 117"/>
                  <a:gd name="T19" fmla="*/ 115 h 116"/>
                  <a:gd name="T20" fmla="*/ 58 w 117"/>
                  <a:gd name="T21" fmla="*/ 115 h 116"/>
                  <a:gd name="T22" fmla="*/ 0 w 117"/>
                  <a:gd name="T23" fmla="*/ 58 h 116"/>
                  <a:gd name="T24" fmla="*/ 0 w 117"/>
                  <a:gd name="T25" fmla="*/ 58 h 116"/>
                  <a:gd name="T26" fmla="*/ 58 w 117"/>
                  <a:gd name="T27" fmla="*/ 0 h 116"/>
                  <a:gd name="T28" fmla="*/ 58 w 117"/>
                  <a:gd name="T29" fmla="*/ 0 h 116"/>
                  <a:gd name="T30" fmla="*/ 116 w 117"/>
                  <a:gd name="T31" fmla="*/ 58 h 116"/>
                  <a:gd name="T32" fmla="*/ 116 w 117"/>
                  <a:gd name="T33" fmla="*/ 58 h 116"/>
                  <a:gd name="T34" fmla="*/ 58 w 117"/>
                  <a:gd name="T3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" h="116">
                    <a:moveTo>
                      <a:pt x="58" y="19"/>
                    </a:moveTo>
                    <a:lnTo>
                      <a:pt x="58" y="19"/>
                    </a:lnTo>
                    <a:cubicBezTo>
                      <a:pt x="36" y="19"/>
                      <a:pt x="18" y="36"/>
                      <a:pt x="18" y="58"/>
                    </a:cubicBezTo>
                    <a:lnTo>
                      <a:pt x="18" y="58"/>
                    </a:lnTo>
                    <a:cubicBezTo>
                      <a:pt x="18" y="79"/>
                      <a:pt x="36" y="98"/>
                      <a:pt x="58" y="98"/>
                    </a:cubicBezTo>
                    <a:lnTo>
                      <a:pt x="58" y="98"/>
                    </a:lnTo>
                    <a:cubicBezTo>
                      <a:pt x="80" y="98"/>
                      <a:pt x="98" y="79"/>
                      <a:pt x="98" y="58"/>
                    </a:cubicBezTo>
                    <a:lnTo>
                      <a:pt x="98" y="58"/>
                    </a:lnTo>
                    <a:cubicBezTo>
                      <a:pt x="98" y="36"/>
                      <a:pt x="80" y="19"/>
                      <a:pt x="58" y="19"/>
                    </a:cubicBezTo>
                    <a:close/>
                    <a:moveTo>
                      <a:pt x="58" y="115"/>
                    </a:moveTo>
                    <a:lnTo>
                      <a:pt x="58" y="115"/>
                    </a:lnTo>
                    <a:cubicBezTo>
                      <a:pt x="26" y="115"/>
                      <a:pt x="0" y="90"/>
                      <a:pt x="0" y="58"/>
                    </a:cubicBezTo>
                    <a:lnTo>
                      <a:pt x="0" y="58"/>
                    </a:lnTo>
                    <a:cubicBezTo>
                      <a:pt x="0" y="26"/>
                      <a:pt x="26" y="0"/>
                      <a:pt x="58" y="0"/>
                    </a:cubicBezTo>
                    <a:lnTo>
                      <a:pt x="58" y="0"/>
                    </a:lnTo>
                    <a:cubicBezTo>
                      <a:pt x="90" y="0"/>
                      <a:pt x="116" y="26"/>
                      <a:pt x="116" y="58"/>
                    </a:cubicBezTo>
                    <a:lnTo>
                      <a:pt x="116" y="58"/>
                    </a:lnTo>
                    <a:cubicBezTo>
                      <a:pt x="116" y="90"/>
                      <a:pt x="90" y="115"/>
                      <a:pt x="58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80">
                <a:extLst>
                  <a:ext uri="{FF2B5EF4-FFF2-40B4-BE49-F238E27FC236}">
                    <a16:creationId xmlns:a16="http://schemas.microsoft.com/office/drawing/2014/main" id="{6830EBAE-6AB1-41DD-9FDA-ED67C3AD5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9593" y="8715376"/>
                <a:ext cx="760712" cy="382286"/>
              </a:xfrm>
              <a:custGeom>
                <a:avLst/>
                <a:gdLst>
                  <a:gd name="T0" fmla="*/ 0 w 867"/>
                  <a:gd name="T1" fmla="*/ 78 h 437"/>
                  <a:gd name="T2" fmla="*/ 0 w 867"/>
                  <a:gd name="T3" fmla="*/ 218 h 437"/>
                  <a:gd name="T4" fmla="*/ 0 w 867"/>
                  <a:gd name="T5" fmla="*/ 357 h 437"/>
                  <a:gd name="T6" fmla="*/ 0 w 867"/>
                  <a:gd name="T7" fmla="*/ 357 h 437"/>
                  <a:gd name="T8" fmla="*/ 23 w 867"/>
                  <a:gd name="T9" fmla="*/ 413 h 437"/>
                  <a:gd name="T10" fmla="*/ 23 w 867"/>
                  <a:gd name="T11" fmla="*/ 413 h 437"/>
                  <a:gd name="T12" fmla="*/ 78 w 867"/>
                  <a:gd name="T13" fmla="*/ 436 h 437"/>
                  <a:gd name="T14" fmla="*/ 433 w 867"/>
                  <a:gd name="T15" fmla="*/ 436 h 437"/>
                  <a:gd name="T16" fmla="*/ 788 w 867"/>
                  <a:gd name="T17" fmla="*/ 436 h 437"/>
                  <a:gd name="T18" fmla="*/ 788 w 867"/>
                  <a:gd name="T19" fmla="*/ 436 h 437"/>
                  <a:gd name="T20" fmla="*/ 843 w 867"/>
                  <a:gd name="T21" fmla="*/ 413 h 437"/>
                  <a:gd name="T22" fmla="*/ 843 w 867"/>
                  <a:gd name="T23" fmla="*/ 413 h 437"/>
                  <a:gd name="T24" fmla="*/ 866 w 867"/>
                  <a:gd name="T25" fmla="*/ 357 h 437"/>
                  <a:gd name="T26" fmla="*/ 866 w 867"/>
                  <a:gd name="T27" fmla="*/ 218 h 437"/>
                  <a:gd name="T28" fmla="*/ 866 w 867"/>
                  <a:gd name="T29" fmla="*/ 78 h 437"/>
                  <a:gd name="T30" fmla="*/ 866 w 867"/>
                  <a:gd name="T31" fmla="*/ 78 h 437"/>
                  <a:gd name="T32" fmla="*/ 843 w 867"/>
                  <a:gd name="T33" fmla="*/ 23 h 437"/>
                  <a:gd name="T34" fmla="*/ 843 w 867"/>
                  <a:gd name="T35" fmla="*/ 23 h 437"/>
                  <a:gd name="T36" fmla="*/ 788 w 867"/>
                  <a:gd name="T37" fmla="*/ 0 h 437"/>
                  <a:gd name="T38" fmla="*/ 433 w 867"/>
                  <a:gd name="T39" fmla="*/ 0 h 437"/>
                  <a:gd name="T40" fmla="*/ 78 w 867"/>
                  <a:gd name="T41" fmla="*/ 0 h 437"/>
                  <a:gd name="T42" fmla="*/ 78 w 867"/>
                  <a:gd name="T43" fmla="*/ 0 h 437"/>
                  <a:gd name="T44" fmla="*/ 23 w 867"/>
                  <a:gd name="T45" fmla="*/ 23 h 437"/>
                  <a:gd name="T46" fmla="*/ 23 w 867"/>
                  <a:gd name="T47" fmla="*/ 23 h 437"/>
                  <a:gd name="T48" fmla="*/ 0 w 867"/>
                  <a:gd name="T49" fmla="*/ 78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67" h="437">
                    <a:moveTo>
                      <a:pt x="0" y="78"/>
                    </a:moveTo>
                    <a:lnTo>
                      <a:pt x="0" y="218"/>
                    </a:lnTo>
                    <a:lnTo>
                      <a:pt x="0" y="357"/>
                    </a:lnTo>
                    <a:lnTo>
                      <a:pt x="0" y="357"/>
                    </a:lnTo>
                    <a:cubicBezTo>
                      <a:pt x="0" y="379"/>
                      <a:pt x="9" y="399"/>
                      <a:pt x="23" y="413"/>
                    </a:cubicBezTo>
                    <a:lnTo>
                      <a:pt x="23" y="413"/>
                    </a:lnTo>
                    <a:cubicBezTo>
                      <a:pt x="37" y="426"/>
                      <a:pt x="57" y="436"/>
                      <a:pt x="78" y="436"/>
                    </a:cubicBezTo>
                    <a:lnTo>
                      <a:pt x="433" y="436"/>
                    </a:lnTo>
                    <a:lnTo>
                      <a:pt x="788" y="436"/>
                    </a:lnTo>
                    <a:lnTo>
                      <a:pt x="788" y="436"/>
                    </a:lnTo>
                    <a:cubicBezTo>
                      <a:pt x="810" y="436"/>
                      <a:pt x="829" y="426"/>
                      <a:pt x="843" y="413"/>
                    </a:cubicBezTo>
                    <a:lnTo>
                      <a:pt x="843" y="413"/>
                    </a:lnTo>
                    <a:cubicBezTo>
                      <a:pt x="857" y="399"/>
                      <a:pt x="866" y="379"/>
                      <a:pt x="866" y="357"/>
                    </a:cubicBezTo>
                    <a:lnTo>
                      <a:pt x="866" y="218"/>
                    </a:lnTo>
                    <a:lnTo>
                      <a:pt x="866" y="78"/>
                    </a:lnTo>
                    <a:lnTo>
                      <a:pt x="866" y="78"/>
                    </a:lnTo>
                    <a:cubicBezTo>
                      <a:pt x="866" y="56"/>
                      <a:pt x="857" y="38"/>
                      <a:pt x="843" y="23"/>
                    </a:cubicBezTo>
                    <a:lnTo>
                      <a:pt x="843" y="23"/>
                    </a:lnTo>
                    <a:cubicBezTo>
                      <a:pt x="829" y="9"/>
                      <a:pt x="810" y="0"/>
                      <a:pt x="788" y="0"/>
                    </a:cubicBezTo>
                    <a:lnTo>
                      <a:pt x="433" y="0"/>
                    </a:lnTo>
                    <a:lnTo>
                      <a:pt x="78" y="0"/>
                    </a:lnTo>
                    <a:lnTo>
                      <a:pt x="78" y="0"/>
                    </a:lnTo>
                    <a:cubicBezTo>
                      <a:pt x="57" y="0"/>
                      <a:pt x="37" y="9"/>
                      <a:pt x="23" y="23"/>
                    </a:cubicBezTo>
                    <a:lnTo>
                      <a:pt x="23" y="23"/>
                    </a:lnTo>
                    <a:cubicBezTo>
                      <a:pt x="9" y="38"/>
                      <a:pt x="0" y="56"/>
                      <a:pt x="0" y="7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81">
                <a:extLst>
                  <a:ext uri="{FF2B5EF4-FFF2-40B4-BE49-F238E27FC236}">
                    <a16:creationId xmlns:a16="http://schemas.microsoft.com/office/drawing/2014/main" id="{2A419F3D-D38A-4750-8524-8B97A031D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8007" y="8707653"/>
                <a:ext cx="776160" cy="397732"/>
              </a:xfrm>
              <a:custGeom>
                <a:avLst/>
                <a:gdLst>
                  <a:gd name="T0" fmla="*/ 88 w 887"/>
                  <a:gd name="T1" fmla="*/ 18 h 455"/>
                  <a:gd name="T2" fmla="*/ 88 w 887"/>
                  <a:gd name="T3" fmla="*/ 18 h 455"/>
                  <a:gd name="T4" fmla="*/ 39 w 887"/>
                  <a:gd name="T5" fmla="*/ 39 h 455"/>
                  <a:gd name="T6" fmla="*/ 39 w 887"/>
                  <a:gd name="T7" fmla="*/ 39 h 455"/>
                  <a:gd name="T8" fmla="*/ 19 w 887"/>
                  <a:gd name="T9" fmla="*/ 87 h 455"/>
                  <a:gd name="T10" fmla="*/ 19 w 887"/>
                  <a:gd name="T11" fmla="*/ 366 h 455"/>
                  <a:gd name="T12" fmla="*/ 19 w 887"/>
                  <a:gd name="T13" fmla="*/ 366 h 455"/>
                  <a:gd name="T14" fmla="*/ 39 w 887"/>
                  <a:gd name="T15" fmla="*/ 415 h 455"/>
                  <a:gd name="T16" fmla="*/ 39 w 887"/>
                  <a:gd name="T17" fmla="*/ 415 h 455"/>
                  <a:gd name="T18" fmla="*/ 88 w 887"/>
                  <a:gd name="T19" fmla="*/ 435 h 455"/>
                  <a:gd name="T20" fmla="*/ 798 w 887"/>
                  <a:gd name="T21" fmla="*/ 435 h 455"/>
                  <a:gd name="T22" fmla="*/ 798 w 887"/>
                  <a:gd name="T23" fmla="*/ 435 h 455"/>
                  <a:gd name="T24" fmla="*/ 847 w 887"/>
                  <a:gd name="T25" fmla="*/ 415 h 455"/>
                  <a:gd name="T26" fmla="*/ 847 w 887"/>
                  <a:gd name="T27" fmla="*/ 415 h 455"/>
                  <a:gd name="T28" fmla="*/ 867 w 887"/>
                  <a:gd name="T29" fmla="*/ 366 h 455"/>
                  <a:gd name="T30" fmla="*/ 867 w 887"/>
                  <a:gd name="T31" fmla="*/ 87 h 455"/>
                  <a:gd name="T32" fmla="*/ 867 w 887"/>
                  <a:gd name="T33" fmla="*/ 87 h 455"/>
                  <a:gd name="T34" fmla="*/ 847 w 887"/>
                  <a:gd name="T35" fmla="*/ 39 h 455"/>
                  <a:gd name="T36" fmla="*/ 847 w 887"/>
                  <a:gd name="T37" fmla="*/ 39 h 455"/>
                  <a:gd name="T38" fmla="*/ 798 w 887"/>
                  <a:gd name="T39" fmla="*/ 18 h 455"/>
                  <a:gd name="T40" fmla="*/ 88 w 887"/>
                  <a:gd name="T41" fmla="*/ 18 h 455"/>
                  <a:gd name="T42" fmla="*/ 798 w 887"/>
                  <a:gd name="T43" fmla="*/ 454 h 455"/>
                  <a:gd name="T44" fmla="*/ 88 w 887"/>
                  <a:gd name="T45" fmla="*/ 454 h 455"/>
                  <a:gd name="T46" fmla="*/ 88 w 887"/>
                  <a:gd name="T47" fmla="*/ 454 h 455"/>
                  <a:gd name="T48" fmla="*/ 27 w 887"/>
                  <a:gd name="T49" fmla="*/ 428 h 455"/>
                  <a:gd name="T50" fmla="*/ 27 w 887"/>
                  <a:gd name="T51" fmla="*/ 428 h 455"/>
                  <a:gd name="T52" fmla="*/ 0 w 887"/>
                  <a:gd name="T53" fmla="*/ 366 h 455"/>
                  <a:gd name="T54" fmla="*/ 0 w 887"/>
                  <a:gd name="T55" fmla="*/ 87 h 455"/>
                  <a:gd name="T56" fmla="*/ 0 w 887"/>
                  <a:gd name="T57" fmla="*/ 87 h 455"/>
                  <a:gd name="T58" fmla="*/ 27 w 887"/>
                  <a:gd name="T59" fmla="*/ 26 h 455"/>
                  <a:gd name="T60" fmla="*/ 27 w 887"/>
                  <a:gd name="T61" fmla="*/ 26 h 455"/>
                  <a:gd name="T62" fmla="*/ 88 w 887"/>
                  <a:gd name="T63" fmla="*/ 0 h 455"/>
                  <a:gd name="T64" fmla="*/ 798 w 887"/>
                  <a:gd name="T65" fmla="*/ 0 h 455"/>
                  <a:gd name="T66" fmla="*/ 798 w 887"/>
                  <a:gd name="T67" fmla="*/ 0 h 455"/>
                  <a:gd name="T68" fmla="*/ 859 w 887"/>
                  <a:gd name="T69" fmla="*/ 26 h 455"/>
                  <a:gd name="T70" fmla="*/ 859 w 887"/>
                  <a:gd name="T71" fmla="*/ 26 h 455"/>
                  <a:gd name="T72" fmla="*/ 886 w 887"/>
                  <a:gd name="T73" fmla="*/ 87 h 455"/>
                  <a:gd name="T74" fmla="*/ 886 w 887"/>
                  <a:gd name="T75" fmla="*/ 366 h 455"/>
                  <a:gd name="T76" fmla="*/ 886 w 887"/>
                  <a:gd name="T77" fmla="*/ 366 h 455"/>
                  <a:gd name="T78" fmla="*/ 859 w 887"/>
                  <a:gd name="T79" fmla="*/ 428 h 455"/>
                  <a:gd name="T80" fmla="*/ 859 w 887"/>
                  <a:gd name="T81" fmla="*/ 428 h 455"/>
                  <a:gd name="T82" fmla="*/ 798 w 887"/>
                  <a:gd name="T83" fmla="*/ 4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87" h="455">
                    <a:moveTo>
                      <a:pt x="88" y="18"/>
                    </a:moveTo>
                    <a:lnTo>
                      <a:pt x="88" y="18"/>
                    </a:lnTo>
                    <a:cubicBezTo>
                      <a:pt x="70" y="18"/>
                      <a:pt x="53" y="26"/>
                      <a:pt x="39" y="39"/>
                    </a:cubicBezTo>
                    <a:lnTo>
                      <a:pt x="39" y="39"/>
                    </a:lnTo>
                    <a:cubicBezTo>
                      <a:pt x="26" y="52"/>
                      <a:pt x="19" y="69"/>
                      <a:pt x="19" y="87"/>
                    </a:cubicBezTo>
                    <a:lnTo>
                      <a:pt x="19" y="366"/>
                    </a:lnTo>
                    <a:lnTo>
                      <a:pt x="19" y="366"/>
                    </a:lnTo>
                    <a:cubicBezTo>
                      <a:pt x="19" y="384"/>
                      <a:pt x="26" y="403"/>
                      <a:pt x="39" y="415"/>
                    </a:cubicBezTo>
                    <a:lnTo>
                      <a:pt x="39" y="415"/>
                    </a:lnTo>
                    <a:cubicBezTo>
                      <a:pt x="53" y="428"/>
                      <a:pt x="70" y="435"/>
                      <a:pt x="88" y="435"/>
                    </a:cubicBezTo>
                    <a:lnTo>
                      <a:pt x="798" y="435"/>
                    </a:lnTo>
                    <a:lnTo>
                      <a:pt x="798" y="435"/>
                    </a:lnTo>
                    <a:cubicBezTo>
                      <a:pt x="816" y="435"/>
                      <a:pt x="833" y="428"/>
                      <a:pt x="847" y="415"/>
                    </a:cubicBezTo>
                    <a:lnTo>
                      <a:pt x="847" y="415"/>
                    </a:lnTo>
                    <a:cubicBezTo>
                      <a:pt x="860" y="403"/>
                      <a:pt x="867" y="384"/>
                      <a:pt x="867" y="366"/>
                    </a:cubicBezTo>
                    <a:lnTo>
                      <a:pt x="867" y="87"/>
                    </a:lnTo>
                    <a:lnTo>
                      <a:pt x="867" y="87"/>
                    </a:lnTo>
                    <a:cubicBezTo>
                      <a:pt x="867" y="69"/>
                      <a:pt x="860" y="52"/>
                      <a:pt x="847" y="39"/>
                    </a:cubicBezTo>
                    <a:lnTo>
                      <a:pt x="847" y="39"/>
                    </a:lnTo>
                    <a:cubicBezTo>
                      <a:pt x="833" y="26"/>
                      <a:pt x="816" y="18"/>
                      <a:pt x="798" y="18"/>
                    </a:cubicBezTo>
                    <a:lnTo>
                      <a:pt x="88" y="18"/>
                    </a:lnTo>
                    <a:close/>
                    <a:moveTo>
                      <a:pt x="798" y="454"/>
                    </a:moveTo>
                    <a:lnTo>
                      <a:pt x="88" y="454"/>
                    </a:lnTo>
                    <a:lnTo>
                      <a:pt x="88" y="454"/>
                    </a:lnTo>
                    <a:cubicBezTo>
                      <a:pt x="65" y="454"/>
                      <a:pt x="43" y="444"/>
                      <a:pt x="27" y="428"/>
                    </a:cubicBezTo>
                    <a:lnTo>
                      <a:pt x="27" y="428"/>
                    </a:lnTo>
                    <a:cubicBezTo>
                      <a:pt x="10" y="411"/>
                      <a:pt x="0" y="389"/>
                      <a:pt x="0" y="366"/>
                    </a:cubicBezTo>
                    <a:lnTo>
                      <a:pt x="0" y="87"/>
                    </a:lnTo>
                    <a:lnTo>
                      <a:pt x="0" y="87"/>
                    </a:lnTo>
                    <a:cubicBezTo>
                      <a:pt x="0" y="64"/>
                      <a:pt x="10" y="42"/>
                      <a:pt x="27" y="26"/>
                    </a:cubicBezTo>
                    <a:lnTo>
                      <a:pt x="27" y="26"/>
                    </a:lnTo>
                    <a:cubicBezTo>
                      <a:pt x="43" y="9"/>
                      <a:pt x="65" y="0"/>
                      <a:pt x="88" y="0"/>
                    </a:cubicBezTo>
                    <a:lnTo>
                      <a:pt x="798" y="0"/>
                    </a:lnTo>
                    <a:lnTo>
                      <a:pt x="798" y="0"/>
                    </a:lnTo>
                    <a:cubicBezTo>
                      <a:pt x="821" y="0"/>
                      <a:pt x="843" y="9"/>
                      <a:pt x="859" y="26"/>
                    </a:cubicBezTo>
                    <a:lnTo>
                      <a:pt x="859" y="26"/>
                    </a:lnTo>
                    <a:cubicBezTo>
                      <a:pt x="876" y="42"/>
                      <a:pt x="886" y="64"/>
                      <a:pt x="886" y="87"/>
                    </a:cubicBezTo>
                    <a:lnTo>
                      <a:pt x="886" y="366"/>
                    </a:lnTo>
                    <a:lnTo>
                      <a:pt x="886" y="366"/>
                    </a:lnTo>
                    <a:cubicBezTo>
                      <a:pt x="886" y="389"/>
                      <a:pt x="876" y="411"/>
                      <a:pt x="859" y="428"/>
                    </a:cubicBezTo>
                    <a:lnTo>
                      <a:pt x="859" y="428"/>
                    </a:lnTo>
                    <a:cubicBezTo>
                      <a:pt x="843" y="444"/>
                      <a:pt x="821" y="454"/>
                      <a:pt x="798" y="4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82">
                <a:extLst>
                  <a:ext uri="{FF2B5EF4-FFF2-40B4-BE49-F238E27FC236}">
                    <a16:creationId xmlns:a16="http://schemas.microsoft.com/office/drawing/2014/main" id="{95F879D3-BFE7-4A64-A80C-B0952E7E9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1282" y="8773297"/>
                <a:ext cx="312779" cy="278027"/>
              </a:xfrm>
              <a:custGeom>
                <a:avLst/>
                <a:gdLst>
                  <a:gd name="T0" fmla="*/ 355 w 356"/>
                  <a:gd name="T1" fmla="*/ 110 h 316"/>
                  <a:gd name="T2" fmla="*/ 355 w 356"/>
                  <a:gd name="T3" fmla="*/ 110 h 316"/>
                  <a:gd name="T4" fmla="*/ 177 w 356"/>
                  <a:gd name="T5" fmla="*/ 5 h 316"/>
                  <a:gd name="T6" fmla="*/ 177 w 356"/>
                  <a:gd name="T7" fmla="*/ 5 h 316"/>
                  <a:gd name="T8" fmla="*/ 0 w 356"/>
                  <a:gd name="T9" fmla="*/ 123 h 316"/>
                  <a:gd name="T10" fmla="*/ 0 w 356"/>
                  <a:gd name="T11" fmla="*/ 123 h 316"/>
                  <a:gd name="T12" fmla="*/ 32 w 356"/>
                  <a:gd name="T13" fmla="*/ 174 h 316"/>
                  <a:gd name="T14" fmla="*/ 32 w 356"/>
                  <a:gd name="T15" fmla="*/ 174 h 316"/>
                  <a:gd name="T16" fmla="*/ 25 w 356"/>
                  <a:gd name="T17" fmla="*/ 194 h 316"/>
                  <a:gd name="T18" fmla="*/ 25 w 356"/>
                  <a:gd name="T19" fmla="*/ 194 h 316"/>
                  <a:gd name="T20" fmla="*/ 87 w 356"/>
                  <a:gd name="T21" fmla="*/ 237 h 316"/>
                  <a:gd name="T22" fmla="*/ 65 w 356"/>
                  <a:gd name="T23" fmla="*/ 283 h 316"/>
                  <a:gd name="T24" fmla="*/ 65 w 356"/>
                  <a:gd name="T25" fmla="*/ 283 h 316"/>
                  <a:gd name="T26" fmla="*/ 70 w 356"/>
                  <a:gd name="T27" fmla="*/ 310 h 316"/>
                  <a:gd name="T28" fmla="*/ 70 w 356"/>
                  <a:gd name="T29" fmla="*/ 310 h 316"/>
                  <a:gd name="T30" fmla="*/ 83 w 356"/>
                  <a:gd name="T31" fmla="*/ 315 h 316"/>
                  <a:gd name="T32" fmla="*/ 83 w 356"/>
                  <a:gd name="T33" fmla="*/ 315 h 316"/>
                  <a:gd name="T34" fmla="*/ 101 w 356"/>
                  <a:gd name="T35" fmla="*/ 303 h 316"/>
                  <a:gd name="T36" fmla="*/ 109 w 356"/>
                  <a:gd name="T37" fmla="*/ 287 h 316"/>
                  <a:gd name="T38" fmla="*/ 109 w 356"/>
                  <a:gd name="T39" fmla="*/ 287 h 316"/>
                  <a:gd name="T40" fmla="*/ 138 w 356"/>
                  <a:gd name="T41" fmla="*/ 258 h 316"/>
                  <a:gd name="T42" fmla="*/ 138 w 356"/>
                  <a:gd name="T43" fmla="*/ 258 h 316"/>
                  <a:gd name="T44" fmla="*/ 175 w 356"/>
                  <a:gd name="T45" fmla="*/ 252 h 316"/>
                  <a:gd name="T46" fmla="*/ 175 w 356"/>
                  <a:gd name="T47" fmla="*/ 252 h 316"/>
                  <a:gd name="T48" fmla="*/ 196 w 356"/>
                  <a:gd name="T49" fmla="*/ 254 h 316"/>
                  <a:gd name="T50" fmla="*/ 196 w 356"/>
                  <a:gd name="T51" fmla="*/ 254 h 316"/>
                  <a:gd name="T52" fmla="*/ 295 w 356"/>
                  <a:gd name="T53" fmla="*/ 196 h 316"/>
                  <a:gd name="T54" fmla="*/ 295 w 356"/>
                  <a:gd name="T55" fmla="*/ 196 h 316"/>
                  <a:gd name="T56" fmla="*/ 289 w 356"/>
                  <a:gd name="T57" fmla="*/ 175 h 316"/>
                  <a:gd name="T58" fmla="*/ 289 w 356"/>
                  <a:gd name="T59" fmla="*/ 175 h 316"/>
                  <a:gd name="T60" fmla="*/ 355 w 356"/>
                  <a:gd name="T61" fmla="*/ 11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56" h="316">
                    <a:moveTo>
                      <a:pt x="355" y="110"/>
                    </a:moveTo>
                    <a:lnTo>
                      <a:pt x="355" y="110"/>
                    </a:lnTo>
                    <a:cubicBezTo>
                      <a:pt x="355" y="65"/>
                      <a:pt x="274" y="11"/>
                      <a:pt x="177" y="5"/>
                    </a:cubicBezTo>
                    <a:lnTo>
                      <a:pt x="177" y="5"/>
                    </a:lnTo>
                    <a:cubicBezTo>
                      <a:pt x="80" y="0"/>
                      <a:pt x="0" y="59"/>
                      <a:pt x="0" y="123"/>
                    </a:cubicBezTo>
                    <a:lnTo>
                      <a:pt x="0" y="123"/>
                    </a:lnTo>
                    <a:cubicBezTo>
                      <a:pt x="0" y="147"/>
                      <a:pt x="12" y="163"/>
                      <a:pt x="32" y="174"/>
                    </a:cubicBezTo>
                    <a:lnTo>
                      <a:pt x="32" y="174"/>
                    </a:lnTo>
                    <a:cubicBezTo>
                      <a:pt x="28" y="180"/>
                      <a:pt x="25" y="187"/>
                      <a:pt x="25" y="194"/>
                    </a:cubicBezTo>
                    <a:lnTo>
                      <a:pt x="25" y="194"/>
                    </a:lnTo>
                    <a:cubicBezTo>
                      <a:pt x="25" y="216"/>
                      <a:pt x="52" y="236"/>
                      <a:pt x="87" y="237"/>
                    </a:cubicBezTo>
                    <a:lnTo>
                      <a:pt x="65" y="283"/>
                    </a:lnTo>
                    <a:lnTo>
                      <a:pt x="65" y="283"/>
                    </a:lnTo>
                    <a:cubicBezTo>
                      <a:pt x="60" y="293"/>
                      <a:pt x="62" y="304"/>
                      <a:pt x="70" y="310"/>
                    </a:cubicBezTo>
                    <a:lnTo>
                      <a:pt x="70" y="310"/>
                    </a:lnTo>
                    <a:cubicBezTo>
                      <a:pt x="74" y="313"/>
                      <a:pt x="79" y="315"/>
                      <a:pt x="83" y="315"/>
                    </a:cubicBezTo>
                    <a:lnTo>
                      <a:pt x="83" y="315"/>
                    </a:lnTo>
                    <a:cubicBezTo>
                      <a:pt x="90" y="315"/>
                      <a:pt x="98" y="310"/>
                      <a:pt x="101" y="303"/>
                    </a:cubicBezTo>
                    <a:lnTo>
                      <a:pt x="109" y="287"/>
                    </a:lnTo>
                    <a:lnTo>
                      <a:pt x="109" y="287"/>
                    </a:lnTo>
                    <a:cubicBezTo>
                      <a:pt x="115" y="275"/>
                      <a:pt x="126" y="264"/>
                      <a:pt x="138" y="258"/>
                    </a:cubicBezTo>
                    <a:lnTo>
                      <a:pt x="138" y="258"/>
                    </a:lnTo>
                    <a:cubicBezTo>
                      <a:pt x="149" y="253"/>
                      <a:pt x="162" y="250"/>
                      <a:pt x="175" y="252"/>
                    </a:cubicBezTo>
                    <a:lnTo>
                      <a:pt x="175" y="252"/>
                    </a:lnTo>
                    <a:cubicBezTo>
                      <a:pt x="182" y="253"/>
                      <a:pt x="189" y="254"/>
                      <a:pt x="196" y="254"/>
                    </a:cubicBezTo>
                    <a:lnTo>
                      <a:pt x="196" y="254"/>
                    </a:lnTo>
                    <a:cubicBezTo>
                      <a:pt x="251" y="254"/>
                      <a:pt x="295" y="228"/>
                      <a:pt x="295" y="196"/>
                    </a:cubicBezTo>
                    <a:lnTo>
                      <a:pt x="295" y="196"/>
                    </a:lnTo>
                    <a:cubicBezTo>
                      <a:pt x="295" y="188"/>
                      <a:pt x="293" y="181"/>
                      <a:pt x="289" y="175"/>
                    </a:cubicBezTo>
                    <a:lnTo>
                      <a:pt x="289" y="175"/>
                    </a:lnTo>
                    <a:cubicBezTo>
                      <a:pt x="329" y="159"/>
                      <a:pt x="355" y="137"/>
                      <a:pt x="355" y="1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83">
                <a:extLst>
                  <a:ext uri="{FF2B5EF4-FFF2-40B4-BE49-F238E27FC236}">
                    <a16:creationId xmlns:a16="http://schemas.microsoft.com/office/drawing/2014/main" id="{45C49409-F8B2-4BED-BA9C-3BA1091A1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9667" y="9232815"/>
                <a:ext cx="1718360" cy="397732"/>
              </a:xfrm>
              <a:custGeom>
                <a:avLst/>
                <a:gdLst>
                  <a:gd name="T0" fmla="*/ 88 w 1961"/>
                  <a:gd name="T1" fmla="*/ 18 h 455"/>
                  <a:gd name="T2" fmla="*/ 88 w 1961"/>
                  <a:gd name="T3" fmla="*/ 18 h 455"/>
                  <a:gd name="T4" fmla="*/ 38 w 1961"/>
                  <a:gd name="T5" fmla="*/ 39 h 455"/>
                  <a:gd name="T6" fmla="*/ 38 w 1961"/>
                  <a:gd name="T7" fmla="*/ 39 h 455"/>
                  <a:gd name="T8" fmla="*/ 18 w 1961"/>
                  <a:gd name="T9" fmla="*/ 88 h 455"/>
                  <a:gd name="T10" fmla="*/ 18 w 1961"/>
                  <a:gd name="T11" fmla="*/ 366 h 455"/>
                  <a:gd name="T12" fmla="*/ 18 w 1961"/>
                  <a:gd name="T13" fmla="*/ 366 h 455"/>
                  <a:gd name="T14" fmla="*/ 38 w 1961"/>
                  <a:gd name="T15" fmla="*/ 415 h 455"/>
                  <a:gd name="T16" fmla="*/ 38 w 1961"/>
                  <a:gd name="T17" fmla="*/ 415 h 455"/>
                  <a:gd name="T18" fmla="*/ 88 w 1961"/>
                  <a:gd name="T19" fmla="*/ 436 h 455"/>
                  <a:gd name="T20" fmla="*/ 1872 w 1961"/>
                  <a:gd name="T21" fmla="*/ 436 h 455"/>
                  <a:gd name="T22" fmla="*/ 1872 w 1961"/>
                  <a:gd name="T23" fmla="*/ 436 h 455"/>
                  <a:gd name="T24" fmla="*/ 1921 w 1961"/>
                  <a:gd name="T25" fmla="*/ 415 h 455"/>
                  <a:gd name="T26" fmla="*/ 1921 w 1961"/>
                  <a:gd name="T27" fmla="*/ 415 h 455"/>
                  <a:gd name="T28" fmla="*/ 1941 w 1961"/>
                  <a:gd name="T29" fmla="*/ 366 h 455"/>
                  <a:gd name="T30" fmla="*/ 1941 w 1961"/>
                  <a:gd name="T31" fmla="*/ 88 h 455"/>
                  <a:gd name="T32" fmla="*/ 1941 w 1961"/>
                  <a:gd name="T33" fmla="*/ 88 h 455"/>
                  <a:gd name="T34" fmla="*/ 1921 w 1961"/>
                  <a:gd name="T35" fmla="*/ 39 h 455"/>
                  <a:gd name="T36" fmla="*/ 1921 w 1961"/>
                  <a:gd name="T37" fmla="*/ 39 h 455"/>
                  <a:gd name="T38" fmla="*/ 1872 w 1961"/>
                  <a:gd name="T39" fmla="*/ 18 h 455"/>
                  <a:gd name="T40" fmla="*/ 88 w 1961"/>
                  <a:gd name="T41" fmla="*/ 18 h 455"/>
                  <a:gd name="T42" fmla="*/ 1872 w 1961"/>
                  <a:gd name="T43" fmla="*/ 454 h 455"/>
                  <a:gd name="T44" fmla="*/ 88 w 1961"/>
                  <a:gd name="T45" fmla="*/ 454 h 455"/>
                  <a:gd name="T46" fmla="*/ 88 w 1961"/>
                  <a:gd name="T47" fmla="*/ 454 h 455"/>
                  <a:gd name="T48" fmla="*/ 26 w 1961"/>
                  <a:gd name="T49" fmla="*/ 428 h 455"/>
                  <a:gd name="T50" fmla="*/ 26 w 1961"/>
                  <a:gd name="T51" fmla="*/ 428 h 455"/>
                  <a:gd name="T52" fmla="*/ 0 w 1961"/>
                  <a:gd name="T53" fmla="*/ 366 h 455"/>
                  <a:gd name="T54" fmla="*/ 0 w 1961"/>
                  <a:gd name="T55" fmla="*/ 88 h 455"/>
                  <a:gd name="T56" fmla="*/ 0 w 1961"/>
                  <a:gd name="T57" fmla="*/ 88 h 455"/>
                  <a:gd name="T58" fmla="*/ 26 w 1961"/>
                  <a:gd name="T59" fmla="*/ 26 h 455"/>
                  <a:gd name="T60" fmla="*/ 26 w 1961"/>
                  <a:gd name="T61" fmla="*/ 26 h 455"/>
                  <a:gd name="T62" fmla="*/ 88 w 1961"/>
                  <a:gd name="T63" fmla="*/ 0 h 455"/>
                  <a:gd name="T64" fmla="*/ 1872 w 1961"/>
                  <a:gd name="T65" fmla="*/ 0 h 455"/>
                  <a:gd name="T66" fmla="*/ 1872 w 1961"/>
                  <a:gd name="T67" fmla="*/ 0 h 455"/>
                  <a:gd name="T68" fmla="*/ 1933 w 1961"/>
                  <a:gd name="T69" fmla="*/ 26 h 455"/>
                  <a:gd name="T70" fmla="*/ 1933 w 1961"/>
                  <a:gd name="T71" fmla="*/ 26 h 455"/>
                  <a:gd name="T72" fmla="*/ 1960 w 1961"/>
                  <a:gd name="T73" fmla="*/ 88 h 455"/>
                  <a:gd name="T74" fmla="*/ 1960 w 1961"/>
                  <a:gd name="T75" fmla="*/ 366 h 455"/>
                  <a:gd name="T76" fmla="*/ 1960 w 1961"/>
                  <a:gd name="T77" fmla="*/ 366 h 455"/>
                  <a:gd name="T78" fmla="*/ 1933 w 1961"/>
                  <a:gd name="T79" fmla="*/ 428 h 455"/>
                  <a:gd name="T80" fmla="*/ 1933 w 1961"/>
                  <a:gd name="T81" fmla="*/ 428 h 455"/>
                  <a:gd name="T82" fmla="*/ 1872 w 1961"/>
                  <a:gd name="T83" fmla="*/ 4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61" h="455">
                    <a:moveTo>
                      <a:pt x="88" y="18"/>
                    </a:moveTo>
                    <a:lnTo>
                      <a:pt x="88" y="18"/>
                    </a:lnTo>
                    <a:cubicBezTo>
                      <a:pt x="69" y="18"/>
                      <a:pt x="52" y="25"/>
                      <a:pt x="38" y="39"/>
                    </a:cubicBezTo>
                    <a:lnTo>
                      <a:pt x="38" y="39"/>
                    </a:lnTo>
                    <a:cubicBezTo>
                      <a:pt x="25" y="52"/>
                      <a:pt x="18" y="70"/>
                      <a:pt x="18" y="88"/>
                    </a:cubicBezTo>
                    <a:lnTo>
                      <a:pt x="18" y="366"/>
                    </a:lnTo>
                    <a:lnTo>
                      <a:pt x="18" y="366"/>
                    </a:lnTo>
                    <a:cubicBezTo>
                      <a:pt x="18" y="385"/>
                      <a:pt x="25" y="402"/>
                      <a:pt x="38" y="415"/>
                    </a:cubicBezTo>
                    <a:lnTo>
                      <a:pt x="38" y="415"/>
                    </a:lnTo>
                    <a:cubicBezTo>
                      <a:pt x="52" y="429"/>
                      <a:pt x="69" y="436"/>
                      <a:pt x="88" y="436"/>
                    </a:cubicBezTo>
                    <a:lnTo>
                      <a:pt x="1872" y="436"/>
                    </a:lnTo>
                    <a:lnTo>
                      <a:pt x="1872" y="436"/>
                    </a:lnTo>
                    <a:cubicBezTo>
                      <a:pt x="1890" y="436"/>
                      <a:pt x="1907" y="429"/>
                      <a:pt x="1921" y="415"/>
                    </a:cubicBezTo>
                    <a:lnTo>
                      <a:pt x="1921" y="415"/>
                    </a:lnTo>
                    <a:cubicBezTo>
                      <a:pt x="1934" y="402"/>
                      <a:pt x="1941" y="385"/>
                      <a:pt x="1941" y="366"/>
                    </a:cubicBezTo>
                    <a:lnTo>
                      <a:pt x="1941" y="88"/>
                    </a:lnTo>
                    <a:lnTo>
                      <a:pt x="1941" y="88"/>
                    </a:lnTo>
                    <a:cubicBezTo>
                      <a:pt x="1941" y="70"/>
                      <a:pt x="1934" y="52"/>
                      <a:pt x="1921" y="39"/>
                    </a:cubicBezTo>
                    <a:lnTo>
                      <a:pt x="1921" y="39"/>
                    </a:lnTo>
                    <a:cubicBezTo>
                      <a:pt x="1907" y="25"/>
                      <a:pt x="1890" y="18"/>
                      <a:pt x="1872" y="18"/>
                    </a:cubicBezTo>
                    <a:lnTo>
                      <a:pt x="88" y="18"/>
                    </a:lnTo>
                    <a:close/>
                    <a:moveTo>
                      <a:pt x="1872" y="454"/>
                    </a:moveTo>
                    <a:lnTo>
                      <a:pt x="88" y="454"/>
                    </a:lnTo>
                    <a:lnTo>
                      <a:pt x="88" y="454"/>
                    </a:lnTo>
                    <a:cubicBezTo>
                      <a:pt x="64" y="454"/>
                      <a:pt x="42" y="445"/>
                      <a:pt x="26" y="428"/>
                    </a:cubicBezTo>
                    <a:lnTo>
                      <a:pt x="26" y="428"/>
                    </a:lnTo>
                    <a:cubicBezTo>
                      <a:pt x="9" y="412"/>
                      <a:pt x="0" y="390"/>
                      <a:pt x="0" y="366"/>
                    </a:cubicBezTo>
                    <a:lnTo>
                      <a:pt x="0" y="88"/>
                    </a:lnTo>
                    <a:lnTo>
                      <a:pt x="0" y="88"/>
                    </a:lnTo>
                    <a:cubicBezTo>
                      <a:pt x="0" y="65"/>
                      <a:pt x="9" y="43"/>
                      <a:pt x="26" y="26"/>
                    </a:cubicBezTo>
                    <a:lnTo>
                      <a:pt x="26" y="26"/>
                    </a:lnTo>
                    <a:cubicBezTo>
                      <a:pt x="42" y="10"/>
                      <a:pt x="64" y="0"/>
                      <a:pt x="88" y="0"/>
                    </a:cubicBezTo>
                    <a:lnTo>
                      <a:pt x="1872" y="0"/>
                    </a:lnTo>
                    <a:lnTo>
                      <a:pt x="1872" y="0"/>
                    </a:lnTo>
                    <a:cubicBezTo>
                      <a:pt x="1895" y="0"/>
                      <a:pt x="1917" y="10"/>
                      <a:pt x="1933" y="26"/>
                    </a:cubicBezTo>
                    <a:lnTo>
                      <a:pt x="1933" y="26"/>
                    </a:lnTo>
                    <a:cubicBezTo>
                      <a:pt x="1950" y="43"/>
                      <a:pt x="1960" y="65"/>
                      <a:pt x="1960" y="88"/>
                    </a:cubicBezTo>
                    <a:lnTo>
                      <a:pt x="1960" y="366"/>
                    </a:lnTo>
                    <a:lnTo>
                      <a:pt x="1960" y="366"/>
                    </a:lnTo>
                    <a:cubicBezTo>
                      <a:pt x="1960" y="390"/>
                      <a:pt x="1950" y="412"/>
                      <a:pt x="1933" y="428"/>
                    </a:cubicBezTo>
                    <a:lnTo>
                      <a:pt x="1933" y="428"/>
                    </a:lnTo>
                    <a:cubicBezTo>
                      <a:pt x="1917" y="445"/>
                      <a:pt x="1895" y="454"/>
                      <a:pt x="1872" y="4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84">
                <a:extLst>
                  <a:ext uri="{FF2B5EF4-FFF2-40B4-BE49-F238E27FC236}">
                    <a16:creationId xmlns:a16="http://schemas.microsoft.com/office/drawing/2014/main" id="{4D207322-9C09-4DEF-8F03-E4F1A061F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5512" y="9337074"/>
                <a:ext cx="1467365" cy="196937"/>
              </a:xfrm>
              <a:custGeom>
                <a:avLst/>
                <a:gdLst>
                  <a:gd name="T0" fmla="*/ 1666 w 1676"/>
                  <a:gd name="T1" fmla="*/ 222 h 223"/>
                  <a:gd name="T2" fmla="*/ 9 w 1676"/>
                  <a:gd name="T3" fmla="*/ 222 h 223"/>
                  <a:gd name="T4" fmla="*/ 9 w 1676"/>
                  <a:gd name="T5" fmla="*/ 222 h 223"/>
                  <a:gd name="T6" fmla="*/ 0 w 1676"/>
                  <a:gd name="T7" fmla="*/ 214 h 223"/>
                  <a:gd name="T8" fmla="*/ 0 w 1676"/>
                  <a:gd name="T9" fmla="*/ 9 h 223"/>
                  <a:gd name="T10" fmla="*/ 0 w 1676"/>
                  <a:gd name="T11" fmla="*/ 9 h 223"/>
                  <a:gd name="T12" fmla="*/ 9 w 1676"/>
                  <a:gd name="T13" fmla="*/ 0 h 223"/>
                  <a:gd name="T14" fmla="*/ 9 w 1676"/>
                  <a:gd name="T15" fmla="*/ 0 h 223"/>
                  <a:gd name="T16" fmla="*/ 19 w 1676"/>
                  <a:gd name="T17" fmla="*/ 9 h 223"/>
                  <a:gd name="T18" fmla="*/ 19 w 1676"/>
                  <a:gd name="T19" fmla="*/ 204 h 223"/>
                  <a:gd name="T20" fmla="*/ 1666 w 1676"/>
                  <a:gd name="T21" fmla="*/ 204 h 223"/>
                  <a:gd name="T22" fmla="*/ 1666 w 1676"/>
                  <a:gd name="T23" fmla="*/ 204 h 223"/>
                  <a:gd name="T24" fmla="*/ 1675 w 1676"/>
                  <a:gd name="T25" fmla="*/ 214 h 223"/>
                  <a:gd name="T26" fmla="*/ 1675 w 1676"/>
                  <a:gd name="T27" fmla="*/ 214 h 223"/>
                  <a:gd name="T28" fmla="*/ 1666 w 1676"/>
                  <a:gd name="T29" fmla="*/ 22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76" h="223">
                    <a:moveTo>
                      <a:pt x="1666" y="222"/>
                    </a:moveTo>
                    <a:lnTo>
                      <a:pt x="9" y="222"/>
                    </a:lnTo>
                    <a:lnTo>
                      <a:pt x="9" y="222"/>
                    </a:lnTo>
                    <a:cubicBezTo>
                      <a:pt x="5" y="222"/>
                      <a:pt x="0" y="218"/>
                      <a:pt x="0" y="2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9"/>
                    </a:cubicBezTo>
                    <a:lnTo>
                      <a:pt x="19" y="204"/>
                    </a:lnTo>
                    <a:lnTo>
                      <a:pt x="1666" y="204"/>
                    </a:lnTo>
                    <a:lnTo>
                      <a:pt x="1666" y="204"/>
                    </a:lnTo>
                    <a:cubicBezTo>
                      <a:pt x="1672" y="204"/>
                      <a:pt x="1675" y="208"/>
                      <a:pt x="1675" y="214"/>
                    </a:cubicBezTo>
                    <a:lnTo>
                      <a:pt x="1675" y="214"/>
                    </a:lnTo>
                    <a:cubicBezTo>
                      <a:pt x="1675" y="218"/>
                      <a:pt x="1672" y="222"/>
                      <a:pt x="1666" y="2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85">
                <a:extLst>
                  <a:ext uri="{FF2B5EF4-FFF2-40B4-BE49-F238E27FC236}">
                    <a16:creationId xmlns:a16="http://schemas.microsoft.com/office/drawing/2014/main" id="{113A37E6-04D0-4C1E-B8AD-2B19159C3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3235" y="9286876"/>
                <a:ext cx="1436473" cy="239412"/>
              </a:xfrm>
              <a:custGeom>
                <a:avLst/>
                <a:gdLst>
                  <a:gd name="T0" fmla="*/ 0 w 1640"/>
                  <a:gd name="T1" fmla="*/ 274 h 275"/>
                  <a:gd name="T2" fmla="*/ 1639 w 1640"/>
                  <a:gd name="T3" fmla="*/ 274 h 275"/>
                  <a:gd name="T4" fmla="*/ 1639 w 1640"/>
                  <a:gd name="T5" fmla="*/ 28 h 275"/>
                  <a:gd name="T6" fmla="*/ 1639 w 1640"/>
                  <a:gd name="T7" fmla="*/ 28 h 275"/>
                  <a:gd name="T8" fmla="*/ 1300 w 1640"/>
                  <a:gd name="T9" fmla="*/ 119 h 275"/>
                  <a:gd name="T10" fmla="*/ 1300 w 1640"/>
                  <a:gd name="T11" fmla="*/ 119 h 275"/>
                  <a:gd name="T12" fmla="*/ 943 w 1640"/>
                  <a:gd name="T13" fmla="*/ 76 h 275"/>
                  <a:gd name="T14" fmla="*/ 943 w 1640"/>
                  <a:gd name="T15" fmla="*/ 76 h 275"/>
                  <a:gd name="T16" fmla="*/ 620 w 1640"/>
                  <a:gd name="T17" fmla="*/ 172 h 275"/>
                  <a:gd name="T18" fmla="*/ 620 w 1640"/>
                  <a:gd name="T19" fmla="*/ 172 h 275"/>
                  <a:gd name="T20" fmla="*/ 329 w 1640"/>
                  <a:gd name="T21" fmla="*/ 139 h 275"/>
                  <a:gd name="T22" fmla="*/ 329 w 1640"/>
                  <a:gd name="T23" fmla="*/ 139 h 275"/>
                  <a:gd name="T24" fmla="*/ 0 w 1640"/>
                  <a:gd name="T25" fmla="*/ 27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40" h="275">
                    <a:moveTo>
                      <a:pt x="0" y="274"/>
                    </a:moveTo>
                    <a:lnTo>
                      <a:pt x="1639" y="274"/>
                    </a:lnTo>
                    <a:lnTo>
                      <a:pt x="1639" y="28"/>
                    </a:lnTo>
                    <a:lnTo>
                      <a:pt x="1639" y="28"/>
                    </a:lnTo>
                    <a:cubicBezTo>
                      <a:pt x="1639" y="28"/>
                      <a:pt x="1496" y="0"/>
                      <a:pt x="1300" y="119"/>
                    </a:cubicBezTo>
                    <a:lnTo>
                      <a:pt x="1300" y="119"/>
                    </a:lnTo>
                    <a:cubicBezTo>
                      <a:pt x="1173" y="196"/>
                      <a:pt x="1115" y="75"/>
                      <a:pt x="943" y="76"/>
                    </a:cubicBezTo>
                    <a:lnTo>
                      <a:pt x="943" y="76"/>
                    </a:lnTo>
                    <a:cubicBezTo>
                      <a:pt x="769" y="76"/>
                      <a:pt x="695" y="171"/>
                      <a:pt x="620" y="172"/>
                    </a:cubicBezTo>
                    <a:lnTo>
                      <a:pt x="620" y="172"/>
                    </a:lnTo>
                    <a:cubicBezTo>
                      <a:pt x="504" y="176"/>
                      <a:pt x="483" y="137"/>
                      <a:pt x="329" y="139"/>
                    </a:cubicBezTo>
                    <a:lnTo>
                      <a:pt x="329" y="139"/>
                    </a:lnTo>
                    <a:cubicBezTo>
                      <a:pt x="175" y="140"/>
                      <a:pt x="0" y="274"/>
                      <a:pt x="0" y="27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86">
                <a:extLst>
                  <a:ext uri="{FF2B5EF4-FFF2-40B4-BE49-F238E27FC236}">
                    <a16:creationId xmlns:a16="http://schemas.microsoft.com/office/drawing/2014/main" id="{8536B886-5407-41C4-9D39-4E7B508D9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5512" y="9279153"/>
                <a:ext cx="1451919" cy="254858"/>
              </a:xfrm>
              <a:custGeom>
                <a:avLst/>
                <a:gdLst>
                  <a:gd name="T0" fmla="*/ 38 w 1659"/>
                  <a:gd name="T1" fmla="*/ 272 h 291"/>
                  <a:gd name="T2" fmla="*/ 1639 w 1659"/>
                  <a:gd name="T3" fmla="*/ 272 h 291"/>
                  <a:gd name="T4" fmla="*/ 1639 w 1659"/>
                  <a:gd name="T5" fmla="*/ 44 h 291"/>
                  <a:gd name="T6" fmla="*/ 1639 w 1659"/>
                  <a:gd name="T7" fmla="*/ 44 h 291"/>
                  <a:gd name="T8" fmla="*/ 1315 w 1659"/>
                  <a:gd name="T9" fmla="*/ 134 h 291"/>
                  <a:gd name="T10" fmla="*/ 1315 w 1659"/>
                  <a:gd name="T11" fmla="*/ 134 h 291"/>
                  <a:gd name="T12" fmla="*/ 1121 w 1659"/>
                  <a:gd name="T13" fmla="*/ 133 h 291"/>
                  <a:gd name="T14" fmla="*/ 1121 w 1659"/>
                  <a:gd name="T15" fmla="*/ 133 h 291"/>
                  <a:gd name="T16" fmla="*/ 952 w 1659"/>
                  <a:gd name="T17" fmla="*/ 92 h 291"/>
                  <a:gd name="T18" fmla="*/ 952 w 1659"/>
                  <a:gd name="T19" fmla="*/ 92 h 291"/>
                  <a:gd name="T20" fmla="*/ 952 w 1659"/>
                  <a:gd name="T21" fmla="*/ 92 h 291"/>
                  <a:gd name="T22" fmla="*/ 726 w 1659"/>
                  <a:gd name="T23" fmla="*/ 155 h 291"/>
                  <a:gd name="T24" fmla="*/ 726 w 1659"/>
                  <a:gd name="T25" fmla="*/ 155 h 291"/>
                  <a:gd name="T26" fmla="*/ 629 w 1659"/>
                  <a:gd name="T27" fmla="*/ 190 h 291"/>
                  <a:gd name="T28" fmla="*/ 629 w 1659"/>
                  <a:gd name="T29" fmla="*/ 190 h 291"/>
                  <a:gd name="T30" fmla="*/ 502 w 1659"/>
                  <a:gd name="T31" fmla="*/ 174 h 291"/>
                  <a:gd name="T32" fmla="*/ 502 w 1659"/>
                  <a:gd name="T33" fmla="*/ 174 h 291"/>
                  <a:gd name="T34" fmla="*/ 338 w 1659"/>
                  <a:gd name="T35" fmla="*/ 156 h 291"/>
                  <a:gd name="T36" fmla="*/ 338 w 1659"/>
                  <a:gd name="T37" fmla="*/ 156 h 291"/>
                  <a:gd name="T38" fmla="*/ 38 w 1659"/>
                  <a:gd name="T39" fmla="*/ 272 h 291"/>
                  <a:gd name="T40" fmla="*/ 1648 w 1659"/>
                  <a:gd name="T41" fmla="*/ 290 h 291"/>
                  <a:gd name="T42" fmla="*/ 9 w 1659"/>
                  <a:gd name="T43" fmla="*/ 290 h 291"/>
                  <a:gd name="T44" fmla="*/ 9 w 1659"/>
                  <a:gd name="T45" fmla="*/ 290 h 291"/>
                  <a:gd name="T46" fmla="*/ 0 w 1659"/>
                  <a:gd name="T47" fmla="*/ 284 h 291"/>
                  <a:gd name="T48" fmla="*/ 0 w 1659"/>
                  <a:gd name="T49" fmla="*/ 284 h 291"/>
                  <a:gd name="T50" fmla="*/ 4 w 1659"/>
                  <a:gd name="T51" fmla="*/ 274 h 291"/>
                  <a:gd name="T52" fmla="*/ 4 w 1659"/>
                  <a:gd name="T53" fmla="*/ 274 h 291"/>
                  <a:gd name="T54" fmla="*/ 338 w 1659"/>
                  <a:gd name="T55" fmla="*/ 138 h 291"/>
                  <a:gd name="T56" fmla="*/ 338 w 1659"/>
                  <a:gd name="T57" fmla="*/ 138 h 291"/>
                  <a:gd name="T58" fmla="*/ 506 w 1659"/>
                  <a:gd name="T59" fmla="*/ 157 h 291"/>
                  <a:gd name="T60" fmla="*/ 506 w 1659"/>
                  <a:gd name="T61" fmla="*/ 157 h 291"/>
                  <a:gd name="T62" fmla="*/ 629 w 1659"/>
                  <a:gd name="T63" fmla="*/ 172 h 291"/>
                  <a:gd name="T64" fmla="*/ 629 w 1659"/>
                  <a:gd name="T65" fmla="*/ 172 h 291"/>
                  <a:gd name="T66" fmla="*/ 718 w 1659"/>
                  <a:gd name="T67" fmla="*/ 139 h 291"/>
                  <a:gd name="T68" fmla="*/ 718 w 1659"/>
                  <a:gd name="T69" fmla="*/ 139 h 291"/>
                  <a:gd name="T70" fmla="*/ 952 w 1659"/>
                  <a:gd name="T71" fmla="*/ 74 h 291"/>
                  <a:gd name="T72" fmla="*/ 952 w 1659"/>
                  <a:gd name="T73" fmla="*/ 74 h 291"/>
                  <a:gd name="T74" fmla="*/ 952 w 1659"/>
                  <a:gd name="T75" fmla="*/ 74 h 291"/>
                  <a:gd name="T76" fmla="*/ 1128 w 1659"/>
                  <a:gd name="T77" fmla="*/ 116 h 291"/>
                  <a:gd name="T78" fmla="*/ 1128 w 1659"/>
                  <a:gd name="T79" fmla="*/ 116 h 291"/>
                  <a:gd name="T80" fmla="*/ 1305 w 1659"/>
                  <a:gd name="T81" fmla="*/ 119 h 291"/>
                  <a:gd name="T82" fmla="*/ 1305 w 1659"/>
                  <a:gd name="T83" fmla="*/ 119 h 291"/>
                  <a:gd name="T84" fmla="*/ 1650 w 1659"/>
                  <a:gd name="T85" fmla="*/ 27 h 291"/>
                  <a:gd name="T86" fmla="*/ 1650 w 1659"/>
                  <a:gd name="T87" fmla="*/ 27 h 291"/>
                  <a:gd name="T88" fmla="*/ 1658 w 1659"/>
                  <a:gd name="T89" fmla="*/ 36 h 291"/>
                  <a:gd name="T90" fmla="*/ 1658 w 1659"/>
                  <a:gd name="T91" fmla="*/ 282 h 291"/>
                  <a:gd name="T92" fmla="*/ 1658 w 1659"/>
                  <a:gd name="T93" fmla="*/ 282 h 291"/>
                  <a:gd name="T94" fmla="*/ 1648 w 1659"/>
                  <a:gd name="T95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59" h="291">
                    <a:moveTo>
                      <a:pt x="38" y="272"/>
                    </a:moveTo>
                    <a:lnTo>
                      <a:pt x="1639" y="272"/>
                    </a:lnTo>
                    <a:lnTo>
                      <a:pt x="1639" y="44"/>
                    </a:lnTo>
                    <a:lnTo>
                      <a:pt x="1639" y="44"/>
                    </a:lnTo>
                    <a:cubicBezTo>
                      <a:pt x="1608" y="40"/>
                      <a:pt x="1479" y="34"/>
                      <a:pt x="1315" y="134"/>
                    </a:cubicBezTo>
                    <a:lnTo>
                      <a:pt x="1315" y="134"/>
                    </a:lnTo>
                    <a:cubicBezTo>
                      <a:pt x="1237" y="181"/>
                      <a:pt x="1183" y="159"/>
                      <a:pt x="1121" y="133"/>
                    </a:cubicBezTo>
                    <a:lnTo>
                      <a:pt x="1121" y="133"/>
                    </a:lnTo>
                    <a:cubicBezTo>
                      <a:pt x="1075" y="114"/>
                      <a:pt x="1023" y="92"/>
                      <a:pt x="952" y="92"/>
                    </a:cubicBezTo>
                    <a:lnTo>
                      <a:pt x="952" y="92"/>
                    </a:lnTo>
                    <a:lnTo>
                      <a:pt x="952" y="92"/>
                    </a:lnTo>
                    <a:cubicBezTo>
                      <a:pt x="848" y="92"/>
                      <a:pt x="780" y="127"/>
                      <a:pt x="726" y="155"/>
                    </a:cubicBezTo>
                    <a:lnTo>
                      <a:pt x="726" y="155"/>
                    </a:lnTo>
                    <a:cubicBezTo>
                      <a:pt x="691" y="173"/>
                      <a:pt x="660" y="189"/>
                      <a:pt x="629" y="190"/>
                    </a:cubicBezTo>
                    <a:lnTo>
                      <a:pt x="629" y="190"/>
                    </a:lnTo>
                    <a:cubicBezTo>
                      <a:pt x="573" y="191"/>
                      <a:pt x="538" y="183"/>
                      <a:pt x="502" y="174"/>
                    </a:cubicBezTo>
                    <a:lnTo>
                      <a:pt x="502" y="174"/>
                    </a:lnTo>
                    <a:cubicBezTo>
                      <a:pt x="461" y="165"/>
                      <a:pt x="418" y="155"/>
                      <a:pt x="338" y="156"/>
                    </a:cubicBezTo>
                    <a:lnTo>
                      <a:pt x="338" y="156"/>
                    </a:lnTo>
                    <a:cubicBezTo>
                      <a:pt x="222" y="157"/>
                      <a:pt x="90" y="237"/>
                      <a:pt x="38" y="272"/>
                    </a:cubicBezTo>
                    <a:close/>
                    <a:moveTo>
                      <a:pt x="1648" y="290"/>
                    </a:moveTo>
                    <a:lnTo>
                      <a:pt x="9" y="290"/>
                    </a:lnTo>
                    <a:lnTo>
                      <a:pt x="9" y="290"/>
                    </a:lnTo>
                    <a:cubicBezTo>
                      <a:pt x="6" y="290"/>
                      <a:pt x="2" y="287"/>
                      <a:pt x="0" y="284"/>
                    </a:cubicBezTo>
                    <a:lnTo>
                      <a:pt x="0" y="284"/>
                    </a:lnTo>
                    <a:cubicBezTo>
                      <a:pt x="0" y="281"/>
                      <a:pt x="0" y="276"/>
                      <a:pt x="4" y="274"/>
                    </a:cubicBezTo>
                    <a:lnTo>
                      <a:pt x="4" y="274"/>
                    </a:lnTo>
                    <a:cubicBezTo>
                      <a:pt x="11" y="268"/>
                      <a:pt x="183" y="139"/>
                      <a:pt x="338" y="138"/>
                    </a:cubicBezTo>
                    <a:lnTo>
                      <a:pt x="338" y="138"/>
                    </a:lnTo>
                    <a:cubicBezTo>
                      <a:pt x="420" y="137"/>
                      <a:pt x="466" y="148"/>
                      <a:pt x="506" y="157"/>
                    </a:cubicBezTo>
                    <a:lnTo>
                      <a:pt x="506" y="157"/>
                    </a:lnTo>
                    <a:cubicBezTo>
                      <a:pt x="543" y="166"/>
                      <a:pt x="575" y="173"/>
                      <a:pt x="629" y="172"/>
                    </a:cubicBezTo>
                    <a:lnTo>
                      <a:pt x="629" y="172"/>
                    </a:lnTo>
                    <a:cubicBezTo>
                      <a:pt x="656" y="171"/>
                      <a:pt x="683" y="157"/>
                      <a:pt x="718" y="139"/>
                    </a:cubicBezTo>
                    <a:lnTo>
                      <a:pt x="718" y="139"/>
                    </a:lnTo>
                    <a:cubicBezTo>
                      <a:pt x="774" y="110"/>
                      <a:pt x="844" y="74"/>
                      <a:pt x="952" y="74"/>
                    </a:cubicBezTo>
                    <a:lnTo>
                      <a:pt x="952" y="74"/>
                    </a:lnTo>
                    <a:lnTo>
                      <a:pt x="952" y="74"/>
                    </a:lnTo>
                    <a:cubicBezTo>
                      <a:pt x="1028" y="74"/>
                      <a:pt x="1081" y="97"/>
                      <a:pt x="1128" y="116"/>
                    </a:cubicBezTo>
                    <a:lnTo>
                      <a:pt x="1128" y="116"/>
                    </a:lnTo>
                    <a:cubicBezTo>
                      <a:pt x="1190" y="142"/>
                      <a:pt x="1236" y="160"/>
                      <a:pt x="1305" y="119"/>
                    </a:cubicBezTo>
                    <a:lnTo>
                      <a:pt x="1305" y="119"/>
                    </a:lnTo>
                    <a:cubicBezTo>
                      <a:pt x="1501" y="0"/>
                      <a:pt x="1644" y="26"/>
                      <a:pt x="1650" y="27"/>
                    </a:cubicBezTo>
                    <a:lnTo>
                      <a:pt x="1650" y="27"/>
                    </a:lnTo>
                    <a:cubicBezTo>
                      <a:pt x="1654" y="28"/>
                      <a:pt x="1658" y="32"/>
                      <a:pt x="1658" y="36"/>
                    </a:cubicBezTo>
                    <a:lnTo>
                      <a:pt x="1658" y="282"/>
                    </a:lnTo>
                    <a:lnTo>
                      <a:pt x="1658" y="282"/>
                    </a:lnTo>
                    <a:cubicBezTo>
                      <a:pt x="1658" y="286"/>
                      <a:pt x="1653" y="290"/>
                      <a:pt x="1648" y="2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87">
                <a:extLst>
                  <a:ext uri="{FF2B5EF4-FFF2-40B4-BE49-F238E27FC236}">
                    <a16:creationId xmlns:a16="http://schemas.microsoft.com/office/drawing/2014/main" id="{9ABDF9E3-CA8B-47B5-8E13-F3559DE37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5656" y="7398608"/>
                <a:ext cx="841804" cy="19309"/>
              </a:xfrm>
              <a:custGeom>
                <a:avLst/>
                <a:gdLst>
                  <a:gd name="T0" fmla="*/ 952 w 961"/>
                  <a:gd name="T1" fmla="*/ 19 h 20"/>
                  <a:gd name="T2" fmla="*/ 8 w 961"/>
                  <a:gd name="T3" fmla="*/ 19 h 20"/>
                  <a:gd name="T4" fmla="*/ 8 w 961"/>
                  <a:gd name="T5" fmla="*/ 19 h 20"/>
                  <a:gd name="T6" fmla="*/ 0 w 961"/>
                  <a:gd name="T7" fmla="*/ 10 h 20"/>
                  <a:gd name="T8" fmla="*/ 0 w 961"/>
                  <a:gd name="T9" fmla="*/ 10 h 20"/>
                  <a:gd name="T10" fmla="*/ 8 w 961"/>
                  <a:gd name="T11" fmla="*/ 0 h 20"/>
                  <a:gd name="T12" fmla="*/ 952 w 961"/>
                  <a:gd name="T13" fmla="*/ 0 h 20"/>
                  <a:gd name="T14" fmla="*/ 952 w 961"/>
                  <a:gd name="T15" fmla="*/ 0 h 20"/>
                  <a:gd name="T16" fmla="*/ 960 w 961"/>
                  <a:gd name="T17" fmla="*/ 10 h 20"/>
                  <a:gd name="T18" fmla="*/ 960 w 961"/>
                  <a:gd name="T19" fmla="*/ 10 h 20"/>
                  <a:gd name="T20" fmla="*/ 952 w 96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1" h="20">
                    <a:moveTo>
                      <a:pt x="952" y="19"/>
                    </a:moveTo>
                    <a:lnTo>
                      <a:pt x="8" y="19"/>
                    </a:lnTo>
                    <a:lnTo>
                      <a:pt x="8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952" y="0"/>
                    </a:lnTo>
                    <a:lnTo>
                      <a:pt x="952" y="0"/>
                    </a:lnTo>
                    <a:cubicBezTo>
                      <a:pt x="956" y="0"/>
                      <a:pt x="960" y="5"/>
                      <a:pt x="960" y="10"/>
                    </a:cubicBezTo>
                    <a:lnTo>
                      <a:pt x="960" y="10"/>
                    </a:lnTo>
                    <a:cubicBezTo>
                      <a:pt x="960" y="15"/>
                      <a:pt x="956" y="19"/>
                      <a:pt x="95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74882EAC-6E9D-4C28-97A7-9C04B18C01F5}"/>
                </a:ext>
              </a:extLst>
            </p:cNvPr>
            <p:cNvGrpSpPr/>
            <p:nvPr/>
          </p:nvGrpSpPr>
          <p:grpSpPr>
            <a:xfrm>
              <a:off x="12208134" y="4467741"/>
              <a:ext cx="1942327" cy="1641131"/>
              <a:chOff x="12208134" y="4467741"/>
              <a:chExt cx="1942327" cy="1641131"/>
            </a:xfrm>
          </p:grpSpPr>
          <p:sp>
            <p:nvSpPr>
              <p:cNvPr id="126" name="Freeform 88">
                <a:extLst>
                  <a:ext uri="{FF2B5EF4-FFF2-40B4-BE49-F238E27FC236}">
                    <a16:creationId xmlns:a16="http://schemas.microsoft.com/office/drawing/2014/main" id="{F40C764F-33E0-4DC5-9F8A-B395D6E5F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9717" y="4475464"/>
                <a:ext cx="1923020" cy="1243399"/>
              </a:xfrm>
              <a:custGeom>
                <a:avLst/>
                <a:gdLst>
                  <a:gd name="T0" fmla="*/ 2065 w 2198"/>
                  <a:gd name="T1" fmla="*/ 1420 h 1421"/>
                  <a:gd name="T2" fmla="*/ 1099 w 2198"/>
                  <a:gd name="T3" fmla="*/ 1420 h 1421"/>
                  <a:gd name="T4" fmla="*/ 132 w 2198"/>
                  <a:gd name="T5" fmla="*/ 1420 h 1421"/>
                  <a:gd name="T6" fmla="*/ 132 w 2198"/>
                  <a:gd name="T7" fmla="*/ 1420 h 1421"/>
                  <a:gd name="T8" fmla="*/ 39 w 2198"/>
                  <a:gd name="T9" fmla="*/ 1381 h 1421"/>
                  <a:gd name="T10" fmla="*/ 39 w 2198"/>
                  <a:gd name="T11" fmla="*/ 1381 h 1421"/>
                  <a:gd name="T12" fmla="*/ 0 w 2198"/>
                  <a:gd name="T13" fmla="*/ 1287 h 1421"/>
                  <a:gd name="T14" fmla="*/ 0 w 2198"/>
                  <a:gd name="T15" fmla="*/ 710 h 1421"/>
                  <a:gd name="T16" fmla="*/ 0 w 2198"/>
                  <a:gd name="T17" fmla="*/ 132 h 1421"/>
                  <a:gd name="T18" fmla="*/ 0 w 2198"/>
                  <a:gd name="T19" fmla="*/ 132 h 1421"/>
                  <a:gd name="T20" fmla="*/ 39 w 2198"/>
                  <a:gd name="T21" fmla="*/ 39 h 1421"/>
                  <a:gd name="T22" fmla="*/ 39 w 2198"/>
                  <a:gd name="T23" fmla="*/ 39 h 1421"/>
                  <a:gd name="T24" fmla="*/ 132 w 2198"/>
                  <a:gd name="T25" fmla="*/ 0 h 1421"/>
                  <a:gd name="T26" fmla="*/ 1099 w 2198"/>
                  <a:gd name="T27" fmla="*/ 0 h 1421"/>
                  <a:gd name="T28" fmla="*/ 2065 w 2198"/>
                  <a:gd name="T29" fmla="*/ 0 h 1421"/>
                  <a:gd name="T30" fmla="*/ 2065 w 2198"/>
                  <a:gd name="T31" fmla="*/ 0 h 1421"/>
                  <a:gd name="T32" fmla="*/ 2158 w 2198"/>
                  <a:gd name="T33" fmla="*/ 39 h 1421"/>
                  <a:gd name="T34" fmla="*/ 2158 w 2198"/>
                  <a:gd name="T35" fmla="*/ 39 h 1421"/>
                  <a:gd name="T36" fmla="*/ 2197 w 2198"/>
                  <a:gd name="T37" fmla="*/ 132 h 1421"/>
                  <a:gd name="T38" fmla="*/ 2197 w 2198"/>
                  <a:gd name="T39" fmla="*/ 710 h 1421"/>
                  <a:gd name="T40" fmla="*/ 2197 w 2198"/>
                  <a:gd name="T41" fmla="*/ 1287 h 1421"/>
                  <a:gd name="T42" fmla="*/ 2197 w 2198"/>
                  <a:gd name="T43" fmla="*/ 1287 h 1421"/>
                  <a:gd name="T44" fmla="*/ 2158 w 2198"/>
                  <a:gd name="T45" fmla="*/ 1381 h 1421"/>
                  <a:gd name="T46" fmla="*/ 2158 w 2198"/>
                  <a:gd name="T47" fmla="*/ 1381 h 1421"/>
                  <a:gd name="T48" fmla="*/ 2065 w 2198"/>
                  <a:gd name="T49" fmla="*/ 1420 h 1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98" h="1421">
                    <a:moveTo>
                      <a:pt x="2065" y="1420"/>
                    </a:moveTo>
                    <a:lnTo>
                      <a:pt x="1099" y="1420"/>
                    </a:lnTo>
                    <a:lnTo>
                      <a:pt x="132" y="1420"/>
                    </a:lnTo>
                    <a:lnTo>
                      <a:pt x="132" y="1420"/>
                    </a:lnTo>
                    <a:cubicBezTo>
                      <a:pt x="95" y="1420"/>
                      <a:pt x="62" y="1405"/>
                      <a:pt x="39" y="1381"/>
                    </a:cubicBezTo>
                    <a:lnTo>
                      <a:pt x="39" y="1381"/>
                    </a:lnTo>
                    <a:cubicBezTo>
                      <a:pt x="14" y="1357"/>
                      <a:pt x="0" y="1324"/>
                      <a:pt x="0" y="1287"/>
                    </a:cubicBezTo>
                    <a:lnTo>
                      <a:pt x="0" y="710"/>
                    </a:ln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96"/>
                      <a:pt x="14" y="63"/>
                      <a:pt x="39" y="39"/>
                    </a:cubicBezTo>
                    <a:lnTo>
                      <a:pt x="39" y="39"/>
                    </a:lnTo>
                    <a:cubicBezTo>
                      <a:pt x="62" y="15"/>
                      <a:pt x="95" y="0"/>
                      <a:pt x="132" y="0"/>
                    </a:cubicBezTo>
                    <a:lnTo>
                      <a:pt x="1099" y="0"/>
                    </a:lnTo>
                    <a:lnTo>
                      <a:pt x="2065" y="0"/>
                    </a:lnTo>
                    <a:lnTo>
                      <a:pt x="2065" y="0"/>
                    </a:lnTo>
                    <a:cubicBezTo>
                      <a:pt x="2102" y="0"/>
                      <a:pt x="2134" y="15"/>
                      <a:pt x="2158" y="39"/>
                    </a:cubicBezTo>
                    <a:lnTo>
                      <a:pt x="2158" y="39"/>
                    </a:lnTo>
                    <a:cubicBezTo>
                      <a:pt x="2183" y="63"/>
                      <a:pt x="2197" y="96"/>
                      <a:pt x="2197" y="132"/>
                    </a:cubicBezTo>
                    <a:lnTo>
                      <a:pt x="2197" y="710"/>
                    </a:lnTo>
                    <a:lnTo>
                      <a:pt x="2197" y="1287"/>
                    </a:lnTo>
                    <a:lnTo>
                      <a:pt x="2197" y="1287"/>
                    </a:lnTo>
                    <a:cubicBezTo>
                      <a:pt x="2197" y="1324"/>
                      <a:pt x="2183" y="1357"/>
                      <a:pt x="2158" y="1381"/>
                    </a:cubicBezTo>
                    <a:lnTo>
                      <a:pt x="2158" y="1381"/>
                    </a:lnTo>
                    <a:cubicBezTo>
                      <a:pt x="2134" y="1405"/>
                      <a:pt x="2102" y="1420"/>
                      <a:pt x="2065" y="14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89">
                <a:extLst>
                  <a:ext uri="{FF2B5EF4-FFF2-40B4-BE49-F238E27FC236}">
                    <a16:creationId xmlns:a16="http://schemas.microsoft.com/office/drawing/2014/main" id="{803E719F-FAB6-431C-B004-5FB6F0046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8134" y="4467741"/>
                <a:ext cx="1942327" cy="1258845"/>
              </a:xfrm>
              <a:custGeom>
                <a:avLst/>
                <a:gdLst>
                  <a:gd name="T0" fmla="*/ 141 w 2216"/>
                  <a:gd name="T1" fmla="*/ 19 h 1439"/>
                  <a:gd name="T2" fmla="*/ 141 w 2216"/>
                  <a:gd name="T3" fmla="*/ 19 h 1439"/>
                  <a:gd name="T4" fmla="*/ 54 w 2216"/>
                  <a:gd name="T5" fmla="*/ 54 h 1439"/>
                  <a:gd name="T6" fmla="*/ 54 w 2216"/>
                  <a:gd name="T7" fmla="*/ 54 h 1439"/>
                  <a:gd name="T8" fmla="*/ 18 w 2216"/>
                  <a:gd name="T9" fmla="*/ 141 h 1439"/>
                  <a:gd name="T10" fmla="*/ 18 w 2216"/>
                  <a:gd name="T11" fmla="*/ 1296 h 1439"/>
                  <a:gd name="T12" fmla="*/ 18 w 2216"/>
                  <a:gd name="T13" fmla="*/ 1296 h 1439"/>
                  <a:gd name="T14" fmla="*/ 54 w 2216"/>
                  <a:gd name="T15" fmla="*/ 1384 h 1439"/>
                  <a:gd name="T16" fmla="*/ 54 w 2216"/>
                  <a:gd name="T17" fmla="*/ 1384 h 1439"/>
                  <a:gd name="T18" fmla="*/ 141 w 2216"/>
                  <a:gd name="T19" fmla="*/ 1420 h 1439"/>
                  <a:gd name="T20" fmla="*/ 2074 w 2216"/>
                  <a:gd name="T21" fmla="*/ 1420 h 1439"/>
                  <a:gd name="T22" fmla="*/ 2074 w 2216"/>
                  <a:gd name="T23" fmla="*/ 1420 h 1439"/>
                  <a:gd name="T24" fmla="*/ 2161 w 2216"/>
                  <a:gd name="T25" fmla="*/ 1384 h 1439"/>
                  <a:gd name="T26" fmla="*/ 2161 w 2216"/>
                  <a:gd name="T27" fmla="*/ 1384 h 1439"/>
                  <a:gd name="T28" fmla="*/ 2197 w 2216"/>
                  <a:gd name="T29" fmla="*/ 1296 h 1439"/>
                  <a:gd name="T30" fmla="*/ 2197 w 2216"/>
                  <a:gd name="T31" fmla="*/ 141 h 1439"/>
                  <a:gd name="T32" fmla="*/ 2197 w 2216"/>
                  <a:gd name="T33" fmla="*/ 141 h 1439"/>
                  <a:gd name="T34" fmla="*/ 2161 w 2216"/>
                  <a:gd name="T35" fmla="*/ 54 h 1439"/>
                  <a:gd name="T36" fmla="*/ 2161 w 2216"/>
                  <a:gd name="T37" fmla="*/ 54 h 1439"/>
                  <a:gd name="T38" fmla="*/ 2074 w 2216"/>
                  <a:gd name="T39" fmla="*/ 19 h 1439"/>
                  <a:gd name="T40" fmla="*/ 141 w 2216"/>
                  <a:gd name="T41" fmla="*/ 19 h 1439"/>
                  <a:gd name="T42" fmla="*/ 2074 w 2216"/>
                  <a:gd name="T43" fmla="*/ 1438 h 1439"/>
                  <a:gd name="T44" fmla="*/ 141 w 2216"/>
                  <a:gd name="T45" fmla="*/ 1438 h 1439"/>
                  <a:gd name="T46" fmla="*/ 141 w 2216"/>
                  <a:gd name="T47" fmla="*/ 1438 h 1439"/>
                  <a:gd name="T48" fmla="*/ 41 w 2216"/>
                  <a:gd name="T49" fmla="*/ 1396 h 1439"/>
                  <a:gd name="T50" fmla="*/ 41 w 2216"/>
                  <a:gd name="T51" fmla="*/ 1396 h 1439"/>
                  <a:gd name="T52" fmla="*/ 0 w 2216"/>
                  <a:gd name="T53" fmla="*/ 1296 h 1439"/>
                  <a:gd name="T54" fmla="*/ 0 w 2216"/>
                  <a:gd name="T55" fmla="*/ 141 h 1439"/>
                  <a:gd name="T56" fmla="*/ 0 w 2216"/>
                  <a:gd name="T57" fmla="*/ 141 h 1439"/>
                  <a:gd name="T58" fmla="*/ 41 w 2216"/>
                  <a:gd name="T59" fmla="*/ 42 h 1439"/>
                  <a:gd name="T60" fmla="*/ 41 w 2216"/>
                  <a:gd name="T61" fmla="*/ 42 h 1439"/>
                  <a:gd name="T62" fmla="*/ 141 w 2216"/>
                  <a:gd name="T63" fmla="*/ 0 h 1439"/>
                  <a:gd name="T64" fmla="*/ 2074 w 2216"/>
                  <a:gd name="T65" fmla="*/ 0 h 1439"/>
                  <a:gd name="T66" fmla="*/ 2074 w 2216"/>
                  <a:gd name="T67" fmla="*/ 0 h 1439"/>
                  <a:gd name="T68" fmla="*/ 2174 w 2216"/>
                  <a:gd name="T69" fmla="*/ 42 h 1439"/>
                  <a:gd name="T70" fmla="*/ 2174 w 2216"/>
                  <a:gd name="T71" fmla="*/ 42 h 1439"/>
                  <a:gd name="T72" fmla="*/ 2215 w 2216"/>
                  <a:gd name="T73" fmla="*/ 141 h 1439"/>
                  <a:gd name="T74" fmla="*/ 2215 w 2216"/>
                  <a:gd name="T75" fmla="*/ 1296 h 1439"/>
                  <a:gd name="T76" fmla="*/ 2215 w 2216"/>
                  <a:gd name="T77" fmla="*/ 1296 h 1439"/>
                  <a:gd name="T78" fmla="*/ 2174 w 2216"/>
                  <a:gd name="T79" fmla="*/ 1396 h 1439"/>
                  <a:gd name="T80" fmla="*/ 2174 w 2216"/>
                  <a:gd name="T81" fmla="*/ 1396 h 1439"/>
                  <a:gd name="T82" fmla="*/ 2074 w 2216"/>
                  <a:gd name="T83" fmla="*/ 1438 h 1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16" h="1439">
                    <a:moveTo>
                      <a:pt x="141" y="19"/>
                    </a:moveTo>
                    <a:lnTo>
                      <a:pt x="141" y="19"/>
                    </a:lnTo>
                    <a:cubicBezTo>
                      <a:pt x="108" y="19"/>
                      <a:pt x="78" y="32"/>
                      <a:pt x="54" y="54"/>
                    </a:cubicBezTo>
                    <a:lnTo>
                      <a:pt x="54" y="54"/>
                    </a:lnTo>
                    <a:cubicBezTo>
                      <a:pt x="30" y="78"/>
                      <a:pt x="18" y="109"/>
                      <a:pt x="18" y="141"/>
                    </a:cubicBezTo>
                    <a:lnTo>
                      <a:pt x="18" y="1296"/>
                    </a:lnTo>
                    <a:lnTo>
                      <a:pt x="18" y="1296"/>
                    </a:lnTo>
                    <a:cubicBezTo>
                      <a:pt x="18" y="1329"/>
                      <a:pt x="30" y="1361"/>
                      <a:pt x="54" y="1384"/>
                    </a:cubicBezTo>
                    <a:lnTo>
                      <a:pt x="54" y="1384"/>
                    </a:lnTo>
                    <a:cubicBezTo>
                      <a:pt x="78" y="1407"/>
                      <a:pt x="108" y="1420"/>
                      <a:pt x="141" y="1420"/>
                    </a:cubicBezTo>
                    <a:lnTo>
                      <a:pt x="2074" y="1420"/>
                    </a:lnTo>
                    <a:lnTo>
                      <a:pt x="2074" y="1420"/>
                    </a:lnTo>
                    <a:cubicBezTo>
                      <a:pt x="2107" y="1420"/>
                      <a:pt x="2138" y="1407"/>
                      <a:pt x="2161" y="1384"/>
                    </a:cubicBezTo>
                    <a:lnTo>
                      <a:pt x="2161" y="1384"/>
                    </a:lnTo>
                    <a:cubicBezTo>
                      <a:pt x="2185" y="1361"/>
                      <a:pt x="2197" y="1329"/>
                      <a:pt x="2197" y="1296"/>
                    </a:cubicBezTo>
                    <a:lnTo>
                      <a:pt x="2197" y="141"/>
                    </a:lnTo>
                    <a:lnTo>
                      <a:pt x="2197" y="141"/>
                    </a:lnTo>
                    <a:cubicBezTo>
                      <a:pt x="2197" y="109"/>
                      <a:pt x="2185" y="78"/>
                      <a:pt x="2161" y="54"/>
                    </a:cubicBezTo>
                    <a:lnTo>
                      <a:pt x="2161" y="54"/>
                    </a:lnTo>
                    <a:cubicBezTo>
                      <a:pt x="2138" y="32"/>
                      <a:pt x="2107" y="19"/>
                      <a:pt x="2074" y="19"/>
                    </a:cubicBezTo>
                    <a:lnTo>
                      <a:pt x="141" y="19"/>
                    </a:lnTo>
                    <a:close/>
                    <a:moveTo>
                      <a:pt x="2074" y="1438"/>
                    </a:moveTo>
                    <a:lnTo>
                      <a:pt x="141" y="1438"/>
                    </a:lnTo>
                    <a:lnTo>
                      <a:pt x="141" y="1438"/>
                    </a:lnTo>
                    <a:cubicBezTo>
                      <a:pt x="104" y="1438"/>
                      <a:pt x="68" y="1423"/>
                      <a:pt x="41" y="1396"/>
                    </a:cubicBezTo>
                    <a:lnTo>
                      <a:pt x="41" y="1396"/>
                    </a:lnTo>
                    <a:cubicBezTo>
                      <a:pt x="15" y="1370"/>
                      <a:pt x="0" y="1334"/>
                      <a:pt x="0" y="1296"/>
                    </a:cubicBezTo>
                    <a:lnTo>
                      <a:pt x="0" y="141"/>
                    </a:lnTo>
                    <a:lnTo>
                      <a:pt x="0" y="141"/>
                    </a:lnTo>
                    <a:cubicBezTo>
                      <a:pt x="0" y="104"/>
                      <a:pt x="15" y="68"/>
                      <a:pt x="41" y="42"/>
                    </a:cubicBezTo>
                    <a:lnTo>
                      <a:pt x="41" y="42"/>
                    </a:lnTo>
                    <a:cubicBezTo>
                      <a:pt x="68" y="15"/>
                      <a:pt x="104" y="0"/>
                      <a:pt x="141" y="0"/>
                    </a:cubicBezTo>
                    <a:lnTo>
                      <a:pt x="2074" y="0"/>
                    </a:lnTo>
                    <a:lnTo>
                      <a:pt x="2074" y="0"/>
                    </a:lnTo>
                    <a:cubicBezTo>
                      <a:pt x="2111" y="0"/>
                      <a:pt x="2147" y="15"/>
                      <a:pt x="2174" y="42"/>
                    </a:cubicBezTo>
                    <a:lnTo>
                      <a:pt x="2174" y="42"/>
                    </a:lnTo>
                    <a:cubicBezTo>
                      <a:pt x="2200" y="68"/>
                      <a:pt x="2215" y="104"/>
                      <a:pt x="2215" y="141"/>
                    </a:cubicBezTo>
                    <a:lnTo>
                      <a:pt x="2215" y="1296"/>
                    </a:lnTo>
                    <a:lnTo>
                      <a:pt x="2215" y="1296"/>
                    </a:lnTo>
                    <a:cubicBezTo>
                      <a:pt x="2215" y="1334"/>
                      <a:pt x="2200" y="1370"/>
                      <a:pt x="2174" y="1396"/>
                    </a:cubicBezTo>
                    <a:lnTo>
                      <a:pt x="2174" y="1396"/>
                    </a:lnTo>
                    <a:cubicBezTo>
                      <a:pt x="2147" y="1423"/>
                      <a:pt x="2111" y="1438"/>
                      <a:pt x="2074" y="1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90">
                <a:extLst>
                  <a:ext uri="{FF2B5EF4-FFF2-40B4-BE49-F238E27FC236}">
                    <a16:creationId xmlns:a16="http://schemas.microsoft.com/office/drawing/2014/main" id="{95735273-840A-4510-BBA2-7A360DC5B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1406" y="4842304"/>
                <a:ext cx="714376" cy="610115"/>
              </a:xfrm>
              <a:custGeom>
                <a:avLst/>
                <a:gdLst>
                  <a:gd name="T0" fmla="*/ 408 w 815"/>
                  <a:gd name="T1" fmla="*/ 290 h 698"/>
                  <a:gd name="T2" fmla="*/ 123 w 815"/>
                  <a:gd name="T3" fmla="*/ 0 h 698"/>
                  <a:gd name="T4" fmla="*/ 123 w 815"/>
                  <a:gd name="T5" fmla="*/ 0 h 698"/>
                  <a:gd name="T6" fmla="*/ 0 w 815"/>
                  <a:gd name="T7" fmla="*/ 290 h 698"/>
                  <a:gd name="T8" fmla="*/ 0 w 815"/>
                  <a:gd name="T9" fmla="*/ 290 h 698"/>
                  <a:gd name="T10" fmla="*/ 408 w 815"/>
                  <a:gd name="T11" fmla="*/ 697 h 698"/>
                  <a:gd name="T12" fmla="*/ 408 w 815"/>
                  <a:gd name="T13" fmla="*/ 697 h 698"/>
                  <a:gd name="T14" fmla="*/ 814 w 815"/>
                  <a:gd name="T15" fmla="*/ 290 h 698"/>
                  <a:gd name="T16" fmla="*/ 814 w 815"/>
                  <a:gd name="T17" fmla="*/ 290 h 698"/>
                  <a:gd name="T18" fmla="*/ 809 w 815"/>
                  <a:gd name="T19" fmla="*/ 230 h 698"/>
                  <a:gd name="T20" fmla="*/ 408 w 815"/>
                  <a:gd name="T21" fmla="*/ 290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5" h="698">
                    <a:moveTo>
                      <a:pt x="408" y="290"/>
                    </a:moveTo>
                    <a:lnTo>
                      <a:pt x="123" y="0"/>
                    </a:lnTo>
                    <a:lnTo>
                      <a:pt x="123" y="0"/>
                    </a:lnTo>
                    <a:cubicBezTo>
                      <a:pt x="47" y="72"/>
                      <a:pt x="0" y="176"/>
                      <a:pt x="0" y="290"/>
                    </a:cubicBezTo>
                    <a:lnTo>
                      <a:pt x="0" y="290"/>
                    </a:lnTo>
                    <a:cubicBezTo>
                      <a:pt x="0" y="515"/>
                      <a:pt x="182" y="697"/>
                      <a:pt x="408" y="697"/>
                    </a:cubicBezTo>
                    <a:lnTo>
                      <a:pt x="408" y="697"/>
                    </a:lnTo>
                    <a:cubicBezTo>
                      <a:pt x="632" y="697"/>
                      <a:pt x="814" y="515"/>
                      <a:pt x="814" y="290"/>
                    </a:cubicBezTo>
                    <a:lnTo>
                      <a:pt x="814" y="290"/>
                    </a:lnTo>
                    <a:cubicBezTo>
                      <a:pt x="814" y="269"/>
                      <a:pt x="812" y="250"/>
                      <a:pt x="809" y="230"/>
                    </a:cubicBezTo>
                    <a:lnTo>
                      <a:pt x="408" y="29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100D284-92BC-464A-A927-5A41D4FEC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3683" y="4734182"/>
                <a:ext cx="728945" cy="728945"/>
              </a:xfrm>
              <a:custGeom>
                <a:avLst/>
                <a:gdLst>
                  <a:gd name="connsiteX0" fmla="*/ 687191 w 728945"/>
                  <a:gd name="connsiteY0" fmla="*/ 231051 h 728945"/>
                  <a:gd name="connsiteX1" fmla="*/ 433835 w 728945"/>
                  <a:gd name="connsiteY1" fmla="*/ 343393 h 728945"/>
                  <a:gd name="connsiteX2" fmla="*/ 707556 w 728945"/>
                  <a:gd name="connsiteY2" fmla="*/ 303200 h 728945"/>
                  <a:gd name="connsiteX3" fmla="*/ 113666 w 728945"/>
                  <a:gd name="connsiteY3" fmla="*/ 121253 h 728945"/>
                  <a:gd name="connsiteX4" fmla="*/ 72409 w 728945"/>
                  <a:gd name="connsiteY4" fmla="*/ 172288 h 728945"/>
                  <a:gd name="connsiteX5" fmla="*/ 15789 w 728945"/>
                  <a:gd name="connsiteY5" fmla="*/ 363757 h 728945"/>
                  <a:gd name="connsiteX6" fmla="*/ 364911 w 728945"/>
                  <a:gd name="connsiteY6" fmla="*/ 713144 h 728945"/>
                  <a:gd name="connsiteX7" fmla="*/ 713155 w 728945"/>
                  <a:gd name="connsiteY7" fmla="*/ 363757 h 728945"/>
                  <a:gd name="connsiteX8" fmla="*/ 710524 w 728945"/>
                  <a:gd name="connsiteY8" fmla="*/ 320742 h 728945"/>
                  <a:gd name="connsiteX9" fmla="*/ 372672 w 728945"/>
                  <a:gd name="connsiteY9" fmla="*/ 370514 h 728945"/>
                  <a:gd name="connsiteX10" fmla="*/ 367500 w 728945"/>
                  <a:gd name="connsiteY10" fmla="*/ 372807 h 728945"/>
                  <a:gd name="connsiteX11" fmla="*/ 364876 w 728945"/>
                  <a:gd name="connsiteY11" fmla="*/ 373687 h 728945"/>
                  <a:gd name="connsiteX12" fmla="*/ 363532 w 728945"/>
                  <a:gd name="connsiteY12" fmla="*/ 373107 h 728945"/>
                  <a:gd name="connsiteX13" fmla="*/ 362667 w 728945"/>
                  <a:gd name="connsiteY13" fmla="*/ 373686 h 728945"/>
                  <a:gd name="connsiteX14" fmla="*/ 356535 w 728945"/>
                  <a:gd name="connsiteY14" fmla="*/ 371048 h 728945"/>
                  <a:gd name="connsiteX15" fmla="*/ 561636 w 728945"/>
                  <a:gd name="connsiteY15" fmla="*/ 78154 h 728945"/>
                  <a:gd name="connsiteX16" fmla="*/ 389897 w 728945"/>
                  <a:gd name="connsiteY16" fmla="*/ 341124 h 728945"/>
                  <a:gd name="connsiteX17" fmla="*/ 677285 w 728945"/>
                  <a:gd name="connsiteY17" fmla="*/ 214724 h 728945"/>
                  <a:gd name="connsiteX18" fmla="*/ 629409 w 728945"/>
                  <a:gd name="connsiteY18" fmla="*/ 139723 h 728945"/>
                  <a:gd name="connsiteX19" fmla="*/ 561636 w 728945"/>
                  <a:gd name="connsiteY19" fmla="*/ 78154 h 728945"/>
                  <a:gd name="connsiteX20" fmla="*/ 362667 w 728945"/>
                  <a:gd name="connsiteY20" fmla="*/ 15827 h 728945"/>
                  <a:gd name="connsiteX21" fmla="*/ 176417 w 728945"/>
                  <a:gd name="connsiteY21" fmla="*/ 69984 h 728945"/>
                  <a:gd name="connsiteX22" fmla="*/ 126790 w 728945"/>
                  <a:gd name="connsiteY22" fmla="*/ 108919 h 728945"/>
                  <a:gd name="connsiteX23" fmla="*/ 362627 w 728945"/>
                  <a:gd name="connsiteY23" fmla="*/ 350836 h 728945"/>
                  <a:gd name="connsiteX24" fmla="*/ 546616 w 728945"/>
                  <a:gd name="connsiteY24" fmla="*/ 68583 h 728945"/>
                  <a:gd name="connsiteX25" fmla="*/ 362667 w 728945"/>
                  <a:gd name="connsiteY25" fmla="*/ 15827 h 728945"/>
                  <a:gd name="connsiteX26" fmla="*/ 362667 w 728945"/>
                  <a:gd name="connsiteY26" fmla="*/ 0 h 728945"/>
                  <a:gd name="connsiteX27" fmla="*/ 466357 w 728945"/>
                  <a:gd name="connsiteY27" fmla="*/ 15387 h 728945"/>
                  <a:gd name="connsiteX28" fmla="*/ 560342 w 728945"/>
                  <a:gd name="connsiteY28" fmla="*/ 59246 h 728945"/>
                  <a:gd name="connsiteX29" fmla="*/ 563385 w 728945"/>
                  <a:gd name="connsiteY29" fmla="*/ 59683 h 728945"/>
                  <a:gd name="connsiteX30" fmla="*/ 641433 w 728945"/>
                  <a:gd name="connsiteY30" fmla="*/ 129279 h 728945"/>
                  <a:gd name="connsiteX31" fmla="*/ 694073 w 728945"/>
                  <a:gd name="connsiteY31" fmla="*/ 213056 h 728945"/>
                  <a:gd name="connsiteX32" fmla="*/ 697916 w 728945"/>
                  <a:gd name="connsiteY32" fmla="*/ 214658 h 728945"/>
                  <a:gd name="connsiteX33" fmla="*/ 724207 w 728945"/>
                  <a:gd name="connsiteY33" fmla="*/ 308460 h 728945"/>
                  <a:gd name="connsiteX34" fmla="*/ 723903 w 728945"/>
                  <a:gd name="connsiteY34" fmla="*/ 308895 h 728945"/>
                  <a:gd name="connsiteX35" fmla="*/ 724559 w 728945"/>
                  <a:gd name="connsiteY35" fmla="*/ 310207 h 728945"/>
                  <a:gd name="connsiteX36" fmla="*/ 728945 w 728945"/>
                  <a:gd name="connsiteY36" fmla="*/ 363757 h 728945"/>
                  <a:gd name="connsiteX37" fmla="*/ 364911 w 728945"/>
                  <a:gd name="connsiteY37" fmla="*/ 728945 h 728945"/>
                  <a:gd name="connsiteX38" fmla="*/ 0 w 728945"/>
                  <a:gd name="connsiteY38" fmla="*/ 363757 h 728945"/>
                  <a:gd name="connsiteX39" fmla="*/ 62541 w 728945"/>
                  <a:gd name="connsiteY39" fmla="*/ 159079 h 728945"/>
                  <a:gd name="connsiteX40" fmla="*/ 107765 w 728945"/>
                  <a:gd name="connsiteY40" fmla="*/ 105274 h 728945"/>
                  <a:gd name="connsiteX41" fmla="*/ 107765 w 728945"/>
                  <a:gd name="connsiteY41" fmla="*/ 104632 h 728945"/>
                  <a:gd name="connsiteX42" fmla="*/ 109478 w 728945"/>
                  <a:gd name="connsiteY42" fmla="*/ 103236 h 728945"/>
                  <a:gd name="connsiteX43" fmla="*/ 109649 w 728945"/>
                  <a:gd name="connsiteY43" fmla="*/ 103033 h 728945"/>
                  <a:gd name="connsiteX44" fmla="*/ 109852 w 728945"/>
                  <a:gd name="connsiteY44" fmla="*/ 102931 h 728945"/>
                  <a:gd name="connsiteX45" fmla="*/ 162868 w 728945"/>
                  <a:gd name="connsiteY45" fmla="*/ 59721 h 728945"/>
                  <a:gd name="connsiteX46" fmla="*/ 362667 w 728945"/>
                  <a:gd name="connsiteY46" fmla="*/ 0 h 728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728945" h="728945">
                    <a:moveTo>
                      <a:pt x="687191" y="231051"/>
                    </a:moveTo>
                    <a:lnTo>
                      <a:pt x="433835" y="343393"/>
                    </a:lnTo>
                    <a:lnTo>
                      <a:pt x="707556" y="303200"/>
                    </a:lnTo>
                    <a:close/>
                    <a:moveTo>
                      <a:pt x="113666" y="121253"/>
                    </a:moveTo>
                    <a:lnTo>
                      <a:pt x="72409" y="172288"/>
                    </a:lnTo>
                    <a:cubicBezTo>
                      <a:pt x="35526" y="228457"/>
                      <a:pt x="15789" y="294626"/>
                      <a:pt x="15789" y="363757"/>
                    </a:cubicBezTo>
                    <a:cubicBezTo>
                      <a:pt x="15789" y="556885"/>
                      <a:pt x="171929" y="713144"/>
                      <a:pt x="364911" y="713144"/>
                    </a:cubicBezTo>
                    <a:cubicBezTo>
                      <a:pt x="557016" y="713144"/>
                      <a:pt x="713155" y="556885"/>
                      <a:pt x="713155" y="363757"/>
                    </a:cubicBezTo>
                    <a:cubicBezTo>
                      <a:pt x="713155" y="349711"/>
                      <a:pt x="712278" y="334787"/>
                      <a:pt x="710524" y="320742"/>
                    </a:cubicBezTo>
                    <a:lnTo>
                      <a:pt x="372672" y="370514"/>
                    </a:lnTo>
                    <a:lnTo>
                      <a:pt x="367500" y="372807"/>
                    </a:lnTo>
                    <a:cubicBezTo>
                      <a:pt x="365751" y="373687"/>
                      <a:pt x="364876" y="373687"/>
                      <a:pt x="364876" y="373687"/>
                    </a:cubicBezTo>
                    <a:lnTo>
                      <a:pt x="363532" y="373107"/>
                    </a:lnTo>
                    <a:lnTo>
                      <a:pt x="362667" y="373686"/>
                    </a:lnTo>
                    <a:cubicBezTo>
                      <a:pt x="360039" y="373686"/>
                      <a:pt x="357411" y="372807"/>
                      <a:pt x="356535" y="371048"/>
                    </a:cubicBezTo>
                    <a:close/>
                    <a:moveTo>
                      <a:pt x="561636" y="78154"/>
                    </a:moveTo>
                    <a:lnTo>
                      <a:pt x="389897" y="341124"/>
                    </a:lnTo>
                    <a:lnTo>
                      <a:pt x="677285" y="214724"/>
                    </a:lnTo>
                    <a:lnTo>
                      <a:pt x="629409" y="139723"/>
                    </a:lnTo>
                    <a:cubicBezTo>
                      <a:pt x="609733" y="116415"/>
                      <a:pt x="586997" y="95746"/>
                      <a:pt x="561636" y="78154"/>
                    </a:cubicBezTo>
                    <a:close/>
                    <a:moveTo>
                      <a:pt x="362667" y="15827"/>
                    </a:moveTo>
                    <a:cubicBezTo>
                      <a:pt x="295657" y="15827"/>
                      <a:pt x="231602" y="34621"/>
                      <a:pt x="176417" y="69984"/>
                    </a:cubicBezTo>
                    <a:lnTo>
                      <a:pt x="126790" y="108919"/>
                    </a:lnTo>
                    <a:lnTo>
                      <a:pt x="362627" y="350836"/>
                    </a:lnTo>
                    <a:lnTo>
                      <a:pt x="546616" y="68583"/>
                    </a:lnTo>
                    <a:cubicBezTo>
                      <a:pt x="490555" y="34291"/>
                      <a:pt x="427487" y="15827"/>
                      <a:pt x="362667" y="15827"/>
                    </a:cubicBezTo>
                    <a:close/>
                    <a:moveTo>
                      <a:pt x="362667" y="0"/>
                    </a:moveTo>
                    <a:cubicBezTo>
                      <a:pt x="397705" y="0"/>
                      <a:pt x="432743" y="5276"/>
                      <a:pt x="466357" y="15387"/>
                    </a:cubicBezTo>
                    <a:lnTo>
                      <a:pt x="560342" y="59246"/>
                    </a:lnTo>
                    <a:lnTo>
                      <a:pt x="563385" y="59683"/>
                    </a:lnTo>
                    <a:cubicBezTo>
                      <a:pt x="592680" y="79474"/>
                      <a:pt x="618915" y="102782"/>
                      <a:pt x="641433" y="129279"/>
                    </a:cubicBezTo>
                    <a:lnTo>
                      <a:pt x="694073" y="213056"/>
                    </a:lnTo>
                    <a:lnTo>
                      <a:pt x="697916" y="214658"/>
                    </a:lnTo>
                    <a:cubicBezTo>
                      <a:pt x="710185" y="244464"/>
                      <a:pt x="719825" y="276024"/>
                      <a:pt x="724207" y="308460"/>
                    </a:cubicBezTo>
                    <a:lnTo>
                      <a:pt x="723903" y="308895"/>
                    </a:lnTo>
                    <a:lnTo>
                      <a:pt x="724559" y="310207"/>
                    </a:lnTo>
                    <a:cubicBezTo>
                      <a:pt x="728068" y="327764"/>
                      <a:pt x="728945" y="346199"/>
                      <a:pt x="728945" y="363757"/>
                    </a:cubicBezTo>
                    <a:cubicBezTo>
                      <a:pt x="728945" y="564786"/>
                      <a:pt x="564910" y="728945"/>
                      <a:pt x="364911" y="728945"/>
                    </a:cubicBezTo>
                    <a:cubicBezTo>
                      <a:pt x="163157" y="728945"/>
                      <a:pt x="0" y="564786"/>
                      <a:pt x="0" y="363757"/>
                    </a:cubicBezTo>
                    <a:cubicBezTo>
                      <a:pt x="0" y="289358"/>
                      <a:pt x="21710" y="218910"/>
                      <a:pt x="62541" y="159079"/>
                    </a:cubicBezTo>
                    <a:lnTo>
                      <a:pt x="107765" y="105274"/>
                    </a:lnTo>
                    <a:lnTo>
                      <a:pt x="107765" y="104632"/>
                    </a:lnTo>
                    <a:lnTo>
                      <a:pt x="109478" y="103236"/>
                    </a:lnTo>
                    <a:lnTo>
                      <a:pt x="109649" y="103033"/>
                    </a:lnTo>
                    <a:lnTo>
                      <a:pt x="109852" y="102931"/>
                    </a:lnTo>
                    <a:lnTo>
                      <a:pt x="162868" y="59721"/>
                    </a:lnTo>
                    <a:cubicBezTo>
                      <a:pt x="221584" y="20773"/>
                      <a:pt x="290401" y="0"/>
                      <a:pt x="362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95">
                <a:extLst>
                  <a:ext uri="{FF2B5EF4-FFF2-40B4-BE49-F238E27FC236}">
                    <a16:creationId xmlns:a16="http://schemas.microsoft.com/office/drawing/2014/main" id="{1320EA8F-96EF-405E-94F5-F18827668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6663" y="4799829"/>
                <a:ext cx="324365" cy="297333"/>
              </a:xfrm>
              <a:custGeom>
                <a:avLst/>
                <a:gdLst>
                  <a:gd name="T0" fmla="*/ 222 w 372"/>
                  <a:gd name="T1" fmla="*/ 0 h 341"/>
                  <a:gd name="T2" fmla="*/ 0 w 372"/>
                  <a:gd name="T3" fmla="*/ 340 h 341"/>
                  <a:gd name="T4" fmla="*/ 371 w 372"/>
                  <a:gd name="T5" fmla="*/ 176 h 341"/>
                  <a:gd name="T6" fmla="*/ 371 w 372"/>
                  <a:gd name="T7" fmla="*/ 176 h 341"/>
                  <a:gd name="T8" fmla="*/ 222 w 372"/>
                  <a:gd name="T9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341">
                    <a:moveTo>
                      <a:pt x="222" y="0"/>
                    </a:moveTo>
                    <a:lnTo>
                      <a:pt x="0" y="340"/>
                    </a:lnTo>
                    <a:lnTo>
                      <a:pt x="371" y="176"/>
                    </a:lnTo>
                    <a:lnTo>
                      <a:pt x="371" y="176"/>
                    </a:lnTo>
                    <a:cubicBezTo>
                      <a:pt x="340" y="104"/>
                      <a:pt x="287" y="43"/>
                      <a:pt x="222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97">
                <a:extLst>
                  <a:ext uri="{FF2B5EF4-FFF2-40B4-BE49-F238E27FC236}">
                    <a16:creationId xmlns:a16="http://schemas.microsoft.com/office/drawing/2014/main" id="{4DFBADF1-2C47-4668-AA30-66DB4F0DE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6978" y="5008349"/>
                <a:ext cx="444070" cy="247135"/>
              </a:xfrm>
              <a:custGeom>
                <a:avLst/>
                <a:gdLst>
                  <a:gd name="T0" fmla="*/ 505 w 506"/>
                  <a:gd name="T1" fmla="*/ 279 h 282"/>
                  <a:gd name="T2" fmla="*/ 505 w 506"/>
                  <a:gd name="T3" fmla="*/ 72 h 282"/>
                  <a:gd name="T4" fmla="*/ 505 w 506"/>
                  <a:gd name="T5" fmla="*/ 72 h 282"/>
                  <a:gd name="T6" fmla="*/ 483 w 506"/>
                  <a:gd name="T7" fmla="*/ 20 h 282"/>
                  <a:gd name="T8" fmla="*/ 483 w 506"/>
                  <a:gd name="T9" fmla="*/ 20 h 282"/>
                  <a:gd name="T10" fmla="*/ 432 w 506"/>
                  <a:gd name="T11" fmla="*/ 0 h 282"/>
                  <a:gd name="T12" fmla="*/ 252 w 506"/>
                  <a:gd name="T13" fmla="*/ 0 h 282"/>
                  <a:gd name="T14" fmla="*/ 73 w 506"/>
                  <a:gd name="T15" fmla="*/ 0 h 282"/>
                  <a:gd name="T16" fmla="*/ 73 w 506"/>
                  <a:gd name="T17" fmla="*/ 0 h 282"/>
                  <a:gd name="T18" fmla="*/ 22 w 506"/>
                  <a:gd name="T19" fmla="*/ 20 h 282"/>
                  <a:gd name="T20" fmla="*/ 22 w 506"/>
                  <a:gd name="T21" fmla="*/ 20 h 282"/>
                  <a:gd name="T22" fmla="*/ 0 w 506"/>
                  <a:gd name="T23" fmla="*/ 72 h 282"/>
                  <a:gd name="T24" fmla="*/ 0 w 506"/>
                  <a:gd name="T25" fmla="*/ 279 h 282"/>
                  <a:gd name="T26" fmla="*/ 0 w 506"/>
                  <a:gd name="T27" fmla="*/ 281 h 282"/>
                  <a:gd name="T28" fmla="*/ 505 w 506"/>
                  <a:gd name="T29" fmla="*/ 281 h 282"/>
                  <a:gd name="T30" fmla="*/ 505 w 506"/>
                  <a:gd name="T31" fmla="*/ 27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6" h="282">
                    <a:moveTo>
                      <a:pt x="505" y="279"/>
                    </a:moveTo>
                    <a:lnTo>
                      <a:pt x="505" y="72"/>
                    </a:lnTo>
                    <a:lnTo>
                      <a:pt x="505" y="72"/>
                    </a:lnTo>
                    <a:cubicBezTo>
                      <a:pt x="505" y="52"/>
                      <a:pt x="497" y="34"/>
                      <a:pt x="483" y="20"/>
                    </a:cubicBezTo>
                    <a:lnTo>
                      <a:pt x="483" y="20"/>
                    </a:lnTo>
                    <a:cubicBezTo>
                      <a:pt x="470" y="8"/>
                      <a:pt x="452" y="0"/>
                      <a:pt x="432" y="0"/>
                    </a:cubicBezTo>
                    <a:lnTo>
                      <a:pt x="252" y="0"/>
                    </a:lnTo>
                    <a:lnTo>
                      <a:pt x="73" y="0"/>
                    </a:lnTo>
                    <a:lnTo>
                      <a:pt x="73" y="0"/>
                    </a:lnTo>
                    <a:cubicBezTo>
                      <a:pt x="53" y="0"/>
                      <a:pt x="35" y="8"/>
                      <a:pt x="22" y="20"/>
                    </a:cubicBezTo>
                    <a:lnTo>
                      <a:pt x="22" y="20"/>
                    </a:lnTo>
                    <a:cubicBezTo>
                      <a:pt x="9" y="34"/>
                      <a:pt x="0" y="52"/>
                      <a:pt x="0" y="72"/>
                    </a:cubicBezTo>
                    <a:lnTo>
                      <a:pt x="0" y="279"/>
                    </a:lnTo>
                    <a:lnTo>
                      <a:pt x="0" y="281"/>
                    </a:lnTo>
                    <a:lnTo>
                      <a:pt x="505" y="281"/>
                    </a:lnTo>
                    <a:lnTo>
                      <a:pt x="505" y="27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DBD2C8AF-7482-416D-9CF8-9DA9883F3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9256" y="4996763"/>
                <a:ext cx="458637" cy="508838"/>
              </a:xfrm>
              <a:custGeom>
                <a:avLst/>
                <a:gdLst>
                  <a:gd name="connsiteX0" fmla="*/ 16694 w 458637"/>
                  <a:gd name="connsiteY0" fmla="*/ 262943 h 508838"/>
                  <a:gd name="connsiteX1" fmla="*/ 16694 w 458637"/>
                  <a:gd name="connsiteY1" fmla="*/ 436826 h 508838"/>
                  <a:gd name="connsiteX2" fmla="*/ 32509 w 458637"/>
                  <a:gd name="connsiteY2" fmla="*/ 476345 h 508838"/>
                  <a:gd name="connsiteX3" fmla="*/ 72046 w 458637"/>
                  <a:gd name="connsiteY3" fmla="*/ 492152 h 508838"/>
                  <a:gd name="connsiteX4" fmla="*/ 387469 w 458637"/>
                  <a:gd name="connsiteY4" fmla="*/ 492152 h 508838"/>
                  <a:gd name="connsiteX5" fmla="*/ 427007 w 458637"/>
                  <a:gd name="connsiteY5" fmla="*/ 476345 h 508838"/>
                  <a:gd name="connsiteX6" fmla="*/ 442822 w 458637"/>
                  <a:gd name="connsiteY6" fmla="*/ 436826 h 508838"/>
                  <a:gd name="connsiteX7" fmla="*/ 442822 w 458637"/>
                  <a:gd name="connsiteY7" fmla="*/ 262943 h 508838"/>
                  <a:gd name="connsiteX8" fmla="*/ 72046 w 458637"/>
                  <a:gd name="connsiteY8" fmla="*/ 16630 h 508838"/>
                  <a:gd name="connsiteX9" fmla="*/ 32509 w 458637"/>
                  <a:gd name="connsiteY9" fmla="*/ 32385 h 508838"/>
                  <a:gd name="connsiteX10" fmla="*/ 16694 w 458637"/>
                  <a:gd name="connsiteY10" fmla="*/ 71772 h 508838"/>
                  <a:gd name="connsiteX11" fmla="*/ 16694 w 458637"/>
                  <a:gd name="connsiteY11" fmla="*/ 245951 h 508838"/>
                  <a:gd name="connsiteX12" fmla="*/ 442822 w 458637"/>
                  <a:gd name="connsiteY12" fmla="*/ 245951 h 508838"/>
                  <a:gd name="connsiteX13" fmla="*/ 442822 w 458637"/>
                  <a:gd name="connsiteY13" fmla="*/ 71772 h 508838"/>
                  <a:gd name="connsiteX14" fmla="*/ 427007 w 458637"/>
                  <a:gd name="connsiteY14" fmla="*/ 32385 h 508838"/>
                  <a:gd name="connsiteX15" fmla="*/ 387469 w 458637"/>
                  <a:gd name="connsiteY15" fmla="*/ 16630 h 508838"/>
                  <a:gd name="connsiteX16" fmla="*/ 72046 w 458637"/>
                  <a:gd name="connsiteY16" fmla="*/ 0 h 508838"/>
                  <a:gd name="connsiteX17" fmla="*/ 387469 w 458637"/>
                  <a:gd name="connsiteY17" fmla="*/ 0 h 508838"/>
                  <a:gd name="connsiteX18" fmla="*/ 438429 w 458637"/>
                  <a:gd name="connsiteY18" fmla="*/ 21882 h 508838"/>
                  <a:gd name="connsiteX19" fmla="*/ 458637 w 458637"/>
                  <a:gd name="connsiteY19" fmla="*/ 71772 h 508838"/>
                  <a:gd name="connsiteX20" fmla="*/ 458637 w 458637"/>
                  <a:gd name="connsiteY20" fmla="*/ 254704 h 508838"/>
                  <a:gd name="connsiteX21" fmla="*/ 458097 w 458637"/>
                  <a:gd name="connsiteY21" fmla="*/ 255242 h 508838"/>
                  <a:gd name="connsiteX22" fmla="*/ 458637 w 458637"/>
                  <a:gd name="connsiteY22" fmla="*/ 255917 h 508838"/>
                  <a:gd name="connsiteX23" fmla="*/ 458637 w 458637"/>
                  <a:gd name="connsiteY23" fmla="*/ 436826 h 508838"/>
                  <a:gd name="connsiteX24" fmla="*/ 438429 w 458637"/>
                  <a:gd name="connsiteY24" fmla="*/ 487761 h 508838"/>
                  <a:gd name="connsiteX25" fmla="*/ 387469 w 458637"/>
                  <a:gd name="connsiteY25" fmla="*/ 508838 h 508838"/>
                  <a:gd name="connsiteX26" fmla="*/ 72046 w 458637"/>
                  <a:gd name="connsiteY26" fmla="*/ 508838 h 508838"/>
                  <a:gd name="connsiteX27" fmla="*/ 21965 w 458637"/>
                  <a:gd name="connsiteY27" fmla="*/ 487761 h 508838"/>
                  <a:gd name="connsiteX28" fmla="*/ 0 w 458637"/>
                  <a:gd name="connsiteY28" fmla="*/ 436826 h 508838"/>
                  <a:gd name="connsiteX29" fmla="*/ 0 w 458637"/>
                  <a:gd name="connsiteY29" fmla="*/ 255917 h 508838"/>
                  <a:gd name="connsiteX30" fmla="*/ 608 w 458637"/>
                  <a:gd name="connsiteY30" fmla="*/ 255242 h 508838"/>
                  <a:gd name="connsiteX31" fmla="*/ 0 w 458637"/>
                  <a:gd name="connsiteY31" fmla="*/ 254704 h 508838"/>
                  <a:gd name="connsiteX32" fmla="*/ 0 w 458637"/>
                  <a:gd name="connsiteY32" fmla="*/ 71772 h 508838"/>
                  <a:gd name="connsiteX33" fmla="*/ 21965 w 458637"/>
                  <a:gd name="connsiteY33" fmla="*/ 21882 h 508838"/>
                  <a:gd name="connsiteX34" fmla="*/ 72046 w 458637"/>
                  <a:gd name="connsiteY34" fmla="*/ 0 h 50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8637" h="508838">
                    <a:moveTo>
                      <a:pt x="16694" y="262943"/>
                    </a:moveTo>
                    <a:lnTo>
                      <a:pt x="16694" y="436826"/>
                    </a:lnTo>
                    <a:cubicBezTo>
                      <a:pt x="16694" y="451755"/>
                      <a:pt x="21965" y="464928"/>
                      <a:pt x="32509" y="476345"/>
                    </a:cubicBezTo>
                    <a:cubicBezTo>
                      <a:pt x="43052" y="486883"/>
                      <a:pt x="57110" y="492152"/>
                      <a:pt x="72046" y="492152"/>
                    </a:cubicBezTo>
                    <a:lnTo>
                      <a:pt x="387469" y="492152"/>
                    </a:lnTo>
                    <a:cubicBezTo>
                      <a:pt x="402406" y="492152"/>
                      <a:pt x="416464" y="486883"/>
                      <a:pt x="427007" y="476345"/>
                    </a:cubicBezTo>
                    <a:cubicBezTo>
                      <a:pt x="437551" y="464928"/>
                      <a:pt x="442822" y="451755"/>
                      <a:pt x="442822" y="436826"/>
                    </a:cubicBezTo>
                    <a:lnTo>
                      <a:pt x="442822" y="262943"/>
                    </a:lnTo>
                    <a:close/>
                    <a:moveTo>
                      <a:pt x="72046" y="16630"/>
                    </a:moveTo>
                    <a:cubicBezTo>
                      <a:pt x="57110" y="16630"/>
                      <a:pt x="43052" y="22757"/>
                      <a:pt x="32509" y="32385"/>
                    </a:cubicBezTo>
                    <a:cubicBezTo>
                      <a:pt x="21965" y="42888"/>
                      <a:pt x="16694" y="56893"/>
                      <a:pt x="16694" y="71772"/>
                    </a:cubicBezTo>
                    <a:lnTo>
                      <a:pt x="16694" y="245951"/>
                    </a:lnTo>
                    <a:lnTo>
                      <a:pt x="442822" y="245951"/>
                    </a:lnTo>
                    <a:lnTo>
                      <a:pt x="442822" y="71772"/>
                    </a:lnTo>
                    <a:cubicBezTo>
                      <a:pt x="442822" y="56893"/>
                      <a:pt x="437551" y="42888"/>
                      <a:pt x="427007" y="32385"/>
                    </a:cubicBezTo>
                    <a:cubicBezTo>
                      <a:pt x="416464" y="22757"/>
                      <a:pt x="402406" y="16630"/>
                      <a:pt x="387469" y="16630"/>
                    </a:cubicBezTo>
                    <a:close/>
                    <a:moveTo>
                      <a:pt x="72046" y="0"/>
                    </a:moveTo>
                    <a:lnTo>
                      <a:pt x="387469" y="0"/>
                    </a:lnTo>
                    <a:cubicBezTo>
                      <a:pt x="407678" y="0"/>
                      <a:pt x="424371" y="7878"/>
                      <a:pt x="438429" y="21882"/>
                    </a:cubicBezTo>
                    <a:cubicBezTo>
                      <a:pt x="452487" y="35011"/>
                      <a:pt x="458637" y="52516"/>
                      <a:pt x="458637" y="71772"/>
                    </a:cubicBezTo>
                    <a:lnTo>
                      <a:pt x="458637" y="254704"/>
                    </a:lnTo>
                    <a:lnTo>
                      <a:pt x="458097" y="255242"/>
                    </a:lnTo>
                    <a:lnTo>
                      <a:pt x="458637" y="255917"/>
                    </a:lnTo>
                    <a:lnTo>
                      <a:pt x="458637" y="436826"/>
                    </a:lnTo>
                    <a:cubicBezTo>
                      <a:pt x="458637" y="456146"/>
                      <a:pt x="452487" y="473710"/>
                      <a:pt x="438429" y="487761"/>
                    </a:cubicBezTo>
                    <a:cubicBezTo>
                      <a:pt x="424371" y="500934"/>
                      <a:pt x="407678" y="508838"/>
                      <a:pt x="387469" y="508838"/>
                    </a:cubicBezTo>
                    <a:lnTo>
                      <a:pt x="72046" y="508838"/>
                    </a:lnTo>
                    <a:cubicBezTo>
                      <a:pt x="53596" y="508838"/>
                      <a:pt x="35145" y="500934"/>
                      <a:pt x="21965" y="487761"/>
                    </a:cubicBezTo>
                    <a:cubicBezTo>
                      <a:pt x="7908" y="473710"/>
                      <a:pt x="0" y="456146"/>
                      <a:pt x="0" y="436826"/>
                    </a:cubicBezTo>
                    <a:lnTo>
                      <a:pt x="0" y="255917"/>
                    </a:lnTo>
                    <a:lnTo>
                      <a:pt x="608" y="255242"/>
                    </a:lnTo>
                    <a:lnTo>
                      <a:pt x="0" y="254704"/>
                    </a:lnTo>
                    <a:lnTo>
                      <a:pt x="0" y="71772"/>
                    </a:lnTo>
                    <a:cubicBezTo>
                      <a:pt x="0" y="52516"/>
                      <a:pt x="7908" y="35011"/>
                      <a:pt x="21965" y="21882"/>
                    </a:cubicBezTo>
                    <a:cubicBezTo>
                      <a:pt x="35145" y="7878"/>
                      <a:pt x="53596" y="0"/>
                      <a:pt x="720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AE9DC8D-D6E4-428C-B627-2061733B8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5298" y="5062410"/>
                <a:ext cx="122704" cy="122704"/>
              </a:xfrm>
              <a:custGeom>
                <a:avLst/>
                <a:gdLst>
                  <a:gd name="connsiteX0" fmla="*/ 60565 w 122704"/>
                  <a:gd name="connsiteY0" fmla="*/ 0 h 122704"/>
                  <a:gd name="connsiteX1" fmla="*/ 68694 w 122704"/>
                  <a:gd name="connsiteY1" fmla="*/ 8641 h 122704"/>
                  <a:gd name="connsiteX2" fmla="*/ 68694 w 122704"/>
                  <a:gd name="connsiteY2" fmla="*/ 54061 h 122704"/>
                  <a:gd name="connsiteX3" fmla="*/ 114063 w 122704"/>
                  <a:gd name="connsiteY3" fmla="*/ 54061 h 122704"/>
                  <a:gd name="connsiteX4" fmla="*/ 122704 w 122704"/>
                  <a:gd name="connsiteY4" fmla="*/ 62191 h 122704"/>
                  <a:gd name="connsiteX5" fmla="*/ 114063 w 122704"/>
                  <a:gd name="connsiteY5" fmla="*/ 68694 h 122704"/>
                  <a:gd name="connsiteX6" fmla="*/ 68694 w 122704"/>
                  <a:gd name="connsiteY6" fmla="*/ 68694 h 122704"/>
                  <a:gd name="connsiteX7" fmla="*/ 68694 w 122704"/>
                  <a:gd name="connsiteY7" fmla="*/ 114063 h 122704"/>
                  <a:gd name="connsiteX8" fmla="*/ 60565 w 122704"/>
                  <a:gd name="connsiteY8" fmla="*/ 122704 h 122704"/>
                  <a:gd name="connsiteX9" fmla="*/ 54061 w 122704"/>
                  <a:gd name="connsiteY9" fmla="*/ 114063 h 122704"/>
                  <a:gd name="connsiteX10" fmla="*/ 54061 w 122704"/>
                  <a:gd name="connsiteY10" fmla="*/ 68694 h 122704"/>
                  <a:gd name="connsiteX11" fmla="*/ 8641 w 122704"/>
                  <a:gd name="connsiteY11" fmla="*/ 68694 h 122704"/>
                  <a:gd name="connsiteX12" fmla="*/ 0 w 122704"/>
                  <a:gd name="connsiteY12" fmla="*/ 62191 h 122704"/>
                  <a:gd name="connsiteX13" fmla="*/ 8641 w 122704"/>
                  <a:gd name="connsiteY13" fmla="*/ 54061 h 122704"/>
                  <a:gd name="connsiteX14" fmla="*/ 54061 w 122704"/>
                  <a:gd name="connsiteY14" fmla="*/ 54061 h 122704"/>
                  <a:gd name="connsiteX15" fmla="*/ 54061 w 122704"/>
                  <a:gd name="connsiteY15" fmla="*/ 8641 h 122704"/>
                  <a:gd name="connsiteX16" fmla="*/ 60565 w 122704"/>
                  <a:gd name="connsiteY16" fmla="*/ 0 h 12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704" h="122704">
                    <a:moveTo>
                      <a:pt x="60565" y="0"/>
                    </a:moveTo>
                    <a:cubicBezTo>
                      <a:pt x="65442" y="0"/>
                      <a:pt x="68694" y="4321"/>
                      <a:pt x="68694" y="8641"/>
                    </a:cubicBezTo>
                    <a:lnTo>
                      <a:pt x="68694" y="54061"/>
                    </a:lnTo>
                    <a:lnTo>
                      <a:pt x="114063" y="54061"/>
                    </a:lnTo>
                    <a:cubicBezTo>
                      <a:pt x="118383" y="54061"/>
                      <a:pt x="122704" y="57313"/>
                      <a:pt x="122704" y="62191"/>
                    </a:cubicBezTo>
                    <a:cubicBezTo>
                      <a:pt x="122704" y="65443"/>
                      <a:pt x="118383" y="68694"/>
                      <a:pt x="114063" y="68694"/>
                    </a:cubicBezTo>
                    <a:lnTo>
                      <a:pt x="68694" y="68694"/>
                    </a:lnTo>
                    <a:lnTo>
                      <a:pt x="68694" y="114063"/>
                    </a:lnTo>
                    <a:cubicBezTo>
                      <a:pt x="68694" y="119248"/>
                      <a:pt x="65442" y="122704"/>
                      <a:pt x="60565" y="122704"/>
                    </a:cubicBezTo>
                    <a:cubicBezTo>
                      <a:pt x="57313" y="122704"/>
                      <a:pt x="54061" y="119248"/>
                      <a:pt x="54061" y="114063"/>
                    </a:cubicBezTo>
                    <a:lnTo>
                      <a:pt x="54061" y="68694"/>
                    </a:lnTo>
                    <a:lnTo>
                      <a:pt x="8641" y="68694"/>
                    </a:lnTo>
                    <a:cubicBezTo>
                      <a:pt x="3456" y="68694"/>
                      <a:pt x="0" y="65443"/>
                      <a:pt x="0" y="62191"/>
                    </a:cubicBezTo>
                    <a:cubicBezTo>
                      <a:pt x="0" y="57313"/>
                      <a:pt x="3456" y="54061"/>
                      <a:pt x="8641" y="54061"/>
                    </a:cubicBezTo>
                    <a:lnTo>
                      <a:pt x="54061" y="54061"/>
                    </a:lnTo>
                    <a:lnTo>
                      <a:pt x="54061" y="8641"/>
                    </a:lnTo>
                    <a:cubicBezTo>
                      <a:pt x="54061" y="4321"/>
                      <a:pt x="57313" y="0"/>
                      <a:pt x="6056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01">
                <a:extLst>
                  <a:ext uri="{FF2B5EF4-FFF2-40B4-BE49-F238E27FC236}">
                    <a16:creationId xmlns:a16="http://schemas.microsoft.com/office/drawing/2014/main" id="{B0412DA3-7788-47FE-97E2-53C8B5D59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5298" y="5363606"/>
                <a:ext cx="123568" cy="15446"/>
              </a:xfrm>
              <a:custGeom>
                <a:avLst/>
                <a:gdLst>
                  <a:gd name="T0" fmla="*/ 132 w 143"/>
                  <a:gd name="T1" fmla="*/ 18 h 19"/>
                  <a:gd name="T2" fmla="*/ 10 w 143"/>
                  <a:gd name="T3" fmla="*/ 18 h 19"/>
                  <a:gd name="T4" fmla="*/ 10 w 143"/>
                  <a:gd name="T5" fmla="*/ 18 h 19"/>
                  <a:gd name="T6" fmla="*/ 0 w 143"/>
                  <a:gd name="T7" fmla="*/ 9 h 19"/>
                  <a:gd name="T8" fmla="*/ 0 w 143"/>
                  <a:gd name="T9" fmla="*/ 9 h 19"/>
                  <a:gd name="T10" fmla="*/ 10 w 143"/>
                  <a:gd name="T11" fmla="*/ 0 h 19"/>
                  <a:gd name="T12" fmla="*/ 132 w 143"/>
                  <a:gd name="T13" fmla="*/ 0 h 19"/>
                  <a:gd name="T14" fmla="*/ 132 w 143"/>
                  <a:gd name="T15" fmla="*/ 0 h 19"/>
                  <a:gd name="T16" fmla="*/ 142 w 143"/>
                  <a:gd name="T17" fmla="*/ 9 h 19"/>
                  <a:gd name="T18" fmla="*/ 142 w 143"/>
                  <a:gd name="T19" fmla="*/ 9 h 19"/>
                  <a:gd name="T20" fmla="*/ 132 w 143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3" h="19">
                    <a:moveTo>
                      <a:pt x="132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32" y="0"/>
                    </a:lnTo>
                    <a:lnTo>
                      <a:pt x="132" y="0"/>
                    </a:lnTo>
                    <a:cubicBezTo>
                      <a:pt x="137" y="0"/>
                      <a:pt x="142" y="4"/>
                      <a:pt x="142" y="9"/>
                    </a:cubicBezTo>
                    <a:lnTo>
                      <a:pt x="142" y="9"/>
                    </a:lnTo>
                    <a:cubicBezTo>
                      <a:pt x="142" y="14"/>
                      <a:pt x="137" y="18"/>
                      <a:pt x="132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89F0D8C7-24FC-4F59-BDF0-1F5E19470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9255" y="4691707"/>
                <a:ext cx="454777" cy="219291"/>
              </a:xfrm>
              <a:custGeom>
                <a:avLst/>
                <a:gdLst>
                  <a:gd name="connsiteX0" fmla="*/ 7902 w 454777"/>
                  <a:gd name="connsiteY0" fmla="*/ 204658 h 219291"/>
                  <a:gd name="connsiteX1" fmla="*/ 447753 w 454777"/>
                  <a:gd name="connsiteY1" fmla="*/ 204658 h 219291"/>
                  <a:gd name="connsiteX2" fmla="*/ 454777 w 454777"/>
                  <a:gd name="connsiteY2" fmla="*/ 211162 h 219291"/>
                  <a:gd name="connsiteX3" fmla="*/ 447753 w 454777"/>
                  <a:gd name="connsiteY3" fmla="*/ 219291 h 219291"/>
                  <a:gd name="connsiteX4" fmla="*/ 7902 w 454777"/>
                  <a:gd name="connsiteY4" fmla="*/ 219291 h 219291"/>
                  <a:gd name="connsiteX5" fmla="*/ 0 w 454777"/>
                  <a:gd name="connsiteY5" fmla="*/ 211162 h 219291"/>
                  <a:gd name="connsiteX6" fmla="*/ 7902 w 454777"/>
                  <a:gd name="connsiteY6" fmla="*/ 204658 h 219291"/>
                  <a:gd name="connsiteX7" fmla="*/ 7902 w 454777"/>
                  <a:gd name="connsiteY7" fmla="*/ 100399 h 219291"/>
                  <a:gd name="connsiteX8" fmla="*/ 447753 w 454777"/>
                  <a:gd name="connsiteY8" fmla="*/ 100399 h 219291"/>
                  <a:gd name="connsiteX9" fmla="*/ 454777 w 454777"/>
                  <a:gd name="connsiteY9" fmla="*/ 108122 h 219291"/>
                  <a:gd name="connsiteX10" fmla="*/ 447753 w 454777"/>
                  <a:gd name="connsiteY10" fmla="*/ 114987 h 219291"/>
                  <a:gd name="connsiteX11" fmla="*/ 7902 w 454777"/>
                  <a:gd name="connsiteY11" fmla="*/ 114987 h 219291"/>
                  <a:gd name="connsiteX12" fmla="*/ 0 w 454777"/>
                  <a:gd name="connsiteY12" fmla="*/ 108122 h 219291"/>
                  <a:gd name="connsiteX13" fmla="*/ 7902 w 454777"/>
                  <a:gd name="connsiteY13" fmla="*/ 100399 h 219291"/>
                  <a:gd name="connsiteX14" fmla="*/ 7929 w 454777"/>
                  <a:gd name="connsiteY14" fmla="*/ 0 h 219291"/>
                  <a:gd name="connsiteX15" fmla="*/ 222880 w 454777"/>
                  <a:gd name="connsiteY15" fmla="*/ 0 h 219291"/>
                  <a:gd name="connsiteX16" fmla="*/ 230808 w 454777"/>
                  <a:gd name="connsiteY16" fmla="*/ 9653 h 219291"/>
                  <a:gd name="connsiteX17" fmla="*/ 222880 w 454777"/>
                  <a:gd name="connsiteY17" fmla="*/ 18341 h 219291"/>
                  <a:gd name="connsiteX18" fmla="*/ 7929 w 454777"/>
                  <a:gd name="connsiteY18" fmla="*/ 18341 h 219291"/>
                  <a:gd name="connsiteX19" fmla="*/ 0 w 454777"/>
                  <a:gd name="connsiteY19" fmla="*/ 9653 h 219291"/>
                  <a:gd name="connsiteX20" fmla="*/ 7929 w 454777"/>
                  <a:gd name="connsiteY20" fmla="*/ 0 h 21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4777" h="219291">
                    <a:moveTo>
                      <a:pt x="7902" y="204658"/>
                    </a:moveTo>
                    <a:lnTo>
                      <a:pt x="447753" y="204658"/>
                    </a:lnTo>
                    <a:cubicBezTo>
                      <a:pt x="452143" y="204658"/>
                      <a:pt x="454777" y="207910"/>
                      <a:pt x="454777" y="211162"/>
                    </a:cubicBezTo>
                    <a:cubicBezTo>
                      <a:pt x="454777" y="216040"/>
                      <a:pt x="452143" y="219291"/>
                      <a:pt x="447753" y="219291"/>
                    </a:cubicBezTo>
                    <a:lnTo>
                      <a:pt x="7902" y="219291"/>
                    </a:lnTo>
                    <a:cubicBezTo>
                      <a:pt x="3512" y="219291"/>
                      <a:pt x="0" y="216040"/>
                      <a:pt x="0" y="211162"/>
                    </a:cubicBezTo>
                    <a:cubicBezTo>
                      <a:pt x="0" y="207910"/>
                      <a:pt x="3512" y="204658"/>
                      <a:pt x="7902" y="204658"/>
                    </a:cubicBezTo>
                    <a:close/>
                    <a:moveTo>
                      <a:pt x="7902" y="100399"/>
                    </a:moveTo>
                    <a:lnTo>
                      <a:pt x="447753" y="100399"/>
                    </a:lnTo>
                    <a:cubicBezTo>
                      <a:pt x="452143" y="100399"/>
                      <a:pt x="454777" y="103832"/>
                      <a:pt x="454777" y="108122"/>
                    </a:cubicBezTo>
                    <a:cubicBezTo>
                      <a:pt x="454777" y="112413"/>
                      <a:pt x="452143" y="114987"/>
                      <a:pt x="447753" y="114987"/>
                    </a:cubicBezTo>
                    <a:lnTo>
                      <a:pt x="7902" y="114987"/>
                    </a:lnTo>
                    <a:cubicBezTo>
                      <a:pt x="3512" y="114987"/>
                      <a:pt x="0" y="112413"/>
                      <a:pt x="0" y="108122"/>
                    </a:cubicBezTo>
                    <a:cubicBezTo>
                      <a:pt x="0" y="103832"/>
                      <a:pt x="3512" y="100399"/>
                      <a:pt x="7902" y="100399"/>
                    </a:cubicBezTo>
                    <a:close/>
                    <a:moveTo>
                      <a:pt x="7929" y="0"/>
                    </a:moveTo>
                    <a:lnTo>
                      <a:pt x="222880" y="0"/>
                    </a:lnTo>
                    <a:cubicBezTo>
                      <a:pt x="227284" y="0"/>
                      <a:pt x="230808" y="4827"/>
                      <a:pt x="230808" y="9653"/>
                    </a:cubicBezTo>
                    <a:cubicBezTo>
                      <a:pt x="230808" y="13514"/>
                      <a:pt x="227284" y="18341"/>
                      <a:pt x="222880" y="18341"/>
                    </a:cubicBezTo>
                    <a:lnTo>
                      <a:pt x="7929" y="18341"/>
                    </a:lnTo>
                    <a:cubicBezTo>
                      <a:pt x="3524" y="18341"/>
                      <a:pt x="0" y="13514"/>
                      <a:pt x="0" y="9653"/>
                    </a:cubicBezTo>
                    <a:cubicBezTo>
                      <a:pt x="0" y="4827"/>
                      <a:pt x="3524" y="0"/>
                      <a:pt x="7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05">
                <a:extLst>
                  <a:ext uri="{FF2B5EF4-FFF2-40B4-BE49-F238E27FC236}">
                    <a16:creationId xmlns:a16="http://schemas.microsoft.com/office/drawing/2014/main" id="{CE1687FE-73C9-4A2E-A4E7-0CF7077AA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7082" y="5715000"/>
                <a:ext cx="19309" cy="393872"/>
              </a:xfrm>
              <a:custGeom>
                <a:avLst/>
                <a:gdLst>
                  <a:gd name="T0" fmla="*/ 9 w 20"/>
                  <a:gd name="T1" fmla="*/ 448 h 449"/>
                  <a:gd name="T2" fmla="*/ 9 w 20"/>
                  <a:gd name="T3" fmla="*/ 448 h 449"/>
                  <a:gd name="T4" fmla="*/ 0 w 20"/>
                  <a:gd name="T5" fmla="*/ 439 h 449"/>
                  <a:gd name="T6" fmla="*/ 0 w 20"/>
                  <a:gd name="T7" fmla="*/ 10 h 449"/>
                  <a:gd name="T8" fmla="*/ 0 w 20"/>
                  <a:gd name="T9" fmla="*/ 10 h 449"/>
                  <a:gd name="T10" fmla="*/ 9 w 20"/>
                  <a:gd name="T11" fmla="*/ 0 h 449"/>
                  <a:gd name="T12" fmla="*/ 9 w 20"/>
                  <a:gd name="T13" fmla="*/ 0 h 449"/>
                  <a:gd name="T14" fmla="*/ 19 w 20"/>
                  <a:gd name="T15" fmla="*/ 10 h 449"/>
                  <a:gd name="T16" fmla="*/ 19 w 20"/>
                  <a:gd name="T17" fmla="*/ 439 h 449"/>
                  <a:gd name="T18" fmla="*/ 19 w 20"/>
                  <a:gd name="T19" fmla="*/ 439 h 449"/>
                  <a:gd name="T20" fmla="*/ 9 w 20"/>
                  <a:gd name="T21" fmla="*/ 448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49">
                    <a:moveTo>
                      <a:pt x="9" y="448"/>
                    </a:moveTo>
                    <a:lnTo>
                      <a:pt x="9" y="448"/>
                    </a:lnTo>
                    <a:cubicBezTo>
                      <a:pt x="5" y="448"/>
                      <a:pt x="0" y="444"/>
                      <a:pt x="0" y="43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5"/>
                      <a:pt x="19" y="10"/>
                    </a:cubicBezTo>
                    <a:lnTo>
                      <a:pt x="19" y="439"/>
                    </a:lnTo>
                    <a:lnTo>
                      <a:pt x="19" y="439"/>
                    </a:lnTo>
                    <a:cubicBezTo>
                      <a:pt x="19" y="444"/>
                      <a:pt x="14" y="448"/>
                      <a:pt x="9" y="4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56B1ED2-835E-4388-969D-2EA17B289F8C}"/>
                </a:ext>
              </a:extLst>
            </p:cNvPr>
            <p:cNvGrpSpPr/>
            <p:nvPr/>
          </p:nvGrpSpPr>
          <p:grpSpPr>
            <a:xfrm>
              <a:off x="11281376" y="9066770"/>
              <a:ext cx="2127678" cy="2729196"/>
              <a:chOff x="11281376" y="9066770"/>
              <a:chExt cx="2127678" cy="2729196"/>
            </a:xfrm>
          </p:grpSpPr>
          <p:sp>
            <p:nvSpPr>
              <p:cNvPr id="113" name="Freeform 106">
                <a:extLst>
                  <a:ext uri="{FF2B5EF4-FFF2-40B4-BE49-F238E27FC236}">
                    <a16:creationId xmlns:a16="http://schemas.microsoft.com/office/drawing/2014/main" id="{18E5D945-F465-46D1-94F1-0A40D5D3B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9100" y="10487797"/>
                <a:ext cx="915171" cy="1301322"/>
              </a:xfrm>
              <a:custGeom>
                <a:avLst/>
                <a:gdLst>
                  <a:gd name="T0" fmla="*/ 136 w 1047"/>
                  <a:gd name="T1" fmla="*/ 0 h 1488"/>
                  <a:gd name="T2" fmla="*/ 136 w 1047"/>
                  <a:gd name="T3" fmla="*/ 0 h 1488"/>
                  <a:gd name="T4" fmla="*/ 39 w 1047"/>
                  <a:gd name="T5" fmla="*/ 40 h 1488"/>
                  <a:gd name="T6" fmla="*/ 39 w 1047"/>
                  <a:gd name="T7" fmla="*/ 40 h 1488"/>
                  <a:gd name="T8" fmla="*/ 0 w 1047"/>
                  <a:gd name="T9" fmla="*/ 136 h 1488"/>
                  <a:gd name="T10" fmla="*/ 0 w 1047"/>
                  <a:gd name="T11" fmla="*/ 743 h 1488"/>
                  <a:gd name="T12" fmla="*/ 0 w 1047"/>
                  <a:gd name="T13" fmla="*/ 1351 h 1488"/>
                  <a:gd name="T14" fmla="*/ 0 w 1047"/>
                  <a:gd name="T15" fmla="*/ 1351 h 1488"/>
                  <a:gd name="T16" fmla="*/ 39 w 1047"/>
                  <a:gd name="T17" fmla="*/ 1447 h 1488"/>
                  <a:gd name="T18" fmla="*/ 39 w 1047"/>
                  <a:gd name="T19" fmla="*/ 1447 h 1488"/>
                  <a:gd name="T20" fmla="*/ 136 w 1047"/>
                  <a:gd name="T21" fmla="*/ 1487 h 1488"/>
                  <a:gd name="T22" fmla="*/ 1046 w 1047"/>
                  <a:gd name="T23" fmla="*/ 1487 h 1488"/>
                  <a:gd name="T24" fmla="*/ 1046 w 1047"/>
                  <a:gd name="T25" fmla="*/ 0 h 1488"/>
                  <a:gd name="T26" fmla="*/ 136 w 1047"/>
                  <a:gd name="T27" fmla="*/ 0 h 1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7" h="1488">
                    <a:moveTo>
                      <a:pt x="136" y="0"/>
                    </a:moveTo>
                    <a:lnTo>
                      <a:pt x="136" y="0"/>
                    </a:lnTo>
                    <a:cubicBezTo>
                      <a:pt x="98" y="0"/>
                      <a:pt x="64" y="15"/>
                      <a:pt x="39" y="40"/>
                    </a:cubicBezTo>
                    <a:lnTo>
                      <a:pt x="39" y="40"/>
                    </a:lnTo>
                    <a:cubicBezTo>
                      <a:pt x="15" y="64"/>
                      <a:pt x="0" y="98"/>
                      <a:pt x="0" y="136"/>
                    </a:cubicBezTo>
                    <a:lnTo>
                      <a:pt x="0" y="743"/>
                    </a:lnTo>
                    <a:lnTo>
                      <a:pt x="0" y="1351"/>
                    </a:lnTo>
                    <a:lnTo>
                      <a:pt x="0" y="1351"/>
                    </a:lnTo>
                    <a:cubicBezTo>
                      <a:pt x="0" y="1388"/>
                      <a:pt x="15" y="1423"/>
                      <a:pt x="39" y="1447"/>
                    </a:cubicBezTo>
                    <a:lnTo>
                      <a:pt x="39" y="1447"/>
                    </a:lnTo>
                    <a:cubicBezTo>
                      <a:pt x="64" y="1471"/>
                      <a:pt x="98" y="1487"/>
                      <a:pt x="136" y="1487"/>
                    </a:cubicBezTo>
                    <a:lnTo>
                      <a:pt x="1046" y="1487"/>
                    </a:lnTo>
                    <a:lnTo>
                      <a:pt x="1046" y="0"/>
                    </a:lnTo>
                    <a:lnTo>
                      <a:pt x="13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08">
                <a:extLst>
                  <a:ext uri="{FF2B5EF4-FFF2-40B4-BE49-F238E27FC236}">
                    <a16:creationId xmlns:a16="http://schemas.microsoft.com/office/drawing/2014/main" id="{A97CECAD-5803-4B97-8622-6AA8FDACC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4271" y="10487797"/>
                <a:ext cx="961511" cy="1301322"/>
              </a:xfrm>
              <a:custGeom>
                <a:avLst/>
                <a:gdLst>
                  <a:gd name="T0" fmla="*/ 1056 w 1097"/>
                  <a:gd name="T1" fmla="*/ 40 h 1488"/>
                  <a:gd name="T2" fmla="*/ 1056 w 1097"/>
                  <a:gd name="T3" fmla="*/ 40 h 1488"/>
                  <a:gd name="T4" fmla="*/ 961 w 1097"/>
                  <a:gd name="T5" fmla="*/ 0 h 1488"/>
                  <a:gd name="T6" fmla="*/ 24 w 1097"/>
                  <a:gd name="T7" fmla="*/ 0 h 1488"/>
                  <a:gd name="T8" fmla="*/ 0 w 1097"/>
                  <a:gd name="T9" fmla="*/ 0 h 1488"/>
                  <a:gd name="T10" fmla="*/ 0 w 1097"/>
                  <a:gd name="T11" fmla="*/ 1487 h 1488"/>
                  <a:gd name="T12" fmla="*/ 24 w 1097"/>
                  <a:gd name="T13" fmla="*/ 1487 h 1488"/>
                  <a:gd name="T14" fmla="*/ 961 w 1097"/>
                  <a:gd name="T15" fmla="*/ 1487 h 1488"/>
                  <a:gd name="T16" fmla="*/ 961 w 1097"/>
                  <a:gd name="T17" fmla="*/ 1487 h 1488"/>
                  <a:gd name="T18" fmla="*/ 1056 w 1097"/>
                  <a:gd name="T19" fmla="*/ 1447 h 1488"/>
                  <a:gd name="T20" fmla="*/ 1056 w 1097"/>
                  <a:gd name="T21" fmla="*/ 1447 h 1488"/>
                  <a:gd name="T22" fmla="*/ 1096 w 1097"/>
                  <a:gd name="T23" fmla="*/ 1351 h 1488"/>
                  <a:gd name="T24" fmla="*/ 1096 w 1097"/>
                  <a:gd name="T25" fmla="*/ 743 h 1488"/>
                  <a:gd name="T26" fmla="*/ 1096 w 1097"/>
                  <a:gd name="T27" fmla="*/ 136 h 1488"/>
                  <a:gd name="T28" fmla="*/ 1096 w 1097"/>
                  <a:gd name="T29" fmla="*/ 136 h 1488"/>
                  <a:gd name="T30" fmla="*/ 1056 w 1097"/>
                  <a:gd name="T31" fmla="*/ 40 h 1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97" h="1488">
                    <a:moveTo>
                      <a:pt x="1056" y="40"/>
                    </a:moveTo>
                    <a:lnTo>
                      <a:pt x="1056" y="40"/>
                    </a:lnTo>
                    <a:cubicBezTo>
                      <a:pt x="1032" y="15"/>
                      <a:pt x="998" y="0"/>
                      <a:pt x="961" y="0"/>
                    </a:cubicBezTo>
                    <a:lnTo>
                      <a:pt x="24" y="0"/>
                    </a:lnTo>
                    <a:lnTo>
                      <a:pt x="0" y="0"/>
                    </a:lnTo>
                    <a:lnTo>
                      <a:pt x="0" y="1487"/>
                    </a:lnTo>
                    <a:lnTo>
                      <a:pt x="24" y="1487"/>
                    </a:lnTo>
                    <a:lnTo>
                      <a:pt x="961" y="1487"/>
                    </a:lnTo>
                    <a:lnTo>
                      <a:pt x="961" y="1487"/>
                    </a:lnTo>
                    <a:cubicBezTo>
                      <a:pt x="998" y="1487"/>
                      <a:pt x="1032" y="1471"/>
                      <a:pt x="1056" y="1447"/>
                    </a:cubicBezTo>
                    <a:lnTo>
                      <a:pt x="1056" y="1447"/>
                    </a:lnTo>
                    <a:cubicBezTo>
                      <a:pt x="1082" y="1423"/>
                      <a:pt x="1096" y="1389"/>
                      <a:pt x="1096" y="1351"/>
                    </a:cubicBezTo>
                    <a:lnTo>
                      <a:pt x="1096" y="743"/>
                    </a:lnTo>
                    <a:lnTo>
                      <a:pt x="1096" y="136"/>
                    </a:lnTo>
                    <a:lnTo>
                      <a:pt x="1096" y="136"/>
                    </a:lnTo>
                    <a:cubicBezTo>
                      <a:pt x="1096" y="98"/>
                      <a:pt x="1082" y="64"/>
                      <a:pt x="1056" y="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10">
                <a:extLst>
                  <a:ext uri="{FF2B5EF4-FFF2-40B4-BE49-F238E27FC236}">
                    <a16:creationId xmlns:a16="http://schemas.microsoft.com/office/drawing/2014/main" id="{39E22C1B-7E43-4BA9-AC74-C8C7636E4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8019" y="10777410"/>
                <a:ext cx="312779" cy="776158"/>
              </a:xfrm>
              <a:custGeom>
                <a:avLst/>
                <a:gdLst>
                  <a:gd name="T0" fmla="*/ 355 w 356"/>
                  <a:gd name="T1" fmla="*/ 273 h 887"/>
                  <a:gd name="T2" fmla="*/ 253 w 356"/>
                  <a:gd name="T3" fmla="*/ 273 h 887"/>
                  <a:gd name="T4" fmla="*/ 253 w 356"/>
                  <a:gd name="T5" fmla="*/ 374 h 887"/>
                  <a:gd name="T6" fmla="*/ 295 w 356"/>
                  <a:gd name="T7" fmla="*/ 374 h 887"/>
                  <a:gd name="T8" fmla="*/ 295 w 356"/>
                  <a:gd name="T9" fmla="*/ 482 h 887"/>
                  <a:gd name="T10" fmla="*/ 189 w 356"/>
                  <a:gd name="T11" fmla="*/ 587 h 887"/>
                  <a:gd name="T12" fmla="*/ 189 w 356"/>
                  <a:gd name="T13" fmla="*/ 112 h 887"/>
                  <a:gd name="T14" fmla="*/ 238 w 356"/>
                  <a:gd name="T15" fmla="*/ 112 h 887"/>
                  <a:gd name="T16" fmla="*/ 182 w 356"/>
                  <a:gd name="T17" fmla="*/ 0 h 887"/>
                  <a:gd name="T18" fmla="*/ 126 w 356"/>
                  <a:gd name="T19" fmla="*/ 112 h 887"/>
                  <a:gd name="T20" fmla="*/ 171 w 356"/>
                  <a:gd name="T21" fmla="*/ 112 h 887"/>
                  <a:gd name="T22" fmla="*/ 171 w 356"/>
                  <a:gd name="T23" fmla="*/ 712 h 887"/>
                  <a:gd name="T24" fmla="*/ 62 w 356"/>
                  <a:gd name="T25" fmla="*/ 602 h 887"/>
                  <a:gd name="T26" fmla="*/ 62 w 356"/>
                  <a:gd name="T27" fmla="*/ 486 h 887"/>
                  <a:gd name="T28" fmla="*/ 62 w 356"/>
                  <a:gd name="T29" fmla="*/ 486 h 887"/>
                  <a:gd name="T30" fmla="*/ 105 w 356"/>
                  <a:gd name="T31" fmla="*/ 436 h 887"/>
                  <a:gd name="T32" fmla="*/ 105 w 356"/>
                  <a:gd name="T33" fmla="*/ 436 h 887"/>
                  <a:gd name="T34" fmla="*/ 52 w 356"/>
                  <a:gd name="T35" fmla="*/ 384 h 887"/>
                  <a:gd name="T36" fmla="*/ 52 w 356"/>
                  <a:gd name="T37" fmla="*/ 384 h 887"/>
                  <a:gd name="T38" fmla="*/ 0 w 356"/>
                  <a:gd name="T39" fmla="*/ 436 h 887"/>
                  <a:gd name="T40" fmla="*/ 0 w 356"/>
                  <a:gd name="T41" fmla="*/ 436 h 887"/>
                  <a:gd name="T42" fmla="*/ 44 w 356"/>
                  <a:gd name="T43" fmla="*/ 486 h 887"/>
                  <a:gd name="T44" fmla="*/ 44 w 356"/>
                  <a:gd name="T45" fmla="*/ 610 h 887"/>
                  <a:gd name="T46" fmla="*/ 171 w 356"/>
                  <a:gd name="T47" fmla="*/ 737 h 887"/>
                  <a:gd name="T48" fmla="*/ 171 w 356"/>
                  <a:gd name="T49" fmla="*/ 783 h 887"/>
                  <a:gd name="T50" fmla="*/ 171 w 356"/>
                  <a:gd name="T51" fmla="*/ 783 h 887"/>
                  <a:gd name="T52" fmla="*/ 128 w 356"/>
                  <a:gd name="T53" fmla="*/ 834 h 887"/>
                  <a:gd name="T54" fmla="*/ 128 w 356"/>
                  <a:gd name="T55" fmla="*/ 834 h 887"/>
                  <a:gd name="T56" fmla="*/ 180 w 356"/>
                  <a:gd name="T57" fmla="*/ 886 h 887"/>
                  <a:gd name="T58" fmla="*/ 180 w 356"/>
                  <a:gd name="T59" fmla="*/ 886 h 887"/>
                  <a:gd name="T60" fmla="*/ 232 w 356"/>
                  <a:gd name="T61" fmla="*/ 834 h 887"/>
                  <a:gd name="T62" fmla="*/ 232 w 356"/>
                  <a:gd name="T63" fmla="*/ 834 h 887"/>
                  <a:gd name="T64" fmla="*/ 189 w 356"/>
                  <a:gd name="T65" fmla="*/ 783 h 887"/>
                  <a:gd name="T66" fmla="*/ 189 w 356"/>
                  <a:gd name="T67" fmla="*/ 613 h 887"/>
                  <a:gd name="T68" fmla="*/ 313 w 356"/>
                  <a:gd name="T69" fmla="*/ 489 h 887"/>
                  <a:gd name="T70" fmla="*/ 313 w 356"/>
                  <a:gd name="T71" fmla="*/ 374 h 887"/>
                  <a:gd name="T72" fmla="*/ 355 w 356"/>
                  <a:gd name="T73" fmla="*/ 374 h 887"/>
                  <a:gd name="T74" fmla="*/ 355 w 356"/>
                  <a:gd name="T75" fmla="*/ 273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6" h="887">
                    <a:moveTo>
                      <a:pt x="355" y="273"/>
                    </a:moveTo>
                    <a:lnTo>
                      <a:pt x="253" y="273"/>
                    </a:lnTo>
                    <a:lnTo>
                      <a:pt x="253" y="374"/>
                    </a:lnTo>
                    <a:lnTo>
                      <a:pt x="295" y="374"/>
                    </a:lnTo>
                    <a:lnTo>
                      <a:pt x="295" y="482"/>
                    </a:lnTo>
                    <a:lnTo>
                      <a:pt x="189" y="587"/>
                    </a:lnTo>
                    <a:lnTo>
                      <a:pt x="189" y="112"/>
                    </a:lnTo>
                    <a:lnTo>
                      <a:pt x="238" y="112"/>
                    </a:lnTo>
                    <a:lnTo>
                      <a:pt x="182" y="0"/>
                    </a:lnTo>
                    <a:lnTo>
                      <a:pt x="126" y="112"/>
                    </a:lnTo>
                    <a:lnTo>
                      <a:pt x="171" y="112"/>
                    </a:lnTo>
                    <a:lnTo>
                      <a:pt x="171" y="712"/>
                    </a:lnTo>
                    <a:lnTo>
                      <a:pt x="62" y="602"/>
                    </a:lnTo>
                    <a:lnTo>
                      <a:pt x="62" y="486"/>
                    </a:lnTo>
                    <a:lnTo>
                      <a:pt x="62" y="486"/>
                    </a:lnTo>
                    <a:cubicBezTo>
                      <a:pt x="86" y="482"/>
                      <a:pt x="105" y="461"/>
                      <a:pt x="105" y="436"/>
                    </a:cubicBezTo>
                    <a:lnTo>
                      <a:pt x="105" y="436"/>
                    </a:lnTo>
                    <a:cubicBezTo>
                      <a:pt x="105" y="407"/>
                      <a:pt x="81" y="384"/>
                      <a:pt x="52" y="384"/>
                    </a:cubicBezTo>
                    <a:lnTo>
                      <a:pt x="52" y="384"/>
                    </a:lnTo>
                    <a:cubicBezTo>
                      <a:pt x="24" y="384"/>
                      <a:pt x="0" y="407"/>
                      <a:pt x="0" y="436"/>
                    </a:cubicBezTo>
                    <a:lnTo>
                      <a:pt x="0" y="436"/>
                    </a:lnTo>
                    <a:cubicBezTo>
                      <a:pt x="0" y="461"/>
                      <a:pt x="19" y="483"/>
                      <a:pt x="44" y="486"/>
                    </a:cubicBezTo>
                    <a:lnTo>
                      <a:pt x="44" y="610"/>
                    </a:lnTo>
                    <a:lnTo>
                      <a:pt x="171" y="737"/>
                    </a:lnTo>
                    <a:lnTo>
                      <a:pt x="171" y="783"/>
                    </a:lnTo>
                    <a:lnTo>
                      <a:pt x="171" y="783"/>
                    </a:lnTo>
                    <a:cubicBezTo>
                      <a:pt x="146" y="787"/>
                      <a:pt x="128" y="809"/>
                      <a:pt x="128" y="834"/>
                    </a:cubicBezTo>
                    <a:lnTo>
                      <a:pt x="128" y="834"/>
                    </a:lnTo>
                    <a:cubicBezTo>
                      <a:pt x="128" y="863"/>
                      <a:pt x="151" y="886"/>
                      <a:pt x="180" y="886"/>
                    </a:cubicBezTo>
                    <a:lnTo>
                      <a:pt x="180" y="886"/>
                    </a:lnTo>
                    <a:cubicBezTo>
                      <a:pt x="208" y="886"/>
                      <a:pt x="232" y="863"/>
                      <a:pt x="232" y="834"/>
                    </a:cubicBezTo>
                    <a:lnTo>
                      <a:pt x="232" y="834"/>
                    </a:lnTo>
                    <a:cubicBezTo>
                      <a:pt x="232" y="809"/>
                      <a:pt x="213" y="788"/>
                      <a:pt x="189" y="783"/>
                    </a:cubicBezTo>
                    <a:lnTo>
                      <a:pt x="189" y="613"/>
                    </a:lnTo>
                    <a:lnTo>
                      <a:pt x="313" y="489"/>
                    </a:lnTo>
                    <a:lnTo>
                      <a:pt x="313" y="374"/>
                    </a:lnTo>
                    <a:lnTo>
                      <a:pt x="355" y="374"/>
                    </a:lnTo>
                    <a:lnTo>
                      <a:pt x="355" y="27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1">
                <a:extLst>
                  <a:ext uri="{FF2B5EF4-FFF2-40B4-BE49-F238E27FC236}">
                    <a16:creationId xmlns:a16="http://schemas.microsoft.com/office/drawing/2014/main" id="{08C9547B-AD67-40BF-923E-A00A8681F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0913" y="10839194"/>
                <a:ext cx="397734" cy="482685"/>
              </a:xfrm>
              <a:custGeom>
                <a:avLst/>
                <a:gdLst>
                  <a:gd name="T0" fmla="*/ 392 w 452"/>
                  <a:gd name="T1" fmla="*/ 552 h 553"/>
                  <a:gd name="T2" fmla="*/ 226 w 452"/>
                  <a:gd name="T3" fmla="*/ 552 h 553"/>
                  <a:gd name="T4" fmla="*/ 60 w 452"/>
                  <a:gd name="T5" fmla="*/ 552 h 553"/>
                  <a:gd name="T6" fmla="*/ 60 w 452"/>
                  <a:gd name="T7" fmla="*/ 552 h 553"/>
                  <a:gd name="T8" fmla="*/ 18 w 452"/>
                  <a:gd name="T9" fmla="*/ 534 h 553"/>
                  <a:gd name="T10" fmla="*/ 18 w 452"/>
                  <a:gd name="T11" fmla="*/ 534 h 553"/>
                  <a:gd name="T12" fmla="*/ 0 w 452"/>
                  <a:gd name="T13" fmla="*/ 494 h 553"/>
                  <a:gd name="T14" fmla="*/ 0 w 452"/>
                  <a:gd name="T15" fmla="*/ 276 h 553"/>
                  <a:gd name="T16" fmla="*/ 0 w 452"/>
                  <a:gd name="T17" fmla="*/ 59 h 553"/>
                  <a:gd name="T18" fmla="*/ 0 w 452"/>
                  <a:gd name="T19" fmla="*/ 59 h 553"/>
                  <a:gd name="T20" fmla="*/ 18 w 452"/>
                  <a:gd name="T21" fmla="*/ 17 h 553"/>
                  <a:gd name="T22" fmla="*/ 18 w 452"/>
                  <a:gd name="T23" fmla="*/ 17 h 553"/>
                  <a:gd name="T24" fmla="*/ 60 w 452"/>
                  <a:gd name="T25" fmla="*/ 0 h 553"/>
                  <a:gd name="T26" fmla="*/ 226 w 452"/>
                  <a:gd name="T27" fmla="*/ 0 h 553"/>
                  <a:gd name="T28" fmla="*/ 392 w 452"/>
                  <a:gd name="T29" fmla="*/ 0 h 553"/>
                  <a:gd name="T30" fmla="*/ 392 w 452"/>
                  <a:gd name="T31" fmla="*/ 0 h 553"/>
                  <a:gd name="T32" fmla="*/ 434 w 452"/>
                  <a:gd name="T33" fmla="*/ 17 h 553"/>
                  <a:gd name="T34" fmla="*/ 434 w 452"/>
                  <a:gd name="T35" fmla="*/ 17 h 553"/>
                  <a:gd name="T36" fmla="*/ 451 w 452"/>
                  <a:gd name="T37" fmla="*/ 59 h 553"/>
                  <a:gd name="T38" fmla="*/ 451 w 452"/>
                  <a:gd name="T39" fmla="*/ 276 h 553"/>
                  <a:gd name="T40" fmla="*/ 451 w 452"/>
                  <a:gd name="T41" fmla="*/ 494 h 553"/>
                  <a:gd name="T42" fmla="*/ 451 w 452"/>
                  <a:gd name="T43" fmla="*/ 494 h 553"/>
                  <a:gd name="T44" fmla="*/ 434 w 452"/>
                  <a:gd name="T45" fmla="*/ 534 h 553"/>
                  <a:gd name="T46" fmla="*/ 434 w 452"/>
                  <a:gd name="T47" fmla="*/ 534 h 553"/>
                  <a:gd name="T48" fmla="*/ 392 w 452"/>
                  <a:gd name="T49" fmla="*/ 552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2" h="553">
                    <a:moveTo>
                      <a:pt x="392" y="552"/>
                    </a:moveTo>
                    <a:lnTo>
                      <a:pt x="226" y="552"/>
                    </a:lnTo>
                    <a:lnTo>
                      <a:pt x="60" y="552"/>
                    </a:lnTo>
                    <a:lnTo>
                      <a:pt x="60" y="552"/>
                    </a:lnTo>
                    <a:cubicBezTo>
                      <a:pt x="43" y="552"/>
                      <a:pt x="28" y="546"/>
                      <a:pt x="18" y="534"/>
                    </a:cubicBezTo>
                    <a:lnTo>
                      <a:pt x="18" y="534"/>
                    </a:lnTo>
                    <a:cubicBezTo>
                      <a:pt x="7" y="524"/>
                      <a:pt x="0" y="509"/>
                      <a:pt x="0" y="494"/>
                    </a:cubicBezTo>
                    <a:lnTo>
                      <a:pt x="0" y="276"/>
                    </a:lnTo>
                    <a:lnTo>
                      <a:pt x="0" y="59"/>
                    </a:lnTo>
                    <a:lnTo>
                      <a:pt x="0" y="59"/>
                    </a:lnTo>
                    <a:cubicBezTo>
                      <a:pt x="0" y="43"/>
                      <a:pt x="7" y="29"/>
                      <a:pt x="18" y="17"/>
                    </a:cubicBezTo>
                    <a:lnTo>
                      <a:pt x="18" y="17"/>
                    </a:lnTo>
                    <a:cubicBezTo>
                      <a:pt x="28" y="7"/>
                      <a:pt x="43" y="0"/>
                      <a:pt x="60" y="0"/>
                    </a:cubicBezTo>
                    <a:lnTo>
                      <a:pt x="226" y="0"/>
                    </a:lnTo>
                    <a:lnTo>
                      <a:pt x="392" y="0"/>
                    </a:lnTo>
                    <a:lnTo>
                      <a:pt x="392" y="0"/>
                    </a:lnTo>
                    <a:cubicBezTo>
                      <a:pt x="408" y="0"/>
                      <a:pt x="423" y="7"/>
                      <a:pt x="434" y="17"/>
                    </a:cubicBezTo>
                    <a:lnTo>
                      <a:pt x="434" y="17"/>
                    </a:lnTo>
                    <a:cubicBezTo>
                      <a:pt x="444" y="29"/>
                      <a:pt x="451" y="43"/>
                      <a:pt x="451" y="59"/>
                    </a:cubicBezTo>
                    <a:lnTo>
                      <a:pt x="451" y="276"/>
                    </a:lnTo>
                    <a:lnTo>
                      <a:pt x="451" y="494"/>
                    </a:lnTo>
                    <a:lnTo>
                      <a:pt x="451" y="494"/>
                    </a:lnTo>
                    <a:cubicBezTo>
                      <a:pt x="451" y="509"/>
                      <a:pt x="444" y="524"/>
                      <a:pt x="434" y="534"/>
                    </a:cubicBezTo>
                    <a:lnTo>
                      <a:pt x="434" y="534"/>
                    </a:lnTo>
                    <a:cubicBezTo>
                      <a:pt x="423" y="546"/>
                      <a:pt x="408" y="552"/>
                      <a:pt x="392" y="5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12">
                <a:extLst>
                  <a:ext uri="{FF2B5EF4-FFF2-40B4-BE49-F238E27FC236}">
                    <a16:creationId xmlns:a16="http://schemas.microsoft.com/office/drawing/2014/main" id="{7D3C2651-B1D3-4579-987B-F2854E3E7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3190" y="10831471"/>
                <a:ext cx="409318" cy="498131"/>
              </a:xfrm>
              <a:custGeom>
                <a:avLst/>
                <a:gdLst>
                  <a:gd name="T0" fmla="*/ 68 w 469"/>
                  <a:gd name="T1" fmla="*/ 19 h 571"/>
                  <a:gd name="T2" fmla="*/ 68 w 469"/>
                  <a:gd name="T3" fmla="*/ 19 h 571"/>
                  <a:gd name="T4" fmla="*/ 32 w 469"/>
                  <a:gd name="T5" fmla="*/ 33 h 571"/>
                  <a:gd name="T6" fmla="*/ 32 w 469"/>
                  <a:gd name="T7" fmla="*/ 33 h 571"/>
                  <a:gd name="T8" fmla="*/ 18 w 469"/>
                  <a:gd name="T9" fmla="*/ 68 h 571"/>
                  <a:gd name="T10" fmla="*/ 18 w 469"/>
                  <a:gd name="T11" fmla="*/ 503 h 571"/>
                  <a:gd name="T12" fmla="*/ 18 w 469"/>
                  <a:gd name="T13" fmla="*/ 503 h 571"/>
                  <a:gd name="T14" fmla="*/ 32 w 469"/>
                  <a:gd name="T15" fmla="*/ 537 h 571"/>
                  <a:gd name="T16" fmla="*/ 32 w 469"/>
                  <a:gd name="T17" fmla="*/ 537 h 571"/>
                  <a:gd name="T18" fmla="*/ 68 w 469"/>
                  <a:gd name="T19" fmla="*/ 552 h 571"/>
                  <a:gd name="T20" fmla="*/ 400 w 469"/>
                  <a:gd name="T21" fmla="*/ 552 h 571"/>
                  <a:gd name="T22" fmla="*/ 400 w 469"/>
                  <a:gd name="T23" fmla="*/ 552 h 571"/>
                  <a:gd name="T24" fmla="*/ 436 w 469"/>
                  <a:gd name="T25" fmla="*/ 537 h 571"/>
                  <a:gd name="T26" fmla="*/ 436 w 469"/>
                  <a:gd name="T27" fmla="*/ 537 h 571"/>
                  <a:gd name="T28" fmla="*/ 450 w 469"/>
                  <a:gd name="T29" fmla="*/ 503 h 571"/>
                  <a:gd name="T30" fmla="*/ 450 w 469"/>
                  <a:gd name="T31" fmla="*/ 68 h 571"/>
                  <a:gd name="T32" fmla="*/ 450 w 469"/>
                  <a:gd name="T33" fmla="*/ 68 h 571"/>
                  <a:gd name="T34" fmla="*/ 436 w 469"/>
                  <a:gd name="T35" fmla="*/ 33 h 571"/>
                  <a:gd name="T36" fmla="*/ 436 w 469"/>
                  <a:gd name="T37" fmla="*/ 33 h 571"/>
                  <a:gd name="T38" fmla="*/ 400 w 469"/>
                  <a:gd name="T39" fmla="*/ 19 h 571"/>
                  <a:gd name="T40" fmla="*/ 68 w 469"/>
                  <a:gd name="T41" fmla="*/ 19 h 571"/>
                  <a:gd name="T42" fmla="*/ 400 w 469"/>
                  <a:gd name="T43" fmla="*/ 570 h 571"/>
                  <a:gd name="T44" fmla="*/ 68 w 469"/>
                  <a:gd name="T45" fmla="*/ 570 h 571"/>
                  <a:gd name="T46" fmla="*/ 68 w 469"/>
                  <a:gd name="T47" fmla="*/ 570 h 571"/>
                  <a:gd name="T48" fmla="*/ 19 w 469"/>
                  <a:gd name="T49" fmla="*/ 550 h 571"/>
                  <a:gd name="T50" fmla="*/ 19 w 469"/>
                  <a:gd name="T51" fmla="*/ 550 h 571"/>
                  <a:gd name="T52" fmla="*/ 0 w 469"/>
                  <a:gd name="T53" fmla="*/ 503 h 571"/>
                  <a:gd name="T54" fmla="*/ 0 w 469"/>
                  <a:gd name="T55" fmla="*/ 68 h 571"/>
                  <a:gd name="T56" fmla="*/ 0 w 469"/>
                  <a:gd name="T57" fmla="*/ 68 h 571"/>
                  <a:gd name="T58" fmla="*/ 19 w 469"/>
                  <a:gd name="T59" fmla="*/ 20 h 571"/>
                  <a:gd name="T60" fmla="*/ 19 w 469"/>
                  <a:gd name="T61" fmla="*/ 20 h 571"/>
                  <a:gd name="T62" fmla="*/ 68 w 469"/>
                  <a:gd name="T63" fmla="*/ 0 h 571"/>
                  <a:gd name="T64" fmla="*/ 400 w 469"/>
                  <a:gd name="T65" fmla="*/ 0 h 571"/>
                  <a:gd name="T66" fmla="*/ 400 w 469"/>
                  <a:gd name="T67" fmla="*/ 0 h 571"/>
                  <a:gd name="T68" fmla="*/ 449 w 469"/>
                  <a:gd name="T69" fmla="*/ 20 h 571"/>
                  <a:gd name="T70" fmla="*/ 449 w 469"/>
                  <a:gd name="T71" fmla="*/ 20 h 571"/>
                  <a:gd name="T72" fmla="*/ 468 w 469"/>
                  <a:gd name="T73" fmla="*/ 68 h 571"/>
                  <a:gd name="T74" fmla="*/ 468 w 469"/>
                  <a:gd name="T75" fmla="*/ 503 h 571"/>
                  <a:gd name="T76" fmla="*/ 468 w 469"/>
                  <a:gd name="T77" fmla="*/ 503 h 571"/>
                  <a:gd name="T78" fmla="*/ 449 w 469"/>
                  <a:gd name="T79" fmla="*/ 550 h 571"/>
                  <a:gd name="T80" fmla="*/ 449 w 469"/>
                  <a:gd name="T81" fmla="*/ 550 h 571"/>
                  <a:gd name="T82" fmla="*/ 400 w 469"/>
                  <a:gd name="T83" fmla="*/ 570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9" h="571">
                    <a:moveTo>
                      <a:pt x="68" y="19"/>
                    </a:moveTo>
                    <a:lnTo>
                      <a:pt x="68" y="19"/>
                    </a:lnTo>
                    <a:cubicBezTo>
                      <a:pt x="54" y="19"/>
                      <a:pt x="41" y="24"/>
                      <a:pt x="32" y="33"/>
                    </a:cubicBezTo>
                    <a:lnTo>
                      <a:pt x="32" y="33"/>
                    </a:lnTo>
                    <a:cubicBezTo>
                      <a:pt x="22" y="42"/>
                      <a:pt x="18" y="55"/>
                      <a:pt x="18" y="68"/>
                    </a:cubicBezTo>
                    <a:lnTo>
                      <a:pt x="18" y="503"/>
                    </a:lnTo>
                    <a:lnTo>
                      <a:pt x="18" y="503"/>
                    </a:lnTo>
                    <a:cubicBezTo>
                      <a:pt x="18" y="515"/>
                      <a:pt x="22" y="528"/>
                      <a:pt x="32" y="537"/>
                    </a:cubicBezTo>
                    <a:lnTo>
                      <a:pt x="32" y="537"/>
                    </a:lnTo>
                    <a:cubicBezTo>
                      <a:pt x="41" y="547"/>
                      <a:pt x="54" y="552"/>
                      <a:pt x="68" y="552"/>
                    </a:cubicBezTo>
                    <a:lnTo>
                      <a:pt x="400" y="552"/>
                    </a:lnTo>
                    <a:lnTo>
                      <a:pt x="400" y="552"/>
                    </a:lnTo>
                    <a:cubicBezTo>
                      <a:pt x="414" y="552"/>
                      <a:pt x="426" y="547"/>
                      <a:pt x="436" y="537"/>
                    </a:cubicBezTo>
                    <a:lnTo>
                      <a:pt x="436" y="537"/>
                    </a:lnTo>
                    <a:cubicBezTo>
                      <a:pt x="445" y="528"/>
                      <a:pt x="450" y="515"/>
                      <a:pt x="450" y="503"/>
                    </a:cubicBezTo>
                    <a:lnTo>
                      <a:pt x="450" y="68"/>
                    </a:lnTo>
                    <a:lnTo>
                      <a:pt x="450" y="68"/>
                    </a:lnTo>
                    <a:cubicBezTo>
                      <a:pt x="450" y="55"/>
                      <a:pt x="445" y="42"/>
                      <a:pt x="436" y="33"/>
                    </a:cubicBezTo>
                    <a:lnTo>
                      <a:pt x="436" y="33"/>
                    </a:lnTo>
                    <a:cubicBezTo>
                      <a:pt x="426" y="24"/>
                      <a:pt x="414" y="19"/>
                      <a:pt x="400" y="19"/>
                    </a:cubicBezTo>
                    <a:lnTo>
                      <a:pt x="68" y="19"/>
                    </a:lnTo>
                    <a:close/>
                    <a:moveTo>
                      <a:pt x="400" y="570"/>
                    </a:moveTo>
                    <a:lnTo>
                      <a:pt x="68" y="570"/>
                    </a:lnTo>
                    <a:lnTo>
                      <a:pt x="68" y="570"/>
                    </a:lnTo>
                    <a:cubicBezTo>
                      <a:pt x="49" y="570"/>
                      <a:pt x="32" y="563"/>
                      <a:pt x="19" y="550"/>
                    </a:cubicBezTo>
                    <a:lnTo>
                      <a:pt x="19" y="550"/>
                    </a:lnTo>
                    <a:cubicBezTo>
                      <a:pt x="6" y="537"/>
                      <a:pt x="0" y="520"/>
                      <a:pt x="0" y="503"/>
                    </a:cubicBezTo>
                    <a:lnTo>
                      <a:pt x="0" y="68"/>
                    </a:lnTo>
                    <a:lnTo>
                      <a:pt x="0" y="68"/>
                    </a:lnTo>
                    <a:cubicBezTo>
                      <a:pt x="0" y="50"/>
                      <a:pt x="6" y="33"/>
                      <a:pt x="19" y="20"/>
                    </a:cubicBezTo>
                    <a:lnTo>
                      <a:pt x="19" y="20"/>
                    </a:lnTo>
                    <a:cubicBezTo>
                      <a:pt x="32" y="7"/>
                      <a:pt x="49" y="0"/>
                      <a:pt x="68" y="0"/>
                    </a:cubicBezTo>
                    <a:lnTo>
                      <a:pt x="400" y="0"/>
                    </a:lnTo>
                    <a:lnTo>
                      <a:pt x="400" y="0"/>
                    </a:lnTo>
                    <a:cubicBezTo>
                      <a:pt x="418" y="0"/>
                      <a:pt x="436" y="7"/>
                      <a:pt x="449" y="20"/>
                    </a:cubicBezTo>
                    <a:lnTo>
                      <a:pt x="449" y="20"/>
                    </a:lnTo>
                    <a:cubicBezTo>
                      <a:pt x="461" y="33"/>
                      <a:pt x="468" y="50"/>
                      <a:pt x="468" y="68"/>
                    </a:cubicBezTo>
                    <a:lnTo>
                      <a:pt x="468" y="503"/>
                    </a:lnTo>
                    <a:lnTo>
                      <a:pt x="468" y="503"/>
                    </a:lnTo>
                    <a:cubicBezTo>
                      <a:pt x="468" y="520"/>
                      <a:pt x="461" y="537"/>
                      <a:pt x="449" y="550"/>
                    </a:cubicBezTo>
                    <a:lnTo>
                      <a:pt x="449" y="550"/>
                    </a:lnTo>
                    <a:cubicBezTo>
                      <a:pt x="436" y="563"/>
                      <a:pt x="418" y="570"/>
                      <a:pt x="400" y="5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13">
                <a:extLst>
                  <a:ext uri="{FF2B5EF4-FFF2-40B4-BE49-F238E27FC236}">
                    <a16:creationId xmlns:a16="http://schemas.microsoft.com/office/drawing/2014/main" id="{6AF82426-4FEC-4ED6-8080-B4513D9BC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6453" y="10731072"/>
                <a:ext cx="397734" cy="482685"/>
              </a:xfrm>
              <a:custGeom>
                <a:avLst/>
                <a:gdLst>
                  <a:gd name="T0" fmla="*/ 392 w 452"/>
                  <a:gd name="T1" fmla="*/ 552 h 553"/>
                  <a:gd name="T2" fmla="*/ 226 w 452"/>
                  <a:gd name="T3" fmla="*/ 552 h 553"/>
                  <a:gd name="T4" fmla="*/ 58 w 452"/>
                  <a:gd name="T5" fmla="*/ 552 h 553"/>
                  <a:gd name="T6" fmla="*/ 58 w 452"/>
                  <a:gd name="T7" fmla="*/ 552 h 553"/>
                  <a:gd name="T8" fmla="*/ 17 w 452"/>
                  <a:gd name="T9" fmla="*/ 534 h 553"/>
                  <a:gd name="T10" fmla="*/ 17 w 452"/>
                  <a:gd name="T11" fmla="*/ 534 h 553"/>
                  <a:gd name="T12" fmla="*/ 0 w 452"/>
                  <a:gd name="T13" fmla="*/ 493 h 553"/>
                  <a:gd name="T14" fmla="*/ 0 w 452"/>
                  <a:gd name="T15" fmla="*/ 276 h 553"/>
                  <a:gd name="T16" fmla="*/ 0 w 452"/>
                  <a:gd name="T17" fmla="*/ 59 h 553"/>
                  <a:gd name="T18" fmla="*/ 0 w 452"/>
                  <a:gd name="T19" fmla="*/ 59 h 553"/>
                  <a:gd name="T20" fmla="*/ 17 w 452"/>
                  <a:gd name="T21" fmla="*/ 17 h 553"/>
                  <a:gd name="T22" fmla="*/ 17 w 452"/>
                  <a:gd name="T23" fmla="*/ 17 h 553"/>
                  <a:gd name="T24" fmla="*/ 58 w 452"/>
                  <a:gd name="T25" fmla="*/ 0 h 553"/>
                  <a:gd name="T26" fmla="*/ 226 w 452"/>
                  <a:gd name="T27" fmla="*/ 0 h 553"/>
                  <a:gd name="T28" fmla="*/ 392 w 452"/>
                  <a:gd name="T29" fmla="*/ 0 h 553"/>
                  <a:gd name="T30" fmla="*/ 392 w 452"/>
                  <a:gd name="T31" fmla="*/ 0 h 553"/>
                  <a:gd name="T32" fmla="*/ 433 w 452"/>
                  <a:gd name="T33" fmla="*/ 17 h 553"/>
                  <a:gd name="T34" fmla="*/ 433 w 452"/>
                  <a:gd name="T35" fmla="*/ 17 h 553"/>
                  <a:gd name="T36" fmla="*/ 451 w 452"/>
                  <a:gd name="T37" fmla="*/ 59 h 553"/>
                  <a:gd name="T38" fmla="*/ 451 w 452"/>
                  <a:gd name="T39" fmla="*/ 276 h 553"/>
                  <a:gd name="T40" fmla="*/ 451 w 452"/>
                  <a:gd name="T41" fmla="*/ 493 h 553"/>
                  <a:gd name="T42" fmla="*/ 451 w 452"/>
                  <a:gd name="T43" fmla="*/ 493 h 553"/>
                  <a:gd name="T44" fmla="*/ 433 w 452"/>
                  <a:gd name="T45" fmla="*/ 534 h 553"/>
                  <a:gd name="T46" fmla="*/ 433 w 452"/>
                  <a:gd name="T47" fmla="*/ 534 h 553"/>
                  <a:gd name="T48" fmla="*/ 392 w 452"/>
                  <a:gd name="T49" fmla="*/ 552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2" h="553">
                    <a:moveTo>
                      <a:pt x="392" y="552"/>
                    </a:moveTo>
                    <a:lnTo>
                      <a:pt x="226" y="552"/>
                    </a:lnTo>
                    <a:lnTo>
                      <a:pt x="58" y="552"/>
                    </a:lnTo>
                    <a:lnTo>
                      <a:pt x="58" y="552"/>
                    </a:lnTo>
                    <a:cubicBezTo>
                      <a:pt x="43" y="552"/>
                      <a:pt x="28" y="545"/>
                      <a:pt x="17" y="534"/>
                    </a:cubicBezTo>
                    <a:lnTo>
                      <a:pt x="17" y="534"/>
                    </a:lnTo>
                    <a:cubicBezTo>
                      <a:pt x="6" y="524"/>
                      <a:pt x="0" y="509"/>
                      <a:pt x="0" y="493"/>
                    </a:cubicBezTo>
                    <a:lnTo>
                      <a:pt x="0" y="276"/>
                    </a:lnTo>
                    <a:lnTo>
                      <a:pt x="0" y="59"/>
                    </a:lnTo>
                    <a:lnTo>
                      <a:pt x="0" y="59"/>
                    </a:lnTo>
                    <a:cubicBezTo>
                      <a:pt x="0" y="43"/>
                      <a:pt x="6" y="28"/>
                      <a:pt x="17" y="17"/>
                    </a:cubicBezTo>
                    <a:lnTo>
                      <a:pt x="17" y="17"/>
                    </a:lnTo>
                    <a:cubicBezTo>
                      <a:pt x="28" y="7"/>
                      <a:pt x="43" y="0"/>
                      <a:pt x="58" y="0"/>
                    </a:cubicBezTo>
                    <a:lnTo>
                      <a:pt x="226" y="0"/>
                    </a:lnTo>
                    <a:lnTo>
                      <a:pt x="392" y="0"/>
                    </a:lnTo>
                    <a:lnTo>
                      <a:pt x="392" y="0"/>
                    </a:lnTo>
                    <a:cubicBezTo>
                      <a:pt x="408" y="0"/>
                      <a:pt x="423" y="7"/>
                      <a:pt x="433" y="17"/>
                    </a:cubicBezTo>
                    <a:lnTo>
                      <a:pt x="433" y="17"/>
                    </a:lnTo>
                    <a:cubicBezTo>
                      <a:pt x="444" y="28"/>
                      <a:pt x="451" y="43"/>
                      <a:pt x="451" y="59"/>
                    </a:cubicBezTo>
                    <a:lnTo>
                      <a:pt x="451" y="276"/>
                    </a:lnTo>
                    <a:lnTo>
                      <a:pt x="451" y="493"/>
                    </a:lnTo>
                    <a:lnTo>
                      <a:pt x="451" y="493"/>
                    </a:lnTo>
                    <a:cubicBezTo>
                      <a:pt x="451" y="509"/>
                      <a:pt x="444" y="524"/>
                      <a:pt x="433" y="534"/>
                    </a:cubicBezTo>
                    <a:lnTo>
                      <a:pt x="433" y="534"/>
                    </a:lnTo>
                    <a:cubicBezTo>
                      <a:pt x="423" y="545"/>
                      <a:pt x="408" y="552"/>
                      <a:pt x="392" y="55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14">
                <a:extLst>
                  <a:ext uri="{FF2B5EF4-FFF2-40B4-BE49-F238E27FC236}">
                    <a16:creationId xmlns:a16="http://schemas.microsoft.com/office/drawing/2014/main" id="{C20157B7-3C1A-428C-896E-8C42E56E2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8730" y="10723349"/>
                <a:ext cx="413180" cy="498131"/>
              </a:xfrm>
              <a:custGeom>
                <a:avLst/>
                <a:gdLst>
                  <a:gd name="T0" fmla="*/ 67 w 470"/>
                  <a:gd name="T1" fmla="*/ 19 h 571"/>
                  <a:gd name="T2" fmla="*/ 67 w 470"/>
                  <a:gd name="T3" fmla="*/ 19 h 571"/>
                  <a:gd name="T4" fmla="*/ 33 w 470"/>
                  <a:gd name="T5" fmla="*/ 33 h 571"/>
                  <a:gd name="T6" fmla="*/ 33 w 470"/>
                  <a:gd name="T7" fmla="*/ 33 h 571"/>
                  <a:gd name="T8" fmla="*/ 18 w 470"/>
                  <a:gd name="T9" fmla="*/ 68 h 571"/>
                  <a:gd name="T10" fmla="*/ 18 w 470"/>
                  <a:gd name="T11" fmla="*/ 502 h 571"/>
                  <a:gd name="T12" fmla="*/ 18 w 470"/>
                  <a:gd name="T13" fmla="*/ 502 h 571"/>
                  <a:gd name="T14" fmla="*/ 33 w 470"/>
                  <a:gd name="T15" fmla="*/ 537 h 571"/>
                  <a:gd name="T16" fmla="*/ 33 w 470"/>
                  <a:gd name="T17" fmla="*/ 537 h 571"/>
                  <a:gd name="T18" fmla="*/ 67 w 470"/>
                  <a:gd name="T19" fmla="*/ 552 h 571"/>
                  <a:gd name="T20" fmla="*/ 401 w 470"/>
                  <a:gd name="T21" fmla="*/ 552 h 571"/>
                  <a:gd name="T22" fmla="*/ 401 w 470"/>
                  <a:gd name="T23" fmla="*/ 552 h 571"/>
                  <a:gd name="T24" fmla="*/ 436 w 470"/>
                  <a:gd name="T25" fmla="*/ 537 h 571"/>
                  <a:gd name="T26" fmla="*/ 436 w 470"/>
                  <a:gd name="T27" fmla="*/ 537 h 571"/>
                  <a:gd name="T28" fmla="*/ 451 w 470"/>
                  <a:gd name="T29" fmla="*/ 502 h 571"/>
                  <a:gd name="T30" fmla="*/ 451 w 470"/>
                  <a:gd name="T31" fmla="*/ 68 h 571"/>
                  <a:gd name="T32" fmla="*/ 451 w 470"/>
                  <a:gd name="T33" fmla="*/ 68 h 571"/>
                  <a:gd name="T34" fmla="*/ 436 w 470"/>
                  <a:gd name="T35" fmla="*/ 33 h 571"/>
                  <a:gd name="T36" fmla="*/ 436 w 470"/>
                  <a:gd name="T37" fmla="*/ 33 h 571"/>
                  <a:gd name="T38" fmla="*/ 401 w 470"/>
                  <a:gd name="T39" fmla="*/ 19 h 571"/>
                  <a:gd name="T40" fmla="*/ 67 w 470"/>
                  <a:gd name="T41" fmla="*/ 19 h 571"/>
                  <a:gd name="T42" fmla="*/ 401 w 470"/>
                  <a:gd name="T43" fmla="*/ 570 h 571"/>
                  <a:gd name="T44" fmla="*/ 67 w 470"/>
                  <a:gd name="T45" fmla="*/ 570 h 571"/>
                  <a:gd name="T46" fmla="*/ 67 w 470"/>
                  <a:gd name="T47" fmla="*/ 570 h 571"/>
                  <a:gd name="T48" fmla="*/ 20 w 470"/>
                  <a:gd name="T49" fmla="*/ 550 h 571"/>
                  <a:gd name="T50" fmla="*/ 20 w 470"/>
                  <a:gd name="T51" fmla="*/ 550 h 571"/>
                  <a:gd name="T52" fmla="*/ 0 w 470"/>
                  <a:gd name="T53" fmla="*/ 502 h 571"/>
                  <a:gd name="T54" fmla="*/ 0 w 470"/>
                  <a:gd name="T55" fmla="*/ 68 h 571"/>
                  <a:gd name="T56" fmla="*/ 0 w 470"/>
                  <a:gd name="T57" fmla="*/ 68 h 571"/>
                  <a:gd name="T58" fmla="*/ 20 w 470"/>
                  <a:gd name="T59" fmla="*/ 20 h 571"/>
                  <a:gd name="T60" fmla="*/ 20 w 470"/>
                  <a:gd name="T61" fmla="*/ 20 h 571"/>
                  <a:gd name="T62" fmla="*/ 67 w 470"/>
                  <a:gd name="T63" fmla="*/ 0 h 571"/>
                  <a:gd name="T64" fmla="*/ 401 w 470"/>
                  <a:gd name="T65" fmla="*/ 0 h 571"/>
                  <a:gd name="T66" fmla="*/ 401 w 470"/>
                  <a:gd name="T67" fmla="*/ 0 h 571"/>
                  <a:gd name="T68" fmla="*/ 449 w 470"/>
                  <a:gd name="T69" fmla="*/ 20 h 571"/>
                  <a:gd name="T70" fmla="*/ 449 w 470"/>
                  <a:gd name="T71" fmla="*/ 20 h 571"/>
                  <a:gd name="T72" fmla="*/ 469 w 470"/>
                  <a:gd name="T73" fmla="*/ 68 h 571"/>
                  <a:gd name="T74" fmla="*/ 469 w 470"/>
                  <a:gd name="T75" fmla="*/ 502 h 571"/>
                  <a:gd name="T76" fmla="*/ 469 w 470"/>
                  <a:gd name="T77" fmla="*/ 502 h 571"/>
                  <a:gd name="T78" fmla="*/ 449 w 470"/>
                  <a:gd name="T79" fmla="*/ 550 h 571"/>
                  <a:gd name="T80" fmla="*/ 449 w 470"/>
                  <a:gd name="T81" fmla="*/ 550 h 571"/>
                  <a:gd name="T82" fmla="*/ 401 w 470"/>
                  <a:gd name="T83" fmla="*/ 570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70" h="571">
                    <a:moveTo>
                      <a:pt x="67" y="19"/>
                    </a:moveTo>
                    <a:lnTo>
                      <a:pt x="67" y="19"/>
                    </a:lnTo>
                    <a:cubicBezTo>
                      <a:pt x="54" y="19"/>
                      <a:pt x="42" y="24"/>
                      <a:pt x="33" y="33"/>
                    </a:cubicBezTo>
                    <a:lnTo>
                      <a:pt x="33" y="33"/>
                    </a:lnTo>
                    <a:cubicBezTo>
                      <a:pt x="23" y="42"/>
                      <a:pt x="18" y="55"/>
                      <a:pt x="18" y="68"/>
                    </a:cubicBezTo>
                    <a:lnTo>
                      <a:pt x="18" y="502"/>
                    </a:lnTo>
                    <a:lnTo>
                      <a:pt x="18" y="502"/>
                    </a:lnTo>
                    <a:cubicBezTo>
                      <a:pt x="18" y="515"/>
                      <a:pt x="23" y="528"/>
                      <a:pt x="33" y="537"/>
                    </a:cubicBezTo>
                    <a:lnTo>
                      <a:pt x="33" y="537"/>
                    </a:lnTo>
                    <a:cubicBezTo>
                      <a:pt x="42" y="547"/>
                      <a:pt x="54" y="552"/>
                      <a:pt x="67" y="552"/>
                    </a:cubicBezTo>
                    <a:lnTo>
                      <a:pt x="401" y="552"/>
                    </a:lnTo>
                    <a:lnTo>
                      <a:pt x="401" y="552"/>
                    </a:lnTo>
                    <a:cubicBezTo>
                      <a:pt x="414" y="552"/>
                      <a:pt x="427" y="547"/>
                      <a:pt x="436" y="537"/>
                    </a:cubicBezTo>
                    <a:lnTo>
                      <a:pt x="436" y="537"/>
                    </a:lnTo>
                    <a:cubicBezTo>
                      <a:pt x="445" y="528"/>
                      <a:pt x="451" y="515"/>
                      <a:pt x="451" y="502"/>
                    </a:cubicBezTo>
                    <a:lnTo>
                      <a:pt x="451" y="68"/>
                    </a:lnTo>
                    <a:lnTo>
                      <a:pt x="451" y="68"/>
                    </a:lnTo>
                    <a:cubicBezTo>
                      <a:pt x="451" y="55"/>
                      <a:pt x="445" y="42"/>
                      <a:pt x="436" y="33"/>
                    </a:cubicBezTo>
                    <a:lnTo>
                      <a:pt x="436" y="33"/>
                    </a:lnTo>
                    <a:cubicBezTo>
                      <a:pt x="427" y="24"/>
                      <a:pt x="414" y="19"/>
                      <a:pt x="401" y="19"/>
                    </a:cubicBezTo>
                    <a:lnTo>
                      <a:pt x="67" y="19"/>
                    </a:lnTo>
                    <a:close/>
                    <a:moveTo>
                      <a:pt x="401" y="570"/>
                    </a:moveTo>
                    <a:lnTo>
                      <a:pt x="67" y="570"/>
                    </a:lnTo>
                    <a:lnTo>
                      <a:pt x="67" y="570"/>
                    </a:lnTo>
                    <a:cubicBezTo>
                      <a:pt x="49" y="570"/>
                      <a:pt x="33" y="563"/>
                      <a:pt x="20" y="550"/>
                    </a:cubicBezTo>
                    <a:lnTo>
                      <a:pt x="20" y="550"/>
                    </a:lnTo>
                    <a:cubicBezTo>
                      <a:pt x="7" y="537"/>
                      <a:pt x="0" y="520"/>
                      <a:pt x="0" y="502"/>
                    </a:cubicBezTo>
                    <a:lnTo>
                      <a:pt x="0" y="68"/>
                    </a:lnTo>
                    <a:lnTo>
                      <a:pt x="0" y="68"/>
                    </a:lnTo>
                    <a:cubicBezTo>
                      <a:pt x="0" y="50"/>
                      <a:pt x="7" y="33"/>
                      <a:pt x="20" y="20"/>
                    </a:cubicBezTo>
                    <a:lnTo>
                      <a:pt x="20" y="20"/>
                    </a:lnTo>
                    <a:cubicBezTo>
                      <a:pt x="33" y="7"/>
                      <a:pt x="49" y="0"/>
                      <a:pt x="67" y="0"/>
                    </a:cubicBezTo>
                    <a:lnTo>
                      <a:pt x="401" y="0"/>
                    </a:lnTo>
                    <a:lnTo>
                      <a:pt x="401" y="0"/>
                    </a:lnTo>
                    <a:cubicBezTo>
                      <a:pt x="419" y="0"/>
                      <a:pt x="436" y="7"/>
                      <a:pt x="449" y="20"/>
                    </a:cubicBezTo>
                    <a:lnTo>
                      <a:pt x="449" y="20"/>
                    </a:lnTo>
                    <a:cubicBezTo>
                      <a:pt x="462" y="33"/>
                      <a:pt x="469" y="50"/>
                      <a:pt x="469" y="68"/>
                    </a:cubicBezTo>
                    <a:lnTo>
                      <a:pt x="469" y="502"/>
                    </a:lnTo>
                    <a:lnTo>
                      <a:pt x="469" y="502"/>
                    </a:lnTo>
                    <a:cubicBezTo>
                      <a:pt x="469" y="520"/>
                      <a:pt x="462" y="537"/>
                      <a:pt x="449" y="550"/>
                    </a:cubicBezTo>
                    <a:lnTo>
                      <a:pt x="449" y="550"/>
                    </a:lnTo>
                    <a:cubicBezTo>
                      <a:pt x="436" y="563"/>
                      <a:pt x="419" y="570"/>
                      <a:pt x="401" y="5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DB92A44-754A-4300-AB2A-5EBF37EB3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35961" y="10850777"/>
                <a:ext cx="250123" cy="223153"/>
              </a:xfrm>
              <a:custGeom>
                <a:avLst/>
                <a:gdLst>
                  <a:gd name="connsiteX0" fmla="*/ 7871 w 250123"/>
                  <a:gd name="connsiteY0" fmla="*/ 208520 h 223153"/>
                  <a:gd name="connsiteX1" fmla="*/ 242252 w 250123"/>
                  <a:gd name="connsiteY1" fmla="*/ 208520 h 223153"/>
                  <a:gd name="connsiteX2" fmla="*/ 250123 w 250123"/>
                  <a:gd name="connsiteY2" fmla="*/ 215837 h 223153"/>
                  <a:gd name="connsiteX3" fmla="*/ 242252 w 250123"/>
                  <a:gd name="connsiteY3" fmla="*/ 223153 h 223153"/>
                  <a:gd name="connsiteX4" fmla="*/ 7871 w 250123"/>
                  <a:gd name="connsiteY4" fmla="*/ 223153 h 223153"/>
                  <a:gd name="connsiteX5" fmla="*/ 0 w 250123"/>
                  <a:gd name="connsiteY5" fmla="*/ 215837 h 223153"/>
                  <a:gd name="connsiteX6" fmla="*/ 7871 w 250123"/>
                  <a:gd name="connsiteY6" fmla="*/ 208520 h 223153"/>
                  <a:gd name="connsiteX7" fmla="*/ 7871 w 250123"/>
                  <a:gd name="connsiteY7" fmla="*/ 104261 h 223153"/>
                  <a:gd name="connsiteX8" fmla="*/ 242252 w 250123"/>
                  <a:gd name="connsiteY8" fmla="*/ 104261 h 223153"/>
                  <a:gd name="connsiteX9" fmla="*/ 250123 w 250123"/>
                  <a:gd name="connsiteY9" fmla="*/ 111578 h 223153"/>
                  <a:gd name="connsiteX10" fmla="*/ 242252 w 250123"/>
                  <a:gd name="connsiteY10" fmla="*/ 118894 h 223153"/>
                  <a:gd name="connsiteX11" fmla="*/ 7871 w 250123"/>
                  <a:gd name="connsiteY11" fmla="*/ 118894 h 223153"/>
                  <a:gd name="connsiteX12" fmla="*/ 0 w 250123"/>
                  <a:gd name="connsiteY12" fmla="*/ 111578 h 223153"/>
                  <a:gd name="connsiteX13" fmla="*/ 7871 w 250123"/>
                  <a:gd name="connsiteY13" fmla="*/ 104261 h 223153"/>
                  <a:gd name="connsiteX14" fmla="*/ 7871 w 250123"/>
                  <a:gd name="connsiteY14" fmla="*/ 0 h 223153"/>
                  <a:gd name="connsiteX15" fmla="*/ 242252 w 250123"/>
                  <a:gd name="connsiteY15" fmla="*/ 0 h 223153"/>
                  <a:gd name="connsiteX16" fmla="*/ 250123 w 250123"/>
                  <a:gd name="connsiteY16" fmla="*/ 8689 h 223153"/>
                  <a:gd name="connsiteX17" fmla="*/ 242252 w 250123"/>
                  <a:gd name="connsiteY17" fmla="*/ 18344 h 223153"/>
                  <a:gd name="connsiteX18" fmla="*/ 7871 w 250123"/>
                  <a:gd name="connsiteY18" fmla="*/ 18344 h 223153"/>
                  <a:gd name="connsiteX19" fmla="*/ 0 w 250123"/>
                  <a:gd name="connsiteY19" fmla="*/ 8689 h 223153"/>
                  <a:gd name="connsiteX20" fmla="*/ 7871 w 250123"/>
                  <a:gd name="connsiteY20" fmla="*/ 0 h 223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0123" h="223153">
                    <a:moveTo>
                      <a:pt x="7871" y="208520"/>
                    </a:moveTo>
                    <a:lnTo>
                      <a:pt x="242252" y="208520"/>
                    </a:lnTo>
                    <a:cubicBezTo>
                      <a:pt x="246625" y="208520"/>
                      <a:pt x="250123" y="210959"/>
                      <a:pt x="250123" y="215837"/>
                    </a:cubicBezTo>
                    <a:cubicBezTo>
                      <a:pt x="250123" y="219901"/>
                      <a:pt x="246625" y="223153"/>
                      <a:pt x="242252" y="223153"/>
                    </a:cubicBezTo>
                    <a:lnTo>
                      <a:pt x="7871" y="223153"/>
                    </a:lnTo>
                    <a:cubicBezTo>
                      <a:pt x="3498" y="223153"/>
                      <a:pt x="0" y="219901"/>
                      <a:pt x="0" y="215837"/>
                    </a:cubicBezTo>
                    <a:cubicBezTo>
                      <a:pt x="0" y="210959"/>
                      <a:pt x="3498" y="208520"/>
                      <a:pt x="7871" y="208520"/>
                    </a:cubicBezTo>
                    <a:close/>
                    <a:moveTo>
                      <a:pt x="7871" y="104261"/>
                    </a:moveTo>
                    <a:lnTo>
                      <a:pt x="242252" y="104261"/>
                    </a:lnTo>
                    <a:cubicBezTo>
                      <a:pt x="246625" y="104261"/>
                      <a:pt x="250123" y="107513"/>
                      <a:pt x="250123" y="111578"/>
                    </a:cubicBezTo>
                    <a:cubicBezTo>
                      <a:pt x="250123" y="116455"/>
                      <a:pt x="246625" y="118894"/>
                      <a:pt x="242252" y="118894"/>
                    </a:cubicBezTo>
                    <a:lnTo>
                      <a:pt x="7871" y="118894"/>
                    </a:lnTo>
                    <a:cubicBezTo>
                      <a:pt x="3498" y="118894"/>
                      <a:pt x="0" y="116455"/>
                      <a:pt x="0" y="111578"/>
                    </a:cubicBezTo>
                    <a:cubicBezTo>
                      <a:pt x="0" y="107513"/>
                      <a:pt x="3498" y="104261"/>
                      <a:pt x="7871" y="104261"/>
                    </a:cubicBezTo>
                    <a:close/>
                    <a:moveTo>
                      <a:pt x="7871" y="0"/>
                    </a:moveTo>
                    <a:lnTo>
                      <a:pt x="242252" y="0"/>
                    </a:lnTo>
                    <a:cubicBezTo>
                      <a:pt x="246625" y="0"/>
                      <a:pt x="250123" y="4827"/>
                      <a:pt x="250123" y="8689"/>
                    </a:cubicBezTo>
                    <a:cubicBezTo>
                      <a:pt x="250123" y="13516"/>
                      <a:pt x="246625" y="18344"/>
                      <a:pt x="242252" y="18344"/>
                    </a:cubicBezTo>
                    <a:lnTo>
                      <a:pt x="7871" y="18344"/>
                    </a:lnTo>
                    <a:cubicBezTo>
                      <a:pt x="3498" y="18344"/>
                      <a:pt x="0" y="13516"/>
                      <a:pt x="0" y="8689"/>
                    </a:cubicBezTo>
                    <a:cubicBezTo>
                      <a:pt x="0" y="4827"/>
                      <a:pt x="3498" y="0"/>
                      <a:pt x="7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DE872D2-A390-408C-9C0C-FCAD7DEE3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4176" y="11449309"/>
                <a:ext cx="308919" cy="208520"/>
              </a:xfrm>
              <a:custGeom>
                <a:avLst/>
                <a:gdLst>
                  <a:gd name="T0" fmla="*/ 19 w 353"/>
                  <a:gd name="T1" fmla="*/ 220 h 239"/>
                  <a:gd name="T2" fmla="*/ 334 w 353"/>
                  <a:gd name="T3" fmla="*/ 220 h 239"/>
                  <a:gd name="T4" fmla="*/ 334 w 353"/>
                  <a:gd name="T5" fmla="*/ 69 h 239"/>
                  <a:gd name="T6" fmla="*/ 183 w 353"/>
                  <a:gd name="T7" fmla="*/ 69 h 239"/>
                  <a:gd name="T8" fmla="*/ 183 w 353"/>
                  <a:gd name="T9" fmla="*/ 69 h 239"/>
                  <a:gd name="T10" fmla="*/ 173 w 353"/>
                  <a:gd name="T11" fmla="*/ 60 h 239"/>
                  <a:gd name="T12" fmla="*/ 173 w 353"/>
                  <a:gd name="T13" fmla="*/ 18 h 239"/>
                  <a:gd name="T14" fmla="*/ 19 w 353"/>
                  <a:gd name="T15" fmla="*/ 18 h 239"/>
                  <a:gd name="T16" fmla="*/ 19 w 353"/>
                  <a:gd name="T17" fmla="*/ 220 h 239"/>
                  <a:gd name="T18" fmla="*/ 343 w 353"/>
                  <a:gd name="T19" fmla="*/ 238 h 239"/>
                  <a:gd name="T20" fmla="*/ 10 w 353"/>
                  <a:gd name="T21" fmla="*/ 238 h 239"/>
                  <a:gd name="T22" fmla="*/ 10 w 353"/>
                  <a:gd name="T23" fmla="*/ 238 h 239"/>
                  <a:gd name="T24" fmla="*/ 0 w 353"/>
                  <a:gd name="T25" fmla="*/ 229 h 239"/>
                  <a:gd name="T26" fmla="*/ 0 w 353"/>
                  <a:gd name="T27" fmla="*/ 9 h 239"/>
                  <a:gd name="T28" fmla="*/ 0 w 353"/>
                  <a:gd name="T29" fmla="*/ 9 h 239"/>
                  <a:gd name="T30" fmla="*/ 10 w 353"/>
                  <a:gd name="T31" fmla="*/ 0 h 239"/>
                  <a:gd name="T32" fmla="*/ 183 w 353"/>
                  <a:gd name="T33" fmla="*/ 0 h 239"/>
                  <a:gd name="T34" fmla="*/ 183 w 353"/>
                  <a:gd name="T35" fmla="*/ 0 h 239"/>
                  <a:gd name="T36" fmla="*/ 192 w 353"/>
                  <a:gd name="T37" fmla="*/ 9 h 239"/>
                  <a:gd name="T38" fmla="*/ 192 w 353"/>
                  <a:gd name="T39" fmla="*/ 51 h 239"/>
                  <a:gd name="T40" fmla="*/ 343 w 353"/>
                  <a:gd name="T41" fmla="*/ 51 h 239"/>
                  <a:gd name="T42" fmla="*/ 343 w 353"/>
                  <a:gd name="T43" fmla="*/ 51 h 239"/>
                  <a:gd name="T44" fmla="*/ 352 w 353"/>
                  <a:gd name="T45" fmla="*/ 60 h 239"/>
                  <a:gd name="T46" fmla="*/ 352 w 353"/>
                  <a:gd name="T47" fmla="*/ 229 h 239"/>
                  <a:gd name="T48" fmla="*/ 352 w 353"/>
                  <a:gd name="T49" fmla="*/ 229 h 239"/>
                  <a:gd name="T50" fmla="*/ 343 w 353"/>
                  <a:gd name="T51" fmla="*/ 23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239">
                    <a:moveTo>
                      <a:pt x="19" y="220"/>
                    </a:moveTo>
                    <a:lnTo>
                      <a:pt x="334" y="220"/>
                    </a:lnTo>
                    <a:lnTo>
                      <a:pt x="334" y="69"/>
                    </a:lnTo>
                    <a:lnTo>
                      <a:pt x="183" y="69"/>
                    </a:lnTo>
                    <a:lnTo>
                      <a:pt x="183" y="69"/>
                    </a:lnTo>
                    <a:cubicBezTo>
                      <a:pt x="178" y="69"/>
                      <a:pt x="173" y="65"/>
                      <a:pt x="173" y="60"/>
                    </a:cubicBezTo>
                    <a:lnTo>
                      <a:pt x="173" y="18"/>
                    </a:lnTo>
                    <a:lnTo>
                      <a:pt x="19" y="18"/>
                    </a:lnTo>
                    <a:lnTo>
                      <a:pt x="19" y="220"/>
                    </a:lnTo>
                    <a:close/>
                    <a:moveTo>
                      <a:pt x="343" y="238"/>
                    </a:moveTo>
                    <a:lnTo>
                      <a:pt x="10" y="238"/>
                    </a:lnTo>
                    <a:lnTo>
                      <a:pt x="10" y="238"/>
                    </a:lnTo>
                    <a:cubicBezTo>
                      <a:pt x="5" y="238"/>
                      <a:pt x="0" y="234"/>
                      <a:pt x="0" y="22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83" y="0"/>
                    </a:lnTo>
                    <a:lnTo>
                      <a:pt x="183" y="0"/>
                    </a:lnTo>
                    <a:cubicBezTo>
                      <a:pt x="188" y="0"/>
                      <a:pt x="192" y="4"/>
                      <a:pt x="192" y="9"/>
                    </a:cubicBezTo>
                    <a:lnTo>
                      <a:pt x="192" y="51"/>
                    </a:lnTo>
                    <a:lnTo>
                      <a:pt x="343" y="51"/>
                    </a:lnTo>
                    <a:lnTo>
                      <a:pt x="343" y="51"/>
                    </a:lnTo>
                    <a:cubicBezTo>
                      <a:pt x="348" y="51"/>
                      <a:pt x="352" y="55"/>
                      <a:pt x="352" y="60"/>
                    </a:cubicBezTo>
                    <a:lnTo>
                      <a:pt x="352" y="229"/>
                    </a:lnTo>
                    <a:lnTo>
                      <a:pt x="352" y="229"/>
                    </a:lnTo>
                    <a:cubicBezTo>
                      <a:pt x="352" y="234"/>
                      <a:pt x="348" y="238"/>
                      <a:pt x="343" y="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F0BBFAC3-833E-47C5-8695-5CE494E91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81899" y="11457032"/>
                <a:ext cx="293473" cy="193074"/>
              </a:xfrm>
              <a:custGeom>
                <a:avLst/>
                <a:gdLst>
                  <a:gd name="T0" fmla="*/ 173 w 334"/>
                  <a:gd name="T1" fmla="*/ 51 h 221"/>
                  <a:gd name="T2" fmla="*/ 173 w 334"/>
                  <a:gd name="T3" fmla="*/ 0 h 221"/>
                  <a:gd name="T4" fmla="*/ 0 w 334"/>
                  <a:gd name="T5" fmla="*/ 0 h 221"/>
                  <a:gd name="T6" fmla="*/ 0 w 334"/>
                  <a:gd name="T7" fmla="*/ 220 h 221"/>
                  <a:gd name="T8" fmla="*/ 333 w 334"/>
                  <a:gd name="T9" fmla="*/ 220 h 221"/>
                  <a:gd name="T10" fmla="*/ 333 w 334"/>
                  <a:gd name="T11" fmla="*/ 51 h 221"/>
                  <a:gd name="T12" fmla="*/ 173 w 334"/>
                  <a:gd name="T13" fmla="*/ 5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4" h="221">
                    <a:moveTo>
                      <a:pt x="173" y="51"/>
                    </a:moveTo>
                    <a:lnTo>
                      <a:pt x="173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333" y="220"/>
                    </a:lnTo>
                    <a:lnTo>
                      <a:pt x="333" y="51"/>
                    </a:lnTo>
                    <a:lnTo>
                      <a:pt x="173" y="5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FFF9D2F-C465-4312-937C-228A686B0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3295" y="11504233"/>
                <a:ext cx="246240" cy="121840"/>
              </a:xfrm>
              <a:custGeom>
                <a:avLst/>
                <a:gdLst>
                  <a:gd name="connsiteX0" fmla="*/ 7848 w 246240"/>
                  <a:gd name="connsiteY0" fmla="*/ 53197 h 121840"/>
                  <a:gd name="connsiteX1" fmla="*/ 180493 w 246240"/>
                  <a:gd name="connsiteY1" fmla="*/ 53197 h 121840"/>
                  <a:gd name="connsiteX2" fmla="*/ 188340 w 246240"/>
                  <a:gd name="connsiteY2" fmla="*/ 59701 h 121840"/>
                  <a:gd name="connsiteX3" fmla="*/ 180493 w 246240"/>
                  <a:gd name="connsiteY3" fmla="*/ 67830 h 121840"/>
                  <a:gd name="connsiteX4" fmla="*/ 7848 w 246240"/>
                  <a:gd name="connsiteY4" fmla="*/ 67830 h 121840"/>
                  <a:gd name="connsiteX5" fmla="*/ 0 w 246240"/>
                  <a:gd name="connsiteY5" fmla="*/ 59701 h 121840"/>
                  <a:gd name="connsiteX6" fmla="*/ 7848 w 246240"/>
                  <a:gd name="connsiteY6" fmla="*/ 53197 h 121840"/>
                  <a:gd name="connsiteX7" fmla="*/ 176450 w 246240"/>
                  <a:gd name="connsiteY7" fmla="*/ 2592 h 121840"/>
                  <a:gd name="connsiteX8" fmla="*/ 187187 w 246240"/>
                  <a:gd name="connsiteY8" fmla="*/ 2592 h 121840"/>
                  <a:gd name="connsiteX9" fmla="*/ 243556 w 246240"/>
                  <a:gd name="connsiteY9" fmla="*/ 55303 h 121840"/>
                  <a:gd name="connsiteX10" fmla="*/ 246240 w 246240"/>
                  <a:gd name="connsiteY10" fmla="*/ 60488 h 121840"/>
                  <a:gd name="connsiteX11" fmla="*/ 243556 w 246240"/>
                  <a:gd name="connsiteY11" fmla="*/ 66537 h 121840"/>
                  <a:gd name="connsiteX12" fmla="*/ 187187 w 246240"/>
                  <a:gd name="connsiteY12" fmla="*/ 120112 h 121840"/>
                  <a:gd name="connsiteX13" fmla="*/ 181819 w 246240"/>
                  <a:gd name="connsiteY13" fmla="*/ 121840 h 121840"/>
                  <a:gd name="connsiteX14" fmla="*/ 176450 w 246240"/>
                  <a:gd name="connsiteY14" fmla="*/ 120112 h 121840"/>
                  <a:gd name="connsiteX15" fmla="*/ 176450 w 246240"/>
                  <a:gd name="connsiteY15" fmla="*/ 108878 h 121840"/>
                  <a:gd name="connsiteX16" fmla="*/ 225661 w 246240"/>
                  <a:gd name="connsiteY16" fmla="*/ 60488 h 121840"/>
                  <a:gd name="connsiteX17" fmla="*/ 176450 w 246240"/>
                  <a:gd name="connsiteY17" fmla="*/ 13826 h 121840"/>
                  <a:gd name="connsiteX18" fmla="*/ 176450 w 246240"/>
                  <a:gd name="connsiteY18" fmla="*/ 2592 h 121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6240" h="121840">
                    <a:moveTo>
                      <a:pt x="7848" y="53197"/>
                    </a:moveTo>
                    <a:lnTo>
                      <a:pt x="180493" y="53197"/>
                    </a:lnTo>
                    <a:cubicBezTo>
                      <a:pt x="184852" y="53197"/>
                      <a:pt x="188340" y="56449"/>
                      <a:pt x="188340" y="59701"/>
                    </a:cubicBezTo>
                    <a:cubicBezTo>
                      <a:pt x="188340" y="64578"/>
                      <a:pt x="184852" y="67830"/>
                      <a:pt x="180493" y="67830"/>
                    </a:cubicBezTo>
                    <a:lnTo>
                      <a:pt x="7848" y="67830"/>
                    </a:lnTo>
                    <a:cubicBezTo>
                      <a:pt x="3488" y="67830"/>
                      <a:pt x="0" y="64578"/>
                      <a:pt x="0" y="59701"/>
                    </a:cubicBezTo>
                    <a:cubicBezTo>
                      <a:pt x="0" y="56449"/>
                      <a:pt x="3488" y="53197"/>
                      <a:pt x="7848" y="53197"/>
                    </a:cubicBezTo>
                    <a:close/>
                    <a:moveTo>
                      <a:pt x="176450" y="2592"/>
                    </a:moveTo>
                    <a:cubicBezTo>
                      <a:pt x="180029" y="-864"/>
                      <a:pt x="184503" y="-864"/>
                      <a:pt x="187187" y="2592"/>
                    </a:cubicBezTo>
                    <a:lnTo>
                      <a:pt x="243556" y="55303"/>
                    </a:lnTo>
                    <a:cubicBezTo>
                      <a:pt x="245346" y="57031"/>
                      <a:pt x="246240" y="59624"/>
                      <a:pt x="246240" y="60488"/>
                    </a:cubicBezTo>
                    <a:cubicBezTo>
                      <a:pt x="246240" y="63080"/>
                      <a:pt x="245346" y="65673"/>
                      <a:pt x="243556" y="66537"/>
                    </a:cubicBezTo>
                    <a:lnTo>
                      <a:pt x="187187" y="120112"/>
                    </a:lnTo>
                    <a:cubicBezTo>
                      <a:pt x="186292" y="121840"/>
                      <a:pt x="184503" y="121840"/>
                      <a:pt x="181819" y="121840"/>
                    </a:cubicBezTo>
                    <a:cubicBezTo>
                      <a:pt x="180029" y="121840"/>
                      <a:pt x="178240" y="121840"/>
                      <a:pt x="176450" y="120112"/>
                    </a:cubicBezTo>
                    <a:cubicBezTo>
                      <a:pt x="173766" y="117519"/>
                      <a:pt x="173766" y="112335"/>
                      <a:pt x="176450" y="108878"/>
                    </a:cubicBezTo>
                    <a:lnTo>
                      <a:pt x="225661" y="60488"/>
                    </a:lnTo>
                    <a:lnTo>
                      <a:pt x="176450" y="13826"/>
                    </a:lnTo>
                    <a:cubicBezTo>
                      <a:pt x="173766" y="9505"/>
                      <a:pt x="173766" y="5185"/>
                      <a:pt x="176450" y="25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DAF11B2B-1D2F-448D-BF48-4209A1962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89622" y="9066770"/>
                <a:ext cx="1019432" cy="1424890"/>
              </a:xfrm>
              <a:custGeom>
                <a:avLst/>
                <a:gdLst>
                  <a:gd name="T0" fmla="*/ 9 w 1162"/>
                  <a:gd name="T1" fmla="*/ 1626 h 1627"/>
                  <a:gd name="T2" fmla="*/ 9 w 1162"/>
                  <a:gd name="T3" fmla="*/ 1626 h 1627"/>
                  <a:gd name="T4" fmla="*/ 0 w 1162"/>
                  <a:gd name="T5" fmla="*/ 1616 h 1627"/>
                  <a:gd name="T6" fmla="*/ 0 w 1162"/>
                  <a:gd name="T7" fmla="*/ 9 h 1627"/>
                  <a:gd name="T8" fmla="*/ 0 w 1162"/>
                  <a:gd name="T9" fmla="*/ 9 h 1627"/>
                  <a:gd name="T10" fmla="*/ 9 w 1162"/>
                  <a:gd name="T11" fmla="*/ 0 h 1627"/>
                  <a:gd name="T12" fmla="*/ 1152 w 1162"/>
                  <a:gd name="T13" fmla="*/ 0 h 1627"/>
                  <a:gd name="T14" fmla="*/ 1152 w 1162"/>
                  <a:gd name="T15" fmla="*/ 0 h 1627"/>
                  <a:gd name="T16" fmla="*/ 1161 w 1162"/>
                  <a:gd name="T17" fmla="*/ 9 h 1627"/>
                  <a:gd name="T18" fmla="*/ 1161 w 1162"/>
                  <a:gd name="T19" fmla="*/ 9 h 1627"/>
                  <a:gd name="T20" fmla="*/ 1152 w 1162"/>
                  <a:gd name="T21" fmla="*/ 18 h 1627"/>
                  <a:gd name="T22" fmla="*/ 18 w 1162"/>
                  <a:gd name="T23" fmla="*/ 18 h 1627"/>
                  <a:gd name="T24" fmla="*/ 18 w 1162"/>
                  <a:gd name="T25" fmla="*/ 1616 h 1627"/>
                  <a:gd name="T26" fmla="*/ 18 w 1162"/>
                  <a:gd name="T27" fmla="*/ 1616 h 1627"/>
                  <a:gd name="T28" fmla="*/ 9 w 1162"/>
                  <a:gd name="T29" fmla="*/ 1626 h 1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62" h="1627">
                    <a:moveTo>
                      <a:pt x="9" y="1626"/>
                    </a:moveTo>
                    <a:lnTo>
                      <a:pt x="9" y="1626"/>
                    </a:lnTo>
                    <a:cubicBezTo>
                      <a:pt x="4" y="1626"/>
                      <a:pt x="0" y="1622"/>
                      <a:pt x="0" y="161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152" y="0"/>
                    </a:lnTo>
                    <a:lnTo>
                      <a:pt x="1152" y="0"/>
                    </a:lnTo>
                    <a:cubicBezTo>
                      <a:pt x="1157" y="0"/>
                      <a:pt x="1161" y="5"/>
                      <a:pt x="1161" y="9"/>
                    </a:cubicBezTo>
                    <a:lnTo>
                      <a:pt x="1161" y="9"/>
                    </a:lnTo>
                    <a:cubicBezTo>
                      <a:pt x="1161" y="14"/>
                      <a:pt x="1157" y="18"/>
                      <a:pt x="1152" y="18"/>
                    </a:cubicBezTo>
                    <a:lnTo>
                      <a:pt x="18" y="18"/>
                    </a:lnTo>
                    <a:lnTo>
                      <a:pt x="18" y="1616"/>
                    </a:lnTo>
                    <a:lnTo>
                      <a:pt x="18" y="1616"/>
                    </a:lnTo>
                    <a:cubicBezTo>
                      <a:pt x="18" y="1622"/>
                      <a:pt x="13" y="1626"/>
                      <a:pt x="9" y="16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B482F4D4-7078-4565-AB50-21628BC0F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1376" y="10476214"/>
                <a:ext cx="1891252" cy="1319752"/>
              </a:xfrm>
              <a:custGeom>
                <a:avLst/>
                <a:gdLst>
                  <a:gd name="connsiteX0" fmla="*/ 933603 w 1891252"/>
                  <a:gd name="connsiteY0" fmla="*/ 16650 h 1319752"/>
                  <a:gd name="connsiteX1" fmla="*/ 933603 w 1891252"/>
                  <a:gd name="connsiteY1" fmla="*/ 1303978 h 1319752"/>
                  <a:gd name="connsiteX2" fmla="*/ 1764204 w 1891252"/>
                  <a:gd name="connsiteY2" fmla="*/ 1303978 h 1319752"/>
                  <a:gd name="connsiteX3" fmla="*/ 1842185 w 1891252"/>
                  <a:gd name="connsiteY3" fmla="*/ 1270677 h 1319752"/>
                  <a:gd name="connsiteX4" fmla="*/ 1875480 w 1891252"/>
                  <a:gd name="connsiteY4" fmla="*/ 1192684 h 1319752"/>
                  <a:gd name="connsiteX5" fmla="*/ 1875480 w 1891252"/>
                  <a:gd name="connsiteY5" fmla="*/ 127944 h 1319752"/>
                  <a:gd name="connsiteX6" fmla="*/ 1842185 w 1891252"/>
                  <a:gd name="connsiteY6" fmla="*/ 49074 h 1319752"/>
                  <a:gd name="connsiteX7" fmla="*/ 1764204 w 1891252"/>
                  <a:gd name="connsiteY7" fmla="*/ 16650 h 1319752"/>
                  <a:gd name="connsiteX8" fmla="*/ 127987 w 1891252"/>
                  <a:gd name="connsiteY8" fmla="*/ 16650 h 1319752"/>
                  <a:gd name="connsiteX9" fmla="*/ 49091 w 1891252"/>
                  <a:gd name="connsiteY9" fmla="*/ 49074 h 1319752"/>
                  <a:gd name="connsiteX10" fmla="*/ 16656 w 1891252"/>
                  <a:gd name="connsiteY10" fmla="*/ 127944 h 1319752"/>
                  <a:gd name="connsiteX11" fmla="*/ 16656 w 1891252"/>
                  <a:gd name="connsiteY11" fmla="*/ 1192684 h 1319752"/>
                  <a:gd name="connsiteX12" fmla="*/ 49091 w 1891252"/>
                  <a:gd name="connsiteY12" fmla="*/ 1270677 h 1319752"/>
                  <a:gd name="connsiteX13" fmla="*/ 127987 w 1891252"/>
                  <a:gd name="connsiteY13" fmla="*/ 1303978 h 1319752"/>
                  <a:gd name="connsiteX14" fmla="*/ 915171 w 1891252"/>
                  <a:gd name="connsiteY14" fmla="*/ 1303978 h 1319752"/>
                  <a:gd name="connsiteX15" fmla="*/ 915171 w 1891252"/>
                  <a:gd name="connsiteY15" fmla="*/ 16650 h 1319752"/>
                  <a:gd name="connsiteX16" fmla="*/ 127987 w 1891252"/>
                  <a:gd name="connsiteY16" fmla="*/ 0 h 1319752"/>
                  <a:gd name="connsiteX17" fmla="*/ 922181 w 1891252"/>
                  <a:gd name="connsiteY17" fmla="*/ 0 h 1319752"/>
                  <a:gd name="connsiteX18" fmla="*/ 925714 w 1891252"/>
                  <a:gd name="connsiteY18" fmla="*/ 0 h 1319752"/>
                  <a:gd name="connsiteX19" fmla="*/ 1764204 w 1891252"/>
                  <a:gd name="connsiteY19" fmla="*/ 0 h 1319752"/>
                  <a:gd name="connsiteX20" fmla="*/ 1853575 w 1891252"/>
                  <a:gd name="connsiteY20" fmla="*/ 37682 h 1319752"/>
                  <a:gd name="connsiteX21" fmla="*/ 1891252 w 1891252"/>
                  <a:gd name="connsiteY21" fmla="*/ 127944 h 1319752"/>
                  <a:gd name="connsiteX22" fmla="*/ 1891252 w 1891252"/>
                  <a:gd name="connsiteY22" fmla="*/ 1192684 h 1319752"/>
                  <a:gd name="connsiteX23" fmla="*/ 1853575 w 1891252"/>
                  <a:gd name="connsiteY23" fmla="*/ 1282070 h 1319752"/>
                  <a:gd name="connsiteX24" fmla="*/ 1764204 w 1891252"/>
                  <a:gd name="connsiteY24" fmla="*/ 1319752 h 1319752"/>
                  <a:gd name="connsiteX25" fmla="*/ 925714 w 1891252"/>
                  <a:gd name="connsiteY25" fmla="*/ 1319752 h 1319752"/>
                  <a:gd name="connsiteX26" fmla="*/ 922181 w 1891252"/>
                  <a:gd name="connsiteY26" fmla="*/ 1319752 h 1319752"/>
                  <a:gd name="connsiteX27" fmla="*/ 127987 w 1891252"/>
                  <a:gd name="connsiteY27" fmla="*/ 1319752 h 1319752"/>
                  <a:gd name="connsiteX28" fmla="*/ 37695 w 1891252"/>
                  <a:gd name="connsiteY28" fmla="*/ 1282070 h 1319752"/>
                  <a:gd name="connsiteX29" fmla="*/ 0 w 1891252"/>
                  <a:gd name="connsiteY29" fmla="*/ 1192684 h 1319752"/>
                  <a:gd name="connsiteX30" fmla="*/ 0 w 1891252"/>
                  <a:gd name="connsiteY30" fmla="*/ 127944 h 1319752"/>
                  <a:gd name="connsiteX31" fmla="*/ 37695 w 1891252"/>
                  <a:gd name="connsiteY31" fmla="*/ 37682 h 1319752"/>
                  <a:gd name="connsiteX32" fmla="*/ 127987 w 1891252"/>
                  <a:gd name="connsiteY32" fmla="*/ 0 h 1319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91252" h="1319752">
                    <a:moveTo>
                      <a:pt x="933603" y="16650"/>
                    </a:moveTo>
                    <a:lnTo>
                      <a:pt x="933603" y="1303978"/>
                    </a:lnTo>
                    <a:lnTo>
                      <a:pt x="1764204" y="1303978"/>
                    </a:lnTo>
                    <a:cubicBezTo>
                      <a:pt x="1793994" y="1303978"/>
                      <a:pt x="1822032" y="1291709"/>
                      <a:pt x="1842185" y="1270677"/>
                    </a:cubicBezTo>
                    <a:cubicBezTo>
                      <a:pt x="1864090" y="1250522"/>
                      <a:pt x="1875480" y="1221603"/>
                      <a:pt x="1875480" y="1192684"/>
                    </a:cubicBezTo>
                    <a:lnTo>
                      <a:pt x="1875480" y="127944"/>
                    </a:lnTo>
                    <a:cubicBezTo>
                      <a:pt x="1875480" y="97273"/>
                      <a:pt x="1864090" y="70106"/>
                      <a:pt x="1842185" y="49074"/>
                    </a:cubicBezTo>
                    <a:cubicBezTo>
                      <a:pt x="1822032" y="28043"/>
                      <a:pt x="1793994" y="16650"/>
                      <a:pt x="1764204" y="16650"/>
                    </a:cubicBezTo>
                    <a:close/>
                    <a:moveTo>
                      <a:pt x="127987" y="16650"/>
                    </a:moveTo>
                    <a:cubicBezTo>
                      <a:pt x="98182" y="16650"/>
                      <a:pt x="69253" y="28043"/>
                      <a:pt x="49091" y="49074"/>
                    </a:cubicBezTo>
                    <a:cubicBezTo>
                      <a:pt x="28052" y="70106"/>
                      <a:pt x="16656" y="97273"/>
                      <a:pt x="16656" y="127944"/>
                    </a:cubicBezTo>
                    <a:lnTo>
                      <a:pt x="16656" y="1192684"/>
                    </a:lnTo>
                    <a:cubicBezTo>
                      <a:pt x="16656" y="1221603"/>
                      <a:pt x="28052" y="1250522"/>
                      <a:pt x="49091" y="1270677"/>
                    </a:cubicBezTo>
                    <a:cubicBezTo>
                      <a:pt x="69253" y="1291709"/>
                      <a:pt x="98182" y="1303978"/>
                      <a:pt x="127987" y="1303978"/>
                    </a:cubicBezTo>
                    <a:lnTo>
                      <a:pt x="915171" y="1303978"/>
                    </a:lnTo>
                    <a:lnTo>
                      <a:pt x="915171" y="16650"/>
                    </a:lnTo>
                    <a:close/>
                    <a:moveTo>
                      <a:pt x="127987" y="0"/>
                    </a:moveTo>
                    <a:lnTo>
                      <a:pt x="922181" y="0"/>
                    </a:lnTo>
                    <a:lnTo>
                      <a:pt x="925714" y="0"/>
                    </a:lnTo>
                    <a:lnTo>
                      <a:pt x="1764204" y="0"/>
                    </a:lnTo>
                    <a:cubicBezTo>
                      <a:pt x="1797499" y="0"/>
                      <a:pt x="1829918" y="14021"/>
                      <a:pt x="1853575" y="37682"/>
                    </a:cubicBezTo>
                    <a:cubicBezTo>
                      <a:pt x="1878109" y="62219"/>
                      <a:pt x="1891252" y="93767"/>
                      <a:pt x="1891252" y="127944"/>
                    </a:cubicBezTo>
                    <a:lnTo>
                      <a:pt x="1891252" y="1192684"/>
                    </a:lnTo>
                    <a:cubicBezTo>
                      <a:pt x="1891252" y="1226861"/>
                      <a:pt x="1878109" y="1258409"/>
                      <a:pt x="1853575" y="1282070"/>
                    </a:cubicBezTo>
                    <a:cubicBezTo>
                      <a:pt x="1829918" y="1306607"/>
                      <a:pt x="1797499" y="1319752"/>
                      <a:pt x="1764204" y="1319752"/>
                    </a:cubicBezTo>
                    <a:lnTo>
                      <a:pt x="925714" y="1319752"/>
                    </a:lnTo>
                    <a:lnTo>
                      <a:pt x="922181" y="1319752"/>
                    </a:lnTo>
                    <a:lnTo>
                      <a:pt x="127987" y="1319752"/>
                    </a:lnTo>
                    <a:cubicBezTo>
                      <a:pt x="93799" y="1319752"/>
                      <a:pt x="61364" y="1306607"/>
                      <a:pt x="37695" y="1282070"/>
                    </a:cubicBezTo>
                    <a:cubicBezTo>
                      <a:pt x="13149" y="1258409"/>
                      <a:pt x="0" y="1226861"/>
                      <a:pt x="0" y="1192684"/>
                    </a:cubicBezTo>
                    <a:lnTo>
                      <a:pt x="0" y="127944"/>
                    </a:lnTo>
                    <a:cubicBezTo>
                      <a:pt x="0" y="93767"/>
                      <a:pt x="13149" y="62219"/>
                      <a:pt x="37695" y="37682"/>
                    </a:cubicBezTo>
                    <a:cubicBezTo>
                      <a:pt x="61364" y="14021"/>
                      <a:pt x="93799" y="0"/>
                      <a:pt x="1279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26E85BC4-EE9F-4CB5-8BF8-29E7DDA0C716}"/>
                </a:ext>
              </a:extLst>
            </p:cNvPr>
            <p:cNvGrpSpPr/>
            <p:nvPr/>
          </p:nvGrpSpPr>
          <p:grpSpPr>
            <a:xfrm>
              <a:off x="16984791" y="5247761"/>
              <a:ext cx="5892629" cy="5969858"/>
              <a:chOff x="16984791" y="5247761"/>
              <a:chExt cx="5892629" cy="5969858"/>
            </a:xfrm>
          </p:grpSpPr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7794F4BE-5B34-4874-8C6A-0AD3D8DD1E6C}"/>
                  </a:ext>
                </a:extLst>
              </p:cNvPr>
              <p:cNvGrpSpPr/>
              <p:nvPr/>
            </p:nvGrpSpPr>
            <p:grpSpPr>
              <a:xfrm>
                <a:off x="16984791" y="5247761"/>
                <a:ext cx="5892629" cy="4073867"/>
                <a:chOff x="16984791" y="5247761"/>
                <a:chExt cx="5892629" cy="4073867"/>
              </a:xfrm>
            </p:grpSpPr>
            <p:sp>
              <p:nvSpPr>
                <p:cNvPr id="41" name="Freeform 123">
                  <a:extLst>
                    <a:ext uri="{FF2B5EF4-FFF2-40B4-BE49-F238E27FC236}">
                      <a16:creationId xmlns:a16="http://schemas.microsoft.com/office/drawing/2014/main" id="{87BF71B1-220A-4BC8-AC87-F6C383EDEA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84791" y="6942953"/>
                  <a:ext cx="1478951" cy="15446"/>
                </a:xfrm>
                <a:custGeom>
                  <a:avLst/>
                  <a:gdLst>
                    <a:gd name="T0" fmla="*/ 1679 w 1689"/>
                    <a:gd name="T1" fmla="*/ 17 h 18"/>
                    <a:gd name="T2" fmla="*/ 9 w 1689"/>
                    <a:gd name="T3" fmla="*/ 17 h 18"/>
                    <a:gd name="T4" fmla="*/ 9 w 1689"/>
                    <a:gd name="T5" fmla="*/ 17 h 18"/>
                    <a:gd name="T6" fmla="*/ 0 w 1689"/>
                    <a:gd name="T7" fmla="*/ 9 h 18"/>
                    <a:gd name="T8" fmla="*/ 0 w 1689"/>
                    <a:gd name="T9" fmla="*/ 9 h 18"/>
                    <a:gd name="T10" fmla="*/ 9 w 1689"/>
                    <a:gd name="T11" fmla="*/ 0 h 18"/>
                    <a:gd name="T12" fmla="*/ 1679 w 1689"/>
                    <a:gd name="T13" fmla="*/ 0 h 18"/>
                    <a:gd name="T14" fmla="*/ 1679 w 1689"/>
                    <a:gd name="T15" fmla="*/ 0 h 18"/>
                    <a:gd name="T16" fmla="*/ 1688 w 1689"/>
                    <a:gd name="T17" fmla="*/ 9 h 18"/>
                    <a:gd name="T18" fmla="*/ 1688 w 1689"/>
                    <a:gd name="T19" fmla="*/ 9 h 18"/>
                    <a:gd name="T20" fmla="*/ 1679 w 1689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89" h="18">
                      <a:moveTo>
                        <a:pt x="1679" y="17"/>
                      </a:moveTo>
                      <a:lnTo>
                        <a:pt x="9" y="17"/>
                      </a:lnTo>
                      <a:lnTo>
                        <a:pt x="9" y="17"/>
                      </a:lnTo>
                      <a:cubicBezTo>
                        <a:pt x="4" y="17"/>
                        <a:pt x="0" y="14"/>
                        <a:pt x="0" y="9"/>
                      </a:cubicBezTo>
                      <a:lnTo>
                        <a:pt x="0" y="9"/>
                      </a:lnTo>
                      <a:cubicBezTo>
                        <a:pt x="0" y="3"/>
                        <a:pt x="4" y="0"/>
                        <a:pt x="9" y="0"/>
                      </a:cubicBezTo>
                      <a:lnTo>
                        <a:pt x="1679" y="0"/>
                      </a:lnTo>
                      <a:lnTo>
                        <a:pt x="1679" y="0"/>
                      </a:lnTo>
                      <a:cubicBezTo>
                        <a:pt x="1684" y="0"/>
                        <a:pt x="1688" y="3"/>
                        <a:pt x="1688" y="9"/>
                      </a:cubicBezTo>
                      <a:lnTo>
                        <a:pt x="1688" y="9"/>
                      </a:lnTo>
                      <a:cubicBezTo>
                        <a:pt x="1688" y="14"/>
                        <a:pt x="1684" y="17"/>
                        <a:pt x="1679" y="1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2" name="Freeform 146">
                  <a:extLst>
                    <a:ext uri="{FF2B5EF4-FFF2-40B4-BE49-F238E27FC236}">
                      <a16:creationId xmlns:a16="http://schemas.microsoft.com/office/drawing/2014/main" id="{4ECD80C6-C2E6-4A6B-907B-7930EE28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57067" y="7750005"/>
                  <a:ext cx="2208770" cy="1560041"/>
                </a:xfrm>
                <a:custGeom>
                  <a:avLst/>
                  <a:gdLst>
                    <a:gd name="T0" fmla="*/ 0 w 2522"/>
                    <a:gd name="T1" fmla="*/ 0 h 1783"/>
                    <a:gd name="T2" fmla="*/ 0 w 2522"/>
                    <a:gd name="T3" fmla="*/ 1782 h 1783"/>
                    <a:gd name="T4" fmla="*/ 2308 w 2522"/>
                    <a:gd name="T5" fmla="*/ 1782 h 1783"/>
                    <a:gd name="T6" fmla="*/ 2308 w 2522"/>
                    <a:gd name="T7" fmla="*/ 1782 h 1783"/>
                    <a:gd name="T8" fmla="*/ 2458 w 2522"/>
                    <a:gd name="T9" fmla="*/ 1719 h 1783"/>
                    <a:gd name="T10" fmla="*/ 2458 w 2522"/>
                    <a:gd name="T11" fmla="*/ 1719 h 1783"/>
                    <a:gd name="T12" fmla="*/ 2521 w 2522"/>
                    <a:gd name="T13" fmla="*/ 1570 h 1783"/>
                    <a:gd name="T14" fmla="*/ 2521 w 2522"/>
                    <a:gd name="T15" fmla="*/ 0 h 1783"/>
                    <a:gd name="T16" fmla="*/ 0 w 2522"/>
                    <a:gd name="T17" fmla="*/ 0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22" h="1783">
                      <a:moveTo>
                        <a:pt x="0" y="0"/>
                      </a:moveTo>
                      <a:lnTo>
                        <a:pt x="0" y="1782"/>
                      </a:lnTo>
                      <a:lnTo>
                        <a:pt x="2308" y="1782"/>
                      </a:lnTo>
                      <a:lnTo>
                        <a:pt x="2308" y="1782"/>
                      </a:lnTo>
                      <a:cubicBezTo>
                        <a:pt x="2367" y="1782"/>
                        <a:pt x="2420" y="1757"/>
                        <a:pt x="2458" y="1719"/>
                      </a:cubicBezTo>
                      <a:lnTo>
                        <a:pt x="2458" y="1719"/>
                      </a:lnTo>
                      <a:cubicBezTo>
                        <a:pt x="2496" y="1681"/>
                        <a:pt x="2521" y="1628"/>
                        <a:pt x="2521" y="1570"/>
                      </a:cubicBezTo>
                      <a:lnTo>
                        <a:pt x="2521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3" name="Freeform 147">
                  <a:extLst>
                    <a:ext uri="{FF2B5EF4-FFF2-40B4-BE49-F238E27FC236}">
                      <a16:creationId xmlns:a16="http://schemas.microsoft.com/office/drawing/2014/main" id="{446E061B-D177-4772-B029-017437C4A5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49344" y="7746142"/>
                  <a:ext cx="2224216" cy="1575486"/>
                </a:xfrm>
                <a:custGeom>
                  <a:avLst/>
                  <a:gdLst>
                    <a:gd name="T0" fmla="*/ 18 w 2539"/>
                    <a:gd name="T1" fmla="*/ 1780 h 1799"/>
                    <a:gd name="T2" fmla="*/ 2316 w 2539"/>
                    <a:gd name="T3" fmla="*/ 1780 h 1799"/>
                    <a:gd name="T4" fmla="*/ 2316 w 2539"/>
                    <a:gd name="T5" fmla="*/ 1780 h 1799"/>
                    <a:gd name="T6" fmla="*/ 2460 w 2539"/>
                    <a:gd name="T7" fmla="*/ 1721 h 1799"/>
                    <a:gd name="T8" fmla="*/ 2460 w 2539"/>
                    <a:gd name="T9" fmla="*/ 1721 h 1799"/>
                    <a:gd name="T10" fmla="*/ 2519 w 2539"/>
                    <a:gd name="T11" fmla="*/ 1578 h 1799"/>
                    <a:gd name="T12" fmla="*/ 2519 w 2539"/>
                    <a:gd name="T13" fmla="*/ 18 h 1799"/>
                    <a:gd name="T14" fmla="*/ 18 w 2539"/>
                    <a:gd name="T15" fmla="*/ 18 h 1799"/>
                    <a:gd name="T16" fmla="*/ 18 w 2539"/>
                    <a:gd name="T17" fmla="*/ 1780 h 1799"/>
                    <a:gd name="T18" fmla="*/ 2316 w 2539"/>
                    <a:gd name="T19" fmla="*/ 1798 h 1799"/>
                    <a:gd name="T20" fmla="*/ 8 w 2539"/>
                    <a:gd name="T21" fmla="*/ 1798 h 1799"/>
                    <a:gd name="T22" fmla="*/ 8 w 2539"/>
                    <a:gd name="T23" fmla="*/ 1798 h 1799"/>
                    <a:gd name="T24" fmla="*/ 0 w 2539"/>
                    <a:gd name="T25" fmla="*/ 1790 h 1799"/>
                    <a:gd name="T26" fmla="*/ 0 w 2539"/>
                    <a:gd name="T27" fmla="*/ 8 h 1799"/>
                    <a:gd name="T28" fmla="*/ 0 w 2539"/>
                    <a:gd name="T29" fmla="*/ 8 h 1799"/>
                    <a:gd name="T30" fmla="*/ 8 w 2539"/>
                    <a:gd name="T31" fmla="*/ 0 h 1799"/>
                    <a:gd name="T32" fmla="*/ 2529 w 2539"/>
                    <a:gd name="T33" fmla="*/ 0 h 1799"/>
                    <a:gd name="T34" fmla="*/ 2529 w 2539"/>
                    <a:gd name="T35" fmla="*/ 0 h 1799"/>
                    <a:gd name="T36" fmla="*/ 2538 w 2539"/>
                    <a:gd name="T37" fmla="*/ 8 h 1799"/>
                    <a:gd name="T38" fmla="*/ 2538 w 2539"/>
                    <a:gd name="T39" fmla="*/ 1578 h 1799"/>
                    <a:gd name="T40" fmla="*/ 2538 w 2539"/>
                    <a:gd name="T41" fmla="*/ 1578 h 1799"/>
                    <a:gd name="T42" fmla="*/ 2473 w 2539"/>
                    <a:gd name="T43" fmla="*/ 1734 h 1799"/>
                    <a:gd name="T44" fmla="*/ 2473 w 2539"/>
                    <a:gd name="T45" fmla="*/ 1734 h 1799"/>
                    <a:gd name="T46" fmla="*/ 2316 w 2539"/>
                    <a:gd name="T47" fmla="*/ 1798 h 17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39" h="1799">
                      <a:moveTo>
                        <a:pt x="18" y="1780"/>
                      </a:moveTo>
                      <a:lnTo>
                        <a:pt x="2316" y="1780"/>
                      </a:lnTo>
                      <a:lnTo>
                        <a:pt x="2316" y="1780"/>
                      </a:lnTo>
                      <a:cubicBezTo>
                        <a:pt x="2370" y="1780"/>
                        <a:pt x="2422" y="1759"/>
                        <a:pt x="2460" y="1721"/>
                      </a:cubicBezTo>
                      <a:lnTo>
                        <a:pt x="2460" y="1721"/>
                      </a:lnTo>
                      <a:cubicBezTo>
                        <a:pt x="2498" y="1683"/>
                        <a:pt x="2519" y="1632"/>
                        <a:pt x="2519" y="1578"/>
                      </a:cubicBezTo>
                      <a:lnTo>
                        <a:pt x="2519" y="18"/>
                      </a:lnTo>
                      <a:lnTo>
                        <a:pt x="18" y="18"/>
                      </a:lnTo>
                      <a:lnTo>
                        <a:pt x="18" y="1780"/>
                      </a:lnTo>
                      <a:close/>
                      <a:moveTo>
                        <a:pt x="2316" y="1798"/>
                      </a:moveTo>
                      <a:lnTo>
                        <a:pt x="8" y="1798"/>
                      </a:lnTo>
                      <a:lnTo>
                        <a:pt x="8" y="1798"/>
                      </a:lnTo>
                      <a:cubicBezTo>
                        <a:pt x="4" y="1798"/>
                        <a:pt x="0" y="1794"/>
                        <a:pt x="0" y="1790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3"/>
                        <a:pt x="4" y="0"/>
                        <a:pt x="8" y="0"/>
                      </a:cubicBezTo>
                      <a:lnTo>
                        <a:pt x="2529" y="0"/>
                      </a:lnTo>
                      <a:lnTo>
                        <a:pt x="2529" y="0"/>
                      </a:lnTo>
                      <a:cubicBezTo>
                        <a:pt x="2533" y="0"/>
                        <a:pt x="2538" y="3"/>
                        <a:pt x="2538" y="8"/>
                      </a:cubicBezTo>
                      <a:lnTo>
                        <a:pt x="2538" y="1578"/>
                      </a:lnTo>
                      <a:lnTo>
                        <a:pt x="2538" y="1578"/>
                      </a:lnTo>
                      <a:cubicBezTo>
                        <a:pt x="2538" y="1636"/>
                        <a:pt x="2515" y="1692"/>
                        <a:pt x="2473" y="1734"/>
                      </a:cubicBezTo>
                      <a:lnTo>
                        <a:pt x="2473" y="1734"/>
                      </a:lnTo>
                      <a:cubicBezTo>
                        <a:pt x="2432" y="1776"/>
                        <a:pt x="2376" y="1798"/>
                        <a:pt x="2316" y="17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" name="Freeform 148">
                  <a:extLst>
                    <a:ext uri="{FF2B5EF4-FFF2-40B4-BE49-F238E27FC236}">
                      <a16:creationId xmlns:a16="http://schemas.microsoft.com/office/drawing/2014/main" id="{77D85C4E-0C53-43FA-9565-97943059CA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63866" y="7750005"/>
                  <a:ext cx="1193201" cy="1560041"/>
                </a:xfrm>
                <a:custGeom>
                  <a:avLst/>
                  <a:gdLst>
                    <a:gd name="T0" fmla="*/ 0 w 1364"/>
                    <a:gd name="T1" fmla="*/ 0 h 1783"/>
                    <a:gd name="T2" fmla="*/ 0 w 1364"/>
                    <a:gd name="T3" fmla="*/ 1782 h 1783"/>
                    <a:gd name="T4" fmla="*/ 1360 w 1364"/>
                    <a:gd name="T5" fmla="*/ 1782 h 1783"/>
                    <a:gd name="T6" fmla="*/ 1363 w 1364"/>
                    <a:gd name="T7" fmla="*/ 1782 h 1783"/>
                    <a:gd name="T8" fmla="*/ 1363 w 1364"/>
                    <a:gd name="T9" fmla="*/ 0 h 1783"/>
                    <a:gd name="T10" fmla="*/ 0 w 1364"/>
                    <a:gd name="T11" fmla="*/ 0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64" h="1783">
                      <a:moveTo>
                        <a:pt x="0" y="0"/>
                      </a:moveTo>
                      <a:lnTo>
                        <a:pt x="0" y="1782"/>
                      </a:lnTo>
                      <a:lnTo>
                        <a:pt x="1360" y="1782"/>
                      </a:lnTo>
                      <a:lnTo>
                        <a:pt x="1363" y="1782"/>
                      </a:lnTo>
                      <a:lnTo>
                        <a:pt x="1363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" name="Freeform 149">
                  <a:extLst>
                    <a:ext uri="{FF2B5EF4-FFF2-40B4-BE49-F238E27FC236}">
                      <a16:creationId xmlns:a16="http://schemas.microsoft.com/office/drawing/2014/main" id="{105D0AB3-C735-490D-A0A1-F9E162065E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56143" y="7746142"/>
                  <a:ext cx="1212507" cy="1575486"/>
                </a:xfrm>
                <a:custGeom>
                  <a:avLst/>
                  <a:gdLst>
                    <a:gd name="T0" fmla="*/ 18 w 1383"/>
                    <a:gd name="T1" fmla="*/ 1780 h 1799"/>
                    <a:gd name="T2" fmla="*/ 1364 w 1383"/>
                    <a:gd name="T3" fmla="*/ 1780 h 1799"/>
                    <a:gd name="T4" fmla="*/ 1364 w 1383"/>
                    <a:gd name="T5" fmla="*/ 18 h 1799"/>
                    <a:gd name="T6" fmla="*/ 18 w 1383"/>
                    <a:gd name="T7" fmla="*/ 18 h 1799"/>
                    <a:gd name="T8" fmla="*/ 18 w 1383"/>
                    <a:gd name="T9" fmla="*/ 1780 h 1799"/>
                    <a:gd name="T10" fmla="*/ 1372 w 1383"/>
                    <a:gd name="T11" fmla="*/ 1798 h 1799"/>
                    <a:gd name="T12" fmla="*/ 9 w 1383"/>
                    <a:gd name="T13" fmla="*/ 1798 h 1799"/>
                    <a:gd name="T14" fmla="*/ 9 w 1383"/>
                    <a:gd name="T15" fmla="*/ 1798 h 1799"/>
                    <a:gd name="T16" fmla="*/ 0 w 1383"/>
                    <a:gd name="T17" fmla="*/ 1790 h 1799"/>
                    <a:gd name="T18" fmla="*/ 0 w 1383"/>
                    <a:gd name="T19" fmla="*/ 8 h 1799"/>
                    <a:gd name="T20" fmla="*/ 0 w 1383"/>
                    <a:gd name="T21" fmla="*/ 8 h 1799"/>
                    <a:gd name="T22" fmla="*/ 9 w 1383"/>
                    <a:gd name="T23" fmla="*/ 0 h 1799"/>
                    <a:gd name="T24" fmla="*/ 1372 w 1383"/>
                    <a:gd name="T25" fmla="*/ 0 h 1799"/>
                    <a:gd name="T26" fmla="*/ 1372 w 1383"/>
                    <a:gd name="T27" fmla="*/ 0 h 1799"/>
                    <a:gd name="T28" fmla="*/ 1382 w 1383"/>
                    <a:gd name="T29" fmla="*/ 8 h 1799"/>
                    <a:gd name="T30" fmla="*/ 1382 w 1383"/>
                    <a:gd name="T31" fmla="*/ 1790 h 1799"/>
                    <a:gd name="T32" fmla="*/ 1382 w 1383"/>
                    <a:gd name="T33" fmla="*/ 1790 h 1799"/>
                    <a:gd name="T34" fmla="*/ 1372 w 1383"/>
                    <a:gd name="T35" fmla="*/ 1798 h 17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83" h="1799">
                      <a:moveTo>
                        <a:pt x="18" y="1780"/>
                      </a:moveTo>
                      <a:lnTo>
                        <a:pt x="1364" y="1780"/>
                      </a:lnTo>
                      <a:lnTo>
                        <a:pt x="1364" y="18"/>
                      </a:lnTo>
                      <a:lnTo>
                        <a:pt x="18" y="18"/>
                      </a:lnTo>
                      <a:lnTo>
                        <a:pt x="18" y="1780"/>
                      </a:lnTo>
                      <a:close/>
                      <a:moveTo>
                        <a:pt x="1372" y="1798"/>
                      </a:moveTo>
                      <a:lnTo>
                        <a:pt x="9" y="1798"/>
                      </a:lnTo>
                      <a:lnTo>
                        <a:pt x="9" y="1798"/>
                      </a:lnTo>
                      <a:cubicBezTo>
                        <a:pt x="4" y="1798"/>
                        <a:pt x="0" y="1794"/>
                        <a:pt x="0" y="1790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3"/>
                        <a:pt x="4" y="0"/>
                        <a:pt x="9" y="0"/>
                      </a:cubicBezTo>
                      <a:lnTo>
                        <a:pt x="1372" y="0"/>
                      </a:lnTo>
                      <a:lnTo>
                        <a:pt x="1372" y="0"/>
                      </a:lnTo>
                      <a:cubicBezTo>
                        <a:pt x="1378" y="0"/>
                        <a:pt x="1382" y="3"/>
                        <a:pt x="1382" y="8"/>
                      </a:cubicBezTo>
                      <a:lnTo>
                        <a:pt x="1382" y="1790"/>
                      </a:lnTo>
                      <a:lnTo>
                        <a:pt x="1382" y="1790"/>
                      </a:lnTo>
                      <a:cubicBezTo>
                        <a:pt x="1382" y="1794"/>
                        <a:pt x="1378" y="1798"/>
                        <a:pt x="1372" y="17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" name="Freeform 150">
                  <a:extLst>
                    <a:ext uri="{FF2B5EF4-FFF2-40B4-BE49-F238E27FC236}">
                      <a16:creationId xmlns:a16="http://schemas.microsoft.com/office/drawing/2014/main" id="{0EBC5AF5-31A2-411E-BF4C-6FD57379A2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44433" y="7750005"/>
                  <a:ext cx="1019432" cy="1560041"/>
                </a:xfrm>
                <a:custGeom>
                  <a:avLst/>
                  <a:gdLst>
                    <a:gd name="T0" fmla="*/ 0 w 1164"/>
                    <a:gd name="T1" fmla="*/ 0 h 1783"/>
                    <a:gd name="T2" fmla="*/ 0 w 1164"/>
                    <a:gd name="T3" fmla="*/ 1570 h 1783"/>
                    <a:gd name="T4" fmla="*/ 0 w 1164"/>
                    <a:gd name="T5" fmla="*/ 1570 h 1783"/>
                    <a:gd name="T6" fmla="*/ 62 w 1164"/>
                    <a:gd name="T7" fmla="*/ 1719 h 1783"/>
                    <a:gd name="T8" fmla="*/ 62 w 1164"/>
                    <a:gd name="T9" fmla="*/ 1719 h 1783"/>
                    <a:gd name="T10" fmla="*/ 211 w 1164"/>
                    <a:gd name="T11" fmla="*/ 1782 h 1783"/>
                    <a:gd name="T12" fmla="*/ 1163 w 1164"/>
                    <a:gd name="T13" fmla="*/ 1782 h 1783"/>
                    <a:gd name="T14" fmla="*/ 1163 w 1164"/>
                    <a:gd name="T15" fmla="*/ 0 h 1783"/>
                    <a:gd name="T16" fmla="*/ 0 w 1164"/>
                    <a:gd name="T17" fmla="*/ 0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4" h="1783">
                      <a:moveTo>
                        <a:pt x="0" y="0"/>
                      </a:moveTo>
                      <a:lnTo>
                        <a:pt x="0" y="1570"/>
                      </a:lnTo>
                      <a:lnTo>
                        <a:pt x="0" y="1570"/>
                      </a:lnTo>
                      <a:cubicBezTo>
                        <a:pt x="0" y="1628"/>
                        <a:pt x="23" y="1681"/>
                        <a:pt x="62" y="1719"/>
                      </a:cubicBezTo>
                      <a:lnTo>
                        <a:pt x="62" y="1719"/>
                      </a:lnTo>
                      <a:cubicBezTo>
                        <a:pt x="100" y="1757"/>
                        <a:pt x="153" y="1782"/>
                        <a:pt x="211" y="1782"/>
                      </a:cubicBezTo>
                      <a:lnTo>
                        <a:pt x="1163" y="1782"/>
                      </a:lnTo>
                      <a:lnTo>
                        <a:pt x="1163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" name="Freeform 151">
                  <a:extLst>
                    <a:ext uri="{FF2B5EF4-FFF2-40B4-BE49-F238E27FC236}">
                      <a16:creationId xmlns:a16="http://schemas.microsoft.com/office/drawing/2014/main" id="{C17A53F7-7984-42C5-8F12-B4BD9E14C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36710" y="7746142"/>
                  <a:ext cx="1034878" cy="1575486"/>
                </a:xfrm>
                <a:custGeom>
                  <a:avLst/>
                  <a:gdLst>
                    <a:gd name="T0" fmla="*/ 19 w 1183"/>
                    <a:gd name="T1" fmla="*/ 18 h 1799"/>
                    <a:gd name="T2" fmla="*/ 19 w 1183"/>
                    <a:gd name="T3" fmla="*/ 1578 h 1799"/>
                    <a:gd name="T4" fmla="*/ 19 w 1183"/>
                    <a:gd name="T5" fmla="*/ 1578 h 1799"/>
                    <a:gd name="T6" fmla="*/ 78 w 1183"/>
                    <a:gd name="T7" fmla="*/ 1721 h 1799"/>
                    <a:gd name="T8" fmla="*/ 78 w 1183"/>
                    <a:gd name="T9" fmla="*/ 1721 h 1799"/>
                    <a:gd name="T10" fmla="*/ 221 w 1183"/>
                    <a:gd name="T11" fmla="*/ 1780 h 1799"/>
                    <a:gd name="T12" fmla="*/ 1164 w 1183"/>
                    <a:gd name="T13" fmla="*/ 1780 h 1799"/>
                    <a:gd name="T14" fmla="*/ 1164 w 1183"/>
                    <a:gd name="T15" fmla="*/ 18 h 1799"/>
                    <a:gd name="T16" fmla="*/ 19 w 1183"/>
                    <a:gd name="T17" fmla="*/ 18 h 1799"/>
                    <a:gd name="T18" fmla="*/ 1173 w 1183"/>
                    <a:gd name="T19" fmla="*/ 1798 h 1799"/>
                    <a:gd name="T20" fmla="*/ 221 w 1183"/>
                    <a:gd name="T21" fmla="*/ 1798 h 1799"/>
                    <a:gd name="T22" fmla="*/ 221 w 1183"/>
                    <a:gd name="T23" fmla="*/ 1798 h 1799"/>
                    <a:gd name="T24" fmla="*/ 66 w 1183"/>
                    <a:gd name="T25" fmla="*/ 1734 h 1799"/>
                    <a:gd name="T26" fmla="*/ 66 w 1183"/>
                    <a:gd name="T27" fmla="*/ 1734 h 1799"/>
                    <a:gd name="T28" fmla="*/ 0 w 1183"/>
                    <a:gd name="T29" fmla="*/ 1578 h 1799"/>
                    <a:gd name="T30" fmla="*/ 0 w 1183"/>
                    <a:gd name="T31" fmla="*/ 8 h 1799"/>
                    <a:gd name="T32" fmla="*/ 0 w 1183"/>
                    <a:gd name="T33" fmla="*/ 8 h 1799"/>
                    <a:gd name="T34" fmla="*/ 10 w 1183"/>
                    <a:gd name="T35" fmla="*/ 0 h 1799"/>
                    <a:gd name="T36" fmla="*/ 1173 w 1183"/>
                    <a:gd name="T37" fmla="*/ 0 h 1799"/>
                    <a:gd name="T38" fmla="*/ 1173 w 1183"/>
                    <a:gd name="T39" fmla="*/ 0 h 1799"/>
                    <a:gd name="T40" fmla="*/ 1182 w 1183"/>
                    <a:gd name="T41" fmla="*/ 8 h 1799"/>
                    <a:gd name="T42" fmla="*/ 1182 w 1183"/>
                    <a:gd name="T43" fmla="*/ 1790 h 1799"/>
                    <a:gd name="T44" fmla="*/ 1182 w 1183"/>
                    <a:gd name="T45" fmla="*/ 1790 h 1799"/>
                    <a:gd name="T46" fmla="*/ 1173 w 1183"/>
                    <a:gd name="T47" fmla="*/ 1798 h 17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183" h="1799">
                      <a:moveTo>
                        <a:pt x="19" y="18"/>
                      </a:moveTo>
                      <a:lnTo>
                        <a:pt x="19" y="1578"/>
                      </a:lnTo>
                      <a:lnTo>
                        <a:pt x="19" y="1578"/>
                      </a:lnTo>
                      <a:cubicBezTo>
                        <a:pt x="19" y="1632"/>
                        <a:pt x="39" y="1683"/>
                        <a:pt x="78" y="1721"/>
                      </a:cubicBezTo>
                      <a:lnTo>
                        <a:pt x="78" y="1721"/>
                      </a:lnTo>
                      <a:cubicBezTo>
                        <a:pt x="116" y="1759"/>
                        <a:pt x="167" y="1780"/>
                        <a:pt x="221" y="1780"/>
                      </a:cubicBezTo>
                      <a:lnTo>
                        <a:pt x="1164" y="1780"/>
                      </a:lnTo>
                      <a:lnTo>
                        <a:pt x="1164" y="18"/>
                      </a:lnTo>
                      <a:lnTo>
                        <a:pt x="19" y="18"/>
                      </a:lnTo>
                      <a:close/>
                      <a:moveTo>
                        <a:pt x="1173" y="1798"/>
                      </a:moveTo>
                      <a:lnTo>
                        <a:pt x="221" y="1798"/>
                      </a:lnTo>
                      <a:lnTo>
                        <a:pt x="221" y="1798"/>
                      </a:lnTo>
                      <a:cubicBezTo>
                        <a:pt x="162" y="1798"/>
                        <a:pt x="107" y="1776"/>
                        <a:pt x="66" y="1734"/>
                      </a:cubicBezTo>
                      <a:lnTo>
                        <a:pt x="66" y="1734"/>
                      </a:lnTo>
                      <a:cubicBezTo>
                        <a:pt x="24" y="1692"/>
                        <a:pt x="0" y="1636"/>
                        <a:pt x="0" y="1578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3"/>
                        <a:pt x="5" y="0"/>
                        <a:pt x="10" y="0"/>
                      </a:cubicBezTo>
                      <a:lnTo>
                        <a:pt x="1173" y="0"/>
                      </a:lnTo>
                      <a:lnTo>
                        <a:pt x="1173" y="0"/>
                      </a:lnTo>
                      <a:cubicBezTo>
                        <a:pt x="1178" y="0"/>
                        <a:pt x="1182" y="3"/>
                        <a:pt x="1182" y="8"/>
                      </a:cubicBezTo>
                      <a:lnTo>
                        <a:pt x="1182" y="1790"/>
                      </a:lnTo>
                      <a:lnTo>
                        <a:pt x="1182" y="1790"/>
                      </a:lnTo>
                      <a:cubicBezTo>
                        <a:pt x="1182" y="1794"/>
                        <a:pt x="1178" y="1798"/>
                        <a:pt x="1173" y="17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" name="Freeform 152">
                  <a:extLst>
                    <a:ext uri="{FF2B5EF4-FFF2-40B4-BE49-F238E27FC236}">
                      <a16:creationId xmlns:a16="http://schemas.microsoft.com/office/drawing/2014/main" id="{22BDAEE1-547A-4DAD-9C68-613C34A751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44433" y="5537372"/>
                  <a:ext cx="4421403" cy="2216493"/>
                </a:xfrm>
                <a:custGeom>
                  <a:avLst/>
                  <a:gdLst>
                    <a:gd name="T0" fmla="*/ 0 w 5048"/>
                    <a:gd name="T1" fmla="*/ 0 h 2529"/>
                    <a:gd name="T2" fmla="*/ 0 w 5048"/>
                    <a:gd name="T3" fmla="*/ 1994 h 2529"/>
                    <a:gd name="T4" fmla="*/ 0 w 5048"/>
                    <a:gd name="T5" fmla="*/ 2528 h 2529"/>
                    <a:gd name="T6" fmla="*/ 5047 w 5048"/>
                    <a:gd name="T7" fmla="*/ 2528 h 2529"/>
                    <a:gd name="T8" fmla="*/ 5047 w 5048"/>
                    <a:gd name="T9" fmla="*/ 1994 h 2529"/>
                    <a:gd name="T10" fmla="*/ 5047 w 5048"/>
                    <a:gd name="T11" fmla="*/ 0 h 2529"/>
                    <a:gd name="T12" fmla="*/ 0 w 5048"/>
                    <a:gd name="T13" fmla="*/ 0 h 2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48" h="2529">
                      <a:moveTo>
                        <a:pt x="0" y="0"/>
                      </a:moveTo>
                      <a:lnTo>
                        <a:pt x="0" y="1994"/>
                      </a:lnTo>
                      <a:lnTo>
                        <a:pt x="0" y="2528"/>
                      </a:lnTo>
                      <a:lnTo>
                        <a:pt x="5047" y="2528"/>
                      </a:lnTo>
                      <a:lnTo>
                        <a:pt x="5047" y="1994"/>
                      </a:lnTo>
                      <a:lnTo>
                        <a:pt x="5047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" name="Freeform 153">
                  <a:extLst>
                    <a:ext uri="{FF2B5EF4-FFF2-40B4-BE49-F238E27FC236}">
                      <a16:creationId xmlns:a16="http://schemas.microsoft.com/office/drawing/2014/main" id="{A1C46EA8-CED0-4042-A7DA-0A67A0F9DF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36710" y="5529649"/>
                  <a:ext cx="4436849" cy="2231939"/>
                </a:xfrm>
                <a:custGeom>
                  <a:avLst/>
                  <a:gdLst>
                    <a:gd name="T0" fmla="*/ 19 w 5067"/>
                    <a:gd name="T1" fmla="*/ 2529 h 2548"/>
                    <a:gd name="T2" fmla="*/ 5047 w 5067"/>
                    <a:gd name="T3" fmla="*/ 2529 h 2548"/>
                    <a:gd name="T4" fmla="*/ 5047 w 5067"/>
                    <a:gd name="T5" fmla="*/ 18 h 2548"/>
                    <a:gd name="T6" fmla="*/ 19 w 5067"/>
                    <a:gd name="T7" fmla="*/ 18 h 2548"/>
                    <a:gd name="T8" fmla="*/ 19 w 5067"/>
                    <a:gd name="T9" fmla="*/ 2529 h 2548"/>
                    <a:gd name="T10" fmla="*/ 5057 w 5067"/>
                    <a:gd name="T11" fmla="*/ 2547 h 2548"/>
                    <a:gd name="T12" fmla="*/ 10 w 5067"/>
                    <a:gd name="T13" fmla="*/ 2547 h 2548"/>
                    <a:gd name="T14" fmla="*/ 10 w 5067"/>
                    <a:gd name="T15" fmla="*/ 2547 h 2548"/>
                    <a:gd name="T16" fmla="*/ 0 w 5067"/>
                    <a:gd name="T17" fmla="*/ 2537 h 2548"/>
                    <a:gd name="T18" fmla="*/ 0 w 5067"/>
                    <a:gd name="T19" fmla="*/ 9 h 2548"/>
                    <a:gd name="T20" fmla="*/ 0 w 5067"/>
                    <a:gd name="T21" fmla="*/ 9 h 2548"/>
                    <a:gd name="T22" fmla="*/ 10 w 5067"/>
                    <a:gd name="T23" fmla="*/ 0 h 2548"/>
                    <a:gd name="T24" fmla="*/ 5057 w 5067"/>
                    <a:gd name="T25" fmla="*/ 0 h 2548"/>
                    <a:gd name="T26" fmla="*/ 5057 w 5067"/>
                    <a:gd name="T27" fmla="*/ 0 h 2548"/>
                    <a:gd name="T28" fmla="*/ 5066 w 5067"/>
                    <a:gd name="T29" fmla="*/ 9 h 2548"/>
                    <a:gd name="T30" fmla="*/ 5066 w 5067"/>
                    <a:gd name="T31" fmla="*/ 2537 h 2548"/>
                    <a:gd name="T32" fmla="*/ 5066 w 5067"/>
                    <a:gd name="T33" fmla="*/ 2537 h 2548"/>
                    <a:gd name="T34" fmla="*/ 5057 w 5067"/>
                    <a:gd name="T35" fmla="*/ 2547 h 2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067" h="2548">
                      <a:moveTo>
                        <a:pt x="19" y="2529"/>
                      </a:moveTo>
                      <a:lnTo>
                        <a:pt x="5047" y="2529"/>
                      </a:lnTo>
                      <a:lnTo>
                        <a:pt x="5047" y="18"/>
                      </a:lnTo>
                      <a:lnTo>
                        <a:pt x="19" y="18"/>
                      </a:lnTo>
                      <a:lnTo>
                        <a:pt x="19" y="2529"/>
                      </a:lnTo>
                      <a:close/>
                      <a:moveTo>
                        <a:pt x="5057" y="2547"/>
                      </a:moveTo>
                      <a:lnTo>
                        <a:pt x="10" y="2547"/>
                      </a:lnTo>
                      <a:lnTo>
                        <a:pt x="10" y="2547"/>
                      </a:lnTo>
                      <a:cubicBezTo>
                        <a:pt x="5" y="2547"/>
                        <a:pt x="0" y="2543"/>
                        <a:pt x="0" y="2537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4"/>
                        <a:pt x="5" y="0"/>
                        <a:pt x="10" y="0"/>
                      </a:cubicBezTo>
                      <a:lnTo>
                        <a:pt x="5057" y="0"/>
                      </a:lnTo>
                      <a:lnTo>
                        <a:pt x="5057" y="0"/>
                      </a:lnTo>
                      <a:cubicBezTo>
                        <a:pt x="5061" y="0"/>
                        <a:pt x="5066" y="4"/>
                        <a:pt x="5066" y="9"/>
                      </a:cubicBezTo>
                      <a:lnTo>
                        <a:pt x="5066" y="2537"/>
                      </a:lnTo>
                      <a:lnTo>
                        <a:pt x="5066" y="2537"/>
                      </a:lnTo>
                      <a:cubicBezTo>
                        <a:pt x="5066" y="2543"/>
                        <a:pt x="5061" y="2547"/>
                        <a:pt x="5057" y="2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0" name="Freeform 154">
                  <a:extLst>
                    <a:ext uri="{FF2B5EF4-FFF2-40B4-BE49-F238E27FC236}">
                      <a16:creationId xmlns:a16="http://schemas.microsoft.com/office/drawing/2014/main" id="{3C4F2C46-5E91-41D7-BC30-4076C7FA11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28316" y="5749755"/>
                  <a:ext cx="1011710" cy="1011709"/>
                </a:xfrm>
                <a:custGeom>
                  <a:avLst/>
                  <a:gdLst>
                    <a:gd name="T0" fmla="*/ 409 w 1157"/>
                    <a:gd name="T1" fmla="*/ 577 h 1155"/>
                    <a:gd name="T2" fmla="*/ 747 w 1157"/>
                    <a:gd name="T3" fmla="*/ 559 h 1155"/>
                    <a:gd name="T4" fmla="*/ 588 w 1157"/>
                    <a:gd name="T5" fmla="*/ 746 h 1155"/>
                    <a:gd name="T6" fmla="*/ 567 w 1157"/>
                    <a:gd name="T7" fmla="*/ 382 h 1155"/>
                    <a:gd name="T8" fmla="*/ 764 w 1157"/>
                    <a:gd name="T9" fmla="*/ 558 h 1155"/>
                    <a:gd name="T10" fmla="*/ 395 w 1157"/>
                    <a:gd name="T11" fmla="*/ 927 h 1155"/>
                    <a:gd name="T12" fmla="*/ 506 w 1157"/>
                    <a:gd name="T13" fmla="*/ 971 h 1155"/>
                    <a:gd name="T14" fmla="*/ 608 w 1157"/>
                    <a:gd name="T15" fmla="*/ 1136 h 1155"/>
                    <a:gd name="T16" fmla="*/ 693 w 1157"/>
                    <a:gd name="T17" fmla="*/ 961 h 1155"/>
                    <a:gd name="T18" fmla="*/ 794 w 1157"/>
                    <a:gd name="T19" fmla="*/ 907 h 1155"/>
                    <a:gd name="T20" fmla="*/ 929 w 1157"/>
                    <a:gd name="T21" fmla="*/ 982 h 1155"/>
                    <a:gd name="T22" fmla="*/ 987 w 1157"/>
                    <a:gd name="T23" fmla="*/ 819 h 1155"/>
                    <a:gd name="T24" fmla="*/ 970 w 1157"/>
                    <a:gd name="T25" fmla="*/ 657 h 1155"/>
                    <a:gd name="T26" fmla="*/ 1112 w 1157"/>
                    <a:gd name="T27" fmla="*/ 615 h 1155"/>
                    <a:gd name="T28" fmla="*/ 1105 w 1157"/>
                    <a:gd name="T29" fmla="*/ 483 h 1155"/>
                    <a:gd name="T30" fmla="*/ 963 w 1157"/>
                    <a:gd name="T31" fmla="*/ 456 h 1155"/>
                    <a:gd name="T32" fmla="*/ 958 w 1157"/>
                    <a:gd name="T33" fmla="*/ 294 h 1155"/>
                    <a:gd name="T34" fmla="*/ 883 w 1157"/>
                    <a:gd name="T35" fmla="*/ 138 h 1155"/>
                    <a:gd name="T36" fmla="*/ 768 w 1157"/>
                    <a:gd name="T37" fmla="*/ 215 h 1155"/>
                    <a:gd name="T38" fmla="*/ 647 w 1157"/>
                    <a:gd name="T39" fmla="*/ 108 h 1155"/>
                    <a:gd name="T40" fmla="*/ 547 w 1157"/>
                    <a:gd name="T41" fmla="*/ 20 h 1155"/>
                    <a:gd name="T42" fmla="*/ 462 w 1157"/>
                    <a:gd name="T43" fmla="*/ 176 h 1155"/>
                    <a:gd name="T44" fmla="*/ 338 w 1157"/>
                    <a:gd name="T45" fmla="*/ 237 h 1155"/>
                    <a:gd name="T46" fmla="*/ 162 w 1157"/>
                    <a:gd name="T47" fmla="*/ 205 h 1155"/>
                    <a:gd name="T48" fmla="*/ 216 w 1157"/>
                    <a:gd name="T49" fmla="*/ 379 h 1155"/>
                    <a:gd name="T50" fmla="*/ 182 w 1157"/>
                    <a:gd name="T51" fmla="*/ 499 h 1155"/>
                    <a:gd name="T52" fmla="*/ 44 w 1157"/>
                    <a:gd name="T53" fmla="*/ 541 h 1155"/>
                    <a:gd name="T54" fmla="*/ 118 w 1157"/>
                    <a:gd name="T55" fmla="*/ 697 h 1155"/>
                    <a:gd name="T56" fmla="*/ 247 w 1157"/>
                    <a:gd name="T57" fmla="*/ 796 h 1155"/>
                    <a:gd name="T58" fmla="*/ 174 w 1157"/>
                    <a:gd name="T59" fmla="*/ 930 h 1155"/>
                    <a:gd name="T60" fmla="*/ 272 w 1157"/>
                    <a:gd name="T61" fmla="*/ 1018 h 1155"/>
                    <a:gd name="T62" fmla="*/ 603 w 1157"/>
                    <a:gd name="T63" fmla="*/ 1154 h 1155"/>
                    <a:gd name="T64" fmla="*/ 488 w 1157"/>
                    <a:gd name="T65" fmla="*/ 979 h 1155"/>
                    <a:gd name="T66" fmla="*/ 274 w 1157"/>
                    <a:gd name="T67" fmla="*/ 1036 h 1155"/>
                    <a:gd name="T68" fmla="*/ 156 w 1157"/>
                    <a:gd name="T69" fmla="*/ 930 h 1155"/>
                    <a:gd name="T70" fmla="*/ 120 w 1157"/>
                    <a:gd name="T71" fmla="*/ 715 h 1155"/>
                    <a:gd name="T72" fmla="*/ 2 w 1157"/>
                    <a:gd name="T73" fmla="*/ 609 h 1155"/>
                    <a:gd name="T74" fmla="*/ 165 w 1157"/>
                    <a:gd name="T75" fmla="*/ 488 h 1155"/>
                    <a:gd name="T76" fmla="*/ 120 w 1157"/>
                    <a:gd name="T77" fmla="*/ 273 h 1155"/>
                    <a:gd name="T78" fmla="*/ 306 w 1157"/>
                    <a:gd name="T79" fmla="*/ 185 h 1155"/>
                    <a:gd name="T80" fmla="*/ 441 w 1157"/>
                    <a:gd name="T81" fmla="*/ 119 h 1155"/>
                    <a:gd name="T82" fmla="*/ 627 w 1157"/>
                    <a:gd name="T83" fmla="*/ 31 h 1155"/>
                    <a:gd name="T84" fmla="*/ 771 w 1157"/>
                    <a:gd name="T85" fmla="*/ 195 h 1155"/>
                    <a:gd name="T86" fmla="*/ 963 w 1157"/>
                    <a:gd name="T87" fmla="*/ 148 h 1155"/>
                    <a:gd name="T88" fmla="*/ 935 w 1157"/>
                    <a:gd name="T89" fmla="*/ 347 h 1155"/>
                    <a:gd name="T90" fmla="*/ 1118 w 1157"/>
                    <a:gd name="T91" fmla="*/ 469 h 1155"/>
                    <a:gd name="T92" fmla="*/ 1126 w 1157"/>
                    <a:gd name="T93" fmla="*/ 628 h 1155"/>
                    <a:gd name="T94" fmla="*/ 950 w 1157"/>
                    <a:gd name="T95" fmla="*/ 762 h 1155"/>
                    <a:gd name="T96" fmla="*/ 1008 w 1157"/>
                    <a:gd name="T97" fmla="*/ 964 h 1155"/>
                    <a:gd name="T98" fmla="*/ 798 w 1157"/>
                    <a:gd name="T99" fmla="*/ 925 h 1155"/>
                    <a:gd name="T100" fmla="*/ 687 w 1157"/>
                    <a:gd name="T101" fmla="*/ 1117 h 1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57" h="1155">
                      <a:moveTo>
                        <a:pt x="578" y="400"/>
                      </a:moveTo>
                      <a:lnTo>
                        <a:pt x="578" y="400"/>
                      </a:lnTo>
                      <a:cubicBezTo>
                        <a:pt x="574" y="400"/>
                        <a:pt x="572" y="400"/>
                        <a:pt x="568" y="400"/>
                      </a:cubicBezTo>
                      <a:lnTo>
                        <a:pt x="568" y="400"/>
                      </a:lnTo>
                      <a:cubicBezTo>
                        <a:pt x="475" y="405"/>
                        <a:pt x="404" y="485"/>
                        <a:pt x="409" y="577"/>
                      </a:cubicBezTo>
                      <a:lnTo>
                        <a:pt x="409" y="577"/>
                      </a:lnTo>
                      <a:cubicBezTo>
                        <a:pt x="414" y="670"/>
                        <a:pt x="493" y="742"/>
                        <a:pt x="586" y="737"/>
                      </a:cubicBezTo>
                      <a:lnTo>
                        <a:pt x="586" y="737"/>
                      </a:lnTo>
                      <a:cubicBezTo>
                        <a:pt x="680" y="732"/>
                        <a:pt x="751" y="652"/>
                        <a:pt x="747" y="559"/>
                      </a:cubicBezTo>
                      <a:lnTo>
                        <a:pt x="747" y="559"/>
                      </a:lnTo>
                      <a:cubicBezTo>
                        <a:pt x="744" y="513"/>
                        <a:pt x="724" y="473"/>
                        <a:pt x="690" y="442"/>
                      </a:cubicBezTo>
                      <a:lnTo>
                        <a:pt x="690" y="442"/>
                      </a:lnTo>
                      <a:cubicBezTo>
                        <a:pt x="659" y="414"/>
                        <a:pt x="620" y="400"/>
                        <a:pt x="578" y="400"/>
                      </a:cubicBezTo>
                      <a:close/>
                      <a:moveTo>
                        <a:pt x="588" y="746"/>
                      </a:moveTo>
                      <a:lnTo>
                        <a:pt x="588" y="746"/>
                      </a:lnTo>
                      <a:close/>
                      <a:moveTo>
                        <a:pt x="578" y="756"/>
                      </a:moveTo>
                      <a:lnTo>
                        <a:pt x="578" y="756"/>
                      </a:lnTo>
                      <a:cubicBezTo>
                        <a:pt x="479" y="756"/>
                        <a:pt x="396" y="678"/>
                        <a:pt x="391" y="579"/>
                      </a:cubicBezTo>
                      <a:lnTo>
                        <a:pt x="391" y="579"/>
                      </a:lnTo>
                      <a:cubicBezTo>
                        <a:pt x="386" y="475"/>
                        <a:pt x="465" y="387"/>
                        <a:pt x="567" y="382"/>
                      </a:cubicBezTo>
                      <a:lnTo>
                        <a:pt x="567" y="382"/>
                      </a:lnTo>
                      <a:cubicBezTo>
                        <a:pt x="617" y="379"/>
                        <a:pt x="665" y="395"/>
                        <a:pt x="702" y="429"/>
                      </a:cubicBezTo>
                      <a:lnTo>
                        <a:pt x="702" y="429"/>
                      </a:lnTo>
                      <a:cubicBezTo>
                        <a:pt x="740" y="462"/>
                        <a:pt x="762" y="509"/>
                        <a:pt x="764" y="558"/>
                      </a:cubicBezTo>
                      <a:lnTo>
                        <a:pt x="764" y="558"/>
                      </a:lnTo>
                      <a:cubicBezTo>
                        <a:pt x="770" y="661"/>
                        <a:pt x="691" y="750"/>
                        <a:pt x="588" y="755"/>
                      </a:cubicBezTo>
                      <a:lnTo>
                        <a:pt x="588" y="755"/>
                      </a:lnTo>
                      <a:cubicBezTo>
                        <a:pt x="585" y="756"/>
                        <a:pt x="581" y="756"/>
                        <a:pt x="578" y="756"/>
                      </a:cubicBezTo>
                      <a:close/>
                      <a:moveTo>
                        <a:pt x="395" y="927"/>
                      </a:moveTo>
                      <a:lnTo>
                        <a:pt x="395" y="927"/>
                      </a:lnTo>
                      <a:cubicBezTo>
                        <a:pt x="396" y="927"/>
                        <a:pt x="398" y="928"/>
                        <a:pt x="398" y="928"/>
                      </a:cubicBezTo>
                      <a:lnTo>
                        <a:pt x="398" y="928"/>
                      </a:lnTo>
                      <a:cubicBezTo>
                        <a:pt x="431" y="944"/>
                        <a:pt x="465" y="956"/>
                        <a:pt x="499" y="963"/>
                      </a:cubicBezTo>
                      <a:lnTo>
                        <a:pt x="499" y="963"/>
                      </a:lnTo>
                      <a:cubicBezTo>
                        <a:pt x="503" y="964"/>
                        <a:pt x="506" y="967"/>
                        <a:pt x="506" y="971"/>
                      </a:cubicBezTo>
                      <a:lnTo>
                        <a:pt x="510" y="1048"/>
                      </a:lnTo>
                      <a:lnTo>
                        <a:pt x="510" y="1048"/>
                      </a:lnTo>
                      <a:cubicBezTo>
                        <a:pt x="512" y="1073"/>
                        <a:pt x="522" y="1096"/>
                        <a:pt x="541" y="1113"/>
                      </a:cubicBezTo>
                      <a:lnTo>
                        <a:pt x="541" y="1113"/>
                      </a:lnTo>
                      <a:cubicBezTo>
                        <a:pt x="560" y="1129"/>
                        <a:pt x="584" y="1138"/>
                        <a:pt x="608" y="1136"/>
                      </a:cubicBezTo>
                      <a:lnTo>
                        <a:pt x="608" y="1136"/>
                      </a:lnTo>
                      <a:cubicBezTo>
                        <a:pt x="634" y="1135"/>
                        <a:pt x="656" y="1124"/>
                        <a:pt x="674" y="1106"/>
                      </a:cubicBezTo>
                      <a:lnTo>
                        <a:pt x="674" y="1106"/>
                      </a:lnTo>
                      <a:cubicBezTo>
                        <a:pt x="690" y="1086"/>
                        <a:pt x="699" y="1063"/>
                        <a:pt x="697" y="1038"/>
                      </a:cubicBezTo>
                      <a:lnTo>
                        <a:pt x="693" y="961"/>
                      </a:lnTo>
                      <a:lnTo>
                        <a:pt x="693" y="961"/>
                      </a:lnTo>
                      <a:cubicBezTo>
                        <a:pt x="693" y="957"/>
                        <a:pt x="695" y="953"/>
                        <a:pt x="699" y="951"/>
                      </a:cubicBezTo>
                      <a:lnTo>
                        <a:pt x="699" y="951"/>
                      </a:lnTo>
                      <a:cubicBezTo>
                        <a:pt x="733" y="941"/>
                        <a:pt x="765" y="926"/>
                        <a:pt x="794" y="907"/>
                      </a:cubicBezTo>
                      <a:lnTo>
                        <a:pt x="794" y="907"/>
                      </a:lnTo>
                      <a:cubicBezTo>
                        <a:pt x="798" y="905"/>
                        <a:pt x="802" y="905"/>
                        <a:pt x="805" y="908"/>
                      </a:cubicBezTo>
                      <a:lnTo>
                        <a:pt x="862" y="958"/>
                      </a:lnTo>
                      <a:lnTo>
                        <a:pt x="862" y="958"/>
                      </a:lnTo>
                      <a:cubicBezTo>
                        <a:pt x="881" y="975"/>
                        <a:pt x="905" y="983"/>
                        <a:pt x="929" y="982"/>
                      </a:cubicBezTo>
                      <a:lnTo>
                        <a:pt x="929" y="982"/>
                      </a:lnTo>
                      <a:cubicBezTo>
                        <a:pt x="955" y="981"/>
                        <a:pt x="977" y="969"/>
                        <a:pt x="995" y="951"/>
                      </a:cubicBezTo>
                      <a:lnTo>
                        <a:pt x="995" y="951"/>
                      </a:lnTo>
                      <a:cubicBezTo>
                        <a:pt x="1011" y="932"/>
                        <a:pt x="1020" y="909"/>
                        <a:pt x="1018" y="884"/>
                      </a:cubicBezTo>
                      <a:lnTo>
                        <a:pt x="1018" y="884"/>
                      </a:lnTo>
                      <a:cubicBezTo>
                        <a:pt x="1016" y="858"/>
                        <a:pt x="1006" y="836"/>
                        <a:pt x="987" y="819"/>
                      </a:cubicBezTo>
                      <a:lnTo>
                        <a:pt x="933" y="770"/>
                      </a:lnTo>
                      <a:lnTo>
                        <a:pt x="933" y="770"/>
                      </a:lnTo>
                      <a:cubicBezTo>
                        <a:pt x="930" y="768"/>
                        <a:pt x="929" y="763"/>
                        <a:pt x="931" y="759"/>
                      </a:cubicBezTo>
                      <a:lnTo>
                        <a:pt x="931" y="759"/>
                      </a:lnTo>
                      <a:cubicBezTo>
                        <a:pt x="949" y="728"/>
                        <a:pt x="962" y="693"/>
                        <a:pt x="970" y="657"/>
                      </a:cubicBezTo>
                      <a:lnTo>
                        <a:pt x="970" y="657"/>
                      </a:lnTo>
                      <a:cubicBezTo>
                        <a:pt x="970" y="653"/>
                        <a:pt x="974" y="650"/>
                        <a:pt x="978" y="650"/>
                      </a:cubicBezTo>
                      <a:lnTo>
                        <a:pt x="1048" y="646"/>
                      </a:lnTo>
                      <a:lnTo>
                        <a:pt x="1048" y="646"/>
                      </a:lnTo>
                      <a:cubicBezTo>
                        <a:pt x="1073" y="645"/>
                        <a:pt x="1096" y="634"/>
                        <a:pt x="1112" y="615"/>
                      </a:cubicBezTo>
                      <a:lnTo>
                        <a:pt x="1112" y="615"/>
                      </a:lnTo>
                      <a:cubicBezTo>
                        <a:pt x="1130" y="596"/>
                        <a:pt x="1137" y="573"/>
                        <a:pt x="1137" y="548"/>
                      </a:cubicBezTo>
                      <a:lnTo>
                        <a:pt x="1137" y="548"/>
                      </a:lnTo>
                      <a:cubicBezTo>
                        <a:pt x="1135" y="523"/>
                        <a:pt x="1123" y="500"/>
                        <a:pt x="1105" y="483"/>
                      </a:cubicBezTo>
                      <a:lnTo>
                        <a:pt x="1105" y="483"/>
                      </a:lnTo>
                      <a:cubicBezTo>
                        <a:pt x="1087" y="467"/>
                        <a:pt x="1062" y="458"/>
                        <a:pt x="1037" y="459"/>
                      </a:cubicBezTo>
                      <a:lnTo>
                        <a:pt x="973" y="463"/>
                      </a:lnTo>
                      <a:lnTo>
                        <a:pt x="973" y="463"/>
                      </a:lnTo>
                      <a:cubicBezTo>
                        <a:pt x="969" y="463"/>
                        <a:pt x="965" y="460"/>
                        <a:pt x="963" y="456"/>
                      </a:cubicBezTo>
                      <a:lnTo>
                        <a:pt x="963" y="456"/>
                      </a:lnTo>
                      <a:cubicBezTo>
                        <a:pt x="953" y="419"/>
                        <a:pt x="936" y="384"/>
                        <a:pt x="917" y="352"/>
                      </a:cubicBezTo>
                      <a:lnTo>
                        <a:pt x="917" y="352"/>
                      </a:lnTo>
                      <a:cubicBezTo>
                        <a:pt x="914" y="348"/>
                        <a:pt x="914" y="344"/>
                        <a:pt x="917" y="340"/>
                      </a:cubicBezTo>
                      <a:lnTo>
                        <a:pt x="958" y="294"/>
                      </a:lnTo>
                      <a:lnTo>
                        <a:pt x="958" y="294"/>
                      </a:lnTo>
                      <a:cubicBezTo>
                        <a:pt x="976" y="275"/>
                        <a:pt x="984" y="252"/>
                        <a:pt x="983" y="227"/>
                      </a:cubicBezTo>
                      <a:lnTo>
                        <a:pt x="983" y="227"/>
                      </a:lnTo>
                      <a:cubicBezTo>
                        <a:pt x="981" y="201"/>
                        <a:pt x="970" y="178"/>
                        <a:pt x="951" y="162"/>
                      </a:cubicBezTo>
                      <a:lnTo>
                        <a:pt x="951" y="162"/>
                      </a:lnTo>
                      <a:cubicBezTo>
                        <a:pt x="933" y="146"/>
                        <a:pt x="909" y="137"/>
                        <a:pt x="883" y="138"/>
                      </a:cubicBezTo>
                      <a:lnTo>
                        <a:pt x="883" y="138"/>
                      </a:lnTo>
                      <a:cubicBezTo>
                        <a:pt x="859" y="139"/>
                        <a:pt x="836" y="151"/>
                        <a:pt x="819" y="169"/>
                      </a:cubicBezTo>
                      <a:lnTo>
                        <a:pt x="780" y="213"/>
                      </a:lnTo>
                      <a:lnTo>
                        <a:pt x="780" y="213"/>
                      </a:lnTo>
                      <a:cubicBezTo>
                        <a:pt x="777" y="216"/>
                        <a:pt x="773" y="217"/>
                        <a:pt x="768" y="215"/>
                      </a:cubicBezTo>
                      <a:lnTo>
                        <a:pt x="768" y="215"/>
                      </a:lnTo>
                      <a:cubicBezTo>
                        <a:pt x="734" y="196"/>
                        <a:pt x="696" y="182"/>
                        <a:pt x="657" y="174"/>
                      </a:cubicBezTo>
                      <a:lnTo>
                        <a:pt x="657" y="174"/>
                      </a:lnTo>
                      <a:cubicBezTo>
                        <a:pt x="653" y="173"/>
                        <a:pt x="650" y="170"/>
                        <a:pt x="649" y="166"/>
                      </a:cubicBezTo>
                      <a:lnTo>
                        <a:pt x="647" y="108"/>
                      </a:lnTo>
                      <a:lnTo>
                        <a:pt x="647" y="108"/>
                      </a:lnTo>
                      <a:cubicBezTo>
                        <a:pt x="645" y="84"/>
                        <a:pt x="634" y="60"/>
                        <a:pt x="615" y="44"/>
                      </a:cubicBezTo>
                      <a:lnTo>
                        <a:pt x="615" y="44"/>
                      </a:lnTo>
                      <a:cubicBezTo>
                        <a:pt x="597" y="27"/>
                        <a:pt x="573" y="18"/>
                        <a:pt x="547" y="20"/>
                      </a:cubicBezTo>
                      <a:lnTo>
                        <a:pt x="547" y="20"/>
                      </a:lnTo>
                      <a:cubicBezTo>
                        <a:pt x="523" y="21"/>
                        <a:pt x="500" y="32"/>
                        <a:pt x="483" y="51"/>
                      </a:cubicBezTo>
                      <a:lnTo>
                        <a:pt x="483" y="51"/>
                      </a:lnTo>
                      <a:cubicBezTo>
                        <a:pt x="466" y="70"/>
                        <a:pt x="458" y="93"/>
                        <a:pt x="459" y="118"/>
                      </a:cubicBezTo>
                      <a:lnTo>
                        <a:pt x="462" y="176"/>
                      </a:lnTo>
                      <a:lnTo>
                        <a:pt x="462" y="176"/>
                      </a:lnTo>
                      <a:cubicBezTo>
                        <a:pt x="463" y="180"/>
                        <a:pt x="461" y="184"/>
                        <a:pt x="456" y="185"/>
                      </a:cubicBezTo>
                      <a:lnTo>
                        <a:pt x="456" y="185"/>
                      </a:lnTo>
                      <a:cubicBezTo>
                        <a:pt x="418" y="197"/>
                        <a:pt x="382" y="215"/>
                        <a:pt x="349" y="238"/>
                      </a:cubicBezTo>
                      <a:lnTo>
                        <a:pt x="349" y="238"/>
                      </a:lnTo>
                      <a:cubicBezTo>
                        <a:pt x="345" y="240"/>
                        <a:pt x="341" y="240"/>
                        <a:pt x="338" y="237"/>
                      </a:cubicBezTo>
                      <a:lnTo>
                        <a:pt x="294" y="198"/>
                      </a:lnTo>
                      <a:lnTo>
                        <a:pt x="294" y="198"/>
                      </a:lnTo>
                      <a:cubicBezTo>
                        <a:pt x="276" y="181"/>
                        <a:pt x="252" y="173"/>
                        <a:pt x="226" y="174"/>
                      </a:cubicBezTo>
                      <a:lnTo>
                        <a:pt x="226" y="174"/>
                      </a:lnTo>
                      <a:cubicBezTo>
                        <a:pt x="202" y="175"/>
                        <a:pt x="178" y="186"/>
                        <a:pt x="162" y="205"/>
                      </a:cubicBezTo>
                      <a:lnTo>
                        <a:pt x="162" y="205"/>
                      </a:lnTo>
                      <a:cubicBezTo>
                        <a:pt x="145" y="224"/>
                        <a:pt x="137" y="247"/>
                        <a:pt x="138" y="273"/>
                      </a:cubicBezTo>
                      <a:lnTo>
                        <a:pt x="138" y="273"/>
                      </a:lnTo>
                      <a:cubicBezTo>
                        <a:pt x="139" y="298"/>
                        <a:pt x="150" y="320"/>
                        <a:pt x="169" y="337"/>
                      </a:cubicBezTo>
                      <a:lnTo>
                        <a:pt x="216" y="379"/>
                      </a:lnTo>
                      <a:lnTo>
                        <a:pt x="216" y="379"/>
                      </a:lnTo>
                      <a:cubicBezTo>
                        <a:pt x="218" y="382"/>
                        <a:pt x="219" y="386"/>
                        <a:pt x="218" y="390"/>
                      </a:cubicBezTo>
                      <a:lnTo>
                        <a:pt x="218" y="390"/>
                      </a:lnTo>
                      <a:cubicBezTo>
                        <a:pt x="200" y="424"/>
                        <a:pt x="189" y="460"/>
                        <a:pt x="182" y="499"/>
                      </a:cubicBezTo>
                      <a:lnTo>
                        <a:pt x="182" y="499"/>
                      </a:lnTo>
                      <a:cubicBezTo>
                        <a:pt x="181" y="503"/>
                        <a:pt x="178" y="506"/>
                        <a:pt x="173" y="507"/>
                      </a:cubicBezTo>
                      <a:lnTo>
                        <a:pt x="109" y="510"/>
                      </a:lnTo>
                      <a:lnTo>
                        <a:pt x="109" y="510"/>
                      </a:lnTo>
                      <a:cubicBezTo>
                        <a:pt x="83" y="511"/>
                        <a:pt x="61" y="523"/>
                        <a:pt x="44" y="541"/>
                      </a:cubicBezTo>
                      <a:lnTo>
                        <a:pt x="44" y="541"/>
                      </a:lnTo>
                      <a:cubicBezTo>
                        <a:pt x="27" y="560"/>
                        <a:pt x="18" y="583"/>
                        <a:pt x="20" y="608"/>
                      </a:cubicBezTo>
                      <a:lnTo>
                        <a:pt x="20" y="608"/>
                      </a:lnTo>
                      <a:cubicBezTo>
                        <a:pt x="22" y="634"/>
                        <a:pt x="32" y="656"/>
                        <a:pt x="51" y="673"/>
                      </a:cubicBezTo>
                      <a:lnTo>
                        <a:pt x="51" y="673"/>
                      </a:lnTo>
                      <a:cubicBezTo>
                        <a:pt x="69" y="690"/>
                        <a:pt x="94" y="698"/>
                        <a:pt x="118" y="697"/>
                      </a:cubicBezTo>
                      <a:lnTo>
                        <a:pt x="189" y="693"/>
                      </a:lnTo>
                      <a:lnTo>
                        <a:pt x="189" y="693"/>
                      </a:lnTo>
                      <a:cubicBezTo>
                        <a:pt x="193" y="693"/>
                        <a:pt x="197" y="696"/>
                        <a:pt x="197" y="699"/>
                      </a:cubicBezTo>
                      <a:lnTo>
                        <a:pt x="197" y="699"/>
                      </a:lnTo>
                      <a:cubicBezTo>
                        <a:pt x="210" y="734"/>
                        <a:pt x="226" y="767"/>
                        <a:pt x="247" y="796"/>
                      </a:cubicBezTo>
                      <a:lnTo>
                        <a:pt x="247" y="796"/>
                      </a:lnTo>
                      <a:cubicBezTo>
                        <a:pt x="250" y="800"/>
                        <a:pt x="249" y="805"/>
                        <a:pt x="246" y="808"/>
                      </a:cubicBezTo>
                      <a:lnTo>
                        <a:pt x="197" y="862"/>
                      </a:lnTo>
                      <a:lnTo>
                        <a:pt x="197" y="862"/>
                      </a:lnTo>
                      <a:cubicBezTo>
                        <a:pt x="181" y="881"/>
                        <a:pt x="172" y="905"/>
                        <a:pt x="174" y="930"/>
                      </a:cubicBezTo>
                      <a:lnTo>
                        <a:pt x="174" y="930"/>
                      </a:lnTo>
                      <a:cubicBezTo>
                        <a:pt x="176" y="955"/>
                        <a:pt x="186" y="978"/>
                        <a:pt x="205" y="994"/>
                      </a:cubicBezTo>
                      <a:lnTo>
                        <a:pt x="205" y="994"/>
                      </a:lnTo>
                      <a:cubicBezTo>
                        <a:pt x="224" y="1011"/>
                        <a:pt x="248" y="1019"/>
                        <a:pt x="272" y="1018"/>
                      </a:cubicBezTo>
                      <a:lnTo>
                        <a:pt x="272" y="1018"/>
                      </a:lnTo>
                      <a:cubicBezTo>
                        <a:pt x="298" y="1017"/>
                        <a:pt x="320" y="1005"/>
                        <a:pt x="338" y="987"/>
                      </a:cubicBezTo>
                      <a:lnTo>
                        <a:pt x="388" y="930"/>
                      </a:lnTo>
                      <a:lnTo>
                        <a:pt x="388" y="930"/>
                      </a:lnTo>
                      <a:cubicBezTo>
                        <a:pt x="390" y="929"/>
                        <a:pt x="392" y="927"/>
                        <a:pt x="395" y="927"/>
                      </a:cubicBezTo>
                      <a:close/>
                      <a:moveTo>
                        <a:pt x="603" y="1154"/>
                      </a:moveTo>
                      <a:lnTo>
                        <a:pt x="603" y="1154"/>
                      </a:lnTo>
                      <a:cubicBezTo>
                        <a:pt x="576" y="1154"/>
                        <a:pt x="550" y="1145"/>
                        <a:pt x="529" y="1126"/>
                      </a:cubicBezTo>
                      <a:lnTo>
                        <a:pt x="529" y="1126"/>
                      </a:lnTo>
                      <a:cubicBezTo>
                        <a:pt x="507" y="1106"/>
                        <a:pt x="493" y="1078"/>
                        <a:pt x="492" y="1049"/>
                      </a:cubicBezTo>
                      <a:lnTo>
                        <a:pt x="488" y="979"/>
                      </a:lnTo>
                      <a:lnTo>
                        <a:pt x="488" y="979"/>
                      </a:lnTo>
                      <a:cubicBezTo>
                        <a:pt x="457" y="972"/>
                        <a:pt x="426" y="962"/>
                        <a:pt x="397" y="948"/>
                      </a:cubicBezTo>
                      <a:lnTo>
                        <a:pt x="351" y="999"/>
                      </a:lnTo>
                      <a:lnTo>
                        <a:pt x="351" y="999"/>
                      </a:lnTo>
                      <a:cubicBezTo>
                        <a:pt x="331" y="1021"/>
                        <a:pt x="304" y="1035"/>
                        <a:pt x="274" y="1036"/>
                      </a:cubicBezTo>
                      <a:lnTo>
                        <a:pt x="274" y="1036"/>
                      </a:lnTo>
                      <a:cubicBezTo>
                        <a:pt x="244" y="1038"/>
                        <a:pt x="215" y="1028"/>
                        <a:pt x="193" y="1008"/>
                      </a:cubicBezTo>
                      <a:lnTo>
                        <a:pt x="193" y="1008"/>
                      </a:lnTo>
                      <a:cubicBezTo>
                        <a:pt x="171" y="988"/>
                        <a:pt x="157" y="960"/>
                        <a:pt x="156" y="930"/>
                      </a:cubicBezTo>
                      <a:lnTo>
                        <a:pt x="156" y="930"/>
                      </a:lnTo>
                      <a:cubicBezTo>
                        <a:pt x="154" y="901"/>
                        <a:pt x="164" y="872"/>
                        <a:pt x="185" y="849"/>
                      </a:cubicBezTo>
                      <a:lnTo>
                        <a:pt x="228" y="801"/>
                      </a:lnTo>
                      <a:lnTo>
                        <a:pt x="228" y="801"/>
                      </a:lnTo>
                      <a:cubicBezTo>
                        <a:pt x="210" y="773"/>
                        <a:pt x="194" y="743"/>
                        <a:pt x="183" y="712"/>
                      </a:cubicBezTo>
                      <a:lnTo>
                        <a:pt x="120" y="715"/>
                      </a:lnTo>
                      <a:lnTo>
                        <a:pt x="120" y="715"/>
                      </a:lnTo>
                      <a:cubicBezTo>
                        <a:pt x="90" y="717"/>
                        <a:pt x="61" y="707"/>
                        <a:pt x="39" y="687"/>
                      </a:cubicBezTo>
                      <a:lnTo>
                        <a:pt x="39" y="687"/>
                      </a:lnTo>
                      <a:cubicBezTo>
                        <a:pt x="16" y="667"/>
                        <a:pt x="3" y="640"/>
                        <a:pt x="2" y="609"/>
                      </a:cubicBezTo>
                      <a:lnTo>
                        <a:pt x="2" y="609"/>
                      </a:lnTo>
                      <a:cubicBezTo>
                        <a:pt x="0" y="580"/>
                        <a:pt x="10" y="551"/>
                        <a:pt x="30" y="528"/>
                      </a:cubicBezTo>
                      <a:lnTo>
                        <a:pt x="30" y="528"/>
                      </a:lnTo>
                      <a:cubicBezTo>
                        <a:pt x="51" y="507"/>
                        <a:pt x="77" y="494"/>
                        <a:pt x="108" y="492"/>
                      </a:cubicBezTo>
                      <a:lnTo>
                        <a:pt x="165" y="488"/>
                      </a:lnTo>
                      <a:lnTo>
                        <a:pt x="165" y="488"/>
                      </a:lnTo>
                      <a:cubicBezTo>
                        <a:pt x="172" y="453"/>
                        <a:pt x="183" y="420"/>
                        <a:pt x="198" y="387"/>
                      </a:cubicBezTo>
                      <a:lnTo>
                        <a:pt x="157" y="351"/>
                      </a:lnTo>
                      <a:lnTo>
                        <a:pt x="157" y="351"/>
                      </a:lnTo>
                      <a:cubicBezTo>
                        <a:pt x="135" y="331"/>
                        <a:pt x="122" y="303"/>
                        <a:pt x="120" y="273"/>
                      </a:cubicBezTo>
                      <a:lnTo>
                        <a:pt x="120" y="273"/>
                      </a:lnTo>
                      <a:cubicBezTo>
                        <a:pt x="118" y="244"/>
                        <a:pt x="129" y="215"/>
                        <a:pt x="149" y="192"/>
                      </a:cubicBezTo>
                      <a:lnTo>
                        <a:pt x="149" y="192"/>
                      </a:lnTo>
                      <a:cubicBezTo>
                        <a:pt x="169" y="171"/>
                        <a:pt x="196" y="158"/>
                        <a:pt x="225" y="156"/>
                      </a:cubicBezTo>
                      <a:lnTo>
                        <a:pt x="225" y="156"/>
                      </a:lnTo>
                      <a:cubicBezTo>
                        <a:pt x="256" y="154"/>
                        <a:pt x="284" y="165"/>
                        <a:pt x="306" y="185"/>
                      </a:cubicBezTo>
                      <a:lnTo>
                        <a:pt x="345" y="219"/>
                      </a:lnTo>
                      <a:lnTo>
                        <a:pt x="345" y="219"/>
                      </a:lnTo>
                      <a:cubicBezTo>
                        <a:pt x="376" y="198"/>
                        <a:pt x="409" y="182"/>
                        <a:pt x="444" y="170"/>
                      </a:cubicBezTo>
                      <a:lnTo>
                        <a:pt x="441" y="119"/>
                      </a:lnTo>
                      <a:lnTo>
                        <a:pt x="441" y="119"/>
                      </a:lnTo>
                      <a:cubicBezTo>
                        <a:pt x="440" y="90"/>
                        <a:pt x="450" y="61"/>
                        <a:pt x="470" y="39"/>
                      </a:cubicBezTo>
                      <a:lnTo>
                        <a:pt x="470" y="39"/>
                      </a:lnTo>
                      <a:cubicBezTo>
                        <a:pt x="489" y="17"/>
                        <a:pt x="517" y="4"/>
                        <a:pt x="546" y="2"/>
                      </a:cubicBezTo>
                      <a:lnTo>
                        <a:pt x="546" y="2"/>
                      </a:lnTo>
                      <a:cubicBezTo>
                        <a:pt x="577" y="0"/>
                        <a:pt x="605" y="11"/>
                        <a:pt x="627" y="31"/>
                      </a:cubicBezTo>
                      <a:lnTo>
                        <a:pt x="627" y="31"/>
                      </a:lnTo>
                      <a:cubicBezTo>
                        <a:pt x="650" y="50"/>
                        <a:pt x="663" y="78"/>
                        <a:pt x="664" y="107"/>
                      </a:cubicBezTo>
                      <a:lnTo>
                        <a:pt x="667" y="158"/>
                      </a:lnTo>
                      <a:lnTo>
                        <a:pt x="667" y="158"/>
                      </a:lnTo>
                      <a:cubicBezTo>
                        <a:pt x="703" y="166"/>
                        <a:pt x="738" y="178"/>
                        <a:pt x="771" y="195"/>
                      </a:cubicBezTo>
                      <a:lnTo>
                        <a:pt x="806" y="157"/>
                      </a:lnTo>
                      <a:lnTo>
                        <a:pt x="806" y="157"/>
                      </a:lnTo>
                      <a:cubicBezTo>
                        <a:pt x="826" y="135"/>
                        <a:pt x="853" y="122"/>
                        <a:pt x="882" y="120"/>
                      </a:cubicBezTo>
                      <a:lnTo>
                        <a:pt x="882" y="120"/>
                      </a:lnTo>
                      <a:cubicBezTo>
                        <a:pt x="913" y="118"/>
                        <a:pt x="941" y="128"/>
                        <a:pt x="963" y="148"/>
                      </a:cubicBezTo>
                      <a:lnTo>
                        <a:pt x="963" y="148"/>
                      </a:lnTo>
                      <a:cubicBezTo>
                        <a:pt x="986" y="168"/>
                        <a:pt x="999" y="196"/>
                        <a:pt x="1001" y="226"/>
                      </a:cubicBezTo>
                      <a:lnTo>
                        <a:pt x="1001" y="226"/>
                      </a:lnTo>
                      <a:cubicBezTo>
                        <a:pt x="1002" y="255"/>
                        <a:pt x="992" y="284"/>
                        <a:pt x="972" y="307"/>
                      </a:cubicBezTo>
                      <a:lnTo>
                        <a:pt x="935" y="347"/>
                      </a:lnTo>
                      <a:lnTo>
                        <a:pt x="935" y="347"/>
                      </a:lnTo>
                      <a:cubicBezTo>
                        <a:pt x="954" y="378"/>
                        <a:pt x="969" y="410"/>
                        <a:pt x="979" y="444"/>
                      </a:cubicBezTo>
                      <a:lnTo>
                        <a:pt x="1037" y="442"/>
                      </a:lnTo>
                      <a:lnTo>
                        <a:pt x="1037" y="442"/>
                      </a:lnTo>
                      <a:cubicBezTo>
                        <a:pt x="1066" y="439"/>
                        <a:pt x="1095" y="449"/>
                        <a:pt x="1118" y="469"/>
                      </a:cubicBezTo>
                      <a:lnTo>
                        <a:pt x="1118" y="469"/>
                      </a:lnTo>
                      <a:lnTo>
                        <a:pt x="1118" y="469"/>
                      </a:lnTo>
                      <a:cubicBezTo>
                        <a:pt x="1140" y="489"/>
                        <a:pt x="1153" y="517"/>
                        <a:pt x="1155" y="547"/>
                      </a:cubicBezTo>
                      <a:lnTo>
                        <a:pt x="1155" y="547"/>
                      </a:lnTo>
                      <a:cubicBezTo>
                        <a:pt x="1156" y="576"/>
                        <a:pt x="1146" y="605"/>
                        <a:pt x="1126" y="628"/>
                      </a:cubicBezTo>
                      <a:lnTo>
                        <a:pt x="1126" y="628"/>
                      </a:lnTo>
                      <a:cubicBezTo>
                        <a:pt x="1106" y="650"/>
                        <a:pt x="1079" y="662"/>
                        <a:pt x="1049" y="664"/>
                      </a:cubicBezTo>
                      <a:lnTo>
                        <a:pt x="986" y="668"/>
                      </a:lnTo>
                      <a:lnTo>
                        <a:pt x="986" y="668"/>
                      </a:lnTo>
                      <a:cubicBezTo>
                        <a:pt x="978" y="701"/>
                        <a:pt x="966" y="732"/>
                        <a:pt x="950" y="762"/>
                      </a:cubicBezTo>
                      <a:lnTo>
                        <a:pt x="999" y="805"/>
                      </a:lnTo>
                      <a:lnTo>
                        <a:pt x="999" y="805"/>
                      </a:lnTo>
                      <a:cubicBezTo>
                        <a:pt x="1022" y="825"/>
                        <a:pt x="1035" y="853"/>
                        <a:pt x="1037" y="883"/>
                      </a:cubicBezTo>
                      <a:lnTo>
                        <a:pt x="1037" y="883"/>
                      </a:lnTo>
                      <a:cubicBezTo>
                        <a:pt x="1038" y="912"/>
                        <a:pt x="1028" y="941"/>
                        <a:pt x="1008" y="964"/>
                      </a:cubicBezTo>
                      <a:lnTo>
                        <a:pt x="1008" y="964"/>
                      </a:lnTo>
                      <a:cubicBezTo>
                        <a:pt x="988" y="986"/>
                        <a:pt x="961" y="998"/>
                        <a:pt x="931" y="1000"/>
                      </a:cubicBezTo>
                      <a:lnTo>
                        <a:pt x="931" y="1000"/>
                      </a:lnTo>
                      <a:cubicBezTo>
                        <a:pt x="901" y="1002"/>
                        <a:pt x="872" y="992"/>
                        <a:pt x="850" y="972"/>
                      </a:cubicBezTo>
                      <a:lnTo>
                        <a:pt x="798" y="925"/>
                      </a:lnTo>
                      <a:lnTo>
                        <a:pt x="798" y="925"/>
                      </a:lnTo>
                      <a:cubicBezTo>
                        <a:pt x="771" y="943"/>
                        <a:pt x="741" y="957"/>
                        <a:pt x="711" y="966"/>
                      </a:cubicBezTo>
                      <a:lnTo>
                        <a:pt x="715" y="1036"/>
                      </a:lnTo>
                      <a:lnTo>
                        <a:pt x="715" y="1036"/>
                      </a:lnTo>
                      <a:cubicBezTo>
                        <a:pt x="717" y="1066"/>
                        <a:pt x="707" y="1095"/>
                        <a:pt x="687" y="1117"/>
                      </a:cubicBezTo>
                      <a:lnTo>
                        <a:pt x="687" y="1117"/>
                      </a:lnTo>
                      <a:cubicBezTo>
                        <a:pt x="667" y="1139"/>
                        <a:pt x="640" y="1152"/>
                        <a:pt x="610" y="1154"/>
                      </a:cubicBezTo>
                      <a:lnTo>
                        <a:pt x="610" y="1154"/>
                      </a:lnTo>
                      <a:cubicBezTo>
                        <a:pt x="607" y="1154"/>
                        <a:pt x="606" y="1154"/>
                        <a:pt x="603" y="115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1" name="Freeform 155">
                  <a:extLst>
                    <a:ext uri="{FF2B5EF4-FFF2-40B4-BE49-F238E27FC236}">
                      <a16:creationId xmlns:a16="http://schemas.microsoft.com/office/drawing/2014/main" id="{98C60F1F-29A8-43C1-A870-6708F4893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753479" y="6525912"/>
                  <a:ext cx="1011710" cy="1011709"/>
                </a:xfrm>
                <a:custGeom>
                  <a:avLst/>
                  <a:gdLst>
                    <a:gd name="T0" fmla="*/ 408 w 1155"/>
                    <a:gd name="T1" fmla="*/ 566 h 1154"/>
                    <a:gd name="T2" fmla="*/ 746 w 1155"/>
                    <a:gd name="T3" fmla="*/ 566 h 1154"/>
                    <a:gd name="T4" fmla="*/ 390 w 1155"/>
                    <a:gd name="T5" fmla="*/ 566 h 1154"/>
                    <a:gd name="T6" fmla="*/ 765 w 1155"/>
                    <a:gd name="T7" fmla="*/ 566 h 1154"/>
                    <a:gd name="T8" fmla="*/ 375 w 1155"/>
                    <a:gd name="T9" fmla="*/ 915 h 1154"/>
                    <a:gd name="T10" fmla="*/ 477 w 1155"/>
                    <a:gd name="T11" fmla="*/ 956 h 1154"/>
                    <a:gd name="T12" fmla="*/ 511 w 1155"/>
                    <a:gd name="T13" fmla="*/ 1108 h 1154"/>
                    <a:gd name="T14" fmla="*/ 644 w 1155"/>
                    <a:gd name="T15" fmla="*/ 1108 h 1154"/>
                    <a:gd name="T16" fmla="*/ 671 w 1155"/>
                    <a:gd name="T17" fmla="*/ 964 h 1154"/>
                    <a:gd name="T18" fmla="*/ 776 w 1155"/>
                    <a:gd name="T19" fmla="*/ 916 h 1154"/>
                    <a:gd name="T20" fmla="*/ 906 w 1155"/>
                    <a:gd name="T21" fmla="*/ 999 h 1154"/>
                    <a:gd name="T22" fmla="*/ 1000 w 1155"/>
                    <a:gd name="T23" fmla="*/ 905 h 1154"/>
                    <a:gd name="T24" fmla="*/ 921 w 1155"/>
                    <a:gd name="T25" fmla="*/ 788 h 1154"/>
                    <a:gd name="T26" fmla="*/ 964 w 1155"/>
                    <a:gd name="T27" fmla="*/ 676 h 1154"/>
                    <a:gd name="T28" fmla="*/ 1109 w 1155"/>
                    <a:gd name="T29" fmla="*/ 642 h 1154"/>
                    <a:gd name="T30" fmla="*/ 1109 w 1155"/>
                    <a:gd name="T31" fmla="*/ 510 h 1154"/>
                    <a:gd name="T32" fmla="*/ 978 w 1155"/>
                    <a:gd name="T33" fmla="*/ 482 h 1154"/>
                    <a:gd name="T34" fmla="*/ 927 w 1155"/>
                    <a:gd name="T35" fmla="*/ 369 h 1154"/>
                    <a:gd name="T36" fmla="*/ 1000 w 1155"/>
                    <a:gd name="T37" fmla="*/ 248 h 1154"/>
                    <a:gd name="T38" fmla="*/ 906 w 1155"/>
                    <a:gd name="T39" fmla="*/ 154 h 1154"/>
                    <a:gd name="T40" fmla="*/ 798 w 1155"/>
                    <a:gd name="T41" fmla="*/ 224 h 1154"/>
                    <a:gd name="T42" fmla="*/ 677 w 1155"/>
                    <a:gd name="T43" fmla="*/ 178 h 1154"/>
                    <a:gd name="T44" fmla="*/ 644 w 1155"/>
                    <a:gd name="T45" fmla="*/ 45 h 1154"/>
                    <a:gd name="T46" fmla="*/ 511 w 1155"/>
                    <a:gd name="T47" fmla="*/ 45 h 1154"/>
                    <a:gd name="T48" fmla="*/ 483 w 1155"/>
                    <a:gd name="T49" fmla="*/ 169 h 1154"/>
                    <a:gd name="T50" fmla="*/ 368 w 1155"/>
                    <a:gd name="T51" fmla="*/ 224 h 1154"/>
                    <a:gd name="T52" fmla="*/ 248 w 1155"/>
                    <a:gd name="T53" fmla="*/ 154 h 1154"/>
                    <a:gd name="T54" fmla="*/ 154 w 1155"/>
                    <a:gd name="T55" fmla="*/ 248 h 1154"/>
                    <a:gd name="T56" fmla="*/ 227 w 1155"/>
                    <a:gd name="T57" fmla="*/ 359 h 1154"/>
                    <a:gd name="T58" fmla="*/ 186 w 1155"/>
                    <a:gd name="T59" fmla="*/ 475 h 1154"/>
                    <a:gd name="T60" fmla="*/ 46 w 1155"/>
                    <a:gd name="T61" fmla="*/ 510 h 1154"/>
                    <a:gd name="T62" fmla="*/ 46 w 1155"/>
                    <a:gd name="T63" fmla="*/ 642 h 1154"/>
                    <a:gd name="T64" fmla="*/ 182 w 1155"/>
                    <a:gd name="T65" fmla="*/ 670 h 1154"/>
                    <a:gd name="T66" fmla="*/ 235 w 1155"/>
                    <a:gd name="T67" fmla="*/ 776 h 1154"/>
                    <a:gd name="T68" fmla="*/ 154 w 1155"/>
                    <a:gd name="T69" fmla="*/ 905 h 1154"/>
                    <a:gd name="T70" fmla="*/ 248 w 1155"/>
                    <a:gd name="T71" fmla="*/ 999 h 1154"/>
                    <a:gd name="T72" fmla="*/ 369 w 1155"/>
                    <a:gd name="T73" fmla="*/ 917 h 1154"/>
                    <a:gd name="T74" fmla="*/ 498 w 1155"/>
                    <a:gd name="T75" fmla="*/ 1121 h 1154"/>
                    <a:gd name="T76" fmla="*/ 466 w 1155"/>
                    <a:gd name="T77" fmla="*/ 971 h 1154"/>
                    <a:gd name="T78" fmla="*/ 248 w 1155"/>
                    <a:gd name="T79" fmla="*/ 1017 h 1154"/>
                    <a:gd name="T80" fmla="*/ 136 w 1155"/>
                    <a:gd name="T81" fmla="*/ 905 h 1154"/>
                    <a:gd name="T82" fmla="*/ 215 w 1155"/>
                    <a:gd name="T83" fmla="*/ 780 h 1154"/>
                    <a:gd name="T84" fmla="*/ 33 w 1155"/>
                    <a:gd name="T85" fmla="*/ 655 h 1154"/>
                    <a:gd name="T86" fmla="*/ 33 w 1155"/>
                    <a:gd name="T87" fmla="*/ 497 h 1154"/>
                    <a:gd name="T88" fmla="*/ 170 w 1155"/>
                    <a:gd name="T89" fmla="*/ 465 h 1154"/>
                    <a:gd name="T90" fmla="*/ 136 w 1155"/>
                    <a:gd name="T91" fmla="*/ 248 h 1154"/>
                    <a:gd name="T92" fmla="*/ 248 w 1155"/>
                    <a:gd name="T93" fmla="*/ 136 h 1154"/>
                    <a:gd name="T94" fmla="*/ 364 w 1155"/>
                    <a:gd name="T95" fmla="*/ 206 h 1154"/>
                    <a:gd name="T96" fmla="*/ 498 w 1155"/>
                    <a:gd name="T97" fmla="*/ 33 h 1154"/>
                    <a:gd name="T98" fmla="*/ 656 w 1155"/>
                    <a:gd name="T99" fmla="*/ 33 h 1154"/>
                    <a:gd name="T100" fmla="*/ 689 w 1155"/>
                    <a:gd name="T101" fmla="*/ 162 h 1154"/>
                    <a:gd name="T102" fmla="*/ 906 w 1155"/>
                    <a:gd name="T103" fmla="*/ 136 h 1154"/>
                    <a:gd name="T104" fmla="*/ 1019 w 1155"/>
                    <a:gd name="T105" fmla="*/ 248 h 1154"/>
                    <a:gd name="T106" fmla="*/ 946 w 1155"/>
                    <a:gd name="T107" fmla="*/ 366 h 1154"/>
                    <a:gd name="T108" fmla="*/ 1122 w 1155"/>
                    <a:gd name="T109" fmla="*/ 497 h 1154"/>
                    <a:gd name="T110" fmla="*/ 1122 w 1155"/>
                    <a:gd name="T111" fmla="*/ 655 h 1154"/>
                    <a:gd name="T112" fmla="*/ 980 w 1155"/>
                    <a:gd name="T113" fmla="*/ 688 h 1154"/>
                    <a:gd name="T114" fmla="*/ 1019 w 1155"/>
                    <a:gd name="T115" fmla="*/ 905 h 1154"/>
                    <a:gd name="T116" fmla="*/ 906 w 1155"/>
                    <a:gd name="T117" fmla="*/ 1017 h 1154"/>
                    <a:gd name="T118" fmla="*/ 779 w 1155"/>
                    <a:gd name="T119" fmla="*/ 936 h 1154"/>
                    <a:gd name="T120" fmla="*/ 656 w 1155"/>
                    <a:gd name="T121" fmla="*/ 1121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55" h="1154">
                      <a:moveTo>
                        <a:pt x="577" y="398"/>
                      </a:moveTo>
                      <a:lnTo>
                        <a:pt x="577" y="398"/>
                      </a:lnTo>
                      <a:cubicBezTo>
                        <a:pt x="484" y="398"/>
                        <a:pt x="408" y="473"/>
                        <a:pt x="408" y="566"/>
                      </a:cubicBezTo>
                      <a:lnTo>
                        <a:pt x="408" y="566"/>
                      </a:lnTo>
                      <a:cubicBezTo>
                        <a:pt x="408" y="660"/>
                        <a:pt x="484" y="735"/>
                        <a:pt x="577" y="735"/>
                      </a:cubicBezTo>
                      <a:lnTo>
                        <a:pt x="577" y="735"/>
                      </a:lnTo>
                      <a:cubicBezTo>
                        <a:pt x="670" y="735"/>
                        <a:pt x="746" y="660"/>
                        <a:pt x="746" y="566"/>
                      </a:cubicBezTo>
                      <a:lnTo>
                        <a:pt x="746" y="566"/>
                      </a:lnTo>
                      <a:cubicBezTo>
                        <a:pt x="746" y="473"/>
                        <a:pt x="670" y="398"/>
                        <a:pt x="577" y="398"/>
                      </a:cubicBezTo>
                      <a:close/>
                      <a:moveTo>
                        <a:pt x="577" y="753"/>
                      </a:moveTo>
                      <a:lnTo>
                        <a:pt x="577" y="753"/>
                      </a:lnTo>
                      <a:cubicBezTo>
                        <a:pt x="475" y="753"/>
                        <a:pt x="390" y="669"/>
                        <a:pt x="390" y="566"/>
                      </a:cubicBezTo>
                      <a:lnTo>
                        <a:pt x="390" y="566"/>
                      </a:lnTo>
                      <a:cubicBezTo>
                        <a:pt x="390" y="463"/>
                        <a:pt x="475" y="379"/>
                        <a:pt x="577" y="379"/>
                      </a:cubicBezTo>
                      <a:lnTo>
                        <a:pt x="577" y="379"/>
                      </a:lnTo>
                      <a:cubicBezTo>
                        <a:pt x="681" y="379"/>
                        <a:pt x="765" y="463"/>
                        <a:pt x="765" y="566"/>
                      </a:cubicBezTo>
                      <a:lnTo>
                        <a:pt x="765" y="566"/>
                      </a:lnTo>
                      <a:cubicBezTo>
                        <a:pt x="765" y="669"/>
                        <a:pt x="681" y="753"/>
                        <a:pt x="577" y="753"/>
                      </a:cubicBezTo>
                      <a:close/>
                      <a:moveTo>
                        <a:pt x="375" y="915"/>
                      </a:moveTo>
                      <a:lnTo>
                        <a:pt x="375" y="915"/>
                      </a:lnTo>
                      <a:cubicBezTo>
                        <a:pt x="376" y="915"/>
                        <a:pt x="378" y="915"/>
                        <a:pt x="379" y="916"/>
                      </a:cubicBezTo>
                      <a:lnTo>
                        <a:pt x="379" y="916"/>
                      </a:lnTo>
                      <a:cubicBezTo>
                        <a:pt x="410" y="934"/>
                        <a:pt x="443" y="947"/>
                        <a:pt x="477" y="956"/>
                      </a:cubicBezTo>
                      <a:lnTo>
                        <a:pt x="477" y="956"/>
                      </a:lnTo>
                      <a:cubicBezTo>
                        <a:pt x="481" y="957"/>
                        <a:pt x="483" y="960"/>
                        <a:pt x="483" y="964"/>
                      </a:cubicBezTo>
                      <a:lnTo>
                        <a:pt x="483" y="1042"/>
                      </a:lnTo>
                      <a:lnTo>
                        <a:pt x="483" y="1042"/>
                      </a:lnTo>
                      <a:cubicBezTo>
                        <a:pt x="483" y="1066"/>
                        <a:pt x="494" y="1089"/>
                        <a:pt x="511" y="1108"/>
                      </a:cubicBezTo>
                      <a:lnTo>
                        <a:pt x="511" y="1108"/>
                      </a:lnTo>
                      <a:cubicBezTo>
                        <a:pt x="529" y="1125"/>
                        <a:pt x="552" y="1135"/>
                        <a:pt x="577" y="1135"/>
                      </a:cubicBezTo>
                      <a:lnTo>
                        <a:pt x="577" y="1135"/>
                      </a:lnTo>
                      <a:cubicBezTo>
                        <a:pt x="603" y="1135"/>
                        <a:pt x="626" y="1125"/>
                        <a:pt x="644" y="1108"/>
                      </a:cubicBezTo>
                      <a:lnTo>
                        <a:pt x="644" y="1108"/>
                      </a:lnTo>
                      <a:cubicBezTo>
                        <a:pt x="661" y="1089"/>
                        <a:pt x="671" y="1066"/>
                        <a:pt x="671" y="1042"/>
                      </a:cubicBezTo>
                      <a:lnTo>
                        <a:pt x="671" y="964"/>
                      </a:lnTo>
                      <a:lnTo>
                        <a:pt x="671" y="964"/>
                      </a:lnTo>
                      <a:cubicBezTo>
                        <a:pt x="671" y="960"/>
                        <a:pt x="674" y="957"/>
                        <a:pt x="677" y="956"/>
                      </a:cubicBezTo>
                      <a:lnTo>
                        <a:pt x="677" y="956"/>
                      </a:lnTo>
                      <a:cubicBezTo>
                        <a:pt x="711" y="947"/>
                        <a:pt x="744" y="934"/>
                        <a:pt x="776" y="916"/>
                      </a:cubicBezTo>
                      <a:lnTo>
                        <a:pt x="776" y="916"/>
                      </a:lnTo>
                      <a:cubicBezTo>
                        <a:pt x="779" y="914"/>
                        <a:pt x="783" y="915"/>
                        <a:pt x="786" y="917"/>
                      </a:cubicBezTo>
                      <a:lnTo>
                        <a:pt x="840" y="971"/>
                      </a:lnTo>
                      <a:lnTo>
                        <a:pt x="840" y="971"/>
                      </a:lnTo>
                      <a:cubicBezTo>
                        <a:pt x="857" y="989"/>
                        <a:pt x="881" y="999"/>
                        <a:pt x="906" y="999"/>
                      </a:cubicBezTo>
                      <a:lnTo>
                        <a:pt x="906" y="999"/>
                      </a:lnTo>
                      <a:cubicBezTo>
                        <a:pt x="931" y="999"/>
                        <a:pt x="955" y="989"/>
                        <a:pt x="973" y="971"/>
                      </a:cubicBezTo>
                      <a:lnTo>
                        <a:pt x="973" y="971"/>
                      </a:lnTo>
                      <a:cubicBezTo>
                        <a:pt x="991" y="954"/>
                        <a:pt x="1000" y="930"/>
                        <a:pt x="1000" y="905"/>
                      </a:cubicBezTo>
                      <a:lnTo>
                        <a:pt x="1000" y="905"/>
                      </a:lnTo>
                      <a:cubicBezTo>
                        <a:pt x="1000" y="880"/>
                        <a:pt x="991" y="856"/>
                        <a:pt x="973" y="839"/>
                      </a:cubicBezTo>
                      <a:lnTo>
                        <a:pt x="921" y="788"/>
                      </a:lnTo>
                      <a:lnTo>
                        <a:pt x="921" y="788"/>
                      </a:lnTo>
                      <a:cubicBezTo>
                        <a:pt x="918" y="785"/>
                        <a:pt x="917" y="780"/>
                        <a:pt x="920" y="776"/>
                      </a:cubicBezTo>
                      <a:lnTo>
                        <a:pt x="920" y="776"/>
                      </a:lnTo>
                      <a:cubicBezTo>
                        <a:pt x="939" y="746"/>
                        <a:pt x="954" y="712"/>
                        <a:pt x="964" y="676"/>
                      </a:cubicBezTo>
                      <a:lnTo>
                        <a:pt x="964" y="676"/>
                      </a:lnTo>
                      <a:cubicBezTo>
                        <a:pt x="965" y="673"/>
                        <a:pt x="969" y="670"/>
                        <a:pt x="973" y="670"/>
                      </a:cubicBezTo>
                      <a:lnTo>
                        <a:pt x="1043" y="670"/>
                      </a:lnTo>
                      <a:lnTo>
                        <a:pt x="1043" y="670"/>
                      </a:lnTo>
                      <a:cubicBezTo>
                        <a:pt x="1067" y="670"/>
                        <a:pt x="1091" y="660"/>
                        <a:pt x="1109" y="642"/>
                      </a:cubicBezTo>
                      <a:lnTo>
                        <a:pt x="1109" y="642"/>
                      </a:lnTo>
                      <a:cubicBezTo>
                        <a:pt x="1126" y="625"/>
                        <a:pt x="1136" y="601"/>
                        <a:pt x="1136" y="576"/>
                      </a:cubicBezTo>
                      <a:lnTo>
                        <a:pt x="1136" y="576"/>
                      </a:lnTo>
                      <a:cubicBezTo>
                        <a:pt x="1136" y="551"/>
                        <a:pt x="1126" y="527"/>
                        <a:pt x="1109" y="510"/>
                      </a:cubicBezTo>
                      <a:lnTo>
                        <a:pt x="1109" y="510"/>
                      </a:lnTo>
                      <a:cubicBezTo>
                        <a:pt x="1091" y="492"/>
                        <a:pt x="1067" y="482"/>
                        <a:pt x="1043" y="482"/>
                      </a:cubicBezTo>
                      <a:lnTo>
                        <a:pt x="978" y="482"/>
                      </a:lnTo>
                      <a:lnTo>
                        <a:pt x="978" y="482"/>
                      </a:lnTo>
                      <a:cubicBezTo>
                        <a:pt x="973" y="482"/>
                        <a:pt x="970" y="480"/>
                        <a:pt x="969" y="475"/>
                      </a:cubicBezTo>
                      <a:lnTo>
                        <a:pt x="969" y="475"/>
                      </a:lnTo>
                      <a:cubicBezTo>
                        <a:pt x="960" y="438"/>
                        <a:pt x="946" y="402"/>
                        <a:pt x="927" y="369"/>
                      </a:cubicBezTo>
                      <a:lnTo>
                        <a:pt x="927" y="369"/>
                      </a:lnTo>
                      <a:cubicBezTo>
                        <a:pt x="925" y="366"/>
                        <a:pt x="925" y="361"/>
                        <a:pt x="929" y="359"/>
                      </a:cubicBezTo>
                      <a:lnTo>
                        <a:pt x="973" y="314"/>
                      </a:lnTo>
                      <a:lnTo>
                        <a:pt x="973" y="314"/>
                      </a:lnTo>
                      <a:cubicBezTo>
                        <a:pt x="991" y="297"/>
                        <a:pt x="1000" y="273"/>
                        <a:pt x="1000" y="248"/>
                      </a:cubicBezTo>
                      <a:lnTo>
                        <a:pt x="1000" y="248"/>
                      </a:lnTo>
                      <a:cubicBezTo>
                        <a:pt x="1000" y="223"/>
                        <a:pt x="991" y="199"/>
                        <a:pt x="973" y="182"/>
                      </a:cubicBezTo>
                      <a:lnTo>
                        <a:pt x="973" y="182"/>
                      </a:lnTo>
                      <a:cubicBezTo>
                        <a:pt x="955" y="164"/>
                        <a:pt x="931" y="154"/>
                        <a:pt x="906" y="154"/>
                      </a:cubicBezTo>
                      <a:lnTo>
                        <a:pt x="906" y="154"/>
                      </a:lnTo>
                      <a:cubicBezTo>
                        <a:pt x="881" y="154"/>
                        <a:pt x="857" y="164"/>
                        <a:pt x="840" y="182"/>
                      </a:cubicBezTo>
                      <a:lnTo>
                        <a:pt x="798" y="224"/>
                      </a:lnTo>
                      <a:lnTo>
                        <a:pt x="798" y="224"/>
                      </a:lnTo>
                      <a:cubicBezTo>
                        <a:pt x="796" y="227"/>
                        <a:pt x="791" y="227"/>
                        <a:pt x="787" y="224"/>
                      </a:cubicBezTo>
                      <a:lnTo>
                        <a:pt x="787" y="224"/>
                      </a:lnTo>
                      <a:cubicBezTo>
                        <a:pt x="753" y="204"/>
                        <a:pt x="716" y="188"/>
                        <a:pt x="677" y="178"/>
                      </a:cubicBezTo>
                      <a:lnTo>
                        <a:pt x="677" y="178"/>
                      </a:lnTo>
                      <a:cubicBezTo>
                        <a:pt x="674" y="177"/>
                        <a:pt x="671" y="173"/>
                        <a:pt x="671" y="169"/>
                      </a:cubicBezTo>
                      <a:lnTo>
                        <a:pt x="671" y="111"/>
                      </a:lnTo>
                      <a:lnTo>
                        <a:pt x="671" y="111"/>
                      </a:lnTo>
                      <a:cubicBezTo>
                        <a:pt x="671" y="87"/>
                        <a:pt x="661" y="64"/>
                        <a:pt x="644" y="45"/>
                      </a:cubicBezTo>
                      <a:lnTo>
                        <a:pt x="644" y="45"/>
                      </a:lnTo>
                      <a:cubicBezTo>
                        <a:pt x="626" y="28"/>
                        <a:pt x="603" y="19"/>
                        <a:pt x="577" y="19"/>
                      </a:cubicBezTo>
                      <a:lnTo>
                        <a:pt x="577" y="19"/>
                      </a:lnTo>
                      <a:cubicBezTo>
                        <a:pt x="552" y="19"/>
                        <a:pt x="529" y="28"/>
                        <a:pt x="511" y="45"/>
                      </a:cubicBezTo>
                      <a:lnTo>
                        <a:pt x="511" y="45"/>
                      </a:lnTo>
                      <a:cubicBezTo>
                        <a:pt x="494" y="64"/>
                        <a:pt x="483" y="87"/>
                        <a:pt x="483" y="111"/>
                      </a:cubicBezTo>
                      <a:lnTo>
                        <a:pt x="483" y="169"/>
                      </a:lnTo>
                      <a:lnTo>
                        <a:pt x="483" y="169"/>
                      </a:lnTo>
                      <a:cubicBezTo>
                        <a:pt x="483" y="173"/>
                        <a:pt x="481" y="177"/>
                        <a:pt x="477" y="178"/>
                      </a:cubicBezTo>
                      <a:lnTo>
                        <a:pt x="477" y="178"/>
                      </a:lnTo>
                      <a:cubicBezTo>
                        <a:pt x="438" y="188"/>
                        <a:pt x="401" y="204"/>
                        <a:pt x="368" y="224"/>
                      </a:cubicBezTo>
                      <a:lnTo>
                        <a:pt x="368" y="224"/>
                      </a:lnTo>
                      <a:cubicBezTo>
                        <a:pt x="364" y="227"/>
                        <a:pt x="359" y="227"/>
                        <a:pt x="356" y="224"/>
                      </a:cubicBezTo>
                      <a:lnTo>
                        <a:pt x="315" y="182"/>
                      </a:lnTo>
                      <a:lnTo>
                        <a:pt x="315" y="182"/>
                      </a:lnTo>
                      <a:cubicBezTo>
                        <a:pt x="297" y="164"/>
                        <a:pt x="274" y="154"/>
                        <a:pt x="248" y="154"/>
                      </a:cubicBezTo>
                      <a:lnTo>
                        <a:pt x="248" y="154"/>
                      </a:lnTo>
                      <a:cubicBezTo>
                        <a:pt x="223" y="154"/>
                        <a:pt x="200" y="164"/>
                        <a:pt x="182" y="182"/>
                      </a:cubicBezTo>
                      <a:lnTo>
                        <a:pt x="182" y="182"/>
                      </a:lnTo>
                      <a:cubicBezTo>
                        <a:pt x="165" y="199"/>
                        <a:pt x="154" y="223"/>
                        <a:pt x="154" y="248"/>
                      </a:cubicBezTo>
                      <a:lnTo>
                        <a:pt x="154" y="248"/>
                      </a:lnTo>
                      <a:cubicBezTo>
                        <a:pt x="154" y="273"/>
                        <a:pt x="165" y="297"/>
                        <a:pt x="182" y="314"/>
                      </a:cubicBezTo>
                      <a:lnTo>
                        <a:pt x="227" y="359"/>
                      </a:lnTo>
                      <a:lnTo>
                        <a:pt x="227" y="359"/>
                      </a:lnTo>
                      <a:cubicBezTo>
                        <a:pt x="229" y="361"/>
                        <a:pt x="230" y="366"/>
                        <a:pt x="228" y="369"/>
                      </a:cubicBezTo>
                      <a:lnTo>
                        <a:pt x="228" y="369"/>
                      </a:lnTo>
                      <a:cubicBezTo>
                        <a:pt x="208" y="402"/>
                        <a:pt x="194" y="438"/>
                        <a:pt x="186" y="475"/>
                      </a:cubicBezTo>
                      <a:lnTo>
                        <a:pt x="186" y="475"/>
                      </a:lnTo>
                      <a:cubicBezTo>
                        <a:pt x="185" y="480"/>
                        <a:pt x="181" y="482"/>
                        <a:pt x="177" y="482"/>
                      </a:cubicBezTo>
                      <a:lnTo>
                        <a:pt x="112" y="482"/>
                      </a:lnTo>
                      <a:lnTo>
                        <a:pt x="112" y="482"/>
                      </a:lnTo>
                      <a:cubicBezTo>
                        <a:pt x="87" y="482"/>
                        <a:pt x="64" y="492"/>
                        <a:pt x="46" y="510"/>
                      </a:cubicBezTo>
                      <a:lnTo>
                        <a:pt x="46" y="510"/>
                      </a:lnTo>
                      <a:cubicBezTo>
                        <a:pt x="28" y="527"/>
                        <a:pt x="19" y="551"/>
                        <a:pt x="19" y="576"/>
                      </a:cubicBezTo>
                      <a:lnTo>
                        <a:pt x="19" y="576"/>
                      </a:lnTo>
                      <a:cubicBezTo>
                        <a:pt x="19" y="601"/>
                        <a:pt x="28" y="625"/>
                        <a:pt x="46" y="642"/>
                      </a:cubicBezTo>
                      <a:lnTo>
                        <a:pt x="46" y="642"/>
                      </a:lnTo>
                      <a:cubicBezTo>
                        <a:pt x="64" y="660"/>
                        <a:pt x="87" y="670"/>
                        <a:pt x="112" y="670"/>
                      </a:cubicBezTo>
                      <a:lnTo>
                        <a:pt x="182" y="670"/>
                      </a:lnTo>
                      <a:lnTo>
                        <a:pt x="182" y="670"/>
                      </a:lnTo>
                      <a:cubicBezTo>
                        <a:pt x="186" y="670"/>
                        <a:pt x="190" y="673"/>
                        <a:pt x="191" y="676"/>
                      </a:cubicBezTo>
                      <a:lnTo>
                        <a:pt x="191" y="676"/>
                      </a:lnTo>
                      <a:cubicBezTo>
                        <a:pt x="200" y="712"/>
                        <a:pt x="215" y="746"/>
                        <a:pt x="235" y="776"/>
                      </a:cubicBezTo>
                      <a:lnTo>
                        <a:pt x="235" y="776"/>
                      </a:lnTo>
                      <a:cubicBezTo>
                        <a:pt x="237" y="780"/>
                        <a:pt x="236" y="785"/>
                        <a:pt x="234" y="788"/>
                      </a:cubicBezTo>
                      <a:lnTo>
                        <a:pt x="182" y="839"/>
                      </a:lnTo>
                      <a:lnTo>
                        <a:pt x="182" y="839"/>
                      </a:lnTo>
                      <a:cubicBezTo>
                        <a:pt x="165" y="856"/>
                        <a:pt x="154" y="880"/>
                        <a:pt x="154" y="905"/>
                      </a:cubicBezTo>
                      <a:lnTo>
                        <a:pt x="154" y="905"/>
                      </a:lnTo>
                      <a:cubicBezTo>
                        <a:pt x="154" y="930"/>
                        <a:pt x="165" y="954"/>
                        <a:pt x="182" y="971"/>
                      </a:cubicBezTo>
                      <a:lnTo>
                        <a:pt x="182" y="971"/>
                      </a:lnTo>
                      <a:cubicBezTo>
                        <a:pt x="200" y="989"/>
                        <a:pt x="223" y="999"/>
                        <a:pt x="248" y="999"/>
                      </a:cubicBezTo>
                      <a:lnTo>
                        <a:pt x="248" y="999"/>
                      </a:lnTo>
                      <a:cubicBezTo>
                        <a:pt x="274" y="999"/>
                        <a:pt x="297" y="989"/>
                        <a:pt x="315" y="971"/>
                      </a:cubicBezTo>
                      <a:lnTo>
                        <a:pt x="369" y="917"/>
                      </a:lnTo>
                      <a:lnTo>
                        <a:pt x="369" y="917"/>
                      </a:lnTo>
                      <a:cubicBezTo>
                        <a:pt x="370" y="915"/>
                        <a:pt x="373" y="915"/>
                        <a:pt x="375" y="915"/>
                      </a:cubicBezTo>
                      <a:close/>
                      <a:moveTo>
                        <a:pt x="577" y="1153"/>
                      </a:moveTo>
                      <a:lnTo>
                        <a:pt x="577" y="1153"/>
                      </a:lnTo>
                      <a:cubicBezTo>
                        <a:pt x="548" y="1153"/>
                        <a:pt x="519" y="1142"/>
                        <a:pt x="498" y="1121"/>
                      </a:cubicBezTo>
                      <a:lnTo>
                        <a:pt x="498" y="1121"/>
                      </a:lnTo>
                      <a:cubicBezTo>
                        <a:pt x="477" y="1099"/>
                        <a:pt x="466" y="1071"/>
                        <a:pt x="466" y="1042"/>
                      </a:cubicBezTo>
                      <a:lnTo>
                        <a:pt x="466" y="971"/>
                      </a:lnTo>
                      <a:lnTo>
                        <a:pt x="466" y="971"/>
                      </a:lnTo>
                      <a:cubicBezTo>
                        <a:pt x="435" y="962"/>
                        <a:pt x="405" y="950"/>
                        <a:pt x="376" y="936"/>
                      </a:cubicBezTo>
                      <a:lnTo>
                        <a:pt x="327" y="984"/>
                      </a:lnTo>
                      <a:lnTo>
                        <a:pt x="327" y="984"/>
                      </a:lnTo>
                      <a:cubicBezTo>
                        <a:pt x="306" y="1005"/>
                        <a:pt x="278" y="1017"/>
                        <a:pt x="248" y="1017"/>
                      </a:cubicBezTo>
                      <a:lnTo>
                        <a:pt x="248" y="1017"/>
                      </a:lnTo>
                      <a:cubicBezTo>
                        <a:pt x="219" y="1017"/>
                        <a:pt x="190" y="1005"/>
                        <a:pt x="169" y="984"/>
                      </a:cubicBezTo>
                      <a:lnTo>
                        <a:pt x="169" y="984"/>
                      </a:lnTo>
                      <a:cubicBezTo>
                        <a:pt x="148" y="964"/>
                        <a:pt x="136" y="935"/>
                        <a:pt x="136" y="905"/>
                      </a:cubicBezTo>
                      <a:lnTo>
                        <a:pt x="136" y="905"/>
                      </a:lnTo>
                      <a:cubicBezTo>
                        <a:pt x="136" y="876"/>
                        <a:pt x="148" y="848"/>
                        <a:pt x="169" y="826"/>
                      </a:cubicBezTo>
                      <a:lnTo>
                        <a:pt x="215" y="780"/>
                      </a:lnTo>
                      <a:lnTo>
                        <a:pt x="215" y="780"/>
                      </a:lnTo>
                      <a:cubicBezTo>
                        <a:pt x="199" y="751"/>
                        <a:pt x="185" y="721"/>
                        <a:pt x="175" y="688"/>
                      </a:cubicBezTo>
                      <a:lnTo>
                        <a:pt x="112" y="688"/>
                      </a:lnTo>
                      <a:lnTo>
                        <a:pt x="112" y="688"/>
                      </a:lnTo>
                      <a:cubicBezTo>
                        <a:pt x="82" y="688"/>
                        <a:pt x="54" y="676"/>
                        <a:pt x="33" y="655"/>
                      </a:cubicBezTo>
                      <a:lnTo>
                        <a:pt x="33" y="655"/>
                      </a:lnTo>
                      <a:cubicBezTo>
                        <a:pt x="12" y="634"/>
                        <a:pt x="0" y="606"/>
                        <a:pt x="0" y="576"/>
                      </a:cubicBezTo>
                      <a:lnTo>
                        <a:pt x="0" y="576"/>
                      </a:lnTo>
                      <a:cubicBezTo>
                        <a:pt x="0" y="547"/>
                        <a:pt x="12" y="518"/>
                        <a:pt x="33" y="497"/>
                      </a:cubicBezTo>
                      <a:lnTo>
                        <a:pt x="33" y="497"/>
                      </a:lnTo>
                      <a:cubicBezTo>
                        <a:pt x="54" y="476"/>
                        <a:pt x="82" y="465"/>
                        <a:pt x="112" y="465"/>
                      </a:cubicBezTo>
                      <a:lnTo>
                        <a:pt x="170" y="465"/>
                      </a:lnTo>
                      <a:lnTo>
                        <a:pt x="170" y="465"/>
                      </a:lnTo>
                      <a:cubicBezTo>
                        <a:pt x="179" y="430"/>
                        <a:pt x="192" y="397"/>
                        <a:pt x="208" y="366"/>
                      </a:cubicBezTo>
                      <a:lnTo>
                        <a:pt x="169" y="327"/>
                      </a:lnTo>
                      <a:lnTo>
                        <a:pt x="169" y="327"/>
                      </a:lnTo>
                      <a:cubicBezTo>
                        <a:pt x="148" y="306"/>
                        <a:pt x="136" y="278"/>
                        <a:pt x="136" y="248"/>
                      </a:cubicBezTo>
                      <a:lnTo>
                        <a:pt x="136" y="248"/>
                      </a:lnTo>
                      <a:cubicBezTo>
                        <a:pt x="136" y="219"/>
                        <a:pt x="148" y="190"/>
                        <a:pt x="169" y="169"/>
                      </a:cubicBezTo>
                      <a:lnTo>
                        <a:pt x="169" y="169"/>
                      </a:lnTo>
                      <a:cubicBezTo>
                        <a:pt x="190" y="148"/>
                        <a:pt x="219" y="136"/>
                        <a:pt x="248" y="136"/>
                      </a:cubicBezTo>
                      <a:lnTo>
                        <a:pt x="248" y="136"/>
                      </a:lnTo>
                      <a:cubicBezTo>
                        <a:pt x="278" y="136"/>
                        <a:pt x="306" y="148"/>
                        <a:pt x="327" y="169"/>
                      </a:cubicBezTo>
                      <a:lnTo>
                        <a:pt x="364" y="206"/>
                      </a:lnTo>
                      <a:lnTo>
                        <a:pt x="364" y="206"/>
                      </a:lnTo>
                      <a:cubicBezTo>
                        <a:pt x="395" y="186"/>
                        <a:pt x="430" y="172"/>
                        <a:pt x="466" y="162"/>
                      </a:cubicBezTo>
                      <a:lnTo>
                        <a:pt x="466" y="111"/>
                      </a:lnTo>
                      <a:lnTo>
                        <a:pt x="466" y="111"/>
                      </a:lnTo>
                      <a:cubicBezTo>
                        <a:pt x="466" y="82"/>
                        <a:pt x="477" y="54"/>
                        <a:pt x="498" y="33"/>
                      </a:cubicBezTo>
                      <a:lnTo>
                        <a:pt x="498" y="33"/>
                      </a:lnTo>
                      <a:cubicBezTo>
                        <a:pt x="519" y="12"/>
                        <a:pt x="548" y="0"/>
                        <a:pt x="577" y="0"/>
                      </a:cubicBezTo>
                      <a:lnTo>
                        <a:pt x="577" y="0"/>
                      </a:lnTo>
                      <a:cubicBezTo>
                        <a:pt x="607" y="0"/>
                        <a:pt x="636" y="12"/>
                        <a:pt x="656" y="33"/>
                      </a:cubicBezTo>
                      <a:lnTo>
                        <a:pt x="656" y="33"/>
                      </a:lnTo>
                      <a:cubicBezTo>
                        <a:pt x="677" y="54"/>
                        <a:pt x="689" y="82"/>
                        <a:pt x="689" y="111"/>
                      </a:cubicBezTo>
                      <a:lnTo>
                        <a:pt x="689" y="162"/>
                      </a:lnTo>
                      <a:lnTo>
                        <a:pt x="689" y="162"/>
                      </a:lnTo>
                      <a:cubicBezTo>
                        <a:pt x="724" y="172"/>
                        <a:pt x="759" y="186"/>
                        <a:pt x="790" y="206"/>
                      </a:cubicBezTo>
                      <a:lnTo>
                        <a:pt x="827" y="169"/>
                      </a:lnTo>
                      <a:lnTo>
                        <a:pt x="827" y="169"/>
                      </a:lnTo>
                      <a:cubicBezTo>
                        <a:pt x="848" y="148"/>
                        <a:pt x="877" y="136"/>
                        <a:pt x="906" y="136"/>
                      </a:cubicBezTo>
                      <a:lnTo>
                        <a:pt x="906" y="136"/>
                      </a:lnTo>
                      <a:cubicBezTo>
                        <a:pt x="936" y="136"/>
                        <a:pt x="965" y="148"/>
                        <a:pt x="985" y="169"/>
                      </a:cubicBezTo>
                      <a:lnTo>
                        <a:pt x="985" y="169"/>
                      </a:lnTo>
                      <a:cubicBezTo>
                        <a:pt x="1006" y="190"/>
                        <a:pt x="1019" y="219"/>
                        <a:pt x="1019" y="248"/>
                      </a:cubicBezTo>
                      <a:lnTo>
                        <a:pt x="1019" y="248"/>
                      </a:lnTo>
                      <a:cubicBezTo>
                        <a:pt x="1019" y="278"/>
                        <a:pt x="1006" y="306"/>
                        <a:pt x="985" y="327"/>
                      </a:cubicBezTo>
                      <a:lnTo>
                        <a:pt x="946" y="366"/>
                      </a:lnTo>
                      <a:lnTo>
                        <a:pt x="946" y="366"/>
                      </a:lnTo>
                      <a:cubicBezTo>
                        <a:pt x="963" y="397"/>
                        <a:pt x="976" y="430"/>
                        <a:pt x="985" y="465"/>
                      </a:cubicBezTo>
                      <a:lnTo>
                        <a:pt x="1043" y="465"/>
                      </a:lnTo>
                      <a:lnTo>
                        <a:pt x="1043" y="465"/>
                      </a:lnTo>
                      <a:cubicBezTo>
                        <a:pt x="1073" y="465"/>
                        <a:pt x="1100" y="476"/>
                        <a:pt x="1122" y="497"/>
                      </a:cubicBezTo>
                      <a:lnTo>
                        <a:pt x="1122" y="497"/>
                      </a:lnTo>
                      <a:cubicBezTo>
                        <a:pt x="1143" y="518"/>
                        <a:pt x="1154" y="547"/>
                        <a:pt x="1154" y="576"/>
                      </a:cubicBezTo>
                      <a:lnTo>
                        <a:pt x="1154" y="576"/>
                      </a:lnTo>
                      <a:cubicBezTo>
                        <a:pt x="1154" y="606"/>
                        <a:pt x="1143" y="634"/>
                        <a:pt x="1122" y="655"/>
                      </a:cubicBezTo>
                      <a:lnTo>
                        <a:pt x="1122" y="655"/>
                      </a:lnTo>
                      <a:cubicBezTo>
                        <a:pt x="1100" y="676"/>
                        <a:pt x="1073" y="688"/>
                        <a:pt x="1043" y="688"/>
                      </a:cubicBezTo>
                      <a:lnTo>
                        <a:pt x="980" y="688"/>
                      </a:lnTo>
                      <a:lnTo>
                        <a:pt x="980" y="688"/>
                      </a:lnTo>
                      <a:cubicBezTo>
                        <a:pt x="970" y="721"/>
                        <a:pt x="956" y="751"/>
                        <a:pt x="939" y="780"/>
                      </a:cubicBezTo>
                      <a:lnTo>
                        <a:pt x="985" y="826"/>
                      </a:lnTo>
                      <a:lnTo>
                        <a:pt x="985" y="826"/>
                      </a:lnTo>
                      <a:cubicBezTo>
                        <a:pt x="1006" y="848"/>
                        <a:pt x="1019" y="876"/>
                        <a:pt x="1019" y="905"/>
                      </a:cubicBezTo>
                      <a:lnTo>
                        <a:pt x="1019" y="905"/>
                      </a:lnTo>
                      <a:cubicBezTo>
                        <a:pt x="1019" y="935"/>
                        <a:pt x="1006" y="964"/>
                        <a:pt x="985" y="984"/>
                      </a:cubicBezTo>
                      <a:lnTo>
                        <a:pt x="985" y="984"/>
                      </a:lnTo>
                      <a:cubicBezTo>
                        <a:pt x="965" y="1005"/>
                        <a:pt x="936" y="1017"/>
                        <a:pt x="906" y="1017"/>
                      </a:cubicBezTo>
                      <a:lnTo>
                        <a:pt x="906" y="1017"/>
                      </a:lnTo>
                      <a:cubicBezTo>
                        <a:pt x="877" y="1017"/>
                        <a:pt x="848" y="1005"/>
                        <a:pt x="827" y="984"/>
                      </a:cubicBezTo>
                      <a:lnTo>
                        <a:pt x="779" y="936"/>
                      </a:lnTo>
                      <a:lnTo>
                        <a:pt x="779" y="936"/>
                      </a:lnTo>
                      <a:cubicBezTo>
                        <a:pt x="750" y="950"/>
                        <a:pt x="720" y="962"/>
                        <a:pt x="689" y="971"/>
                      </a:cubicBezTo>
                      <a:lnTo>
                        <a:pt x="689" y="1042"/>
                      </a:lnTo>
                      <a:lnTo>
                        <a:pt x="689" y="1042"/>
                      </a:lnTo>
                      <a:cubicBezTo>
                        <a:pt x="689" y="1071"/>
                        <a:pt x="677" y="1099"/>
                        <a:pt x="656" y="1121"/>
                      </a:cubicBezTo>
                      <a:lnTo>
                        <a:pt x="656" y="1121"/>
                      </a:lnTo>
                      <a:cubicBezTo>
                        <a:pt x="636" y="1142"/>
                        <a:pt x="607" y="1153"/>
                        <a:pt x="577" y="115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2" name="Freeform 156">
                  <a:extLst>
                    <a:ext uri="{FF2B5EF4-FFF2-40B4-BE49-F238E27FC236}">
                      <a16:creationId xmlns:a16="http://schemas.microsoft.com/office/drawing/2014/main" id="{6C53E352-C3C3-49D8-B7B8-8A26DE9972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22460" y="6525912"/>
                  <a:ext cx="1011710" cy="1011709"/>
                </a:xfrm>
                <a:custGeom>
                  <a:avLst/>
                  <a:gdLst>
                    <a:gd name="T0" fmla="*/ 452 w 1157"/>
                    <a:gd name="T1" fmla="*/ 680 h 1154"/>
                    <a:gd name="T2" fmla="*/ 691 w 1157"/>
                    <a:gd name="T3" fmla="*/ 693 h 1154"/>
                    <a:gd name="T4" fmla="*/ 588 w 1157"/>
                    <a:gd name="T5" fmla="*/ 398 h 1154"/>
                    <a:gd name="T6" fmla="*/ 568 w 1157"/>
                    <a:gd name="T7" fmla="*/ 754 h 1154"/>
                    <a:gd name="T8" fmla="*/ 589 w 1157"/>
                    <a:gd name="T9" fmla="*/ 380 h 1154"/>
                    <a:gd name="T10" fmla="*/ 703 w 1157"/>
                    <a:gd name="T11" fmla="*/ 706 h 1154"/>
                    <a:gd name="T12" fmla="*/ 361 w 1157"/>
                    <a:gd name="T13" fmla="*/ 905 h 1154"/>
                    <a:gd name="T14" fmla="*/ 458 w 1157"/>
                    <a:gd name="T15" fmla="*/ 1036 h 1154"/>
                    <a:gd name="T16" fmla="*/ 546 w 1157"/>
                    <a:gd name="T17" fmla="*/ 1135 h 1154"/>
                    <a:gd name="T18" fmla="*/ 649 w 1157"/>
                    <a:gd name="T19" fmla="*/ 969 h 1154"/>
                    <a:gd name="T20" fmla="*/ 767 w 1157"/>
                    <a:gd name="T21" fmla="*/ 929 h 1154"/>
                    <a:gd name="T22" fmla="*/ 950 w 1157"/>
                    <a:gd name="T23" fmla="*/ 994 h 1154"/>
                    <a:gd name="T24" fmla="*/ 909 w 1157"/>
                    <a:gd name="T25" fmla="*/ 807 h 1154"/>
                    <a:gd name="T26" fmla="*/ 958 w 1157"/>
                    <a:gd name="T27" fmla="*/ 698 h 1154"/>
                    <a:gd name="T28" fmla="*/ 1105 w 1157"/>
                    <a:gd name="T29" fmla="*/ 673 h 1154"/>
                    <a:gd name="T30" fmla="*/ 1048 w 1157"/>
                    <a:gd name="T31" fmla="*/ 510 h 1154"/>
                    <a:gd name="T32" fmla="*/ 939 w 1157"/>
                    <a:gd name="T33" fmla="*/ 389 h 1154"/>
                    <a:gd name="T34" fmla="*/ 1019 w 1157"/>
                    <a:gd name="T35" fmla="*/ 273 h 1154"/>
                    <a:gd name="T36" fmla="*/ 930 w 1157"/>
                    <a:gd name="T37" fmla="*/ 174 h 1154"/>
                    <a:gd name="T38" fmla="*/ 808 w 1157"/>
                    <a:gd name="T39" fmla="*/ 237 h 1154"/>
                    <a:gd name="T40" fmla="*/ 698 w 1157"/>
                    <a:gd name="T41" fmla="*/ 118 h 1154"/>
                    <a:gd name="T42" fmla="*/ 542 w 1157"/>
                    <a:gd name="T43" fmla="*/ 43 h 1154"/>
                    <a:gd name="T44" fmla="*/ 501 w 1157"/>
                    <a:gd name="T45" fmla="*/ 174 h 1154"/>
                    <a:gd name="T46" fmla="*/ 338 w 1157"/>
                    <a:gd name="T47" fmla="*/ 168 h 1154"/>
                    <a:gd name="T48" fmla="*/ 205 w 1157"/>
                    <a:gd name="T49" fmla="*/ 161 h 1154"/>
                    <a:gd name="T50" fmla="*/ 240 w 1157"/>
                    <a:gd name="T51" fmla="*/ 339 h 1154"/>
                    <a:gd name="T52" fmla="*/ 183 w 1157"/>
                    <a:gd name="T53" fmla="*/ 460 h 1154"/>
                    <a:gd name="T54" fmla="*/ 20 w 1157"/>
                    <a:gd name="T55" fmla="*/ 545 h 1154"/>
                    <a:gd name="T56" fmla="*/ 178 w 1157"/>
                    <a:gd name="T57" fmla="*/ 647 h 1154"/>
                    <a:gd name="T58" fmla="*/ 225 w 1157"/>
                    <a:gd name="T59" fmla="*/ 757 h 1154"/>
                    <a:gd name="T60" fmla="*/ 137 w 1157"/>
                    <a:gd name="T61" fmla="*/ 881 h 1154"/>
                    <a:gd name="T62" fmla="*/ 293 w 1157"/>
                    <a:gd name="T63" fmla="*/ 956 h 1154"/>
                    <a:gd name="T64" fmla="*/ 552 w 1157"/>
                    <a:gd name="T65" fmla="*/ 1153 h 1154"/>
                    <a:gd name="T66" fmla="*/ 439 w 1157"/>
                    <a:gd name="T67" fmla="*/ 1034 h 1154"/>
                    <a:gd name="T68" fmla="*/ 305 w 1157"/>
                    <a:gd name="T69" fmla="*/ 970 h 1154"/>
                    <a:gd name="T70" fmla="*/ 119 w 1157"/>
                    <a:gd name="T71" fmla="*/ 880 h 1154"/>
                    <a:gd name="T72" fmla="*/ 170 w 1157"/>
                    <a:gd name="T73" fmla="*/ 666 h 1154"/>
                    <a:gd name="T74" fmla="*/ 2 w 1157"/>
                    <a:gd name="T75" fmla="*/ 544 h 1154"/>
                    <a:gd name="T76" fmla="*/ 177 w 1157"/>
                    <a:gd name="T77" fmla="*/ 442 h 1154"/>
                    <a:gd name="T78" fmla="*/ 157 w 1157"/>
                    <a:gd name="T79" fmla="*/ 225 h 1154"/>
                    <a:gd name="T80" fmla="*/ 274 w 1157"/>
                    <a:gd name="T81" fmla="*/ 119 h 1154"/>
                    <a:gd name="T82" fmla="*/ 493 w 1157"/>
                    <a:gd name="T83" fmla="*/ 107 h 1154"/>
                    <a:gd name="T84" fmla="*/ 611 w 1157"/>
                    <a:gd name="T85" fmla="*/ 2 h 1154"/>
                    <a:gd name="T86" fmla="*/ 713 w 1157"/>
                    <a:gd name="T87" fmla="*/ 169 h 1154"/>
                    <a:gd name="T88" fmla="*/ 931 w 1157"/>
                    <a:gd name="T89" fmla="*/ 157 h 1154"/>
                    <a:gd name="T90" fmla="*/ 1000 w 1157"/>
                    <a:gd name="T91" fmla="*/ 352 h 1154"/>
                    <a:gd name="T92" fmla="*/ 1049 w 1157"/>
                    <a:gd name="T93" fmla="*/ 492 h 1154"/>
                    <a:gd name="T94" fmla="*/ 1116 w 1157"/>
                    <a:gd name="T95" fmla="*/ 687 h 1154"/>
                    <a:gd name="T96" fmla="*/ 928 w 1157"/>
                    <a:gd name="T97" fmla="*/ 800 h 1154"/>
                    <a:gd name="T98" fmla="*/ 961 w 1157"/>
                    <a:gd name="T99" fmla="*/ 1008 h 1154"/>
                    <a:gd name="T100" fmla="*/ 758 w 1157"/>
                    <a:gd name="T101" fmla="*/ 947 h 1154"/>
                    <a:gd name="T102" fmla="*/ 626 w 1157"/>
                    <a:gd name="T103" fmla="*/ 112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57" h="1154">
                      <a:moveTo>
                        <a:pt x="579" y="398"/>
                      </a:moveTo>
                      <a:lnTo>
                        <a:pt x="579" y="398"/>
                      </a:lnTo>
                      <a:cubicBezTo>
                        <a:pt x="490" y="398"/>
                        <a:pt x="415" y="467"/>
                        <a:pt x="410" y="557"/>
                      </a:cubicBezTo>
                      <a:lnTo>
                        <a:pt x="410" y="557"/>
                      </a:lnTo>
                      <a:cubicBezTo>
                        <a:pt x="407" y="602"/>
                        <a:pt x="422" y="645"/>
                        <a:pt x="452" y="680"/>
                      </a:cubicBezTo>
                      <a:lnTo>
                        <a:pt x="452" y="680"/>
                      </a:lnTo>
                      <a:cubicBezTo>
                        <a:pt x="482" y="713"/>
                        <a:pt x="524" y="733"/>
                        <a:pt x="569" y="735"/>
                      </a:cubicBezTo>
                      <a:lnTo>
                        <a:pt x="569" y="735"/>
                      </a:lnTo>
                      <a:cubicBezTo>
                        <a:pt x="614" y="738"/>
                        <a:pt x="657" y="723"/>
                        <a:pt x="691" y="693"/>
                      </a:cubicBezTo>
                      <a:lnTo>
                        <a:pt x="691" y="693"/>
                      </a:lnTo>
                      <a:cubicBezTo>
                        <a:pt x="725" y="663"/>
                        <a:pt x="745" y="621"/>
                        <a:pt x="747" y="577"/>
                      </a:cubicBezTo>
                      <a:lnTo>
                        <a:pt x="747" y="577"/>
                      </a:lnTo>
                      <a:cubicBezTo>
                        <a:pt x="749" y="532"/>
                        <a:pt x="734" y="488"/>
                        <a:pt x="705" y="454"/>
                      </a:cubicBezTo>
                      <a:lnTo>
                        <a:pt x="705" y="454"/>
                      </a:lnTo>
                      <a:cubicBezTo>
                        <a:pt x="674" y="421"/>
                        <a:pt x="633" y="401"/>
                        <a:pt x="588" y="398"/>
                      </a:cubicBezTo>
                      <a:lnTo>
                        <a:pt x="588" y="398"/>
                      </a:lnTo>
                      <a:cubicBezTo>
                        <a:pt x="585" y="398"/>
                        <a:pt x="581" y="398"/>
                        <a:pt x="579" y="398"/>
                      </a:cubicBezTo>
                      <a:close/>
                      <a:moveTo>
                        <a:pt x="579" y="754"/>
                      </a:moveTo>
                      <a:lnTo>
                        <a:pt x="579" y="754"/>
                      </a:lnTo>
                      <a:cubicBezTo>
                        <a:pt x="575" y="754"/>
                        <a:pt x="572" y="754"/>
                        <a:pt x="568" y="754"/>
                      </a:cubicBezTo>
                      <a:lnTo>
                        <a:pt x="568" y="754"/>
                      </a:lnTo>
                      <a:cubicBezTo>
                        <a:pt x="465" y="747"/>
                        <a:pt x="385" y="659"/>
                        <a:pt x="392" y="556"/>
                      </a:cubicBezTo>
                      <a:lnTo>
                        <a:pt x="392" y="556"/>
                      </a:lnTo>
                      <a:cubicBezTo>
                        <a:pt x="398" y="453"/>
                        <a:pt x="486" y="375"/>
                        <a:pt x="589" y="380"/>
                      </a:cubicBezTo>
                      <a:lnTo>
                        <a:pt x="589" y="380"/>
                      </a:lnTo>
                      <a:cubicBezTo>
                        <a:pt x="639" y="383"/>
                        <a:pt x="685" y="405"/>
                        <a:pt x="718" y="443"/>
                      </a:cubicBezTo>
                      <a:lnTo>
                        <a:pt x="718" y="443"/>
                      </a:lnTo>
                      <a:cubicBezTo>
                        <a:pt x="751" y="479"/>
                        <a:pt x="769" y="528"/>
                        <a:pt x="765" y="578"/>
                      </a:cubicBezTo>
                      <a:lnTo>
                        <a:pt x="765" y="578"/>
                      </a:lnTo>
                      <a:cubicBezTo>
                        <a:pt x="762" y="627"/>
                        <a:pt x="741" y="673"/>
                        <a:pt x="703" y="706"/>
                      </a:cubicBezTo>
                      <a:lnTo>
                        <a:pt x="703" y="706"/>
                      </a:lnTo>
                      <a:cubicBezTo>
                        <a:pt x="668" y="737"/>
                        <a:pt x="625" y="754"/>
                        <a:pt x="579" y="754"/>
                      </a:cubicBezTo>
                      <a:close/>
                      <a:moveTo>
                        <a:pt x="356" y="903"/>
                      </a:moveTo>
                      <a:lnTo>
                        <a:pt x="356" y="903"/>
                      </a:lnTo>
                      <a:cubicBezTo>
                        <a:pt x="357" y="903"/>
                        <a:pt x="359" y="904"/>
                        <a:pt x="361" y="905"/>
                      </a:cubicBezTo>
                      <a:lnTo>
                        <a:pt x="361" y="905"/>
                      </a:lnTo>
                      <a:cubicBezTo>
                        <a:pt x="391" y="924"/>
                        <a:pt x="423" y="939"/>
                        <a:pt x="456" y="950"/>
                      </a:cubicBezTo>
                      <a:lnTo>
                        <a:pt x="456" y="950"/>
                      </a:lnTo>
                      <a:cubicBezTo>
                        <a:pt x="459" y="951"/>
                        <a:pt x="462" y="955"/>
                        <a:pt x="462" y="959"/>
                      </a:cubicBezTo>
                      <a:lnTo>
                        <a:pt x="458" y="1036"/>
                      </a:lnTo>
                      <a:lnTo>
                        <a:pt x="458" y="1036"/>
                      </a:lnTo>
                      <a:cubicBezTo>
                        <a:pt x="456" y="1061"/>
                        <a:pt x="465" y="1085"/>
                        <a:pt x="481" y="1103"/>
                      </a:cubicBezTo>
                      <a:lnTo>
                        <a:pt x="481" y="1103"/>
                      </a:lnTo>
                      <a:cubicBezTo>
                        <a:pt x="498" y="1122"/>
                        <a:pt x="521" y="1133"/>
                        <a:pt x="546" y="1135"/>
                      </a:cubicBezTo>
                      <a:lnTo>
                        <a:pt x="546" y="1135"/>
                      </a:lnTo>
                      <a:cubicBezTo>
                        <a:pt x="571" y="1136"/>
                        <a:pt x="595" y="1128"/>
                        <a:pt x="614" y="1111"/>
                      </a:cubicBezTo>
                      <a:lnTo>
                        <a:pt x="614" y="1111"/>
                      </a:lnTo>
                      <a:cubicBezTo>
                        <a:pt x="633" y="1094"/>
                        <a:pt x="643" y="1071"/>
                        <a:pt x="645" y="1047"/>
                      </a:cubicBezTo>
                      <a:lnTo>
                        <a:pt x="649" y="969"/>
                      </a:lnTo>
                      <a:lnTo>
                        <a:pt x="649" y="969"/>
                      </a:lnTo>
                      <a:cubicBezTo>
                        <a:pt x="649" y="966"/>
                        <a:pt x="653" y="962"/>
                        <a:pt x="656" y="962"/>
                      </a:cubicBezTo>
                      <a:lnTo>
                        <a:pt x="656" y="962"/>
                      </a:lnTo>
                      <a:cubicBezTo>
                        <a:pt x="691" y="955"/>
                        <a:pt x="724" y="943"/>
                        <a:pt x="756" y="927"/>
                      </a:cubicBezTo>
                      <a:lnTo>
                        <a:pt x="756" y="927"/>
                      </a:lnTo>
                      <a:cubicBezTo>
                        <a:pt x="760" y="926"/>
                        <a:pt x="764" y="927"/>
                        <a:pt x="767" y="929"/>
                      </a:cubicBezTo>
                      <a:lnTo>
                        <a:pt x="818" y="986"/>
                      </a:lnTo>
                      <a:lnTo>
                        <a:pt x="818" y="986"/>
                      </a:lnTo>
                      <a:cubicBezTo>
                        <a:pt x="834" y="1005"/>
                        <a:pt x="857" y="1016"/>
                        <a:pt x="883" y="1017"/>
                      </a:cubicBezTo>
                      <a:lnTo>
                        <a:pt x="883" y="1017"/>
                      </a:lnTo>
                      <a:cubicBezTo>
                        <a:pt x="908" y="1019"/>
                        <a:pt x="931" y="1010"/>
                        <a:pt x="950" y="994"/>
                      </a:cubicBezTo>
                      <a:lnTo>
                        <a:pt x="950" y="994"/>
                      </a:lnTo>
                      <a:cubicBezTo>
                        <a:pt x="968" y="977"/>
                        <a:pt x="980" y="955"/>
                        <a:pt x="981" y="929"/>
                      </a:cubicBezTo>
                      <a:lnTo>
                        <a:pt x="981" y="929"/>
                      </a:lnTo>
                      <a:cubicBezTo>
                        <a:pt x="982" y="904"/>
                        <a:pt x="974" y="881"/>
                        <a:pt x="957" y="861"/>
                      </a:cubicBezTo>
                      <a:lnTo>
                        <a:pt x="909" y="807"/>
                      </a:lnTo>
                      <a:lnTo>
                        <a:pt x="909" y="807"/>
                      </a:lnTo>
                      <a:cubicBezTo>
                        <a:pt x="907" y="804"/>
                        <a:pt x="906" y="800"/>
                        <a:pt x="908" y="796"/>
                      </a:cubicBezTo>
                      <a:lnTo>
                        <a:pt x="908" y="796"/>
                      </a:lnTo>
                      <a:cubicBezTo>
                        <a:pt x="929" y="766"/>
                        <a:pt x="946" y="733"/>
                        <a:pt x="958" y="698"/>
                      </a:cubicBezTo>
                      <a:lnTo>
                        <a:pt x="958" y="698"/>
                      </a:lnTo>
                      <a:cubicBezTo>
                        <a:pt x="959" y="695"/>
                        <a:pt x="964" y="693"/>
                        <a:pt x="967" y="693"/>
                      </a:cubicBezTo>
                      <a:lnTo>
                        <a:pt x="1038" y="697"/>
                      </a:lnTo>
                      <a:lnTo>
                        <a:pt x="1038" y="697"/>
                      </a:lnTo>
                      <a:cubicBezTo>
                        <a:pt x="1062" y="698"/>
                        <a:pt x="1086" y="690"/>
                        <a:pt x="1105" y="673"/>
                      </a:cubicBezTo>
                      <a:lnTo>
                        <a:pt x="1105" y="673"/>
                      </a:lnTo>
                      <a:cubicBezTo>
                        <a:pt x="1123" y="657"/>
                        <a:pt x="1135" y="633"/>
                        <a:pt x="1136" y="608"/>
                      </a:cubicBezTo>
                      <a:lnTo>
                        <a:pt x="1136" y="608"/>
                      </a:lnTo>
                      <a:cubicBezTo>
                        <a:pt x="1137" y="584"/>
                        <a:pt x="1129" y="559"/>
                        <a:pt x="1112" y="541"/>
                      </a:cubicBezTo>
                      <a:lnTo>
                        <a:pt x="1112" y="541"/>
                      </a:lnTo>
                      <a:cubicBezTo>
                        <a:pt x="1095" y="522"/>
                        <a:pt x="1073" y="511"/>
                        <a:pt x="1048" y="510"/>
                      </a:cubicBezTo>
                      <a:lnTo>
                        <a:pt x="982" y="506"/>
                      </a:lnTo>
                      <a:lnTo>
                        <a:pt x="982" y="506"/>
                      </a:lnTo>
                      <a:cubicBezTo>
                        <a:pt x="979" y="505"/>
                        <a:pt x="975" y="503"/>
                        <a:pt x="975" y="498"/>
                      </a:cubicBezTo>
                      <a:lnTo>
                        <a:pt x="975" y="498"/>
                      </a:lnTo>
                      <a:cubicBezTo>
                        <a:pt x="968" y="460"/>
                        <a:pt x="956" y="423"/>
                        <a:pt x="939" y="389"/>
                      </a:cubicBezTo>
                      <a:lnTo>
                        <a:pt x="939" y="389"/>
                      </a:lnTo>
                      <a:cubicBezTo>
                        <a:pt x="937" y="385"/>
                        <a:pt x="938" y="381"/>
                        <a:pt x="941" y="378"/>
                      </a:cubicBezTo>
                      <a:lnTo>
                        <a:pt x="988" y="338"/>
                      </a:lnTo>
                      <a:lnTo>
                        <a:pt x="988" y="338"/>
                      </a:lnTo>
                      <a:cubicBezTo>
                        <a:pt x="1006" y="321"/>
                        <a:pt x="1017" y="299"/>
                        <a:pt x="1019" y="273"/>
                      </a:cubicBezTo>
                      <a:lnTo>
                        <a:pt x="1019" y="273"/>
                      </a:lnTo>
                      <a:cubicBezTo>
                        <a:pt x="1020" y="248"/>
                        <a:pt x="1012" y="225"/>
                        <a:pt x="995" y="205"/>
                      </a:cubicBezTo>
                      <a:lnTo>
                        <a:pt x="995" y="205"/>
                      </a:lnTo>
                      <a:cubicBezTo>
                        <a:pt x="978" y="187"/>
                        <a:pt x="956" y="176"/>
                        <a:pt x="930" y="174"/>
                      </a:cubicBezTo>
                      <a:lnTo>
                        <a:pt x="930" y="174"/>
                      </a:lnTo>
                      <a:cubicBezTo>
                        <a:pt x="905" y="173"/>
                        <a:pt x="882" y="181"/>
                        <a:pt x="862" y="198"/>
                      </a:cubicBezTo>
                      <a:lnTo>
                        <a:pt x="819" y="237"/>
                      </a:lnTo>
                      <a:lnTo>
                        <a:pt x="819" y="237"/>
                      </a:lnTo>
                      <a:cubicBezTo>
                        <a:pt x="815" y="240"/>
                        <a:pt x="811" y="240"/>
                        <a:pt x="808" y="237"/>
                      </a:cubicBezTo>
                      <a:lnTo>
                        <a:pt x="808" y="237"/>
                      </a:lnTo>
                      <a:cubicBezTo>
                        <a:pt x="774" y="215"/>
                        <a:pt x="739" y="197"/>
                        <a:pt x="700" y="185"/>
                      </a:cubicBezTo>
                      <a:lnTo>
                        <a:pt x="700" y="185"/>
                      </a:lnTo>
                      <a:cubicBezTo>
                        <a:pt x="697" y="183"/>
                        <a:pt x="695" y="180"/>
                        <a:pt x="695" y="176"/>
                      </a:cubicBezTo>
                      <a:lnTo>
                        <a:pt x="698" y="118"/>
                      </a:lnTo>
                      <a:lnTo>
                        <a:pt x="698" y="118"/>
                      </a:lnTo>
                      <a:cubicBezTo>
                        <a:pt x="700" y="93"/>
                        <a:pt x="691" y="70"/>
                        <a:pt x="674" y="50"/>
                      </a:cubicBezTo>
                      <a:lnTo>
                        <a:pt x="674" y="50"/>
                      </a:lnTo>
                      <a:cubicBezTo>
                        <a:pt x="658" y="32"/>
                        <a:pt x="635" y="21"/>
                        <a:pt x="610" y="20"/>
                      </a:cubicBezTo>
                      <a:lnTo>
                        <a:pt x="610" y="20"/>
                      </a:lnTo>
                      <a:cubicBezTo>
                        <a:pt x="585" y="18"/>
                        <a:pt x="561" y="27"/>
                        <a:pt x="542" y="43"/>
                      </a:cubicBezTo>
                      <a:lnTo>
                        <a:pt x="542" y="43"/>
                      </a:lnTo>
                      <a:cubicBezTo>
                        <a:pt x="523" y="60"/>
                        <a:pt x="512" y="83"/>
                        <a:pt x="511" y="108"/>
                      </a:cubicBezTo>
                      <a:lnTo>
                        <a:pt x="508" y="165"/>
                      </a:lnTo>
                      <a:lnTo>
                        <a:pt x="508" y="165"/>
                      </a:lnTo>
                      <a:cubicBezTo>
                        <a:pt x="508" y="169"/>
                        <a:pt x="505" y="173"/>
                        <a:pt x="501" y="174"/>
                      </a:cubicBezTo>
                      <a:lnTo>
                        <a:pt x="501" y="174"/>
                      </a:lnTo>
                      <a:cubicBezTo>
                        <a:pt x="461" y="181"/>
                        <a:pt x="424" y="195"/>
                        <a:pt x="388" y="214"/>
                      </a:cubicBezTo>
                      <a:lnTo>
                        <a:pt x="388" y="214"/>
                      </a:lnTo>
                      <a:cubicBezTo>
                        <a:pt x="385" y="216"/>
                        <a:pt x="380" y="215"/>
                        <a:pt x="377" y="212"/>
                      </a:cubicBezTo>
                      <a:lnTo>
                        <a:pt x="338" y="168"/>
                      </a:lnTo>
                      <a:lnTo>
                        <a:pt x="338" y="168"/>
                      </a:lnTo>
                      <a:cubicBezTo>
                        <a:pt x="321" y="150"/>
                        <a:pt x="299" y="138"/>
                        <a:pt x="273" y="137"/>
                      </a:cubicBezTo>
                      <a:lnTo>
                        <a:pt x="273" y="137"/>
                      </a:lnTo>
                      <a:cubicBezTo>
                        <a:pt x="248" y="136"/>
                        <a:pt x="225" y="144"/>
                        <a:pt x="205" y="161"/>
                      </a:cubicBezTo>
                      <a:lnTo>
                        <a:pt x="205" y="161"/>
                      </a:lnTo>
                      <a:cubicBezTo>
                        <a:pt x="187" y="177"/>
                        <a:pt x="176" y="200"/>
                        <a:pt x="175" y="225"/>
                      </a:cubicBezTo>
                      <a:lnTo>
                        <a:pt x="175" y="225"/>
                      </a:lnTo>
                      <a:cubicBezTo>
                        <a:pt x="173" y="250"/>
                        <a:pt x="182" y="274"/>
                        <a:pt x="198" y="293"/>
                      </a:cubicBezTo>
                      <a:lnTo>
                        <a:pt x="240" y="339"/>
                      </a:lnTo>
                      <a:lnTo>
                        <a:pt x="240" y="339"/>
                      </a:lnTo>
                      <a:cubicBezTo>
                        <a:pt x="243" y="342"/>
                        <a:pt x="243" y="347"/>
                        <a:pt x="240" y="351"/>
                      </a:cubicBezTo>
                      <a:lnTo>
                        <a:pt x="240" y="351"/>
                      </a:lnTo>
                      <a:cubicBezTo>
                        <a:pt x="219" y="382"/>
                        <a:pt x="204" y="417"/>
                        <a:pt x="193" y="454"/>
                      </a:cubicBezTo>
                      <a:lnTo>
                        <a:pt x="193" y="454"/>
                      </a:lnTo>
                      <a:cubicBezTo>
                        <a:pt x="191" y="457"/>
                        <a:pt x="188" y="460"/>
                        <a:pt x="183" y="460"/>
                      </a:cubicBezTo>
                      <a:lnTo>
                        <a:pt x="118" y="457"/>
                      </a:lnTo>
                      <a:lnTo>
                        <a:pt x="118" y="457"/>
                      </a:lnTo>
                      <a:cubicBezTo>
                        <a:pt x="94" y="455"/>
                        <a:pt x="70" y="464"/>
                        <a:pt x="51" y="480"/>
                      </a:cubicBezTo>
                      <a:lnTo>
                        <a:pt x="51" y="480"/>
                      </a:lnTo>
                      <a:cubicBezTo>
                        <a:pt x="32" y="497"/>
                        <a:pt x="21" y="520"/>
                        <a:pt x="20" y="545"/>
                      </a:cubicBezTo>
                      <a:lnTo>
                        <a:pt x="20" y="545"/>
                      </a:lnTo>
                      <a:cubicBezTo>
                        <a:pt x="18" y="570"/>
                        <a:pt x="27" y="594"/>
                        <a:pt x="43" y="613"/>
                      </a:cubicBezTo>
                      <a:lnTo>
                        <a:pt x="43" y="613"/>
                      </a:lnTo>
                      <a:cubicBezTo>
                        <a:pt x="60" y="631"/>
                        <a:pt x="83" y="642"/>
                        <a:pt x="108" y="644"/>
                      </a:cubicBezTo>
                      <a:lnTo>
                        <a:pt x="178" y="647"/>
                      </a:lnTo>
                      <a:lnTo>
                        <a:pt x="178" y="647"/>
                      </a:lnTo>
                      <a:cubicBezTo>
                        <a:pt x="182" y="648"/>
                        <a:pt x="185" y="651"/>
                        <a:pt x="186" y="655"/>
                      </a:cubicBezTo>
                      <a:lnTo>
                        <a:pt x="186" y="655"/>
                      </a:lnTo>
                      <a:cubicBezTo>
                        <a:pt x="194" y="691"/>
                        <a:pt x="207" y="725"/>
                        <a:pt x="225" y="757"/>
                      </a:cubicBezTo>
                      <a:lnTo>
                        <a:pt x="225" y="757"/>
                      </a:lnTo>
                      <a:cubicBezTo>
                        <a:pt x="226" y="761"/>
                        <a:pt x="225" y="765"/>
                        <a:pt x="223" y="768"/>
                      </a:cubicBezTo>
                      <a:lnTo>
                        <a:pt x="168" y="816"/>
                      </a:lnTo>
                      <a:lnTo>
                        <a:pt x="168" y="816"/>
                      </a:lnTo>
                      <a:cubicBezTo>
                        <a:pt x="150" y="833"/>
                        <a:pt x="138" y="856"/>
                        <a:pt x="137" y="881"/>
                      </a:cubicBezTo>
                      <a:lnTo>
                        <a:pt x="137" y="881"/>
                      </a:lnTo>
                      <a:cubicBezTo>
                        <a:pt x="136" y="906"/>
                        <a:pt x="144" y="930"/>
                        <a:pt x="161" y="948"/>
                      </a:cubicBezTo>
                      <a:lnTo>
                        <a:pt x="161" y="948"/>
                      </a:lnTo>
                      <a:cubicBezTo>
                        <a:pt x="177" y="967"/>
                        <a:pt x="200" y="979"/>
                        <a:pt x="225" y="980"/>
                      </a:cubicBezTo>
                      <a:lnTo>
                        <a:pt x="225" y="980"/>
                      </a:lnTo>
                      <a:cubicBezTo>
                        <a:pt x="251" y="981"/>
                        <a:pt x="274" y="973"/>
                        <a:pt x="293" y="956"/>
                      </a:cubicBezTo>
                      <a:lnTo>
                        <a:pt x="350" y="906"/>
                      </a:lnTo>
                      <a:lnTo>
                        <a:pt x="350" y="906"/>
                      </a:lnTo>
                      <a:cubicBezTo>
                        <a:pt x="352" y="904"/>
                        <a:pt x="354" y="903"/>
                        <a:pt x="356" y="903"/>
                      </a:cubicBezTo>
                      <a:close/>
                      <a:moveTo>
                        <a:pt x="552" y="1153"/>
                      </a:moveTo>
                      <a:lnTo>
                        <a:pt x="552" y="1153"/>
                      </a:lnTo>
                      <a:cubicBezTo>
                        <a:pt x="549" y="1153"/>
                        <a:pt x="547" y="1153"/>
                        <a:pt x="545" y="1153"/>
                      </a:cubicBezTo>
                      <a:lnTo>
                        <a:pt x="545" y="1153"/>
                      </a:lnTo>
                      <a:cubicBezTo>
                        <a:pt x="515" y="1151"/>
                        <a:pt x="488" y="1138"/>
                        <a:pt x="468" y="1115"/>
                      </a:cubicBezTo>
                      <a:lnTo>
                        <a:pt x="468" y="1115"/>
                      </a:lnTo>
                      <a:cubicBezTo>
                        <a:pt x="448" y="1094"/>
                        <a:pt x="438" y="1065"/>
                        <a:pt x="439" y="1034"/>
                      </a:cubicBezTo>
                      <a:lnTo>
                        <a:pt x="444" y="965"/>
                      </a:lnTo>
                      <a:lnTo>
                        <a:pt x="444" y="965"/>
                      </a:lnTo>
                      <a:cubicBezTo>
                        <a:pt x="413" y="955"/>
                        <a:pt x="385" y="941"/>
                        <a:pt x="357" y="924"/>
                      </a:cubicBezTo>
                      <a:lnTo>
                        <a:pt x="305" y="970"/>
                      </a:lnTo>
                      <a:lnTo>
                        <a:pt x="305" y="970"/>
                      </a:lnTo>
                      <a:cubicBezTo>
                        <a:pt x="283" y="989"/>
                        <a:pt x="254" y="1000"/>
                        <a:pt x="225" y="998"/>
                      </a:cubicBezTo>
                      <a:lnTo>
                        <a:pt x="225" y="998"/>
                      </a:lnTo>
                      <a:cubicBezTo>
                        <a:pt x="195" y="996"/>
                        <a:pt x="167" y="983"/>
                        <a:pt x="147" y="960"/>
                      </a:cubicBezTo>
                      <a:lnTo>
                        <a:pt x="147" y="960"/>
                      </a:lnTo>
                      <a:cubicBezTo>
                        <a:pt x="127" y="939"/>
                        <a:pt x="117" y="910"/>
                        <a:pt x="119" y="880"/>
                      </a:cubicBezTo>
                      <a:lnTo>
                        <a:pt x="119" y="880"/>
                      </a:lnTo>
                      <a:cubicBezTo>
                        <a:pt x="121" y="850"/>
                        <a:pt x="134" y="823"/>
                        <a:pt x="157" y="803"/>
                      </a:cubicBezTo>
                      <a:lnTo>
                        <a:pt x="205" y="759"/>
                      </a:lnTo>
                      <a:lnTo>
                        <a:pt x="205" y="759"/>
                      </a:lnTo>
                      <a:cubicBezTo>
                        <a:pt x="190" y="730"/>
                        <a:pt x="178" y="698"/>
                        <a:pt x="170" y="666"/>
                      </a:cubicBezTo>
                      <a:lnTo>
                        <a:pt x="107" y="662"/>
                      </a:lnTo>
                      <a:lnTo>
                        <a:pt x="107" y="662"/>
                      </a:lnTo>
                      <a:cubicBezTo>
                        <a:pt x="77" y="660"/>
                        <a:pt x="49" y="647"/>
                        <a:pt x="30" y="624"/>
                      </a:cubicBezTo>
                      <a:lnTo>
                        <a:pt x="30" y="624"/>
                      </a:lnTo>
                      <a:cubicBezTo>
                        <a:pt x="10" y="602"/>
                        <a:pt x="0" y="573"/>
                        <a:pt x="2" y="544"/>
                      </a:cubicBezTo>
                      <a:lnTo>
                        <a:pt x="2" y="544"/>
                      </a:lnTo>
                      <a:cubicBezTo>
                        <a:pt x="3" y="514"/>
                        <a:pt x="17" y="486"/>
                        <a:pt x="39" y="467"/>
                      </a:cubicBezTo>
                      <a:lnTo>
                        <a:pt x="39" y="467"/>
                      </a:lnTo>
                      <a:cubicBezTo>
                        <a:pt x="61" y="447"/>
                        <a:pt x="90" y="437"/>
                        <a:pt x="120" y="438"/>
                      </a:cubicBezTo>
                      <a:lnTo>
                        <a:pt x="177" y="442"/>
                      </a:lnTo>
                      <a:lnTo>
                        <a:pt x="177" y="442"/>
                      </a:lnTo>
                      <a:cubicBezTo>
                        <a:pt x="188" y="408"/>
                        <a:pt x="203" y="377"/>
                        <a:pt x="222" y="346"/>
                      </a:cubicBezTo>
                      <a:lnTo>
                        <a:pt x="184" y="304"/>
                      </a:lnTo>
                      <a:lnTo>
                        <a:pt x="184" y="304"/>
                      </a:lnTo>
                      <a:cubicBezTo>
                        <a:pt x="165" y="283"/>
                        <a:pt x="155" y="254"/>
                        <a:pt x="157" y="225"/>
                      </a:cubicBezTo>
                      <a:lnTo>
                        <a:pt x="157" y="225"/>
                      </a:lnTo>
                      <a:cubicBezTo>
                        <a:pt x="158" y="194"/>
                        <a:pt x="172" y="167"/>
                        <a:pt x="194" y="147"/>
                      </a:cubicBezTo>
                      <a:lnTo>
                        <a:pt x="194" y="147"/>
                      </a:lnTo>
                      <a:cubicBezTo>
                        <a:pt x="216" y="127"/>
                        <a:pt x="244" y="117"/>
                        <a:pt x="274" y="119"/>
                      </a:cubicBezTo>
                      <a:lnTo>
                        <a:pt x="274" y="119"/>
                      </a:lnTo>
                      <a:cubicBezTo>
                        <a:pt x="304" y="121"/>
                        <a:pt x="332" y="134"/>
                        <a:pt x="352" y="155"/>
                      </a:cubicBezTo>
                      <a:lnTo>
                        <a:pt x="386" y="195"/>
                      </a:lnTo>
                      <a:lnTo>
                        <a:pt x="386" y="195"/>
                      </a:lnTo>
                      <a:cubicBezTo>
                        <a:pt x="419" y="177"/>
                        <a:pt x="454" y="165"/>
                        <a:pt x="490" y="158"/>
                      </a:cubicBezTo>
                      <a:lnTo>
                        <a:pt x="493" y="107"/>
                      </a:lnTo>
                      <a:lnTo>
                        <a:pt x="493" y="107"/>
                      </a:lnTo>
                      <a:cubicBezTo>
                        <a:pt x="494" y="77"/>
                        <a:pt x="508" y="49"/>
                        <a:pt x="530" y="29"/>
                      </a:cubicBezTo>
                      <a:lnTo>
                        <a:pt x="530" y="29"/>
                      </a:lnTo>
                      <a:cubicBezTo>
                        <a:pt x="553" y="10"/>
                        <a:pt x="581" y="0"/>
                        <a:pt x="611" y="2"/>
                      </a:cubicBezTo>
                      <a:lnTo>
                        <a:pt x="611" y="2"/>
                      </a:lnTo>
                      <a:cubicBezTo>
                        <a:pt x="640" y="3"/>
                        <a:pt x="668" y="17"/>
                        <a:pt x="688" y="39"/>
                      </a:cubicBezTo>
                      <a:lnTo>
                        <a:pt x="688" y="39"/>
                      </a:lnTo>
                      <a:cubicBezTo>
                        <a:pt x="707" y="61"/>
                        <a:pt x="718" y="90"/>
                        <a:pt x="716" y="119"/>
                      </a:cubicBezTo>
                      <a:lnTo>
                        <a:pt x="713" y="169"/>
                      </a:lnTo>
                      <a:lnTo>
                        <a:pt x="713" y="169"/>
                      </a:lnTo>
                      <a:cubicBezTo>
                        <a:pt x="748" y="182"/>
                        <a:pt x="781" y="198"/>
                        <a:pt x="812" y="219"/>
                      </a:cubicBezTo>
                      <a:lnTo>
                        <a:pt x="851" y="184"/>
                      </a:lnTo>
                      <a:lnTo>
                        <a:pt x="851" y="184"/>
                      </a:lnTo>
                      <a:cubicBezTo>
                        <a:pt x="873" y="165"/>
                        <a:pt x="901" y="155"/>
                        <a:pt x="931" y="157"/>
                      </a:cubicBezTo>
                      <a:lnTo>
                        <a:pt x="931" y="157"/>
                      </a:lnTo>
                      <a:cubicBezTo>
                        <a:pt x="961" y="158"/>
                        <a:pt x="989" y="171"/>
                        <a:pt x="1009" y="193"/>
                      </a:cubicBezTo>
                      <a:lnTo>
                        <a:pt x="1009" y="193"/>
                      </a:lnTo>
                      <a:cubicBezTo>
                        <a:pt x="1028" y="216"/>
                        <a:pt x="1038" y="244"/>
                        <a:pt x="1036" y="274"/>
                      </a:cubicBezTo>
                      <a:lnTo>
                        <a:pt x="1036" y="274"/>
                      </a:lnTo>
                      <a:cubicBezTo>
                        <a:pt x="1035" y="304"/>
                        <a:pt x="1021" y="331"/>
                        <a:pt x="1000" y="352"/>
                      </a:cubicBezTo>
                      <a:lnTo>
                        <a:pt x="958" y="387"/>
                      </a:lnTo>
                      <a:lnTo>
                        <a:pt x="958" y="387"/>
                      </a:lnTo>
                      <a:cubicBezTo>
                        <a:pt x="973" y="419"/>
                        <a:pt x="984" y="453"/>
                        <a:pt x="991" y="488"/>
                      </a:cubicBezTo>
                      <a:lnTo>
                        <a:pt x="1049" y="492"/>
                      </a:lnTo>
                      <a:lnTo>
                        <a:pt x="1049" y="492"/>
                      </a:lnTo>
                      <a:cubicBezTo>
                        <a:pt x="1078" y="493"/>
                        <a:pt x="1106" y="506"/>
                        <a:pt x="1126" y="529"/>
                      </a:cubicBezTo>
                      <a:lnTo>
                        <a:pt x="1126" y="529"/>
                      </a:lnTo>
                      <a:cubicBezTo>
                        <a:pt x="1146" y="550"/>
                        <a:pt x="1156" y="579"/>
                        <a:pt x="1154" y="610"/>
                      </a:cubicBezTo>
                      <a:lnTo>
                        <a:pt x="1154" y="610"/>
                      </a:lnTo>
                      <a:cubicBezTo>
                        <a:pt x="1152" y="639"/>
                        <a:pt x="1139" y="666"/>
                        <a:pt x="1116" y="687"/>
                      </a:cubicBezTo>
                      <a:lnTo>
                        <a:pt x="1116" y="687"/>
                      </a:lnTo>
                      <a:cubicBezTo>
                        <a:pt x="1095" y="706"/>
                        <a:pt x="1066" y="717"/>
                        <a:pt x="1036" y="715"/>
                      </a:cubicBezTo>
                      <a:lnTo>
                        <a:pt x="973" y="711"/>
                      </a:lnTo>
                      <a:lnTo>
                        <a:pt x="973" y="711"/>
                      </a:lnTo>
                      <a:cubicBezTo>
                        <a:pt x="961" y="743"/>
                        <a:pt x="946" y="772"/>
                        <a:pt x="928" y="800"/>
                      </a:cubicBezTo>
                      <a:lnTo>
                        <a:pt x="971" y="849"/>
                      </a:lnTo>
                      <a:lnTo>
                        <a:pt x="971" y="849"/>
                      </a:lnTo>
                      <a:cubicBezTo>
                        <a:pt x="991" y="872"/>
                        <a:pt x="1001" y="900"/>
                        <a:pt x="999" y="930"/>
                      </a:cubicBezTo>
                      <a:lnTo>
                        <a:pt x="999" y="930"/>
                      </a:lnTo>
                      <a:cubicBezTo>
                        <a:pt x="997" y="960"/>
                        <a:pt x="984" y="987"/>
                        <a:pt x="961" y="1008"/>
                      </a:cubicBezTo>
                      <a:lnTo>
                        <a:pt x="961" y="1008"/>
                      </a:lnTo>
                      <a:cubicBezTo>
                        <a:pt x="940" y="1027"/>
                        <a:pt x="911" y="1037"/>
                        <a:pt x="882" y="1035"/>
                      </a:cubicBezTo>
                      <a:lnTo>
                        <a:pt x="882" y="1035"/>
                      </a:lnTo>
                      <a:cubicBezTo>
                        <a:pt x="851" y="1034"/>
                        <a:pt x="824" y="1020"/>
                        <a:pt x="804" y="998"/>
                      </a:cubicBezTo>
                      <a:lnTo>
                        <a:pt x="758" y="947"/>
                      </a:lnTo>
                      <a:lnTo>
                        <a:pt x="758" y="947"/>
                      </a:lnTo>
                      <a:cubicBezTo>
                        <a:pt x="728" y="960"/>
                        <a:pt x="698" y="971"/>
                        <a:pt x="667" y="978"/>
                      </a:cubicBezTo>
                      <a:lnTo>
                        <a:pt x="663" y="1048"/>
                      </a:lnTo>
                      <a:lnTo>
                        <a:pt x="663" y="1048"/>
                      </a:lnTo>
                      <a:cubicBezTo>
                        <a:pt x="661" y="1077"/>
                        <a:pt x="648" y="1105"/>
                        <a:pt x="626" y="1125"/>
                      </a:cubicBezTo>
                      <a:lnTo>
                        <a:pt x="626" y="1125"/>
                      </a:lnTo>
                      <a:cubicBezTo>
                        <a:pt x="605" y="1143"/>
                        <a:pt x="579" y="1153"/>
                        <a:pt x="552" y="115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3" name="Freeform 157">
                  <a:extLst>
                    <a:ext uri="{FF2B5EF4-FFF2-40B4-BE49-F238E27FC236}">
                      <a16:creationId xmlns:a16="http://schemas.microsoft.com/office/drawing/2014/main" id="{20850374-064E-46A6-A13D-E2114239E5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44433" y="5255484"/>
                  <a:ext cx="2888392" cy="281887"/>
                </a:xfrm>
                <a:custGeom>
                  <a:avLst/>
                  <a:gdLst>
                    <a:gd name="T0" fmla="*/ 2523 w 3298"/>
                    <a:gd name="T1" fmla="*/ 0 h 322"/>
                    <a:gd name="T2" fmla="*/ 2349 w 3298"/>
                    <a:gd name="T3" fmla="*/ 0 h 322"/>
                    <a:gd name="T4" fmla="*/ 211 w 3298"/>
                    <a:gd name="T5" fmla="*/ 0 h 322"/>
                    <a:gd name="T6" fmla="*/ 211 w 3298"/>
                    <a:gd name="T7" fmla="*/ 0 h 322"/>
                    <a:gd name="T8" fmla="*/ 62 w 3298"/>
                    <a:gd name="T9" fmla="*/ 62 h 322"/>
                    <a:gd name="T10" fmla="*/ 62 w 3298"/>
                    <a:gd name="T11" fmla="*/ 62 h 322"/>
                    <a:gd name="T12" fmla="*/ 0 w 3298"/>
                    <a:gd name="T13" fmla="*/ 211 h 322"/>
                    <a:gd name="T14" fmla="*/ 0 w 3298"/>
                    <a:gd name="T15" fmla="*/ 321 h 322"/>
                    <a:gd name="T16" fmla="*/ 2349 w 3298"/>
                    <a:gd name="T17" fmla="*/ 321 h 322"/>
                    <a:gd name="T18" fmla="*/ 3297 w 3298"/>
                    <a:gd name="T19" fmla="*/ 321 h 322"/>
                    <a:gd name="T20" fmla="*/ 3297 w 3298"/>
                    <a:gd name="T21" fmla="*/ 0 h 322"/>
                    <a:gd name="T22" fmla="*/ 2523 w 3298"/>
                    <a:gd name="T23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98" h="322">
                      <a:moveTo>
                        <a:pt x="2523" y="0"/>
                      </a:moveTo>
                      <a:lnTo>
                        <a:pt x="2349" y="0"/>
                      </a:lnTo>
                      <a:lnTo>
                        <a:pt x="211" y="0"/>
                      </a:lnTo>
                      <a:lnTo>
                        <a:pt x="211" y="0"/>
                      </a:lnTo>
                      <a:cubicBezTo>
                        <a:pt x="153" y="0"/>
                        <a:pt x="100" y="24"/>
                        <a:pt x="62" y="62"/>
                      </a:cubicBezTo>
                      <a:lnTo>
                        <a:pt x="62" y="62"/>
                      </a:lnTo>
                      <a:cubicBezTo>
                        <a:pt x="23" y="100"/>
                        <a:pt x="0" y="153"/>
                        <a:pt x="0" y="211"/>
                      </a:cubicBezTo>
                      <a:lnTo>
                        <a:pt x="0" y="321"/>
                      </a:lnTo>
                      <a:lnTo>
                        <a:pt x="2349" y="321"/>
                      </a:lnTo>
                      <a:lnTo>
                        <a:pt x="3297" y="321"/>
                      </a:lnTo>
                      <a:lnTo>
                        <a:pt x="3297" y="0"/>
                      </a:lnTo>
                      <a:lnTo>
                        <a:pt x="2523" y="0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4" name="Freeform 158">
                  <a:extLst>
                    <a:ext uri="{FF2B5EF4-FFF2-40B4-BE49-F238E27FC236}">
                      <a16:creationId xmlns:a16="http://schemas.microsoft.com/office/drawing/2014/main" id="{2F576808-085A-4DD4-A725-791844CEBD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36710" y="5247761"/>
                  <a:ext cx="2903838" cy="297333"/>
                </a:xfrm>
                <a:custGeom>
                  <a:avLst/>
                  <a:gdLst>
                    <a:gd name="T0" fmla="*/ 19 w 3317"/>
                    <a:gd name="T1" fmla="*/ 321 h 340"/>
                    <a:gd name="T2" fmla="*/ 3299 w 3317"/>
                    <a:gd name="T3" fmla="*/ 321 h 340"/>
                    <a:gd name="T4" fmla="*/ 3299 w 3317"/>
                    <a:gd name="T5" fmla="*/ 18 h 340"/>
                    <a:gd name="T6" fmla="*/ 221 w 3317"/>
                    <a:gd name="T7" fmla="*/ 18 h 340"/>
                    <a:gd name="T8" fmla="*/ 221 w 3317"/>
                    <a:gd name="T9" fmla="*/ 18 h 340"/>
                    <a:gd name="T10" fmla="*/ 78 w 3317"/>
                    <a:gd name="T11" fmla="*/ 77 h 340"/>
                    <a:gd name="T12" fmla="*/ 78 w 3317"/>
                    <a:gd name="T13" fmla="*/ 77 h 340"/>
                    <a:gd name="T14" fmla="*/ 19 w 3317"/>
                    <a:gd name="T15" fmla="*/ 220 h 340"/>
                    <a:gd name="T16" fmla="*/ 19 w 3317"/>
                    <a:gd name="T17" fmla="*/ 321 h 340"/>
                    <a:gd name="T18" fmla="*/ 3307 w 3317"/>
                    <a:gd name="T19" fmla="*/ 339 h 340"/>
                    <a:gd name="T20" fmla="*/ 10 w 3317"/>
                    <a:gd name="T21" fmla="*/ 339 h 340"/>
                    <a:gd name="T22" fmla="*/ 10 w 3317"/>
                    <a:gd name="T23" fmla="*/ 339 h 340"/>
                    <a:gd name="T24" fmla="*/ 0 w 3317"/>
                    <a:gd name="T25" fmla="*/ 330 h 340"/>
                    <a:gd name="T26" fmla="*/ 0 w 3317"/>
                    <a:gd name="T27" fmla="*/ 220 h 340"/>
                    <a:gd name="T28" fmla="*/ 0 w 3317"/>
                    <a:gd name="T29" fmla="*/ 220 h 340"/>
                    <a:gd name="T30" fmla="*/ 66 w 3317"/>
                    <a:gd name="T31" fmla="*/ 65 h 340"/>
                    <a:gd name="T32" fmla="*/ 66 w 3317"/>
                    <a:gd name="T33" fmla="*/ 65 h 340"/>
                    <a:gd name="T34" fmla="*/ 221 w 3317"/>
                    <a:gd name="T35" fmla="*/ 0 h 340"/>
                    <a:gd name="T36" fmla="*/ 3307 w 3317"/>
                    <a:gd name="T37" fmla="*/ 0 h 340"/>
                    <a:gd name="T38" fmla="*/ 3307 w 3317"/>
                    <a:gd name="T39" fmla="*/ 0 h 340"/>
                    <a:gd name="T40" fmla="*/ 3316 w 3317"/>
                    <a:gd name="T41" fmla="*/ 9 h 340"/>
                    <a:gd name="T42" fmla="*/ 3316 w 3317"/>
                    <a:gd name="T43" fmla="*/ 330 h 340"/>
                    <a:gd name="T44" fmla="*/ 3316 w 3317"/>
                    <a:gd name="T45" fmla="*/ 330 h 340"/>
                    <a:gd name="T46" fmla="*/ 3307 w 3317"/>
                    <a:gd name="T47" fmla="*/ 339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17" h="340">
                      <a:moveTo>
                        <a:pt x="19" y="321"/>
                      </a:moveTo>
                      <a:lnTo>
                        <a:pt x="3299" y="321"/>
                      </a:lnTo>
                      <a:lnTo>
                        <a:pt x="3299" y="18"/>
                      </a:lnTo>
                      <a:lnTo>
                        <a:pt x="221" y="18"/>
                      </a:lnTo>
                      <a:lnTo>
                        <a:pt x="221" y="18"/>
                      </a:lnTo>
                      <a:cubicBezTo>
                        <a:pt x="167" y="18"/>
                        <a:pt x="116" y="39"/>
                        <a:pt x="78" y="77"/>
                      </a:cubicBezTo>
                      <a:lnTo>
                        <a:pt x="78" y="77"/>
                      </a:lnTo>
                      <a:cubicBezTo>
                        <a:pt x="39" y="115"/>
                        <a:pt x="19" y="167"/>
                        <a:pt x="19" y="220"/>
                      </a:cubicBezTo>
                      <a:lnTo>
                        <a:pt x="19" y="321"/>
                      </a:lnTo>
                      <a:close/>
                      <a:moveTo>
                        <a:pt x="3307" y="339"/>
                      </a:moveTo>
                      <a:lnTo>
                        <a:pt x="10" y="339"/>
                      </a:lnTo>
                      <a:lnTo>
                        <a:pt x="10" y="339"/>
                      </a:lnTo>
                      <a:cubicBezTo>
                        <a:pt x="5" y="339"/>
                        <a:pt x="0" y="335"/>
                        <a:pt x="0" y="330"/>
                      </a:cubicBezTo>
                      <a:lnTo>
                        <a:pt x="0" y="220"/>
                      </a:lnTo>
                      <a:lnTo>
                        <a:pt x="0" y="220"/>
                      </a:lnTo>
                      <a:cubicBezTo>
                        <a:pt x="0" y="161"/>
                        <a:pt x="24" y="107"/>
                        <a:pt x="66" y="65"/>
                      </a:cubicBezTo>
                      <a:lnTo>
                        <a:pt x="66" y="65"/>
                      </a:lnTo>
                      <a:cubicBezTo>
                        <a:pt x="107" y="23"/>
                        <a:pt x="162" y="0"/>
                        <a:pt x="221" y="0"/>
                      </a:cubicBezTo>
                      <a:lnTo>
                        <a:pt x="3307" y="0"/>
                      </a:lnTo>
                      <a:lnTo>
                        <a:pt x="3307" y="0"/>
                      </a:lnTo>
                      <a:cubicBezTo>
                        <a:pt x="3313" y="0"/>
                        <a:pt x="3316" y="4"/>
                        <a:pt x="3316" y="9"/>
                      </a:cubicBezTo>
                      <a:lnTo>
                        <a:pt x="3316" y="330"/>
                      </a:lnTo>
                      <a:lnTo>
                        <a:pt x="3316" y="330"/>
                      </a:lnTo>
                      <a:cubicBezTo>
                        <a:pt x="3316" y="335"/>
                        <a:pt x="3313" y="339"/>
                        <a:pt x="3307" y="3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5" name="Freeform 159">
                  <a:extLst>
                    <a:ext uri="{FF2B5EF4-FFF2-40B4-BE49-F238E27FC236}">
                      <a16:creationId xmlns:a16="http://schemas.microsoft.com/office/drawing/2014/main" id="{4941ADA7-6FC7-4420-863C-0C5A7A77A7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332826" y="5255484"/>
                  <a:ext cx="818635" cy="281887"/>
                </a:xfrm>
                <a:custGeom>
                  <a:avLst/>
                  <a:gdLst>
                    <a:gd name="T0" fmla="*/ 0 w 934"/>
                    <a:gd name="T1" fmla="*/ 321 h 322"/>
                    <a:gd name="T2" fmla="*/ 933 w 934"/>
                    <a:gd name="T3" fmla="*/ 321 h 322"/>
                    <a:gd name="T4" fmla="*/ 933 w 934"/>
                    <a:gd name="T5" fmla="*/ 0 h 322"/>
                    <a:gd name="T6" fmla="*/ 0 w 934"/>
                    <a:gd name="T7" fmla="*/ 0 h 322"/>
                    <a:gd name="T8" fmla="*/ 0 w 934"/>
                    <a:gd name="T9" fmla="*/ 321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34" h="322">
                      <a:moveTo>
                        <a:pt x="0" y="321"/>
                      </a:moveTo>
                      <a:lnTo>
                        <a:pt x="933" y="321"/>
                      </a:lnTo>
                      <a:lnTo>
                        <a:pt x="933" y="0"/>
                      </a:lnTo>
                      <a:lnTo>
                        <a:pt x="0" y="0"/>
                      </a:lnTo>
                      <a:lnTo>
                        <a:pt x="0" y="321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6" name="Freeform 160">
                  <a:extLst>
                    <a:ext uri="{FF2B5EF4-FFF2-40B4-BE49-F238E27FC236}">
                      <a16:creationId xmlns:a16="http://schemas.microsoft.com/office/drawing/2014/main" id="{A7DA5AEC-5015-4C19-A0E3-16DB8E8690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325103" y="5247761"/>
                  <a:ext cx="830221" cy="297333"/>
                </a:xfrm>
                <a:custGeom>
                  <a:avLst/>
                  <a:gdLst>
                    <a:gd name="T0" fmla="*/ 17 w 950"/>
                    <a:gd name="T1" fmla="*/ 321 h 340"/>
                    <a:gd name="T2" fmla="*/ 932 w 950"/>
                    <a:gd name="T3" fmla="*/ 321 h 340"/>
                    <a:gd name="T4" fmla="*/ 932 w 950"/>
                    <a:gd name="T5" fmla="*/ 18 h 340"/>
                    <a:gd name="T6" fmla="*/ 17 w 950"/>
                    <a:gd name="T7" fmla="*/ 18 h 340"/>
                    <a:gd name="T8" fmla="*/ 17 w 950"/>
                    <a:gd name="T9" fmla="*/ 321 h 340"/>
                    <a:gd name="T10" fmla="*/ 941 w 950"/>
                    <a:gd name="T11" fmla="*/ 339 h 340"/>
                    <a:gd name="T12" fmla="*/ 8 w 950"/>
                    <a:gd name="T13" fmla="*/ 339 h 340"/>
                    <a:gd name="T14" fmla="*/ 8 w 950"/>
                    <a:gd name="T15" fmla="*/ 339 h 340"/>
                    <a:gd name="T16" fmla="*/ 0 w 950"/>
                    <a:gd name="T17" fmla="*/ 330 h 340"/>
                    <a:gd name="T18" fmla="*/ 0 w 950"/>
                    <a:gd name="T19" fmla="*/ 9 h 340"/>
                    <a:gd name="T20" fmla="*/ 0 w 950"/>
                    <a:gd name="T21" fmla="*/ 9 h 340"/>
                    <a:gd name="T22" fmla="*/ 8 w 950"/>
                    <a:gd name="T23" fmla="*/ 0 h 340"/>
                    <a:gd name="T24" fmla="*/ 941 w 950"/>
                    <a:gd name="T25" fmla="*/ 0 h 340"/>
                    <a:gd name="T26" fmla="*/ 941 w 950"/>
                    <a:gd name="T27" fmla="*/ 0 h 340"/>
                    <a:gd name="T28" fmla="*/ 949 w 950"/>
                    <a:gd name="T29" fmla="*/ 9 h 340"/>
                    <a:gd name="T30" fmla="*/ 949 w 950"/>
                    <a:gd name="T31" fmla="*/ 330 h 340"/>
                    <a:gd name="T32" fmla="*/ 949 w 950"/>
                    <a:gd name="T33" fmla="*/ 330 h 340"/>
                    <a:gd name="T34" fmla="*/ 941 w 950"/>
                    <a:gd name="T35" fmla="*/ 339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50" h="340">
                      <a:moveTo>
                        <a:pt x="17" y="321"/>
                      </a:moveTo>
                      <a:lnTo>
                        <a:pt x="932" y="321"/>
                      </a:lnTo>
                      <a:lnTo>
                        <a:pt x="932" y="18"/>
                      </a:lnTo>
                      <a:lnTo>
                        <a:pt x="17" y="18"/>
                      </a:lnTo>
                      <a:lnTo>
                        <a:pt x="17" y="321"/>
                      </a:lnTo>
                      <a:close/>
                      <a:moveTo>
                        <a:pt x="941" y="339"/>
                      </a:moveTo>
                      <a:lnTo>
                        <a:pt x="8" y="339"/>
                      </a:lnTo>
                      <a:lnTo>
                        <a:pt x="8" y="339"/>
                      </a:lnTo>
                      <a:cubicBezTo>
                        <a:pt x="3" y="339"/>
                        <a:pt x="0" y="335"/>
                        <a:pt x="0" y="330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4"/>
                        <a:pt x="3" y="0"/>
                        <a:pt x="8" y="0"/>
                      </a:cubicBezTo>
                      <a:lnTo>
                        <a:pt x="941" y="0"/>
                      </a:lnTo>
                      <a:lnTo>
                        <a:pt x="941" y="0"/>
                      </a:lnTo>
                      <a:cubicBezTo>
                        <a:pt x="946" y="0"/>
                        <a:pt x="949" y="4"/>
                        <a:pt x="949" y="9"/>
                      </a:cubicBezTo>
                      <a:lnTo>
                        <a:pt x="949" y="330"/>
                      </a:lnTo>
                      <a:lnTo>
                        <a:pt x="949" y="330"/>
                      </a:lnTo>
                      <a:cubicBezTo>
                        <a:pt x="949" y="335"/>
                        <a:pt x="946" y="339"/>
                        <a:pt x="941" y="3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7" name="Freeform 161">
                  <a:extLst>
                    <a:ext uri="{FF2B5EF4-FFF2-40B4-BE49-F238E27FC236}">
                      <a16:creationId xmlns:a16="http://schemas.microsoft.com/office/drawing/2014/main" id="{DA76BE16-685F-4F70-9D37-C56DBA105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51461" y="5255484"/>
                  <a:ext cx="714376" cy="281887"/>
                </a:xfrm>
                <a:custGeom>
                  <a:avLst/>
                  <a:gdLst>
                    <a:gd name="T0" fmla="*/ 817 w 818"/>
                    <a:gd name="T1" fmla="*/ 211 h 322"/>
                    <a:gd name="T2" fmla="*/ 817 w 818"/>
                    <a:gd name="T3" fmla="*/ 211 h 322"/>
                    <a:gd name="T4" fmla="*/ 754 w 818"/>
                    <a:gd name="T5" fmla="*/ 62 h 322"/>
                    <a:gd name="T6" fmla="*/ 754 w 818"/>
                    <a:gd name="T7" fmla="*/ 62 h 322"/>
                    <a:gd name="T8" fmla="*/ 604 w 818"/>
                    <a:gd name="T9" fmla="*/ 0 h 322"/>
                    <a:gd name="T10" fmla="*/ 0 w 818"/>
                    <a:gd name="T11" fmla="*/ 0 h 322"/>
                    <a:gd name="T12" fmla="*/ 0 w 818"/>
                    <a:gd name="T13" fmla="*/ 321 h 322"/>
                    <a:gd name="T14" fmla="*/ 817 w 818"/>
                    <a:gd name="T15" fmla="*/ 321 h 322"/>
                    <a:gd name="T16" fmla="*/ 817 w 818"/>
                    <a:gd name="T17" fmla="*/ 211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8" h="322">
                      <a:moveTo>
                        <a:pt x="817" y="211"/>
                      </a:moveTo>
                      <a:lnTo>
                        <a:pt x="817" y="211"/>
                      </a:lnTo>
                      <a:cubicBezTo>
                        <a:pt x="817" y="153"/>
                        <a:pt x="792" y="100"/>
                        <a:pt x="754" y="62"/>
                      </a:cubicBezTo>
                      <a:lnTo>
                        <a:pt x="754" y="62"/>
                      </a:lnTo>
                      <a:cubicBezTo>
                        <a:pt x="716" y="24"/>
                        <a:pt x="663" y="0"/>
                        <a:pt x="604" y="0"/>
                      </a:cubicBezTo>
                      <a:lnTo>
                        <a:pt x="0" y="0"/>
                      </a:lnTo>
                      <a:lnTo>
                        <a:pt x="0" y="321"/>
                      </a:lnTo>
                      <a:lnTo>
                        <a:pt x="817" y="321"/>
                      </a:lnTo>
                      <a:lnTo>
                        <a:pt x="817" y="211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8" name="Freeform 162">
                  <a:extLst>
                    <a:ext uri="{FF2B5EF4-FFF2-40B4-BE49-F238E27FC236}">
                      <a16:creationId xmlns:a16="http://schemas.microsoft.com/office/drawing/2014/main" id="{B312301E-6991-4CFF-AC53-68432FB942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43738" y="5247761"/>
                  <a:ext cx="733682" cy="297333"/>
                </a:xfrm>
                <a:custGeom>
                  <a:avLst/>
                  <a:gdLst>
                    <a:gd name="T0" fmla="*/ 17 w 836"/>
                    <a:gd name="T1" fmla="*/ 321 h 340"/>
                    <a:gd name="T2" fmla="*/ 816 w 836"/>
                    <a:gd name="T3" fmla="*/ 321 h 340"/>
                    <a:gd name="T4" fmla="*/ 816 w 836"/>
                    <a:gd name="T5" fmla="*/ 220 h 340"/>
                    <a:gd name="T6" fmla="*/ 816 w 836"/>
                    <a:gd name="T7" fmla="*/ 220 h 340"/>
                    <a:gd name="T8" fmla="*/ 757 w 836"/>
                    <a:gd name="T9" fmla="*/ 77 h 340"/>
                    <a:gd name="T10" fmla="*/ 757 w 836"/>
                    <a:gd name="T11" fmla="*/ 77 h 340"/>
                    <a:gd name="T12" fmla="*/ 613 w 836"/>
                    <a:gd name="T13" fmla="*/ 18 h 340"/>
                    <a:gd name="T14" fmla="*/ 17 w 836"/>
                    <a:gd name="T15" fmla="*/ 18 h 340"/>
                    <a:gd name="T16" fmla="*/ 17 w 836"/>
                    <a:gd name="T17" fmla="*/ 321 h 340"/>
                    <a:gd name="T18" fmla="*/ 826 w 836"/>
                    <a:gd name="T19" fmla="*/ 339 h 340"/>
                    <a:gd name="T20" fmla="*/ 9 w 836"/>
                    <a:gd name="T21" fmla="*/ 339 h 340"/>
                    <a:gd name="T22" fmla="*/ 9 w 836"/>
                    <a:gd name="T23" fmla="*/ 339 h 340"/>
                    <a:gd name="T24" fmla="*/ 0 w 836"/>
                    <a:gd name="T25" fmla="*/ 330 h 340"/>
                    <a:gd name="T26" fmla="*/ 0 w 836"/>
                    <a:gd name="T27" fmla="*/ 9 h 340"/>
                    <a:gd name="T28" fmla="*/ 0 w 836"/>
                    <a:gd name="T29" fmla="*/ 9 h 340"/>
                    <a:gd name="T30" fmla="*/ 9 w 836"/>
                    <a:gd name="T31" fmla="*/ 0 h 340"/>
                    <a:gd name="T32" fmla="*/ 613 w 836"/>
                    <a:gd name="T33" fmla="*/ 0 h 340"/>
                    <a:gd name="T34" fmla="*/ 613 w 836"/>
                    <a:gd name="T35" fmla="*/ 0 h 340"/>
                    <a:gd name="T36" fmla="*/ 770 w 836"/>
                    <a:gd name="T37" fmla="*/ 65 h 340"/>
                    <a:gd name="T38" fmla="*/ 770 w 836"/>
                    <a:gd name="T39" fmla="*/ 65 h 340"/>
                    <a:gd name="T40" fmla="*/ 835 w 836"/>
                    <a:gd name="T41" fmla="*/ 220 h 340"/>
                    <a:gd name="T42" fmla="*/ 835 w 836"/>
                    <a:gd name="T43" fmla="*/ 330 h 340"/>
                    <a:gd name="T44" fmla="*/ 835 w 836"/>
                    <a:gd name="T45" fmla="*/ 330 h 340"/>
                    <a:gd name="T46" fmla="*/ 826 w 836"/>
                    <a:gd name="T47" fmla="*/ 339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36" h="340">
                      <a:moveTo>
                        <a:pt x="17" y="321"/>
                      </a:moveTo>
                      <a:lnTo>
                        <a:pt x="816" y="321"/>
                      </a:lnTo>
                      <a:lnTo>
                        <a:pt x="816" y="220"/>
                      </a:lnTo>
                      <a:lnTo>
                        <a:pt x="816" y="220"/>
                      </a:lnTo>
                      <a:cubicBezTo>
                        <a:pt x="816" y="167"/>
                        <a:pt x="795" y="115"/>
                        <a:pt x="757" y="77"/>
                      </a:cubicBezTo>
                      <a:lnTo>
                        <a:pt x="757" y="77"/>
                      </a:lnTo>
                      <a:cubicBezTo>
                        <a:pt x="719" y="39"/>
                        <a:pt x="667" y="18"/>
                        <a:pt x="613" y="18"/>
                      </a:cubicBezTo>
                      <a:lnTo>
                        <a:pt x="17" y="18"/>
                      </a:lnTo>
                      <a:lnTo>
                        <a:pt x="17" y="321"/>
                      </a:lnTo>
                      <a:close/>
                      <a:moveTo>
                        <a:pt x="826" y="339"/>
                      </a:moveTo>
                      <a:lnTo>
                        <a:pt x="9" y="339"/>
                      </a:lnTo>
                      <a:lnTo>
                        <a:pt x="9" y="339"/>
                      </a:lnTo>
                      <a:cubicBezTo>
                        <a:pt x="3" y="339"/>
                        <a:pt x="0" y="335"/>
                        <a:pt x="0" y="330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4"/>
                        <a:pt x="3" y="0"/>
                        <a:pt x="9" y="0"/>
                      </a:cubicBezTo>
                      <a:lnTo>
                        <a:pt x="613" y="0"/>
                      </a:lnTo>
                      <a:lnTo>
                        <a:pt x="613" y="0"/>
                      </a:lnTo>
                      <a:cubicBezTo>
                        <a:pt x="673" y="0"/>
                        <a:pt x="729" y="23"/>
                        <a:pt x="770" y="65"/>
                      </a:cubicBezTo>
                      <a:lnTo>
                        <a:pt x="770" y="65"/>
                      </a:lnTo>
                      <a:cubicBezTo>
                        <a:pt x="812" y="107"/>
                        <a:pt x="835" y="161"/>
                        <a:pt x="835" y="220"/>
                      </a:cubicBezTo>
                      <a:lnTo>
                        <a:pt x="835" y="330"/>
                      </a:lnTo>
                      <a:lnTo>
                        <a:pt x="835" y="330"/>
                      </a:lnTo>
                      <a:cubicBezTo>
                        <a:pt x="835" y="335"/>
                        <a:pt x="830" y="339"/>
                        <a:pt x="826" y="3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B1E56A5A-9AC6-4341-90F8-FE4C394F3B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838556" y="5332714"/>
                  <a:ext cx="126544" cy="126549"/>
                </a:xfrm>
                <a:custGeom>
                  <a:avLst/>
                  <a:gdLst>
                    <a:gd name="connsiteX0" fmla="*/ 61376 w 126544"/>
                    <a:gd name="connsiteY0" fmla="*/ 0 h 126549"/>
                    <a:gd name="connsiteX1" fmla="*/ 68694 w 126544"/>
                    <a:gd name="connsiteY1" fmla="*/ 7909 h 126549"/>
                    <a:gd name="connsiteX2" fmla="*/ 68694 w 126544"/>
                    <a:gd name="connsiteY2" fmla="*/ 54061 h 126549"/>
                    <a:gd name="connsiteX3" fmla="*/ 118580 w 126544"/>
                    <a:gd name="connsiteY3" fmla="*/ 54061 h 126549"/>
                    <a:gd name="connsiteX4" fmla="*/ 126544 w 126544"/>
                    <a:gd name="connsiteY4" fmla="*/ 61378 h 126549"/>
                    <a:gd name="connsiteX5" fmla="*/ 118580 w 126544"/>
                    <a:gd name="connsiteY5" fmla="*/ 68694 h 126549"/>
                    <a:gd name="connsiteX6" fmla="*/ 68694 w 126544"/>
                    <a:gd name="connsiteY6" fmla="*/ 68694 h 126549"/>
                    <a:gd name="connsiteX7" fmla="*/ 68694 w 126544"/>
                    <a:gd name="connsiteY7" fmla="*/ 117761 h 126549"/>
                    <a:gd name="connsiteX8" fmla="*/ 61376 w 126544"/>
                    <a:gd name="connsiteY8" fmla="*/ 126549 h 126549"/>
                    <a:gd name="connsiteX9" fmla="*/ 54060 w 126544"/>
                    <a:gd name="connsiteY9" fmla="*/ 117761 h 126549"/>
                    <a:gd name="connsiteX10" fmla="*/ 54060 w 126544"/>
                    <a:gd name="connsiteY10" fmla="*/ 68694 h 126549"/>
                    <a:gd name="connsiteX11" fmla="*/ 7078 w 126544"/>
                    <a:gd name="connsiteY11" fmla="*/ 68694 h 126549"/>
                    <a:gd name="connsiteX12" fmla="*/ 0 w 126544"/>
                    <a:gd name="connsiteY12" fmla="*/ 61378 h 126549"/>
                    <a:gd name="connsiteX13" fmla="*/ 7078 w 126544"/>
                    <a:gd name="connsiteY13" fmla="*/ 54061 h 126549"/>
                    <a:gd name="connsiteX14" fmla="*/ 54060 w 126544"/>
                    <a:gd name="connsiteY14" fmla="*/ 54061 h 126549"/>
                    <a:gd name="connsiteX15" fmla="*/ 54060 w 126544"/>
                    <a:gd name="connsiteY15" fmla="*/ 7909 h 126549"/>
                    <a:gd name="connsiteX16" fmla="*/ 61376 w 126544"/>
                    <a:gd name="connsiteY16" fmla="*/ 0 h 126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6544" h="126549">
                      <a:moveTo>
                        <a:pt x="61376" y="0"/>
                      </a:moveTo>
                      <a:cubicBezTo>
                        <a:pt x="65442" y="0"/>
                        <a:pt x="68694" y="4394"/>
                        <a:pt x="68694" y="7909"/>
                      </a:cubicBezTo>
                      <a:lnTo>
                        <a:pt x="68694" y="54061"/>
                      </a:lnTo>
                      <a:lnTo>
                        <a:pt x="118580" y="54061"/>
                      </a:lnTo>
                      <a:cubicBezTo>
                        <a:pt x="123004" y="54061"/>
                        <a:pt x="126544" y="57313"/>
                        <a:pt x="126544" y="61378"/>
                      </a:cubicBezTo>
                      <a:cubicBezTo>
                        <a:pt x="126544" y="65443"/>
                        <a:pt x="123004" y="68694"/>
                        <a:pt x="118580" y="68694"/>
                      </a:cubicBezTo>
                      <a:lnTo>
                        <a:pt x="68694" y="68694"/>
                      </a:lnTo>
                      <a:lnTo>
                        <a:pt x="68694" y="117761"/>
                      </a:lnTo>
                      <a:cubicBezTo>
                        <a:pt x="68694" y="122155"/>
                        <a:pt x="65442" y="126549"/>
                        <a:pt x="61376" y="126549"/>
                      </a:cubicBezTo>
                      <a:cubicBezTo>
                        <a:pt x="56498" y="126549"/>
                        <a:pt x="54060" y="122155"/>
                        <a:pt x="54060" y="117761"/>
                      </a:cubicBezTo>
                      <a:lnTo>
                        <a:pt x="54060" y="68694"/>
                      </a:lnTo>
                      <a:lnTo>
                        <a:pt x="7078" y="68694"/>
                      </a:lnTo>
                      <a:cubicBezTo>
                        <a:pt x="3538" y="68694"/>
                        <a:pt x="0" y="65443"/>
                        <a:pt x="0" y="61378"/>
                      </a:cubicBezTo>
                      <a:cubicBezTo>
                        <a:pt x="0" y="57313"/>
                        <a:pt x="3538" y="54061"/>
                        <a:pt x="7078" y="54061"/>
                      </a:cubicBezTo>
                      <a:lnTo>
                        <a:pt x="54060" y="54061"/>
                      </a:lnTo>
                      <a:lnTo>
                        <a:pt x="54060" y="7909"/>
                      </a:lnTo>
                      <a:cubicBezTo>
                        <a:pt x="54060" y="4394"/>
                        <a:pt x="56498" y="0"/>
                        <a:pt x="6137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0" name="Freeform 165">
                  <a:extLst>
                    <a:ext uri="{FF2B5EF4-FFF2-40B4-BE49-F238E27FC236}">
                      <a16:creationId xmlns:a16="http://schemas.microsoft.com/office/drawing/2014/main" id="{CC13CB55-17EA-436E-A853-2A5FFD4F77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7411" y="5348160"/>
                  <a:ext cx="96536" cy="92676"/>
                </a:xfrm>
                <a:custGeom>
                  <a:avLst/>
                  <a:gdLst>
                    <a:gd name="T0" fmla="*/ 98 w 109"/>
                    <a:gd name="T1" fmla="*/ 107 h 108"/>
                    <a:gd name="T2" fmla="*/ 98 w 109"/>
                    <a:gd name="T3" fmla="*/ 107 h 108"/>
                    <a:gd name="T4" fmla="*/ 92 w 109"/>
                    <a:gd name="T5" fmla="*/ 105 h 108"/>
                    <a:gd name="T6" fmla="*/ 3 w 109"/>
                    <a:gd name="T7" fmla="*/ 16 h 108"/>
                    <a:gd name="T8" fmla="*/ 3 w 109"/>
                    <a:gd name="T9" fmla="*/ 16 h 108"/>
                    <a:gd name="T10" fmla="*/ 3 w 109"/>
                    <a:gd name="T11" fmla="*/ 3 h 108"/>
                    <a:gd name="T12" fmla="*/ 3 w 109"/>
                    <a:gd name="T13" fmla="*/ 3 h 108"/>
                    <a:gd name="T14" fmla="*/ 17 w 109"/>
                    <a:gd name="T15" fmla="*/ 3 h 108"/>
                    <a:gd name="T16" fmla="*/ 104 w 109"/>
                    <a:gd name="T17" fmla="*/ 92 h 108"/>
                    <a:gd name="T18" fmla="*/ 104 w 109"/>
                    <a:gd name="T19" fmla="*/ 92 h 108"/>
                    <a:gd name="T20" fmla="*/ 104 w 109"/>
                    <a:gd name="T21" fmla="*/ 105 h 108"/>
                    <a:gd name="T22" fmla="*/ 104 w 109"/>
                    <a:gd name="T23" fmla="*/ 105 h 108"/>
                    <a:gd name="T24" fmla="*/ 98 w 109"/>
                    <a:gd name="T25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9" h="108">
                      <a:moveTo>
                        <a:pt x="98" y="107"/>
                      </a:moveTo>
                      <a:lnTo>
                        <a:pt x="98" y="107"/>
                      </a:lnTo>
                      <a:cubicBezTo>
                        <a:pt x="96" y="107"/>
                        <a:pt x="94" y="107"/>
                        <a:pt x="92" y="105"/>
                      </a:cubicBezTo>
                      <a:lnTo>
                        <a:pt x="3" y="16"/>
                      </a:lnTo>
                      <a:lnTo>
                        <a:pt x="3" y="16"/>
                      </a:lnTo>
                      <a:cubicBezTo>
                        <a:pt x="0" y="13"/>
                        <a:pt x="0" y="7"/>
                        <a:pt x="3" y="3"/>
                      </a:cubicBezTo>
                      <a:lnTo>
                        <a:pt x="3" y="3"/>
                      </a:lnTo>
                      <a:cubicBezTo>
                        <a:pt x="7" y="0"/>
                        <a:pt x="13" y="0"/>
                        <a:pt x="17" y="3"/>
                      </a:cubicBezTo>
                      <a:lnTo>
                        <a:pt x="104" y="92"/>
                      </a:lnTo>
                      <a:lnTo>
                        <a:pt x="104" y="92"/>
                      </a:lnTo>
                      <a:cubicBezTo>
                        <a:pt x="108" y="96"/>
                        <a:pt x="108" y="102"/>
                        <a:pt x="104" y="105"/>
                      </a:cubicBezTo>
                      <a:lnTo>
                        <a:pt x="104" y="105"/>
                      </a:lnTo>
                      <a:cubicBezTo>
                        <a:pt x="103" y="107"/>
                        <a:pt x="101" y="107"/>
                        <a:pt x="98" y="107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1" name="Freeform 166">
                  <a:extLst>
                    <a:ext uri="{FF2B5EF4-FFF2-40B4-BE49-F238E27FC236}">
                      <a16:creationId xmlns:a16="http://schemas.microsoft.com/office/drawing/2014/main" id="{A0931EC7-25C8-41F8-BAB3-828147BB6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7411" y="5348160"/>
                  <a:ext cx="96536" cy="92676"/>
                </a:xfrm>
                <a:custGeom>
                  <a:avLst/>
                  <a:gdLst>
                    <a:gd name="T0" fmla="*/ 10 w 109"/>
                    <a:gd name="T1" fmla="*/ 107 h 108"/>
                    <a:gd name="T2" fmla="*/ 10 w 109"/>
                    <a:gd name="T3" fmla="*/ 107 h 108"/>
                    <a:gd name="T4" fmla="*/ 3 w 109"/>
                    <a:gd name="T5" fmla="*/ 105 h 108"/>
                    <a:gd name="T6" fmla="*/ 3 w 109"/>
                    <a:gd name="T7" fmla="*/ 105 h 108"/>
                    <a:gd name="T8" fmla="*/ 3 w 109"/>
                    <a:gd name="T9" fmla="*/ 92 h 108"/>
                    <a:gd name="T10" fmla="*/ 92 w 109"/>
                    <a:gd name="T11" fmla="*/ 3 h 108"/>
                    <a:gd name="T12" fmla="*/ 92 w 109"/>
                    <a:gd name="T13" fmla="*/ 3 h 108"/>
                    <a:gd name="T14" fmla="*/ 104 w 109"/>
                    <a:gd name="T15" fmla="*/ 3 h 108"/>
                    <a:gd name="T16" fmla="*/ 104 w 109"/>
                    <a:gd name="T17" fmla="*/ 3 h 108"/>
                    <a:gd name="T18" fmla="*/ 104 w 109"/>
                    <a:gd name="T19" fmla="*/ 16 h 108"/>
                    <a:gd name="T20" fmla="*/ 17 w 109"/>
                    <a:gd name="T21" fmla="*/ 105 h 108"/>
                    <a:gd name="T22" fmla="*/ 17 w 109"/>
                    <a:gd name="T23" fmla="*/ 105 h 108"/>
                    <a:gd name="T24" fmla="*/ 10 w 109"/>
                    <a:gd name="T25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9" h="108">
                      <a:moveTo>
                        <a:pt x="10" y="107"/>
                      </a:moveTo>
                      <a:lnTo>
                        <a:pt x="10" y="107"/>
                      </a:lnTo>
                      <a:cubicBezTo>
                        <a:pt x="8" y="107"/>
                        <a:pt x="5" y="107"/>
                        <a:pt x="3" y="105"/>
                      </a:cubicBezTo>
                      <a:lnTo>
                        <a:pt x="3" y="105"/>
                      </a:lnTo>
                      <a:cubicBezTo>
                        <a:pt x="0" y="102"/>
                        <a:pt x="0" y="96"/>
                        <a:pt x="3" y="92"/>
                      </a:cubicBezTo>
                      <a:lnTo>
                        <a:pt x="92" y="3"/>
                      </a:lnTo>
                      <a:lnTo>
                        <a:pt x="92" y="3"/>
                      </a:lnTo>
                      <a:cubicBezTo>
                        <a:pt x="96" y="0"/>
                        <a:pt x="101" y="0"/>
                        <a:pt x="104" y="3"/>
                      </a:cubicBezTo>
                      <a:lnTo>
                        <a:pt x="104" y="3"/>
                      </a:lnTo>
                      <a:cubicBezTo>
                        <a:pt x="108" y="7"/>
                        <a:pt x="108" y="13"/>
                        <a:pt x="104" y="16"/>
                      </a:cubicBezTo>
                      <a:lnTo>
                        <a:pt x="17" y="105"/>
                      </a:lnTo>
                      <a:lnTo>
                        <a:pt x="17" y="105"/>
                      </a:lnTo>
                      <a:cubicBezTo>
                        <a:pt x="15" y="107"/>
                        <a:pt x="12" y="107"/>
                        <a:pt x="10" y="107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2" name="Freeform 167">
                  <a:extLst>
                    <a:ext uri="{FF2B5EF4-FFF2-40B4-BE49-F238E27FC236}">
                      <a16:creationId xmlns:a16="http://schemas.microsoft.com/office/drawing/2014/main" id="{4EA4A3B8-A1F9-4F96-856D-9C3DD7B154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699668" y="5386775"/>
                  <a:ext cx="123568" cy="15446"/>
                </a:xfrm>
                <a:custGeom>
                  <a:avLst/>
                  <a:gdLst>
                    <a:gd name="T0" fmla="*/ 134 w 143"/>
                    <a:gd name="T1" fmla="*/ 18 h 19"/>
                    <a:gd name="T2" fmla="*/ 8 w 143"/>
                    <a:gd name="T3" fmla="*/ 18 h 19"/>
                    <a:gd name="T4" fmla="*/ 8 w 143"/>
                    <a:gd name="T5" fmla="*/ 18 h 19"/>
                    <a:gd name="T6" fmla="*/ 0 w 143"/>
                    <a:gd name="T7" fmla="*/ 9 h 19"/>
                    <a:gd name="T8" fmla="*/ 0 w 143"/>
                    <a:gd name="T9" fmla="*/ 9 h 19"/>
                    <a:gd name="T10" fmla="*/ 8 w 143"/>
                    <a:gd name="T11" fmla="*/ 0 h 19"/>
                    <a:gd name="T12" fmla="*/ 134 w 143"/>
                    <a:gd name="T13" fmla="*/ 0 h 19"/>
                    <a:gd name="T14" fmla="*/ 134 w 143"/>
                    <a:gd name="T15" fmla="*/ 0 h 19"/>
                    <a:gd name="T16" fmla="*/ 142 w 143"/>
                    <a:gd name="T17" fmla="*/ 9 h 19"/>
                    <a:gd name="T18" fmla="*/ 142 w 143"/>
                    <a:gd name="T19" fmla="*/ 9 h 19"/>
                    <a:gd name="T20" fmla="*/ 134 w 143"/>
                    <a:gd name="T21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3" h="19">
                      <a:moveTo>
                        <a:pt x="134" y="18"/>
                      </a:moveTo>
                      <a:lnTo>
                        <a:pt x="8" y="18"/>
                      </a:lnTo>
                      <a:lnTo>
                        <a:pt x="8" y="18"/>
                      </a:lnTo>
                      <a:cubicBezTo>
                        <a:pt x="3" y="18"/>
                        <a:pt x="0" y="14"/>
                        <a:pt x="0" y="9"/>
                      </a:cubicBezTo>
                      <a:lnTo>
                        <a:pt x="0" y="9"/>
                      </a:lnTo>
                      <a:cubicBezTo>
                        <a:pt x="0" y="4"/>
                        <a:pt x="3" y="0"/>
                        <a:pt x="8" y="0"/>
                      </a:cubicBezTo>
                      <a:lnTo>
                        <a:pt x="134" y="0"/>
                      </a:lnTo>
                      <a:lnTo>
                        <a:pt x="134" y="0"/>
                      </a:lnTo>
                      <a:cubicBezTo>
                        <a:pt x="139" y="0"/>
                        <a:pt x="142" y="4"/>
                        <a:pt x="142" y="9"/>
                      </a:cubicBezTo>
                      <a:lnTo>
                        <a:pt x="142" y="9"/>
                      </a:lnTo>
                      <a:cubicBezTo>
                        <a:pt x="142" y="14"/>
                        <a:pt x="139" y="18"/>
                        <a:pt x="134" y="1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3" name="Freeform 168">
                  <a:extLst>
                    <a:ext uri="{FF2B5EF4-FFF2-40B4-BE49-F238E27FC236}">
                      <a16:creationId xmlns:a16="http://schemas.microsoft.com/office/drawing/2014/main" id="{74890CCD-607A-4BC1-881A-FFD7CBB553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32427" y="6012336"/>
                  <a:ext cx="111984" cy="745266"/>
                </a:xfrm>
                <a:custGeom>
                  <a:avLst/>
                  <a:gdLst>
                    <a:gd name="T0" fmla="*/ 18 w 128"/>
                    <a:gd name="T1" fmla="*/ 831 h 850"/>
                    <a:gd name="T2" fmla="*/ 108 w 128"/>
                    <a:gd name="T3" fmla="*/ 831 h 850"/>
                    <a:gd name="T4" fmla="*/ 108 w 128"/>
                    <a:gd name="T5" fmla="*/ 63 h 850"/>
                    <a:gd name="T6" fmla="*/ 108 w 128"/>
                    <a:gd name="T7" fmla="*/ 63 h 850"/>
                    <a:gd name="T8" fmla="*/ 95 w 128"/>
                    <a:gd name="T9" fmla="*/ 31 h 850"/>
                    <a:gd name="T10" fmla="*/ 95 w 128"/>
                    <a:gd name="T11" fmla="*/ 31 h 850"/>
                    <a:gd name="T12" fmla="*/ 63 w 128"/>
                    <a:gd name="T13" fmla="*/ 18 h 850"/>
                    <a:gd name="T14" fmla="*/ 63 w 128"/>
                    <a:gd name="T15" fmla="*/ 18 h 850"/>
                    <a:gd name="T16" fmla="*/ 32 w 128"/>
                    <a:gd name="T17" fmla="*/ 31 h 850"/>
                    <a:gd name="T18" fmla="*/ 32 w 128"/>
                    <a:gd name="T19" fmla="*/ 31 h 850"/>
                    <a:gd name="T20" fmla="*/ 18 w 128"/>
                    <a:gd name="T21" fmla="*/ 63 h 850"/>
                    <a:gd name="T22" fmla="*/ 18 w 128"/>
                    <a:gd name="T23" fmla="*/ 831 h 850"/>
                    <a:gd name="T24" fmla="*/ 118 w 128"/>
                    <a:gd name="T25" fmla="*/ 849 h 850"/>
                    <a:gd name="T26" fmla="*/ 9 w 128"/>
                    <a:gd name="T27" fmla="*/ 849 h 850"/>
                    <a:gd name="T28" fmla="*/ 9 w 128"/>
                    <a:gd name="T29" fmla="*/ 849 h 850"/>
                    <a:gd name="T30" fmla="*/ 0 w 128"/>
                    <a:gd name="T31" fmla="*/ 839 h 850"/>
                    <a:gd name="T32" fmla="*/ 0 w 128"/>
                    <a:gd name="T33" fmla="*/ 63 h 850"/>
                    <a:gd name="T34" fmla="*/ 0 w 128"/>
                    <a:gd name="T35" fmla="*/ 63 h 850"/>
                    <a:gd name="T36" fmla="*/ 19 w 128"/>
                    <a:gd name="T37" fmla="*/ 19 h 850"/>
                    <a:gd name="T38" fmla="*/ 19 w 128"/>
                    <a:gd name="T39" fmla="*/ 19 h 850"/>
                    <a:gd name="T40" fmla="*/ 63 w 128"/>
                    <a:gd name="T41" fmla="*/ 0 h 850"/>
                    <a:gd name="T42" fmla="*/ 63 w 128"/>
                    <a:gd name="T43" fmla="*/ 0 h 850"/>
                    <a:gd name="T44" fmla="*/ 108 w 128"/>
                    <a:gd name="T45" fmla="*/ 19 h 850"/>
                    <a:gd name="T46" fmla="*/ 108 w 128"/>
                    <a:gd name="T47" fmla="*/ 19 h 850"/>
                    <a:gd name="T48" fmla="*/ 127 w 128"/>
                    <a:gd name="T49" fmla="*/ 63 h 850"/>
                    <a:gd name="T50" fmla="*/ 127 w 128"/>
                    <a:gd name="T51" fmla="*/ 839 h 850"/>
                    <a:gd name="T52" fmla="*/ 127 w 128"/>
                    <a:gd name="T53" fmla="*/ 839 h 850"/>
                    <a:gd name="T54" fmla="*/ 118 w 128"/>
                    <a:gd name="T55" fmla="*/ 84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8" h="850">
                      <a:moveTo>
                        <a:pt x="18" y="831"/>
                      </a:moveTo>
                      <a:lnTo>
                        <a:pt x="108" y="831"/>
                      </a:lnTo>
                      <a:lnTo>
                        <a:pt x="108" y="63"/>
                      </a:lnTo>
                      <a:lnTo>
                        <a:pt x="108" y="63"/>
                      </a:lnTo>
                      <a:cubicBezTo>
                        <a:pt x="108" y="51"/>
                        <a:pt x="104" y="40"/>
                        <a:pt x="95" y="31"/>
                      </a:cubicBezTo>
                      <a:lnTo>
                        <a:pt x="95" y="31"/>
                      </a:lnTo>
                      <a:cubicBezTo>
                        <a:pt x="86" y="23"/>
                        <a:pt x="75" y="18"/>
                        <a:pt x="63" y="18"/>
                      </a:cubicBezTo>
                      <a:lnTo>
                        <a:pt x="63" y="18"/>
                      </a:lnTo>
                      <a:cubicBezTo>
                        <a:pt x="51" y="18"/>
                        <a:pt x="40" y="23"/>
                        <a:pt x="32" y="31"/>
                      </a:cubicBezTo>
                      <a:lnTo>
                        <a:pt x="32" y="31"/>
                      </a:lnTo>
                      <a:cubicBezTo>
                        <a:pt x="23" y="40"/>
                        <a:pt x="18" y="51"/>
                        <a:pt x="18" y="63"/>
                      </a:cubicBezTo>
                      <a:lnTo>
                        <a:pt x="18" y="831"/>
                      </a:lnTo>
                      <a:close/>
                      <a:moveTo>
                        <a:pt x="118" y="849"/>
                      </a:moveTo>
                      <a:lnTo>
                        <a:pt x="9" y="849"/>
                      </a:lnTo>
                      <a:lnTo>
                        <a:pt x="9" y="849"/>
                      </a:lnTo>
                      <a:cubicBezTo>
                        <a:pt x="4" y="849"/>
                        <a:pt x="0" y="845"/>
                        <a:pt x="0" y="839"/>
                      </a:cubicBezTo>
                      <a:lnTo>
                        <a:pt x="0" y="63"/>
                      </a:lnTo>
                      <a:lnTo>
                        <a:pt x="0" y="63"/>
                      </a:lnTo>
                      <a:cubicBezTo>
                        <a:pt x="0" y="47"/>
                        <a:pt x="7" y="30"/>
                        <a:pt x="19" y="19"/>
                      </a:cubicBezTo>
                      <a:lnTo>
                        <a:pt x="19" y="19"/>
                      </a:lnTo>
                      <a:cubicBezTo>
                        <a:pt x="31" y="6"/>
                        <a:pt x="47" y="0"/>
                        <a:pt x="63" y="0"/>
                      </a:cubicBezTo>
                      <a:lnTo>
                        <a:pt x="63" y="0"/>
                      </a:lnTo>
                      <a:cubicBezTo>
                        <a:pt x="81" y="0"/>
                        <a:pt x="96" y="6"/>
                        <a:pt x="108" y="19"/>
                      </a:cubicBezTo>
                      <a:lnTo>
                        <a:pt x="108" y="19"/>
                      </a:lnTo>
                      <a:cubicBezTo>
                        <a:pt x="121" y="30"/>
                        <a:pt x="127" y="47"/>
                        <a:pt x="127" y="63"/>
                      </a:cubicBezTo>
                      <a:lnTo>
                        <a:pt x="127" y="839"/>
                      </a:lnTo>
                      <a:lnTo>
                        <a:pt x="127" y="839"/>
                      </a:lnTo>
                      <a:cubicBezTo>
                        <a:pt x="127" y="845"/>
                        <a:pt x="123" y="849"/>
                        <a:pt x="118" y="8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4" name="Freeform 169">
                  <a:extLst>
                    <a:ext uri="{FF2B5EF4-FFF2-40B4-BE49-F238E27FC236}">
                      <a16:creationId xmlns:a16="http://schemas.microsoft.com/office/drawing/2014/main" id="{C2BDB059-A4E2-4C1F-B3A3-680C74C608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40150" y="6746018"/>
                  <a:ext cx="96538" cy="444070"/>
                </a:xfrm>
                <a:custGeom>
                  <a:avLst/>
                  <a:gdLst>
                    <a:gd name="T0" fmla="*/ 0 w 110"/>
                    <a:gd name="T1" fmla="*/ 452 h 507"/>
                    <a:gd name="T2" fmla="*/ 0 w 110"/>
                    <a:gd name="T3" fmla="*/ 452 h 507"/>
                    <a:gd name="T4" fmla="*/ 16 w 110"/>
                    <a:gd name="T5" fmla="*/ 490 h 507"/>
                    <a:gd name="T6" fmla="*/ 16 w 110"/>
                    <a:gd name="T7" fmla="*/ 490 h 507"/>
                    <a:gd name="T8" fmla="*/ 54 w 110"/>
                    <a:gd name="T9" fmla="*/ 506 h 507"/>
                    <a:gd name="T10" fmla="*/ 54 w 110"/>
                    <a:gd name="T11" fmla="*/ 506 h 507"/>
                    <a:gd name="T12" fmla="*/ 92 w 110"/>
                    <a:gd name="T13" fmla="*/ 490 h 507"/>
                    <a:gd name="T14" fmla="*/ 92 w 110"/>
                    <a:gd name="T15" fmla="*/ 490 h 507"/>
                    <a:gd name="T16" fmla="*/ 109 w 110"/>
                    <a:gd name="T17" fmla="*/ 452 h 507"/>
                    <a:gd name="T18" fmla="*/ 109 w 110"/>
                    <a:gd name="T19" fmla="*/ 0 h 507"/>
                    <a:gd name="T20" fmla="*/ 0 w 110"/>
                    <a:gd name="T21" fmla="*/ 0 h 507"/>
                    <a:gd name="T22" fmla="*/ 0 w 110"/>
                    <a:gd name="T23" fmla="*/ 452 h 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0" h="507">
                      <a:moveTo>
                        <a:pt x="0" y="452"/>
                      </a:moveTo>
                      <a:lnTo>
                        <a:pt x="0" y="452"/>
                      </a:lnTo>
                      <a:cubicBezTo>
                        <a:pt x="0" y="467"/>
                        <a:pt x="6" y="481"/>
                        <a:pt x="16" y="490"/>
                      </a:cubicBezTo>
                      <a:lnTo>
                        <a:pt x="16" y="490"/>
                      </a:lnTo>
                      <a:cubicBezTo>
                        <a:pt x="25" y="500"/>
                        <a:pt x="39" y="506"/>
                        <a:pt x="54" y="506"/>
                      </a:cubicBezTo>
                      <a:lnTo>
                        <a:pt x="54" y="506"/>
                      </a:lnTo>
                      <a:cubicBezTo>
                        <a:pt x="70" y="506"/>
                        <a:pt x="83" y="500"/>
                        <a:pt x="92" y="490"/>
                      </a:cubicBezTo>
                      <a:lnTo>
                        <a:pt x="92" y="490"/>
                      </a:lnTo>
                      <a:cubicBezTo>
                        <a:pt x="103" y="481"/>
                        <a:pt x="109" y="467"/>
                        <a:pt x="109" y="452"/>
                      </a:cubicBezTo>
                      <a:lnTo>
                        <a:pt x="109" y="0"/>
                      </a:lnTo>
                      <a:lnTo>
                        <a:pt x="0" y="0"/>
                      </a:lnTo>
                      <a:lnTo>
                        <a:pt x="0" y="452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5" name="Freeform 170">
                  <a:extLst>
                    <a:ext uri="{FF2B5EF4-FFF2-40B4-BE49-F238E27FC236}">
                      <a16:creationId xmlns:a16="http://schemas.microsoft.com/office/drawing/2014/main" id="{0BB04DF1-86D5-4431-AC8A-DAE886421F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32427" y="6738295"/>
                  <a:ext cx="111984" cy="459516"/>
                </a:xfrm>
                <a:custGeom>
                  <a:avLst/>
                  <a:gdLst>
                    <a:gd name="T0" fmla="*/ 18 w 128"/>
                    <a:gd name="T1" fmla="*/ 18 h 524"/>
                    <a:gd name="T2" fmla="*/ 18 w 128"/>
                    <a:gd name="T3" fmla="*/ 460 h 524"/>
                    <a:gd name="T4" fmla="*/ 18 w 128"/>
                    <a:gd name="T5" fmla="*/ 460 h 524"/>
                    <a:gd name="T6" fmla="*/ 32 w 128"/>
                    <a:gd name="T7" fmla="*/ 492 h 524"/>
                    <a:gd name="T8" fmla="*/ 32 w 128"/>
                    <a:gd name="T9" fmla="*/ 492 h 524"/>
                    <a:gd name="T10" fmla="*/ 63 w 128"/>
                    <a:gd name="T11" fmla="*/ 505 h 524"/>
                    <a:gd name="T12" fmla="*/ 63 w 128"/>
                    <a:gd name="T13" fmla="*/ 505 h 524"/>
                    <a:gd name="T14" fmla="*/ 95 w 128"/>
                    <a:gd name="T15" fmla="*/ 492 h 524"/>
                    <a:gd name="T16" fmla="*/ 95 w 128"/>
                    <a:gd name="T17" fmla="*/ 492 h 524"/>
                    <a:gd name="T18" fmla="*/ 108 w 128"/>
                    <a:gd name="T19" fmla="*/ 460 h 524"/>
                    <a:gd name="T20" fmla="*/ 108 w 128"/>
                    <a:gd name="T21" fmla="*/ 18 h 524"/>
                    <a:gd name="T22" fmla="*/ 18 w 128"/>
                    <a:gd name="T23" fmla="*/ 18 h 524"/>
                    <a:gd name="T24" fmla="*/ 63 w 128"/>
                    <a:gd name="T25" fmla="*/ 523 h 524"/>
                    <a:gd name="T26" fmla="*/ 63 w 128"/>
                    <a:gd name="T27" fmla="*/ 523 h 524"/>
                    <a:gd name="T28" fmla="*/ 19 w 128"/>
                    <a:gd name="T29" fmla="*/ 505 h 524"/>
                    <a:gd name="T30" fmla="*/ 19 w 128"/>
                    <a:gd name="T31" fmla="*/ 505 h 524"/>
                    <a:gd name="T32" fmla="*/ 0 w 128"/>
                    <a:gd name="T33" fmla="*/ 460 h 524"/>
                    <a:gd name="T34" fmla="*/ 0 w 128"/>
                    <a:gd name="T35" fmla="*/ 8 h 524"/>
                    <a:gd name="T36" fmla="*/ 0 w 128"/>
                    <a:gd name="T37" fmla="*/ 8 h 524"/>
                    <a:gd name="T38" fmla="*/ 9 w 128"/>
                    <a:gd name="T39" fmla="*/ 0 h 524"/>
                    <a:gd name="T40" fmla="*/ 118 w 128"/>
                    <a:gd name="T41" fmla="*/ 0 h 524"/>
                    <a:gd name="T42" fmla="*/ 118 w 128"/>
                    <a:gd name="T43" fmla="*/ 0 h 524"/>
                    <a:gd name="T44" fmla="*/ 127 w 128"/>
                    <a:gd name="T45" fmla="*/ 8 h 524"/>
                    <a:gd name="T46" fmla="*/ 127 w 128"/>
                    <a:gd name="T47" fmla="*/ 460 h 524"/>
                    <a:gd name="T48" fmla="*/ 127 w 128"/>
                    <a:gd name="T49" fmla="*/ 460 h 524"/>
                    <a:gd name="T50" fmla="*/ 108 w 128"/>
                    <a:gd name="T51" fmla="*/ 505 h 524"/>
                    <a:gd name="T52" fmla="*/ 108 w 128"/>
                    <a:gd name="T53" fmla="*/ 505 h 524"/>
                    <a:gd name="T54" fmla="*/ 63 w 128"/>
                    <a:gd name="T55" fmla="*/ 523 h 5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8" h="524">
                      <a:moveTo>
                        <a:pt x="18" y="18"/>
                      </a:moveTo>
                      <a:lnTo>
                        <a:pt x="18" y="460"/>
                      </a:lnTo>
                      <a:lnTo>
                        <a:pt x="18" y="460"/>
                      </a:lnTo>
                      <a:cubicBezTo>
                        <a:pt x="18" y="472"/>
                        <a:pt x="23" y="484"/>
                        <a:pt x="32" y="492"/>
                      </a:cubicBezTo>
                      <a:lnTo>
                        <a:pt x="32" y="492"/>
                      </a:lnTo>
                      <a:cubicBezTo>
                        <a:pt x="40" y="500"/>
                        <a:pt x="51" y="505"/>
                        <a:pt x="63" y="505"/>
                      </a:cubicBezTo>
                      <a:lnTo>
                        <a:pt x="63" y="505"/>
                      </a:lnTo>
                      <a:cubicBezTo>
                        <a:pt x="75" y="505"/>
                        <a:pt x="86" y="500"/>
                        <a:pt x="95" y="492"/>
                      </a:cubicBezTo>
                      <a:lnTo>
                        <a:pt x="95" y="492"/>
                      </a:lnTo>
                      <a:cubicBezTo>
                        <a:pt x="104" y="484"/>
                        <a:pt x="108" y="472"/>
                        <a:pt x="108" y="460"/>
                      </a:cubicBezTo>
                      <a:lnTo>
                        <a:pt x="108" y="18"/>
                      </a:lnTo>
                      <a:lnTo>
                        <a:pt x="18" y="18"/>
                      </a:lnTo>
                      <a:close/>
                      <a:moveTo>
                        <a:pt x="63" y="523"/>
                      </a:moveTo>
                      <a:lnTo>
                        <a:pt x="63" y="523"/>
                      </a:lnTo>
                      <a:cubicBezTo>
                        <a:pt x="47" y="523"/>
                        <a:pt x="31" y="516"/>
                        <a:pt x="19" y="505"/>
                      </a:cubicBezTo>
                      <a:lnTo>
                        <a:pt x="19" y="505"/>
                      </a:lnTo>
                      <a:cubicBezTo>
                        <a:pt x="7" y="493"/>
                        <a:pt x="0" y="477"/>
                        <a:pt x="0" y="460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118" y="0"/>
                      </a:lnTo>
                      <a:lnTo>
                        <a:pt x="118" y="0"/>
                      </a:lnTo>
                      <a:cubicBezTo>
                        <a:pt x="123" y="0"/>
                        <a:pt x="127" y="4"/>
                        <a:pt x="127" y="8"/>
                      </a:cubicBezTo>
                      <a:lnTo>
                        <a:pt x="127" y="460"/>
                      </a:lnTo>
                      <a:lnTo>
                        <a:pt x="127" y="460"/>
                      </a:lnTo>
                      <a:cubicBezTo>
                        <a:pt x="127" y="477"/>
                        <a:pt x="121" y="493"/>
                        <a:pt x="108" y="505"/>
                      </a:cubicBezTo>
                      <a:lnTo>
                        <a:pt x="108" y="505"/>
                      </a:lnTo>
                      <a:cubicBezTo>
                        <a:pt x="96" y="516"/>
                        <a:pt x="81" y="523"/>
                        <a:pt x="63" y="5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6" name="Freeform 171">
                  <a:extLst>
                    <a:ext uri="{FF2B5EF4-FFF2-40B4-BE49-F238E27FC236}">
                      <a16:creationId xmlns:a16="http://schemas.microsoft.com/office/drawing/2014/main" id="{821AB1E7-FC3A-4B8D-A98B-D80A43CDA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29763" y="6309669"/>
                  <a:ext cx="96536" cy="880419"/>
                </a:xfrm>
                <a:custGeom>
                  <a:avLst/>
                  <a:gdLst>
                    <a:gd name="T0" fmla="*/ 0 w 110"/>
                    <a:gd name="T1" fmla="*/ 336 h 1005"/>
                    <a:gd name="T2" fmla="*/ 0 w 110"/>
                    <a:gd name="T3" fmla="*/ 950 h 1005"/>
                    <a:gd name="T4" fmla="*/ 0 w 110"/>
                    <a:gd name="T5" fmla="*/ 950 h 1005"/>
                    <a:gd name="T6" fmla="*/ 17 w 110"/>
                    <a:gd name="T7" fmla="*/ 988 h 1005"/>
                    <a:gd name="T8" fmla="*/ 17 w 110"/>
                    <a:gd name="T9" fmla="*/ 988 h 1005"/>
                    <a:gd name="T10" fmla="*/ 55 w 110"/>
                    <a:gd name="T11" fmla="*/ 1004 h 1005"/>
                    <a:gd name="T12" fmla="*/ 55 w 110"/>
                    <a:gd name="T13" fmla="*/ 1004 h 1005"/>
                    <a:gd name="T14" fmla="*/ 93 w 110"/>
                    <a:gd name="T15" fmla="*/ 988 h 1005"/>
                    <a:gd name="T16" fmla="*/ 93 w 110"/>
                    <a:gd name="T17" fmla="*/ 988 h 1005"/>
                    <a:gd name="T18" fmla="*/ 109 w 110"/>
                    <a:gd name="T19" fmla="*/ 950 h 1005"/>
                    <a:gd name="T20" fmla="*/ 109 w 110"/>
                    <a:gd name="T21" fmla="*/ 336 h 1005"/>
                    <a:gd name="T22" fmla="*/ 109 w 110"/>
                    <a:gd name="T23" fmla="*/ 0 h 1005"/>
                    <a:gd name="T24" fmla="*/ 0 w 110"/>
                    <a:gd name="T25" fmla="*/ 0 h 1005"/>
                    <a:gd name="T26" fmla="*/ 0 w 110"/>
                    <a:gd name="T27" fmla="*/ 336 h 10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0" h="1005">
                      <a:moveTo>
                        <a:pt x="0" y="336"/>
                      </a:moveTo>
                      <a:lnTo>
                        <a:pt x="0" y="950"/>
                      </a:lnTo>
                      <a:lnTo>
                        <a:pt x="0" y="950"/>
                      </a:lnTo>
                      <a:cubicBezTo>
                        <a:pt x="0" y="965"/>
                        <a:pt x="6" y="979"/>
                        <a:pt x="17" y="988"/>
                      </a:cubicBezTo>
                      <a:lnTo>
                        <a:pt x="17" y="988"/>
                      </a:lnTo>
                      <a:cubicBezTo>
                        <a:pt x="26" y="998"/>
                        <a:pt x="40" y="1004"/>
                        <a:pt x="55" y="1004"/>
                      </a:cubicBezTo>
                      <a:lnTo>
                        <a:pt x="55" y="1004"/>
                      </a:lnTo>
                      <a:cubicBezTo>
                        <a:pt x="70" y="1004"/>
                        <a:pt x="84" y="998"/>
                        <a:pt x="93" y="988"/>
                      </a:cubicBezTo>
                      <a:lnTo>
                        <a:pt x="93" y="988"/>
                      </a:lnTo>
                      <a:cubicBezTo>
                        <a:pt x="103" y="979"/>
                        <a:pt x="109" y="965"/>
                        <a:pt x="109" y="950"/>
                      </a:cubicBezTo>
                      <a:lnTo>
                        <a:pt x="109" y="336"/>
                      </a:lnTo>
                      <a:lnTo>
                        <a:pt x="109" y="0"/>
                      </a:lnTo>
                      <a:lnTo>
                        <a:pt x="0" y="0"/>
                      </a:lnTo>
                      <a:lnTo>
                        <a:pt x="0" y="336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7" name="Freeform 172">
                  <a:extLst>
                    <a:ext uri="{FF2B5EF4-FFF2-40B4-BE49-F238E27FC236}">
                      <a16:creationId xmlns:a16="http://schemas.microsoft.com/office/drawing/2014/main" id="{EBC442B0-8F11-499F-89D4-3CA150145D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22040" y="6301946"/>
                  <a:ext cx="111982" cy="895865"/>
                </a:xfrm>
                <a:custGeom>
                  <a:avLst/>
                  <a:gdLst>
                    <a:gd name="T0" fmla="*/ 19 w 129"/>
                    <a:gd name="T1" fmla="*/ 17 h 1023"/>
                    <a:gd name="T2" fmla="*/ 19 w 129"/>
                    <a:gd name="T3" fmla="*/ 959 h 1023"/>
                    <a:gd name="T4" fmla="*/ 19 w 129"/>
                    <a:gd name="T5" fmla="*/ 959 h 1023"/>
                    <a:gd name="T6" fmla="*/ 32 w 129"/>
                    <a:gd name="T7" fmla="*/ 991 h 1023"/>
                    <a:gd name="T8" fmla="*/ 32 w 129"/>
                    <a:gd name="T9" fmla="*/ 991 h 1023"/>
                    <a:gd name="T10" fmla="*/ 64 w 129"/>
                    <a:gd name="T11" fmla="*/ 1004 h 1023"/>
                    <a:gd name="T12" fmla="*/ 64 w 129"/>
                    <a:gd name="T13" fmla="*/ 1004 h 1023"/>
                    <a:gd name="T14" fmla="*/ 96 w 129"/>
                    <a:gd name="T15" fmla="*/ 991 h 1023"/>
                    <a:gd name="T16" fmla="*/ 96 w 129"/>
                    <a:gd name="T17" fmla="*/ 991 h 1023"/>
                    <a:gd name="T18" fmla="*/ 109 w 129"/>
                    <a:gd name="T19" fmla="*/ 959 h 1023"/>
                    <a:gd name="T20" fmla="*/ 109 w 129"/>
                    <a:gd name="T21" fmla="*/ 17 h 1023"/>
                    <a:gd name="T22" fmla="*/ 19 w 129"/>
                    <a:gd name="T23" fmla="*/ 17 h 1023"/>
                    <a:gd name="T24" fmla="*/ 64 w 129"/>
                    <a:gd name="T25" fmla="*/ 1022 h 1023"/>
                    <a:gd name="T26" fmla="*/ 64 w 129"/>
                    <a:gd name="T27" fmla="*/ 1022 h 1023"/>
                    <a:gd name="T28" fmla="*/ 19 w 129"/>
                    <a:gd name="T29" fmla="*/ 1004 h 1023"/>
                    <a:gd name="T30" fmla="*/ 19 w 129"/>
                    <a:gd name="T31" fmla="*/ 1004 h 1023"/>
                    <a:gd name="T32" fmla="*/ 0 w 129"/>
                    <a:gd name="T33" fmla="*/ 959 h 1023"/>
                    <a:gd name="T34" fmla="*/ 0 w 129"/>
                    <a:gd name="T35" fmla="*/ 9 h 1023"/>
                    <a:gd name="T36" fmla="*/ 0 w 129"/>
                    <a:gd name="T37" fmla="*/ 9 h 1023"/>
                    <a:gd name="T38" fmla="*/ 9 w 129"/>
                    <a:gd name="T39" fmla="*/ 0 h 1023"/>
                    <a:gd name="T40" fmla="*/ 118 w 129"/>
                    <a:gd name="T41" fmla="*/ 0 h 1023"/>
                    <a:gd name="T42" fmla="*/ 118 w 129"/>
                    <a:gd name="T43" fmla="*/ 0 h 1023"/>
                    <a:gd name="T44" fmla="*/ 128 w 129"/>
                    <a:gd name="T45" fmla="*/ 9 h 1023"/>
                    <a:gd name="T46" fmla="*/ 128 w 129"/>
                    <a:gd name="T47" fmla="*/ 959 h 1023"/>
                    <a:gd name="T48" fmla="*/ 128 w 129"/>
                    <a:gd name="T49" fmla="*/ 959 h 1023"/>
                    <a:gd name="T50" fmla="*/ 108 w 129"/>
                    <a:gd name="T51" fmla="*/ 1004 h 1023"/>
                    <a:gd name="T52" fmla="*/ 108 w 129"/>
                    <a:gd name="T53" fmla="*/ 1004 h 1023"/>
                    <a:gd name="T54" fmla="*/ 64 w 129"/>
                    <a:gd name="T55" fmla="*/ 1022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9" h="1023">
                      <a:moveTo>
                        <a:pt x="19" y="17"/>
                      </a:moveTo>
                      <a:lnTo>
                        <a:pt x="19" y="959"/>
                      </a:lnTo>
                      <a:lnTo>
                        <a:pt x="19" y="959"/>
                      </a:lnTo>
                      <a:cubicBezTo>
                        <a:pt x="19" y="971"/>
                        <a:pt x="23" y="983"/>
                        <a:pt x="32" y="991"/>
                      </a:cubicBezTo>
                      <a:lnTo>
                        <a:pt x="32" y="991"/>
                      </a:lnTo>
                      <a:cubicBezTo>
                        <a:pt x="40" y="999"/>
                        <a:pt x="52" y="1004"/>
                        <a:pt x="64" y="1004"/>
                      </a:cubicBezTo>
                      <a:lnTo>
                        <a:pt x="64" y="1004"/>
                      </a:lnTo>
                      <a:cubicBezTo>
                        <a:pt x="76" y="1004"/>
                        <a:pt x="88" y="999"/>
                        <a:pt x="96" y="991"/>
                      </a:cubicBezTo>
                      <a:lnTo>
                        <a:pt x="96" y="991"/>
                      </a:lnTo>
                      <a:cubicBezTo>
                        <a:pt x="104" y="983"/>
                        <a:pt x="109" y="971"/>
                        <a:pt x="109" y="959"/>
                      </a:cubicBezTo>
                      <a:lnTo>
                        <a:pt x="109" y="17"/>
                      </a:lnTo>
                      <a:lnTo>
                        <a:pt x="19" y="17"/>
                      </a:lnTo>
                      <a:close/>
                      <a:moveTo>
                        <a:pt x="64" y="1022"/>
                      </a:moveTo>
                      <a:lnTo>
                        <a:pt x="64" y="1022"/>
                      </a:lnTo>
                      <a:cubicBezTo>
                        <a:pt x="47" y="1022"/>
                        <a:pt x="31" y="1015"/>
                        <a:pt x="19" y="1004"/>
                      </a:cubicBezTo>
                      <a:lnTo>
                        <a:pt x="19" y="1004"/>
                      </a:lnTo>
                      <a:cubicBezTo>
                        <a:pt x="7" y="992"/>
                        <a:pt x="0" y="976"/>
                        <a:pt x="0" y="959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4"/>
                        <a:pt x="5" y="0"/>
                        <a:pt x="9" y="0"/>
                      </a:cubicBezTo>
                      <a:lnTo>
                        <a:pt x="118" y="0"/>
                      </a:lnTo>
                      <a:lnTo>
                        <a:pt x="118" y="0"/>
                      </a:lnTo>
                      <a:cubicBezTo>
                        <a:pt x="123" y="0"/>
                        <a:pt x="128" y="4"/>
                        <a:pt x="128" y="9"/>
                      </a:cubicBezTo>
                      <a:lnTo>
                        <a:pt x="128" y="959"/>
                      </a:lnTo>
                      <a:lnTo>
                        <a:pt x="128" y="959"/>
                      </a:lnTo>
                      <a:cubicBezTo>
                        <a:pt x="128" y="976"/>
                        <a:pt x="121" y="992"/>
                        <a:pt x="108" y="1004"/>
                      </a:cubicBezTo>
                      <a:lnTo>
                        <a:pt x="108" y="1004"/>
                      </a:lnTo>
                      <a:cubicBezTo>
                        <a:pt x="97" y="1015"/>
                        <a:pt x="81" y="1022"/>
                        <a:pt x="64" y="10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8" name="Freeform 173">
                  <a:extLst>
                    <a:ext uri="{FF2B5EF4-FFF2-40B4-BE49-F238E27FC236}">
                      <a16:creationId xmlns:a16="http://schemas.microsoft.com/office/drawing/2014/main" id="{B46CDBA2-B293-400F-97CC-712F7BA7E3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22040" y="6012336"/>
                  <a:ext cx="111982" cy="305056"/>
                </a:xfrm>
                <a:custGeom>
                  <a:avLst/>
                  <a:gdLst>
                    <a:gd name="T0" fmla="*/ 19 w 129"/>
                    <a:gd name="T1" fmla="*/ 332 h 350"/>
                    <a:gd name="T2" fmla="*/ 109 w 129"/>
                    <a:gd name="T3" fmla="*/ 332 h 350"/>
                    <a:gd name="T4" fmla="*/ 109 w 129"/>
                    <a:gd name="T5" fmla="*/ 63 h 350"/>
                    <a:gd name="T6" fmla="*/ 109 w 129"/>
                    <a:gd name="T7" fmla="*/ 63 h 350"/>
                    <a:gd name="T8" fmla="*/ 96 w 129"/>
                    <a:gd name="T9" fmla="*/ 31 h 350"/>
                    <a:gd name="T10" fmla="*/ 96 w 129"/>
                    <a:gd name="T11" fmla="*/ 31 h 350"/>
                    <a:gd name="T12" fmla="*/ 64 w 129"/>
                    <a:gd name="T13" fmla="*/ 18 h 350"/>
                    <a:gd name="T14" fmla="*/ 64 w 129"/>
                    <a:gd name="T15" fmla="*/ 18 h 350"/>
                    <a:gd name="T16" fmla="*/ 32 w 129"/>
                    <a:gd name="T17" fmla="*/ 31 h 350"/>
                    <a:gd name="T18" fmla="*/ 32 w 129"/>
                    <a:gd name="T19" fmla="*/ 31 h 350"/>
                    <a:gd name="T20" fmla="*/ 19 w 129"/>
                    <a:gd name="T21" fmla="*/ 63 h 350"/>
                    <a:gd name="T22" fmla="*/ 19 w 129"/>
                    <a:gd name="T23" fmla="*/ 332 h 350"/>
                    <a:gd name="T24" fmla="*/ 118 w 129"/>
                    <a:gd name="T25" fmla="*/ 349 h 350"/>
                    <a:gd name="T26" fmla="*/ 9 w 129"/>
                    <a:gd name="T27" fmla="*/ 349 h 350"/>
                    <a:gd name="T28" fmla="*/ 9 w 129"/>
                    <a:gd name="T29" fmla="*/ 349 h 350"/>
                    <a:gd name="T30" fmla="*/ 0 w 129"/>
                    <a:gd name="T31" fmla="*/ 341 h 350"/>
                    <a:gd name="T32" fmla="*/ 0 w 129"/>
                    <a:gd name="T33" fmla="*/ 63 h 350"/>
                    <a:gd name="T34" fmla="*/ 0 w 129"/>
                    <a:gd name="T35" fmla="*/ 63 h 350"/>
                    <a:gd name="T36" fmla="*/ 19 w 129"/>
                    <a:gd name="T37" fmla="*/ 19 h 350"/>
                    <a:gd name="T38" fmla="*/ 19 w 129"/>
                    <a:gd name="T39" fmla="*/ 19 h 350"/>
                    <a:gd name="T40" fmla="*/ 64 w 129"/>
                    <a:gd name="T41" fmla="*/ 0 h 350"/>
                    <a:gd name="T42" fmla="*/ 64 w 129"/>
                    <a:gd name="T43" fmla="*/ 0 h 350"/>
                    <a:gd name="T44" fmla="*/ 108 w 129"/>
                    <a:gd name="T45" fmla="*/ 19 h 350"/>
                    <a:gd name="T46" fmla="*/ 108 w 129"/>
                    <a:gd name="T47" fmla="*/ 19 h 350"/>
                    <a:gd name="T48" fmla="*/ 128 w 129"/>
                    <a:gd name="T49" fmla="*/ 63 h 350"/>
                    <a:gd name="T50" fmla="*/ 128 w 129"/>
                    <a:gd name="T51" fmla="*/ 341 h 350"/>
                    <a:gd name="T52" fmla="*/ 128 w 129"/>
                    <a:gd name="T53" fmla="*/ 341 h 350"/>
                    <a:gd name="T54" fmla="*/ 118 w 129"/>
                    <a:gd name="T55" fmla="*/ 349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9" h="350">
                      <a:moveTo>
                        <a:pt x="19" y="332"/>
                      </a:moveTo>
                      <a:lnTo>
                        <a:pt x="109" y="332"/>
                      </a:lnTo>
                      <a:lnTo>
                        <a:pt x="109" y="63"/>
                      </a:lnTo>
                      <a:lnTo>
                        <a:pt x="109" y="63"/>
                      </a:lnTo>
                      <a:cubicBezTo>
                        <a:pt x="109" y="51"/>
                        <a:pt x="104" y="40"/>
                        <a:pt x="96" y="31"/>
                      </a:cubicBezTo>
                      <a:lnTo>
                        <a:pt x="96" y="31"/>
                      </a:lnTo>
                      <a:cubicBezTo>
                        <a:pt x="88" y="23"/>
                        <a:pt x="76" y="18"/>
                        <a:pt x="64" y="18"/>
                      </a:cubicBezTo>
                      <a:lnTo>
                        <a:pt x="64" y="18"/>
                      </a:lnTo>
                      <a:cubicBezTo>
                        <a:pt x="52" y="18"/>
                        <a:pt x="40" y="23"/>
                        <a:pt x="32" y="31"/>
                      </a:cubicBezTo>
                      <a:lnTo>
                        <a:pt x="32" y="31"/>
                      </a:lnTo>
                      <a:cubicBezTo>
                        <a:pt x="23" y="40"/>
                        <a:pt x="19" y="51"/>
                        <a:pt x="19" y="63"/>
                      </a:cubicBezTo>
                      <a:lnTo>
                        <a:pt x="19" y="332"/>
                      </a:lnTo>
                      <a:close/>
                      <a:moveTo>
                        <a:pt x="118" y="349"/>
                      </a:moveTo>
                      <a:lnTo>
                        <a:pt x="9" y="349"/>
                      </a:lnTo>
                      <a:lnTo>
                        <a:pt x="9" y="349"/>
                      </a:lnTo>
                      <a:cubicBezTo>
                        <a:pt x="5" y="349"/>
                        <a:pt x="0" y="346"/>
                        <a:pt x="0" y="341"/>
                      </a:cubicBezTo>
                      <a:lnTo>
                        <a:pt x="0" y="63"/>
                      </a:lnTo>
                      <a:lnTo>
                        <a:pt x="0" y="63"/>
                      </a:lnTo>
                      <a:cubicBezTo>
                        <a:pt x="0" y="47"/>
                        <a:pt x="7" y="30"/>
                        <a:pt x="19" y="19"/>
                      </a:cubicBezTo>
                      <a:lnTo>
                        <a:pt x="19" y="19"/>
                      </a:lnTo>
                      <a:cubicBezTo>
                        <a:pt x="31" y="6"/>
                        <a:pt x="47" y="0"/>
                        <a:pt x="64" y="0"/>
                      </a:cubicBezTo>
                      <a:lnTo>
                        <a:pt x="64" y="0"/>
                      </a:lnTo>
                      <a:cubicBezTo>
                        <a:pt x="81" y="0"/>
                        <a:pt x="97" y="6"/>
                        <a:pt x="108" y="19"/>
                      </a:cubicBezTo>
                      <a:lnTo>
                        <a:pt x="108" y="19"/>
                      </a:lnTo>
                      <a:cubicBezTo>
                        <a:pt x="121" y="30"/>
                        <a:pt x="128" y="47"/>
                        <a:pt x="128" y="63"/>
                      </a:cubicBezTo>
                      <a:lnTo>
                        <a:pt x="128" y="341"/>
                      </a:lnTo>
                      <a:lnTo>
                        <a:pt x="128" y="341"/>
                      </a:lnTo>
                      <a:cubicBezTo>
                        <a:pt x="128" y="346"/>
                        <a:pt x="123" y="349"/>
                        <a:pt x="118" y="3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9" name="Freeform 174">
                  <a:extLst>
                    <a:ext uri="{FF2B5EF4-FFF2-40B4-BE49-F238E27FC236}">
                      <a16:creationId xmlns:a16="http://schemas.microsoft.com/office/drawing/2014/main" id="{594F9C1F-E920-4125-9B2A-5B8FF7B3B5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819373" y="7016322"/>
                  <a:ext cx="96538" cy="173766"/>
                </a:xfrm>
                <a:custGeom>
                  <a:avLst/>
                  <a:gdLst>
                    <a:gd name="T0" fmla="*/ 0 w 110"/>
                    <a:gd name="T1" fmla="*/ 143 h 198"/>
                    <a:gd name="T2" fmla="*/ 0 w 110"/>
                    <a:gd name="T3" fmla="*/ 143 h 198"/>
                    <a:gd name="T4" fmla="*/ 15 w 110"/>
                    <a:gd name="T5" fmla="*/ 181 h 198"/>
                    <a:gd name="T6" fmla="*/ 15 w 110"/>
                    <a:gd name="T7" fmla="*/ 181 h 198"/>
                    <a:gd name="T8" fmla="*/ 54 w 110"/>
                    <a:gd name="T9" fmla="*/ 197 h 198"/>
                    <a:gd name="T10" fmla="*/ 54 w 110"/>
                    <a:gd name="T11" fmla="*/ 197 h 198"/>
                    <a:gd name="T12" fmla="*/ 92 w 110"/>
                    <a:gd name="T13" fmla="*/ 181 h 198"/>
                    <a:gd name="T14" fmla="*/ 92 w 110"/>
                    <a:gd name="T15" fmla="*/ 181 h 198"/>
                    <a:gd name="T16" fmla="*/ 109 w 110"/>
                    <a:gd name="T17" fmla="*/ 143 h 198"/>
                    <a:gd name="T18" fmla="*/ 109 w 110"/>
                    <a:gd name="T19" fmla="*/ 0 h 198"/>
                    <a:gd name="T20" fmla="*/ 0 w 110"/>
                    <a:gd name="T21" fmla="*/ 0 h 198"/>
                    <a:gd name="T22" fmla="*/ 0 w 110"/>
                    <a:gd name="T23" fmla="*/ 143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0" h="198">
                      <a:moveTo>
                        <a:pt x="0" y="143"/>
                      </a:moveTo>
                      <a:lnTo>
                        <a:pt x="0" y="143"/>
                      </a:lnTo>
                      <a:cubicBezTo>
                        <a:pt x="0" y="158"/>
                        <a:pt x="6" y="172"/>
                        <a:pt x="15" y="181"/>
                      </a:cubicBezTo>
                      <a:lnTo>
                        <a:pt x="15" y="181"/>
                      </a:lnTo>
                      <a:cubicBezTo>
                        <a:pt x="25" y="191"/>
                        <a:pt x="39" y="197"/>
                        <a:pt x="54" y="197"/>
                      </a:cubicBezTo>
                      <a:lnTo>
                        <a:pt x="54" y="197"/>
                      </a:lnTo>
                      <a:cubicBezTo>
                        <a:pt x="69" y="197"/>
                        <a:pt x="82" y="191"/>
                        <a:pt x="92" y="181"/>
                      </a:cubicBezTo>
                      <a:lnTo>
                        <a:pt x="92" y="181"/>
                      </a:lnTo>
                      <a:cubicBezTo>
                        <a:pt x="103" y="172"/>
                        <a:pt x="109" y="158"/>
                        <a:pt x="109" y="143"/>
                      </a:cubicBezTo>
                      <a:lnTo>
                        <a:pt x="109" y="0"/>
                      </a:lnTo>
                      <a:lnTo>
                        <a:pt x="0" y="0"/>
                      </a:lnTo>
                      <a:lnTo>
                        <a:pt x="0" y="143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70" name="Freeform 175">
                  <a:extLst>
                    <a:ext uri="{FF2B5EF4-FFF2-40B4-BE49-F238E27FC236}">
                      <a16:creationId xmlns:a16="http://schemas.microsoft.com/office/drawing/2014/main" id="{65C7A9DB-81D1-43EA-B518-8ADBF06B07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807790" y="7008599"/>
                  <a:ext cx="111982" cy="189212"/>
                </a:xfrm>
                <a:custGeom>
                  <a:avLst/>
                  <a:gdLst>
                    <a:gd name="T0" fmla="*/ 19 w 128"/>
                    <a:gd name="T1" fmla="*/ 18 h 216"/>
                    <a:gd name="T2" fmla="*/ 19 w 128"/>
                    <a:gd name="T3" fmla="*/ 152 h 216"/>
                    <a:gd name="T4" fmla="*/ 19 w 128"/>
                    <a:gd name="T5" fmla="*/ 152 h 216"/>
                    <a:gd name="T6" fmla="*/ 32 w 128"/>
                    <a:gd name="T7" fmla="*/ 184 h 216"/>
                    <a:gd name="T8" fmla="*/ 32 w 128"/>
                    <a:gd name="T9" fmla="*/ 184 h 216"/>
                    <a:gd name="T10" fmla="*/ 64 w 128"/>
                    <a:gd name="T11" fmla="*/ 197 h 216"/>
                    <a:gd name="T12" fmla="*/ 64 w 128"/>
                    <a:gd name="T13" fmla="*/ 197 h 216"/>
                    <a:gd name="T14" fmla="*/ 96 w 128"/>
                    <a:gd name="T15" fmla="*/ 184 h 216"/>
                    <a:gd name="T16" fmla="*/ 96 w 128"/>
                    <a:gd name="T17" fmla="*/ 184 h 216"/>
                    <a:gd name="T18" fmla="*/ 109 w 128"/>
                    <a:gd name="T19" fmla="*/ 152 h 216"/>
                    <a:gd name="T20" fmla="*/ 109 w 128"/>
                    <a:gd name="T21" fmla="*/ 18 h 216"/>
                    <a:gd name="T22" fmla="*/ 19 w 128"/>
                    <a:gd name="T23" fmla="*/ 18 h 216"/>
                    <a:gd name="T24" fmla="*/ 64 w 128"/>
                    <a:gd name="T25" fmla="*/ 215 h 216"/>
                    <a:gd name="T26" fmla="*/ 64 w 128"/>
                    <a:gd name="T27" fmla="*/ 215 h 216"/>
                    <a:gd name="T28" fmla="*/ 20 w 128"/>
                    <a:gd name="T29" fmla="*/ 197 h 216"/>
                    <a:gd name="T30" fmla="*/ 20 w 128"/>
                    <a:gd name="T31" fmla="*/ 197 h 216"/>
                    <a:gd name="T32" fmla="*/ 0 w 128"/>
                    <a:gd name="T33" fmla="*/ 152 h 216"/>
                    <a:gd name="T34" fmla="*/ 0 w 128"/>
                    <a:gd name="T35" fmla="*/ 9 h 216"/>
                    <a:gd name="T36" fmla="*/ 0 w 128"/>
                    <a:gd name="T37" fmla="*/ 9 h 216"/>
                    <a:gd name="T38" fmla="*/ 10 w 128"/>
                    <a:gd name="T39" fmla="*/ 0 h 216"/>
                    <a:gd name="T40" fmla="*/ 119 w 128"/>
                    <a:gd name="T41" fmla="*/ 0 h 216"/>
                    <a:gd name="T42" fmla="*/ 119 w 128"/>
                    <a:gd name="T43" fmla="*/ 0 h 216"/>
                    <a:gd name="T44" fmla="*/ 127 w 128"/>
                    <a:gd name="T45" fmla="*/ 9 h 216"/>
                    <a:gd name="T46" fmla="*/ 127 w 128"/>
                    <a:gd name="T47" fmla="*/ 152 h 216"/>
                    <a:gd name="T48" fmla="*/ 127 w 128"/>
                    <a:gd name="T49" fmla="*/ 152 h 216"/>
                    <a:gd name="T50" fmla="*/ 109 w 128"/>
                    <a:gd name="T51" fmla="*/ 197 h 216"/>
                    <a:gd name="T52" fmla="*/ 109 w 128"/>
                    <a:gd name="T53" fmla="*/ 197 h 216"/>
                    <a:gd name="T54" fmla="*/ 64 w 128"/>
                    <a:gd name="T55" fmla="*/ 215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8" h="216">
                      <a:moveTo>
                        <a:pt x="19" y="18"/>
                      </a:moveTo>
                      <a:lnTo>
                        <a:pt x="19" y="152"/>
                      </a:lnTo>
                      <a:lnTo>
                        <a:pt x="19" y="152"/>
                      </a:lnTo>
                      <a:cubicBezTo>
                        <a:pt x="19" y="164"/>
                        <a:pt x="24" y="176"/>
                        <a:pt x="32" y="184"/>
                      </a:cubicBezTo>
                      <a:lnTo>
                        <a:pt x="32" y="184"/>
                      </a:lnTo>
                      <a:cubicBezTo>
                        <a:pt x="40" y="192"/>
                        <a:pt x="52" y="197"/>
                        <a:pt x="64" y="197"/>
                      </a:cubicBezTo>
                      <a:lnTo>
                        <a:pt x="64" y="197"/>
                      </a:lnTo>
                      <a:cubicBezTo>
                        <a:pt x="76" y="197"/>
                        <a:pt x="88" y="192"/>
                        <a:pt x="96" y="184"/>
                      </a:cubicBezTo>
                      <a:lnTo>
                        <a:pt x="96" y="184"/>
                      </a:lnTo>
                      <a:cubicBezTo>
                        <a:pt x="105" y="176"/>
                        <a:pt x="109" y="164"/>
                        <a:pt x="109" y="152"/>
                      </a:cubicBezTo>
                      <a:lnTo>
                        <a:pt x="109" y="18"/>
                      </a:lnTo>
                      <a:lnTo>
                        <a:pt x="19" y="18"/>
                      </a:lnTo>
                      <a:close/>
                      <a:moveTo>
                        <a:pt x="64" y="215"/>
                      </a:moveTo>
                      <a:lnTo>
                        <a:pt x="64" y="215"/>
                      </a:lnTo>
                      <a:cubicBezTo>
                        <a:pt x="47" y="215"/>
                        <a:pt x="31" y="208"/>
                        <a:pt x="20" y="197"/>
                      </a:cubicBezTo>
                      <a:lnTo>
                        <a:pt x="20" y="197"/>
                      </a:lnTo>
                      <a:cubicBezTo>
                        <a:pt x="7" y="185"/>
                        <a:pt x="0" y="169"/>
                        <a:pt x="0" y="152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3"/>
                        <a:pt x="5" y="0"/>
                        <a:pt x="10" y="0"/>
                      </a:cubicBezTo>
                      <a:lnTo>
                        <a:pt x="119" y="0"/>
                      </a:lnTo>
                      <a:lnTo>
                        <a:pt x="119" y="0"/>
                      </a:lnTo>
                      <a:cubicBezTo>
                        <a:pt x="123" y="0"/>
                        <a:pt x="127" y="3"/>
                        <a:pt x="127" y="9"/>
                      </a:cubicBezTo>
                      <a:lnTo>
                        <a:pt x="127" y="152"/>
                      </a:lnTo>
                      <a:lnTo>
                        <a:pt x="127" y="152"/>
                      </a:lnTo>
                      <a:cubicBezTo>
                        <a:pt x="127" y="169"/>
                        <a:pt x="121" y="185"/>
                        <a:pt x="109" y="197"/>
                      </a:cubicBezTo>
                      <a:lnTo>
                        <a:pt x="109" y="197"/>
                      </a:lnTo>
                      <a:cubicBezTo>
                        <a:pt x="97" y="208"/>
                        <a:pt x="81" y="215"/>
                        <a:pt x="64" y="2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71" name="Freeform 176">
                  <a:extLst>
                    <a:ext uri="{FF2B5EF4-FFF2-40B4-BE49-F238E27FC236}">
                      <a16:creationId xmlns:a16="http://schemas.microsoft.com/office/drawing/2014/main" id="{29A107A0-597D-4F97-AA34-AC58360FAC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807790" y="6012336"/>
                  <a:ext cx="111982" cy="1015570"/>
                </a:xfrm>
                <a:custGeom>
                  <a:avLst/>
                  <a:gdLst>
                    <a:gd name="T0" fmla="*/ 19 w 128"/>
                    <a:gd name="T1" fmla="*/ 1139 h 1158"/>
                    <a:gd name="T2" fmla="*/ 109 w 128"/>
                    <a:gd name="T3" fmla="*/ 1139 h 1158"/>
                    <a:gd name="T4" fmla="*/ 109 w 128"/>
                    <a:gd name="T5" fmla="*/ 63 h 1158"/>
                    <a:gd name="T6" fmla="*/ 109 w 128"/>
                    <a:gd name="T7" fmla="*/ 63 h 1158"/>
                    <a:gd name="T8" fmla="*/ 96 w 128"/>
                    <a:gd name="T9" fmla="*/ 31 h 1158"/>
                    <a:gd name="T10" fmla="*/ 96 w 128"/>
                    <a:gd name="T11" fmla="*/ 31 h 1158"/>
                    <a:gd name="T12" fmla="*/ 64 w 128"/>
                    <a:gd name="T13" fmla="*/ 18 h 1158"/>
                    <a:gd name="T14" fmla="*/ 64 w 128"/>
                    <a:gd name="T15" fmla="*/ 18 h 1158"/>
                    <a:gd name="T16" fmla="*/ 32 w 128"/>
                    <a:gd name="T17" fmla="*/ 31 h 1158"/>
                    <a:gd name="T18" fmla="*/ 32 w 128"/>
                    <a:gd name="T19" fmla="*/ 31 h 1158"/>
                    <a:gd name="T20" fmla="*/ 19 w 128"/>
                    <a:gd name="T21" fmla="*/ 63 h 1158"/>
                    <a:gd name="T22" fmla="*/ 19 w 128"/>
                    <a:gd name="T23" fmla="*/ 1139 h 1158"/>
                    <a:gd name="T24" fmla="*/ 119 w 128"/>
                    <a:gd name="T25" fmla="*/ 1157 h 1158"/>
                    <a:gd name="T26" fmla="*/ 10 w 128"/>
                    <a:gd name="T27" fmla="*/ 1157 h 1158"/>
                    <a:gd name="T28" fmla="*/ 10 w 128"/>
                    <a:gd name="T29" fmla="*/ 1157 h 1158"/>
                    <a:gd name="T30" fmla="*/ 0 w 128"/>
                    <a:gd name="T31" fmla="*/ 1148 h 1158"/>
                    <a:gd name="T32" fmla="*/ 0 w 128"/>
                    <a:gd name="T33" fmla="*/ 63 h 1158"/>
                    <a:gd name="T34" fmla="*/ 0 w 128"/>
                    <a:gd name="T35" fmla="*/ 63 h 1158"/>
                    <a:gd name="T36" fmla="*/ 20 w 128"/>
                    <a:gd name="T37" fmla="*/ 19 h 1158"/>
                    <a:gd name="T38" fmla="*/ 20 w 128"/>
                    <a:gd name="T39" fmla="*/ 19 h 1158"/>
                    <a:gd name="T40" fmla="*/ 64 w 128"/>
                    <a:gd name="T41" fmla="*/ 0 h 1158"/>
                    <a:gd name="T42" fmla="*/ 64 w 128"/>
                    <a:gd name="T43" fmla="*/ 0 h 1158"/>
                    <a:gd name="T44" fmla="*/ 109 w 128"/>
                    <a:gd name="T45" fmla="*/ 19 h 1158"/>
                    <a:gd name="T46" fmla="*/ 109 w 128"/>
                    <a:gd name="T47" fmla="*/ 19 h 1158"/>
                    <a:gd name="T48" fmla="*/ 127 w 128"/>
                    <a:gd name="T49" fmla="*/ 63 h 1158"/>
                    <a:gd name="T50" fmla="*/ 127 w 128"/>
                    <a:gd name="T51" fmla="*/ 1148 h 1158"/>
                    <a:gd name="T52" fmla="*/ 127 w 128"/>
                    <a:gd name="T53" fmla="*/ 1148 h 1158"/>
                    <a:gd name="T54" fmla="*/ 119 w 128"/>
                    <a:gd name="T55" fmla="*/ 1157 h 1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8" h="1158">
                      <a:moveTo>
                        <a:pt x="19" y="1139"/>
                      </a:moveTo>
                      <a:lnTo>
                        <a:pt x="109" y="1139"/>
                      </a:lnTo>
                      <a:lnTo>
                        <a:pt x="109" y="63"/>
                      </a:lnTo>
                      <a:lnTo>
                        <a:pt x="109" y="63"/>
                      </a:lnTo>
                      <a:cubicBezTo>
                        <a:pt x="109" y="51"/>
                        <a:pt x="105" y="40"/>
                        <a:pt x="96" y="31"/>
                      </a:cubicBezTo>
                      <a:lnTo>
                        <a:pt x="96" y="31"/>
                      </a:lnTo>
                      <a:cubicBezTo>
                        <a:pt x="88" y="23"/>
                        <a:pt x="76" y="18"/>
                        <a:pt x="64" y="18"/>
                      </a:cubicBezTo>
                      <a:lnTo>
                        <a:pt x="64" y="18"/>
                      </a:lnTo>
                      <a:cubicBezTo>
                        <a:pt x="52" y="18"/>
                        <a:pt x="40" y="23"/>
                        <a:pt x="32" y="31"/>
                      </a:cubicBezTo>
                      <a:lnTo>
                        <a:pt x="32" y="31"/>
                      </a:lnTo>
                      <a:cubicBezTo>
                        <a:pt x="24" y="40"/>
                        <a:pt x="19" y="51"/>
                        <a:pt x="19" y="63"/>
                      </a:cubicBezTo>
                      <a:lnTo>
                        <a:pt x="19" y="1139"/>
                      </a:lnTo>
                      <a:close/>
                      <a:moveTo>
                        <a:pt x="119" y="1157"/>
                      </a:moveTo>
                      <a:lnTo>
                        <a:pt x="10" y="1157"/>
                      </a:lnTo>
                      <a:lnTo>
                        <a:pt x="10" y="1157"/>
                      </a:lnTo>
                      <a:cubicBezTo>
                        <a:pt x="5" y="1157"/>
                        <a:pt x="0" y="1153"/>
                        <a:pt x="0" y="1148"/>
                      </a:cubicBezTo>
                      <a:lnTo>
                        <a:pt x="0" y="63"/>
                      </a:lnTo>
                      <a:lnTo>
                        <a:pt x="0" y="63"/>
                      </a:lnTo>
                      <a:cubicBezTo>
                        <a:pt x="0" y="47"/>
                        <a:pt x="7" y="30"/>
                        <a:pt x="20" y="19"/>
                      </a:cubicBezTo>
                      <a:lnTo>
                        <a:pt x="20" y="19"/>
                      </a:lnTo>
                      <a:cubicBezTo>
                        <a:pt x="31" y="6"/>
                        <a:pt x="47" y="0"/>
                        <a:pt x="64" y="0"/>
                      </a:cubicBezTo>
                      <a:lnTo>
                        <a:pt x="64" y="0"/>
                      </a:lnTo>
                      <a:cubicBezTo>
                        <a:pt x="81" y="0"/>
                        <a:pt x="97" y="6"/>
                        <a:pt x="109" y="19"/>
                      </a:cubicBezTo>
                      <a:lnTo>
                        <a:pt x="109" y="19"/>
                      </a:lnTo>
                      <a:cubicBezTo>
                        <a:pt x="121" y="30"/>
                        <a:pt x="127" y="47"/>
                        <a:pt x="127" y="63"/>
                      </a:cubicBezTo>
                      <a:lnTo>
                        <a:pt x="127" y="1148"/>
                      </a:lnTo>
                      <a:lnTo>
                        <a:pt x="127" y="1148"/>
                      </a:lnTo>
                      <a:cubicBezTo>
                        <a:pt x="127" y="1153"/>
                        <a:pt x="123" y="1157"/>
                        <a:pt x="119" y="115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72" name="Freeform 177">
                  <a:extLst>
                    <a:ext uri="{FF2B5EF4-FFF2-40B4-BE49-F238E27FC236}">
                      <a16:creationId xmlns:a16="http://schemas.microsoft.com/office/drawing/2014/main" id="{1F189B3C-0F66-463B-AB7D-EA7C54A057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97400" y="6012336"/>
                  <a:ext cx="111984" cy="552191"/>
                </a:xfrm>
                <a:custGeom>
                  <a:avLst/>
                  <a:gdLst>
                    <a:gd name="T0" fmla="*/ 19 w 128"/>
                    <a:gd name="T1" fmla="*/ 610 h 630"/>
                    <a:gd name="T2" fmla="*/ 109 w 128"/>
                    <a:gd name="T3" fmla="*/ 610 h 630"/>
                    <a:gd name="T4" fmla="*/ 109 w 128"/>
                    <a:gd name="T5" fmla="*/ 63 h 630"/>
                    <a:gd name="T6" fmla="*/ 109 w 128"/>
                    <a:gd name="T7" fmla="*/ 63 h 630"/>
                    <a:gd name="T8" fmla="*/ 95 w 128"/>
                    <a:gd name="T9" fmla="*/ 31 h 630"/>
                    <a:gd name="T10" fmla="*/ 95 w 128"/>
                    <a:gd name="T11" fmla="*/ 31 h 630"/>
                    <a:gd name="T12" fmla="*/ 64 w 128"/>
                    <a:gd name="T13" fmla="*/ 18 h 630"/>
                    <a:gd name="T14" fmla="*/ 64 w 128"/>
                    <a:gd name="T15" fmla="*/ 18 h 630"/>
                    <a:gd name="T16" fmla="*/ 31 w 128"/>
                    <a:gd name="T17" fmla="*/ 31 h 630"/>
                    <a:gd name="T18" fmla="*/ 31 w 128"/>
                    <a:gd name="T19" fmla="*/ 31 h 630"/>
                    <a:gd name="T20" fmla="*/ 19 w 128"/>
                    <a:gd name="T21" fmla="*/ 63 h 630"/>
                    <a:gd name="T22" fmla="*/ 19 w 128"/>
                    <a:gd name="T23" fmla="*/ 610 h 630"/>
                    <a:gd name="T24" fmla="*/ 118 w 128"/>
                    <a:gd name="T25" fmla="*/ 629 h 630"/>
                    <a:gd name="T26" fmla="*/ 9 w 128"/>
                    <a:gd name="T27" fmla="*/ 629 h 630"/>
                    <a:gd name="T28" fmla="*/ 9 w 128"/>
                    <a:gd name="T29" fmla="*/ 629 h 630"/>
                    <a:gd name="T30" fmla="*/ 0 w 128"/>
                    <a:gd name="T31" fmla="*/ 620 h 630"/>
                    <a:gd name="T32" fmla="*/ 0 w 128"/>
                    <a:gd name="T33" fmla="*/ 63 h 630"/>
                    <a:gd name="T34" fmla="*/ 0 w 128"/>
                    <a:gd name="T35" fmla="*/ 63 h 630"/>
                    <a:gd name="T36" fmla="*/ 19 w 128"/>
                    <a:gd name="T37" fmla="*/ 19 h 630"/>
                    <a:gd name="T38" fmla="*/ 19 w 128"/>
                    <a:gd name="T39" fmla="*/ 19 h 630"/>
                    <a:gd name="T40" fmla="*/ 64 w 128"/>
                    <a:gd name="T41" fmla="*/ 0 h 630"/>
                    <a:gd name="T42" fmla="*/ 64 w 128"/>
                    <a:gd name="T43" fmla="*/ 0 h 630"/>
                    <a:gd name="T44" fmla="*/ 108 w 128"/>
                    <a:gd name="T45" fmla="*/ 19 h 630"/>
                    <a:gd name="T46" fmla="*/ 108 w 128"/>
                    <a:gd name="T47" fmla="*/ 19 h 630"/>
                    <a:gd name="T48" fmla="*/ 127 w 128"/>
                    <a:gd name="T49" fmla="*/ 63 h 630"/>
                    <a:gd name="T50" fmla="*/ 127 w 128"/>
                    <a:gd name="T51" fmla="*/ 620 h 630"/>
                    <a:gd name="T52" fmla="*/ 127 w 128"/>
                    <a:gd name="T53" fmla="*/ 620 h 630"/>
                    <a:gd name="T54" fmla="*/ 118 w 128"/>
                    <a:gd name="T55" fmla="*/ 629 h 6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8" h="630">
                      <a:moveTo>
                        <a:pt x="19" y="610"/>
                      </a:moveTo>
                      <a:lnTo>
                        <a:pt x="109" y="610"/>
                      </a:lnTo>
                      <a:lnTo>
                        <a:pt x="109" y="63"/>
                      </a:lnTo>
                      <a:lnTo>
                        <a:pt x="109" y="63"/>
                      </a:lnTo>
                      <a:cubicBezTo>
                        <a:pt x="109" y="51"/>
                        <a:pt x="104" y="40"/>
                        <a:pt x="95" y="31"/>
                      </a:cubicBezTo>
                      <a:lnTo>
                        <a:pt x="95" y="31"/>
                      </a:lnTo>
                      <a:cubicBezTo>
                        <a:pt x="87" y="23"/>
                        <a:pt x="76" y="18"/>
                        <a:pt x="64" y="18"/>
                      </a:cubicBezTo>
                      <a:lnTo>
                        <a:pt x="64" y="18"/>
                      </a:lnTo>
                      <a:cubicBezTo>
                        <a:pt x="52" y="18"/>
                        <a:pt x="40" y="23"/>
                        <a:pt x="31" y="31"/>
                      </a:cubicBezTo>
                      <a:lnTo>
                        <a:pt x="31" y="31"/>
                      </a:lnTo>
                      <a:cubicBezTo>
                        <a:pt x="23" y="40"/>
                        <a:pt x="19" y="51"/>
                        <a:pt x="19" y="63"/>
                      </a:cubicBezTo>
                      <a:lnTo>
                        <a:pt x="19" y="610"/>
                      </a:lnTo>
                      <a:close/>
                      <a:moveTo>
                        <a:pt x="118" y="629"/>
                      </a:moveTo>
                      <a:lnTo>
                        <a:pt x="9" y="629"/>
                      </a:lnTo>
                      <a:lnTo>
                        <a:pt x="9" y="629"/>
                      </a:lnTo>
                      <a:cubicBezTo>
                        <a:pt x="4" y="629"/>
                        <a:pt x="0" y="624"/>
                        <a:pt x="0" y="620"/>
                      </a:cubicBezTo>
                      <a:lnTo>
                        <a:pt x="0" y="63"/>
                      </a:lnTo>
                      <a:lnTo>
                        <a:pt x="0" y="63"/>
                      </a:lnTo>
                      <a:cubicBezTo>
                        <a:pt x="0" y="47"/>
                        <a:pt x="6" y="30"/>
                        <a:pt x="19" y="19"/>
                      </a:cubicBezTo>
                      <a:lnTo>
                        <a:pt x="19" y="19"/>
                      </a:lnTo>
                      <a:cubicBezTo>
                        <a:pt x="31" y="6"/>
                        <a:pt x="46" y="0"/>
                        <a:pt x="64" y="0"/>
                      </a:cubicBezTo>
                      <a:lnTo>
                        <a:pt x="64" y="0"/>
                      </a:lnTo>
                      <a:cubicBezTo>
                        <a:pt x="80" y="0"/>
                        <a:pt x="96" y="6"/>
                        <a:pt x="108" y="19"/>
                      </a:cubicBezTo>
                      <a:lnTo>
                        <a:pt x="108" y="19"/>
                      </a:lnTo>
                      <a:cubicBezTo>
                        <a:pt x="120" y="30"/>
                        <a:pt x="127" y="47"/>
                        <a:pt x="127" y="63"/>
                      </a:cubicBezTo>
                      <a:lnTo>
                        <a:pt x="127" y="620"/>
                      </a:lnTo>
                      <a:lnTo>
                        <a:pt x="127" y="620"/>
                      </a:lnTo>
                      <a:cubicBezTo>
                        <a:pt x="127" y="624"/>
                        <a:pt x="123" y="629"/>
                        <a:pt x="118" y="62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73" name="Freeform 178">
                  <a:extLst>
                    <a:ext uri="{FF2B5EF4-FFF2-40B4-BE49-F238E27FC236}">
                      <a16:creationId xmlns:a16="http://schemas.microsoft.com/office/drawing/2014/main" id="{547A01DE-DEFE-447C-A5C9-7BB129DF9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05123" y="6552944"/>
                  <a:ext cx="96538" cy="637144"/>
                </a:xfrm>
                <a:custGeom>
                  <a:avLst/>
                  <a:gdLst>
                    <a:gd name="T0" fmla="*/ 0 w 110"/>
                    <a:gd name="T1" fmla="*/ 0 h 726"/>
                    <a:gd name="T2" fmla="*/ 0 w 110"/>
                    <a:gd name="T3" fmla="*/ 57 h 726"/>
                    <a:gd name="T4" fmla="*/ 0 w 110"/>
                    <a:gd name="T5" fmla="*/ 671 h 726"/>
                    <a:gd name="T6" fmla="*/ 0 w 110"/>
                    <a:gd name="T7" fmla="*/ 671 h 726"/>
                    <a:gd name="T8" fmla="*/ 17 w 110"/>
                    <a:gd name="T9" fmla="*/ 709 h 726"/>
                    <a:gd name="T10" fmla="*/ 17 w 110"/>
                    <a:gd name="T11" fmla="*/ 709 h 726"/>
                    <a:gd name="T12" fmla="*/ 55 w 110"/>
                    <a:gd name="T13" fmla="*/ 725 h 726"/>
                    <a:gd name="T14" fmla="*/ 55 w 110"/>
                    <a:gd name="T15" fmla="*/ 725 h 726"/>
                    <a:gd name="T16" fmla="*/ 93 w 110"/>
                    <a:gd name="T17" fmla="*/ 709 h 726"/>
                    <a:gd name="T18" fmla="*/ 93 w 110"/>
                    <a:gd name="T19" fmla="*/ 709 h 726"/>
                    <a:gd name="T20" fmla="*/ 109 w 110"/>
                    <a:gd name="T21" fmla="*/ 671 h 726"/>
                    <a:gd name="T22" fmla="*/ 109 w 110"/>
                    <a:gd name="T23" fmla="*/ 57 h 726"/>
                    <a:gd name="T24" fmla="*/ 109 w 110"/>
                    <a:gd name="T25" fmla="*/ 0 h 726"/>
                    <a:gd name="T26" fmla="*/ 0 w 110"/>
                    <a:gd name="T27" fmla="*/ 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0" h="726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0" y="671"/>
                      </a:lnTo>
                      <a:lnTo>
                        <a:pt x="0" y="671"/>
                      </a:lnTo>
                      <a:cubicBezTo>
                        <a:pt x="0" y="686"/>
                        <a:pt x="6" y="700"/>
                        <a:pt x="17" y="709"/>
                      </a:cubicBezTo>
                      <a:lnTo>
                        <a:pt x="17" y="709"/>
                      </a:lnTo>
                      <a:cubicBezTo>
                        <a:pt x="26" y="719"/>
                        <a:pt x="39" y="725"/>
                        <a:pt x="55" y="725"/>
                      </a:cubicBezTo>
                      <a:lnTo>
                        <a:pt x="55" y="725"/>
                      </a:lnTo>
                      <a:cubicBezTo>
                        <a:pt x="70" y="725"/>
                        <a:pt x="84" y="719"/>
                        <a:pt x="93" y="709"/>
                      </a:cubicBezTo>
                      <a:lnTo>
                        <a:pt x="93" y="709"/>
                      </a:lnTo>
                      <a:cubicBezTo>
                        <a:pt x="103" y="700"/>
                        <a:pt x="109" y="686"/>
                        <a:pt x="109" y="671"/>
                      </a:cubicBezTo>
                      <a:lnTo>
                        <a:pt x="109" y="57"/>
                      </a:lnTo>
                      <a:lnTo>
                        <a:pt x="109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74" name="Freeform 179">
                  <a:extLst>
                    <a:ext uri="{FF2B5EF4-FFF2-40B4-BE49-F238E27FC236}">
                      <a16:creationId xmlns:a16="http://schemas.microsoft.com/office/drawing/2014/main" id="{41D5E928-7048-441F-A2CE-E52C75BECB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97400" y="6545221"/>
                  <a:ext cx="111984" cy="652590"/>
                </a:xfrm>
                <a:custGeom>
                  <a:avLst/>
                  <a:gdLst>
                    <a:gd name="T0" fmla="*/ 19 w 128"/>
                    <a:gd name="T1" fmla="*/ 19 h 745"/>
                    <a:gd name="T2" fmla="*/ 19 w 128"/>
                    <a:gd name="T3" fmla="*/ 681 h 745"/>
                    <a:gd name="T4" fmla="*/ 19 w 128"/>
                    <a:gd name="T5" fmla="*/ 681 h 745"/>
                    <a:gd name="T6" fmla="*/ 31 w 128"/>
                    <a:gd name="T7" fmla="*/ 713 h 745"/>
                    <a:gd name="T8" fmla="*/ 31 w 128"/>
                    <a:gd name="T9" fmla="*/ 713 h 745"/>
                    <a:gd name="T10" fmla="*/ 64 w 128"/>
                    <a:gd name="T11" fmla="*/ 726 h 745"/>
                    <a:gd name="T12" fmla="*/ 64 w 128"/>
                    <a:gd name="T13" fmla="*/ 726 h 745"/>
                    <a:gd name="T14" fmla="*/ 95 w 128"/>
                    <a:gd name="T15" fmla="*/ 713 h 745"/>
                    <a:gd name="T16" fmla="*/ 95 w 128"/>
                    <a:gd name="T17" fmla="*/ 713 h 745"/>
                    <a:gd name="T18" fmla="*/ 109 w 128"/>
                    <a:gd name="T19" fmla="*/ 681 h 745"/>
                    <a:gd name="T20" fmla="*/ 109 w 128"/>
                    <a:gd name="T21" fmla="*/ 19 h 745"/>
                    <a:gd name="T22" fmla="*/ 19 w 128"/>
                    <a:gd name="T23" fmla="*/ 19 h 745"/>
                    <a:gd name="T24" fmla="*/ 64 w 128"/>
                    <a:gd name="T25" fmla="*/ 744 h 745"/>
                    <a:gd name="T26" fmla="*/ 64 w 128"/>
                    <a:gd name="T27" fmla="*/ 744 h 745"/>
                    <a:gd name="T28" fmla="*/ 19 w 128"/>
                    <a:gd name="T29" fmla="*/ 726 h 745"/>
                    <a:gd name="T30" fmla="*/ 19 w 128"/>
                    <a:gd name="T31" fmla="*/ 726 h 745"/>
                    <a:gd name="T32" fmla="*/ 0 w 128"/>
                    <a:gd name="T33" fmla="*/ 681 h 745"/>
                    <a:gd name="T34" fmla="*/ 0 w 128"/>
                    <a:gd name="T35" fmla="*/ 10 h 745"/>
                    <a:gd name="T36" fmla="*/ 0 w 128"/>
                    <a:gd name="T37" fmla="*/ 10 h 745"/>
                    <a:gd name="T38" fmla="*/ 9 w 128"/>
                    <a:gd name="T39" fmla="*/ 0 h 745"/>
                    <a:gd name="T40" fmla="*/ 118 w 128"/>
                    <a:gd name="T41" fmla="*/ 0 h 745"/>
                    <a:gd name="T42" fmla="*/ 118 w 128"/>
                    <a:gd name="T43" fmla="*/ 0 h 745"/>
                    <a:gd name="T44" fmla="*/ 127 w 128"/>
                    <a:gd name="T45" fmla="*/ 10 h 745"/>
                    <a:gd name="T46" fmla="*/ 127 w 128"/>
                    <a:gd name="T47" fmla="*/ 681 h 745"/>
                    <a:gd name="T48" fmla="*/ 127 w 128"/>
                    <a:gd name="T49" fmla="*/ 681 h 745"/>
                    <a:gd name="T50" fmla="*/ 108 w 128"/>
                    <a:gd name="T51" fmla="*/ 726 h 745"/>
                    <a:gd name="T52" fmla="*/ 108 w 128"/>
                    <a:gd name="T53" fmla="*/ 726 h 745"/>
                    <a:gd name="T54" fmla="*/ 64 w 128"/>
                    <a:gd name="T55" fmla="*/ 744 h 7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8" h="745">
                      <a:moveTo>
                        <a:pt x="19" y="19"/>
                      </a:moveTo>
                      <a:lnTo>
                        <a:pt x="19" y="681"/>
                      </a:lnTo>
                      <a:lnTo>
                        <a:pt x="19" y="681"/>
                      </a:lnTo>
                      <a:cubicBezTo>
                        <a:pt x="19" y="693"/>
                        <a:pt x="23" y="705"/>
                        <a:pt x="31" y="713"/>
                      </a:cubicBezTo>
                      <a:lnTo>
                        <a:pt x="31" y="713"/>
                      </a:lnTo>
                      <a:cubicBezTo>
                        <a:pt x="40" y="721"/>
                        <a:pt x="52" y="726"/>
                        <a:pt x="64" y="726"/>
                      </a:cubicBezTo>
                      <a:lnTo>
                        <a:pt x="64" y="726"/>
                      </a:lnTo>
                      <a:cubicBezTo>
                        <a:pt x="76" y="726"/>
                        <a:pt x="87" y="721"/>
                        <a:pt x="95" y="713"/>
                      </a:cubicBezTo>
                      <a:lnTo>
                        <a:pt x="95" y="713"/>
                      </a:lnTo>
                      <a:cubicBezTo>
                        <a:pt x="104" y="705"/>
                        <a:pt x="109" y="693"/>
                        <a:pt x="109" y="681"/>
                      </a:cubicBezTo>
                      <a:lnTo>
                        <a:pt x="109" y="19"/>
                      </a:lnTo>
                      <a:lnTo>
                        <a:pt x="19" y="19"/>
                      </a:lnTo>
                      <a:close/>
                      <a:moveTo>
                        <a:pt x="64" y="744"/>
                      </a:moveTo>
                      <a:lnTo>
                        <a:pt x="64" y="744"/>
                      </a:lnTo>
                      <a:cubicBezTo>
                        <a:pt x="46" y="744"/>
                        <a:pt x="31" y="737"/>
                        <a:pt x="19" y="726"/>
                      </a:cubicBezTo>
                      <a:lnTo>
                        <a:pt x="19" y="726"/>
                      </a:lnTo>
                      <a:cubicBezTo>
                        <a:pt x="6" y="714"/>
                        <a:pt x="0" y="698"/>
                        <a:pt x="0" y="681"/>
                      </a:cubicBezTo>
                      <a:lnTo>
                        <a:pt x="0" y="10"/>
                      </a:lnTo>
                      <a:lnTo>
                        <a:pt x="0" y="10"/>
                      </a:lnTo>
                      <a:cubicBezTo>
                        <a:pt x="0" y="5"/>
                        <a:pt x="4" y="0"/>
                        <a:pt x="9" y="0"/>
                      </a:cubicBezTo>
                      <a:lnTo>
                        <a:pt x="118" y="0"/>
                      </a:lnTo>
                      <a:lnTo>
                        <a:pt x="118" y="0"/>
                      </a:lnTo>
                      <a:cubicBezTo>
                        <a:pt x="123" y="0"/>
                        <a:pt x="127" y="5"/>
                        <a:pt x="127" y="10"/>
                      </a:cubicBezTo>
                      <a:lnTo>
                        <a:pt x="127" y="681"/>
                      </a:lnTo>
                      <a:lnTo>
                        <a:pt x="127" y="681"/>
                      </a:lnTo>
                      <a:cubicBezTo>
                        <a:pt x="127" y="698"/>
                        <a:pt x="120" y="714"/>
                        <a:pt x="108" y="726"/>
                      </a:cubicBezTo>
                      <a:lnTo>
                        <a:pt x="108" y="726"/>
                      </a:lnTo>
                      <a:cubicBezTo>
                        <a:pt x="96" y="737"/>
                        <a:pt x="80" y="744"/>
                        <a:pt x="64" y="7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75" name="Freeform 180">
                  <a:extLst>
                    <a:ext uri="{FF2B5EF4-FFF2-40B4-BE49-F238E27FC236}">
                      <a16:creationId xmlns:a16="http://schemas.microsoft.com/office/drawing/2014/main" id="{DDDD8C19-1A6F-45BD-8D04-BED2C5E08E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36039" y="5757478"/>
                  <a:ext cx="996264" cy="996264"/>
                </a:xfrm>
                <a:custGeom>
                  <a:avLst/>
                  <a:gdLst>
                    <a:gd name="T0" fmla="*/ 579 w 1139"/>
                    <a:gd name="T1" fmla="*/ 736 h 1138"/>
                    <a:gd name="T2" fmla="*/ 391 w 1139"/>
                    <a:gd name="T3" fmla="*/ 568 h 1138"/>
                    <a:gd name="T4" fmla="*/ 559 w 1139"/>
                    <a:gd name="T5" fmla="*/ 381 h 1138"/>
                    <a:gd name="T6" fmla="*/ 746 w 1139"/>
                    <a:gd name="T7" fmla="*/ 549 h 1138"/>
                    <a:gd name="T8" fmla="*/ 1102 w 1139"/>
                    <a:gd name="T9" fmla="*/ 466 h 1138"/>
                    <a:gd name="T10" fmla="*/ 1028 w 1139"/>
                    <a:gd name="T11" fmla="*/ 440 h 1138"/>
                    <a:gd name="T12" fmla="*/ 963 w 1139"/>
                    <a:gd name="T13" fmla="*/ 443 h 1138"/>
                    <a:gd name="T14" fmla="*/ 956 w 1139"/>
                    <a:gd name="T15" fmla="*/ 291 h 1138"/>
                    <a:gd name="T16" fmla="*/ 982 w 1139"/>
                    <a:gd name="T17" fmla="*/ 217 h 1138"/>
                    <a:gd name="T18" fmla="*/ 948 w 1139"/>
                    <a:gd name="T19" fmla="*/ 145 h 1138"/>
                    <a:gd name="T20" fmla="*/ 874 w 1139"/>
                    <a:gd name="T21" fmla="*/ 119 h 1138"/>
                    <a:gd name="T22" fmla="*/ 803 w 1139"/>
                    <a:gd name="T23" fmla="*/ 153 h 1138"/>
                    <a:gd name="T24" fmla="*/ 764 w 1139"/>
                    <a:gd name="T25" fmla="*/ 196 h 1138"/>
                    <a:gd name="T26" fmla="*/ 646 w 1139"/>
                    <a:gd name="T27" fmla="*/ 98 h 1138"/>
                    <a:gd name="T28" fmla="*/ 612 w 1139"/>
                    <a:gd name="T29" fmla="*/ 27 h 1138"/>
                    <a:gd name="T30" fmla="*/ 538 w 1139"/>
                    <a:gd name="T31" fmla="*/ 1 h 1138"/>
                    <a:gd name="T32" fmla="*/ 467 w 1139"/>
                    <a:gd name="T33" fmla="*/ 34 h 1138"/>
                    <a:gd name="T34" fmla="*/ 441 w 1139"/>
                    <a:gd name="T35" fmla="*/ 109 h 1138"/>
                    <a:gd name="T36" fmla="*/ 445 w 1139"/>
                    <a:gd name="T37" fmla="*/ 167 h 1138"/>
                    <a:gd name="T38" fmla="*/ 291 w 1139"/>
                    <a:gd name="T39" fmla="*/ 181 h 1138"/>
                    <a:gd name="T40" fmla="*/ 217 w 1139"/>
                    <a:gd name="T41" fmla="*/ 155 h 1138"/>
                    <a:gd name="T42" fmla="*/ 146 w 1139"/>
                    <a:gd name="T43" fmla="*/ 189 h 1138"/>
                    <a:gd name="T44" fmla="*/ 120 w 1139"/>
                    <a:gd name="T45" fmla="*/ 263 h 1138"/>
                    <a:gd name="T46" fmla="*/ 154 w 1139"/>
                    <a:gd name="T47" fmla="*/ 334 h 1138"/>
                    <a:gd name="T48" fmla="*/ 201 w 1139"/>
                    <a:gd name="T49" fmla="*/ 376 h 1138"/>
                    <a:gd name="T50" fmla="*/ 99 w 1139"/>
                    <a:gd name="T51" fmla="*/ 491 h 1138"/>
                    <a:gd name="T52" fmla="*/ 28 w 1139"/>
                    <a:gd name="T53" fmla="*/ 524 h 1138"/>
                    <a:gd name="T54" fmla="*/ 2 w 1139"/>
                    <a:gd name="T55" fmla="*/ 599 h 1138"/>
                    <a:gd name="T56" fmla="*/ 2 w 1139"/>
                    <a:gd name="T57" fmla="*/ 599 h 1138"/>
                    <a:gd name="T58" fmla="*/ 36 w 1139"/>
                    <a:gd name="T59" fmla="*/ 670 h 1138"/>
                    <a:gd name="T60" fmla="*/ 180 w 1139"/>
                    <a:gd name="T61" fmla="*/ 693 h 1138"/>
                    <a:gd name="T62" fmla="*/ 230 w 1139"/>
                    <a:gd name="T63" fmla="*/ 792 h 1138"/>
                    <a:gd name="T64" fmla="*/ 183 w 1139"/>
                    <a:gd name="T65" fmla="*/ 846 h 1138"/>
                    <a:gd name="T66" fmla="*/ 156 w 1139"/>
                    <a:gd name="T67" fmla="*/ 920 h 1138"/>
                    <a:gd name="T68" fmla="*/ 190 w 1139"/>
                    <a:gd name="T69" fmla="*/ 991 h 1138"/>
                    <a:gd name="T70" fmla="*/ 264 w 1139"/>
                    <a:gd name="T71" fmla="*/ 1017 h 1138"/>
                    <a:gd name="T72" fmla="*/ 386 w 1139"/>
                    <a:gd name="T73" fmla="*/ 927 h 1138"/>
                    <a:gd name="T74" fmla="*/ 488 w 1139"/>
                    <a:gd name="T75" fmla="*/ 962 h 1138"/>
                    <a:gd name="T76" fmla="*/ 492 w 1139"/>
                    <a:gd name="T77" fmla="*/ 1038 h 1138"/>
                    <a:gd name="T78" fmla="*/ 526 w 1139"/>
                    <a:gd name="T79" fmla="*/ 1110 h 1138"/>
                    <a:gd name="T80" fmla="*/ 600 w 1139"/>
                    <a:gd name="T81" fmla="*/ 1135 h 1138"/>
                    <a:gd name="T82" fmla="*/ 671 w 1139"/>
                    <a:gd name="T83" fmla="*/ 1101 h 1138"/>
                    <a:gd name="T84" fmla="*/ 693 w 1139"/>
                    <a:gd name="T85" fmla="*/ 950 h 1138"/>
                    <a:gd name="T86" fmla="*/ 791 w 1139"/>
                    <a:gd name="T87" fmla="*/ 904 h 1138"/>
                    <a:gd name="T88" fmla="*/ 847 w 1139"/>
                    <a:gd name="T89" fmla="*/ 955 h 1138"/>
                    <a:gd name="T90" fmla="*/ 921 w 1139"/>
                    <a:gd name="T91" fmla="*/ 981 h 1138"/>
                    <a:gd name="T92" fmla="*/ 992 w 1139"/>
                    <a:gd name="T93" fmla="*/ 948 h 1138"/>
                    <a:gd name="T94" fmla="*/ 1018 w 1139"/>
                    <a:gd name="T95" fmla="*/ 874 h 1138"/>
                    <a:gd name="T96" fmla="*/ 930 w 1139"/>
                    <a:gd name="T97" fmla="*/ 753 h 1138"/>
                    <a:gd name="T98" fmla="*/ 969 w 1139"/>
                    <a:gd name="T99" fmla="*/ 649 h 1138"/>
                    <a:gd name="T100" fmla="*/ 1040 w 1139"/>
                    <a:gd name="T101" fmla="*/ 645 h 1138"/>
                    <a:gd name="T102" fmla="*/ 1110 w 1139"/>
                    <a:gd name="T103" fmla="*/ 612 h 1138"/>
                    <a:gd name="T104" fmla="*/ 1136 w 1139"/>
                    <a:gd name="T105" fmla="*/ 537 h 1138"/>
                    <a:gd name="T106" fmla="*/ 1102 w 1139"/>
                    <a:gd name="T107" fmla="*/ 466 h 1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39" h="1138">
                      <a:moveTo>
                        <a:pt x="579" y="736"/>
                      </a:moveTo>
                      <a:lnTo>
                        <a:pt x="579" y="736"/>
                      </a:lnTo>
                      <a:cubicBezTo>
                        <a:pt x="480" y="741"/>
                        <a:pt x="396" y="666"/>
                        <a:pt x="391" y="568"/>
                      </a:cubicBezTo>
                      <a:lnTo>
                        <a:pt x="391" y="568"/>
                      </a:lnTo>
                      <a:cubicBezTo>
                        <a:pt x="385" y="470"/>
                        <a:pt x="461" y="386"/>
                        <a:pt x="559" y="381"/>
                      </a:cubicBezTo>
                      <a:lnTo>
                        <a:pt x="559" y="381"/>
                      </a:lnTo>
                      <a:cubicBezTo>
                        <a:pt x="657" y="375"/>
                        <a:pt x="741" y="450"/>
                        <a:pt x="746" y="549"/>
                      </a:cubicBezTo>
                      <a:lnTo>
                        <a:pt x="746" y="549"/>
                      </a:lnTo>
                      <a:cubicBezTo>
                        <a:pt x="752" y="646"/>
                        <a:pt x="677" y="731"/>
                        <a:pt x="579" y="736"/>
                      </a:cubicBezTo>
                      <a:close/>
                      <a:moveTo>
                        <a:pt x="1102" y="466"/>
                      </a:moveTo>
                      <a:lnTo>
                        <a:pt x="1102" y="466"/>
                      </a:lnTo>
                      <a:cubicBezTo>
                        <a:pt x="1083" y="449"/>
                        <a:pt x="1056" y="439"/>
                        <a:pt x="1028" y="440"/>
                      </a:cubicBezTo>
                      <a:lnTo>
                        <a:pt x="963" y="443"/>
                      </a:lnTo>
                      <a:lnTo>
                        <a:pt x="963" y="443"/>
                      </a:lnTo>
                      <a:cubicBezTo>
                        <a:pt x="952" y="405"/>
                        <a:pt x="935" y="369"/>
                        <a:pt x="915" y="337"/>
                      </a:cubicBezTo>
                      <a:lnTo>
                        <a:pt x="956" y="291"/>
                      </a:lnTo>
                      <a:lnTo>
                        <a:pt x="956" y="291"/>
                      </a:lnTo>
                      <a:cubicBezTo>
                        <a:pt x="975" y="269"/>
                        <a:pt x="984" y="242"/>
                        <a:pt x="982" y="217"/>
                      </a:cubicBezTo>
                      <a:lnTo>
                        <a:pt x="982" y="217"/>
                      </a:lnTo>
                      <a:cubicBezTo>
                        <a:pt x="980" y="189"/>
                        <a:pt x="969" y="164"/>
                        <a:pt x="948" y="145"/>
                      </a:cubicBezTo>
                      <a:lnTo>
                        <a:pt x="948" y="145"/>
                      </a:lnTo>
                      <a:cubicBezTo>
                        <a:pt x="927" y="126"/>
                        <a:pt x="901" y="117"/>
                        <a:pt x="874" y="119"/>
                      </a:cubicBezTo>
                      <a:lnTo>
                        <a:pt x="874" y="119"/>
                      </a:lnTo>
                      <a:cubicBezTo>
                        <a:pt x="848" y="121"/>
                        <a:pt x="822" y="132"/>
                        <a:pt x="803" y="153"/>
                      </a:cubicBezTo>
                      <a:lnTo>
                        <a:pt x="764" y="196"/>
                      </a:lnTo>
                      <a:lnTo>
                        <a:pt x="764" y="196"/>
                      </a:lnTo>
                      <a:cubicBezTo>
                        <a:pt x="729" y="177"/>
                        <a:pt x="690" y="163"/>
                        <a:pt x="650" y="156"/>
                      </a:cubicBezTo>
                      <a:lnTo>
                        <a:pt x="646" y="98"/>
                      </a:lnTo>
                      <a:lnTo>
                        <a:pt x="646" y="98"/>
                      </a:lnTo>
                      <a:cubicBezTo>
                        <a:pt x="644" y="69"/>
                        <a:pt x="632" y="44"/>
                        <a:pt x="612" y="27"/>
                      </a:cubicBezTo>
                      <a:lnTo>
                        <a:pt x="612" y="27"/>
                      </a:lnTo>
                      <a:cubicBezTo>
                        <a:pt x="593" y="9"/>
                        <a:pt x="566" y="0"/>
                        <a:pt x="538" y="1"/>
                      </a:cubicBezTo>
                      <a:lnTo>
                        <a:pt x="538" y="1"/>
                      </a:lnTo>
                      <a:cubicBezTo>
                        <a:pt x="509" y="2"/>
                        <a:pt x="484" y="15"/>
                        <a:pt x="467" y="34"/>
                      </a:cubicBezTo>
                      <a:lnTo>
                        <a:pt x="467" y="34"/>
                      </a:lnTo>
                      <a:cubicBezTo>
                        <a:pt x="449" y="55"/>
                        <a:pt x="440" y="81"/>
                        <a:pt x="441" y="109"/>
                      </a:cubicBezTo>
                      <a:lnTo>
                        <a:pt x="445" y="167"/>
                      </a:lnTo>
                      <a:lnTo>
                        <a:pt x="445" y="167"/>
                      </a:lnTo>
                      <a:cubicBezTo>
                        <a:pt x="405" y="179"/>
                        <a:pt x="368" y="197"/>
                        <a:pt x="335" y="220"/>
                      </a:cubicBezTo>
                      <a:lnTo>
                        <a:pt x="291" y="181"/>
                      </a:lnTo>
                      <a:lnTo>
                        <a:pt x="291" y="181"/>
                      </a:lnTo>
                      <a:cubicBezTo>
                        <a:pt x="270" y="163"/>
                        <a:pt x="243" y="154"/>
                        <a:pt x="217" y="155"/>
                      </a:cubicBezTo>
                      <a:lnTo>
                        <a:pt x="217" y="155"/>
                      </a:lnTo>
                      <a:cubicBezTo>
                        <a:pt x="191" y="156"/>
                        <a:pt x="165" y="168"/>
                        <a:pt x="146" y="189"/>
                      </a:cubicBezTo>
                      <a:lnTo>
                        <a:pt x="146" y="189"/>
                      </a:lnTo>
                      <a:cubicBezTo>
                        <a:pt x="128" y="210"/>
                        <a:pt x="119" y="237"/>
                        <a:pt x="120" y="263"/>
                      </a:cubicBezTo>
                      <a:lnTo>
                        <a:pt x="120" y="263"/>
                      </a:lnTo>
                      <a:cubicBezTo>
                        <a:pt x="121" y="290"/>
                        <a:pt x="133" y="315"/>
                        <a:pt x="154" y="334"/>
                      </a:cubicBezTo>
                      <a:lnTo>
                        <a:pt x="201" y="376"/>
                      </a:lnTo>
                      <a:lnTo>
                        <a:pt x="201" y="376"/>
                      </a:lnTo>
                      <a:cubicBezTo>
                        <a:pt x="183" y="411"/>
                        <a:pt x="171" y="448"/>
                        <a:pt x="164" y="487"/>
                      </a:cubicBezTo>
                      <a:lnTo>
                        <a:pt x="99" y="491"/>
                      </a:lnTo>
                      <a:lnTo>
                        <a:pt x="99" y="491"/>
                      </a:lnTo>
                      <a:cubicBezTo>
                        <a:pt x="71" y="492"/>
                        <a:pt x="46" y="506"/>
                        <a:pt x="28" y="524"/>
                      </a:cubicBezTo>
                      <a:lnTo>
                        <a:pt x="28" y="524"/>
                      </a:lnTo>
                      <a:cubicBezTo>
                        <a:pt x="10" y="545"/>
                        <a:pt x="0" y="571"/>
                        <a:pt x="2" y="599"/>
                      </a:cubicBezTo>
                      <a:lnTo>
                        <a:pt x="2" y="599"/>
                      </a:lnTo>
                      <a:lnTo>
                        <a:pt x="2" y="599"/>
                      </a:lnTo>
                      <a:cubicBezTo>
                        <a:pt x="3" y="627"/>
                        <a:pt x="16" y="652"/>
                        <a:pt x="36" y="670"/>
                      </a:cubicBezTo>
                      <a:lnTo>
                        <a:pt x="36" y="670"/>
                      </a:lnTo>
                      <a:cubicBezTo>
                        <a:pt x="56" y="687"/>
                        <a:pt x="81" y="698"/>
                        <a:pt x="110" y="696"/>
                      </a:cubicBezTo>
                      <a:lnTo>
                        <a:pt x="180" y="693"/>
                      </a:lnTo>
                      <a:lnTo>
                        <a:pt x="180" y="693"/>
                      </a:lnTo>
                      <a:cubicBezTo>
                        <a:pt x="193" y="728"/>
                        <a:pt x="209" y="761"/>
                        <a:pt x="230" y="792"/>
                      </a:cubicBezTo>
                      <a:lnTo>
                        <a:pt x="183" y="846"/>
                      </a:lnTo>
                      <a:lnTo>
                        <a:pt x="183" y="846"/>
                      </a:lnTo>
                      <a:cubicBezTo>
                        <a:pt x="163" y="867"/>
                        <a:pt x="155" y="894"/>
                        <a:pt x="156" y="920"/>
                      </a:cubicBezTo>
                      <a:lnTo>
                        <a:pt x="156" y="920"/>
                      </a:lnTo>
                      <a:cubicBezTo>
                        <a:pt x="157" y="947"/>
                        <a:pt x="169" y="972"/>
                        <a:pt x="190" y="991"/>
                      </a:cubicBezTo>
                      <a:lnTo>
                        <a:pt x="190" y="991"/>
                      </a:lnTo>
                      <a:cubicBezTo>
                        <a:pt x="211" y="1010"/>
                        <a:pt x="238" y="1019"/>
                        <a:pt x="264" y="1017"/>
                      </a:cubicBezTo>
                      <a:lnTo>
                        <a:pt x="264" y="1017"/>
                      </a:lnTo>
                      <a:cubicBezTo>
                        <a:pt x="290" y="1015"/>
                        <a:pt x="316" y="1004"/>
                        <a:pt x="335" y="983"/>
                      </a:cubicBezTo>
                      <a:lnTo>
                        <a:pt x="386" y="927"/>
                      </a:lnTo>
                      <a:lnTo>
                        <a:pt x="386" y="927"/>
                      </a:lnTo>
                      <a:cubicBezTo>
                        <a:pt x="418" y="942"/>
                        <a:pt x="452" y="955"/>
                        <a:pt x="488" y="962"/>
                      </a:cubicBezTo>
                      <a:lnTo>
                        <a:pt x="492" y="1038"/>
                      </a:lnTo>
                      <a:lnTo>
                        <a:pt x="492" y="1038"/>
                      </a:lnTo>
                      <a:cubicBezTo>
                        <a:pt x="493" y="1067"/>
                        <a:pt x="506" y="1092"/>
                        <a:pt x="526" y="1110"/>
                      </a:cubicBezTo>
                      <a:lnTo>
                        <a:pt x="526" y="1110"/>
                      </a:lnTo>
                      <a:cubicBezTo>
                        <a:pt x="545" y="1127"/>
                        <a:pt x="572" y="1137"/>
                        <a:pt x="600" y="1135"/>
                      </a:cubicBezTo>
                      <a:lnTo>
                        <a:pt x="600" y="1135"/>
                      </a:lnTo>
                      <a:cubicBezTo>
                        <a:pt x="629" y="1134"/>
                        <a:pt x="653" y="1121"/>
                        <a:pt x="671" y="1101"/>
                      </a:cubicBezTo>
                      <a:lnTo>
                        <a:pt x="671" y="1101"/>
                      </a:lnTo>
                      <a:cubicBezTo>
                        <a:pt x="689" y="1082"/>
                        <a:pt x="699" y="1055"/>
                        <a:pt x="697" y="1026"/>
                      </a:cubicBezTo>
                      <a:lnTo>
                        <a:pt x="693" y="950"/>
                      </a:lnTo>
                      <a:lnTo>
                        <a:pt x="693" y="950"/>
                      </a:lnTo>
                      <a:cubicBezTo>
                        <a:pt x="728" y="939"/>
                        <a:pt x="760" y="924"/>
                        <a:pt x="791" y="904"/>
                      </a:cubicBezTo>
                      <a:lnTo>
                        <a:pt x="847" y="955"/>
                      </a:lnTo>
                      <a:lnTo>
                        <a:pt x="847" y="955"/>
                      </a:lnTo>
                      <a:cubicBezTo>
                        <a:pt x="868" y="974"/>
                        <a:pt x="895" y="982"/>
                        <a:pt x="921" y="981"/>
                      </a:cubicBezTo>
                      <a:lnTo>
                        <a:pt x="921" y="981"/>
                      </a:lnTo>
                      <a:cubicBezTo>
                        <a:pt x="947" y="980"/>
                        <a:pt x="974" y="969"/>
                        <a:pt x="992" y="948"/>
                      </a:cubicBezTo>
                      <a:lnTo>
                        <a:pt x="992" y="948"/>
                      </a:lnTo>
                      <a:cubicBezTo>
                        <a:pt x="1011" y="926"/>
                        <a:pt x="1020" y="899"/>
                        <a:pt x="1018" y="874"/>
                      </a:cubicBezTo>
                      <a:lnTo>
                        <a:pt x="1018" y="874"/>
                      </a:lnTo>
                      <a:cubicBezTo>
                        <a:pt x="1017" y="846"/>
                        <a:pt x="1006" y="821"/>
                        <a:pt x="984" y="802"/>
                      </a:cubicBezTo>
                      <a:lnTo>
                        <a:pt x="930" y="753"/>
                      </a:lnTo>
                      <a:lnTo>
                        <a:pt x="930" y="753"/>
                      </a:lnTo>
                      <a:cubicBezTo>
                        <a:pt x="947" y="721"/>
                        <a:pt x="961" y="686"/>
                        <a:pt x="969" y="649"/>
                      </a:cubicBezTo>
                      <a:lnTo>
                        <a:pt x="1040" y="645"/>
                      </a:lnTo>
                      <a:lnTo>
                        <a:pt x="1040" y="645"/>
                      </a:lnTo>
                      <a:cubicBezTo>
                        <a:pt x="1067" y="644"/>
                        <a:pt x="1093" y="631"/>
                        <a:pt x="1110" y="612"/>
                      </a:cubicBezTo>
                      <a:lnTo>
                        <a:pt x="1110" y="612"/>
                      </a:lnTo>
                      <a:cubicBezTo>
                        <a:pt x="1128" y="591"/>
                        <a:pt x="1138" y="566"/>
                        <a:pt x="1136" y="537"/>
                      </a:cubicBezTo>
                      <a:lnTo>
                        <a:pt x="1136" y="537"/>
                      </a:lnTo>
                      <a:lnTo>
                        <a:pt x="1136" y="537"/>
                      </a:lnTo>
                      <a:cubicBezTo>
                        <a:pt x="1134" y="509"/>
                        <a:pt x="1122" y="484"/>
                        <a:pt x="1102" y="466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76" name="Freeform 181">
                  <a:extLst>
                    <a:ext uri="{FF2B5EF4-FFF2-40B4-BE49-F238E27FC236}">
                      <a16:creationId xmlns:a16="http://schemas.microsoft.com/office/drawing/2014/main" id="{C245DC19-5163-4253-93C3-17D4C8AF38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761202" y="6533635"/>
                  <a:ext cx="996264" cy="996264"/>
                </a:xfrm>
                <a:custGeom>
                  <a:avLst/>
                  <a:gdLst>
                    <a:gd name="T0" fmla="*/ 568 w 1138"/>
                    <a:gd name="T1" fmla="*/ 735 h 1136"/>
                    <a:gd name="T2" fmla="*/ 391 w 1138"/>
                    <a:gd name="T3" fmla="*/ 557 h 1136"/>
                    <a:gd name="T4" fmla="*/ 568 w 1138"/>
                    <a:gd name="T5" fmla="*/ 379 h 1136"/>
                    <a:gd name="T6" fmla="*/ 747 w 1138"/>
                    <a:gd name="T7" fmla="*/ 557 h 1136"/>
                    <a:gd name="T8" fmla="*/ 1106 w 1138"/>
                    <a:gd name="T9" fmla="*/ 495 h 1136"/>
                    <a:gd name="T10" fmla="*/ 1034 w 1138"/>
                    <a:gd name="T11" fmla="*/ 464 h 1136"/>
                    <a:gd name="T12" fmla="*/ 969 w 1138"/>
                    <a:gd name="T13" fmla="*/ 464 h 1136"/>
                    <a:gd name="T14" fmla="*/ 971 w 1138"/>
                    <a:gd name="T15" fmla="*/ 311 h 1136"/>
                    <a:gd name="T16" fmla="*/ 1000 w 1138"/>
                    <a:gd name="T17" fmla="*/ 239 h 1136"/>
                    <a:gd name="T18" fmla="*/ 971 w 1138"/>
                    <a:gd name="T19" fmla="*/ 166 h 1136"/>
                    <a:gd name="T20" fmla="*/ 971 w 1138"/>
                    <a:gd name="T21" fmla="*/ 166 h 1136"/>
                    <a:gd name="T22" fmla="*/ 897 w 1138"/>
                    <a:gd name="T23" fmla="*/ 137 h 1136"/>
                    <a:gd name="T24" fmla="*/ 783 w 1138"/>
                    <a:gd name="T25" fmla="*/ 208 h 1136"/>
                    <a:gd name="T26" fmla="*/ 671 w 1138"/>
                    <a:gd name="T27" fmla="*/ 160 h 1136"/>
                    <a:gd name="T28" fmla="*/ 671 w 1138"/>
                    <a:gd name="T29" fmla="*/ 102 h 1136"/>
                    <a:gd name="T30" fmla="*/ 642 w 1138"/>
                    <a:gd name="T31" fmla="*/ 30 h 1136"/>
                    <a:gd name="T32" fmla="*/ 568 w 1138"/>
                    <a:gd name="T33" fmla="*/ 0 h 1136"/>
                    <a:gd name="T34" fmla="*/ 496 w 1138"/>
                    <a:gd name="T35" fmla="*/ 30 h 1136"/>
                    <a:gd name="T36" fmla="*/ 466 w 1138"/>
                    <a:gd name="T37" fmla="*/ 160 h 1136"/>
                    <a:gd name="T38" fmla="*/ 353 w 1138"/>
                    <a:gd name="T39" fmla="*/ 208 h 1136"/>
                    <a:gd name="T40" fmla="*/ 311 w 1138"/>
                    <a:gd name="T41" fmla="*/ 166 h 1136"/>
                    <a:gd name="T42" fmla="*/ 239 w 1138"/>
                    <a:gd name="T43" fmla="*/ 137 h 1136"/>
                    <a:gd name="T44" fmla="*/ 166 w 1138"/>
                    <a:gd name="T45" fmla="*/ 166 h 1136"/>
                    <a:gd name="T46" fmla="*/ 137 w 1138"/>
                    <a:gd name="T47" fmla="*/ 239 h 1136"/>
                    <a:gd name="T48" fmla="*/ 211 w 1138"/>
                    <a:gd name="T49" fmla="*/ 356 h 1136"/>
                    <a:gd name="T50" fmla="*/ 168 w 1138"/>
                    <a:gd name="T51" fmla="*/ 464 h 1136"/>
                    <a:gd name="T52" fmla="*/ 103 w 1138"/>
                    <a:gd name="T53" fmla="*/ 464 h 1136"/>
                    <a:gd name="T54" fmla="*/ 31 w 1138"/>
                    <a:gd name="T55" fmla="*/ 495 h 1136"/>
                    <a:gd name="T56" fmla="*/ 0 w 1138"/>
                    <a:gd name="T57" fmla="*/ 567 h 1136"/>
                    <a:gd name="T58" fmla="*/ 31 w 1138"/>
                    <a:gd name="T59" fmla="*/ 640 h 1136"/>
                    <a:gd name="T60" fmla="*/ 103 w 1138"/>
                    <a:gd name="T61" fmla="*/ 670 h 1136"/>
                    <a:gd name="T62" fmla="*/ 173 w 1138"/>
                    <a:gd name="T63" fmla="*/ 670 h 1136"/>
                    <a:gd name="T64" fmla="*/ 166 w 1138"/>
                    <a:gd name="T65" fmla="*/ 824 h 1136"/>
                    <a:gd name="T66" fmla="*/ 137 w 1138"/>
                    <a:gd name="T67" fmla="*/ 896 h 1136"/>
                    <a:gd name="T68" fmla="*/ 166 w 1138"/>
                    <a:gd name="T69" fmla="*/ 969 h 1136"/>
                    <a:gd name="T70" fmla="*/ 239 w 1138"/>
                    <a:gd name="T71" fmla="*/ 999 h 1136"/>
                    <a:gd name="T72" fmla="*/ 311 w 1138"/>
                    <a:gd name="T73" fmla="*/ 969 h 1136"/>
                    <a:gd name="T74" fmla="*/ 366 w 1138"/>
                    <a:gd name="T75" fmla="*/ 915 h 1136"/>
                    <a:gd name="T76" fmla="*/ 466 w 1138"/>
                    <a:gd name="T77" fmla="*/ 1033 h 1136"/>
                    <a:gd name="T78" fmla="*/ 496 w 1138"/>
                    <a:gd name="T79" fmla="*/ 1105 h 1136"/>
                    <a:gd name="T80" fmla="*/ 568 w 1138"/>
                    <a:gd name="T81" fmla="*/ 1135 h 1136"/>
                    <a:gd name="T82" fmla="*/ 642 w 1138"/>
                    <a:gd name="T83" fmla="*/ 1105 h 1136"/>
                    <a:gd name="T84" fmla="*/ 671 w 1138"/>
                    <a:gd name="T85" fmla="*/ 1033 h 1136"/>
                    <a:gd name="T86" fmla="*/ 671 w 1138"/>
                    <a:gd name="T87" fmla="*/ 955 h 1136"/>
                    <a:gd name="T88" fmla="*/ 825 w 1138"/>
                    <a:gd name="T89" fmla="*/ 969 h 1136"/>
                    <a:gd name="T90" fmla="*/ 897 w 1138"/>
                    <a:gd name="T91" fmla="*/ 999 h 1136"/>
                    <a:gd name="T92" fmla="*/ 971 w 1138"/>
                    <a:gd name="T93" fmla="*/ 969 h 1136"/>
                    <a:gd name="T94" fmla="*/ 971 w 1138"/>
                    <a:gd name="T95" fmla="*/ 969 h 1136"/>
                    <a:gd name="T96" fmla="*/ 1000 w 1138"/>
                    <a:gd name="T97" fmla="*/ 896 h 1136"/>
                    <a:gd name="T98" fmla="*/ 919 w 1138"/>
                    <a:gd name="T99" fmla="*/ 772 h 1136"/>
                    <a:gd name="T100" fmla="*/ 964 w 1138"/>
                    <a:gd name="T101" fmla="*/ 670 h 1136"/>
                    <a:gd name="T102" fmla="*/ 1034 w 1138"/>
                    <a:gd name="T103" fmla="*/ 670 h 1136"/>
                    <a:gd name="T104" fmla="*/ 1106 w 1138"/>
                    <a:gd name="T105" fmla="*/ 640 h 1136"/>
                    <a:gd name="T106" fmla="*/ 1137 w 1138"/>
                    <a:gd name="T107" fmla="*/ 567 h 1136"/>
                    <a:gd name="T108" fmla="*/ 1106 w 1138"/>
                    <a:gd name="T109" fmla="*/ 495 h 1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38" h="1136">
                      <a:moveTo>
                        <a:pt x="568" y="735"/>
                      </a:moveTo>
                      <a:lnTo>
                        <a:pt x="568" y="735"/>
                      </a:lnTo>
                      <a:cubicBezTo>
                        <a:pt x="470" y="735"/>
                        <a:pt x="391" y="656"/>
                        <a:pt x="391" y="557"/>
                      </a:cubicBezTo>
                      <a:lnTo>
                        <a:pt x="391" y="557"/>
                      </a:lnTo>
                      <a:cubicBezTo>
                        <a:pt x="391" y="459"/>
                        <a:pt x="470" y="379"/>
                        <a:pt x="568" y="379"/>
                      </a:cubicBezTo>
                      <a:lnTo>
                        <a:pt x="568" y="379"/>
                      </a:lnTo>
                      <a:cubicBezTo>
                        <a:pt x="667" y="379"/>
                        <a:pt x="747" y="459"/>
                        <a:pt x="747" y="557"/>
                      </a:cubicBezTo>
                      <a:lnTo>
                        <a:pt x="747" y="557"/>
                      </a:lnTo>
                      <a:cubicBezTo>
                        <a:pt x="747" y="656"/>
                        <a:pt x="667" y="735"/>
                        <a:pt x="568" y="735"/>
                      </a:cubicBezTo>
                      <a:close/>
                      <a:moveTo>
                        <a:pt x="1106" y="495"/>
                      </a:moveTo>
                      <a:lnTo>
                        <a:pt x="1106" y="495"/>
                      </a:lnTo>
                      <a:cubicBezTo>
                        <a:pt x="1088" y="476"/>
                        <a:pt x="1062" y="464"/>
                        <a:pt x="1034" y="464"/>
                      </a:cubicBezTo>
                      <a:lnTo>
                        <a:pt x="969" y="464"/>
                      </a:lnTo>
                      <a:lnTo>
                        <a:pt x="969" y="464"/>
                      </a:lnTo>
                      <a:cubicBezTo>
                        <a:pt x="960" y="425"/>
                        <a:pt x="945" y="389"/>
                        <a:pt x="926" y="356"/>
                      </a:cubicBezTo>
                      <a:lnTo>
                        <a:pt x="971" y="311"/>
                      </a:lnTo>
                      <a:lnTo>
                        <a:pt x="971" y="311"/>
                      </a:lnTo>
                      <a:cubicBezTo>
                        <a:pt x="990" y="292"/>
                        <a:pt x="1000" y="265"/>
                        <a:pt x="1000" y="239"/>
                      </a:cubicBezTo>
                      <a:lnTo>
                        <a:pt x="1000" y="239"/>
                      </a:lnTo>
                      <a:cubicBezTo>
                        <a:pt x="1000" y="213"/>
                        <a:pt x="990" y="187"/>
                        <a:pt x="971" y="166"/>
                      </a:cubicBezTo>
                      <a:lnTo>
                        <a:pt x="971" y="166"/>
                      </a:lnTo>
                      <a:lnTo>
                        <a:pt x="971" y="166"/>
                      </a:lnTo>
                      <a:cubicBezTo>
                        <a:pt x="950" y="146"/>
                        <a:pt x="923" y="137"/>
                        <a:pt x="897" y="137"/>
                      </a:cubicBezTo>
                      <a:lnTo>
                        <a:pt x="897" y="137"/>
                      </a:lnTo>
                      <a:cubicBezTo>
                        <a:pt x="871" y="137"/>
                        <a:pt x="845" y="146"/>
                        <a:pt x="825" y="166"/>
                      </a:cubicBezTo>
                      <a:lnTo>
                        <a:pt x="783" y="208"/>
                      </a:lnTo>
                      <a:lnTo>
                        <a:pt x="783" y="208"/>
                      </a:lnTo>
                      <a:cubicBezTo>
                        <a:pt x="749" y="187"/>
                        <a:pt x="711" y="170"/>
                        <a:pt x="671" y="160"/>
                      </a:cubicBezTo>
                      <a:lnTo>
                        <a:pt x="671" y="102"/>
                      </a:lnTo>
                      <a:lnTo>
                        <a:pt x="671" y="102"/>
                      </a:lnTo>
                      <a:cubicBezTo>
                        <a:pt x="671" y="74"/>
                        <a:pt x="660" y="49"/>
                        <a:pt x="642" y="30"/>
                      </a:cubicBezTo>
                      <a:lnTo>
                        <a:pt x="642" y="30"/>
                      </a:lnTo>
                      <a:cubicBezTo>
                        <a:pt x="622" y="12"/>
                        <a:pt x="597" y="0"/>
                        <a:pt x="568" y="0"/>
                      </a:cubicBezTo>
                      <a:lnTo>
                        <a:pt x="568" y="0"/>
                      </a:lnTo>
                      <a:cubicBezTo>
                        <a:pt x="540" y="0"/>
                        <a:pt x="515" y="12"/>
                        <a:pt x="496" y="30"/>
                      </a:cubicBezTo>
                      <a:lnTo>
                        <a:pt x="496" y="30"/>
                      </a:lnTo>
                      <a:cubicBezTo>
                        <a:pt x="477" y="49"/>
                        <a:pt x="466" y="74"/>
                        <a:pt x="466" y="102"/>
                      </a:cubicBezTo>
                      <a:lnTo>
                        <a:pt x="466" y="160"/>
                      </a:lnTo>
                      <a:lnTo>
                        <a:pt x="466" y="160"/>
                      </a:lnTo>
                      <a:cubicBezTo>
                        <a:pt x="426" y="170"/>
                        <a:pt x="388" y="187"/>
                        <a:pt x="353" y="208"/>
                      </a:cubicBezTo>
                      <a:lnTo>
                        <a:pt x="311" y="166"/>
                      </a:lnTo>
                      <a:lnTo>
                        <a:pt x="311" y="166"/>
                      </a:lnTo>
                      <a:cubicBezTo>
                        <a:pt x="292" y="146"/>
                        <a:pt x="265" y="137"/>
                        <a:pt x="239" y="137"/>
                      </a:cubicBezTo>
                      <a:lnTo>
                        <a:pt x="239" y="137"/>
                      </a:lnTo>
                      <a:cubicBezTo>
                        <a:pt x="213" y="137"/>
                        <a:pt x="187" y="146"/>
                        <a:pt x="166" y="166"/>
                      </a:cubicBezTo>
                      <a:lnTo>
                        <a:pt x="166" y="166"/>
                      </a:lnTo>
                      <a:cubicBezTo>
                        <a:pt x="146" y="187"/>
                        <a:pt x="137" y="213"/>
                        <a:pt x="137" y="239"/>
                      </a:cubicBezTo>
                      <a:lnTo>
                        <a:pt x="137" y="239"/>
                      </a:lnTo>
                      <a:cubicBezTo>
                        <a:pt x="137" y="265"/>
                        <a:pt x="146" y="292"/>
                        <a:pt x="166" y="311"/>
                      </a:cubicBezTo>
                      <a:lnTo>
                        <a:pt x="211" y="356"/>
                      </a:lnTo>
                      <a:lnTo>
                        <a:pt x="211" y="356"/>
                      </a:lnTo>
                      <a:cubicBezTo>
                        <a:pt x="191" y="389"/>
                        <a:pt x="177" y="425"/>
                        <a:pt x="168" y="464"/>
                      </a:cubicBezTo>
                      <a:lnTo>
                        <a:pt x="103" y="464"/>
                      </a:lnTo>
                      <a:lnTo>
                        <a:pt x="103" y="464"/>
                      </a:lnTo>
                      <a:cubicBezTo>
                        <a:pt x="75" y="464"/>
                        <a:pt x="49" y="476"/>
                        <a:pt x="31" y="495"/>
                      </a:cubicBezTo>
                      <a:lnTo>
                        <a:pt x="31" y="495"/>
                      </a:lnTo>
                      <a:cubicBezTo>
                        <a:pt x="12" y="513"/>
                        <a:pt x="0" y="538"/>
                        <a:pt x="0" y="567"/>
                      </a:cubicBezTo>
                      <a:lnTo>
                        <a:pt x="0" y="567"/>
                      </a:lnTo>
                      <a:lnTo>
                        <a:pt x="0" y="567"/>
                      </a:lnTo>
                      <a:cubicBezTo>
                        <a:pt x="0" y="596"/>
                        <a:pt x="12" y="621"/>
                        <a:pt x="31" y="640"/>
                      </a:cubicBezTo>
                      <a:lnTo>
                        <a:pt x="31" y="640"/>
                      </a:lnTo>
                      <a:cubicBezTo>
                        <a:pt x="49" y="659"/>
                        <a:pt x="75" y="670"/>
                        <a:pt x="103" y="670"/>
                      </a:cubicBezTo>
                      <a:lnTo>
                        <a:pt x="173" y="670"/>
                      </a:lnTo>
                      <a:lnTo>
                        <a:pt x="173" y="670"/>
                      </a:lnTo>
                      <a:cubicBezTo>
                        <a:pt x="184" y="706"/>
                        <a:pt x="198" y="740"/>
                        <a:pt x="218" y="772"/>
                      </a:cubicBezTo>
                      <a:lnTo>
                        <a:pt x="166" y="824"/>
                      </a:lnTo>
                      <a:lnTo>
                        <a:pt x="166" y="824"/>
                      </a:lnTo>
                      <a:cubicBezTo>
                        <a:pt x="146" y="844"/>
                        <a:pt x="137" y="870"/>
                        <a:pt x="137" y="896"/>
                      </a:cubicBezTo>
                      <a:lnTo>
                        <a:pt x="137" y="896"/>
                      </a:lnTo>
                      <a:cubicBezTo>
                        <a:pt x="137" y="922"/>
                        <a:pt x="146" y="949"/>
                        <a:pt x="166" y="969"/>
                      </a:cubicBezTo>
                      <a:lnTo>
                        <a:pt x="166" y="969"/>
                      </a:lnTo>
                      <a:cubicBezTo>
                        <a:pt x="187" y="989"/>
                        <a:pt x="213" y="999"/>
                        <a:pt x="239" y="999"/>
                      </a:cubicBezTo>
                      <a:lnTo>
                        <a:pt x="239" y="999"/>
                      </a:lnTo>
                      <a:cubicBezTo>
                        <a:pt x="265" y="999"/>
                        <a:pt x="292" y="989"/>
                        <a:pt x="311" y="969"/>
                      </a:cubicBezTo>
                      <a:lnTo>
                        <a:pt x="366" y="915"/>
                      </a:lnTo>
                      <a:lnTo>
                        <a:pt x="366" y="915"/>
                      </a:lnTo>
                      <a:cubicBezTo>
                        <a:pt x="397" y="933"/>
                        <a:pt x="430" y="947"/>
                        <a:pt x="466" y="955"/>
                      </a:cubicBezTo>
                      <a:lnTo>
                        <a:pt x="466" y="1033"/>
                      </a:lnTo>
                      <a:lnTo>
                        <a:pt x="466" y="1033"/>
                      </a:lnTo>
                      <a:cubicBezTo>
                        <a:pt x="466" y="1061"/>
                        <a:pt x="477" y="1087"/>
                        <a:pt x="496" y="1105"/>
                      </a:cubicBezTo>
                      <a:lnTo>
                        <a:pt x="496" y="1105"/>
                      </a:lnTo>
                      <a:cubicBezTo>
                        <a:pt x="515" y="1124"/>
                        <a:pt x="540" y="1135"/>
                        <a:pt x="568" y="1135"/>
                      </a:cubicBezTo>
                      <a:lnTo>
                        <a:pt x="568" y="1135"/>
                      </a:lnTo>
                      <a:cubicBezTo>
                        <a:pt x="597" y="1135"/>
                        <a:pt x="622" y="1124"/>
                        <a:pt x="642" y="1105"/>
                      </a:cubicBezTo>
                      <a:lnTo>
                        <a:pt x="642" y="1105"/>
                      </a:lnTo>
                      <a:cubicBezTo>
                        <a:pt x="660" y="1087"/>
                        <a:pt x="671" y="1061"/>
                        <a:pt x="671" y="1033"/>
                      </a:cubicBezTo>
                      <a:lnTo>
                        <a:pt x="671" y="955"/>
                      </a:lnTo>
                      <a:lnTo>
                        <a:pt x="671" y="955"/>
                      </a:lnTo>
                      <a:cubicBezTo>
                        <a:pt x="707" y="947"/>
                        <a:pt x="740" y="933"/>
                        <a:pt x="771" y="915"/>
                      </a:cubicBezTo>
                      <a:lnTo>
                        <a:pt x="825" y="969"/>
                      </a:lnTo>
                      <a:lnTo>
                        <a:pt x="825" y="969"/>
                      </a:lnTo>
                      <a:cubicBezTo>
                        <a:pt x="845" y="989"/>
                        <a:pt x="871" y="999"/>
                        <a:pt x="897" y="999"/>
                      </a:cubicBezTo>
                      <a:lnTo>
                        <a:pt x="897" y="999"/>
                      </a:lnTo>
                      <a:cubicBezTo>
                        <a:pt x="923" y="999"/>
                        <a:pt x="950" y="989"/>
                        <a:pt x="971" y="969"/>
                      </a:cubicBezTo>
                      <a:lnTo>
                        <a:pt x="971" y="969"/>
                      </a:lnTo>
                      <a:lnTo>
                        <a:pt x="971" y="969"/>
                      </a:lnTo>
                      <a:cubicBezTo>
                        <a:pt x="990" y="949"/>
                        <a:pt x="1000" y="922"/>
                        <a:pt x="1000" y="896"/>
                      </a:cubicBezTo>
                      <a:lnTo>
                        <a:pt x="1000" y="896"/>
                      </a:lnTo>
                      <a:cubicBezTo>
                        <a:pt x="1000" y="870"/>
                        <a:pt x="990" y="844"/>
                        <a:pt x="971" y="824"/>
                      </a:cubicBezTo>
                      <a:lnTo>
                        <a:pt x="919" y="772"/>
                      </a:lnTo>
                      <a:lnTo>
                        <a:pt x="919" y="772"/>
                      </a:lnTo>
                      <a:cubicBezTo>
                        <a:pt x="938" y="740"/>
                        <a:pt x="953" y="706"/>
                        <a:pt x="964" y="670"/>
                      </a:cubicBezTo>
                      <a:lnTo>
                        <a:pt x="1034" y="670"/>
                      </a:lnTo>
                      <a:lnTo>
                        <a:pt x="1034" y="670"/>
                      </a:lnTo>
                      <a:cubicBezTo>
                        <a:pt x="1062" y="670"/>
                        <a:pt x="1088" y="659"/>
                        <a:pt x="1106" y="640"/>
                      </a:cubicBezTo>
                      <a:lnTo>
                        <a:pt x="1106" y="640"/>
                      </a:lnTo>
                      <a:cubicBezTo>
                        <a:pt x="1125" y="621"/>
                        <a:pt x="1137" y="596"/>
                        <a:pt x="1137" y="567"/>
                      </a:cubicBezTo>
                      <a:lnTo>
                        <a:pt x="1137" y="567"/>
                      </a:lnTo>
                      <a:lnTo>
                        <a:pt x="1137" y="567"/>
                      </a:lnTo>
                      <a:cubicBezTo>
                        <a:pt x="1137" y="538"/>
                        <a:pt x="1125" y="513"/>
                        <a:pt x="1106" y="495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77" name="Freeform 182">
                  <a:extLst>
                    <a:ext uri="{FF2B5EF4-FFF2-40B4-BE49-F238E27FC236}">
                      <a16:creationId xmlns:a16="http://schemas.microsoft.com/office/drawing/2014/main" id="{60D6FB6C-168B-4BAB-9BA8-7C1B61D722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30183" y="6533635"/>
                  <a:ext cx="996264" cy="996264"/>
                </a:xfrm>
                <a:custGeom>
                  <a:avLst/>
                  <a:gdLst>
                    <a:gd name="T0" fmla="*/ 558 w 1138"/>
                    <a:gd name="T1" fmla="*/ 736 h 1137"/>
                    <a:gd name="T2" fmla="*/ 391 w 1138"/>
                    <a:gd name="T3" fmla="*/ 548 h 1137"/>
                    <a:gd name="T4" fmla="*/ 578 w 1138"/>
                    <a:gd name="T5" fmla="*/ 380 h 1137"/>
                    <a:gd name="T6" fmla="*/ 746 w 1138"/>
                    <a:gd name="T7" fmla="*/ 568 h 1137"/>
                    <a:gd name="T8" fmla="*/ 1109 w 1138"/>
                    <a:gd name="T9" fmla="*/ 526 h 1137"/>
                    <a:gd name="T10" fmla="*/ 1039 w 1138"/>
                    <a:gd name="T11" fmla="*/ 491 h 1137"/>
                    <a:gd name="T12" fmla="*/ 973 w 1138"/>
                    <a:gd name="T13" fmla="*/ 488 h 1137"/>
                    <a:gd name="T14" fmla="*/ 984 w 1138"/>
                    <a:gd name="T15" fmla="*/ 336 h 1137"/>
                    <a:gd name="T16" fmla="*/ 1018 w 1138"/>
                    <a:gd name="T17" fmla="*/ 265 h 1137"/>
                    <a:gd name="T18" fmla="*/ 992 w 1138"/>
                    <a:gd name="T19" fmla="*/ 190 h 1137"/>
                    <a:gd name="T20" fmla="*/ 992 w 1138"/>
                    <a:gd name="T21" fmla="*/ 190 h 1137"/>
                    <a:gd name="T22" fmla="*/ 921 w 1138"/>
                    <a:gd name="T23" fmla="*/ 156 h 1137"/>
                    <a:gd name="T24" fmla="*/ 803 w 1138"/>
                    <a:gd name="T25" fmla="*/ 221 h 1137"/>
                    <a:gd name="T26" fmla="*/ 694 w 1138"/>
                    <a:gd name="T27" fmla="*/ 167 h 1137"/>
                    <a:gd name="T28" fmla="*/ 697 w 1138"/>
                    <a:gd name="T29" fmla="*/ 110 h 1137"/>
                    <a:gd name="T30" fmla="*/ 671 w 1138"/>
                    <a:gd name="T31" fmla="*/ 35 h 1137"/>
                    <a:gd name="T32" fmla="*/ 600 w 1138"/>
                    <a:gd name="T33" fmla="*/ 1 h 1137"/>
                    <a:gd name="T34" fmla="*/ 526 w 1138"/>
                    <a:gd name="T35" fmla="*/ 27 h 1137"/>
                    <a:gd name="T36" fmla="*/ 488 w 1138"/>
                    <a:gd name="T37" fmla="*/ 156 h 1137"/>
                    <a:gd name="T38" fmla="*/ 374 w 1138"/>
                    <a:gd name="T39" fmla="*/ 197 h 1137"/>
                    <a:gd name="T40" fmla="*/ 335 w 1138"/>
                    <a:gd name="T41" fmla="*/ 153 h 1137"/>
                    <a:gd name="T42" fmla="*/ 264 w 1138"/>
                    <a:gd name="T43" fmla="*/ 119 h 1137"/>
                    <a:gd name="T44" fmla="*/ 190 w 1138"/>
                    <a:gd name="T45" fmla="*/ 145 h 1137"/>
                    <a:gd name="T46" fmla="*/ 155 w 1138"/>
                    <a:gd name="T47" fmla="*/ 216 h 1137"/>
                    <a:gd name="T48" fmla="*/ 181 w 1138"/>
                    <a:gd name="T49" fmla="*/ 290 h 1137"/>
                    <a:gd name="T50" fmla="*/ 223 w 1138"/>
                    <a:gd name="T51" fmla="*/ 336 h 1137"/>
                    <a:gd name="T52" fmla="*/ 109 w 1138"/>
                    <a:gd name="T53" fmla="*/ 439 h 1137"/>
                    <a:gd name="T54" fmla="*/ 35 w 1138"/>
                    <a:gd name="T55" fmla="*/ 464 h 1137"/>
                    <a:gd name="T56" fmla="*/ 0 w 1138"/>
                    <a:gd name="T57" fmla="*/ 536 h 1137"/>
                    <a:gd name="T58" fmla="*/ 26 w 1138"/>
                    <a:gd name="T59" fmla="*/ 610 h 1137"/>
                    <a:gd name="T60" fmla="*/ 98 w 1138"/>
                    <a:gd name="T61" fmla="*/ 643 h 1137"/>
                    <a:gd name="T62" fmla="*/ 167 w 1138"/>
                    <a:gd name="T63" fmla="*/ 648 h 1137"/>
                    <a:gd name="T64" fmla="*/ 152 w 1138"/>
                    <a:gd name="T65" fmla="*/ 801 h 1137"/>
                    <a:gd name="T66" fmla="*/ 118 w 1138"/>
                    <a:gd name="T67" fmla="*/ 872 h 1137"/>
                    <a:gd name="T68" fmla="*/ 144 w 1138"/>
                    <a:gd name="T69" fmla="*/ 946 h 1137"/>
                    <a:gd name="T70" fmla="*/ 215 w 1138"/>
                    <a:gd name="T71" fmla="*/ 980 h 1137"/>
                    <a:gd name="T72" fmla="*/ 289 w 1138"/>
                    <a:gd name="T73" fmla="*/ 954 h 1137"/>
                    <a:gd name="T74" fmla="*/ 346 w 1138"/>
                    <a:gd name="T75" fmla="*/ 904 h 1137"/>
                    <a:gd name="T76" fmla="*/ 439 w 1138"/>
                    <a:gd name="T77" fmla="*/ 1026 h 1137"/>
                    <a:gd name="T78" fmla="*/ 464 w 1138"/>
                    <a:gd name="T79" fmla="*/ 1100 h 1137"/>
                    <a:gd name="T80" fmla="*/ 536 w 1138"/>
                    <a:gd name="T81" fmla="*/ 1135 h 1137"/>
                    <a:gd name="T82" fmla="*/ 610 w 1138"/>
                    <a:gd name="T83" fmla="*/ 1109 h 1137"/>
                    <a:gd name="T84" fmla="*/ 643 w 1138"/>
                    <a:gd name="T85" fmla="*/ 1038 h 1137"/>
                    <a:gd name="T86" fmla="*/ 649 w 1138"/>
                    <a:gd name="T87" fmla="*/ 961 h 1137"/>
                    <a:gd name="T88" fmla="*/ 801 w 1138"/>
                    <a:gd name="T89" fmla="*/ 983 h 1137"/>
                    <a:gd name="T90" fmla="*/ 872 w 1138"/>
                    <a:gd name="T91" fmla="*/ 1018 h 1137"/>
                    <a:gd name="T92" fmla="*/ 947 w 1138"/>
                    <a:gd name="T93" fmla="*/ 992 h 1137"/>
                    <a:gd name="T94" fmla="*/ 980 w 1138"/>
                    <a:gd name="T95" fmla="*/ 921 h 1137"/>
                    <a:gd name="T96" fmla="*/ 954 w 1138"/>
                    <a:gd name="T97" fmla="*/ 846 h 1137"/>
                    <a:gd name="T98" fmla="*/ 906 w 1138"/>
                    <a:gd name="T99" fmla="*/ 792 h 1137"/>
                    <a:gd name="T100" fmla="*/ 1026 w 1138"/>
                    <a:gd name="T101" fmla="*/ 696 h 1137"/>
                    <a:gd name="T102" fmla="*/ 1100 w 1138"/>
                    <a:gd name="T103" fmla="*/ 671 h 1137"/>
                    <a:gd name="T104" fmla="*/ 1135 w 1138"/>
                    <a:gd name="T105" fmla="*/ 600 h 1137"/>
                    <a:gd name="T106" fmla="*/ 1135 w 1138"/>
                    <a:gd name="T107" fmla="*/ 600 h 1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38" h="1137">
                      <a:moveTo>
                        <a:pt x="558" y="736"/>
                      </a:moveTo>
                      <a:lnTo>
                        <a:pt x="558" y="736"/>
                      </a:lnTo>
                      <a:cubicBezTo>
                        <a:pt x="460" y="730"/>
                        <a:pt x="385" y="646"/>
                        <a:pt x="391" y="548"/>
                      </a:cubicBezTo>
                      <a:lnTo>
                        <a:pt x="391" y="548"/>
                      </a:lnTo>
                      <a:cubicBezTo>
                        <a:pt x="396" y="449"/>
                        <a:pt x="481" y="374"/>
                        <a:pt x="578" y="380"/>
                      </a:cubicBezTo>
                      <a:lnTo>
                        <a:pt x="578" y="380"/>
                      </a:lnTo>
                      <a:cubicBezTo>
                        <a:pt x="677" y="386"/>
                        <a:pt x="752" y="470"/>
                        <a:pt x="746" y="568"/>
                      </a:cubicBezTo>
                      <a:lnTo>
                        <a:pt x="746" y="568"/>
                      </a:lnTo>
                      <a:cubicBezTo>
                        <a:pt x="740" y="666"/>
                        <a:pt x="657" y="741"/>
                        <a:pt x="558" y="736"/>
                      </a:cubicBezTo>
                      <a:close/>
                      <a:moveTo>
                        <a:pt x="1109" y="526"/>
                      </a:moveTo>
                      <a:lnTo>
                        <a:pt x="1109" y="526"/>
                      </a:lnTo>
                      <a:cubicBezTo>
                        <a:pt x="1092" y="506"/>
                        <a:pt x="1067" y="493"/>
                        <a:pt x="1039" y="491"/>
                      </a:cubicBezTo>
                      <a:lnTo>
                        <a:pt x="973" y="488"/>
                      </a:lnTo>
                      <a:lnTo>
                        <a:pt x="973" y="488"/>
                      </a:lnTo>
                      <a:cubicBezTo>
                        <a:pt x="966" y="448"/>
                        <a:pt x="954" y="411"/>
                        <a:pt x="937" y="376"/>
                      </a:cubicBezTo>
                      <a:lnTo>
                        <a:pt x="984" y="336"/>
                      </a:lnTo>
                      <a:lnTo>
                        <a:pt x="984" y="336"/>
                      </a:lnTo>
                      <a:cubicBezTo>
                        <a:pt x="1005" y="316"/>
                        <a:pt x="1016" y="291"/>
                        <a:pt x="1018" y="265"/>
                      </a:cubicBezTo>
                      <a:lnTo>
                        <a:pt x="1018" y="265"/>
                      </a:lnTo>
                      <a:cubicBezTo>
                        <a:pt x="1020" y="239"/>
                        <a:pt x="1011" y="212"/>
                        <a:pt x="992" y="190"/>
                      </a:cubicBezTo>
                      <a:lnTo>
                        <a:pt x="992" y="190"/>
                      </a:lnTo>
                      <a:lnTo>
                        <a:pt x="992" y="190"/>
                      </a:lnTo>
                      <a:cubicBezTo>
                        <a:pt x="972" y="169"/>
                        <a:pt x="947" y="158"/>
                        <a:pt x="921" y="156"/>
                      </a:cubicBezTo>
                      <a:lnTo>
                        <a:pt x="921" y="156"/>
                      </a:lnTo>
                      <a:cubicBezTo>
                        <a:pt x="895" y="154"/>
                        <a:pt x="868" y="163"/>
                        <a:pt x="846" y="182"/>
                      </a:cubicBezTo>
                      <a:lnTo>
                        <a:pt x="803" y="221"/>
                      </a:lnTo>
                      <a:lnTo>
                        <a:pt x="803" y="221"/>
                      </a:lnTo>
                      <a:cubicBezTo>
                        <a:pt x="770" y="198"/>
                        <a:pt x="733" y="180"/>
                        <a:pt x="694" y="167"/>
                      </a:cubicBezTo>
                      <a:lnTo>
                        <a:pt x="697" y="110"/>
                      </a:lnTo>
                      <a:lnTo>
                        <a:pt x="697" y="110"/>
                      </a:lnTo>
                      <a:cubicBezTo>
                        <a:pt x="698" y="82"/>
                        <a:pt x="689" y="55"/>
                        <a:pt x="671" y="35"/>
                      </a:cubicBezTo>
                      <a:lnTo>
                        <a:pt x="671" y="35"/>
                      </a:lnTo>
                      <a:cubicBezTo>
                        <a:pt x="653" y="16"/>
                        <a:pt x="629" y="3"/>
                        <a:pt x="600" y="1"/>
                      </a:cubicBezTo>
                      <a:lnTo>
                        <a:pt x="600" y="1"/>
                      </a:lnTo>
                      <a:cubicBezTo>
                        <a:pt x="572" y="0"/>
                        <a:pt x="545" y="10"/>
                        <a:pt x="526" y="27"/>
                      </a:cubicBezTo>
                      <a:lnTo>
                        <a:pt x="526" y="27"/>
                      </a:lnTo>
                      <a:cubicBezTo>
                        <a:pt x="506" y="45"/>
                        <a:pt x="494" y="70"/>
                        <a:pt x="492" y="98"/>
                      </a:cubicBezTo>
                      <a:lnTo>
                        <a:pt x="488" y="156"/>
                      </a:lnTo>
                      <a:lnTo>
                        <a:pt x="488" y="156"/>
                      </a:lnTo>
                      <a:cubicBezTo>
                        <a:pt x="448" y="164"/>
                        <a:pt x="410" y="178"/>
                        <a:pt x="374" y="197"/>
                      </a:cubicBezTo>
                      <a:lnTo>
                        <a:pt x="335" y="153"/>
                      </a:lnTo>
                      <a:lnTo>
                        <a:pt x="335" y="153"/>
                      </a:lnTo>
                      <a:cubicBezTo>
                        <a:pt x="316" y="132"/>
                        <a:pt x="290" y="121"/>
                        <a:pt x="264" y="119"/>
                      </a:cubicBezTo>
                      <a:lnTo>
                        <a:pt x="264" y="119"/>
                      </a:lnTo>
                      <a:cubicBezTo>
                        <a:pt x="238" y="117"/>
                        <a:pt x="211" y="126"/>
                        <a:pt x="190" y="145"/>
                      </a:cubicBezTo>
                      <a:lnTo>
                        <a:pt x="190" y="145"/>
                      </a:lnTo>
                      <a:lnTo>
                        <a:pt x="190" y="145"/>
                      </a:lnTo>
                      <a:cubicBezTo>
                        <a:pt x="168" y="163"/>
                        <a:pt x="157" y="189"/>
                        <a:pt x="155" y="216"/>
                      </a:cubicBezTo>
                      <a:lnTo>
                        <a:pt x="155" y="216"/>
                      </a:lnTo>
                      <a:cubicBezTo>
                        <a:pt x="155" y="241"/>
                        <a:pt x="162" y="269"/>
                        <a:pt x="181" y="290"/>
                      </a:cubicBezTo>
                      <a:lnTo>
                        <a:pt x="223" y="336"/>
                      </a:lnTo>
                      <a:lnTo>
                        <a:pt x="223" y="336"/>
                      </a:lnTo>
                      <a:cubicBezTo>
                        <a:pt x="202" y="368"/>
                        <a:pt x="185" y="404"/>
                        <a:pt x="174" y="442"/>
                      </a:cubicBezTo>
                      <a:lnTo>
                        <a:pt x="109" y="439"/>
                      </a:lnTo>
                      <a:lnTo>
                        <a:pt x="109" y="439"/>
                      </a:lnTo>
                      <a:cubicBezTo>
                        <a:pt x="81" y="437"/>
                        <a:pt x="54" y="447"/>
                        <a:pt x="35" y="464"/>
                      </a:cubicBezTo>
                      <a:lnTo>
                        <a:pt x="35" y="464"/>
                      </a:lnTo>
                      <a:cubicBezTo>
                        <a:pt x="15" y="481"/>
                        <a:pt x="2" y="507"/>
                        <a:pt x="0" y="536"/>
                      </a:cubicBezTo>
                      <a:lnTo>
                        <a:pt x="0" y="536"/>
                      </a:lnTo>
                      <a:cubicBezTo>
                        <a:pt x="0" y="563"/>
                        <a:pt x="9" y="590"/>
                        <a:pt x="26" y="610"/>
                      </a:cubicBezTo>
                      <a:lnTo>
                        <a:pt x="26" y="610"/>
                      </a:lnTo>
                      <a:cubicBezTo>
                        <a:pt x="44" y="629"/>
                        <a:pt x="69" y="642"/>
                        <a:pt x="98" y="643"/>
                      </a:cubicBezTo>
                      <a:lnTo>
                        <a:pt x="167" y="648"/>
                      </a:lnTo>
                      <a:lnTo>
                        <a:pt x="167" y="648"/>
                      </a:lnTo>
                      <a:cubicBezTo>
                        <a:pt x="175" y="685"/>
                        <a:pt x="189" y="720"/>
                        <a:pt x="207" y="752"/>
                      </a:cubicBezTo>
                      <a:lnTo>
                        <a:pt x="152" y="801"/>
                      </a:lnTo>
                      <a:lnTo>
                        <a:pt x="152" y="801"/>
                      </a:lnTo>
                      <a:cubicBezTo>
                        <a:pt x="131" y="819"/>
                        <a:pt x="120" y="845"/>
                        <a:pt x="118" y="872"/>
                      </a:cubicBezTo>
                      <a:lnTo>
                        <a:pt x="118" y="872"/>
                      </a:lnTo>
                      <a:cubicBezTo>
                        <a:pt x="116" y="897"/>
                        <a:pt x="125" y="925"/>
                        <a:pt x="144" y="946"/>
                      </a:cubicBezTo>
                      <a:lnTo>
                        <a:pt x="144" y="946"/>
                      </a:lnTo>
                      <a:cubicBezTo>
                        <a:pt x="163" y="967"/>
                        <a:pt x="188" y="978"/>
                        <a:pt x="215" y="980"/>
                      </a:cubicBezTo>
                      <a:lnTo>
                        <a:pt x="215" y="980"/>
                      </a:lnTo>
                      <a:cubicBezTo>
                        <a:pt x="241" y="981"/>
                        <a:pt x="268" y="973"/>
                        <a:pt x="289" y="954"/>
                      </a:cubicBezTo>
                      <a:lnTo>
                        <a:pt x="346" y="904"/>
                      </a:lnTo>
                      <a:lnTo>
                        <a:pt x="346" y="904"/>
                      </a:lnTo>
                      <a:cubicBezTo>
                        <a:pt x="375" y="923"/>
                        <a:pt x="409" y="939"/>
                        <a:pt x="443" y="950"/>
                      </a:cubicBezTo>
                      <a:lnTo>
                        <a:pt x="439" y="1026"/>
                      </a:lnTo>
                      <a:lnTo>
                        <a:pt x="439" y="1026"/>
                      </a:lnTo>
                      <a:cubicBezTo>
                        <a:pt x="437" y="1054"/>
                        <a:pt x="447" y="1081"/>
                        <a:pt x="464" y="1100"/>
                      </a:cubicBezTo>
                      <a:lnTo>
                        <a:pt x="464" y="1100"/>
                      </a:lnTo>
                      <a:cubicBezTo>
                        <a:pt x="483" y="1120"/>
                        <a:pt x="507" y="1133"/>
                        <a:pt x="536" y="1135"/>
                      </a:cubicBezTo>
                      <a:lnTo>
                        <a:pt x="536" y="1135"/>
                      </a:lnTo>
                      <a:cubicBezTo>
                        <a:pt x="563" y="1136"/>
                        <a:pt x="590" y="1126"/>
                        <a:pt x="610" y="1109"/>
                      </a:cubicBezTo>
                      <a:lnTo>
                        <a:pt x="610" y="1109"/>
                      </a:lnTo>
                      <a:cubicBezTo>
                        <a:pt x="629" y="1092"/>
                        <a:pt x="643" y="1066"/>
                        <a:pt x="643" y="1038"/>
                      </a:cubicBezTo>
                      <a:lnTo>
                        <a:pt x="649" y="961"/>
                      </a:lnTo>
                      <a:lnTo>
                        <a:pt x="649" y="961"/>
                      </a:lnTo>
                      <a:cubicBezTo>
                        <a:pt x="685" y="954"/>
                        <a:pt x="718" y="942"/>
                        <a:pt x="750" y="926"/>
                      </a:cubicBezTo>
                      <a:lnTo>
                        <a:pt x="801" y="983"/>
                      </a:lnTo>
                      <a:lnTo>
                        <a:pt x="801" y="983"/>
                      </a:lnTo>
                      <a:cubicBezTo>
                        <a:pt x="820" y="1005"/>
                        <a:pt x="845" y="1016"/>
                        <a:pt x="872" y="1018"/>
                      </a:cubicBezTo>
                      <a:lnTo>
                        <a:pt x="872" y="1018"/>
                      </a:lnTo>
                      <a:cubicBezTo>
                        <a:pt x="898" y="1018"/>
                        <a:pt x="925" y="1011"/>
                        <a:pt x="947" y="992"/>
                      </a:cubicBezTo>
                      <a:lnTo>
                        <a:pt x="947" y="992"/>
                      </a:lnTo>
                      <a:cubicBezTo>
                        <a:pt x="967" y="972"/>
                        <a:pt x="979" y="947"/>
                        <a:pt x="980" y="921"/>
                      </a:cubicBezTo>
                      <a:lnTo>
                        <a:pt x="980" y="921"/>
                      </a:lnTo>
                      <a:cubicBezTo>
                        <a:pt x="982" y="894"/>
                        <a:pt x="973" y="868"/>
                        <a:pt x="954" y="846"/>
                      </a:cubicBezTo>
                      <a:lnTo>
                        <a:pt x="906" y="792"/>
                      </a:lnTo>
                      <a:lnTo>
                        <a:pt x="906" y="792"/>
                      </a:lnTo>
                      <a:cubicBezTo>
                        <a:pt x="927" y="762"/>
                        <a:pt x="944" y="729"/>
                        <a:pt x="957" y="693"/>
                      </a:cubicBezTo>
                      <a:lnTo>
                        <a:pt x="1026" y="696"/>
                      </a:lnTo>
                      <a:lnTo>
                        <a:pt x="1026" y="696"/>
                      </a:lnTo>
                      <a:cubicBezTo>
                        <a:pt x="1055" y="698"/>
                        <a:pt x="1081" y="689"/>
                        <a:pt x="1100" y="671"/>
                      </a:cubicBezTo>
                      <a:lnTo>
                        <a:pt x="1100" y="671"/>
                      </a:lnTo>
                      <a:cubicBezTo>
                        <a:pt x="1120" y="653"/>
                        <a:pt x="1134" y="629"/>
                        <a:pt x="1135" y="600"/>
                      </a:cubicBezTo>
                      <a:lnTo>
                        <a:pt x="1135" y="600"/>
                      </a:lnTo>
                      <a:lnTo>
                        <a:pt x="1135" y="600"/>
                      </a:lnTo>
                      <a:cubicBezTo>
                        <a:pt x="1137" y="571"/>
                        <a:pt x="1127" y="545"/>
                        <a:pt x="1109" y="526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78" name="Freeform 183">
                  <a:extLst>
                    <a:ext uri="{FF2B5EF4-FFF2-40B4-BE49-F238E27FC236}">
                      <a16:creationId xmlns:a16="http://schemas.microsoft.com/office/drawing/2014/main" id="{17AD35EB-B03C-4963-97A1-179C4B31AD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35492" y="8140014"/>
                  <a:ext cx="332088" cy="332088"/>
                </a:xfrm>
                <a:custGeom>
                  <a:avLst/>
                  <a:gdLst>
                    <a:gd name="T0" fmla="*/ 379 w 380"/>
                    <a:gd name="T1" fmla="*/ 190 h 380"/>
                    <a:gd name="T2" fmla="*/ 379 w 380"/>
                    <a:gd name="T3" fmla="*/ 190 h 380"/>
                    <a:gd name="T4" fmla="*/ 189 w 380"/>
                    <a:gd name="T5" fmla="*/ 379 h 380"/>
                    <a:gd name="T6" fmla="*/ 189 w 380"/>
                    <a:gd name="T7" fmla="*/ 379 h 380"/>
                    <a:gd name="T8" fmla="*/ 0 w 380"/>
                    <a:gd name="T9" fmla="*/ 190 h 380"/>
                    <a:gd name="T10" fmla="*/ 0 w 380"/>
                    <a:gd name="T11" fmla="*/ 190 h 380"/>
                    <a:gd name="T12" fmla="*/ 189 w 380"/>
                    <a:gd name="T13" fmla="*/ 0 h 380"/>
                    <a:gd name="T14" fmla="*/ 189 w 380"/>
                    <a:gd name="T15" fmla="*/ 0 h 380"/>
                    <a:gd name="T16" fmla="*/ 379 w 380"/>
                    <a:gd name="T17" fmla="*/ 190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80" h="380">
                      <a:moveTo>
                        <a:pt x="379" y="190"/>
                      </a:moveTo>
                      <a:lnTo>
                        <a:pt x="379" y="190"/>
                      </a:lnTo>
                      <a:cubicBezTo>
                        <a:pt x="379" y="295"/>
                        <a:pt x="295" y="379"/>
                        <a:pt x="189" y="379"/>
                      </a:cubicBezTo>
                      <a:lnTo>
                        <a:pt x="189" y="379"/>
                      </a:lnTo>
                      <a:cubicBezTo>
                        <a:pt x="85" y="379"/>
                        <a:pt x="0" y="295"/>
                        <a:pt x="0" y="190"/>
                      </a:cubicBezTo>
                      <a:lnTo>
                        <a:pt x="0" y="190"/>
                      </a:lnTo>
                      <a:cubicBezTo>
                        <a:pt x="0" y="85"/>
                        <a:pt x="85" y="0"/>
                        <a:pt x="189" y="0"/>
                      </a:cubicBezTo>
                      <a:lnTo>
                        <a:pt x="189" y="0"/>
                      </a:lnTo>
                      <a:cubicBezTo>
                        <a:pt x="295" y="0"/>
                        <a:pt x="379" y="85"/>
                        <a:pt x="379" y="19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79" name="Freeform 184">
                  <a:extLst>
                    <a:ext uri="{FF2B5EF4-FFF2-40B4-BE49-F238E27FC236}">
                      <a16:creationId xmlns:a16="http://schemas.microsoft.com/office/drawing/2014/main" id="{6CBA28ED-6CCC-4A06-B6EE-E770D5F792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27769" y="8132291"/>
                  <a:ext cx="347534" cy="347534"/>
                </a:xfrm>
                <a:custGeom>
                  <a:avLst/>
                  <a:gdLst>
                    <a:gd name="T0" fmla="*/ 198 w 397"/>
                    <a:gd name="T1" fmla="*/ 18 h 398"/>
                    <a:gd name="T2" fmla="*/ 198 w 397"/>
                    <a:gd name="T3" fmla="*/ 18 h 398"/>
                    <a:gd name="T4" fmla="*/ 18 w 397"/>
                    <a:gd name="T5" fmla="*/ 199 h 398"/>
                    <a:gd name="T6" fmla="*/ 18 w 397"/>
                    <a:gd name="T7" fmla="*/ 199 h 398"/>
                    <a:gd name="T8" fmla="*/ 198 w 397"/>
                    <a:gd name="T9" fmla="*/ 379 h 398"/>
                    <a:gd name="T10" fmla="*/ 198 w 397"/>
                    <a:gd name="T11" fmla="*/ 379 h 398"/>
                    <a:gd name="T12" fmla="*/ 379 w 397"/>
                    <a:gd name="T13" fmla="*/ 199 h 398"/>
                    <a:gd name="T14" fmla="*/ 379 w 397"/>
                    <a:gd name="T15" fmla="*/ 199 h 398"/>
                    <a:gd name="T16" fmla="*/ 198 w 397"/>
                    <a:gd name="T17" fmla="*/ 18 h 398"/>
                    <a:gd name="T18" fmla="*/ 198 w 397"/>
                    <a:gd name="T19" fmla="*/ 397 h 398"/>
                    <a:gd name="T20" fmla="*/ 198 w 397"/>
                    <a:gd name="T21" fmla="*/ 397 h 398"/>
                    <a:gd name="T22" fmla="*/ 0 w 397"/>
                    <a:gd name="T23" fmla="*/ 199 h 398"/>
                    <a:gd name="T24" fmla="*/ 0 w 397"/>
                    <a:gd name="T25" fmla="*/ 199 h 398"/>
                    <a:gd name="T26" fmla="*/ 198 w 397"/>
                    <a:gd name="T27" fmla="*/ 0 h 398"/>
                    <a:gd name="T28" fmla="*/ 198 w 397"/>
                    <a:gd name="T29" fmla="*/ 0 h 398"/>
                    <a:gd name="T30" fmla="*/ 396 w 397"/>
                    <a:gd name="T31" fmla="*/ 199 h 398"/>
                    <a:gd name="T32" fmla="*/ 396 w 397"/>
                    <a:gd name="T33" fmla="*/ 199 h 398"/>
                    <a:gd name="T34" fmla="*/ 198 w 397"/>
                    <a:gd name="T35" fmla="*/ 397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98">
                      <a:moveTo>
                        <a:pt x="198" y="18"/>
                      </a:moveTo>
                      <a:lnTo>
                        <a:pt x="198" y="18"/>
                      </a:lnTo>
                      <a:cubicBezTo>
                        <a:pt x="99" y="18"/>
                        <a:pt x="18" y="99"/>
                        <a:pt x="18" y="199"/>
                      </a:cubicBezTo>
                      <a:lnTo>
                        <a:pt x="18" y="199"/>
                      </a:lnTo>
                      <a:cubicBezTo>
                        <a:pt x="18" y="298"/>
                        <a:pt x="99" y="379"/>
                        <a:pt x="198" y="379"/>
                      </a:cubicBezTo>
                      <a:lnTo>
                        <a:pt x="198" y="379"/>
                      </a:lnTo>
                      <a:cubicBezTo>
                        <a:pt x="298" y="379"/>
                        <a:pt x="379" y="298"/>
                        <a:pt x="379" y="199"/>
                      </a:cubicBezTo>
                      <a:lnTo>
                        <a:pt x="379" y="199"/>
                      </a:lnTo>
                      <a:cubicBezTo>
                        <a:pt x="379" y="99"/>
                        <a:pt x="298" y="18"/>
                        <a:pt x="198" y="18"/>
                      </a:cubicBezTo>
                      <a:close/>
                      <a:moveTo>
                        <a:pt x="198" y="397"/>
                      </a:moveTo>
                      <a:lnTo>
                        <a:pt x="198" y="397"/>
                      </a:lnTo>
                      <a:cubicBezTo>
                        <a:pt x="89" y="397"/>
                        <a:pt x="0" y="308"/>
                        <a:pt x="0" y="199"/>
                      </a:cubicBezTo>
                      <a:lnTo>
                        <a:pt x="0" y="199"/>
                      </a:lnTo>
                      <a:cubicBezTo>
                        <a:pt x="0" y="89"/>
                        <a:pt x="89" y="0"/>
                        <a:pt x="198" y="0"/>
                      </a:cubicBezTo>
                      <a:lnTo>
                        <a:pt x="198" y="0"/>
                      </a:lnTo>
                      <a:cubicBezTo>
                        <a:pt x="308" y="0"/>
                        <a:pt x="396" y="89"/>
                        <a:pt x="396" y="199"/>
                      </a:cubicBezTo>
                      <a:lnTo>
                        <a:pt x="396" y="199"/>
                      </a:lnTo>
                      <a:cubicBezTo>
                        <a:pt x="396" y="308"/>
                        <a:pt x="308" y="397"/>
                        <a:pt x="198" y="3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0" name="Freeform 185">
                  <a:extLst>
                    <a:ext uri="{FF2B5EF4-FFF2-40B4-BE49-F238E27FC236}">
                      <a16:creationId xmlns:a16="http://schemas.microsoft.com/office/drawing/2014/main" id="{68A7F546-F4E5-4D09-9827-A6342B1A9D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132028" y="8244275"/>
                  <a:ext cx="131291" cy="146736"/>
                </a:xfrm>
                <a:custGeom>
                  <a:avLst/>
                  <a:gdLst>
                    <a:gd name="T0" fmla="*/ 101 w 151"/>
                    <a:gd name="T1" fmla="*/ 69 h 167"/>
                    <a:gd name="T2" fmla="*/ 101 w 151"/>
                    <a:gd name="T3" fmla="*/ 69 h 167"/>
                    <a:gd name="T4" fmla="*/ 115 w 151"/>
                    <a:gd name="T5" fmla="*/ 39 h 167"/>
                    <a:gd name="T6" fmla="*/ 115 w 151"/>
                    <a:gd name="T7" fmla="*/ 39 h 167"/>
                    <a:gd name="T8" fmla="*/ 75 w 151"/>
                    <a:gd name="T9" fmla="*/ 0 h 167"/>
                    <a:gd name="T10" fmla="*/ 75 w 151"/>
                    <a:gd name="T11" fmla="*/ 0 h 167"/>
                    <a:gd name="T12" fmla="*/ 36 w 151"/>
                    <a:gd name="T13" fmla="*/ 39 h 167"/>
                    <a:gd name="T14" fmla="*/ 36 w 151"/>
                    <a:gd name="T15" fmla="*/ 39 h 167"/>
                    <a:gd name="T16" fmla="*/ 50 w 151"/>
                    <a:gd name="T17" fmla="*/ 69 h 167"/>
                    <a:gd name="T18" fmla="*/ 50 w 151"/>
                    <a:gd name="T19" fmla="*/ 69 h 167"/>
                    <a:gd name="T20" fmla="*/ 0 w 151"/>
                    <a:gd name="T21" fmla="*/ 130 h 167"/>
                    <a:gd name="T22" fmla="*/ 0 w 151"/>
                    <a:gd name="T23" fmla="*/ 130 h 167"/>
                    <a:gd name="T24" fmla="*/ 75 w 151"/>
                    <a:gd name="T25" fmla="*/ 166 h 167"/>
                    <a:gd name="T26" fmla="*/ 75 w 151"/>
                    <a:gd name="T27" fmla="*/ 166 h 167"/>
                    <a:gd name="T28" fmla="*/ 150 w 151"/>
                    <a:gd name="T29" fmla="*/ 130 h 167"/>
                    <a:gd name="T30" fmla="*/ 150 w 151"/>
                    <a:gd name="T31" fmla="*/ 130 h 167"/>
                    <a:gd name="T32" fmla="*/ 101 w 151"/>
                    <a:gd name="T33" fmla="*/ 69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1" h="167">
                      <a:moveTo>
                        <a:pt x="101" y="69"/>
                      </a:moveTo>
                      <a:lnTo>
                        <a:pt x="101" y="69"/>
                      </a:lnTo>
                      <a:cubicBezTo>
                        <a:pt x="109" y="62"/>
                        <a:pt x="115" y="52"/>
                        <a:pt x="115" y="39"/>
                      </a:cubicBezTo>
                      <a:lnTo>
                        <a:pt x="115" y="39"/>
                      </a:lnTo>
                      <a:cubicBezTo>
                        <a:pt x="115" y="18"/>
                        <a:pt x="97" y="0"/>
                        <a:pt x="75" y="0"/>
                      </a:cubicBezTo>
                      <a:lnTo>
                        <a:pt x="75" y="0"/>
                      </a:lnTo>
                      <a:cubicBezTo>
                        <a:pt x="53" y="0"/>
                        <a:pt x="36" y="18"/>
                        <a:pt x="36" y="39"/>
                      </a:cubicBezTo>
                      <a:lnTo>
                        <a:pt x="36" y="39"/>
                      </a:lnTo>
                      <a:cubicBezTo>
                        <a:pt x="36" y="52"/>
                        <a:pt x="41" y="62"/>
                        <a:pt x="50" y="69"/>
                      </a:cubicBezTo>
                      <a:lnTo>
                        <a:pt x="50" y="69"/>
                      </a:lnTo>
                      <a:cubicBezTo>
                        <a:pt x="21" y="81"/>
                        <a:pt x="0" y="110"/>
                        <a:pt x="0" y="130"/>
                      </a:cubicBezTo>
                      <a:lnTo>
                        <a:pt x="0" y="130"/>
                      </a:lnTo>
                      <a:cubicBezTo>
                        <a:pt x="0" y="157"/>
                        <a:pt x="34" y="166"/>
                        <a:pt x="75" y="166"/>
                      </a:cubicBezTo>
                      <a:lnTo>
                        <a:pt x="75" y="166"/>
                      </a:lnTo>
                      <a:cubicBezTo>
                        <a:pt x="117" y="166"/>
                        <a:pt x="150" y="157"/>
                        <a:pt x="150" y="130"/>
                      </a:cubicBezTo>
                      <a:lnTo>
                        <a:pt x="150" y="130"/>
                      </a:lnTo>
                      <a:cubicBezTo>
                        <a:pt x="150" y="110"/>
                        <a:pt x="130" y="81"/>
                        <a:pt x="101" y="69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1" name="Freeform 186">
                  <a:extLst>
                    <a:ext uri="{FF2B5EF4-FFF2-40B4-BE49-F238E27FC236}">
                      <a16:creationId xmlns:a16="http://schemas.microsoft.com/office/drawing/2014/main" id="{0F76C9B5-035B-4576-AA91-57AAE84CFC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823109" y="8707653"/>
                  <a:ext cx="772297" cy="84953"/>
                </a:xfrm>
                <a:custGeom>
                  <a:avLst/>
                  <a:gdLst>
                    <a:gd name="T0" fmla="*/ 831 w 880"/>
                    <a:gd name="T1" fmla="*/ 98 h 99"/>
                    <a:gd name="T2" fmla="*/ 440 w 880"/>
                    <a:gd name="T3" fmla="*/ 98 h 99"/>
                    <a:gd name="T4" fmla="*/ 49 w 880"/>
                    <a:gd name="T5" fmla="*/ 98 h 99"/>
                    <a:gd name="T6" fmla="*/ 49 w 880"/>
                    <a:gd name="T7" fmla="*/ 98 h 99"/>
                    <a:gd name="T8" fmla="*/ 14 w 880"/>
                    <a:gd name="T9" fmla="*/ 83 h 99"/>
                    <a:gd name="T10" fmla="*/ 14 w 880"/>
                    <a:gd name="T11" fmla="*/ 83 h 99"/>
                    <a:gd name="T12" fmla="*/ 0 w 880"/>
                    <a:gd name="T13" fmla="*/ 49 h 99"/>
                    <a:gd name="T14" fmla="*/ 0 w 880"/>
                    <a:gd name="T15" fmla="*/ 49 h 99"/>
                    <a:gd name="T16" fmla="*/ 14 w 880"/>
                    <a:gd name="T17" fmla="*/ 14 h 99"/>
                    <a:gd name="T18" fmla="*/ 14 w 880"/>
                    <a:gd name="T19" fmla="*/ 14 h 99"/>
                    <a:gd name="T20" fmla="*/ 49 w 880"/>
                    <a:gd name="T21" fmla="*/ 0 h 99"/>
                    <a:gd name="T22" fmla="*/ 440 w 880"/>
                    <a:gd name="T23" fmla="*/ 0 h 99"/>
                    <a:gd name="T24" fmla="*/ 831 w 880"/>
                    <a:gd name="T25" fmla="*/ 0 h 99"/>
                    <a:gd name="T26" fmla="*/ 831 w 880"/>
                    <a:gd name="T27" fmla="*/ 0 h 99"/>
                    <a:gd name="T28" fmla="*/ 865 w 880"/>
                    <a:gd name="T29" fmla="*/ 14 h 99"/>
                    <a:gd name="T30" fmla="*/ 865 w 880"/>
                    <a:gd name="T31" fmla="*/ 14 h 99"/>
                    <a:gd name="T32" fmla="*/ 879 w 880"/>
                    <a:gd name="T33" fmla="*/ 49 h 99"/>
                    <a:gd name="T34" fmla="*/ 879 w 880"/>
                    <a:gd name="T35" fmla="*/ 49 h 99"/>
                    <a:gd name="T36" fmla="*/ 865 w 880"/>
                    <a:gd name="T37" fmla="*/ 83 h 99"/>
                    <a:gd name="T38" fmla="*/ 865 w 880"/>
                    <a:gd name="T39" fmla="*/ 83 h 99"/>
                    <a:gd name="T40" fmla="*/ 831 w 880"/>
                    <a:gd name="T41" fmla="*/ 98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80" h="99">
                      <a:moveTo>
                        <a:pt x="831" y="98"/>
                      </a:moveTo>
                      <a:lnTo>
                        <a:pt x="440" y="98"/>
                      </a:lnTo>
                      <a:lnTo>
                        <a:pt x="49" y="98"/>
                      </a:lnTo>
                      <a:lnTo>
                        <a:pt x="49" y="98"/>
                      </a:lnTo>
                      <a:cubicBezTo>
                        <a:pt x="36" y="98"/>
                        <a:pt x="23" y="92"/>
                        <a:pt x="14" y="83"/>
                      </a:cubicBezTo>
                      <a:lnTo>
                        <a:pt x="14" y="83"/>
                      </a:lnTo>
                      <a:cubicBezTo>
                        <a:pt x="5" y="74"/>
                        <a:pt x="0" y="63"/>
                        <a:pt x="0" y="49"/>
                      </a:cubicBezTo>
                      <a:lnTo>
                        <a:pt x="0" y="49"/>
                      </a:lnTo>
                      <a:cubicBezTo>
                        <a:pt x="0" y="35"/>
                        <a:pt x="5" y="23"/>
                        <a:pt x="14" y="14"/>
                      </a:cubicBezTo>
                      <a:lnTo>
                        <a:pt x="14" y="14"/>
                      </a:lnTo>
                      <a:cubicBezTo>
                        <a:pt x="23" y="6"/>
                        <a:pt x="36" y="0"/>
                        <a:pt x="49" y="0"/>
                      </a:cubicBezTo>
                      <a:lnTo>
                        <a:pt x="440" y="0"/>
                      </a:lnTo>
                      <a:lnTo>
                        <a:pt x="831" y="0"/>
                      </a:lnTo>
                      <a:lnTo>
                        <a:pt x="831" y="0"/>
                      </a:lnTo>
                      <a:cubicBezTo>
                        <a:pt x="844" y="0"/>
                        <a:pt x="856" y="6"/>
                        <a:pt x="865" y="14"/>
                      </a:cubicBezTo>
                      <a:lnTo>
                        <a:pt x="865" y="14"/>
                      </a:lnTo>
                      <a:cubicBezTo>
                        <a:pt x="874" y="23"/>
                        <a:pt x="879" y="35"/>
                        <a:pt x="879" y="49"/>
                      </a:cubicBezTo>
                      <a:lnTo>
                        <a:pt x="879" y="49"/>
                      </a:lnTo>
                      <a:cubicBezTo>
                        <a:pt x="879" y="63"/>
                        <a:pt x="874" y="74"/>
                        <a:pt x="865" y="83"/>
                      </a:cubicBezTo>
                      <a:lnTo>
                        <a:pt x="865" y="83"/>
                      </a:lnTo>
                      <a:cubicBezTo>
                        <a:pt x="856" y="92"/>
                        <a:pt x="844" y="98"/>
                        <a:pt x="831" y="9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2" name="Freeform 187">
                  <a:extLst>
                    <a:ext uri="{FF2B5EF4-FFF2-40B4-BE49-F238E27FC236}">
                      <a16:creationId xmlns:a16="http://schemas.microsoft.com/office/drawing/2014/main" id="{6A31A1EA-6147-4B9D-9730-6F7625108C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815386" y="8699930"/>
                  <a:ext cx="787743" cy="100399"/>
                </a:xfrm>
                <a:custGeom>
                  <a:avLst/>
                  <a:gdLst>
                    <a:gd name="T0" fmla="*/ 58 w 899"/>
                    <a:gd name="T1" fmla="*/ 17 h 116"/>
                    <a:gd name="T2" fmla="*/ 58 w 899"/>
                    <a:gd name="T3" fmla="*/ 17 h 116"/>
                    <a:gd name="T4" fmla="*/ 30 w 899"/>
                    <a:gd name="T5" fmla="*/ 29 h 116"/>
                    <a:gd name="T6" fmla="*/ 30 w 899"/>
                    <a:gd name="T7" fmla="*/ 29 h 116"/>
                    <a:gd name="T8" fmla="*/ 19 w 899"/>
                    <a:gd name="T9" fmla="*/ 57 h 116"/>
                    <a:gd name="T10" fmla="*/ 19 w 899"/>
                    <a:gd name="T11" fmla="*/ 57 h 116"/>
                    <a:gd name="T12" fmla="*/ 30 w 899"/>
                    <a:gd name="T13" fmla="*/ 85 h 116"/>
                    <a:gd name="T14" fmla="*/ 30 w 899"/>
                    <a:gd name="T15" fmla="*/ 85 h 116"/>
                    <a:gd name="T16" fmla="*/ 58 w 899"/>
                    <a:gd name="T17" fmla="*/ 96 h 116"/>
                    <a:gd name="T18" fmla="*/ 840 w 899"/>
                    <a:gd name="T19" fmla="*/ 96 h 116"/>
                    <a:gd name="T20" fmla="*/ 840 w 899"/>
                    <a:gd name="T21" fmla="*/ 96 h 116"/>
                    <a:gd name="T22" fmla="*/ 868 w 899"/>
                    <a:gd name="T23" fmla="*/ 85 h 116"/>
                    <a:gd name="T24" fmla="*/ 868 w 899"/>
                    <a:gd name="T25" fmla="*/ 85 h 116"/>
                    <a:gd name="T26" fmla="*/ 879 w 899"/>
                    <a:gd name="T27" fmla="*/ 57 h 116"/>
                    <a:gd name="T28" fmla="*/ 879 w 899"/>
                    <a:gd name="T29" fmla="*/ 57 h 116"/>
                    <a:gd name="T30" fmla="*/ 868 w 899"/>
                    <a:gd name="T31" fmla="*/ 29 h 116"/>
                    <a:gd name="T32" fmla="*/ 868 w 899"/>
                    <a:gd name="T33" fmla="*/ 29 h 116"/>
                    <a:gd name="T34" fmla="*/ 840 w 899"/>
                    <a:gd name="T35" fmla="*/ 17 h 116"/>
                    <a:gd name="T36" fmla="*/ 58 w 899"/>
                    <a:gd name="T37" fmla="*/ 17 h 116"/>
                    <a:gd name="T38" fmla="*/ 840 w 899"/>
                    <a:gd name="T39" fmla="*/ 115 h 116"/>
                    <a:gd name="T40" fmla="*/ 58 w 899"/>
                    <a:gd name="T41" fmla="*/ 115 h 116"/>
                    <a:gd name="T42" fmla="*/ 58 w 899"/>
                    <a:gd name="T43" fmla="*/ 115 h 116"/>
                    <a:gd name="T44" fmla="*/ 17 w 899"/>
                    <a:gd name="T45" fmla="*/ 98 h 116"/>
                    <a:gd name="T46" fmla="*/ 17 w 899"/>
                    <a:gd name="T47" fmla="*/ 98 h 116"/>
                    <a:gd name="T48" fmla="*/ 0 w 899"/>
                    <a:gd name="T49" fmla="*/ 57 h 116"/>
                    <a:gd name="T50" fmla="*/ 0 w 899"/>
                    <a:gd name="T51" fmla="*/ 57 h 116"/>
                    <a:gd name="T52" fmla="*/ 17 w 899"/>
                    <a:gd name="T53" fmla="*/ 17 h 116"/>
                    <a:gd name="T54" fmla="*/ 17 w 899"/>
                    <a:gd name="T55" fmla="*/ 17 h 116"/>
                    <a:gd name="T56" fmla="*/ 58 w 899"/>
                    <a:gd name="T57" fmla="*/ 0 h 116"/>
                    <a:gd name="T58" fmla="*/ 840 w 899"/>
                    <a:gd name="T59" fmla="*/ 0 h 116"/>
                    <a:gd name="T60" fmla="*/ 840 w 899"/>
                    <a:gd name="T61" fmla="*/ 0 h 116"/>
                    <a:gd name="T62" fmla="*/ 880 w 899"/>
                    <a:gd name="T63" fmla="*/ 17 h 116"/>
                    <a:gd name="T64" fmla="*/ 880 w 899"/>
                    <a:gd name="T65" fmla="*/ 17 h 116"/>
                    <a:gd name="T66" fmla="*/ 898 w 899"/>
                    <a:gd name="T67" fmla="*/ 57 h 116"/>
                    <a:gd name="T68" fmla="*/ 898 w 899"/>
                    <a:gd name="T69" fmla="*/ 57 h 116"/>
                    <a:gd name="T70" fmla="*/ 880 w 899"/>
                    <a:gd name="T71" fmla="*/ 98 h 116"/>
                    <a:gd name="T72" fmla="*/ 880 w 899"/>
                    <a:gd name="T73" fmla="*/ 98 h 116"/>
                    <a:gd name="T74" fmla="*/ 840 w 899"/>
                    <a:gd name="T75" fmla="*/ 115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99" h="116">
                      <a:moveTo>
                        <a:pt x="58" y="17"/>
                      </a:moveTo>
                      <a:lnTo>
                        <a:pt x="58" y="17"/>
                      </a:lnTo>
                      <a:cubicBezTo>
                        <a:pt x="47" y="17"/>
                        <a:pt x="37" y="22"/>
                        <a:pt x="30" y="29"/>
                      </a:cubicBezTo>
                      <a:lnTo>
                        <a:pt x="30" y="29"/>
                      </a:lnTo>
                      <a:cubicBezTo>
                        <a:pt x="22" y="36"/>
                        <a:pt x="19" y="47"/>
                        <a:pt x="19" y="57"/>
                      </a:cubicBezTo>
                      <a:lnTo>
                        <a:pt x="19" y="57"/>
                      </a:lnTo>
                      <a:cubicBezTo>
                        <a:pt x="19" y="68"/>
                        <a:pt x="22" y="77"/>
                        <a:pt x="30" y="85"/>
                      </a:cubicBezTo>
                      <a:lnTo>
                        <a:pt x="30" y="85"/>
                      </a:lnTo>
                      <a:cubicBezTo>
                        <a:pt x="37" y="92"/>
                        <a:pt x="47" y="96"/>
                        <a:pt x="58" y="96"/>
                      </a:cubicBezTo>
                      <a:lnTo>
                        <a:pt x="840" y="96"/>
                      </a:lnTo>
                      <a:lnTo>
                        <a:pt x="840" y="96"/>
                      </a:lnTo>
                      <a:cubicBezTo>
                        <a:pt x="851" y="96"/>
                        <a:pt x="860" y="92"/>
                        <a:pt x="868" y="85"/>
                      </a:cubicBezTo>
                      <a:lnTo>
                        <a:pt x="868" y="85"/>
                      </a:lnTo>
                      <a:cubicBezTo>
                        <a:pt x="875" y="77"/>
                        <a:pt x="879" y="68"/>
                        <a:pt x="879" y="57"/>
                      </a:cubicBezTo>
                      <a:lnTo>
                        <a:pt x="879" y="57"/>
                      </a:lnTo>
                      <a:cubicBezTo>
                        <a:pt x="879" y="47"/>
                        <a:pt x="875" y="36"/>
                        <a:pt x="868" y="29"/>
                      </a:cubicBezTo>
                      <a:lnTo>
                        <a:pt x="868" y="29"/>
                      </a:lnTo>
                      <a:cubicBezTo>
                        <a:pt x="860" y="22"/>
                        <a:pt x="851" y="17"/>
                        <a:pt x="840" y="17"/>
                      </a:cubicBezTo>
                      <a:lnTo>
                        <a:pt x="58" y="17"/>
                      </a:lnTo>
                      <a:close/>
                      <a:moveTo>
                        <a:pt x="840" y="115"/>
                      </a:moveTo>
                      <a:lnTo>
                        <a:pt x="58" y="115"/>
                      </a:lnTo>
                      <a:lnTo>
                        <a:pt x="58" y="115"/>
                      </a:lnTo>
                      <a:cubicBezTo>
                        <a:pt x="42" y="115"/>
                        <a:pt x="28" y="109"/>
                        <a:pt x="17" y="98"/>
                      </a:cubicBezTo>
                      <a:lnTo>
                        <a:pt x="17" y="98"/>
                      </a:lnTo>
                      <a:cubicBezTo>
                        <a:pt x="7" y="87"/>
                        <a:pt x="0" y="72"/>
                        <a:pt x="0" y="57"/>
                      </a:cubicBezTo>
                      <a:lnTo>
                        <a:pt x="0" y="57"/>
                      </a:lnTo>
                      <a:cubicBezTo>
                        <a:pt x="0" y="42"/>
                        <a:pt x="7" y="27"/>
                        <a:pt x="17" y="17"/>
                      </a:cubicBezTo>
                      <a:lnTo>
                        <a:pt x="17" y="17"/>
                      </a:lnTo>
                      <a:cubicBezTo>
                        <a:pt x="28" y="5"/>
                        <a:pt x="42" y="0"/>
                        <a:pt x="58" y="0"/>
                      </a:cubicBezTo>
                      <a:lnTo>
                        <a:pt x="840" y="0"/>
                      </a:lnTo>
                      <a:lnTo>
                        <a:pt x="840" y="0"/>
                      </a:lnTo>
                      <a:cubicBezTo>
                        <a:pt x="855" y="0"/>
                        <a:pt x="870" y="5"/>
                        <a:pt x="880" y="17"/>
                      </a:cubicBezTo>
                      <a:lnTo>
                        <a:pt x="880" y="17"/>
                      </a:lnTo>
                      <a:cubicBezTo>
                        <a:pt x="892" y="27"/>
                        <a:pt x="898" y="42"/>
                        <a:pt x="898" y="57"/>
                      </a:cubicBezTo>
                      <a:lnTo>
                        <a:pt x="898" y="57"/>
                      </a:lnTo>
                      <a:cubicBezTo>
                        <a:pt x="898" y="72"/>
                        <a:pt x="892" y="87"/>
                        <a:pt x="880" y="98"/>
                      </a:cubicBezTo>
                      <a:lnTo>
                        <a:pt x="880" y="98"/>
                      </a:lnTo>
                      <a:cubicBezTo>
                        <a:pt x="870" y="109"/>
                        <a:pt x="855" y="115"/>
                        <a:pt x="840" y="1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3" name="Freeform 188">
                  <a:extLst>
                    <a:ext uri="{FF2B5EF4-FFF2-40B4-BE49-F238E27FC236}">
                      <a16:creationId xmlns:a16="http://schemas.microsoft.com/office/drawing/2014/main" id="{E75DF5F7-6540-4453-A9E3-7291F54CDE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823109" y="8865973"/>
                  <a:ext cx="772297" cy="84953"/>
                </a:xfrm>
                <a:custGeom>
                  <a:avLst/>
                  <a:gdLst>
                    <a:gd name="T0" fmla="*/ 831 w 880"/>
                    <a:gd name="T1" fmla="*/ 97 h 98"/>
                    <a:gd name="T2" fmla="*/ 440 w 880"/>
                    <a:gd name="T3" fmla="*/ 97 h 98"/>
                    <a:gd name="T4" fmla="*/ 49 w 880"/>
                    <a:gd name="T5" fmla="*/ 97 h 98"/>
                    <a:gd name="T6" fmla="*/ 49 w 880"/>
                    <a:gd name="T7" fmla="*/ 97 h 98"/>
                    <a:gd name="T8" fmla="*/ 14 w 880"/>
                    <a:gd name="T9" fmla="*/ 83 h 98"/>
                    <a:gd name="T10" fmla="*/ 14 w 880"/>
                    <a:gd name="T11" fmla="*/ 83 h 98"/>
                    <a:gd name="T12" fmla="*/ 0 w 880"/>
                    <a:gd name="T13" fmla="*/ 48 h 98"/>
                    <a:gd name="T14" fmla="*/ 0 w 880"/>
                    <a:gd name="T15" fmla="*/ 48 h 98"/>
                    <a:gd name="T16" fmla="*/ 0 w 880"/>
                    <a:gd name="T17" fmla="*/ 48 h 98"/>
                    <a:gd name="T18" fmla="*/ 14 w 880"/>
                    <a:gd name="T19" fmla="*/ 13 h 98"/>
                    <a:gd name="T20" fmla="*/ 14 w 880"/>
                    <a:gd name="T21" fmla="*/ 13 h 98"/>
                    <a:gd name="T22" fmla="*/ 49 w 880"/>
                    <a:gd name="T23" fmla="*/ 0 h 98"/>
                    <a:gd name="T24" fmla="*/ 440 w 880"/>
                    <a:gd name="T25" fmla="*/ 0 h 98"/>
                    <a:gd name="T26" fmla="*/ 831 w 880"/>
                    <a:gd name="T27" fmla="*/ 0 h 98"/>
                    <a:gd name="T28" fmla="*/ 831 w 880"/>
                    <a:gd name="T29" fmla="*/ 0 h 98"/>
                    <a:gd name="T30" fmla="*/ 865 w 880"/>
                    <a:gd name="T31" fmla="*/ 13 h 98"/>
                    <a:gd name="T32" fmla="*/ 865 w 880"/>
                    <a:gd name="T33" fmla="*/ 13 h 98"/>
                    <a:gd name="T34" fmla="*/ 879 w 880"/>
                    <a:gd name="T35" fmla="*/ 48 h 98"/>
                    <a:gd name="T36" fmla="*/ 879 w 880"/>
                    <a:gd name="T37" fmla="*/ 48 h 98"/>
                    <a:gd name="T38" fmla="*/ 879 w 880"/>
                    <a:gd name="T39" fmla="*/ 48 h 98"/>
                    <a:gd name="T40" fmla="*/ 865 w 880"/>
                    <a:gd name="T41" fmla="*/ 83 h 98"/>
                    <a:gd name="T42" fmla="*/ 865 w 880"/>
                    <a:gd name="T43" fmla="*/ 83 h 98"/>
                    <a:gd name="T44" fmla="*/ 831 w 880"/>
                    <a:gd name="T45" fmla="*/ 9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80" h="98">
                      <a:moveTo>
                        <a:pt x="831" y="97"/>
                      </a:moveTo>
                      <a:lnTo>
                        <a:pt x="440" y="97"/>
                      </a:lnTo>
                      <a:lnTo>
                        <a:pt x="49" y="97"/>
                      </a:lnTo>
                      <a:lnTo>
                        <a:pt x="49" y="97"/>
                      </a:lnTo>
                      <a:cubicBezTo>
                        <a:pt x="36" y="97"/>
                        <a:pt x="23" y="91"/>
                        <a:pt x="14" y="83"/>
                      </a:cubicBezTo>
                      <a:lnTo>
                        <a:pt x="14" y="83"/>
                      </a:lnTo>
                      <a:cubicBezTo>
                        <a:pt x="5" y="74"/>
                        <a:pt x="0" y="62"/>
                        <a:pt x="0" y="48"/>
                      </a:cubicBezTo>
                      <a:lnTo>
                        <a:pt x="0" y="48"/>
                      </a:lnTo>
                      <a:lnTo>
                        <a:pt x="0" y="48"/>
                      </a:lnTo>
                      <a:cubicBezTo>
                        <a:pt x="0" y="34"/>
                        <a:pt x="5" y="23"/>
                        <a:pt x="14" y="13"/>
                      </a:cubicBezTo>
                      <a:lnTo>
                        <a:pt x="14" y="13"/>
                      </a:lnTo>
                      <a:cubicBezTo>
                        <a:pt x="23" y="5"/>
                        <a:pt x="36" y="0"/>
                        <a:pt x="49" y="0"/>
                      </a:cubicBezTo>
                      <a:lnTo>
                        <a:pt x="440" y="0"/>
                      </a:lnTo>
                      <a:lnTo>
                        <a:pt x="831" y="0"/>
                      </a:lnTo>
                      <a:lnTo>
                        <a:pt x="831" y="0"/>
                      </a:lnTo>
                      <a:cubicBezTo>
                        <a:pt x="844" y="0"/>
                        <a:pt x="856" y="5"/>
                        <a:pt x="865" y="13"/>
                      </a:cubicBezTo>
                      <a:lnTo>
                        <a:pt x="865" y="13"/>
                      </a:lnTo>
                      <a:cubicBezTo>
                        <a:pt x="874" y="23"/>
                        <a:pt x="879" y="34"/>
                        <a:pt x="879" y="48"/>
                      </a:cubicBezTo>
                      <a:lnTo>
                        <a:pt x="879" y="48"/>
                      </a:lnTo>
                      <a:lnTo>
                        <a:pt x="879" y="48"/>
                      </a:lnTo>
                      <a:cubicBezTo>
                        <a:pt x="879" y="62"/>
                        <a:pt x="874" y="74"/>
                        <a:pt x="865" y="83"/>
                      </a:cubicBezTo>
                      <a:lnTo>
                        <a:pt x="865" y="83"/>
                      </a:lnTo>
                      <a:cubicBezTo>
                        <a:pt x="856" y="91"/>
                        <a:pt x="844" y="97"/>
                        <a:pt x="831" y="97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4" name="Freeform 189">
                  <a:extLst>
                    <a:ext uri="{FF2B5EF4-FFF2-40B4-BE49-F238E27FC236}">
                      <a16:creationId xmlns:a16="http://schemas.microsoft.com/office/drawing/2014/main" id="{1463332E-FFD6-4080-9D03-1F901CD649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815386" y="8858250"/>
                  <a:ext cx="787743" cy="104261"/>
                </a:xfrm>
                <a:custGeom>
                  <a:avLst/>
                  <a:gdLst>
                    <a:gd name="T0" fmla="*/ 58 w 899"/>
                    <a:gd name="T1" fmla="*/ 19 h 117"/>
                    <a:gd name="T2" fmla="*/ 58 w 899"/>
                    <a:gd name="T3" fmla="*/ 19 h 117"/>
                    <a:gd name="T4" fmla="*/ 30 w 899"/>
                    <a:gd name="T5" fmla="*/ 30 h 117"/>
                    <a:gd name="T6" fmla="*/ 30 w 899"/>
                    <a:gd name="T7" fmla="*/ 30 h 117"/>
                    <a:gd name="T8" fmla="*/ 19 w 899"/>
                    <a:gd name="T9" fmla="*/ 58 h 117"/>
                    <a:gd name="T10" fmla="*/ 19 w 899"/>
                    <a:gd name="T11" fmla="*/ 58 h 117"/>
                    <a:gd name="T12" fmla="*/ 30 w 899"/>
                    <a:gd name="T13" fmla="*/ 86 h 117"/>
                    <a:gd name="T14" fmla="*/ 30 w 899"/>
                    <a:gd name="T15" fmla="*/ 86 h 117"/>
                    <a:gd name="T16" fmla="*/ 58 w 899"/>
                    <a:gd name="T17" fmla="*/ 97 h 117"/>
                    <a:gd name="T18" fmla="*/ 840 w 899"/>
                    <a:gd name="T19" fmla="*/ 97 h 117"/>
                    <a:gd name="T20" fmla="*/ 840 w 899"/>
                    <a:gd name="T21" fmla="*/ 97 h 117"/>
                    <a:gd name="T22" fmla="*/ 868 w 899"/>
                    <a:gd name="T23" fmla="*/ 86 h 117"/>
                    <a:gd name="T24" fmla="*/ 868 w 899"/>
                    <a:gd name="T25" fmla="*/ 86 h 117"/>
                    <a:gd name="T26" fmla="*/ 879 w 899"/>
                    <a:gd name="T27" fmla="*/ 58 h 117"/>
                    <a:gd name="T28" fmla="*/ 879 w 899"/>
                    <a:gd name="T29" fmla="*/ 58 h 117"/>
                    <a:gd name="T30" fmla="*/ 868 w 899"/>
                    <a:gd name="T31" fmla="*/ 30 h 117"/>
                    <a:gd name="T32" fmla="*/ 868 w 899"/>
                    <a:gd name="T33" fmla="*/ 30 h 117"/>
                    <a:gd name="T34" fmla="*/ 840 w 899"/>
                    <a:gd name="T35" fmla="*/ 19 h 117"/>
                    <a:gd name="T36" fmla="*/ 58 w 899"/>
                    <a:gd name="T37" fmla="*/ 19 h 117"/>
                    <a:gd name="T38" fmla="*/ 840 w 899"/>
                    <a:gd name="T39" fmla="*/ 116 h 117"/>
                    <a:gd name="T40" fmla="*/ 58 w 899"/>
                    <a:gd name="T41" fmla="*/ 116 h 117"/>
                    <a:gd name="T42" fmla="*/ 58 w 899"/>
                    <a:gd name="T43" fmla="*/ 116 h 117"/>
                    <a:gd name="T44" fmla="*/ 17 w 899"/>
                    <a:gd name="T45" fmla="*/ 99 h 117"/>
                    <a:gd name="T46" fmla="*/ 17 w 899"/>
                    <a:gd name="T47" fmla="*/ 99 h 117"/>
                    <a:gd name="T48" fmla="*/ 0 w 899"/>
                    <a:gd name="T49" fmla="*/ 58 h 117"/>
                    <a:gd name="T50" fmla="*/ 0 w 899"/>
                    <a:gd name="T51" fmla="*/ 58 h 117"/>
                    <a:gd name="T52" fmla="*/ 17 w 899"/>
                    <a:gd name="T53" fmla="*/ 18 h 117"/>
                    <a:gd name="T54" fmla="*/ 17 w 899"/>
                    <a:gd name="T55" fmla="*/ 18 h 117"/>
                    <a:gd name="T56" fmla="*/ 58 w 899"/>
                    <a:gd name="T57" fmla="*/ 0 h 117"/>
                    <a:gd name="T58" fmla="*/ 840 w 899"/>
                    <a:gd name="T59" fmla="*/ 0 h 117"/>
                    <a:gd name="T60" fmla="*/ 840 w 899"/>
                    <a:gd name="T61" fmla="*/ 0 h 117"/>
                    <a:gd name="T62" fmla="*/ 880 w 899"/>
                    <a:gd name="T63" fmla="*/ 18 h 117"/>
                    <a:gd name="T64" fmla="*/ 880 w 899"/>
                    <a:gd name="T65" fmla="*/ 18 h 117"/>
                    <a:gd name="T66" fmla="*/ 898 w 899"/>
                    <a:gd name="T67" fmla="*/ 58 h 117"/>
                    <a:gd name="T68" fmla="*/ 898 w 899"/>
                    <a:gd name="T69" fmla="*/ 58 h 117"/>
                    <a:gd name="T70" fmla="*/ 880 w 899"/>
                    <a:gd name="T71" fmla="*/ 99 h 117"/>
                    <a:gd name="T72" fmla="*/ 880 w 899"/>
                    <a:gd name="T73" fmla="*/ 99 h 117"/>
                    <a:gd name="T74" fmla="*/ 840 w 899"/>
                    <a:gd name="T75" fmla="*/ 11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99" h="117">
                      <a:moveTo>
                        <a:pt x="58" y="19"/>
                      </a:moveTo>
                      <a:lnTo>
                        <a:pt x="58" y="19"/>
                      </a:lnTo>
                      <a:cubicBezTo>
                        <a:pt x="47" y="19"/>
                        <a:pt x="37" y="23"/>
                        <a:pt x="30" y="30"/>
                      </a:cubicBezTo>
                      <a:lnTo>
                        <a:pt x="30" y="30"/>
                      </a:lnTo>
                      <a:cubicBezTo>
                        <a:pt x="22" y="37"/>
                        <a:pt x="19" y="47"/>
                        <a:pt x="19" y="58"/>
                      </a:cubicBezTo>
                      <a:lnTo>
                        <a:pt x="19" y="58"/>
                      </a:lnTo>
                      <a:cubicBezTo>
                        <a:pt x="19" y="68"/>
                        <a:pt x="22" y="79"/>
                        <a:pt x="30" y="86"/>
                      </a:cubicBezTo>
                      <a:lnTo>
                        <a:pt x="30" y="86"/>
                      </a:lnTo>
                      <a:cubicBezTo>
                        <a:pt x="37" y="93"/>
                        <a:pt x="47" y="97"/>
                        <a:pt x="58" y="97"/>
                      </a:cubicBezTo>
                      <a:lnTo>
                        <a:pt x="840" y="97"/>
                      </a:lnTo>
                      <a:lnTo>
                        <a:pt x="840" y="97"/>
                      </a:lnTo>
                      <a:cubicBezTo>
                        <a:pt x="851" y="97"/>
                        <a:pt x="860" y="93"/>
                        <a:pt x="868" y="86"/>
                      </a:cubicBezTo>
                      <a:lnTo>
                        <a:pt x="868" y="86"/>
                      </a:lnTo>
                      <a:cubicBezTo>
                        <a:pt x="875" y="79"/>
                        <a:pt x="879" y="68"/>
                        <a:pt x="879" y="58"/>
                      </a:cubicBezTo>
                      <a:lnTo>
                        <a:pt x="879" y="58"/>
                      </a:lnTo>
                      <a:cubicBezTo>
                        <a:pt x="879" y="47"/>
                        <a:pt x="875" y="37"/>
                        <a:pt x="868" y="30"/>
                      </a:cubicBezTo>
                      <a:lnTo>
                        <a:pt x="868" y="30"/>
                      </a:lnTo>
                      <a:cubicBezTo>
                        <a:pt x="860" y="23"/>
                        <a:pt x="851" y="19"/>
                        <a:pt x="840" y="19"/>
                      </a:cubicBezTo>
                      <a:lnTo>
                        <a:pt x="58" y="19"/>
                      </a:lnTo>
                      <a:close/>
                      <a:moveTo>
                        <a:pt x="840" y="116"/>
                      </a:moveTo>
                      <a:lnTo>
                        <a:pt x="58" y="116"/>
                      </a:lnTo>
                      <a:lnTo>
                        <a:pt x="58" y="116"/>
                      </a:lnTo>
                      <a:cubicBezTo>
                        <a:pt x="42" y="116"/>
                        <a:pt x="28" y="110"/>
                        <a:pt x="17" y="99"/>
                      </a:cubicBezTo>
                      <a:lnTo>
                        <a:pt x="17" y="99"/>
                      </a:lnTo>
                      <a:cubicBezTo>
                        <a:pt x="7" y="88"/>
                        <a:pt x="0" y="73"/>
                        <a:pt x="0" y="58"/>
                      </a:cubicBezTo>
                      <a:lnTo>
                        <a:pt x="0" y="58"/>
                      </a:lnTo>
                      <a:cubicBezTo>
                        <a:pt x="0" y="43"/>
                        <a:pt x="7" y="28"/>
                        <a:pt x="17" y="18"/>
                      </a:cubicBezTo>
                      <a:lnTo>
                        <a:pt x="17" y="18"/>
                      </a:lnTo>
                      <a:cubicBezTo>
                        <a:pt x="28" y="6"/>
                        <a:pt x="42" y="0"/>
                        <a:pt x="58" y="0"/>
                      </a:cubicBezTo>
                      <a:lnTo>
                        <a:pt x="840" y="0"/>
                      </a:lnTo>
                      <a:lnTo>
                        <a:pt x="840" y="0"/>
                      </a:lnTo>
                      <a:cubicBezTo>
                        <a:pt x="855" y="0"/>
                        <a:pt x="870" y="6"/>
                        <a:pt x="880" y="18"/>
                      </a:cubicBezTo>
                      <a:lnTo>
                        <a:pt x="880" y="18"/>
                      </a:lnTo>
                      <a:cubicBezTo>
                        <a:pt x="892" y="28"/>
                        <a:pt x="898" y="43"/>
                        <a:pt x="898" y="58"/>
                      </a:cubicBezTo>
                      <a:lnTo>
                        <a:pt x="898" y="58"/>
                      </a:lnTo>
                      <a:cubicBezTo>
                        <a:pt x="898" y="73"/>
                        <a:pt x="892" y="88"/>
                        <a:pt x="880" y="99"/>
                      </a:cubicBezTo>
                      <a:lnTo>
                        <a:pt x="880" y="99"/>
                      </a:lnTo>
                      <a:cubicBezTo>
                        <a:pt x="870" y="110"/>
                        <a:pt x="855" y="116"/>
                        <a:pt x="840" y="1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5" name="Freeform 190">
                  <a:extLst>
                    <a:ext uri="{FF2B5EF4-FFF2-40B4-BE49-F238E27FC236}">
                      <a16:creationId xmlns:a16="http://schemas.microsoft.com/office/drawing/2014/main" id="{408DB5E4-CD97-4F67-967C-E584118D16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823109" y="8549331"/>
                  <a:ext cx="293473" cy="84953"/>
                </a:xfrm>
                <a:custGeom>
                  <a:avLst/>
                  <a:gdLst>
                    <a:gd name="T0" fmla="*/ 287 w 336"/>
                    <a:gd name="T1" fmla="*/ 0 h 99"/>
                    <a:gd name="T2" fmla="*/ 168 w 336"/>
                    <a:gd name="T3" fmla="*/ 0 h 99"/>
                    <a:gd name="T4" fmla="*/ 49 w 336"/>
                    <a:gd name="T5" fmla="*/ 0 h 99"/>
                    <a:gd name="T6" fmla="*/ 49 w 336"/>
                    <a:gd name="T7" fmla="*/ 0 h 99"/>
                    <a:gd name="T8" fmla="*/ 14 w 336"/>
                    <a:gd name="T9" fmla="*/ 15 h 99"/>
                    <a:gd name="T10" fmla="*/ 14 w 336"/>
                    <a:gd name="T11" fmla="*/ 15 h 99"/>
                    <a:gd name="T12" fmla="*/ 0 w 336"/>
                    <a:gd name="T13" fmla="*/ 49 h 99"/>
                    <a:gd name="T14" fmla="*/ 0 w 336"/>
                    <a:gd name="T15" fmla="*/ 49 h 99"/>
                    <a:gd name="T16" fmla="*/ 14 w 336"/>
                    <a:gd name="T17" fmla="*/ 84 h 99"/>
                    <a:gd name="T18" fmla="*/ 14 w 336"/>
                    <a:gd name="T19" fmla="*/ 84 h 99"/>
                    <a:gd name="T20" fmla="*/ 49 w 336"/>
                    <a:gd name="T21" fmla="*/ 98 h 99"/>
                    <a:gd name="T22" fmla="*/ 168 w 336"/>
                    <a:gd name="T23" fmla="*/ 98 h 99"/>
                    <a:gd name="T24" fmla="*/ 287 w 336"/>
                    <a:gd name="T25" fmla="*/ 98 h 99"/>
                    <a:gd name="T26" fmla="*/ 287 w 336"/>
                    <a:gd name="T27" fmla="*/ 98 h 99"/>
                    <a:gd name="T28" fmla="*/ 321 w 336"/>
                    <a:gd name="T29" fmla="*/ 84 h 99"/>
                    <a:gd name="T30" fmla="*/ 321 w 336"/>
                    <a:gd name="T31" fmla="*/ 84 h 99"/>
                    <a:gd name="T32" fmla="*/ 335 w 336"/>
                    <a:gd name="T33" fmla="*/ 49 h 99"/>
                    <a:gd name="T34" fmla="*/ 335 w 336"/>
                    <a:gd name="T35" fmla="*/ 49 h 99"/>
                    <a:gd name="T36" fmla="*/ 321 w 336"/>
                    <a:gd name="T37" fmla="*/ 15 h 99"/>
                    <a:gd name="T38" fmla="*/ 321 w 336"/>
                    <a:gd name="T39" fmla="*/ 15 h 99"/>
                    <a:gd name="T40" fmla="*/ 287 w 336"/>
                    <a:gd name="T41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6" h="99">
                      <a:moveTo>
                        <a:pt x="287" y="0"/>
                      </a:moveTo>
                      <a:lnTo>
                        <a:pt x="168" y="0"/>
                      </a:lnTo>
                      <a:lnTo>
                        <a:pt x="49" y="0"/>
                      </a:lnTo>
                      <a:lnTo>
                        <a:pt x="49" y="0"/>
                      </a:lnTo>
                      <a:cubicBezTo>
                        <a:pt x="36" y="0"/>
                        <a:pt x="23" y="7"/>
                        <a:pt x="14" y="15"/>
                      </a:cubicBezTo>
                      <a:lnTo>
                        <a:pt x="14" y="15"/>
                      </a:lnTo>
                      <a:cubicBezTo>
                        <a:pt x="5" y="24"/>
                        <a:pt x="0" y="36"/>
                        <a:pt x="0" y="49"/>
                      </a:cubicBezTo>
                      <a:lnTo>
                        <a:pt x="0" y="49"/>
                      </a:lnTo>
                      <a:cubicBezTo>
                        <a:pt x="0" y="63"/>
                        <a:pt x="5" y="74"/>
                        <a:pt x="14" y="84"/>
                      </a:cubicBezTo>
                      <a:lnTo>
                        <a:pt x="14" y="84"/>
                      </a:lnTo>
                      <a:cubicBezTo>
                        <a:pt x="23" y="93"/>
                        <a:pt x="36" y="98"/>
                        <a:pt x="49" y="98"/>
                      </a:cubicBezTo>
                      <a:lnTo>
                        <a:pt x="168" y="98"/>
                      </a:lnTo>
                      <a:lnTo>
                        <a:pt x="287" y="98"/>
                      </a:lnTo>
                      <a:lnTo>
                        <a:pt x="287" y="98"/>
                      </a:lnTo>
                      <a:cubicBezTo>
                        <a:pt x="301" y="98"/>
                        <a:pt x="312" y="93"/>
                        <a:pt x="321" y="84"/>
                      </a:cubicBezTo>
                      <a:lnTo>
                        <a:pt x="321" y="84"/>
                      </a:lnTo>
                      <a:cubicBezTo>
                        <a:pt x="330" y="74"/>
                        <a:pt x="335" y="63"/>
                        <a:pt x="335" y="49"/>
                      </a:cubicBezTo>
                      <a:lnTo>
                        <a:pt x="335" y="49"/>
                      </a:lnTo>
                      <a:cubicBezTo>
                        <a:pt x="335" y="36"/>
                        <a:pt x="330" y="24"/>
                        <a:pt x="321" y="15"/>
                      </a:cubicBezTo>
                      <a:lnTo>
                        <a:pt x="321" y="15"/>
                      </a:lnTo>
                      <a:cubicBezTo>
                        <a:pt x="312" y="7"/>
                        <a:pt x="301" y="0"/>
                        <a:pt x="287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6" name="Freeform 191">
                  <a:extLst>
                    <a:ext uri="{FF2B5EF4-FFF2-40B4-BE49-F238E27FC236}">
                      <a16:creationId xmlns:a16="http://schemas.microsoft.com/office/drawing/2014/main" id="{672F9984-4511-462F-A856-DF407779A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815386" y="8541608"/>
                  <a:ext cx="312782" cy="100399"/>
                </a:xfrm>
                <a:custGeom>
                  <a:avLst/>
                  <a:gdLst>
                    <a:gd name="T0" fmla="*/ 58 w 355"/>
                    <a:gd name="T1" fmla="*/ 18 h 116"/>
                    <a:gd name="T2" fmla="*/ 58 w 355"/>
                    <a:gd name="T3" fmla="*/ 18 h 116"/>
                    <a:gd name="T4" fmla="*/ 30 w 355"/>
                    <a:gd name="T5" fmla="*/ 29 h 116"/>
                    <a:gd name="T6" fmla="*/ 30 w 355"/>
                    <a:gd name="T7" fmla="*/ 29 h 116"/>
                    <a:gd name="T8" fmla="*/ 19 w 355"/>
                    <a:gd name="T9" fmla="*/ 57 h 116"/>
                    <a:gd name="T10" fmla="*/ 19 w 355"/>
                    <a:gd name="T11" fmla="*/ 57 h 116"/>
                    <a:gd name="T12" fmla="*/ 30 w 355"/>
                    <a:gd name="T13" fmla="*/ 85 h 116"/>
                    <a:gd name="T14" fmla="*/ 30 w 355"/>
                    <a:gd name="T15" fmla="*/ 85 h 116"/>
                    <a:gd name="T16" fmla="*/ 58 w 355"/>
                    <a:gd name="T17" fmla="*/ 96 h 116"/>
                    <a:gd name="T18" fmla="*/ 296 w 355"/>
                    <a:gd name="T19" fmla="*/ 96 h 116"/>
                    <a:gd name="T20" fmla="*/ 296 w 355"/>
                    <a:gd name="T21" fmla="*/ 96 h 116"/>
                    <a:gd name="T22" fmla="*/ 323 w 355"/>
                    <a:gd name="T23" fmla="*/ 85 h 116"/>
                    <a:gd name="T24" fmla="*/ 323 w 355"/>
                    <a:gd name="T25" fmla="*/ 85 h 116"/>
                    <a:gd name="T26" fmla="*/ 335 w 355"/>
                    <a:gd name="T27" fmla="*/ 57 h 116"/>
                    <a:gd name="T28" fmla="*/ 335 w 355"/>
                    <a:gd name="T29" fmla="*/ 57 h 116"/>
                    <a:gd name="T30" fmla="*/ 323 w 355"/>
                    <a:gd name="T31" fmla="*/ 29 h 116"/>
                    <a:gd name="T32" fmla="*/ 323 w 355"/>
                    <a:gd name="T33" fmla="*/ 29 h 116"/>
                    <a:gd name="T34" fmla="*/ 296 w 355"/>
                    <a:gd name="T35" fmla="*/ 18 h 116"/>
                    <a:gd name="T36" fmla="*/ 58 w 355"/>
                    <a:gd name="T37" fmla="*/ 18 h 116"/>
                    <a:gd name="T38" fmla="*/ 296 w 355"/>
                    <a:gd name="T39" fmla="*/ 115 h 116"/>
                    <a:gd name="T40" fmla="*/ 58 w 355"/>
                    <a:gd name="T41" fmla="*/ 115 h 116"/>
                    <a:gd name="T42" fmla="*/ 58 w 355"/>
                    <a:gd name="T43" fmla="*/ 115 h 116"/>
                    <a:gd name="T44" fmla="*/ 17 w 355"/>
                    <a:gd name="T45" fmla="*/ 98 h 116"/>
                    <a:gd name="T46" fmla="*/ 17 w 355"/>
                    <a:gd name="T47" fmla="*/ 98 h 116"/>
                    <a:gd name="T48" fmla="*/ 0 w 355"/>
                    <a:gd name="T49" fmla="*/ 57 h 116"/>
                    <a:gd name="T50" fmla="*/ 0 w 355"/>
                    <a:gd name="T51" fmla="*/ 57 h 116"/>
                    <a:gd name="T52" fmla="*/ 17 w 355"/>
                    <a:gd name="T53" fmla="*/ 16 h 116"/>
                    <a:gd name="T54" fmla="*/ 17 w 355"/>
                    <a:gd name="T55" fmla="*/ 16 h 116"/>
                    <a:gd name="T56" fmla="*/ 58 w 355"/>
                    <a:gd name="T57" fmla="*/ 0 h 116"/>
                    <a:gd name="T58" fmla="*/ 296 w 355"/>
                    <a:gd name="T59" fmla="*/ 0 h 116"/>
                    <a:gd name="T60" fmla="*/ 296 w 355"/>
                    <a:gd name="T61" fmla="*/ 0 h 116"/>
                    <a:gd name="T62" fmla="*/ 336 w 355"/>
                    <a:gd name="T63" fmla="*/ 16 h 116"/>
                    <a:gd name="T64" fmla="*/ 336 w 355"/>
                    <a:gd name="T65" fmla="*/ 16 h 116"/>
                    <a:gd name="T66" fmla="*/ 354 w 355"/>
                    <a:gd name="T67" fmla="*/ 57 h 116"/>
                    <a:gd name="T68" fmla="*/ 354 w 355"/>
                    <a:gd name="T69" fmla="*/ 57 h 116"/>
                    <a:gd name="T70" fmla="*/ 336 w 355"/>
                    <a:gd name="T71" fmla="*/ 98 h 116"/>
                    <a:gd name="T72" fmla="*/ 336 w 355"/>
                    <a:gd name="T73" fmla="*/ 98 h 116"/>
                    <a:gd name="T74" fmla="*/ 296 w 355"/>
                    <a:gd name="T75" fmla="*/ 115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5" h="116">
                      <a:moveTo>
                        <a:pt x="58" y="18"/>
                      </a:moveTo>
                      <a:lnTo>
                        <a:pt x="58" y="18"/>
                      </a:lnTo>
                      <a:cubicBezTo>
                        <a:pt x="47" y="18"/>
                        <a:pt x="37" y="22"/>
                        <a:pt x="30" y="29"/>
                      </a:cubicBezTo>
                      <a:lnTo>
                        <a:pt x="30" y="29"/>
                      </a:lnTo>
                      <a:cubicBezTo>
                        <a:pt x="22" y="37"/>
                        <a:pt x="19" y="47"/>
                        <a:pt x="19" y="57"/>
                      </a:cubicBezTo>
                      <a:lnTo>
                        <a:pt x="19" y="57"/>
                      </a:lnTo>
                      <a:cubicBezTo>
                        <a:pt x="19" y="68"/>
                        <a:pt x="22" y="78"/>
                        <a:pt x="30" y="85"/>
                      </a:cubicBezTo>
                      <a:lnTo>
                        <a:pt x="30" y="85"/>
                      </a:lnTo>
                      <a:cubicBezTo>
                        <a:pt x="37" y="93"/>
                        <a:pt x="47" y="96"/>
                        <a:pt x="58" y="96"/>
                      </a:cubicBezTo>
                      <a:lnTo>
                        <a:pt x="296" y="96"/>
                      </a:lnTo>
                      <a:lnTo>
                        <a:pt x="296" y="96"/>
                      </a:lnTo>
                      <a:cubicBezTo>
                        <a:pt x="306" y="96"/>
                        <a:pt x="316" y="93"/>
                        <a:pt x="323" y="85"/>
                      </a:cubicBezTo>
                      <a:lnTo>
                        <a:pt x="323" y="85"/>
                      </a:lnTo>
                      <a:cubicBezTo>
                        <a:pt x="331" y="78"/>
                        <a:pt x="335" y="68"/>
                        <a:pt x="335" y="57"/>
                      </a:cubicBezTo>
                      <a:lnTo>
                        <a:pt x="335" y="57"/>
                      </a:lnTo>
                      <a:cubicBezTo>
                        <a:pt x="335" y="47"/>
                        <a:pt x="331" y="37"/>
                        <a:pt x="323" y="29"/>
                      </a:cubicBezTo>
                      <a:lnTo>
                        <a:pt x="323" y="29"/>
                      </a:lnTo>
                      <a:cubicBezTo>
                        <a:pt x="316" y="22"/>
                        <a:pt x="306" y="18"/>
                        <a:pt x="296" y="18"/>
                      </a:cubicBezTo>
                      <a:lnTo>
                        <a:pt x="58" y="18"/>
                      </a:lnTo>
                      <a:close/>
                      <a:moveTo>
                        <a:pt x="296" y="115"/>
                      </a:moveTo>
                      <a:lnTo>
                        <a:pt x="58" y="115"/>
                      </a:lnTo>
                      <a:lnTo>
                        <a:pt x="58" y="115"/>
                      </a:lnTo>
                      <a:cubicBezTo>
                        <a:pt x="42" y="115"/>
                        <a:pt x="28" y="109"/>
                        <a:pt x="17" y="98"/>
                      </a:cubicBezTo>
                      <a:lnTo>
                        <a:pt x="17" y="98"/>
                      </a:lnTo>
                      <a:cubicBezTo>
                        <a:pt x="7" y="87"/>
                        <a:pt x="0" y="73"/>
                        <a:pt x="0" y="57"/>
                      </a:cubicBezTo>
                      <a:lnTo>
                        <a:pt x="0" y="57"/>
                      </a:lnTo>
                      <a:cubicBezTo>
                        <a:pt x="0" y="42"/>
                        <a:pt x="7" y="28"/>
                        <a:pt x="17" y="16"/>
                      </a:cubicBezTo>
                      <a:lnTo>
                        <a:pt x="17" y="16"/>
                      </a:lnTo>
                      <a:cubicBezTo>
                        <a:pt x="28" y="6"/>
                        <a:pt x="42" y="0"/>
                        <a:pt x="58" y="0"/>
                      </a:cubicBezTo>
                      <a:lnTo>
                        <a:pt x="296" y="0"/>
                      </a:lnTo>
                      <a:lnTo>
                        <a:pt x="296" y="0"/>
                      </a:lnTo>
                      <a:cubicBezTo>
                        <a:pt x="311" y="0"/>
                        <a:pt x="326" y="6"/>
                        <a:pt x="336" y="16"/>
                      </a:cubicBezTo>
                      <a:lnTo>
                        <a:pt x="336" y="16"/>
                      </a:lnTo>
                      <a:cubicBezTo>
                        <a:pt x="348" y="28"/>
                        <a:pt x="354" y="42"/>
                        <a:pt x="354" y="57"/>
                      </a:cubicBezTo>
                      <a:lnTo>
                        <a:pt x="354" y="57"/>
                      </a:lnTo>
                      <a:cubicBezTo>
                        <a:pt x="354" y="73"/>
                        <a:pt x="348" y="87"/>
                        <a:pt x="336" y="98"/>
                      </a:cubicBezTo>
                      <a:lnTo>
                        <a:pt x="336" y="98"/>
                      </a:lnTo>
                      <a:cubicBezTo>
                        <a:pt x="326" y="109"/>
                        <a:pt x="311" y="115"/>
                        <a:pt x="296" y="1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7" name="Freeform 192">
                  <a:extLst>
                    <a:ext uri="{FF2B5EF4-FFF2-40B4-BE49-F238E27FC236}">
                      <a16:creationId xmlns:a16="http://schemas.microsoft.com/office/drawing/2014/main" id="{26D8CDBF-4D79-40E1-B694-8CA2E34F64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301934" y="8549331"/>
                  <a:ext cx="293473" cy="84953"/>
                </a:xfrm>
                <a:custGeom>
                  <a:avLst/>
                  <a:gdLst>
                    <a:gd name="T0" fmla="*/ 0 w 336"/>
                    <a:gd name="T1" fmla="*/ 49 h 99"/>
                    <a:gd name="T2" fmla="*/ 0 w 336"/>
                    <a:gd name="T3" fmla="*/ 49 h 99"/>
                    <a:gd name="T4" fmla="*/ 0 w 336"/>
                    <a:gd name="T5" fmla="*/ 49 h 99"/>
                    <a:gd name="T6" fmla="*/ 15 w 336"/>
                    <a:gd name="T7" fmla="*/ 84 h 99"/>
                    <a:gd name="T8" fmla="*/ 15 w 336"/>
                    <a:gd name="T9" fmla="*/ 84 h 99"/>
                    <a:gd name="T10" fmla="*/ 49 w 336"/>
                    <a:gd name="T11" fmla="*/ 98 h 99"/>
                    <a:gd name="T12" fmla="*/ 168 w 336"/>
                    <a:gd name="T13" fmla="*/ 98 h 99"/>
                    <a:gd name="T14" fmla="*/ 287 w 336"/>
                    <a:gd name="T15" fmla="*/ 98 h 99"/>
                    <a:gd name="T16" fmla="*/ 287 w 336"/>
                    <a:gd name="T17" fmla="*/ 98 h 99"/>
                    <a:gd name="T18" fmla="*/ 321 w 336"/>
                    <a:gd name="T19" fmla="*/ 84 h 99"/>
                    <a:gd name="T20" fmla="*/ 321 w 336"/>
                    <a:gd name="T21" fmla="*/ 84 h 99"/>
                    <a:gd name="T22" fmla="*/ 335 w 336"/>
                    <a:gd name="T23" fmla="*/ 49 h 99"/>
                    <a:gd name="T24" fmla="*/ 335 w 336"/>
                    <a:gd name="T25" fmla="*/ 49 h 99"/>
                    <a:gd name="T26" fmla="*/ 321 w 336"/>
                    <a:gd name="T27" fmla="*/ 15 h 99"/>
                    <a:gd name="T28" fmla="*/ 321 w 336"/>
                    <a:gd name="T29" fmla="*/ 15 h 99"/>
                    <a:gd name="T30" fmla="*/ 287 w 336"/>
                    <a:gd name="T31" fmla="*/ 0 h 99"/>
                    <a:gd name="T32" fmla="*/ 168 w 336"/>
                    <a:gd name="T33" fmla="*/ 0 h 99"/>
                    <a:gd name="T34" fmla="*/ 49 w 336"/>
                    <a:gd name="T35" fmla="*/ 0 h 99"/>
                    <a:gd name="T36" fmla="*/ 49 w 336"/>
                    <a:gd name="T37" fmla="*/ 0 h 99"/>
                    <a:gd name="T38" fmla="*/ 15 w 336"/>
                    <a:gd name="T39" fmla="*/ 15 h 99"/>
                    <a:gd name="T40" fmla="*/ 15 w 336"/>
                    <a:gd name="T41" fmla="*/ 15 h 99"/>
                    <a:gd name="T42" fmla="*/ 0 w 336"/>
                    <a:gd name="T43" fmla="*/ 49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36" h="99">
                      <a:moveTo>
                        <a:pt x="0" y="49"/>
                      </a:moveTo>
                      <a:lnTo>
                        <a:pt x="0" y="49"/>
                      </a:lnTo>
                      <a:lnTo>
                        <a:pt x="0" y="49"/>
                      </a:lnTo>
                      <a:cubicBezTo>
                        <a:pt x="0" y="63"/>
                        <a:pt x="6" y="74"/>
                        <a:pt x="15" y="84"/>
                      </a:cubicBezTo>
                      <a:lnTo>
                        <a:pt x="15" y="84"/>
                      </a:lnTo>
                      <a:cubicBezTo>
                        <a:pt x="23" y="93"/>
                        <a:pt x="36" y="98"/>
                        <a:pt x="49" y="98"/>
                      </a:cubicBezTo>
                      <a:lnTo>
                        <a:pt x="168" y="98"/>
                      </a:lnTo>
                      <a:lnTo>
                        <a:pt x="287" y="98"/>
                      </a:lnTo>
                      <a:lnTo>
                        <a:pt x="287" y="98"/>
                      </a:lnTo>
                      <a:cubicBezTo>
                        <a:pt x="300" y="98"/>
                        <a:pt x="312" y="93"/>
                        <a:pt x="321" y="84"/>
                      </a:cubicBezTo>
                      <a:lnTo>
                        <a:pt x="321" y="84"/>
                      </a:lnTo>
                      <a:cubicBezTo>
                        <a:pt x="330" y="74"/>
                        <a:pt x="335" y="63"/>
                        <a:pt x="335" y="49"/>
                      </a:cubicBezTo>
                      <a:lnTo>
                        <a:pt x="335" y="49"/>
                      </a:lnTo>
                      <a:cubicBezTo>
                        <a:pt x="335" y="36"/>
                        <a:pt x="330" y="24"/>
                        <a:pt x="321" y="15"/>
                      </a:cubicBezTo>
                      <a:lnTo>
                        <a:pt x="321" y="15"/>
                      </a:lnTo>
                      <a:cubicBezTo>
                        <a:pt x="312" y="7"/>
                        <a:pt x="300" y="0"/>
                        <a:pt x="287" y="0"/>
                      </a:cubicBezTo>
                      <a:lnTo>
                        <a:pt x="168" y="0"/>
                      </a:lnTo>
                      <a:lnTo>
                        <a:pt x="49" y="0"/>
                      </a:lnTo>
                      <a:lnTo>
                        <a:pt x="49" y="0"/>
                      </a:lnTo>
                      <a:cubicBezTo>
                        <a:pt x="36" y="0"/>
                        <a:pt x="23" y="7"/>
                        <a:pt x="15" y="15"/>
                      </a:cubicBezTo>
                      <a:lnTo>
                        <a:pt x="15" y="15"/>
                      </a:lnTo>
                      <a:cubicBezTo>
                        <a:pt x="6" y="24"/>
                        <a:pt x="0" y="36"/>
                        <a:pt x="0" y="49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8" name="Freeform 193">
                  <a:extLst>
                    <a:ext uri="{FF2B5EF4-FFF2-40B4-BE49-F238E27FC236}">
                      <a16:creationId xmlns:a16="http://schemas.microsoft.com/office/drawing/2014/main" id="{EA419361-B5DC-4FB0-9C2B-FFB301E0D4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94211" y="8541608"/>
                  <a:ext cx="312782" cy="100399"/>
                </a:xfrm>
                <a:custGeom>
                  <a:avLst/>
                  <a:gdLst>
                    <a:gd name="T0" fmla="*/ 58 w 355"/>
                    <a:gd name="T1" fmla="*/ 18 h 116"/>
                    <a:gd name="T2" fmla="*/ 58 w 355"/>
                    <a:gd name="T3" fmla="*/ 18 h 116"/>
                    <a:gd name="T4" fmla="*/ 30 w 355"/>
                    <a:gd name="T5" fmla="*/ 29 h 116"/>
                    <a:gd name="T6" fmla="*/ 30 w 355"/>
                    <a:gd name="T7" fmla="*/ 29 h 116"/>
                    <a:gd name="T8" fmla="*/ 18 w 355"/>
                    <a:gd name="T9" fmla="*/ 57 h 116"/>
                    <a:gd name="T10" fmla="*/ 18 w 355"/>
                    <a:gd name="T11" fmla="*/ 57 h 116"/>
                    <a:gd name="T12" fmla="*/ 30 w 355"/>
                    <a:gd name="T13" fmla="*/ 85 h 116"/>
                    <a:gd name="T14" fmla="*/ 30 w 355"/>
                    <a:gd name="T15" fmla="*/ 85 h 116"/>
                    <a:gd name="T16" fmla="*/ 58 w 355"/>
                    <a:gd name="T17" fmla="*/ 96 h 116"/>
                    <a:gd name="T18" fmla="*/ 296 w 355"/>
                    <a:gd name="T19" fmla="*/ 96 h 116"/>
                    <a:gd name="T20" fmla="*/ 296 w 355"/>
                    <a:gd name="T21" fmla="*/ 96 h 116"/>
                    <a:gd name="T22" fmla="*/ 324 w 355"/>
                    <a:gd name="T23" fmla="*/ 85 h 116"/>
                    <a:gd name="T24" fmla="*/ 324 w 355"/>
                    <a:gd name="T25" fmla="*/ 85 h 116"/>
                    <a:gd name="T26" fmla="*/ 335 w 355"/>
                    <a:gd name="T27" fmla="*/ 57 h 116"/>
                    <a:gd name="T28" fmla="*/ 335 w 355"/>
                    <a:gd name="T29" fmla="*/ 57 h 116"/>
                    <a:gd name="T30" fmla="*/ 324 w 355"/>
                    <a:gd name="T31" fmla="*/ 29 h 116"/>
                    <a:gd name="T32" fmla="*/ 324 w 355"/>
                    <a:gd name="T33" fmla="*/ 29 h 116"/>
                    <a:gd name="T34" fmla="*/ 296 w 355"/>
                    <a:gd name="T35" fmla="*/ 18 h 116"/>
                    <a:gd name="T36" fmla="*/ 58 w 355"/>
                    <a:gd name="T37" fmla="*/ 18 h 116"/>
                    <a:gd name="T38" fmla="*/ 296 w 355"/>
                    <a:gd name="T39" fmla="*/ 115 h 116"/>
                    <a:gd name="T40" fmla="*/ 58 w 355"/>
                    <a:gd name="T41" fmla="*/ 115 h 116"/>
                    <a:gd name="T42" fmla="*/ 58 w 355"/>
                    <a:gd name="T43" fmla="*/ 115 h 116"/>
                    <a:gd name="T44" fmla="*/ 17 w 355"/>
                    <a:gd name="T45" fmla="*/ 98 h 116"/>
                    <a:gd name="T46" fmla="*/ 17 w 355"/>
                    <a:gd name="T47" fmla="*/ 98 h 116"/>
                    <a:gd name="T48" fmla="*/ 0 w 355"/>
                    <a:gd name="T49" fmla="*/ 57 h 116"/>
                    <a:gd name="T50" fmla="*/ 0 w 355"/>
                    <a:gd name="T51" fmla="*/ 57 h 116"/>
                    <a:gd name="T52" fmla="*/ 17 w 355"/>
                    <a:gd name="T53" fmla="*/ 16 h 116"/>
                    <a:gd name="T54" fmla="*/ 17 w 355"/>
                    <a:gd name="T55" fmla="*/ 16 h 116"/>
                    <a:gd name="T56" fmla="*/ 58 w 355"/>
                    <a:gd name="T57" fmla="*/ 0 h 116"/>
                    <a:gd name="T58" fmla="*/ 296 w 355"/>
                    <a:gd name="T59" fmla="*/ 0 h 116"/>
                    <a:gd name="T60" fmla="*/ 296 w 355"/>
                    <a:gd name="T61" fmla="*/ 0 h 116"/>
                    <a:gd name="T62" fmla="*/ 336 w 355"/>
                    <a:gd name="T63" fmla="*/ 16 h 116"/>
                    <a:gd name="T64" fmla="*/ 336 w 355"/>
                    <a:gd name="T65" fmla="*/ 16 h 116"/>
                    <a:gd name="T66" fmla="*/ 354 w 355"/>
                    <a:gd name="T67" fmla="*/ 57 h 116"/>
                    <a:gd name="T68" fmla="*/ 354 w 355"/>
                    <a:gd name="T69" fmla="*/ 57 h 116"/>
                    <a:gd name="T70" fmla="*/ 336 w 355"/>
                    <a:gd name="T71" fmla="*/ 98 h 116"/>
                    <a:gd name="T72" fmla="*/ 336 w 355"/>
                    <a:gd name="T73" fmla="*/ 98 h 116"/>
                    <a:gd name="T74" fmla="*/ 296 w 355"/>
                    <a:gd name="T75" fmla="*/ 115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5" h="116">
                      <a:moveTo>
                        <a:pt x="58" y="18"/>
                      </a:moveTo>
                      <a:lnTo>
                        <a:pt x="58" y="18"/>
                      </a:lnTo>
                      <a:cubicBezTo>
                        <a:pt x="47" y="18"/>
                        <a:pt x="38" y="22"/>
                        <a:pt x="30" y="29"/>
                      </a:cubicBezTo>
                      <a:lnTo>
                        <a:pt x="30" y="29"/>
                      </a:lnTo>
                      <a:cubicBezTo>
                        <a:pt x="23" y="37"/>
                        <a:pt x="18" y="47"/>
                        <a:pt x="18" y="57"/>
                      </a:cubicBezTo>
                      <a:lnTo>
                        <a:pt x="18" y="57"/>
                      </a:lnTo>
                      <a:cubicBezTo>
                        <a:pt x="18" y="68"/>
                        <a:pt x="23" y="78"/>
                        <a:pt x="30" y="85"/>
                      </a:cubicBezTo>
                      <a:lnTo>
                        <a:pt x="30" y="85"/>
                      </a:lnTo>
                      <a:cubicBezTo>
                        <a:pt x="38" y="93"/>
                        <a:pt x="47" y="96"/>
                        <a:pt x="58" y="96"/>
                      </a:cubicBezTo>
                      <a:lnTo>
                        <a:pt x="296" y="96"/>
                      </a:lnTo>
                      <a:lnTo>
                        <a:pt x="296" y="96"/>
                      </a:lnTo>
                      <a:cubicBezTo>
                        <a:pt x="307" y="96"/>
                        <a:pt x="316" y="93"/>
                        <a:pt x="324" y="85"/>
                      </a:cubicBezTo>
                      <a:lnTo>
                        <a:pt x="324" y="85"/>
                      </a:lnTo>
                      <a:cubicBezTo>
                        <a:pt x="331" y="78"/>
                        <a:pt x="335" y="68"/>
                        <a:pt x="335" y="57"/>
                      </a:cubicBezTo>
                      <a:lnTo>
                        <a:pt x="335" y="57"/>
                      </a:lnTo>
                      <a:cubicBezTo>
                        <a:pt x="335" y="47"/>
                        <a:pt x="331" y="37"/>
                        <a:pt x="324" y="29"/>
                      </a:cubicBezTo>
                      <a:lnTo>
                        <a:pt x="324" y="29"/>
                      </a:lnTo>
                      <a:cubicBezTo>
                        <a:pt x="316" y="22"/>
                        <a:pt x="307" y="18"/>
                        <a:pt x="296" y="18"/>
                      </a:cubicBezTo>
                      <a:lnTo>
                        <a:pt x="58" y="18"/>
                      </a:lnTo>
                      <a:close/>
                      <a:moveTo>
                        <a:pt x="296" y="115"/>
                      </a:moveTo>
                      <a:lnTo>
                        <a:pt x="58" y="115"/>
                      </a:lnTo>
                      <a:lnTo>
                        <a:pt x="58" y="115"/>
                      </a:lnTo>
                      <a:cubicBezTo>
                        <a:pt x="42" y="115"/>
                        <a:pt x="28" y="109"/>
                        <a:pt x="17" y="98"/>
                      </a:cubicBezTo>
                      <a:lnTo>
                        <a:pt x="17" y="98"/>
                      </a:lnTo>
                      <a:cubicBezTo>
                        <a:pt x="7" y="87"/>
                        <a:pt x="0" y="73"/>
                        <a:pt x="0" y="57"/>
                      </a:cubicBezTo>
                      <a:lnTo>
                        <a:pt x="0" y="57"/>
                      </a:lnTo>
                      <a:cubicBezTo>
                        <a:pt x="0" y="42"/>
                        <a:pt x="7" y="28"/>
                        <a:pt x="17" y="16"/>
                      </a:cubicBezTo>
                      <a:lnTo>
                        <a:pt x="17" y="16"/>
                      </a:lnTo>
                      <a:cubicBezTo>
                        <a:pt x="28" y="6"/>
                        <a:pt x="42" y="0"/>
                        <a:pt x="58" y="0"/>
                      </a:cubicBezTo>
                      <a:lnTo>
                        <a:pt x="296" y="0"/>
                      </a:lnTo>
                      <a:lnTo>
                        <a:pt x="296" y="0"/>
                      </a:lnTo>
                      <a:cubicBezTo>
                        <a:pt x="311" y="0"/>
                        <a:pt x="326" y="6"/>
                        <a:pt x="336" y="16"/>
                      </a:cubicBezTo>
                      <a:lnTo>
                        <a:pt x="336" y="16"/>
                      </a:lnTo>
                      <a:cubicBezTo>
                        <a:pt x="348" y="28"/>
                        <a:pt x="354" y="42"/>
                        <a:pt x="354" y="57"/>
                      </a:cubicBezTo>
                      <a:lnTo>
                        <a:pt x="354" y="57"/>
                      </a:lnTo>
                      <a:cubicBezTo>
                        <a:pt x="354" y="73"/>
                        <a:pt x="348" y="87"/>
                        <a:pt x="336" y="98"/>
                      </a:cubicBezTo>
                      <a:lnTo>
                        <a:pt x="336" y="98"/>
                      </a:lnTo>
                      <a:cubicBezTo>
                        <a:pt x="326" y="109"/>
                        <a:pt x="311" y="115"/>
                        <a:pt x="296" y="1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9" name="Freeform 194">
                  <a:extLst>
                    <a:ext uri="{FF2B5EF4-FFF2-40B4-BE49-F238E27FC236}">
                      <a16:creationId xmlns:a16="http://schemas.microsoft.com/office/drawing/2014/main" id="{EF007C31-733E-4F53-A499-E2A9A68031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08587" y="7958525"/>
                  <a:ext cx="621698" cy="621698"/>
                </a:xfrm>
                <a:custGeom>
                  <a:avLst/>
                  <a:gdLst>
                    <a:gd name="T0" fmla="*/ 640 w 710"/>
                    <a:gd name="T1" fmla="*/ 708 h 709"/>
                    <a:gd name="T2" fmla="*/ 354 w 710"/>
                    <a:gd name="T3" fmla="*/ 708 h 709"/>
                    <a:gd name="T4" fmla="*/ 69 w 710"/>
                    <a:gd name="T5" fmla="*/ 708 h 709"/>
                    <a:gd name="T6" fmla="*/ 69 w 710"/>
                    <a:gd name="T7" fmla="*/ 708 h 709"/>
                    <a:gd name="T8" fmla="*/ 20 w 710"/>
                    <a:gd name="T9" fmla="*/ 688 h 709"/>
                    <a:gd name="T10" fmla="*/ 20 w 710"/>
                    <a:gd name="T11" fmla="*/ 688 h 709"/>
                    <a:gd name="T12" fmla="*/ 0 w 710"/>
                    <a:gd name="T13" fmla="*/ 639 h 709"/>
                    <a:gd name="T14" fmla="*/ 0 w 710"/>
                    <a:gd name="T15" fmla="*/ 354 h 709"/>
                    <a:gd name="T16" fmla="*/ 0 w 710"/>
                    <a:gd name="T17" fmla="*/ 69 h 709"/>
                    <a:gd name="T18" fmla="*/ 0 w 710"/>
                    <a:gd name="T19" fmla="*/ 69 h 709"/>
                    <a:gd name="T20" fmla="*/ 20 w 710"/>
                    <a:gd name="T21" fmla="*/ 20 h 709"/>
                    <a:gd name="T22" fmla="*/ 20 w 710"/>
                    <a:gd name="T23" fmla="*/ 20 h 709"/>
                    <a:gd name="T24" fmla="*/ 69 w 710"/>
                    <a:gd name="T25" fmla="*/ 0 h 709"/>
                    <a:gd name="T26" fmla="*/ 354 w 710"/>
                    <a:gd name="T27" fmla="*/ 0 h 709"/>
                    <a:gd name="T28" fmla="*/ 640 w 710"/>
                    <a:gd name="T29" fmla="*/ 0 h 709"/>
                    <a:gd name="T30" fmla="*/ 640 w 710"/>
                    <a:gd name="T31" fmla="*/ 0 h 709"/>
                    <a:gd name="T32" fmla="*/ 689 w 710"/>
                    <a:gd name="T33" fmla="*/ 20 h 709"/>
                    <a:gd name="T34" fmla="*/ 689 w 710"/>
                    <a:gd name="T35" fmla="*/ 20 h 709"/>
                    <a:gd name="T36" fmla="*/ 709 w 710"/>
                    <a:gd name="T37" fmla="*/ 69 h 709"/>
                    <a:gd name="T38" fmla="*/ 709 w 710"/>
                    <a:gd name="T39" fmla="*/ 354 h 709"/>
                    <a:gd name="T40" fmla="*/ 709 w 710"/>
                    <a:gd name="T41" fmla="*/ 639 h 709"/>
                    <a:gd name="T42" fmla="*/ 709 w 710"/>
                    <a:gd name="T43" fmla="*/ 639 h 709"/>
                    <a:gd name="T44" fmla="*/ 689 w 710"/>
                    <a:gd name="T45" fmla="*/ 688 h 709"/>
                    <a:gd name="T46" fmla="*/ 689 w 710"/>
                    <a:gd name="T47" fmla="*/ 688 h 709"/>
                    <a:gd name="T48" fmla="*/ 640 w 710"/>
                    <a:gd name="T49" fmla="*/ 708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10" h="709">
                      <a:moveTo>
                        <a:pt x="640" y="708"/>
                      </a:moveTo>
                      <a:lnTo>
                        <a:pt x="354" y="708"/>
                      </a:lnTo>
                      <a:lnTo>
                        <a:pt x="69" y="708"/>
                      </a:lnTo>
                      <a:lnTo>
                        <a:pt x="69" y="708"/>
                      </a:lnTo>
                      <a:cubicBezTo>
                        <a:pt x="50" y="708"/>
                        <a:pt x="33" y="701"/>
                        <a:pt x="20" y="688"/>
                      </a:cubicBezTo>
                      <a:lnTo>
                        <a:pt x="20" y="688"/>
                      </a:lnTo>
                      <a:cubicBezTo>
                        <a:pt x="8" y="675"/>
                        <a:pt x="0" y="658"/>
                        <a:pt x="0" y="639"/>
                      </a:cubicBezTo>
                      <a:lnTo>
                        <a:pt x="0" y="354"/>
                      </a:lnTo>
                      <a:lnTo>
                        <a:pt x="0" y="69"/>
                      </a:lnTo>
                      <a:lnTo>
                        <a:pt x="0" y="69"/>
                      </a:lnTo>
                      <a:cubicBezTo>
                        <a:pt x="0" y="50"/>
                        <a:pt x="8" y="32"/>
                        <a:pt x="20" y="20"/>
                      </a:cubicBezTo>
                      <a:lnTo>
                        <a:pt x="20" y="20"/>
                      </a:lnTo>
                      <a:cubicBezTo>
                        <a:pt x="33" y="8"/>
                        <a:pt x="50" y="0"/>
                        <a:pt x="69" y="0"/>
                      </a:cubicBezTo>
                      <a:lnTo>
                        <a:pt x="354" y="0"/>
                      </a:lnTo>
                      <a:lnTo>
                        <a:pt x="640" y="0"/>
                      </a:lnTo>
                      <a:lnTo>
                        <a:pt x="640" y="0"/>
                      </a:lnTo>
                      <a:cubicBezTo>
                        <a:pt x="659" y="0"/>
                        <a:pt x="676" y="8"/>
                        <a:pt x="689" y="20"/>
                      </a:cubicBezTo>
                      <a:lnTo>
                        <a:pt x="689" y="20"/>
                      </a:lnTo>
                      <a:cubicBezTo>
                        <a:pt x="701" y="32"/>
                        <a:pt x="709" y="50"/>
                        <a:pt x="709" y="69"/>
                      </a:cubicBezTo>
                      <a:lnTo>
                        <a:pt x="709" y="354"/>
                      </a:lnTo>
                      <a:lnTo>
                        <a:pt x="709" y="639"/>
                      </a:lnTo>
                      <a:lnTo>
                        <a:pt x="709" y="639"/>
                      </a:lnTo>
                      <a:cubicBezTo>
                        <a:pt x="709" y="658"/>
                        <a:pt x="701" y="675"/>
                        <a:pt x="689" y="688"/>
                      </a:cubicBezTo>
                      <a:lnTo>
                        <a:pt x="689" y="688"/>
                      </a:lnTo>
                      <a:cubicBezTo>
                        <a:pt x="676" y="701"/>
                        <a:pt x="659" y="708"/>
                        <a:pt x="640" y="70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0" name="Freeform 195">
                  <a:extLst>
                    <a:ext uri="{FF2B5EF4-FFF2-40B4-BE49-F238E27FC236}">
                      <a16:creationId xmlns:a16="http://schemas.microsoft.com/office/drawing/2014/main" id="{04007E37-B499-4A0C-A2C8-EFEDFE8364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04724" y="7950802"/>
                  <a:ext cx="637147" cy="637144"/>
                </a:xfrm>
                <a:custGeom>
                  <a:avLst/>
                  <a:gdLst>
                    <a:gd name="T0" fmla="*/ 77 w 726"/>
                    <a:gd name="T1" fmla="*/ 19 h 728"/>
                    <a:gd name="T2" fmla="*/ 77 w 726"/>
                    <a:gd name="T3" fmla="*/ 19 h 728"/>
                    <a:gd name="T4" fmla="*/ 35 w 726"/>
                    <a:gd name="T5" fmla="*/ 36 h 728"/>
                    <a:gd name="T6" fmla="*/ 35 w 726"/>
                    <a:gd name="T7" fmla="*/ 36 h 728"/>
                    <a:gd name="T8" fmla="*/ 18 w 726"/>
                    <a:gd name="T9" fmla="*/ 79 h 728"/>
                    <a:gd name="T10" fmla="*/ 18 w 726"/>
                    <a:gd name="T11" fmla="*/ 649 h 728"/>
                    <a:gd name="T12" fmla="*/ 18 w 726"/>
                    <a:gd name="T13" fmla="*/ 649 h 728"/>
                    <a:gd name="T14" fmla="*/ 35 w 726"/>
                    <a:gd name="T15" fmla="*/ 692 h 728"/>
                    <a:gd name="T16" fmla="*/ 35 w 726"/>
                    <a:gd name="T17" fmla="*/ 692 h 728"/>
                    <a:gd name="T18" fmla="*/ 77 w 726"/>
                    <a:gd name="T19" fmla="*/ 709 h 728"/>
                    <a:gd name="T20" fmla="*/ 648 w 726"/>
                    <a:gd name="T21" fmla="*/ 709 h 728"/>
                    <a:gd name="T22" fmla="*/ 648 w 726"/>
                    <a:gd name="T23" fmla="*/ 709 h 728"/>
                    <a:gd name="T24" fmla="*/ 690 w 726"/>
                    <a:gd name="T25" fmla="*/ 692 h 728"/>
                    <a:gd name="T26" fmla="*/ 690 w 726"/>
                    <a:gd name="T27" fmla="*/ 692 h 728"/>
                    <a:gd name="T28" fmla="*/ 708 w 726"/>
                    <a:gd name="T29" fmla="*/ 649 h 728"/>
                    <a:gd name="T30" fmla="*/ 708 w 726"/>
                    <a:gd name="T31" fmla="*/ 79 h 728"/>
                    <a:gd name="T32" fmla="*/ 708 w 726"/>
                    <a:gd name="T33" fmla="*/ 79 h 728"/>
                    <a:gd name="T34" fmla="*/ 690 w 726"/>
                    <a:gd name="T35" fmla="*/ 36 h 728"/>
                    <a:gd name="T36" fmla="*/ 690 w 726"/>
                    <a:gd name="T37" fmla="*/ 36 h 728"/>
                    <a:gd name="T38" fmla="*/ 648 w 726"/>
                    <a:gd name="T39" fmla="*/ 19 h 728"/>
                    <a:gd name="T40" fmla="*/ 77 w 726"/>
                    <a:gd name="T41" fmla="*/ 19 h 728"/>
                    <a:gd name="T42" fmla="*/ 648 w 726"/>
                    <a:gd name="T43" fmla="*/ 727 h 728"/>
                    <a:gd name="T44" fmla="*/ 77 w 726"/>
                    <a:gd name="T45" fmla="*/ 727 h 728"/>
                    <a:gd name="T46" fmla="*/ 77 w 726"/>
                    <a:gd name="T47" fmla="*/ 727 h 728"/>
                    <a:gd name="T48" fmla="*/ 22 w 726"/>
                    <a:gd name="T49" fmla="*/ 705 h 728"/>
                    <a:gd name="T50" fmla="*/ 22 w 726"/>
                    <a:gd name="T51" fmla="*/ 705 h 728"/>
                    <a:gd name="T52" fmla="*/ 0 w 726"/>
                    <a:gd name="T53" fmla="*/ 649 h 728"/>
                    <a:gd name="T54" fmla="*/ 0 w 726"/>
                    <a:gd name="T55" fmla="*/ 79 h 728"/>
                    <a:gd name="T56" fmla="*/ 0 w 726"/>
                    <a:gd name="T57" fmla="*/ 79 h 728"/>
                    <a:gd name="T58" fmla="*/ 22 w 726"/>
                    <a:gd name="T59" fmla="*/ 24 h 728"/>
                    <a:gd name="T60" fmla="*/ 22 w 726"/>
                    <a:gd name="T61" fmla="*/ 24 h 728"/>
                    <a:gd name="T62" fmla="*/ 77 w 726"/>
                    <a:gd name="T63" fmla="*/ 0 h 728"/>
                    <a:gd name="T64" fmla="*/ 648 w 726"/>
                    <a:gd name="T65" fmla="*/ 0 h 728"/>
                    <a:gd name="T66" fmla="*/ 648 w 726"/>
                    <a:gd name="T67" fmla="*/ 0 h 728"/>
                    <a:gd name="T68" fmla="*/ 703 w 726"/>
                    <a:gd name="T69" fmla="*/ 24 h 728"/>
                    <a:gd name="T70" fmla="*/ 703 w 726"/>
                    <a:gd name="T71" fmla="*/ 24 h 728"/>
                    <a:gd name="T72" fmla="*/ 725 w 726"/>
                    <a:gd name="T73" fmla="*/ 79 h 728"/>
                    <a:gd name="T74" fmla="*/ 725 w 726"/>
                    <a:gd name="T75" fmla="*/ 649 h 728"/>
                    <a:gd name="T76" fmla="*/ 725 w 726"/>
                    <a:gd name="T77" fmla="*/ 649 h 728"/>
                    <a:gd name="T78" fmla="*/ 703 w 726"/>
                    <a:gd name="T79" fmla="*/ 705 h 728"/>
                    <a:gd name="T80" fmla="*/ 703 w 726"/>
                    <a:gd name="T81" fmla="*/ 705 h 728"/>
                    <a:gd name="T82" fmla="*/ 648 w 726"/>
                    <a:gd name="T83" fmla="*/ 727 h 7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26" h="728">
                      <a:moveTo>
                        <a:pt x="77" y="19"/>
                      </a:moveTo>
                      <a:lnTo>
                        <a:pt x="77" y="19"/>
                      </a:lnTo>
                      <a:cubicBezTo>
                        <a:pt x="61" y="19"/>
                        <a:pt x="46" y="25"/>
                        <a:pt x="35" y="36"/>
                      </a:cubicBezTo>
                      <a:lnTo>
                        <a:pt x="35" y="36"/>
                      </a:lnTo>
                      <a:cubicBezTo>
                        <a:pt x="24" y="48"/>
                        <a:pt x="18" y="62"/>
                        <a:pt x="18" y="79"/>
                      </a:cubicBezTo>
                      <a:lnTo>
                        <a:pt x="18" y="649"/>
                      </a:lnTo>
                      <a:lnTo>
                        <a:pt x="18" y="649"/>
                      </a:lnTo>
                      <a:cubicBezTo>
                        <a:pt x="18" y="666"/>
                        <a:pt x="24" y="680"/>
                        <a:pt x="35" y="692"/>
                      </a:cubicBezTo>
                      <a:lnTo>
                        <a:pt x="35" y="692"/>
                      </a:lnTo>
                      <a:cubicBezTo>
                        <a:pt x="46" y="703"/>
                        <a:pt x="61" y="709"/>
                        <a:pt x="77" y="709"/>
                      </a:cubicBezTo>
                      <a:lnTo>
                        <a:pt x="648" y="709"/>
                      </a:lnTo>
                      <a:lnTo>
                        <a:pt x="648" y="709"/>
                      </a:lnTo>
                      <a:cubicBezTo>
                        <a:pt x="664" y="709"/>
                        <a:pt x="679" y="703"/>
                        <a:pt x="690" y="692"/>
                      </a:cubicBezTo>
                      <a:lnTo>
                        <a:pt x="690" y="692"/>
                      </a:lnTo>
                      <a:cubicBezTo>
                        <a:pt x="701" y="680"/>
                        <a:pt x="708" y="666"/>
                        <a:pt x="708" y="649"/>
                      </a:cubicBezTo>
                      <a:lnTo>
                        <a:pt x="708" y="79"/>
                      </a:lnTo>
                      <a:lnTo>
                        <a:pt x="708" y="79"/>
                      </a:lnTo>
                      <a:cubicBezTo>
                        <a:pt x="708" y="62"/>
                        <a:pt x="701" y="48"/>
                        <a:pt x="690" y="36"/>
                      </a:cubicBezTo>
                      <a:lnTo>
                        <a:pt x="690" y="36"/>
                      </a:lnTo>
                      <a:cubicBezTo>
                        <a:pt x="679" y="25"/>
                        <a:pt x="664" y="19"/>
                        <a:pt x="648" y="19"/>
                      </a:cubicBezTo>
                      <a:lnTo>
                        <a:pt x="77" y="19"/>
                      </a:lnTo>
                      <a:close/>
                      <a:moveTo>
                        <a:pt x="648" y="727"/>
                      </a:moveTo>
                      <a:lnTo>
                        <a:pt x="77" y="727"/>
                      </a:lnTo>
                      <a:lnTo>
                        <a:pt x="77" y="727"/>
                      </a:lnTo>
                      <a:cubicBezTo>
                        <a:pt x="56" y="727"/>
                        <a:pt x="37" y="719"/>
                        <a:pt x="22" y="705"/>
                      </a:cubicBezTo>
                      <a:lnTo>
                        <a:pt x="22" y="705"/>
                      </a:lnTo>
                      <a:cubicBezTo>
                        <a:pt x="7" y="690"/>
                        <a:pt x="0" y="670"/>
                        <a:pt x="0" y="649"/>
                      </a:cubicBezTo>
                      <a:lnTo>
                        <a:pt x="0" y="79"/>
                      </a:lnTo>
                      <a:lnTo>
                        <a:pt x="0" y="79"/>
                      </a:lnTo>
                      <a:cubicBezTo>
                        <a:pt x="0" y="58"/>
                        <a:pt x="7" y="38"/>
                        <a:pt x="22" y="24"/>
                      </a:cubicBezTo>
                      <a:lnTo>
                        <a:pt x="22" y="24"/>
                      </a:lnTo>
                      <a:cubicBezTo>
                        <a:pt x="37" y="9"/>
                        <a:pt x="56" y="0"/>
                        <a:pt x="77" y="0"/>
                      </a:cubicBezTo>
                      <a:lnTo>
                        <a:pt x="648" y="0"/>
                      </a:lnTo>
                      <a:lnTo>
                        <a:pt x="648" y="0"/>
                      </a:lnTo>
                      <a:cubicBezTo>
                        <a:pt x="669" y="0"/>
                        <a:pt x="688" y="9"/>
                        <a:pt x="703" y="24"/>
                      </a:cubicBezTo>
                      <a:lnTo>
                        <a:pt x="703" y="24"/>
                      </a:lnTo>
                      <a:cubicBezTo>
                        <a:pt x="718" y="38"/>
                        <a:pt x="725" y="58"/>
                        <a:pt x="725" y="79"/>
                      </a:cubicBezTo>
                      <a:lnTo>
                        <a:pt x="725" y="649"/>
                      </a:lnTo>
                      <a:lnTo>
                        <a:pt x="725" y="649"/>
                      </a:lnTo>
                      <a:cubicBezTo>
                        <a:pt x="725" y="670"/>
                        <a:pt x="718" y="690"/>
                        <a:pt x="703" y="705"/>
                      </a:cubicBezTo>
                      <a:lnTo>
                        <a:pt x="703" y="705"/>
                      </a:lnTo>
                      <a:cubicBezTo>
                        <a:pt x="688" y="719"/>
                        <a:pt x="669" y="727"/>
                        <a:pt x="648" y="7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1" name="Freeform 196">
                  <a:extLst>
                    <a:ext uri="{FF2B5EF4-FFF2-40B4-BE49-F238E27FC236}">
                      <a16:creationId xmlns:a16="http://schemas.microsoft.com/office/drawing/2014/main" id="{1D594CB9-B81F-436A-B696-4E36F13D43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16709" y="8055061"/>
                  <a:ext cx="397732" cy="420903"/>
                </a:xfrm>
                <a:custGeom>
                  <a:avLst/>
                  <a:gdLst>
                    <a:gd name="T0" fmla="*/ 379 w 453"/>
                    <a:gd name="T1" fmla="*/ 335 h 482"/>
                    <a:gd name="T2" fmla="*/ 379 w 453"/>
                    <a:gd name="T3" fmla="*/ 335 h 482"/>
                    <a:gd name="T4" fmla="*/ 329 w 453"/>
                    <a:gd name="T5" fmla="*/ 354 h 482"/>
                    <a:gd name="T6" fmla="*/ 147 w 453"/>
                    <a:gd name="T7" fmla="*/ 251 h 482"/>
                    <a:gd name="T8" fmla="*/ 147 w 453"/>
                    <a:gd name="T9" fmla="*/ 251 h 482"/>
                    <a:gd name="T10" fmla="*/ 147 w 453"/>
                    <a:gd name="T11" fmla="*/ 238 h 482"/>
                    <a:gd name="T12" fmla="*/ 147 w 453"/>
                    <a:gd name="T13" fmla="*/ 238 h 482"/>
                    <a:gd name="T14" fmla="*/ 146 w 453"/>
                    <a:gd name="T15" fmla="*/ 224 h 482"/>
                    <a:gd name="T16" fmla="*/ 328 w 453"/>
                    <a:gd name="T17" fmla="*/ 126 h 482"/>
                    <a:gd name="T18" fmla="*/ 328 w 453"/>
                    <a:gd name="T19" fmla="*/ 126 h 482"/>
                    <a:gd name="T20" fmla="*/ 379 w 453"/>
                    <a:gd name="T21" fmla="*/ 146 h 482"/>
                    <a:gd name="T22" fmla="*/ 379 w 453"/>
                    <a:gd name="T23" fmla="*/ 146 h 482"/>
                    <a:gd name="T24" fmla="*/ 452 w 453"/>
                    <a:gd name="T25" fmla="*/ 73 h 482"/>
                    <a:gd name="T26" fmla="*/ 452 w 453"/>
                    <a:gd name="T27" fmla="*/ 73 h 482"/>
                    <a:gd name="T28" fmla="*/ 379 w 453"/>
                    <a:gd name="T29" fmla="*/ 0 h 482"/>
                    <a:gd name="T30" fmla="*/ 379 w 453"/>
                    <a:gd name="T31" fmla="*/ 0 h 482"/>
                    <a:gd name="T32" fmla="*/ 305 w 453"/>
                    <a:gd name="T33" fmla="*/ 73 h 482"/>
                    <a:gd name="T34" fmla="*/ 305 w 453"/>
                    <a:gd name="T35" fmla="*/ 73 h 482"/>
                    <a:gd name="T36" fmla="*/ 306 w 453"/>
                    <a:gd name="T37" fmla="*/ 86 h 482"/>
                    <a:gd name="T38" fmla="*/ 124 w 453"/>
                    <a:gd name="T39" fmla="*/ 184 h 482"/>
                    <a:gd name="T40" fmla="*/ 124 w 453"/>
                    <a:gd name="T41" fmla="*/ 184 h 482"/>
                    <a:gd name="T42" fmla="*/ 74 w 453"/>
                    <a:gd name="T43" fmla="*/ 165 h 482"/>
                    <a:gd name="T44" fmla="*/ 74 w 453"/>
                    <a:gd name="T45" fmla="*/ 165 h 482"/>
                    <a:gd name="T46" fmla="*/ 0 w 453"/>
                    <a:gd name="T47" fmla="*/ 238 h 482"/>
                    <a:gd name="T48" fmla="*/ 0 w 453"/>
                    <a:gd name="T49" fmla="*/ 238 h 482"/>
                    <a:gd name="T50" fmla="*/ 74 w 453"/>
                    <a:gd name="T51" fmla="*/ 311 h 482"/>
                    <a:gd name="T52" fmla="*/ 74 w 453"/>
                    <a:gd name="T53" fmla="*/ 311 h 482"/>
                    <a:gd name="T54" fmla="*/ 125 w 453"/>
                    <a:gd name="T55" fmla="*/ 290 h 482"/>
                    <a:gd name="T56" fmla="*/ 306 w 453"/>
                    <a:gd name="T57" fmla="*/ 393 h 482"/>
                    <a:gd name="T58" fmla="*/ 306 w 453"/>
                    <a:gd name="T59" fmla="*/ 393 h 482"/>
                    <a:gd name="T60" fmla="*/ 305 w 453"/>
                    <a:gd name="T61" fmla="*/ 408 h 482"/>
                    <a:gd name="T62" fmla="*/ 305 w 453"/>
                    <a:gd name="T63" fmla="*/ 408 h 482"/>
                    <a:gd name="T64" fmla="*/ 379 w 453"/>
                    <a:gd name="T65" fmla="*/ 481 h 482"/>
                    <a:gd name="T66" fmla="*/ 379 w 453"/>
                    <a:gd name="T67" fmla="*/ 481 h 482"/>
                    <a:gd name="T68" fmla="*/ 452 w 453"/>
                    <a:gd name="T69" fmla="*/ 408 h 482"/>
                    <a:gd name="T70" fmla="*/ 452 w 453"/>
                    <a:gd name="T71" fmla="*/ 408 h 482"/>
                    <a:gd name="T72" fmla="*/ 379 w 453"/>
                    <a:gd name="T73" fmla="*/ 335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3" h="482">
                      <a:moveTo>
                        <a:pt x="379" y="335"/>
                      </a:moveTo>
                      <a:lnTo>
                        <a:pt x="379" y="335"/>
                      </a:lnTo>
                      <a:cubicBezTo>
                        <a:pt x="360" y="335"/>
                        <a:pt x="342" y="342"/>
                        <a:pt x="329" y="354"/>
                      </a:cubicBezTo>
                      <a:lnTo>
                        <a:pt x="147" y="251"/>
                      </a:lnTo>
                      <a:lnTo>
                        <a:pt x="147" y="251"/>
                      </a:lnTo>
                      <a:cubicBezTo>
                        <a:pt x="147" y="247"/>
                        <a:pt x="147" y="243"/>
                        <a:pt x="147" y="238"/>
                      </a:cubicBezTo>
                      <a:lnTo>
                        <a:pt x="147" y="238"/>
                      </a:lnTo>
                      <a:cubicBezTo>
                        <a:pt x="147" y="234"/>
                        <a:pt x="147" y="229"/>
                        <a:pt x="146" y="224"/>
                      </a:cubicBezTo>
                      <a:lnTo>
                        <a:pt x="328" y="126"/>
                      </a:lnTo>
                      <a:lnTo>
                        <a:pt x="328" y="126"/>
                      </a:lnTo>
                      <a:cubicBezTo>
                        <a:pt x="341" y="138"/>
                        <a:pt x="359" y="146"/>
                        <a:pt x="379" y="146"/>
                      </a:cubicBezTo>
                      <a:lnTo>
                        <a:pt x="379" y="146"/>
                      </a:lnTo>
                      <a:cubicBezTo>
                        <a:pt x="419" y="146"/>
                        <a:pt x="452" y="113"/>
                        <a:pt x="452" y="73"/>
                      </a:cubicBezTo>
                      <a:lnTo>
                        <a:pt x="452" y="73"/>
                      </a:lnTo>
                      <a:cubicBezTo>
                        <a:pt x="452" y="32"/>
                        <a:pt x="419" y="0"/>
                        <a:pt x="379" y="0"/>
                      </a:cubicBezTo>
                      <a:lnTo>
                        <a:pt x="379" y="0"/>
                      </a:lnTo>
                      <a:cubicBezTo>
                        <a:pt x="338" y="0"/>
                        <a:pt x="305" y="32"/>
                        <a:pt x="305" y="73"/>
                      </a:cubicBezTo>
                      <a:lnTo>
                        <a:pt x="305" y="73"/>
                      </a:lnTo>
                      <a:cubicBezTo>
                        <a:pt x="305" y="77"/>
                        <a:pt x="306" y="82"/>
                        <a:pt x="306" y="86"/>
                      </a:cubicBezTo>
                      <a:lnTo>
                        <a:pt x="124" y="184"/>
                      </a:lnTo>
                      <a:lnTo>
                        <a:pt x="124" y="184"/>
                      </a:lnTo>
                      <a:cubicBezTo>
                        <a:pt x="111" y="172"/>
                        <a:pt x="93" y="165"/>
                        <a:pt x="74" y="165"/>
                      </a:cubicBezTo>
                      <a:lnTo>
                        <a:pt x="74" y="165"/>
                      </a:lnTo>
                      <a:cubicBezTo>
                        <a:pt x="33" y="165"/>
                        <a:pt x="0" y="198"/>
                        <a:pt x="0" y="238"/>
                      </a:cubicBezTo>
                      <a:lnTo>
                        <a:pt x="0" y="238"/>
                      </a:lnTo>
                      <a:cubicBezTo>
                        <a:pt x="0" y="279"/>
                        <a:pt x="33" y="311"/>
                        <a:pt x="74" y="311"/>
                      </a:cubicBezTo>
                      <a:lnTo>
                        <a:pt x="74" y="311"/>
                      </a:lnTo>
                      <a:cubicBezTo>
                        <a:pt x="94" y="311"/>
                        <a:pt x="112" y="304"/>
                        <a:pt x="125" y="290"/>
                      </a:cubicBezTo>
                      <a:lnTo>
                        <a:pt x="306" y="393"/>
                      </a:lnTo>
                      <a:lnTo>
                        <a:pt x="306" y="393"/>
                      </a:lnTo>
                      <a:cubicBezTo>
                        <a:pt x="306" y="398"/>
                        <a:pt x="305" y="403"/>
                        <a:pt x="305" y="408"/>
                      </a:cubicBezTo>
                      <a:lnTo>
                        <a:pt x="305" y="408"/>
                      </a:lnTo>
                      <a:cubicBezTo>
                        <a:pt x="305" y="449"/>
                        <a:pt x="338" y="481"/>
                        <a:pt x="379" y="481"/>
                      </a:cubicBezTo>
                      <a:lnTo>
                        <a:pt x="379" y="481"/>
                      </a:lnTo>
                      <a:cubicBezTo>
                        <a:pt x="419" y="481"/>
                        <a:pt x="452" y="449"/>
                        <a:pt x="452" y="408"/>
                      </a:cubicBezTo>
                      <a:lnTo>
                        <a:pt x="452" y="408"/>
                      </a:lnTo>
                      <a:cubicBezTo>
                        <a:pt x="452" y="367"/>
                        <a:pt x="419" y="335"/>
                        <a:pt x="379" y="33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2" name="Freeform 197">
                  <a:extLst>
                    <a:ext uri="{FF2B5EF4-FFF2-40B4-BE49-F238E27FC236}">
                      <a16:creationId xmlns:a16="http://schemas.microsoft.com/office/drawing/2014/main" id="{C26DC2F7-AC23-4E4F-AFB7-53C454903C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08587" y="8723099"/>
                  <a:ext cx="621698" cy="239412"/>
                </a:xfrm>
                <a:custGeom>
                  <a:avLst/>
                  <a:gdLst>
                    <a:gd name="T0" fmla="*/ 640 w 710"/>
                    <a:gd name="T1" fmla="*/ 271 h 272"/>
                    <a:gd name="T2" fmla="*/ 354 w 710"/>
                    <a:gd name="T3" fmla="*/ 271 h 272"/>
                    <a:gd name="T4" fmla="*/ 69 w 710"/>
                    <a:gd name="T5" fmla="*/ 271 h 272"/>
                    <a:gd name="T6" fmla="*/ 69 w 710"/>
                    <a:gd name="T7" fmla="*/ 271 h 272"/>
                    <a:gd name="T8" fmla="*/ 20 w 710"/>
                    <a:gd name="T9" fmla="*/ 251 h 272"/>
                    <a:gd name="T10" fmla="*/ 20 w 710"/>
                    <a:gd name="T11" fmla="*/ 251 h 272"/>
                    <a:gd name="T12" fmla="*/ 0 w 710"/>
                    <a:gd name="T13" fmla="*/ 202 h 272"/>
                    <a:gd name="T14" fmla="*/ 0 w 710"/>
                    <a:gd name="T15" fmla="*/ 135 h 272"/>
                    <a:gd name="T16" fmla="*/ 0 w 710"/>
                    <a:gd name="T17" fmla="*/ 68 h 272"/>
                    <a:gd name="T18" fmla="*/ 0 w 710"/>
                    <a:gd name="T19" fmla="*/ 68 h 272"/>
                    <a:gd name="T20" fmla="*/ 20 w 710"/>
                    <a:gd name="T21" fmla="*/ 20 h 272"/>
                    <a:gd name="T22" fmla="*/ 20 w 710"/>
                    <a:gd name="T23" fmla="*/ 20 h 272"/>
                    <a:gd name="T24" fmla="*/ 69 w 710"/>
                    <a:gd name="T25" fmla="*/ 0 h 272"/>
                    <a:gd name="T26" fmla="*/ 354 w 710"/>
                    <a:gd name="T27" fmla="*/ 0 h 272"/>
                    <a:gd name="T28" fmla="*/ 640 w 710"/>
                    <a:gd name="T29" fmla="*/ 0 h 272"/>
                    <a:gd name="T30" fmla="*/ 640 w 710"/>
                    <a:gd name="T31" fmla="*/ 0 h 272"/>
                    <a:gd name="T32" fmla="*/ 689 w 710"/>
                    <a:gd name="T33" fmla="*/ 20 h 272"/>
                    <a:gd name="T34" fmla="*/ 689 w 710"/>
                    <a:gd name="T35" fmla="*/ 20 h 272"/>
                    <a:gd name="T36" fmla="*/ 709 w 710"/>
                    <a:gd name="T37" fmla="*/ 68 h 272"/>
                    <a:gd name="T38" fmla="*/ 709 w 710"/>
                    <a:gd name="T39" fmla="*/ 135 h 272"/>
                    <a:gd name="T40" fmla="*/ 709 w 710"/>
                    <a:gd name="T41" fmla="*/ 202 h 272"/>
                    <a:gd name="T42" fmla="*/ 709 w 710"/>
                    <a:gd name="T43" fmla="*/ 202 h 272"/>
                    <a:gd name="T44" fmla="*/ 689 w 710"/>
                    <a:gd name="T45" fmla="*/ 251 h 272"/>
                    <a:gd name="T46" fmla="*/ 689 w 710"/>
                    <a:gd name="T47" fmla="*/ 251 h 272"/>
                    <a:gd name="T48" fmla="*/ 640 w 710"/>
                    <a:gd name="T49" fmla="*/ 271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10" h="272">
                      <a:moveTo>
                        <a:pt x="640" y="271"/>
                      </a:moveTo>
                      <a:lnTo>
                        <a:pt x="354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cubicBezTo>
                        <a:pt x="50" y="271"/>
                        <a:pt x="33" y="263"/>
                        <a:pt x="20" y="251"/>
                      </a:cubicBezTo>
                      <a:lnTo>
                        <a:pt x="20" y="251"/>
                      </a:lnTo>
                      <a:cubicBezTo>
                        <a:pt x="8" y="239"/>
                        <a:pt x="0" y="222"/>
                        <a:pt x="0" y="202"/>
                      </a:cubicBezTo>
                      <a:lnTo>
                        <a:pt x="0" y="135"/>
                      </a:lnTo>
                      <a:lnTo>
                        <a:pt x="0" y="68"/>
                      </a:lnTo>
                      <a:lnTo>
                        <a:pt x="0" y="68"/>
                      </a:lnTo>
                      <a:cubicBezTo>
                        <a:pt x="0" y="49"/>
                        <a:pt x="8" y="32"/>
                        <a:pt x="20" y="20"/>
                      </a:cubicBezTo>
                      <a:lnTo>
                        <a:pt x="20" y="20"/>
                      </a:lnTo>
                      <a:cubicBezTo>
                        <a:pt x="33" y="7"/>
                        <a:pt x="50" y="0"/>
                        <a:pt x="69" y="0"/>
                      </a:cubicBezTo>
                      <a:lnTo>
                        <a:pt x="354" y="0"/>
                      </a:lnTo>
                      <a:lnTo>
                        <a:pt x="640" y="0"/>
                      </a:lnTo>
                      <a:lnTo>
                        <a:pt x="640" y="0"/>
                      </a:lnTo>
                      <a:cubicBezTo>
                        <a:pt x="659" y="0"/>
                        <a:pt x="676" y="7"/>
                        <a:pt x="689" y="20"/>
                      </a:cubicBezTo>
                      <a:lnTo>
                        <a:pt x="689" y="20"/>
                      </a:lnTo>
                      <a:cubicBezTo>
                        <a:pt x="701" y="32"/>
                        <a:pt x="709" y="49"/>
                        <a:pt x="709" y="68"/>
                      </a:cubicBezTo>
                      <a:lnTo>
                        <a:pt x="709" y="135"/>
                      </a:lnTo>
                      <a:lnTo>
                        <a:pt x="709" y="202"/>
                      </a:lnTo>
                      <a:lnTo>
                        <a:pt x="709" y="202"/>
                      </a:lnTo>
                      <a:cubicBezTo>
                        <a:pt x="709" y="222"/>
                        <a:pt x="701" y="239"/>
                        <a:pt x="689" y="251"/>
                      </a:cubicBezTo>
                      <a:lnTo>
                        <a:pt x="689" y="251"/>
                      </a:lnTo>
                      <a:cubicBezTo>
                        <a:pt x="676" y="263"/>
                        <a:pt x="659" y="271"/>
                        <a:pt x="640" y="271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3" name="Freeform 198">
                  <a:extLst>
                    <a:ext uri="{FF2B5EF4-FFF2-40B4-BE49-F238E27FC236}">
                      <a16:creationId xmlns:a16="http://schemas.microsoft.com/office/drawing/2014/main" id="{70D20D3F-C5D6-4050-B998-40051FB0F9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04724" y="8715376"/>
                  <a:ext cx="637147" cy="254858"/>
                </a:xfrm>
                <a:custGeom>
                  <a:avLst/>
                  <a:gdLst>
                    <a:gd name="T0" fmla="*/ 77 w 726"/>
                    <a:gd name="T1" fmla="*/ 18 h 292"/>
                    <a:gd name="T2" fmla="*/ 77 w 726"/>
                    <a:gd name="T3" fmla="*/ 18 h 292"/>
                    <a:gd name="T4" fmla="*/ 35 w 726"/>
                    <a:gd name="T5" fmla="*/ 36 h 292"/>
                    <a:gd name="T6" fmla="*/ 35 w 726"/>
                    <a:gd name="T7" fmla="*/ 36 h 292"/>
                    <a:gd name="T8" fmla="*/ 18 w 726"/>
                    <a:gd name="T9" fmla="*/ 78 h 292"/>
                    <a:gd name="T10" fmla="*/ 18 w 726"/>
                    <a:gd name="T11" fmla="*/ 212 h 292"/>
                    <a:gd name="T12" fmla="*/ 18 w 726"/>
                    <a:gd name="T13" fmla="*/ 212 h 292"/>
                    <a:gd name="T14" fmla="*/ 35 w 726"/>
                    <a:gd name="T15" fmla="*/ 255 h 292"/>
                    <a:gd name="T16" fmla="*/ 35 w 726"/>
                    <a:gd name="T17" fmla="*/ 255 h 292"/>
                    <a:gd name="T18" fmla="*/ 77 w 726"/>
                    <a:gd name="T19" fmla="*/ 272 h 292"/>
                    <a:gd name="T20" fmla="*/ 648 w 726"/>
                    <a:gd name="T21" fmla="*/ 272 h 292"/>
                    <a:gd name="T22" fmla="*/ 648 w 726"/>
                    <a:gd name="T23" fmla="*/ 272 h 292"/>
                    <a:gd name="T24" fmla="*/ 690 w 726"/>
                    <a:gd name="T25" fmla="*/ 255 h 292"/>
                    <a:gd name="T26" fmla="*/ 690 w 726"/>
                    <a:gd name="T27" fmla="*/ 255 h 292"/>
                    <a:gd name="T28" fmla="*/ 708 w 726"/>
                    <a:gd name="T29" fmla="*/ 212 h 292"/>
                    <a:gd name="T30" fmla="*/ 708 w 726"/>
                    <a:gd name="T31" fmla="*/ 78 h 292"/>
                    <a:gd name="T32" fmla="*/ 708 w 726"/>
                    <a:gd name="T33" fmla="*/ 78 h 292"/>
                    <a:gd name="T34" fmla="*/ 690 w 726"/>
                    <a:gd name="T35" fmla="*/ 36 h 292"/>
                    <a:gd name="T36" fmla="*/ 690 w 726"/>
                    <a:gd name="T37" fmla="*/ 36 h 292"/>
                    <a:gd name="T38" fmla="*/ 648 w 726"/>
                    <a:gd name="T39" fmla="*/ 18 h 292"/>
                    <a:gd name="T40" fmla="*/ 77 w 726"/>
                    <a:gd name="T41" fmla="*/ 18 h 292"/>
                    <a:gd name="T42" fmla="*/ 648 w 726"/>
                    <a:gd name="T43" fmla="*/ 291 h 292"/>
                    <a:gd name="T44" fmla="*/ 77 w 726"/>
                    <a:gd name="T45" fmla="*/ 291 h 292"/>
                    <a:gd name="T46" fmla="*/ 77 w 726"/>
                    <a:gd name="T47" fmla="*/ 291 h 292"/>
                    <a:gd name="T48" fmla="*/ 22 w 726"/>
                    <a:gd name="T49" fmla="*/ 268 h 292"/>
                    <a:gd name="T50" fmla="*/ 22 w 726"/>
                    <a:gd name="T51" fmla="*/ 268 h 292"/>
                    <a:gd name="T52" fmla="*/ 0 w 726"/>
                    <a:gd name="T53" fmla="*/ 212 h 292"/>
                    <a:gd name="T54" fmla="*/ 0 w 726"/>
                    <a:gd name="T55" fmla="*/ 78 h 292"/>
                    <a:gd name="T56" fmla="*/ 0 w 726"/>
                    <a:gd name="T57" fmla="*/ 78 h 292"/>
                    <a:gd name="T58" fmla="*/ 22 w 726"/>
                    <a:gd name="T59" fmla="*/ 23 h 292"/>
                    <a:gd name="T60" fmla="*/ 22 w 726"/>
                    <a:gd name="T61" fmla="*/ 23 h 292"/>
                    <a:gd name="T62" fmla="*/ 77 w 726"/>
                    <a:gd name="T63" fmla="*/ 0 h 292"/>
                    <a:gd name="T64" fmla="*/ 648 w 726"/>
                    <a:gd name="T65" fmla="*/ 0 h 292"/>
                    <a:gd name="T66" fmla="*/ 648 w 726"/>
                    <a:gd name="T67" fmla="*/ 0 h 292"/>
                    <a:gd name="T68" fmla="*/ 703 w 726"/>
                    <a:gd name="T69" fmla="*/ 23 h 292"/>
                    <a:gd name="T70" fmla="*/ 703 w 726"/>
                    <a:gd name="T71" fmla="*/ 23 h 292"/>
                    <a:gd name="T72" fmla="*/ 725 w 726"/>
                    <a:gd name="T73" fmla="*/ 78 h 292"/>
                    <a:gd name="T74" fmla="*/ 725 w 726"/>
                    <a:gd name="T75" fmla="*/ 212 h 292"/>
                    <a:gd name="T76" fmla="*/ 725 w 726"/>
                    <a:gd name="T77" fmla="*/ 212 h 292"/>
                    <a:gd name="T78" fmla="*/ 703 w 726"/>
                    <a:gd name="T79" fmla="*/ 268 h 292"/>
                    <a:gd name="T80" fmla="*/ 703 w 726"/>
                    <a:gd name="T81" fmla="*/ 268 h 292"/>
                    <a:gd name="T82" fmla="*/ 648 w 726"/>
                    <a:gd name="T83" fmla="*/ 291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26" h="292">
                      <a:moveTo>
                        <a:pt x="77" y="18"/>
                      </a:moveTo>
                      <a:lnTo>
                        <a:pt x="77" y="18"/>
                      </a:lnTo>
                      <a:cubicBezTo>
                        <a:pt x="61" y="18"/>
                        <a:pt x="46" y="25"/>
                        <a:pt x="35" y="36"/>
                      </a:cubicBezTo>
                      <a:lnTo>
                        <a:pt x="35" y="36"/>
                      </a:lnTo>
                      <a:cubicBezTo>
                        <a:pt x="24" y="47"/>
                        <a:pt x="18" y="62"/>
                        <a:pt x="18" y="78"/>
                      </a:cubicBezTo>
                      <a:lnTo>
                        <a:pt x="18" y="212"/>
                      </a:lnTo>
                      <a:lnTo>
                        <a:pt x="18" y="212"/>
                      </a:lnTo>
                      <a:cubicBezTo>
                        <a:pt x="18" y="229"/>
                        <a:pt x="24" y="244"/>
                        <a:pt x="35" y="255"/>
                      </a:cubicBezTo>
                      <a:lnTo>
                        <a:pt x="35" y="255"/>
                      </a:lnTo>
                      <a:cubicBezTo>
                        <a:pt x="46" y="266"/>
                        <a:pt x="61" y="272"/>
                        <a:pt x="77" y="272"/>
                      </a:cubicBezTo>
                      <a:lnTo>
                        <a:pt x="648" y="272"/>
                      </a:lnTo>
                      <a:lnTo>
                        <a:pt x="648" y="272"/>
                      </a:lnTo>
                      <a:cubicBezTo>
                        <a:pt x="664" y="272"/>
                        <a:pt x="679" y="266"/>
                        <a:pt x="690" y="255"/>
                      </a:cubicBezTo>
                      <a:lnTo>
                        <a:pt x="690" y="255"/>
                      </a:lnTo>
                      <a:cubicBezTo>
                        <a:pt x="701" y="244"/>
                        <a:pt x="708" y="229"/>
                        <a:pt x="708" y="212"/>
                      </a:cubicBezTo>
                      <a:lnTo>
                        <a:pt x="708" y="78"/>
                      </a:lnTo>
                      <a:lnTo>
                        <a:pt x="708" y="78"/>
                      </a:lnTo>
                      <a:cubicBezTo>
                        <a:pt x="708" y="62"/>
                        <a:pt x="701" y="47"/>
                        <a:pt x="690" y="36"/>
                      </a:cubicBezTo>
                      <a:lnTo>
                        <a:pt x="690" y="36"/>
                      </a:lnTo>
                      <a:cubicBezTo>
                        <a:pt x="679" y="25"/>
                        <a:pt x="664" y="18"/>
                        <a:pt x="648" y="18"/>
                      </a:cubicBezTo>
                      <a:lnTo>
                        <a:pt x="77" y="18"/>
                      </a:lnTo>
                      <a:close/>
                      <a:moveTo>
                        <a:pt x="648" y="291"/>
                      </a:moveTo>
                      <a:lnTo>
                        <a:pt x="77" y="291"/>
                      </a:lnTo>
                      <a:lnTo>
                        <a:pt x="77" y="291"/>
                      </a:lnTo>
                      <a:cubicBezTo>
                        <a:pt x="56" y="291"/>
                        <a:pt x="37" y="282"/>
                        <a:pt x="22" y="268"/>
                      </a:cubicBezTo>
                      <a:lnTo>
                        <a:pt x="22" y="268"/>
                      </a:lnTo>
                      <a:cubicBezTo>
                        <a:pt x="7" y="254"/>
                        <a:pt x="0" y="233"/>
                        <a:pt x="0" y="212"/>
                      </a:cubicBezTo>
                      <a:lnTo>
                        <a:pt x="0" y="78"/>
                      </a:lnTo>
                      <a:lnTo>
                        <a:pt x="0" y="78"/>
                      </a:lnTo>
                      <a:cubicBezTo>
                        <a:pt x="0" y="57"/>
                        <a:pt x="7" y="38"/>
                        <a:pt x="22" y="23"/>
                      </a:cubicBezTo>
                      <a:lnTo>
                        <a:pt x="22" y="23"/>
                      </a:lnTo>
                      <a:cubicBezTo>
                        <a:pt x="37" y="8"/>
                        <a:pt x="56" y="0"/>
                        <a:pt x="77" y="0"/>
                      </a:cubicBezTo>
                      <a:lnTo>
                        <a:pt x="648" y="0"/>
                      </a:lnTo>
                      <a:lnTo>
                        <a:pt x="648" y="0"/>
                      </a:lnTo>
                      <a:cubicBezTo>
                        <a:pt x="669" y="0"/>
                        <a:pt x="688" y="8"/>
                        <a:pt x="703" y="23"/>
                      </a:cubicBezTo>
                      <a:lnTo>
                        <a:pt x="703" y="23"/>
                      </a:lnTo>
                      <a:cubicBezTo>
                        <a:pt x="718" y="38"/>
                        <a:pt x="725" y="57"/>
                        <a:pt x="725" y="78"/>
                      </a:cubicBezTo>
                      <a:lnTo>
                        <a:pt x="725" y="212"/>
                      </a:lnTo>
                      <a:lnTo>
                        <a:pt x="725" y="212"/>
                      </a:lnTo>
                      <a:cubicBezTo>
                        <a:pt x="725" y="233"/>
                        <a:pt x="718" y="254"/>
                        <a:pt x="703" y="268"/>
                      </a:cubicBezTo>
                      <a:lnTo>
                        <a:pt x="703" y="268"/>
                      </a:lnTo>
                      <a:cubicBezTo>
                        <a:pt x="688" y="282"/>
                        <a:pt x="669" y="291"/>
                        <a:pt x="648" y="29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4" name="Freeform 199">
                  <a:extLst>
                    <a:ext uri="{FF2B5EF4-FFF2-40B4-BE49-F238E27FC236}">
                      <a16:creationId xmlns:a16="http://schemas.microsoft.com/office/drawing/2014/main" id="{055678B1-BB60-412B-AE9F-7079B24CDE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24431" y="8808052"/>
                  <a:ext cx="73367" cy="73367"/>
                </a:xfrm>
                <a:custGeom>
                  <a:avLst/>
                  <a:gdLst>
                    <a:gd name="T0" fmla="*/ 81 w 82"/>
                    <a:gd name="T1" fmla="*/ 40 h 83"/>
                    <a:gd name="T2" fmla="*/ 81 w 82"/>
                    <a:gd name="T3" fmla="*/ 40 h 83"/>
                    <a:gd name="T4" fmla="*/ 40 w 82"/>
                    <a:gd name="T5" fmla="*/ 82 h 83"/>
                    <a:gd name="T6" fmla="*/ 40 w 82"/>
                    <a:gd name="T7" fmla="*/ 82 h 83"/>
                    <a:gd name="T8" fmla="*/ 0 w 82"/>
                    <a:gd name="T9" fmla="*/ 40 h 83"/>
                    <a:gd name="T10" fmla="*/ 0 w 82"/>
                    <a:gd name="T11" fmla="*/ 40 h 83"/>
                    <a:gd name="T12" fmla="*/ 40 w 82"/>
                    <a:gd name="T13" fmla="*/ 0 h 83"/>
                    <a:gd name="T14" fmla="*/ 40 w 82"/>
                    <a:gd name="T15" fmla="*/ 0 h 83"/>
                    <a:gd name="T16" fmla="*/ 81 w 82"/>
                    <a:gd name="T17" fmla="*/ 4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83">
                      <a:moveTo>
                        <a:pt x="81" y="40"/>
                      </a:moveTo>
                      <a:lnTo>
                        <a:pt x="81" y="40"/>
                      </a:lnTo>
                      <a:cubicBezTo>
                        <a:pt x="81" y="63"/>
                        <a:pt x="63" y="82"/>
                        <a:pt x="40" y="82"/>
                      </a:cubicBezTo>
                      <a:lnTo>
                        <a:pt x="40" y="82"/>
                      </a:lnTo>
                      <a:cubicBezTo>
                        <a:pt x="18" y="82"/>
                        <a:pt x="0" y="63"/>
                        <a:pt x="0" y="40"/>
                      </a:cubicBezTo>
                      <a:lnTo>
                        <a:pt x="0" y="40"/>
                      </a:lnTo>
                      <a:cubicBezTo>
                        <a:pt x="0" y="18"/>
                        <a:pt x="18" y="0"/>
                        <a:pt x="40" y="0"/>
                      </a:cubicBezTo>
                      <a:lnTo>
                        <a:pt x="40" y="0"/>
                      </a:lnTo>
                      <a:cubicBezTo>
                        <a:pt x="63" y="0"/>
                        <a:pt x="81" y="18"/>
                        <a:pt x="81" y="4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5" name="Freeform 200">
                  <a:extLst>
                    <a:ext uri="{FF2B5EF4-FFF2-40B4-BE49-F238E27FC236}">
                      <a16:creationId xmlns:a16="http://schemas.microsoft.com/office/drawing/2014/main" id="{46226807-5B98-4FAB-A5AF-E4CF73DD83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12846" y="8800329"/>
                  <a:ext cx="88815" cy="88813"/>
                </a:xfrm>
                <a:custGeom>
                  <a:avLst/>
                  <a:gdLst>
                    <a:gd name="T0" fmla="*/ 50 w 101"/>
                    <a:gd name="T1" fmla="*/ 18 h 100"/>
                    <a:gd name="T2" fmla="*/ 50 w 101"/>
                    <a:gd name="T3" fmla="*/ 18 h 100"/>
                    <a:gd name="T4" fmla="*/ 19 w 101"/>
                    <a:gd name="T5" fmla="*/ 49 h 100"/>
                    <a:gd name="T6" fmla="*/ 19 w 101"/>
                    <a:gd name="T7" fmla="*/ 49 h 100"/>
                    <a:gd name="T8" fmla="*/ 50 w 101"/>
                    <a:gd name="T9" fmla="*/ 81 h 100"/>
                    <a:gd name="T10" fmla="*/ 50 w 101"/>
                    <a:gd name="T11" fmla="*/ 81 h 100"/>
                    <a:gd name="T12" fmla="*/ 82 w 101"/>
                    <a:gd name="T13" fmla="*/ 49 h 100"/>
                    <a:gd name="T14" fmla="*/ 82 w 101"/>
                    <a:gd name="T15" fmla="*/ 49 h 100"/>
                    <a:gd name="T16" fmla="*/ 50 w 101"/>
                    <a:gd name="T17" fmla="*/ 18 h 100"/>
                    <a:gd name="T18" fmla="*/ 50 w 101"/>
                    <a:gd name="T19" fmla="*/ 99 h 100"/>
                    <a:gd name="T20" fmla="*/ 50 w 101"/>
                    <a:gd name="T21" fmla="*/ 99 h 100"/>
                    <a:gd name="T22" fmla="*/ 0 w 101"/>
                    <a:gd name="T23" fmla="*/ 49 h 100"/>
                    <a:gd name="T24" fmla="*/ 0 w 101"/>
                    <a:gd name="T25" fmla="*/ 49 h 100"/>
                    <a:gd name="T26" fmla="*/ 50 w 101"/>
                    <a:gd name="T27" fmla="*/ 0 h 100"/>
                    <a:gd name="T28" fmla="*/ 50 w 101"/>
                    <a:gd name="T29" fmla="*/ 0 h 100"/>
                    <a:gd name="T30" fmla="*/ 100 w 101"/>
                    <a:gd name="T31" fmla="*/ 49 h 100"/>
                    <a:gd name="T32" fmla="*/ 100 w 101"/>
                    <a:gd name="T33" fmla="*/ 49 h 100"/>
                    <a:gd name="T34" fmla="*/ 50 w 101"/>
                    <a:gd name="T35" fmla="*/ 99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1" h="100">
                      <a:moveTo>
                        <a:pt x="50" y="18"/>
                      </a:moveTo>
                      <a:lnTo>
                        <a:pt x="50" y="18"/>
                      </a:lnTo>
                      <a:cubicBezTo>
                        <a:pt x="33" y="18"/>
                        <a:pt x="19" y="32"/>
                        <a:pt x="19" y="49"/>
                      </a:cubicBezTo>
                      <a:lnTo>
                        <a:pt x="19" y="49"/>
                      </a:lnTo>
                      <a:cubicBezTo>
                        <a:pt x="19" y="67"/>
                        <a:pt x="33" y="81"/>
                        <a:pt x="50" y="81"/>
                      </a:cubicBezTo>
                      <a:lnTo>
                        <a:pt x="50" y="81"/>
                      </a:lnTo>
                      <a:cubicBezTo>
                        <a:pt x="68" y="81"/>
                        <a:pt x="82" y="67"/>
                        <a:pt x="82" y="49"/>
                      </a:cubicBezTo>
                      <a:lnTo>
                        <a:pt x="82" y="49"/>
                      </a:lnTo>
                      <a:cubicBezTo>
                        <a:pt x="82" y="32"/>
                        <a:pt x="68" y="18"/>
                        <a:pt x="50" y="18"/>
                      </a:cubicBezTo>
                      <a:close/>
                      <a:moveTo>
                        <a:pt x="50" y="99"/>
                      </a:moveTo>
                      <a:lnTo>
                        <a:pt x="50" y="99"/>
                      </a:lnTo>
                      <a:cubicBezTo>
                        <a:pt x="23" y="99"/>
                        <a:pt x="0" y="77"/>
                        <a:pt x="0" y="49"/>
                      </a:cubicBezTo>
                      <a:lnTo>
                        <a:pt x="0" y="49"/>
                      </a:lnTo>
                      <a:cubicBezTo>
                        <a:pt x="0" y="23"/>
                        <a:pt x="23" y="0"/>
                        <a:pt x="50" y="0"/>
                      </a:cubicBezTo>
                      <a:lnTo>
                        <a:pt x="50" y="0"/>
                      </a:lnTo>
                      <a:cubicBezTo>
                        <a:pt x="78" y="0"/>
                        <a:pt x="100" y="23"/>
                        <a:pt x="100" y="49"/>
                      </a:cubicBezTo>
                      <a:lnTo>
                        <a:pt x="100" y="49"/>
                      </a:lnTo>
                      <a:cubicBezTo>
                        <a:pt x="100" y="77"/>
                        <a:pt x="78" y="99"/>
                        <a:pt x="50" y="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6" name="Freeform 201">
                  <a:extLst>
                    <a:ext uri="{FF2B5EF4-FFF2-40B4-BE49-F238E27FC236}">
                      <a16:creationId xmlns:a16="http://schemas.microsoft.com/office/drawing/2014/main" id="{66B8D4F9-6878-4537-9C7D-A025A48DB7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82751" y="8808052"/>
                  <a:ext cx="73369" cy="73367"/>
                </a:xfrm>
                <a:custGeom>
                  <a:avLst/>
                  <a:gdLst>
                    <a:gd name="T0" fmla="*/ 82 w 83"/>
                    <a:gd name="T1" fmla="*/ 40 h 83"/>
                    <a:gd name="T2" fmla="*/ 82 w 83"/>
                    <a:gd name="T3" fmla="*/ 40 h 83"/>
                    <a:gd name="T4" fmla="*/ 41 w 83"/>
                    <a:gd name="T5" fmla="*/ 82 h 83"/>
                    <a:gd name="T6" fmla="*/ 41 w 83"/>
                    <a:gd name="T7" fmla="*/ 82 h 83"/>
                    <a:gd name="T8" fmla="*/ 0 w 83"/>
                    <a:gd name="T9" fmla="*/ 40 h 83"/>
                    <a:gd name="T10" fmla="*/ 0 w 83"/>
                    <a:gd name="T11" fmla="*/ 40 h 83"/>
                    <a:gd name="T12" fmla="*/ 41 w 83"/>
                    <a:gd name="T13" fmla="*/ 0 h 83"/>
                    <a:gd name="T14" fmla="*/ 41 w 83"/>
                    <a:gd name="T15" fmla="*/ 0 h 83"/>
                    <a:gd name="T16" fmla="*/ 82 w 83"/>
                    <a:gd name="T17" fmla="*/ 4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3" h="83">
                      <a:moveTo>
                        <a:pt x="82" y="40"/>
                      </a:moveTo>
                      <a:lnTo>
                        <a:pt x="82" y="40"/>
                      </a:lnTo>
                      <a:cubicBezTo>
                        <a:pt x="82" y="63"/>
                        <a:pt x="63" y="82"/>
                        <a:pt x="41" y="82"/>
                      </a:cubicBezTo>
                      <a:lnTo>
                        <a:pt x="41" y="82"/>
                      </a:lnTo>
                      <a:cubicBezTo>
                        <a:pt x="18" y="82"/>
                        <a:pt x="0" y="63"/>
                        <a:pt x="0" y="40"/>
                      </a:cubicBezTo>
                      <a:lnTo>
                        <a:pt x="0" y="40"/>
                      </a:lnTo>
                      <a:cubicBezTo>
                        <a:pt x="0" y="18"/>
                        <a:pt x="18" y="0"/>
                        <a:pt x="41" y="0"/>
                      </a:cubicBezTo>
                      <a:lnTo>
                        <a:pt x="41" y="0"/>
                      </a:lnTo>
                      <a:cubicBezTo>
                        <a:pt x="63" y="0"/>
                        <a:pt x="82" y="18"/>
                        <a:pt x="82" y="4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7" name="Freeform 202">
                  <a:extLst>
                    <a:ext uri="{FF2B5EF4-FFF2-40B4-BE49-F238E27FC236}">
                      <a16:creationId xmlns:a16="http://schemas.microsoft.com/office/drawing/2014/main" id="{526D7BAD-C175-468A-B7B4-DD360FDF8F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75028" y="8800329"/>
                  <a:ext cx="88815" cy="88813"/>
                </a:xfrm>
                <a:custGeom>
                  <a:avLst/>
                  <a:gdLst>
                    <a:gd name="T0" fmla="*/ 50 w 100"/>
                    <a:gd name="T1" fmla="*/ 18 h 100"/>
                    <a:gd name="T2" fmla="*/ 50 w 100"/>
                    <a:gd name="T3" fmla="*/ 18 h 100"/>
                    <a:gd name="T4" fmla="*/ 18 w 100"/>
                    <a:gd name="T5" fmla="*/ 49 h 100"/>
                    <a:gd name="T6" fmla="*/ 18 w 100"/>
                    <a:gd name="T7" fmla="*/ 49 h 100"/>
                    <a:gd name="T8" fmla="*/ 50 w 100"/>
                    <a:gd name="T9" fmla="*/ 81 h 100"/>
                    <a:gd name="T10" fmla="*/ 50 w 100"/>
                    <a:gd name="T11" fmla="*/ 81 h 100"/>
                    <a:gd name="T12" fmla="*/ 81 w 100"/>
                    <a:gd name="T13" fmla="*/ 49 h 100"/>
                    <a:gd name="T14" fmla="*/ 81 w 100"/>
                    <a:gd name="T15" fmla="*/ 49 h 100"/>
                    <a:gd name="T16" fmla="*/ 50 w 100"/>
                    <a:gd name="T17" fmla="*/ 18 h 100"/>
                    <a:gd name="T18" fmla="*/ 50 w 100"/>
                    <a:gd name="T19" fmla="*/ 99 h 100"/>
                    <a:gd name="T20" fmla="*/ 50 w 100"/>
                    <a:gd name="T21" fmla="*/ 99 h 100"/>
                    <a:gd name="T22" fmla="*/ 0 w 100"/>
                    <a:gd name="T23" fmla="*/ 49 h 100"/>
                    <a:gd name="T24" fmla="*/ 0 w 100"/>
                    <a:gd name="T25" fmla="*/ 49 h 100"/>
                    <a:gd name="T26" fmla="*/ 50 w 100"/>
                    <a:gd name="T27" fmla="*/ 0 h 100"/>
                    <a:gd name="T28" fmla="*/ 50 w 100"/>
                    <a:gd name="T29" fmla="*/ 0 h 100"/>
                    <a:gd name="T30" fmla="*/ 99 w 100"/>
                    <a:gd name="T31" fmla="*/ 49 h 100"/>
                    <a:gd name="T32" fmla="*/ 99 w 100"/>
                    <a:gd name="T33" fmla="*/ 49 h 100"/>
                    <a:gd name="T34" fmla="*/ 50 w 100"/>
                    <a:gd name="T35" fmla="*/ 99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0" h="100">
                      <a:moveTo>
                        <a:pt x="50" y="18"/>
                      </a:moveTo>
                      <a:lnTo>
                        <a:pt x="50" y="18"/>
                      </a:lnTo>
                      <a:cubicBezTo>
                        <a:pt x="32" y="18"/>
                        <a:pt x="18" y="32"/>
                        <a:pt x="18" y="49"/>
                      </a:cubicBezTo>
                      <a:lnTo>
                        <a:pt x="18" y="49"/>
                      </a:lnTo>
                      <a:cubicBezTo>
                        <a:pt x="18" y="67"/>
                        <a:pt x="32" y="81"/>
                        <a:pt x="50" y="81"/>
                      </a:cubicBezTo>
                      <a:lnTo>
                        <a:pt x="50" y="81"/>
                      </a:lnTo>
                      <a:cubicBezTo>
                        <a:pt x="67" y="81"/>
                        <a:pt x="81" y="67"/>
                        <a:pt x="81" y="49"/>
                      </a:cubicBezTo>
                      <a:lnTo>
                        <a:pt x="81" y="49"/>
                      </a:lnTo>
                      <a:cubicBezTo>
                        <a:pt x="81" y="32"/>
                        <a:pt x="67" y="18"/>
                        <a:pt x="50" y="18"/>
                      </a:cubicBezTo>
                      <a:close/>
                      <a:moveTo>
                        <a:pt x="50" y="99"/>
                      </a:moveTo>
                      <a:lnTo>
                        <a:pt x="50" y="99"/>
                      </a:lnTo>
                      <a:cubicBezTo>
                        <a:pt x="22" y="99"/>
                        <a:pt x="0" y="77"/>
                        <a:pt x="0" y="49"/>
                      </a:cubicBezTo>
                      <a:lnTo>
                        <a:pt x="0" y="49"/>
                      </a:lnTo>
                      <a:cubicBezTo>
                        <a:pt x="0" y="23"/>
                        <a:pt x="22" y="0"/>
                        <a:pt x="50" y="0"/>
                      </a:cubicBezTo>
                      <a:lnTo>
                        <a:pt x="50" y="0"/>
                      </a:lnTo>
                      <a:cubicBezTo>
                        <a:pt x="77" y="0"/>
                        <a:pt x="99" y="23"/>
                        <a:pt x="99" y="49"/>
                      </a:cubicBezTo>
                      <a:lnTo>
                        <a:pt x="99" y="49"/>
                      </a:lnTo>
                      <a:cubicBezTo>
                        <a:pt x="99" y="77"/>
                        <a:pt x="77" y="99"/>
                        <a:pt x="50" y="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8" name="Freeform 203">
                  <a:extLst>
                    <a:ext uri="{FF2B5EF4-FFF2-40B4-BE49-F238E27FC236}">
                      <a16:creationId xmlns:a16="http://schemas.microsoft.com/office/drawing/2014/main" id="{259B0B1F-CD88-4499-829D-27CD1C1464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44934" y="8808052"/>
                  <a:ext cx="73369" cy="73367"/>
                </a:xfrm>
                <a:custGeom>
                  <a:avLst/>
                  <a:gdLst>
                    <a:gd name="T0" fmla="*/ 81 w 82"/>
                    <a:gd name="T1" fmla="*/ 40 h 83"/>
                    <a:gd name="T2" fmla="*/ 81 w 82"/>
                    <a:gd name="T3" fmla="*/ 40 h 83"/>
                    <a:gd name="T4" fmla="*/ 41 w 82"/>
                    <a:gd name="T5" fmla="*/ 82 h 83"/>
                    <a:gd name="T6" fmla="*/ 41 w 82"/>
                    <a:gd name="T7" fmla="*/ 82 h 83"/>
                    <a:gd name="T8" fmla="*/ 0 w 82"/>
                    <a:gd name="T9" fmla="*/ 40 h 83"/>
                    <a:gd name="T10" fmla="*/ 0 w 82"/>
                    <a:gd name="T11" fmla="*/ 40 h 83"/>
                    <a:gd name="T12" fmla="*/ 41 w 82"/>
                    <a:gd name="T13" fmla="*/ 0 h 83"/>
                    <a:gd name="T14" fmla="*/ 41 w 82"/>
                    <a:gd name="T15" fmla="*/ 0 h 83"/>
                    <a:gd name="T16" fmla="*/ 81 w 82"/>
                    <a:gd name="T17" fmla="*/ 4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83">
                      <a:moveTo>
                        <a:pt x="81" y="40"/>
                      </a:moveTo>
                      <a:lnTo>
                        <a:pt x="81" y="40"/>
                      </a:lnTo>
                      <a:cubicBezTo>
                        <a:pt x="81" y="63"/>
                        <a:pt x="63" y="82"/>
                        <a:pt x="41" y="82"/>
                      </a:cubicBezTo>
                      <a:lnTo>
                        <a:pt x="41" y="82"/>
                      </a:lnTo>
                      <a:cubicBezTo>
                        <a:pt x="18" y="82"/>
                        <a:pt x="0" y="63"/>
                        <a:pt x="0" y="40"/>
                      </a:cubicBezTo>
                      <a:lnTo>
                        <a:pt x="0" y="40"/>
                      </a:lnTo>
                      <a:cubicBezTo>
                        <a:pt x="0" y="18"/>
                        <a:pt x="18" y="0"/>
                        <a:pt x="41" y="0"/>
                      </a:cubicBezTo>
                      <a:lnTo>
                        <a:pt x="41" y="0"/>
                      </a:lnTo>
                      <a:cubicBezTo>
                        <a:pt x="63" y="0"/>
                        <a:pt x="81" y="18"/>
                        <a:pt x="81" y="4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9" name="Freeform 204">
                  <a:extLst>
                    <a:ext uri="{FF2B5EF4-FFF2-40B4-BE49-F238E27FC236}">
                      <a16:creationId xmlns:a16="http://schemas.microsoft.com/office/drawing/2014/main" id="{718D5BCF-3470-4DA9-B231-CB8FAB3A4A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37211" y="8800329"/>
                  <a:ext cx="88815" cy="88813"/>
                </a:xfrm>
                <a:custGeom>
                  <a:avLst/>
                  <a:gdLst>
                    <a:gd name="T0" fmla="*/ 50 w 100"/>
                    <a:gd name="T1" fmla="*/ 18 h 100"/>
                    <a:gd name="T2" fmla="*/ 50 w 100"/>
                    <a:gd name="T3" fmla="*/ 18 h 100"/>
                    <a:gd name="T4" fmla="*/ 18 w 100"/>
                    <a:gd name="T5" fmla="*/ 49 h 100"/>
                    <a:gd name="T6" fmla="*/ 18 w 100"/>
                    <a:gd name="T7" fmla="*/ 49 h 100"/>
                    <a:gd name="T8" fmla="*/ 50 w 100"/>
                    <a:gd name="T9" fmla="*/ 81 h 100"/>
                    <a:gd name="T10" fmla="*/ 50 w 100"/>
                    <a:gd name="T11" fmla="*/ 81 h 100"/>
                    <a:gd name="T12" fmla="*/ 82 w 100"/>
                    <a:gd name="T13" fmla="*/ 49 h 100"/>
                    <a:gd name="T14" fmla="*/ 82 w 100"/>
                    <a:gd name="T15" fmla="*/ 49 h 100"/>
                    <a:gd name="T16" fmla="*/ 50 w 100"/>
                    <a:gd name="T17" fmla="*/ 18 h 100"/>
                    <a:gd name="T18" fmla="*/ 50 w 100"/>
                    <a:gd name="T19" fmla="*/ 99 h 100"/>
                    <a:gd name="T20" fmla="*/ 50 w 100"/>
                    <a:gd name="T21" fmla="*/ 99 h 100"/>
                    <a:gd name="T22" fmla="*/ 0 w 100"/>
                    <a:gd name="T23" fmla="*/ 49 h 100"/>
                    <a:gd name="T24" fmla="*/ 0 w 100"/>
                    <a:gd name="T25" fmla="*/ 49 h 100"/>
                    <a:gd name="T26" fmla="*/ 50 w 100"/>
                    <a:gd name="T27" fmla="*/ 0 h 100"/>
                    <a:gd name="T28" fmla="*/ 50 w 100"/>
                    <a:gd name="T29" fmla="*/ 0 h 100"/>
                    <a:gd name="T30" fmla="*/ 99 w 100"/>
                    <a:gd name="T31" fmla="*/ 49 h 100"/>
                    <a:gd name="T32" fmla="*/ 99 w 100"/>
                    <a:gd name="T33" fmla="*/ 49 h 100"/>
                    <a:gd name="T34" fmla="*/ 50 w 100"/>
                    <a:gd name="T35" fmla="*/ 99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0" h="100">
                      <a:moveTo>
                        <a:pt x="50" y="18"/>
                      </a:moveTo>
                      <a:lnTo>
                        <a:pt x="50" y="18"/>
                      </a:lnTo>
                      <a:cubicBezTo>
                        <a:pt x="32" y="18"/>
                        <a:pt x="18" y="32"/>
                        <a:pt x="18" y="49"/>
                      </a:cubicBezTo>
                      <a:lnTo>
                        <a:pt x="18" y="49"/>
                      </a:lnTo>
                      <a:cubicBezTo>
                        <a:pt x="18" y="67"/>
                        <a:pt x="32" y="81"/>
                        <a:pt x="50" y="81"/>
                      </a:cubicBezTo>
                      <a:lnTo>
                        <a:pt x="50" y="81"/>
                      </a:lnTo>
                      <a:cubicBezTo>
                        <a:pt x="67" y="81"/>
                        <a:pt x="82" y="67"/>
                        <a:pt x="82" y="49"/>
                      </a:cubicBezTo>
                      <a:lnTo>
                        <a:pt x="82" y="49"/>
                      </a:lnTo>
                      <a:cubicBezTo>
                        <a:pt x="82" y="32"/>
                        <a:pt x="67" y="18"/>
                        <a:pt x="50" y="18"/>
                      </a:cubicBezTo>
                      <a:close/>
                      <a:moveTo>
                        <a:pt x="50" y="99"/>
                      </a:moveTo>
                      <a:lnTo>
                        <a:pt x="50" y="99"/>
                      </a:lnTo>
                      <a:cubicBezTo>
                        <a:pt x="22" y="99"/>
                        <a:pt x="0" y="77"/>
                        <a:pt x="0" y="49"/>
                      </a:cubicBezTo>
                      <a:lnTo>
                        <a:pt x="0" y="49"/>
                      </a:lnTo>
                      <a:cubicBezTo>
                        <a:pt x="0" y="23"/>
                        <a:pt x="22" y="0"/>
                        <a:pt x="50" y="0"/>
                      </a:cubicBezTo>
                      <a:lnTo>
                        <a:pt x="50" y="0"/>
                      </a:lnTo>
                      <a:cubicBezTo>
                        <a:pt x="77" y="0"/>
                        <a:pt x="99" y="23"/>
                        <a:pt x="99" y="49"/>
                      </a:cubicBezTo>
                      <a:lnTo>
                        <a:pt x="99" y="49"/>
                      </a:lnTo>
                      <a:cubicBezTo>
                        <a:pt x="99" y="77"/>
                        <a:pt x="77" y="99"/>
                        <a:pt x="50" y="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F0E7B07-E5D9-4BE2-8B8C-FBBEFE4868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61075" y="7916047"/>
                  <a:ext cx="377548" cy="1223215"/>
                </a:xfrm>
                <a:custGeom>
                  <a:avLst/>
                  <a:gdLst>
                    <a:gd name="connsiteX0" fmla="*/ 79146 w 377548"/>
                    <a:gd name="connsiteY0" fmla="*/ 1007037 h 1223215"/>
                    <a:gd name="connsiteX1" fmla="*/ 59310 w 377548"/>
                    <a:gd name="connsiteY1" fmla="*/ 1039595 h 1223215"/>
                    <a:gd name="connsiteX2" fmla="*/ 35218 w 377548"/>
                    <a:gd name="connsiteY2" fmla="*/ 1096290 h 1223215"/>
                    <a:gd name="connsiteX3" fmla="*/ 29338 w 377548"/>
                    <a:gd name="connsiteY3" fmla="*/ 1119831 h 1223215"/>
                    <a:gd name="connsiteX4" fmla="*/ 349014 w 377548"/>
                    <a:gd name="connsiteY4" fmla="*/ 1119831 h 1223215"/>
                    <a:gd name="connsiteX5" fmla="*/ 343118 w 377548"/>
                    <a:gd name="connsiteY5" fmla="*/ 1096290 h 1223215"/>
                    <a:gd name="connsiteX6" fmla="*/ 318968 w 377548"/>
                    <a:gd name="connsiteY6" fmla="*/ 1039595 h 1223215"/>
                    <a:gd name="connsiteX7" fmla="*/ 299082 w 377548"/>
                    <a:gd name="connsiteY7" fmla="*/ 1007037 h 1223215"/>
                    <a:gd name="connsiteX8" fmla="*/ 188978 w 377548"/>
                    <a:gd name="connsiteY8" fmla="*/ 882159 h 1223215"/>
                    <a:gd name="connsiteX9" fmla="*/ 163736 w 377548"/>
                    <a:gd name="connsiteY9" fmla="*/ 903162 h 1223215"/>
                    <a:gd name="connsiteX10" fmla="*/ 92750 w 377548"/>
                    <a:gd name="connsiteY10" fmla="*/ 984710 h 1223215"/>
                    <a:gd name="connsiteX11" fmla="*/ 88062 w 377548"/>
                    <a:gd name="connsiteY11" fmla="*/ 992404 h 1223215"/>
                    <a:gd name="connsiteX12" fmla="*/ 290144 w 377548"/>
                    <a:gd name="connsiteY12" fmla="*/ 992404 h 1223215"/>
                    <a:gd name="connsiteX13" fmla="*/ 285444 w 377548"/>
                    <a:gd name="connsiteY13" fmla="*/ 984710 h 1223215"/>
                    <a:gd name="connsiteX14" fmla="*/ 214284 w 377548"/>
                    <a:gd name="connsiteY14" fmla="*/ 903162 h 1223215"/>
                    <a:gd name="connsiteX15" fmla="*/ 90482 w 377548"/>
                    <a:gd name="connsiteY15" fmla="*/ 763762 h 1223215"/>
                    <a:gd name="connsiteX16" fmla="*/ 108364 w 377548"/>
                    <a:gd name="connsiteY16" fmla="*/ 789719 h 1223215"/>
                    <a:gd name="connsiteX17" fmla="*/ 157376 w 377548"/>
                    <a:gd name="connsiteY17" fmla="*/ 834768 h 1223215"/>
                    <a:gd name="connsiteX18" fmla="*/ 188902 w 377548"/>
                    <a:gd name="connsiteY18" fmla="*/ 861200 h 1223215"/>
                    <a:gd name="connsiteX19" fmla="*/ 220504 w 377548"/>
                    <a:gd name="connsiteY19" fmla="*/ 834768 h 1223215"/>
                    <a:gd name="connsiteX20" fmla="*/ 269724 w 377548"/>
                    <a:gd name="connsiteY20" fmla="*/ 789719 h 1223215"/>
                    <a:gd name="connsiteX21" fmla="*/ 287406 w 377548"/>
                    <a:gd name="connsiteY21" fmla="*/ 763762 h 1223215"/>
                    <a:gd name="connsiteX22" fmla="*/ 41042 w 377548"/>
                    <a:gd name="connsiteY22" fmla="*/ 617025 h 1223215"/>
                    <a:gd name="connsiteX23" fmla="*/ 47620 w 377548"/>
                    <a:gd name="connsiteY23" fmla="*/ 672768 h 1223215"/>
                    <a:gd name="connsiteX24" fmla="*/ 70536 w 377548"/>
                    <a:gd name="connsiteY24" fmla="*/ 734806 h 1223215"/>
                    <a:gd name="connsiteX25" fmla="*/ 80402 w 377548"/>
                    <a:gd name="connsiteY25" fmla="*/ 749129 h 1223215"/>
                    <a:gd name="connsiteX26" fmla="*/ 297374 w 377548"/>
                    <a:gd name="connsiteY26" fmla="*/ 749129 h 1223215"/>
                    <a:gd name="connsiteX27" fmla="*/ 307130 w 377548"/>
                    <a:gd name="connsiteY27" fmla="*/ 734806 h 1223215"/>
                    <a:gd name="connsiteX28" fmla="*/ 329990 w 377548"/>
                    <a:gd name="connsiteY28" fmla="*/ 672768 h 1223215"/>
                    <a:gd name="connsiteX29" fmla="*/ 336550 w 377548"/>
                    <a:gd name="connsiteY29" fmla="*/ 617025 h 1223215"/>
                    <a:gd name="connsiteX30" fmla="*/ 73788 w 377548"/>
                    <a:gd name="connsiteY30" fmla="*/ 474000 h 1223215"/>
                    <a:gd name="connsiteX31" fmla="*/ 72290 w 377548"/>
                    <a:gd name="connsiteY31" fmla="*/ 476133 h 1223215"/>
                    <a:gd name="connsiteX32" fmla="*/ 48168 w 377548"/>
                    <a:gd name="connsiteY32" fmla="*/ 537733 h 1223215"/>
                    <a:gd name="connsiteX33" fmla="*/ 39946 w 377548"/>
                    <a:gd name="connsiteY33" fmla="*/ 602392 h 1223215"/>
                    <a:gd name="connsiteX34" fmla="*/ 337642 w 377548"/>
                    <a:gd name="connsiteY34" fmla="*/ 602392 h 1223215"/>
                    <a:gd name="connsiteX35" fmla="*/ 329334 w 377548"/>
                    <a:gd name="connsiteY35" fmla="*/ 537733 h 1223215"/>
                    <a:gd name="connsiteX36" fmla="*/ 304504 w 377548"/>
                    <a:gd name="connsiteY36" fmla="*/ 476133 h 1223215"/>
                    <a:gd name="connsiteX37" fmla="*/ 303052 w 377548"/>
                    <a:gd name="connsiteY37" fmla="*/ 474000 h 1223215"/>
                    <a:gd name="connsiteX38" fmla="*/ 188956 w 377548"/>
                    <a:gd name="connsiteY38" fmla="*/ 354060 h 1223215"/>
                    <a:gd name="connsiteX39" fmla="*/ 160884 w 377548"/>
                    <a:gd name="connsiteY39" fmla="*/ 377048 h 1223215"/>
                    <a:gd name="connsiteX40" fmla="*/ 110996 w 377548"/>
                    <a:gd name="connsiteY40" fmla="*/ 421001 h 1223215"/>
                    <a:gd name="connsiteX41" fmla="*/ 86666 w 377548"/>
                    <a:gd name="connsiteY41" fmla="*/ 455656 h 1223215"/>
                    <a:gd name="connsiteX42" fmla="*/ 290570 w 377548"/>
                    <a:gd name="connsiteY42" fmla="*/ 455656 h 1223215"/>
                    <a:gd name="connsiteX43" fmla="*/ 266988 w 377548"/>
                    <a:gd name="connsiteY43" fmla="*/ 421001 h 1223215"/>
                    <a:gd name="connsiteX44" fmla="*/ 217004 w 377548"/>
                    <a:gd name="connsiteY44" fmla="*/ 377048 h 1223215"/>
                    <a:gd name="connsiteX45" fmla="*/ 88228 w 377548"/>
                    <a:gd name="connsiteY45" fmla="*/ 227016 h 1223215"/>
                    <a:gd name="connsiteX46" fmla="*/ 91000 w 377548"/>
                    <a:gd name="connsiteY46" fmla="*/ 231490 h 1223215"/>
                    <a:gd name="connsiteX47" fmla="*/ 160456 w 377548"/>
                    <a:gd name="connsiteY47" fmla="*/ 310188 h 1223215"/>
                    <a:gd name="connsiteX48" fmla="*/ 189012 w 377548"/>
                    <a:gd name="connsiteY48" fmla="*/ 333365 h 1223215"/>
                    <a:gd name="connsiteX49" fmla="*/ 217024 w 377548"/>
                    <a:gd name="connsiteY49" fmla="*/ 310188 h 1223215"/>
                    <a:gd name="connsiteX50" fmla="*/ 287198 w 377548"/>
                    <a:gd name="connsiteY50" fmla="*/ 231490 h 1223215"/>
                    <a:gd name="connsiteX51" fmla="*/ 289946 w 377548"/>
                    <a:gd name="connsiteY51" fmla="*/ 227016 h 1223215"/>
                    <a:gd name="connsiteX52" fmla="*/ 28678 w 377548"/>
                    <a:gd name="connsiteY52" fmla="*/ 99586 h 1223215"/>
                    <a:gd name="connsiteX53" fmla="*/ 34672 w 377548"/>
                    <a:gd name="connsiteY53" fmla="*/ 123636 h 1223215"/>
                    <a:gd name="connsiteX54" fmla="*/ 58202 w 377548"/>
                    <a:gd name="connsiteY54" fmla="*/ 178550 h 1223215"/>
                    <a:gd name="connsiteX55" fmla="*/ 79966 w 377548"/>
                    <a:gd name="connsiteY55" fmla="*/ 213681 h 1223215"/>
                    <a:gd name="connsiteX56" fmla="*/ 81220 w 377548"/>
                    <a:gd name="connsiteY56" fmla="*/ 212383 h 1223215"/>
                    <a:gd name="connsiteX57" fmla="*/ 298932 w 377548"/>
                    <a:gd name="connsiteY57" fmla="*/ 212383 h 1223215"/>
                    <a:gd name="connsiteX58" fmla="*/ 319708 w 377548"/>
                    <a:gd name="connsiteY58" fmla="*/ 178550 h 1223215"/>
                    <a:gd name="connsiteX59" fmla="*/ 343338 w 377548"/>
                    <a:gd name="connsiteY59" fmla="*/ 123636 h 1223215"/>
                    <a:gd name="connsiteX60" fmla="*/ 349434 w 377548"/>
                    <a:gd name="connsiteY60" fmla="*/ 99586 h 1223215"/>
                    <a:gd name="connsiteX61" fmla="*/ 8750 w 377548"/>
                    <a:gd name="connsiteY61" fmla="*/ 0 h 1223215"/>
                    <a:gd name="connsiteX62" fmla="*/ 15750 w 377548"/>
                    <a:gd name="connsiteY62" fmla="*/ 7891 h 1223215"/>
                    <a:gd name="connsiteX63" fmla="*/ 20494 w 377548"/>
                    <a:gd name="connsiteY63" fmla="*/ 66750 h 1223215"/>
                    <a:gd name="connsiteX64" fmla="*/ 25030 w 377548"/>
                    <a:gd name="connsiteY64" fmla="*/ 84953 h 1223215"/>
                    <a:gd name="connsiteX65" fmla="*/ 353142 w 377548"/>
                    <a:gd name="connsiteY65" fmla="*/ 84953 h 1223215"/>
                    <a:gd name="connsiteX66" fmla="*/ 357756 w 377548"/>
                    <a:gd name="connsiteY66" fmla="*/ 66750 h 1223215"/>
                    <a:gd name="connsiteX67" fmla="*/ 362636 w 377548"/>
                    <a:gd name="connsiteY67" fmla="*/ 7891 h 1223215"/>
                    <a:gd name="connsiteX68" fmla="*/ 370530 w 377548"/>
                    <a:gd name="connsiteY68" fmla="*/ 0 h 1223215"/>
                    <a:gd name="connsiteX69" fmla="*/ 377548 w 377548"/>
                    <a:gd name="connsiteY69" fmla="*/ 7891 h 1223215"/>
                    <a:gd name="connsiteX70" fmla="*/ 372750 w 377548"/>
                    <a:gd name="connsiteY70" fmla="*/ 68874 h 1223215"/>
                    <a:gd name="connsiteX71" fmla="*/ 367430 w 377548"/>
                    <a:gd name="connsiteY71" fmla="*/ 90619 h 1223215"/>
                    <a:gd name="connsiteX72" fmla="*/ 369824 w 377548"/>
                    <a:gd name="connsiteY72" fmla="*/ 93082 h 1223215"/>
                    <a:gd name="connsiteX73" fmla="*/ 366072 w 377548"/>
                    <a:gd name="connsiteY73" fmla="*/ 96171 h 1223215"/>
                    <a:gd name="connsiteX74" fmla="*/ 358250 w 377548"/>
                    <a:gd name="connsiteY74" fmla="*/ 128130 h 1223215"/>
                    <a:gd name="connsiteX75" fmla="*/ 299480 w 377548"/>
                    <a:gd name="connsiteY75" fmla="*/ 241135 h 1223215"/>
                    <a:gd name="connsiteX76" fmla="*/ 228208 w 377548"/>
                    <a:gd name="connsiteY76" fmla="*/ 321916 h 1223215"/>
                    <a:gd name="connsiteX77" fmla="*/ 201676 w 377548"/>
                    <a:gd name="connsiteY77" fmla="*/ 343643 h 1223215"/>
                    <a:gd name="connsiteX78" fmla="*/ 226628 w 377548"/>
                    <a:gd name="connsiteY78" fmla="*/ 363895 h 1223215"/>
                    <a:gd name="connsiteX79" fmla="*/ 319380 w 377548"/>
                    <a:gd name="connsiteY79" fmla="*/ 468241 h 1223215"/>
                    <a:gd name="connsiteX80" fmla="*/ 354380 w 377548"/>
                    <a:gd name="connsiteY80" fmla="*/ 603277 h 1223215"/>
                    <a:gd name="connsiteX81" fmla="*/ 354380 w 377548"/>
                    <a:gd name="connsiteY81" fmla="*/ 606785 h 1223215"/>
                    <a:gd name="connsiteX82" fmla="*/ 354128 w 377548"/>
                    <a:gd name="connsiteY82" fmla="*/ 608711 h 1223215"/>
                    <a:gd name="connsiteX83" fmla="*/ 354378 w 377548"/>
                    <a:gd name="connsiteY83" fmla="*/ 608896 h 1223215"/>
                    <a:gd name="connsiteX84" fmla="*/ 354068 w 377548"/>
                    <a:gd name="connsiteY84" fmla="*/ 609184 h 1223215"/>
                    <a:gd name="connsiteX85" fmla="*/ 345302 w 377548"/>
                    <a:gd name="connsiteY85" fmla="*/ 676385 h 1223215"/>
                    <a:gd name="connsiteX86" fmla="*/ 321130 w 377548"/>
                    <a:gd name="connsiteY86" fmla="*/ 742698 h 1223215"/>
                    <a:gd name="connsiteX87" fmla="*/ 313416 w 377548"/>
                    <a:gd name="connsiteY87" fmla="*/ 754004 h 1223215"/>
                    <a:gd name="connsiteX88" fmla="*/ 315762 w 377548"/>
                    <a:gd name="connsiteY88" fmla="*/ 756446 h 1223215"/>
                    <a:gd name="connsiteX89" fmla="*/ 308732 w 377548"/>
                    <a:gd name="connsiteY89" fmla="*/ 763762 h 1223215"/>
                    <a:gd name="connsiteX90" fmla="*/ 306756 w 377548"/>
                    <a:gd name="connsiteY90" fmla="*/ 763762 h 1223215"/>
                    <a:gd name="connsiteX91" fmla="*/ 281864 w 377548"/>
                    <a:gd name="connsiteY91" fmla="*/ 800241 h 1223215"/>
                    <a:gd name="connsiteX92" fmla="*/ 230128 w 377548"/>
                    <a:gd name="connsiteY92" fmla="*/ 847920 h 1223215"/>
                    <a:gd name="connsiteX93" fmla="*/ 201488 w 377548"/>
                    <a:gd name="connsiteY93" fmla="*/ 871751 h 1223215"/>
                    <a:gd name="connsiteX94" fmla="*/ 225358 w 377548"/>
                    <a:gd name="connsiteY94" fmla="*/ 891763 h 1223215"/>
                    <a:gd name="connsiteX95" fmla="*/ 298602 w 377548"/>
                    <a:gd name="connsiteY95" fmla="*/ 975065 h 1223215"/>
                    <a:gd name="connsiteX96" fmla="*/ 309584 w 377548"/>
                    <a:gd name="connsiteY96" fmla="*/ 993193 h 1223215"/>
                    <a:gd name="connsiteX97" fmla="*/ 315762 w 377548"/>
                    <a:gd name="connsiteY97" fmla="*/ 998908 h 1223215"/>
                    <a:gd name="connsiteX98" fmla="*/ 314166 w 377548"/>
                    <a:gd name="connsiteY98" fmla="*/ 1000754 h 1223215"/>
                    <a:gd name="connsiteX99" fmla="*/ 333140 w 377548"/>
                    <a:gd name="connsiteY99" fmla="*/ 1032074 h 1223215"/>
                    <a:gd name="connsiteX100" fmla="*/ 377548 w 377548"/>
                    <a:gd name="connsiteY100" fmla="*/ 1214447 h 1223215"/>
                    <a:gd name="connsiteX101" fmla="*/ 370530 w 377548"/>
                    <a:gd name="connsiteY101" fmla="*/ 1223215 h 1223215"/>
                    <a:gd name="connsiteX102" fmla="*/ 362636 w 377548"/>
                    <a:gd name="connsiteY102" fmla="*/ 1214447 h 1223215"/>
                    <a:gd name="connsiteX103" fmla="*/ 357730 w 377548"/>
                    <a:gd name="connsiteY103" fmla="*/ 1154629 h 1223215"/>
                    <a:gd name="connsiteX104" fmla="*/ 352680 w 377548"/>
                    <a:gd name="connsiteY104" fmla="*/ 1134464 h 1223215"/>
                    <a:gd name="connsiteX105" fmla="*/ 25682 w 377548"/>
                    <a:gd name="connsiteY105" fmla="*/ 1134464 h 1223215"/>
                    <a:gd name="connsiteX106" fmla="*/ 20644 w 377548"/>
                    <a:gd name="connsiteY106" fmla="*/ 1154629 h 1223215"/>
                    <a:gd name="connsiteX107" fmla="*/ 15750 w 377548"/>
                    <a:gd name="connsiteY107" fmla="*/ 1214447 h 1223215"/>
                    <a:gd name="connsiteX108" fmla="*/ 8750 w 377548"/>
                    <a:gd name="connsiteY108" fmla="*/ 1223215 h 1223215"/>
                    <a:gd name="connsiteX109" fmla="*/ 0 w 377548"/>
                    <a:gd name="connsiteY109" fmla="*/ 1214447 h 1223215"/>
                    <a:gd name="connsiteX110" fmla="*/ 45036 w 377548"/>
                    <a:gd name="connsiteY110" fmla="*/ 1032074 h 1223215"/>
                    <a:gd name="connsiteX111" fmla="*/ 63862 w 377548"/>
                    <a:gd name="connsiteY111" fmla="*/ 1001045 h 1223215"/>
                    <a:gd name="connsiteX112" fmla="*/ 61784 w 377548"/>
                    <a:gd name="connsiteY112" fmla="*/ 998908 h 1223215"/>
                    <a:gd name="connsiteX113" fmla="*/ 68520 w 377548"/>
                    <a:gd name="connsiteY113" fmla="*/ 993367 h 1223215"/>
                    <a:gd name="connsiteX114" fmla="*/ 79626 w 377548"/>
                    <a:gd name="connsiteY114" fmla="*/ 975065 h 1223215"/>
                    <a:gd name="connsiteX115" fmla="*/ 152362 w 377548"/>
                    <a:gd name="connsiteY115" fmla="*/ 891763 h 1223215"/>
                    <a:gd name="connsiteX116" fmla="*/ 176364 w 377548"/>
                    <a:gd name="connsiteY116" fmla="*/ 871688 h 1223215"/>
                    <a:gd name="connsiteX117" fmla="*/ 147728 w 377548"/>
                    <a:gd name="connsiteY117" fmla="*/ 847920 h 1223215"/>
                    <a:gd name="connsiteX118" fmla="*/ 96302 w 377548"/>
                    <a:gd name="connsiteY118" fmla="*/ 800241 h 1223215"/>
                    <a:gd name="connsiteX119" fmla="*/ 71626 w 377548"/>
                    <a:gd name="connsiteY119" fmla="*/ 763762 h 1223215"/>
                    <a:gd name="connsiteX120" fmla="*/ 69692 w 377548"/>
                    <a:gd name="connsiteY120" fmla="*/ 763762 h 1223215"/>
                    <a:gd name="connsiteX121" fmla="*/ 61784 w 377548"/>
                    <a:gd name="connsiteY121" fmla="*/ 756446 h 1223215"/>
                    <a:gd name="connsiteX122" fmla="*/ 64794 w 377548"/>
                    <a:gd name="connsiteY122" fmla="*/ 753661 h 1223215"/>
                    <a:gd name="connsiteX123" fmla="*/ 57378 w 377548"/>
                    <a:gd name="connsiteY123" fmla="*/ 742698 h 1223215"/>
                    <a:gd name="connsiteX124" fmla="*/ 23168 w 377548"/>
                    <a:gd name="connsiteY124" fmla="*/ 606785 h 1223215"/>
                    <a:gd name="connsiteX125" fmla="*/ 23168 w 377548"/>
                    <a:gd name="connsiteY125" fmla="*/ 603277 h 1223215"/>
                    <a:gd name="connsiteX126" fmla="*/ 58256 w 377548"/>
                    <a:gd name="connsiteY126" fmla="*/ 468241 h 1223215"/>
                    <a:gd name="connsiteX127" fmla="*/ 152114 w 377548"/>
                    <a:gd name="connsiteY127" fmla="*/ 363895 h 1223215"/>
                    <a:gd name="connsiteX128" fmla="*/ 176420 w 377548"/>
                    <a:gd name="connsiteY128" fmla="*/ 343785 h 1223215"/>
                    <a:gd name="connsiteX129" fmla="*/ 149736 w 377548"/>
                    <a:gd name="connsiteY129" fmla="*/ 321916 h 1223215"/>
                    <a:gd name="connsiteX130" fmla="*/ 77876 w 377548"/>
                    <a:gd name="connsiteY130" fmla="*/ 241135 h 1223215"/>
                    <a:gd name="connsiteX131" fmla="*/ 0 w 377548"/>
                    <a:gd name="connsiteY131" fmla="*/ 7891 h 1223215"/>
                    <a:gd name="connsiteX132" fmla="*/ 8750 w 377548"/>
                    <a:gd name="connsiteY132" fmla="*/ 0 h 1223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377548" h="1223215">
                      <a:moveTo>
                        <a:pt x="79146" y="1007037"/>
                      </a:moveTo>
                      <a:lnTo>
                        <a:pt x="59310" y="1039595"/>
                      </a:lnTo>
                      <a:cubicBezTo>
                        <a:pt x="49712" y="1058201"/>
                        <a:pt x="41672" y="1077109"/>
                        <a:pt x="35218" y="1096290"/>
                      </a:cubicBezTo>
                      <a:lnTo>
                        <a:pt x="29338" y="1119831"/>
                      </a:lnTo>
                      <a:lnTo>
                        <a:pt x="349014" y="1119831"/>
                      </a:lnTo>
                      <a:lnTo>
                        <a:pt x="343118" y="1096290"/>
                      </a:lnTo>
                      <a:cubicBezTo>
                        <a:pt x="336648" y="1077109"/>
                        <a:pt x="328590" y="1058201"/>
                        <a:pt x="318968" y="1039595"/>
                      </a:cubicBezTo>
                      <a:lnTo>
                        <a:pt x="299082" y="1007037"/>
                      </a:lnTo>
                      <a:close/>
                      <a:moveTo>
                        <a:pt x="188978" y="882159"/>
                      </a:moveTo>
                      <a:lnTo>
                        <a:pt x="163736" y="903162"/>
                      </a:lnTo>
                      <a:cubicBezTo>
                        <a:pt x="139564" y="925960"/>
                        <a:pt x="114626" y="953143"/>
                        <a:pt x="92750" y="984710"/>
                      </a:cubicBezTo>
                      <a:lnTo>
                        <a:pt x="88062" y="992404"/>
                      </a:lnTo>
                      <a:lnTo>
                        <a:pt x="290144" y="992404"/>
                      </a:lnTo>
                      <a:lnTo>
                        <a:pt x="285444" y="984710"/>
                      </a:lnTo>
                      <a:cubicBezTo>
                        <a:pt x="263076" y="953143"/>
                        <a:pt x="238296" y="925960"/>
                        <a:pt x="214284" y="903162"/>
                      </a:cubicBezTo>
                      <a:close/>
                      <a:moveTo>
                        <a:pt x="90482" y="763762"/>
                      </a:moveTo>
                      <a:lnTo>
                        <a:pt x="108364" y="789719"/>
                      </a:lnTo>
                      <a:cubicBezTo>
                        <a:pt x="122948" y="806489"/>
                        <a:pt x="139394" y="821615"/>
                        <a:pt x="157376" y="834768"/>
                      </a:cubicBezTo>
                      <a:lnTo>
                        <a:pt x="188902" y="861200"/>
                      </a:lnTo>
                      <a:lnTo>
                        <a:pt x="220504" y="834768"/>
                      </a:lnTo>
                      <a:cubicBezTo>
                        <a:pt x="238878" y="821615"/>
                        <a:pt x="255286" y="806489"/>
                        <a:pt x="269724" y="789719"/>
                      </a:cubicBezTo>
                      <a:lnTo>
                        <a:pt x="287406" y="763762"/>
                      </a:lnTo>
                      <a:close/>
                      <a:moveTo>
                        <a:pt x="41042" y="617025"/>
                      </a:moveTo>
                      <a:lnTo>
                        <a:pt x="47620" y="672768"/>
                      </a:lnTo>
                      <a:cubicBezTo>
                        <a:pt x="52772" y="694251"/>
                        <a:pt x="60448" y="715077"/>
                        <a:pt x="70536" y="734806"/>
                      </a:cubicBezTo>
                      <a:lnTo>
                        <a:pt x="80402" y="749129"/>
                      </a:lnTo>
                      <a:lnTo>
                        <a:pt x="297374" y="749129"/>
                      </a:lnTo>
                      <a:lnTo>
                        <a:pt x="307130" y="734806"/>
                      </a:lnTo>
                      <a:cubicBezTo>
                        <a:pt x="317192" y="715077"/>
                        <a:pt x="324850" y="694251"/>
                        <a:pt x="329990" y="672768"/>
                      </a:cubicBezTo>
                      <a:lnTo>
                        <a:pt x="336550" y="617025"/>
                      </a:lnTo>
                      <a:close/>
                      <a:moveTo>
                        <a:pt x="73788" y="474000"/>
                      </a:moveTo>
                      <a:lnTo>
                        <a:pt x="72290" y="476133"/>
                      </a:lnTo>
                      <a:cubicBezTo>
                        <a:pt x="61764" y="495424"/>
                        <a:pt x="53650" y="516250"/>
                        <a:pt x="48168" y="537733"/>
                      </a:cubicBezTo>
                      <a:lnTo>
                        <a:pt x="39946" y="602392"/>
                      </a:lnTo>
                      <a:lnTo>
                        <a:pt x="337642" y="602392"/>
                      </a:lnTo>
                      <a:lnTo>
                        <a:pt x="329334" y="537733"/>
                      </a:lnTo>
                      <a:cubicBezTo>
                        <a:pt x="323754" y="516250"/>
                        <a:pt x="315442" y="495424"/>
                        <a:pt x="304504" y="476133"/>
                      </a:cubicBezTo>
                      <a:lnTo>
                        <a:pt x="303052" y="474000"/>
                      </a:lnTo>
                      <a:close/>
                      <a:moveTo>
                        <a:pt x="188956" y="354060"/>
                      </a:moveTo>
                      <a:lnTo>
                        <a:pt x="160884" y="377048"/>
                      </a:lnTo>
                      <a:cubicBezTo>
                        <a:pt x="142464" y="389324"/>
                        <a:pt x="125798" y="404231"/>
                        <a:pt x="110996" y="421001"/>
                      </a:cubicBezTo>
                      <a:lnTo>
                        <a:pt x="86666" y="455656"/>
                      </a:lnTo>
                      <a:lnTo>
                        <a:pt x="290570" y="455656"/>
                      </a:lnTo>
                      <a:lnTo>
                        <a:pt x="266988" y="421001"/>
                      </a:lnTo>
                      <a:cubicBezTo>
                        <a:pt x="252224" y="404231"/>
                        <a:pt x="235380" y="389324"/>
                        <a:pt x="217004" y="377048"/>
                      </a:cubicBezTo>
                      <a:close/>
                      <a:moveTo>
                        <a:pt x="88228" y="227016"/>
                      </a:moveTo>
                      <a:lnTo>
                        <a:pt x="91000" y="231490"/>
                      </a:lnTo>
                      <a:cubicBezTo>
                        <a:pt x="112438" y="261742"/>
                        <a:pt x="136720" y="288047"/>
                        <a:pt x="160456" y="310188"/>
                      </a:cubicBezTo>
                      <a:lnTo>
                        <a:pt x="189012" y="333365"/>
                      </a:lnTo>
                      <a:lnTo>
                        <a:pt x="217024" y="310188"/>
                      </a:lnTo>
                      <a:cubicBezTo>
                        <a:pt x="240708" y="288047"/>
                        <a:pt x="265268" y="261742"/>
                        <a:pt x="287198" y="231490"/>
                      </a:cubicBezTo>
                      <a:lnTo>
                        <a:pt x="289946" y="227016"/>
                      </a:lnTo>
                      <a:close/>
                      <a:moveTo>
                        <a:pt x="28678" y="99586"/>
                      </a:moveTo>
                      <a:lnTo>
                        <a:pt x="34672" y="123636"/>
                      </a:lnTo>
                      <a:cubicBezTo>
                        <a:pt x="40962" y="142270"/>
                        <a:pt x="48808" y="160574"/>
                        <a:pt x="58202" y="178550"/>
                      </a:cubicBezTo>
                      <a:lnTo>
                        <a:pt x="79966" y="213681"/>
                      </a:lnTo>
                      <a:lnTo>
                        <a:pt x="81220" y="212383"/>
                      </a:lnTo>
                      <a:lnTo>
                        <a:pt x="298932" y="212383"/>
                      </a:lnTo>
                      <a:lnTo>
                        <a:pt x="319708" y="178550"/>
                      </a:lnTo>
                      <a:cubicBezTo>
                        <a:pt x="329082" y="160574"/>
                        <a:pt x="336978" y="142270"/>
                        <a:pt x="343338" y="123636"/>
                      </a:cubicBezTo>
                      <a:lnTo>
                        <a:pt x="349434" y="99586"/>
                      </a:lnTo>
                      <a:close/>
                      <a:moveTo>
                        <a:pt x="8750" y="0"/>
                      </a:moveTo>
                      <a:cubicBezTo>
                        <a:pt x="12250" y="0"/>
                        <a:pt x="15750" y="4384"/>
                        <a:pt x="15750" y="7891"/>
                      </a:cubicBezTo>
                      <a:cubicBezTo>
                        <a:pt x="15750" y="27840"/>
                        <a:pt x="17336" y="47459"/>
                        <a:pt x="20494" y="66750"/>
                      </a:cubicBezTo>
                      <a:lnTo>
                        <a:pt x="25030" y="84953"/>
                      </a:lnTo>
                      <a:lnTo>
                        <a:pt x="353142" y="84953"/>
                      </a:lnTo>
                      <a:lnTo>
                        <a:pt x="357756" y="66750"/>
                      </a:lnTo>
                      <a:cubicBezTo>
                        <a:pt x="360992" y="47459"/>
                        <a:pt x="362636" y="27840"/>
                        <a:pt x="362636" y="7891"/>
                      </a:cubicBezTo>
                      <a:cubicBezTo>
                        <a:pt x="362636" y="4384"/>
                        <a:pt x="365268" y="0"/>
                        <a:pt x="370530" y="0"/>
                      </a:cubicBezTo>
                      <a:cubicBezTo>
                        <a:pt x="374916" y="0"/>
                        <a:pt x="377548" y="4384"/>
                        <a:pt x="377548" y="7891"/>
                      </a:cubicBezTo>
                      <a:cubicBezTo>
                        <a:pt x="377548" y="28497"/>
                        <a:pt x="375958" y="48830"/>
                        <a:pt x="372750" y="68874"/>
                      </a:cubicBezTo>
                      <a:lnTo>
                        <a:pt x="367430" y="90619"/>
                      </a:lnTo>
                      <a:lnTo>
                        <a:pt x="369824" y="93082"/>
                      </a:lnTo>
                      <a:lnTo>
                        <a:pt x="366072" y="96171"/>
                      </a:lnTo>
                      <a:lnTo>
                        <a:pt x="358250" y="128130"/>
                      </a:lnTo>
                      <a:cubicBezTo>
                        <a:pt x="345312" y="167041"/>
                        <a:pt x="325796" y="204746"/>
                        <a:pt x="299480" y="241135"/>
                      </a:cubicBezTo>
                      <a:cubicBezTo>
                        <a:pt x="277550" y="272264"/>
                        <a:pt x="252550" y="299227"/>
                        <a:pt x="228208" y="321916"/>
                      </a:cubicBezTo>
                      <a:lnTo>
                        <a:pt x="201676" y="343643"/>
                      </a:lnTo>
                      <a:lnTo>
                        <a:pt x="226628" y="363895"/>
                      </a:lnTo>
                      <a:cubicBezTo>
                        <a:pt x="265130" y="390201"/>
                        <a:pt x="297504" y="427029"/>
                        <a:pt x="319380" y="468241"/>
                      </a:cubicBezTo>
                      <a:cubicBezTo>
                        <a:pt x="341256" y="509454"/>
                        <a:pt x="353506" y="556804"/>
                        <a:pt x="354380" y="603277"/>
                      </a:cubicBezTo>
                      <a:lnTo>
                        <a:pt x="354380" y="606785"/>
                      </a:lnTo>
                      <a:lnTo>
                        <a:pt x="354128" y="608711"/>
                      </a:lnTo>
                      <a:lnTo>
                        <a:pt x="354378" y="608896"/>
                      </a:lnTo>
                      <a:lnTo>
                        <a:pt x="354068" y="609184"/>
                      </a:lnTo>
                      <a:lnTo>
                        <a:pt x="345302" y="676385"/>
                      </a:lnTo>
                      <a:cubicBezTo>
                        <a:pt x="339724" y="699293"/>
                        <a:pt x="331630" y="721653"/>
                        <a:pt x="321130" y="742698"/>
                      </a:cubicBezTo>
                      <a:lnTo>
                        <a:pt x="313416" y="754004"/>
                      </a:lnTo>
                      <a:lnTo>
                        <a:pt x="315762" y="756446"/>
                      </a:lnTo>
                      <a:cubicBezTo>
                        <a:pt x="315762" y="760510"/>
                        <a:pt x="313126" y="763762"/>
                        <a:pt x="308732" y="763762"/>
                      </a:cubicBezTo>
                      <a:lnTo>
                        <a:pt x="306756" y="763762"/>
                      </a:lnTo>
                      <a:lnTo>
                        <a:pt x="281864" y="800241"/>
                      </a:lnTo>
                      <a:cubicBezTo>
                        <a:pt x="266660" y="817888"/>
                        <a:pt x="249380" y="833891"/>
                        <a:pt x="230128" y="847920"/>
                      </a:cubicBezTo>
                      <a:lnTo>
                        <a:pt x="201488" y="871751"/>
                      </a:lnTo>
                      <a:lnTo>
                        <a:pt x="225358" y="891763"/>
                      </a:lnTo>
                      <a:cubicBezTo>
                        <a:pt x="250138" y="915219"/>
                        <a:pt x="275796" y="943060"/>
                        <a:pt x="298602" y="975065"/>
                      </a:cubicBezTo>
                      <a:lnTo>
                        <a:pt x="309584" y="993193"/>
                      </a:lnTo>
                      <a:lnTo>
                        <a:pt x="315762" y="998908"/>
                      </a:lnTo>
                      <a:lnTo>
                        <a:pt x="314166" y="1000754"/>
                      </a:lnTo>
                      <a:lnTo>
                        <a:pt x="333140" y="1032074"/>
                      </a:lnTo>
                      <a:cubicBezTo>
                        <a:pt x="362746" y="1090152"/>
                        <a:pt x="377548" y="1151313"/>
                        <a:pt x="377548" y="1214447"/>
                      </a:cubicBezTo>
                      <a:cubicBezTo>
                        <a:pt x="377548" y="1218831"/>
                        <a:pt x="374916" y="1223215"/>
                        <a:pt x="370530" y="1223215"/>
                      </a:cubicBezTo>
                      <a:cubicBezTo>
                        <a:pt x="365268" y="1223215"/>
                        <a:pt x="362636" y="1218831"/>
                        <a:pt x="362636" y="1214447"/>
                      </a:cubicBezTo>
                      <a:cubicBezTo>
                        <a:pt x="362636" y="1194279"/>
                        <a:pt x="360992" y="1174331"/>
                        <a:pt x="357730" y="1154629"/>
                      </a:cubicBezTo>
                      <a:lnTo>
                        <a:pt x="352680" y="1134464"/>
                      </a:lnTo>
                      <a:lnTo>
                        <a:pt x="25682" y="1134464"/>
                      </a:lnTo>
                      <a:lnTo>
                        <a:pt x="20644" y="1154629"/>
                      </a:lnTo>
                      <a:cubicBezTo>
                        <a:pt x="17390" y="1174331"/>
                        <a:pt x="15750" y="1194279"/>
                        <a:pt x="15750" y="1214447"/>
                      </a:cubicBezTo>
                      <a:cubicBezTo>
                        <a:pt x="15750" y="1218831"/>
                        <a:pt x="12250" y="1223215"/>
                        <a:pt x="8750" y="1223215"/>
                      </a:cubicBezTo>
                      <a:cubicBezTo>
                        <a:pt x="3500" y="1223215"/>
                        <a:pt x="0" y="1218831"/>
                        <a:pt x="0" y="1214447"/>
                      </a:cubicBezTo>
                      <a:cubicBezTo>
                        <a:pt x="0" y="1151313"/>
                        <a:pt x="15258" y="1090152"/>
                        <a:pt x="45036" y="1032074"/>
                      </a:cubicBezTo>
                      <a:lnTo>
                        <a:pt x="63862" y="1001045"/>
                      </a:lnTo>
                      <a:lnTo>
                        <a:pt x="61784" y="998908"/>
                      </a:lnTo>
                      <a:lnTo>
                        <a:pt x="68520" y="993367"/>
                      </a:lnTo>
                      <a:lnTo>
                        <a:pt x="79626" y="975065"/>
                      </a:lnTo>
                      <a:cubicBezTo>
                        <a:pt x="102376" y="943060"/>
                        <a:pt x="127752" y="915219"/>
                        <a:pt x="152362" y="891763"/>
                      </a:cubicBezTo>
                      <a:lnTo>
                        <a:pt x="176364" y="871688"/>
                      </a:lnTo>
                      <a:lnTo>
                        <a:pt x="147728" y="847920"/>
                      </a:lnTo>
                      <a:cubicBezTo>
                        <a:pt x="128868" y="833891"/>
                        <a:pt x="111544" y="817888"/>
                        <a:pt x="96302" y="800241"/>
                      </a:cubicBezTo>
                      <a:lnTo>
                        <a:pt x="71626" y="763762"/>
                      </a:lnTo>
                      <a:lnTo>
                        <a:pt x="69692" y="763762"/>
                      </a:lnTo>
                      <a:cubicBezTo>
                        <a:pt x="66178" y="763762"/>
                        <a:pt x="61784" y="760510"/>
                        <a:pt x="61784" y="756446"/>
                      </a:cubicBezTo>
                      <a:lnTo>
                        <a:pt x="64794" y="753661"/>
                      </a:lnTo>
                      <a:lnTo>
                        <a:pt x="57378" y="742698"/>
                      </a:lnTo>
                      <a:cubicBezTo>
                        <a:pt x="35448" y="700609"/>
                        <a:pt x="23168" y="653258"/>
                        <a:pt x="23168" y="606785"/>
                      </a:cubicBezTo>
                      <a:lnTo>
                        <a:pt x="23168" y="603277"/>
                      </a:lnTo>
                      <a:cubicBezTo>
                        <a:pt x="24046" y="556804"/>
                        <a:pt x="36326" y="509454"/>
                        <a:pt x="58256" y="468241"/>
                      </a:cubicBezTo>
                      <a:cubicBezTo>
                        <a:pt x="81062" y="427029"/>
                        <a:pt x="112640" y="390201"/>
                        <a:pt x="152114" y="363895"/>
                      </a:cubicBezTo>
                      <a:lnTo>
                        <a:pt x="176420" y="343785"/>
                      </a:lnTo>
                      <a:lnTo>
                        <a:pt x="149736" y="321916"/>
                      </a:lnTo>
                      <a:cubicBezTo>
                        <a:pt x="125346" y="299227"/>
                        <a:pt x="100190" y="272264"/>
                        <a:pt x="77876" y="241135"/>
                      </a:cubicBezTo>
                      <a:cubicBezTo>
                        <a:pt x="26250" y="168356"/>
                        <a:pt x="0" y="90316"/>
                        <a:pt x="0" y="7891"/>
                      </a:cubicBezTo>
                      <a:cubicBezTo>
                        <a:pt x="0" y="4384"/>
                        <a:pt x="3500" y="0"/>
                        <a:pt x="875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1" name="Freeform 214">
                  <a:extLst>
                    <a:ext uri="{FF2B5EF4-FFF2-40B4-BE49-F238E27FC236}">
                      <a16:creationId xmlns:a16="http://schemas.microsoft.com/office/drawing/2014/main" id="{646F60E8-EE37-4196-A9CE-13F0FCBBD8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718724" y="8537748"/>
                  <a:ext cx="648730" cy="15446"/>
                </a:xfrm>
                <a:custGeom>
                  <a:avLst/>
                  <a:gdLst>
                    <a:gd name="T0" fmla="*/ 732 w 742"/>
                    <a:gd name="T1" fmla="*/ 17 h 18"/>
                    <a:gd name="T2" fmla="*/ 9 w 742"/>
                    <a:gd name="T3" fmla="*/ 17 h 18"/>
                    <a:gd name="T4" fmla="*/ 9 w 742"/>
                    <a:gd name="T5" fmla="*/ 17 h 18"/>
                    <a:gd name="T6" fmla="*/ 0 w 742"/>
                    <a:gd name="T7" fmla="*/ 8 h 18"/>
                    <a:gd name="T8" fmla="*/ 0 w 742"/>
                    <a:gd name="T9" fmla="*/ 8 h 18"/>
                    <a:gd name="T10" fmla="*/ 9 w 742"/>
                    <a:gd name="T11" fmla="*/ 0 h 18"/>
                    <a:gd name="T12" fmla="*/ 732 w 742"/>
                    <a:gd name="T13" fmla="*/ 0 h 18"/>
                    <a:gd name="T14" fmla="*/ 732 w 742"/>
                    <a:gd name="T15" fmla="*/ 0 h 18"/>
                    <a:gd name="T16" fmla="*/ 741 w 742"/>
                    <a:gd name="T17" fmla="*/ 8 h 18"/>
                    <a:gd name="T18" fmla="*/ 741 w 742"/>
                    <a:gd name="T19" fmla="*/ 8 h 18"/>
                    <a:gd name="T20" fmla="*/ 732 w 742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2" h="18">
                      <a:moveTo>
                        <a:pt x="732" y="17"/>
                      </a:moveTo>
                      <a:lnTo>
                        <a:pt x="9" y="17"/>
                      </a:lnTo>
                      <a:lnTo>
                        <a:pt x="9" y="17"/>
                      </a:lnTo>
                      <a:cubicBezTo>
                        <a:pt x="4" y="17"/>
                        <a:pt x="0" y="14"/>
                        <a:pt x="0" y="8"/>
                      </a:cubicBezTo>
                      <a:lnTo>
                        <a:pt x="0" y="8"/>
                      </a:lnTo>
                      <a:cubicBezTo>
                        <a:pt x="0" y="3"/>
                        <a:pt x="4" y="0"/>
                        <a:pt x="9" y="0"/>
                      </a:cubicBezTo>
                      <a:lnTo>
                        <a:pt x="732" y="0"/>
                      </a:lnTo>
                      <a:lnTo>
                        <a:pt x="732" y="0"/>
                      </a:lnTo>
                      <a:cubicBezTo>
                        <a:pt x="737" y="0"/>
                        <a:pt x="741" y="3"/>
                        <a:pt x="741" y="8"/>
                      </a:cubicBezTo>
                      <a:lnTo>
                        <a:pt x="741" y="8"/>
                      </a:lnTo>
                      <a:cubicBezTo>
                        <a:pt x="741" y="14"/>
                        <a:pt x="737" y="17"/>
                        <a:pt x="732" y="1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2" name="Freeform 215">
                  <a:extLst>
                    <a:ext uri="{FF2B5EF4-FFF2-40B4-BE49-F238E27FC236}">
                      <a16:creationId xmlns:a16="http://schemas.microsoft.com/office/drawing/2014/main" id="{7664BC79-D842-405B-B331-45259FB722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718724" y="8294473"/>
                  <a:ext cx="648730" cy="15446"/>
                </a:xfrm>
                <a:custGeom>
                  <a:avLst/>
                  <a:gdLst>
                    <a:gd name="T0" fmla="*/ 732 w 742"/>
                    <a:gd name="T1" fmla="*/ 17 h 18"/>
                    <a:gd name="T2" fmla="*/ 9 w 742"/>
                    <a:gd name="T3" fmla="*/ 17 h 18"/>
                    <a:gd name="T4" fmla="*/ 9 w 742"/>
                    <a:gd name="T5" fmla="*/ 17 h 18"/>
                    <a:gd name="T6" fmla="*/ 0 w 742"/>
                    <a:gd name="T7" fmla="*/ 8 h 18"/>
                    <a:gd name="T8" fmla="*/ 0 w 742"/>
                    <a:gd name="T9" fmla="*/ 8 h 18"/>
                    <a:gd name="T10" fmla="*/ 9 w 742"/>
                    <a:gd name="T11" fmla="*/ 0 h 18"/>
                    <a:gd name="T12" fmla="*/ 732 w 742"/>
                    <a:gd name="T13" fmla="*/ 0 h 18"/>
                    <a:gd name="T14" fmla="*/ 732 w 742"/>
                    <a:gd name="T15" fmla="*/ 0 h 18"/>
                    <a:gd name="T16" fmla="*/ 741 w 742"/>
                    <a:gd name="T17" fmla="*/ 8 h 18"/>
                    <a:gd name="T18" fmla="*/ 741 w 742"/>
                    <a:gd name="T19" fmla="*/ 8 h 18"/>
                    <a:gd name="T20" fmla="*/ 732 w 742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2" h="18">
                      <a:moveTo>
                        <a:pt x="732" y="17"/>
                      </a:moveTo>
                      <a:lnTo>
                        <a:pt x="9" y="17"/>
                      </a:lnTo>
                      <a:lnTo>
                        <a:pt x="9" y="17"/>
                      </a:lnTo>
                      <a:cubicBezTo>
                        <a:pt x="4" y="17"/>
                        <a:pt x="0" y="14"/>
                        <a:pt x="0" y="8"/>
                      </a:cubicBezTo>
                      <a:lnTo>
                        <a:pt x="0" y="8"/>
                      </a:lnTo>
                      <a:cubicBezTo>
                        <a:pt x="0" y="3"/>
                        <a:pt x="4" y="0"/>
                        <a:pt x="9" y="0"/>
                      </a:cubicBezTo>
                      <a:lnTo>
                        <a:pt x="732" y="0"/>
                      </a:lnTo>
                      <a:lnTo>
                        <a:pt x="732" y="0"/>
                      </a:lnTo>
                      <a:cubicBezTo>
                        <a:pt x="737" y="0"/>
                        <a:pt x="741" y="3"/>
                        <a:pt x="741" y="8"/>
                      </a:cubicBezTo>
                      <a:lnTo>
                        <a:pt x="741" y="8"/>
                      </a:lnTo>
                      <a:cubicBezTo>
                        <a:pt x="741" y="14"/>
                        <a:pt x="737" y="17"/>
                        <a:pt x="732" y="1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3" name="Freeform 216">
                  <a:extLst>
                    <a:ext uri="{FF2B5EF4-FFF2-40B4-BE49-F238E27FC236}">
                      <a16:creationId xmlns:a16="http://schemas.microsoft.com/office/drawing/2014/main" id="{0C880413-1A68-4619-A201-7CA4C7E7C5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718724" y="8055061"/>
                  <a:ext cx="648730" cy="15446"/>
                </a:xfrm>
                <a:custGeom>
                  <a:avLst/>
                  <a:gdLst>
                    <a:gd name="T0" fmla="*/ 732 w 742"/>
                    <a:gd name="T1" fmla="*/ 17 h 18"/>
                    <a:gd name="T2" fmla="*/ 9 w 742"/>
                    <a:gd name="T3" fmla="*/ 17 h 18"/>
                    <a:gd name="T4" fmla="*/ 9 w 742"/>
                    <a:gd name="T5" fmla="*/ 17 h 18"/>
                    <a:gd name="T6" fmla="*/ 0 w 742"/>
                    <a:gd name="T7" fmla="*/ 9 h 18"/>
                    <a:gd name="T8" fmla="*/ 0 w 742"/>
                    <a:gd name="T9" fmla="*/ 9 h 18"/>
                    <a:gd name="T10" fmla="*/ 9 w 742"/>
                    <a:gd name="T11" fmla="*/ 0 h 18"/>
                    <a:gd name="T12" fmla="*/ 732 w 742"/>
                    <a:gd name="T13" fmla="*/ 0 h 18"/>
                    <a:gd name="T14" fmla="*/ 732 w 742"/>
                    <a:gd name="T15" fmla="*/ 0 h 18"/>
                    <a:gd name="T16" fmla="*/ 741 w 742"/>
                    <a:gd name="T17" fmla="*/ 9 h 18"/>
                    <a:gd name="T18" fmla="*/ 741 w 742"/>
                    <a:gd name="T19" fmla="*/ 9 h 18"/>
                    <a:gd name="T20" fmla="*/ 732 w 742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2" h="18">
                      <a:moveTo>
                        <a:pt x="732" y="17"/>
                      </a:moveTo>
                      <a:lnTo>
                        <a:pt x="9" y="17"/>
                      </a:lnTo>
                      <a:lnTo>
                        <a:pt x="9" y="17"/>
                      </a:lnTo>
                      <a:cubicBezTo>
                        <a:pt x="4" y="17"/>
                        <a:pt x="0" y="14"/>
                        <a:pt x="0" y="9"/>
                      </a:cubicBezTo>
                      <a:lnTo>
                        <a:pt x="0" y="9"/>
                      </a:lnTo>
                      <a:cubicBezTo>
                        <a:pt x="0" y="3"/>
                        <a:pt x="4" y="0"/>
                        <a:pt x="9" y="0"/>
                      </a:cubicBezTo>
                      <a:lnTo>
                        <a:pt x="732" y="0"/>
                      </a:lnTo>
                      <a:lnTo>
                        <a:pt x="732" y="0"/>
                      </a:lnTo>
                      <a:cubicBezTo>
                        <a:pt x="737" y="0"/>
                        <a:pt x="741" y="3"/>
                        <a:pt x="741" y="9"/>
                      </a:cubicBezTo>
                      <a:lnTo>
                        <a:pt x="741" y="9"/>
                      </a:lnTo>
                      <a:cubicBezTo>
                        <a:pt x="741" y="14"/>
                        <a:pt x="737" y="17"/>
                        <a:pt x="732" y="1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4" name="Freeform 217">
                  <a:extLst>
                    <a:ext uri="{FF2B5EF4-FFF2-40B4-BE49-F238E27FC236}">
                      <a16:creationId xmlns:a16="http://schemas.microsoft.com/office/drawing/2014/main" id="{70E8DA12-79D2-4978-9138-625E5ECF01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309533" y="8491410"/>
                  <a:ext cx="111982" cy="111982"/>
                </a:xfrm>
                <a:custGeom>
                  <a:avLst/>
                  <a:gdLst>
                    <a:gd name="T0" fmla="*/ 126 w 127"/>
                    <a:gd name="T1" fmla="*/ 62 h 127"/>
                    <a:gd name="T2" fmla="*/ 126 w 127"/>
                    <a:gd name="T3" fmla="*/ 62 h 127"/>
                    <a:gd name="T4" fmla="*/ 63 w 127"/>
                    <a:gd name="T5" fmla="*/ 126 h 127"/>
                    <a:gd name="T6" fmla="*/ 63 w 127"/>
                    <a:gd name="T7" fmla="*/ 126 h 127"/>
                    <a:gd name="T8" fmla="*/ 0 w 127"/>
                    <a:gd name="T9" fmla="*/ 62 h 127"/>
                    <a:gd name="T10" fmla="*/ 0 w 127"/>
                    <a:gd name="T11" fmla="*/ 62 h 127"/>
                    <a:gd name="T12" fmla="*/ 63 w 127"/>
                    <a:gd name="T13" fmla="*/ 0 h 127"/>
                    <a:gd name="T14" fmla="*/ 63 w 127"/>
                    <a:gd name="T15" fmla="*/ 0 h 127"/>
                    <a:gd name="T16" fmla="*/ 126 w 127"/>
                    <a:gd name="T17" fmla="*/ 62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7" h="127">
                      <a:moveTo>
                        <a:pt x="126" y="62"/>
                      </a:moveTo>
                      <a:lnTo>
                        <a:pt x="126" y="62"/>
                      </a:lnTo>
                      <a:cubicBezTo>
                        <a:pt x="126" y="97"/>
                        <a:pt x="98" y="126"/>
                        <a:pt x="63" y="126"/>
                      </a:cubicBezTo>
                      <a:lnTo>
                        <a:pt x="63" y="126"/>
                      </a:lnTo>
                      <a:cubicBezTo>
                        <a:pt x="28" y="126"/>
                        <a:pt x="0" y="97"/>
                        <a:pt x="0" y="62"/>
                      </a:cubicBezTo>
                      <a:lnTo>
                        <a:pt x="0" y="62"/>
                      </a:lnTo>
                      <a:cubicBezTo>
                        <a:pt x="0" y="28"/>
                        <a:pt x="28" y="0"/>
                        <a:pt x="63" y="0"/>
                      </a:cubicBezTo>
                      <a:lnTo>
                        <a:pt x="63" y="0"/>
                      </a:lnTo>
                      <a:cubicBezTo>
                        <a:pt x="98" y="0"/>
                        <a:pt x="126" y="28"/>
                        <a:pt x="126" y="6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5" name="Freeform 218">
                  <a:extLst>
                    <a:ext uri="{FF2B5EF4-FFF2-40B4-BE49-F238E27FC236}">
                      <a16:creationId xmlns:a16="http://schemas.microsoft.com/office/drawing/2014/main" id="{9A779B2A-E3C8-4D8B-83E4-4E07BD2DBA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301810" y="8483687"/>
                  <a:ext cx="127428" cy="127428"/>
                </a:xfrm>
                <a:custGeom>
                  <a:avLst/>
                  <a:gdLst>
                    <a:gd name="T0" fmla="*/ 72 w 146"/>
                    <a:gd name="T1" fmla="*/ 18 h 145"/>
                    <a:gd name="T2" fmla="*/ 72 w 146"/>
                    <a:gd name="T3" fmla="*/ 18 h 145"/>
                    <a:gd name="T4" fmla="*/ 18 w 146"/>
                    <a:gd name="T5" fmla="*/ 71 h 145"/>
                    <a:gd name="T6" fmla="*/ 18 w 146"/>
                    <a:gd name="T7" fmla="*/ 71 h 145"/>
                    <a:gd name="T8" fmla="*/ 72 w 146"/>
                    <a:gd name="T9" fmla="*/ 125 h 145"/>
                    <a:gd name="T10" fmla="*/ 72 w 146"/>
                    <a:gd name="T11" fmla="*/ 125 h 145"/>
                    <a:gd name="T12" fmla="*/ 126 w 146"/>
                    <a:gd name="T13" fmla="*/ 71 h 145"/>
                    <a:gd name="T14" fmla="*/ 126 w 146"/>
                    <a:gd name="T15" fmla="*/ 71 h 145"/>
                    <a:gd name="T16" fmla="*/ 72 w 146"/>
                    <a:gd name="T17" fmla="*/ 18 h 145"/>
                    <a:gd name="T18" fmla="*/ 72 w 146"/>
                    <a:gd name="T19" fmla="*/ 144 h 145"/>
                    <a:gd name="T20" fmla="*/ 72 w 146"/>
                    <a:gd name="T21" fmla="*/ 144 h 145"/>
                    <a:gd name="T22" fmla="*/ 0 w 146"/>
                    <a:gd name="T23" fmla="*/ 71 h 145"/>
                    <a:gd name="T24" fmla="*/ 0 w 146"/>
                    <a:gd name="T25" fmla="*/ 71 h 145"/>
                    <a:gd name="T26" fmla="*/ 72 w 146"/>
                    <a:gd name="T27" fmla="*/ 0 h 145"/>
                    <a:gd name="T28" fmla="*/ 72 w 146"/>
                    <a:gd name="T29" fmla="*/ 0 h 145"/>
                    <a:gd name="T30" fmla="*/ 145 w 146"/>
                    <a:gd name="T31" fmla="*/ 71 h 145"/>
                    <a:gd name="T32" fmla="*/ 145 w 146"/>
                    <a:gd name="T33" fmla="*/ 71 h 145"/>
                    <a:gd name="T34" fmla="*/ 72 w 146"/>
                    <a:gd name="T35" fmla="*/ 144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145">
                      <a:moveTo>
                        <a:pt x="72" y="18"/>
                      </a:moveTo>
                      <a:lnTo>
                        <a:pt x="72" y="18"/>
                      </a:lnTo>
                      <a:cubicBezTo>
                        <a:pt x="43" y="18"/>
                        <a:pt x="18" y="42"/>
                        <a:pt x="18" y="71"/>
                      </a:cubicBezTo>
                      <a:lnTo>
                        <a:pt x="18" y="71"/>
                      </a:lnTo>
                      <a:cubicBezTo>
                        <a:pt x="18" y="102"/>
                        <a:pt x="43" y="125"/>
                        <a:pt x="72" y="125"/>
                      </a:cubicBezTo>
                      <a:lnTo>
                        <a:pt x="72" y="125"/>
                      </a:lnTo>
                      <a:cubicBezTo>
                        <a:pt x="102" y="125"/>
                        <a:pt x="126" y="102"/>
                        <a:pt x="126" y="71"/>
                      </a:cubicBezTo>
                      <a:lnTo>
                        <a:pt x="126" y="71"/>
                      </a:lnTo>
                      <a:cubicBezTo>
                        <a:pt x="126" y="42"/>
                        <a:pt x="102" y="18"/>
                        <a:pt x="72" y="18"/>
                      </a:cubicBezTo>
                      <a:close/>
                      <a:moveTo>
                        <a:pt x="72" y="144"/>
                      </a:moveTo>
                      <a:lnTo>
                        <a:pt x="72" y="144"/>
                      </a:lnTo>
                      <a:cubicBezTo>
                        <a:pt x="32" y="144"/>
                        <a:pt x="0" y="111"/>
                        <a:pt x="0" y="71"/>
                      </a:cubicBezTo>
                      <a:lnTo>
                        <a:pt x="0" y="71"/>
                      </a:lnTo>
                      <a:cubicBezTo>
                        <a:pt x="0" y="32"/>
                        <a:pt x="32" y="0"/>
                        <a:pt x="72" y="0"/>
                      </a:cubicBezTo>
                      <a:lnTo>
                        <a:pt x="72" y="0"/>
                      </a:lnTo>
                      <a:cubicBezTo>
                        <a:pt x="111" y="0"/>
                        <a:pt x="145" y="32"/>
                        <a:pt x="145" y="71"/>
                      </a:cubicBezTo>
                      <a:lnTo>
                        <a:pt x="145" y="71"/>
                      </a:lnTo>
                      <a:cubicBezTo>
                        <a:pt x="145" y="111"/>
                        <a:pt x="111" y="144"/>
                        <a:pt x="72" y="1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6" name="Freeform 219">
                  <a:extLst>
                    <a:ext uri="{FF2B5EF4-FFF2-40B4-BE49-F238E27FC236}">
                      <a16:creationId xmlns:a16="http://schemas.microsoft.com/office/drawing/2014/main" id="{EEDA7716-9B66-4D7F-A6FE-5637EF2290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07938" y="8244275"/>
                  <a:ext cx="111982" cy="111982"/>
                </a:xfrm>
                <a:custGeom>
                  <a:avLst/>
                  <a:gdLst>
                    <a:gd name="T0" fmla="*/ 126 w 127"/>
                    <a:gd name="T1" fmla="*/ 62 h 126"/>
                    <a:gd name="T2" fmla="*/ 126 w 127"/>
                    <a:gd name="T3" fmla="*/ 62 h 126"/>
                    <a:gd name="T4" fmla="*/ 64 w 127"/>
                    <a:gd name="T5" fmla="*/ 125 h 126"/>
                    <a:gd name="T6" fmla="*/ 64 w 127"/>
                    <a:gd name="T7" fmla="*/ 125 h 126"/>
                    <a:gd name="T8" fmla="*/ 0 w 127"/>
                    <a:gd name="T9" fmla="*/ 62 h 126"/>
                    <a:gd name="T10" fmla="*/ 0 w 127"/>
                    <a:gd name="T11" fmla="*/ 62 h 126"/>
                    <a:gd name="T12" fmla="*/ 64 w 127"/>
                    <a:gd name="T13" fmla="*/ 0 h 126"/>
                    <a:gd name="T14" fmla="*/ 64 w 127"/>
                    <a:gd name="T15" fmla="*/ 0 h 126"/>
                    <a:gd name="T16" fmla="*/ 126 w 127"/>
                    <a:gd name="T17" fmla="*/ 62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7" h="126">
                      <a:moveTo>
                        <a:pt x="126" y="62"/>
                      </a:moveTo>
                      <a:lnTo>
                        <a:pt x="126" y="62"/>
                      </a:lnTo>
                      <a:cubicBezTo>
                        <a:pt x="126" y="97"/>
                        <a:pt x="98" y="125"/>
                        <a:pt x="64" y="125"/>
                      </a:cubicBezTo>
                      <a:lnTo>
                        <a:pt x="64" y="125"/>
                      </a:lnTo>
                      <a:cubicBezTo>
                        <a:pt x="29" y="125"/>
                        <a:pt x="0" y="97"/>
                        <a:pt x="0" y="62"/>
                      </a:cubicBezTo>
                      <a:lnTo>
                        <a:pt x="0" y="62"/>
                      </a:lnTo>
                      <a:cubicBezTo>
                        <a:pt x="0" y="27"/>
                        <a:pt x="29" y="0"/>
                        <a:pt x="64" y="0"/>
                      </a:cubicBezTo>
                      <a:lnTo>
                        <a:pt x="64" y="0"/>
                      </a:lnTo>
                      <a:cubicBezTo>
                        <a:pt x="98" y="0"/>
                        <a:pt x="126" y="27"/>
                        <a:pt x="126" y="6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7" name="Freeform 220">
                  <a:extLst>
                    <a:ext uri="{FF2B5EF4-FFF2-40B4-BE49-F238E27FC236}">
                      <a16:creationId xmlns:a16="http://schemas.microsoft.com/office/drawing/2014/main" id="{FED9D3B5-973E-4DF6-84BE-10B92A8C28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00215" y="8236552"/>
                  <a:ext cx="127428" cy="127428"/>
                </a:xfrm>
                <a:custGeom>
                  <a:avLst/>
                  <a:gdLst>
                    <a:gd name="T0" fmla="*/ 73 w 146"/>
                    <a:gd name="T1" fmla="*/ 17 h 145"/>
                    <a:gd name="T2" fmla="*/ 73 w 146"/>
                    <a:gd name="T3" fmla="*/ 17 h 145"/>
                    <a:gd name="T4" fmla="*/ 19 w 146"/>
                    <a:gd name="T5" fmla="*/ 71 h 145"/>
                    <a:gd name="T6" fmla="*/ 19 w 146"/>
                    <a:gd name="T7" fmla="*/ 71 h 145"/>
                    <a:gd name="T8" fmla="*/ 73 w 146"/>
                    <a:gd name="T9" fmla="*/ 125 h 145"/>
                    <a:gd name="T10" fmla="*/ 73 w 146"/>
                    <a:gd name="T11" fmla="*/ 125 h 145"/>
                    <a:gd name="T12" fmla="*/ 127 w 146"/>
                    <a:gd name="T13" fmla="*/ 71 h 145"/>
                    <a:gd name="T14" fmla="*/ 127 w 146"/>
                    <a:gd name="T15" fmla="*/ 71 h 145"/>
                    <a:gd name="T16" fmla="*/ 73 w 146"/>
                    <a:gd name="T17" fmla="*/ 17 h 145"/>
                    <a:gd name="T18" fmla="*/ 73 w 146"/>
                    <a:gd name="T19" fmla="*/ 144 h 145"/>
                    <a:gd name="T20" fmla="*/ 73 w 146"/>
                    <a:gd name="T21" fmla="*/ 144 h 145"/>
                    <a:gd name="T22" fmla="*/ 0 w 146"/>
                    <a:gd name="T23" fmla="*/ 71 h 145"/>
                    <a:gd name="T24" fmla="*/ 0 w 146"/>
                    <a:gd name="T25" fmla="*/ 71 h 145"/>
                    <a:gd name="T26" fmla="*/ 73 w 146"/>
                    <a:gd name="T27" fmla="*/ 0 h 145"/>
                    <a:gd name="T28" fmla="*/ 73 w 146"/>
                    <a:gd name="T29" fmla="*/ 0 h 145"/>
                    <a:gd name="T30" fmla="*/ 145 w 146"/>
                    <a:gd name="T31" fmla="*/ 71 h 145"/>
                    <a:gd name="T32" fmla="*/ 145 w 146"/>
                    <a:gd name="T33" fmla="*/ 71 h 145"/>
                    <a:gd name="T34" fmla="*/ 73 w 146"/>
                    <a:gd name="T35" fmla="*/ 144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145">
                      <a:moveTo>
                        <a:pt x="73" y="17"/>
                      </a:moveTo>
                      <a:lnTo>
                        <a:pt x="73" y="17"/>
                      </a:lnTo>
                      <a:cubicBezTo>
                        <a:pt x="43" y="17"/>
                        <a:pt x="19" y="42"/>
                        <a:pt x="19" y="71"/>
                      </a:cubicBezTo>
                      <a:lnTo>
                        <a:pt x="19" y="71"/>
                      </a:lnTo>
                      <a:cubicBezTo>
                        <a:pt x="19" y="101"/>
                        <a:pt x="43" y="125"/>
                        <a:pt x="73" y="125"/>
                      </a:cubicBezTo>
                      <a:lnTo>
                        <a:pt x="73" y="125"/>
                      </a:lnTo>
                      <a:cubicBezTo>
                        <a:pt x="102" y="125"/>
                        <a:pt x="127" y="101"/>
                        <a:pt x="127" y="71"/>
                      </a:cubicBezTo>
                      <a:lnTo>
                        <a:pt x="127" y="71"/>
                      </a:lnTo>
                      <a:cubicBezTo>
                        <a:pt x="127" y="42"/>
                        <a:pt x="102" y="17"/>
                        <a:pt x="73" y="17"/>
                      </a:cubicBezTo>
                      <a:close/>
                      <a:moveTo>
                        <a:pt x="73" y="144"/>
                      </a:moveTo>
                      <a:lnTo>
                        <a:pt x="73" y="144"/>
                      </a:lnTo>
                      <a:cubicBezTo>
                        <a:pt x="33" y="144"/>
                        <a:pt x="0" y="111"/>
                        <a:pt x="0" y="71"/>
                      </a:cubicBezTo>
                      <a:lnTo>
                        <a:pt x="0" y="71"/>
                      </a:lnTo>
                      <a:cubicBezTo>
                        <a:pt x="0" y="32"/>
                        <a:pt x="33" y="0"/>
                        <a:pt x="73" y="0"/>
                      </a:cubicBezTo>
                      <a:lnTo>
                        <a:pt x="73" y="0"/>
                      </a:lnTo>
                      <a:cubicBezTo>
                        <a:pt x="113" y="0"/>
                        <a:pt x="145" y="32"/>
                        <a:pt x="145" y="71"/>
                      </a:cubicBezTo>
                      <a:lnTo>
                        <a:pt x="145" y="71"/>
                      </a:lnTo>
                      <a:cubicBezTo>
                        <a:pt x="145" y="111"/>
                        <a:pt x="113" y="144"/>
                        <a:pt x="73" y="1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8" name="Freeform 221">
                  <a:extLst>
                    <a:ext uri="{FF2B5EF4-FFF2-40B4-BE49-F238E27FC236}">
                      <a16:creationId xmlns:a16="http://schemas.microsoft.com/office/drawing/2014/main" id="{AFE558F9-A596-4778-943F-FA736C9290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20319" y="8008723"/>
                  <a:ext cx="111984" cy="111984"/>
                </a:xfrm>
                <a:custGeom>
                  <a:avLst/>
                  <a:gdLst>
                    <a:gd name="T0" fmla="*/ 126 w 127"/>
                    <a:gd name="T1" fmla="*/ 62 h 126"/>
                    <a:gd name="T2" fmla="*/ 126 w 127"/>
                    <a:gd name="T3" fmla="*/ 62 h 126"/>
                    <a:gd name="T4" fmla="*/ 63 w 127"/>
                    <a:gd name="T5" fmla="*/ 125 h 126"/>
                    <a:gd name="T6" fmla="*/ 63 w 127"/>
                    <a:gd name="T7" fmla="*/ 125 h 126"/>
                    <a:gd name="T8" fmla="*/ 0 w 127"/>
                    <a:gd name="T9" fmla="*/ 62 h 126"/>
                    <a:gd name="T10" fmla="*/ 0 w 127"/>
                    <a:gd name="T11" fmla="*/ 62 h 126"/>
                    <a:gd name="T12" fmla="*/ 63 w 127"/>
                    <a:gd name="T13" fmla="*/ 0 h 126"/>
                    <a:gd name="T14" fmla="*/ 63 w 127"/>
                    <a:gd name="T15" fmla="*/ 0 h 126"/>
                    <a:gd name="T16" fmla="*/ 126 w 127"/>
                    <a:gd name="T17" fmla="*/ 62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7" h="126">
                      <a:moveTo>
                        <a:pt x="126" y="62"/>
                      </a:moveTo>
                      <a:lnTo>
                        <a:pt x="126" y="62"/>
                      </a:lnTo>
                      <a:cubicBezTo>
                        <a:pt x="126" y="97"/>
                        <a:pt x="98" y="125"/>
                        <a:pt x="63" y="125"/>
                      </a:cubicBezTo>
                      <a:lnTo>
                        <a:pt x="63" y="125"/>
                      </a:lnTo>
                      <a:cubicBezTo>
                        <a:pt x="29" y="125"/>
                        <a:pt x="0" y="97"/>
                        <a:pt x="0" y="62"/>
                      </a:cubicBezTo>
                      <a:lnTo>
                        <a:pt x="0" y="62"/>
                      </a:lnTo>
                      <a:cubicBezTo>
                        <a:pt x="0" y="27"/>
                        <a:pt x="29" y="0"/>
                        <a:pt x="63" y="0"/>
                      </a:cubicBezTo>
                      <a:lnTo>
                        <a:pt x="63" y="0"/>
                      </a:lnTo>
                      <a:cubicBezTo>
                        <a:pt x="98" y="0"/>
                        <a:pt x="126" y="27"/>
                        <a:pt x="126" y="6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9" name="Freeform 222">
                  <a:extLst>
                    <a:ext uri="{FF2B5EF4-FFF2-40B4-BE49-F238E27FC236}">
                      <a16:creationId xmlns:a16="http://schemas.microsoft.com/office/drawing/2014/main" id="{6E6B7AFA-7F40-43BB-802C-8241806F4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12596" y="8001000"/>
                  <a:ext cx="127430" cy="127430"/>
                </a:xfrm>
                <a:custGeom>
                  <a:avLst/>
                  <a:gdLst>
                    <a:gd name="T0" fmla="*/ 72 w 145"/>
                    <a:gd name="T1" fmla="*/ 17 h 144"/>
                    <a:gd name="T2" fmla="*/ 72 w 145"/>
                    <a:gd name="T3" fmla="*/ 17 h 144"/>
                    <a:gd name="T4" fmla="*/ 18 w 145"/>
                    <a:gd name="T5" fmla="*/ 71 h 144"/>
                    <a:gd name="T6" fmla="*/ 18 w 145"/>
                    <a:gd name="T7" fmla="*/ 71 h 144"/>
                    <a:gd name="T8" fmla="*/ 72 w 145"/>
                    <a:gd name="T9" fmla="*/ 125 h 144"/>
                    <a:gd name="T10" fmla="*/ 72 w 145"/>
                    <a:gd name="T11" fmla="*/ 125 h 144"/>
                    <a:gd name="T12" fmla="*/ 126 w 145"/>
                    <a:gd name="T13" fmla="*/ 71 h 144"/>
                    <a:gd name="T14" fmla="*/ 126 w 145"/>
                    <a:gd name="T15" fmla="*/ 71 h 144"/>
                    <a:gd name="T16" fmla="*/ 72 w 145"/>
                    <a:gd name="T17" fmla="*/ 17 h 144"/>
                    <a:gd name="T18" fmla="*/ 72 w 145"/>
                    <a:gd name="T19" fmla="*/ 143 h 144"/>
                    <a:gd name="T20" fmla="*/ 72 w 145"/>
                    <a:gd name="T21" fmla="*/ 143 h 144"/>
                    <a:gd name="T22" fmla="*/ 0 w 145"/>
                    <a:gd name="T23" fmla="*/ 71 h 144"/>
                    <a:gd name="T24" fmla="*/ 0 w 145"/>
                    <a:gd name="T25" fmla="*/ 71 h 144"/>
                    <a:gd name="T26" fmla="*/ 72 w 145"/>
                    <a:gd name="T27" fmla="*/ 0 h 144"/>
                    <a:gd name="T28" fmla="*/ 72 w 145"/>
                    <a:gd name="T29" fmla="*/ 0 h 144"/>
                    <a:gd name="T30" fmla="*/ 144 w 145"/>
                    <a:gd name="T31" fmla="*/ 71 h 144"/>
                    <a:gd name="T32" fmla="*/ 144 w 145"/>
                    <a:gd name="T33" fmla="*/ 71 h 144"/>
                    <a:gd name="T34" fmla="*/ 72 w 145"/>
                    <a:gd name="T35" fmla="*/ 143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5" h="144">
                      <a:moveTo>
                        <a:pt x="72" y="17"/>
                      </a:moveTo>
                      <a:lnTo>
                        <a:pt x="72" y="17"/>
                      </a:lnTo>
                      <a:cubicBezTo>
                        <a:pt x="42" y="17"/>
                        <a:pt x="18" y="41"/>
                        <a:pt x="18" y="71"/>
                      </a:cubicBezTo>
                      <a:lnTo>
                        <a:pt x="18" y="71"/>
                      </a:lnTo>
                      <a:cubicBezTo>
                        <a:pt x="18" y="102"/>
                        <a:pt x="42" y="125"/>
                        <a:pt x="72" y="125"/>
                      </a:cubicBezTo>
                      <a:lnTo>
                        <a:pt x="72" y="125"/>
                      </a:lnTo>
                      <a:cubicBezTo>
                        <a:pt x="102" y="125"/>
                        <a:pt x="126" y="102"/>
                        <a:pt x="126" y="71"/>
                      </a:cubicBezTo>
                      <a:lnTo>
                        <a:pt x="126" y="71"/>
                      </a:lnTo>
                      <a:cubicBezTo>
                        <a:pt x="126" y="41"/>
                        <a:pt x="102" y="17"/>
                        <a:pt x="72" y="17"/>
                      </a:cubicBezTo>
                      <a:close/>
                      <a:moveTo>
                        <a:pt x="72" y="143"/>
                      </a:moveTo>
                      <a:lnTo>
                        <a:pt x="72" y="143"/>
                      </a:lnTo>
                      <a:cubicBezTo>
                        <a:pt x="32" y="143"/>
                        <a:pt x="0" y="111"/>
                        <a:pt x="0" y="71"/>
                      </a:cubicBezTo>
                      <a:lnTo>
                        <a:pt x="0" y="71"/>
                      </a:lnTo>
                      <a:cubicBezTo>
                        <a:pt x="0" y="32"/>
                        <a:pt x="32" y="0"/>
                        <a:pt x="72" y="0"/>
                      </a:cubicBezTo>
                      <a:lnTo>
                        <a:pt x="72" y="0"/>
                      </a:lnTo>
                      <a:cubicBezTo>
                        <a:pt x="112" y="0"/>
                        <a:pt x="144" y="32"/>
                        <a:pt x="144" y="71"/>
                      </a:cubicBezTo>
                      <a:lnTo>
                        <a:pt x="144" y="71"/>
                      </a:lnTo>
                      <a:cubicBezTo>
                        <a:pt x="144" y="111"/>
                        <a:pt x="112" y="143"/>
                        <a:pt x="72" y="14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0" name="Freeform 223">
                  <a:extLst>
                    <a:ext uri="{FF2B5EF4-FFF2-40B4-BE49-F238E27FC236}">
                      <a16:creationId xmlns:a16="http://schemas.microsoft.com/office/drawing/2014/main" id="{8D52FA34-FB72-4455-B3F0-8362AB9DC2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718724" y="8835081"/>
                  <a:ext cx="652592" cy="274167"/>
                </a:xfrm>
                <a:custGeom>
                  <a:avLst/>
                  <a:gdLst>
                    <a:gd name="T0" fmla="*/ 76 w 745"/>
                    <a:gd name="T1" fmla="*/ 18 h 311"/>
                    <a:gd name="T2" fmla="*/ 76 w 745"/>
                    <a:gd name="T3" fmla="*/ 18 h 311"/>
                    <a:gd name="T4" fmla="*/ 35 w 745"/>
                    <a:gd name="T5" fmla="*/ 36 h 311"/>
                    <a:gd name="T6" fmla="*/ 35 w 745"/>
                    <a:gd name="T7" fmla="*/ 36 h 311"/>
                    <a:gd name="T8" fmla="*/ 18 w 745"/>
                    <a:gd name="T9" fmla="*/ 77 h 311"/>
                    <a:gd name="T10" fmla="*/ 18 w 745"/>
                    <a:gd name="T11" fmla="*/ 234 h 311"/>
                    <a:gd name="T12" fmla="*/ 18 w 745"/>
                    <a:gd name="T13" fmla="*/ 234 h 311"/>
                    <a:gd name="T14" fmla="*/ 35 w 745"/>
                    <a:gd name="T15" fmla="*/ 275 h 311"/>
                    <a:gd name="T16" fmla="*/ 35 w 745"/>
                    <a:gd name="T17" fmla="*/ 275 h 311"/>
                    <a:gd name="T18" fmla="*/ 76 w 745"/>
                    <a:gd name="T19" fmla="*/ 292 h 311"/>
                    <a:gd name="T20" fmla="*/ 668 w 745"/>
                    <a:gd name="T21" fmla="*/ 292 h 311"/>
                    <a:gd name="T22" fmla="*/ 668 w 745"/>
                    <a:gd name="T23" fmla="*/ 292 h 311"/>
                    <a:gd name="T24" fmla="*/ 710 w 745"/>
                    <a:gd name="T25" fmla="*/ 275 h 311"/>
                    <a:gd name="T26" fmla="*/ 710 w 745"/>
                    <a:gd name="T27" fmla="*/ 275 h 311"/>
                    <a:gd name="T28" fmla="*/ 726 w 745"/>
                    <a:gd name="T29" fmla="*/ 234 h 311"/>
                    <a:gd name="T30" fmla="*/ 726 w 745"/>
                    <a:gd name="T31" fmla="*/ 77 h 311"/>
                    <a:gd name="T32" fmla="*/ 726 w 745"/>
                    <a:gd name="T33" fmla="*/ 77 h 311"/>
                    <a:gd name="T34" fmla="*/ 710 w 745"/>
                    <a:gd name="T35" fmla="*/ 36 h 311"/>
                    <a:gd name="T36" fmla="*/ 710 w 745"/>
                    <a:gd name="T37" fmla="*/ 36 h 311"/>
                    <a:gd name="T38" fmla="*/ 668 w 745"/>
                    <a:gd name="T39" fmla="*/ 18 h 311"/>
                    <a:gd name="T40" fmla="*/ 76 w 745"/>
                    <a:gd name="T41" fmla="*/ 18 h 311"/>
                    <a:gd name="T42" fmla="*/ 668 w 745"/>
                    <a:gd name="T43" fmla="*/ 310 h 311"/>
                    <a:gd name="T44" fmla="*/ 76 w 745"/>
                    <a:gd name="T45" fmla="*/ 310 h 311"/>
                    <a:gd name="T46" fmla="*/ 76 w 745"/>
                    <a:gd name="T47" fmla="*/ 310 h 311"/>
                    <a:gd name="T48" fmla="*/ 22 w 745"/>
                    <a:gd name="T49" fmla="*/ 287 h 311"/>
                    <a:gd name="T50" fmla="*/ 22 w 745"/>
                    <a:gd name="T51" fmla="*/ 287 h 311"/>
                    <a:gd name="T52" fmla="*/ 0 w 745"/>
                    <a:gd name="T53" fmla="*/ 234 h 311"/>
                    <a:gd name="T54" fmla="*/ 0 w 745"/>
                    <a:gd name="T55" fmla="*/ 77 h 311"/>
                    <a:gd name="T56" fmla="*/ 0 w 745"/>
                    <a:gd name="T57" fmla="*/ 77 h 311"/>
                    <a:gd name="T58" fmla="*/ 22 w 745"/>
                    <a:gd name="T59" fmla="*/ 23 h 311"/>
                    <a:gd name="T60" fmla="*/ 22 w 745"/>
                    <a:gd name="T61" fmla="*/ 23 h 311"/>
                    <a:gd name="T62" fmla="*/ 76 w 745"/>
                    <a:gd name="T63" fmla="*/ 0 h 311"/>
                    <a:gd name="T64" fmla="*/ 668 w 745"/>
                    <a:gd name="T65" fmla="*/ 0 h 311"/>
                    <a:gd name="T66" fmla="*/ 668 w 745"/>
                    <a:gd name="T67" fmla="*/ 0 h 311"/>
                    <a:gd name="T68" fmla="*/ 722 w 745"/>
                    <a:gd name="T69" fmla="*/ 23 h 311"/>
                    <a:gd name="T70" fmla="*/ 722 w 745"/>
                    <a:gd name="T71" fmla="*/ 23 h 311"/>
                    <a:gd name="T72" fmla="*/ 744 w 745"/>
                    <a:gd name="T73" fmla="*/ 77 h 311"/>
                    <a:gd name="T74" fmla="*/ 744 w 745"/>
                    <a:gd name="T75" fmla="*/ 234 h 311"/>
                    <a:gd name="T76" fmla="*/ 744 w 745"/>
                    <a:gd name="T77" fmla="*/ 234 h 311"/>
                    <a:gd name="T78" fmla="*/ 722 w 745"/>
                    <a:gd name="T79" fmla="*/ 287 h 311"/>
                    <a:gd name="T80" fmla="*/ 722 w 745"/>
                    <a:gd name="T81" fmla="*/ 287 h 311"/>
                    <a:gd name="T82" fmla="*/ 668 w 745"/>
                    <a:gd name="T83" fmla="*/ 310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45" h="311">
                      <a:moveTo>
                        <a:pt x="76" y="18"/>
                      </a:moveTo>
                      <a:lnTo>
                        <a:pt x="76" y="18"/>
                      </a:lnTo>
                      <a:cubicBezTo>
                        <a:pt x="60" y="18"/>
                        <a:pt x="46" y="24"/>
                        <a:pt x="35" y="36"/>
                      </a:cubicBezTo>
                      <a:lnTo>
                        <a:pt x="35" y="36"/>
                      </a:lnTo>
                      <a:cubicBezTo>
                        <a:pt x="24" y="46"/>
                        <a:pt x="18" y="61"/>
                        <a:pt x="18" y="77"/>
                      </a:cubicBezTo>
                      <a:lnTo>
                        <a:pt x="18" y="234"/>
                      </a:lnTo>
                      <a:lnTo>
                        <a:pt x="18" y="234"/>
                      </a:lnTo>
                      <a:cubicBezTo>
                        <a:pt x="18" y="249"/>
                        <a:pt x="24" y="264"/>
                        <a:pt x="35" y="275"/>
                      </a:cubicBezTo>
                      <a:lnTo>
                        <a:pt x="35" y="275"/>
                      </a:lnTo>
                      <a:cubicBezTo>
                        <a:pt x="46" y="285"/>
                        <a:pt x="60" y="292"/>
                        <a:pt x="76" y="292"/>
                      </a:cubicBezTo>
                      <a:lnTo>
                        <a:pt x="668" y="292"/>
                      </a:lnTo>
                      <a:lnTo>
                        <a:pt x="668" y="292"/>
                      </a:lnTo>
                      <a:cubicBezTo>
                        <a:pt x="684" y="292"/>
                        <a:pt x="698" y="285"/>
                        <a:pt x="710" y="275"/>
                      </a:cubicBezTo>
                      <a:lnTo>
                        <a:pt x="710" y="275"/>
                      </a:lnTo>
                      <a:cubicBezTo>
                        <a:pt x="720" y="264"/>
                        <a:pt x="726" y="249"/>
                        <a:pt x="726" y="234"/>
                      </a:cubicBezTo>
                      <a:lnTo>
                        <a:pt x="726" y="77"/>
                      </a:lnTo>
                      <a:lnTo>
                        <a:pt x="726" y="77"/>
                      </a:lnTo>
                      <a:cubicBezTo>
                        <a:pt x="726" y="61"/>
                        <a:pt x="720" y="46"/>
                        <a:pt x="710" y="36"/>
                      </a:cubicBezTo>
                      <a:lnTo>
                        <a:pt x="710" y="36"/>
                      </a:lnTo>
                      <a:cubicBezTo>
                        <a:pt x="698" y="24"/>
                        <a:pt x="684" y="18"/>
                        <a:pt x="668" y="18"/>
                      </a:cubicBezTo>
                      <a:lnTo>
                        <a:pt x="76" y="18"/>
                      </a:lnTo>
                      <a:close/>
                      <a:moveTo>
                        <a:pt x="668" y="310"/>
                      </a:moveTo>
                      <a:lnTo>
                        <a:pt x="76" y="310"/>
                      </a:lnTo>
                      <a:lnTo>
                        <a:pt x="76" y="310"/>
                      </a:lnTo>
                      <a:cubicBezTo>
                        <a:pt x="56" y="310"/>
                        <a:pt x="37" y="302"/>
                        <a:pt x="22" y="287"/>
                      </a:cubicBezTo>
                      <a:lnTo>
                        <a:pt x="22" y="287"/>
                      </a:lnTo>
                      <a:cubicBezTo>
                        <a:pt x="8" y="273"/>
                        <a:pt x="0" y="254"/>
                        <a:pt x="0" y="234"/>
                      </a:cubicBezTo>
                      <a:lnTo>
                        <a:pt x="0" y="77"/>
                      </a:lnTo>
                      <a:lnTo>
                        <a:pt x="0" y="77"/>
                      </a:lnTo>
                      <a:cubicBezTo>
                        <a:pt x="0" y="56"/>
                        <a:pt x="8" y="38"/>
                        <a:pt x="22" y="23"/>
                      </a:cubicBezTo>
                      <a:lnTo>
                        <a:pt x="22" y="23"/>
                      </a:lnTo>
                      <a:cubicBezTo>
                        <a:pt x="37" y="8"/>
                        <a:pt x="56" y="0"/>
                        <a:pt x="76" y="0"/>
                      </a:cubicBezTo>
                      <a:lnTo>
                        <a:pt x="668" y="0"/>
                      </a:lnTo>
                      <a:lnTo>
                        <a:pt x="668" y="0"/>
                      </a:lnTo>
                      <a:cubicBezTo>
                        <a:pt x="689" y="0"/>
                        <a:pt x="708" y="8"/>
                        <a:pt x="722" y="23"/>
                      </a:cubicBezTo>
                      <a:lnTo>
                        <a:pt x="722" y="23"/>
                      </a:lnTo>
                      <a:cubicBezTo>
                        <a:pt x="737" y="38"/>
                        <a:pt x="744" y="56"/>
                        <a:pt x="744" y="77"/>
                      </a:cubicBezTo>
                      <a:lnTo>
                        <a:pt x="744" y="234"/>
                      </a:lnTo>
                      <a:lnTo>
                        <a:pt x="744" y="234"/>
                      </a:lnTo>
                      <a:cubicBezTo>
                        <a:pt x="744" y="254"/>
                        <a:pt x="737" y="273"/>
                        <a:pt x="722" y="287"/>
                      </a:cubicBezTo>
                      <a:lnTo>
                        <a:pt x="722" y="287"/>
                      </a:lnTo>
                      <a:cubicBezTo>
                        <a:pt x="708" y="302"/>
                        <a:pt x="689" y="310"/>
                        <a:pt x="668" y="3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1" name="Freeform 224">
                  <a:extLst>
                    <a:ext uri="{FF2B5EF4-FFF2-40B4-BE49-F238E27FC236}">
                      <a16:creationId xmlns:a16="http://schemas.microsoft.com/office/drawing/2014/main" id="{576EE18F-EC1A-4787-B906-33356A8F7F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58136" y="8900728"/>
                  <a:ext cx="231689" cy="123568"/>
                </a:xfrm>
                <a:custGeom>
                  <a:avLst/>
                  <a:gdLst>
                    <a:gd name="T0" fmla="*/ 66 w 265"/>
                    <a:gd name="T1" fmla="*/ 138 h 139"/>
                    <a:gd name="T2" fmla="*/ 66 w 265"/>
                    <a:gd name="T3" fmla="*/ 138 h 139"/>
                    <a:gd name="T4" fmla="*/ 60 w 265"/>
                    <a:gd name="T5" fmla="*/ 135 h 139"/>
                    <a:gd name="T6" fmla="*/ 4 w 265"/>
                    <a:gd name="T7" fmla="*/ 80 h 139"/>
                    <a:gd name="T8" fmla="*/ 4 w 265"/>
                    <a:gd name="T9" fmla="*/ 80 h 139"/>
                    <a:gd name="T10" fmla="*/ 4 w 265"/>
                    <a:gd name="T11" fmla="*/ 66 h 139"/>
                    <a:gd name="T12" fmla="*/ 4 w 265"/>
                    <a:gd name="T13" fmla="*/ 66 h 139"/>
                    <a:gd name="T14" fmla="*/ 16 w 265"/>
                    <a:gd name="T15" fmla="*/ 66 h 139"/>
                    <a:gd name="T16" fmla="*/ 67 w 265"/>
                    <a:gd name="T17" fmla="*/ 118 h 139"/>
                    <a:gd name="T18" fmla="*/ 248 w 265"/>
                    <a:gd name="T19" fmla="*/ 3 h 139"/>
                    <a:gd name="T20" fmla="*/ 248 w 265"/>
                    <a:gd name="T21" fmla="*/ 3 h 139"/>
                    <a:gd name="T22" fmla="*/ 261 w 265"/>
                    <a:gd name="T23" fmla="*/ 6 h 139"/>
                    <a:gd name="T24" fmla="*/ 261 w 265"/>
                    <a:gd name="T25" fmla="*/ 6 h 139"/>
                    <a:gd name="T26" fmla="*/ 259 w 265"/>
                    <a:gd name="T27" fmla="*/ 18 h 139"/>
                    <a:gd name="T28" fmla="*/ 71 w 265"/>
                    <a:gd name="T29" fmla="*/ 137 h 139"/>
                    <a:gd name="T30" fmla="*/ 71 w 265"/>
                    <a:gd name="T31" fmla="*/ 137 h 139"/>
                    <a:gd name="T32" fmla="*/ 66 w 265"/>
                    <a:gd name="T33" fmla="*/ 13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65" h="139">
                      <a:moveTo>
                        <a:pt x="66" y="138"/>
                      </a:moveTo>
                      <a:lnTo>
                        <a:pt x="66" y="138"/>
                      </a:lnTo>
                      <a:cubicBezTo>
                        <a:pt x="64" y="138"/>
                        <a:pt x="61" y="137"/>
                        <a:pt x="60" y="135"/>
                      </a:cubicBezTo>
                      <a:lnTo>
                        <a:pt x="4" y="80"/>
                      </a:lnTo>
                      <a:lnTo>
                        <a:pt x="4" y="80"/>
                      </a:lnTo>
                      <a:cubicBezTo>
                        <a:pt x="0" y="76"/>
                        <a:pt x="0" y="70"/>
                        <a:pt x="4" y="66"/>
                      </a:cubicBezTo>
                      <a:lnTo>
                        <a:pt x="4" y="66"/>
                      </a:lnTo>
                      <a:cubicBezTo>
                        <a:pt x="7" y="63"/>
                        <a:pt x="13" y="63"/>
                        <a:pt x="16" y="66"/>
                      </a:cubicBezTo>
                      <a:lnTo>
                        <a:pt x="67" y="118"/>
                      </a:lnTo>
                      <a:lnTo>
                        <a:pt x="248" y="3"/>
                      </a:lnTo>
                      <a:lnTo>
                        <a:pt x="248" y="3"/>
                      </a:lnTo>
                      <a:cubicBezTo>
                        <a:pt x="253" y="0"/>
                        <a:pt x="259" y="1"/>
                        <a:pt x="261" y="6"/>
                      </a:cubicBezTo>
                      <a:lnTo>
                        <a:pt x="261" y="6"/>
                      </a:lnTo>
                      <a:cubicBezTo>
                        <a:pt x="264" y="10"/>
                        <a:pt x="262" y="15"/>
                        <a:pt x="259" y="18"/>
                      </a:cubicBezTo>
                      <a:lnTo>
                        <a:pt x="71" y="137"/>
                      </a:lnTo>
                      <a:lnTo>
                        <a:pt x="71" y="137"/>
                      </a:lnTo>
                      <a:cubicBezTo>
                        <a:pt x="69" y="138"/>
                        <a:pt x="67" y="138"/>
                        <a:pt x="66" y="13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2" name="Freeform 225">
                  <a:extLst>
                    <a:ext uri="{FF2B5EF4-FFF2-40B4-BE49-F238E27FC236}">
                      <a16:creationId xmlns:a16="http://schemas.microsoft.com/office/drawing/2014/main" id="{E831564C-EAE6-46D6-BBB7-B49877057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726447" y="8842804"/>
                  <a:ext cx="637147" cy="254858"/>
                </a:xfrm>
                <a:custGeom>
                  <a:avLst/>
                  <a:gdLst>
                    <a:gd name="T0" fmla="*/ 659 w 728"/>
                    <a:gd name="T1" fmla="*/ 291 h 292"/>
                    <a:gd name="T2" fmla="*/ 363 w 728"/>
                    <a:gd name="T3" fmla="*/ 291 h 292"/>
                    <a:gd name="T4" fmla="*/ 67 w 728"/>
                    <a:gd name="T5" fmla="*/ 291 h 292"/>
                    <a:gd name="T6" fmla="*/ 67 w 728"/>
                    <a:gd name="T7" fmla="*/ 291 h 292"/>
                    <a:gd name="T8" fmla="*/ 20 w 728"/>
                    <a:gd name="T9" fmla="*/ 271 h 292"/>
                    <a:gd name="T10" fmla="*/ 20 w 728"/>
                    <a:gd name="T11" fmla="*/ 271 h 292"/>
                    <a:gd name="T12" fmla="*/ 0 w 728"/>
                    <a:gd name="T13" fmla="*/ 224 h 292"/>
                    <a:gd name="T14" fmla="*/ 0 w 728"/>
                    <a:gd name="T15" fmla="*/ 145 h 292"/>
                    <a:gd name="T16" fmla="*/ 0 w 728"/>
                    <a:gd name="T17" fmla="*/ 67 h 292"/>
                    <a:gd name="T18" fmla="*/ 0 w 728"/>
                    <a:gd name="T19" fmla="*/ 67 h 292"/>
                    <a:gd name="T20" fmla="*/ 20 w 728"/>
                    <a:gd name="T21" fmla="*/ 19 h 292"/>
                    <a:gd name="T22" fmla="*/ 20 w 728"/>
                    <a:gd name="T23" fmla="*/ 19 h 292"/>
                    <a:gd name="T24" fmla="*/ 67 w 728"/>
                    <a:gd name="T25" fmla="*/ 0 h 292"/>
                    <a:gd name="T26" fmla="*/ 363 w 728"/>
                    <a:gd name="T27" fmla="*/ 0 h 292"/>
                    <a:gd name="T28" fmla="*/ 659 w 728"/>
                    <a:gd name="T29" fmla="*/ 0 h 292"/>
                    <a:gd name="T30" fmla="*/ 659 w 728"/>
                    <a:gd name="T31" fmla="*/ 0 h 292"/>
                    <a:gd name="T32" fmla="*/ 707 w 728"/>
                    <a:gd name="T33" fmla="*/ 19 h 292"/>
                    <a:gd name="T34" fmla="*/ 707 w 728"/>
                    <a:gd name="T35" fmla="*/ 19 h 292"/>
                    <a:gd name="T36" fmla="*/ 727 w 728"/>
                    <a:gd name="T37" fmla="*/ 67 h 292"/>
                    <a:gd name="T38" fmla="*/ 727 w 728"/>
                    <a:gd name="T39" fmla="*/ 145 h 292"/>
                    <a:gd name="T40" fmla="*/ 727 w 728"/>
                    <a:gd name="T41" fmla="*/ 224 h 292"/>
                    <a:gd name="T42" fmla="*/ 727 w 728"/>
                    <a:gd name="T43" fmla="*/ 224 h 292"/>
                    <a:gd name="T44" fmla="*/ 707 w 728"/>
                    <a:gd name="T45" fmla="*/ 271 h 292"/>
                    <a:gd name="T46" fmla="*/ 707 w 728"/>
                    <a:gd name="T47" fmla="*/ 271 h 292"/>
                    <a:gd name="T48" fmla="*/ 659 w 728"/>
                    <a:gd name="T49" fmla="*/ 291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8" h="292">
                      <a:moveTo>
                        <a:pt x="659" y="291"/>
                      </a:moveTo>
                      <a:lnTo>
                        <a:pt x="363" y="291"/>
                      </a:lnTo>
                      <a:lnTo>
                        <a:pt x="67" y="291"/>
                      </a:lnTo>
                      <a:lnTo>
                        <a:pt x="67" y="291"/>
                      </a:lnTo>
                      <a:cubicBezTo>
                        <a:pt x="49" y="291"/>
                        <a:pt x="32" y="283"/>
                        <a:pt x="20" y="271"/>
                      </a:cubicBezTo>
                      <a:lnTo>
                        <a:pt x="20" y="271"/>
                      </a:lnTo>
                      <a:cubicBezTo>
                        <a:pt x="8" y="259"/>
                        <a:pt x="0" y="243"/>
                        <a:pt x="0" y="224"/>
                      </a:cubicBezTo>
                      <a:lnTo>
                        <a:pt x="0" y="145"/>
                      </a:lnTo>
                      <a:lnTo>
                        <a:pt x="0" y="67"/>
                      </a:lnTo>
                      <a:lnTo>
                        <a:pt x="0" y="67"/>
                      </a:lnTo>
                      <a:cubicBezTo>
                        <a:pt x="0" y="49"/>
                        <a:pt x="8" y="31"/>
                        <a:pt x="20" y="19"/>
                      </a:cubicBezTo>
                      <a:lnTo>
                        <a:pt x="20" y="19"/>
                      </a:lnTo>
                      <a:cubicBezTo>
                        <a:pt x="32" y="7"/>
                        <a:pt x="49" y="0"/>
                        <a:pt x="67" y="0"/>
                      </a:cubicBezTo>
                      <a:lnTo>
                        <a:pt x="363" y="0"/>
                      </a:lnTo>
                      <a:lnTo>
                        <a:pt x="659" y="0"/>
                      </a:lnTo>
                      <a:lnTo>
                        <a:pt x="659" y="0"/>
                      </a:lnTo>
                      <a:cubicBezTo>
                        <a:pt x="678" y="0"/>
                        <a:pt x="694" y="7"/>
                        <a:pt x="707" y="19"/>
                      </a:cubicBezTo>
                      <a:lnTo>
                        <a:pt x="707" y="19"/>
                      </a:lnTo>
                      <a:cubicBezTo>
                        <a:pt x="719" y="31"/>
                        <a:pt x="727" y="49"/>
                        <a:pt x="727" y="67"/>
                      </a:cubicBezTo>
                      <a:lnTo>
                        <a:pt x="727" y="145"/>
                      </a:lnTo>
                      <a:lnTo>
                        <a:pt x="727" y="224"/>
                      </a:lnTo>
                      <a:lnTo>
                        <a:pt x="727" y="224"/>
                      </a:lnTo>
                      <a:cubicBezTo>
                        <a:pt x="727" y="243"/>
                        <a:pt x="719" y="259"/>
                        <a:pt x="707" y="271"/>
                      </a:cubicBezTo>
                      <a:lnTo>
                        <a:pt x="707" y="271"/>
                      </a:lnTo>
                      <a:cubicBezTo>
                        <a:pt x="694" y="283"/>
                        <a:pt x="678" y="291"/>
                        <a:pt x="659" y="291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9000B3CD-90C2-44CB-8B6C-F3B3ECB53DA3}"/>
                  </a:ext>
                </a:extLst>
              </p:cNvPr>
              <p:cNvGrpSpPr/>
              <p:nvPr/>
            </p:nvGrpSpPr>
            <p:grpSpPr>
              <a:xfrm>
                <a:off x="17506091" y="9306182"/>
                <a:ext cx="4730322" cy="1911437"/>
                <a:chOff x="17506091" y="9306182"/>
                <a:chExt cx="4730322" cy="1911437"/>
              </a:xfrm>
            </p:grpSpPr>
            <p:sp>
              <p:nvSpPr>
                <p:cNvPr id="27" name="Freeform 124">
                  <a:extLst>
                    <a:ext uri="{FF2B5EF4-FFF2-40B4-BE49-F238E27FC236}">
                      <a16:creationId xmlns:a16="http://schemas.microsoft.com/office/drawing/2014/main" id="{37B867C3-2528-490E-9AD7-EB0FA9FC82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684222" y="9306182"/>
                  <a:ext cx="15446" cy="1131417"/>
                </a:xfrm>
                <a:custGeom>
                  <a:avLst/>
                  <a:gdLst>
                    <a:gd name="T0" fmla="*/ 9 w 19"/>
                    <a:gd name="T1" fmla="*/ 1290 h 1291"/>
                    <a:gd name="T2" fmla="*/ 9 w 19"/>
                    <a:gd name="T3" fmla="*/ 1290 h 1291"/>
                    <a:gd name="T4" fmla="*/ 0 w 19"/>
                    <a:gd name="T5" fmla="*/ 1280 h 1291"/>
                    <a:gd name="T6" fmla="*/ 0 w 19"/>
                    <a:gd name="T7" fmla="*/ 10 h 1291"/>
                    <a:gd name="T8" fmla="*/ 0 w 19"/>
                    <a:gd name="T9" fmla="*/ 10 h 1291"/>
                    <a:gd name="T10" fmla="*/ 9 w 19"/>
                    <a:gd name="T11" fmla="*/ 0 h 1291"/>
                    <a:gd name="T12" fmla="*/ 9 w 19"/>
                    <a:gd name="T13" fmla="*/ 0 h 1291"/>
                    <a:gd name="T14" fmla="*/ 18 w 19"/>
                    <a:gd name="T15" fmla="*/ 10 h 1291"/>
                    <a:gd name="T16" fmla="*/ 18 w 19"/>
                    <a:gd name="T17" fmla="*/ 1280 h 1291"/>
                    <a:gd name="T18" fmla="*/ 18 w 19"/>
                    <a:gd name="T19" fmla="*/ 1280 h 1291"/>
                    <a:gd name="T20" fmla="*/ 9 w 19"/>
                    <a:gd name="T21" fmla="*/ 1290 h 1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1291">
                      <a:moveTo>
                        <a:pt x="9" y="1290"/>
                      </a:moveTo>
                      <a:lnTo>
                        <a:pt x="9" y="1290"/>
                      </a:lnTo>
                      <a:cubicBezTo>
                        <a:pt x="4" y="1290"/>
                        <a:pt x="0" y="1285"/>
                        <a:pt x="0" y="1280"/>
                      </a:cubicBezTo>
                      <a:lnTo>
                        <a:pt x="0" y="10"/>
                      </a:lnTo>
                      <a:lnTo>
                        <a:pt x="0" y="10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9" y="0"/>
                      </a:lnTo>
                      <a:cubicBezTo>
                        <a:pt x="14" y="0"/>
                        <a:pt x="18" y="4"/>
                        <a:pt x="18" y="10"/>
                      </a:cubicBezTo>
                      <a:lnTo>
                        <a:pt x="18" y="1280"/>
                      </a:lnTo>
                      <a:lnTo>
                        <a:pt x="18" y="1280"/>
                      </a:lnTo>
                      <a:cubicBezTo>
                        <a:pt x="18" y="1285"/>
                        <a:pt x="14" y="1290"/>
                        <a:pt x="9" y="129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8" name="Freeform 125">
                  <a:extLst>
                    <a:ext uri="{FF2B5EF4-FFF2-40B4-BE49-F238E27FC236}">
                      <a16:creationId xmlns:a16="http://schemas.microsoft.com/office/drawing/2014/main" id="{2099CD0B-138D-41EB-9478-27DB369C8C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03006" y="10823748"/>
                  <a:ext cx="189212" cy="15446"/>
                </a:xfrm>
                <a:custGeom>
                  <a:avLst/>
                  <a:gdLst>
                    <a:gd name="T0" fmla="*/ 204 w 215"/>
                    <a:gd name="T1" fmla="*/ 18 h 19"/>
                    <a:gd name="T2" fmla="*/ 9 w 215"/>
                    <a:gd name="T3" fmla="*/ 18 h 19"/>
                    <a:gd name="T4" fmla="*/ 9 w 215"/>
                    <a:gd name="T5" fmla="*/ 18 h 19"/>
                    <a:gd name="T6" fmla="*/ 0 w 215"/>
                    <a:gd name="T7" fmla="*/ 9 h 19"/>
                    <a:gd name="T8" fmla="*/ 0 w 215"/>
                    <a:gd name="T9" fmla="*/ 9 h 19"/>
                    <a:gd name="T10" fmla="*/ 9 w 215"/>
                    <a:gd name="T11" fmla="*/ 0 h 19"/>
                    <a:gd name="T12" fmla="*/ 204 w 215"/>
                    <a:gd name="T13" fmla="*/ 0 h 19"/>
                    <a:gd name="T14" fmla="*/ 204 w 215"/>
                    <a:gd name="T15" fmla="*/ 0 h 19"/>
                    <a:gd name="T16" fmla="*/ 214 w 215"/>
                    <a:gd name="T17" fmla="*/ 9 h 19"/>
                    <a:gd name="T18" fmla="*/ 214 w 215"/>
                    <a:gd name="T19" fmla="*/ 9 h 19"/>
                    <a:gd name="T20" fmla="*/ 204 w 215"/>
                    <a:gd name="T21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5" h="19">
                      <a:moveTo>
                        <a:pt x="204" y="18"/>
                      </a:moveTo>
                      <a:lnTo>
                        <a:pt x="9" y="18"/>
                      </a:lnTo>
                      <a:lnTo>
                        <a:pt x="9" y="18"/>
                      </a:lnTo>
                      <a:cubicBezTo>
                        <a:pt x="3" y="18"/>
                        <a:pt x="0" y="14"/>
                        <a:pt x="0" y="9"/>
                      </a:cubicBezTo>
                      <a:lnTo>
                        <a:pt x="0" y="9"/>
                      </a:lnTo>
                      <a:cubicBezTo>
                        <a:pt x="0" y="4"/>
                        <a:pt x="3" y="0"/>
                        <a:pt x="9" y="0"/>
                      </a:cubicBezTo>
                      <a:lnTo>
                        <a:pt x="204" y="0"/>
                      </a:lnTo>
                      <a:lnTo>
                        <a:pt x="204" y="0"/>
                      </a:lnTo>
                      <a:cubicBezTo>
                        <a:pt x="210" y="0"/>
                        <a:pt x="214" y="4"/>
                        <a:pt x="214" y="9"/>
                      </a:cubicBezTo>
                      <a:lnTo>
                        <a:pt x="214" y="9"/>
                      </a:lnTo>
                      <a:cubicBezTo>
                        <a:pt x="214" y="14"/>
                        <a:pt x="210" y="18"/>
                        <a:pt x="204" y="1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9" name="Freeform 126">
                  <a:extLst>
                    <a:ext uri="{FF2B5EF4-FFF2-40B4-BE49-F238E27FC236}">
                      <a16:creationId xmlns:a16="http://schemas.microsoft.com/office/drawing/2014/main" id="{7A97A834-9496-4663-B8FC-62805793F2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76249" y="10823748"/>
                  <a:ext cx="181489" cy="15446"/>
                </a:xfrm>
                <a:custGeom>
                  <a:avLst/>
                  <a:gdLst>
                    <a:gd name="T0" fmla="*/ 196 w 207"/>
                    <a:gd name="T1" fmla="*/ 18 h 19"/>
                    <a:gd name="T2" fmla="*/ 8 w 207"/>
                    <a:gd name="T3" fmla="*/ 18 h 19"/>
                    <a:gd name="T4" fmla="*/ 8 w 207"/>
                    <a:gd name="T5" fmla="*/ 18 h 19"/>
                    <a:gd name="T6" fmla="*/ 0 w 207"/>
                    <a:gd name="T7" fmla="*/ 9 h 19"/>
                    <a:gd name="T8" fmla="*/ 0 w 207"/>
                    <a:gd name="T9" fmla="*/ 9 h 19"/>
                    <a:gd name="T10" fmla="*/ 8 w 207"/>
                    <a:gd name="T11" fmla="*/ 0 h 19"/>
                    <a:gd name="T12" fmla="*/ 196 w 207"/>
                    <a:gd name="T13" fmla="*/ 0 h 19"/>
                    <a:gd name="T14" fmla="*/ 196 w 207"/>
                    <a:gd name="T15" fmla="*/ 0 h 19"/>
                    <a:gd name="T16" fmla="*/ 206 w 207"/>
                    <a:gd name="T17" fmla="*/ 9 h 19"/>
                    <a:gd name="T18" fmla="*/ 206 w 207"/>
                    <a:gd name="T19" fmla="*/ 9 h 19"/>
                    <a:gd name="T20" fmla="*/ 196 w 207"/>
                    <a:gd name="T21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7" h="19">
                      <a:moveTo>
                        <a:pt x="196" y="18"/>
                      </a:moveTo>
                      <a:lnTo>
                        <a:pt x="8" y="18"/>
                      </a:lnTo>
                      <a:lnTo>
                        <a:pt x="8" y="18"/>
                      </a:lnTo>
                      <a:cubicBezTo>
                        <a:pt x="3" y="18"/>
                        <a:pt x="0" y="14"/>
                        <a:pt x="0" y="9"/>
                      </a:cubicBezTo>
                      <a:lnTo>
                        <a:pt x="0" y="9"/>
                      </a:lnTo>
                      <a:cubicBezTo>
                        <a:pt x="0" y="4"/>
                        <a:pt x="3" y="0"/>
                        <a:pt x="8" y="0"/>
                      </a:cubicBezTo>
                      <a:lnTo>
                        <a:pt x="196" y="0"/>
                      </a:lnTo>
                      <a:lnTo>
                        <a:pt x="196" y="0"/>
                      </a:lnTo>
                      <a:cubicBezTo>
                        <a:pt x="202" y="0"/>
                        <a:pt x="206" y="4"/>
                        <a:pt x="206" y="9"/>
                      </a:cubicBezTo>
                      <a:lnTo>
                        <a:pt x="206" y="9"/>
                      </a:lnTo>
                      <a:cubicBezTo>
                        <a:pt x="206" y="14"/>
                        <a:pt x="202" y="18"/>
                        <a:pt x="196" y="1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" name="Freeform 127">
                  <a:extLst>
                    <a:ext uri="{FF2B5EF4-FFF2-40B4-BE49-F238E27FC236}">
                      <a16:creationId xmlns:a16="http://schemas.microsoft.com/office/drawing/2014/main" id="{782F94DC-D679-425F-B80A-DFD65515BF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84494" y="10422153"/>
                  <a:ext cx="1448059" cy="787743"/>
                </a:xfrm>
                <a:custGeom>
                  <a:avLst/>
                  <a:gdLst>
                    <a:gd name="T0" fmla="*/ 1483 w 1652"/>
                    <a:gd name="T1" fmla="*/ 899 h 900"/>
                    <a:gd name="T2" fmla="*/ 825 w 1652"/>
                    <a:gd name="T3" fmla="*/ 899 h 900"/>
                    <a:gd name="T4" fmla="*/ 167 w 1652"/>
                    <a:gd name="T5" fmla="*/ 899 h 900"/>
                    <a:gd name="T6" fmla="*/ 167 w 1652"/>
                    <a:gd name="T7" fmla="*/ 899 h 900"/>
                    <a:gd name="T8" fmla="*/ 49 w 1652"/>
                    <a:gd name="T9" fmla="*/ 850 h 900"/>
                    <a:gd name="T10" fmla="*/ 49 w 1652"/>
                    <a:gd name="T11" fmla="*/ 850 h 900"/>
                    <a:gd name="T12" fmla="*/ 0 w 1652"/>
                    <a:gd name="T13" fmla="*/ 732 h 900"/>
                    <a:gd name="T14" fmla="*/ 0 w 1652"/>
                    <a:gd name="T15" fmla="*/ 449 h 900"/>
                    <a:gd name="T16" fmla="*/ 0 w 1652"/>
                    <a:gd name="T17" fmla="*/ 167 h 900"/>
                    <a:gd name="T18" fmla="*/ 0 w 1652"/>
                    <a:gd name="T19" fmla="*/ 167 h 900"/>
                    <a:gd name="T20" fmla="*/ 49 w 1652"/>
                    <a:gd name="T21" fmla="*/ 48 h 900"/>
                    <a:gd name="T22" fmla="*/ 49 w 1652"/>
                    <a:gd name="T23" fmla="*/ 48 h 900"/>
                    <a:gd name="T24" fmla="*/ 167 w 1652"/>
                    <a:gd name="T25" fmla="*/ 0 h 900"/>
                    <a:gd name="T26" fmla="*/ 825 w 1652"/>
                    <a:gd name="T27" fmla="*/ 0 h 900"/>
                    <a:gd name="T28" fmla="*/ 1483 w 1652"/>
                    <a:gd name="T29" fmla="*/ 0 h 900"/>
                    <a:gd name="T30" fmla="*/ 1483 w 1652"/>
                    <a:gd name="T31" fmla="*/ 0 h 900"/>
                    <a:gd name="T32" fmla="*/ 1601 w 1652"/>
                    <a:gd name="T33" fmla="*/ 48 h 900"/>
                    <a:gd name="T34" fmla="*/ 1601 w 1652"/>
                    <a:gd name="T35" fmla="*/ 48 h 900"/>
                    <a:gd name="T36" fmla="*/ 1651 w 1652"/>
                    <a:gd name="T37" fmla="*/ 167 h 900"/>
                    <a:gd name="T38" fmla="*/ 1651 w 1652"/>
                    <a:gd name="T39" fmla="*/ 449 h 900"/>
                    <a:gd name="T40" fmla="*/ 1651 w 1652"/>
                    <a:gd name="T41" fmla="*/ 732 h 900"/>
                    <a:gd name="T42" fmla="*/ 1651 w 1652"/>
                    <a:gd name="T43" fmla="*/ 732 h 900"/>
                    <a:gd name="T44" fmla="*/ 1601 w 1652"/>
                    <a:gd name="T45" fmla="*/ 850 h 900"/>
                    <a:gd name="T46" fmla="*/ 1601 w 1652"/>
                    <a:gd name="T47" fmla="*/ 850 h 900"/>
                    <a:gd name="T48" fmla="*/ 1483 w 1652"/>
                    <a:gd name="T49" fmla="*/ 899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52" h="900">
                      <a:moveTo>
                        <a:pt x="1483" y="899"/>
                      </a:moveTo>
                      <a:lnTo>
                        <a:pt x="825" y="899"/>
                      </a:lnTo>
                      <a:lnTo>
                        <a:pt x="167" y="899"/>
                      </a:lnTo>
                      <a:lnTo>
                        <a:pt x="167" y="899"/>
                      </a:lnTo>
                      <a:cubicBezTo>
                        <a:pt x="121" y="899"/>
                        <a:pt x="79" y="880"/>
                        <a:pt x="49" y="850"/>
                      </a:cubicBezTo>
                      <a:lnTo>
                        <a:pt x="49" y="850"/>
                      </a:lnTo>
                      <a:cubicBezTo>
                        <a:pt x="19" y="820"/>
                        <a:pt x="0" y="778"/>
                        <a:pt x="0" y="732"/>
                      </a:cubicBezTo>
                      <a:lnTo>
                        <a:pt x="0" y="449"/>
                      </a:lnTo>
                      <a:lnTo>
                        <a:pt x="0" y="167"/>
                      </a:lnTo>
                      <a:lnTo>
                        <a:pt x="0" y="167"/>
                      </a:lnTo>
                      <a:cubicBezTo>
                        <a:pt x="0" y="121"/>
                        <a:pt x="19" y="79"/>
                        <a:pt x="49" y="48"/>
                      </a:cubicBezTo>
                      <a:lnTo>
                        <a:pt x="49" y="48"/>
                      </a:lnTo>
                      <a:cubicBezTo>
                        <a:pt x="79" y="18"/>
                        <a:pt x="121" y="0"/>
                        <a:pt x="167" y="0"/>
                      </a:cubicBezTo>
                      <a:lnTo>
                        <a:pt x="825" y="0"/>
                      </a:lnTo>
                      <a:lnTo>
                        <a:pt x="1483" y="0"/>
                      </a:lnTo>
                      <a:lnTo>
                        <a:pt x="1483" y="0"/>
                      </a:lnTo>
                      <a:cubicBezTo>
                        <a:pt x="1529" y="0"/>
                        <a:pt x="1572" y="18"/>
                        <a:pt x="1601" y="48"/>
                      </a:cubicBezTo>
                      <a:lnTo>
                        <a:pt x="1601" y="48"/>
                      </a:lnTo>
                      <a:cubicBezTo>
                        <a:pt x="1632" y="79"/>
                        <a:pt x="1651" y="121"/>
                        <a:pt x="1651" y="167"/>
                      </a:cubicBezTo>
                      <a:lnTo>
                        <a:pt x="1651" y="449"/>
                      </a:lnTo>
                      <a:lnTo>
                        <a:pt x="1651" y="732"/>
                      </a:lnTo>
                      <a:lnTo>
                        <a:pt x="1651" y="732"/>
                      </a:lnTo>
                      <a:cubicBezTo>
                        <a:pt x="1651" y="778"/>
                        <a:pt x="1632" y="820"/>
                        <a:pt x="1601" y="850"/>
                      </a:cubicBezTo>
                      <a:lnTo>
                        <a:pt x="1601" y="850"/>
                      </a:lnTo>
                      <a:cubicBezTo>
                        <a:pt x="1572" y="880"/>
                        <a:pt x="1529" y="899"/>
                        <a:pt x="1483" y="899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" name="Freeform 128">
                  <a:extLst>
                    <a:ext uri="{FF2B5EF4-FFF2-40B4-BE49-F238E27FC236}">
                      <a16:creationId xmlns:a16="http://schemas.microsoft.com/office/drawing/2014/main" id="{0D3ABC5C-7128-4331-8B29-A315FA15B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76771" y="10414430"/>
                  <a:ext cx="1459642" cy="803189"/>
                </a:xfrm>
                <a:custGeom>
                  <a:avLst/>
                  <a:gdLst>
                    <a:gd name="T0" fmla="*/ 176 w 1669"/>
                    <a:gd name="T1" fmla="*/ 19 h 919"/>
                    <a:gd name="T2" fmla="*/ 176 w 1669"/>
                    <a:gd name="T3" fmla="*/ 19 h 919"/>
                    <a:gd name="T4" fmla="*/ 65 w 1669"/>
                    <a:gd name="T5" fmla="*/ 65 h 919"/>
                    <a:gd name="T6" fmla="*/ 65 w 1669"/>
                    <a:gd name="T7" fmla="*/ 65 h 919"/>
                    <a:gd name="T8" fmla="*/ 18 w 1669"/>
                    <a:gd name="T9" fmla="*/ 177 h 919"/>
                    <a:gd name="T10" fmla="*/ 18 w 1669"/>
                    <a:gd name="T11" fmla="*/ 742 h 919"/>
                    <a:gd name="T12" fmla="*/ 18 w 1669"/>
                    <a:gd name="T13" fmla="*/ 742 h 919"/>
                    <a:gd name="T14" fmla="*/ 65 w 1669"/>
                    <a:gd name="T15" fmla="*/ 853 h 919"/>
                    <a:gd name="T16" fmla="*/ 65 w 1669"/>
                    <a:gd name="T17" fmla="*/ 853 h 919"/>
                    <a:gd name="T18" fmla="*/ 176 w 1669"/>
                    <a:gd name="T19" fmla="*/ 900 h 919"/>
                    <a:gd name="T20" fmla="*/ 1492 w 1669"/>
                    <a:gd name="T21" fmla="*/ 900 h 919"/>
                    <a:gd name="T22" fmla="*/ 1492 w 1669"/>
                    <a:gd name="T23" fmla="*/ 900 h 919"/>
                    <a:gd name="T24" fmla="*/ 1604 w 1669"/>
                    <a:gd name="T25" fmla="*/ 853 h 919"/>
                    <a:gd name="T26" fmla="*/ 1604 w 1669"/>
                    <a:gd name="T27" fmla="*/ 853 h 919"/>
                    <a:gd name="T28" fmla="*/ 1650 w 1669"/>
                    <a:gd name="T29" fmla="*/ 742 h 919"/>
                    <a:gd name="T30" fmla="*/ 1650 w 1669"/>
                    <a:gd name="T31" fmla="*/ 177 h 919"/>
                    <a:gd name="T32" fmla="*/ 1650 w 1669"/>
                    <a:gd name="T33" fmla="*/ 177 h 919"/>
                    <a:gd name="T34" fmla="*/ 1604 w 1669"/>
                    <a:gd name="T35" fmla="*/ 65 h 919"/>
                    <a:gd name="T36" fmla="*/ 1604 w 1669"/>
                    <a:gd name="T37" fmla="*/ 65 h 919"/>
                    <a:gd name="T38" fmla="*/ 1492 w 1669"/>
                    <a:gd name="T39" fmla="*/ 19 h 919"/>
                    <a:gd name="T40" fmla="*/ 176 w 1669"/>
                    <a:gd name="T41" fmla="*/ 19 h 919"/>
                    <a:gd name="T42" fmla="*/ 1492 w 1669"/>
                    <a:gd name="T43" fmla="*/ 918 h 919"/>
                    <a:gd name="T44" fmla="*/ 176 w 1669"/>
                    <a:gd name="T45" fmla="*/ 918 h 919"/>
                    <a:gd name="T46" fmla="*/ 176 w 1669"/>
                    <a:gd name="T47" fmla="*/ 918 h 919"/>
                    <a:gd name="T48" fmla="*/ 52 w 1669"/>
                    <a:gd name="T49" fmla="*/ 866 h 919"/>
                    <a:gd name="T50" fmla="*/ 52 w 1669"/>
                    <a:gd name="T51" fmla="*/ 866 h 919"/>
                    <a:gd name="T52" fmla="*/ 0 w 1669"/>
                    <a:gd name="T53" fmla="*/ 742 h 919"/>
                    <a:gd name="T54" fmla="*/ 0 w 1669"/>
                    <a:gd name="T55" fmla="*/ 177 h 919"/>
                    <a:gd name="T56" fmla="*/ 0 w 1669"/>
                    <a:gd name="T57" fmla="*/ 177 h 919"/>
                    <a:gd name="T58" fmla="*/ 52 w 1669"/>
                    <a:gd name="T59" fmla="*/ 53 h 919"/>
                    <a:gd name="T60" fmla="*/ 52 w 1669"/>
                    <a:gd name="T61" fmla="*/ 53 h 919"/>
                    <a:gd name="T62" fmla="*/ 176 w 1669"/>
                    <a:gd name="T63" fmla="*/ 0 h 919"/>
                    <a:gd name="T64" fmla="*/ 1492 w 1669"/>
                    <a:gd name="T65" fmla="*/ 0 h 919"/>
                    <a:gd name="T66" fmla="*/ 1492 w 1669"/>
                    <a:gd name="T67" fmla="*/ 0 h 919"/>
                    <a:gd name="T68" fmla="*/ 1617 w 1669"/>
                    <a:gd name="T69" fmla="*/ 53 h 919"/>
                    <a:gd name="T70" fmla="*/ 1617 w 1669"/>
                    <a:gd name="T71" fmla="*/ 53 h 919"/>
                    <a:gd name="T72" fmla="*/ 1668 w 1669"/>
                    <a:gd name="T73" fmla="*/ 177 h 919"/>
                    <a:gd name="T74" fmla="*/ 1668 w 1669"/>
                    <a:gd name="T75" fmla="*/ 742 h 919"/>
                    <a:gd name="T76" fmla="*/ 1668 w 1669"/>
                    <a:gd name="T77" fmla="*/ 742 h 919"/>
                    <a:gd name="T78" fmla="*/ 1617 w 1669"/>
                    <a:gd name="T79" fmla="*/ 866 h 919"/>
                    <a:gd name="T80" fmla="*/ 1617 w 1669"/>
                    <a:gd name="T81" fmla="*/ 866 h 919"/>
                    <a:gd name="T82" fmla="*/ 1492 w 1669"/>
                    <a:gd name="T83" fmla="*/ 918 h 9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669" h="919">
                      <a:moveTo>
                        <a:pt x="176" y="19"/>
                      </a:moveTo>
                      <a:lnTo>
                        <a:pt x="176" y="19"/>
                      </a:lnTo>
                      <a:cubicBezTo>
                        <a:pt x="134" y="19"/>
                        <a:pt x="94" y="35"/>
                        <a:pt x="65" y="65"/>
                      </a:cubicBezTo>
                      <a:lnTo>
                        <a:pt x="65" y="65"/>
                      </a:lnTo>
                      <a:cubicBezTo>
                        <a:pt x="34" y="95"/>
                        <a:pt x="18" y="135"/>
                        <a:pt x="18" y="177"/>
                      </a:cubicBezTo>
                      <a:lnTo>
                        <a:pt x="18" y="742"/>
                      </a:lnTo>
                      <a:lnTo>
                        <a:pt x="18" y="742"/>
                      </a:lnTo>
                      <a:cubicBezTo>
                        <a:pt x="18" y="784"/>
                        <a:pt x="34" y="824"/>
                        <a:pt x="65" y="853"/>
                      </a:cubicBezTo>
                      <a:lnTo>
                        <a:pt x="65" y="853"/>
                      </a:lnTo>
                      <a:cubicBezTo>
                        <a:pt x="94" y="884"/>
                        <a:pt x="134" y="900"/>
                        <a:pt x="176" y="900"/>
                      </a:cubicBezTo>
                      <a:lnTo>
                        <a:pt x="1492" y="900"/>
                      </a:lnTo>
                      <a:lnTo>
                        <a:pt x="1492" y="900"/>
                      </a:lnTo>
                      <a:cubicBezTo>
                        <a:pt x="1535" y="900"/>
                        <a:pt x="1575" y="884"/>
                        <a:pt x="1604" y="853"/>
                      </a:cubicBezTo>
                      <a:lnTo>
                        <a:pt x="1604" y="853"/>
                      </a:lnTo>
                      <a:cubicBezTo>
                        <a:pt x="1634" y="824"/>
                        <a:pt x="1650" y="784"/>
                        <a:pt x="1650" y="742"/>
                      </a:cubicBezTo>
                      <a:lnTo>
                        <a:pt x="1650" y="177"/>
                      </a:lnTo>
                      <a:lnTo>
                        <a:pt x="1650" y="177"/>
                      </a:lnTo>
                      <a:cubicBezTo>
                        <a:pt x="1650" y="135"/>
                        <a:pt x="1634" y="95"/>
                        <a:pt x="1604" y="65"/>
                      </a:cubicBezTo>
                      <a:lnTo>
                        <a:pt x="1604" y="65"/>
                      </a:lnTo>
                      <a:cubicBezTo>
                        <a:pt x="1575" y="35"/>
                        <a:pt x="1535" y="19"/>
                        <a:pt x="1492" y="19"/>
                      </a:cubicBezTo>
                      <a:lnTo>
                        <a:pt x="176" y="19"/>
                      </a:lnTo>
                      <a:close/>
                      <a:moveTo>
                        <a:pt x="1492" y="918"/>
                      </a:moveTo>
                      <a:lnTo>
                        <a:pt x="176" y="918"/>
                      </a:lnTo>
                      <a:lnTo>
                        <a:pt x="176" y="918"/>
                      </a:lnTo>
                      <a:cubicBezTo>
                        <a:pt x="129" y="918"/>
                        <a:pt x="85" y="899"/>
                        <a:pt x="52" y="866"/>
                      </a:cubicBezTo>
                      <a:lnTo>
                        <a:pt x="52" y="866"/>
                      </a:lnTo>
                      <a:cubicBezTo>
                        <a:pt x="18" y="833"/>
                        <a:pt x="0" y="789"/>
                        <a:pt x="0" y="742"/>
                      </a:cubicBezTo>
                      <a:lnTo>
                        <a:pt x="0" y="177"/>
                      </a:lnTo>
                      <a:lnTo>
                        <a:pt x="0" y="177"/>
                      </a:lnTo>
                      <a:cubicBezTo>
                        <a:pt x="0" y="130"/>
                        <a:pt x="18" y="86"/>
                        <a:pt x="52" y="53"/>
                      </a:cubicBezTo>
                      <a:lnTo>
                        <a:pt x="52" y="53"/>
                      </a:lnTo>
                      <a:cubicBezTo>
                        <a:pt x="85" y="19"/>
                        <a:pt x="129" y="0"/>
                        <a:pt x="176" y="0"/>
                      </a:cubicBezTo>
                      <a:lnTo>
                        <a:pt x="1492" y="0"/>
                      </a:lnTo>
                      <a:lnTo>
                        <a:pt x="1492" y="0"/>
                      </a:lnTo>
                      <a:cubicBezTo>
                        <a:pt x="1540" y="0"/>
                        <a:pt x="1583" y="19"/>
                        <a:pt x="1617" y="53"/>
                      </a:cubicBezTo>
                      <a:lnTo>
                        <a:pt x="1617" y="53"/>
                      </a:lnTo>
                      <a:cubicBezTo>
                        <a:pt x="1650" y="86"/>
                        <a:pt x="1668" y="130"/>
                        <a:pt x="1668" y="177"/>
                      </a:cubicBezTo>
                      <a:lnTo>
                        <a:pt x="1668" y="742"/>
                      </a:lnTo>
                      <a:lnTo>
                        <a:pt x="1668" y="742"/>
                      </a:lnTo>
                      <a:cubicBezTo>
                        <a:pt x="1668" y="789"/>
                        <a:pt x="1650" y="833"/>
                        <a:pt x="1617" y="866"/>
                      </a:cubicBezTo>
                      <a:lnTo>
                        <a:pt x="1617" y="866"/>
                      </a:lnTo>
                      <a:cubicBezTo>
                        <a:pt x="1583" y="899"/>
                        <a:pt x="1540" y="918"/>
                        <a:pt x="1492" y="9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7143D50B-580F-48AC-A5BE-F78DD45815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5595" y="10537998"/>
                  <a:ext cx="574488" cy="574486"/>
                </a:xfrm>
                <a:custGeom>
                  <a:avLst/>
                  <a:gdLst>
                    <a:gd name="connsiteX0" fmla="*/ 431004 w 574488"/>
                    <a:gd name="connsiteY0" fmla="*/ 296520 h 574486"/>
                    <a:gd name="connsiteX1" fmla="*/ 427084 w 574488"/>
                    <a:gd name="connsiteY1" fmla="*/ 359664 h 574486"/>
                    <a:gd name="connsiteX2" fmla="*/ 368122 w 574488"/>
                    <a:gd name="connsiteY2" fmla="*/ 526115 h 574486"/>
                    <a:gd name="connsiteX3" fmla="*/ 344098 w 574488"/>
                    <a:gd name="connsiteY3" fmla="*/ 551745 h 574486"/>
                    <a:gd name="connsiteX4" fmla="*/ 386714 w 574488"/>
                    <a:gd name="connsiteY4" fmla="*/ 539157 h 574486"/>
                    <a:gd name="connsiteX5" fmla="*/ 546002 w 574488"/>
                    <a:gd name="connsiteY5" fmla="*/ 369262 h 574486"/>
                    <a:gd name="connsiteX6" fmla="*/ 557226 w 574488"/>
                    <a:gd name="connsiteY6" fmla="*/ 296520 h 574486"/>
                    <a:gd name="connsiteX7" fmla="*/ 296370 w 574488"/>
                    <a:gd name="connsiteY7" fmla="*/ 296520 h 574486"/>
                    <a:gd name="connsiteX8" fmla="*/ 296370 w 574488"/>
                    <a:gd name="connsiteY8" fmla="*/ 555926 h 574486"/>
                    <a:gd name="connsiteX9" fmla="*/ 312944 w 574488"/>
                    <a:gd name="connsiteY9" fmla="*/ 552393 h 574486"/>
                    <a:gd name="connsiteX10" fmla="*/ 407126 w 574488"/>
                    <a:gd name="connsiteY10" fmla="*/ 380285 h 574486"/>
                    <a:gd name="connsiteX11" fmla="*/ 414074 w 574488"/>
                    <a:gd name="connsiteY11" fmla="*/ 296520 h 574486"/>
                    <a:gd name="connsiteX12" fmla="*/ 159536 w 574488"/>
                    <a:gd name="connsiteY12" fmla="*/ 296520 h 574486"/>
                    <a:gd name="connsiteX13" fmla="*/ 166582 w 574488"/>
                    <a:gd name="connsiteY13" fmla="*/ 380285 h 574486"/>
                    <a:gd name="connsiteX14" fmla="*/ 261498 w 574488"/>
                    <a:gd name="connsiteY14" fmla="*/ 552393 h 574486"/>
                    <a:gd name="connsiteX15" fmla="*/ 278028 w 574488"/>
                    <a:gd name="connsiteY15" fmla="*/ 555911 h 574486"/>
                    <a:gd name="connsiteX16" fmla="*/ 278028 w 574488"/>
                    <a:gd name="connsiteY16" fmla="*/ 296520 h 574486"/>
                    <a:gd name="connsiteX17" fmla="*/ 17254 w 574488"/>
                    <a:gd name="connsiteY17" fmla="*/ 296520 h 574486"/>
                    <a:gd name="connsiteX18" fmla="*/ 28408 w 574488"/>
                    <a:gd name="connsiteY18" fmla="*/ 369262 h 574486"/>
                    <a:gd name="connsiteX19" fmla="*/ 187414 w 574488"/>
                    <a:gd name="connsiteY19" fmla="*/ 539157 h 574486"/>
                    <a:gd name="connsiteX20" fmla="*/ 229966 w 574488"/>
                    <a:gd name="connsiteY20" fmla="*/ 551696 h 574486"/>
                    <a:gd name="connsiteX21" fmla="*/ 205974 w 574488"/>
                    <a:gd name="connsiteY21" fmla="*/ 526115 h 574486"/>
                    <a:gd name="connsiteX22" fmla="*/ 147344 w 574488"/>
                    <a:gd name="connsiteY22" fmla="*/ 359664 h 574486"/>
                    <a:gd name="connsiteX23" fmla="*/ 143472 w 574488"/>
                    <a:gd name="connsiteY23" fmla="*/ 296520 h 574486"/>
                    <a:gd name="connsiteX24" fmla="*/ 232076 w 574488"/>
                    <a:gd name="connsiteY24" fmla="*/ 21365 h 574486"/>
                    <a:gd name="connsiteX25" fmla="*/ 187414 w 574488"/>
                    <a:gd name="connsiteY25" fmla="*/ 34674 h 574486"/>
                    <a:gd name="connsiteX26" fmla="*/ 28408 w 574488"/>
                    <a:gd name="connsiteY26" fmla="*/ 205006 h 574486"/>
                    <a:gd name="connsiteX27" fmla="*/ 16524 w 574488"/>
                    <a:gd name="connsiteY27" fmla="*/ 281887 h 574486"/>
                    <a:gd name="connsiteX28" fmla="*/ 143242 w 574488"/>
                    <a:gd name="connsiteY28" fmla="*/ 281887 h 574486"/>
                    <a:gd name="connsiteX29" fmla="*/ 149258 w 574488"/>
                    <a:gd name="connsiteY29" fmla="*/ 200918 h 574486"/>
                    <a:gd name="connsiteX30" fmla="*/ 230518 w 574488"/>
                    <a:gd name="connsiteY30" fmla="*/ 22311 h 574486"/>
                    <a:gd name="connsiteX31" fmla="*/ 341926 w 574488"/>
                    <a:gd name="connsiteY31" fmla="*/ 21296 h 574486"/>
                    <a:gd name="connsiteX32" fmla="*/ 343592 w 574488"/>
                    <a:gd name="connsiteY32" fmla="*/ 22311 h 574486"/>
                    <a:gd name="connsiteX33" fmla="*/ 425148 w 574488"/>
                    <a:gd name="connsiteY33" fmla="*/ 200918 h 574486"/>
                    <a:gd name="connsiteX34" fmla="*/ 431236 w 574488"/>
                    <a:gd name="connsiteY34" fmla="*/ 281887 h 574486"/>
                    <a:gd name="connsiteX35" fmla="*/ 557958 w 574488"/>
                    <a:gd name="connsiteY35" fmla="*/ 281887 h 574486"/>
                    <a:gd name="connsiteX36" fmla="*/ 546002 w 574488"/>
                    <a:gd name="connsiteY36" fmla="*/ 205006 h 574486"/>
                    <a:gd name="connsiteX37" fmla="*/ 386714 w 574488"/>
                    <a:gd name="connsiteY37" fmla="*/ 34674 h 574486"/>
                    <a:gd name="connsiteX38" fmla="*/ 278028 w 574488"/>
                    <a:gd name="connsiteY38" fmla="*/ 17725 h 574486"/>
                    <a:gd name="connsiteX39" fmla="*/ 261498 w 574488"/>
                    <a:gd name="connsiteY39" fmla="*/ 21289 h 574486"/>
                    <a:gd name="connsiteX40" fmla="*/ 166582 w 574488"/>
                    <a:gd name="connsiteY40" fmla="*/ 194027 h 574486"/>
                    <a:gd name="connsiteX41" fmla="*/ 159136 w 574488"/>
                    <a:gd name="connsiteY41" fmla="*/ 281887 h 574486"/>
                    <a:gd name="connsiteX42" fmla="*/ 278028 w 574488"/>
                    <a:gd name="connsiteY42" fmla="*/ 281887 h 574486"/>
                    <a:gd name="connsiteX43" fmla="*/ 296370 w 574488"/>
                    <a:gd name="connsiteY43" fmla="*/ 17711 h 574486"/>
                    <a:gd name="connsiteX44" fmla="*/ 296370 w 574488"/>
                    <a:gd name="connsiteY44" fmla="*/ 281887 h 574486"/>
                    <a:gd name="connsiteX45" fmla="*/ 414468 w 574488"/>
                    <a:gd name="connsiteY45" fmla="*/ 281887 h 574486"/>
                    <a:gd name="connsiteX46" fmla="*/ 407126 w 574488"/>
                    <a:gd name="connsiteY46" fmla="*/ 194027 h 574486"/>
                    <a:gd name="connsiteX47" fmla="*/ 312944 w 574488"/>
                    <a:gd name="connsiteY47" fmla="*/ 21289 h 574486"/>
                    <a:gd name="connsiteX48" fmla="*/ 287240 w 574488"/>
                    <a:gd name="connsiteY48" fmla="*/ 0 h 574486"/>
                    <a:gd name="connsiteX49" fmla="*/ 287242 w 574488"/>
                    <a:gd name="connsiteY49" fmla="*/ 0 h 574486"/>
                    <a:gd name="connsiteX50" fmla="*/ 287244 w 574488"/>
                    <a:gd name="connsiteY50" fmla="*/ 0 h 574486"/>
                    <a:gd name="connsiteX51" fmla="*/ 287634 w 574488"/>
                    <a:gd name="connsiteY51" fmla="*/ 39 h 574486"/>
                    <a:gd name="connsiteX52" fmla="*/ 287682 w 574488"/>
                    <a:gd name="connsiteY52" fmla="*/ 0 h 574486"/>
                    <a:gd name="connsiteX53" fmla="*/ 287736 w 574488"/>
                    <a:gd name="connsiteY53" fmla="*/ 50 h 574486"/>
                    <a:gd name="connsiteX54" fmla="*/ 345096 w 574488"/>
                    <a:gd name="connsiteY54" fmla="*/ 5832 h 574486"/>
                    <a:gd name="connsiteX55" fmla="*/ 574488 w 574488"/>
                    <a:gd name="connsiteY55" fmla="*/ 286806 h 574486"/>
                    <a:gd name="connsiteX56" fmla="*/ 287244 w 574488"/>
                    <a:gd name="connsiteY56" fmla="*/ 574486 h 574486"/>
                    <a:gd name="connsiteX57" fmla="*/ 287242 w 574488"/>
                    <a:gd name="connsiteY57" fmla="*/ 574486 h 574486"/>
                    <a:gd name="connsiteX58" fmla="*/ 287240 w 574488"/>
                    <a:gd name="connsiteY58" fmla="*/ 574486 h 574486"/>
                    <a:gd name="connsiteX59" fmla="*/ 287236 w 574488"/>
                    <a:gd name="connsiteY59" fmla="*/ 574485 h 574486"/>
                    <a:gd name="connsiteX60" fmla="*/ 229392 w 574488"/>
                    <a:gd name="connsiteY60" fmla="*/ 568616 h 574486"/>
                    <a:gd name="connsiteX61" fmla="*/ 4490 w 574488"/>
                    <a:gd name="connsiteY61" fmla="*/ 337570 h 574486"/>
                    <a:gd name="connsiteX62" fmla="*/ 230 w 574488"/>
                    <a:gd name="connsiteY62" fmla="*/ 289395 h 574486"/>
                    <a:gd name="connsiteX63" fmla="*/ 0 w 574488"/>
                    <a:gd name="connsiteY63" fmla="*/ 289204 h 574486"/>
                    <a:gd name="connsiteX64" fmla="*/ 198 w 574488"/>
                    <a:gd name="connsiteY64" fmla="*/ 289039 h 574486"/>
                    <a:gd name="connsiteX65" fmla="*/ 0 w 574488"/>
                    <a:gd name="connsiteY65" fmla="*/ 286806 h 574486"/>
                    <a:gd name="connsiteX66" fmla="*/ 229392 w 574488"/>
                    <a:gd name="connsiteY66" fmla="*/ 5832 h 574486"/>
                    <a:gd name="connsiteX67" fmla="*/ 287236 w 574488"/>
                    <a:gd name="connsiteY67" fmla="*/ 1 h 57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</a:cxnLst>
                  <a:rect l="l" t="t" r="r" b="b"/>
                  <a:pathLst>
                    <a:path w="574488" h="574486">
                      <a:moveTo>
                        <a:pt x="431004" y="296520"/>
                      </a:moveTo>
                      <a:lnTo>
                        <a:pt x="427084" y="359664"/>
                      </a:lnTo>
                      <a:cubicBezTo>
                        <a:pt x="418224" y="429209"/>
                        <a:pt x="396908" y="487785"/>
                        <a:pt x="368122" y="526115"/>
                      </a:cubicBezTo>
                      <a:lnTo>
                        <a:pt x="344098" y="551745"/>
                      </a:lnTo>
                      <a:lnTo>
                        <a:pt x="386714" y="539157"/>
                      </a:lnTo>
                      <a:cubicBezTo>
                        <a:pt x="462206" y="509546"/>
                        <a:pt x="521216" y="447175"/>
                        <a:pt x="546002" y="369262"/>
                      </a:cubicBezTo>
                      <a:lnTo>
                        <a:pt x="557226" y="296520"/>
                      </a:lnTo>
                      <a:close/>
                      <a:moveTo>
                        <a:pt x="296370" y="296520"/>
                      </a:moveTo>
                      <a:lnTo>
                        <a:pt x="296370" y="555926"/>
                      </a:lnTo>
                      <a:lnTo>
                        <a:pt x="312944" y="552393"/>
                      </a:lnTo>
                      <a:cubicBezTo>
                        <a:pt x="356540" y="533528"/>
                        <a:pt x="392080" y="467592"/>
                        <a:pt x="407126" y="380285"/>
                      </a:cubicBezTo>
                      <a:lnTo>
                        <a:pt x="414074" y="296520"/>
                      </a:lnTo>
                      <a:close/>
                      <a:moveTo>
                        <a:pt x="159536" y="296520"/>
                      </a:moveTo>
                      <a:lnTo>
                        <a:pt x="166582" y="380285"/>
                      </a:lnTo>
                      <a:cubicBezTo>
                        <a:pt x="181824" y="467592"/>
                        <a:pt x="217776" y="533528"/>
                        <a:pt x="261498" y="552393"/>
                      </a:cubicBezTo>
                      <a:lnTo>
                        <a:pt x="278028" y="555911"/>
                      </a:lnTo>
                      <a:lnTo>
                        <a:pt x="278028" y="296520"/>
                      </a:lnTo>
                      <a:close/>
                      <a:moveTo>
                        <a:pt x="17254" y="296520"/>
                      </a:moveTo>
                      <a:lnTo>
                        <a:pt x="28408" y="369262"/>
                      </a:lnTo>
                      <a:cubicBezTo>
                        <a:pt x="53058" y="447175"/>
                        <a:pt x="111808" y="509546"/>
                        <a:pt x="187414" y="539157"/>
                      </a:cubicBezTo>
                      <a:lnTo>
                        <a:pt x="229966" y="551696"/>
                      </a:lnTo>
                      <a:lnTo>
                        <a:pt x="205974" y="526115"/>
                      </a:lnTo>
                      <a:cubicBezTo>
                        <a:pt x="177220" y="487785"/>
                        <a:pt x="156104" y="429209"/>
                        <a:pt x="147344" y="359664"/>
                      </a:cubicBezTo>
                      <a:lnTo>
                        <a:pt x="143472" y="296520"/>
                      </a:lnTo>
                      <a:close/>
                      <a:moveTo>
                        <a:pt x="232076" y="21365"/>
                      </a:moveTo>
                      <a:lnTo>
                        <a:pt x="187414" y="34674"/>
                      </a:lnTo>
                      <a:cubicBezTo>
                        <a:pt x="111808" y="64591"/>
                        <a:pt x="53058" y="127439"/>
                        <a:pt x="28408" y="205006"/>
                      </a:cubicBezTo>
                      <a:lnTo>
                        <a:pt x="16524" y="281887"/>
                      </a:lnTo>
                      <a:lnTo>
                        <a:pt x="143242" y="281887"/>
                      </a:lnTo>
                      <a:lnTo>
                        <a:pt x="149258" y="200918"/>
                      </a:lnTo>
                      <a:cubicBezTo>
                        <a:pt x="161724" y="119767"/>
                        <a:pt x="191526" y="54681"/>
                        <a:pt x="230518" y="22311"/>
                      </a:cubicBezTo>
                      <a:close/>
                      <a:moveTo>
                        <a:pt x="341926" y="21296"/>
                      </a:moveTo>
                      <a:lnTo>
                        <a:pt x="343592" y="22311"/>
                      </a:lnTo>
                      <a:cubicBezTo>
                        <a:pt x="382492" y="54681"/>
                        <a:pt x="412550" y="119767"/>
                        <a:pt x="425148" y="200918"/>
                      </a:cubicBezTo>
                      <a:lnTo>
                        <a:pt x="431236" y="281887"/>
                      </a:lnTo>
                      <a:lnTo>
                        <a:pt x="557958" y="281887"/>
                      </a:lnTo>
                      <a:lnTo>
                        <a:pt x="546002" y="205006"/>
                      </a:lnTo>
                      <a:cubicBezTo>
                        <a:pt x="521216" y="127439"/>
                        <a:pt x="462206" y="64591"/>
                        <a:pt x="386714" y="34674"/>
                      </a:cubicBezTo>
                      <a:close/>
                      <a:moveTo>
                        <a:pt x="278028" y="17725"/>
                      </a:moveTo>
                      <a:lnTo>
                        <a:pt x="261498" y="21289"/>
                      </a:lnTo>
                      <a:cubicBezTo>
                        <a:pt x="217776" y="40387"/>
                        <a:pt x="181824" y="107028"/>
                        <a:pt x="166582" y="194027"/>
                      </a:cubicBezTo>
                      <a:lnTo>
                        <a:pt x="159136" y="281887"/>
                      </a:lnTo>
                      <a:lnTo>
                        <a:pt x="278028" y="281887"/>
                      </a:lnTo>
                      <a:close/>
                      <a:moveTo>
                        <a:pt x="296370" y="17711"/>
                      </a:moveTo>
                      <a:lnTo>
                        <a:pt x="296370" y="281887"/>
                      </a:lnTo>
                      <a:lnTo>
                        <a:pt x="414468" y="281887"/>
                      </a:lnTo>
                      <a:lnTo>
                        <a:pt x="407126" y="194027"/>
                      </a:lnTo>
                      <a:cubicBezTo>
                        <a:pt x="392080" y="107028"/>
                        <a:pt x="356540" y="40387"/>
                        <a:pt x="312944" y="21289"/>
                      </a:cubicBezTo>
                      <a:close/>
                      <a:moveTo>
                        <a:pt x="287240" y="0"/>
                      </a:moveTo>
                      <a:lnTo>
                        <a:pt x="287242" y="0"/>
                      </a:lnTo>
                      <a:lnTo>
                        <a:pt x="287244" y="0"/>
                      </a:lnTo>
                      <a:lnTo>
                        <a:pt x="287634" y="39"/>
                      </a:lnTo>
                      <a:lnTo>
                        <a:pt x="287682" y="0"/>
                      </a:lnTo>
                      <a:lnTo>
                        <a:pt x="287736" y="50"/>
                      </a:lnTo>
                      <a:lnTo>
                        <a:pt x="345096" y="5832"/>
                      </a:lnTo>
                      <a:cubicBezTo>
                        <a:pt x="475926" y="32599"/>
                        <a:pt x="574488" y="148322"/>
                        <a:pt x="574488" y="286806"/>
                      </a:cubicBezTo>
                      <a:cubicBezTo>
                        <a:pt x="574488" y="445073"/>
                        <a:pt x="445754" y="574486"/>
                        <a:pt x="287244" y="574486"/>
                      </a:cubicBezTo>
                      <a:lnTo>
                        <a:pt x="287242" y="574486"/>
                      </a:lnTo>
                      <a:lnTo>
                        <a:pt x="287240" y="574486"/>
                      </a:lnTo>
                      <a:lnTo>
                        <a:pt x="287236" y="574485"/>
                      </a:lnTo>
                      <a:lnTo>
                        <a:pt x="229392" y="568616"/>
                      </a:lnTo>
                      <a:cubicBezTo>
                        <a:pt x="114916" y="545049"/>
                        <a:pt x="25144" y="452990"/>
                        <a:pt x="4490" y="337570"/>
                      </a:cubicBezTo>
                      <a:lnTo>
                        <a:pt x="230" y="289395"/>
                      </a:lnTo>
                      <a:lnTo>
                        <a:pt x="0" y="289204"/>
                      </a:lnTo>
                      <a:lnTo>
                        <a:pt x="198" y="289039"/>
                      </a:lnTo>
                      <a:lnTo>
                        <a:pt x="0" y="286806"/>
                      </a:lnTo>
                      <a:cubicBezTo>
                        <a:pt x="0" y="148322"/>
                        <a:pt x="98562" y="32599"/>
                        <a:pt x="229392" y="5832"/>
                      </a:cubicBezTo>
                      <a:lnTo>
                        <a:pt x="287236" y="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" name="Freeform 133">
                  <a:extLst>
                    <a:ext uri="{FF2B5EF4-FFF2-40B4-BE49-F238E27FC236}">
                      <a16:creationId xmlns:a16="http://schemas.microsoft.com/office/drawing/2014/main" id="{6E3D8885-3271-4FBE-9C6C-23358987D8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46154" y="10422153"/>
                  <a:ext cx="760712" cy="787743"/>
                </a:xfrm>
                <a:custGeom>
                  <a:avLst/>
                  <a:gdLst>
                    <a:gd name="T0" fmla="*/ 702 w 870"/>
                    <a:gd name="T1" fmla="*/ 899 h 900"/>
                    <a:gd name="T2" fmla="*/ 435 w 870"/>
                    <a:gd name="T3" fmla="*/ 899 h 900"/>
                    <a:gd name="T4" fmla="*/ 167 w 870"/>
                    <a:gd name="T5" fmla="*/ 899 h 900"/>
                    <a:gd name="T6" fmla="*/ 167 w 870"/>
                    <a:gd name="T7" fmla="*/ 899 h 900"/>
                    <a:gd name="T8" fmla="*/ 48 w 870"/>
                    <a:gd name="T9" fmla="*/ 850 h 900"/>
                    <a:gd name="T10" fmla="*/ 48 w 870"/>
                    <a:gd name="T11" fmla="*/ 850 h 900"/>
                    <a:gd name="T12" fmla="*/ 0 w 870"/>
                    <a:gd name="T13" fmla="*/ 732 h 900"/>
                    <a:gd name="T14" fmla="*/ 0 w 870"/>
                    <a:gd name="T15" fmla="*/ 449 h 900"/>
                    <a:gd name="T16" fmla="*/ 0 w 870"/>
                    <a:gd name="T17" fmla="*/ 167 h 900"/>
                    <a:gd name="T18" fmla="*/ 0 w 870"/>
                    <a:gd name="T19" fmla="*/ 167 h 900"/>
                    <a:gd name="T20" fmla="*/ 48 w 870"/>
                    <a:gd name="T21" fmla="*/ 48 h 900"/>
                    <a:gd name="T22" fmla="*/ 48 w 870"/>
                    <a:gd name="T23" fmla="*/ 48 h 900"/>
                    <a:gd name="T24" fmla="*/ 167 w 870"/>
                    <a:gd name="T25" fmla="*/ 0 h 900"/>
                    <a:gd name="T26" fmla="*/ 435 w 870"/>
                    <a:gd name="T27" fmla="*/ 0 h 900"/>
                    <a:gd name="T28" fmla="*/ 702 w 870"/>
                    <a:gd name="T29" fmla="*/ 0 h 900"/>
                    <a:gd name="T30" fmla="*/ 702 w 870"/>
                    <a:gd name="T31" fmla="*/ 0 h 900"/>
                    <a:gd name="T32" fmla="*/ 820 w 870"/>
                    <a:gd name="T33" fmla="*/ 48 h 900"/>
                    <a:gd name="T34" fmla="*/ 820 w 870"/>
                    <a:gd name="T35" fmla="*/ 48 h 900"/>
                    <a:gd name="T36" fmla="*/ 869 w 870"/>
                    <a:gd name="T37" fmla="*/ 167 h 900"/>
                    <a:gd name="T38" fmla="*/ 869 w 870"/>
                    <a:gd name="T39" fmla="*/ 449 h 900"/>
                    <a:gd name="T40" fmla="*/ 869 w 870"/>
                    <a:gd name="T41" fmla="*/ 732 h 900"/>
                    <a:gd name="T42" fmla="*/ 869 w 870"/>
                    <a:gd name="T43" fmla="*/ 732 h 900"/>
                    <a:gd name="T44" fmla="*/ 820 w 870"/>
                    <a:gd name="T45" fmla="*/ 850 h 900"/>
                    <a:gd name="T46" fmla="*/ 820 w 870"/>
                    <a:gd name="T47" fmla="*/ 850 h 900"/>
                    <a:gd name="T48" fmla="*/ 702 w 870"/>
                    <a:gd name="T49" fmla="*/ 899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70" h="900">
                      <a:moveTo>
                        <a:pt x="702" y="899"/>
                      </a:moveTo>
                      <a:lnTo>
                        <a:pt x="435" y="899"/>
                      </a:lnTo>
                      <a:lnTo>
                        <a:pt x="167" y="899"/>
                      </a:lnTo>
                      <a:lnTo>
                        <a:pt x="167" y="899"/>
                      </a:lnTo>
                      <a:cubicBezTo>
                        <a:pt x="121" y="899"/>
                        <a:pt x="79" y="880"/>
                        <a:pt x="48" y="850"/>
                      </a:cubicBezTo>
                      <a:lnTo>
                        <a:pt x="48" y="850"/>
                      </a:lnTo>
                      <a:cubicBezTo>
                        <a:pt x="19" y="820"/>
                        <a:pt x="0" y="778"/>
                        <a:pt x="0" y="732"/>
                      </a:cubicBezTo>
                      <a:lnTo>
                        <a:pt x="0" y="449"/>
                      </a:lnTo>
                      <a:lnTo>
                        <a:pt x="0" y="167"/>
                      </a:lnTo>
                      <a:lnTo>
                        <a:pt x="0" y="167"/>
                      </a:lnTo>
                      <a:cubicBezTo>
                        <a:pt x="0" y="121"/>
                        <a:pt x="19" y="79"/>
                        <a:pt x="48" y="48"/>
                      </a:cubicBezTo>
                      <a:lnTo>
                        <a:pt x="48" y="48"/>
                      </a:lnTo>
                      <a:cubicBezTo>
                        <a:pt x="79" y="18"/>
                        <a:pt x="121" y="0"/>
                        <a:pt x="167" y="0"/>
                      </a:cubicBezTo>
                      <a:lnTo>
                        <a:pt x="435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cubicBezTo>
                        <a:pt x="748" y="0"/>
                        <a:pt x="790" y="18"/>
                        <a:pt x="820" y="48"/>
                      </a:cubicBezTo>
                      <a:lnTo>
                        <a:pt x="820" y="48"/>
                      </a:lnTo>
                      <a:cubicBezTo>
                        <a:pt x="851" y="79"/>
                        <a:pt x="869" y="121"/>
                        <a:pt x="869" y="167"/>
                      </a:cubicBezTo>
                      <a:lnTo>
                        <a:pt x="869" y="449"/>
                      </a:lnTo>
                      <a:lnTo>
                        <a:pt x="869" y="732"/>
                      </a:lnTo>
                      <a:lnTo>
                        <a:pt x="869" y="732"/>
                      </a:lnTo>
                      <a:cubicBezTo>
                        <a:pt x="869" y="778"/>
                        <a:pt x="851" y="820"/>
                        <a:pt x="820" y="850"/>
                      </a:cubicBezTo>
                      <a:lnTo>
                        <a:pt x="820" y="850"/>
                      </a:lnTo>
                      <a:cubicBezTo>
                        <a:pt x="790" y="880"/>
                        <a:pt x="748" y="899"/>
                        <a:pt x="702" y="899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4" name="Freeform 134">
                  <a:extLst>
                    <a:ext uri="{FF2B5EF4-FFF2-40B4-BE49-F238E27FC236}">
                      <a16:creationId xmlns:a16="http://schemas.microsoft.com/office/drawing/2014/main" id="{7053B5A3-89AF-40BA-99DE-E330FD6E9B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38431" y="10414430"/>
                  <a:ext cx="776158" cy="803189"/>
                </a:xfrm>
                <a:custGeom>
                  <a:avLst/>
                  <a:gdLst>
                    <a:gd name="T0" fmla="*/ 176 w 888"/>
                    <a:gd name="T1" fmla="*/ 19 h 919"/>
                    <a:gd name="T2" fmla="*/ 176 w 888"/>
                    <a:gd name="T3" fmla="*/ 19 h 919"/>
                    <a:gd name="T4" fmla="*/ 64 w 888"/>
                    <a:gd name="T5" fmla="*/ 65 h 919"/>
                    <a:gd name="T6" fmla="*/ 64 w 888"/>
                    <a:gd name="T7" fmla="*/ 65 h 919"/>
                    <a:gd name="T8" fmla="*/ 17 w 888"/>
                    <a:gd name="T9" fmla="*/ 177 h 919"/>
                    <a:gd name="T10" fmla="*/ 17 w 888"/>
                    <a:gd name="T11" fmla="*/ 742 h 919"/>
                    <a:gd name="T12" fmla="*/ 17 w 888"/>
                    <a:gd name="T13" fmla="*/ 742 h 919"/>
                    <a:gd name="T14" fmla="*/ 64 w 888"/>
                    <a:gd name="T15" fmla="*/ 853 h 919"/>
                    <a:gd name="T16" fmla="*/ 64 w 888"/>
                    <a:gd name="T17" fmla="*/ 853 h 919"/>
                    <a:gd name="T18" fmla="*/ 176 w 888"/>
                    <a:gd name="T19" fmla="*/ 900 h 919"/>
                    <a:gd name="T20" fmla="*/ 711 w 888"/>
                    <a:gd name="T21" fmla="*/ 900 h 919"/>
                    <a:gd name="T22" fmla="*/ 711 w 888"/>
                    <a:gd name="T23" fmla="*/ 900 h 919"/>
                    <a:gd name="T24" fmla="*/ 823 w 888"/>
                    <a:gd name="T25" fmla="*/ 853 h 919"/>
                    <a:gd name="T26" fmla="*/ 823 w 888"/>
                    <a:gd name="T27" fmla="*/ 853 h 919"/>
                    <a:gd name="T28" fmla="*/ 869 w 888"/>
                    <a:gd name="T29" fmla="*/ 742 h 919"/>
                    <a:gd name="T30" fmla="*/ 869 w 888"/>
                    <a:gd name="T31" fmla="*/ 177 h 919"/>
                    <a:gd name="T32" fmla="*/ 869 w 888"/>
                    <a:gd name="T33" fmla="*/ 177 h 919"/>
                    <a:gd name="T34" fmla="*/ 823 w 888"/>
                    <a:gd name="T35" fmla="*/ 65 h 919"/>
                    <a:gd name="T36" fmla="*/ 823 w 888"/>
                    <a:gd name="T37" fmla="*/ 65 h 919"/>
                    <a:gd name="T38" fmla="*/ 711 w 888"/>
                    <a:gd name="T39" fmla="*/ 19 h 919"/>
                    <a:gd name="T40" fmla="*/ 176 w 888"/>
                    <a:gd name="T41" fmla="*/ 19 h 919"/>
                    <a:gd name="T42" fmla="*/ 711 w 888"/>
                    <a:gd name="T43" fmla="*/ 918 h 919"/>
                    <a:gd name="T44" fmla="*/ 176 w 888"/>
                    <a:gd name="T45" fmla="*/ 918 h 919"/>
                    <a:gd name="T46" fmla="*/ 176 w 888"/>
                    <a:gd name="T47" fmla="*/ 918 h 919"/>
                    <a:gd name="T48" fmla="*/ 51 w 888"/>
                    <a:gd name="T49" fmla="*/ 866 h 919"/>
                    <a:gd name="T50" fmla="*/ 51 w 888"/>
                    <a:gd name="T51" fmla="*/ 866 h 919"/>
                    <a:gd name="T52" fmla="*/ 0 w 888"/>
                    <a:gd name="T53" fmla="*/ 742 h 919"/>
                    <a:gd name="T54" fmla="*/ 0 w 888"/>
                    <a:gd name="T55" fmla="*/ 177 h 919"/>
                    <a:gd name="T56" fmla="*/ 0 w 888"/>
                    <a:gd name="T57" fmla="*/ 177 h 919"/>
                    <a:gd name="T58" fmla="*/ 51 w 888"/>
                    <a:gd name="T59" fmla="*/ 53 h 919"/>
                    <a:gd name="T60" fmla="*/ 51 w 888"/>
                    <a:gd name="T61" fmla="*/ 53 h 919"/>
                    <a:gd name="T62" fmla="*/ 176 w 888"/>
                    <a:gd name="T63" fmla="*/ 0 h 919"/>
                    <a:gd name="T64" fmla="*/ 711 w 888"/>
                    <a:gd name="T65" fmla="*/ 0 h 919"/>
                    <a:gd name="T66" fmla="*/ 711 w 888"/>
                    <a:gd name="T67" fmla="*/ 0 h 919"/>
                    <a:gd name="T68" fmla="*/ 836 w 888"/>
                    <a:gd name="T69" fmla="*/ 53 h 919"/>
                    <a:gd name="T70" fmla="*/ 836 w 888"/>
                    <a:gd name="T71" fmla="*/ 53 h 919"/>
                    <a:gd name="T72" fmla="*/ 887 w 888"/>
                    <a:gd name="T73" fmla="*/ 177 h 919"/>
                    <a:gd name="T74" fmla="*/ 887 w 888"/>
                    <a:gd name="T75" fmla="*/ 742 h 919"/>
                    <a:gd name="T76" fmla="*/ 887 w 888"/>
                    <a:gd name="T77" fmla="*/ 742 h 919"/>
                    <a:gd name="T78" fmla="*/ 836 w 888"/>
                    <a:gd name="T79" fmla="*/ 866 h 919"/>
                    <a:gd name="T80" fmla="*/ 836 w 888"/>
                    <a:gd name="T81" fmla="*/ 866 h 919"/>
                    <a:gd name="T82" fmla="*/ 711 w 888"/>
                    <a:gd name="T83" fmla="*/ 918 h 9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88" h="919">
                      <a:moveTo>
                        <a:pt x="176" y="19"/>
                      </a:moveTo>
                      <a:lnTo>
                        <a:pt x="176" y="19"/>
                      </a:lnTo>
                      <a:cubicBezTo>
                        <a:pt x="134" y="19"/>
                        <a:pt x="94" y="35"/>
                        <a:pt x="64" y="65"/>
                      </a:cubicBezTo>
                      <a:lnTo>
                        <a:pt x="64" y="65"/>
                      </a:lnTo>
                      <a:cubicBezTo>
                        <a:pt x="34" y="95"/>
                        <a:pt x="17" y="135"/>
                        <a:pt x="17" y="177"/>
                      </a:cubicBezTo>
                      <a:lnTo>
                        <a:pt x="17" y="742"/>
                      </a:lnTo>
                      <a:lnTo>
                        <a:pt x="17" y="742"/>
                      </a:lnTo>
                      <a:cubicBezTo>
                        <a:pt x="17" y="784"/>
                        <a:pt x="34" y="824"/>
                        <a:pt x="64" y="853"/>
                      </a:cubicBezTo>
                      <a:lnTo>
                        <a:pt x="64" y="853"/>
                      </a:lnTo>
                      <a:cubicBezTo>
                        <a:pt x="94" y="884"/>
                        <a:pt x="134" y="900"/>
                        <a:pt x="176" y="900"/>
                      </a:cubicBezTo>
                      <a:lnTo>
                        <a:pt x="711" y="900"/>
                      </a:lnTo>
                      <a:lnTo>
                        <a:pt x="711" y="900"/>
                      </a:lnTo>
                      <a:cubicBezTo>
                        <a:pt x="753" y="900"/>
                        <a:pt x="793" y="884"/>
                        <a:pt x="823" y="853"/>
                      </a:cubicBezTo>
                      <a:lnTo>
                        <a:pt x="823" y="853"/>
                      </a:lnTo>
                      <a:cubicBezTo>
                        <a:pt x="853" y="824"/>
                        <a:pt x="869" y="784"/>
                        <a:pt x="869" y="742"/>
                      </a:cubicBezTo>
                      <a:lnTo>
                        <a:pt x="869" y="177"/>
                      </a:lnTo>
                      <a:lnTo>
                        <a:pt x="869" y="177"/>
                      </a:lnTo>
                      <a:cubicBezTo>
                        <a:pt x="869" y="135"/>
                        <a:pt x="853" y="95"/>
                        <a:pt x="823" y="65"/>
                      </a:cubicBezTo>
                      <a:lnTo>
                        <a:pt x="823" y="65"/>
                      </a:lnTo>
                      <a:cubicBezTo>
                        <a:pt x="793" y="35"/>
                        <a:pt x="753" y="19"/>
                        <a:pt x="711" y="19"/>
                      </a:cubicBezTo>
                      <a:lnTo>
                        <a:pt x="176" y="19"/>
                      </a:lnTo>
                      <a:close/>
                      <a:moveTo>
                        <a:pt x="711" y="918"/>
                      </a:moveTo>
                      <a:lnTo>
                        <a:pt x="176" y="918"/>
                      </a:lnTo>
                      <a:lnTo>
                        <a:pt x="176" y="918"/>
                      </a:lnTo>
                      <a:cubicBezTo>
                        <a:pt x="129" y="918"/>
                        <a:pt x="84" y="899"/>
                        <a:pt x="51" y="866"/>
                      </a:cubicBezTo>
                      <a:lnTo>
                        <a:pt x="51" y="866"/>
                      </a:lnTo>
                      <a:cubicBezTo>
                        <a:pt x="18" y="833"/>
                        <a:pt x="0" y="789"/>
                        <a:pt x="0" y="742"/>
                      </a:cubicBezTo>
                      <a:lnTo>
                        <a:pt x="0" y="177"/>
                      </a:lnTo>
                      <a:lnTo>
                        <a:pt x="0" y="177"/>
                      </a:lnTo>
                      <a:cubicBezTo>
                        <a:pt x="0" y="130"/>
                        <a:pt x="18" y="86"/>
                        <a:pt x="51" y="53"/>
                      </a:cubicBezTo>
                      <a:lnTo>
                        <a:pt x="51" y="53"/>
                      </a:lnTo>
                      <a:cubicBezTo>
                        <a:pt x="84" y="19"/>
                        <a:pt x="129" y="0"/>
                        <a:pt x="176" y="0"/>
                      </a:cubicBezTo>
                      <a:lnTo>
                        <a:pt x="711" y="0"/>
                      </a:lnTo>
                      <a:lnTo>
                        <a:pt x="711" y="0"/>
                      </a:lnTo>
                      <a:cubicBezTo>
                        <a:pt x="758" y="0"/>
                        <a:pt x="802" y="19"/>
                        <a:pt x="836" y="53"/>
                      </a:cubicBezTo>
                      <a:lnTo>
                        <a:pt x="836" y="53"/>
                      </a:lnTo>
                      <a:cubicBezTo>
                        <a:pt x="869" y="86"/>
                        <a:pt x="887" y="130"/>
                        <a:pt x="887" y="177"/>
                      </a:cubicBezTo>
                      <a:lnTo>
                        <a:pt x="887" y="742"/>
                      </a:lnTo>
                      <a:lnTo>
                        <a:pt x="887" y="742"/>
                      </a:lnTo>
                      <a:cubicBezTo>
                        <a:pt x="887" y="789"/>
                        <a:pt x="869" y="833"/>
                        <a:pt x="836" y="866"/>
                      </a:cubicBezTo>
                      <a:lnTo>
                        <a:pt x="836" y="866"/>
                      </a:lnTo>
                      <a:cubicBezTo>
                        <a:pt x="802" y="899"/>
                        <a:pt x="758" y="918"/>
                        <a:pt x="711" y="9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C7EC6FBA-5595-45A1-8990-C4E4313D7E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16458" y="10711764"/>
                  <a:ext cx="230812" cy="230811"/>
                </a:xfrm>
                <a:custGeom>
                  <a:avLst/>
                  <a:gdLst>
                    <a:gd name="connsiteX0" fmla="*/ 115846 w 230812"/>
                    <a:gd name="connsiteY0" fmla="*/ 0 h 230811"/>
                    <a:gd name="connsiteX1" fmla="*/ 122710 w 230812"/>
                    <a:gd name="connsiteY1" fmla="*/ 8776 h 230811"/>
                    <a:gd name="connsiteX2" fmla="*/ 122710 w 230812"/>
                    <a:gd name="connsiteY2" fmla="*/ 108121 h 230811"/>
                    <a:gd name="connsiteX3" fmla="*/ 222912 w 230812"/>
                    <a:gd name="connsiteY3" fmla="*/ 108121 h 230811"/>
                    <a:gd name="connsiteX4" fmla="*/ 230812 w 230812"/>
                    <a:gd name="connsiteY4" fmla="*/ 115438 h 230811"/>
                    <a:gd name="connsiteX5" fmla="*/ 222912 w 230812"/>
                    <a:gd name="connsiteY5" fmla="*/ 122754 h 230811"/>
                    <a:gd name="connsiteX6" fmla="*/ 122710 w 230812"/>
                    <a:gd name="connsiteY6" fmla="*/ 122754 h 230811"/>
                    <a:gd name="connsiteX7" fmla="*/ 122710 w 230812"/>
                    <a:gd name="connsiteY7" fmla="*/ 222913 h 230811"/>
                    <a:gd name="connsiteX8" fmla="*/ 115846 w 230812"/>
                    <a:gd name="connsiteY8" fmla="*/ 230811 h 230811"/>
                    <a:gd name="connsiteX9" fmla="*/ 108122 w 230812"/>
                    <a:gd name="connsiteY9" fmla="*/ 222913 h 230811"/>
                    <a:gd name="connsiteX10" fmla="*/ 108122 w 230812"/>
                    <a:gd name="connsiteY10" fmla="*/ 122754 h 230811"/>
                    <a:gd name="connsiteX11" fmla="*/ 8776 w 230812"/>
                    <a:gd name="connsiteY11" fmla="*/ 122754 h 230811"/>
                    <a:gd name="connsiteX12" fmla="*/ 0 w 230812"/>
                    <a:gd name="connsiteY12" fmla="*/ 115438 h 230811"/>
                    <a:gd name="connsiteX13" fmla="*/ 8776 w 230812"/>
                    <a:gd name="connsiteY13" fmla="*/ 108121 h 230811"/>
                    <a:gd name="connsiteX14" fmla="*/ 108122 w 230812"/>
                    <a:gd name="connsiteY14" fmla="*/ 108121 h 230811"/>
                    <a:gd name="connsiteX15" fmla="*/ 108122 w 230812"/>
                    <a:gd name="connsiteY15" fmla="*/ 8776 h 230811"/>
                    <a:gd name="connsiteX16" fmla="*/ 115846 w 230812"/>
                    <a:gd name="connsiteY16" fmla="*/ 0 h 23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0812" h="230811">
                      <a:moveTo>
                        <a:pt x="115846" y="0"/>
                      </a:moveTo>
                      <a:cubicBezTo>
                        <a:pt x="120136" y="0"/>
                        <a:pt x="122710" y="3510"/>
                        <a:pt x="122710" y="8776"/>
                      </a:cubicBezTo>
                      <a:lnTo>
                        <a:pt x="122710" y="108121"/>
                      </a:lnTo>
                      <a:lnTo>
                        <a:pt x="222912" y="108121"/>
                      </a:lnTo>
                      <a:cubicBezTo>
                        <a:pt x="227300" y="108121"/>
                        <a:pt x="230812" y="110560"/>
                        <a:pt x="230812" y="115438"/>
                      </a:cubicBezTo>
                      <a:cubicBezTo>
                        <a:pt x="230812" y="119502"/>
                        <a:pt x="227300" y="122754"/>
                        <a:pt x="222912" y="122754"/>
                      </a:cubicBezTo>
                      <a:lnTo>
                        <a:pt x="122710" y="122754"/>
                      </a:lnTo>
                      <a:lnTo>
                        <a:pt x="122710" y="222913"/>
                      </a:lnTo>
                      <a:cubicBezTo>
                        <a:pt x="122710" y="227301"/>
                        <a:pt x="120136" y="230811"/>
                        <a:pt x="115846" y="230811"/>
                      </a:cubicBezTo>
                      <a:cubicBezTo>
                        <a:pt x="110696" y="230811"/>
                        <a:pt x="108122" y="227301"/>
                        <a:pt x="108122" y="222913"/>
                      </a:cubicBezTo>
                      <a:lnTo>
                        <a:pt x="108122" y="122754"/>
                      </a:lnTo>
                      <a:lnTo>
                        <a:pt x="8776" y="122754"/>
                      </a:lnTo>
                      <a:cubicBezTo>
                        <a:pt x="4388" y="122754"/>
                        <a:pt x="0" y="119502"/>
                        <a:pt x="0" y="115438"/>
                      </a:cubicBezTo>
                      <a:cubicBezTo>
                        <a:pt x="0" y="110560"/>
                        <a:pt x="4388" y="108121"/>
                        <a:pt x="8776" y="108121"/>
                      </a:cubicBezTo>
                      <a:lnTo>
                        <a:pt x="108122" y="108121"/>
                      </a:lnTo>
                      <a:lnTo>
                        <a:pt x="108122" y="8776"/>
                      </a:lnTo>
                      <a:cubicBezTo>
                        <a:pt x="108122" y="3510"/>
                        <a:pt x="110696" y="0"/>
                        <a:pt x="11584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" name="Freeform 137">
                  <a:extLst>
                    <a:ext uri="{FF2B5EF4-FFF2-40B4-BE49-F238E27FC236}">
                      <a16:creationId xmlns:a16="http://schemas.microsoft.com/office/drawing/2014/main" id="{A8E51402-6E2C-4FC7-BA5E-8A33036BE9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56019" y="10422153"/>
                  <a:ext cx="1231813" cy="787743"/>
                </a:xfrm>
                <a:custGeom>
                  <a:avLst/>
                  <a:gdLst>
                    <a:gd name="T0" fmla="*/ 1357 w 1407"/>
                    <a:gd name="T1" fmla="*/ 48 h 900"/>
                    <a:gd name="T2" fmla="*/ 1357 w 1407"/>
                    <a:gd name="T3" fmla="*/ 48 h 900"/>
                    <a:gd name="T4" fmla="*/ 1239 w 1407"/>
                    <a:gd name="T5" fmla="*/ 0 h 900"/>
                    <a:gd name="T6" fmla="*/ 163 w 1407"/>
                    <a:gd name="T7" fmla="*/ 0 h 900"/>
                    <a:gd name="T8" fmla="*/ 0 w 1407"/>
                    <a:gd name="T9" fmla="*/ 0 h 900"/>
                    <a:gd name="T10" fmla="*/ 0 w 1407"/>
                    <a:gd name="T11" fmla="*/ 899 h 900"/>
                    <a:gd name="T12" fmla="*/ 163 w 1407"/>
                    <a:gd name="T13" fmla="*/ 899 h 900"/>
                    <a:gd name="T14" fmla="*/ 1239 w 1407"/>
                    <a:gd name="T15" fmla="*/ 899 h 900"/>
                    <a:gd name="T16" fmla="*/ 1239 w 1407"/>
                    <a:gd name="T17" fmla="*/ 899 h 900"/>
                    <a:gd name="T18" fmla="*/ 1357 w 1407"/>
                    <a:gd name="T19" fmla="*/ 850 h 900"/>
                    <a:gd name="T20" fmla="*/ 1357 w 1407"/>
                    <a:gd name="T21" fmla="*/ 850 h 900"/>
                    <a:gd name="T22" fmla="*/ 1406 w 1407"/>
                    <a:gd name="T23" fmla="*/ 732 h 900"/>
                    <a:gd name="T24" fmla="*/ 1406 w 1407"/>
                    <a:gd name="T25" fmla="*/ 449 h 900"/>
                    <a:gd name="T26" fmla="*/ 1406 w 1407"/>
                    <a:gd name="T27" fmla="*/ 167 h 900"/>
                    <a:gd name="T28" fmla="*/ 1406 w 1407"/>
                    <a:gd name="T29" fmla="*/ 167 h 900"/>
                    <a:gd name="T30" fmla="*/ 1357 w 1407"/>
                    <a:gd name="T31" fmla="*/ 48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07" h="900">
                      <a:moveTo>
                        <a:pt x="1357" y="48"/>
                      </a:moveTo>
                      <a:lnTo>
                        <a:pt x="1357" y="48"/>
                      </a:lnTo>
                      <a:cubicBezTo>
                        <a:pt x="1327" y="18"/>
                        <a:pt x="1285" y="0"/>
                        <a:pt x="1239" y="0"/>
                      </a:cubicBezTo>
                      <a:lnTo>
                        <a:pt x="163" y="0"/>
                      </a:lnTo>
                      <a:lnTo>
                        <a:pt x="0" y="0"/>
                      </a:lnTo>
                      <a:lnTo>
                        <a:pt x="0" y="899"/>
                      </a:lnTo>
                      <a:lnTo>
                        <a:pt x="163" y="899"/>
                      </a:lnTo>
                      <a:lnTo>
                        <a:pt x="1239" y="899"/>
                      </a:lnTo>
                      <a:lnTo>
                        <a:pt x="1239" y="899"/>
                      </a:lnTo>
                      <a:cubicBezTo>
                        <a:pt x="1285" y="899"/>
                        <a:pt x="1327" y="880"/>
                        <a:pt x="1357" y="850"/>
                      </a:cubicBezTo>
                      <a:lnTo>
                        <a:pt x="1357" y="850"/>
                      </a:lnTo>
                      <a:cubicBezTo>
                        <a:pt x="1387" y="820"/>
                        <a:pt x="1406" y="778"/>
                        <a:pt x="1406" y="732"/>
                      </a:cubicBezTo>
                      <a:lnTo>
                        <a:pt x="1406" y="449"/>
                      </a:lnTo>
                      <a:lnTo>
                        <a:pt x="1406" y="167"/>
                      </a:lnTo>
                      <a:lnTo>
                        <a:pt x="1406" y="167"/>
                      </a:lnTo>
                      <a:cubicBezTo>
                        <a:pt x="1406" y="121"/>
                        <a:pt x="1387" y="79"/>
                        <a:pt x="1357" y="4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7" name="Freeform 139">
                  <a:extLst>
                    <a:ext uri="{FF2B5EF4-FFF2-40B4-BE49-F238E27FC236}">
                      <a16:creationId xmlns:a16="http://schemas.microsoft.com/office/drawing/2014/main" id="{72BC49C3-8CCE-4F0B-A809-2A1232C604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13816" y="10422153"/>
                  <a:ext cx="946063" cy="787743"/>
                </a:xfrm>
                <a:custGeom>
                  <a:avLst/>
                  <a:gdLst>
                    <a:gd name="T0" fmla="*/ 168 w 1080"/>
                    <a:gd name="T1" fmla="*/ 0 h 900"/>
                    <a:gd name="T2" fmla="*/ 168 w 1080"/>
                    <a:gd name="T3" fmla="*/ 0 h 900"/>
                    <a:gd name="T4" fmla="*/ 49 w 1080"/>
                    <a:gd name="T5" fmla="*/ 48 h 900"/>
                    <a:gd name="T6" fmla="*/ 49 w 1080"/>
                    <a:gd name="T7" fmla="*/ 48 h 900"/>
                    <a:gd name="T8" fmla="*/ 0 w 1080"/>
                    <a:gd name="T9" fmla="*/ 167 h 900"/>
                    <a:gd name="T10" fmla="*/ 0 w 1080"/>
                    <a:gd name="T11" fmla="*/ 449 h 900"/>
                    <a:gd name="T12" fmla="*/ 0 w 1080"/>
                    <a:gd name="T13" fmla="*/ 732 h 900"/>
                    <a:gd name="T14" fmla="*/ 0 w 1080"/>
                    <a:gd name="T15" fmla="*/ 732 h 900"/>
                    <a:gd name="T16" fmla="*/ 49 w 1080"/>
                    <a:gd name="T17" fmla="*/ 850 h 900"/>
                    <a:gd name="T18" fmla="*/ 49 w 1080"/>
                    <a:gd name="T19" fmla="*/ 850 h 900"/>
                    <a:gd name="T20" fmla="*/ 168 w 1080"/>
                    <a:gd name="T21" fmla="*/ 899 h 900"/>
                    <a:gd name="T22" fmla="*/ 1079 w 1080"/>
                    <a:gd name="T23" fmla="*/ 899 h 900"/>
                    <a:gd name="T24" fmla="*/ 1079 w 1080"/>
                    <a:gd name="T25" fmla="*/ 0 h 900"/>
                    <a:gd name="T26" fmla="*/ 168 w 1080"/>
                    <a:gd name="T27" fmla="*/ 0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80" h="900">
                      <a:moveTo>
                        <a:pt x="168" y="0"/>
                      </a:moveTo>
                      <a:lnTo>
                        <a:pt x="168" y="0"/>
                      </a:lnTo>
                      <a:cubicBezTo>
                        <a:pt x="121" y="0"/>
                        <a:pt x="79" y="18"/>
                        <a:pt x="49" y="48"/>
                      </a:cubicBezTo>
                      <a:lnTo>
                        <a:pt x="49" y="48"/>
                      </a:lnTo>
                      <a:cubicBezTo>
                        <a:pt x="19" y="79"/>
                        <a:pt x="0" y="121"/>
                        <a:pt x="0" y="167"/>
                      </a:cubicBezTo>
                      <a:lnTo>
                        <a:pt x="0" y="449"/>
                      </a:lnTo>
                      <a:lnTo>
                        <a:pt x="0" y="732"/>
                      </a:lnTo>
                      <a:lnTo>
                        <a:pt x="0" y="732"/>
                      </a:lnTo>
                      <a:cubicBezTo>
                        <a:pt x="0" y="778"/>
                        <a:pt x="19" y="820"/>
                        <a:pt x="49" y="850"/>
                      </a:cubicBezTo>
                      <a:lnTo>
                        <a:pt x="49" y="850"/>
                      </a:lnTo>
                      <a:cubicBezTo>
                        <a:pt x="79" y="880"/>
                        <a:pt x="121" y="899"/>
                        <a:pt x="168" y="899"/>
                      </a:cubicBezTo>
                      <a:lnTo>
                        <a:pt x="1079" y="899"/>
                      </a:lnTo>
                      <a:lnTo>
                        <a:pt x="1079" y="0"/>
                      </a:lnTo>
                      <a:lnTo>
                        <a:pt x="168" y="0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A07CF929-178F-464D-BA6A-F0F88E8718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25924" y="10607505"/>
                  <a:ext cx="887266" cy="377461"/>
                </a:xfrm>
                <a:custGeom>
                  <a:avLst/>
                  <a:gdLst>
                    <a:gd name="connsiteX0" fmla="*/ 8768 w 887266"/>
                    <a:gd name="connsiteY0" fmla="*/ 359117 h 377461"/>
                    <a:gd name="connsiteX1" fmla="*/ 879376 w 887266"/>
                    <a:gd name="connsiteY1" fmla="*/ 359117 h 377461"/>
                    <a:gd name="connsiteX2" fmla="*/ 887266 w 887266"/>
                    <a:gd name="connsiteY2" fmla="*/ 367806 h 377461"/>
                    <a:gd name="connsiteX3" fmla="*/ 879376 w 887266"/>
                    <a:gd name="connsiteY3" fmla="*/ 377461 h 377461"/>
                    <a:gd name="connsiteX4" fmla="*/ 8768 w 887266"/>
                    <a:gd name="connsiteY4" fmla="*/ 377461 h 377461"/>
                    <a:gd name="connsiteX5" fmla="*/ 0 w 887266"/>
                    <a:gd name="connsiteY5" fmla="*/ 367806 h 377461"/>
                    <a:gd name="connsiteX6" fmla="*/ 8768 w 887266"/>
                    <a:gd name="connsiteY6" fmla="*/ 359117 h 377461"/>
                    <a:gd name="connsiteX7" fmla="*/ 8768 w 887266"/>
                    <a:gd name="connsiteY7" fmla="*/ 177628 h 377461"/>
                    <a:gd name="connsiteX8" fmla="*/ 879376 w 887266"/>
                    <a:gd name="connsiteY8" fmla="*/ 177628 h 377461"/>
                    <a:gd name="connsiteX9" fmla="*/ 887266 w 887266"/>
                    <a:gd name="connsiteY9" fmla="*/ 184945 h 377461"/>
                    <a:gd name="connsiteX10" fmla="*/ 879376 w 887266"/>
                    <a:gd name="connsiteY10" fmla="*/ 192261 h 377461"/>
                    <a:gd name="connsiteX11" fmla="*/ 8768 w 887266"/>
                    <a:gd name="connsiteY11" fmla="*/ 192261 h 377461"/>
                    <a:gd name="connsiteX12" fmla="*/ 0 w 887266"/>
                    <a:gd name="connsiteY12" fmla="*/ 184945 h 377461"/>
                    <a:gd name="connsiteX13" fmla="*/ 8768 w 887266"/>
                    <a:gd name="connsiteY13" fmla="*/ 177628 h 377461"/>
                    <a:gd name="connsiteX14" fmla="*/ 8754 w 887266"/>
                    <a:gd name="connsiteY14" fmla="*/ 0 h 377461"/>
                    <a:gd name="connsiteX15" fmla="*/ 470946 w 887266"/>
                    <a:gd name="connsiteY15" fmla="*/ 0 h 377461"/>
                    <a:gd name="connsiteX16" fmla="*/ 477950 w 887266"/>
                    <a:gd name="connsiteY16" fmla="*/ 7317 h 377461"/>
                    <a:gd name="connsiteX17" fmla="*/ 470946 w 887266"/>
                    <a:gd name="connsiteY17" fmla="*/ 14633 h 377461"/>
                    <a:gd name="connsiteX18" fmla="*/ 8754 w 887266"/>
                    <a:gd name="connsiteY18" fmla="*/ 14633 h 377461"/>
                    <a:gd name="connsiteX19" fmla="*/ 0 w 887266"/>
                    <a:gd name="connsiteY19" fmla="*/ 7317 h 377461"/>
                    <a:gd name="connsiteX20" fmla="*/ 8754 w 887266"/>
                    <a:gd name="connsiteY20" fmla="*/ 0 h 377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87266" h="377461">
                      <a:moveTo>
                        <a:pt x="8768" y="359117"/>
                      </a:moveTo>
                      <a:lnTo>
                        <a:pt x="879376" y="359117"/>
                      </a:lnTo>
                      <a:cubicBezTo>
                        <a:pt x="883760" y="359117"/>
                        <a:pt x="887266" y="363944"/>
                        <a:pt x="887266" y="367806"/>
                      </a:cubicBezTo>
                      <a:cubicBezTo>
                        <a:pt x="887266" y="372633"/>
                        <a:pt x="883760" y="377461"/>
                        <a:pt x="879376" y="377461"/>
                      </a:cubicBezTo>
                      <a:lnTo>
                        <a:pt x="8768" y="377461"/>
                      </a:lnTo>
                      <a:cubicBezTo>
                        <a:pt x="3508" y="377461"/>
                        <a:pt x="0" y="372633"/>
                        <a:pt x="0" y="367806"/>
                      </a:cubicBezTo>
                      <a:cubicBezTo>
                        <a:pt x="0" y="363944"/>
                        <a:pt x="3508" y="359117"/>
                        <a:pt x="8768" y="359117"/>
                      </a:cubicBezTo>
                      <a:close/>
                      <a:moveTo>
                        <a:pt x="8768" y="177628"/>
                      </a:moveTo>
                      <a:lnTo>
                        <a:pt x="879376" y="177628"/>
                      </a:lnTo>
                      <a:cubicBezTo>
                        <a:pt x="883760" y="177628"/>
                        <a:pt x="887266" y="180880"/>
                        <a:pt x="887266" y="184945"/>
                      </a:cubicBezTo>
                      <a:cubicBezTo>
                        <a:pt x="887266" y="189822"/>
                        <a:pt x="883760" y="192261"/>
                        <a:pt x="879376" y="192261"/>
                      </a:cubicBezTo>
                      <a:lnTo>
                        <a:pt x="8768" y="192261"/>
                      </a:lnTo>
                      <a:cubicBezTo>
                        <a:pt x="3508" y="192261"/>
                        <a:pt x="0" y="189822"/>
                        <a:pt x="0" y="184945"/>
                      </a:cubicBezTo>
                      <a:cubicBezTo>
                        <a:pt x="0" y="180880"/>
                        <a:pt x="3508" y="177628"/>
                        <a:pt x="8768" y="177628"/>
                      </a:cubicBezTo>
                      <a:close/>
                      <a:moveTo>
                        <a:pt x="8754" y="0"/>
                      </a:moveTo>
                      <a:lnTo>
                        <a:pt x="470946" y="0"/>
                      </a:lnTo>
                      <a:cubicBezTo>
                        <a:pt x="475324" y="0"/>
                        <a:pt x="477950" y="3252"/>
                        <a:pt x="477950" y="7317"/>
                      </a:cubicBezTo>
                      <a:cubicBezTo>
                        <a:pt x="477950" y="11381"/>
                        <a:pt x="475324" y="14633"/>
                        <a:pt x="470946" y="14633"/>
                      </a:cubicBezTo>
                      <a:lnTo>
                        <a:pt x="8754" y="14633"/>
                      </a:lnTo>
                      <a:cubicBezTo>
                        <a:pt x="3502" y="14633"/>
                        <a:pt x="0" y="11381"/>
                        <a:pt x="0" y="7317"/>
                      </a:cubicBezTo>
                      <a:cubicBezTo>
                        <a:pt x="0" y="3252"/>
                        <a:pt x="3502" y="0"/>
                        <a:pt x="87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0A7A8B2D-A2F7-4AEE-93A2-83B13651E6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64811" y="10653843"/>
                  <a:ext cx="389092" cy="331209"/>
                </a:xfrm>
                <a:custGeom>
                  <a:avLst/>
                  <a:gdLst>
                    <a:gd name="connsiteX0" fmla="*/ 153586 w 389092"/>
                    <a:gd name="connsiteY0" fmla="*/ 16692 h 331209"/>
                    <a:gd name="connsiteX1" fmla="*/ 78538 w 389092"/>
                    <a:gd name="connsiteY1" fmla="*/ 191522 h 331209"/>
                    <a:gd name="connsiteX2" fmla="*/ 228634 w 389092"/>
                    <a:gd name="connsiteY2" fmla="*/ 191522 h 331209"/>
                    <a:gd name="connsiteX3" fmla="*/ 153586 w 389092"/>
                    <a:gd name="connsiteY3" fmla="*/ 16692 h 331209"/>
                    <a:gd name="connsiteX4" fmla="*/ 370704 w 389092"/>
                    <a:gd name="connsiteY4" fmla="*/ 0 h 331209"/>
                    <a:gd name="connsiteX5" fmla="*/ 389092 w 389092"/>
                    <a:gd name="connsiteY5" fmla="*/ 0 h 331209"/>
                    <a:gd name="connsiteX6" fmla="*/ 389092 w 389092"/>
                    <a:gd name="connsiteY6" fmla="*/ 331209 h 331209"/>
                    <a:gd name="connsiteX7" fmla="*/ 370704 w 389092"/>
                    <a:gd name="connsiteY7" fmla="*/ 331209 h 331209"/>
                    <a:gd name="connsiteX8" fmla="*/ 144860 w 389092"/>
                    <a:gd name="connsiteY8" fmla="*/ 0 h 331209"/>
                    <a:gd name="connsiteX9" fmla="*/ 162314 w 389092"/>
                    <a:gd name="connsiteY9" fmla="*/ 0 h 331209"/>
                    <a:gd name="connsiteX10" fmla="*/ 308046 w 389092"/>
                    <a:gd name="connsiteY10" fmla="*/ 331209 h 331209"/>
                    <a:gd name="connsiteX11" fmla="*/ 289720 w 389092"/>
                    <a:gd name="connsiteY11" fmla="*/ 331209 h 331209"/>
                    <a:gd name="connsiteX12" fmla="*/ 235616 w 389092"/>
                    <a:gd name="connsiteY12" fmla="*/ 207335 h 331209"/>
                    <a:gd name="connsiteX13" fmla="*/ 71558 w 389092"/>
                    <a:gd name="connsiteY13" fmla="*/ 207335 h 331209"/>
                    <a:gd name="connsiteX14" fmla="*/ 18326 w 389092"/>
                    <a:gd name="connsiteY14" fmla="*/ 331209 h 331209"/>
                    <a:gd name="connsiteX15" fmla="*/ 0 w 389092"/>
                    <a:gd name="connsiteY15" fmla="*/ 331209 h 331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9092" h="331209">
                      <a:moveTo>
                        <a:pt x="153586" y="16692"/>
                      </a:moveTo>
                      <a:cubicBezTo>
                        <a:pt x="148350" y="31627"/>
                        <a:pt x="117808" y="101911"/>
                        <a:pt x="78538" y="191522"/>
                      </a:cubicBezTo>
                      <a:lnTo>
                        <a:pt x="228634" y="191522"/>
                      </a:lnTo>
                      <a:cubicBezTo>
                        <a:pt x="181512" y="84340"/>
                        <a:pt x="159696" y="35142"/>
                        <a:pt x="153586" y="16692"/>
                      </a:cubicBezTo>
                      <a:close/>
                      <a:moveTo>
                        <a:pt x="370704" y="0"/>
                      </a:moveTo>
                      <a:lnTo>
                        <a:pt x="389092" y="0"/>
                      </a:lnTo>
                      <a:lnTo>
                        <a:pt x="389092" y="331209"/>
                      </a:lnTo>
                      <a:lnTo>
                        <a:pt x="370704" y="331209"/>
                      </a:lnTo>
                      <a:close/>
                      <a:moveTo>
                        <a:pt x="144860" y="0"/>
                      </a:moveTo>
                      <a:lnTo>
                        <a:pt x="162314" y="0"/>
                      </a:lnTo>
                      <a:lnTo>
                        <a:pt x="308046" y="331209"/>
                      </a:lnTo>
                      <a:lnTo>
                        <a:pt x="289720" y="331209"/>
                      </a:lnTo>
                      <a:lnTo>
                        <a:pt x="235616" y="207335"/>
                      </a:lnTo>
                      <a:lnTo>
                        <a:pt x="71558" y="207335"/>
                      </a:lnTo>
                      <a:lnTo>
                        <a:pt x="18326" y="331209"/>
                      </a:lnTo>
                      <a:lnTo>
                        <a:pt x="0" y="331209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19946E06-2DD2-4C43-A6AE-330C222C56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06091" y="10414430"/>
                  <a:ext cx="2188588" cy="802315"/>
                </a:xfrm>
                <a:custGeom>
                  <a:avLst/>
                  <a:gdLst>
                    <a:gd name="connsiteX0" fmla="*/ 960634 w 2188588"/>
                    <a:gd name="connsiteY0" fmla="*/ 16606 h 802315"/>
                    <a:gd name="connsiteX1" fmla="*/ 960634 w 2188588"/>
                    <a:gd name="connsiteY1" fmla="*/ 786583 h 802315"/>
                    <a:gd name="connsiteX2" fmla="*/ 2034648 w 2188588"/>
                    <a:gd name="connsiteY2" fmla="*/ 786583 h 802315"/>
                    <a:gd name="connsiteX3" fmla="*/ 2131736 w 2188588"/>
                    <a:gd name="connsiteY3" fmla="*/ 745506 h 802315"/>
                    <a:gd name="connsiteX4" fmla="*/ 2171970 w 2188588"/>
                    <a:gd name="connsiteY4" fmla="*/ 648494 h 802315"/>
                    <a:gd name="connsiteX5" fmla="*/ 2171970 w 2188588"/>
                    <a:gd name="connsiteY5" fmla="*/ 154695 h 802315"/>
                    <a:gd name="connsiteX6" fmla="*/ 2131736 w 2188588"/>
                    <a:gd name="connsiteY6" fmla="*/ 56809 h 802315"/>
                    <a:gd name="connsiteX7" fmla="*/ 2034648 w 2188588"/>
                    <a:gd name="connsiteY7" fmla="*/ 16606 h 802315"/>
                    <a:gd name="connsiteX8" fmla="*/ 155140 w 2188588"/>
                    <a:gd name="connsiteY8" fmla="*/ 16606 h 802315"/>
                    <a:gd name="connsiteX9" fmla="*/ 56096 w 2188588"/>
                    <a:gd name="connsiteY9" fmla="*/ 56809 h 802315"/>
                    <a:gd name="connsiteX10" fmla="*/ 15778 w 2188588"/>
                    <a:gd name="connsiteY10" fmla="*/ 154695 h 802315"/>
                    <a:gd name="connsiteX11" fmla="*/ 15778 w 2188588"/>
                    <a:gd name="connsiteY11" fmla="*/ 648494 h 802315"/>
                    <a:gd name="connsiteX12" fmla="*/ 56096 w 2188588"/>
                    <a:gd name="connsiteY12" fmla="*/ 745506 h 802315"/>
                    <a:gd name="connsiteX13" fmla="*/ 155140 w 2188588"/>
                    <a:gd name="connsiteY13" fmla="*/ 786583 h 802315"/>
                    <a:gd name="connsiteX14" fmla="*/ 942204 w 2188588"/>
                    <a:gd name="connsiteY14" fmla="*/ 786583 h 802315"/>
                    <a:gd name="connsiteX15" fmla="*/ 942204 w 2188588"/>
                    <a:gd name="connsiteY15" fmla="*/ 16606 h 802315"/>
                    <a:gd name="connsiteX16" fmla="*/ 155140 w 2188588"/>
                    <a:gd name="connsiteY16" fmla="*/ 0 h 802315"/>
                    <a:gd name="connsiteX17" fmla="*/ 950950 w 2188588"/>
                    <a:gd name="connsiteY17" fmla="*/ 0 h 802315"/>
                    <a:gd name="connsiteX18" fmla="*/ 953622 w 2188588"/>
                    <a:gd name="connsiteY18" fmla="*/ 0 h 802315"/>
                    <a:gd name="connsiteX19" fmla="*/ 2034648 w 2188588"/>
                    <a:gd name="connsiteY19" fmla="*/ 0 h 802315"/>
                    <a:gd name="connsiteX20" fmla="*/ 2143980 w 2188588"/>
                    <a:gd name="connsiteY20" fmla="*/ 46321 h 802315"/>
                    <a:gd name="connsiteX21" fmla="*/ 2188588 w 2188588"/>
                    <a:gd name="connsiteY21" fmla="*/ 154695 h 802315"/>
                    <a:gd name="connsiteX22" fmla="*/ 2188588 w 2188588"/>
                    <a:gd name="connsiteY22" fmla="*/ 648494 h 802315"/>
                    <a:gd name="connsiteX23" fmla="*/ 2143980 w 2188588"/>
                    <a:gd name="connsiteY23" fmla="*/ 756868 h 802315"/>
                    <a:gd name="connsiteX24" fmla="*/ 2034648 w 2188588"/>
                    <a:gd name="connsiteY24" fmla="*/ 802315 h 802315"/>
                    <a:gd name="connsiteX25" fmla="*/ 953622 w 2188588"/>
                    <a:gd name="connsiteY25" fmla="*/ 802315 h 802315"/>
                    <a:gd name="connsiteX26" fmla="*/ 950950 w 2188588"/>
                    <a:gd name="connsiteY26" fmla="*/ 802315 h 802315"/>
                    <a:gd name="connsiteX27" fmla="*/ 155140 w 2188588"/>
                    <a:gd name="connsiteY27" fmla="*/ 802315 h 802315"/>
                    <a:gd name="connsiteX28" fmla="*/ 44702 w 2188588"/>
                    <a:gd name="connsiteY28" fmla="*/ 756868 h 802315"/>
                    <a:gd name="connsiteX29" fmla="*/ 0 w 2188588"/>
                    <a:gd name="connsiteY29" fmla="*/ 648494 h 802315"/>
                    <a:gd name="connsiteX30" fmla="*/ 0 w 2188588"/>
                    <a:gd name="connsiteY30" fmla="*/ 154695 h 802315"/>
                    <a:gd name="connsiteX31" fmla="*/ 44702 w 2188588"/>
                    <a:gd name="connsiteY31" fmla="*/ 46321 h 802315"/>
                    <a:gd name="connsiteX32" fmla="*/ 155140 w 2188588"/>
                    <a:gd name="connsiteY32" fmla="*/ 0 h 802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188588" h="802315">
                      <a:moveTo>
                        <a:pt x="960634" y="16606"/>
                      </a:moveTo>
                      <a:lnTo>
                        <a:pt x="960634" y="786583"/>
                      </a:lnTo>
                      <a:lnTo>
                        <a:pt x="2034648" y="786583"/>
                      </a:lnTo>
                      <a:cubicBezTo>
                        <a:pt x="2071384" y="786583"/>
                        <a:pt x="2106370" y="772600"/>
                        <a:pt x="2131736" y="745506"/>
                      </a:cubicBezTo>
                      <a:cubicBezTo>
                        <a:pt x="2157976" y="720161"/>
                        <a:pt x="2171970" y="685202"/>
                        <a:pt x="2171970" y="648494"/>
                      </a:cubicBezTo>
                      <a:lnTo>
                        <a:pt x="2171970" y="154695"/>
                      </a:lnTo>
                      <a:cubicBezTo>
                        <a:pt x="2171970" y="117988"/>
                        <a:pt x="2157976" y="83028"/>
                        <a:pt x="2131736" y="56809"/>
                      </a:cubicBezTo>
                      <a:cubicBezTo>
                        <a:pt x="2106370" y="30589"/>
                        <a:pt x="2071384" y="16606"/>
                        <a:pt x="2034648" y="16606"/>
                      </a:cubicBezTo>
                      <a:close/>
                      <a:moveTo>
                        <a:pt x="155140" y="16606"/>
                      </a:moveTo>
                      <a:cubicBezTo>
                        <a:pt x="117450" y="16606"/>
                        <a:pt x="82392" y="30589"/>
                        <a:pt x="56096" y="56809"/>
                      </a:cubicBezTo>
                      <a:cubicBezTo>
                        <a:pt x="30678" y="83028"/>
                        <a:pt x="15778" y="117988"/>
                        <a:pt x="15778" y="154695"/>
                      </a:cubicBezTo>
                      <a:lnTo>
                        <a:pt x="15778" y="648494"/>
                      </a:lnTo>
                      <a:cubicBezTo>
                        <a:pt x="15778" y="685202"/>
                        <a:pt x="30678" y="720161"/>
                        <a:pt x="56096" y="745506"/>
                      </a:cubicBezTo>
                      <a:cubicBezTo>
                        <a:pt x="82392" y="772600"/>
                        <a:pt x="117450" y="786583"/>
                        <a:pt x="155140" y="786583"/>
                      </a:cubicBezTo>
                      <a:lnTo>
                        <a:pt x="942204" y="786583"/>
                      </a:lnTo>
                      <a:lnTo>
                        <a:pt x="942204" y="16606"/>
                      </a:lnTo>
                      <a:close/>
                      <a:moveTo>
                        <a:pt x="155140" y="0"/>
                      </a:moveTo>
                      <a:lnTo>
                        <a:pt x="950950" y="0"/>
                      </a:lnTo>
                      <a:lnTo>
                        <a:pt x="953622" y="0"/>
                      </a:lnTo>
                      <a:lnTo>
                        <a:pt x="2034648" y="0"/>
                      </a:lnTo>
                      <a:cubicBezTo>
                        <a:pt x="2075758" y="0"/>
                        <a:pt x="2115118" y="16606"/>
                        <a:pt x="2143980" y="46321"/>
                      </a:cubicBezTo>
                      <a:cubicBezTo>
                        <a:pt x="2171970" y="75162"/>
                        <a:pt x="2188588" y="113618"/>
                        <a:pt x="2188588" y="154695"/>
                      </a:cubicBezTo>
                      <a:lnTo>
                        <a:pt x="2188588" y="648494"/>
                      </a:lnTo>
                      <a:cubicBezTo>
                        <a:pt x="2188588" y="689571"/>
                        <a:pt x="2171970" y="728027"/>
                        <a:pt x="2143980" y="756868"/>
                      </a:cubicBezTo>
                      <a:cubicBezTo>
                        <a:pt x="2115118" y="785709"/>
                        <a:pt x="2075758" y="802315"/>
                        <a:pt x="2034648" y="802315"/>
                      </a:cubicBezTo>
                      <a:lnTo>
                        <a:pt x="953622" y="802315"/>
                      </a:lnTo>
                      <a:lnTo>
                        <a:pt x="950950" y="802315"/>
                      </a:lnTo>
                      <a:lnTo>
                        <a:pt x="155140" y="802315"/>
                      </a:lnTo>
                      <a:cubicBezTo>
                        <a:pt x="113068" y="802315"/>
                        <a:pt x="74502" y="785709"/>
                        <a:pt x="44702" y="756868"/>
                      </a:cubicBezTo>
                      <a:cubicBezTo>
                        <a:pt x="15778" y="728027"/>
                        <a:pt x="0" y="689571"/>
                        <a:pt x="0" y="648494"/>
                      </a:cubicBezTo>
                      <a:lnTo>
                        <a:pt x="0" y="154695"/>
                      </a:lnTo>
                      <a:cubicBezTo>
                        <a:pt x="0" y="113618"/>
                        <a:pt x="15778" y="75162"/>
                        <a:pt x="44702" y="46321"/>
                      </a:cubicBezTo>
                      <a:cubicBezTo>
                        <a:pt x="74502" y="16606"/>
                        <a:pt x="113068" y="0"/>
                        <a:pt x="1551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sz="6532" dirty="0">
                    <a:latin typeface="Montserrat" panose="00000500000000000000" pitchFamily="2" charset="0"/>
                  </a:endParaRPr>
                </a:p>
              </p:txBody>
            </p:sp>
          </p:grpSp>
        </p:grpSp>
      </p:grpSp>
      <p:sp>
        <p:nvSpPr>
          <p:cNvPr id="11" name="Freeform 227">
            <a:extLst>
              <a:ext uri="{FF2B5EF4-FFF2-40B4-BE49-F238E27FC236}">
                <a16:creationId xmlns:a16="http://schemas.microsoft.com/office/drawing/2014/main" id="{93A8B22C-B9B9-4950-B7BA-A9F77FE32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230" y="4838444"/>
            <a:ext cx="2077480" cy="2077480"/>
          </a:xfrm>
          <a:custGeom>
            <a:avLst/>
            <a:gdLst>
              <a:gd name="T0" fmla="*/ 2372 w 2373"/>
              <a:gd name="T1" fmla="*/ 1186 h 2372"/>
              <a:gd name="T2" fmla="*/ 2372 w 2373"/>
              <a:gd name="T3" fmla="*/ 1186 h 2372"/>
              <a:gd name="T4" fmla="*/ 1186 w 2373"/>
              <a:gd name="T5" fmla="*/ 2371 h 2372"/>
              <a:gd name="T6" fmla="*/ 1186 w 2373"/>
              <a:gd name="T7" fmla="*/ 2371 h 2372"/>
              <a:gd name="T8" fmla="*/ 0 w 2373"/>
              <a:gd name="T9" fmla="*/ 1186 h 2372"/>
              <a:gd name="T10" fmla="*/ 0 w 2373"/>
              <a:gd name="T11" fmla="*/ 1186 h 2372"/>
              <a:gd name="T12" fmla="*/ 1186 w 2373"/>
              <a:gd name="T13" fmla="*/ 0 h 2372"/>
              <a:gd name="T14" fmla="*/ 1186 w 2373"/>
              <a:gd name="T15" fmla="*/ 0 h 2372"/>
              <a:gd name="T16" fmla="*/ 2372 w 2373"/>
              <a:gd name="T17" fmla="*/ 1186 h 2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73" h="2372">
                <a:moveTo>
                  <a:pt x="2372" y="1186"/>
                </a:moveTo>
                <a:lnTo>
                  <a:pt x="2372" y="1186"/>
                </a:lnTo>
                <a:cubicBezTo>
                  <a:pt x="2372" y="1841"/>
                  <a:pt x="1842" y="2371"/>
                  <a:pt x="1186" y="2371"/>
                </a:cubicBezTo>
                <a:lnTo>
                  <a:pt x="1186" y="2371"/>
                </a:lnTo>
                <a:cubicBezTo>
                  <a:pt x="532" y="2371"/>
                  <a:pt x="0" y="1841"/>
                  <a:pt x="0" y="1186"/>
                </a:cubicBezTo>
                <a:lnTo>
                  <a:pt x="0" y="1186"/>
                </a:lnTo>
                <a:cubicBezTo>
                  <a:pt x="0" y="531"/>
                  <a:pt x="532" y="0"/>
                  <a:pt x="1186" y="0"/>
                </a:cubicBezTo>
                <a:lnTo>
                  <a:pt x="1186" y="0"/>
                </a:lnTo>
                <a:cubicBezTo>
                  <a:pt x="1842" y="0"/>
                  <a:pt x="2372" y="531"/>
                  <a:pt x="2372" y="1186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2" name="Freeform 229">
            <a:extLst>
              <a:ext uri="{FF2B5EF4-FFF2-40B4-BE49-F238E27FC236}">
                <a16:creationId xmlns:a16="http://schemas.microsoft.com/office/drawing/2014/main" id="{AD4F1ED1-74D3-4287-894A-A84B2AF38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230" y="9352520"/>
            <a:ext cx="2077480" cy="2077480"/>
          </a:xfrm>
          <a:custGeom>
            <a:avLst/>
            <a:gdLst>
              <a:gd name="T0" fmla="*/ 2372 w 2373"/>
              <a:gd name="T1" fmla="*/ 1186 h 2374"/>
              <a:gd name="T2" fmla="*/ 2372 w 2373"/>
              <a:gd name="T3" fmla="*/ 1186 h 2374"/>
              <a:gd name="T4" fmla="*/ 1186 w 2373"/>
              <a:gd name="T5" fmla="*/ 2373 h 2374"/>
              <a:gd name="T6" fmla="*/ 1186 w 2373"/>
              <a:gd name="T7" fmla="*/ 2373 h 2374"/>
              <a:gd name="T8" fmla="*/ 0 w 2373"/>
              <a:gd name="T9" fmla="*/ 1186 h 2374"/>
              <a:gd name="T10" fmla="*/ 0 w 2373"/>
              <a:gd name="T11" fmla="*/ 1186 h 2374"/>
              <a:gd name="T12" fmla="*/ 1186 w 2373"/>
              <a:gd name="T13" fmla="*/ 0 h 2374"/>
              <a:gd name="T14" fmla="*/ 1186 w 2373"/>
              <a:gd name="T15" fmla="*/ 0 h 2374"/>
              <a:gd name="T16" fmla="*/ 2372 w 2373"/>
              <a:gd name="T17" fmla="*/ 1186 h 2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73" h="2374">
                <a:moveTo>
                  <a:pt x="2372" y="1186"/>
                </a:moveTo>
                <a:lnTo>
                  <a:pt x="2372" y="1186"/>
                </a:lnTo>
                <a:cubicBezTo>
                  <a:pt x="2372" y="1842"/>
                  <a:pt x="1842" y="2373"/>
                  <a:pt x="1186" y="2373"/>
                </a:cubicBezTo>
                <a:lnTo>
                  <a:pt x="1186" y="2373"/>
                </a:lnTo>
                <a:cubicBezTo>
                  <a:pt x="532" y="2373"/>
                  <a:pt x="0" y="1842"/>
                  <a:pt x="0" y="1186"/>
                </a:cubicBezTo>
                <a:lnTo>
                  <a:pt x="0" y="1186"/>
                </a:lnTo>
                <a:cubicBezTo>
                  <a:pt x="0" y="531"/>
                  <a:pt x="532" y="0"/>
                  <a:pt x="1186" y="0"/>
                </a:cubicBezTo>
                <a:lnTo>
                  <a:pt x="1186" y="0"/>
                </a:lnTo>
                <a:cubicBezTo>
                  <a:pt x="1842" y="0"/>
                  <a:pt x="2372" y="531"/>
                  <a:pt x="2372" y="1186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3" name="Line 230">
            <a:extLst>
              <a:ext uri="{FF2B5EF4-FFF2-40B4-BE49-F238E27FC236}">
                <a16:creationId xmlns:a16="http://schemas.microsoft.com/office/drawing/2014/main" id="{69A4FEB7-DD2A-47CE-8177-99B55282FC3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38971" y="0"/>
            <a:ext cx="0" cy="4838444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4" name="Line 231">
            <a:extLst>
              <a:ext uri="{FF2B5EF4-FFF2-40B4-BE49-F238E27FC236}">
                <a16:creationId xmlns:a16="http://schemas.microsoft.com/office/drawing/2014/main" id="{CEDD1AC4-C918-4766-ABD0-704112463F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538971" y="11430000"/>
            <a:ext cx="0" cy="228600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49C4EAB-DA7F-415B-B1FC-62C724712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773424"/>
            <a:ext cx="983162" cy="1230937"/>
          </a:xfrm>
          <a:custGeom>
            <a:avLst/>
            <a:gdLst>
              <a:gd name="connsiteX0" fmla="*/ 97508 w 983162"/>
              <a:gd name="connsiteY0" fmla="*/ 1189337 h 1230937"/>
              <a:gd name="connsiteX1" fmla="*/ 187376 w 983162"/>
              <a:gd name="connsiteY1" fmla="*/ 1189337 h 1230937"/>
              <a:gd name="connsiteX2" fmla="*/ 203794 w 983162"/>
              <a:gd name="connsiteY2" fmla="*/ 1205376 h 1230937"/>
              <a:gd name="connsiteX3" fmla="*/ 187376 w 983162"/>
              <a:gd name="connsiteY3" fmla="*/ 1223198 h 1230937"/>
              <a:gd name="connsiteX4" fmla="*/ 97508 w 983162"/>
              <a:gd name="connsiteY4" fmla="*/ 1223198 h 1230937"/>
              <a:gd name="connsiteX5" fmla="*/ 81090 w 983162"/>
              <a:gd name="connsiteY5" fmla="*/ 1205376 h 1230937"/>
              <a:gd name="connsiteX6" fmla="*/ 97508 w 983162"/>
              <a:gd name="connsiteY6" fmla="*/ 1189337 h 1230937"/>
              <a:gd name="connsiteX7" fmla="*/ 136636 w 983162"/>
              <a:gd name="connsiteY7" fmla="*/ 1046461 h 1230937"/>
              <a:gd name="connsiteX8" fmla="*/ 172281 w 983162"/>
              <a:gd name="connsiteY8" fmla="*/ 1046461 h 1230937"/>
              <a:gd name="connsiteX9" fmla="*/ 188321 w 983162"/>
              <a:gd name="connsiteY9" fmla="*/ 1063838 h 1230937"/>
              <a:gd name="connsiteX10" fmla="*/ 172281 w 983162"/>
              <a:gd name="connsiteY10" fmla="*/ 1080301 h 1230937"/>
              <a:gd name="connsiteX11" fmla="*/ 136636 w 983162"/>
              <a:gd name="connsiteY11" fmla="*/ 1080301 h 1230937"/>
              <a:gd name="connsiteX12" fmla="*/ 119705 w 983162"/>
              <a:gd name="connsiteY12" fmla="*/ 1063838 h 1230937"/>
              <a:gd name="connsiteX13" fmla="*/ 136636 w 983162"/>
              <a:gd name="connsiteY13" fmla="*/ 1046461 h 1230937"/>
              <a:gd name="connsiteX14" fmla="*/ 148092 w 983162"/>
              <a:gd name="connsiteY14" fmla="*/ 976954 h 1230937"/>
              <a:gd name="connsiteX15" fmla="*/ 230333 w 983162"/>
              <a:gd name="connsiteY15" fmla="*/ 976954 h 1230937"/>
              <a:gd name="connsiteX16" fmla="*/ 246251 w 983162"/>
              <a:gd name="connsiteY16" fmla="*/ 993417 h 1230937"/>
              <a:gd name="connsiteX17" fmla="*/ 230333 w 983162"/>
              <a:gd name="connsiteY17" fmla="*/ 1010794 h 1230937"/>
              <a:gd name="connsiteX18" fmla="*/ 148092 w 983162"/>
              <a:gd name="connsiteY18" fmla="*/ 1010794 h 1230937"/>
              <a:gd name="connsiteX19" fmla="*/ 131290 w 983162"/>
              <a:gd name="connsiteY19" fmla="*/ 993417 h 1230937"/>
              <a:gd name="connsiteX20" fmla="*/ 148092 w 983162"/>
              <a:gd name="connsiteY20" fmla="*/ 976954 h 1230937"/>
              <a:gd name="connsiteX21" fmla="*/ 174287 w 983162"/>
              <a:gd name="connsiteY21" fmla="*/ 907448 h 1230937"/>
              <a:gd name="connsiteX22" fmla="*/ 206223 w 983162"/>
              <a:gd name="connsiteY22" fmla="*/ 907448 h 1230937"/>
              <a:gd name="connsiteX23" fmla="*/ 223078 w 983162"/>
              <a:gd name="connsiteY23" fmla="*/ 923911 h 1230937"/>
              <a:gd name="connsiteX24" fmla="*/ 206223 w 983162"/>
              <a:gd name="connsiteY24" fmla="*/ 941288 h 1230937"/>
              <a:gd name="connsiteX25" fmla="*/ 174287 w 983162"/>
              <a:gd name="connsiteY25" fmla="*/ 941288 h 1230937"/>
              <a:gd name="connsiteX26" fmla="*/ 158319 w 983162"/>
              <a:gd name="connsiteY26" fmla="*/ 923911 h 1230937"/>
              <a:gd name="connsiteX27" fmla="*/ 174287 w 983162"/>
              <a:gd name="connsiteY27" fmla="*/ 907448 h 1230937"/>
              <a:gd name="connsiteX28" fmla="*/ 159721 w 983162"/>
              <a:gd name="connsiteY28" fmla="*/ 837941 h 1230937"/>
              <a:gd name="connsiteX29" fmla="*/ 245732 w 983162"/>
              <a:gd name="connsiteY29" fmla="*/ 837941 h 1230937"/>
              <a:gd name="connsiteX30" fmla="*/ 261693 w 983162"/>
              <a:gd name="connsiteY30" fmla="*/ 855318 h 1230937"/>
              <a:gd name="connsiteX31" fmla="*/ 245732 w 983162"/>
              <a:gd name="connsiteY31" fmla="*/ 871781 h 1230937"/>
              <a:gd name="connsiteX32" fmla="*/ 159721 w 983162"/>
              <a:gd name="connsiteY32" fmla="*/ 871781 h 1230937"/>
              <a:gd name="connsiteX33" fmla="*/ 142873 w 983162"/>
              <a:gd name="connsiteY33" fmla="*/ 855318 h 1230937"/>
              <a:gd name="connsiteX34" fmla="*/ 159721 w 983162"/>
              <a:gd name="connsiteY34" fmla="*/ 837941 h 1230937"/>
              <a:gd name="connsiteX35" fmla="*/ 147594 w 983162"/>
              <a:gd name="connsiteY35" fmla="*/ 768434 h 1230937"/>
              <a:gd name="connsiteX36" fmla="*/ 207662 w 983162"/>
              <a:gd name="connsiteY36" fmla="*/ 768434 h 1230937"/>
              <a:gd name="connsiteX37" fmla="*/ 223108 w 983162"/>
              <a:gd name="connsiteY37" fmla="*/ 785366 h 1230937"/>
              <a:gd name="connsiteX38" fmla="*/ 207662 w 983162"/>
              <a:gd name="connsiteY38" fmla="*/ 802298 h 1230937"/>
              <a:gd name="connsiteX39" fmla="*/ 147594 w 983162"/>
              <a:gd name="connsiteY39" fmla="*/ 802298 h 1230937"/>
              <a:gd name="connsiteX40" fmla="*/ 131290 w 983162"/>
              <a:gd name="connsiteY40" fmla="*/ 785366 h 1230937"/>
              <a:gd name="connsiteX41" fmla="*/ 147594 w 983162"/>
              <a:gd name="connsiteY41" fmla="*/ 768434 h 1230937"/>
              <a:gd name="connsiteX42" fmla="*/ 100591 w 983162"/>
              <a:gd name="connsiteY42" fmla="*/ 629421 h 1230937"/>
              <a:gd name="connsiteX43" fmla="*/ 137082 w 983162"/>
              <a:gd name="connsiteY43" fmla="*/ 629421 h 1230937"/>
              <a:gd name="connsiteX44" fmla="*/ 153590 w 983162"/>
              <a:gd name="connsiteY44" fmla="*/ 646353 h 1230937"/>
              <a:gd name="connsiteX45" fmla="*/ 137082 w 983162"/>
              <a:gd name="connsiteY45" fmla="*/ 663285 h 1230937"/>
              <a:gd name="connsiteX46" fmla="*/ 100591 w 983162"/>
              <a:gd name="connsiteY46" fmla="*/ 663285 h 1230937"/>
              <a:gd name="connsiteX47" fmla="*/ 84952 w 983162"/>
              <a:gd name="connsiteY47" fmla="*/ 646353 h 1230937"/>
              <a:gd name="connsiteX48" fmla="*/ 100591 w 983162"/>
              <a:gd name="connsiteY48" fmla="*/ 629421 h 1230937"/>
              <a:gd name="connsiteX49" fmla="*/ 27974 w 983162"/>
              <a:gd name="connsiteY49" fmla="*/ 490407 h 1230937"/>
              <a:gd name="connsiteX50" fmla="*/ 76284 w 983162"/>
              <a:gd name="connsiteY50" fmla="*/ 490407 h 1230937"/>
              <a:gd name="connsiteX51" fmla="*/ 91812 w 983162"/>
              <a:gd name="connsiteY51" fmla="*/ 506448 h 1230937"/>
              <a:gd name="connsiteX52" fmla="*/ 76284 w 983162"/>
              <a:gd name="connsiteY52" fmla="*/ 524271 h 1230937"/>
              <a:gd name="connsiteX53" fmla="*/ 27974 w 983162"/>
              <a:gd name="connsiteY53" fmla="*/ 524271 h 1230937"/>
              <a:gd name="connsiteX54" fmla="*/ 11583 w 983162"/>
              <a:gd name="connsiteY54" fmla="*/ 506448 h 1230937"/>
              <a:gd name="connsiteX55" fmla="*/ 27974 w 983162"/>
              <a:gd name="connsiteY55" fmla="*/ 490407 h 1230937"/>
              <a:gd name="connsiteX56" fmla="*/ 15764 w 983162"/>
              <a:gd name="connsiteY56" fmla="*/ 351394 h 1230937"/>
              <a:gd name="connsiteX57" fmla="*/ 67437 w 983162"/>
              <a:gd name="connsiteY57" fmla="*/ 351394 h 1230937"/>
              <a:gd name="connsiteX58" fmla="*/ 84077 w 983162"/>
              <a:gd name="connsiteY58" fmla="*/ 367857 h 1230937"/>
              <a:gd name="connsiteX59" fmla="*/ 67437 w 983162"/>
              <a:gd name="connsiteY59" fmla="*/ 385234 h 1230937"/>
              <a:gd name="connsiteX60" fmla="*/ 15764 w 983162"/>
              <a:gd name="connsiteY60" fmla="*/ 385234 h 1230937"/>
              <a:gd name="connsiteX61" fmla="*/ 0 w 983162"/>
              <a:gd name="connsiteY61" fmla="*/ 367857 h 1230937"/>
              <a:gd name="connsiteX62" fmla="*/ 15764 w 983162"/>
              <a:gd name="connsiteY62" fmla="*/ 351394 h 1230937"/>
              <a:gd name="connsiteX63" fmla="*/ 154850 w 983162"/>
              <a:gd name="connsiteY63" fmla="*/ 278027 h 1230937"/>
              <a:gd name="connsiteX64" fmla="*/ 260430 w 983162"/>
              <a:gd name="connsiteY64" fmla="*/ 278027 h 1230937"/>
              <a:gd name="connsiteX65" fmla="*/ 277147 w 983162"/>
              <a:gd name="connsiteY65" fmla="*/ 294957 h 1230937"/>
              <a:gd name="connsiteX66" fmla="*/ 260430 w 983162"/>
              <a:gd name="connsiteY66" fmla="*/ 311888 h 1230937"/>
              <a:gd name="connsiteX67" fmla="*/ 154850 w 983162"/>
              <a:gd name="connsiteY67" fmla="*/ 311888 h 1230937"/>
              <a:gd name="connsiteX68" fmla="*/ 139013 w 983162"/>
              <a:gd name="connsiteY68" fmla="*/ 294957 h 1230937"/>
              <a:gd name="connsiteX69" fmla="*/ 154850 w 983162"/>
              <a:gd name="connsiteY69" fmla="*/ 278027 h 1230937"/>
              <a:gd name="connsiteX70" fmla="*/ 32092 w 983162"/>
              <a:gd name="connsiteY70" fmla="*/ 278027 h 1230937"/>
              <a:gd name="connsiteX71" fmla="*/ 101306 w 983162"/>
              <a:gd name="connsiteY71" fmla="*/ 278027 h 1230937"/>
              <a:gd name="connsiteX72" fmla="*/ 118829 w 983162"/>
              <a:gd name="connsiteY72" fmla="*/ 294957 h 1230937"/>
              <a:gd name="connsiteX73" fmla="*/ 101306 w 983162"/>
              <a:gd name="connsiteY73" fmla="*/ 311888 h 1230937"/>
              <a:gd name="connsiteX74" fmla="*/ 32092 w 983162"/>
              <a:gd name="connsiteY74" fmla="*/ 311888 h 1230937"/>
              <a:gd name="connsiteX75" fmla="*/ 15446 w 983162"/>
              <a:gd name="connsiteY75" fmla="*/ 294957 h 1230937"/>
              <a:gd name="connsiteX76" fmla="*/ 32092 w 983162"/>
              <a:gd name="connsiteY76" fmla="*/ 278027 h 1230937"/>
              <a:gd name="connsiteX77" fmla="*/ 63034 w 983162"/>
              <a:gd name="connsiteY77" fmla="*/ 208520 h 1230937"/>
              <a:gd name="connsiteX78" fmla="*/ 156189 w 983162"/>
              <a:gd name="connsiteY78" fmla="*/ 208520 h 1230937"/>
              <a:gd name="connsiteX79" fmla="*/ 172886 w 983162"/>
              <a:gd name="connsiteY79" fmla="*/ 225896 h 1230937"/>
              <a:gd name="connsiteX80" fmla="*/ 156189 w 983162"/>
              <a:gd name="connsiteY80" fmla="*/ 242357 h 1230937"/>
              <a:gd name="connsiteX81" fmla="*/ 63034 w 983162"/>
              <a:gd name="connsiteY81" fmla="*/ 242357 h 1230937"/>
              <a:gd name="connsiteX82" fmla="*/ 46337 w 983162"/>
              <a:gd name="connsiteY82" fmla="*/ 225896 h 1230937"/>
              <a:gd name="connsiteX83" fmla="*/ 63034 w 983162"/>
              <a:gd name="connsiteY83" fmla="*/ 208520 h 1230937"/>
              <a:gd name="connsiteX84" fmla="*/ 779645 w 983162"/>
              <a:gd name="connsiteY84" fmla="*/ 195884 h 1230937"/>
              <a:gd name="connsiteX85" fmla="*/ 768283 w 983162"/>
              <a:gd name="connsiteY85" fmla="*/ 229132 h 1230937"/>
              <a:gd name="connsiteX86" fmla="*/ 766535 w 983162"/>
              <a:gd name="connsiteY86" fmla="*/ 232631 h 1230937"/>
              <a:gd name="connsiteX87" fmla="*/ 730699 w 983162"/>
              <a:gd name="connsiteY87" fmla="*/ 301752 h 1230937"/>
              <a:gd name="connsiteX88" fmla="*/ 727203 w 983162"/>
              <a:gd name="connsiteY88" fmla="*/ 306126 h 1230937"/>
              <a:gd name="connsiteX89" fmla="*/ 381082 w 983162"/>
              <a:gd name="connsiteY89" fmla="*/ 476740 h 1230937"/>
              <a:gd name="connsiteX90" fmla="*/ 380208 w 983162"/>
              <a:gd name="connsiteY90" fmla="*/ 476740 h 1230937"/>
              <a:gd name="connsiteX91" fmla="*/ 378460 w 983162"/>
              <a:gd name="connsiteY91" fmla="*/ 476740 h 1230937"/>
              <a:gd name="connsiteX92" fmla="*/ 377586 w 983162"/>
              <a:gd name="connsiteY92" fmla="*/ 475865 h 1230937"/>
              <a:gd name="connsiteX93" fmla="*/ 374964 w 983162"/>
              <a:gd name="connsiteY93" fmla="*/ 474990 h 1230937"/>
              <a:gd name="connsiteX94" fmla="*/ 374090 w 983162"/>
              <a:gd name="connsiteY94" fmla="*/ 474990 h 1230937"/>
              <a:gd name="connsiteX95" fmla="*/ 372342 w 983162"/>
              <a:gd name="connsiteY95" fmla="*/ 474115 h 1230937"/>
              <a:gd name="connsiteX96" fmla="*/ 372342 w 983162"/>
              <a:gd name="connsiteY96" fmla="*/ 473240 h 1230937"/>
              <a:gd name="connsiteX97" fmla="*/ 369720 w 983162"/>
              <a:gd name="connsiteY97" fmla="*/ 472365 h 1230937"/>
              <a:gd name="connsiteX98" fmla="*/ 368846 w 983162"/>
              <a:gd name="connsiteY98" fmla="*/ 471490 h 1230937"/>
              <a:gd name="connsiteX99" fmla="*/ 367972 w 983162"/>
              <a:gd name="connsiteY99" fmla="*/ 469740 h 1230937"/>
              <a:gd name="connsiteX100" fmla="*/ 367098 w 983162"/>
              <a:gd name="connsiteY100" fmla="*/ 468865 h 1230937"/>
              <a:gd name="connsiteX101" fmla="*/ 366224 w 983162"/>
              <a:gd name="connsiteY101" fmla="*/ 467115 h 1230937"/>
              <a:gd name="connsiteX102" fmla="*/ 366224 w 983162"/>
              <a:gd name="connsiteY102" fmla="*/ 466240 h 1230937"/>
              <a:gd name="connsiteX103" fmla="*/ 365350 w 983162"/>
              <a:gd name="connsiteY103" fmla="*/ 464490 h 1230937"/>
              <a:gd name="connsiteX104" fmla="*/ 365350 w 983162"/>
              <a:gd name="connsiteY104" fmla="*/ 462740 h 1230937"/>
              <a:gd name="connsiteX105" fmla="*/ 300670 w 983162"/>
              <a:gd name="connsiteY105" fmla="*/ 389246 h 1230937"/>
              <a:gd name="connsiteX106" fmla="*/ 235117 w 983162"/>
              <a:gd name="connsiteY106" fmla="*/ 391870 h 1230937"/>
              <a:gd name="connsiteX107" fmla="*/ 205400 w 983162"/>
              <a:gd name="connsiteY107" fmla="*/ 497738 h 1230937"/>
              <a:gd name="connsiteX108" fmla="*/ 206274 w 983162"/>
              <a:gd name="connsiteY108" fmla="*/ 502113 h 1230937"/>
              <a:gd name="connsiteX109" fmla="*/ 221133 w 983162"/>
              <a:gd name="connsiteY109" fmla="*/ 536235 h 1230937"/>
              <a:gd name="connsiteX110" fmla="*/ 270953 w 983162"/>
              <a:gd name="connsiteY110" fmla="*/ 613230 h 1230937"/>
              <a:gd name="connsiteX111" fmla="*/ 284064 w 983162"/>
              <a:gd name="connsiteY111" fmla="*/ 632479 h 1230937"/>
              <a:gd name="connsiteX112" fmla="*/ 287560 w 983162"/>
              <a:gd name="connsiteY112" fmla="*/ 635978 h 1230937"/>
              <a:gd name="connsiteX113" fmla="*/ 346121 w 983162"/>
              <a:gd name="connsiteY113" fmla="*/ 643853 h 1230937"/>
              <a:gd name="connsiteX114" fmla="*/ 360105 w 983162"/>
              <a:gd name="connsiteY114" fmla="*/ 642103 h 1230937"/>
              <a:gd name="connsiteX115" fmla="*/ 373216 w 983162"/>
              <a:gd name="connsiteY115" fmla="*/ 647353 h 1230937"/>
              <a:gd name="connsiteX116" fmla="*/ 378460 w 983162"/>
              <a:gd name="connsiteY116" fmla="*/ 661352 h 1230937"/>
              <a:gd name="connsiteX117" fmla="*/ 417792 w 983162"/>
              <a:gd name="connsiteY117" fmla="*/ 911584 h 1230937"/>
              <a:gd name="connsiteX118" fmla="*/ 653783 w 983162"/>
              <a:gd name="connsiteY118" fmla="*/ 1046325 h 1230937"/>
              <a:gd name="connsiteX119" fmla="*/ 822473 w 983162"/>
              <a:gd name="connsiteY119" fmla="*/ 1046325 h 1230937"/>
              <a:gd name="connsiteX120" fmla="*/ 835584 w 983162"/>
              <a:gd name="connsiteY120" fmla="*/ 1034076 h 1230937"/>
              <a:gd name="connsiteX121" fmla="*/ 826843 w 983162"/>
              <a:gd name="connsiteY121" fmla="*/ 970205 h 1230937"/>
              <a:gd name="connsiteX122" fmla="*/ 846072 w 983162"/>
              <a:gd name="connsiteY122" fmla="*/ 882711 h 1230937"/>
              <a:gd name="connsiteX123" fmla="*/ 825969 w 983162"/>
              <a:gd name="connsiteY123" fmla="*/ 869587 h 1230937"/>
              <a:gd name="connsiteX124" fmla="*/ 804992 w 983162"/>
              <a:gd name="connsiteY124" fmla="*/ 869587 h 1230937"/>
              <a:gd name="connsiteX125" fmla="*/ 798874 w 983162"/>
              <a:gd name="connsiteY125" fmla="*/ 869587 h 1230937"/>
              <a:gd name="connsiteX126" fmla="*/ 791882 w 983162"/>
              <a:gd name="connsiteY126" fmla="*/ 869587 h 1230937"/>
              <a:gd name="connsiteX127" fmla="*/ 775275 w 983162"/>
              <a:gd name="connsiteY127" fmla="*/ 853838 h 1230937"/>
              <a:gd name="connsiteX128" fmla="*/ 791882 w 983162"/>
              <a:gd name="connsiteY128" fmla="*/ 837214 h 1230937"/>
              <a:gd name="connsiteX129" fmla="*/ 798874 w 983162"/>
              <a:gd name="connsiteY129" fmla="*/ 837214 h 1230937"/>
              <a:gd name="connsiteX130" fmla="*/ 867923 w 983162"/>
              <a:gd name="connsiteY130" fmla="*/ 830215 h 1230937"/>
              <a:gd name="connsiteX131" fmla="*/ 836458 w 983162"/>
              <a:gd name="connsiteY131" fmla="*/ 760220 h 1230937"/>
              <a:gd name="connsiteX132" fmla="*/ 846072 w 983162"/>
              <a:gd name="connsiteY132" fmla="*/ 733972 h 1230937"/>
              <a:gd name="connsiteX133" fmla="*/ 950083 w 983162"/>
              <a:gd name="connsiteY133" fmla="*/ 659602 h 1230937"/>
              <a:gd name="connsiteX134" fmla="*/ 950083 w 983162"/>
              <a:gd name="connsiteY134" fmla="*/ 658727 h 1230937"/>
              <a:gd name="connsiteX135" fmla="*/ 920366 w 983162"/>
              <a:gd name="connsiteY135" fmla="*/ 621104 h 1230937"/>
              <a:gd name="connsiteX136" fmla="*/ 835584 w 983162"/>
              <a:gd name="connsiteY136" fmla="*/ 400620 h 1230937"/>
              <a:gd name="connsiteX137" fmla="*/ 835584 w 983162"/>
              <a:gd name="connsiteY137" fmla="*/ 398870 h 1230937"/>
              <a:gd name="connsiteX138" fmla="*/ 835584 w 983162"/>
              <a:gd name="connsiteY138" fmla="*/ 390121 h 1230937"/>
              <a:gd name="connsiteX139" fmla="*/ 779645 w 983162"/>
              <a:gd name="connsiteY139" fmla="*/ 195884 h 1230937"/>
              <a:gd name="connsiteX140" fmla="*/ 467612 w 983162"/>
              <a:gd name="connsiteY140" fmla="*/ 139013 h 1230937"/>
              <a:gd name="connsiteX141" fmla="*/ 769157 w 983162"/>
              <a:gd name="connsiteY141" fmla="*/ 139013 h 1230937"/>
              <a:gd name="connsiteX142" fmla="*/ 770905 w 983162"/>
              <a:gd name="connsiteY142" fmla="*/ 139013 h 1230937"/>
              <a:gd name="connsiteX143" fmla="*/ 786638 w 983162"/>
              <a:gd name="connsiteY143" fmla="*/ 146013 h 1230937"/>
              <a:gd name="connsiteX144" fmla="*/ 791008 w 983162"/>
              <a:gd name="connsiteY144" fmla="*/ 152137 h 1230937"/>
              <a:gd name="connsiteX145" fmla="*/ 867923 w 983162"/>
              <a:gd name="connsiteY145" fmla="*/ 390121 h 1230937"/>
              <a:gd name="connsiteX146" fmla="*/ 867923 w 983162"/>
              <a:gd name="connsiteY146" fmla="*/ 399745 h 1230937"/>
              <a:gd name="connsiteX147" fmla="*/ 945713 w 983162"/>
              <a:gd name="connsiteY147" fmla="*/ 600106 h 1230937"/>
              <a:gd name="connsiteX148" fmla="*/ 978053 w 983162"/>
              <a:gd name="connsiteY148" fmla="*/ 641228 h 1230937"/>
              <a:gd name="connsiteX149" fmla="*/ 968438 w 983162"/>
              <a:gd name="connsiteY149" fmla="*/ 685850 h 1230937"/>
              <a:gd name="connsiteX150" fmla="*/ 870546 w 983162"/>
              <a:gd name="connsiteY150" fmla="*/ 756720 h 1230937"/>
              <a:gd name="connsiteX151" fmla="*/ 902885 w 983162"/>
              <a:gd name="connsiteY151" fmla="*/ 824965 h 1230937"/>
              <a:gd name="connsiteX152" fmla="*/ 906381 w 983162"/>
              <a:gd name="connsiteY152" fmla="*/ 831965 h 1230937"/>
              <a:gd name="connsiteX153" fmla="*/ 907255 w 983162"/>
              <a:gd name="connsiteY153" fmla="*/ 846839 h 1230937"/>
              <a:gd name="connsiteX154" fmla="*/ 896767 w 983162"/>
              <a:gd name="connsiteY154" fmla="*/ 856463 h 1230937"/>
              <a:gd name="connsiteX155" fmla="*/ 872294 w 983162"/>
              <a:gd name="connsiteY155" fmla="*/ 862588 h 1230937"/>
              <a:gd name="connsiteX156" fmla="*/ 881908 w 983162"/>
              <a:gd name="connsiteY156" fmla="*/ 880961 h 1230937"/>
              <a:gd name="connsiteX157" fmla="*/ 874916 w 983162"/>
              <a:gd name="connsiteY157" fmla="*/ 897585 h 1230937"/>
              <a:gd name="connsiteX158" fmla="*/ 860057 w 983162"/>
              <a:gd name="connsiteY158" fmla="*/ 966705 h 1230937"/>
              <a:gd name="connsiteX159" fmla="*/ 867923 w 983162"/>
              <a:gd name="connsiteY159" fmla="*/ 1031451 h 1230937"/>
              <a:gd name="connsiteX160" fmla="*/ 867923 w 983162"/>
              <a:gd name="connsiteY160" fmla="*/ 1033201 h 1230937"/>
              <a:gd name="connsiteX161" fmla="*/ 822473 w 983162"/>
              <a:gd name="connsiteY161" fmla="*/ 1078698 h 1230937"/>
              <a:gd name="connsiteX162" fmla="*/ 653783 w 983162"/>
              <a:gd name="connsiteY162" fmla="*/ 1078698 h 1230937"/>
              <a:gd name="connsiteX163" fmla="*/ 570749 w 983162"/>
              <a:gd name="connsiteY163" fmla="*/ 1067323 h 1230937"/>
              <a:gd name="connsiteX164" fmla="*/ 519181 w 983162"/>
              <a:gd name="connsiteY164" fmla="*/ 1214313 h 1230937"/>
              <a:gd name="connsiteX165" fmla="*/ 502574 w 983162"/>
              <a:gd name="connsiteY165" fmla="*/ 1230937 h 1230937"/>
              <a:gd name="connsiteX166" fmla="*/ 487715 w 983162"/>
              <a:gd name="connsiteY166" fmla="*/ 1219563 h 1230937"/>
              <a:gd name="connsiteX167" fmla="*/ 258716 w 983162"/>
              <a:gd name="connsiteY167" fmla="*/ 1219563 h 1230937"/>
              <a:gd name="connsiteX168" fmla="*/ 242984 w 983162"/>
              <a:gd name="connsiteY168" fmla="*/ 1202064 h 1230937"/>
              <a:gd name="connsiteX169" fmla="*/ 258716 w 983162"/>
              <a:gd name="connsiteY169" fmla="*/ 1186315 h 1230937"/>
              <a:gd name="connsiteX170" fmla="*/ 488589 w 983162"/>
              <a:gd name="connsiteY170" fmla="*/ 1186315 h 1230937"/>
              <a:gd name="connsiteX171" fmla="*/ 494708 w 983162"/>
              <a:gd name="connsiteY171" fmla="*/ 1148693 h 1230937"/>
              <a:gd name="connsiteX172" fmla="*/ 119744 w 983162"/>
              <a:gd name="connsiteY172" fmla="*/ 1148693 h 1230937"/>
              <a:gd name="connsiteX173" fmla="*/ 104011 w 983162"/>
              <a:gd name="connsiteY173" fmla="*/ 1132069 h 1230937"/>
              <a:gd name="connsiteX174" fmla="*/ 119744 w 983162"/>
              <a:gd name="connsiteY174" fmla="*/ 1116320 h 1230937"/>
              <a:gd name="connsiteX175" fmla="*/ 505196 w 983162"/>
              <a:gd name="connsiteY175" fmla="*/ 1116320 h 1230937"/>
              <a:gd name="connsiteX176" fmla="*/ 522677 w 983162"/>
              <a:gd name="connsiteY176" fmla="*/ 1078698 h 1230937"/>
              <a:gd name="connsiteX177" fmla="*/ 227251 w 983162"/>
              <a:gd name="connsiteY177" fmla="*/ 1078698 h 1230937"/>
              <a:gd name="connsiteX178" fmla="*/ 210644 w 983162"/>
              <a:gd name="connsiteY178" fmla="*/ 1062949 h 1230937"/>
              <a:gd name="connsiteX179" fmla="*/ 227251 w 983162"/>
              <a:gd name="connsiteY179" fmla="*/ 1046325 h 1230937"/>
              <a:gd name="connsiteX180" fmla="*/ 516559 w 983162"/>
              <a:gd name="connsiteY180" fmla="*/ 1046325 h 1230937"/>
              <a:gd name="connsiteX181" fmla="*/ 459746 w 983162"/>
              <a:gd name="connsiteY181" fmla="*/ 1009577 h 1230937"/>
              <a:gd name="connsiteX182" fmla="*/ 295426 w 983162"/>
              <a:gd name="connsiteY182" fmla="*/ 1009577 h 1230937"/>
              <a:gd name="connsiteX183" fmla="*/ 279693 w 983162"/>
              <a:gd name="connsiteY183" fmla="*/ 992954 h 1230937"/>
              <a:gd name="connsiteX184" fmla="*/ 295426 w 983162"/>
              <a:gd name="connsiteY184" fmla="*/ 977205 h 1230937"/>
              <a:gd name="connsiteX185" fmla="*/ 425658 w 983162"/>
              <a:gd name="connsiteY185" fmla="*/ 977205 h 1230937"/>
              <a:gd name="connsiteX186" fmla="*/ 396815 w 983162"/>
              <a:gd name="connsiteY186" fmla="*/ 939582 h 1230937"/>
              <a:gd name="connsiteX187" fmla="*/ 257842 w 983162"/>
              <a:gd name="connsiteY187" fmla="*/ 939582 h 1230937"/>
              <a:gd name="connsiteX188" fmla="*/ 241236 w 983162"/>
              <a:gd name="connsiteY188" fmla="*/ 922958 h 1230937"/>
              <a:gd name="connsiteX189" fmla="*/ 257842 w 983162"/>
              <a:gd name="connsiteY189" fmla="*/ 907210 h 1230937"/>
              <a:gd name="connsiteX190" fmla="*/ 378460 w 983162"/>
              <a:gd name="connsiteY190" fmla="*/ 907210 h 1230937"/>
              <a:gd name="connsiteX191" fmla="*/ 362727 w 983162"/>
              <a:gd name="connsiteY191" fmla="*/ 868712 h 1230937"/>
              <a:gd name="connsiteX192" fmla="*/ 358357 w 983162"/>
              <a:gd name="connsiteY192" fmla="*/ 869587 h 1230937"/>
              <a:gd name="connsiteX193" fmla="*/ 295426 w 983162"/>
              <a:gd name="connsiteY193" fmla="*/ 869587 h 1230937"/>
              <a:gd name="connsiteX194" fmla="*/ 279693 w 983162"/>
              <a:gd name="connsiteY194" fmla="*/ 853838 h 1230937"/>
              <a:gd name="connsiteX195" fmla="*/ 295426 w 983162"/>
              <a:gd name="connsiteY195" fmla="*/ 837214 h 1230937"/>
              <a:gd name="connsiteX196" fmla="*/ 354861 w 983162"/>
              <a:gd name="connsiteY196" fmla="*/ 837214 h 1230937"/>
              <a:gd name="connsiteX197" fmla="*/ 349617 w 983162"/>
              <a:gd name="connsiteY197" fmla="*/ 815341 h 1230937"/>
              <a:gd name="connsiteX198" fmla="*/ 349617 w 983162"/>
              <a:gd name="connsiteY198" fmla="*/ 813591 h 1230937"/>
              <a:gd name="connsiteX199" fmla="*/ 347869 w 983162"/>
              <a:gd name="connsiteY199" fmla="*/ 800467 h 1230937"/>
              <a:gd name="connsiteX200" fmla="*/ 257842 w 983162"/>
              <a:gd name="connsiteY200" fmla="*/ 800467 h 1230937"/>
              <a:gd name="connsiteX201" fmla="*/ 241236 w 983162"/>
              <a:gd name="connsiteY201" fmla="*/ 783843 h 1230937"/>
              <a:gd name="connsiteX202" fmla="*/ 257842 w 983162"/>
              <a:gd name="connsiteY202" fmla="*/ 767219 h 1230937"/>
              <a:gd name="connsiteX203" fmla="*/ 344373 w 983162"/>
              <a:gd name="connsiteY203" fmla="*/ 767219 h 1230937"/>
              <a:gd name="connsiteX204" fmla="*/ 341750 w 983162"/>
              <a:gd name="connsiteY204" fmla="*/ 730472 h 1230937"/>
              <a:gd name="connsiteX205" fmla="*/ 157328 w 983162"/>
              <a:gd name="connsiteY205" fmla="*/ 730472 h 1230937"/>
              <a:gd name="connsiteX206" fmla="*/ 140721 w 983162"/>
              <a:gd name="connsiteY206" fmla="*/ 713848 h 1230937"/>
              <a:gd name="connsiteX207" fmla="*/ 157328 w 983162"/>
              <a:gd name="connsiteY207" fmla="*/ 697224 h 1230937"/>
              <a:gd name="connsiteX208" fmla="*/ 342624 w 983162"/>
              <a:gd name="connsiteY208" fmla="*/ 697224 h 1230937"/>
              <a:gd name="connsiteX209" fmla="*/ 342624 w 983162"/>
              <a:gd name="connsiteY209" fmla="*/ 677101 h 1230937"/>
              <a:gd name="connsiteX210" fmla="*/ 267457 w 983162"/>
              <a:gd name="connsiteY210" fmla="*/ 660477 h 1230937"/>
              <a:gd name="connsiteX211" fmla="*/ 190541 w 983162"/>
              <a:gd name="connsiteY211" fmla="*/ 660477 h 1230937"/>
              <a:gd name="connsiteX212" fmla="*/ 173060 w 983162"/>
              <a:gd name="connsiteY212" fmla="*/ 643853 h 1230937"/>
              <a:gd name="connsiteX213" fmla="*/ 190541 w 983162"/>
              <a:gd name="connsiteY213" fmla="*/ 627229 h 1230937"/>
              <a:gd name="connsiteX214" fmla="*/ 241236 w 983162"/>
              <a:gd name="connsiteY214" fmla="*/ 627229 h 1230937"/>
              <a:gd name="connsiteX215" fmla="*/ 217636 w 983162"/>
              <a:gd name="connsiteY215" fmla="*/ 590482 h 1230937"/>
              <a:gd name="connsiteX216" fmla="*/ 55064 w 983162"/>
              <a:gd name="connsiteY216" fmla="*/ 590482 h 1230937"/>
              <a:gd name="connsiteX217" fmla="*/ 38458 w 983162"/>
              <a:gd name="connsiteY217" fmla="*/ 573858 h 1230937"/>
              <a:gd name="connsiteX218" fmla="*/ 55064 w 983162"/>
              <a:gd name="connsiteY218" fmla="*/ 558109 h 1230937"/>
              <a:gd name="connsiteX219" fmla="*/ 196659 w 983162"/>
              <a:gd name="connsiteY219" fmla="*/ 558109 h 1230937"/>
              <a:gd name="connsiteX220" fmla="*/ 193163 w 983162"/>
              <a:gd name="connsiteY220" fmla="*/ 554609 h 1230937"/>
              <a:gd name="connsiteX221" fmla="*/ 178305 w 983162"/>
              <a:gd name="connsiteY221" fmla="*/ 521361 h 1230937"/>
              <a:gd name="connsiteX222" fmla="*/ 124988 w 983162"/>
              <a:gd name="connsiteY222" fmla="*/ 521361 h 1230937"/>
              <a:gd name="connsiteX223" fmla="*/ 108381 w 983162"/>
              <a:gd name="connsiteY223" fmla="*/ 503863 h 1230937"/>
              <a:gd name="connsiteX224" fmla="*/ 124988 w 983162"/>
              <a:gd name="connsiteY224" fmla="*/ 488114 h 1230937"/>
              <a:gd name="connsiteX225" fmla="*/ 170438 w 983162"/>
              <a:gd name="connsiteY225" fmla="*/ 488114 h 1230937"/>
              <a:gd name="connsiteX226" fmla="*/ 168690 w 983162"/>
              <a:gd name="connsiteY226" fmla="*/ 450491 h 1230937"/>
              <a:gd name="connsiteX227" fmla="*/ 16607 w 983162"/>
              <a:gd name="connsiteY227" fmla="*/ 450491 h 1230937"/>
              <a:gd name="connsiteX228" fmla="*/ 0 w 983162"/>
              <a:gd name="connsiteY228" fmla="*/ 434742 h 1230937"/>
              <a:gd name="connsiteX229" fmla="*/ 16607 w 983162"/>
              <a:gd name="connsiteY229" fmla="*/ 418119 h 1230937"/>
              <a:gd name="connsiteX230" fmla="*/ 176557 w 983162"/>
              <a:gd name="connsiteY230" fmla="*/ 418119 h 1230937"/>
              <a:gd name="connsiteX231" fmla="*/ 198408 w 983162"/>
              <a:gd name="connsiteY231" fmla="*/ 381371 h 1230937"/>
              <a:gd name="connsiteX232" fmla="*/ 119744 w 983162"/>
              <a:gd name="connsiteY232" fmla="*/ 381371 h 1230937"/>
              <a:gd name="connsiteX233" fmla="*/ 104011 w 983162"/>
              <a:gd name="connsiteY233" fmla="*/ 364747 h 1230937"/>
              <a:gd name="connsiteX234" fmla="*/ 119744 w 983162"/>
              <a:gd name="connsiteY234" fmla="*/ 348998 h 1230937"/>
              <a:gd name="connsiteX235" fmla="*/ 268331 w 983162"/>
              <a:gd name="connsiteY235" fmla="*/ 348998 h 1230937"/>
              <a:gd name="connsiteX236" fmla="*/ 273575 w 983162"/>
              <a:gd name="connsiteY236" fmla="*/ 348998 h 1230937"/>
              <a:gd name="connsiteX237" fmla="*/ 313781 w 983162"/>
              <a:gd name="connsiteY237" fmla="*/ 359498 h 1230937"/>
              <a:gd name="connsiteX238" fmla="*/ 394193 w 983162"/>
              <a:gd name="connsiteY238" fmla="*/ 443492 h 1230937"/>
              <a:gd name="connsiteX239" fmla="*/ 682627 w 983162"/>
              <a:gd name="connsiteY239" fmla="*/ 311376 h 1230937"/>
              <a:gd name="connsiteX240" fmla="*/ 328640 w 983162"/>
              <a:gd name="connsiteY240" fmla="*/ 311376 h 1230937"/>
              <a:gd name="connsiteX241" fmla="*/ 312907 w 983162"/>
              <a:gd name="connsiteY241" fmla="*/ 294752 h 1230937"/>
              <a:gd name="connsiteX242" fmla="*/ 328640 w 983162"/>
              <a:gd name="connsiteY242" fmla="*/ 278128 h 1230937"/>
              <a:gd name="connsiteX243" fmla="*/ 706226 w 983162"/>
              <a:gd name="connsiteY243" fmla="*/ 278128 h 1230937"/>
              <a:gd name="connsiteX244" fmla="*/ 728077 w 983162"/>
              <a:gd name="connsiteY244" fmla="*/ 241381 h 1230937"/>
              <a:gd name="connsiteX245" fmla="*/ 224629 w 983162"/>
              <a:gd name="connsiteY245" fmla="*/ 241381 h 1230937"/>
              <a:gd name="connsiteX246" fmla="*/ 208022 w 983162"/>
              <a:gd name="connsiteY246" fmla="*/ 225632 h 1230937"/>
              <a:gd name="connsiteX247" fmla="*/ 224629 w 983162"/>
              <a:gd name="connsiteY247" fmla="*/ 209008 h 1230937"/>
              <a:gd name="connsiteX248" fmla="*/ 741187 w 983162"/>
              <a:gd name="connsiteY248" fmla="*/ 209008 h 1230937"/>
              <a:gd name="connsiteX249" fmla="*/ 752550 w 983162"/>
              <a:gd name="connsiteY249" fmla="*/ 172261 h 1230937"/>
              <a:gd name="connsiteX250" fmla="*/ 467612 w 983162"/>
              <a:gd name="connsiteY250" fmla="*/ 172261 h 1230937"/>
              <a:gd name="connsiteX251" fmla="*/ 451880 w 983162"/>
              <a:gd name="connsiteY251" fmla="*/ 154762 h 1230937"/>
              <a:gd name="connsiteX252" fmla="*/ 467612 w 983162"/>
              <a:gd name="connsiteY252" fmla="*/ 139013 h 1230937"/>
              <a:gd name="connsiteX253" fmla="*/ 259149 w 983162"/>
              <a:gd name="connsiteY253" fmla="*/ 139013 h 1230937"/>
              <a:gd name="connsiteX254" fmla="*/ 400281 w 983162"/>
              <a:gd name="connsiteY254" fmla="*/ 139013 h 1230937"/>
              <a:gd name="connsiteX255" fmla="*/ 416158 w 983162"/>
              <a:gd name="connsiteY255" fmla="*/ 155052 h 1230937"/>
              <a:gd name="connsiteX256" fmla="*/ 400281 w 983162"/>
              <a:gd name="connsiteY256" fmla="*/ 172874 h 1230937"/>
              <a:gd name="connsiteX257" fmla="*/ 259149 w 983162"/>
              <a:gd name="connsiteY257" fmla="*/ 172874 h 1230937"/>
              <a:gd name="connsiteX258" fmla="*/ 243272 w 983162"/>
              <a:gd name="connsiteY258" fmla="*/ 155052 h 1230937"/>
              <a:gd name="connsiteX259" fmla="*/ 259149 w 983162"/>
              <a:gd name="connsiteY259" fmla="*/ 139013 h 1230937"/>
              <a:gd name="connsiteX260" fmla="*/ 92833 w 983162"/>
              <a:gd name="connsiteY260" fmla="*/ 139013 h 1230937"/>
              <a:gd name="connsiteX261" fmla="*/ 188187 w 983162"/>
              <a:gd name="connsiteY261" fmla="*/ 139013 h 1230937"/>
              <a:gd name="connsiteX262" fmla="*/ 203790 w 983162"/>
              <a:gd name="connsiteY262" fmla="*/ 155052 h 1230937"/>
              <a:gd name="connsiteX263" fmla="*/ 188187 w 983162"/>
              <a:gd name="connsiteY263" fmla="*/ 172874 h 1230937"/>
              <a:gd name="connsiteX264" fmla="*/ 92833 w 983162"/>
              <a:gd name="connsiteY264" fmla="*/ 172874 h 1230937"/>
              <a:gd name="connsiteX265" fmla="*/ 77229 w 983162"/>
              <a:gd name="connsiteY265" fmla="*/ 155052 h 1230937"/>
              <a:gd name="connsiteX266" fmla="*/ 92833 w 983162"/>
              <a:gd name="connsiteY266" fmla="*/ 139013 h 1230937"/>
              <a:gd name="connsiteX267" fmla="*/ 399003 w 983162"/>
              <a:gd name="connsiteY267" fmla="*/ 69506 h 1230937"/>
              <a:gd name="connsiteX268" fmla="*/ 712223 w 983162"/>
              <a:gd name="connsiteY268" fmla="*/ 69506 h 1230937"/>
              <a:gd name="connsiteX269" fmla="*/ 728940 w 983162"/>
              <a:gd name="connsiteY269" fmla="*/ 86436 h 1230937"/>
              <a:gd name="connsiteX270" fmla="*/ 712223 w 983162"/>
              <a:gd name="connsiteY270" fmla="*/ 103367 h 1230937"/>
              <a:gd name="connsiteX271" fmla="*/ 399003 w 983162"/>
              <a:gd name="connsiteY271" fmla="*/ 103367 h 1230937"/>
              <a:gd name="connsiteX272" fmla="*/ 382286 w 983162"/>
              <a:gd name="connsiteY272" fmla="*/ 86436 h 1230937"/>
              <a:gd name="connsiteX273" fmla="*/ 399003 w 983162"/>
              <a:gd name="connsiteY273" fmla="*/ 69506 h 1230937"/>
              <a:gd name="connsiteX274" fmla="*/ 154784 w 983162"/>
              <a:gd name="connsiteY274" fmla="*/ 69506 h 1230937"/>
              <a:gd name="connsiteX275" fmla="*/ 330010 w 983162"/>
              <a:gd name="connsiteY275" fmla="*/ 69506 h 1230937"/>
              <a:gd name="connsiteX276" fmla="*/ 346657 w 983162"/>
              <a:gd name="connsiteY276" fmla="*/ 86436 h 1230937"/>
              <a:gd name="connsiteX277" fmla="*/ 330010 w 983162"/>
              <a:gd name="connsiteY277" fmla="*/ 103367 h 1230937"/>
              <a:gd name="connsiteX278" fmla="*/ 154784 w 983162"/>
              <a:gd name="connsiteY278" fmla="*/ 103367 h 1230937"/>
              <a:gd name="connsiteX279" fmla="*/ 139013 w 983162"/>
              <a:gd name="connsiteY279" fmla="*/ 86436 h 1230937"/>
              <a:gd name="connsiteX280" fmla="*/ 154784 w 983162"/>
              <a:gd name="connsiteY280" fmla="*/ 69506 h 1230937"/>
              <a:gd name="connsiteX281" fmla="*/ 467523 w 983162"/>
              <a:gd name="connsiteY281" fmla="*/ 0 h 1230937"/>
              <a:gd name="connsiteX282" fmla="*/ 601233 w 983162"/>
              <a:gd name="connsiteY282" fmla="*/ 0 h 1230937"/>
              <a:gd name="connsiteX283" fmla="*/ 616963 w 983162"/>
              <a:gd name="connsiteY283" fmla="*/ 16930 h 1230937"/>
              <a:gd name="connsiteX284" fmla="*/ 601233 w 983162"/>
              <a:gd name="connsiteY284" fmla="*/ 33861 h 1230937"/>
              <a:gd name="connsiteX285" fmla="*/ 467523 w 983162"/>
              <a:gd name="connsiteY285" fmla="*/ 33861 h 1230937"/>
              <a:gd name="connsiteX286" fmla="*/ 451792 w 983162"/>
              <a:gd name="connsiteY286" fmla="*/ 16930 h 1230937"/>
              <a:gd name="connsiteX287" fmla="*/ 467523 w 983162"/>
              <a:gd name="connsiteY287" fmla="*/ 0 h 1230937"/>
              <a:gd name="connsiteX288" fmla="*/ 268434 w 983162"/>
              <a:gd name="connsiteY288" fmla="*/ 0 h 1230937"/>
              <a:gd name="connsiteX289" fmla="*/ 395738 w 983162"/>
              <a:gd name="connsiteY289" fmla="*/ 0 h 1230937"/>
              <a:gd name="connsiteX290" fmla="*/ 412305 w 983162"/>
              <a:gd name="connsiteY290" fmla="*/ 16930 h 1230937"/>
              <a:gd name="connsiteX291" fmla="*/ 395738 w 983162"/>
              <a:gd name="connsiteY291" fmla="*/ 33861 h 1230937"/>
              <a:gd name="connsiteX292" fmla="*/ 268434 w 983162"/>
              <a:gd name="connsiteY292" fmla="*/ 33861 h 1230937"/>
              <a:gd name="connsiteX293" fmla="*/ 250995 w 983162"/>
              <a:gd name="connsiteY293" fmla="*/ 16930 h 1230937"/>
              <a:gd name="connsiteX294" fmla="*/ 268434 w 983162"/>
              <a:gd name="connsiteY294" fmla="*/ 0 h 123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</a:cxnLst>
            <a:rect l="l" t="t" r="r" b="b"/>
            <a:pathLst>
              <a:path w="983162" h="1230937">
                <a:moveTo>
                  <a:pt x="97508" y="1189337"/>
                </a:moveTo>
                <a:lnTo>
                  <a:pt x="187376" y="1189337"/>
                </a:lnTo>
                <a:cubicBezTo>
                  <a:pt x="196881" y="1189337"/>
                  <a:pt x="203794" y="1196466"/>
                  <a:pt x="203794" y="1205376"/>
                </a:cubicBezTo>
                <a:cubicBezTo>
                  <a:pt x="203794" y="1215178"/>
                  <a:pt x="196881" y="1223198"/>
                  <a:pt x="187376" y="1223198"/>
                </a:cubicBezTo>
                <a:lnTo>
                  <a:pt x="97508" y="1223198"/>
                </a:lnTo>
                <a:cubicBezTo>
                  <a:pt x="88003" y="1223198"/>
                  <a:pt x="81090" y="1215178"/>
                  <a:pt x="81090" y="1205376"/>
                </a:cubicBezTo>
                <a:cubicBezTo>
                  <a:pt x="81090" y="1196466"/>
                  <a:pt x="88003" y="1189337"/>
                  <a:pt x="97508" y="1189337"/>
                </a:cubicBezTo>
                <a:close/>
                <a:moveTo>
                  <a:pt x="136636" y="1046461"/>
                </a:moveTo>
                <a:lnTo>
                  <a:pt x="172281" y="1046461"/>
                </a:lnTo>
                <a:cubicBezTo>
                  <a:pt x="181192" y="1046461"/>
                  <a:pt x="188321" y="1054692"/>
                  <a:pt x="188321" y="1063838"/>
                </a:cubicBezTo>
                <a:cubicBezTo>
                  <a:pt x="188321" y="1073899"/>
                  <a:pt x="181192" y="1080301"/>
                  <a:pt x="172281" y="1080301"/>
                </a:cubicBezTo>
                <a:lnTo>
                  <a:pt x="136636" y="1080301"/>
                </a:lnTo>
                <a:cubicBezTo>
                  <a:pt x="126834" y="1080301"/>
                  <a:pt x="119705" y="1073899"/>
                  <a:pt x="119705" y="1063838"/>
                </a:cubicBezTo>
                <a:cubicBezTo>
                  <a:pt x="119705" y="1054692"/>
                  <a:pt x="126834" y="1046461"/>
                  <a:pt x="136636" y="1046461"/>
                </a:cubicBezTo>
                <a:close/>
                <a:moveTo>
                  <a:pt x="148092" y="976954"/>
                </a:moveTo>
                <a:lnTo>
                  <a:pt x="230333" y="976954"/>
                </a:lnTo>
                <a:cubicBezTo>
                  <a:pt x="239176" y="976954"/>
                  <a:pt x="246251" y="983356"/>
                  <a:pt x="246251" y="993417"/>
                </a:cubicBezTo>
                <a:cubicBezTo>
                  <a:pt x="246251" y="1002563"/>
                  <a:pt x="239176" y="1010794"/>
                  <a:pt x="230333" y="1010794"/>
                </a:cubicBezTo>
                <a:lnTo>
                  <a:pt x="148092" y="1010794"/>
                </a:lnTo>
                <a:cubicBezTo>
                  <a:pt x="139249" y="1010794"/>
                  <a:pt x="131290" y="1002563"/>
                  <a:pt x="131290" y="993417"/>
                </a:cubicBezTo>
                <a:cubicBezTo>
                  <a:pt x="131290" y="983356"/>
                  <a:pt x="139249" y="976954"/>
                  <a:pt x="148092" y="976954"/>
                </a:cubicBezTo>
                <a:close/>
                <a:moveTo>
                  <a:pt x="174287" y="907448"/>
                </a:moveTo>
                <a:lnTo>
                  <a:pt x="206223" y="907448"/>
                </a:lnTo>
                <a:cubicBezTo>
                  <a:pt x="215981" y="907448"/>
                  <a:pt x="223078" y="914765"/>
                  <a:pt x="223078" y="923911"/>
                </a:cubicBezTo>
                <a:cubicBezTo>
                  <a:pt x="223078" y="933972"/>
                  <a:pt x="215981" y="941288"/>
                  <a:pt x="206223" y="941288"/>
                </a:cubicBezTo>
                <a:lnTo>
                  <a:pt x="174287" y="941288"/>
                </a:lnTo>
                <a:cubicBezTo>
                  <a:pt x="165416" y="941288"/>
                  <a:pt x="158319" y="933972"/>
                  <a:pt x="158319" y="923911"/>
                </a:cubicBezTo>
                <a:cubicBezTo>
                  <a:pt x="158319" y="914765"/>
                  <a:pt x="165416" y="907448"/>
                  <a:pt x="174287" y="907448"/>
                </a:cubicBezTo>
                <a:close/>
                <a:moveTo>
                  <a:pt x="159721" y="837941"/>
                </a:moveTo>
                <a:lnTo>
                  <a:pt x="245732" y="837941"/>
                </a:lnTo>
                <a:cubicBezTo>
                  <a:pt x="253713" y="837941"/>
                  <a:pt x="261693" y="845258"/>
                  <a:pt x="261693" y="855318"/>
                </a:cubicBezTo>
                <a:cubicBezTo>
                  <a:pt x="261693" y="864465"/>
                  <a:pt x="253713" y="871781"/>
                  <a:pt x="245732" y="871781"/>
                </a:cubicBezTo>
                <a:lnTo>
                  <a:pt x="159721" y="871781"/>
                </a:lnTo>
                <a:cubicBezTo>
                  <a:pt x="150854" y="871781"/>
                  <a:pt x="142873" y="864465"/>
                  <a:pt x="142873" y="855318"/>
                </a:cubicBezTo>
                <a:cubicBezTo>
                  <a:pt x="142873" y="845258"/>
                  <a:pt x="150854" y="837941"/>
                  <a:pt x="159721" y="837941"/>
                </a:cubicBezTo>
                <a:close/>
                <a:moveTo>
                  <a:pt x="147594" y="768434"/>
                </a:moveTo>
                <a:lnTo>
                  <a:pt x="207662" y="768434"/>
                </a:lnTo>
                <a:cubicBezTo>
                  <a:pt x="216243" y="768434"/>
                  <a:pt x="223108" y="775563"/>
                  <a:pt x="223108" y="785366"/>
                </a:cubicBezTo>
                <a:cubicBezTo>
                  <a:pt x="223108" y="794277"/>
                  <a:pt x="216243" y="802298"/>
                  <a:pt x="207662" y="802298"/>
                </a:cubicBezTo>
                <a:lnTo>
                  <a:pt x="147594" y="802298"/>
                </a:lnTo>
                <a:cubicBezTo>
                  <a:pt x="139013" y="802298"/>
                  <a:pt x="131290" y="794277"/>
                  <a:pt x="131290" y="785366"/>
                </a:cubicBezTo>
                <a:cubicBezTo>
                  <a:pt x="131290" y="775563"/>
                  <a:pt x="139013" y="768434"/>
                  <a:pt x="147594" y="768434"/>
                </a:cubicBezTo>
                <a:close/>
                <a:moveTo>
                  <a:pt x="100591" y="629421"/>
                </a:moveTo>
                <a:lnTo>
                  <a:pt x="137082" y="629421"/>
                </a:lnTo>
                <a:cubicBezTo>
                  <a:pt x="145771" y="629421"/>
                  <a:pt x="153590" y="637441"/>
                  <a:pt x="153590" y="646353"/>
                </a:cubicBezTo>
                <a:cubicBezTo>
                  <a:pt x="153590" y="656156"/>
                  <a:pt x="145771" y="663285"/>
                  <a:pt x="137082" y="663285"/>
                </a:cubicBezTo>
                <a:lnTo>
                  <a:pt x="100591" y="663285"/>
                </a:lnTo>
                <a:cubicBezTo>
                  <a:pt x="91903" y="663285"/>
                  <a:pt x="84952" y="656156"/>
                  <a:pt x="84952" y="646353"/>
                </a:cubicBezTo>
                <a:cubicBezTo>
                  <a:pt x="84952" y="637441"/>
                  <a:pt x="91903" y="629421"/>
                  <a:pt x="100591" y="629421"/>
                </a:cubicBezTo>
                <a:close/>
                <a:moveTo>
                  <a:pt x="27974" y="490407"/>
                </a:moveTo>
                <a:lnTo>
                  <a:pt x="76284" y="490407"/>
                </a:lnTo>
                <a:cubicBezTo>
                  <a:pt x="84048" y="490407"/>
                  <a:pt x="91812" y="498427"/>
                  <a:pt x="91812" y="506448"/>
                </a:cubicBezTo>
                <a:cubicBezTo>
                  <a:pt x="91812" y="516250"/>
                  <a:pt x="84048" y="524271"/>
                  <a:pt x="76284" y="524271"/>
                </a:cubicBezTo>
                <a:lnTo>
                  <a:pt x="27974" y="524271"/>
                </a:lnTo>
                <a:cubicBezTo>
                  <a:pt x="19347" y="524271"/>
                  <a:pt x="11583" y="516250"/>
                  <a:pt x="11583" y="506448"/>
                </a:cubicBezTo>
                <a:cubicBezTo>
                  <a:pt x="11583" y="498427"/>
                  <a:pt x="19347" y="490407"/>
                  <a:pt x="27974" y="490407"/>
                </a:cubicBezTo>
                <a:close/>
                <a:moveTo>
                  <a:pt x="15764" y="351394"/>
                </a:moveTo>
                <a:lnTo>
                  <a:pt x="67437" y="351394"/>
                </a:lnTo>
                <a:cubicBezTo>
                  <a:pt x="76195" y="351394"/>
                  <a:pt x="84077" y="357796"/>
                  <a:pt x="84077" y="367857"/>
                </a:cubicBezTo>
                <a:cubicBezTo>
                  <a:pt x="84077" y="377003"/>
                  <a:pt x="76195" y="385234"/>
                  <a:pt x="67437" y="385234"/>
                </a:cubicBezTo>
                <a:lnTo>
                  <a:pt x="15764" y="385234"/>
                </a:lnTo>
                <a:cubicBezTo>
                  <a:pt x="7006" y="385234"/>
                  <a:pt x="0" y="377003"/>
                  <a:pt x="0" y="367857"/>
                </a:cubicBezTo>
                <a:cubicBezTo>
                  <a:pt x="0" y="357796"/>
                  <a:pt x="7006" y="351394"/>
                  <a:pt x="15764" y="351394"/>
                </a:cubicBezTo>
                <a:close/>
                <a:moveTo>
                  <a:pt x="154850" y="278027"/>
                </a:moveTo>
                <a:lnTo>
                  <a:pt x="260430" y="278027"/>
                </a:lnTo>
                <a:cubicBezTo>
                  <a:pt x="269229" y="278027"/>
                  <a:pt x="277147" y="286938"/>
                  <a:pt x="277147" y="294957"/>
                </a:cubicBezTo>
                <a:cubicBezTo>
                  <a:pt x="277147" y="303868"/>
                  <a:pt x="269229" y="311888"/>
                  <a:pt x="260430" y="311888"/>
                </a:cubicBezTo>
                <a:lnTo>
                  <a:pt x="154850" y="311888"/>
                </a:lnTo>
                <a:cubicBezTo>
                  <a:pt x="146052" y="311888"/>
                  <a:pt x="139013" y="303868"/>
                  <a:pt x="139013" y="294957"/>
                </a:cubicBezTo>
                <a:cubicBezTo>
                  <a:pt x="139013" y="286938"/>
                  <a:pt x="146052" y="278027"/>
                  <a:pt x="154850" y="278027"/>
                </a:cubicBezTo>
                <a:close/>
                <a:moveTo>
                  <a:pt x="32092" y="278027"/>
                </a:moveTo>
                <a:lnTo>
                  <a:pt x="101306" y="278027"/>
                </a:lnTo>
                <a:cubicBezTo>
                  <a:pt x="110944" y="278027"/>
                  <a:pt x="118829" y="286938"/>
                  <a:pt x="118829" y="294957"/>
                </a:cubicBezTo>
                <a:cubicBezTo>
                  <a:pt x="118829" y="303868"/>
                  <a:pt x="110944" y="311888"/>
                  <a:pt x="101306" y="311888"/>
                </a:cubicBezTo>
                <a:lnTo>
                  <a:pt x="32092" y="311888"/>
                </a:lnTo>
                <a:cubicBezTo>
                  <a:pt x="23331" y="311888"/>
                  <a:pt x="15446" y="303868"/>
                  <a:pt x="15446" y="294957"/>
                </a:cubicBezTo>
                <a:cubicBezTo>
                  <a:pt x="15446" y="286938"/>
                  <a:pt x="23331" y="278027"/>
                  <a:pt x="32092" y="278027"/>
                </a:cubicBezTo>
                <a:close/>
                <a:moveTo>
                  <a:pt x="63034" y="208520"/>
                </a:moveTo>
                <a:lnTo>
                  <a:pt x="156189" y="208520"/>
                </a:lnTo>
                <a:cubicBezTo>
                  <a:pt x="165856" y="208520"/>
                  <a:pt x="172886" y="215836"/>
                  <a:pt x="172886" y="225896"/>
                </a:cubicBezTo>
                <a:cubicBezTo>
                  <a:pt x="172886" y="235041"/>
                  <a:pt x="165856" y="242357"/>
                  <a:pt x="156189" y="242357"/>
                </a:cubicBezTo>
                <a:lnTo>
                  <a:pt x="63034" y="242357"/>
                </a:lnTo>
                <a:cubicBezTo>
                  <a:pt x="53367" y="242357"/>
                  <a:pt x="46337" y="235041"/>
                  <a:pt x="46337" y="225896"/>
                </a:cubicBezTo>
                <a:cubicBezTo>
                  <a:pt x="46337" y="215836"/>
                  <a:pt x="53367" y="208520"/>
                  <a:pt x="63034" y="208520"/>
                </a:cubicBezTo>
                <a:close/>
                <a:moveTo>
                  <a:pt x="779645" y="195884"/>
                </a:moveTo>
                <a:cubicBezTo>
                  <a:pt x="777023" y="207258"/>
                  <a:pt x="772653" y="218632"/>
                  <a:pt x="768283" y="229132"/>
                </a:cubicBezTo>
                <a:cubicBezTo>
                  <a:pt x="768283" y="230882"/>
                  <a:pt x="767409" y="231757"/>
                  <a:pt x="766535" y="232631"/>
                </a:cubicBezTo>
                <a:cubicBezTo>
                  <a:pt x="756920" y="258880"/>
                  <a:pt x="744684" y="280753"/>
                  <a:pt x="730699" y="301752"/>
                </a:cubicBezTo>
                <a:cubicBezTo>
                  <a:pt x="729825" y="302627"/>
                  <a:pt x="728951" y="304376"/>
                  <a:pt x="727203" y="306126"/>
                </a:cubicBezTo>
                <a:cubicBezTo>
                  <a:pt x="608333" y="474115"/>
                  <a:pt x="384578" y="476740"/>
                  <a:pt x="381082" y="476740"/>
                </a:cubicBezTo>
                <a:lnTo>
                  <a:pt x="380208" y="476740"/>
                </a:lnTo>
                <a:cubicBezTo>
                  <a:pt x="379334" y="476740"/>
                  <a:pt x="378460" y="476740"/>
                  <a:pt x="378460" y="476740"/>
                </a:cubicBezTo>
                <a:cubicBezTo>
                  <a:pt x="378460" y="475865"/>
                  <a:pt x="377586" y="475865"/>
                  <a:pt x="377586" y="475865"/>
                </a:cubicBezTo>
                <a:cubicBezTo>
                  <a:pt x="376712" y="475865"/>
                  <a:pt x="375838" y="475865"/>
                  <a:pt x="374964" y="474990"/>
                </a:cubicBezTo>
                <a:cubicBezTo>
                  <a:pt x="374964" y="474990"/>
                  <a:pt x="374964" y="474990"/>
                  <a:pt x="374090" y="474990"/>
                </a:cubicBezTo>
                <a:cubicBezTo>
                  <a:pt x="373216" y="474115"/>
                  <a:pt x="372342" y="474115"/>
                  <a:pt x="372342" y="474115"/>
                </a:cubicBezTo>
                <a:cubicBezTo>
                  <a:pt x="372342" y="473240"/>
                  <a:pt x="372342" y="473240"/>
                  <a:pt x="372342" y="473240"/>
                </a:cubicBezTo>
                <a:cubicBezTo>
                  <a:pt x="371468" y="473240"/>
                  <a:pt x="370594" y="473240"/>
                  <a:pt x="369720" y="472365"/>
                </a:cubicBezTo>
                <a:cubicBezTo>
                  <a:pt x="369720" y="472365"/>
                  <a:pt x="369720" y="471490"/>
                  <a:pt x="368846" y="471490"/>
                </a:cubicBezTo>
                <a:cubicBezTo>
                  <a:pt x="368846" y="471490"/>
                  <a:pt x="367972" y="470615"/>
                  <a:pt x="367972" y="469740"/>
                </a:cubicBezTo>
                <a:cubicBezTo>
                  <a:pt x="367098" y="469740"/>
                  <a:pt x="367098" y="468865"/>
                  <a:pt x="367098" y="468865"/>
                </a:cubicBezTo>
                <a:cubicBezTo>
                  <a:pt x="366224" y="467990"/>
                  <a:pt x="366224" y="467115"/>
                  <a:pt x="366224" y="467115"/>
                </a:cubicBezTo>
                <a:cubicBezTo>
                  <a:pt x="366224" y="467115"/>
                  <a:pt x="366224" y="467115"/>
                  <a:pt x="366224" y="466240"/>
                </a:cubicBezTo>
                <a:cubicBezTo>
                  <a:pt x="366224" y="465365"/>
                  <a:pt x="365350" y="465365"/>
                  <a:pt x="365350" y="464490"/>
                </a:cubicBezTo>
                <a:cubicBezTo>
                  <a:pt x="365350" y="463615"/>
                  <a:pt x="365350" y="463615"/>
                  <a:pt x="365350" y="462740"/>
                </a:cubicBezTo>
                <a:cubicBezTo>
                  <a:pt x="360979" y="436492"/>
                  <a:pt x="332136" y="404120"/>
                  <a:pt x="300670" y="389246"/>
                </a:cubicBezTo>
                <a:cubicBezTo>
                  <a:pt x="283190" y="381371"/>
                  <a:pt x="257842" y="376122"/>
                  <a:pt x="235117" y="391870"/>
                </a:cubicBezTo>
                <a:cubicBezTo>
                  <a:pt x="198408" y="418119"/>
                  <a:pt x="196659" y="462740"/>
                  <a:pt x="205400" y="497738"/>
                </a:cubicBezTo>
                <a:cubicBezTo>
                  <a:pt x="205400" y="499488"/>
                  <a:pt x="205400" y="500363"/>
                  <a:pt x="206274" y="502113"/>
                </a:cubicBezTo>
                <a:cubicBezTo>
                  <a:pt x="209770" y="515237"/>
                  <a:pt x="215014" y="527486"/>
                  <a:pt x="221133" y="536235"/>
                </a:cubicBezTo>
                <a:lnTo>
                  <a:pt x="270953" y="613230"/>
                </a:lnTo>
                <a:cubicBezTo>
                  <a:pt x="276197" y="621104"/>
                  <a:pt x="279693" y="626354"/>
                  <a:pt x="284064" y="632479"/>
                </a:cubicBezTo>
                <a:cubicBezTo>
                  <a:pt x="285812" y="632479"/>
                  <a:pt x="286686" y="634229"/>
                  <a:pt x="287560" y="635978"/>
                </a:cubicBezTo>
                <a:cubicBezTo>
                  <a:pt x="300670" y="649977"/>
                  <a:pt x="312033" y="649103"/>
                  <a:pt x="346121" y="643853"/>
                </a:cubicBezTo>
                <a:lnTo>
                  <a:pt x="360105" y="642103"/>
                </a:lnTo>
                <a:cubicBezTo>
                  <a:pt x="365350" y="641228"/>
                  <a:pt x="369720" y="642978"/>
                  <a:pt x="373216" y="647353"/>
                </a:cubicBezTo>
                <a:cubicBezTo>
                  <a:pt x="377586" y="649977"/>
                  <a:pt x="378460" y="655227"/>
                  <a:pt x="378460" y="661352"/>
                </a:cubicBezTo>
                <a:cubicBezTo>
                  <a:pt x="378460" y="662227"/>
                  <a:pt x="357483" y="800467"/>
                  <a:pt x="417792" y="911584"/>
                </a:cubicBezTo>
                <a:cubicBezTo>
                  <a:pt x="465864" y="992079"/>
                  <a:pt x="554143" y="1046325"/>
                  <a:pt x="653783" y="1046325"/>
                </a:cubicBezTo>
                <a:lnTo>
                  <a:pt x="822473" y="1046325"/>
                </a:lnTo>
                <a:cubicBezTo>
                  <a:pt x="829466" y="1046325"/>
                  <a:pt x="835584" y="1041075"/>
                  <a:pt x="835584" y="1034076"/>
                </a:cubicBezTo>
                <a:lnTo>
                  <a:pt x="826843" y="970205"/>
                </a:lnTo>
                <a:cubicBezTo>
                  <a:pt x="823347" y="920334"/>
                  <a:pt x="837332" y="895835"/>
                  <a:pt x="846072" y="882711"/>
                </a:cubicBezTo>
                <a:cubicBezTo>
                  <a:pt x="840828" y="878337"/>
                  <a:pt x="833836" y="873962"/>
                  <a:pt x="825969" y="869587"/>
                </a:cubicBezTo>
                <a:cubicBezTo>
                  <a:pt x="819851" y="869587"/>
                  <a:pt x="812859" y="869587"/>
                  <a:pt x="804992" y="869587"/>
                </a:cubicBezTo>
                <a:lnTo>
                  <a:pt x="798874" y="869587"/>
                </a:lnTo>
                <a:lnTo>
                  <a:pt x="791882" y="869587"/>
                </a:lnTo>
                <a:cubicBezTo>
                  <a:pt x="783141" y="869587"/>
                  <a:pt x="775275" y="862588"/>
                  <a:pt x="775275" y="853838"/>
                </a:cubicBezTo>
                <a:cubicBezTo>
                  <a:pt x="775275" y="844214"/>
                  <a:pt x="783141" y="837214"/>
                  <a:pt x="791882" y="837214"/>
                </a:cubicBezTo>
                <a:lnTo>
                  <a:pt x="798874" y="837214"/>
                </a:lnTo>
                <a:cubicBezTo>
                  <a:pt x="828592" y="837214"/>
                  <a:pt x="837332" y="837214"/>
                  <a:pt x="867923" y="830215"/>
                </a:cubicBezTo>
                <a:cubicBezTo>
                  <a:pt x="854813" y="807466"/>
                  <a:pt x="843450" y="784718"/>
                  <a:pt x="836458" y="760220"/>
                </a:cubicBezTo>
                <a:cubicBezTo>
                  <a:pt x="834710" y="750595"/>
                  <a:pt x="838206" y="740096"/>
                  <a:pt x="846072" y="733972"/>
                </a:cubicBezTo>
                <a:lnTo>
                  <a:pt x="950083" y="659602"/>
                </a:lnTo>
                <a:lnTo>
                  <a:pt x="950083" y="658727"/>
                </a:lnTo>
                <a:cubicBezTo>
                  <a:pt x="941343" y="644728"/>
                  <a:pt x="930854" y="633354"/>
                  <a:pt x="920366" y="621104"/>
                </a:cubicBezTo>
                <a:cubicBezTo>
                  <a:pt x="883656" y="577358"/>
                  <a:pt x="841702" y="527486"/>
                  <a:pt x="835584" y="400620"/>
                </a:cubicBezTo>
                <a:cubicBezTo>
                  <a:pt x="835584" y="400620"/>
                  <a:pt x="835584" y="399745"/>
                  <a:pt x="835584" y="398870"/>
                </a:cubicBezTo>
                <a:lnTo>
                  <a:pt x="835584" y="390121"/>
                </a:lnTo>
                <a:cubicBezTo>
                  <a:pt x="833836" y="321000"/>
                  <a:pt x="814607" y="255380"/>
                  <a:pt x="779645" y="195884"/>
                </a:cubicBezTo>
                <a:close/>
                <a:moveTo>
                  <a:pt x="467612" y="139013"/>
                </a:moveTo>
                <a:lnTo>
                  <a:pt x="769157" y="139013"/>
                </a:lnTo>
                <a:cubicBezTo>
                  <a:pt x="770031" y="139013"/>
                  <a:pt x="770905" y="139013"/>
                  <a:pt x="770905" y="139013"/>
                </a:cubicBezTo>
                <a:cubicBezTo>
                  <a:pt x="777023" y="139013"/>
                  <a:pt x="783141" y="140763"/>
                  <a:pt x="786638" y="146013"/>
                </a:cubicBezTo>
                <a:lnTo>
                  <a:pt x="791008" y="152137"/>
                </a:lnTo>
                <a:cubicBezTo>
                  <a:pt x="839954" y="223007"/>
                  <a:pt x="866175" y="304376"/>
                  <a:pt x="867923" y="390121"/>
                </a:cubicBezTo>
                <a:lnTo>
                  <a:pt x="867923" y="399745"/>
                </a:lnTo>
                <a:cubicBezTo>
                  <a:pt x="874042" y="515237"/>
                  <a:pt x="909003" y="556359"/>
                  <a:pt x="945713" y="600106"/>
                </a:cubicBezTo>
                <a:cubicBezTo>
                  <a:pt x="957076" y="613230"/>
                  <a:pt x="967564" y="626354"/>
                  <a:pt x="978053" y="641228"/>
                </a:cubicBezTo>
                <a:cubicBezTo>
                  <a:pt x="987667" y="655227"/>
                  <a:pt x="983297" y="675351"/>
                  <a:pt x="968438" y="685850"/>
                </a:cubicBezTo>
                <a:lnTo>
                  <a:pt x="870546" y="756720"/>
                </a:lnTo>
                <a:cubicBezTo>
                  <a:pt x="876664" y="781218"/>
                  <a:pt x="889774" y="803967"/>
                  <a:pt x="902885" y="824965"/>
                </a:cubicBezTo>
                <a:lnTo>
                  <a:pt x="906381" y="831965"/>
                </a:lnTo>
                <a:cubicBezTo>
                  <a:pt x="909003" y="837214"/>
                  <a:pt x="909877" y="842464"/>
                  <a:pt x="907255" y="846839"/>
                </a:cubicBezTo>
                <a:cubicBezTo>
                  <a:pt x="906381" y="851214"/>
                  <a:pt x="901137" y="855588"/>
                  <a:pt x="896767" y="856463"/>
                </a:cubicBezTo>
                <a:cubicBezTo>
                  <a:pt x="887152" y="859088"/>
                  <a:pt x="879286" y="860838"/>
                  <a:pt x="872294" y="862588"/>
                </a:cubicBezTo>
                <a:cubicBezTo>
                  <a:pt x="881908" y="871337"/>
                  <a:pt x="881908" y="877462"/>
                  <a:pt x="881908" y="880961"/>
                </a:cubicBezTo>
                <a:cubicBezTo>
                  <a:pt x="881908" y="887961"/>
                  <a:pt x="877538" y="892336"/>
                  <a:pt x="874916" y="897585"/>
                </a:cubicBezTo>
                <a:cubicBezTo>
                  <a:pt x="867923" y="908084"/>
                  <a:pt x="856561" y="926458"/>
                  <a:pt x="860057" y="966705"/>
                </a:cubicBezTo>
                <a:lnTo>
                  <a:pt x="867923" y="1031451"/>
                </a:lnTo>
                <a:cubicBezTo>
                  <a:pt x="867923" y="1031451"/>
                  <a:pt x="867923" y="1032326"/>
                  <a:pt x="867923" y="1033201"/>
                </a:cubicBezTo>
                <a:cubicBezTo>
                  <a:pt x="867923" y="1058574"/>
                  <a:pt x="847820" y="1078698"/>
                  <a:pt x="822473" y="1078698"/>
                </a:cubicBezTo>
                <a:lnTo>
                  <a:pt x="653783" y="1078698"/>
                </a:lnTo>
                <a:cubicBezTo>
                  <a:pt x="624940" y="1078698"/>
                  <a:pt x="596971" y="1075198"/>
                  <a:pt x="570749" y="1067323"/>
                </a:cubicBezTo>
                <a:cubicBezTo>
                  <a:pt x="555891" y="1083947"/>
                  <a:pt x="519181" y="1133819"/>
                  <a:pt x="519181" y="1214313"/>
                </a:cubicBezTo>
                <a:cubicBezTo>
                  <a:pt x="519181" y="1223938"/>
                  <a:pt x="512188" y="1230937"/>
                  <a:pt x="502574" y="1230937"/>
                </a:cubicBezTo>
                <a:cubicBezTo>
                  <a:pt x="495582" y="1230937"/>
                  <a:pt x="489463" y="1225687"/>
                  <a:pt x="487715" y="1219563"/>
                </a:cubicBezTo>
                <a:lnTo>
                  <a:pt x="258716" y="1219563"/>
                </a:lnTo>
                <a:cubicBezTo>
                  <a:pt x="249976" y="1219563"/>
                  <a:pt x="242984" y="1211688"/>
                  <a:pt x="242984" y="1202064"/>
                </a:cubicBezTo>
                <a:cubicBezTo>
                  <a:pt x="242984" y="1193315"/>
                  <a:pt x="249976" y="1186315"/>
                  <a:pt x="258716" y="1186315"/>
                </a:cubicBezTo>
                <a:lnTo>
                  <a:pt x="488589" y="1186315"/>
                </a:lnTo>
                <a:cubicBezTo>
                  <a:pt x="490337" y="1172316"/>
                  <a:pt x="492086" y="1160942"/>
                  <a:pt x="494708" y="1148693"/>
                </a:cubicBezTo>
                <a:lnTo>
                  <a:pt x="119744" y="1148693"/>
                </a:lnTo>
                <a:cubicBezTo>
                  <a:pt x="110129" y="1148693"/>
                  <a:pt x="104011" y="1141693"/>
                  <a:pt x="104011" y="1132069"/>
                </a:cubicBezTo>
                <a:cubicBezTo>
                  <a:pt x="104011" y="1124194"/>
                  <a:pt x="110129" y="1116320"/>
                  <a:pt x="119744" y="1116320"/>
                </a:cubicBezTo>
                <a:lnTo>
                  <a:pt x="505196" y="1116320"/>
                </a:lnTo>
                <a:cubicBezTo>
                  <a:pt x="510440" y="1102321"/>
                  <a:pt x="516559" y="1090072"/>
                  <a:pt x="522677" y="1078698"/>
                </a:cubicBezTo>
                <a:lnTo>
                  <a:pt x="227251" y="1078698"/>
                </a:lnTo>
                <a:cubicBezTo>
                  <a:pt x="217636" y="1078698"/>
                  <a:pt x="210644" y="1072573"/>
                  <a:pt x="210644" y="1062949"/>
                </a:cubicBezTo>
                <a:cubicBezTo>
                  <a:pt x="210644" y="1054199"/>
                  <a:pt x="217636" y="1046325"/>
                  <a:pt x="227251" y="1046325"/>
                </a:cubicBezTo>
                <a:lnTo>
                  <a:pt x="516559" y="1046325"/>
                </a:lnTo>
                <a:cubicBezTo>
                  <a:pt x="496456" y="1035826"/>
                  <a:pt x="477227" y="1023576"/>
                  <a:pt x="459746" y="1009577"/>
                </a:cubicBezTo>
                <a:lnTo>
                  <a:pt x="295426" y="1009577"/>
                </a:lnTo>
                <a:cubicBezTo>
                  <a:pt x="286686" y="1009577"/>
                  <a:pt x="279693" y="1001703"/>
                  <a:pt x="279693" y="992954"/>
                </a:cubicBezTo>
                <a:cubicBezTo>
                  <a:pt x="279693" y="983329"/>
                  <a:pt x="286686" y="977205"/>
                  <a:pt x="295426" y="977205"/>
                </a:cubicBezTo>
                <a:lnTo>
                  <a:pt x="425658" y="977205"/>
                </a:lnTo>
                <a:cubicBezTo>
                  <a:pt x="414296" y="964956"/>
                  <a:pt x="405555" y="952706"/>
                  <a:pt x="396815" y="939582"/>
                </a:cubicBezTo>
                <a:lnTo>
                  <a:pt x="257842" y="939582"/>
                </a:lnTo>
                <a:cubicBezTo>
                  <a:pt x="249102" y="939582"/>
                  <a:pt x="241236" y="932583"/>
                  <a:pt x="241236" y="922958"/>
                </a:cubicBezTo>
                <a:cubicBezTo>
                  <a:pt x="241236" y="914209"/>
                  <a:pt x="249102" y="907210"/>
                  <a:pt x="257842" y="907210"/>
                </a:cubicBezTo>
                <a:lnTo>
                  <a:pt x="378460" y="907210"/>
                </a:lnTo>
                <a:cubicBezTo>
                  <a:pt x="372342" y="894960"/>
                  <a:pt x="367098" y="881836"/>
                  <a:pt x="362727" y="868712"/>
                </a:cubicBezTo>
                <a:cubicBezTo>
                  <a:pt x="360979" y="869587"/>
                  <a:pt x="360105" y="869587"/>
                  <a:pt x="358357" y="869587"/>
                </a:cubicBezTo>
                <a:lnTo>
                  <a:pt x="295426" y="869587"/>
                </a:lnTo>
                <a:cubicBezTo>
                  <a:pt x="286686" y="869587"/>
                  <a:pt x="279693" y="862588"/>
                  <a:pt x="279693" y="853838"/>
                </a:cubicBezTo>
                <a:cubicBezTo>
                  <a:pt x="279693" y="844214"/>
                  <a:pt x="286686" y="837214"/>
                  <a:pt x="295426" y="837214"/>
                </a:cubicBezTo>
                <a:lnTo>
                  <a:pt x="354861" y="837214"/>
                </a:lnTo>
                <a:cubicBezTo>
                  <a:pt x="353113" y="830215"/>
                  <a:pt x="351365" y="822340"/>
                  <a:pt x="349617" y="815341"/>
                </a:cubicBezTo>
                <a:lnTo>
                  <a:pt x="349617" y="813591"/>
                </a:lnTo>
                <a:cubicBezTo>
                  <a:pt x="348743" y="809216"/>
                  <a:pt x="348743" y="804842"/>
                  <a:pt x="347869" y="800467"/>
                </a:cubicBezTo>
                <a:lnTo>
                  <a:pt x="257842" y="800467"/>
                </a:lnTo>
                <a:cubicBezTo>
                  <a:pt x="249102" y="800467"/>
                  <a:pt x="241236" y="792593"/>
                  <a:pt x="241236" y="783843"/>
                </a:cubicBezTo>
                <a:cubicBezTo>
                  <a:pt x="241236" y="774219"/>
                  <a:pt x="249102" y="767219"/>
                  <a:pt x="257842" y="767219"/>
                </a:cubicBezTo>
                <a:lnTo>
                  <a:pt x="344373" y="767219"/>
                </a:lnTo>
                <a:cubicBezTo>
                  <a:pt x="342624" y="754095"/>
                  <a:pt x="342624" y="741846"/>
                  <a:pt x="341750" y="730472"/>
                </a:cubicBezTo>
                <a:lnTo>
                  <a:pt x="157328" y="730472"/>
                </a:lnTo>
                <a:cubicBezTo>
                  <a:pt x="148587" y="730472"/>
                  <a:pt x="140721" y="722597"/>
                  <a:pt x="140721" y="713848"/>
                </a:cubicBezTo>
                <a:cubicBezTo>
                  <a:pt x="140721" y="705099"/>
                  <a:pt x="148587" y="697224"/>
                  <a:pt x="157328" y="697224"/>
                </a:cubicBezTo>
                <a:lnTo>
                  <a:pt x="342624" y="697224"/>
                </a:lnTo>
                <a:cubicBezTo>
                  <a:pt x="342624" y="689350"/>
                  <a:pt x="342624" y="683225"/>
                  <a:pt x="342624" y="677101"/>
                </a:cubicBezTo>
                <a:cubicBezTo>
                  <a:pt x="307663" y="681475"/>
                  <a:pt x="288434" y="681475"/>
                  <a:pt x="267457" y="660477"/>
                </a:cubicBezTo>
                <a:lnTo>
                  <a:pt x="190541" y="660477"/>
                </a:lnTo>
                <a:cubicBezTo>
                  <a:pt x="180927" y="660477"/>
                  <a:pt x="173060" y="653477"/>
                  <a:pt x="173060" y="643853"/>
                </a:cubicBezTo>
                <a:cubicBezTo>
                  <a:pt x="173060" y="635104"/>
                  <a:pt x="180927" y="627229"/>
                  <a:pt x="190541" y="627229"/>
                </a:cubicBezTo>
                <a:lnTo>
                  <a:pt x="241236" y="627229"/>
                </a:lnTo>
                <a:lnTo>
                  <a:pt x="217636" y="590482"/>
                </a:lnTo>
                <a:lnTo>
                  <a:pt x="55064" y="590482"/>
                </a:lnTo>
                <a:cubicBezTo>
                  <a:pt x="45450" y="590482"/>
                  <a:pt x="38458" y="583482"/>
                  <a:pt x="38458" y="573858"/>
                </a:cubicBezTo>
                <a:cubicBezTo>
                  <a:pt x="38458" y="565108"/>
                  <a:pt x="45450" y="558109"/>
                  <a:pt x="55064" y="558109"/>
                </a:cubicBezTo>
                <a:lnTo>
                  <a:pt x="196659" y="558109"/>
                </a:lnTo>
                <a:lnTo>
                  <a:pt x="193163" y="554609"/>
                </a:lnTo>
                <a:cubicBezTo>
                  <a:pt x="187919" y="544985"/>
                  <a:pt x="182675" y="533611"/>
                  <a:pt x="178305" y="521361"/>
                </a:cubicBezTo>
                <a:lnTo>
                  <a:pt x="124988" y="521361"/>
                </a:lnTo>
                <a:cubicBezTo>
                  <a:pt x="115374" y="521361"/>
                  <a:pt x="108381" y="513487"/>
                  <a:pt x="108381" y="503863"/>
                </a:cubicBezTo>
                <a:cubicBezTo>
                  <a:pt x="108381" y="495988"/>
                  <a:pt x="115374" y="488114"/>
                  <a:pt x="124988" y="488114"/>
                </a:cubicBezTo>
                <a:lnTo>
                  <a:pt x="170438" y="488114"/>
                </a:lnTo>
                <a:cubicBezTo>
                  <a:pt x="168690" y="475865"/>
                  <a:pt x="168690" y="463615"/>
                  <a:pt x="168690" y="450491"/>
                </a:cubicBezTo>
                <a:lnTo>
                  <a:pt x="16607" y="450491"/>
                </a:lnTo>
                <a:cubicBezTo>
                  <a:pt x="7866" y="450491"/>
                  <a:pt x="0" y="444367"/>
                  <a:pt x="0" y="434742"/>
                </a:cubicBezTo>
                <a:cubicBezTo>
                  <a:pt x="0" y="425993"/>
                  <a:pt x="7866" y="418119"/>
                  <a:pt x="16607" y="418119"/>
                </a:cubicBezTo>
                <a:lnTo>
                  <a:pt x="176557" y="418119"/>
                </a:lnTo>
                <a:cubicBezTo>
                  <a:pt x="180927" y="404994"/>
                  <a:pt x="188793" y="391870"/>
                  <a:pt x="198408" y="381371"/>
                </a:cubicBezTo>
                <a:lnTo>
                  <a:pt x="119744" y="381371"/>
                </a:lnTo>
                <a:cubicBezTo>
                  <a:pt x="110129" y="381371"/>
                  <a:pt x="104011" y="373497"/>
                  <a:pt x="104011" y="364747"/>
                </a:cubicBezTo>
                <a:cubicBezTo>
                  <a:pt x="104011" y="355123"/>
                  <a:pt x="110129" y="348998"/>
                  <a:pt x="119744" y="348998"/>
                </a:cubicBezTo>
                <a:lnTo>
                  <a:pt x="268331" y="348998"/>
                </a:lnTo>
                <a:cubicBezTo>
                  <a:pt x="270079" y="348998"/>
                  <a:pt x="272701" y="348998"/>
                  <a:pt x="273575" y="348998"/>
                </a:cubicBezTo>
                <a:cubicBezTo>
                  <a:pt x="286686" y="349873"/>
                  <a:pt x="299796" y="353373"/>
                  <a:pt x="313781" y="359498"/>
                </a:cubicBezTo>
                <a:cubicBezTo>
                  <a:pt x="350491" y="375247"/>
                  <a:pt x="383704" y="410244"/>
                  <a:pt x="394193" y="443492"/>
                </a:cubicBezTo>
                <a:cubicBezTo>
                  <a:pt x="438769" y="440867"/>
                  <a:pt x="587356" y="424243"/>
                  <a:pt x="682627" y="311376"/>
                </a:cubicBezTo>
                <a:lnTo>
                  <a:pt x="328640" y="311376"/>
                </a:lnTo>
                <a:cubicBezTo>
                  <a:pt x="319899" y="311376"/>
                  <a:pt x="312907" y="303502"/>
                  <a:pt x="312907" y="294752"/>
                </a:cubicBezTo>
                <a:cubicBezTo>
                  <a:pt x="312907" y="286878"/>
                  <a:pt x="319899" y="278128"/>
                  <a:pt x="328640" y="278128"/>
                </a:cubicBezTo>
                <a:lnTo>
                  <a:pt x="706226" y="278128"/>
                </a:lnTo>
                <a:cubicBezTo>
                  <a:pt x="714092" y="267629"/>
                  <a:pt x="721084" y="255380"/>
                  <a:pt x="728077" y="241381"/>
                </a:cubicBezTo>
                <a:lnTo>
                  <a:pt x="224629" y="241381"/>
                </a:lnTo>
                <a:cubicBezTo>
                  <a:pt x="215014" y="241381"/>
                  <a:pt x="208022" y="234381"/>
                  <a:pt x="208022" y="225632"/>
                </a:cubicBezTo>
                <a:cubicBezTo>
                  <a:pt x="208022" y="216008"/>
                  <a:pt x="215014" y="209008"/>
                  <a:pt x="224629" y="209008"/>
                </a:cubicBezTo>
                <a:lnTo>
                  <a:pt x="741187" y="209008"/>
                </a:lnTo>
                <a:cubicBezTo>
                  <a:pt x="745558" y="197634"/>
                  <a:pt x="749054" y="185385"/>
                  <a:pt x="752550" y="172261"/>
                </a:cubicBezTo>
                <a:lnTo>
                  <a:pt x="467612" y="172261"/>
                </a:lnTo>
                <a:cubicBezTo>
                  <a:pt x="459746" y="172261"/>
                  <a:pt x="451880" y="164386"/>
                  <a:pt x="451880" y="154762"/>
                </a:cubicBezTo>
                <a:cubicBezTo>
                  <a:pt x="451880" y="146013"/>
                  <a:pt x="459746" y="139013"/>
                  <a:pt x="467612" y="139013"/>
                </a:cubicBezTo>
                <a:close/>
                <a:moveTo>
                  <a:pt x="259149" y="139013"/>
                </a:moveTo>
                <a:lnTo>
                  <a:pt x="400281" y="139013"/>
                </a:lnTo>
                <a:cubicBezTo>
                  <a:pt x="409101" y="139013"/>
                  <a:pt x="416158" y="146142"/>
                  <a:pt x="416158" y="155052"/>
                </a:cubicBezTo>
                <a:cubicBezTo>
                  <a:pt x="416158" y="164854"/>
                  <a:pt x="409101" y="172874"/>
                  <a:pt x="400281" y="172874"/>
                </a:cubicBezTo>
                <a:lnTo>
                  <a:pt x="259149" y="172874"/>
                </a:lnTo>
                <a:cubicBezTo>
                  <a:pt x="250329" y="172874"/>
                  <a:pt x="243272" y="164854"/>
                  <a:pt x="243272" y="155052"/>
                </a:cubicBezTo>
                <a:cubicBezTo>
                  <a:pt x="243272" y="146142"/>
                  <a:pt x="250329" y="139013"/>
                  <a:pt x="259149" y="139013"/>
                </a:cubicBezTo>
                <a:close/>
                <a:moveTo>
                  <a:pt x="92833" y="139013"/>
                </a:moveTo>
                <a:lnTo>
                  <a:pt x="188187" y="139013"/>
                </a:lnTo>
                <a:cubicBezTo>
                  <a:pt x="196855" y="139013"/>
                  <a:pt x="203790" y="146142"/>
                  <a:pt x="203790" y="155052"/>
                </a:cubicBezTo>
                <a:cubicBezTo>
                  <a:pt x="203790" y="164854"/>
                  <a:pt x="196855" y="172874"/>
                  <a:pt x="188187" y="172874"/>
                </a:cubicBezTo>
                <a:lnTo>
                  <a:pt x="92833" y="172874"/>
                </a:lnTo>
                <a:cubicBezTo>
                  <a:pt x="84164" y="172874"/>
                  <a:pt x="77229" y="164854"/>
                  <a:pt x="77229" y="155052"/>
                </a:cubicBezTo>
                <a:cubicBezTo>
                  <a:pt x="77229" y="146142"/>
                  <a:pt x="84164" y="139013"/>
                  <a:pt x="92833" y="139013"/>
                </a:cubicBezTo>
                <a:close/>
                <a:moveTo>
                  <a:pt x="399003" y="69506"/>
                </a:moveTo>
                <a:lnTo>
                  <a:pt x="712223" y="69506"/>
                </a:lnTo>
                <a:cubicBezTo>
                  <a:pt x="721022" y="69506"/>
                  <a:pt x="728940" y="77526"/>
                  <a:pt x="728940" y="86436"/>
                </a:cubicBezTo>
                <a:cubicBezTo>
                  <a:pt x="728940" y="95347"/>
                  <a:pt x="721022" y="103367"/>
                  <a:pt x="712223" y="103367"/>
                </a:cubicBezTo>
                <a:lnTo>
                  <a:pt x="399003" y="103367"/>
                </a:lnTo>
                <a:cubicBezTo>
                  <a:pt x="390205" y="103367"/>
                  <a:pt x="382286" y="95347"/>
                  <a:pt x="382286" y="86436"/>
                </a:cubicBezTo>
                <a:cubicBezTo>
                  <a:pt x="382286" y="77526"/>
                  <a:pt x="390205" y="69506"/>
                  <a:pt x="399003" y="69506"/>
                </a:cubicBezTo>
                <a:close/>
                <a:moveTo>
                  <a:pt x="154784" y="69506"/>
                </a:moveTo>
                <a:lnTo>
                  <a:pt x="330010" y="69506"/>
                </a:lnTo>
                <a:cubicBezTo>
                  <a:pt x="339648" y="69506"/>
                  <a:pt x="346657" y="77526"/>
                  <a:pt x="346657" y="86436"/>
                </a:cubicBezTo>
                <a:cubicBezTo>
                  <a:pt x="346657" y="95347"/>
                  <a:pt x="339648" y="103367"/>
                  <a:pt x="330010" y="103367"/>
                </a:cubicBezTo>
                <a:lnTo>
                  <a:pt x="154784" y="103367"/>
                </a:lnTo>
                <a:cubicBezTo>
                  <a:pt x="146022" y="103367"/>
                  <a:pt x="139013" y="95347"/>
                  <a:pt x="139013" y="86436"/>
                </a:cubicBezTo>
                <a:cubicBezTo>
                  <a:pt x="139013" y="77526"/>
                  <a:pt x="146022" y="69506"/>
                  <a:pt x="154784" y="69506"/>
                </a:cubicBezTo>
                <a:close/>
                <a:moveTo>
                  <a:pt x="467523" y="0"/>
                </a:moveTo>
                <a:lnTo>
                  <a:pt x="601233" y="0"/>
                </a:lnTo>
                <a:cubicBezTo>
                  <a:pt x="609972" y="0"/>
                  <a:pt x="616963" y="8020"/>
                  <a:pt x="616963" y="16930"/>
                </a:cubicBezTo>
                <a:cubicBezTo>
                  <a:pt x="616963" y="26732"/>
                  <a:pt x="609972" y="33861"/>
                  <a:pt x="601233" y="33861"/>
                </a:cubicBezTo>
                <a:lnTo>
                  <a:pt x="467523" y="33861"/>
                </a:lnTo>
                <a:cubicBezTo>
                  <a:pt x="459657" y="33861"/>
                  <a:pt x="451792" y="26732"/>
                  <a:pt x="451792" y="16930"/>
                </a:cubicBezTo>
                <a:cubicBezTo>
                  <a:pt x="451792" y="8020"/>
                  <a:pt x="459657" y="0"/>
                  <a:pt x="467523" y="0"/>
                </a:cubicBezTo>
                <a:close/>
                <a:moveTo>
                  <a:pt x="268434" y="0"/>
                </a:moveTo>
                <a:lnTo>
                  <a:pt x="395738" y="0"/>
                </a:lnTo>
                <a:cubicBezTo>
                  <a:pt x="404458" y="0"/>
                  <a:pt x="412305" y="8020"/>
                  <a:pt x="412305" y="16930"/>
                </a:cubicBezTo>
                <a:cubicBezTo>
                  <a:pt x="412305" y="26732"/>
                  <a:pt x="404458" y="33861"/>
                  <a:pt x="395738" y="33861"/>
                </a:cubicBezTo>
                <a:lnTo>
                  <a:pt x="268434" y="33861"/>
                </a:lnTo>
                <a:cubicBezTo>
                  <a:pt x="258843" y="33861"/>
                  <a:pt x="250995" y="26732"/>
                  <a:pt x="250995" y="16930"/>
                </a:cubicBezTo>
                <a:cubicBezTo>
                  <a:pt x="250995" y="8020"/>
                  <a:pt x="258843" y="0"/>
                  <a:pt x="26843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854E0D5-6C64-4556-BE6A-3501E74A9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9546" y="5340436"/>
            <a:ext cx="1254110" cy="1068752"/>
          </a:xfrm>
          <a:custGeom>
            <a:avLst/>
            <a:gdLst>
              <a:gd name="connsiteX0" fmla="*/ 385678 w 1254110"/>
              <a:gd name="connsiteY0" fmla="*/ 817292 h 1068752"/>
              <a:gd name="connsiteX1" fmla="*/ 627055 w 1254110"/>
              <a:gd name="connsiteY1" fmla="*/ 935988 h 1068752"/>
              <a:gd name="connsiteX2" fmla="*/ 868432 w 1254110"/>
              <a:gd name="connsiteY2" fmla="*/ 817292 h 1068752"/>
              <a:gd name="connsiteX3" fmla="*/ 267613 w 1254110"/>
              <a:gd name="connsiteY3" fmla="*/ 783881 h 1068752"/>
              <a:gd name="connsiteX4" fmla="*/ 988245 w 1254110"/>
              <a:gd name="connsiteY4" fmla="*/ 783881 h 1068752"/>
              <a:gd name="connsiteX5" fmla="*/ 1254110 w 1254110"/>
              <a:gd name="connsiteY5" fmla="*/ 1052926 h 1068752"/>
              <a:gd name="connsiteX6" fmla="*/ 1238368 w 1254110"/>
              <a:gd name="connsiteY6" fmla="*/ 1068752 h 1068752"/>
              <a:gd name="connsiteX7" fmla="*/ 1221751 w 1254110"/>
              <a:gd name="connsiteY7" fmla="*/ 1052926 h 1068752"/>
              <a:gd name="connsiteX8" fmla="*/ 988245 w 1254110"/>
              <a:gd name="connsiteY8" fmla="*/ 817292 h 1068752"/>
              <a:gd name="connsiteX9" fmla="*/ 906912 w 1254110"/>
              <a:gd name="connsiteY9" fmla="*/ 817292 h 1068752"/>
              <a:gd name="connsiteX10" fmla="*/ 627055 w 1254110"/>
              <a:gd name="connsiteY10" fmla="*/ 969399 h 1068752"/>
              <a:gd name="connsiteX11" fmla="*/ 348072 w 1254110"/>
              <a:gd name="connsiteY11" fmla="*/ 817292 h 1068752"/>
              <a:gd name="connsiteX12" fmla="*/ 267613 w 1254110"/>
              <a:gd name="connsiteY12" fmla="*/ 817292 h 1068752"/>
              <a:gd name="connsiteX13" fmla="*/ 32358 w 1254110"/>
              <a:gd name="connsiteY13" fmla="*/ 1052926 h 1068752"/>
              <a:gd name="connsiteX14" fmla="*/ 16616 w 1254110"/>
              <a:gd name="connsiteY14" fmla="*/ 1068752 h 1068752"/>
              <a:gd name="connsiteX15" fmla="*/ 0 w 1254110"/>
              <a:gd name="connsiteY15" fmla="*/ 1052926 h 1068752"/>
              <a:gd name="connsiteX16" fmla="*/ 267613 w 1254110"/>
              <a:gd name="connsiteY16" fmla="*/ 783881 h 1068752"/>
              <a:gd name="connsiteX17" fmla="*/ 978838 w 1254110"/>
              <a:gd name="connsiteY17" fmla="*/ 590806 h 1068752"/>
              <a:gd name="connsiteX18" fmla="*/ 995393 w 1254110"/>
              <a:gd name="connsiteY18" fmla="*/ 607442 h 1068752"/>
              <a:gd name="connsiteX19" fmla="*/ 995393 w 1254110"/>
              <a:gd name="connsiteY19" fmla="*/ 724769 h 1068752"/>
              <a:gd name="connsiteX20" fmla="*/ 978838 w 1254110"/>
              <a:gd name="connsiteY20" fmla="*/ 740530 h 1068752"/>
              <a:gd name="connsiteX21" fmla="*/ 842043 w 1254110"/>
              <a:gd name="connsiteY21" fmla="*/ 740530 h 1068752"/>
              <a:gd name="connsiteX22" fmla="*/ 826359 w 1254110"/>
              <a:gd name="connsiteY22" fmla="*/ 724769 h 1068752"/>
              <a:gd name="connsiteX23" fmla="*/ 842043 w 1254110"/>
              <a:gd name="connsiteY23" fmla="*/ 708133 h 1068752"/>
              <a:gd name="connsiteX24" fmla="*/ 963154 w 1254110"/>
              <a:gd name="connsiteY24" fmla="*/ 708133 h 1068752"/>
              <a:gd name="connsiteX25" fmla="*/ 963154 w 1254110"/>
              <a:gd name="connsiteY25" fmla="*/ 607442 h 1068752"/>
              <a:gd name="connsiteX26" fmla="*/ 978838 w 1254110"/>
              <a:gd name="connsiteY26" fmla="*/ 590806 h 1068752"/>
              <a:gd name="connsiteX27" fmla="*/ 274405 w 1254110"/>
              <a:gd name="connsiteY27" fmla="*/ 590806 h 1068752"/>
              <a:gd name="connsiteX28" fmla="*/ 291831 w 1254110"/>
              <a:gd name="connsiteY28" fmla="*/ 607442 h 1068752"/>
              <a:gd name="connsiteX29" fmla="*/ 291831 w 1254110"/>
              <a:gd name="connsiteY29" fmla="*/ 708133 h 1068752"/>
              <a:gd name="connsiteX30" fmla="*/ 411200 w 1254110"/>
              <a:gd name="connsiteY30" fmla="*/ 708133 h 1068752"/>
              <a:gd name="connsiteX31" fmla="*/ 427755 w 1254110"/>
              <a:gd name="connsiteY31" fmla="*/ 724769 h 1068752"/>
              <a:gd name="connsiteX32" fmla="*/ 411200 w 1254110"/>
              <a:gd name="connsiteY32" fmla="*/ 740530 h 1068752"/>
              <a:gd name="connsiteX33" fmla="*/ 274405 w 1254110"/>
              <a:gd name="connsiteY33" fmla="*/ 740530 h 1068752"/>
              <a:gd name="connsiteX34" fmla="*/ 258721 w 1254110"/>
              <a:gd name="connsiteY34" fmla="*/ 724769 h 1068752"/>
              <a:gd name="connsiteX35" fmla="*/ 258721 w 1254110"/>
              <a:gd name="connsiteY35" fmla="*/ 607442 h 1068752"/>
              <a:gd name="connsiteX36" fmla="*/ 274405 w 1254110"/>
              <a:gd name="connsiteY36" fmla="*/ 590806 h 1068752"/>
              <a:gd name="connsiteX37" fmla="*/ 769571 w 1254110"/>
              <a:gd name="connsiteY37" fmla="*/ 264633 h 1068752"/>
              <a:gd name="connsiteX38" fmla="*/ 617160 w 1254110"/>
              <a:gd name="connsiteY38" fmla="*/ 290075 h 1068752"/>
              <a:gd name="connsiteX39" fmla="*/ 387666 w 1254110"/>
              <a:gd name="connsiteY39" fmla="*/ 371667 h 1068752"/>
              <a:gd name="connsiteX40" fmla="*/ 628547 w 1254110"/>
              <a:gd name="connsiteY40" fmla="*/ 607669 h 1068752"/>
              <a:gd name="connsiteX41" fmla="*/ 869427 w 1254110"/>
              <a:gd name="connsiteY41" fmla="*/ 366403 h 1068752"/>
              <a:gd name="connsiteX42" fmla="*/ 868551 w 1254110"/>
              <a:gd name="connsiteY42" fmla="*/ 347102 h 1068752"/>
              <a:gd name="connsiteX43" fmla="*/ 769571 w 1254110"/>
              <a:gd name="connsiteY43" fmla="*/ 264633 h 1068752"/>
              <a:gd name="connsiteX44" fmla="*/ 824755 w 1254110"/>
              <a:gd name="connsiteY44" fmla="*/ 226030 h 1068752"/>
              <a:gd name="connsiteX45" fmla="*/ 797601 w 1254110"/>
              <a:gd name="connsiteY45" fmla="*/ 248841 h 1068752"/>
              <a:gd name="connsiteX46" fmla="*/ 863295 w 1254110"/>
              <a:gd name="connsiteY46" fmla="*/ 311131 h 1068752"/>
              <a:gd name="connsiteX47" fmla="*/ 824755 w 1254110"/>
              <a:gd name="connsiteY47" fmla="*/ 226030 h 1068752"/>
              <a:gd name="connsiteX48" fmla="*/ 628547 w 1254110"/>
              <a:gd name="connsiteY48" fmla="*/ 125137 h 1068752"/>
              <a:gd name="connsiteX49" fmla="*/ 392046 w 1254110"/>
              <a:gd name="connsiteY49" fmla="*/ 321659 h 1068752"/>
              <a:gd name="connsiteX50" fmla="*/ 618912 w 1254110"/>
              <a:gd name="connsiteY50" fmla="*/ 256737 h 1068752"/>
              <a:gd name="connsiteX51" fmla="*/ 803732 w 1254110"/>
              <a:gd name="connsiteY51" fmla="*/ 200588 h 1068752"/>
              <a:gd name="connsiteX52" fmla="*/ 628547 w 1254110"/>
              <a:gd name="connsiteY52" fmla="*/ 125137 h 1068752"/>
              <a:gd name="connsiteX53" fmla="*/ 628547 w 1254110"/>
              <a:gd name="connsiteY53" fmla="*/ 92676 h 1068752"/>
              <a:gd name="connsiteX54" fmla="*/ 902712 w 1254110"/>
              <a:gd name="connsiteY54" fmla="*/ 366403 h 1068752"/>
              <a:gd name="connsiteX55" fmla="*/ 628547 w 1254110"/>
              <a:gd name="connsiteY55" fmla="*/ 640130 h 1068752"/>
              <a:gd name="connsiteX56" fmla="*/ 355257 w 1254110"/>
              <a:gd name="connsiteY56" fmla="*/ 366403 h 1068752"/>
              <a:gd name="connsiteX57" fmla="*/ 628547 w 1254110"/>
              <a:gd name="connsiteY57" fmla="*/ 92676 h 1068752"/>
              <a:gd name="connsiteX58" fmla="*/ 842043 w 1254110"/>
              <a:gd name="connsiteY58" fmla="*/ 0 h 1068752"/>
              <a:gd name="connsiteX59" fmla="*/ 978838 w 1254110"/>
              <a:gd name="connsiteY59" fmla="*/ 0 h 1068752"/>
              <a:gd name="connsiteX60" fmla="*/ 995393 w 1254110"/>
              <a:gd name="connsiteY60" fmla="*/ 15760 h 1068752"/>
              <a:gd name="connsiteX61" fmla="*/ 995393 w 1254110"/>
              <a:gd name="connsiteY61" fmla="*/ 133962 h 1068752"/>
              <a:gd name="connsiteX62" fmla="*/ 978838 w 1254110"/>
              <a:gd name="connsiteY62" fmla="*/ 149722 h 1068752"/>
              <a:gd name="connsiteX63" fmla="*/ 963154 w 1254110"/>
              <a:gd name="connsiteY63" fmla="*/ 133962 h 1068752"/>
              <a:gd name="connsiteX64" fmla="*/ 963154 w 1254110"/>
              <a:gd name="connsiteY64" fmla="*/ 32396 h 1068752"/>
              <a:gd name="connsiteX65" fmla="*/ 842043 w 1254110"/>
              <a:gd name="connsiteY65" fmla="*/ 32396 h 1068752"/>
              <a:gd name="connsiteX66" fmla="*/ 826359 w 1254110"/>
              <a:gd name="connsiteY66" fmla="*/ 15760 h 1068752"/>
              <a:gd name="connsiteX67" fmla="*/ 842043 w 1254110"/>
              <a:gd name="connsiteY67" fmla="*/ 0 h 1068752"/>
              <a:gd name="connsiteX68" fmla="*/ 274405 w 1254110"/>
              <a:gd name="connsiteY68" fmla="*/ 0 h 1068752"/>
              <a:gd name="connsiteX69" fmla="*/ 411200 w 1254110"/>
              <a:gd name="connsiteY69" fmla="*/ 0 h 1068752"/>
              <a:gd name="connsiteX70" fmla="*/ 427755 w 1254110"/>
              <a:gd name="connsiteY70" fmla="*/ 15760 h 1068752"/>
              <a:gd name="connsiteX71" fmla="*/ 411200 w 1254110"/>
              <a:gd name="connsiteY71" fmla="*/ 32396 h 1068752"/>
              <a:gd name="connsiteX72" fmla="*/ 291831 w 1254110"/>
              <a:gd name="connsiteY72" fmla="*/ 32396 h 1068752"/>
              <a:gd name="connsiteX73" fmla="*/ 291831 w 1254110"/>
              <a:gd name="connsiteY73" fmla="*/ 133962 h 1068752"/>
              <a:gd name="connsiteX74" fmla="*/ 274405 w 1254110"/>
              <a:gd name="connsiteY74" fmla="*/ 149722 h 1068752"/>
              <a:gd name="connsiteX75" fmla="*/ 258721 w 1254110"/>
              <a:gd name="connsiteY75" fmla="*/ 133962 h 1068752"/>
              <a:gd name="connsiteX76" fmla="*/ 258721 w 1254110"/>
              <a:gd name="connsiteY76" fmla="*/ 15760 h 1068752"/>
              <a:gd name="connsiteX77" fmla="*/ 274405 w 1254110"/>
              <a:gd name="connsiteY77" fmla="*/ 0 h 1068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254110" h="1068752">
                <a:moveTo>
                  <a:pt x="385678" y="817292"/>
                </a:moveTo>
                <a:cubicBezTo>
                  <a:pt x="434653" y="890268"/>
                  <a:pt x="526481" y="935988"/>
                  <a:pt x="627055" y="935988"/>
                </a:cubicBezTo>
                <a:cubicBezTo>
                  <a:pt x="727629" y="935988"/>
                  <a:pt x="820331" y="890268"/>
                  <a:pt x="868432" y="817292"/>
                </a:cubicBezTo>
                <a:close/>
                <a:moveTo>
                  <a:pt x="267613" y="783881"/>
                </a:moveTo>
                <a:lnTo>
                  <a:pt x="988245" y="783881"/>
                </a:lnTo>
                <a:cubicBezTo>
                  <a:pt x="1135170" y="783881"/>
                  <a:pt x="1254110" y="904336"/>
                  <a:pt x="1254110" y="1052926"/>
                </a:cubicBezTo>
                <a:cubicBezTo>
                  <a:pt x="1254110" y="1061718"/>
                  <a:pt x="1247113" y="1068752"/>
                  <a:pt x="1238368" y="1068752"/>
                </a:cubicBezTo>
                <a:cubicBezTo>
                  <a:pt x="1228748" y="1068752"/>
                  <a:pt x="1221751" y="1061718"/>
                  <a:pt x="1221751" y="1052926"/>
                </a:cubicBezTo>
                <a:cubicBezTo>
                  <a:pt x="1221751" y="922800"/>
                  <a:pt x="1116805" y="817292"/>
                  <a:pt x="988245" y="817292"/>
                </a:cubicBezTo>
                <a:lnTo>
                  <a:pt x="906912" y="817292"/>
                </a:lnTo>
                <a:cubicBezTo>
                  <a:pt x="855313" y="909611"/>
                  <a:pt x="746869" y="969399"/>
                  <a:pt x="627055" y="969399"/>
                </a:cubicBezTo>
                <a:cubicBezTo>
                  <a:pt x="508116" y="969399"/>
                  <a:pt x="398796" y="909611"/>
                  <a:pt x="348072" y="817292"/>
                </a:cubicBezTo>
                <a:lnTo>
                  <a:pt x="267613" y="817292"/>
                </a:lnTo>
                <a:cubicBezTo>
                  <a:pt x="138179" y="817292"/>
                  <a:pt x="32358" y="922800"/>
                  <a:pt x="32358" y="1052926"/>
                </a:cubicBezTo>
                <a:cubicBezTo>
                  <a:pt x="32358" y="1061718"/>
                  <a:pt x="26237" y="1068752"/>
                  <a:pt x="16616" y="1068752"/>
                </a:cubicBezTo>
                <a:cubicBezTo>
                  <a:pt x="7871" y="1068752"/>
                  <a:pt x="0" y="1061718"/>
                  <a:pt x="0" y="1052926"/>
                </a:cubicBezTo>
                <a:cubicBezTo>
                  <a:pt x="0" y="904336"/>
                  <a:pt x="119814" y="783881"/>
                  <a:pt x="267613" y="783881"/>
                </a:cubicBezTo>
                <a:close/>
                <a:moveTo>
                  <a:pt x="978838" y="590806"/>
                </a:moveTo>
                <a:cubicBezTo>
                  <a:pt x="988422" y="590806"/>
                  <a:pt x="995393" y="597811"/>
                  <a:pt x="995393" y="607442"/>
                </a:cubicBezTo>
                <a:lnTo>
                  <a:pt x="995393" y="724769"/>
                </a:lnTo>
                <a:cubicBezTo>
                  <a:pt x="995393" y="733525"/>
                  <a:pt x="988422" y="740530"/>
                  <a:pt x="978838" y="740530"/>
                </a:cubicBezTo>
                <a:lnTo>
                  <a:pt x="842043" y="740530"/>
                </a:lnTo>
                <a:cubicBezTo>
                  <a:pt x="833330" y="740530"/>
                  <a:pt x="826359" y="733525"/>
                  <a:pt x="826359" y="724769"/>
                </a:cubicBezTo>
                <a:cubicBezTo>
                  <a:pt x="826359" y="715138"/>
                  <a:pt x="833330" y="708133"/>
                  <a:pt x="842043" y="708133"/>
                </a:cubicBezTo>
                <a:lnTo>
                  <a:pt x="963154" y="708133"/>
                </a:lnTo>
                <a:lnTo>
                  <a:pt x="963154" y="607442"/>
                </a:lnTo>
                <a:cubicBezTo>
                  <a:pt x="963154" y="597811"/>
                  <a:pt x="970125" y="590806"/>
                  <a:pt x="978838" y="590806"/>
                </a:cubicBezTo>
                <a:close/>
                <a:moveTo>
                  <a:pt x="274405" y="590806"/>
                </a:moveTo>
                <a:cubicBezTo>
                  <a:pt x="283989" y="590806"/>
                  <a:pt x="291831" y="597811"/>
                  <a:pt x="291831" y="607442"/>
                </a:cubicBezTo>
                <a:lnTo>
                  <a:pt x="291831" y="708133"/>
                </a:lnTo>
                <a:lnTo>
                  <a:pt x="411200" y="708133"/>
                </a:lnTo>
                <a:cubicBezTo>
                  <a:pt x="420784" y="708133"/>
                  <a:pt x="427755" y="715138"/>
                  <a:pt x="427755" y="724769"/>
                </a:cubicBezTo>
                <a:cubicBezTo>
                  <a:pt x="427755" y="733525"/>
                  <a:pt x="420784" y="740530"/>
                  <a:pt x="411200" y="740530"/>
                </a:cubicBezTo>
                <a:lnTo>
                  <a:pt x="274405" y="740530"/>
                </a:lnTo>
                <a:cubicBezTo>
                  <a:pt x="266563" y="740530"/>
                  <a:pt x="258721" y="733525"/>
                  <a:pt x="258721" y="724769"/>
                </a:cubicBezTo>
                <a:lnTo>
                  <a:pt x="258721" y="607442"/>
                </a:lnTo>
                <a:cubicBezTo>
                  <a:pt x="258721" y="597811"/>
                  <a:pt x="266563" y="590806"/>
                  <a:pt x="274405" y="590806"/>
                </a:cubicBezTo>
                <a:close/>
                <a:moveTo>
                  <a:pt x="769571" y="264633"/>
                </a:moveTo>
                <a:cubicBezTo>
                  <a:pt x="734534" y="281302"/>
                  <a:pt x="686358" y="293585"/>
                  <a:pt x="617160" y="290075"/>
                </a:cubicBezTo>
                <a:cubicBezTo>
                  <a:pt x="469128" y="282179"/>
                  <a:pt x="402557" y="354120"/>
                  <a:pt x="387666" y="371667"/>
                </a:cubicBezTo>
                <a:cubicBezTo>
                  <a:pt x="391170" y="502389"/>
                  <a:pt x="497157" y="607669"/>
                  <a:pt x="628547" y="607669"/>
                </a:cubicBezTo>
                <a:cubicBezTo>
                  <a:pt x="760812" y="607669"/>
                  <a:pt x="869427" y="498880"/>
                  <a:pt x="869427" y="366403"/>
                </a:cubicBezTo>
                <a:cubicBezTo>
                  <a:pt x="869427" y="359384"/>
                  <a:pt x="869427" y="353243"/>
                  <a:pt x="868551" y="347102"/>
                </a:cubicBezTo>
                <a:cubicBezTo>
                  <a:pt x="821251" y="337451"/>
                  <a:pt x="785338" y="290953"/>
                  <a:pt x="769571" y="264633"/>
                </a:cubicBezTo>
                <a:close/>
                <a:moveTo>
                  <a:pt x="824755" y="226030"/>
                </a:moveTo>
                <a:cubicBezTo>
                  <a:pt x="818623" y="232172"/>
                  <a:pt x="809864" y="240068"/>
                  <a:pt x="797601" y="248841"/>
                </a:cubicBezTo>
                <a:cubicBezTo>
                  <a:pt x="809864" y="268142"/>
                  <a:pt x="833514" y="299726"/>
                  <a:pt x="863295" y="311131"/>
                </a:cubicBezTo>
                <a:cubicBezTo>
                  <a:pt x="856288" y="279547"/>
                  <a:pt x="843149" y="250596"/>
                  <a:pt x="824755" y="226030"/>
                </a:cubicBezTo>
                <a:close/>
                <a:moveTo>
                  <a:pt x="628547" y="125137"/>
                </a:moveTo>
                <a:cubicBezTo>
                  <a:pt x="511172" y="125137"/>
                  <a:pt x="413068" y="210238"/>
                  <a:pt x="392046" y="321659"/>
                </a:cubicBezTo>
                <a:cubicBezTo>
                  <a:pt x="430587" y="290953"/>
                  <a:pt x="502413" y="250596"/>
                  <a:pt x="618912" y="256737"/>
                </a:cubicBezTo>
                <a:cubicBezTo>
                  <a:pt x="734534" y="262878"/>
                  <a:pt x="786214" y="219889"/>
                  <a:pt x="803732" y="200588"/>
                </a:cubicBezTo>
                <a:cubicBezTo>
                  <a:pt x="759936" y="154089"/>
                  <a:pt x="697745" y="125137"/>
                  <a:pt x="628547" y="125137"/>
                </a:cubicBezTo>
                <a:close/>
                <a:moveTo>
                  <a:pt x="628547" y="92676"/>
                </a:moveTo>
                <a:cubicBezTo>
                  <a:pt x="779206" y="92676"/>
                  <a:pt x="902712" y="215502"/>
                  <a:pt x="902712" y="366403"/>
                </a:cubicBezTo>
                <a:cubicBezTo>
                  <a:pt x="902712" y="517304"/>
                  <a:pt x="779206" y="640130"/>
                  <a:pt x="628547" y="640130"/>
                </a:cubicBezTo>
                <a:cubicBezTo>
                  <a:pt x="477887" y="640130"/>
                  <a:pt x="355257" y="517304"/>
                  <a:pt x="355257" y="366403"/>
                </a:cubicBezTo>
                <a:cubicBezTo>
                  <a:pt x="355257" y="215502"/>
                  <a:pt x="477887" y="92676"/>
                  <a:pt x="628547" y="92676"/>
                </a:cubicBezTo>
                <a:close/>
                <a:moveTo>
                  <a:pt x="842043" y="0"/>
                </a:moveTo>
                <a:lnTo>
                  <a:pt x="978838" y="0"/>
                </a:lnTo>
                <a:cubicBezTo>
                  <a:pt x="988422" y="0"/>
                  <a:pt x="995393" y="7005"/>
                  <a:pt x="995393" y="15760"/>
                </a:cubicBezTo>
                <a:lnTo>
                  <a:pt x="995393" y="133962"/>
                </a:lnTo>
                <a:cubicBezTo>
                  <a:pt x="995393" y="142717"/>
                  <a:pt x="988422" y="149722"/>
                  <a:pt x="978838" y="149722"/>
                </a:cubicBezTo>
                <a:cubicBezTo>
                  <a:pt x="970125" y="149722"/>
                  <a:pt x="963154" y="142717"/>
                  <a:pt x="963154" y="133962"/>
                </a:cubicBezTo>
                <a:lnTo>
                  <a:pt x="963154" y="32396"/>
                </a:lnTo>
                <a:lnTo>
                  <a:pt x="842043" y="32396"/>
                </a:lnTo>
                <a:cubicBezTo>
                  <a:pt x="833330" y="32396"/>
                  <a:pt x="826359" y="24516"/>
                  <a:pt x="826359" y="15760"/>
                </a:cubicBezTo>
                <a:cubicBezTo>
                  <a:pt x="826359" y="7005"/>
                  <a:pt x="833330" y="0"/>
                  <a:pt x="842043" y="0"/>
                </a:cubicBezTo>
                <a:close/>
                <a:moveTo>
                  <a:pt x="274405" y="0"/>
                </a:moveTo>
                <a:lnTo>
                  <a:pt x="411200" y="0"/>
                </a:lnTo>
                <a:cubicBezTo>
                  <a:pt x="420784" y="0"/>
                  <a:pt x="427755" y="7005"/>
                  <a:pt x="427755" y="15760"/>
                </a:cubicBezTo>
                <a:cubicBezTo>
                  <a:pt x="427755" y="24516"/>
                  <a:pt x="420784" y="32396"/>
                  <a:pt x="411200" y="32396"/>
                </a:cubicBezTo>
                <a:lnTo>
                  <a:pt x="291831" y="32396"/>
                </a:lnTo>
                <a:lnTo>
                  <a:pt x="291831" y="133962"/>
                </a:lnTo>
                <a:cubicBezTo>
                  <a:pt x="291831" y="142717"/>
                  <a:pt x="283989" y="149722"/>
                  <a:pt x="274405" y="149722"/>
                </a:cubicBezTo>
                <a:cubicBezTo>
                  <a:pt x="266563" y="149722"/>
                  <a:pt x="258721" y="142717"/>
                  <a:pt x="258721" y="133962"/>
                </a:cubicBezTo>
                <a:lnTo>
                  <a:pt x="258721" y="15760"/>
                </a:lnTo>
                <a:cubicBezTo>
                  <a:pt x="258721" y="7005"/>
                  <a:pt x="266563" y="0"/>
                  <a:pt x="274405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299AC3CD-71D2-4A82-8BBA-EBF3FD0FFCD7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C9DE7260-4AA0-46B4-88E5-6CF8C6D011BD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56734668-FD8F-41DF-B3BF-6CA355F9C940}"/>
              </a:ext>
            </a:extLst>
          </p:cNvPr>
          <p:cNvSpPr txBox="1"/>
          <p:nvPr/>
        </p:nvSpPr>
        <p:spPr>
          <a:xfrm>
            <a:off x="3962399" y="5354047"/>
            <a:ext cx="430701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6FE84B94-D07B-4BE0-8FBB-4C05CE848C14}"/>
              </a:ext>
            </a:extLst>
          </p:cNvPr>
          <p:cNvSpPr txBox="1"/>
          <p:nvPr/>
        </p:nvSpPr>
        <p:spPr>
          <a:xfrm>
            <a:off x="3962399" y="6035389"/>
            <a:ext cx="430701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82AA756B-B7FD-4546-9DB5-B4EFFE96FFB1}"/>
              </a:ext>
            </a:extLst>
          </p:cNvPr>
          <p:cNvSpPr txBox="1"/>
          <p:nvPr/>
        </p:nvSpPr>
        <p:spPr>
          <a:xfrm>
            <a:off x="3962399" y="9868984"/>
            <a:ext cx="430701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648B9E29-F466-4DEC-B162-EF257D9C9D3D}"/>
              </a:ext>
            </a:extLst>
          </p:cNvPr>
          <p:cNvSpPr txBox="1"/>
          <p:nvPr/>
        </p:nvSpPr>
        <p:spPr>
          <a:xfrm>
            <a:off x="3962399" y="10551356"/>
            <a:ext cx="430701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0BFF050C-285A-415B-B768-2F034EA0578C}"/>
              </a:ext>
            </a:extLst>
          </p:cNvPr>
          <p:cNvSpPr txBox="1"/>
          <p:nvPr/>
        </p:nvSpPr>
        <p:spPr>
          <a:xfrm>
            <a:off x="3962398" y="4135667"/>
            <a:ext cx="4307019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7000" b="1" spc="-290" dirty="0">
                <a:solidFill>
                  <a:schemeClr val="accent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C3CEBD4E-C3CB-420A-933D-11D73F125434}"/>
              </a:ext>
            </a:extLst>
          </p:cNvPr>
          <p:cNvSpPr txBox="1"/>
          <p:nvPr/>
        </p:nvSpPr>
        <p:spPr>
          <a:xfrm>
            <a:off x="3962398" y="8641558"/>
            <a:ext cx="4307019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s-NI" sz="7000" b="1" spc="-290" dirty="0">
                <a:solidFill>
                  <a:schemeClr val="accent1"/>
                </a:solidFill>
                <a:latin typeface="Montserrat" pitchFamily="2" charset="77"/>
                <a:cs typeface="Poppins" pitchFamily="2" charset="77"/>
              </a:rPr>
              <a:t>B</a:t>
            </a:r>
            <a:endParaRPr lang="en-US" sz="7000" b="1" spc="-290" dirty="0">
              <a:solidFill>
                <a:schemeClr val="accent1"/>
              </a:solidFill>
              <a:latin typeface="Montserrat" pitchFamily="2" charset="77"/>
              <a:cs typeface="Poppins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" name="Group 288">
            <a:extLst>
              <a:ext uri="{FF2B5EF4-FFF2-40B4-BE49-F238E27FC236}">
                <a16:creationId xmlns:a16="http://schemas.microsoft.com/office/drawing/2014/main" id="{AFBF591F-08FA-4C66-8DF0-8C0AB7E1B43C}"/>
              </a:ext>
            </a:extLst>
          </p:cNvPr>
          <p:cNvGrpSpPr/>
          <p:nvPr/>
        </p:nvGrpSpPr>
        <p:grpSpPr>
          <a:xfrm>
            <a:off x="1500547" y="4324759"/>
            <a:ext cx="13547250" cy="7617383"/>
            <a:chOff x="1500547" y="4324759"/>
            <a:chExt cx="13547250" cy="7617383"/>
          </a:xfrm>
        </p:grpSpPr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2204D9F6-B0D2-4B93-9ABD-0F8E89CACB62}"/>
                </a:ext>
              </a:extLst>
            </p:cNvPr>
            <p:cNvGrpSpPr/>
            <p:nvPr/>
          </p:nvGrpSpPr>
          <p:grpSpPr>
            <a:xfrm>
              <a:off x="8227078" y="4324759"/>
              <a:ext cx="6820719" cy="7617383"/>
              <a:chOff x="8227078" y="4324759"/>
              <a:chExt cx="6820719" cy="7617383"/>
            </a:xfrm>
          </p:grpSpPr>
          <p:sp>
            <p:nvSpPr>
              <p:cNvPr id="471" name="Freeform 2">
                <a:extLst>
                  <a:ext uri="{FF2B5EF4-FFF2-40B4-BE49-F238E27FC236}">
                    <a16:creationId xmlns:a16="http://schemas.microsoft.com/office/drawing/2014/main" id="{3D0DBE9E-4D04-4D96-BE60-89A5239B0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927" y="4332608"/>
                <a:ext cx="3802807" cy="4171704"/>
              </a:xfrm>
              <a:custGeom>
                <a:avLst/>
                <a:gdLst>
                  <a:gd name="T0" fmla="*/ 4270 w 4271"/>
                  <a:gd name="T1" fmla="*/ 0 h 4688"/>
                  <a:gd name="T2" fmla="*/ 0 w 4271"/>
                  <a:gd name="T3" fmla="*/ 0 h 4688"/>
                  <a:gd name="T4" fmla="*/ 0 w 4271"/>
                  <a:gd name="T5" fmla="*/ 4687 h 4688"/>
                  <a:gd name="T6" fmla="*/ 4270 w 4271"/>
                  <a:gd name="T7" fmla="*/ 4687 h 4688"/>
                  <a:gd name="T8" fmla="*/ 4270 w 4271"/>
                  <a:gd name="T9" fmla="*/ 0 h 4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1" h="4688">
                    <a:moveTo>
                      <a:pt x="4270" y="0"/>
                    </a:moveTo>
                    <a:lnTo>
                      <a:pt x="0" y="0"/>
                    </a:lnTo>
                    <a:lnTo>
                      <a:pt x="0" y="4687"/>
                    </a:lnTo>
                    <a:lnTo>
                      <a:pt x="4270" y="4687"/>
                    </a:lnTo>
                    <a:lnTo>
                      <a:pt x="427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3">
                <a:extLst>
                  <a:ext uri="{FF2B5EF4-FFF2-40B4-BE49-F238E27FC236}">
                    <a16:creationId xmlns:a16="http://schemas.microsoft.com/office/drawing/2014/main" id="{687B17B8-69F5-4BF1-B9B3-1EC50AC82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7078" y="4324759"/>
                <a:ext cx="3818504" cy="4191327"/>
              </a:xfrm>
              <a:custGeom>
                <a:avLst/>
                <a:gdLst>
                  <a:gd name="T0" fmla="*/ 20 w 4292"/>
                  <a:gd name="T1" fmla="*/ 4687 h 4708"/>
                  <a:gd name="T2" fmla="*/ 4271 w 4292"/>
                  <a:gd name="T3" fmla="*/ 4687 h 4708"/>
                  <a:gd name="T4" fmla="*/ 4271 w 4292"/>
                  <a:gd name="T5" fmla="*/ 20 h 4708"/>
                  <a:gd name="T6" fmla="*/ 20 w 4292"/>
                  <a:gd name="T7" fmla="*/ 20 h 4708"/>
                  <a:gd name="T8" fmla="*/ 20 w 4292"/>
                  <a:gd name="T9" fmla="*/ 4687 h 4708"/>
                  <a:gd name="T10" fmla="*/ 4280 w 4292"/>
                  <a:gd name="T11" fmla="*/ 4707 h 4708"/>
                  <a:gd name="T12" fmla="*/ 10 w 4292"/>
                  <a:gd name="T13" fmla="*/ 4707 h 4708"/>
                  <a:gd name="T14" fmla="*/ 10 w 4292"/>
                  <a:gd name="T15" fmla="*/ 4707 h 4708"/>
                  <a:gd name="T16" fmla="*/ 0 w 4292"/>
                  <a:gd name="T17" fmla="*/ 4697 h 4708"/>
                  <a:gd name="T18" fmla="*/ 0 w 4292"/>
                  <a:gd name="T19" fmla="*/ 10 h 4708"/>
                  <a:gd name="T20" fmla="*/ 0 w 4292"/>
                  <a:gd name="T21" fmla="*/ 10 h 4708"/>
                  <a:gd name="T22" fmla="*/ 10 w 4292"/>
                  <a:gd name="T23" fmla="*/ 0 h 4708"/>
                  <a:gd name="T24" fmla="*/ 4280 w 4292"/>
                  <a:gd name="T25" fmla="*/ 0 h 4708"/>
                  <a:gd name="T26" fmla="*/ 4280 w 4292"/>
                  <a:gd name="T27" fmla="*/ 0 h 4708"/>
                  <a:gd name="T28" fmla="*/ 4291 w 4292"/>
                  <a:gd name="T29" fmla="*/ 10 h 4708"/>
                  <a:gd name="T30" fmla="*/ 4291 w 4292"/>
                  <a:gd name="T31" fmla="*/ 4697 h 4708"/>
                  <a:gd name="T32" fmla="*/ 4291 w 4292"/>
                  <a:gd name="T33" fmla="*/ 4697 h 4708"/>
                  <a:gd name="T34" fmla="*/ 4280 w 4292"/>
                  <a:gd name="T35" fmla="*/ 4707 h 4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92" h="4708">
                    <a:moveTo>
                      <a:pt x="20" y="4687"/>
                    </a:moveTo>
                    <a:lnTo>
                      <a:pt x="4271" y="4687"/>
                    </a:lnTo>
                    <a:lnTo>
                      <a:pt x="4271" y="20"/>
                    </a:lnTo>
                    <a:lnTo>
                      <a:pt x="20" y="20"/>
                    </a:lnTo>
                    <a:lnTo>
                      <a:pt x="20" y="4687"/>
                    </a:lnTo>
                    <a:close/>
                    <a:moveTo>
                      <a:pt x="4280" y="4707"/>
                    </a:moveTo>
                    <a:lnTo>
                      <a:pt x="10" y="4707"/>
                    </a:lnTo>
                    <a:lnTo>
                      <a:pt x="10" y="4707"/>
                    </a:lnTo>
                    <a:cubicBezTo>
                      <a:pt x="4" y="4707"/>
                      <a:pt x="0" y="4703"/>
                      <a:pt x="0" y="469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4280" y="0"/>
                    </a:lnTo>
                    <a:lnTo>
                      <a:pt x="4280" y="0"/>
                    </a:lnTo>
                    <a:cubicBezTo>
                      <a:pt x="4286" y="0"/>
                      <a:pt x="4291" y="5"/>
                      <a:pt x="4291" y="10"/>
                    </a:cubicBezTo>
                    <a:lnTo>
                      <a:pt x="4291" y="4697"/>
                    </a:lnTo>
                    <a:lnTo>
                      <a:pt x="4291" y="4697"/>
                    </a:lnTo>
                    <a:cubicBezTo>
                      <a:pt x="4291" y="4703"/>
                      <a:pt x="4286" y="4707"/>
                      <a:pt x="4280" y="47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4">
                <a:extLst>
                  <a:ext uri="{FF2B5EF4-FFF2-40B4-BE49-F238E27FC236}">
                    <a16:creationId xmlns:a16="http://schemas.microsoft.com/office/drawing/2014/main" id="{8FDB2A72-B1AD-454F-ABF4-ECA1A4632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4333" y="4332608"/>
                <a:ext cx="2821691" cy="4171704"/>
              </a:xfrm>
              <a:custGeom>
                <a:avLst/>
                <a:gdLst>
                  <a:gd name="T0" fmla="*/ 0 w 3171"/>
                  <a:gd name="T1" fmla="*/ 4687 h 4688"/>
                  <a:gd name="T2" fmla="*/ 3170 w 3171"/>
                  <a:gd name="T3" fmla="*/ 4687 h 4688"/>
                  <a:gd name="T4" fmla="*/ 3170 w 3171"/>
                  <a:gd name="T5" fmla="*/ 0 h 4688"/>
                  <a:gd name="T6" fmla="*/ 0 w 3171"/>
                  <a:gd name="T7" fmla="*/ 0 h 4688"/>
                  <a:gd name="T8" fmla="*/ 0 w 3171"/>
                  <a:gd name="T9" fmla="*/ 4687 h 4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71" h="4688">
                    <a:moveTo>
                      <a:pt x="0" y="4687"/>
                    </a:moveTo>
                    <a:lnTo>
                      <a:pt x="3170" y="4687"/>
                    </a:lnTo>
                    <a:lnTo>
                      <a:pt x="3170" y="0"/>
                    </a:lnTo>
                    <a:lnTo>
                      <a:pt x="0" y="0"/>
                    </a:lnTo>
                    <a:lnTo>
                      <a:pt x="0" y="468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5">
                <a:extLst>
                  <a:ext uri="{FF2B5EF4-FFF2-40B4-BE49-F238E27FC236}">
                    <a16:creationId xmlns:a16="http://schemas.microsoft.com/office/drawing/2014/main" id="{D956E773-4B17-40E6-BBD4-77D8CE046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6484" y="4324759"/>
                <a:ext cx="2837389" cy="4191327"/>
              </a:xfrm>
              <a:custGeom>
                <a:avLst/>
                <a:gdLst>
                  <a:gd name="T0" fmla="*/ 19 w 3190"/>
                  <a:gd name="T1" fmla="*/ 4687 h 4708"/>
                  <a:gd name="T2" fmla="*/ 3169 w 3190"/>
                  <a:gd name="T3" fmla="*/ 4687 h 4708"/>
                  <a:gd name="T4" fmla="*/ 3169 w 3190"/>
                  <a:gd name="T5" fmla="*/ 20 h 4708"/>
                  <a:gd name="T6" fmla="*/ 19 w 3190"/>
                  <a:gd name="T7" fmla="*/ 20 h 4708"/>
                  <a:gd name="T8" fmla="*/ 19 w 3190"/>
                  <a:gd name="T9" fmla="*/ 4687 h 4708"/>
                  <a:gd name="T10" fmla="*/ 3180 w 3190"/>
                  <a:gd name="T11" fmla="*/ 4707 h 4708"/>
                  <a:gd name="T12" fmla="*/ 10 w 3190"/>
                  <a:gd name="T13" fmla="*/ 4707 h 4708"/>
                  <a:gd name="T14" fmla="*/ 10 w 3190"/>
                  <a:gd name="T15" fmla="*/ 4707 h 4708"/>
                  <a:gd name="T16" fmla="*/ 0 w 3190"/>
                  <a:gd name="T17" fmla="*/ 4697 h 4708"/>
                  <a:gd name="T18" fmla="*/ 0 w 3190"/>
                  <a:gd name="T19" fmla="*/ 10 h 4708"/>
                  <a:gd name="T20" fmla="*/ 0 w 3190"/>
                  <a:gd name="T21" fmla="*/ 10 h 4708"/>
                  <a:gd name="T22" fmla="*/ 10 w 3190"/>
                  <a:gd name="T23" fmla="*/ 0 h 4708"/>
                  <a:gd name="T24" fmla="*/ 3180 w 3190"/>
                  <a:gd name="T25" fmla="*/ 0 h 4708"/>
                  <a:gd name="T26" fmla="*/ 3180 w 3190"/>
                  <a:gd name="T27" fmla="*/ 0 h 4708"/>
                  <a:gd name="T28" fmla="*/ 3189 w 3190"/>
                  <a:gd name="T29" fmla="*/ 10 h 4708"/>
                  <a:gd name="T30" fmla="*/ 3189 w 3190"/>
                  <a:gd name="T31" fmla="*/ 4697 h 4708"/>
                  <a:gd name="T32" fmla="*/ 3189 w 3190"/>
                  <a:gd name="T33" fmla="*/ 4697 h 4708"/>
                  <a:gd name="T34" fmla="*/ 3180 w 3190"/>
                  <a:gd name="T35" fmla="*/ 4707 h 4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90" h="4708">
                    <a:moveTo>
                      <a:pt x="19" y="4687"/>
                    </a:moveTo>
                    <a:lnTo>
                      <a:pt x="3169" y="4687"/>
                    </a:lnTo>
                    <a:lnTo>
                      <a:pt x="3169" y="20"/>
                    </a:lnTo>
                    <a:lnTo>
                      <a:pt x="19" y="20"/>
                    </a:lnTo>
                    <a:lnTo>
                      <a:pt x="19" y="4687"/>
                    </a:lnTo>
                    <a:close/>
                    <a:moveTo>
                      <a:pt x="3180" y="4707"/>
                    </a:moveTo>
                    <a:lnTo>
                      <a:pt x="10" y="4707"/>
                    </a:lnTo>
                    <a:lnTo>
                      <a:pt x="10" y="4707"/>
                    </a:lnTo>
                    <a:cubicBezTo>
                      <a:pt x="4" y="4707"/>
                      <a:pt x="0" y="4703"/>
                      <a:pt x="0" y="469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3180" y="0"/>
                    </a:lnTo>
                    <a:lnTo>
                      <a:pt x="3180" y="0"/>
                    </a:lnTo>
                    <a:cubicBezTo>
                      <a:pt x="3185" y="0"/>
                      <a:pt x="3189" y="5"/>
                      <a:pt x="3189" y="10"/>
                    </a:cubicBezTo>
                    <a:lnTo>
                      <a:pt x="3189" y="4697"/>
                    </a:lnTo>
                    <a:lnTo>
                      <a:pt x="3189" y="4697"/>
                    </a:lnTo>
                    <a:cubicBezTo>
                      <a:pt x="3189" y="4703"/>
                      <a:pt x="3185" y="4707"/>
                      <a:pt x="3180" y="47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6">
                <a:extLst>
                  <a:ext uri="{FF2B5EF4-FFF2-40B4-BE49-F238E27FC236}">
                    <a16:creationId xmlns:a16="http://schemas.microsoft.com/office/drawing/2014/main" id="{8ABE2E2A-C911-4B35-AA3A-C3445F4FD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927" y="4332608"/>
                <a:ext cx="3802807" cy="4171704"/>
              </a:xfrm>
              <a:custGeom>
                <a:avLst/>
                <a:gdLst>
                  <a:gd name="T0" fmla="*/ 4270 w 4271"/>
                  <a:gd name="T1" fmla="*/ 0 h 4688"/>
                  <a:gd name="T2" fmla="*/ 0 w 4271"/>
                  <a:gd name="T3" fmla="*/ 0 h 4688"/>
                  <a:gd name="T4" fmla="*/ 0 w 4271"/>
                  <a:gd name="T5" fmla="*/ 4687 h 4688"/>
                  <a:gd name="T6" fmla="*/ 4270 w 4271"/>
                  <a:gd name="T7" fmla="*/ 4687 h 4688"/>
                  <a:gd name="T8" fmla="*/ 4270 w 4271"/>
                  <a:gd name="T9" fmla="*/ 0 h 4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1" h="4688">
                    <a:moveTo>
                      <a:pt x="4270" y="0"/>
                    </a:moveTo>
                    <a:lnTo>
                      <a:pt x="0" y="0"/>
                    </a:lnTo>
                    <a:lnTo>
                      <a:pt x="0" y="4687"/>
                    </a:lnTo>
                    <a:lnTo>
                      <a:pt x="4270" y="4687"/>
                    </a:lnTo>
                    <a:lnTo>
                      <a:pt x="4270" y="0"/>
                    </a:ln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7">
                <a:extLst>
                  <a:ext uri="{FF2B5EF4-FFF2-40B4-BE49-F238E27FC236}">
                    <a16:creationId xmlns:a16="http://schemas.microsoft.com/office/drawing/2014/main" id="{1A08BACF-33A3-464E-A450-0CA20F02A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4333" y="4332608"/>
                <a:ext cx="2821691" cy="4171704"/>
              </a:xfrm>
              <a:custGeom>
                <a:avLst/>
                <a:gdLst>
                  <a:gd name="T0" fmla="*/ 0 w 3171"/>
                  <a:gd name="T1" fmla="*/ 4687 h 4688"/>
                  <a:gd name="T2" fmla="*/ 3170 w 3171"/>
                  <a:gd name="T3" fmla="*/ 4687 h 4688"/>
                  <a:gd name="T4" fmla="*/ 3170 w 3171"/>
                  <a:gd name="T5" fmla="*/ 0 h 4688"/>
                  <a:gd name="T6" fmla="*/ 0 w 3171"/>
                  <a:gd name="T7" fmla="*/ 0 h 4688"/>
                  <a:gd name="T8" fmla="*/ 0 w 3171"/>
                  <a:gd name="T9" fmla="*/ 4687 h 4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71" h="4688">
                    <a:moveTo>
                      <a:pt x="0" y="4687"/>
                    </a:moveTo>
                    <a:lnTo>
                      <a:pt x="3170" y="4687"/>
                    </a:lnTo>
                    <a:lnTo>
                      <a:pt x="3170" y="0"/>
                    </a:lnTo>
                    <a:lnTo>
                      <a:pt x="0" y="0"/>
                    </a:lnTo>
                    <a:lnTo>
                      <a:pt x="0" y="4687"/>
                    </a:ln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8">
                <a:extLst>
                  <a:ext uri="{FF2B5EF4-FFF2-40B4-BE49-F238E27FC236}">
                    <a16:creationId xmlns:a16="http://schemas.microsoft.com/office/drawing/2014/main" id="{99A80524-9358-49B7-965F-58C18E227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927" y="4332608"/>
                <a:ext cx="6801097" cy="7597762"/>
              </a:xfrm>
              <a:custGeom>
                <a:avLst/>
                <a:gdLst>
                  <a:gd name="T0" fmla="*/ 4472 w 7643"/>
                  <a:gd name="T1" fmla="*/ 0 h 8539"/>
                  <a:gd name="T2" fmla="*/ 4270 w 7643"/>
                  <a:gd name="T3" fmla="*/ 0 h 8539"/>
                  <a:gd name="T4" fmla="*/ 4270 w 7643"/>
                  <a:gd name="T5" fmla="*/ 4687 h 8539"/>
                  <a:gd name="T6" fmla="*/ 0 w 7643"/>
                  <a:gd name="T7" fmla="*/ 4687 h 8539"/>
                  <a:gd name="T8" fmla="*/ 0 w 7643"/>
                  <a:gd name="T9" fmla="*/ 8538 h 8539"/>
                  <a:gd name="T10" fmla="*/ 7642 w 7643"/>
                  <a:gd name="T11" fmla="*/ 8538 h 8539"/>
                  <a:gd name="T12" fmla="*/ 7642 w 7643"/>
                  <a:gd name="T13" fmla="*/ 4687 h 8539"/>
                  <a:gd name="T14" fmla="*/ 4472 w 7643"/>
                  <a:gd name="T15" fmla="*/ 4687 h 8539"/>
                  <a:gd name="T16" fmla="*/ 4472 w 7643"/>
                  <a:gd name="T17" fmla="*/ 0 h 8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43" h="8539">
                    <a:moveTo>
                      <a:pt x="4472" y="0"/>
                    </a:moveTo>
                    <a:lnTo>
                      <a:pt x="4270" y="0"/>
                    </a:lnTo>
                    <a:lnTo>
                      <a:pt x="4270" y="4687"/>
                    </a:lnTo>
                    <a:lnTo>
                      <a:pt x="0" y="4687"/>
                    </a:lnTo>
                    <a:lnTo>
                      <a:pt x="0" y="8538"/>
                    </a:lnTo>
                    <a:lnTo>
                      <a:pt x="7642" y="8538"/>
                    </a:lnTo>
                    <a:lnTo>
                      <a:pt x="7642" y="4687"/>
                    </a:lnTo>
                    <a:lnTo>
                      <a:pt x="4472" y="4687"/>
                    </a:lnTo>
                    <a:lnTo>
                      <a:pt x="447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9">
                <a:extLst>
                  <a:ext uri="{FF2B5EF4-FFF2-40B4-BE49-F238E27FC236}">
                    <a16:creationId xmlns:a16="http://schemas.microsoft.com/office/drawing/2014/main" id="{74B40473-0FDC-4B52-8A44-42E4BAC68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7078" y="4324759"/>
                <a:ext cx="6820718" cy="7617383"/>
              </a:xfrm>
              <a:custGeom>
                <a:avLst/>
                <a:gdLst>
                  <a:gd name="T0" fmla="*/ 20 w 7662"/>
                  <a:gd name="T1" fmla="*/ 8538 h 8559"/>
                  <a:gd name="T2" fmla="*/ 7641 w 7662"/>
                  <a:gd name="T3" fmla="*/ 8538 h 8559"/>
                  <a:gd name="T4" fmla="*/ 7641 w 7662"/>
                  <a:gd name="T5" fmla="*/ 4707 h 8559"/>
                  <a:gd name="T6" fmla="*/ 4482 w 7662"/>
                  <a:gd name="T7" fmla="*/ 4707 h 8559"/>
                  <a:gd name="T8" fmla="*/ 4482 w 7662"/>
                  <a:gd name="T9" fmla="*/ 4707 h 8559"/>
                  <a:gd name="T10" fmla="*/ 4472 w 7662"/>
                  <a:gd name="T11" fmla="*/ 4697 h 8559"/>
                  <a:gd name="T12" fmla="*/ 4472 w 7662"/>
                  <a:gd name="T13" fmla="*/ 20 h 8559"/>
                  <a:gd name="T14" fmla="*/ 4291 w 7662"/>
                  <a:gd name="T15" fmla="*/ 20 h 8559"/>
                  <a:gd name="T16" fmla="*/ 4291 w 7662"/>
                  <a:gd name="T17" fmla="*/ 4697 h 8559"/>
                  <a:gd name="T18" fmla="*/ 4291 w 7662"/>
                  <a:gd name="T19" fmla="*/ 4697 h 8559"/>
                  <a:gd name="T20" fmla="*/ 4280 w 7662"/>
                  <a:gd name="T21" fmla="*/ 4707 h 8559"/>
                  <a:gd name="T22" fmla="*/ 20 w 7662"/>
                  <a:gd name="T23" fmla="*/ 4707 h 8559"/>
                  <a:gd name="T24" fmla="*/ 20 w 7662"/>
                  <a:gd name="T25" fmla="*/ 8538 h 8559"/>
                  <a:gd name="T26" fmla="*/ 7652 w 7662"/>
                  <a:gd name="T27" fmla="*/ 8558 h 8559"/>
                  <a:gd name="T28" fmla="*/ 10 w 7662"/>
                  <a:gd name="T29" fmla="*/ 8558 h 8559"/>
                  <a:gd name="T30" fmla="*/ 10 w 7662"/>
                  <a:gd name="T31" fmla="*/ 8558 h 8559"/>
                  <a:gd name="T32" fmla="*/ 0 w 7662"/>
                  <a:gd name="T33" fmla="*/ 8548 h 8559"/>
                  <a:gd name="T34" fmla="*/ 0 w 7662"/>
                  <a:gd name="T35" fmla="*/ 4697 h 8559"/>
                  <a:gd name="T36" fmla="*/ 0 w 7662"/>
                  <a:gd name="T37" fmla="*/ 4697 h 8559"/>
                  <a:gd name="T38" fmla="*/ 10 w 7662"/>
                  <a:gd name="T39" fmla="*/ 4687 h 8559"/>
                  <a:gd name="T40" fmla="*/ 4271 w 7662"/>
                  <a:gd name="T41" fmla="*/ 4687 h 8559"/>
                  <a:gd name="T42" fmla="*/ 4271 w 7662"/>
                  <a:gd name="T43" fmla="*/ 10 h 8559"/>
                  <a:gd name="T44" fmla="*/ 4271 w 7662"/>
                  <a:gd name="T45" fmla="*/ 10 h 8559"/>
                  <a:gd name="T46" fmla="*/ 4280 w 7662"/>
                  <a:gd name="T47" fmla="*/ 0 h 8559"/>
                  <a:gd name="T48" fmla="*/ 4482 w 7662"/>
                  <a:gd name="T49" fmla="*/ 0 h 8559"/>
                  <a:gd name="T50" fmla="*/ 4482 w 7662"/>
                  <a:gd name="T51" fmla="*/ 0 h 8559"/>
                  <a:gd name="T52" fmla="*/ 4491 w 7662"/>
                  <a:gd name="T53" fmla="*/ 10 h 8559"/>
                  <a:gd name="T54" fmla="*/ 4491 w 7662"/>
                  <a:gd name="T55" fmla="*/ 4687 h 8559"/>
                  <a:gd name="T56" fmla="*/ 7652 w 7662"/>
                  <a:gd name="T57" fmla="*/ 4687 h 8559"/>
                  <a:gd name="T58" fmla="*/ 7652 w 7662"/>
                  <a:gd name="T59" fmla="*/ 4687 h 8559"/>
                  <a:gd name="T60" fmla="*/ 7661 w 7662"/>
                  <a:gd name="T61" fmla="*/ 4697 h 8559"/>
                  <a:gd name="T62" fmla="*/ 7661 w 7662"/>
                  <a:gd name="T63" fmla="*/ 8548 h 8559"/>
                  <a:gd name="T64" fmla="*/ 7661 w 7662"/>
                  <a:gd name="T65" fmla="*/ 8548 h 8559"/>
                  <a:gd name="T66" fmla="*/ 7652 w 7662"/>
                  <a:gd name="T67" fmla="*/ 8558 h 8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62" h="8559">
                    <a:moveTo>
                      <a:pt x="20" y="8538"/>
                    </a:moveTo>
                    <a:lnTo>
                      <a:pt x="7641" y="8538"/>
                    </a:lnTo>
                    <a:lnTo>
                      <a:pt x="7641" y="4707"/>
                    </a:lnTo>
                    <a:lnTo>
                      <a:pt x="4482" y="4707"/>
                    </a:lnTo>
                    <a:lnTo>
                      <a:pt x="4482" y="4707"/>
                    </a:lnTo>
                    <a:cubicBezTo>
                      <a:pt x="4476" y="4707"/>
                      <a:pt x="4472" y="4703"/>
                      <a:pt x="4472" y="4697"/>
                    </a:cubicBezTo>
                    <a:lnTo>
                      <a:pt x="4472" y="20"/>
                    </a:lnTo>
                    <a:lnTo>
                      <a:pt x="4291" y="20"/>
                    </a:lnTo>
                    <a:lnTo>
                      <a:pt x="4291" y="4697"/>
                    </a:lnTo>
                    <a:lnTo>
                      <a:pt x="4291" y="4697"/>
                    </a:lnTo>
                    <a:cubicBezTo>
                      <a:pt x="4291" y="4703"/>
                      <a:pt x="4286" y="4707"/>
                      <a:pt x="4280" y="4707"/>
                    </a:cubicBezTo>
                    <a:lnTo>
                      <a:pt x="20" y="4707"/>
                    </a:lnTo>
                    <a:lnTo>
                      <a:pt x="20" y="8538"/>
                    </a:lnTo>
                    <a:close/>
                    <a:moveTo>
                      <a:pt x="7652" y="8558"/>
                    </a:moveTo>
                    <a:lnTo>
                      <a:pt x="10" y="8558"/>
                    </a:lnTo>
                    <a:lnTo>
                      <a:pt x="10" y="8558"/>
                    </a:lnTo>
                    <a:cubicBezTo>
                      <a:pt x="4" y="8558"/>
                      <a:pt x="0" y="8553"/>
                      <a:pt x="0" y="8548"/>
                    </a:cubicBezTo>
                    <a:lnTo>
                      <a:pt x="0" y="4697"/>
                    </a:lnTo>
                    <a:lnTo>
                      <a:pt x="0" y="4697"/>
                    </a:lnTo>
                    <a:cubicBezTo>
                      <a:pt x="0" y="4692"/>
                      <a:pt x="4" y="4687"/>
                      <a:pt x="10" y="4687"/>
                    </a:cubicBezTo>
                    <a:lnTo>
                      <a:pt x="4271" y="4687"/>
                    </a:lnTo>
                    <a:lnTo>
                      <a:pt x="4271" y="10"/>
                    </a:lnTo>
                    <a:lnTo>
                      <a:pt x="4271" y="10"/>
                    </a:lnTo>
                    <a:cubicBezTo>
                      <a:pt x="4271" y="5"/>
                      <a:pt x="4275" y="0"/>
                      <a:pt x="4280" y="0"/>
                    </a:cubicBezTo>
                    <a:lnTo>
                      <a:pt x="4482" y="0"/>
                    </a:lnTo>
                    <a:lnTo>
                      <a:pt x="4482" y="0"/>
                    </a:lnTo>
                    <a:cubicBezTo>
                      <a:pt x="4487" y="0"/>
                      <a:pt x="4491" y="5"/>
                      <a:pt x="4491" y="10"/>
                    </a:cubicBezTo>
                    <a:lnTo>
                      <a:pt x="4491" y="4687"/>
                    </a:lnTo>
                    <a:lnTo>
                      <a:pt x="7652" y="4687"/>
                    </a:lnTo>
                    <a:lnTo>
                      <a:pt x="7652" y="4687"/>
                    </a:lnTo>
                    <a:cubicBezTo>
                      <a:pt x="7657" y="4687"/>
                      <a:pt x="7661" y="4692"/>
                      <a:pt x="7661" y="4697"/>
                    </a:cubicBezTo>
                    <a:lnTo>
                      <a:pt x="7661" y="8548"/>
                    </a:lnTo>
                    <a:lnTo>
                      <a:pt x="7661" y="8548"/>
                    </a:lnTo>
                    <a:cubicBezTo>
                      <a:pt x="7661" y="8553"/>
                      <a:pt x="7657" y="8558"/>
                      <a:pt x="7652" y="85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10">
                <a:extLst>
                  <a:ext uri="{FF2B5EF4-FFF2-40B4-BE49-F238E27FC236}">
                    <a16:creationId xmlns:a16="http://schemas.microsoft.com/office/drawing/2014/main" id="{68380C60-077F-4866-BF31-B3DD40E64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927" y="10658844"/>
                <a:ext cx="1762085" cy="1271526"/>
              </a:xfrm>
              <a:custGeom>
                <a:avLst/>
                <a:gdLst>
                  <a:gd name="T0" fmla="*/ 1433 w 1981"/>
                  <a:gd name="T1" fmla="*/ 949 h 1430"/>
                  <a:gd name="T2" fmla="*/ 1433 w 1981"/>
                  <a:gd name="T3" fmla="*/ 475 h 1430"/>
                  <a:gd name="T4" fmla="*/ 981 w 1981"/>
                  <a:gd name="T5" fmla="*/ 475 h 1430"/>
                  <a:gd name="T6" fmla="*/ 981 w 1981"/>
                  <a:gd name="T7" fmla="*/ 0 h 1430"/>
                  <a:gd name="T8" fmla="*/ 0 w 1981"/>
                  <a:gd name="T9" fmla="*/ 0 h 1430"/>
                  <a:gd name="T10" fmla="*/ 0 w 1981"/>
                  <a:gd name="T11" fmla="*/ 475 h 1430"/>
                  <a:gd name="T12" fmla="*/ 0 w 1981"/>
                  <a:gd name="T13" fmla="*/ 949 h 1430"/>
                  <a:gd name="T14" fmla="*/ 0 w 1981"/>
                  <a:gd name="T15" fmla="*/ 1429 h 1430"/>
                  <a:gd name="T16" fmla="*/ 1980 w 1981"/>
                  <a:gd name="T17" fmla="*/ 1429 h 1430"/>
                  <a:gd name="T18" fmla="*/ 1980 w 1981"/>
                  <a:gd name="T19" fmla="*/ 949 h 1430"/>
                  <a:gd name="T20" fmla="*/ 1433 w 1981"/>
                  <a:gd name="T21" fmla="*/ 949 h 1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81" h="1430">
                    <a:moveTo>
                      <a:pt x="1433" y="949"/>
                    </a:moveTo>
                    <a:lnTo>
                      <a:pt x="1433" y="475"/>
                    </a:lnTo>
                    <a:lnTo>
                      <a:pt x="981" y="475"/>
                    </a:lnTo>
                    <a:lnTo>
                      <a:pt x="981" y="0"/>
                    </a:lnTo>
                    <a:lnTo>
                      <a:pt x="0" y="0"/>
                    </a:lnTo>
                    <a:lnTo>
                      <a:pt x="0" y="475"/>
                    </a:lnTo>
                    <a:lnTo>
                      <a:pt x="0" y="949"/>
                    </a:lnTo>
                    <a:lnTo>
                      <a:pt x="0" y="1429"/>
                    </a:lnTo>
                    <a:lnTo>
                      <a:pt x="1980" y="1429"/>
                    </a:lnTo>
                    <a:lnTo>
                      <a:pt x="1980" y="949"/>
                    </a:lnTo>
                    <a:lnTo>
                      <a:pt x="1433" y="9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11">
                <a:extLst>
                  <a:ext uri="{FF2B5EF4-FFF2-40B4-BE49-F238E27FC236}">
                    <a16:creationId xmlns:a16="http://schemas.microsoft.com/office/drawing/2014/main" id="{9AF5B426-6E7C-4A5A-8FE7-B9E425FE8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7078" y="10650995"/>
                <a:ext cx="1781707" cy="1291147"/>
              </a:xfrm>
              <a:custGeom>
                <a:avLst/>
                <a:gdLst>
                  <a:gd name="T0" fmla="*/ 20 w 2000"/>
                  <a:gd name="T1" fmla="*/ 1429 h 1450"/>
                  <a:gd name="T2" fmla="*/ 1980 w 2000"/>
                  <a:gd name="T3" fmla="*/ 1429 h 1450"/>
                  <a:gd name="T4" fmla="*/ 1980 w 2000"/>
                  <a:gd name="T5" fmla="*/ 969 h 1450"/>
                  <a:gd name="T6" fmla="*/ 1443 w 2000"/>
                  <a:gd name="T7" fmla="*/ 969 h 1450"/>
                  <a:gd name="T8" fmla="*/ 1443 w 2000"/>
                  <a:gd name="T9" fmla="*/ 969 h 1450"/>
                  <a:gd name="T10" fmla="*/ 1432 w 2000"/>
                  <a:gd name="T11" fmla="*/ 959 h 1450"/>
                  <a:gd name="T12" fmla="*/ 1432 w 2000"/>
                  <a:gd name="T13" fmla="*/ 494 h 1450"/>
                  <a:gd name="T14" fmla="*/ 991 w 2000"/>
                  <a:gd name="T15" fmla="*/ 494 h 1450"/>
                  <a:gd name="T16" fmla="*/ 991 w 2000"/>
                  <a:gd name="T17" fmla="*/ 494 h 1450"/>
                  <a:gd name="T18" fmla="*/ 981 w 2000"/>
                  <a:gd name="T19" fmla="*/ 485 h 1450"/>
                  <a:gd name="T20" fmla="*/ 981 w 2000"/>
                  <a:gd name="T21" fmla="*/ 20 h 1450"/>
                  <a:gd name="T22" fmla="*/ 20 w 2000"/>
                  <a:gd name="T23" fmla="*/ 20 h 1450"/>
                  <a:gd name="T24" fmla="*/ 20 w 2000"/>
                  <a:gd name="T25" fmla="*/ 1429 h 1450"/>
                  <a:gd name="T26" fmla="*/ 1990 w 2000"/>
                  <a:gd name="T27" fmla="*/ 1449 h 1450"/>
                  <a:gd name="T28" fmla="*/ 10 w 2000"/>
                  <a:gd name="T29" fmla="*/ 1449 h 1450"/>
                  <a:gd name="T30" fmla="*/ 10 w 2000"/>
                  <a:gd name="T31" fmla="*/ 1449 h 1450"/>
                  <a:gd name="T32" fmla="*/ 0 w 2000"/>
                  <a:gd name="T33" fmla="*/ 1439 h 1450"/>
                  <a:gd name="T34" fmla="*/ 0 w 2000"/>
                  <a:gd name="T35" fmla="*/ 10 h 1450"/>
                  <a:gd name="T36" fmla="*/ 0 w 2000"/>
                  <a:gd name="T37" fmla="*/ 10 h 1450"/>
                  <a:gd name="T38" fmla="*/ 10 w 2000"/>
                  <a:gd name="T39" fmla="*/ 0 h 1450"/>
                  <a:gd name="T40" fmla="*/ 991 w 2000"/>
                  <a:gd name="T41" fmla="*/ 0 h 1450"/>
                  <a:gd name="T42" fmla="*/ 991 w 2000"/>
                  <a:gd name="T43" fmla="*/ 0 h 1450"/>
                  <a:gd name="T44" fmla="*/ 1001 w 2000"/>
                  <a:gd name="T45" fmla="*/ 10 h 1450"/>
                  <a:gd name="T46" fmla="*/ 1001 w 2000"/>
                  <a:gd name="T47" fmla="*/ 475 h 1450"/>
                  <a:gd name="T48" fmla="*/ 1443 w 2000"/>
                  <a:gd name="T49" fmla="*/ 475 h 1450"/>
                  <a:gd name="T50" fmla="*/ 1443 w 2000"/>
                  <a:gd name="T51" fmla="*/ 475 h 1450"/>
                  <a:gd name="T52" fmla="*/ 1452 w 2000"/>
                  <a:gd name="T53" fmla="*/ 485 h 1450"/>
                  <a:gd name="T54" fmla="*/ 1452 w 2000"/>
                  <a:gd name="T55" fmla="*/ 949 h 1450"/>
                  <a:gd name="T56" fmla="*/ 1990 w 2000"/>
                  <a:gd name="T57" fmla="*/ 949 h 1450"/>
                  <a:gd name="T58" fmla="*/ 1990 w 2000"/>
                  <a:gd name="T59" fmla="*/ 949 h 1450"/>
                  <a:gd name="T60" fmla="*/ 1999 w 2000"/>
                  <a:gd name="T61" fmla="*/ 959 h 1450"/>
                  <a:gd name="T62" fmla="*/ 1999 w 2000"/>
                  <a:gd name="T63" fmla="*/ 1439 h 1450"/>
                  <a:gd name="T64" fmla="*/ 1999 w 2000"/>
                  <a:gd name="T65" fmla="*/ 1439 h 1450"/>
                  <a:gd name="T66" fmla="*/ 1990 w 2000"/>
                  <a:gd name="T67" fmla="*/ 1449 h 1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00" h="1450">
                    <a:moveTo>
                      <a:pt x="20" y="1429"/>
                    </a:moveTo>
                    <a:lnTo>
                      <a:pt x="1980" y="1429"/>
                    </a:lnTo>
                    <a:lnTo>
                      <a:pt x="1980" y="969"/>
                    </a:lnTo>
                    <a:lnTo>
                      <a:pt x="1443" y="969"/>
                    </a:lnTo>
                    <a:lnTo>
                      <a:pt x="1443" y="969"/>
                    </a:lnTo>
                    <a:cubicBezTo>
                      <a:pt x="1438" y="969"/>
                      <a:pt x="1432" y="964"/>
                      <a:pt x="1432" y="959"/>
                    </a:cubicBezTo>
                    <a:lnTo>
                      <a:pt x="1432" y="494"/>
                    </a:lnTo>
                    <a:lnTo>
                      <a:pt x="991" y="494"/>
                    </a:lnTo>
                    <a:lnTo>
                      <a:pt x="991" y="494"/>
                    </a:lnTo>
                    <a:cubicBezTo>
                      <a:pt x="985" y="494"/>
                      <a:pt x="981" y="490"/>
                      <a:pt x="981" y="485"/>
                    </a:cubicBezTo>
                    <a:lnTo>
                      <a:pt x="981" y="20"/>
                    </a:lnTo>
                    <a:lnTo>
                      <a:pt x="20" y="20"/>
                    </a:lnTo>
                    <a:lnTo>
                      <a:pt x="20" y="1429"/>
                    </a:lnTo>
                    <a:close/>
                    <a:moveTo>
                      <a:pt x="1990" y="1449"/>
                    </a:moveTo>
                    <a:lnTo>
                      <a:pt x="10" y="1449"/>
                    </a:lnTo>
                    <a:lnTo>
                      <a:pt x="10" y="1449"/>
                    </a:lnTo>
                    <a:cubicBezTo>
                      <a:pt x="4" y="1449"/>
                      <a:pt x="0" y="1444"/>
                      <a:pt x="0" y="143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991" y="0"/>
                    </a:lnTo>
                    <a:lnTo>
                      <a:pt x="991" y="0"/>
                    </a:lnTo>
                    <a:cubicBezTo>
                      <a:pt x="997" y="0"/>
                      <a:pt x="1001" y="5"/>
                      <a:pt x="1001" y="10"/>
                    </a:cubicBezTo>
                    <a:lnTo>
                      <a:pt x="1001" y="475"/>
                    </a:lnTo>
                    <a:lnTo>
                      <a:pt x="1443" y="475"/>
                    </a:lnTo>
                    <a:lnTo>
                      <a:pt x="1443" y="475"/>
                    </a:lnTo>
                    <a:cubicBezTo>
                      <a:pt x="1448" y="475"/>
                      <a:pt x="1452" y="479"/>
                      <a:pt x="1452" y="485"/>
                    </a:cubicBezTo>
                    <a:lnTo>
                      <a:pt x="1452" y="949"/>
                    </a:lnTo>
                    <a:lnTo>
                      <a:pt x="1990" y="949"/>
                    </a:lnTo>
                    <a:lnTo>
                      <a:pt x="1990" y="949"/>
                    </a:lnTo>
                    <a:cubicBezTo>
                      <a:pt x="1995" y="949"/>
                      <a:pt x="1999" y="953"/>
                      <a:pt x="1999" y="959"/>
                    </a:cubicBezTo>
                    <a:lnTo>
                      <a:pt x="1999" y="1439"/>
                    </a:lnTo>
                    <a:lnTo>
                      <a:pt x="1999" y="1439"/>
                    </a:lnTo>
                    <a:cubicBezTo>
                      <a:pt x="1999" y="1444"/>
                      <a:pt x="1995" y="1449"/>
                      <a:pt x="1990" y="14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12">
                <a:extLst>
                  <a:ext uri="{FF2B5EF4-FFF2-40B4-BE49-F238E27FC236}">
                    <a16:creationId xmlns:a16="http://schemas.microsoft.com/office/drawing/2014/main" id="{BF7BF84A-3CC3-45B9-94C9-6D5D7D997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8309" y="10650995"/>
                <a:ext cx="5945564" cy="439540"/>
              </a:xfrm>
              <a:custGeom>
                <a:avLst/>
                <a:gdLst>
                  <a:gd name="T0" fmla="*/ 20 w 6681"/>
                  <a:gd name="T1" fmla="*/ 475 h 495"/>
                  <a:gd name="T2" fmla="*/ 6660 w 6681"/>
                  <a:gd name="T3" fmla="*/ 475 h 495"/>
                  <a:gd name="T4" fmla="*/ 6660 w 6681"/>
                  <a:gd name="T5" fmla="*/ 20 h 495"/>
                  <a:gd name="T6" fmla="*/ 20 w 6681"/>
                  <a:gd name="T7" fmla="*/ 20 h 495"/>
                  <a:gd name="T8" fmla="*/ 20 w 6681"/>
                  <a:gd name="T9" fmla="*/ 475 h 495"/>
                  <a:gd name="T10" fmla="*/ 6671 w 6681"/>
                  <a:gd name="T11" fmla="*/ 494 h 495"/>
                  <a:gd name="T12" fmla="*/ 10 w 6681"/>
                  <a:gd name="T13" fmla="*/ 494 h 495"/>
                  <a:gd name="T14" fmla="*/ 10 w 6681"/>
                  <a:gd name="T15" fmla="*/ 494 h 495"/>
                  <a:gd name="T16" fmla="*/ 0 w 6681"/>
                  <a:gd name="T17" fmla="*/ 485 h 495"/>
                  <a:gd name="T18" fmla="*/ 0 w 6681"/>
                  <a:gd name="T19" fmla="*/ 10 h 495"/>
                  <a:gd name="T20" fmla="*/ 0 w 6681"/>
                  <a:gd name="T21" fmla="*/ 10 h 495"/>
                  <a:gd name="T22" fmla="*/ 10 w 6681"/>
                  <a:gd name="T23" fmla="*/ 0 h 495"/>
                  <a:gd name="T24" fmla="*/ 6671 w 6681"/>
                  <a:gd name="T25" fmla="*/ 0 h 495"/>
                  <a:gd name="T26" fmla="*/ 6671 w 6681"/>
                  <a:gd name="T27" fmla="*/ 0 h 495"/>
                  <a:gd name="T28" fmla="*/ 6680 w 6681"/>
                  <a:gd name="T29" fmla="*/ 10 h 495"/>
                  <a:gd name="T30" fmla="*/ 6680 w 6681"/>
                  <a:gd name="T31" fmla="*/ 485 h 495"/>
                  <a:gd name="T32" fmla="*/ 6680 w 6681"/>
                  <a:gd name="T33" fmla="*/ 485 h 495"/>
                  <a:gd name="T34" fmla="*/ 6671 w 6681"/>
                  <a:gd name="T35" fmla="*/ 49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81" h="495">
                    <a:moveTo>
                      <a:pt x="20" y="475"/>
                    </a:moveTo>
                    <a:lnTo>
                      <a:pt x="6660" y="475"/>
                    </a:lnTo>
                    <a:lnTo>
                      <a:pt x="6660" y="20"/>
                    </a:lnTo>
                    <a:lnTo>
                      <a:pt x="20" y="20"/>
                    </a:lnTo>
                    <a:lnTo>
                      <a:pt x="20" y="475"/>
                    </a:lnTo>
                    <a:close/>
                    <a:moveTo>
                      <a:pt x="6671" y="494"/>
                    </a:moveTo>
                    <a:lnTo>
                      <a:pt x="10" y="494"/>
                    </a:lnTo>
                    <a:lnTo>
                      <a:pt x="10" y="494"/>
                    </a:lnTo>
                    <a:cubicBezTo>
                      <a:pt x="4" y="494"/>
                      <a:pt x="0" y="490"/>
                      <a:pt x="0" y="48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6671" y="0"/>
                    </a:lnTo>
                    <a:lnTo>
                      <a:pt x="6671" y="0"/>
                    </a:lnTo>
                    <a:cubicBezTo>
                      <a:pt x="6676" y="0"/>
                      <a:pt x="6680" y="5"/>
                      <a:pt x="6680" y="10"/>
                    </a:cubicBezTo>
                    <a:lnTo>
                      <a:pt x="6680" y="485"/>
                    </a:lnTo>
                    <a:lnTo>
                      <a:pt x="6680" y="485"/>
                    </a:lnTo>
                    <a:cubicBezTo>
                      <a:pt x="6680" y="490"/>
                      <a:pt x="6676" y="494"/>
                      <a:pt x="6671" y="4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13">
                <a:extLst>
                  <a:ext uri="{FF2B5EF4-FFF2-40B4-BE49-F238E27FC236}">
                    <a16:creationId xmlns:a16="http://schemas.microsoft.com/office/drawing/2014/main" id="{A8E7BAAD-1C2E-4E83-941F-992B76CEB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2530" y="11070911"/>
                <a:ext cx="5545266" cy="439540"/>
              </a:xfrm>
              <a:custGeom>
                <a:avLst/>
                <a:gdLst>
                  <a:gd name="T0" fmla="*/ 20 w 6230"/>
                  <a:gd name="T1" fmla="*/ 474 h 495"/>
                  <a:gd name="T2" fmla="*/ 6209 w 6230"/>
                  <a:gd name="T3" fmla="*/ 474 h 495"/>
                  <a:gd name="T4" fmla="*/ 6209 w 6230"/>
                  <a:gd name="T5" fmla="*/ 19 h 495"/>
                  <a:gd name="T6" fmla="*/ 20 w 6230"/>
                  <a:gd name="T7" fmla="*/ 19 h 495"/>
                  <a:gd name="T8" fmla="*/ 20 w 6230"/>
                  <a:gd name="T9" fmla="*/ 474 h 495"/>
                  <a:gd name="T10" fmla="*/ 6220 w 6230"/>
                  <a:gd name="T11" fmla="*/ 494 h 495"/>
                  <a:gd name="T12" fmla="*/ 11 w 6230"/>
                  <a:gd name="T13" fmla="*/ 494 h 495"/>
                  <a:gd name="T14" fmla="*/ 11 w 6230"/>
                  <a:gd name="T15" fmla="*/ 494 h 495"/>
                  <a:gd name="T16" fmla="*/ 0 w 6230"/>
                  <a:gd name="T17" fmla="*/ 484 h 495"/>
                  <a:gd name="T18" fmla="*/ 0 w 6230"/>
                  <a:gd name="T19" fmla="*/ 10 h 495"/>
                  <a:gd name="T20" fmla="*/ 0 w 6230"/>
                  <a:gd name="T21" fmla="*/ 10 h 495"/>
                  <a:gd name="T22" fmla="*/ 11 w 6230"/>
                  <a:gd name="T23" fmla="*/ 0 h 495"/>
                  <a:gd name="T24" fmla="*/ 6220 w 6230"/>
                  <a:gd name="T25" fmla="*/ 0 h 495"/>
                  <a:gd name="T26" fmla="*/ 6220 w 6230"/>
                  <a:gd name="T27" fmla="*/ 0 h 495"/>
                  <a:gd name="T28" fmla="*/ 6229 w 6230"/>
                  <a:gd name="T29" fmla="*/ 10 h 495"/>
                  <a:gd name="T30" fmla="*/ 6229 w 6230"/>
                  <a:gd name="T31" fmla="*/ 484 h 495"/>
                  <a:gd name="T32" fmla="*/ 6229 w 6230"/>
                  <a:gd name="T33" fmla="*/ 484 h 495"/>
                  <a:gd name="T34" fmla="*/ 6220 w 6230"/>
                  <a:gd name="T35" fmla="*/ 49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30" h="495">
                    <a:moveTo>
                      <a:pt x="20" y="474"/>
                    </a:moveTo>
                    <a:lnTo>
                      <a:pt x="6209" y="474"/>
                    </a:lnTo>
                    <a:lnTo>
                      <a:pt x="6209" y="19"/>
                    </a:lnTo>
                    <a:lnTo>
                      <a:pt x="20" y="19"/>
                    </a:lnTo>
                    <a:lnTo>
                      <a:pt x="20" y="474"/>
                    </a:lnTo>
                    <a:close/>
                    <a:moveTo>
                      <a:pt x="6220" y="494"/>
                    </a:moveTo>
                    <a:lnTo>
                      <a:pt x="11" y="494"/>
                    </a:lnTo>
                    <a:lnTo>
                      <a:pt x="11" y="494"/>
                    </a:lnTo>
                    <a:cubicBezTo>
                      <a:pt x="6" y="494"/>
                      <a:pt x="0" y="489"/>
                      <a:pt x="0" y="48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6" y="0"/>
                      <a:pt x="11" y="0"/>
                    </a:cubicBezTo>
                    <a:lnTo>
                      <a:pt x="6220" y="0"/>
                    </a:lnTo>
                    <a:lnTo>
                      <a:pt x="6220" y="0"/>
                    </a:lnTo>
                    <a:cubicBezTo>
                      <a:pt x="6225" y="0"/>
                      <a:pt x="6229" y="4"/>
                      <a:pt x="6229" y="10"/>
                    </a:cubicBezTo>
                    <a:lnTo>
                      <a:pt x="6229" y="484"/>
                    </a:lnTo>
                    <a:lnTo>
                      <a:pt x="6229" y="484"/>
                    </a:lnTo>
                    <a:cubicBezTo>
                      <a:pt x="6229" y="489"/>
                      <a:pt x="6225" y="494"/>
                      <a:pt x="6220" y="4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14">
                <a:extLst>
                  <a:ext uri="{FF2B5EF4-FFF2-40B4-BE49-F238E27FC236}">
                    <a16:creationId xmlns:a16="http://schemas.microsoft.com/office/drawing/2014/main" id="{2321580C-116E-480B-82A0-875AE870F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9164" y="11494753"/>
                <a:ext cx="5058633" cy="447389"/>
              </a:xfrm>
              <a:custGeom>
                <a:avLst/>
                <a:gdLst>
                  <a:gd name="T0" fmla="*/ 19 w 5682"/>
                  <a:gd name="T1" fmla="*/ 480 h 501"/>
                  <a:gd name="T2" fmla="*/ 5661 w 5682"/>
                  <a:gd name="T3" fmla="*/ 480 h 501"/>
                  <a:gd name="T4" fmla="*/ 5661 w 5682"/>
                  <a:gd name="T5" fmla="*/ 20 h 501"/>
                  <a:gd name="T6" fmla="*/ 19 w 5682"/>
                  <a:gd name="T7" fmla="*/ 20 h 501"/>
                  <a:gd name="T8" fmla="*/ 19 w 5682"/>
                  <a:gd name="T9" fmla="*/ 480 h 501"/>
                  <a:gd name="T10" fmla="*/ 5672 w 5682"/>
                  <a:gd name="T11" fmla="*/ 500 h 501"/>
                  <a:gd name="T12" fmla="*/ 10 w 5682"/>
                  <a:gd name="T13" fmla="*/ 500 h 501"/>
                  <a:gd name="T14" fmla="*/ 10 w 5682"/>
                  <a:gd name="T15" fmla="*/ 500 h 501"/>
                  <a:gd name="T16" fmla="*/ 0 w 5682"/>
                  <a:gd name="T17" fmla="*/ 490 h 501"/>
                  <a:gd name="T18" fmla="*/ 0 w 5682"/>
                  <a:gd name="T19" fmla="*/ 10 h 501"/>
                  <a:gd name="T20" fmla="*/ 0 w 5682"/>
                  <a:gd name="T21" fmla="*/ 10 h 501"/>
                  <a:gd name="T22" fmla="*/ 10 w 5682"/>
                  <a:gd name="T23" fmla="*/ 0 h 501"/>
                  <a:gd name="T24" fmla="*/ 5672 w 5682"/>
                  <a:gd name="T25" fmla="*/ 0 h 501"/>
                  <a:gd name="T26" fmla="*/ 5672 w 5682"/>
                  <a:gd name="T27" fmla="*/ 0 h 501"/>
                  <a:gd name="T28" fmla="*/ 5681 w 5682"/>
                  <a:gd name="T29" fmla="*/ 10 h 501"/>
                  <a:gd name="T30" fmla="*/ 5681 w 5682"/>
                  <a:gd name="T31" fmla="*/ 490 h 501"/>
                  <a:gd name="T32" fmla="*/ 5681 w 5682"/>
                  <a:gd name="T33" fmla="*/ 490 h 501"/>
                  <a:gd name="T34" fmla="*/ 5672 w 5682"/>
                  <a:gd name="T35" fmla="*/ 50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82" h="501">
                    <a:moveTo>
                      <a:pt x="19" y="480"/>
                    </a:moveTo>
                    <a:lnTo>
                      <a:pt x="5661" y="480"/>
                    </a:lnTo>
                    <a:lnTo>
                      <a:pt x="5661" y="20"/>
                    </a:lnTo>
                    <a:lnTo>
                      <a:pt x="19" y="20"/>
                    </a:lnTo>
                    <a:lnTo>
                      <a:pt x="19" y="480"/>
                    </a:lnTo>
                    <a:close/>
                    <a:moveTo>
                      <a:pt x="5672" y="500"/>
                    </a:moveTo>
                    <a:lnTo>
                      <a:pt x="10" y="500"/>
                    </a:lnTo>
                    <a:lnTo>
                      <a:pt x="10" y="500"/>
                    </a:lnTo>
                    <a:cubicBezTo>
                      <a:pt x="4" y="500"/>
                      <a:pt x="0" y="495"/>
                      <a:pt x="0" y="49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5672" y="0"/>
                    </a:lnTo>
                    <a:lnTo>
                      <a:pt x="5672" y="0"/>
                    </a:lnTo>
                    <a:cubicBezTo>
                      <a:pt x="5677" y="0"/>
                      <a:pt x="5681" y="4"/>
                      <a:pt x="5681" y="10"/>
                    </a:cubicBezTo>
                    <a:lnTo>
                      <a:pt x="5681" y="490"/>
                    </a:lnTo>
                    <a:lnTo>
                      <a:pt x="5681" y="490"/>
                    </a:lnTo>
                    <a:cubicBezTo>
                      <a:pt x="5681" y="495"/>
                      <a:pt x="5677" y="500"/>
                      <a:pt x="5672" y="5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15">
                <a:extLst>
                  <a:ext uri="{FF2B5EF4-FFF2-40B4-BE49-F238E27FC236}">
                    <a16:creationId xmlns:a16="http://schemas.microsoft.com/office/drawing/2014/main" id="{05F064A1-DD8F-45DD-AF9C-A1E85D630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0342" y="9257809"/>
                <a:ext cx="1028210" cy="525878"/>
              </a:xfrm>
              <a:custGeom>
                <a:avLst/>
                <a:gdLst>
                  <a:gd name="T0" fmla="*/ 1022 w 1154"/>
                  <a:gd name="T1" fmla="*/ 592 h 593"/>
                  <a:gd name="T2" fmla="*/ 1022 w 1154"/>
                  <a:gd name="T3" fmla="*/ 592 h 593"/>
                  <a:gd name="T4" fmla="*/ 1002 w 1154"/>
                  <a:gd name="T5" fmla="*/ 88 h 593"/>
                  <a:gd name="T6" fmla="*/ 1002 w 1154"/>
                  <a:gd name="T7" fmla="*/ 88 h 593"/>
                  <a:gd name="T8" fmla="*/ 679 w 1154"/>
                  <a:gd name="T9" fmla="*/ 177 h 593"/>
                  <a:gd name="T10" fmla="*/ 679 w 1154"/>
                  <a:gd name="T11" fmla="*/ 177 h 593"/>
                  <a:gd name="T12" fmla="*/ 0 w 1154"/>
                  <a:gd name="T13" fmla="*/ 592 h 593"/>
                  <a:gd name="T14" fmla="*/ 1022 w 1154"/>
                  <a:gd name="T15" fmla="*/ 592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4" h="593">
                    <a:moveTo>
                      <a:pt x="1022" y="592"/>
                    </a:moveTo>
                    <a:lnTo>
                      <a:pt x="1022" y="592"/>
                    </a:lnTo>
                    <a:cubicBezTo>
                      <a:pt x="1022" y="592"/>
                      <a:pt x="1153" y="171"/>
                      <a:pt x="1002" y="88"/>
                    </a:cubicBezTo>
                    <a:lnTo>
                      <a:pt x="1002" y="88"/>
                    </a:lnTo>
                    <a:cubicBezTo>
                      <a:pt x="852" y="6"/>
                      <a:pt x="679" y="177"/>
                      <a:pt x="679" y="177"/>
                    </a:cubicBezTo>
                    <a:lnTo>
                      <a:pt x="679" y="177"/>
                    </a:lnTo>
                    <a:cubicBezTo>
                      <a:pt x="679" y="177"/>
                      <a:pt x="287" y="0"/>
                      <a:pt x="0" y="592"/>
                    </a:cubicBezTo>
                    <a:lnTo>
                      <a:pt x="1022" y="59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16">
                <a:extLst>
                  <a:ext uri="{FF2B5EF4-FFF2-40B4-BE49-F238E27FC236}">
                    <a16:creationId xmlns:a16="http://schemas.microsoft.com/office/drawing/2014/main" id="{3F4C6BA7-31DC-4215-B6B7-EA807F20E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8570" y="9273507"/>
                <a:ext cx="1043907" cy="521955"/>
              </a:xfrm>
              <a:custGeom>
                <a:avLst/>
                <a:gdLst>
                  <a:gd name="T0" fmla="*/ 26 w 1175"/>
                  <a:gd name="T1" fmla="*/ 564 h 585"/>
                  <a:gd name="T2" fmla="*/ 1026 w 1175"/>
                  <a:gd name="T3" fmla="*/ 564 h 585"/>
                  <a:gd name="T4" fmla="*/ 1026 w 1175"/>
                  <a:gd name="T5" fmla="*/ 564 h 585"/>
                  <a:gd name="T6" fmla="*/ 1070 w 1175"/>
                  <a:gd name="T7" fmla="*/ 351 h 585"/>
                  <a:gd name="T8" fmla="*/ 1070 w 1175"/>
                  <a:gd name="T9" fmla="*/ 351 h 585"/>
                  <a:gd name="T10" fmla="*/ 1009 w 1175"/>
                  <a:gd name="T11" fmla="*/ 78 h 585"/>
                  <a:gd name="T12" fmla="*/ 1009 w 1175"/>
                  <a:gd name="T13" fmla="*/ 78 h 585"/>
                  <a:gd name="T14" fmla="*/ 697 w 1175"/>
                  <a:gd name="T15" fmla="*/ 166 h 585"/>
                  <a:gd name="T16" fmla="*/ 697 w 1175"/>
                  <a:gd name="T17" fmla="*/ 166 h 585"/>
                  <a:gd name="T18" fmla="*/ 686 w 1175"/>
                  <a:gd name="T19" fmla="*/ 168 h 585"/>
                  <a:gd name="T20" fmla="*/ 686 w 1175"/>
                  <a:gd name="T21" fmla="*/ 168 h 585"/>
                  <a:gd name="T22" fmla="*/ 459 w 1175"/>
                  <a:gd name="T23" fmla="*/ 154 h 585"/>
                  <a:gd name="T24" fmla="*/ 459 w 1175"/>
                  <a:gd name="T25" fmla="*/ 154 h 585"/>
                  <a:gd name="T26" fmla="*/ 26 w 1175"/>
                  <a:gd name="T27" fmla="*/ 564 h 585"/>
                  <a:gd name="T28" fmla="*/ 1033 w 1175"/>
                  <a:gd name="T29" fmla="*/ 584 h 585"/>
                  <a:gd name="T30" fmla="*/ 11 w 1175"/>
                  <a:gd name="T31" fmla="*/ 584 h 585"/>
                  <a:gd name="T32" fmla="*/ 11 w 1175"/>
                  <a:gd name="T33" fmla="*/ 584 h 585"/>
                  <a:gd name="T34" fmla="*/ 2 w 1175"/>
                  <a:gd name="T35" fmla="*/ 579 h 585"/>
                  <a:gd name="T36" fmla="*/ 2 w 1175"/>
                  <a:gd name="T37" fmla="*/ 579 h 585"/>
                  <a:gd name="T38" fmla="*/ 1 w 1175"/>
                  <a:gd name="T39" fmla="*/ 570 h 585"/>
                  <a:gd name="T40" fmla="*/ 1 w 1175"/>
                  <a:gd name="T41" fmla="*/ 570 h 585"/>
                  <a:gd name="T42" fmla="*/ 456 w 1175"/>
                  <a:gd name="T43" fmla="*/ 135 h 585"/>
                  <a:gd name="T44" fmla="*/ 456 w 1175"/>
                  <a:gd name="T45" fmla="*/ 135 h 585"/>
                  <a:gd name="T46" fmla="*/ 688 w 1175"/>
                  <a:gd name="T47" fmla="*/ 147 h 585"/>
                  <a:gd name="T48" fmla="*/ 688 w 1175"/>
                  <a:gd name="T49" fmla="*/ 147 h 585"/>
                  <a:gd name="T50" fmla="*/ 791 w 1175"/>
                  <a:gd name="T51" fmla="*/ 75 h 585"/>
                  <a:gd name="T52" fmla="*/ 791 w 1175"/>
                  <a:gd name="T53" fmla="*/ 75 h 585"/>
                  <a:gd name="T54" fmla="*/ 1018 w 1175"/>
                  <a:gd name="T55" fmla="*/ 61 h 585"/>
                  <a:gd name="T56" fmla="*/ 1018 w 1175"/>
                  <a:gd name="T57" fmla="*/ 61 h 585"/>
                  <a:gd name="T58" fmla="*/ 1042 w 1175"/>
                  <a:gd name="T59" fmla="*/ 577 h 585"/>
                  <a:gd name="T60" fmla="*/ 1042 w 1175"/>
                  <a:gd name="T61" fmla="*/ 577 h 585"/>
                  <a:gd name="T62" fmla="*/ 1033 w 1175"/>
                  <a:gd name="T63" fmla="*/ 584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75" h="585">
                    <a:moveTo>
                      <a:pt x="26" y="564"/>
                    </a:moveTo>
                    <a:lnTo>
                      <a:pt x="1026" y="564"/>
                    </a:lnTo>
                    <a:lnTo>
                      <a:pt x="1026" y="564"/>
                    </a:lnTo>
                    <a:cubicBezTo>
                      <a:pt x="1033" y="539"/>
                      <a:pt x="1058" y="448"/>
                      <a:pt x="1070" y="351"/>
                    </a:cubicBezTo>
                    <a:lnTo>
                      <a:pt x="1070" y="351"/>
                    </a:lnTo>
                    <a:cubicBezTo>
                      <a:pt x="1083" y="249"/>
                      <a:pt x="1081" y="118"/>
                      <a:pt x="1009" y="78"/>
                    </a:cubicBezTo>
                    <a:lnTo>
                      <a:pt x="1009" y="78"/>
                    </a:lnTo>
                    <a:cubicBezTo>
                      <a:pt x="866" y="0"/>
                      <a:pt x="699" y="165"/>
                      <a:pt x="697" y="166"/>
                    </a:cubicBezTo>
                    <a:lnTo>
                      <a:pt x="697" y="166"/>
                    </a:lnTo>
                    <a:cubicBezTo>
                      <a:pt x="695" y="169"/>
                      <a:pt x="690" y="170"/>
                      <a:pt x="686" y="168"/>
                    </a:cubicBezTo>
                    <a:lnTo>
                      <a:pt x="686" y="168"/>
                    </a:lnTo>
                    <a:cubicBezTo>
                      <a:pt x="685" y="167"/>
                      <a:pt x="588" y="125"/>
                      <a:pt x="459" y="154"/>
                    </a:cubicBezTo>
                    <a:lnTo>
                      <a:pt x="459" y="154"/>
                    </a:lnTo>
                    <a:cubicBezTo>
                      <a:pt x="291" y="192"/>
                      <a:pt x="141" y="334"/>
                      <a:pt x="26" y="564"/>
                    </a:cubicBezTo>
                    <a:close/>
                    <a:moveTo>
                      <a:pt x="1033" y="584"/>
                    </a:moveTo>
                    <a:lnTo>
                      <a:pt x="11" y="584"/>
                    </a:lnTo>
                    <a:lnTo>
                      <a:pt x="11" y="584"/>
                    </a:lnTo>
                    <a:cubicBezTo>
                      <a:pt x="7" y="584"/>
                      <a:pt x="4" y="581"/>
                      <a:pt x="2" y="579"/>
                    </a:cubicBezTo>
                    <a:lnTo>
                      <a:pt x="2" y="579"/>
                    </a:lnTo>
                    <a:cubicBezTo>
                      <a:pt x="0" y="576"/>
                      <a:pt x="0" y="572"/>
                      <a:pt x="1" y="570"/>
                    </a:cubicBezTo>
                    <a:lnTo>
                      <a:pt x="1" y="570"/>
                    </a:lnTo>
                    <a:cubicBezTo>
                      <a:pt x="84" y="399"/>
                      <a:pt x="231" y="184"/>
                      <a:pt x="456" y="135"/>
                    </a:cubicBezTo>
                    <a:lnTo>
                      <a:pt x="456" y="135"/>
                    </a:lnTo>
                    <a:cubicBezTo>
                      <a:pt x="574" y="109"/>
                      <a:pt x="664" y="138"/>
                      <a:pt x="688" y="147"/>
                    </a:cubicBezTo>
                    <a:lnTo>
                      <a:pt x="688" y="147"/>
                    </a:lnTo>
                    <a:cubicBezTo>
                      <a:pt x="702" y="136"/>
                      <a:pt x="739" y="102"/>
                      <a:pt x="791" y="75"/>
                    </a:cubicBezTo>
                    <a:lnTo>
                      <a:pt x="791" y="75"/>
                    </a:lnTo>
                    <a:cubicBezTo>
                      <a:pt x="875" y="30"/>
                      <a:pt x="953" y="26"/>
                      <a:pt x="1018" y="61"/>
                    </a:cubicBezTo>
                    <a:lnTo>
                      <a:pt x="1018" y="61"/>
                    </a:lnTo>
                    <a:cubicBezTo>
                      <a:pt x="1174" y="147"/>
                      <a:pt x="1048" y="559"/>
                      <a:pt x="1042" y="577"/>
                    </a:cubicBezTo>
                    <a:lnTo>
                      <a:pt x="1042" y="577"/>
                    </a:lnTo>
                    <a:cubicBezTo>
                      <a:pt x="1041" y="581"/>
                      <a:pt x="1037" y="584"/>
                      <a:pt x="1033" y="5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17">
                <a:extLst>
                  <a:ext uri="{FF2B5EF4-FFF2-40B4-BE49-F238E27FC236}">
                    <a16:creationId xmlns:a16="http://schemas.microsoft.com/office/drawing/2014/main" id="{719BFFA4-40DA-4FD4-AD6E-390F24680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8536" y="9399090"/>
                <a:ext cx="1377488" cy="384597"/>
              </a:xfrm>
              <a:custGeom>
                <a:avLst/>
                <a:gdLst>
                  <a:gd name="T0" fmla="*/ 98 w 1550"/>
                  <a:gd name="T1" fmla="*/ 433 h 434"/>
                  <a:gd name="T2" fmla="*/ 98 w 1550"/>
                  <a:gd name="T3" fmla="*/ 433 h 434"/>
                  <a:gd name="T4" fmla="*/ 206 w 1550"/>
                  <a:gd name="T5" fmla="*/ 84 h 434"/>
                  <a:gd name="T6" fmla="*/ 206 w 1550"/>
                  <a:gd name="T7" fmla="*/ 84 h 434"/>
                  <a:gd name="T8" fmla="*/ 734 w 1550"/>
                  <a:gd name="T9" fmla="*/ 246 h 434"/>
                  <a:gd name="T10" fmla="*/ 734 w 1550"/>
                  <a:gd name="T11" fmla="*/ 246 h 434"/>
                  <a:gd name="T12" fmla="*/ 1117 w 1550"/>
                  <a:gd name="T13" fmla="*/ 292 h 434"/>
                  <a:gd name="T14" fmla="*/ 1117 w 1550"/>
                  <a:gd name="T15" fmla="*/ 292 h 434"/>
                  <a:gd name="T16" fmla="*/ 1549 w 1550"/>
                  <a:gd name="T17" fmla="*/ 433 h 434"/>
                  <a:gd name="T18" fmla="*/ 98 w 1550"/>
                  <a:gd name="T19" fmla="*/ 43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0" h="434">
                    <a:moveTo>
                      <a:pt x="98" y="433"/>
                    </a:moveTo>
                    <a:lnTo>
                      <a:pt x="98" y="433"/>
                    </a:lnTo>
                    <a:cubicBezTo>
                      <a:pt x="98" y="433"/>
                      <a:pt x="0" y="167"/>
                      <a:pt x="206" y="84"/>
                    </a:cubicBezTo>
                    <a:lnTo>
                      <a:pt x="206" y="84"/>
                    </a:lnTo>
                    <a:cubicBezTo>
                      <a:pt x="411" y="0"/>
                      <a:pt x="734" y="246"/>
                      <a:pt x="734" y="246"/>
                    </a:cubicBezTo>
                    <a:lnTo>
                      <a:pt x="734" y="246"/>
                    </a:lnTo>
                    <a:cubicBezTo>
                      <a:pt x="734" y="246"/>
                      <a:pt x="890" y="67"/>
                      <a:pt x="1117" y="292"/>
                    </a:cubicBezTo>
                    <a:lnTo>
                      <a:pt x="1117" y="292"/>
                    </a:lnTo>
                    <a:cubicBezTo>
                      <a:pt x="1117" y="292"/>
                      <a:pt x="1403" y="175"/>
                      <a:pt x="1549" y="433"/>
                    </a:cubicBezTo>
                    <a:lnTo>
                      <a:pt x="98" y="43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18">
                <a:extLst>
                  <a:ext uri="{FF2B5EF4-FFF2-40B4-BE49-F238E27FC236}">
                    <a16:creationId xmlns:a16="http://schemas.microsoft.com/office/drawing/2014/main" id="{75980BA8-EDFE-4072-8C79-B5AD14CC2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0687" y="9395167"/>
                <a:ext cx="1397109" cy="400295"/>
              </a:xfrm>
              <a:custGeom>
                <a:avLst/>
                <a:gdLst>
                  <a:gd name="T0" fmla="*/ 115 w 1570"/>
                  <a:gd name="T1" fmla="*/ 427 h 448"/>
                  <a:gd name="T2" fmla="*/ 1542 w 1570"/>
                  <a:gd name="T3" fmla="*/ 427 h 448"/>
                  <a:gd name="T4" fmla="*/ 1542 w 1570"/>
                  <a:gd name="T5" fmla="*/ 427 h 448"/>
                  <a:gd name="T6" fmla="*/ 1288 w 1570"/>
                  <a:gd name="T7" fmla="*/ 279 h 448"/>
                  <a:gd name="T8" fmla="*/ 1288 w 1570"/>
                  <a:gd name="T9" fmla="*/ 279 h 448"/>
                  <a:gd name="T10" fmla="*/ 1130 w 1570"/>
                  <a:gd name="T11" fmla="*/ 304 h 448"/>
                  <a:gd name="T12" fmla="*/ 1130 w 1570"/>
                  <a:gd name="T13" fmla="*/ 304 h 448"/>
                  <a:gd name="T14" fmla="*/ 1120 w 1570"/>
                  <a:gd name="T15" fmla="*/ 303 h 448"/>
                  <a:gd name="T16" fmla="*/ 1120 w 1570"/>
                  <a:gd name="T17" fmla="*/ 303 h 448"/>
                  <a:gd name="T18" fmla="*/ 894 w 1570"/>
                  <a:gd name="T19" fmla="*/ 192 h 448"/>
                  <a:gd name="T20" fmla="*/ 894 w 1570"/>
                  <a:gd name="T21" fmla="*/ 192 h 448"/>
                  <a:gd name="T22" fmla="*/ 752 w 1570"/>
                  <a:gd name="T23" fmla="*/ 256 h 448"/>
                  <a:gd name="T24" fmla="*/ 752 w 1570"/>
                  <a:gd name="T25" fmla="*/ 256 h 448"/>
                  <a:gd name="T26" fmla="*/ 738 w 1570"/>
                  <a:gd name="T27" fmla="*/ 258 h 448"/>
                  <a:gd name="T28" fmla="*/ 738 w 1570"/>
                  <a:gd name="T29" fmla="*/ 258 h 448"/>
                  <a:gd name="T30" fmla="*/ 220 w 1570"/>
                  <a:gd name="T31" fmla="*/ 96 h 448"/>
                  <a:gd name="T32" fmla="*/ 220 w 1570"/>
                  <a:gd name="T33" fmla="*/ 96 h 448"/>
                  <a:gd name="T34" fmla="*/ 95 w 1570"/>
                  <a:gd name="T35" fmla="*/ 293 h 448"/>
                  <a:gd name="T36" fmla="*/ 95 w 1570"/>
                  <a:gd name="T37" fmla="*/ 293 h 448"/>
                  <a:gd name="T38" fmla="*/ 115 w 1570"/>
                  <a:gd name="T39" fmla="*/ 427 h 448"/>
                  <a:gd name="T40" fmla="*/ 1559 w 1570"/>
                  <a:gd name="T41" fmla="*/ 447 h 448"/>
                  <a:gd name="T42" fmla="*/ 108 w 1570"/>
                  <a:gd name="T43" fmla="*/ 447 h 448"/>
                  <a:gd name="T44" fmla="*/ 108 w 1570"/>
                  <a:gd name="T45" fmla="*/ 447 h 448"/>
                  <a:gd name="T46" fmla="*/ 99 w 1570"/>
                  <a:gd name="T47" fmla="*/ 440 h 448"/>
                  <a:gd name="T48" fmla="*/ 99 w 1570"/>
                  <a:gd name="T49" fmla="*/ 440 h 448"/>
                  <a:gd name="T50" fmla="*/ 212 w 1570"/>
                  <a:gd name="T51" fmla="*/ 78 h 448"/>
                  <a:gd name="T52" fmla="*/ 212 w 1570"/>
                  <a:gd name="T53" fmla="*/ 78 h 448"/>
                  <a:gd name="T54" fmla="*/ 743 w 1570"/>
                  <a:gd name="T55" fmla="*/ 237 h 448"/>
                  <a:gd name="T56" fmla="*/ 743 w 1570"/>
                  <a:gd name="T57" fmla="*/ 237 h 448"/>
                  <a:gd name="T58" fmla="*/ 894 w 1570"/>
                  <a:gd name="T59" fmla="*/ 172 h 448"/>
                  <a:gd name="T60" fmla="*/ 894 w 1570"/>
                  <a:gd name="T61" fmla="*/ 172 h 448"/>
                  <a:gd name="T62" fmla="*/ 1129 w 1570"/>
                  <a:gd name="T63" fmla="*/ 285 h 448"/>
                  <a:gd name="T64" fmla="*/ 1129 w 1570"/>
                  <a:gd name="T65" fmla="*/ 285 h 448"/>
                  <a:gd name="T66" fmla="*/ 1567 w 1570"/>
                  <a:gd name="T67" fmla="*/ 432 h 448"/>
                  <a:gd name="T68" fmla="*/ 1567 w 1570"/>
                  <a:gd name="T69" fmla="*/ 432 h 448"/>
                  <a:gd name="T70" fmla="*/ 1567 w 1570"/>
                  <a:gd name="T71" fmla="*/ 441 h 448"/>
                  <a:gd name="T72" fmla="*/ 1567 w 1570"/>
                  <a:gd name="T73" fmla="*/ 441 h 448"/>
                  <a:gd name="T74" fmla="*/ 1559 w 1570"/>
                  <a:gd name="T75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70" h="448">
                    <a:moveTo>
                      <a:pt x="115" y="427"/>
                    </a:moveTo>
                    <a:lnTo>
                      <a:pt x="1542" y="427"/>
                    </a:lnTo>
                    <a:lnTo>
                      <a:pt x="1542" y="427"/>
                    </a:lnTo>
                    <a:cubicBezTo>
                      <a:pt x="1482" y="333"/>
                      <a:pt x="1398" y="284"/>
                      <a:pt x="1288" y="279"/>
                    </a:cubicBezTo>
                    <a:lnTo>
                      <a:pt x="1288" y="279"/>
                    </a:lnTo>
                    <a:cubicBezTo>
                      <a:pt x="1201" y="276"/>
                      <a:pt x="1131" y="304"/>
                      <a:pt x="1130" y="304"/>
                    </a:cubicBezTo>
                    <a:lnTo>
                      <a:pt x="1130" y="304"/>
                    </a:lnTo>
                    <a:cubicBezTo>
                      <a:pt x="1127" y="306"/>
                      <a:pt x="1122" y="305"/>
                      <a:pt x="1120" y="303"/>
                    </a:cubicBezTo>
                    <a:lnTo>
                      <a:pt x="1120" y="303"/>
                    </a:lnTo>
                    <a:cubicBezTo>
                      <a:pt x="1043" y="226"/>
                      <a:pt x="968" y="190"/>
                      <a:pt x="894" y="192"/>
                    </a:cubicBezTo>
                    <a:lnTo>
                      <a:pt x="894" y="192"/>
                    </a:lnTo>
                    <a:cubicBezTo>
                      <a:pt x="806" y="195"/>
                      <a:pt x="752" y="256"/>
                      <a:pt x="752" y="256"/>
                    </a:cubicBezTo>
                    <a:lnTo>
                      <a:pt x="752" y="256"/>
                    </a:lnTo>
                    <a:cubicBezTo>
                      <a:pt x="748" y="260"/>
                      <a:pt x="742" y="260"/>
                      <a:pt x="738" y="258"/>
                    </a:cubicBezTo>
                    <a:lnTo>
                      <a:pt x="738" y="258"/>
                    </a:lnTo>
                    <a:cubicBezTo>
                      <a:pt x="735" y="256"/>
                      <a:pt x="417" y="16"/>
                      <a:pt x="220" y="96"/>
                    </a:cubicBezTo>
                    <a:lnTo>
                      <a:pt x="220" y="96"/>
                    </a:lnTo>
                    <a:cubicBezTo>
                      <a:pt x="138" y="130"/>
                      <a:pt x="96" y="196"/>
                      <a:pt x="95" y="293"/>
                    </a:cubicBezTo>
                    <a:lnTo>
                      <a:pt x="95" y="293"/>
                    </a:lnTo>
                    <a:cubicBezTo>
                      <a:pt x="94" y="354"/>
                      <a:pt x="109" y="409"/>
                      <a:pt x="115" y="427"/>
                    </a:cubicBezTo>
                    <a:close/>
                    <a:moveTo>
                      <a:pt x="1559" y="447"/>
                    </a:moveTo>
                    <a:lnTo>
                      <a:pt x="108" y="447"/>
                    </a:lnTo>
                    <a:lnTo>
                      <a:pt x="108" y="447"/>
                    </a:lnTo>
                    <a:cubicBezTo>
                      <a:pt x="104" y="447"/>
                      <a:pt x="100" y="444"/>
                      <a:pt x="99" y="440"/>
                    </a:cubicBezTo>
                    <a:lnTo>
                      <a:pt x="99" y="440"/>
                    </a:lnTo>
                    <a:cubicBezTo>
                      <a:pt x="98" y="437"/>
                      <a:pt x="0" y="165"/>
                      <a:pt x="212" y="78"/>
                    </a:cubicBezTo>
                    <a:lnTo>
                      <a:pt x="212" y="78"/>
                    </a:lnTo>
                    <a:cubicBezTo>
                      <a:pt x="406" y="0"/>
                      <a:pt x="693" y="201"/>
                      <a:pt x="743" y="237"/>
                    </a:cubicBezTo>
                    <a:lnTo>
                      <a:pt x="743" y="237"/>
                    </a:lnTo>
                    <a:cubicBezTo>
                      <a:pt x="761" y="220"/>
                      <a:pt x="814" y="175"/>
                      <a:pt x="894" y="172"/>
                    </a:cubicBezTo>
                    <a:lnTo>
                      <a:pt x="894" y="172"/>
                    </a:lnTo>
                    <a:cubicBezTo>
                      <a:pt x="970" y="170"/>
                      <a:pt x="1050" y="207"/>
                      <a:pt x="1129" y="285"/>
                    </a:cubicBezTo>
                    <a:lnTo>
                      <a:pt x="1129" y="285"/>
                    </a:lnTo>
                    <a:cubicBezTo>
                      <a:pt x="1172" y="269"/>
                      <a:pt x="1430" y="191"/>
                      <a:pt x="1567" y="432"/>
                    </a:cubicBezTo>
                    <a:lnTo>
                      <a:pt x="1567" y="432"/>
                    </a:lnTo>
                    <a:cubicBezTo>
                      <a:pt x="1569" y="434"/>
                      <a:pt x="1569" y="439"/>
                      <a:pt x="1567" y="441"/>
                    </a:cubicBezTo>
                    <a:lnTo>
                      <a:pt x="1567" y="441"/>
                    </a:lnTo>
                    <a:cubicBezTo>
                      <a:pt x="1565" y="444"/>
                      <a:pt x="1562" y="447"/>
                      <a:pt x="1559" y="4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19">
                <a:extLst>
                  <a:ext uri="{FF2B5EF4-FFF2-40B4-BE49-F238E27FC236}">
                    <a16:creationId xmlns:a16="http://schemas.microsoft.com/office/drawing/2014/main" id="{D4859865-FDCC-4036-ACF0-A974BE3AD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5254" y="10270321"/>
                <a:ext cx="2170230" cy="388523"/>
              </a:xfrm>
              <a:custGeom>
                <a:avLst/>
                <a:gdLst>
                  <a:gd name="T0" fmla="*/ 128 w 2437"/>
                  <a:gd name="T1" fmla="*/ 0 h 435"/>
                  <a:gd name="T2" fmla="*/ 2307 w 2437"/>
                  <a:gd name="T3" fmla="*/ 0 h 435"/>
                  <a:gd name="T4" fmla="*/ 2307 w 2437"/>
                  <a:gd name="T5" fmla="*/ 0 h 435"/>
                  <a:gd name="T6" fmla="*/ 2436 w 2437"/>
                  <a:gd name="T7" fmla="*/ 128 h 435"/>
                  <a:gd name="T8" fmla="*/ 2436 w 2437"/>
                  <a:gd name="T9" fmla="*/ 434 h 435"/>
                  <a:gd name="T10" fmla="*/ 0 w 2437"/>
                  <a:gd name="T11" fmla="*/ 434 h 435"/>
                  <a:gd name="T12" fmla="*/ 0 w 2437"/>
                  <a:gd name="T13" fmla="*/ 128 h 435"/>
                  <a:gd name="T14" fmla="*/ 0 w 2437"/>
                  <a:gd name="T15" fmla="*/ 128 h 435"/>
                  <a:gd name="T16" fmla="*/ 128 w 2437"/>
                  <a:gd name="T17" fmla="*/ 0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37" h="435">
                    <a:moveTo>
                      <a:pt x="128" y="0"/>
                    </a:moveTo>
                    <a:lnTo>
                      <a:pt x="2307" y="0"/>
                    </a:lnTo>
                    <a:lnTo>
                      <a:pt x="2307" y="0"/>
                    </a:lnTo>
                    <a:cubicBezTo>
                      <a:pt x="2377" y="0"/>
                      <a:pt x="2436" y="58"/>
                      <a:pt x="2436" y="128"/>
                    </a:cubicBezTo>
                    <a:lnTo>
                      <a:pt x="2436" y="434"/>
                    </a:lnTo>
                    <a:lnTo>
                      <a:pt x="0" y="434"/>
                    </a:lnTo>
                    <a:lnTo>
                      <a:pt x="0" y="128"/>
                    </a:lnTo>
                    <a:lnTo>
                      <a:pt x="0" y="128"/>
                    </a:lnTo>
                    <a:cubicBezTo>
                      <a:pt x="0" y="58"/>
                      <a:pt x="57" y="0"/>
                      <a:pt x="12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20">
                <a:extLst>
                  <a:ext uri="{FF2B5EF4-FFF2-40B4-BE49-F238E27FC236}">
                    <a16:creationId xmlns:a16="http://schemas.microsoft.com/office/drawing/2014/main" id="{139C3431-2ADC-4893-B64E-4A3FE8D37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3481" y="10262472"/>
                <a:ext cx="2185925" cy="404221"/>
              </a:xfrm>
              <a:custGeom>
                <a:avLst/>
                <a:gdLst>
                  <a:gd name="T0" fmla="*/ 19 w 2456"/>
                  <a:gd name="T1" fmla="*/ 434 h 455"/>
                  <a:gd name="T2" fmla="*/ 2435 w 2456"/>
                  <a:gd name="T3" fmla="*/ 434 h 455"/>
                  <a:gd name="T4" fmla="*/ 2435 w 2456"/>
                  <a:gd name="T5" fmla="*/ 98 h 455"/>
                  <a:gd name="T6" fmla="*/ 2435 w 2456"/>
                  <a:gd name="T7" fmla="*/ 98 h 455"/>
                  <a:gd name="T8" fmla="*/ 2358 w 2456"/>
                  <a:gd name="T9" fmla="*/ 20 h 455"/>
                  <a:gd name="T10" fmla="*/ 98 w 2456"/>
                  <a:gd name="T11" fmla="*/ 20 h 455"/>
                  <a:gd name="T12" fmla="*/ 98 w 2456"/>
                  <a:gd name="T13" fmla="*/ 20 h 455"/>
                  <a:gd name="T14" fmla="*/ 19 w 2456"/>
                  <a:gd name="T15" fmla="*/ 98 h 455"/>
                  <a:gd name="T16" fmla="*/ 19 w 2456"/>
                  <a:gd name="T17" fmla="*/ 434 h 455"/>
                  <a:gd name="T18" fmla="*/ 2444 w 2456"/>
                  <a:gd name="T19" fmla="*/ 454 h 455"/>
                  <a:gd name="T20" fmla="*/ 10 w 2456"/>
                  <a:gd name="T21" fmla="*/ 454 h 455"/>
                  <a:gd name="T22" fmla="*/ 10 w 2456"/>
                  <a:gd name="T23" fmla="*/ 454 h 455"/>
                  <a:gd name="T24" fmla="*/ 0 w 2456"/>
                  <a:gd name="T25" fmla="*/ 444 h 455"/>
                  <a:gd name="T26" fmla="*/ 0 w 2456"/>
                  <a:gd name="T27" fmla="*/ 98 h 455"/>
                  <a:gd name="T28" fmla="*/ 0 w 2456"/>
                  <a:gd name="T29" fmla="*/ 98 h 455"/>
                  <a:gd name="T30" fmla="*/ 98 w 2456"/>
                  <a:gd name="T31" fmla="*/ 0 h 455"/>
                  <a:gd name="T32" fmla="*/ 2358 w 2456"/>
                  <a:gd name="T33" fmla="*/ 0 h 455"/>
                  <a:gd name="T34" fmla="*/ 2358 w 2456"/>
                  <a:gd name="T35" fmla="*/ 0 h 455"/>
                  <a:gd name="T36" fmla="*/ 2455 w 2456"/>
                  <a:gd name="T37" fmla="*/ 98 h 455"/>
                  <a:gd name="T38" fmla="*/ 2455 w 2456"/>
                  <a:gd name="T39" fmla="*/ 444 h 455"/>
                  <a:gd name="T40" fmla="*/ 2455 w 2456"/>
                  <a:gd name="T41" fmla="*/ 444 h 455"/>
                  <a:gd name="T42" fmla="*/ 2444 w 2456"/>
                  <a:gd name="T43" fmla="*/ 4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56" h="455">
                    <a:moveTo>
                      <a:pt x="19" y="434"/>
                    </a:moveTo>
                    <a:lnTo>
                      <a:pt x="2435" y="434"/>
                    </a:lnTo>
                    <a:lnTo>
                      <a:pt x="2435" y="98"/>
                    </a:lnTo>
                    <a:lnTo>
                      <a:pt x="2435" y="98"/>
                    </a:lnTo>
                    <a:cubicBezTo>
                      <a:pt x="2435" y="55"/>
                      <a:pt x="2400" y="20"/>
                      <a:pt x="2358" y="20"/>
                    </a:cubicBezTo>
                    <a:lnTo>
                      <a:pt x="98" y="20"/>
                    </a:lnTo>
                    <a:lnTo>
                      <a:pt x="98" y="20"/>
                    </a:lnTo>
                    <a:cubicBezTo>
                      <a:pt x="54" y="20"/>
                      <a:pt x="19" y="55"/>
                      <a:pt x="19" y="98"/>
                    </a:cubicBezTo>
                    <a:lnTo>
                      <a:pt x="19" y="434"/>
                    </a:lnTo>
                    <a:close/>
                    <a:moveTo>
                      <a:pt x="2444" y="454"/>
                    </a:moveTo>
                    <a:lnTo>
                      <a:pt x="10" y="454"/>
                    </a:lnTo>
                    <a:lnTo>
                      <a:pt x="10" y="454"/>
                    </a:lnTo>
                    <a:cubicBezTo>
                      <a:pt x="5" y="454"/>
                      <a:pt x="0" y="450"/>
                      <a:pt x="0" y="444"/>
                    </a:cubicBezTo>
                    <a:lnTo>
                      <a:pt x="0" y="98"/>
                    </a:lnTo>
                    <a:lnTo>
                      <a:pt x="0" y="98"/>
                    </a:lnTo>
                    <a:cubicBezTo>
                      <a:pt x="0" y="44"/>
                      <a:pt x="44" y="0"/>
                      <a:pt x="98" y="0"/>
                    </a:cubicBezTo>
                    <a:lnTo>
                      <a:pt x="2358" y="0"/>
                    </a:lnTo>
                    <a:lnTo>
                      <a:pt x="2358" y="0"/>
                    </a:lnTo>
                    <a:cubicBezTo>
                      <a:pt x="2411" y="0"/>
                      <a:pt x="2455" y="44"/>
                      <a:pt x="2455" y="98"/>
                    </a:cubicBezTo>
                    <a:lnTo>
                      <a:pt x="2455" y="444"/>
                    </a:lnTo>
                    <a:lnTo>
                      <a:pt x="2455" y="444"/>
                    </a:lnTo>
                    <a:cubicBezTo>
                      <a:pt x="2455" y="450"/>
                      <a:pt x="2451" y="454"/>
                      <a:pt x="2444" y="4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21">
                <a:extLst>
                  <a:ext uri="{FF2B5EF4-FFF2-40B4-BE49-F238E27FC236}">
                    <a16:creationId xmlns:a16="http://schemas.microsoft.com/office/drawing/2014/main" id="{55E0970F-3809-44E8-B6B5-805083A5D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5402" y="9811160"/>
                <a:ext cx="1797404" cy="459161"/>
              </a:xfrm>
              <a:custGeom>
                <a:avLst/>
                <a:gdLst>
                  <a:gd name="T0" fmla="*/ 0 w 2019"/>
                  <a:gd name="T1" fmla="*/ 517 h 518"/>
                  <a:gd name="T2" fmla="*/ 2018 w 2019"/>
                  <a:gd name="T3" fmla="*/ 517 h 518"/>
                  <a:gd name="T4" fmla="*/ 2018 w 2019"/>
                  <a:gd name="T5" fmla="*/ 57 h 518"/>
                  <a:gd name="T6" fmla="*/ 2018 w 2019"/>
                  <a:gd name="T7" fmla="*/ 57 h 518"/>
                  <a:gd name="T8" fmla="*/ 2002 w 2019"/>
                  <a:gd name="T9" fmla="*/ 17 h 518"/>
                  <a:gd name="T10" fmla="*/ 2002 w 2019"/>
                  <a:gd name="T11" fmla="*/ 17 h 518"/>
                  <a:gd name="T12" fmla="*/ 1962 w 2019"/>
                  <a:gd name="T13" fmla="*/ 0 h 518"/>
                  <a:gd name="T14" fmla="*/ 57 w 2019"/>
                  <a:gd name="T15" fmla="*/ 0 h 518"/>
                  <a:gd name="T16" fmla="*/ 57 w 2019"/>
                  <a:gd name="T17" fmla="*/ 0 h 518"/>
                  <a:gd name="T18" fmla="*/ 19 w 2019"/>
                  <a:gd name="T19" fmla="*/ 14 h 518"/>
                  <a:gd name="T20" fmla="*/ 19 w 2019"/>
                  <a:gd name="T21" fmla="*/ 14 h 518"/>
                  <a:gd name="T22" fmla="*/ 0 w 2019"/>
                  <a:gd name="T23" fmla="*/ 57 h 518"/>
                  <a:gd name="T24" fmla="*/ 0 w 2019"/>
                  <a:gd name="T25" fmla="*/ 517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19" h="518">
                    <a:moveTo>
                      <a:pt x="0" y="517"/>
                    </a:moveTo>
                    <a:lnTo>
                      <a:pt x="2018" y="517"/>
                    </a:lnTo>
                    <a:lnTo>
                      <a:pt x="2018" y="57"/>
                    </a:lnTo>
                    <a:lnTo>
                      <a:pt x="2018" y="57"/>
                    </a:lnTo>
                    <a:cubicBezTo>
                      <a:pt x="2018" y="41"/>
                      <a:pt x="2012" y="27"/>
                      <a:pt x="2002" y="17"/>
                    </a:cubicBezTo>
                    <a:lnTo>
                      <a:pt x="2002" y="17"/>
                    </a:lnTo>
                    <a:cubicBezTo>
                      <a:pt x="1992" y="7"/>
                      <a:pt x="1977" y="0"/>
                      <a:pt x="1962" y="0"/>
                    </a:cubicBezTo>
                    <a:lnTo>
                      <a:pt x="57" y="0"/>
                    </a:lnTo>
                    <a:lnTo>
                      <a:pt x="57" y="0"/>
                    </a:lnTo>
                    <a:cubicBezTo>
                      <a:pt x="43" y="0"/>
                      <a:pt x="30" y="6"/>
                      <a:pt x="19" y="14"/>
                    </a:cubicBezTo>
                    <a:lnTo>
                      <a:pt x="19" y="14"/>
                    </a:lnTo>
                    <a:cubicBezTo>
                      <a:pt x="7" y="24"/>
                      <a:pt x="0" y="40"/>
                      <a:pt x="0" y="57"/>
                    </a:cubicBezTo>
                    <a:lnTo>
                      <a:pt x="0" y="51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22">
                <a:extLst>
                  <a:ext uri="{FF2B5EF4-FFF2-40B4-BE49-F238E27FC236}">
                    <a16:creationId xmlns:a16="http://schemas.microsoft.com/office/drawing/2014/main" id="{654E49FF-9E4B-48CD-9692-0D01E1857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7553" y="9803311"/>
                <a:ext cx="1813102" cy="478785"/>
              </a:xfrm>
              <a:custGeom>
                <a:avLst/>
                <a:gdLst>
                  <a:gd name="T0" fmla="*/ 20 w 2039"/>
                  <a:gd name="T1" fmla="*/ 517 h 538"/>
                  <a:gd name="T2" fmla="*/ 2019 w 2039"/>
                  <a:gd name="T3" fmla="*/ 517 h 538"/>
                  <a:gd name="T4" fmla="*/ 2019 w 2039"/>
                  <a:gd name="T5" fmla="*/ 67 h 538"/>
                  <a:gd name="T6" fmla="*/ 2019 w 2039"/>
                  <a:gd name="T7" fmla="*/ 67 h 538"/>
                  <a:gd name="T8" fmla="*/ 2005 w 2039"/>
                  <a:gd name="T9" fmla="*/ 34 h 538"/>
                  <a:gd name="T10" fmla="*/ 2005 w 2039"/>
                  <a:gd name="T11" fmla="*/ 34 h 538"/>
                  <a:gd name="T12" fmla="*/ 1972 w 2039"/>
                  <a:gd name="T13" fmla="*/ 20 h 538"/>
                  <a:gd name="T14" fmla="*/ 67 w 2039"/>
                  <a:gd name="T15" fmla="*/ 20 h 538"/>
                  <a:gd name="T16" fmla="*/ 67 w 2039"/>
                  <a:gd name="T17" fmla="*/ 20 h 538"/>
                  <a:gd name="T18" fmla="*/ 36 w 2039"/>
                  <a:gd name="T19" fmla="*/ 32 h 538"/>
                  <a:gd name="T20" fmla="*/ 36 w 2039"/>
                  <a:gd name="T21" fmla="*/ 32 h 538"/>
                  <a:gd name="T22" fmla="*/ 20 w 2039"/>
                  <a:gd name="T23" fmla="*/ 67 h 538"/>
                  <a:gd name="T24" fmla="*/ 20 w 2039"/>
                  <a:gd name="T25" fmla="*/ 517 h 538"/>
                  <a:gd name="T26" fmla="*/ 2028 w 2039"/>
                  <a:gd name="T27" fmla="*/ 537 h 538"/>
                  <a:gd name="T28" fmla="*/ 10 w 2039"/>
                  <a:gd name="T29" fmla="*/ 537 h 538"/>
                  <a:gd name="T30" fmla="*/ 10 w 2039"/>
                  <a:gd name="T31" fmla="*/ 537 h 538"/>
                  <a:gd name="T32" fmla="*/ 0 w 2039"/>
                  <a:gd name="T33" fmla="*/ 527 h 538"/>
                  <a:gd name="T34" fmla="*/ 0 w 2039"/>
                  <a:gd name="T35" fmla="*/ 67 h 538"/>
                  <a:gd name="T36" fmla="*/ 0 w 2039"/>
                  <a:gd name="T37" fmla="*/ 67 h 538"/>
                  <a:gd name="T38" fmla="*/ 22 w 2039"/>
                  <a:gd name="T39" fmla="*/ 17 h 538"/>
                  <a:gd name="T40" fmla="*/ 22 w 2039"/>
                  <a:gd name="T41" fmla="*/ 17 h 538"/>
                  <a:gd name="T42" fmla="*/ 67 w 2039"/>
                  <a:gd name="T43" fmla="*/ 0 h 538"/>
                  <a:gd name="T44" fmla="*/ 1972 w 2039"/>
                  <a:gd name="T45" fmla="*/ 0 h 538"/>
                  <a:gd name="T46" fmla="*/ 1972 w 2039"/>
                  <a:gd name="T47" fmla="*/ 0 h 538"/>
                  <a:gd name="T48" fmla="*/ 2019 w 2039"/>
                  <a:gd name="T49" fmla="*/ 20 h 538"/>
                  <a:gd name="T50" fmla="*/ 2019 w 2039"/>
                  <a:gd name="T51" fmla="*/ 20 h 538"/>
                  <a:gd name="T52" fmla="*/ 2038 w 2039"/>
                  <a:gd name="T53" fmla="*/ 67 h 538"/>
                  <a:gd name="T54" fmla="*/ 2038 w 2039"/>
                  <a:gd name="T55" fmla="*/ 527 h 538"/>
                  <a:gd name="T56" fmla="*/ 2038 w 2039"/>
                  <a:gd name="T57" fmla="*/ 527 h 538"/>
                  <a:gd name="T58" fmla="*/ 2028 w 2039"/>
                  <a:gd name="T59" fmla="*/ 537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39" h="538">
                    <a:moveTo>
                      <a:pt x="20" y="517"/>
                    </a:moveTo>
                    <a:lnTo>
                      <a:pt x="2019" y="517"/>
                    </a:lnTo>
                    <a:lnTo>
                      <a:pt x="2019" y="67"/>
                    </a:lnTo>
                    <a:lnTo>
                      <a:pt x="2019" y="67"/>
                    </a:lnTo>
                    <a:cubicBezTo>
                      <a:pt x="2019" y="54"/>
                      <a:pt x="2014" y="42"/>
                      <a:pt x="2005" y="34"/>
                    </a:cubicBezTo>
                    <a:lnTo>
                      <a:pt x="2005" y="34"/>
                    </a:lnTo>
                    <a:cubicBezTo>
                      <a:pt x="1996" y="24"/>
                      <a:pt x="1984" y="20"/>
                      <a:pt x="1972" y="20"/>
                    </a:cubicBezTo>
                    <a:lnTo>
                      <a:pt x="67" y="20"/>
                    </a:lnTo>
                    <a:lnTo>
                      <a:pt x="67" y="20"/>
                    </a:lnTo>
                    <a:cubicBezTo>
                      <a:pt x="56" y="20"/>
                      <a:pt x="44" y="24"/>
                      <a:pt x="36" y="32"/>
                    </a:cubicBezTo>
                    <a:lnTo>
                      <a:pt x="36" y="32"/>
                    </a:lnTo>
                    <a:cubicBezTo>
                      <a:pt x="26" y="40"/>
                      <a:pt x="20" y="53"/>
                      <a:pt x="20" y="67"/>
                    </a:cubicBezTo>
                    <a:lnTo>
                      <a:pt x="20" y="517"/>
                    </a:lnTo>
                    <a:close/>
                    <a:moveTo>
                      <a:pt x="2028" y="537"/>
                    </a:moveTo>
                    <a:lnTo>
                      <a:pt x="10" y="537"/>
                    </a:lnTo>
                    <a:lnTo>
                      <a:pt x="10" y="537"/>
                    </a:lnTo>
                    <a:cubicBezTo>
                      <a:pt x="5" y="537"/>
                      <a:pt x="0" y="533"/>
                      <a:pt x="0" y="527"/>
                    </a:cubicBezTo>
                    <a:lnTo>
                      <a:pt x="0" y="67"/>
                    </a:lnTo>
                    <a:lnTo>
                      <a:pt x="0" y="67"/>
                    </a:lnTo>
                    <a:cubicBezTo>
                      <a:pt x="0" y="48"/>
                      <a:pt x="9" y="29"/>
                      <a:pt x="22" y="17"/>
                    </a:cubicBezTo>
                    <a:lnTo>
                      <a:pt x="22" y="17"/>
                    </a:lnTo>
                    <a:cubicBezTo>
                      <a:pt x="35" y="6"/>
                      <a:pt x="51" y="0"/>
                      <a:pt x="67" y="0"/>
                    </a:cubicBezTo>
                    <a:lnTo>
                      <a:pt x="1972" y="0"/>
                    </a:lnTo>
                    <a:lnTo>
                      <a:pt x="1972" y="0"/>
                    </a:lnTo>
                    <a:cubicBezTo>
                      <a:pt x="1989" y="0"/>
                      <a:pt x="2006" y="7"/>
                      <a:pt x="2019" y="20"/>
                    </a:cubicBezTo>
                    <a:lnTo>
                      <a:pt x="2019" y="20"/>
                    </a:lnTo>
                    <a:cubicBezTo>
                      <a:pt x="2031" y="32"/>
                      <a:pt x="2038" y="49"/>
                      <a:pt x="2038" y="67"/>
                    </a:cubicBezTo>
                    <a:lnTo>
                      <a:pt x="2038" y="527"/>
                    </a:lnTo>
                    <a:lnTo>
                      <a:pt x="2038" y="527"/>
                    </a:lnTo>
                    <a:cubicBezTo>
                      <a:pt x="2038" y="533"/>
                      <a:pt x="2033" y="537"/>
                      <a:pt x="2028" y="5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4B00505A-A942-405E-B6C6-5B740935E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1362" y="9803311"/>
                <a:ext cx="1588475" cy="344463"/>
              </a:xfrm>
              <a:custGeom>
                <a:avLst/>
                <a:gdLst>
                  <a:gd name="connsiteX0" fmla="*/ 1580064 w 1588475"/>
                  <a:gd name="connsiteY0" fmla="*/ 0 h 344463"/>
                  <a:gd name="connsiteX1" fmla="*/ 1588475 w 1588475"/>
                  <a:gd name="connsiteY1" fmla="*/ 8901 h 344463"/>
                  <a:gd name="connsiteX2" fmla="*/ 1588475 w 1588475"/>
                  <a:gd name="connsiteY2" fmla="*/ 335562 h 344463"/>
                  <a:gd name="connsiteX3" fmla="*/ 1580064 w 1588475"/>
                  <a:gd name="connsiteY3" fmla="*/ 344463 h 344463"/>
                  <a:gd name="connsiteX4" fmla="*/ 1569785 w 1588475"/>
                  <a:gd name="connsiteY4" fmla="*/ 335562 h 344463"/>
                  <a:gd name="connsiteX5" fmla="*/ 1569785 w 1588475"/>
                  <a:gd name="connsiteY5" fmla="*/ 8901 h 344463"/>
                  <a:gd name="connsiteX6" fmla="*/ 1580064 w 1588475"/>
                  <a:gd name="connsiteY6" fmla="*/ 0 h 344463"/>
                  <a:gd name="connsiteX7" fmla="*/ 1481018 w 1588475"/>
                  <a:gd name="connsiteY7" fmla="*/ 0 h 344463"/>
                  <a:gd name="connsiteX8" fmla="*/ 1490362 w 1588475"/>
                  <a:gd name="connsiteY8" fmla="*/ 8901 h 344463"/>
                  <a:gd name="connsiteX9" fmla="*/ 1490362 w 1588475"/>
                  <a:gd name="connsiteY9" fmla="*/ 335562 h 344463"/>
                  <a:gd name="connsiteX10" fmla="*/ 1481018 w 1588475"/>
                  <a:gd name="connsiteY10" fmla="*/ 344463 h 344463"/>
                  <a:gd name="connsiteX11" fmla="*/ 1471675 w 1588475"/>
                  <a:gd name="connsiteY11" fmla="*/ 335562 h 344463"/>
                  <a:gd name="connsiteX12" fmla="*/ 1471675 w 1588475"/>
                  <a:gd name="connsiteY12" fmla="*/ 8901 h 344463"/>
                  <a:gd name="connsiteX13" fmla="*/ 1481018 w 1588475"/>
                  <a:gd name="connsiteY13" fmla="*/ 0 h 344463"/>
                  <a:gd name="connsiteX14" fmla="*/ 1383841 w 1588475"/>
                  <a:gd name="connsiteY14" fmla="*/ 0 h 344463"/>
                  <a:gd name="connsiteX15" fmla="*/ 1392252 w 1588475"/>
                  <a:gd name="connsiteY15" fmla="*/ 8901 h 344463"/>
                  <a:gd name="connsiteX16" fmla="*/ 1392252 w 1588475"/>
                  <a:gd name="connsiteY16" fmla="*/ 335562 h 344463"/>
                  <a:gd name="connsiteX17" fmla="*/ 1383841 w 1588475"/>
                  <a:gd name="connsiteY17" fmla="*/ 344463 h 344463"/>
                  <a:gd name="connsiteX18" fmla="*/ 1373562 w 1588475"/>
                  <a:gd name="connsiteY18" fmla="*/ 335562 h 344463"/>
                  <a:gd name="connsiteX19" fmla="*/ 1373562 w 1588475"/>
                  <a:gd name="connsiteY19" fmla="*/ 8901 h 344463"/>
                  <a:gd name="connsiteX20" fmla="*/ 1383841 w 1588475"/>
                  <a:gd name="connsiteY20" fmla="*/ 0 h 344463"/>
                  <a:gd name="connsiteX21" fmla="*/ 1283861 w 1588475"/>
                  <a:gd name="connsiteY21" fmla="*/ 0 h 344463"/>
                  <a:gd name="connsiteX22" fmla="*/ 1294139 w 1588475"/>
                  <a:gd name="connsiteY22" fmla="*/ 8901 h 344463"/>
                  <a:gd name="connsiteX23" fmla="*/ 1294139 w 1588475"/>
                  <a:gd name="connsiteY23" fmla="*/ 335562 h 344463"/>
                  <a:gd name="connsiteX24" fmla="*/ 1283861 w 1588475"/>
                  <a:gd name="connsiteY24" fmla="*/ 344463 h 344463"/>
                  <a:gd name="connsiteX25" fmla="*/ 1275452 w 1588475"/>
                  <a:gd name="connsiteY25" fmla="*/ 335562 h 344463"/>
                  <a:gd name="connsiteX26" fmla="*/ 1275452 w 1588475"/>
                  <a:gd name="connsiteY26" fmla="*/ 8901 h 344463"/>
                  <a:gd name="connsiteX27" fmla="*/ 1283861 w 1588475"/>
                  <a:gd name="connsiteY27" fmla="*/ 0 h 344463"/>
                  <a:gd name="connsiteX28" fmla="*/ 1186684 w 1588475"/>
                  <a:gd name="connsiteY28" fmla="*/ 0 h 344463"/>
                  <a:gd name="connsiteX29" fmla="*/ 1196029 w 1588475"/>
                  <a:gd name="connsiteY29" fmla="*/ 8901 h 344463"/>
                  <a:gd name="connsiteX30" fmla="*/ 1196029 w 1588475"/>
                  <a:gd name="connsiteY30" fmla="*/ 335562 h 344463"/>
                  <a:gd name="connsiteX31" fmla="*/ 1186684 w 1588475"/>
                  <a:gd name="connsiteY31" fmla="*/ 344463 h 344463"/>
                  <a:gd name="connsiteX32" fmla="*/ 1177339 w 1588475"/>
                  <a:gd name="connsiteY32" fmla="*/ 335562 h 344463"/>
                  <a:gd name="connsiteX33" fmla="*/ 1177339 w 1588475"/>
                  <a:gd name="connsiteY33" fmla="*/ 8901 h 344463"/>
                  <a:gd name="connsiteX34" fmla="*/ 1186684 w 1588475"/>
                  <a:gd name="connsiteY34" fmla="*/ 0 h 344463"/>
                  <a:gd name="connsiteX35" fmla="*/ 1087637 w 1588475"/>
                  <a:gd name="connsiteY35" fmla="*/ 0 h 344463"/>
                  <a:gd name="connsiteX36" fmla="*/ 1097915 w 1588475"/>
                  <a:gd name="connsiteY36" fmla="*/ 8901 h 344463"/>
                  <a:gd name="connsiteX37" fmla="*/ 1097915 w 1588475"/>
                  <a:gd name="connsiteY37" fmla="*/ 335562 h 344463"/>
                  <a:gd name="connsiteX38" fmla="*/ 1087637 w 1588475"/>
                  <a:gd name="connsiteY38" fmla="*/ 344463 h 344463"/>
                  <a:gd name="connsiteX39" fmla="*/ 1079228 w 1588475"/>
                  <a:gd name="connsiteY39" fmla="*/ 335562 h 344463"/>
                  <a:gd name="connsiteX40" fmla="*/ 1079228 w 1588475"/>
                  <a:gd name="connsiteY40" fmla="*/ 8901 h 344463"/>
                  <a:gd name="connsiteX41" fmla="*/ 1087637 w 1588475"/>
                  <a:gd name="connsiteY41" fmla="*/ 0 h 344463"/>
                  <a:gd name="connsiteX42" fmla="*/ 991395 w 1588475"/>
                  <a:gd name="connsiteY42" fmla="*/ 0 h 344463"/>
                  <a:gd name="connsiteX43" fmla="*/ 999806 w 1588475"/>
                  <a:gd name="connsiteY43" fmla="*/ 8901 h 344463"/>
                  <a:gd name="connsiteX44" fmla="*/ 999806 w 1588475"/>
                  <a:gd name="connsiteY44" fmla="*/ 335562 h 344463"/>
                  <a:gd name="connsiteX45" fmla="*/ 991395 w 1588475"/>
                  <a:gd name="connsiteY45" fmla="*/ 344463 h 344463"/>
                  <a:gd name="connsiteX46" fmla="*/ 981116 w 1588475"/>
                  <a:gd name="connsiteY46" fmla="*/ 335562 h 344463"/>
                  <a:gd name="connsiteX47" fmla="*/ 981116 w 1588475"/>
                  <a:gd name="connsiteY47" fmla="*/ 8901 h 344463"/>
                  <a:gd name="connsiteX48" fmla="*/ 991395 w 1588475"/>
                  <a:gd name="connsiteY48" fmla="*/ 0 h 344463"/>
                  <a:gd name="connsiteX49" fmla="*/ 892348 w 1588475"/>
                  <a:gd name="connsiteY49" fmla="*/ 0 h 344463"/>
                  <a:gd name="connsiteX50" fmla="*/ 901692 w 1588475"/>
                  <a:gd name="connsiteY50" fmla="*/ 8901 h 344463"/>
                  <a:gd name="connsiteX51" fmla="*/ 901692 w 1588475"/>
                  <a:gd name="connsiteY51" fmla="*/ 335562 h 344463"/>
                  <a:gd name="connsiteX52" fmla="*/ 892348 w 1588475"/>
                  <a:gd name="connsiteY52" fmla="*/ 344463 h 344463"/>
                  <a:gd name="connsiteX53" fmla="*/ 883005 w 1588475"/>
                  <a:gd name="connsiteY53" fmla="*/ 335562 h 344463"/>
                  <a:gd name="connsiteX54" fmla="*/ 883005 w 1588475"/>
                  <a:gd name="connsiteY54" fmla="*/ 8901 h 344463"/>
                  <a:gd name="connsiteX55" fmla="*/ 892348 w 1588475"/>
                  <a:gd name="connsiteY55" fmla="*/ 0 h 344463"/>
                  <a:gd name="connsiteX56" fmla="*/ 794704 w 1588475"/>
                  <a:gd name="connsiteY56" fmla="*/ 0 h 344463"/>
                  <a:gd name="connsiteX57" fmla="*/ 803535 w 1588475"/>
                  <a:gd name="connsiteY57" fmla="*/ 8901 h 344463"/>
                  <a:gd name="connsiteX58" fmla="*/ 803535 w 1588475"/>
                  <a:gd name="connsiteY58" fmla="*/ 335562 h 344463"/>
                  <a:gd name="connsiteX59" fmla="*/ 794704 w 1588475"/>
                  <a:gd name="connsiteY59" fmla="*/ 344463 h 344463"/>
                  <a:gd name="connsiteX60" fmla="*/ 784892 w 1588475"/>
                  <a:gd name="connsiteY60" fmla="*/ 335562 h 344463"/>
                  <a:gd name="connsiteX61" fmla="*/ 784892 w 1588475"/>
                  <a:gd name="connsiteY61" fmla="*/ 8901 h 344463"/>
                  <a:gd name="connsiteX62" fmla="*/ 794704 w 1588475"/>
                  <a:gd name="connsiteY62" fmla="*/ 0 h 344463"/>
                  <a:gd name="connsiteX63" fmla="*/ 695191 w 1588475"/>
                  <a:gd name="connsiteY63" fmla="*/ 0 h 344463"/>
                  <a:gd name="connsiteX64" fmla="*/ 705469 w 1588475"/>
                  <a:gd name="connsiteY64" fmla="*/ 8901 h 344463"/>
                  <a:gd name="connsiteX65" fmla="*/ 705469 w 1588475"/>
                  <a:gd name="connsiteY65" fmla="*/ 335562 h 344463"/>
                  <a:gd name="connsiteX66" fmla="*/ 695191 w 1588475"/>
                  <a:gd name="connsiteY66" fmla="*/ 344463 h 344463"/>
                  <a:gd name="connsiteX67" fmla="*/ 686782 w 1588475"/>
                  <a:gd name="connsiteY67" fmla="*/ 335562 h 344463"/>
                  <a:gd name="connsiteX68" fmla="*/ 686782 w 1588475"/>
                  <a:gd name="connsiteY68" fmla="*/ 8901 h 344463"/>
                  <a:gd name="connsiteX69" fmla="*/ 695191 w 1588475"/>
                  <a:gd name="connsiteY69" fmla="*/ 0 h 344463"/>
                  <a:gd name="connsiteX70" fmla="*/ 597500 w 1588475"/>
                  <a:gd name="connsiteY70" fmla="*/ 0 h 344463"/>
                  <a:gd name="connsiteX71" fmla="*/ 607312 w 1588475"/>
                  <a:gd name="connsiteY71" fmla="*/ 8901 h 344463"/>
                  <a:gd name="connsiteX72" fmla="*/ 607312 w 1588475"/>
                  <a:gd name="connsiteY72" fmla="*/ 335562 h 344463"/>
                  <a:gd name="connsiteX73" fmla="*/ 597500 w 1588475"/>
                  <a:gd name="connsiteY73" fmla="*/ 344463 h 344463"/>
                  <a:gd name="connsiteX74" fmla="*/ 588669 w 1588475"/>
                  <a:gd name="connsiteY74" fmla="*/ 335562 h 344463"/>
                  <a:gd name="connsiteX75" fmla="*/ 588669 w 1588475"/>
                  <a:gd name="connsiteY75" fmla="*/ 8901 h 344463"/>
                  <a:gd name="connsiteX76" fmla="*/ 597500 w 1588475"/>
                  <a:gd name="connsiteY76" fmla="*/ 0 h 344463"/>
                  <a:gd name="connsiteX77" fmla="*/ 498968 w 1588475"/>
                  <a:gd name="connsiteY77" fmla="*/ 0 h 344463"/>
                  <a:gd name="connsiteX78" fmla="*/ 509246 w 1588475"/>
                  <a:gd name="connsiteY78" fmla="*/ 8901 h 344463"/>
                  <a:gd name="connsiteX79" fmla="*/ 509246 w 1588475"/>
                  <a:gd name="connsiteY79" fmla="*/ 335562 h 344463"/>
                  <a:gd name="connsiteX80" fmla="*/ 498968 w 1588475"/>
                  <a:gd name="connsiteY80" fmla="*/ 344463 h 344463"/>
                  <a:gd name="connsiteX81" fmla="*/ 490559 w 1588475"/>
                  <a:gd name="connsiteY81" fmla="*/ 335562 h 344463"/>
                  <a:gd name="connsiteX82" fmla="*/ 490559 w 1588475"/>
                  <a:gd name="connsiteY82" fmla="*/ 8901 h 344463"/>
                  <a:gd name="connsiteX83" fmla="*/ 498968 w 1588475"/>
                  <a:gd name="connsiteY83" fmla="*/ 0 h 344463"/>
                  <a:gd name="connsiteX84" fmla="*/ 401791 w 1588475"/>
                  <a:gd name="connsiteY84" fmla="*/ 0 h 344463"/>
                  <a:gd name="connsiteX85" fmla="*/ 411136 w 1588475"/>
                  <a:gd name="connsiteY85" fmla="*/ 8901 h 344463"/>
                  <a:gd name="connsiteX86" fmla="*/ 411136 w 1588475"/>
                  <a:gd name="connsiteY86" fmla="*/ 335562 h 344463"/>
                  <a:gd name="connsiteX87" fmla="*/ 401791 w 1588475"/>
                  <a:gd name="connsiteY87" fmla="*/ 344463 h 344463"/>
                  <a:gd name="connsiteX88" fmla="*/ 392446 w 1588475"/>
                  <a:gd name="connsiteY88" fmla="*/ 335562 h 344463"/>
                  <a:gd name="connsiteX89" fmla="*/ 392446 w 1588475"/>
                  <a:gd name="connsiteY89" fmla="*/ 8901 h 344463"/>
                  <a:gd name="connsiteX90" fmla="*/ 401791 w 1588475"/>
                  <a:gd name="connsiteY90" fmla="*/ 0 h 344463"/>
                  <a:gd name="connsiteX91" fmla="*/ 303679 w 1588475"/>
                  <a:gd name="connsiteY91" fmla="*/ 0 h 344463"/>
                  <a:gd name="connsiteX92" fmla="*/ 313023 w 1588475"/>
                  <a:gd name="connsiteY92" fmla="*/ 8901 h 344463"/>
                  <a:gd name="connsiteX93" fmla="*/ 313023 w 1588475"/>
                  <a:gd name="connsiteY93" fmla="*/ 335562 h 344463"/>
                  <a:gd name="connsiteX94" fmla="*/ 303679 w 1588475"/>
                  <a:gd name="connsiteY94" fmla="*/ 344463 h 344463"/>
                  <a:gd name="connsiteX95" fmla="*/ 294336 w 1588475"/>
                  <a:gd name="connsiteY95" fmla="*/ 335562 h 344463"/>
                  <a:gd name="connsiteX96" fmla="*/ 294336 w 1588475"/>
                  <a:gd name="connsiteY96" fmla="*/ 8901 h 344463"/>
                  <a:gd name="connsiteX97" fmla="*/ 303679 w 1588475"/>
                  <a:gd name="connsiteY97" fmla="*/ 0 h 344463"/>
                  <a:gd name="connsiteX98" fmla="*/ 203659 w 1588475"/>
                  <a:gd name="connsiteY98" fmla="*/ 0 h 344463"/>
                  <a:gd name="connsiteX99" fmla="*/ 211095 w 1588475"/>
                  <a:gd name="connsiteY99" fmla="*/ 8901 h 344463"/>
                  <a:gd name="connsiteX100" fmla="*/ 211095 w 1588475"/>
                  <a:gd name="connsiteY100" fmla="*/ 335562 h 344463"/>
                  <a:gd name="connsiteX101" fmla="*/ 203659 w 1588475"/>
                  <a:gd name="connsiteY101" fmla="*/ 344463 h 344463"/>
                  <a:gd name="connsiteX102" fmla="*/ 196223 w 1588475"/>
                  <a:gd name="connsiteY102" fmla="*/ 335562 h 344463"/>
                  <a:gd name="connsiteX103" fmla="*/ 196223 w 1588475"/>
                  <a:gd name="connsiteY103" fmla="*/ 8901 h 344463"/>
                  <a:gd name="connsiteX104" fmla="*/ 203659 w 1588475"/>
                  <a:gd name="connsiteY104" fmla="*/ 0 h 344463"/>
                  <a:gd name="connsiteX105" fmla="*/ 107456 w 1588475"/>
                  <a:gd name="connsiteY105" fmla="*/ 0 h 344463"/>
                  <a:gd name="connsiteX106" fmla="*/ 116800 w 1588475"/>
                  <a:gd name="connsiteY106" fmla="*/ 8901 h 344463"/>
                  <a:gd name="connsiteX107" fmla="*/ 116800 w 1588475"/>
                  <a:gd name="connsiteY107" fmla="*/ 335562 h 344463"/>
                  <a:gd name="connsiteX108" fmla="*/ 107456 w 1588475"/>
                  <a:gd name="connsiteY108" fmla="*/ 344463 h 344463"/>
                  <a:gd name="connsiteX109" fmla="*/ 98113 w 1588475"/>
                  <a:gd name="connsiteY109" fmla="*/ 335562 h 344463"/>
                  <a:gd name="connsiteX110" fmla="*/ 98113 w 1588475"/>
                  <a:gd name="connsiteY110" fmla="*/ 8901 h 344463"/>
                  <a:gd name="connsiteX111" fmla="*/ 107456 w 1588475"/>
                  <a:gd name="connsiteY111" fmla="*/ 0 h 344463"/>
                  <a:gd name="connsiteX112" fmla="*/ 8831 w 1588475"/>
                  <a:gd name="connsiteY112" fmla="*/ 0 h 344463"/>
                  <a:gd name="connsiteX113" fmla="*/ 18643 w 1588475"/>
                  <a:gd name="connsiteY113" fmla="*/ 8901 h 344463"/>
                  <a:gd name="connsiteX114" fmla="*/ 18643 w 1588475"/>
                  <a:gd name="connsiteY114" fmla="*/ 335562 h 344463"/>
                  <a:gd name="connsiteX115" fmla="*/ 8831 w 1588475"/>
                  <a:gd name="connsiteY115" fmla="*/ 344463 h 344463"/>
                  <a:gd name="connsiteX116" fmla="*/ 0 w 1588475"/>
                  <a:gd name="connsiteY116" fmla="*/ 335562 h 344463"/>
                  <a:gd name="connsiteX117" fmla="*/ 0 w 1588475"/>
                  <a:gd name="connsiteY117" fmla="*/ 8901 h 344463"/>
                  <a:gd name="connsiteX118" fmla="*/ 8831 w 1588475"/>
                  <a:gd name="connsiteY118" fmla="*/ 0 h 34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1588475" h="344463">
                    <a:moveTo>
                      <a:pt x="1580064" y="0"/>
                    </a:moveTo>
                    <a:cubicBezTo>
                      <a:pt x="1584737" y="0"/>
                      <a:pt x="1588475" y="3560"/>
                      <a:pt x="1588475" y="8901"/>
                    </a:cubicBezTo>
                    <a:lnTo>
                      <a:pt x="1588475" y="335562"/>
                    </a:lnTo>
                    <a:cubicBezTo>
                      <a:pt x="1588475" y="340903"/>
                      <a:pt x="1584737" y="344463"/>
                      <a:pt x="1580064" y="344463"/>
                    </a:cubicBezTo>
                    <a:cubicBezTo>
                      <a:pt x="1574457" y="344463"/>
                      <a:pt x="1569785" y="340903"/>
                      <a:pt x="1569785" y="335562"/>
                    </a:cubicBezTo>
                    <a:lnTo>
                      <a:pt x="1569785" y="8901"/>
                    </a:lnTo>
                    <a:cubicBezTo>
                      <a:pt x="1569785" y="3560"/>
                      <a:pt x="1574457" y="0"/>
                      <a:pt x="1580064" y="0"/>
                    </a:cubicBezTo>
                    <a:close/>
                    <a:moveTo>
                      <a:pt x="1481018" y="0"/>
                    </a:moveTo>
                    <a:cubicBezTo>
                      <a:pt x="1485690" y="0"/>
                      <a:pt x="1490362" y="3560"/>
                      <a:pt x="1490362" y="8901"/>
                    </a:cubicBezTo>
                    <a:lnTo>
                      <a:pt x="1490362" y="335562"/>
                    </a:lnTo>
                    <a:cubicBezTo>
                      <a:pt x="1490362" y="340903"/>
                      <a:pt x="1485690" y="344463"/>
                      <a:pt x="1481018" y="344463"/>
                    </a:cubicBezTo>
                    <a:cubicBezTo>
                      <a:pt x="1475412" y="344463"/>
                      <a:pt x="1471675" y="340903"/>
                      <a:pt x="1471675" y="335562"/>
                    </a:cubicBezTo>
                    <a:lnTo>
                      <a:pt x="1471675" y="8901"/>
                    </a:lnTo>
                    <a:cubicBezTo>
                      <a:pt x="1471675" y="3560"/>
                      <a:pt x="1475412" y="0"/>
                      <a:pt x="1481018" y="0"/>
                    </a:cubicBezTo>
                    <a:close/>
                    <a:moveTo>
                      <a:pt x="1383841" y="0"/>
                    </a:moveTo>
                    <a:cubicBezTo>
                      <a:pt x="1388514" y="0"/>
                      <a:pt x="1392252" y="3560"/>
                      <a:pt x="1392252" y="8901"/>
                    </a:cubicBezTo>
                    <a:lnTo>
                      <a:pt x="1392252" y="335562"/>
                    </a:lnTo>
                    <a:cubicBezTo>
                      <a:pt x="1392252" y="340903"/>
                      <a:pt x="1388514" y="344463"/>
                      <a:pt x="1383841" y="344463"/>
                    </a:cubicBezTo>
                    <a:cubicBezTo>
                      <a:pt x="1379169" y="344463"/>
                      <a:pt x="1373562" y="340903"/>
                      <a:pt x="1373562" y="335562"/>
                    </a:cubicBezTo>
                    <a:lnTo>
                      <a:pt x="1373562" y="8901"/>
                    </a:lnTo>
                    <a:cubicBezTo>
                      <a:pt x="1373562" y="3560"/>
                      <a:pt x="1379169" y="0"/>
                      <a:pt x="1383841" y="0"/>
                    </a:cubicBezTo>
                    <a:close/>
                    <a:moveTo>
                      <a:pt x="1283861" y="0"/>
                    </a:moveTo>
                    <a:cubicBezTo>
                      <a:pt x="1288533" y="0"/>
                      <a:pt x="1294139" y="3560"/>
                      <a:pt x="1294139" y="8901"/>
                    </a:cubicBezTo>
                    <a:lnTo>
                      <a:pt x="1294139" y="335562"/>
                    </a:lnTo>
                    <a:cubicBezTo>
                      <a:pt x="1294139" y="340903"/>
                      <a:pt x="1288533" y="344463"/>
                      <a:pt x="1283861" y="344463"/>
                    </a:cubicBezTo>
                    <a:cubicBezTo>
                      <a:pt x="1279189" y="344463"/>
                      <a:pt x="1275452" y="340903"/>
                      <a:pt x="1275452" y="335562"/>
                    </a:cubicBezTo>
                    <a:lnTo>
                      <a:pt x="1275452" y="8901"/>
                    </a:lnTo>
                    <a:cubicBezTo>
                      <a:pt x="1275452" y="3560"/>
                      <a:pt x="1279189" y="0"/>
                      <a:pt x="1283861" y="0"/>
                    </a:cubicBezTo>
                    <a:close/>
                    <a:moveTo>
                      <a:pt x="1186684" y="0"/>
                    </a:moveTo>
                    <a:cubicBezTo>
                      <a:pt x="1192291" y="0"/>
                      <a:pt x="1196029" y="3560"/>
                      <a:pt x="1196029" y="8901"/>
                    </a:cubicBezTo>
                    <a:lnTo>
                      <a:pt x="1196029" y="335562"/>
                    </a:lnTo>
                    <a:cubicBezTo>
                      <a:pt x="1196029" y="340903"/>
                      <a:pt x="1192291" y="344463"/>
                      <a:pt x="1186684" y="344463"/>
                    </a:cubicBezTo>
                    <a:cubicBezTo>
                      <a:pt x="1182011" y="344463"/>
                      <a:pt x="1177339" y="340903"/>
                      <a:pt x="1177339" y="335562"/>
                    </a:cubicBezTo>
                    <a:lnTo>
                      <a:pt x="1177339" y="8901"/>
                    </a:lnTo>
                    <a:cubicBezTo>
                      <a:pt x="1177339" y="3560"/>
                      <a:pt x="1182011" y="0"/>
                      <a:pt x="1186684" y="0"/>
                    </a:cubicBezTo>
                    <a:close/>
                    <a:moveTo>
                      <a:pt x="1087637" y="0"/>
                    </a:moveTo>
                    <a:cubicBezTo>
                      <a:pt x="1093243" y="0"/>
                      <a:pt x="1097915" y="3560"/>
                      <a:pt x="1097915" y="8901"/>
                    </a:cubicBezTo>
                    <a:lnTo>
                      <a:pt x="1097915" y="335562"/>
                    </a:lnTo>
                    <a:cubicBezTo>
                      <a:pt x="1097915" y="340903"/>
                      <a:pt x="1093243" y="344463"/>
                      <a:pt x="1087637" y="344463"/>
                    </a:cubicBezTo>
                    <a:cubicBezTo>
                      <a:pt x="1082965" y="344463"/>
                      <a:pt x="1079228" y="340903"/>
                      <a:pt x="1079228" y="335562"/>
                    </a:cubicBezTo>
                    <a:lnTo>
                      <a:pt x="1079228" y="8901"/>
                    </a:lnTo>
                    <a:cubicBezTo>
                      <a:pt x="1079228" y="3560"/>
                      <a:pt x="1082965" y="0"/>
                      <a:pt x="1087637" y="0"/>
                    </a:cubicBezTo>
                    <a:close/>
                    <a:moveTo>
                      <a:pt x="991395" y="0"/>
                    </a:moveTo>
                    <a:cubicBezTo>
                      <a:pt x="996068" y="0"/>
                      <a:pt x="999806" y="3560"/>
                      <a:pt x="999806" y="8901"/>
                    </a:cubicBezTo>
                    <a:lnTo>
                      <a:pt x="999806" y="335562"/>
                    </a:lnTo>
                    <a:cubicBezTo>
                      <a:pt x="999806" y="340903"/>
                      <a:pt x="996068" y="344463"/>
                      <a:pt x="991395" y="344463"/>
                    </a:cubicBezTo>
                    <a:cubicBezTo>
                      <a:pt x="985788" y="344463"/>
                      <a:pt x="981116" y="340903"/>
                      <a:pt x="981116" y="335562"/>
                    </a:cubicBezTo>
                    <a:lnTo>
                      <a:pt x="981116" y="8901"/>
                    </a:lnTo>
                    <a:cubicBezTo>
                      <a:pt x="981116" y="3560"/>
                      <a:pt x="985788" y="0"/>
                      <a:pt x="991395" y="0"/>
                    </a:cubicBezTo>
                    <a:close/>
                    <a:moveTo>
                      <a:pt x="892348" y="0"/>
                    </a:moveTo>
                    <a:cubicBezTo>
                      <a:pt x="897020" y="0"/>
                      <a:pt x="901692" y="3560"/>
                      <a:pt x="901692" y="8901"/>
                    </a:cubicBezTo>
                    <a:lnTo>
                      <a:pt x="901692" y="335562"/>
                    </a:lnTo>
                    <a:cubicBezTo>
                      <a:pt x="901692" y="340903"/>
                      <a:pt x="897020" y="344463"/>
                      <a:pt x="892348" y="344463"/>
                    </a:cubicBezTo>
                    <a:cubicBezTo>
                      <a:pt x="886742" y="344463"/>
                      <a:pt x="883005" y="340903"/>
                      <a:pt x="883005" y="335562"/>
                    </a:cubicBezTo>
                    <a:lnTo>
                      <a:pt x="883005" y="8901"/>
                    </a:lnTo>
                    <a:cubicBezTo>
                      <a:pt x="883005" y="3560"/>
                      <a:pt x="886742" y="0"/>
                      <a:pt x="892348" y="0"/>
                    </a:cubicBezTo>
                    <a:close/>
                    <a:moveTo>
                      <a:pt x="794704" y="0"/>
                    </a:moveTo>
                    <a:cubicBezTo>
                      <a:pt x="799610" y="0"/>
                      <a:pt x="803535" y="3560"/>
                      <a:pt x="803535" y="8901"/>
                    </a:cubicBezTo>
                    <a:lnTo>
                      <a:pt x="803535" y="335562"/>
                    </a:lnTo>
                    <a:cubicBezTo>
                      <a:pt x="803535" y="340903"/>
                      <a:pt x="799610" y="344463"/>
                      <a:pt x="794704" y="344463"/>
                    </a:cubicBezTo>
                    <a:cubicBezTo>
                      <a:pt x="789798" y="344463"/>
                      <a:pt x="784892" y="340903"/>
                      <a:pt x="784892" y="335562"/>
                    </a:cubicBezTo>
                    <a:lnTo>
                      <a:pt x="784892" y="8901"/>
                    </a:lnTo>
                    <a:cubicBezTo>
                      <a:pt x="784892" y="3560"/>
                      <a:pt x="789798" y="0"/>
                      <a:pt x="794704" y="0"/>
                    </a:cubicBezTo>
                    <a:close/>
                    <a:moveTo>
                      <a:pt x="695191" y="0"/>
                    </a:moveTo>
                    <a:cubicBezTo>
                      <a:pt x="700797" y="0"/>
                      <a:pt x="705469" y="3560"/>
                      <a:pt x="705469" y="8901"/>
                    </a:cubicBezTo>
                    <a:lnTo>
                      <a:pt x="705469" y="335562"/>
                    </a:lnTo>
                    <a:cubicBezTo>
                      <a:pt x="705469" y="340903"/>
                      <a:pt x="700797" y="344463"/>
                      <a:pt x="695191" y="344463"/>
                    </a:cubicBezTo>
                    <a:cubicBezTo>
                      <a:pt x="690519" y="344463"/>
                      <a:pt x="686782" y="340903"/>
                      <a:pt x="686782" y="335562"/>
                    </a:cubicBezTo>
                    <a:lnTo>
                      <a:pt x="686782" y="8901"/>
                    </a:lnTo>
                    <a:cubicBezTo>
                      <a:pt x="686782" y="3560"/>
                      <a:pt x="690519" y="0"/>
                      <a:pt x="695191" y="0"/>
                    </a:cubicBezTo>
                    <a:close/>
                    <a:moveTo>
                      <a:pt x="597500" y="0"/>
                    </a:moveTo>
                    <a:cubicBezTo>
                      <a:pt x="603387" y="0"/>
                      <a:pt x="607312" y="3560"/>
                      <a:pt x="607312" y="8901"/>
                    </a:cubicBezTo>
                    <a:lnTo>
                      <a:pt x="607312" y="335562"/>
                    </a:lnTo>
                    <a:cubicBezTo>
                      <a:pt x="607312" y="340903"/>
                      <a:pt x="603387" y="344463"/>
                      <a:pt x="597500" y="344463"/>
                    </a:cubicBezTo>
                    <a:cubicBezTo>
                      <a:pt x="592594" y="344463"/>
                      <a:pt x="588669" y="340903"/>
                      <a:pt x="588669" y="335562"/>
                    </a:cubicBezTo>
                    <a:lnTo>
                      <a:pt x="588669" y="8901"/>
                    </a:lnTo>
                    <a:cubicBezTo>
                      <a:pt x="588669" y="3560"/>
                      <a:pt x="592594" y="0"/>
                      <a:pt x="597500" y="0"/>
                    </a:cubicBezTo>
                    <a:close/>
                    <a:moveTo>
                      <a:pt x="498968" y="0"/>
                    </a:moveTo>
                    <a:cubicBezTo>
                      <a:pt x="504574" y="0"/>
                      <a:pt x="509246" y="3560"/>
                      <a:pt x="509246" y="8901"/>
                    </a:cubicBezTo>
                    <a:lnTo>
                      <a:pt x="509246" y="335562"/>
                    </a:lnTo>
                    <a:cubicBezTo>
                      <a:pt x="509246" y="340903"/>
                      <a:pt x="504574" y="344463"/>
                      <a:pt x="498968" y="344463"/>
                    </a:cubicBezTo>
                    <a:cubicBezTo>
                      <a:pt x="494296" y="344463"/>
                      <a:pt x="490559" y="340903"/>
                      <a:pt x="490559" y="335562"/>
                    </a:cubicBezTo>
                    <a:lnTo>
                      <a:pt x="490559" y="8901"/>
                    </a:lnTo>
                    <a:cubicBezTo>
                      <a:pt x="490559" y="3560"/>
                      <a:pt x="494296" y="0"/>
                      <a:pt x="498968" y="0"/>
                    </a:cubicBezTo>
                    <a:close/>
                    <a:moveTo>
                      <a:pt x="401791" y="0"/>
                    </a:moveTo>
                    <a:cubicBezTo>
                      <a:pt x="406463" y="0"/>
                      <a:pt x="411136" y="3560"/>
                      <a:pt x="411136" y="8901"/>
                    </a:cubicBezTo>
                    <a:lnTo>
                      <a:pt x="411136" y="335562"/>
                    </a:lnTo>
                    <a:cubicBezTo>
                      <a:pt x="411136" y="340903"/>
                      <a:pt x="406463" y="344463"/>
                      <a:pt x="401791" y="344463"/>
                    </a:cubicBezTo>
                    <a:cubicBezTo>
                      <a:pt x="396184" y="344463"/>
                      <a:pt x="392446" y="340903"/>
                      <a:pt x="392446" y="335562"/>
                    </a:cubicBezTo>
                    <a:lnTo>
                      <a:pt x="392446" y="8901"/>
                    </a:lnTo>
                    <a:cubicBezTo>
                      <a:pt x="392446" y="3560"/>
                      <a:pt x="396184" y="0"/>
                      <a:pt x="401791" y="0"/>
                    </a:cubicBezTo>
                    <a:close/>
                    <a:moveTo>
                      <a:pt x="303679" y="0"/>
                    </a:moveTo>
                    <a:cubicBezTo>
                      <a:pt x="309285" y="0"/>
                      <a:pt x="313023" y="3560"/>
                      <a:pt x="313023" y="8901"/>
                    </a:cubicBezTo>
                    <a:lnTo>
                      <a:pt x="313023" y="335562"/>
                    </a:lnTo>
                    <a:cubicBezTo>
                      <a:pt x="313023" y="340903"/>
                      <a:pt x="309285" y="344463"/>
                      <a:pt x="303679" y="344463"/>
                    </a:cubicBezTo>
                    <a:cubicBezTo>
                      <a:pt x="298073" y="344463"/>
                      <a:pt x="294336" y="340903"/>
                      <a:pt x="294336" y="335562"/>
                    </a:cubicBezTo>
                    <a:lnTo>
                      <a:pt x="294336" y="8901"/>
                    </a:lnTo>
                    <a:cubicBezTo>
                      <a:pt x="294336" y="3560"/>
                      <a:pt x="298073" y="0"/>
                      <a:pt x="303679" y="0"/>
                    </a:cubicBezTo>
                    <a:close/>
                    <a:moveTo>
                      <a:pt x="203659" y="0"/>
                    </a:moveTo>
                    <a:cubicBezTo>
                      <a:pt x="207790" y="0"/>
                      <a:pt x="211095" y="3560"/>
                      <a:pt x="211095" y="8901"/>
                    </a:cubicBezTo>
                    <a:lnTo>
                      <a:pt x="211095" y="335562"/>
                    </a:lnTo>
                    <a:cubicBezTo>
                      <a:pt x="211095" y="340903"/>
                      <a:pt x="207790" y="344463"/>
                      <a:pt x="203659" y="344463"/>
                    </a:cubicBezTo>
                    <a:cubicBezTo>
                      <a:pt x="199528" y="344463"/>
                      <a:pt x="196223" y="340903"/>
                      <a:pt x="196223" y="335562"/>
                    </a:cubicBezTo>
                    <a:lnTo>
                      <a:pt x="196223" y="8901"/>
                    </a:lnTo>
                    <a:cubicBezTo>
                      <a:pt x="196223" y="3560"/>
                      <a:pt x="199528" y="0"/>
                      <a:pt x="203659" y="0"/>
                    </a:cubicBezTo>
                    <a:close/>
                    <a:moveTo>
                      <a:pt x="107456" y="0"/>
                    </a:moveTo>
                    <a:cubicBezTo>
                      <a:pt x="112128" y="0"/>
                      <a:pt x="116800" y="3560"/>
                      <a:pt x="116800" y="8901"/>
                    </a:cubicBezTo>
                    <a:lnTo>
                      <a:pt x="116800" y="335562"/>
                    </a:lnTo>
                    <a:cubicBezTo>
                      <a:pt x="116800" y="340903"/>
                      <a:pt x="112128" y="344463"/>
                      <a:pt x="107456" y="344463"/>
                    </a:cubicBezTo>
                    <a:cubicBezTo>
                      <a:pt x="101850" y="344463"/>
                      <a:pt x="98113" y="340903"/>
                      <a:pt x="98113" y="335562"/>
                    </a:cubicBezTo>
                    <a:lnTo>
                      <a:pt x="98113" y="8901"/>
                    </a:lnTo>
                    <a:cubicBezTo>
                      <a:pt x="98113" y="3560"/>
                      <a:pt x="101850" y="0"/>
                      <a:pt x="107456" y="0"/>
                    </a:cubicBezTo>
                    <a:close/>
                    <a:moveTo>
                      <a:pt x="8831" y="0"/>
                    </a:moveTo>
                    <a:cubicBezTo>
                      <a:pt x="14718" y="0"/>
                      <a:pt x="18643" y="3560"/>
                      <a:pt x="18643" y="8901"/>
                    </a:cubicBezTo>
                    <a:lnTo>
                      <a:pt x="18643" y="335562"/>
                    </a:lnTo>
                    <a:cubicBezTo>
                      <a:pt x="18643" y="340903"/>
                      <a:pt x="14718" y="344463"/>
                      <a:pt x="8831" y="344463"/>
                    </a:cubicBezTo>
                    <a:cubicBezTo>
                      <a:pt x="3925" y="344463"/>
                      <a:pt x="0" y="340903"/>
                      <a:pt x="0" y="335562"/>
                    </a:cubicBezTo>
                    <a:lnTo>
                      <a:pt x="0" y="8901"/>
                    </a:lnTo>
                    <a:cubicBezTo>
                      <a:pt x="0" y="3560"/>
                      <a:pt x="3925" y="0"/>
                      <a:pt x="88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40">
                <a:extLst>
                  <a:ext uri="{FF2B5EF4-FFF2-40B4-BE49-F238E27FC236}">
                    <a16:creationId xmlns:a16="http://schemas.microsoft.com/office/drawing/2014/main" id="{C3076D32-036C-4A54-9381-69BD1C94E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5254" y="10270321"/>
                <a:ext cx="2170230" cy="388523"/>
              </a:xfrm>
              <a:custGeom>
                <a:avLst/>
                <a:gdLst>
                  <a:gd name="T0" fmla="*/ 128 w 2437"/>
                  <a:gd name="T1" fmla="*/ 0 h 435"/>
                  <a:gd name="T2" fmla="*/ 2307 w 2437"/>
                  <a:gd name="T3" fmla="*/ 0 h 435"/>
                  <a:gd name="T4" fmla="*/ 2307 w 2437"/>
                  <a:gd name="T5" fmla="*/ 0 h 435"/>
                  <a:gd name="T6" fmla="*/ 2436 w 2437"/>
                  <a:gd name="T7" fmla="*/ 128 h 435"/>
                  <a:gd name="T8" fmla="*/ 2436 w 2437"/>
                  <a:gd name="T9" fmla="*/ 434 h 435"/>
                  <a:gd name="T10" fmla="*/ 0 w 2437"/>
                  <a:gd name="T11" fmla="*/ 434 h 435"/>
                  <a:gd name="T12" fmla="*/ 0 w 2437"/>
                  <a:gd name="T13" fmla="*/ 128 h 435"/>
                  <a:gd name="T14" fmla="*/ 0 w 2437"/>
                  <a:gd name="T15" fmla="*/ 128 h 435"/>
                  <a:gd name="T16" fmla="*/ 128 w 2437"/>
                  <a:gd name="T17" fmla="*/ 0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37" h="435">
                    <a:moveTo>
                      <a:pt x="128" y="0"/>
                    </a:moveTo>
                    <a:lnTo>
                      <a:pt x="2307" y="0"/>
                    </a:lnTo>
                    <a:lnTo>
                      <a:pt x="2307" y="0"/>
                    </a:lnTo>
                    <a:cubicBezTo>
                      <a:pt x="2377" y="0"/>
                      <a:pt x="2436" y="58"/>
                      <a:pt x="2436" y="128"/>
                    </a:cubicBezTo>
                    <a:lnTo>
                      <a:pt x="2436" y="434"/>
                    </a:lnTo>
                    <a:lnTo>
                      <a:pt x="0" y="434"/>
                    </a:lnTo>
                    <a:lnTo>
                      <a:pt x="0" y="128"/>
                    </a:lnTo>
                    <a:lnTo>
                      <a:pt x="0" y="128"/>
                    </a:lnTo>
                    <a:cubicBezTo>
                      <a:pt x="0" y="58"/>
                      <a:pt x="57" y="0"/>
                      <a:pt x="128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41">
                <a:extLst>
                  <a:ext uri="{FF2B5EF4-FFF2-40B4-BE49-F238E27FC236}">
                    <a16:creationId xmlns:a16="http://schemas.microsoft.com/office/drawing/2014/main" id="{FE94433C-F508-4EFB-AC93-BF946FFD3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6009" y="8743706"/>
                <a:ext cx="396370" cy="431691"/>
              </a:xfrm>
              <a:custGeom>
                <a:avLst/>
                <a:gdLst>
                  <a:gd name="T0" fmla="*/ 395 w 447"/>
                  <a:gd name="T1" fmla="*/ 142 h 487"/>
                  <a:gd name="T2" fmla="*/ 395 w 447"/>
                  <a:gd name="T3" fmla="*/ 142 h 487"/>
                  <a:gd name="T4" fmla="*/ 197 w 447"/>
                  <a:gd name="T5" fmla="*/ 32 h 487"/>
                  <a:gd name="T6" fmla="*/ 197 w 447"/>
                  <a:gd name="T7" fmla="*/ 32 h 487"/>
                  <a:gd name="T8" fmla="*/ 183 w 447"/>
                  <a:gd name="T9" fmla="*/ 249 h 487"/>
                  <a:gd name="T10" fmla="*/ 183 w 447"/>
                  <a:gd name="T11" fmla="*/ 249 h 487"/>
                  <a:gd name="T12" fmla="*/ 0 w 447"/>
                  <a:gd name="T13" fmla="*/ 367 h 487"/>
                  <a:gd name="T14" fmla="*/ 0 w 447"/>
                  <a:gd name="T15" fmla="*/ 367 h 487"/>
                  <a:gd name="T16" fmla="*/ 193 w 447"/>
                  <a:gd name="T17" fmla="*/ 486 h 487"/>
                  <a:gd name="T18" fmla="*/ 193 w 447"/>
                  <a:gd name="T19" fmla="*/ 486 h 487"/>
                  <a:gd name="T20" fmla="*/ 409 w 447"/>
                  <a:gd name="T21" fmla="*/ 387 h 487"/>
                  <a:gd name="T22" fmla="*/ 409 w 447"/>
                  <a:gd name="T23" fmla="*/ 387 h 487"/>
                  <a:gd name="T24" fmla="*/ 395 w 447"/>
                  <a:gd name="T25" fmla="*/ 14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7" h="487">
                    <a:moveTo>
                      <a:pt x="395" y="142"/>
                    </a:moveTo>
                    <a:lnTo>
                      <a:pt x="395" y="142"/>
                    </a:lnTo>
                    <a:cubicBezTo>
                      <a:pt x="343" y="49"/>
                      <a:pt x="255" y="0"/>
                      <a:pt x="197" y="32"/>
                    </a:cubicBezTo>
                    <a:lnTo>
                      <a:pt x="197" y="32"/>
                    </a:lnTo>
                    <a:cubicBezTo>
                      <a:pt x="142" y="63"/>
                      <a:pt x="137" y="159"/>
                      <a:pt x="183" y="249"/>
                    </a:cubicBezTo>
                    <a:lnTo>
                      <a:pt x="183" y="249"/>
                    </a:lnTo>
                    <a:cubicBezTo>
                      <a:pt x="82" y="252"/>
                      <a:pt x="0" y="303"/>
                      <a:pt x="0" y="367"/>
                    </a:cubicBezTo>
                    <a:lnTo>
                      <a:pt x="0" y="367"/>
                    </a:lnTo>
                    <a:cubicBezTo>
                      <a:pt x="0" y="433"/>
                      <a:pt x="87" y="486"/>
                      <a:pt x="193" y="486"/>
                    </a:cubicBezTo>
                    <a:lnTo>
                      <a:pt x="193" y="486"/>
                    </a:lnTo>
                    <a:cubicBezTo>
                      <a:pt x="299" y="486"/>
                      <a:pt x="375" y="443"/>
                      <a:pt x="409" y="387"/>
                    </a:cubicBezTo>
                    <a:lnTo>
                      <a:pt x="409" y="387"/>
                    </a:lnTo>
                    <a:cubicBezTo>
                      <a:pt x="441" y="330"/>
                      <a:pt x="446" y="234"/>
                      <a:pt x="395" y="14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4E8F7A2E-7660-455F-AF05-6658936A5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8160" y="8753315"/>
                <a:ext cx="401566" cy="429042"/>
              </a:xfrm>
              <a:custGeom>
                <a:avLst/>
                <a:gdLst>
                  <a:gd name="connsiteX0" fmla="*/ 217504 w 401566"/>
                  <a:gd name="connsiteY0" fmla="*/ 16817 h 429042"/>
                  <a:gd name="connsiteX1" fmla="*/ 187320 w 401566"/>
                  <a:gd name="connsiteY1" fmla="*/ 24813 h 429042"/>
                  <a:gd name="connsiteX2" fmla="*/ 156733 w 401566"/>
                  <a:gd name="connsiteY2" fmla="*/ 148996 h 429042"/>
                  <a:gd name="connsiteX3" fmla="*/ 177743 w 401566"/>
                  <a:gd name="connsiteY3" fmla="*/ 204213 h 429042"/>
                  <a:gd name="connsiteX4" fmla="*/ 179081 w 401566"/>
                  <a:gd name="connsiteY4" fmla="*/ 204605 h 429042"/>
                  <a:gd name="connsiteX5" fmla="*/ 217172 w 401566"/>
                  <a:gd name="connsiteY5" fmla="*/ 279244 h 429042"/>
                  <a:gd name="connsiteX6" fmla="*/ 213709 w 401566"/>
                  <a:gd name="connsiteY6" fmla="*/ 290795 h 429042"/>
                  <a:gd name="connsiteX7" fmla="*/ 208515 w 401566"/>
                  <a:gd name="connsiteY7" fmla="*/ 291683 h 429042"/>
                  <a:gd name="connsiteX8" fmla="*/ 201589 w 401566"/>
                  <a:gd name="connsiteY8" fmla="*/ 287241 h 429042"/>
                  <a:gd name="connsiteX9" fmla="*/ 166794 w 401566"/>
                  <a:gd name="connsiteY9" fmla="*/ 219061 h 429042"/>
                  <a:gd name="connsiteX10" fmla="*/ 110638 w 401566"/>
                  <a:gd name="connsiteY10" fmla="*/ 227871 h 429042"/>
                  <a:gd name="connsiteX11" fmla="*/ 17755 w 401566"/>
                  <a:gd name="connsiteY11" fmla="*/ 315324 h 429042"/>
                  <a:gd name="connsiteX12" fmla="*/ 179330 w 401566"/>
                  <a:gd name="connsiteY12" fmla="*/ 412162 h 429042"/>
                  <a:gd name="connsiteX13" fmla="*/ 363099 w 401566"/>
                  <a:gd name="connsiteY13" fmla="*/ 327762 h 429042"/>
                  <a:gd name="connsiteX14" fmla="*/ 351558 w 401566"/>
                  <a:gd name="connsiteY14" fmla="*/ 118985 h 429042"/>
                  <a:gd name="connsiteX15" fmla="*/ 217504 w 401566"/>
                  <a:gd name="connsiteY15" fmla="*/ 16817 h 429042"/>
                  <a:gd name="connsiteX16" fmla="*/ 224953 w 401566"/>
                  <a:gd name="connsiteY16" fmla="*/ 298 h 429042"/>
                  <a:gd name="connsiteX17" fmla="*/ 366650 w 401566"/>
                  <a:gd name="connsiteY17" fmla="*/ 110989 h 429042"/>
                  <a:gd name="connsiteX18" fmla="*/ 377303 w 401566"/>
                  <a:gd name="connsiteY18" fmla="*/ 337535 h 429042"/>
                  <a:gd name="connsiteX19" fmla="*/ 179330 w 401566"/>
                  <a:gd name="connsiteY19" fmla="*/ 429042 h 429042"/>
                  <a:gd name="connsiteX20" fmla="*/ 0 w 401566"/>
                  <a:gd name="connsiteY20" fmla="*/ 315324 h 429042"/>
                  <a:gd name="connsiteX21" fmla="*/ 157136 w 401566"/>
                  <a:gd name="connsiteY21" fmla="*/ 201607 h 429042"/>
                  <a:gd name="connsiteX22" fmla="*/ 179330 w 401566"/>
                  <a:gd name="connsiteY22" fmla="*/ 9710 h 429042"/>
                  <a:gd name="connsiteX23" fmla="*/ 224953 w 401566"/>
                  <a:gd name="connsiteY23" fmla="*/ 298 h 429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01566" h="429042">
                    <a:moveTo>
                      <a:pt x="217504" y="16817"/>
                    </a:moveTo>
                    <a:cubicBezTo>
                      <a:pt x="207739" y="16817"/>
                      <a:pt x="197085" y="20371"/>
                      <a:pt x="187320" y="24813"/>
                    </a:cubicBezTo>
                    <a:cubicBezTo>
                      <a:pt x="154028" y="43469"/>
                      <a:pt x="143208" y="93110"/>
                      <a:pt x="156733" y="148996"/>
                    </a:cubicBezTo>
                    <a:lnTo>
                      <a:pt x="177743" y="204213"/>
                    </a:lnTo>
                    <a:lnTo>
                      <a:pt x="179081" y="204605"/>
                    </a:lnTo>
                    <a:lnTo>
                      <a:pt x="217172" y="279244"/>
                    </a:lnTo>
                    <a:cubicBezTo>
                      <a:pt x="218903" y="283686"/>
                      <a:pt x="217172" y="289018"/>
                      <a:pt x="213709" y="290795"/>
                    </a:cubicBezTo>
                    <a:cubicBezTo>
                      <a:pt x="211978" y="291683"/>
                      <a:pt x="210246" y="291683"/>
                      <a:pt x="208515" y="291683"/>
                    </a:cubicBezTo>
                    <a:cubicBezTo>
                      <a:pt x="205918" y="291683"/>
                      <a:pt x="202455" y="289906"/>
                      <a:pt x="201589" y="287241"/>
                    </a:cubicBezTo>
                    <a:lnTo>
                      <a:pt x="166794" y="219061"/>
                    </a:lnTo>
                    <a:lnTo>
                      <a:pt x="110638" y="227871"/>
                    </a:lnTo>
                    <a:cubicBezTo>
                      <a:pt x="55707" y="243529"/>
                      <a:pt x="17755" y="276678"/>
                      <a:pt x="17755" y="315324"/>
                    </a:cubicBezTo>
                    <a:cubicBezTo>
                      <a:pt x="17755" y="368629"/>
                      <a:pt x="89665" y="412162"/>
                      <a:pt x="179330" y="412162"/>
                    </a:cubicBezTo>
                    <a:cubicBezTo>
                      <a:pt x="263668" y="412162"/>
                      <a:pt x="332027" y="381067"/>
                      <a:pt x="363099" y="327762"/>
                    </a:cubicBezTo>
                    <a:cubicBezTo>
                      <a:pt x="389732" y="282453"/>
                      <a:pt x="395946" y="199830"/>
                      <a:pt x="351558" y="118985"/>
                    </a:cubicBezTo>
                    <a:cubicBezTo>
                      <a:pt x="316047" y="56796"/>
                      <a:pt x="261893" y="16817"/>
                      <a:pt x="217504" y="16817"/>
                    </a:cubicBezTo>
                    <a:close/>
                    <a:moveTo>
                      <a:pt x="224953" y="298"/>
                    </a:moveTo>
                    <a:cubicBezTo>
                      <a:pt x="273933" y="4213"/>
                      <a:pt x="330029" y="46357"/>
                      <a:pt x="366650" y="110989"/>
                    </a:cubicBezTo>
                    <a:cubicBezTo>
                      <a:pt x="401273" y="174066"/>
                      <a:pt x="419028" y="268238"/>
                      <a:pt x="377303" y="337535"/>
                    </a:cubicBezTo>
                    <a:cubicBezTo>
                      <a:pt x="344455" y="395282"/>
                      <a:pt x="269883" y="429042"/>
                      <a:pt x="179330" y="429042"/>
                    </a:cubicBezTo>
                    <a:cubicBezTo>
                      <a:pt x="80787" y="429042"/>
                      <a:pt x="0" y="378402"/>
                      <a:pt x="0" y="315324"/>
                    </a:cubicBezTo>
                    <a:cubicBezTo>
                      <a:pt x="0" y="257577"/>
                      <a:pt x="67471" y="209603"/>
                      <a:pt x="157136" y="201607"/>
                    </a:cubicBezTo>
                    <a:cubicBezTo>
                      <a:pt x="118961" y="120761"/>
                      <a:pt x="128727" y="38139"/>
                      <a:pt x="179330" y="9710"/>
                    </a:cubicBezTo>
                    <a:cubicBezTo>
                      <a:pt x="193091" y="1936"/>
                      <a:pt x="208627" y="-1007"/>
                      <a:pt x="224953" y="2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44">
                <a:extLst>
                  <a:ext uri="{FF2B5EF4-FFF2-40B4-BE49-F238E27FC236}">
                    <a16:creationId xmlns:a16="http://schemas.microsoft.com/office/drawing/2014/main" id="{AEC982DA-4954-46EE-B889-0C522F4DD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3857" y="8818269"/>
                <a:ext cx="86338" cy="86338"/>
              </a:xfrm>
              <a:custGeom>
                <a:avLst/>
                <a:gdLst>
                  <a:gd name="T0" fmla="*/ 98 w 99"/>
                  <a:gd name="T1" fmla="*/ 49 h 99"/>
                  <a:gd name="T2" fmla="*/ 98 w 99"/>
                  <a:gd name="T3" fmla="*/ 49 h 99"/>
                  <a:gd name="T4" fmla="*/ 49 w 99"/>
                  <a:gd name="T5" fmla="*/ 98 h 99"/>
                  <a:gd name="T6" fmla="*/ 49 w 99"/>
                  <a:gd name="T7" fmla="*/ 98 h 99"/>
                  <a:gd name="T8" fmla="*/ 0 w 99"/>
                  <a:gd name="T9" fmla="*/ 49 h 99"/>
                  <a:gd name="T10" fmla="*/ 0 w 99"/>
                  <a:gd name="T11" fmla="*/ 49 h 99"/>
                  <a:gd name="T12" fmla="*/ 49 w 99"/>
                  <a:gd name="T13" fmla="*/ 0 h 99"/>
                  <a:gd name="T14" fmla="*/ 49 w 99"/>
                  <a:gd name="T15" fmla="*/ 0 h 99"/>
                  <a:gd name="T16" fmla="*/ 98 w 99"/>
                  <a:gd name="T17" fmla="*/ 4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9">
                    <a:moveTo>
                      <a:pt x="98" y="49"/>
                    </a:moveTo>
                    <a:lnTo>
                      <a:pt x="98" y="49"/>
                    </a:lnTo>
                    <a:cubicBezTo>
                      <a:pt x="98" y="76"/>
                      <a:pt x="77" y="98"/>
                      <a:pt x="49" y="98"/>
                    </a:cubicBezTo>
                    <a:lnTo>
                      <a:pt x="49" y="98"/>
                    </a:lnTo>
                    <a:cubicBezTo>
                      <a:pt x="23" y="98"/>
                      <a:pt x="0" y="76"/>
                      <a:pt x="0" y="49"/>
                    </a:cubicBezTo>
                    <a:lnTo>
                      <a:pt x="0" y="49"/>
                    </a:lnTo>
                    <a:cubicBezTo>
                      <a:pt x="0" y="23"/>
                      <a:pt x="23" y="0"/>
                      <a:pt x="49" y="0"/>
                    </a:cubicBezTo>
                    <a:lnTo>
                      <a:pt x="49" y="0"/>
                    </a:lnTo>
                    <a:cubicBezTo>
                      <a:pt x="77" y="0"/>
                      <a:pt x="98" y="23"/>
                      <a:pt x="98" y="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45">
                <a:extLst>
                  <a:ext uri="{FF2B5EF4-FFF2-40B4-BE49-F238E27FC236}">
                    <a16:creationId xmlns:a16="http://schemas.microsoft.com/office/drawing/2014/main" id="{B56B7A7B-C63F-430A-928F-D38BDEE68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2083" y="8810420"/>
                <a:ext cx="105962" cy="105962"/>
              </a:xfrm>
              <a:custGeom>
                <a:avLst/>
                <a:gdLst>
                  <a:gd name="T0" fmla="*/ 58 w 118"/>
                  <a:gd name="T1" fmla="*/ 19 h 118"/>
                  <a:gd name="T2" fmla="*/ 58 w 118"/>
                  <a:gd name="T3" fmla="*/ 19 h 118"/>
                  <a:gd name="T4" fmla="*/ 20 w 118"/>
                  <a:gd name="T5" fmla="*/ 58 h 118"/>
                  <a:gd name="T6" fmla="*/ 20 w 118"/>
                  <a:gd name="T7" fmla="*/ 58 h 118"/>
                  <a:gd name="T8" fmla="*/ 58 w 118"/>
                  <a:gd name="T9" fmla="*/ 98 h 118"/>
                  <a:gd name="T10" fmla="*/ 58 w 118"/>
                  <a:gd name="T11" fmla="*/ 98 h 118"/>
                  <a:gd name="T12" fmla="*/ 98 w 118"/>
                  <a:gd name="T13" fmla="*/ 58 h 118"/>
                  <a:gd name="T14" fmla="*/ 98 w 118"/>
                  <a:gd name="T15" fmla="*/ 58 h 118"/>
                  <a:gd name="T16" fmla="*/ 58 w 118"/>
                  <a:gd name="T17" fmla="*/ 19 h 118"/>
                  <a:gd name="T18" fmla="*/ 58 w 118"/>
                  <a:gd name="T19" fmla="*/ 117 h 118"/>
                  <a:gd name="T20" fmla="*/ 58 w 118"/>
                  <a:gd name="T21" fmla="*/ 117 h 118"/>
                  <a:gd name="T22" fmla="*/ 0 w 118"/>
                  <a:gd name="T23" fmla="*/ 58 h 118"/>
                  <a:gd name="T24" fmla="*/ 0 w 118"/>
                  <a:gd name="T25" fmla="*/ 58 h 118"/>
                  <a:gd name="T26" fmla="*/ 58 w 118"/>
                  <a:gd name="T27" fmla="*/ 0 h 118"/>
                  <a:gd name="T28" fmla="*/ 58 w 118"/>
                  <a:gd name="T29" fmla="*/ 0 h 118"/>
                  <a:gd name="T30" fmla="*/ 117 w 118"/>
                  <a:gd name="T31" fmla="*/ 58 h 118"/>
                  <a:gd name="T32" fmla="*/ 117 w 118"/>
                  <a:gd name="T33" fmla="*/ 58 h 118"/>
                  <a:gd name="T34" fmla="*/ 58 w 118"/>
                  <a:gd name="T35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118">
                    <a:moveTo>
                      <a:pt x="58" y="19"/>
                    </a:moveTo>
                    <a:lnTo>
                      <a:pt x="58" y="19"/>
                    </a:lnTo>
                    <a:cubicBezTo>
                      <a:pt x="37" y="19"/>
                      <a:pt x="20" y="36"/>
                      <a:pt x="20" y="58"/>
                    </a:cubicBezTo>
                    <a:lnTo>
                      <a:pt x="20" y="58"/>
                    </a:lnTo>
                    <a:cubicBezTo>
                      <a:pt x="20" y="79"/>
                      <a:pt x="37" y="98"/>
                      <a:pt x="58" y="98"/>
                    </a:cubicBezTo>
                    <a:lnTo>
                      <a:pt x="58" y="98"/>
                    </a:lnTo>
                    <a:cubicBezTo>
                      <a:pt x="79" y="98"/>
                      <a:pt x="98" y="79"/>
                      <a:pt x="98" y="58"/>
                    </a:cubicBezTo>
                    <a:lnTo>
                      <a:pt x="98" y="58"/>
                    </a:lnTo>
                    <a:cubicBezTo>
                      <a:pt x="98" y="36"/>
                      <a:pt x="79" y="19"/>
                      <a:pt x="58" y="19"/>
                    </a:cubicBezTo>
                    <a:close/>
                    <a:moveTo>
                      <a:pt x="58" y="117"/>
                    </a:moveTo>
                    <a:lnTo>
                      <a:pt x="58" y="117"/>
                    </a:lnTo>
                    <a:cubicBezTo>
                      <a:pt x="26" y="117"/>
                      <a:pt x="0" y="91"/>
                      <a:pt x="0" y="58"/>
                    </a:cubicBezTo>
                    <a:lnTo>
                      <a:pt x="0" y="58"/>
                    </a:lnTo>
                    <a:cubicBezTo>
                      <a:pt x="0" y="26"/>
                      <a:pt x="26" y="0"/>
                      <a:pt x="58" y="0"/>
                    </a:cubicBezTo>
                    <a:lnTo>
                      <a:pt x="58" y="0"/>
                    </a:lnTo>
                    <a:cubicBezTo>
                      <a:pt x="91" y="0"/>
                      <a:pt x="117" y="26"/>
                      <a:pt x="117" y="58"/>
                    </a:cubicBezTo>
                    <a:lnTo>
                      <a:pt x="117" y="58"/>
                    </a:lnTo>
                    <a:cubicBezTo>
                      <a:pt x="117" y="91"/>
                      <a:pt x="91" y="117"/>
                      <a:pt x="58" y="1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47">
                <a:extLst>
                  <a:ext uri="{FF2B5EF4-FFF2-40B4-BE49-F238E27FC236}">
                    <a16:creationId xmlns:a16="http://schemas.microsoft.com/office/drawing/2014/main" id="{45BF8406-127F-4693-AD23-285747114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8191" y="9222490"/>
                <a:ext cx="219770" cy="149130"/>
              </a:xfrm>
              <a:custGeom>
                <a:avLst/>
                <a:gdLst>
                  <a:gd name="T0" fmla="*/ 242 w 249"/>
                  <a:gd name="T1" fmla="*/ 45 h 169"/>
                  <a:gd name="T2" fmla="*/ 242 w 249"/>
                  <a:gd name="T3" fmla="*/ 45 h 169"/>
                  <a:gd name="T4" fmla="*/ 123 w 249"/>
                  <a:gd name="T5" fmla="*/ 151 h 169"/>
                  <a:gd name="T6" fmla="*/ 123 w 249"/>
                  <a:gd name="T7" fmla="*/ 151 h 169"/>
                  <a:gd name="T8" fmla="*/ 11 w 249"/>
                  <a:gd name="T9" fmla="*/ 111 h 169"/>
                  <a:gd name="T10" fmla="*/ 11 w 249"/>
                  <a:gd name="T11" fmla="*/ 111 h 169"/>
                  <a:gd name="T12" fmla="*/ 85 w 249"/>
                  <a:gd name="T13" fmla="*/ 16 h 169"/>
                  <a:gd name="T14" fmla="*/ 85 w 249"/>
                  <a:gd name="T15" fmla="*/ 16 h 169"/>
                  <a:gd name="T16" fmla="*/ 242 w 249"/>
                  <a:gd name="T17" fmla="*/ 4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9" h="169">
                    <a:moveTo>
                      <a:pt x="242" y="45"/>
                    </a:moveTo>
                    <a:lnTo>
                      <a:pt x="242" y="45"/>
                    </a:lnTo>
                    <a:cubicBezTo>
                      <a:pt x="248" y="64"/>
                      <a:pt x="180" y="135"/>
                      <a:pt x="123" y="151"/>
                    </a:cubicBezTo>
                    <a:lnTo>
                      <a:pt x="123" y="151"/>
                    </a:lnTo>
                    <a:cubicBezTo>
                      <a:pt x="67" y="168"/>
                      <a:pt x="21" y="148"/>
                      <a:pt x="11" y="111"/>
                    </a:cubicBezTo>
                    <a:lnTo>
                      <a:pt x="11" y="111"/>
                    </a:lnTo>
                    <a:cubicBezTo>
                      <a:pt x="0" y="73"/>
                      <a:pt x="28" y="33"/>
                      <a:pt x="85" y="16"/>
                    </a:cubicBezTo>
                    <a:lnTo>
                      <a:pt x="85" y="16"/>
                    </a:lnTo>
                    <a:cubicBezTo>
                      <a:pt x="141" y="0"/>
                      <a:pt x="235" y="25"/>
                      <a:pt x="242" y="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E2D3D3D0-7758-4190-8F9C-396125FC6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7747" y="9078695"/>
                <a:ext cx="265363" cy="386225"/>
              </a:xfrm>
              <a:custGeom>
                <a:avLst/>
                <a:gdLst>
                  <a:gd name="connsiteX0" fmla="*/ 115598 w 265363"/>
                  <a:gd name="connsiteY0" fmla="*/ 162553 h 386225"/>
                  <a:gd name="connsiteX1" fmla="*/ 78890 w 265363"/>
                  <a:gd name="connsiteY1" fmla="*/ 166987 h 386225"/>
                  <a:gd name="connsiteX2" fmla="*/ 27857 w 265363"/>
                  <a:gd name="connsiteY2" fmla="*/ 198915 h 386225"/>
                  <a:gd name="connsiteX3" fmla="*/ 19799 w 265363"/>
                  <a:gd name="connsiteY3" fmla="*/ 239712 h 386225"/>
                  <a:gd name="connsiteX4" fmla="*/ 48449 w 265363"/>
                  <a:gd name="connsiteY4" fmla="*/ 269866 h 386225"/>
                  <a:gd name="connsiteX5" fmla="*/ 109331 w 265363"/>
                  <a:gd name="connsiteY5" fmla="*/ 269866 h 386225"/>
                  <a:gd name="connsiteX6" fmla="*/ 208711 w 265363"/>
                  <a:gd name="connsiteY6" fmla="*/ 185612 h 386225"/>
                  <a:gd name="connsiteX7" fmla="*/ 115598 w 265363"/>
                  <a:gd name="connsiteY7" fmla="*/ 162553 h 386225"/>
                  <a:gd name="connsiteX8" fmla="*/ 65801 w 265363"/>
                  <a:gd name="connsiteY8" fmla="*/ 1250 h 386225"/>
                  <a:gd name="connsiteX9" fmla="*/ 264744 w 265363"/>
                  <a:gd name="connsiteY9" fmla="*/ 378242 h 386225"/>
                  <a:gd name="connsiteX10" fmla="*/ 255782 w 265363"/>
                  <a:gd name="connsiteY10" fmla="*/ 386225 h 386225"/>
                  <a:gd name="connsiteX11" fmla="*/ 254886 w 265363"/>
                  <a:gd name="connsiteY11" fmla="*/ 386225 h 386225"/>
                  <a:gd name="connsiteX12" fmla="*/ 246821 w 265363"/>
                  <a:gd name="connsiteY12" fmla="*/ 377355 h 386225"/>
                  <a:gd name="connsiteX13" fmla="*/ 223199 w 265363"/>
                  <a:gd name="connsiteY13" fmla="*/ 215664 h 386225"/>
                  <a:gd name="connsiteX14" fmla="*/ 218395 w 265363"/>
                  <a:gd name="connsiteY14" fmla="*/ 205678 h 386225"/>
                  <a:gd name="connsiteX15" fmla="*/ 214978 w 265363"/>
                  <a:gd name="connsiteY15" fmla="*/ 211553 h 386225"/>
                  <a:gd name="connsiteX16" fmla="*/ 190804 w 265363"/>
                  <a:gd name="connsiteY16" fmla="*/ 237938 h 386225"/>
                  <a:gd name="connsiteX17" fmla="*/ 113807 w 265363"/>
                  <a:gd name="connsiteY17" fmla="*/ 286717 h 386225"/>
                  <a:gd name="connsiteX18" fmla="*/ 77099 w 265363"/>
                  <a:gd name="connsiteY18" fmla="*/ 292038 h 386225"/>
                  <a:gd name="connsiteX19" fmla="*/ 43077 w 265363"/>
                  <a:gd name="connsiteY19" fmla="*/ 285830 h 386225"/>
                  <a:gd name="connsiteX20" fmla="*/ 2788 w 265363"/>
                  <a:gd name="connsiteY20" fmla="*/ 245033 h 386225"/>
                  <a:gd name="connsiteX21" fmla="*/ 14427 w 265363"/>
                  <a:gd name="connsiteY21" fmla="*/ 188272 h 386225"/>
                  <a:gd name="connsiteX22" fmla="*/ 73518 w 265363"/>
                  <a:gd name="connsiteY22" fmla="*/ 150136 h 386225"/>
                  <a:gd name="connsiteX23" fmla="*/ 165400 w 265363"/>
                  <a:gd name="connsiteY23" fmla="*/ 150691 h 386225"/>
                  <a:gd name="connsiteX24" fmla="*/ 196740 w 265363"/>
                  <a:gd name="connsiteY24" fmla="*/ 160664 h 386225"/>
                  <a:gd name="connsiteX25" fmla="*/ 193373 w 265363"/>
                  <a:gd name="connsiteY25" fmla="*/ 153665 h 386225"/>
                  <a:gd name="connsiteX26" fmla="*/ 57736 w 265363"/>
                  <a:gd name="connsiteY26" fmla="*/ 16330 h 386225"/>
                  <a:gd name="connsiteX27" fmla="*/ 54151 w 265363"/>
                  <a:gd name="connsiteY27" fmla="*/ 4798 h 386225"/>
                  <a:gd name="connsiteX28" fmla="*/ 65801 w 265363"/>
                  <a:gd name="connsiteY28" fmla="*/ 1250 h 38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65363" h="386225">
                    <a:moveTo>
                      <a:pt x="115598" y="162553"/>
                    </a:moveTo>
                    <a:cubicBezTo>
                      <a:pt x="103064" y="162553"/>
                      <a:pt x="90529" y="163439"/>
                      <a:pt x="78890" y="166987"/>
                    </a:cubicBezTo>
                    <a:cubicBezTo>
                      <a:pt x="57402" y="173195"/>
                      <a:pt x="38601" y="184725"/>
                      <a:pt x="27857" y="198915"/>
                    </a:cubicBezTo>
                    <a:cubicBezTo>
                      <a:pt x="18904" y="211331"/>
                      <a:pt x="15323" y="225522"/>
                      <a:pt x="19799" y="239712"/>
                    </a:cubicBezTo>
                    <a:cubicBezTo>
                      <a:pt x="23380" y="253015"/>
                      <a:pt x="34124" y="264545"/>
                      <a:pt x="48449" y="269866"/>
                    </a:cubicBezTo>
                    <a:cubicBezTo>
                      <a:pt x="65460" y="276074"/>
                      <a:pt x="86948" y="276074"/>
                      <a:pt x="109331" y="269866"/>
                    </a:cubicBezTo>
                    <a:cubicBezTo>
                      <a:pt x="156782" y="256563"/>
                      <a:pt x="209606" y="198915"/>
                      <a:pt x="208711" y="185612"/>
                    </a:cubicBezTo>
                    <a:cubicBezTo>
                      <a:pt x="203339" y="176743"/>
                      <a:pt x="158573" y="162553"/>
                      <a:pt x="115598" y="162553"/>
                    </a:cubicBezTo>
                    <a:close/>
                    <a:moveTo>
                      <a:pt x="65801" y="1250"/>
                    </a:moveTo>
                    <a:cubicBezTo>
                      <a:pt x="68490" y="2137"/>
                      <a:pt x="278186" y="117452"/>
                      <a:pt x="264744" y="378242"/>
                    </a:cubicBezTo>
                    <a:cubicBezTo>
                      <a:pt x="264744" y="382677"/>
                      <a:pt x="260263" y="386225"/>
                      <a:pt x="255782" y="386225"/>
                    </a:cubicBezTo>
                    <a:lnTo>
                      <a:pt x="254886" y="386225"/>
                    </a:lnTo>
                    <a:cubicBezTo>
                      <a:pt x="250406" y="386225"/>
                      <a:pt x="246821" y="381790"/>
                      <a:pt x="246821" y="377355"/>
                    </a:cubicBezTo>
                    <a:cubicBezTo>
                      <a:pt x="250181" y="314819"/>
                      <a:pt x="240156" y="261097"/>
                      <a:pt x="223199" y="215664"/>
                    </a:cubicBezTo>
                    <a:lnTo>
                      <a:pt x="218395" y="205678"/>
                    </a:lnTo>
                    <a:lnTo>
                      <a:pt x="214978" y="211553"/>
                    </a:lnTo>
                    <a:cubicBezTo>
                      <a:pt x="207144" y="222196"/>
                      <a:pt x="197071" y="232173"/>
                      <a:pt x="190804" y="237938"/>
                    </a:cubicBezTo>
                    <a:cubicBezTo>
                      <a:pt x="180061" y="249468"/>
                      <a:pt x="148725" y="276961"/>
                      <a:pt x="113807" y="286717"/>
                    </a:cubicBezTo>
                    <a:cubicBezTo>
                      <a:pt x="101273" y="290264"/>
                      <a:pt x="88739" y="292038"/>
                      <a:pt x="77099" y="292038"/>
                    </a:cubicBezTo>
                    <a:cubicBezTo>
                      <a:pt x="64565" y="292038"/>
                      <a:pt x="52926" y="290264"/>
                      <a:pt x="43077" y="285830"/>
                    </a:cubicBezTo>
                    <a:cubicBezTo>
                      <a:pt x="22485" y="277848"/>
                      <a:pt x="8160" y="263658"/>
                      <a:pt x="2788" y="245033"/>
                    </a:cubicBezTo>
                    <a:cubicBezTo>
                      <a:pt x="-3479" y="225522"/>
                      <a:pt x="998" y="205123"/>
                      <a:pt x="14427" y="188272"/>
                    </a:cubicBezTo>
                    <a:cubicBezTo>
                      <a:pt x="26962" y="171421"/>
                      <a:pt x="48449" y="158118"/>
                      <a:pt x="73518" y="150136"/>
                    </a:cubicBezTo>
                    <a:cubicBezTo>
                      <a:pt x="98587" y="143041"/>
                      <a:pt x="134624" y="144372"/>
                      <a:pt x="165400" y="150691"/>
                    </a:cubicBezTo>
                    <a:lnTo>
                      <a:pt x="196740" y="160664"/>
                    </a:lnTo>
                    <a:lnTo>
                      <a:pt x="193373" y="153665"/>
                    </a:lnTo>
                    <a:cubicBezTo>
                      <a:pt x="137688" y="60474"/>
                      <a:pt x="58856" y="17439"/>
                      <a:pt x="57736" y="16330"/>
                    </a:cubicBezTo>
                    <a:cubicBezTo>
                      <a:pt x="53255" y="13669"/>
                      <a:pt x="51463" y="9233"/>
                      <a:pt x="54151" y="4798"/>
                    </a:cubicBezTo>
                    <a:cubicBezTo>
                      <a:pt x="56840" y="363"/>
                      <a:pt x="61321" y="-1411"/>
                      <a:pt x="65801" y="1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49">
                <a:extLst>
                  <a:ext uri="{FF2B5EF4-FFF2-40B4-BE49-F238E27FC236}">
                    <a16:creationId xmlns:a16="http://schemas.microsoft.com/office/drawing/2014/main" id="{1E2BE1D7-FA5B-4A25-B203-890B362BA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4069" y="8688763"/>
                <a:ext cx="396372" cy="431691"/>
              </a:xfrm>
              <a:custGeom>
                <a:avLst/>
                <a:gdLst>
                  <a:gd name="T0" fmla="*/ 51 w 446"/>
                  <a:gd name="T1" fmla="*/ 142 h 487"/>
                  <a:gd name="T2" fmla="*/ 51 w 446"/>
                  <a:gd name="T3" fmla="*/ 142 h 487"/>
                  <a:gd name="T4" fmla="*/ 248 w 446"/>
                  <a:gd name="T5" fmla="*/ 31 h 487"/>
                  <a:gd name="T6" fmla="*/ 248 w 446"/>
                  <a:gd name="T7" fmla="*/ 31 h 487"/>
                  <a:gd name="T8" fmla="*/ 262 w 446"/>
                  <a:gd name="T9" fmla="*/ 249 h 487"/>
                  <a:gd name="T10" fmla="*/ 262 w 446"/>
                  <a:gd name="T11" fmla="*/ 249 h 487"/>
                  <a:gd name="T12" fmla="*/ 445 w 446"/>
                  <a:gd name="T13" fmla="*/ 367 h 487"/>
                  <a:gd name="T14" fmla="*/ 445 w 446"/>
                  <a:gd name="T15" fmla="*/ 367 h 487"/>
                  <a:gd name="T16" fmla="*/ 253 w 446"/>
                  <a:gd name="T17" fmla="*/ 486 h 487"/>
                  <a:gd name="T18" fmla="*/ 253 w 446"/>
                  <a:gd name="T19" fmla="*/ 486 h 487"/>
                  <a:gd name="T20" fmla="*/ 37 w 446"/>
                  <a:gd name="T21" fmla="*/ 387 h 487"/>
                  <a:gd name="T22" fmla="*/ 37 w 446"/>
                  <a:gd name="T23" fmla="*/ 387 h 487"/>
                  <a:gd name="T24" fmla="*/ 51 w 446"/>
                  <a:gd name="T25" fmla="*/ 14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6" h="487">
                    <a:moveTo>
                      <a:pt x="51" y="142"/>
                    </a:moveTo>
                    <a:lnTo>
                      <a:pt x="51" y="142"/>
                    </a:lnTo>
                    <a:cubicBezTo>
                      <a:pt x="102" y="48"/>
                      <a:pt x="191" y="0"/>
                      <a:pt x="248" y="31"/>
                    </a:cubicBezTo>
                    <a:lnTo>
                      <a:pt x="248" y="31"/>
                    </a:lnTo>
                    <a:cubicBezTo>
                      <a:pt x="303" y="62"/>
                      <a:pt x="309" y="158"/>
                      <a:pt x="262" y="249"/>
                    </a:cubicBezTo>
                    <a:lnTo>
                      <a:pt x="262" y="249"/>
                    </a:lnTo>
                    <a:cubicBezTo>
                      <a:pt x="364" y="251"/>
                      <a:pt x="445" y="304"/>
                      <a:pt x="445" y="367"/>
                    </a:cubicBezTo>
                    <a:lnTo>
                      <a:pt x="445" y="367"/>
                    </a:lnTo>
                    <a:cubicBezTo>
                      <a:pt x="445" y="433"/>
                      <a:pt x="359" y="486"/>
                      <a:pt x="253" y="486"/>
                    </a:cubicBezTo>
                    <a:lnTo>
                      <a:pt x="253" y="486"/>
                    </a:lnTo>
                    <a:cubicBezTo>
                      <a:pt x="147" y="486"/>
                      <a:pt x="70" y="443"/>
                      <a:pt x="37" y="387"/>
                    </a:cubicBezTo>
                    <a:lnTo>
                      <a:pt x="37" y="387"/>
                    </a:lnTo>
                    <a:cubicBezTo>
                      <a:pt x="4" y="330"/>
                      <a:pt x="0" y="234"/>
                      <a:pt x="51" y="14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4DF2224B-3B02-4EA0-89AC-7DB59B505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5465" y="8698268"/>
                <a:ext cx="401937" cy="429146"/>
              </a:xfrm>
              <a:custGeom>
                <a:avLst/>
                <a:gdLst>
                  <a:gd name="connsiteX0" fmla="*/ 175221 w 401937"/>
                  <a:gd name="connsiteY0" fmla="*/ 17893 h 429146"/>
                  <a:gd name="connsiteX1" fmla="*/ 50377 w 401937"/>
                  <a:gd name="connsiteY1" fmla="*/ 119089 h 429146"/>
                  <a:gd name="connsiteX2" fmla="*/ 38836 w 401937"/>
                  <a:gd name="connsiteY2" fmla="*/ 328755 h 429146"/>
                  <a:gd name="connsiteX3" fmla="*/ 222606 w 401937"/>
                  <a:gd name="connsiteY3" fmla="*/ 412266 h 429146"/>
                  <a:gd name="connsiteX4" fmla="*/ 384182 w 401937"/>
                  <a:gd name="connsiteY4" fmla="*/ 315428 h 429146"/>
                  <a:gd name="connsiteX5" fmla="*/ 290924 w 401937"/>
                  <a:gd name="connsiteY5" fmla="*/ 227600 h 429146"/>
                  <a:gd name="connsiteX6" fmla="*/ 237306 w 401937"/>
                  <a:gd name="connsiteY6" fmla="*/ 219593 h 429146"/>
                  <a:gd name="connsiteX7" fmla="*/ 200001 w 401937"/>
                  <a:gd name="connsiteY7" fmla="*/ 291220 h 429146"/>
                  <a:gd name="connsiteX8" fmla="*/ 191974 w 401937"/>
                  <a:gd name="connsiteY8" fmla="*/ 295705 h 429146"/>
                  <a:gd name="connsiteX9" fmla="*/ 188406 w 401937"/>
                  <a:gd name="connsiteY9" fmla="*/ 294808 h 429146"/>
                  <a:gd name="connsiteX10" fmla="*/ 184839 w 401937"/>
                  <a:gd name="connsiteY10" fmla="*/ 282250 h 429146"/>
                  <a:gd name="connsiteX11" fmla="*/ 223494 w 401937"/>
                  <a:gd name="connsiteY11" fmla="*/ 208914 h 429146"/>
                  <a:gd name="connsiteX12" fmla="*/ 223494 w 401937"/>
                  <a:gd name="connsiteY12" fmla="*/ 206153 h 429146"/>
                  <a:gd name="connsiteX13" fmla="*/ 214616 w 401937"/>
                  <a:gd name="connsiteY13" fmla="*/ 24917 h 429146"/>
                  <a:gd name="connsiteX14" fmla="*/ 175221 w 401937"/>
                  <a:gd name="connsiteY14" fmla="*/ 17893 h 429146"/>
                  <a:gd name="connsiteX15" fmla="*/ 176858 w 401937"/>
                  <a:gd name="connsiteY15" fmla="*/ 263 h 429146"/>
                  <a:gd name="connsiteX16" fmla="*/ 222606 w 401937"/>
                  <a:gd name="connsiteY16" fmla="*/ 9814 h 429146"/>
                  <a:gd name="connsiteX17" fmla="*/ 243913 w 401937"/>
                  <a:gd name="connsiteY17" fmla="*/ 201711 h 429146"/>
                  <a:gd name="connsiteX18" fmla="*/ 401937 w 401937"/>
                  <a:gd name="connsiteY18" fmla="*/ 315428 h 429146"/>
                  <a:gd name="connsiteX19" fmla="*/ 222606 w 401937"/>
                  <a:gd name="connsiteY19" fmla="*/ 429146 h 429146"/>
                  <a:gd name="connsiteX20" fmla="*/ 22856 w 401937"/>
                  <a:gd name="connsiteY20" fmla="*/ 337639 h 429146"/>
                  <a:gd name="connsiteX21" fmla="*/ 35285 w 401937"/>
                  <a:gd name="connsiteY21" fmla="*/ 110204 h 429146"/>
                  <a:gd name="connsiteX22" fmla="*/ 176858 w 401937"/>
                  <a:gd name="connsiteY22" fmla="*/ 263 h 429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1937" h="429146">
                    <a:moveTo>
                      <a:pt x="175221" y="17893"/>
                    </a:moveTo>
                    <a:cubicBezTo>
                      <a:pt x="132608" y="22640"/>
                      <a:pt x="83003" y="61119"/>
                      <a:pt x="50377" y="119089"/>
                    </a:cubicBezTo>
                    <a:cubicBezTo>
                      <a:pt x="5100" y="200823"/>
                      <a:pt x="12203" y="282557"/>
                      <a:pt x="38836" y="328755"/>
                    </a:cubicBezTo>
                    <a:cubicBezTo>
                      <a:pt x="69020" y="381171"/>
                      <a:pt x="138267" y="412266"/>
                      <a:pt x="222606" y="412266"/>
                    </a:cubicBezTo>
                    <a:cubicBezTo>
                      <a:pt x="311384" y="412266"/>
                      <a:pt x="384182" y="368733"/>
                      <a:pt x="384182" y="315428"/>
                    </a:cubicBezTo>
                    <a:cubicBezTo>
                      <a:pt x="384182" y="276782"/>
                      <a:pt x="346230" y="243133"/>
                      <a:pt x="290924" y="227600"/>
                    </a:cubicBezTo>
                    <a:lnTo>
                      <a:pt x="237306" y="219593"/>
                    </a:lnTo>
                    <a:lnTo>
                      <a:pt x="200001" y="291220"/>
                    </a:lnTo>
                    <a:cubicBezTo>
                      <a:pt x="198217" y="293911"/>
                      <a:pt x="195542" y="295705"/>
                      <a:pt x="191974" y="295705"/>
                    </a:cubicBezTo>
                    <a:cubicBezTo>
                      <a:pt x="191082" y="295705"/>
                      <a:pt x="190190" y="294808"/>
                      <a:pt x="188406" y="294808"/>
                    </a:cubicBezTo>
                    <a:cubicBezTo>
                      <a:pt x="183947" y="293014"/>
                      <a:pt x="183055" y="287632"/>
                      <a:pt x="184839" y="282250"/>
                    </a:cubicBezTo>
                    <a:lnTo>
                      <a:pt x="223494" y="208914"/>
                    </a:lnTo>
                    <a:lnTo>
                      <a:pt x="223494" y="206153"/>
                    </a:lnTo>
                    <a:cubicBezTo>
                      <a:pt x="262556" y="129750"/>
                      <a:pt x="259005" y="49792"/>
                      <a:pt x="214616" y="24917"/>
                    </a:cubicBezTo>
                    <a:cubicBezTo>
                      <a:pt x="202853" y="18476"/>
                      <a:pt x="189425" y="16310"/>
                      <a:pt x="175221" y="17893"/>
                    </a:cubicBezTo>
                    <a:close/>
                    <a:moveTo>
                      <a:pt x="176858" y="263"/>
                    </a:moveTo>
                    <a:cubicBezTo>
                      <a:pt x="193254" y="-958"/>
                      <a:pt x="208846" y="2040"/>
                      <a:pt x="222606" y="9814"/>
                    </a:cubicBezTo>
                    <a:cubicBezTo>
                      <a:pt x="273209" y="38243"/>
                      <a:pt x="282087" y="120865"/>
                      <a:pt x="243913" y="201711"/>
                    </a:cubicBezTo>
                    <a:cubicBezTo>
                      <a:pt x="333578" y="208819"/>
                      <a:pt x="401937" y="257681"/>
                      <a:pt x="401937" y="315428"/>
                    </a:cubicBezTo>
                    <a:cubicBezTo>
                      <a:pt x="401937" y="378506"/>
                      <a:pt x="321149" y="429146"/>
                      <a:pt x="222606" y="429146"/>
                    </a:cubicBezTo>
                    <a:cubicBezTo>
                      <a:pt x="132053" y="429146"/>
                      <a:pt x="57479" y="395386"/>
                      <a:pt x="22856" y="337639"/>
                    </a:cubicBezTo>
                    <a:cubicBezTo>
                      <a:pt x="-17094" y="268342"/>
                      <a:pt x="662" y="174170"/>
                      <a:pt x="35285" y="110204"/>
                    </a:cubicBezTo>
                    <a:cubicBezTo>
                      <a:pt x="71240" y="45572"/>
                      <a:pt x="127669" y="3928"/>
                      <a:pt x="176858" y="2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52">
                <a:extLst>
                  <a:ext uri="{FF2B5EF4-FFF2-40B4-BE49-F238E27FC236}">
                    <a16:creationId xmlns:a16="http://schemas.microsoft.com/office/drawing/2014/main" id="{610CD527-3F75-4CB3-9E78-3A4F38C09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20177" y="8763327"/>
                <a:ext cx="90264" cy="86338"/>
              </a:xfrm>
              <a:custGeom>
                <a:avLst/>
                <a:gdLst>
                  <a:gd name="T0" fmla="*/ 0 w 100"/>
                  <a:gd name="T1" fmla="*/ 49 h 99"/>
                  <a:gd name="T2" fmla="*/ 0 w 100"/>
                  <a:gd name="T3" fmla="*/ 49 h 99"/>
                  <a:gd name="T4" fmla="*/ 49 w 100"/>
                  <a:gd name="T5" fmla="*/ 98 h 99"/>
                  <a:gd name="T6" fmla="*/ 49 w 100"/>
                  <a:gd name="T7" fmla="*/ 98 h 99"/>
                  <a:gd name="T8" fmla="*/ 99 w 100"/>
                  <a:gd name="T9" fmla="*/ 49 h 99"/>
                  <a:gd name="T10" fmla="*/ 99 w 100"/>
                  <a:gd name="T11" fmla="*/ 49 h 99"/>
                  <a:gd name="T12" fmla="*/ 49 w 100"/>
                  <a:gd name="T13" fmla="*/ 0 h 99"/>
                  <a:gd name="T14" fmla="*/ 49 w 100"/>
                  <a:gd name="T15" fmla="*/ 0 h 99"/>
                  <a:gd name="T16" fmla="*/ 0 w 100"/>
                  <a:gd name="T17" fmla="*/ 4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99">
                    <a:moveTo>
                      <a:pt x="0" y="49"/>
                    </a:moveTo>
                    <a:lnTo>
                      <a:pt x="0" y="49"/>
                    </a:lnTo>
                    <a:cubicBezTo>
                      <a:pt x="0" y="76"/>
                      <a:pt x="22" y="98"/>
                      <a:pt x="49" y="98"/>
                    </a:cubicBezTo>
                    <a:lnTo>
                      <a:pt x="49" y="98"/>
                    </a:lnTo>
                    <a:cubicBezTo>
                      <a:pt x="76" y="98"/>
                      <a:pt x="99" y="76"/>
                      <a:pt x="99" y="49"/>
                    </a:cubicBezTo>
                    <a:lnTo>
                      <a:pt x="99" y="49"/>
                    </a:lnTo>
                    <a:cubicBezTo>
                      <a:pt x="99" y="22"/>
                      <a:pt x="76" y="0"/>
                      <a:pt x="49" y="0"/>
                    </a:cubicBezTo>
                    <a:lnTo>
                      <a:pt x="49" y="0"/>
                    </a:lnTo>
                    <a:cubicBezTo>
                      <a:pt x="22" y="0"/>
                      <a:pt x="0" y="22"/>
                      <a:pt x="0" y="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53">
                <a:extLst>
                  <a:ext uri="{FF2B5EF4-FFF2-40B4-BE49-F238E27FC236}">
                    <a16:creationId xmlns:a16="http://schemas.microsoft.com/office/drawing/2014/main" id="{CA4A16DA-5E49-4994-9F0D-C65A412DA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2328" y="8755478"/>
                <a:ext cx="105962" cy="105962"/>
              </a:xfrm>
              <a:custGeom>
                <a:avLst/>
                <a:gdLst>
                  <a:gd name="T0" fmla="*/ 58 w 118"/>
                  <a:gd name="T1" fmla="*/ 20 h 118"/>
                  <a:gd name="T2" fmla="*/ 58 w 118"/>
                  <a:gd name="T3" fmla="*/ 20 h 118"/>
                  <a:gd name="T4" fmla="*/ 19 w 118"/>
                  <a:gd name="T5" fmla="*/ 59 h 118"/>
                  <a:gd name="T6" fmla="*/ 19 w 118"/>
                  <a:gd name="T7" fmla="*/ 59 h 118"/>
                  <a:gd name="T8" fmla="*/ 58 w 118"/>
                  <a:gd name="T9" fmla="*/ 98 h 118"/>
                  <a:gd name="T10" fmla="*/ 58 w 118"/>
                  <a:gd name="T11" fmla="*/ 98 h 118"/>
                  <a:gd name="T12" fmla="*/ 97 w 118"/>
                  <a:gd name="T13" fmla="*/ 59 h 118"/>
                  <a:gd name="T14" fmla="*/ 97 w 118"/>
                  <a:gd name="T15" fmla="*/ 59 h 118"/>
                  <a:gd name="T16" fmla="*/ 58 w 118"/>
                  <a:gd name="T17" fmla="*/ 20 h 118"/>
                  <a:gd name="T18" fmla="*/ 58 w 118"/>
                  <a:gd name="T19" fmla="*/ 117 h 118"/>
                  <a:gd name="T20" fmla="*/ 58 w 118"/>
                  <a:gd name="T21" fmla="*/ 117 h 118"/>
                  <a:gd name="T22" fmla="*/ 0 w 118"/>
                  <a:gd name="T23" fmla="*/ 59 h 118"/>
                  <a:gd name="T24" fmla="*/ 0 w 118"/>
                  <a:gd name="T25" fmla="*/ 59 h 118"/>
                  <a:gd name="T26" fmla="*/ 58 w 118"/>
                  <a:gd name="T27" fmla="*/ 0 h 118"/>
                  <a:gd name="T28" fmla="*/ 58 w 118"/>
                  <a:gd name="T29" fmla="*/ 0 h 118"/>
                  <a:gd name="T30" fmla="*/ 117 w 118"/>
                  <a:gd name="T31" fmla="*/ 59 h 118"/>
                  <a:gd name="T32" fmla="*/ 117 w 118"/>
                  <a:gd name="T33" fmla="*/ 59 h 118"/>
                  <a:gd name="T34" fmla="*/ 58 w 118"/>
                  <a:gd name="T35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118">
                    <a:moveTo>
                      <a:pt x="58" y="20"/>
                    </a:moveTo>
                    <a:lnTo>
                      <a:pt x="58" y="20"/>
                    </a:lnTo>
                    <a:cubicBezTo>
                      <a:pt x="36" y="20"/>
                      <a:pt x="19" y="38"/>
                      <a:pt x="19" y="59"/>
                    </a:cubicBezTo>
                    <a:lnTo>
                      <a:pt x="19" y="59"/>
                    </a:lnTo>
                    <a:cubicBezTo>
                      <a:pt x="19" y="80"/>
                      <a:pt x="36" y="98"/>
                      <a:pt x="58" y="98"/>
                    </a:cubicBezTo>
                    <a:lnTo>
                      <a:pt x="58" y="98"/>
                    </a:lnTo>
                    <a:cubicBezTo>
                      <a:pt x="80" y="98"/>
                      <a:pt x="97" y="80"/>
                      <a:pt x="97" y="59"/>
                    </a:cubicBezTo>
                    <a:lnTo>
                      <a:pt x="97" y="59"/>
                    </a:lnTo>
                    <a:cubicBezTo>
                      <a:pt x="97" y="38"/>
                      <a:pt x="80" y="20"/>
                      <a:pt x="58" y="20"/>
                    </a:cubicBezTo>
                    <a:close/>
                    <a:moveTo>
                      <a:pt x="58" y="117"/>
                    </a:moveTo>
                    <a:lnTo>
                      <a:pt x="58" y="117"/>
                    </a:lnTo>
                    <a:cubicBezTo>
                      <a:pt x="26" y="117"/>
                      <a:pt x="0" y="92"/>
                      <a:pt x="0" y="59"/>
                    </a:cubicBezTo>
                    <a:lnTo>
                      <a:pt x="0" y="59"/>
                    </a:lnTo>
                    <a:cubicBezTo>
                      <a:pt x="0" y="27"/>
                      <a:pt x="26" y="0"/>
                      <a:pt x="58" y="0"/>
                    </a:cubicBezTo>
                    <a:lnTo>
                      <a:pt x="58" y="0"/>
                    </a:lnTo>
                    <a:cubicBezTo>
                      <a:pt x="90" y="0"/>
                      <a:pt x="117" y="27"/>
                      <a:pt x="117" y="59"/>
                    </a:cubicBezTo>
                    <a:lnTo>
                      <a:pt x="117" y="59"/>
                    </a:lnTo>
                    <a:cubicBezTo>
                      <a:pt x="117" y="92"/>
                      <a:pt x="90" y="117"/>
                      <a:pt x="58" y="1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55">
                <a:extLst>
                  <a:ext uri="{FF2B5EF4-FFF2-40B4-BE49-F238E27FC236}">
                    <a16:creationId xmlns:a16="http://schemas.microsoft.com/office/drawing/2014/main" id="{3E93DA00-B5B4-48D7-BC39-D2295BDF6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2527" y="8936003"/>
                <a:ext cx="160902" cy="211921"/>
              </a:xfrm>
              <a:custGeom>
                <a:avLst/>
                <a:gdLst>
                  <a:gd name="T0" fmla="*/ 161 w 181"/>
                  <a:gd name="T1" fmla="*/ 228 h 239"/>
                  <a:gd name="T2" fmla="*/ 161 w 181"/>
                  <a:gd name="T3" fmla="*/ 228 h 239"/>
                  <a:gd name="T4" fmla="*/ 151 w 181"/>
                  <a:gd name="T5" fmla="*/ 68 h 239"/>
                  <a:gd name="T6" fmla="*/ 151 w 181"/>
                  <a:gd name="T7" fmla="*/ 68 h 239"/>
                  <a:gd name="T8" fmla="*/ 42 w 181"/>
                  <a:gd name="T9" fmla="*/ 18 h 239"/>
                  <a:gd name="T10" fmla="*/ 42 w 181"/>
                  <a:gd name="T11" fmla="*/ 18 h 239"/>
                  <a:gd name="T12" fmla="*/ 29 w 181"/>
                  <a:gd name="T13" fmla="*/ 138 h 239"/>
                  <a:gd name="T14" fmla="*/ 29 w 181"/>
                  <a:gd name="T15" fmla="*/ 138 h 239"/>
                  <a:gd name="T16" fmla="*/ 161 w 181"/>
                  <a:gd name="T17" fmla="*/ 22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1" h="239">
                    <a:moveTo>
                      <a:pt x="161" y="228"/>
                    </a:moveTo>
                    <a:lnTo>
                      <a:pt x="161" y="228"/>
                    </a:lnTo>
                    <a:cubicBezTo>
                      <a:pt x="178" y="217"/>
                      <a:pt x="180" y="120"/>
                      <a:pt x="151" y="68"/>
                    </a:cubicBezTo>
                    <a:lnTo>
                      <a:pt x="151" y="68"/>
                    </a:lnTo>
                    <a:cubicBezTo>
                      <a:pt x="122" y="18"/>
                      <a:pt x="76" y="0"/>
                      <a:pt x="42" y="18"/>
                    </a:cubicBezTo>
                    <a:lnTo>
                      <a:pt x="42" y="18"/>
                    </a:lnTo>
                    <a:cubicBezTo>
                      <a:pt x="8" y="38"/>
                      <a:pt x="0" y="87"/>
                      <a:pt x="29" y="138"/>
                    </a:cubicBezTo>
                    <a:lnTo>
                      <a:pt x="29" y="138"/>
                    </a:lnTo>
                    <a:cubicBezTo>
                      <a:pt x="58" y="189"/>
                      <a:pt x="143" y="238"/>
                      <a:pt x="161" y="2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10D83D58-D4A6-42F9-8ADB-39333049F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5024" y="8940231"/>
                <a:ext cx="270417" cy="469744"/>
              </a:xfrm>
              <a:custGeom>
                <a:avLst/>
                <a:gdLst>
                  <a:gd name="connsiteX0" fmla="*/ 61921 w 270417"/>
                  <a:gd name="connsiteY0" fmla="*/ 17333 h 469744"/>
                  <a:gd name="connsiteX1" fmla="*/ 40448 w 270417"/>
                  <a:gd name="connsiteY1" fmla="*/ 22681 h 469744"/>
                  <a:gd name="connsiteX2" fmla="*/ 17186 w 270417"/>
                  <a:gd name="connsiteY2" fmla="*/ 58329 h 469744"/>
                  <a:gd name="connsiteX3" fmla="*/ 31501 w 270417"/>
                  <a:gd name="connsiteY3" fmla="*/ 117150 h 469744"/>
                  <a:gd name="connsiteX4" fmla="*/ 137970 w 270417"/>
                  <a:gd name="connsiteY4" fmla="*/ 193795 h 469744"/>
                  <a:gd name="connsiteX5" fmla="*/ 126339 w 270417"/>
                  <a:gd name="connsiteY5" fmla="*/ 63677 h 469744"/>
                  <a:gd name="connsiteX6" fmla="*/ 61921 w 270417"/>
                  <a:gd name="connsiteY6" fmla="*/ 17333 h 469744"/>
                  <a:gd name="connsiteX7" fmla="*/ 60257 w 270417"/>
                  <a:gd name="connsiteY7" fmla="*/ 10 h 469744"/>
                  <a:gd name="connsiteX8" fmla="*/ 140654 w 270417"/>
                  <a:gd name="connsiteY8" fmla="*/ 55656 h 469744"/>
                  <a:gd name="connsiteX9" fmla="*/ 161568 w 270417"/>
                  <a:gd name="connsiteY9" fmla="*/ 144332 h 469744"/>
                  <a:gd name="connsiteX10" fmla="*/ 160034 w 270417"/>
                  <a:gd name="connsiteY10" fmla="*/ 168268 h 469744"/>
                  <a:gd name="connsiteX11" fmla="*/ 191300 w 270417"/>
                  <a:gd name="connsiteY11" fmla="*/ 134680 h 469744"/>
                  <a:gd name="connsiteX12" fmla="*/ 258069 w 270417"/>
                  <a:gd name="connsiteY12" fmla="*/ 83888 h 469744"/>
                  <a:gd name="connsiteX13" fmla="*/ 269563 w 270417"/>
                  <a:gd name="connsiteY13" fmla="*/ 87444 h 469744"/>
                  <a:gd name="connsiteX14" fmla="*/ 266027 w 270417"/>
                  <a:gd name="connsiteY14" fmla="*/ 99002 h 469744"/>
                  <a:gd name="connsiteX15" fmla="*/ 78582 w 270417"/>
                  <a:gd name="connsiteY15" fmla="*/ 460853 h 469744"/>
                  <a:gd name="connsiteX16" fmla="*/ 70624 w 270417"/>
                  <a:gd name="connsiteY16" fmla="*/ 469744 h 469744"/>
                  <a:gd name="connsiteX17" fmla="*/ 69740 w 270417"/>
                  <a:gd name="connsiteY17" fmla="*/ 469744 h 469744"/>
                  <a:gd name="connsiteX18" fmla="*/ 61783 w 270417"/>
                  <a:gd name="connsiteY18" fmla="*/ 461742 h 469744"/>
                  <a:gd name="connsiteX19" fmla="*/ 117361 w 270417"/>
                  <a:gd name="connsiteY19" fmla="*/ 227163 h 469744"/>
                  <a:gd name="connsiteX20" fmla="*/ 130156 w 270417"/>
                  <a:gd name="connsiteY20" fmla="*/ 208855 h 469744"/>
                  <a:gd name="connsiteX21" fmla="*/ 107438 w 270417"/>
                  <a:gd name="connsiteY21" fmla="*/ 202707 h 469744"/>
                  <a:gd name="connsiteX22" fmla="*/ 82499 w 270417"/>
                  <a:gd name="connsiteY22" fmla="*/ 189339 h 469744"/>
                  <a:gd name="connsiteX23" fmla="*/ 16292 w 270417"/>
                  <a:gd name="connsiteY23" fmla="*/ 126062 h 469744"/>
                  <a:gd name="connsiteX24" fmla="*/ 1082 w 270417"/>
                  <a:gd name="connsiteY24" fmla="*/ 56547 h 469744"/>
                  <a:gd name="connsiteX25" fmla="*/ 31501 w 270417"/>
                  <a:gd name="connsiteY25" fmla="*/ 7530 h 469744"/>
                  <a:gd name="connsiteX26" fmla="*/ 60257 w 270417"/>
                  <a:gd name="connsiteY26" fmla="*/ 10 h 46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0417" h="469744">
                    <a:moveTo>
                      <a:pt x="61921" y="17333"/>
                    </a:moveTo>
                    <a:cubicBezTo>
                      <a:pt x="53869" y="17333"/>
                      <a:pt x="47606" y="19116"/>
                      <a:pt x="40448" y="22681"/>
                    </a:cubicBezTo>
                    <a:cubicBezTo>
                      <a:pt x="27923" y="30702"/>
                      <a:pt x="19870" y="43179"/>
                      <a:pt x="17186" y="58329"/>
                    </a:cubicBezTo>
                    <a:cubicBezTo>
                      <a:pt x="15397" y="77045"/>
                      <a:pt x="20765" y="97543"/>
                      <a:pt x="31501" y="117150"/>
                    </a:cubicBezTo>
                    <a:cubicBezTo>
                      <a:pt x="56553" y="159928"/>
                      <a:pt x="125444" y="197359"/>
                      <a:pt x="137970" y="193795"/>
                    </a:cubicBezTo>
                    <a:cubicBezTo>
                      <a:pt x="147812" y="184882"/>
                      <a:pt x="149601" y="106455"/>
                      <a:pt x="126339" y="63677"/>
                    </a:cubicBezTo>
                    <a:cubicBezTo>
                      <a:pt x="109340" y="34266"/>
                      <a:pt x="84288" y="17333"/>
                      <a:pt x="61921" y="17333"/>
                    </a:cubicBezTo>
                    <a:close/>
                    <a:moveTo>
                      <a:pt x="60257" y="10"/>
                    </a:moveTo>
                    <a:cubicBezTo>
                      <a:pt x="89824" y="-491"/>
                      <a:pt x="120523" y="19562"/>
                      <a:pt x="140654" y="55656"/>
                    </a:cubicBezTo>
                    <a:cubicBezTo>
                      <a:pt x="153180" y="77937"/>
                      <a:pt x="160337" y="113140"/>
                      <a:pt x="161568" y="144332"/>
                    </a:cubicBezTo>
                    <a:lnTo>
                      <a:pt x="160034" y="168268"/>
                    </a:lnTo>
                    <a:lnTo>
                      <a:pt x="191300" y="134680"/>
                    </a:lnTo>
                    <a:cubicBezTo>
                      <a:pt x="227358" y="100558"/>
                      <a:pt x="257075" y="84221"/>
                      <a:pt x="258069" y="83888"/>
                    </a:cubicBezTo>
                    <a:cubicBezTo>
                      <a:pt x="261606" y="82110"/>
                      <a:pt x="266911" y="82999"/>
                      <a:pt x="269563" y="87444"/>
                    </a:cubicBezTo>
                    <a:cubicBezTo>
                      <a:pt x="271332" y="91890"/>
                      <a:pt x="270448" y="97224"/>
                      <a:pt x="266027" y="99002"/>
                    </a:cubicBezTo>
                    <a:cubicBezTo>
                      <a:pt x="264258" y="99891"/>
                      <a:pt x="66203" y="210136"/>
                      <a:pt x="78582" y="460853"/>
                    </a:cubicBezTo>
                    <a:cubicBezTo>
                      <a:pt x="79466" y="465299"/>
                      <a:pt x="75045" y="469744"/>
                      <a:pt x="70624" y="469744"/>
                    </a:cubicBezTo>
                    <a:cubicBezTo>
                      <a:pt x="69740" y="469744"/>
                      <a:pt x="69740" y="469744"/>
                      <a:pt x="69740" y="469744"/>
                    </a:cubicBezTo>
                    <a:cubicBezTo>
                      <a:pt x="65319" y="469744"/>
                      <a:pt x="61783" y="466188"/>
                      <a:pt x="61783" y="461742"/>
                    </a:cubicBezTo>
                    <a:cubicBezTo>
                      <a:pt x="56809" y="363389"/>
                      <a:pt x="82796" y="285790"/>
                      <a:pt x="117361" y="227163"/>
                    </a:cubicBezTo>
                    <a:lnTo>
                      <a:pt x="130156" y="208855"/>
                    </a:lnTo>
                    <a:lnTo>
                      <a:pt x="107438" y="202707"/>
                    </a:lnTo>
                    <a:cubicBezTo>
                      <a:pt x="97485" y="198251"/>
                      <a:pt x="88315" y="192904"/>
                      <a:pt x="82499" y="189339"/>
                    </a:cubicBezTo>
                    <a:cubicBezTo>
                      <a:pt x="69079" y="181318"/>
                      <a:pt x="34185" y="156363"/>
                      <a:pt x="16292" y="126062"/>
                    </a:cubicBezTo>
                    <a:cubicBezTo>
                      <a:pt x="2871" y="101999"/>
                      <a:pt x="-2497" y="78827"/>
                      <a:pt x="1082" y="56547"/>
                    </a:cubicBezTo>
                    <a:cubicBezTo>
                      <a:pt x="2871" y="35158"/>
                      <a:pt x="14502" y="17333"/>
                      <a:pt x="31501" y="7530"/>
                    </a:cubicBezTo>
                    <a:cubicBezTo>
                      <a:pt x="40672" y="2628"/>
                      <a:pt x="50402" y="177"/>
                      <a:pt x="60257" y="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57">
                <a:extLst>
                  <a:ext uri="{FF2B5EF4-FFF2-40B4-BE49-F238E27FC236}">
                    <a16:creationId xmlns:a16="http://schemas.microsoft.com/office/drawing/2014/main" id="{74454FDF-7AF1-4145-AAB6-127BCAC3A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6385" y="10011306"/>
                <a:ext cx="1369639" cy="647538"/>
              </a:xfrm>
              <a:custGeom>
                <a:avLst/>
                <a:gdLst>
                  <a:gd name="T0" fmla="*/ 0 w 1540"/>
                  <a:gd name="T1" fmla="*/ 727 h 728"/>
                  <a:gd name="T2" fmla="*/ 1539 w 1540"/>
                  <a:gd name="T3" fmla="*/ 727 h 728"/>
                  <a:gd name="T4" fmla="*/ 1539 w 1540"/>
                  <a:gd name="T5" fmla="*/ 0 h 728"/>
                  <a:gd name="T6" fmla="*/ 0 w 1540"/>
                  <a:gd name="T7" fmla="*/ 0 h 728"/>
                  <a:gd name="T8" fmla="*/ 0 w 1540"/>
                  <a:gd name="T9" fmla="*/ 727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0" h="728">
                    <a:moveTo>
                      <a:pt x="0" y="727"/>
                    </a:moveTo>
                    <a:lnTo>
                      <a:pt x="1539" y="727"/>
                    </a:lnTo>
                    <a:lnTo>
                      <a:pt x="1539" y="0"/>
                    </a:lnTo>
                    <a:lnTo>
                      <a:pt x="0" y="0"/>
                    </a:lnTo>
                    <a:lnTo>
                      <a:pt x="0" y="72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58">
                <a:extLst>
                  <a:ext uri="{FF2B5EF4-FFF2-40B4-BE49-F238E27FC236}">
                    <a16:creationId xmlns:a16="http://schemas.microsoft.com/office/drawing/2014/main" id="{B10F2C6B-DFFA-40EE-8E77-E70E5BCB4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8536" y="10003457"/>
                <a:ext cx="1389260" cy="663236"/>
              </a:xfrm>
              <a:custGeom>
                <a:avLst/>
                <a:gdLst>
                  <a:gd name="T0" fmla="*/ 19 w 1559"/>
                  <a:gd name="T1" fmla="*/ 726 h 747"/>
                  <a:gd name="T2" fmla="*/ 1538 w 1559"/>
                  <a:gd name="T3" fmla="*/ 726 h 747"/>
                  <a:gd name="T4" fmla="*/ 1538 w 1559"/>
                  <a:gd name="T5" fmla="*/ 19 h 747"/>
                  <a:gd name="T6" fmla="*/ 19 w 1559"/>
                  <a:gd name="T7" fmla="*/ 19 h 747"/>
                  <a:gd name="T8" fmla="*/ 19 w 1559"/>
                  <a:gd name="T9" fmla="*/ 726 h 747"/>
                  <a:gd name="T10" fmla="*/ 1549 w 1559"/>
                  <a:gd name="T11" fmla="*/ 746 h 747"/>
                  <a:gd name="T12" fmla="*/ 10 w 1559"/>
                  <a:gd name="T13" fmla="*/ 746 h 747"/>
                  <a:gd name="T14" fmla="*/ 10 w 1559"/>
                  <a:gd name="T15" fmla="*/ 746 h 747"/>
                  <a:gd name="T16" fmla="*/ 0 w 1559"/>
                  <a:gd name="T17" fmla="*/ 736 h 747"/>
                  <a:gd name="T18" fmla="*/ 0 w 1559"/>
                  <a:gd name="T19" fmla="*/ 9 h 747"/>
                  <a:gd name="T20" fmla="*/ 0 w 1559"/>
                  <a:gd name="T21" fmla="*/ 9 h 747"/>
                  <a:gd name="T22" fmla="*/ 10 w 1559"/>
                  <a:gd name="T23" fmla="*/ 0 h 747"/>
                  <a:gd name="T24" fmla="*/ 1549 w 1559"/>
                  <a:gd name="T25" fmla="*/ 0 h 747"/>
                  <a:gd name="T26" fmla="*/ 1549 w 1559"/>
                  <a:gd name="T27" fmla="*/ 0 h 747"/>
                  <a:gd name="T28" fmla="*/ 1558 w 1559"/>
                  <a:gd name="T29" fmla="*/ 9 h 747"/>
                  <a:gd name="T30" fmla="*/ 1558 w 1559"/>
                  <a:gd name="T31" fmla="*/ 736 h 747"/>
                  <a:gd name="T32" fmla="*/ 1558 w 1559"/>
                  <a:gd name="T33" fmla="*/ 736 h 747"/>
                  <a:gd name="T34" fmla="*/ 1549 w 1559"/>
                  <a:gd name="T35" fmla="*/ 746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9" h="747">
                    <a:moveTo>
                      <a:pt x="19" y="726"/>
                    </a:moveTo>
                    <a:lnTo>
                      <a:pt x="1538" y="726"/>
                    </a:lnTo>
                    <a:lnTo>
                      <a:pt x="1538" y="19"/>
                    </a:lnTo>
                    <a:lnTo>
                      <a:pt x="19" y="19"/>
                    </a:lnTo>
                    <a:lnTo>
                      <a:pt x="19" y="726"/>
                    </a:lnTo>
                    <a:close/>
                    <a:moveTo>
                      <a:pt x="1549" y="746"/>
                    </a:moveTo>
                    <a:lnTo>
                      <a:pt x="10" y="746"/>
                    </a:lnTo>
                    <a:lnTo>
                      <a:pt x="10" y="746"/>
                    </a:lnTo>
                    <a:cubicBezTo>
                      <a:pt x="4" y="746"/>
                      <a:pt x="0" y="742"/>
                      <a:pt x="0" y="73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549" y="0"/>
                    </a:lnTo>
                    <a:lnTo>
                      <a:pt x="1549" y="0"/>
                    </a:lnTo>
                    <a:cubicBezTo>
                      <a:pt x="1554" y="0"/>
                      <a:pt x="1558" y="4"/>
                      <a:pt x="1558" y="9"/>
                    </a:cubicBezTo>
                    <a:lnTo>
                      <a:pt x="1558" y="736"/>
                    </a:lnTo>
                    <a:lnTo>
                      <a:pt x="1558" y="736"/>
                    </a:lnTo>
                    <a:cubicBezTo>
                      <a:pt x="1558" y="742"/>
                      <a:pt x="1554" y="746"/>
                      <a:pt x="1549" y="7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59">
                <a:extLst>
                  <a:ext uri="{FF2B5EF4-FFF2-40B4-BE49-F238E27FC236}">
                    <a16:creationId xmlns:a16="http://schemas.microsoft.com/office/drawing/2014/main" id="{30F6C2C7-CF5E-41E4-B50F-32EFEC88D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6385" y="9783687"/>
                <a:ext cx="1369639" cy="227619"/>
              </a:xfrm>
              <a:custGeom>
                <a:avLst/>
                <a:gdLst>
                  <a:gd name="T0" fmla="*/ 1539 w 1540"/>
                  <a:gd name="T1" fmla="*/ 0 h 257"/>
                  <a:gd name="T2" fmla="*/ 88 w 1540"/>
                  <a:gd name="T3" fmla="*/ 0 h 257"/>
                  <a:gd name="T4" fmla="*/ 88 w 1540"/>
                  <a:gd name="T5" fmla="*/ 0 h 257"/>
                  <a:gd name="T6" fmla="*/ 0 w 1540"/>
                  <a:gd name="T7" fmla="*/ 87 h 257"/>
                  <a:gd name="T8" fmla="*/ 0 w 1540"/>
                  <a:gd name="T9" fmla="*/ 256 h 257"/>
                  <a:gd name="T10" fmla="*/ 1539 w 1540"/>
                  <a:gd name="T11" fmla="*/ 256 h 257"/>
                  <a:gd name="T12" fmla="*/ 1539 w 1540"/>
                  <a:gd name="T13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0" h="257">
                    <a:moveTo>
                      <a:pt x="1539" y="0"/>
                    </a:moveTo>
                    <a:lnTo>
                      <a:pt x="88" y="0"/>
                    </a:lnTo>
                    <a:lnTo>
                      <a:pt x="88" y="0"/>
                    </a:lnTo>
                    <a:cubicBezTo>
                      <a:pt x="39" y="0"/>
                      <a:pt x="0" y="39"/>
                      <a:pt x="0" y="87"/>
                    </a:cubicBezTo>
                    <a:lnTo>
                      <a:pt x="0" y="256"/>
                    </a:lnTo>
                    <a:lnTo>
                      <a:pt x="1539" y="256"/>
                    </a:lnTo>
                    <a:lnTo>
                      <a:pt x="1539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60">
                <a:extLst>
                  <a:ext uri="{FF2B5EF4-FFF2-40B4-BE49-F238E27FC236}">
                    <a16:creationId xmlns:a16="http://schemas.microsoft.com/office/drawing/2014/main" id="{B160829E-D069-4A54-9F31-9D014861D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8536" y="9775838"/>
                <a:ext cx="1389260" cy="247242"/>
              </a:xfrm>
              <a:custGeom>
                <a:avLst/>
                <a:gdLst>
                  <a:gd name="T0" fmla="*/ 19 w 1559"/>
                  <a:gd name="T1" fmla="*/ 257 h 277"/>
                  <a:gd name="T2" fmla="*/ 1538 w 1559"/>
                  <a:gd name="T3" fmla="*/ 257 h 277"/>
                  <a:gd name="T4" fmla="*/ 1538 w 1559"/>
                  <a:gd name="T5" fmla="*/ 20 h 277"/>
                  <a:gd name="T6" fmla="*/ 98 w 1559"/>
                  <a:gd name="T7" fmla="*/ 20 h 277"/>
                  <a:gd name="T8" fmla="*/ 98 w 1559"/>
                  <a:gd name="T9" fmla="*/ 20 h 277"/>
                  <a:gd name="T10" fmla="*/ 19 w 1559"/>
                  <a:gd name="T11" fmla="*/ 97 h 277"/>
                  <a:gd name="T12" fmla="*/ 19 w 1559"/>
                  <a:gd name="T13" fmla="*/ 257 h 277"/>
                  <a:gd name="T14" fmla="*/ 1549 w 1559"/>
                  <a:gd name="T15" fmla="*/ 276 h 277"/>
                  <a:gd name="T16" fmla="*/ 10 w 1559"/>
                  <a:gd name="T17" fmla="*/ 276 h 277"/>
                  <a:gd name="T18" fmla="*/ 10 w 1559"/>
                  <a:gd name="T19" fmla="*/ 276 h 277"/>
                  <a:gd name="T20" fmla="*/ 0 w 1559"/>
                  <a:gd name="T21" fmla="*/ 266 h 277"/>
                  <a:gd name="T22" fmla="*/ 0 w 1559"/>
                  <a:gd name="T23" fmla="*/ 97 h 277"/>
                  <a:gd name="T24" fmla="*/ 0 w 1559"/>
                  <a:gd name="T25" fmla="*/ 97 h 277"/>
                  <a:gd name="T26" fmla="*/ 98 w 1559"/>
                  <a:gd name="T27" fmla="*/ 0 h 277"/>
                  <a:gd name="T28" fmla="*/ 1549 w 1559"/>
                  <a:gd name="T29" fmla="*/ 0 h 277"/>
                  <a:gd name="T30" fmla="*/ 1549 w 1559"/>
                  <a:gd name="T31" fmla="*/ 0 h 277"/>
                  <a:gd name="T32" fmla="*/ 1558 w 1559"/>
                  <a:gd name="T33" fmla="*/ 10 h 277"/>
                  <a:gd name="T34" fmla="*/ 1558 w 1559"/>
                  <a:gd name="T35" fmla="*/ 266 h 277"/>
                  <a:gd name="T36" fmla="*/ 1558 w 1559"/>
                  <a:gd name="T37" fmla="*/ 266 h 277"/>
                  <a:gd name="T38" fmla="*/ 1549 w 1559"/>
                  <a:gd name="T39" fmla="*/ 27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59" h="277">
                    <a:moveTo>
                      <a:pt x="19" y="257"/>
                    </a:moveTo>
                    <a:lnTo>
                      <a:pt x="1538" y="257"/>
                    </a:lnTo>
                    <a:lnTo>
                      <a:pt x="1538" y="20"/>
                    </a:lnTo>
                    <a:lnTo>
                      <a:pt x="98" y="20"/>
                    </a:lnTo>
                    <a:lnTo>
                      <a:pt x="98" y="20"/>
                    </a:lnTo>
                    <a:cubicBezTo>
                      <a:pt x="55" y="20"/>
                      <a:pt x="19" y="55"/>
                      <a:pt x="19" y="97"/>
                    </a:cubicBezTo>
                    <a:lnTo>
                      <a:pt x="19" y="257"/>
                    </a:lnTo>
                    <a:close/>
                    <a:moveTo>
                      <a:pt x="1549" y="276"/>
                    </a:moveTo>
                    <a:lnTo>
                      <a:pt x="10" y="276"/>
                    </a:lnTo>
                    <a:lnTo>
                      <a:pt x="10" y="276"/>
                    </a:lnTo>
                    <a:cubicBezTo>
                      <a:pt x="4" y="276"/>
                      <a:pt x="0" y="271"/>
                      <a:pt x="0" y="266"/>
                    </a:cubicBez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43"/>
                      <a:pt x="44" y="0"/>
                      <a:pt x="98" y="0"/>
                    </a:cubicBezTo>
                    <a:lnTo>
                      <a:pt x="1549" y="0"/>
                    </a:lnTo>
                    <a:lnTo>
                      <a:pt x="1549" y="0"/>
                    </a:lnTo>
                    <a:cubicBezTo>
                      <a:pt x="1554" y="0"/>
                      <a:pt x="1558" y="4"/>
                      <a:pt x="1558" y="10"/>
                    </a:cubicBezTo>
                    <a:lnTo>
                      <a:pt x="1558" y="266"/>
                    </a:lnTo>
                    <a:lnTo>
                      <a:pt x="1558" y="266"/>
                    </a:lnTo>
                    <a:cubicBezTo>
                      <a:pt x="1558" y="271"/>
                      <a:pt x="1554" y="276"/>
                      <a:pt x="1549" y="2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61">
                <a:extLst>
                  <a:ext uri="{FF2B5EF4-FFF2-40B4-BE49-F238E27FC236}">
                    <a16:creationId xmlns:a16="http://schemas.microsoft.com/office/drawing/2014/main" id="{F6C376B6-CD59-469E-975C-59C98A421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6385" y="10011306"/>
                <a:ext cx="1369639" cy="647538"/>
              </a:xfrm>
              <a:custGeom>
                <a:avLst/>
                <a:gdLst>
                  <a:gd name="T0" fmla="*/ 0 w 1540"/>
                  <a:gd name="T1" fmla="*/ 727 h 728"/>
                  <a:gd name="T2" fmla="*/ 1539 w 1540"/>
                  <a:gd name="T3" fmla="*/ 727 h 728"/>
                  <a:gd name="T4" fmla="*/ 1539 w 1540"/>
                  <a:gd name="T5" fmla="*/ 0 h 728"/>
                  <a:gd name="T6" fmla="*/ 0 w 1540"/>
                  <a:gd name="T7" fmla="*/ 0 h 728"/>
                  <a:gd name="T8" fmla="*/ 0 w 1540"/>
                  <a:gd name="T9" fmla="*/ 727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0" h="728">
                    <a:moveTo>
                      <a:pt x="0" y="727"/>
                    </a:moveTo>
                    <a:lnTo>
                      <a:pt x="1539" y="727"/>
                    </a:lnTo>
                    <a:lnTo>
                      <a:pt x="1539" y="0"/>
                    </a:lnTo>
                    <a:lnTo>
                      <a:pt x="0" y="0"/>
                    </a:lnTo>
                    <a:lnTo>
                      <a:pt x="0" y="72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62">
                <a:extLst>
                  <a:ext uri="{FF2B5EF4-FFF2-40B4-BE49-F238E27FC236}">
                    <a16:creationId xmlns:a16="http://schemas.microsoft.com/office/drawing/2014/main" id="{521B6057-BBAD-4191-A92F-F95232F4E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927" y="7558517"/>
                <a:ext cx="3802807" cy="945795"/>
              </a:xfrm>
              <a:custGeom>
                <a:avLst/>
                <a:gdLst>
                  <a:gd name="T0" fmla="*/ 0 w 4271"/>
                  <a:gd name="T1" fmla="*/ 736 h 1061"/>
                  <a:gd name="T2" fmla="*/ 0 w 4271"/>
                  <a:gd name="T3" fmla="*/ 736 h 1061"/>
                  <a:gd name="T4" fmla="*/ 1995 w 4271"/>
                  <a:gd name="T5" fmla="*/ 162 h 1061"/>
                  <a:gd name="T6" fmla="*/ 1995 w 4271"/>
                  <a:gd name="T7" fmla="*/ 162 h 1061"/>
                  <a:gd name="T8" fmla="*/ 4270 w 4271"/>
                  <a:gd name="T9" fmla="*/ 601 h 1061"/>
                  <a:gd name="T10" fmla="*/ 4270 w 4271"/>
                  <a:gd name="T11" fmla="*/ 1060 h 1061"/>
                  <a:gd name="T12" fmla="*/ 0 w 4271"/>
                  <a:gd name="T13" fmla="*/ 1060 h 1061"/>
                  <a:gd name="T14" fmla="*/ 0 w 4271"/>
                  <a:gd name="T15" fmla="*/ 736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71" h="1061">
                    <a:moveTo>
                      <a:pt x="0" y="736"/>
                    </a:moveTo>
                    <a:lnTo>
                      <a:pt x="0" y="736"/>
                    </a:lnTo>
                    <a:cubicBezTo>
                      <a:pt x="0" y="736"/>
                      <a:pt x="848" y="0"/>
                      <a:pt x="1995" y="162"/>
                    </a:cubicBezTo>
                    <a:lnTo>
                      <a:pt x="1995" y="162"/>
                    </a:lnTo>
                    <a:cubicBezTo>
                      <a:pt x="2705" y="263"/>
                      <a:pt x="4270" y="601"/>
                      <a:pt x="4270" y="601"/>
                    </a:cubicBezTo>
                    <a:lnTo>
                      <a:pt x="4270" y="1060"/>
                    </a:lnTo>
                    <a:lnTo>
                      <a:pt x="0" y="1060"/>
                    </a:lnTo>
                    <a:lnTo>
                      <a:pt x="0" y="73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63">
                <a:extLst>
                  <a:ext uri="{FF2B5EF4-FFF2-40B4-BE49-F238E27FC236}">
                    <a16:creationId xmlns:a16="http://schemas.microsoft.com/office/drawing/2014/main" id="{5FCB74E4-3451-44A9-B999-1F8F96974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7078" y="7621309"/>
                <a:ext cx="3818504" cy="890852"/>
              </a:xfrm>
              <a:custGeom>
                <a:avLst/>
                <a:gdLst>
                  <a:gd name="T0" fmla="*/ 20 w 4292"/>
                  <a:gd name="T1" fmla="*/ 982 h 1003"/>
                  <a:gd name="T2" fmla="*/ 4271 w 4292"/>
                  <a:gd name="T3" fmla="*/ 982 h 1003"/>
                  <a:gd name="T4" fmla="*/ 4271 w 4292"/>
                  <a:gd name="T5" fmla="*/ 541 h 1003"/>
                  <a:gd name="T6" fmla="*/ 4271 w 4292"/>
                  <a:gd name="T7" fmla="*/ 541 h 1003"/>
                  <a:gd name="T8" fmla="*/ 2004 w 4292"/>
                  <a:gd name="T9" fmla="*/ 104 h 1003"/>
                  <a:gd name="T10" fmla="*/ 2004 w 4292"/>
                  <a:gd name="T11" fmla="*/ 104 h 1003"/>
                  <a:gd name="T12" fmla="*/ 582 w 4292"/>
                  <a:gd name="T13" fmla="*/ 329 h 1003"/>
                  <a:gd name="T14" fmla="*/ 582 w 4292"/>
                  <a:gd name="T15" fmla="*/ 329 h 1003"/>
                  <a:gd name="T16" fmla="*/ 20 w 4292"/>
                  <a:gd name="T17" fmla="*/ 672 h 1003"/>
                  <a:gd name="T18" fmla="*/ 20 w 4292"/>
                  <a:gd name="T19" fmla="*/ 982 h 1003"/>
                  <a:gd name="T20" fmla="*/ 4280 w 4292"/>
                  <a:gd name="T21" fmla="*/ 1002 h 1003"/>
                  <a:gd name="T22" fmla="*/ 10 w 4292"/>
                  <a:gd name="T23" fmla="*/ 1002 h 1003"/>
                  <a:gd name="T24" fmla="*/ 10 w 4292"/>
                  <a:gd name="T25" fmla="*/ 1002 h 1003"/>
                  <a:gd name="T26" fmla="*/ 0 w 4292"/>
                  <a:gd name="T27" fmla="*/ 992 h 1003"/>
                  <a:gd name="T28" fmla="*/ 0 w 4292"/>
                  <a:gd name="T29" fmla="*/ 668 h 1003"/>
                  <a:gd name="T30" fmla="*/ 0 w 4292"/>
                  <a:gd name="T31" fmla="*/ 668 h 1003"/>
                  <a:gd name="T32" fmla="*/ 4 w 4292"/>
                  <a:gd name="T33" fmla="*/ 660 h 1003"/>
                  <a:gd name="T34" fmla="*/ 4 w 4292"/>
                  <a:gd name="T35" fmla="*/ 660 h 1003"/>
                  <a:gd name="T36" fmla="*/ 573 w 4292"/>
                  <a:gd name="T37" fmla="*/ 311 h 1003"/>
                  <a:gd name="T38" fmla="*/ 573 w 4292"/>
                  <a:gd name="T39" fmla="*/ 311 h 1003"/>
                  <a:gd name="T40" fmla="*/ 2007 w 4292"/>
                  <a:gd name="T41" fmla="*/ 85 h 1003"/>
                  <a:gd name="T42" fmla="*/ 2007 w 4292"/>
                  <a:gd name="T43" fmla="*/ 85 h 1003"/>
                  <a:gd name="T44" fmla="*/ 4283 w 4292"/>
                  <a:gd name="T45" fmla="*/ 523 h 1003"/>
                  <a:gd name="T46" fmla="*/ 4283 w 4292"/>
                  <a:gd name="T47" fmla="*/ 523 h 1003"/>
                  <a:gd name="T48" fmla="*/ 4291 w 4292"/>
                  <a:gd name="T49" fmla="*/ 534 h 1003"/>
                  <a:gd name="T50" fmla="*/ 4291 w 4292"/>
                  <a:gd name="T51" fmla="*/ 992 h 1003"/>
                  <a:gd name="T52" fmla="*/ 4291 w 4292"/>
                  <a:gd name="T53" fmla="*/ 992 h 1003"/>
                  <a:gd name="T54" fmla="*/ 4280 w 4292"/>
                  <a:gd name="T55" fmla="*/ 1002 h 1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92" h="1003">
                    <a:moveTo>
                      <a:pt x="20" y="982"/>
                    </a:moveTo>
                    <a:lnTo>
                      <a:pt x="4271" y="982"/>
                    </a:lnTo>
                    <a:lnTo>
                      <a:pt x="4271" y="541"/>
                    </a:lnTo>
                    <a:lnTo>
                      <a:pt x="4271" y="541"/>
                    </a:lnTo>
                    <a:cubicBezTo>
                      <a:pt x="4151" y="516"/>
                      <a:pt x="2680" y="200"/>
                      <a:pt x="2004" y="104"/>
                    </a:cubicBezTo>
                    <a:lnTo>
                      <a:pt x="2004" y="104"/>
                    </a:lnTo>
                    <a:cubicBezTo>
                      <a:pt x="1414" y="20"/>
                      <a:pt x="905" y="180"/>
                      <a:pt x="582" y="329"/>
                    </a:cubicBezTo>
                    <a:lnTo>
                      <a:pt x="582" y="329"/>
                    </a:lnTo>
                    <a:cubicBezTo>
                      <a:pt x="256" y="479"/>
                      <a:pt x="49" y="649"/>
                      <a:pt x="20" y="672"/>
                    </a:cubicBezTo>
                    <a:lnTo>
                      <a:pt x="20" y="982"/>
                    </a:lnTo>
                    <a:close/>
                    <a:moveTo>
                      <a:pt x="4280" y="1002"/>
                    </a:moveTo>
                    <a:lnTo>
                      <a:pt x="10" y="1002"/>
                    </a:lnTo>
                    <a:lnTo>
                      <a:pt x="10" y="1002"/>
                    </a:lnTo>
                    <a:cubicBezTo>
                      <a:pt x="4" y="1002"/>
                      <a:pt x="0" y="998"/>
                      <a:pt x="0" y="992"/>
                    </a:cubicBezTo>
                    <a:lnTo>
                      <a:pt x="0" y="668"/>
                    </a:lnTo>
                    <a:lnTo>
                      <a:pt x="0" y="668"/>
                    </a:lnTo>
                    <a:cubicBezTo>
                      <a:pt x="0" y="665"/>
                      <a:pt x="2" y="662"/>
                      <a:pt x="4" y="660"/>
                    </a:cubicBezTo>
                    <a:lnTo>
                      <a:pt x="4" y="660"/>
                    </a:lnTo>
                    <a:cubicBezTo>
                      <a:pt x="6" y="659"/>
                      <a:pt x="221" y="474"/>
                      <a:pt x="573" y="311"/>
                    </a:cubicBezTo>
                    <a:lnTo>
                      <a:pt x="573" y="311"/>
                    </a:lnTo>
                    <a:cubicBezTo>
                      <a:pt x="899" y="161"/>
                      <a:pt x="1411" y="0"/>
                      <a:pt x="2007" y="85"/>
                    </a:cubicBezTo>
                    <a:lnTo>
                      <a:pt x="2007" y="85"/>
                    </a:lnTo>
                    <a:cubicBezTo>
                      <a:pt x="2709" y="184"/>
                      <a:pt x="4267" y="520"/>
                      <a:pt x="4283" y="523"/>
                    </a:cubicBezTo>
                    <a:lnTo>
                      <a:pt x="4283" y="523"/>
                    </a:lnTo>
                    <a:cubicBezTo>
                      <a:pt x="4287" y="524"/>
                      <a:pt x="4291" y="528"/>
                      <a:pt x="4291" y="534"/>
                    </a:cubicBezTo>
                    <a:lnTo>
                      <a:pt x="4291" y="992"/>
                    </a:lnTo>
                    <a:lnTo>
                      <a:pt x="4291" y="992"/>
                    </a:lnTo>
                    <a:cubicBezTo>
                      <a:pt x="4291" y="998"/>
                      <a:pt x="4286" y="1002"/>
                      <a:pt x="4280" y="10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64">
                <a:extLst>
                  <a:ext uri="{FF2B5EF4-FFF2-40B4-BE49-F238E27FC236}">
                    <a16:creationId xmlns:a16="http://schemas.microsoft.com/office/drawing/2014/main" id="{E2745CE0-1748-4BC4-BB03-143EF3784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4333" y="7601685"/>
                <a:ext cx="2821691" cy="902627"/>
              </a:xfrm>
              <a:custGeom>
                <a:avLst/>
                <a:gdLst>
                  <a:gd name="T0" fmla="*/ 0 w 3171"/>
                  <a:gd name="T1" fmla="*/ 554 h 1013"/>
                  <a:gd name="T2" fmla="*/ 0 w 3171"/>
                  <a:gd name="T3" fmla="*/ 554 h 1013"/>
                  <a:gd name="T4" fmla="*/ 2003 w 3171"/>
                  <a:gd name="T5" fmla="*/ 21 h 1013"/>
                  <a:gd name="T6" fmla="*/ 2003 w 3171"/>
                  <a:gd name="T7" fmla="*/ 21 h 1013"/>
                  <a:gd name="T8" fmla="*/ 3170 w 3171"/>
                  <a:gd name="T9" fmla="*/ 443 h 1013"/>
                  <a:gd name="T10" fmla="*/ 3170 w 3171"/>
                  <a:gd name="T11" fmla="*/ 1012 h 1013"/>
                  <a:gd name="T12" fmla="*/ 0 w 3171"/>
                  <a:gd name="T13" fmla="*/ 1012 h 1013"/>
                  <a:gd name="T14" fmla="*/ 0 w 3171"/>
                  <a:gd name="T15" fmla="*/ 554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71" h="1013">
                    <a:moveTo>
                      <a:pt x="0" y="554"/>
                    </a:moveTo>
                    <a:lnTo>
                      <a:pt x="0" y="554"/>
                    </a:lnTo>
                    <a:cubicBezTo>
                      <a:pt x="0" y="554"/>
                      <a:pt x="1173" y="0"/>
                      <a:pt x="2003" y="21"/>
                    </a:cubicBezTo>
                    <a:lnTo>
                      <a:pt x="2003" y="21"/>
                    </a:lnTo>
                    <a:cubicBezTo>
                      <a:pt x="2630" y="36"/>
                      <a:pt x="3170" y="443"/>
                      <a:pt x="3170" y="443"/>
                    </a:cubicBezTo>
                    <a:lnTo>
                      <a:pt x="3170" y="1012"/>
                    </a:lnTo>
                    <a:lnTo>
                      <a:pt x="0" y="1012"/>
                    </a:lnTo>
                    <a:lnTo>
                      <a:pt x="0" y="55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65">
                <a:extLst>
                  <a:ext uri="{FF2B5EF4-FFF2-40B4-BE49-F238E27FC236}">
                    <a16:creationId xmlns:a16="http://schemas.microsoft.com/office/drawing/2014/main" id="{3759C03C-3BDD-4993-B05D-D903A07BC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6484" y="7593836"/>
                <a:ext cx="2837389" cy="918325"/>
              </a:xfrm>
              <a:custGeom>
                <a:avLst/>
                <a:gdLst>
                  <a:gd name="T0" fmla="*/ 19 w 3190"/>
                  <a:gd name="T1" fmla="*/ 1012 h 1033"/>
                  <a:gd name="T2" fmla="*/ 3169 w 3190"/>
                  <a:gd name="T3" fmla="*/ 1012 h 1033"/>
                  <a:gd name="T4" fmla="*/ 3169 w 3190"/>
                  <a:gd name="T5" fmla="*/ 457 h 1033"/>
                  <a:gd name="T6" fmla="*/ 3169 w 3190"/>
                  <a:gd name="T7" fmla="*/ 457 h 1033"/>
                  <a:gd name="T8" fmla="*/ 2013 w 3190"/>
                  <a:gd name="T9" fmla="*/ 41 h 1033"/>
                  <a:gd name="T10" fmla="*/ 2013 w 3190"/>
                  <a:gd name="T11" fmla="*/ 41 h 1033"/>
                  <a:gd name="T12" fmla="*/ 19 w 3190"/>
                  <a:gd name="T13" fmla="*/ 570 h 1033"/>
                  <a:gd name="T14" fmla="*/ 19 w 3190"/>
                  <a:gd name="T15" fmla="*/ 1012 h 1033"/>
                  <a:gd name="T16" fmla="*/ 3180 w 3190"/>
                  <a:gd name="T17" fmla="*/ 1032 h 1033"/>
                  <a:gd name="T18" fmla="*/ 10 w 3190"/>
                  <a:gd name="T19" fmla="*/ 1032 h 1033"/>
                  <a:gd name="T20" fmla="*/ 10 w 3190"/>
                  <a:gd name="T21" fmla="*/ 1032 h 1033"/>
                  <a:gd name="T22" fmla="*/ 0 w 3190"/>
                  <a:gd name="T23" fmla="*/ 1022 h 1033"/>
                  <a:gd name="T24" fmla="*/ 0 w 3190"/>
                  <a:gd name="T25" fmla="*/ 564 h 1033"/>
                  <a:gd name="T26" fmla="*/ 0 w 3190"/>
                  <a:gd name="T27" fmla="*/ 564 h 1033"/>
                  <a:gd name="T28" fmla="*/ 6 w 3190"/>
                  <a:gd name="T29" fmla="*/ 554 h 1033"/>
                  <a:gd name="T30" fmla="*/ 6 w 3190"/>
                  <a:gd name="T31" fmla="*/ 554 h 1033"/>
                  <a:gd name="T32" fmla="*/ 2013 w 3190"/>
                  <a:gd name="T33" fmla="*/ 21 h 1033"/>
                  <a:gd name="T34" fmla="*/ 2013 w 3190"/>
                  <a:gd name="T35" fmla="*/ 21 h 1033"/>
                  <a:gd name="T36" fmla="*/ 3186 w 3190"/>
                  <a:gd name="T37" fmla="*/ 445 h 1033"/>
                  <a:gd name="T38" fmla="*/ 3186 w 3190"/>
                  <a:gd name="T39" fmla="*/ 445 h 1033"/>
                  <a:gd name="T40" fmla="*/ 3189 w 3190"/>
                  <a:gd name="T41" fmla="*/ 453 h 1033"/>
                  <a:gd name="T42" fmla="*/ 3189 w 3190"/>
                  <a:gd name="T43" fmla="*/ 1022 h 1033"/>
                  <a:gd name="T44" fmla="*/ 3189 w 3190"/>
                  <a:gd name="T45" fmla="*/ 1022 h 1033"/>
                  <a:gd name="T46" fmla="*/ 3180 w 3190"/>
                  <a:gd name="T47" fmla="*/ 1032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0" h="1033">
                    <a:moveTo>
                      <a:pt x="19" y="1012"/>
                    </a:moveTo>
                    <a:lnTo>
                      <a:pt x="3169" y="1012"/>
                    </a:lnTo>
                    <a:lnTo>
                      <a:pt x="3169" y="457"/>
                    </a:lnTo>
                    <a:lnTo>
                      <a:pt x="3169" y="457"/>
                    </a:lnTo>
                    <a:cubicBezTo>
                      <a:pt x="3120" y="421"/>
                      <a:pt x="2602" y="56"/>
                      <a:pt x="2013" y="41"/>
                    </a:cubicBezTo>
                    <a:lnTo>
                      <a:pt x="2013" y="41"/>
                    </a:lnTo>
                    <a:cubicBezTo>
                      <a:pt x="1224" y="21"/>
                      <a:pt x="108" y="529"/>
                      <a:pt x="19" y="570"/>
                    </a:cubicBezTo>
                    <a:lnTo>
                      <a:pt x="19" y="1012"/>
                    </a:lnTo>
                    <a:close/>
                    <a:moveTo>
                      <a:pt x="3180" y="1032"/>
                    </a:moveTo>
                    <a:lnTo>
                      <a:pt x="10" y="1032"/>
                    </a:lnTo>
                    <a:lnTo>
                      <a:pt x="10" y="1032"/>
                    </a:lnTo>
                    <a:cubicBezTo>
                      <a:pt x="4" y="1032"/>
                      <a:pt x="0" y="1028"/>
                      <a:pt x="0" y="1022"/>
                    </a:cubicBezTo>
                    <a:lnTo>
                      <a:pt x="0" y="564"/>
                    </a:lnTo>
                    <a:lnTo>
                      <a:pt x="0" y="564"/>
                    </a:lnTo>
                    <a:cubicBezTo>
                      <a:pt x="0" y="559"/>
                      <a:pt x="2" y="556"/>
                      <a:pt x="6" y="554"/>
                    </a:cubicBezTo>
                    <a:lnTo>
                      <a:pt x="6" y="554"/>
                    </a:lnTo>
                    <a:cubicBezTo>
                      <a:pt x="18" y="549"/>
                      <a:pt x="1191" y="0"/>
                      <a:pt x="2013" y="21"/>
                    </a:cubicBezTo>
                    <a:lnTo>
                      <a:pt x="2013" y="21"/>
                    </a:lnTo>
                    <a:cubicBezTo>
                      <a:pt x="2636" y="37"/>
                      <a:pt x="3180" y="440"/>
                      <a:pt x="3186" y="445"/>
                    </a:cubicBezTo>
                    <a:lnTo>
                      <a:pt x="3186" y="445"/>
                    </a:lnTo>
                    <a:cubicBezTo>
                      <a:pt x="3188" y="446"/>
                      <a:pt x="3189" y="449"/>
                      <a:pt x="3189" y="453"/>
                    </a:cubicBezTo>
                    <a:lnTo>
                      <a:pt x="3189" y="1022"/>
                    </a:lnTo>
                    <a:lnTo>
                      <a:pt x="3189" y="1022"/>
                    </a:lnTo>
                    <a:cubicBezTo>
                      <a:pt x="3189" y="1028"/>
                      <a:pt x="3185" y="1032"/>
                      <a:pt x="3180" y="10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66">
                <a:extLst>
                  <a:ext uri="{FF2B5EF4-FFF2-40B4-BE49-F238E27FC236}">
                    <a16:creationId xmlns:a16="http://schemas.microsoft.com/office/drawing/2014/main" id="{814BF50C-7299-49CB-9AEC-771EE0FCD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7781" y="5364741"/>
                <a:ext cx="1338243" cy="714252"/>
              </a:xfrm>
              <a:custGeom>
                <a:avLst/>
                <a:gdLst>
                  <a:gd name="T0" fmla="*/ 1504 w 1505"/>
                  <a:gd name="T1" fmla="*/ 801 h 802"/>
                  <a:gd name="T2" fmla="*/ 779 w 1505"/>
                  <a:gd name="T3" fmla="*/ 801 h 802"/>
                  <a:gd name="T4" fmla="*/ 54 w 1505"/>
                  <a:gd name="T5" fmla="*/ 801 h 802"/>
                  <a:gd name="T6" fmla="*/ 54 w 1505"/>
                  <a:gd name="T7" fmla="*/ 801 h 802"/>
                  <a:gd name="T8" fmla="*/ 10 w 1505"/>
                  <a:gd name="T9" fmla="*/ 778 h 802"/>
                  <a:gd name="T10" fmla="*/ 10 w 1505"/>
                  <a:gd name="T11" fmla="*/ 778 h 802"/>
                  <a:gd name="T12" fmla="*/ 8 w 1505"/>
                  <a:gd name="T13" fmla="*/ 727 h 802"/>
                  <a:gd name="T14" fmla="*/ 8 w 1505"/>
                  <a:gd name="T15" fmla="*/ 727 h 802"/>
                  <a:gd name="T16" fmla="*/ 180 w 1505"/>
                  <a:gd name="T17" fmla="*/ 507 h 802"/>
                  <a:gd name="T18" fmla="*/ 180 w 1505"/>
                  <a:gd name="T19" fmla="*/ 507 h 802"/>
                  <a:gd name="T20" fmla="*/ 545 w 1505"/>
                  <a:gd name="T21" fmla="*/ 428 h 802"/>
                  <a:gd name="T22" fmla="*/ 545 w 1505"/>
                  <a:gd name="T23" fmla="*/ 428 h 802"/>
                  <a:gd name="T24" fmla="*/ 572 w 1505"/>
                  <a:gd name="T25" fmla="*/ 426 h 802"/>
                  <a:gd name="T26" fmla="*/ 572 w 1505"/>
                  <a:gd name="T27" fmla="*/ 426 h 802"/>
                  <a:gd name="T28" fmla="*/ 595 w 1505"/>
                  <a:gd name="T29" fmla="*/ 411 h 802"/>
                  <a:gd name="T30" fmla="*/ 595 w 1505"/>
                  <a:gd name="T31" fmla="*/ 411 h 802"/>
                  <a:gd name="T32" fmla="*/ 908 w 1505"/>
                  <a:gd name="T33" fmla="*/ 148 h 802"/>
                  <a:gd name="T34" fmla="*/ 908 w 1505"/>
                  <a:gd name="T35" fmla="*/ 148 h 802"/>
                  <a:gd name="T36" fmla="*/ 1504 w 1505"/>
                  <a:gd name="T37" fmla="*/ 75 h 802"/>
                  <a:gd name="T38" fmla="*/ 1504 w 1505"/>
                  <a:gd name="T39" fmla="*/ 439 h 802"/>
                  <a:gd name="T40" fmla="*/ 1504 w 1505"/>
                  <a:gd name="T41" fmla="*/ 801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05" h="802">
                    <a:moveTo>
                      <a:pt x="1504" y="801"/>
                    </a:moveTo>
                    <a:lnTo>
                      <a:pt x="779" y="801"/>
                    </a:lnTo>
                    <a:lnTo>
                      <a:pt x="54" y="801"/>
                    </a:lnTo>
                    <a:lnTo>
                      <a:pt x="54" y="801"/>
                    </a:lnTo>
                    <a:cubicBezTo>
                      <a:pt x="34" y="801"/>
                      <a:pt x="19" y="791"/>
                      <a:pt x="10" y="778"/>
                    </a:cubicBezTo>
                    <a:lnTo>
                      <a:pt x="10" y="778"/>
                    </a:lnTo>
                    <a:cubicBezTo>
                      <a:pt x="1" y="763"/>
                      <a:pt x="0" y="744"/>
                      <a:pt x="8" y="727"/>
                    </a:cubicBezTo>
                    <a:lnTo>
                      <a:pt x="8" y="727"/>
                    </a:lnTo>
                    <a:cubicBezTo>
                      <a:pt x="38" y="664"/>
                      <a:pt x="93" y="574"/>
                      <a:pt x="180" y="507"/>
                    </a:cubicBezTo>
                    <a:lnTo>
                      <a:pt x="180" y="507"/>
                    </a:lnTo>
                    <a:cubicBezTo>
                      <a:pt x="267" y="439"/>
                      <a:pt x="385" y="397"/>
                      <a:pt x="545" y="428"/>
                    </a:cubicBezTo>
                    <a:lnTo>
                      <a:pt x="545" y="428"/>
                    </a:lnTo>
                    <a:cubicBezTo>
                      <a:pt x="554" y="430"/>
                      <a:pt x="563" y="429"/>
                      <a:pt x="572" y="426"/>
                    </a:cubicBezTo>
                    <a:lnTo>
                      <a:pt x="572" y="426"/>
                    </a:lnTo>
                    <a:cubicBezTo>
                      <a:pt x="581" y="424"/>
                      <a:pt x="589" y="418"/>
                      <a:pt x="595" y="411"/>
                    </a:cubicBezTo>
                    <a:lnTo>
                      <a:pt x="595" y="411"/>
                    </a:lnTo>
                    <a:cubicBezTo>
                      <a:pt x="637" y="361"/>
                      <a:pt x="749" y="238"/>
                      <a:pt x="908" y="148"/>
                    </a:cubicBezTo>
                    <a:lnTo>
                      <a:pt x="908" y="148"/>
                    </a:lnTo>
                    <a:cubicBezTo>
                      <a:pt x="1066" y="58"/>
                      <a:pt x="1273" y="0"/>
                      <a:pt x="1504" y="75"/>
                    </a:cubicBezTo>
                    <a:lnTo>
                      <a:pt x="1504" y="439"/>
                    </a:lnTo>
                    <a:lnTo>
                      <a:pt x="1504" y="80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67">
                <a:extLst>
                  <a:ext uri="{FF2B5EF4-FFF2-40B4-BE49-F238E27FC236}">
                    <a16:creationId xmlns:a16="http://schemas.microsoft.com/office/drawing/2014/main" id="{BAFF82D5-5BCB-442D-807C-B84FB3A34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9932" y="5368667"/>
                <a:ext cx="1357864" cy="722101"/>
              </a:xfrm>
              <a:custGeom>
                <a:avLst/>
                <a:gdLst>
                  <a:gd name="T0" fmla="*/ 451 w 1524"/>
                  <a:gd name="T1" fmla="*/ 426 h 811"/>
                  <a:gd name="T2" fmla="*/ 451 w 1524"/>
                  <a:gd name="T3" fmla="*/ 426 h 811"/>
                  <a:gd name="T4" fmla="*/ 196 w 1524"/>
                  <a:gd name="T5" fmla="*/ 514 h 811"/>
                  <a:gd name="T6" fmla="*/ 196 w 1524"/>
                  <a:gd name="T7" fmla="*/ 514 h 811"/>
                  <a:gd name="T8" fmla="*/ 27 w 1524"/>
                  <a:gd name="T9" fmla="*/ 730 h 811"/>
                  <a:gd name="T10" fmla="*/ 27 w 1524"/>
                  <a:gd name="T11" fmla="*/ 730 h 811"/>
                  <a:gd name="T12" fmla="*/ 29 w 1524"/>
                  <a:gd name="T13" fmla="*/ 771 h 811"/>
                  <a:gd name="T14" fmla="*/ 29 w 1524"/>
                  <a:gd name="T15" fmla="*/ 771 h 811"/>
                  <a:gd name="T16" fmla="*/ 64 w 1524"/>
                  <a:gd name="T17" fmla="*/ 790 h 811"/>
                  <a:gd name="T18" fmla="*/ 1503 w 1524"/>
                  <a:gd name="T19" fmla="*/ 790 h 811"/>
                  <a:gd name="T20" fmla="*/ 1503 w 1524"/>
                  <a:gd name="T21" fmla="*/ 82 h 811"/>
                  <a:gd name="T22" fmla="*/ 1503 w 1524"/>
                  <a:gd name="T23" fmla="*/ 82 h 811"/>
                  <a:gd name="T24" fmla="*/ 923 w 1524"/>
                  <a:gd name="T25" fmla="*/ 156 h 811"/>
                  <a:gd name="T26" fmla="*/ 923 w 1524"/>
                  <a:gd name="T27" fmla="*/ 156 h 811"/>
                  <a:gd name="T28" fmla="*/ 612 w 1524"/>
                  <a:gd name="T29" fmla="*/ 416 h 811"/>
                  <a:gd name="T30" fmla="*/ 612 w 1524"/>
                  <a:gd name="T31" fmla="*/ 416 h 811"/>
                  <a:gd name="T32" fmla="*/ 585 w 1524"/>
                  <a:gd name="T33" fmla="*/ 435 h 811"/>
                  <a:gd name="T34" fmla="*/ 585 w 1524"/>
                  <a:gd name="T35" fmla="*/ 435 h 811"/>
                  <a:gd name="T36" fmla="*/ 553 w 1524"/>
                  <a:gd name="T37" fmla="*/ 436 h 811"/>
                  <a:gd name="T38" fmla="*/ 553 w 1524"/>
                  <a:gd name="T39" fmla="*/ 436 h 811"/>
                  <a:gd name="T40" fmla="*/ 451 w 1524"/>
                  <a:gd name="T41" fmla="*/ 426 h 811"/>
                  <a:gd name="T42" fmla="*/ 1514 w 1524"/>
                  <a:gd name="T43" fmla="*/ 810 h 811"/>
                  <a:gd name="T44" fmla="*/ 64 w 1524"/>
                  <a:gd name="T45" fmla="*/ 810 h 811"/>
                  <a:gd name="T46" fmla="*/ 64 w 1524"/>
                  <a:gd name="T47" fmla="*/ 810 h 811"/>
                  <a:gd name="T48" fmla="*/ 12 w 1524"/>
                  <a:gd name="T49" fmla="*/ 781 h 811"/>
                  <a:gd name="T50" fmla="*/ 12 w 1524"/>
                  <a:gd name="T51" fmla="*/ 781 h 811"/>
                  <a:gd name="T52" fmla="*/ 9 w 1524"/>
                  <a:gd name="T53" fmla="*/ 722 h 811"/>
                  <a:gd name="T54" fmla="*/ 9 w 1524"/>
                  <a:gd name="T55" fmla="*/ 722 h 811"/>
                  <a:gd name="T56" fmla="*/ 184 w 1524"/>
                  <a:gd name="T57" fmla="*/ 498 h 811"/>
                  <a:gd name="T58" fmla="*/ 184 w 1524"/>
                  <a:gd name="T59" fmla="*/ 498 h 811"/>
                  <a:gd name="T60" fmla="*/ 556 w 1524"/>
                  <a:gd name="T61" fmla="*/ 418 h 811"/>
                  <a:gd name="T62" fmla="*/ 556 w 1524"/>
                  <a:gd name="T63" fmla="*/ 418 h 811"/>
                  <a:gd name="T64" fmla="*/ 579 w 1524"/>
                  <a:gd name="T65" fmla="*/ 416 h 811"/>
                  <a:gd name="T66" fmla="*/ 579 w 1524"/>
                  <a:gd name="T67" fmla="*/ 416 h 811"/>
                  <a:gd name="T68" fmla="*/ 597 w 1524"/>
                  <a:gd name="T69" fmla="*/ 404 h 811"/>
                  <a:gd name="T70" fmla="*/ 597 w 1524"/>
                  <a:gd name="T71" fmla="*/ 404 h 811"/>
                  <a:gd name="T72" fmla="*/ 913 w 1524"/>
                  <a:gd name="T73" fmla="*/ 139 h 811"/>
                  <a:gd name="T74" fmla="*/ 913 w 1524"/>
                  <a:gd name="T75" fmla="*/ 139 h 811"/>
                  <a:gd name="T76" fmla="*/ 1516 w 1524"/>
                  <a:gd name="T77" fmla="*/ 66 h 811"/>
                  <a:gd name="T78" fmla="*/ 1516 w 1524"/>
                  <a:gd name="T79" fmla="*/ 66 h 811"/>
                  <a:gd name="T80" fmla="*/ 1523 w 1524"/>
                  <a:gd name="T81" fmla="*/ 74 h 811"/>
                  <a:gd name="T82" fmla="*/ 1523 w 1524"/>
                  <a:gd name="T83" fmla="*/ 800 h 811"/>
                  <a:gd name="T84" fmla="*/ 1523 w 1524"/>
                  <a:gd name="T85" fmla="*/ 800 h 811"/>
                  <a:gd name="T86" fmla="*/ 1514 w 1524"/>
                  <a:gd name="T87" fmla="*/ 810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24" h="811">
                    <a:moveTo>
                      <a:pt x="451" y="426"/>
                    </a:moveTo>
                    <a:lnTo>
                      <a:pt x="451" y="426"/>
                    </a:lnTo>
                    <a:cubicBezTo>
                      <a:pt x="357" y="426"/>
                      <a:pt x="271" y="455"/>
                      <a:pt x="196" y="514"/>
                    </a:cubicBezTo>
                    <a:lnTo>
                      <a:pt x="196" y="514"/>
                    </a:lnTo>
                    <a:cubicBezTo>
                      <a:pt x="110" y="579"/>
                      <a:pt x="56" y="668"/>
                      <a:pt x="27" y="730"/>
                    </a:cubicBezTo>
                    <a:lnTo>
                      <a:pt x="27" y="730"/>
                    </a:lnTo>
                    <a:cubicBezTo>
                      <a:pt x="20" y="744"/>
                      <a:pt x="21" y="758"/>
                      <a:pt x="29" y="771"/>
                    </a:cubicBezTo>
                    <a:lnTo>
                      <a:pt x="29" y="771"/>
                    </a:lnTo>
                    <a:cubicBezTo>
                      <a:pt x="36" y="783"/>
                      <a:pt x="50" y="790"/>
                      <a:pt x="64" y="790"/>
                    </a:cubicBezTo>
                    <a:lnTo>
                      <a:pt x="1503" y="790"/>
                    </a:lnTo>
                    <a:lnTo>
                      <a:pt x="1503" y="82"/>
                    </a:lnTo>
                    <a:lnTo>
                      <a:pt x="1503" y="82"/>
                    </a:lnTo>
                    <a:cubicBezTo>
                      <a:pt x="1312" y="21"/>
                      <a:pt x="1116" y="46"/>
                      <a:pt x="923" y="156"/>
                    </a:cubicBezTo>
                    <a:lnTo>
                      <a:pt x="923" y="156"/>
                    </a:lnTo>
                    <a:cubicBezTo>
                      <a:pt x="764" y="245"/>
                      <a:pt x="652" y="368"/>
                      <a:pt x="612" y="416"/>
                    </a:cubicBezTo>
                    <a:lnTo>
                      <a:pt x="612" y="416"/>
                    </a:lnTo>
                    <a:cubicBezTo>
                      <a:pt x="605" y="425"/>
                      <a:pt x="596" y="432"/>
                      <a:pt x="585" y="435"/>
                    </a:cubicBezTo>
                    <a:lnTo>
                      <a:pt x="585" y="435"/>
                    </a:lnTo>
                    <a:cubicBezTo>
                      <a:pt x="575" y="438"/>
                      <a:pt x="563" y="439"/>
                      <a:pt x="553" y="436"/>
                    </a:cubicBezTo>
                    <a:lnTo>
                      <a:pt x="553" y="436"/>
                    </a:lnTo>
                    <a:cubicBezTo>
                      <a:pt x="518" y="429"/>
                      <a:pt x="484" y="426"/>
                      <a:pt x="451" y="426"/>
                    </a:cubicBezTo>
                    <a:close/>
                    <a:moveTo>
                      <a:pt x="1514" y="810"/>
                    </a:moveTo>
                    <a:lnTo>
                      <a:pt x="64" y="810"/>
                    </a:lnTo>
                    <a:lnTo>
                      <a:pt x="64" y="810"/>
                    </a:lnTo>
                    <a:cubicBezTo>
                      <a:pt x="43" y="810"/>
                      <a:pt x="23" y="800"/>
                      <a:pt x="12" y="781"/>
                    </a:cubicBezTo>
                    <a:lnTo>
                      <a:pt x="12" y="781"/>
                    </a:lnTo>
                    <a:cubicBezTo>
                      <a:pt x="1" y="764"/>
                      <a:pt x="0" y="741"/>
                      <a:pt x="9" y="722"/>
                    </a:cubicBezTo>
                    <a:lnTo>
                      <a:pt x="9" y="722"/>
                    </a:lnTo>
                    <a:cubicBezTo>
                      <a:pt x="40" y="658"/>
                      <a:pt x="96" y="566"/>
                      <a:pt x="184" y="498"/>
                    </a:cubicBezTo>
                    <a:lnTo>
                      <a:pt x="184" y="498"/>
                    </a:lnTo>
                    <a:cubicBezTo>
                      <a:pt x="289" y="416"/>
                      <a:pt x="415" y="389"/>
                      <a:pt x="556" y="418"/>
                    </a:cubicBezTo>
                    <a:lnTo>
                      <a:pt x="556" y="418"/>
                    </a:lnTo>
                    <a:cubicBezTo>
                      <a:pt x="564" y="419"/>
                      <a:pt x="572" y="419"/>
                      <a:pt x="579" y="416"/>
                    </a:cubicBezTo>
                    <a:lnTo>
                      <a:pt x="579" y="416"/>
                    </a:lnTo>
                    <a:cubicBezTo>
                      <a:pt x="586" y="413"/>
                      <a:pt x="592" y="409"/>
                      <a:pt x="597" y="404"/>
                    </a:cubicBezTo>
                    <a:lnTo>
                      <a:pt x="597" y="404"/>
                    </a:lnTo>
                    <a:cubicBezTo>
                      <a:pt x="638" y="354"/>
                      <a:pt x="752" y="230"/>
                      <a:pt x="913" y="139"/>
                    </a:cubicBezTo>
                    <a:lnTo>
                      <a:pt x="913" y="139"/>
                    </a:lnTo>
                    <a:cubicBezTo>
                      <a:pt x="1114" y="25"/>
                      <a:pt x="1318" y="0"/>
                      <a:pt x="1516" y="66"/>
                    </a:cubicBezTo>
                    <a:lnTo>
                      <a:pt x="1516" y="66"/>
                    </a:lnTo>
                    <a:cubicBezTo>
                      <a:pt x="1520" y="67"/>
                      <a:pt x="1523" y="71"/>
                      <a:pt x="1523" y="74"/>
                    </a:cubicBezTo>
                    <a:lnTo>
                      <a:pt x="1523" y="800"/>
                    </a:lnTo>
                    <a:lnTo>
                      <a:pt x="1523" y="800"/>
                    </a:lnTo>
                    <a:cubicBezTo>
                      <a:pt x="1523" y="806"/>
                      <a:pt x="1519" y="810"/>
                      <a:pt x="1514" y="8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68">
                <a:extLst>
                  <a:ext uri="{FF2B5EF4-FFF2-40B4-BE49-F238E27FC236}">
                    <a16:creationId xmlns:a16="http://schemas.microsoft.com/office/drawing/2014/main" id="{57675852-27A4-49A3-8E7E-1C3EB4CBE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927" y="7115052"/>
                <a:ext cx="851610" cy="400295"/>
              </a:xfrm>
              <a:custGeom>
                <a:avLst/>
                <a:gdLst>
                  <a:gd name="T0" fmla="*/ 52 w 958"/>
                  <a:gd name="T1" fmla="*/ 448 h 449"/>
                  <a:gd name="T2" fmla="*/ 477 w 958"/>
                  <a:gd name="T3" fmla="*/ 448 h 449"/>
                  <a:gd name="T4" fmla="*/ 902 w 958"/>
                  <a:gd name="T5" fmla="*/ 448 h 449"/>
                  <a:gd name="T6" fmla="*/ 902 w 958"/>
                  <a:gd name="T7" fmla="*/ 448 h 449"/>
                  <a:gd name="T8" fmla="*/ 948 w 958"/>
                  <a:gd name="T9" fmla="*/ 419 h 449"/>
                  <a:gd name="T10" fmla="*/ 948 w 958"/>
                  <a:gd name="T11" fmla="*/ 419 h 449"/>
                  <a:gd name="T12" fmla="*/ 942 w 958"/>
                  <a:gd name="T13" fmla="*/ 364 h 449"/>
                  <a:gd name="T14" fmla="*/ 942 w 958"/>
                  <a:gd name="T15" fmla="*/ 364 h 449"/>
                  <a:gd name="T16" fmla="*/ 802 w 958"/>
                  <a:gd name="T17" fmla="*/ 245 h 449"/>
                  <a:gd name="T18" fmla="*/ 802 w 958"/>
                  <a:gd name="T19" fmla="*/ 245 h 449"/>
                  <a:gd name="T20" fmla="*/ 560 w 958"/>
                  <a:gd name="T21" fmla="*/ 203 h 449"/>
                  <a:gd name="T22" fmla="*/ 560 w 958"/>
                  <a:gd name="T23" fmla="*/ 203 h 449"/>
                  <a:gd name="T24" fmla="*/ 534 w 958"/>
                  <a:gd name="T25" fmla="*/ 200 h 449"/>
                  <a:gd name="T26" fmla="*/ 534 w 958"/>
                  <a:gd name="T27" fmla="*/ 200 h 449"/>
                  <a:gd name="T28" fmla="*/ 513 w 958"/>
                  <a:gd name="T29" fmla="*/ 185 h 449"/>
                  <a:gd name="T30" fmla="*/ 513 w 958"/>
                  <a:gd name="T31" fmla="*/ 185 h 449"/>
                  <a:gd name="T32" fmla="*/ 351 w 958"/>
                  <a:gd name="T33" fmla="*/ 57 h 449"/>
                  <a:gd name="T34" fmla="*/ 351 w 958"/>
                  <a:gd name="T35" fmla="*/ 57 h 449"/>
                  <a:gd name="T36" fmla="*/ 34 w 958"/>
                  <a:gd name="T37" fmla="*/ 46 h 449"/>
                  <a:gd name="T38" fmla="*/ 34 w 958"/>
                  <a:gd name="T39" fmla="*/ 46 h 449"/>
                  <a:gd name="T40" fmla="*/ 10 w 958"/>
                  <a:gd name="T41" fmla="*/ 65 h 449"/>
                  <a:gd name="T42" fmla="*/ 10 w 958"/>
                  <a:gd name="T43" fmla="*/ 65 h 449"/>
                  <a:gd name="T44" fmla="*/ 0 w 958"/>
                  <a:gd name="T45" fmla="*/ 95 h 449"/>
                  <a:gd name="T46" fmla="*/ 0 w 958"/>
                  <a:gd name="T47" fmla="*/ 246 h 449"/>
                  <a:gd name="T48" fmla="*/ 0 w 958"/>
                  <a:gd name="T49" fmla="*/ 397 h 449"/>
                  <a:gd name="T50" fmla="*/ 0 w 958"/>
                  <a:gd name="T51" fmla="*/ 397 h 449"/>
                  <a:gd name="T52" fmla="*/ 15 w 958"/>
                  <a:gd name="T53" fmla="*/ 433 h 449"/>
                  <a:gd name="T54" fmla="*/ 15 w 958"/>
                  <a:gd name="T55" fmla="*/ 433 h 449"/>
                  <a:gd name="T56" fmla="*/ 52 w 958"/>
                  <a:gd name="T57" fmla="*/ 448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58" h="449">
                    <a:moveTo>
                      <a:pt x="52" y="448"/>
                    </a:moveTo>
                    <a:lnTo>
                      <a:pt x="477" y="448"/>
                    </a:lnTo>
                    <a:lnTo>
                      <a:pt x="902" y="448"/>
                    </a:lnTo>
                    <a:lnTo>
                      <a:pt x="902" y="448"/>
                    </a:lnTo>
                    <a:cubicBezTo>
                      <a:pt x="924" y="448"/>
                      <a:pt x="941" y="435"/>
                      <a:pt x="948" y="419"/>
                    </a:cubicBezTo>
                    <a:lnTo>
                      <a:pt x="948" y="419"/>
                    </a:lnTo>
                    <a:cubicBezTo>
                      <a:pt x="957" y="402"/>
                      <a:pt x="956" y="381"/>
                      <a:pt x="942" y="364"/>
                    </a:cubicBezTo>
                    <a:lnTo>
                      <a:pt x="942" y="364"/>
                    </a:lnTo>
                    <a:cubicBezTo>
                      <a:pt x="911" y="325"/>
                      <a:pt x="864" y="279"/>
                      <a:pt x="802" y="245"/>
                    </a:cubicBezTo>
                    <a:lnTo>
                      <a:pt x="802" y="245"/>
                    </a:lnTo>
                    <a:cubicBezTo>
                      <a:pt x="738" y="212"/>
                      <a:pt x="659" y="191"/>
                      <a:pt x="560" y="203"/>
                    </a:cubicBezTo>
                    <a:lnTo>
                      <a:pt x="560" y="203"/>
                    </a:lnTo>
                    <a:cubicBezTo>
                      <a:pt x="551" y="204"/>
                      <a:pt x="542" y="203"/>
                      <a:pt x="534" y="200"/>
                    </a:cubicBezTo>
                    <a:lnTo>
                      <a:pt x="534" y="200"/>
                    </a:lnTo>
                    <a:cubicBezTo>
                      <a:pt x="526" y="197"/>
                      <a:pt x="519" y="192"/>
                      <a:pt x="513" y="185"/>
                    </a:cubicBezTo>
                    <a:lnTo>
                      <a:pt x="513" y="185"/>
                    </a:lnTo>
                    <a:cubicBezTo>
                      <a:pt x="488" y="154"/>
                      <a:pt x="432" y="95"/>
                      <a:pt x="351" y="57"/>
                    </a:cubicBezTo>
                    <a:lnTo>
                      <a:pt x="351" y="57"/>
                    </a:lnTo>
                    <a:cubicBezTo>
                      <a:pt x="270" y="19"/>
                      <a:pt x="164" y="0"/>
                      <a:pt x="34" y="46"/>
                    </a:cubicBezTo>
                    <a:lnTo>
                      <a:pt x="34" y="46"/>
                    </a:lnTo>
                    <a:cubicBezTo>
                      <a:pt x="24" y="50"/>
                      <a:pt x="16" y="57"/>
                      <a:pt x="10" y="65"/>
                    </a:cubicBezTo>
                    <a:lnTo>
                      <a:pt x="10" y="65"/>
                    </a:lnTo>
                    <a:cubicBezTo>
                      <a:pt x="4" y="74"/>
                      <a:pt x="0" y="84"/>
                      <a:pt x="0" y="95"/>
                    </a:cubicBezTo>
                    <a:lnTo>
                      <a:pt x="0" y="246"/>
                    </a:lnTo>
                    <a:lnTo>
                      <a:pt x="0" y="397"/>
                    </a:lnTo>
                    <a:lnTo>
                      <a:pt x="0" y="397"/>
                    </a:lnTo>
                    <a:cubicBezTo>
                      <a:pt x="0" y="411"/>
                      <a:pt x="6" y="423"/>
                      <a:pt x="15" y="433"/>
                    </a:cubicBezTo>
                    <a:lnTo>
                      <a:pt x="15" y="433"/>
                    </a:lnTo>
                    <a:cubicBezTo>
                      <a:pt x="24" y="442"/>
                      <a:pt x="37" y="448"/>
                      <a:pt x="52" y="4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69">
                <a:extLst>
                  <a:ext uri="{FF2B5EF4-FFF2-40B4-BE49-F238E27FC236}">
                    <a16:creationId xmlns:a16="http://schemas.microsoft.com/office/drawing/2014/main" id="{82603777-9A24-46AE-8521-C99CBB67A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7078" y="7111129"/>
                <a:ext cx="871231" cy="412067"/>
              </a:xfrm>
              <a:custGeom>
                <a:avLst/>
                <a:gdLst>
                  <a:gd name="T0" fmla="*/ 195 w 979"/>
                  <a:gd name="T1" fmla="*/ 33 h 462"/>
                  <a:gd name="T2" fmla="*/ 195 w 979"/>
                  <a:gd name="T3" fmla="*/ 33 h 462"/>
                  <a:gd name="T4" fmla="*/ 48 w 979"/>
                  <a:gd name="T5" fmla="*/ 60 h 462"/>
                  <a:gd name="T6" fmla="*/ 48 w 979"/>
                  <a:gd name="T7" fmla="*/ 60 h 462"/>
                  <a:gd name="T8" fmla="*/ 27 w 979"/>
                  <a:gd name="T9" fmla="*/ 75 h 462"/>
                  <a:gd name="T10" fmla="*/ 27 w 979"/>
                  <a:gd name="T11" fmla="*/ 75 h 462"/>
                  <a:gd name="T12" fmla="*/ 20 w 979"/>
                  <a:gd name="T13" fmla="*/ 99 h 462"/>
                  <a:gd name="T14" fmla="*/ 20 w 979"/>
                  <a:gd name="T15" fmla="*/ 401 h 462"/>
                  <a:gd name="T16" fmla="*/ 20 w 979"/>
                  <a:gd name="T17" fmla="*/ 401 h 462"/>
                  <a:gd name="T18" fmla="*/ 32 w 979"/>
                  <a:gd name="T19" fmla="*/ 430 h 462"/>
                  <a:gd name="T20" fmla="*/ 32 w 979"/>
                  <a:gd name="T21" fmla="*/ 430 h 462"/>
                  <a:gd name="T22" fmla="*/ 62 w 979"/>
                  <a:gd name="T23" fmla="*/ 442 h 462"/>
                  <a:gd name="T24" fmla="*/ 912 w 979"/>
                  <a:gd name="T25" fmla="*/ 442 h 462"/>
                  <a:gd name="T26" fmla="*/ 912 w 979"/>
                  <a:gd name="T27" fmla="*/ 442 h 462"/>
                  <a:gd name="T28" fmla="*/ 950 w 979"/>
                  <a:gd name="T29" fmla="*/ 419 h 462"/>
                  <a:gd name="T30" fmla="*/ 950 w 979"/>
                  <a:gd name="T31" fmla="*/ 419 h 462"/>
                  <a:gd name="T32" fmla="*/ 944 w 979"/>
                  <a:gd name="T33" fmla="*/ 374 h 462"/>
                  <a:gd name="T34" fmla="*/ 944 w 979"/>
                  <a:gd name="T35" fmla="*/ 374 h 462"/>
                  <a:gd name="T36" fmla="*/ 807 w 979"/>
                  <a:gd name="T37" fmla="*/ 258 h 462"/>
                  <a:gd name="T38" fmla="*/ 807 w 979"/>
                  <a:gd name="T39" fmla="*/ 258 h 462"/>
                  <a:gd name="T40" fmla="*/ 570 w 979"/>
                  <a:gd name="T41" fmla="*/ 217 h 462"/>
                  <a:gd name="T42" fmla="*/ 570 w 979"/>
                  <a:gd name="T43" fmla="*/ 217 h 462"/>
                  <a:gd name="T44" fmla="*/ 540 w 979"/>
                  <a:gd name="T45" fmla="*/ 213 h 462"/>
                  <a:gd name="T46" fmla="*/ 540 w 979"/>
                  <a:gd name="T47" fmla="*/ 213 h 462"/>
                  <a:gd name="T48" fmla="*/ 515 w 979"/>
                  <a:gd name="T49" fmla="*/ 195 h 462"/>
                  <a:gd name="T50" fmla="*/ 515 w 979"/>
                  <a:gd name="T51" fmla="*/ 195 h 462"/>
                  <a:gd name="T52" fmla="*/ 357 w 979"/>
                  <a:gd name="T53" fmla="*/ 69 h 462"/>
                  <a:gd name="T54" fmla="*/ 357 w 979"/>
                  <a:gd name="T55" fmla="*/ 69 h 462"/>
                  <a:gd name="T56" fmla="*/ 195 w 979"/>
                  <a:gd name="T57" fmla="*/ 33 h 462"/>
                  <a:gd name="T58" fmla="*/ 912 w 979"/>
                  <a:gd name="T59" fmla="*/ 461 h 462"/>
                  <a:gd name="T60" fmla="*/ 62 w 979"/>
                  <a:gd name="T61" fmla="*/ 461 h 462"/>
                  <a:gd name="T62" fmla="*/ 62 w 979"/>
                  <a:gd name="T63" fmla="*/ 461 h 462"/>
                  <a:gd name="T64" fmla="*/ 18 w 979"/>
                  <a:gd name="T65" fmla="*/ 444 h 462"/>
                  <a:gd name="T66" fmla="*/ 18 w 979"/>
                  <a:gd name="T67" fmla="*/ 444 h 462"/>
                  <a:gd name="T68" fmla="*/ 0 w 979"/>
                  <a:gd name="T69" fmla="*/ 401 h 462"/>
                  <a:gd name="T70" fmla="*/ 0 w 979"/>
                  <a:gd name="T71" fmla="*/ 99 h 462"/>
                  <a:gd name="T72" fmla="*/ 0 w 979"/>
                  <a:gd name="T73" fmla="*/ 99 h 462"/>
                  <a:gd name="T74" fmla="*/ 12 w 979"/>
                  <a:gd name="T75" fmla="*/ 63 h 462"/>
                  <a:gd name="T76" fmla="*/ 12 w 979"/>
                  <a:gd name="T77" fmla="*/ 63 h 462"/>
                  <a:gd name="T78" fmla="*/ 41 w 979"/>
                  <a:gd name="T79" fmla="*/ 41 h 462"/>
                  <a:gd name="T80" fmla="*/ 41 w 979"/>
                  <a:gd name="T81" fmla="*/ 41 h 462"/>
                  <a:gd name="T82" fmla="*/ 366 w 979"/>
                  <a:gd name="T83" fmla="*/ 52 h 462"/>
                  <a:gd name="T84" fmla="*/ 366 w 979"/>
                  <a:gd name="T85" fmla="*/ 52 h 462"/>
                  <a:gd name="T86" fmla="*/ 531 w 979"/>
                  <a:gd name="T87" fmla="*/ 183 h 462"/>
                  <a:gd name="T88" fmla="*/ 531 w 979"/>
                  <a:gd name="T89" fmla="*/ 183 h 462"/>
                  <a:gd name="T90" fmla="*/ 548 w 979"/>
                  <a:gd name="T91" fmla="*/ 195 h 462"/>
                  <a:gd name="T92" fmla="*/ 548 w 979"/>
                  <a:gd name="T93" fmla="*/ 195 h 462"/>
                  <a:gd name="T94" fmla="*/ 569 w 979"/>
                  <a:gd name="T95" fmla="*/ 198 h 462"/>
                  <a:gd name="T96" fmla="*/ 569 w 979"/>
                  <a:gd name="T97" fmla="*/ 198 h 462"/>
                  <a:gd name="T98" fmla="*/ 816 w 979"/>
                  <a:gd name="T99" fmla="*/ 241 h 462"/>
                  <a:gd name="T100" fmla="*/ 816 w 979"/>
                  <a:gd name="T101" fmla="*/ 241 h 462"/>
                  <a:gd name="T102" fmla="*/ 960 w 979"/>
                  <a:gd name="T103" fmla="*/ 362 h 462"/>
                  <a:gd name="T104" fmla="*/ 960 w 979"/>
                  <a:gd name="T105" fmla="*/ 362 h 462"/>
                  <a:gd name="T106" fmla="*/ 968 w 979"/>
                  <a:gd name="T107" fmla="*/ 427 h 462"/>
                  <a:gd name="T108" fmla="*/ 968 w 979"/>
                  <a:gd name="T109" fmla="*/ 427 h 462"/>
                  <a:gd name="T110" fmla="*/ 912 w 979"/>
                  <a:gd name="T111" fmla="*/ 46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79" h="462">
                    <a:moveTo>
                      <a:pt x="195" y="33"/>
                    </a:moveTo>
                    <a:lnTo>
                      <a:pt x="195" y="33"/>
                    </a:lnTo>
                    <a:cubicBezTo>
                      <a:pt x="146" y="33"/>
                      <a:pt x="98" y="41"/>
                      <a:pt x="48" y="60"/>
                    </a:cubicBezTo>
                    <a:lnTo>
                      <a:pt x="48" y="60"/>
                    </a:lnTo>
                    <a:cubicBezTo>
                      <a:pt x="40" y="63"/>
                      <a:pt x="33" y="68"/>
                      <a:pt x="27" y="75"/>
                    </a:cubicBezTo>
                    <a:lnTo>
                      <a:pt x="27" y="75"/>
                    </a:lnTo>
                    <a:cubicBezTo>
                      <a:pt x="22" y="82"/>
                      <a:pt x="20" y="90"/>
                      <a:pt x="20" y="99"/>
                    </a:cubicBezTo>
                    <a:lnTo>
                      <a:pt x="20" y="401"/>
                    </a:lnTo>
                    <a:lnTo>
                      <a:pt x="20" y="401"/>
                    </a:lnTo>
                    <a:cubicBezTo>
                      <a:pt x="20" y="412"/>
                      <a:pt x="24" y="422"/>
                      <a:pt x="32" y="430"/>
                    </a:cubicBezTo>
                    <a:lnTo>
                      <a:pt x="32" y="430"/>
                    </a:lnTo>
                    <a:cubicBezTo>
                      <a:pt x="40" y="438"/>
                      <a:pt x="51" y="442"/>
                      <a:pt x="62" y="442"/>
                    </a:cubicBezTo>
                    <a:lnTo>
                      <a:pt x="912" y="442"/>
                    </a:lnTo>
                    <a:lnTo>
                      <a:pt x="912" y="442"/>
                    </a:lnTo>
                    <a:cubicBezTo>
                      <a:pt x="929" y="442"/>
                      <a:pt x="943" y="434"/>
                      <a:pt x="950" y="419"/>
                    </a:cubicBezTo>
                    <a:lnTo>
                      <a:pt x="950" y="419"/>
                    </a:lnTo>
                    <a:cubicBezTo>
                      <a:pt x="957" y="404"/>
                      <a:pt x="955" y="387"/>
                      <a:pt x="944" y="374"/>
                    </a:cubicBezTo>
                    <a:lnTo>
                      <a:pt x="944" y="374"/>
                    </a:lnTo>
                    <a:cubicBezTo>
                      <a:pt x="905" y="325"/>
                      <a:pt x="859" y="285"/>
                      <a:pt x="807" y="258"/>
                    </a:cubicBezTo>
                    <a:lnTo>
                      <a:pt x="807" y="258"/>
                    </a:lnTo>
                    <a:cubicBezTo>
                      <a:pt x="737" y="221"/>
                      <a:pt x="657" y="207"/>
                      <a:pt x="570" y="217"/>
                    </a:cubicBezTo>
                    <a:lnTo>
                      <a:pt x="570" y="217"/>
                    </a:lnTo>
                    <a:cubicBezTo>
                      <a:pt x="560" y="218"/>
                      <a:pt x="550" y="217"/>
                      <a:pt x="540" y="213"/>
                    </a:cubicBezTo>
                    <a:lnTo>
                      <a:pt x="540" y="213"/>
                    </a:lnTo>
                    <a:cubicBezTo>
                      <a:pt x="531" y="210"/>
                      <a:pt x="522" y="203"/>
                      <a:pt x="515" y="195"/>
                    </a:cubicBezTo>
                    <a:lnTo>
                      <a:pt x="515" y="195"/>
                    </a:lnTo>
                    <a:cubicBezTo>
                      <a:pt x="491" y="165"/>
                      <a:pt x="437" y="108"/>
                      <a:pt x="357" y="69"/>
                    </a:cubicBezTo>
                    <a:lnTo>
                      <a:pt x="357" y="69"/>
                    </a:lnTo>
                    <a:cubicBezTo>
                      <a:pt x="305" y="45"/>
                      <a:pt x="250" y="33"/>
                      <a:pt x="195" y="33"/>
                    </a:cubicBezTo>
                    <a:close/>
                    <a:moveTo>
                      <a:pt x="912" y="461"/>
                    </a:moveTo>
                    <a:lnTo>
                      <a:pt x="62" y="461"/>
                    </a:lnTo>
                    <a:lnTo>
                      <a:pt x="62" y="461"/>
                    </a:lnTo>
                    <a:cubicBezTo>
                      <a:pt x="45" y="461"/>
                      <a:pt x="30" y="456"/>
                      <a:pt x="18" y="444"/>
                    </a:cubicBezTo>
                    <a:lnTo>
                      <a:pt x="18" y="444"/>
                    </a:lnTo>
                    <a:cubicBezTo>
                      <a:pt x="7" y="432"/>
                      <a:pt x="0" y="417"/>
                      <a:pt x="0" y="401"/>
                    </a:cubicBezTo>
                    <a:lnTo>
                      <a:pt x="0" y="99"/>
                    </a:lnTo>
                    <a:lnTo>
                      <a:pt x="0" y="99"/>
                    </a:lnTo>
                    <a:cubicBezTo>
                      <a:pt x="0" y="86"/>
                      <a:pt x="4" y="74"/>
                      <a:pt x="12" y="63"/>
                    </a:cubicBezTo>
                    <a:lnTo>
                      <a:pt x="12" y="63"/>
                    </a:lnTo>
                    <a:cubicBezTo>
                      <a:pt x="19" y="53"/>
                      <a:pt x="29" y="46"/>
                      <a:pt x="41" y="41"/>
                    </a:cubicBezTo>
                    <a:lnTo>
                      <a:pt x="41" y="41"/>
                    </a:lnTo>
                    <a:cubicBezTo>
                      <a:pt x="155" y="0"/>
                      <a:pt x="264" y="4"/>
                      <a:pt x="366" y="52"/>
                    </a:cubicBezTo>
                    <a:lnTo>
                      <a:pt x="366" y="52"/>
                    </a:lnTo>
                    <a:cubicBezTo>
                      <a:pt x="449" y="92"/>
                      <a:pt x="504" y="151"/>
                      <a:pt x="531" y="183"/>
                    </a:cubicBezTo>
                    <a:lnTo>
                      <a:pt x="531" y="183"/>
                    </a:lnTo>
                    <a:cubicBezTo>
                      <a:pt x="535" y="188"/>
                      <a:pt x="541" y="193"/>
                      <a:pt x="548" y="195"/>
                    </a:cubicBezTo>
                    <a:lnTo>
                      <a:pt x="548" y="195"/>
                    </a:lnTo>
                    <a:cubicBezTo>
                      <a:pt x="554" y="198"/>
                      <a:pt x="561" y="199"/>
                      <a:pt x="569" y="198"/>
                    </a:cubicBezTo>
                    <a:lnTo>
                      <a:pt x="569" y="198"/>
                    </a:lnTo>
                    <a:cubicBezTo>
                      <a:pt x="659" y="187"/>
                      <a:pt x="741" y="201"/>
                      <a:pt x="816" y="241"/>
                    </a:cubicBezTo>
                    <a:lnTo>
                      <a:pt x="816" y="241"/>
                    </a:lnTo>
                    <a:cubicBezTo>
                      <a:pt x="871" y="269"/>
                      <a:pt x="919" y="310"/>
                      <a:pt x="960" y="362"/>
                    </a:cubicBezTo>
                    <a:lnTo>
                      <a:pt x="960" y="362"/>
                    </a:lnTo>
                    <a:cubicBezTo>
                      <a:pt x="974" y="381"/>
                      <a:pt x="978" y="406"/>
                      <a:pt x="968" y="427"/>
                    </a:cubicBezTo>
                    <a:lnTo>
                      <a:pt x="968" y="427"/>
                    </a:lnTo>
                    <a:cubicBezTo>
                      <a:pt x="957" y="449"/>
                      <a:pt x="936" y="461"/>
                      <a:pt x="912" y="4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72">
                <a:extLst>
                  <a:ext uri="{FF2B5EF4-FFF2-40B4-BE49-F238E27FC236}">
                    <a16:creationId xmlns:a16="http://schemas.microsoft.com/office/drawing/2014/main" id="{B2E8A9FB-DFEF-4A14-A432-00B18003B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4333" y="6357631"/>
                <a:ext cx="616142" cy="392446"/>
              </a:xfrm>
              <a:custGeom>
                <a:avLst/>
                <a:gdLst>
                  <a:gd name="T0" fmla="*/ 0 w 692"/>
                  <a:gd name="T1" fmla="*/ 8 h 440"/>
                  <a:gd name="T2" fmla="*/ 0 w 692"/>
                  <a:gd name="T3" fmla="*/ 223 h 440"/>
                  <a:gd name="T4" fmla="*/ 0 w 692"/>
                  <a:gd name="T5" fmla="*/ 439 h 440"/>
                  <a:gd name="T6" fmla="*/ 319 w 692"/>
                  <a:gd name="T7" fmla="*/ 439 h 440"/>
                  <a:gd name="T8" fmla="*/ 637 w 692"/>
                  <a:gd name="T9" fmla="*/ 439 h 440"/>
                  <a:gd name="T10" fmla="*/ 637 w 692"/>
                  <a:gd name="T11" fmla="*/ 439 h 440"/>
                  <a:gd name="T12" fmla="*/ 681 w 692"/>
                  <a:gd name="T13" fmla="*/ 414 h 440"/>
                  <a:gd name="T14" fmla="*/ 681 w 692"/>
                  <a:gd name="T15" fmla="*/ 414 h 440"/>
                  <a:gd name="T16" fmla="*/ 683 w 692"/>
                  <a:gd name="T17" fmla="*/ 364 h 440"/>
                  <a:gd name="T18" fmla="*/ 683 w 692"/>
                  <a:gd name="T19" fmla="*/ 364 h 440"/>
                  <a:gd name="T20" fmla="*/ 582 w 692"/>
                  <a:gd name="T21" fmla="*/ 244 h 440"/>
                  <a:gd name="T22" fmla="*/ 582 w 692"/>
                  <a:gd name="T23" fmla="*/ 244 h 440"/>
                  <a:gd name="T24" fmla="*/ 386 w 692"/>
                  <a:gd name="T25" fmla="*/ 185 h 440"/>
                  <a:gd name="T26" fmla="*/ 386 w 692"/>
                  <a:gd name="T27" fmla="*/ 185 h 440"/>
                  <a:gd name="T28" fmla="*/ 361 w 692"/>
                  <a:gd name="T29" fmla="*/ 180 h 440"/>
                  <a:gd name="T30" fmla="*/ 361 w 692"/>
                  <a:gd name="T31" fmla="*/ 180 h 440"/>
                  <a:gd name="T32" fmla="*/ 342 w 692"/>
                  <a:gd name="T33" fmla="*/ 163 h 440"/>
                  <a:gd name="T34" fmla="*/ 342 w 692"/>
                  <a:gd name="T35" fmla="*/ 163 h 440"/>
                  <a:gd name="T36" fmla="*/ 231 w 692"/>
                  <a:gd name="T37" fmla="*/ 61 h 440"/>
                  <a:gd name="T38" fmla="*/ 231 w 692"/>
                  <a:gd name="T39" fmla="*/ 61 h 440"/>
                  <a:gd name="T40" fmla="*/ 0 w 692"/>
                  <a:gd name="T41" fmla="*/ 8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2" h="440">
                    <a:moveTo>
                      <a:pt x="0" y="8"/>
                    </a:moveTo>
                    <a:lnTo>
                      <a:pt x="0" y="223"/>
                    </a:lnTo>
                    <a:lnTo>
                      <a:pt x="0" y="439"/>
                    </a:lnTo>
                    <a:lnTo>
                      <a:pt x="319" y="439"/>
                    </a:lnTo>
                    <a:lnTo>
                      <a:pt x="637" y="439"/>
                    </a:lnTo>
                    <a:lnTo>
                      <a:pt x="637" y="439"/>
                    </a:lnTo>
                    <a:cubicBezTo>
                      <a:pt x="656" y="439"/>
                      <a:pt x="672" y="429"/>
                      <a:pt x="681" y="414"/>
                    </a:cubicBezTo>
                    <a:lnTo>
                      <a:pt x="681" y="414"/>
                    </a:lnTo>
                    <a:cubicBezTo>
                      <a:pt x="689" y="400"/>
                      <a:pt x="691" y="381"/>
                      <a:pt x="683" y="364"/>
                    </a:cubicBezTo>
                    <a:lnTo>
                      <a:pt x="683" y="364"/>
                    </a:lnTo>
                    <a:cubicBezTo>
                      <a:pt x="662" y="326"/>
                      <a:pt x="630" y="280"/>
                      <a:pt x="582" y="244"/>
                    </a:cubicBezTo>
                    <a:lnTo>
                      <a:pt x="582" y="244"/>
                    </a:lnTo>
                    <a:cubicBezTo>
                      <a:pt x="535" y="208"/>
                      <a:pt x="470" y="182"/>
                      <a:pt x="386" y="185"/>
                    </a:cubicBezTo>
                    <a:lnTo>
                      <a:pt x="386" y="185"/>
                    </a:lnTo>
                    <a:cubicBezTo>
                      <a:pt x="377" y="186"/>
                      <a:pt x="368" y="184"/>
                      <a:pt x="361" y="180"/>
                    </a:cubicBezTo>
                    <a:lnTo>
                      <a:pt x="361" y="180"/>
                    </a:lnTo>
                    <a:cubicBezTo>
                      <a:pt x="353" y="176"/>
                      <a:pt x="347" y="171"/>
                      <a:pt x="342" y="163"/>
                    </a:cubicBezTo>
                    <a:lnTo>
                      <a:pt x="342" y="163"/>
                    </a:lnTo>
                    <a:cubicBezTo>
                      <a:pt x="323" y="138"/>
                      <a:pt x="287" y="95"/>
                      <a:pt x="231" y="61"/>
                    </a:cubicBezTo>
                    <a:lnTo>
                      <a:pt x="231" y="61"/>
                    </a:lnTo>
                    <a:cubicBezTo>
                      <a:pt x="175" y="26"/>
                      <a:pt x="98" y="0"/>
                      <a:pt x="0" y="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73">
                <a:extLst>
                  <a:ext uri="{FF2B5EF4-FFF2-40B4-BE49-F238E27FC236}">
                    <a16:creationId xmlns:a16="http://schemas.microsoft.com/office/drawing/2014/main" id="{764E9D19-4665-49B8-86A0-B8E27A5C4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6484" y="6349783"/>
                <a:ext cx="631840" cy="408144"/>
              </a:xfrm>
              <a:custGeom>
                <a:avLst/>
                <a:gdLst>
                  <a:gd name="T0" fmla="*/ 19 w 712"/>
                  <a:gd name="T1" fmla="*/ 439 h 459"/>
                  <a:gd name="T2" fmla="*/ 647 w 712"/>
                  <a:gd name="T3" fmla="*/ 439 h 459"/>
                  <a:gd name="T4" fmla="*/ 647 w 712"/>
                  <a:gd name="T5" fmla="*/ 439 h 459"/>
                  <a:gd name="T6" fmla="*/ 682 w 712"/>
                  <a:gd name="T7" fmla="*/ 418 h 459"/>
                  <a:gd name="T8" fmla="*/ 682 w 712"/>
                  <a:gd name="T9" fmla="*/ 418 h 459"/>
                  <a:gd name="T10" fmla="*/ 684 w 712"/>
                  <a:gd name="T11" fmla="*/ 378 h 459"/>
                  <a:gd name="T12" fmla="*/ 684 w 712"/>
                  <a:gd name="T13" fmla="*/ 378 h 459"/>
                  <a:gd name="T14" fmla="*/ 586 w 712"/>
                  <a:gd name="T15" fmla="*/ 261 h 459"/>
                  <a:gd name="T16" fmla="*/ 586 w 712"/>
                  <a:gd name="T17" fmla="*/ 261 h 459"/>
                  <a:gd name="T18" fmla="*/ 396 w 712"/>
                  <a:gd name="T19" fmla="*/ 204 h 459"/>
                  <a:gd name="T20" fmla="*/ 396 w 712"/>
                  <a:gd name="T21" fmla="*/ 204 h 459"/>
                  <a:gd name="T22" fmla="*/ 366 w 712"/>
                  <a:gd name="T23" fmla="*/ 198 h 459"/>
                  <a:gd name="T24" fmla="*/ 366 w 712"/>
                  <a:gd name="T25" fmla="*/ 198 h 459"/>
                  <a:gd name="T26" fmla="*/ 343 w 712"/>
                  <a:gd name="T27" fmla="*/ 179 h 459"/>
                  <a:gd name="T28" fmla="*/ 343 w 712"/>
                  <a:gd name="T29" fmla="*/ 179 h 459"/>
                  <a:gd name="T30" fmla="*/ 236 w 712"/>
                  <a:gd name="T31" fmla="*/ 78 h 459"/>
                  <a:gd name="T32" fmla="*/ 236 w 712"/>
                  <a:gd name="T33" fmla="*/ 78 h 459"/>
                  <a:gd name="T34" fmla="*/ 19 w 712"/>
                  <a:gd name="T35" fmla="*/ 25 h 459"/>
                  <a:gd name="T36" fmla="*/ 19 w 712"/>
                  <a:gd name="T37" fmla="*/ 439 h 459"/>
                  <a:gd name="T38" fmla="*/ 647 w 712"/>
                  <a:gd name="T39" fmla="*/ 458 h 459"/>
                  <a:gd name="T40" fmla="*/ 10 w 712"/>
                  <a:gd name="T41" fmla="*/ 458 h 459"/>
                  <a:gd name="T42" fmla="*/ 10 w 712"/>
                  <a:gd name="T43" fmla="*/ 458 h 459"/>
                  <a:gd name="T44" fmla="*/ 0 w 712"/>
                  <a:gd name="T45" fmla="*/ 448 h 459"/>
                  <a:gd name="T46" fmla="*/ 0 w 712"/>
                  <a:gd name="T47" fmla="*/ 17 h 459"/>
                  <a:gd name="T48" fmla="*/ 0 w 712"/>
                  <a:gd name="T49" fmla="*/ 17 h 459"/>
                  <a:gd name="T50" fmla="*/ 9 w 712"/>
                  <a:gd name="T51" fmla="*/ 6 h 459"/>
                  <a:gd name="T52" fmla="*/ 9 w 712"/>
                  <a:gd name="T53" fmla="*/ 6 h 459"/>
                  <a:gd name="T54" fmla="*/ 246 w 712"/>
                  <a:gd name="T55" fmla="*/ 61 h 459"/>
                  <a:gd name="T56" fmla="*/ 246 w 712"/>
                  <a:gd name="T57" fmla="*/ 61 h 459"/>
                  <a:gd name="T58" fmla="*/ 359 w 712"/>
                  <a:gd name="T59" fmla="*/ 167 h 459"/>
                  <a:gd name="T60" fmla="*/ 359 w 712"/>
                  <a:gd name="T61" fmla="*/ 167 h 459"/>
                  <a:gd name="T62" fmla="*/ 375 w 712"/>
                  <a:gd name="T63" fmla="*/ 180 h 459"/>
                  <a:gd name="T64" fmla="*/ 375 w 712"/>
                  <a:gd name="T65" fmla="*/ 180 h 459"/>
                  <a:gd name="T66" fmla="*/ 395 w 712"/>
                  <a:gd name="T67" fmla="*/ 185 h 459"/>
                  <a:gd name="T68" fmla="*/ 395 w 712"/>
                  <a:gd name="T69" fmla="*/ 185 h 459"/>
                  <a:gd name="T70" fmla="*/ 598 w 712"/>
                  <a:gd name="T71" fmla="*/ 245 h 459"/>
                  <a:gd name="T72" fmla="*/ 598 w 712"/>
                  <a:gd name="T73" fmla="*/ 245 h 459"/>
                  <a:gd name="T74" fmla="*/ 701 w 712"/>
                  <a:gd name="T75" fmla="*/ 369 h 459"/>
                  <a:gd name="T76" fmla="*/ 701 w 712"/>
                  <a:gd name="T77" fmla="*/ 369 h 459"/>
                  <a:gd name="T78" fmla="*/ 699 w 712"/>
                  <a:gd name="T79" fmla="*/ 429 h 459"/>
                  <a:gd name="T80" fmla="*/ 699 w 712"/>
                  <a:gd name="T81" fmla="*/ 429 h 459"/>
                  <a:gd name="T82" fmla="*/ 647 w 712"/>
                  <a:gd name="T83" fmla="*/ 458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12" h="459">
                    <a:moveTo>
                      <a:pt x="19" y="439"/>
                    </a:moveTo>
                    <a:lnTo>
                      <a:pt x="647" y="439"/>
                    </a:lnTo>
                    <a:lnTo>
                      <a:pt x="647" y="439"/>
                    </a:lnTo>
                    <a:cubicBezTo>
                      <a:pt x="662" y="439"/>
                      <a:pt x="674" y="431"/>
                      <a:pt x="682" y="418"/>
                    </a:cubicBezTo>
                    <a:lnTo>
                      <a:pt x="682" y="418"/>
                    </a:lnTo>
                    <a:cubicBezTo>
                      <a:pt x="690" y="406"/>
                      <a:pt x="691" y="391"/>
                      <a:pt x="684" y="378"/>
                    </a:cubicBezTo>
                    <a:lnTo>
                      <a:pt x="684" y="378"/>
                    </a:lnTo>
                    <a:cubicBezTo>
                      <a:pt x="658" y="329"/>
                      <a:pt x="625" y="290"/>
                      <a:pt x="586" y="261"/>
                    </a:cubicBezTo>
                    <a:lnTo>
                      <a:pt x="586" y="261"/>
                    </a:lnTo>
                    <a:cubicBezTo>
                      <a:pt x="532" y="220"/>
                      <a:pt x="469" y="202"/>
                      <a:pt x="396" y="204"/>
                    </a:cubicBezTo>
                    <a:lnTo>
                      <a:pt x="396" y="204"/>
                    </a:lnTo>
                    <a:cubicBezTo>
                      <a:pt x="386" y="204"/>
                      <a:pt x="376" y="202"/>
                      <a:pt x="366" y="198"/>
                    </a:cubicBezTo>
                    <a:lnTo>
                      <a:pt x="366" y="198"/>
                    </a:lnTo>
                    <a:cubicBezTo>
                      <a:pt x="358" y="193"/>
                      <a:pt x="349" y="187"/>
                      <a:pt x="343" y="179"/>
                    </a:cubicBezTo>
                    <a:lnTo>
                      <a:pt x="343" y="179"/>
                    </a:lnTo>
                    <a:cubicBezTo>
                      <a:pt x="324" y="150"/>
                      <a:pt x="289" y="111"/>
                      <a:pt x="236" y="78"/>
                    </a:cubicBezTo>
                    <a:lnTo>
                      <a:pt x="236" y="78"/>
                    </a:lnTo>
                    <a:cubicBezTo>
                      <a:pt x="173" y="39"/>
                      <a:pt x="100" y="22"/>
                      <a:pt x="19" y="25"/>
                    </a:cubicBezTo>
                    <a:lnTo>
                      <a:pt x="19" y="439"/>
                    </a:lnTo>
                    <a:close/>
                    <a:moveTo>
                      <a:pt x="647" y="458"/>
                    </a:moveTo>
                    <a:lnTo>
                      <a:pt x="10" y="458"/>
                    </a:lnTo>
                    <a:lnTo>
                      <a:pt x="10" y="458"/>
                    </a:lnTo>
                    <a:cubicBezTo>
                      <a:pt x="4" y="458"/>
                      <a:pt x="0" y="454"/>
                      <a:pt x="0" y="448"/>
                    </a:cubicBezTo>
                    <a:lnTo>
                      <a:pt x="0" y="17"/>
                    </a:lnTo>
                    <a:lnTo>
                      <a:pt x="0" y="17"/>
                    </a:lnTo>
                    <a:cubicBezTo>
                      <a:pt x="0" y="11"/>
                      <a:pt x="4" y="7"/>
                      <a:pt x="9" y="6"/>
                    </a:cubicBezTo>
                    <a:lnTo>
                      <a:pt x="9" y="6"/>
                    </a:lnTo>
                    <a:cubicBezTo>
                      <a:pt x="98" y="0"/>
                      <a:pt x="177" y="18"/>
                      <a:pt x="246" y="61"/>
                    </a:cubicBezTo>
                    <a:lnTo>
                      <a:pt x="246" y="61"/>
                    </a:lnTo>
                    <a:cubicBezTo>
                      <a:pt x="302" y="95"/>
                      <a:pt x="339" y="137"/>
                      <a:pt x="359" y="167"/>
                    </a:cubicBezTo>
                    <a:lnTo>
                      <a:pt x="359" y="167"/>
                    </a:lnTo>
                    <a:cubicBezTo>
                      <a:pt x="364" y="172"/>
                      <a:pt x="369" y="178"/>
                      <a:pt x="375" y="180"/>
                    </a:cubicBezTo>
                    <a:lnTo>
                      <a:pt x="375" y="180"/>
                    </a:lnTo>
                    <a:cubicBezTo>
                      <a:pt x="382" y="183"/>
                      <a:pt x="388" y="185"/>
                      <a:pt x="395" y="185"/>
                    </a:cubicBezTo>
                    <a:lnTo>
                      <a:pt x="395" y="185"/>
                    </a:lnTo>
                    <a:cubicBezTo>
                      <a:pt x="473" y="182"/>
                      <a:pt x="541" y="202"/>
                      <a:pt x="598" y="245"/>
                    </a:cubicBezTo>
                    <a:lnTo>
                      <a:pt x="598" y="245"/>
                    </a:lnTo>
                    <a:cubicBezTo>
                      <a:pt x="640" y="276"/>
                      <a:pt x="674" y="317"/>
                      <a:pt x="701" y="369"/>
                    </a:cubicBezTo>
                    <a:lnTo>
                      <a:pt x="701" y="369"/>
                    </a:lnTo>
                    <a:cubicBezTo>
                      <a:pt x="711" y="387"/>
                      <a:pt x="710" y="410"/>
                      <a:pt x="699" y="429"/>
                    </a:cubicBezTo>
                    <a:lnTo>
                      <a:pt x="699" y="429"/>
                    </a:lnTo>
                    <a:cubicBezTo>
                      <a:pt x="688" y="447"/>
                      <a:pt x="669" y="458"/>
                      <a:pt x="647" y="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74">
                <a:extLst>
                  <a:ext uri="{FF2B5EF4-FFF2-40B4-BE49-F238E27FC236}">
                    <a16:creationId xmlns:a16="http://schemas.microsoft.com/office/drawing/2014/main" id="{7C780341-A75A-4F37-8721-8A1E67B05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927" y="10658844"/>
                <a:ext cx="1762085" cy="1271526"/>
              </a:xfrm>
              <a:custGeom>
                <a:avLst/>
                <a:gdLst>
                  <a:gd name="T0" fmla="*/ 1433 w 1981"/>
                  <a:gd name="T1" fmla="*/ 949 h 1430"/>
                  <a:gd name="T2" fmla="*/ 1433 w 1981"/>
                  <a:gd name="T3" fmla="*/ 475 h 1430"/>
                  <a:gd name="T4" fmla="*/ 981 w 1981"/>
                  <a:gd name="T5" fmla="*/ 475 h 1430"/>
                  <a:gd name="T6" fmla="*/ 981 w 1981"/>
                  <a:gd name="T7" fmla="*/ 0 h 1430"/>
                  <a:gd name="T8" fmla="*/ 0 w 1981"/>
                  <a:gd name="T9" fmla="*/ 0 h 1430"/>
                  <a:gd name="T10" fmla="*/ 0 w 1981"/>
                  <a:gd name="T11" fmla="*/ 475 h 1430"/>
                  <a:gd name="T12" fmla="*/ 0 w 1981"/>
                  <a:gd name="T13" fmla="*/ 949 h 1430"/>
                  <a:gd name="T14" fmla="*/ 0 w 1981"/>
                  <a:gd name="T15" fmla="*/ 1429 h 1430"/>
                  <a:gd name="T16" fmla="*/ 1980 w 1981"/>
                  <a:gd name="T17" fmla="*/ 1429 h 1430"/>
                  <a:gd name="T18" fmla="*/ 1980 w 1981"/>
                  <a:gd name="T19" fmla="*/ 949 h 1430"/>
                  <a:gd name="T20" fmla="*/ 1433 w 1981"/>
                  <a:gd name="T21" fmla="*/ 949 h 1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81" h="1430">
                    <a:moveTo>
                      <a:pt x="1433" y="949"/>
                    </a:moveTo>
                    <a:lnTo>
                      <a:pt x="1433" y="475"/>
                    </a:lnTo>
                    <a:lnTo>
                      <a:pt x="981" y="475"/>
                    </a:lnTo>
                    <a:lnTo>
                      <a:pt x="981" y="0"/>
                    </a:lnTo>
                    <a:lnTo>
                      <a:pt x="0" y="0"/>
                    </a:lnTo>
                    <a:lnTo>
                      <a:pt x="0" y="475"/>
                    </a:lnTo>
                    <a:lnTo>
                      <a:pt x="0" y="949"/>
                    </a:lnTo>
                    <a:lnTo>
                      <a:pt x="0" y="1429"/>
                    </a:lnTo>
                    <a:lnTo>
                      <a:pt x="1980" y="1429"/>
                    </a:lnTo>
                    <a:lnTo>
                      <a:pt x="1980" y="949"/>
                    </a:lnTo>
                    <a:lnTo>
                      <a:pt x="1433" y="94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FEA4DB2B-F950-4C62-90A8-77A4230D7680}"/>
                </a:ext>
              </a:extLst>
            </p:cNvPr>
            <p:cNvGrpSpPr/>
            <p:nvPr/>
          </p:nvGrpSpPr>
          <p:grpSpPr>
            <a:xfrm>
              <a:off x="1500547" y="4324759"/>
              <a:ext cx="7056186" cy="7617383"/>
              <a:chOff x="1500547" y="4324759"/>
              <a:chExt cx="7056186" cy="7617383"/>
            </a:xfrm>
          </p:grpSpPr>
          <p:sp>
            <p:nvSpPr>
              <p:cNvPr id="443" name="Freeform 75">
                <a:extLst>
                  <a:ext uri="{FF2B5EF4-FFF2-40B4-BE49-F238E27FC236}">
                    <a16:creationId xmlns:a16="http://schemas.microsoft.com/office/drawing/2014/main" id="{8759D91B-82EC-4773-A598-A6CEE6930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322" y="5078256"/>
                <a:ext cx="7036562" cy="6852114"/>
              </a:xfrm>
              <a:custGeom>
                <a:avLst/>
                <a:gdLst>
                  <a:gd name="T0" fmla="*/ 0 w 7906"/>
                  <a:gd name="T1" fmla="*/ 7700 h 7701"/>
                  <a:gd name="T2" fmla="*/ 7905 w 7906"/>
                  <a:gd name="T3" fmla="*/ 7700 h 7701"/>
                  <a:gd name="T4" fmla="*/ 7905 w 7906"/>
                  <a:gd name="T5" fmla="*/ 0 h 7701"/>
                  <a:gd name="T6" fmla="*/ 0 w 7906"/>
                  <a:gd name="T7" fmla="*/ 0 h 7701"/>
                  <a:gd name="T8" fmla="*/ 0 w 7906"/>
                  <a:gd name="T9" fmla="*/ 7700 h 7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06" h="7701">
                    <a:moveTo>
                      <a:pt x="0" y="7700"/>
                    </a:moveTo>
                    <a:lnTo>
                      <a:pt x="7905" y="7700"/>
                    </a:lnTo>
                    <a:lnTo>
                      <a:pt x="7905" y="0"/>
                    </a:lnTo>
                    <a:lnTo>
                      <a:pt x="0" y="0"/>
                    </a:lnTo>
                    <a:lnTo>
                      <a:pt x="0" y="770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76">
                <a:extLst>
                  <a:ext uri="{FF2B5EF4-FFF2-40B4-BE49-F238E27FC236}">
                    <a16:creationId xmlns:a16="http://schemas.microsoft.com/office/drawing/2014/main" id="{78C19B9D-5622-428D-B128-78EDBE72D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547" y="5070407"/>
                <a:ext cx="7052263" cy="6871735"/>
              </a:xfrm>
              <a:custGeom>
                <a:avLst/>
                <a:gdLst>
                  <a:gd name="T0" fmla="*/ 20 w 7926"/>
                  <a:gd name="T1" fmla="*/ 7700 h 7721"/>
                  <a:gd name="T2" fmla="*/ 7905 w 7926"/>
                  <a:gd name="T3" fmla="*/ 7700 h 7721"/>
                  <a:gd name="T4" fmla="*/ 7905 w 7926"/>
                  <a:gd name="T5" fmla="*/ 20 h 7721"/>
                  <a:gd name="T6" fmla="*/ 20 w 7926"/>
                  <a:gd name="T7" fmla="*/ 20 h 7721"/>
                  <a:gd name="T8" fmla="*/ 20 w 7926"/>
                  <a:gd name="T9" fmla="*/ 7700 h 7721"/>
                  <a:gd name="T10" fmla="*/ 7925 w 7926"/>
                  <a:gd name="T11" fmla="*/ 7720 h 7721"/>
                  <a:gd name="T12" fmla="*/ 0 w 7926"/>
                  <a:gd name="T13" fmla="*/ 7720 h 7721"/>
                  <a:gd name="T14" fmla="*/ 0 w 7926"/>
                  <a:gd name="T15" fmla="*/ 0 h 7721"/>
                  <a:gd name="T16" fmla="*/ 7925 w 7926"/>
                  <a:gd name="T17" fmla="*/ 0 h 7721"/>
                  <a:gd name="T18" fmla="*/ 7925 w 7926"/>
                  <a:gd name="T19" fmla="*/ 7720 h 7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26" h="7721">
                    <a:moveTo>
                      <a:pt x="20" y="7700"/>
                    </a:moveTo>
                    <a:lnTo>
                      <a:pt x="7905" y="7700"/>
                    </a:lnTo>
                    <a:lnTo>
                      <a:pt x="7905" y="20"/>
                    </a:lnTo>
                    <a:lnTo>
                      <a:pt x="20" y="20"/>
                    </a:lnTo>
                    <a:lnTo>
                      <a:pt x="20" y="7700"/>
                    </a:lnTo>
                    <a:close/>
                    <a:moveTo>
                      <a:pt x="7925" y="7720"/>
                    </a:moveTo>
                    <a:lnTo>
                      <a:pt x="0" y="7720"/>
                    </a:lnTo>
                    <a:lnTo>
                      <a:pt x="0" y="0"/>
                    </a:lnTo>
                    <a:lnTo>
                      <a:pt x="7925" y="0"/>
                    </a:lnTo>
                    <a:lnTo>
                      <a:pt x="7925" y="772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77">
                <a:extLst>
                  <a:ext uri="{FF2B5EF4-FFF2-40B4-BE49-F238E27FC236}">
                    <a16:creationId xmlns:a16="http://schemas.microsoft.com/office/drawing/2014/main" id="{0BEF3AF0-4175-4C40-B19B-3EF0858B5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322" y="4332608"/>
                <a:ext cx="2378225" cy="745648"/>
              </a:xfrm>
              <a:custGeom>
                <a:avLst/>
                <a:gdLst>
                  <a:gd name="T0" fmla="*/ 2673 w 2674"/>
                  <a:gd name="T1" fmla="*/ 0 h 839"/>
                  <a:gd name="T2" fmla="*/ 335 w 2674"/>
                  <a:gd name="T3" fmla="*/ 0 h 839"/>
                  <a:gd name="T4" fmla="*/ 335 w 2674"/>
                  <a:gd name="T5" fmla="*/ 0 h 839"/>
                  <a:gd name="T6" fmla="*/ 98 w 2674"/>
                  <a:gd name="T7" fmla="*/ 99 h 839"/>
                  <a:gd name="T8" fmla="*/ 98 w 2674"/>
                  <a:gd name="T9" fmla="*/ 99 h 839"/>
                  <a:gd name="T10" fmla="*/ 0 w 2674"/>
                  <a:gd name="T11" fmla="*/ 336 h 839"/>
                  <a:gd name="T12" fmla="*/ 0 w 2674"/>
                  <a:gd name="T13" fmla="*/ 838 h 839"/>
                  <a:gd name="T14" fmla="*/ 2673 w 2674"/>
                  <a:gd name="T15" fmla="*/ 838 h 839"/>
                  <a:gd name="T16" fmla="*/ 2673 w 2674"/>
                  <a:gd name="T17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74" h="839">
                    <a:moveTo>
                      <a:pt x="2673" y="0"/>
                    </a:moveTo>
                    <a:lnTo>
                      <a:pt x="335" y="0"/>
                    </a:lnTo>
                    <a:lnTo>
                      <a:pt x="335" y="0"/>
                    </a:lnTo>
                    <a:cubicBezTo>
                      <a:pt x="243" y="0"/>
                      <a:pt x="159" y="38"/>
                      <a:pt x="98" y="99"/>
                    </a:cubicBezTo>
                    <a:lnTo>
                      <a:pt x="98" y="99"/>
                    </a:lnTo>
                    <a:cubicBezTo>
                      <a:pt x="37" y="159"/>
                      <a:pt x="0" y="244"/>
                      <a:pt x="0" y="336"/>
                    </a:cubicBezTo>
                    <a:lnTo>
                      <a:pt x="0" y="838"/>
                    </a:lnTo>
                    <a:lnTo>
                      <a:pt x="2673" y="838"/>
                    </a:lnTo>
                    <a:lnTo>
                      <a:pt x="267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78">
                <a:extLst>
                  <a:ext uri="{FF2B5EF4-FFF2-40B4-BE49-F238E27FC236}">
                    <a16:creationId xmlns:a16="http://schemas.microsoft.com/office/drawing/2014/main" id="{E1DC6EB5-DBBE-418F-ABDD-D3363EA4B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547" y="4324759"/>
                <a:ext cx="2397849" cy="765269"/>
              </a:xfrm>
              <a:custGeom>
                <a:avLst/>
                <a:gdLst>
                  <a:gd name="T0" fmla="*/ 20 w 2695"/>
                  <a:gd name="T1" fmla="*/ 838 h 859"/>
                  <a:gd name="T2" fmla="*/ 2674 w 2695"/>
                  <a:gd name="T3" fmla="*/ 838 h 859"/>
                  <a:gd name="T4" fmla="*/ 2674 w 2695"/>
                  <a:gd name="T5" fmla="*/ 20 h 859"/>
                  <a:gd name="T6" fmla="*/ 346 w 2695"/>
                  <a:gd name="T7" fmla="*/ 20 h 859"/>
                  <a:gd name="T8" fmla="*/ 346 w 2695"/>
                  <a:gd name="T9" fmla="*/ 20 h 859"/>
                  <a:gd name="T10" fmla="*/ 116 w 2695"/>
                  <a:gd name="T11" fmla="*/ 116 h 859"/>
                  <a:gd name="T12" fmla="*/ 116 w 2695"/>
                  <a:gd name="T13" fmla="*/ 116 h 859"/>
                  <a:gd name="T14" fmla="*/ 20 w 2695"/>
                  <a:gd name="T15" fmla="*/ 346 h 859"/>
                  <a:gd name="T16" fmla="*/ 20 w 2695"/>
                  <a:gd name="T17" fmla="*/ 838 h 859"/>
                  <a:gd name="T18" fmla="*/ 2694 w 2695"/>
                  <a:gd name="T19" fmla="*/ 858 h 859"/>
                  <a:gd name="T20" fmla="*/ 0 w 2695"/>
                  <a:gd name="T21" fmla="*/ 858 h 859"/>
                  <a:gd name="T22" fmla="*/ 0 w 2695"/>
                  <a:gd name="T23" fmla="*/ 346 h 859"/>
                  <a:gd name="T24" fmla="*/ 0 w 2695"/>
                  <a:gd name="T25" fmla="*/ 346 h 859"/>
                  <a:gd name="T26" fmla="*/ 102 w 2695"/>
                  <a:gd name="T27" fmla="*/ 102 h 859"/>
                  <a:gd name="T28" fmla="*/ 102 w 2695"/>
                  <a:gd name="T29" fmla="*/ 102 h 859"/>
                  <a:gd name="T30" fmla="*/ 346 w 2695"/>
                  <a:gd name="T31" fmla="*/ 0 h 859"/>
                  <a:gd name="T32" fmla="*/ 2694 w 2695"/>
                  <a:gd name="T33" fmla="*/ 0 h 859"/>
                  <a:gd name="T34" fmla="*/ 2694 w 2695"/>
                  <a:gd name="T35" fmla="*/ 85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95" h="859">
                    <a:moveTo>
                      <a:pt x="20" y="838"/>
                    </a:moveTo>
                    <a:lnTo>
                      <a:pt x="2674" y="838"/>
                    </a:lnTo>
                    <a:lnTo>
                      <a:pt x="2674" y="20"/>
                    </a:lnTo>
                    <a:lnTo>
                      <a:pt x="346" y="20"/>
                    </a:lnTo>
                    <a:lnTo>
                      <a:pt x="346" y="20"/>
                    </a:lnTo>
                    <a:cubicBezTo>
                      <a:pt x="260" y="20"/>
                      <a:pt x="177" y="54"/>
                      <a:pt x="116" y="116"/>
                    </a:cubicBezTo>
                    <a:lnTo>
                      <a:pt x="116" y="116"/>
                    </a:lnTo>
                    <a:cubicBezTo>
                      <a:pt x="54" y="177"/>
                      <a:pt x="20" y="259"/>
                      <a:pt x="20" y="346"/>
                    </a:cubicBezTo>
                    <a:lnTo>
                      <a:pt x="20" y="838"/>
                    </a:lnTo>
                    <a:close/>
                    <a:moveTo>
                      <a:pt x="2694" y="858"/>
                    </a:moveTo>
                    <a:lnTo>
                      <a:pt x="0" y="858"/>
                    </a:lnTo>
                    <a:lnTo>
                      <a:pt x="0" y="346"/>
                    </a:lnTo>
                    <a:lnTo>
                      <a:pt x="0" y="346"/>
                    </a:lnTo>
                    <a:cubicBezTo>
                      <a:pt x="0" y="254"/>
                      <a:pt x="36" y="167"/>
                      <a:pt x="102" y="102"/>
                    </a:cubicBezTo>
                    <a:lnTo>
                      <a:pt x="102" y="102"/>
                    </a:lnTo>
                    <a:cubicBezTo>
                      <a:pt x="167" y="37"/>
                      <a:pt x="254" y="0"/>
                      <a:pt x="346" y="0"/>
                    </a:cubicBezTo>
                    <a:lnTo>
                      <a:pt x="2694" y="0"/>
                    </a:lnTo>
                    <a:lnTo>
                      <a:pt x="2694" y="8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79">
                <a:extLst>
                  <a:ext uri="{FF2B5EF4-FFF2-40B4-BE49-F238E27FC236}">
                    <a16:creationId xmlns:a16="http://schemas.microsoft.com/office/drawing/2014/main" id="{04864CFD-732B-49F8-B350-C33861D2B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725" y="4579848"/>
                <a:ext cx="851607" cy="251166"/>
              </a:xfrm>
              <a:custGeom>
                <a:avLst/>
                <a:gdLst>
                  <a:gd name="T0" fmla="*/ 141 w 959"/>
                  <a:gd name="T1" fmla="*/ 20 h 284"/>
                  <a:gd name="T2" fmla="*/ 141 w 959"/>
                  <a:gd name="T3" fmla="*/ 20 h 284"/>
                  <a:gd name="T4" fmla="*/ 55 w 959"/>
                  <a:gd name="T5" fmla="*/ 56 h 284"/>
                  <a:gd name="T6" fmla="*/ 55 w 959"/>
                  <a:gd name="T7" fmla="*/ 56 h 284"/>
                  <a:gd name="T8" fmla="*/ 20 w 959"/>
                  <a:gd name="T9" fmla="*/ 142 h 284"/>
                  <a:gd name="T10" fmla="*/ 20 w 959"/>
                  <a:gd name="T11" fmla="*/ 142 h 284"/>
                  <a:gd name="T12" fmla="*/ 55 w 959"/>
                  <a:gd name="T13" fmla="*/ 228 h 284"/>
                  <a:gd name="T14" fmla="*/ 55 w 959"/>
                  <a:gd name="T15" fmla="*/ 228 h 284"/>
                  <a:gd name="T16" fmla="*/ 141 w 959"/>
                  <a:gd name="T17" fmla="*/ 263 h 284"/>
                  <a:gd name="T18" fmla="*/ 817 w 959"/>
                  <a:gd name="T19" fmla="*/ 263 h 284"/>
                  <a:gd name="T20" fmla="*/ 817 w 959"/>
                  <a:gd name="T21" fmla="*/ 263 h 284"/>
                  <a:gd name="T22" fmla="*/ 904 w 959"/>
                  <a:gd name="T23" fmla="*/ 228 h 284"/>
                  <a:gd name="T24" fmla="*/ 904 w 959"/>
                  <a:gd name="T25" fmla="*/ 228 h 284"/>
                  <a:gd name="T26" fmla="*/ 940 w 959"/>
                  <a:gd name="T27" fmla="*/ 142 h 284"/>
                  <a:gd name="T28" fmla="*/ 940 w 959"/>
                  <a:gd name="T29" fmla="*/ 142 h 284"/>
                  <a:gd name="T30" fmla="*/ 904 w 959"/>
                  <a:gd name="T31" fmla="*/ 56 h 284"/>
                  <a:gd name="T32" fmla="*/ 904 w 959"/>
                  <a:gd name="T33" fmla="*/ 56 h 284"/>
                  <a:gd name="T34" fmla="*/ 817 w 959"/>
                  <a:gd name="T35" fmla="*/ 20 h 284"/>
                  <a:gd name="T36" fmla="*/ 141 w 959"/>
                  <a:gd name="T37" fmla="*/ 20 h 284"/>
                  <a:gd name="T38" fmla="*/ 817 w 959"/>
                  <a:gd name="T39" fmla="*/ 283 h 284"/>
                  <a:gd name="T40" fmla="*/ 141 w 959"/>
                  <a:gd name="T41" fmla="*/ 283 h 284"/>
                  <a:gd name="T42" fmla="*/ 141 w 959"/>
                  <a:gd name="T43" fmla="*/ 283 h 284"/>
                  <a:gd name="T44" fmla="*/ 41 w 959"/>
                  <a:gd name="T45" fmla="*/ 242 h 284"/>
                  <a:gd name="T46" fmla="*/ 41 w 959"/>
                  <a:gd name="T47" fmla="*/ 242 h 284"/>
                  <a:gd name="T48" fmla="*/ 0 w 959"/>
                  <a:gd name="T49" fmla="*/ 142 h 284"/>
                  <a:gd name="T50" fmla="*/ 0 w 959"/>
                  <a:gd name="T51" fmla="*/ 142 h 284"/>
                  <a:gd name="T52" fmla="*/ 41 w 959"/>
                  <a:gd name="T53" fmla="*/ 42 h 284"/>
                  <a:gd name="T54" fmla="*/ 41 w 959"/>
                  <a:gd name="T55" fmla="*/ 42 h 284"/>
                  <a:gd name="T56" fmla="*/ 141 w 959"/>
                  <a:gd name="T57" fmla="*/ 0 h 284"/>
                  <a:gd name="T58" fmla="*/ 817 w 959"/>
                  <a:gd name="T59" fmla="*/ 0 h 284"/>
                  <a:gd name="T60" fmla="*/ 817 w 959"/>
                  <a:gd name="T61" fmla="*/ 0 h 284"/>
                  <a:gd name="T62" fmla="*/ 917 w 959"/>
                  <a:gd name="T63" fmla="*/ 42 h 284"/>
                  <a:gd name="T64" fmla="*/ 917 w 959"/>
                  <a:gd name="T65" fmla="*/ 42 h 284"/>
                  <a:gd name="T66" fmla="*/ 958 w 959"/>
                  <a:gd name="T67" fmla="*/ 142 h 284"/>
                  <a:gd name="T68" fmla="*/ 958 w 959"/>
                  <a:gd name="T69" fmla="*/ 142 h 284"/>
                  <a:gd name="T70" fmla="*/ 917 w 959"/>
                  <a:gd name="T71" fmla="*/ 242 h 284"/>
                  <a:gd name="T72" fmla="*/ 917 w 959"/>
                  <a:gd name="T73" fmla="*/ 242 h 284"/>
                  <a:gd name="T74" fmla="*/ 817 w 959"/>
                  <a:gd name="T75" fmla="*/ 28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9" h="284">
                    <a:moveTo>
                      <a:pt x="141" y="20"/>
                    </a:moveTo>
                    <a:lnTo>
                      <a:pt x="141" y="20"/>
                    </a:lnTo>
                    <a:cubicBezTo>
                      <a:pt x="109" y="20"/>
                      <a:pt x="78" y="33"/>
                      <a:pt x="55" y="56"/>
                    </a:cubicBezTo>
                    <a:lnTo>
                      <a:pt x="55" y="56"/>
                    </a:lnTo>
                    <a:cubicBezTo>
                      <a:pt x="33" y="79"/>
                      <a:pt x="20" y="109"/>
                      <a:pt x="20" y="142"/>
                    </a:cubicBezTo>
                    <a:lnTo>
                      <a:pt x="20" y="142"/>
                    </a:lnTo>
                    <a:cubicBezTo>
                      <a:pt x="20" y="174"/>
                      <a:pt x="33" y="205"/>
                      <a:pt x="55" y="228"/>
                    </a:cubicBezTo>
                    <a:lnTo>
                      <a:pt x="55" y="228"/>
                    </a:lnTo>
                    <a:cubicBezTo>
                      <a:pt x="78" y="250"/>
                      <a:pt x="109" y="263"/>
                      <a:pt x="141" y="263"/>
                    </a:cubicBezTo>
                    <a:lnTo>
                      <a:pt x="817" y="263"/>
                    </a:lnTo>
                    <a:lnTo>
                      <a:pt x="817" y="263"/>
                    </a:lnTo>
                    <a:cubicBezTo>
                      <a:pt x="849" y="263"/>
                      <a:pt x="880" y="250"/>
                      <a:pt x="904" y="228"/>
                    </a:cubicBezTo>
                    <a:lnTo>
                      <a:pt x="904" y="228"/>
                    </a:lnTo>
                    <a:cubicBezTo>
                      <a:pt x="927" y="205"/>
                      <a:pt x="940" y="174"/>
                      <a:pt x="940" y="142"/>
                    </a:cubicBezTo>
                    <a:lnTo>
                      <a:pt x="940" y="142"/>
                    </a:lnTo>
                    <a:cubicBezTo>
                      <a:pt x="940" y="109"/>
                      <a:pt x="927" y="79"/>
                      <a:pt x="904" y="56"/>
                    </a:cubicBezTo>
                    <a:lnTo>
                      <a:pt x="904" y="56"/>
                    </a:lnTo>
                    <a:cubicBezTo>
                      <a:pt x="880" y="33"/>
                      <a:pt x="849" y="20"/>
                      <a:pt x="817" y="20"/>
                    </a:cubicBezTo>
                    <a:lnTo>
                      <a:pt x="141" y="20"/>
                    </a:lnTo>
                    <a:close/>
                    <a:moveTo>
                      <a:pt x="817" y="283"/>
                    </a:moveTo>
                    <a:lnTo>
                      <a:pt x="141" y="283"/>
                    </a:lnTo>
                    <a:lnTo>
                      <a:pt x="141" y="283"/>
                    </a:lnTo>
                    <a:cubicBezTo>
                      <a:pt x="104" y="283"/>
                      <a:pt x="69" y="269"/>
                      <a:pt x="41" y="242"/>
                    </a:cubicBezTo>
                    <a:lnTo>
                      <a:pt x="41" y="242"/>
                    </a:lnTo>
                    <a:cubicBezTo>
                      <a:pt x="15" y="216"/>
                      <a:pt x="0" y="180"/>
                      <a:pt x="0" y="142"/>
                    </a:cubicBezTo>
                    <a:lnTo>
                      <a:pt x="0" y="142"/>
                    </a:lnTo>
                    <a:cubicBezTo>
                      <a:pt x="0" y="104"/>
                      <a:pt x="15" y="68"/>
                      <a:pt x="41" y="42"/>
                    </a:cubicBezTo>
                    <a:lnTo>
                      <a:pt x="41" y="42"/>
                    </a:lnTo>
                    <a:cubicBezTo>
                      <a:pt x="68" y="15"/>
                      <a:pt x="104" y="0"/>
                      <a:pt x="141" y="0"/>
                    </a:cubicBezTo>
                    <a:lnTo>
                      <a:pt x="817" y="0"/>
                    </a:lnTo>
                    <a:lnTo>
                      <a:pt x="817" y="0"/>
                    </a:lnTo>
                    <a:cubicBezTo>
                      <a:pt x="855" y="0"/>
                      <a:pt x="891" y="15"/>
                      <a:pt x="917" y="42"/>
                    </a:cubicBezTo>
                    <a:lnTo>
                      <a:pt x="917" y="42"/>
                    </a:lnTo>
                    <a:cubicBezTo>
                      <a:pt x="944" y="68"/>
                      <a:pt x="958" y="104"/>
                      <a:pt x="958" y="142"/>
                    </a:cubicBezTo>
                    <a:lnTo>
                      <a:pt x="958" y="142"/>
                    </a:lnTo>
                    <a:cubicBezTo>
                      <a:pt x="958" y="180"/>
                      <a:pt x="944" y="216"/>
                      <a:pt x="917" y="242"/>
                    </a:cubicBezTo>
                    <a:lnTo>
                      <a:pt x="917" y="242"/>
                    </a:lnTo>
                    <a:cubicBezTo>
                      <a:pt x="891" y="269"/>
                      <a:pt x="855" y="283"/>
                      <a:pt x="817" y="28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80">
                <a:extLst>
                  <a:ext uri="{FF2B5EF4-FFF2-40B4-BE49-F238E27FC236}">
                    <a16:creationId xmlns:a16="http://schemas.microsoft.com/office/drawing/2014/main" id="{617C481C-921C-4003-86C0-4F6A08E4F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725" y="4579848"/>
                <a:ext cx="851607" cy="251166"/>
              </a:xfrm>
              <a:custGeom>
                <a:avLst/>
                <a:gdLst>
                  <a:gd name="T0" fmla="*/ 141 w 959"/>
                  <a:gd name="T1" fmla="*/ 20 h 284"/>
                  <a:gd name="T2" fmla="*/ 141 w 959"/>
                  <a:gd name="T3" fmla="*/ 20 h 284"/>
                  <a:gd name="T4" fmla="*/ 55 w 959"/>
                  <a:gd name="T5" fmla="*/ 56 h 284"/>
                  <a:gd name="T6" fmla="*/ 55 w 959"/>
                  <a:gd name="T7" fmla="*/ 56 h 284"/>
                  <a:gd name="T8" fmla="*/ 20 w 959"/>
                  <a:gd name="T9" fmla="*/ 142 h 284"/>
                  <a:gd name="T10" fmla="*/ 20 w 959"/>
                  <a:gd name="T11" fmla="*/ 142 h 284"/>
                  <a:gd name="T12" fmla="*/ 55 w 959"/>
                  <a:gd name="T13" fmla="*/ 228 h 284"/>
                  <a:gd name="T14" fmla="*/ 55 w 959"/>
                  <a:gd name="T15" fmla="*/ 228 h 284"/>
                  <a:gd name="T16" fmla="*/ 141 w 959"/>
                  <a:gd name="T17" fmla="*/ 263 h 284"/>
                  <a:gd name="T18" fmla="*/ 817 w 959"/>
                  <a:gd name="T19" fmla="*/ 263 h 284"/>
                  <a:gd name="T20" fmla="*/ 817 w 959"/>
                  <a:gd name="T21" fmla="*/ 263 h 284"/>
                  <a:gd name="T22" fmla="*/ 904 w 959"/>
                  <a:gd name="T23" fmla="*/ 228 h 284"/>
                  <a:gd name="T24" fmla="*/ 904 w 959"/>
                  <a:gd name="T25" fmla="*/ 228 h 284"/>
                  <a:gd name="T26" fmla="*/ 940 w 959"/>
                  <a:gd name="T27" fmla="*/ 142 h 284"/>
                  <a:gd name="T28" fmla="*/ 940 w 959"/>
                  <a:gd name="T29" fmla="*/ 142 h 284"/>
                  <a:gd name="T30" fmla="*/ 904 w 959"/>
                  <a:gd name="T31" fmla="*/ 56 h 284"/>
                  <a:gd name="T32" fmla="*/ 904 w 959"/>
                  <a:gd name="T33" fmla="*/ 56 h 284"/>
                  <a:gd name="T34" fmla="*/ 817 w 959"/>
                  <a:gd name="T35" fmla="*/ 20 h 284"/>
                  <a:gd name="T36" fmla="*/ 141 w 959"/>
                  <a:gd name="T37" fmla="*/ 20 h 284"/>
                  <a:gd name="T38" fmla="*/ 817 w 959"/>
                  <a:gd name="T39" fmla="*/ 283 h 284"/>
                  <a:gd name="T40" fmla="*/ 141 w 959"/>
                  <a:gd name="T41" fmla="*/ 283 h 284"/>
                  <a:gd name="T42" fmla="*/ 141 w 959"/>
                  <a:gd name="T43" fmla="*/ 283 h 284"/>
                  <a:gd name="T44" fmla="*/ 41 w 959"/>
                  <a:gd name="T45" fmla="*/ 242 h 284"/>
                  <a:gd name="T46" fmla="*/ 41 w 959"/>
                  <a:gd name="T47" fmla="*/ 242 h 284"/>
                  <a:gd name="T48" fmla="*/ 0 w 959"/>
                  <a:gd name="T49" fmla="*/ 142 h 284"/>
                  <a:gd name="T50" fmla="*/ 0 w 959"/>
                  <a:gd name="T51" fmla="*/ 142 h 284"/>
                  <a:gd name="T52" fmla="*/ 41 w 959"/>
                  <a:gd name="T53" fmla="*/ 42 h 284"/>
                  <a:gd name="T54" fmla="*/ 41 w 959"/>
                  <a:gd name="T55" fmla="*/ 42 h 284"/>
                  <a:gd name="T56" fmla="*/ 141 w 959"/>
                  <a:gd name="T57" fmla="*/ 0 h 284"/>
                  <a:gd name="T58" fmla="*/ 817 w 959"/>
                  <a:gd name="T59" fmla="*/ 0 h 284"/>
                  <a:gd name="T60" fmla="*/ 817 w 959"/>
                  <a:gd name="T61" fmla="*/ 0 h 284"/>
                  <a:gd name="T62" fmla="*/ 917 w 959"/>
                  <a:gd name="T63" fmla="*/ 42 h 284"/>
                  <a:gd name="T64" fmla="*/ 917 w 959"/>
                  <a:gd name="T65" fmla="*/ 42 h 284"/>
                  <a:gd name="T66" fmla="*/ 958 w 959"/>
                  <a:gd name="T67" fmla="*/ 142 h 284"/>
                  <a:gd name="T68" fmla="*/ 958 w 959"/>
                  <a:gd name="T69" fmla="*/ 142 h 284"/>
                  <a:gd name="T70" fmla="*/ 917 w 959"/>
                  <a:gd name="T71" fmla="*/ 242 h 284"/>
                  <a:gd name="T72" fmla="*/ 917 w 959"/>
                  <a:gd name="T73" fmla="*/ 242 h 284"/>
                  <a:gd name="T74" fmla="*/ 817 w 959"/>
                  <a:gd name="T75" fmla="*/ 28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9" h="284">
                    <a:moveTo>
                      <a:pt x="141" y="20"/>
                    </a:moveTo>
                    <a:lnTo>
                      <a:pt x="141" y="20"/>
                    </a:lnTo>
                    <a:cubicBezTo>
                      <a:pt x="109" y="20"/>
                      <a:pt x="78" y="33"/>
                      <a:pt x="55" y="56"/>
                    </a:cubicBezTo>
                    <a:lnTo>
                      <a:pt x="55" y="56"/>
                    </a:lnTo>
                    <a:cubicBezTo>
                      <a:pt x="33" y="79"/>
                      <a:pt x="20" y="109"/>
                      <a:pt x="20" y="142"/>
                    </a:cubicBezTo>
                    <a:lnTo>
                      <a:pt x="20" y="142"/>
                    </a:lnTo>
                    <a:cubicBezTo>
                      <a:pt x="20" y="174"/>
                      <a:pt x="33" y="205"/>
                      <a:pt x="55" y="228"/>
                    </a:cubicBezTo>
                    <a:lnTo>
                      <a:pt x="55" y="228"/>
                    </a:lnTo>
                    <a:cubicBezTo>
                      <a:pt x="78" y="250"/>
                      <a:pt x="109" y="263"/>
                      <a:pt x="141" y="263"/>
                    </a:cubicBezTo>
                    <a:lnTo>
                      <a:pt x="817" y="263"/>
                    </a:lnTo>
                    <a:lnTo>
                      <a:pt x="817" y="263"/>
                    </a:lnTo>
                    <a:cubicBezTo>
                      <a:pt x="849" y="263"/>
                      <a:pt x="880" y="250"/>
                      <a:pt x="904" y="228"/>
                    </a:cubicBezTo>
                    <a:lnTo>
                      <a:pt x="904" y="228"/>
                    </a:lnTo>
                    <a:cubicBezTo>
                      <a:pt x="927" y="205"/>
                      <a:pt x="940" y="174"/>
                      <a:pt x="940" y="142"/>
                    </a:cubicBezTo>
                    <a:lnTo>
                      <a:pt x="940" y="142"/>
                    </a:lnTo>
                    <a:cubicBezTo>
                      <a:pt x="940" y="109"/>
                      <a:pt x="927" y="79"/>
                      <a:pt x="904" y="56"/>
                    </a:cubicBezTo>
                    <a:lnTo>
                      <a:pt x="904" y="56"/>
                    </a:lnTo>
                    <a:cubicBezTo>
                      <a:pt x="880" y="33"/>
                      <a:pt x="849" y="20"/>
                      <a:pt x="817" y="20"/>
                    </a:cubicBezTo>
                    <a:lnTo>
                      <a:pt x="141" y="20"/>
                    </a:lnTo>
                    <a:close/>
                    <a:moveTo>
                      <a:pt x="817" y="283"/>
                    </a:moveTo>
                    <a:lnTo>
                      <a:pt x="141" y="283"/>
                    </a:lnTo>
                    <a:lnTo>
                      <a:pt x="141" y="283"/>
                    </a:lnTo>
                    <a:cubicBezTo>
                      <a:pt x="104" y="283"/>
                      <a:pt x="69" y="269"/>
                      <a:pt x="41" y="242"/>
                    </a:cubicBezTo>
                    <a:lnTo>
                      <a:pt x="41" y="242"/>
                    </a:lnTo>
                    <a:cubicBezTo>
                      <a:pt x="15" y="216"/>
                      <a:pt x="0" y="180"/>
                      <a:pt x="0" y="142"/>
                    </a:cubicBezTo>
                    <a:lnTo>
                      <a:pt x="0" y="142"/>
                    </a:lnTo>
                    <a:cubicBezTo>
                      <a:pt x="0" y="104"/>
                      <a:pt x="15" y="68"/>
                      <a:pt x="41" y="42"/>
                    </a:cubicBezTo>
                    <a:lnTo>
                      <a:pt x="41" y="42"/>
                    </a:lnTo>
                    <a:cubicBezTo>
                      <a:pt x="68" y="15"/>
                      <a:pt x="104" y="0"/>
                      <a:pt x="141" y="0"/>
                    </a:cubicBezTo>
                    <a:lnTo>
                      <a:pt x="817" y="0"/>
                    </a:lnTo>
                    <a:lnTo>
                      <a:pt x="817" y="0"/>
                    </a:lnTo>
                    <a:cubicBezTo>
                      <a:pt x="855" y="0"/>
                      <a:pt x="891" y="15"/>
                      <a:pt x="917" y="42"/>
                    </a:cubicBezTo>
                    <a:lnTo>
                      <a:pt x="917" y="42"/>
                    </a:lnTo>
                    <a:cubicBezTo>
                      <a:pt x="944" y="68"/>
                      <a:pt x="958" y="104"/>
                      <a:pt x="958" y="142"/>
                    </a:cubicBezTo>
                    <a:lnTo>
                      <a:pt x="958" y="142"/>
                    </a:lnTo>
                    <a:cubicBezTo>
                      <a:pt x="958" y="180"/>
                      <a:pt x="944" y="216"/>
                      <a:pt x="917" y="242"/>
                    </a:cubicBezTo>
                    <a:lnTo>
                      <a:pt x="917" y="242"/>
                    </a:lnTo>
                    <a:cubicBezTo>
                      <a:pt x="891" y="269"/>
                      <a:pt x="855" y="283"/>
                      <a:pt x="817" y="2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81">
                <a:extLst>
                  <a:ext uri="{FF2B5EF4-FFF2-40B4-BE49-F238E27FC236}">
                    <a16:creationId xmlns:a16="http://schemas.microsoft.com/office/drawing/2014/main" id="{145CAFDC-94AB-4032-A73D-1A333E677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6574" y="4587697"/>
                <a:ext cx="835910" cy="235468"/>
              </a:xfrm>
              <a:custGeom>
                <a:avLst/>
                <a:gdLst>
                  <a:gd name="T0" fmla="*/ 807 w 940"/>
                  <a:gd name="T1" fmla="*/ 264 h 265"/>
                  <a:gd name="T2" fmla="*/ 470 w 940"/>
                  <a:gd name="T3" fmla="*/ 264 h 265"/>
                  <a:gd name="T4" fmla="*/ 131 w 940"/>
                  <a:gd name="T5" fmla="*/ 264 h 265"/>
                  <a:gd name="T6" fmla="*/ 131 w 940"/>
                  <a:gd name="T7" fmla="*/ 264 h 265"/>
                  <a:gd name="T8" fmla="*/ 38 w 940"/>
                  <a:gd name="T9" fmla="*/ 225 h 265"/>
                  <a:gd name="T10" fmla="*/ 38 w 940"/>
                  <a:gd name="T11" fmla="*/ 225 h 265"/>
                  <a:gd name="T12" fmla="*/ 0 w 940"/>
                  <a:gd name="T13" fmla="*/ 132 h 265"/>
                  <a:gd name="T14" fmla="*/ 0 w 940"/>
                  <a:gd name="T15" fmla="*/ 132 h 265"/>
                  <a:gd name="T16" fmla="*/ 0 w 940"/>
                  <a:gd name="T17" fmla="*/ 132 h 265"/>
                  <a:gd name="T18" fmla="*/ 38 w 940"/>
                  <a:gd name="T19" fmla="*/ 39 h 265"/>
                  <a:gd name="T20" fmla="*/ 38 w 940"/>
                  <a:gd name="T21" fmla="*/ 39 h 265"/>
                  <a:gd name="T22" fmla="*/ 131 w 940"/>
                  <a:gd name="T23" fmla="*/ 0 h 265"/>
                  <a:gd name="T24" fmla="*/ 470 w 940"/>
                  <a:gd name="T25" fmla="*/ 0 h 265"/>
                  <a:gd name="T26" fmla="*/ 807 w 940"/>
                  <a:gd name="T27" fmla="*/ 0 h 265"/>
                  <a:gd name="T28" fmla="*/ 807 w 940"/>
                  <a:gd name="T29" fmla="*/ 0 h 265"/>
                  <a:gd name="T30" fmla="*/ 900 w 940"/>
                  <a:gd name="T31" fmla="*/ 39 h 265"/>
                  <a:gd name="T32" fmla="*/ 900 w 940"/>
                  <a:gd name="T33" fmla="*/ 39 h 265"/>
                  <a:gd name="T34" fmla="*/ 939 w 940"/>
                  <a:gd name="T35" fmla="*/ 132 h 265"/>
                  <a:gd name="T36" fmla="*/ 939 w 940"/>
                  <a:gd name="T37" fmla="*/ 132 h 265"/>
                  <a:gd name="T38" fmla="*/ 939 w 940"/>
                  <a:gd name="T39" fmla="*/ 132 h 265"/>
                  <a:gd name="T40" fmla="*/ 900 w 940"/>
                  <a:gd name="T41" fmla="*/ 225 h 265"/>
                  <a:gd name="T42" fmla="*/ 900 w 940"/>
                  <a:gd name="T43" fmla="*/ 225 h 265"/>
                  <a:gd name="T44" fmla="*/ 807 w 940"/>
                  <a:gd name="T45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0" h="265">
                    <a:moveTo>
                      <a:pt x="807" y="264"/>
                    </a:moveTo>
                    <a:lnTo>
                      <a:pt x="470" y="264"/>
                    </a:lnTo>
                    <a:lnTo>
                      <a:pt x="131" y="264"/>
                    </a:lnTo>
                    <a:lnTo>
                      <a:pt x="131" y="264"/>
                    </a:lnTo>
                    <a:cubicBezTo>
                      <a:pt x="95" y="264"/>
                      <a:pt x="62" y="249"/>
                      <a:pt x="38" y="225"/>
                    </a:cubicBezTo>
                    <a:lnTo>
                      <a:pt x="38" y="225"/>
                    </a:lnTo>
                    <a:cubicBezTo>
                      <a:pt x="15" y="201"/>
                      <a:pt x="0" y="168"/>
                      <a:pt x="0" y="132"/>
                    </a:cubicBez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96"/>
                      <a:pt x="15" y="62"/>
                      <a:pt x="38" y="39"/>
                    </a:cubicBezTo>
                    <a:lnTo>
                      <a:pt x="38" y="39"/>
                    </a:lnTo>
                    <a:cubicBezTo>
                      <a:pt x="62" y="16"/>
                      <a:pt x="95" y="0"/>
                      <a:pt x="131" y="0"/>
                    </a:cubicBezTo>
                    <a:lnTo>
                      <a:pt x="470" y="0"/>
                    </a:lnTo>
                    <a:lnTo>
                      <a:pt x="807" y="0"/>
                    </a:lnTo>
                    <a:lnTo>
                      <a:pt x="807" y="0"/>
                    </a:lnTo>
                    <a:cubicBezTo>
                      <a:pt x="844" y="0"/>
                      <a:pt x="876" y="16"/>
                      <a:pt x="900" y="39"/>
                    </a:cubicBezTo>
                    <a:lnTo>
                      <a:pt x="900" y="39"/>
                    </a:lnTo>
                    <a:cubicBezTo>
                      <a:pt x="924" y="62"/>
                      <a:pt x="939" y="96"/>
                      <a:pt x="939" y="132"/>
                    </a:cubicBezTo>
                    <a:lnTo>
                      <a:pt x="939" y="132"/>
                    </a:lnTo>
                    <a:lnTo>
                      <a:pt x="939" y="132"/>
                    </a:lnTo>
                    <a:cubicBezTo>
                      <a:pt x="939" y="168"/>
                      <a:pt x="924" y="201"/>
                      <a:pt x="900" y="225"/>
                    </a:cubicBezTo>
                    <a:lnTo>
                      <a:pt x="900" y="225"/>
                    </a:lnTo>
                    <a:cubicBezTo>
                      <a:pt x="876" y="249"/>
                      <a:pt x="844" y="264"/>
                      <a:pt x="807" y="264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82">
                <a:extLst>
                  <a:ext uri="{FF2B5EF4-FFF2-40B4-BE49-F238E27FC236}">
                    <a16:creationId xmlns:a16="http://schemas.microsoft.com/office/drawing/2014/main" id="{24A0137E-7F66-4CFA-BAA5-C5D2D11BA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035" y="4556301"/>
                <a:ext cx="294334" cy="294336"/>
              </a:xfrm>
              <a:custGeom>
                <a:avLst/>
                <a:gdLst>
                  <a:gd name="T0" fmla="*/ 329 w 330"/>
                  <a:gd name="T1" fmla="*/ 165 h 331"/>
                  <a:gd name="T2" fmla="*/ 329 w 330"/>
                  <a:gd name="T3" fmla="*/ 165 h 331"/>
                  <a:gd name="T4" fmla="*/ 165 w 330"/>
                  <a:gd name="T5" fmla="*/ 330 h 331"/>
                  <a:gd name="T6" fmla="*/ 165 w 330"/>
                  <a:gd name="T7" fmla="*/ 330 h 331"/>
                  <a:gd name="T8" fmla="*/ 0 w 330"/>
                  <a:gd name="T9" fmla="*/ 165 h 331"/>
                  <a:gd name="T10" fmla="*/ 0 w 330"/>
                  <a:gd name="T11" fmla="*/ 165 h 331"/>
                  <a:gd name="T12" fmla="*/ 165 w 330"/>
                  <a:gd name="T13" fmla="*/ 0 h 331"/>
                  <a:gd name="T14" fmla="*/ 165 w 330"/>
                  <a:gd name="T15" fmla="*/ 0 h 331"/>
                  <a:gd name="T16" fmla="*/ 329 w 330"/>
                  <a:gd name="T17" fmla="*/ 16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0" h="331">
                    <a:moveTo>
                      <a:pt x="329" y="165"/>
                    </a:moveTo>
                    <a:lnTo>
                      <a:pt x="329" y="165"/>
                    </a:lnTo>
                    <a:cubicBezTo>
                      <a:pt x="329" y="256"/>
                      <a:pt x="256" y="330"/>
                      <a:pt x="165" y="330"/>
                    </a:cubicBezTo>
                    <a:lnTo>
                      <a:pt x="165" y="330"/>
                    </a:lnTo>
                    <a:cubicBezTo>
                      <a:pt x="73" y="330"/>
                      <a:pt x="0" y="256"/>
                      <a:pt x="0" y="165"/>
                    </a:cubicBezTo>
                    <a:lnTo>
                      <a:pt x="0" y="165"/>
                    </a:lnTo>
                    <a:cubicBezTo>
                      <a:pt x="0" y="74"/>
                      <a:pt x="73" y="0"/>
                      <a:pt x="165" y="0"/>
                    </a:cubicBezTo>
                    <a:lnTo>
                      <a:pt x="165" y="0"/>
                    </a:lnTo>
                    <a:cubicBezTo>
                      <a:pt x="256" y="0"/>
                      <a:pt x="329" y="74"/>
                      <a:pt x="329" y="1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83">
                <a:extLst>
                  <a:ext uri="{FF2B5EF4-FFF2-40B4-BE49-F238E27FC236}">
                    <a16:creationId xmlns:a16="http://schemas.microsoft.com/office/drawing/2014/main" id="{55DD62B1-2744-456A-AA1E-EEAA13B9D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0186" y="4548452"/>
                <a:ext cx="310031" cy="310034"/>
              </a:xfrm>
              <a:custGeom>
                <a:avLst/>
                <a:gdLst>
                  <a:gd name="T0" fmla="*/ 175 w 350"/>
                  <a:gd name="T1" fmla="*/ 20 h 350"/>
                  <a:gd name="T2" fmla="*/ 175 w 350"/>
                  <a:gd name="T3" fmla="*/ 20 h 350"/>
                  <a:gd name="T4" fmla="*/ 20 w 350"/>
                  <a:gd name="T5" fmla="*/ 175 h 350"/>
                  <a:gd name="T6" fmla="*/ 20 w 350"/>
                  <a:gd name="T7" fmla="*/ 175 h 350"/>
                  <a:gd name="T8" fmla="*/ 175 w 350"/>
                  <a:gd name="T9" fmla="*/ 330 h 350"/>
                  <a:gd name="T10" fmla="*/ 175 w 350"/>
                  <a:gd name="T11" fmla="*/ 330 h 350"/>
                  <a:gd name="T12" fmla="*/ 329 w 350"/>
                  <a:gd name="T13" fmla="*/ 175 h 350"/>
                  <a:gd name="T14" fmla="*/ 329 w 350"/>
                  <a:gd name="T15" fmla="*/ 175 h 350"/>
                  <a:gd name="T16" fmla="*/ 175 w 350"/>
                  <a:gd name="T17" fmla="*/ 20 h 350"/>
                  <a:gd name="T18" fmla="*/ 175 w 350"/>
                  <a:gd name="T19" fmla="*/ 349 h 350"/>
                  <a:gd name="T20" fmla="*/ 175 w 350"/>
                  <a:gd name="T21" fmla="*/ 349 h 350"/>
                  <a:gd name="T22" fmla="*/ 0 w 350"/>
                  <a:gd name="T23" fmla="*/ 175 h 350"/>
                  <a:gd name="T24" fmla="*/ 0 w 350"/>
                  <a:gd name="T25" fmla="*/ 175 h 350"/>
                  <a:gd name="T26" fmla="*/ 175 w 350"/>
                  <a:gd name="T27" fmla="*/ 0 h 350"/>
                  <a:gd name="T28" fmla="*/ 175 w 350"/>
                  <a:gd name="T29" fmla="*/ 0 h 350"/>
                  <a:gd name="T30" fmla="*/ 349 w 350"/>
                  <a:gd name="T31" fmla="*/ 175 h 350"/>
                  <a:gd name="T32" fmla="*/ 349 w 350"/>
                  <a:gd name="T33" fmla="*/ 175 h 350"/>
                  <a:gd name="T34" fmla="*/ 175 w 350"/>
                  <a:gd name="T35" fmla="*/ 349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0" h="350">
                    <a:moveTo>
                      <a:pt x="175" y="20"/>
                    </a:moveTo>
                    <a:lnTo>
                      <a:pt x="175" y="20"/>
                    </a:lnTo>
                    <a:cubicBezTo>
                      <a:pt x="89" y="20"/>
                      <a:pt x="20" y="89"/>
                      <a:pt x="20" y="175"/>
                    </a:cubicBezTo>
                    <a:lnTo>
                      <a:pt x="20" y="175"/>
                    </a:lnTo>
                    <a:cubicBezTo>
                      <a:pt x="20" y="260"/>
                      <a:pt x="89" y="330"/>
                      <a:pt x="175" y="330"/>
                    </a:cubicBezTo>
                    <a:lnTo>
                      <a:pt x="175" y="330"/>
                    </a:lnTo>
                    <a:cubicBezTo>
                      <a:pt x="260" y="330"/>
                      <a:pt x="329" y="260"/>
                      <a:pt x="329" y="175"/>
                    </a:cubicBezTo>
                    <a:lnTo>
                      <a:pt x="329" y="175"/>
                    </a:lnTo>
                    <a:cubicBezTo>
                      <a:pt x="329" y="89"/>
                      <a:pt x="260" y="20"/>
                      <a:pt x="175" y="20"/>
                    </a:cubicBezTo>
                    <a:close/>
                    <a:moveTo>
                      <a:pt x="175" y="349"/>
                    </a:moveTo>
                    <a:lnTo>
                      <a:pt x="175" y="349"/>
                    </a:lnTo>
                    <a:cubicBezTo>
                      <a:pt x="78" y="349"/>
                      <a:pt x="0" y="272"/>
                      <a:pt x="0" y="175"/>
                    </a:cubicBezTo>
                    <a:lnTo>
                      <a:pt x="0" y="175"/>
                    </a:lnTo>
                    <a:cubicBezTo>
                      <a:pt x="0" y="79"/>
                      <a:pt x="78" y="0"/>
                      <a:pt x="175" y="0"/>
                    </a:cubicBezTo>
                    <a:lnTo>
                      <a:pt x="175" y="0"/>
                    </a:lnTo>
                    <a:cubicBezTo>
                      <a:pt x="270" y="0"/>
                      <a:pt x="349" y="79"/>
                      <a:pt x="349" y="175"/>
                    </a:cubicBezTo>
                    <a:lnTo>
                      <a:pt x="349" y="175"/>
                    </a:lnTo>
                    <a:cubicBezTo>
                      <a:pt x="349" y="272"/>
                      <a:pt x="270" y="349"/>
                      <a:pt x="175" y="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84">
                <a:extLst>
                  <a:ext uri="{FF2B5EF4-FFF2-40B4-BE49-F238E27FC236}">
                    <a16:creationId xmlns:a16="http://schemas.microsoft.com/office/drawing/2014/main" id="{0285F596-C9E9-46E4-B5E6-86609F1F2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448" y="4638716"/>
                <a:ext cx="153055" cy="113808"/>
              </a:xfrm>
              <a:custGeom>
                <a:avLst/>
                <a:gdLst>
                  <a:gd name="T0" fmla="*/ 54 w 171"/>
                  <a:gd name="T1" fmla="*/ 126 h 127"/>
                  <a:gd name="T2" fmla="*/ 54 w 171"/>
                  <a:gd name="T3" fmla="*/ 126 h 127"/>
                  <a:gd name="T4" fmla="*/ 47 w 171"/>
                  <a:gd name="T5" fmla="*/ 123 h 127"/>
                  <a:gd name="T6" fmla="*/ 3 w 171"/>
                  <a:gd name="T7" fmla="*/ 80 h 127"/>
                  <a:gd name="T8" fmla="*/ 3 w 171"/>
                  <a:gd name="T9" fmla="*/ 80 h 127"/>
                  <a:gd name="T10" fmla="*/ 3 w 171"/>
                  <a:gd name="T11" fmla="*/ 66 h 127"/>
                  <a:gd name="T12" fmla="*/ 3 w 171"/>
                  <a:gd name="T13" fmla="*/ 66 h 127"/>
                  <a:gd name="T14" fmla="*/ 18 w 171"/>
                  <a:gd name="T15" fmla="*/ 66 h 127"/>
                  <a:gd name="T16" fmla="*/ 54 w 171"/>
                  <a:gd name="T17" fmla="*/ 103 h 127"/>
                  <a:gd name="T18" fmla="*/ 152 w 171"/>
                  <a:gd name="T19" fmla="*/ 4 h 127"/>
                  <a:gd name="T20" fmla="*/ 152 w 171"/>
                  <a:gd name="T21" fmla="*/ 4 h 127"/>
                  <a:gd name="T22" fmla="*/ 167 w 171"/>
                  <a:gd name="T23" fmla="*/ 4 h 127"/>
                  <a:gd name="T24" fmla="*/ 167 w 171"/>
                  <a:gd name="T25" fmla="*/ 4 h 127"/>
                  <a:gd name="T26" fmla="*/ 167 w 171"/>
                  <a:gd name="T27" fmla="*/ 18 h 127"/>
                  <a:gd name="T28" fmla="*/ 61 w 171"/>
                  <a:gd name="T29" fmla="*/ 123 h 127"/>
                  <a:gd name="T30" fmla="*/ 61 w 171"/>
                  <a:gd name="T31" fmla="*/ 123 h 127"/>
                  <a:gd name="T32" fmla="*/ 54 w 171"/>
                  <a:gd name="T33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127">
                    <a:moveTo>
                      <a:pt x="54" y="126"/>
                    </a:moveTo>
                    <a:lnTo>
                      <a:pt x="54" y="126"/>
                    </a:lnTo>
                    <a:cubicBezTo>
                      <a:pt x="52" y="126"/>
                      <a:pt x="49" y="125"/>
                      <a:pt x="47" y="123"/>
                    </a:cubicBezTo>
                    <a:lnTo>
                      <a:pt x="3" y="80"/>
                    </a:lnTo>
                    <a:lnTo>
                      <a:pt x="3" y="80"/>
                    </a:lnTo>
                    <a:cubicBezTo>
                      <a:pt x="0" y="76"/>
                      <a:pt x="0" y="69"/>
                      <a:pt x="3" y="66"/>
                    </a:cubicBezTo>
                    <a:lnTo>
                      <a:pt x="3" y="66"/>
                    </a:lnTo>
                    <a:cubicBezTo>
                      <a:pt x="8" y="62"/>
                      <a:pt x="13" y="62"/>
                      <a:pt x="18" y="66"/>
                    </a:cubicBezTo>
                    <a:lnTo>
                      <a:pt x="54" y="103"/>
                    </a:lnTo>
                    <a:lnTo>
                      <a:pt x="152" y="4"/>
                    </a:lnTo>
                    <a:lnTo>
                      <a:pt x="152" y="4"/>
                    </a:lnTo>
                    <a:cubicBezTo>
                      <a:pt x="156" y="0"/>
                      <a:pt x="163" y="0"/>
                      <a:pt x="167" y="4"/>
                    </a:cubicBezTo>
                    <a:lnTo>
                      <a:pt x="167" y="4"/>
                    </a:lnTo>
                    <a:cubicBezTo>
                      <a:pt x="170" y="8"/>
                      <a:pt x="170" y="14"/>
                      <a:pt x="167" y="18"/>
                    </a:cubicBezTo>
                    <a:lnTo>
                      <a:pt x="61" y="123"/>
                    </a:lnTo>
                    <a:lnTo>
                      <a:pt x="61" y="123"/>
                    </a:lnTo>
                    <a:cubicBezTo>
                      <a:pt x="59" y="125"/>
                      <a:pt x="56" y="126"/>
                      <a:pt x="54" y="1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85">
                <a:extLst>
                  <a:ext uri="{FF2B5EF4-FFF2-40B4-BE49-F238E27FC236}">
                    <a16:creationId xmlns:a16="http://schemas.microsoft.com/office/drawing/2014/main" id="{8FB32540-4564-4552-BDC5-977B92BF0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547" y="4332608"/>
                <a:ext cx="2307585" cy="745648"/>
              </a:xfrm>
              <a:custGeom>
                <a:avLst/>
                <a:gdLst>
                  <a:gd name="T0" fmla="*/ 2593 w 2594"/>
                  <a:gd name="T1" fmla="*/ 0 h 839"/>
                  <a:gd name="T2" fmla="*/ 0 w 2594"/>
                  <a:gd name="T3" fmla="*/ 0 h 839"/>
                  <a:gd name="T4" fmla="*/ 0 w 2594"/>
                  <a:gd name="T5" fmla="*/ 838 h 839"/>
                  <a:gd name="T6" fmla="*/ 2593 w 2594"/>
                  <a:gd name="T7" fmla="*/ 838 h 839"/>
                  <a:gd name="T8" fmla="*/ 2593 w 2594"/>
                  <a:gd name="T9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94" h="839">
                    <a:moveTo>
                      <a:pt x="2593" y="0"/>
                    </a:moveTo>
                    <a:lnTo>
                      <a:pt x="0" y="0"/>
                    </a:lnTo>
                    <a:lnTo>
                      <a:pt x="0" y="838"/>
                    </a:lnTo>
                    <a:lnTo>
                      <a:pt x="2593" y="838"/>
                    </a:lnTo>
                    <a:lnTo>
                      <a:pt x="259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86">
                <a:extLst>
                  <a:ext uri="{FF2B5EF4-FFF2-40B4-BE49-F238E27FC236}">
                    <a16:creationId xmlns:a16="http://schemas.microsoft.com/office/drawing/2014/main" id="{AFA61DB0-0C5F-4622-A130-20B470C69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2698" y="4324759"/>
                <a:ext cx="2327206" cy="765269"/>
              </a:xfrm>
              <a:custGeom>
                <a:avLst/>
                <a:gdLst>
                  <a:gd name="T0" fmla="*/ 20 w 2613"/>
                  <a:gd name="T1" fmla="*/ 838 h 859"/>
                  <a:gd name="T2" fmla="*/ 2592 w 2613"/>
                  <a:gd name="T3" fmla="*/ 838 h 859"/>
                  <a:gd name="T4" fmla="*/ 2592 w 2613"/>
                  <a:gd name="T5" fmla="*/ 20 h 859"/>
                  <a:gd name="T6" fmla="*/ 20 w 2613"/>
                  <a:gd name="T7" fmla="*/ 20 h 859"/>
                  <a:gd name="T8" fmla="*/ 20 w 2613"/>
                  <a:gd name="T9" fmla="*/ 838 h 859"/>
                  <a:gd name="T10" fmla="*/ 2612 w 2613"/>
                  <a:gd name="T11" fmla="*/ 858 h 859"/>
                  <a:gd name="T12" fmla="*/ 0 w 2613"/>
                  <a:gd name="T13" fmla="*/ 858 h 859"/>
                  <a:gd name="T14" fmla="*/ 0 w 2613"/>
                  <a:gd name="T15" fmla="*/ 0 h 859"/>
                  <a:gd name="T16" fmla="*/ 2612 w 2613"/>
                  <a:gd name="T17" fmla="*/ 0 h 859"/>
                  <a:gd name="T18" fmla="*/ 2612 w 2613"/>
                  <a:gd name="T19" fmla="*/ 85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13" h="859">
                    <a:moveTo>
                      <a:pt x="20" y="838"/>
                    </a:moveTo>
                    <a:lnTo>
                      <a:pt x="2592" y="838"/>
                    </a:lnTo>
                    <a:lnTo>
                      <a:pt x="2592" y="20"/>
                    </a:lnTo>
                    <a:lnTo>
                      <a:pt x="20" y="20"/>
                    </a:lnTo>
                    <a:lnTo>
                      <a:pt x="20" y="838"/>
                    </a:lnTo>
                    <a:close/>
                    <a:moveTo>
                      <a:pt x="2612" y="858"/>
                    </a:moveTo>
                    <a:lnTo>
                      <a:pt x="0" y="858"/>
                    </a:lnTo>
                    <a:lnTo>
                      <a:pt x="0" y="0"/>
                    </a:lnTo>
                    <a:lnTo>
                      <a:pt x="2612" y="0"/>
                    </a:lnTo>
                    <a:lnTo>
                      <a:pt x="2612" y="8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87">
                <a:extLst>
                  <a:ext uri="{FF2B5EF4-FFF2-40B4-BE49-F238E27FC236}">
                    <a16:creationId xmlns:a16="http://schemas.microsoft.com/office/drawing/2014/main" id="{9CA8B599-C9F6-43FE-916F-05FDF99B6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478" y="4587697"/>
                <a:ext cx="835912" cy="235468"/>
              </a:xfrm>
              <a:custGeom>
                <a:avLst/>
                <a:gdLst>
                  <a:gd name="T0" fmla="*/ 808 w 941"/>
                  <a:gd name="T1" fmla="*/ 264 h 265"/>
                  <a:gd name="T2" fmla="*/ 470 w 941"/>
                  <a:gd name="T3" fmla="*/ 264 h 265"/>
                  <a:gd name="T4" fmla="*/ 132 w 941"/>
                  <a:gd name="T5" fmla="*/ 264 h 265"/>
                  <a:gd name="T6" fmla="*/ 132 w 941"/>
                  <a:gd name="T7" fmla="*/ 264 h 265"/>
                  <a:gd name="T8" fmla="*/ 39 w 941"/>
                  <a:gd name="T9" fmla="*/ 225 h 265"/>
                  <a:gd name="T10" fmla="*/ 39 w 941"/>
                  <a:gd name="T11" fmla="*/ 225 h 265"/>
                  <a:gd name="T12" fmla="*/ 0 w 941"/>
                  <a:gd name="T13" fmla="*/ 132 h 265"/>
                  <a:gd name="T14" fmla="*/ 0 w 941"/>
                  <a:gd name="T15" fmla="*/ 132 h 265"/>
                  <a:gd name="T16" fmla="*/ 0 w 941"/>
                  <a:gd name="T17" fmla="*/ 132 h 265"/>
                  <a:gd name="T18" fmla="*/ 39 w 941"/>
                  <a:gd name="T19" fmla="*/ 39 h 265"/>
                  <a:gd name="T20" fmla="*/ 39 w 941"/>
                  <a:gd name="T21" fmla="*/ 39 h 265"/>
                  <a:gd name="T22" fmla="*/ 132 w 941"/>
                  <a:gd name="T23" fmla="*/ 0 h 265"/>
                  <a:gd name="T24" fmla="*/ 470 w 941"/>
                  <a:gd name="T25" fmla="*/ 0 h 265"/>
                  <a:gd name="T26" fmla="*/ 808 w 941"/>
                  <a:gd name="T27" fmla="*/ 0 h 265"/>
                  <a:gd name="T28" fmla="*/ 808 w 941"/>
                  <a:gd name="T29" fmla="*/ 0 h 265"/>
                  <a:gd name="T30" fmla="*/ 901 w 941"/>
                  <a:gd name="T31" fmla="*/ 39 h 265"/>
                  <a:gd name="T32" fmla="*/ 901 w 941"/>
                  <a:gd name="T33" fmla="*/ 39 h 265"/>
                  <a:gd name="T34" fmla="*/ 940 w 941"/>
                  <a:gd name="T35" fmla="*/ 132 h 265"/>
                  <a:gd name="T36" fmla="*/ 940 w 941"/>
                  <a:gd name="T37" fmla="*/ 132 h 265"/>
                  <a:gd name="T38" fmla="*/ 940 w 941"/>
                  <a:gd name="T39" fmla="*/ 132 h 265"/>
                  <a:gd name="T40" fmla="*/ 901 w 941"/>
                  <a:gd name="T41" fmla="*/ 225 h 265"/>
                  <a:gd name="T42" fmla="*/ 901 w 941"/>
                  <a:gd name="T43" fmla="*/ 225 h 265"/>
                  <a:gd name="T44" fmla="*/ 808 w 941"/>
                  <a:gd name="T45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1" h="265">
                    <a:moveTo>
                      <a:pt x="808" y="264"/>
                    </a:moveTo>
                    <a:lnTo>
                      <a:pt x="470" y="264"/>
                    </a:lnTo>
                    <a:lnTo>
                      <a:pt x="132" y="264"/>
                    </a:lnTo>
                    <a:lnTo>
                      <a:pt x="132" y="264"/>
                    </a:lnTo>
                    <a:cubicBezTo>
                      <a:pt x="95" y="264"/>
                      <a:pt x="63" y="249"/>
                      <a:pt x="39" y="225"/>
                    </a:cubicBezTo>
                    <a:lnTo>
                      <a:pt x="39" y="225"/>
                    </a:lnTo>
                    <a:cubicBezTo>
                      <a:pt x="15" y="201"/>
                      <a:pt x="0" y="168"/>
                      <a:pt x="0" y="132"/>
                    </a:cubicBez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96"/>
                      <a:pt x="15" y="62"/>
                      <a:pt x="39" y="39"/>
                    </a:cubicBezTo>
                    <a:lnTo>
                      <a:pt x="39" y="39"/>
                    </a:lnTo>
                    <a:cubicBezTo>
                      <a:pt x="63" y="16"/>
                      <a:pt x="95" y="0"/>
                      <a:pt x="132" y="0"/>
                    </a:cubicBezTo>
                    <a:lnTo>
                      <a:pt x="470" y="0"/>
                    </a:lnTo>
                    <a:lnTo>
                      <a:pt x="808" y="0"/>
                    </a:lnTo>
                    <a:lnTo>
                      <a:pt x="808" y="0"/>
                    </a:lnTo>
                    <a:cubicBezTo>
                      <a:pt x="845" y="0"/>
                      <a:pt x="877" y="16"/>
                      <a:pt x="901" y="39"/>
                    </a:cubicBezTo>
                    <a:lnTo>
                      <a:pt x="901" y="39"/>
                    </a:lnTo>
                    <a:cubicBezTo>
                      <a:pt x="925" y="62"/>
                      <a:pt x="940" y="96"/>
                      <a:pt x="940" y="132"/>
                    </a:cubicBezTo>
                    <a:lnTo>
                      <a:pt x="940" y="132"/>
                    </a:lnTo>
                    <a:lnTo>
                      <a:pt x="940" y="132"/>
                    </a:lnTo>
                    <a:cubicBezTo>
                      <a:pt x="940" y="168"/>
                      <a:pt x="925" y="201"/>
                      <a:pt x="901" y="225"/>
                    </a:cubicBezTo>
                    <a:lnTo>
                      <a:pt x="901" y="225"/>
                    </a:lnTo>
                    <a:cubicBezTo>
                      <a:pt x="877" y="249"/>
                      <a:pt x="845" y="264"/>
                      <a:pt x="808" y="2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88">
                <a:extLst>
                  <a:ext uri="{FF2B5EF4-FFF2-40B4-BE49-F238E27FC236}">
                    <a16:creationId xmlns:a16="http://schemas.microsoft.com/office/drawing/2014/main" id="{BF4930B2-2860-4C4D-AC33-08FB1EC29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629" y="4579848"/>
                <a:ext cx="851610" cy="251166"/>
              </a:xfrm>
              <a:custGeom>
                <a:avLst/>
                <a:gdLst>
                  <a:gd name="T0" fmla="*/ 141 w 959"/>
                  <a:gd name="T1" fmla="*/ 20 h 284"/>
                  <a:gd name="T2" fmla="*/ 141 w 959"/>
                  <a:gd name="T3" fmla="*/ 20 h 284"/>
                  <a:gd name="T4" fmla="*/ 55 w 959"/>
                  <a:gd name="T5" fmla="*/ 56 h 284"/>
                  <a:gd name="T6" fmla="*/ 55 w 959"/>
                  <a:gd name="T7" fmla="*/ 56 h 284"/>
                  <a:gd name="T8" fmla="*/ 20 w 959"/>
                  <a:gd name="T9" fmla="*/ 142 h 284"/>
                  <a:gd name="T10" fmla="*/ 20 w 959"/>
                  <a:gd name="T11" fmla="*/ 142 h 284"/>
                  <a:gd name="T12" fmla="*/ 55 w 959"/>
                  <a:gd name="T13" fmla="*/ 228 h 284"/>
                  <a:gd name="T14" fmla="*/ 55 w 959"/>
                  <a:gd name="T15" fmla="*/ 228 h 284"/>
                  <a:gd name="T16" fmla="*/ 141 w 959"/>
                  <a:gd name="T17" fmla="*/ 263 h 284"/>
                  <a:gd name="T18" fmla="*/ 817 w 959"/>
                  <a:gd name="T19" fmla="*/ 263 h 284"/>
                  <a:gd name="T20" fmla="*/ 817 w 959"/>
                  <a:gd name="T21" fmla="*/ 263 h 284"/>
                  <a:gd name="T22" fmla="*/ 903 w 959"/>
                  <a:gd name="T23" fmla="*/ 228 h 284"/>
                  <a:gd name="T24" fmla="*/ 903 w 959"/>
                  <a:gd name="T25" fmla="*/ 228 h 284"/>
                  <a:gd name="T26" fmla="*/ 938 w 959"/>
                  <a:gd name="T27" fmla="*/ 142 h 284"/>
                  <a:gd name="T28" fmla="*/ 938 w 959"/>
                  <a:gd name="T29" fmla="*/ 142 h 284"/>
                  <a:gd name="T30" fmla="*/ 903 w 959"/>
                  <a:gd name="T31" fmla="*/ 56 h 284"/>
                  <a:gd name="T32" fmla="*/ 903 w 959"/>
                  <a:gd name="T33" fmla="*/ 56 h 284"/>
                  <a:gd name="T34" fmla="*/ 817 w 959"/>
                  <a:gd name="T35" fmla="*/ 20 h 284"/>
                  <a:gd name="T36" fmla="*/ 141 w 959"/>
                  <a:gd name="T37" fmla="*/ 20 h 284"/>
                  <a:gd name="T38" fmla="*/ 817 w 959"/>
                  <a:gd name="T39" fmla="*/ 283 h 284"/>
                  <a:gd name="T40" fmla="*/ 141 w 959"/>
                  <a:gd name="T41" fmla="*/ 283 h 284"/>
                  <a:gd name="T42" fmla="*/ 141 w 959"/>
                  <a:gd name="T43" fmla="*/ 283 h 284"/>
                  <a:gd name="T44" fmla="*/ 41 w 959"/>
                  <a:gd name="T45" fmla="*/ 242 h 284"/>
                  <a:gd name="T46" fmla="*/ 41 w 959"/>
                  <a:gd name="T47" fmla="*/ 242 h 284"/>
                  <a:gd name="T48" fmla="*/ 0 w 959"/>
                  <a:gd name="T49" fmla="*/ 142 h 284"/>
                  <a:gd name="T50" fmla="*/ 0 w 959"/>
                  <a:gd name="T51" fmla="*/ 142 h 284"/>
                  <a:gd name="T52" fmla="*/ 41 w 959"/>
                  <a:gd name="T53" fmla="*/ 42 h 284"/>
                  <a:gd name="T54" fmla="*/ 41 w 959"/>
                  <a:gd name="T55" fmla="*/ 42 h 284"/>
                  <a:gd name="T56" fmla="*/ 141 w 959"/>
                  <a:gd name="T57" fmla="*/ 0 h 284"/>
                  <a:gd name="T58" fmla="*/ 817 w 959"/>
                  <a:gd name="T59" fmla="*/ 0 h 284"/>
                  <a:gd name="T60" fmla="*/ 817 w 959"/>
                  <a:gd name="T61" fmla="*/ 0 h 284"/>
                  <a:gd name="T62" fmla="*/ 917 w 959"/>
                  <a:gd name="T63" fmla="*/ 42 h 284"/>
                  <a:gd name="T64" fmla="*/ 917 w 959"/>
                  <a:gd name="T65" fmla="*/ 42 h 284"/>
                  <a:gd name="T66" fmla="*/ 958 w 959"/>
                  <a:gd name="T67" fmla="*/ 142 h 284"/>
                  <a:gd name="T68" fmla="*/ 958 w 959"/>
                  <a:gd name="T69" fmla="*/ 142 h 284"/>
                  <a:gd name="T70" fmla="*/ 917 w 959"/>
                  <a:gd name="T71" fmla="*/ 242 h 284"/>
                  <a:gd name="T72" fmla="*/ 917 w 959"/>
                  <a:gd name="T73" fmla="*/ 242 h 284"/>
                  <a:gd name="T74" fmla="*/ 817 w 959"/>
                  <a:gd name="T75" fmla="*/ 28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9" h="284">
                    <a:moveTo>
                      <a:pt x="141" y="20"/>
                    </a:moveTo>
                    <a:lnTo>
                      <a:pt x="141" y="20"/>
                    </a:lnTo>
                    <a:cubicBezTo>
                      <a:pt x="109" y="20"/>
                      <a:pt x="78" y="33"/>
                      <a:pt x="55" y="56"/>
                    </a:cubicBezTo>
                    <a:lnTo>
                      <a:pt x="55" y="56"/>
                    </a:lnTo>
                    <a:cubicBezTo>
                      <a:pt x="32" y="79"/>
                      <a:pt x="20" y="109"/>
                      <a:pt x="20" y="142"/>
                    </a:cubicBezTo>
                    <a:lnTo>
                      <a:pt x="20" y="142"/>
                    </a:lnTo>
                    <a:cubicBezTo>
                      <a:pt x="20" y="174"/>
                      <a:pt x="32" y="205"/>
                      <a:pt x="55" y="228"/>
                    </a:cubicBezTo>
                    <a:lnTo>
                      <a:pt x="55" y="228"/>
                    </a:lnTo>
                    <a:cubicBezTo>
                      <a:pt x="78" y="250"/>
                      <a:pt x="109" y="263"/>
                      <a:pt x="141" y="263"/>
                    </a:cubicBezTo>
                    <a:lnTo>
                      <a:pt x="817" y="263"/>
                    </a:lnTo>
                    <a:lnTo>
                      <a:pt x="817" y="263"/>
                    </a:lnTo>
                    <a:cubicBezTo>
                      <a:pt x="849" y="263"/>
                      <a:pt x="880" y="250"/>
                      <a:pt x="903" y="228"/>
                    </a:cubicBezTo>
                    <a:lnTo>
                      <a:pt x="903" y="228"/>
                    </a:lnTo>
                    <a:cubicBezTo>
                      <a:pt x="926" y="205"/>
                      <a:pt x="938" y="174"/>
                      <a:pt x="938" y="142"/>
                    </a:cubicBezTo>
                    <a:lnTo>
                      <a:pt x="938" y="142"/>
                    </a:lnTo>
                    <a:cubicBezTo>
                      <a:pt x="938" y="109"/>
                      <a:pt x="926" y="79"/>
                      <a:pt x="903" y="56"/>
                    </a:cubicBezTo>
                    <a:lnTo>
                      <a:pt x="903" y="56"/>
                    </a:lnTo>
                    <a:cubicBezTo>
                      <a:pt x="880" y="33"/>
                      <a:pt x="849" y="20"/>
                      <a:pt x="817" y="20"/>
                    </a:cubicBezTo>
                    <a:lnTo>
                      <a:pt x="141" y="20"/>
                    </a:lnTo>
                    <a:close/>
                    <a:moveTo>
                      <a:pt x="817" y="283"/>
                    </a:moveTo>
                    <a:lnTo>
                      <a:pt x="141" y="283"/>
                    </a:lnTo>
                    <a:lnTo>
                      <a:pt x="141" y="283"/>
                    </a:lnTo>
                    <a:cubicBezTo>
                      <a:pt x="104" y="283"/>
                      <a:pt x="68" y="269"/>
                      <a:pt x="41" y="242"/>
                    </a:cubicBezTo>
                    <a:lnTo>
                      <a:pt x="41" y="242"/>
                    </a:lnTo>
                    <a:cubicBezTo>
                      <a:pt x="15" y="216"/>
                      <a:pt x="0" y="180"/>
                      <a:pt x="0" y="142"/>
                    </a:cubicBezTo>
                    <a:lnTo>
                      <a:pt x="0" y="142"/>
                    </a:lnTo>
                    <a:cubicBezTo>
                      <a:pt x="0" y="104"/>
                      <a:pt x="15" y="68"/>
                      <a:pt x="41" y="42"/>
                    </a:cubicBezTo>
                    <a:lnTo>
                      <a:pt x="41" y="42"/>
                    </a:lnTo>
                    <a:cubicBezTo>
                      <a:pt x="68" y="15"/>
                      <a:pt x="104" y="0"/>
                      <a:pt x="141" y="0"/>
                    </a:cubicBezTo>
                    <a:lnTo>
                      <a:pt x="817" y="0"/>
                    </a:lnTo>
                    <a:lnTo>
                      <a:pt x="817" y="0"/>
                    </a:lnTo>
                    <a:cubicBezTo>
                      <a:pt x="855" y="0"/>
                      <a:pt x="890" y="15"/>
                      <a:pt x="917" y="42"/>
                    </a:cubicBezTo>
                    <a:lnTo>
                      <a:pt x="917" y="42"/>
                    </a:lnTo>
                    <a:cubicBezTo>
                      <a:pt x="944" y="68"/>
                      <a:pt x="958" y="104"/>
                      <a:pt x="958" y="142"/>
                    </a:cubicBezTo>
                    <a:lnTo>
                      <a:pt x="958" y="142"/>
                    </a:lnTo>
                    <a:cubicBezTo>
                      <a:pt x="958" y="180"/>
                      <a:pt x="944" y="216"/>
                      <a:pt x="917" y="242"/>
                    </a:cubicBezTo>
                    <a:lnTo>
                      <a:pt x="917" y="242"/>
                    </a:lnTo>
                    <a:cubicBezTo>
                      <a:pt x="890" y="269"/>
                      <a:pt x="855" y="283"/>
                      <a:pt x="817" y="28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89">
                <a:extLst>
                  <a:ext uri="{FF2B5EF4-FFF2-40B4-BE49-F238E27FC236}">
                    <a16:creationId xmlns:a16="http://schemas.microsoft.com/office/drawing/2014/main" id="{4C6F2893-0446-4331-B7AC-D4566DDBC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478" y="4587697"/>
                <a:ext cx="835912" cy="235468"/>
              </a:xfrm>
              <a:custGeom>
                <a:avLst/>
                <a:gdLst>
                  <a:gd name="T0" fmla="*/ 808 w 941"/>
                  <a:gd name="T1" fmla="*/ 264 h 265"/>
                  <a:gd name="T2" fmla="*/ 470 w 941"/>
                  <a:gd name="T3" fmla="*/ 264 h 265"/>
                  <a:gd name="T4" fmla="*/ 132 w 941"/>
                  <a:gd name="T5" fmla="*/ 264 h 265"/>
                  <a:gd name="T6" fmla="*/ 132 w 941"/>
                  <a:gd name="T7" fmla="*/ 264 h 265"/>
                  <a:gd name="T8" fmla="*/ 39 w 941"/>
                  <a:gd name="T9" fmla="*/ 225 h 265"/>
                  <a:gd name="T10" fmla="*/ 39 w 941"/>
                  <a:gd name="T11" fmla="*/ 225 h 265"/>
                  <a:gd name="T12" fmla="*/ 0 w 941"/>
                  <a:gd name="T13" fmla="*/ 132 h 265"/>
                  <a:gd name="T14" fmla="*/ 0 w 941"/>
                  <a:gd name="T15" fmla="*/ 132 h 265"/>
                  <a:gd name="T16" fmla="*/ 0 w 941"/>
                  <a:gd name="T17" fmla="*/ 132 h 265"/>
                  <a:gd name="T18" fmla="*/ 39 w 941"/>
                  <a:gd name="T19" fmla="*/ 39 h 265"/>
                  <a:gd name="T20" fmla="*/ 39 w 941"/>
                  <a:gd name="T21" fmla="*/ 39 h 265"/>
                  <a:gd name="T22" fmla="*/ 132 w 941"/>
                  <a:gd name="T23" fmla="*/ 0 h 265"/>
                  <a:gd name="T24" fmla="*/ 470 w 941"/>
                  <a:gd name="T25" fmla="*/ 0 h 265"/>
                  <a:gd name="T26" fmla="*/ 808 w 941"/>
                  <a:gd name="T27" fmla="*/ 0 h 265"/>
                  <a:gd name="T28" fmla="*/ 808 w 941"/>
                  <a:gd name="T29" fmla="*/ 0 h 265"/>
                  <a:gd name="T30" fmla="*/ 901 w 941"/>
                  <a:gd name="T31" fmla="*/ 39 h 265"/>
                  <a:gd name="T32" fmla="*/ 901 w 941"/>
                  <a:gd name="T33" fmla="*/ 39 h 265"/>
                  <a:gd name="T34" fmla="*/ 940 w 941"/>
                  <a:gd name="T35" fmla="*/ 132 h 265"/>
                  <a:gd name="T36" fmla="*/ 940 w 941"/>
                  <a:gd name="T37" fmla="*/ 132 h 265"/>
                  <a:gd name="T38" fmla="*/ 940 w 941"/>
                  <a:gd name="T39" fmla="*/ 132 h 265"/>
                  <a:gd name="T40" fmla="*/ 901 w 941"/>
                  <a:gd name="T41" fmla="*/ 225 h 265"/>
                  <a:gd name="T42" fmla="*/ 901 w 941"/>
                  <a:gd name="T43" fmla="*/ 225 h 265"/>
                  <a:gd name="T44" fmla="*/ 808 w 941"/>
                  <a:gd name="T45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1" h="265">
                    <a:moveTo>
                      <a:pt x="808" y="264"/>
                    </a:moveTo>
                    <a:lnTo>
                      <a:pt x="470" y="264"/>
                    </a:lnTo>
                    <a:lnTo>
                      <a:pt x="132" y="264"/>
                    </a:lnTo>
                    <a:lnTo>
                      <a:pt x="132" y="264"/>
                    </a:lnTo>
                    <a:cubicBezTo>
                      <a:pt x="95" y="264"/>
                      <a:pt x="63" y="249"/>
                      <a:pt x="39" y="225"/>
                    </a:cubicBezTo>
                    <a:lnTo>
                      <a:pt x="39" y="225"/>
                    </a:lnTo>
                    <a:cubicBezTo>
                      <a:pt x="15" y="201"/>
                      <a:pt x="0" y="168"/>
                      <a:pt x="0" y="132"/>
                    </a:cubicBez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96"/>
                      <a:pt x="15" y="62"/>
                      <a:pt x="39" y="39"/>
                    </a:cubicBezTo>
                    <a:lnTo>
                      <a:pt x="39" y="39"/>
                    </a:lnTo>
                    <a:cubicBezTo>
                      <a:pt x="63" y="16"/>
                      <a:pt x="95" y="0"/>
                      <a:pt x="132" y="0"/>
                    </a:cubicBezTo>
                    <a:lnTo>
                      <a:pt x="470" y="0"/>
                    </a:lnTo>
                    <a:lnTo>
                      <a:pt x="808" y="0"/>
                    </a:lnTo>
                    <a:lnTo>
                      <a:pt x="808" y="0"/>
                    </a:lnTo>
                    <a:cubicBezTo>
                      <a:pt x="845" y="0"/>
                      <a:pt x="877" y="16"/>
                      <a:pt x="901" y="39"/>
                    </a:cubicBezTo>
                    <a:lnTo>
                      <a:pt x="901" y="39"/>
                    </a:lnTo>
                    <a:cubicBezTo>
                      <a:pt x="925" y="62"/>
                      <a:pt x="940" y="96"/>
                      <a:pt x="940" y="132"/>
                    </a:cubicBezTo>
                    <a:lnTo>
                      <a:pt x="940" y="132"/>
                    </a:lnTo>
                    <a:lnTo>
                      <a:pt x="940" y="132"/>
                    </a:lnTo>
                    <a:cubicBezTo>
                      <a:pt x="940" y="168"/>
                      <a:pt x="925" y="201"/>
                      <a:pt x="901" y="225"/>
                    </a:cubicBezTo>
                    <a:lnTo>
                      <a:pt x="901" y="225"/>
                    </a:lnTo>
                    <a:cubicBezTo>
                      <a:pt x="877" y="249"/>
                      <a:pt x="845" y="264"/>
                      <a:pt x="808" y="2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90">
                <a:extLst>
                  <a:ext uri="{FF2B5EF4-FFF2-40B4-BE49-F238E27FC236}">
                    <a16:creationId xmlns:a16="http://schemas.microsoft.com/office/drawing/2014/main" id="{B6FB45EB-5EDE-4A8E-B341-8C87C5418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629" y="4579848"/>
                <a:ext cx="851610" cy="251166"/>
              </a:xfrm>
              <a:custGeom>
                <a:avLst/>
                <a:gdLst>
                  <a:gd name="T0" fmla="*/ 141 w 959"/>
                  <a:gd name="T1" fmla="*/ 20 h 284"/>
                  <a:gd name="T2" fmla="*/ 141 w 959"/>
                  <a:gd name="T3" fmla="*/ 20 h 284"/>
                  <a:gd name="T4" fmla="*/ 55 w 959"/>
                  <a:gd name="T5" fmla="*/ 56 h 284"/>
                  <a:gd name="T6" fmla="*/ 55 w 959"/>
                  <a:gd name="T7" fmla="*/ 56 h 284"/>
                  <a:gd name="T8" fmla="*/ 20 w 959"/>
                  <a:gd name="T9" fmla="*/ 142 h 284"/>
                  <a:gd name="T10" fmla="*/ 20 w 959"/>
                  <a:gd name="T11" fmla="*/ 142 h 284"/>
                  <a:gd name="T12" fmla="*/ 55 w 959"/>
                  <a:gd name="T13" fmla="*/ 228 h 284"/>
                  <a:gd name="T14" fmla="*/ 55 w 959"/>
                  <a:gd name="T15" fmla="*/ 228 h 284"/>
                  <a:gd name="T16" fmla="*/ 141 w 959"/>
                  <a:gd name="T17" fmla="*/ 263 h 284"/>
                  <a:gd name="T18" fmla="*/ 817 w 959"/>
                  <a:gd name="T19" fmla="*/ 263 h 284"/>
                  <a:gd name="T20" fmla="*/ 817 w 959"/>
                  <a:gd name="T21" fmla="*/ 263 h 284"/>
                  <a:gd name="T22" fmla="*/ 903 w 959"/>
                  <a:gd name="T23" fmla="*/ 228 h 284"/>
                  <a:gd name="T24" fmla="*/ 903 w 959"/>
                  <a:gd name="T25" fmla="*/ 228 h 284"/>
                  <a:gd name="T26" fmla="*/ 938 w 959"/>
                  <a:gd name="T27" fmla="*/ 142 h 284"/>
                  <a:gd name="T28" fmla="*/ 938 w 959"/>
                  <a:gd name="T29" fmla="*/ 142 h 284"/>
                  <a:gd name="T30" fmla="*/ 903 w 959"/>
                  <a:gd name="T31" fmla="*/ 56 h 284"/>
                  <a:gd name="T32" fmla="*/ 903 w 959"/>
                  <a:gd name="T33" fmla="*/ 56 h 284"/>
                  <a:gd name="T34" fmla="*/ 817 w 959"/>
                  <a:gd name="T35" fmla="*/ 20 h 284"/>
                  <a:gd name="T36" fmla="*/ 141 w 959"/>
                  <a:gd name="T37" fmla="*/ 20 h 284"/>
                  <a:gd name="T38" fmla="*/ 817 w 959"/>
                  <a:gd name="T39" fmla="*/ 283 h 284"/>
                  <a:gd name="T40" fmla="*/ 141 w 959"/>
                  <a:gd name="T41" fmla="*/ 283 h 284"/>
                  <a:gd name="T42" fmla="*/ 141 w 959"/>
                  <a:gd name="T43" fmla="*/ 283 h 284"/>
                  <a:gd name="T44" fmla="*/ 41 w 959"/>
                  <a:gd name="T45" fmla="*/ 242 h 284"/>
                  <a:gd name="T46" fmla="*/ 41 w 959"/>
                  <a:gd name="T47" fmla="*/ 242 h 284"/>
                  <a:gd name="T48" fmla="*/ 0 w 959"/>
                  <a:gd name="T49" fmla="*/ 142 h 284"/>
                  <a:gd name="T50" fmla="*/ 0 w 959"/>
                  <a:gd name="T51" fmla="*/ 142 h 284"/>
                  <a:gd name="T52" fmla="*/ 41 w 959"/>
                  <a:gd name="T53" fmla="*/ 42 h 284"/>
                  <a:gd name="T54" fmla="*/ 41 w 959"/>
                  <a:gd name="T55" fmla="*/ 42 h 284"/>
                  <a:gd name="T56" fmla="*/ 141 w 959"/>
                  <a:gd name="T57" fmla="*/ 0 h 284"/>
                  <a:gd name="T58" fmla="*/ 817 w 959"/>
                  <a:gd name="T59" fmla="*/ 0 h 284"/>
                  <a:gd name="T60" fmla="*/ 817 w 959"/>
                  <a:gd name="T61" fmla="*/ 0 h 284"/>
                  <a:gd name="T62" fmla="*/ 917 w 959"/>
                  <a:gd name="T63" fmla="*/ 42 h 284"/>
                  <a:gd name="T64" fmla="*/ 917 w 959"/>
                  <a:gd name="T65" fmla="*/ 42 h 284"/>
                  <a:gd name="T66" fmla="*/ 958 w 959"/>
                  <a:gd name="T67" fmla="*/ 142 h 284"/>
                  <a:gd name="T68" fmla="*/ 958 w 959"/>
                  <a:gd name="T69" fmla="*/ 142 h 284"/>
                  <a:gd name="T70" fmla="*/ 917 w 959"/>
                  <a:gd name="T71" fmla="*/ 242 h 284"/>
                  <a:gd name="T72" fmla="*/ 917 w 959"/>
                  <a:gd name="T73" fmla="*/ 242 h 284"/>
                  <a:gd name="T74" fmla="*/ 817 w 959"/>
                  <a:gd name="T75" fmla="*/ 28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9" h="284">
                    <a:moveTo>
                      <a:pt x="141" y="20"/>
                    </a:moveTo>
                    <a:lnTo>
                      <a:pt x="141" y="20"/>
                    </a:lnTo>
                    <a:cubicBezTo>
                      <a:pt x="109" y="20"/>
                      <a:pt x="78" y="33"/>
                      <a:pt x="55" y="56"/>
                    </a:cubicBezTo>
                    <a:lnTo>
                      <a:pt x="55" y="56"/>
                    </a:lnTo>
                    <a:cubicBezTo>
                      <a:pt x="32" y="79"/>
                      <a:pt x="20" y="109"/>
                      <a:pt x="20" y="142"/>
                    </a:cubicBezTo>
                    <a:lnTo>
                      <a:pt x="20" y="142"/>
                    </a:lnTo>
                    <a:cubicBezTo>
                      <a:pt x="20" y="174"/>
                      <a:pt x="32" y="205"/>
                      <a:pt x="55" y="228"/>
                    </a:cubicBezTo>
                    <a:lnTo>
                      <a:pt x="55" y="228"/>
                    </a:lnTo>
                    <a:cubicBezTo>
                      <a:pt x="78" y="250"/>
                      <a:pt x="109" y="263"/>
                      <a:pt x="141" y="263"/>
                    </a:cubicBezTo>
                    <a:lnTo>
                      <a:pt x="817" y="263"/>
                    </a:lnTo>
                    <a:lnTo>
                      <a:pt x="817" y="263"/>
                    </a:lnTo>
                    <a:cubicBezTo>
                      <a:pt x="849" y="263"/>
                      <a:pt x="880" y="250"/>
                      <a:pt x="903" y="228"/>
                    </a:cubicBezTo>
                    <a:lnTo>
                      <a:pt x="903" y="228"/>
                    </a:lnTo>
                    <a:cubicBezTo>
                      <a:pt x="926" y="205"/>
                      <a:pt x="938" y="174"/>
                      <a:pt x="938" y="142"/>
                    </a:cubicBezTo>
                    <a:lnTo>
                      <a:pt x="938" y="142"/>
                    </a:lnTo>
                    <a:cubicBezTo>
                      <a:pt x="938" y="109"/>
                      <a:pt x="926" y="79"/>
                      <a:pt x="903" y="56"/>
                    </a:cubicBezTo>
                    <a:lnTo>
                      <a:pt x="903" y="56"/>
                    </a:lnTo>
                    <a:cubicBezTo>
                      <a:pt x="880" y="33"/>
                      <a:pt x="849" y="20"/>
                      <a:pt x="817" y="20"/>
                    </a:cubicBezTo>
                    <a:lnTo>
                      <a:pt x="141" y="20"/>
                    </a:lnTo>
                    <a:close/>
                    <a:moveTo>
                      <a:pt x="817" y="283"/>
                    </a:moveTo>
                    <a:lnTo>
                      <a:pt x="141" y="283"/>
                    </a:lnTo>
                    <a:lnTo>
                      <a:pt x="141" y="283"/>
                    </a:lnTo>
                    <a:cubicBezTo>
                      <a:pt x="104" y="283"/>
                      <a:pt x="68" y="269"/>
                      <a:pt x="41" y="242"/>
                    </a:cubicBezTo>
                    <a:lnTo>
                      <a:pt x="41" y="242"/>
                    </a:lnTo>
                    <a:cubicBezTo>
                      <a:pt x="15" y="216"/>
                      <a:pt x="0" y="180"/>
                      <a:pt x="0" y="142"/>
                    </a:cubicBezTo>
                    <a:lnTo>
                      <a:pt x="0" y="142"/>
                    </a:lnTo>
                    <a:cubicBezTo>
                      <a:pt x="0" y="104"/>
                      <a:pt x="15" y="68"/>
                      <a:pt x="41" y="42"/>
                    </a:cubicBezTo>
                    <a:lnTo>
                      <a:pt x="41" y="42"/>
                    </a:lnTo>
                    <a:cubicBezTo>
                      <a:pt x="68" y="15"/>
                      <a:pt x="104" y="0"/>
                      <a:pt x="141" y="0"/>
                    </a:cubicBezTo>
                    <a:lnTo>
                      <a:pt x="817" y="0"/>
                    </a:lnTo>
                    <a:lnTo>
                      <a:pt x="817" y="0"/>
                    </a:lnTo>
                    <a:cubicBezTo>
                      <a:pt x="855" y="0"/>
                      <a:pt x="890" y="15"/>
                      <a:pt x="917" y="42"/>
                    </a:cubicBezTo>
                    <a:lnTo>
                      <a:pt x="917" y="42"/>
                    </a:lnTo>
                    <a:cubicBezTo>
                      <a:pt x="944" y="68"/>
                      <a:pt x="958" y="104"/>
                      <a:pt x="958" y="142"/>
                    </a:cubicBezTo>
                    <a:lnTo>
                      <a:pt x="958" y="142"/>
                    </a:lnTo>
                    <a:cubicBezTo>
                      <a:pt x="958" y="180"/>
                      <a:pt x="944" y="216"/>
                      <a:pt x="917" y="242"/>
                    </a:cubicBezTo>
                    <a:lnTo>
                      <a:pt x="917" y="242"/>
                    </a:lnTo>
                    <a:cubicBezTo>
                      <a:pt x="890" y="269"/>
                      <a:pt x="855" y="283"/>
                      <a:pt x="817" y="2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91">
                <a:extLst>
                  <a:ext uri="{FF2B5EF4-FFF2-40B4-BE49-F238E27FC236}">
                    <a16:creationId xmlns:a16="http://schemas.microsoft.com/office/drawing/2014/main" id="{29A8B830-9074-4C1A-BF7C-6B05524DC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478" y="4587697"/>
                <a:ext cx="835912" cy="235468"/>
              </a:xfrm>
              <a:custGeom>
                <a:avLst/>
                <a:gdLst>
                  <a:gd name="T0" fmla="*/ 808 w 941"/>
                  <a:gd name="T1" fmla="*/ 264 h 265"/>
                  <a:gd name="T2" fmla="*/ 470 w 941"/>
                  <a:gd name="T3" fmla="*/ 264 h 265"/>
                  <a:gd name="T4" fmla="*/ 132 w 941"/>
                  <a:gd name="T5" fmla="*/ 264 h 265"/>
                  <a:gd name="T6" fmla="*/ 132 w 941"/>
                  <a:gd name="T7" fmla="*/ 264 h 265"/>
                  <a:gd name="T8" fmla="*/ 39 w 941"/>
                  <a:gd name="T9" fmla="*/ 225 h 265"/>
                  <a:gd name="T10" fmla="*/ 39 w 941"/>
                  <a:gd name="T11" fmla="*/ 225 h 265"/>
                  <a:gd name="T12" fmla="*/ 0 w 941"/>
                  <a:gd name="T13" fmla="*/ 132 h 265"/>
                  <a:gd name="T14" fmla="*/ 0 w 941"/>
                  <a:gd name="T15" fmla="*/ 132 h 265"/>
                  <a:gd name="T16" fmla="*/ 0 w 941"/>
                  <a:gd name="T17" fmla="*/ 132 h 265"/>
                  <a:gd name="T18" fmla="*/ 39 w 941"/>
                  <a:gd name="T19" fmla="*/ 39 h 265"/>
                  <a:gd name="T20" fmla="*/ 39 w 941"/>
                  <a:gd name="T21" fmla="*/ 39 h 265"/>
                  <a:gd name="T22" fmla="*/ 132 w 941"/>
                  <a:gd name="T23" fmla="*/ 0 h 265"/>
                  <a:gd name="T24" fmla="*/ 470 w 941"/>
                  <a:gd name="T25" fmla="*/ 0 h 265"/>
                  <a:gd name="T26" fmla="*/ 808 w 941"/>
                  <a:gd name="T27" fmla="*/ 0 h 265"/>
                  <a:gd name="T28" fmla="*/ 808 w 941"/>
                  <a:gd name="T29" fmla="*/ 0 h 265"/>
                  <a:gd name="T30" fmla="*/ 901 w 941"/>
                  <a:gd name="T31" fmla="*/ 39 h 265"/>
                  <a:gd name="T32" fmla="*/ 901 w 941"/>
                  <a:gd name="T33" fmla="*/ 39 h 265"/>
                  <a:gd name="T34" fmla="*/ 940 w 941"/>
                  <a:gd name="T35" fmla="*/ 132 h 265"/>
                  <a:gd name="T36" fmla="*/ 940 w 941"/>
                  <a:gd name="T37" fmla="*/ 132 h 265"/>
                  <a:gd name="T38" fmla="*/ 940 w 941"/>
                  <a:gd name="T39" fmla="*/ 132 h 265"/>
                  <a:gd name="T40" fmla="*/ 901 w 941"/>
                  <a:gd name="T41" fmla="*/ 225 h 265"/>
                  <a:gd name="T42" fmla="*/ 901 w 941"/>
                  <a:gd name="T43" fmla="*/ 225 h 265"/>
                  <a:gd name="T44" fmla="*/ 808 w 941"/>
                  <a:gd name="T45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1" h="265">
                    <a:moveTo>
                      <a:pt x="808" y="264"/>
                    </a:moveTo>
                    <a:lnTo>
                      <a:pt x="470" y="264"/>
                    </a:lnTo>
                    <a:lnTo>
                      <a:pt x="132" y="264"/>
                    </a:lnTo>
                    <a:lnTo>
                      <a:pt x="132" y="264"/>
                    </a:lnTo>
                    <a:cubicBezTo>
                      <a:pt x="95" y="264"/>
                      <a:pt x="63" y="249"/>
                      <a:pt x="39" y="225"/>
                    </a:cubicBezTo>
                    <a:lnTo>
                      <a:pt x="39" y="225"/>
                    </a:lnTo>
                    <a:cubicBezTo>
                      <a:pt x="15" y="201"/>
                      <a:pt x="0" y="168"/>
                      <a:pt x="0" y="132"/>
                    </a:cubicBez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96"/>
                      <a:pt x="15" y="62"/>
                      <a:pt x="39" y="39"/>
                    </a:cubicBezTo>
                    <a:lnTo>
                      <a:pt x="39" y="39"/>
                    </a:lnTo>
                    <a:cubicBezTo>
                      <a:pt x="63" y="16"/>
                      <a:pt x="95" y="0"/>
                      <a:pt x="132" y="0"/>
                    </a:cubicBezTo>
                    <a:lnTo>
                      <a:pt x="470" y="0"/>
                    </a:lnTo>
                    <a:lnTo>
                      <a:pt x="808" y="0"/>
                    </a:lnTo>
                    <a:lnTo>
                      <a:pt x="808" y="0"/>
                    </a:lnTo>
                    <a:cubicBezTo>
                      <a:pt x="845" y="0"/>
                      <a:pt x="877" y="16"/>
                      <a:pt x="901" y="39"/>
                    </a:cubicBezTo>
                    <a:lnTo>
                      <a:pt x="901" y="39"/>
                    </a:lnTo>
                    <a:cubicBezTo>
                      <a:pt x="925" y="62"/>
                      <a:pt x="940" y="96"/>
                      <a:pt x="940" y="132"/>
                    </a:cubicBezTo>
                    <a:lnTo>
                      <a:pt x="940" y="132"/>
                    </a:lnTo>
                    <a:lnTo>
                      <a:pt x="940" y="132"/>
                    </a:lnTo>
                    <a:cubicBezTo>
                      <a:pt x="940" y="168"/>
                      <a:pt x="925" y="201"/>
                      <a:pt x="901" y="225"/>
                    </a:cubicBezTo>
                    <a:lnTo>
                      <a:pt x="901" y="225"/>
                    </a:lnTo>
                    <a:cubicBezTo>
                      <a:pt x="877" y="249"/>
                      <a:pt x="845" y="264"/>
                      <a:pt x="808" y="264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92">
                <a:extLst>
                  <a:ext uri="{FF2B5EF4-FFF2-40B4-BE49-F238E27FC236}">
                    <a16:creationId xmlns:a16="http://schemas.microsoft.com/office/drawing/2014/main" id="{9F82BD48-D8EC-447B-8C6D-6478C7911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939" y="4556301"/>
                <a:ext cx="294336" cy="294336"/>
              </a:xfrm>
              <a:custGeom>
                <a:avLst/>
                <a:gdLst>
                  <a:gd name="T0" fmla="*/ 330 w 331"/>
                  <a:gd name="T1" fmla="*/ 165 h 331"/>
                  <a:gd name="T2" fmla="*/ 330 w 331"/>
                  <a:gd name="T3" fmla="*/ 165 h 331"/>
                  <a:gd name="T4" fmla="*/ 166 w 331"/>
                  <a:gd name="T5" fmla="*/ 330 h 331"/>
                  <a:gd name="T6" fmla="*/ 166 w 331"/>
                  <a:gd name="T7" fmla="*/ 330 h 331"/>
                  <a:gd name="T8" fmla="*/ 0 w 331"/>
                  <a:gd name="T9" fmla="*/ 165 h 331"/>
                  <a:gd name="T10" fmla="*/ 0 w 331"/>
                  <a:gd name="T11" fmla="*/ 165 h 331"/>
                  <a:gd name="T12" fmla="*/ 166 w 331"/>
                  <a:gd name="T13" fmla="*/ 0 h 331"/>
                  <a:gd name="T14" fmla="*/ 166 w 331"/>
                  <a:gd name="T15" fmla="*/ 0 h 331"/>
                  <a:gd name="T16" fmla="*/ 330 w 331"/>
                  <a:gd name="T17" fmla="*/ 16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1" h="331">
                    <a:moveTo>
                      <a:pt x="330" y="165"/>
                    </a:moveTo>
                    <a:lnTo>
                      <a:pt x="330" y="165"/>
                    </a:lnTo>
                    <a:cubicBezTo>
                      <a:pt x="330" y="256"/>
                      <a:pt x="256" y="330"/>
                      <a:pt x="166" y="330"/>
                    </a:cubicBezTo>
                    <a:lnTo>
                      <a:pt x="166" y="330"/>
                    </a:lnTo>
                    <a:cubicBezTo>
                      <a:pt x="74" y="330"/>
                      <a:pt x="0" y="256"/>
                      <a:pt x="0" y="165"/>
                    </a:cubicBezTo>
                    <a:lnTo>
                      <a:pt x="0" y="165"/>
                    </a:lnTo>
                    <a:cubicBezTo>
                      <a:pt x="0" y="74"/>
                      <a:pt x="74" y="0"/>
                      <a:pt x="166" y="0"/>
                    </a:cubicBezTo>
                    <a:lnTo>
                      <a:pt x="166" y="0"/>
                    </a:lnTo>
                    <a:cubicBezTo>
                      <a:pt x="256" y="0"/>
                      <a:pt x="330" y="74"/>
                      <a:pt x="330" y="1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93">
                <a:extLst>
                  <a:ext uri="{FF2B5EF4-FFF2-40B4-BE49-F238E27FC236}">
                    <a16:creationId xmlns:a16="http://schemas.microsoft.com/office/drawing/2014/main" id="{775BC97C-FF23-4387-AB8C-B788E6BC4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090" y="4548452"/>
                <a:ext cx="313957" cy="310034"/>
              </a:xfrm>
              <a:custGeom>
                <a:avLst/>
                <a:gdLst>
                  <a:gd name="T0" fmla="*/ 176 w 351"/>
                  <a:gd name="T1" fmla="*/ 20 h 350"/>
                  <a:gd name="T2" fmla="*/ 176 w 351"/>
                  <a:gd name="T3" fmla="*/ 20 h 350"/>
                  <a:gd name="T4" fmla="*/ 20 w 351"/>
                  <a:gd name="T5" fmla="*/ 175 h 350"/>
                  <a:gd name="T6" fmla="*/ 20 w 351"/>
                  <a:gd name="T7" fmla="*/ 175 h 350"/>
                  <a:gd name="T8" fmla="*/ 176 w 351"/>
                  <a:gd name="T9" fmla="*/ 330 h 350"/>
                  <a:gd name="T10" fmla="*/ 176 w 351"/>
                  <a:gd name="T11" fmla="*/ 330 h 350"/>
                  <a:gd name="T12" fmla="*/ 331 w 351"/>
                  <a:gd name="T13" fmla="*/ 175 h 350"/>
                  <a:gd name="T14" fmla="*/ 331 w 351"/>
                  <a:gd name="T15" fmla="*/ 175 h 350"/>
                  <a:gd name="T16" fmla="*/ 176 w 351"/>
                  <a:gd name="T17" fmla="*/ 20 h 350"/>
                  <a:gd name="T18" fmla="*/ 176 w 351"/>
                  <a:gd name="T19" fmla="*/ 349 h 350"/>
                  <a:gd name="T20" fmla="*/ 176 w 351"/>
                  <a:gd name="T21" fmla="*/ 349 h 350"/>
                  <a:gd name="T22" fmla="*/ 0 w 351"/>
                  <a:gd name="T23" fmla="*/ 175 h 350"/>
                  <a:gd name="T24" fmla="*/ 0 w 351"/>
                  <a:gd name="T25" fmla="*/ 175 h 350"/>
                  <a:gd name="T26" fmla="*/ 176 w 351"/>
                  <a:gd name="T27" fmla="*/ 0 h 350"/>
                  <a:gd name="T28" fmla="*/ 176 w 351"/>
                  <a:gd name="T29" fmla="*/ 0 h 350"/>
                  <a:gd name="T30" fmla="*/ 350 w 351"/>
                  <a:gd name="T31" fmla="*/ 175 h 350"/>
                  <a:gd name="T32" fmla="*/ 350 w 351"/>
                  <a:gd name="T33" fmla="*/ 175 h 350"/>
                  <a:gd name="T34" fmla="*/ 176 w 351"/>
                  <a:gd name="T35" fmla="*/ 349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1" h="350">
                    <a:moveTo>
                      <a:pt x="176" y="20"/>
                    </a:moveTo>
                    <a:lnTo>
                      <a:pt x="176" y="20"/>
                    </a:lnTo>
                    <a:cubicBezTo>
                      <a:pt x="90" y="20"/>
                      <a:pt x="20" y="89"/>
                      <a:pt x="20" y="175"/>
                    </a:cubicBezTo>
                    <a:lnTo>
                      <a:pt x="20" y="175"/>
                    </a:lnTo>
                    <a:cubicBezTo>
                      <a:pt x="20" y="260"/>
                      <a:pt x="90" y="330"/>
                      <a:pt x="176" y="330"/>
                    </a:cubicBezTo>
                    <a:lnTo>
                      <a:pt x="176" y="330"/>
                    </a:lnTo>
                    <a:cubicBezTo>
                      <a:pt x="260" y="330"/>
                      <a:pt x="331" y="260"/>
                      <a:pt x="331" y="175"/>
                    </a:cubicBezTo>
                    <a:lnTo>
                      <a:pt x="331" y="175"/>
                    </a:lnTo>
                    <a:cubicBezTo>
                      <a:pt x="331" y="89"/>
                      <a:pt x="260" y="20"/>
                      <a:pt x="176" y="20"/>
                    </a:cubicBezTo>
                    <a:close/>
                    <a:moveTo>
                      <a:pt x="176" y="349"/>
                    </a:moveTo>
                    <a:lnTo>
                      <a:pt x="176" y="349"/>
                    </a:lnTo>
                    <a:cubicBezTo>
                      <a:pt x="79" y="349"/>
                      <a:pt x="0" y="272"/>
                      <a:pt x="0" y="175"/>
                    </a:cubicBezTo>
                    <a:lnTo>
                      <a:pt x="0" y="175"/>
                    </a:lnTo>
                    <a:cubicBezTo>
                      <a:pt x="0" y="79"/>
                      <a:pt x="79" y="0"/>
                      <a:pt x="176" y="0"/>
                    </a:cubicBezTo>
                    <a:lnTo>
                      <a:pt x="176" y="0"/>
                    </a:lnTo>
                    <a:cubicBezTo>
                      <a:pt x="272" y="0"/>
                      <a:pt x="350" y="79"/>
                      <a:pt x="350" y="175"/>
                    </a:cubicBezTo>
                    <a:lnTo>
                      <a:pt x="350" y="175"/>
                    </a:lnTo>
                    <a:cubicBezTo>
                      <a:pt x="350" y="272"/>
                      <a:pt x="272" y="349"/>
                      <a:pt x="176" y="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94">
                <a:extLst>
                  <a:ext uri="{FF2B5EF4-FFF2-40B4-BE49-F238E27FC236}">
                    <a16:creationId xmlns:a16="http://schemas.microsoft.com/office/drawing/2014/main" id="{317B6FAC-9688-4608-95DF-915193146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3354" y="4638716"/>
                <a:ext cx="153053" cy="113808"/>
              </a:xfrm>
              <a:custGeom>
                <a:avLst/>
                <a:gdLst>
                  <a:gd name="T0" fmla="*/ 54 w 171"/>
                  <a:gd name="T1" fmla="*/ 126 h 127"/>
                  <a:gd name="T2" fmla="*/ 54 w 171"/>
                  <a:gd name="T3" fmla="*/ 126 h 127"/>
                  <a:gd name="T4" fmla="*/ 47 w 171"/>
                  <a:gd name="T5" fmla="*/ 123 h 127"/>
                  <a:gd name="T6" fmla="*/ 3 w 171"/>
                  <a:gd name="T7" fmla="*/ 80 h 127"/>
                  <a:gd name="T8" fmla="*/ 3 w 171"/>
                  <a:gd name="T9" fmla="*/ 80 h 127"/>
                  <a:gd name="T10" fmla="*/ 3 w 171"/>
                  <a:gd name="T11" fmla="*/ 66 h 127"/>
                  <a:gd name="T12" fmla="*/ 3 w 171"/>
                  <a:gd name="T13" fmla="*/ 66 h 127"/>
                  <a:gd name="T14" fmla="*/ 17 w 171"/>
                  <a:gd name="T15" fmla="*/ 66 h 127"/>
                  <a:gd name="T16" fmla="*/ 54 w 171"/>
                  <a:gd name="T17" fmla="*/ 103 h 127"/>
                  <a:gd name="T18" fmla="*/ 152 w 171"/>
                  <a:gd name="T19" fmla="*/ 4 h 127"/>
                  <a:gd name="T20" fmla="*/ 152 w 171"/>
                  <a:gd name="T21" fmla="*/ 4 h 127"/>
                  <a:gd name="T22" fmla="*/ 166 w 171"/>
                  <a:gd name="T23" fmla="*/ 4 h 127"/>
                  <a:gd name="T24" fmla="*/ 166 w 171"/>
                  <a:gd name="T25" fmla="*/ 4 h 127"/>
                  <a:gd name="T26" fmla="*/ 166 w 171"/>
                  <a:gd name="T27" fmla="*/ 18 h 127"/>
                  <a:gd name="T28" fmla="*/ 60 w 171"/>
                  <a:gd name="T29" fmla="*/ 123 h 127"/>
                  <a:gd name="T30" fmla="*/ 60 w 171"/>
                  <a:gd name="T31" fmla="*/ 123 h 127"/>
                  <a:gd name="T32" fmla="*/ 54 w 171"/>
                  <a:gd name="T33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127">
                    <a:moveTo>
                      <a:pt x="54" y="126"/>
                    </a:moveTo>
                    <a:lnTo>
                      <a:pt x="54" y="126"/>
                    </a:lnTo>
                    <a:cubicBezTo>
                      <a:pt x="51" y="126"/>
                      <a:pt x="49" y="125"/>
                      <a:pt x="47" y="123"/>
                    </a:cubicBezTo>
                    <a:lnTo>
                      <a:pt x="3" y="80"/>
                    </a:lnTo>
                    <a:lnTo>
                      <a:pt x="3" y="80"/>
                    </a:lnTo>
                    <a:cubicBezTo>
                      <a:pt x="0" y="76"/>
                      <a:pt x="0" y="69"/>
                      <a:pt x="3" y="66"/>
                    </a:cubicBezTo>
                    <a:lnTo>
                      <a:pt x="3" y="66"/>
                    </a:lnTo>
                    <a:cubicBezTo>
                      <a:pt x="7" y="62"/>
                      <a:pt x="13" y="62"/>
                      <a:pt x="17" y="66"/>
                    </a:cubicBezTo>
                    <a:lnTo>
                      <a:pt x="54" y="103"/>
                    </a:lnTo>
                    <a:lnTo>
                      <a:pt x="152" y="4"/>
                    </a:lnTo>
                    <a:lnTo>
                      <a:pt x="152" y="4"/>
                    </a:lnTo>
                    <a:cubicBezTo>
                      <a:pt x="156" y="0"/>
                      <a:pt x="162" y="0"/>
                      <a:pt x="166" y="4"/>
                    </a:cubicBezTo>
                    <a:lnTo>
                      <a:pt x="166" y="4"/>
                    </a:lnTo>
                    <a:cubicBezTo>
                      <a:pt x="170" y="8"/>
                      <a:pt x="170" y="14"/>
                      <a:pt x="166" y="18"/>
                    </a:cubicBezTo>
                    <a:lnTo>
                      <a:pt x="60" y="123"/>
                    </a:lnTo>
                    <a:lnTo>
                      <a:pt x="60" y="123"/>
                    </a:lnTo>
                    <a:cubicBezTo>
                      <a:pt x="59" y="125"/>
                      <a:pt x="56" y="126"/>
                      <a:pt x="54" y="1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95">
                <a:extLst>
                  <a:ext uri="{FF2B5EF4-FFF2-40B4-BE49-F238E27FC236}">
                    <a16:creationId xmlns:a16="http://schemas.microsoft.com/office/drawing/2014/main" id="{1B80C252-B4C4-4478-96A4-42357A00F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8132" y="4332608"/>
                <a:ext cx="2350753" cy="745648"/>
              </a:xfrm>
              <a:custGeom>
                <a:avLst/>
                <a:gdLst>
                  <a:gd name="T0" fmla="*/ 2552 w 2640"/>
                  <a:gd name="T1" fmla="*/ 112 h 839"/>
                  <a:gd name="T2" fmla="*/ 2552 w 2640"/>
                  <a:gd name="T3" fmla="*/ 112 h 839"/>
                  <a:gd name="T4" fmla="*/ 2302 w 2640"/>
                  <a:gd name="T5" fmla="*/ 0 h 839"/>
                  <a:gd name="T6" fmla="*/ 0 w 2640"/>
                  <a:gd name="T7" fmla="*/ 0 h 839"/>
                  <a:gd name="T8" fmla="*/ 0 w 2640"/>
                  <a:gd name="T9" fmla="*/ 838 h 839"/>
                  <a:gd name="T10" fmla="*/ 2639 w 2640"/>
                  <a:gd name="T11" fmla="*/ 838 h 839"/>
                  <a:gd name="T12" fmla="*/ 2639 w 2640"/>
                  <a:gd name="T13" fmla="*/ 336 h 839"/>
                  <a:gd name="T14" fmla="*/ 2639 w 2640"/>
                  <a:gd name="T15" fmla="*/ 336 h 839"/>
                  <a:gd name="T16" fmla="*/ 2552 w 2640"/>
                  <a:gd name="T17" fmla="*/ 112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40" h="839">
                    <a:moveTo>
                      <a:pt x="2552" y="112"/>
                    </a:moveTo>
                    <a:lnTo>
                      <a:pt x="2552" y="112"/>
                    </a:lnTo>
                    <a:cubicBezTo>
                      <a:pt x="2491" y="43"/>
                      <a:pt x="2402" y="0"/>
                      <a:pt x="2302" y="0"/>
                    </a:cubicBezTo>
                    <a:lnTo>
                      <a:pt x="0" y="0"/>
                    </a:lnTo>
                    <a:lnTo>
                      <a:pt x="0" y="838"/>
                    </a:lnTo>
                    <a:lnTo>
                      <a:pt x="2639" y="838"/>
                    </a:lnTo>
                    <a:lnTo>
                      <a:pt x="2639" y="336"/>
                    </a:lnTo>
                    <a:lnTo>
                      <a:pt x="2639" y="336"/>
                    </a:lnTo>
                    <a:cubicBezTo>
                      <a:pt x="2639" y="249"/>
                      <a:pt x="2606" y="171"/>
                      <a:pt x="2552" y="1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96">
                <a:extLst>
                  <a:ext uri="{FF2B5EF4-FFF2-40B4-BE49-F238E27FC236}">
                    <a16:creationId xmlns:a16="http://schemas.microsoft.com/office/drawing/2014/main" id="{4331A9A7-3716-4558-88B4-2EE60C59C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0283" y="4324759"/>
                <a:ext cx="2366450" cy="765269"/>
              </a:xfrm>
              <a:custGeom>
                <a:avLst/>
                <a:gdLst>
                  <a:gd name="T0" fmla="*/ 20 w 2660"/>
                  <a:gd name="T1" fmla="*/ 838 h 859"/>
                  <a:gd name="T2" fmla="*/ 2639 w 2660"/>
                  <a:gd name="T3" fmla="*/ 838 h 859"/>
                  <a:gd name="T4" fmla="*/ 2639 w 2660"/>
                  <a:gd name="T5" fmla="*/ 346 h 859"/>
                  <a:gd name="T6" fmla="*/ 2639 w 2660"/>
                  <a:gd name="T7" fmla="*/ 346 h 859"/>
                  <a:gd name="T8" fmla="*/ 2555 w 2660"/>
                  <a:gd name="T9" fmla="*/ 127 h 859"/>
                  <a:gd name="T10" fmla="*/ 2555 w 2660"/>
                  <a:gd name="T11" fmla="*/ 127 h 859"/>
                  <a:gd name="T12" fmla="*/ 2313 w 2660"/>
                  <a:gd name="T13" fmla="*/ 20 h 859"/>
                  <a:gd name="T14" fmla="*/ 20 w 2660"/>
                  <a:gd name="T15" fmla="*/ 20 h 859"/>
                  <a:gd name="T16" fmla="*/ 20 w 2660"/>
                  <a:gd name="T17" fmla="*/ 838 h 859"/>
                  <a:gd name="T18" fmla="*/ 2659 w 2660"/>
                  <a:gd name="T19" fmla="*/ 858 h 859"/>
                  <a:gd name="T20" fmla="*/ 0 w 2660"/>
                  <a:gd name="T21" fmla="*/ 858 h 859"/>
                  <a:gd name="T22" fmla="*/ 0 w 2660"/>
                  <a:gd name="T23" fmla="*/ 0 h 859"/>
                  <a:gd name="T24" fmla="*/ 2313 w 2660"/>
                  <a:gd name="T25" fmla="*/ 0 h 859"/>
                  <a:gd name="T26" fmla="*/ 2313 w 2660"/>
                  <a:gd name="T27" fmla="*/ 0 h 859"/>
                  <a:gd name="T28" fmla="*/ 2570 w 2660"/>
                  <a:gd name="T29" fmla="*/ 115 h 859"/>
                  <a:gd name="T30" fmla="*/ 2570 w 2660"/>
                  <a:gd name="T31" fmla="*/ 115 h 859"/>
                  <a:gd name="T32" fmla="*/ 2659 w 2660"/>
                  <a:gd name="T33" fmla="*/ 346 h 859"/>
                  <a:gd name="T34" fmla="*/ 2659 w 2660"/>
                  <a:gd name="T35" fmla="*/ 85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0" h="859">
                    <a:moveTo>
                      <a:pt x="20" y="838"/>
                    </a:moveTo>
                    <a:lnTo>
                      <a:pt x="2639" y="838"/>
                    </a:lnTo>
                    <a:lnTo>
                      <a:pt x="2639" y="346"/>
                    </a:lnTo>
                    <a:lnTo>
                      <a:pt x="2639" y="346"/>
                    </a:lnTo>
                    <a:cubicBezTo>
                      <a:pt x="2639" y="265"/>
                      <a:pt x="2610" y="188"/>
                      <a:pt x="2555" y="127"/>
                    </a:cubicBezTo>
                    <a:lnTo>
                      <a:pt x="2555" y="127"/>
                    </a:lnTo>
                    <a:cubicBezTo>
                      <a:pt x="2494" y="59"/>
                      <a:pt x="2406" y="20"/>
                      <a:pt x="2313" y="20"/>
                    </a:cubicBezTo>
                    <a:lnTo>
                      <a:pt x="20" y="20"/>
                    </a:lnTo>
                    <a:lnTo>
                      <a:pt x="20" y="838"/>
                    </a:lnTo>
                    <a:close/>
                    <a:moveTo>
                      <a:pt x="2659" y="858"/>
                    </a:moveTo>
                    <a:lnTo>
                      <a:pt x="0" y="858"/>
                    </a:lnTo>
                    <a:lnTo>
                      <a:pt x="0" y="0"/>
                    </a:lnTo>
                    <a:lnTo>
                      <a:pt x="2313" y="0"/>
                    </a:lnTo>
                    <a:lnTo>
                      <a:pt x="2313" y="0"/>
                    </a:lnTo>
                    <a:cubicBezTo>
                      <a:pt x="2412" y="0"/>
                      <a:pt x="2505" y="42"/>
                      <a:pt x="2570" y="115"/>
                    </a:cubicBezTo>
                    <a:lnTo>
                      <a:pt x="2570" y="115"/>
                    </a:lnTo>
                    <a:cubicBezTo>
                      <a:pt x="2627" y="178"/>
                      <a:pt x="2659" y="260"/>
                      <a:pt x="2659" y="346"/>
                    </a:cubicBezTo>
                    <a:lnTo>
                      <a:pt x="2659" y="8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97">
                <a:extLst>
                  <a:ext uri="{FF2B5EF4-FFF2-40B4-BE49-F238E27FC236}">
                    <a16:creationId xmlns:a16="http://schemas.microsoft.com/office/drawing/2014/main" id="{301E10B3-7890-4491-A679-16704946A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2761" y="4579848"/>
                <a:ext cx="855533" cy="251166"/>
              </a:xfrm>
              <a:custGeom>
                <a:avLst/>
                <a:gdLst>
                  <a:gd name="T0" fmla="*/ 142 w 961"/>
                  <a:gd name="T1" fmla="*/ 20 h 284"/>
                  <a:gd name="T2" fmla="*/ 142 w 961"/>
                  <a:gd name="T3" fmla="*/ 20 h 284"/>
                  <a:gd name="T4" fmla="*/ 20 w 961"/>
                  <a:gd name="T5" fmla="*/ 142 h 284"/>
                  <a:gd name="T6" fmla="*/ 20 w 961"/>
                  <a:gd name="T7" fmla="*/ 142 h 284"/>
                  <a:gd name="T8" fmla="*/ 142 w 961"/>
                  <a:gd name="T9" fmla="*/ 263 h 284"/>
                  <a:gd name="T10" fmla="*/ 818 w 961"/>
                  <a:gd name="T11" fmla="*/ 263 h 284"/>
                  <a:gd name="T12" fmla="*/ 818 w 961"/>
                  <a:gd name="T13" fmla="*/ 263 h 284"/>
                  <a:gd name="T14" fmla="*/ 940 w 961"/>
                  <a:gd name="T15" fmla="*/ 142 h 284"/>
                  <a:gd name="T16" fmla="*/ 940 w 961"/>
                  <a:gd name="T17" fmla="*/ 142 h 284"/>
                  <a:gd name="T18" fmla="*/ 818 w 961"/>
                  <a:gd name="T19" fmla="*/ 20 h 284"/>
                  <a:gd name="T20" fmla="*/ 142 w 961"/>
                  <a:gd name="T21" fmla="*/ 20 h 284"/>
                  <a:gd name="T22" fmla="*/ 818 w 961"/>
                  <a:gd name="T23" fmla="*/ 283 h 284"/>
                  <a:gd name="T24" fmla="*/ 142 w 961"/>
                  <a:gd name="T25" fmla="*/ 283 h 284"/>
                  <a:gd name="T26" fmla="*/ 142 w 961"/>
                  <a:gd name="T27" fmla="*/ 283 h 284"/>
                  <a:gd name="T28" fmla="*/ 0 w 961"/>
                  <a:gd name="T29" fmla="*/ 142 h 284"/>
                  <a:gd name="T30" fmla="*/ 0 w 961"/>
                  <a:gd name="T31" fmla="*/ 142 h 284"/>
                  <a:gd name="T32" fmla="*/ 142 w 961"/>
                  <a:gd name="T33" fmla="*/ 0 h 284"/>
                  <a:gd name="T34" fmla="*/ 818 w 961"/>
                  <a:gd name="T35" fmla="*/ 0 h 284"/>
                  <a:gd name="T36" fmla="*/ 818 w 961"/>
                  <a:gd name="T37" fmla="*/ 0 h 284"/>
                  <a:gd name="T38" fmla="*/ 960 w 961"/>
                  <a:gd name="T39" fmla="*/ 142 h 284"/>
                  <a:gd name="T40" fmla="*/ 960 w 961"/>
                  <a:gd name="T41" fmla="*/ 142 h 284"/>
                  <a:gd name="T42" fmla="*/ 818 w 961"/>
                  <a:gd name="T43" fmla="*/ 28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1" h="284">
                    <a:moveTo>
                      <a:pt x="142" y="20"/>
                    </a:moveTo>
                    <a:lnTo>
                      <a:pt x="142" y="20"/>
                    </a:lnTo>
                    <a:cubicBezTo>
                      <a:pt x="75" y="20"/>
                      <a:pt x="20" y="75"/>
                      <a:pt x="20" y="142"/>
                    </a:cubicBezTo>
                    <a:lnTo>
                      <a:pt x="20" y="142"/>
                    </a:lnTo>
                    <a:cubicBezTo>
                      <a:pt x="20" y="209"/>
                      <a:pt x="75" y="263"/>
                      <a:pt x="142" y="263"/>
                    </a:cubicBezTo>
                    <a:lnTo>
                      <a:pt x="818" y="263"/>
                    </a:lnTo>
                    <a:lnTo>
                      <a:pt x="818" y="263"/>
                    </a:lnTo>
                    <a:cubicBezTo>
                      <a:pt x="885" y="263"/>
                      <a:pt x="940" y="209"/>
                      <a:pt x="940" y="142"/>
                    </a:cubicBezTo>
                    <a:lnTo>
                      <a:pt x="940" y="142"/>
                    </a:lnTo>
                    <a:cubicBezTo>
                      <a:pt x="940" y="75"/>
                      <a:pt x="885" y="20"/>
                      <a:pt x="818" y="20"/>
                    </a:cubicBezTo>
                    <a:lnTo>
                      <a:pt x="142" y="20"/>
                    </a:lnTo>
                    <a:close/>
                    <a:moveTo>
                      <a:pt x="818" y="283"/>
                    </a:moveTo>
                    <a:lnTo>
                      <a:pt x="142" y="283"/>
                    </a:lnTo>
                    <a:lnTo>
                      <a:pt x="142" y="283"/>
                    </a:lnTo>
                    <a:cubicBezTo>
                      <a:pt x="64" y="283"/>
                      <a:pt x="0" y="220"/>
                      <a:pt x="0" y="142"/>
                    </a:cubicBezTo>
                    <a:lnTo>
                      <a:pt x="0" y="142"/>
                    </a:lnTo>
                    <a:cubicBezTo>
                      <a:pt x="0" y="64"/>
                      <a:pt x="64" y="0"/>
                      <a:pt x="142" y="0"/>
                    </a:cubicBezTo>
                    <a:lnTo>
                      <a:pt x="818" y="0"/>
                    </a:lnTo>
                    <a:lnTo>
                      <a:pt x="818" y="0"/>
                    </a:lnTo>
                    <a:cubicBezTo>
                      <a:pt x="896" y="0"/>
                      <a:pt x="960" y="64"/>
                      <a:pt x="960" y="142"/>
                    </a:cubicBezTo>
                    <a:lnTo>
                      <a:pt x="960" y="142"/>
                    </a:lnTo>
                    <a:cubicBezTo>
                      <a:pt x="960" y="220"/>
                      <a:pt x="896" y="283"/>
                      <a:pt x="818" y="28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98">
                <a:extLst>
                  <a:ext uri="{FF2B5EF4-FFF2-40B4-BE49-F238E27FC236}">
                    <a16:creationId xmlns:a16="http://schemas.microsoft.com/office/drawing/2014/main" id="{3635C28F-E153-4A05-871B-BDCB63655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2761" y="4579848"/>
                <a:ext cx="855533" cy="251166"/>
              </a:xfrm>
              <a:custGeom>
                <a:avLst/>
                <a:gdLst>
                  <a:gd name="T0" fmla="*/ 142 w 961"/>
                  <a:gd name="T1" fmla="*/ 20 h 284"/>
                  <a:gd name="T2" fmla="*/ 142 w 961"/>
                  <a:gd name="T3" fmla="*/ 20 h 284"/>
                  <a:gd name="T4" fmla="*/ 20 w 961"/>
                  <a:gd name="T5" fmla="*/ 142 h 284"/>
                  <a:gd name="T6" fmla="*/ 20 w 961"/>
                  <a:gd name="T7" fmla="*/ 142 h 284"/>
                  <a:gd name="T8" fmla="*/ 142 w 961"/>
                  <a:gd name="T9" fmla="*/ 263 h 284"/>
                  <a:gd name="T10" fmla="*/ 818 w 961"/>
                  <a:gd name="T11" fmla="*/ 263 h 284"/>
                  <a:gd name="T12" fmla="*/ 818 w 961"/>
                  <a:gd name="T13" fmla="*/ 263 h 284"/>
                  <a:gd name="T14" fmla="*/ 940 w 961"/>
                  <a:gd name="T15" fmla="*/ 142 h 284"/>
                  <a:gd name="T16" fmla="*/ 940 w 961"/>
                  <a:gd name="T17" fmla="*/ 142 h 284"/>
                  <a:gd name="T18" fmla="*/ 818 w 961"/>
                  <a:gd name="T19" fmla="*/ 20 h 284"/>
                  <a:gd name="T20" fmla="*/ 142 w 961"/>
                  <a:gd name="T21" fmla="*/ 20 h 284"/>
                  <a:gd name="T22" fmla="*/ 818 w 961"/>
                  <a:gd name="T23" fmla="*/ 283 h 284"/>
                  <a:gd name="T24" fmla="*/ 142 w 961"/>
                  <a:gd name="T25" fmla="*/ 283 h 284"/>
                  <a:gd name="T26" fmla="*/ 142 w 961"/>
                  <a:gd name="T27" fmla="*/ 283 h 284"/>
                  <a:gd name="T28" fmla="*/ 0 w 961"/>
                  <a:gd name="T29" fmla="*/ 142 h 284"/>
                  <a:gd name="T30" fmla="*/ 0 w 961"/>
                  <a:gd name="T31" fmla="*/ 142 h 284"/>
                  <a:gd name="T32" fmla="*/ 142 w 961"/>
                  <a:gd name="T33" fmla="*/ 0 h 284"/>
                  <a:gd name="T34" fmla="*/ 818 w 961"/>
                  <a:gd name="T35" fmla="*/ 0 h 284"/>
                  <a:gd name="T36" fmla="*/ 818 w 961"/>
                  <a:gd name="T37" fmla="*/ 0 h 284"/>
                  <a:gd name="T38" fmla="*/ 960 w 961"/>
                  <a:gd name="T39" fmla="*/ 142 h 284"/>
                  <a:gd name="T40" fmla="*/ 960 w 961"/>
                  <a:gd name="T41" fmla="*/ 142 h 284"/>
                  <a:gd name="T42" fmla="*/ 818 w 961"/>
                  <a:gd name="T43" fmla="*/ 28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1" h="284">
                    <a:moveTo>
                      <a:pt x="142" y="20"/>
                    </a:moveTo>
                    <a:lnTo>
                      <a:pt x="142" y="20"/>
                    </a:lnTo>
                    <a:cubicBezTo>
                      <a:pt x="75" y="20"/>
                      <a:pt x="20" y="75"/>
                      <a:pt x="20" y="142"/>
                    </a:cubicBezTo>
                    <a:lnTo>
                      <a:pt x="20" y="142"/>
                    </a:lnTo>
                    <a:cubicBezTo>
                      <a:pt x="20" y="209"/>
                      <a:pt x="75" y="263"/>
                      <a:pt x="142" y="263"/>
                    </a:cubicBezTo>
                    <a:lnTo>
                      <a:pt x="818" y="263"/>
                    </a:lnTo>
                    <a:lnTo>
                      <a:pt x="818" y="263"/>
                    </a:lnTo>
                    <a:cubicBezTo>
                      <a:pt x="885" y="263"/>
                      <a:pt x="940" y="209"/>
                      <a:pt x="940" y="142"/>
                    </a:cubicBezTo>
                    <a:lnTo>
                      <a:pt x="940" y="142"/>
                    </a:lnTo>
                    <a:cubicBezTo>
                      <a:pt x="940" y="75"/>
                      <a:pt x="885" y="20"/>
                      <a:pt x="818" y="20"/>
                    </a:cubicBezTo>
                    <a:lnTo>
                      <a:pt x="142" y="20"/>
                    </a:lnTo>
                    <a:close/>
                    <a:moveTo>
                      <a:pt x="818" y="283"/>
                    </a:moveTo>
                    <a:lnTo>
                      <a:pt x="142" y="283"/>
                    </a:lnTo>
                    <a:lnTo>
                      <a:pt x="142" y="283"/>
                    </a:lnTo>
                    <a:cubicBezTo>
                      <a:pt x="64" y="283"/>
                      <a:pt x="0" y="220"/>
                      <a:pt x="0" y="142"/>
                    </a:cubicBezTo>
                    <a:lnTo>
                      <a:pt x="0" y="142"/>
                    </a:lnTo>
                    <a:cubicBezTo>
                      <a:pt x="0" y="64"/>
                      <a:pt x="64" y="0"/>
                      <a:pt x="142" y="0"/>
                    </a:cubicBezTo>
                    <a:lnTo>
                      <a:pt x="818" y="0"/>
                    </a:lnTo>
                    <a:lnTo>
                      <a:pt x="818" y="0"/>
                    </a:lnTo>
                    <a:cubicBezTo>
                      <a:pt x="896" y="0"/>
                      <a:pt x="960" y="64"/>
                      <a:pt x="960" y="142"/>
                    </a:cubicBezTo>
                    <a:lnTo>
                      <a:pt x="960" y="142"/>
                    </a:lnTo>
                    <a:cubicBezTo>
                      <a:pt x="960" y="220"/>
                      <a:pt x="896" y="283"/>
                      <a:pt x="818" y="2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99">
                <a:extLst>
                  <a:ext uri="{FF2B5EF4-FFF2-40B4-BE49-F238E27FC236}">
                    <a16:creationId xmlns:a16="http://schemas.microsoft.com/office/drawing/2014/main" id="{A8D39D0E-5C12-46D3-8EB1-E8527F34F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4535" y="4587697"/>
                <a:ext cx="835910" cy="235468"/>
              </a:xfrm>
              <a:custGeom>
                <a:avLst/>
                <a:gdLst>
                  <a:gd name="T0" fmla="*/ 807 w 939"/>
                  <a:gd name="T1" fmla="*/ 264 h 265"/>
                  <a:gd name="T2" fmla="*/ 131 w 939"/>
                  <a:gd name="T3" fmla="*/ 264 h 265"/>
                  <a:gd name="T4" fmla="*/ 131 w 939"/>
                  <a:gd name="T5" fmla="*/ 264 h 265"/>
                  <a:gd name="T6" fmla="*/ 0 w 939"/>
                  <a:gd name="T7" fmla="*/ 132 h 265"/>
                  <a:gd name="T8" fmla="*/ 0 w 939"/>
                  <a:gd name="T9" fmla="*/ 132 h 265"/>
                  <a:gd name="T10" fmla="*/ 0 w 939"/>
                  <a:gd name="T11" fmla="*/ 132 h 265"/>
                  <a:gd name="T12" fmla="*/ 131 w 939"/>
                  <a:gd name="T13" fmla="*/ 0 h 265"/>
                  <a:gd name="T14" fmla="*/ 807 w 939"/>
                  <a:gd name="T15" fmla="*/ 0 h 265"/>
                  <a:gd name="T16" fmla="*/ 807 w 939"/>
                  <a:gd name="T17" fmla="*/ 0 h 265"/>
                  <a:gd name="T18" fmla="*/ 938 w 939"/>
                  <a:gd name="T19" fmla="*/ 132 h 265"/>
                  <a:gd name="T20" fmla="*/ 938 w 939"/>
                  <a:gd name="T21" fmla="*/ 132 h 265"/>
                  <a:gd name="T22" fmla="*/ 938 w 939"/>
                  <a:gd name="T23" fmla="*/ 132 h 265"/>
                  <a:gd name="T24" fmla="*/ 807 w 939"/>
                  <a:gd name="T25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9" h="265">
                    <a:moveTo>
                      <a:pt x="807" y="264"/>
                    </a:moveTo>
                    <a:lnTo>
                      <a:pt x="131" y="264"/>
                    </a:lnTo>
                    <a:lnTo>
                      <a:pt x="131" y="264"/>
                    </a:lnTo>
                    <a:cubicBezTo>
                      <a:pt x="58" y="264"/>
                      <a:pt x="0" y="204"/>
                      <a:pt x="0" y="132"/>
                    </a:cubicBez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59"/>
                      <a:pt x="58" y="0"/>
                      <a:pt x="131" y="0"/>
                    </a:cubicBezTo>
                    <a:lnTo>
                      <a:pt x="807" y="0"/>
                    </a:lnTo>
                    <a:lnTo>
                      <a:pt x="807" y="0"/>
                    </a:lnTo>
                    <a:cubicBezTo>
                      <a:pt x="879" y="0"/>
                      <a:pt x="938" y="59"/>
                      <a:pt x="938" y="132"/>
                    </a:cubicBezTo>
                    <a:lnTo>
                      <a:pt x="938" y="132"/>
                    </a:lnTo>
                    <a:lnTo>
                      <a:pt x="938" y="132"/>
                    </a:lnTo>
                    <a:cubicBezTo>
                      <a:pt x="938" y="204"/>
                      <a:pt x="879" y="264"/>
                      <a:pt x="807" y="264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100">
                <a:extLst>
                  <a:ext uri="{FF2B5EF4-FFF2-40B4-BE49-F238E27FC236}">
                    <a16:creationId xmlns:a16="http://schemas.microsoft.com/office/drawing/2014/main" id="{50D7DA7C-AA01-4F71-BA6E-259D98266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5996" y="4556301"/>
                <a:ext cx="294334" cy="294336"/>
              </a:xfrm>
              <a:custGeom>
                <a:avLst/>
                <a:gdLst>
                  <a:gd name="T0" fmla="*/ 330 w 331"/>
                  <a:gd name="T1" fmla="*/ 165 h 331"/>
                  <a:gd name="T2" fmla="*/ 330 w 331"/>
                  <a:gd name="T3" fmla="*/ 165 h 331"/>
                  <a:gd name="T4" fmla="*/ 165 w 331"/>
                  <a:gd name="T5" fmla="*/ 330 h 331"/>
                  <a:gd name="T6" fmla="*/ 165 w 331"/>
                  <a:gd name="T7" fmla="*/ 330 h 331"/>
                  <a:gd name="T8" fmla="*/ 0 w 331"/>
                  <a:gd name="T9" fmla="*/ 165 h 331"/>
                  <a:gd name="T10" fmla="*/ 0 w 331"/>
                  <a:gd name="T11" fmla="*/ 165 h 331"/>
                  <a:gd name="T12" fmla="*/ 165 w 331"/>
                  <a:gd name="T13" fmla="*/ 0 h 331"/>
                  <a:gd name="T14" fmla="*/ 165 w 331"/>
                  <a:gd name="T15" fmla="*/ 0 h 331"/>
                  <a:gd name="T16" fmla="*/ 330 w 331"/>
                  <a:gd name="T17" fmla="*/ 16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1" h="331">
                    <a:moveTo>
                      <a:pt x="330" y="165"/>
                    </a:moveTo>
                    <a:lnTo>
                      <a:pt x="330" y="165"/>
                    </a:lnTo>
                    <a:cubicBezTo>
                      <a:pt x="330" y="256"/>
                      <a:pt x="256" y="330"/>
                      <a:pt x="165" y="330"/>
                    </a:cubicBezTo>
                    <a:lnTo>
                      <a:pt x="165" y="330"/>
                    </a:lnTo>
                    <a:cubicBezTo>
                      <a:pt x="75" y="330"/>
                      <a:pt x="0" y="256"/>
                      <a:pt x="0" y="165"/>
                    </a:cubicBezTo>
                    <a:lnTo>
                      <a:pt x="0" y="165"/>
                    </a:lnTo>
                    <a:cubicBezTo>
                      <a:pt x="0" y="74"/>
                      <a:pt x="75" y="0"/>
                      <a:pt x="165" y="0"/>
                    </a:cubicBezTo>
                    <a:lnTo>
                      <a:pt x="165" y="0"/>
                    </a:lnTo>
                    <a:cubicBezTo>
                      <a:pt x="256" y="0"/>
                      <a:pt x="330" y="74"/>
                      <a:pt x="330" y="1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01">
                <a:extLst>
                  <a:ext uri="{FF2B5EF4-FFF2-40B4-BE49-F238E27FC236}">
                    <a16:creationId xmlns:a16="http://schemas.microsoft.com/office/drawing/2014/main" id="{F04E33BD-2B85-49F8-BD41-EF739D19C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4222" y="4548452"/>
                <a:ext cx="313957" cy="310034"/>
              </a:xfrm>
              <a:custGeom>
                <a:avLst/>
                <a:gdLst>
                  <a:gd name="T0" fmla="*/ 175 w 351"/>
                  <a:gd name="T1" fmla="*/ 20 h 350"/>
                  <a:gd name="T2" fmla="*/ 175 w 351"/>
                  <a:gd name="T3" fmla="*/ 20 h 350"/>
                  <a:gd name="T4" fmla="*/ 20 w 351"/>
                  <a:gd name="T5" fmla="*/ 175 h 350"/>
                  <a:gd name="T6" fmla="*/ 20 w 351"/>
                  <a:gd name="T7" fmla="*/ 175 h 350"/>
                  <a:gd name="T8" fmla="*/ 175 w 351"/>
                  <a:gd name="T9" fmla="*/ 330 h 350"/>
                  <a:gd name="T10" fmla="*/ 175 w 351"/>
                  <a:gd name="T11" fmla="*/ 330 h 350"/>
                  <a:gd name="T12" fmla="*/ 330 w 351"/>
                  <a:gd name="T13" fmla="*/ 175 h 350"/>
                  <a:gd name="T14" fmla="*/ 330 w 351"/>
                  <a:gd name="T15" fmla="*/ 175 h 350"/>
                  <a:gd name="T16" fmla="*/ 175 w 351"/>
                  <a:gd name="T17" fmla="*/ 20 h 350"/>
                  <a:gd name="T18" fmla="*/ 175 w 351"/>
                  <a:gd name="T19" fmla="*/ 349 h 350"/>
                  <a:gd name="T20" fmla="*/ 175 w 351"/>
                  <a:gd name="T21" fmla="*/ 349 h 350"/>
                  <a:gd name="T22" fmla="*/ 0 w 351"/>
                  <a:gd name="T23" fmla="*/ 175 h 350"/>
                  <a:gd name="T24" fmla="*/ 0 w 351"/>
                  <a:gd name="T25" fmla="*/ 175 h 350"/>
                  <a:gd name="T26" fmla="*/ 175 w 351"/>
                  <a:gd name="T27" fmla="*/ 0 h 350"/>
                  <a:gd name="T28" fmla="*/ 175 w 351"/>
                  <a:gd name="T29" fmla="*/ 0 h 350"/>
                  <a:gd name="T30" fmla="*/ 350 w 351"/>
                  <a:gd name="T31" fmla="*/ 175 h 350"/>
                  <a:gd name="T32" fmla="*/ 350 w 351"/>
                  <a:gd name="T33" fmla="*/ 175 h 350"/>
                  <a:gd name="T34" fmla="*/ 175 w 351"/>
                  <a:gd name="T35" fmla="*/ 349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1" h="350">
                    <a:moveTo>
                      <a:pt x="175" y="20"/>
                    </a:moveTo>
                    <a:lnTo>
                      <a:pt x="175" y="20"/>
                    </a:lnTo>
                    <a:cubicBezTo>
                      <a:pt x="89" y="20"/>
                      <a:pt x="20" y="89"/>
                      <a:pt x="20" y="175"/>
                    </a:cubicBezTo>
                    <a:lnTo>
                      <a:pt x="20" y="175"/>
                    </a:lnTo>
                    <a:cubicBezTo>
                      <a:pt x="20" y="260"/>
                      <a:pt x="89" y="330"/>
                      <a:pt x="175" y="330"/>
                    </a:cubicBezTo>
                    <a:lnTo>
                      <a:pt x="175" y="330"/>
                    </a:lnTo>
                    <a:cubicBezTo>
                      <a:pt x="261" y="330"/>
                      <a:pt x="330" y="260"/>
                      <a:pt x="330" y="175"/>
                    </a:cubicBezTo>
                    <a:lnTo>
                      <a:pt x="330" y="175"/>
                    </a:lnTo>
                    <a:cubicBezTo>
                      <a:pt x="330" y="89"/>
                      <a:pt x="261" y="20"/>
                      <a:pt x="175" y="20"/>
                    </a:cubicBezTo>
                    <a:close/>
                    <a:moveTo>
                      <a:pt x="175" y="349"/>
                    </a:moveTo>
                    <a:lnTo>
                      <a:pt x="175" y="349"/>
                    </a:lnTo>
                    <a:cubicBezTo>
                      <a:pt x="79" y="349"/>
                      <a:pt x="0" y="272"/>
                      <a:pt x="0" y="175"/>
                    </a:cubicBezTo>
                    <a:lnTo>
                      <a:pt x="0" y="175"/>
                    </a:lnTo>
                    <a:cubicBezTo>
                      <a:pt x="0" y="79"/>
                      <a:pt x="79" y="0"/>
                      <a:pt x="175" y="0"/>
                    </a:cubicBezTo>
                    <a:lnTo>
                      <a:pt x="175" y="0"/>
                    </a:lnTo>
                    <a:cubicBezTo>
                      <a:pt x="272" y="0"/>
                      <a:pt x="350" y="79"/>
                      <a:pt x="350" y="175"/>
                    </a:cubicBezTo>
                    <a:lnTo>
                      <a:pt x="350" y="175"/>
                    </a:lnTo>
                    <a:cubicBezTo>
                      <a:pt x="350" y="272"/>
                      <a:pt x="272" y="349"/>
                      <a:pt x="175" y="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02">
                <a:extLst>
                  <a:ext uri="{FF2B5EF4-FFF2-40B4-BE49-F238E27FC236}">
                    <a16:creationId xmlns:a16="http://schemas.microsoft.com/office/drawing/2014/main" id="{39257006-9480-4731-9E6E-062EF2FF0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8409" y="4638716"/>
                <a:ext cx="153055" cy="113808"/>
              </a:xfrm>
              <a:custGeom>
                <a:avLst/>
                <a:gdLst>
                  <a:gd name="T0" fmla="*/ 55 w 171"/>
                  <a:gd name="T1" fmla="*/ 126 h 127"/>
                  <a:gd name="T2" fmla="*/ 55 w 171"/>
                  <a:gd name="T3" fmla="*/ 126 h 127"/>
                  <a:gd name="T4" fmla="*/ 48 w 171"/>
                  <a:gd name="T5" fmla="*/ 123 h 127"/>
                  <a:gd name="T6" fmla="*/ 5 w 171"/>
                  <a:gd name="T7" fmla="*/ 80 h 127"/>
                  <a:gd name="T8" fmla="*/ 5 w 171"/>
                  <a:gd name="T9" fmla="*/ 80 h 127"/>
                  <a:gd name="T10" fmla="*/ 5 w 171"/>
                  <a:gd name="T11" fmla="*/ 66 h 127"/>
                  <a:gd name="T12" fmla="*/ 5 w 171"/>
                  <a:gd name="T13" fmla="*/ 66 h 127"/>
                  <a:gd name="T14" fmla="*/ 18 w 171"/>
                  <a:gd name="T15" fmla="*/ 66 h 127"/>
                  <a:gd name="T16" fmla="*/ 55 w 171"/>
                  <a:gd name="T17" fmla="*/ 103 h 127"/>
                  <a:gd name="T18" fmla="*/ 153 w 171"/>
                  <a:gd name="T19" fmla="*/ 4 h 127"/>
                  <a:gd name="T20" fmla="*/ 153 w 171"/>
                  <a:gd name="T21" fmla="*/ 4 h 127"/>
                  <a:gd name="T22" fmla="*/ 167 w 171"/>
                  <a:gd name="T23" fmla="*/ 4 h 127"/>
                  <a:gd name="T24" fmla="*/ 167 w 171"/>
                  <a:gd name="T25" fmla="*/ 4 h 127"/>
                  <a:gd name="T26" fmla="*/ 167 w 171"/>
                  <a:gd name="T27" fmla="*/ 18 h 127"/>
                  <a:gd name="T28" fmla="*/ 62 w 171"/>
                  <a:gd name="T29" fmla="*/ 123 h 127"/>
                  <a:gd name="T30" fmla="*/ 62 w 171"/>
                  <a:gd name="T31" fmla="*/ 123 h 127"/>
                  <a:gd name="T32" fmla="*/ 55 w 171"/>
                  <a:gd name="T33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127">
                    <a:moveTo>
                      <a:pt x="55" y="126"/>
                    </a:moveTo>
                    <a:lnTo>
                      <a:pt x="55" y="126"/>
                    </a:lnTo>
                    <a:cubicBezTo>
                      <a:pt x="52" y="126"/>
                      <a:pt x="50" y="125"/>
                      <a:pt x="48" y="123"/>
                    </a:cubicBezTo>
                    <a:lnTo>
                      <a:pt x="5" y="80"/>
                    </a:lnTo>
                    <a:lnTo>
                      <a:pt x="5" y="80"/>
                    </a:lnTo>
                    <a:cubicBezTo>
                      <a:pt x="0" y="76"/>
                      <a:pt x="0" y="69"/>
                      <a:pt x="5" y="66"/>
                    </a:cubicBezTo>
                    <a:lnTo>
                      <a:pt x="5" y="66"/>
                    </a:lnTo>
                    <a:cubicBezTo>
                      <a:pt x="8" y="62"/>
                      <a:pt x="14" y="62"/>
                      <a:pt x="18" y="66"/>
                    </a:cubicBezTo>
                    <a:lnTo>
                      <a:pt x="55" y="103"/>
                    </a:lnTo>
                    <a:lnTo>
                      <a:pt x="153" y="4"/>
                    </a:lnTo>
                    <a:lnTo>
                      <a:pt x="153" y="4"/>
                    </a:lnTo>
                    <a:cubicBezTo>
                      <a:pt x="157" y="0"/>
                      <a:pt x="163" y="0"/>
                      <a:pt x="167" y="4"/>
                    </a:cubicBezTo>
                    <a:lnTo>
                      <a:pt x="167" y="4"/>
                    </a:lnTo>
                    <a:cubicBezTo>
                      <a:pt x="170" y="8"/>
                      <a:pt x="170" y="14"/>
                      <a:pt x="167" y="18"/>
                    </a:cubicBezTo>
                    <a:lnTo>
                      <a:pt x="62" y="123"/>
                    </a:lnTo>
                    <a:lnTo>
                      <a:pt x="62" y="123"/>
                    </a:lnTo>
                    <a:cubicBezTo>
                      <a:pt x="60" y="125"/>
                      <a:pt x="58" y="126"/>
                      <a:pt x="55" y="1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FC1C682F-0DB9-4A30-A4C1-4742A5C244AC}"/>
                </a:ext>
              </a:extLst>
            </p:cNvPr>
            <p:cNvGrpSpPr/>
            <p:nvPr/>
          </p:nvGrpSpPr>
          <p:grpSpPr>
            <a:xfrm>
              <a:off x="1716394" y="5262705"/>
              <a:ext cx="6628418" cy="6381178"/>
              <a:chOff x="1716394" y="5262705"/>
              <a:chExt cx="6628418" cy="6381178"/>
            </a:xfrm>
          </p:grpSpPr>
          <p:sp>
            <p:nvSpPr>
              <p:cNvPr id="327" name="Freeform 103">
                <a:extLst>
                  <a:ext uri="{FF2B5EF4-FFF2-40B4-BE49-F238E27FC236}">
                    <a16:creationId xmlns:a16="http://schemas.microsoft.com/office/drawing/2014/main" id="{ADA5D2E2-AB36-43B4-9F6B-22C045833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8232" y="8598499"/>
                <a:ext cx="765272" cy="247242"/>
              </a:xfrm>
              <a:custGeom>
                <a:avLst/>
                <a:gdLst>
                  <a:gd name="T0" fmla="*/ 847 w 858"/>
                  <a:gd name="T1" fmla="*/ 278 h 279"/>
                  <a:gd name="T2" fmla="*/ 0 w 858"/>
                  <a:gd name="T3" fmla="*/ 278 h 279"/>
                  <a:gd name="T4" fmla="*/ 0 w 858"/>
                  <a:gd name="T5" fmla="*/ 11 h 279"/>
                  <a:gd name="T6" fmla="*/ 0 w 858"/>
                  <a:gd name="T7" fmla="*/ 11 h 279"/>
                  <a:gd name="T8" fmla="*/ 10 w 858"/>
                  <a:gd name="T9" fmla="*/ 0 h 279"/>
                  <a:gd name="T10" fmla="*/ 10 w 858"/>
                  <a:gd name="T11" fmla="*/ 0 h 279"/>
                  <a:gd name="T12" fmla="*/ 20 w 858"/>
                  <a:gd name="T13" fmla="*/ 11 h 279"/>
                  <a:gd name="T14" fmla="*/ 20 w 858"/>
                  <a:gd name="T15" fmla="*/ 258 h 279"/>
                  <a:gd name="T16" fmla="*/ 847 w 858"/>
                  <a:gd name="T17" fmla="*/ 258 h 279"/>
                  <a:gd name="T18" fmla="*/ 847 w 858"/>
                  <a:gd name="T19" fmla="*/ 258 h 279"/>
                  <a:gd name="T20" fmla="*/ 857 w 858"/>
                  <a:gd name="T21" fmla="*/ 269 h 279"/>
                  <a:gd name="T22" fmla="*/ 857 w 858"/>
                  <a:gd name="T23" fmla="*/ 269 h 279"/>
                  <a:gd name="T24" fmla="*/ 847 w 858"/>
                  <a:gd name="T25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8" h="279">
                    <a:moveTo>
                      <a:pt x="847" y="278"/>
                    </a:moveTo>
                    <a:lnTo>
                      <a:pt x="0" y="278"/>
                    </a:ln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0" y="5"/>
                      <a:pt x="20" y="11"/>
                    </a:cubicBezTo>
                    <a:lnTo>
                      <a:pt x="20" y="258"/>
                    </a:lnTo>
                    <a:lnTo>
                      <a:pt x="847" y="258"/>
                    </a:lnTo>
                    <a:lnTo>
                      <a:pt x="847" y="258"/>
                    </a:lnTo>
                    <a:cubicBezTo>
                      <a:pt x="853" y="258"/>
                      <a:pt x="857" y="263"/>
                      <a:pt x="857" y="269"/>
                    </a:cubicBezTo>
                    <a:lnTo>
                      <a:pt x="857" y="269"/>
                    </a:lnTo>
                    <a:cubicBezTo>
                      <a:pt x="857" y="273"/>
                      <a:pt x="853" y="278"/>
                      <a:pt x="847" y="27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04">
                <a:extLst>
                  <a:ext uri="{FF2B5EF4-FFF2-40B4-BE49-F238E27FC236}">
                    <a16:creationId xmlns:a16="http://schemas.microsoft.com/office/drawing/2014/main" id="{57490E94-D5A3-44F7-BD60-BA49C9251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8232" y="10497940"/>
                <a:ext cx="765272" cy="247242"/>
              </a:xfrm>
              <a:custGeom>
                <a:avLst/>
                <a:gdLst>
                  <a:gd name="T0" fmla="*/ 847 w 858"/>
                  <a:gd name="T1" fmla="*/ 277 h 278"/>
                  <a:gd name="T2" fmla="*/ 0 w 858"/>
                  <a:gd name="T3" fmla="*/ 277 h 278"/>
                  <a:gd name="T4" fmla="*/ 0 w 858"/>
                  <a:gd name="T5" fmla="*/ 9 h 278"/>
                  <a:gd name="T6" fmla="*/ 0 w 858"/>
                  <a:gd name="T7" fmla="*/ 9 h 278"/>
                  <a:gd name="T8" fmla="*/ 10 w 858"/>
                  <a:gd name="T9" fmla="*/ 0 h 278"/>
                  <a:gd name="T10" fmla="*/ 10 w 858"/>
                  <a:gd name="T11" fmla="*/ 0 h 278"/>
                  <a:gd name="T12" fmla="*/ 20 w 858"/>
                  <a:gd name="T13" fmla="*/ 9 h 278"/>
                  <a:gd name="T14" fmla="*/ 20 w 858"/>
                  <a:gd name="T15" fmla="*/ 258 h 278"/>
                  <a:gd name="T16" fmla="*/ 847 w 858"/>
                  <a:gd name="T17" fmla="*/ 258 h 278"/>
                  <a:gd name="T18" fmla="*/ 847 w 858"/>
                  <a:gd name="T19" fmla="*/ 258 h 278"/>
                  <a:gd name="T20" fmla="*/ 857 w 858"/>
                  <a:gd name="T21" fmla="*/ 267 h 278"/>
                  <a:gd name="T22" fmla="*/ 857 w 858"/>
                  <a:gd name="T23" fmla="*/ 267 h 278"/>
                  <a:gd name="T24" fmla="*/ 847 w 858"/>
                  <a:gd name="T25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8" h="278">
                    <a:moveTo>
                      <a:pt x="847" y="277"/>
                    </a:moveTo>
                    <a:lnTo>
                      <a:pt x="0" y="277"/>
                    </a:ln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0" y="4"/>
                      <a:pt x="20" y="9"/>
                    </a:cubicBezTo>
                    <a:lnTo>
                      <a:pt x="20" y="258"/>
                    </a:lnTo>
                    <a:lnTo>
                      <a:pt x="847" y="258"/>
                    </a:lnTo>
                    <a:lnTo>
                      <a:pt x="847" y="258"/>
                    </a:lnTo>
                    <a:cubicBezTo>
                      <a:pt x="853" y="258"/>
                      <a:pt x="857" y="262"/>
                      <a:pt x="857" y="267"/>
                    </a:cubicBezTo>
                    <a:lnTo>
                      <a:pt x="857" y="267"/>
                    </a:lnTo>
                    <a:cubicBezTo>
                      <a:pt x="857" y="272"/>
                      <a:pt x="853" y="277"/>
                      <a:pt x="847" y="2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05">
                <a:extLst>
                  <a:ext uri="{FF2B5EF4-FFF2-40B4-BE49-F238E27FC236}">
                    <a16:creationId xmlns:a16="http://schemas.microsoft.com/office/drawing/2014/main" id="{54F27C04-58F3-4849-B891-ED298BE27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805" y="7264181"/>
                <a:ext cx="494482" cy="4104989"/>
              </a:xfrm>
              <a:custGeom>
                <a:avLst/>
                <a:gdLst>
                  <a:gd name="T0" fmla="*/ 555 w 556"/>
                  <a:gd name="T1" fmla="*/ 4611 h 4612"/>
                  <a:gd name="T2" fmla="*/ 0 w 556"/>
                  <a:gd name="T3" fmla="*/ 4611 h 4612"/>
                  <a:gd name="T4" fmla="*/ 0 w 556"/>
                  <a:gd name="T5" fmla="*/ 0 h 4612"/>
                  <a:gd name="T6" fmla="*/ 20 w 556"/>
                  <a:gd name="T7" fmla="*/ 0 h 4612"/>
                  <a:gd name="T8" fmla="*/ 20 w 556"/>
                  <a:gd name="T9" fmla="*/ 4592 h 4612"/>
                  <a:gd name="T10" fmla="*/ 555 w 556"/>
                  <a:gd name="T11" fmla="*/ 4592 h 4612"/>
                  <a:gd name="T12" fmla="*/ 555 w 556"/>
                  <a:gd name="T13" fmla="*/ 4611 h 4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6" h="4612">
                    <a:moveTo>
                      <a:pt x="555" y="4611"/>
                    </a:moveTo>
                    <a:lnTo>
                      <a:pt x="0" y="4611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0" y="4592"/>
                    </a:lnTo>
                    <a:lnTo>
                      <a:pt x="555" y="4592"/>
                    </a:lnTo>
                    <a:lnTo>
                      <a:pt x="555" y="4611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06">
                <a:extLst>
                  <a:ext uri="{FF2B5EF4-FFF2-40B4-BE49-F238E27FC236}">
                    <a16:creationId xmlns:a16="http://schemas.microsoft.com/office/drawing/2014/main" id="{E48B47BB-1A2A-454B-A248-445391B80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146" y="8704461"/>
                <a:ext cx="262940" cy="262938"/>
              </a:xfrm>
              <a:custGeom>
                <a:avLst/>
                <a:gdLst>
                  <a:gd name="T0" fmla="*/ 296 w 297"/>
                  <a:gd name="T1" fmla="*/ 148 h 296"/>
                  <a:gd name="T2" fmla="*/ 296 w 297"/>
                  <a:gd name="T3" fmla="*/ 148 h 296"/>
                  <a:gd name="T4" fmla="*/ 148 w 297"/>
                  <a:gd name="T5" fmla="*/ 295 h 296"/>
                  <a:gd name="T6" fmla="*/ 148 w 297"/>
                  <a:gd name="T7" fmla="*/ 295 h 296"/>
                  <a:gd name="T8" fmla="*/ 0 w 297"/>
                  <a:gd name="T9" fmla="*/ 148 h 296"/>
                  <a:gd name="T10" fmla="*/ 0 w 297"/>
                  <a:gd name="T11" fmla="*/ 148 h 296"/>
                  <a:gd name="T12" fmla="*/ 148 w 297"/>
                  <a:gd name="T13" fmla="*/ 0 h 296"/>
                  <a:gd name="T14" fmla="*/ 148 w 297"/>
                  <a:gd name="T15" fmla="*/ 0 h 296"/>
                  <a:gd name="T16" fmla="*/ 296 w 297"/>
                  <a:gd name="T17" fmla="*/ 1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7" h="296">
                    <a:moveTo>
                      <a:pt x="296" y="148"/>
                    </a:moveTo>
                    <a:lnTo>
                      <a:pt x="296" y="148"/>
                    </a:lnTo>
                    <a:cubicBezTo>
                      <a:pt x="296" y="229"/>
                      <a:pt x="230" y="295"/>
                      <a:pt x="148" y="295"/>
                    </a:cubicBezTo>
                    <a:lnTo>
                      <a:pt x="148" y="295"/>
                    </a:lnTo>
                    <a:cubicBezTo>
                      <a:pt x="66" y="295"/>
                      <a:pt x="0" y="229"/>
                      <a:pt x="0" y="148"/>
                    </a:cubicBezTo>
                    <a:lnTo>
                      <a:pt x="0" y="148"/>
                    </a:lnTo>
                    <a:cubicBezTo>
                      <a:pt x="0" y="66"/>
                      <a:pt x="66" y="0"/>
                      <a:pt x="148" y="0"/>
                    </a:cubicBezTo>
                    <a:lnTo>
                      <a:pt x="148" y="0"/>
                    </a:lnTo>
                    <a:cubicBezTo>
                      <a:pt x="230" y="0"/>
                      <a:pt x="296" y="66"/>
                      <a:pt x="296" y="14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07">
                <a:extLst>
                  <a:ext uri="{FF2B5EF4-FFF2-40B4-BE49-F238E27FC236}">
                    <a16:creationId xmlns:a16="http://schemas.microsoft.com/office/drawing/2014/main" id="{B9CDC786-3A01-434E-9040-8B912E227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374" y="8696612"/>
                <a:ext cx="282561" cy="282561"/>
              </a:xfrm>
              <a:custGeom>
                <a:avLst/>
                <a:gdLst>
                  <a:gd name="T0" fmla="*/ 158 w 316"/>
                  <a:gd name="T1" fmla="*/ 20 h 316"/>
                  <a:gd name="T2" fmla="*/ 158 w 316"/>
                  <a:gd name="T3" fmla="*/ 20 h 316"/>
                  <a:gd name="T4" fmla="*/ 20 w 316"/>
                  <a:gd name="T5" fmla="*/ 158 h 316"/>
                  <a:gd name="T6" fmla="*/ 20 w 316"/>
                  <a:gd name="T7" fmla="*/ 158 h 316"/>
                  <a:gd name="T8" fmla="*/ 158 w 316"/>
                  <a:gd name="T9" fmla="*/ 296 h 316"/>
                  <a:gd name="T10" fmla="*/ 158 w 316"/>
                  <a:gd name="T11" fmla="*/ 296 h 316"/>
                  <a:gd name="T12" fmla="*/ 295 w 316"/>
                  <a:gd name="T13" fmla="*/ 158 h 316"/>
                  <a:gd name="T14" fmla="*/ 295 w 316"/>
                  <a:gd name="T15" fmla="*/ 158 h 316"/>
                  <a:gd name="T16" fmla="*/ 158 w 316"/>
                  <a:gd name="T17" fmla="*/ 20 h 316"/>
                  <a:gd name="T18" fmla="*/ 158 w 316"/>
                  <a:gd name="T19" fmla="*/ 315 h 316"/>
                  <a:gd name="T20" fmla="*/ 158 w 316"/>
                  <a:gd name="T21" fmla="*/ 315 h 316"/>
                  <a:gd name="T22" fmla="*/ 0 w 316"/>
                  <a:gd name="T23" fmla="*/ 158 h 316"/>
                  <a:gd name="T24" fmla="*/ 0 w 316"/>
                  <a:gd name="T25" fmla="*/ 158 h 316"/>
                  <a:gd name="T26" fmla="*/ 158 w 316"/>
                  <a:gd name="T27" fmla="*/ 0 h 316"/>
                  <a:gd name="T28" fmla="*/ 158 w 316"/>
                  <a:gd name="T29" fmla="*/ 0 h 316"/>
                  <a:gd name="T30" fmla="*/ 315 w 316"/>
                  <a:gd name="T31" fmla="*/ 158 h 316"/>
                  <a:gd name="T32" fmla="*/ 315 w 316"/>
                  <a:gd name="T33" fmla="*/ 158 h 316"/>
                  <a:gd name="T34" fmla="*/ 158 w 316"/>
                  <a:gd name="T35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6" h="316">
                    <a:moveTo>
                      <a:pt x="158" y="20"/>
                    </a:moveTo>
                    <a:lnTo>
                      <a:pt x="158" y="20"/>
                    </a:lnTo>
                    <a:cubicBezTo>
                      <a:pt x="82" y="20"/>
                      <a:pt x="20" y="82"/>
                      <a:pt x="20" y="158"/>
                    </a:cubicBezTo>
                    <a:lnTo>
                      <a:pt x="20" y="158"/>
                    </a:lnTo>
                    <a:cubicBezTo>
                      <a:pt x="20" y="233"/>
                      <a:pt x="82" y="296"/>
                      <a:pt x="158" y="296"/>
                    </a:cubicBezTo>
                    <a:lnTo>
                      <a:pt x="158" y="296"/>
                    </a:lnTo>
                    <a:cubicBezTo>
                      <a:pt x="234" y="296"/>
                      <a:pt x="295" y="233"/>
                      <a:pt x="295" y="158"/>
                    </a:cubicBezTo>
                    <a:lnTo>
                      <a:pt x="295" y="158"/>
                    </a:lnTo>
                    <a:cubicBezTo>
                      <a:pt x="295" y="82"/>
                      <a:pt x="234" y="20"/>
                      <a:pt x="158" y="20"/>
                    </a:cubicBezTo>
                    <a:close/>
                    <a:moveTo>
                      <a:pt x="158" y="315"/>
                    </a:moveTo>
                    <a:lnTo>
                      <a:pt x="158" y="315"/>
                    </a:lnTo>
                    <a:cubicBezTo>
                      <a:pt x="71" y="315"/>
                      <a:pt x="0" y="244"/>
                      <a:pt x="0" y="158"/>
                    </a:cubicBezTo>
                    <a:lnTo>
                      <a:pt x="0" y="158"/>
                    </a:lnTo>
                    <a:cubicBezTo>
                      <a:pt x="0" y="71"/>
                      <a:pt x="71" y="0"/>
                      <a:pt x="158" y="0"/>
                    </a:cubicBezTo>
                    <a:lnTo>
                      <a:pt x="158" y="0"/>
                    </a:lnTo>
                    <a:cubicBezTo>
                      <a:pt x="245" y="0"/>
                      <a:pt x="315" y="71"/>
                      <a:pt x="315" y="158"/>
                    </a:cubicBezTo>
                    <a:lnTo>
                      <a:pt x="315" y="158"/>
                    </a:lnTo>
                    <a:cubicBezTo>
                      <a:pt x="315" y="244"/>
                      <a:pt x="245" y="315"/>
                      <a:pt x="158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076B2B9A-F268-4D1F-9457-4D46CAE3E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786" y="8779024"/>
                <a:ext cx="112922" cy="112929"/>
              </a:xfrm>
              <a:custGeom>
                <a:avLst/>
                <a:gdLst>
                  <a:gd name="connsiteX0" fmla="*/ 55925 w 112922"/>
                  <a:gd name="connsiteY0" fmla="*/ 0 h 112929"/>
                  <a:gd name="connsiteX1" fmla="*/ 65737 w 112922"/>
                  <a:gd name="connsiteY1" fmla="*/ 8823 h 112929"/>
                  <a:gd name="connsiteX2" fmla="*/ 65737 w 112922"/>
                  <a:gd name="connsiteY2" fmla="*/ 51020 h 112929"/>
                  <a:gd name="connsiteX3" fmla="*/ 104920 w 112922"/>
                  <a:gd name="connsiteY3" fmla="*/ 51020 h 112929"/>
                  <a:gd name="connsiteX4" fmla="*/ 112922 w 112922"/>
                  <a:gd name="connsiteY4" fmla="*/ 61298 h 112929"/>
                  <a:gd name="connsiteX5" fmla="*/ 104920 w 112922"/>
                  <a:gd name="connsiteY5" fmla="*/ 69707 h 112929"/>
                  <a:gd name="connsiteX6" fmla="*/ 65737 w 112922"/>
                  <a:gd name="connsiteY6" fmla="*/ 69707 h 112929"/>
                  <a:gd name="connsiteX7" fmla="*/ 65737 w 112922"/>
                  <a:gd name="connsiteY7" fmla="*/ 104106 h 112929"/>
                  <a:gd name="connsiteX8" fmla="*/ 55925 w 112922"/>
                  <a:gd name="connsiteY8" fmla="*/ 112929 h 112929"/>
                  <a:gd name="connsiteX9" fmla="*/ 47094 w 112922"/>
                  <a:gd name="connsiteY9" fmla="*/ 104106 h 112929"/>
                  <a:gd name="connsiteX10" fmla="*/ 47094 w 112922"/>
                  <a:gd name="connsiteY10" fmla="*/ 69707 h 112929"/>
                  <a:gd name="connsiteX11" fmla="*/ 8002 w 112922"/>
                  <a:gd name="connsiteY11" fmla="*/ 69707 h 112929"/>
                  <a:gd name="connsiteX12" fmla="*/ 0 w 112922"/>
                  <a:gd name="connsiteY12" fmla="*/ 61298 h 112929"/>
                  <a:gd name="connsiteX13" fmla="*/ 8002 w 112922"/>
                  <a:gd name="connsiteY13" fmla="*/ 51020 h 112929"/>
                  <a:gd name="connsiteX14" fmla="*/ 47094 w 112922"/>
                  <a:gd name="connsiteY14" fmla="*/ 51020 h 112929"/>
                  <a:gd name="connsiteX15" fmla="*/ 47094 w 112922"/>
                  <a:gd name="connsiteY15" fmla="*/ 8823 h 112929"/>
                  <a:gd name="connsiteX16" fmla="*/ 55925 w 112922"/>
                  <a:gd name="connsiteY16" fmla="*/ 0 h 112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2922" h="112929">
                    <a:moveTo>
                      <a:pt x="55925" y="0"/>
                    </a:moveTo>
                    <a:cubicBezTo>
                      <a:pt x="61812" y="0"/>
                      <a:pt x="65737" y="3529"/>
                      <a:pt x="65737" y="8823"/>
                    </a:cubicBezTo>
                    <a:lnTo>
                      <a:pt x="65737" y="51020"/>
                    </a:lnTo>
                    <a:lnTo>
                      <a:pt x="104920" y="51020"/>
                    </a:lnTo>
                    <a:cubicBezTo>
                      <a:pt x="109365" y="51020"/>
                      <a:pt x="112922" y="55692"/>
                      <a:pt x="112922" y="61298"/>
                    </a:cubicBezTo>
                    <a:cubicBezTo>
                      <a:pt x="112922" y="65035"/>
                      <a:pt x="109365" y="69707"/>
                      <a:pt x="104920" y="69707"/>
                    </a:cubicBezTo>
                    <a:lnTo>
                      <a:pt x="65737" y="69707"/>
                    </a:lnTo>
                    <a:lnTo>
                      <a:pt x="65737" y="104106"/>
                    </a:lnTo>
                    <a:cubicBezTo>
                      <a:pt x="65737" y="109400"/>
                      <a:pt x="61812" y="112929"/>
                      <a:pt x="55925" y="112929"/>
                    </a:cubicBezTo>
                    <a:cubicBezTo>
                      <a:pt x="51019" y="112929"/>
                      <a:pt x="47094" y="109400"/>
                      <a:pt x="47094" y="104106"/>
                    </a:cubicBezTo>
                    <a:lnTo>
                      <a:pt x="47094" y="69707"/>
                    </a:lnTo>
                    <a:lnTo>
                      <a:pt x="8002" y="69707"/>
                    </a:lnTo>
                    <a:cubicBezTo>
                      <a:pt x="3557" y="69707"/>
                      <a:pt x="0" y="65035"/>
                      <a:pt x="0" y="61298"/>
                    </a:cubicBezTo>
                    <a:cubicBezTo>
                      <a:pt x="0" y="55692"/>
                      <a:pt x="3557" y="51020"/>
                      <a:pt x="8002" y="51020"/>
                    </a:cubicBezTo>
                    <a:lnTo>
                      <a:pt x="47094" y="51020"/>
                    </a:lnTo>
                    <a:lnTo>
                      <a:pt x="47094" y="8823"/>
                    </a:lnTo>
                    <a:cubicBezTo>
                      <a:pt x="47094" y="3529"/>
                      <a:pt x="51019" y="0"/>
                      <a:pt x="5592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10">
                <a:extLst>
                  <a:ext uri="{FF2B5EF4-FFF2-40B4-BE49-F238E27FC236}">
                    <a16:creationId xmlns:a16="http://schemas.microsoft.com/office/drawing/2014/main" id="{49C9E718-B095-4736-BF67-0E54DC9D4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146" y="10607825"/>
                <a:ext cx="262940" cy="262940"/>
              </a:xfrm>
              <a:custGeom>
                <a:avLst/>
                <a:gdLst>
                  <a:gd name="T0" fmla="*/ 296 w 297"/>
                  <a:gd name="T1" fmla="*/ 147 h 295"/>
                  <a:gd name="T2" fmla="*/ 296 w 297"/>
                  <a:gd name="T3" fmla="*/ 147 h 295"/>
                  <a:gd name="T4" fmla="*/ 148 w 297"/>
                  <a:gd name="T5" fmla="*/ 294 h 295"/>
                  <a:gd name="T6" fmla="*/ 148 w 297"/>
                  <a:gd name="T7" fmla="*/ 294 h 295"/>
                  <a:gd name="T8" fmla="*/ 0 w 297"/>
                  <a:gd name="T9" fmla="*/ 147 h 295"/>
                  <a:gd name="T10" fmla="*/ 0 w 297"/>
                  <a:gd name="T11" fmla="*/ 147 h 295"/>
                  <a:gd name="T12" fmla="*/ 148 w 297"/>
                  <a:gd name="T13" fmla="*/ 0 h 295"/>
                  <a:gd name="T14" fmla="*/ 148 w 297"/>
                  <a:gd name="T15" fmla="*/ 0 h 295"/>
                  <a:gd name="T16" fmla="*/ 296 w 297"/>
                  <a:gd name="T17" fmla="*/ 147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7" h="295">
                    <a:moveTo>
                      <a:pt x="296" y="147"/>
                    </a:moveTo>
                    <a:lnTo>
                      <a:pt x="296" y="147"/>
                    </a:lnTo>
                    <a:cubicBezTo>
                      <a:pt x="296" y="228"/>
                      <a:pt x="230" y="294"/>
                      <a:pt x="148" y="294"/>
                    </a:cubicBezTo>
                    <a:lnTo>
                      <a:pt x="148" y="294"/>
                    </a:lnTo>
                    <a:cubicBezTo>
                      <a:pt x="66" y="294"/>
                      <a:pt x="0" y="228"/>
                      <a:pt x="0" y="147"/>
                    </a:cubicBezTo>
                    <a:lnTo>
                      <a:pt x="0" y="147"/>
                    </a:lnTo>
                    <a:cubicBezTo>
                      <a:pt x="0" y="66"/>
                      <a:pt x="66" y="0"/>
                      <a:pt x="148" y="0"/>
                    </a:cubicBezTo>
                    <a:lnTo>
                      <a:pt x="148" y="0"/>
                    </a:lnTo>
                    <a:cubicBezTo>
                      <a:pt x="230" y="0"/>
                      <a:pt x="296" y="66"/>
                      <a:pt x="296" y="14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11">
                <a:extLst>
                  <a:ext uri="{FF2B5EF4-FFF2-40B4-BE49-F238E27FC236}">
                    <a16:creationId xmlns:a16="http://schemas.microsoft.com/office/drawing/2014/main" id="{18E7CEF4-215B-45DB-A791-34B79B762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374" y="10596052"/>
                <a:ext cx="282561" cy="282561"/>
              </a:xfrm>
              <a:custGeom>
                <a:avLst/>
                <a:gdLst>
                  <a:gd name="T0" fmla="*/ 158 w 316"/>
                  <a:gd name="T1" fmla="*/ 19 h 316"/>
                  <a:gd name="T2" fmla="*/ 158 w 316"/>
                  <a:gd name="T3" fmla="*/ 19 h 316"/>
                  <a:gd name="T4" fmla="*/ 20 w 316"/>
                  <a:gd name="T5" fmla="*/ 157 h 316"/>
                  <a:gd name="T6" fmla="*/ 20 w 316"/>
                  <a:gd name="T7" fmla="*/ 157 h 316"/>
                  <a:gd name="T8" fmla="*/ 158 w 316"/>
                  <a:gd name="T9" fmla="*/ 295 h 316"/>
                  <a:gd name="T10" fmla="*/ 158 w 316"/>
                  <a:gd name="T11" fmla="*/ 295 h 316"/>
                  <a:gd name="T12" fmla="*/ 295 w 316"/>
                  <a:gd name="T13" fmla="*/ 157 h 316"/>
                  <a:gd name="T14" fmla="*/ 295 w 316"/>
                  <a:gd name="T15" fmla="*/ 157 h 316"/>
                  <a:gd name="T16" fmla="*/ 158 w 316"/>
                  <a:gd name="T17" fmla="*/ 19 h 316"/>
                  <a:gd name="T18" fmla="*/ 158 w 316"/>
                  <a:gd name="T19" fmla="*/ 315 h 316"/>
                  <a:gd name="T20" fmla="*/ 158 w 316"/>
                  <a:gd name="T21" fmla="*/ 315 h 316"/>
                  <a:gd name="T22" fmla="*/ 0 w 316"/>
                  <a:gd name="T23" fmla="*/ 157 h 316"/>
                  <a:gd name="T24" fmla="*/ 0 w 316"/>
                  <a:gd name="T25" fmla="*/ 157 h 316"/>
                  <a:gd name="T26" fmla="*/ 158 w 316"/>
                  <a:gd name="T27" fmla="*/ 0 h 316"/>
                  <a:gd name="T28" fmla="*/ 158 w 316"/>
                  <a:gd name="T29" fmla="*/ 0 h 316"/>
                  <a:gd name="T30" fmla="*/ 315 w 316"/>
                  <a:gd name="T31" fmla="*/ 157 h 316"/>
                  <a:gd name="T32" fmla="*/ 315 w 316"/>
                  <a:gd name="T33" fmla="*/ 157 h 316"/>
                  <a:gd name="T34" fmla="*/ 158 w 316"/>
                  <a:gd name="T35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6" h="316">
                    <a:moveTo>
                      <a:pt x="158" y="19"/>
                    </a:moveTo>
                    <a:lnTo>
                      <a:pt x="158" y="19"/>
                    </a:lnTo>
                    <a:cubicBezTo>
                      <a:pt x="82" y="19"/>
                      <a:pt x="20" y="81"/>
                      <a:pt x="20" y="157"/>
                    </a:cubicBezTo>
                    <a:lnTo>
                      <a:pt x="20" y="157"/>
                    </a:lnTo>
                    <a:cubicBezTo>
                      <a:pt x="20" y="233"/>
                      <a:pt x="82" y="295"/>
                      <a:pt x="158" y="295"/>
                    </a:cubicBezTo>
                    <a:lnTo>
                      <a:pt x="158" y="295"/>
                    </a:lnTo>
                    <a:cubicBezTo>
                      <a:pt x="234" y="295"/>
                      <a:pt x="295" y="233"/>
                      <a:pt x="295" y="157"/>
                    </a:cubicBezTo>
                    <a:lnTo>
                      <a:pt x="295" y="157"/>
                    </a:lnTo>
                    <a:cubicBezTo>
                      <a:pt x="295" y="81"/>
                      <a:pt x="234" y="19"/>
                      <a:pt x="158" y="19"/>
                    </a:cubicBezTo>
                    <a:close/>
                    <a:moveTo>
                      <a:pt x="158" y="315"/>
                    </a:moveTo>
                    <a:lnTo>
                      <a:pt x="158" y="315"/>
                    </a:lnTo>
                    <a:cubicBezTo>
                      <a:pt x="71" y="315"/>
                      <a:pt x="0" y="243"/>
                      <a:pt x="0" y="157"/>
                    </a:cubicBezTo>
                    <a:lnTo>
                      <a:pt x="0" y="157"/>
                    </a:lnTo>
                    <a:cubicBezTo>
                      <a:pt x="0" y="71"/>
                      <a:pt x="71" y="0"/>
                      <a:pt x="158" y="0"/>
                    </a:cubicBezTo>
                    <a:lnTo>
                      <a:pt x="158" y="0"/>
                    </a:lnTo>
                    <a:cubicBezTo>
                      <a:pt x="245" y="0"/>
                      <a:pt x="315" y="71"/>
                      <a:pt x="315" y="157"/>
                    </a:cubicBezTo>
                    <a:lnTo>
                      <a:pt x="315" y="157"/>
                    </a:lnTo>
                    <a:cubicBezTo>
                      <a:pt x="315" y="243"/>
                      <a:pt x="245" y="315"/>
                      <a:pt x="158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8A457A59-3E53-47DC-A55F-E920DC464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786" y="10682391"/>
                <a:ext cx="112922" cy="112919"/>
              </a:xfrm>
              <a:custGeom>
                <a:avLst/>
                <a:gdLst>
                  <a:gd name="connsiteX0" fmla="*/ 55925 w 112922"/>
                  <a:gd name="connsiteY0" fmla="*/ 0 h 112919"/>
                  <a:gd name="connsiteX1" fmla="*/ 65737 w 112922"/>
                  <a:gd name="connsiteY1" fmla="*/ 8891 h 112919"/>
                  <a:gd name="connsiteX2" fmla="*/ 65737 w 112922"/>
                  <a:gd name="connsiteY2" fmla="*/ 47093 h 112919"/>
                  <a:gd name="connsiteX3" fmla="*/ 104920 w 112922"/>
                  <a:gd name="connsiteY3" fmla="*/ 47093 h 112919"/>
                  <a:gd name="connsiteX4" fmla="*/ 112922 w 112922"/>
                  <a:gd name="connsiteY4" fmla="*/ 57371 h 112919"/>
                  <a:gd name="connsiteX5" fmla="*/ 104920 w 112922"/>
                  <a:gd name="connsiteY5" fmla="*/ 65780 h 112919"/>
                  <a:gd name="connsiteX6" fmla="*/ 65737 w 112922"/>
                  <a:gd name="connsiteY6" fmla="*/ 65780 h 112919"/>
                  <a:gd name="connsiteX7" fmla="*/ 65737 w 112922"/>
                  <a:gd name="connsiteY7" fmla="*/ 104917 h 112919"/>
                  <a:gd name="connsiteX8" fmla="*/ 55925 w 112922"/>
                  <a:gd name="connsiteY8" fmla="*/ 112919 h 112919"/>
                  <a:gd name="connsiteX9" fmla="*/ 47094 w 112922"/>
                  <a:gd name="connsiteY9" fmla="*/ 104917 h 112919"/>
                  <a:gd name="connsiteX10" fmla="*/ 47094 w 112922"/>
                  <a:gd name="connsiteY10" fmla="*/ 65780 h 112919"/>
                  <a:gd name="connsiteX11" fmla="*/ 8002 w 112922"/>
                  <a:gd name="connsiteY11" fmla="*/ 65780 h 112919"/>
                  <a:gd name="connsiteX12" fmla="*/ 0 w 112922"/>
                  <a:gd name="connsiteY12" fmla="*/ 57371 h 112919"/>
                  <a:gd name="connsiteX13" fmla="*/ 8002 w 112922"/>
                  <a:gd name="connsiteY13" fmla="*/ 47093 h 112919"/>
                  <a:gd name="connsiteX14" fmla="*/ 47094 w 112922"/>
                  <a:gd name="connsiteY14" fmla="*/ 47093 h 112919"/>
                  <a:gd name="connsiteX15" fmla="*/ 47094 w 112922"/>
                  <a:gd name="connsiteY15" fmla="*/ 8891 h 112919"/>
                  <a:gd name="connsiteX16" fmla="*/ 55925 w 112922"/>
                  <a:gd name="connsiteY16" fmla="*/ 0 h 11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2922" h="112919">
                    <a:moveTo>
                      <a:pt x="55925" y="0"/>
                    </a:moveTo>
                    <a:cubicBezTo>
                      <a:pt x="61812" y="0"/>
                      <a:pt x="65737" y="3557"/>
                      <a:pt x="65737" y="8891"/>
                    </a:cubicBezTo>
                    <a:lnTo>
                      <a:pt x="65737" y="47093"/>
                    </a:lnTo>
                    <a:lnTo>
                      <a:pt x="104920" y="47093"/>
                    </a:lnTo>
                    <a:cubicBezTo>
                      <a:pt x="109365" y="47093"/>
                      <a:pt x="112922" y="52699"/>
                      <a:pt x="112922" y="57371"/>
                    </a:cubicBezTo>
                    <a:cubicBezTo>
                      <a:pt x="112922" y="62042"/>
                      <a:pt x="109365" y="65780"/>
                      <a:pt x="104920" y="65780"/>
                    </a:cubicBezTo>
                    <a:lnTo>
                      <a:pt x="65737" y="65780"/>
                    </a:lnTo>
                    <a:lnTo>
                      <a:pt x="65737" y="104917"/>
                    </a:lnTo>
                    <a:cubicBezTo>
                      <a:pt x="65737" y="109362"/>
                      <a:pt x="61812" y="112919"/>
                      <a:pt x="55925" y="112919"/>
                    </a:cubicBezTo>
                    <a:cubicBezTo>
                      <a:pt x="51019" y="112919"/>
                      <a:pt x="47094" y="109362"/>
                      <a:pt x="47094" y="104917"/>
                    </a:cubicBezTo>
                    <a:lnTo>
                      <a:pt x="47094" y="65780"/>
                    </a:lnTo>
                    <a:lnTo>
                      <a:pt x="8002" y="65780"/>
                    </a:lnTo>
                    <a:cubicBezTo>
                      <a:pt x="3557" y="65780"/>
                      <a:pt x="0" y="62042"/>
                      <a:pt x="0" y="57371"/>
                    </a:cubicBezTo>
                    <a:cubicBezTo>
                      <a:pt x="0" y="52699"/>
                      <a:pt x="3557" y="47093"/>
                      <a:pt x="8002" y="47093"/>
                    </a:cubicBezTo>
                    <a:lnTo>
                      <a:pt x="47094" y="47093"/>
                    </a:lnTo>
                    <a:lnTo>
                      <a:pt x="47094" y="8891"/>
                    </a:lnTo>
                    <a:cubicBezTo>
                      <a:pt x="47094" y="3557"/>
                      <a:pt x="51019" y="0"/>
                      <a:pt x="5592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14">
                <a:extLst>
                  <a:ext uri="{FF2B5EF4-FFF2-40B4-BE49-F238E27FC236}">
                    <a16:creationId xmlns:a16="http://schemas.microsoft.com/office/drawing/2014/main" id="{374FBF04-186A-4E95-A777-3C945CD88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5027" y="8598499"/>
                <a:ext cx="765272" cy="247242"/>
              </a:xfrm>
              <a:custGeom>
                <a:avLst/>
                <a:gdLst>
                  <a:gd name="T0" fmla="*/ 857 w 858"/>
                  <a:gd name="T1" fmla="*/ 278 h 279"/>
                  <a:gd name="T2" fmla="*/ 9 w 858"/>
                  <a:gd name="T3" fmla="*/ 278 h 279"/>
                  <a:gd name="T4" fmla="*/ 9 w 858"/>
                  <a:gd name="T5" fmla="*/ 278 h 279"/>
                  <a:gd name="T6" fmla="*/ 0 w 858"/>
                  <a:gd name="T7" fmla="*/ 269 h 279"/>
                  <a:gd name="T8" fmla="*/ 0 w 858"/>
                  <a:gd name="T9" fmla="*/ 269 h 279"/>
                  <a:gd name="T10" fmla="*/ 9 w 858"/>
                  <a:gd name="T11" fmla="*/ 258 h 279"/>
                  <a:gd name="T12" fmla="*/ 837 w 858"/>
                  <a:gd name="T13" fmla="*/ 258 h 279"/>
                  <a:gd name="T14" fmla="*/ 837 w 858"/>
                  <a:gd name="T15" fmla="*/ 11 h 279"/>
                  <a:gd name="T16" fmla="*/ 837 w 858"/>
                  <a:gd name="T17" fmla="*/ 11 h 279"/>
                  <a:gd name="T18" fmla="*/ 846 w 858"/>
                  <a:gd name="T19" fmla="*/ 0 h 279"/>
                  <a:gd name="T20" fmla="*/ 846 w 858"/>
                  <a:gd name="T21" fmla="*/ 0 h 279"/>
                  <a:gd name="T22" fmla="*/ 857 w 858"/>
                  <a:gd name="T23" fmla="*/ 11 h 279"/>
                  <a:gd name="T24" fmla="*/ 857 w 858"/>
                  <a:gd name="T25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8" h="279">
                    <a:moveTo>
                      <a:pt x="857" y="278"/>
                    </a:moveTo>
                    <a:lnTo>
                      <a:pt x="9" y="278"/>
                    </a:lnTo>
                    <a:lnTo>
                      <a:pt x="9" y="278"/>
                    </a:lnTo>
                    <a:cubicBezTo>
                      <a:pt x="4" y="278"/>
                      <a:pt x="0" y="273"/>
                      <a:pt x="0" y="269"/>
                    </a:cubicBezTo>
                    <a:lnTo>
                      <a:pt x="0" y="269"/>
                    </a:lnTo>
                    <a:cubicBezTo>
                      <a:pt x="0" y="263"/>
                      <a:pt x="4" y="258"/>
                      <a:pt x="9" y="258"/>
                    </a:cubicBezTo>
                    <a:lnTo>
                      <a:pt x="837" y="258"/>
                    </a:lnTo>
                    <a:lnTo>
                      <a:pt x="837" y="11"/>
                    </a:lnTo>
                    <a:lnTo>
                      <a:pt x="837" y="11"/>
                    </a:lnTo>
                    <a:cubicBezTo>
                      <a:pt x="837" y="5"/>
                      <a:pt x="841" y="0"/>
                      <a:pt x="846" y="0"/>
                    </a:cubicBezTo>
                    <a:lnTo>
                      <a:pt x="846" y="0"/>
                    </a:lnTo>
                    <a:cubicBezTo>
                      <a:pt x="852" y="0"/>
                      <a:pt x="857" y="5"/>
                      <a:pt x="857" y="11"/>
                    </a:cubicBezTo>
                    <a:lnTo>
                      <a:pt x="857" y="27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15">
                <a:extLst>
                  <a:ext uri="{FF2B5EF4-FFF2-40B4-BE49-F238E27FC236}">
                    <a16:creationId xmlns:a16="http://schemas.microsoft.com/office/drawing/2014/main" id="{6DAC4B4A-36FF-42AE-8E37-0579F22B3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5027" y="10497940"/>
                <a:ext cx="765272" cy="247242"/>
              </a:xfrm>
              <a:custGeom>
                <a:avLst/>
                <a:gdLst>
                  <a:gd name="T0" fmla="*/ 857 w 858"/>
                  <a:gd name="T1" fmla="*/ 277 h 278"/>
                  <a:gd name="T2" fmla="*/ 9 w 858"/>
                  <a:gd name="T3" fmla="*/ 277 h 278"/>
                  <a:gd name="T4" fmla="*/ 9 w 858"/>
                  <a:gd name="T5" fmla="*/ 277 h 278"/>
                  <a:gd name="T6" fmla="*/ 0 w 858"/>
                  <a:gd name="T7" fmla="*/ 267 h 278"/>
                  <a:gd name="T8" fmla="*/ 0 w 858"/>
                  <a:gd name="T9" fmla="*/ 267 h 278"/>
                  <a:gd name="T10" fmla="*/ 9 w 858"/>
                  <a:gd name="T11" fmla="*/ 258 h 278"/>
                  <a:gd name="T12" fmla="*/ 837 w 858"/>
                  <a:gd name="T13" fmla="*/ 258 h 278"/>
                  <a:gd name="T14" fmla="*/ 837 w 858"/>
                  <a:gd name="T15" fmla="*/ 9 h 278"/>
                  <a:gd name="T16" fmla="*/ 837 w 858"/>
                  <a:gd name="T17" fmla="*/ 9 h 278"/>
                  <a:gd name="T18" fmla="*/ 846 w 858"/>
                  <a:gd name="T19" fmla="*/ 0 h 278"/>
                  <a:gd name="T20" fmla="*/ 846 w 858"/>
                  <a:gd name="T21" fmla="*/ 0 h 278"/>
                  <a:gd name="T22" fmla="*/ 857 w 858"/>
                  <a:gd name="T23" fmla="*/ 9 h 278"/>
                  <a:gd name="T24" fmla="*/ 857 w 858"/>
                  <a:gd name="T25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8" h="278">
                    <a:moveTo>
                      <a:pt x="857" y="277"/>
                    </a:moveTo>
                    <a:lnTo>
                      <a:pt x="9" y="277"/>
                    </a:lnTo>
                    <a:lnTo>
                      <a:pt x="9" y="277"/>
                    </a:lnTo>
                    <a:cubicBezTo>
                      <a:pt x="4" y="277"/>
                      <a:pt x="0" y="272"/>
                      <a:pt x="0" y="267"/>
                    </a:cubicBezTo>
                    <a:lnTo>
                      <a:pt x="0" y="267"/>
                    </a:lnTo>
                    <a:cubicBezTo>
                      <a:pt x="0" y="262"/>
                      <a:pt x="4" y="258"/>
                      <a:pt x="9" y="258"/>
                    </a:cubicBezTo>
                    <a:lnTo>
                      <a:pt x="837" y="258"/>
                    </a:lnTo>
                    <a:lnTo>
                      <a:pt x="837" y="9"/>
                    </a:lnTo>
                    <a:lnTo>
                      <a:pt x="837" y="9"/>
                    </a:lnTo>
                    <a:cubicBezTo>
                      <a:pt x="837" y="4"/>
                      <a:pt x="841" y="0"/>
                      <a:pt x="846" y="0"/>
                    </a:cubicBezTo>
                    <a:lnTo>
                      <a:pt x="846" y="0"/>
                    </a:lnTo>
                    <a:cubicBezTo>
                      <a:pt x="852" y="0"/>
                      <a:pt x="857" y="4"/>
                      <a:pt x="857" y="9"/>
                    </a:cubicBezTo>
                    <a:lnTo>
                      <a:pt x="857" y="27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16">
                <a:extLst>
                  <a:ext uri="{FF2B5EF4-FFF2-40B4-BE49-F238E27FC236}">
                    <a16:creationId xmlns:a16="http://schemas.microsoft.com/office/drawing/2014/main" id="{266FF259-398A-4CA0-A827-5AE9A0A0B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6242" y="7264181"/>
                <a:ext cx="494482" cy="4104989"/>
              </a:xfrm>
              <a:custGeom>
                <a:avLst/>
                <a:gdLst>
                  <a:gd name="T0" fmla="*/ 556 w 557"/>
                  <a:gd name="T1" fmla="*/ 4611 h 4612"/>
                  <a:gd name="T2" fmla="*/ 0 w 557"/>
                  <a:gd name="T3" fmla="*/ 4611 h 4612"/>
                  <a:gd name="T4" fmla="*/ 0 w 557"/>
                  <a:gd name="T5" fmla="*/ 4592 h 4612"/>
                  <a:gd name="T6" fmla="*/ 536 w 557"/>
                  <a:gd name="T7" fmla="*/ 4592 h 4612"/>
                  <a:gd name="T8" fmla="*/ 536 w 557"/>
                  <a:gd name="T9" fmla="*/ 0 h 4612"/>
                  <a:gd name="T10" fmla="*/ 556 w 557"/>
                  <a:gd name="T11" fmla="*/ 0 h 4612"/>
                  <a:gd name="T12" fmla="*/ 556 w 557"/>
                  <a:gd name="T13" fmla="*/ 4611 h 4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7" h="4612">
                    <a:moveTo>
                      <a:pt x="556" y="4611"/>
                    </a:moveTo>
                    <a:lnTo>
                      <a:pt x="0" y="4611"/>
                    </a:lnTo>
                    <a:lnTo>
                      <a:pt x="0" y="4592"/>
                    </a:lnTo>
                    <a:lnTo>
                      <a:pt x="536" y="4592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56" y="4611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17">
                <a:extLst>
                  <a:ext uri="{FF2B5EF4-FFF2-40B4-BE49-F238E27FC236}">
                    <a16:creationId xmlns:a16="http://schemas.microsoft.com/office/drawing/2014/main" id="{2554CE65-D3B1-40C3-BC38-051DB45E4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9444" y="8704461"/>
                <a:ext cx="262940" cy="262938"/>
              </a:xfrm>
              <a:custGeom>
                <a:avLst/>
                <a:gdLst>
                  <a:gd name="T0" fmla="*/ 0 w 297"/>
                  <a:gd name="T1" fmla="*/ 148 h 296"/>
                  <a:gd name="T2" fmla="*/ 0 w 297"/>
                  <a:gd name="T3" fmla="*/ 148 h 296"/>
                  <a:gd name="T4" fmla="*/ 148 w 297"/>
                  <a:gd name="T5" fmla="*/ 295 h 296"/>
                  <a:gd name="T6" fmla="*/ 148 w 297"/>
                  <a:gd name="T7" fmla="*/ 295 h 296"/>
                  <a:gd name="T8" fmla="*/ 296 w 297"/>
                  <a:gd name="T9" fmla="*/ 148 h 296"/>
                  <a:gd name="T10" fmla="*/ 296 w 297"/>
                  <a:gd name="T11" fmla="*/ 148 h 296"/>
                  <a:gd name="T12" fmla="*/ 148 w 297"/>
                  <a:gd name="T13" fmla="*/ 0 h 296"/>
                  <a:gd name="T14" fmla="*/ 148 w 297"/>
                  <a:gd name="T15" fmla="*/ 0 h 296"/>
                  <a:gd name="T16" fmla="*/ 0 w 297"/>
                  <a:gd name="T17" fmla="*/ 1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7" h="296">
                    <a:moveTo>
                      <a:pt x="0" y="148"/>
                    </a:moveTo>
                    <a:lnTo>
                      <a:pt x="0" y="148"/>
                    </a:lnTo>
                    <a:cubicBezTo>
                      <a:pt x="0" y="229"/>
                      <a:pt x="66" y="295"/>
                      <a:pt x="148" y="295"/>
                    </a:cubicBezTo>
                    <a:lnTo>
                      <a:pt x="148" y="295"/>
                    </a:lnTo>
                    <a:cubicBezTo>
                      <a:pt x="229" y="295"/>
                      <a:pt x="296" y="229"/>
                      <a:pt x="296" y="148"/>
                    </a:cubicBezTo>
                    <a:lnTo>
                      <a:pt x="296" y="148"/>
                    </a:lnTo>
                    <a:cubicBezTo>
                      <a:pt x="296" y="66"/>
                      <a:pt x="229" y="0"/>
                      <a:pt x="148" y="0"/>
                    </a:cubicBezTo>
                    <a:lnTo>
                      <a:pt x="148" y="0"/>
                    </a:lnTo>
                    <a:cubicBezTo>
                      <a:pt x="66" y="0"/>
                      <a:pt x="0" y="66"/>
                      <a:pt x="0" y="14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18">
                <a:extLst>
                  <a:ext uri="{FF2B5EF4-FFF2-40B4-BE49-F238E27FC236}">
                    <a16:creationId xmlns:a16="http://schemas.microsoft.com/office/drawing/2014/main" id="{DAB898CD-8800-46F9-9543-88C1A41DD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595" y="8696612"/>
                <a:ext cx="282561" cy="282561"/>
              </a:xfrm>
              <a:custGeom>
                <a:avLst/>
                <a:gdLst>
                  <a:gd name="T0" fmla="*/ 158 w 316"/>
                  <a:gd name="T1" fmla="*/ 20 h 316"/>
                  <a:gd name="T2" fmla="*/ 158 w 316"/>
                  <a:gd name="T3" fmla="*/ 20 h 316"/>
                  <a:gd name="T4" fmla="*/ 20 w 316"/>
                  <a:gd name="T5" fmla="*/ 158 h 316"/>
                  <a:gd name="T6" fmla="*/ 20 w 316"/>
                  <a:gd name="T7" fmla="*/ 158 h 316"/>
                  <a:gd name="T8" fmla="*/ 158 w 316"/>
                  <a:gd name="T9" fmla="*/ 296 h 316"/>
                  <a:gd name="T10" fmla="*/ 158 w 316"/>
                  <a:gd name="T11" fmla="*/ 296 h 316"/>
                  <a:gd name="T12" fmla="*/ 296 w 316"/>
                  <a:gd name="T13" fmla="*/ 158 h 316"/>
                  <a:gd name="T14" fmla="*/ 296 w 316"/>
                  <a:gd name="T15" fmla="*/ 158 h 316"/>
                  <a:gd name="T16" fmla="*/ 158 w 316"/>
                  <a:gd name="T17" fmla="*/ 20 h 316"/>
                  <a:gd name="T18" fmla="*/ 158 w 316"/>
                  <a:gd name="T19" fmla="*/ 315 h 316"/>
                  <a:gd name="T20" fmla="*/ 158 w 316"/>
                  <a:gd name="T21" fmla="*/ 315 h 316"/>
                  <a:gd name="T22" fmla="*/ 0 w 316"/>
                  <a:gd name="T23" fmla="*/ 158 h 316"/>
                  <a:gd name="T24" fmla="*/ 0 w 316"/>
                  <a:gd name="T25" fmla="*/ 158 h 316"/>
                  <a:gd name="T26" fmla="*/ 158 w 316"/>
                  <a:gd name="T27" fmla="*/ 0 h 316"/>
                  <a:gd name="T28" fmla="*/ 158 w 316"/>
                  <a:gd name="T29" fmla="*/ 0 h 316"/>
                  <a:gd name="T30" fmla="*/ 315 w 316"/>
                  <a:gd name="T31" fmla="*/ 158 h 316"/>
                  <a:gd name="T32" fmla="*/ 315 w 316"/>
                  <a:gd name="T33" fmla="*/ 158 h 316"/>
                  <a:gd name="T34" fmla="*/ 158 w 316"/>
                  <a:gd name="T35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6" h="316">
                    <a:moveTo>
                      <a:pt x="158" y="20"/>
                    </a:moveTo>
                    <a:lnTo>
                      <a:pt x="158" y="20"/>
                    </a:lnTo>
                    <a:cubicBezTo>
                      <a:pt x="82" y="20"/>
                      <a:pt x="20" y="82"/>
                      <a:pt x="20" y="158"/>
                    </a:cubicBezTo>
                    <a:lnTo>
                      <a:pt x="20" y="158"/>
                    </a:lnTo>
                    <a:cubicBezTo>
                      <a:pt x="20" y="233"/>
                      <a:pt x="82" y="296"/>
                      <a:pt x="158" y="296"/>
                    </a:cubicBezTo>
                    <a:lnTo>
                      <a:pt x="158" y="296"/>
                    </a:lnTo>
                    <a:cubicBezTo>
                      <a:pt x="234" y="296"/>
                      <a:pt x="296" y="233"/>
                      <a:pt x="296" y="158"/>
                    </a:cubicBezTo>
                    <a:lnTo>
                      <a:pt x="296" y="158"/>
                    </a:lnTo>
                    <a:cubicBezTo>
                      <a:pt x="296" y="82"/>
                      <a:pt x="234" y="20"/>
                      <a:pt x="158" y="20"/>
                    </a:cubicBezTo>
                    <a:close/>
                    <a:moveTo>
                      <a:pt x="158" y="315"/>
                    </a:moveTo>
                    <a:lnTo>
                      <a:pt x="158" y="315"/>
                    </a:lnTo>
                    <a:cubicBezTo>
                      <a:pt x="71" y="315"/>
                      <a:pt x="0" y="244"/>
                      <a:pt x="0" y="158"/>
                    </a:cubicBezTo>
                    <a:lnTo>
                      <a:pt x="0" y="158"/>
                    </a:lnTo>
                    <a:cubicBezTo>
                      <a:pt x="0" y="71"/>
                      <a:pt x="71" y="0"/>
                      <a:pt x="158" y="0"/>
                    </a:cubicBezTo>
                    <a:lnTo>
                      <a:pt x="158" y="0"/>
                    </a:lnTo>
                    <a:cubicBezTo>
                      <a:pt x="245" y="0"/>
                      <a:pt x="315" y="71"/>
                      <a:pt x="315" y="158"/>
                    </a:cubicBezTo>
                    <a:lnTo>
                      <a:pt x="315" y="158"/>
                    </a:lnTo>
                    <a:cubicBezTo>
                      <a:pt x="315" y="244"/>
                      <a:pt x="245" y="315"/>
                      <a:pt x="158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5FC1E1EC-5C18-4B81-B45A-120B3D24E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7932" y="8779024"/>
                <a:ext cx="112922" cy="112929"/>
              </a:xfrm>
              <a:custGeom>
                <a:avLst/>
                <a:gdLst>
                  <a:gd name="connsiteX0" fmla="*/ 60363 w 112922"/>
                  <a:gd name="connsiteY0" fmla="*/ 0 h 112929"/>
                  <a:gd name="connsiteX1" fmla="*/ 69706 w 112922"/>
                  <a:gd name="connsiteY1" fmla="*/ 8823 h 112929"/>
                  <a:gd name="connsiteX2" fmla="*/ 69706 w 112922"/>
                  <a:gd name="connsiteY2" fmla="*/ 51020 h 112929"/>
                  <a:gd name="connsiteX3" fmla="*/ 104031 w 112922"/>
                  <a:gd name="connsiteY3" fmla="*/ 51020 h 112929"/>
                  <a:gd name="connsiteX4" fmla="*/ 112922 w 112922"/>
                  <a:gd name="connsiteY4" fmla="*/ 61298 h 112929"/>
                  <a:gd name="connsiteX5" fmla="*/ 104031 w 112922"/>
                  <a:gd name="connsiteY5" fmla="*/ 69707 h 112929"/>
                  <a:gd name="connsiteX6" fmla="*/ 69706 w 112922"/>
                  <a:gd name="connsiteY6" fmla="*/ 69707 h 112929"/>
                  <a:gd name="connsiteX7" fmla="*/ 69706 w 112922"/>
                  <a:gd name="connsiteY7" fmla="*/ 104106 h 112929"/>
                  <a:gd name="connsiteX8" fmla="*/ 60363 w 112922"/>
                  <a:gd name="connsiteY8" fmla="*/ 112929 h 112929"/>
                  <a:gd name="connsiteX9" fmla="*/ 51019 w 112922"/>
                  <a:gd name="connsiteY9" fmla="*/ 104106 h 112929"/>
                  <a:gd name="connsiteX10" fmla="*/ 51019 w 112922"/>
                  <a:gd name="connsiteY10" fmla="*/ 69707 h 112929"/>
                  <a:gd name="connsiteX11" fmla="*/ 8002 w 112922"/>
                  <a:gd name="connsiteY11" fmla="*/ 69707 h 112929"/>
                  <a:gd name="connsiteX12" fmla="*/ 0 w 112922"/>
                  <a:gd name="connsiteY12" fmla="*/ 61298 h 112929"/>
                  <a:gd name="connsiteX13" fmla="*/ 8002 w 112922"/>
                  <a:gd name="connsiteY13" fmla="*/ 51020 h 112929"/>
                  <a:gd name="connsiteX14" fmla="*/ 51019 w 112922"/>
                  <a:gd name="connsiteY14" fmla="*/ 51020 h 112929"/>
                  <a:gd name="connsiteX15" fmla="*/ 51019 w 112922"/>
                  <a:gd name="connsiteY15" fmla="*/ 8823 h 112929"/>
                  <a:gd name="connsiteX16" fmla="*/ 60363 w 112922"/>
                  <a:gd name="connsiteY16" fmla="*/ 0 h 112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2922" h="112929">
                    <a:moveTo>
                      <a:pt x="60363" y="0"/>
                    </a:moveTo>
                    <a:cubicBezTo>
                      <a:pt x="65034" y="0"/>
                      <a:pt x="69706" y="3529"/>
                      <a:pt x="69706" y="8823"/>
                    </a:cubicBezTo>
                    <a:lnTo>
                      <a:pt x="69706" y="51020"/>
                    </a:lnTo>
                    <a:lnTo>
                      <a:pt x="104031" y="51020"/>
                    </a:lnTo>
                    <a:cubicBezTo>
                      <a:pt x="109366" y="51020"/>
                      <a:pt x="112922" y="55692"/>
                      <a:pt x="112922" y="61298"/>
                    </a:cubicBezTo>
                    <a:cubicBezTo>
                      <a:pt x="112922" y="65035"/>
                      <a:pt x="109366" y="69707"/>
                      <a:pt x="104031" y="69707"/>
                    </a:cubicBezTo>
                    <a:lnTo>
                      <a:pt x="69706" y="69707"/>
                    </a:lnTo>
                    <a:lnTo>
                      <a:pt x="69706" y="104106"/>
                    </a:lnTo>
                    <a:cubicBezTo>
                      <a:pt x="69706" y="109400"/>
                      <a:pt x="65034" y="112929"/>
                      <a:pt x="60363" y="112929"/>
                    </a:cubicBezTo>
                    <a:cubicBezTo>
                      <a:pt x="55691" y="112929"/>
                      <a:pt x="51019" y="109400"/>
                      <a:pt x="51019" y="104106"/>
                    </a:cubicBezTo>
                    <a:lnTo>
                      <a:pt x="51019" y="69707"/>
                    </a:lnTo>
                    <a:lnTo>
                      <a:pt x="8002" y="69707"/>
                    </a:lnTo>
                    <a:cubicBezTo>
                      <a:pt x="3556" y="69707"/>
                      <a:pt x="0" y="65035"/>
                      <a:pt x="0" y="61298"/>
                    </a:cubicBezTo>
                    <a:cubicBezTo>
                      <a:pt x="0" y="55692"/>
                      <a:pt x="3556" y="51020"/>
                      <a:pt x="8002" y="51020"/>
                    </a:cubicBezTo>
                    <a:lnTo>
                      <a:pt x="51019" y="51020"/>
                    </a:lnTo>
                    <a:lnTo>
                      <a:pt x="51019" y="8823"/>
                    </a:lnTo>
                    <a:cubicBezTo>
                      <a:pt x="51019" y="3529"/>
                      <a:pt x="55691" y="0"/>
                      <a:pt x="6036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21">
                <a:extLst>
                  <a:ext uri="{FF2B5EF4-FFF2-40B4-BE49-F238E27FC236}">
                    <a16:creationId xmlns:a16="http://schemas.microsoft.com/office/drawing/2014/main" id="{26CC1F4A-0477-4F06-964F-2001E7969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9444" y="10607825"/>
                <a:ext cx="262940" cy="262940"/>
              </a:xfrm>
              <a:custGeom>
                <a:avLst/>
                <a:gdLst>
                  <a:gd name="T0" fmla="*/ 0 w 297"/>
                  <a:gd name="T1" fmla="*/ 147 h 295"/>
                  <a:gd name="T2" fmla="*/ 0 w 297"/>
                  <a:gd name="T3" fmla="*/ 147 h 295"/>
                  <a:gd name="T4" fmla="*/ 148 w 297"/>
                  <a:gd name="T5" fmla="*/ 294 h 295"/>
                  <a:gd name="T6" fmla="*/ 148 w 297"/>
                  <a:gd name="T7" fmla="*/ 294 h 295"/>
                  <a:gd name="T8" fmla="*/ 296 w 297"/>
                  <a:gd name="T9" fmla="*/ 147 h 295"/>
                  <a:gd name="T10" fmla="*/ 296 w 297"/>
                  <a:gd name="T11" fmla="*/ 147 h 295"/>
                  <a:gd name="T12" fmla="*/ 148 w 297"/>
                  <a:gd name="T13" fmla="*/ 0 h 295"/>
                  <a:gd name="T14" fmla="*/ 148 w 297"/>
                  <a:gd name="T15" fmla="*/ 0 h 295"/>
                  <a:gd name="T16" fmla="*/ 0 w 297"/>
                  <a:gd name="T17" fmla="*/ 147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7" h="295">
                    <a:moveTo>
                      <a:pt x="0" y="147"/>
                    </a:moveTo>
                    <a:lnTo>
                      <a:pt x="0" y="147"/>
                    </a:lnTo>
                    <a:cubicBezTo>
                      <a:pt x="0" y="228"/>
                      <a:pt x="66" y="294"/>
                      <a:pt x="148" y="294"/>
                    </a:cubicBezTo>
                    <a:lnTo>
                      <a:pt x="148" y="294"/>
                    </a:lnTo>
                    <a:cubicBezTo>
                      <a:pt x="229" y="294"/>
                      <a:pt x="296" y="228"/>
                      <a:pt x="296" y="147"/>
                    </a:cubicBezTo>
                    <a:lnTo>
                      <a:pt x="296" y="147"/>
                    </a:lnTo>
                    <a:cubicBezTo>
                      <a:pt x="296" y="66"/>
                      <a:pt x="229" y="0"/>
                      <a:pt x="148" y="0"/>
                    </a:cubicBezTo>
                    <a:lnTo>
                      <a:pt x="148" y="0"/>
                    </a:lnTo>
                    <a:cubicBezTo>
                      <a:pt x="66" y="0"/>
                      <a:pt x="0" y="66"/>
                      <a:pt x="0" y="14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22">
                <a:extLst>
                  <a:ext uri="{FF2B5EF4-FFF2-40B4-BE49-F238E27FC236}">
                    <a16:creationId xmlns:a16="http://schemas.microsoft.com/office/drawing/2014/main" id="{3429D218-AA58-4667-BAA5-84C68BB11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595" y="10596052"/>
                <a:ext cx="282561" cy="282561"/>
              </a:xfrm>
              <a:custGeom>
                <a:avLst/>
                <a:gdLst>
                  <a:gd name="T0" fmla="*/ 158 w 316"/>
                  <a:gd name="T1" fmla="*/ 19 h 316"/>
                  <a:gd name="T2" fmla="*/ 158 w 316"/>
                  <a:gd name="T3" fmla="*/ 19 h 316"/>
                  <a:gd name="T4" fmla="*/ 20 w 316"/>
                  <a:gd name="T5" fmla="*/ 157 h 316"/>
                  <a:gd name="T6" fmla="*/ 20 w 316"/>
                  <a:gd name="T7" fmla="*/ 157 h 316"/>
                  <a:gd name="T8" fmla="*/ 158 w 316"/>
                  <a:gd name="T9" fmla="*/ 295 h 316"/>
                  <a:gd name="T10" fmla="*/ 158 w 316"/>
                  <a:gd name="T11" fmla="*/ 295 h 316"/>
                  <a:gd name="T12" fmla="*/ 296 w 316"/>
                  <a:gd name="T13" fmla="*/ 157 h 316"/>
                  <a:gd name="T14" fmla="*/ 296 w 316"/>
                  <a:gd name="T15" fmla="*/ 157 h 316"/>
                  <a:gd name="T16" fmla="*/ 158 w 316"/>
                  <a:gd name="T17" fmla="*/ 19 h 316"/>
                  <a:gd name="T18" fmla="*/ 158 w 316"/>
                  <a:gd name="T19" fmla="*/ 315 h 316"/>
                  <a:gd name="T20" fmla="*/ 158 w 316"/>
                  <a:gd name="T21" fmla="*/ 315 h 316"/>
                  <a:gd name="T22" fmla="*/ 0 w 316"/>
                  <a:gd name="T23" fmla="*/ 157 h 316"/>
                  <a:gd name="T24" fmla="*/ 0 w 316"/>
                  <a:gd name="T25" fmla="*/ 157 h 316"/>
                  <a:gd name="T26" fmla="*/ 158 w 316"/>
                  <a:gd name="T27" fmla="*/ 0 h 316"/>
                  <a:gd name="T28" fmla="*/ 158 w 316"/>
                  <a:gd name="T29" fmla="*/ 0 h 316"/>
                  <a:gd name="T30" fmla="*/ 315 w 316"/>
                  <a:gd name="T31" fmla="*/ 157 h 316"/>
                  <a:gd name="T32" fmla="*/ 315 w 316"/>
                  <a:gd name="T33" fmla="*/ 157 h 316"/>
                  <a:gd name="T34" fmla="*/ 158 w 316"/>
                  <a:gd name="T35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6" h="316">
                    <a:moveTo>
                      <a:pt x="158" y="19"/>
                    </a:moveTo>
                    <a:lnTo>
                      <a:pt x="158" y="19"/>
                    </a:lnTo>
                    <a:cubicBezTo>
                      <a:pt x="82" y="19"/>
                      <a:pt x="20" y="81"/>
                      <a:pt x="20" y="157"/>
                    </a:cubicBezTo>
                    <a:lnTo>
                      <a:pt x="20" y="157"/>
                    </a:lnTo>
                    <a:cubicBezTo>
                      <a:pt x="20" y="233"/>
                      <a:pt x="82" y="295"/>
                      <a:pt x="158" y="295"/>
                    </a:cubicBezTo>
                    <a:lnTo>
                      <a:pt x="158" y="295"/>
                    </a:lnTo>
                    <a:cubicBezTo>
                      <a:pt x="234" y="295"/>
                      <a:pt x="296" y="233"/>
                      <a:pt x="296" y="157"/>
                    </a:cubicBezTo>
                    <a:lnTo>
                      <a:pt x="296" y="157"/>
                    </a:lnTo>
                    <a:cubicBezTo>
                      <a:pt x="296" y="81"/>
                      <a:pt x="234" y="19"/>
                      <a:pt x="158" y="19"/>
                    </a:cubicBezTo>
                    <a:close/>
                    <a:moveTo>
                      <a:pt x="158" y="315"/>
                    </a:moveTo>
                    <a:lnTo>
                      <a:pt x="158" y="315"/>
                    </a:lnTo>
                    <a:cubicBezTo>
                      <a:pt x="71" y="315"/>
                      <a:pt x="0" y="243"/>
                      <a:pt x="0" y="157"/>
                    </a:cubicBezTo>
                    <a:lnTo>
                      <a:pt x="0" y="157"/>
                    </a:lnTo>
                    <a:cubicBezTo>
                      <a:pt x="0" y="71"/>
                      <a:pt x="71" y="0"/>
                      <a:pt x="158" y="0"/>
                    </a:cubicBezTo>
                    <a:lnTo>
                      <a:pt x="158" y="0"/>
                    </a:lnTo>
                    <a:cubicBezTo>
                      <a:pt x="245" y="0"/>
                      <a:pt x="315" y="71"/>
                      <a:pt x="315" y="157"/>
                    </a:cubicBezTo>
                    <a:lnTo>
                      <a:pt x="315" y="157"/>
                    </a:lnTo>
                    <a:cubicBezTo>
                      <a:pt x="315" y="243"/>
                      <a:pt x="245" y="315"/>
                      <a:pt x="158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64842B4A-9938-4497-B67B-411E7DAA1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7933" y="10682391"/>
                <a:ext cx="112922" cy="112919"/>
              </a:xfrm>
              <a:custGeom>
                <a:avLst/>
                <a:gdLst>
                  <a:gd name="connsiteX0" fmla="*/ 60363 w 112922"/>
                  <a:gd name="connsiteY0" fmla="*/ 0 h 112919"/>
                  <a:gd name="connsiteX1" fmla="*/ 69706 w 112922"/>
                  <a:gd name="connsiteY1" fmla="*/ 8891 h 112919"/>
                  <a:gd name="connsiteX2" fmla="*/ 69706 w 112922"/>
                  <a:gd name="connsiteY2" fmla="*/ 47093 h 112919"/>
                  <a:gd name="connsiteX3" fmla="*/ 104031 w 112922"/>
                  <a:gd name="connsiteY3" fmla="*/ 47093 h 112919"/>
                  <a:gd name="connsiteX4" fmla="*/ 112922 w 112922"/>
                  <a:gd name="connsiteY4" fmla="*/ 57371 h 112919"/>
                  <a:gd name="connsiteX5" fmla="*/ 104031 w 112922"/>
                  <a:gd name="connsiteY5" fmla="*/ 65780 h 112919"/>
                  <a:gd name="connsiteX6" fmla="*/ 69706 w 112922"/>
                  <a:gd name="connsiteY6" fmla="*/ 65780 h 112919"/>
                  <a:gd name="connsiteX7" fmla="*/ 69706 w 112922"/>
                  <a:gd name="connsiteY7" fmla="*/ 104917 h 112919"/>
                  <a:gd name="connsiteX8" fmla="*/ 60363 w 112922"/>
                  <a:gd name="connsiteY8" fmla="*/ 112919 h 112919"/>
                  <a:gd name="connsiteX9" fmla="*/ 51019 w 112922"/>
                  <a:gd name="connsiteY9" fmla="*/ 104917 h 112919"/>
                  <a:gd name="connsiteX10" fmla="*/ 51019 w 112922"/>
                  <a:gd name="connsiteY10" fmla="*/ 65780 h 112919"/>
                  <a:gd name="connsiteX11" fmla="*/ 8003 w 112922"/>
                  <a:gd name="connsiteY11" fmla="*/ 65780 h 112919"/>
                  <a:gd name="connsiteX12" fmla="*/ 0 w 112922"/>
                  <a:gd name="connsiteY12" fmla="*/ 57371 h 112919"/>
                  <a:gd name="connsiteX13" fmla="*/ 8003 w 112922"/>
                  <a:gd name="connsiteY13" fmla="*/ 47093 h 112919"/>
                  <a:gd name="connsiteX14" fmla="*/ 51019 w 112922"/>
                  <a:gd name="connsiteY14" fmla="*/ 47093 h 112919"/>
                  <a:gd name="connsiteX15" fmla="*/ 51019 w 112922"/>
                  <a:gd name="connsiteY15" fmla="*/ 8891 h 112919"/>
                  <a:gd name="connsiteX16" fmla="*/ 60363 w 112922"/>
                  <a:gd name="connsiteY16" fmla="*/ 0 h 11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2922" h="112919">
                    <a:moveTo>
                      <a:pt x="60363" y="0"/>
                    </a:moveTo>
                    <a:cubicBezTo>
                      <a:pt x="65034" y="0"/>
                      <a:pt x="69706" y="3557"/>
                      <a:pt x="69706" y="8891"/>
                    </a:cubicBezTo>
                    <a:lnTo>
                      <a:pt x="69706" y="47093"/>
                    </a:lnTo>
                    <a:lnTo>
                      <a:pt x="104031" y="47093"/>
                    </a:lnTo>
                    <a:cubicBezTo>
                      <a:pt x="109366" y="47093"/>
                      <a:pt x="112922" y="52699"/>
                      <a:pt x="112922" y="57371"/>
                    </a:cubicBezTo>
                    <a:cubicBezTo>
                      <a:pt x="112922" y="62042"/>
                      <a:pt x="109366" y="65780"/>
                      <a:pt x="104031" y="65780"/>
                    </a:cubicBezTo>
                    <a:lnTo>
                      <a:pt x="69706" y="65780"/>
                    </a:lnTo>
                    <a:lnTo>
                      <a:pt x="69706" y="104917"/>
                    </a:lnTo>
                    <a:cubicBezTo>
                      <a:pt x="69706" y="109362"/>
                      <a:pt x="65034" y="112919"/>
                      <a:pt x="60363" y="112919"/>
                    </a:cubicBezTo>
                    <a:cubicBezTo>
                      <a:pt x="55691" y="112919"/>
                      <a:pt x="51019" y="109362"/>
                      <a:pt x="51019" y="104917"/>
                    </a:cubicBezTo>
                    <a:lnTo>
                      <a:pt x="51019" y="65780"/>
                    </a:lnTo>
                    <a:lnTo>
                      <a:pt x="8003" y="65780"/>
                    </a:lnTo>
                    <a:cubicBezTo>
                      <a:pt x="3557" y="65780"/>
                      <a:pt x="0" y="62042"/>
                      <a:pt x="0" y="57371"/>
                    </a:cubicBezTo>
                    <a:cubicBezTo>
                      <a:pt x="0" y="52699"/>
                      <a:pt x="3557" y="47093"/>
                      <a:pt x="8003" y="47093"/>
                    </a:cubicBezTo>
                    <a:lnTo>
                      <a:pt x="51019" y="47093"/>
                    </a:lnTo>
                    <a:lnTo>
                      <a:pt x="51019" y="8891"/>
                    </a:lnTo>
                    <a:cubicBezTo>
                      <a:pt x="51019" y="3557"/>
                      <a:pt x="55691" y="0"/>
                      <a:pt x="6036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25">
                <a:extLst>
                  <a:ext uri="{FF2B5EF4-FFF2-40B4-BE49-F238E27FC236}">
                    <a16:creationId xmlns:a16="http://schemas.microsoft.com/office/drawing/2014/main" id="{C37CE1DC-63C9-4724-8E5A-9247D1B67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439" y="7644856"/>
                <a:ext cx="2723578" cy="3995104"/>
              </a:xfrm>
              <a:custGeom>
                <a:avLst/>
                <a:gdLst>
                  <a:gd name="T0" fmla="*/ 19 w 3059"/>
                  <a:gd name="T1" fmla="*/ 19 h 4490"/>
                  <a:gd name="T2" fmla="*/ 19 w 3059"/>
                  <a:gd name="T3" fmla="*/ 4237 h 4490"/>
                  <a:gd name="T4" fmla="*/ 19 w 3059"/>
                  <a:gd name="T5" fmla="*/ 4237 h 4490"/>
                  <a:gd name="T6" fmla="*/ 87 w 3059"/>
                  <a:gd name="T7" fmla="*/ 4401 h 4490"/>
                  <a:gd name="T8" fmla="*/ 87 w 3059"/>
                  <a:gd name="T9" fmla="*/ 4401 h 4490"/>
                  <a:gd name="T10" fmla="*/ 250 w 3059"/>
                  <a:gd name="T11" fmla="*/ 4469 h 4490"/>
                  <a:gd name="T12" fmla="*/ 2807 w 3059"/>
                  <a:gd name="T13" fmla="*/ 4469 h 4490"/>
                  <a:gd name="T14" fmla="*/ 2807 w 3059"/>
                  <a:gd name="T15" fmla="*/ 4469 h 4490"/>
                  <a:gd name="T16" fmla="*/ 2971 w 3059"/>
                  <a:gd name="T17" fmla="*/ 4401 h 4490"/>
                  <a:gd name="T18" fmla="*/ 2971 w 3059"/>
                  <a:gd name="T19" fmla="*/ 4401 h 4490"/>
                  <a:gd name="T20" fmla="*/ 3039 w 3059"/>
                  <a:gd name="T21" fmla="*/ 4237 h 4490"/>
                  <a:gd name="T22" fmla="*/ 3039 w 3059"/>
                  <a:gd name="T23" fmla="*/ 19 h 4490"/>
                  <a:gd name="T24" fmla="*/ 19 w 3059"/>
                  <a:gd name="T25" fmla="*/ 19 h 4490"/>
                  <a:gd name="T26" fmla="*/ 2807 w 3059"/>
                  <a:gd name="T27" fmla="*/ 4489 h 4490"/>
                  <a:gd name="T28" fmla="*/ 250 w 3059"/>
                  <a:gd name="T29" fmla="*/ 4489 h 4490"/>
                  <a:gd name="T30" fmla="*/ 250 w 3059"/>
                  <a:gd name="T31" fmla="*/ 4489 h 4490"/>
                  <a:gd name="T32" fmla="*/ 73 w 3059"/>
                  <a:gd name="T33" fmla="*/ 4415 h 4490"/>
                  <a:gd name="T34" fmla="*/ 73 w 3059"/>
                  <a:gd name="T35" fmla="*/ 4415 h 4490"/>
                  <a:gd name="T36" fmla="*/ 0 w 3059"/>
                  <a:gd name="T37" fmla="*/ 4237 h 4490"/>
                  <a:gd name="T38" fmla="*/ 0 w 3059"/>
                  <a:gd name="T39" fmla="*/ 9 h 4490"/>
                  <a:gd name="T40" fmla="*/ 0 w 3059"/>
                  <a:gd name="T41" fmla="*/ 9 h 4490"/>
                  <a:gd name="T42" fmla="*/ 9 w 3059"/>
                  <a:gd name="T43" fmla="*/ 0 h 4490"/>
                  <a:gd name="T44" fmla="*/ 3048 w 3059"/>
                  <a:gd name="T45" fmla="*/ 0 h 4490"/>
                  <a:gd name="T46" fmla="*/ 3048 w 3059"/>
                  <a:gd name="T47" fmla="*/ 0 h 4490"/>
                  <a:gd name="T48" fmla="*/ 3058 w 3059"/>
                  <a:gd name="T49" fmla="*/ 9 h 4490"/>
                  <a:gd name="T50" fmla="*/ 3058 w 3059"/>
                  <a:gd name="T51" fmla="*/ 4237 h 4490"/>
                  <a:gd name="T52" fmla="*/ 3058 w 3059"/>
                  <a:gd name="T53" fmla="*/ 4237 h 4490"/>
                  <a:gd name="T54" fmla="*/ 2985 w 3059"/>
                  <a:gd name="T55" fmla="*/ 4415 h 4490"/>
                  <a:gd name="T56" fmla="*/ 2985 w 3059"/>
                  <a:gd name="T57" fmla="*/ 4415 h 4490"/>
                  <a:gd name="T58" fmla="*/ 2807 w 3059"/>
                  <a:gd name="T59" fmla="*/ 4489 h 4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59" h="4490">
                    <a:moveTo>
                      <a:pt x="19" y="19"/>
                    </a:moveTo>
                    <a:lnTo>
                      <a:pt x="19" y="4237"/>
                    </a:lnTo>
                    <a:lnTo>
                      <a:pt x="19" y="4237"/>
                    </a:lnTo>
                    <a:cubicBezTo>
                      <a:pt x="19" y="4299"/>
                      <a:pt x="43" y="4357"/>
                      <a:pt x="87" y="4401"/>
                    </a:cubicBezTo>
                    <a:lnTo>
                      <a:pt x="87" y="4401"/>
                    </a:lnTo>
                    <a:cubicBezTo>
                      <a:pt x="130" y="4445"/>
                      <a:pt x="188" y="4469"/>
                      <a:pt x="250" y="4469"/>
                    </a:cubicBezTo>
                    <a:lnTo>
                      <a:pt x="2807" y="4469"/>
                    </a:lnTo>
                    <a:lnTo>
                      <a:pt x="2807" y="4469"/>
                    </a:lnTo>
                    <a:cubicBezTo>
                      <a:pt x="2870" y="4469"/>
                      <a:pt x="2927" y="4445"/>
                      <a:pt x="2971" y="4401"/>
                    </a:cubicBezTo>
                    <a:lnTo>
                      <a:pt x="2971" y="4401"/>
                    </a:lnTo>
                    <a:cubicBezTo>
                      <a:pt x="3015" y="4357"/>
                      <a:pt x="3039" y="4299"/>
                      <a:pt x="3039" y="4237"/>
                    </a:cubicBezTo>
                    <a:lnTo>
                      <a:pt x="3039" y="19"/>
                    </a:lnTo>
                    <a:lnTo>
                      <a:pt x="19" y="19"/>
                    </a:lnTo>
                    <a:close/>
                    <a:moveTo>
                      <a:pt x="2807" y="4489"/>
                    </a:moveTo>
                    <a:lnTo>
                      <a:pt x="250" y="4489"/>
                    </a:lnTo>
                    <a:lnTo>
                      <a:pt x="250" y="4489"/>
                    </a:lnTo>
                    <a:cubicBezTo>
                      <a:pt x="184" y="4489"/>
                      <a:pt x="120" y="4462"/>
                      <a:pt x="73" y="4415"/>
                    </a:cubicBezTo>
                    <a:lnTo>
                      <a:pt x="73" y="4415"/>
                    </a:lnTo>
                    <a:cubicBezTo>
                      <a:pt x="25" y="4368"/>
                      <a:pt x="0" y="4305"/>
                      <a:pt x="0" y="423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048" y="0"/>
                    </a:lnTo>
                    <a:lnTo>
                      <a:pt x="3048" y="0"/>
                    </a:lnTo>
                    <a:cubicBezTo>
                      <a:pt x="3054" y="0"/>
                      <a:pt x="3058" y="4"/>
                      <a:pt x="3058" y="9"/>
                    </a:cubicBezTo>
                    <a:lnTo>
                      <a:pt x="3058" y="4237"/>
                    </a:lnTo>
                    <a:lnTo>
                      <a:pt x="3058" y="4237"/>
                    </a:lnTo>
                    <a:cubicBezTo>
                      <a:pt x="3058" y="4305"/>
                      <a:pt x="3032" y="4368"/>
                      <a:pt x="2985" y="4415"/>
                    </a:cubicBezTo>
                    <a:lnTo>
                      <a:pt x="2985" y="4415"/>
                    </a:lnTo>
                    <a:cubicBezTo>
                      <a:pt x="2937" y="4462"/>
                      <a:pt x="2874" y="4489"/>
                      <a:pt x="2807" y="44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26">
                <a:extLst>
                  <a:ext uri="{FF2B5EF4-FFF2-40B4-BE49-F238E27FC236}">
                    <a16:creationId xmlns:a16="http://schemas.microsoft.com/office/drawing/2014/main" id="{A0960977-2A1F-4C07-B26C-01BFE4941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439" y="7279879"/>
                <a:ext cx="871231" cy="384597"/>
              </a:xfrm>
              <a:custGeom>
                <a:avLst/>
                <a:gdLst>
                  <a:gd name="T0" fmla="*/ 19 w 978"/>
                  <a:gd name="T1" fmla="*/ 412 h 432"/>
                  <a:gd name="T2" fmla="*/ 957 w 978"/>
                  <a:gd name="T3" fmla="*/ 412 h 432"/>
                  <a:gd name="T4" fmla="*/ 957 w 978"/>
                  <a:gd name="T5" fmla="*/ 18 h 432"/>
                  <a:gd name="T6" fmla="*/ 250 w 978"/>
                  <a:gd name="T7" fmla="*/ 18 h 432"/>
                  <a:gd name="T8" fmla="*/ 250 w 978"/>
                  <a:gd name="T9" fmla="*/ 18 h 432"/>
                  <a:gd name="T10" fmla="*/ 87 w 978"/>
                  <a:gd name="T11" fmla="*/ 87 h 432"/>
                  <a:gd name="T12" fmla="*/ 87 w 978"/>
                  <a:gd name="T13" fmla="*/ 87 h 432"/>
                  <a:gd name="T14" fmla="*/ 19 w 978"/>
                  <a:gd name="T15" fmla="*/ 251 h 432"/>
                  <a:gd name="T16" fmla="*/ 19 w 978"/>
                  <a:gd name="T17" fmla="*/ 412 h 432"/>
                  <a:gd name="T18" fmla="*/ 967 w 978"/>
                  <a:gd name="T19" fmla="*/ 431 h 432"/>
                  <a:gd name="T20" fmla="*/ 9 w 978"/>
                  <a:gd name="T21" fmla="*/ 431 h 432"/>
                  <a:gd name="T22" fmla="*/ 9 w 978"/>
                  <a:gd name="T23" fmla="*/ 431 h 432"/>
                  <a:gd name="T24" fmla="*/ 0 w 978"/>
                  <a:gd name="T25" fmla="*/ 421 h 432"/>
                  <a:gd name="T26" fmla="*/ 0 w 978"/>
                  <a:gd name="T27" fmla="*/ 251 h 432"/>
                  <a:gd name="T28" fmla="*/ 0 w 978"/>
                  <a:gd name="T29" fmla="*/ 251 h 432"/>
                  <a:gd name="T30" fmla="*/ 73 w 978"/>
                  <a:gd name="T31" fmla="*/ 73 h 432"/>
                  <a:gd name="T32" fmla="*/ 73 w 978"/>
                  <a:gd name="T33" fmla="*/ 73 h 432"/>
                  <a:gd name="T34" fmla="*/ 250 w 978"/>
                  <a:gd name="T35" fmla="*/ 0 h 432"/>
                  <a:gd name="T36" fmla="*/ 967 w 978"/>
                  <a:gd name="T37" fmla="*/ 0 h 432"/>
                  <a:gd name="T38" fmla="*/ 967 w 978"/>
                  <a:gd name="T39" fmla="*/ 0 h 432"/>
                  <a:gd name="T40" fmla="*/ 977 w 978"/>
                  <a:gd name="T41" fmla="*/ 9 h 432"/>
                  <a:gd name="T42" fmla="*/ 977 w 978"/>
                  <a:gd name="T43" fmla="*/ 421 h 432"/>
                  <a:gd name="T44" fmla="*/ 977 w 978"/>
                  <a:gd name="T45" fmla="*/ 421 h 432"/>
                  <a:gd name="T46" fmla="*/ 967 w 978"/>
                  <a:gd name="T47" fmla="*/ 431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8" h="432">
                    <a:moveTo>
                      <a:pt x="19" y="412"/>
                    </a:moveTo>
                    <a:lnTo>
                      <a:pt x="957" y="412"/>
                    </a:lnTo>
                    <a:lnTo>
                      <a:pt x="957" y="18"/>
                    </a:lnTo>
                    <a:lnTo>
                      <a:pt x="250" y="18"/>
                    </a:lnTo>
                    <a:lnTo>
                      <a:pt x="250" y="18"/>
                    </a:lnTo>
                    <a:cubicBezTo>
                      <a:pt x="188" y="18"/>
                      <a:pt x="130" y="43"/>
                      <a:pt x="87" y="87"/>
                    </a:cubicBezTo>
                    <a:lnTo>
                      <a:pt x="87" y="87"/>
                    </a:lnTo>
                    <a:cubicBezTo>
                      <a:pt x="43" y="131"/>
                      <a:pt x="19" y="189"/>
                      <a:pt x="19" y="251"/>
                    </a:cubicBezTo>
                    <a:lnTo>
                      <a:pt x="19" y="412"/>
                    </a:lnTo>
                    <a:close/>
                    <a:moveTo>
                      <a:pt x="967" y="431"/>
                    </a:moveTo>
                    <a:lnTo>
                      <a:pt x="9" y="431"/>
                    </a:lnTo>
                    <a:lnTo>
                      <a:pt x="9" y="431"/>
                    </a:lnTo>
                    <a:cubicBezTo>
                      <a:pt x="4" y="431"/>
                      <a:pt x="0" y="427"/>
                      <a:pt x="0" y="421"/>
                    </a:cubicBezTo>
                    <a:lnTo>
                      <a:pt x="0" y="251"/>
                    </a:lnTo>
                    <a:lnTo>
                      <a:pt x="0" y="251"/>
                    </a:lnTo>
                    <a:cubicBezTo>
                      <a:pt x="0" y="184"/>
                      <a:pt x="25" y="120"/>
                      <a:pt x="73" y="73"/>
                    </a:cubicBezTo>
                    <a:lnTo>
                      <a:pt x="73" y="73"/>
                    </a:lnTo>
                    <a:cubicBezTo>
                      <a:pt x="120" y="25"/>
                      <a:pt x="184" y="0"/>
                      <a:pt x="250" y="0"/>
                    </a:cubicBezTo>
                    <a:lnTo>
                      <a:pt x="967" y="0"/>
                    </a:lnTo>
                    <a:lnTo>
                      <a:pt x="967" y="0"/>
                    </a:lnTo>
                    <a:cubicBezTo>
                      <a:pt x="973" y="0"/>
                      <a:pt x="977" y="4"/>
                      <a:pt x="977" y="9"/>
                    </a:cubicBezTo>
                    <a:lnTo>
                      <a:pt x="977" y="421"/>
                    </a:lnTo>
                    <a:lnTo>
                      <a:pt x="977" y="421"/>
                    </a:lnTo>
                    <a:cubicBezTo>
                      <a:pt x="977" y="427"/>
                      <a:pt x="973" y="431"/>
                      <a:pt x="967" y="4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27">
                <a:extLst>
                  <a:ext uri="{FF2B5EF4-FFF2-40B4-BE49-F238E27FC236}">
                    <a16:creationId xmlns:a16="http://schemas.microsoft.com/office/drawing/2014/main" id="{5EB3BC27-716D-4D67-A5D3-2D62B8884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6786" y="7279879"/>
                <a:ext cx="871231" cy="384597"/>
              </a:xfrm>
              <a:custGeom>
                <a:avLst/>
                <a:gdLst>
                  <a:gd name="T0" fmla="*/ 20 w 978"/>
                  <a:gd name="T1" fmla="*/ 412 h 432"/>
                  <a:gd name="T2" fmla="*/ 958 w 978"/>
                  <a:gd name="T3" fmla="*/ 412 h 432"/>
                  <a:gd name="T4" fmla="*/ 958 w 978"/>
                  <a:gd name="T5" fmla="*/ 251 h 432"/>
                  <a:gd name="T6" fmla="*/ 958 w 978"/>
                  <a:gd name="T7" fmla="*/ 251 h 432"/>
                  <a:gd name="T8" fmla="*/ 890 w 978"/>
                  <a:gd name="T9" fmla="*/ 87 h 432"/>
                  <a:gd name="T10" fmla="*/ 890 w 978"/>
                  <a:gd name="T11" fmla="*/ 87 h 432"/>
                  <a:gd name="T12" fmla="*/ 726 w 978"/>
                  <a:gd name="T13" fmla="*/ 18 h 432"/>
                  <a:gd name="T14" fmla="*/ 20 w 978"/>
                  <a:gd name="T15" fmla="*/ 18 h 432"/>
                  <a:gd name="T16" fmla="*/ 20 w 978"/>
                  <a:gd name="T17" fmla="*/ 412 h 432"/>
                  <a:gd name="T18" fmla="*/ 967 w 978"/>
                  <a:gd name="T19" fmla="*/ 431 h 432"/>
                  <a:gd name="T20" fmla="*/ 9 w 978"/>
                  <a:gd name="T21" fmla="*/ 431 h 432"/>
                  <a:gd name="T22" fmla="*/ 9 w 978"/>
                  <a:gd name="T23" fmla="*/ 431 h 432"/>
                  <a:gd name="T24" fmla="*/ 0 w 978"/>
                  <a:gd name="T25" fmla="*/ 421 h 432"/>
                  <a:gd name="T26" fmla="*/ 0 w 978"/>
                  <a:gd name="T27" fmla="*/ 9 h 432"/>
                  <a:gd name="T28" fmla="*/ 0 w 978"/>
                  <a:gd name="T29" fmla="*/ 9 h 432"/>
                  <a:gd name="T30" fmla="*/ 9 w 978"/>
                  <a:gd name="T31" fmla="*/ 0 h 432"/>
                  <a:gd name="T32" fmla="*/ 726 w 978"/>
                  <a:gd name="T33" fmla="*/ 0 h 432"/>
                  <a:gd name="T34" fmla="*/ 726 w 978"/>
                  <a:gd name="T35" fmla="*/ 0 h 432"/>
                  <a:gd name="T36" fmla="*/ 904 w 978"/>
                  <a:gd name="T37" fmla="*/ 73 h 432"/>
                  <a:gd name="T38" fmla="*/ 904 w 978"/>
                  <a:gd name="T39" fmla="*/ 73 h 432"/>
                  <a:gd name="T40" fmla="*/ 977 w 978"/>
                  <a:gd name="T41" fmla="*/ 251 h 432"/>
                  <a:gd name="T42" fmla="*/ 977 w 978"/>
                  <a:gd name="T43" fmla="*/ 421 h 432"/>
                  <a:gd name="T44" fmla="*/ 977 w 978"/>
                  <a:gd name="T45" fmla="*/ 421 h 432"/>
                  <a:gd name="T46" fmla="*/ 967 w 978"/>
                  <a:gd name="T47" fmla="*/ 431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8" h="432">
                    <a:moveTo>
                      <a:pt x="20" y="412"/>
                    </a:moveTo>
                    <a:lnTo>
                      <a:pt x="958" y="412"/>
                    </a:lnTo>
                    <a:lnTo>
                      <a:pt x="958" y="251"/>
                    </a:lnTo>
                    <a:lnTo>
                      <a:pt x="958" y="251"/>
                    </a:lnTo>
                    <a:cubicBezTo>
                      <a:pt x="958" y="189"/>
                      <a:pt x="934" y="131"/>
                      <a:pt x="890" y="87"/>
                    </a:cubicBezTo>
                    <a:lnTo>
                      <a:pt x="890" y="87"/>
                    </a:lnTo>
                    <a:cubicBezTo>
                      <a:pt x="846" y="43"/>
                      <a:pt x="789" y="18"/>
                      <a:pt x="726" y="18"/>
                    </a:cubicBezTo>
                    <a:lnTo>
                      <a:pt x="20" y="18"/>
                    </a:lnTo>
                    <a:lnTo>
                      <a:pt x="20" y="412"/>
                    </a:lnTo>
                    <a:close/>
                    <a:moveTo>
                      <a:pt x="967" y="431"/>
                    </a:moveTo>
                    <a:lnTo>
                      <a:pt x="9" y="431"/>
                    </a:lnTo>
                    <a:lnTo>
                      <a:pt x="9" y="431"/>
                    </a:lnTo>
                    <a:cubicBezTo>
                      <a:pt x="4" y="431"/>
                      <a:pt x="0" y="427"/>
                      <a:pt x="0" y="42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26" y="0"/>
                    </a:lnTo>
                    <a:lnTo>
                      <a:pt x="726" y="0"/>
                    </a:lnTo>
                    <a:cubicBezTo>
                      <a:pt x="793" y="0"/>
                      <a:pt x="856" y="25"/>
                      <a:pt x="904" y="73"/>
                    </a:cubicBezTo>
                    <a:lnTo>
                      <a:pt x="904" y="73"/>
                    </a:lnTo>
                    <a:cubicBezTo>
                      <a:pt x="951" y="120"/>
                      <a:pt x="977" y="184"/>
                      <a:pt x="977" y="251"/>
                    </a:cubicBezTo>
                    <a:lnTo>
                      <a:pt x="977" y="421"/>
                    </a:lnTo>
                    <a:lnTo>
                      <a:pt x="977" y="421"/>
                    </a:lnTo>
                    <a:cubicBezTo>
                      <a:pt x="977" y="427"/>
                      <a:pt x="973" y="431"/>
                      <a:pt x="967" y="4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28">
                <a:extLst>
                  <a:ext uri="{FF2B5EF4-FFF2-40B4-BE49-F238E27FC236}">
                    <a16:creationId xmlns:a16="http://schemas.microsoft.com/office/drawing/2014/main" id="{4ED8485C-2594-4BC0-922E-F8C4EC3BA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046" y="7279879"/>
                <a:ext cx="1020361" cy="384597"/>
              </a:xfrm>
              <a:custGeom>
                <a:avLst/>
                <a:gdLst>
                  <a:gd name="T0" fmla="*/ 20 w 1145"/>
                  <a:gd name="T1" fmla="*/ 412 h 432"/>
                  <a:gd name="T2" fmla="*/ 1124 w 1145"/>
                  <a:gd name="T3" fmla="*/ 412 h 432"/>
                  <a:gd name="T4" fmla="*/ 1124 w 1145"/>
                  <a:gd name="T5" fmla="*/ 18 h 432"/>
                  <a:gd name="T6" fmla="*/ 20 w 1145"/>
                  <a:gd name="T7" fmla="*/ 18 h 432"/>
                  <a:gd name="T8" fmla="*/ 20 w 1145"/>
                  <a:gd name="T9" fmla="*/ 412 h 432"/>
                  <a:gd name="T10" fmla="*/ 1133 w 1145"/>
                  <a:gd name="T11" fmla="*/ 431 h 432"/>
                  <a:gd name="T12" fmla="*/ 10 w 1145"/>
                  <a:gd name="T13" fmla="*/ 431 h 432"/>
                  <a:gd name="T14" fmla="*/ 10 w 1145"/>
                  <a:gd name="T15" fmla="*/ 431 h 432"/>
                  <a:gd name="T16" fmla="*/ 0 w 1145"/>
                  <a:gd name="T17" fmla="*/ 421 h 432"/>
                  <a:gd name="T18" fmla="*/ 0 w 1145"/>
                  <a:gd name="T19" fmla="*/ 9 h 432"/>
                  <a:gd name="T20" fmla="*/ 0 w 1145"/>
                  <a:gd name="T21" fmla="*/ 9 h 432"/>
                  <a:gd name="T22" fmla="*/ 10 w 1145"/>
                  <a:gd name="T23" fmla="*/ 0 h 432"/>
                  <a:gd name="T24" fmla="*/ 1133 w 1145"/>
                  <a:gd name="T25" fmla="*/ 0 h 432"/>
                  <a:gd name="T26" fmla="*/ 1133 w 1145"/>
                  <a:gd name="T27" fmla="*/ 0 h 432"/>
                  <a:gd name="T28" fmla="*/ 1144 w 1145"/>
                  <a:gd name="T29" fmla="*/ 9 h 432"/>
                  <a:gd name="T30" fmla="*/ 1144 w 1145"/>
                  <a:gd name="T31" fmla="*/ 421 h 432"/>
                  <a:gd name="T32" fmla="*/ 1144 w 1145"/>
                  <a:gd name="T33" fmla="*/ 421 h 432"/>
                  <a:gd name="T34" fmla="*/ 1133 w 1145"/>
                  <a:gd name="T35" fmla="*/ 431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45" h="432">
                    <a:moveTo>
                      <a:pt x="20" y="412"/>
                    </a:moveTo>
                    <a:lnTo>
                      <a:pt x="1124" y="412"/>
                    </a:lnTo>
                    <a:lnTo>
                      <a:pt x="1124" y="18"/>
                    </a:lnTo>
                    <a:lnTo>
                      <a:pt x="20" y="18"/>
                    </a:lnTo>
                    <a:lnTo>
                      <a:pt x="20" y="412"/>
                    </a:lnTo>
                    <a:close/>
                    <a:moveTo>
                      <a:pt x="1133" y="431"/>
                    </a:moveTo>
                    <a:lnTo>
                      <a:pt x="10" y="431"/>
                    </a:lnTo>
                    <a:lnTo>
                      <a:pt x="10" y="431"/>
                    </a:lnTo>
                    <a:cubicBezTo>
                      <a:pt x="5" y="431"/>
                      <a:pt x="0" y="427"/>
                      <a:pt x="0" y="42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133" y="0"/>
                    </a:lnTo>
                    <a:lnTo>
                      <a:pt x="1133" y="0"/>
                    </a:lnTo>
                    <a:cubicBezTo>
                      <a:pt x="1139" y="0"/>
                      <a:pt x="1144" y="4"/>
                      <a:pt x="1144" y="9"/>
                    </a:cubicBezTo>
                    <a:lnTo>
                      <a:pt x="1144" y="421"/>
                    </a:lnTo>
                    <a:lnTo>
                      <a:pt x="1144" y="421"/>
                    </a:lnTo>
                    <a:cubicBezTo>
                      <a:pt x="1144" y="427"/>
                      <a:pt x="1139" y="431"/>
                      <a:pt x="1133" y="4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129">
                <a:extLst>
                  <a:ext uri="{FF2B5EF4-FFF2-40B4-BE49-F238E27FC236}">
                    <a16:creationId xmlns:a16="http://schemas.microsoft.com/office/drawing/2014/main" id="{2A22E59B-09B1-49E5-AC21-1C241E0C4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338" y="7417237"/>
                <a:ext cx="129506" cy="129506"/>
              </a:xfrm>
              <a:custGeom>
                <a:avLst/>
                <a:gdLst>
                  <a:gd name="T0" fmla="*/ 135 w 147"/>
                  <a:gd name="T1" fmla="*/ 145 h 146"/>
                  <a:gd name="T2" fmla="*/ 135 w 147"/>
                  <a:gd name="T3" fmla="*/ 145 h 146"/>
                  <a:gd name="T4" fmla="*/ 128 w 147"/>
                  <a:gd name="T5" fmla="*/ 142 h 146"/>
                  <a:gd name="T6" fmla="*/ 4 w 147"/>
                  <a:gd name="T7" fmla="*/ 18 h 146"/>
                  <a:gd name="T8" fmla="*/ 4 w 147"/>
                  <a:gd name="T9" fmla="*/ 18 h 146"/>
                  <a:gd name="T10" fmla="*/ 4 w 147"/>
                  <a:gd name="T11" fmla="*/ 4 h 146"/>
                  <a:gd name="T12" fmla="*/ 4 w 147"/>
                  <a:gd name="T13" fmla="*/ 4 h 146"/>
                  <a:gd name="T14" fmla="*/ 18 w 147"/>
                  <a:gd name="T15" fmla="*/ 4 h 146"/>
                  <a:gd name="T16" fmla="*/ 142 w 147"/>
                  <a:gd name="T17" fmla="*/ 128 h 146"/>
                  <a:gd name="T18" fmla="*/ 142 w 147"/>
                  <a:gd name="T19" fmla="*/ 128 h 146"/>
                  <a:gd name="T20" fmla="*/ 142 w 147"/>
                  <a:gd name="T21" fmla="*/ 142 h 146"/>
                  <a:gd name="T22" fmla="*/ 142 w 147"/>
                  <a:gd name="T23" fmla="*/ 142 h 146"/>
                  <a:gd name="T24" fmla="*/ 135 w 147"/>
                  <a:gd name="T25" fmla="*/ 14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146">
                    <a:moveTo>
                      <a:pt x="135" y="145"/>
                    </a:moveTo>
                    <a:lnTo>
                      <a:pt x="135" y="145"/>
                    </a:lnTo>
                    <a:cubicBezTo>
                      <a:pt x="132" y="145"/>
                      <a:pt x="130" y="144"/>
                      <a:pt x="128" y="142"/>
                    </a:cubicBezTo>
                    <a:lnTo>
                      <a:pt x="4" y="18"/>
                    </a:lnTo>
                    <a:lnTo>
                      <a:pt x="4" y="18"/>
                    </a:lnTo>
                    <a:cubicBezTo>
                      <a:pt x="0" y="14"/>
                      <a:pt x="0" y="8"/>
                      <a:pt x="4" y="4"/>
                    </a:cubicBezTo>
                    <a:lnTo>
                      <a:pt x="4" y="4"/>
                    </a:lnTo>
                    <a:cubicBezTo>
                      <a:pt x="8" y="0"/>
                      <a:pt x="14" y="0"/>
                      <a:pt x="18" y="4"/>
                    </a:cubicBezTo>
                    <a:lnTo>
                      <a:pt x="142" y="128"/>
                    </a:lnTo>
                    <a:lnTo>
                      <a:pt x="142" y="128"/>
                    </a:lnTo>
                    <a:cubicBezTo>
                      <a:pt x="146" y="132"/>
                      <a:pt x="146" y="138"/>
                      <a:pt x="142" y="142"/>
                    </a:cubicBezTo>
                    <a:lnTo>
                      <a:pt x="142" y="142"/>
                    </a:lnTo>
                    <a:cubicBezTo>
                      <a:pt x="140" y="144"/>
                      <a:pt x="138" y="145"/>
                      <a:pt x="135" y="1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130">
                <a:extLst>
                  <a:ext uri="{FF2B5EF4-FFF2-40B4-BE49-F238E27FC236}">
                    <a16:creationId xmlns:a16="http://schemas.microsoft.com/office/drawing/2014/main" id="{32BE7F06-085E-4472-9DC4-81E901C85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338" y="7417237"/>
                <a:ext cx="129506" cy="129506"/>
              </a:xfrm>
              <a:custGeom>
                <a:avLst/>
                <a:gdLst>
                  <a:gd name="T0" fmla="*/ 11 w 147"/>
                  <a:gd name="T1" fmla="*/ 145 h 146"/>
                  <a:gd name="T2" fmla="*/ 11 w 147"/>
                  <a:gd name="T3" fmla="*/ 145 h 146"/>
                  <a:gd name="T4" fmla="*/ 4 w 147"/>
                  <a:gd name="T5" fmla="*/ 142 h 146"/>
                  <a:gd name="T6" fmla="*/ 4 w 147"/>
                  <a:gd name="T7" fmla="*/ 142 h 146"/>
                  <a:gd name="T8" fmla="*/ 4 w 147"/>
                  <a:gd name="T9" fmla="*/ 128 h 146"/>
                  <a:gd name="T10" fmla="*/ 128 w 147"/>
                  <a:gd name="T11" fmla="*/ 4 h 146"/>
                  <a:gd name="T12" fmla="*/ 128 w 147"/>
                  <a:gd name="T13" fmla="*/ 4 h 146"/>
                  <a:gd name="T14" fmla="*/ 142 w 147"/>
                  <a:gd name="T15" fmla="*/ 4 h 146"/>
                  <a:gd name="T16" fmla="*/ 142 w 147"/>
                  <a:gd name="T17" fmla="*/ 4 h 146"/>
                  <a:gd name="T18" fmla="*/ 142 w 147"/>
                  <a:gd name="T19" fmla="*/ 18 h 146"/>
                  <a:gd name="T20" fmla="*/ 18 w 147"/>
                  <a:gd name="T21" fmla="*/ 142 h 146"/>
                  <a:gd name="T22" fmla="*/ 18 w 147"/>
                  <a:gd name="T23" fmla="*/ 142 h 146"/>
                  <a:gd name="T24" fmla="*/ 11 w 147"/>
                  <a:gd name="T25" fmla="*/ 14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146">
                    <a:moveTo>
                      <a:pt x="11" y="145"/>
                    </a:moveTo>
                    <a:lnTo>
                      <a:pt x="11" y="145"/>
                    </a:lnTo>
                    <a:cubicBezTo>
                      <a:pt x="8" y="145"/>
                      <a:pt x="6" y="144"/>
                      <a:pt x="4" y="142"/>
                    </a:cubicBezTo>
                    <a:lnTo>
                      <a:pt x="4" y="142"/>
                    </a:lnTo>
                    <a:cubicBezTo>
                      <a:pt x="0" y="138"/>
                      <a:pt x="0" y="132"/>
                      <a:pt x="4" y="128"/>
                    </a:cubicBezTo>
                    <a:lnTo>
                      <a:pt x="128" y="4"/>
                    </a:lnTo>
                    <a:lnTo>
                      <a:pt x="128" y="4"/>
                    </a:lnTo>
                    <a:cubicBezTo>
                      <a:pt x="132" y="0"/>
                      <a:pt x="138" y="0"/>
                      <a:pt x="142" y="4"/>
                    </a:cubicBezTo>
                    <a:lnTo>
                      <a:pt x="142" y="4"/>
                    </a:lnTo>
                    <a:cubicBezTo>
                      <a:pt x="146" y="8"/>
                      <a:pt x="146" y="14"/>
                      <a:pt x="142" y="18"/>
                    </a:cubicBezTo>
                    <a:lnTo>
                      <a:pt x="18" y="142"/>
                    </a:lnTo>
                    <a:lnTo>
                      <a:pt x="18" y="142"/>
                    </a:lnTo>
                    <a:cubicBezTo>
                      <a:pt x="16" y="144"/>
                      <a:pt x="13" y="145"/>
                      <a:pt x="11" y="1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D4F66D1A-674E-4F33-8CB6-4AD896F25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3911" y="7393691"/>
                <a:ext cx="171795" cy="171795"/>
              </a:xfrm>
              <a:custGeom>
                <a:avLst/>
                <a:gdLst>
                  <a:gd name="connsiteX0" fmla="*/ 88301 w 171795"/>
                  <a:gd name="connsiteY0" fmla="*/ 0 h 171795"/>
                  <a:gd name="connsiteX1" fmla="*/ 97132 w 171795"/>
                  <a:gd name="connsiteY1" fmla="*/ 9691 h 171795"/>
                  <a:gd name="connsiteX2" fmla="*/ 97132 w 171795"/>
                  <a:gd name="connsiteY2" fmla="*/ 78489 h 171795"/>
                  <a:gd name="connsiteX3" fmla="*/ 162985 w 171795"/>
                  <a:gd name="connsiteY3" fmla="*/ 78489 h 171795"/>
                  <a:gd name="connsiteX4" fmla="*/ 171795 w 171795"/>
                  <a:gd name="connsiteY4" fmla="*/ 87833 h 171795"/>
                  <a:gd name="connsiteX5" fmla="*/ 162985 w 171795"/>
                  <a:gd name="connsiteY5" fmla="*/ 97176 h 171795"/>
                  <a:gd name="connsiteX6" fmla="*/ 97132 w 171795"/>
                  <a:gd name="connsiteY6" fmla="*/ 97176 h 171795"/>
                  <a:gd name="connsiteX7" fmla="*/ 97132 w 171795"/>
                  <a:gd name="connsiteY7" fmla="*/ 163866 h 171795"/>
                  <a:gd name="connsiteX8" fmla="*/ 88301 w 171795"/>
                  <a:gd name="connsiteY8" fmla="*/ 171795 h 171795"/>
                  <a:gd name="connsiteX9" fmla="*/ 78489 w 171795"/>
                  <a:gd name="connsiteY9" fmla="*/ 163866 h 171795"/>
                  <a:gd name="connsiteX10" fmla="*/ 78489 w 171795"/>
                  <a:gd name="connsiteY10" fmla="*/ 97176 h 171795"/>
                  <a:gd name="connsiteX11" fmla="*/ 8810 w 171795"/>
                  <a:gd name="connsiteY11" fmla="*/ 97176 h 171795"/>
                  <a:gd name="connsiteX12" fmla="*/ 0 w 171795"/>
                  <a:gd name="connsiteY12" fmla="*/ 87833 h 171795"/>
                  <a:gd name="connsiteX13" fmla="*/ 8810 w 171795"/>
                  <a:gd name="connsiteY13" fmla="*/ 78489 h 171795"/>
                  <a:gd name="connsiteX14" fmla="*/ 78489 w 171795"/>
                  <a:gd name="connsiteY14" fmla="*/ 78489 h 171795"/>
                  <a:gd name="connsiteX15" fmla="*/ 78489 w 171795"/>
                  <a:gd name="connsiteY15" fmla="*/ 9691 h 171795"/>
                  <a:gd name="connsiteX16" fmla="*/ 88301 w 171795"/>
                  <a:gd name="connsiteY16" fmla="*/ 0 h 17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795" h="171795">
                    <a:moveTo>
                      <a:pt x="88301" y="0"/>
                    </a:moveTo>
                    <a:cubicBezTo>
                      <a:pt x="93207" y="0"/>
                      <a:pt x="97132" y="3524"/>
                      <a:pt x="97132" y="9691"/>
                    </a:cubicBezTo>
                    <a:lnTo>
                      <a:pt x="97132" y="78489"/>
                    </a:lnTo>
                    <a:lnTo>
                      <a:pt x="162985" y="78489"/>
                    </a:lnTo>
                    <a:cubicBezTo>
                      <a:pt x="168271" y="78489"/>
                      <a:pt x="171795" y="83161"/>
                      <a:pt x="171795" y="87833"/>
                    </a:cubicBezTo>
                    <a:cubicBezTo>
                      <a:pt x="171795" y="93439"/>
                      <a:pt x="168271" y="97176"/>
                      <a:pt x="162985" y="97176"/>
                    </a:cubicBezTo>
                    <a:lnTo>
                      <a:pt x="97132" y="97176"/>
                    </a:lnTo>
                    <a:lnTo>
                      <a:pt x="97132" y="163866"/>
                    </a:lnTo>
                    <a:cubicBezTo>
                      <a:pt x="97132" y="168271"/>
                      <a:pt x="93207" y="171795"/>
                      <a:pt x="88301" y="171795"/>
                    </a:cubicBezTo>
                    <a:cubicBezTo>
                      <a:pt x="83395" y="171795"/>
                      <a:pt x="78489" y="168271"/>
                      <a:pt x="78489" y="163866"/>
                    </a:cubicBezTo>
                    <a:lnTo>
                      <a:pt x="78489" y="97176"/>
                    </a:lnTo>
                    <a:lnTo>
                      <a:pt x="8810" y="97176"/>
                    </a:lnTo>
                    <a:cubicBezTo>
                      <a:pt x="4405" y="97176"/>
                      <a:pt x="0" y="93439"/>
                      <a:pt x="0" y="87833"/>
                    </a:cubicBezTo>
                    <a:cubicBezTo>
                      <a:pt x="0" y="83161"/>
                      <a:pt x="4405" y="78489"/>
                      <a:pt x="8810" y="78489"/>
                    </a:cubicBezTo>
                    <a:lnTo>
                      <a:pt x="78489" y="78489"/>
                    </a:lnTo>
                    <a:lnTo>
                      <a:pt x="78489" y="9691"/>
                    </a:lnTo>
                    <a:cubicBezTo>
                      <a:pt x="78489" y="3524"/>
                      <a:pt x="83395" y="0"/>
                      <a:pt x="88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33">
                <a:extLst>
                  <a:ext uri="{FF2B5EF4-FFF2-40B4-BE49-F238E27FC236}">
                    <a16:creationId xmlns:a16="http://schemas.microsoft.com/office/drawing/2014/main" id="{198D5C00-57B6-45EA-BAB9-85E5FD2E0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5965" y="7472179"/>
                <a:ext cx="172676" cy="19621"/>
              </a:xfrm>
              <a:custGeom>
                <a:avLst/>
                <a:gdLst>
                  <a:gd name="T0" fmla="*/ 186 w 196"/>
                  <a:gd name="T1" fmla="*/ 19 h 20"/>
                  <a:gd name="T2" fmla="*/ 10 w 196"/>
                  <a:gd name="T3" fmla="*/ 19 h 20"/>
                  <a:gd name="T4" fmla="*/ 10 w 196"/>
                  <a:gd name="T5" fmla="*/ 19 h 20"/>
                  <a:gd name="T6" fmla="*/ 0 w 196"/>
                  <a:gd name="T7" fmla="*/ 10 h 20"/>
                  <a:gd name="T8" fmla="*/ 0 w 196"/>
                  <a:gd name="T9" fmla="*/ 10 h 20"/>
                  <a:gd name="T10" fmla="*/ 10 w 196"/>
                  <a:gd name="T11" fmla="*/ 0 h 20"/>
                  <a:gd name="T12" fmla="*/ 186 w 196"/>
                  <a:gd name="T13" fmla="*/ 0 h 20"/>
                  <a:gd name="T14" fmla="*/ 186 w 196"/>
                  <a:gd name="T15" fmla="*/ 0 h 20"/>
                  <a:gd name="T16" fmla="*/ 195 w 196"/>
                  <a:gd name="T17" fmla="*/ 10 h 20"/>
                  <a:gd name="T18" fmla="*/ 195 w 196"/>
                  <a:gd name="T19" fmla="*/ 10 h 20"/>
                  <a:gd name="T20" fmla="*/ 186 w 196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6" h="20">
                    <a:moveTo>
                      <a:pt x="186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91" y="0"/>
                      <a:pt x="195" y="5"/>
                      <a:pt x="195" y="10"/>
                    </a:cubicBezTo>
                    <a:lnTo>
                      <a:pt x="195" y="10"/>
                    </a:lnTo>
                    <a:cubicBezTo>
                      <a:pt x="195" y="15"/>
                      <a:pt x="191" y="19"/>
                      <a:pt x="186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34">
                <a:extLst>
                  <a:ext uri="{FF2B5EF4-FFF2-40B4-BE49-F238E27FC236}">
                    <a16:creationId xmlns:a16="http://schemas.microsoft.com/office/drawing/2014/main" id="{A5228A1B-9D06-43B3-9769-C4C00A94D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243" y="5270554"/>
                <a:ext cx="1946534" cy="1797404"/>
              </a:xfrm>
              <a:custGeom>
                <a:avLst/>
                <a:gdLst>
                  <a:gd name="T0" fmla="*/ 2041 w 2188"/>
                  <a:gd name="T1" fmla="*/ 2020 h 2021"/>
                  <a:gd name="T2" fmla="*/ 1094 w 2188"/>
                  <a:gd name="T3" fmla="*/ 2020 h 2021"/>
                  <a:gd name="T4" fmla="*/ 147 w 2188"/>
                  <a:gd name="T5" fmla="*/ 2020 h 2021"/>
                  <a:gd name="T6" fmla="*/ 147 w 2188"/>
                  <a:gd name="T7" fmla="*/ 2020 h 2021"/>
                  <a:gd name="T8" fmla="*/ 43 w 2188"/>
                  <a:gd name="T9" fmla="*/ 1977 h 2021"/>
                  <a:gd name="T10" fmla="*/ 43 w 2188"/>
                  <a:gd name="T11" fmla="*/ 1977 h 2021"/>
                  <a:gd name="T12" fmla="*/ 0 w 2188"/>
                  <a:gd name="T13" fmla="*/ 1872 h 2021"/>
                  <a:gd name="T14" fmla="*/ 0 w 2188"/>
                  <a:gd name="T15" fmla="*/ 1011 h 2021"/>
                  <a:gd name="T16" fmla="*/ 0 w 2188"/>
                  <a:gd name="T17" fmla="*/ 147 h 2021"/>
                  <a:gd name="T18" fmla="*/ 0 w 2188"/>
                  <a:gd name="T19" fmla="*/ 147 h 2021"/>
                  <a:gd name="T20" fmla="*/ 43 w 2188"/>
                  <a:gd name="T21" fmla="*/ 43 h 2021"/>
                  <a:gd name="T22" fmla="*/ 43 w 2188"/>
                  <a:gd name="T23" fmla="*/ 43 h 2021"/>
                  <a:gd name="T24" fmla="*/ 147 w 2188"/>
                  <a:gd name="T25" fmla="*/ 0 h 2021"/>
                  <a:gd name="T26" fmla="*/ 1094 w 2188"/>
                  <a:gd name="T27" fmla="*/ 0 h 2021"/>
                  <a:gd name="T28" fmla="*/ 2041 w 2188"/>
                  <a:gd name="T29" fmla="*/ 0 h 2021"/>
                  <a:gd name="T30" fmla="*/ 2041 w 2188"/>
                  <a:gd name="T31" fmla="*/ 0 h 2021"/>
                  <a:gd name="T32" fmla="*/ 2144 w 2188"/>
                  <a:gd name="T33" fmla="*/ 43 h 2021"/>
                  <a:gd name="T34" fmla="*/ 2144 w 2188"/>
                  <a:gd name="T35" fmla="*/ 43 h 2021"/>
                  <a:gd name="T36" fmla="*/ 2187 w 2188"/>
                  <a:gd name="T37" fmla="*/ 147 h 2021"/>
                  <a:gd name="T38" fmla="*/ 2187 w 2188"/>
                  <a:gd name="T39" fmla="*/ 1011 h 2021"/>
                  <a:gd name="T40" fmla="*/ 2187 w 2188"/>
                  <a:gd name="T41" fmla="*/ 1872 h 2021"/>
                  <a:gd name="T42" fmla="*/ 2187 w 2188"/>
                  <a:gd name="T43" fmla="*/ 1872 h 2021"/>
                  <a:gd name="T44" fmla="*/ 2144 w 2188"/>
                  <a:gd name="T45" fmla="*/ 1977 h 2021"/>
                  <a:gd name="T46" fmla="*/ 2144 w 2188"/>
                  <a:gd name="T47" fmla="*/ 1977 h 2021"/>
                  <a:gd name="T48" fmla="*/ 2041 w 2188"/>
                  <a:gd name="T49" fmla="*/ 2020 h 2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88" h="2021">
                    <a:moveTo>
                      <a:pt x="2041" y="2020"/>
                    </a:moveTo>
                    <a:lnTo>
                      <a:pt x="1094" y="2020"/>
                    </a:lnTo>
                    <a:lnTo>
                      <a:pt x="147" y="2020"/>
                    </a:lnTo>
                    <a:lnTo>
                      <a:pt x="147" y="2020"/>
                    </a:lnTo>
                    <a:cubicBezTo>
                      <a:pt x="107" y="2020"/>
                      <a:pt x="70" y="2003"/>
                      <a:pt x="43" y="1977"/>
                    </a:cubicBezTo>
                    <a:lnTo>
                      <a:pt x="43" y="1977"/>
                    </a:lnTo>
                    <a:cubicBezTo>
                      <a:pt x="16" y="1950"/>
                      <a:pt x="0" y="1914"/>
                      <a:pt x="0" y="1872"/>
                    </a:cubicBezTo>
                    <a:lnTo>
                      <a:pt x="0" y="1011"/>
                    </a:lnTo>
                    <a:lnTo>
                      <a:pt x="0" y="147"/>
                    </a:lnTo>
                    <a:lnTo>
                      <a:pt x="0" y="147"/>
                    </a:lnTo>
                    <a:cubicBezTo>
                      <a:pt x="0" y="106"/>
                      <a:pt x="16" y="70"/>
                      <a:pt x="43" y="43"/>
                    </a:cubicBezTo>
                    <a:lnTo>
                      <a:pt x="43" y="43"/>
                    </a:lnTo>
                    <a:cubicBezTo>
                      <a:pt x="70" y="16"/>
                      <a:pt x="107" y="0"/>
                      <a:pt x="147" y="0"/>
                    </a:cubicBezTo>
                    <a:lnTo>
                      <a:pt x="1094" y="0"/>
                    </a:lnTo>
                    <a:lnTo>
                      <a:pt x="2041" y="0"/>
                    </a:lnTo>
                    <a:lnTo>
                      <a:pt x="2041" y="0"/>
                    </a:lnTo>
                    <a:cubicBezTo>
                      <a:pt x="2081" y="0"/>
                      <a:pt x="2117" y="16"/>
                      <a:pt x="2144" y="43"/>
                    </a:cubicBezTo>
                    <a:lnTo>
                      <a:pt x="2144" y="43"/>
                    </a:lnTo>
                    <a:cubicBezTo>
                      <a:pt x="2171" y="70"/>
                      <a:pt x="2187" y="106"/>
                      <a:pt x="2187" y="147"/>
                    </a:cubicBezTo>
                    <a:lnTo>
                      <a:pt x="2187" y="1011"/>
                    </a:lnTo>
                    <a:lnTo>
                      <a:pt x="2187" y="1872"/>
                    </a:lnTo>
                    <a:lnTo>
                      <a:pt x="2187" y="1872"/>
                    </a:lnTo>
                    <a:cubicBezTo>
                      <a:pt x="2187" y="1914"/>
                      <a:pt x="2171" y="1950"/>
                      <a:pt x="2144" y="1977"/>
                    </a:cubicBezTo>
                    <a:lnTo>
                      <a:pt x="2144" y="1977"/>
                    </a:lnTo>
                    <a:cubicBezTo>
                      <a:pt x="2117" y="2003"/>
                      <a:pt x="2081" y="2020"/>
                      <a:pt x="2041" y="20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35">
                <a:extLst>
                  <a:ext uri="{FF2B5EF4-FFF2-40B4-BE49-F238E27FC236}">
                    <a16:creationId xmlns:a16="http://schemas.microsoft.com/office/drawing/2014/main" id="{D380DD5B-9C3C-48E6-96DE-71BD937AF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394" y="5262705"/>
                <a:ext cx="1966155" cy="1817028"/>
              </a:xfrm>
              <a:custGeom>
                <a:avLst/>
                <a:gdLst>
                  <a:gd name="T0" fmla="*/ 157 w 2208"/>
                  <a:gd name="T1" fmla="*/ 19 h 2040"/>
                  <a:gd name="T2" fmla="*/ 157 w 2208"/>
                  <a:gd name="T3" fmla="*/ 19 h 2040"/>
                  <a:gd name="T4" fmla="*/ 60 w 2208"/>
                  <a:gd name="T5" fmla="*/ 60 h 2040"/>
                  <a:gd name="T6" fmla="*/ 60 w 2208"/>
                  <a:gd name="T7" fmla="*/ 60 h 2040"/>
                  <a:gd name="T8" fmla="*/ 20 w 2208"/>
                  <a:gd name="T9" fmla="*/ 157 h 2040"/>
                  <a:gd name="T10" fmla="*/ 20 w 2208"/>
                  <a:gd name="T11" fmla="*/ 1882 h 2040"/>
                  <a:gd name="T12" fmla="*/ 20 w 2208"/>
                  <a:gd name="T13" fmla="*/ 1882 h 2040"/>
                  <a:gd name="T14" fmla="*/ 60 w 2208"/>
                  <a:gd name="T15" fmla="*/ 1979 h 2040"/>
                  <a:gd name="T16" fmla="*/ 60 w 2208"/>
                  <a:gd name="T17" fmla="*/ 1979 h 2040"/>
                  <a:gd name="T18" fmla="*/ 157 w 2208"/>
                  <a:gd name="T19" fmla="*/ 2019 h 2040"/>
                  <a:gd name="T20" fmla="*/ 2051 w 2208"/>
                  <a:gd name="T21" fmla="*/ 2019 h 2040"/>
                  <a:gd name="T22" fmla="*/ 2051 w 2208"/>
                  <a:gd name="T23" fmla="*/ 2019 h 2040"/>
                  <a:gd name="T24" fmla="*/ 2147 w 2208"/>
                  <a:gd name="T25" fmla="*/ 1979 h 2040"/>
                  <a:gd name="T26" fmla="*/ 2147 w 2208"/>
                  <a:gd name="T27" fmla="*/ 1979 h 2040"/>
                  <a:gd name="T28" fmla="*/ 2188 w 2208"/>
                  <a:gd name="T29" fmla="*/ 1882 h 2040"/>
                  <a:gd name="T30" fmla="*/ 2188 w 2208"/>
                  <a:gd name="T31" fmla="*/ 157 h 2040"/>
                  <a:gd name="T32" fmla="*/ 2188 w 2208"/>
                  <a:gd name="T33" fmla="*/ 157 h 2040"/>
                  <a:gd name="T34" fmla="*/ 2147 w 2208"/>
                  <a:gd name="T35" fmla="*/ 60 h 2040"/>
                  <a:gd name="T36" fmla="*/ 2147 w 2208"/>
                  <a:gd name="T37" fmla="*/ 60 h 2040"/>
                  <a:gd name="T38" fmla="*/ 2051 w 2208"/>
                  <a:gd name="T39" fmla="*/ 19 h 2040"/>
                  <a:gd name="T40" fmla="*/ 157 w 2208"/>
                  <a:gd name="T41" fmla="*/ 19 h 2040"/>
                  <a:gd name="T42" fmla="*/ 2051 w 2208"/>
                  <a:gd name="T43" fmla="*/ 2039 h 2040"/>
                  <a:gd name="T44" fmla="*/ 157 w 2208"/>
                  <a:gd name="T45" fmla="*/ 2039 h 2040"/>
                  <a:gd name="T46" fmla="*/ 157 w 2208"/>
                  <a:gd name="T47" fmla="*/ 2039 h 2040"/>
                  <a:gd name="T48" fmla="*/ 46 w 2208"/>
                  <a:gd name="T49" fmla="*/ 1994 h 2040"/>
                  <a:gd name="T50" fmla="*/ 46 w 2208"/>
                  <a:gd name="T51" fmla="*/ 1994 h 2040"/>
                  <a:gd name="T52" fmla="*/ 0 w 2208"/>
                  <a:gd name="T53" fmla="*/ 1882 h 2040"/>
                  <a:gd name="T54" fmla="*/ 0 w 2208"/>
                  <a:gd name="T55" fmla="*/ 157 h 2040"/>
                  <a:gd name="T56" fmla="*/ 0 w 2208"/>
                  <a:gd name="T57" fmla="*/ 157 h 2040"/>
                  <a:gd name="T58" fmla="*/ 46 w 2208"/>
                  <a:gd name="T59" fmla="*/ 46 h 2040"/>
                  <a:gd name="T60" fmla="*/ 46 w 2208"/>
                  <a:gd name="T61" fmla="*/ 46 h 2040"/>
                  <a:gd name="T62" fmla="*/ 157 w 2208"/>
                  <a:gd name="T63" fmla="*/ 0 h 2040"/>
                  <a:gd name="T64" fmla="*/ 2051 w 2208"/>
                  <a:gd name="T65" fmla="*/ 0 h 2040"/>
                  <a:gd name="T66" fmla="*/ 2051 w 2208"/>
                  <a:gd name="T67" fmla="*/ 0 h 2040"/>
                  <a:gd name="T68" fmla="*/ 2161 w 2208"/>
                  <a:gd name="T69" fmla="*/ 46 h 2040"/>
                  <a:gd name="T70" fmla="*/ 2161 w 2208"/>
                  <a:gd name="T71" fmla="*/ 46 h 2040"/>
                  <a:gd name="T72" fmla="*/ 2207 w 2208"/>
                  <a:gd name="T73" fmla="*/ 157 h 2040"/>
                  <a:gd name="T74" fmla="*/ 2207 w 2208"/>
                  <a:gd name="T75" fmla="*/ 1882 h 2040"/>
                  <a:gd name="T76" fmla="*/ 2207 w 2208"/>
                  <a:gd name="T77" fmla="*/ 1882 h 2040"/>
                  <a:gd name="T78" fmla="*/ 2161 w 2208"/>
                  <a:gd name="T79" fmla="*/ 1994 h 2040"/>
                  <a:gd name="T80" fmla="*/ 2161 w 2208"/>
                  <a:gd name="T81" fmla="*/ 1994 h 2040"/>
                  <a:gd name="T82" fmla="*/ 2051 w 2208"/>
                  <a:gd name="T83" fmla="*/ 2039 h 2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08" h="2040">
                    <a:moveTo>
                      <a:pt x="157" y="19"/>
                    </a:moveTo>
                    <a:lnTo>
                      <a:pt x="157" y="19"/>
                    </a:lnTo>
                    <a:cubicBezTo>
                      <a:pt x="121" y="19"/>
                      <a:pt x="85" y="34"/>
                      <a:pt x="60" y="60"/>
                    </a:cubicBezTo>
                    <a:lnTo>
                      <a:pt x="60" y="60"/>
                    </a:lnTo>
                    <a:cubicBezTo>
                      <a:pt x="34" y="85"/>
                      <a:pt x="20" y="120"/>
                      <a:pt x="20" y="157"/>
                    </a:cubicBezTo>
                    <a:lnTo>
                      <a:pt x="20" y="1882"/>
                    </a:lnTo>
                    <a:lnTo>
                      <a:pt x="20" y="1882"/>
                    </a:lnTo>
                    <a:cubicBezTo>
                      <a:pt x="20" y="1919"/>
                      <a:pt x="34" y="1953"/>
                      <a:pt x="60" y="1979"/>
                    </a:cubicBezTo>
                    <a:lnTo>
                      <a:pt x="60" y="1979"/>
                    </a:lnTo>
                    <a:cubicBezTo>
                      <a:pt x="85" y="2006"/>
                      <a:pt x="121" y="2019"/>
                      <a:pt x="157" y="2019"/>
                    </a:cubicBezTo>
                    <a:lnTo>
                      <a:pt x="2051" y="2019"/>
                    </a:lnTo>
                    <a:lnTo>
                      <a:pt x="2051" y="2019"/>
                    </a:lnTo>
                    <a:cubicBezTo>
                      <a:pt x="2087" y="2019"/>
                      <a:pt x="2122" y="2006"/>
                      <a:pt x="2147" y="1979"/>
                    </a:cubicBezTo>
                    <a:lnTo>
                      <a:pt x="2147" y="1979"/>
                    </a:lnTo>
                    <a:cubicBezTo>
                      <a:pt x="2173" y="1953"/>
                      <a:pt x="2188" y="1919"/>
                      <a:pt x="2188" y="1882"/>
                    </a:cubicBezTo>
                    <a:lnTo>
                      <a:pt x="2188" y="157"/>
                    </a:lnTo>
                    <a:lnTo>
                      <a:pt x="2188" y="157"/>
                    </a:lnTo>
                    <a:cubicBezTo>
                      <a:pt x="2188" y="120"/>
                      <a:pt x="2173" y="85"/>
                      <a:pt x="2147" y="60"/>
                    </a:cubicBezTo>
                    <a:lnTo>
                      <a:pt x="2147" y="60"/>
                    </a:lnTo>
                    <a:cubicBezTo>
                      <a:pt x="2122" y="34"/>
                      <a:pt x="2087" y="19"/>
                      <a:pt x="2051" y="19"/>
                    </a:cubicBezTo>
                    <a:lnTo>
                      <a:pt x="157" y="19"/>
                    </a:lnTo>
                    <a:close/>
                    <a:moveTo>
                      <a:pt x="2051" y="2039"/>
                    </a:moveTo>
                    <a:lnTo>
                      <a:pt x="157" y="2039"/>
                    </a:lnTo>
                    <a:lnTo>
                      <a:pt x="157" y="2039"/>
                    </a:lnTo>
                    <a:cubicBezTo>
                      <a:pt x="115" y="2039"/>
                      <a:pt x="75" y="2023"/>
                      <a:pt x="46" y="1994"/>
                    </a:cubicBezTo>
                    <a:lnTo>
                      <a:pt x="46" y="1994"/>
                    </a:lnTo>
                    <a:cubicBezTo>
                      <a:pt x="16" y="1964"/>
                      <a:pt x="0" y="1924"/>
                      <a:pt x="0" y="1882"/>
                    </a:cubicBezTo>
                    <a:lnTo>
                      <a:pt x="0" y="157"/>
                    </a:lnTo>
                    <a:lnTo>
                      <a:pt x="0" y="157"/>
                    </a:lnTo>
                    <a:cubicBezTo>
                      <a:pt x="0" y="114"/>
                      <a:pt x="16" y="75"/>
                      <a:pt x="46" y="46"/>
                    </a:cubicBezTo>
                    <a:lnTo>
                      <a:pt x="46" y="46"/>
                    </a:lnTo>
                    <a:cubicBezTo>
                      <a:pt x="75" y="16"/>
                      <a:pt x="115" y="0"/>
                      <a:pt x="157" y="0"/>
                    </a:cubicBezTo>
                    <a:lnTo>
                      <a:pt x="2051" y="0"/>
                    </a:lnTo>
                    <a:lnTo>
                      <a:pt x="2051" y="0"/>
                    </a:lnTo>
                    <a:cubicBezTo>
                      <a:pt x="2093" y="0"/>
                      <a:pt x="2132" y="16"/>
                      <a:pt x="2161" y="46"/>
                    </a:cubicBezTo>
                    <a:lnTo>
                      <a:pt x="2161" y="46"/>
                    </a:lnTo>
                    <a:cubicBezTo>
                      <a:pt x="2191" y="75"/>
                      <a:pt x="2207" y="114"/>
                      <a:pt x="2207" y="157"/>
                    </a:cubicBezTo>
                    <a:lnTo>
                      <a:pt x="2207" y="1882"/>
                    </a:lnTo>
                    <a:lnTo>
                      <a:pt x="2207" y="1882"/>
                    </a:lnTo>
                    <a:cubicBezTo>
                      <a:pt x="2207" y="1924"/>
                      <a:pt x="2191" y="1964"/>
                      <a:pt x="2161" y="1994"/>
                    </a:cubicBezTo>
                    <a:lnTo>
                      <a:pt x="2161" y="1994"/>
                    </a:lnTo>
                    <a:cubicBezTo>
                      <a:pt x="2132" y="2023"/>
                      <a:pt x="2093" y="2039"/>
                      <a:pt x="2051" y="20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136">
                <a:extLst>
                  <a:ext uri="{FF2B5EF4-FFF2-40B4-BE49-F238E27FC236}">
                    <a16:creationId xmlns:a16="http://schemas.microsoft.com/office/drawing/2014/main" id="{9756D95D-5AE0-464E-8F48-9B04B956B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995" y="7067958"/>
                <a:ext cx="247242" cy="196223"/>
              </a:xfrm>
              <a:custGeom>
                <a:avLst/>
                <a:gdLst>
                  <a:gd name="T0" fmla="*/ 138 w 276"/>
                  <a:gd name="T1" fmla="*/ 219 h 220"/>
                  <a:gd name="T2" fmla="*/ 138 w 276"/>
                  <a:gd name="T3" fmla="*/ 219 h 220"/>
                  <a:gd name="T4" fmla="*/ 138 w 276"/>
                  <a:gd name="T5" fmla="*/ 219 h 220"/>
                  <a:gd name="T6" fmla="*/ 40 w 276"/>
                  <a:gd name="T7" fmla="*/ 179 h 220"/>
                  <a:gd name="T8" fmla="*/ 40 w 276"/>
                  <a:gd name="T9" fmla="*/ 179 h 220"/>
                  <a:gd name="T10" fmla="*/ 0 w 276"/>
                  <a:gd name="T11" fmla="*/ 82 h 220"/>
                  <a:gd name="T12" fmla="*/ 0 w 276"/>
                  <a:gd name="T13" fmla="*/ 41 h 220"/>
                  <a:gd name="T14" fmla="*/ 0 w 276"/>
                  <a:gd name="T15" fmla="*/ 0 h 220"/>
                  <a:gd name="T16" fmla="*/ 138 w 276"/>
                  <a:gd name="T17" fmla="*/ 0 h 220"/>
                  <a:gd name="T18" fmla="*/ 275 w 276"/>
                  <a:gd name="T19" fmla="*/ 0 h 220"/>
                  <a:gd name="T20" fmla="*/ 275 w 276"/>
                  <a:gd name="T21" fmla="*/ 41 h 220"/>
                  <a:gd name="T22" fmla="*/ 275 w 276"/>
                  <a:gd name="T23" fmla="*/ 82 h 220"/>
                  <a:gd name="T24" fmla="*/ 275 w 276"/>
                  <a:gd name="T25" fmla="*/ 82 h 220"/>
                  <a:gd name="T26" fmla="*/ 235 w 276"/>
                  <a:gd name="T27" fmla="*/ 179 h 220"/>
                  <a:gd name="T28" fmla="*/ 235 w 276"/>
                  <a:gd name="T29" fmla="*/ 179 h 220"/>
                  <a:gd name="T30" fmla="*/ 138 w 276"/>
                  <a:gd name="T31" fmla="*/ 219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6" h="220">
                    <a:moveTo>
                      <a:pt x="138" y="219"/>
                    </a:moveTo>
                    <a:lnTo>
                      <a:pt x="138" y="219"/>
                    </a:lnTo>
                    <a:lnTo>
                      <a:pt x="138" y="219"/>
                    </a:lnTo>
                    <a:cubicBezTo>
                      <a:pt x="100" y="219"/>
                      <a:pt x="66" y="203"/>
                      <a:pt x="40" y="179"/>
                    </a:cubicBezTo>
                    <a:lnTo>
                      <a:pt x="40" y="179"/>
                    </a:lnTo>
                    <a:cubicBezTo>
                      <a:pt x="16" y="154"/>
                      <a:pt x="0" y="120"/>
                      <a:pt x="0" y="82"/>
                    </a:cubicBezTo>
                    <a:lnTo>
                      <a:pt x="0" y="41"/>
                    </a:lnTo>
                    <a:lnTo>
                      <a:pt x="0" y="0"/>
                    </a:lnTo>
                    <a:lnTo>
                      <a:pt x="138" y="0"/>
                    </a:lnTo>
                    <a:lnTo>
                      <a:pt x="275" y="0"/>
                    </a:lnTo>
                    <a:lnTo>
                      <a:pt x="275" y="41"/>
                    </a:lnTo>
                    <a:lnTo>
                      <a:pt x="275" y="82"/>
                    </a:lnTo>
                    <a:lnTo>
                      <a:pt x="275" y="82"/>
                    </a:lnTo>
                    <a:cubicBezTo>
                      <a:pt x="275" y="120"/>
                      <a:pt x="260" y="154"/>
                      <a:pt x="235" y="179"/>
                    </a:cubicBezTo>
                    <a:lnTo>
                      <a:pt x="235" y="179"/>
                    </a:lnTo>
                    <a:cubicBezTo>
                      <a:pt x="210" y="203"/>
                      <a:pt x="176" y="219"/>
                      <a:pt x="138" y="2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37">
                <a:extLst>
                  <a:ext uri="{FF2B5EF4-FFF2-40B4-BE49-F238E27FC236}">
                    <a16:creationId xmlns:a16="http://schemas.microsoft.com/office/drawing/2014/main" id="{0CD8DFDE-372C-47AE-827F-7C9F9747D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146" y="7056186"/>
                <a:ext cx="262940" cy="215844"/>
              </a:xfrm>
              <a:custGeom>
                <a:avLst/>
                <a:gdLst>
                  <a:gd name="T0" fmla="*/ 19 w 295"/>
                  <a:gd name="T1" fmla="*/ 20 h 241"/>
                  <a:gd name="T2" fmla="*/ 19 w 295"/>
                  <a:gd name="T3" fmla="*/ 93 h 241"/>
                  <a:gd name="T4" fmla="*/ 19 w 295"/>
                  <a:gd name="T5" fmla="*/ 93 h 241"/>
                  <a:gd name="T6" fmla="*/ 56 w 295"/>
                  <a:gd name="T7" fmla="*/ 183 h 241"/>
                  <a:gd name="T8" fmla="*/ 56 w 295"/>
                  <a:gd name="T9" fmla="*/ 183 h 241"/>
                  <a:gd name="T10" fmla="*/ 147 w 295"/>
                  <a:gd name="T11" fmla="*/ 220 h 241"/>
                  <a:gd name="T12" fmla="*/ 147 w 295"/>
                  <a:gd name="T13" fmla="*/ 220 h 241"/>
                  <a:gd name="T14" fmla="*/ 237 w 295"/>
                  <a:gd name="T15" fmla="*/ 183 h 241"/>
                  <a:gd name="T16" fmla="*/ 237 w 295"/>
                  <a:gd name="T17" fmla="*/ 183 h 241"/>
                  <a:gd name="T18" fmla="*/ 274 w 295"/>
                  <a:gd name="T19" fmla="*/ 93 h 241"/>
                  <a:gd name="T20" fmla="*/ 274 w 295"/>
                  <a:gd name="T21" fmla="*/ 20 h 241"/>
                  <a:gd name="T22" fmla="*/ 19 w 295"/>
                  <a:gd name="T23" fmla="*/ 20 h 241"/>
                  <a:gd name="T24" fmla="*/ 147 w 295"/>
                  <a:gd name="T25" fmla="*/ 240 h 241"/>
                  <a:gd name="T26" fmla="*/ 147 w 295"/>
                  <a:gd name="T27" fmla="*/ 240 h 241"/>
                  <a:gd name="T28" fmla="*/ 43 w 295"/>
                  <a:gd name="T29" fmla="*/ 197 h 241"/>
                  <a:gd name="T30" fmla="*/ 43 w 295"/>
                  <a:gd name="T31" fmla="*/ 197 h 241"/>
                  <a:gd name="T32" fmla="*/ 0 w 295"/>
                  <a:gd name="T33" fmla="*/ 93 h 241"/>
                  <a:gd name="T34" fmla="*/ 0 w 295"/>
                  <a:gd name="T35" fmla="*/ 0 h 241"/>
                  <a:gd name="T36" fmla="*/ 294 w 295"/>
                  <a:gd name="T37" fmla="*/ 0 h 241"/>
                  <a:gd name="T38" fmla="*/ 294 w 295"/>
                  <a:gd name="T39" fmla="*/ 93 h 241"/>
                  <a:gd name="T40" fmla="*/ 294 w 295"/>
                  <a:gd name="T41" fmla="*/ 93 h 241"/>
                  <a:gd name="T42" fmla="*/ 251 w 295"/>
                  <a:gd name="T43" fmla="*/ 197 h 241"/>
                  <a:gd name="T44" fmla="*/ 251 w 295"/>
                  <a:gd name="T45" fmla="*/ 197 h 241"/>
                  <a:gd name="T46" fmla="*/ 147 w 295"/>
                  <a:gd name="T47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5" h="241">
                    <a:moveTo>
                      <a:pt x="19" y="20"/>
                    </a:moveTo>
                    <a:lnTo>
                      <a:pt x="19" y="93"/>
                    </a:lnTo>
                    <a:lnTo>
                      <a:pt x="19" y="93"/>
                    </a:lnTo>
                    <a:cubicBezTo>
                      <a:pt x="19" y="127"/>
                      <a:pt x="32" y="159"/>
                      <a:pt x="56" y="183"/>
                    </a:cubicBezTo>
                    <a:lnTo>
                      <a:pt x="56" y="183"/>
                    </a:lnTo>
                    <a:cubicBezTo>
                      <a:pt x="81" y="207"/>
                      <a:pt x="113" y="220"/>
                      <a:pt x="147" y="220"/>
                    </a:cubicBezTo>
                    <a:lnTo>
                      <a:pt x="147" y="220"/>
                    </a:lnTo>
                    <a:cubicBezTo>
                      <a:pt x="181" y="220"/>
                      <a:pt x="213" y="207"/>
                      <a:pt x="237" y="183"/>
                    </a:cubicBezTo>
                    <a:lnTo>
                      <a:pt x="237" y="183"/>
                    </a:lnTo>
                    <a:cubicBezTo>
                      <a:pt x="261" y="159"/>
                      <a:pt x="274" y="127"/>
                      <a:pt x="274" y="93"/>
                    </a:cubicBezTo>
                    <a:lnTo>
                      <a:pt x="274" y="20"/>
                    </a:lnTo>
                    <a:lnTo>
                      <a:pt x="19" y="20"/>
                    </a:lnTo>
                    <a:close/>
                    <a:moveTo>
                      <a:pt x="147" y="240"/>
                    </a:moveTo>
                    <a:lnTo>
                      <a:pt x="147" y="240"/>
                    </a:lnTo>
                    <a:cubicBezTo>
                      <a:pt x="107" y="240"/>
                      <a:pt x="70" y="225"/>
                      <a:pt x="43" y="197"/>
                    </a:cubicBezTo>
                    <a:lnTo>
                      <a:pt x="43" y="197"/>
                    </a:lnTo>
                    <a:cubicBezTo>
                      <a:pt x="15" y="169"/>
                      <a:pt x="0" y="132"/>
                      <a:pt x="0" y="93"/>
                    </a:cubicBezTo>
                    <a:lnTo>
                      <a:pt x="0" y="0"/>
                    </a:lnTo>
                    <a:lnTo>
                      <a:pt x="294" y="0"/>
                    </a:lnTo>
                    <a:lnTo>
                      <a:pt x="294" y="93"/>
                    </a:lnTo>
                    <a:lnTo>
                      <a:pt x="294" y="93"/>
                    </a:lnTo>
                    <a:cubicBezTo>
                      <a:pt x="294" y="132"/>
                      <a:pt x="278" y="169"/>
                      <a:pt x="251" y="197"/>
                    </a:cubicBezTo>
                    <a:lnTo>
                      <a:pt x="251" y="197"/>
                    </a:lnTo>
                    <a:cubicBezTo>
                      <a:pt x="223" y="225"/>
                      <a:pt x="186" y="240"/>
                      <a:pt x="147" y="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38">
                <a:extLst>
                  <a:ext uri="{FF2B5EF4-FFF2-40B4-BE49-F238E27FC236}">
                    <a16:creationId xmlns:a16="http://schemas.microsoft.com/office/drawing/2014/main" id="{95E6FA0C-3094-42B4-901C-90FFB19CC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387" y="5729717"/>
                <a:ext cx="1130246" cy="396370"/>
              </a:xfrm>
              <a:custGeom>
                <a:avLst/>
                <a:gdLst>
                  <a:gd name="T0" fmla="*/ 1258 w 1268"/>
                  <a:gd name="T1" fmla="*/ 333 h 447"/>
                  <a:gd name="T2" fmla="*/ 1258 w 1268"/>
                  <a:gd name="T3" fmla="*/ 333 h 447"/>
                  <a:gd name="T4" fmla="*/ 20 w 1268"/>
                  <a:gd name="T5" fmla="*/ 328 h 447"/>
                  <a:gd name="T6" fmla="*/ 20 w 1268"/>
                  <a:gd name="T7" fmla="*/ 328 h 447"/>
                  <a:gd name="T8" fmla="*/ 634 w 1268"/>
                  <a:gd name="T9" fmla="*/ 426 h 447"/>
                  <a:gd name="T10" fmla="*/ 634 w 1268"/>
                  <a:gd name="T11" fmla="*/ 426 h 447"/>
                  <a:gd name="T12" fmla="*/ 1248 w 1268"/>
                  <a:gd name="T13" fmla="*/ 328 h 447"/>
                  <a:gd name="T14" fmla="*/ 1248 w 1268"/>
                  <a:gd name="T15" fmla="*/ 20 h 447"/>
                  <a:gd name="T16" fmla="*/ 20 w 1268"/>
                  <a:gd name="T17" fmla="*/ 20 h 447"/>
                  <a:gd name="T18" fmla="*/ 20 w 1268"/>
                  <a:gd name="T19" fmla="*/ 328 h 447"/>
                  <a:gd name="T20" fmla="*/ 634 w 1268"/>
                  <a:gd name="T21" fmla="*/ 446 h 447"/>
                  <a:gd name="T22" fmla="*/ 634 w 1268"/>
                  <a:gd name="T23" fmla="*/ 446 h 447"/>
                  <a:gd name="T24" fmla="*/ 3 w 1268"/>
                  <a:gd name="T25" fmla="*/ 341 h 447"/>
                  <a:gd name="T26" fmla="*/ 0 w 1268"/>
                  <a:gd name="T27" fmla="*/ 337 h 447"/>
                  <a:gd name="T28" fmla="*/ 0 w 1268"/>
                  <a:gd name="T29" fmla="*/ 0 h 447"/>
                  <a:gd name="T30" fmla="*/ 1267 w 1268"/>
                  <a:gd name="T31" fmla="*/ 0 h 447"/>
                  <a:gd name="T32" fmla="*/ 1267 w 1268"/>
                  <a:gd name="T33" fmla="*/ 337 h 447"/>
                  <a:gd name="T34" fmla="*/ 1264 w 1268"/>
                  <a:gd name="T35" fmla="*/ 341 h 447"/>
                  <a:gd name="T36" fmla="*/ 1264 w 1268"/>
                  <a:gd name="T37" fmla="*/ 341 h 447"/>
                  <a:gd name="T38" fmla="*/ 634 w 1268"/>
                  <a:gd name="T39" fmla="*/ 44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68" h="447">
                    <a:moveTo>
                      <a:pt x="1258" y="333"/>
                    </a:moveTo>
                    <a:lnTo>
                      <a:pt x="1258" y="333"/>
                    </a:lnTo>
                    <a:close/>
                    <a:moveTo>
                      <a:pt x="20" y="328"/>
                    </a:moveTo>
                    <a:lnTo>
                      <a:pt x="20" y="328"/>
                    </a:lnTo>
                    <a:cubicBezTo>
                      <a:pt x="102" y="386"/>
                      <a:pt x="353" y="426"/>
                      <a:pt x="634" y="426"/>
                    </a:cubicBezTo>
                    <a:lnTo>
                      <a:pt x="634" y="426"/>
                    </a:lnTo>
                    <a:cubicBezTo>
                      <a:pt x="914" y="426"/>
                      <a:pt x="1165" y="386"/>
                      <a:pt x="1248" y="328"/>
                    </a:cubicBezTo>
                    <a:lnTo>
                      <a:pt x="1248" y="20"/>
                    </a:lnTo>
                    <a:lnTo>
                      <a:pt x="20" y="20"/>
                    </a:lnTo>
                    <a:lnTo>
                      <a:pt x="20" y="328"/>
                    </a:lnTo>
                    <a:close/>
                    <a:moveTo>
                      <a:pt x="634" y="446"/>
                    </a:moveTo>
                    <a:lnTo>
                      <a:pt x="634" y="446"/>
                    </a:lnTo>
                    <a:cubicBezTo>
                      <a:pt x="340" y="446"/>
                      <a:pt x="87" y="404"/>
                      <a:pt x="3" y="341"/>
                    </a:cubicBezTo>
                    <a:lnTo>
                      <a:pt x="0" y="337"/>
                    </a:lnTo>
                    <a:lnTo>
                      <a:pt x="0" y="0"/>
                    </a:lnTo>
                    <a:lnTo>
                      <a:pt x="1267" y="0"/>
                    </a:lnTo>
                    <a:lnTo>
                      <a:pt x="1267" y="337"/>
                    </a:lnTo>
                    <a:lnTo>
                      <a:pt x="1264" y="341"/>
                    </a:lnTo>
                    <a:lnTo>
                      <a:pt x="1264" y="341"/>
                    </a:lnTo>
                    <a:cubicBezTo>
                      <a:pt x="1181" y="404"/>
                      <a:pt x="927" y="446"/>
                      <a:pt x="634" y="4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39">
                <a:extLst>
                  <a:ext uri="{FF2B5EF4-FFF2-40B4-BE49-F238E27FC236}">
                    <a16:creationId xmlns:a16="http://schemas.microsoft.com/office/drawing/2014/main" id="{9661D465-1379-437A-AD34-E4A9AB768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387" y="6008353"/>
                <a:ext cx="1130246" cy="435617"/>
              </a:xfrm>
              <a:custGeom>
                <a:avLst/>
                <a:gdLst>
                  <a:gd name="T0" fmla="*/ 20 w 1268"/>
                  <a:gd name="T1" fmla="*/ 370 h 489"/>
                  <a:gd name="T2" fmla="*/ 20 w 1268"/>
                  <a:gd name="T3" fmla="*/ 370 h 489"/>
                  <a:gd name="T4" fmla="*/ 634 w 1268"/>
                  <a:gd name="T5" fmla="*/ 468 h 489"/>
                  <a:gd name="T6" fmla="*/ 634 w 1268"/>
                  <a:gd name="T7" fmla="*/ 468 h 489"/>
                  <a:gd name="T8" fmla="*/ 1248 w 1268"/>
                  <a:gd name="T9" fmla="*/ 370 h 489"/>
                  <a:gd name="T10" fmla="*/ 1248 w 1268"/>
                  <a:gd name="T11" fmla="*/ 38 h 489"/>
                  <a:gd name="T12" fmla="*/ 1248 w 1268"/>
                  <a:gd name="T13" fmla="*/ 38 h 489"/>
                  <a:gd name="T14" fmla="*/ 634 w 1268"/>
                  <a:gd name="T15" fmla="*/ 133 h 489"/>
                  <a:gd name="T16" fmla="*/ 634 w 1268"/>
                  <a:gd name="T17" fmla="*/ 133 h 489"/>
                  <a:gd name="T18" fmla="*/ 20 w 1268"/>
                  <a:gd name="T19" fmla="*/ 38 h 489"/>
                  <a:gd name="T20" fmla="*/ 20 w 1268"/>
                  <a:gd name="T21" fmla="*/ 370 h 489"/>
                  <a:gd name="T22" fmla="*/ 634 w 1268"/>
                  <a:gd name="T23" fmla="*/ 488 h 489"/>
                  <a:gd name="T24" fmla="*/ 634 w 1268"/>
                  <a:gd name="T25" fmla="*/ 488 h 489"/>
                  <a:gd name="T26" fmla="*/ 3 w 1268"/>
                  <a:gd name="T27" fmla="*/ 383 h 489"/>
                  <a:gd name="T28" fmla="*/ 0 w 1268"/>
                  <a:gd name="T29" fmla="*/ 380 h 489"/>
                  <a:gd name="T30" fmla="*/ 0 w 1268"/>
                  <a:gd name="T31" fmla="*/ 0 h 489"/>
                  <a:gd name="T32" fmla="*/ 16 w 1268"/>
                  <a:gd name="T33" fmla="*/ 12 h 489"/>
                  <a:gd name="T34" fmla="*/ 16 w 1268"/>
                  <a:gd name="T35" fmla="*/ 12 h 489"/>
                  <a:gd name="T36" fmla="*/ 634 w 1268"/>
                  <a:gd name="T37" fmla="*/ 113 h 489"/>
                  <a:gd name="T38" fmla="*/ 634 w 1268"/>
                  <a:gd name="T39" fmla="*/ 113 h 489"/>
                  <a:gd name="T40" fmla="*/ 1252 w 1268"/>
                  <a:gd name="T41" fmla="*/ 12 h 489"/>
                  <a:gd name="T42" fmla="*/ 1267 w 1268"/>
                  <a:gd name="T43" fmla="*/ 0 h 489"/>
                  <a:gd name="T44" fmla="*/ 1267 w 1268"/>
                  <a:gd name="T45" fmla="*/ 380 h 489"/>
                  <a:gd name="T46" fmla="*/ 1264 w 1268"/>
                  <a:gd name="T47" fmla="*/ 383 h 489"/>
                  <a:gd name="T48" fmla="*/ 1264 w 1268"/>
                  <a:gd name="T49" fmla="*/ 383 h 489"/>
                  <a:gd name="T50" fmla="*/ 634 w 1268"/>
                  <a:gd name="T51" fmla="*/ 488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68" h="489">
                    <a:moveTo>
                      <a:pt x="20" y="370"/>
                    </a:moveTo>
                    <a:lnTo>
                      <a:pt x="20" y="370"/>
                    </a:lnTo>
                    <a:cubicBezTo>
                      <a:pt x="102" y="428"/>
                      <a:pt x="353" y="468"/>
                      <a:pt x="634" y="468"/>
                    </a:cubicBezTo>
                    <a:lnTo>
                      <a:pt x="634" y="468"/>
                    </a:lnTo>
                    <a:cubicBezTo>
                      <a:pt x="914" y="468"/>
                      <a:pt x="1165" y="428"/>
                      <a:pt x="1248" y="370"/>
                    </a:cubicBezTo>
                    <a:lnTo>
                      <a:pt x="1248" y="38"/>
                    </a:lnTo>
                    <a:lnTo>
                      <a:pt x="1248" y="38"/>
                    </a:lnTo>
                    <a:cubicBezTo>
                      <a:pt x="1152" y="95"/>
                      <a:pt x="911" y="133"/>
                      <a:pt x="634" y="133"/>
                    </a:cubicBezTo>
                    <a:lnTo>
                      <a:pt x="634" y="133"/>
                    </a:lnTo>
                    <a:cubicBezTo>
                      <a:pt x="356" y="133"/>
                      <a:pt x="115" y="95"/>
                      <a:pt x="20" y="38"/>
                    </a:cubicBezTo>
                    <a:lnTo>
                      <a:pt x="20" y="370"/>
                    </a:lnTo>
                    <a:close/>
                    <a:moveTo>
                      <a:pt x="634" y="488"/>
                    </a:moveTo>
                    <a:lnTo>
                      <a:pt x="634" y="488"/>
                    </a:lnTo>
                    <a:cubicBezTo>
                      <a:pt x="340" y="488"/>
                      <a:pt x="87" y="445"/>
                      <a:pt x="3" y="383"/>
                    </a:cubicBezTo>
                    <a:lnTo>
                      <a:pt x="0" y="380"/>
                    </a:lnTo>
                    <a:lnTo>
                      <a:pt x="0" y="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94" y="72"/>
                      <a:pt x="348" y="113"/>
                      <a:pt x="634" y="113"/>
                    </a:cubicBezTo>
                    <a:lnTo>
                      <a:pt x="634" y="113"/>
                    </a:lnTo>
                    <a:cubicBezTo>
                      <a:pt x="919" y="113"/>
                      <a:pt x="1173" y="72"/>
                      <a:pt x="1252" y="12"/>
                    </a:cubicBezTo>
                    <a:lnTo>
                      <a:pt x="1267" y="0"/>
                    </a:lnTo>
                    <a:lnTo>
                      <a:pt x="1267" y="380"/>
                    </a:lnTo>
                    <a:lnTo>
                      <a:pt x="1264" y="383"/>
                    </a:lnTo>
                    <a:lnTo>
                      <a:pt x="1264" y="383"/>
                    </a:lnTo>
                    <a:cubicBezTo>
                      <a:pt x="1181" y="445"/>
                      <a:pt x="927" y="488"/>
                      <a:pt x="634" y="4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40">
                <a:extLst>
                  <a:ext uri="{FF2B5EF4-FFF2-40B4-BE49-F238E27FC236}">
                    <a16:creationId xmlns:a16="http://schemas.microsoft.com/office/drawing/2014/main" id="{F5AD538D-57A6-4C7D-98BF-A9EE5D9BF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387" y="6322310"/>
                <a:ext cx="1130246" cy="404221"/>
              </a:xfrm>
              <a:custGeom>
                <a:avLst/>
                <a:gdLst>
                  <a:gd name="T0" fmla="*/ 20 w 1268"/>
                  <a:gd name="T1" fmla="*/ 39 h 454"/>
                  <a:gd name="T2" fmla="*/ 20 w 1268"/>
                  <a:gd name="T3" fmla="*/ 299 h 454"/>
                  <a:gd name="T4" fmla="*/ 20 w 1268"/>
                  <a:gd name="T5" fmla="*/ 299 h 454"/>
                  <a:gd name="T6" fmla="*/ 194 w 1268"/>
                  <a:gd name="T7" fmla="*/ 391 h 454"/>
                  <a:gd name="T8" fmla="*/ 194 w 1268"/>
                  <a:gd name="T9" fmla="*/ 391 h 454"/>
                  <a:gd name="T10" fmla="*/ 634 w 1268"/>
                  <a:gd name="T11" fmla="*/ 433 h 454"/>
                  <a:gd name="T12" fmla="*/ 634 w 1268"/>
                  <a:gd name="T13" fmla="*/ 433 h 454"/>
                  <a:gd name="T14" fmla="*/ 1073 w 1268"/>
                  <a:gd name="T15" fmla="*/ 391 h 454"/>
                  <a:gd name="T16" fmla="*/ 1073 w 1268"/>
                  <a:gd name="T17" fmla="*/ 391 h 454"/>
                  <a:gd name="T18" fmla="*/ 1248 w 1268"/>
                  <a:gd name="T19" fmla="*/ 299 h 454"/>
                  <a:gd name="T20" fmla="*/ 1248 w 1268"/>
                  <a:gd name="T21" fmla="*/ 39 h 454"/>
                  <a:gd name="T22" fmla="*/ 1248 w 1268"/>
                  <a:gd name="T23" fmla="*/ 39 h 454"/>
                  <a:gd name="T24" fmla="*/ 634 w 1268"/>
                  <a:gd name="T25" fmla="*/ 134 h 454"/>
                  <a:gd name="T26" fmla="*/ 634 w 1268"/>
                  <a:gd name="T27" fmla="*/ 134 h 454"/>
                  <a:gd name="T28" fmla="*/ 20 w 1268"/>
                  <a:gd name="T29" fmla="*/ 39 h 454"/>
                  <a:gd name="T30" fmla="*/ 634 w 1268"/>
                  <a:gd name="T31" fmla="*/ 453 h 454"/>
                  <a:gd name="T32" fmla="*/ 634 w 1268"/>
                  <a:gd name="T33" fmla="*/ 453 h 454"/>
                  <a:gd name="T34" fmla="*/ 190 w 1268"/>
                  <a:gd name="T35" fmla="*/ 410 h 454"/>
                  <a:gd name="T36" fmla="*/ 190 w 1268"/>
                  <a:gd name="T37" fmla="*/ 410 h 454"/>
                  <a:gd name="T38" fmla="*/ 0 w 1268"/>
                  <a:gd name="T39" fmla="*/ 299 h 454"/>
                  <a:gd name="T40" fmla="*/ 0 w 1268"/>
                  <a:gd name="T41" fmla="*/ 0 h 454"/>
                  <a:gd name="T42" fmla="*/ 16 w 1268"/>
                  <a:gd name="T43" fmla="*/ 13 h 454"/>
                  <a:gd name="T44" fmla="*/ 16 w 1268"/>
                  <a:gd name="T45" fmla="*/ 13 h 454"/>
                  <a:gd name="T46" fmla="*/ 634 w 1268"/>
                  <a:gd name="T47" fmla="*/ 114 h 454"/>
                  <a:gd name="T48" fmla="*/ 634 w 1268"/>
                  <a:gd name="T49" fmla="*/ 114 h 454"/>
                  <a:gd name="T50" fmla="*/ 1252 w 1268"/>
                  <a:gd name="T51" fmla="*/ 13 h 454"/>
                  <a:gd name="T52" fmla="*/ 1267 w 1268"/>
                  <a:gd name="T53" fmla="*/ 0 h 454"/>
                  <a:gd name="T54" fmla="*/ 1267 w 1268"/>
                  <a:gd name="T55" fmla="*/ 299 h 454"/>
                  <a:gd name="T56" fmla="*/ 1267 w 1268"/>
                  <a:gd name="T57" fmla="*/ 299 h 454"/>
                  <a:gd name="T58" fmla="*/ 1077 w 1268"/>
                  <a:gd name="T59" fmla="*/ 410 h 454"/>
                  <a:gd name="T60" fmla="*/ 1077 w 1268"/>
                  <a:gd name="T61" fmla="*/ 410 h 454"/>
                  <a:gd name="T62" fmla="*/ 634 w 1268"/>
                  <a:gd name="T63" fmla="*/ 453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8" h="454">
                    <a:moveTo>
                      <a:pt x="20" y="39"/>
                    </a:moveTo>
                    <a:lnTo>
                      <a:pt x="20" y="299"/>
                    </a:lnTo>
                    <a:lnTo>
                      <a:pt x="20" y="299"/>
                    </a:lnTo>
                    <a:cubicBezTo>
                      <a:pt x="20" y="331"/>
                      <a:pt x="85" y="365"/>
                      <a:pt x="194" y="391"/>
                    </a:cubicBezTo>
                    <a:lnTo>
                      <a:pt x="194" y="391"/>
                    </a:lnTo>
                    <a:cubicBezTo>
                      <a:pt x="312" y="417"/>
                      <a:pt x="467" y="433"/>
                      <a:pt x="634" y="433"/>
                    </a:cubicBezTo>
                    <a:lnTo>
                      <a:pt x="634" y="433"/>
                    </a:lnTo>
                    <a:cubicBezTo>
                      <a:pt x="800" y="433"/>
                      <a:pt x="956" y="417"/>
                      <a:pt x="1073" y="391"/>
                    </a:cubicBezTo>
                    <a:lnTo>
                      <a:pt x="1073" y="391"/>
                    </a:lnTo>
                    <a:cubicBezTo>
                      <a:pt x="1183" y="365"/>
                      <a:pt x="1248" y="331"/>
                      <a:pt x="1248" y="299"/>
                    </a:cubicBezTo>
                    <a:lnTo>
                      <a:pt x="1248" y="39"/>
                    </a:lnTo>
                    <a:lnTo>
                      <a:pt x="1248" y="39"/>
                    </a:lnTo>
                    <a:cubicBezTo>
                      <a:pt x="1152" y="96"/>
                      <a:pt x="911" y="134"/>
                      <a:pt x="634" y="134"/>
                    </a:cubicBezTo>
                    <a:lnTo>
                      <a:pt x="634" y="134"/>
                    </a:lnTo>
                    <a:cubicBezTo>
                      <a:pt x="356" y="134"/>
                      <a:pt x="115" y="96"/>
                      <a:pt x="20" y="39"/>
                    </a:cubicBezTo>
                    <a:close/>
                    <a:moveTo>
                      <a:pt x="634" y="453"/>
                    </a:moveTo>
                    <a:lnTo>
                      <a:pt x="634" y="453"/>
                    </a:lnTo>
                    <a:cubicBezTo>
                      <a:pt x="467" y="453"/>
                      <a:pt x="309" y="437"/>
                      <a:pt x="190" y="410"/>
                    </a:cubicBezTo>
                    <a:lnTo>
                      <a:pt x="190" y="410"/>
                    </a:lnTo>
                    <a:cubicBezTo>
                      <a:pt x="104" y="390"/>
                      <a:pt x="0" y="354"/>
                      <a:pt x="0" y="299"/>
                    </a:cubicBezTo>
                    <a:lnTo>
                      <a:pt x="0" y="0"/>
                    </a:lnTo>
                    <a:lnTo>
                      <a:pt x="16" y="13"/>
                    </a:lnTo>
                    <a:lnTo>
                      <a:pt x="16" y="13"/>
                    </a:lnTo>
                    <a:cubicBezTo>
                      <a:pt x="94" y="72"/>
                      <a:pt x="348" y="114"/>
                      <a:pt x="634" y="114"/>
                    </a:cubicBezTo>
                    <a:lnTo>
                      <a:pt x="634" y="114"/>
                    </a:lnTo>
                    <a:cubicBezTo>
                      <a:pt x="919" y="114"/>
                      <a:pt x="1173" y="72"/>
                      <a:pt x="1252" y="13"/>
                    </a:cubicBezTo>
                    <a:lnTo>
                      <a:pt x="1267" y="0"/>
                    </a:lnTo>
                    <a:lnTo>
                      <a:pt x="1267" y="299"/>
                    </a:lnTo>
                    <a:lnTo>
                      <a:pt x="1267" y="299"/>
                    </a:lnTo>
                    <a:cubicBezTo>
                      <a:pt x="1267" y="354"/>
                      <a:pt x="1164" y="390"/>
                      <a:pt x="1077" y="410"/>
                    </a:cubicBezTo>
                    <a:lnTo>
                      <a:pt x="1077" y="410"/>
                    </a:lnTo>
                    <a:cubicBezTo>
                      <a:pt x="959" y="437"/>
                      <a:pt x="802" y="453"/>
                      <a:pt x="634" y="4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41">
                <a:extLst>
                  <a:ext uri="{FF2B5EF4-FFF2-40B4-BE49-F238E27FC236}">
                    <a16:creationId xmlns:a16="http://schemas.microsoft.com/office/drawing/2014/main" id="{DDA76A32-57F7-4750-A905-0C0FB5C8D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236" y="5604134"/>
                <a:ext cx="1110622" cy="259015"/>
              </a:xfrm>
              <a:custGeom>
                <a:avLst/>
                <a:gdLst>
                  <a:gd name="T0" fmla="*/ 1249 w 1250"/>
                  <a:gd name="T1" fmla="*/ 144 h 289"/>
                  <a:gd name="T2" fmla="*/ 1249 w 1250"/>
                  <a:gd name="T3" fmla="*/ 144 h 289"/>
                  <a:gd name="T4" fmla="*/ 625 w 1250"/>
                  <a:gd name="T5" fmla="*/ 288 h 289"/>
                  <a:gd name="T6" fmla="*/ 625 w 1250"/>
                  <a:gd name="T7" fmla="*/ 288 h 289"/>
                  <a:gd name="T8" fmla="*/ 0 w 1250"/>
                  <a:gd name="T9" fmla="*/ 144 h 289"/>
                  <a:gd name="T10" fmla="*/ 0 w 1250"/>
                  <a:gd name="T11" fmla="*/ 144 h 289"/>
                  <a:gd name="T12" fmla="*/ 625 w 1250"/>
                  <a:gd name="T13" fmla="*/ 0 h 289"/>
                  <a:gd name="T14" fmla="*/ 625 w 1250"/>
                  <a:gd name="T15" fmla="*/ 0 h 289"/>
                  <a:gd name="T16" fmla="*/ 1249 w 1250"/>
                  <a:gd name="T17" fmla="*/ 14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50" h="289">
                    <a:moveTo>
                      <a:pt x="1249" y="144"/>
                    </a:moveTo>
                    <a:lnTo>
                      <a:pt x="1249" y="144"/>
                    </a:lnTo>
                    <a:cubicBezTo>
                      <a:pt x="1249" y="223"/>
                      <a:pt x="970" y="288"/>
                      <a:pt x="625" y="288"/>
                    </a:cubicBezTo>
                    <a:lnTo>
                      <a:pt x="625" y="288"/>
                    </a:lnTo>
                    <a:cubicBezTo>
                      <a:pt x="280" y="288"/>
                      <a:pt x="0" y="223"/>
                      <a:pt x="0" y="144"/>
                    </a:cubicBezTo>
                    <a:lnTo>
                      <a:pt x="0" y="144"/>
                    </a:lnTo>
                    <a:cubicBezTo>
                      <a:pt x="0" y="64"/>
                      <a:pt x="280" y="0"/>
                      <a:pt x="625" y="0"/>
                    </a:cubicBezTo>
                    <a:lnTo>
                      <a:pt x="625" y="0"/>
                    </a:lnTo>
                    <a:cubicBezTo>
                      <a:pt x="970" y="0"/>
                      <a:pt x="1249" y="64"/>
                      <a:pt x="1249" y="14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42">
                <a:extLst>
                  <a:ext uri="{FF2B5EF4-FFF2-40B4-BE49-F238E27FC236}">
                    <a16:creationId xmlns:a16="http://schemas.microsoft.com/office/drawing/2014/main" id="{D1323E28-A6A8-4CB7-A67C-B3A1FE9CE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387" y="5596285"/>
                <a:ext cx="1130246" cy="274712"/>
              </a:xfrm>
              <a:custGeom>
                <a:avLst/>
                <a:gdLst>
                  <a:gd name="T0" fmla="*/ 634 w 1269"/>
                  <a:gd name="T1" fmla="*/ 19 h 309"/>
                  <a:gd name="T2" fmla="*/ 634 w 1269"/>
                  <a:gd name="T3" fmla="*/ 19 h 309"/>
                  <a:gd name="T4" fmla="*/ 194 w 1269"/>
                  <a:gd name="T5" fmla="*/ 61 h 309"/>
                  <a:gd name="T6" fmla="*/ 194 w 1269"/>
                  <a:gd name="T7" fmla="*/ 61 h 309"/>
                  <a:gd name="T8" fmla="*/ 20 w 1269"/>
                  <a:gd name="T9" fmla="*/ 154 h 309"/>
                  <a:gd name="T10" fmla="*/ 20 w 1269"/>
                  <a:gd name="T11" fmla="*/ 154 h 309"/>
                  <a:gd name="T12" fmla="*/ 194 w 1269"/>
                  <a:gd name="T13" fmla="*/ 246 h 309"/>
                  <a:gd name="T14" fmla="*/ 194 w 1269"/>
                  <a:gd name="T15" fmla="*/ 246 h 309"/>
                  <a:gd name="T16" fmla="*/ 634 w 1269"/>
                  <a:gd name="T17" fmla="*/ 288 h 309"/>
                  <a:gd name="T18" fmla="*/ 634 w 1269"/>
                  <a:gd name="T19" fmla="*/ 288 h 309"/>
                  <a:gd name="T20" fmla="*/ 1073 w 1269"/>
                  <a:gd name="T21" fmla="*/ 246 h 309"/>
                  <a:gd name="T22" fmla="*/ 1073 w 1269"/>
                  <a:gd name="T23" fmla="*/ 246 h 309"/>
                  <a:gd name="T24" fmla="*/ 1248 w 1269"/>
                  <a:gd name="T25" fmla="*/ 154 h 309"/>
                  <a:gd name="T26" fmla="*/ 1248 w 1269"/>
                  <a:gd name="T27" fmla="*/ 154 h 309"/>
                  <a:gd name="T28" fmla="*/ 1073 w 1269"/>
                  <a:gd name="T29" fmla="*/ 61 h 309"/>
                  <a:gd name="T30" fmla="*/ 1073 w 1269"/>
                  <a:gd name="T31" fmla="*/ 61 h 309"/>
                  <a:gd name="T32" fmla="*/ 634 w 1269"/>
                  <a:gd name="T33" fmla="*/ 19 h 309"/>
                  <a:gd name="T34" fmla="*/ 634 w 1269"/>
                  <a:gd name="T35" fmla="*/ 308 h 309"/>
                  <a:gd name="T36" fmla="*/ 634 w 1269"/>
                  <a:gd name="T37" fmla="*/ 308 h 309"/>
                  <a:gd name="T38" fmla="*/ 190 w 1269"/>
                  <a:gd name="T39" fmla="*/ 265 h 309"/>
                  <a:gd name="T40" fmla="*/ 190 w 1269"/>
                  <a:gd name="T41" fmla="*/ 265 h 309"/>
                  <a:gd name="T42" fmla="*/ 0 w 1269"/>
                  <a:gd name="T43" fmla="*/ 154 h 309"/>
                  <a:gd name="T44" fmla="*/ 0 w 1269"/>
                  <a:gd name="T45" fmla="*/ 154 h 309"/>
                  <a:gd name="T46" fmla="*/ 190 w 1269"/>
                  <a:gd name="T47" fmla="*/ 42 h 309"/>
                  <a:gd name="T48" fmla="*/ 190 w 1269"/>
                  <a:gd name="T49" fmla="*/ 42 h 309"/>
                  <a:gd name="T50" fmla="*/ 634 w 1269"/>
                  <a:gd name="T51" fmla="*/ 0 h 309"/>
                  <a:gd name="T52" fmla="*/ 634 w 1269"/>
                  <a:gd name="T53" fmla="*/ 0 h 309"/>
                  <a:gd name="T54" fmla="*/ 1077 w 1269"/>
                  <a:gd name="T55" fmla="*/ 42 h 309"/>
                  <a:gd name="T56" fmla="*/ 1077 w 1269"/>
                  <a:gd name="T57" fmla="*/ 42 h 309"/>
                  <a:gd name="T58" fmla="*/ 1268 w 1269"/>
                  <a:gd name="T59" fmla="*/ 154 h 309"/>
                  <a:gd name="T60" fmla="*/ 1268 w 1269"/>
                  <a:gd name="T61" fmla="*/ 154 h 309"/>
                  <a:gd name="T62" fmla="*/ 1077 w 1269"/>
                  <a:gd name="T63" fmla="*/ 265 h 309"/>
                  <a:gd name="T64" fmla="*/ 1077 w 1269"/>
                  <a:gd name="T65" fmla="*/ 265 h 309"/>
                  <a:gd name="T66" fmla="*/ 634 w 1269"/>
                  <a:gd name="T67" fmla="*/ 308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69" h="309">
                    <a:moveTo>
                      <a:pt x="634" y="19"/>
                    </a:moveTo>
                    <a:lnTo>
                      <a:pt x="634" y="19"/>
                    </a:lnTo>
                    <a:cubicBezTo>
                      <a:pt x="467" y="19"/>
                      <a:pt x="312" y="35"/>
                      <a:pt x="194" y="61"/>
                    </a:cubicBezTo>
                    <a:lnTo>
                      <a:pt x="194" y="61"/>
                    </a:lnTo>
                    <a:cubicBezTo>
                      <a:pt x="85" y="87"/>
                      <a:pt x="20" y="121"/>
                      <a:pt x="20" y="154"/>
                    </a:cubicBezTo>
                    <a:lnTo>
                      <a:pt x="20" y="154"/>
                    </a:lnTo>
                    <a:cubicBezTo>
                      <a:pt x="20" y="186"/>
                      <a:pt x="85" y="220"/>
                      <a:pt x="194" y="246"/>
                    </a:cubicBezTo>
                    <a:lnTo>
                      <a:pt x="194" y="246"/>
                    </a:lnTo>
                    <a:cubicBezTo>
                      <a:pt x="312" y="273"/>
                      <a:pt x="467" y="288"/>
                      <a:pt x="634" y="288"/>
                    </a:cubicBezTo>
                    <a:lnTo>
                      <a:pt x="634" y="288"/>
                    </a:lnTo>
                    <a:cubicBezTo>
                      <a:pt x="800" y="288"/>
                      <a:pt x="956" y="273"/>
                      <a:pt x="1073" y="246"/>
                    </a:cubicBezTo>
                    <a:lnTo>
                      <a:pt x="1073" y="246"/>
                    </a:lnTo>
                    <a:cubicBezTo>
                      <a:pt x="1183" y="220"/>
                      <a:pt x="1248" y="186"/>
                      <a:pt x="1248" y="154"/>
                    </a:cubicBezTo>
                    <a:lnTo>
                      <a:pt x="1248" y="154"/>
                    </a:lnTo>
                    <a:cubicBezTo>
                      <a:pt x="1248" y="121"/>
                      <a:pt x="1183" y="87"/>
                      <a:pt x="1073" y="61"/>
                    </a:cubicBezTo>
                    <a:lnTo>
                      <a:pt x="1073" y="61"/>
                    </a:lnTo>
                    <a:cubicBezTo>
                      <a:pt x="956" y="35"/>
                      <a:pt x="800" y="19"/>
                      <a:pt x="634" y="19"/>
                    </a:cubicBezTo>
                    <a:close/>
                    <a:moveTo>
                      <a:pt x="634" y="308"/>
                    </a:moveTo>
                    <a:lnTo>
                      <a:pt x="634" y="308"/>
                    </a:lnTo>
                    <a:cubicBezTo>
                      <a:pt x="467" y="308"/>
                      <a:pt x="309" y="292"/>
                      <a:pt x="190" y="265"/>
                    </a:cubicBezTo>
                    <a:lnTo>
                      <a:pt x="190" y="265"/>
                    </a:lnTo>
                    <a:cubicBezTo>
                      <a:pt x="104" y="246"/>
                      <a:pt x="0" y="210"/>
                      <a:pt x="0" y="154"/>
                    </a:cubicBezTo>
                    <a:lnTo>
                      <a:pt x="0" y="154"/>
                    </a:lnTo>
                    <a:cubicBezTo>
                      <a:pt x="0" y="98"/>
                      <a:pt x="104" y="62"/>
                      <a:pt x="190" y="42"/>
                    </a:cubicBezTo>
                    <a:lnTo>
                      <a:pt x="190" y="42"/>
                    </a:lnTo>
                    <a:cubicBezTo>
                      <a:pt x="309" y="15"/>
                      <a:pt x="467" y="0"/>
                      <a:pt x="634" y="0"/>
                    </a:cubicBezTo>
                    <a:lnTo>
                      <a:pt x="634" y="0"/>
                    </a:lnTo>
                    <a:cubicBezTo>
                      <a:pt x="802" y="0"/>
                      <a:pt x="959" y="15"/>
                      <a:pt x="1077" y="42"/>
                    </a:cubicBezTo>
                    <a:lnTo>
                      <a:pt x="1077" y="42"/>
                    </a:lnTo>
                    <a:cubicBezTo>
                      <a:pt x="1164" y="62"/>
                      <a:pt x="1268" y="98"/>
                      <a:pt x="1268" y="154"/>
                    </a:cubicBezTo>
                    <a:lnTo>
                      <a:pt x="1268" y="154"/>
                    </a:lnTo>
                    <a:cubicBezTo>
                      <a:pt x="1268" y="210"/>
                      <a:pt x="1164" y="246"/>
                      <a:pt x="1077" y="265"/>
                    </a:cubicBezTo>
                    <a:lnTo>
                      <a:pt x="1077" y="265"/>
                    </a:lnTo>
                    <a:cubicBezTo>
                      <a:pt x="959" y="292"/>
                      <a:pt x="802" y="308"/>
                      <a:pt x="634" y="3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43">
                <a:extLst>
                  <a:ext uri="{FF2B5EF4-FFF2-40B4-BE49-F238E27FC236}">
                    <a16:creationId xmlns:a16="http://schemas.microsoft.com/office/drawing/2014/main" id="{35CB94A5-CBC2-4986-B7FF-7E880E221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031" y="5925940"/>
                <a:ext cx="51019" cy="62791"/>
              </a:xfrm>
              <a:custGeom>
                <a:avLst/>
                <a:gdLst>
                  <a:gd name="T0" fmla="*/ 57 w 58"/>
                  <a:gd name="T1" fmla="*/ 34 h 70"/>
                  <a:gd name="T2" fmla="*/ 57 w 58"/>
                  <a:gd name="T3" fmla="*/ 34 h 70"/>
                  <a:gd name="T4" fmla="*/ 28 w 58"/>
                  <a:gd name="T5" fmla="*/ 69 h 70"/>
                  <a:gd name="T6" fmla="*/ 28 w 58"/>
                  <a:gd name="T7" fmla="*/ 69 h 70"/>
                  <a:gd name="T8" fmla="*/ 0 w 58"/>
                  <a:gd name="T9" fmla="*/ 34 h 70"/>
                  <a:gd name="T10" fmla="*/ 0 w 58"/>
                  <a:gd name="T11" fmla="*/ 34 h 70"/>
                  <a:gd name="T12" fmla="*/ 28 w 58"/>
                  <a:gd name="T13" fmla="*/ 0 h 70"/>
                  <a:gd name="T14" fmla="*/ 28 w 58"/>
                  <a:gd name="T15" fmla="*/ 0 h 70"/>
                  <a:gd name="T16" fmla="*/ 57 w 58"/>
                  <a:gd name="T17" fmla="*/ 3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70">
                    <a:moveTo>
                      <a:pt x="57" y="34"/>
                    </a:moveTo>
                    <a:lnTo>
                      <a:pt x="57" y="34"/>
                    </a:lnTo>
                    <a:cubicBezTo>
                      <a:pt x="57" y="54"/>
                      <a:pt x="45" y="69"/>
                      <a:pt x="28" y="69"/>
                    </a:cubicBezTo>
                    <a:lnTo>
                      <a:pt x="28" y="69"/>
                    </a:lnTo>
                    <a:cubicBezTo>
                      <a:pt x="12" y="69"/>
                      <a:pt x="0" y="54"/>
                      <a:pt x="0" y="34"/>
                    </a:cubicBezTo>
                    <a:lnTo>
                      <a:pt x="0" y="34"/>
                    </a:lnTo>
                    <a:cubicBezTo>
                      <a:pt x="0" y="16"/>
                      <a:pt x="12" y="0"/>
                      <a:pt x="28" y="0"/>
                    </a:cubicBezTo>
                    <a:lnTo>
                      <a:pt x="28" y="0"/>
                    </a:lnTo>
                    <a:cubicBezTo>
                      <a:pt x="45" y="0"/>
                      <a:pt x="57" y="16"/>
                      <a:pt x="57" y="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44">
                <a:extLst>
                  <a:ext uri="{FF2B5EF4-FFF2-40B4-BE49-F238E27FC236}">
                    <a16:creationId xmlns:a16="http://schemas.microsoft.com/office/drawing/2014/main" id="{F34D4543-CB6A-4E6A-BED8-AEF112A38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182" y="5918092"/>
                <a:ext cx="70640" cy="78489"/>
              </a:xfrm>
              <a:custGeom>
                <a:avLst/>
                <a:gdLst>
                  <a:gd name="T0" fmla="*/ 38 w 79"/>
                  <a:gd name="T1" fmla="*/ 20 h 90"/>
                  <a:gd name="T2" fmla="*/ 38 w 79"/>
                  <a:gd name="T3" fmla="*/ 20 h 90"/>
                  <a:gd name="T4" fmla="*/ 19 w 79"/>
                  <a:gd name="T5" fmla="*/ 44 h 90"/>
                  <a:gd name="T6" fmla="*/ 19 w 79"/>
                  <a:gd name="T7" fmla="*/ 44 h 90"/>
                  <a:gd name="T8" fmla="*/ 38 w 79"/>
                  <a:gd name="T9" fmla="*/ 69 h 90"/>
                  <a:gd name="T10" fmla="*/ 38 w 79"/>
                  <a:gd name="T11" fmla="*/ 69 h 90"/>
                  <a:gd name="T12" fmla="*/ 58 w 79"/>
                  <a:gd name="T13" fmla="*/ 44 h 90"/>
                  <a:gd name="T14" fmla="*/ 58 w 79"/>
                  <a:gd name="T15" fmla="*/ 44 h 90"/>
                  <a:gd name="T16" fmla="*/ 38 w 79"/>
                  <a:gd name="T17" fmla="*/ 20 h 90"/>
                  <a:gd name="T18" fmla="*/ 38 w 79"/>
                  <a:gd name="T19" fmla="*/ 89 h 90"/>
                  <a:gd name="T20" fmla="*/ 38 w 79"/>
                  <a:gd name="T21" fmla="*/ 89 h 90"/>
                  <a:gd name="T22" fmla="*/ 0 w 79"/>
                  <a:gd name="T23" fmla="*/ 44 h 90"/>
                  <a:gd name="T24" fmla="*/ 0 w 79"/>
                  <a:gd name="T25" fmla="*/ 44 h 90"/>
                  <a:gd name="T26" fmla="*/ 38 w 79"/>
                  <a:gd name="T27" fmla="*/ 0 h 90"/>
                  <a:gd name="T28" fmla="*/ 38 w 79"/>
                  <a:gd name="T29" fmla="*/ 0 h 90"/>
                  <a:gd name="T30" fmla="*/ 78 w 79"/>
                  <a:gd name="T31" fmla="*/ 44 h 90"/>
                  <a:gd name="T32" fmla="*/ 78 w 79"/>
                  <a:gd name="T33" fmla="*/ 44 h 90"/>
                  <a:gd name="T34" fmla="*/ 38 w 79"/>
                  <a:gd name="T35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90">
                    <a:moveTo>
                      <a:pt x="38" y="20"/>
                    </a:moveTo>
                    <a:lnTo>
                      <a:pt x="38" y="20"/>
                    </a:lnTo>
                    <a:cubicBezTo>
                      <a:pt x="28" y="20"/>
                      <a:pt x="19" y="31"/>
                      <a:pt x="19" y="44"/>
                    </a:cubicBezTo>
                    <a:lnTo>
                      <a:pt x="19" y="44"/>
                    </a:lnTo>
                    <a:cubicBezTo>
                      <a:pt x="19" y="58"/>
                      <a:pt x="28" y="69"/>
                      <a:pt x="38" y="69"/>
                    </a:cubicBezTo>
                    <a:lnTo>
                      <a:pt x="38" y="69"/>
                    </a:lnTo>
                    <a:cubicBezTo>
                      <a:pt x="50" y="69"/>
                      <a:pt x="58" y="58"/>
                      <a:pt x="58" y="44"/>
                    </a:cubicBezTo>
                    <a:lnTo>
                      <a:pt x="58" y="44"/>
                    </a:lnTo>
                    <a:cubicBezTo>
                      <a:pt x="58" y="31"/>
                      <a:pt x="50" y="20"/>
                      <a:pt x="38" y="20"/>
                    </a:cubicBezTo>
                    <a:close/>
                    <a:moveTo>
                      <a:pt x="38" y="89"/>
                    </a:moveTo>
                    <a:lnTo>
                      <a:pt x="38" y="89"/>
                    </a:lnTo>
                    <a:cubicBezTo>
                      <a:pt x="17" y="89"/>
                      <a:pt x="0" y="69"/>
                      <a:pt x="0" y="44"/>
                    </a:cubicBezTo>
                    <a:lnTo>
                      <a:pt x="0" y="44"/>
                    </a:lnTo>
                    <a:cubicBezTo>
                      <a:pt x="0" y="20"/>
                      <a:pt x="17" y="0"/>
                      <a:pt x="38" y="0"/>
                    </a:cubicBezTo>
                    <a:lnTo>
                      <a:pt x="38" y="0"/>
                    </a:lnTo>
                    <a:cubicBezTo>
                      <a:pt x="60" y="0"/>
                      <a:pt x="78" y="20"/>
                      <a:pt x="78" y="44"/>
                    </a:cubicBezTo>
                    <a:lnTo>
                      <a:pt x="78" y="44"/>
                    </a:lnTo>
                    <a:cubicBezTo>
                      <a:pt x="78" y="69"/>
                      <a:pt x="60" y="89"/>
                      <a:pt x="38" y="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45">
                <a:extLst>
                  <a:ext uri="{FF2B5EF4-FFF2-40B4-BE49-F238E27FC236}">
                    <a16:creationId xmlns:a16="http://schemas.microsoft.com/office/drawing/2014/main" id="{DD3BC34C-B0CA-410F-BA32-C4A660E0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031" y="6243821"/>
                <a:ext cx="51019" cy="62791"/>
              </a:xfrm>
              <a:custGeom>
                <a:avLst/>
                <a:gdLst>
                  <a:gd name="T0" fmla="*/ 57 w 58"/>
                  <a:gd name="T1" fmla="*/ 35 h 70"/>
                  <a:gd name="T2" fmla="*/ 57 w 58"/>
                  <a:gd name="T3" fmla="*/ 35 h 70"/>
                  <a:gd name="T4" fmla="*/ 28 w 58"/>
                  <a:gd name="T5" fmla="*/ 69 h 70"/>
                  <a:gd name="T6" fmla="*/ 28 w 58"/>
                  <a:gd name="T7" fmla="*/ 69 h 70"/>
                  <a:gd name="T8" fmla="*/ 0 w 58"/>
                  <a:gd name="T9" fmla="*/ 35 h 70"/>
                  <a:gd name="T10" fmla="*/ 0 w 58"/>
                  <a:gd name="T11" fmla="*/ 35 h 70"/>
                  <a:gd name="T12" fmla="*/ 28 w 58"/>
                  <a:gd name="T13" fmla="*/ 0 h 70"/>
                  <a:gd name="T14" fmla="*/ 28 w 58"/>
                  <a:gd name="T15" fmla="*/ 0 h 70"/>
                  <a:gd name="T16" fmla="*/ 57 w 58"/>
                  <a:gd name="T17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70">
                    <a:moveTo>
                      <a:pt x="57" y="35"/>
                    </a:moveTo>
                    <a:lnTo>
                      <a:pt x="57" y="35"/>
                    </a:lnTo>
                    <a:cubicBezTo>
                      <a:pt x="57" y="53"/>
                      <a:pt x="45" y="69"/>
                      <a:pt x="28" y="69"/>
                    </a:cubicBezTo>
                    <a:lnTo>
                      <a:pt x="28" y="69"/>
                    </a:lnTo>
                    <a:cubicBezTo>
                      <a:pt x="12" y="69"/>
                      <a:pt x="0" y="53"/>
                      <a:pt x="0" y="35"/>
                    </a:cubicBezTo>
                    <a:lnTo>
                      <a:pt x="0" y="35"/>
                    </a:lnTo>
                    <a:cubicBezTo>
                      <a:pt x="0" y="16"/>
                      <a:pt x="12" y="0"/>
                      <a:pt x="28" y="0"/>
                    </a:cubicBezTo>
                    <a:lnTo>
                      <a:pt x="28" y="0"/>
                    </a:lnTo>
                    <a:cubicBezTo>
                      <a:pt x="45" y="0"/>
                      <a:pt x="57" y="16"/>
                      <a:pt x="57" y="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46">
                <a:extLst>
                  <a:ext uri="{FF2B5EF4-FFF2-40B4-BE49-F238E27FC236}">
                    <a16:creationId xmlns:a16="http://schemas.microsoft.com/office/drawing/2014/main" id="{1A522284-6ED1-4A75-896D-502580560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182" y="6232049"/>
                <a:ext cx="70640" cy="78489"/>
              </a:xfrm>
              <a:custGeom>
                <a:avLst/>
                <a:gdLst>
                  <a:gd name="T0" fmla="*/ 38 w 79"/>
                  <a:gd name="T1" fmla="*/ 20 h 90"/>
                  <a:gd name="T2" fmla="*/ 38 w 79"/>
                  <a:gd name="T3" fmla="*/ 20 h 90"/>
                  <a:gd name="T4" fmla="*/ 19 w 79"/>
                  <a:gd name="T5" fmla="*/ 45 h 90"/>
                  <a:gd name="T6" fmla="*/ 19 w 79"/>
                  <a:gd name="T7" fmla="*/ 45 h 90"/>
                  <a:gd name="T8" fmla="*/ 38 w 79"/>
                  <a:gd name="T9" fmla="*/ 69 h 90"/>
                  <a:gd name="T10" fmla="*/ 38 w 79"/>
                  <a:gd name="T11" fmla="*/ 69 h 90"/>
                  <a:gd name="T12" fmla="*/ 58 w 79"/>
                  <a:gd name="T13" fmla="*/ 45 h 90"/>
                  <a:gd name="T14" fmla="*/ 58 w 79"/>
                  <a:gd name="T15" fmla="*/ 45 h 90"/>
                  <a:gd name="T16" fmla="*/ 38 w 79"/>
                  <a:gd name="T17" fmla="*/ 20 h 90"/>
                  <a:gd name="T18" fmla="*/ 38 w 79"/>
                  <a:gd name="T19" fmla="*/ 89 h 90"/>
                  <a:gd name="T20" fmla="*/ 38 w 79"/>
                  <a:gd name="T21" fmla="*/ 89 h 90"/>
                  <a:gd name="T22" fmla="*/ 0 w 79"/>
                  <a:gd name="T23" fmla="*/ 45 h 90"/>
                  <a:gd name="T24" fmla="*/ 0 w 79"/>
                  <a:gd name="T25" fmla="*/ 45 h 90"/>
                  <a:gd name="T26" fmla="*/ 38 w 79"/>
                  <a:gd name="T27" fmla="*/ 0 h 90"/>
                  <a:gd name="T28" fmla="*/ 38 w 79"/>
                  <a:gd name="T29" fmla="*/ 0 h 90"/>
                  <a:gd name="T30" fmla="*/ 78 w 79"/>
                  <a:gd name="T31" fmla="*/ 45 h 90"/>
                  <a:gd name="T32" fmla="*/ 78 w 79"/>
                  <a:gd name="T33" fmla="*/ 45 h 90"/>
                  <a:gd name="T34" fmla="*/ 38 w 79"/>
                  <a:gd name="T35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90">
                    <a:moveTo>
                      <a:pt x="38" y="20"/>
                    </a:moveTo>
                    <a:lnTo>
                      <a:pt x="38" y="20"/>
                    </a:lnTo>
                    <a:cubicBezTo>
                      <a:pt x="28" y="20"/>
                      <a:pt x="19" y="31"/>
                      <a:pt x="19" y="45"/>
                    </a:cubicBezTo>
                    <a:lnTo>
                      <a:pt x="19" y="45"/>
                    </a:lnTo>
                    <a:cubicBezTo>
                      <a:pt x="19" y="59"/>
                      <a:pt x="28" y="69"/>
                      <a:pt x="38" y="69"/>
                    </a:cubicBezTo>
                    <a:lnTo>
                      <a:pt x="38" y="69"/>
                    </a:lnTo>
                    <a:cubicBezTo>
                      <a:pt x="50" y="69"/>
                      <a:pt x="58" y="59"/>
                      <a:pt x="58" y="45"/>
                    </a:cubicBezTo>
                    <a:lnTo>
                      <a:pt x="58" y="45"/>
                    </a:lnTo>
                    <a:cubicBezTo>
                      <a:pt x="58" y="31"/>
                      <a:pt x="50" y="20"/>
                      <a:pt x="38" y="20"/>
                    </a:cubicBezTo>
                    <a:close/>
                    <a:moveTo>
                      <a:pt x="38" y="89"/>
                    </a:moveTo>
                    <a:lnTo>
                      <a:pt x="38" y="89"/>
                    </a:lnTo>
                    <a:cubicBezTo>
                      <a:pt x="17" y="89"/>
                      <a:pt x="0" y="69"/>
                      <a:pt x="0" y="45"/>
                    </a:cubicBezTo>
                    <a:lnTo>
                      <a:pt x="0" y="45"/>
                    </a:lnTo>
                    <a:cubicBezTo>
                      <a:pt x="0" y="20"/>
                      <a:pt x="17" y="0"/>
                      <a:pt x="38" y="0"/>
                    </a:cubicBezTo>
                    <a:lnTo>
                      <a:pt x="38" y="0"/>
                    </a:lnTo>
                    <a:cubicBezTo>
                      <a:pt x="60" y="0"/>
                      <a:pt x="78" y="20"/>
                      <a:pt x="78" y="45"/>
                    </a:cubicBezTo>
                    <a:lnTo>
                      <a:pt x="78" y="45"/>
                    </a:lnTo>
                    <a:cubicBezTo>
                      <a:pt x="78" y="69"/>
                      <a:pt x="60" y="89"/>
                      <a:pt x="38" y="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47">
                <a:extLst>
                  <a:ext uri="{FF2B5EF4-FFF2-40B4-BE49-F238E27FC236}">
                    <a16:creationId xmlns:a16="http://schemas.microsoft.com/office/drawing/2014/main" id="{84B6CA51-928B-4378-851F-DB8F3E9AB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031" y="6502835"/>
                <a:ext cx="51019" cy="62791"/>
              </a:xfrm>
              <a:custGeom>
                <a:avLst/>
                <a:gdLst>
                  <a:gd name="T0" fmla="*/ 57 w 58"/>
                  <a:gd name="T1" fmla="*/ 35 h 70"/>
                  <a:gd name="T2" fmla="*/ 57 w 58"/>
                  <a:gd name="T3" fmla="*/ 35 h 70"/>
                  <a:gd name="T4" fmla="*/ 28 w 58"/>
                  <a:gd name="T5" fmla="*/ 69 h 70"/>
                  <a:gd name="T6" fmla="*/ 28 w 58"/>
                  <a:gd name="T7" fmla="*/ 69 h 70"/>
                  <a:gd name="T8" fmla="*/ 0 w 58"/>
                  <a:gd name="T9" fmla="*/ 35 h 70"/>
                  <a:gd name="T10" fmla="*/ 0 w 58"/>
                  <a:gd name="T11" fmla="*/ 35 h 70"/>
                  <a:gd name="T12" fmla="*/ 28 w 58"/>
                  <a:gd name="T13" fmla="*/ 0 h 70"/>
                  <a:gd name="T14" fmla="*/ 28 w 58"/>
                  <a:gd name="T15" fmla="*/ 0 h 70"/>
                  <a:gd name="T16" fmla="*/ 57 w 58"/>
                  <a:gd name="T17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70">
                    <a:moveTo>
                      <a:pt x="57" y="35"/>
                    </a:moveTo>
                    <a:lnTo>
                      <a:pt x="57" y="35"/>
                    </a:lnTo>
                    <a:cubicBezTo>
                      <a:pt x="57" y="54"/>
                      <a:pt x="45" y="69"/>
                      <a:pt x="28" y="69"/>
                    </a:cubicBezTo>
                    <a:lnTo>
                      <a:pt x="28" y="69"/>
                    </a:lnTo>
                    <a:cubicBezTo>
                      <a:pt x="12" y="69"/>
                      <a:pt x="0" y="54"/>
                      <a:pt x="0" y="35"/>
                    </a:cubicBezTo>
                    <a:lnTo>
                      <a:pt x="0" y="35"/>
                    </a:lnTo>
                    <a:cubicBezTo>
                      <a:pt x="0" y="16"/>
                      <a:pt x="12" y="0"/>
                      <a:pt x="28" y="0"/>
                    </a:cubicBezTo>
                    <a:lnTo>
                      <a:pt x="28" y="0"/>
                    </a:lnTo>
                    <a:cubicBezTo>
                      <a:pt x="45" y="0"/>
                      <a:pt x="57" y="16"/>
                      <a:pt x="57" y="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48">
                <a:extLst>
                  <a:ext uri="{FF2B5EF4-FFF2-40B4-BE49-F238E27FC236}">
                    <a16:creationId xmlns:a16="http://schemas.microsoft.com/office/drawing/2014/main" id="{28A9B168-354D-4C90-8A7C-7AE6AC6FC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182" y="6494986"/>
                <a:ext cx="70640" cy="78489"/>
              </a:xfrm>
              <a:custGeom>
                <a:avLst/>
                <a:gdLst>
                  <a:gd name="T0" fmla="*/ 38 w 79"/>
                  <a:gd name="T1" fmla="*/ 19 h 90"/>
                  <a:gd name="T2" fmla="*/ 38 w 79"/>
                  <a:gd name="T3" fmla="*/ 19 h 90"/>
                  <a:gd name="T4" fmla="*/ 19 w 79"/>
                  <a:gd name="T5" fmla="*/ 44 h 90"/>
                  <a:gd name="T6" fmla="*/ 19 w 79"/>
                  <a:gd name="T7" fmla="*/ 44 h 90"/>
                  <a:gd name="T8" fmla="*/ 38 w 79"/>
                  <a:gd name="T9" fmla="*/ 69 h 90"/>
                  <a:gd name="T10" fmla="*/ 38 w 79"/>
                  <a:gd name="T11" fmla="*/ 69 h 90"/>
                  <a:gd name="T12" fmla="*/ 58 w 79"/>
                  <a:gd name="T13" fmla="*/ 44 h 90"/>
                  <a:gd name="T14" fmla="*/ 58 w 79"/>
                  <a:gd name="T15" fmla="*/ 44 h 90"/>
                  <a:gd name="T16" fmla="*/ 38 w 79"/>
                  <a:gd name="T17" fmla="*/ 19 h 90"/>
                  <a:gd name="T18" fmla="*/ 38 w 79"/>
                  <a:gd name="T19" fmla="*/ 89 h 90"/>
                  <a:gd name="T20" fmla="*/ 38 w 79"/>
                  <a:gd name="T21" fmla="*/ 89 h 90"/>
                  <a:gd name="T22" fmla="*/ 0 w 79"/>
                  <a:gd name="T23" fmla="*/ 44 h 90"/>
                  <a:gd name="T24" fmla="*/ 0 w 79"/>
                  <a:gd name="T25" fmla="*/ 44 h 90"/>
                  <a:gd name="T26" fmla="*/ 38 w 79"/>
                  <a:gd name="T27" fmla="*/ 0 h 90"/>
                  <a:gd name="T28" fmla="*/ 38 w 79"/>
                  <a:gd name="T29" fmla="*/ 0 h 90"/>
                  <a:gd name="T30" fmla="*/ 78 w 79"/>
                  <a:gd name="T31" fmla="*/ 44 h 90"/>
                  <a:gd name="T32" fmla="*/ 78 w 79"/>
                  <a:gd name="T33" fmla="*/ 44 h 90"/>
                  <a:gd name="T34" fmla="*/ 38 w 79"/>
                  <a:gd name="T35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90">
                    <a:moveTo>
                      <a:pt x="38" y="19"/>
                    </a:moveTo>
                    <a:lnTo>
                      <a:pt x="38" y="19"/>
                    </a:lnTo>
                    <a:cubicBezTo>
                      <a:pt x="28" y="19"/>
                      <a:pt x="19" y="31"/>
                      <a:pt x="19" y="44"/>
                    </a:cubicBezTo>
                    <a:lnTo>
                      <a:pt x="19" y="44"/>
                    </a:lnTo>
                    <a:cubicBezTo>
                      <a:pt x="19" y="58"/>
                      <a:pt x="28" y="69"/>
                      <a:pt x="38" y="69"/>
                    </a:cubicBezTo>
                    <a:lnTo>
                      <a:pt x="38" y="69"/>
                    </a:lnTo>
                    <a:cubicBezTo>
                      <a:pt x="50" y="69"/>
                      <a:pt x="58" y="58"/>
                      <a:pt x="58" y="44"/>
                    </a:cubicBezTo>
                    <a:lnTo>
                      <a:pt x="58" y="44"/>
                    </a:lnTo>
                    <a:cubicBezTo>
                      <a:pt x="58" y="31"/>
                      <a:pt x="50" y="19"/>
                      <a:pt x="38" y="19"/>
                    </a:cubicBezTo>
                    <a:close/>
                    <a:moveTo>
                      <a:pt x="38" y="89"/>
                    </a:moveTo>
                    <a:lnTo>
                      <a:pt x="38" y="89"/>
                    </a:lnTo>
                    <a:cubicBezTo>
                      <a:pt x="17" y="89"/>
                      <a:pt x="0" y="68"/>
                      <a:pt x="0" y="44"/>
                    </a:cubicBezTo>
                    <a:lnTo>
                      <a:pt x="0" y="44"/>
                    </a:lnTo>
                    <a:cubicBezTo>
                      <a:pt x="0" y="19"/>
                      <a:pt x="17" y="0"/>
                      <a:pt x="38" y="0"/>
                    </a:cubicBezTo>
                    <a:lnTo>
                      <a:pt x="38" y="0"/>
                    </a:lnTo>
                    <a:cubicBezTo>
                      <a:pt x="60" y="0"/>
                      <a:pt x="78" y="19"/>
                      <a:pt x="78" y="44"/>
                    </a:cubicBezTo>
                    <a:lnTo>
                      <a:pt x="78" y="44"/>
                    </a:lnTo>
                    <a:cubicBezTo>
                      <a:pt x="78" y="68"/>
                      <a:pt x="60" y="89"/>
                      <a:pt x="38" y="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49">
                <a:extLst>
                  <a:ext uri="{FF2B5EF4-FFF2-40B4-BE49-F238E27FC236}">
                    <a16:creationId xmlns:a16="http://schemas.microsoft.com/office/drawing/2014/main" id="{9DE76956-010F-4800-AB96-2EF76A05D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330" y="7585987"/>
                <a:ext cx="737799" cy="894778"/>
              </a:xfrm>
              <a:custGeom>
                <a:avLst/>
                <a:gdLst>
                  <a:gd name="T0" fmla="*/ 746 w 829"/>
                  <a:gd name="T1" fmla="*/ 0 h 1005"/>
                  <a:gd name="T2" fmla="*/ 414 w 829"/>
                  <a:gd name="T3" fmla="*/ 0 h 1005"/>
                  <a:gd name="T4" fmla="*/ 83 w 829"/>
                  <a:gd name="T5" fmla="*/ 0 h 1005"/>
                  <a:gd name="T6" fmla="*/ 83 w 829"/>
                  <a:gd name="T7" fmla="*/ 0 h 1005"/>
                  <a:gd name="T8" fmla="*/ 25 w 829"/>
                  <a:gd name="T9" fmla="*/ 24 h 1005"/>
                  <a:gd name="T10" fmla="*/ 25 w 829"/>
                  <a:gd name="T11" fmla="*/ 24 h 1005"/>
                  <a:gd name="T12" fmla="*/ 0 w 829"/>
                  <a:gd name="T13" fmla="*/ 83 h 1005"/>
                  <a:gd name="T14" fmla="*/ 0 w 829"/>
                  <a:gd name="T15" fmla="*/ 502 h 1005"/>
                  <a:gd name="T16" fmla="*/ 0 w 829"/>
                  <a:gd name="T17" fmla="*/ 922 h 1005"/>
                  <a:gd name="T18" fmla="*/ 0 w 829"/>
                  <a:gd name="T19" fmla="*/ 922 h 1005"/>
                  <a:gd name="T20" fmla="*/ 25 w 829"/>
                  <a:gd name="T21" fmla="*/ 980 h 1005"/>
                  <a:gd name="T22" fmla="*/ 25 w 829"/>
                  <a:gd name="T23" fmla="*/ 980 h 1005"/>
                  <a:gd name="T24" fmla="*/ 83 w 829"/>
                  <a:gd name="T25" fmla="*/ 1004 h 1005"/>
                  <a:gd name="T26" fmla="*/ 414 w 829"/>
                  <a:gd name="T27" fmla="*/ 1004 h 1005"/>
                  <a:gd name="T28" fmla="*/ 746 w 829"/>
                  <a:gd name="T29" fmla="*/ 1004 h 1005"/>
                  <a:gd name="T30" fmla="*/ 746 w 829"/>
                  <a:gd name="T31" fmla="*/ 1004 h 1005"/>
                  <a:gd name="T32" fmla="*/ 804 w 829"/>
                  <a:gd name="T33" fmla="*/ 980 h 1005"/>
                  <a:gd name="T34" fmla="*/ 804 w 829"/>
                  <a:gd name="T35" fmla="*/ 980 h 1005"/>
                  <a:gd name="T36" fmla="*/ 828 w 829"/>
                  <a:gd name="T37" fmla="*/ 922 h 1005"/>
                  <a:gd name="T38" fmla="*/ 828 w 829"/>
                  <a:gd name="T39" fmla="*/ 502 h 1005"/>
                  <a:gd name="T40" fmla="*/ 828 w 829"/>
                  <a:gd name="T41" fmla="*/ 83 h 1005"/>
                  <a:gd name="T42" fmla="*/ 828 w 829"/>
                  <a:gd name="T43" fmla="*/ 83 h 1005"/>
                  <a:gd name="T44" fmla="*/ 804 w 829"/>
                  <a:gd name="T45" fmla="*/ 24 h 1005"/>
                  <a:gd name="T46" fmla="*/ 804 w 829"/>
                  <a:gd name="T47" fmla="*/ 24 h 1005"/>
                  <a:gd name="T48" fmla="*/ 746 w 829"/>
                  <a:gd name="T49" fmla="*/ 0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9" h="1005">
                    <a:moveTo>
                      <a:pt x="746" y="0"/>
                    </a:moveTo>
                    <a:lnTo>
                      <a:pt x="414" y="0"/>
                    </a:lnTo>
                    <a:lnTo>
                      <a:pt x="83" y="0"/>
                    </a:lnTo>
                    <a:lnTo>
                      <a:pt x="83" y="0"/>
                    </a:lnTo>
                    <a:cubicBezTo>
                      <a:pt x="60" y="0"/>
                      <a:pt x="40" y="10"/>
                      <a:pt x="25" y="24"/>
                    </a:cubicBezTo>
                    <a:lnTo>
                      <a:pt x="25" y="24"/>
                    </a:lnTo>
                    <a:cubicBezTo>
                      <a:pt x="10" y="39"/>
                      <a:pt x="0" y="59"/>
                      <a:pt x="0" y="83"/>
                    </a:cubicBezTo>
                    <a:lnTo>
                      <a:pt x="0" y="502"/>
                    </a:lnTo>
                    <a:lnTo>
                      <a:pt x="0" y="922"/>
                    </a:lnTo>
                    <a:lnTo>
                      <a:pt x="0" y="922"/>
                    </a:lnTo>
                    <a:cubicBezTo>
                      <a:pt x="0" y="944"/>
                      <a:pt x="10" y="965"/>
                      <a:pt x="25" y="980"/>
                    </a:cubicBezTo>
                    <a:lnTo>
                      <a:pt x="25" y="980"/>
                    </a:lnTo>
                    <a:cubicBezTo>
                      <a:pt x="40" y="995"/>
                      <a:pt x="60" y="1004"/>
                      <a:pt x="83" y="1004"/>
                    </a:cubicBezTo>
                    <a:lnTo>
                      <a:pt x="414" y="1004"/>
                    </a:lnTo>
                    <a:lnTo>
                      <a:pt x="746" y="1004"/>
                    </a:lnTo>
                    <a:lnTo>
                      <a:pt x="746" y="1004"/>
                    </a:lnTo>
                    <a:cubicBezTo>
                      <a:pt x="769" y="1004"/>
                      <a:pt x="789" y="995"/>
                      <a:pt x="804" y="980"/>
                    </a:cubicBezTo>
                    <a:lnTo>
                      <a:pt x="804" y="980"/>
                    </a:lnTo>
                    <a:cubicBezTo>
                      <a:pt x="818" y="965"/>
                      <a:pt x="828" y="944"/>
                      <a:pt x="828" y="922"/>
                    </a:cubicBezTo>
                    <a:lnTo>
                      <a:pt x="828" y="502"/>
                    </a:lnTo>
                    <a:lnTo>
                      <a:pt x="828" y="83"/>
                    </a:lnTo>
                    <a:lnTo>
                      <a:pt x="828" y="83"/>
                    </a:lnTo>
                    <a:cubicBezTo>
                      <a:pt x="828" y="59"/>
                      <a:pt x="818" y="39"/>
                      <a:pt x="804" y="24"/>
                    </a:cubicBezTo>
                    <a:lnTo>
                      <a:pt x="804" y="24"/>
                    </a:lnTo>
                    <a:cubicBezTo>
                      <a:pt x="789" y="10"/>
                      <a:pt x="769" y="0"/>
                      <a:pt x="74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50">
                <a:extLst>
                  <a:ext uri="{FF2B5EF4-FFF2-40B4-BE49-F238E27FC236}">
                    <a16:creationId xmlns:a16="http://schemas.microsoft.com/office/drawing/2014/main" id="{3ED95178-BD5A-44EE-9C5B-A092E9F93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481" y="7578139"/>
                <a:ext cx="753497" cy="910476"/>
              </a:xfrm>
              <a:custGeom>
                <a:avLst/>
                <a:gdLst>
                  <a:gd name="T0" fmla="*/ 92 w 848"/>
                  <a:gd name="T1" fmla="*/ 20 h 1023"/>
                  <a:gd name="T2" fmla="*/ 92 w 848"/>
                  <a:gd name="T3" fmla="*/ 20 h 1023"/>
                  <a:gd name="T4" fmla="*/ 40 w 848"/>
                  <a:gd name="T5" fmla="*/ 40 h 1023"/>
                  <a:gd name="T6" fmla="*/ 40 w 848"/>
                  <a:gd name="T7" fmla="*/ 40 h 1023"/>
                  <a:gd name="T8" fmla="*/ 20 w 848"/>
                  <a:gd name="T9" fmla="*/ 92 h 1023"/>
                  <a:gd name="T10" fmla="*/ 20 w 848"/>
                  <a:gd name="T11" fmla="*/ 931 h 1023"/>
                  <a:gd name="T12" fmla="*/ 20 w 848"/>
                  <a:gd name="T13" fmla="*/ 931 h 1023"/>
                  <a:gd name="T14" fmla="*/ 40 w 848"/>
                  <a:gd name="T15" fmla="*/ 982 h 1023"/>
                  <a:gd name="T16" fmla="*/ 40 w 848"/>
                  <a:gd name="T17" fmla="*/ 982 h 1023"/>
                  <a:gd name="T18" fmla="*/ 92 w 848"/>
                  <a:gd name="T19" fmla="*/ 1003 h 1023"/>
                  <a:gd name="T20" fmla="*/ 755 w 848"/>
                  <a:gd name="T21" fmla="*/ 1003 h 1023"/>
                  <a:gd name="T22" fmla="*/ 755 w 848"/>
                  <a:gd name="T23" fmla="*/ 1003 h 1023"/>
                  <a:gd name="T24" fmla="*/ 806 w 848"/>
                  <a:gd name="T25" fmla="*/ 982 h 1023"/>
                  <a:gd name="T26" fmla="*/ 806 w 848"/>
                  <a:gd name="T27" fmla="*/ 982 h 1023"/>
                  <a:gd name="T28" fmla="*/ 827 w 848"/>
                  <a:gd name="T29" fmla="*/ 931 h 1023"/>
                  <a:gd name="T30" fmla="*/ 827 w 848"/>
                  <a:gd name="T31" fmla="*/ 92 h 1023"/>
                  <a:gd name="T32" fmla="*/ 827 w 848"/>
                  <a:gd name="T33" fmla="*/ 92 h 1023"/>
                  <a:gd name="T34" fmla="*/ 806 w 848"/>
                  <a:gd name="T35" fmla="*/ 40 h 1023"/>
                  <a:gd name="T36" fmla="*/ 806 w 848"/>
                  <a:gd name="T37" fmla="*/ 40 h 1023"/>
                  <a:gd name="T38" fmla="*/ 755 w 848"/>
                  <a:gd name="T39" fmla="*/ 20 h 1023"/>
                  <a:gd name="T40" fmla="*/ 92 w 848"/>
                  <a:gd name="T41" fmla="*/ 20 h 1023"/>
                  <a:gd name="T42" fmla="*/ 755 w 848"/>
                  <a:gd name="T43" fmla="*/ 1022 h 1023"/>
                  <a:gd name="T44" fmla="*/ 92 w 848"/>
                  <a:gd name="T45" fmla="*/ 1022 h 1023"/>
                  <a:gd name="T46" fmla="*/ 92 w 848"/>
                  <a:gd name="T47" fmla="*/ 1022 h 1023"/>
                  <a:gd name="T48" fmla="*/ 27 w 848"/>
                  <a:gd name="T49" fmla="*/ 996 h 1023"/>
                  <a:gd name="T50" fmla="*/ 27 w 848"/>
                  <a:gd name="T51" fmla="*/ 996 h 1023"/>
                  <a:gd name="T52" fmla="*/ 0 w 848"/>
                  <a:gd name="T53" fmla="*/ 931 h 1023"/>
                  <a:gd name="T54" fmla="*/ 0 w 848"/>
                  <a:gd name="T55" fmla="*/ 92 h 1023"/>
                  <a:gd name="T56" fmla="*/ 0 w 848"/>
                  <a:gd name="T57" fmla="*/ 92 h 1023"/>
                  <a:gd name="T58" fmla="*/ 27 w 848"/>
                  <a:gd name="T59" fmla="*/ 26 h 1023"/>
                  <a:gd name="T60" fmla="*/ 27 w 848"/>
                  <a:gd name="T61" fmla="*/ 26 h 1023"/>
                  <a:gd name="T62" fmla="*/ 92 w 848"/>
                  <a:gd name="T63" fmla="*/ 0 h 1023"/>
                  <a:gd name="T64" fmla="*/ 755 w 848"/>
                  <a:gd name="T65" fmla="*/ 0 h 1023"/>
                  <a:gd name="T66" fmla="*/ 755 w 848"/>
                  <a:gd name="T67" fmla="*/ 0 h 1023"/>
                  <a:gd name="T68" fmla="*/ 820 w 848"/>
                  <a:gd name="T69" fmla="*/ 26 h 1023"/>
                  <a:gd name="T70" fmla="*/ 820 w 848"/>
                  <a:gd name="T71" fmla="*/ 26 h 1023"/>
                  <a:gd name="T72" fmla="*/ 847 w 848"/>
                  <a:gd name="T73" fmla="*/ 92 h 1023"/>
                  <a:gd name="T74" fmla="*/ 847 w 848"/>
                  <a:gd name="T75" fmla="*/ 931 h 1023"/>
                  <a:gd name="T76" fmla="*/ 847 w 848"/>
                  <a:gd name="T77" fmla="*/ 931 h 1023"/>
                  <a:gd name="T78" fmla="*/ 820 w 848"/>
                  <a:gd name="T79" fmla="*/ 996 h 1023"/>
                  <a:gd name="T80" fmla="*/ 820 w 848"/>
                  <a:gd name="T81" fmla="*/ 996 h 1023"/>
                  <a:gd name="T82" fmla="*/ 755 w 848"/>
                  <a:gd name="T83" fmla="*/ 1022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48" h="1023">
                    <a:moveTo>
                      <a:pt x="92" y="20"/>
                    </a:moveTo>
                    <a:lnTo>
                      <a:pt x="92" y="20"/>
                    </a:lnTo>
                    <a:cubicBezTo>
                      <a:pt x="72" y="20"/>
                      <a:pt x="54" y="26"/>
                      <a:pt x="40" y="40"/>
                    </a:cubicBezTo>
                    <a:lnTo>
                      <a:pt x="40" y="40"/>
                    </a:lnTo>
                    <a:cubicBezTo>
                      <a:pt x="28" y="54"/>
                      <a:pt x="20" y="72"/>
                      <a:pt x="20" y="92"/>
                    </a:cubicBezTo>
                    <a:lnTo>
                      <a:pt x="20" y="931"/>
                    </a:lnTo>
                    <a:lnTo>
                      <a:pt x="20" y="931"/>
                    </a:lnTo>
                    <a:cubicBezTo>
                      <a:pt x="20" y="950"/>
                      <a:pt x="28" y="968"/>
                      <a:pt x="40" y="982"/>
                    </a:cubicBezTo>
                    <a:lnTo>
                      <a:pt x="40" y="982"/>
                    </a:lnTo>
                    <a:cubicBezTo>
                      <a:pt x="54" y="995"/>
                      <a:pt x="72" y="1003"/>
                      <a:pt x="92" y="1003"/>
                    </a:cubicBezTo>
                    <a:lnTo>
                      <a:pt x="755" y="1003"/>
                    </a:lnTo>
                    <a:lnTo>
                      <a:pt x="755" y="1003"/>
                    </a:lnTo>
                    <a:cubicBezTo>
                      <a:pt x="774" y="1003"/>
                      <a:pt x="792" y="995"/>
                      <a:pt x="806" y="982"/>
                    </a:cubicBezTo>
                    <a:lnTo>
                      <a:pt x="806" y="982"/>
                    </a:lnTo>
                    <a:cubicBezTo>
                      <a:pt x="820" y="968"/>
                      <a:pt x="827" y="950"/>
                      <a:pt x="827" y="931"/>
                    </a:cubicBezTo>
                    <a:lnTo>
                      <a:pt x="827" y="92"/>
                    </a:lnTo>
                    <a:lnTo>
                      <a:pt x="827" y="92"/>
                    </a:lnTo>
                    <a:cubicBezTo>
                      <a:pt x="827" y="72"/>
                      <a:pt x="820" y="54"/>
                      <a:pt x="806" y="40"/>
                    </a:cubicBezTo>
                    <a:lnTo>
                      <a:pt x="806" y="40"/>
                    </a:lnTo>
                    <a:cubicBezTo>
                      <a:pt x="792" y="26"/>
                      <a:pt x="774" y="20"/>
                      <a:pt x="755" y="20"/>
                    </a:cubicBezTo>
                    <a:lnTo>
                      <a:pt x="92" y="20"/>
                    </a:lnTo>
                    <a:close/>
                    <a:moveTo>
                      <a:pt x="755" y="1022"/>
                    </a:moveTo>
                    <a:lnTo>
                      <a:pt x="92" y="1022"/>
                    </a:lnTo>
                    <a:lnTo>
                      <a:pt x="92" y="1022"/>
                    </a:lnTo>
                    <a:cubicBezTo>
                      <a:pt x="67" y="1022"/>
                      <a:pt x="44" y="1013"/>
                      <a:pt x="27" y="996"/>
                    </a:cubicBezTo>
                    <a:lnTo>
                      <a:pt x="27" y="996"/>
                    </a:lnTo>
                    <a:cubicBezTo>
                      <a:pt x="9" y="978"/>
                      <a:pt x="0" y="956"/>
                      <a:pt x="0" y="931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67"/>
                      <a:pt x="9" y="44"/>
                      <a:pt x="27" y="26"/>
                    </a:cubicBezTo>
                    <a:lnTo>
                      <a:pt x="27" y="26"/>
                    </a:lnTo>
                    <a:cubicBezTo>
                      <a:pt x="44" y="9"/>
                      <a:pt x="67" y="0"/>
                      <a:pt x="92" y="0"/>
                    </a:cubicBezTo>
                    <a:lnTo>
                      <a:pt x="755" y="0"/>
                    </a:lnTo>
                    <a:lnTo>
                      <a:pt x="755" y="0"/>
                    </a:lnTo>
                    <a:cubicBezTo>
                      <a:pt x="779" y="0"/>
                      <a:pt x="802" y="9"/>
                      <a:pt x="820" y="26"/>
                    </a:cubicBezTo>
                    <a:lnTo>
                      <a:pt x="820" y="26"/>
                    </a:lnTo>
                    <a:cubicBezTo>
                      <a:pt x="837" y="44"/>
                      <a:pt x="847" y="67"/>
                      <a:pt x="847" y="92"/>
                    </a:cubicBezTo>
                    <a:lnTo>
                      <a:pt x="847" y="931"/>
                    </a:lnTo>
                    <a:lnTo>
                      <a:pt x="847" y="931"/>
                    </a:lnTo>
                    <a:cubicBezTo>
                      <a:pt x="847" y="956"/>
                      <a:pt x="837" y="978"/>
                      <a:pt x="820" y="996"/>
                    </a:cubicBezTo>
                    <a:lnTo>
                      <a:pt x="820" y="996"/>
                    </a:lnTo>
                    <a:cubicBezTo>
                      <a:pt x="802" y="1013"/>
                      <a:pt x="779" y="1022"/>
                      <a:pt x="755" y="10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2D64AC17-3D10-44F4-B84A-4E7B582D2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384" y="7829304"/>
                <a:ext cx="426879" cy="411137"/>
              </a:xfrm>
              <a:custGeom>
                <a:avLst/>
                <a:gdLst>
                  <a:gd name="connsiteX0" fmla="*/ 8004 w 426879"/>
                  <a:gd name="connsiteY0" fmla="*/ 392447 h 411137"/>
                  <a:gd name="connsiteX1" fmla="*/ 417986 w 426879"/>
                  <a:gd name="connsiteY1" fmla="*/ 392447 h 411137"/>
                  <a:gd name="connsiteX2" fmla="*/ 426879 w 426879"/>
                  <a:gd name="connsiteY2" fmla="*/ 402726 h 411137"/>
                  <a:gd name="connsiteX3" fmla="*/ 417986 w 426879"/>
                  <a:gd name="connsiteY3" fmla="*/ 411137 h 411137"/>
                  <a:gd name="connsiteX4" fmla="*/ 8004 w 426879"/>
                  <a:gd name="connsiteY4" fmla="*/ 411137 h 411137"/>
                  <a:gd name="connsiteX5" fmla="*/ 0 w 426879"/>
                  <a:gd name="connsiteY5" fmla="*/ 402726 h 411137"/>
                  <a:gd name="connsiteX6" fmla="*/ 8004 w 426879"/>
                  <a:gd name="connsiteY6" fmla="*/ 392447 h 411137"/>
                  <a:gd name="connsiteX7" fmla="*/ 8004 w 426879"/>
                  <a:gd name="connsiteY7" fmla="*/ 196223 h 411137"/>
                  <a:gd name="connsiteX8" fmla="*/ 417986 w 426879"/>
                  <a:gd name="connsiteY8" fmla="*/ 196223 h 411137"/>
                  <a:gd name="connsiteX9" fmla="*/ 426879 w 426879"/>
                  <a:gd name="connsiteY9" fmla="*/ 205568 h 411137"/>
                  <a:gd name="connsiteX10" fmla="*/ 417986 w 426879"/>
                  <a:gd name="connsiteY10" fmla="*/ 214912 h 411137"/>
                  <a:gd name="connsiteX11" fmla="*/ 8004 w 426879"/>
                  <a:gd name="connsiteY11" fmla="*/ 214912 h 411137"/>
                  <a:gd name="connsiteX12" fmla="*/ 0 w 426879"/>
                  <a:gd name="connsiteY12" fmla="*/ 205568 h 411137"/>
                  <a:gd name="connsiteX13" fmla="*/ 8004 w 426879"/>
                  <a:gd name="connsiteY13" fmla="*/ 196223 h 411137"/>
                  <a:gd name="connsiteX14" fmla="*/ 8004 w 426879"/>
                  <a:gd name="connsiteY14" fmla="*/ 0 h 411137"/>
                  <a:gd name="connsiteX15" fmla="*/ 417986 w 426879"/>
                  <a:gd name="connsiteY15" fmla="*/ 0 h 411137"/>
                  <a:gd name="connsiteX16" fmla="*/ 426879 w 426879"/>
                  <a:gd name="connsiteY16" fmla="*/ 9345 h 411137"/>
                  <a:gd name="connsiteX17" fmla="*/ 417986 w 426879"/>
                  <a:gd name="connsiteY17" fmla="*/ 18689 h 411137"/>
                  <a:gd name="connsiteX18" fmla="*/ 8004 w 426879"/>
                  <a:gd name="connsiteY18" fmla="*/ 18689 h 411137"/>
                  <a:gd name="connsiteX19" fmla="*/ 0 w 426879"/>
                  <a:gd name="connsiteY19" fmla="*/ 9345 h 411137"/>
                  <a:gd name="connsiteX20" fmla="*/ 8004 w 426879"/>
                  <a:gd name="connsiteY20" fmla="*/ 0 h 41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6879" h="411137">
                    <a:moveTo>
                      <a:pt x="8004" y="392447"/>
                    </a:moveTo>
                    <a:lnTo>
                      <a:pt x="417986" y="392447"/>
                    </a:lnTo>
                    <a:cubicBezTo>
                      <a:pt x="422432" y="392447"/>
                      <a:pt x="426879" y="397120"/>
                      <a:pt x="426879" y="402726"/>
                    </a:cubicBezTo>
                    <a:cubicBezTo>
                      <a:pt x="426879" y="407399"/>
                      <a:pt x="422432" y="411137"/>
                      <a:pt x="417986" y="411137"/>
                    </a:cubicBezTo>
                    <a:lnTo>
                      <a:pt x="8004" y="411137"/>
                    </a:lnTo>
                    <a:cubicBezTo>
                      <a:pt x="3557" y="411137"/>
                      <a:pt x="0" y="407399"/>
                      <a:pt x="0" y="402726"/>
                    </a:cubicBezTo>
                    <a:cubicBezTo>
                      <a:pt x="0" y="397120"/>
                      <a:pt x="3557" y="392447"/>
                      <a:pt x="8004" y="392447"/>
                    </a:cubicBezTo>
                    <a:close/>
                    <a:moveTo>
                      <a:pt x="8004" y="196223"/>
                    </a:moveTo>
                    <a:lnTo>
                      <a:pt x="417986" y="196223"/>
                    </a:lnTo>
                    <a:cubicBezTo>
                      <a:pt x="422432" y="196223"/>
                      <a:pt x="426879" y="200895"/>
                      <a:pt x="426879" y="205568"/>
                    </a:cubicBezTo>
                    <a:cubicBezTo>
                      <a:pt x="426879" y="210240"/>
                      <a:pt x="422432" y="214912"/>
                      <a:pt x="417986" y="214912"/>
                    </a:cubicBezTo>
                    <a:lnTo>
                      <a:pt x="8004" y="214912"/>
                    </a:lnTo>
                    <a:cubicBezTo>
                      <a:pt x="3557" y="214912"/>
                      <a:pt x="0" y="210240"/>
                      <a:pt x="0" y="205568"/>
                    </a:cubicBezTo>
                    <a:cubicBezTo>
                      <a:pt x="0" y="200895"/>
                      <a:pt x="3557" y="196223"/>
                      <a:pt x="8004" y="196223"/>
                    </a:cubicBezTo>
                    <a:close/>
                    <a:moveTo>
                      <a:pt x="8004" y="0"/>
                    </a:moveTo>
                    <a:lnTo>
                      <a:pt x="417986" y="0"/>
                    </a:lnTo>
                    <a:cubicBezTo>
                      <a:pt x="422432" y="0"/>
                      <a:pt x="426879" y="4672"/>
                      <a:pt x="426879" y="9345"/>
                    </a:cubicBezTo>
                    <a:cubicBezTo>
                      <a:pt x="426879" y="14951"/>
                      <a:pt x="422432" y="18689"/>
                      <a:pt x="417986" y="18689"/>
                    </a:cubicBezTo>
                    <a:lnTo>
                      <a:pt x="8004" y="18689"/>
                    </a:lnTo>
                    <a:cubicBezTo>
                      <a:pt x="3557" y="18689"/>
                      <a:pt x="0" y="14951"/>
                      <a:pt x="0" y="9345"/>
                    </a:cubicBezTo>
                    <a:cubicBezTo>
                      <a:pt x="0" y="4672"/>
                      <a:pt x="3557" y="0"/>
                      <a:pt x="80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54">
                <a:extLst>
                  <a:ext uri="{FF2B5EF4-FFF2-40B4-BE49-F238E27FC236}">
                    <a16:creationId xmlns:a16="http://schemas.microsoft.com/office/drawing/2014/main" id="{FAF82CAF-B8B7-4602-AFDF-5BF78B0BC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330" y="7585987"/>
                <a:ext cx="737799" cy="894778"/>
              </a:xfrm>
              <a:custGeom>
                <a:avLst/>
                <a:gdLst>
                  <a:gd name="T0" fmla="*/ 746 w 829"/>
                  <a:gd name="T1" fmla="*/ 0 h 1005"/>
                  <a:gd name="T2" fmla="*/ 414 w 829"/>
                  <a:gd name="T3" fmla="*/ 0 h 1005"/>
                  <a:gd name="T4" fmla="*/ 83 w 829"/>
                  <a:gd name="T5" fmla="*/ 0 h 1005"/>
                  <a:gd name="T6" fmla="*/ 83 w 829"/>
                  <a:gd name="T7" fmla="*/ 0 h 1005"/>
                  <a:gd name="T8" fmla="*/ 25 w 829"/>
                  <a:gd name="T9" fmla="*/ 24 h 1005"/>
                  <a:gd name="T10" fmla="*/ 25 w 829"/>
                  <a:gd name="T11" fmla="*/ 24 h 1005"/>
                  <a:gd name="T12" fmla="*/ 0 w 829"/>
                  <a:gd name="T13" fmla="*/ 83 h 1005"/>
                  <a:gd name="T14" fmla="*/ 0 w 829"/>
                  <a:gd name="T15" fmla="*/ 502 h 1005"/>
                  <a:gd name="T16" fmla="*/ 0 w 829"/>
                  <a:gd name="T17" fmla="*/ 922 h 1005"/>
                  <a:gd name="T18" fmla="*/ 0 w 829"/>
                  <a:gd name="T19" fmla="*/ 922 h 1005"/>
                  <a:gd name="T20" fmla="*/ 25 w 829"/>
                  <a:gd name="T21" fmla="*/ 980 h 1005"/>
                  <a:gd name="T22" fmla="*/ 25 w 829"/>
                  <a:gd name="T23" fmla="*/ 980 h 1005"/>
                  <a:gd name="T24" fmla="*/ 83 w 829"/>
                  <a:gd name="T25" fmla="*/ 1004 h 1005"/>
                  <a:gd name="T26" fmla="*/ 414 w 829"/>
                  <a:gd name="T27" fmla="*/ 1004 h 1005"/>
                  <a:gd name="T28" fmla="*/ 746 w 829"/>
                  <a:gd name="T29" fmla="*/ 1004 h 1005"/>
                  <a:gd name="T30" fmla="*/ 746 w 829"/>
                  <a:gd name="T31" fmla="*/ 1004 h 1005"/>
                  <a:gd name="T32" fmla="*/ 804 w 829"/>
                  <a:gd name="T33" fmla="*/ 980 h 1005"/>
                  <a:gd name="T34" fmla="*/ 804 w 829"/>
                  <a:gd name="T35" fmla="*/ 980 h 1005"/>
                  <a:gd name="T36" fmla="*/ 828 w 829"/>
                  <a:gd name="T37" fmla="*/ 922 h 1005"/>
                  <a:gd name="T38" fmla="*/ 828 w 829"/>
                  <a:gd name="T39" fmla="*/ 502 h 1005"/>
                  <a:gd name="T40" fmla="*/ 828 w 829"/>
                  <a:gd name="T41" fmla="*/ 83 h 1005"/>
                  <a:gd name="T42" fmla="*/ 828 w 829"/>
                  <a:gd name="T43" fmla="*/ 83 h 1005"/>
                  <a:gd name="T44" fmla="*/ 804 w 829"/>
                  <a:gd name="T45" fmla="*/ 24 h 1005"/>
                  <a:gd name="T46" fmla="*/ 804 w 829"/>
                  <a:gd name="T47" fmla="*/ 24 h 1005"/>
                  <a:gd name="T48" fmla="*/ 746 w 829"/>
                  <a:gd name="T49" fmla="*/ 0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9" h="1005">
                    <a:moveTo>
                      <a:pt x="746" y="0"/>
                    </a:moveTo>
                    <a:lnTo>
                      <a:pt x="414" y="0"/>
                    </a:lnTo>
                    <a:lnTo>
                      <a:pt x="83" y="0"/>
                    </a:lnTo>
                    <a:lnTo>
                      <a:pt x="83" y="0"/>
                    </a:lnTo>
                    <a:cubicBezTo>
                      <a:pt x="60" y="0"/>
                      <a:pt x="40" y="10"/>
                      <a:pt x="25" y="24"/>
                    </a:cubicBezTo>
                    <a:lnTo>
                      <a:pt x="25" y="24"/>
                    </a:lnTo>
                    <a:cubicBezTo>
                      <a:pt x="10" y="39"/>
                      <a:pt x="0" y="59"/>
                      <a:pt x="0" y="83"/>
                    </a:cubicBezTo>
                    <a:lnTo>
                      <a:pt x="0" y="502"/>
                    </a:lnTo>
                    <a:lnTo>
                      <a:pt x="0" y="922"/>
                    </a:lnTo>
                    <a:lnTo>
                      <a:pt x="0" y="922"/>
                    </a:lnTo>
                    <a:cubicBezTo>
                      <a:pt x="0" y="944"/>
                      <a:pt x="10" y="965"/>
                      <a:pt x="25" y="980"/>
                    </a:cubicBezTo>
                    <a:lnTo>
                      <a:pt x="25" y="980"/>
                    </a:lnTo>
                    <a:cubicBezTo>
                      <a:pt x="40" y="995"/>
                      <a:pt x="60" y="1004"/>
                      <a:pt x="83" y="1004"/>
                    </a:cubicBezTo>
                    <a:lnTo>
                      <a:pt x="414" y="1004"/>
                    </a:lnTo>
                    <a:lnTo>
                      <a:pt x="746" y="1004"/>
                    </a:lnTo>
                    <a:lnTo>
                      <a:pt x="746" y="1004"/>
                    </a:lnTo>
                    <a:cubicBezTo>
                      <a:pt x="769" y="1004"/>
                      <a:pt x="789" y="995"/>
                      <a:pt x="804" y="980"/>
                    </a:cubicBezTo>
                    <a:lnTo>
                      <a:pt x="804" y="980"/>
                    </a:lnTo>
                    <a:cubicBezTo>
                      <a:pt x="818" y="965"/>
                      <a:pt x="828" y="944"/>
                      <a:pt x="828" y="922"/>
                    </a:cubicBezTo>
                    <a:lnTo>
                      <a:pt x="828" y="502"/>
                    </a:lnTo>
                    <a:lnTo>
                      <a:pt x="828" y="83"/>
                    </a:lnTo>
                    <a:lnTo>
                      <a:pt x="828" y="83"/>
                    </a:lnTo>
                    <a:cubicBezTo>
                      <a:pt x="828" y="59"/>
                      <a:pt x="818" y="39"/>
                      <a:pt x="804" y="24"/>
                    </a:cubicBezTo>
                    <a:lnTo>
                      <a:pt x="804" y="24"/>
                    </a:lnTo>
                    <a:cubicBezTo>
                      <a:pt x="789" y="10"/>
                      <a:pt x="769" y="0"/>
                      <a:pt x="746" y="0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55">
                <a:extLst>
                  <a:ext uri="{FF2B5EF4-FFF2-40B4-BE49-F238E27FC236}">
                    <a16:creationId xmlns:a16="http://schemas.microsoft.com/office/drawing/2014/main" id="{AD3D1431-2444-4889-96CD-E7FDE6E67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768" y="7715496"/>
                <a:ext cx="737799" cy="894778"/>
              </a:xfrm>
              <a:custGeom>
                <a:avLst/>
                <a:gdLst>
                  <a:gd name="T0" fmla="*/ 746 w 828"/>
                  <a:gd name="T1" fmla="*/ 0 h 1005"/>
                  <a:gd name="T2" fmla="*/ 413 w 828"/>
                  <a:gd name="T3" fmla="*/ 0 h 1005"/>
                  <a:gd name="T4" fmla="*/ 82 w 828"/>
                  <a:gd name="T5" fmla="*/ 0 h 1005"/>
                  <a:gd name="T6" fmla="*/ 82 w 828"/>
                  <a:gd name="T7" fmla="*/ 0 h 1005"/>
                  <a:gd name="T8" fmla="*/ 24 w 828"/>
                  <a:gd name="T9" fmla="*/ 24 h 1005"/>
                  <a:gd name="T10" fmla="*/ 24 w 828"/>
                  <a:gd name="T11" fmla="*/ 24 h 1005"/>
                  <a:gd name="T12" fmla="*/ 0 w 828"/>
                  <a:gd name="T13" fmla="*/ 83 h 1005"/>
                  <a:gd name="T14" fmla="*/ 0 w 828"/>
                  <a:gd name="T15" fmla="*/ 502 h 1005"/>
                  <a:gd name="T16" fmla="*/ 0 w 828"/>
                  <a:gd name="T17" fmla="*/ 921 h 1005"/>
                  <a:gd name="T18" fmla="*/ 0 w 828"/>
                  <a:gd name="T19" fmla="*/ 921 h 1005"/>
                  <a:gd name="T20" fmla="*/ 24 w 828"/>
                  <a:gd name="T21" fmla="*/ 980 h 1005"/>
                  <a:gd name="T22" fmla="*/ 24 w 828"/>
                  <a:gd name="T23" fmla="*/ 980 h 1005"/>
                  <a:gd name="T24" fmla="*/ 82 w 828"/>
                  <a:gd name="T25" fmla="*/ 1004 h 1005"/>
                  <a:gd name="T26" fmla="*/ 413 w 828"/>
                  <a:gd name="T27" fmla="*/ 1004 h 1005"/>
                  <a:gd name="T28" fmla="*/ 746 w 828"/>
                  <a:gd name="T29" fmla="*/ 1004 h 1005"/>
                  <a:gd name="T30" fmla="*/ 746 w 828"/>
                  <a:gd name="T31" fmla="*/ 1004 h 1005"/>
                  <a:gd name="T32" fmla="*/ 803 w 828"/>
                  <a:gd name="T33" fmla="*/ 980 h 1005"/>
                  <a:gd name="T34" fmla="*/ 803 w 828"/>
                  <a:gd name="T35" fmla="*/ 980 h 1005"/>
                  <a:gd name="T36" fmla="*/ 827 w 828"/>
                  <a:gd name="T37" fmla="*/ 921 h 1005"/>
                  <a:gd name="T38" fmla="*/ 827 w 828"/>
                  <a:gd name="T39" fmla="*/ 502 h 1005"/>
                  <a:gd name="T40" fmla="*/ 827 w 828"/>
                  <a:gd name="T41" fmla="*/ 83 h 1005"/>
                  <a:gd name="T42" fmla="*/ 827 w 828"/>
                  <a:gd name="T43" fmla="*/ 83 h 1005"/>
                  <a:gd name="T44" fmla="*/ 803 w 828"/>
                  <a:gd name="T45" fmla="*/ 24 h 1005"/>
                  <a:gd name="T46" fmla="*/ 803 w 828"/>
                  <a:gd name="T47" fmla="*/ 24 h 1005"/>
                  <a:gd name="T48" fmla="*/ 746 w 828"/>
                  <a:gd name="T49" fmla="*/ 0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8" h="1005">
                    <a:moveTo>
                      <a:pt x="746" y="0"/>
                    </a:moveTo>
                    <a:lnTo>
                      <a:pt x="413" y="0"/>
                    </a:lnTo>
                    <a:lnTo>
                      <a:pt x="82" y="0"/>
                    </a:lnTo>
                    <a:lnTo>
                      <a:pt x="82" y="0"/>
                    </a:lnTo>
                    <a:cubicBezTo>
                      <a:pt x="59" y="0"/>
                      <a:pt x="39" y="10"/>
                      <a:pt x="24" y="24"/>
                    </a:cubicBezTo>
                    <a:lnTo>
                      <a:pt x="24" y="24"/>
                    </a:lnTo>
                    <a:cubicBezTo>
                      <a:pt x="9" y="40"/>
                      <a:pt x="0" y="60"/>
                      <a:pt x="0" y="83"/>
                    </a:cubicBezTo>
                    <a:lnTo>
                      <a:pt x="0" y="502"/>
                    </a:lnTo>
                    <a:lnTo>
                      <a:pt x="0" y="921"/>
                    </a:lnTo>
                    <a:lnTo>
                      <a:pt x="0" y="921"/>
                    </a:lnTo>
                    <a:cubicBezTo>
                      <a:pt x="0" y="944"/>
                      <a:pt x="9" y="965"/>
                      <a:pt x="24" y="980"/>
                    </a:cubicBezTo>
                    <a:lnTo>
                      <a:pt x="24" y="980"/>
                    </a:lnTo>
                    <a:cubicBezTo>
                      <a:pt x="39" y="994"/>
                      <a:pt x="59" y="1004"/>
                      <a:pt x="82" y="1004"/>
                    </a:cubicBezTo>
                    <a:lnTo>
                      <a:pt x="413" y="1004"/>
                    </a:lnTo>
                    <a:lnTo>
                      <a:pt x="746" y="1004"/>
                    </a:lnTo>
                    <a:lnTo>
                      <a:pt x="746" y="1004"/>
                    </a:lnTo>
                    <a:cubicBezTo>
                      <a:pt x="768" y="1004"/>
                      <a:pt x="788" y="994"/>
                      <a:pt x="803" y="980"/>
                    </a:cubicBezTo>
                    <a:lnTo>
                      <a:pt x="803" y="980"/>
                    </a:lnTo>
                    <a:cubicBezTo>
                      <a:pt x="817" y="965"/>
                      <a:pt x="827" y="944"/>
                      <a:pt x="827" y="921"/>
                    </a:cubicBezTo>
                    <a:lnTo>
                      <a:pt x="827" y="502"/>
                    </a:lnTo>
                    <a:lnTo>
                      <a:pt x="827" y="83"/>
                    </a:lnTo>
                    <a:lnTo>
                      <a:pt x="827" y="83"/>
                    </a:lnTo>
                    <a:cubicBezTo>
                      <a:pt x="827" y="60"/>
                      <a:pt x="817" y="40"/>
                      <a:pt x="803" y="24"/>
                    </a:cubicBezTo>
                    <a:lnTo>
                      <a:pt x="803" y="24"/>
                    </a:lnTo>
                    <a:cubicBezTo>
                      <a:pt x="788" y="10"/>
                      <a:pt x="768" y="0"/>
                      <a:pt x="74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56">
                <a:extLst>
                  <a:ext uri="{FF2B5EF4-FFF2-40B4-BE49-F238E27FC236}">
                    <a16:creationId xmlns:a16="http://schemas.microsoft.com/office/drawing/2014/main" id="{075DA97C-4BF4-4F0F-BC1F-3CA6D4120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919" y="7707647"/>
                <a:ext cx="753497" cy="910476"/>
              </a:xfrm>
              <a:custGeom>
                <a:avLst/>
                <a:gdLst>
                  <a:gd name="T0" fmla="*/ 91 w 847"/>
                  <a:gd name="T1" fmla="*/ 20 h 1023"/>
                  <a:gd name="T2" fmla="*/ 91 w 847"/>
                  <a:gd name="T3" fmla="*/ 20 h 1023"/>
                  <a:gd name="T4" fmla="*/ 40 w 847"/>
                  <a:gd name="T5" fmla="*/ 41 h 1023"/>
                  <a:gd name="T6" fmla="*/ 40 w 847"/>
                  <a:gd name="T7" fmla="*/ 41 h 1023"/>
                  <a:gd name="T8" fmla="*/ 19 w 847"/>
                  <a:gd name="T9" fmla="*/ 92 h 1023"/>
                  <a:gd name="T10" fmla="*/ 19 w 847"/>
                  <a:gd name="T11" fmla="*/ 930 h 1023"/>
                  <a:gd name="T12" fmla="*/ 19 w 847"/>
                  <a:gd name="T13" fmla="*/ 930 h 1023"/>
                  <a:gd name="T14" fmla="*/ 40 w 847"/>
                  <a:gd name="T15" fmla="*/ 982 h 1023"/>
                  <a:gd name="T16" fmla="*/ 40 w 847"/>
                  <a:gd name="T17" fmla="*/ 982 h 1023"/>
                  <a:gd name="T18" fmla="*/ 91 w 847"/>
                  <a:gd name="T19" fmla="*/ 1002 h 1023"/>
                  <a:gd name="T20" fmla="*/ 755 w 847"/>
                  <a:gd name="T21" fmla="*/ 1002 h 1023"/>
                  <a:gd name="T22" fmla="*/ 755 w 847"/>
                  <a:gd name="T23" fmla="*/ 1002 h 1023"/>
                  <a:gd name="T24" fmla="*/ 805 w 847"/>
                  <a:gd name="T25" fmla="*/ 982 h 1023"/>
                  <a:gd name="T26" fmla="*/ 805 w 847"/>
                  <a:gd name="T27" fmla="*/ 982 h 1023"/>
                  <a:gd name="T28" fmla="*/ 826 w 847"/>
                  <a:gd name="T29" fmla="*/ 930 h 1023"/>
                  <a:gd name="T30" fmla="*/ 826 w 847"/>
                  <a:gd name="T31" fmla="*/ 92 h 1023"/>
                  <a:gd name="T32" fmla="*/ 826 w 847"/>
                  <a:gd name="T33" fmla="*/ 92 h 1023"/>
                  <a:gd name="T34" fmla="*/ 805 w 847"/>
                  <a:gd name="T35" fmla="*/ 41 h 1023"/>
                  <a:gd name="T36" fmla="*/ 805 w 847"/>
                  <a:gd name="T37" fmla="*/ 41 h 1023"/>
                  <a:gd name="T38" fmla="*/ 755 w 847"/>
                  <a:gd name="T39" fmla="*/ 20 h 1023"/>
                  <a:gd name="T40" fmla="*/ 91 w 847"/>
                  <a:gd name="T41" fmla="*/ 20 h 1023"/>
                  <a:gd name="T42" fmla="*/ 755 w 847"/>
                  <a:gd name="T43" fmla="*/ 1022 h 1023"/>
                  <a:gd name="T44" fmla="*/ 91 w 847"/>
                  <a:gd name="T45" fmla="*/ 1022 h 1023"/>
                  <a:gd name="T46" fmla="*/ 91 w 847"/>
                  <a:gd name="T47" fmla="*/ 1022 h 1023"/>
                  <a:gd name="T48" fmla="*/ 26 w 847"/>
                  <a:gd name="T49" fmla="*/ 996 h 1023"/>
                  <a:gd name="T50" fmla="*/ 26 w 847"/>
                  <a:gd name="T51" fmla="*/ 996 h 1023"/>
                  <a:gd name="T52" fmla="*/ 0 w 847"/>
                  <a:gd name="T53" fmla="*/ 930 h 1023"/>
                  <a:gd name="T54" fmla="*/ 0 w 847"/>
                  <a:gd name="T55" fmla="*/ 92 h 1023"/>
                  <a:gd name="T56" fmla="*/ 0 w 847"/>
                  <a:gd name="T57" fmla="*/ 92 h 1023"/>
                  <a:gd name="T58" fmla="*/ 26 w 847"/>
                  <a:gd name="T59" fmla="*/ 26 h 1023"/>
                  <a:gd name="T60" fmla="*/ 26 w 847"/>
                  <a:gd name="T61" fmla="*/ 26 h 1023"/>
                  <a:gd name="T62" fmla="*/ 91 w 847"/>
                  <a:gd name="T63" fmla="*/ 0 h 1023"/>
                  <a:gd name="T64" fmla="*/ 755 w 847"/>
                  <a:gd name="T65" fmla="*/ 0 h 1023"/>
                  <a:gd name="T66" fmla="*/ 755 w 847"/>
                  <a:gd name="T67" fmla="*/ 0 h 1023"/>
                  <a:gd name="T68" fmla="*/ 819 w 847"/>
                  <a:gd name="T69" fmla="*/ 26 h 1023"/>
                  <a:gd name="T70" fmla="*/ 819 w 847"/>
                  <a:gd name="T71" fmla="*/ 26 h 1023"/>
                  <a:gd name="T72" fmla="*/ 846 w 847"/>
                  <a:gd name="T73" fmla="*/ 92 h 1023"/>
                  <a:gd name="T74" fmla="*/ 846 w 847"/>
                  <a:gd name="T75" fmla="*/ 930 h 1023"/>
                  <a:gd name="T76" fmla="*/ 846 w 847"/>
                  <a:gd name="T77" fmla="*/ 930 h 1023"/>
                  <a:gd name="T78" fmla="*/ 819 w 847"/>
                  <a:gd name="T79" fmla="*/ 996 h 1023"/>
                  <a:gd name="T80" fmla="*/ 819 w 847"/>
                  <a:gd name="T81" fmla="*/ 996 h 1023"/>
                  <a:gd name="T82" fmla="*/ 755 w 847"/>
                  <a:gd name="T83" fmla="*/ 1022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47" h="1023">
                    <a:moveTo>
                      <a:pt x="91" y="20"/>
                    </a:moveTo>
                    <a:lnTo>
                      <a:pt x="91" y="20"/>
                    </a:lnTo>
                    <a:cubicBezTo>
                      <a:pt x="72" y="20"/>
                      <a:pt x="53" y="27"/>
                      <a:pt x="40" y="41"/>
                    </a:cubicBezTo>
                    <a:lnTo>
                      <a:pt x="40" y="41"/>
                    </a:lnTo>
                    <a:cubicBezTo>
                      <a:pt x="27" y="54"/>
                      <a:pt x="19" y="73"/>
                      <a:pt x="19" y="92"/>
                    </a:cubicBezTo>
                    <a:lnTo>
                      <a:pt x="19" y="930"/>
                    </a:lnTo>
                    <a:lnTo>
                      <a:pt x="19" y="930"/>
                    </a:lnTo>
                    <a:cubicBezTo>
                      <a:pt x="19" y="950"/>
                      <a:pt x="27" y="968"/>
                      <a:pt x="40" y="982"/>
                    </a:cubicBezTo>
                    <a:lnTo>
                      <a:pt x="40" y="982"/>
                    </a:lnTo>
                    <a:cubicBezTo>
                      <a:pt x="53" y="996"/>
                      <a:pt x="72" y="1002"/>
                      <a:pt x="91" y="1002"/>
                    </a:cubicBezTo>
                    <a:lnTo>
                      <a:pt x="755" y="1002"/>
                    </a:lnTo>
                    <a:lnTo>
                      <a:pt x="755" y="1002"/>
                    </a:lnTo>
                    <a:cubicBezTo>
                      <a:pt x="773" y="1002"/>
                      <a:pt x="792" y="996"/>
                      <a:pt x="805" y="982"/>
                    </a:cubicBezTo>
                    <a:lnTo>
                      <a:pt x="805" y="982"/>
                    </a:lnTo>
                    <a:cubicBezTo>
                      <a:pt x="819" y="968"/>
                      <a:pt x="826" y="950"/>
                      <a:pt x="826" y="930"/>
                    </a:cubicBezTo>
                    <a:lnTo>
                      <a:pt x="826" y="92"/>
                    </a:lnTo>
                    <a:lnTo>
                      <a:pt x="826" y="92"/>
                    </a:lnTo>
                    <a:cubicBezTo>
                      <a:pt x="826" y="73"/>
                      <a:pt x="819" y="54"/>
                      <a:pt x="805" y="41"/>
                    </a:cubicBezTo>
                    <a:lnTo>
                      <a:pt x="805" y="41"/>
                    </a:lnTo>
                    <a:cubicBezTo>
                      <a:pt x="792" y="27"/>
                      <a:pt x="773" y="20"/>
                      <a:pt x="755" y="20"/>
                    </a:cubicBezTo>
                    <a:lnTo>
                      <a:pt x="91" y="20"/>
                    </a:lnTo>
                    <a:close/>
                    <a:moveTo>
                      <a:pt x="755" y="1022"/>
                    </a:moveTo>
                    <a:lnTo>
                      <a:pt x="91" y="1022"/>
                    </a:lnTo>
                    <a:lnTo>
                      <a:pt x="91" y="1022"/>
                    </a:lnTo>
                    <a:cubicBezTo>
                      <a:pt x="66" y="1022"/>
                      <a:pt x="43" y="1013"/>
                      <a:pt x="26" y="996"/>
                    </a:cubicBezTo>
                    <a:lnTo>
                      <a:pt x="26" y="996"/>
                    </a:lnTo>
                    <a:cubicBezTo>
                      <a:pt x="9" y="979"/>
                      <a:pt x="0" y="956"/>
                      <a:pt x="0" y="930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67"/>
                      <a:pt x="9" y="45"/>
                      <a:pt x="26" y="26"/>
                    </a:cubicBezTo>
                    <a:lnTo>
                      <a:pt x="26" y="26"/>
                    </a:lnTo>
                    <a:cubicBezTo>
                      <a:pt x="43" y="9"/>
                      <a:pt x="66" y="0"/>
                      <a:pt x="91" y="0"/>
                    </a:cubicBezTo>
                    <a:lnTo>
                      <a:pt x="755" y="0"/>
                    </a:lnTo>
                    <a:lnTo>
                      <a:pt x="755" y="0"/>
                    </a:lnTo>
                    <a:cubicBezTo>
                      <a:pt x="779" y="0"/>
                      <a:pt x="802" y="9"/>
                      <a:pt x="819" y="26"/>
                    </a:cubicBezTo>
                    <a:lnTo>
                      <a:pt x="819" y="26"/>
                    </a:lnTo>
                    <a:cubicBezTo>
                      <a:pt x="836" y="45"/>
                      <a:pt x="846" y="67"/>
                      <a:pt x="846" y="92"/>
                    </a:cubicBezTo>
                    <a:lnTo>
                      <a:pt x="846" y="930"/>
                    </a:lnTo>
                    <a:lnTo>
                      <a:pt x="846" y="930"/>
                    </a:lnTo>
                    <a:cubicBezTo>
                      <a:pt x="846" y="956"/>
                      <a:pt x="836" y="979"/>
                      <a:pt x="819" y="996"/>
                    </a:cubicBezTo>
                    <a:lnTo>
                      <a:pt x="819" y="996"/>
                    </a:lnTo>
                    <a:cubicBezTo>
                      <a:pt x="802" y="1013"/>
                      <a:pt x="779" y="1022"/>
                      <a:pt x="755" y="10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DA7789E3-0280-411F-8F54-F7BB91AC4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822" y="7954887"/>
                <a:ext cx="426879" cy="415059"/>
              </a:xfrm>
              <a:custGeom>
                <a:avLst/>
                <a:gdLst>
                  <a:gd name="connsiteX0" fmla="*/ 8893 w 426879"/>
                  <a:gd name="connsiteY0" fmla="*/ 396372 h 415059"/>
                  <a:gd name="connsiteX1" fmla="*/ 417986 w 426879"/>
                  <a:gd name="connsiteY1" fmla="*/ 396372 h 415059"/>
                  <a:gd name="connsiteX2" fmla="*/ 426879 w 426879"/>
                  <a:gd name="connsiteY2" fmla="*/ 405716 h 415059"/>
                  <a:gd name="connsiteX3" fmla="*/ 417986 w 426879"/>
                  <a:gd name="connsiteY3" fmla="*/ 415059 h 415059"/>
                  <a:gd name="connsiteX4" fmla="*/ 8893 w 426879"/>
                  <a:gd name="connsiteY4" fmla="*/ 415059 h 415059"/>
                  <a:gd name="connsiteX5" fmla="*/ 0 w 426879"/>
                  <a:gd name="connsiteY5" fmla="*/ 405716 h 415059"/>
                  <a:gd name="connsiteX6" fmla="*/ 8893 w 426879"/>
                  <a:gd name="connsiteY6" fmla="*/ 396372 h 415059"/>
                  <a:gd name="connsiteX7" fmla="*/ 8893 w 426879"/>
                  <a:gd name="connsiteY7" fmla="*/ 200149 h 415059"/>
                  <a:gd name="connsiteX8" fmla="*/ 417986 w 426879"/>
                  <a:gd name="connsiteY8" fmla="*/ 200149 h 415059"/>
                  <a:gd name="connsiteX9" fmla="*/ 426879 w 426879"/>
                  <a:gd name="connsiteY9" fmla="*/ 208978 h 415059"/>
                  <a:gd name="connsiteX10" fmla="*/ 417986 w 426879"/>
                  <a:gd name="connsiteY10" fmla="*/ 218789 h 415059"/>
                  <a:gd name="connsiteX11" fmla="*/ 8893 w 426879"/>
                  <a:gd name="connsiteY11" fmla="*/ 218789 h 415059"/>
                  <a:gd name="connsiteX12" fmla="*/ 0 w 426879"/>
                  <a:gd name="connsiteY12" fmla="*/ 208978 h 415059"/>
                  <a:gd name="connsiteX13" fmla="*/ 8893 w 426879"/>
                  <a:gd name="connsiteY13" fmla="*/ 200149 h 415059"/>
                  <a:gd name="connsiteX14" fmla="*/ 8893 w 426879"/>
                  <a:gd name="connsiteY14" fmla="*/ 0 h 415059"/>
                  <a:gd name="connsiteX15" fmla="*/ 417986 w 426879"/>
                  <a:gd name="connsiteY15" fmla="*/ 0 h 415059"/>
                  <a:gd name="connsiteX16" fmla="*/ 426879 w 426879"/>
                  <a:gd name="connsiteY16" fmla="*/ 9345 h 415059"/>
                  <a:gd name="connsiteX17" fmla="*/ 417986 w 426879"/>
                  <a:gd name="connsiteY17" fmla="*/ 18689 h 415059"/>
                  <a:gd name="connsiteX18" fmla="*/ 8893 w 426879"/>
                  <a:gd name="connsiteY18" fmla="*/ 18689 h 415059"/>
                  <a:gd name="connsiteX19" fmla="*/ 0 w 426879"/>
                  <a:gd name="connsiteY19" fmla="*/ 9345 h 415059"/>
                  <a:gd name="connsiteX20" fmla="*/ 8893 w 426879"/>
                  <a:gd name="connsiteY20" fmla="*/ 0 h 415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6879" h="415059">
                    <a:moveTo>
                      <a:pt x="8893" y="396372"/>
                    </a:moveTo>
                    <a:lnTo>
                      <a:pt x="417986" y="396372"/>
                    </a:lnTo>
                    <a:cubicBezTo>
                      <a:pt x="423321" y="396372"/>
                      <a:pt x="426879" y="401044"/>
                      <a:pt x="426879" y="405716"/>
                    </a:cubicBezTo>
                    <a:cubicBezTo>
                      <a:pt x="426879" y="411322"/>
                      <a:pt x="423321" y="415059"/>
                      <a:pt x="417986" y="415059"/>
                    </a:cubicBezTo>
                    <a:lnTo>
                      <a:pt x="8893" y="415059"/>
                    </a:lnTo>
                    <a:cubicBezTo>
                      <a:pt x="4447" y="415059"/>
                      <a:pt x="0" y="411322"/>
                      <a:pt x="0" y="405716"/>
                    </a:cubicBezTo>
                    <a:cubicBezTo>
                      <a:pt x="0" y="401044"/>
                      <a:pt x="4447" y="396372"/>
                      <a:pt x="8893" y="396372"/>
                    </a:cubicBezTo>
                    <a:close/>
                    <a:moveTo>
                      <a:pt x="8893" y="200149"/>
                    </a:moveTo>
                    <a:lnTo>
                      <a:pt x="417986" y="200149"/>
                    </a:lnTo>
                    <a:cubicBezTo>
                      <a:pt x="423321" y="200149"/>
                      <a:pt x="426879" y="204073"/>
                      <a:pt x="426879" y="208978"/>
                    </a:cubicBezTo>
                    <a:cubicBezTo>
                      <a:pt x="426879" y="213883"/>
                      <a:pt x="423321" y="218789"/>
                      <a:pt x="417986" y="218789"/>
                    </a:cubicBezTo>
                    <a:lnTo>
                      <a:pt x="8893" y="218789"/>
                    </a:lnTo>
                    <a:cubicBezTo>
                      <a:pt x="4447" y="218789"/>
                      <a:pt x="0" y="213883"/>
                      <a:pt x="0" y="208978"/>
                    </a:cubicBezTo>
                    <a:cubicBezTo>
                      <a:pt x="0" y="204073"/>
                      <a:pt x="4447" y="200149"/>
                      <a:pt x="8893" y="200149"/>
                    </a:cubicBezTo>
                    <a:close/>
                    <a:moveTo>
                      <a:pt x="8893" y="0"/>
                    </a:moveTo>
                    <a:lnTo>
                      <a:pt x="417986" y="0"/>
                    </a:lnTo>
                    <a:cubicBezTo>
                      <a:pt x="423321" y="0"/>
                      <a:pt x="426879" y="3738"/>
                      <a:pt x="426879" y="9345"/>
                    </a:cubicBezTo>
                    <a:cubicBezTo>
                      <a:pt x="426879" y="14951"/>
                      <a:pt x="423321" y="18689"/>
                      <a:pt x="417986" y="18689"/>
                    </a:cubicBezTo>
                    <a:lnTo>
                      <a:pt x="8893" y="18689"/>
                    </a:lnTo>
                    <a:cubicBezTo>
                      <a:pt x="4447" y="18689"/>
                      <a:pt x="0" y="14951"/>
                      <a:pt x="0" y="9345"/>
                    </a:cubicBezTo>
                    <a:cubicBezTo>
                      <a:pt x="0" y="3738"/>
                      <a:pt x="4447" y="0"/>
                      <a:pt x="88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60">
                <a:extLst>
                  <a:ext uri="{FF2B5EF4-FFF2-40B4-BE49-F238E27FC236}">
                    <a16:creationId xmlns:a16="http://schemas.microsoft.com/office/drawing/2014/main" id="{CA3EE39A-E031-4050-8048-B977FE872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807" y="9493277"/>
                <a:ext cx="1063531" cy="1012512"/>
              </a:xfrm>
              <a:custGeom>
                <a:avLst/>
                <a:gdLst>
                  <a:gd name="T0" fmla="*/ 1044 w 1193"/>
                  <a:gd name="T1" fmla="*/ 1137 h 1138"/>
                  <a:gd name="T2" fmla="*/ 596 w 1193"/>
                  <a:gd name="T3" fmla="*/ 1137 h 1138"/>
                  <a:gd name="T4" fmla="*/ 147 w 1193"/>
                  <a:gd name="T5" fmla="*/ 1137 h 1138"/>
                  <a:gd name="T6" fmla="*/ 147 w 1193"/>
                  <a:gd name="T7" fmla="*/ 1137 h 1138"/>
                  <a:gd name="T8" fmla="*/ 43 w 1193"/>
                  <a:gd name="T9" fmla="*/ 1094 h 1138"/>
                  <a:gd name="T10" fmla="*/ 43 w 1193"/>
                  <a:gd name="T11" fmla="*/ 1094 h 1138"/>
                  <a:gd name="T12" fmla="*/ 0 w 1193"/>
                  <a:gd name="T13" fmla="*/ 989 h 1138"/>
                  <a:gd name="T14" fmla="*/ 0 w 1193"/>
                  <a:gd name="T15" fmla="*/ 568 h 1138"/>
                  <a:gd name="T16" fmla="*/ 0 w 1193"/>
                  <a:gd name="T17" fmla="*/ 146 h 1138"/>
                  <a:gd name="T18" fmla="*/ 0 w 1193"/>
                  <a:gd name="T19" fmla="*/ 146 h 1138"/>
                  <a:gd name="T20" fmla="*/ 43 w 1193"/>
                  <a:gd name="T21" fmla="*/ 42 h 1138"/>
                  <a:gd name="T22" fmla="*/ 43 w 1193"/>
                  <a:gd name="T23" fmla="*/ 42 h 1138"/>
                  <a:gd name="T24" fmla="*/ 147 w 1193"/>
                  <a:gd name="T25" fmla="*/ 0 h 1138"/>
                  <a:gd name="T26" fmla="*/ 596 w 1193"/>
                  <a:gd name="T27" fmla="*/ 0 h 1138"/>
                  <a:gd name="T28" fmla="*/ 1044 w 1193"/>
                  <a:gd name="T29" fmla="*/ 0 h 1138"/>
                  <a:gd name="T30" fmla="*/ 1044 w 1193"/>
                  <a:gd name="T31" fmla="*/ 0 h 1138"/>
                  <a:gd name="T32" fmla="*/ 1148 w 1193"/>
                  <a:gd name="T33" fmla="*/ 42 h 1138"/>
                  <a:gd name="T34" fmla="*/ 1148 w 1193"/>
                  <a:gd name="T35" fmla="*/ 42 h 1138"/>
                  <a:gd name="T36" fmla="*/ 1192 w 1193"/>
                  <a:gd name="T37" fmla="*/ 146 h 1138"/>
                  <a:gd name="T38" fmla="*/ 1192 w 1193"/>
                  <a:gd name="T39" fmla="*/ 568 h 1138"/>
                  <a:gd name="T40" fmla="*/ 1192 w 1193"/>
                  <a:gd name="T41" fmla="*/ 989 h 1138"/>
                  <a:gd name="T42" fmla="*/ 1192 w 1193"/>
                  <a:gd name="T43" fmla="*/ 989 h 1138"/>
                  <a:gd name="T44" fmla="*/ 1148 w 1193"/>
                  <a:gd name="T45" fmla="*/ 1094 h 1138"/>
                  <a:gd name="T46" fmla="*/ 1148 w 1193"/>
                  <a:gd name="T47" fmla="*/ 1094 h 1138"/>
                  <a:gd name="T48" fmla="*/ 1044 w 1193"/>
                  <a:gd name="T49" fmla="*/ 1137 h 1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93" h="1138">
                    <a:moveTo>
                      <a:pt x="1044" y="1137"/>
                    </a:moveTo>
                    <a:lnTo>
                      <a:pt x="596" y="1137"/>
                    </a:lnTo>
                    <a:lnTo>
                      <a:pt x="147" y="1137"/>
                    </a:lnTo>
                    <a:lnTo>
                      <a:pt x="147" y="1137"/>
                    </a:lnTo>
                    <a:cubicBezTo>
                      <a:pt x="106" y="1137"/>
                      <a:pt x="69" y="1120"/>
                      <a:pt x="43" y="1094"/>
                    </a:cubicBezTo>
                    <a:lnTo>
                      <a:pt x="43" y="1094"/>
                    </a:lnTo>
                    <a:cubicBezTo>
                      <a:pt x="16" y="1067"/>
                      <a:pt x="0" y="1031"/>
                      <a:pt x="0" y="989"/>
                    </a:cubicBezTo>
                    <a:lnTo>
                      <a:pt x="0" y="568"/>
                    </a:lnTo>
                    <a:lnTo>
                      <a:pt x="0" y="146"/>
                    </a:lnTo>
                    <a:lnTo>
                      <a:pt x="0" y="146"/>
                    </a:lnTo>
                    <a:cubicBezTo>
                      <a:pt x="0" y="106"/>
                      <a:pt x="16" y="69"/>
                      <a:pt x="43" y="42"/>
                    </a:cubicBezTo>
                    <a:lnTo>
                      <a:pt x="43" y="42"/>
                    </a:lnTo>
                    <a:cubicBezTo>
                      <a:pt x="69" y="16"/>
                      <a:pt x="106" y="0"/>
                      <a:pt x="147" y="0"/>
                    </a:cubicBezTo>
                    <a:lnTo>
                      <a:pt x="596" y="0"/>
                    </a:lnTo>
                    <a:lnTo>
                      <a:pt x="1044" y="0"/>
                    </a:lnTo>
                    <a:lnTo>
                      <a:pt x="1044" y="0"/>
                    </a:lnTo>
                    <a:cubicBezTo>
                      <a:pt x="1086" y="0"/>
                      <a:pt x="1122" y="16"/>
                      <a:pt x="1148" y="42"/>
                    </a:cubicBezTo>
                    <a:lnTo>
                      <a:pt x="1148" y="42"/>
                    </a:lnTo>
                    <a:cubicBezTo>
                      <a:pt x="1176" y="69"/>
                      <a:pt x="1192" y="106"/>
                      <a:pt x="1192" y="146"/>
                    </a:cubicBezTo>
                    <a:lnTo>
                      <a:pt x="1192" y="568"/>
                    </a:lnTo>
                    <a:lnTo>
                      <a:pt x="1192" y="989"/>
                    </a:lnTo>
                    <a:lnTo>
                      <a:pt x="1192" y="989"/>
                    </a:lnTo>
                    <a:cubicBezTo>
                      <a:pt x="1192" y="1031"/>
                      <a:pt x="1176" y="1067"/>
                      <a:pt x="1148" y="1094"/>
                    </a:cubicBezTo>
                    <a:lnTo>
                      <a:pt x="1148" y="1094"/>
                    </a:lnTo>
                    <a:cubicBezTo>
                      <a:pt x="1122" y="1120"/>
                      <a:pt x="1086" y="1137"/>
                      <a:pt x="1044" y="11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61">
                <a:extLst>
                  <a:ext uri="{FF2B5EF4-FFF2-40B4-BE49-F238E27FC236}">
                    <a16:creationId xmlns:a16="http://schemas.microsoft.com/office/drawing/2014/main" id="{EAF10138-0B41-4B2A-8F73-B4F5359DC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958" y="9485428"/>
                <a:ext cx="1079229" cy="1032135"/>
              </a:xfrm>
              <a:custGeom>
                <a:avLst/>
                <a:gdLst>
                  <a:gd name="T0" fmla="*/ 157 w 1212"/>
                  <a:gd name="T1" fmla="*/ 20 h 1158"/>
                  <a:gd name="T2" fmla="*/ 157 w 1212"/>
                  <a:gd name="T3" fmla="*/ 20 h 1158"/>
                  <a:gd name="T4" fmla="*/ 61 w 1212"/>
                  <a:gd name="T5" fmla="*/ 60 h 1158"/>
                  <a:gd name="T6" fmla="*/ 61 w 1212"/>
                  <a:gd name="T7" fmla="*/ 60 h 1158"/>
                  <a:gd name="T8" fmla="*/ 20 w 1212"/>
                  <a:gd name="T9" fmla="*/ 157 h 1158"/>
                  <a:gd name="T10" fmla="*/ 20 w 1212"/>
                  <a:gd name="T11" fmla="*/ 1001 h 1158"/>
                  <a:gd name="T12" fmla="*/ 20 w 1212"/>
                  <a:gd name="T13" fmla="*/ 1001 h 1158"/>
                  <a:gd name="T14" fmla="*/ 61 w 1212"/>
                  <a:gd name="T15" fmla="*/ 1098 h 1158"/>
                  <a:gd name="T16" fmla="*/ 61 w 1212"/>
                  <a:gd name="T17" fmla="*/ 1098 h 1158"/>
                  <a:gd name="T18" fmla="*/ 157 w 1212"/>
                  <a:gd name="T19" fmla="*/ 1138 h 1158"/>
                  <a:gd name="T20" fmla="*/ 1054 w 1212"/>
                  <a:gd name="T21" fmla="*/ 1138 h 1158"/>
                  <a:gd name="T22" fmla="*/ 1054 w 1212"/>
                  <a:gd name="T23" fmla="*/ 1138 h 1158"/>
                  <a:gd name="T24" fmla="*/ 1151 w 1212"/>
                  <a:gd name="T25" fmla="*/ 1098 h 1158"/>
                  <a:gd name="T26" fmla="*/ 1151 w 1212"/>
                  <a:gd name="T27" fmla="*/ 1098 h 1158"/>
                  <a:gd name="T28" fmla="*/ 1192 w 1212"/>
                  <a:gd name="T29" fmla="*/ 1001 h 1158"/>
                  <a:gd name="T30" fmla="*/ 1192 w 1212"/>
                  <a:gd name="T31" fmla="*/ 157 h 1158"/>
                  <a:gd name="T32" fmla="*/ 1192 w 1212"/>
                  <a:gd name="T33" fmla="*/ 157 h 1158"/>
                  <a:gd name="T34" fmla="*/ 1151 w 1212"/>
                  <a:gd name="T35" fmla="*/ 60 h 1158"/>
                  <a:gd name="T36" fmla="*/ 1151 w 1212"/>
                  <a:gd name="T37" fmla="*/ 60 h 1158"/>
                  <a:gd name="T38" fmla="*/ 1054 w 1212"/>
                  <a:gd name="T39" fmla="*/ 20 h 1158"/>
                  <a:gd name="T40" fmla="*/ 157 w 1212"/>
                  <a:gd name="T41" fmla="*/ 20 h 1158"/>
                  <a:gd name="T42" fmla="*/ 1054 w 1212"/>
                  <a:gd name="T43" fmla="*/ 1157 h 1158"/>
                  <a:gd name="T44" fmla="*/ 157 w 1212"/>
                  <a:gd name="T45" fmla="*/ 1157 h 1158"/>
                  <a:gd name="T46" fmla="*/ 157 w 1212"/>
                  <a:gd name="T47" fmla="*/ 1157 h 1158"/>
                  <a:gd name="T48" fmla="*/ 46 w 1212"/>
                  <a:gd name="T49" fmla="*/ 1112 h 1158"/>
                  <a:gd name="T50" fmla="*/ 46 w 1212"/>
                  <a:gd name="T51" fmla="*/ 1112 h 1158"/>
                  <a:gd name="T52" fmla="*/ 0 w 1212"/>
                  <a:gd name="T53" fmla="*/ 1001 h 1158"/>
                  <a:gd name="T54" fmla="*/ 0 w 1212"/>
                  <a:gd name="T55" fmla="*/ 157 h 1158"/>
                  <a:gd name="T56" fmla="*/ 0 w 1212"/>
                  <a:gd name="T57" fmla="*/ 157 h 1158"/>
                  <a:gd name="T58" fmla="*/ 46 w 1212"/>
                  <a:gd name="T59" fmla="*/ 47 h 1158"/>
                  <a:gd name="T60" fmla="*/ 46 w 1212"/>
                  <a:gd name="T61" fmla="*/ 47 h 1158"/>
                  <a:gd name="T62" fmla="*/ 157 w 1212"/>
                  <a:gd name="T63" fmla="*/ 0 h 1158"/>
                  <a:gd name="T64" fmla="*/ 1054 w 1212"/>
                  <a:gd name="T65" fmla="*/ 0 h 1158"/>
                  <a:gd name="T66" fmla="*/ 1054 w 1212"/>
                  <a:gd name="T67" fmla="*/ 0 h 1158"/>
                  <a:gd name="T68" fmla="*/ 1166 w 1212"/>
                  <a:gd name="T69" fmla="*/ 47 h 1158"/>
                  <a:gd name="T70" fmla="*/ 1166 w 1212"/>
                  <a:gd name="T71" fmla="*/ 47 h 1158"/>
                  <a:gd name="T72" fmla="*/ 1211 w 1212"/>
                  <a:gd name="T73" fmla="*/ 157 h 1158"/>
                  <a:gd name="T74" fmla="*/ 1211 w 1212"/>
                  <a:gd name="T75" fmla="*/ 1001 h 1158"/>
                  <a:gd name="T76" fmla="*/ 1211 w 1212"/>
                  <a:gd name="T77" fmla="*/ 1001 h 1158"/>
                  <a:gd name="T78" fmla="*/ 1166 w 1212"/>
                  <a:gd name="T79" fmla="*/ 1112 h 1158"/>
                  <a:gd name="T80" fmla="*/ 1166 w 1212"/>
                  <a:gd name="T81" fmla="*/ 1112 h 1158"/>
                  <a:gd name="T82" fmla="*/ 1054 w 1212"/>
                  <a:gd name="T83" fmla="*/ 1157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12" h="1158">
                    <a:moveTo>
                      <a:pt x="157" y="20"/>
                    </a:moveTo>
                    <a:lnTo>
                      <a:pt x="157" y="20"/>
                    </a:lnTo>
                    <a:cubicBezTo>
                      <a:pt x="120" y="20"/>
                      <a:pt x="86" y="34"/>
                      <a:pt x="61" y="60"/>
                    </a:cubicBezTo>
                    <a:lnTo>
                      <a:pt x="61" y="60"/>
                    </a:lnTo>
                    <a:cubicBezTo>
                      <a:pt x="34" y="86"/>
                      <a:pt x="20" y="121"/>
                      <a:pt x="20" y="157"/>
                    </a:cubicBezTo>
                    <a:lnTo>
                      <a:pt x="20" y="1001"/>
                    </a:lnTo>
                    <a:lnTo>
                      <a:pt x="20" y="1001"/>
                    </a:lnTo>
                    <a:cubicBezTo>
                      <a:pt x="20" y="1037"/>
                      <a:pt x="34" y="1072"/>
                      <a:pt x="61" y="1098"/>
                    </a:cubicBezTo>
                    <a:lnTo>
                      <a:pt x="61" y="1098"/>
                    </a:lnTo>
                    <a:cubicBezTo>
                      <a:pt x="86" y="1124"/>
                      <a:pt x="120" y="1138"/>
                      <a:pt x="157" y="1138"/>
                    </a:cubicBezTo>
                    <a:lnTo>
                      <a:pt x="1054" y="1138"/>
                    </a:lnTo>
                    <a:lnTo>
                      <a:pt x="1054" y="1138"/>
                    </a:lnTo>
                    <a:cubicBezTo>
                      <a:pt x="1091" y="1138"/>
                      <a:pt x="1126" y="1124"/>
                      <a:pt x="1151" y="1098"/>
                    </a:cubicBezTo>
                    <a:lnTo>
                      <a:pt x="1151" y="1098"/>
                    </a:lnTo>
                    <a:cubicBezTo>
                      <a:pt x="1178" y="1072"/>
                      <a:pt x="1192" y="1037"/>
                      <a:pt x="1192" y="1001"/>
                    </a:cubicBezTo>
                    <a:lnTo>
                      <a:pt x="1192" y="157"/>
                    </a:lnTo>
                    <a:lnTo>
                      <a:pt x="1192" y="157"/>
                    </a:lnTo>
                    <a:cubicBezTo>
                      <a:pt x="1192" y="121"/>
                      <a:pt x="1178" y="86"/>
                      <a:pt x="1151" y="60"/>
                    </a:cubicBezTo>
                    <a:lnTo>
                      <a:pt x="1151" y="60"/>
                    </a:lnTo>
                    <a:cubicBezTo>
                      <a:pt x="1126" y="34"/>
                      <a:pt x="1091" y="20"/>
                      <a:pt x="1054" y="20"/>
                    </a:cubicBezTo>
                    <a:lnTo>
                      <a:pt x="157" y="20"/>
                    </a:lnTo>
                    <a:close/>
                    <a:moveTo>
                      <a:pt x="1054" y="1157"/>
                    </a:moveTo>
                    <a:lnTo>
                      <a:pt x="157" y="1157"/>
                    </a:lnTo>
                    <a:lnTo>
                      <a:pt x="157" y="1157"/>
                    </a:lnTo>
                    <a:cubicBezTo>
                      <a:pt x="115" y="1157"/>
                      <a:pt x="76" y="1141"/>
                      <a:pt x="46" y="1112"/>
                    </a:cubicBezTo>
                    <a:lnTo>
                      <a:pt x="46" y="1112"/>
                    </a:lnTo>
                    <a:cubicBezTo>
                      <a:pt x="17" y="1082"/>
                      <a:pt x="0" y="1042"/>
                      <a:pt x="0" y="1001"/>
                    </a:cubicBezTo>
                    <a:lnTo>
                      <a:pt x="0" y="157"/>
                    </a:lnTo>
                    <a:lnTo>
                      <a:pt x="0" y="157"/>
                    </a:lnTo>
                    <a:cubicBezTo>
                      <a:pt x="0" y="115"/>
                      <a:pt x="17" y="77"/>
                      <a:pt x="46" y="47"/>
                    </a:cubicBezTo>
                    <a:lnTo>
                      <a:pt x="46" y="47"/>
                    </a:lnTo>
                    <a:cubicBezTo>
                      <a:pt x="76" y="17"/>
                      <a:pt x="115" y="0"/>
                      <a:pt x="157" y="0"/>
                    </a:cubicBezTo>
                    <a:lnTo>
                      <a:pt x="1054" y="0"/>
                    </a:lnTo>
                    <a:lnTo>
                      <a:pt x="1054" y="0"/>
                    </a:lnTo>
                    <a:cubicBezTo>
                      <a:pt x="1097" y="0"/>
                      <a:pt x="1136" y="17"/>
                      <a:pt x="1166" y="47"/>
                    </a:cubicBezTo>
                    <a:lnTo>
                      <a:pt x="1166" y="47"/>
                    </a:lnTo>
                    <a:cubicBezTo>
                      <a:pt x="1195" y="77"/>
                      <a:pt x="1211" y="115"/>
                      <a:pt x="1211" y="157"/>
                    </a:cubicBezTo>
                    <a:lnTo>
                      <a:pt x="1211" y="1001"/>
                    </a:lnTo>
                    <a:lnTo>
                      <a:pt x="1211" y="1001"/>
                    </a:lnTo>
                    <a:cubicBezTo>
                      <a:pt x="1211" y="1042"/>
                      <a:pt x="1195" y="1082"/>
                      <a:pt x="1166" y="1112"/>
                    </a:cubicBezTo>
                    <a:lnTo>
                      <a:pt x="1166" y="1112"/>
                    </a:lnTo>
                    <a:cubicBezTo>
                      <a:pt x="1136" y="1141"/>
                      <a:pt x="1097" y="1157"/>
                      <a:pt x="1054" y="1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62">
                <a:extLst>
                  <a:ext uri="{FF2B5EF4-FFF2-40B4-BE49-F238E27FC236}">
                    <a16:creationId xmlns:a16="http://schemas.microsoft.com/office/drawing/2014/main" id="{28F46FC4-0856-4577-A1D7-9454B115B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634" y="9709124"/>
                <a:ext cx="663236" cy="663233"/>
              </a:xfrm>
              <a:custGeom>
                <a:avLst/>
                <a:gdLst>
                  <a:gd name="T0" fmla="*/ 373 w 746"/>
                  <a:gd name="T1" fmla="*/ 0 h 747"/>
                  <a:gd name="T2" fmla="*/ 373 w 746"/>
                  <a:gd name="T3" fmla="*/ 0 h 747"/>
                  <a:gd name="T4" fmla="*/ 0 w 746"/>
                  <a:gd name="T5" fmla="*/ 374 h 747"/>
                  <a:gd name="T6" fmla="*/ 0 w 746"/>
                  <a:gd name="T7" fmla="*/ 374 h 747"/>
                  <a:gd name="T8" fmla="*/ 373 w 746"/>
                  <a:gd name="T9" fmla="*/ 746 h 747"/>
                  <a:gd name="T10" fmla="*/ 373 w 746"/>
                  <a:gd name="T11" fmla="*/ 746 h 747"/>
                  <a:gd name="T12" fmla="*/ 745 w 746"/>
                  <a:gd name="T13" fmla="*/ 374 h 747"/>
                  <a:gd name="T14" fmla="*/ 373 w 746"/>
                  <a:gd name="T15" fmla="*/ 374 h 747"/>
                  <a:gd name="T16" fmla="*/ 373 w 746"/>
                  <a:gd name="T17" fmla="*/ 0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6" h="747">
                    <a:moveTo>
                      <a:pt x="373" y="0"/>
                    </a:moveTo>
                    <a:lnTo>
                      <a:pt x="373" y="0"/>
                    </a:lnTo>
                    <a:cubicBezTo>
                      <a:pt x="166" y="0"/>
                      <a:pt x="0" y="168"/>
                      <a:pt x="0" y="374"/>
                    </a:cubicBezTo>
                    <a:lnTo>
                      <a:pt x="0" y="374"/>
                    </a:lnTo>
                    <a:cubicBezTo>
                      <a:pt x="0" y="579"/>
                      <a:pt x="166" y="746"/>
                      <a:pt x="373" y="746"/>
                    </a:cubicBezTo>
                    <a:lnTo>
                      <a:pt x="373" y="746"/>
                    </a:lnTo>
                    <a:cubicBezTo>
                      <a:pt x="578" y="746"/>
                      <a:pt x="745" y="579"/>
                      <a:pt x="745" y="374"/>
                    </a:cubicBezTo>
                    <a:lnTo>
                      <a:pt x="373" y="374"/>
                    </a:lnTo>
                    <a:lnTo>
                      <a:pt x="37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63">
                <a:extLst>
                  <a:ext uri="{FF2B5EF4-FFF2-40B4-BE49-F238E27FC236}">
                    <a16:creationId xmlns:a16="http://schemas.microsoft.com/office/drawing/2014/main" id="{7DF17644-9730-4CEF-B1CB-FDC10307F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862" y="9701275"/>
                <a:ext cx="682857" cy="682857"/>
              </a:xfrm>
              <a:custGeom>
                <a:avLst/>
                <a:gdLst>
                  <a:gd name="T0" fmla="*/ 372 w 766"/>
                  <a:gd name="T1" fmla="*/ 20 h 766"/>
                  <a:gd name="T2" fmla="*/ 372 w 766"/>
                  <a:gd name="T3" fmla="*/ 20 h 766"/>
                  <a:gd name="T4" fmla="*/ 20 w 766"/>
                  <a:gd name="T5" fmla="*/ 383 h 766"/>
                  <a:gd name="T6" fmla="*/ 20 w 766"/>
                  <a:gd name="T7" fmla="*/ 383 h 766"/>
                  <a:gd name="T8" fmla="*/ 383 w 766"/>
                  <a:gd name="T9" fmla="*/ 745 h 766"/>
                  <a:gd name="T10" fmla="*/ 383 w 766"/>
                  <a:gd name="T11" fmla="*/ 745 h 766"/>
                  <a:gd name="T12" fmla="*/ 746 w 766"/>
                  <a:gd name="T13" fmla="*/ 393 h 766"/>
                  <a:gd name="T14" fmla="*/ 372 w 766"/>
                  <a:gd name="T15" fmla="*/ 393 h 766"/>
                  <a:gd name="T16" fmla="*/ 372 w 766"/>
                  <a:gd name="T17" fmla="*/ 20 h 766"/>
                  <a:gd name="T18" fmla="*/ 383 w 766"/>
                  <a:gd name="T19" fmla="*/ 765 h 766"/>
                  <a:gd name="T20" fmla="*/ 383 w 766"/>
                  <a:gd name="T21" fmla="*/ 765 h 766"/>
                  <a:gd name="T22" fmla="*/ 0 w 766"/>
                  <a:gd name="T23" fmla="*/ 383 h 766"/>
                  <a:gd name="T24" fmla="*/ 0 w 766"/>
                  <a:gd name="T25" fmla="*/ 383 h 766"/>
                  <a:gd name="T26" fmla="*/ 383 w 766"/>
                  <a:gd name="T27" fmla="*/ 0 h 766"/>
                  <a:gd name="T28" fmla="*/ 392 w 766"/>
                  <a:gd name="T29" fmla="*/ 0 h 766"/>
                  <a:gd name="T30" fmla="*/ 392 w 766"/>
                  <a:gd name="T31" fmla="*/ 373 h 766"/>
                  <a:gd name="T32" fmla="*/ 765 w 766"/>
                  <a:gd name="T33" fmla="*/ 373 h 766"/>
                  <a:gd name="T34" fmla="*/ 765 w 766"/>
                  <a:gd name="T35" fmla="*/ 383 h 766"/>
                  <a:gd name="T36" fmla="*/ 765 w 766"/>
                  <a:gd name="T37" fmla="*/ 383 h 766"/>
                  <a:gd name="T38" fmla="*/ 383 w 766"/>
                  <a:gd name="T39" fmla="*/ 765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6" h="766">
                    <a:moveTo>
                      <a:pt x="372" y="20"/>
                    </a:moveTo>
                    <a:lnTo>
                      <a:pt x="372" y="20"/>
                    </a:lnTo>
                    <a:cubicBezTo>
                      <a:pt x="177" y="25"/>
                      <a:pt x="20" y="186"/>
                      <a:pt x="20" y="383"/>
                    </a:cubicBezTo>
                    <a:lnTo>
                      <a:pt x="20" y="383"/>
                    </a:lnTo>
                    <a:cubicBezTo>
                      <a:pt x="20" y="582"/>
                      <a:pt x="182" y="745"/>
                      <a:pt x="383" y="745"/>
                    </a:cubicBezTo>
                    <a:lnTo>
                      <a:pt x="383" y="745"/>
                    </a:lnTo>
                    <a:cubicBezTo>
                      <a:pt x="580" y="745"/>
                      <a:pt x="740" y="588"/>
                      <a:pt x="746" y="393"/>
                    </a:cubicBezTo>
                    <a:lnTo>
                      <a:pt x="372" y="393"/>
                    </a:lnTo>
                    <a:lnTo>
                      <a:pt x="372" y="20"/>
                    </a:lnTo>
                    <a:close/>
                    <a:moveTo>
                      <a:pt x="383" y="765"/>
                    </a:moveTo>
                    <a:lnTo>
                      <a:pt x="383" y="765"/>
                    </a:lnTo>
                    <a:cubicBezTo>
                      <a:pt x="171" y="765"/>
                      <a:pt x="0" y="594"/>
                      <a:pt x="0" y="383"/>
                    </a:cubicBezTo>
                    <a:lnTo>
                      <a:pt x="0" y="383"/>
                    </a:lnTo>
                    <a:cubicBezTo>
                      <a:pt x="0" y="171"/>
                      <a:pt x="171" y="0"/>
                      <a:pt x="383" y="0"/>
                    </a:cubicBezTo>
                    <a:lnTo>
                      <a:pt x="392" y="0"/>
                    </a:lnTo>
                    <a:lnTo>
                      <a:pt x="392" y="373"/>
                    </a:lnTo>
                    <a:lnTo>
                      <a:pt x="765" y="373"/>
                    </a:lnTo>
                    <a:lnTo>
                      <a:pt x="765" y="383"/>
                    </a:lnTo>
                    <a:lnTo>
                      <a:pt x="765" y="383"/>
                    </a:lnTo>
                    <a:cubicBezTo>
                      <a:pt x="765" y="594"/>
                      <a:pt x="593" y="765"/>
                      <a:pt x="383" y="7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164">
                <a:extLst>
                  <a:ext uri="{FF2B5EF4-FFF2-40B4-BE49-F238E27FC236}">
                    <a16:creationId xmlns:a16="http://schemas.microsoft.com/office/drawing/2014/main" id="{4CEAE0BF-D6AE-4658-8C38-BE207A594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855" y="9626709"/>
                <a:ext cx="333578" cy="333581"/>
              </a:xfrm>
              <a:custGeom>
                <a:avLst/>
                <a:gdLst>
                  <a:gd name="T0" fmla="*/ 0 w 373"/>
                  <a:gd name="T1" fmla="*/ 0 h 373"/>
                  <a:gd name="T2" fmla="*/ 0 w 373"/>
                  <a:gd name="T3" fmla="*/ 372 h 373"/>
                  <a:gd name="T4" fmla="*/ 372 w 373"/>
                  <a:gd name="T5" fmla="*/ 372 h 373"/>
                  <a:gd name="T6" fmla="*/ 372 w 373"/>
                  <a:gd name="T7" fmla="*/ 372 h 373"/>
                  <a:gd name="T8" fmla="*/ 0 w 373"/>
                  <a:gd name="T9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373">
                    <a:moveTo>
                      <a:pt x="0" y="0"/>
                    </a:moveTo>
                    <a:lnTo>
                      <a:pt x="0" y="372"/>
                    </a:lnTo>
                    <a:lnTo>
                      <a:pt x="372" y="372"/>
                    </a:lnTo>
                    <a:lnTo>
                      <a:pt x="372" y="372"/>
                    </a:lnTo>
                    <a:cubicBezTo>
                      <a:pt x="372" y="167"/>
                      <a:pt x="206" y="0"/>
                      <a:pt x="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65">
                <a:extLst>
                  <a:ext uri="{FF2B5EF4-FFF2-40B4-BE49-F238E27FC236}">
                    <a16:creationId xmlns:a16="http://schemas.microsoft.com/office/drawing/2014/main" id="{404C50C0-9614-4D2D-BA1E-82C8F2C85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006" y="9618860"/>
                <a:ext cx="349276" cy="349279"/>
              </a:xfrm>
              <a:custGeom>
                <a:avLst/>
                <a:gdLst>
                  <a:gd name="T0" fmla="*/ 20 w 394"/>
                  <a:gd name="T1" fmla="*/ 372 h 392"/>
                  <a:gd name="T2" fmla="*/ 373 w 394"/>
                  <a:gd name="T3" fmla="*/ 372 h 392"/>
                  <a:gd name="T4" fmla="*/ 373 w 394"/>
                  <a:gd name="T5" fmla="*/ 372 h 392"/>
                  <a:gd name="T6" fmla="*/ 20 w 394"/>
                  <a:gd name="T7" fmla="*/ 19 h 392"/>
                  <a:gd name="T8" fmla="*/ 20 w 394"/>
                  <a:gd name="T9" fmla="*/ 372 h 392"/>
                  <a:gd name="T10" fmla="*/ 393 w 394"/>
                  <a:gd name="T11" fmla="*/ 391 h 392"/>
                  <a:gd name="T12" fmla="*/ 0 w 394"/>
                  <a:gd name="T13" fmla="*/ 391 h 392"/>
                  <a:gd name="T14" fmla="*/ 0 w 394"/>
                  <a:gd name="T15" fmla="*/ 0 h 392"/>
                  <a:gd name="T16" fmla="*/ 10 w 394"/>
                  <a:gd name="T17" fmla="*/ 0 h 392"/>
                  <a:gd name="T18" fmla="*/ 10 w 394"/>
                  <a:gd name="T19" fmla="*/ 0 h 392"/>
                  <a:gd name="T20" fmla="*/ 393 w 394"/>
                  <a:gd name="T21" fmla="*/ 381 h 392"/>
                  <a:gd name="T22" fmla="*/ 393 w 394"/>
                  <a:gd name="T23" fmla="*/ 391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4" h="392">
                    <a:moveTo>
                      <a:pt x="20" y="372"/>
                    </a:moveTo>
                    <a:lnTo>
                      <a:pt x="373" y="372"/>
                    </a:lnTo>
                    <a:lnTo>
                      <a:pt x="373" y="372"/>
                    </a:lnTo>
                    <a:cubicBezTo>
                      <a:pt x="368" y="179"/>
                      <a:pt x="212" y="24"/>
                      <a:pt x="20" y="19"/>
                    </a:cubicBezTo>
                    <a:lnTo>
                      <a:pt x="20" y="372"/>
                    </a:lnTo>
                    <a:close/>
                    <a:moveTo>
                      <a:pt x="393" y="391"/>
                    </a:moveTo>
                    <a:lnTo>
                      <a:pt x="0" y="39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0"/>
                    </a:lnTo>
                    <a:cubicBezTo>
                      <a:pt x="220" y="0"/>
                      <a:pt x="393" y="171"/>
                      <a:pt x="393" y="381"/>
                    </a:cubicBezTo>
                    <a:lnTo>
                      <a:pt x="393" y="39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66">
                <a:extLst>
                  <a:ext uri="{FF2B5EF4-FFF2-40B4-BE49-F238E27FC236}">
                    <a16:creationId xmlns:a16="http://schemas.microsoft.com/office/drawing/2014/main" id="{4D6CA334-275C-4030-8C88-94BC99AA7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855" y="9626709"/>
                <a:ext cx="333578" cy="333581"/>
              </a:xfrm>
              <a:custGeom>
                <a:avLst/>
                <a:gdLst>
                  <a:gd name="T0" fmla="*/ 0 w 373"/>
                  <a:gd name="T1" fmla="*/ 0 h 373"/>
                  <a:gd name="T2" fmla="*/ 0 w 373"/>
                  <a:gd name="T3" fmla="*/ 372 h 373"/>
                  <a:gd name="T4" fmla="*/ 372 w 373"/>
                  <a:gd name="T5" fmla="*/ 372 h 373"/>
                  <a:gd name="T6" fmla="*/ 372 w 373"/>
                  <a:gd name="T7" fmla="*/ 372 h 373"/>
                  <a:gd name="T8" fmla="*/ 0 w 373"/>
                  <a:gd name="T9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373">
                    <a:moveTo>
                      <a:pt x="0" y="0"/>
                    </a:moveTo>
                    <a:lnTo>
                      <a:pt x="0" y="372"/>
                    </a:lnTo>
                    <a:lnTo>
                      <a:pt x="372" y="372"/>
                    </a:lnTo>
                    <a:lnTo>
                      <a:pt x="372" y="372"/>
                    </a:lnTo>
                    <a:cubicBezTo>
                      <a:pt x="372" y="167"/>
                      <a:pt x="206" y="0"/>
                      <a:pt x="0" y="0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67">
                <a:extLst>
                  <a:ext uri="{FF2B5EF4-FFF2-40B4-BE49-F238E27FC236}">
                    <a16:creationId xmlns:a16="http://schemas.microsoft.com/office/drawing/2014/main" id="{7EEE5003-1D3F-42C0-9C1B-04901847B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2269" y="7793985"/>
                <a:ext cx="1314694" cy="804514"/>
              </a:xfrm>
              <a:custGeom>
                <a:avLst/>
                <a:gdLst>
                  <a:gd name="T0" fmla="*/ 1328 w 1476"/>
                  <a:gd name="T1" fmla="*/ 0 h 902"/>
                  <a:gd name="T2" fmla="*/ 738 w 1476"/>
                  <a:gd name="T3" fmla="*/ 0 h 902"/>
                  <a:gd name="T4" fmla="*/ 147 w 1476"/>
                  <a:gd name="T5" fmla="*/ 0 h 902"/>
                  <a:gd name="T6" fmla="*/ 147 w 1476"/>
                  <a:gd name="T7" fmla="*/ 0 h 902"/>
                  <a:gd name="T8" fmla="*/ 43 w 1476"/>
                  <a:gd name="T9" fmla="*/ 43 h 902"/>
                  <a:gd name="T10" fmla="*/ 43 w 1476"/>
                  <a:gd name="T11" fmla="*/ 43 h 902"/>
                  <a:gd name="T12" fmla="*/ 0 w 1476"/>
                  <a:gd name="T13" fmla="*/ 147 h 902"/>
                  <a:gd name="T14" fmla="*/ 0 w 1476"/>
                  <a:gd name="T15" fmla="*/ 451 h 902"/>
                  <a:gd name="T16" fmla="*/ 0 w 1476"/>
                  <a:gd name="T17" fmla="*/ 755 h 902"/>
                  <a:gd name="T18" fmla="*/ 0 w 1476"/>
                  <a:gd name="T19" fmla="*/ 755 h 902"/>
                  <a:gd name="T20" fmla="*/ 43 w 1476"/>
                  <a:gd name="T21" fmla="*/ 859 h 902"/>
                  <a:gd name="T22" fmla="*/ 43 w 1476"/>
                  <a:gd name="T23" fmla="*/ 859 h 902"/>
                  <a:gd name="T24" fmla="*/ 147 w 1476"/>
                  <a:gd name="T25" fmla="*/ 901 h 902"/>
                  <a:gd name="T26" fmla="*/ 738 w 1476"/>
                  <a:gd name="T27" fmla="*/ 901 h 902"/>
                  <a:gd name="T28" fmla="*/ 1328 w 1476"/>
                  <a:gd name="T29" fmla="*/ 901 h 902"/>
                  <a:gd name="T30" fmla="*/ 1328 w 1476"/>
                  <a:gd name="T31" fmla="*/ 901 h 902"/>
                  <a:gd name="T32" fmla="*/ 1432 w 1476"/>
                  <a:gd name="T33" fmla="*/ 859 h 902"/>
                  <a:gd name="T34" fmla="*/ 1432 w 1476"/>
                  <a:gd name="T35" fmla="*/ 859 h 902"/>
                  <a:gd name="T36" fmla="*/ 1475 w 1476"/>
                  <a:gd name="T37" fmla="*/ 755 h 902"/>
                  <a:gd name="T38" fmla="*/ 1475 w 1476"/>
                  <a:gd name="T39" fmla="*/ 451 h 902"/>
                  <a:gd name="T40" fmla="*/ 1475 w 1476"/>
                  <a:gd name="T41" fmla="*/ 147 h 902"/>
                  <a:gd name="T42" fmla="*/ 1475 w 1476"/>
                  <a:gd name="T43" fmla="*/ 147 h 902"/>
                  <a:gd name="T44" fmla="*/ 1432 w 1476"/>
                  <a:gd name="T45" fmla="*/ 43 h 902"/>
                  <a:gd name="T46" fmla="*/ 1432 w 1476"/>
                  <a:gd name="T47" fmla="*/ 43 h 902"/>
                  <a:gd name="T48" fmla="*/ 1328 w 1476"/>
                  <a:gd name="T49" fmla="*/ 0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6" h="902">
                    <a:moveTo>
                      <a:pt x="1328" y="0"/>
                    </a:moveTo>
                    <a:lnTo>
                      <a:pt x="738" y="0"/>
                    </a:lnTo>
                    <a:lnTo>
                      <a:pt x="147" y="0"/>
                    </a:lnTo>
                    <a:lnTo>
                      <a:pt x="147" y="0"/>
                    </a:lnTo>
                    <a:cubicBezTo>
                      <a:pt x="106" y="0"/>
                      <a:pt x="70" y="17"/>
                      <a:pt x="43" y="43"/>
                    </a:cubicBezTo>
                    <a:lnTo>
                      <a:pt x="43" y="43"/>
                    </a:lnTo>
                    <a:cubicBezTo>
                      <a:pt x="16" y="70"/>
                      <a:pt x="0" y="107"/>
                      <a:pt x="0" y="147"/>
                    </a:cubicBezTo>
                    <a:lnTo>
                      <a:pt x="0" y="451"/>
                    </a:lnTo>
                    <a:lnTo>
                      <a:pt x="0" y="755"/>
                    </a:lnTo>
                    <a:lnTo>
                      <a:pt x="0" y="755"/>
                    </a:lnTo>
                    <a:cubicBezTo>
                      <a:pt x="0" y="795"/>
                      <a:pt x="16" y="832"/>
                      <a:pt x="43" y="859"/>
                    </a:cubicBezTo>
                    <a:lnTo>
                      <a:pt x="43" y="859"/>
                    </a:lnTo>
                    <a:cubicBezTo>
                      <a:pt x="70" y="885"/>
                      <a:pt x="106" y="901"/>
                      <a:pt x="147" y="901"/>
                    </a:cubicBezTo>
                    <a:lnTo>
                      <a:pt x="738" y="901"/>
                    </a:lnTo>
                    <a:lnTo>
                      <a:pt x="1328" y="901"/>
                    </a:lnTo>
                    <a:lnTo>
                      <a:pt x="1328" y="901"/>
                    </a:lnTo>
                    <a:cubicBezTo>
                      <a:pt x="1369" y="901"/>
                      <a:pt x="1406" y="885"/>
                      <a:pt x="1432" y="859"/>
                    </a:cubicBezTo>
                    <a:lnTo>
                      <a:pt x="1432" y="859"/>
                    </a:lnTo>
                    <a:cubicBezTo>
                      <a:pt x="1459" y="832"/>
                      <a:pt x="1475" y="795"/>
                      <a:pt x="1475" y="755"/>
                    </a:cubicBezTo>
                    <a:lnTo>
                      <a:pt x="1475" y="451"/>
                    </a:lnTo>
                    <a:lnTo>
                      <a:pt x="1475" y="147"/>
                    </a:lnTo>
                    <a:lnTo>
                      <a:pt x="1475" y="147"/>
                    </a:lnTo>
                    <a:cubicBezTo>
                      <a:pt x="1475" y="107"/>
                      <a:pt x="1459" y="70"/>
                      <a:pt x="1432" y="43"/>
                    </a:cubicBezTo>
                    <a:lnTo>
                      <a:pt x="1432" y="43"/>
                    </a:lnTo>
                    <a:cubicBezTo>
                      <a:pt x="1406" y="17"/>
                      <a:pt x="1369" y="0"/>
                      <a:pt x="132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68">
                <a:extLst>
                  <a:ext uri="{FF2B5EF4-FFF2-40B4-BE49-F238E27FC236}">
                    <a16:creationId xmlns:a16="http://schemas.microsoft.com/office/drawing/2014/main" id="{16F04F8A-154C-4646-8B63-7B2D7467B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4420" y="7786136"/>
                <a:ext cx="1330392" cy="820212"/>
              </a:xfrm>
              <a:custGeom>
                <a:avLst/>
                <a:gdLst>
                  <a:gd name="T0" fmla="*/ 156 w 1495"/>
                  <a:gd name="T1" fmla="*/ 20 h 923"/>
                  <a:gd name="T2" fmla="*/ 156 w 1495"/>
                  <a:gd name="T3" fmla="*/ 20 h 923"/>
                  <a:gd name="T4" fmla="*/ 59 w 1495"/>
                  <a:gd name="T5" fmla="*/ 60 h 923"/>
                  <a:gd name="T6" fmla="*/ 59 w 1495"/>
                  <a:gd name="T7" fmla="*/ 60 h 923"/>
                  <a:gd name="T8" fmla="*/ 18 w 1495"/>
                  <a:gd name="T9" fmla="*/ 157 h 923"/>
                  <a:gd name="T10" fmla="*/ 18 w 1495"/>
                  <a:gd name="T11" fmla="*/ 765 h 923"/>
                  <a:gd name="T12" fmla="*/ 18 w 1495"/>
                  <a:gd name="T13" fmla="*/ 765 h 923"/>
                  <a:gd name="T14" fmla="*/ 59 w 1495"/>
                  <a:gd name="T15" fmla="*/ 862 h 923"/>
                  <a:gd name="T16" fmla="*/ 59 w 1495"/>
                  <a:gd name="T17" fmla="*/ 862 h 923"/>
                  <a:gd name="T18" fmla="*/ 156 w 1495"/>
                  <a:gd name="T19" fmla="*/ 902 h 923"/>
                  <a:gd name="T20" fmla="*/ 1337 w 1495"/>
                  <a:gd name="T21" fmla="*/ 902 h 923"/>
                  <a:gd name="T22" fmla="*/ 1337 w 1495"/>
                  <a:gd name="T23" fmla="*/ 902 h 923"/>
                  <a:gd name="T24" fmla="*/ 1434 w 1495"/>
                  <a:gd name="T25" fmla="*/ 862 h 923"/>
                  <a:gd name="T26" fmla="*/ 1434 w 1495"/>
                  <a:gd name="T27" fmla="*/ 862 h 923"/>
                  <a:gd name="T28" fmla="*/ 1474 w 1495"/>
                  <a:gd name="T29" fmla="*/ 765 h 923"/>
                  <a:gd name="T30" fmla="*/ 1474 w 1495"/>
                  <a:gd name="T31" fmla="*/ 157 h 923"/>
                  <a:gd name="T32" fmla="*/ 1474 w 1495"/>
                  <a:gd name="T33" fmla="*/ 157 h 923"/>
                  <a:gd name="T34" fmla="*/ 1434 w 1495"/>
                  <a:gd name="T35" fmla="*/ 60 h 923"/>
                  <a:gd name="T36" fmla="*/ 1434 w 1495"/>
                  <a:gd name="T37" fmla="*/ 60 h 923"/>
                  <a:gd name="T38" fmla="*/ 1337 w 1495"/>
                  <a:gd name="T39" fmla="*/ 20 h 923"/>
                  <a:gd name="T40" fmla="*/ 156 w 1495"/>
                  <a:gd name="T41" fmla="*/ 20 h 923"/>
                  <a:gd name="T42" fmla="*/ 1337 w 1495"/>
                  <a:gd name="T43" fmla="*/ 922 h 923"/>
                  <a:gd name="T44" fmla="*/ 156 w 1495"/>
                  <a:gd name="T45" fmla="*/ 922 h 923"/>
                  <a:gd name="T46" fmla="*/ 156 w 1495"/>
                  <a:gd name="T47" fmla="*/ 922 h 923"/>
                  <a:gd name="T48" fmla="*/ 45 w 1495"/>
                  <a:gd name="T49" fmla="*/ 875 h 923"/>
                  <a:gd name="T50" fmla="*/ 45 w 1495"/>
                  <a:gd name="T51" fmla="*/ 875 h 923"/>
                  <a:gd name="T52" fmla="*/ 0 w 1495"/>
                  <a:gd name="T53" fmla="*/ 765 h 923"/>
                  <a:gd name="T54" fmla="*/ 0 w 1495"/>
                  <a:gd name="T55" fmla="*/ 157 h 923"/>
                  <a:gd name="T56" fmla="*/ 0 w 1495"/>
                  <a:gd name="T57" fmla="*/ 157 h 923"/>
                  <a:gd name="T58" fmla="*/ 45 w 1495"/>
                  <a:gd name="T59" fmla="*/ 47 h 923"/>
                  <a:gd name="T60" fmla="*/ 45 w 1495"/>
                  <a:gd name="T61" fmla="*/ 47 h 923"/>
                  <a:gd name="T62" fmla="*/ 156 w 1495"/>
                  <a:gd name="T63" fmla="*/ 0 h 923"/>
                  <a:gd name="T64" fmla="*/ 1337 w 1495"/>
                  <a:gd name="T65" fmla="*/ 0 h 923"/>
                  <a:gd name="T66" fmla="*/ 1337 w 1495"/>
                  <a:gd name="T67" fmla="*/ 0 h 923"/>
                  <a:gd name="T68" fmla="*/ 1448 w 1495"/>
                  <a:gd name="T69" fmla="*/ 47 h 923"/>
                  <a:gd name="T70" fmla="*/ 1448 w 1495"/>
                  <a:gd name="T71" fmla="*/ 47 h 923"/>
                  <a:gd name="T72" fmla="*/ 1494 w 1495"/>
                  <a:gd name="T73" fmla="*/ 157 h 923"/>
                  <a:gd name="T74" fmla="*/ 1494 w 1495"/>
                  <a:gd name="T75" fmla="*/ 765 h 923"/>
                  <a:gd name="T76" fmla="*/ 1494 w 1495"/>
                  <a:gd name="T77" fmla="*/ 765 h 923"/>
                  <a:gd name="T78" fmla="*/ 1448 w 1495"/>
                  <a:gd name="T79" fmla="*/ 875 h 923"/>
                  <a:gd name="T80" fmla="*/ 1448 w 1495"/>
                  <a:gd name="T81" fmla="*/ 875 h 923"/>
                  <a:gd name="T82" fmla="*/ 1337 w 1495"/>
                  <a:gd name="T83" fmla="*/ 922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95" h="923">
                    <a:moveTo>
                      <a:pt x="156" y="20"/>
                    </a:moveTo>
                    <a:lnTo>
                      <a:pt x="156" y="20"/>
                    </a:lnTo>
                    <a:cubicBezTo>
                      <a:pt x="120" y="20"/>
                      <a:pt x="86" y="34"/>
                      <a:pt x="59" y="60"/>
                    </a:cubicBezTo>
                    <a:lnTo>
                      <a:pt x="59" y="60"/>
                    </a:lnTo>
                    <a:cubicBezTo>
                      <a:pt x="33" y="86"/>
                      <a:pt x="18" y="120"/>
                      <a:pt x="18" y="157"/>
                    </a:cubicBezTo>
                    <a:lnTo>
                      <a:pt x="18" y="765"/>
                    </a:lnTo>
                    <a:lnTo>
                      <a:pt x="18" y="765"/>
                    </a:lnTo>
                    <a:cubicBezTo>
                      <a:pt x="18" y="802"/>
                      <a:pt x="33" y="836"/>
                      <a:pt x="59" y="862"/>
                    </a:cubicBezTo>
                    <a:lnTo>
                      <a:pt x="59" y="862"/>
                    </a:lnTo>
                    <a:cubicBezTo>
                      <a:pt x="86" y="887"/>
                      <a:pt x="120" y="902"/>
                      <a:pt x="156" y="902"/>
                    </a:cubicBezTo>
                    <a:lnTo>
                      <a:pt x="1337" y="902"/>
                    </a:lnTo>
                    <a:lnTo>
                      <a:pt x="1337" y="902"/>
                    </a:lnTo>
                    <a:cubicBezTo>
                      <a:pt x="1374" y="902"/>
                      <a:pt x="1408" y="887"/>
                      <a:pt x="1434" y="862"/>
                    </a:cubicBezTo>
                    <a:lnTo>
                      <a:pt x="1434" y="862"/>
                    </a:lnTo>
                    <a:cubicBezTo>
                      <a:pt x="1460" y="836"/>
                      <a:pt x="1474" y="802"/>
                      <a:pt x="1474" y="765"/>
                    </a:cubicBezTo>
                    <a:lnTo>
                      <a:pt x="1474" y="157"/>
                    </a:lnTo>
                    <a:lnTo>
                      <a:pt x="1474" y="157"/>
                    </a:lnTo>
                    <a:cubicBezTo>
                      <a:pt x="1474" y="120"/>
                      <a:pt x="1460" y="86"/>
                      <a:pt x="1434" y="60"/>
                    </a:cubicBezTo>
                    <a:lnTo>
                      <a:pt x="1434" y="60"/>
                    </a:lnTo>
                    <a:cubicBezTo>
                      <a:pt x="1408" y="34"/>
                      <a:pt x="1374" y="20"/>
                      <a:pt x="1337" y="20"/>
                    </a:cubicBezTo>
                    <a:lnTo>
                      <a:pt x="156" y="20"/>
                    </a:lnTo>
                    <a:close/>
                    <a:moveTo>
                      <a:pt x="1337" y="922"/>
                    </a:moveTo>
                    <a:lnTo>
                      <a:pt x="156" y="922"/>
                    </a:lnTo>
                    <a:lnTo>
                      <a:pt x="156" y="922"/>
                    </a:lnTo>
                    <a:cubicBezTo>
                      <a:pt x="114" y="922"/>
                      <a:pt x="75" y="905"/>
                      <a:pt x="45" y="875"/>
                    </a:cubicBezTo>
                    <a:lnTo>
                      <a:pt x="45" y="875"/>
                    </a:lnTo>
                    <a:cubicBezTo>
                      <a:pt x="16" y="846"/>
                      <a:pt x="0" y="807"/>
                      <a:pt x="0" y="765"/>
                    </a:cubicBezTo>
                    <a:lnTo>
                      <a:pt x="0" y="157"/>
                    </a:lnTo>
                    <a:lnTo>
                      <a:pt x="0" y="157"/>
                    </a:lnTo>
                    <a:cubicBezTo>
                      <a:pt x="0" y="115"/>
                      <a:pt x="16" y="76"/>
                      <a:pt x="45" y="47"/>
                    </a:cubicBezTo>
                    <a:lnTo>
                      <a:pt x="45" y="47"/>
                    </a:lnTo>
                    <a:cubicBezTo>
                      <a:pt x="75" y="17"/>
                      <a:pt x="114" y="0"/>
                      <a:pt x="156" y="0"/>
                    </a:cubicBezTo>
                    <a:lnTo>
                      <a:pt x="1337" y="0"/>
                    </a:lnTo>
                    <a:lnTo>
                      <a:pt x="1337" y="0"/>
                    </a:lnTo>
                    <a:cubicBezTo>
                      <a:pt x="1379" y="0"/>
                      <a:pt x="1418" y="17"/>
                      <a:pt x="1448" y="47"/>
                    </a:cubicBezTo>
                    <a:lnTo>
                      <a:pt x="1448" y="47"/>
                    </a:lnTo>
                    <a:cubicBezTo>
                      <a:pt x="1477" y="76"/>
                      <a:pt x="1494" y="115"/>
                      <a:pt x="1494" y="157"/>
                    </a:cubicBezTo>
                    <a:lnTo>
                      <a:pt x="1494" y="765"/>
                    </a:lnTo>
                    <a:lnTo>
                      <a:pt x="1494" y="765"/>
                    </a:lnTo>
                    <a:cubicBezTo>
                      <a:pt x="1494" y="807"/>
                      <a:pt x="1477" y="846"/>
                      <a:pt x="1448" y="875"/>
                    </a:cubicBezTo>
                    <a:lnTo>
                      <a:pt x="1448" y="875"/>
                    </a:lnTo>
                    <a:cubicBezTo>
                      <a:pt x="1418" y="905"/>
                      <a:pt x="1379" y="922"/>
                      <a:pt x="1337" y="9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169">
                <a:extLst>
                  <a:ext uri="{FF2B5EF4-FFF2-40B4-BE49-F238E27FC236}">
                    <a16:creationId xmlns:a16="http://schemas.microsoft.com/office/drawing/2014/main" id="{FA76D3E1-606B-4E38-BE52-F9A0FB216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9888" y="7947038"/>
                <a:ext cx="855533" cy="419919"/>
              </a:xfrm>
              <a:custGeom>
                <a:avLst/>
                <a:gdLst>
                  <a:gd name="T0" fmla="*/ 456 w 963"/>
                  <a:gd name="T1" fmla="*/ 20 h 471"/>
                  <a:gd name="T2" fmla="*/ 456 w 963"/>
                  <a:gd name="T3" fmla="*/ 20 h 471"/>
                  <a:gd name="T4" fmla="*/ 164 w 963"/>
                  <a:gd name="T5" fmla="*/ 132 h 471"/>
                  <a:gd name="T6" fmla="*/ 164 w 963"/>
                  <a:gd name="T7" fmla="*/ 132 h 471"/>
                  <a:gd name="T8" fmla="*/ 26 w 963"/>
                  <a:gd name="T9" fmla="*/ 366 h 471"/>
                  <a:gd name="T10" fmla="*/ 26 w 963"/>
                  <a:gd name="T11" fmla="*/ 366 h 471"/>
                  <a:gd name="T12" fmla="*/ 47 w 963"/>
                  <a:gd name="T13" fmla="*/ 432 h 471"/>
                  <a:gd name="T14" fmla="*/ 47 w 963"/>
                  <a:gd name="T15" fmla="*/ 432 h 471"/>
                  <a:gd name="T16" fmla="*/ 96 w 963"/>
                  <a:gd name="T17" fmla="*/ 451 h 471"/>
                  <a:gd name="T18" fmla="*/ 867 w 963"/>
                  <a:gd name="T19" fmla="*/ 451 h 471"/>
                  <a:gd name="T20" fmla="*/ 867 w 963"/>
                  <a:gd name="T21" fmla="*/ 451 h 471"/>
                  <a:gd name="T22" fmla="*/ 923 w 963"/>
                  <a:gd name="T23" fmla="*/ 424 h 471"/>
                  <a:gd name="T24" fmla="*/ 923 w 963"/>
                  <a:gd name="T25" fmla="*/ 424 h 471"/>
                  <a:gd name="T26" fmla="*/ 937 w 963"/>
                  <a:gd name="T27" fmla="*/ 365 h 471"/>
                  <a:gd name="T28" fmla="*/ 937 w 963"/>
                  <a:gd name="T29" fmla="*/ 365 h 471"/>
                  <a:gd name="T30" fmla="*/ 787 w 963"/>
                  <a:gd name="T31" fmla="*/ 121 h 471"/>
                  <a:gd name="T32" fmla="*/ 787 w 963"/>
                  <a:gd name="T33" fmla="*/ 121 h 471"/>
                  <a:gd name="T34" fmla="*/ 507 w 963"/>
                  <a:gd name="T35" fmla="*/ 20 h 471"/>
                  <a:gd name="T36" fmla="*/ 456 w 963"/>
                  <a:gd name="T37" fmla="*/ 20 h 471"/>
                  <a:gd name="T38" fmla="*/ 867 w 963"/>
                  <a:gd name="T39" fmla="*/ 470 h 471"/>
                  <a:gd name="T40" fmla="*/ 96 w 963"/>
                  <a:gd name="T41" fmla="*/ 470 h 471"/>
                  <a:gd name="T42" fmla="*/ 96 w 963"/>
                  <a:gd name="T43" fmla="*/ 470 h 471"/>
                  <a:gd name="T44" fmla="*/ 34 w 963"/>
                  <a:gd name="T45" fmla="*/ 446 h 471"/>
                  <a:gd name="T46" fmla="*/ 34 w 963"/>
                  <a:gd name="T47" fmla="*/ 446 h 471"/>
                  <a:gd name="T48" fmla="*/ 7 w 963"/>
                  <a:gd name="T49" fmla="*/ 362 h 471"/>
                  <a:gd name="T50" fmla="*/ 7 w 963"/>
                  <a:gd name="T51" fmla="*/ 362 h 471"/>
                  <a:gd name="T52" fmla="*/ 151 w 963"/>
                  <a:gd name="T53" fmla="*/ 118 h 471"/>
                  <a:gd name="T54" fmla="*/ 151 w 963"/>
                  <a:gd name="T55" fmla="*/ 118 h 471"/>
                  <a:gd name="T56" fmla="*/ 456 w 963"/>
                  <a:gd name="T57" fmla="*/ 0 h 471"/>
                  <a:gd name="T58" fmla="*/ 507 w 963"/>
                  <a:gd name="T59" fmla="*/ 0 h 471"/>
                  <a:gd name="T60" fmla="*/ 507 w 963"/>
                  <a:gd name="T61" fmla="*/ 0 h 471"/>
                  <a:gd name="T62" fmla="*/ 800 w 963"/>
                  <a:gd name="T63" fmla="*/ 106 h 471"/>
                  <a:gd name="T64" fmla="*/ 800 w 963"/>
                  <a:gd name="T65" fmla="*/ 106 h 471"/>
                  <a:gd name="T66" fmla="*/ 956 w 963"/>
                  <a:gd name="T67" fmla="*/ 361 h 471"/>
                  <a:gd name="T68" fmla="*/ 956 w 963"/>
                  <a:gd name="T69" fmla="*/ 361 h 471"/>
                  <a:gd name="T70" fmla="*/ 938 w 963"/>
                  <a:gd name="T71" fmla="*/ 437 h 471"/>
                  <a:gd name="T72" fmla="*/ 938 w 963"/>
                  <a:gd name="T73" fmla="*/ 437 h 471"/>
                  <a:gd name="T74" fmla="*/ 867 w 963"/>
                  <a:gd name="T75" fmla="*/ 47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63" h="471">
                    <a:moveTo>
                      <a:pt x="456" y="20"/>
                    </a:moveTo>
                    <a:lnTo>
                      <a:pt x="456" y="20"/>
                    </a:lnTo>
                    <a:cubicBezTo>
                      <a:pt x="348" y="20"/>
                      <a:pt x="244" y="61"/>
                      <a:pt x="164" y="132"/>
                    </a:cubicBezTo>
                    <a:lnTo>
                      <a:pt x="164" y="132"/>
                    </a:lnTo>
                    <a:cubicBezTo>
                      <a:pt x="94" y="194"/>
                      <a:pt x="46" y="275"/>
                      <a:pt x="26" y="366"/>
                    </a:cubicBezTo>
                    <a:lnTo>
                      <a:pt x="26" y="366"/>
                    </a:lnTo>
                    <a:cubicBezTo>
                      <a:pt x="21" y="390"/>
                      <a:pt x="28" y="415"/>
                      <a:pt x="47" y="432"/>
                    </a:cubicBezTo>
                    <a:lnTo>
                      <a:pt x="47" y="432"/>
                    </a:lnTo>
                    <a:cubicBezTo>
                      <a:pt x="61" y="444"/>
                      <a:pt x="78" y="451"/>
                      <a:pt x="96" y="451"/>
                    </a:cubicBezTo>
                    <a:lnTo>
                      <a:pt x="867" y="451"/>
                    </a:lnTo>
                    <a:lnTo>
                      <a:pt x="867" y="451"/>
                    </a:lnTo>
                    <a:cubicBezTo>
                      <a:pt x="889" y="451"/>
                      <a:pt x="909" y="441"/>
                      <a:pt x="923" y="424"/>
                    </a:cubicBezTo>
                    <a:lnTo>
                      <a:pt x="923" y="424"/>
                    </a:lnTo>
                    <a:cubicBezTo>
                      <a:pt x="937" y="408"/>
                      <a:pt x="942" y="387"/>
                      <a:pt x="937" y="365"/>
                    </a:cubicBezTo>
                    <a:lnTo>
                      <a:pt x="937" y="365"/>
                    </a:lnTo>
                    <a:cubicBezTo>
                      <a:pt x="916" y="270"/>
                      <a:pt x="863" y="184"/>
                      <a:pt x="787" y="121"/>
                    </a:cubicBezTo>
                    <a:lnTo>
                      <a:pt x="787" y="121"/>
                    </a:lnTo>
                    <a:cubicBezTo>
                      <a:pt x="708" y="56"/>
                      <a:pt x="609" y="20"/>
                      <a:pt x="507" y="20"/>
                    </a:cubicBezTo>
                    <a:lnTo>
                      <a:pt x="456" y="20"/>
                    </a:lnTo>
                    <a:close/>
                    <a:moveTo>
                      <a:pt x="867" y="470"/>
                    </a:moveTo>
                    <a:lnTo>
                      <a:pt x="96" y="470"/>
                    </a:lnTo>
                    <a:lnTo>
                      <a:pt x="96" y="470"/>
                    </a:lnTo>
                    <a:cubicBezTo>
                      <a:pt x="73" y="470"/>
                      <a:pt x="51" y="462"/>
                      <a:pt x="34" y="446"/>
                    </a:cubicBezTo>
                    <a:lnTo>
                      <a:pt x="34" y="446"/>
                    </a:lnTo>
                    <a:cubicBezTo>
                      <a:pt x="10" y="424"/>
                      <a:pt x="0" y="393"/>
                      <a:pt x="7" y="362"/>
                    </a:cubicBezTo>
                    <a:lnTo>
                      <a:pt x="7" y="362"/>
                    </a:lnTo>
                    <a:cubicBezTo>
                      <a:pt x="28" y="267"/>
                      <a:pt x="77" y="182"/>
                      <a:pt x="151" y="118"/>
                    </a:cubicBezTo>
                    <a:lnTo>
                      <a:pt x="151" y="118"/>
                    </a:lnTo>
                    <a:cubicBezTo>
                      <a:pt x="235" y="42"/>
                      <a:pt x="344" y="0"/>
                      <a:pt x="456" y="0"/>
                    </a:cubicBezTo>
                    <a:lnTo>
                      <a:pt x="507" y="0"/>
                    </a:lnTo>
                    <a:lnTo>
                      <a:pt x="507" y="0"/>
                    </a:lnTo>
                    <a:cubicBezTo>
                      <a:pt x="614" y="0"/>
                      <a:pt x="718" y="38"/>
                      <a:pt x="800" y="106"/>
                    </a:cubicBezTo>
                    <a:lnTo>
                      <a:pt x="800" y="106"/>
                    </a:lnTo>
                    <a:cubicBezTo>
                      <a:pt x="879" y="171"/>
                      <a:pt x="934" y="262"/>
                      <a:pt x="956" y="361"/>
                    </a:cubicBezTo>
                    <a:lnTo>
                      <a:pt x="956" y="361"/>
                    </a:lnTo>
                    <a:cubicBezTo>
                      <a:pt x="962" y="387"/>
                      <a:pt x="956" y="416"/>
                      <a:pt x="938" y="437"/>
                    </a:cubicBezTo>
                    <a:lnTo>
                      <a:pt x="938" y="437"/>
                    </a:lnTo>
                    <a:cubicBezTo>
                      <a:pt x="920" y="459"/>
                      <a:pt x="895" y="470"/>
                      <a:pt x="867" y="4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D996B95F-E15F-4201-A988-863C659CF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7704" y="7947038"/>
                <a:ext cx="726601" cy="262039"/>
              </a:xfrm>
              <a:custGeom>
                <a:avLst/>
                <a:gdLst>
                  <a:gd name="connsiteX0" fmla="*/ 12484 w 726601"/>
                  <a:gd name="connsiteY0" fmla="*/ 198965 h 262039"/>
                  <a:gd name="connsiteX1" fmla="*/ 97615 w 726601"/>
                  <a:gd name="connsiteY1" fmla="*/ 245576 h 262039"/>
                  <a:gd name="connsiteX2" fmla="*/ 101238 w 726601"/>
                  <a:gd name="connsiteY2" fmla="*/ 257457 h 262039"/>
                  <a:gd name="connsiteX3" fmla="*/ 93087 w 726601"/>
                  <a:gd name="connsiteY3" fmla="*/ 262026 h 262039"/>
                  <a:gd name="connsiteX4" fmla="*/ 88559 w 726601"/>
                  <a:gd name="connsiteY4" fmla="*/ 261112 h 262039"/>
                  <a:gd name="connsiteX5" fmla="*/ 4333 w 726601"/>
                  <a:gd name="connsiteY5" fmla="*/ 214502 h 262039"/>
                  <a:gd name="connsiteX6" fmla="*/ 710 w 726601"/>
                  <a:gd name="connsiteY6" fmla="*/ 202621 h 262039"/>
                  <a:gd name="connsiteX7" fmla="*/ 12484 w 726601"/>
                  <a:gd name="connsiteY7" fmla="*/ 198965 h 262039"/>
                  <a:gd name="connsiteX8" fmla="*/ 713896 w 726601"/>
                  <a:gd name="connsiteY8" fmla="*/ 198928 h 262039"/>
                  <a:gd name="connsiteX9" fmla="*/ 725331 w 726601"/>
                  <a:gd name="connsiteY9" fmla="*/ 202534 h 262039"/>
                  <a:gd name="connsiteX10" fmla="*/ 722692 w 726601"/>
                  <a:gd name="connsiteY10" fmla="*/ 214255 h 262039"/>
                  <a:gd name="connsiteX11" fmla="*/ 640008 w 726601"/>
                  <a:gd name="connsiteY11" fmla="*/ 261137 h 262039"/>
                  <a:gd name="connsiteX12" fmla="*/ 636489 w 726601"/>
                  <a:gd name="connsiteY12" fmla="*/ 262039 h 262039"/>
                  <a:gd name="connsiteX13" fmla="*/ 629452 w 726601"/>
                  <a:gd name="connsiteY13" fmla="*/ 257531 h 262039"/>
                  <a:gd name="connsiteX14" fmla="*/ 632091 w 726601"/>
                  <a:gd name="connsiteY14" fmla="*/ 245810 h 262039"/>
                  <a:gd name="connsiteX15" fmla="*/ 356586 w 726601"/>
                  <a:gd name="connsiteY15" fmla="*/ 0 h 262039"/>
                  <a:gd name="connsiteX16" fmla="*/ 366863 w 726601"/>
                  <a:gd name="connsiteY16" fmla="*/ 9780 h 262039"/>
                  <a:gd name="connsiteX17" fmla="*/ 366863 w 726601"/>
                  <a:gd name="connsiteY17" fmla="*/ 104030 h 262039"/>
                  <a:gd name="connsiteX18" fmla="*/ 356586 w 726601"/>
                  <a:gd name="connsiteY18" fmla="*/ 112922 h 262039"/>
                  <a:gd name="connsiteX19" fmla="*/ 348177 w 726601"/>
                  <a:gd name="connsiteY19" fmla="*/ 104030 h 262039"/>
                  <a:gd name="connsiteX20" fmla="*/ 348177 w 726601"/>
                  <a:gd name="connsiteY20" fmla="*/ 9780 h 262039"/>
                  <a:gd name="connsiteX21" fmla="*/ 356586 w 726601"/>
                  <a:gd name="connsiteY21" fmla="*/ 0 h 26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26601" h="262039">
                    <a:moveTo>
                      <a:pt x="12484" y="198965"/>
                    </a:moveTo>
                    <a:lnTo>
                      <a:pt x="97615" y="245576"/>
                    </a:lnTo>
                    <a:cubicBezTo>
                      <a:pt x="102144" y="247403"/>
                      <a:pt x="103955" y="252887"/>
                      <a:pt x="101238" y="257457"/>
                    </a:cubicBezTo>
                    <a:cubicBezTo>
                      <a:pt x="99427" y="261112"/>
                      <a:pt x="96710" y="262026"/>
                      <a:pt x="93087" y="262026"/>
                    </a:cubicBezTo>
                    <a:cubicBezTo>
                      <a:pt x="92182" y="262026"/>
                      <a:pt x="90370" y="261112"/>
                      <a:pt x="88559" y="261112"/>
                    </a:cubicBezTo>
                    <a:lnTo>
                      <a:pt x="4333" y="214502"/>
                    </a:lnTo>
                    <a:cubicBezTo>
                      <a:pt x="710" y="212674"/>
                      <a:pt x="-1101" y="206276"/>
                      <a:pt x="710" y="202621"/>
                    </a:cubicBezTo>
                    <a:cubicBezTo>
                      <a:pt x="3427" y="198051"/>
                      <a:pt x="8861" y="196223"/>
                      <a:pt x="12484" y="198965"/>
                    </a:cubicBezTo>
                    <a:close/>
                    <a:moveTo>
                      <a:pt x="713896" y="198928"/>
                    </a:moveTo>
                    <a:cubicBezTo>
                      <a:pt x="718294" y="196223"/>
                      <a:pt x="723572" y="198026"/>
                      <a:pt x="725331" y="202534"/>
                    </a:cubicBezTo>
                    <a:cubicBezTo>
                      <a:pt x="727970" y="206141"/>
                      <a:pt x="726210" y="212452"/>
                      <a:pt x="722692" y="214255"/>
                    </a:cubicBezTo>
                    <a:lnTo>
                      <a:pt x="640008" y="261137"/>
                    </a:lnTo>
                    <a:cubicBezTo>
                      <a:pt x="639128" y="262039"/>
                      <a:pt x="638248" y="262039"/>
                      <a:pt x="636489" y="262039"/>
                    </a:cubicBezTo>
                    <a:cubicBezTo>
                      <a:pt x="633850" y="262039"/>
                      <a:pt x="630332" y="260236"/>
                      <a:pt x="629452" y="257531"/>
                    </a:cubicBezTo>
                    <a:cubicBezTo>
                      <a:pt x="626813" y="253924"/>
                      <a:pt x="628572" y="248515"/>
                      <a:pt x="632091" y="245810"/>
                    </a:cubicBezTo>
                    <a:close/>
                    <a:moveTo>
                      <a:pt x="356586" y="0"/>
                    </a:moveTo>
                    <a:cubicBezTo>
                      <a:pt x="363126" y="0"/>
                      <a:pt x="366863" y="5335"/>
                      <a:pt x="366863" y="9780"/>
                    </a:cubicBezTo>
                    <a:lnTo>
                      <a:pt x="366863" y="104030"/>
                    </a:lnTo>
                    <a:cubicBezTo>
                      <a:pt x="366863" y="108476"/>
                      <a:pt x="363126" y="112922"/>
                      <a:pt x="356586" y="112922"/>
                    </a:cubicBezTo>
                    <a:cubicBezTo>
                      <a:pt x="351914" y="112922"/>
                      <a:pt x="348177" y="108476"/>
                      <a:pt x="348177" y="104030"/>
                    </a:cubicBezTo>
                    <a:lnTo>
                      <a:pt x="348177" y="9780"/>
                    </a:lnTo>
                    <a:cubicBezTo>
                      <a:pt x="348177" y="5335"/>
                      <a:pt x="351914" y="0"/>
                      <a:pt x="356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73">
                <a:extLst>
                  <a:ext uri="{FF2B5EF4-FFF2-40B4-BE49-F238E27FC236}">
                    <a16:creationId xmlns:a16="http://schemas.microsoft.com/office/drawing/2014/main" id="{6075FA91-3C17-4671-9944-FD163D3BD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1660" y="7958813"/>
                <a:ext cx="839835" cy="400295"/>
              </a:xfrm>
              <a:custGeom>
                <a:avLst/>
                <a:gdLst>
                  <a:gd name="T0" fmla="*/ 497 w 943"/>
                  <a:gd name="T1" fmla="*/ 0 h 451"/>
                  <a:gd name="T2" fmla="*/ 446 w 943"/>
                  <a:gd name="T3" fmla="*/ 0 h 451"/>
                  <a:gd name="T4" fmla="*/ 446 w 943"/>
                  <a:gd name="T5" fmla="*/ 0 h 451"/>
                  <a:gd name="T6" fmla="*/ 147 w 943"/>
                  <a:gd name="T7" fmla="*/ 113 h 451"/>
                  <a:gd name="T8" fmla="*/ 147 w 943"/>
                  <a:gd name="T9" fmla="*/ 113 h 451"/>
                  <a:gd name="T10" fmla="*/ 6 w 943"/>
                  <a:gd name="T11" fmla="*/ 353 h 451"/>
                  <a:gd name="T12" fmla="*/ 6 w 943"/>
                  <a:gd name="T13" fmla="*/ 353 h 451"/>
                  <a:gd name="T14" fmla="*/ 30 w 943"/>
                  <a:gd name="T15" fmla="*/ 428 h 451"/>
                  <a:gd name="T16" fmla="*/ 30 w 943"/>
                  <a:gd name="T17" fmla="*/ 428 h 451"/>
                  <a:gd name="T18" fmla="*/ 86 w 943"/>
                  <a:gd name="T19" fmla="*/ 450 h 451"/>
                  <a:gd name="T20" fmla="*/ 857 w 943"/>
                  <a:gd name="T21" fmla="*/ 450 h 451"/>
                  <a:gd name="T22" fmla="*/ 857 w 943"/>
                  <a:gd name="T23" fmla="*/ 450 h 451"/>
                  <a:gd name="T24" fmla="*/ 921 w 943"/>
                  <a:gd name="T25" fmla="*/ 420 h 451"/>
                  <a:gd name="T26" fmla="*/ 921 w 943"/>
                  <a:gd name="T27" fmla="*/ 420 h 451"/>
                  <a:gd name="T28" fmla="*/ 936 w 943"/>
                  <a:gd name="T29" fmla="*/ 353 h 451"/>
                  <a:gd name="T30" fmla="*/ 936 w 943"/>
                  <a:gd name="T31" fmla="*/ 353 h 451"/>
                  <a:gd name="T32" fmla="*/ 784 w 943"/>
                  <a:gd name="T33" fmla="*/ 103 h 451"/>
                  <a:gd name="T34" fmla="*/ 784 w 943"/>
                  <a:gd name="T35" fmla="*/ 103 h 451"/>
                  <a:gd name="T36" fmla="*/ 497 w 943"/>
                  <a:gd name="T37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3" h="451">
                    <a:moveTo>
                      <a:pt x="497" y="0"/>
                    </a:moveTo>
                    <a:lnTo>
                      <a:pt x="446" y="0"/>
                    </a:lnTo>
                    <a:lnTo>
                      <a:pt x="446" y="0"/>
                    </a:lnTo>
                    <a:cubicBezTo>
                      <a:pt x="332" y="0"/>
                      <a:pt x="226" y="43"/>
                      <a:pt x="147" y="113"/>
                    </a:cubicBezTo>
                    <a:lnTo>
                      <a:pt x="147" y="113"/>
                    </a:lnTo>
                    <a:cubicBezTo>
                      <a:pt x="78" y="175"/>
                      <a:pt x="27" y="258"/>
                      <a:pt x="6" y="353"/>
                    </a:cubicBezTo>
                    <a:lnTo>
                      <a:pt x="6" y="353"/>
                    </a:lnTo>
                    <a:cubicBezTo>
                      <a:pt x="0" y="382"/>
                      <a:pt x="11" y="410"/>
                      <a:pt x="30" y="428"/>
                    </a:cubicBezTo>
                    <a:lnTo>
                      <a:pt x="30" y="428"/>
                    </a:lnTo>
                    <a:cubicBezTo>
                      <a:pt x="45" y="442"/>
                      <a:pt x="65" y="450"/>
                      <a:pt x="86" y="450"/>
                    </a:cubicBezTo>
                    <a:lnTo>
                      <a:pt x="857" y="450"/>
                    </a:lnTo>
                    <a:lnTo>
                      <a:pt x="857" y="450"/>
                    </a:lnTo>
                    <a:cubicBezTo>
                      <a:pt x="883" y="450"/>
                      <a:pt x="906" y="438"/>
                      <a:pt x="921" y="420"/>
                    </a:cubicBezTo>
                    <a:lnTo>
                      <a:pt x="921" y="420"/>
                    </a:lnTo>
                    <a:cubicBezTo>
                      <a:pt x="935" y="401"/>
                      <a:pt x="942" y="377"/>
                      <a:pt x="936" y="353"/>
                    </a:cubicBezTo>
                    <a:lnTo>
                      <a:pt x="936" y="353"/>
                    </a:lnTo>
                    <a:cubicBezTo>
                      <a:pt x="915" y="252"/>
                      <a:pt x="859" y="165"/>
                      <a:pt x="784" y="103"/>
                    </a:cubicBezTo>
                    <a:lnTo>
                      <a:pt x="784" y="103"/>
                    </a:lnTo>
                    <a:cubicBezTo>
                      <a:pt x="706" y="38"/>
                      <a:pt x="606" y="0"/>
                      <a:pt x="497" y="0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174">
                <a:extLst>
                  <a:ext uri="{FF2B5EF4-FFF2-40B4-BE49-F238E27FC236}">
                    <a16:creationId xmlns:a16="http://schemas.microsoft.com/office/drawing/2014/main" id="{377FF6C3-B53F-4280-9D00-63BF6C422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3730" y="8166808"/>
                <a:ext cx="180525" cy="192300"/>
              </a:xfrm>
              <a:custGeom>
                <a:avLst/>
                <a:gdLst>
                  <a:gd name="T0" fmla="*/ 166 w 205"/>
                  <a:gd name="T1" fmla="*/ 9 h 215"/>
                  <a:gd name="T2" fmla="*/ 0 w 205"/>
                  <a:gd name="T3" fmla="*/ 163 h 215"/>
                  <a:gd name="T4" fmla="*/ 57 w 205"/>
                  <a:gd name="T5" fmla="*/ 214 h 215"/>
                  <a:gd name="T6" fmla="*/ 196 w 205"/>
                  <a:gd name="T7" fmla="*/ 36 h 215"/>
                  <a:gd name="T8" fmla="*/ 196 w 205"/>
                  <a:gd name="T9" fmla="*/ 36 h 215"/>
                  <a:gd name="T10" fmla="*/ 194 w 205"/>
                  <a:gd name="T11" fmla="*/ 9 h 215"/>
                  <a:gd name="T12" fmla="*/ 194 w 205"/>
                  <a:gd name="T13" fmla="*/ 9 h 215"/>
                  <a:gd name="T14" fmla="*/ 166 w 205"/>
                  <a:gd name="T15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215">
                    <a:moveTo>
                      <a:pt x="166" y="9"/>
                    </a:moveTo>
                    <a:lnTo>
                      <a:pt x="0" y="163"/>
                    </a:lnTo>
                    <a:lnTo>
                      <a:pt x="57" y="214"/>
                    </a:lnTo>
                    <a:lnTo>
                      <a:pt x="196" y="36"/>
                    </a:lnTo>
                    <a:lnTo>
                      <a:pt x="196" y="36"/>
                    </a:lnTo>
                    <a:cubicBezTo>
                      <a:pt x="204" y="27"/>
                      <a:pt x="201" y="16"/>
                      <a:pt x="194" y="9"/>
                    </a:cubicBezTo>
                    <a:lnTo>
                      <a:pt x="194" y="9"/>
                    </a:lnTo>
                    <a:cubicBezTo>
                      <a:pt x="187" y="2"/>
                      <a:pt x="176" y="0"/>
                      <a:pt x="166" y="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175">
                <a:extLst>
                  <a:ext uri="{FF2B5EF4-FFF2-40B4-BE49-F238E27FC236}">
                    <a16:creationId xmlns:a16="http://schemas.microsoft.com/office/drawing/2014/main" id="{936736FA-A9D9-4812-B241-258B75F07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1955" y="8155036"/>
                <a:ext cx="204072" cy="215844"/>
              </a:xfrm>
              <a:custGeom>
                <a:avLst/>
                <a:gdLst>
                  <a:gd name="T0" fmla="*/ 180 w 230"/>
                  <a:gd name="T1" fmla="*/ 20 h 241"/>
                  <a:gd name="T2" fmla="*/ 180 w 230"/>
                  <a:gd name="T3" fmla="*/ 20 h 241"/>
                  <a:gd name="T4" fmla="*/ 29 w 230"/>
                  <a:gd name="T5" fmla="*/ 174 h 241"/>
                  <a:gd name="T6" fmla="*/ 69 w 230"/>
                  <a:gd name="T7" fmla="*/ 211 h 241"/>
                  <a:gd name="T8" fmla="*/ 203 w 230"/>
                  <a:gd name="T9" fmla="*/ 41 h 241"/>
                  <a:gd name="T10" fmla="*/ 203 w 230"/>
                  <a:gd name="T11" fmla="*/ 41 h 241"/>
                  <a:gd name="T12" fmla="*/ 202 w 230"/>
                  <a:gd name="T13" fmla="*/ 27 h 241"/>
                  <a:gd name="T14" fmla="*/ 202 w 230"/>
                  <a:gd name="T15" fmla="*/ 27 h 241"/>
                  <a:gd name="T16" fmla="*/ 187 w 230"/>
                  <a:gd name="T17" fmla="*/ 27 h 241"/>
                  <a:gd name="T18" fmla="*/ 29 w 230"/>
                  <a:gd name="T19" fmla="*/ 174 h 241"/>
                  <a:gd name="T20" fmla="*/ 72 w 230"/>
                  <a:gd name="T21" fmla="*/ 240 h 241"/>
                  <a:gd name="T22" fmla="*/ 0 w 230"/>
                  <a:gd name="T23" fmla="*/ 174 h 241"/>
                  <a:gd name="T24" fmla="*/ 173 w 230"/>
                  <a:gd name="T25" fmla="*/ 13 h 241"/>
                  <a:gd name="T26" fmla="*/ 173 w 230"/>
                  <a:gd name="T27" fmla="*/ 13 h 241"/>
                  <a:gd name="T28" fmla="*/ 215 w 230"/>
                  <a:gd name="T29" fmla="*/ 13 h 241"/>
                  <a:gd name="T30" fmla="*/ 215 w 230"/>
                  <a:gd name="T31" fmla="*/ 13 h 241"/>
                  <a:gd name="T32" fmla="*/ 218 w 230"/>
                  <a:gd name="T33" fmla="*/ 53 h 241"/>
                  <a:gd name="T34" fmla="*/ 72 w 230"/>
                  <a:gd name="T35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0" h="241">
                    <a:moveTo>
                      <a:pt x="180" y="20"/>
                    </a:moveTo>
                    <a:lnTo>
                      <a:pt x="180" y="20"/>
                    </a:lnTo>
                    <a:close/>
                    <a:moveTo>
                      <a:pt x="29" y="174"/>
                    </a:moveTo>
                    <a:lnTo>
                      <a:pt x="69" y="211"/>
                    </a:lnTo>
                    <a:lnTo>
                      <a:pt x="203" y="41"/>
                    </a:lnTo>
                    <a:lnTo>
                      <a:pt x="203" y="41"/>
                    </a:lnTo>
                    <a:cubicBezTo>
                      <a:pt x="209" y="33"/>
                      <a:pt x="203" y="28"/>
                      <a:pt x="202" y="27"/>
                    </a:cubicBezTo>
                    <a:lnTo>
                      <a:pt x="202" y="27"/>
                    </a:lnTo>
                    <a:cubicBezTo>
                      <a:pt x="200" y="26"/>
                      <a:pt x="194" y="21"/>
                      <a:pt x="187" y="27"/>
                    </a:cubicBezTo>
                    <a:lnTo>
                      <a:pt x="29" y="174"/>
                    </a:lnTo>
                    <a:close/>
                    <a:moveTo>
                      <a:pt x="72" y="240"/>
                    </a:moveTo>
                    <a:lnTo>
                      <a:pt x="0" y="174"/>
                    </a:lnTo>
                    <a:lnTo>
                      <a:pt x="173" y="13"/>
                    </a:lnTo>
                    <a:lnTo>
                      <a:pt x="173" y="13"/>
                    </a:lnTo>
                    <a:cubicBezTo>
                      <a:pt x="187" y="0"/>
                      <a:pt x="205" y="4"/>
                      <a:pt x="215" y="13"/>
                    </a:cubicBezTo>
                    <a:lnTo>
                      <a:pt x="215" y="13"/>
                    </a:lnTo>
                    <a:cubicBezTo>
                      <a:pt x="225" y="21"/>
                      <a:pt x="229" y="39"/>
                      <a:pt x="218" y="53"/>
                    </a:cubicBezTo>
                    <a:lnTo>
                      <a:pt x="72" y="24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176">
                <a:extLst>
                  <a:ext uri="{FF2B5EF4-FFF2-40B4-BE49-F238E27FC236}">
                    <a16:creationId xmlns:a16="http://schemas.microsoft.com/office/drawing/2014/main" id="{57B00DA9-071D-43FC-BA60-701B3CCEE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3090" y="8276693"/>
                <a:ext cx="156979" cy="156979"/>
              </a:xfrm>
              <a:custGeom>
                <a:avLst/>
                <a:gdLst>
                  <a:gd name="T0" fmla="*/ 175 w 176"/>
                  <a:gd name="T1" fmla="*/ 88 h 177"/>
                  <a:gd name="T2" fmla="*/ 175 w 176"/>
                  <a:gd name="T3" fmla="*/ 88 h 177"/>
                  <a:gd name="T4" fmla="*/ 88 w 176"/>
                  <a:gd name="T5" fmla="*/ 176 h 177"/>
                  <a:gd name="T6" fmla="*/ 88 w 176"/>
                  <a:gd name="T7" fmla="*/ 176 h 177"/>
                  <a:gd name="T8" fmla="*/ 0 w 176"/>
                  <a:gd name="T9" fmla="*/ 88 h 177"/>
                  <a:gd name="T10" fmla="*/ 0 w 176"/>
                  <a:gd name="T11" fmla="*/ 88 h 177"/>
                  <a:gd name="T12" fmla="*/ 88 w 176"/>
                  <a:gd name="T13" fmla="*/ 0 h 177"/>
                  <a:gd name="T14" fmla="*/ 88 w 176"/>
                  <a:gd name="T15" fmla="*/ 0 h 177"/>
                  <a:gd name="T16" fmla="*/ 175 w 176"/>
                  <a:gd name="T17" fmla="*/ 8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177">
                    <a:moveTo>
                      <a:pt x="175" y="88"/>
                    </a:moveTo>
                    <a:lnTo>
                      <a:pt x="175" y="88"/>
                    </a:lnTo>
                    <a:cubicBezTo>
                      <a:pt x="175" y="137"/>
                      <a:pt x="136" y="176"/>
                      <a:pt x="88" y="176"/>
                    </a:cubicBezTo>
                    <a:lnTo>
                      <a:pt x="88" y="176"/>
                    </a:lnTo>
                    <a:cubicBezTo>
                      <a:pt x="39" y="176"/>
                      <a:pt x="0" y="137"/>
                      <a:pt x="0" y="88"/>
                    </a:cubicBezTo>
                    <a:lnTo>
                      <a:pt x="0" y="88"/>
                    </a:lnTo>
                    <a:cubicBezTo>
                      <a:pt x="0" y="39"/>
                      <a:pt x="39" y="0"/>
                      <a:pt x="88" y="0"/>
                    </a:cubicBezTo>
                    <a:lnTo>
                      <a:pt x="88" y="0"/>
                    </a:lnTo>
                    <a:cubicBezTo>
                      <a:pt x="136" y="0"/>
                      <a:pt x="175" y="39"/>
                      <a:pt x="175" y="8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77">
                <a:extLst>
                  <a:ext uri="{FF2B5EF4-FFF2-40B4-BE49-F238E27FC236}">
                    <a16:creationId xmlns:a16="http://schemas.microsoft.com/office/drawing/2014/main" id="{9784DB3B-F2E3-4533-A205-5C9D7548F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315" y="8268844"/>
                <a:ext cx="176602" cy="172676"/>
              </a:xfrm>
              <a:custGeom>
                <a:avLst/>
                <a:gdLst>
                  <a:gd name="T0" fmla="*/ 99 w 198"/>
                  <a:gd name="T1" fmla="*/ 20 h 196"/>
                  <a:gd name="T2" fmla="*/ 99 w 198"/>
                  <a:gd name="T3" fmla="*/ 20 h 196"/>
                  <a:gd name="T4" fmla="*/ 20 w 198"/>
                  <a:gd name="T5" fmla="*/ 98 h 196"/>
                  <a:gd name="T6" fmla="*/ 20 w 198"/>
                  <a:gd name="T7" fmla="*/ 98 h 196"/>
                  <a:gd name="T8" fmla="*/ 99 w 198"/>
                  <a:gd name="T9" fmla="*/ 176 h 196"/>
                  <a:gd name="T10" fmla="*/ 99 w 198"/>
                  <a:gd name="T11" fmla="*/ 176 h 196"/>
                  <a:gd name="T12" fmla="*/ 177 w 198"/>
                  <a:gd name="T13" fmla="*/ 98 h 196"/>
                  <a:gd name="T14" fmla="*/ 177 w 198"/>
                  <a:gd name="T15" fmla="*/ 98 h 196"/>
                  <a:gd name="T16" fmla="*/ 99 w 198"/>
                  <a:gd name="T17" fmla="*/ 20 h 196"/>
                  <a:gd name="T18" fmla="*/ 99 w 198"/>
                  <a:gd name="T19" fmla="*/ 195 h 196"/>
                  <a:gd name="T20" fmla="*/ 99 w 198"/>
                  <a:gd name="T21" fmla="*/ 195 h 196"/>
                  <a:gd name="T22" fmla="*/ 0 w 198"/>
                  <a:gd name="T23" fmla="*/ 98 h 196"/>
                  <a:gd name="T24" fmla="*/ 0 w 198"/>
                  <a:gd name="T25" fmla="*/ 98 h 196"/>
                  <a:gd name="T26" fmla="*/ 99 w 198"/>
                  <a:gd name="T27" fmla="*/ 0 h 196"/>
                  <a:gd name="T28" fmla="*/ 99 w 198"/>
                  <a:gd name="T29" fmla="*/ 0 h 196"/>
                  <a:gd name="T30" fmla="*/ 197 w 198"/>
                  <a:gd name="T31" fmla="*/ 98 h 196"/>
                  <a:gd name="T32" fmla="*/ 197 w 198"/>
                  <a:gd name="T33" fmla="*/ 98 h 196"/>
                  <a:gd name="T34" fmla="*/ 99 w 198"/>
                  <a:gd name="T35" fmla="*/ 1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196">
                    <a:moveTo>
                      <a:pt x="99" y="20"/>
                    </a:moveTo>
                    <a:lnTo>
                      <a:pt x="99" y="20"/>
                    </a:lnTo>
                    <a:cubicBezTo>
                      <a:pt x="55" y="20"/>
                      <a:pt x="20" y="55"/>
                      <a:pt x="20" y="98"/>
                    </a:cubicBezTo>
                    <a:lnTo>
                      <a:pt x="20" y="98"/>
                    </a:lnTo>
                    <a:cubicBezTo>
                      <a:pt x="20" y="141"/>
                      <a:pt x="55" y="176"/>
                      <a:pt x="99" y="176"/>
                    </a:cubicBezTo>
                    <a:lnTo>
                      <a:pt x="99" y="176"/>
                    </a:lnTo>
                    <a:cubicBezTo>
                      <a:pt x="142" y="176"/>
                      <a:pt x="177" y="141"/>
                      <a:pt x="177" y="98"/>
                    </a:cubicBezTo>
                    <a:lnTo>
                      <a:pt x="177" y="98"/>
                    </a:lnTo>
                    <a:cubicBezTo>
                      <a:pt x="177" y="55"/>
                      <a:pt x="142" y="20"/>
                      <a:pt x="99" y="20"/>
                    </a:cubicBezTo>
                    <a:close/>
                    <a:moveTo>
                      <a:pt x="99" y="195"/>
                    </a:moveTo>
                    <a:lnTo>
                      <a:pt x="99" y="195"/>
                    </a:lnTo>
                    <a:cubicBezTo>
                      <a:pt x="45" y="195"/>
                      <a:pt x="0" y="152"/>
                      <a:pt x="0" y="98"/>
                    </a:cubicBezTo>
                    <a:lnTo>
                      <a:pt x="0" y="98"/>
                    </a:lnTo>
                    <a:cubicBezTo>
                      <a:pt x="0" y="44"/>
                      <a:pt x="45" y="0"/>
                      <a:pt x="99" y="0"/>
                    </a:cubicBezTo>
                    <a:lnTo>
                      <a:pt x="99" y="0"/>
                    </a:lnTo>
                    <a:cubicBezTo>
                      <a:pt x="153" y="0"/>
                      <a:pt x="197" y="44"/>
                      <a:pt x="197" y="98"/>
                    </a:cubicBezTo>
                    <a:lnTo>
                      <a:pt x="197" y="98"/>
                    </a:lnTo>
                    <a:cubicBezTo>
                      <a:pt x="197" y="152"/>
                      <a:pt x="153" y="195"/>
                      <a:pt x="99" y="1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78">
                <a:extLst>
                  <a:ext uri="{FF2B5EF4-FFF2-40B4-BE49-F238E27FC236}">
                    <a16:creationId xmlns:a16="http://schemas.microsoft.com/office/drawing/2014/main" id="{E79D4996-53BB-4E48-B387-4C367A72B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2269" y="9697349"/>
                <a:ext cx="1314694" cy="804516"/>
              </a:xfrm>
              <a:custGeom>
                <a:avLst/>
                <a:gdLst>
                  <a:gd name="T0" fmla="*/ 1328 w 1476"/>
                  <a:gd name="T1" fmla="*/ 0 h 902"/>
                  <a:gd name="T2" fmla="*/ 738 w 1476"/>
                  <a:gd name="T3" fmla="*/ 0 h 902"/>
                  <a:gd name="T4" fmla="*/ 147 w 1476"/>
                  <a:gd name="T5" fmla="*/ 0 h 902"/>
                  <a:gd name="T6" fmla="*/ 147 w 1476"/>
                  <a:gd name="T7" fmla="*/ 0 h 902"/>
                  <a:gd name="T8" fmla="*/ 43 w 1476"/>
                  <a:gd name="T9" fmla="*/ 43 h 902"/>
                  <a:gd name="T10" fmla="*/ 43 w 1476"/>
                  <a:gd name="T11" fmla="*/ 43 h 902"/>
                  <a:gd name="T12" fmla="*/ 0 w 1476"/>
                  <a:gd name="T13" fmla="*/ 147 h 902"/>
                  <a:gd name="T14" fmla="*/ 0 w 1476"/>
                  <a:gd name="T15" fmla="*/ 451 h 902"/>
                  <a:gd name="T16" fmla="*/ 0 w 1476"/>
                  <a:gd name="T17" fmla="*/ 755 h 902"/>
                  <a:gd name="T18" fmla="*/ 0 w 1476"/>
                  <a:gd name="T19" fmla="*/ 755 h 902"/>
                  <a:gd name="T20" fmla="*/ 43 w 1476"/>
                  <a:gd name="T21" fmla="*/ 858 h 902"/>
                  <a:gd name="T22" fmla="*/ 43 w 1476"/>
                  <a:gd name="T23" fmla="*/ 858 h 902"/>
                  <a:gd name="T24" fmla="*/ 147 w 1476"/>
                  <a:gd name="T25" fmla="*/ 901 h 902"/>
                  <a:gd name="T26" fmla="*/ 738 w 1476"/>
                  <a:gd name="T27" fmla="*/ 901 h 902"/>
                  <a:gd name="T28" fmla="*/ 1328 w 1476"/>
                  <a:gd name="T29" fmla="*/ 901 h 902"/>
                  <a:gd name="T30" fmla="*/ 1328 w 1476"/>
                  <a:gd name="T31" fmla="*/ 901 h 902"/>
                  <a:gd name="T32" fmla="*/ 1432 w 1476"/>
                  <a:gd name="T33" fmla="*/ 858 h 902"/>
                  <a:gd name="T34" fmla="*/ 1432 w 1476"/>
                  <a:gd name="T35" fmla="*/ 858 h 902"/>
                  <a:gd name="T36" fmla="*/ 1475 w 1476"/>
                  <a:gd name="T37" fmla="*/ 755 h 902"/>
                  <a:gd name="T38" fmla="*/ 1475 w 1476"/>
                  <a:gd name="T39" fmla="*/ 451 h 902"/>
                  <a:gd name="T40" fmla="*/ 1475 w 1476"/>
                  <a:gd name="T41" fmla="*/ 147 h 902"/>
                  <a:gd name="T42" fmla="*/ 1475 w 1476"/>
                  <a:gd name="T43" fmla="*/ 147 h 902"/>
                  <a:gd name="T44" fmla="*/ 1432 w 1476"/>
                  <a:gd name="T45" fmla="*/ 43 h 902"/>
                  <a:gd name="T46" fmla="*/ 1432 w 1476"/>
                  <a:gd name="T47" fmla="*/ 43 h 902"/>
                  <a:gd name="T48" fmla="*/ 1328 w 1476"/>
                  <a:gd name="T49" fmla="*/ 0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6" h="902">
                    <a:moveTo>
                      <a:pt x="1328" y="0"/>
                    </a:moveTo>
                    <a:lnTo>
                      <a:pt x="738" y="0"/>
                    </a:lnTo>
                    <a:lnTo>
                      <a:pt x="147" y="0"/>
                    </a:lnTo>
                    <a:lnTo>
                      <a:pt x="147" y="0"/>
                    </a:lnTo>
                    <a:cubicBezTo>
                      <a:pt x="106" y="0"/>
                      <a:pt x="70" y="16"/>
                      <a:pt x="43" y="43"/>
                    </a:cubicBezTo>
                    <a:lnTo>
                      <a:pt x="43" y="43"/>
                    </a:lnTo>
                    <a:cubicBezTo>
                      <a:pt x="16" y="69"/>
                      <a:pt x="0" y="106"/>
                      <a:pt x="0" y="147"/>
                    </a:cubicBezTo>
                    <a:lnTo>
                      <a:pt x="0" y="451"/>
                    </a:lnTo>
                    <a:lnTo>
                      <a:pt x="0" y="755"/>
                    </a:lnTo>
                    <a:lnTo>
                      <a:pt x="0" y="755"/>
                    </a:lnTo>
                    <a:cubicBezTo>
                      <a:pt x="0" y="795"/>
                      <a:pt x="16" y="832"/>
                      <a:pt x="43" y="858"/>
                    </a:cubicBezTo>
                    <a:lnTo>
                      <a:pt x="43" y="858"/>
                    </a:lnTo>
                    <a:cubicBezTo>
                      <a:pt x="70" y="885"/>
                      <a:pt x="106" y="901"/>
                      <a:pt x="147" y="901"/>
                    </a:cubicBezTo>
                    <a:lnTo>
                      <a:pt x="738" y="901"/>
                    </a:lnTo>
                    <a:lnTo>
                      <a:pt x="1328" y="901"/>
                    </a:lnTo>
                    <a:lnTo>
                      <a:pt x="1328" y="901"/>
                    </a:lnTo>
                    <a:cubicBezTo>
                      <a:pt x="1369" y="901"/>
                      <a:pt x="1406" y="885"/>
                      <a:pt x="1432" y="858"/>
                    </a:cubicBezTo>
                    <a:lnTo>
                      <a:pt x="1432" y="858"/>
                    </a:lnTo>
                    <a:cubicBezTo>
                      <a:pt x="1459" y="832"/>
                      <a:pt x="1475" y="795"/>
                      <a:pt x="1475" y="755"/>
                    </a:cubicBezTo>
                    <a:lnTo>
                      <a:pt x="1475" y="451"/>
                    </a:lnTo>
                    <a:lnTo>
                      <a:pt x="1475" y="147"/>
                    </a:lnTo>
                    <a:lnTo>
                      <a:pt x="1475" y="147"/>
                    </a:lnTo>
                    <a:cubicBezTo>
                      <a:pt x="1475" y="106"/>
                      <a:pt x="1459" y="69"/>
                      <a:pt x="1432" y="43"/>
                    </a:cubicBezTo>
                    <a:lnTo>
                      <a:pt x="1432" y="43"/>
                    </a:lnTo>
                    <a:cubicBezTo>
                      <a:pt x="1406" y="16"/>
                      <a:pt x="1369" y="0"/>
                      <a:pt x="132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79">
                <a:extLst>
                  <a:ext uri="{FF2B5EF4-FFF2-40B4-BE49-F238E27FC236}">
                    <a16:creationId xmlns:a16="http://schemas.microsoft.com/office/drawing/2014/main" id="{1F0FFBD9-5AE5-4FB5-8F42-1492E22D2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4420" y="9685577"/>
                <a:ext cx="1330392" cy="820212"/>
              </a:xfrm>
              <a:custGeom>
                <a:avLst/>
                <a:gdLst>
                  <a:gd name="T0" fmla="*/ 156 w 1495"/>
                  <a:gd name="T1" fmla="*/ 19 h 922"/>
                  <a:gd name="T2" fmla="*/ 156 w 1495"/>
                  <a:gd name="T3" fmla="*/ 19 h 922"/>
                  <a:gd name="T4" fmla="*/ 59 w 1495"/>
                  <a:gd name="T5" fmla="*/ 59 h 922"/>
                  <a:gd name="T6" fmla="*/ 59 w 1495"/>
                  <a:gd name="T7" fmla="*/ 59 h 922"/>
                  <a:gd name="T8" fmla="*/ 18 w 1495"/>
                  <a:gd name="T9" fmla="*/ 157 h 922"/>
                  <a:gd name="T10" fmla="*/ 18 w 1495"/>
                  <a:gd name="T11" fmla="*/ 765 h 922"/>
                  <a:gd name="T12" fmla="*/ 18 w 1495"/>
                  <a:gd name="T13" fmla="*/ 765 h 922"/>
                  <a:gd name="T14" fmla="*/ 59 w 1495"/>
                  <a:gd name="T15" fmla="*/ 862 h 922"/>
                  <a:gd name="T16" fmla="*/ 59 w 1495"/>
                  <a:gd name="T17" fmla="*/ 862 h 922"/>
                  <a:gd name="T18" fmla="*/ 156 w 1495"/>
                  <a:gd name="T19" fmla="*/ 902 h 922"/>
                  <a:gd name="T20" fmla="*/ 1337 w 1495"/>
                  <a:gd name="T21" fmla="*/ 902 h 922"/>
                  <a:gd name="T22" fmla="*/ 1337 w 1495"/>
                  <a:gd name="T23" fmla="*/ 902 h 922"/>
                  <a:gd name="T24" fmla="*/ 1434 w 1495"/>
                  <a:gd name="T25" fmla="*/ 862 h 922"/>
                  <a:gd name="T26" fmla="*/ 1434 w 1495"/>
                  <a:gd name="T27" fmla="*/ 862 h 922"/>
                  <a:gd name="T28" fmla="*/ 1474 w 1495"/>
                  <a:gd name="T29" fmla="*/ 765 h 922"/>
                  <a:gd name="T30" fmla="*/ 1474 w 1495"/>
                  <a:gd name="T31" fmla="*/ 157 h 922"/>
                  <a:gd name="T32" fmla="*/ 1474 w 1495"/>
                  <a:gd name="T33" fmla="*/ 157 h 922"/>
                  <a:gd name="T34" fmla="*/ 1434 w 1495"/>
                  <a:gd name="T35" fmla="*/ 59 h 922"/>
                  <a:gd name="T36" fmla="*/ 1434 w 1495"/>
                  <a:gd name="T37" fmla="*/ 59 h 922"/>
                  <a:gd name="T38" fmla="*/ 1337 w 1495"/>
                  <a:gd name="T39" fmla="*/ 19 h 922"/>
                  <a:gd name="T40" fmla="*/ 156 w 1495"/>
                  <a:gd name="T41" fmla="*/ 19 h 922"/>
                  <a:gd name="T42" fmla="*/ 1337 w 1495"/>
                  <a:gd name="T43" fmla="*/ 921 h 922"/>
                  <a:gd name="T44" fmla="*/ 156 w 1495"/>
                  <a:gd name="T45" fmla="*/ 921 h 922"/>
                  <a:gd name="T46" fmla="*/ 156 w 1495"/>
                  <a:gd name="T47" fmla="*/ 921 h 922"/>
                  <a:gd name="T48" fmla="*/ 45 w 1495"/>
                  <a:gd name="T49" fmla="*/ 875 h 922"/>
                  <a:gd name="T50" fmla="*/ 45 w 1495"/>
                  <a:gd name="T51" fmla="*/ 875 h 922"/>
                  <a:gd name="T52" fmla="*/ 0 w 1495"/>
                  <a:gd name="T53" fmla="*/ 765 h 922"/>
                  <a:gd name="T54" fmla="*/ 0 w 1495"/>
                  <a:gd name="T55" fmla="*/ 157 h 922"/>
                  <a:gd name="T56" fmla="*/ 0 w 1495"/>
                  <a:gd name="T57" fmla="*/ 157 h 922"/>
                  <a:gd name="T58" fmla="*/ 45 w 1495"/>
                  <a:gd name="T59" fmla="*/ 46 h 922"/>
                  <a:gd name="T60" fmla="*/ 45 w 1495"/>
                  <a:gd name="T61" fmla="*/ 46 h 922"/>
                  <a:gd name="T62" fmla="*/ 156 w 1495"/>
                  <a:gd name="T63" fmla="*/ 0 h 922"/>
                  <a:gd name="T64" fmla="*/ 1337 w 1495"/>
                  <a:gd name="T65" fmla="*/ 0 h 922"/>
                  <a:gd name="T66" fmla="*/ 1337 w 1495"/>
                  <a:gd name="T67" fmla="*/ 0 h 922"/>
                  <a:gd name="T68" fmla="*/ 1448 w 1495"/>
                  <a:gd name="T69" fmla="*/ 46 h 922"/>
                  <a:gd name="T70" fmla="*/ 1448 w 1495"/>
                  <a:gd name="T71" fmla="*/ 46 h 922"/>
                  <a:gd name="T72" fmla="*/ 1494 w 1495"/>
                  <a:gd name="T73" fmla="*/ 157 h 922"/>
                  <a:gd name="T74" fmla="*/ 1494 w 1495"/>
                  <a:gd name="T75" fmla="*/ 765 h 922"/>
                  <a:gd name="T76" fmla="*/ 1494 w 1495"/>
                  <a:gd name="T77" fmla="*/ 765 h 922"/>
                  <a:gd name="T78" fmla="*/ 1448 w 1495"/>
                  <a:gd name="T79" fmla="*/ 875 h 922"/>
                  <a:gd name="T80" fmla="*/ 1448 w 1495"/>
                  <a:gd name="T81" fmla="*/ 875 h 922"/>
                  <a:gd name="T82" fmla="*/ 1337 w 1495"/>
                  <a:gd name="T83" fmla="*/ 921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95" h="922">
                    <a:moveTo>
                      <a:pt x="156" y="19"/>
                    </a:moveTo>
                    <a:lnTo>
                      <a:pt x="156" y="19"/>
                    </a:lnTo>
                    <a:cubicBezTo>
                      <a:pt x="120" y="19"/>
                      <a:pt x="86" y="34"/>
                      <a:pt x="59" y="59"/>
                    </a:cubicBezTo>
                    <a:lnTo>
                      <a:pt x="59" y="59"/>
                    </a:lnTo>
                    <a:cubicBezTo>
                      <a:pt x="33" y="86"/>
                      <a:pt x="18" y="120"/>
                      <a:pt x="18" y="157"/>
                    </a:cubicBezTo>
                    <a:lnTo>
                      <a:pt x="18" y="765"/>
                    </a:lnTo>
                    <a:lnTo>
                      <a:pt x="18" y="765"/>
                    </a:lnTo>
                    <a:cubicBezTo>
                      <a:pt x="18" y="801"/>
                      <a:pt x="33" y="835"/>
                      <a:pt x="59" y="862"/>
                    </a:cubicBezTo>
                    <a:lnTo>
                      <a:pt x="59" y="862"/>
                    </a:lnTo>
                    <a:cubicBezTo>
                      <a:pt x="86" y="887"/>
                      <a:pt x="120" y="902"/>
                      <a:pt x="156" y="902"/>
                    </a:cubicBezTo>
                    <a:lnTo>
                      <a:pt x="1337" y="902"/>
                    </a:lnTo>
                    <a:lnTo>
                      <a:pt x="1337" y="902"/>
                    </a:lnTo>
                    <a:cubicBezTo>
                      <a:pt x="1374" y="902"/>
                      <a:pt x="1408" y="887"/>
                      <a:pt x="1434" y="862"/>
                    </a:cubicBezTo>
                    <a:lnTo>
                      <a:pt x="1434" y="862"/>
                    </a:lnTo>
                    <a:cubicBezTo>
                      <a:pt x="1460" y="835"/>
                      <a:pt x="1474" y="801"/>
                      <a:pt x="1474" y="765"/>
                    </a:cubicBezTo>
                    <a:lnTo>
                      <a:pt x="1474" y="157"/>
                    </a:lnTo>
                    <a:lnTo>
                      <a:pt x="1474" y="157"/>
                    </a:lnTo>
                    <a:cubicBezTo>
                      <a:pt x="1474" y="120"/>
                      <a:pt x="1460" y="86"/>
                      <a:pt x="1434" y="59"/>
                    </a:cubicBezTo>
                    <a:lnTo>
                      <a:pt x="1434" y="59"/>
                    </a:lnTo>
                    <a:cubicBezTo>
                      <a:pt x="1408" y="34"/>
                      <a:pt x="1374" y="19"/>
                      <a:pt x="1337" y="19"/>
                    </a:cubicBezTo>
                    <a:lnTo>
                      <a:pt x="156" y="19"/>
                    </a:lnTo>
                    <a:close/>
                    <a:moveTo>
                      <a:pt x="1337" y="921"/>
                    </a:moveTo>
                    <a:lnTo>
                      <a:pt x="156" y="921"/>
                    </a:lnTo>
                    <a:lnTo>
                      <a:pt x="156" y="921"/>
                    </a:lnTo>
                    <a:cubicBezTo>
                      <a:pt x="114" y="921"/>
                      <a:pt x="75" y="904"/>
                      <a:pt x="45" y="875"/>
                    </a:cubicBezTo>
                    <a:lnTo>
                      <a:pt x="45" y="875"/>
                    </a:lnTo>
                    <a:cubicBezTo>
                      <a:pt x="16" y="845"/>
                      <a:pt x="0" y="806"/>
                      <a:pt x="0" y="765"/>
                    </a:cubicBezTo>
                    <a:lnTo>
                      <a:pt x="0" y="157"/>
                    </a:lnTo>
                    <a:lnTo>
                      <a:pt x="0" y="157"/>
                    </a:lnTo>
                    <a:cubicBezTo>
                      <a:pt x="0" y="115"/>
                      <a:pt x="16" y="76"/>
                      <a:pt x="45" y="46"/>
                    </a:cubicBezTo>
                    <a:lnTo>
                      <a:pt x="45" y="46"/>
                    </a:lnTo>
                    <a:cubicBezTo>
                      <a:pt x="75" y="17"/>
                      <a:pt x="114" y="0"/>
                      <a:pt x="156" y="0"/>
                    </a:cubicBezTo>
                    <a:lnTo>
                      <a:pt x="1337" y="0"/>
                    </a:lnTo>
                    <a:lnTo>
                      <a:pt x="1337" y="0"/>
                    </a:lnTo>
                    <a:cubicBezTo>
                      <a:pt x="1379" y="0"/>
                      <a:pt x="1418" y="17"/>
                      <a:pt x="1448" y="46"/>
                    </a:cubicBezTo>
                    <a:lnTo>
                      <a:pt x="1448" y="46"/>
                    </a:lnTo>
                    <a:cubicBezTo>
                      <a:pt x="1477" y="76"/>
                      <a:pt x="1494" y="115"/>
                      <a:pt x="1494" y="157"/>
                    </a:cubicBezTo>
                    <a:lnTo>
                      <a:pt x="1494" y="765"/>
                    </a:lnTo>
                    <a:lnTo>
                      <a:pt x="1494" y="765"/>
                    </a:lnTo>
                    <a:cubicBezTo>
                      <a:pt x="1494" y="806"/>
                      <a:pt x="1477" y="845"/>
                      <a:pt x="1448" y="875"/>
                    </a:cubicBezTo>
                    <a:lnTo>
                      <a:pt x="1448" y="875"/>
                    </a:lnTo>
                    <a:cubicBezTo>
                      <a:pt x="1418" y="904"/>
                      <a:pt x="1379" y="921"/>
                      <a:pt x="1337" y="9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80">
                <a:extLst>
                  <a:ext uri="{FF2B5EF4-FFF2-40B4-BE49-F238E27FC236}">
                    <a16:creationId xmlns:a16="http://schemas.microsoft.com/office/drawing/2014/main" id="{AD79C074-D4EC-45C7-9976-B640FA3B8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4190" y="9877874"/>
                <a:ext cx="906550" cy="439540"/>
              </a:xfrm>
              <a:custGeom>
                <a:avLst/>
                <a:gdLst>
                  <a:gd name="T0" fmla="*/ 174 w 1018"/>
                  <a:gd name="T1" fmla="*/ 165 h 494"/>
                  <a:gd name="T2" fmla="*/ 174 w 1018"/>
                  <a:gd name="T3" fmla="*/ 165 h 494"/>
                  <a:gd name="T4" fmla="*/ 20 w 1018"/>
                  <a:gd name="T5" fmla="*/ 319 h 494"/>
                  <a:gd name="T6" fmla="*/ 20 w 1018"/>
                  <a:gd name="T7" fmla="*/ 319 h 494"/>
                  <a:gd name="T8" fmla="*/ 174 w 1018"/>
                  <a:gd name="T9" fmla="*/ 473 h 494"/>
                  <a:gd name="T10" fmla="*/ 843 w 1018"/>
                  <a:gd name="T11" fmla="*/ 473 h 494"/>
                  <a:gd name="T12" fmla="*/ 843 w 1018"/>
                  <a:gd name="T13" fmla="*/ 473 h 494"/>
                  <a:gd name="T14" fmla="*/ 997 w 1018"/>
                  <a:gd name="T15" fmla="*/ 319 h 494"/>
                  <a:gd name="T16" fmla="*/ 997 w 1018"/>
                  <a:gd name="T17" fmla="*/ 319 h 494"/>
                  <a:gd name="T18" fmla="*/ 843 w 1018"/>
                  <a:gd name="T19" fmla="*/ 165 h 494"/>
                  <a:gd name="T20" fmla="*/ 843 w 1018"/>
                  <a:gd name="T21" fmla="*/ 165 h 494"/>
                  <a:gd name="T22" fmla="*/ 772 w 1018"/>
                  <a:gd name="T23" fmla="*/ 184 h 494"/>
                  <a:gd name="T24" fmla="*/ 762 w 1018"/>
                  <a:gd name="T25" fmla="*/ 188 h 494"/>
                  <a:gd name="T26" fmla="*/ 758 w 1018"/>
                  <a:gd name="T27" fmla="*/ 179 h 494"/>
                  <a:gd name="T28" fmla="*/ 758 w 1018"/>
                  <a:gd name="T29" fmla="*/ 179 h 494"/>
                  <a:gd name="T30" fmla="*/ 511 w 1018"/>
                  <a:gd name="T31" fmla="*/ 19 h 494"/>
                  <a:gd name="T32" fmla="*/ 511 w 1018"/>
                  <a:gd name="T33" fmla="*/ 19 h 494"/>
                  <a:gd name="T34" fmla="*/ 264 w 1018"/>
                  <a:gd name="T35" fmla="*/ 181 h 494"/>
                  <a:gd name="T36" fmla="*/ 260 w 1018"/>
                  <a:gd name="T37" fmla="*/ 191 h 494"/>
                  <a:gd name="T38" fmla="*/ 250 w 1018"/>
                  <a:gd name="T39" fmla="*/ 185 h 494"/>
                  <a:gd name="T40" fmla="*/ 250 w 1018"/>
                  <a:gd name="T41" fmla="*/ 185 h 494"/>
                  <a:gd name="T42" fmla="*/ 174 w 1018"/>
                  <a:gd name="T43" fmla="*/ 165 h 494"/>
                  <a:gd name="T44" fmla="*/ 843 w 1018"/>
                  <a:gd name="T45" fmla="*/ 493 h 494"/>
                  <a:gd name="T46" fmla="*/ 174 w 1018"/>
                  <a:gd name="T47" fmla="*/ 493 h 494"/>
                  <a:gd name="T48" fmla="*/ 174 w 1018"/>
                  <a:gd name="T49" fmla="*/ 493 h 494"/>
                  <a:gd name="T50" fmla="*/ 0 w 1018"/>
                  <a:gd name="T51" fmla="*/ 319 h 494"/>
                  <a:gd name="T52" fmla="*/ 0 w 1018"/>
                  <a:gd name="T53" fmla="*/ 319 h 494"/>
                  <a:gd name="T54" fmla="*/ 174 w 1018"/>
                  <a:gd name="T55" fmla="*/ 146 h 494"/>
                  <a:gd name="T56" fmla="*/ 174 w 1018"/>
                  <a:gd name="T57" fmla="*/ 146 h 494"/>
                  <a:gd name="T58" fmla="*/ 250 w 1018"/>
                  <a:gd name="T59" fmla="*/ 164 h 494"/>
                  <a:gd name="T60" fmla="*/ 250 w 1018"/>
                  <a:gd name="T61" fmla="*/ 164 h 494"/>
                  <a:gd name="T62" fmla="*/ 511 w 1018"/>
                  <a:gd name="T63" fmla="*/ 0 h 494"/>
                  <a:gd name="T64" fmla="*/ 511 w 1018"/>
                  <a:gd name="T65" fmla="*/ 0 h 494"/>
                  <a:gd name="T66" fmla="*/ 772 w 1018"/>
                  <a:gd name="T67" fmla="*/ 161 h 494"/>
                  <a:gd name="T68" fmla="*/ 772 w 1018"/>
                  <a:gd name="T69" fmla="*/ 161 h 494"/>
                  <a:gd name="T70" fmla="*/ 843 w 1018"/>
                  <a:gd name="T71" fmla="*/ 146 h 494"/>
                  <a:gd name="T72" fmla="*/ 843 w 1018"/>
                  <a:gd name="T73" fmla="*/ 146 h 494"/>
                  <a:gd name="T74" fmla="*/ 1017 w 1018"/>
                  <a:gd name="T75" fmla="*/ 319 h 494"/>
                  <a:gd name="T76" fmla="*/ 1017 w 1018"/>
                  <a:gd name="T77" fmla="*/ 319 h 494"/>
                  <a:gd name="T78" fmla="*/ 843 w 1018"/>
                  <a:gd name="T79" fmla="*/ 493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18" h="494">
                    <a:moveTo>
                      <a:pt x="174" y="165"/>
                    </a:moveTo>
                    <a:lnTo>
                      <a:pt x="174" y="165"/>
                    </a:lnTo>
                    <a:cubicBezTo>
                      <a:pt x="89" y="165"/>
                      <a:pt x="20" y="234"/>
                      <a:pt x="20" y="319"/>
                    </a:cubicBezTo>
                    <a:lnTo>
                      <a:pt x="20" y="319"/>
                    </a:lnTo>
                    <a:cubicBezTo>
                      <a:pt x="20" y="404"/>
                      <a:pt x="89" y="473"/>
                      <a:pt x="174" y="473"/>
                    </a:cubicBezTo>
                    <a:lnTo>
                      <a:pt x="843" y="473"/>
                    </a:lnTo>
                    <a:lnTo>
                      <a:pt x="843" y="473"/>
                    </a:lnTo>
                    <a:cubicBezTo>
                      <a:pt x="928" y="473"/>
                      <a:pt x="997" y="404"/>
                      <a:pt x="997" y="319"/>
                    </a:cubicBezTo>
                    <a:lnTo>
                      <a:pt x="997" y="319"/>
                    </a:lnTo>
                    <a:cubicBezTo>
                      <a:pt x="997" y="234"/>
                      <a:pt x="928" y="165"/>
                      <a:pt x="843" y="165"/>
                    </a:cubicBezTo>
                    <a:lnTo>
                      <a:pt x="843" y="165"/>
                    </a:lnTo>
                    <a:cubicBezTo>
                      <a:pt x="819" y="165"/>
                      <a:pt x="793" y="171"/>
                      <a:pt x="772" y="184"/>
                    </a:cubicBezTo>
                    <a:lnTo>
                      <a:pt x="762" y="188"/>
                    </a:lnTo>
                    <a:lnTo>
                      <a:pt x="758" y="179"/>
                    </a:lnTo>
                    <a:lnTo>
                      <a:pt x="758" y="179"/>
                    </a:lnTo>
                    <a:cubicBezTo>
                      <a:pt x="714" y="82"/>
                      <a:pt x="618" y="19"/>
                      <a:pt x="511" y="19"/>
                    </a:cubicBezTo>
                    <a:lnTo>
                      <a:pt x="511" y="19"/>
                    </a:lnTo>
                    <a:cubicBezTo>
                      <a:pt x="404" y="19"/>
                      <a:pt x="307" y="82"/>
                      <a:pt x="264" y="181"/>
                    </a:cubicBezTo>
                    <a:lnTo>
                      <a:pt x="260" y="191"/>
                    </a:lnTo>
                    <a:lnTo>
                      <a:pt x="250" y="185"/>
                    </a:lnTo>
                    <a:lnTo>
                      <a:pt x="250" y="185"/>
                    </a:lnTo>
                    <a:cubicBezTo>
                      <a:pt x="227" y="172"/>
                      <a:pt x="201" y="165"/>
                      <a:pt x="174" y="165"/>
                    </a:cubicBezTo>
                    <a:close/>
                    <a:moveTo>
                      <a:pt x="843" y="493"/>
                    </a:moveTo>
                    <a:lnTo>
                      <a:pt x="174" y="493"/>
                    </a:lnTo>
                    <a:lnTo>
                      <a:pt x="174" y="493"/>
                    </a:lnTo>
                    <a:cubicBezTo>
                      <a:pt x="78" y="493"/>
                      <a:pt x="0" y="415"/>
                      <a:pt x="0" y="319"/>
                    </a:cubicBezTo>
                    <a:lnTo>
                      <a:pt x="0" y="319"/>
                    </a:lnTo>
                    <a:cubicBezTo>
                      <a:pt x="0" y="224"/>
                      <a:pt x="78" y="146"/>
                      <a:pt x="174" y="146"/>
                    </a:cubicBezTo>
                    <a:lnTo>
                      <a:pt x="174" y="146"/>
                    </a:lnTo>
                    <a:cubicBezTo>
                      <a:pt x="201" y="146"/>
                      <a:pt x="227" y="152"/>
                      <a:pt x="250" y="164"/>
                    </a:cubicBezTo>
                    <a:lnTo>
                      <a:pt x="250" y="164"/>
                    </a:lnTo>
                    <a:cubicBezTo>
                      <a:pt x="299" y="63"/>
                      <a:pt x="400" y="0"/>
                      <a:pt x="511" y="0"/>
                    </a:cubicBezTo>
                    <a:lnTo>
                      <a:pt x="511" y="0"/>
                    </a:lnTo>
                    <a:cubicBezTo>
                      <a:pt x="622" y="0"/>
                      <a:pt x="723" y="63"/>
                      <a:pt x="772" y="161"/>
                    </a:cubicBezTo>
                    <a:lnTo>
                      <a:pt x="772" y="161"/>
                    </a:lnTo>
                    <a:cubicBezTo>
                      <a:pt x="794" y="151"/>
                      <a:pt x="819" y="146"/>
                      <a:pt x="843" y="146"/>
                    </a:cubicBezTo>
                    <a:lnTo>
                      <a:pt x="843" y="146"/>
                    </a:lnTo>
                    <a:cubicBezTo>
                      <a:pt x="939" y="146"/>
                      <a:pt x="1017" y="224"/>
                      <a:pt x="1017" y="319"/>
                    </a:cubicBezTo>
                    <a:lnTo>
                      <a:pt x="1017" y="319"/>
                    </a:lnTo>
                    <a:cubicBezTo>
                      <a:pt x="1017" y="415"/>
                      <a:pt x="939" y="493"/>
                      <a:pt x="843" y="4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47FC75A-A605-478C-BB36-D6F59914D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6666" y="10038778"/>
                <a:ext cx="115281" cy="187508"/>
              </a:xfrm>
              <a:custGeom>
                <a:avLst/>
                <a:gdLst>
                  <a:gd name="connsiteX0" fmla="*/ 2007 w 115281"/>
                  <a:gd name="connsiteY0" fmla="*/ 125123 h 187508"/>
                  <a:gd name="connsiteX1" fmla="*/ 14494 w 115281"/>
                  <a:gd name="connsiteY1" fmla="*/ 125123 h 187508"/>
                  <a:gd name="connsiteX2" fmla="*/ 58198 w 115281"/>
                  <a:gd name="connsiteY2" fmla="*/ 166713 h 187508"/>
                  <a:gd name="connsiteX3" fmla="*/ 100119 w 115281"/>
                  <a:gd name="connsiteY3" fmla="*/ 125123 h 187508"/>
                  <a:gd name="connsiteX4" fmla="*/ 112606 w 115281"/>
                  <a:gd name="connsiteY4" fmla="*/ 125123 h 187508"/>
                  <a:gd name="connsiteX5" fmla="*/ 112606 w 115281"/>
                  <a:gd name="connsiteY5" fmla="*/ 137253 h 187508"/>
                  <a:gd name="connsiteX6" fmla="*/ 63550 w 115281"/>
                  <a:gd name="connsiteY6" fmla="*/ 184908 h 187508"/>
                  <a:gd name="connsiteX7" fmla="*/ 58198 w 115281"/>
                  <a:gd name="connsiteY7" fmla="*/ 187508 h 187508"/>
                  <a:gd name="connsiteX8" fmla="*/ 51955 w 115281"/>
                  <a:gd name="connsiteY8" fmla="*/ 184908 h 187508"/>
                  <a:gd name="connsiteX9" fmla="*/ 2007 w 115281"/>
                  <a:gd name="connsiteY9" fmla="*/ 137253 h 187508"/>
                  <a:gd name="connsiteX10" fmla="*/ 2007 w 115281"/>
                  <a:gd name="connsiteY10" fmla="*/ 125123 h 187508"/>
                  <a:gd name="connsiteX11" fmla="*/ 61710 w 115281"/>
                  <a:gd name="connsiteY11" fmla="*/ 0 h 187508"/>
                  <a:gd name="connsiteX12" fmla="*/ 69146 w 115281"/>
                  <a:gd name="connsiteY12" fmla="*/ 8006 h 187508"/>
                  <a:gd name="connsiteX13" fmla="*/ 69146 w 115281"/>
                  <a:gd name="connsiteY13" fmla="*/ 123647 h 187508"/>
                  <a:gd name="connsiteX14" fmla="*/ 61710 w 115281"/>
                  <a:gd name="connsiteY14" fmla="*/ 132542 h 187508"/>
                  <a:gd name="connsiteX15" fmla="*/ 54274 w 115281"/>
                  <a:gd name="connsiteY15" fmla="*/ 123647 h 187508"/>
                  <a:gd name="connsiteX16" fmla="*/ 54274 w 115281"/>
                  <a:gd name="connsiteY16" fmla="*/ 8006 h 187508"/>
                  <a:gd name="connsiteX17" fmla="*/ 61710 w 115281"/>
                  <a:gd name="connsiteY17" fmla="*/ 0 h 18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5281" h="187508">
                    <a:moveTo>
                      <a:pt x="2007" y="125123"/>
                    </a:moveTo>
                    <a:cubicBezTo>
                      <a:pt x="4683" y="121657"/>
                      <a:pt x="10926" y="121657"/>
                      <a:pt x="14494" y="125123"/>
                    </a:cubicBezTo>
                    <a:lnTo>
                      <a:pt x="58198" y="166713"/>
                    </a:lnTo>
                    <a:lnTo>
                      <a:pt x="100119" y="125123"/>
                    </a:lnTo>
                    <a:cubicBezTo>
                      <a:pt x="104578" y="121657"/>
                      <a:pt x="109930" y="121657"/>
                      <a:pt x="112606" y="125123"/>
                    </a:cubicBezTo>
                    <a:cubicBezTo>
                      <a:pt x="116173" y="127722"/>
                      <a:pt x="116173" y="133787"/>
                      <a:pt x="112606" y="137253"/>
                    </a:cubicBezTo>
                    <a:lnTo>
                      <a:pt x="63550" y="184908"/>
                    </a:lnTo>
                    <a:cubicBezTo>
                      <a:pt x="61766" y="186641"/>
                      <a:pt x="59982" y="187508"/>
                      <a:pt x="58198" y="187508"/>
                    </a:cubicBezTo>
                    <a:cubicBezTo>
                      <a:pt x="55522" y="187508"/>
                      <a:pt x="52847" y="186641"/>
                      <a:pt x="51955" y="184908"/>
                    </a:cubicBezTo>
                    <a:lnTo>
                      <a:pt x="2007" y="137253"/>
                    </a:lnTo>
                    <a:cubicBezTo>
                      <a:pt x="-669" y="133787"/>
                      <a:pt x="-669" y="127722"/>
                      <a:pt x="2007" y="125123"/>
                    </a:cubicBezTo>
                    <a:close/>
                    <a:moveTo>
                      <a:pt x="61710" y="0"/>
                    </a:moveTo>
                    <a:cubicBezTo>
                      <a:pt x="65841" y="0"/>
                      <a:pt x="69146" y="3558"/>
                      <a:pt x="69146" y="8006"/>
                    </a:cubicBezTo>
                    <a:lnTo>
                      <a:pt x="69146" y="123647"/>
                    </a:lnTo>
                    <a:cubicBezTo>
                      <a:pt x="69146" y="128095"/>
                      <a:pt x="65841" y="132542"/>
                      <a:pt x="61710" y="132542"/>
                    </a:cubicBezTo>
                    <a:cubicBezTo>
                      <a:pt x="57579" y="132542"/>
                      <a:pt x="54274" y="128095"/>
                      <a:pt x="54274" y="123647"/>
                    </a:cubicBezTo>
                    <a:lnTo>
                      <a:pt x="54274" y="8006"/>
                    </a:lnTo>
                    <a:cubicBezTo>
                      <a:pt x="54274" y="3558"/>
                      <a:pt x="57579" y="0"/>
                      <a:pt x="61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A5B2BFCF-071A-45EC-BA8A-DC15276DA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2086" y="10039427"/>
                <a:ext cx="114857" cy="190758"/>
              </a:xfrm>
              <a:custGeom>
                <a:avLst/>
                <a:gdLst>
                  <a:gd name="connsiteX0" fmla="*/ 58543 w 114857"/>
                  <a:gd name="connsiteY0" fmla="*/ 58216 h 190758"/>
                  <a:gd name="connsiteX1" fmla="*/ 68821 w 114857"/>
                  <a:gd name="connsiteY1" fmla="*/ 66222 h 190758"/>
                  <a:gd name="connsiteX2" fmla="*/ 68821 w 114857"/>
                  <a:gd name="connsiteY2" fmla="*/ 181863 h 190758"/>
                  <a:gd name="connsiteX3" fmla="*/ 58543 w 114857"/>
                  <a:gd name="connsiteY3" fmla="*/ 190758 h 190758"/>
                  <a:gd name="connsiteX4" fmla="*/ 50134 w 114857"/>
                  <a:gd name="connsiteY4" fmla="*/ 181863 h 190758"/>
                  <a:gd name="connsiteX5" fmla="*/ 50134 w 114857"/>
                  <a:gd name="connsiteY5" fmla="*/ 66222 h 190758"/>
                  <a:gd name="connsiteX6" fmla="*/ 58543 w 114857"/>
                  <a:gd name="connsiteY6" fmla="*/ 58216 h 190758"/>
                  <a:gd name="connsiteX7" fmla="*/ 51343 w 114857"/>
                  <a:gd name="connsiteY7" fmla="*/ 1950 h 190758"/>
                  <a:gd name="connsiteX8" fmla="*/ 63736 w 114857"/>
                  <a:gd name="connsiteY8" fmla="*/ 1950 h 190758"/>
                  <a:gd name="connsiteX9" fmla="*/ 111538 w 114857"/>
                  <a:gd name="connsiteY9" fmla="*/ 50470 h 190758"/>
                  <a:gd name="connsiteX10" fmla="*/ 111538 w 114857"/>
                  <a:gd name="connsiteY10" fmla="*/ 61734 h 190758"/>
                  <a:gd name="connsiteX11" fmla="*/ 100030 w 114857"/>
                  <a:gd name="connsiteY11" fmla="*/ 61734 h 190758"/>
                  <a:gd name="connsiteX12" fmla="*/ 57540 w 114857"/>
                  <a:gd name="connsiteY12" fmla="*/ 20145 h 190758"/>
                  <a:gd name="connsiteX13" fmla="*/ 14164 w 114857"/>
                  <a:gd name="connsiteY13" fmla="*/ 61734 h 190758"/>
                  <a:gd name="connsiteX14" fmla="*/ 7967 w 114857"/>
                  <a:gd name="connsiteY14" fmla="*/ 64333 h 190758"/>
                  <a:gd name="connsiteX15" fmla="*/ 2656 w 114857"/>
                  <a:gd name="connsiteY15" fmla="*/ 61734 h 190758"/>
                  <a:gd name="connsiteX16" fmla="*/ 2656 w 114857"/>
                  <a:gd name="connsiteY16" fmla="*/ 50470 h 19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4857" h="190758">
                    <a:moveTo>
                      <a:pt x="58543" y="58216"/>
                    </a:moveTo>
                    <a:cubicBezTo>
                      <a:pt x="64149" y="58216"/>
                      <a:pt x="68821" y="61774"/>
                      <a:pt x="68821" y="66222"/>
                    </a:cubicBezTo>
                    <a:lnTo>
                      <a:pt x="68821" y="181863"/>
                    </a:lnTo>
                    <a:cubicBezTo>
                      <a:pt x="68821" y="187200"/>
                      <a:pt x="64149" y="190758"/>
                      <a:pt x="58543" y="190758"/>
                    </a:cubicBezTo>
                    <a:cubicBezTo>
                      <a:pt x="53872" y="190758"/>
                      <a:pt x="50134" y="187200"/>
                      <a:pt x="50134" y="181863"/>
                    </a:cubicBezTo>
                    <a:lnTo>
                      <a:pt x="50134" y="66222"/>
                    </a:lnTo>
                    <a:cubicBezTo>
                      <a:pt x="50134" y="61774"/>
                      <a:pt x="53872" y="58216"/>
                      <a:pt x="58543" y="58216"/>
                    </a:cubicBezTo>
                    <a:close/>
                    <a:moveTo>
                      <a:pt x="51343" y="1950"/>
                    </a:moveTo>
                    <a:cubicBezTo>
                      <a:pt x="54884" y="-649"/>
                      <a:pt x="60195" y="-649"/>
                      <a:pt x="63736" y="1950"/>
                    </a:cubicBezTo>
                    <a:lnTo>
                      <a:pt x="111538" y="50470"/>
                    </a:lnTo>
                    <a:cubicBezTo>
                      <a:pt x="115964" y="53070"/>
                      <a:pt x="115964" y="58268"/>
                      <a:pt x="111538" y="61734"/>
                    </a:cubicBezTo>
                    <a:cubicBezTo>
                      <a:pt x="108882" y="65200"/>
                      <a:pt x="103571" y="65200"/>
                      <a:pt x="100030" y="61734"/>
                    </a:cubicBezTo>
                    <a:lnTo>
                      <a:pt x="57540" y="20145"/>
                    </a:lnTo>
                    <a:lnTo>
                      <a:pt x="14164" y="61734"/>
                    </a:lnTo>
                    <a:cubicBezTo>
                      <a:pt x="12394" y="63467"/>
                      <a:pt x="10623" y="64333"/>
                      <a:pt x="7967" y="64333"/>
                    </a:cubicBezTo>
                    <a:cubicBezTo>
                      <a:pt x="6197" y="64333"/>
                      <a:pt x="3541" y="63467"/>
                      <a:pt x="2656" y="61734"/>
                    </a:cubicBezTo>
                    <a:cubicBezTo>
                      <a:pt x="-885" y="58268"/>
                      <a:pt x="-885" y="53070"/>
                      <a:pt x="2656" y="504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185">
                <a:extLst>
                  <a:ext uri="{FF2B5EF4-FFF2-40B4-BE49-F238E27FC236}">
                    <a16:creationId xmlns:a16="http://schemas.microsoft.com/office/drawing/2014/main" id="{D7AF3E8C-0B13-40A2-A16C-F98A53656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5962" y="9885723"/>
                <a:ext cx="886929" cy="419919"/>
              </a:xfrm>
              <a:custGeom>
                <a:avLst/>
                <a:gdLst>
                  <a:gd name="T0" fmla="*/ 833 w 998"/>
                  <a:gd name="T1" fmla="*/ 145 h 473"/>
                  <a:gd name="T2" fmla="*/ 833 w 998"/>
                  <a:gd name="T3" fmla="*/ 145 h 473"/>
                  <a:gd name="T4" fmla="*/ 756 w 998"/>
                  <a:gd name="T5" fmla="*/ 165 h 473"/>
                  <a:gd name="T6" fmla="*/ 756 w 998"/>
                  <a:gd name="T7" fmla="*/ 165 h 473"/>
                  <a:gd name="T8" fmla="*/ 501 w 998"/>
                  <a:gd name="T9" fmla="*/ 0 h 473"/>
                  <a:gd name="T10" fmla="*/ 501 w 998"/>
                  <a:gd name="T11" fmla="*/ 0 h 473"/>
                  <a:gd name="T12" fmla="*/ 245 w 998"/>
                  <a:gd name="T13" fmla="*/ 167 h 473"/>
                  <a:gd name="T14" fmla="*/ 245 w 998"/>
                  <a:gd name="T15" fmla="*/ 167 h 473"/>
                  <a:gd name="T16" fmla="*/ 164 w 998"/>
                  <a:gd name="T17" fmla="*/ 145 h 473"/>
                  <a:gd name="T18" fmla="*/ 164 w 998"/>
                  <a:gd name="T19" fmla="*/ 145 h 473"/>
                  <a:gd name="T20" fmla="*/ 0 w 998"/>
                  <a:gd name="T21" fmla="*/ 309 h 473"/>
                  <a:gd name="T22" fmla="*/ 0 w 998"/>
                  <a:gd name="T23" fmla="*/ 309 h 473"/>
                  <a:gd name="T24" fmla="*/ 164 w 998"/>
                  <a:gd name="T25" fmla="*/ 472 h 473"/>
                  <a:gd name="T26" fmla="*/ 833 w 998"/>
                  <a:gd name="T27" fmla="*/ 472 h 473"/>
                  <a:gd name="T28" fmla="*/ 833 w 998"/>
                  <a:gd name="T29" fmla="*/ 472 h 473"/>
                  <a:gd name="T30" fmla="*/ 997 w 998"/>
                  <a:gd name="T31" fmla="*/ 309 h 473"/>
                  <a:gd name="T32" fmla="*/ 997 w 998"/>
                  <a:gd name="T33" fmla="*/ 309 h 473"/>
                  <a:gd name="T34" fmla="*/ 833 w 998"/>
                  <a:gd name="T35" fmla="*/ 145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8" h="473">
                    <a:moveTo>
                      <a:pt x="833" y="145"/>
                    </a:moveTo>
                    <a:lnTo>
                      <a:pt x="833" y="145"/>
                    </a:lnTo>
                    <a:cubicBezTo>
                      <a:pt x="806" y="145"/>
                      <a:pt x="780" y="152"/>
                      <a:pt x="756" y="165"/>
                    </a:cubicBezTo>
                    <a:lnTo>
                      <a:pt x="756" y="165"/>
                    </a:lnTo>
                    <a:cubicBezTo>
                      <a:pt x="713" y="67"/>
                      <a:pt x="615" y="0"/>
                      <a:pt x="501" y="0"/>
                    </a:cubicBezTo>
                    <a:lnTo>
                      <a:pt x="501" y="0"/>
                    </a:lnTo>
                    <a:cubicBezTo>
                      <a:pt x="387" y="0"/>
                      <a:pt x="288" y="68"/>
                      <a:pt x="245" y="167"/>
                    </a:cubicBezTo>
                    <a:lnTo>
                      <a:pt x="245" y="167"/>
                    </a:lnTo>
                    <a:cubicBezTo>
                      <a:pt x="221" y="153"/>
                      <a:pt x="193" y="145"/>
                      <a:pt x="164" y="145"/>
                    </a:cubicBezTo>
                    <a:lnTo>
                      <a:pt x="164" y="145"/>
                    </a:lnTo>
                    <a:cubicBezTo>
                      <a:pt x="73" y="145"/>
                      <a:pt x="0" y="219"/>
                      <a:pt x="0" y="309"/>
                    </a:cubicBezTo>
                    <a:lnTo>
                      <a:pt x="0" y="309"/>
                    </a:lnTo>
                    <a:cubicBezTo>
                      <a:pt x="0" y="400"/>
                      <a:pt x="73" y="472"/>
                      <a:pt x="164" y="472"/>
                    </a:cubicBezTo>
                    <a:lnTo>
                      <a:pt x="833" y="472"/>
                    </a:lnTo>
                    <a:lnTo>
                      <a:pt x="833" y="472"/>
                    </a:lnTo>
                    <a:cubicBezTo>
                      <a:pt x="924" y="472"/>
                      <a:pt x="997" y="400"/>
                      <a:pt x="997" y="309"/>
                    </a:cubicBezTo>
                    <a:lnTo>
                      <a:pt x="997" y="309"/>
                    </a:lnTo>
                    <a:cubicBezTo>
                      <a:pt x="997" y="219"/>
                      <a:pt x="924" y="145"/>
                      <a:pt x="833" y="145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86">
                <a:extLst>
                  <a:ext uri="{FF2B5EF4-FFF2-40B4-BE49-F238E27FC236}">
                    <a16:creationId xmlns:a16="http://schemas.microsoft.com/office/drawing/2014/main" id="{6E677410-80BE-4A6F-ABC0-545F70B58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4946" y="8410125"/>
                <a:ext cx="15698" cy="376749"/>
              </a:xfrm>
              <a:custGeom>
                <a:avLst/>
                <a:gdLst>
                  <a:gd name="T0" fmla="*/ 17 w 18"/>
                  <a:gd name="T1" fmla="*/ 0 h 423"/>
                  <a:gd name="T2" fmla="*/ 0 w 18"/>
                  <a:gd name="T3" fmla="*/ 0 h 423"/>
                  <a:gd name="T4" fmla="*/ 0 w 18"/>
                  <a:gd name="T5" fmla="*/ 422 h 423"/>
                  <a:gd name="T6" fmla="*/ 17 w 18"/>
                  <a:gd name="T7" fmla="*/ 422 h 423"/>
                  <a:gd name="T8" fmla="*/ 17 w 18"/>
                  <a:gd name="T9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23">
                    <a:moveTo>
                      <a:pt x="17" y="0"/>
                    </a:moveTo>
                    <a:lnTo>
                      <a:pt x="0" y="0"/>
                    </a:lnTo>
                    <a:lnTo>
                      <a:pt x="0" y="422"/>
                    </a:lnTo>
                    <a:lnTo>
                      <a:pt x="17" y="422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87">
                <a:extLst>
                  <a:ext uri="{FF2B5EF4-FFF2-40B4-BE49-F238E27FC236}">
                    <a16:creationId xmlns:a16="http://schemas.microsoft.com/office/drawing/2014/main" id="{6C0E2993-4883-4CC1-A626-4654F8B35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3174" y="8402276"/>
                <a:ext cx="35319" cy="392446"/>
              </a:xfrm>
              <a:custGeom>
                <a:avLst/>
                <a:gdLst>
                  <a:gd name="T0" fmla="*/ 26 w 38"/>
                  <a:gd name="T1" fmla="*/ 440 h 441"/>
                  <a:gd name="T2" fmla="*/ 9 w 38"/>
                  <a:gd name="T3" fmla="*/ 440 h 441"/>
                  <a:gd name="T4" fmla="*/ 9 w 38"/>
                  <a:gd name="T5" fmla="*/ 440 h 441"/>
                  <a:gd name="T6" fmla="*/ 0 w 38"/>
                  <a:gd name="T7" fmla="*/ 431 h 441"/>
                  <a:gd name="T8" fmla="*/ 0 w 38"/>
                  <a:gd name="T9" fmla="*/ 9 h 441"/>
                  <a:gd name="T10" fmla="*/ 0 w 38"/>
                  <a:gd name="T11" fmla="*/ 9 h 441"/>
                  <a:gd name="T12" fmla="*/ 9 w 38"/>
                  <a:gd name="T13" fmla="*/ 0 h 441"/>
                  <a:gd name="T14" fmla="*/ 26 w 38"/>
                  <a:gd name="T15" fmla="*/ 0 h 441"/>
                  <a:gd name="T16" fmla="*/ 26 w 38"/>
                  <a:gd name="T17" fmla="*/ 0 h 441"/>
                  <a:gd name="T18" fmla="*/ 37 w 38"/>
                  <a:gd name="T19" fmla="*/ 9 h 441"/>
                  <a:gd name="T20" fmla="*/ 37 w 38"/>
                  <a:gd name="T21" fmla="*/ 431 h 441"/>
                  <a:gd name="T22" fmla="*/ 37 w 38"/>
                  <a:gd name="T23" fmla="*/ 431 h 441"/>
                  <a:gd name="T24" fmla="*/ 26 w 38"/>
                  <a:gd name="T25" fmla="*/ 44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41">
                    <a:moveTo>
                      <a:pt x="26" y="440"/>
                    </a:moveTo>
                    <a:lnTo>
                      <a:pt x="9" y="440"/>
                    </a:lnTo>
                    <a:lnTo>
                      <a:pt x="9" y="440"/>
                    </a:lnTo>
                    <a:cubicBezTo>
                      <a:pt x="4" y="440"/>
                      <a:pt x="0" y="436"/>
                      <a:pt x="0" y="43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6" y="0"/>
                    </a:lnTo>
                    <a:lnTo>
                      <a:pt x="26" y="0"/>
                    </a:lnTo>
                    <a:cubicBezTo>
                      <a:pt x="31" y="0"/>
                      <a:pt x="37" y="4"/>
                      <a:pt x="37" y="9"/>
                    </a:cubicBezTo>
                    <a:lnTo>
                      <a:pt x="37" y="431"/>
                    </a:lnTo>
                    <a:lnTo>
                      <a:pt x="37" y="431"/>
                    </a:lnTo>
                    <a:cubicBezTo>
                      <a:pt x="37" y="436"/>
                      <a:pt x="31" y="440"/>
                      <a:pt x="26" y="4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88">
                <a:extLst>
                  <a:ext uri="{FF2B5EF4-FFF2-40B4-BE49-F238E27FC236}">
                    <a16:creationId xmlns:a16="http://schemas.microsoft.com/office/drawing/2014/main" id="{A2ECD94E-1E54-4D0D-8842-2176071C9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4684" y="8225676"/>
                <a:ext cx="192297" cy="192297"/>
              </a:xfrm>
              <a:custGeom>
                <a:avLst/>
                <a:gdLst>
                  <a:gd name="T0" fmla="*/ 109 w 218"/>
                  <a:gd name="T1" fmla="*/ 20 h 218"/>
                  <a:gd name="T2" fmla="*/ 109 w 218"/>
                  <a:gd name="T3" fmla="*/ 20 h 218"/>
                  <a:gd name="T4" fmla="*/ 20 w 218"/>
                  <a:gd name="T5" fmla="*/ 109 h 218"/>
                  <a:gd name="T6" fmla="*/ 20 w 218"/>
                  <a:gd name="T7" fmla="*/ 109 h 218"/>
                  <a:gd name="T8" fmla="*/ 109 w 218"/>
                  <a:gd name="T9" fmla="*/ 198 h 218"/>
                  <a:gd name="T10" fmla="*/ 109 w 218"/>
                  <a:gd name="T11" fmla="*/ 198 h 218"/>
                  <a:gd name="T12" fmla="*/ 198 w 218"/>
                  <a:gd name="T13" fmla="*/ 109 h 218"/>
                  <a:gd name="T14" fmla="*/ 198 w 218"/>
                  <a:gd name="T15" fmla="*/ 109 h 218"/>
                  <a:gd name="T16" fmla="*/ 109 w 218"/>
                  <a:gd name="T17" fmla="*/ 20 h 218"/>
                  <a:gd name="T18" fmla="*/ 109 w 218"/>
                  <a:gd name="T19" fmla="*/ 217 h 218"/>
                  <a:gd name="T20" fmla="*/ 109 w 218"/>
                  <a:gd name="T21" fmla="*/ 217 h 218"/>
                  <a:gd name="T22" fmla="*/ 0 w 218"/>
                  <a:gd name="T23" fmla="*/ 109 h 218"/>
                  <a:gd name="T24" fmla="*/ 0 w 218"/>
                  <a:gd name="T25" fmla="*/ 109 h 218"/>
                  <a:gd name="T26" fmla="*/ 109 w 218"/>
                  <a:gd name="T27" fmla="*/ 0 h 218"/>
                  <a:gd name="T28" fmla="*/ 109 w 218"/>
                  <a:gd name="T29" fmla="*/ 0 h 218"/>
                  <a:gd name="T30" fmla="*/ 217 w 218"/>
                  <a:gd name="T31" fmla="*/ 109 h 218"/>
                  <a:gd name="T32" fmla="*/ 217 w 218"/>
                  <a:gd name="T33" fmla="*/ 109 h 218"/>
                  <a:gd name="T34" fmla="*/ 109 w 218"/>
                  <a:gd name="T35" fmla="*/ 21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8" h="218">
                    <a:moveTo>
                      <a:pt x="109" y="20"/>
                    </a:moveTo>
                    <a:lnTo>
                      <a:pt x="109" y="20"/>
                    </a:lnTo>
                    <a:cubicBezTo>
                      <a:pt x="60" y="20"/>
                      <a:pt x="20" y="59"/>
                      <a:pt x="20" y="109"/>
                    </a:cubicBezTo>
                    <a:lnTo>
                      <a:pt x="20" y="109"/>
                    </a:lnTo>
                    <a:cubicBezTo>
                      <a:pt x="20" y="158"/>
                      <a:pt x="60" y="198"/>
                      <a:pt x="109" y="198"/>
                    </a:cubicBezTo>
                    <a:lnTo>
                      <a:pt x="109" y="198"/>
                    </a:lnTo>
                    <a:cubicBezTo>
                      <a:pt x="158" y="198"/>
                      <a:pt x="198" y="158"/>
                      <a:pt x="198" y="109"/>
                    </a:cubicBezTo>
                    <a:lnTo>
                      <a:pt x="198" y="109"/>
                    </a:lnTo>
                    <a:cubicBezTo>
                      <a:pt x="198" y="59"/>
                      <a:pt x="158" y="20"/>
                      <a:pt x="109" y="20"/>
                    </a:cubicBezTo>
                    <a:close/>
                    <a:moveTo>
                      <a:pt x="109" y="217"/>
                    </a:moveTo>
                    <a:lnTo>
                      <a:pt x="109" y="217"/>
                    </a:lnTo>
                    <a:cubicBezTo>
                      <a:pt x="49" y="217"/>
                      <a:pt x="0" y="168"/>
                      <a:pt x="0" y="109"/>
                    </a:cubicBezTo>
                    <a:lnTo>
                      <a:pt x="0" y="109"/>
                    </a:lnTo>
                    <a:cubicBezTo>
                      <a:pt x="0" y="49"/>
                      <a:pt x="49" y="0"/>
                      <a:pt x="109" y="0"/>
                    </a:cubicBezTo>
                    <a:lnTo>
                      <a:pt x="109" y="0"/>
                    </a:lnTo>
                    <a:cubicBezTo>
                      <a:pt x="169" y="0"/>
                      <a:pt x="217" y="49"/>
                      <a:pt x="217" y="109"/>
                    </a:cubicBezTo>
                    <a:lnTo>
                      <a:pt x="217" y="109"/>
                    </a:lnTo>
                    <a:cubicBezTo>
                      <a:pt x="217" y="168"/>
                      <a:pt x="169" y="217"/>
                      <a:pt x="109" y="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89">
                <a:extLst>
                  <a:ext uri="{FF2B5EF4-FFF2-40B4-BE49-F238E27FC236}">
                    <a16:creationId xmlns:a16="http://schemas.microsoft.com/office/drawing/2014/main" id="{02CA32AB-F8F4-4B07-A269-28F81A0B4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6080" y="10348810"/>
                <a:ext cx="478785" cy="364976"/>
              </a:xfrm>
              <a:custGeom>
                <a:avLst/>
                <a:gdLst>
                  <a:gd name="T0" fmla="*/ 539 w 540"/>
                  <a:gd name="T1" fmla="*/ 408 h 409"/>
                  <a:gd name="T2" fmla="*/ 0 w 540"/>
                  <a:gd name="T3" fmla="*/ 408 h 409"/>
                  <a:gd name="T4" fmla="*/ 0 w 540"/>
                  <a:gd name="T5" fmla="*/ 0 h 409"/>
                  <a:gd name="T6" fmla="*/ 539 w 540"/>
                  <a:gd name="T7" fmla="*/ 0 h 409"/>
                  <a:gd name="T8" fmla="*/ 539 w 540"/>
                  <a:gd name="T9" fmla="*/ 408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0" h="409">
                    <a:moveTo>
                      <a:pt x="539" y="408"/>
                    </a:moveTo>
                    <a:lnTo>
                      <a:pt x="0" y="408"/>
                    </a:lnTo>
                    <a:lnTo>
                      <a:pt x="0" y="0"/>
                    </a:lnTo>
                    <a:lnTo>
                      <a:pt x="539" y="0"/>
                    </a:lnTo>
                    <a:lnTo>
                      <a:pt x="539" y="40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90">
                <a:extLst>
                  <a:ext uri="{FF2B5EF4-FFF2-40B4-BE49-F238E27FC236}">
                    <a16:creationId xmlns:a16="http://schemas.microsoft.com/office/drawing/2014/main" id="{445A3C49-8982-42DE-8D88-5741A2C47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231" y="10337038"/>
                <a:ext cx="498406" cy="380672"/>
              </a:xfrm>
              <a:custGeom>
                <a:avLst/>
                <a:gdLst>
                  <a:gd name="T0" fmla="*/ 20 w 560"/>
                  <a:gd name="T1" fmla="*/ 408 h 428"/>
                  <a:gd name="T2" fmla="*/ 539 w 560"/>
                  <a:gd name="T3" fmla="*/ 408 h 428"/>
                  <a:gd name="T4" fmla="*/ 539 w 560"/>
                  <a:gd name="T5" fmla="*/ 20 h 428"/>
                  <a:gd name="T6" fmla="*/ 20 w 560"/>
                  <a:gd name="T7" fmla="*/ 20 h 428"/>
                  <a:gd name="T8" fmla="*/ 20 w 560"/>
                  <a:gd name="T9" fmla="*/ 408 h 428"/>
                  <a:gd name="T10" fmla="*/ 549 w 560"/>
                  <a:gd name="T11" fmla="*/ 427 h 428"/>
                  <a:gd name="T12" fmla="*/ 10 w 560"/>
                  <a:gd name="T13" fmla="*/ 427 h 428"/>
                  <a:gd name="T14" fmla="*/ 10 w 560"/>
                  <a:gd name="T15" fmla="*/ 427 h 428"/>
                  <a:gd name="T16" fmla="*/ 0 w 560"/>
                  <a:gd name="T17" fmla="*/ 418 h 428"/>
                  <a:gd name="T18" fmla="*/ 0 w 560"/>
                  <a:gd name="T19" fmla="*/ 10 h 428"/>
                  <a:gd name="T20" fmla="*/ 0 w 560"/>
                  <a:gd name="T21" fmla="*/ 10 h 428"/>
                  <a:gd name="T22" fmla="*/ 10 w 560"/>
                  <a:gd name="T23" fmla="*/ 0 h 428"/>
                  <a:gd name="T24" fmla="*/ 549 w 560"/>
                  <a:gd name="T25" fmla="*/ 0 h 428"/>
                  <a:gd name="T26" fmla="*/ 549 w 560"/>
                  <a:gd name="T27" fmla="*/ 0 h 428"/>
                  <a:gd name="T28" fmla="*/ 559 w 560"/>
                  <a:gd name="T29" fmla="*/ 10 h 428"/>
                  <a:gd name="T30" fmla="*/ 559 w 560"/>
                  <a:gd name="T31" fmla="*/ 418 h 428"/>
                  <a:gd name="T32" fmla="*/ 559 w 560"/>
                  <a:gd name="T33" fmla="*/ 418 h 428"/>
                  <a:gd name="T34" fmla="*/ 549 w 560"/>
                  <a:gd name="T35" fmla="*/ 42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0" h="428">
                    <a:moveTo>
                      <a:pt x="20" y="408"/>
                    </a:moveTo>
                    <a:lnTo>
                      <a:pt x="539" y="408"/>
                    </a:lnTo>
                    <a:lnTo>
                      <a:pt x="539" y="20"/>
                    </a:lnTo>
                    <a:lnTo>
                      <a:pt x="20" y="20"/>
                    </a:lnTo>
                    <a:lnTo>
                      <a:pt x="20" y="408"/>
                    </a:lnTo>
                    <a:close/>
                    <a:moveTo>
                      <a:pt x="549" y="427"/>
                    </a:moveTo>
                    <a:lnTo>
                      <a:pt x="10" y="427"/>
                    </a:lnTo>
                    <a:lnTo>
                      <a:pt x="10" y="427"/>
                    </a:lnTo>
                    <a:cubicBezTo>
                      <a:pt x="4" y="427"/>
                      <a:pt x="0" y="423"/>
                      <a:pt x="0" y="41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549" y="0"/>
                    </a:lnTo>
                    <a:lnTo>
                      <a:pt x="549" y="0"/>
                    </a:lnTo>
                    <a:cubicBezTo>
                      <a:pt x="555" y="0"/>
                      <a:pt x="559" y="4"/>
                      <a:pt x="559" y="10"/>
                    </a:cubicBezTo>
                    <a:lnTo>
                      <a:pt x="559" y="418"/>
                    </a:lnTo>
                    <a:lnTo>
                      <a:pt x="559" y="418"/>
                    </a:lnTo>
                    <a:cubicBezTo>
                      <a:pt x="559" y="423"/>
                      <a:pt x="555" y="427"/>
                      <a:pt x="549" y="4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91">
                <a:extLst>
                  <a:ext uri="{FF2B5EF4-FFF2-40B4-BE49-F238E27FC236}">
                    <a16:creationId xmlns:a16="http://schemas.microsoft.com/office/drawing/2014/main" id="{98FE3080-ACC9-48A4-898C-5CF42BAFE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9907" y="10674542"/>
                <a:ext cx="620065" cy="620065"/>
              </a:xfrm>
              <a:custGeom>
                <a:avLst/>
                <a:gdLst>
                  <a:gd name="T0" fmla="*/ 697 w 698"/>
                  <a:gd name="T1" fmla="*/ 349 h 698"/>
                  <a:gd name="T2" fmla="*/ 697 w 698"/>
                  <a:gd name="T3" fmla="*/ 349 h 698"/>
                  <a:gd name="T4" fmla="*/ 348 w 698"/>
                  <a:gd name="T5" fmla="*/ 697 h 698"/>
                  <a:gd name="T6" fmla="*/ 348 w 698"/>
                  <a:gd name="T7" fmla="*/ 697 h 698"/>
                  <a:gd name="T8" fmla="*/ 0 w 698"/>
                  <a:gd name="T9" fmla="*/ 349 h 698"/>
                  <a:gd name="T10" fmla="*/ 0 w 698"/>
                  <a:gd name="T11" fmla="*/ 349 h 698"/>
                  <a:gd name="T12" fmla="*/ 348 w 698"/>
                  <a:gd name="T13" fmla="*/ 0 h 698"/>
                  <a:gd name="T14" fmla="*/ 348 w 698"/>
                  <a:gd name="T15" fmla="*/ 0 h 698"/>
                  <a:gd name="T16" fmla="*/ 697 w 698"/>
                  <a:gd name="T17" fmla="*/ 349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8" h="698">
                    <a:moveTo>
                      <a:pt x="697" y="349"/>
                    </a:moveTo>
                    <a:lnTo>
                      <a:pt x="697" y="349"/>
                    </a:lnTo>
                    <a:cubicBezTo>
                      <a:pt x="697" y="542"/>
                      <a:pt x="541" y="697"/>
                      <a:pt x="348" y="697"/>
                    </a:cubicBezTo>
                    <a:lnTo>
                      <a:pt x="348" y="697"/>
                    </a:lnTo>
                    <a:cubicBezTo>
                      <a:pt x="155" y="697"/>
                      <a:pt x="0" y="542"/>
                      <a:pt x="0" y="349"/>
                    </a:cubicBezTo>
                    <a:lnTo>
                      <a:pt x="0" y="349"/>
                    </a:lnTo>
                    <a:cubicBezTo>
                      <a:pt x="0" y="156"/>
                      <a:pt x="155" y="0"/>
                      <a:pt x="348" y="0"/>
                    </a:cubicBezTo>
                    <a:lnTo>
                      <a:pt x="348" y="0"/>
                    </a:lnTo>
                    <a:cubicBezTo>
                      <a:pt x="541" y="0"/>
                      <a:pt x="697" y="156"/>
                      <a:pt x="697" y="34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192">
                <a:extLst>
                  <a:ext uri="{FF2B5EF4-FFF2-40B4-BE49-F238E27FC236}">
                    <a16:creationId xmlns:a16="http://schemas.microsoft.com/office/drawing/2014/main" id="{87BB7E7A-BE8B-4665-8FFC-61240C8A1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2058" y="10666693"/>
                <a:ext cx="639686" cy="639686"/>
              </a:xfrm>
              <a:custGeom>
                <a:avLst/>
                <a:gdLst>
                  <a:gd name="T0" fmla="*/ 358 w 717"/>
                  <a:gd name="T1" fmla="*/ 20 h 718"/>
                  <a:gd name="T2" fmla="*/ 358 w 717"/>
                  <a:gd name="T3" fmla="*/ 20 h 718"/>
                  <a:gd name="T4" fmla="*/ 19 w 717"/>
                  <a:gd name="T5" fmla="*/ 359 h 718"/>
                  <a:gd name="T6" fmla="*/ 19 w 717"/>
                  <a:gd name="T7" fmla="*/ 359 h 718"/>
                  <a:gd name="T8" fmla="*/ 358 w 717"/>
                  <a:gd name="T9" fmla="*/ 698 h 718"/>
                  <a:gd name="T10" fmla="*/ 358 w 717"/>
                  <a:gd name="T11" fmla="*/ 698 h 718"/>
                  <a:gd name="T12" fmla="*/ 697 w 717"/>
                  <a:gd name="T13" fmla="*/ 359 h 718"/>
                  <a:gd name="T14" fmla="*/ 697 w 717"/>
                  <a:gd name="T15" fmla="*/ 359 h 718"/>
                  <a:gd name="T16" fmla="*/ 358 w 717"/>
                  <a:gd name="T17" fmla="*/ 20 h 718"/>
                  <a:gd name="T18" fmla="*/ 358 w 717"/>
                  <a:gd name="T19" fmla="*/ 717 h 718"/>
                  <a:gd name="T20" fmla="*/ 358 w 717"/>
                  <a:gd name="T21" fmla="*/ 717 h 718"/>
                  <a:gd name="T22" fmla="*/ 0 w 717"/>
                  <a:gd name="T23" fmla="*/ 359 h 718"/>
                  <a:gd name="T24" fmla="*/ 0 w 717"/>
                  <a:gd name="T25" fmla="*/ 359 h 718"/>
                  <a:gd name="T26" fmla="*/ 358 w 717"/>
                  <a:gd name="T27" fmla="*/ 0 h 718"/>
                  <a:gd name="T28" fmla="*/ 358 w 717"/>
                  <a:gd name="T29" fmla="*/ 0 h 718"/>
                  <a:gd name="T30" fmla="*/ 716 w 717"/>
                  <a:gd name="T31" fmla="*/ 359 h 718"/>
                  <a:gd name="T32" fmla="*/ 716 w 717"/>
                  <a:gd name="T33" fmla="*/ 359 h 718"/>
                  <a:gd name="T34" fmla="*/ 358 w 717"/>
                  <a:gd name="T35" fmla="*/ 717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7" h="718">
                    <a:moveTo>
                      <a:pt x="358" y="20"/>
                    </a:moveTo>
                    <a:lnTo>
                      <a:pt x="358" y="20"/>
                    </a:lnTo>
                    <a:cubicBezTo>
                      <a:pt x="172" y="20"/>
                      <a:pt x="19" y="172"/>
                      <a:pt x="19" y="359"/>
                    </a:cubicBezTo>
                    <a:lnTo>
                      <a:pt x="19" y="359"/>
                    </a:lnTo>
                    <a:cubicBezTo>
                      <a:pt x="19" y="545"/>
                      <a:pt x="172" y="698"/>
                      <a:pt x="358" y="698"/>
                    </a:cubicBezTo>
                    <a:lnTo>
                      <a:pt x="358" y="698"/>
                    </a:lnTo>
                    <a:cubicBezTo>
                      <a:pt x="545" y="698"/>
                      <a:pt x="697" y="545"/>
                      <a:pt x="697" y="359"/>
                    </a:cubicBezTo>
                    <a:lnTo>
                      <a:pt x="697" y="359"/>
                    </a:lnTo>
                    <a:cubicBezTo>
                      <a:pt x="697" y="172"/>
                      <a:pt x="545" y="20"/>
                      <a:pt x="358" y="20"/>
                    </a:cubicBezTo>
                    <a:close/>
                    <a:moveTo>
                      <a:pt x="358" y="717"/>
                    </a:moveTo>
                    <a:lnTo>
                      <a:pt x="358" y="717"/>
                    </a:lnTo>
                    <a:cubicBezTo>
                      <a:pt x="160" y="717"/>
                      <a:pt x="0" y="557"/>
                      <a:pt x="0" y="359"/>
                    </a:cubicBezTo>
                    <a:lnTo>
                      <a:pt x="0" y="359"/>
                    </a:lnTo>
                    <a:cubicBezTo>
                      <a:pt x="0" y="161"/>
                      <a:pt x="160" y="0"/>
                      <a:pt x="358" y="0"/>
                    </a:cubicBezTo>
                    <a:lnTo>
                      <a:pt x="358" y="0"/>
                    </a:lnTo>
                    <a:cubicBezTo>
                      <a:pt x="556" y="0"/>
                      <a:pt x="716" y="161"/>
                      <a:pt x="716" y="359"/>
                    </a:cubicBezTo>
                    <a:lnTo>
                      <a:pt x="716" y="359"/>
                    </a:lnTo>
                    <a:cubicBezTo>
                      <a:pt x="716" y="557"/>
                      <a:pt x="556" y="717"/>
                      <a:pt x="358" y="7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93">
                <a:extLst>
                  <a:ext uri="{FF2B5EF4-FFF2-40B4-BE49-F238E27FC236}">
                    <a16:creationId xmlns:a16="http://schemas.microsoft.com/office/drawing/2014/main" id="{6F6D4DA4-91B2-4862-BBE0-DED592F7E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8822" y="10674542"/>
                <a:ext cx="623988" cy="620065"/>
              </a:xfrm>
              <a:custGeom>
                <a:avLst/>
                <a:gdLst>
                  <a:gd name="T0" fmla="*/ 698 w 699"/>
                  <a:gd name="T1" fmla="*/ 349 h 698"/>
                  <a:gd name="T2" fmla="*/ 698 w 699"/>
                  <a:gd name="T3" fmla="*/ 349 h 698"/>
                  <a:gd name="T4" fmla="*/ 349 w 699"/>
                  <a:gd name="T5" fmla="*/ 697 h 698"/>
                  <a:gd name="T6" fmla="*/ 349 w 699"/>
                  <a:gd name="T7" fmla="*/ 697 h 698"/>
                  <a:gd name="T8" fmla="*/ 0 w 699"/>
                  <a:gd name="T9" fmla="*/ 349 h 698"/>
                  <a:gd name="T10" fmla="*/ 0 w 699"/>
                  <a:gd name="T11" fmla="*/ 349 h 698"/>
                  <a:gd name="T12" fmla="*/ 349 w 699"/>
                  <a:gd name="T13" fmla="*/ 0 h 698"/>
                  <a:gd name="T14" fmla="*/ 349 w 699"/>
                  <a:gd name="T15" fmla="*/ 0 h 698"/>
                  <a:gd name="T16" fmla="*/ 698 w 699"/>
                  <a:gd name="T17" fmla="*/ 349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9" h="698">
                    <a:moveTo>
                      <a:pt x="698" y="349"/>
                    </a:moveTo>
                    <a:lnTo>
                      <a:pt x="698" y="349"/>
                    </a:lnTo>
                    <a:cubicBezTo>
                      <a:pt x="698" y="542"/>
                      <a:pt x="542" y="697"/>
                      <a:pt x="349" y="697"/>
                    </a:cubicBezTo>
                    <a:lnTo>
                      <a:pt x="349" y="697"/>
                    </a:lnTo>
                    <a:cubicBezTo>
                      <a:pt x="157" y="697"/>
                      <a:pt x="0" y="542"/>
                      <a:pt x="0" y="349"/>
                    </a:cubicBezTo>
                    <a:lnTo>
                      <a:pt x="0" y="349"/>
                    </a:lnTo>
                    <a:cubicBezTo>
                      <a:pt x="0" y="156"/>
                      <a:pt x="157" y="0"/>
                      <a:pt x="349" y="0"/>
                    </a:cubicBezTo>
                    <a:lnTo>
                      <a:pt x="349" y="0"/>
                    </a:lnTo>
                    <a:cubicBezTo>
                      <a:pt x="542" y="0"/>
                      <a:pt x="698" y="156"/>
                      <a:pt x="698" y="34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194">
                <a:extLst>
                  <a:ext uri="{FF2B5EF4-FFF2-40B4-BE49-F238E27FC236}">
                    <a16:creationId xmlns:a16="http://schemas.microsoft.com/office/drawing/2014/main" id="{5D73967B-9FB0-4270-99E8-B1B3E1FB0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0973" y="10666693"/>
                <a:ext cx="639686" cy="639686"/>
              </a:xfrm>
              <a:custGeom>
                <a:avLst/>
                <a:gdLst>
                  <a:gd name="T0" fmla="*/ 358 w 717"/>
                  <a:gd name="T1" fmla="*/ 20 h 718"/>
                  <a:gd name="T2" fmla="*/ 358 w 717"/>
                  <a:gd name="T3" fmla="*/ 20 h 718"/>
                  <a:gd name="T4" fmla="*/ 19 w 717"/>
                  <a:gd name="T5" fmla="*/ 359 h 718"/>
                  <a:gd name="T6" fmla="*/ 19 w 717"/>
                  <a:gd name="T7" fmla="*/ 359 h 718"/>
                  <a:gd name="T8" fmla="*/ 358 w 717"/>
                  <a:gd name="T9" fmla="*/ 698 h 718"/>
                  <a:gd name="T10" fmla="*/ 358 w 717"/>
                  <a:gd name="T11" fmla="*/ 698 h 718"/>
                  <a:gd name="T12" fmla="*/ 697 w 717"/>
                  <a:gd name="T13" fmla="*/ 359 h 718"/>
                  <a:gd name="T14" fmla="*/ 697 w 717"/>
                  <a:gd name="T15" fmla="*/ 359 h 718"/>
                  <a:gd name="T16" fmla="*/ 358 w 717"/>
                  <a:gd name="T17" fmla="*/ 20 h 718"/>
                  <a:gd name="T18" fmla="*/ 358 w 717"/>
                  <a:gd name="T19" fmla="*/ 717 h 718"/>
                  <a:gd name="T20" fmla="*/ 358 w 717"/>
                  <a:gd name="T21" fmla="*/ 717 h 718"/>
                  <a:gd name="T22" fmla="*/ 0 w 717"/>
                  <a:gd name="T23" fmla="*/ 359 h 718"/>
                  <a:gd name="T24" fmla="*/ 0 w 717"/>
                  <a:gd name="T25" fmla="*/ 359 h 718"/>
                  <a:gd name="T26" fmla="*/ 358 w 717"/>
                  <a:gd name="T27" fmla="*/ 0 h 718"/>
                  <a:gd name="T28" fmla="*/ 358 w 717"/>
                  <a:gd name="T29" fmla="*/ 0 h 718"/>
                  <a:gd name="T30" fmla="*/ 716 w 717"/>
                  <a:gd name="T31" fmla="*/ 359 h 718"/>
                  <a:gd name="T32" fmla="*/ 716 w 717"/>
                  <a:gd name="T33" fmla="*/ 359 h 718"/>
                  <a:gd name="T34" fmla="*/ 358 w 717"/>
                  <a:gd name="T35" fmla="*/ 717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7" h="718">
                    <a:moveTo>
                      <a:pt x="358" y="20"/>
                    </a:moveTo>
                    <a:lnTo>
                      <a:pt x="358" y="20"/>
                    </a:lnTo>
                    <a:cubicBezTo>
                      <a:pt x="171" y="20"/>
                      <a:pt x="19" y="172"/>
                      <a:pt x="19" y="359"/>
                    </a:cubicBezTo>
                    <a:lnTo>
                      <a:pt x="19" y="359"/>
                    </a:lnTo>
                    <a:cubicBezTo>
                      <a:pt x="19" y="545"/>
                      <a:pt x="171" y="698"/>
                      <a:pt x="358" y="698"/>
                    </a:cubicBezTo>
                    <a:lnTo>
                      <a:pt x="358" y="698"/>
                    </a:lnTo>
                    <a:cubicBezTo>
                      <a:pt x="545" y="698"/>
                      <a:pt x="697" y="545"/>
                      <a:pt x="697" y="359"/>
                    </a:cubicBezTo>
                    <a:lnTo>
                      <a:pt x="697" y="359"/>
                    </a:lnTo>
                    <a:cubicBezTo>
                      <a:pt x="697" y="172"/>
                      <a:pt x="545" y="20"/>
                      <a:pt x="358" y="20"/>
                    </a:cubicBezTo>
                    <a:close/>
                    <a:moveTo>
                      <a:pt x="358" y="717"/>
                    </a:moveTo>
                    <a:lnTo>
                      <a:pt x="358" y="717"/>
                    </a:lnTo>
                    <a:cubicBezTo>
                      <a:pt x="161" y="717"/>
                      <a:pt x="0" y="557"/>
                      <a:pt x="0" y="359"/>
                    </a:cubicBezTo>
                    <a:lnTo>
                      <a:pt x="0" y="359"/>
                    </a:lnTo>
                    <a:cubicBezTo>
                      <a:pt x="0" y="161"/>
                      <a:pt x="161" y="0"/>
                      <a:pt x="358" y="0"/>
                    </a:cubicBezTo>
                    <a:lnTo>
                      <a:pt x="358" y="0"/>
                    </a:lnTo>
                    <a:cubicBezTo>
                      <a:pt x="555" y="0"/>
                      <a:pt x="716" y="161"/>
                      <a:pt x="716" y="359"/>
                    </a:cubicBezTo>
                    <a:lnTo>
                      <a:pt x="716" y="359"/>
                    </a:lnTo>
                    <a:cubicBezTo>
                      <a:pt x="716" y="557"/>
                      <a:pt x="555" y="717"/>
                      <a:pt x="358" y="7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95">
                <a:extLst>
                  <a:ext uri="{FF2B5EF4-FFF2-40B4-BE49-F238E27FC236}">
                    <a16:creationId xmlns:a16="http://schemas.microsoft.com/office/drawing/2014/main" id="{28DC9F04-2509-423E-93C5-680B60EA9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281" y="10906084"/>
                <a:ext cx="1958306" cy="726027"/>
              </a:xfrm>
              <a:custGeom>
                <a:avLst/>
                <a:gdLst>
                  <a:gd name="T0" fmla="*/ 2165 w 2199"/>
                  <a:gd name="T1" fmla="*/ 399 h 818"/>
                  <a:gd name="T2" fmla="*/ 2165 w 2199"/>
                  <a:gd name="T3" fmla="*/ 399 h 818"/>
                  <a:gd name="T4" fmla="*/ 2054 w 2199"/>
                  <a:gd name="T5" fmla="*/ 231 h 818"/>
                  <a:gd name="T6" fmla="*/ 2054 w 2199"/>
                  <a:gd name="T7" fmla="*/ 231 h 818"/>
                  <a:gd name="T8" fmla="*/ 1893 w 2199"/>
                  <a:gd name="T9" fmla="*/ 5 h 818"/>
                  <a:gd name="T10" fmla="*/ 1252 w 2199"/>
                  <a:gd name="T11" fmla="*/ 130 h 818"/>
                  <a:gd name="T12" fmla="*/ 1252 w 2199"/>
                  <a:gd name="T13" fmla="*/ 130 h 818"/>
                  <a:gd name="T14" fmla="*/ 974 w 2199"/>
                  <a:gd name="T15" fmla="*/ 130 h 818"/>
                  <a:gd name="T16" fmla="*/ 291 w 2199"/>
                  <a:gd name="T17" fmla="*/ 0 h 818"/>
                  <a:gd name="T18" fmla="*/ 291 w 2199"/>
                  <a:gd name="T19" fmla="*/ 0 h 818"/>
                  <a:gd name="T20" fmla="*/ 131 w 2199"/>
                  <a:gd name="T21" fmla="*/ 255 h 818"/>
                  <a:gd name="T22" fmla="*/ 131 w 2199"/>
                  <a:gd name="T23" fmla="*/ 255 h 818"/>
                  <a:gd name="T24" fmla="*/ 50 w 2199"/>
                  <a:gd name="T25" fmla="*/ 370 h 818"/>
                  <a:gd name="T26" fmla="*/ 50 w 2199"/>
                  <a:gd name="T27" fmla="*/ 370 h 818"/>
                  <a:gd name="T28" fmla="*/ 0 w 2199"/>
                  <a:gd name="T29" fmla="*/ 588 h 818"/>
                  <a:gd name="T30" fmla="*/ 0 w 2199"/>
                  <a:gd name="T31" fmla="*/ 817 h 818"/>
                  <a:gd name="T32" fmla="*/ 2198 w 2199"/>
                  <a:gd name="T33" fmla="*/ 817 h 818"/>
                  <a:gd name="T34" fmla="*/ 2198 w 2199"/>
                  <a:gd name="T35" fmla="*/ 581 h 818"/>
                  <a:gd name="T36" fmla="*/ 2198 w 2199"/>
                  <a:gd name="T37" fmla="*/ 581 h 818"/>
                  <a:gd name="T38" fmla="*/ 2165 w 2199"/>
                  <a:gd name="T39" fmla="*/ 399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99" h="818">
                    <a:moveTo>
                      <a:pt x="2165" y="399"/>
                    </a:moveTo>
                    <a:lnTo>
                      <a:pt x="2165" y="399"/>
                    </a:lnTo>
                    <a:cubicBezTo>
                      <a:pt x="2140" y="337"/>
                      <a:pt x="2103" y="278"/>
                      <a:pt x="2054" y="231"/>
                    </a:cubicBezTo>
                    <a:lnTo>
                      <a:pt x="2054" y="231"/>
                    </a:lnTo>
                    <a:cubicBezTo>
                      <a:pt x="1988" y="165"/>
                      <a:pt x="1931" y="88"/>
                      <a:pt x="1893" y="5"/>
                    </a:cubicBezTo>
                    <a:lnTo>
                      <a:pt x="1252" y="130"/>
                    </a:lnTo>
                    <a:lnTo>
                      <a:pt x="1252" y="130"/>
                    </a:lnTo>
                    <a:cubicBezTo>
                      <a:pt x="1160" y="147"/>
                      <a:pt x="1066" y="147"/>
                      <a:pt x="974" y="130"/>
                    </a:cubicBezTo>
                    <a:lnTo>
                      <a:pt x="291" y="0"/>
                    </a:lnTo>
                    <a:lnTo>
                      <a:pt x="291" y="0"/>
                    </a:lnTo>
                    <a:cubicBezTo>
                      <a:pt x="255" y="95"/>
                      <a:pt x="200" y="182"/>
                      <a:pt x="131" y="255"/>
                    </a:cubicBezTo>
                    <a:lnTo>
                      <a:pt x="131" y="255"/>
                    </a:lnTo>
                    <a:cubicBezTo>
                      <a:pt x="98" y="290"/>
                      <a:pt x="71" y="328"/>
                      <a:pt x="50" y="370"/>
                    </a:cubicBezTo>
                    <a:lnTo>
                      <a:pt x="50" y="370"/>
                    </a:lnTo>
                    <a:cubicBezTo>
                      <a:pt x="18" y="437"/>
                      <a:pt x="0" y="511"/>
                      <a:pt x="0" y="588"/>
                    </a:cubicBezTo>
                    <a:lnTo>
                      <a:pt x="0" y="817"/>
                    </a:lnTo>
                    <a:lnTo>
                      <a:pt x="2198" y="817"/>
                    </a:lnTo>
                    <a:lnTo>
                      <a:pt x="2198" y="581"/>
                    </a:lnTo>
                    <a:lnTo>
                      <a:pt x="2198" y="581"/>
                    </a:lnTo>
                    <a:cubicBezTo>
                      <a:pt x="2198" y="519"/>
                      <a:pt x="2187" y="458"/>
                      <a:pt x="2165" y="3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96">
                <a:extLst>
                  <a:ext uri="{FF2B5EF4-FFF2-40B4-BE49-F238E27FC236}">
                    <a16:creationId xmlns:a16="http://schemas.microsoft.com/office/drawing/2014/main" id="{774AA9BA-2C26-4B47-94D6-225B29581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506" y="10894312"/>
                <a:ext cx="1974006" cy="745648"/>
              </a:xfrm>
              <a:custGeom>
                <a:avLst/>
                <a:gdLst>
                  <a:gd name="T0" fmla="*/ 20 w 2219"/>
                  <a:gd name="T1" fmla="*/ 817 h 838"/>
                  <a:gd name="T2" fmla="*/ 2199 w 2219"/>
                  <a:gd name="T3" fmla="*/ 817 h 838"/>
                  <a:gd name="T4" fmla="*/ 2199 w 2219"/>
                  <a:gd name="T5" fmla="*/ 591 h 838"/>
                  <a:gd name="T6" fmla="*/ 2199 w 2219"/>
                  <a:gd name="T7" fmla="*/ 591 h 838"/>
                  <a:gd name="T8" fmla="*/ 2166 w 2219"/>
                  <a:gd name="T9" fmla="*/ 413 h 838"/>
                  <a:gd name="T10" fmla="*/ 2166 w 2219"/>
                  <a:gd name="T11" fmla="*/ 413 h 838"/>
                  <a:gd name="T12" fmla="*/ 2057 w 2219"/>
                  <a:gd name="T13" fmla="*/ 248 h 838"/>
                  <a:gd name="T14" fmla="*/ 2057 w 2219"/>
                  <a:gd name="T15" fmla="*/ 248 h 838"/>
                  <a:gd name="T16" fmla="*/ 1897 w 2219"/>
                  <a:gd name="T17" fmla="*/ 26 h 838"/>
                  <a:gd name="T18" fmla="*/ 1264 w 2219"/>
                  <a:gd name="T19" fmla="*/ 149 h 838"/>
                  <a:gd name="T20" fmla="*/ 1264 w 2219"/>
                  <a:gd name="T21" fmla="*/ 149 h 838"/>
                  <a:gd name="T22" fmla="*/ 982 w 2219"/>
                  <a:gd name="T23" fmla="*/ 150 h 838"/>
                  <a:gd name="T24" fmla="*/ 307 w 2219"/>
                  <a:gd name="T25" fmla="*/ 22 h 838"/>
                  <a:gd name="T26" fmla="*/ 307 w 2219"/>
                  <a:gd name="T27" fmla="*/ 22 h 838"/>
                  <a:gd name="T28" fmla="*/ 147 w 2219"/>
                  <a:gd name="T29" fmla="*/ 271 h 838"/>
                  <a:gd name="T30" fmla="*/ 147 w 2219"/>
                  <a:gd name="T31" fmla="*/ 271 h 838"/>
                  <a:gd name="T32" fmla="*/ 69 w 2219"/>
                  <a:gd name="T33" fmla="*/ 384 h 838"/>
                  <a:gd name="T34" fmla="*/ 69 w 2219"/>
                  <a:gd name="T35" fmla="*/ 384 h 838"/>
                  <a:gd name="T36" fmla="*/ 20 w 2219"/>
                  <a:gd name="T37" fmla="*/ 598 h 838"/>
                  <a:gd name="T38" fmla="*/ 20 w 2219"/>
                  <a:gd name="T39" fmla="*/ 817 h 838"/>
                  <a:gd name="T40" fmla="*/ 2208 w 2219"/>
                  <a:gd name="T41" fmla="*/ 837 h 838"/>
                  <a:gd name="T42" fmla="*/ 10 w 2219"/>
                  <a:gd name="T43" fmla="*/ 837 h 838"/>
                  <a:gd name="T44" fmla="*/ 10 w 2219"/>
                  <a:gd name="T45" fmla="*/ 837 h 838"/>
                  <a:gd name="T46" fmla="*/ 0 w 2219"/>
                  <a:gd name="T47" fmla="*/ 827 h 838"/>
                  <a:gd name="T48" fmla="*/ 0 w 2219"/>
                  <a:gd name="T49" fmla="*/ 598 h 838"/>
                  <a:gd name="T50" fmla="*/ 0 w 2219"/>
                  <a:gd name="T51" fmla="*/ 598 h 838"/>
                  <a:gd name="T52" fmla="*/ 52 w 2219"/>
                  <a:gd name="T53" fmla="*/ 376 h 838"/>
                  <a:gd name="T54" fmla="*/ 52 w 2219"/>
                  <a:gd name="T55" fmla="*/ 376 h 838"/>
                  <a:gd name="T56" fmla="*/ 133 w 2219"/>
                  <a:gd name="T57" fmla="*/ 259 h 838"/>
                  <a:gd name="T58" fmla="*/ 133 w 2219"/>
                  <a:gd name="T59" fmla="*/ 259 h 838"/>
                  <a:gd name="T60" fmla="*/ 291 w 2219"/>
                  <a:gd name="T61" fmla="*/ 7 h 838"/>
                  <a:gd name="T62" fmla="*/ 291 w 2219"/>
                  <a:gd name="T63" fmla="*/ 7 h 838"/>
                  <a:gd name="T64" fmla="*/ 302 w 2219"/>
                  <a:gd name="T65" fmla="*/ 1 h 838"/>
                  <a:gd name="T66" fmla="*/ 986 w 2219"/>
                  <a:gd name="T67" fmla="*/ 130 h 838"/>
                  <a:gd name="T68" fmla="*/ 986 w 2219"/>
                  <a:gd name="T69" fmla="*/ 130 h 838"/>
                  <a:gd name="T70" fmla="*/ 1261 w 2219"/>
                  <a:gd name="T71" fmla="*/ 129 h 838"/>
                  <a:gd name="T72" fmla="*/ 1901 w 2219"/>
                  <a:gd name="T73" fmla="*/ 5 h 838"/>
                  <a:gd name="T74" fmla="*/ 1901 w 2219"/>
                  <a:gd name="T75" fmla="*/ 5 h 838"/>
                  <a:gd name="T76" fmla="*/ 1912 w 2219"/>
                  <a:gd name="T77" fmla="*/ 10 h 838"/>
                  <a:gd name="T78" fmla="*/ 1912 w 2219"/>
                  <a:gd name="T79" fmla="*/ 10 h 838"/>
                  <a:gd name="T80" fmla="*/ 2071 w 2219"/>
                  <a:gd name="T81" fmla="*/ 234 h 838"/>
                  <a:gd name="T82" fmla="*/ 2071 w 2219"/>
                  <a:gd name="T83" fmla="*/ 234 h 838"/>
                  <a:gd name="T84" fmla="*/ 2183 w 2219"/>
                  <a:gd name="T85" fmla="*/ 406 h 838"/>
                  <a:gd name="T86" fmla="*/ 2183 w 2219"/>
                  <a:gd name="T87" fmla="*/ 406 h 838"/>
                  <a:gd name="T88" fmla="*/ 2218 w 2219"/>
                  <a:gd name="T89" fmla="*/ 591 h 838"/>
                  <a:gd name="T90" fmla="*/ 2218 w 2219"/>
                  <a:gd name="T91" fmla="*/ 827 h 838"/>
                  <a:gd name="T92" fmla="*/ 2218 w 2219"/>
                  <a:gd name="T93" fmla="*/ 827 h 838"/>
                  <a:gd name="T94" fmla="*/ 2208 w 2219"/>
                  <a:gd name="T95" fmla="*/ 837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19" h="838">
                    <a:moveTo>
                      <a:pt x="20" y="817"/>
                    </a:moveTo>
                    <a:lnTo>
                      <a:pt x="2199" y="817"/>
                    </a:lnTo>
                    <a:lnTo>
                      <a:pt x="2199" y="591"/>
                    </a:lnTo>
                    <a:lnTo>
                      <a:pt x="2199" y="591"/>
                    </a:lnTo>
                    <a:cubicBezTo>
                      <a:pt x="2199" y="530"/>
                      <a:pt x="2188" y="470"/>
                      <a:pt x="2166" y="413"/>
                    </a:cubicBezTo>
                    <a:lnTo>
                      <a:pt x="2166" y="413"/>
                    </a:lnTo>
                    <a:cubicBezTo>
                      <a:pt x="2142" y="350"/>
                      <a:pt x="2105" y="295"/>
                      <a:pt x="2057" y="248"/>
                    </a:cubicBezTo>
                    <a:lnTo>
                      <a:pt x="2057" y="248"/>
                    </a:lnTo>
                    <a:cubicBezTo>
                      <a:pt x="1988" y="179"/>
                      <a:pt x="1935" y="104"/>
                      <a:pt x="1897" y="26"/>
                    </a:cubicBezTo>
                    <a:lnTo>
                      <a:pt x="1264" y="149"/>
                    </a:lnTo>
                    <a:lnTo>
                      <a:pt x="1264" y="149"/>
                    </a:lnTo>
                    <a:cubicBezTo>
                      <a:pt x="1170" y="167"/>
                      <a:pt x="1076" y="167"/>
                      <a:pt x="982" y="150"/>
                    </a:cubicBezTo>
                    <a:lnTo>
                      <a:pt x="307" y="22"/>
                    </a:lnTo>
                    <a:lnTo>
                      <a:pt x="307" y="22"/>
                    </a:lnTo>
                    <a:cubicBezTo>
                      <a:pt x="270" y="115"/>
                      <a:pt x="217" y="199"/>
                      <a:pt x="147" y="271"/>
                    </a:cubicBezTo>
                    <a:lnTo>
                      <a:pt x="147" y="271"/>
                    </a:lnTo>
                    <a:cubicBezTo>
                      <a:pt x="116" y="305"/>
                      <a:pt x="89" y="342"/>
                      <a:pt x="69" y="384"/>
                    </a:cubicBezTo>
                    <a:lnTo>
                      <a:pt x="69" y="384"/>
                    </a:lnTo>
                    <a:cubicBezTo>
                      <a:pt x="37" y="449"/>
                      <a:pt x="20" y="523"/>
                      <a:pt x="20" y="598"/>
                    </a:cubicBezTo>
                    <a:lnTo>
                      <a:pt x="20" y="817"/>
                    </a:lnTo>
                    <a:close/>
                    <a:moveTo>
                      <a:pt x="2208" y="837"/>
                    </a:moveTo>
                    <a:lnTo>
                      <a:pt x="10" y="837"/>
                    </a:lnTo>
                    <a:lnTo>
                      <a:pt x="10" y="837"/>
                    </a:lnTo>
                    <a:cubicBezTo>
                      <a:pt x="5" y="837"/>
                      <a:pt x="0" y="832"/>
                      <a:pt x="0" y="827"/>
                    </a:cubicBezTo>
                    <a:lnTo>
                      <a:pt x="0" y="598"/>
                    </a:lnTo>
                    <a:lnTo>
                      <a:pt x="0" y="598"/>
                    </a:lnTo>
                    <a:cubicBezTo>
                      <a:pt x="0" y="521"/>
                      <a:pt x="18" y="443"/>
                      <a:pt x="52" y="376"/>
                    </a:cubicBezTo>
                    <a:lnTo>
                      <a:pt x="52" y="376"/>
                    </a:lnTo>
                    <a:cubicBezTo>
                      <a:pt x="73" y="332"/>
                      <a:pt x="100" y="293"/>
                      <a:pt x="133" y="259"/>
                    </a:cubicBezTo>
                    <a:lnTo>
                      <a:pt x="133" y="259"/>
                    </a:lnTo>
                    <a:cubicBezTo>
                      <a:pt x="202" y="186"/>
                      <a:pt x="255" y="101"/>
                      <a:pt x="291" y="7"/>
                    </a:cubicBezTo>
                    <a:lnTo>
                      <a:pt x="291" y="7"/>
                    </a:lnTo>
                    <a:cubicBezTo>
                      <a:pt x="293" y="2"/>
                      <a:pt x="297" y="0"/>
                      <a:pt x="302" y="1"/>
                    </a:cubicBezTo>
                    <a:lnTo>
                      <a:pt x="986" y="130"/>
                    </a:lnTo>
                    <a:lnTo>
                      <a:pt x="986" y="130"/>
                    </a:lnTo>
                    <a:cubicBezTo>
                      <a:pt x="1077" y="147"/>
                      <a:pt x="1169" y="147"/>
                      <a:pt x="1261" y="129"/>
                    </a:cubicBezTo>
                    <a:lnTo>
                      <a:pt x="1901" y="5"/>
                    </a:lnTo>
                    <a:lnTo>
                      <a:pt x="1901" y="5"/>
                    </a:lnTo>
                    <a:cubicBezTo>
                      <a:pt x="1906" y="4"/>
                      <a:pt x="1910" y="6"/>
                      <a:pt x="1912" y="10"/>
                    </a:cubicBezTo>
                    <a:lnTo>
                      <a:pt x="1912" y="10"/>
                    </a:lnTo>
                    <a:cubicBezTo>
                      <a:pt x="1948" y="89"/>
                      <a:pt x="2002" y="164"/>
                      <a:pt x="2071" y="234"/>
                    </a:cubicBezTo>
                    <a:lnTo>
                      <a:pt x="2071" y="234"/>
                    </a:lnTo>
                    <a:cubicBezTo>
                      <a:pt x="2121" y="282"/>
                      <a:pt x="2159" y="340"/>
                      <a:pt x="2183" y="406"/>
                    </a:cubicBezTo>
                    <a:lnTo>
                      <a:pt x="2183" y="406"/>
                    </a:lnTo>
                    <a:cubicBezTo>
                      <a:pt x="2207" y="465"/>
                      <a:pt x="2218" y="528"/>
                      <a:pt x="2218" y="591"/>
                    </a:cubicBezTo>
                    <a:lnTo>
                      <a:pt x="2218" y="827"/>
                    </a:lnTo>
                    <a:lnTo>
                      <a:pt x="2218" y="827"/>
                    </a:lnTo>
                    <a:cubicBezTo>
                      <a:pt x="2218" y="832"/>
                      <a:pt x="2214" y="837"/>
                      <a:pt x="2208" y="8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97">
                <a:extLst>
                  <a:ext uri="{FF2B5EF4-FFF2-40B4-BE49-F238E27FC236}">
                    <a16:creationId xmlns:a16="http://schemas.microsoft.com/office/drawing/2014/main" id="{B9167977-78ED-473F-849A-1B8C886A0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7296" y="10623522"/>
                <a:ext cx="726025" cy="412070"/>
              </a:xfrm>
              <a:custGeom>
                <a:avLst/>
                <a:gdLst>
                  <a:gd name="T0" fmla="*/ 800 w 815"/>
                  <a:gd name="T1" fmla="*/ 0 h 461"/>
                  <a:gd name="T2" fmla="*/ 198 w 815"/>
                  <a:gd name="T3" fmla="*/ 54 h 461"/>
                  <a:gd name="T4" fmla="*/ 198 w 815"/>
                  <a:gd name="T5" fmla="*/ 54 h 461"/>
                  <a:gd name="T6" fmla="*/ 33 w 815"/>
                  <a:gd name="T7" fmla="*/ 201 h 461"/>
                  <a:gd name="T8" fmla="*/ 33 w 815"/>
                  <a:gd name="T9" fmla="*/ 201 h 461"/>
                  <a:gd name="T10" fmla="*/ 33 w 815"/>
                  <a:gd name="T11" fmla="*/ 201 h 461"/>
                  <a:gd name="T12" fmla="*/ 0 w 815"/>
                  <a:gd name="T13" fmla="*/ 317 h 461"/>
                  <a:gd name="T14" fmla="*/ 683 w 815"/>
                  <a:gd name="T15" fmla="*/ 447 h 461"/>
                  <a:gd name="T16" fmla="*/ 683 w 815"/>
                  <a:gd name="T17" fmla="*/ 447 h 461"/>
                  <a:gd name="T18" fmla="*/ 814 w 815"/>
                  <a:gd name="T19" fmla="*/ 460 h 461"/>
                  <a:gd name="T20" fmla="*/ 814 w 815"/>
                  <a:gd name="T21" fmla="*/ 0 h 461"/>
                  <a:gd name="T22" fmla="*/ 800 w 815"/>
                  <a:gd name="T23" fmla="*/ 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5" h="461">
                    <a:moveTo>
                      <a:pt x="800" y="0"/>
                    </a:moveTo>
                    <a:lnTo>
                      <a:pt x="198" y="54"/>
                    </a:lnTo>
                    <a:lnTo>
                      <a:pt x="198" y="54"/>
                    </a:lnTo>
                    <a:cubicBezTo>
                      <a:pt x="117" y="61"/>
                      <a:pt x="50" y="121"/>
                      <a:pt x="33" y="201"/>
                    </a:cubicBezTo>
                    <a:lnTo>
                      <a:pt x="33" y="201"/>
                    </a:lnTo>
                    <a:lnTo>
                      <a:pt x="33" y="201"/>
                    </a:lnTo>
                    <a:cubicBezTo>
                      <a:pt x="26" y="241"/>
                      <a:pt x="13" y="280"/>
                      <a:pt x="0" y="317"/>
                    </a:cubicBezTo>
                    <a:lnTo>
                      <a:pt x="683" y="447"/>
                    </a:lnTo>
                    <a:lnTo>
                      <a:pt x="683" y="447"/>
                    </a:lnTo>
                    <a:cubicBezTo>
                      <a:pt x="727" y="455"/>
                      <a:pt x="770" y="460"/>
                      <a:pt x="814" y="460"/>
                    </a:cubicBezTo>
                    <a:lnTo>
                      <a:pt x="814" y="0"/>
                    </a:lnTo>
                    <a:lnTo>
                      <a:pt x="80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98">
                <a:extLst>
                  <a:ext uri="{FF2B5EF4-FFF2-40B4-BE49-F238E27FC236}">
                    <a16:creationId xmlns:a16="http://schemas.microsoft.com/office/drawing/2014/main" id="{ED8C4CB5-5D85-4AFE-A63E-678C07BC7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5521" y="10615674"/>
                <a:ext cx="741725" cy="427768"/>
              </a:xfrm>
              <a:custGeom>
                <a:avLst/>
                <a:gdLst>
                  <a:gd name="T0" fmla="*/ 23 w 835"/>
                  <a:gd name="T1" fmla="*/ 319 h 481"/>
                  <a:gd name="T2" fmla="*/ 695 w 835"/>
                  <a:gd name="T3" fmla="*/ 447 h 481"/>
                  <a:gd name="T4" fmla="*/ 695 w 835"/>
                  <a:gd name="T5" fmla="*/ 447 h 481"/>
                  <a:gd name="T6" fmla="*/ 815 w 835"/>
                  <a:gd name="T7" fmla="*/ 460 h 481"/>
                  <a:gd name="T8" fmla="*/ 815 w 835"/>
                  <a:gd name="T9" fmla="*/ 20 h 481"/>
                  <a:gd name="T10" fmla="*/ 810 w 835"/>
                  <a:gd name="T11" fmla="*/ 19 h 481"/>
                  <a:gd name="T12" fmla="*/ 209 w 835"/>
                  <a:gd name="T13" fmla="*/ 74 h 481"/>
                  <a:gd name="T14" fmla="*/ 209 w 835"/>
                  <a:gd name="T15" fmla="*/ 74 h 481"/>
                  <a:gd name="T16" fmla="*/ 53 w 835"/>
                  <a:gd name="T17" fmla="*/ 214 h 481"/>
                  <a:gd name="T18" fmla="*/ 53 w 835"/>
                  <a:gd name="T19" fmla="*/ 214 h 481"/>
                  <a:gd name="T20" fmla="*/ 23 w 835"/>
                  <a:gd name="T21" fmla="*/ 319 h 481"/>
                  <a:gd name="T22" fmla="*/ 824 w 835"/>
                  <a:gd name="T23" fmla="*/ 480 h 481"/>
                  <a:gd name="T24" fmla="*/ 824 w 835"/>
                  <a:gd name="T25" fmla="*/ 480 h 481"/>
                  <a:gd name="T26" fmla="*/ 824 w 835"/>
                  <a:gd name="T27" fmla="*/ 480 h 481"/>
                  <a:gd name="T28" fmla="*/ 691 w 835"/>
                  <a:gd name="T29" fmla="*/ 467 h 481"/>
                  <a:gd name="T30" fmla="*/ 8 w 835"/>
                  <a:gd name="T31" fmla="*/ 336 h 481"/>
                  <a:gd name="T32" fmla="*/ 8 w 835"/>
                  <a:gd name="T33" fmla="*/ 336 h 481"/>
                  <a:gd name="T34" fmla="*/ 1 w 835"/>
                  <a:gd name="T35" fmla="*/ 332 h 481"/>
                  <a:gd name="T36" fmla="*/ 1 w 835"/>
                  <a:gd name="T37" fmla="*/ 332 h 481"/>
                  <a:gd name="T38" fmla="*/ 0 w 835"/>
                  <a:gd name="T39" fmla="*/ 324 h 481"/>
                  <a:gd name="T40" fmla="*/ 0 w 835"/>
                  <a:gd name="T41" fmla="*/ 324 h 481"/>
                  <a:gd name="T42" fmla="*/ 34 w 835"/>
                  <a:gd name="T43" fmla="*/ 209 h 481"/>
                  <a:gd name="T44" fmla="*/ 34 w 835"/>
                  <a:gd name="T45" fmla="*/ 209 h 481"/>
                  <a:gd name="T46" fmla="*/ 208 w 835"/>
                  <a:gd name="T47" fmla="*/ 54 h 481"/>
                  <a:gd name="T48" fmla="*/ 809 w 835"/>
                  <a:gd name="T49" fmla="*/ 0 h 481"/>
                  <a:gd name="T50" fmla="*/ 809 w 835"/>
                  <a:gd name="T51" fmla="*/ 0 h 481"/>
                  <a:gd name="T52" fmla="*/ 811 w 835"/>
                  <a:gd name="T53" fmla="*/ 0 h 481"/>
                  <a:gd name="T54" fmla="*/ 825 w 835"/>
                  <a:gd name="T55" fmla="*/ 1 h 481"/>
                  <a:gd name="T56" fmla="*/ 825 w 835"/>
                  <a:gd name="T57" fmla="*/ 1 h 481"/>
                  <a:gd name="T58" fmla="*/ 834 w 835"/>
                  <a:gd name="T59" fmla="*/ 10 h 481"/>
                  <a:gd name="T60" fmla="*/ 834 w 835"/>
                  <a:gd name="T61" fmla="*/ 470 h 481"/>
                  <a:gd name="T62" fmla="*/ 834 w 835"/>
                  <a:gd name="T63" fmla="*/ 470 h 481"/>
                  <a:gd name="T64" fmla="*/ 831 w 835"/>
                  <a:gd name="T65" fmla="*/ 476 h 481"/>
                  <a:gd name="T66" fmla="*/ 831 w 835"/>
                  <a:gd name="T67" fmla="*/ 476 h 481"/>
                  <a:gd name="T68" fmla="*/ 824 w 835"/>
                  <a:gd name="T69" fmla="*/ 48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5" h="481">
                    <a:moveTo>
                      <a:pt x="23" y="319"/>
                    </a:moveTo>
                    <a:lnTo>
                      <a:pt x="695" y="447"/>
                    </a:lnTo>
                    <a:lnTo>
                      <a:pt x="695" y="447"/>
                    </a:lnTo>
                    <a:cubicBezTo>
                      <a:pt x="734" y="455"/>
                      <a:pt x="773" y="459"/>
                      <a:pt x="815" y="460"/>
                    </a:cubicBezTo>
                    <a:lnTo>
                      <a:pt x="815" y="20"/>
                    </a:lnTo>
                    <a:lnTo>
                      <a:pt x="810" y="19"/>
                    </a:lnTo>
                    <a:lnTo>
                      <a:pt x="209" y="74"/>
                    </a:lnTo>
                    <a:lnTo>
                      <a:pt x="209" y="74"/>
                    </a:lnTo>
                    <a:cubicBezTo>
                      <a:pt x="131" y="81"/>
                      <a:pt x="69" y="137"/>
                      <a:pt x="53" y="214"/>
                    </a:cubicBezTo>
                    <a:lnTo>
                      <a:pt x="53" y="214"/>
                    </a:lnTo>
                    <a:cubicBezTo>
                      <a:pt x="46" y="250"/>
                      <a:pt x="36" y="284"/>
                      <a:pt x="23" y="319"/>
                    </a:cubicBezTo>
                    <a:close/>
                    <a:moveTo>
                      <a:pt x="824" y="480"/>
                    </a:moveTo>
                    <a:lnTo>
                      <a:pt x="824" y="480"/>
                    </a:lnTo>
                    <a:lnTo>
                      <a:pt x="824" y="480"/>
                    </a:lnTo>
                    <a:cubicBezTo>
                      <a:pt x="779" y="479"/>
                      <a:pt x="734" y="474"/>
                      <a:pt x="691" y="467"/>
                    </a:cubicBezTo>
                    <a:lnTo>
                      <a:pt x="8" y="336"/>
                    </a:lnTo>
                    <a:lnTo>
                      <a:pt x="8" y="336"/>
                    </a:lnTo>
                    <a:cubicBezTo>
                      <a:pt x="4" y="336"/>
                      <a:pt x="2" y="335"/>
                      <a:pt x="1" y="332"/>
                    </a:cubicBezTo>
                    <a:lnTo>
                      <a:pt x="1" y="332"/>
                    </a:lnTo>
                    <a:cubicBezTo>
                      <a:pt x="0" y="330"/>
                      <a:pt x="0" y="326"/>
                      <a:pt x="0" y="324"/>
                    </a:cubicBezTo>
                    <a:lnTo>
                      <a:pt x="0" y="324"/>
                    </a:lnTo>
                    <a:cubicBezTo>
                      <a:pt x="15" y="286"/>
                      <a:pt x="26" y="247"/>
                      <a:pt x="34" y="209"/>
                    </a:cubicBezTo>
                    <a:lnTo>
                      <a:pt x="34" y="209"/>
                    </a:lnTo>
                    <a:cubicBezTo>
                      <a:pt x="52" y="125"/>
                      <a:pt x="121" y="63"/>
                      <a:pt x="208" y="54"/>
                    </a:cubicBezTo>
                    <a:lnTo>
                      <a:pt x="809" y="0"/>
                    </a:lnTo>
                    <a:lnTo>
                      <a:pt x="809" y="0"/>
                    </a:lnTo>
                    <a:cubicBezTo>
                      <a:pt x="809" y="0"/>
                      <a:pt x="810" y="0"/>
                      <a:pt x="811" y="0"/>
                    </a:cubicBezTo>
                    <a:lnTo>
                      <a:pt x="825" y="1"/>
                    </a:lnTo>
                    <a:lnTo>
                      <a:pt x="825" y="1"/>
                    </a:lnTo>
                    <a:cubicBezTo>
                      <a:pt x="830" y="1"/>
                      <a:pt x="834" y="5"/>
                      <a:pt x="834" y="10"/>
                    </a:cubicBezTo>
                    <a:lnTo>
                      <a:pt x="834" y="470"/>
                    </a:lnTo>
                    <a:lnTo>
                      <a:pt x="834" y="470"/>
                    </a:lnTo>
                    <a:cubicBezTo>
                      <a:pt x="834" y="472"/>
                      <a:pt x="832" y="474"/>
                      <a:pt x="831" y="476"/>
                    </a:cubicBezTo>
                    <a:lnTo>
                      <a:pt x="831" y="476"/>
                    </a:lnTo>
                    <a:cubicBezTo>
                      <a:pt x="829" y="478"/>
                      <a:pt x="826" y="480"/>
                      <a:pt x="824" y="4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99">
                <a:extLst>
                  <a:ext uri="{FF2B5EF4-FFF2-40B4-BE49-F238E27FC236}">
                    <a16:creationId xmlns:a16="http://schemas.microsoft.com/office/drawing/2014/main" id="{A3A1D17A-F437-42B9-9F8C-0AC95F509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397" y="10623522"/>
                <a:ext cx="702478" cy="412070"/>
              </a:xfrm>
              <a:custGeom>
                <a:avLst/>
                <a:gdLst>
                  <a:gd name="T0" fmla="*/ 757 w 789"/>
                  <a:gd name="T1" fmla="*/ 236 h 461"/>
                  <a:gd name="T2" fmla="*/ 743 w 789"/>
                  <a:gd name="T3" fmla="*/ 188 h 461"/>
                  <a:gd name="T4" fmla="*/ 743 w 789"/>
                  <a:gd name="T5" fmla="*/ 188 h 461"/>
                  <a:gd name="T6" fmla="*/ 581 w 789"/>
                  <a:gd name="T7" fmla="*/ 53 h 461"/>
                  <a:gd name="T8" fmla="*/ 0 w 789"/>
                  <a:gd name="T9" fmla="*/ 0 h 461"/>
                  <a:gd name="T10" fmla="*/ 0 w 789"/>
                  <a:gd name="T11" fmla="*/ 460 h 461"/>
                  <a:gd name="T12" fmla="*/ 0 w 789"/>
                  <a:gd name="T13" fmla="*/ 460 h 461"/>
                  <a:gd name="T14" fmla="*/ 147 w 789"/>
                  <a:gd name="T15" fmla="*/ 447 h 461"/>
                  <a:gd name="T16" fmla="*/ 788 w 789"/>
                  <a:gd name="T17" fmla="*/ 322 h 461"/>
                  <a:gd name="T18" fmla="*/ 788 w 789"/>
                  <a:gd name="T19" fmla="*/ 322 h 461"/>
                  <a:gd name="T20" fmla="*/ 757 w 789"/>
                  <a:gd name="T21" fmla="*/ 236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9" h="461">
                    <a:moveTo>
                      <a:pt x="757" y="236"/>
                    </a:moveTo>
                    <a:lnTo>
                      <a:pt x="743" y="188"/>
                    </a:lnTo>
                    <a:lnTo>
                      <a:pt x="743" y="188"/>
                    </a:lnTo>
                    <a:cubicBezTo>
                      <a:pt x="722" y="113"/>
                      <a:pt x="657" y="60"/>
                      <a:pt x="581" y="53"/>
                    </a:cubicBezTo>
                    <a:lnTo>
                      <a:pt x="0" y="0"/>
                    </a:lnTo>
                    <a:lnTo>
                      <a:pt x="0" y="460"/>
                    </a:lnTo>
                    <a:lnTo>
                      <a:pt x="0" y="460"/>
                    </a:lnTo>
                    <a:cubicBezTo>
                      <a:pt x="50" y="460"/>
                      <a:pt x="98" y="456"/>
                      <a:pt x="147" y="447"/>
                    </a:cubicBezTo>
                    <a:lnTo>
                      <a:pt x="788" y="322"/>
                    </a:lnTo>
                    <a:lnTo>
                      <a:pt x="788" y="322"/>
                    </a:lnTo>
                    <a:cubicBezTo>
                      <a:pt x="776" y="293"/>
                      <a:pt x="765" y="265"/>
                      <a:pt x="757" y="2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200">
                <a:extLst>
                  <a:ext uri="{FF2B5EF4-FFF2-40B4-BE49-F238E27FC236}">
                    <a16:creationId xmlns:a16="http://schemas.microsoft.com/office/drawing/2014/main" id="{8E014C17-FC15-498A-8E7D-14B03FCBA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548" y="10615674"/>
                <a:ext cx="718176" cy="427768"/>
              </a:xfrm>
              <a:custGeom>
                <a:avLst/>
                <a:gdLst>
                  <a:gd name="T0" fmla="*/ 19 w 808"/>
                  <a:gd name="T1" fmla="*/ 22 h 481"/>
                  <a:gd name="T2" fmla="*/ 19 w 808"/>
                  <a:gd name="T3" fmla="*/ 460 h 481"/>
                  <a:gd name="T4" fmla="*/ 19 w 808"/>
                  <a:gd name="T5" fmla="*/ 460 h 481"/>
                  <a:gd name="T6" fmla="*/ 155 w 808"/>
                  <a:gd name="T7" fmla="*/ 446 h 481"/>
                  <a:gd name="T8" fmla="*/ 783 w 808"/>
                  <a:gd name="T9" fmla="*/ 324 h 481"/>
                  <a:gd name="T10" fmla="*/ 783 w 808"/>
                  <a:gd name="T11" fmla="*/ 324 h 481"/>
                  <a:gd name="T12" fmla="*/ 757 w 808"/>
                  <a:gd name="T13" fmla="*/ 248 h 481"/>
                  <a:gd name="T14" fmla="*/ 757 w 808"/>
                  <a:gd name="T15" fmla="*/ 248 h 481"/>
                  <a:gd name="T16" fmla="*/ 743 w 808"/>
                  <a:gd name="T17" fmla="*/ 201 h 481"/>
                  <a:gd name="T18" fmla="*/ 743 w 808"/>
                  <a:gd name="T19" fmla="*/ 201 h 481"/>
                  <a:gd name="T20" fmla="*/ 589 w 808"/>
                  <a:gd name="T21" fmla="*/ 73 h 481"/>
                  <a:gd name="T22" fmla="*/ 19 w 808"/>
                  <a:gd name="T23" fmla="*/ 22 h 481"/>
                  <a:gd name="T24" fmla="*/ 16 w 808"/>
                  <a:gd name="T25" fmla="*/ 480 h 481"/>
                  <a:gd name="T26" fmla="*/ 16 w 808"/>
                  <a:gd name="T27" fmla="*/ 480 h 481"/>
                  <a:gd name="T28" fmla="*/ 9 w 808"/>
                  <a:gd name="T29" fmla="*/ 480 h 481"/>
                  <a:gd name="T30" fmla="*/ 9 w 808"/>
                  <a:gd name="T31" fmla="*/ 480 h 481"/>
                  <a:gd name="T32" fmla="*/ 0 w 808"/>
                  <a:gd name="T33" fmla="*/ 470 h 481"/>
                  <a:gd name="T34" fmla="*/ 0 w 808"/>
                  <a:gd name="T35" fmla="*/ 10 h 481"/>
                  <a:gd name="T36" fmla="*/ 0 w 808"/>
                  <a:gd name="T37" fmla="*/ 10 h 481"/>
                  <a:gd name="T38" fmla="*/ 2 w 808"/>
                  <a:gd name="T39" fmla="*/ 4 h 481"/>
                  <a:gd name="T40" fmla="*/ 2 w 808"/>
                  <a:gd name="T41" fmla="*/ 4 h 481"/>
                  <a:gd name="T42" fmla="*/ 10 w 808"/>
                  <a:gd name="T43" fmla="*/ 1 h 481"/>
                  <a:gd name="T44" fmla="*/ 591 w 808"/>
                  <a:gd name="T45" fmla="*/ 53 h 481"/>
                  <a:gd name="T46" fmla="*/ 591 w 808"/>
                  <a:gd name="T47" fmla="*/ 53 h 481"/>
                  <a:gd name="T48" fmla="*/ 761 w 808"/>
                  <a:gd name="T49" fmla="*/ 195 h 481"/>
                  <a:gd name="T50" fmla="*/ 775 w 808"/>
                  <a:gd name="T51" fmla="*/ 243 h 481"/>
                  <a:gd name="T52" fmla="*/ 775 w 808"/>
                  <a:gd name="T53" fmla="*/ 243 h 481"/>
                  <a:gd name="T54" fmla="*/ 806 w 808"/>
                  <a:gd name="T55" fmla="*/ 327 h 481"/>
                  <a:gd name="T56" fmla="*/ 806 w 808"/>
                  <a:gd name="T57" fmla="*/ 327 h 481"/>
                  <a:gd name="T58" fmla="*/ 806 w 808"/>
                  <a:gd name="T59" fmla="*/ 336 h 481"/>
                  <a:gd name="T60" fmla="*/ 806 w 808"/>
                  <a:gd name="T61" fmla="*/ 336 h 481"/>
                  <a:gd name="T62" fmla="*/ 799 w 808"/>
                  <a:gd name="T63" fmla="*/ 341 h 481"/>
                  <a:gd name="T64" fmla="*/ 158 w 808"/>
                  <a:gd name="T65" fmla="*/ 466 h 481"/>
                  <a:gd name="T66" fmla="*/ 158 w 808"/>
                  <a:gd name="T67" fmla="*/ 466 h 481"/>
                  <a:gd name="T68" fmla="*/ 16 w 808"/>
                  <a:gd name="T69" fmla="*/ 48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8" h="481">
                    <a:moveTo>
                      <a:pt x="19" y="22"/>
                    </a:moveTo>
                    <a:lnTo>
                      <a:pt x="19" y="460"/>
                    </a:lnTo>
                    <a:lnTo>
                      <a:pt x="19" y="460"/>
                    </a:lnTo>
                    <a:cubicBezTo>
                      <a:pt x="64" y="460"/>
                      <a:pt x="110" y="455"/>
                      <a:pt x="155" y="446"/>
                    </a:cubicBezTo>
                    <a:lnTo>
                      <a:pt x="783" y="324"/>
                    </a:lnTo>
                    <a:lnTo>
                      <a:pt x="783" y="324"/>
                    </a:lnTo>
                    <a:cubicBezTo>
                      <a:pt x="773" y="299"/>
                      <a:pt x="763" y="273"/>
                      <a:pt x="757" y="248"/>
                    </a:cubicBezTo>
                    <a:lnTo>
                      <a:pt x="757" y="248"/>
                    </a:lnTo>
                    <a:lnTo>
                      <a:pt x="743" y="201"/>
                    </a:lnTo>
                    <a:lnTo>
                      <a:pt x="743" y="201"/>
                    </a:lnTo>
                    <a:cubicBezTo>
                      <a:pt x="723" y="130"/>
                      <a:pt x="661" y="79"/>
                      <a:pt x="589" y="73"/>
                    </a:cubicBezTo>
                    <a:lnTo>
                      <a:pt x="19" y="22"/>
                    </a:lnTo>
                    <a:close/>
                    <a:moveTo>
                      <a:pt x="16" y="480"/>
                    </a:moveTo>
                    <a:lnTo>
                      <a:pt x="16" y="480"/>
                    </a:lnTo>
                    <a:cubicBezTo>
                      <a:pt x="13" y="480"/>
                      <a:pt x="11" y="480"/>
                      <a:pt x="9" y="480"/>
                    </a:cubicBezTo>
                    <a:lnTo>
                      <a:pt x="9" y="480"/>
                    </a:lnTo>
                    <a:cubicBezTo>
                      <a:pt x="4" y="480"/>
                      <a:pt x="0" y="475"/>
                      <a:pt x="0" y="47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8"/>
                      <a:pt x="0" y="5"/>
                      <a:pt x="2" y="4"/>
                    </a:cubicBezTo>
                    <a:lnTo>
                      <a:pt x="2" y="4"/>
                    </a:lnTo>
                    <a:cubicBezTo>
                      <a:pt x="5" y="2"/>
                      <a:pt x="7" y="0"/>
                      <a:pt x="10" y="1"/>
                    </a:cubicBezTo>
                    <a:lnTo>
                      <a:pt x="591" y="53"/>
                    </a:lnTo>
                    <a:lnTo>
                      <a:pt x="591" y="53"/>
                    </a:lnTo>
                    <a:cubicBezTo>
                      <a:pt x="671" y="60"/>
                      <a:pt x="740" y="118"/>
                      <a:pt x="761" y="195"/>
                    </a:cubicBezTo>
                    <a:lnTo>
                      <a:pt x="775" y="243"/>
                    </a:lnTo>
                    <a:lnTo>
                      <a:pt x="775" y="243"/>
                    </a:lnTo>
                    <a:cubicBezTo>
                      <a:pt x="783" y="271"/>
                      <a:pt x="793" y="300"/>
                      <a:pt x="806" y="327"/>
                    </a:cubicBezTo>
                    <a:lnTo>
                      <a:pt x="806" y="327"/>
                    </a:lnTo>
                    <a:cubicBezTo>
                      <a:pt x="807" y="330"/>
                      <a:pt x="807" y="333"/>
                      <a:pt x="806" y="336"/>
                    </a:cubicBezTo>
                    <a:lnTo>
                      <a:pt x="806" y="336"/>
                    </a:lnTo>
                    <a:cubicBezTo>
                      <a:pt x="804" y="339"/>
                      <a:pt x="802" y="340"/>
                      <a:pt x="799" y="341"/>
                    </a:cubicBezTo>
                    <a:lnTo>
                      <a:pt x="158" y="466"/>
                    </a:lnTo>
                    <a:lnTo>
                      <a:pt x="158" y="466"/>
                    </a:lnTo>
                    <a:cubicBezTo>
                      <a:pt x="112" y="474"/>
                      <a:pt x="64" y="480"/>
                      <a:pt x="16" y="4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201">
                <a:extLst>
                  <a:ext uri="{FF2B5EF4-FFF2-40B4-BE49-F238E27FC236}">
                    <a16:creationId xmlns:a16="http://schemas.microsoft.com/office/drawing/2014/main" id="{2900E3D3-D4C1-4B5F-9E96-AB4A50825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1284" y="10851141"/>
                <a:ext cx="200149" cy="282561"/>
              </a:xfrm>
              <a:custGeom>
                <a:avLst/>
                <a:gdLst>
                  <a:gd name="T0" fmla="*/ 224 w 225"/>
                  <a:gd name="T1" fmla="*/ 203 h 316"/>
                  <a:gd name="T2" fmla="*/ 224 w 225"/>
                  <a:gd name="T3" fmla="*/ 203 h 316"/>
                  <a:gd name="T4" fmla="*/ 112 w 225"/>
                  <a:gd name="T5" fmla="*/ 315 h 316"/>
                  <a:gd name="T6" fmla="*/ 112 w 225"/>
                  <a:gd name="T7" fmla="*/ 315 h 316"/>
                  <a:gd name="T8" fmla="*/ 0 w 225"/>
                  <a:gd name="T9" fmla="*/ 203 h 316"/>
                  <a:gd name="T10" fmla="*/ 0 w 225"/>
                  <a:gd name="T11" fmla="*/ 203 h 316"/>
                  <a:gd name="T12" fmla="*/ 112 w 225"/>
                  <a:gd name="T13" fmla="*/ 0 h 316"/>
                  <a:gd name="T14" fmla="*/ 112 w 225"/>
                  <a:gd name="T15" fmla="*/ 0 h 316"/>
                  <a:gd name="T16" fmla="*/ 224 w 225"/>
                  <a:gd name="T17" fmla="*/ 20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316">
                    <a:moveTo>
                      <a:pt x="224" y="203"/>
                    </a:moveTo>
                    <a:lnTo>
                      <a:pt x="224" y="203"/>
                    </a:lnTo>
                    <a:cubicBezTo>
                      <a:pt x="224" y="265"/>
                      <a:pt x="173" y="315"/>
                      <a:pt x="112" y="315"/>
                    </a:cubicBezTo>
                    <a:lnTo>
                      <a:pt x="112" y="315"/>
                    </a:lnTo>
                    <a:cubicBezTo>
                      <a:pt x="50" y="315"/>
                      <a:pt x="0" y="265"/>
                      <a:pt x="0" y="203"/>
                    </a:cubicBezTo>
                    <a:lnTo>
                      <a:pt x="0" y="203"/>
                    </a:lnTo>
                    <a:cubicBezTo>
                      <a:pt x="0" y="141"/>
                      <a:pt x="97" y="0"/>
                      <a:pt x="112" y="0"/>
                    </a:cubicBezTo>
                    <a:lnTo>
                      <a:pt x="112" y="0"/>
                    </a:lnTo>
                    <a:cubicBezTo>
                      <a:pt x="127" y="0"/>
                      <a:pt x="224" y="141"/>
                      <a:pt x="224" y="20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202">
                <a:extLst>
                  <a:ext uri="{FF2B5EF4-FFF2-40B4-BE49-F238E27FC236}">
                    <a16:creationId xmlns:a16="http://schemas.microsoft.com/office/drawing/2014/main" id="{9C740F65-3B2B-4B22-BF67-1C7614025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512" y="10843292"/>
                <a:ext cx="215844" cy="298259"/>
              </a:xfrm>
              <a:custGeom>
                <a:avLst/>
                <a:gdLst>
                  <a:gd name="T0" fmla="*/ 122 w 244"/>
                  <a:gd name="T1" fmla="*/ 21 h 337"/>
                  <a:gd name="T2" fmla="*/ 122 w 244"/>
                  <a:gd name="T3" fmla="*/ 21 h 337"/>
                  <a:gd name="T4" fmla="*/ 20 w 244"/>
                  <a:gd name="T5" fmla="*/ 214 h 337"/>
                  <a:gd name="T6" fmla="*/ 20 w 244"/>
                  <a:gd name="T7" fmla="*/ 214 h 337"/>
                  <a:gd name="T8" fmla="*/ 122 w 244"/>
                  <a:gd name="T9" fmla="*/ 316 h 337"/>
                  <a:gd name="T10" fmla="*/ 122 w 244"/>
                  <a:gd name="T11" fmla="*/ 316 h 337"/>
                  <a:gd name="T12" fmla="*/ 225 w 244"/>
                  <a:gd name="T13" fmla="*/ 214 h 337"/>
                  <a:gd name="T14" fmla="*/ 225 w 244"/>
                  <a:gd name="T15" fmla="*/ 214 h 337"/>
                  <a:gd name="T16" fmla="*/ 122 w 244"/>
                  <a:gd name="T17" fmla="*/ 21 h 337"/>
                  <a:gd name="T18" fmla="*/ 122 w 244"/>
                  <a:gd name="T19" fmla="*/ 336 h 337"/>
                  <a:gd name="T20" fmla="*/ 122 w 244"/>
                  <a:gd name="T21" fmla="*/ 336 h 337"/>
                  <a:gd name="T22" fmla="*/ 0 w 244"/>
                  <a:gd name="T23" fmla="*/ 214 h 337"/>
                  <a:gd name="T24" fmla="*/ 0 w 244"/>
                  <a:gd name="T25" fmla="*/ 214 h 337"/>
                  <a:gd name="T26" fmla="*/ 122 w 244"/>
                  <a:gd name="T27" fmla="*/ 0 h 337"/>
                  <a:gd name="T28" fmla="*/ 122 w 244"/>
                  <a:gd name="T29" fmla="*/ 0 h 337"/>
                  <a:gd name="T30" fmla="*/ 243 w 244"/>
                  <a:gd name="T31" fmla="*/ 214 h 337"/>
                  <a:gd name="T32" fmla="*/ 243 w 244"/>
                  <a:gd name="T33" fmla="*/ 214 h 337"/>
                  <a:gd name="T34" fmla="*/ 122 w 244"/>
                  <a:gd name="T35" fmla="*/ 33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4" h="337">
                    <a:moveTo>
                      <a:pt x="122" y="21"/>
                    </a:moveTo>
                    <a:lnTo>
                      <a:pt x="122" y="21"/>
                    </a:lnTo>
                    <a:cubicBezTo>
                      <a:pt x="102" y="38"/>
                      <a:pt x="20" y="159"/>
                      <a:pt x="20" y="214"/>
                    </a:cubicBezTo>
                    <a:lnTo>
                      <a:pt x="20" y="214"/>
                    </a:lnTo>
                    <a:cubicBezTo>
                      <a:pt x="20" y="270"/>
                      <a:pt x="65" y="316"/>
                      <a:pt x="122" y="316"/>
                    </a:cubicBezTo>
                    <a:lnTo>
                      <a:pt x="122" y="316"/>
                    </a:lnTo>
                    <a:cubicBezTo>
                      <a:pt x="179" y="316"/>
                      <a:pt x="225" y="270"/>
                      <a:pt x="225" y="214"/>
                    </a:cubicBezTo>
                    <a:lnTo>
                      <a:pt x="225" y="214"/>
                    </a:lnTo>
                    <a:cubicBezTo>
                      <a:pt x="225" y="159"/>
                      <a:pt x="143" y="38"/>
                      <a:pt x="122" y="21"/>
                    </a:cubicBezTo>
                    <a:close/>
                    <a:moveTo>
                      <a:pt x="122" y="336"/>
                    </a:moveTo>
                    <a:lnTo>
                      <a:pt x="122" y="336"/>
                    </a:lnTo>
                    <a:cubicBezTo>
                      <a:pt x="55" y="336"/>
                      <a:pt x="0" y="281"/>
                      <a:pt x="0" y="214"/>
                    </a:cubicBezTo>
                    <a:lnTo>
                      <a:pt x="0" y="214"/>
                    </a:lnTo>
                    <a:cubicBezTo>
                      <a:pt x="0" y="155"/>
                      <a:pt x="94" y="0"/>
                      <a:pt x="122" y="0"/>
                    </a:cubicBezTo>
                    <a:lnTo>
                      <a:pt x="122" y="0"/>
                    </a:lnTo>
                    <a:cubicBezTo>
                      <a:pt x="149" y="0"/>
                      <a:pt x="243" y="155"/>
                      <a:pt x="243" y="214"/>
                    </a:cubicBezTo>
                    <a:lnTo>
                      <a:pt x="243" y="214"/>
                    </a:lnTo>
                    <a:cubicBezTo>
                      <a:pt x="243" y="281"/>
                      <a:pt x="190" y="336"/>
                      <a:pt x="122" y="3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68BACB75-87F4-4D3C-B3D4-E938CE279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4371" y="11329926"/>
                <a:ext cx="368022" cy="171795"/>
              </a:xfrm>
              <a:custGeom>
                <a:avLst/>
                <a:gdLst>
                  <a:gd name="connsiteX0" fmla="*/ 222179 w 368022"/>
                  <a:gd name="connsiteY0" fmla="*/ 16739 h 171795"/>
                  <a:gd name="connsiteX1" fmla="*/ 176627 w 368022"/>
                  <a:gd name="connsiteY1" fmla="*/ 86338 h 171795"/>
                  <a:gd name="connsiteX2" fmla="*/ 221286 w 368022"/>
                  <a:gd name="connsiteY2" fmla="*/ 155056 h 171795"/>
                  <a:gd name="connsiteX3" fmla="*/ 266837 w 368022"/>
                  <a:gd name="connsiteY3" fmla="*/ 84576 h 171795"/>
                  <a:gd name="connsiteX4" fmla="*/ 222179 w 368022"/>
                  <a:gd name="connsiteY4" fmla="*/ 16739 h 171795"/>
                  <a:gd name="connsiteX5" fmla="*/ 65201 w 368022"/>
                  <a:gd name="connsiteY5" fmla="*/ 16739 h 171795"/>
                  <a:gd name="connsiteX6" fmla="*/ 18756 w 368022"/>
                  <a:gd name="connsiteY6" fmla="*/ 86338 h 171795"/>
                  <a:gd name="connsiteX7" fmla="*/ 64308 w 368022"/>
                  <a:gd name="connsiteY7" fmla="*/ 155056 h 171795"/>
                  <a:gd name="connsiteX8" fmla="*/ 109859 w 368022"/>
                  <a:gd name="connsiteY8" fmla="*/ 84576 h 171795"/>
                  <a:gd name="connsiteX9" fmla="*/ 65201 w 368022"/>
                  <a:gd name="connsiteY9" fmla="*/ 16739 h 171795"/>
                  <a:gd name="connsiteX10" fmla="*/ 353964 w 368022"/>
                  <a:gd name="connsiteY10" fmla="*/ 3926 h 171795"/>
                  <a:gd name="connsiteX11" fmla="*/ 368022 w 368022"/>
                  <a:gd name="connsiteY11" fmla="*/ 3926 h 171795"/>
                  <a:gd name="connsiteX12" fmla="*/ 368022 w 368022"/>
                  <a:gd name="connsiteY12" fmla="*/ 171779 h 171795"/>
                  <a:gd name="connsiteX13" fmla="*/ 350450 w 368022"/>
                  <a:gd name="connsiteY13" fmla="*/ 171779 h 171795"/>
                  <a:gd name="connsiteX14" fmla="*/ 350450 w 368022"/>
                  <a:gd name="connsiteY14" fmla="*/ 28162 h 171795"/>
                  <a:gd name="connsiteX15" fmla="*/ 310034 w 368022"/>
                  <a:gd name="connsiteY15" fmla="*/ 46114 h 171795"/>
                  <a:gd name="connsiteX16" fmla="*/ 310034 w 368022"/>
                  <a:gd name="connsiteY16" fmla="*/ 30854 h 171795"/>
                  <a:gd name="connsiteX17" fmla="*/ 353964 w 368022"/>
                  <a:gd name="connsiteY17" fmla="*/ 3926 h 171795"/>
                  <a:gd name="connsiteX18" fmla="*/ 222179 w 368022"/>
                  <a:gd name="connsiteY18" fmla="*/ 0 h 171795"/>
                  <a:gd name="connsiteX19" fmla="*/ 285594 w 368022"/>
                  <a:gd name="connsiteY19" fmla="*/ 84576 h 171795"/>
                  <a:gd name="connsiteX20" fmla="*/ 221286 w 368022"/>
                  <a:gd name="connsiteY20" fmla="*/ 171795 h 171795"/>
                  <a:gd name="connsiteX21" fmla="*/ 156978 w 368022"/>
                  <a:gd name="connsiteY21" fmla="*/ 86338 h 171795"/>
                  <a:gd name="connsiteX22" fmla="*/ 222179 w 368022"/>
                  <a:gd name="connsiteY22" fmla="*/ 0 h 171795"/>
                  <a:gd name="connsiteX23" fmla="*/ 65201 w 368022"/>
                  <a:gd name="connsiteY23" fmla="*/ 0 h 171795"/>
                  <a:gd name="connsiteX24" fmla="*/ 128616 w 368022"/>
                  <a:gd name="connsiteY24" fmla="*/ 84576 h 171795"/>
                  <a:gd name="connsiteX25" fmla="*/ 64308 w 368022"/>
                  <a:gd name="connsiteY25" fmla="*/ 171795 h 171795"/>
                  <a:gd name="connsiteX26" fmla="*/ 0 w 368022"/>
                  <a:gd name="connsiteY26" fmla="*/ 86338 h 171795"/>
                  <a:gd name="connsiteX27" fmla="*/ 65201 w 368022"/>
                  <a:gd name="connsiteY27" fmla="*/ 0 h 17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8022" h="171795">
                    <a:moveTo>
                      <a:pt x="222179" y="16739"/>
                    </a:moveTo>
                    <a:cubicBezTo>
                      <a:pt x="190918" y="16739"/>
                      <a:pt x="176627" y="44050"/>
                      <a:pt x="176627" y="86338"/>
                    </a:cubicBezTo>
                    <a:cubicBezTo>
                      <a:pt x="176627" y="118935"/>
                      <a:pt x="189132" y="155056"/>
                      <a:pt x="221286" y="155056"/>
                    </a:cubicBezTo>
                    <a:cubicBezTo>
                      <a:pt x="256119" y="155056"/>
                      <a:pt x="266837" y="121578"/>
                      <a:pt x="266837" y="84576"/>
                    </a:cubicBezTo>
                    <a:cubicBezTo>
                      <a:pt x="266837" y="51979"/>
                      <a:pt x="256119" y="16739"/>
                      <a:pt x="222179" y="16739"/>
                    </a:cubicBezTo>
                    <a:close/>
                    <a:moveTo>
                      <a:pt x="65201" y="16739"/>
                    </a:moveTo>
                    <a:cubicBezTo>
                      <a:pt x="33940" y="16739"/>
                      <a:pt x="18756" y="44050"/>
                      <a:pt x="18756" y="86338"/>
                    </a:cubicBezTo>
                    <a:cubicBezTo>
                      <a:pt x="18756" y="118935"/>
                      <a:pt x="31261" y="155056"/>
                      <a:pt x="64308" y="155056"/>
                    </a:cubicBezTo>
                    <a:cubicBezTo>
                      <a:pt x="98248" y="155056"/>
                      <a:pt x="109859" y="121578"/>
                      <a:pt x="109859" y="84576"/>
                    </a:cubicBezTo>
                    <a:cubicBezTo>
                      <a:pt x="109859" y="51979"/>
                      <a:pt x="98248" y="16739"/>
                      <a:pt x="65201" y="16739"/>
                    </a:cubicBezTo>
                    <a:close/>
                    <a:moveTo>
                      <a:pt x="353964" y="3926"/>
                    </a:moveTo>
                    <a:lnTo>
                      <a:pt x="368022" y="3926"/>
                    </a:lnTo>
                    <a:lnTo>
                      <a:pt x="368022" y="171779"/>
                    </a:lnTo>
                    <a:lnTo>
                      <a:pt x="350450" y="171779"/>
                    </a:lnTo>
                    <a:lnTo>
                      <a:pt x="350450" y="28162"/>
                    </a:lnTo>
                    <a:cubicBezTo>
                      <a:pt x="340785" y="36240"/>
                      <a:pt x="318820" y="45216"/>
                      <a:pt x="310034" y="46114"/>
                    </a:cubicBezTo>
                    <a:lnTo>
                      <a:pt x="310034" y="30854"/>
                    </a:lnTo>
                    <a:cubicBezTo>
                      <a:pt x="327606" y="24571"/>
                      <a:pt x="345178" y="13800"/>
                      <a:pt x="353964" y="3926"/>
                    </a:cubicBezTo>
                    <a:close/>
                    <a:moveTo>
                      <a:pt x="222179" y="0"/>
                    </a:moveTo>
                    <a:cubicBezTo>
                      <a:pt x="264158" y="0"/>
                      <a:pt x="285594" y="38764"/>
                      <a:pt x="285594" y="84576"/>
                    </a:cubicBezTo>
                    <a:cubicBezTo>
                      <a:pt x="285594" y="130388"/>
                      <a:pt x="267730" y="171795"/>
                      <a:pt x="221286" y="171795"/>
                    </a:cubicBezTo>
                    <a:cubicBezTo>
                      <a:pt x="178414" y="171795"/>
                      <a:pt x="156978" y="133912"/>
                      <a:pt x="156978" y="86338"/>
                    </a:cubicBezTo>
                    <a:cubicBezTo>
                      <a:pt x="156978" y="37883"/>
                      <a:pt x="179307" y="0"/>
                      <a:pt x="222179" y="0"/>
                    </a:cubicBezTo>
                    <a:close/>
                    <a:moveTo>
                      <a:pt x="65201" y="0"/>
                    </a:moveTo>
                    <a:cubicBezTo>
                      <a:pt x="107180" y="0"/>
                      <a:pt x="128616" y="38764"/>
                      <a:pt x="128616" y="84576"/>
                    </a:cubicBezTo>
                    <a:cubicBezTo>
                      <a:pt x="128616" y="130388"/>
                      <a:pt x="109859" y="171795"/>
                      <a:pt x="64308" y="171795"/>
                    </a:cubicBezTo>
                    <a:cubicBezTo>
                      <a:pt x="21436" y="171795"/>
                      <a:pt x="0" y="133912"/>
                      <a:pt x="0" y="86338"/>
                    </a:cubicBezTo>
                    <a:cubicBezTo>
                      <a:pt x="0" y="37883"/>
                      <a:pt x="22329" y="0"/>
                      <a:pt x="652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206">
                <a:extLst>
                  <a:ext uri="{FF2B5EF4-FFF2-40B4-BE49-F238E27FC236}">
                    <a16:creationId xmlns:a16="http://schemas.microsoft.com/office/drawing/2014/main" id="{95734C48-5F60-4016-A5FF-B03C5534B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137" y="11015969"/>
                <a:ext cx="612216" cy="616142"/>
              </a:xfrm>
              <a:custGeom>
                <a:avLst/>
                <a:gdLst>
                  <a:gd name="T0" fmla="*/ 508 w 689"/>
                  <a:gd name="T1" fmla="*/ 246 h 694"/>
                  <a:gd name="T2" fmla="*/ 508 w 689"/>
                  <a:gd name="T3" fmla="*/ 246 h 694"/>
                  <a:gd name="T4" fmla="*/ 589 w 689"/>
                  <a:gd name="T5" fmla="*/ 131 h 694"/>
                  <a:gd name="T6" fmla="*/ 589 w 689"/>
                  <a:gd name="T7" fmla="*/ 131 h 694"/>
                  <a:gd name="T8" fmla="*/ 688 w 689"/>
                  <a:gd name="T9" fmla="*/ 0 h 694"/>
                  <a:gd name="T10" fmla="*/ 249 w 689"/>
                  <a:gd name="T11" fmla="*/ 0 h 694"/>
                  <a:gd name="T12" fmla="*/ 249 w 689"/>
                  <a:gd name="T13" fmla="*/ 0 h 694"/>
                  <a:gd name="T14" fmla="*/ 0 w 689"/>
                  <a:gd name="T15" fmla="*/ 515 h 694"/>
                  <a:gd name="T16" fmla="*/ 0 w 689"/>
                  <a:gd name="T17" fmla="*/ 515 h 694"/>
                  <a:gd name="T18" fmla="*/ 63 w 689"/>
                  <a:gd name="T19" fmla="*/ 622 h 694"/>
                  <a:gd name="T20" fmla="*/ 63 w 689"/>
                  <a:gd name="T21" fmla="*/ 622 h 694"/>
                  <a:gd name="T22" fmla="*/ 233 w 689"/>
                  <a:gd name="T23" fmla="*/ 693 h 694"/>
                  <a:gd name="T24" fmla="*/ 458 w 689"/>
                  <a:gd name="T25" fmla="*/ 693 h 694"/>
                  <a:gd name="T26" fmla="*/ 458 w 689"/>
                  <a:gd name="T27" fmla="*/ 464 h 694"/>
                  <a:gd name="T28" fmla="*/ 458 w 689"/>
                  <a:gd name="T29" fmla="*/ 464 h 694"/>
                  <a:gd name="T30" fmla="*/ 508 w 689"/>
                  <a:gd name="T31" fmla="*/ 24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9" h="694">
                    <a:moveTo>
                      <a:pt x="508" y="246"/>
                    </a:moveTo>
                    <a:lnTo>
                      <a:pt x="508" y="246"/>
                    </a:lnTo>
                    <a:cubicBezTo>
                      <a:pt x="529" y="204"/>
                      <a:pt x="556" y="166"/>
                      <a:pt x="589" y="131"/>
                    </a:cubicBezTo>
                    <a:lnTo>
                      <a:pt x="589" y="131"/>
                    </a:lnTo>
                    <a:cubicBezTo>
                      <a:pt x="626" y="91"/>
                      <a:pt x="660" y="48"/>
                      <a:pt x="688" y="0"/>
                    </a:cubicBezTo>
                    <a:lnTo>
                      <a:pt x="249" y="0"/>
                    </a:lnTo>
                    <a:lnTo>
                      <a:pt x="249" y="0"/>
                    </a:lnTo>
                    <a:cubicBezTo>
                      <a:pt x="249" y="0"/>
                      <a:pt x="46" y="151"/>
                      <a:pt x="0" y="515"/>
                    </a:cubicBezTo>
                    <a:lnTo>
                      <a:pt x="0" y="515"/>
                    </a:lnTo>
                    <a:cubicBezTo>
                      <a:pt x="12" y="556"/>
                      <a:pt x="34" y="593"/>
                      <a:pt x="63" y="622"/>
                    </a:cubicBezTo>
                    <a:lnTo>
                      <a:pt x="63" y="622"/>
                    </a:lnTo>
                    <a:cubicBezTo>
                      <a:pt x="107" y="666"/>
                      <a:pt x="167" y="693"/>
                      <a:pt x="233" y="693"/>
                    </a:cubicBezTo>
                    <a:lnTo>
                      <a:pt x="458" y="693"/>
                    </a:lnTo>
                    <a:lnTo>
                      <a:pt x="458" y="464"/>
                    </a:lnTo>
                    <a:lnTo>
                      <a:pt x="458" y="464"/>
                    </a:lnTo>
                    <a:cubicBezTo>
                      <a:pt x="458" y="387"/>
                      <a:pt x="476" y="313"/>
                      <a:pt x="508" y="2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207">
                <a:extLst>
                  <a:ext uri="{FF2B5EF4-FFF2-40B4-BE49-F238E27FC236}">
                    <a16:creationId xmlns:a16="http://schemas.microsoft.com/office/drawing/2014/main" id="{74D9805C-9FCD-48E6-AB95-4787B33D3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288" y="11008120"/>
                <a:ext cx="631837" cy="635763"/>
              </a:xfrm>
              <a:custGeom>
                <a:avLst/>
                <a:gdLst>
                  <a:gd name="T0" fmla="*/ 517 w 708"/>
                  <a:gd name="T1" fmla="*/ 256 h 714"/>
                  <a:gd name="T2" fmla="*/ 517 w 708"/>
                  <a:gd name="T3" fmla="*/ 256 h 714"/>
                  <a:gd name="T4" fmla="*/ 19 w 708"/>
                  <a:gd name="T5" fmla="*/ 524 h 714"/>
                  <a:gd name="T6" fmla="*/ 19 w 708"/>
                  <a:gd name="T7" fmla="*/ 524 h 714"/>
                  <a:gd name="T8" fmla="*/ 79 w 708"/>
                  <a:gd name="T9" fmla="*/ 625 h 714"/>
                  <a:gd name="T10" fmla="*/ 79 w 708"/>
                  <a:gd name="T11" fmla="*/ 625 h 714"/>
                  <a:gd name="T12" fmla="*/ 242 w 708"/>
                  <a:gd name="T13" fmla="*/ 693 h 714"/>
                  <a:gd name="T14" fmla="*/ 457 w 708"/>
                  <a:gd name="T15" fmla="*/ 693 h 714"/>
                  <a:gd name="T16" fmla="*/ 457 w 708"/>
                  <a:gd name="T17" fmla="*/ 474 h 714"/>
                  <a:gd name="T18" fmla="*/ 457 w 708"/>
                  <a:gd name="T19" fmla="*/ 474 h 714"/>
                  <a:gd name="T20" fmla="*/ 509 w 708"/>
                  <a:gd name="T21" fmla="*/ 252 h 714"/>
                  <a:gd name="T22" fmla="*/ 509 w 708"/>
                  <a:gd name="T23" fmla="*/ 252 h 714"/>
                  <a:gd name="T24" fmla="*/ 590 w 708"/>
                  <a:gd name="T25" fmla="*/ 135 h 714"/>
                  <a:gd name="T26" fmla="*/ 590 w 708"/>
                  <a:gd name="T27" fmla="*/ 135 h 714"/>
                  <a:gd name="T28" fmla="*/ 679 w 708"/>
                  <a:gd name="T29" fmla="*/ 20 h 714"/>
                  <a:gd name="T30" fmla="*/ 261 w 708"/>
                  <a:gd name="T31" fmla="*/ 20 h 714"/>
                  <a:gd name="T32" fmla="*/ 261 w 708"/>
                  <a:gd name="T33" fmla="*/ 20 h 714"/>
                  <a:gd name="T34" fmla="*/ 19 w 708"/>
                  <a:gd name="T35" fmla="*/ 524 h 714"/>
                  <a:gd name="T36" fmla="*/ 467 w 708"/>
                  <a:gd name="T37" fmla="*/ 713 h 714"/>
                  <a:gd name="T38" fmla="*/ 242 w 708"/>
                  <a:gd name="T39" fmla="*/ 713 h 714"/>
                  <a:gd name="T40" fmla="*/ 242 w 708"/>
                  <a:gd name="T41" fmla="*/ 713 h 714"/>
                  <a:gd name="T42" fmla="*/ 65 w 708"/>
                  <a:gd name="T43" fmla="*/ 639 h 714"/>
                  <a:gd name="T44" fmla="*/ 65 w 708"/>
                  <a:gd name="T45" fmla="*/ 639 h 714"/>
                  <a:gd name="T46" fmla="*/ 0 w 708"/>
                  <a:gd name="T47" fmla="*/ 528 h 714"/>
                  <a:gd name="T48" fmla="*/ 0 w 708"/>
                  <a:gd name="T49" fmla="*/ 528 h 714"/>
                  <a:gd name="T50" fmla="*/ 0 w 708"/>
                  <a:gd name="T51" fmla="*/ 524 h 714"/>
                  <a:gd name="T52" fmla="*/ 0 w 708"/>
                  <a:gd name="T53" fmla="*/ 524 h 714"/>
                  <a:gd name="T54" fmla="*/ 142 w 708"/>
                  <a:gd name="T55" fmla="*/ 125 h 714"/>
                  <a:gd name="T56" fmla="*/ 142 w 708"/>
                  <a:gd name="T57" fmla="*/ 125 h 714"/>
                  <a:gd name="T58" fmla="*/ 252 w 708"/>
                  <a:gd name="T59" fmla="*/ 3 h 714"/>
                  <a:gd name="T60" fmla="*/ 252 w 708"/>
                  <a:gd name="T61" fmla="*/ 3 h 714"/>
                  <a:gd name="T62" fmla="*/ 258 w 708"/>
                  <a:gd name="T63" fmla="*/ 0 h 714"/>
                  <a:gd name="T64" fmla="*/ 697 w 708"/>
                  <a:gd name="T65" fmla="*/ 0 h 714"/>
                  <a:gd name="T66" fmla="*/ 697 w 708"/>
                  <a:gd name="T67" fmla="*/ 0 h 714"/>
                  <a:gd name="T68" fmla="*/ 706 w 708"/>
                  <a:gd name="T69" fmla="*/ 5 h 714"/>
                  <a:gd name="T70" fmla="*/ 706 w 708"/>
                  <a:gd name="T71" fmla="*/ 5 h 714"/>
                  <a:gd name="T72" fmla="*/ 706 w 708"/>
                  <a:gd name="T73" fmla="*/ 16 h 714"/>
                  <a:gd name="T74" fmla="*/ 706 w 708"/>
                  <a:gd name="T75" fmla="*/ 16 h 714"/>
                  <a:gd name="T76" fmla="*/ 604 w 708"/>
                  <a:gd name="T77" fmla="*/ 147 h 714"/>
                  <a:gd name="T78" fmla="*/ 604 w 708"/>
                  <a:gd name="T79" fmla="*/ 147 h 714"/>
                  <a:gd name="T80" fmla="*/ 526 w 708"/>
                  <a:gd name="T81" fmla="*/ 260 h 714"/>
                  <a:gd name="T82" fmla="*/ 526 w 708"/>
                  <a:gd name="T83" fmla="*/ 260 h 714"/>
                  <a:gd name="T84" fmla="*/ 477 w 708"/>
                  <a:gd name="T85" fmla="*/ 474 h 714"/>
                  <a:gd name="T86" fmla="*/ 477 w 708"/>
                  <a:gd name="T87" fmla="*/ 703 h 714"/>
                  <a:gd name="T88" fmla="*/ 477 w 708"/>
                  <a:gd name="T89" fmla="*/ 703 h 714"/>
                  <a:gd name="T90" fmla="*/ 467 w 708"/>
                  <a:gd name="T91" fmla="*/ 713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8" h="714">
                    <a:moveTo>
                      <a:pt x="517" y="256"/>
                    </a:moveTo>
                    <a:lnTo>
                      <a:pt x="517" y="256"/>
                    </a:lnTo>
                    <a:close/>
                    <a:moveTo>
                      <a:pt x="19" y="524"/>
                    </a:moveTo>
                    <a:lnTo>
                      <a:pt x="19" y="524"/>
                    </a:lnTo>
                    <a:cubicBezTo>
                      <a:pt x="30" y="562"/>
                      <a:pt x="51" y="597"/>
                      <a:pt x="79" y="625"/>
                    </a:cubicBezTo>
                    <a:lnTo>
                      <a:pt x="79" y="625"/>
                    </a:lnTo>
                    <a:cubicBezTo>
                      <a:pt x="122" y="669"/>
                      <a:pt x="180" y="693"/>
                      <a:pt x="242" y="693"/>
                    </a:cubicBezTo>
                    <a:lnTo>
                      <a:pt x="457" y="693"/>
                    </a:lnTo>
                    <a:lnTo>
                      <a:pt x="457" y="474"/>
                    </a:lnTo>
                    <a:lnTo>
                      <a:pt x="457" y="474"/>
                    </a:lnTo>
                    <a:cubicBezTo>
                      <a:pt x="457" y="397"/>
                      <a:pt x="475" y="319"/>
                      <a:pt x="509" y="252"/>
                    </a:cubicBezTo>
                    <a:lnTo>
                      <a:pt x="509" y="252"/>
                    </a:lnTo>
                    <a:cubicBezTo>
                      <a:pt x="530" y="208"/>
                      <a:pt x="557" y="169"/>
                      <a:pt x="590" y="135"/>
                    </a:cubicBezTo>
                    <a:lnTo>
                      <a:pt x="590" y="135"/>
                    </a:lnTo>
                    <a:cubicBezTo>
                      <a:pt x="623" y="99"/>
                      <a:pt x="653" y="61"/>
                      <a:pt x="679" y="20"/>
                    </a:cubicBezTo>
                    <a:lnTo>
                      <a:pt x="261" y="20"/>
                    </a:lnTo>
                    <a:lnTo>
                      <a:pt x="261" y="20"/>
                    </a:lnTo>
                    <a:cubicBezTo>
                      <a:pt x="238" y="39"/>
                      <a:pt x="62" y="192"/>
                      <a:pt x="19" y="524"/>
                    </a:cubicBezTo>
                    <a:close/>
                    <a:moveTo>
                      <a:pt x="467" y="713"/>
                    </a:moveTo>
                    <a:lnTo>
                      <a:pt x="242" y="713"/>
                    </a:lnTo>
                    <a:lnTo>
                      <a:pt x="242" y="713"/>
                    </a:lnTo>
                    <a:cubicBezTo>
                      <a:pt x="176" y="713"/>
                      <a:pt x="112" y="686"/>
                      <a:pt x="65" y="639"/>
                    </a:cubicBezTo>
                    <a:lnTo>
                      <a:pt x="65" y="639"/>
                    </a:lnTo>
                    <a:cubicBezTo>
                      <a:pt x="34" y="608"/>
                      <a:pt x="12" y="569"/>
                      <a:pt x="0" y="528"/>
                    </a:cubicBezTo>
                    <a:lnTo>
                      <a:pt x="0" y="528"/>
                    </a:lnTo>
                    <a:cubicBezTo>
                      <a:pt x="0" y="526"/>
                      <a:pt x="0" y="525"/>
                      <a:pt x="0" y="524"/>
                    </a:cubicBezTo>
                    <a:lnTo>
                      <a:pt x="0" y="524"/>
                    </a:lnTo>
                    <a:cubicBezTo>
                      <a:pt x="24" y="334"/>
                      <a:pt x="91" y="202"/>
                      <a:pt x="142" y="125"/>
                    </a:cubicBezTo>
                    <a:lnTo>
                      <a:pt x="142" y="125"/>
                    </a:lnTo>
                    <a:cubicBezTo>
                      <a:pt x="199" y="42"/>
                      <a:pt x="250" y="3"/>
                      <a:pt x="252" y="3"/>
                    </a:cubicBezTo>
                    <a:lnTo>
                      <a:pt x="252" y="3"/>
                    </a:lnTo>
                    <a:cubicBezTo>
                      <a:pt x="253" y="1"/>
                      <a:pt x="255" y="0"/>
                      <a:pt x="258" y="0"/>
                    </a:cubicBezTo>
                    <a:lnTo>
                      <a:pt x="697" y="0"/>
                    </a:lnTo>
                    <a:lnTo>
                      <a:pt x="697" y="0"/>
                    </a:lnTo>
                    <a:cubicBezTo>
                      <a:pt x="700" y="0"/>
                      <a:pt x="704" y="3"/>
                      <a:pt x="706" y="5"/>
                    </a:cubicBezTo>
                    <a:lnTo>
                      <a:pt x="706" y="5"/>
                    </a:lnTo>
                    <a:cubicBezTo>
                      <a:pt x="707" y="9"/>
                      <a:pt x="707" y="12"/>
                      <a:pt x="706" y="16"/>
                    </a:cubicBezTo>
                    <a:lnTo>
                      <a:pt x="706" y="16"/>
                    </a:lnTo>
                    <a:cubicBezTo>
                      <a:pt x="676" y="63"/>
                      <a:pt x="642" y="108"/>
                      <a:pt x="604" y="147"/>
                    </a:cubicBezTo>
                    <a:lnTo>
                      <a:pt x="604" y="147"/>
                    </a:lnTo>
                    <a:cubicBezTo>
                      <a:pt x="573" y="181"/>
                      <a:pt x="546" y="218"/>
                      <a:pt x="526" y="260"/>
                    </a:cubicBezTo>
                    <a:lnTo>
                      <a:pt x="526" y="260"/>
                    </a:lnTo>
                    <a:cubicBezTo>
                      <a:pt x="494" y="325"/>
                      <a:pt x="477" y="399"/>
                      <a:pt x="477" y="474"/>
                    </a:cubicBezTo>
                    <a:lnTo>
                      <a:pt x="477" y="703"/>
                    </a:lnTo>
                    <a:lnTo>
                      <a:pt x="477" y="703"/>
                    </a:lnTo>
                    <a:cubicBezTo>
                      <a:pt x="477" y="708"/>
                      <a:pt x="473" y="713"/>
                      <a:pt x="467" y="7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208">
                <a:extLst>
                  <a:ext uri="{FF2B5EF4-FFF2-40B4-BE49-F238E27FC236}">
                    <a16:creationId xmlns:a16="http://schemas.microsoft.com/office/drawing/2014/main" id="{2F7B15B2-053B-43B8-920C-3E99CCCAF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4666" y="11015969"/>
                <a:ext cx="541576" cy="616142"/>
              </a:xfrm>
              <a:custGeom>
                <a:avLst/>
                <a:gdLst>
                  <a:gd name="T0" fmla="*/ 454 w 610"/>
                  <a:gd name="T1" fmla="*/ 0 h 694"/>
                  <a:gd name="T2" fmla="*/ 0 w 610"/>
                  <a:gd name="T3" fmla="*/ 0 h 694"/>
                  <a:gd name="T4" fmla="*/ 0 w 610"/>
                  <a:gd name="T5" fmla="*/ 0 h 694"/>
                  <a:gd name="T6" fmla="*/ 90 w 610"/>
                  <a:gd name="T7" fmla="*/ 107 h 694"/>
                  <a:gd name="T8" fmla="*/ 90 w 610"/>
                  <a:gd name="T9" fmla="*/ 107 h 694"/>
                  <a:gd name="T10" fmla="*/ 201 w 610"/>
                  <a:gd name="T11" fmla="*/ 275 h 694"/>
                  <a:gd name="T12" fmla="*/ 201 w 610"/>
                  <a:gd name="T13" fmla="*/ 275 h 694"/>
                  <a:gd name="T14" fmla="*/ 234 w 610"/>
                  <a:gd name="T15" fmla="*/ 457 h 694"/>
                  <a:gd name="T16" fmla="*/ 234 w 610"/>
                  <a:gd name="T17" fmla="*/ 693 h 694"/>
                  <a:gd name="T18" fmla="*/ 368 w 610"/>
                  <a:gd name="T19" fmla="*/ 693 h 694"/>
                  <a:gd name="T20" fmla="*/ 368 w 610"/>
                  <a:gd name="T21" fmla="*/ 693 h 694"/>
                  <a:gd name="T22" fmla="*/ 539 w 610"/>
                  <a:gd name="T23" fmla="*/ 622 h 694"/>
                  <a:gd name="T24" fmla="*/ 539 w 610"/>
                  <a:gd name="T25" fmla="*/ 622 h 694"/>
                  <a:gd name="T26" fmla="*/ 609 w 610"/>
                  <a:gd name="T27" fmla="*/ 451 h 694"/>
                  <a:gd name="T28" fmla="*/ 609 w 610"/>
                  <a:gd name="T29" fmla="*/ 203 h 694"/>
                  <a:gd name="T30" fmla="*/ 609 w 610"/>
                  <a:gd name="T31" fmla="*/ 203 h 694"/>
                  <a:gd name="T32" fmla="*/ 454 w 610"/>
                  <a:gd name="T33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0" h="694">
                    <a:moveTo>
                      <a:pt x="454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26" y="38"/>
                      <a:pt x="57" y="73"/>
                      <a:pt x="90" y="107"/>
                    </a:cubicBezTo>
                    <a:lnTo>
                      <a:pt x="90" y="107"/>
                    </a:lnTo>
                    <a:cubicBezTo>
                      <a:pt x="139" y="154"/>
                      <a:pt x="176" y="213"/>
                      <a:pt x="201" y="275"/>
                    </a:cubicBezTo>
                    <a:lnTo>
                      <a:pt x="201" y="275"/>
                    </a:lnTo>
                    <a:cubicBezTo>
                      <a:pt x="223" y="334"/>
                      <a:pt x="234" y="395"/>
                      <a:pt x="234" y="457"/>
                    </a:cubicBezTo>
                    <a:lnTo>
                      <a:pt x="234" y="693"/>
                    </a:lnTo>
                    <a:lnTo>
                      <a:pt x="368" y="693"/>
                    </a:lnTo>
                    <a:lnTo>
                      <a:pt x="368" y="693"/>
                    </a:lnTo>
                    <a:cubicBezTo>
                      <a:pt x="435" y="693"/>
                      <a:pt x="495" y="666"/>
                      <a:pt x="539" y="622"/>
                    </a:cubicBezTo>
                    <a:lnTo>
                      <a:pt x="539" y="622"/>
                    </a:lnTo>
                    <a:cubicBezTo>
                      <a:pt x="583" y="578"/>
                      <a:pt x="609" y="518"/>
                      <a:pt x="609" y="451"/>
                    </a:cubicBezTo>
                    <a:lnTo>
                      <a:pt x="609" y="203"/>
                    </a:lnTo>
                    <a:lnTo>
                      <a:pt x="609" y="203"/>
                    </a:lnTo>
                    <a:cubicBezTo>
                      <a:pt x="538" y="62"/>
                      <a:pt x="454" y="0"/>
                      <a:pt x="45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209">
                <a:extLst>
                  <a:ext uri="{FF2B5EF4-FFF2-40B4-BE49-F238E27FC236}">
                    <a16:creationId xmlns:a16="http://schemas.microsoft.com/office/drawing/2014/main" id="{3C743CF0-53EE-4C1A-9F1A-AF9B97929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2894" y="11008120"/>
                <a:ext cx="561197" cy="635763"/>
              </a:xfrm>
              <a:custGeom>
                <a:avLst/>
                <a:gdLst>
                  <a:gd name="T0" fmla="*/ 256 w 632"/>
                  <a:gd name="T1" fmla="*/ 693 h 714"/>
                  <a:gd name="T2" fmla="*/ 380 w 632"/>
                  <a:gd name="T3" fmla="*/ 693 h 714"/>
                  <a:gd name="T4" fmla="*/ 380 w 632"/>
                  <a:gd name="T5" fmla="*/ 693 h 714"/>
                  <a:gd name="T6" fmla="*/ 544 w 632"/>
                  <a:gd name="T7" fmla="*/ 625 h 714"/>
                  <a:gd name="T8" fmla="*/ 544 w 632"/>
                  <a:gd name="T9" fmla="*/ 625 h 714"/>
                  <a:gd name="T10" fmla="*/ 612 w 632"/>
                  <a:gd name="T11" fmla="*/ 461 h 714"/>
                  <a:gd name="T12" fmla="*/ 612 w 632"/>
                  <a:gd name="T13" fmla="*/ 215 h 714"/>
                  <a:gd name="T14" fmla="*/ 612 w 632"/>
                  <a:gd name="T15" fmla="*/ 215 h 714"/>
                  <a:gd name="T16" fmla="*/ 463 w 632"/>
                  <a:gd name="T17" fmla="*/ 20 h 714"/>
                  <a:gd name="T18" fmla="*/ 30 w 632"/>
                  <a:gd name="T19" fmla="*/ 20 h 714"/>
                  <a:gd name="T20" fmla="*/ 30 w 632"/>
                  <a:gd name="T21" fmla="*/ 20 h 714"/>
                  <a:gd name="T22" fmla="*/ 109 w 632"/>
                  <a:gd name="T23" fmla="*/ 110 h 714"/>
                  <a:gd name="T24" fmla="*/ 109 w 632"/>
                  <a:gd name="T25" fmla="*/ 110 h 714"/>
                  <a:gd name="T26" fmla="*/ 221 w 632"/>
                  <a:gd name="T27" fmla="*/ 282 h 714"/>
                  <a:gd name="T28" fmla="*/ 221 w 632"/>
                  <a:gd name="T29" fmla="*/ 282 h 714"/>
                  <a:gd name="T30" fmla="*/ 256 w 632"/>
                  <a:gd name="T31" fmla="*/ 467 h 714"/>
                  <a:gd name="T32" fmla="*/ 256 w 632"/>
                  <a:gd name="T33" fmla="*/ 693 h 714"/>
                  <a:gd name="T34" fmla="*/ 380 w 632"/>
                  <a:gd name="T35" fmla="*/ 713 h 714"/>
                  <a:gd name="T36" fmla="*/ 246 w 632"/>
                  <a:gd name="T37" fmla="*/ 713 h 714"/>
                  <a:gd name="T38" fmla="*/ 246 w 632"/>
                  <a:gd name="T39" fmla="*/ 713 h 714"/>
                  <a:gd name="T40" fmla="*/ 237 w 632"/>
                  <a:gd name="T41" fmla="*/ 703 h 714"/>
                  <a:gd name="T42" fmla="*/ 237 w 632"/>
                  <a:gd name="T43" fmla="*/ 467 h 714"/>
                  <a:gd name="T44" fmla="*/ 237 w 632"/>
                  <a:gd name="T45" fmla="*/ 467 h 714"/>
                  <a:gd name="T46" fmla="*/ 204 w 632"/>
                  <a:gd name="T47" fmla="*/ 289 h 714"/>
                  <a:gd name="T48" fmla="*/ 204 w 632"/>
                  <a:gd name="T49" fmla="*/ 289 h 714"/>
                  <a:gd name="T50" fmla="*/ 95 w 632"/>
                  <a:gd name="T51" fmla="*/ 124 h 714"/>
                  <a:gd name="T52" fmla="*/ 95 w 632"/>
                  <a:gd name="T53" fmla="*/ 124 h 714"/>
                  <a:gd name="T54" fmla="*/ 3 w 632"/>
                  <a:gd name="T55" fmla="*/ 16 h 714"/>
                  <a:gd name="T56" fmla="*/ 3 w 632"/>
                  <a:gd name="T57" fmla="*/ 16 h 714"/>
                  <a:gd name="T58" fmla="*/ 2 w 632"/>
                  <a:gd name="T59" fmla="*/ 6 h 714"/>
                  <a:gd name="T60" fmla="*/ 2 w 632"/>
                  <a:gd name="T61" fmla="*/ 6 h 714"/>
                  <a:gd name="T62" fmla="*/ 12 w 632"/>
                  <a:gd name="T63" fmla="*/ 0 h 714"/>
                  <a:gd name="T64" fmla="*/ 466 w 632"/>
                  <a:gd name="T65" fmla="*/ 0 h 714"/>
                  <a:gd name="T66" fmla="*/ 466 w 632"/>
                  <a:gd name="T67" fmla="*/ 0 h 714"/>
                  <a:gd name="T68" fmla="*/ 473 w 632"/>
                  <a:gd name="T69" fmla="*/ 3 h 714"/>
                  <a:gd name="T70" fmla="*/ 473 w 632"/>
                  <a:gd name="T71" fmla="*/ 3 h 714"/>
                  <a:gd name="T72" fmla="*/ 631 w 632"/>
                  <a:gd name="T73" fmla="*/ 208 h 714"/>
                  <a:gd name="T74" fmla="*/ 631 w 632"/>
                  <a:gd name="T75" fmla="*/ 208 h 714"/>
                  <a:gd name="T76" fmla="*/ 631 w 632"/>
                  <a:gd name="T77" fmla="*/ 213 h 714"/>
                  <a:gd name="T78" fmla="*/ 631 w 632"/>
                  <a:gd name="T79" fmla="*/ 461 h 714"/>
                  <a:gd name="T80" fmla="*/ 631 w 632"/>
                  <a:gd name="T81" fmla="*/ 461 h 714"/>
                  <a:gd name="T82" fmla="*/ 558 w 632"/>
                  <a:gd name="T83" fmla="*/ 639 h 714"/>
                  <a:gd name="T84" fmla="*/ 558 w 632"/>
                  <a:gd name="T85" fmla="*/ 639 h 714"/>
                  <a:gd name="T86" fmla="*/ 380 w 632"/>
                  <a:gd name="T87" fmla="*/ 713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32" h="714">
                    <a:moveTo>
                      <a:pt x="256" y="693"/>
                    </a:moveTo>
                    <a:lnTo>
                      <a:pt x="380" y="693"/>
                    </a:lnTo>
                    <a:lnTo>
                      <a:pt x="380" y="693"/>
                    </a:lnTo>
                    <a:cubicBezTo>
                      <a:pt x="443" y="693"/>
                      <a:pt x="500" y="669"/>
                      <a:pt x="544" y="625"/>
                    </a:cubicBezTo>
                    <a:lnTo>
                      <a:pt x="544" y="625"/>
                    </a:lnTo>
                    <a:cubicBezTo>
                      <a:pt x="588" y="581"/>
                      <a:pt x="612" y="523"/>
                      <a:pt x="612" y="461"/>
                    </a:cubicBezTo>
                    <a:lnTo>
                      <a:pt x="612" y="215"/>
                    </a:lnTo>
                    <a:lnTo>
                      <a:pt x="612" y="215"/>
                    </a:lnTo>
                    <a:cubicBezTo>
                      <a:pt x="549" y="93"/>
                      <a:pt x="477" y="32"/>
                      <a:pt x="463" y="20"/>
                    </a:cubicBezTo>
                    <a:lnTo>
                      <a:pt x="30" y="20"/>
                    </a:lnTo>
                    <a:lnTo>
                      <a:pt x="30" y="20"/>
                    </a:lnTo>
                    <a:cubicBezTo>
                      <a:pt x="55" y="51"/>
                      <a:pt x="81" y="81"/>
                      <a:pt x="109" y="110"/>
                    </a:cubicBezTo>
                    <a:lnTo>
                      <a:pt x="109" y="110"/>
                    </a:lnTo>
                    <a:cubicBezTo>
                      <a:pt x="159" y="158"/>
                      <a:pt x="197" y="216"/>
                      <a:pt x="221" y="282"/>
                    </a:cubicBezTo>
                    <a:lnTo>
                      <a:pt x="221" y="282"/>
                    </a:lnTo>
                    <a:cubicBezTo>
                      <a:pt x="245" y="341"/>
                      <a:pt x="256" y="404"/>
                      <a:pt x="256" y="467"/>
                    </a:cubicBezTo>
                    <a:lnTo>
                      <a:pt x="256" y="693"/>
                    </a:lnTo>
                    <a:close/>
                    <a:moveTo>
                      <a:pt x="380" y="713"/>
                    </a:moveTo>
                    <a:lnTo>
                      <a:pt x="246" y="713"/>
                    </a:lnTo>
                    <a:lnTo>
                      <a:pt x="246" y="713"/>
                    </a:lnTo>
                    <a:cubicBezTo>
                      <a:pt x="241" y="713"/>
                      <a:pt x="237" y="708"/>
                      <a:pt x="237" y="703"/>
                    </a:cubicBezTo>
                    <a:lnTo>
                      <a:pt x="237" y="467"/>
                    </a:lnTo>
                    <a:lnTo>
                      <a:pt x="237" y="467"/>
                    </a:lnTo>
                    <a:cubicBezTo>
                      <a:pt x="237" y="406"/>
                      <a:pt x="226" y="346"/>
                      <a:pt x="204" y="289"/>
                    </a:cubicBezTo>
                    <a:lnTo>
                      <a:pt x="204" y="289"/>
                    </a:lnTo>
                    <a:cubicBezTo>
                      <a:pt x="180" y="226"/>
                      <a:pt x="143" y="171"/>
                      <a:pt x="95" y="124"/>
                    </a:cubicBezTo>
                    <a:lnTo>
                      <a:pt x="95" y="124"/>
                    </a:lnTo>
                    <a:cubicBezTo>
                      <a:pt x="62" y="89"/>
                      <a:pt x="30" y="53"/>
                      <a:pt x="3" y="16"/>
                    </a:cubicBezTo>
                    <a:lnTo>
                      <a:pt x="3" y="16"/>
                    </a:lnTo>
                    <a:cubicBezTo>
                      <a:pt x="1" y="13"/>
                      <a:pt x="0" y="9"/>
                      <a:pt x="2" y="6"/>
                    </a:cubicBezTo>
                    <a:lnTo>
                      <a:pt x="2" y="6"/>
                    </a:lnTo>
                    <a:cubicBezTo>
                      <a:pt x="4" y="3"/>
                      <a:pt x="7" y="0"/>
                      <a:pt x="12" y="0"/>
                    </a:cubicBezTo>
                    <a:lnTo>
                      <a:pt x="466" y="0"/>
                    </a:lnTo>
                    <a:lnTo>
                      <a:pt x="466" y="0"/>
                    </a:lnTo>
                    <a:cubicBezTo>
                      <a:pt x="469" y="0"/>
                      <a:pt x="470" y="1"/>
                      <a:pt x="473" y="3"/>
                    </a:cubicBezTo>
                    <a:lnTo>
                      <a:pt x="473" y="3"/>
                    </a:lnTo>
                    <a:cubicBezTo>
                      <a:pt x="476" y="5"/>
                      <a:pt x="558" y="67"/>
                      <a:pt x="631" y="208"/>
                    </a:cubicBezTo>
                    <a:lnTo>
                      <a:pt x="631" y="208"/>
                    </a:lnTo>
                    <a:cubicBezTo>
                      <a:pt x="631" y="209"/>
                      <a:pt x="631" y="211"/>
                      <a:pt x="631" y="213"/>
                    </a:cubicBezTo>
                    <a:lnTo>
                      <a:pt x="631" y="461"/>
                    </a:lnTo>
                    <a:lnTo>
                      <a:pt x="631" y="461"/>
                    </a:lnTo>
                    <a:cubicBezTo>
                      <a:pt x="631" y="529"/>
                      <a:pt x="605" y="592"/>
                      <a:pt x="558" y="639"/>
                    </a:cubicBezTo>
                    <a:lnTo>
                      <a:pt x="558" y="639"/>
                    </a:lnTo>
                    <a:cubicBezTo>
                      <a:pt x="510" y="686"/>
                      <a:pt x="447" y="713"/>
                      <a:pt x="380" y="7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210">
                <a:extLst>
                  <a:ext uri="{FF2B5EF4-FFF2-40B4-BE49-F238E27FC236}">
                    <a16:creationId xmlns:a16="http://schemas.microsoft.com/office/drawing/2014/main" id="{07829A1D-01CD-40FC-BDEC-6D3ED9869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483" y="8771176"/>
                <a:ext cx="1232282" cy="1601181"/>
              </a:xfrm>
              <a:custGeom>
                <a:avLst/>
                <a:gdLst>
                  <a:gd name="T0" fmla="*/ 773 w 1383"/>
                  <a:gd name="T1" fmla="*/ 1798 h 1799"/>
                  <a:gd name="T2" fmla="*/ 691 w 1383"/>
                  <a:gd name="T3" fmla="*/ 1798 h 1799"/>
                  <a:gd name="T4" fmla="*/ 609 w 1383"/>
                  <a:gd name="T5" fmla="*/ 1798 h 1799"/>
                  <a:gd name="T6" fmla="*/ 609 w 1383"/>
                  <a:gd name="T7" fmla="*/ 1798 h 1799"/>
                  <a:gd name="T8" fmla="*/ 178 w 1383"/>
                  <a:gd name="T9" fmla="*/ 1620 h 1799"/>
                  <a:gd name="T10" fmla="*/ 178 w 1383"/>
                  <a:gd name="T11" fmla="*/ 1620 h 1799"/>
                  <a:gd name="T12" fmla="*/ 0 w 1383"/>
                  <a:gd name="T13" fmla="*/ 1189 h 1799"/>
                  <a:gd name="T14" fmla="*/ 0 w 1383"/>
                  <a:gd name="T15" fmla="*/ 899 h 1799"/>
                  <a:gd name="T16" fmla="*/ 0 w 1383"/>
                  <a:gd name="T17" fmla="*/ 609 h 1799"/>
                  <a:gd name="T18" fmla="*/ 0 w 1383"/>
                  <a:gd name="T19" fmla="*/ 609 h 1799"/>
                  <a:gd name="T20" fmla="*/ 178 w 1383"/>
                  <a:gd name="T21" fmla="*/ 179 h 1799"/>
                  <a:gd name="T22" fmla="*/ 178 w 1383"/>
                  <a:gd name="T23" fmla="*/ 179 h 1799"/>
                  <a:gd name="T24" fmla="*/ 609 w 1383"/>
                  <a:gd name="T25" fmla="*/ 0 h 1799"/>
                  <a:gd name="T26" fmla="*/ 691 w 1383"/>
                  <a:gd name="T27" fmla="*/ 0 h 1799"/>
                  <a:gd name="T28" fmla="*/ 773 w 1383"/>
                  <a:gd name="T29" fmla="*/ 0 h 1799"/>
                  <a:gd name="T30" fmla="*/ 773 w 1383"/>
                  <a:gd name="T31" fmla="*/ 0 h 1799"/>
                  <a:gd name="T32" fmla="*/ 1203 w 1383"/>
                  <a:gd name="T33" fmla="*/ 179 h 1799"/>
                  <a:gd name="T34" fmla="*/ 1203 w 1383"/>
                  <a:gd name="T35" fmla="*/ 179 h 1799"/>
                  <a:gd name="T36" fmla="*/ 1382 w 1383"/>
                  <a:gd name="T37" fmla="*/ 609 h 1799"/>
                  <a:gd name="T38" fmla="*/ 1382 w 1383"/>
                  <a:gd name="T39" fmla="*/ 899 h 1799"/>
                  <a:gd name="T40" fmla="*/ 1382 w 1383"/>
                  <a:gd name="T41" fmla="*/ 1189 h 1799"/>
                  <a:gd name="T42" fmla="*/ 1382 w 1383"/>
                  <a:gd name="T43" fmla="*/ 1189 h 1799"/>
                  <a:gd name="T44" fmla="*/ 1203 w 1383"/>
                  <a:gd name="T45" fmla="*/ 1620 h 1799"/>
                  <a:gd name="T46" fmla="*/ 1203 w 1383"/>
                  <a:gd name="T47" fmla="*/ 1620 h 1799"/>
                  <a:gd name="T48" fmla="*/ 773 w 1383"/>
                  <a:gd name="T49" fmla="*/ 1798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3" h="1799">
                    <a:moveTo>
                      <a:pt x="773" y="1798"/>
                    </a:moveTo>
                    <a:lnTo>
                      <a:pt x="691" y="1798"/>
                    </a:lnTo>
                    <a:lnTo>
                      <a:pt x="609" y="1798"/>
                    </a:lnTo>
                    <a:lnTo>
                      <a:pt x="609" y="1798"/>
                    </a:lnTo>
                    <a:cubicBezTo>
                      <a:pt x="440" y="1798"/>
                      <a:pt x="289" y="1731"/>
                      <a:pt x="178" y="1620"/>
                    </a:cubicBezTo>
                    <a:lnTo>
                      <a:pt x="178" y="1620"/>
                    </a:lnTo>
                    <a:cubicBezTo>
                      <a:pt x="68" y="1510"/>
                      <a:pt x="0" y="1357"/>
                      <a:pt x="0" y="1189"/>
                    </a:cubicBezTo>
                    <a:lnTo>
                      <a:pt x="0" y="899"/>
                    </a:lnTo>
                    <a:lnTo>
                      <a:pt x="0" y="609"/>
                    </a:lnTo>
                    <a:lnTo>
                      <a:pt x="0" y="609"/>
                    </a:lnTo>
                    <a:cubicBezTo>
                      <a:pt x="0" y="441"/>
                      <a:pt x="68" y="289"/>
                      <a:pt x="178" y="179"/>
                    </a:cubicBezTo>
                    <a:lnTo>
                      <a:pt x="178" y="179"/>
                    </a:lnTo>
                    <a:cubicBezTo>
                      <a:pt x="289" y="69"/>
                      <a:pt x="440" y="0"/>
                      <a:pt x="609" y="0"/>
                    </a:cubicBezTo>
                    <a:lnTo>
                      <a:pt x="691" y="0"/>
                    </a:lnTo>
                    <a:lnTo>
                      <a:pt x="773" y="0"/>
                    </a:lnTo>
                    <a:lnTo>
                      <a:pt x="773" y="0"/>
                    </a:lnTo>
                    <a:cubicBezTo>
                      <a:pt x="941" y="0"/>
                      <a:pt x="1094" y="69"/>
                      <a:pt x="1203" y="179"/>
                    </a:cubicBezTo>
                    <a:lnTo>
                      <a:pt x="1203" y="179"/>
                    </a:lnTo>
                    <a:cubicBezTo>
                      <a:pt x="1314" y="289"/>
                      <a:pt x="1382" y="441"/>
                      <a:pt x="1382" y="609"/>
                    </a:cubicBezTo>
                    <a:lnTo>
                      <a:pt x="1382" y="899"/>
                    </a:lnTo>
                    <a:lnTo>
                      <a:pt x="1382" y="1189"/>
                    </a:lnTo>
                    <a:lnTo>
                      <a:pt x="1382" y="1189"/>
                    </a:lnTo>
                    <a:cubicBezTo>
                      <a:pt x="1382" y="1357"/>
                      <a:pt x="1314" y="1510"/>
                      <a:pt x="1203" y="1620"/>
                    </a:cubicBezTo>
                    <a:lnTo>
                      <a:pt x="1203" y="1620"/>
                    </a:lnTo>
                    <a:cubicBezTo>
                      <a:pt x="1094" y="1731"/>
                      <a:pt x="941" y="1798"/>
                      <a:pt x="773" y="17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211">
                <a:extLst>
                  <a:ext uri="{FF2B5EF4-FFF2-40B4-BE49-F238E27FC236}">
                    <a16:creationId xmlns:a16="http://schemas.microsoft.com/office/drawing/2014/main" id="{5FB8FB16-8091-48E8-99B3-36E215138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634" y="8763327"/>
                <a:ext cx="1247979" cy="1616879"/>
              </a:xfrm>
              <a:custGeom>
                <a:avLst/>
                <a:gdLst>
                  <a:gd name="T0" fmla="*/ 619 w 1402"/>
                  <a:gd name="T1" fmla="*/ 20 h 1819"/>
                  <a:gd name="T2" fmla="*/ 619 w 1402"/>
                  <a:gd name="T3" fmla="*/ 20 h 1819"/>
                  <a:gd name="T4" fmla="*/ 195 w 1402"/>
                  <a:gd name="T5" fmla="*/ 195 h 1819"/>
                  <a:gd name="T6" fmla="*/ 195 w 1402"/>
                  <a:gd name="T7" fmla="*/ 195 h 1819"/>
                  <a:gd name="T8" fmla="*/ 20 w 1402"/>
                  <a:gd name="T9" fmla="*/ 618 h 1819"/>
                  <a:gd name="T10" fmla="*/ 20 w 1402"/>
                  <a:gd name="T11" fmla="*/ 1198 h 1819"/>
                  <a:gd name="T12" fmla="*/ 20 w 1402"/>
                  <a:gd name="T13" fmla="*/ 1198 h 1819"/>
                  <a:gd name="T14" fmla="*/ 195 w 1402"/>
                  <a:gd name="T15" fmla="*/ 1622 h 1819"/>
                  <a:gd name="T16" fmla="*/ 195 w 1402"/>
                  <a:gd name="T17" fmla="*/ 1622 h 1819"/>
                  <a:gd name="T18" fmla="*/ 619 w 1402"/>
                  <a:gd name="T19" fmla="*/ 1798 h 1819"/>
                  <a:gd name="T20" fmla="*/ 783 w 1402"/>
                  <a:gd name="T21" fmla="*/ 1798 h 1819"/>
                  <a:gd name="T22" fmla="*/ 783 w 1402"/>
                  <a:gd name="T23" fmla="*/ 1798 h 1819"/>
                  <a:gd name="T24" fmla="*/ 1206 w 1402"/>
                  <a:gd name="T25" fmla="*/ 1622 h 1819"/>
                  <a:gd name="T26" fmla="*/ 1206 w 1402"/>
                  <a:gd name="T27" fmla="*/ 1622 h 1819"/>
                  <a:gd name="T28" fmla="*/ 1382 w 1402"/>
                  <a:gd name="T29" fmla="*/ 1198 h 1819"/>
                  <a:gd name="T30" fmla="*/ 1382 w 1402"/>
                  <a:gd name="T31" fmla="*/ 618 h 1819"/>
                  <a:gd name="T32" fmla="*/ 1382 w 1402"/>
                  <a:gd name="T33" fmla="*/ 618 h 1819"/>
                  <a:gd name="T34" fmla="*/ 1206 w 1402"/>
                  <a:gd name="T35" fmla="*/ 195 h 1819"/>
                  <a:gd name="T36" fmla="*/ 1206 w 1402"/>
                  <a:gd name="T37" fmla="*/ 195 h 1819"/>
                  <a:gd name="T38" fmla="*/ 783 w 1402"/>
                  <a:gd name="T39" fmla="*/ 20 h 1819"/>
                  <a:gd name="T40" fmla="*/ 619 w 1402"/>
                  <a:gd name="T41" fmla="*/ 20 h 1819"/>
                  <a:gd name="T42" fmla="*/ 783 w 1402"/>
                  <a:gd name="T43" fmla="*/ 1818 h 1819"/>
                  <a:gd name="T44" fmla="*/ 619 w 1402"/>
                  <a:gd name="T45" fmla="*/ 1818 h 1819"/>
                  <a:gd name="T46" fmla="*/ 619 w 1402"/>
                  <a:gd name="T47" fmla="*/ 1818 h 1819"/>
                  <a:gd name="T48" fmla="*/ 181 w 1402"/>
                  <a:gd name="T49" fmla="*/ 1636 h 1819"/>
                  <a:gd name="T50" fmla="*/ 181 w 1402"/>
                  <a:gd name="T51" fmla="*/ 1636 h 1819"/>
                  <a:gd name="T52" fmla="*/ 0 w 1402"/>
                  <a:gd name="T53" fmla="*/ 1198 h 1819"/>
                  <a:gd name="T54" fmla="*/ 0 w 1402"/>
                  <a:gd name="T55" fmla="*/ 618 h 1819"/>
                  <a:gd name="T56" fmla="*/ 0 w 1402"/>
                  <a:gd name="T57" fmla="*/ 618 h 1819"/>
                  <a:gd name="T58" fmla="*/ 181 w 1402"/>
                  <a:gd name="T59" fmla="*/ 181 h 1819"/>
                  <a:gd name="T60" fmla="*/ 181 w 1402"/>
                  <a:gd name="T61" fmla="*/ 181 h 1819"/>
                  <a:gd name="T62" fmla="*/ 619 w 1402"/>
                  <a:gd name="T63" fmla="*/ 0 h 1819"/>
                  <a:gd name="T64" fmla="*/ 783 w 1402"/>
                  <a:gd name="T65" fmla="*/ 0 h 1819"/>
                  <a:gd name="T66" fmla="*/ 783 w 1402"/>
                  <a:gd name="T67" fmla="*/ 0 h 1819"/>
                  <a:gd name="T68" fmla="*/ 1220 w 1402"/>
                  <a:gd name="T69" fmla="*/ 181 h 1819"/>
                  <a:gd name="T70" fmla="*/ 1220 w 1402"/>
                  <a:gd name="T71" fmla="*/ 181 h 1819"/>
                  <a:gd name="T72" fmla="*/ 1401 w 1402"/>
                  <a:gd name="T73" fmla="*/ 618 h 1819"/>
                  <a:gd name="T74" fmla="*/ 1401 w 1402"/>
                  <a:gd name="T75" fmla="*/ 1198 h 1819"/>
                  <a:gd name="T76" fmla="*/ 1401 w 1402"/>
                  <a:gd name="T77" fmla="*/ 1198 h 1819"/>
                  <a:gd name="T78" fmla="*/ 1220 w 1402"/>
                  <a:gd name="T79" fmla="*/ 1636 h 1819"/>
                  <a:gd name="T80" fmla="*/ 1220 w 1402"/>
                  <a:gd name="T81" fmla="*/ 1636 h 1819"/>
                  <a:gd name="T82" fmla="*/ 783 w 1402"/>
                  <a:gd name="T83" fmla="*/ 1818 h 1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2" h="1819">
                    <a:moveTo>
                      <a:pt x="619" y="20"/>
                    </a:moveTo>
                    <a:lnTo>
                      <a:pt x="619" y="20"/>
                    </a:lnTo>
                    <a:cubicBezTo>
                      <a:pt x="459" y="20"/>
                      <a:pt x="308" y="82"/>
                      <a:pt x="195" y="195"/>
                    </a:cubicBezTo>
                    <a:lnTo>
                      <a:pt x="195" y="195"/>
                    </a:lnTo>
                    <a:cubicBezTo>
                      <a:pt x="82" y="308"/>
                      <a:pt x="20" y="459"/>
                      <a:pt x="20" y="618"/>
                    </a:cubicBezTo>
                    <a:lnTo>
                      <a:pt x="20" y="1198"/>
                    </a:lnTo>
                    <a:lnTo>
                      <a:pt x="20" y="1198"/>
                    </a:lnTo>
                    <a:cubicBezTo>
                      <a:pt x="20" y="1359"/>
                      <a:pt x="82" y="1509"/>
                      <a:pt x="195" y="1622"/>
                    </a:cubicBezTo>
                    <a:lnTo>
                      <a:pt x="195" y="1622"/>
                    </a:lnTo>
                    <a:cubicBezTo>
                      <a:pt x="308" y="1735"/>
                      <a:pt x="459" y="1798"/>
                      <a:pt x="619" y="1798"/>
                    </a:cubicBezTo>
                    <a:lnTo>
                      <a:pt x="783" y="1798"/>
                    </a:lnTo>
                    <a:lnTo>
                      <a:pt x="783" y="1798"/>
                    </a:lnTo>
                    <a:cubicBezTo>
                      <a:pt x="943" y="1798"/>
                      <a:pt x="1093" y="1735"/>
                      <a:pt x="1206" y="1622"/>
                    </a:cubicBezTo>
                    <a:lnTo>
                      <a:pt x="1206" y="1622"/>
                    </a:lnTo>
                    <a:cubicBezTo>
                      <a:pt x="1319" y="1509"/>
                      <a:pt x="1382" y="1359"/>
                      <a:pt x="1382" y="1198"/>
                    </a:cubicBezTo>
                    <a:lnTo>
                      <a:pt x="1382" y="618"/>
                    </a:lnTo>
                    <a:lnTo>
                      <a:pt x="1382" y="618"/>
                    </a:lnTo>
                    <a:cubicBezTo>
                      <a:pt x="1382" y="459"/>
                      <a:pt x="1319" y="308"/>
                      <a:pt x="1206" y="195"/>
                    </a:cubicBezTo>
                    <a:lnTo>
                      <a:pt x="1206" y="195"/>
                    </a:lnTo>
                    <a:cubicBezTo>
                      <a:pt x="1093" y="82"/>
                      <a:pt x="943" y="20"/>
                      <a:pt x="783" y="20"/>
                    </a:cubicBezTo>
                    <a:lnTo>
                      <a:pt x="619" y="20"/>
                    </a:lnTo>
                    <a:close/>
                    <a:moveTo>
                      <a:pt x="783" y="1818"/>
                    </a:moveTo>
                    <a:lnTo>
                      <a:pt x="619" y="1818"/>
                    </a:lnTo>
                    <a:lnTo>
                      <a:pt x="619" y="1818"/>
                    </a:lnTo>
                    <a:cubicBezTo>
                      <a:pt x="454" y="1818"/>
                      <a:pt x="298" y="1753"/>
                      <a:pt x="181" y="1636"/>
                    </a:cubicBezTo>
                    <a:lnTo>
                      <a:pt x="181" y="1636"/>
                    </a:lnTo>
                    <a:cubicBezTo>
                      <a:pt x="65" y="1519"/>
                      <a:pt x="0" y="1364"/>
                      <a:pt x="0" y="1198"/>
                    </a:cubicBezTo>
                    <a:lnTo>
                      <a:pt x="0" y="618"/>
                    </a:lnTo>
                    <a:lnTo>
                      <a:pt x="0" y="618"/>
                    </a:lnTo>
                    <a:cubicBezTo>
                      <a:pt x="0" y="453"/>
                      <a:pt x="65" y="298"/>
                      <a:pt x="181" y="181"/>
                    </a:cubicBezTo>
                    <a:lnTo>
                      <a:pt x="181" y="181"/>
                    </a:lnTo>
                    <a:cubicBezTo>
                      <a:pt x="298" y="64"/>
                      <a:pt x="454" y="0"/>
                      <a:pt x="619" y="0"/>
                    </a:cubicBezTo>
                    <a:lnTo>
                      <a:pt x="783" y="0"/>
                    </a:lnTo>
                    <a:lnTo>
                      <a:pt x="783" y="0"/>
                    </a:lnTo>
                    <a:cubicBezTo>
                      <a:pt x="949" y="0"/>
                      <a:pt x="1104" y="64"/>
                      <a:pt x="1220" y="181"/>
                    </a:cubicBezTo>
                    <a:lnTo>
                      <a:pt x="1220" y="181"/>
                    </a:lnTo>
                    <a:cubicBezTo>
                      <a:pt x="1338" y="298"/>
                      <a:pt x="1401" y="453"/>
                      <a:pt x="1401" y="618"/>
                    </a:cubicBezTo>
                    <a:lnTo>
                      <a:pt x="1401" y="1198"/>
                    </a:lnTo>
                    <a:lnTo>
                      <a:pt x="1401" y="1198"/>
                    </a:lnTo>
                    <a:cubicBezTo>
                      <a:pt x="1401" y="1364"/>
                      <a:pt x="1338" y="1519"/>
                      <a:pt x="1220" y="1636"/>
                    </a:cubicBezTo>
                    <a:lnTo>
                      <a:pt x="1220" y="1636"/>
                    </a:lnTo>
                    <a:cubicBezTo>
                      <a:pt x="1104" y="1753"/>
                      <a:pt x="949" y="1818"/>
                      <a:pt x="783" y="18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212">
                <a:extLst>
                  <a:ext uri="{FF2B5EF4-FFF2-40B4-BE49-F238E27FC236}">
                    <a16:creationId xmlns:a16="http://schemas.microsoft.com/office/drawing/2014/main" id="{E6A09D18-CED3-41B9-943D-8BB46A96E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0118" y="9787613"/>
                <a:ext cx="773121" cy="404219"/>
              </a:xfrm>
              <a:custGeom>
                <a:avLst/>
                <a:gdLst>
                  <a:gd name="T0" fmla="*/ 0 w 869"/>
                  <a:gd name="T1" fmla="*/ 46 h 455"/>
                  <a:gd name="T2" fmla="*/ 0 w 869"/>
                  <a:gd name="T3" fmla="*/ 46 h 455"/>
                  <a:gd name="T4" fmla="*/ 254 w 869"/>
                  <a:gd name="T5" fmla="*/ 407 h 455"/>
                  <a:gd name="T6" fmla="*/ 286 w 869"/>
                  <a:gd name="T7" fmla="*/ 419 h 455"/>
                  <a:gd name="T8" fmla="*/ 286 w 869"/>
                  <a:gd name="T9" fmla="*/ 419 h 455"/>
                  <a:gd name="T10" fmla="*/ 582 w 869"/>
                  <a:gd name="T11" fmla="*/ 419 h 455"/>
                  <a:gd name="T12" fmla="*/ 615 w 869"/>
                  <a:gd name="T13" fmla="*/ 407 h 455"/>
                  <a:gd name="T14" fmla="*/ 615 w 869"/>
                  <a:gd name="T15" fmla="*/ 407 h 455"/>
                  <a:gd name="T16" fmla="*/ 868 w 869"/>
                  <a:gd name="T17" fmla="*/ 46 h 455"/>
                  <a:gd name="T18" fmla="*/ 868 w 869"/>
                  <a:gd name="T19" fmla="*/ 0 h 455"/>
                  <a:gd name="T20" fmla="*/ 0 w 869"/>
                  <a:gd name="T21" fmla="*/ 0 h 455"/>
                  <a:gd name="T22" fmla="*/ 0 w 869"/>
                  <a:gd name="T23" fmla="*/ 46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9" h="455">
                    <a:moveTo>
                      <a:pt x="0" y="46"/>
                    </a:moveTo>
                    <a:lnTo>
                      <a:pt x="0" y="46"/>
                    </a:lnTo>
                    <a:cubicBezTo>
                      <a:pt x="0" y="207"/>
                      <a:pt x="101" y="352"/>
                      <a:pt x="254" y="407"/>
                    </a:cubicBezTo>
                    <a:lnTo>
                      <a:pt x="286" y="419"/>
                    </a:lnTo>
                    <a:lnTo>
                      <a:pt x="286" y="419"/>
                    </a:lnTo>
                    <a:cubicBezTo>
                      <a:pt x="382" y="454"/>
                      <a:pt x="487" y="454"/>
                      <a:pt x="582" y="419"/>
                    </a:cubicBezTo>
                    <a:lnTo>
                      <a:pt x="615" y="407"/>
                    </a:lnTo>
                    <a:lnTo>
                      <a:pt x="615" y="407"/>
                    </a:lnTo>
                    <a:cubicBezTo>
                      <a:pt x="767" y="352"/>
                      <a:pt x="868" y="207"/>
                      <a:pt x="868" y="46"/>
                    </a:cubicBezTo>
                    <a:lnTo>
                      <a:pt x="868" y="0"/>
                    </a:lnTo>
                    <a:lnTo>
                      <a:pt x="0" y="0"/>
                    </a:lnTo>
                    <a:lnTo>
                      <a:pt x="0" y="4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213">
                <a:extLst>
                  <a:ext uri="{FF2B5EF4-FFF2-40B4-BE49-F238E27FC236}">
                    <a16:creationId xmlns:a16="http://schemas.microsoft.com/office/drawing/2014/main" id="{6333B786-9DFB-4123-A095-427E26B5E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269" y="9779764"/>
                <a:ext cx="788818" cy="412067"/>
              </a:xfrm>
              <a:custGeom>
                <a:avLst/>
                <a:gdLst>
                  <a:gd name="T0" fmla="*/ 20 w 888"/>
                  <a:gd name="T1" fmla="*/ 19 h 465"/>
                  <a:gd name="T2" fmla="*/ 20 w 888"/>
                  <a:gd name="T3" fmla="*/ 55 h 465"/>
                  <a:gd name="T4" fmla="*/ 20 w 888"/>
                  <a:gd name="T5" fmla="*/ 55 h 465"/>
                  <a:gd name="T6" fmla="*/ 266 w 888"/>
                  <a:gd name="T7" fmla="*/ 406 h 465"/>
                  <a:gd name="T8" fmla="*/ 299 w 888"/>
                  <a:gd name="T9" fmla="*/ 419 h 465"/>
                  <a:gd name="T10" fmla="*/ 299 w 888"/>
                  <a:gd name="T11" fmla="*/ 419 h 465"/>
                  <a:gd name="T12" fmla="*/ 588 w 888"/>
                  <a:gd name="T13" fmla="*/ 419 h 465"/>
                  <a:gd name="T14" fmla="*/ 621 w 888"/>
                  <a:gd name="T15" fmla="*/ 406 h 465"/>
                  <a:gd name="T16" fmla="*/ 621 w 888"/>
                  <a:gd name="T17" fmla="*/ 406 h 465"/>
                  <a:gd name="T18" fmla="*/ 867 w 888"/>
                  <a:gd name="T19" fmla="*/ 55 h 465"/>
                  <a:gd name="T20" fmla="*/ 867 w 888"/>
                  <a:gd name="T21" fmla="*/ 19 h 465"/>
                  <a:gd name="T22" fmla="*/ 20 w 888"/>
                  <a:gd name="T23" fmla="*/ 19 h 465"/>
                  <a:gd name="T24" fmla="*/ 443 w 888"/>
                  <a:gd name="T25" fmla="*/ 464 h 465"/>
                  <a:gd name="T26" fmla="*/ 443 w 888"/>
                  <a:gd name="T27" fmla="*/ 464 h 465"/>
                  <a:gd name="T28" fmla="*/ 292 w 888"/>
                  <a:gd name="T29" fmla="*/ 437 h 465"/>
                  <a:gd name="T30" fmla="*/ 259 w 888"/>
                  <a:gd name="T31" fmla="*/ 425 h 465"/>
                  <a:gd name="T32" fmla="*/ 259 w 888"/>
                  <a:gd name="T33" fmla="*/ 425 h 465"/>
                  <a:gd name="T34" fmla="*/ 0 w 888"/>
                  <a:gd name="T35" fmla="*/ 55 h 465"/>
                  <a:gd name="T36" fmla="*/ 0 w 888"/>
                  <a:gd name="T37" fmla="*/ 9 h 465"/>
                  <a:gd name="T38" fmla="*/ 0 w 888"/>
                  <a:gd name="T39" fmla="*/ 9 h 465"/>
                  <a:gd name="T40" fmla="*/ 9 w 888"/>
                  <a:gd name="T41" fmla="*/ 0 h 465"/>
                  <a:gd name="T42" fmla="*/ 877 w 888"/>
                  <a:gd name="T43" fmla="*/ 0 h 465"/>
                  <a:gd name="T44" fmla="*/ 877 w 888"/>
                  <a:gd name="T45" fmla="*/ 0 h 465"/>
                  <a:gd name="T46" fmla="*/ 887 w 888"/>
                  <a:gd name="T47" fmla="*/ 9 h 465"/>
                  <a:gd name="T48" fmla="*/ 887 w 888"/>
                  <a:gd name="T49" fmla="*/ 55 h 465"/>
                  <a:gd name="T50" fmla="*/ 887 w 888"/>
                  <a:gd name="T51" fmla="*/ 55 h 465"/>
                  <a:gd name="T52" fmla="*/ 627 w 888"/>
                  <a:gd name="T53" fmla="*/ 425 h 465"/>
                  <a:gd name="T54" fmla="*/ 595 w 888"/>
                  <a:gd name="T55" fmla="*/ 437 h 465"/>
                  <a:gd name="T56" fmla="*/ 595 w 888"/>
                  <a:gd name="T57" fmla="*/ 437 h 465"/>
                  <a:gd name="T58" fmla="*/ 443 w 888"/>
                  <a:gd name="T59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88" h="465">
                    <a:moveTo>
                      <a:pt x="20" y="19"/>
                    </a:moveTo>
                    <a:lnTo>
                      <a:pt x="20" y="55"/>
                    </a:lnTo>
                    <a:lnTo>
                      <a:pt x="20" y="55"/>
                    </a:lnTo>
                    <a:cubicBezTo>
                      <a:pt x="20" y="212"/>
                      <a:pt x="118" y="353"/>
                      <a:pt x="266" y="406"/>
                    </a:cubicBezTo>
                    <a:lnTo>
                      <a:pt x="299" y="419"/>
                    </a:lnTo>
                    <a:lnTo>
                      <a:pt x="299" y="419"/>
                    </a:lnTo>
                    <a:cubicBezTo>
                      <a:pt x="392" y="453"/>
                      <a:pt x="494" y="453"/>
                      <a:pt x="588" y="419"/>
                    </a:cubicBezTo>
                    <a:lnTo>
                      <a:pt x="621" y="406"/>
                    </a:lnTo>
                    <a:lnTo>
                      <a:pt x="621" y="406"/>
                    </a:lnTo>
                    <a:cubicBezTo>
                      <a:pt x="769" y="353"/>
                      <a:pt x="867" y="212"/>
                      <a:pt x="867" y="55"/>
                    </a:cubicBezTo>
                    <a:lnTo>
                      <a:pt x="867" y="19"/>
                    </a:lnTo>
                    <a:lnTo>
                      <a:pt x="20" y="19"/>
                    </a:lnTo>
                    <a:close/>
                    <a:moveTo>
                      <a:pt x="443" y="464"/>
                    </a:moveTo>
                    <a:lnTo>
                      <a:pt x="443" y="464"/>
                    </a:lnTo>
                    <a:cubicBezTo>
                      <a:pt x="392" y="464"/>
                      <a:pt x="340" y="455"/>
                      <a:pt x="292" y="437"/>
                    </a:cubicBezTo>
                    <a:lnTo>
                      <a:pt x="259" y="425"/>
                    </a:lnTo>
                    <a:lnTo>
                      <a:pt x="259" y="425"/>
                    </a:lnTo>
                    <a:cubicBezTo>
                      <a:pt x="104" y="369"/>
                      <a:pt x="0" y="220"/>
                      <a:pt x="0" y="5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877" y="0"/>
                    </a:lnTo>
                    <a:lnTo>
                      <a:pt x="877" y="0"/>
                    </a:lnTo>
                    <a:cubicBezTo>
                      <a:pt x="882" y="0"/>
                      <a:pt x="887" y="4"/>
                      <a:pt x="887" y="9"/>
                    </a:cubicBezTo>
                    <a:lnTo>
                      <a:pt x="887" y="55"/>
                    </a:lnTo>
                    <a:lnTo>
                      <a:pt x="887" y="55"/>
                    </a:lnTo>
                    <a:cubicBezTo>
                      <a:pt x="887" y="220"/>
                      <a:pt x="783" y="369"/>
                      <a:pt x="627" y="425"/>
                    </a:cubicBezTo>
                    <a:lnTo>
                      <a:pt x="595" y="437"/>
                    </a:lnTo>
                    <a:lnTo>
                      <a:pt x="595" y="437"/>
                    </a:lnTo>
                    <a:cubicBezTo>
                      <a:pt x="546" y="455"/>
                      <a:pt x="494" y="464"/>
                      <a:pt x="443" y="4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214">
                <a:extLst>
                  <a:ext uri="{FF2B5EF4-FFF2-40B4-BE49-F238E27FC236}">
                    <a16:creationId xmlns:a16="http://schemas.microsoft.com/office/drawing/2014/main" id="{0925E9E3-4024-4E0A-82AD-39AE9AEC0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0118" y="9049814"/>
                <a:ext cx="773121" cy="439540"/>
              </a:xfrm>
              <a:custGeom>
                <a:avLst/>
                <a:gdLst>
                  <a:gd name="T0" fmla="*/ 868 w 869"/>
                  <a:gd name="T1" fmla="*/ 118 h 492"/>
                  <a:gd name="T2" fmla="*/ 750 w 869"/>
                  <a:gd name="T3" fmla="*/ 74 h 492"/>
                  <a:gd name="T4" fmla="*/ 750 w 869"/>
                  <a:gd name="T5" fmla="*/ 74 h 492"/>
                  <a:gd name="T6" fmla="*/ 118 w 869"/>
                  <a:gd name="T7" fmla="*/ 74 h 492"/>
                  <a:gd name="T8" fmla="*/ 0 w 869"/>
                  <a:gd name="T9" fmla="*/ 118 h 492"/>
                  <a:gd name="T10" fmla="*/ 0 w 869"/>
                  <a:gd name="T11" fmla="*/ 491 h 492"/>
                  <a:gd name="T12" fmla="*/ 868 w 869"/>
                  <a:gd name="T13" fmla="*/ 491 h 492"/>
                  <a:gd name="T14" fmla="*/ 868 w 869"/>
                  <a:gd name="T15" fmla="*/ 118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9" h="492">
                    <a:moveTo>
                      <a:pt x="868" y="118"/>
                    </a:moveTo>
                    <a:lnTo>
                      <a:pt x="750" y="74"/>
                    </a:lnTo>
                    <a:lnTo>
                      <a:pt x="750" y="74"/>
                    </a:lnTo>
                    <a:cubicBezTo>
                      <a:pt x="546" y="0"/>
                      <a:pt x="323" y="0"/>
                      <a:pt x="118" y="74"/>
                    </a:cubicBezTo>
                    <a:lnTo>
                      <a:pt x="0" y="118"/>
                    </a:lnTo>
                    <a:lnTo>
                      <a:pt x="0" y="491"/>
                    </a:lnTo>
                    <a:lnTo>
                      <a:pt x="868" y="491"/>
                    </a:lnTo>
                    <a:lnTo>
                      <a:pt x="868" y="11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215">
                <a:extLst>
                  <a:ext uri="{FF2B5EF4-FFF2-40B4-BE49-F238E27FC236}">
                    <a16:creationId xmlns:a16="http://schemas.microsoft.com/office/drawing/2014/main" id="{1890743A-F4A8-4C73-982F-F89435B5A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269" y="9041965"/>
                <a:ext cx="788818" cy="455238"/>
              </a:xfrm>
              <a:custGeom>
                <a:avLst/>
                <a:gdLst>
                  <a:gd name="T0" fmla="*/ 20 w 888"/>
                  <a:gd name="T1" fmla="*/ 491 h 511"/>
                  <a:gd name="T2" fmla="*/ 867 w 888"/>
                  <a:gd name="T3" fmla="*/ 491 h 511"/>
                  <a:gd name="T4" fmla="*/ 867 w 888"/>
                  <a:gd name="T5" fmla="*/ 134 h 511"/>
                  <a:gd name="T6" fmla="*/ 756 w 888"/>
                  <a:gd name="T7" fmla="*/ 94 h 511"/>
                  <a:gd name="T8" fmla="*/ 756 w 888"/>
                  <a:gd name="T9" fmla="*/ 94 h 511"/>
                  <a:gd name="T10" fmla="*/ 131 w 888"/>
                  <a:gd name="T11" fmla="*/ 94 h 511"/>
                  <a:gd name="T12" fmla="*/ 20 w 888"/>
                  <a:gd name="T13" fmla="*/ 134 h 511"/>
                  <a:gd name="T14" fmla="*/ 20 w 888"/>
                  <a:gd name="T15" fmla="*/ 491 h 511"/>
                  <a:gd name="T16" fmla="*/ 877 w 888"/>
                  <a:gd name="T17" fmla="*/ 510 h 511"/>
                  <a:gd name="T18" fmla="*/ 9 w 888"/>
                  <a:gd name="T19" fmla="*/ 510 h 511"/>
                  <a:gd name="T20" fmla="*/ 9 w 888"/>
                  <a:gd name="T21" fmla="*/ 510 h 511"/>
                  <a:gd name="T22" fmla="*/ 0 w 888"/>
                  <a:gd name="T23" fmla="*/ 501 h 511"/>
                  <a:gd name="T24" fmla="*/ 0 w 888"/>
                  <a:gd name="T25" fmla="*/ 127 h 511"/>
                  <a:gd name="T26" fmla="*/ 0 w 888"/>
                  <a:gd name="T27" fmla="*/ 127 h 511"/>
                  <a:gd name="T28" fmla="*/ 6 w 888"/>
                  <a:gd name="T29" fmla="*/ 118 h 511"/>
                  <a:gd name="T30" fmla="*/ 125 w 888"/>
                  <a:gd name="T31" fmla="*/ 75 h 511"/>
                  <a:gd name="T32" fmla="*/ 125 w 888"/>
                  <a:gd name="T33" fmla="*/ 75 h 511"/>
                  <a:gd name="T34" fmla="*/ 763 w 888"/>
                  <a:gd name="T35" fmla="*/ 75 h 511"/>
                  <a:gd name="T36" fmla="*/ 881 w 888"/>
                  <a:gd name="T37" fmla="*/ 118 h 511"/>
                  <a:gd name="T38" fmla="*/ 881 w 888"/>
                  <a:gd name="T39" fmla="*/ 118 h 511"/>
                  <a:gd name="T40" fmla="*/ 887 w 888"/>
                  <a:gd name="T41" fmla="*/ 127 h 511"/>
                  <a:gd name="T42" fmla="*/ 887 w 888"/>
                  <a:gd name="T43" fmla="*/ 501 h 511"/>
                  <a:gd name="T44" fmla="*/ 887 w 888"/>
                  <a:gd name="T45" fmla="*/ 501 h 511"/>
                  <a:gd name="T46" fmla="*/ 877 w 888"/>
                  <a:gd name="T47" fmla="*/ 510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88" h="511">
                    <a:moveTo>
                      <a:pt x="20" y="491"/>
                    </a:moveTo>
                    <a:lnTo>
                      <a:pt x="867" y="491"/>
                    </a:lnTo>
                    <a:lnTo>
                      <a:pt x="867" y="134"/>
                    </a:lnTo>
                    <a:lnTo>
                      <a:pt x="756" y="94"/>
                    </a:lnTo>
                    <a:lnTo>
                      <a:pt x="756" y="94"/>
                    </a:lnTo>
                    <a:cubicBezTo>
                      <a:pt x="555" y="21"/>
                      <a:pt x="333" y="21"/>
                      <a:pt x="131" y="94"/>
                    </a:cubicBezTo>
                    <a:lnTo>
                      <a:pt x="20" y="134"/>
                    </a:lnTo>
                    <a:lnTo>
                      <a:pt x="20" y="491"/>
                    </a:lnTo>
                    <a:close/>
                    <a:moveTo>
                      <a:pt x="877" y="510"/>
                    </a:moveTo>
                    <a:lnTo>
                      <a:pt x="9" y="510"/>
                    </a:lnTo>
                    <a:lnTo>
                      <a:pt x="9" y="510"/>
                    </a:lnTo>
                    <a:cubicBezTo>
                      <a:pt x="4" y="510"/>
                      <a:pt x="0" y="506"/>
                      <a:pt x="0" y="501"/>
                    </a:cubicBezTo>
                    <a:lnTo>
                      <a:pt x="0" y="127"/>
                    </a:lnTo>
                    <a:lnTo>
                      <a:pt x="0" y="127"/>
                    </a:lnTo>
                    <a:cubicBezTo>
                      <a:pt x="0" y="124"/>
                      <a:pt x="2" y="119"/>
                      <a:pt x="6" y="118"/>
                    </a:cubicBezTo>
                    <a:lnTo>
                      <a:pt x="125" y="75"/>
                    </a:lnTo>
                    <a:lnTo>
                      <a:pt x="125" y="75"/>
                    </a:lnTo>
                    <a:cubicBezTo>
                      <a:pt x="330" y="0"/>
                      <a:pt x="556" y="0"/>
                      <a:pt x="763" y="75"/>
                    </a:cubicBezTo>
                    <a:lnTo>
                      <a:pt x="881" y="118"/>
                    </a:lnTo>
                    <a:lnTo>
                      <a:pt x="881" y="118"/>
                    </a:lnTo>
                    <a:cubicBezTo>
                      <a:pt x="884" y="119"/>
                      <a:pt x="887" y="124"/>
                      <a:pt x="887" y="127"/>
                    </a:cubicBezTo>
                    <a:lnTo>
                      <a:pt x="887" y="501"/>
                    </a:lnTo>
                    <a:lnTo>
                      <a:pt x="887" y="501"/>
                    </a:lnTo>
                    <a:cubicBezTo>
                      <a:pt x="887" y="506"/>
                      <a:pt x="882" y="510"/>
                      <a:pt x="877" y="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216">
                <a:extLst>
                  <a:ext uri="{FF2B5EF4-FFF2-40B4-BE49-F238E27FC236}">
                    <a16:creationId xmlns:a16="http://schemas.microsoft.com/office/drawing/2014/main" id="{38308296-4C8F-48A0-B875-5D6F4B185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601" y="9485428"/>
                <a:ext cx="102036" cy="302185"/>
              </a:xfrm>
              <a:custGeom>
                <a:avLst/>
                <a:gdLst>
                  <a:gd name="T0" fmla="*/ 0 w 113"/>
                  <a:gd name="T1" fmla="*/ 337 h 338"/>
                  <a:gd name="T2" fmla="*/ 112 w 113"/>
                  <a:gd name="T3" fmla="*/ 337 h 338"/>
                  <a:gd name="T4" fmla="*/ 112 w 113"/>
                  <a:gd name="T5" fmla="*/ 0 h 338"/>
                  <a:gd name="T6" fmla="*/ 0 w 113"/>
                  <a:gd name="T7" fmla="*/ 0 h 338"/>
                  <a:gd name="T8" fmla="*/ 0 w 113"/>
                  <a:gd name="T9" fmla="*/ 337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338">
                    <a:moveTo>
                      <a:pt x="0" y="337"/>
                    </a:moveTo>
                    <a:lnTo>
                      <a:pt x="112" y="337"/>
                    </a:lnTo>
                    <a:lnTo>
                      <a:pt x="112" y="0"/>
                    </a:lnTo>
                    <a:lnTo>
                      <a:pt x="0" y="0"/>
                    </a:lnTo>
                    <a:lnTo>
                      <a:pt x="0" y="33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86D77CAA-F3C3-434D-82CF-4B91BBBEC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752" y="9477579"/>
                <a:ext cx="293448" cy="316995"/>
              </a:xfrm>
              <a:custGeom>
                <a:avLst/>
                <a:gdLst>
                  <a:gd name="connsiteX0" fmla="*/ 16819 w 293448"/>
                  <a:gd name="connsiteY0" fmla="*/ 16871 h 316995"/>
                  <a:gd name="connsiteX1" fmla="*/ 16819 w 293448"/>
                  <a:gd name="connsiteY1" fmla="*/ 300124 h 316995"/>
                  <a:gd name="connsiteX2" fmla="*/ 98113 w 293448"/>
                  <a:gd name="connsiteY2" fmla="*/ 300124 h 316995"/>
                  <a:gd name="connsiteX3" fmla="*/ 98113 w 293448"/>
                  <a:gd name="connsiteY3" fmla="*/ 16871 h 316995"/>
                  <a:gd name="connsiteX4" fmla="*/ 7967 w 293448"/>
                  <a:gd name="connsiteY4" fmla="*/ 0 h 316995"/>
                  <a:gd name="connsiteX5" fmla="*/ 106104 w 293448"/>
                  <a:gd name="connsiteY5" fmla="*/ 0 h 316995"/>
                  <a:gd name="connsiteX6" fmla="*/ 107112 w 293448"/>
                  <a:gd name="connsiteY6" fmla="*/ 0 h 316995"/>
                  <a:gd name="connsiteX7" fmla="*/ 284569 w 293448"/>
                  <a:gd name="connsiteY7" fmla="*/ 0 h 316995"/>
                  <a:gd name="connsiteX8" fmla="*/ 293448 w 293448"/>
                  <a:gd name="connsiteY8" fmla="*/ 8879 h 316995"/>
                  <a:gd name="connsiteX9" fmla="*/ 293448 w 293448"/>
                  <a:gd name="connsiteY9" fmla="*/ 308116 h 316995"/>
                  <a:gd name="connsiteX10" fmla="*/ 284569 w 293448"/>
                  <a:gd name="connsiteY10" fmla="*/ 316995 h 316995"/>
                  <a:gd name="connsiteX11" fmla="*/ 107112 w 293448"/>
                  <a:gd name="connsiteY11" fmla="*/ 316995 h 316995"/>
                  <a:gd name="connsiteX12" fmla="*/ 106104 w 293448"/>
                  <a:gd name="connsiteY12" fmla="*/ 316995 h 316995"/>
                  <a:gd name="connsiteX13" fmla="*/ 7967 w 293448"/>
                  <a:gd name="connsiteY13" fmla="*/ 316995 h 316995"/>
                  <a:gd name="connsiteX14" fmla="*/ 0 w 293448"/>
                  <a:gd name="connsiteY14" fmla="*/ 308116 h 316995"/>
                  <a:gd name="connsiteX15" fmla="*/ 0 w 293448"/>
                  <a:gd name="connsiteY15" fmla="*/ 8879 h 316995"/>
                  <a:gd name="connsiteX16" fmla="*/ 7967 w 293448"/>
                  <a:gd name="connsiteY16" fmla="*/ 0 h 31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3448" h="316995">
                    <a:moveTo>
                      <a:pt x="16819" y="16871"/>
                    </a:moveTo>
                    <a:lnTo>
                      <a:pt x="16819" y="300124"/>
                    </a:lnTo>
                    <a:lnTo>
                      <a:pt x="98113" y="300124"/>
                    </a:lnTo>
                    <a:lnTo>
                      <a:pt x="98113" y="16871"/>
                    </a:lnTo>
                    <a:close/>
                    <a:moveTo>
                      <a:pt x="7967" y="0"/>
                    </a:moveTo>
                    <a:lnTo>
                      <a:pt x="106104" y="0"/>
                    </a:lnTo>
                    <a:lnTo>
                      <a:pt x="107112" y="0"/>
                    </a:lnTo>
                    <a:lnTo>
                      <a:pt x="284569" y="0"/>
                    </a:lnTo>
                    <a:cubicBezTo>
                      <a:pt x="289009" y="0"/>
                      <a:pt x="293448" y="3552"/>
                      <a:pt x="293448" y="8879"/>
                    </a:cubicBezTo>
                    <a:lnTo>
                      <a:pt x="293448" y="308116"/>
                    </a:lnTo>
                    <a:cubicBezTo>
                      <a:pt x="293448" y="313443"/>
                      <a:pt x="289009" y="316995"/>
                      <a:pt x="284569" y="316995"/>
                    </a:cubicBezTo>
                    <a:lnTo>
                      <a:pt x="107112" y="316995"/>
                    </a:lnTo>
                    <a:lnTo>
                      <a:pt x="106104" y="316995"/>
                    </a:lnTo>
                    <a:lnTo>
                      <a:pt x="7967" y="316995"/>
                    </a:lnTo>
                    <a:cubicBezTo>
                      <a:pt x="3541" y="316995"/>
                      <a:pt x="0" y="313443"/>
                      <a:pt x="0" y="308116"/>
                    </a:cubicBezTo>
                    <a:lnTo>
                      <a:pt x="0" y="8879"/>
                    </a:lnTo>
                    <a:cubicBezTo>
                      <a:pt x="0" y="3552"/>
                      <a:pt x="3541" y="0"/>
                      <a:pt x="79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085CB264-242D-49A2-B73B-DE0176DBC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270" y="9477579"/>
                <a:ext cx="509293" cy="316995"/>
              </a:xfrm>
              <a:custGeom>
                <a:avLst/>
                <a:gdLst>
                  <a:gd name="connsiteX0" fmla="*/ 7986 w 509293"/>
                  <a:gd name="connsiteY0" fmla="*/ 0 h 316995"/>
                  <a:gd name="connsiteX1" fmla="*/ 500420 w 509293"/>
                  <a:gd name="connsiteY1" fmla="*/ 0 h 316995"/>
                  <a:gd name="connsiteX2" fmla="*/ 509293 w 509293"/>
                  <a:gd name="connsiteY2" fmla="*/ 8879 h 316995"/>
                  <a:gd name="connsiteX3" fmla="*/ 509293 w 509293"/>
                  <a:gd name="connsiteY3" fmla="*/ 308116 h 316995"/>
                  <a:gd name="connsiteX4" fmla="*/ 500420 w 509293"/>
                  <a:gd name="connsiteY4" fmla="*/ 316995 h 316995"/>
                  <a:gd name="connsiteX5" fmla="*/ 7986 w 509293"/>
                  <a:gd name="connsiteY5" fmla="*/ 316995 h 316995"/>
                  <a:gd name="connsiteX6" fmla="*/ 0 w 509293"/>
                  <a:gd name="connsiteY6" fmla="*/ 308116 h 316995"/>
                  <a:gd name="connsiteX7" fmla="*/ 0 w 509293"/>
                  <a:gd name="connsiteY7" fmla="*/ 8879 h 316995"/>
                  <a:gd name="connsiteX8" fmla="*/ 7986 w 509293"/>
                  <a:gd name="connsiteY8" fmla="*/ 0 h 31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9293" h="316995">
                    <a:moveTo>
                      <a:pt x="7986" y="0"/>
                    </a:moveTo>
                    <a:lnTo>
                      <a:pt x="500420" y="0"/>
                    </a:lnTo>
                    <a:cubicBezTo>
                      <a:pt x="505744" y="0"/>
                      <a:pt x="509293" y="3552"/>
                      <a:pt x="509293" y="8879"/>
                    </a:cubicBezTo>
                    <a:lnTo>
                      <a:pt x="509293" y="308116"/>
                    </a:lnTo>
                    <a:cubicBezTo>
                      <a:pt x="509293" y="313443"/>
                      <a:pt x="505744" y="316995"/>
                      <a:pt x="500420" y="316995"/>
                    </a:cubicBezTo>
                    <a:lnTo>
                      <a:pt x="7986" y="316995"/>
                    </a:lnTo>
                    <a:cubicBezTo>
                      <a:pt x="3549" y="316995"/>
                      <a:pt x="0" y="313443"/>
                      <a:pt x="0" y="308116"/>
                    </a:cubicBezTo>
                    <a:lnTo>
                      <a:pt x="0" y="8879"/>
                    </a:lnTo>
                    <a:cubicBezTo>
                      <a:pt x="0" y="3552"/>
                      <a:pt x="3549" y="0"/>
                      <a:pt x="79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222">
                <a:extLst>
                  <a:ext uri="{FF2B5EF4-FFF2-40B4-BE49-F238E27FC236}">
                    <a16:creationId xmlns:a16="http://schemas.microsoft.com/office/drawing/2014/main" id="{83D54BA5-C897-4D69-BE58-0209F06AF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5375" y="5270554"/>
                <a:ext cx="1946534" cy="1797404"/>
              </a:xfrm>
              <a:custGeom>
                <a:avLst/>
                <a:gdLst>
                  <a:gd name="T0" fmla="*/ 2041 w 2189"/>
                  <a:gd name="T1" fmla="*/ 2020 h 2021"/>
                  <a:gd name="T2" fmla="*/ 1094 w 2189"/>
                  <a:gd name="T3" fmla="*/ 2020 h 2021"/>
                  <a:gd name="T4" fmla="*/ 148 w 2189"/>
                  <a:gd name="T5" fmla="*/ 2020 h 2021"/>
                  <a:gd name="T6" fmla="*/ 148 w 2189"/>
                  <a:gd name="T7" fmla="*/ 2020 h 2021"/>
                  <a:gd name="T8" fmla="*/ 43 w 2189"/>
                  <a:gd name="T9" fmla="*/ 1977 h 2021"/>
                  <a:gd name="T10" fmla="*/ 43 w 2189"/>
                  <a:gd name="T11" fmla="*/ 1977 h 2021"/>
                  <a:gd name="T12" fmla="*/ 0 w 2189"/>
                  <a:gd name="T13" fmla="*/ 1872 h 2021"/>
                  <a:gd name="T14" fmla="*/ 0 w 2189"/>
                  <a:gd name="T15" fmla="*/ 1011 h 2021"/>
                  <a:gd name="T16" fmla="*/ 0 w 2189"/>
                  <a:gd name="T17" fmla="*/ 147 h 2021"/>
                  <a:gd name="T18" fmla="*/ 0 w 2189"/>
                  <a:gd name="T19" fmla="*/ 147 h 2021"/>
                  <a:gd name="T20" fmla="*/ 43 w 2189"/>
                  <a:gd name="T21" fmla="*/ 43 h 2021"/>
                  <a:gd name="T22" fmla="*/ 43 w 2189"/>
                  <a:gd name="T23" fmla="*/ 43 h 2021"/>
                  <a:gd name="T24" fmla="*/ 148 w 2189"/>
                  <a:gd name="T25" fmla="*/ 0 h 2021"/>
                  <a:gd name="T26" fmla="*/ 1094 w 2189"/>
                  <a:gd name="T27" fmla="*/ 0 h 2021"/>
                  <a:gd name="T28" fmla="*/ 2041 w 2189"/>
                  <a:gd name="T29" fmla="*/ 0 h 2021"/>
                  <a:gd name="T30" fmla="*/ 2041 w 2189"/>
                  <a:gd name="T31" fmla="*/ 0 h 2021"/>
                  <a:gd name="T32" fmla="*/ 2144 w 2189"/>
                  <a:gd name="T33" fmla="*/ 43 h 2021"/>
                  <a:gd name="T34" fmla="*/ 2144 w 2189"/>
                  <a:gd name="T35" fmla="*/ 43 h 2021"/>
                  <a:gd name="T36" fmla="*/ 2188 w 2189"/>
                  <a:gd name="T37" fmla="*/ 147 h 2021"/>
                  <a:gd name="T38" fmla="*/ 2188 w 2189"/>
                  <a:gd name="T39" fmla="*/ 1011 h 2021"/>
                  <a:gd name="T40" fmla="*/ 2188 w 2189"/>
                  <a:gd name="T41" fmla="*/ 1872 h 2021"/>
                  <a:gd name="T42" fmla="*/ 2188 w 2189"/>
                  <a:gd name="T43" fmla="*/ 1872 h 2021"/>
                  <a:gd name="T44" fmla="*/ 2144 w 2189"/>
                  <a:gd name="T45" fmla="*/ 1977 h 2021"/>
                  <a:gd name="T46" fmla="*/ 2144 w 2189"/>
                  <a:gd name="T47" fmla="*/ 1977 h 2021"/>
                  <a:gd name="T48" fmla="*/ 2041 w 2189"/>
                  <a:gd name="T49" fmla="*/ 2020 h 2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89" h="2021">
                    <a:moveTo>
                      <a:pt x="2041" y="2020"/>
                    </a:moveTo>
                    <a:lnTo>
                      <a:pt x="1094" y="2020"/>
                    </a:lnTo>
                    <a:lnTo>
                      <a:pt x="148" y="2020"/>
                    </a:lnTo>
                    <a:lnTo>
                      <a:pt x="148" y="2020"/>
                    </a:lnTo>
                    <a:cubicBezTo>
                      <a:pt x="106" y="2020"/>
                      <a:pt x="69" y="2003"/>
                      <a:pt x="43" y="1977"/>
                    </a:cubicBezTo>
                    <a:lnTo>
                      <a:pt x="43" y="1977"/>
                    </a:lnTo>
                    <a:cubicBezTo>
                      <a:pt x="16" y="1950"/>
                      <a:pt x="0" y="1914"/>
                      <a:pt x="0" y="1872"/>
                    </a:cubicBezTo>
                    <a:lnTo>
                      <a:pt x="0" y="1011"/>
                    </a:lnTo>
                    <a:lnTo>
                      <a:pt x="0" y="147"/>
                    </a:lnTo>
                    <a:lnTo>
                      <a:pt x="0" y="147"/>
                    </a:lnTo>
                    <a:cubicBezTo>
                      <a:pt x="0" y="106"/>
                      <a:pt x="16" y="70"/>
                      <a:pt x="43" y="43"/>
                    </a:cubicBezTo>
                    <a:lnTo>
                      <a:pt x="43" y="43"/>
                    </a:lnTo>
                    <a:cubicBezTo>
                      <a:pt x="69" y="16"/>
                      <a:pt x="106" y="0"/>
                      <a:pt x="148" y="0"/>
                    </a:cubicBezTo>
                    <a:lnTo>
                      <a:pt x="1094" y="0"/>
                    </a:lnTo>
                    <a:lnTo>
                      <a:pt x="2041" y="0"/>
                    </a:lnTo>
                    <a:lnTo>
                      <a:pt x="2041" y="0"/>
                    </a:lnTo>
                    <a:cubicBezTo>
                      <a:pt x="2081" y="0"/>
                      <a:pt x="2117" y="16"/>
                      <a:pt x="2144" y="43"/>
                    </a:cubicBezTo>
                    <a:lnTo>
                      <a:pt x="2144" y="43"/>
                    </a:lnTo>
                    <a:cubicBezTo>
                      <a:pt x="2171" y="70"/>
                      <a:pt x="2188" y="106"/>
                      <a:pt x="2188" y="147"/>
                    </a:cubicBezTo>
                    <a:lnTo>
                      <a:pt x="2188" y="1011"/>
                    </a:lnTo>
                    <a:lnTo>
                      <a:pt x="2188" y="1872"/>
                    </a:lnTo>
                    <a:lnTo>
                      <a:pt x="2188" y="1872"/>
                    </a:lnTo>
                    <a:cubicBezTo>
                      <a:pt x="2188" y="1914"/>
                      <a:pt x="2171" y="1950"/>
                      <a:pt x="2144" y="1977"/>
                    </a:cubicBezTo>
                    <a:lnTo>
                      <a:pt x="2144" y="1977"/>
                    </a:lnTo>
                    <a:cubicBezTo>
                      <a:pt x="2117" y="2003"/>
                      <a:pt x="2081" y="2020"/>
                      <a:pt x="2041" y="20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223">
                <a:extLst>
                  <a:ext uri="{FF2B5EF4-FFF2-40B4-BE49-F238E27FC236}">
                    <a16:creationId xmlns:a16="http://schemas.microsoft.com/office/drawing/2014/main" id="{40C009F8-F41E-4504-B641-AFC687557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7526" y="5262705"/>
                <a:ext cx="1962232" cy="1817028"/>
              </a:xfrm>
              <a:custGeom>
                <a:avLst/>
                <a:gdLst>
                  <a:gd name="T0" fmla="*/ 157 w 2207"/>
                  <a:gd name="T1" fmla="*/ 19 h 2040"/>
                  <a:gd name="T2" fmla="*/ 157 w 2207"/>
                  <a:gd name="T3" fmla="*/ 19 h 2040"/>
                  <a:gd name="T4" fmla="*/ 59 w 2207"/>
                  <a:gd name="T5" fmla="*/ 60 h 2040"/>
                  <a:gd name="T6" fmla="*/ 59 w 2207"/>
                  <a:gd name="T7" fmla="*/ 60 h 2040"/>
                  <a:gd name="T8" fmla="*/ 19 w 2207"/>
                  <a:gd name="T9" fmla="*/ 157 h 2040"/>
                  <a:gd name="T10" fmla="*/ 19 w 2207"/>
                  <a:gd name="T11" fmla="*/ 1882 h 2040"/>
                  <a:gd name="T12" fmla="*/ 19 w 2207"/>
                  <a:gd name="T13" fmla="*/ 1882 h 2040"/>
                  <a:gd name="T14" fmla="*/ 59 w 2207"/>
                  <a:gd name="T15" fmla="*/ 1979 h 2040"/>
                  <a:gd name="T16" fmla="*/ 59 w 2207"/>
                  <a:gd name="T17" fmla="*/ 1979 h 2040"/>
                  <a:gd name="T18" fmla="*/ 157 w 2207"/>
                  <a:gd name="T19" fmla="*/ 2019 h 2040"/>
                  <a:gd name="T20" fmla="*/ 2050 w 2207"/>
                  <a:gd name="T21" fmla="*/ 2019 h 2040"/>
                  <a:gd name="T22" fmla="*/ 2050 w 2207"/>
                  <a:gd name="T23" fmla="*/ 2019 h 2040"/>
                  <a:gd name="T24" fmla="*/ 2146 w 2207"/>
                  <a:gd name="T25" fmla="*/ 1979 h 2040"/>
                  <a:gd name="T26" fmla="*/ 2146 w 2207"/>
                  <a:gd name="T27" fmla="*/ 1979 h 2040"/>
                  <a:gd name="T28" fmla="*/ 2186 w 2207"/>
                  <a:gd name="T29" fmla="*/ 1882 h 2040"/>
                  <a:gd name="T30" fmla="*/ 2186 w 2207"/>
                  <a:gd name="T31" fmla="*/ 157 h 2040"/>
                  <a:gd name="T32" fmla="*/ 2186 w 2207"/>
                  <a:gd name="T33" fmla="*/ 157 h 2040"/>
                  <a:gd name="T34" fmla="*/ 2146 w 2207"/>
                  <a:gd name="T35" fmla="*/ 60 h 2040"/>
                  <a:gd name="T36" fmla="*/ 2146 w 2207"/>
                  <a:gd name="T37" fmla="*/ 60 h 2040"/>
                  <a:gd name="T38" fmla="*/ 2050 w 2207"/>
                  <a:gd name="T39" fmla="*/ 19 h 2040"/>
                  <a:gd name="T40" fmla="*/ 157 w 2207"/>
                  <a:gd name="T41" fmla="*/ 19 h 2040"/>
                  <a:gd name="T42" fmla="*/ 2050 w 2207"/>
                  <a:gd name="T43" fmla="*/ 2039 h 2040"/>
                  <a:gd name="T44" fmla="*/ 157 w 2207"/>
                  <a:gd name="T45" fmla="*/ 2039 h 2040"/>
                  <a:gd name="T46" fmla="*/ 157 w 2207"/>
                  <a:gd name="T47" fmla="*/ 2039 h 2040"/>
                  <a:gd name="T48" fmla="*/ 45 w 2207"/>
                  <a:gd name="T49" fmla="*/ 1994 h 2040"/>
                  <a:gd name="T50" fmla="*/ 45 w 2207"/>
                  <a:gd name="T51" fmla="*/ 1994 h 2040"/>
                  <a:gd name="T52" fmla="*/ 0 w 2207"/>
                  <a:gd name="T53" fmla="*/ 1882 h 2040"/>
                  <a:gd name="T54" fmla="*/ 0 w 2207"/>
                  <a:gd name="T55" fmla="*/ 157 h 2040"/>
                  <a:gd name="T56" fmla="*/ 0 w 2207"/>
                  <a:gd name="T57" fmla="*/ 157 h 2040"/>
                  <a:gd name="T58" fmla="*/ 45 w 2207"/>
                  <a:gd name="T59" fmla="*/ 46 h 2040"/>
                  <a:gd name="T60" fmla="*/ 45 w 2207"/>
                  <a:gd name="T61" fmla="*/ 46 h 2040"/>
                  <a:gd name="T62" fmla="*/ 157 w 2207"/>
                  <a:gd name="T63" fmla="*/ 0 h 2040"/>
                  <a:gd name="T64" fmla="*/ 2050 w 2207"/>
                  <a:gd name="T65" fmla="*/ 0 h 2040"/>
                  <a:gd name="T66" fmla="*/ 2050 w 2207"/>
                  <a:gd name="T67" fmla="*/ 0 h 2040"/>
                  <a:gd name="T68" fmla="*/ 2160 w 2207"/>
                  <a:gd name="T69" fmla="*/ 46 h 2040"/>
                  <a:gd name="T70" fmla="*/ 2160 w 2207"/>
                  <a:gd name="T71" fmla="*/ 46 h 2040"/>
                  <a:gd name="T72" fmla="*/ 2206 w 2207"/>
                  <a:gd name="T73" fmla="*/ 157 h 2040"/>
                  <a:gd name="T74" fmla="*/ 2206 w 2207"/>
                  <a:gd name="T75" fmla="*/ 1882 h 2040"/>
                  <a:gd name="T76" fmla="*/ 2206 w 2207"/>
                  <a:gd name="T77" fmla="*/ 1882 h 2040"/>
                  <a:gd name="T78" fmla="*/ 2160 w 2207"/>
                  <a:gd name="T79" fmla="*/ 1994 h 2040"/>
                  <a:gd name="T80" fmla="*/ 2160 w 2207"/>
                  <a:gd name="T81" fmla="*/ 1994 h 2040"/>
                  <a:gd name="T82" fmla="*/ 2050 w 2207"/>
                  <a:gd name="T83" fmla="*/ 2039 h 2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07" h="2040">
                    <a:moveTo>
                      <a:pt x="157" y="19"/>
                    </a:moveTo>
                    <a:lnTo>
                      <a:pt x="157" y="19"/>
                    </a:lnTo>
                    <a:cubicBezTo>
                      <a:pt x="120" y="19"/>
                      <a:pt x="85" y="34"/>
                      <a:pt x="59" y="60"/>
                    </a:cubicBezTo>
                    <a:lnTo>
                      <a:pt x="59" y="60"/>
                    </a:lnTo>
                    <a:cubicBezTo>
                      <a:pt x="33" y="85"/>
                      <a:pt x="19" y="120"/>
                      <a:pt x="19" y="157"/>
                    </a:cubicBezTo>
                    <a:lnTo>
                      <a:pt x="19" y="1882"/>
                    </a:lnTo>
                    <a:lnTo>
                      <a:pt x="19" y="1882"/>
                    </a:lnTo>
                    <a:cubicBezTo>
                      <a:pt x="19" y="1919"/>
                      <a:pt x="33" y="1953"/>
                      <a:pt x="59" y="1979"/>
                    </a:cubicBezTo>
                    <a:lnTo>
                      <a:pt x="59" y="1979"/>
                    </a:lnTo>
                    <a:cubicBezTo>
                      <a:pt x="85" y="2006"/>
                      <a:pt x="120" y="2019"/>
                      <a:pt x="157" y="2019"/>
                    </a:cubicBezTo>
                    <a:lnTo>
                      <a:pt x="2050" y="2019"/>
                    </a:lnTo>
                    <a:lnTo>
                      <a:pt x="2050" y="2019"/>
                    </a:lnTo>
                    <a:cubicBezTo>
                      <a:pt x="2086" y="2019"/>
                      <a:pt x="2121" y="2006"/>
                      <a:pt x="2146" y="1979"/>
                    </a:cubicBezTo>
                    <a:lnTo>
                      <a:pt x="2146" y="1979"/>
                    </a:lnTo>
                    <a:cubicBezTo>
                      <a:pt x="2173" y="1953"/>
                      <a:pt x="2186" y="1919"/>
                      <a:pt x="2186" y="1882"/>
                    </a:cubicBezTo>
                    <a:lnTo>
                      <a:pt x="2186" y="157"/>
                    </a:lnTo>
                    <a:lnTo>
                      <a:pt x="2186" y="157"/>
                    </a:lnTo>
                    <a:cubicBezTo>
                      <a:pt x="2186" y="120"/>
                      <a:pt x="2173" y="85"/>
                      <a:pt x="2146" y="60"/>
                    </a:cubicBezTo>
                    <a:lnTo>
                      <a:pt x="2146" y="60"/>
                    </a:lnTo>
                    <a:cubicBezTo>
                      <a:pt x="2121" y="34"/>
                      <a:pt x="2086" y="19"/>
                      <a:pt x="2050" y="19"/>
                    </a:cubicBezTo>
                    <a:lnTo>
                      <a:pt x="157" y="19"/>
                    </a:lnTo>
                    <a:close/>
                    <a:moveTo>
                      <a:pt x="2050" y="2039"/>
                    </a:moveTo>
                    <a:lnTo>
                      <a:pt x="157" y="2039"/>
                    </a:lnTo>
                    <a:lnTo>
                      <a:pt x="157" y="2039"/>
                    </a:lnTo>
                    <a:cubicBezTo>
                      <a:pt x="114" y="2039"/>
                      <a:pt x="75" y="2023"/>
                      <a:pt x="45" y="1994"/>
                    </a:cubicBezTo>
                    <a:lnTo>
                      <a:pt x="45" y="1994"/>
                    </a:lnTo>
                    <a:cubicBezTo>
                      <a:pt x="16" y="1964"/>
                      <a:pt x="0" y="1924"/>
                      <a:pt x="0" y="1882"/>
                    </a:cubicBezTo>
                    <a:lnTo>
                      <a:pt x="0" y="157"/>
                    </a:lnTo>
                    <a:lnTo>
                      <a:pt x="0" y="157"/>
                    </a:lnTo>
                    <a:cubicBezTo>
                      <a:pt x="0" y="114"/>
                      <a:pt x="16" y="75"/>
                      <a:pt x="45" y="46"/>
                    </a:cubicBezTo>
                    <a:lnTo>
                      <a:pt x="45" y="46"/>
                    </a:lnTo>
                    <a:cubicBezTo>
                      <a:pt x="75" y="16"/>
                      <a:pt x="114" y="0"/>
                      <a:pt x="157" y="0"/>
                    </a:cubicBezTo>
                    <a:lnTo>
                      <a:pt x="2050" y="0"/>
                    </a:lnTo>
                    <a:lnTo>
                      <a:pt x="2050" y="0"/>
                    </a:lnTo>
                    <a:cubicBezTo>
                      <a:pt x="2092" y="0"/>
                      <a:pt x="2131" y="16"/>
                      <a:pt x="2160" y="46"/>
                    </a:cubicBezTo>
                    <a:lnTo>
                      <a:pt x="2160" y="46"/>
                    </a:lnTo>
                    <a:cubicBezTo>
                      <a:pt x="2190" y="75"/>
                      <a:pt x="2206" y="114"/>
                      <a:pt x="2206" y="157"/>
                    </a:cubicBezTo>
                    <a:lnTo>
                      <a:pt x="2206" y="1882"/>
                    </a:lnTo>
                    <a:lnTo>
                      <a:pt x="2206" y="1882"/>
                    </a:lnTo>
                    <a:cubicBezTo>
                      <a:pt x="2206" y="1924"/>
                      <a:pt x="2190" y="1964"/>
                      <a:pt x="2160" y="1994"/>
                    </a:cubicBezTo>
                    <a:lnTo>
                      <a:pt x="2160" y="1994"/>
                    </a:lnTo>
                    <a:cubicBezTo>
                      <a:pt x="2131" y="2023"/>
                      <a:pt x="2092" y="2039"/>
                      <a:pt x="2050" y="20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224">
                <a:extLst>
                  <a:ext uri="{FF2B5EF4-FFF2-40B4-BE49-F238E27FC236}">
                    <a16:creationId xmlns:a16="http://schemas.microsoft.com/office/drawing/2014/main" id="{F5B79010-D6BA-4429-A508-4CA2038E3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5670" y="5678698"/>
                <a:ext cx="1149867" cy="965418"/>
              </a:xfrm>
              <a:custGeom>
                <a:avLst/>
                <a:gdLst>
                  <a:gd name="T0" fmla="*/ 163 w 1293"/>
                  <a:gd name="T1" fmla="*/ 20 h 1084"/>
                  <a:gd name="T2" fmla="*/ 163 w 1293"/>
                  <a:gd name="T3" fmla="*/ 20 h 1084"/>
                  <a:gd name="T4" fmla="*/ 62 w 1293"/>
                  <a:gd name="T5" fmla="*/ 62 h 1084"/>
                  <a:gd name="T6" fmla="*/ 62 w 1293"/>
                  <a:gd name="T7" fmla="*/ 62 h 1084"/>
                  <a:gd name="T8" fmla="*/ 20 w 1293"/>
                  <a:gd name="T9" fmla="*/ 164 h 1084"/>
                  <a:gd name="T10" fmla="*/ 20 w 1293"/>
                  <a:gd name="T11" fmla="*/ 920 h 1084"/>
                  <a:gd name="T12" fmla="*/ 20 w 1293"/>
                  <a:gd name="T13" fmla="*/ 920 h 1084"/>
                  <a:gd name="T14" fmla="*/ 62 w 1293"/>
                  <a:gd name="T15" fmla="*/ 1022 h 1084"/>
                  <a:gd name="T16" fmla="*/ 62 w 1293"/>
                  <a:gd name="T17" fmla="*/ 1022 h 1084"/>
                  <a:gd name="T18" fmla="*/ 163 w 1293"/>
                  <a:gd name="T19" fmla="*/ 1063 h 1084"/>
                  <a:gd name="T20" fmla="*/ 1129 w 1293"/>
                  <a:gd name="T21" fmla="*/ 1063 h 1084"/>
                  <a:gd name="T22" fmla="*/ 1129 w 1293"/>
                  <a:gd name="T23" fmla="*/ 1063 h 1084"/>
                  <a:gd name="T24" fmla="*/ 1231 w 1293"/>
                  <a:gd name="T25" fmla="*/ 1022 h 1084"/>
                  <a:gd name="T26" fmla="*/ 1231 w 1293"/>
                  <a:gd name="T27" fmla="*/ 1022 h 1084"/>
                  <a:gd name="T28" fmla="*/ 1272 w 1293"/>
                  <a:gd name="T29" fmla="*/ 920 h 1084"/>
                  <a:gd name="T30" fmla="*/ 1272 w 1293"/>
                  <a:gd name="T31" fmla="*/ 164 h 1084"/>
                  <a:gd name="T32" fmla="*/ 1272 w 1293"/>
                  <a:gd name="T33" fmla="*/ 164 h 1084"/>
                  <a:gd name="T34" fmla="*/ 1231 w 1293"/>
                  <a:gd name="T35" fmla="*/ 62 h 1084"/>
                  <a:gd name="T36" fmla="*/ 1231 w 1293"/>
                  <a:gd name="T37" fmla="*/ 62 h 1084"/>
                  <a:gd name="T38" fmla="*/ 1129 w 1293"/>
                  <a:gd name="T39" fmla="*/ 20 h 1084"/>
                  <a:gd name="T40" fmla="*/ 163 w 1293"/>
                  <a:gd name="T41" fmla="*/ 20 h 1084"/>
                  <a:gd name="T42" fmla="*/ 1129 w 1293"/>
                  <a:gd name="T43" fmla="*/ 1083 h 1084"/>
                  <a:gd name="T44" fmla="*/ 163 w 1293"/>
                  <a:gd name="T45" fmla="*/ 1083 h 1084"/>
                  <a:gd name="T46" fmla="*/ 163 w 1293"/>
                  <a:gd name="T47" fmla="*/ 1083 h 1084"/>
                  <a:gd name="T48" fmla="*/ 48 w 1293"/>
                  <a:gd name="T49" fmla="*/ 1035 h 1084"/>
                  <a:gd name="T50" fmla="*/ 48 w 1293"/>
                  <a:gd name="T51" fmla="*/ 1035 h 1084"/>
                  <a:gd name="T52" fmla="*/ 0 w 1293"/>
                  <a:gd name="T53" fmla="*/ 920 h 1084"/>
                  <a:gd name="T54" fmla="*/ 0 w 1293"/>
                  <a:gd name="T55" fmla="*/ 164 h 1084"/>
                  <a:gd name="T56" fmla="*/ 0 w 1293"/>
                  <a:gd name="T57" fmla="*/ 164 h 1084"/>
                  <a:gd name="T58" fmla="*/ 48 w 1293"/>
                  <a:gd name="T59" fmla="*/ 48 h 1084"/>
                  <a:gd name="T60" fmla="*/ 48 w 1293"/>
                  <a:gd name="T61" fmla="*/ 48 h 1084"/>
                  <a:gd name="T62" fmla="*/ 163 w 1293"/>
                  <a:gd name="T63" fmla="*/ 0 h 1084"/>
                  <a:gd name="T64" fmla="*/ 1129 w 1293"/>
                  <a:gd name="T65" fmla="*/ 0 h 1084"/>
                  <a:gd name="T66" fmla="*/ 1129 w 1293"/>
                  <a:gd name="T67" fmla="*/ 0 h 1084"/>
                  <a:gd name="T68" fmla="*/ 1244 w 1293"/>
                  <a:gd name="T69" fmla="*/ 48 h 1084"/>
                  <a:gd name="T70" fmla="*/ 1244 w 1293"/>
                  <a:gd name="T71" fmla="*/ 48 h 1084"/>
                  <a:gd name="T72" fmla="*/ 1292 w 1293"/>
                  <a:gd name="T73" fmla="*/ 164 h 1084"/>
                  <a:gd name="T74" fmla="*/ 1292 w 1293"/>
                  <a:gd name="T75" fmla="*/ 920 h 1084"/>
                  <a:gd name="T76" fmla="*/ 1292 w 1293"/>
                  <a:gd name="T77" fmla="*/ 920 h 1084"/>
                  <a:gd name="T78" fmla="*/ 1244 w 1293"/>
                  <a:gd name="T79" fmla="*/ 1035 h 1084"/>
                  <a:gd name="T80" fmla="*/ 1244 w 1293"/>
                  <a:gd name="T81" fmla="*/ 1035 h 1084"/>
                  <a:gd name="T82" fmla="*/ 1129 w 1293"/>
                  <a:gd name="T83" fmla="*/ 1083 h 10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93" h="1084">
                    <a:moveTo>
                      <a:pt x="163" y="20"/>
                    </a:moveTo>
                    <a:lnTo>
                      <a:pt x="163" y="20"/>
                    </a:lnTo>
                    <a:cubicBezTo>
                      <a:pt x="125" y="20"/>
                      <a:pt x="89" y="35"/>
                      <a:pt x="62" y="62"/>
                    </a:cubicBezTo>
                    <a:lnTo>
                      <a:pt x="62" y="62"/>
                    </a:lnTo>
                    <a:cubicBezTo>
                      <a:pt x="34" y="89"/>
                      <a:pt x="20" y="126"/>
                      <a:pt x="20" y="164"/>
                    </a:cubicBezTo>
                    <a:lnTo>
                      <a:pt x="20" y="920"/>
                    </a:lnTo>
                    <a:lnTo>
                      <a:pt x="20" y="920"/>
                    </a:lnTo>
                    <a:cubicBezTo>
                      <a:pt x="20" y="958"/>
                      <a:pt x="34" y="994"/>
                      <a:pt x="62" y="1022"/>
                    </a:cubicBezTo>
                    <a:lnTo>
                      <a:pt x="62" y="1022"/>
                    </a:lnTo>
                    <a:cubicBezTo>
                      <a:pt x="89" y="1049"/>
                      <a:pt x="125" y="1063"/>
                      <a:pt x="163" y="1063"/>
                    </a:cubicBezTo>
                    <a:lnTo>
                      <a:pt x="1129" y="1063"/>
                    </a:lnTo>
                    <a:lnTo>
                      <a:pt x="1129" y="1063"/>
                    </a:lnTo>
                    <a:cubicBezTo>
                      <a:pt x="1167" y="1063"/>
                      <a:pt x="1203" y="1049"/>
                      <a:pt x="1231" y="1022"/>
                    </a:cubicBezTo>
                    <a:lnTo>
                      <a:pt x="1231" y="1022"/>
                    </a:lnTo>
                    <a:cubicBezTo>
                      <a:pt x="1257" y="994"/>
                      <a:pt x="1272" y="958"/>
                      <a:pt x="1272" y="920"/>
                    </a:cubicBezTo>
                    <a:lnTo>
                      <a:pt x="1272" y="164"/>
                    </a:lnTo>
                    <a:lnTo>
                      <a:pt x="1272" y="164"/>
                    </a:lnTo>
                    <a:cubicBezTo>
                      <a:pt x="1272" y="126"/>
                      <a:pt x="1257" y="89"/>
                      <a:pt x="1231" y="62"/>
                    </a:cubicBezTo>
                    <a:lnTo>
                      <a:pt x="1231" y="62"/>
                    </a:lnTo>
                    <a:cubicBezTo>
                      <a:pt x="1203" y="35"/>
                      <a:pt x="1167" y="20"/>
                      <a:pt x="1129" y="20"/>
                    </a:cubicBezTo>
                    <a:lnTo>
                      <a:pt x="163" y="20"/>
                    </a:lnTo>
                    <a:close/>
                    <a:moveTo>
                      <a:pt x="1129" y="1083"/>
                    </a:moveTo>
                    <a:lnTo>
                      <a:pt x="163" y="1083"/>
                    </a:lnTo>
                    <a:lnTo>
                      <a:pt x="163" y="1083"/>
                    </a:lnTo>
                    <a:cubicBezTo>
                      <a:pt x="120" y="1083"/>
                      <a:pt x="79" y="1066"/>
                      <a:pt x="48" y="1035"/>
                    </a:cubicBezTo>
                    <a:lnTo>
                      <a:pt x="48" y="1035"/>
                    </a:lnTo>
                    <a:cubicBezTo>
                      <a:pt x="17" y="1004"/>
                      <a:pt x="0" y="963"/>
                      <a:pt x="0" y="920"/>
                    </a:cubicBezTo>
                    <a:lnTo>
                      <a:pt x="0" y="164"/>
                    </a:lnTo>
                    <a:lnTo>
                      <a:pt x="0" y="164"/>
                    </a:lnTo>
                    <a:cubicBezTo>
                      <a:pt x="0" y="120"/>
                      <a:pt x="17" y="79"/>
                      <a:pt x="48" y="48"/>
                    </a:cubicBezTo>
                    <a:lnTo>
                      <a:pt x="48" y="48"/>
                    </a:lnTo>
                    <a:cubicBezTo>
                      <a:pt x="79" y="17"/>
                      <a:pt x="120" y="0"/>
                      <a:pt x="163" y="0"/>
                    </a:cubicBezTo>
                    <a:lnTo>
                      <a:pt x="1129" y="0"/>
                    </a:lnTo>
                    <a:lnTo>
                      <a:pt x="1129" y="0"/>
                    </a:lnTo>
                    <a:cubicBezTo>
                      <a:pt x="1172" y="0"/>
                      <a:pt x="1213" y="17"/>
                      <a:pt x="1244" y="48"/>
                    </a:cubicBezTo>
                    <a:lnTo>
                      <a:pt x="1244" y="48"/>
                    </a:lnTo>
                    <a:cubicBezTo>
                      <a:pt x="1275" y="79"/>
                      <a:pt x="1292" y="120"/>
                      <a:pt x="1292" y="164"/>
                    </a:cubicBezTo>
                    <a:lnTo>
                      <a:pt x="1292" y="920"/>
                    </a:lnTo>
                    <a:lnTo>
                      <a:pt x="1292" y="920"/>
                    </a:lnTo>
                    <a:cubicBezTo>
                      <a:pt x="1292" y="963"/>
                      <a:pt x="1275" y="1004"/>
                      <a:pt x="1244" y="1035"/>
                    </a:cubicBezTo>
                    <a:lnTo>
                      <a:pt x="1244" y="1035"/>
                    </a:lnTo>
                    <a:cubicBezTo>
                      <a:pt x="1213" y="1066"/>
                      <a:pt x="1172" y="1083"/>
                      <a:pt x="1129" y="10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225">
                <a:extLst>
                  <a:ext uri="{FF2B5EF4-FFF2-40B4-BE49-F238E27FC236}">
                    <a16:creationId xmlns:a16="http://schemas.microsoft.com/office/drawing/2014/main" id="{E3E197EB-227B-4FF5-9E77-431ABE755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519" y="5686547"/>
                <a:ext cx="1134169" cy="945797"/>
              </a:xfrm>
              <a:custGeom>
                <a:avLst/>
                <a:gdLst>
                  <a:gd name="T0" fmla="*/ 1120 w 1274"/>
                  <a:gd name="T1" fmla="*/ 1063 h 1064"/>
                  <a:gd name="T2" fmla="*/ 637 w 1274"/>
                  <a:gd name="T3" fmla="*/ 1063 h 1064"/>
                  <a:gd name="T4" fmla="*/ 154 w 1274"/>
                  <a:gd name="T5" fmla="*/ 1063 h 1064"/>
                  <a:gd name="T6" fmla="*/ 154 w 1274"/>
                  <a:gd name="T7" fmla="*/ 1063 h 1064"/>
                  <a:gd name="T8" fmla="*/ 46 w 1274"/>
                  <a:gd name="T9" fmla="*/ 1018 h 1064"/>
                  <a:gd name="T10" fmla="*/ 46 w 1274"/>
                  <a:gd name="T11" fmla="*/ 1018 h 1064"/>
                  <a:gd name="T12" fmla="*/ 0 w 1274"/>
                  <a:gd name="T13" fmla="*/ 909 h 1064"/>
                  <a:gd name="T14" fmla="*/ 0 w 1274"/>
                  <a:gd name="T15" fmla="*/ 531 h 1064"/>
                  <a:gd name="T16" fmla="*/ 0 w 1274"/>
                  <a:gd name="T17" fmla="*/ 153 h 1064"/>
                  <a:gd name="T18" fmla="*/ 0 w 1274"/>
                  <a:gd name="T19" fmla="*/ 153 h 1064"/>
                  <a:gd name="T20" fmla="*/ 46 w 1274"/>
                  <a:gd name="T21" fmla="*/ 44 h 1064"/>
                  <a:gd name="T22" fmla="*/ 46 w 1274"/>
                  <a:gd name="T23" fmla="*/ 44 h 1064"/>
                  <a:gd name="T24" fmla="*/ 154 w 1274"/>
                  <a:gd name="T25" fmla="*/ 0 h 1064"/>
                  <a:gd name="T26" fmla="*/ 637 w 1274"/>
                  <a:gd name="T27" fmla="*/ 0 h 1064"/>
                  <a:gd name="T28" fmla="*/ 1120 w 1274"/>
                  <a:gd name="T29" fmla="*/ 0 h 1064"/>
                  <a:gd name="T30" fmla="*/ 1120 w 1274"/>
                  <a:gd name="T31" fmla="*/ 0 h 1064"/>
                  <a:gd name="T32" fmla="*/ 1228 w 1274"/>
                  <a:gd name="T33" fmla="*/ 44 h 1064"/>
                  <a:gd name="T34" fmla="*/ 1228 w 1274"/>
                  <a:gd name="T35" fmla="*/ 44 h 1064"/>
                  <a:gd name="T36" fmla="*/ 1273 w 1274"/>
                  <a:gd name="T37" fmla="*/ 153 h 1064"/>
                  <a:gd name="T38" fmla="*/ 1273 w 1274"/>
                  <a:gd name="T39" fmla="*/ 531 h 1064"/>
                  <a:gd name="T40" fmla="*/ 1273 w 1274"/>
                  <a:gd name="T41" fmla="*/ 909 h 1064"/>
                  <a:gd name="T42" fmla="*/ 1273 w 1274"/>
                  <a:gd name="T43" fmla="*/ 909 h 1064"/>
                  <a:gd name="T44" fmla="*/ 1228 w 1274"/>
                  <a:gd name="T45" fmla="*/ 1018 h 1064"/>
                  <a:gd name="T46" fmla="*/ 1228 w 1274"/>
                  <a:gd name="T47" fmla="*/ 1018 h 1064"/>
                  <a:gd name="T48" fmla="*/ 1120 w 1274"/>
                  <a:gd name="T49" fmla="*/ 1063 h 1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74" h="1064">
                    <a:moveTo>
                      <a:pt x="1120" y="1063"/>
                    </a:moveTo>
                    <a:lnTo>
                      <a:pt x="637" y="1063"/>
                    </a:lnTo>
                    <a:lnTo>
                      <a:pt x="154" y="1063"/>
                    </a:lnTo>
                    <a:lnTo>
                      <a:pt x="154" y="1063"/>
                    </a:lnTo>
                    <a:cubicBezTo>
                      <a:pt x="112" y="1063"/>
                      <a:pt x="74" y="1046"/>
                      <a:pt x="46" y="1018"/>
                    </a:cubicBezTo>
                    <a:lnTo>
                      <a:pt x="46" y="1018"/>
                    </a:lnTo>
                    <a:cubicBezTo>
                      <a:pt x="18" y="990"/>
                      <a:pt x="0" y="952"/>
                      <a:pt x="0" y="909"/>
                    </a:cubicBezTo>
                    <a:lnTo>
                      <a:pt x="0" y="531"/>
                    </a:lnTo>
                    <a:lnTo>
                      <a:pt x="0" y="153"/>
                    </a:lnTo>
                    <a:lnTo>
                      <a:pt x="0" y="153"/>
                    </a:lnTo>
                    <a:cubicBezTo>
                      <a:pt x="0" y="111"/>
                      <a:pt x="18" y="72"/>
                      <a:pt x="46" y="44"/>
                    </a:cubicBezTo>
                    <a:lnTo>
                      <a:pt x="46" y="44"/>
                    </a:lnTo>
                    <a:cubicBezTo>
                      <a:pt x="74" y="16"/>
                      <a:pt x="112" y="0"/>
                      <a:pt x="154" y="0"/>
                    </a:cubicBezTo>
                    <a:lnTo>
                      <a:pt x="637" y="0"/>
                    </a:lnTo>
                    <a:lnTo>
                      <a:pt x="1120" y="0"/>
                    </a:lnTo>
                    <a:lnTo>
                      <a:pt x="1120" y="0"/>
                    </a:lnTo>
                    <a:cubicBezTo>
                      <a:pt x="1161" y="0"/>
                      <a:pt x="1200" y="16"/>
                      <a:pt x="1228" y="44"/>
                    </a:cubicBezTo>
                    <a:lnTo>
                      <a:pt x="1228" y="44"/>
                    </a:lnTo>
                    <a:cubicBezTo>
                      <a:pt x="1256" y="72"/>
                      <a:pt x="1273" y="111"/>
                      <a:pt x="1273" y="153"/>
                    </a:cubicBezTo>
                    <a:lnTo>
                      <a:pt x="1273" y="531"/>
                    </a:lnTo>
                    <a:lnTo>
                      <a:pt x="1273" y="909"/>
                    </a:lnTo>
                    <a:lnTo>
                      <a:pt x="1273" y="909"/>
                    </a:lnTo>
                    <a:cubicBezTo>
                      <a:pt x="1273" y="952"/>
                      <a:pt x="1256" y="990"/>
                      <a:pt x="1228" y="1018"/>
                    </a:cubicBezTo>
                    <a:lnTo>
                      <a:pt x="1228" y="1018"/>
                    </a:lnTo>
                    <a:cubicBezTo>
                      <a:pt x="1200" y="1046"/>
                      <a:pt x="1161" y="1063"/>
                      <a:pt x="1120" y="106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226">
                <a:extLst>
                  <a:ext uri="{FF2B5EF4-FFF2-40B4-BE49-F238E27FC236}">
                    <a16:creationId xmlns:a16="http://schemas.microsoft.com/office/drawing/2014/main" id="{85DE249C-6D94-4044-ADF0-9E1EC2C1D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7327" y="5823904"/>
                <a:ext cx="902627" cy="675008"/>
              </a:xfrm>
              <a:custGeom>
                <a:avLst/>
                <a:gdLst>
                  <a:gd name="T0" fmla="*/ 1012 w 1013"/>
                  <a:gd name="T1" fmla="*/ 758 h 759"/>
                  <a:gd name="T2" fmla="*/ 0 w 1013"/>
                  <a:gd name="T3" fmla="*/ 758 h 759"/>
                  <a:gd name="T4" fmla="*/ 0 w 1013"/>
                  <a:gd name="T5" fmla="*/ 0 h 759"/>
                  <a:gd name="T6" fmla="*/ 1012 w 1013"/>
                  <a:gd name="T7" fmla="*/ 0 h 759"/>
                  <a:gd name="T8" fmla="*/ 1012 w 1013"/>
                  <a:gd name="T9" fmla="*/ 758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3" h="759">
                    <a:moveTo>
                      <a:pt x="1012" y="758"/>
                    </a:moveTo>
                    <a:lnTo>
                      <a:pt x="0" y="758"/>
                    </a:lnTo>
                    <a:lnTo>
                      <a:pt x="0" y="0"/>
                    </a:lnTo>
                    <a:lnTo>
                      <a:pt x="1012" y="0"/>
                    </a:lnTo>
                    <a:lnTo>
                      <a:pt x="1012" y="75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227">
                <a:extLst>
                  <a:ext uri="{FF2B5EF4-FFF2-40B4-BE49-F238E27FC236}">
                    <a16:creationId xmlns:a16="http://schemas.microsoft.com/office/drawing/2014/main" id="{3A3699A9-F382-4AC6-80A9-8D065D290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478" y="5812130"/>
                <a:ext cx="918325" cy="694631"/>
              </a:xfrm>
              <a:custGeom>
                <a:avLst/>
                <a:gdLst>
                  <a:gd name="T0" fmla="*/ 20 w 1033"/>
                  <a:gd name="T1" fmla="*/ 760 h 780"/>
                  <a:gd name="T2" fmla="*/ 1012 w 1033"/>
                  <a:gd name="T3" fmla="*/ 760 h 780"/>
                  <a:gd name="T4" fmla="*/ 1012 w 1033"/>
                  <a:gd name="T5" fmla="*/ 20 h 780"/>
                  <a:gd name="T6" fmla="*/ 20 w 1033"/>
                  <a:gd name="T7" fmla="*/ 20 h 780"/>
                  <a:gd name="T8" fmla="*/ 20 w 1033"/>
                  <a:gd name="T9" fmla="*/ 760 h 780"/>
                  <a:gd name="T10" fmla="*/ 1022 w 1033"/>
                  <a:gd name="T11" fmla="*/ 779 h 780"/>
                  <a:gd name="T12" fmla="*/ 10 w 1033"/>
                  <a:gd name="T13" fmla="*/ 779 h 780"/>
                  <a:gd name="T14" fmla="*/ 10 w 1033"/>
                  <a:gd name="T15" fmla="*/ 779 h 780"/>
                  <a:gd name="T16" fmla="*/ 0 w 1033"/>
                  <a:gd name="T17" fmla="*/ 769 h 780"/>
                  <a:gd name="T18" fmla="*/ 0 w 1033"/>
                  <a:gd name="T19" fmla="*/ 11 h 780"/>
                  <a:gd name="T20" fmla="*/ 0 w 1033"/>
                  <a:gd name="T21" fmla="*/ 11 h 780"/>
                  <a:gd name="T22" fmla="*/ 10 w 1033"/>
                  <a:gd name="T23" fmla="*/ 0 h 780"/>
                  <a:gd name="T24" fmla="*/ 1022 w 1033"/>
                  <a:gd name="T25" fmla="*/ 0 h 780"/>
                  <a:gd name="T26" fmla="*/ 1022 w 1033"/>
                  <a:gd name="T27" fmla="*/ 0 h 780"/>
                  <a:gd name="T28" fmla="*/ 1032 w 1033"/>
                  <a:gd name="T29" fmla="*/ 11 h 780"/>
                  <a:gd name="T30" fmla="*/ 1032 w 1033"/>
                  <a:gd name="T31" fmla="*/ 769 h 780"/>
                  <a:gd name="T32" fmla="*/ 1032 w 1033"/>
                  <a:gd name="T33" fmla="*/ 769 h 780"/>
                  <a:gd name="T34" fmla="*/ 1022 w 1033"/>
                  <a:gd name="T35" fmla="*/ 779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3" h="780">
                    <a:moveTo>
                      <a:pt x="20" y="760"/>
                    </a:moveTo>
                    <a:lnTo>
                      <a:pt x="1012" y="760"/>
                    </a:lnTo>
                    <a:lnTo>
                      <a:pt x="1012" y="20"/>
                    </a:lnTo>
                    <a:lnTo>
                      <a:pt x="20" y="20"/>
                    </a:lnTo>
                    <a:lnTo>
                      <a:pt x="20" y="760"/>
                    </a:lnTo>
                    <a:close/>
                    <a:moveTo>
                      <a:pt x="1022" y="779"/>
                    </a:moveTo>
                    <a:lnTo>
                      <a:pt x="10" y="779"/>
                    </a:lnTo>
                    <a:lnTo>
                      <a:pt x="10" y="779"/>
                    </a:lnTo>
                    <a:cubicBezTo>
                      <a:pt x="4" y="779"/>
                      <a:pt x="0" y="775"/>
                      <a:pt x="0" y="769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22" y="0"/>
                    </a:lnTo>
                    <a:lnTo>
                      <a:pt x="1022" y="0"/>
                    </a:lnTo>
                    <a:cubicBezTo>
                      <a:pt x="1028" y="0"/>
                      <a:pt x="1032" y="5"/>
                      <a:pt x="1032" y="11"/>
                    </a:cubicBezTo>
                    <a:lnTo>
                      <a:pt x="1032" y="769"/>
                    </a:lnTo>
                    <a:lnTo>
                      <a:pt x="1032" y="769"/>
                    </a:lnTo>
                    <a:cubicBezTo>
                      <a:pt x="1032" y="775"/>
                      <a:pt x="1028" y="779"/>
                      <a:pt x="1022" y="7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742875DF-24A0-4B03-811C-B0CF1E833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389" y="5537417"/>
                <a:ext cx="1431530" cy="1254930"/>
              </a:xfrm>
              <a:custGeom>
                <a:avLst/>
                <a:gdLst>
                  <a:gd name="connsiteX0" fmla="*/ 1057643 w 1431530"/>
                  <a:gd name="connsiteY0" fmla="*/ 1094927 h 1254930"/>
                  <a:gd name="connsiteX1" fmla="*/ 1066474 w 1431530"/>
                  <a:gd name="connsiteY1" fmla="*/ 1103017 h 1254930"/>
                  <a:gd name="connsiteX2" fmla="*/ 1066474 w 1431530"/>
                  <a:gd name="connsiteY2" fmla="*/ 1246840 h 1254930"/>
                  <a:gd name="connsiteX3" fmla="*/ 1057643 w 1431530"/>
                  <a:gd name="connsiteY3" fmla="*/ 1254930 h 1254930"/>
                  <a:gd name="connsiteX4" fmla="*/ 1047831 w 1431530"/>
                  <a:gd name="connsiteY4" fmla="*/ 1246840 h 1254930"/>
                  <a:gd name="connsiteX5" fmla="*/ 1047831 w 1431530"/>
                  <a:gd name="connsiteY5" fmla="*/ 1103017 h 1254930"/>
                  <a:gd name="connsiteX6" fmla="*/ 1057643 w 1431530"/>
                  <a:gd name="connsiteY6" fmla="*/ 1094927 h 1254930"/>
                  <a:gd name="connsiteX7" fmla="*/ 814793 w 1431530"/>
                  <a:gd name="connsiteY7" fmla="*/ 1094927 h 1254930"/>
                  <a:gd name="connsiteX8" fmla="*/ 823204 w 1431530"/>
                  <a:gd name="connsiteY8" fmla="*/ 1103017 h 1254930"/>
                  <a:gd name="connsiteX9" fmla="*/ 823204 w 1431530"/>
                  <a:gd name="connsiteY9" fmla="*/ 1246840 h 1254930"/>
                  <a:gd name="connsiteX10" fmla="*/ 814793 w 1431530"/>
                  <a:gd name="connsiteY10" fmla="*/ 1254930 h 1254930"/>
                  <a:gd name="connsiteX11" fmla="*/ 804514 w 1431530"/>
                  <a:gd name="connsiteY11" fmla="*/ 1246840 h 1254930"/>
                  <a:gd name="connsiteX12" fmla="*/ 804514 w 1431530"/>
                  <a:gd name="connsiteY12" fmla="*/ 1103017 h 1254930"/>
                  <a:gd name="connsiteX13" fmla="*/ 814793 w 1431530"/>
                  <a:gd name="connsiteY13" fmla="*/ 1094927 h 1254930"/>
                  <a:gd name="connsiteX14" fmla="*/ 574467 w 1431530"/>
                  <a:gd name="connsiteY14" fmla="*/ 1094927 h 1254930"/>
                  <a:gd name="connsiteX15" fmla="*/ 583810 w 1431530"/>
                  <a:gd name="connsiteY15" fmla="*/ 1103017 h 1254930"/>
                  <a:gd name="connsiteX16" fmla="*/ 583810 w 1431530"/>
                  <a:gd name="connsiteY16" fmla="*/ 1246840 h 1254930"/>
                  <a:gd name="connsiteX17" fmla="*/ 574467 w 1431530"/>
                  <a:gd name="connsiteY17" fmla="*/ 1254930 h 1254930"/>
                  <a:gd name="connsiteX18" fmla="*/ 565123 w 1431530"/>
                  <a:gd name="connsiteY18" fmla="*/ 1246840 h 1254930"/>
                  <a:gd name="connsiteX19" fmla="*/ 565123 w 1431530"/>
                  <a:gd name="connsiteY19" fmla="*/ 1103017 h 1254930"/>
                  <a:gd name="connsiteX20" fmla="*/ 574467 w 1431530"/>
                  <a:gd name="connsiteY20" fmla="*/ 1094927 h 1254930"/>
                  <a:gd name="connsiteX21" fmla="*/ 335541 w 1431530"/>
                  <a:gd name="connsiteY21" fmla="*/ 1094927 h 1254930"/>
                  <a:gd name="connsiteX22" fmla="*/ 344372 w 1431530"/>
                  <a:gd name="connsiteY22" fmla="*/ 1103017 h 1254930"/>
                  <a:gd name="connsiteX23" fmla="*/ 344372 w 1431530"/>
                  <a:gd name="connsiteY23" fmla="*/ 1246840 h 1254930"/>
                  <a:gd name="connsiteX24" fmla="*/ 335541 w 1431530"/>
                  <a:gd name="connsiteY24" fmla="*/ 1254930 h 1254930"/>
                  <a:gd name="connsiteX25" fmla="*/ 325729 w 1431530"/>
                  <a:gd name="connsiteY25" fmla="*/ 1246840 h 1254930"/>
                  <a:gd name="connsiteX26" fmla="*/ 325729 w 1431530"/>
                  <a:gd name="connsiteY26" fmla="*/ 1103017 h 1254930"/>
                  <a:gd name="connsiteX27" fmla="*/ 335541 w 1431530"/>
                  <a:gd name="connsiteY27" fmla="*/ 1094927 h 1254930"/>
                  <a:gd name="connsiteX28" fmla="*/ 1280516 w 1431530"/>
                  <a:gd name="connsiteY28" fmla="*/ 863381 h 1254930"/>
                  <a:gd name="connsiteX29" fmla="*/ 1423440 w 1431530"/>
                  <a:gd name="connsiteY29" fmla="*/ 863381 h 1254930"/>
                  <a:gd name="connsiteX30" fmla="*/ 1431530 w 1431530"/>
                  <a:gd name="connsiteY30" fmla="*/ 872726 h 1254930"/>
                  <a:gd name="connsiteX31" fmla="*/ 1423440 w 1431530"/>
                  <a:gd name="connsiteY31" fmla="*/ 882071 h 1254930"/>
                  <a:gd name="connsiteX32" fmla="*/ 1280516 w 1431530"/>
                  <a:gd name="connsiteY32" fmla="*/ 882071 h 1254930"/>
                  <a:gd name="connsiteX33" fmla="*/ 1271527 w 1431530"/>
                  <a:gd name="connsiteY33" fmla="*/ 872726 h 1254930"/>
                  <a:gd name="connsiteX34" fmla="*/ 1280516 w 1431530"/>
                  <a:gd name="connsiteY34" fmla="*/ 863381 h 1254930"/>
                  <a:gd name="connsiteX35" fmla="*/ 8939 w 1431530"/>
                  <a:gd name="connsiteY35" fmla="*/ 863381 h 1254930"/>
                  <a:gd name="connsiteX36" fmla="*/ 150175 w 1431530"/>
                  <a:gd name="connsiteY36" fmla="*/ 863381 h 1254930"/>
                  <a:gd name="connsiteX37" fmla="*/ 160008 w 1431530"/>
                  <a:gd name="connsiteY37" fmla="*/ 872726 h 1254930"/>
                  <a:gd name="connsiteX38" fmla="*/ 150175 w 1431530"/>
                  <a:gd name="connsiteY38" fmla="*/ 882071 h 1254930"/>
                  <a:gd name="connsiteX39" fmla="*/ 8939 w 1431530"/>
                  <a:gd name="connsiteY39" fmla="*/ 882071 h 1254930"/>
                  <a:gd name="connsiteX40" fmla="*/ 0 w 1431530"/>
                  <a:gd name="connsiteY40" fmla="*/ 872726 h 1254930"/>
                  <a:gd name="connsiteX41" fmla="*/ 8939 w 1431530"/>
                  <a:gd name="connsiteY41" fmla="*/ 863381 h 1254930"/>
                  <a:gd name="connsiteX42" fmla="*/ 1280516 w 1431530"/>
                  <a:gd name="connsiteY42" fmla="*/ 694631 h 1254930"/>
                  <a:gd name="connsiteX43" fmla="*/ 1423440 w 1431530"/>
                  <a:gd name="connsiteY43" fmla="*/ 694631 h 1254930"/>
                  <a:gd name="connsiteX44" fmla="*/ 1431530 w 1431530"/>
                  <a:gd name="connsiteY44" fmla="*/ 703975 h 1254930"/>
                  <a:gd name="connsiteX45" fmla="*/ 1423440 w 1431530"/>
                  <a:gd name="connsiteY45" fmla="*/ 713318 h 1254930"/>
                  <a:gd name="connsiteX46" fmla="*/ 1280516 w 1431530"/>
                  <a:gd name="connsiteY46" fmla="*/ 713318 h 1254930"/>
                  <a:gd name="connsiteX47" fmla="*/ 1271527 w 1431530"/>
                  <a:gd name="connsiteY47" fmla="*/ 703975 h 1254930"/>
                  <a:gd name="connsiteX48" fmla="*/ 1280516 w 1431530"/>
                  <a:gd name="connsiteY48" fmla="*/ 694631 h 1254930"/>
                  <a:gd name="connsiteX49" fmla="*/ 8939 w 1431530"/>
                  <a:gd name="connsiteY49" fmla="*/ 694631 h 1254930"/>
                  <a:gd name="connsiteX50" fmla="*/ 150175 w 1431530"/>
                  <a:gd name="connsiteY50" fmla="*/ 694631 h 1254930"/>
                  <a:gd name="connsiteX51" fmla="*/ 160008 w 1431530"/>
                  <a:gd name="connsiteY51" fmla="*/ 703975 h 1254930"/>
                  <a:gd name="connsiteX52" fmla="*/ 150175 w 1431530"/>
                  <a:gd name="connsiteY52" fmla="*/ 713318 h 1254930"/>
                  <a:gd name="connsiteX53" fmla="*/ 8939 w 1431530"/>
                  <a:gd name="connsiteY53" fmla="*/ 713318 h 1254930"/>
                  <a:gd name="connsiteX54" fmla="*/ 0 w 1431530"/>
                  <a:gd name="connsiteY54" fmla="*/ 703975 h 1254930"/>
                  <a:gd name="connsiteX55" fmla="*/ 8939 w 1431530"/>
                  <a:gd name="connsiteY55" fmla="*/ 694631 h 1254930"/>
                  <a:gd name="connsiteX56" fmla="*/ 1280516 w 1431530"/>
                  <a:gd name="connsiteY56" fmla="*/ 529803 h 1254930"/>
                  <a:gd name="connsiteX57" fmla="*/ 1423440 w 1431530"/>
                  <a:gd name="connsiteY57" fmla="*/ 529803 h 1254930"/>
                  <a:gd name="connsiteX58" fmla="*/ 1431530 w 1431530"/>
                  <a:gd name="connsiteY58" fmla="*/ 540081 h 1254930"/>
                  <a:gd name="connsiteX59" fmla="*/ 1423440 w 1431530"/>
                  <a:gd name="connsiteY59" fmla="*/ 548490 h 1254930"/>
                  <a:gd name="connsiteX60" fmla="*/ 1280516 w 1431530"/>
                  <a:gd name="connsiteY60" fmla="*/ 548490 h 1254930"/>
                  <a:gd name="connsiteX61" fmla="*/ 1271527 w 1431530"/>
                  <a:gd name="connsiteY61" fmla="*/ 540081 h 1254930"/>
                  <a:gd name="connsiteX62" fmla="*/ 1280516 w 1431530"/>
                  <a:gd name="connsiteY62" fmla="*/ 529803 h 1254930"/>
                  <a:gd name="connsiteX63" fmla="*/ 8939 w 1431530"/>
                  <a:gd name="connsiteY63" fmla="*/ 529803 h 1254930"/>
                  <a:gd name="connsiteX64" fmla="*/ 150175 w 1431530"/>
                  <a:gd name="connsiteY64" fmla="*/ 529803 h 1254930"/>
                  <a:gd name="connsiteX65" fmla="*/ 160008 w 1431530"/>
                  <a:gd name="connsiteY65" fmla="*/ 540081 h 1254930"/>
                  <a:gd name="connsiteX66" fmla="*/ 150175 w 1431530"/>
                  <a:gd name="connsiteY66" fmla="*/ 548490 h 1254930"/>
                  <a:gd name="connsiteX67" fmla="*/ 8939 w 1431530"/>
                  <a:gd name="connsiteY67" fmla="*/ 548490 h 1254930"/>
                  <a:gd name="connsiteX68" fmla="*/ 0 w 1431530"/>
                  <a:gd name="connsiteY68" fmla="*/ 540081 h 1254930"/>
                  <a:gd name="connsiteX69" fmla="*/ 8939 w 1431530"/>
                  <a:gd name="connsiteY69" fmla="*/ 529803 h 1254930"/>
                  <a:gd name="connsiteX70" fmla="*/ 1280516 w 1431530"/>
                  <a:gd name="connsiteY70" fmla="*/ 364976 h 1254930"/>
                  <a:gd name="connsiteX71" fmla="*/ 1423440 w 1431530"/>
                  <a:gd name="connsiteY71" fmla="*/ 364976 h 1254930"/>
                  <a:gd name="connsiteX72" fmla="*/ 1431530 w 1431530"/>
                  <a:gd name="connsiteY72" fmla="*/ 374320 h 1254930"/>
                  <a:gd name="connsiteX73" fmla="*/ 1423440 w 1431530"/>
                  <a:gd name="connsiteY73" fmla="*/ 383663 h 1254930"/>
                  <a:gd name="connsiteX74" fmla="*/ 1280516 w 1431530"/>
                  <a:gd name="connsiteY74" fmla="*/ 383663 h 1254930"/>
                  <a:gd name="connsiteX75" fmla="*/ 1271527 w 1431530"/>
                  <a:gd name="connsiteY75" fmla="*/ 374320 h 1254930"/>
                  <a:gd name="connsiteX76" fmla="*/ 1280516 w 1431530"/>
                  <a:gd name="connsiteY76" fmla="*/ 364976 h 1254930"/>
                  <a:gd name="connsiteX77" fmla="*/ 8939 w 1431530"/>
                  <a:gd name="connsiteY77" fmla="*/ 364976 h 1254930"/>
                  <a:gd name="connsiteX78" fmla="*/ 150175 w 1431530"/>
                  <a:gd name="connsiteY78" fmla="*/ 364976 h 1254930"/>
                  <a:gd name="connsiteX79" fmla="*/ 160008 w 1431530"/>
                  <a:gd name="connsiteY79" fmla="*/ 374320 h 1254930"/>
                  <a:gd name="connsiteX80" fmla="*/ 150175 w 1431530"/>
                  <a:gd name="connsiteY80" fmla="*/ 383663 h 1254930"/>
                  <a:gd name="connsiteX81" fmla="*/ 8939 w 1431530"/>
                  <a:gd name="connsiteY81" fmla="*/ 383663 h 1254930"/>
                  <a:gd name="connsiteX82" fmla="*/ 0 w 1431530"/>
                  <a:gd name="connsiteY82" fmla="*/ 374320 h 1254930"/>
                  <a:gd name="connsiteX83" fmla="*/ 8939 w 1431530"/>
                  <a:gd name="connsiteY83" fmla="*/ 364976 h 1254930"/>
                  <a:gd name="connsiteX84" fmla="*/ 1057643 w 1431530"/>
                  <a:gd name="connsiteY84" fmla="*/ 0 h 1254930"/>
                  <a:gd name="connsiteX85" fmla="*/ 1066474 w 1431530"/>
                  <a:gd name="connsiteY85" fmla="*/ 8090 h 1254930"/>
                  <a:gd name="connsiteX86" fmla="*/ 1066474 w 1431530"/>
                  <a:gd name="connsiteY86" fmla="*/ 151915 h 1254930"/>
                  <a:gd name="connsiteX87" fmla="*/ 1057643 w 1431530"/>
                  <a:gd name="connsiteY87" fmla="*/ 160005 h 1254930"/>
                  <a:gd name="connsiteX88" fmla="*/ 1047831 w 1431530"/>
                  <a:gd name="connsiteY88" fmla="*/ 151915 h 1254930"/>
                  <a:gd name="connsiteX89" fmla="*/ 1047831 w 1431530"/>
                  <a:gd name="connsiteY89" fmla="*/ 8090 h 1254930"/>
                  <a:gd name="connsiteX90" fmla="*/ 1057643 w 1431530"/>
                  <a:gd name="connsiteY90" fmla="*/ 0 h 1254930"/>
                  <a:gd name="connsiteX91" fmla="*/ 814793 w 1431530"/>
                  <a:gd name="connsiteY91" fmla="*/ 0 h 1254930"/>
                  <a:gd name="connsiteX92" fmla="*/ 823204 w 1431530"/>
                  <a:gd name="connsiteY92" fmla="*/ 8090 h 1254930"/>
                  <a:gd name="connsiteX93" fmla="*/ 823204 w 1431530"/>
                  <a:gd name="connsiteY93" fmla="*/ 151915 h 1254930"/>
                  <a:gd name="connsiteX94" fmla="*/ 814793 w 1431530"/>
                  <a:gd name="connsiteY94" fmla="*/ 160005 h 1254930"/>
                  <a:gd name="connsiteX95" fmla="*/ 804514 w 1431530"/>
                  <a:gd name="connsiteY95" fmla="*/ 151915 h 1254930"/>
                  <a:gd name="connsiteX96" fmla="*/ 804514 w 1431530"/>
                  <a:gd name="connsiteY96" fmla="*/ 8090 h 1254930"/>
                  <a:gd name="connsiteX97" fmla="*/ 814793 w 1431530"/>
                  <a:gd name="connsiteY97" fmla="*/ 0 h 1254930"/>
                  <a:gd name="connsiteX98" fmla="*/ 574467 w 1431530"/>
                  <a:gd name="connsiteY98" fmla="*/ 0 h 1254930"/>
                  <a:gd name="connsiteX99" fmla="*/ 583810 w 1431530"/>
                  <a:gd name="connsiteY99" fmla="*/ 8090 h 1254930"/>
                  <a:gd name="connsiteX100" fmla="*/ 583810 w 1431530"/>
                  <a:gd name="connsiteY100" fmla="*/ 151915 h 1254930"/>
                  <a:gd name="connsiteX101" fmla="*/ 574467 w 1431530"/>
                  <a:gd name="connsiteY101" fmla="*/ 160005 h 1254930"/>
                  <a:gd name="connsiteX102" fmla="*/ 565123 w 1431530"/>
                  <a:gd name="connsiteY102" fmla="*/ 151915 h 1254930"/>
                  <a:gd name="connsiteX103" fmla="*/ 565123 w 1431530"/>
                  <a:gd name="connsiteY103" fmla="*/ 8090 h 1254930"/>
                  <a:gd name="connsiteX104" fmla="*/ 574467 w 1431530"/>
                  <a:gd name="connsiteY104" fmla="*/ 0 h 1254930"/>
                  <a:gd name="connsiteX105" fmla="*/ 335541 w 1431530"/>
                  <a:gd name="connsiteY105" fmla="*/ 0 h 1254930"/>
                  <a:gd name="connsiteX106" fmla="*/ 344372 w 1431530"/>
                  <a:gd name="connsiteY106" fmla="*/ 8090 h 1254930"/>
                  <a:gd name="connsiteX107" fmla="*/ 344372 w 1431530"/>
                  <a:gd name="connsiteY107" fmla="*/ 151915 h 1254930"/>
                  <a:gd name="connsiteX108" fmla="*/ 335541 w 1431530"/>
                  <a:gd name="connsiteY108" fmla="*/ 160005 h 1254930"/>
                  <a:gd name="connsiteX109" fmla="*/ 325729 w 1431530"/>
                  <a:gd name="connsiteY109" fmla="*/ 151915 h 1254930"/>
                  <a:gd name="connsiteX110" fmla="*/ 325729 w 1431530"/>
                  <a:gd name="connsiteY110" fmla="*/ 8090 h 1254930"/>
                  <a:gd name="connsiteX111" fmla="*/ 335541 w 1431530"/>
                  <a:gd name="connsiteY111" fmla="*/ 0 h 125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1431530" h="1254930">
                    <a:moveTo>
                      <a:pt x="1057643" y="1094927"/>
                    </a:moveTo>
                    <a:cubicBezTo>
                      <a:pt x="1062549" y="1094927"/>
                      <a:pt x="1066474" y="1098523"/>
                      <a:pt x="1066474" y="1103017"/>
                    </a:cubicBezTo>
                    <a:lnTo>
                      <a:pt x="1066474" y="1246840"/>
                    </a:lnTo>
                    <a:cubicBezTo>
                      <a:pt x="1066474" y="1251335"/>
                      <a:pt x="1062549" y="1254930"/>
                      <a:pt x="1057643" y="1254930"/>
                    </a:cubicBezTo>
                    <a:cubicBezTo>
                      <a:pt x="1051756" y="1254930"/>
                      <a:pt x="1047831" y="1251335"/>
                      <a:pt x="1047831" y="1246840"/>
                    </a:cubicBezTo>
                    <a:lnTo>
                      <a:pt x="1047831" y="1103017"/>
                    </a:lnTo>
                    <a:cubicBezTo>
                      <a:pt x="1047831" y="1098523"/>
                      <a:pt x="1051756" y="1094927"/>
                      <a:pt x="1057643" y="1094927"/>
                    </a:cubicBezTo>
                    <a:close/>
                    <a:moveTo>
                      <a:pt x="814793" y="1094927"/>
                    </a:moveTo>
                    <a:cubicBezTo>
                      <a:pt x="819466" y="1094927"/>
                      <a:pt x="823204" y="1098523"/>
                      <a:pt x="823204" y="1103017"/>
                    </a:cubicBezTo>
                    <a:lnTo>
                      <a:pt x="823204" y="1246840"/>
                    </a:lnTo>
                    <a:cubicBezTo>
                      <a:pt x="823204" y="1251335"/>
                      <a:pt x="819466" y="1254930"/>
                      <a:pt x="814793" y="1254930"/>
                    </a:cubicBezTo>
                    <a:cubicBezTo>
                      <a:pt x="810121" y="1254930"/>
                      <a:pt x="804514" y="1251335"/>
                      <a:pt x="804514" y="1246840"/>
                    </a:cubicBezTo>
                    <a:lnTo>
                      <a:pt x="804514" y="1103017"/>
                    </a:lnTo>
                    <a:cubicBezTo>
                      <a:pt x="804514" y="1098523"/>
                      <a:pt x="810121" y="1094927"/>
                      <a:pt x="814793" y="1094927"/>
                    </a:cubicBezTo>
                    <a:close/>
                    <a:moveTo>
                      <a:pt x="574467" y="1094927"/>
                    </a:moveTo>
                    <a:cubicBezTo>
                      <a:pt x="579138" y="1094927"/>
                      <a:pt x="583810" y="1098523"/>
                      <a:pt x="583810" y="1103017"/>
                    </a:cubicBezTo>
                    <a:lnTo>
                      <a:pt x="583810" y="1246840"/>
                    </a:lnTo>
                    <a:cubicBezTo>
                      <a:pt x="583810" y="1251335"/>
                      <a:pt x="579138" y="1254930"/>
                      <a:pt x="574467" y="1254930"/>
                    </a:cubicBezTo>
                    <a:cubicBezTo>
                      <a:pt x="569795" y="1254930"/>
                      <a:pt x="565123" y="1251335"/>
                      <a:pt x="565123" y="1246840"/>
                    </a:cubicBezTo>
                    <a:lnTo>
                      <a:pt x="565123" y="1103017"/>
                    </a:lnTo>
                    <a:cubicBezTo>
                      <a:pt x="565123" y="1098523"/>
                      <a:pt x="569795" y="1094927"/>
                      <a:pt x="574467" y="1094927"/>
                    </a:cubicBezTo>
                    <a:close/>
                    <a:moveTo>
                      <a:pt x="335541" y="1094927"/>
                    </a:moveTo>
                    <a:cubicBezTo>
                      <a:pt x="340447" y="1094927"/>
                      <a:pt x="344372" y="1098523"/>
                      <a:pt x="344372" y="1103017"/>
                    </a:cubicBezTo>
                    <a:lnTo>
                      <a:pt x="344372" y="1246840"/>
                    </a:lnTo>
                    <a:cubicBezTo>
                      <a:pt x="344372" y="1251335"/>
                      <a:pt x="340447" y="1254930"/>
                      <a:pt x="335541" y="1254930"/>
                    </a:cubicBezTo>
                    <a:cubicBezTo>
                      <a:pt x="329654" y="1254930"/>
                      <a:pt x="325729" y="1251335"/>
                      <a:pt x="325729" y="1246840"/>
                    </a:cubicBezTo>
                    <a:lnTo>
                      <a:pt x="325729" y="1103017"/>
                    </a:lnTo>
                    <a:cubicBezTo>
                      <a:pt x="325729" y="1098523"/>
                      <a:pt x="329654" y="1094927"/>
                      <a:pt x="335541" y="1094927"/>
                    </a:cubicBezTo>
                    <a:close/>
                    <a:moveTo>
                      <a:pt x="1280516" y="863381"/>
                    </a:moveTo>
                    <a:lnTo>
                      <a:pt x="1423440" y="863381"/>
                    </a:lnTo>
                    <a:cubicBezTo>
                      <a:pt x="1427935" y="863381"/>
                      <a:pt x="1431530" y="868054"/>
                      <a:pt x="1431530" y="872726"/>
                    </a:cubicBezTo>
                    <a:cubicBezTo>
                      <a:pt x="1431530" y="877398"/>
                      <a:pt x="1427935" y="882071"/>
                      <a:pt x="1423440" y="882071"/>
                    </a:cubicBezTo>
                    <a:lnTo>
                      <a:pt x="1280516" y="882071"/>
                    </a:lnTo>
                    <a:cubicBezTo>
                      <a:pt x="1276022" y="882071"/>
                      <a:pt x="1271527" y="877398"/>
                      <a:pt x="1271527" y="872726"/>
                    </a:cubicBezTo>
                    <a:cubicBezTo>
                      <a:pt x="1271527" y="868054"/>
                      <a:pt x="1276022" y="863381"/>
                      <a:pt x="1280516" y="863381"/>
                    </a:cubicBezTo>
                    <a:close/>
                    <a:moveTo>
                      <a:pt x="8939" y="863381"/>
                    </a:moveTo>
                    <a:lnTo>
                      <a:pt x="150175" y="863381"/>
                    </a:lnTo>
                    <a:cubicBezTo>
                      <a:pt x="155539" y="863381"/>
                      <a:pt x="160008" y="868054"/>
                      <a:pt x="160008" y="872726"/>
                    </a:cubicBezTo>
                    <a:cubicBezTo>
                      <a:pt x="160008" y="877398"/>
                      <a:pt x="155539" y="882071"/>
                      <a:pt x="150175" y="882071"/>
                    </a:cubicBezTo>
                    <a:lnTo>
                      <a:pt x="8939" y="882071"/>
                    </a:lnTo>
                    <a:cubicBezTo>
                      <a:pt x="4470" y="882071"/>
                      <a:pt x="0" y="877398"/>
                      <a:pt x="0" y="872726"/>
                    </a:cubicBezTo>
                    <a:cubicBezTo>
                      <a:pt x="0" y="868054"/>
                      <a:pt x="4470" y="863381"/>
                      <a:pt x="8939" y="863381"/>
                    </a:cubicBezTo>
                    <a:close/>
                    <a:moveTo>
                      <a:pt x="1280516" y="694631"/>
                    </a:moveTo>
                    <a:lnTo>
                      <a:pt x="1423440" y="694631"/>
                    </a:lnTo>
                    <a:cubicBezTo>
                      <a:pt x="1427935" y="694631"/>
                      <a:pt x="1431530" y="698369"/>
                      <a:pt x="1431530" y="703975"/>
                    </a:cubicBezTo>
                    <a:cubicBezTo>
                      <a:pt x="1431530" y="709581"/>
                      <a:pt x="1427935" y="713318"/>
                      <a:pt x="1423440" y="713318"/>
                    </a:cubicBezTo>
                    <a:lnTo>
                      <a:pt x="1280516" y="713318"/>
                    </a:lnTo>
                    <a:cubicBezTo>
                      <a:pt x="1276022" y="713318"/>
                      <a:pt x="1271527" y="709581"/>
                      <a:pt x="1271527" y="703975"/>
                    </a:cubicBezTo>
                    <a:cubicBezTo>
                      <a:pt x="1271527" y="698369"/>
                      <a:pt x="1276022" y="694631"/>
                      <a:pt x="1280516" y="694631"/>
                    </a:cubicBezTo>
                    <a:close/>
                    <a:moveTo>
                      <a:pt x="8939" y="694631"/>
                    </a:moveTo>
                    <a:lnTo>
                      <a:pt x="150175" y="694631"/>
                    </a:lnTo>
                    <a:cubicBezTo>
                      <a:pt x="155539" y="694631"/>
                      <a:pt x="160008" y="698369"/>
                      <a:pt x="160008" y="703975"/>
                    </a:cubicBezTo>
                    <a:cubicBezTo>
                      <a:pt x="160008" y="709581"/>
                      <a:pt x="155539" y="713318"/>
                      <a:pt x="150175" y="713318"/>
                    </a:cubicBezTo>
                    <a:lnTo>
                      <a:pt x="8939" y="713318"/>
                    </a:lnTo>
                    <a:cubicBezTo>
                      <a:pt x="4470" y="713318"/>
                      <a:pt x="0" y="709581"/>
                      <a:pt x="0" y="703975"/>
                    </a:cubicBezTo>
                    <a:cubicBezTo>
                      <a:pt x="0" y="698369"/>
                      <a:pt x="4470" y="694631"/>
                      <a:pt x="8939" y="694631"/>
                    </a:cubicBezTo>
                    <a:close/>
                    <a:moveTo>
                      <a:pt x="1280516" y="529803"/>
                    </a:moveTo>
                    <a:lnTo>
                      <a:pt x="1423440" y="529803"/>
                    </a:lnTo>
                    <a:cubicBezTo>
                      <a:pt x="1427935" y="529803"/>
                      <a:pt x="1431530" y="534475"/>
                      <a:pt x="1431530" y="540081"/>
                    </a:cubicBezTo>
                    <a:cubicBezTo>
                      <a:pt x="1431530" y="544753"/>
                      <a:pt x="1427935" y="548490"/>
                      <a:pt x="1423440" y="548490"/>
                    </a:cubicBezTo>
                    <a:lnTo>
                      <a:pt x="1280516" y="548490"/>
                    </a:lnTo>
                    <a:cubicBezTo>
                      <a:pt x="1276022" y="548490"/>
                      <a:pt x="1271527" y="544753"/>
                      <a:pt x="1271527" y="540081"/>
                    </a:cubicBezTo>
                    <a:cubicBezTo>
                      <a:pt x="1271527" y="534475"/>
                      <a:pt x="1276022" y="529803"/>
                      <a:pt x="1280516" y="529803"/>
                    </a:cubicBezTo>
                    <a:close/>
                    <a:moveTo>
                      <a:pt x="8939" y="529803"/>
                    </a:moveTo>
                    <a:lnTo>
                      <a:pt x="150175" y="529803"/>
                    </a:lnTo>
                    <a:cubicBezTo>
                      <a:pt x="155539" y="529803"/>
                      <a:pt x="160008" y="534475"/>
                      <a:pt x="160008" y="540081"/>
                    </a:cubicBezTo>
                    <a:cubicBezTo>
                      <a:pt x="160008" y="544753"/>
                      <a:pt x="155539" y="548490"/>
                      <a:pt x="150175" y="548490"/>
                    </a:cubicBezTo>
                    <a:lnTo>
                      <a:pt x="8939" y="548490"/>
                    </a:lnTo>
                    <a:cubicBezTo>
                      <a:pt x="4470" y="548490"/>
                      <a:pt x="0" y="544753"/>
                      <a:pt x="0" y="540081"/>
                    </a:cubicBezTo>
                    <a:cubicBezTo>
                      <a:pt x="0" y="534475"/>
                      <a:pt x="4470" y="529803"/>
                      <a:pt x="8939" y="529803"/>
                    </a:cubicBezTo>
                    <a:close/>
                    <a:moveTo>
                      <a:pt x="1280516" y="364976"/>
                    </a:moveTo>
                    <a:lnTo>
                      <a:pt x="1423440" y="364976"/>
                    </a:lnTo>
                    <a:cubicBezTo>
                      <a:pt x="1427935" y="364976"/>
                      <a:pt x="1431530" y="368714"/>
                      <a:pt x="1431530" y="374320"/>
                    </a:cubicBezTo>
                    <a:cubicBezTo>
                      <a:pt x="1431530" y="378991"/>
                      <a:pt x="1427935" y="383663"/>
                      <a:pt x="1423440" y="383663"/>
                    </a:cubicBezTo>
                    <a:lnTo>
                      <a:pt x="1280516" y="383663"/>
                    </a:lnTo>
                    <a:cubicBezTo>
                      <a:pt x="1276022" y="383663"/>
                      <a:pt x="1271527" y="378991"/>
                      <a:pt x="1271527" y="374320"/>
                    </a:cubicBezTo>
                    <a:cubicBezTo>
                      <a:pt x="1271527" y="368714"/>
                      <a:pt x="1276022" y="364976"/>
                      <a:pt x="1280516" y="364976"/>
                    </a:cubicBezTo>
                    <a:close/>
                    <a:moveTo>
                      <a:pt x="8939" y="364976"/>
                    </a:moveTo>
                    <a:lnTo>
                      <a:pt x="150175" y="364976"/>
                    </a:lnTo>
                    <a:cubicBezTo>
                      <a:pt x="155539" y="364976"/>
                      <a:pt x="160008" y="368714"/>
                      <a:pt x="160008" y="374320"/>
                    </a:cubicBezTo>
                    <a:cubicBezTo>
                      <a:pt x="160008" y="378991"/>
                      <a:pt x="155539" y="383663"/>
                      <a:pt x="150175" y="383663"/>
                    </a:cubicBezTo>
                    <a:lnTo>
                      <a:pt x="8939" y="383663"/>
                    </a:lnTo>
                    <a:cubicBezTo>
                      <a:pt x="4470" y="383663"/>
                      <a:pt x="0" y="378991"/>
                      <a:pt x="0" y="374320"/>
                    </a:cubicBezTo>
                    <a:cubicBezTo>
                      <a:pt x="0" y="368714"/>
                      <a:pt x="4470" y="364976"/>
                      <a:pt x="8939" y="364976"/>
                    </a:cubicBezTo>
                    <a:close/>
                    <a:moveTo>
                      <a:pt x="1057643" y="0"/>
                    </a:moveTo>
                    <a:cubicBezTo>
                      <a:pt x="1062549" y="0"/>
                      <a:pt x="1066474" y="3596"/>
                      <a:pt x="1066474" y="8090"/>
                    </a:cubicBezTo>
                    <a:lnTo>
                      <a:pt x="1066474" y="151915"/>
                    </a:lnTo>
                    <a:cubicBezTo>
                      <a:pt x="1066474" y="156410"/>
                      <a:pt x="1062549" y="160005"/>
                      <a:pt x="1057643" y="160005"/>
                    </a:cubicBezTo>
                    <a:cubicBezTo>
                      <a:pt x="1051756" y="160005"/>
                      <a:pt x="1047831" y="156410"/>
                      <a:pt x="1047831" y="151915"/>
                    </a:cubicBezTo>
                    <a:lnTo>
                      <a:pt x="1047831" y="8090"/>
                    </a:lnTo>
                    <a:cubicBezTo>
                      <a:pt x="1047831" y="3596"/>
                      <a:pt x="1051756" y="0"/>
                      <a:pt x="1057643" y="0"/>
                    </a:cubicBezTo>
                    <a:close/>
                    <a:moveTo>
                      <a:pt x="814793" y="0"/>
                    </a:moveTo>
                    <a:cubicBezTo>
                      <a:pt x="819466" y="0"/>
                      <a:pt x="823204" y="3596"/>
                      <a:pt x="823204" y="8090"/>
                    </a:cubicBezTo>
                    <a:lnTo>
                      <a:pt x="823204" y="151915"/>
                    </a:lnTo>
                    <a:cubicBezTo>
                      <a:pt x="823204" y="156410"/>
                      <a:pt x="819466" y="160005"/>
                      <a:pt x="814793" y="160005"/>
                    </a:cubicBezTo>
                    <a:cubicBezTo>
                      <a:pt x="810121" y="160005"/>
                      <a:pt x="804514" y="156410"/>
                      <a:pt x="804514" y="151915"/>
                    </a:cubicBezTo>
                    <a:lnTo>
                      <a:pt x="804514" y="8090"/>
                    </a:lnTo>
                    <a:cubicBezTo>
                      <a:pt x="804514" y="3596"/>
                      <a:pt x="810121" y="0"/>
                      <a:pt x="814793" y="0"/>
                    </a:cubicBezTo>
                    <a:close/>
                    <a:moveTo>
                      <a:pt x="574467" y="0"/>
                    </a:moveTo>
                    <a:cubicBezTo>
                      <a:pt x="579138" y="0"/>
                      <a:pt x="583810" y="3596"/>
                      <a:pt x="583810" y="8090"/>
                    </a:cubicBezTo>
                    <a:lnTo>
                      <a:pt x="583810" y="151915"/>
                    </a:lnTo>
                    <a:cubicBezTo>
                      <a:pt x="583810" y="156410"/>
                      <a:pt x="579138" y="160005"/>
                      <a:pt x="574467" y="160005"/>
                    </a:cubicBezTo>
                    <a:cubicBezTo>
                      <a:pt x="569795" y="160005"/>
                      <a:pt x="565123" y="156410"/>
                      <a:pt x="565123" y="151915"/>
                    </a:cubicBezTo>
                    <a:lnTo>
                      <a:pt x="565123" y="8090"/>
                    </a:lnTo>
                    <a:cubicBezTo>
                      <a:pt x="565123" y="3596"/>
                      <a:pt x="569795" y="0"/>
                      <a:pt x="574467" y="0"/>
                    </a:cubicBezTo>
                    <a:close/>
                    <a:moveTo>
                      <a:pt x="335541" y="0"/>
                    </a:moveTo>
                    <a:cubicBezTo>
                      <a:pt x="340447" y="0"/>
                      <a:pt x="344372" y="3596"/>
                      <a:pt x="344372" y="8090"/>
                    </a:cubicBezTo>
                    <a:lnTo>
                      <a:pt x="344372" y="151915"/>
                    </a:lnTo>
                    <a:cubicBezTo>
                      <a:pt x="344372" y="156410"/>
                      <a:pt x="340447" y="160005"/>
                      <a:pt x="335541" y="160005"/>
                    </a:cubicBezTo>
                    <a:cubicBezTo>
                      <a:pt x="329654" y="160005"/>
                      <a:pt x="325729" y="156410"/>
                      <a:pt x="325729" y="151915"/>
                    </a:cubicBezTo>
                    <a:lnTo>
                      <a:pt x="325729" y="8090"/>
                    </a:lnTo>
                    <a:cubicBezTo>
                      <a:pt x="325729" y="3596"/>
                      <a:pt x="329654" y="0"/>
                      <a:pt x="3355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E95277CE-E9ED-43F8-AF74-A94F748CA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097" y="5812130"/>
                <a:ext cx="918446" cy="693741"/>
              </a:xfrm>
              <a:custGeom>
                <a:avLst/>
                <a:gdLst>
                  <a:gd name="connsiteX0" fmla="*/ 459039 w 918446"/>
                  <a:gd name="connsiteY0" fmla="*/ 0 h 693741"/>
                  <a:gd name="connsiteX1" fmla="*/ 468382 w 918446"/>
                  <a:gd name="connsiteY1" fmla="*/ 9796 h 693741"/>
                  <a:gd name="connsiteX2" fmla="*/ 468382 w 918446"/>
                  <a:gd name="connsiteY2" fmla="*/ 329969 h 693741"/>
                  <a:gd name="connsiteX3" fmla="*/ 904607 w 918446"/>
                  <a:gd name="connsiteY3" fmla="*/ 2672 h 693741"/>
                  <a:gd name="connsiteX4" fmla="*/ 916179 w 918446"/>
                  <a:gd name="connsiteY4" fmla="*/ 4453 h 693741"/>
                  <a:gd name="connsiteX5" fmla="*/ 915289 w 918446"/>
                  <a:gd name="connsiteY5" fmla="*/ 16921 h 693741"/>
                  <a:gd name="connsiteX6" fmla="*/ 482211 w 918446"/>
                  <a:gd name="connsiteY6" fmla="*/ 341429 h 693741"/>
                  <a:gd name="connsiteX7" fmla="*/ 906934 w 918446"/>
                  <a:gd name="connsiteY7" fmla="*/ 341429 h 693741"/>
                  <a:gd name="connsiteX8" fmla="*/ 915817 w 918446"/>
                  <a:gd name="connsiteY8" fmla="*/ 350259 h 693741"/>
                  <a:gd name="connsiteX9" fmla="*/ 906934 w 918446"/>
                  <a:gd name="connsiteY9" fmla="*/ 360069 h 693741"/>
                  <a:gd name="connsiteX10" fmla="*/ 490747 w 918446"/>
                  <a:gd name="connsiteY10" fmla="*/ 360069 h 693741"/>
                  <a:gd name="connsiteX11" fmla="*/ 915289 w 918446"/>
                  <a:gd name="connsiteY11" fmla="*/ 678601 h 693741"/>
                  <a:gd name="connsiteX12" fmla="*/ 916179 w 918446"/>
                  <a:gd name="connsiteY12" fmla="*/ 690178 h 693741"/>
                  <a:gd name="connsiteX13" fmla="*/ 909948 w 918446"/>
                  <a:gd name="connsiteY13" fmla="*/ 693741 h 693741"/>
                  <a:gd name="connsiteX14" fmla="*/ 904607 w 918446"/>
                  <a:gd name="connsiteY14" fmla="*/ 691960 h 693741"/>
                  <a:gd name="connsiteX15" fmla="*/ 468382 w 918446"/>
                  <a:gd name="connsiteY15" fmla="*/ 365094 h 693741"/>
                  <a:gd name="connsiteX16" fmla="*/ 468382 w 918446"/>
                  <a:gd name="connsiteY16" fmla="*/ 684835 h 693741"/>
                  <a:gd name="connsiteX17" fmla="*/ 459039 w 918446"/>
                  <a:gd name="connsiteY17" fmla="*/ 693741 h 693741"/>
                  <a:gd name="connsiteX18" fmla="*/ 449695 w 918446"/>
                  <a:gd name="connsiteY18" fmla="*/ 684835 h 693741"/>
                  <a:gd name="connsiteX19" fmla="*/ 449695 w 918446"/>
                  <a:gd name="connsiteY19" fmla="*/ 365793 h 693741"/>
                  <a:gd name="connsiteX20" fmla="*/ 14403 w 918446"/>
                  <a:gd name="connsiteY20" fmla="*/ 691960 h 693741"/>
                  <a:gd name="connsiteX21" fmla="*/ 9062 w 918446"/>
                  <a:gd name="connsiteY21" fmla="*/ 693741 h 693741"/>
                  <a:gd name="connsiteX22" fmla="*/ 1941 w 918446"/>
                  <a:gd name="connsiteY22" fmla="*/ 690178 h 693741"/>
                  <a:gd name="connsiteX23" fmla="*/ 3721 w 918446"/>
                  <a:gd name="connsiteY23" fmla="*/ 678601 h 693741"/>
                  <a:gd name="connsiteX24" fmla="*/ 428263 w 918446"/>
                  <a:gd name="connsiteY24" fmla="*/ 360069 h 693741"/>
                  <a:gd name="connsiteX25" fmla="*/ 15111 w 918446"/>
                  <a:gd name="connsiteY25" fmla="*/ 360069 h 693741"/>
                  <a:gd name="connsiteX26" fmla="*/ 6229 w 918446"/>
                  <a:gd name="connsiteY26" fmla="*/ 350259 h 693741"/>
                  <a:gd name="connsiteX27" fmla="*/ 15111 w 918446"/>
                  <a:gd name="connsiteY27" fmla="*/ 341429 h 693741"/>
                  <a:gd name="connsiteX28" fmla="*/ 436799 w 918446"/>
                  <a:gd name="connsiteY28" fmla="*/ 341429 h 693741"/>
                  <a:gd name="connsiteX29" fmla="*/ 3721 w 918446"/>
                  <a:gd name="connsiteY29" fmla="*/ 16921 h 693741"/>
                  <a:gd name="connsiteX30" fmla="*/ 1941 w 918446"/>
                  <a:gd name="connsiteY30" fmla="*/ 4453 h 693741"/>
                  <a:gd name="connsiteX31" fmla="*/ 14403 w 918446"/>
                  <a:gd name="connsiteY31" fmla="*/ 2672 h 693741"/>
                  <a:gd name="connsiteX32" fmla="*/ 449695 w 918446"/>
                  <a:gd name="connsiteY32" fmla="*/ 329269 h 693741"/>
                  <a:gd name="connsiteX33" fmla="*/ 449695 w 918446"/>
                  <a:gd name="connsiteY33" fmla="*/ 9796 h 693741"/>
                  <a:gd name="connsiteX34" fmla="*/ 459039 w 918446"/>
                  <a:gd name="connsiteY34" fmla="*/ 0 h 693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918446" h="693741">
                    <a:moveTo>
                      <a:pt x="459039" y="0"/>
                    </a:moveTo>
                    <a:cubicBezTo>
                      <a:pt x="464645" y="0"/>
                      <a:pt x="468382" y="4453"/>
                      <a:pt x="468382" y="9796"/>
                    </a:cubicBezTo>
                    <a:lnTo>
                      <a:pt x="468382" y="329969"/>
                    </a:lnTo>
                    <a:lnTo>
                      <a:pt x="904607" y="2672"/>
                    </a:lnTo>
                    <a:cubicBezTo>
                      <a:pt x="909058" y="0"/>
                      <a:pt x="914399" y="0"/>
                      <a:pt x="916179" y="4453"/>
                    </a:cubicBezTo>
                    <a:cubicBezTo>
                      <a:pt x="919740" y="8015"/>
                      <a:pt x="918850" y="13359"/>
                      <a:pt x="915289" y="16921"/>
                    </a:cubicBezTo>
                    <a:lnTo>
                      <a:pt x="482211" y="341429"/>
                    </a:lnTo>
                    <a:lnTo>
                      <a:pt x="906934" y="341429"/>
                    </a:lnTo>
                    <a:cubicBezTo>
                      <a:pt x="912264" y="341429"/>
                      <a:pt x="915817" y="345353"/>
                      <a:pt x="915817" y="350259"/>
                    </a:cubicBezTo>
                    <a:cubicBezTo>
                      <a:pt x="915817" y="355164"/>
                      <a:pt x="912264" y="360069"/>
                      <a:pt x="906934" y="360069"/>
                    </a:cubicBezTo>
                    <a:lnTo>
                      <a:pt x="490747" y="360069"/>
                    </a:lnTo>
                    <a:lnTo>
                      <a:pt x="915289" y="678601"/>
                    </a:lnTo>
                    <a:cubicBezTo>
                      <a:pt x="918850" y="681273"/>
                      <a:pt x="919740" y="686616"/>
                      <a:pt x="916179" y="690178"/>
                    </a:cubicBezTo>
                    <a:cubicBezTo>
                      <a:pt x="915289" y="692850"/>
                      <a:pt x="912618" y="693741"/>
                      <a:pt x="909948" y="693741"/>
                    </a:cubicBezTo>
                    <a:cubicBezTo>
                      <a:pt x="908167" y="693741"/>
                      <a:pt x="906387" y="693741"/>
                      <a:pt x="904607" y="691960"/>
                    </a:cubicBezTo>
                    <a:lnTo>
                      <a:pt x="468382" y="365094"/>
                    </a:lnTo>
                    <a:lnTo>
                      <a:pt x="468382" y="684835"/>
                    </a:lnTo>
                    <a:cubicBezTo>
                      <a:pt x="468382" y="690178"/>
                      <a:pt x="464645" y="693741"/>
                      <a:pt x="459039" y="693741"/>
                    </a:cubicBezTo>
                    <a:cubicBezTo>
                      <a:pt x="453433" y="693741"/>
                      <a:pt x="449695" y="690178"/>
                      <a:pt x="449695" y="684835"/>
                    </a:cubicBezTo>
                    <a:lnTo>
                      <a:pt x="449695" y="365793"/>
                    </a:lnTo>
                    <a:lnTo>
                      <a:pt x="14403" y="691960"/>
                    </a:lnTo>
                    <a:cubicBezTo>
                      <a:pt x="12623" y="693741"/>
                      <a:pt x="10843" y="693741"/>
                      <a:pt x="9062" y="693741"/>
                    </a:cubicBezTo>
                    <a:cubicBezTo>
                      <a:pt x="6392" y="693741"/>
                      <a:pt x="3721" y="692850"/>
                      <a:pt x="1941" y="690178"/>
                    </a:cubicBezTo>
                    <a:cubicBezTo>
                      <a:pt x="-1620" y="686616"/>
                      <a:pt x="160" y="681273"/>
                      <a:pt x="3721" y="678601"/>
                    </a:cubicBezTo>
                    <a:lnTo>
                      <a:pt x="428263" y="360069"/>
                    </a:lnTo>
                    <a:lnTo>
                      <a:pt x="15111" y="360069"/>
                    </a:lnTo>
                    <a:cubicBezTo>
                      <a:pt x="9782" y="360069"/>
                      <a:pt x="6229" y="355164"/>
                      <a:pt x="6229" y="350259"/>
                    </a:cubicBezTo>
                    <a:cubicBezTo>
                      <a:pt x="6229" y="345353"/>
                      <a:pt x="9782" y="341429"/>
                      <a:pt x="15111" y="341429"/>
                    </a:cubicBezTo>
                    <a:lnTo>
                      <a:pt x="436799" y="341429"/>
                    </a:lnTo>
                    <a:lnTo>
                      <a:pt x="3721" y="16921"/>
                    </a:lnTo>
                    <a:cubicBezTo>
                      <a:pt x="160" y="13359"/>
                      <a:pt x="-1620" y="8015"/>
                      <a:pt x="1941" y="4453"/>
                    </a:cubicBezTo>
                    <a:cubicBezTo>
                      <a:pt x="4611" y="0"/>
                      <a:pt x="9952" y="0"/>
                      <a:pt x="14403" y="2672"/>
                    </a:cubicBezTo>
                    <a:lnTo>
                      <a:pt x="449695" y="329269"/>
                    </a:lnTo>
                    <a:lnTo>
                      <a:pt x="449695" y="9796"/>
                    </a:lnTo>
                    <a:cubicBezTo>
                      <a:pt x="449695" y="4453"/>
                      <a:pt x="453433" y="0"/>
                      <a:pt x="4590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248">
                <a:extLst>
                  <a:ext uri="{FF2B5EF4-FFF2-40B4-BE49-F238E27FC236}">
                    <a16:creationId xmlns:a16="http://schemas.microsoft.com/office/drawing/2014/main" id="{07F81FCA-492B-451B-943A-A327CEDC7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5061" y="5910243"/>
                <a:ext cx="667159" cy="502331"/>
              </a:xfrm>
              <a:custGeom>
                <a:avLst/>
                <a:gdLst>
                  <a:gd name="T0" fmla="*/ 750 w 751"/>
                  <a:gd name="T1" fmla="*/ 283 h 566"/>
                  <a:gd name="T2" fmla="*/ 375 w 751"/>
                  <a:gd name="T3" fmla="*/ 565 h 566"/>
                  <a:gd name="T4" fmla="*/ 0 w 751"/>
                  <a:gd name="T5" fmla="*/ 282 h 566"/>
                  <a:gd name="T6" fmla="*/ 375 w 751"/>
                  <a:gd name="T7" fmla="*/ 0 h 566"/>
                  <a:gd name="T8" fmla="*/ 750 w 751"/>
                  <a:gd name="T9" fmla="*/ 283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1" h="566">
                    <a:moveTo>
                      <a:pt x="750" y="283"/>
                    </a:moveTo>
                    <a:lnTo>
                      <a:pt x="375" y="565"/>
                    </a:lnTo>
                    <a:lnTo>
                      <a:pt x="0" y="282"/>
                    </a:lnTo>
                    <a:lnTo>
                      <a:pt x="375" y="0"/>
                    </a:lnTo>
                    <a:lnTo>
                      <a:pt x="750" y="28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249">
                <a:extLst>
                  <a:ext uri="{FF2B5EF4-FFF2-40B4-BE49-F238E27FC236}">
                    <a16:creationId xmlns:a16="http://schemas.microsoft.com/office/drawing/2014/main" id="{529856F5-21C5-42ED-9409-1F4340448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7212" y="5898468"/>
                <a:ext cx="686782" cy="521955"/>
              </a:xfrm>
              <a:custGeom>
                <a:avLst/>
                <a:gdLst>
                  <a:gd name="T0" fmla="*/ 26 w 771"/>
                  <a:gd name="T1" fmla="*/ 292 h 585"/>
                  <a:gd name="T2" fmla="*/ 385 w 771"/>
                  <a:gd name="T3" fmla="*/ 563 h 585"/>
                  <a:gd name="T4" fmla="*/ 744 w 771"/>
                  <a:gd name="T5" fmla="*/ 293 h 585"/>
                  <a:gd name="T6" fmla="*/ 385 w 771"/>
                  <a:gd name="T7" fmla="*/ 23 h 585"/>
                  <a:gd name="T8" fmla="*/ 26 w 771"/>
                  <a:gd name="T9" fmla="*/ 292 h 585"/>
                  <a:gd name="T10" fmla="*/ 385 w 771"/>
                  <a:gd name="T11" fmla="*/ 584 h 585"/>
                  <a:gd name="T12" fmla="*/ 385 w 771"/>
                  <a:gd name="T13" fmla="*/ 584 h 585"/>
                  <a:gd name="T14" fmla="*/ 379 w 771"/>
                  <a:gd name="T15" fmla="*/ 582 h 585"/>
                  <a:gd name="T16" fmla="*/ 4 w 771"/>
                  <a:gd name="T17" fmla="*/ 300 h 585"/>
                  <a:gd name="T18" fmla="*/ 4 w 771"/>
                  <a:gd name="T19" fmla="*/ 300 h 585"/>
                  <a:gd name="T20" fmla="*/ 0 w 771"/>
                  <a:gd name="T21" fmla="*/ 292 h 585"/>
                  <a:gd name="T22" fmla="*/ 0 w 771"/>
                  <a:gd name="T23" fmla="*/ 292 h 585"/>
                  <a:gd name="T24" fmla="*/ 4 w 771"/>
                  <a:gd name="T25" fmla="*/ 284 h 585"/>
                  <a:gd name="T26" fmla="*/ 379 w 771"/>
                  <a:gd name="T27" fmla="*/ 3 h 585"/>
                  <a:gd name="T28" fmla="*/ 379 w 771"/>
                  <a:gd name="T29" fmla="*/ 3 h 585"/>
                  <a:gd name="T30" fmla="*/ 391 w 771"/>
                  <a:gd name="T31" fmla="*/ 3 h 585"/>
                  <a:gd name="T32" fmla="*/ 767 w 771"/>
                  <a:gd name="T33" fmla="*/ 284 h 585"/>
                  <a:gd name="T34" fmla="*/ 767 w 771"/>
                  <a:gd name="T35" fmla="*/ 284 h 585"/>
                  <a:gd name="T36" fmla="*/ 770 w 771"/>
                  <a:gd name="T37" fmla="*/ 293 h 585"/>
                  <a:gd name="T38" fmla="*/ 770 w 771"/>
                  <a:gd name="T39" fmla="*/ 293 h 585"/>
                  <a:gd name="T40" fmla="*/ 767 w 771"/>
                  <a:gd name="T41" fmla="*/ 301 h 585"/>
                  <a:gd name="T42" fmla="*/ 391 w 771"/>
                  <a:gd name="T43" fmla="*/ 582 h 585"/>
                  <a:gd name="T44" fmla="*/ 391 w 771"/>
                  <a:gd name="T45" fmla="*/ 582 h 585"/>
                  <a:gd name="T46" fmla="*/ 385 w 771"/>
                  <a:gd name="T47" fmla="*/ 584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71" h="585">
                    <a:moveTo>
                      <a:pt x="26" y="292"/>
                    </a:moveTo>
                    <a:lnTo>
                      <a:pt x="385" y="563"/>
                    </a:lnTo>
                    <a:lnTo>
                      <a:pt x="744" y="293"/>
                    </a:lnTo>
                    <a:lnTo>
                      <a:pt x="385" y="23"/>
                    </a:lnTo>
                    <a:lnTo>
                      <a:pt x="26" y="292"/>
                    </a:lnTo>
                    <a:close/>
                    <a:moveTo>
                      <a:pt x="385" y="584"/>
                    </a:moveTo>
                    <a:lnTo>
                      <a:pt x="385" y="584"/>
                    </a:lnTo>
                    <a:cubicBezTo>
                      <a:pt x="383" y="584"/>
                      <a:pt x="381" y="583"/>
                      <a:pt x="379" y="582"/>
                    </a:cubicBezTo>
                    <a:lnTo>
                      <a:pt x="4" y="300"/>
                    </a:lnTo>
                    <a:lnTo>
                      <a:pt x="4" y="300"/>
                    </a:lnTo>
                    <a:cubicBezTo>
                      <a:pt x="1" y="298"/>
                      <a:pt x="0" y="296"/>
                      <a:pt x="0" y="292"/>
                    </a:cubicBezTo>
                    <a:lnTo>
                      <a:pt x="0" y="292"/>
                    </a:lnTo>
                    <a:cubicBezTo>
                      <a:pt x="0" y="289"/>
                      <a:pt x="1" y="286"/>
                      <a:pt x="4" y="284"/>
                    </a:cubicBezTo>
                    <a:lnTo>
                      <a:pt x="379" y="3"/>
                    </a:lnTo>
                    <a:lnTo>
                      <a:pt x="379" y="3"/>
                    </a:lnTo>
                    <a:cubicBezTo>
                      <a:pt x="383" y="0"/>
                      <a:pt x="387" y="0"/>
                      <a:pt x="391" y="3"/>
                    </a:cubicBezTo>
                    <a:lnTo>
                      <a:pt x="767" y="284"/>
                    </a:lnTo>
                    <a:lnTo>
                      <a:pt x="767" y="284"/>
                    </a:lnTo>
                    <a:cubicBezTo>
                      <a:pt x="768" y="287"/>
                      <a:pt x="770" y="290"/>
                      <a:pt x="770" y="293"/>
                    </a:cubicBezTo>
                    <a:lnTo>
                      <a:pt x="770" y="293"/>
                    </a:lnTo>
                    <a:cubicBezTo>
                      <a:pt x="770" y="296"/>
                      <a:pt x="768" y="299"/>
                      <a:pt x="767" y="301"/>
                    </a:cubicBezTo>
                    <a:lnTo>
                      <a:pt x="391" y="582"/>
                    </a:lnTo>
                    <a:lnTo>
                      <a:pt x="391" y="582"/>
                    </a:lnTo>
                    <a:cubicBezTo>
                      <a:pt x="389" y="583"/>
                      <a:pt x="387" y="584"/>
                      <a:pt x="385" y="5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250">
                <a:extLst>
                  <a:ext uri="{FF2B5EF4-FFF2-40B4-BE49-F238E27FC236}">
                    <a16:creationId xmlns:a16="http://schemas.microsoft.com/office/drawing/2014/main" id="{E15F1273-BBD6-44EA-9172-163CF10E0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0793" y="7067958"/>
                <a:ext cx="19621" cy="219770"/>
              </a:xfrm>
              <a:custGeom>
                <a:avLst/>
                <a:gdLst>
                  <a:gd name="T0" fmla="*/ 20 w 21"/>
                  <a:gd name="T1" fmla="*/ 247 h 248"/>
                  <a:gd name="T2" fmla="*/ 0 w 21"/>
                  <a:gd name="T3" fmla="*/ 247 h 248"/>
                  <a:gd name="T4" fmla="*/ 0 w 21"/>
                  <a:gd name="T5" fmla="*/ 0 h 248"/>
                  <a:gd name="T6" fmla="*/ 20 w 21"/>
                  <a:gd name="T7" fmla="*/ 0 h 248"/>
                  <a:gd name="T8" fmla="*/ 20 w 21"/>
                  <a:gd name="T9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8">
                    <a:moveTo>
                      <a:pt x="20" y="247"/>
                    </a:moveTo>
                    <a:lnTo>
                      <a:pt x="0" y="247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0" y="247"/>
                    </a:ln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251">
                <a:extLst>
                  <a:ext uri="{FF2B5EF4-FFF2-40B4-BE49-F238E27FC236}">
                    <a16:creationId xmlns:a16="http://schemas.microsoft.com/office/drawing/2014/main" id="{AC02CE77-85CA-4648-A0E0-63828113F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657" y="5262705"/>
                <a:ext cx="1966155" cy="1817028"/>
              </a:xfrm>
              <a:custGeom>
                <a:avLst/>
                <a:gdLst>
                  <a:gd name="T0" fmla="*/ 157 w 2208"/>
                  <a:gd name="T1" fmla="*/ 19 h 2040"/>
                  <a:gd name="T2" fmla="*/ 157 w 2208"/>
                  <a:gd name="T3" fmla="*/ 19 h 2040"/>
                  <a:gd name="T4" fmla="*/ 60 w 2208"/>
                  <a:gd name="T5" fmla="*/ 60 h 2040"/>
                  <a:gd name="T6" fmla="*/ 60 w 2208"/>
                  <a:gd name="T7" fmla="*/ 60 h 2040"/>
                  <a:gd name="T8" fmla="*/ 19 w 2208"/>
                  <a:gd name="T9" fmla="*/ 157 h 2040"/>
                  <a:gd name="T10" fmla="*/ 19 w 2208"/>
                  <a:gd name="T11" fmla="*/ 1882 h 2040"/>
                  <a:gd name="T12" fmla="*/ 19 w 2208"/>
                  <a:gd name="T13" fmla="*/ 1882 h 2040"/>
                  <a:gd name="T14" fmla="*/ 60 w 2208"/>
                  <a:gd name="T15" fmla="*/ 1979 h 2040"/>
                  <a:gd name="T16" fmla="*/ 60 w 2208"/>
                  <a:gd name="T17" fmla="*/ 1979 h 2040"/>
                  <a:gd name="T18" fmla="*/ 157 w 2208"/>
                  <a:gd name="T19" fmla="*/ 2019 h 2040"/>
                  <a:gd name="T20" fmla="*/ 2050 w 2208"/>
                  <a:gd name="T21" fmla="*/ 2019 h 2040"/>
                  <a:gd name="T22" fmla="*/ 2050 w 2208"/>
                  <a:gd name="T23" fmla="*/ 2019 h 2040"/>
                  <a:gd name="T24" fmla="*/ 2147 w 2208"/>
                  <a:gd name="T25" fmla="*/ 1979 h 2040"/>
                  <a:gd name="T26" fmla="*/ 2147 w 2208"/>
                  <a:gd name="T27" fmla="*/ 1979 h 2040"/>
                  <a:gd name="T28" fmla="*/ 2187 w 2208"/>
                  <a:gd name="T29" fmla="*/ 1882 h 2040"/>
                  <a:gd name="T30" fmla="*/ 2187 w 2208"/>
                  <a:gd name="T31" fmla="*/ 157 h 2040"/>
                  <a:gd name="T32" fmla="*/ 2187 w 2208"/>
                  <a:gd name="T33" fmla="*/ 157 h 2040"/>
                  <a:gd name="T34" fmla="*/ 2147 w 2208"/>
                  <a:gd name="T35" fmla="*/ 60 h 2040"/>
                  <a:gd name="T36" fmla="*/ 2147 w 2208"/>
                  <a:gd name="T37" fmla="*/ 60 h 2040"/>
                  <a:gd name="T38" fmla="*/ 2050 w 2208"/>
                  <a:gd name="T39" fmla="*/ 19 h 2040"/>
                  <a:gd name="T40" fmla="*/ 157 w 2208"/>
                  <a:gd name="T41" fmla="*/ 19 h 2040"/>
                  <a:gd name="T42" fmla="*/ 2050 w 2208"/>
                  <a:gd name="T43" fmla="*/ 2039 h 2040"/>
                  <a:gd name="T44" fmla="*/ 157 w 2208"/>
                  <a:gd name="T45" fmla="*/ 2039 h 2040"/>
                  <a:gd name="T46" fmla="*/ 157 w 2208"/>
                  <a:gd name="T47" fmla="*/ 2039 h 2040"/>
                  <a:gd name="T48" fmla="*/ 46 w 2208"/>
                  <a:gd name="T49" fmla="*/ 1994 h 2040"/>
                  <a:gd name="T50" fmla="*/ 46 w 2208"/>
                  <a:gd name="T51" fmla="*/ 1994 h 2040"/>
                  <a:gd name="T52" fmla="*/ 0 w 2208"/>
                  <a:gd name="T53" fmla="*/ 1882 h 2040"/>
                  <a:gd name="T54" fmla="*/ 0 w 2208"/>
                  <a:gd name="T55" fmla="*/ 157 h 2040"/>
                  <a:gd name="T56" fmla="*/ 0 w 2208"/>
                  <a:gd name="T57" fmla="*/ 157 h 2040"/>
                  <a:gd name="T58" fmla="*/ 46 w 2208"/>
                  <a:gd name="T59" fmla="*/ 46 h 2040"/>
                  <a:gd name="T60" fmla="*/ 46 w 2208"/>
                  <a:gd name="T61" fmla="*/ 46 h 2040"/>
                  <a:gd name="T62" fmla="*/ 157 w 2208"/>
                  <a:gd name="T63" fmla="*/ 0 h 2040"/>
                  <a:gd name="T64" fmla="*/ 2050 w 2208"/>
                  <a:gd name="T65" fmla="*/ 0 h 2040"/>
                  <a:gd name="T66" fmla="*/ 2050 w 2208"/>
                  <a:gd name="T67" fmla="*/ 0 h 2040"/>
                  <a:gd name="T68" fmla="*/ 2161 w 2208"/>
                  <a:gd name="T69" fmla="*/ 46 h 2040"/>
                  <a:gd name="T70" fmla="*/ 2161 w 2208"/>
                  <a:gd name="T71" fmla="*/ 46 h 2040"/>
                  <a:gd name="T72" fmla="*/ 2207 w 2208"/>
                  <a:gd name="T73" fmla="*/ 157 h 2040"/>
                  <a:gd name="T74" fmla="*/ 2207 w 2208"/>
                  <a:gd name="T75" fmla="*/ 1882 h 2040"/>
                  <a:gd name="T76" fmla="*/ 2207 w 2208"/>
                  <a:gd name="T77" fmla="*/ 1882 h 2040"/>
                  <a:gd name="T78" fmla="*/ 2161 w 2208"/>
                  <a:gd name="T79" fmla="*/ 1994 h 2040"/>
                  <a:gd name="T80" fmla="*/ 2161 w 2208"/>
                  <a:gd name="T81" fmla="*/ 1994 h 2040"/>
                  <a:gd name="T82" fmla="*/ 2050 w 2208"/>
                  <a:gd name="T83" fmla="*/ 2039 h 2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08" h="2040">
                    <a:moveTo>
                      <a:pt x="157" y="19"/>
                    </a:moveTo>
                    <a:lnTo>
                      <a:pt x="157" y="19"/>
                    </a:lnTo>
                    <a:cubicBezTo>
                      <a:pt x="120" y="19"/>
                      <a:pt x="85" y="34"/>
                      <a:pt x="60" y="60"/>
                    </a:cubicBezTo>
                    <a:lnTo>
                      <a:pt x="60" y="60"/>
                    </a:lnTo>
                    <a:cubicBezTo>
                      <a:pt x="34" y="85"/>
                      <a:pt x="19" y="120"/>
                      <a:pt x="19" y="157"/>
                    </a:cubicBezTo>
                    <a:lnTo>
                      <a:pt x="19" y="1882"/>
                    </a:lnTo>
                    <a:lnTo>
                      <a:pt x="19" y="1882"/>
                    </a:lnTo>
                    <a:cubicBezTo>
                      <a:pt x="19" y="1919"/>
                      <a:pt x="34" y="1953"/>
                      <a:pt x="60" y="1979"/>
                    </a:cubicBezTo>
                    <a:lnTo>
                      <a:pt x="60" y="1979"/>
                    </a:lnTo>
                    <a:cubicBezTo>
                      <a:pt x="85" y="2006"/>
                      <a:pt x="120" y="2019"/>
                      <a:pt x="157" y="2019"/>
                    </a:cubicBezTo>
                    <a:lnTo>
                      <a:pt x="2050" y="2019"/>
                    </a:lnTo>
                    <a:lnTo>
                      <a:pt x="2050" y="2019"/>
                    </a:lnTo>
                    <a:cubicBezTo>
                      <a:pt x="2086" y="2019"/>
                      <a:pt x="2121" y="2006"/>
                      <a:pt x="2147" y="1979"/>
                    </a:cubicBezTo>
                    <a:lnTo>
                      <a:pt x="2147" y="1979"/>
                    </a:lnTo>
                    <a:cubicBezTo>
                      <a:pt x="2173" y="1953"/>
                      <a:pt x="2187" y="1919"/>
                      <a:pt x="2187" y="1882"/>
                    </a:cubicBezTo>
                    <a:lnTo>
                      <a:pt x="2187" y="157"/>
                    </a:lnTo>
                    <a:lnTo>
                      <a:pt x="2187" y="157"/>
                    </a:lnTo>
                    <a:cubicBezTo>
                      <a:pt x="2187" y="120"/>
                      <a:pt x="2173" y="85"/>
                      <a:pt x="2147" y="60"/>
                    </a:cubicBezTo>
                    <a:lnTo>
                      <a:pt x="2147" y="60"/>
                    </a:lnTo>
                    <a:cubicBezTo>
                      <a:pt x="2121" y="34"/>
                      <a:pt x="2086" y="19"/>
                      <a:pt x="2050" y="19"/>
                    </a:cubicBezTo>
                    <a:lnTo>
                      <a:pt x="157" y="19"/>
                    </a:lnTo>
                    <a:close/>
                    <a:moveTo>
                      <a:pt x="2050" y="2039"/>
                    </a:moveTo>
                    <a:lnTo>
                      <a:pt x="157" y="2039"/>
                    </a:lnTo>
                    <a:lnTo>
                      <a:pt x="157" y="2039"/>
                    </a:lnTo>
                    <a:cubicBezTo>
                      <a:pt x="114" y="2039"/>
                      <a:pt x="75" y="2023"/>
                      <a:pt x="46" y="1994"/>
                    </a:cubicBezTo>
                    <a:lnTo>
                      <a:pt x="46" y="1994"/>
                    </a:lnTo>
                    <a:cubicBezTo>
                      <a:pt x="16" y="1964"/>
                      <a:pt x="0" y="1924"/>
                      <a:pt x="0" y="1882"/>
                    </a:cubicBezTo>
                    <a:lnTo>
                      <a:pt x="0" y="157"/>
                    </a:lnTo>
                    <a:lnTo>
                      <a:pt x="0" y="157"/>
                    </a:lnTo>
                    <a:cubicBezTo>
                      <a:pt x="0" y="114"/>
                      <a:pt x="16" y="75"/>
                      <a:pt x="46" y="46"/>
                    </a:cubicBezTo>
                    <a:lnTo>
                      <a:pt x="46" y="46"/>
                    </a:lnTo>
                    <a:cubicBezTo>
                      <a:pt x="75" y="16"/>
                      <a:pt x="114" y="0"/>
                      <a:pt x="157" y="0"/>
                    </a:cubicBezTo>
                    <a:lnTo>
                      <a:pt x="2050" y="0"/>
                    </a:lnTo>
                    <a:lnTo>
                      <a:pt x="2050" y="0"/>
                    </a:lnTo>
                    <a:cubicBezTo>
                      <a:pt x="2092" y="0"/>
                      <a:pt x="2131" y="16"/>
                      <a:pt x="2161" y="46"/>
                    </a:cubicBezTo>
                    <a:lnTo>
                      <a:pt x="2161" y="46"/>
                    </a:lnTo>
                    <a:cubicBezTo>
                      <a:pt x="2191" y="75"/>
                      <a:pt x="2207" y="114"/>
                      <a:pt x="2207" y="157"/>
                    </a:cubicBezTo>
                    <a:lnTo>
                      <a:pt x="2207" y="1882"/>
                    </a:lnTo>
                    <a:lnTo>
                      <a:pt x="2207" y="1882"/>
                    </a:lnTo>
                    <a:cubicBezTo>
                      <a:pt x="2207" y="1924"/>
                      <a:pt x="2191" y="1964"/>
                      <a:pt x="2161" y="1994"/>
                    </a:cubicBezTo>
                    <a:lnTo>
                      <a:pt x="2161" y="1994"/>
                    </a:lnTo>
                    <a:cubicBezTo>
                      <a:pt x="2132" y="2023"/>
                      <a:pt x="2092" y="2039"/>
                      <a:pt x="2050" y="20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252">
                <a:extLst>
                  <a:ext uri="{FF2B5EF4-FFF2-40B4-BE49-F238E27FC236}">
                    <a16:creationId xmlns:a16="http://schemas.microsoft.com/office/drawing/2014/main" id="{2D111CC4-E084-40D7-91BF-6705AEE56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1218" y="7067958"/>
                <a:ext cx="243317" cy="196223"/>
              </a:xfrm>
              <a:custGeom>
                <a:avLst/>
                <a:gdLst>
                  <a:gd name="T0" fmla="*/ 137 w 275"/>
                  <a:gd name="T1" fmla="*/ 219 h 220"/>
                  <a:gd name="T2" fmla="*/ 137 w 275"/>
                  <a:gd name="T3" fmla="*/ 219 h 220"/>
                  <a:gd name="T4" fmla="*/ 137 w 275"/>
                  <a:gd name="T5" fmla="*/ 219 h 220"/>
                  <a:gd name="T6" fmla="*/ 40 w 275"/>
                  <a:gd name="T7" fmla="*/ 179 h 220"/>
                  <a:gd name="T8" fmla="*/ 40 w 275"/>
                  <a:gd name="T9" fmla="*/ 179 h 220"/>
                  <a:gd name="T10" fmla="*/ 0 w 275"/>
                  <a:gd name="T11" fmla="*/ 82 h 220"/>
                  <a:gd name="T12" fmla="*/ 0 w 275"/>
                  <a:gd name="T13" fmla="*/ 41 h 220"/>
                  <a:gd name="T14" fmla="*/ 0 w 275"/>
                  <a:gd name="T15" fmla="*/ 0 h 220"/>
                  <a:gd name="T16" fmla="*/ 137 w 275"/>
                  <a:gd name="T17" fmla="*/ 0 h 220"/>
                  <a:gd name="T18" fmla="*/ 274 w 275"/>
                  <a:gd name="T19" fmla="*/ 0 h 220"/>
                  <a:gd name="T20" fmla="*/ 274 w 275"/>
                  <a:gd name="T21" fmla="*/ 41 h 220"/>
                  <a:gd name="T22" fmla="*/ 274 w 275"/>
                  <a:gd name="T23" fmla="*/ 82 h 220"/>
                  <a:gd name="T24" fmla="*/ 274 w 275"/>
                  <a:gd name="T25" fmla="*/ 82 h 220"/>
                  <a:gd name="T26" fmla="*/ 234 w 275"/>
                  <a:gd name="T27" fmla="*/ 179 h 220"/>
                  <a:gd name="T28" fmla="*/ 234 w 275"/>
                  <a:gd name="T29" fmla="*/ 179 h 220"/>
                  <a:gd name="T30" fmla="*/ 137 w 275"/>
                  <a:gd name="T31" fmla="*/ 219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5" h="220">
                    <a:moveTo>
                      <a:pt x="137" y="219"/>
                    </a:moveTo>
                    <a:lnTo>
                      <a:pt x="137" y="219"/>
                    </a:lnTo>
                    <a:lnTo>
                      <a:pt x="137" y="219"/>
                    </a:lnTo>
                    <a:cubicBezTo>
                      <a:pt x="99" y="219"/>
                      <a:pt x="65" y="203"/>
                      <a:pt x="40" y="179"/>
                    </a:cubicBezTo>
                    <a:lnTo>
                      <a:pt x="40" y="179"/>
                    </a:lnTo>
                    <a:cubicBezTo>
                      <a:pt x="15" y="154"/>
                      <a:pt x="0" y="120"/>
                      <a:pt x="0" y="82"/>
                    </a:cubicBezTo>
                    <a:lnTo>
                      <a:pt x="0" y="41"/>
                    </a:lnTo>
                    <a:lnTo>
                      <a:pt x="0" y="0"/>
                    </a:lnTo>
                    <a:lnTo>
                      <a:pt x="137" y="0"/>
                    </a:lnTo>
                    <a:lnTo>
                      <a:pt x="274" y="0"/>
                    </a:lnTo>
                    <a:lnTo>
                      <a:pt x="274" y="41"/>
                    </a:lnTo>
                    <a:lnTo>
                      <a:pt x="274" y="82"/>
                    </a:lnTo>
                    <a:lnTo>
                      <a:pt x="274" y="82"/>
                    </a:lnTo>
                    <a:cubicBezTo>
                      <a:pt x="274" y="120"/>
                      <a:pt x="259" y="154"/>
                      <a:pt x="234" y="179"/>
                    </a:cubicBezTo>
                    <a:lnTo>
                      <a:pt x="234" y="179"/>
                    </a:lnTo>
                    <a:cubicBezTo>
                      <a:pt x="209" y="203"/>
                      <a:pt x="174" y="219"/>
                      <a:pt x="137" y="2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253">
                <a:extLst>
                  <a:ext uri="{FF2B5EF4-FFF2-40B4-BE49-F238E27FC236}">
                    <a16:creationId xmlns:a16="http://schemas.microsoft.com/office/drawing/2014/main" id="{9E53B19B-C962-469A-AB1F-EFC7BC507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9444" y="7056186"/>
                <a:ext cx="262940" cy="215844"/>
              </a:xfrm>
              <a:custGeom>
                <a:avLst/>
                <a:gdLst>
                  <a:gd name="T0" fmla="*/ 19 w 295"/>
                  <a:gd name="T1" fmla="*/ 20 h 241"/>
                  <a:gd name="T2" fmla="*/ 19 w 295"/>
                  <a:gd name="T3" fmla="*/ 93 h 241"/>
                  <a:gd name="T4" fmla="*/ 19 w 295"/>
                  <a:gd name="T5" fmla="*/ 93 h 241"/>
                  <a:gd name="T6" fmla="*/ 57 w 295"/>
                  <a:gd name="T7" fmla="*/ 183 h 241"/>
                  <a:gd name="T8" fmla="*/ 57 w 295"/>
                  <a:gd name="T9" fmla="*/ 183 h 241"/>
                  <a:gd name="T10" fmla="*/ 147 w 295"/>
                  <a:gd name="T11" fmla="*/ 220 h 241"/>
                  <a:gd name="T12" fmla="*/ 147 w 295"/>
                  <a:gd name="T13" fmla="*/ 220 h 241"/>
                  <a:gd name="T14" fmla="*/ 237 w 295"/>
                  <a:gd name="T15" fmla="*/ 183 h 241"/>
                  <a:gd name="T16" fmla="*/ 237 w 295"/>
                  <a:gd name="T17" fmla="*/ 183 h 241"/>
                  <a:gd name="T18" fmla="*/ 274 w 295"/>
                  <a:gd name="T19" fmla="*/ 93 h 241"/>
                  <a:gd name="T20" fmla="*/ 274 w 295"/>
                  <a:gd name="T21" fmla="*/ 20 h 241"/>
                  <a:gd name="T22" fmla="*/ 19 w 295"/>
                  <a:gd name="T23" fmla="*/ 20 h 241"/>
                  <a:gd name="T24" fmla="*/ 147 w 295"/>
                  <a:gd name="T25" fmla="*/ 240 h 241"/>
                  <a:gd name="T26" fmla="*/ 147 w 295"/>
                  <a:gd name="T27" fmla="*/ 240 h 241"/>
                  <a:gd name="T28" fmla="*/ 43 w 295"/>
                  <a:gd name="T29" fmla="*/ 197 h 241"/>
                  <a:gd name="T30" fmla="*/ 43 w 295"/>
                  <a:gd name="T31" fmla="*/ 197 h 241"/>
                  <a:gd name="T32" fmla="*/ 0 w 295"/>
                  <a:gd name="T33" fmla="*/ 93 h 241"/>
                  <a:gd name="T34" fmla="*/ 0 w 295"/>
                  <a:gd name="T35" fmla="*/ 0 h 241"/>
                  <a:gd name="T36" fmla="*/ 294 w 295"/>
                  <a:gd name="T37" fmla="*/ 0 h 241"/>
                  <a:gd name="T38" fmla="*/ 294 w 295"/>
                  <a:gd name="T39" fmla="*/ 93 h 241"/>
                  <a:gd name="T40" fmla="*/ 294 w 295"/>
                  <a:gd name="T41" fmla="*/ 93 h 241"/>
                  <a:gd name="T42" fmla="*/ 251 w 295"/>
                  <a:gd name="T43" fmla="*/ 197 h 241"/>
                  <a:gd name="T44" fmla="*/ 251 w 295"/>
                  <a:gd name="T45" fmla="*/ 197 h 241"/>
                  <a:gd name="T46" fmla="*/ 147 w 295"/>
                  <a:gd name="T47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5" h="241">
                    <a:moveTo>
                      <a:pt x="19" y="20"/>
                    </a:moveTo>
                    <a:lnTo>
                      <a:pt x="19" y="93"/>
                    </a:lnTo>
                    <a:lnTo>
                      <a:pt x="19" y="93"/>
                    </a:lnTo>
                    <a:cubicBezTo>
                      <a:pt x="19" y="127"/>
                      <a:pt x="33" y="159"/>
                      <a:pt x="57" y="183"/>
                    </a:cubicBezTo>
                    <a:lnTo>
                      <a:pt x="57" y="183"/>
                    </a:lnTo>
                    <a:cubicBezTo>
                      <a:pt x="81" y="207"/>
                      <a:pt x="112" y="220"/>
                      <a:pt x="147" y="220"/>
                    </a:cubicBezTo>
                    <a:lnTo>
                      <a:pt x="147" y="220"/>
                    </a:lnTo>
                    <a:cubicBezTo>
                      <a:pt x="181" y="220"/>
                      <a:pt x="213" y="207"/>
                      <a:pt x="237" y="183"/>
                    </a:cubicBezTo>
                    <a:lnTo>
                      <a:pt x="237" y="183"/>
                    </a:lnTo>
                    <a:cubicBezTo>
                      <a:pt x="261" y="159"/>
                      <a:pt x="274" y="127"/>
                      <a:pt x="274" y="93"/>
                    </a:cubicBezTo>
                    <a:lnTo>
                      <a:pt x="274" y="20"/>
                    </a:lnTo>
                    <a:lnTo>
                      <a:pt x="19" y="20"/>
                    </a:lnTo>
                    <a:close/>
                    <a:moveTo>
                      <a:pt x="147" y="240"/>
                    </a:moveTo>
                    <a:lnTo>
                      <a:pt x="147" y="240"/>
                    </a:lnTo>
                    <a:cubicBezTo>
                      <a:pt x="108" y="240"/>
                      <a:pt x="71" y="225"/>
                      <a:pt x="43" y="197"/>
                    </a:cubicBezTo>
                    <a:lnTo>
                      <a:pt x="43" y="197"/>
                    </a:lnTo>
                    <a:cubicBezTo>
                      <a:pt x="15" y="169"/>
                      <a:pt x="0" y="132"/>
                      <a:pt x="0" y="93"/>
                    </a:cubicBezTo>
                    <a:lnTo>
                      <a:pt x="0" y="0"/>
                    </a:lnTo>
                    <a:lnTo>
                      <a:pt x="294" y="0"/>
                    </a:lnTo>
                    <a:lnTo>
                      <a:pt x="294" y="93"/>
                    </a:lnTo>
                    <a:lnTo>
                      <a:pt x="294" y="93"/>
                    </a:lnTo>
                    <a:cubicBezTo>
                      <a:pt x="294" y="132"/>
                      <a:pt x="279" y="169"/>
                      <a:pt x="251" y="197"/>
                    </a:cubicBezTo>
                    <a:lnTo>
                      <a:pt x="251" y="197"/>
                    </a:lnTo>
                    <a:cubicBezTo>
                      <a:pt x="223" y="225"/>
                      <a:pt x="186" y="240"/>
                      <a:pt x="147" y="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254">
                <a:extLst>
                  <a:ext uri="{FF2B5EF4-FFF2-40B4-BE49-F238E27FC236}">
                    <a16:creationId xmlns:a16="http://schemas.microsoft.com/office/drawing/2014/main" id="{BEB782FD-B9AC-46BC-9EE3-4C90E1A2E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6506" y="5270554"/>
                <a:ext cx="1946534" cy="1797404"/>
              </a:xfrm>
              <a:custGeom>
                <a:avLst/>
                <a:gdLst>
                  <a:gd name="T0" fmla="*/ 2040 w 2188"/>
                  <a:gd name="T1" fmla="*/ 2020 h 2021"/>
                  <a:gd name="T2" fmla="*/ 1094 w 2188"/>
                  <a:gd name="T3" fmla="*/ 2020 h 2021"/>
                  <a:gd name="T4" fmla="*/ 147 w 2188"/>
                  <a:gd name="T5" fmla="*/ 2020 h 2021"/>
                  <a:gd name="T6" fmla="*/ 147 w 2188"/>
                  <a:gd name="T7" fmla="*/ 2020 h 2021"/>
                  <a:gd name="T8" fmla="*/ 43 w 2188"/>
                  <a:gd name="T9" fmla="*/ 1977 h 2021"/>
                  <a:gd name="T10" fmla="*/ 43 w 2188"/>
                  <a:gd name="T11" fmla="*/ 1977 h 2021"/>
                  <a:gd name="T12" fmla="*/ 0 w 2188"/>
                  <a:gd name="T13" fmla="*/ 1872 h 2021"/>
                  <a:gd name="T14" fmla="*/ 0 w 2188"/>
                  <a:gd name="T15" fmla="*/ 1011 h 2021"/>
                  <a:gd name="T16" fmla="*/ 0 w 2188"/>
                  <a:gd name="T17" fmla="*/ 147 h 2021"/>
                  <a:gd name="T18" fmla="*/ 0 w 2188"/>
                  <a:gd name="T19" fmla="*/ 147 h 2021"/>
                  <a:gd name="T20" fmla="*/ 43 w 2188"/>
                  <a:gd name="T21" fmla="*/ 43 h 2021"/>
                  <a:gd name="T22" fmla="*/ 43 w 2188"/>
                  <a:gd name="T23" fmla="*/ 43 h 2021"/>
                  <a:gd name="T24" fmla="*/ 147 w 2188"/>
                  <a:gd name="T25" fmla="*/ 0 h 2021"/>
                  <a:gd name="T26" fmla="*/ 1094 w 2188"/>
                  <a:gd name="T27" fmla="*/ 0 h 2021"/>
                  <a:gd name="T28" fmla="*/ 2040 w 2188"/>
                  <a:gd name="T29" fmla="*/ 0 h 2021"/>
                  <a:gd name="T30" fmla="*/ 2040 w 2188"/>
                  <a:gd name="T31" fmla="*/ 0 h 2021"/>
                  <a:gd name="T32" fmla="*/ 2144 w 2188"/>
                  <a:gd name="T33" fmla="*/ 43 h 2021"/>
                  <a:gd name="T34" fmla="*/ 2144 w 2188"/>
                  <a:gd name="T35" fmla="*/ 43 h 2021"/>
                  <a:gd name="T36" fmla="*/ 2187 w 2188"/>
                  <a:gd name="T37" fmla="*/ 147 h 2021"/>
                  <a:gd name="T38" fmla="*/ 2187 w 2188"/>
                  <a:gd name="T39" fmla="*/ 1011 h 2021"/>
                  <a:gd name="T40" fmla="*/ 2187 w 2188"/>
                  <a:gd name="T41" fmla="*/ 1872 h 2021"/>
                  <a:gd name="T42" fmla="*/ 2187 w 2188"/>
                  <a:gd name="T43" fmla="*/ 1872 h 2021"/>
                  <a:gd name="T44" fmla="*/ 2144 w 2188"/>
                  <a:gd name="T45" fmla="*/ 1977 h 2021"/>
                  <a:gd name="T46" fmla="*/ 2144 w 2188"/>
                  <a:gd name="T47" fmla="*/ 1977 h 2021"/>
                  <a:gd name="T48" fmla="*/ 2040 w 2188"/>
                  <a:gd name="T49" fmla="*/ 2020 h 2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88" h="2021">
                    <a:moveTo>
                      <a:pt x="2040" y="2020"/>
                    </a:moveTo>
                    <a:lnTo>
                      <a:pt x="1094" y="2020"/>
                    </a:lnTo>
                    <a:lnTo>
                      <a:pt x="147" y="2020"/>
                    </a:lnTo>
                    <a:lnTo>
                      <a:pt x="147" y="2020"/>
                    </a:lnTo>
                    <a:cubicBezTo>
                      <a:pt x="106" y="2020"/>
                      <a:pt x="69" y="2003"/>
                      <a:pt x="43" y="1977"/>
                    </a:cubicBezTo>
                    <a:lnTo>
                      <a:pt x="43" y="1977"/>
                    </a:lnTo>
                    <a:cubicBezTo>
                      <a:pt x="16" y="1950"/>
                      <a:pt x="0" y="1914"/>
                      <a:pt x="0" y="1872"/>
                    </a:cubicBezTo>
                    <a:lnTo>
                      <a:pt x="0" y="1011"/>
                    </a:lnTo>
                    <a:lnTo>
                      <a:pt x="0" y="147"/>
                    </a:lnTo>
                    <a:lnTo>
                      <a:pt x="0" y="147"/>
                    </a:lnTo>
                    <a:cubicBezTo>
                      <a:pt x="0" y="106"/>
                      <a:pt x="16" y="70"/>
                      <a:pt x="43" y="43"/>
                    </a:cubicBezTo>
                    <a:lnTo>
                      <a:pt x="43" y="43"/>
                    </a:lnTo>
                    <a:cubicBezTo>
                      <a:pt x="69" y="16"/>
                      <a:pt x="106" y="0"/>
                      <a:pt x="147" y="0"/>
                    </a:cubicBezTo>
                    <a:lnTo>
                      <a:pt x="1094" y="0"/>
                    </a:lnTo>
                    <a:lnTo>
                      <a:pt x="2040" y="0"/>
                    </a:lnTo>
                    <a:lnTo>
                      <a:pt x="2040" y="0"/>
                    </a:lnTo>
                    <a:cubicBezTo>
                      <a:pt x="2081" y="0"/>
                      <a:pt x="2117" y="16"/>
                      <a:pt x="2144" y="43"/>
                    </a:cubicBezTo>
                    <a:lnTo>
                      <a:pt x="2144" y="43"/>
                    </a:lnTo>
                    <a:cubicBezTo>
                      <a:pt x="2170" y="70"/>
                      <a:pt x="2187" y="106"/>
                      <a:pt x="2187" y="147"/>
                    </a:cubicBezTo>
                    <a:lnTo>
                      <a:pt x="2187" y="1011"/>
                    </a:lnTo>
                    <a:lnTo>
                      <a:pt x="2187" y="1872"/>
                    </a:lnTo>
                    <a:lnTo>
                      <a:pt x="2187" y="1872"/>
                    </a:lnTo>
                    <a:cubicBezTo>
                      <a:pt x="2187" y="1914"/>
                      <a:pt x="2170" y="1950"/>
                      <a:pt x="2144" y="1977"/>
                    </a:cubicBezTo>
                    <a:lnTo>
                      <a:pt x="2144" y="1977"/>
                    </a:lnTo>
                    <a:cubicBezTo>
                      <a:pt x="2117" y="2003"/>
                      <a:pt x="2081" y="2020"/>
                      <a:pt x="2040" y="202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93" name="Group 292">
              <a:extLst>
                <a:ext uri="{FF2B5EF4-FFF2-40B4-BE49-F238E27FC236}">
                  <a16:creationId xmlns:a16="http://schemas.microsoft.com/office/drawing/2014/main" id="{AD8A8364-3752-4606-A35F-217498E55C74}"/>
                </a:ext>
              </a:extLst>
            </p:cNvPr>
            <p:cNvGrpSpPr/>
            <p:nvPr/>
          </p:nvGrpSpPr>
          <p:grpSpPr>
            <a:xfrm>
              <a:off x="8262400" y="4454265"/>
              <a:ext cx="4261967" cy="6616646"/>
              <a:chOff x="8262400" y="4454265"/>
              <a:chExt cx="4261967" cy="6616646"/>
            </a:xfrm>
          </p:grpSpPr>
          <p:sp>
            <p:nvSpPr>
              <p:cNvPr id="294" name="Freeform 70">
                <a:extLst>
                  <a:ext uri="{FF2B5EF4-FFF2-40B4-BE49-F238E27FC236}">
                    <a16:creationId xmlns:a16="http://schemas.microsoft.com/office/drawing/2014/main" id="{10E179F2-D13B-4389-924D-020E95080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5747" y="6341934"/>
                <a:ext cx="831986" cy="408144"/>
              </a:xfrm>
              <a:custGeom>
                <a:avLst/>
                <a:gdLst>
                  <a:gd name="T0" fmla="*/ 934 w 935"/>
                  <a:gd name="T1" fmla="*/ 12 h 457"/>
                  <a:gd name="T2" fmla="*/ 934 w 935"/>
                  <a:gd name="T3" fmla="*/ 12 h 457"/>
                  <a:gd name="T4" fmla="*/ 801 w 935"/>
                  <a:gd name="T5" fmla="*/ 11 h 457"/>
                  <a:gd name="T6" fmla="*/ 801 w 935"/>
                  <a:gd name="T7" fmla="*/ 11 h 457"/>
                  <a:gd name="T8" fmla="*/ 568 w 935"/>
                  <a:gd name="T9" fmla="*/ 152 h 457"/>
                  <a:gd name="T10" fmla="*/ 568 w 935"/>
                  <a:gd name="T11" fmla="*/ 152 h 457"/>
                  <a:gd name="T12" fmla="*/ 546 w 935"/>
                  <a:gd name="T13" fmla="*/ 169 h 457"/>
                  <a:gd name="T14" fmla="*/ 546 w 935"/>
                  <a:gd name="T15" fmla="*/ 169 h 457"/>
                  <a:gd name="T16" fmla="*/ 519 w 935"/>
                  <a:gd name="T17" fmla="*/ 173 h 457"/>
                  <a:gd name="T18" fmla="*/ 519 w 935"/>
                  <a:gd name="T19" fmla="*/ 173 h 457"/>
                  <a:gd name="T20" fmla="*/ 295 w 935"/>
                  <a:gd name="T21" fmla="*/ 180 h 457"/>
                  <a:gd name="T22" fmla="*/ 295 w 935"/>
                  <a:gd name="T23" fmla="*/ 180 h 457"/>
                  <a:gd name="T24" fmla="*/ 12 w 935"/>
                  <a:gd name="T25" fmla="*/ 375 h 457"/>
                  <a:gd name="T26" fmla="*/ 12 w 935"/>
                  <a:gd name="T27" fmla="*/ 375 h 457"/>
                  <a:gd name="T28" fmla="*/ 9 w 935"/>
                  <a:gd name="T29" fmla="*/ 429 h 457"/>
                  <a:gd name="T30" fmla="*/ 9 w 935"/>
                  <a:gd name="T31" fmla="*/ 429 h 457"/>
                  <a:gd name="T32" fmla="*/ 54 w 935"/>
                  <a:gd name="T33" fmla="*/ 456 h 457"/>
                  <a:gd name="T34" fmla="*/ 494 w 935"/>
                  <a:gd name="T35" fmla="*/ 456 h 457"/>
                  <a:gd name="T36" fmla="*/ 934 w 935"/>
                  <a:gd name="T37" fmla="*/ 456 h 457"/>
                  <a:gd name="T38" fmla="*/ 934 w 935"/>
                  <a:gd name="T39" fmla="*/ 234 h 457"/>
                  <a:gd name="T40" fmla="*/ 934 w 935"/>
                  <a:gd name="T41" fmla="*/ 12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5" h="457">
                    <a:moveTo>
                      <a:pt x="934" y="12"/>
                    </a:moveTo>
                    <a:lnTo>
                      <a:pt x="934" y="12"/>
                    </a:lnTo>
                    <a:cubicBezTo>
                      <a:pt x="934" y="12"/>
                      <a:pt x="876" y="0"/>
                      <a:pt x="801" y="11"/>
                    </a:cubicBezTo>
                    <a:lnTo>
                      <a:pt x="801" y="11"/>
                    </a:lnTo>
                    <a:cubicBezTo>
                      <a:pt x="727" y="23"/>
                      <a:pt x="636" y="58"/>
                      <a:pt x="568" y="152"/>
                    </a:cubicBezTo>
                    <a:lnTo>
                      <a:pt x="568" y="152"/>
                    </a:lnTo>
                    <a:cubicBezTo>
                      <a:pt x="563" y="160"/>
                      <a:pt x="555" y="166"/>
                      <a:pt x="546" y="169"/>
                    </a:cubicBezTo>
                    <a:lnTo>
                      <a:pt x="546" y="169"/>
                    </a:lnTo>
                    <a:cubicBezTo>
                      <a:pt x="538" y="173"/>
                      <a:pt x="528" y="174"/>
                      <a:pt x="519" y="173"/>
                    </a:cubicBezTo>
                    <a:lnTo>
                      <a:pt x="519" y="173"/>
                    </a:lnTo>
                    <a:cubicBezTo>
                      <a:pt x="475" y="165"/>
                      <a:pt x="390" y="157"/>
                      <a:pt x="295" y="180"/>
                    </a:cubicBezTo>
                    <a:lnTo>
                      <a:pt x="295" y="180"/>
                    </a:lnTo>
                    <a:cubicBezTo>
                      <a:pt x="200" y="204"/>
                      <a:pt x="96" y="259"/>
                      <a:pt x="12" y="375"/>
                    </a:cubicBezTo>
                    <a:lnTo>
                      <a:pt x="12" y="375"/>
                    </a:lnTo>
                    <a:cubicBezTo>
                      <a:pt x="0" y="393"/>
                      <a:pt x="0" y="413"/>
                      <a:pt x="9" y="429"/>
                    </a:cubicBezTo>
                    <a:lnTo>
                      <a:pt x="9" y="429"/>
                    </a:lnTo>
                    <a:cubicBezTo>
                      <a:pt x="17" y="445"/>
                      <a:pt x="34" y="456"/>
                      <a:pt x="54" y="456"/>
                    </a:cubicBezTo>
                    <a:lnTo>
                      <a:pt x="494" y="456"/>
                    </a:lnTo>
                    <a:lnTo>
                      <a:pt x="934" y="456"/>
                    </a:lnTo>
                    <a:lnTo>
                      <a:pt x="934" y="234"/>
                    </a:lnTo>
                    <a:lnTo>
                      <a:pt x="934" y="12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71">
                <a:extLst>
                  <a:ext uri="{FF2B5EF4-FFF2-40B4-BE49-F238E27FC236}">
                    <a16:creationId xmlns:a16="http://schemas.microsoft.com/office/drawing/2014/main" id="{572E5153-727D-43BF-87EE-70AC87F78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3973" y="6334085"/>
                <a:ext cx="851610" cy="423842"/>
              </a:xfrm>
              <a:custGeom>
                <a:avLst/>
                <a:gdLst>
                  <a:gd name="T0" fmla="*/ 438 w 957"/>
                  <a:gd name="T1" fmla="*/ 185 h 477"/>
                  <a:gd name="T2" fmla="*/ 438 w 957"/>
                  <a:gd name="T3" fmla="*/ 185 h 477"/>
                  <a:gd name="T4" fmla="*/ 309 w 957"/>
                  <a:gd name="T5" fmla="*/ 201 h 477"/>
                  <a:gd name="T6" fmla="*/ 309 w 957"/>
                  <a:gd name="T7" fmla="*/ 201 h 477"/>
                  <a:gd name="T8" fmla="*/ 31 w 957"/>
                  <a:gd name="T9" fmla="*/ 392 h 477"/>
                  <a:gd name="T10" fmla="*/ 31 w 957"/>
                  <a:gd name="T11" fmla="*/ 392 h 477"/>
                  <a:gd name="T12" fmla="*/ 28 w 957"/>
                  <a:gd name="T13" fmla="*/ 434 h 477"/>
                  <a:gd name="T14" fmla="*/ 28 w 957"/>
                  <a:gd name="T15" fmla="*/ 434 h 477"/>
                  <a:gd name="T16" fmla="*/ 65 w 957"/>
                  <a:gd name="T17" fmla="*/ 457 h 477"/>
                  <a:gd name="T18" fmla="*/ 936 w 957"/>
                  <a:gd name="T19" fmla="*/ 457 h 477"/>
                  <a:gd name="T20" fmla="*/ 936 w 957"/>
                  <a:gd name="T21" fmla="*/ 30 h 477"/>
                  <a:gd name="T22" fmla="*/ 936 w 957"/>
                  <a:gd name="T23" fmla="*/ 30 h 477"/>
                  <a:gd name="T24" fmla="*/ 814 w 957"/>
                  <a:gd name="T25" fmla="*/ 31 h 477"/>
                  <a:gd name="T26" fmla="*/ 814 w 957"/>
                  <a:gd name="T27" fmla="*/ 31 h 477"/>
                  <a:gd name="T28" fmla="*/ 587 w 957"/>
                  <a:gd name="T29" fmla="*/ 168 h 477"/>
                  <a:gd name="T30" fmla="*/ 587 w 957"/>
                  <a:gd name="T31" fmla="*/ 168 h 477"/>
                  <a:gd name="T32" fmla="*/ 562 w 957"/>
                  <a:gd name="T33" fmla="*/ 189 h 477"/>
                  <a:gd name="T34" fmla="*/ 562 w 957"/>
                  <a:gd name="T35" fmla="*/ 189 h 477"/>
                  <a:gd name="T36" fmla="*/ 528 w 957"/>
                  <a:gd name="T37" fmla="*/ 192 h 477"/>
                  <a:gd name="T38" fmla="*/ 528 w 957"/>
                  <a:gd name="T39" fmla="*/ 192 h 477"/>
                  <a:gd name="T40" fmla="*/ 438 w 957"/>
                  <a:gd name="T41" fmla="*/ 185 h 477"/>
                  <a:gd name="T42" fmla="*/ 945 w 957"/>
                  <a:gd name="T43" fmla="*/ 476 h 477"/>
                  <a:gd name="T44" fmla="*/ 65 w 957"/>
                  <a:gd name="T45" fmla="*/ 476 h 477"/>
                  <a:gd name="T46" fmla="*/ 65 w 957"/>
                  <a:gd name="T47" fmla="*/ 476 h 477"/>
                  <a:gd name="T48" fmla="*/ 11 w 957"/>
                  <a:gd name="T49" fmla="*/ 443 h 477"/>
                  <a:gd name="T50" fmla="*/ 11 w 957"/>
                  <a:gd name="T51" fmla="*/ 443 h 477"/>
                  <a:gd name="T52" fmla="*/ 16 w 957"/>
                  <a:gd name="T53" fmla="*/ 380 h 477"/>
                  <a:gd name="T54" fmla="*/ 16 w 957"/>
                  <a:gd name="T55" fmla="*/ 380 h 477"/>
                  <a:gd name="T56" fmla="*/ 304 w 957"/>
                  <a:gd name="T57" fmla="*/ 181 h 477"/>
                  <a:gd name="T58" fmla="*/ 304 w 957"/>
                  <a:gd name="T59" fmla="*/ 181 h 477"/>
                  <a:gd name="T60" fmla="*/ 532 w 957"/>
                  <a:gd name="T61" fmla="*/ 172 h 477"/>
                  <a:gd name="T62" fmla="*/ 532 w 957"/>
                  <a:gd name="T63" fmla="*/ 172 h 477"/>
                  <a:gd name="T64" fmla="*/ 554 w 957"/>
                  <a:gd name="T65" fmla="*/ 170 h 477"/>
                  <a:gd name="T66" fmla="*/ 554 w 957"/>
                  <a:gd name="T67" fmla="*/ 170 h 477"/>
                  <a:gd name="T68" fmla="*/ 571 w 957"/>
                  <a:gd name="T69" fmla="*/ 156 h 477"/>
                  <a:gd name="T70" fmla="*/ 571 w 957"/>
                  <a:gd name="T71" fmla="*/ 156 h 477"/>
                  <a:gd name="T72" fmla="*/ 811 w 957"/>
                  <a:gd name="T73" fmla="*/ 12 h 477"/>
                  <a:gd name="T74" fmla="*/ 811 w 957"/>
                  <a:gd name="T75" fmla="*/ 12 h 477"/>
                  <a:gd name="T76" fmla="*/ 948 w 957"/>
                  <a:gd name="T77" fmla="*/ 13 h 477"/>
                  <a:gd name="T78" fmla="*/ 948 w 957"/>
                  <a:gd name="T79" fmla="*/ 13 h 477"/>
                  <a:gd name="T80" fmla="*/ 956 w 957"/>
                  <a:gd name="T81" fmla="*/ 22 h 477"/>
                  <a:gd name="T82" fmla="*/ 956 w 957"/>
                  <a:gd name="T83" fmla="*/ 466 h 477"/>
                  <a:gd name="T84" fmla="*/ 956 w 957"/>
                  <a:gd name="T85" fmla="*/ 466 h 477"/>
                  <a:gd name="T86" fmla="*/ 945 w 957"/>
                  <a:gd name="T87" fmla="*/ 476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7" h="477">
                    <a:moveTo>
                      <a:pt x="438" y="185"/>
                    </a:moveTo>
                    <a:lnTo>
                      <a:pt x="438" y="185"/>
                    </a:lnTo>
                    <a:cubicBezTo>
                      <a:pt x="401" y="185"/>
                      <a:pt x="355" y="189"/>
                      <a:pt x="309" y="201"/>
                    </a:cubicBezTo>
                    <a:lnTo>
                      <a:pt x="309" y="201"/>
                    </a:lnTo>
                    <a:cubicBezTo>
                      <a:pt x="195" y="228"/>
                      <a:pt x="102" y="292"/>
                      <a:pt x="31" y="392"/>
                    </a:cubicBezTo>
                    <a:lnTo>
                      <a:pt x="31" y="392"/>
                    </a:lnTo>
                    <a:cubicBezTo>
                      <a:pt x="22" y="404"/>
                      <a:pt x="20" y="420"/>
                      <a:pt x="28" y="434"/>
                    </a:cubicBezTo>
                    <a:lnTo>
                      <a:pt x="28" y="434"/>
                    </a:lnTo>
                    <a:cubicBezTo>
                      <a:pt x="36" y="448"/>
                      <a:pt x="50" y="457"/>
                      <a:pt x="65" y="457"/>
                    </a:cubicBezTo>
                    <a:lnTo>
                      <a:pt x="936" y="457"/>
                    </a:lnTo>
                    <a:lnTo>
                      <a:pt x="936" y="30"/>
                    </a:lnTo>
                    <a:lnTo>
                      <a:pt x="936" y="30"/>
                    </a:lnTo>
                    <a:cubicBezTo>
                      <a:pt x="918" y="28"/>
                      <a:pt x="871" y="23"/>
                      <a:pt x="814" y="31"/>
                    </a:cubicBezTo>
                    <a:lnTo>
                      <a:pt x="814" y="31"/>
                    </a:lnTo>
                    <a:cubicBezTo>
                      <a:pt x="717" y="46"/>
                      <a:pt x="641" y="92"/>
                      <a:pt x="587" y="168"/>
                    </a:cubicBezTo>
                    <a:lnTo>
                      <a:pt x="587" y="168"/>
                    </a:lnTo>
                    <a:cubicBezTo>
                      <a:pt x="581" y="177"/>
                      <a:pt x="572" y="184"/>
                      <a:pt x="562" y="189"/>
                    </a:cubicBezTo>
                    <a:lnTo>
                      <a:pt x="562" y="189"/>
                    </a:lnTo>
                    <a:cubicBezTo>
                      <a:pt x="550" y="193"/>
                      <a:pt x="539" y="194"/>
                      <a:pt x="528" y="192"/>
                    </a:cubicBezTo>
                    <a:lnTo>
                      <a:pt x="528" y="192"/>
                    </a:lnTo>
                    <a:cubicBezTo>
                      <a:pt x="508" y="189"/>
                      <a:pt x="476" y="185"/>
                      <a:pt x="438" y="185"/>
                    </a:cubicBezTo>
                    <a:close/>
                    <a:moveTo>
                      <a:pt x="945" y="476"/>
                    </a:moveTo>
                    <a:lnTo>
                      <a:pt x="65" y="476"/>
                    </a:lnTo>
                    <a:lnTo>
                      <a:pt x="65" y="476"/>
                    </a:lnTo>
                    <a:cubicBezTo>
                      <a:pt x="43" y="476"/>
                      <a:pt x="21" y="464"/>
                      <a:pt x="11" y="443"/>
                    </a:cubicBezTo>
                    <a:lnTo>
                      <a:pt x="11" y="443"/>
                    </a:lnTo>
                    <a:cubicBezTo>
                      <a:pt x="0" y="423"/>
                      <a:pt x="2" y="398"/>
                      <a:pt x="16" y="380"/>
                    </a:cubicBezTo>
                    <a:lnTo>
                      <a:pt x="16" y="380"/>
                    </a:lnTo>
                    <a:cubicBezTo>
                      <a:pt x="89" y="277"/>
                      <a:pt x="186" y="210"/>
                      <a:pt x="304" y="181"/>
                    </a:cubicBezTo>
                    <a:lnTo>
                      <a:pt x="304" y="181"/>
                    </a:lnTo>
                    <a:cubicBezTo>
                      <a:pt x="401" y="157"/>
                      <a:pt x="488" y="166"/>
                      <a:pt x="532" y="172"/>
                    </a:cubicBezTo>
                    <a:lnTo>
                      <a:pt x="532" y="172"/>
                    </a:lnTo>
                    <a:cubicBezTo>
                      <a:pt x="539" y="174"/>
                      <a:pt x="547" y="173"/>
                      <a:pt x="554" y="170"/>
                    </a:cubicBezTo>
                    <a:lnTo>
                      <a:pt x="554" y="170"/>
                    </a:lnTo>
                    <a:cubicBezTo>
                      <a:pt x="561" y="167"/>
                      <a:pt x="567" y="163"/>
                      <a:pt x="571" y="156"/>
                    </a:cubicBezTo>
                    <a:lnTo>
                      <a:pt x="571" y="156"/>
                    </a:lnTo>
                    <a:cubicBezTo>
                      <a:pt x="642" y="56"/>
                      <a:pt x="740" y="23"/>
                      <a:pt x="811" y="12"/>
                    </a:cubicBezTo>
                    <a:lnTo>
                      <a:pt x="811" y="12"/>
                    </a:lnTo>
                    <a:cubicBezTo>
                      <a:pt x="887" y="0"/>
                      <a:pt x="945" y="12"/>
                      <a:pt x="948" y="13"/>
                    </a:cubicBezTo>
                    <a:lnTo>
                      <a:pt x="948" y="13"/>
                    </a:lnTo>
                    <a:cubicBezTo>
                      <a:pt x="952" y="13"/>
                      <a:pt x="956" y="17"/>
                      <a:pt x="956" y="22"/>
                    </a:cubicBezTo>
                    <a:lnTo>
                      <a:pt x="956" y="466"/>
                    </a:lnTo>
                    <a:lnTo>
                      <a:pt x="956" y="466"/>
                    </a:lnTo>
                    <a:cubicBezTo>
                      <a:pt x="956" y="472"/>
                      <a:pt x="951" y="476"/>
                      <a:pt x="945" y="4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255">
                <a:extLst>
                  <a:ext uri="{FF2B5EF4-FFF2-40B4-BE49-F238E27FC236}">
                    <a16:creationId xmlns:a16="http://schemas.microsoft.com/office/drawing/2014/main" id="{15ACB6C8-2C17-4B70-AB57-DFB486B3F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0249" y="4462114"/>
                <a:ext cx="2452789" cy="2452791"/>
              </a:xfrm>
              <a:custGeom>
                <a:avLst/>
                <a:gdLst>
                  <a:gd name="T0" fmla="*/ 2232 w 2758"/>
                  <a:gd name="T1" fmla="*/ 2749 h 2758"/>
                  <a:gd name="T2" fmla="*/ 1190 w 2758"/>
                  <a:gd name="T3" fmla="*/ 2588 h 2758"/>
                  <a:gd name="T4" fmla="*/ 148 w 2758"/>
                  <a:gd name="T5" fmla="*/ 2427 h 2758"/>
                  <a:gd name="T6" fmla="*/ 148 w 2758"/>
                  <a:gd name="T7" fmla="*/ 2427 h 2758"/>
                  <a:gd name="T8" fmla="*/ 38 w 2758"/>
                  <a:gd name="T9" fmla="*/ 2359 h 2758"/>
                  <a:gd name="T10" fmla="*/ 38 w 2758"/>
                  <a:gd name="T11" fmla="*/ 2359 h 2758"/>
                  <a:gd name="T12" fmla="*/ 7 w 2758"/>
                  <a:gd name="T13" fmla="*/ 2233 h 2758"/>
                  <a:gd name="T14" fmla="*/ 169 w 2758"/>
                  <a:gd name="T15" fmla="*/ 1191 h 2758"/>
                  <a:gd name="T16" fmla="*/ 331 w 2758"/>
                  <a:gd name="T17" fmla="*/ 149 h 2758"/>
                  <a:gd name="T18" fmla="*/ 331 w 2758"/>
                  <a:gd name="T19" fmla="*/ 149 h 2758"/>
                  <a:gd name="T20" fmla="*/ 398 w 2758"/>
                  <a:gd name="T21" fmla="*/ 38 h 2758"/>
                  <a:gd name="T22" fmla="*/ 398 w 2758"/>
                  <a:gd name="T23" fmla="*/ 38 h 2758"/>
                  <a:gd name="T24" fmla="*/ 525 w 2758"/>
                  <a:gd name="T25" fmla="*/ 8 h 2758"/>
                  <a:gd name="T26" fmla="*/ 1567 w 2758"/>
                  <a:gd name="T27" fmla="*/ 170 h 2758"/>
                  <a:gd name="T28" fmla="*/ 2608 w 2758"/>
                  <a:gd name="T29" fmla="*/ 332 h 2758"/>
                  <a:gd name="T30" fmla="*/ 2608 w 2758"/>
                  <a:gd name="T31" fmla="*/ 332 h 2758"/>
                  <a:gd name="T32" fmla="*/ 2720 w 2758"/>
                  <a:gd name="T33" fmla="*/ 399 h 2758"/>
                  <a:gd name="T34" fmla="*/ 2720 w 2758"/>
                  <a:gd name="T35" fmla="*/ 399 h 2758"/>
                  <a:gd name="T36" fmla="*/ 2751 w 2758"/>
                  <a:gd name="T37" fmla="*/ 525 h 2758"/>
                  <a:gd name="T38" fmla="*/ 2588 w 2758"/>
                  <a:gd name="T39" fmla="*/ 1567 h 2758"/>
                  <a:gd name="T40" fmla="*/ 2426 w 2758"/>
                  <a:gd name="T41" fmla="*/ 2609 h 2758"/>
                  <a:gd name="T42" fmla="*/ 2426 w 2758"/>
                  <a:gd name="T43" fmla="*/ 2609 h 2758"/>
                  <a:gd name="T44" fmla="*/ 2358 w 2758"/>
                  <a:gd name="T45" fmla="*/ 2719 h 2758"/>
                  <a:gd name="T46" fmla="*/ 2358 w 2758"/>
                  <a:gd name="T47" fmla="*/ 2719 h 2758"/>
                  <a:gd name="T48" fmla="*/ 2232 w 2758"/>
                  <a:gd name="T49" fmla="*/ 2749 h 2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8" h="2758">
                    <a:moveTo>
                      <a:pt x="2232" y="2749"/>
                    </a:moveTo>
                    <a:lnTo>
                      <a:pt x="1190" y="2588"/>
                    </a:lnTo>
                    <a:lnTo>
                      <a:pt x="148" y="2427"/>
                    </a:lnTo>
                    <a:lnTo>
                      <a:pt x="148" y="2427"/>
                    </a:lnTo>
                    <a:cubicBezTo>
                      <a:pt x="102" y="2419"/>
                      <a:pt x="63" y="2394"/>
                      <a:pt x="38" y="2359"/>
                    </a:cubicBezTo>
                    <a:lnTo>
                      <a:pt x="38" y="2359"/>
                    </a:lnTo>
                    <a:cubicBezTo>
                      <a:pt x="12" y="2324"/>
                      <a:pt x="0" y="2279"/>
                      <a:pt x="7" y="2233"/>
                    </a:cubicBezTo>
                    <a:lnTo>
                      <a:pt x="169" y="1191"/>
                    </a:lnTo>
                    <a:lnTo>
                      <a:pt x="331" y="149"/>
                    </a:lnTo>
                    <a:lnTo>
                      <a:pt x="331" y="149"/>
                    </a:lnTo>
                    <a:cubicBezTo>
                      <a:pt x="339" y="103"/>
                      <a:pt x="364" y="64"/>
                      <a:pt x="398" y="38"/>
                    </a:cubicBezTo>
                    <a:lnTo>
                      <a:pt x="398" y="38"/>
                    </a:lnTo>
                    <a:cubicBezTo>
                      <a:pt x="434" y="12"/>
                      <a:pt x="478" y="0"/>
                      <a:pt x="525" y="8"/>
                    </a:cubicBezTo>
                    <a:lnTo>
                      <a:pt x="1567" y="170"/>
                    </a:lnTo>
                    <a:lnTo>
                      <a:pt x="2608" y="332"/>
                    </a:lnTo>
                    <a:lnTo>
                      <a:pt x="2608" y="332"/>
                    </a:lnTo>
                    <a:cubicBezTo>
                      <a:pt x="2655" y="339"/>
                      <a:pt x="2694" y="364"/>
                      <a:pt x="2720" y="399"/>
                    </a:cubicBezTo>
                    <a:lnTo>
                      <a:pt x="2720" y="399"/>
                    </a:lnTo>
                    <a:cubicBezTo>
                      <a:pt x="2745" y="434"/>
                      <a:pt x="2757" y="479"/>
                      <a:pt x="2751" y="525"/>
                    </a:cubicBezTo>
                    <a:lnTo>
                      <a:pt x="2588" y="1567"/>
                    </a:lnTo>
                    <a:lnTo>
                      <a:pt x="2426" y="2609"/>
                    </a:lnTo>
                    <a:lnTo>
                      <a:pt x="2426" y="2609"/>
                    </a:lnTo>
                    <a:cubicBezTo>
                      <a:pt x="2419" y="2655"/>
                      <a:pt x="2393" y="2694"/>
                      <a:pt x="2358" y="2719"/>
                    </a:cubicBezTo>
                    <a:lnTo>
                      <a:pt x="2358" y="2719"/>
                    </a:lnTo>
                    <a:cubicBezTo>
                      <a:pt x="2323" y="2745"/>
                      <a:pt x="2279" y="2757"/>
                      <a:pt x="2232" y="27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256">
                <a:extLst>
                  <a:ext uri="{FF2B5EF4-FFF2-40B4-BE49-F238E27FC236}">
                    <a16:creationId xmlns:a16="http://schemas.microsoft.com/office/drawing/2014/main" id="{9793BA5E-2D54-4466-97B3-98DB6DCC0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2400" y="4454265"/>
                <a:ext cx="2472412" cy="2468489"/>
              </a:xfrm>
              <a:custGeom>
                <a:avLst/>
                <a:gdLst>
                  <a:gd name="T0" fmla="*/ 2245 w 2780"/>
                  <a:gd name="T1" fmla="*/ 2749 h 2775"/>
                  <a:gd name="T2" fmla="*/ 2245 w 2780"/>
                  <a:gd name="T3" fmla="*/ 2749 h 2775"/>
                  <a:gd name="T4" fmla="*/ 2362 w 2780"/>
                  <a:gd name="T5" fmla="*/ 2721 h 2775"/>
                  <a:gd name="T6" fmla="*/ 2362 w 2780"/>
                  <a:gd name="T7" fmla="*/ 2721 h 2775"/>
                  <a:gd name="T8" fmla="*/ 2426 w 2780"/>
                  <a:gd name="T9" fmla="*/ 2618 h 2775"/>
                  <a:gd name="T10" fmla="*/ 2749 w 2780"/>
                  <a:gd name="T11" fmla="*/ 534 h 2775"/>
                  <a:gd name="T12" fmla="*/ 2749 w 2780"/>
                  <a:gd name="T13" fmla="*/ 534 h 2775"/>
                  <a:gd name="T14" fmla="*/ 2721 w 2780"/>
                  <a:gd name="T15" fmla="*/ 417 h 2775"/>
                  <a:gd name="T16" fmla="*/ 2721 w 2780"/>
                  <a:gd name="T17" fmla="*/ 417 h 2775"/>
                  <a:gd name="T18" fmla="*/ 2618 w 2780"/>
                  <a:gd name="T19" fmla="*/ 354 h 2775"/>
                  <a:gd name="T20" fmla="*/ 535 w 2780"/>
                  <a:gd name="T21" fmla="*/ 30 h 2775"/>
                  <a:gd name="T22" fmla="*/ 535 w 2780"/>
                  <a:gd name="T23" fmla="*/ 30 h 2775"/>
                  <a:gd name="T24" fmla="*/ 416 w 2780"/>
                  <a:gd name="T25" fmla="*/ 58 h 2775"/>
                  <a:gd name="T26" fmla="*/ 416 w 2780"/>
                  <a:gd name="T27" fmla="*/ 58 h 2775"/>
                  <a:gd name="T28" fmla="*/ 353 w 2780"/>
                  <a:gd name="T29" fmla="*/ 162 h 2775"/>
                  <a:gd name="T30" fmla="*/ 30 w 2780"/>
                  <a:gd name="T31" fmla="*/ 2246 h 2775"/>
                  <a:gd name="T32" fmla="*/ 30 w 2780"/>
                  <a:gd name="T33" fmla="*/ 2246 h 2775"/>
                  <a:gd name="T34" fmla="*/ 58 w 2780"/>
                  <a:gd name="T35" fmla="*/ 2363 h 2775"/>
                  <a:gd name="T36" fmla="*/ 58 w 2780"/>
                  <a:gd name="T37" fmla="*/ 2363 h 2775"/>
                  <a:gd name="T38" fmla="*/ 161 w 2780"/>
                  <a:gd name="T39" fmla="*/ 2427 h 2775"/>
                  <a:gd name="T40" fmla="*/ 2245 w 2780"/>
                  <a:gd name="T41" fmla="*/ 2749 h 2775"/>
                  <a:gd name="T42" fmla="*/ 2270 w 2780"/>
                  <a:gd name="T43" fmla="*/ 2774 h 2775"/>
                  <a:gd name="T44" fmla="*/ 2270 w 2780"/>
                  <a:gd name="T45" fmla="*/ 2774 h 2775"/>
                  <a:gd name="T46" fmla="*/ 2242 w 2780"/>
                  <a:gd name="T47" fmla="*/ 2771 h 2775"/>
                  <a:gd name="T48" fmla="*/ 158 w 2780"/>
                  <a:gd name="T49" fmla="*/ 2449 h 2775"/>
                  <a:gd name="T50" fmla="*/ 158 w 2780"/>
                  <a:gd name="T51" fmla="*/ 2449 h 2775"/>
                  <a:gd name="T52" fmla="*/ 40 w 2780"/>
                  <a:gd name="T53" fmla="*/ 2377 h 2775"/>
                  <a:gd name="T54" fmla="*/ 40 w 2780"/>
                  <a:gd name="T55" fmla="*/ 2377 h 2775"/>
                  <a:gd name="T56" fmla="*/ 7 w 2780"/>
                  <a:gd name="T57" fmla="*/ 2243 h 2775"/>
                  <a:gd name="T58" fmla="*/ 331 w 2780"/>
                  <a:gd name="T59" fmla="*/ 159 h 2775"/>
                  <a:gd name="T60" fmla="*/ 331 w 2780"/>
                  <a:gd name="T61" fmla="*/ 159 h 2775"/>
                  <a:gd name="T62" fmla="*/ 403 w 2780"/>
                  <a:gd name="T63" fmla="*/ 41 h 2775"/>
                  <a:gd name="T64" fmla="*/ 403 w 2780"/>
                  <a:gd name="T65" fmla="*/ 41 h 2775"/>
                  <a:gd name="T66" fmla="*/ 538 w 2780"/>
                  <a:gd name="T67" fmla="*/ 8 h 2775"/>
                  <a:gd name="T68" fmla="*/ 2621 w 2780"/>
                  <a:gd name="T69" fmla="*/ 331 h 2775"/>
                  <a:gd name="T70" fmla="*/ 2621 w 2780"/>
                  <a:gd name="T71" fmla="*/ 331 h 2775"/>
                  <a:gd name="T72" fmla="*/ 2739 w 2780"/>
                  <a:gd name="T73" fmla="*/ 403 h 2775"/>
                  <a:gd name="T74" fmla="*/ 2739 w 2780"/>
                  <a:gd name="T75" fmla="*/ 403 h 2775"/>
                  <a:gd name="T76" fmla="*/ 2773 w 2780"/>
                  <a:gd name="T77" fmla="*/ 538 h 2775"/>
                  <a:gd name="T78" fmla="*/ 2448 w 2780"/>
                  <a:gd name="T79" fmla="*/ 2622 h 2775"/>
                  <a:gd name="T80" fmla="*/ 2448 w 2780"/>
                  <a:gd name="T81" fmla="*/ 2622 h 2775"/>
                  <a:gd name="T82" fmla="*/ 2376 w 2780"/>
                  <a:gd name="T83" fmla="*/ 2739 h 2775"/>
                  <a:gd name="T84" fmla="*/ 2376 w 2780"/>
                  <a:gd name="T85" fmla="*/ 2739 h 2775"/>
                  <a:gd name="T86" fmla="*/ 2270 w 2780"/>
                  <a:gd name="T87" fmla="*/ 2774 h 2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80" h="2775">
                    <a:moveTo>
                      <a:pt x="2245" y="2749"/>
                    </a:moveTo>
                    <a:lnTo>
                      <a:pt x="2245" y="2749"/>
                    </a:lnTo>
                    <a:cubicBezTo>
                      <a:pt x="2287" y="2756"/>
                      <a:pt x="2328" y="2746"/>
                      <a:pt x="2362" y="2721"/>
                    </a:cubicBezTo>
                    <a:lnTo>
                      <a:pt x="2362" y="2721"/>
                    </a:lnTo>
                    <a:cubicBezTo>
                      <a:pt x="2397" y="2697"/>
                      <a:pt x="2419" y="2660"/>
                      <a:pt x="2426" y="2618"/>
                    </a:cubicBezTo>
                    <a:lnTo>
                      <a:pt x="2749" y="534"/>
                    </a:lnTo>
                    <a:lnTo>
                      <a:pt x="2749" y="534"/>
                    </a:lnTo>
                    <a:cubicBezTo>
                      <a:pt x="2756" y="493"/>
                      <a:pt x="2746" y="452"/>
                      <a:pt x="2721" y="417"/>
                    </a:cubicBezTo>
                    <a:lnTo>
                      <a:pt x="2721" y="417"/>
                    </a:lnTo>
                    <a:cubicBezTo>
                      <a:pt x="2696" y="383"/>
                      <a:pt x="2660" y="361"/>
                      <a:pt x="2618" y="354"/>
                    </a:cubicBezTo>
                    <a:lnTo>
                      <a:pt x="535" y="30"/>
                    </a:lnTo>
                    <a:lnTo>
                      <a:pt x="535" y="30"/>
                    </a:lnTo>
                    <a:cubicBezTo>
                      <a:pt x="493" y="23"/>
                      <a:pt x="451" y="34"/>
                      <a:pt x="416" y="58"/>
                    </a:cubicBezTo>
                    <a:lnTo>
                      <a:pt x="416" y="58"/>
                    </a:lnTo>
                    <a:cubicBezTo>
                      <a:pt x="382" y="83"/>
                      <a:pt x="360" y="120"/>
                      <a:pt x="353" y="162"/>
                    </a:cubicBezTo>
                    <a:lnTo>
                      <a:pt x="30" y="2246"/>
                    </a:lnTo>
                    <a:lnTo>
                      <a:pt x="30" y="2246"/>
                    </a:lnTo>
                    <a:cubicBezTo>
                      <a:pt x="23" y="2287"/>
                      <a:pt x="33" y="2329"/>
                      <a:pt x="58" y="2363"/>
                    </a:cubicBezTo>
                    <a:lnTo>
                      <a:pt x="58" y="2363"/>
                    </a:lnTo>
                    <a:cubicBezTo>
                      <a:pt x="83" y="2398"/>
                      <a:pt x="119" y="2420"/>
                      <a:pt x="161" y="2427"/>
                    </a:cubicBezTo>
                    <a:lnTo>
                      <a:pt x="2245" y="2749"/>
                    </a:lnTo>
                    <a:close/>
                    <a:moveTo>
                      <a:pt x="2270" y="2774"/>
                    </a:moveTo>
                    <a:lnTo>
                      <a:pt x="2270" y="2774"/>
                    </a:lnTo>
                    <a:cubicBezTo>
                      <a:pt x="2261" y="2774"/>
                      <a:pt x="2251" y="2773"/>
                      <a:pt x="2242" y="2771"/>
                    </a:cubicBezTo>
                    <a:lnTo>
                      <a:pt x="158" y="2449"/>
                    </a:lnTo>
                    <a:lnTo>
                      <a:pt x="158" y="2449"/>
                    </a:lnTo>
                    <a:cubicBezTo>
                      <a:pt x="110" y="2441"/>
                      <a:pt x="68" y="2415"/>
                      <a:pt x="40" y="2377"/>
                    </a:cubicBezTo>
                    <a:lnTo>
                      <a:pt x="40" y="2377"/>
                    </a:lnTo>
                    <a:cubicBezTo>
                      <a:pt x="11" y="2338"/>
                      <a:pt x="0" y="2290"/>
                      <a:pt x="7" y="2243"/>
                    </a:cubicBezTo>
                    <a:lnTo>
                      <a:pt x="331" y="159"/>
                    </a:lnTo>
                    <a:lnTo>
                      <a:pt x="331" y="159"/>
                    </a:lnTo>
                    <a:cubicBezTo>
                      <a:pt x="339" y="111"/>
                      <a:pt x="364" y="68"/>
                      <a:pt x="403" y="41"/>
                    </a:cubicBezTo>
                    <a:lnTo>
                      <a:pt x="403" y="41"/>
                    </a:lnTo>
                    <a:cubicBezTo>
                      <a:pt x="442" y="11"/>
                      <a:pt x="490" y="0"/>
                      <a:pt x="538" y="8"/>
                    </a:cubicBezTo>
                    <a:lnTo>
                      <a:pt x="2621" y="331"/>
                    </a:lnTo>
                    <a:lnTo>
                      <a:pt x="2621" y="331"/>
                    </a:lnTo>
                    <a:cubicBezTo>
                      <a:pt x="2669" y="339"/>
                      <a:pt x="2711" y="365"/>
                      <a:pt x="2739" y="403"/>
                    </a:cubicBezTo>
                    <a:lnTo>
                      <a:pt x="2739" y="403"/>
                    </a:lnTo>
                    <a:cubicBezTo>
                      <a:pt x="2768" y="443"/>
                      <a:pt x="2779" y="491"/>
                      <a:pt x="2773" y="538"/>
                    </a:cubicBezTo>
                    <a:lnTo>
                      <a:pt x="2448" y="2622"/>
                    </a:lnTo>
                    <a:lnTo>
                      <a:pt x="2448" y="2622"/>
                    </a:lnTo>
                    <a:cubicBezTo>
                      <a:pt x="2440" y="2670"/>
                      <a:pt x="2415" y="2711"/>
                      <a:pt x="2376" y="2739"/>
                    </a:cubicBezTo>
                    <a:lnTo>
                      <a:pt x="2376" y="2739"/>
                    </a:lnTo>
                    <a:cubicBezTo>
                      <a:pt x="2345" y="2762"/>
                      <a:pt x="2308" y="2774"/>
                      <a:pt x="2270" y="27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257">
                <a:extLst>
                  <a:ext uri="{FF2B5EF4-FFF2-40B4-BE49-F238E27FC236}">
                    <a16:creationId xmlns:a16="http://schemas.microsoft.com/office/drawing/2014/main" id="{C1B6C6F8-15F9-4F25-90EA-54895B9AF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6798" y="5152820"/>
                <a:ext cx="659310" cy="572972"/>
              </a:xfrm>
              <a:custGeom>
                <a:avLst/>
                <a:gdLst>
                  <a:gd name="T0" fmla="*/ 687 w 741"/>
                  <a:gd name="T1" fmla="*/ 79 h 645"/>
                  <a:gd name="T2" fmla="*/ 448 w 741"/>
                  <a:gd name="T3" fmla="*/ 43 h 645"/>
                  <a:gd name="T4" fmla="*/ 210 w 741"/>
                  <a:gd name="T5" fmla="*/ 6 h 645"/>
                  <a:gd name="T6" fmla="*/ 210 w 741"/>
                  <a:gd name="T7" fmla="*/ 6 h 645"/>
                  <a:gd name="T8" fmla="*/ 128 w 741"/>
                  <a:gd name="T9" fmla="*/ 25 h 645"/>
                  <a:gd name="T10" fmla="*/ 128 w 741"/>
                  <a:gd name="T11" fmla="*/ 25 h 645"/>
                  <a:gd name="T12" fmla="*/ 85 w 741"/>
                  <a:gd name="T13" fmla="*/ 96 h 645"/>
                  <a:gd name="T14" fmla="*/ 14 w 741"/>
                  <a:gd name="T15" fmla="*/ 552 h 645"/>
                  <a:gd name="T16" fmla="*/ 0 w 741"/>
                  <a:gd name="T17" fmla="*/ 644 h 645"/>
                  <a:gd name="T18" fmla="*/ 740 w 741"/>
                  <a:gd name="T19" fmla="*/ 104 h 645"/>
                  <a:gd name="T20" fmla="*/ 740 w 741"/>
                  <a:gd name="T21" fmla="*/ 104 h 645"/>
                  <a:gd name="T22" fmla="*/ 687 w 741"/>
                  <a:gd name="T23" fmla="*/ 79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1" h="645">
                    <a:moveTo>
                      <a:pt x="687" y="79"/>
                    </a:moveTo>
                    <a:lnTo>
                      <a:pt x="448" y="43"/>
                    </a:lnTo>
                    <a:lnTo>
                      <a:pt x="210" y="6"/>
                    </a:lnTo>
                    <a:lnTo>
                      <a:pt x="210" y="6"/>
                    </a:lnTo>
                    <a:cubicBezTo>
                      <a:pt x="180" y="0"/>
                      <a:pt x="151" y="9"/>
                      <a:pt x="128" y="25"/>
                    </a:cubicBezTo>
                    <a:lnTo>
                      <a:pt x="128" y="25"/>
                    </a:lnTo>
                    <a:cubicBezTo>
                      <a:pt x="106" y="42"/>
                      <a:pt x="89" y="66"/>
                      <a:pt x="85" y="96"/>
                    </a:cubicBezTo>
                    <a:lnTo>
                      <a:pt x="14" y="552"/>
                    </a:lnTo>
                    <a:lnTo>
                      <a:pt x="0" y="644"/>
                    </a:lnTo>
                    <a:lnTo>
                      <a:pt x="740" y="104"/>
                    </a:lnTo>
                    <a:lnTo>
                      <a:pt x="740" y="104"/>
                    </a:lnTo>
                    <a:cubicBezTo>
                      <a:pt x="725" y="91"/>
                      <a:pt x="707" y="83"/>
                      <a:pt x="687" y="7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258">
                <a:extLst>
                  <a:ext uri="{FF2B5EF4-FFF2-40B4-BE49-F238E27FC236}">
                    <a16:creationId xmlns:a16="http://schemas.microsoft.com/office/drawing/2014/main" id="{2CCA2E1B-0DD2-4862-BCB1-2606F4A52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1101" y="5137122"/>
                <a:ext cx="690706" cy="604367"/>
              </a:xfrm>
              <a:custGeom>
                <a:avLst/>
                <a:gdLst>
                  <a:gd name="T0" fmla="*/ 212 w 777"/>
                  <a:gd name="T1" fmla="*/ 38 h 679"/>
                  <a:gd name="T2" fmla="*/ 212 w 777"/>
                  <a:gd name="T3" fmla="*/ 38 h 679"/>
                  <a:gd name="T4" fmla="*/ 157 w 777"/>
                  <a:gd name="T5" fmla="*/ 56 h 679"/>
                  <a:gd name="T6" fmla="*/ 157 w 777"/>
                  <a:gd name="T7" fmla="*/ 56 h 679"/>
                  <a:gd name="T8" fmla="*/ 121 w 777"/>
                  <a:gd name="T9" fmla="*/ 116 h 679"/>
                  <a:gd name="T10" fmla="*/ 42 w 777"/>
                  <a:gd name="T11" fmla="*/ 624 h 679"/>
                  <a:gd name="T12" fmla="*/ 729 w 777"/>
                  <a:gd name="T13" fmla="*/ 121 h 679"/>
                  <a:gd name="T14" fmla="*/ 729 w 777"/>
                  <a:gd name="T15" fmla="*/ 121 h 679"/>
                  <a:gd name="T16" fmla="*/ 704 w 777"/>
                  <a:gd name="T17" fmla="*/ 113 h 679"/>
                  <a:gd name="T18" fmla="*/ 226 w 777"/>
                  <a:gd name="T19" fmla="*/ 39 h 679"/>
                  <a:gd name="T20" fmla="*/ 226 w 777"/>
                  <a:gd name="T21" fmla="*/ 39 h 679"/>
                  <a:gd name="T22" fmla="*/ 212 w 777"/>
                  <a:gd name="T23" fmla="*/ 38 h 679"/>
                  <a:gd name="T24" fmla="*/ 19 w 777"/>
                  <a:gd name="T25" fmla="*/ 678 h 679"/>
                  <a:gd name="T26" fmla="*/ 19 w 777"/>
                  <a:gd name="T27" fmla="*/ 678 h 679"/>
                  <a:gd name="T28" fmla="*/ 10 w 777"/>
                  <a:gd name="T29" fmla="*/ 676 h 679"/>
                  <a:gd name="T30" fmla="*/ 10 w 777"/>
                  <a:gd name="T31" fmla="*/ 676 h 679"/>
                  <a:gd name="T32" fmla="*/ 1 w 777"/>
                  <a:gd name="T33" fmla="*/ 659 h 679"/>
                  <a:gd name="T34" fmla="*/ 87 w 777"/>
                  <a:gd name="T35" fmla="*/ 111 h 679"/>
                  <a:gd name="T36" fmla="*/ 87 w 777"/>
                  <a:gd name="T37" fmla="*/ 111 h 679"/>
                  <a:gd name="T38" fmla="*/ 138 w 777"/>
                  <a:gd name="T39" fmla="*/ 29 h 679"/>
                  <a:gd name="T40" fmla="*/ 138 w 777"/>
                  <a:gd name="T41" fmla="*/ 29 h 679"/>
                  <a:gd name="T42" fmla="*/ 232 w 777"/>
                  <a:gd name="T43" fmla="*/ 5 h 679"/>
                  <a:gd name="T44" fmla="*/ 709 w 777"/>
                  <a:gd name="T45" fmla="*/ 80 h 679"/>
                  <a:gd name="T46" fmla="*/ 709 w 777"/>
                  <a:gd name="T47" fmla="*/ 80 h 679"/>
                  <a:gd name="T48" fmla="*/ 709 w 777"/>
                  <a:gd name="T49" fmla="*/ 80 h 679"/>
                  <a:gd name="T50" fmla="*/ 769 w 777"/>
                  <a:gd name="T51" fmla="*/ 107 h 679"/>
                  <a:gd name="T52" fmla="*/ 769 w 777"/>
                  <a:gd name="T53" fmla="*/ 107 h 679"/>
                  <a:gd name="T54" fmla="*/ 776 w 777"/>
                  <a:gd name="T55" fmla="*/ 121 h 679"/>
                  <a:gd name="T56" fmla="*/ 776 w 777"/>
                  <a:gd name="T57" fmla="*/ 121 h 679"/>
                  <a:gd name="T58" fmla="*/ 769 w 777"/>
                  <a:gd name="T59" fmla="*/ 135 h 679"/>
                  <a:gd name="T60" fmla="*/ 29 w 777"/>
                  <a:gd name="T61" fmla="*/ 675 h 679"/>
                  <a:gd name="T62" fmla="*/ 29 w 777"/>
                  <a:gd name="T63" fmla="*/ 675 h 679"/>
                  <a:gd name="T64" fmla="*/ 19 w 777"/>
                  <a:gd name="T65" fmla="*/ 678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7" h="679">
                    <a:moveTo>
                      <a:pt x="212" y="38"/>
                    </a:moveTo>
                    <a:lnTo>
                      <a:pt x="212" y="38"/>
                    </a:lnTo>
                    <a:cubicBezTo>
                      <a:pt x="192" y="38"/>
                      <a:pt x="174" y="44"/>
                      <a:pt x="157" y="56"/>
                    </a:cubicBezTo>
                    <a:lnTo>
                      <a:pt x="157" y="56"/>
                    </a:lnTo>
                    <a:cubicBezTo>
                      <a:pt x="138" y="70"/>
                      <a:pt x="125" y="92"/>
                      <a:pt x="121" y="116"/>
                    </a:cubicBezTo>
                    <a:lnTo>
                      <a:pt x="42" y="624"/>
                    </a:lnTo>
                    <a:lnTo>
                      <a:pt x="729" y="121"/>
                    </a:lnTo>
                    <a:lnTo>
                      <a:pt x="729" y="121"/>
                    </a:lnTo>
                    <a:cubicBezTo>
                      <a:pt x="721" y="118"/>
                      <a:pt x="712" y="115"/>
                      <a:pt x="704" y="113"/>
                    </a:cubicBezTo>
                    <a:lnTo>
                      <a:pt x="226" y="39"/>
                    </a:lnTo>
                    <a:lnTo>
                      <a:pt x="226" y="39"/>
                    </a:lnTo>
                    <a:cubicBezTo>
                      <a:pt x="221" y="38"/>
                      <a:pt x="216" y="38"/>
                      <a:pt x="212" y="38"/>
                    </a:cubicBezTo>
                    <a:close/>
                    <a:moveTo>
                      <a:pt x="19" y="678"/>
                    </a:moveTo>
                    <a:lnTo>
                      <a:pt x="19" y="678"/>
                    </a:lnTo>
                    <a:cubicBezTo>
                      <a:pt x="15" y="678"/>
                      <a:pt x="13" y="678"/>
                      <a:pt x="10" y="676"/>
                    </a:cubicBezTo>
                    <a:lnTo>
                      <a:pt x="10" y="676"/>
                    </a:lnTo>
                    <a:cubicBezTo>
                      <a:pt x="4" y="672"/>
                      <a:pt x="0" y="665"/>
                      <a:pt x="1" y="659"/>
                    </a:cubicBezTo>
                    <a:lnTo>
                      <a:pt x="87" y="111"/>
                    </a:lnTo>
                    <a:lnTo>
                      <a:pt x="87" y="111"/>
                    </a:lnTo>
                    <a:cubicBezTo>
                      <a:pt x="92" y="77"/>
                      <a:pt x="110" y="48"/>
                      <a:pt x="138" y="29"/>
                    </a:cubicBezTo>
                    <a:lnTo>
                      <a:pt x="138" y="29"/>
                    </a:lnTo>
                    <a:cubicBezTo>
                      <a:pt x="165" y="9"/>
                      <a:pt x="198" y="0"/>
                      <a:pt x="232" y="5"/>
                    </a:cubicBezTo>
                    <a:lnTo>
                      <a:pt x="709" y="80"/>
                    </a:lnTo>
                    <a:lnTo>
                      <a:pt x="709" y="80"/>
                    </a:lnTo>
                    <a:lnTo>
                      <a:pt x="709" y="80"/>
                    </a:lnTo>
                    <a:cubicBezTo>
                      <a:pt x="731" y="83"/>
                      <a:pt x="752" y="93"/>
                      <a:pt x="769" y="107"/>
                    </a:cubicBezTo>
                    <a:lnTo>
                      <a:pt x="769" y="107"/>
                    </a:lnTo>
                    <a:cubicBezTo>
                      <a:pt x="774" y="111"/>
                      <a:pt x="776" y="116"/>
                      <a:pt x="776" y="121"/>
                    </a:cubicBezTo>
                    <a:lnTo>
                      <a:pt x="776" y="121"/>
                    </a:lnTo>
                    <a:cubicBezTo>
                      <a:pt x="776" y="126"/>
                      <a:pt x="773" y="132"/>
                      <a:pt x="769" y="135"/>
                    </a:cubicBezTo>
                    <a:lnTo>
                      <a:pt x="29" y="675"/>
                    </a:lnTo>
                    <a:lnTo>
                      <a:pt x="29" y="675"/>
                    </a:lnTo>
                    <a:cubicBezTo>
                      <a:pt x="26" y="678"/>
                      <a:pt x="22" y="678"/>
                      <a:pt x="19" y="678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259">
                <a:extLst>
                  <a:ext uri="{FF2B5EF4-FFF2-40B4-BE49-F238E27FC236}">
                    <a16:creationId xmlns:a16="http://schemas.microsoft.com/office/drawing/2014/main" id="{96D08862-12B9-4D85-9545-5D97CFFD0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5782" y="5243084"/>
                <a:ext cx="753497" cy="902627"/>
              </a:xfrm>
              <a:custGeom>
                <a:avLst/>
                <a:gdLst>
                  <a:gd name="T0" fmla="*/ 839 w 845"/>
                  <a:gd name="T1" fmla="*/ 100 h 1014"/>
                  <a:gd name="T2" fmla="*/ 839 w 845"/>
                  <a:gd name="T3" fmla="*/ 100 h 1014"/>
                  <a:gd name="T4" fmla="*/ 819 w 845"/>
                  <a:gd name="T5" fmla="*/ 19 h 1014"/>
                  <a:gd name="T6" fmla="*/ 819 w 845"/>
                  <a:gd name="T7" fmla="*/ 19 h 1014"/>
                  <a:gd name="T8" fmla="*/ 801 w 845"/>
                  <a:gd name="T9" fmla="*/ 0 h 1014"/>
                  <a:gd name="T10" fmla="*/ 61 w 845"/>
                  <a:gd name="T11" fmla="*/ 540 h 1014"/>
                  <a:gd name="T12" fmla="*/ 4 w 845"/>
                  <a:gd name="T13" fmla="*/ 904 h 1014"/>
                  <a:gd name="T14" fmla="*/ 4 w 845"/>
                  <a:gd name="T15" fmla="*/ 904 h 1014"/>
                  <a:gd name="T16" fmla="*/ 24 w 845"/>
                  <a:gd name="T17" fmla="*/ 985 h 1014"/>
                  <a:gd name="T18" fmla="*/ 24 w 845"/>
                  <a:gd name="T19" fmla="*/ 985 h 1014"/>
                  <a:gd name="T20" fmla="*/ 54 w 845"/>
                  <a:gd name="T21" fmla="*/ 1013 h 1014"/>
                  <a:gd name="T22" fmla="*/ 780 w 845"/>
                  <a:gd name="T23" fmla="*/ 483 h 1014"/>
                  <a:gd name="T24" fmla="*/ 839 w 845"/>
                  <a:gd name="T25" fmla="*/ 100 h 10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5" h="1014">
                    <a:moveTo>
                      <a:pt x="839" y="100"/>
                    </a:moveTo>
                    <a:lnTo>
                      <a:pt x="839" y="100"/>
                    </a:lnTo>
                    <a:cubicBezTo>
                      <a:pt x="844" y="70"/>
                      <a:pt x="835" y="42"/>
                      <a:pt x="819" y="19"/>
                    </a:cubicBezTo>
                    <a:lnTo>
                      <a:pt x="819" y="19"/>
                    </a:lnTo>
                    <a:cubicBezTo>
                      <a:pt x="814" y="12"/>
                      <a:pt x="808" y="5"/>
                      <a:pt x="801" y="0"/>
                    </a:cubicBezTo>
                    <a:lnTo>
                      <a:pt x="61" y="540"/>
                    </a:lnTo>
                    <a:lnTo>
                      <a:pt x="4" y="904"/>
                    </a:lnTo>
                    <a:lnTo>
                      <a:pt x="4" y="904"/>
                    </a:lnTo>
                    <a:cubicBezTo>
                      <a:pt x="0" y="934"/>
                      <a:pt x="8" y="962"/>
                      <a:pt x="24" y="985"/>
                    </a:cubicBezTo>
                    <a:lnTo>
                      <a:pt x="24" y="985"/>
                    </a:lnTo>
                    <a:cubicBezTo>
                      <a:pt x="32" y="997"/>
                      <a:pt x="42" y="1006"/>
                      <a:pt x="54" y="1013"/>
                    </a:cubicBezTo>
                    <a:lnTo>
                      <a:pt x="780" y="483"/>
                    </a:lnTo>
                    <a:lnTo>
                      <a:pt x="839" y="10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260">
                <a:extLst>
                  <a:ext uri="{FF2B5EF4-FFF2-40B4-BE49-F238E27FC236}">
                    <a16:creationId xmlns:a16="http://schemas.microsoft.com/office/drawing/2014/main" id="{EF305046-FD2B-45DA-9344-A29692DAC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6158" y="5227386"/>
                <a:ext cx="784893" cy="934022"/>
              </a:xfrm>
              <a:custGeom>
                <a:avLst/>
                <a:gdLst>
                  <a:gd name="T0" fmla="*/ 798 w 880"/>
                  <a:gd name="T1" fmla="*/ 502 h 1050"/>
                  <a:gd name="T2" fmla="*/ 798 w 880"/>
                  <a:gd name="T3" fmla="*/ 502 h 1050"/>
                  <a:gd name="T4" fmla="*/ 94 w 880"/>
                  <a:gd name="T5" fmla="*/ 569 h 1050"/>
                  <a:gd name="T6" fmla="*/ 39 w 880"/>
                  <a:gd name="T7" fmla="*/ 926 h 1050"/>
                  <a:gd name="T8" fmla="*/ 39 w 880"/>
                  <a:gd name="T9" fmla="*/ 926 h 1050"/>
                  <a:gd name="T10" fmla="*/ 56 w 880"/>
                  <a:gd name="T11" fmla="*/ 994 h 1050"/>
                  <a:gd name="T12" fmla="*/ 56 w 880"/>
                  <a:gd name="T13" fmla="*/ 994 h 1050"/>
                  <a:gd name="T14" fmla="*/ 72 w 880"/>
                  <a:gd name="T15" fmla="*/ 1011 h 1050"/>
                  <a:gd name="T16" fmla="*/ 782 w 880"/>
                  <a:gd name="T17" fmla="*/ 493 h 1050"/>
                  <a:gd name="T18" fmla="*/ 841 w 880"/>
                  <a:gd name="T19" fmla="*/ 116 h 1050"/>
                  <a:gd name="T20" fmla="*/ 841 w 880"/>
                  <a:gd name="T21" fmla="*/ 116 h 1050"/>
                  <a:gd name="T22" fmla="*/ 841 w 880"/>
                  <a:gd name="T23" fmla="*/ 116 h 1050"/>
                  <a:gd name="T24" fmla="*/ 823 w 880"/>
                  <a:gd name="T25" fmla="*/ 48 h 1050"/>
                  <a:gd name="T26" fmla="*/ 823 w 880"/>
                  <a:gd name="T27" fmla="*/ 48 h 1050"/>
                  <a:gd name="T28" fmla="*/ 817 w 880"/>
                  <a:gd name="T29" fmla="*/ 40 h 1050"/>
                  <a:gd name="T30" fmla="*/ 94 w 880"/>
                  <a:gd name="T31" fmla="*/ 569 h 1050"/>
                  <a:gd name="T32" fmla="*/ 72 w 880"/>
                  <a:gd name="T33" fmla="*/ 1049 h 1050"/>
                  <a:gd name="T34" fmla="*/ 72 w 880"/>
                  <a:gd name="T35" fmla="*/ 1049 h 1050"/>
                  <a:gd name="T36" fmla="*/ 63 w 880"/>
                  <a:gd name="T37" fmla="*/ 1046 h 1050"/>
                  <a:gd name="T38" fmla="*/ 63 w 880"/>
                  <a:gd name="T39" fmla="*/ 1046 h 1050"/>
                  <a:gd name="T40" fmla="*/ 28 w 880"/>
                  <a:gd name="T41" fmla="*/ 1014 h 1050"/>
                  <a:gd name="T42" fmla="*/ 28 w 880"/>
                  <a:gd name="T43" fmla="*/ 1014 h 1050"/>
                  <a:gd name="T44" fmla="*/ 5 w 880"/>
                  <a:gd name="T45" fmla="*/ 921 h 1050"/>
                  <a:gd name="T46" fmla="*/ 61 w 880"/>
                  <a:gd name="T47" fmla="*/ 557 h 1050"/>
                  <a:gd name="T48" fmla="*/ 61 w 880"/>
                  <a:gd name="T49" fmla="*/ 557 h 1050"/>
                  <a:gd name="T50" fmla="*/ 68 w 880"/>
                  <a:gd name="T51" fmla="*/ 546 h 1050"/>
                  <a:gd name="T52" fmla="*/ 809 w 880"/>
                  <a:gd name="T53" fmla="*/ 5 h 1050"/>
                  <a:gd name="T54" fmla="*/ 809 w 880"/>
                  <a:gd name="T55" fmla="*/ 5 h 1050"/>
                  <a:gd name="T56" fmla="*/ 829 w 880"/>
                  <a:gd name="T57" fmla="*/ 5 h 1050"/>
                  <a:gd name="T58" fmla="*/ 829 w 880"/>
                  <a:gd name="T59" fmla="*/ 5 h 1050"/>
                  <a:gd name="T60" fmla="*/ 851 w 880"/>
                  <a:gd name="T61" fmla="*/ 28 h 1050"/>
                  <a:gd name="T62" fmla="*/ 851 w 880"/>
                  <a:gd name="T63" fmla="*/ 28 h 1050"/>
                  <a:gd name="T64" fmla="*/ 874 w 880"/>
                  <a:gd name="T65" fmla="*/ 122 h 1050"/>
                  <a:gd name="T66" fmla="*/ 814 w 880"/>
                  <a:gd name="T67" fmla="*/ 504 h 1050"/>
                  <a:gd name="T68" fmla="*/ 814 w 880"/>
                  <a:gd name="T69" fmla="*/ 504 h 1050"/>
                  <a:gd name="T70" fmla="*/ 807 w 880"/>
                  <a:gd name="T71" fmla="*/ 516 h 1050"/>
                  <a:gd name="T72" fmla="*/ 82 w 880"/>
                  <a:gd name="T73" fmla="*/ 1046 h 1050"/>
                  <a:gd name="T74" fmla="*/ 82 w 880"/>
                  <a:gd name="T75" fmla="*/ 1046 h 1050"/>
                  <a:gd name="T76" fmla="*/ 72 w 880"/>
                  <a:gd name="T77" fmla="*/ 1049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80" h="1050">
                    <a:moveTo>
                      <a:pt x="798" y="502"/>
                    </a:moveTo>
                    <a:lnTo>
                      <a:pt x="798" y="502"/>
                    </a:lnTo>
                    <a:close/>
                    <a:moveTo>
                      <a:pt x="94" y="569"/>
                    </a:moveTo>
                    <a:lnTo>
                      <a:pt x="39" y="926"/>
                    </a:lnTo>
                    <a:lnTo>
                      <a:pt x="39" y="926"/>
                    </a:lnTo>
                    <a:cubicBezTo>
                      <a:pt x="35" y="950"/>
                      <a:pt x="41" y="974"/>
                      <a:pt x="56" y="994"/>
                    </a:cubicBezTo>
                    <a:lnTo>
                      <a:pt x="56" y="994"/>
                    </a:lnTo>
                    <a:cubicBezTo>
                      <a:pt x="60" y="1000"/>
                      <a:pt x="66" y="1006"/>
                      <a:pt x="72" y="1011"/>
                    </a:cubicBezTo>
                    <a:lnTo>
                      <a:pt x="782" y="493"/>
                    </a:lnTo>
                    <a:lnTo>
                      <a:pt x="841" y="116"/>
                    </a:lnTo>
                    <a:lnTo>
                      <a:pt x="841" y="116"/>
                    </a:lnTo>
                    <a:lnTo>
                      <a:pt x="841" y="116"/>
                    </a:lnTo>
                    <a:cubicBezTo>
                      <a:pt x="844" y="93"/>
                      <a:pt x="838" y="68"/>
                      <a:pt x="823" y="48"/>
                    </a:cubicBezTo>
                    <a:lnTo>
                      <a:pt x="823" y="48"/>
                    </a:lnTo>
                    <a:cubicBezTo>
                      <a:pt x="822" y="46"/>
                      <a:pt x="820" y="43"/>
                      <a:pt x="817" y="40"/>
                    </a:cubicBezTo>
                    <a:lnTo>
                      <a:pt x="94" y="569"/>
                    </a:lnTo>
                    <a:close/>
                    <a:moveTo>
                      <a:pt x="72" y="1049"/>
                    </a:moveTo>
                    <a:lnTo>
                      <a:pt x="72" y="1049"/>
                    </a:lnTo>
                    <a:cubicBezTo>
                      <a:pt x="68" y="1049"/>
                      <a:pt x="66" y="1048"/>
                      <a:pt x="63" y="1046"/>
                    </a:cubicBezTo>
                    <a:lnTo>
                      <a:pt x="63" y="1046"/>
                    </a:lnTo>
                    <a:cubicBezTo>
                      <a:pt x="50" y="1038"/>
                      <a:pt x="37" y="1027"/>
                      <a:pt x="28" y="1014"/>
                    </a:cubicBezTo>
                    <a:lnTo>
                      <a:pt x="28" y="1014"/>
                    </a:lnTo>
                    <a:cubicBezTo>
                      <a:pt x="8" y="987"/>
                      <a:pt x="0" y="954"/>
                      <a:pt x="5" y="921"/>
                    </a:cubicBezTo>
                    <a:lnTo>
                      <a:pt x="61" y="557"/>
                    </a:lnTo>
                    <a:lnTo>
                      <a:pt x="61" y="557"/>
                    </a:lnTo>
                    <a:cubicBezTo>
                      <a:pt x="63" y="553"/>
                      <a:pt x="65" y="548"/>
                      <a:pt x="68" y="546"/>
                    </a:cubicBezTo>
                    <a:lnTo>
                      <a:pt x="809" y="5"/>
                    </a:lnTo>
                    <a:lnTo>
                      <a:pt x="809" y="5"/>
                    </a:lnTo>
                    <a:cubicBezTo>
                      <a:pt x="815" y="0"/>
                      <a:pt x="823" y="0"/>
                      <a:pt x="829" y="5"/>
                    </a:cubicBezTo>
                    <a:lnTo>
                      <a:pt x="829" y="5"/>
                    </a:lnTo>
                    <a:cubicBezTo>
                      <a:pt x="838" y="12"/>
                      <a:pt x="845" y="20"/>
                      <a:pt x="851" y="28"/>
                    </a:cubicBezTo>
                    <a:lnTo>
                      <a:pt x="851" y="28"/>
                    </a:lnTo>
                    <a:cubicBezTo>
                      <a:pt x="871" y="55"/>
                      <a:pt x="879" y="89"/>
                      <a:pt x="874" y="122"/>
                    </a:cubicBezTo>
                    <a:lnTo>
                      <a:pt x="814" y="504"/>
                    </a:lnTo>
                    <a:lnTo>
                      <a:pt x="814" y="504"/>
                    </a:lnTo>
                    <a:cubicBezTo>
                      <a:pt x="814" y="509"/>
                      <a:pt x="812" y="513"/>
                      <a:pt x="807" y="516"/>
                    </a:cubicBezTo>
                    <a:lnTo>
                      <a:pt x="82" y="1046"/>
                    </a:lnTo>
                    <a:lnTo>
                      <a:pt x="82" y="1046"/>
                    </a:lnTo>
                    <a:cubicBezTo>
                      <a:pt x="79" y="1048"/>
                      <a:pt x="75" y="1049"/>
                      <a:pt x="72" y="1049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261">
                <a:extLst>
                  <a:ext uri="{FF2B5EF4-FFF2-40B4-BE49-F238E27FC236}">
                    <a16:creationId xmlns:a16="http://schemas.microsoft.com/office/drawing/2014/main" id="{9480CA3C-AB44-49B2-9780-D6F7348E4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2875" y="5674775"/>
                <a:ext cx="647535" cy="557274"/>
              </a:xfrm>
              <a:custGeom>
                <a:avLst/>
                <a:gdLst>
                  <a:gd name="T0" fmla="*/ 0 w 727"/>
                  <a:gd name="T1" fmla="*/ 530 h 626"/>
                  <a:gd name="T2" fmla="*/ 0 w 727"/>
                  <a:gd name="T3" fmla="*/ 530 h 626"/>
                  <a:gd name="T4" fmla="*/ 42 w 727"/>
                  <a:gd name="T5" fmla="*/ 546 h 626"/>
                  <a:gd name="T6" fmla="*/ 280 w 727"/>
                  <a:gd name="T7" fmla="*/ 583 h 626"/>
                  <a:gd name="T8" fmla="*/ 519 w 727"/>
                  <a:gd name="T9" fmla="*/ 620 h 626"/>
                  <a:gd name="T10" fmla="*/ 519 w 727"/>
                  <a:gd name="T11" fmla="*/ 620 h 626"/>
                  <a:gd name="T12" fmla="*/ 600 w 727"/>
                  <a:gd name="T13" fmla="*/ 600 h 626"/>
                  <a:gd name="T14" fmla="*/ 600 w 727"/>
                  <a:gd name="T15" fmla="*/ 600 h 626"/>
                  <a:gd name="T16" fmla="*/ 644 w 727"/>
                  <a:gd name="T17" fmla="*/ 529 h 626"/>
                  <a:gd name="T18" fmla="*/ 714 w 727"/>
                  <a:gd name="T19" fmla="*/ 73 h 626"/>
                  <a:gd name="T20" fmla="*/ 726 w 727"/>
                  <a:gd name="T21" fmla="*/ 0 h 626"/>
                  <a:gd name="T22" fmla="*/ 0 w 727"/>
                  <a:gd name="T23" fmla="*/ 530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7" h="626">
                    <a:moveTo>
                      <a:pt x="0" y="530"/>
                    </a:moveTo>
                    <a:lnTo>
                      <a:pt x="0" y="530"/>
                    </a:lnTo>
                    <a:cubicBezTo>
                      <a:pt x="12" y="538"/>
                      <a:pt x="26" y="544"/>
                      <a:pt x="42" y="546"/>
                    </a:cubicBezTo>
                    <a:lnTo>
                      <a:pt x="280" y="583"/>
                    </a:lnTo>
                    <a:lnTo>
                      <a:pt x="519" y="620"/>
                    </a:lnTo>
                    <a:lnTo>
                      <a:pt x="519" y="620"/>
                    </a:lnTo>
                    <a:cubicBezTo>
                      <a:pt x="549" y="625"/>
                      <a:pt x="577" y="616"/>
                      <a:pt x="600" y="600"/>
                    </a:cubicBezTo>
                    <a:lnTo>
                      <a:pt x="600" y="600"/>
                    </a:lnTo>
                    <a:cubicBezTo>
                      <a:pt x="622" y="584"/>
                      <a:pt x="639" y="558"/>
                      <a:pt x="644" y="529"/>
                    </a:cubicBezTo>
                    <a:lnTo>
                      <a:pt x="714" y="73"/>
                    </a:lnTo>
                    <a:lnTo>
                      <a:pt x="726" y="0"/>
                    </a:lnTo>
                    <a:lnTo>
                      <a:pt x="0" y="53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262">
                <a:extLst>
                  <a:ext uri="{FF2B5EF4-FFF2-40B4-BE49-F238E27FC236}">
                    <a16:creationId xmlns:a16="http://schemas.microsoft.com/office/drawing/2014/main" id="{51A13318-514E-4C4A-803A-FD5740458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7177" y="5659077"/>
                <a:ext cx="678931" cy="584744"/>
              </a:xfrm>
              <a:custGeom>
                <a:avLst/>
                <a:gdLst>
                  <a:gd name="T0" fmla="*/ 50 w 762"/>
                  <a:gd name="T1" fmla="*/ 545 h 658"/>
                  <a:gd name="T2" fmla="*/ 50 w 762"/>
                  <a:gd name="T3" fmla="*/ 545 h 658"/>
                  <a:gd name="T4" fmla="*/ 61 w 762"/>
                  <a:gd name="T5" fmla="*/ 547 h 658"/>
                  <a:gd name="T6" fmla="*/ 538 w 762"/>
                  <a:gd name="T7" fmla="*/ 621 h 658"/>
                  <a:gd name="T8" fmla="*/ 538 w 762"/>
                  <a:gd name="T9" fmla="*/ 621 h 658"/>
                  <a:gd name="T10" fmla="*/ 607 w 762"/>
                  <a:gd name="T11" fmla="*/ 604 h 658"/>
                  <a:gd name="T12" fmla="*/ 607 w 762"/>
                  <a:gd name="T13" fmla="*/ 604 h 658"/>
                  <a:gd name="T14" fmla="*/ 643 w 762"/>
                  <a:gd name="T15" fmla="*/ 545 h 658"/>
                  <a:gd name="T16" fmla="*/ 720 w 762"/>
                  <a:gd name="T17" fmla="*/ 56 h 658"/>
                  <a:gd name="T18" fmla="*/ 50 w 762"/>
                  <a:gd name="T19" fmla="*/ 545 h 658"/>
                  <a:gd name="T20" fmla="*/ 553 w 762"/>
                  <a:gd name="T21" fmla="*/ 657 h 658"/>
                  <a:gd name="T22" fmla="*/ 553 w 762"/>
                  <a:gd name="T23" fmla="*/ 657 h 658"/>
                  <a:gd name="T24" fmla="*/ 533 w 762"/>
                  <a:gd name="T25" fmla="*/ 655 h 658"/>
                  <a:gd name="T26" fmla="*/ 56 w 762"/>
                  <a:gd name="T27" fmla="*/ 581 h 658"/>
                  <a:gd name="T28" fmla="*/ 56 w 762"/>
                  <a:gd name="T29" fmla="*/ 581 h 658"/>
                  <a:gd name="T30" fmla="*/ 8 w 762"/>
                  <a:gd name="T31" fmla="*/ 562 h 658"/>
                  <a:gd name="T32" fmla="*/ 8 w 762"/>
                  <a:gd name="T33" fmla="*/ 562 h 658"/>
                  <a:gd name="T34" fmla="*/ 0 w 762"/>
                  <a:gd name="T35" fmla="*/ 549 h 658"/>
                  <a:gd name="T36" fmla="*/ 0 w 762"/>
                  <a:gd name="T37" fmla="*/ 549 h 658"/>
                  <a:gd name="T38" fmla="*/ 6 w 762"/>
                  <a:gd name="T39" fmla="*/ 534 h 658"/>
                  <a:gd name="T40" fmla="*/ 732 w 762"/>
                  <a:gd name="T41" fmla="*/ 4 h 658"/>
                  <a:gd name="T42" fmla="*/ 732 w 762"/>
                  <a:gd name="T43" fmla="*/ 4 h 658"/>
                  <a:gd name="T44" fmla="*/ 751 w 762"/>
                  <a:gd name="T45" fmla="*/ 3 h 658"/>
                  <a:gd name="T46" fmla="*/ 751 w 762"/>
                  <a:gd name="T47" fmla="*/ 3 h 658"/>
                  <a:gd name="T48" fmla="*/ 759 w 762"/>
                  <a:gd name="T49" fmla="*/ 20 h 658"/>
                  <a:gd name="T50" fmla="*/ 677 w 762"/>
                  <a:gd name="T51" fmla="*/ 549 h 658"/>
                  <a:gd name="T52" fmla="*/ 677 w 762"/>
                  <a:gd name="T53" fmla="*/ 549 h 658"/>
                  <a:gd name="T54" fmla="*/ 626 w 762"/>
                  <a:gd name="T55" fmla="*/ 632 h 658"/>
                  <a:gd name="T56" fmla="*/ 626 w 762"/>
                  <a:gd name="T57" fmla="*/ 632 h 658"/>
                  <a:gd name="T58" fmla="*/ 553 w 762"/>
                  <a:gd name="T59" fmla="*/ 657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62" h="658">
                    <a:moveTo>
                      <a:pt x="50" y="545"/>
                    </a:moveTo>
                    <a:lnTo>
                      <a:pt x="50" y="545"/>
                    </a:lnTo>
                    <a:cubicBezTo>
                      <a:pt x="54" y="545"/>
                      <a:pt x="57" y="546"/>
                      <a:pt x="61" y="547"/>
                    </a:cubicBezTo>
                    <a:lnTo>
                      <a:pt x="538" y="621"/>
                    </a:lnTo>
                    <a:lnTo>
                      <a:pt x="538" y="621"/>
                    </a:lnTo>
                    <a:cubicBezTo>
                      <a:pt x="562" y="625"/>
                      <a:pt x="587" y="619"/>
                      <a:pt x="607" y="604"/>
                    </a:cubicBezTo>
                    <a:lnTo>
                      <a:pt x="607" y="604"/>
                    </a:lnTo>
                    <a:cubicBezTo>
                      <a:pt x="626" y="590"/>
                      <a:pt x="640" y="568"/>
                      <a:pt x="643" y="545"/>
                    </a:cubicBezTo>
                    <a:lnTo>
                      <a:pt x="720" y="56"/>
                    </a:lnTo>
                    <a:lnTo>
                      <a:pt x="50" y="545"/>
                    </a:lnTo>
                    <a:close/>
                    <a:moveTo>
                      <a:pt x="553" y="657"/>
                    </a:moveTo>
                    <a:lnTo>
                      <a:pt x="553" y="657"/>
                    </a:lnTo>
                    <a:cubicBezTo>
                      <a:pt x="546" y="657"/>
                      <a:pt x="539" y="656"/>
                      <a:pt x="533" y="655"/>
                    </a:cubicBezTo>
                    <a:lnTo>
                      <a:pt x="56" y="581"/>
                    </a:lnTo>
                    <a:lnTo>
                      <a:pt x="56" y="581"/>
                    </a:lnTo>
                    <a:cubicBezTo>
                      <a:pt x="39" y="578"/>
                      <a:pt x="23" y="572"/>
                      <a:pt x="8" y="562"/>
                    </a:cubicBezTo>
                    <a:lnTo>
                      <a:pt x="8" y="562"/>
                    </a:lnTo>
                    <a:cubicBezTo>
                      <a:pt x="3" y="560"/>
                      <a:pt x="1" y="555"/>
                      <a:pt x="0" y="549"/>
                    </a:cubicBezTo>
                    <a:lnTo>
                      <a:pt x="0" y="549"/>
                    </a:lnTo>
                    <a:cubicBezTo>
                      <a:pt x="0" y="543"/>
                      <a:pt x="2" y="538"/>
                      <a:pt x="6" y="534"/>
                    </a:cubicBezTo>
                    <a:lnTo>
                      <a:pt x="732" y="4"/>
                    </a:lnTo>
                    <a:lnTo>
                      <a:pt x="732" y="4"/>
                    </a:lnTo>
                    <a:cubicBezTo>
                      <a:pt x="738" y="0"/>
                      <a:pt x="745" y="0"/>
                      <a:pt x="751" y="3"/>
                    </a:cubicBezTo>
                    <a:lnTo>
                      <a:pt x="751" y="3"/>
                    </a:lnTo>
                    <a:cubicBezTo>
                      <a:pt x="757" y="7"/>
                      <a:pt x="761" y="13"/>
                      <a:pt x="759" y="20"/>
                    </a:cubicBezTo>
                    <a:lnTo>
                      <a:pt x="677" y="549"/>
                    </a:lnTo>
                    <a:lnTo>
                      <a:pt x="677" y="549"/>
                    </a:lnTo>
                    <a:cubicBezTo>
                      <a:pt x="672" y="583"/>
                      <a:pt x="654" y="612"/>
                      <a:pt x="626" y="632"/>
                    </a:cubicBezTo>
                    <a:lnTo>
                      <a:pt x="626" y="632"/>
                    </a:lnTo>
                    <a:cubicBezTo>
                      <a:pt x="605" y="648"/>
                      <a:pt x="579" y="657"/>
                      <a:pt x="553" y="657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263">
                <a:extLst>
                  <a:ext uri="{FF2B5EF4-FFF2-40B4-BE49-F238E27FC236}">
                    <a16:creationId xmlns:a16="http://schemas.microsoft.com/office/drawing/2014/main" id="{7B4F4DAC-A2EA-4342-9838-D81E19997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9180" y="4850637"/>
                <a:ext cx="1098850" cy="1538390"/>
              </a:xfrm>
              <a:custGeom>
                <a:avLst/>
                <a:gdLst>
                  <a:gd name="T0" fmla="*/ 410 w 1234"/>
                  <a:gd name="T1" fmla="*/ 187 h 1728"/>
                  <a:gd name="T2" fmla="*/ 33 w 1234"/>
                  <a:gd name="T3" fmla="*/ 1353 h 1728"/>
                  <a:gd name="T4" fmla="*/ 223 w 1234"/>
                  <a:gd name="T5" fmla="*/ 1615 h 1728"/>
                  <a:gd name="T6" fmla="*/ 788 w 1234"/>
                  <a:gd name="T7" fmla="*/ 1702 h 1728"/>
                  <a:gd name="T8" fmla="*/ 959 w 1234"/>
                  <a:gd name="T9" fmla="*/ 1661 h 1728"/>
                  <a:gd name="T10" fmla="*/ 1201 w 1234"/>
                  <a:gd name="T11" fmla="*/ 539 h 1728"/>
                  <a:gd name="T12" fmla="*/ 1159 w 1234"/>
                  <a:gd name="T13" fmla="*/ 369 h 1728"/>
                  <a:gd name="T14" fmla="*/ 1010 w 1234"/>
                  <a:gd name="T15" fmla="*/ 278 h 1728"/>
                  <a:gd name="T16" fmla="*/ 967 w 1234"/>
                  <a:gd name="T17" fmla="*/ 271 h 1728"/>
                  <a:gd name="T18" fmla="*/ 960 w 1234"/>
                  <a:gd name="T19" fmla="*/ 267 h 1728"/>
                  <a:gd name="T20" fmla="*/ 973 w 1234"/>
                  <a:gd name="T21" fmla="*/ 159 h 1728"/>
                  <a:gd name="T22" fmla="*/ 911 w 1234"/>
                  <a:gd name="T23" fmla="*/ 74 h 1728"/>
                  <a:gd name="T24" fmla="*/ 601 w 1234"/>
                  <a:gd name="T25" fmla="*/ 26 h 1728"/>
                  <a:gd name="T26" fmla="*/ 546 w 1234"/>
                  <a:gd name="T27" fmla="*/ 39 h 1728"/>
                  <a:gd name="T28" fmla="*/ 500 w 1234"/>
                  <a:gd name="T29" fmla="*/ 187 h 1728"/>
                  <a:gd name="T30" fmla="*/ 487 w 1234"/>
                  <a:gd name="T31" fmla="*/ 196 h 1728"/>
                  <a:gd name="T32" fmla="*/ 445 w 1234"/>
                  <a:gd name="T33" fmla="*/ 191 h 1728"/>
                  <a:gd name="T34" fmla="*/ 824 w 1234"/>
                  <a:gd name="T35" fmla="*/ 1727 h 1728"/>
                  <a:gd name="T36" fmla="*/ 785 w 1234"/>
                  <a:gd name="T37" fmla="*/ 1724 h 1728"/>
                  <a:gd name="T38" fmla="*/ 220 w 1234"/>
                  <a:gd name="T39" fmla="*/ 1637 h 1728"/>
                  <a:gd name="T40" fmla="*/ 55 w 1234"/>
                  <a:gd name="T41" fmla="*/ 1537 h 1728"/>
                  <a:gd name="T42" fmla="*/ 161 w 1234"/>
                  <a:gd name="T43" fmla="*/ 377 h 1728"/>
                  <a:gd name="T44" fmla="*/ 448 w 1234"/>
                  <a:gd name="T45" fmla="*/ 167 h 1728"/>
                  <a:gd name="T46" fmla="*/ 494 w 1234"/>
                  <a:gd name="T47" fmla="*/ 84 h 1728"/>
                  <a:gd name="T48" fmla="*/ 532 w 1234"/>
                  <a:gd name="T49" fmla="*/ 21 h 1728"/>
                  <a:gd name="T50" fmla="*/ 604 w 1234"/>
                  <a:gd name="T51" fmla="*/ 4 h 1728"/>
                  <a:gd name="T52" fmla="*/ 915 w 1234"/>
                  <a:gd name="T53" fmla="*/ 52 h 1728"/>
                  <a:gd name="T54" fmla="*/ 978 w 1234"/>
                  <a:gd name="T55" fmla="*/ 90 h 1728"/>
                  <a:gd name="T56" fmla="*/ 982 w 1234"/>
                  <a:gd name="T57" fmla="*/ 251 h 1728"/>
                  <a:gd name="T58" fmla="*/ 1013 w 1234"/>
                  <a:gd name="T59" fmla="*/ 255 h 1728"/>
                  <a:gd name="T60" fmla="*/ 1178 w 1234"/>
                  <a:gd name="T61" fmla="*/ 356 h 1728"/>
                  <a:gd name="T62" fmla="*/ 1072 w 1234"/>
                  <a:gd name="T63" fmla="*/ 1515 h 1728"/>
                  <a:gd name="T64" fmla="*/ 971 w 1234"/>
                  <a:gd name="T65" fmla="*/ 1680 h 1728"/>
                  <a:gd name="T66" fmla="*/ 824 w 1234"/>
                  <a:gd name="T67" fmla="*/ 1727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34" h="1728">
                    <a:moveTo>
                      <a:pt x="410" y="187"/>
                    </a:moveTo>
                    <a:lnTo>
                      <a:pt x="410" y="187"/>
                    </a:lnTo>
                    <a:cubicBezTo>
                      <a:pt x="299" y="187"/>
                      <a:pt x="201" y="268"/>
                      <a:pt x="184" y="380"/>
                    </a:cubicBezTo>
                    <a:lnTo>
                      <a:pt x="33" y="1353"/>
                    </a:lnTo>
                    <a:lnTo>
                      <a:pt x="33" y="1353"/>
                    </a:lnTo>
                    <a:cubicBezTo>
                      <a:pt x="13" y="1477"/>
                      <a:pt x="99" y="1595"/>
                      <a:pt x="223" y="1615"/>
                    </a:cubicBezTo>
                    <a:lnTo>
                      <a:pt x="788" y="1702"/>
                    </a:lnTo>
                    <a:lnTo>
                      <a:pt x="788" y="1702"/>
                    </a:lnTo>
                    <a:cubicBezTo>
                      <a:pt x="849" y="1711"/>
                      <a:pt x="909" y="1697"/>
                      <a:pt x="959" y="1661"/>
                    </a:cubicBezTo>
                    <a:lnTo>
                      <a:pt x="959" y="1661"/>
                    </a:lnTo>
                    <a:cubicBezTo>
                      <a:pt x="1007" y="1625"/>
                      <a:pt x="1040" y="1572"/>
                      <a:pt x="1049" y="1512"/>
                    </a:cubicBezTo>
                    <a:lnTo>
                      <a:pt x="1201" y="539"/>
                    </a:lnTo>
                    <a:lnTo>
                      <a:pt x="1201" y="539"/>
                    </a:lnTo>
                    <a:cubicBezTo>
                      <a:pt x="1210" y="478"/>
                      <a:pt x="1195" y="419"/>
                      <a:pt x="1159" y="369"/>
                    </a:cubicBezTo>
                    <a:lnTo>
                      <a:pt x="1159" y="369"/>
                    </a:lnTo>
                    <a:cubicBezTo>
                      <a:pt x="1123" y="320"/>
                      <a:pt x="1071" y="287"/>
                      <a:pt x="1010" y="278"/>
                    </a:cubicBezTo>
                    <a:lnTo>
                      <a:pt x="967" y="271"/>
                    </a:lnTo>
                    <a:lnTo>
                      <a:pt x="967" y="271"/>
                    </a:lnTo>
                    <a:cubicBezTo>
                      <a:pt x="964" y="271"/>
                      <a:pt x="961" y="269"/>
                      <a:pt x="960" y="267"/>
                    </a:cubicBezTo>
                    <a:lnTo>
                      <a:pt x="960" y="267"/>
                    </a:lnTo>
                    <a:cubicBezTo>
                      <a:pt x="958" y="264"/>
                      <a:pt x="957" y="262"/>
                      <a:pt x="958" y="258"/>
                    </a:cubicBezTo>
                    <a:lnTo>
                      <a:pt x="973" y="159"/>
                    </a:lnTo>
                    <a:lnTo>
                      <a:pt x="973" y="159"/>
                    </a:lnTo>
                    <a:cubicBezTo>
                      <a:pt x="979" y="119"/>
                      <a:pt x="952" y="81"/>
                      <a:pt x="911" y="74"/>
                    </a:cubicBezTo>
                    <a:lnTo>
                      <a:pt x="601" y="26"/>
                    </a:lnTo>
                    <a:lnTo>
                      <a:pt x="601" y="26"/>
                    </a:lnTo>
                    <a:cubicBezTo>
                      <a:pt x="581" y="23"/>
                      <a:pt x="561" y="28"/>
                      <a:pt x="546" y="39"/>
                    </a:cubicBezTo>
                    <a:lnTo>
                      <a:pt x="546" y="39"/>
                    </a:lnTo>
                    <a:cubicBezTo>
                      <a:pt x="530" y="51"/>
                      <a:pt x="519" y="68"/>
                      <a:pt x="516" y="88"/>
                    </a:cubicBezTo>
                    <a:lnTo>
                      <a:pt x="500" y="187"/>
                    </a:lnTo>
                    <a:lnTo>
                      <a:pt x="500" y="187"/>
                    </a:lnTo>
                    <a:cubicBezTo>
                      <a:pt x="500" y="194"/>
                      <a:pt x="494" y="198"/>
                      <a:pt x="487" y="196"/>
                    </a:cubicBezTo>
                    <a:lnTo>
                      <a:pt x="445" y="191"/>
                    </a:lnTo>
                    <a:lnTo>
                      <a:pt x="445" y="191"/>
                    </a:lnTo>
                    <a:cubicBezTo>
                      <a:pt x="433" y="188"/>
                      <a:pt x="421" y="187"/>
                      <a:pt x="410" y="187"/>
                    </a:cubicBezTo>
                    <a:close/>
                    <a:moveTo>
                      <a:pt x="824" y="1727"/>
                    </a:moveTo>
                    <a:lnTo>
                      <a:pt x="824" y="1727"/>
                    </a:lnTo>
                    <a:cubicBezTo>
                      <a:pt x="811" y="1727"/>
                      <a:pt x="799" y="1727"/>
                      <a:pt x="785" y="1724"/>
                    </a:cubicBezTo>
                    <a:lnTo>
                      <a:pt x="220" y="1637"/>
                    </a:lnTo>
                    <a:lnTo>
                      <a:pt x="220" y="1637"/>
                    </a:lnTo>
                    <a:cubicBezTo>
                      <a:pt x="154" y="1626"/>
                      <a:pt x="95" y="1590"/>
                      <a:pt x="55" y="1537"/>
                    </a:cubicBezTo>
                    <a:lnTo>
                      <a:pt x="55" y="1537"/>
                    </a:lnTo>
                    <a:cubicBezTo>
                      <a:pt x="16" y="1483"/>
                      <a:pt x="0" y="1416"/>
                      <a:pt x="11" y="1350"/>
                    </a:cubicBezTo>
                    <a:lnTo>
                      <a:pt x="161" y="377"/>
                    </a:lnTo>
                    <a:lnTo>
                      <a:pt x="161" y="377"/>
                    </a:lnTo>
                    <a:cubicBezTo>
                      <a:pt x="183" y="240"/>
                      <a:pt x="311" y="147"/>
                      <a:pt x="448" y="167"/>
                    </a:cubicBezTo>
                    <a:lnTo>
                      <a:pt x="480" y="173"/>
                    </a:lnTo>
                    <a:lnTo>
                      <a:pt x="494" y="84"/>
                    </a:lnTo>
                    <a:lnTo>
                      <a:pt x="494" y="84"/>
                    </a:lnTo>
                    <a:cubicBezTo>
                      <a:pt x="498" y="59"/>
                      <a:pt x="512" y="37"/>
                      <a:pt x="532" y="21"/>
                    </a:cubicBezTo>
                    <a:lnTo>
                      <a:pt x="532" y="21"/>
                    </a:lnTo>
                    <a:cubicBezTo>
                      <a:pt x="553" y="6"/>
                      <a:pt x="578" y="0"/>
                      <a:pt x="604" y="4"/>
                    </a:cubicBezTo>
                    <a:lnTo>
                      <a:pt x="915" y="52"/>
                    </a:lnTo>
                    <a:lnTo>
                      <a:pt x="915" y="52"/>
                    </a:lnTo>
                    <a:cubicBezTo>
                      <a:pt x="941" y="56"/>
                      <a:pt x="963" y="70"/>
                      <a:pt x="978" y="90"/>
                    </a:cubicBezTo>
                    <a:lnTo>
                      <a:pt x="978" y="90"/>
                    </a:lnTo>
                    <a:cubicBezTo>
                      <a:pt x="994" y="111"/>
                      <a:pt x="1000" y="137"/>
                      <a:pt x="996" y="162"/>
                    </a:cubicBezTo>
                    <a:lnTo>
                      <a:pt x="982" y="251"/>
                    </a:lnTo>
                    <a:lnTo>
                      <a:pt x="1013" y="255"/>
                    </a:lnTo>
                    <a:lnTo>
                      <a:pt x="1013" y="255"/>
                    </a:lnTo>
                    <a:cubicBezTo>
                      <a:pt x="1080" y="266"/>
                      <a:pt x="1138" y="302"/>
                      <a:pt x="1178" y="356"/>
                    </a:cubicBezTo>
                    <a:lnTo>
                      <a:pt x="1178" y="356"/>
                    </a:lnTo>
                    <a:cubicBezTo>
                      <a:pt x="1217" y="410"/>
                      <a:pt x="1233" y="476"/>
                      <a:pt x="1223" y="543"/>
                    </a:cubicBezTo>
                    <a:lnTo>
                      <a:pt x="1072" y="1515"/>
                    </a:lnTo>
                    <a:lnTo>
                      <a:pt x="1072" y="1515"/>
                    </a:lnTo>
                    <a:cubicBezTo>
                      <a:pt x="1061" y="1581"/>
                      <a:pt x="1026" y="1639"/>
                      <a:pt x="971" y="1680"/>
                    </a:cubicBezTo>
                    <a:lnTo>
                      <a:pt x="971" y="1680"/>
                    </a:lnTo>
                    <a:cubicBezTo>
                      <a:pt x="928" y="1711"/>
                      <a:pt x="877" y="1727"/>
                      <a:pt x="824" y="17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89D0EC83-3F68-43C5-8ED1-7490E101A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3799" y="5004480"/>
                <a:ext cx="484208" cy="92498"/>
              </a:xfrm>
              <a:custGeom>
                <a:avLst/>
                <a:gdLst>
                  <a:gd name="connsiteX0" fmla="*/ 340472 w 484208"/>
                  <a:gd name="connsiteY0" fmla="*/ 51129 h 92498"/>
                  <a:gd name="connsiteX1" fmla="*/ 476045 w 484208"/>
                  <a:gd name="connsiteY1" fmla="*/ 71813 h 92498"/>
                  <a:gd name="connsiteX2" fmla="*/ 484072 w 484208"/>
                  <a:gd name="connsiteY2" fmla="*/ 83505 h 92498"/>
                  <a:gd name="connsiteX3" fmla="*/ 474261 w 484208"/>
                  <a:gd name="connsiteY3" fmla="*/ 92498 h 92498"/>
                  <a:gd name="connsiteX4" fmla="*/ 472477 w 484208"/>
                  <a:gd name="connsiteY4" fmla="*/ 92498 h 92498"/>
                  <a:gd name="connsiteX5" fmla="*/ 337796 w 484208"/>
                  <a:gd name="connsiteY5" fmla="*/ 70914 h 92498"/>
                  <a:gd name="connsiteX6" fmla="*/ 328877 w 484208"/>
                  <a:gd name="connsiteY6" fmla="*/ 59223 h 92498"/>
                  <a:gd name="connsiteX7" fmla="*/ 340472 w 484208"/>
                  <a:gd name="connsiteY7" fmla="*/ 51129 h 92498"/>
                  <a:gd name="connsiteX8" fmla="*/ 11709 w 484208"/>
                  <a:gd name="connsiteY8" fmla="*/ 115 h 92498"/>
                  <a:gd name="connsiteX9" fmla="*/ 165121 w 484208"/>
                  <a:gd name="connsiteY9" fmla="*/ 25474 h 92498"/>
                  <a:gd name="connsiteX10" fmla="*/ 174040 w 484208"/>
                  <a:gd name="connsiteY10" fmla="*/ 37247 h 92498"/>
                  <a:gd name="connsiteX11" fmla="*/ 163337 w 484208"/>
                  <a:gd name="connsiteY11" fmla="*/ 45398 h 92498"/>
                  <a:gd name="connsiteX12" fmla="*/ 162445 w 484208"/>
                  <a:gd name="connsiteY12" fmla="*/ 45398 h 92498"/>
                  <a:gd name="connsiteX13" fmla="*/ 8141 w 484208"/>
                  <a:gd name="connsiteY13" fmla="*/ 20040 h 92498"/>
                  <a:gd name="connsiteX14" fmla="*/ 114 w 484208"/>
                  <a:gd name="connsiteY14" fmla="*/ 9172 h 92498"/>
                  <a:gd name="connsiteX15" fmla="*/ 11709 w 484208"/>
                  <a:gd name="connsiteY15" fmla="*/ 115 h 9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4208" h="92498">
                    <a:moveTo>
                      <a:pt x="340472" y="51129"/>
                    </a:moveTo>
                    <a:lnTo>
                      <a:pt x="476045" y="71813"/>
                    </a:lnTo>
                    <a:cubicBezTo>
                      <a:pt x="481396" y="73612"/>
                      <a:pt x="484964" y="78109"/>
                      <a:pt x="484072" y="83505"/>
                    </a:cubicBezTo>
                    <a:cubicBezTo>
                      <a:pt x="484072" y="88901"/>
                      <a:pt x="479613" y="92498"/>
                      <a:pt x="474261" y="92498"/>
                    </a:cubicBezTo>
                    <a:cubicBezTo>
                      <a:pt x="474261" y="92498"/>
                      <a:pt x="473369" y="92498"/>
                      <a:pt x="472477" y="92498"/>
                    </a:cubicBezTo>
                    <a:lnTo>
                      <a:pt x="337796" y="70914"/>
                    </a:lnTo>
                    <a:cubicBezTo>
                      <a:pt x="332445" y="70015"/>
                      <a:pt x="328877" y="64619"/>
                      <a:pt x="328877" y="59223"/>
                    </a:cubicBezTo>
                    <a:cubicBezTo>
                      <a:pt x="329769" y="53827"/>
                      <a:pt x="335120" y="50229"/>
                      <a:pt x="340472" y="51129"/>
                    </a:cubicBezTo>
                    <a:close/>
                    <a:moveTo>
                      <a:pt x="11709" y="115"/>
                    </a:moveTo>
                    <a:lnTo>
                      <a:pt x="165121" y="25474"/>
                    </a:lnTo>
                    <a:cubicBezTo>
                      <a:pt x="170472" y="26379"/>
                      <a:pt x="174932" y="30908"/>
                      <a:pt x="174040" y="37247"/>
                    </a:cubicBezTo>
                    <a:cubicBezTo>
                      <a:pt x="173148" y="41775"/>
                      <a:pt x="168689" y="45398"/>
                      <a:pt x="163337" y="45398"/>
                    </a:cubicBezTo>
                    <a:cubicBezTo>
                      <a:pt x="163337" y="45398"/>
                      <a:pt x="163337" y="45398"/>
                      <a:pt x="162445" y="45398"/>
                    </a:cubicBezTo>
                    <a:lnTo>
                      <a:pt x="8141" y="20040"/>
                    </a:lnTo>
                    <a:cubicBezTo>
                      <a:pt x="3682" y="20040"/>
                      <a:pt x="-778" y="14606"/>
                      <a:pt x="114" y="9172"/>
                    </a:cubicBezTo>
                    <a:cubicBezTo>
                      <a:pt x="1006" y="3738"/>
                      <a:pt x="6357" y="-790"/>
                      <a:pt x="11709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266">
                <a:extLst>
                  <a:ext uri="{FF2B5EF4-FFF2-40B4-BE49-F238E27FC236}">
                    <a16:creationId xmlns:a16="http://schemas.microsoft.com/office/drawing/2014/main" id="{33F45703-69F6-4A8F-A0BD-4DC75ECBA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1380" y="7264181"/>
                <a:ext cx="1828800" cy="3041461"/>
              </a:xfrm>
              <a:custGeom>
                <a:avLst/>
                <a:gdLst>
                  <a:gd name="T0" fmla="*/ 2053 w 2054"/>
                  <a:gd name="T1" fmla="*/ 3354 h 3419"/>
                  <a:gd name="T2" fmla="*/ 2053 w 2054"/>
                  <a:gd name="T3" fmla="*/ 3354 h 3419"/>
                  <a:gd name="T4" fmla="*/ 1656 w 2054"/>
                  <a:gd name="T5" fmla="*/ 1738 h 3419"/>
                  <a:gd name="T6" fmla="*/ 1656 w 2054"/>
                  <a:gd name="T7" fmla="*/ 1738 h 3419"/>
                  <a:gd name="T8" fmla="*/ 1830 w 2054"/>
                  <a:gd name="T9" fmla="*/ 428 h 3419"/>
                  <a:gd name="T10" fmla="*/ 1830 w 2054"/>
                  <a:gd name="T11" fmla="*/ 428 h 3419"/>
                  <a:gd name="T12" fmla="*/ 1746 w 2054"/>
                  <a:gd name="T13" fmla="*/ 0 h 3419"/>
                  <a:gd name="T14" fmla="*/ 1746 w 2054"/>
                  <a:gd name="T15" fmla="*/ 0 h 3419"/>
                  <a:gd name="T16" fmla="*/ 806 w 2054"/>
                  <a:gd name="T17" fmla="*/ 10 h 3419"/>
                  <a:gd name="T18" fmla="*/ 806 w 2054"/>
                  <a:gd name="T19" fmla="*/ 10 h 3419"/>
                  <a:gd name="T20" fmla="*/ 107 w 2054"/>
                  <a:gd name="T21" fmla="*/ 1410 h 3419"/>
                  <a:gd name="T22" fmla="*/ 107 w 2054"/>
                  <a:gd name="T23" fmla="*/ 1410 h 3419"/>
                  <a:gd name="T24" fmla="*/ 437 w 2054"/>
                  <a:gd name="T25" fmla="*/ 2907 h 3419"/>
                  <a:gd name="T26" fmla="*/ 437 w 2054"/>
                  <a:gd name="T27" fmla="*/ 2907 h 3419"/>
                  <a:gd name="T28" fmla="*/ 865 w 2054"/>
                  <a:gd name="T29" fmla="*/ 2909 h 3419"/>
                  <a:gd name="T30" fmla="*/ 865 w 2054"/>
                  <a:gd name="T31" fmla="*/ 2909 h 3419"/>
                  <a:gd name="T32" fmla="*/ 725 w 2054"/>
                  <a:gd name="T33" fmla="*/ 1470 h 3419"/>
                  <a:gd name="T34" fmla="*/ 1015 w 2054"/>
                  <a:gd name="T35" fmla="*/ 974 h 3419"/>
                  <a:gd name="T36" fmla="*/ 1015 w 2054"/>
                  <a:gd name="T37" fmla="*/ 974 h 3419"/>
                  <a:gd name="T38" fmla="*/ 1138 w 2054"/>
                  <a:gd name="T39" fmla="*/ 1880 h 3419"/>
                  <a:gd name="T40" fmla="*/ 1138 w 2054"/>
                  <a:gd name="T41" fmla="*/ 1880 h 3419"/>
                  <a:gd name="T42" fmla="*/ 1621 w 2054"/>
                  <a:gd name="T43" fmla="*/ 3417 h 3419"/>
                  <a:gd name="T44" fmla="*/ 1621 w 2054"/>
                  <a:gd name="T45" fmla="*/ 3417 h 3419"/>
                  <a:gd name="T46" fmla="*/ 2053 w 2054"/>
                  <a:gd name="T47" fmla="*/ 3354 h 3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54" h="3419">
                    <a:moveTo>
                      <a:pt x="2053" y="3354"/>
                    </a:moveTo>
                    <a:lnTo>
                      <a:pt x="2053" y="3354"/>
                    </a:lnTo>
                    <a:cubicBezTo>
                      <a:pt x="2003" y="3125"/>
                      <a:pt x="1656" y="1738"/>
                      <a:pt x="1656" y="1738"/>
                    </a:cubicBezTo>
                    <a:lnTo>
                      <a:pt x="1656" y="1738"/>
                    </a:lnTo>
                    <a:cubicBezTo>
                      <a:pt x="1656" y="1738"/>
                      <a:pt x="1799" y="750"/>
                      <a:pt x="1830" y="428"/>
                    </a:cubicBezTo>
                    <a:lnTo>
                      <a:pt x="1830" y="428"/>
                    </a:lnTo>
                    <a:cubicBezTo>
                      <a:pt x="1856" y="174"/>
                      <a:pt x="1746" y="0"/>
                      <a:pt x="1746" y="0"/>
                    </a:cubicBezTo>
                    <a:lnTo>
                      <a:pt x="1746" y="0"/>
                    </a:lnTo>
                    <a:cubicBezTo>
                      <a:pt x="1746" y="0"/>
                      <a:pt x="1132" y="60"/>
                      <a:pt x="806" y="10"/>
                    </a:cubicBezTo>
                    <a:lnTo>
                      <a:pt x="806" y="10"/>
                    </a:lnTo>
                    <a:cubicBezTo>
                      <a:pt x="806" y="10"/>
                      <a:pt x="0" y="803"/>
                      <a:pt x="107" y="1410"/>
                    </a:cubicBezTo>
                    <a:lnTo>
                      <a:pt x="107" y="1410"/>
                    </a:lnTo>
                    <a:cubicBezTo>
                      <a:pt x="214" y="2018"/>
                      <a:pt x="437" y="2907"/>
                      <a:pt x="437" y="2907"/>
                    </a:cubicBezTo>
                    <a:lnTo>
                      <a:pt x="437" y="2907"/>
                    </a:lnTo>
                    <a:cubicBezTo>
                      <a:pt x="437" y="2907"/>
                      <a:pt x="657" y="2975"/>
                      <a:pt x="865" y="2909"/>
                    </a:cubicBezTo>
                    <a:lnTo>
                      <a:pt x="865" y="2909"/>
                    </a:lnTo>
                    <a:cubicBezTo>
                      <a:pt x="826" y="2633"/>
                      <a:pt x="725" y="1470"/>
                      <a:pt x="725" y="1470"/>
                    </a:cubicBezTo>
                    <a:lnTo>
                      <a:pt x="1015" y="974"/>
                    </a:lnTo>
                    <a:lnTo>
                      <a:pt x="1015" y="974"/>
                    </a:lnTo>
                    <a:cubicBezTo>
                      <a:pt x="1015" y="974"/>
                      <a:pt x="1079" y="1645"/>
                      <a:pt x="1138" y="1880"/>
                    </a:cubicBezTo>
                    <a:lnTo>
                      <a:pt x="1138" y="1880"/>
                    </a:lnTo>
                    <a:cubicBezTo>
                      <a:pt x="1231" y="2250"/>
                      <a:pt x="1620" y="3412"/>
                      <a:pt x="1621" y="3417"/>
                    </a:cubicBezTo>
                    <a:lnTo>
                      <a:pt x="1621" y="3417"/>
                    </a:lnTo>
                    <a:cubicBezTo>
                      <a:pt x="1683" y="3418"/>
                      <a:pt x="1900" y="3415"/>
                      <a:pt x="2053" y="33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267">
                <a:extLst>
                  <a:ext uri="{FF2B5EF4-FFF2-40B4-BE49-F238E27FC236}">
                    <a16:creationId xmlns:a16="http://schemas.microsoft.com/office/drawing/2014/main" id="{BD6765EA-B06C-4623-834E-065DDEDE6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7078" y="7252409"/>
                <a:ext cx="1824874" cy="3065005"/>
              </a:xfrm>
              <a:custGeom>
                <a:avLst/>
                <a:gdLst>
                  <a:gd name="T0" fmla="*/ 1613 w 2049"/>
                  <a:gd name="T1" fmla="*/ 3419 h 3442"/>
                  <a:gd name="T2" fmla="*/ 2023 w 2049"/>
                  <a:gd name="T3" fmla="*/ 3360 h 3442"/>
                  <a:gd name="T4" fmla="*/ 1628 w 2049"/>
                  <a:gd name="T5" fmla="*/ 1755 h 3442"/>
                  <a:gd name="T6" fmla="*/ 1628 w 2049"/>
                  <a:gd name="T7" fmla="*/ 1749 h 3442"/>
                  <a:gd name="T8" fmla="*/ 1802 w 2049"/>
                  <a:gd name="T9" fmla="*/ 441 h 3442"/>
                  <a:gd name="T10" fmla="*/ 1723 w 2049"/>
                  <a:gd name="T11" fmla="*/ 24 h 3442"/>
                  <a:gd name="T12" fmla="*/ 792 w 2049"/>
                  <a:gd name="T13" fmla="*/ 35 h 3442"/>
                  <a:gd name="T14" fmla="*/ 101 w 2049"/>
                  <a:gd name="T15" fmla="*/ 1421 h 3442"/>
                  <a:gd name="T16" fmla="*/ 429 w 2049"/>
                  <a:gd name="T17" fmla="*/ 2912 h 3442"/>
                  <a:gd name="T18" fmla="*/ 835 w 2049"/>
                  <a:gd name="T19" fmla="*/ 2913 h 3442"/>
                  <a:gd name="T20" fmla="*/ 697 w 2049"/>
                  <a:gd name="T21" fmla="*/ 1483 h 3442"/>
                  <a:gd name="T22" fmla="*/ 988 w 2049"/>
                  <a:gd name="T23" fmla="*/ 981 h 3442"/>
                  <a:gd name="T24" fmla="*/ 1000 w 2049"/>
                  <a:gd name="T25" fmla="*/ 976 h 3442"/>
                  <a:gd name="T26" fmla="*/ 1009 w 2049"/>
                  <a:gd name="T27" fmla="*/ 986 h 3442"/>
                  <a:gd name="T28" fmla="*/ 1132 w 2049"/>
                  <a:gd name="T29" fmla="*/ 1889 h 3442"/>
                  <a:gd name="T30" fmla="*/ 1613 w 2049"/>
                  <a:gd name="T31" fmla="*/ 3419 h 3442"/>
                  <a:gd name="T32" fmla="*/ 1622 w 2049"/>
                  <a:gd name="T33" fmla="*/ 3441 h 3442"/>
                  <a:gd name="T34" fmla="*/ 1604 w 2049"/>
                  <a:gd name="T35" fmla="*/ 3441 h 3442"/>
                  <a:gd name="T36" fmla="*/ 1593 w 2049"/>
                  <a:gd name="T37" fmla="*/ 3434 h 3442"/>
                  <a:gd name="T38" fmla="*/ 1110 w 2049"/>
                  <a:gd name="T39" fmla="*/ 1895 h 3442"/>
                  <a:gd name="T40" fmla="*/ 719 w 2049"/>
                  <a:gd name="T41" fmla="*/ 1485 h 3442"/>
                  <a:gd name="T42" fmla="*/ 859 w 2049"/>
                  <a:gd name="T43" fmla="*/ 2920 h 3442"/>
                  <a:gd name="T44" fmla="*/ 851 w 2049"/>
                  <a:gd name="T45" fmla="*/ 2932 h 3442"/>
                  <a:gd name="T46" fmla="*/ 416 w 2049"/>
                  <a:gd name="T47" fmla="*/ 2931 h 3442"/>
                  <a:gd name="T48" fmla="*/ 409 w 2049"/>
                  <a:gd name="T49" fmla="*/ 2922 h 3442"/>
                  <a:gd name="T50" fmla="*/ 79 w 2049"/>
                  <a:gd name="T51" fmla="*/ 1425 h 3442"/>
                  <a:gd name="T52" fmla="*/ 390 w 2049"/>
                  <a:gd name="T53" fmla="*/ 489 h 3442"/>
                  <a:gd name="T54" fmla="*/ 780 w 2049"/>
                  <a:gd name="T55" fmla="*/ 14 h 3442"/>
                  <a:gd name="T56" fmla="*/ 791 w 2049"/>
                  <a:gd name="T57" fmla="*/ 12 h 3442"/>
                  <a:gd name="T58" fmla="*/ 1728 w 2049"/>
                  <a:gd name="T59" fmla="*/ 0 h 3442"/>
                  <a:gd name="T60" fmla="*/ 1738 w 2049"/>
                  <a:gd name="T61" fmla="*/ 7 h 3442"/>
                  <a:gd name="T62" fmla="*/ 1825 w 2049"/>
                  <a:gd name="T63" fmla="*/ 442 h 3442"/>
                  <a:gd name="T64" fmla="*/ 1650 w 2049"/>
                  <a:gd name="T65" fmla="*/ 1751 h 3442"/>
                  <a:gd name="T66" fmla="*/ 2047 w 2049"/>
                  <a:gd name="T67" fmla="*/ 3365 h 3442"/>
                  <a:gd name="T68" fmla="*/ 2040 w 2049"/>
                  <a:gd name="T69" fmla="*/ 3377 h 3442"/>
                  <a:gd name="T70" fmla="*/ 1622 w 2049"/>
                  <a:gd name="T71" fmla="*/ 3441 h 3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49" h="3442">
                    <a:moveTo>
                      <a:pt x="1613" y="3419"/>
                    </a:moveTo>
                    <a:lnTo>
                      <a:pt x="1613" y="3419"/>
                    </a:lnTo>
                    <a:cubicBezTo>
                      <a:pt x="1682" y="3419"/>
                      <a:pt x="1878" y="3415"/>
                      <a:pt x="2023" y="3360"/>
                    </a:cubicBezTo>
                    <a:lnTo>
                      <a:pt x="2023" y="3360"/>
                    </a:lnTo>
                    <a:cubicBezTo>
                      <a:pt x="1967" y="3109"/>
                      <a:pt x="1631" y="1768"/>
                      <a:pt x="1628" y="1755"/>
                    </a:cubicBezTo>
                    <a:lnTo>
                      <a:pt x="1628" y="1755"/>
                    </a:lnTo>
                    <a:cubicBezTo>
                      <a:pt x="1627" y="1753"/>
                      <a:pt x="1627" y="1751"/>
                      <a:pt x="1628" y="1749"/>
                    </a:cubicBezTo>
                    <a:lnTo>
                      <a:pt x="1628" y="1749"/>
                    </a:lnTo>
                    <a:cubicBezTo>
                      <a:pt x="1629" y="1740"/>
                      <a:pt x="1771" y="757"/>
                      <a:pt x="1802" y="441"/>
                    </a:cubicBezTo>
                    <a:lnTo>
                      <a:pt x="1802" y="441"/>
                    </a:lnTo>
                    <a:cubicBezTo>
                      <a:pt x="1825" y="218"/>
                      <a:pt x="1741" y="56"/>
                      <a:pt x="1723" y="24"/>
                    </a:cubicBezTo>
                    <a:lnTo>
                      <a:pt x="1723" y="24"/>
                    </a:lnTo>
                    <a:cubicBezTo>
                      <a:pt x="1653" y="30"/>
                      <a:pt x="1099" y="80"/>
                      <a:pt x="792" y="35"/>
                    </a:cubicBezTo>
                    <a:lnTo>
                      <a:pt x="792" y="35"/>
                    </a:lnTo>
                    <a:cubicBezTo>
                      <a:pt x="731" y="96"/>
                      <a:pt x="0" y="848"/>
                      <a:pt x="101" y="1421"/>
                    </a:cubicBezTo>
                    <a:lnTo>
                      <a:pt x="101" y="1421"/>
                    </a:lnTo>
                    <a:cubicBezTo>
                      <a:pt x="202" y="1995"/>
                      <a:pt x="409" y="2830"/>
                      <a:pt x="429" y="2912"/>
                    </a:cubicBezTo>
                    <a:lnTo>
                      <a:pt x="429" y="2912"/>
                    </a:lnTo>
                    <a:cubicBezTo>
                      <a:pt x="465" y="2921"/>
                      <a:pt x="655" y="2967"/>
                      <a:pt x="835" y="2913"/>
                    </a:cubicBezTo>
                    <a:lnTo>
                      <a:pt x="835" y="2913"/>
                    </a:lnTo>
                    <a:cubicBezTo>
                      <a:pt x="796" y="2625"/>
                      <a:pt x="698" y="1495"/>
                      <a:pt x="697" y="1483"/>
                    </a:cubicBezTo>
                    <a:lnTo>
                      <a:pt x="697" y="1483"/>
                    </a:lnTo>
                    <a:cubicBezTo>
                      <a:pt x="697" y="1481"/>
                      <a:pt x="697" y="1479"/>
                      <a:pt x="699" y="1476"/>
                    </a:cubicBezTo>
                    <a:lnTo>
                      <a:pt x="988" y="981"/>
                    </a:lnTo>
                    <a:lnTo>
                      <a:pt x="988" y="981"/>
                    </a:lnTo>
                    <a:cubicBezTo>
                      <a:pt x="991" y="976"/>
                      <a:pt x="995" y="975"/>
                      <a:pt x="1000" y="976"/>
                    </a:cubicBezTo>
                    <a:lnTo>
                      <a:pt x="1000" y="976"/>
                    </a:lnTo>
                    <a:cubicBezTo>
                      <a:pt x="1005" y="976"/>
                      <a:pt x="1009" y="981"/>
                      <a:pt x="1009" y="986"/>
                    </a:cubicBezTo>
                    <a:lnTo>
                      <a:pt x="1009" y="986"/>
                    </a:lnTo>
                    <a:cubicBezTo>
                      <a:pt x="1009" y="992"/>
                      <a:pt x="1074" y="1659"/>
                      <a:pt x="1132" y="1889"/>
                    </a:cubicBezTo>
                    <a:lnTo>
                      <a:pt x="1132" y="1889"/>
                    </a:lnTo>
                    <a:cubicBezTo>
                      <a:pt x="1220" y="2241"/>
                      <a:pt x="1577" y="3312"/>
                      <a:pt x="1613" y="3419"/>
                    </a:cubicBezTo>
                    <a:close/>
                    <a:moveTo>
                      <a:pt x="1622" y="3441"/>
                    </a:moveTo>
                    <a:lnTo>
                      <a:pt x="1622" y="3441"/>
                    </a:lnTo>
                    <a:cubicBezTo>
                      <a:pt x="1615" y="3441"/>
                      <a:pt x="1609" y="3441"/>
                      <a:pt x="1604" y="3441"/>
                    </a:cubicBezTo>
                    <a:lnTo>
                      <a:pt x="1604" y="3441"/>
                    </a:lnTo>
                    <a:cubicBezTo>
                      <a:pt x="1600" y="3441"/>
                      <a:pt x="1595" y="3438"/>
                      <a:pt x="1593" y="3434"/>
                    </a:cubicBezTo>
                    <a:lnTo>
                      <a:pt x="1593" y="3434"/>
                    </a:lnTo>
                    <a:cubicBezTo>
                      <a:pt x="1578" y="3385"/>
                      <a:pt x="1202" y="2258"/>
                      <a:pt x="1110" y="1895"/>
                    </a:cubicBezTo>
                    <a:lnTo>
                      <a:pt x="1110" y="1895"/>
                    </a:lnTo>
                    <a:cubicBezTo>
                      <a:pt x="1059" y="1694"/>
                      <a:pt x="1005" y="1163"/>
                      <a:pt x="990" y="1023"/>
                    </a:cubicBezTo>
                    <a:lnTo>
                      <a:pt x="719" y="1485"/>
                    </a:lnTo>
                    <a:lnTo>
                      <a:pt x="719" y="1485"/>
                    </a:lnTo>
                    <a:cubicBezTo>
                      <a:pt x="726" y="1557"/>
                      <a:pt x="822" y="2656"/>
                      <a:pt x="859" y="2920"/>
                    </a:cubicBezTo>
                    <a:lnTo>
                      <a:pt x="859" y="2920"/>
                    </a:lnTo>
                    <a:cubicBezTo>
                      <a:pt x="860" y="2925"/>
                      <a:pt x="856" y="2930"/>
                      <a:pt x="851" y="2932"/>
                    </a:cubicBezTo>
                    <a:lnTo>
                      <a:pt x="851" y="2932"/>
                    </a:lnTo>
                    <a:cubicBezTo>
                      <a:pt x="643" y="2999"/>
                      <a:pt x="426" y="2934"/>
                      <a:pt x="416" y="2931"/>
                    </a:cubicBezTo>
                    <a:lnTo>
                      <a:pt x="416" y="2931"/>
                    </a:lnTo>
                    <a:cubicBezTo>
                      <a:pt x="413" y="2929"/>
                      <a:pt x="409" y="2927"/>
                      <a:pt x="409" y="2922"/>
                    </a:cubicBezTo>
                    <a:lnTo>
                      <a:pt x="409" y="2922"/>
                    </a:lnTo>
                    <a:cubicBezTo>
                      <a:pt x="407" y="2914"/>
                      <a:pt x="184" y="2026"/>
                      <a:pt x="79" y="1425"/>
                    </a:cubicBezTo>
                    <a:lnTo>
                      <a:pt x="79" y="1425"/>
                    </a:lnTo>
                    <a:cubicBezTo>
                      <a:pt x="48" y="1250"/>
                      <a:pt x="77" y="945"/>
                      <a:pt x="390" y="489"/>
                    </a:cubicBezTo>
                    <a:lnTo>
                      <a:pt x="390" y="489"/>
                    </a:lnTo>
                    <a:cubicBezTo>
                      <a:pt x="576" y="216"/>
                      <a:pt x="778" y="17"/>
                      <a:pt x="780" y="14"/>
                    </a:cubicBezTo>
                    <a:lnTo>
                      <a:pt x="780" y="14"/>
                    </a:lnTo>
                    <a:cubicBezTo>
                      <a:pt x="783" y="12"/>
                      <a:pt x="786" y="11"/>
                      <a:pt x="791" y="12"/>
                    </a:cubicBezTo>
                    <a:lnTo>
                      <a:pt x="791" y="12"/>
                    </a:lnTo>
                    <a:cubicBezTo>
                      <a:pt x="1111" y="61"/>
                      <a:pt x="1722" y="1"/>
                      <a:pt x="1728" y="0"/>
                    </a:cubicBezTo>
                    <a:lnTo>
                      <a:pt x="1728" y="0"/>
                    </a:lnTo>
                    <a:cubicBezTo>
                      <a:pt x="1732" y="0"/>
                      <a:pt x="1736" y="2"/>
                      <a:pt x="1738" y="7"/>
                    </a:cubicBezTo>
                    <a:lnTo>
                      <a:pt x="1738" y="7"/>
                    </a:lnTo>
                    <a:cubicBezTo>
                      <a:pt x="1743" y="13"/>
                      <a:pt x="1850" y="187"/>
                      <a:pt x="1825" y="442"/>
                    </a:cubicBezTo>
                    <a:lnTo>
                      <a:pt x="1825" y="442"/>
                    </a:lnTo>
                    <a:cubicBezTo>
                      <a:pt x="1793" y="753"/>
                      <a:pt x="1658" y="1698"/>
                      <a:pt x="1650" y="1751"/>
                    </a:cubicBezTo>
                    <a:lnTo>
                      <a:pt x="1650" y="1751"/>
                    </a:lnTo>
                    <a:cubicBezTo>
                      <a:pt x="1666" y="1813"/>
                      <a:pt x="1999" y="3143"/>
                      <a:pt x="2047" y="3365"/>
                    </a:cubicBezTo>
                    <a:lnTo>
                      <a:pt x="2047" y="3365"/>
                    </a:lnTo>
                    <a:cubicBezTo>
                      <a:pt x="2048" y="3369"/>
                      <a:pt x="2046" y="3376"/>
                      <a:pt x="2040" y="3377"/>
                    </a:cubicBezTo>
                    <a:lnTo>
                      <a:pt x="2040" y="3377"/>
                    </a:lnTo>
                    <a:cubicBezTo>
                      <a:pt x="1897" y="3435"/>
                      <a:pt x="1702" y="3441"/>
                      <a:pt x="1622" y="34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268">
                <a:extLst>
                  <a:ext uri="{FF2B5EF4-FFF2-40B4-BE49-F238E27FC236}">
                    <a16:creationId xmlns:a16="http://schemas.microsoft.com/office/drawing/2014/main" id="{37DFACC1-BC6A-4182-8146-F0B475451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5517" y="4603395"/>
                <a:ext cx="831986" cy="1114548"/>
              </a:xfrm>
              <a:custGeom>
                <a:avLst/>
                <a:gdLst>
                  <a:gd name="T0" fmla="*/ 538 w 935"/>
                  <a:gd name="T1" fmla="*/ 90 h 1253"/>
                  <a:gd name="T2" fmla="*/ 538 w 935"/>
                  <a:gd name="T3" fmla="*/ 90 h 1253"/>
                  <a:gd name="T4" fmla="*/ 70 w 935"/>
                  <a:gd name="T5" fmla="*/ 469 h 1253"/>
                  <a:gd name="T6" fmla="*/ 70 w 935"/>
                  <a:gd name="T7" fmla="*/ 469 h 1253"/>
                  <a:gd name="T8" fmla="*/ 140 w 935"/>
                  <a:gd name="T9" fmla="*/ 869 h 1253"/>
                  <a:gd name="T10" fmla="*/ 140 w 935"/>
                  <a:gd name="T11" fmla="*/ 869 h 1253"/>
                  <a:gd name="T12" fmla="*/ 312 w 935"/>
                  <a:gd name="T13" fmla="*/ 900 h 1253"/>
                  <a:gd name="T14" fmla="*/ 273 w 935"/>
                  <a:gd name="T15" fmla="*/ 1202 h 1253"/>
                  <a:gd name="T16" fmla="*/ 657 w 935"/>
                  <a:gd name="T17" fmla="*/ 1252 h 1253"/>
                  <a:gd name="T18" fmla="*/ 714 w 935"/>
                  <a:gd name="T19" fmla="*/ 759 h 1253"/>
                  <a:gd name="T20" fmla="*/ 714 w 935"/>
                  <a:gd name="T21" fmla="*/ 759 h 1253"/>
                  <a:gd name="T22" fmla="*/ 786 w 935"/>
                  <a:gd name="T23" fmla="*/ 640 h 1253"/>
                  <a:gd name="T24" fmla="*/ 786 w 935"/>
                  <a:gd name="T25" fmla="*/ 640 h 1253"/>
                  <a:gd name="T26" fmla="*/ 538 w 935"/>
                  <a:gd name="T27" fmla="*/ 90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35" h="1253">
                    <a:moveTo>
                      <a:pt x="538" y="90"/>
                    </a:moveTo>
                    <a:lnTo>
                      <a:pt x="538" y="90"/>
                    </a:lnTo>
                    <a:cubicBezTo>
                      <a:pt x="412" y="54"/>
                      <a:pt x="212" y="0"/>
                      <a:pt x="70" y="469"/>
                    </a:cubicBezTo>
                    <a:lnTo>
                      <a:pt x="70" y="469"/>
                    </a:lnTo>
                    <a:cubicBezTo>
                      <a:pt x="12" y="660"/>
                      <a:pt x="0" y="813"/>
                      <a:pt x="140" y="869"/>
                    </a:cubicBezTo>
                    <a:lnTo>
                      <a:pt x="140" y="869"/>
                    </a:lnTo>
                    <a:cubicBezTo>
                      <a:pt x="189" y="890"/>
                      <a:pt x="249" y="901"/>
                      <a:pt x="312" y="900"/>
                    </a:cubicBezTo>
                    <a:lnTo>
                      <a:pt x="273" y="1202"/>
                    </a:lnTo>
                    <a:lnTo>
                      <a:pt x="657" y="1252"/>
                    </a:lnTo>
                    <a:lnTo>
                      <a:pt x="714" y="759"/>
                    </a:lnTo>
                    <a:lnTo>
                      <a:pt x="714" y="759"/>
                    </a:lnTo>
                    <a:cubicBezTo>
                      <a:pt x="716" y="755"/>
                      <a:pt x="766" y="672"/>
                      <a:pt x="786" y="640"/>
                    </a:cubicBezTo>
                    <a:lnTo>
                      <a:pt x="786" y="640"/>
                    </a:lnTo>
                    <a:cubicBezTo>
                      <a:pt x="934" y="388"/>
                      <a:pt x="795" y="164"/>
                      <a:pt x="538" y="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269">
                <a:extLst>
                  <a:ext uri="{FF2B5EF4-FFF2-40B4-BE49-F238E27FC236}">
                    <a16:creationId xmlns:a16="http://schemas.microsoft.com/office/drawing/2014/main" id="{C2E44E65-E0B0-4DEC-872E-25F0B4B98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5894" y="4611244"/>
                <a:ext cx="800591" cy="1114548"/>
              </a:xfrm>
              <a:custGeom>
                <a:avLst/>
                <a:gdLst>
                  <a:gd name="T0" fmla="*/ 309 w 899"/>
                  <a:gd name="T1" fmla="*/ 1181 h 1253"/>
                  <a:gd name="T2" fmla="*/ 670 w 899"/>
                  <a:gd name="T3" fmla="*/ 1228 h 1253"/>
                  <a:gd name="T4" fmla="*/ 725 w 899"/>
                  <a:gd name="T5" fmla="*/ 748 h 1253"/>
                  <a:gd name="T6" fmla="*/ 725 w 899"/>
                  <a:gd name="T7" fmla="*/ 748 h 1253"/>
                  <a:gd name="T8" fmla="*/ 727 w 899"/>
                  <a:gd name="T9" fmla="*/ 744 h 1253"/>
                  <a:gd name="T10" fmla="*/ 727 w 899"/>
                  <a:gd name="T11" fmla="*/ 744 h 1253"/>
                  <a:gd name="T12" fmla="*/ 758 w 899"/>
                  <a:gd name="T13" fmla="*/ 691 h 1253"/>
                  <a:gd name="T14" fmla="*/ 758 w 899"/>
                  <a:gd name="T15" fmla="*/ 691 h 1253"/>
                  <a:gd name="T16" fmla="*/ 799 w 899"/>
                  <a:gd name="T17" fmla="*/ 623 h 1253"/>
                  <a:gd name="T18" fmla="*/ 799 w 899"/>
                  <a:gd name="T19" fmla="*/ 623 h 1253"/>
                  <a:gd name="T20" fmla="*/ 838 w 899"/>
                  <a:gd name="T21" fmla="*/ 315 h 1253"/>
                  <a:gd name="T22" fmla="*/ 838 w 899"/>
                  <a:gd name="T23" fmla="*/ 315 h 1253"/>
                  <a:gd name="T24" fmla="*/ 558 w 899"/>
                  <a:gd name="T25" fmla="*/ 90 h 1253"/>
                  <a:gd name="T26" fmla="*/ 558 w 899"/>
                  <a:gd name="T27" fmla="*/ 90 h 1253"/>
                  <a:gd name="T28" fmla="*/ 104 w 899"/>
                  <a:gd name="T29" fmla="*/ 462 h 1253"/>
                  <a:gd name="T30" fmla="*/ 104 w 899"/>
                  <a:gd name="T31" fmla="*/ 462 h 1253"/>
                  <a:gd name="T32" fmla="*/ 167 w 899"/>
                  <a:gd name="T33" fmla="*/ 848 h 1253"/>
                  <a:gd name="T34" fmla="*/ 167 w 899"/>
                  <a:gd name="T35" fmla="*/ 848 h 1253"/>
                  <a:gd name="T36" fmla="*/ 335 w 899"/>
                  <a:gd name="T37" fmla="*/ 878 h 1253"/>
                  <a:gd name="T38" fmla="*/ 335 w 899"/>
                  <a:gd name="T39" fmla="*/ 878 h 1253"/>
                  <a:gd name="T40" fmla="*/ 335 w 899"/>
                  <a:gd name="T41" fmla="*/ 878 h 1253"/>
                  <a:gd name="T42" fmla="*/ 343 w 899"/>
                  <a:gd name="T43" fmla="*/ 882 h 1253"/>
                  <a:gd name="T44" fmla="*/ 343 w 899"/>
                  <a:gd name="T45" fmla="*/ 882 h 1253"/>
                  <a:gd name="T46" fmla="*/ 346 w 899"/>
                  <a:gd name="T47" fmla="*/ 891 h 1253"/>
                  <a:gd name="T48" fmla="*/ 309 w 899"/>
                  <a:gd name="T49" fmla="*/ 1181 h 1253"/>
                  <a:gd name="T50" fmla="*/ 680 w 899"/>
                  <a:gd name="T51" fmla="*/ 1252 h 1253"/>
                  <a:gd name="T52" fmla="*/ 680 w 899"/>
                  <a:gd name="T53" fmla="*/ 1252 h 1253"/>
                  <a:gd name="T54" fmla="*/ 678 w 899"/>
                  <a:gd name="T55" fmla="*/ 1252 h 1253"/>
                  <a:gd name="T56" fmla="*/ 295 w 899"/>
                  <a:gd name="T57" fmla="*/ 1202 h 1253"/>
                  <a:gd name="T58" fmla="*/ 295 w 899"/>
                  <a:gd name="T59" fmla="*/ 1202 h 1253"/>
                  <a:gd name="T60" fmla="*/ 287 w 899"/>
                  <a:gd name="T61" fmla="*/ 1198 h 1253"/>
                  <a:gd name="T62" fmla="*/ 287 w 899"/>
                  <a:gd name="T63" fmla="*/ 1198 h 1253"/>
                  <a:gd name="T64" fmla="*/ 284 w 899"/>
                  <a:gd name="T65" fmla="*/ 1189 h 1253"/>
                  <a:gd name="T66" fmla="*/ 322 w 899"/>
                  <a:gd name="T67" fmla="*/ 900 h 1253"/>
                  <a:gd name="T68" fmla="*/ 322 w 899"/>
                  <a:gd name="T69" fmla="*/ 900 h 1253"/>
                  <a:gd name="T70" fmla="*/ 159 w 899"/>
                  <a:gd name="T71" fmla="*/ 869 h 1253"/>
                  <a:gd name="T72" fmla="*/ 159 w 899"/>
                  <a:gd name="T73" fmla="*/ 869 h 1253"/>
                  <a:gd name="T74" fmla="*/ 83 w 899"/>
                  <a:gd name="T75" fmla="*/ 455 h 1253"/>
                  <a:gd name="T76" fmla="*/ 83 w 899"/>
                  <a:gd name="T77" fmla="*/ 455 h 1253"/>
                  <a:gd name="T78" fmla="*/ 328 w 899"/>
                  <a:gd name="T79" fmla="*/ 69 h 1253"/>
                  <a:gd name="T80" fmla="*/ 328 w 899"/>
                  <a:gd name="T81" fmla="*/ 69 h 1253"/>
                  <a:gd name="T82" fmla="*/ 563 w 899"/>
                  <a:gd name="T83" fmla="*/ 68 h 1253"/>
                  <a:gd name="T84" fmla="*/ 563 w 899"/>
                  <a:gd name="T85" fmla="*/ 68 h 1253"/>
                  <a:gd name="T86" fmla="*/ 859 w 899"/>
                  <a:gd name="T87" fmla="*/ 308 h 1253"/>
                  <a:gd name="T88" fmla="*/ 859 w 899"/>
                  <a:gd name="T89" fmla="*/ 308 h 1253"/>
                  <a:gd name="T90" fmla="*/ 818 w 899"/>
                  <a:gd name="T91" fmla="*/ 635 h 1253"/>
                  <a:gd name="T92" fmla="*/ 818 w 899"/>
                  <a:gd name="T93" fmla="*/ 635 h 1253"/>
                  <a:gd name="T94" fmla="*/ 777 w 899"/>
                  <a:gd name="T95" fmla="*/ 703 h 1253"/>
                  <a:gd name="T96" fmla="*/ 777 w 899"/>
                  <a:gd name="T97" fmla="*/ 703 h 1253"/>
                  <a:gd name="T98" fmla="*/ 748 w 899"/>
                  <a:gd name="T99" fmla="*/ 753 h 1253"/>
                  <a:gd name="T100" fmla="*/ 691 w 899"/>
                  <a:gd name="T101" fmla="*/ 1242 h 1253"/>
                  <a:gd name="T102" fmla="*/ 691 w 899"/>
                  <a:gd name="T103" fmla="*/ 1242 h 1253"/>
                  <a:gd name="T104" fmla="*/ 687 w 899"/>
                  <a:gd name="T105" fmla="*/ 1250 h 1253"/>
                  <a:gd name="T106" fmla="*/ 687 w 899"/>
                  <a:gd name="T107" fmla="*/ 1250 h 1253"/>
                  <a:gd name="T108" fmla="*/ 680 w 899"/>
                  <a:gd name="T109" fmla="*/ 1252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99" h="1253">
                    <a:moveTo>
                      <a:pt x="309" y="1181"/>
                    </a:moveTo>
                    <a:lnTo>
                      <a:pt x="670" y="1228"/>
                    </a:lnTo>
                    <a:lnTo>
                      <a:pt x="725" y="748"/>
                    </a:lnTo>
                    <a:lnTo>
                      <a:pt x="725" y="748"/>
                    </a:lnTo>
                    <a:cubicBezTo>
                      <a:pt x="725" y="746"/>
                      <a:pt x="725" y="745"/>
                      <a:pt x="727" y="744"/>
                    </a:cubicBezTo>
                    <a:lnTo>
                      <a:pt x="727" y="744"/>
                    </a:lnTo>
                    <a:cubicBezTo>
                      <a:pt x="728" y="741"/>
                      <a:pt x="739" y="722"/>
                      <a:pt x="758" y="691"/>
                    </a:cubicBezTo>
                    <a:lnTo>
                      <a:pt x="758" y="691"/>
                    </a:lnTo>
                    <a:cubicBezTo>
                      <a:pt x="773" y="666"/>
                      <a:pt x="790" y="639"/>
                      <a:pt x="799" y="623"/>
                    </a:cubicBezTo>
                    <a:lnTo>
                      <a:pt x="799" y="623"/>
                    </a:lnTo>
                    <a:cubicBezTo>
                      <a:pt x="862" y="517"/>
                      <a:pt x="875" y="410"/>
                      <a:pt x="838" y="315"/>
                    </a:cubicBezTo>
                    <a:lnTo>
                      <a:pt x="838" y="315"/>
                    </a:lnTo>
                    <a:cubicBezTo>
                      <a:pt x="796" y="211"/>
                      <a:pt x="694" y="129"/>
                      <a:pt x="558" y="90"/>
                    </a:cubicBezTo>
                    <a:lnTo>
                      <a:pt x="558" y="90"/>
                    </a:lnTo>
                    <a:cubicBezTo>
                      <a:pt x="441" y="56"/>
                      <a:pt x="244" y="0"/>
                      <a:pt x="104" y="462"/>
                    </a:cubicBezTo>
                    <a:lnTo>
                      <a:pt x="104" y="462"/>
                    </a:lnTo>
                    <a:cubicBezTo>
                      <a:pt x="35" y="689"/>
                      <a:pt x="53" y="802"/>
                      <a:pt x="167" y="848"/>
                    </a:cubicBezTo>
                    <a:lnTo>
                      <a:pt x="167" y="848"/>
                    </a:lnTo>
                    <a:cubicBezTo>
                      <a:pt x="216" y="868"/>
                      <a:pt x="274" y="878"/>
                      <a:pt x="335" y="878"/>
                    </a:cubicBezTo>
                    <a:lnTo>
                      <a:pt x="335" y="878"/>
                    </a:lnTo>
                    <a:lnTo>
                      <a:pt x="335" y="878"/>
                    </a:lnTo>
                    <a:cubicBezTo>
                      <a:pt x="339" y="878"/>
                      <a:pt x="341" y="879"/>
                      <a:pt x="343" y="882"/>
                    </a:cubicBezTo>
                    <a:lnTo>
                      <a:pt x="343" y="882"/>
                    </a:lnTo>
                    <a:cubicBezTo>
                      <a:pt x="346" y="884"/>
                      <a:pt x="347" y="887"/>
                      <a:pt x="346" y="891"/>
                    </a:cubicBezTo>
                    <a:lnTo>
                      <a:pt x="309" y="1181"/>
                    </a:lnTo>
                    <a:close/>
                    <a:moveTo>
                      <a:pt x="680" y="1252"/>
                    </a:moveTo>
                    <a:lnTo>
                      <a:pt x="680" y="1252"/>
                    </a:lnTo>
                    <a:cubicBezTo>
                      <a:pt x="679" y="1252"/>
                      <a:pt x="679" y="1252"/>
                      <a:pt x="678" y="1252"/>
                    </a:cubicBezTo>
                    <a:lnTo>
                      <a:pt x="295" y="1202"/>
                    </a:lnTo>
                    <a:lnTo>
                      <a:pt x="295" y="1202"/>
                    </a:lnTo>
                    <a:cubicBezTo>
                      <a:pt x="291" y="1201"/>
                      <a:pt x="289" y="1200"/>
                      <a:pt x="287" y="1198"/>
                    </a:cubicBezTo>
                    <a:lnTo>
                      <a:pt x="287" y="1198"/>
                    </a:lnTo>
                    <a:cubicBezTo>
                      <a:pt x="285" y="1195"/>
                      <a:pt x="284" y="1192"/>
                      <a:pt x="284" y="1189"/>
                    </a:cubicBezTo>
                    <a:lnTo>
                      <a:pt x="322" y="900"/>
                    </a:lnTo>
                    <a:lnTo>
                      <a:pt x="322" y="900"/>
                    </a:lnTo>
                    <a:cubicBezTo>
                      <a:pt x="263" y="899"/>
                      <a:pt x="207" y="888"/>
                      <a:pt x="159" y="869"/>
                    </a:cubicBezTo>
                    <a:lnTo>
                      <a:pt x="159" y="869"/>
                    </a:lnTo>
                    <a:cubicBezTo>
                      <a:pt x="0" y="804"/>
                      <a:pt x="31" y="623"/>
                      <a:pt x="83" y="455"/>
                    </a:cubicBezTo>
                    <a:lnTo>
                      <a:pt x="83" y="455"/>
                    </a:lnTo>
                    <a:cubicBezTo>
                      <a:pt x="146" y="245"/>
                      <a:pt x="226" y="119"/>
                      <a:pt x="328" y="69"/>
                    </a:cubicBezTo>
                    <a:lnTo>
                      <a:pt x="328" y="69"/>
                    </a:lnTo>
                    <a:cubicBezTo>
                      <a:pt x="416" y="26"/>
                      <a:pt x="502" y="50"/>
                      <a:pt x="563" y="68"/>
                    </a:cubicBezTo>
                    <a:lnTo>
                      <a:pt x="563" y="68"/>
                    </a:lnTo>
                    <a:cubicBezTo>
                      <a:pt x="707" y="109"/>
                      <a:pt x="815" y="196"/>
                      <a:pt x="859" y="308"/>
                    </a:cubicBezTo>
                    <a:lnTo>
                      <a:pt x="859" y="308"/>
                    </a:lnTo>
                    <a:cubicBezTo>
                      <a:pt x="898" y="409"/>
                      <a:pt x="885" y="523"/>
                      <a:pt x="818" y="635"/>
                    </a:cubicBezTo>
                    <a:lnTo>
                      <a:pt x="818" y="635"/>
                    </a:lnTo>
                    <a:cubicBezTo>
                      <a:pt x="809" y="650"/>
                      <a:pt x="792" y="678"/>
                      <a:pt x="777" y="703"/>
                    </a:cubicBezTo>
                    <a:lnTo>
                      <a:pt x="777" y="703"/>
                    </a:lnTo>
                    <a:cubicBezTo>
                      <a:pt x="765" y="724"/>
                      <a:pt x="751" y="746"/>
                      <a:pt x="748" y="753"/>
                    </a:cubicBezTo>
                    <a:lnTo>
                      <a:pt x="691" y="1242"/>
                    </a:lnTo>
                    <a:lnTo>
                      <a:pt x="691" y="1242"/>
                    </a:lnTo>
                    <a:cubicBezTo>
                      <a:pt x="691" y="1245"/>
                      <a:pt x="690" y="1248"/>
                      <a:pt x="687" y="1250"/>
                    </a:cubicBezTo>
                    <a:lnTo>
                      <a:pt x="687" y="1250"/>
                    </a:lnTo>
                    <a:cubicBezTo>
                      <a:pt x="685" y="1251"/>
                      <a:pt x="683" y="1252"/>
                      <a:pt x="680" y="1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270">
                <a:extLst>
                  <a:ext uri="{FF2B5EF4-FFF2-40B4-BE49-F238E27FC236}">
                    <a16:creationId xmlns:a16="http://schemas.microsoft.com/office/drawing/2014/main" id="{679F6721-490D-4A84-A367-5D93C779B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1477" y="4536680"/>
                <a:ext cx="808440" cy="875154"/>
              </a:xfrm>
              <a:custGeom>
                <a:avLst/>
                <a:gdLst>
                  <a:gd name="T0" fmla="*/ 871 w 910"/>
                  <a:gd name="T1" fmla="*/ 519 h 983"/>
                  <a:gd name="T2" fmla="*/ 887 w 910"/>
                  <a:gd name="T3" fmla="*/ 431 h 983"/>
                  <a:gd name="T4" fmla="*/ 843 w 910"/>
                  <a:gd name="T5" fmla="*/ 383 h 983"/>
                  <a:gd name="T6" fmla="*/ 836 w 910"/>
                  <a:gd name="T7" fmla="*/ 285 h 983"/>
                  <a:gd name="T8" fmla="*/ 753 w 910"/>
                  <a:gd name="T9" fmla="*/ 250 h 983"/>
                  <a:gd name="T10" fmla="*/ 715 w 910"/>
                  <a:gd name="T11" fmla="*/ 167 h 983"/>
                  <a:gd name="T12" fmla="*/ 618 w 910"/>
                  <a:gd name="T13" fmla="*/ 167 h 983"/>
                  <a:gd name="T14" fmla="*/ 581 w 910"/>
                  <a:gd name="T15" fmla="*/ 94 h 983"/>
                  <a:gd name="T16" fmla="*/ 492 w 910"/>
                  <a:gd name="T17" fmla="*/ 91 h 983"/>
                  <a:gd name="T18" fmla="*/ 437 w 910"/>
                  <a:gd name="T19" fmla="*/ 32 h 983"/>
                  <a:gd name="T20" fmla="*/ 354 w 910"/>
                  <a:gd name="T21" fmla="*/ 42 h 983"/>
                  <a:gd name="T22" fmla="*/ 272 w 910"/>
                  <a:gd name="T23" fmla="*/ 2 h 983"/>
                  <a:gd name="T24" fmla="*/ 204 w 910"/>
                  <a:gd name="T25" fmla="*/ 51 h 983"/>
                  <a:gd name="T26" fmla="*/ 104 w 910"/>
                  <a:gd name="T27" fmla="*/ 52 h 983"/>
                  <a:gd name="T28" fmla="*/ 73 w 910"/>
                  <a:gd name="T29" fmla="*/ 133 h 983"/>
                  <a:gd name="T30" fmla="*/ 0 w 910"/>
                  <a:gd name="T31" fmla="*/ 222 h 983"/>
                  <a:gd name="T32" fmla="*/ 82 w 910"/>
                  <a:gd name="T33" fmla="*/ 319 h 983"/>
                  <a:gd name="T34" fmla="*/ 230 w 910"/>
                  <a:gd name="T35" fmla="*/ 397 h 983"/>
                  <a:gd name="T36" fmla="*/ 279 w 910"/>
                  <a:gd name="T37" fmla="*/ 495 h 983"/>
                  <a:gd name="T38" fmla="*/ 237 w 910"/>
                  <a:gd name="T39" fmla="*/ 601 h 983"/>
                  <a:gd name="T40" fmla="*/ 314 w 910"/>
                  <a:gd name="T41" fmla="*/ 641 h 983"/>
                  <a:gd name="T42" fmla="*/ 358 w 910"/>
                  <a:gd name="T43" fmla="*/ 591 h 983"/>
                  <a:gd name="T44" fmla="*/ 475 w 910"/>
                  <a:gd name="T45" fmla="*/ 542 h 983"/>
                  <a:gd name="T46" fmla="*/ 499 w 910"/>
                  <a:gd name="T47" fmla="*/ 661 h 983"/>
                  <a:gd name="T48" fmla="*/ 387 w 910"/>
                  <a:gd name="T49" fmla="*/ 713 h 983"/>
                  <a:gd name="T50" fmla="*/ 379 w 910"/>
                  <a:gd name="T51" fmla="*/ 719 h 983"/>
                  <a:gd name="T52" fmla="*/ 471 w 910"/>
                  <a:gd name="T53" fmla="*/ 855 h 983"/>
                  <a:gd name="T54" fmla="*/ 471 w 910"/>
                  <a:gd name="T55" fmla="*/ 927 h 983"/>
                  <a:gd name="T56" fmla="*/ 565 w 910"/>
                  <a:gd name="T57" fmla="*/ 977 h 983"/>
                  <a:gd name="T58" fmla="*/ 641 w 910"/>
                  <a:gd name="T59" fmla="*/ 982 h 983"/>
                  <a:gd name="T60" fmla="*/ 731 w 910"/>
                  <a:gd name="T61" fmla="*/ 958 h 983"/>
                  <a:gd name="T62" fmla="*/ 751 w 910"/>
                  <a:gd name="T63" fmla="*/ 893 h 983"/>
                  <a:gd name="T64" fmla="*/ 796 w 910"/>
                  <a:gd name="T65" fmla="*/ 775 h 983"/>
                  <a:gd name="T66" fmla="*/ 850 w 910"/>
                  <a:gd name="T67" fmla="*/ 718 h 983"/>
                  <a:gd name="T68" fmla="*/ 849 w 910"/>
                  <a:gd name="T69" fmla="*/ 650 h 983"/>
                  <a:gd name="T70" fmla="*/ 902 w 910"/>
                  <a:gd name="T71" fmla="*/ 590 h 983"/>
                  <a:gd name="T72" fmla="*/ 871 w 910"/>
                  <a:gd name="T73" fmla="*/ 519 h 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0" h="983">
                    <a:moveTo>
                      <a:pt x="871" y="519"/>
                    </a:moveTo>
                    <a:lnTo>
                      <a:pt x="871" y="519"/>
                    </a:lnTo>
                    <a:cubicBezTo>
                      <a:pt x="890" y="485"/>
                      <a:pt x="896" y="456"/>
                      <a:pt x="887" y="431"/>
                    </a:cubicBezTo>
                    <a:lnTo>
                      <a:pt x="887" y="431"/>
                    </a:lnTo>
                    <a:cubicBezTo>
                      <a:pt x="878" y="403"/>
                      <a:pt x="854" y="389"/>
                      <a:pt x="843" y="383"/>
                    </a:cubicBezTo>
                    <a:lnTo>
                      <a:pt x="843" y="383"/>
                    </a:lnTo>
                    <a:cubicBezTo>
                      <a:pt x="856" y="341"/>
                      <a:pt x="854" y="308"/>
                      <a:pt x="836" y="285"/>
                    </a:cubicBezTo>
                    <a:lnTo>
                      <a:pt x="836" y="285"/>
                    </a:lnTo>
                    <a:cubicBezTo>
                      <a:pt x="812" y="253"/>
                      <a:pt x="768" y="250"/>
                      <a:pt x="753" y="250"/>
                    </a:cubicBezTo>
                    <a:lnTo>
                      <a:pt x="753" y="250"/>
                    </a:lnTo>
                    <a:cubicBezTo>
                      <a:pt x="751" y="209"/>
                      <a:pt x="738" y="181"/>
                      <a:pt x="715" y="167"/>
                    </a:cubicBezTo>
                    <a:lnTo>
                      <a:pt x="715" y="167"/>
                    </a:lnTo>
                    <a:cubicBezTo>
                      <a:pt x="682" y="146"/>
                      <a:pt x="636" y="160"/>
                      <a:pt x="618" y="167"/>
                    </a:cubicBezTo>
                    <a:lnTo>
                      <a:pt x="618" y="167"/>
                    </a:lnTo>
                    <a:cubicBezTo>
                      <a:pt x="615" y="132"/>
                      <a:pt x="603" y="107"/>
                      <a:pt x="581" y="94"/>
                    </a:cubicBezTo>
                    <a:lnTo>
                      <a:pt x="581" y="94"/>
                    </a:lnTo>
                    <a:cubicBezTo>
                      <a:pt x="549" y="74"/>
                      <a:pt x="506" y="86"/>
                      <a:pt x="492" y="91"/>
                    </a:cubicBezTo>
                    <a:lnTo>
                      <a:pt x="492" y="91"/>
                    </a:lnTo>
                    <a:cubicBezTo>
                      <a:pt x="479" y="61"/>
                      <a:pt x="461" y="41"/>
                      <a:pt x="437" y="32"/>
                    </a:cubicBezTo>
                    <a:lnTo>
                      <a:pt x="437" y="32"/>
                    </a:lnTo>
                    <a:cubicBezTo>
                      <a:pt x="402" y="19"/>
                      <a:pt x="366" y="37"/>
                      <a:pt x="354" y="42"/>
                    </a:cubicBezTo>
                    <a:lnTo>
                      <a:pt x="354" y="42"/>
                    </a:lnTo>
                    <a:cubicBezTo>
                      <a:pt x="327" y="12"/>
                      <a:pt x="299" y="0"/>
                      <a:pt x="272" y="2"/>
                    </a:cubicBezTo>
                    <a:lnTo>
                      <a:pt x="272" y="2"/>
                    </a:lnTo>
                    <a:cubicBezTo>
                      <a:pt x="236" y="7"/>
                      <a:pt x="212" y="39"/>
                      <a:pt x="204" y="51"/>
                    </a:cubicBezTo>
                    <a:lnTo>
                      <a:pt x="204" y="51"/>
                    </a:lnTo>
                    <a:cubicBezTo>
                      <a:pt x="160" y="35"/>
                      <a:pt x="127" y="35"/>
                      <a:pt x="104" y="52"/>
                    </a:cubicBezTo>
                    <a:lnTo>
                      <a:pt x="104" y="52"/>
                    </a:lnTo>
                    <a:cubicBezTo>
                      <a:pt x="74" y="74"/>
                      <a:pt x="73" y="118"/>
                      <a:pt x="73" y="133"/>
                    </a:cubicBezTo>
                    <a:lnTo>
                      <a:pt x="73" y="133"/>
                    </a:lnTo>
                    <a:cubicBezTo>
                      <a:pt x="55" y="137"/>
                      <a:pt x="0" y="153"/>
                      <a:pt x="0" y="222"/>
                    </a:cubicBezTo>
                    <a:lnTo>
                      <a:pt x="0" y="222"/>
                    </a:lnTo>
                    <a:cubicBezTo>
                      <a:pt x="1" y="294"/>
                      <a:pt x="67" y="315"/>
                      <a:pt x="82" y="319"/>
                    </a:cubicBezTo>
                    <a:lnTo>
                      <a:pt x="82" y="319"/>
                    </a:lnTo>
                    <a:cubicBezTo>
                      <a:pt x="119" y="415"/>
                      <a:pt x="206" y="403"/>
                      <a:pt x="230" y="397"/>
                    </a:cubicBezTo>
                    <a:lnTo>
                      <a:pt x="230" y="397"/>
                    </a:lnTo>
                    <a:cubicBezTo>
                      <a:pt x="236" y="457"/>
                      <a:pt x="268" y="486"/>
                      <a:pt x="279" y="495"/>
                    </a:cubicBezTo>
                    <a:lnTo>
                      <a:pt x="279" y="495"/>
                    </a:lnTo>
                    <a:cubicBezTo>
                      <a:pt x="253" y="538"/>
                      <a:pt x="225" y="590"/>
                      <a:pt x="237" y="601"/>
                    </a:cubicBezTo>
                    <a:lnTo>
                      <a:pt x="237" y="601"/>
                    </a:lnTo>
                    <a:cubicBezTo>
                      <a:pt x="247" y="610"/>
                      <a:pt x="295" y="643"/>
                      <a:pt x="314" y="641"/>
                    </a:cubicBezTo>
                    <a:lnTo>
                      <a:pt x="314" y="641"/>
                    </a:lnTo>
                    <a:cubicBezTo>
                      <a:pt x="327" y="639"/>
                      <a:pt x="341" y="617"/>
                      <a:pt x="355" y="596"/>
                    </a:cubicBezTo>
                    <a:lnTo>
                      <a:pt x="358" y="591"/>
                    </a:lnTo>
                    <a:lnTo>
                      <a:pt x="358" y="591"/>
                    </a:lnTo>
                    <a:cubicBezTo>
                      <a:pt x="393" y="538"/>
                      <a:pt x="423" y="511"/>
                      <a:pt x="475" y="542"/>
                    </a:cubicBezTo>
                    <a:lnTo>
                      <a:pt x="475" y="542"/>
                    </a:lnTo>
                    <a:cubicBezTo>
                      <a:pt x="512" y="564"/>
                      <a:pt x="516" y="620"/>
                      <a:pt x="499" y="661"/>
                    </a:cubicBezTo>
                    <a:lnTo>
                      <a:pt x="499" y="661"/>
                    </a:lnTo>
                    <a:cubicBezTo>
                      <a:pt x="491" y="679"/>
                      <a:pt x="459" y="735"/>
                      <a:pt x="387" y="713"/>
                    </a:cubicBezTo>
                    <a:lnTo>
                      <a:pt x="380" y="711"/>
                    </a:lnTo>
                    <a:lnTo>
                      <a:pt x="379" y="719"/>
                    </a:lnTo>
                    <a:lnTo>
                      <a:pt x="379" y="719"/>
                    </a:lnTo>
                    <a:cubicBezTo>
                      <a:pt x="379" y="720"/>
                      <a:pt x="376" y="823"/>
                      <a:pt x="471" y="855"/>
                    </a:cubicBezTo>
                    <a:lnTo>
                      <a:pt x="471" y="855"/>
                    </a:lnTo>
                    <a:cubicBezTo>
                      <a:pt x="465" y="868"/>
                      <a:pt x="456" y="899"/>
                      <a:pt x="471" y="927"/>
                    </a:cubicBezTo>
                    <a:lnTo>
                      <a:pt x="471" y="927"/>
                    </a:lnTo>
                    <a:cubicBezTo>
                      <a:pt x="485" y="955"/>
                      <a:pt x="516" y="971"/>
                      <a:pt x="565" y="977"/>
                    </a:cubicBezTo>
                    <a:lnTo>
                      <a:pt x="565" y="977"/>
                    </a:lnTo>
                    <a:cubicBezTo>
                      <a:pt x="594" y="980"/>
                      <a:pt x="619" y="982"/>
                      <a:pt x="641" y="982"/>
                    </a:cubicBezTo>
                    <a:lnTo>
                      <a:pt x="641" y="982"/>
                    </a:lnTo>
                    <a:cubicBezTo>
                      <a:pt x="685" y="982"/>
                      <a:pt x="713" y="974"/>
                      <a:pt x="731" y="958"/>
                    </a:cubicBezTo>
                    <a:lnTo>
                      <a:pt x="731" y="958"/>
                    </a:lnTo>
                    <a:cubicBezTo>
                      <a:pt x="746" y="943"/>
                      <a:pt x="752" y="923"/>
                      <a:pt x="751" y="893"/>
                    </a:cubicBezTo>
                    <a:lnTo>
                      <a:pt x="751" y="893"/>
                    </a:lnTo>
                    <a:cubicBezTo>
                      <a:pt x="763" y="884"/>
                      <a:pt x="812" y="850"/>
                      <a:pt x="796" y="775"/>
                    </a:cubicBezTo>
                    <a:lnTo>
                      <a:pt x="796" y="775"/>
                    </a:lnTo>
                    <a:cubicBezTo>
                      <a:pt x="807" y="768"/>
                      <a:pt x="837" y="751"/>
                      <a:pt x="850" y="718"/>
                    </a:cubicBezTo>
                    <a:lnTo>
                      <a:pt x="850" y="718"/>
                    </a:lnTo>
                    <a:cubicBezTo>
                      <a:pt x="858" y="697"/>
                      <a:pt x="858" y="675"/>
                      <a:pt x="849" y="650"/>
                    </a:cubicBezTo>
                    <a:lnTo>
                      <a:pt x="849" y="650"/>
                    </a:lnTo>
                    <a:cubicBezTo>
                      <a:pt x="862" y="643"/>
                      <a:pt x="896" y="621"/>
                      <a:pt x="902" y="590"/>
                    </a:cubicBezTo>
                    <a:lnTo>
                      <a:pt x="902" y="590"/>
                    </a:lnTo>
                    <a:cubicBezTo>
                      <a:pt x="909" y="555"/>
                      <a:pt x="881" y="527"/>
                      <a:pt x="871" y="5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271">
                <a:extLst>
                  <a:ext uri="{FF2B5EF4-FFF2-40B4-BE49-F238E27FC236}">
                    <a16:creationId xmlns:a16="http://schemas.microsoft.com/office/drawing/2014/main" id="{7449BBEB-3CB9-469B-B439-47B193A88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5468" y="5584511"/>
                <a:ext cx="1471675" cy="1330394"/>
              </a:xfrm>
              <a:custGeom>
                <a:avLst/>
                <a:gdLst>
                  <a:gd name="T0" fmla="*/ 1099 w 1652"/>
                  <a:gd name="T1" fmla="*/ 949 h 1495"/>
                  <a:gd name="T2" fmla="*/ 685 w 1652"/>
                  <a:gd name="T3" fmla="*/ 490 h 1495"/>
                  <a:gd name="T4" fmla="*/ 685 w 1652"/>
                  <a:gd name="T5" fmla="*/ 490 h 1495"/>
                  <a:gd name="T6" fmla="*/ 671 w 1652"/>
                  <a:gd name="T7" fmla="*/ 263 h 1495"/>
                  <a:gd name="T8" fmla="*/ 671 w 1652"/>
                  <a:gd name="T9" fmla="*/ 263 h 1495"/>
                  <a:gd name="T10" fmla="*/ 603 w 1652"/>
                  <a:gd name="T11" fmla="*/ 51 h 1495"/>
                  <a:gd name="T12" fmla="*/ 603 w 1652"/>
                  <a:gd name="T13" fmla="*/ 51 h 1495"/>
                  <a:gd name="T14" fmla="*/ 529 w 1652"/>
                  <a:gd name="T15" fmla="*/ 293 h 1495"/>
                  <a:gd name="T16" fmla="*/ 529 w 1652"/>
                  <a:gd name="T17" fmla="*/ 293 h 1495"/>
                  <a:gd name="T18" fmla="*/ 333 w 1652"/>
                  <a:gd name="T19" fmla="*/ 73 h 1495"/>
                  <a:gd name="T20" fmla="*/ 333 w 1652"/>
                  <a:gd name="T21" fmla="*/ 73 h 1495"/>
                  <a:gd name="T22" fmla="*/ 208 w 1652"/>
                  <a:gd name="T23" fmla="*/ 83 h 1495"/>
                  <a:gd name="T24" fmla="*/ 208 w 1652"/>
                  <a:gd name="T25" fmla="*/ 83 h 1495"/>
                  <a:gd name="T26" fmla="*/ 111 w 1652"/>
                  <a:gd name="T27" fmla="*/ 55 h 1495"/>
                  <a:gd name="T28" fmla="*/ 111 w 1652"/>
                  <a:gd name="T29" fmla="*/ 55 h 1495"/>
                  <a:gd name="T30" fmla="*/ 108 w 1652"/>
                  <a:gd name="T31" fmla="*/ 155 h 1495"/>
                  <a:gd name="T32" fmla="*/ 108 w 1652"/>
                  <a:gd name="T33" fmla="*/ 155 h 1495"/>
                  <a:gd name="T34" fmla="*/ 84 w 1652"/>
                  <a:gd name="T35" fmla="*/ 292 h 1495"/>
                  <a:gd name="T36" fmla="*/ 84 w 1652"/>
                  <a:gd name="T37" fmla="*/ 292 h 1495"/>
                  <a:gd name="T38" fmla="*/ 99 w 1652"/>
                  <a:gd name="T39" fmla="*/ 421 h 1495"/>
                  <a:gd name="T40" fmla="*/ 99 w 1652"/>
                  <a:gd name="T41" fmla="*/ 421 h 1495"/>
                  <a:gd name="T42" fmla="*/ 357 w 1652"/>
                  <a:gd name="T43" fmla="*/ 684 h 1495"/>
                  <a:gd name="T44" fmla="*/ 357 w 1652"/>
                  <a:gd name="T45" fmla="*/ 684 h 1495"/>
                  <a:gd name="T46" fmla="*/ 1038 w 1652"/>
                  <a:gd name="T47" fmla="*/ 1450 h 1495"/>
                  <a:gd name="T48" fmla="*/ 1038 w 1652"/>
                  <a:gd name="T49" fmla="*/ 1450 h 1495"/>
                  <a:gd name="T50" fmla="*/ 1650 w 1652"/>
                  <a:gd name="T51" fmla="*/ 1241 h 1495"/>
                  <a:gd name="T52" fmla="*/ 1651 w 1652"/>
                  <a:gd name="T53" fmla="*/ 1240 h 1495"/>
                  <a:gd name="T54" fmla="*/ 1651 w 1652"/>
                  <a:gd name="T55" fmla="*/ 1240 h 1495"/>
                  <a:gd name="T56" fmla="*/ 1357 w 1652"/>
                  <a:gd name="T57" fmla="*/ 769 h 1495"/>
                  <a:gd name="T58" fmla="*/ 1099 w 1652"/>
                  <a:gd name="T59" fmla="*/ 949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52" h="1495">
                    <a:moveTo>
                      <a:pt x="1099" y="949"/>
                    </a:moveTo>
                    <a:lnTo>
                      <a:pt x="685" y="490"/>
                    </a:lnTo>
                    <a:lnTo>
                      <a:pt x="685" y="490"/>
                    </a:lnTo>
                    <a:cubicBezTo>
                      <a:pt x="685" y="490"/>
                      <a:pt x="713" y="373"/>
                      <a:pt x="671" y="263"/>
                    </a:cubicBezTo>
                    <a:lnTo>
                      <a:pt x="671" y="263"/>
                    </a:lnTo>
                    <a:cubicBezTo>
                      <a:pt x="619" y="125"/>
                      <a:pt x="636" y="56"/>
                      <a:pt x="603" y="51"/>
                    </a:cubicBezTo>
                    <a:lnTo>
                      <a:pt x="603" y="51"/>
                    </a:lnTo>
                    <a:cubicBezTo>
                      <a:pt x="553" y="43"/>
                      <a:pt x="510" y="131"/>
                      <a:pt x="529" y="293"/>
                    </a:cubicBezTo>
                    <a:lnTo>
                      <a:pt x="529" y="293"/>
                    </a:lnTo>
                    <a:cubicBezTo>
                      <a:pt x="529" y="293"/>
                      <a:pt x="386" y="136"/>
                      <a:pt x="333" y="73"/>
                    </a:cubicBezTo>
                    <a:lnTo>
                      <a:pt x="333" y="73"/>
                    </a:lnTo>
                    <a:cubicBezTo>
                      <a:pt x="273" y="0"/>
                      <a:pt x="197" y="3"/>
                      <a:pt x="208" y="83"/>
                    </a:cubicBezTo>
                    <a:lnTo>
                      <a:pt x="208" y="83"/>
                    </a:lnTo>
                    <a:cubicBezTo>
                      <a:pt x="208" y="83"/>
                      <a:pt x="150" y="27"/>
                      <a:pt x="111" y="55"/>
                    </a:cubicBezTo>
                    <a:lnTo>
                      <a:pt x="111" y="55"/>
                    </a:lnTo>
                    <a:cubicBezTo>
                      <a:pt x="72" y="83"/>
                      <a:pt x="108" y="155"/>
                      <a:pt x="108" y="155"/>
                    </a:cubicBezTo>
                    <a:lnTo>
                      <a:pt x="108" y="155"/>
                    </a:lnTo>
                    <a:cubicBezTo>
                      <a:pt x="108" y="155"/>
                      <a:pt x="0" y="162"/>
                      <a:pt x="84" y="292"/>
                    </a:cubicBezTo>
                    <a:lnTo>
                      <a:pt x="84" y="292"/>
                    </a:lnTo>
                    <a:cubicBezTo>
                      <a:pt x="84" y="292"/>
                      <a:pt x="7" y="307"/>
                      <a:pt x="99" y="421"/>
                    </a:cubicBezTo>
                    <a:lnTo>
                      <a:pt x="99" y="421"/>
                    </a:lnTo>
                    <a:cubicBezTo>
                      <a:pt x="190" y="535"/>
                      <a:pt x="357" y="684"/>
                      <a:pt x="357" y="684"/>
                    </a:cubicBezTo>
                    <a:lnTo>
                      <a:pt x="357" y="684"/>
                    </a:lnTo>
                    <a:cubicBezTo>
                      <a:pt x="357" y="684"/>
                      <a:pt x="750" y="1407"/>
                      <a:pt x="1038" y="1450"/>
                    </a:cubicBezTo>
                    <a:lnTo>
                      <a:pt x="1038" y="1450"/>
                    </a:lnTo>
                    <a:cubicBezTo>
                      <a:pt x="1325" y="1494"/>
                      <a:pt x="1650" y="1241"/>
                      <a:pt x="1650" y="1241"/>
                    </a:cubicBezTo>
                    <a:lnTo>
                      <a:pt x="1651" y="1240"/>
                    </a:lnTo>
                    <a:lnTo>
                      <a:pt x="1651" y="1240"/>
                    </a:lnTo>
                    <a:cubicBezTo>
                      <a:pt x="1540" y="1103"/>
                      <a:pt x="1414" y="875"/>
                      <a:pt x="1357" y="769"/>
                    </a:cubicBezTo>
                    <a:lnTo>
                      <a:pt x="1099" y="9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272">
                <a:extLst>
                  <a:ext uri="{FF2B5EF4-FFF2-40B4-BE49-F238E27FC236}">
                    <a16:creationId xmlns:a16="http://schemas.microsoft.com/office/drawing/2014/main" id="{A918A82C-F93A-4B57-8647-30842F054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6864" y="5584511"/>
                <a:ext cx="1448128" cy="1314697"/>
              </a:xfrm>
              <a:custGeom>
                <a:avLst/>
                <a:gdLst>
                  <a:gd name="T0" fmla="*/ 102 w 1628"/>
                  <a:gd name="T1" fmla="*/ 58 h 1478"/>
                  <a:gd name="T2" fmla="*/ 83 w 1628"/>
                  <a:gd name="T3" fmla="*/ 64 h 1478"/>
                  <a:gd name="T4" fmla="*/ 83 w 1628"/>
                  <a:gd name="T5" fmla="*/ 151 h 1478"/>
                  <a:gd name="T6" fmla="*/ 83 w 1628"/>
                  <a:gd name="T7" fmla="*/ 161 h 1478"/>
                  <a:gd name="T8" fmla="*/ 74 w 1628"/>
                  <a:gd name="T9" fmla="*/ 167 h 1478"/>
                  <a:gd name="T10" fmla="*/ 33 w 1628"/>
                  <a:gd name="T11" fmla="*/ 191 h 1478"/>
                  <a:gd name="T12" fmla="*/ 59 w 1628"/>
                  <a:gd name="T13" fmla="*/ 286 h 1478"/>
                  <a:gd name="T14" fmla="*/ 60 w 1628"/>
                  <a:gd name="T15" fmla="*/ 298 h 1478"/>
                  <a:gd name="T16" fmla="*/ 52 w 1628"/>
                  <a:gd name="T17" fmla="*/ 304 h 1478"/>
                  <a:gd name="T18" fmla="*/ 32 w 1628"/>
                  <a:gd name="T19" fmla="*/ 321 h 1478"/>
                  <a:gd name="T20" fmla="*/ 72 w 1628"/>
                  <a:gd name="T21" fmla="*/ 414 h 1478"/>
                  <a:gd name="T22" fmla="*/ 329 w 1628"/>
                  <a:gd name="T23" fmla="*/ 675 h 1478"/>
                  <a:gd name="T24" fmla="*/ 332 w 1628"/>
                  <a:gd name="T25" fmla="*/ 679 h 1478"/>
                  <a:gd name="T26" fmla="*/ 1005 w 1628"/>
                  <a:gd name="T27" fmla="*/ 1439 h 1478"/>
                  <a:gd name="T28" fmla="*/ 1600 w 1628"/>
                  <a:gd name="T29" fmla="*/ 1239 h 1478"/>
                  <a:gd name="T30" fmla="*/ 1070 w 1628"/>
                  <a:gd name="T31" fmla="*/ 958 h 1478"/>
                  <a:gd name="T32" fmla="*/ 1055 w 1628"/>
                  <a:gd name="T33" fmla="*/ 956 h 1478"/>
                  <a:gd name="T34" fmla="*/ 642 w 1628"/>
                  <a:gd name="T35" fmla="*/ 498 h 1478"/>
                  <a:gd name="T36" fmla="*/ 640 w 1628"/>
                  <a:gd name="T37" fmla="*/ 488 h 1478"/>
                  <a:gd name="T38" fmla="*/ 625 w 1628"/>
                  <a:gd name="T39" fmla="*/ 268 h 1478"/>
                  <a:gd name="T40" fmla="*/ 584 w 1628"/>
                  <a:gd name="T41" fmla="*/ 114 h 1478"/>
                  <a:gd name="T42" fmla="*/ 566 w 1628"/>
                  <a:gd name="T43" fmla="*/ 62 h 1478"/>
                  <a:gd name="T44" fmla="*/ 539 w 1628"/>
                  <a:gd name="T45" fmla="*/ 72 h 1478"/>
                  <a:gd name="T46" fmla="*/ 505 w 1628"/>
                  <a:gd name="T47" fmla="*/ 292 h 1478"/>
                  <a:gd name="T48" fmla="*/ 498 w 1628"/>
                  <a:gd name="T49" fmla="*/ 304 h 1478"/>
                  <a:gd name="T50" fmla="*/ 485 w 1628"/>
                  <a:gd name="T51" fmla="*/ 301 h 1478"/>
                  <a:gd name="T52" fmla="*/ 290 w 1628"/>
                  <a:gd name="T53" fmla="*/ 80 h 1478"/>
                  <a:gd name="T54" fmla="*/ 200 w 1628"/>
                  <a:gd name="T55" fmla="*/ 35 h 1478"/>
                  <a:gd name="T56" fmla="*/ 185 w 1628"/>
                  <a:gd name="T57" fmla="*/ 81 h 1478"/>
                  <a:gd name="T58" fmla="*/ 178 w 1628"/>
                  <a:gd name="T59" fmla="*/ 92 h 1478"/>
                  <a:gd name="T60" fmla="*/ 166 w 1628"/>
                  <a:gd name="T61" fmla="*/ 91 h 1478"/>
                  <a:gd name="T62" fmla="*/ 1071 w 1628"/>
                  <a:gd name="T63" fmla="*/ 1466 h 1478"/>
                  <a:gd name="T64" fmla="*/ 1001 w 1628"/>
                  <a:gd name="T65" fmla="*/ 1461 h 1478"/>
                  <a:gd name="T66" fmla="*/ 546 w 1628"/>
                  <a:gd name="T67" fmla="*/ 1058 h 1478"/>
                  <a:gd name="T68" fmla="*/ 313 w 1628"/>
                  <a:gd name="T69" fmla="*/ 691 h 1478"/>
                  <a:gd name="T70" fmla="*/ 55 w 1628"/>
                  <a:gd name="T71" fmla="*/ 429 h 1478"/>
                  <a:gd name="T72" fmla="*/ 11 w 1628"/>
                  <a:gd name="T73" fmla="*/ 312 h 1478"/>
                  <a:gd name="T74" fmla="*/ 33 w 1628"/>
                  <a:gd name="T75" fmla="*/ 287 h 1478"/>
                  <a:gd name="T76" fmla="*/ 12 w 1628"/>
                  <a:gd name="T77" fmla="*/ 180 h 1478"/>
                  <a:gd name="T78" fmla="*/ 57 w 1628"/>
                  <a:gd name="T79" fmla="*/ 147 h 1478"/>
                  <a:gd name="T80" fmla="*/ 70 w 1628"/>
                  <a:gd name="T81" fmla="*/ 45 h 1478"/>
                  <a:gd name="T82" fmla="*/ 161 w 1628"/>
                  <a:gd name="T83" fmla="*/ 59 h 1478"/>
                  <a:gd name="T84" fmla="*/ 191 w 1628"/>
                  <a:gd name="T85" fmla="*/ 13 h 1478"/>
                  <a:gd name="T86" fmla="*/ 307 w 1628"/>
                  <a:gd name="T87" fmla="*/ 66 h 1478"/>
                  <a:gd name="T88" fmla="*/ 479 w 1628"/>
                  <a:gd name="T89" fmla="*/ 261 h 1478"/>
                  <a:gd name="T90" fmla="*/ 524 w 1628"/>
                  <a:gd name="T91" fmla="*/ 56 h 1478"/>
                  <a:gd name="T92" fmla="*/ 570 w 1628"/>
                  <a:gd name="T93" fmla="*/ 40 h 1478"/>
                  <a:gd name="T94" fmla="*/ 606 w 1628"/>
                  <a:gd name="T95" fmla="*/ 110 h 1478"/>
                  <a:gd name="T96" fmla="*/ 647 w 1628"/>
                  <a:gd name="T97" fmla="*/ 260 h 1478"/>
                  <a:gd name="T98" fmla="*/ 663 w 1628"/>
                  <a:gd name="T99" fmla="*/ 487 h 1478"/>
                  <a:gd name="T100" fmla="*/ 1316 w 1628"/>
                  <a:gd name="T101" fmla="*/ 759 h 1478"/>
                  <a:gd name="T102" fmla="*/ 1325 w 1628"/>
                  <a:gd name="T103" fmla="*/ 758 h 1478"/>
                  <a:gd name="T104" fmla="*/ 1332 w 1628"/>
                  <a:gd name="T105" fmla="*/ 762 h 1478"/>
                  <a:gd name="T106" fmla="*/ 1625 w 1628"/>
                  <a:gd name="T107" fmla="*/ 1233 h 1478"/>
                  <a:gd name="T108" fmla="*/ 1627 w 1628"/>
                  <a:gd name="T109" fmla="*/ 1242 h 1478"/>
                  <a:gd name="T110" fmla="*/ 1623 w 1628"/>
                  <a:gd name="T111" fmla="*/ 1250 h 1478"/>
                  <a:gd name="T112" fmla="*/ 1622 w 1628"/>
                  <a:gd name="T113" fmla="*/ 1250 h 1478"/>
                  <a:gd name="T114" fmla="*/ 1422 w 1628"/>
                  <a:gd name="T115" fmla="*/ 1372 h 1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28" h="1478">
                    <a:moveTo>
                      <a:pt x="102" y="58"/>
                    </a:moveTo>
                    <a:lnTo>
                      <a:pt x="102" y="58"/>
                    </a:lnTo>
                    <a:cubicBezTo>
                      <a:pt x="95" y="58"/>
                      <a:pt x="89" y="59"/>
                      <a:pt x="83" y="64"/>
                    </a:cubicBezTo>
                    <a:lnTo>
                      <a:pt x="83" y="64"/>
                    </a:lnTo>
                    <a:cubicBezTo>
                      <a:pt x="53" y="85"/>
                      <a:pt x="83" y="150"/>
                      <a:pt x="83" y="151"/>
                    </a:cubicBezTo>
                    <a:lnTo>
                      <a:pt x="83" y="151"/>
                    </a:lnTo>
                    <a:cubicBezTo>
                      <a:pt x="84" y="154"/>
                      <a:pt x="84" y="157"/>
                      <a:pt x="83" y="161"/>
                    </a:cubicBezTo>
                    <a:lnTo>
                      <a:pt x="83" y="161"/>
                    </a:lnTo>
                    <a:cubicBezTo>
                      <a:pt x="81" y="164"/>
                      <a:pt x="77" y="166"/>
                      <a:pt x="74" y="167"/>
                    </a:cubicBezTo>
                    <a:lnTo>
                      <a:pt x="74" y="167"/>
                    </a:lnTo>
                    <a:cubicBezTo>
                      <a:pt x="73" y="167"/>
                      <a:pt x="43" y="169"/>
                      <a:pt x="33" y="191"/>
                    </a:cubicBezTo>
                    <a:lnTo>
                      <a:pt x="33" y="191"/>
                    </a:lnTo>
                    <a:cubicBezTo>
                      <a:pt x="23" y="211"/>
                      <a:pt x="31" y="245"/>
                      <a:pt x="59" y="286"/>
                    </a:cubicBezTo>
                    <a:lnTo>
                      <a:pt x="59" y="286"/>
                    </a:lnTo>
                    <a:cubicBezTo>
                      <a:pt x="61" y="290"/>
                      <a:pt x="61" y="294"/>
                      <a:pt x="60" y="298"/>
                    </a:cubicBezTo>
                    <a:lnTo>
                      <a:pt x="60" y="298"/>
                    </a:lnTo>
                    <a:cubicBezTo>
                      <a:pt x="59" y="301"/>
                      <a:pt x="55" y="304"/>
                      <a:pt x="52" y="304"/>
                    </a:cubicBezTo>
                    <a:lnTo>
                      <a:pt x="52" y="304"/>
                    </a:lnTo>
                    <a:cubicBezTo>
                      <a:pt x="51" y="305"/>
                      <a:pt x="36" y="307"/>
                      <a:pt x="32" y="321"/>
                    </a:cubicBezTo>
                    <a:lnTo>
                      <a:pt x="32" y="321"/>
                    </a:lnTo>
                    <a:cubicBezTo>
                      <a:pt x="28" y="332"/>
                      <a:pt x="28" y="358"/>
                      <a:pt x="72" y="414"/>
                    </a:cubicBezTo>
                    <a:lnTo>
                      <a:pt x="72" y="414"/>
                    </a:lnTo>
                    <a:cubicBezTo>
                      <a:pt x="163" y="526"/>
                      <a:pt x="327" y="674"/>
                      <a:pt x="329" y="675"/>
                    </a:cubicBezTo>
                    <a:lnTo>
                      <a:pt x="329" y="675"/>
                    </a:lnTo>
                    <a:cubicBezTo>
                      <a:pt x="330" y="676"/>
                      <a:pt x="331" y="677"/>
                      <a:pt x="332" y="679"/>
                    </a:cubicBezTo>
                    <a:lnTo>
                      <a:pt x="332" y="679"/>
                    </a:lnTo>
                    <a:cubicBezTo>
                      <a:pt x="336" y="686"/>
                      <a:pt x="727" y="1397"/>
                      <a:pt x="1005" y="1439"/>
                    </a:cubicBezTo>
                    <a:lnTo>
                      <a:pt x="1005" y="1439"/>
                    </a:lnTo>
                    <a:cubicBezTo>
                      <a:pt x="1259" y="1477"/>
                      <a:pt x="1549" y="1276"/>
                      <a:pt x="1600" y="1239"/>
                    </a:cubicBezTo>
                    <a:lnTo>
                      <a:pt x="1600" y="1239"/>
                    </a:lnTo>
                    <a:cubicBezTo>
                      <a:pt x="1496" y="1106"/>
                      <a:pt x="1381" y="903"/>
                      <a:pt x="1318" y="785"/>
                    </a:cubicBezTo>
                    <a:lnTo>
                      <a:pt x="1070" y="958"/>
                    </a:lnTo>
                    <a:lnTo>
                      <a:pt x="1070" y="958"/>
                    </a:lnTo>
                    <a:cubicBezTo>
                      <a:pt x="1066" y="960"/>
                      <a:pt x="1059" y="959"/>
                      <a:pt x="1055" y="956"/>
                    </a:cubicBezTo>
                    <a:lnTo>
                      <a:pt x="642" y="498"/>
                    </a:lnTo>
                    <a:lnTo>
                      <a:pt x="642" y="498"/>
                    </a:lnTo>
                    <a:cubicBezTo>
                      <a:pt x="640" y="496"/>
                      <a:pt x="639" y="492"/>
                      <a:pt x="640" y="488"/>
                    </a:cubicBezTo>
                    <a:lnTo>
                      <a:pt x="640" y="488"/>
                    </a:lnTo>
                    <a:cubicBezTo>
                      <a:pt x="640" y="487"/>
                      <a:pt x="665" y="372"/>
                      <a:pt x="625" y="268"/>
                    </a:cubicBezTo>
                    <a:lnTo>
                      <a:pt x="625" y="268"/>
                    </a:lnTo>
                    <a:cubicBezTo>
                      <a:pt x="601" y="200"/>
                      <a:pt x="591" y="149"/>
                      <a:pt x="584" y="114"/>
                    </a:cubicBezTo>
                    <a:lnTo>
                      <a:pt x="584" y="114"/>
                    </a:lnTo>
                    <a:cubicBezTo>
                      <a:pt x="579" y="81"/>
                      <a:pt x="575" y="64"/>
                      <a:pt x="566" y="62"/>
                    </a:cubicBezTo>
                    <a:lnTo>
                      <a:pt x="566" y="62"/>
                    </a:lnTo>
                    <a:cubicBezTo>
                      <a:pt x="557" y="61"/>
                      <a:pt x="548" y="64"/>
                      <a:pt x="539" y="72"/>
                    </a:cubicBezTo>
                    <a:lnTo>
                      <a:pt x="539" y="72"/>
                    </a:lnTo>
                    <a:cubicBezTo>
                      <a:pt x="513" y="98"/>
                      <a:pt x="491" y="168"/>
                      <a:pt x="505" y="292"/>
                    </a:cubicBezTo>
                    <a:lnTo>
                      <a:pt x="505" y="292"/>
                    </a:lnTo>
                    <a:cubicBezTo>
                      <a:pt x="506" y="297"/>
                      <a:pt x="503" y="302"/>
                      <a:pt x="498" y="304"/>
                    </a:cubicBezTo>
                    <a:lnTo>
                      <a:pt x="498" y="304"/>
                    </a:lnTo>
                    <a:cubicBezTo>
                      <a:pt x="494" y="305"/>
                      <a:pt x="488" y="305"/>
                      <a:pt x="485" y="301"/>
                    </a:cubicBezTo>
                    <a:lnTo>
                      <a:pt x="485" y="301"/>
                    </a:lnTo>
                    <a:cubicBezTo>
                      <a:pt x="483" y="299"/>
                      <a:pt x="341" y="143"/>
                      <a:pt x="290" y="80"/>
                    </a:cubicBezTo>
                    <a:lnTo>
                      <a:pt x="290" y="80"/>
                    </a:lnTo>
                    <a:cubicBezTo>
                      <a:pt x="256" y="39"/>
                      <a:pt x="219" y="26"/>
                      <a:pt x="200" y="35"/>
                    </a:cubicBezTo>
                    <a:lnTo>
                      <a:pt x="200" y="35"/>
                    </a:lnTo>
                    <a:cubicBezTo>
                      <a:pt x="182" y="43"/>
                      <a:pt x="183" y="68"/>
                      <a:pt x="185" y="81"/>
                    </a:cubicBezTo>
                    <a:lnTo>
                      <a:pt x="185" y="81"/>
                    </a:lnTo>
                    <a:cubicBezTo>
                      <a:pt x="185" y="85"/>
                      <a:pt x="183" y="91"/>
                      <a:pt x="178" y="92"/>
                    </a:cubicBezTo>
                    <a:lnTo>
                      <a:pt x="178" y="92"/>
                    </a:lnTo>
                    <a:cubicBezTo>
                      <a:pt x="174" y="95"/>
                      <a:pt x="169" y="94"/>
                      <a:pt x="166" y="91"/>
                    </a:cubicBezTo>
                    <a:lnTo>
                      <a:pt x="166" y="91"/>
                    </a:lnTo>
                    <a:cubicBezTo>
                      <a:pt x="165" y="91"/>
                      <a:pt x="131" y="58"/>
                      <a:pt x="102" y="58"/>
                    </a:cubicBezTo>
                    <a:close/>
                    <a:moveTo>
                      <a:pt x="1071" y="1466"/>
                    </a:moveTo>
                    <a:lnTo>
                      <a:pt x="1071" y="1466"/>
                    </a:lnTo>
                    <a:cubicBezTo>
                      <a:pt x="1047" y="1466"/>
                      <a:pt x="1024" y="1464"/>
                      <a:pt x="1001" y="1461"/>
                    </a:cubicBezTo>
                    <a:lnTo>
                      <a:pt x="1001" y="1461"/>
                    </a:lnTo>
                    <a:cubicBezTo>
                      <a:pt x="879" y="1442"/>
                      <a:pt x="726" y="1307"/>
                      <a:pt x="546" y="1058"/>
                    </a:cubicBezTo>
                    <a:lnTo>
                      <a:pt x="546" y="1058"/>
                    </a:lnTo>
                    <a:cubicBezTo>
                      <a:pt x="419" y="883"/>
                      <a:pt x="323" y="710"/>
                      <a:pt x="313" y="691"/>
                    </a:cubicBezTo>
                    <a:lnTo>
                      <a:pt x="313" y="691"/>
                    </a:lnTo>
                    <a:cubicBezTo>
                      <a:pt x="296" y="676"/>
                      <a:pt x="142" y="536"/>
                      <a:pt x="55" y="429"/>
                    </a:cubicBezTo>
                    <a:lnTo>
                      <a:pt x="55" y="429"/>
                    </a:lnTo>
                    <a:cubicBezTo>
                      <a:pt x="15" y="379"/>
                      <a:pt x="0" y="341"/>
                      <a:pt x="11" y="312"/>
                    </a:cubicBezTo>
                    <a:lnTo>
                      <a:pt x="11" y="312"/>
                    </a:lnTo>
                    <a:cubicBezTo>
                      <a:pt x="16" y="299"/>
                      <a:pt x="24" y="292"/>
                      <a:pt x="33" y="287"/>
                    </a:cubicBezTo>
                    <a:lnTo>
                      <a:pt x="33" y="287"/>
                    </a:lnTo>
                    <a:cubicBezTo>
                      <a:pt x="7" y="243"/>
                      <a:pt x="0" y="207"/>
                      <a:pt x="12" y="180"/>
                    </a:cubicBezTo>
                    <a:lnTo>
                      <a:pt x="12" y="180"/>
                    </a:lnTo>
                    <a:cubicBezTo>
                      <a:pt x="23" y="160"/>
                      <a:pt x="43" y="151"/>
                      <a:pt x="57" y="147"/>
                    </a:cubicBezTo>
                    <a:lnTo>
                      <a:pt x="57" y="147"/>
                    </a:lnTo>
                    <a:cubicBezTo>
                      <a:pt x="47" y="122"/>
                      <a:pt x="34" y="71"/>
                      <a:pt x="70" y="45"/>
                    </a:cubicBezTo>
                    <a:lnTo>
                      <a:pt x="70" y="45"/>
                    </a:lnTo>
                    <a:cubicBezTo>
                      <a:pt x="100" y="24"/>
                      <a:pt x="138" y="43"/>
                      <a:pt x="161" y="59"/>
                    </a:cubicBezTo>
                    <a:lnTo>
                      <a:pt x="161" y="59"/>
                    </a:lnTo>
                    <a:cubicBezTo>
                      <a:pt x="164" y="37"/>
                      <a:pt x="173" y="21"/>
                      <a:pt x="191" y="13"/>
                    </a:cubicBezTo>
                    <a:lnTo>
                      <a:pt x="191" y="13"/>
                    </a:lnTo>
                    <a:cubicBezTo>
                      <a:pt x="223" y="0"/>
                      <a:pt x="269" y="20"/>
                      <a:pt x="307" y="66"/>
                    </a:cubicBezTo>
                    <a:lnTo>
                      <a:pt x="307" y="66"/>
                    </a:lnTo>
                    <a:cubicBezTo>
                      <a:pt x="346" y="113"/>
                      <a:pt x="437" y="214"/>
                      <a:pt x="479" y="261"/>
                    </a:cubicBezTo>
                    <a:lnTo>
                      <a:pt x="479" y="261"/>
                    </a:lnTo>
                    <a:cubicBezTo>
                      <a:pt x="473" y="165"/>
                      <a:pt x="489" y="90"/>
                      <a:pt x="524" y="56"/>
                    </a:cubicBezTo>
                    <a:lnTo>
                      <a:pt x="524" y="56"/>
                    </a:lnTo>
                    <a:cubicBezTo>
                      <a:pt x="537" y="43"/>
                      <a:pt x="553" y="37"/>
                      <a:pt x="570" y="40"/>
                    </a:cubicBezTo>
                    <a:lnTo>
                      <a:pt x="570" y="40"/>
                    </a:lnTo>
                    <a:cubicBezTo>
                      <a:pt x="595" y="44"/>
                      <a:pt x="600" y="69"/>
                      <a:pt x="606" y="110"/>
                    </a:cubicBezTo>
                    <a:lnTo>
                      <a:pt x="606" y="110"/>
                    </a:lnTo>
                    <a:cubicBezTo>
                      <a:pt x="613" y="145"/>
                      <a:pt x="622" y="194"/>
                      <a:pt x="647" y="260"/>
                    </a:cubicBezTo>
                    <a:lnTo>
                      <a:pt x="647" y="260"/>
                    </a:lnTo>
                    <a:cubicBezTo>
                      <a:pt x="684" y="358"/>
                      <a:pt x="668" y="462"/>
                      <a:pt x="663" y="487"/>
                    </a:cubicBezTo>
                    <a:lnTo>
                      <a:pt x="1066" y="933"/>
                    </a:lnTo>
                    <a:lnTo>
                      <a:pt x="1316" y="759"/>
                    </a:lnTo>
                    <a:lnTo>
                      <a:pt x="1316" y="759"/>
                    </a:lnTo>
                    <a:cubicBezTo>
                      <a:pt x="1318" y="758"/>
                      <a:pt x="1322" y="756"/>
                      <a:pt x="1325" y="758"/>
                    </a:cubicBezTo>
                    <a:lnTo>
                      <a:pt x="1325" y="758"/>
                    </a:lnTo>
                    <a:cubicBezTo>
                      <a:pt x="1328" y="758"/>
                      <a:pt x="1331" y="760"/>
                      <a:pt x="1332" y="762"/>
                    </a:cubicBezTo>
                    <a:lnTo>
                      <a:pt x="1332" y="762"/>
                    </a:lnTo>
                    <a:cubicBezTo>
                      <a:pt x="1383" y="858"/>
                      <a:pt x="1513" y="1094"/>
                      <a:pt x="1625" y="1233"/>
                    </a:cubicBezTo>
                    <a:lnTo>
                      <a:pt x="1625" y="1233"/>
                    </a:lnTo>
                    <a:cubicBezTo>
                      <a:pt x="1626" y="1236"/>
                      <a:pt x="1627" y="1239"/>
                      <a:pt x="1627" y="1242"/>
                    </a:cubicBezTo>
                    <a:lnTo>
                      <a:pt x="1627" y="1242"/>
                    </a:lnTo>
                    <a:cubicBezTo>
                      <a:pt x="1627" y="1245"/>
                      <a:pt x="1625" y="1247"/>
                      <a:pt x="1623" y="1250"/>
                    </a:cubicBezTo>
                    <a:lnTo>
                      <a:pt x="1622" y="1250"/>
                    </a:lnTo>
                    <a:lnTo>
                      <a:pt x="1622" y="1250"/>
                    </a:lnTo>
                    <a:cubicBezTo>
                      <a:pt x="1621" y="1251"/>
                      <a:pt x="1538" y="1315"/>
                      <a:pt x="1422" y="1372"/>
                    </a:cubicBezTo>
                    <a:lnTo>
                      <a:pt x="1422" y="1372"/>
                    </a:lnTo>
                    <a:cubicBezTo>
                      <a:pt x="1330" y="1418"/>
                      <a:pt x="1200" y="1466"/>
                      <a:pt x="1071" y="14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273">
                <a:extLst>
                  <a:ext uri="{FF2B5EF4-FFF2-40B4-BE49-F238E27FC236}">
                    <a16:creationId xmlns:a16="http://schemas.microsoft.com/office/drawing/2014/main" id="{8FF6718C-C61A-4D43-A851-76CE90717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74203" y="6204576"/>
                <a:ext cx="345353" cy="486634"/>
              </a:xfrm>
              <a:custGeom>
                <a:avLst/>
                <a:gdLst>
                  <a:gd name="T0" fmla="*/ 105 w 389"/>
                  <a:gd name="T1" fmla="*/ 0 h 545"/>
                  <a:gd name="T2" fmla="*/ 0 w 389"/>
                  <a:gd name="T3" fmla="*/ 73 h 545"/>
                  <a:gd name="T4" fmla="*/ 0 w 389"/>
                  <a:gd name="T5" fmla="*/ 73 h 545"/>
                  <a:gd name="T6" fmla="*/ 294 w 389"/>
                  <a:gd name="T7" fmla="*/ 544 h 545"/>
                  <a:gd name="T8" fmla="*/ 388 w 389"/>
                  <a:gd name="T9" fmla="*/ 471 h 545"/>
                  <a:gd name="T10" fmla="*/ 105 w 389"/>
                  <a:gd name="T11" fmla="*/ 0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9" h="545">
                    <a:moveTo>
                      <a:pt x="105" y="0"/>
                    </a:moveTo>
                    <a:lnTo>
                      <a:pt x="0" y="73"/>
                    </a:lnTo>
                    <a:lnTo>
                      <a:pt x="0" y="73"/>
                    </a:lnTo>
                    <a:cubicBezTo>
                      <a:pt x="57" y="179"/>
                      <a:pt x="183" y="407"/>
                      <a:pt x="294" y="544"/>
                    </a:cubicBezTo>
                    <a:lnTo>
                      <a:pt x="388" y="471"/>
                    </a:lnTo>
                    <a:lnTo>
                      <a:pt x="10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274">
                <a:extLst>
                  <a:ext uri="{FF2B5EF4-FFF2-40B4-BE49-F238E27FC236}">
                    <a16:creationId xmlns:a16="http://schemas.microsoft.com/office/drawing/2014/main" id="{E145E2D1-B1C3-4618-9322-E234F0737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2431" y="6192804"/>
                <a:ext cx="368900" cy="506255"/>
              </a:xfrm>
              <a:custGeom>
                <a:avLst/>
                <a:gdLst>
                  <a:gd name="T0" fmla="*/ 28 w 414"/>
                  <a:gd name="T1" fmla="*/ 88 h 569"/>
                  <a:gd name="T2" fmla="*/ 28 w 414"/>
                  <a:gd name="T3" fmla="*/ 88 h 569"/>
                  <a:gd name="T4" fmla="*/ 309 w 414"/>
                  <a:gd name="T5" fmla="*/ 541 h 569"/>
                  <a:gd name="T6" fmla="*/ 386 w 414"/>
                  <a:gd name="T7" fmla="*/ 480 h 569"/>
                  <a:gd name="T8" fmla="*/ 115 w 414"/>
                  <a:gd name="T9" fmla="*/ 28 h 569"/>
                  <a:gd name="T10" fmla="*/ 28 w 414"/>
                  <a:gd name="T11" fmla="*/ 88 h 569"/>
                  <a:gd name="T12" fmla="*/ 307 w 414"/>
                  <a:gd name="T13" fmla="*/ 568 h 569"/>
                  <a:gd name="T14" fmla="*/ 307 w 414"/>
                  <a:gd name="T15" fmla="*/ 568 h 569"/>
                  <a:gd name="T16" fmla="*/ 299 w 414"/>
                  <a:gd name="T17" fmla="*/ 563 h 569"/>
                  <a:gd name="T18" fmla="*/ 299 w 414"/>
                  <a:gd name="T19" fmla="*/ 563 h 569"/>
                  <a:gd name="T20" fmla="*/ 3 w 414"/>
                  <a:gd name="T21" fmla="*/ 90 h 569"/>
                  <a:gd name="T22" fmla="*/ 3 w 414"/>
                  <a:gd name="T23" fmla="*/ 90 h 569"/>
                  <a:gd name="T24" fmla="*/ 7 w 414"/>
                  <a:gd name="T25" fmla="*/ 75 h 569"/>
                  <a:gd name="T26" fmla="*/ 112 w 414"/>
                  <a:gd name="T27" fmla="*/ 2 h 569"/>
                  <a:gd name="T28" fmla="*/ 112 w 414"/>
                  <a:gd name="T29" fmla="*/ 2 h 569"/>
                  <a:gd name="T30" fmla="*/ 120 w 414"/>
                  <a:gd name="T31" fmla="*/ 1 h 569"/>
                  <a:gd name="T32" fmla="*/ 120 w 414"/>
                  <a:gd name="T33" fmla="*/ 1 h 569"/>
                  <a:gd name="T34" fmla="*/ 127 w 414"/>
                  <a:gd name="T35" fmla="*/ 6 h 569"/>
                  <a:gd name="T36" fmla="*/ 410 w 414"/>
                  <a:gd name="T37" fmla="*/ 478 h 569"/>
                  <a:gd name="T38" fmla="*/ 410 w 414"/>
                  <a:gd name="T39" fmla="*/ 478 h 569"/>
                  <a:gd name="T40" fmla="*/ 407 w 414"/>
                  <a:gd name="T41" fmla="*/ 492 h 569"/>
                  <a:gd name="T42" fmla="*/ 314 w 414"/>
                  <a:gd name="T43" fmla="*/ 565 h 569"/>
                  <a:gd name="T44" fmla="*/ 314 w 414"/>
                  <a:gd name="T45" fmla="*/ 565 h 569"/>
                  <a:gd name="T46" fmla="*/ 307 w 414"/>
                  <a:gd name="T47" fmla="*/ 568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4" h="569">
                    <a:moveTo>
                      <a:pt x="28" y="88"/>
                    </a:moveTo>
                    <a:lnTo>
                      <a:pt x="28" y="88"/>
                    </a:lnTo>
                    <a:cubicBezTo>
                      <a:pt x="80" y="186"/>
                      <a:pt x="202" y="405"/>
                      <a:pt x="309" y="541"/>
                    </a:cubicBezTo>
                    <a:lnTo>
                      <a:pt x="386" y="480"/>
                    </a:lnTo>
                    <a:lnTo>
                      <a:pt x="115" y="28"/>
                    </a:lnTo>
                    <a:lnTo>
                      <a:pt x="28" y="88"/>
                    </a:lnTo>
                    <a:close/>
                    <a:moveTo>
                      <a:pt x="307" y="568"/>
                    </a:moveTo>
                    <a:lnTo>
                      <a:pt x="307" y="568"/>
                    </a:lnTo>
                    <a:cubicBezTo>
                      <a:pt x="303" y="568"/>
                      <a:pt x="300" y="567"/>
                      <a:pt x="299" y="563"/>
                    </a:cubicBezTo>
                    <a:lnTo>
                      <a:pt x="299" y="563"/>
                    </a:lnTo>
                    <a:cubicBezTo>
                      <a:pt x="189" y="428"/>
                      <a:pt x="66" y="208"/>
                      <a:pt x="3" y="90"/>
                    </a:cubicBezTo>
                    <a:lnTo>
                      <a:pt x="3" y="90"/>
                    </a:lnTo>
                    <a:cubicBezTo>
                      <a:pt x="0" y="85"/>
                      <a:pt x="2" y="78"/>
                      <a:pt x="7" y="75"/>
                    </a:cubicBezTo>
                    <a:lnTo>
                      <a:pt x="112" y="2"/>
                    </a:lnTo>
                    <a:lnTo>
                      <a:pt x="112" y="2"/>
                    </a:lnTo>
                    <a:cubicBezTo>
                      <a:pt x="115" y="1"/>
                      <a:pt x="117" y="0"/>
                      <a:pt x="120" y="1"/>
                    </a:cubicBezTo>
                    <a:lnTo>
                      <a:pt x="120" y="1"/>
                    </a:lnTo>
                    <a:cubicBezTo>
                      <a:pt x="123" y="1"/>
                      <a:pt x="126" y="3"/>
                      <a:pt x="127" y="6"/>
                    </a:cubicBezTo>
                    <a:lnTo>
                      <a:pt x="410" y="478"/>
                    </a:lnTo>
                    <a:lnTo>
                      <a:pt x="410" y="478"/>
                    </a:lnTo>
                    <a:cubicBezTo>
                      <a:pt x="413" y="482"/>
                      <a:pt x="411" y="489"/>
                      <a:pt x="407" y="492"/>
                    </a:cubicBezTo>
                    <a:lnTo>
                      <a:pt x="314" y="565"/>
                    </a:lnTo>
                    <a:lnTo>
                      <a:pt x="314" y="565"/>
                    </a:lnTo>
                    <a:cubicBezTo>
                      <a:pt x="312" y="567"/>
                      <a:pt x="310" y="568"/>
                      <a:pt x="307" y="5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275">
                <a:extLst>
                  <a:ext uri="{FF2B5EF4-FFF2-40B4-BE49-F238E27FC236}">
                    <a16:creationId xmlns:a16="http://schemas.microsoft.com/office/drawing/2014/main" id="{BD182F63-C41C-4570-83A0-6CE1634A9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4762" y="7809683"/>
                <a:ext cx="47094" cy="333578"/>
              </a:xfrm>
              <a:custGeom>
                <a:avLst/>
                <a:gdLst>
                  <a:gd name="T0" fmla="*/ 43 w 55"/>
                  <a:gd name="T1" fmla="*/ 373 h 374"/>
                  <a:gd name="T2" fmla="*/ 43 w 55"/>
                  <a:gd name="T3" fmla="*/ 373 h 374"/>
                  <a:gd name="T4" fmla="*/ 31 w 55"/>
                  <a:gd name="T5" fmla="*/ 363 h 374"/>
                  <a:gd name="T6" fmla="*/ 1 w 55"/>
                  <a:gd name="T7" fmla="*/ 13 h 374"/>
                  <a:gd name="T8" fmla="*/ 1 w 55"/>
                  <a:gd name="T9" fmla="*/ 13 h 374"/>
                  <a:gd name="T10" fmla="*/ 11 w 55"/>
                  <a:gd name="T11" fmla="*/ 0 h 374"/>
                  <a:gd name="T12" fmla="*/ 11 w 55"/>
                  <a:gd name="T13" fmla="*/ 0 h 374"/>
                  <a:gd name="T14" fmla="*/ 23 w 55"/>
                  <a:gd name="T15" fmla="*/ 11 h 374"/>
                  <a:gd name="T16" fmla="*/ 54 w 55"/>
                  <a:gd name="T17" fmla="*/ 361 h 374"/>
                  <a:gd name="T18" fmla="*/ 54 w 55"/>
                  <a:gd name="T19" fmla="*/ 361 h 374"/>
                  <a:gd name="T20" fmla="*/ 43 w 55"/>
                  <a:gd name="T21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74">
                    <a:moveTo>
                      <a:pt x="43" y="373"/>
                    </a:moveTo>
                    <a:lnTo>
                      <a:pt x="43" y="373"/>
                    </a:lnTo>
                    <a:cubicBezTo>
                      <a:pt x="37" y="373"/>
                      <a:pt x="32" y="368"/>
                      <a:pt x="31" y="363"/>
                    </a:cubicBezTo>
                    <a:lnTo>
                      <a:pt x="1" y="13"/>
                    </a:lnTo>
                    <a:lnTo>
                      <a:pt x="1" y="13"/>
                    </a:lnTo>
                    <a:cubicBezTo>
                      <a:pt x="0" y="6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7" y="0"/>
                      <a:pt x="23" y="4"/>
                      <a:pt x="23" y="11"/>
                    </a:cubicBezTo>
                    <a:lnTo>
                      <a:pt x="54" y="361"/>
                    </a:lnTo>
                    <a:lnTo>
                      <a:pt x="54" y="361"/>
                    </a:lnTo>
                    <a:cubicBezTo>
                      <a:pt x="54" y="367"/>
                      <a:pt x="50" y="372"/>
                      <a:pt x="43" y="3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276">
                <a:extLst>
                  <a:ext uri="{FF2B5EF4-FFF2-40B4-BE49-F238E27FC236}">
                    <a16:creationId xmlns:a16="http://schemas.microsoft.com/office/drawing/2014/main" id="{C86C61AE-5353-4915-ADAD-BF070F941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5632" y="7272030"/>
                <a:ext cx="3923" cy="3926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0 w 3"/>
                  <a:gd name="T5" fmla="*/ 0 h 2"/>
                  <a:gd name="T6" fmla="*/ 0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cubicBezTo>
                      <a:pt x="1" y="1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1" y="1"/>
                      <a:pt x="2" y="1"/>
                      <a:pt x="2" y="1"/>
                    </a:cubicBezTo>
                  </a:path>
                </a:pathLst>
              </a:custGeom>
              <a:solidFill>
                <a:srgbClr val="434FE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277">
                <a:extLst>
                  <a:ext uri="{FF2B5EF4-FFF2-40B4-BE49-F238E27FC236}">
                    <a16:creationId xmlns:a16="http://schemas.microsoft.com/office/drawing/2014/main" id="{135BD840-3391-478F-803C-6CF070F7B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5632" y="7268107"/>
                <a:ext cx="3923" cy="11772"/>
              </a:xfrm>
              <a:custGeom>
                <a:avLst/>
                <a:gdLst>
                  <a:gd name="T0" fmla="*/ 2 w 4"/>
                  <a:gd name="T1" fmla="*/ 11 h 12"/>
                  <a:gd name="T2" fmla="*/ 2 w 4"/>
                  <a:gd name="T3" fmla="*/ 11 h 12"/>
                  <a:gd name="T4" fmla="*/ 2 w 4"/>
                  <a:gd name="T5" fmla="*/ 11 h 12"/>
                  <a:gd name="T6" fmla="*/ 0 w 4"/>
                  <a:gd name="T7" fmla="*/ 11 h 12"/>
                  <a:gd name="T8" fmla="*/ 2 w 4"/>
                  <a:gd name="T9" fmla="*/ 0 h 12"/>
                  <a:gd name="T10" fmla="*/ 3 w 4"/>
                  <a:gd name="T11" fmla="*/ 0 h 12"/>
                  <a:gd name="T12" fmla="*/ 2 w 4"/>
                  <a:gd name="T1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2">
                    <a:moveTo>
                      <a:pt x="2" y="11"/>
                    </a:move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11"/>
                    </a:ln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278">
                <a:extLst>
                  <a:ext uri="{FF2B5EF4-FFF2-40B4-BE49-F238E27FC236}">
                    <a16:creationId xmlns:a16="http://schemas.microsoft.com/office/drawing/2014/main" id="{ACD6A7F8-9C85-47F1-A947-D90D72389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2872" y="5608058"/>
                <a:ext cx="549425" cy="188374"/>
              </a:xfrm>
              <a:custGeom>
                <a:avLst/>
                <a:gdLst>
                  <a:gd name="T0" fmla="*/ 602 w 617"/>
                  <a:gd name="T1" fmla="*/ 158 h 210"/>
                  <a:gd name="T2" fmla="*/ 602 w 617"/>
                  <a:gd name="T3" fmla="*/ 158 h 210"/>
                  <a:gd name="T4" fmla="*/ 431 w 617"/>
                  <a:gd name="T5" fmla="*/ 7 h 210"/>
                  <a:gd name="T6" fmla="*/ 431 w 617"/>
                  <a:gd name="T7" fmla="*/ 7 h 210"/>
                  <a:gd name="T8" fmla="*/ 1 w 617"/>
                  <a:gd name="T9" fmla="*/ 154 h 210"/>
                  <a:gd name="T10" fmla="*/ 1 w 617"/>
                  <a:gd name="T11" fmla="*/ 154 h 210"/>
                  <a:gd name="T12" fmla="*/ 602 w 617"/>
                  <a:gd name="T13" fmla="*/ 15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7" h="210">
                    <a:moveTo>
                      <a:pt x="602" y="158"/>
                    </a:moveTo>
                    <a:lnTo>
                      <a:pt x="602" y="158"/>
                    </a:lnTo>
                    <a:cubicBezTo>
                      <a:pt x="602" y="158"/>
                      <a:pt x="616" y="0"/>
                      <a:pt x="431" y="7"/>
                    </a:cubicBezTo>
                    <a:lnTo>
                      <a:pt x="431" y="7"/>
                    </a:lnTo>
                    <a:cubicBezTo>
                      <a:pt x="251" y="15"/>
                      <a:pt x="0" y="6"/>
                      <a:pt x="1" y="154"/>
                    </a:cubicBezTo>
                    <a:lnTo>
                      <a:pt x="1" y="154"/>
                    </a:lnTo>
                    <a:cubicBezTo>
                      <a:pt x="462" y="209"/>
                      <a:pt x="602" y="158"/>
                      <a:pt x="602" y="15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279">
                <a:extLst>
                  <a:ext uri="{FF2B5EF4-FFF2-40B4-BE49-F238E27FC236}">
                    <a16:creationId xmlns:a16="http://schemas.microsoft.com/office/drawing/2014/main" id="{D93651D0-CD80-4F8E-90F3-A609F23CF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1100" y="5600209"/>
                <a:ext cx="561197" cy="176602"/>
              </a:xfrm>
              <a:custGeom>
                <a:avLst/>
                <a:gdLst>
                  <a:gd name="T0" fmla="*/ 614 w 631"/>
                  <a:gd name="T1" fmla="*/ 165 h 199"/>
                  <a:gd name="T2" fmla="*/ 614 w 631"/>
                  <a:gd name="T3" fmla="*/ 165 h 199"/>
                  <a:gd name="T4" fmla="*/ 614 w 631"/>
                  <a:gd name="T5" fmla="*/ 165 h 199"/>
                  <a:gd name="T6" fmla="*/ 614 w 631"/>
                  <a:gd name="T7" fmla="*/ 165 h 199"/>
                  <a:gd name="T8" fmla="*/ 25 w 631"/>
                  <a:gd name="T9" fmla="*/ 150 h 199"/>
                  <a:gd name="T10" fmla="*/ 25 w 631"/>
                  <a:gd name="T11" fmla="*/ 150 h 199"/>
                  <a:gd name="T12" fmla="*/ 603 w 631"/>
                  <a:gd name="T13" fmla="*/ 156 h 199"/>
                  <a:gd name="T14" fmla="*/ 603 w 631"/>
                  <a:gd name="T15" fmla="*/ 156 h 199"/>
                  <a:gd name="T16" fmla="*/ 569 w 631"/>
                  <a:gd name="T17" fmla="*/ 65 h 199"/>
                  <a:gd name="T18" fmla="*/ 569 w 631"/>
                  <a:gd name="T19" fmla="*/ 65 h 199"/>
                  <a:gd name="T20" fmla="*/ 444 w 631"/>
                  <a:gd name="T21" fmla="*/ 25 h 199"/>
                  <a:gd name="T22" fmla="*/ 444 w 631"/>
                  <a:gd name="T23" fmla="*/ 25 h 199"/>
                  <a:gd name="T24" fmla="*/ 387 w 631"/>
                  <a:gd name="T25" fmla="*/ 28 h 199"/>
                  <a:gd name="T26" fmla="*/ 387 w 631"/>
                  <a:gd name="T27" fmla="*/ 28 h 199"/>
                  <a:gd name="T28" fmla="*/ 25 w 631"/>
                  <a:gd name="T29" fmla="*/ 150 h 199"/>
                  <a:gd name="T30" fmla="*/ 390 w 631"/>
                  <a:gd name="T31" fmla="*/ 198 h 199"/>
                  <a:gd name="T32" fmla="*/ 390 w 631"/>
                  <a:gd name="T33" fmla="*/ 198 h 199"/>
                  <a:gd name="T34" fmla="*/ 12 w 631"/>
                  <a:gd name="T35" fmla="*/ 172 h 199"/>
                  <a:gd name="T36" fmla="*/ 12 w 631"/>
                  <a:gd name="T37" fmla="*/ 172 h 199"/>
                  <a:gd name="T38" fmla="*/ 2 w 631"/>
                  <a:gd name="T39" fmla="*/ 161 h 199"/>
                  <a:gd name="T40" fmla="*/ 2 w 631"/>
                  <a:gd name="T41" fmla="*/ 161 h 199"/>
                  <a:gd name="T42" fmla="*/ 386 w 631"/>
                  <a:gd name="T43" fmla="*/ 5 h 199"/>
                  <a:gd name="T44" fmla="*/ 386 w 631"/>
                  <a:gd name="T45" fmla="*/ 5 h 199"/>
                  <a:gd name="T46" fmla="*/ 443 w 631"/>
                  <a:gd name="T47" fmla="*/ 3 h 199"/>
                  <a:gd name="T48" fmla="*/ 443 w 631"/>
                  <a:gd name="T49" fmla="*/ 3 h 199"/>
                  <a:gd name="T50" fmla="*/ 585 w 631"/>
                  <a:gd name="T51" fmla="*/ 49 h 199"/>
                  <a:gd name="T52" fmla="*/ 585 w 631"/>
                  <a:gd name="T53" fmla="*/ 49 h 199"/>
                  <a:gd name="T54" fmla="*/ 625 w 631"/>
                  <a:gd name="T55" fmla="*/ 167 h 199"/>
                  <a:gd name="T56" fmla="*/ 625 w 631"/>
                  <a:gd name="T57" fmla="*/ 167 h 199"/>
                  <a:gd name="T58" fmla="*/ 618 w 631"/>
                  <a:gd name="T59" fmla="*/ 176 h 199"/>
                  <a:gd name="T60" fmla="*/ 618 w 631"/>
                  <a:gd name="T61" fmla="*/ 176 h 199"/>
                  <a:gd name="T62" fmla="*/ 390 w 631"/>
                  <a:gd name="T63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1" h="199">
                    <a:moveTo>
                      <a:pt x="614" y="165"/>
                    </a:moveTo>
                    <a:lnTo>
                      <a:pt x="614" y="165"/>
                    </a:lnTo>
                    <a:close/>
                    <a:moveTo>
                      <a:pt x="614" y="165"/>
                    </a:moveTo>
                    <a:lnTo>
                      <a:pt x="614" y="165"/>
                    </a:lnTo>
                    <a:close/>
                    <a:moveTo>
                      <a:pt x="25" y="150"/>
                    </a:moveTo>
                    <a:lnTo>
                      <a:pt x="25" y="150"/>
                    </a:lnTo>
                    <a:cubicBezTo>
                      <a:pt x="414" y="197"/>
                      <a:pt x="570" y="165"/>
                      <a:pt x="603" y="156"/>
                    </a:cubicBezTo>
                    <a:lnTo>
                      <a:pt x="603" y="156"/>
                    </a:lnTo>
                    <a:cubicBezTo>
                      <a:pt x="603" y="139"/>
                      <a:pt x="599" y="96"/>
                      <a:pt x="569" y="65"/>
                    </a:cubicBezTo>
                    <a:lnTo>
                      <a:pt x="569" y="65"/>
                    </a:lnTo>
                    <a:cubicBezTo>
                      <a:pt x="541" y="36"/>
                      <a:pt x="499" y="24"/>
                      <a:pt x="444" y="25"/>
                    </a:cubicBezTo>
                    <a:lnTo>
                      <a:pt x="444" y="25"/>
                    </a:lnTo>
                    <a:cubicBezTo>
                      <a:pt x="425" y="26"/>
                      <a:pt x="406" y="27"/>
                      <a:pt x="387" y="28"/>
                    </a:cubicBezTo>
                    <a:lnTo>
                      <a:pt x="387" y="28"/>
                    </a:lnTo>
                    <a:cubicBezTo>
                      <a:pt x="221" y="33"/>
                      <a:pt x="35" y="38"/>
                      <a:pt x="25" y="150"/>
                    </a:cubicBezTo>
                    <a:close/>
                    <a:moveTo>
                      <a:pt x="390" y="198"/>
                    </a:moveTo>
                    <a:lnTo>
                      <a:pt x="390" y="198"/>
                    </a:lnTo>
                    <a:cubicBezTo>
                      <a:pt x="299" y="198"/>
                      <a:pt x="176" y="191"/>
                      <a:pt x="12" y="172"/>
                    </a:cubicBezTo>
                    <a:lnTo>
                      <a:pt x="12" y="172"/>
                    </a:lnTo>
                    <a:cubicBezTo>
                      <a:pt x="6" y="171"/>
                      <a:pt x="2" y="167"/>
                      <a:pt x="2" y="161"/>
                    </a:cubicBezTo>
                    <a:lnTo>
                      <a:pt x="2" y="161"/>
                    </a:lnTo>
                    <a:cubicBezTo>
                      <a:pt x="0" y="17"/>
                      <a:pt x="214" y="10"/>
                      <a:pt x="386" y="5"/>
                    </a:cubicBezTo>
                    <a:lnTo>
                      <a:pt x="386" y="5"/>
                    </a:lnTo>
                    <a:cubicBezTo>
                      <a:pt x="405" y="4"/>
                      <a:pt x="424" y="4"/>
                      <a:pt x="443" y="3"/>
                    </a:cubicBezTo>
                    <a:lnTo>
                      <a:pt x="443" y="3"/>
                    </a:lnTo>
                    <a:cubicBezTo>
                      <a:pt x="505" y="0"/>
                      <a:pt x="554" y="16"/>
                      <a:pt x="585" y="49"/>
                    </a:cubicBezTo>
                    <a:lnTo>
                      <a:pt x="585" y="49"/>
                    </a:lnTo>
                    <a:cubicBezTo>
                      <a:pt x="630" y="97"/>
                      <a:pt x="625" y="163"/>
                      <a:pt x="625" y="167"/>
                    </a:cubicBezTo>
                    <a:lnTo>
                      <a:pt x="625" y="167"/>
                    </a:lnTo>
                    <a:cubicBezTo>
                      <a:pt x="625" y="171"/>
                      <a:pt x="622" y="174"/>
                      <a:pt x="618" y="176"/>
                    </a:cubicBezTo>
                    <a:lnTo>
                      <a:pt x="618" y="176"/>
                    </a:lnTo>
                    <a:cubicBezTo>
                      <a:pt x="614" y="177"/>
                      <a:pt x="554" y="198"/>
                      <a:pt x="390" y="1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280">
                <a:extLst>
                  <a:ext uri="{FF2B5EF4-FFF2-40B4-BE49-F238E27FC236}">
                    <a16:creationId xmlns:a16="http://schemas.microsoft.com/office/drawing/2014/main" id="{26B1DB67-31DC-45A0-BC21-24B7CBFA8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3071" y="5745415"/>
                <a:ext cx="1244054" cy="1573709"/>
              </a:xfrm>
              <a:custGeom>
                <a:avLst/>
                <a:gdLst>
                  <a:gd name="T0" fmla="*/ 1261 w 1400"/>
                  <a:gd name="T1" fmla="*/ 1708 h 1769"/>
                  <a:gd name="T2" fmla="*/ 1261 w 1400"/>
                  <a:gd name="T3" fmla="*/ 1708 h 1769"/>
                  <a:gd name="T4" fmla="*/ 1280 w 1400"/>
                  <a:gd name="T5" fmla="*/ 1373 h 1769"/>
                  <a:gd name="T6" fmla="*/ 1280 w 1400"/>
                  <a:gd name="T7" fmla="*/ 1373 h 1769"/>
                  <a:gd name="T8" fmla="*/ 1214 w 1400"/>
                  <a:gd name="T9" fmla="*/ 995 h 1769"/>
                  <a:gd name="T10" fmla="*/ 1214 w 1400"/>
                  <a:gd name="T11" fmla="*/ 995 h 1769"/>
                  <a:gd name="T12" fmla="*/ 1315 w 1400"/>
                  <a:gd name="T13" fmla="*/ 568 h 1769"/>
                  <a:gd name="T14" fmla="*/ 1315 w 1400"/>
                  <a:gd name="T15" fmla="*/ 568 h 1769"/>
                  <a:gd name="T16" fmla="*/ 1198 w 1400"/>
                  <a:gd name="T17" fmla="*/ 4 h 1769"/>
                  <a:gd name="T18" fmla="*/ 1198 w 1400"/>
                  <a:gd name="T19" fmla="*/ 4 h 1769"/>
                  <a:gd name="T20" fmla="*/ 597 w 1400"/>
                  <a:gd name="T21" fmla="*/ 0 h 1769"/>
                  <a:gd name="T22" fmla="*/ 597 w 1400"/>
                  <a:gd name="T23" fmla="*/ 0 h 1769"/>
                  <a:gd name="T24" fmla="*/ 40 w 1400"/>
                  <a:gd name="T25" fmla="*/ 516 h 1769"/>
                  <a:gd name="T26" fmla="*/ 323 w 1400"/>
                  <a:gd name="T27" fmla="*/ 987 h 1769"/>
                  <a:gd name="T28" fmla="*/ 228 w 1400"/>
                  <a:gd name="T29" fmla="*/ 1061 h 1769"/>
                  <a:gd name="T30" fmla="*/ 228 w 1400"/>
                  <a:gd name="T31" fmla="*/ 1061 h 1769"/>
                  <a:gd name="T32" fmla="*/ 186 w 1400"/>
                  <a:gd name="T33" fmla="*/ 1458 h 1769"/>
                  <a:gd name="T34" fmla="*/ 186 w 1400"/>
                  <a:gd name="T35" fmla="*/ 1458 h 1769"/>
                  <a:gd name="T36" fmla="*/ 319 w 1400"/>
                  <a:gd name="T37" fmla="*/ 1717 h 1769"/>
                  <a:gd name="T38" fmla="*/ 319 w 1400"/>
                  <a:gd name="T39" fmla="*/ 1717 h 1769"/>
                  <a:gd name="T40" fmla="*/ 321 w 1400"/>
                  <a:gd name="T41" fmla="*/ 1718 h 1769"/>
                  <a:gd name="T42" fmla="*/ 321 w 1400"/>
                  <a:gd name="T43" fmla="*/ 1718 h 1769"/>
                  <a:gd name="T44" fmla="*/ 1261 w 1400"/>
                  <a:gd name="T45" fmla="*/ 1708 h 1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00" h="1769">
                    <a:moveTo>
                      <a:pt x="1261" y="1708"/>
                    </a:moveTo>
                    <a:lnTo>
                      <a:pt x="1261" y="1708"/>
                    </a:lnTo>
                    <a:cubicBezTo>
                      <a:pt x="1335" y="1636"/>
                      <a:pt x="1308" y="1526"/>
                      <a:pt x="1280" y="1373"/>
                    </a:cubicBezTo>
                    <a:lnTo>
                      <a:pt x="1280" y="1373"/>
                    </a:lnTo>
                    <a:cubicBezTo>
                      <a:pt x="1249" y="1205"/>
                      <a:pt x="1214" y="995"/>
                      <a:pt x="1214" y="995"/>
                    </a:cubicBezTo>
                    <a:lnTo>
                      <a:pt x="1214" y="995"/>
                    </a:lnTo>
                    <a:cubicBezTo>
                      <a:pt x="1214" y="995"/>
                      <a:pt x="1233" y="917"/>
                      <a:pt x="1315" y="568"/>
                    </a:cubicBezTo>
                    <a:lnTo>
                      <a:pt x="1315" y="568"/>
                    </a:lnTo>
                    <a:cubicBezTo>
                      <a:pt x="1399" y="220"/>
                      <a:pt x="1198" y="4"/>
                      <a:pt x="1198" y="4"/>
                    </a:cubicBezTo>
                    <a:lnTo>
                      <a:pt x="1198" y="4"/>
                    </a:lnTo>
                    <a:cubicBezTo>
                      <a:pt x="1198" y="4"/>
                      <a:pt x="1058" y="55"/>
                      <a:pt x="597" y="0"/>
                    </a:cubicBezTo>
                    <a:lnTo>
                      <a:pt x="597" y="0"/>
                    </a:lnTo>
                    <a:cubicBezTo>
                      <a:pt x="597" y="0"/>
                      <a:pt x="0" y="326"/>
                      <a:pt x="40" y="516"/>
                    </a:cubicBezTo>
                    <a:lnTo>
                      <a:pt x="323" y="987"/>
                    </a:lnTo>
                    <a:lnTo>
                      <a:pt x="228" y="1061"/>
                    </a:lnTo>
                    <a:lnTo>
                      <a:pt x="228" y="1061"/>
                    </a:lnTo>
                    <a:cubicBezTo>
                      <a:pt x="228" y="1061"/>
                      <a:pt x="202" y="1325"/>
                      <a:pt x="186" y="1458"/>
                    </a:cubicBezTo>
                    <a:lnTo>
                      <a:pt x="186" y="1458"/>
                    </a:lnTo>
                    <a:cubicBezTo>
                      <a:pt x="161" y="1683"/>
                      <a:pt x="302" y="1714"/>
                      <a:pt x="319" y="1717"/>
                    </a:cubicBezTo>
                    <a:lnTo>
                      <a:pt x="319" y="1717"/>
                    </a:lnTo>
                    <a:cubicBezTo>
                      <a:pt x="319" y="1717"/>
                      <a:pt x="320" y="1718"/>
                      <a:pt x="321" y="1718"/>
                    </a:cubicBezTo>
                    <a:lnTo>
                      <a:pt x="321" y="1718"/>
                    </a:lnTo>
                    <a:cubicBezTo>
                      <a:pt x="647" y="1768"/>
                      <a:pt x="1261" y="1708"/>
                      <a:pt x="1261" y="17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281">
                <a:extLst>
                  <a:ext uri="{FF2B5EF4-FFF2-40B4-BE49-F238E27FC236}">
                    <a16:creationId xmlns:a16="http://schemas.microsoft.com/office/drawing/2014/main" id="{6D6C46CF-522C-46B7-8527-8C9CAFB44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1296" y="5733640"/>
                <a:ext cx="1232282" cy="1573711"/>
              </a:xfrm>
              <a:custGeom>
                <a:avLst/>
                <a:gdLst>
                  <a:gd name="T0" fmla="*/ 1273 w 1383"/>
                  <a:gd name="T1" fmla="*/ 1721 h 1769"/>
                  <a:gd name="T2" fmla="*/ 250 w 1383"/>
                  <a:gd name="T3" fmla="*/ 1080 h 1769"/>
                  <a:gd name="T4" fmla="*/ 210 w 1383"/>
                  <a:gd name="T5" fmla="*/ 1473 h 1769"/>
                  <a:gd name="T6" fmla="*/ 333 w 1383"/>
                  <a:gd name="T7" fmla="*/ 1720 h 1769"/>
                  <a:gd name="T8" fmla="*/ 1268 w 1383"/>
                  <a:gd name="T9" fmla="*/ 1709 h 1769"/>
                  <a:gd name="T10" fmla="*/ 1287 w 1383"/>
                  <a:gd name="T11" fmla="*/ 1424 h 1769"/>
                  <a:gd name="T12" fmla="*/ 1280 w 1383"/>
                  <a:gd name="T13" fmla="*/ 1387 h 1769"/>
                  <a:gd name="T14" fmla="*/ 1214 w 1383"/>
                  <a:gd name="T15" fmla="*/ 1010 h 1769"/>
                  <a:gd name="T16" fmla="*/ 1214 w 1383"/>
                  <a:gd name="T17" fmla="*/ 1006 h 1769"/>
                  <a:gd name="T18" fmla="*/ 1317 w 1383"/>
                  <a:gd name="T19" fmla="*/ 579 h 1769"/>
                  <a:gd name="T20" fmla="*/ 1291 w 1383"/>
                  <a:gd name="T21" fmla="*/ 173 h 1769"/>
                  <a:gd name="T22" fmla="*/ 1207 w 1383"/>
                  <a:gd name="T23" fmla="*/ 30 h 1769"/>
                  <a:gd name="T24" fmla="*/ 612 w 1383"/>
                  <a:gd name="T25" fmla="*/ 24 h 1769"/>
                  <a:gd name="T26" fmla="*/ 322 w 1383"/>
                  <a:gd name="T27" fmla="*/ 209 h 1769"/>
                  <a:gd name="T28" fmla="*/ 63 w 1383"/>
                  <a:gd name="T29" fmla="*/ 525 h 1769"/>
                  <a:gd name="T30" fmla="*/ 344 w 1383"/>
                  <a:gd name="T31" fmla="*/ 995 h 1769"/>
                  <a:gd name="T32" fmla="*/ 250 w 1383"/>
                  <a:gd name="T33" fmla="*/ 1080 h 1769"/>
                  <a:gd name="T34" fmla="*/ 671 w 1383"/>
                  <a:gd name="T35" fmla="*/ 1761 h 1769"/>
                  <a:gd name="T36" fmla="*/ 329 w 1383"/>
                  <a:gd name="T37" fmla="*/ 1741 h 1769"/>
                  <a:gd name="T38" fmla="*/ 187 w 1383"/>
                  <a:gd name="T39" fmla="*/ 1471 h 1769"/>
                  <a:gd name="T40" fmla="*/ 228 w 1383"/>
                  <a:gd name="T41" fmla="*/ 1073 h 1769"/>
                  <a:gd name="T42" fmla="*/ 233 w 1383"/>
                  <a:gd name="T43" fmla="*/ 1066 h 1769"/>
                  <a:gd name="T44" fmla="*/ 42 w 1383"/>
                  <a:gd name="T45" fmla="*/ 534 h 1769"/>
                  <a:gd name="T46" fmla="*/ 41 w 1383"/>
                  <a:gd name="T47" fmla="*/ 530 h 1769"/>
                  <a:gd name="T48" fmla="*/ 604 w 1383"/>
                  <a:gd name="T49" fmla="*/ 2 h 1769"/>
                  <a:gd name="T50" fmla="*/ 611 w 1383"/>
                  <a:gd name="T51" fmla="*/ 1 h 1769"/>
                  <a:gd name="T52" fmla="*/ 1207 w 1383"/>
                  <a:gd name="T53" fmla="*/ 7 h 1769"/>
                  <a:gd name="T54" fmla="*/ 1219 w 1383"/>
                  <a:gd name="T55" fmla="*/ 9 h 1769"/>
                  <a:gd name="T56" fmla="*/ 1311 w 1383"/>
                  <a:gd name="T57" fmla="*/ 164 h 1769"/>
                  <a:gd name="T58" fmla="*/ 1338 w 1383"/>
                  <a:gd name="T59" fmla="*/ 584 h 1769"/>
                  <a:gd name="T60" fmla="*/ 1237 w 1383"/>
                  <a:gd name="T61" fmla="*/ 1009 h 1769"/>
                  <a:gd name="T62" fmla="*/ 1303 w 1383"/>
                  <a:gd name="T63" fmla="*/ 1383 h 1769"/>
                  <a:gd name="T64" fmla="*/ 1309 w 1383"/>
                  <a:gd name="T65" fmla="*/ 1420 h 1769"/>
                  <a:gd name="T66" fmla="*/ 1280 w 1383"/>
                  <a:gd name="T67" fmla="*/ 1728 h 1769"/>
                  <a:gd name="T68" fmla="*/ 1274 w 1383"/>
                  <a:gd name="T69" fmla="*/ 1732 h 1769"/>
                  <a:gd name="T70" fmla="*/ 671 w 1383"/>
                  <a:gd name="T71" fmla="*/ 1761 h 1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83" h="1769">
                    <a:moveTo>
                      <a:pt x="1273" y="1721"/>
                    </a:moveTo>
                    <a:lnTo>
                      <a:pt x="1273" y="1721"/>
                    </a:lnTo>
                    <a:close/>
                    <a:moveTo>
                      <a:pt x="250" y="1080"/>
                    </a:moveTo>
                    <a:lnTo>
                      <a:pt x="250" y="1080"/>
                    </a:lnTo>
                    <a:cubicBezTo>
                      <a:pt x="247" y="1117"/>
                      <a:pt x="224" y="1350"/>
                      <a:pt x="210" y="1473"/>
                    </a:cubicBezTo>
                    <a:lnTo>
                      <a:pt x="210" y="1473"/>
                    </a:lnTo>
                    <a:cubicBezTo>
                      <a:pt x="184" y="1688"/>
                      <a:pt x="317" y="1716"/>
                      <a:pt x="333" y="1719"/>
                    </a:cubicBezTo>
                    <a:lnTo>
                      <a:pt x="333" y="1720"/>
                    </a:lnTo>
                    <a:lnTo>
                      <a:pt x="333" y="1720"/>
                    </a:lnTo>
                    <a:cubicBezTo>
                      <a:pt x="642" y="1768"/>
                      <a:pt x="1216" y="1715"/>
                      <a:pt x="1268" y="1709"/>
                    </a:cubicBezTo>
                    <a:lnTo>
                      <a:pt x="1268" y="1709"/>
                    </a:lnTo>
                    <a:cubicBezTo>
                      <a:pt x="1328" y="1649"/>
                      <a:pt x="1311" y="1554"/>
                      <a:pt x="1287" y="1424"/>
                    </a:cubicBezTo>
                    <a:lnTo>
                      <a:pt x="1287" y="1424"/>
                    </a:lnTo>
                    <a:cubicBezTo>
                      <a:pt x="1285" y="1412"/>
                      <a:pt x="1282" y="1400"/>
                      <a:pt x="1280" y="1387"/>
                    </a:cubicBezTo>
                    <a:lnTo>
                      <a:pt x="1280" y="1387"/>
                    </a:lnTo>
                    <a:cubicBezTo>
                      <a:pt x="1250" y="1222"/>
                      <a:pt x="1214" y="1013"/>
                      <a:pt x="1214" y="1010"/>
                    </a:cubicBezTo>
                    <a:lnTo>
                      <a:pt x="1214" y="1010"/>
                    </a:lnTo>
                    <a:cubicBezTo>
                      <a:pt x="1214" y="1009"/>
                      <a:pt x="1214" y="1007"/>
                      <a:pt x="1214" y="1006"/>
                    </a:cubicBezTo>
                    <a:lnTo>
                      <a:pt x="1214" y="1006"/>
                    </a:lnTo>
                    <a:cubicBezTo>
                      <a:pt x="1214" y="1005"/>
                      <a:pt x="1234" y="924"/>
                      <a:pt x="1317" y="579"/>
                    </a:cubicBezTo>
                    <a:lnTo>
                      <a:pt x="1317" y="579"/>
                    </a:lnTo>
                    <a:cubicBezTo>
                      <a:pt x="1359" y="401"/>
                      <a:pt x="1326" y="260"/>
                      <a:pt x="1291" y="173"/>
                    </a:cubicBezTo>
                    <a:lnTo>
                      <a:pt x="1291" y="173"/>
                    </a:lnTo>
                    <a:cubicBezTo>
                      <a:pt x="1258" y="95"/>
                      <a:pt x="1220" y="46"/>
                      <a:pt x="1207" y="30"/>
                    </a:cubicBezTo>
                    <a:lnTo>
                      <a:pt x="1207" y="30"/>
                    </a:lnTo>
                    <a:cubicBezTo>
                      <a:pt x="1172" y="40"/>
                      <a:pt x="1015" y="72"/>
                      <a:pt x="612" y="24"/>
                    </a:cubicBezTo>
                    <a:lnTo>
                      <a:pt x="612" y="24"/>
                    </a:lnTo>
                    <a:cubicBezTo>
                      <a:pt x="589" y="36"/>
                      <a:pt x="453" y="114"/>
                      <a:pt x="322" y="209"/>
                    </a:cubicBezTo>
                    <a:lnTo>
                      <a:pt x="322" y="209"/>
                    </a:lnTo>
                    <a:cubicBezTo>
                      <a:pt x="139" y="342"/>
                      <a:pt x="49" y="452"/>
                      <a:pt x="63" y="525"/>
                    </a:cubicBezTo>
                    <a:lnTo>
                      <a:pt x="344" y="995"/>
                    </a:lnTo>
                    <a:lnTo>
                      <a:pt x="344" y="995"/>
                    </a:lnTo>
                    <a:cubicBezTo>
                      <a:pt x="347" y="999"/>
                      <a:pt x="345" y="1006"/>
                      <a:pt x="341" y="1009"/>
                    </a:cubicBezTo>
                    <a:lnTo>
                      <a:pt x="250" y="1080"/>
                    </a:lnTo>
                    <a:close/>
                    <a:moveTo>
                      <a:pt x="671" y="1761"/>
                    </a:moveTo>
                    <a:lnTo>
                      <a:pt x="671" y="1761"/>
                    </a:lnTo>
                    <a:cubicBezTo>
                      <a:pt x="548" y="1761"/>
                      <a:pt x="426" y="1757"/>
                      <a:pt x="330" y="1742"/>
                    </a:cubicBezTo>
                    <a:lnTo>
                      <a:pt x="329" y="1741"/>
                    </a:lnTo>
                    <a:lnTo>
                      <a:pt x="329" y="1741"/>
                    </a:lnTo>
                    <a:cubicBezTo>
                      <a:pt x="311" y="1738"/>
                      <a:pt x="160" y="1706"/>
                      <a:pt x="187" y="1471"/>
                    </a:cubicBezTo>
                    <a:lnTo>
                      <a:pt x="187" y="1471"/>
                    </a:lnTo>
                    <a:cubicBezTo>
                      <a:pt x="203" y="1338"/>
                      <a:pt x="228" y="1076"/>
                      <a:pt x="228" y="1073"/>
                    </a:cubicBezTo>
                    <a:lnTo>
                      <a:pt x="228" y="1073"/>
                    </a:lnTo>
                    <a:cubicBezTo>
                      <a:pt x="229" y="1070"/>
                      <a:pt x="231" y="1068"/>
                      <a:pt x="233" y="1066"/>
                    </a:cubicBezTo>
                    <a:lnTo>
                      <a:pt x="320" y="997"/>
                    </a:lnTo>
                    <a:lnTo>
                      <a:pt x="42" y="534"/>
                    </a:lnTo>
                    <a:lnTo>
                      <a:pt x="42" y="534"/>
                    </a:lnTo>
                    <a:cubicBezTo>
                      <a:pt x="42" y="533"/>
                      <a:pt x="42" y="532"/>
                      <a:pt x="41" y="530"/>
                    </a:cubicBezTo>
                    <a:lnTo>
                      <a:pt x="41" y="530"/>
                    </a:lnTo>
                    <a:cubicBezTo>
                      <a:pt x="0" y="335"/>
                      <a:pt x="579" y="16"/>
                      <a:pt x="604" y="2"/>
                    </a:cubicBezTo>
                    <a:lnTo>
                      <a:pt x="604" y="2"/>
                    </a:lnTo>
                    <a:cubicBezTo>
                      <a:pt x="606" y="1"/>
                      <a:pt x="608" y="0"/>
                      <a:pt x="611" y="1"/>
                    </a:cubicBezTo>
                    <a:lnTo>
                      <a:pt x="611" y="1"/>
                    </a:lnTo>
                    <a:cubicBezTo>
                      <a:pt x="1061" y="56"/>
                      <a:pt x="1205" y="7"/>
                      <a:pt x="1207" y="7"/>
                    </a:cubicBezTo>
                    <a:lnTo>
                      <a:pt x="1207" y="7"/>
                    </a:lnTo>
                    <a:cubicBezTo>
                      <a:pt x="1210" y="5"/>
                      <a:pt x="1216" y="6"/>
                      <a:pt x="1219" y="9"/>
                    </a:cubicBezTo>
                    <a:lnTo>
                      <a:pt x="1219" y="9"/>
                    </a:lnTo>
                    <a:cubicBezTo>
                      <a:pt x="1220" y="12"/>
                      <a:pt x="1271" y="66"/>
                      <a:pt x="1311" y="164"/>
                    </a:cubicBezTo>
                    <a:lnTo>
                      <a:pt x="1311" y="164"/>
                    </a:lnTo>
                    <a:cubicBezTo>
                      <a:pt x="1347" y="255"/>
                      <a:pt x="1382" y="401"/>
                      <a:pt x="1338" y="584"/>
                    </a:cubicBezTo>
                    <a:lnTo>
                      <a:pt x="1338" y="584"/>
                    </a:lnTo>
                    <a:cubicBezTo>
                      <a:pt x="1263" y="899"/>
                      <a:pt x="1241" y="994"/>
                      <a:pt x="1237" y="1009"/>
                    </a:cubicBezTo>
                    <a:lnTo>
                      <a:pt x="1237" y="1009"/>
                    </a:lnTo>
                    <a:cubicBezTo>
                      <a:pt x="1241" y="1032"/>
                      <a:pt x="1274" y="1227"/>
                      <a:pt x="1303" y="1383"/>
                    </a:cubicBezTo>
                    <a:lnTo>
                      <a:pt x="1303" y="1383"/>
                    </a:lnTo>
                    <a:cubicBezTo>
                      <a:pt x="1305" y="1396"/>
                      <a:pt x="1307" y="1408"/>
                      <a:pt x="1309" y="1420"/>
                    </a:cubicBezTo>
                    <a:lnTo>
                      <a:pt x="1309" y="1420"/>
                    </a:lnTo>
                    <a:cubicBezTo>
                      <a:pt x="1334" y="1559"/>
                      <a:pt x="1353" y="1660"/>
                      <a:pt x="1280" y="1728"/>
                    </a:cubicBezTo>
                    <a:lnTo>
                      <a:pt x="1280" y="1728"/>
                    </a:lnTo>
                    <a:cubicBezTo>
                      <a:pt x="1279" y="1730"/>
                      <a:pt x="1276" y="1731"/>
                      <a:pt x="1274" y="1732"/>
                    </a:cubicBezTo>
                    <a:lnTo>
                      <a:pt x="1274" y="1732"/>
                    </a:lnTo>
                    <a:cubicBezTo>
                      <a:pt x="1269" y="1732"/>
                      <a:pt x="964" y="1761"/>
                      <a:pt x="671" y="17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282">
                <a:extLst>
                  <a:ext uri="{FF2B5EF4-FFF2-40B4-BE49-F238E27FC236}">
                    <a16:creationId xmlns:a16="http://schemas.microsoft.com/office/drawing/2014/main" id="{53BD533D-FD6D-4981-819C-3DE0A5DC9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3416" y="9822932"/>
                <a:ext cx="702478" cy="325732"/>
              </a:xfrm>
              <a:custGeom>
                <a:avLst/>
                <a:gdLst>
                  <a:gd name="T0" fmla="*/ 222 w 791"/>
                  <a:gd name="T1" fmla="*/ 87 h 364"/>
                  <a:gd name="T2" fmla="*/ 222 w 791"/>
                  <a:gd name="T3" fmla="*/ 87 h 364"/>
                  <a:gd name="T4" fmla="*/ 195 w 791"/>
                  <a:gd name="T5" fmla="*/ 62 h 364"/>
                  <a:gd name="T6" fmla="*/ 195 w 791"/>
                  <a:gd name="T7" fmla="*/ 62 h 364"/>
                  <a:gd name="T8" fmla="*/ 201 w 791"/>
                  <a:gd name="T9" fmla="*/ 33 h 364"/>
                  <a:gd name="T10" fmla="*/ 201 w 791"/>
                  <a:gd name="T11" fmla="*/ 33 h 364"/>
                  <a:gd name="T12" fmla="*/ 219 w 791"/>
                  <a:gd name="T13" fmla="*/ 23 h 364"/>
                  <a:gd name="T14" fmla="*/ 219 w 791"/>
                  <a:gd name="T15" fmla="*/ 23 h 364"/>
                  <a:gd name="T16" fmla="*/ 221 w 791"/>
                  <a:gd name="T17" fmla="*/ 23 h 364"/>
                  <a:gd name="T18" fmla="*/ 221 w 791"/>
                  <a:gd name="T19" fmla="*/ 23 h 364"/>
                  <a:gd name="T20" fmla="*/ 255 w 791"/>
                  <a:gd name="T21" fmla="*/ 52 h 364"/>
                  <a:gd name="T22" fmla="*/ 255 w 791"/>
                  <a:gd name="T23" fmla="*/ 52 h 364"/>
                  <a:gd name="T24" fmla="*/ 268 w 791"/>
                  <a:gd name="T25" fmla="*/ 87 h 364"/>
                  <a:gd name="T26" fmla="*/ 268 w 791"/>
                  <a:gd name="T27" fmla="*/ 87 h 364"/>
                  <a:gd name="T28" fmla="*/ 258 w 791"/>
                  <a:gd name="T29" fmla="*/ 95 h 364"/>
                  <a:gd name="T30" fmla="*/ 258 w 791"/>
                  <a:gd name="T31" fmla="*/ 95 h 364"/>
                  <a:gd name="T32" fmla="*/ 222 w 791"/>
                  <a:gd name="T33" fmla="*/ 87 h 364"/>
                  <a:gd name="T34" fmla="*/ 760 w 791"/>
                  <a:gd name="T35" fmla="*/ 73 h 364"/>
                  <a:gd name="T36" fmla="*/ 760 w 791"/>
                  <a:gd name="T37" fmla="*/ 73 h 364"/>
                  <a:gd name="T38" fmla="*/ 753 w 791"/>
                  <a:gd name="T39" fmla="*/ 32 h 364"/>
                  <a:gd name="T40" fmla="*/ 752 w 791"/>
                  <a:gd name="T41" fmla="*/ 25 h 364"/>
                  <a:gd name="T42" fmla="*/ 746 w 791"/>
                  <a:gd name="T43" fmla="*/ 27 h 364"/>
                  <a:gd name="T44" fmla="*/ 746 w 791"/>
                  <a:gd name="T45" fmla="*/ 27 h 364"/>
                  <a:gd name="T46" fmla="*/ 321 w 791"/>
                  <a:gd name="T47" fmla="*/ 26 h 364"/>
                  <a:gd name="T48" fmla="*/ 316 w 791"/>
                  <a:gd name="T49" fmla="*/ 24 h 364"/>
                  <a:gd name="T50" fmla="*/ 314 w 791"/>
                  <a:gd name="T51" fmla="*/ 29 h 364"/>
                  <a:gd name="T52" fmla="*/ 314 w 791"/>
                  <a:gd name="T53" fmla="*/ 29 h 364"/>
                  <a:gd name="T54" fmla="*/ 286 w 791"/>
                  <a:gd name="T55" fmla="*/ 69 h 364"/>
                  <a:gd name="T56" fmla="*/ 286 w 791"/>
                  <a:gd name="T57" fmla="*/ 69 h 364"/>
                  <a:gd name="T58" fmla="*/ 275 w 791"/>
                  <a:gd name="T59" fmla="*/ 41 h 364"/>
                  <a:gd name="T60" fmla="*/ 275 w 791"/>
                  <a:gd name="T61" fmla="*/ 41 h 364"/>
                  <a:gd name="T62" fmla="*/ 223 w 791"/>
                  <a:gd name="T63" fmla="*/ 0 h 364"/>
                  <a:gd name="T64" fmla="*/ 223 w 791"/>
                  <a:gd name="T65" fmla="*/ 0 h 364"/>
                  <a:gd name="T66" fmla="*/ 182 w 791"/>
                  <a:gd name="T67" fmla="*/ 21 h 364"/>
                  <a:gd name="T68" fmla="*/ 182 w 791"/>
                  <a:gd name="T69" fmla="*/ 21 h 364"/>
                  <a:gd name="T70" fmla="*/ 174 w 791"/>
                  <a:gd name="T71" fmla="*/ 69 h 364"/>
                  <a:gd name="T72" fmla="*/ 174 w 791"/>
                  <a:gd name="T73" fmla="*/ 69 h 364"/>
                  <a:gd name="T74" fmla="*/ 214 w 791"/>
                  <a:gd name="T75" fmla="*/ 108 h 364"/>
                  <a:gd name="T76" fmla="*/ 214 w 791"/>
                  <a:gd name="T77" fmla="*/ 108 h 364"/>
                  <a:gd name="T78" fmla="*/ 227 w 791"/>
                  <a:gd name="T79" fmla="*/ 112 h 364"/>
                  <a:gd name="T80" fmla="*/ 227 w 791"/>
                  <a:gd name="T81" fmla="*/ 112 h 364"/>
                  <a:gd name="T82" fmla="*/ 152 w 791"/>
                  <a:gd name="T83" fmla="*/ 133 h 364"/>
                  <a:gd name="T84" fmla="*/ 152 w 791"/>
                  <a:gd name="T85" fmla="*/ 133 h 364"/>
                  <a:gd name="T86" fmla="*/ 37 w 791"/>
                  <a:gd name="T87" fmla="*/ 199 h 364"/>
                  <a:gd name="T88" fmla="*/ 37 w 791"/>
                  <a:gd name="T89" fmla="*/ 199 h 364"/>
                  <a:gd name="T90" fmla="*/ 11 w 791"/>
                  <a:gd name="T91" fmla="*/ 359 h 364"/>
                  <a:gd name="T92" fmla="*/ 12 w 791"/>
                  <a:gd name="T93" fmla="*/ 363 h 364"/>
                  <a:gd name="T94" fmla="*/ 757 w 791"/>
                  <a:gd name="T95" fmla="*/ 363 h 364"/>
                  <a:gd name="T96" fmla="*/ 758 w 791"/>
                  <a:gd name="T97" fmla="*/ 359 h 364"/>
                  <a:gd name="T98" fmla="*/ 758 w 791"/>
                  <a:gd name="T99" fmla="*/ 359 h 364"/>
                  <a:gd name="T100" fmla="*/ 760 w 791"/>
                  <a:gd name="T101" fmla="*/ 73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91" h="364">
                    <a:moveTo>
                      <a:pt x="222" y="87"/>
                    </a:moveTo>
                    <a:lnTo>
                      <a:pt x="222" y="87"/>
                    </a:lnTo>
                    <a:cubicBezTo>
                      <a:pt x="208" y="82"/>
                      <a:pt x="199" y="73"/>
                      <a:pt x="195" y="62"/>
                    </a:cubicBezTo>
                    <a:lnTo>
                      <a:pt x="195" y="62"/>
                    </a:lnTo>
                    <a:cubicBezTo>
                      <a:pt x="193" y="52"/>
                      <a:pt x="195" y="42"/>
                      <a:pt x="201" y="33"/>
                    </a:cubicBezTo>
                    <a:lnTo>
                      <a:pt x="201" y="33"/>
                    </a:lnTo>
                    <a:cubicBezTo>
                      <a:pt x="206" y="27"/>
                      <a:pt x="212" y="23"/>
                      <a:pt x="219" y="23"/>
                    </a:cubicBezTo>
                    <a:lnTo>
                      <a:pt x="219" y="23"/>
                    </a:lnTo>
                    <a:cubicBezTo>
                      <a:pt x="219" y="23"/>
                      <a:pt x="220" y="23"/>
                      <a:pt x="221" y="23"/>
                    </a:cubicBezTo>
                    <a:lnTo>
                      <a:pt x="221" y="23"/>
                    </a:lnTo>
                    <a:cubicBezTo>
                      <a:pt x="233" y="24"/>
                      <a:pt x="247" y="34"/>
                      <a:pt x="255" y="52"/>
                    </a:cubicBezTo>
                    <a:lnTo>
                      <a:pt x="255" y="52"/>
                    </a:lnTo>
                    <a:cubicBezTo>
                      <a:pt x="261" y="64"/>
                      <a:pt x="266" y="76"/>
                      <a:pt x="268" y="87"/>
                    </a:cubicBezTo>
                    <a:lnTo>
                      <a:pt x="268" y="87"/>
                    </a:lnTo>
                    <a:cubicBezTo>
                      <a:pt x="265" y="89"/>
                      <a:pt x="261" y="92"/>
                      <a:pt x="258" y="95"/>
                    </a:cubicBezTo>
                    <a:lnTo>
                      <a:pt x="258" y="95"/>
                    </a:lnTo>
                    <a:cubicBezTo>
                      <a:pt x="247" y="93"/>
                      <a:pt x="233" y="91"/>
                      <a:pt x="222" y="87"/>
                    </a:cubicBezTo>
                    <a:close/>
                    <a:moveTo>
                      <a:pt x="760" y="73"/>
                    </a:moveTo>
                    <a:lnTo>
                      <a:pt x="760" y="73"/>
                    </a:lnTo>
                    <a:cubicBezTo>
                      <a:pt x="758" y="63"/>
                      <a:pt x="755" y="50"/>
                      <a:pt x="753" y="32"/>
                    </a:cubicBezTo>
                    <a:lnTo>
                      <a:pt x="752" y="25"/>
                    </a:lnTo>
                    <a:lnTo>
                      <a:pt x="746" y="27"/>
                    </a:lnTo>
                    <a:lnTo>
                      <a:pt x="746" y="27"/>
                    </a:lnTo>
                    <a:cubicBezTo>
                      <a:pt x="543" y="92"/>
                      <a:pt x="323" y="27"/>
                      <a:pt x="321" y="26"/>
                    </a:cubicBezTo>
                    <a:lnTo>
                      <a:pt x="316" y="24"/>
                    </a:lnTo>
                    <a:lnTo>
                      <a:pt x="314" y="29"/>
                    </a:lnTo>
                    <a:lnTo>
                      <a:pt x="314" y="29"/>
                    </a:lnTo>
                    <a:cubicBezTo>
                      <a:pt x="314" y="29"/>
                      <a:pt x="307" y="48"/>
                      <a:pt x="286" y="69"/>
                    </a:cubicBezTo>
                    <a:lnTo>
                      <a:pt x="286" y="69"/>
                    </a:lnTo>
                    <a:cubicBezTo>
                      <a:pt x="284" y="60"/>
                      <a:pt x="280" y="51"/>
                      <a:pt x="275" y="41"/>
                    </a:cubicBezTo>
                    <a:lnTo>
                      <a:pt x="275" y="41"/>
                    </a:lnTo>
                    <a:cubicBezTo>
                      <a:pt x="263" y="17"/>
                      <a:pt x="244" y="2"/>
                      <a:pt x="223" y="0"/>
                    </a:cubicBezTo>
                    <a:lnTo>
                      <a:pt x="223" y="0"/>
                    </a:lnTo>
                    <a:cubicBezTo>
                      <a:pt x="207" y="0"/>
                      <a:pt x="192" y="7"/>
                      <a:pt x="182" y="21"/>
                    </a:cubicBezTo>
                    <a:lnTo>
                      <a:pt x="182" y="21"/>
                    </a:lnTo>
                    <a:cubicBezTo>
                      <a:pt x="172" y="36"/>
                      <a:pt x="169" y="52"/>
                      <a:pt x="174" y="69"/>
                    </a:cubicBezTo>
                    <a:lnTo>
                      <a:pt x="174" y="69"/>
                    </a:lnTo>
                    <a:cubicBezTo>
                      <a:pt x="180" y="86"/>
                      <a:pt x="195" y="100"/>
                      <a:pt x="214" y="108"/>
                    </a:cubicBezTo>
                    <a:lnTo>
                      <a:pt x="214" y="108"/>
                    </a:lnTo>
                    <a:cubicBezTo>
                      <a:pt x="218" y="110"/>
                      <a:pt x="223" y="111"/>
                      <a:pt x="227" y="112"/>
                    </a:cubicBezTo>
                    <a:lnTo>
                      <a:pt x="227" y="112"/>
                    </a:lnTo>
                    <a:cubicBezTo>
                      <a:pt x="207" y="122"/>
                      <a:pt x="182" y="129"/>
                      <a:pt x="152" y="133"/>
                    </a:cubicBezTo>
                    <a:lnTo>
                      <a:pt x="152" y="133"/>
                    </a:lnTo>
                    <a:cubicBezTo>
                      <a:pt x="102" y="139"/>
                      <a:pt x="63" y="161"/>
                      <a:pt x="37" y="199"/>
                    </a:cubicBezTo>
                    <a:lnTo>
                      <a:pt x="37" y="199"/>
                    </a:lnTo>
                    <a:cubicBezTo>
                      <a:pt x="1" y="252"/>
                      <a:pt x="0" y="318"/>
                      <a:pt x="11" y="359"/>
                    </a:cubicBezTo>
                    <a:lnTo>
                      <a:pt x="12" y="363"/>
                    </a:lnTo>
                    <a:lnTo>
                      <a:pt x="757" y="363"/>
                    </a:lnTo>
                    <a:lnTo>
                      <a:pt x="758" y="359"/>
                    </a:lnTo>
                    <a:lnTo>
                      <a:pt x="758" y="359"/>
                    </a:lnTo>
                    <a:cubicBezTo>
                      <a:pt x="759" y="358"/>
                      <a:pt x="790" y="235"/>
                      <a:pt x="760" y="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283">
                <a:extLst>
                  <a:ext uri="{FF2B5EF4-FFF2-40B4-BE49-F238E27FC236}">
                    <a16:creationId xmlns:a16="http://schemas.microsoft.com/office/drawing/2014/main" id="{4C019A5B-043F-4784-B638-16532986D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6945" y="10242851"/>
                <a:ext cx="706403" cy="341427"/>
              </a:xfrm>
              <a:custGeom>
                <a:avLst/>
                <a:gdLst>
                  <a:gd name="T0" fmla="*/ 223 w 792"/>
                  <a:gd name="T1" fmla="*/ 122 h 382"/>
                  <a:gd name="T2" fmla="*/ 223 w 792"/>
                  <a:gd name="T3" fmla="*/ 122 h 382"/>
                  <a:gd name="T4" fmla="*/ 197 w 792"/>
                  <a:gd name="T5" fmla="*/ 98 h 382"/>
                  <a:gd name="T6" fmla="*/ 197 w 792"/>
                  <a:gd name="T7" fmla="*/ 98 h 382"/>
                  <a:gd name="T8" fmla="*/ 201 w 792"/>
                  <a:gd name="T9" fmla="*/ 69 h 382"/>
                  <a:gd name="T10" fmla="*/ 201 w 792"/>
                  <a:gd name="T11" fmla="*/ 69 h 382"/>
                  <a:gd name="T12" fmla="*/ 220 w 792"/>
                  <a:gd name="T13" fmla="*/ 59 h 382"/>
                  <a:gd name="T14" fmla="*/ 220 w 792"/>
                  <a:gd name="T15" fmla="*/ 59 h 382"/>
                  <a:gd name="T16" fmla="*/ 222 w 792"/>
                  <a:gd name="T17" fmla="*/ 59 h 382"/>
                  <a:gd name="T18" fmla="*/ 222 w 792"/>
                  <a:gd name="T19" fmla="*/ 59 h 382"/>
                  <a:gd name="T20" fmla="*/ 256 w 792"/>
                  <a:gd name="T21" fmla="*/ 88 h 382"/>
                  <a:gd name="T22" fmla="*/ 256 w 792"/>
                  <a:gd name="T23" fmla="*/ 88 h 382"/>
                  <a:gd name="T24" fmla="*/ 270 w 792"/>
                  <a:gd name="T25" fmla="*/ 127 h 382"/>
                  <a:gd name="T26" fmla="*/ 270 w 792"/>
                  <a:gd name="T27" fmla="*/ 127 h 382"/>
                  <a:gd name="T28" fmla="*/ 265 w 792"/>
                  <a:gd name="T29" fmla="*/ 131 h 382"/>
                  <a:gd name="T30" fmla="*/ 265 w 792"/>
                  <a:gd name="T31" fmla="*/ 131 h 382"/>
                  <a:gd name="T32" fmla="*/ 223 w 792"/>
                  <a:gd name="T33" fmla="*/ 122 h 382"/>
                  <a:gd name="T34" fmla="*/ 755 w 792"/>
                  <a:gd name="T35" fmla="*/ 33 h 382"/>
                  <a:gd name="T36" fmla="*/ 755 w 792"/>
                  <a:gd name="T37" fmla="*/ 33 h 382"/>
                  <a:gd name="T38" fmla="*/ 750 w 792"/>
                  <a:gd name="T39" fmla="*/ 6 h 382"/>
                  <a:gd name="T40" fmla="*/ 749 w 792"/>
                  <a:gd name="T41" fmla="*/ 0 h 382"/>
                  <a:gd name="T42" fmla="*/ 742 w 792"/>
                  <a:gd name="T43" fmla="*/ 3 h 382"/>
                  <a:gd name="T44" fmla="*/ 742 w 792"/>
                  <a:gd name="T45" fmla="*/ 3 h 382"/>
                  <a:gd name="T46" fmla="*/ 313 w 792"/>
                  <a:gd name="T47" fmla="*/ 65 h 382"/>
                  <a:gd name="T48" fmla="*/ 308 w 792"/>
                  <a:gd name="T49" fmla="*/ 65 h 382"/>
                  <a:gd name="T50" fmla="*/ 308 w 792"/>
                  <a:gd name="T51" fmla="*/ 71 h 382"/>
                  <a:gd name="T52" fmla="*/ 308 w 792"/>
                  <a:gd name="T53" fmla="*/ 71 h 382"/>
                  <a:gd name="T54" fmla="*/ 288 w 792"/>
                  <a:gd name="T55" fmla="*/ 108 h 382"/>
                  <a:gd name="T56" fmla="*/ 288 w 792"/>
                  <a:gd name="T57" fmla="*/ 108 h 382"/>
                  <a:gd name="T58" fmla="*/ 276 w 792"/>
                  <a:gd name="T59" fmla="*/ 77 h 382"/>
                  <a:gd name="T60" fmla="*/ 276 w 792"/>
                  <a:gd name="T61" fmla="*/ 77 h 382"/>
                  <a:gd name="T62" fmla="*/ 224 w 792"/>
                  <a:gd name="T63" fmla="*/ 36 h 382"/>
                  <a:gd name="T64" fmla="*/ 224 w 792"/>
                  <a:gd name="T65" fmla="*/ 36 h 382"/>
                  <a:gd name="T66" fmla="*/ 184 w 792"/>
                  <a:gd name="T67" fmla="*/ 57 h 382"/>
                  <a:gd name="T68" fmla="*/ 184 w 792"/>
                  <a:gd name="T69" fmla="*/ 57 h 382"/>
                  <a:gd name="T70" fmla="*/ 175 w 792"/>
                  <a:gd name="T71" fmla="*/ 104 h 382"/>
                  <a:gd name="T72" fmla="*/ 175 w 792"/>
                  <a:gd name="T73" fmla="*/ 104 h 382"/>
                  <a:gd name="T74" fmla="*/ 215 w 792"/>
                  <a:gd name="T75" fmla="*/ 144 h 382"/>
                  <a:gd name="T76" fmla="*/ 215 w 792"/>
                  <a:gd name="T77" fmla="*/ 144 h 382"/>
                  <a:gd name="T78" fmla="*/ 236 w 792"/>
                  <a:gd name="T79" fmla="*/ 149 h 382"/>
                  <a:gd name="T80" fmla="*/ 236 w 792"/>
                  <a:gd name="T81" fmla="*/ 149 h 382"/>
                  <a:gd name="T82" fmla="*/ 154 w 792"/>
                  <a:gd name="T83" fmla="*/ 181 h 382"/>
                  <a:gd name="T84" fmla="*/ 154 w 792"/>
                  <a:gd name="T85" fmla="*/ 181 h 382"/>
                  <a:gd name="T86" fmla="*/ 32 w 792"/>
                  <a:gd name="T87" fmla="*/ 377 h 382"/>
                  <a:gd name="T88" fmla="*/ 33 w 792"/>
                  <a:gd name="T89" fmla="*/ 381 h 382"/>
                  <a:gd name="T90" fmla="*/ 767 w 792"/>
                  <a:gd name="T91" fmla="*/ 376 h 382"/>
                  <a:gd name="T92" fmla="*/ 768 w 792"/>
                  <a:gd name="T93" fmla="*/ 371 h 382"/>
                  <a:gd name="T94" fmla="*/ 768 w 792"/>
                  <a:gd name="T95" fmla="*/ 371 h 382"/>
                  <a:gd name="T96" fmla="*/ 755 w 792"/>
                  <a:gd name="T97" fmla="*/ 33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92" h="382">
                    <a:moveTo>
                      <a:pt x="223" y="122"/>
                    </a:moveTo>
                    <a:lnTo>
                      <a:pt x="223" y="122"/>
                    </a:lnTo>
                    <a:cubicBezTo>
                      <a:pt x="209" y="118"/>
                      <a:pt x="200" y="109"/>
                      <a:pt x="197" y="98"/>
                    </a:cubicBezTo>
                    <a:lnTo>
                      <a:pt x="197" y="98"/>
                    </a:lnTo>
                    <a:cubicBezTo>
                      <a:pt x="194" y="89"/>
                      <a:pt x="195" y="78"/>
                      <a:pt x="201" y="69"/>
                    </a:cubicBezTo>
                    <a:lnTo>
                      <a:pt x="201" y="69"/>
                    </a:lnTo>
                    <a:cubicBezTo>
                      <a:pt x="207" y="63"/>
                      <a:pt x="213" y="59"/>
                      <a:pt x="220" y="59"/>
                    </a:cubicBezTo>
                    <a:lnTo>
                      <a:pt x="220" y="59"/>
                    </a:lnTo>
                    <a:cubicBezTo>
                      <a:pt x="221" y="59"/>
                      <a:pt x="221" y="59"/>
                      <a:pt x="222" y="59"/>
                    </a:cubicBezTo>
                    <a:lnTo>
                      <a:pt x="222" y="59"/>
                    </a:lnTo>
                    <a:cubicBezTo>
                      <a:pt x="234" y="60"/>
                      <a:pt x="248" y="70"/>
                      <a:pt x="256" y="88"/>
                    </a:cubicBezTo>
                    <a:lnTo>
                      <a:pt x="256" y="88"/>
                    </a:lnTo>
                    <a:cubicBezTo>
                      <a:pt x="264" y="102"/>
                      <a:pt x="267" y="116"/>
                      <a:pt x="270" y="127"/>
                    </a:cubicBezTo>
                    <a:lnTo>
                      <a:pt x="270" y="127"/>
                    </a:lnTo>
                    <a:cubicBezTo>
                      <a:pt x="268" y="128"/>
                      <a:pt x="266" y="129"/>
                      <a:pt x="265" y="131"/>
                    </a:cubicBezTo>
                    <a:lnTo>
                      <a:pt x="265" y="131"/>
                    </a:lnTo>
                    <a:cubicBezTo>
                      <a:pt x="253" y="129"/>
                      <a:pt x="237" y="128"/>
                      <a:pt x="223" y="122"/>
                    </a:cubicBezTo>
                    <a:close/>
                    <a:moveTo>
                      <a:pt x="755" y="33"/>
                    </a:moveTo>
                    <a:lnTo>
                      <a:pt x="755" y="33"/>
                    </a:lnTo>
                    <a:cubicBezTo>
                      <a:pt x="755" y="28"/>
                      <a:pt x="753" y="18"/>
                      <a:pt x="750" y="6"/>
                    </a:cubicBezTo>
                    <a:lnTo>
                      <a:pt x="749" y="0"/>
                    </a:lnTo>
                    <a:lnTo>
                      <a:pt x="742" y="3"/>
                    </a:lnTo>
                    <a:lnTo>
                      <a:pt x="742" y="3"/>
                    </a:lnTo>
                    <a:cubicBezTo>
                      <a:pt x="591" y="63"/>
                      <a:pt x="376" y="66"/>
                      <a:pt x="313" y="65"/>
                    </a:cubicBezTo>
                    <a:lnTo>
                      <a:pt x="308" y="65"/>
                    </a:lnTo>
                    <a:lnTo>
                      <a:pt x="308" y="71"/>
                    </a:lnTo>
                    <a:lnTo>
                      <a:pt x="308" y="71"/>
                    </a:lnTo>
                    <a:cubicBezTo>
                      <a:pt x="308" y="74"/>
                      <a:pt x="304" y="89"/>
                      <a:pt x="288" y="108"/>
                    </a:cubicBezTo>
                    <a:lnTo>
                      <a:pt x="288" y="108"/>
                    </a:lnTo>
                    <a:cubicBezTo>
                      <a:pt x="286" y="99"/>
                      <a:pt x="282" y="88"/>
                      <a:pt x="276" y="77"/>
                    </a:cubicBezTo>
                    <a:lnTo>
                      <a:pt x="276" y="77"/>
                    </a:lnTo>
                    <a:cubicBezTo>
                      <a:pt x="264" y="53"/>
                      <a:pt x="244" y="38"/>
                      <a:pt x="224" y="36"/>
                    </a:cubicBezTo>
                    <a:lnTo>
                      <a:pt x="224" y="36"/>
                    </a:lnTo>
                    <a:cubicBezTo>
                      <a:pt x="207" y="36"/>
                      <a:pt x="193" y="43"/>
                      <a:pt x="184" y="57"/>
                    </a:cubicBezTo>
                    <a:lnTo>
                      <a:pt x="184" y="57"/>
                    </a:lnTo>
                    <a:cubicBezTo>
                      <a:pt x="173" y="71"/>
                      <a:pt x="170" y="89"/>
                      <a:pt x="175" y="104"/>
                    </a:cubicBezTo>
                    <a:lnTo>
                      <a:pt x="175" y="104"/>
                    </a:lnTo>
                    <a:cubicBezTo>
                      <a:pt x="181" y="122"/>
                      <a:pt x="195" y="136"/>
                      <a:pt x="215" y="144"/>
                    </a:cubicBezTo>
                    <a:lnTo>
                      <a:pt x="215" y="144"/>
                    </a:lnTo>
                    <a:cubicBezTo>
                      <a:pt x="222" y="147"/>
                      <a:pt x="229" y="148"/>
                      <a:pt x="236" y="149"/>
                    </a:cubicBezTo>
                    <a:lnTo>
                      <a:pt x="236" y="149"/>
                    </a:lnTo>
                    <a:cubicBezTo>
                      <a:pt x="215" y="161"/>
                      <a:pt x="188" y="171"/>
                      <a:pt x="154" y="181"/>
                    </a:cubicBezTo>
                    <a:lnTo>
                      <a:pt x="154" y="181"/>
                    </a:lnTo>
                    <a:cubicBezTo>
                      <a:pt x="0" y="220"/>
                      <a:pt x="32" y="375"/>
                      <a:pt x="32" y="377"/>
                    </a:cubicBezTo>
                    <a:lnTo>
                      <a:pt x="33" y="381"/>
                    </a:lnTo>
                    <a:lnTo>
                      <a:pt x="767" y="376"/>
                    </a:lnTo>
                    <a:lnTo>
                      <a:pt x="768" y="371"/>
                    </a:lnTo>
                    <a:lnTo>
                      <a:pt x="768" y="371"/>
                    </a:lnTo>
                    <a:cubicBezTo>
                      <a:pt x="768" y="370"/>
                      <a:pt x="791" y="243"/>
                      <a:pt x="755" y="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284">
                <a:extLst>
                  <a:ext uri="{FF2B5EF4-FFF2-40B4-BE49-F238E27FC236}">
                    <a16:creationId xmlns:a16="http://schemas.microsoft.com/office/drawing/2014/main" id="{4896D395-C572-4DF7-A37E-C317230AE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7784" y="6491063"/>
                <a:ext cx="313957" cy="168751"/>
              </a:xfrm>
              <a:custGeom>
                <a:avLst/>
                <a:gdLst>
                  <a:gd name="T0" fmla="*/ 71 w 353"/>
                  <a:gd name="T1" fmla="*/ 187 h 189"/>
                  <a:gd name="T2" fmla="*/ 71 w 353"/>
                  <a:gd name="T3" fmla="*/ 187 h 189"/>
                  <a:gd name="T4" fmla="*/ 3 w 353"/>
                  <a:gd name="T5" fmla="*/ 154 h 189"/>
                  <a:gd name="T6" fmla="*/ 3 w 353"/>
                  <a:gd name="T7" fmla="*/ 154 h 189"/>
                  <a:gd name="T8" fmla="*/ 6 w 353"/>
                  <a:gd name="T9" fmla="*/ 139 h 189"/>
                  <a:gd name="T10" fmla="*/ 6 w 353"/>
                  <a:gd name="T11" fmla="*/ 139 h 189"/>
                  <a:gd name="T12" fmla="*/ 22 w 353"/>
                  <a:gd name="T13" fmla="*/ 142 h 189"/>
                  <a:gd name="T14" fmla="*/ 22 w 353"/>
                  <a:gd name="T15" fmla="*/ 142 h 189"/>
                  <a:gd name="T16" fmla="*/ 125 w 353"/>
                  <a:gd name="T17" fmla="*/ 147 h 189"/>
                  <a:gd name="T18" fmla="*/ 125 w 353"/>
                  <a:gd name="T19" fmla="*/ 147 h 189"/>
                  <a:gd name="T20" fmla="*/ 333 w 353"/>
                  <a:gd name="T21" fmla="*/ 3 h 189"/>
                  <a:gd name="T22" fmla="*/ 333 w 353"/>
                  <a:gd name="T23" fmla="*/ 3 h 189"/>
                  <a:gd name="T24" fmla="*/ 349 w 353"/>
                  <a:gd name="T25" fmla="*/ 6 h 189"/>
                  <a:gd name="T26" fmla="*/ 349 w 353"/>
                  <a:gd name="T27" fmla="*/ 6 h 189"/>
                  <a:gd name="T28" fmla="*/ 347 w 353"/>
                  <a:gd name="T29" fmla="*/ 21 h 189"/>
                  <a:gd name="T30" fmla="*/ 347 w 353"/>
                  <a:gd name="T31" fmla="*/ 21 h 189"/>
                  <a:gd name="T32" fmla="*/ 138 w 353"/>
                  <a:gd name="T33" fmla="*/ 167 h 189"/>
                  <a:gd name="T34" fmla="*/ 138 w 353"/>
                  <a:gd name="T35" fmla="*/ 167 h 189"/>
                  <a:gd name="T36" fmla="*/ 71 w 353"/>
                  <a:gd name="T37" fmla="*/ 18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3" h="189">
                    <a:moveTo>
                      <a:pt x="71" y="187"/>
                    </a:moveTo>
                    <a:lnTo>
                      <a:pt x="71" y="187"/>
                    </a:lnTo>
                    <a:cubicBezTo>
                      <a:pt x="26" y="187"/>
                      <a:pt x="3" y="155"/>
                      <a:pt x="3" y="154"/>
                    </a:cubicBezTo>
                    <a:lnTo>
                      <a:pt x="3" y="154"/>
                    </a:lnTo>
                    <a:cubicBezTo>
                      <a:pt x="0" y="150"/>
                      <a:pt x="0" y="143"/>
                      <a:pt x="6" y="139"/>
                    </a:cubicBezTo>
                    <a:lnTo>
                      <a:pt x="6" y="139"/>
                    </a:lnTo>
                    <a:cubicBezTo>
                      <a:pt x="11" y="135"/>
                      <a:pt x="18" y="137"/>
                      <a:pt x="22" y="142"/>
                    </a:cubicBezTo>
                    <a:lnTo>
                      <a:pt x="22" y="142"/>
                    </a:lnTo>
                    <a:cubicBezTo>
                      <a:pt x="23" y="144"/>
                      <a:pt x="56" y="188"/>
                      <a:pt x="125" y="147"/>
                    </a:cubicBezTo>
                    <a:lnTo>
                      <a:pt x="125" y="147"/>
                    </a:lnTo>
                    <a:cubicBezTo>
                      <a:pt x="205" y="101"/>
                      <a:pt x="332" y="4"/>
                      <a:pt x="333" y="3"/>
                    </a:cubicBezTo>
                    <a:lnTo>
                      <a:pt x="333" y="3"/>
                    </a:lnTo>
                    <a:cubicBezTo>
                      <a:pt x="338" y="0"/>
                      <a:pt x="345" y="0"/>
                      <a:pt x="349" y="6"/>
                    </a:cubicBezTo>
                    <a:lnTo>
                      <a:pt x="349" y="6"/>
                    </a:lnTo>
                    <a:cubicBezTo>
                      <a:pt x="352" y="11"/>
                      <a:pt x="352" y="18"/>
                      <a:pt x="347" y="21"/>
                    </a:cubicBezTo>
                    <a:lnTo>
                      <a:pt x="347" y="21"/>
                    </a:lnTo>
                    <a:cubicBezTo>
                      <a:pt x="345" y="22"/>
                      <a:pt x="217" y="119"/>
                      <a:pt x="138" y="167"/>
                    </a:cubicBezTo>
                    <a:lnTo>
                      <a:pt x="138" y="167"/>
                    </a:lnTo>
                    <a:cubicBezTo>
                      <a:pt x="112" y="181"/>
                      <a:pt x="89" y="187"/>
                      <a:pt x="71" y="1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285">
                <a:extLst>
                  <a:ext uri="{FF2B5EF4-FFF2-40B4-BE49-F238E27FC236}">
                    <a16:creationId xmlns:a16="http://schemas.microsoft.com/office/drawing/2014/main" id="{F3A312B3-1CD7-431A-98D0-BB15D30DB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9984" y="10148664"/>
                <a:ext cx="1946534" cy="914399"/>
              </a:xfrm>
              <a:custGeom>
                <a:avLst/>
                <a:gdLst>
                  <a:gd name="T0" fmla="*/ 1012 w 2186"/>
                  <a:gd name="T1" fmla="*/ 486 h 1027"/>
                  <a:gd name="T2" fmla="*/ 1012 w 2186"/>
                  <a:gd name="T3" fmla="*/ 88 h 1027"/>
                  <a:gd name="T4" fmla="*/ 1012 w 2186"/>
                  <a:gd name="T5" fmla="*/ 88 h 1027"/>
                  <a:gd name="T6" fmla="*/ 925 w 2186"/>
                  <a:gd name="T7" fmla="*/ 0 h 1027"/>
                  <a:gd name="T8" fmla="*/ 88 w 2186"/>
                  <a:gd name="T9" fmla="*/ 0 h 1027"/>
                  <a:gd name="T10" fmla="*/ 88 w 2186"/>
                  <a:gd name="T11" fmla="*/ 0 h 1027"/>
                  <a:gd name="T12" fmla="*/ 0 w 2186"/>
                  <a:gd name="T13" fmla="*/ 88 h 1027"/>
                  <a:gd name="T14" fmla="*/ 0 w 2186"/>
                  <a:gd name="T15" fmla="*/ 962 h 1027"/>
                  <a:gd name="T16" fmla="*/ 0 w 2186"/>
                  <a:gd name="T17" fmla="*/ 962 h 1027"/>
                  <a:gd name="T18" fmla="*/ 64 w 2186"/>
                  <a:gd name="T19" fmla="*/ 1026 h 1027"/>
                  <a:gd name="T20" fmla="*/ 64 w 2186"/>
                  <a:gd name="T21" fmla="*/ 1026 h 1027"/>
                  <a:gd name="T22" fmla="*/ 127 w 2186"/>
                  <a:gd name="T23" fmla="*/ 962 h 1027"/>
                  <a:gd name="T24" fmla="*/ 127 w 2186"/>
                  <a:gd name="T25" fmla="*/ 131 h 1027"/>
                  <a:gd name="T26" fmla="*/ 886 w 2186"/>
                  <a:gd name="T27" fmla="*/ 131 h 1027"/>
                  <a:gd name="T28" fmla="*/ 886 w 2186"/>
                  <a:gd name="T29" fmla="*/ 962 h 1027"/>
                  <a:gd name="T30" fmla="*/ 886 w 2186"/>
                  <a:gd name="T31" fmla="*/ 962 h 1027"/>
                  <a:gd name="T32" fmla="*/ 949 w 2186"/>
                  <a:gd name="T33" fmla="*/ 1026 h 1027"/>
                  <a:gd name="T34" fmla="*/ 949 w 2186"/>
                  <a:gd name="T35" fmla="*/ 1026 h 1027"/>
                  <a:gd name="T36" fmla="*/ 1012 w 2186"/>
                  <a:gd name="T37" fmla="*/ 962 h 1027"/>
                  <a:gd name="T38" fmla="*/ 1012 w 2186"/>
                  <a:gd name="T39" fmla="*/ 614 h 1027"/>
                  <a:gd name="T40" fmla="*/ 2053 w 2186"/>
                  <a:gd name="T41" fmla="*/ 614 h 1027"/>
                  <a:gd name="T42" fmla="*/ 2053 w 2186"/>
                  <a:gd name="T43" fmla="*/ 962 h 1027"/>
                  <a:gd name="T44" fmla="*/ 2053 w 2186"/>
                  <a:gd name="T45" fmla="*/ 962 h 1027"/>
                  <a:gd name="T46" fmla="*/ 2117 w 2186"/>
                  <a:gd name="T47" fmla="*/ 1026 h 1027"/>
                  <a:gd name="T48" fmla="*/ 2121 w 2186"/>
                  <a:gd name="T49" fmla="*/ 1026 h 1027"/>
                  <a:gd name="T50" fmla="*/ 2121 w 2186"/>
                  <a:gd name="T51" fmla="*/ 1026 h 1027"/>
                  <a:gd name="T52" fmla="*/ 2185 w 2186"/>
                  <a:gd name="T53" fmla="*/ 962 h 1027"/>
                  <a:gd name="T54" fmla="*/ 2185 w 2186"/>
                  <a:gd name="T55" fmla="*/ 574 h 1027"/>
                  <a:gd name="T56" fmla="*/ 2185 w 2186"/>
                  <a:gd name="T57" fmla="*/ 574 h 1027"/>
                  <a:gd name="T58" fmla="*/ 2096 w 2186"/>
                  <a:gd name="T59" fmla="*/ 486 h 1027"/>
                  <a:gd name="T60" fmla="*/ 1012 w 2186"/>
                  <a:gd name="T61" fmla="*/ 486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86" h="1027">
                    <a:moveTo>
                      <a:pt x="1012" y="486"/>
                    </a:moveTo>
                    <a:lnTo>
                      <a:pt x="1012" y="88"/>
                    </a:lnTo>
                    <a:lnTo>
                      <a:pt x="1012" y="88"/>
                    </a:lnTo>
                    <a:cubicBezTo>
                      <a:pt x="1012" y="40"/>
                      <a:pt x="974" y="0"/>
                      <a:pt x="925" y="0"/>
                    </a:cubicBezTo>
                    <a:lnTo>
                      <a:pt x="88" y="0"/>
                    </a:lnTo>
                    <a:lnTo>
                      <a:pt x="88" y="0"/>
                    </a:lnTo>
                    <a:cubicBezTo>
                      <a:pt x="40" y="0"/>
                      <a:pt x="0" y="40"/>
                      <a:pt x="0" y="88"/>
                    </a:cubicBezTo>
                    <a:lnTo>
                      <a:pt x="0" y="962"/>
                    </a:lnTo>
                    <a:lnTo>
                      <a:pt x="0" y="962"/>
                    </a:lnTo>
                    <a:cubicBezTo>
                      <a:pt x="0" y="997"/>
                      <a:pt x="29" y="1026"/>
                      <a:pt x="64" y="1026"/>
                    </a:cubicBezTo>
                    <a:lnTo>
                      <a:pt x="64" y="1026"/>
                    </a:lnTo>
                    <a:cubicBezTo>
                      <a:pt x="99" y="1026"/>
                      <a:pt x="127" y="997"/>
                      <a:pt x="127" y="962"/>
                    </a:cubicBezTo>
                    <a:lnTo>
                      <a:pt x="127" y="131"/>
                    </a:lnTo>
                    <a:lnTo>
                      <a:pt x="886" y="131"/>
                    </a:lnTo>
                    <a:lnTo>
                      <a:pt x="886" y="962"/>
                    </a:lnTo>
                    <a:lnTo>
                      <a:pt x="886" y="962"/>
                    </a:lnTo>
                    <a:cubicBezTo>
                      <a:pt x="886" y="997"/>
                      <a:pt x="914" y="1026"/>
                      <a:pt x="949" y="1026"/>
                    </a:cubicBezTo>
                    <a:lnTo>
                      <a:pt x="949" y="1026"/>
                    </a:lnTo>
                    <a:cubicBezTo>
                      <a:pt x="984" y="1026"/>
                      <a:pt x="1012" y="997"/>
                      <a:pt x="1012" y="962"/>
                    </a:cubicBezTo>
                    <a:lnTo>
                      <a:pt x="1012" y="614"/>
                    </a:lnTo>
                    <a:lnTo>
                      <a:pt x="2053" y="614"/>
                    </a:lnTo>
                    <a:lnTo>
                      <a:pt x="2053" y="962"/>
                    </a:lnTo>
                    <a:lnTo>
                      <a:pt x="2053" y="962"/>
                    </a:lnTo>
                    <a:cubicBezTo>
                      <a:pt x="2053" y="997"/>
                      <a:pt x="2082" y="1026"/>
                      <a:pt x="2117" y="1026"/>
                    </a:cubicBezTo>
                    <a:lnTo>
                      <a:pt x="2121" y="1026"/>
                    </a:lnTo>
                    <a:lnTo>
                      <a:pt x="2121" y="1026"/>
                    </a:lnTo>
                    <a:cubicBezTo>
                      <a:pt x="2156" y="1026"/>
                      <a:pt x="2185" y="997"/>
                      <a:pt x="2185" y="962"/>
                    </a:cubicBezTo>
                    <a:lnTo>
                      <a:pt x="2185" y="574"/>
                    </a:lnTo>
                    <a:lnTo>
                      <a:pt x="2185" y="574"/>
                    </a:lnTo>
                    <a:cubicBezTo>
                      <a:pt x="2185" y="526"/>
                      <a:pt x="2145" y="486"/>
                      <a:pt x="2096" y="486"/>
                    </a:cubicBezTo>
                    <a:lnTo>
                      <a:pt x="1012" y="4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286">
                <a:extLst>
                  <a:ext uri="{FF2B5EF4-FFF2-40B4-BE49-F238E27FC236}">
                    <a16:creationId xmlns:a16="http://schemas.microsoft.com/office/drawing/2014/main" id="{EF6F5370-6C28-4FBF-815F-E800FE12D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2135" y="10136889"/>
                <a:ext cx="1962232" cy="934022"/>
              </a:xfrm>
              <a:custGeom>
                <a:avLst/>
                <a:gdLst>
                  <a:gd name="T0" fmla="*/ 1013 w 2207"/>
                  <a:gd name="T1" fmla="*/ 614 h 1049"/>
                  <a:gd name="T2" fmla="*/ 2075 w 2207"/>
                  <a:gd name="T3" fmla="*/ 614 h 1049"/>
                  <a:gd name="T4" fmla="*/ 2075 w 2207"/>
                  <a:gd name="T5" fmla="*/ 973 h 1049"/>
                  <a:gd name="T6" fmla="*/ 2075 w 2207"/>
                  <a:gd name="T7" fmla="*/ 973 h 1049"/>
                  <a:gd name="T8" fmla="*/ 2128 w 2207"/>
                  <a:gd name="T9" fmla="*/ 1025 h 1049"/>
                  <a:gd name="T10" fmla="*/ 2132 w 2207"/>
                  <a:gd name="T11" fmla="*/ 1025 h 1049"/>
                  <a:gd name="T12" fmla="*/ 2132 w 2207"/>
                  <a:gd name="T13" fmla="*/ 1025 h 1049"/>
                  <a:gd name="T14" fmla="*/ 2184 w 2207"/>
                  <a:gd name="T15" fmla="*/ 973 h 1049"/>
                  <a:gd name="T16" fmla="*/ 2184 w 2207"/>
                  <a:gd name="T17" fmla="*/ 585 h 1049"/>
                  <a:gd name="T18" fmla="*/ 2184 w 2207"/>
                  <a:gd name="T19" fmla="*/ 585 h 1049"/>
                  <a:gd name="T20" fmla="*/ 2107 w 2207"/>
                  <a:gd name="T21" fmla="*/ 509 h 1049"/>
                  <a:gd name="T22" fmla="*/ 1013 w 2207"/>
                  <a:gd name="T23" fmla="*/ 509 h 1049"/>
                  <a:gd name="T24" fmla="*/ 1013 w 2207"/>
                  <a:gd name="T25" fmla="*/ 99 h 1049"/>
                  <a:gd name="T26" fmla="*/ 1013 w 2207"/>
                  <a:gd name="T27" fmla="*/ 99 h 1049"/>
                  <a:gd name="T28" fmla="*/ 936 w 2207"/>
                  <a:gd name="T29" fmla="*/ 22 h 1049"/>
                  <a:gd name="T30" fmla="*/ 99 w 2207"/>
                  <a:gd name="T31" fmla="*/ 22 h 1049"/>
                  <a:gd name="T32" fmla="*/ 99 w 2207"/>
                  <a:gd name="T33" fmla="*/ 22 h 1049"/>
                  <a:gd name="T34" fmla="*/ 23 w 2207"/>
                  <a:gd name="T35" fmla="*/ 99 h 1049"/>
                  <a:gd name="T36" fmla="*/ 23 w 2207"/>
                  <a:gd name="T37" fmla="*/ 973 h 1049"/>
                  <a:gd name="T38" fmla="*/ 23 w 2207"/>
                  <a:gd name="T39" fmla="*/ 973 h 1049"/>
                  <a:gd name="T40" fmla="*/ 75 w 2207"/>
                  <a:gd name="T41" fmla="*/ 1025 h 1049"/>
                  <a:gd name="T42" fmla="*/ 75 w 2207"/>
                  <a:gd name="T43" fmla="*/ 1025 h 1049"/>
                  <a:gd name="T44" fmla="*/ 127 w 2207"/>
                  <a:gd name="T45" fmla="*/ 973 h 1049"/>
                  <a:gd name="T46" fmla="*/ 127 w 2207"/>
                  <a:gd name="T47" fmla="*/ 130 h 1049"/>
                  <a:gd name="T48" fmla="*/ 908 w 2207"/>
                  <a:gd name="T49" fmla="*/ 130 h 1049"/>
                  <a:gd name="T50" fmla="*/ 908 w 2207"/>
                  <a:gd name="T51" fmla="*/ 973 h 1049"/>
                  <a:gd name="T52" fmla="*/ 908 w 2207"/>
                  <a:gd name="T53" fmla="*/ 973 h 1049"/>
                  <a:gd name="T54" fmla="*/ 960 w 2207"/>
                  <a:gd name="T55" fmla="*/ 1025 h 1049"/>
                  <a:gd name="T56" fmla="*/ 960 w 2207"/>
                  <a:gd name="T57" fmla="*/ 1025 h 1049"/>
                  <a:gd name="T58" fmla="*/ 1013 w 2207"/>
                  <a:gd name="T59" fmla="*/ 973 h 1049"/>
                  <a:gd name="T60" fmla="*/ 1013 w 2207"/>
                  <a:gd name="T61" fmla="*/ 614 h 1049"/>
                  <a:gd name="T62" fmla="*/ 2132 w 2207"/>
                  <a:gd name="T63" fmla="*/ 1048 h 1049"/>
                  <a:gd name="T64" fmla="*/ 2128 w 2207"/>
                  <a:gd name="T65" fmla="*/ 1048 h 1049"/>
                  <a:gd name="T66" fmla="*/ 2128 w 2207"/>
                  <a:gd name="T67" fmla="*/ 1048 h 1049"/>
                  <a:gd name="T68" fmla="*/ 2052 w 2207"/>
                  <a:gd name="T69" fmla="*/ 973 h 1049"/>
                  <a:gd name="T70" fmla="*/ 2052 w 2207"/>
                  <a:gd name="T71" fmla="*/ 636 h 1049"/>
                  <a:gd name="T72" fmla="*/ 1036 w 2207"/>
                  <a:gd name="T73" fmla="*/ 636 h 1049"/>
                  <a:gd name="T74" fmla="*/ 1036 w 2207"/>
                  <a:gd name="T75" fmla="*/ 973 h 1049"/>
                  <a:gd name="T76" fmla="*/ 1036 w 2207"/>
                  <a:gd name="T77" fmla="*/ 973 h 1049"/>
                  <a:gd name="T78" fmla="*/ 960 w 2207"/>
                  <a:gd name="T79" fmla="*/ 1048 h 1049"/>
                  <a:gd name="T80" fmla="*/ 960 w 2207"/>
                  <a:gd name="T81" fmla="*/ 1048 h 1049"/>
                  <a:gd name="T82" fmla="*/ 886 w 2207"/>
                  <a:gd name="T83" fmla="*/ 973 h 1049"/>
                  <a:gd name="T84" fmla="*/ 886 w 2207"/>
                  <a:gd name="T85" fmla="*/ 154 h 1049"/>
                  <a:gd name="T86" fmla="*/ 149 w 2207"/>
                  <a:gd name="T87" fmla="*/ 154 h 1049"/>
                  <a:gd name="T88" fmla="*/ 149 w 2207"/>
                  <a:gd name="T89" fmla="*/ 973 h 1049"/>
                  <a:gd name="T90" fmla="*/ 149 w 2207"/>
                  <a:gd name="T91" fmla="*/ 973 h 1049"/>
                  <a:gd name="T92" fmla="*/ 75 w 2207"/>
                  <a:gd name="T93" fmla="*/ 1048 h 1049"/>
                  <a:gd name="T94" fmla="*/ 75 w 2207"/>
                  <a:gd name="T95" fmla="*/ 1048 h 1049"/>
                  <a:gd name="T96" fmla="*/ 0 w 2207"/>
                  <a:gd name="T97" fmla="*/ 973 h 1049"/>
                  <a:gd name="T98" fmla="*/ 0 w 2207"/>
                  <a:gd name="T99" fmla="*/ 99 h 1049"/>
                  <a:gd name="T100" fmla="*/ 0 w 2207"/>
                  <a:gd name="T101" fmla="*/ 99 h 1049"/>
                  <a:gd name="T102" fmla="*/ 99 w 2207"/>
                  <a:gd name="T103" fmla="*/ 0 h 1049"/>
                  <a:gd name="T104" fmla="*/ 936 w 2207"/>
                  <a:gd name="T105" fmla="*/ 0 h 1049"/>
                  <a:gd name="T106" fmla="*/ 936 w 2207"/>
                  <a:gd name="T107" fmla="*/ 0 h 1049"/>
                  <a:gd name="T108" fmla="*/ 1036 w 2207"/>
                  <a:gd name="T109" fmla="*/ 99 h 1049"/>
                  <a:gd name="T110" fmla="*/ 1036 w 2207"/>
                  <a:gd name="T111" fmla="*/ 486 h 1049"/>
                  <a:gd name="T112" fmla="*/ 2107 w 2207"/>
                  <a:gd name="T113" fmla="*/ 486 h 1049"/>
                  <a:gd name="T114" fmla="*/ 2107 w 2207"/>
                  <a:gd name="T115" fmla="*/ 486 h 1049"/>
                  <a:gd name="T116" fmla="*/ 2206 w 2207"/>
                  <a:gd name="T117" fmla="*/ 585 h 1049"/>
                  <a:gd name="T118" fmla="*/ 2206 w 2207"/>
                  <a:gd name="T119" fmla="*/ 973 h 1049"/>
                  <a:gd name="T120" fmla="*/ 2206 w 2207"/>
                  <a:gd name="T121" fmla="*/ 973 h 1049"/>
                  <a:gd name="T122" fmla="*/ 2132 w 2207"/>
                  <a:gd name="T123" fmla="*/ 1048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07" h="1049">
                    <a:moveTo>
                      <a:pt x="1013" y="614"/>
                    </a:moveTo>
                    <a:lnTo>
                      <a:pt x="2075" y="614"/>
                    </a:lnTo>
                    <a:lnTo>
                      <a:pt x="2075" y="973"/>
                    </a:lnTo>
                    <a:lnTo>
                      <a:pt x="2075" y="973"/>
                    </a:lnTo>
                    <a:cubicBezTo>
                      <a:pt x="2075" y="1002"/>
                      <a:pt x="2099" y="1025"/>
                      <a:pt x="2128" y="1025"/>
                    </a:cubicBezTo>
                    <a:lnTo>
                      <a:pt x="2132" y="1025"/>
                    </a:lnTo>
                    <a:lnTo>
                      <a:pt x="2132" y="1025"/>
                    </a:lnTo>
                    <a:cubicBezTo>
                      <a:pt x="2160" y="1025"/>
                      <a:pt x="2184" y="1002"/>
                      <a:pt x="2184" y="973"/>
                    </a:cubicBezTo>
                    <a:lnTo>
                      <a:pt x="2184" y="585"/>
                    </a:lnTo>
                    <a:lnTo>
                      <a:pt x="2184" y="585"/>
                    </a:lnTo>
                    <a:cubicBezTo>
                      <a:pt x="2184" y="543"/>
                      <a:pt x="2150" y="509"/>
                      <a:pt x="2107" y="509"/>
                    </a:cubicBezTo>
                    <a:lnTo>
                      <a:pt x="1013" y="509"/>
                    </a:lnTo>
                    <a:lnTo>
                      <a:pt x="1013" y="99"/>
                    </a:lnTo>
                    <a:lnTo>
                      <a:pt x="1013" y="99"/>
                    </a:lnTo>
                    <a:cubicBezTo>
                      <a:pt x="1013" y="56"/>
                      <a:pt x="978" y="22"/>
                      <a:pt x="936" y="22"/>
                    </a:cubicBezTo>
                    <a:lnTo>
                      <a:pt x="99" y="22"/>
                    </a:lnTo>
                    <a:lnTo>
                      <a:pt x="99" y="22"/>
                    </a:lnTo>
                    <a:cubicBezTo>
                      <a:pt x="57" y="22"/>
                      <a:pt x="23" y="56"/>
                      <a:pt x="23" y="99"/>
                    </a:cubicBezTo>
                    <a:lnTo>
                      <a:pt x="23" y="973"/>
                    </a:lnTo>
                    <a:lnTo>
                      <a:pt x="23" y="973"/>
                    </a:lnTo>
                    <a:cubicBezTo>
                      <a:pt x="23" y="1002"/>
                      <a:pt x="46" y="1025"/>
                      <a:pt x="75" y="1025"/>
                    </a:cubicBezTo>
                    <a:lnTo>
                      <a:pt x="75" y="1025"/>
                    </a:lnTo>
                    <a:cubicBezTo>
                      <a:pt x="104" y="1025"/>
                      <a:pt x="127" y="1002"/>
                      <a:pt x="127" y="973"/>
                    </a:cubicBezTo>
                    <a:lnTo>
                      <a:pt x="127" y="130"/>
                    </a:lnTo>
                    <a:lnTo>
                      <a:pt x="908" y="130"/>
                    </a:lnTo>
                    <a:lnTo>
                      <a:pt x="908" y="973"/>
                    </a:lnTo>
                    <a:lnTo>
                      <a:pt x="908" y="973"/>
                    </a:lnTo>
                    <a:cubicBezTo>
                      <a:pt x="908" y="1002"/>
                      <a:pt x="932" y="1025"/>
                      <a:pt x="960" y="1025"/>
                    </a:cubicBezTo>
                    <a:lnTo>
                      <a:pt x="960" y="1025"/>
                    </a:lnTo>
                    <a:cubicBezTo>
                      <a:pt x="989" y="1025"/>
                      <a:pt x="1013" y="1002"/>
                      <a:pt x="1013" y="973"/>
                    </a:cubicBezTo>
                    <a:lnTo>
                      <a:pt x="1013" y="614"/>
                    </a:lnTo>
                    <a:close/>
                    <a:moveTo>
                      <a:pt x="2132" y="1048"/>
                    </a:moveTo>
                    <a:lnTo>
                      <a:pt x="2128" y="1048"/>
                    </a:lnTo>
                    <a:lnTo>
                      <a:pt x="2128" y="1048"/>
                    </a:lnTo>
                    <a:cubicBezTo>
                      <a:pt x="2087" y="1048"/>
                      <a:pt x="2052" y="1015"/>
                      <a:pt x="2052" y="973"/>
                    </a:cubicBezTo>
                    <a:lnTo>
                      <a:pt x="2052" y="636"/>
                    </a:lnTo>
                    <a:lnTo>
                      <a:pt x="1036" y="636"/>
                    </a:lnTo>
                    <a:lnTo>
                      <a:pt x="1036" y="973"/>
                    </a:lnTo>
                    <a:lnTo>
                      <a:pt x="1036" y="973"/>
                    </a:lnTo>
                    <a:cubicBezTo>
                      <a:pt x="1036" y="1015"/>
                      <a:pt x="1001" y="1048"/>
                      <a:pt x="960" y="1048"/>
                    </a:cubicBezTo>
                    <a:lnTo>
                      <a:pt x="960" y="1048"/>
                    </a:lnTo>
                    <a:cubicBezTo>
                      <a:pt x="919" y="1048"/>
                      <a:pt x="886" y="1015"/>
                      <a:pt x="886" y="973"/>
                    </a:cubicBezTo>
                    <a:lnTo>
                      <a:pt x="886" y="154"/>
                    </a:lnTo>
                    <a:lnTo>
                      <a:pt x="149" y="154"/>
                    </a:lnTo>
                    <a:lnTo>
                      <a:pt x="149" y="973"/>
                    </a:lnTo>
                    <a:lnTo>
                      <a:pt x="149" y="973"/>
                    </a:lnTo>
                    <a:cubicBezTo>
                      <a:pt x="149" y="1015"/>
                      <a:pt x="116" y="1048"/>
                      <a:pt x="75" y="1048"/>
                    </a:cubicBezTo>
                    <a:lnTo>
                      <a:pt x="75" y="1048"/>
                    </a:lnTo>
                    <a:cubicBezTo>
                      <a:pt x="34" y="1048"/>
                      <a:pt x="0" y="1015"/>
                      <a:pt x="0" y="973"/>
                    </a:cubicBezTo>
                    <a:lnTo>
                      <a:pt x="0" y="99"/>
                    </a:lnTo>
                    <a:lnTo>
                      <a:pt x="0" y="99"/>
                    </a:lnTo>
                    <a:cubicBezTo>
                      <a:pt x="0" y="45"/>
                      <a:pt x="45" y="0"/>
                      <a:pt x="99" y="0"/>
                    </a:cubicBezTo>
                    <a:lnTo>
                      <a:pt x="936" y="0"/>
                    </a:lnTo>
                    <a:lnTo>
                      <a:pt x="936" y="0"/>
                    </a:lnTo>
                    <a:cubicBezTo>
                      <a:pt x="991" y="0"/>
                      <a:pt x="1036" y="45"/>
                      <a:pt x="1036" y="99"/>
                    </a:cubicBezTo>
                    <a:lnTo>
                      <a:pt x="1036" y="486"/>
                    </a:lnTo>
                    <a:lnTo>
                      <a:pt x="2107" y="486"/>
                    </a:lnTo>
                    <a:lnTo>
                      <a:pt x="2107" y="486"/>
                    </a:lnTo>
                    <a:cubicBezTo>
                      <a:pt x="2162" y="486"/>
                      <a:pt x="2206" y="530"/>
                      <a:pt x="2206" y="585"/>
                    </a:cubicBezTo>
                    <a:lnTo>
                      <a:pt x="2206" y="973"/>
                    </a:lnTo>
                    <a:lnTo>
                      <a:pt x="2206" y="973"/>
                    </a:lnTo>
                    <a:cubicBezTo>
                      <a:pt x="2206" y="1015"/>
                      <a:pt x="2173" y="1048"/>
                      <a:pt x="2132" y="10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522" name="Freeform 287">
            <a:extLst>
              <a:ext uri="{FF2B5EF4-FFF2-40B4-BE49-F238E27FC236}">
                <a16:creationId xmlns:a16="http://schemas.microsoft.com/office/drawing/2014/main" id="{07D6ECAC-C954-4A0B-8C63-4E55E4B5D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57861" y="3292624"/>
            <a:ext cx="4815316" cy="1471675"/>
          </a:xfrm>
          <a:custGeom>
            <a:avLst/>
            <a:gdLst>
              <a:gd name="T0" fmla="*/ 0 w 5410"/>
              <a:gd name="T1" fmla="*/ 1653 h 1654"/>
              <a:gd name="T2" fmla="*/ 0 w 5410"/>
              <a:gd name="T3" fmla="*/ 0 h 1654"/>
              <a:gd name="T4" fmla="*/ 5409 w 5410"/>
              <a:gd name="T5" fmla="*/ 0 h 1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10" h="1654">
                <a:moveTo>
                  <a:pt x="0" y="1653"/>
                </a:moveTo>
                <a:lnTo>
                  <a:pt x="0" y="0"/>
                </a:lnTo>
                <a:lnTo>
                  <a:pt x="5409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23" name="Freeform 288">
            <a:extLst>
              <a:ext uri="{FF2B5EF4-FFF2-40B4-BE49-F238E27FC236}">
                <a16:creationId xmlns:a16="http://schemas.microsoft.com/office/drawing/2014/main" id="{EB0BC788-8971-42B1-AAAF-45A694181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57861" y="6659814"/>
            <a:ext cx="4815316" cy="1471675"/>
          </a:xfrm>
          <a:custGeom>
            <a:avLst/>
            <a:gdLst>
              <a:gd name="T0" fmla="*/ 0 w 5410"/>
              <a:gd name="T1" fmla="*/ 1652 h 1653"/>
              <a:gd name="T2" fmla="*/ 0 w 5410"/>
              <a:gd name="T3" fmla="*/ 0 h 1653"/>
              <a:gd name="T4" fmla="*/ 5409 w 5410"/>
              <a:gd name="T5" fmla="*/ 0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10" h="1653">
                <a:moveTo>
                  <a:pt x="0" y="1652"/>
                </a:moveTo>
                <a:lnTo>
                  <a:pt x="0" y="0"/>
                </a:lnTo>
                <a:lnTo>
                  <a:pt x="5409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24" name="Freeform 289">
            <a:extLst>
              <a:ext uri="{FF2B5EF4-FFF2-40B4-BE49-F238E27FC236}">
                <a16:creationId xmlns:a16="http://schemas.microsoft.com/office/drawing/2014/main" id="{F9770A4D-ACCD-441D-A8E8-58B279E64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57861" y="10030930"/>
            <a:ext cx="4815316" cy="1471673"/>
          </a:xfrm>
          <a:custGeom>
            <a:avLst/>
            <a:gdLst>
              <a:gd name="T0" fmla="*/ 0 w 5410"/>
              <a:gd name="T1" fmla="*/ 1652 h 1653"/>
              <a:gd name="T2" fmla="*/ 0 w 5410"/>
              <a:gd name="T3" fmla="*/ 0 h 1653"/>
              <a:gd name="T4" fmla="*/ 5409 w 5410"/>
              <a:gd name="T5" fmla="*/ 0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10" h="1653">
                <a:moveTo>
                  <a:pt x="0" y="1652"/>
                </a:moveTo>
                <a:lnTo>
                  <a:pt x="0" y="0"/>
                </a:lnTo>
                <a:lnTo>
                  <a:pt x="5409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25" name="Freeform 291">
            <a:extLst>
              <a:ext uri="{FF2B5EF4-FFF2-40B4-BE49-F238E27FC236}">
                <a16:creationId xmlns:a16="http://schemas.microsoft.com/office/drawing/2014/main" id="{2D3220D6-0E33-4206-9E47-430D70847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0193" y="4156006"/>
            <a:ext cx="1216584" cy="1216584"/>
          </a:xfrm>
          <a:custGeom>
            <a:avLst/>
            <a:gdLst>
              <a:gd name="T0" fmla="*/ 1367 w 1368"/>
              <a:gd name="T1" fmla="*/ 684 h 1368"/>
              <a:gd name="T2" fmla="*/ 1367 w 1368"/>
              <a:gd name="T3" fmla="*/ 684 h 1368"/>
              <a:gd name="T4" fmla="*/ 683 w 1368"/>
              <a:gd name="T5" fmla="*/ 1367 h 1368"/>
              <a:gd name="T6" fmla="*/ 683 w 1368"/>
              <a:gd name="T7" fmla="*/ 1367 h 1368"/>
              <a:gd name="T8" fmla="*/ 0 w 1368"/>
              <a:gd name="T9" fmla="*/ 684 h 1368"/>
              <a:gd name="T10" fmla="*/ 0 w 1368"/>
              <a:gd name="T11" fmla="*/ 684 h 1368"/>
              <a:gd name="T12" fmla="*/ 683 w 1368"/>
              <a:gd name="T13" fmla="*/ 0 h 1368"/>
              <a:gd name="T14" fmla="*/ 683 w 1368"/>
              <a:gd name="T15" fmla="*/ 0 h 1368"/>
              <a:gd name="T16" fmla="*/ 1367 w 1368"/>
              <a:gd name="T17" fmla="*/ 684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68" h="1368">
                <a:moveTo>
                  <a:pt x="1367" y="684"/>
                </a:moveTo>
                <a:lnTo>
                  <a:pt x="1367" y="684"/>
                </a:lnTo>
                <a:cubicBezTo>
                  <a:pt x="1367" y="1061"/>
                  <a:pt x="1061" y="1367"/>
                  <a:pt x="683" y="1367"/>
                </a:cubicBezTo>
                <a:lnTo>
                  <a:pt x="683" y="1367"/>
                </a:lnTo>
                <a:cubicBezTo>
                  <a:pt x="306" y="1367"/>
                  <a:pt x="0" y="1061"/>
                  <a:pt x="0" y="684"/>
                </a:cubicBezTo>
                <a:lnTo>
                  <a:pt x="0" y="684"/>
                </a:lnTo>
                <a:cubicBezTo>
                  <a:pt x="0" y="306"/>
                  <a:pt x="306" y="0"/>
                  <a:pt x="683" y="0"/>
                </a:cubicBezTo>
                <a:lnTo>
                  <a:pt x="683" y="0"/>
                </a:lnTo>
                <a:cubicBezTo>
                  <a:pt x="1061" y="0"/>
                  <a:pt x="1367" y="306"/>
                  <a:pt x="1367" y="684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26" name="Freeform 293">
            <a:extLst>
              <a:ext uri="{FF2B5EF4-FFF2-40B4-BE49-F238E27FC236}">
                <a16:creationId xmlns:a16="http://schemas.microsoft.com/office/drawing/2014/main" id="{239A6E4E-B3BA-4311-AD51-6466AFA91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0193" y="7523196"/>
            <a:ext cx="1216584" cy="1216584"/>
          </a:xfrm>
          <a:custGeom>
            <a:avLst/>
            <a:gdLst>
              <a:gd name="T0" fmla="*/ 1367 w 1368"/>
              <a:gd name="T1" fmla="*/ 684 h 1368"/>
              <a:gd name="T2" fmla="*/ 1367 w 1368"/>
              <a:gd name="T3" fmla="*/ 684 h 1368"/>
              <a:gd name="T4" fmla="*/ 683 w 1368"/>
              <a:gd name="T5" fmla="*/ 1367 h 1368"/>
              <a:gd name="T6" fmla="*/ 683 w 1368"/>
              <a:gd name="T7" fmla="*/ 1367 h 1368"/>
              <a:gd name="T8" fmla="*/ 0 w 1368"/>
              <a:gd name="T9" fmla="*/ 684 h 1368"/>
              <a:gd name="T10" fmla="*/ 0 w 1368"/>
              <a:gd name="T11" fmla="*/ 684 h 1368"/>
              <a:gd name="T12" fmla="*/ 683 w 1368"/>
              <a:gd name="T13" fmla="*/ 0 h 1368"/>
              <a:gd name="T14" fmla="*/ 683 w 1368"/>
              <a:gd name="T15" fmla="*/ 0 h 1368"/>
              <a:gd name="T16" fmla="*/ 1367 w 1368"/>
              <a:gd name="T17" fmla="*/ 684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68" h="1368">
                <a:moveTo>
                  <a:pt x="1367" y="684"/>
                </a:moveTo>
                <a:lnTo>
                  <a:pt x="1367" y="684"/>
                </a:lnTo>
                <a:cubicBezTo>
                  <a:pt x="1367" y="1061"/>
                  <a:pt x="1061" y="1367"/>
                  <a:pt x="683" y="1367"/>
                </a:cubicBezTo>
                <a:lnTo>
                  <a:pt x="683" y="1367"/>
                </a:lnTo>
                <a:cubicBezTo>
                  <a:pt x="306" y="1367"/>
                  <a:pt x="0" y="1061"/>
                  <a:pt x="0" y="684"/>
                </a:cubicBezTo>
                <a:lnTo>
                  <a:pt x="0" y="684"/>
                </a:lnTo>
                <a:cubicBezTo>
                  <a:pt x="0" y="306"/>
                  <a:pt x="306" y="0"/>
                  <a:pt x="683" y="0"/>
                </a:cubicBezTo>
                <a:lnTo>
                  <a:pt x="683" y="0"/>
                </a:lnTo>
                <a:cubicBezTo>
                  <a:pt x="1061" y="0"/>
                  <a:pt x="1367" y="306"/>
                  <a:pt x="1367" y="684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27" name="Freeform 295">
            <a:extLst>
              <a:ext uri="{FF2B5EF4-FFF2-40B4-BE49-F238E27FC236}">
                <a16:creationId xmlns:a16="http://schemas.microsoft.com/office/drawing/2014/main" id="{BD53CF0E-AE3C-4388-AE44-1C5709CCA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0193" y="10890386"/>
            <a:ext cx="1216584" cy="1216584"/>
          </a:xfrm>
          <a:custGeom>
            <a:avLst/>
            <a:gdLst>
              <a:gd name="T0" fmla="*/ 1367 w 1368"/>
              <a:gd name="T1" fmla="*/ 684 h 1368"/>
              <a:gd name="T2" fmla="*/ 1367 w 1368"/>
              <a:gd name="T3" fmla="*/ 684 h 1368"/>
              <a:gd name="T4" fmla="*/ 683 w 1368"/>
              <a:gd name="T5" fmla="*/ 1367 h 1368"/>
              <a:gd name="T6" fmla="*/ 683 w 1368"/>
              <a:gd name="T7" fmla="*/ 1367 h 1368"/>
              <a:gd name="T8" fmla="*/ 0 w 1368"/>
              <a:gd name="T9" fmla="*/ 684 h 1368"/>
              <a:gd name="T10" fmla="*/ 0 w 1368"/>
              <a:gd name="T11" fmla="*/ 684 h 1368"/>
              <a:gd name="T12" fmla="*/ 683 w 1368"/>
              <a:gd name="T13" fmla="*/ 0 h 1368"/>
              <a:gd name="T14" fmla="*/ 683 w 1368"/>
              <a:gd name="T15" fmla="*/ 0 h 1368"/>
              <a:gd name="T16" fmla="*/ 1367 w 1368"/>
              <a:gd name="T17" fmla="*/ 684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68" h="1368">
                <a:moveTo>
                  <a:pt x="1367" y="684"/>
                </a:moveTo>
                <a:lnTo>
                  <a:pt x="1367" y="684"/>
                </a:lnTo>
                <a:cubicBezTo>
                  <a:pt x="1367" y="1061"/>
                  <a:pt x="1061" y="1367"/>
                  <a:pt x="683" y="1367"/>
                </a:cubicBezTo>
                <a:lnTo>
                  <a:pt x="683" y="1367"/>
                </a:lnTo>
                <a:cubicBezTo>
                  <a:pt x="306" y="1367"/>
                  <a:pt x="0" y="1061"/>
                  <a:pt x="0" y="684"/>
                </a:cubicBezTo>
                <a:lnTo>
                  <a:pt x="0" y="684"/>
                </a:lnTo>
                <a:cubicBezTo>
                  <a:pt x="0" y="307"/>
                  <a:pt x="306" y="0"/>
                  <a:pt x="683" y="0"/>
                </a:cubicBezTo>
                <a:lnTo>
                  <a:pt x="683" y="0"/>
                </a:lnTo>
                <a:cubicBezTo>
                  <a:pt x="1061" y="0"/>
                  <a:pt x="1367" y="307"/>
                  <a:pt x="1367" y="684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28" name="Freeform 296">
            <a:extLst>
              <a:ext uri="{FF2B5EF4-FFF2-40B4-BE49-F238E27FC236}">
                <a16:creationId xmlns:a16="http://schemas.microsoft.com/office/drawing/2014/main" id="{B73A40CC-2849-4A22-B3BF-CB8F41C61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3873" y="4764299"/>
            <a:ext cx="1126320" cy="3037535"/>
          </a:xfrm>
          <a:custGeom>
            <a:avLst/>
            <a:gdLst>
              <a:gd name="T0" fmla="*/ 0 w 1264"/>
              <a:gd name="T1" fmla="*/ 3410 h 3411"/>
              <a:gd name="T2" fmla="*/ 631 w 1264"/>
              <a:gd name="T3" fmla="*/ 3410 h 3411"/>
              <a:gd name="T4" fmla="*/ 631 w 1264"/>
              <a:gd name="T5" fmla="*/ 0 h 3411"/>
              <a:gd name="T6" fmla="*/ 1263 w 1264"/>
              <a:gd name="T7" fmla="*/ 0 h 3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64" h="3411">
                <a:moveTo>
                  <a:pt x="0" y="3410"/>
                </a:moveTo>
                <a:lnTo>
                  <a:pt x="631" y="3410"/>
                </a:lnTo>
                <a:lnTo>
                  <a:pt x="631" y="0"/>
                </a:lnTo>
                <a:lnTo>
                  <a:pt x="1263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29" name="Freeform 297">
            <a:extLst>
              <a:ext uri="{FF2B5EF4-FFF2-40B4-BE49-F238E27FC236}">
                <a16:creationId xmlns:a16="http://schemas.microsoft.com/office/drawing/2014/main" id="{C6C86672-E439-4DC4-993B-BAA77B9B0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3873" y="8461144"/>
            <a:ext cx="1126320" cy="3037535"/>
          </a:xfrm>
          <a:custGeom>
            <a:avLst/>
            <a:gdLst>
              <a:gd name="T0" fmla="*/ 1263 w 1264"/>
              <a:gd name="T1" fmla="*/ 3412 h 3413"/>
              <a:gd name="T2" fmla="*/ 631 w 1264"/>
              <a:gd name="T3" fmla="*/ 3412 h 3413"/>
              <a:gd name="T4" fmla="*/ 631 w 1264"/>
              <a:gd name="T5" fmla="*/ 0 h 3413"/>
              <a:gd name="T6" fmla="*/ 0 w 1264"/>
              <a:gd name="T7" fmla="*/ 0 h 3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64" h="3413">
                <a:moveTo>
                  <a:pt x="1263" y="3412"/>
                </a:moveTo>
                <a:lnTo>
                  <a:pt x="631" y="3412"/>
                </a:lnTo>
                <a:lnTo>
                  <a:pt x="631" y="0"/>
                </a:ln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30" name="Line 298">
            <a:extLst>
              <a:ext uri="{FF2B5EF4-FFF2-40B4-BE49-F238E27FC236}">
                <a16:creationId xmlns:a16="http://schemas.microsoft.com/office/drawing/2014/main" id="{AB34B4C2-CC84-4516-80A4-CD631DBF10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043873" y="8131489"/>
            <a:ext cx="1122397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31" name="Line 299">
            <a:extLst>
              <a:ext uri="{FF2B5EF4-FFF2-40B4-BE49-F238E27FC236}">
                <a16:creationId xmlns:a16="http://schemas.microsoft.com/office/drawing/2014/main" id="{901094A1-147C-4554-8C20-D6B285E3381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6777" y="4764299"/>
            <a:ext cx="675008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32" name="Line 300">
            <a:extLst>
              <a:ext uri="{FF2B5EF4-FFF2-40B4-BE49-F238E27FC236}">
                <a16:creationId xmlns:a16="http://schemas.microsoft.com/office/drawing/2014/main" id="{F4E7750B-C3A1-4355-BC5D-31A06035DED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6777" y="8131489"/>
            <a:ext cx="675008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33" name="Line 301">
            <a:extLst>
              <a:ext uri="{FF2B5EF4-FFF2-40B4-BE49-F238E27FC236}">
                <a16:creationId xmlns:a16="http://schemas.microsoft.com/office/drawing/2014/main" id="{A7996EB8-044A-4A84-AB6F-A8E3DCF9085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6777" y="11498679"/>
            <a:ext cx="675008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2082137C-C02F-4205-9F16-FB3D11869814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2EED52CC-E6A3-4421-9753-0F62A46616F9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E2B330CA-3094-4816-9E35-00219DEB22CB}"/>
              </a:ext>
            </a:extLst>
          </p:cNvPr>
          <p:cNvSpPr txBox="1"/>
          <p:nvPr/>
        </p:nvSpPr>
        <p:spPr>
          <a:xfrm>
            <a:off x="18519582" y="3648821"/>
            <a:ext cx="43535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96ED38BF-DC27-4722-83EA-5339BD62B083}"/>
              </a:ext>
            </a:extLst>
          </p:cNvPr>
          <p:cNvSpPr txBox="1"/>
          <p:nvPr/>
        </p:nvSpPr>
        <p:spPr>
          <a:xfrm>
            <a:off x="18519582" y="4330163"/>
            <a:ext cx="435359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83224042-405F-4693-9C6E-34156FFBECD0}"/>
              </a:ext>
            </a:extLst>
          </p:cNvPr>
          <p:cNvSpPr txBox="1"/>
          <p:nvPr/>
        </p:nvSpPr>
        <p:spPr>
          <a:xfrm>
            <a:off x="18519582" y="7032442"/>
            <a:ext cx="43535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4EC9B7CC-028B-41A1-8FC9-2129E042D36A}"/>
              </a:ext>
            </a:extLst>
          </p:cNvPr>
          <p:cNvSpPr txBox="1"/>
          <p:nvPr/>
        </p:nvSpPr>
        <p:spPr>
          <a:xfrm>
            <a:off x="18519582" y="7714814"/>
            <a:ext cx="435359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CF62981C-A963-4BB7-851C-0D965B8E608A}"/>
              </a:ext>
            </a:extLst>
          </p:cNvPr>
          <p:cNvSpPr txBox="1"/>
          <p:nvPr/>
        </p:nvSpPr>
        <p:spPr>
          <a:xfrm>
            <a:off x="18519582" y="10398283"/>
            <a:ext cx="43535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63876F21-AFE6-4812-A066-DC06E9416B1B}"/>
              </a:ext>
            </a:extLst>
          </p:cNvPr>
          <p:cNvSpPr txBox="1"/>
          <p:nvPr/>
        </p:nvSpPr>
        <p:spPr>
          <a:xfrm>
            <a:off x="18519582" y="11080655"/>
            <a:ext cx="435359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6E0BC8E9-C9F5-487D-A5D7-15D936E014EB}"/>
              </a:ext>
            </a:extLst>
          </p:cNvPr>
          <p:cNvSpPr txBox="1"/>
          <p:nvPr/>
        </p:nvSpPr>
        <p:spPr>
          <a:xfrm>
            <a:off x="16169018" y="4182906"/>
            <a:ext cx="116308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3D87CCE7-2A84-4416-9460-FD1DDA0EDD41}"/>
              </a:ext>
            </a:extLst>
          </p:cNvPr>
          <p:cNvSpPr txBox="1"/>
          <p:nvPr/>
        </p:nvSpPr>
        <p:spPr>
          <a:xfrm>
            <a:off x="16169018" y="7545931"/>
            <a:ext cx="116308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FD120A99-5A5C-4324-B4B2-C15E0D54AE1B}"/>
              </a:ext>
            </a:extLst>
          </p:cNvPr>
          <p:cNvSpPr txBox="1"/>
          <p:nvPr/>
        </p:nvSpPr>
        <p:spPr>
          <a:xfrm>
            <a:off x="16169018" y="10924196"/>
            <a:ext cx="116308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376">
            <a:extLst>
              <a:ext uri="{FF2B5EF4-FFF2-40B4-BE49-F238E27FC236}">
                <a16:creationId xmlns:a16="http://schemas.microsoft.com/office/drawing/2014/main" id="{77AA5D65-AB76-4340-809C-2676D912D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" y="3992777"/>
            <a:ext cx="3108498" cy="1679748"/>
          </a:xfrm>
          <a:custGeom>
            <a:avLst/>
            <a:gdLst>
              <a:gd name="T0" fmla="*/ 2591 w 3551"/>
              <a:gd name="T1" fmla="*/ 1917 h 1918"/>
              <a:gd name="T2" fmla="*/ 0 w 3551"/>
              <a:gd name="T3" fmla="*/ 1917 h 1918"/>
              <a:gd name="T4" fmla="*/ 0 w 3551"/>
              <a:gd name="T5" fmla="*/ 0 h 1918"/>
              <a:gd name="T6" fmla="*/ 2591 w 3551"/>
              <a:gd name="T7" fmla="*/ 0 h 1918"/>
              <a:gd name="T8" fmla="*/ 2591 w 3551"/>
              <a:gd name="T9" fmla="*/ 0 h 1918"/>
              <a:gd name="T10" fmla="*/ 3550 w 3551"/>
              <a:gd name="T11" fmla="*/ 959 h 1918"/>
              <a:gd name="T12" fmla="*/ 3550 w 3551"/>
              <a:gd name="T13" fmla="*/ 959 h 1918"/>
              <a:gd name="T14" fmla="*/ 3550 w 3551"/>
              <a:gd name="T15" fmla="*/ 959 h 1918"/>
              <a:gd name="T16" fmla="*/ 2591 w 3551"/>
              <a:gd name="T17" fmla="*/ 1917 h 19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51" h="1918">
                <a:moveTo>
                  <a:pt x="2591" y="1917"/>
                </a:moveTo>
                <a:lnTo>
                  <a:pt x="0" y="1917"/>
                </a:lnTo>
                <a:lnTo>
                  <a:pt x="0" y="0"/>
                </a:lnTo>
                <a:lnTo>
                  <a:pt x="2591" y="0"/>
                </a:lnTo>
                <a:lnTo>
                  <a:pt x="2591" y="0"/>
                </a:lnTo>
                <a:cubicBezTo>
                  <a:pt x="3121" y="0"/>
                  <a:pt x="3550" y="430"/>
                  <a:pt x="3550" y="959"/>
                </a:cubicBezTo>
                <a:lnTo>
                  <a:pt x="3550" y="959"/>
                </a:lnTo>
                <a:lnTo>
                  <a:pt x="3550" y="959"/>
                </a:lnTo>
                <a:cubicBezTo>
                  <a:pt x="3550" y="1488"/>
                  <a:pt x="3121" y="1917"/>
                  <a:pt x="2591" y="1917"/>
                </a:cubicBezTo>
              </a:path>
            </a:pathLst>
          </a:custGeom>
          <a:solidFill>
            <a:schemeClr val="accent1"/>
          </a:solidFill>
          <a:ln w="15875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5" name="Freeform 378">
            <a:extLst>
              <a:ext uri="{FF2B5EF4-FFF2-40B4-BE49-F238E27FC236}">
                <a16:creationId xmlns:a16="http://schemas.microsoft.com/office/drawing/2014/main" id="{F039DC99-0880-4573-9C26-583643959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" y="7294349"/>
            <a:ext cx="3108498" cy="1679745"/>
          </a:xfrm>
          <a:custGeom>
            <a:avLst/>
            <a:gdLst>
              <a:gd name="T0" fmla="*/ 2591 w 3551"/>
              <a:gd name="T1" fmla="*/ 1916 h 1917"/>
              <a:gd name="T2" fmla="*/ 0 w 3551"/>
              <a:gd name="T3" fmla="*/ 1916 h 1917"/>
              <a:gd name="T4" fmla="*/ 0 w 3551"/>
              <a:gd name="T5" fmla="*/ 0 h 1917"/>
              <a:gd name="T6" fmla="*/ 2591 w 3551"/>
              <a:gd name="T7" fmla="*/ 0 h 1917"/>
              <a:gd name="T8" fmla="*/ 2591 w 3551"/>
              <a:gd name="T9" fmla="*/ 0 h 1917"/>
              <a:gd name="T10" fmla="*/ 3550 w 3551"/>
              <a:gd name="T11" fmla="*/ 958 h 1917"/>
              <a:gd name="T12" fmla="*/ 3550 w 3551"/>
              <a:gd name="T13" fmla="*/ 958 h 1917"/>
              <a:gd name="T14" fmla="*/ 3550 w 3551"/>
              <a:gd name="T15" fmla="*/ 958 h 1917"/>
              <a:gd name="T16" fmla="*/ 2591 w 3551"/>
              <a:gd name="T17" fmla="*/ 1916 h 19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51" h="1917">
                <a:moveTo>
                  <a:pt x="2591" y="1916"/>
                </a:moveTo>
                <a:lnTo>
                  <a:pt x="0" y="1916"/>
                </a:lnTo>
                <a:lnTo>
                  <a:pt x="0" y="0"/>
                </a:lnTo>
                <a:lnTo>
                  <a:pt x="2591" y="0"/>
                </a:lnTo>
                <a:lnTo>
                  <a:pt x="2591" y="0"/>
                </a:lnTo>
                <a:cubicBezTo>
                  <a:pt x="3121" y="0"/>
                  <a:pt x="3550" y="429"/>
                  <a:pt x="3550" y="958"/>
                </a:cubicBezTo>
                <a:lnTo>
                  <a:pt x="3550" y="958"/>
                </a:lnTo>
                <a:lnTo>
                  <a:pt x="3550" y="958"/>
                </a:lnTo>
                <a:cubicBezTo>
                  <a:pt x="3550" y="1488"/>
                  <a:pt x="3121" y="1916"/>
                  <a:pt x="2591" y="1916"/>
                </a:cubicBezTo>
              </a:path>
            </a:pathLst>
          </a:custGeom>
          <a:solidFill>
            <a:schemeClr val="accent1"/>
          </a:solidFill>
          <a:ln w="15875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16" name="Freeform 380">
            <a:extLst>
              <a:ext uri="{FF2B5EF4-FFF2-40B4-BE49-F238E27FC236}">
                <a16:creationId xmlns:a16="http://schemas.microsoft.com/office/drawing/2014/main" id="{5838B0DC-1D4C-4DDA-BF51-408915BF8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" y="10595919"/>
            <a:ext cx="3108498" cy="1679748"/>
          </a:xfrm>
          <a:custGeom>
            <a:avLst/>
            <a:gdLst>
              <a:gd name="T0" fmla="*/ 2591 w 3551"/>
              <a:gd name="T1" fmla="*/ 1916 h 1917"/>
              <a:gd name="T2" fmla="*/ 0 w 3551"/>
              <a:gd name="T3" fmla="*/ 1916 h 1917"/>
              <a:gd name="T4" fmla="*/ 0 w 3551"/>
              <a:gd name="T5" fmla="*/ 0 h 1917"/>
              <a:gd name="T6" fmla="*/ 2591 w 3551"/>
              <a:gd name="T7" fmla="*/ 0 h 1917"/>
              <a:gd name="T8" fmla="*/ 2591 w 3551"/>
              <a:gd name="T9" fmla="*/ 0 h 1917"/>
              <a:gd name="T10" fmla="*/ 3550 w 3551"/>
              <a:gd name="T11" fmla="*/ 958 h 1917"/>
              <a:gd name="T12" fmla="*/ 3550 w 3551"/>
              <a:gd name="T13" fmla="*/ 958 h 1917"/>
              <a:gd name="T14" fmla="*/ 3550 w 3551"/>
              <a:gd name="T15" fmla="*/ 958 h 1917"/>
              <a:gd name="T16" fmla="*/ 2591 w 3551"/>
              <a:gd name="T17" fmla="*/ 1916 h 19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51" h="1917">
                <a:moveTo>
                  <a:pt x="2591" y="1916"/>
                </a:moveTo>
                <a:lnTo>
                  <a:pt x="0" y="1916"/>
                </a:lnTo>
                <a:lnTo>
                  <a:pt x="0" y="0"/>
                </a:lnTo>
                <a:lnTo>
                  <a:pt x="2591" y="0"/>
                </a:lnTo>
                <a:lnTo>
                  <a:pt x="2591" y="0"/>
                </a:lnTo>
                <a:cubicBezTo>
                  <a:pt x="3121" y="0"/>
                  <a:pt x="3550" y="428"/>
                  <a:pt x="3550" y="958"/>
                </a:cubicBezTo>
                <a:lnTo>
                  <a:pt x="3550" y="958"/>
                </a:lnTo>
                <a:lnTo>
                  <a:pt x="3550" y="958"/>
                </a:lnTo>
                <a:cubicBezTo>
                  <a:pt x="3550" y="1487"/>
                  <a:pt x="3121" y="1916"/>
                  <a:pt x="2591" y="1916"/>
                </a:cubicBezTo>
              </a:path>
            </a:pathLst>
          </a:custGeom>
          <a:solidFill>
            <a:schemeClr val="accent1"/>
          </a:solidFill>
          <a:ln w="15875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4EAABAB-32BF-4263-AE93-78B261544855}"/>
              </a:ext>
            </a:extLst>
          </p:cNvPr>
          <p:cNvGrpSpPr/>
          <p:nvPr/>
        </p:nvGrpSpPr>
        <p:grpSpPr>
          <a:xfrm>
            <a:off x="7952775" y="4456155"/>
            <a:ext cx="14920785" cy="7352271"/>
            <a:chOff x="7952775" y="4456155"/>
            <a:chExt cx="14920785" cy="735227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32D0414-C6DF-4A1C-B292-015C6E7587F7}"/>
                </a:ext>
              </a:extLst>
            </p:cNvPr>
            <p:cNvGrpSpPr/>
            <p:nvPr/>
          </p:nvGrpSpPr>
          <p:grpSpPr>
            <a:xfrm>
              <a:off x="11999613" y="4456155"/>
              <a:ext cx="7796341" cy="4977458"/>
              <a:chOff x="11999613" y="4456155"/>
              <a:chExt cx="7796341" cy="4977458"/>
            </a:xfrm>
          </p:grpSpPr>
          <p:sp>
            <p:nvSpPr>
              <p:cNvPr id="139" name="Freeform 55">
                <a:extLst>
                  <a:ext uri="{FF2B5EF4-FFF2-40B4-BE49-F238E27FC236}">
                    <a16:creationId xmlns:a16="http://schemas.microsoft.com/office/drawing/2014/main" id="{2A2878D9-2F42-4585-8607-339430A0B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6715" y="4799829"/>
                <a:ext cx="5031516" cy="4626061"/>
              </a:xfrm>
              <a:custGeom>
                <a:avLst/>
                <a:gdLst>
                  <a:gd name="T0" fmla="*/ 0 w 5746"/>
                  <a:gd name="T1" fmla="*/ 0 h 5283"/>
                  <a:gd name="T2" fmla="*/ 0 w 5746"/>
                  <a:gd name="T3" fmla="*/ 5282 h 5283"/>
                  <a:gd name="T4" fmla="*/ 1302 w 5746"/>
                  <a:gd name="T5" fmla="*/ 5282 h 5283"/>
                  <a:gd name="T6" fmla="*/ 5448 w 5746"/>
                  <a:gd name="T7" fmla="*/ 5282 h 5283"/>
                  <a:gd name="T8" fmla="*/ 5448 w 5746"/>
                  <a:gd name="T9" fmla="*/ 5282 h 5283"/>
                  <a:gd name="T10" fmla="*/ 5658 w 5746"/>
                  <a:gd name="T11" fmla="*/ 5196 h 5283"/>
                  <a:gd name="T12" fmla="*/ 5658 w 5746"/>
                  <a:gd name="T13" fmla="*/ 5196 h 5283"/>
                  <a:gd name="T14" fmla="*/ 5745 w 5746"/>
                  <a:gd name="T15" fmla="*/ 4986 h 5283"/>
                  <a:gd name="T16" fmla="*/ 5745 w 5746"/>
                  <a:gd name="T17" fmla="*/ 2448 h 5283"/>
                  <a:gd name="T18" fmla="*/ 5745 w 5746"/>
                  <a:gd name="T19" fmla="*/ 0 h 5283"/>
                  <a:gd name="T20" fmla="*/ 0 w 5746"/>
                  <a:gd name="T21" fmla="*/ 0 h 5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46" h="5283">
                    <a:moveTo>
                      <a:pt x="0" y="0"/>
                    </a:moveTo>
                    <a:lnTo>
                      <a:pt x="0" y="5282"/>
                    </a:lnTo>
                    <a:lnTo>
                      <a:pt x="1302" y="5282"/>
                    </a:lnTo>
                    <a:lnTo>
                      <a:pt x="5448" y="5282"/>
                    </a:lnTo>
                    <a:lnTo>
                      <a:pt x="5448" y="5282"/>
                    </a:lnTo>
                    <a:cubicBezTo>
                      <a:pt x="5530" y="5282"/>
                      <a:pt x="5604" y="5249"/>
                      <a:pt x="5658" y="5196"/>
                    </a:cubicBezTo>
                    <a:lnTo>
                      <a:pt x="5658" y="5196"/>
                    </a:lnTo>
                    <a:cubicBezTo>
                      <a:pt x="5711" y="5142"/>
                      <a:pt x="5745" y="5068"/>
                      <a:pt x="5745" y="4986"/>
                    </a:cubicBezTo>
                    <a:lnTo>
                      <a:pt x="5745" y="2448"/>
                    </a:lnTo>
                    <a:lnTo>
                      <a:pt x="5745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91">
                <a:extLst>
                  <a:ext uri="{FF2B5EF4-FFF2-40B4-BE49-F238E27FC236}">
                    <a16:creationId xmlns:a16="http://schemas.microsoft.com/office/drawing/2014/main" id="{1394757C-BE30-4E78-A31D-3AB446062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93438" y="6089565"/>
                <a:ext cx="119705" cy="127428"/>
              </a:xfrm>
              <a:custGeom>
                <a:avLst/>
                <a:gdLst>
                  <a:gd name="T0" fmla="*/ 136 w 137"/>
                  <a:gd name="T1" fmla="*/ 146 h 147"/>
                  <a:gd name="T2" fmla="*/ 0 w 137"/>
                  <a:gd name="T3" fmla="*/ 146 h 147"/>
                  <a:gd name="T4" fmla="*/ 0 w 137"/>
                  <a:gd name="T5" fmla="*/ 0 h 147"/>
                  <a:gd name="T6" fmla="*/ 136 w 137"/>
                  <a:gd name="T7" fmla="*/ 0 h 147"/>
                  <a:gd name="T8" fmla="*/ 136 w 137"/>
                  <a:gd name="T9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47">
                    <a:moveTo>
                      <a:pt x="136" y="146"/>
                    </a:moveTo>
                    <a:lnTo>
                      <a:pt x="0" y="146"/>
                    </a:lnTo>
                    <a:lnTo>
                      <a:pt x="0" y="0"/>
                    </a:lnTo>
                    <a:lnTo>
                      <a:pt x="136" y="0"/>
                    </a:lnTo>
                    <a:lnTo>
                      <a:pt x="136" y="1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92">
                <a:extLst>
                  <a:ext uri="{FF2B5EF4-FFF2-40B4-BE49-F238E27FC236}">
                    <a16:creationId xmlns:a16="http://schemas.microsoft.com/office/drawing/2014/main" id="{B2A174AB-9541-43BE-82E7-6A71A1DB0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81852" y="6081842"/>
                <a:ext cx="135153" cy="142874"/>
              </a:xfrm>
              <a:custGeom>
                <a:avLst/>
                <a:gdLst>
                  <a:gd name="T0" fmla="*/ 19 w 155"/>
                  <a:gd name="T1" fmla="*/ 146 h 165"/>
                  <a:gd name="T2" fmla="*/ 135 w 155"/>
                  <a:gd name="T3" fmla="*/ 146 h 165"/>
                  <a:gd name="T4" fmla="*/ 135 w 155"/>
                  <a:gd name="T5" fmla="*/ 19 h 165"/>
                  <a:gd name="T6" fmla="*/ 19 w 155"/>
                  <a:gd name="T7" fmla="*/ 19 h 165"/>
                  <a:gd name="T8" fmla="*/ 19 w 155"/>
                  <a:gd name="T9" fmla="*/ 146 h 165"/>
                  <a:gd name="T10" fmla="*/ 145 w 155"/>
                  <a:gd name="T11" fmla="*/ 164 h 165"/>
                  <a:gd name="T12" fmla="*/ 9 w 155"/>
                  <a:gd name="T13" fmla="*/ 164 h 165"/>
                  <a:gd name="T14" fmla="*/ 9 w 155"/>
                  <a:gd name="T15" fmla="*/ 164 h 165"/>
                  <a:gd name="T16" fmla="*/ 0 w 155"/>
                  <a:gd name="T17" fmla="*/ 155 h 165"/>
                  <a:gd name="T18" fmla="*/ 0 w 155"/>
                  <a:gd name="T19" fmla="*/ 9 h 165"/>
                  <a:gd name="T20" fmla="*/ 0 w 155"/>
                  <a:gd name="T21" fmla="*/ 9 h 165"/>
                  <a:gd name="T22" fmla="*/ 9 w 155"/>
                  <a:gd name="T23" fmla="*/ 0 h 165"/>
                  <a:gd name="T24" fmla="*/ 145 w 155"/>
                  <a:gd name="T25" fmla="*/ 0 h 165"/>
                  <a:gd name="T26" fmla="*/ 145 w 155"/>
                  <a:gd name="T27" fmla="*/ 0 h 165"/>
                  <a:gd name="T28" fmla="*/ 154 w 155"/>
                  <a:gd name="T29" fmla="*/ 9 h 165"/>
                  <a:gd name="T30" fmla="*/ 154 w 155"/>
                  <a:gd name="T31" fmla="*/ 155 h 165"/>
                  <a:gd name="T32" fmla="*/ 154 w 155"/>
                  <a:gd name="T33" fmla="*/ 155 h 165"/>
                  <a:gd name="T34" fmla="*/ 145 w 155"/>
                  <a:gd name="T35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" h="165">
                    <a:moveTo>
                      <a:pt x="19" y="146"/>
                    </a:moveTo>
                    <a:lnTo>
                      <a:pt x="135" y="146"/>
                    </a:lnTo>
                    <a:lnTo>
                      <a:pt x="135" y="19"/>
                    </a:lnTo>
                    <a:lnTo>
                      <a:pt x="19" y="19"/>
                    </a:lnTo>
                    <a:lnTo>
                      <a:pt x="19" y="146"/>
                    </a:lnTo>
                    <a:close/>
                    <a:moveTo>
                      <a:pt x="145" y="164"/>
                    </a:moveTo>
                    <a:lnTo>
                      <a:pt x="9" y="164"/>
                    </a:lnTo>
                    <a:lnTo>
                      <a:pt x="9" y="164"/>
                    </a:lnTo>
                    <a:cubicBezTo>
                      <a:pt x="4" y="164"/>
                      <a:pt x="0" y="160"/>
                      <a:pt x="0" y="15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45" y="0"/>
                    </a:lnTo>
                    <a:lnTo>
                      <a:pt x="145" y="0"/>
                    </a:lnTo>
                    <a:cubicBezTo>
                      <a:pt x="150" y="0"/>
                      <a:pt x="154" y="4"/>
                      <a:pt x="154" y="9"/>
                    </a:cubicBez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60"/>
                      <a:pt x="150" y="164"/>
                      <a:pt x="145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EE0B4A7-64D4-41C8-ABA8-42A1F81FB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2042" y="5537371"/>
                <a:ext cx="810038" cy="570624"/>
              </a:xfrm>
              <a:custGeom>
                <a:avLst/>
                <a:gdLst>
                  <a:gd name="connsiteX0" fmla="*/ 150162 w 810038"/>
                  <a:gd name="connsiteY0" fmla="*/ 61783 h 570624"/>
                  <a:gd name="connsiteX1" fmla="*/ 158018 w 810038"/>
                  <a:gd name="connsiteY1" fmla="*/ 226236 h 570624"/>
                  <a:gd name="connsiteX2" fmla="*/ 147542 w 810038"/>
                  <a:gd name="connsiteY2" fmla="*/ 333830 h 570624"/>
                  <a:gd name="connsiteX3" fmla="*/ 115240 w 810038"/>
                  <a:gd name="connsiteY3" fmla="*/ 489534 h 570624"/>
                  <a:gd name="connsiteX4" fmla="*/ 0 w 810038"/>
                  <a:gd name="connsiteY4" fmla="*/ 286593 h 570624"/>
                  <a:gd name="connsiteX5" fmla="*/ 150162 w 810038"/>
                  <a:gd name="connsiteY5" fmla="*/ 61783 h 570624"/>
                  <a:gd name="connsiteX6" fmla="*/ 406246 w 810038"/>
                  <a:gd name="connsiteY6" fmla="*/ 0 h 570624"/>
                  <a:gd name="connsiteX7" fmla="*/ 549144 w 810038"/>
                  <a:gd name="connsiteY7" fmla="*/ 17202 h 570624"/>
                  <a:gd name="connsiteX8" fmla="*/ 665286 w 810038"/>
                  <a:gd name="connsiteY8" fmla="*/ 63036 h 570624"/>
                  <a:gd name="connsiteX9" fmla="*/ 665888 w 810038"/>
                  <a:gd name="connsiteY9" fmla="*/ 61783 h 570624"/>
                  <a:gd name="connsiteX10" fmla="*/ 810038 w 810038"/>
                  <a:gd name="connsiteY10" fmla="*/ 282713 h 570624"/>
                  <a:gd name="connsiteX11" fmla="*/ 699958 w 810038"/>
                  <a:gd name="connsiteY11" fmla="*/ 481811 h 570624"/>
                  <a:gd name="connsiteX12" fmla="*/ 672532 w 810038"/>
                  <a:gd name="connsiteY12" fmla="*/ 435379 h 570624"/>
                  <a:gd name="connsiteX13" fmla="*/ 672824 w 810038"/>
                  <a:gd name="connsiteY13" fmla="*/ 436377 h 570624"/>
                  <a:gd name="connsiteX14" fmla="*/ 701912 w 810038"/>
                  <a:gd name="connsiteY14" fmla="*/ 485600 h 570624"/>
                  <a:gd name="connsiteX15" fmla="*/ 406246 w 810038"/>
                  <a:gd name="connsiteY15" fmla="*/ 570624 h 570624"/>
                  <a:gd name="connsiteX16" fmla="*/ 115844 w 810038"/>
                  <a:gd name="connsiteY16" fmla="*/ 489106 h 570624"/>
                  <a:gd name="connsiteX17" fmla="*/ 148306 w 810038"/>
                  <a:gd name="connsiteY17" fmla="*/ 333083 h 570624"/>
                  <a:gd name="connsiteX18" fmla="*/ 158834 w 810038"/>
                  <a:gd name="connsiteY18" fmla="*/ 225269 h 570624"/>
                  <a:gd name="connsiteX19" fmla="*/ 150938 w 810038"/>
                  <a:gd name="connsiteY19" fmla="*/ 60481 h 570624"/>
                  <a:gd name="connsiteX20" fmla="*/ 406246 w 810038"/>
                  <a:gd name="connsiteY20" fmla="*/ 0 h 57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0038" h="570624">
                    <a:moveTo>
                      <a:pt x="150162" y="61783"/>
                    </a:moveTo>
                    <a:cubicBezTo>
                      <a:pt x="199924" y="138761"/>
                      <a:pt x="186828" y="192121"/>
                      <a:pt x="158018" y="226236"/>
                    </a:cubicBezTo>
                    <a:cubicBezTo>
                      <a:pt x="133574" y="256852"/>
                      <a:pt x="129208" y="299714"/>
                      <a:pt x="147542" y="333830"/>
                    </a:cubicBezTo>
                    <a:cubicBezTo>
                      <a:pt x="166748" y="367070"/>
                      <a:pt x="169368" y="417805"/>
                      <a:pt x="115240" y="489534"/>
                    </a:cubicBezTo>
                    <a:cubicBezTo>
                      <a:pt x="42778" y="438799"/>
                      <a:pt x="0" y="367945"/>
                      <a:pt x="0" y="286593"/>
                    </a:cubicBezTo>
                    <a:cubicBezTo>
                      <a:pt x="0" y="192121"/>
                      <a:pt x="57620" y="112519"/>
                      <a:pt x="150162" y="61783"/>
                    </a:cubicBezTo>
                    <a:close/>
                    <a:moveTo>
                      <a:pt x="406246" y="0"/>
                    </a:moveTo>
                    <a:cubicBezTo>
                      <a:pt x="457132" y="0"/>
                      <a:pt x="505166" y="6136"/>
                      <a:pt x="549144" y="17202"/>
                    </a:cubicBezTo>
                    <a:lnTo>
                      <a:pt x="665286" y="63036"/>
                    </a:lnTo>
                    <a:lnTo>
                      <a:pt x="665888" y="61783"/>
                    </a:lnTo>
                    <a:cubicBezTo>
                      <a:pt x="754998" y="112431"/>
                      <a:pt x="810038" y="190149"/>
                      <a:pt x="810038" y="282713"/>
                    </a:cubicBezTo>
                    <a:cubicBezTo>
                      <a:pt x="810038" y="361304"/>
                      <a:pt x="768976" y="431163"/>
                      <a:pt x="699958" y="481811"/>
                    </a:cubicBezTo>
                    <a:lnTo>
                      <a:pt x="672532" y="435379"/>
                    </a:lnTo>
                    <a:lnTo>
                      <a:pt x="672824" y="436377"/>
                    </a:lnTo>
                    <a:cubicBezTo>
                      <a:pt x="679486" y="451470"/>
                      <a:pt x="688972" y="467850"/>
                      <a:pt x="701912" y="485600"/>
                    </a:cubicBezTo>
                    <a:cubicBezTo>
                      <a:pt x="629970" y="539068"/>
                      <a:pt x="525566" y="570624"/>
                      <a:pt x="406246" y="570624"/>
                    </a:cubicBezTo>
                    <a:cubicBezTo>
                      <a:pt x="289558" y="570624"/>
                      <a:pt x="188664" y="540822"/>
                      <a:pt x="115844" y="489106"/>
                    </a:cubicBezTo>
                    <a:cubicBezTo>
                      <a:pt x="170240" y="417230"/>
                      <a:pt x="167608" y="366391"/>
                      <a:pt x="148306" y="333083"/>
                    </a:cubicBezTo>
                    <a:cubicBezTo>
                      <a:pt x="129882" y="298898"/>
                      <a:pt x="134268" y="255948"/>
                      <a:pt x="158834" y="225269"/>
                    </a:cubicBezTo>
                    <a:cubicBezTo>
                      <a:pt x="187786" y="191085"/>
                      <a:pt x="200946" y="137616"/>
                      <a:pt x="150938" y="60481"/>
                    </a:cubicBezTo>
                    <a:cubicBezTo>
                      <a:pt x="219372" y="21913"/>
                      <a:pt x="307106" y="0"/>
                      <a:pt x="40624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53">
                <a:extLst>
                  <a:ext uri="{FF2B5EF4-FFF2-40B4-BE49-F238E27FC236}">
                    <a16:creationId xmlns:a16="http://schemas.microsoft.com/office/drawing/2014/main" id="{807E16D3-C529-40CE-96E7-C39322824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7336" y="4799829"/>
                <a:ext cx="2749379" cy="4626061"/>
              </a:xfrm>
              <a:custGeom>
                <a:avLst/>
                <a:gdLst>
                  <a:gd name="T0" fmla="*/ 0 w 3141"/>
                  <a:gd name="T1" fmla="*/ 0 h 5283"/>
                  <a:gd name="T2" fmla="*/ 0 w 3141"/>
                  <a:gd name="T3" fmla="*/ 2448 h 5283"/>
                  <a:gd name="T4" fmla="*/ 0 w 3141"/>
                  <a:gd name="T5" fmla="*/ 4986 h 5283"/>
                  <a:gd name="T6" fmla="*/ 0 w 3141"/>
                  <a:gd name="T7" fmla="*/ 4986 h 5283"/>
                  <a:gd name="T8" fmla="*/ 87 w 3141"/>
                  <a:gd name="T9" fmla="*/ 5196 h 5283"/>
                  <a:gd name="T10" fmla="*/ 87 w 3141"/>
                  <a:gd name="T11" fmla="*/ 5196 h 5283"/>
                  <a:gd name="T12" fmla="*/ 296 w 3141"/>
                  <a:gd name="T13" fmla="*/ 5282 h 5283"/>
                  <a:gd name="T14" fmla="*/ 3140 w 3141"/>
                  <a:gd name="T15" fmla="*/ 5282 h 5283"/>
                  <a:gd name="T16" fmla="*/ 3140 w 3141"/>
                  <a:gd name="T17" fmla="*/ 0 h 5283"/>
                  <a:gd name="T18" fmla="*/ 0 w 3141"/>
                  <a:gd name="T19" fmla="*/ 0 h 5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41" h="5283">
                    <a:moveTo>
                      <a:pt x="0" y="0"/>
                    </a:moveTo>
                    <a:lnTo>
                      <a:pt x="0" y="2448"/>
                    </a:lnTo>
                    <a:lnTo>
                      <a:pt x="0" y="4986"/>
                    </a:lnTo>
                    <a:lnTo>
                      <a:pt x="0" y="4986"/>
                    </a:lnTo>
                    <a:cubicBezTo>
                      <a:pt x="0" y="5068"/>
                      <a:pt x="33" y="5142"/>
                      <a:pt x="87" y="5196"/>
                    </a:cubicBezTo>
                    <a:lnTo>
                      <a:pt x="87" y="5196"/>
                    </a:lnTo>
                    <a:cubicBezTo>
                      <a:pt x="141" y="5249"/>
                      <a:pt x="215" y="5282"/>
                      <a:pt x="296" y="5282"/>
                    </a:cubicBezTo>
                    <a:lnTo>
                      <a:pt x="3140" y="5282"/>
                    </a:lnTo>
                    <a:lnTo>
                      <a:pt x="314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8">
                <a:extLst>
                  <a:ext uri="{FF2B5EF4-FFF2-40B4-BE49-F238E27FC236}">
                    <a16:creationId xmlns:a16="http://schemas.microsoft.com/office/drawing/2014/main" id="{275D4294-F28C-4A26-AEDD-E2F4FE31A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4796" y="6471851"/>
                <a:ext cx="204658" cy="177628"/>
              </a:xfrm>
              <a:custGeom>
                <a:avLst/>
                <a:gdLst>
                  <a:gd name="T0" fmla="*/ 234 w 235"/>
                  <a:gd name="T1" fmla="*/ 201 h 202"/>
                  <a:gd name="T2" fmla="*/ 0 w 235"/>
                  <a:gd name="T3" fmla="*/ 201 h 202"/>
                  <a:gd name="T4" fmla="*/ 0 w 235"/>
                  <a:gd name="T5" fmla="*/ 0 h 202"/>
                  <a:gd name="T6" fmla="*/ 234 w 235"/>
                  <a:gd name="T7" fmla="*/ 0 h 202"/>
                  <a:gd name="T8" fmla="*/ 234 w 235"/>
                  <a:gd name="T9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202">
                    <a:moveTo>
                      <a:pt x="234" y="201"/>
                    </a:moveTo>
                    <a:lnTo>
                      <a:pt x="0" y="201"/>
                    </a:lnTo>
                    <a:lnTo>
                      <a:pt x="0" y="0"/>
                    </a:lnTo>
                    <a:lnTo>
                      <a:pt x="234" y="0"/>
                    </a:lnTo>
                    <a:lnTo>
                      <a:pt x="234" y="20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49">
                <a:extLst>
                  <a:ext uri="{FF2B5EF4-FFF2-40B4-BE49-F238E27FC236}">
                    <a16:creationId xmlns:a16="http://schemas.microsoft.com/office/drawing/2014/main" id="{B399A34B-4146-4550-8F59-0FC0794BC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7073" y="6460268"/>
                <a:ext cx="223966" cy="193074"/>
              </a:xfrm>
              <a:custGeom>
                <a:avLst/>
                <a:gdLst>
                  <a:gd name="T0" fmla="*/ 19 w 254"/>
                  <a:gd name="T1" fmla="*/ 201 h 221"/>
                  <a:gd name="T2" fmla="*/ 234 w 254"/>
                  <a:gd name="T3" fmla="*/ 201 h 221"/>
                  <a:gd name="T4" fmla="*/ 234 w 254"/>
                  <a:gd name="T5" fmla="*/ 18 h 221"/>
                  <a:gd name="T6" fmla="*/ 19 w 254"/>
                  <a:gd name="T7" fmla="*/ 18 h 221"/>
                  <a:gd name="T8" fmla="*/ 19 w 254"/>
                  <a:gd name="T9" fmla="*/ 201 h 221"/>
                  <a:gd name="T10" fmla="*/ 244 w 254"/>
                  <a:gd name="T11" fmla="*/ 220 h 221"/>
                  <a:gd name="T12" fmla="*/ 10 w 254"/>
                  <a:gd name="T13" fmla="*/ 220 h 221"/>
                  <a:gd name="T14" fmla="*/ 10 w 254"/>
                  <a:gd name="T15" fmla="*/ 220 h 221"/>
                  <a:gd name="T16" fmla="*/ 0 w 254"/>
                  <a:gd name="T17" fmla="*/ 211 h 221"/>
                  <a:gd name="T18" fmla="*/ 0 w 254"/>
                  <a:gd name="T19" fmla="*/ 10 h 221"/>
                  <a:gd name="T20" fmla="*/ 0 w 254"/>
                  <a:gd name="T21" fmla="*/ 10 h 221"/>
                  <a:gd name="T22" fmla="*/ 10 w 254"/>
                  <a:gd name="T23" fmla="*/ 0 h 221"/>
                  <a:gd name="T24" fmla="*/ 244 w 254"/>
                  <a:gd name="T25" fmla="*/ 0 h 221"/>
                  <a:gd name="T26" fmla="*/ 244 w 254"/>
                  <a:gd name="T27" fmla="*/ 0 h 221"/>
                  <a:gd name="T28" fmla="*/ 253 w 254"/>
                  <a:gd name="T29" fmla="*/ 10 h 221"/>
                  <a:gd name="T30" fmla="*/ 253 w 254"/>
                  <a:gd name="T31" fmla="*/ 211 h 221"/>
                  <a:gd name="T32" fmla="*/ 253 w 254"/>
                  <a:gd name="T33" fmla="*/ 211 h 221"/>
                  <a:gd name="T34" fmla="*/ 244 w 254"/>
                  <a:gd name="T35" fmla="*/ 22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221">
                    <a:moveTo>
                      <a:pt x="19" y="201"/>
                    </a:moveTo>
                    <a:lnTo>
                      <a:pt x="234" y="201"/>
                    </a:lnTo>
                    <a:lnTo>
                      <a:pt x="234" y="18"/>
                    </a:lnTo>
                    <a:lnTo>
                      <a:pt x="19" y="18"/>
                    </a:lnTo>
                    <a:lnTo>
                      <a:pt x="19" y="201"/>
                    </a:lnTo>
                    <a:close/>
                    <a:moveTo>
                      <a:pt x="244" y="220"/>
                    </a:moveTo>
                    <a:lnTo>
                      <a:pt x="10" y="220"/>
                    </a:lnTo>
                    <a:lnTo>
                      <a:pt x="10" y="220"/>
                    </a:lnTo>
                    <a:cubicBezTo>
                      <a:pt x="5" y="220"/>
                      <a:pt x="0" y="216"/>
                      <a:pt x="0" y="21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244" y="0"/>
                    </a:lnTo>
                    <a:lnTo>
                      <a:pt x="244" y="0"/>
                    </a:lnTo>
                    <a:cubicBezTo>
                      <a:pt x="249" y="0"/>
                      <a:pt x="253" y="5"/>
                      <a:pt x="253" y="10"/>
                    </a:cubicBezTo>
                    <a:lnTo>
                      <a:pt x="253" y="211"/>
                    </a:lnTo>
                    <a:lnTo>
                      <a:pt x="253" y="211"/>
                    </a:lnTo>
                    <a:cubicBezTo>
                      <a:pt x="253" y="216"/>
                      <a:pt x="249" y="220"/>
                      <a:pt x="244" y="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45569264-8347-40C8-B441-349DA11A9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1416" y="5707277"/>
                <a:ext cx="1122816" cy="786867"/>
              </a:xfrm>
              <a:custGeom>
                <a:avLst/>
                <a:gdLst>
                  <a:gd name="connsiteX0" fmla="*/ 888263 w 1122816"/>
                  <a:gd name="connsiteY0" fmla="*/ 155637 h 786867"/>
                  <a:gd name="connsiteX1" fmla="*/ 886607 w 1122816"/>
                  <a:gd name="connsiteY1" fmla="*/ 159121 h 786867"/>
                  <a:gd name="connsiteX2" fmla="*/ 912249 w 1122816"/>
                  <a:gd name="connsiteY2" fmla="*/ 310190 h 786867"/>
                  <a:gd name="connsiteX3" fmla="*/ 942713 w 1122816"/>
                  <a:gd name="connsiteY3" fmla="*/ 382919 h 786867"/>
                  <a:gd name="connsiteX4" fmla="*/ 940887 w 1122816"/>
                  <a:gd name="connsiteY4" fmla="*/ 420803 h 786867"/>
                  <a:gd name="connsiteX5" fmla="*/ 942814 w 1122816"/>
                  <a:gd name="connsiteY5" fmla="*/ 415644 h 786867"/>
                  <a:gd name="connsiteX6" fmla="*/ 914220 w 1122816"/>
                  <a:gd name="connsiteY6" fmla="*/ 304346 h 786867"/>
                  <a:gd name="connsiteX7" fmla="*/ 879820 w 1122816"/>
                  <a:gd name="connsiteY7" fmla="*/ 214388 h 786867"/>
                  <a:gd name="connsiteX8" fmla="*/ 559831 w 1122816"/>
                  <a:gd name="connsiteY8" fmla="*/ 0 h 786867"/>
                  <a:gd name="connsiteX9" fmla="*/ 843623 w 1122816"/>
                  <a:gd name="connsiteY9" fmla="*/ 49905 h 786867"/>
                  <a:gd name="connsiteX10" fmla="*/ 920428 w 1122816"/>
                  <a:gd name="connsiteY10" fmla="*/ 86468 h 786867"/>
                  <a:gd name="connsiteX11" fmla="*/ 922985 w 1122816"/>
                  <a:gd name="connsiteY11" fmla="*/ 81092 h 786867"/>
                  <a:gd name="connsiteX12" fmla="*/ 1122816 w 1122816"/>
                  <a:gd name="connsiteY12" fmla="*/ 387519 h 786867"/>
                  <a:gd name="connsiteX13" fmla="*/ 970313 w 1122816"/>
                  <a:gd name="connsiteY13" fmla="*/ 663303 h 786867"/>
                  <a:gd name="connsiteX14" fmla="*/ 913563 w 1122816"/>
                  <a:gd name="connsiteY14" fmla="*/ 538762 h 786867"/>
                  <a:gd name="connsiteX15" fmla="*/ 914832 w 1122816"/>
                  <a:gd name="connsiteY15" fmla="*/ 491862 h 786867"/>
                  <a:gd name="connsiteX16" fmla="*/ 912879 w 1122816"/>
                  <a:gd name="connsiteY16" fmla="*/ 497186 h 786867"/>
                  <a:gd name="connsiteX17" fmla="*/ 968355 w 1122816"/>
                  <a:gd name="connsiteY17" fmla="*/ 669450 h 786867"/>
                  <a:gd name="connsiteX18" fmla="*/ 559831 w 1122816"/>
                  <a:gd name="connsiteY18" fmla="*/ 786867 h 786867"/>
                  <a:gd name="connsiteX19" fmla="*/ 158320 w 1122816"/>
                  <a:gd name="connsiteY19" fmla="*/ 675584 h 786867"/>
                  <a:gd name="connsiteX20" fmla="*/ 161789 w 1122816"/>
                  <a:gd name="connsiteY20" fmla="*/ 669944 h 786867"/>
                  <a:gd name="connsiteX21" fmla="*/ 158747 w 1122816"/>
                  <a:gd name="connsiteY21" fmla="*/ 674885 h 786867"/>
                  <a:gd name="connsiteX22" fmla="*/ 0 w 1122816"/>
                  <a:gd name="connsiteY22" fmla="*/ 392877 h 786867"/>
                  <a:gd name="connsiteX23" fmla="*/ 207862 w 1122816"/>
                  <a:gd name="connsiteY23" fmla="*/ 81092 h 786867"/>
                  <a:gd name="connsiteX24" fmla="*/ 207941 w 1122816"/>
                  <a:gd name="connsiteY24" fmla="*/ 81253 h 786867"/>
                  <a:gd name="connsiteX25" fmla="*/ 283313 w 1122816"/>
                  <a:gd name="connsiteY25" fmla="*/ 47317 h 786867"/>
                  <a:gd name="connsiteX26" fmla="*/ 559831 w 1122816"/>
                  <a:gd name="connsiteY26" fmla="*/ 0 h 78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22816" h="786867">
                    <a:moveTo>
                      <a:pt x="888263" y="155637"/>
                    </a:moveTo>
                    <a:lnTo>
                      <a:pt x="886607" y="159121"/>
                    </a:lnTo>
                    <a:cubicBezTo>
                      <a:pt x="866060" y="225743"/>
                      <a:pt x="883977" y="275360"/>
                      <a:pt x="912249" y="310190"/>
                    </a:cubicBezTo>
                    <a:cubicBezTo>
                      <a:pt x="929782" y="331658"/>
                      <a:pt x="940083" y="357069"/>
                      <a:pt x="942713" y="382919"/>
                    </a:cubicBezTo>
                    <a:lnTo>
                      <a:pt x="940887" y="420803"/>
                    </a:lnTo>
                    <a:lnTo>
                      <a:pt x="942814" y="415644"/>
                    </a:lnTo>
                    <a:cubicBezTo>
                      <a:pt x="950538" y="377560"/>
                      <a:pt x="940514" y="336521"/>
                      <a:pt x="914220" y="304346"/>
                    </a:cubicBezTo>
                    <a:cubicBezTo>
                      <a:pt x="895377" y="281145"/>
                      <a:pt x="881134" y="251378"/>
                      <a:pt x="879820" y="214388"/>
                    </a:cubicBezTo>
                    <a:close/>
                    <a:moveTo>
                      <a:pt x="559831" y="0"/>
                    </a:moveTo>
                    <a:cubicBezTo>
                      <a:pt x="665031" y="0"/>
                      <a:pt x="761354" y="17744"/>
                      <a:pt x="843623" y="49905"/>
                    </a:cubicBezTo>
                    <a:lnTo>
                      <a:pt x="920428" y="86468"/>
                    </a:lnTo>
                    <a:lnTo>
                      <a:pt x="922985" y="81092"/>
                    </a:lnTo>
                    <a:cubicBezTo>
                      <a:pt x="1046564" y="152008"/>
                      <a:pt x="1122816" y="260571"/>
                      <a:pt x="1122816" y="387519"/>
                    </a:cubicBezTo>
                    <a:cubicBezTo>
                      <a:pt x="1122816" y="497832"/>
                      <a:pt x="1065846" y="594138"/>
                      <a:pt x="970313" y="663303"/>
                    </a:cubicBezTo>
                    <a:cubicBezTo>
                      <a:pt x="934817" y="614712"/>
                      <a:pt x="918165" y="573563"/>
                      <a:pt x="913563" y="538762"/>
                    </a:cubicBezTo>
                    <a:lnTo>
                      <a:pt x="914832" y="491862"/>
                    </a:lnTo>
                    <a:lnTo>
                      <a:pt x="912879" y="497186"/>
                    </a:lnTo>
                    <a:cubicBezTo>
                      <a:pt x="904249" y="540314"/>
                      <a:pt x="915098" y="596503"/>
                      <a:pt x="968355" y="669450"/>
                    </a:cubicBezTo>
                    <a:cubicBezTo>
                      <a:pt x="868416" y="743055"/>
                      <a:pt x="724643" y="786867"/>
                      <a:pt x="559831" y="786867"/>
                    </a:cubicBezTo>
                    <a:cubicBezTo>
                      <a:pt x="399402" y="786867"/>
                      <a:pt x="259136" y="745684"/>
                      <a:pt x="158320" y="675584"/>
                    </a:cubicBezTo>
                    <a:lnTo>
                      <a:pt x="161789" y="669944"/>
                    </a:lnTo>
                    <a:lnTo>
                      <a:pt x="158747" y="674885"/>
                    </a:lnTo>
                    <a:cubicBezTo>
                      <a:pt x="58763" y="603946"/>
                      <a:pt x="0" y="505856"/>
                      <a:pt x="0" y="392877"/>
                    </a:cubicBezTo>
                    <a:cubicBezTo>
                      <a:pt x="0" y="263259"/>
                      <a:pt x="78935" y="152032"/>
                      <a:pt x="207862" y="81092"/>
                    </a:cubicBezTo>
                    <a:lnTo>
                      <a:pt x="207941" y="81253"/>
                    </a:lnTo>
                    <a:lnTo>
                      <a:pt x="283313" y="47317"/>
                    </a:lnTo>
                    <a:cubicBezTo>
                      <a:pt x="363897" y="17251"/>
                      <a:pt x="457919" y="0"/>
                      <a:pt x="55983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80">
                <a:extLst>
                  <a:ext uri="{FF2B5EF4-FFF2-40B4-BE49-F238E27FC236}">
                    <a16:creationId xmlns:a16="http://schemas.microsoft.com/office/drawing/2014/main" id="{2B154133-3C23-4625-93C6-0B5C3910F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5582" y="6645619"/>
                <a:ext cx="586946" cy="154459"/>
              </a:xfrm>
              <a:custGeom>
                <a:avLst/>
                <a:gdLst>
                  <a:gd name="T0" fmla="*/ 568 w 669"/>
                  <a:gd name="T1" fmla="*/ 0 h 176"/>
                  <a:gd name="T2" fmla="*/ 98 w 669"/>
                  <a:gd name="T3" fmla="*/ 0 h 176"/>
                  <a:gd name="T4" fmla="*/ 98 w 669"/>
                  <a:gd name="T5" fmla="*/ 0 h 176"/>
                  <a:gd name="T6" fmla="*/ 32 w 669"/>
                  <a:gd name="T7" fmla="*/ 25 h 176"/>
                  <a:gd name="T8" fmla="*/ 32 w 669"/>
                  <a:gd name="T9" fmla="*/ 25 h 176"/>
                  <a:gd name="T10" fmla="*/ 0 w 669"/>
                  <a:gd name="T11" fmla="*/ 99 h 176"/>
                  <a:gd name="T12" fmla="*/ 0 w 669"/>
                  <a:gd name="T13" fmla="*/ 175 h 176"/>
                  <a:gd name="T14" fmla="*/ 668 w 669"/>
                  <a:gd name="T15" fmla="*/ 175 h 176"/>
                  <a:gd name="T16" fmla="*/ 668 w 669"/>
                  <a:gd name="T17" fmla="*/ 99 h 176"/>
                  <a:gd name="T18" fmla="*/ 668 w 669"/>
                  <a:gd name="T19" fmla="*/ 99 h 176"/>
                  <a:gd name="T20" fmla="*/ 640 w 669"/>
                  <a:gd name="T21" fmla="*/ 31 h 176"/>
                  <a:gd name="T22" fmla="*/ 640 w 669"/>
                  <a:gd name="T23" fmla="*/ 31 h 176"/>
                  <a:gd name="T24" fmla="*/ 568 w 669"/>
                  <a:gd name="T2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9" h="176">
                    <a:moveTo>
                      <a:pt x="568" y="0"/>
                    </a:moveTo>
                    <a:lnTo>
                      <a:pt x="98" y="0"/>
                    </a:lnTo>
                    <a:lnTo>
                      <a:pt x="98" y="0"/>
                    </a:lnTo>
                    <a:cubicBezTo>
                      <a:pt x="73" y="0"/>
                      <a:pt x="50" y="9"/>
                      <a:pt x="32" y="25"/>
                    </a:cubicBezTo>
                    <a:lnTo>
                      <a:pt x="32" y="25"/>
                    </a:lnTo>
                    <a:cubicBezTo>
                      <a:pt x="12" y="43"/>
                      <a:pt x="0" y="69"/>
                      <a:pt x="0" y="99"/>
                    </a:cubicBezTo>
                    <a:lnTo>
                      <a:pt x="0" y="175"/>
                    </a:lnTo>
                    <a:lnTo>
                      <a:pt x="668" y="175"/>
                    </a:lnTo>
                    <a:lnTo>
                      <a:pt x="668" y="99"/>
                    </a:lnTo>
                    <a:lnTo>
                      <a:pt x="668" y="99"/>
                    </a:lnTo>
                    <a:cubicBezTo>
                      <a:pt x="668" y="73"/>
                      <a:pt x="657" y="48"/>
                      <a:pt x="640" y="31"/>
                    </a:cubicBezTo>
                    <a:lnTo>
                      <a:pt x="640" y="31"/>
                    </a:lnTo>
                    <a:cubicBezTo>
                      <a:pt x="623" y="12"/>
                      <a:pt x="597" y="0"/>
                      <a:pt x="56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181">
                <a:extLst>
                  <a:ext uri="{FF2B5EF4-FFF2-40B4-BE49-F238E27FC236}">
                    <a16:creationId xmlns:a16="http://schemas.microsoft.com/office/drawing/2014/main" id="{893CB80B-EA6F-429F-835F-A22A5EA6B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3999" y="6637896"/>
                <a:ext cx="602392" cy="169905"/>
              </a:xfrm>
              <a:custGeom>
                <a:avLst/>
                <a:gdLst>
                  <a:gd name="T0" fmla="*/ 19 w 688"/>
                  <a:gd name="T1" fmla="*/ 175 h 195"/>
                  <a:gd name="T2" fmla="*/ 668 w 688"/>
                  <a:gd name="T3" fmla="*/ 175 h 195"/>
                  <a:gd name="T4" fmla="*/ 668 w 688"/>
                  <a:gd name="T5" fmla="*/ 109 h 195"/>
                  <a:gd name="T6" fmla="*/ 668 w 688"/>
                  <a:gd name="T7" fmla="*/ 109 h 195"/>
                  <a:gd name="T8" fmla="*/ 645 w 688"/>
                  <a:gd name="T9" fmla="*/ 47 h 195"/>
                  <a:gd name="T10" fmla="*/ 645 w 688"/>
                  <a:gd name="T11" fmla="*/ 47 h 195"/>
                  <a:gd name="T12" fmla="*/ 578 w 688"/>
                  <a:gd name="T13" fmla="*/ 19 h 195"/>
                  <a:gd name="T14" fmla="*/ 108 w 688"/>
                  <a:gd name="T15" fmla="*/ 19 h 195"/>
                  <a:gd name="T16" fmla="*/ 108 w 688"/>
                  <a:gd name="T17" fmla="*/ 19 h 195"/>
                  <a:gd name="T18" fmla="*/ 49 w 688"/>
                  <a:gd name="T19" fmla="*/ 42 h 195"/>
                  <a:gd name="T20" fmla="*/ 49 w 688"/>
                  <a:gd name="T21" fmla="*/ 42 h 195"/>
                  <a:gd name="T22" fmla="*/ 19 w 688"/>
                  <a:gd name="T23" fmla="*/ 109 h 195"/>
                  <a:gd name="T24" fmla="*/ 19 w 688"/>
                  <a:gd name="T25" fmla="*/ 175 h 195"/>
                  <a:gd name="T26" fmla="*/ 678 w 688"/>
                  <a:gd name="T27" fmla="*/ 194 h 195"/>
                  <a:gd name="T28" fmla="*/ 10 w 688"/>
                  <a:gd name="T29" fmla="*/ 194 h 195"/>
                  <a:gd name="T30" fmla="*/ 10 w 688"/>
                  <a:gd name="T31" fmla="*/ 194 h 195"/>
                  <a:gd name="T32" fmla="*/ 0 w 688"/>
                  <a:gd name="T33" fmla="*/ 185 h 195"/>
                  <a:gd name="T34" fmla="*/ 0 w 688"/>
                  <a:gd name="T35" fmla="*/ 109 h 195"/>
                  <a:gd name="T36" fmla="*/ 0 w 688"/>
                  <a:gd name="T37" fmla="*/ 109 h 195"/>
                  <a:gd name="T38" fmla="*/ 36 w 688"/>
                  <a:gd name="T39" fmla="*/ 28 h 195"/>
                  <a:gd name="T40" fmla="*/ 36 w 688"/>
                  <a:gd name="T41" fmla="*/ 28 h 195"/>
                  <a:gd name="T42" fmla="*/ 108 w 688"/>
                  <a:gd name="T43" fmla="*/ 0 h 195"/>
                  <a:gd name="T44" fmla="*/ 578 w 688"/>
                  <a:gd name="T45" fmla="*/ 0 h 195"/>
                  <a:gd name="T46" fmla="*/ 578 w 688"/>
                  <a:gd name="T47" fmla="*/ 0 h 195"/>
                  <a:gd name="T48" fmla="*/ 657 w 688"/>
                  <a:gd name="T49" fmla="*/ 35 h 195"/>
                  <a:gd name="T50" fmla="*/ 657 w 688"/>
                  <a:gd name="T51" fmla="*/ 35 h 195"/>
                  <a:gd name="T52" fmla="*/ 687 w 688"/>
                  <a:gd name="T53" fmla="*/ 109 h 195"/>
                  <a:gd name="T54" fmla="*/ 687 w 688"/>
                  <a:gd name="T55" fmla="*/ 185 h 195"/>
                  <a:gd name="T56" fmla="*/ 687 w 688"/>
                  <a:gd name="T57" fmla="*/ 185 h 195"/>
                  <a:gd name="T58" fmla="*/ 678 w 688"/>
                  <a:gd name="T59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88" h="195">
                    <a:moveTo>
                      <a:pt x="19" y="175"/>
                    </a:moveTo>
                    <a:lnTo>
                      <a:pt x="668" y="175"/>
                    </a:lnTo>
                    <a:lnTo>
                      <a:pt x="668" y="109"/>
                    </a:lnTo>
                    <a:lnTo>
                      <a:pt x="668" y="109"/>
                    </a:lnTo>
                    <a:cubicBezTo>
                      <a:pt x="668" y="86"/>
                      <a:pt x="659" y="64"/>
                      <a:pt x="645" y="47"/>
                    </a:cubicBezTo>
                    <a:lnTo>
                      <a:pt x="645" y="47"/>
                    </a:lnTo>
                    <a:cubicBezTo>
                      <a:pt x="627" y="30"/>
                      <a:pt x="604" y="19"/>
                      <a:pt x="578" y="19"/>
                    </a:cubicBezTo>
                    <a:lnTo>
                      <a:pt x="108" y="19"/>
                    </a:lnTo>
                    <a:lnTo>
                      <a:pt x="108" y="19"/>
                    </a:lnTo>
                    <a:cubicBezTo>
                      <a:pt x="87" y="19"/>
                      <a:pt x="66" y="27"/>
                      <a:pt x="49" y="42"/>
                    </a:cubicBezTo>
                    <a:lnTo>
                      <a:pt x="49" y="42"/>
                    </a:lnTo>
                    <a:cubicBezTo>
                      <a:pt x="30" y="58"/>
                      <a:pt x="19" y="83"/>
                      <a:pt x="19" y="109"/>
                    </a:cubicBezTo>
                    <a:lnTo>
                      <a:pt x="19" y="175"/>
                    </a:lnTo>
                    <a:close/>
                    <a:moveTo>
                      <a:pt x="678" y="194"/>
                    </a:moveTo>
                    <a:lnTo>
                      <a:pt x="10" y="194"/>
                    </a:lnTo>
                    <a:lnTo>
                      <a:pt x="10" y="194"/>
                    </a:lnTo>
                    <a:cubicBezTo>
                      <a:pt x="5" y="194"/>
                      <a:pt x="0" y="190"/>
                      <a:pt x="0" y="185"/>
                    </a:cubicBezTo>
                    <a:lnTo>
                      <a:pt x="0" y="109"/>
                    </a:lnTo>
                    <a:lnTo>
                      <a:pt x="0" y="109"/>
                    </a:lnTo>
                    <a:cubicBezTo>
                      <a:pt x="0" y="78"/>
                      <a:pt x="14" y="49"/>
                      <a:pt x="36" y="28"/>
                    </a:cubicBezTo>
                    <a:lnTo>
                      <a:pt x="36" y="28"/>
                    </a:lnTo>
                    <a:cubicBezTo>
                      <a:pt x="56" y="10"/>
                      <a:pt x="82" y="0"/>
                      <a:pt x="108" y="0"/>
                    </a:cubicBezTo>
                    <a:lnTo>
                      <a:pt x="578" y="0"/>
                    </a:lnTo>
                    <a:lnTo>
                      <a:pt x="578" y="0"/>
                    </a:lnTo>
                    <a:cubicBezTo>
                      <a:pt x="609" y="0"/>
                      <a:pt x="638" y="13"/>
                      <a:pt x="657" y="35"/>
                    </a:cubicBezTo>
                    <a:lnTo>
                      <a:pt x="657" y="35"/>
                    </a:lnTo>
                    <a:cubicBezTo>
                      <a:pt x="677" y="55"/>
                      <a:pt x="687" y="81"/>
                      <a:pt x="687" y="109"/>
                    </a:cubicBezTo>
                    <a:lnTo>
                      <a:pt x="687" y="185"/>
                    </a:lnTo>
                    <a:lnTo>
                      <a:pt x="687" y="185"/>
                    </a:lnTo>
                    <a:cubicBezTo>
                      <a:pt x="687" y="190"/>
                      <a:pt x="683" y="194"/>
                      <a:pt x="678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3D75CF8F-58FC-4690-B7B4-C91E159C4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60278" y="6421653"/>
                <a:ext cx="493406" cy="613107"/>
              </a:xfrm>
              <a:custGeom>
                <a:avLst/>
                <a:gdLst>
                  <a:gd name="connsiteX0" fmla="*/ 291646 w 493406"/>
                  <a:gd name="connsiteY0" fmla="*/ 482685 h 613107"/>
                  <a:gd name="connsiteX1" fmla="*/ 313490 w 493406"/>
                  <a:gd name="connsiteY1" fmla="*/ 509639 h 613107"/>
                  <a:gd name="connsiteX2" fmla="*/ 343674 w 493406"/>
                  <a:gd name="connsiteY2" fmla="*/ 522304 h 613107"/>
                  <a:gd name="connsiteX3" fmla="*/ 343674 w 493406"/>
                  <a:gd name="connsiteY3" fmla="*/ 521300 h 613107"/>
                  <a:gd name="connsiteX4" fmla="*/ 354926 w 493406"/>
                  <a:gd name="connsiteY4" fmla="*/ 523082 h 613107"/>
                  <a:gd name="connsiteX5" fmla="*/ 449266 w 493406"/>
                  <a:gd name="connsiteY5" fmla="*/ 523082 h 613107"/>
                  <a:gd name="connsiteX6" fmla="*/ 493406 w 493406"/>
                  <a:gd name="connsiteY6" fmla="*/ 568529 h 613107"/>
                  <a:gd name="connsiteX7" fmla="*/ 449266 w 493406"/>
                  <a:gd name="connsiteY7" fmla="*/ 613085 h 613107"/>
                  <a:gd name="connsiteX8" fmla="*/ 354926 w 493406"/>
                  <a:gd name="connsiteY8" fmla="*/ 613085 h 613107"/>
                  <a:gd name="connsiteX9" fmla="*/ 346646 w 493406"/>
                  <a:gd name="connsiteY9" fmla="*/ 613085 h 613107"/>
                  <a:gd name="connsiteX10" fmla="*/ 346646 w 493406"/>
                  <a:gd name="connsiteY10" fmla="*/ 613107 h 613107"/>
                  <a:gd name="connsiteX11" fmla="*/ 346538 w 493406"/>
                  <a:gd name="connsiteY11" fmla="*/ 613085 h 613107"/>
                  <a:gd name="connsiteX12" fmla="*/ 343674 w 493406"/>
                  <a:gd name="connsiteY12" fmla="*/ 613085 h 613107"/>
                  <a:gd name="connsiteX13" fmla="*/ 343674 w 493406"/>
                  <a:gd name="connsiteY13" fmla="*/ 612519 h 613107"/>
                  <a:gd name="connsiteX14" fmla="*/ 306312 w 493406"/>
                  <a:gd name="connsiteY14" fmla="*/ 605132 h 613107"/>
                  <a:gd name="connsiteX15" fmla="*/ 216242 w 493406"/>
                  <a:gd name="connsiteY15" fmla="*/ 533115 h 613107"/>
                  <a:gd name="connsiteX16" fmla="*/ 193074 w 493406"/>
                  <a:gd name="connsiteY16" fmla="*/ 390009 h 613107"/>
                  <a:gd name="connsiteX17" fmla="*/ 282592 w 493406"/>
                  <a:gd name="connsiteY17" fmla="*/ 390009 h 613107"/>
                  <a:gd name="connsiteX18" fmla="*/ 282592 w 493406"/>
                  <a:gd name="connsiteY18" fmla="*/ 450354 h 613107"/>
                  <a:gd name="connsiteX19" fmla="*/ 288734 w 493406"/>
                  <a:gd name="connsiteY19" fmla="*/ 480527 h 613107"/>
                  <a:gd name="connsiteX20" fmla="*/ 214136 w 493406"/>
                  <a:gd name="connsiteY20" fmla="*/ 531998 h 613107"/>
                  <a:gd name="connsiteX21" fmla="*/ 193074 w 493406"/>
                  <a:gd name="connsiteY21" fmla="*/ 450354 h 613107"/>
                  <a:gd name="connsiteX22" fmla="*/ 280164 w 493406"/>
                  <a:gd name="connsiteY22" fmla="*/ 150597 h 613107"/>
                  <a:gd name="connsiteX23" fmla="*/ 281026 w 493406"/>
                  <a:gd name="connsiteY23" fmla="*/ 162920 h 613107"/>
                  <a:gd name="connsiteX24" fmla="*/ 281026 w 493406"/>
                  <a:gd name="connsiteY24" fmla="*/ 266442 h 613107"/>
                  <a:gd name="connsiteX25" fmla="*/ 281026 w 493406"/>
                  <a:gd name="connsiteY25" fmla="*/ 269424 h 613107"/>
                  <a:gd name="connsiteX26" fmla="*/ 281026 w 493406"/>
                  <a:gd name="connsiteY26" fmla="*/ 389146 h 613107"/>
                  <a:gd name="connsiteX27" fmla="*/ 193074 w 493406"/>
                  <a:gd name="connsiteY27" fmla="*/ 389146 h 613107"/>
                  <a:gd name="connsiteX28" fmla="*/ 193074 w 493406"/>
                  <a:gd name="connsiteY28" fmla="*/ 269424 h 613107"/>
                  <a:gd name="connsiteX29" fmla="*/ 193074 w 493406"/>
                  <a:gd name="connsiteY29" fmla="*/ 266442 h 613107"/>
                  <a:gd name="connsiteX30" fmla="*/ 193074 w 493406"/>
                  <a:gd name="connsiteY30" fmla="*/ 162920 h 613107"/>
                  <a:gd name="connsiteX31" fmla="*/ 220898 w 493406"/>
                  <a:gd name="connsiteY31" fmla="*/ 30892 h 613107"/>
                  <a:gd name="connsiteX32" fmla="*/ 284874 w 493406"/>
                  <a:gd name="connsiteY32" fmla="*/ 148877 h 613107"/>
                  <a:gd name="connsiteX33" fmla="*/ 196360 w 493406"/>
                  <a:gd name="connsiteY33" fmla="*/ 161296 h 613107"/>
                  <a:gd name="connsiteX34" fmla="*/ 162182 w 493406"/>
                  <a:gd name="connsiteY34" fmla="*/ 100086 h 613107"/>
                  <a:gd name="connsiteX35" fmla="*/ 44546 w 493406"/>
                  <a:gd name="connsiteY35" fmla="*/ 0 h 613107"/>
                  <a:gd name="connsiteX36" fmla="*/ 121408 w 493406"/>
                  <a:gd name="connsiteY36" fmla="*/ 0 h 613107"/>
                  <a:gd name="connsiteX37" fmla="*/ 219232 w 493406"/>
                  <a:gd name="connsiteY37" fmla="*/ 32024 h 613107"/>
                  <a:gd name="connsiteX38" fmla="*/ 160712 w 493406"/>
                  <a:gd name="connsiteY38" fmla="*/ 99534 h 613107"/>
                  <a:gd name="connsiteX39" fmla="*/ 121408 w 493406"/>
                  <a:gd name="connsiteY39" fmla="*/ 88282 h 613107"/>
                  <a:gd name="connsiteX40" fmla="*/ 44546 w 493406"/>
                  <a:gd name="connsiteY40" fmla="*/ 88282 h 613107"/>
                  <a:gd name="connsiteX41" fmla="*/ 0 w 493406"/>
                  <a:gd name="connsiteY41" fmla="*/ 44141 h 613107"/>
                  <a:gd name="connsiteX42" fmla="*/ 44546 w 493406"/>
                  <a:gd name="connsiteY42" fmla="*/ 0 h 61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3406" h="613107">
                    <a:moveTo>
                      <a:pt x="291646" y="482685"/>
                    </a:moveTo>
                    <a:cubicBezTo>
                      <a:pt x="296524" y="493119"/>
                      <a:pt x="304066" y="502466"/>
                      <a:pt x="313490" y="509639"/>
                    </a:cubicBezTo>
                    <a:lnTo>
                      <a:pt x="343674" y="522304"/>
                    </a:lnTo>
                    <a:lnTo>
                      <a:pt x="343674" y="521300"/>
                    </a:lnTo>
                    <a:cubicBezTo>
                      <a:pt x="347136" y="522191"/>
                      <a:pt x="351464" y="523082"/>
                      <a:pt x="354926" y="523082"/>
                    </a:cubicBezTo>
                    <a:lnTo>
                      <a:pt x="449266" y="523082"/>
                    </a:lnTo>
                    <a:cubicBezTo>
                      <a:pt x="473498" y="523082"/>
                      <a:pt x="493406" y="542687"/>
                      <a:pt x="493406" y="568529"/>
                    </a:cubicBezTo>
                    <a:cubicBezTo>
                      <a:pt x="493406" y="593481"/>
                      <a:pt x="473498" y="613085"/>
                      <a:pt x="449266" y="613085"/>
                    </a:cubicBezTo>
                    <a:lnTo>
                      <a:pt x="354926" y="613085"/>
                    </a:lnTo>
                    <a:lnTo>
                      <a:pt x="346646" y="613085"/>
                    </a:lnTo>
                    <a:lnTo>
                      <a:pt x="346646" y="613107"/>
                    </a:lnTo>
                    <a:lnTo>
                      <a:pt x="346538" y="613085"/>
                    </a:lnTo>
                    <a:lnTo>
                      <a:pt x="343674" y="613085"/>
                    </a:lnTo>
                    <a:lnTo>
                      <a:pt x="343674" y="612519"/>
                    </a:lnTo>
                    <a:lnTo>
                      <a:pt x="306312" y="605132"/>
                    </a:lnTo>
                    <a:cubicBezTo>
                      <a:pt x="267806" y="592620"/>
                      <a:pt x="235536" y="567024"/>
                      <a:pt x="216242" y="533115"/>
                    </a:cubicBezTo>
                    <a:close/>
                    <a:moveTo>
                      <a:pt x="193074" y="390009"/>
                    </a:moveTo>
                    <a:lnTo>
                      <a:pt x="282592" y="390009"/>
                    </a:lnTo>
                    <a:lnTo>
                      <a:pt x="282592" y="450354"/>
                    </a:lnTo>
                    <a:cubicBezTo>
                      <a:pt x="282592" y="461004"/>
                      <a:pt x="285224" y="471653"/>
                      <a:pt x="288734" y="480527"/>
                    </a:cubicBezTo>
                    <a:lnTo>
                      <a:pt x="214136" y="531998"/>
                    </a:lnTo>
                    <a:cubicBezTo>
                      <a:pt x="200094" y="507150"/>
                      <a:pt x="193074" y="479640"/>
                      <a:pt x="193074" y="450354"/>
                    </a:cubicBezTo>
                    <a:close/>
                    <a:moveTo>
                      <a:pt x="280164" y="150597"/>
                    </a:moveTo>
                    <a:cubicBezTo>
                      <a:pt x="280164" y="154998"/>
                      <a:pt x="281026" y="158519"/>
                      <a:pt x="281026" y="162920"/>
                    </a:cubicBezTo>
                    <a:lnTo>
                      <a:pt x="281026" y="266442"/>
                    </a:lnTo>
                    <a:lnTo>
                      <a:pt x="281026" y="269424"/>
                    </a:lnTo>
                    <a:lnTo>
                      <a:pt x="281026" y="389146"/>
                    </a:lnTo>
                    <a:lnTo>
                      <a:pt x="193074" y="389146"/>
                    </a:lnTo>
                    <a:lnTo>
                      <a:pt x="193074" y="269424"/>
                    </a:lnTo>
                    <a:lnTo>
                      <a:pt x="193074" y="266442"/>
                    </a:lnTo>
                    <a:lnTo>
                      <a:pt x="193074" y="162920"/>
                    </a:lnTo>
                    <a:close/>
                    <a:moveTo>
                      <a:pt x="220898" y="30892"/>
                    </a:moveTo>
                    <a:cubicBezTo>
                      <a:pt x="256830" y="59279"/>
                      <a:pt x="281368" y="100973"/>
                      <a:pt x="284874" y="148877"/>
                    </a:cubicBezTo>
                    <a:lnTo>
                      <a:pt x="196360" y="161296"/>
                    </a:lnTo>
                    <a:cubicBezTo>
                      <a:pt x="196360" y="136457"/>
                      <a:pt x="181462" y="113393"/>
                      <a:pt x="162182" y="100086"/>
                    </a:cubicBezTo>
                    <a:close/>
                    <a:moveTo>
                      <a:pt x="44546" y="0"/>
                    </a:moveTo>
                    <a:lnTo>
                      <a:pt x="121408" y="0"/>
                    </a:lnTo>
                    <a:cubicBezTo>
                      <a:pt x="158092" y="0"/>
                      <a:pt x="192156" y="12117"/>
                      <a:pt x="219232" y="32024"/>
                    </a:cubicBezTo>
                    <a:lnTo>
                      <a:pt x="160712" y="99534"/>
                    </a:lnTo>
                    <a:cubicBezTo>
                      <a:pt x="149358" y="92610"/>
                      <a:pt x="136256" y="88282"/>
                      <a:pt x="121408" y="88282"/>
                    </a:cubicBezTo>
                    <a:lnTo>
                      <a:pt x="44546" y="88282"/>
                    </a:lnTo>
                    <a:cubicBezTo>
                      <a:pt x="20090" y="88282"/>
                      <a:pt x="0" y="68375"/>
                      <a:pt x="0" y="44141"/>
                    </a:cubicBezTo>
                    <a:cubicBezTo>
                      <a:pt x="0" y="19041"/>
                      <a:pt x="20090" y="0"/>
                      <a:pt x="4454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E137B26F-A6C3-4CF6-8C59-F3F2609A5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8170" y="6421653"/>
                <a:ext cx="497260" cy="613107"/>
              </a:xfrm>
              <a:custGeom>
                <a:avLst/>
                <a:gdLst>
                  <a:gd name="connsiteX0" fmla="*/ 149734 w 497260"/>
                  <a:gd name="connsiteY0" fmla="*/ 521300 h 613107"/>
                  <a:gd name="connsiteX1" fmla="*/ 149734 w 497260"/>
                  <a:gd name="connsiteY1" fmla="*/ 613085 h 613107"/>
                  <a:gd name="connsiteX2" fmla="*/ 138482 w 497260"/>
                  <a:gd name="connsiteY2" fmla="*/ 613085 h 613107"/>
                  <a:gd name="connsiteX3" fmla="*/ 44142 w 497260"/>
                  <a:gd name="connsiteY3" fmla="*/ 613085 h 613107"/>
                  <a:gd name="connsiteX4" fmla="*/ 0 w 497260"/>
                  <a:gd name="connsiteY4" fmla="*/ 568529 h 613107"/>
                  <a:gd name="connsiteX5" fmla="*/ 44142 w 497260"/>
                  <a:gd name="connsiteY5" fmla="*/ 523082 h 613107"/>
                  <a:gd name="connsiteX6" fmla="*/ 138482 w 497260"/>
                  <a:gd name="connsiteY6" fmla="*/ 523082 h 613107"/>
                  <a:gd name="connsiteX7" fmla="*/ 149734 w 497260"/>
                  <a:gd name="connsiteY7" fmla="*/ 521300 h 613107"/>
                  <a:gd name="connsiteX8" fmla="*/ 210804 w 497260"/>
                  <a:gd name="connsiteY8" fmla="*/ 390009 h 613107"/>
                  <a:gd name="connsiteX9" fmla="*/ 300318 w 497260"/>
                  <a:gd name="connsiteY9" fmla="*/ 390009 h 613107"/>
                  <a:gd name="connsiteX10" fmla="*/ 300318 w 497260"/>
                  <a:gd name="connsiteY10" fmla="*/ 450354 h 613107"/>
                  <a:gd name="connsiteX11" fmla="*/ 295052 w 497260"/>
                  <a:gd name="connsiteY11" fmla="*/ 492840 h 613107"/>
                  <a:gd name="connsiteX12" fmla="*/ 279272 w 497260"/>
                  <a:gd name="connsiteY12" fmla="*/ 531958 h 613107"/>
                  <a:gd name="connsiteX13" fmla="*/ 281002 w 497260"/>
                  <a:gd name="connsiteY13" fmla="*/ 533115 h 613107"/>
                  <a:gd name="connsiteX14" fmla="*/ 150598 w 497260"/>
                  <a:gd name="connsiteY14" fmla="*/ 613107 h 613107"/>
                  <a:gd name="connsiteX15" fmla="*/ 150598 w 497260"/>
                  <a:gd name="connsiteY15" fmla="*/ 523551 h 613107"/>
                  <a:gd name="connsiteX16" fmla="*/ 205600 w 497260"/>
                  <a:gd name="connsiteY16" fmla="*/ 482685 h 613107"/>
                  <a:gd name="connsiteX17" fmla="*/ 276862 w 497260"/>
                  <a:gd name="connsiteY17" fmla="*/ 530346 h 613107"/>
                  <a:gd name="connsiteX18" fmla="*/ 204660 w 497260"/>
                  <a:gd name="connsiteY18" fmla="*/ 480527 h 613107"/>
                  <a:gd name="connsiteX19" fmla="*/ 210804 w 497260"/>
                  <a:gd name="connsiteY19" fmla="*/ 450354 h 613107"/>
                  <a:gd name="connsiteX20" fmla="*/ 212382 w 497260"/>
                  <a:gd name="connsiteY20" fmla="*/ 150597 h 613107"/>
                  <a:gd name="connsiteX21" fmla="*/ 300334 w 497260"/>
                  <a:gd name="connsiteY21" fmla="*/ 162920 h 613107"/>
                  <a:gd name="connsiteX22" fmla="*/ 300334 w 497260"/>
                  <a:gd name="connsiteY22" fmla="*/ 266442 h 613107"/>
                  <a:gd name="connsiteX23" fmla="*/ 300334 w 497260"/>
                  <a:gd name="connsiteY23" fmla="*/ 269424 h 613107"/>
                  <a:gd name="connsiteX24" fmla="*/ 300334 w 497260"/>
                  <a:gd name="connsiteY24" fmla="*/ 389146 h 613107"/>
                  <a:gd name="connsiteX25" fmla="*/ 212382 w 497260"/>
                  <a:gd name="connsiteY25" fmla="*/ 389146 h 613107"/>
                  <a:gd name="connsiteX26" fmla="*/ 212382 w 497260"/>
                  <a:gd name="connsiteY26" fmla="*/ 269424 h 613107"/>
                  <a:gd name="connsiteX27" fmla="*/ 212382 w 497260"/>
                  <a:gd name="connsiteY27" fmla="*/ 266442 h 613107"/>
                  <a:gd name="connsiteX28" fmla="*/ 212382 w 497260"/>
                  <a:gd name="connsiteY28" fmla="*/ 162920 h 613107"/>
                  <a:gd name="connsiteX29" fmla="*/ 212382 w 497260"/>
                  <a:gd name="connsiteY29" fmla="*/ 150597 h 613107"/>
                  <a:gd name="connsiteX30" fmla="*/ 276778 w 497260"/>
                  <a:gd name="connsiteY30" fmla="*/ 30892 h 613107"/>
                  <a:gd name="connsiteX31" fmla="*/ 335080 w 497260"/>
                  <a:gd name="connsiteY31" fmla="*/ 100086 h 613107"/>
                  <a:gd name="connsiteX32" fmla="*/ 301144 w 497260"/>
                  <a:gd name="connsiteY32" fmla="*/ 161296 h 613107"/>
                  <a:gd name="connsiteX33" fmla="*/ 212382 w 497260"/>
                  <a:gd name="connsiteY33" fmla="*/ 148877 h 613107"/>
                  <a:gd name="connsiteX34" fmla="*/ 276778 w 497260"/>
                  <a:gd name="connsiteY34" fmla="*/ 30892 h 613107"/>
                  <a:gd name="connsiteX35" fmla="*/ 374978 w 497260"/>
                  <a:gd name="connsiteY35" fmla="*/ 0 h 613107"/>
                  <a:gd name="connsiteX36" fmla="*/ 452714 w 497260"/>
                  <a:gd name="connsiteY36" fmla="*/ 0 h 613107"/>
                  <a:gd name="connsiteX37" fmla="*/ 497260 w 497260"/>
                  <a:gd name="connsiteY37" fmla="*/ 44141 h 613107"/>
                  <a:gd name="connsiteX38" fmla="*/ 452714 w 497260"/>
                  <a:gd name="connsiteY38" fmla="*/ 88282 h 613107"/>
                  <a:gd name="connsiteX39" fmla="*/ 374978 w 497260"/>
                  <a:gd name="connsiteY39" fmla="*/ 88282 h 613107"/>
                  <a:gd name="connsiteX40" fmla="*/ 336548 w 497260"/>
                  <a:gd name="connsiteY40" fmla="*/ 99534 h 613107"/>
                  <a:gd name="connsiteX41" fmla="*/ 278026 w 497260"/>
                  <a:gd name="connsiteY41" fmla="*/ 32024 h 613107"/>
                  <a:gd name="connsiteX42" fmla="*/ 374978 w 497260"/>
                  <a:gd name="connsiteY42" fmla="*/ 0 h 61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7260" h="613107">
                    <a:moveTo>
                      <a:pt x="149734" y="521300"/>
                    </a:moveTo>
                    <a:lnTo>
                      <a:pt x="149734" y="613085"/>
                    </a:lnTo>
                    <a:cubicBezTo>
                      <a:pt x="145406" y="613085"/>
                      <a:pt x="141944" y="613085"/>
                      <a:pt x="138482" y="613085"/>
                    </a:cubicBezTo>
                    <a:lnTo>
                      <a:pt x="44142" y="613085"/>
                    </a:lnTo>
                    <a:cubicBezTo>
                      <a:pt x="19906" y="613085"/>
                      <a:pt x="0" y="593481"/>
                      <a:pt x="0" y="568529"/>
                    </a:cubicBezTo>
                    <a:cubicBezTo>
                      <a:pt x="0" y="542687"/>
                      <a:pt x="19906" y="523082"/>
                      <a:pt x="44142" y="523082"/>
                    </a:cubicBezTo>
                    <a:lnTo>
                      <a:pt x="138482" y="523082"/>
                    </a:lnTo>
                    <a:cubicBezTo>
                      <a:pt x="141944" y="523082"/>
                      <a:pt x="145406" y="522191"/>
                      <a:pt x="149734" y="521300"/>
                    </a:cubicBezTo>
                    <a:close/>
                    <a:moveTo>
                      <a:pt x="210804" y="390009"/>
                    </a:moveTo>
                    <a:lnTo>
                      <a:pt x="300318" y="390009"/>
                    </a:lnTo>
                    <a:lnTo>
                      <a:pt x="300318" y="450354"/>
                    </a:lnTo>
                    <a:cubicBezTo>
                      <a:pt x="300318" y="464997"/>
                      <a:pt x="298564" y="479196"/>
                      <a:pt x="295052" y="492840"/>
                    </a:cubicBezTo>
                    <a:lnTo>
                      <a:pt x="279272" y="531958"/>
                    </a:lnTo>
                    <a:lnTo>
                      <a:pt x="281002" y="533115"/>
                    </a:lnTo>
                    <a:cubicBezTo>
                      <a:pt x="254390" y="578328"/>
                      <a:pt x="205600" y="608759"/>
                      <a:pt x="150598" y="613107"/>
                    </a:cubicBezTo>
                    <a:lnTo>
                      <a:pt x="150598" y="523551"/>
                    </a:lnTo>
                    <a:cubicBezTo>
                      <a:pt x="175438" y="520073"/>
                      <a:pt x="194954" y="503553"/>
                      <a:pt x="205600" y="482685"/>
                    </a:cubicBezTo>
                    <a:lnTo>
                      <a:pt x="276862" y="530346"/>
                    </a:lnTo>
                    <a:lnTo>
                      <a:pt x="204660" y="480527"/>
                    </a:lnTo>
                    <a:cubicBezTo>
                      <a:pt x="208170" y="471653"/>
                      <a:pt x="210804" y="461004"/>
                      <a:pt x="210804" y="450354"/>
                    </a:cubicBezTo>
                    <a:close/>
                    <a:moveTo>
                      <a:pt x="212382" y="150597"/>
                    </a:moveTo>
                    <a:lnTo>
                      <a:pt x="300334" y="162920"/>
                    </a:lnTo>
                    <a:lnTo>
                      <a:pt x="300334" y="266442"/>
                    </a:lnTo>
                    <a:lnTo>
                      <a:pt x="300334" y="269424"/>
                    </a:lnTo>
                    <a:lnTo>
                      <a:pt x="300334" y="389146"/>
                    </a:lnTo>
                    <a:lnTo>
                      <a:pt x="212382" y="389146"/>
                    </a:lnTo>
                    <a:lnTo>
                      <a:pt x="212382" y="269424"/>
                    </a:lnTo>
                    <a:lnTo>
                      <a:pt x="212382" y="266442"/>
                    </a:lnTo>
                    <a:lnTo>
                      <a:pt x="212382" y="162920"/>
                    </a:lnTo>
                    <a:cubicBezTo>
                      <a:pt x="212382" y="158519"/>
                      <a:pt x="212382" y="154998"/>
                      <a:pt x="212382" y="150597"/>
                    </a:cubicBezTo>
                    <a:close/>
                    <a:moveTo>
                      <a:pt x="276778" y="30892"/>
                    </a:moveTo>
                    <a:lnTo>
                      <a:pt x="335080" y="100086"/>
                    </a:lnTo>
                    <a:cubicBezTo>
                      <a:pt x="315066" y="113393"/>
                      <a:pt x="301144" y="136457"/>
                      <a:pt x="301144" y="161296"/>
                    </a:cubicBezTo>
                    <a:lnTo>
                      <a:pt x="212382" y="148877"/>
                    </a:lnTo>
                    <a:cubicBezTo>
                      <a:pt x="216734" y="100973"/>
                      <a:pt x="241100" y="59279"/>
                      <a:pt x="276778" y="30892"/>
                    </a:cubicBezTo>
                    <a:close/>
                    <a:moveTo>
                      <a:pt x="374978" y="0"/>
                    </a:moveTo>
                    <a:lnTo>
                      <a:pt x="452714" y="0"/>
                    </a:lnTo>
                    <a:cubicBezTo>
                      <a:pt x="477170" y="0"/>
                      <a:pt x="497260" y="19041"/>
                      <a:pt x="497260" y="44141"/>
                    </a:cubicBezTo>
                    <a:cubicBezTo>
                      <a:pt x="497260" y="68375"/>
                      <a:pt x="477170" y="88282"/>
                      <a:pt x="452714" y="88282"/>
                    </a:cubicBezTo>
                    <a:lnTo>
                      <a:pt x="374978" y="88282"/>
                    </a:lnTo>
                    <a:cubicBezTo>
                      <a:pt x="361004" y="88282"/>
                      <a:pt x="347902" y="92610"/>
                      <a:pt x="336548" y="99534"/>
                    </a:cubicBezTo>
                    <a:lnTo>
                      <a:pt x="278026" y="32024"/>
                    </a:lnTo>
                    <a:cubicBezTo>
                      <a:pt x="304230" y="12117"/>
                      <a:pt x="338294" y="0"/>
                      <a:pt x="37497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 54">
                <a:extLst>
                  <a:ext uri="{FF2B5EF4-FFF2-40B4-BE49-F238E27FC236}">
                    <a16:creationId xmlns:a16="http://schemas.microsoft.com/office/drawing/2014/main" id="{199EC5DA-7230-4BCA-9B9D-07EEC2DF1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9613" y="4792106"/>
                <a:ext cx="2764824" cy="4641507"/>
              </a:xfrm>
              <a:custGeom>
                <a:avLst/>
                <a:gdLst>
                  <a:gd name="T0" fmla="*/ 19 w 3159"/>
                  <a:gd name="T1" fmla="*/ 18 h 5302"/>
                  <a:gd name="T2" fmla="*/ 19 w 3159"/>
                  <a:gd name="T3" fmla="*/ 4995 h 5302"/>
                  <a:gd name="T4" fmla="*/ 19 w 3159"/>
                  <a:gd name="T5" fmla="*/ 4995 h 5302"/>
                  <a:gd name="T6" fmla="*/ 104 w 3159"/>
                  <a:gd name="T7" fmla="*/ 5198 h 5302"/>
                  <a:gd name="T8" fmla="*/ 104 w 3159"/>
                  <a:gd name="T9" fmla="*/ 5198 h 5302"/>
                  <a:gd name="T10" fmla="*/ 306 w 3159"/>
                  <a:gd name="T11" fmla="*/ 5283 h 5302"/>
                  <a:gd name="T12" fmla="*/ 3140 w 3159"/>
                  <a:gd name="T13" fmla="*/ 5283 h 5302"/>
                  <a:gd name="T14" fmla="*/ 3140 w 3159"/>
                  <a:gd name="T15" fmla="*/ 18 h 5302"/>
                  <a:gd name="T16" fmla="*/ 19 w 3159"/>
                  <a:gd name="T17" fmla="*/ 18 h 5302"/>
                  <a:gd name="T18" fmla="*/ 3158 w 3159"/>
                  <a:gd name="T19" fmla="*/ 5301 h 5302"/>
                  <a:gd name="T20" fmla="*/ 306 w 3159"/>
                  <a:gd name="T21" fmla="*/ 5301 h 5302"/>
                  <a:gd name="T22" fmla="*/ 306 w 3159"/>
                  <a:gd name="T23" fmla="*/ 5301 h 5302"/>
                  <a:gd name="T24" fmla="*/ 91 w 3159"/>
                  <a:gd name="T25" fmla="*/ 5212 h 5302"/>
                  <a:gd name="T26" fmla="*/ 91 w 3159"/>
                  <a:gd name="T27" fmla="*/ 5212 h 5302"/>
                  <a:gd name="T28" fmla="*/ 0 w 3159"/>
                  <a:gd name="T29" fmla="*/ 4995 h 5302"/>
                  <a:gd name="T30" fmla="*/ 0 w 3159"/>
                  <a:gd name="T31" fmla="*/ 0 h 5302"/>
                  <a:gd name="T32" fmla="*/ 3158 w 3159"/>
                  <a:gd name="T33" fmla="*/ 0 h 5302"/>
                  <a:gd name="T34" fmla="*/ 3158 w 3159"/>
                  <a:gd name="T35" fmla="*/ 5301 h 5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59" h="5302">
                    <a:moveTo>
                      <a:pt x="19" y="18"/>
                    </a:moveTo>
                    <a:lnTo>
                      <a:pt x="19" y="4995"/>
                    </a:lnTo>
                    <a:lnTo>
                      <a:pt x="19" y="4995"/>
                    </a:lnTo>
                    <a:cubicBezTo>
                      <a:pt x="19" y="5071"/>
                      <a:pt x="49" y="5144"/>
                      <a:pt x="104" y="5198"/>
                    </a:cubicBezTo>
                    <a:lnTo>
                      <a:pt x="104" y="5198"/>
                    </a:lnTo>
                    <a:cubicBezTo>
                      <a:pt x="158" y="5252"/>
                      <a:pt x="230" y="5283"/>
                      <a:pt x="306" y="5283"/>
                    </a:cubicBezTo>
                    <a:lnTo>
                      <a:pt x="3140" y="5283"/>
                    </a:lnTo>
                    <a:lnTo>
                      <a:pt x="3140" y="18"/>
                    </a:lnTo>
                    <a:lnTo>
                      <a:pt x="19" y="18"/>
                    </a:lnTo>
                    <a:close/>
                    <a:moveTo>
                      <a:pt x="3158" y="5301"/>
                    </a:moveTo>
                    <a:lnTo>
                      <a:pt x="306" y="5301"/>
                    </a:lnTo>
                    <a:lnTo>
                      <a:pt x="306" y="5301"/>
                    </a:lnTo>
                    <a:cubicBezTo>
                      <a:pt x="225" y="5301"/>
                      <a:pt x="148" y="5269"/>
                      <a:pt x="91" y="5212"/>
                    </a:cubicBezTo>
                    <a:lnTo>
                      <a:pt x="91" y="5212"/>
                    </a:lnTo>
                    <a:cubicBezTo>
                      <a:pt x="32" y="5154"/>
                      <a:pt x="0" y="5077"/>
                      <a:pt x="0" y="4995"/>
                    </a:cubicBezTo>
                    <a:lnTo>
                      <a:pt x="0" y="0"/>
                    </a:lnTo>
                    <a:lnTo>
                      <a:pt x="3158" y="0"/>
                    </a:lnTo>
                    <a:lnTo>
                      <a:pt x="3158" y="530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2" name="Freeform 56">
                <a:extLst>
                  <a:ext uri="{FF2B5EF4-FFF2-40B4-BE49-F238E27FC236}">
                    <a16:creationId xmlns:a16="http://schemas.microsoft.com/office/drawing/2014/main" id="{EFDA7561-0104-4609-A088-FC8276471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8992" y="4792106"/>
                <a:ext cx="5046962" cy="4641507"/>
              </a:xfrm>
              <a:custGeom>
                <a:avLst/>
                <a:gdLst>
                  <a:gd name="T0" fmla="*/ 18 w 5765"/>
                  <a:gd name="T1" fmla="*/ 5283 h 5302"/>
                  <a:gd name="T2" fmla="*/ 5458 w 5765"/>
                  <a:gd name="T3" fmla="*/ 5283 h 5302"/>
                  <a:gd name="T4" fmla="*/ 5458 w 5765"/>
                  <a:gd name="T5" fmla="*/ 5283 h 5302"/>
                  <a:gd name="T6" fmla="*/ 5661 w 5765"/>
                  <a:gd name="T7" fmla="*/ 5198 h 5302"/>
                  <a:gd name="T8" fmla="*/ 5661 w 5765"/>
                  <a:gd name="T9" fmla="*/ 5198 h 5302"/>
                  <a:gd name="T10" fmla="*/ 5745 w 5765"/>
                  <a:gd name="T11" fmla="*/ 4995 h 5302"/>
                  <a:gd name="T12" fmla="*/ 5745 w 5765"/>
                  <a:gd name="T13" fmla="*/ 18 h 5302"/>
                  <a:gd name="T14" fmla="*/ 18 w 5765"/>
                  <a:gd name="T15" fmla="*/ 18 h 5302"/>
                  <a:gd name="T16" fmla="*/ 18 w 5765"/>
                  <a:gd name="T17" fmla="*/ 5283 h 5302"/>
                  <a:gd name="T18" fmla="*/ 5458 w 5765"/>
                  <a:gd name="T19" fmla="*/ 5301 h 5302"/>
                  <a:gd name="T20" fmla="*/ 0 w 5765"/>
                  <a:gd name="T21" fmla="*/ 5301 h 5302"/>
                  <a:gd name="T22" fmla="*/ 0 w 5765"/>
                  <a:gd name="T23" fmla="*/ 0 h 5302"/>
                  <a:gd name="T24" fmla="*/ 5764 w 5765"/>
                  <a:gd name="T25" fmla="*/ 0 h 5302"/>
                  <a:gd name="T26" fmla="*/ 5764 w 5765"/>
                  <a:gd name="T27" fmla="*/ 4995 h 5302"/>
                  <a:gd name="T28" fmla="*/ 5764 w 5765"/>
                  <a:gd name="T29" fmla="*/ 4995 h 5302"/>
                  <a:gd name="T30" fmla="*/ 5674 w 5765"/>
                  <a:gd name="T31" fmla="*/ 5212 h 5302"/>
                  <a:gd name="T32" fmla="*/ 5674 w 5765"/>
                  <a:gd name="T33" fmla="*/ 5212 h 5302"/>
                  <a:gd name="T34" fmla="*/ 5458 w 5765"/>
                  <a:gd name="T35" fmla="*/ 5301 h 5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65" h="5302">
                    <a:moveTo>
                      <a:pt x="18" y="5283"/>
                    </a:moveTo>
                    <a:lnTo>
                      <a:pt x="5458" y="5283"/>
                    </a:lnTo>
                    <a:lnTo>
                      <a:pt x="5458" y="5283"/>
                    </a:lnTo>
                    <a:cubicBezTo>
                      <a:pt x="5534" y="5283"/>
                      <a:pt x="5607" y="5252"/>
                      <a:pt x="5661" y="5198"/>
                    </a:cubicBezTo>
                    <a:lnTo>
                      <a:pt x="5661" y="5198"/>
                    </a:lnTo>
                    <a:cubicBezTo>
                      <a:pt x="5715" y="5144"/>
                      <a:pt x="5745" y="5071"/>
                      <a:pt x="5745" y="4995"/>
                    </a:cubicBezTo>
                    <a:lnTo>
                      <a:pt x="5745" y="18"/>
                    </a:lnTo>
                    <a:lnTo>
                      <a:pt x="18" y="18"/>
                    </a:lnTo>
                    <a:lnTo>
                      <a:pt x="18" y="5283"/>
                    </a:lnTo>
                    <a:close/>
                    <a:moveTo>
                      <a:pt x="5458" y="5301"/>
                    </a:moveTo>
                    <a:lnTo>
                      <a:pt x="0" y="5301"/>
                    </a:lnTo>
                    <a:lnTo>
                      <a:pt x="0" y="0"/>
                    </a:lnTo>
                    <a:lnTo>
                      <a:pt x="5764" y="0"/>
                    </a:lnTo>
                    <a:lnTo>
                      <a:pt x="5764" y="4995"/>
                    </a:lnTo>
                    <a:lnTo>
                      <a:pt x="5764" y="4995"/>
                    </a:lnTo>
                    <a:cubicBezTo>
                      <a:pt x="5764" y="5077"/>
                      <a:pt x="5732" y="5154"/>
                      <a:pt x="5674" y="5212"/>
                    </a:cubicBezTo>
                    <a:lnTo>
                      <a:pt x="5674" y="5212"/>
                    </a:lnTo>
                    <a:cubicBezTo>
                      <a:pt x="5616" y="5269"/>
                      <a:pt x="5540" y="5301"/>
                      <a:pt x="5458" y="5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58">
                <a:extLst>
                  <a:ext uri="{FF2B5EF4-FFF2-40B4-BE49-F238E27FC236}">
                    <a16:creationId xmlns:a16="http://schemas.microsoft.com/office/drawing/2014/main" id="{0F88CC72-4A98-4874-9782-466228C40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6229" y="6935230"/>
                <a:ext cx="169905" cy="108122"/>
              </a:xfrm>
              <a:custGeom>
                <a:avLst/>
                <a:gdLst>
                  <a:gd name="T0" fmla="*/ 19 w 193"/>
                  <a:gd name="T1" fmla="*/ 105 h 124"/>
                  <a:gd name="T2" fmla="*/ 19 w 193"/>
                  <a:gd name="T3" fmla="*/ 105 h 124"/>
                  <a:gd name="T4" fmla="*/ 23 w 193"/>
                  <a:gd name="T5" fmla="*/ 105 h 124"/>
                  <a:gd name="T6" fmla="*/ 132 w 193"/>
                  <a:gd name="T7" fmla="*/ 105 h 124"/>
                  <a:gd name="T8" fmla="*/ 132 w 193"/>
                  <a:gd name="T9" fmla="*/ 105 h 124"/>
                  <a:gd name="T10" fmla="*/ 173 w 193"/>
                  <a:gd name="T11" fmla="*/ 63 h 124"/>
                  <a:gd name="T12" fmla="*/ 173 w 193"/>
                  <a:gd name="T13" fmla="*/ 63 h 124"/>
                  <a:gd name="T14" fmla="*/ 132 w 193"/>
                  <a:gd name="T15" fmla="*/ 20 h 124"/>
                  <a:gd name="T16" fmla="*/ 23 w 193"/>
                  <a:gd name="T17" fmla="*/ 20 h 124"/>
                  <a:gd name="T18" fmla="*/ 23 w 193"/>
                  <a:gd name="T19" fmla="*/ 20 h 124"/>
                  <a:gd name="T20" fmla="*/ 19 w 193"/>
                  <a:gd name="T21" fmla="*/ 20 h 124"/>
                  <a:gd name="T22" fmla="*/ 19 w 193"/>
                  <a:gd name="T23" fmla="*/ 105 h 124"/>
                  <a:gd name="T24" fmla="*/ 132 w 193"/>
                  <a:gd name="T25" fmla="*/ 123 h 124"/>
                  <a:gd name="T26" fmla="*/ 23 w 193"/>
                  <a:gd name="T27" fmla="*/ 123 h 124"/>
                  <a:gd name="T28" fmla="*/ 23 w 193"/>
                  <a:gd name="T29" fmla="*/ 123 h 124"/>
                  <a:gd name="T30" fmla="*/ 10 w 193"/>
                  <a:gd name="T31" fmla="*/ 122 h 124"/>
                  <a:gd name="T32" fmla="*/ 9 w 193"/>
                  <a:gd name="T33" fmla="*/ 122 h 124"/>
                  <a:gd name="T34" fmla="*/ 9 w 193"/>
                  <a:gd name="T35" fmla="*/ 122 h 124"/>
                  <a:gd name="T36" fmla="*/ 0 w 193"/>
                  <a:gd name="T37" fmla="*/ 113 h 124"/>
                  <a:gd name="T38" fmla="*/ 0 w 193"/>
                  <a:gd name="T39" fmla="*/ 10 h 124"/>
                  <a:gd name="T40" fmla="*/ 0 w 193"/>
                  <a:gd name="T41" fmla="*/ 10 h 124"/>
                  <a:gd name="T42" fmla="*/ 4 w 193"/>
                  <a:gd name="T43" fmla="*/ 3 h 124"/>
                  <a:gd name="T44" fmla="*/ 4 w 193"/>
                  <a:gd name="T45" fmla="*/ 3 h 124"/>
                  <a:gd name="T46" fmla="*/ 12 w 193"/>
                  <a:gd name="T47" fmla="*/ 1 h 124"/>
                  <a:gd name="T48" fmla="*/ 12 w 193"/>
                  <a:gd name="T49" fmla="*/ 1 h 124"/>
                  <a:gd name="T50" fmla="*/ 23 w 193"/>
                  <a:gd name="T51" fmla="*/ 2 h 124"/>
                  <a:gd name="T52" fmla="*/ 132 w 193"/>
                  <a:gd name="T53" fmla="*/ 2 h 124"/>
                  <a:gd name="T54" fmla="*/ 132 w 193"/>
                  <a:gd name="T55" fmla="*/ 2 h 124"/>
                  <a:gd name="T56" fmla="*/ 192 w 193"/>
                  <a:gd name="T57" fmla="*/ 63 h 124"/>
                  <a:gd name="T58" fmla="*/ 192 w 193"/>
                  <a:gd name="T59" fmla="*/ 63 h 124"/>
                  <a:gd name="T60" fmla="*/ 132 w 193"/>
                  <a:gd name="T61" fmla="*/ 12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3" h="124">
                    <a:moveTo>
                      <a:pt x="19" y="105"/>
                    </a:moveTo>
                    <a:lnTo>
                      <a:pt x="19" y="105"/>
                    </a:lnTo>
                    <a:cubicBezTo>
                      <a:pt x="20" y="105"/>
                      <a:pt x="22" y="105"/>
                      <a:pt x="23" y="105"/>
                    </a:cubicBezTo>
                    <a:lnTo>
                      <a:pt x="132" y="105"/>
                    </a:lnTo>
                    <a:lnTo>
                      <a:pt x="132" y="105"/>
                    </a:lnTo>
                    <a:cubicBezTo>
                      <a:pt x="154" y="105"/>
                      <a:pt x="173" y="85"/>
                      <a:pt x="173" y="63"/>
                    </a:cubicBezTo>
                    <a:lnTo>
                      <a:pt x="173" y="63"/>
                    </a:lnTo>
                    <a:cubicBezTo>
                      <a:pt x="173" y="39"/>
                      <a:pt x="154" y="20"/>
                      <a:pt x="132" y="20"/>
                    </a:cubicBezTo>
                    <a:lnTo>
                      <a:pt x="23" y="20"/>
                    </a:lnTo>
                    <a:lnTo>
                      <a:pt x="23" y="20"/>
                    </a:lnTo>
                    <a:cubicBezTo>
                      <a:pt x="22" y="20"/>
                      <a:pt x="20" y="20"/>
                      <a:pt x="19" y="20"/>
                    </a:cubicBezTo>
                    <a:lnTo>
                      <a:pt x="19" y="105"/>
                    </a:lnTo>
                    <a:close/>
                    <a:moveTo>
                      <a:pt x="132" y="123"/>
                    </a:moveTo>
                    <a:lnTo>
                      <a:pt x="23" y="123"/>
                    </a:lnTo>
                    <a:lnTo>
                      <a:pt x="23" y="123"/>
                    </a:lnTo>
                    <a:cubicBezTo>
                      <a:pt x="19" y="123"/>
                      <a:pt x="14" y="123"/>
                      <a:pt x="10" y="122"/>
                    </a:cubicBezTo>
                    <a:lnTo>
                      <a:pt x="9" y="122"/>
                    </a:lnTo>
                    <a:lnTo>
                      <a:pt x="9" y="122"/>
                    </a:lnTo>
                    <a:cubicBezTo>
                      <a:pt x="4" y="122"/>
                      <a:pt x="0" y="118"/>
                      <a:pt x="0" y="11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7"/>
                      <a:pt x="1" y="5"/>
                      <a:pt x="4" y="3"/>
                    </a:cubicBezTo>
                    <a:lnTo>
                      <a:pt x="4" y="3"/>
                    </a:lnTo>
                    <a:cubicBezTo>
                      <a:pt x="5" y="1"/>
                      <a:pt x="8" y="0"/>
                      <a:pt x="12" y="1"/>
                    </a:cubicBezTo>
                    <a:lnTo>
                      <a:pt x="12" y="1"/>
                    </a:lnTo>
                    <a:cubicBezTo>
                      <a:pt x="16" y="2"/>
                      <a:pt x="19" y="2"/>
                      <a:pt x="23" y="2"/>
                    </a:cubicBezTo>
                    <a:lnTo>
                      <a:pt x="132" y="2"/>
                    </a:lnTo>
                    <a:lnTo>
                      <a:pt x="132" y="2"/>
                    </a:lnTo>
                    <a:cubicBezTo>
                      <a:pt x="165" y="2"/>
                      <a:pt x="192" y="29"/>
                      <a:pt x="192" y="63"/>
                    </a:cubicBezTo>
                    <a:lnTo>
                      <a:pt x="192" y="63"/>
                    </a:lnTo>
                    <a:cubicBezTo>
                      <a:pt x="192" y="96"/>
                      <a:pt x="165" y="123"/>
                      <a:pt x="132" y="1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60">
                <a:extLst>
                  <a:ext uri="{FF2B5EF4-FFF2-40B4-BE49-F238E27FC236}">
                    <a16:creationId xmlns:a16="http://schemas.microsoft.com/office/drawing/2014/main" id="{0DB31BB3-5EEC-4528-AE2C-C4281E2E6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4938" y="6892755"/>
                <a:ext cx="146736" cy="150597"/>
              </a:xfrm>
              <a:custGeom>
                <a:avLst/>
                <a:gdLst>
                  <a:gd name="T0" fmla="*/ 24 w 168"/>
                  <a:gd name="T1" fmla="*/ 71 h 170"/>
                  <a:gd name="T2" fmla="*/ 24 w 168"/>
                  <a:gd name="T3" fmla="*/ 71 h 170"/>
                  <a:gd name="T4" fmla="*/ 148 w 168"/>
                  <a:gd name="T5" fmla="*/ 150 h 170"/>
                  <a:gd name="T6" fmla="*/ 148 w 168"/>
                  <a:gd name="T7" fmla="*/ 65 h 170"/>
                  <a:gd name="T8" fmla="*/ 148 w 168"/>
                  <a:gd name="T9" fmla="*/ 65 h 170"/>
                  <a:gd name="T10" fmla="*/ 93 w 168"/>
                  <a:gd name="T11" fmla="*/ 23 h 170"/>
                  <a:gd name="T12" fmla="*/ 24 w 168"/>
                  <a:gd name="T13" fmla="*/ 71 h 170"/>
                  <a:gd name="T14" fmla="*/ 158 w 168"/>
                  <a:gd name="T15" fmla="*/ 169 h 170"/>
                  <a:gd name="T16" fmla="*/ 158 w 168"/>
                  <a:gd name="T17" fmla="*/ 169 h 170"/>
                  <a:gd name="T18" fmla="*/ 157 w 168"/>
                  <a:gd name="T19" fmla="*/ 169 h 170"/>
                  <a:gd name="T20" fmla="*/ 157 w 168"/>
                  <a:gd name="T21" fmla="*/ 169 h 170"/>
                  <a:gd name="T22" fmla="*/ 3 w 168"/>
                  <a:gd name="T23" fmla="*/ 72 h 170"/>
                  <a:gd name="T24" fmla="*/ 3 w 168"/>
                  <a:gd name="T25" fmla="*/ 72 h 170"/>
                  <a:gd name="T26" fmla="*/ 5 w 168"/>
                  <a:gd name="T27" fmla="*/ 60 h 170"/>
                  <a:gd name="T28" fmla="*/ 91 w 168"/>
                  <a:gd name="T29" fmla="*/ 2 h 170"/>
                  <a:gd name="T30" fmla="*/ 91 w 168"/>
                  <a:gd name="T31" fmla="*/ 2 h 170"/>
                  <a:gd name="T32" fmla="*/ 99 w 168"/>
                  <a:gd name="T33" fmla="*/ 1 h 170"/>
                  <a:gd name="T34" fmla="*/ 99 w 168"/>
                  <a:gd name="T35" fmla="*/ 1 h 170"/>
                  <a:gd name="T36" fmla="*/ 105 w 168"/>
                  <a:gd name="T37" fmla="*/ 5 h 170"/>
                  <a:gd name="T38" fmla="*/ 105 w 168"/>
                  <a:gd name="T39" fmla="*/ 5 h 170"/>
                  <a:gd name="T40" fmla="*/ 160 w 168"/>
                  <a:gd name="T41" fmla="*/ 48 h 170"/>
                  <a:gd name="T42" fmla="*/ 160 w 168"/>
                  <a:gd name="T43" fmla="*/ 48 h 170"/>
                  <a:gd name="T44" fmla="*/ 167 w 168"/>
                  <a:gd name="T45" fmla="*/ 57 h 170"/>
                  <a:gd name="T46" fmla="*/ 167 w 168"/>
                  <a:gd name="T47" fmla="*/ 160 h 170"/>
                  <a:gd name="T48" fmla="*/ 167 w 168"/>
                  <a:gd name="T49" fmla="*/ 160 h 170"/>
                  <a:gd name="T50" fmla="*/ 164 w 168"/>
                  <a:gd name="T51" fmla="*/ 167 h 170"/>
                  <a:gd name="T52" fmla="*/ 164 w 168"/>
                  <a:gd name="T53" fmla="*/ 167 h 170"/>
                  <a:gd name="T54" fmla="*/ 158 w 168"/>
                  <a:gd name="T5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8" h="170">
                    <a:moveTo>
                      <a:pt x="24" y="71"/>
                    </a:moveTo>
                    <a:lnTo>
                      <a:pt x="24" y="71"/>
                    </a:lnTo>
                    <a:cubicBezTo>
                      <a:pt x="51" y="114"/>
                      <a:pt x="97" y="143"/>
                      <a:pt x="148" y="150"/>
                    </a:cubicBezTo>
                    <a:lnTo>
                      <a:pt x="148" y="65"/>
                    </a:lnTo>
                    <a:lnTo>
                      <a:pt x="148" y="65"/>
                    </a:lnTo>
                    <a:cubicBezTo>
                      <a:pt x="125" y="59"/>
                      <a:pt x="105" y="44"/>
                      <a:pt x="93" y="23"/>
                    </a:cubicBezTo>
                    <a:lnTo>
                      <a:pt x="24" y="71"/>
                    </a:lnTo>
                    <a:close/>
                    <a:moveTo>
                      <a:pt x="158" y="169"/>
                    </a:moveTo>
                    <a:lnTo>
                      <a:pt x="158" y="169"/>
                    </a:lnTo>
                    <a:cubicBezTo>
                      <a:pt x="157" y="169"/>
                      <a:pt x="157" y="169"/>
                      <a:pt x="157" y="169"/>
                    </a:cubicBezTo>
                    <a:lnTo>
                      <a:pt x="157" y="169"/>
                    </a:lnTo>
                    <a:cubicBezTo>
                      <a:pt x="93" y="165"/>
                      <a:pt x="35" y="128"/>
                      <a:pt x="3" y="72"/>
                    </a:cubicBezTo>
                    <a:lnTo>
                      <a:pt x="3" y="72"/>
                    </a:lnTo>
                    <a:cubicBezTo>
                      <a:pt x="0" y="68"/>
                      <a:pt x="2" y="63"/>
                      <a:pt x="5" y="60"/>
                    </a:cubicBezTo>
                    <a:lnTo>
                      <a:pt x="91" y="2"/>
                    </a:lnTo>
                    <a:lnTo>
                      <a:pt x="91" y="2"/>
                    </a:lnTo>
                    <a:cubicBezTo>
                      <a:pt x="93" y="0"/>
                      <a:pt x="96" y="0"/>
                      <a:pt x="99" y="1"/>
                    </a:cubicBezTo>
                    <a:lnTo>
                      <a:pt x="99" y="1"/>
                    </a:lnTo>
                    <a:cubicBezTo>
                      <a:pt x="101" y="1"/>
                      <a:pt x="103" y="4"/>
                      <a:pt x="105" y="5"/>
                    </a:cubicBezTo>
                    <a:lnTo>
                      <a:pt x="105" y="5"/>
                    </a:lnTo>
                    <a:cubicBezTo>
                      <a:pt x="114" y="28"/>
                      <a:pt x="135" y="44"/>
                      <a:pt x="160" y="48"/>
                    </a:cubicBezTo>
                    <a:lnTo>
                      <a:pt x="160" y="48"/>
                    </a:lnTo>
                    <a:cubicBezTo>
                      <a:pt x="164" y="49"/>
                      <a:pt x="167" y="53"/>
                      <a:pt x="167" y="57"/>
                    </a:cubicBezTo>
                    <a:lnTo>
                      <a:pt x="167" y="160"/>
                    </a:lnTo>
                    <a:lnTo>
                      <a:pt x="167" y="160"/>
                    </a:lnTo>
                    <a:cubicBezTo>
                      <a:pt x="167" y="163"/>
                      <a:pt x="166" y="165"/>
                      <a:pt x="164" y="167"/>
                    </a:cubicBezTo>
                    <a:lnTo>
                      <a:pt x="164" y="167"/>
                    </a:lnTo>
                    <a:cubicBezTo>
                      <a:pt x="162" y="168"/>
                      <a:pt x="160" y="169"/>
                      <a:pt x="158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62">
                <a:extLst>
                  <a:ext uri="{FF2B5EF4-FFF2-40B4-BE49-F238E27FC236}">
                    <a16:creationId xmlns:a16="http://schemas.microsoft.com/office/drawing/2014/main" id="{126C4DED-2306-4BCB-8277-7343D63AB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5629" y="6803939"/>
                <a:ext cx="115845" cy="158322"/>
              </a:xfrm>
              <a:custGeom>
                <a:avLst/>
                <a:gdLst>
                  <a:gd name="T0" fmla="*/ 19 w 131"/>
                  <a:gd name="T1" fmla="*/ 19 h 179"/>
                  <a:gd name="T2" fmla="*/ 19 w 131"/>
                  <a:gd name="T3" fmla="*/ 77 h 179"/>
                  <a:gd name="T4" fmla="*/ 19 w 131"/>
                  <a:gd name="T5" fmla="*/ 77 h 179"/>
                  <a:gd name="T6" fmla="*/ 37 w 131"/>
                  <a:gd name="T7" fmla="*/ 155 h 179"/>
                  <a:gd name="T8" fmla="*/ 108 w 131"/>
                  <a:gd name="T9" fmla="*/ 108 h 179"/>
                  <a:gd name="T10" fmla="*/ 108 w 131"/>
                  <a:gd name="T11" fmla="*/ 108 h 179"/>
                  <a:gd name="T12" fmla="*/ 102 w 131"/>
                  <a:gd name="T13" fmla="*/ 77 h 179"/>
                  <a:gd name="T14" fmla="*/ 102 w 131"/>
                  <a:gd name="T15" fmla="*/ 19 h 179"/>
                  <a:gd name="T16" fmla="*/ 19 w 131"/>
                  <a:gd name="T17" fmla="*/ 19 h 179"/>
                  <a:gd name="T18" fmla="*/ 34 w 131"/>
                  <a:gd name="T19" fmla="*/ 178 h 179"/>
                  <a:gd name="T20" fmla="*/ 34 w 131"/>
                  <a:gd name="T21" fmla="*/ 178 h 179"/>
                  <a:gd name="T22" fmla="*/ 32 w 131"/>
                  <a:gd name="T23" fmla="*/ 178 h 179"/>
                  <a:gd name="T24" fmla="*/ 32 w 131"/>
                  <a:gd name="T25" fmla="*/ 178 h 179"/>
                  <a:gd name="T26" fmla="*/ 26 w 131"/>
                  <a:gd name="T27" fmla="*/ 173 h 179"/>
                  <a:gd name="T28" fmla="*/ 26 w 131"/>
                  <a:gd name="T29" fmla="*/ 173 h 179"/>
                  <a:gd name="T30" fmla="*/ 0 w 131"/>
                  <a:gd name="T31" fmla="*/ 77 h 179"/>
                  <a:gd name="T32" fmla="*/ 0 w 131"/>
                  <a:gd name="T33" fmla="*/ 9 h 179"/>
                  <a:gd name="T34" fmla="*/ 0 w 131"/>
                  <a:gd name="T35" fmla="*/ 9 h 179"/>
                  <a:gd name="T36" fmla="*/ 10 w 131"/>
                  <a:gd name="T37" fmla="*/ 0 h 179"/>
                  <a:gd name="T38" fmla="*/ 112 w 131"/>
                  <a:gd name="T39" fmla="*/ 0 h 179"/>
                  <a:gd name="T40" fmla="*/ 112 w 131"/>
                  <a:gd name="T41" fmla="*/ 0 h 179"/>
                  <a:gd name="T42" fmla="*/ 121 w 131"/>
                  <a:gd name="T43" fmla="*/ 9 h 179"/>
                  <a:gd name="T44" fmla="*/ 121 w 131"/>
                  <a:gd name="T45" fmla="*/ 77 h 179"/>
                  <a:gd name="T46" fmla="*/ 121 w 131"/>
                  <a:gd name="T47" fmla="*/ 77 h 179"/>
                  <a:gd name="T48" fmla="*/ 128 w 131"/>
                  <a:gd name="T49" fmla="*/ 106 h 179"/>
                  <a:gd name="T50" fmla="*/ 128 w 131"/>
                  <a:gd name="T51" fmla="*/ 106 h 179"/>
                  <a:gd name="T52" fmla="*/ 124 w 131"/>
                  <a:gd name="T53" fmla="*/ 119 h 179"/>
                  <a:gd name="T54" fmla="*/ 39 w 131"/>
                  <a:gd name="T55" fmla="*/ 176 h 179"/>
                  <a:gd name="T56" fmla="*/ 39 w 131"/>
                  <a:gd name="T57" fmla="*/ 176 h 179"/>
                  <a:gd name="T58" fmla="*/ 34 w 131"/>
                  <a:gd name="T59" fmla="*/ 1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1" h="179">
                    <a:moveTo>
                      <a:pt x="19" y="19"/>
                    </a:moveTo>
                    <a:lnTo>
                      <a:pt x="19" y="77"/>
                    </a:lnTo>
                    <a:lnTo>
                      <a:pt x="19" y="77"/>
                    </a:lnTo>
                    <a:cubicBezTo>
                      <a:pt x="19" y="104"/>
                      <a:pt x="25" y="131"/>
                      <a:pt x="37" y="155"/>
                    </a:cubicBezTo>
                    <a:lnTo>
                      <a:pt x="108" y="108"/>
                    </a:lnTo>
                    <a:lnTo>
                      <a:pt x="108" y="108"/>
                    </a:lnTo>
                    <a:cubicBezTo>
                      <a:pt x="104" y="98"/>
                      <a:pt x="102" y="87"/>
                      <a:pt x="102" y="77"/>
                    </a:cubicBezTo>
                    <a:lnTo>
                      <a:pt x="102" y="19"/>
                    </a:lnTo>
                    <a:lnTo>
                      <a:pt x="19" y="19"/>
                    </a:lnTo>
                    <a:close/>
                    <a:moveTo>
                      <a:pt x="34" y="178"/>
                    </a:moveTo>
                    <a:lnTo>
                      <a:pt x="34" y="178"/>
                    </a:lnTo>
                    <a:cubicBezTo>
                      <a:pt x="33" y="178"/>
                      <a:pt x="33" y="178"/>
                      <a:pt x="32" y="178"/>
                    </a:cubicBezTo>
                    <a:lnTo>
                      <a:pt x="32" y="178"/>
                    </a:lnTo>
                    <a:cubicBezTo>
                      <a:pt x="29" y="177"/>
                      <a:pt x="27" y="176"/>
                      <a:pt x="26" y="173"/>
                    </a:cubicBezTo>
                    <a:lnTo>
                      <a:pt x="26" y="173"/>
                    </a:lnTo>
                    <a:cubicBezTo>
                      <a:pt x="10" y="144"/>
                      <a:pt x="0" y="111"/>
                      <a:pt x="0" y="7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12" y="0"/>
                    </a:lnTo>
                    <a:lnTo>
                      <a:pt x="112" y="0"/>
                    </a:lnTo>
                    <a:cubicBezTo>
                      <a:pt x="117" y="0"/>
                      <a:pt x="121" y="4"/>
                      <a:pt x="121" y="9"/>
                    </a:cubicBezTo>
                    <a:lnTo>
                      <a:pt x="121" y="77"/>
                    </a:lnTo>
                    <a:lnTo>
                      <a:pt x="121" y="77"/>
                    </a:lnTo>
                    <a:cubicBezTo>
                      <a:pt x="121" y="87"/>
                      <a:pt x="123" y="98"/>
                      <a:pt x="128" y="106"/>
                    </a:cubicBezTo>
                    <a:lnTo>
                      <a:pt x="128" y="106"/>
                    </a:lnTo>
                    <a:cubicBezTo>
                      <a:pt x="130" y="111"/>
                      <a:pt x="128" y="116"/>
                      <a:pt x="124" y="119"/>
                    </a:cubicBezTo>
                    <a:lnTo>
                      <a:pt x="39" y="176"/>
                    </a:lnTo>
                    <a:lnTo>
                      <a:pt x="39" y="176"/>
                    </a:lnTo>
                    <a:cubicBezTo>
                      <a:pt x="37" y="178"/>
                      <a:pt x="35" y="178"/>
                      <a:pt x="34" y="1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64">
                <a:extLst>
                  <a:ext uri="{FF2B5EF4-FFF2-40B4-BE49-F238E27FC236}">
                    <a16:creationId xmlns:a16="http://schemas.microsoft.com/office/drawing/2014/main" id="{0CCBDFE5-8050-482F-A88D-D08D396D5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52555" y="6413930"/>
                <a:ext cx="235552" cy="119705"/>
              </a:xfrm>
              <a:custGeom>
                <a:avLst/>
                <a:gdLst>
                  <a:gd name="T0" fmla="*/ 60 w 271"/>
                  <a:gd name="T1" fmla="*/ 18 h 135"/>
                  <a:gd name="T2" fmla="*/ 60 w 271"/>
                  <a:gd name="T3" fmla="*/ 18 h 135"/>
                  <a:gd name="T4" fmla="*/ 18 w 271"/>
                  <a:gd name="T5" fmla="*/ 61 h 135"/>
                  <a:gd name="T6" fmla="*/ 18 w 271"/>
                  <a:gd name="T7" fmla="*/ 61 h 135"/>
                  <a:gd name="T8" fmla="*/ 60 w 271"/>
                  <a:gd name="T9" fmla="*/ 103 h 135"/>
                  <a:gd name="T10" fmla="*/ 148 w 271"/>
                  <a:gd name="T11" fmla="*/ 103 h 135"/>
                  <a:gd name="T12" fmla="*/ 148 w 271"/>
                  <a:gd name="T13" fmla="*/ 103 h 135"/>
                  <a:gd name="T14" fmla="*/ 191 w 271"/>
                  <a:gd name="T15" fmla="*/ 113 h 135"/>
                  <a:gd name="T16" fmla="*/ 246 w 271"/>
                  <a:gd name="T17" fmla="*/ 49 h 135"/>
                  <a:gd name="T18" fmla="*/ 246 w 271"/>
                  <a:gd name="T19" fmla="*/ 49 h 135"/>
                  <a:gd name="T20" fmla="*/ 148 w 271"/>
                  <a:gd name="T21" fmla="*/ 18 h 135"/>
                  <a:gd name="T22" fmla="*/ 60 w 271"/>
                  <a:gd name="T23" fmla="*/ 18 h 135"/>
                  <a:gd name="T24" fmla="*/ 193 w 271"/>
                  <a:gd name="T25" fmla="*/ 134 h 135"/>
                  <a:gd name="T26" fmla="*/ 193 w 271"/>
                  <a:gd name="T27" fmla="*/ 134 h 135"/>
                  <a:gd name="T28" fmla="*/ 188 w 271"/>
                  <a:gd name="T29" fmla="*/ 133 h 135"/>
                  <a:gd name="T30" fmla="*/ 188 w 271"/>
                  <a:gd name="T31" fmla="*/ 133 h 135"/>
                  <a:gd name="T32" fmla="*/ 148 w 271"/>
                  <a:gd name="T33" fmla="*/ 121 h 135"/>
                  <a:gd name="T34" fmla="*/ 60 w 271"/>
                  <a:gd name="T35" fmla="*/ 121 h 135"/>
                  <a:gd name="T36" fmla="*/ 60 w 271"/>
                  <a:gd name="T37" fmla="*/ 121 h 135"/>
                  <a:gd name="T38" fmla="*/ 0 w 271"/>
                  <a:gd name="T39" fmla="*/ 61 h 135"/>
                  <a:gd name="T40" fmla="*/ 0 w 271"/>
                  <a:gd name="T41" fmla="*/ 61 h 135"/>
                  <a:gd name="T42" fmla="*/ 60 w 271"/>
                  <a:gd name="T43" fmla="*/ 0 h 135"/>
                  <a:gd name="T44" fmla="*/ 148 w 271"/>
                  <a:gd name="T45" fmla="*/ 0 h 135"/>
                  <a:gd name="T46" fmla="*/ 148 w 271"/>
                  <a:gd name="T47" fmla="*/ 0 h 135"/>
                  <a:gd name="T48" fmla="*/ 266 w 271"/>
                  <a:gd name="T49" fmla="*/ 40 h 135"/>
                  <a:gd name="T50" fmla="*/ 266 w 271"/>
                  <a:gd name="T51" fmla="*/ 40 h 135"/>
                  <a:gd name="T52" fmla="*/ 270 w 271"/>
                  <a:gd name="T53" fmla="*/ 46 h 135"/>
                  <a:gd name="T54" fmla="*/ 270 w 271"/>
                  <a:gd name="T55" fmla="*/ 46 h 135"/>
                  <a:gd name="T56" fmla="*/ 267 w 271"/>
                  <a:gd name="T57" fmla="*/ 53 h 135"/>
                  <a:gd name="T58" fmla="*/ 200 w 271"/>
                  <a:gd name="T59" fmla="*/ 131 h 135"/>
                  <a:gd name="T60" fmla="*/ 200 w 271"/>
                  <a:gd name="T61" fmla="*/ 131 h 135"/>
                  <a:gd name="T62" fmla="*/ 193 w 271"/>
                  <a:gd name="T63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1" h="135">
                    <a:moveTo>
                      <a:pt x="60" y="18"/>
                    </a:moveTo>
                    <a:lnTo>
                      <a:pt x="60" y="18"/>
                    </a:lnTo>
                    <a:cubicBezTo>
                      <a:pt x="37" y="18"/>
                      <a:pt x="18" y="38"/>
                      <a:pt x="18" y="61"/>
                    </a:cubicBezTo>
                    <a:lnTo>
                      <a:pt x="18" y="61"/>
                    </a:lnTo>
                    <a:cubicBezTo>
                      <a:pt x="18" y="84"/>
                      <a:pt x="37" y="103"/>
                      <a:pt x="60" y="103"/>
                    </a:cubicBezTo>
                    <a:lnTo>
                      <a:pt x="148" y="103"/>
                    </a:lnTo>
                    <a:lnTo>
                      <a:pt x="148" y="103"/>
                    </a:lnTo>
                    <a:cubicBezTo>
                      <a:pt x="163" y="103"/>
                      <a:pt x="178" y="106"/>
                      <a:pt x="191" y="113"/>
                    </a:cubicBezTo>
                    <a:lnTo>
                      <a:pt x="246" y="49"/>
                    </a:lnTo>
                    <a:lnTo>
                      <a:pt x="246" y="49"/>
                    </a:lnTo>
                    <a:cubicBezTo>
                      <a:pt x="218" y="29"/>
                      <a:pt x="183" y="18"/>
                      <a:pt x="148" y="18"/>
                    </a:cubicBezTo>
                    <a:lnTo>
                      <a:pt x="60" y="18"/>
                    </a:lnTo>
                    <a:close/>
                    <a:moveTo>
                      <a:pt x="193" y="134"/>
                    </a:moveTo>
                    <a:lnTo>
                      <a:pt x="193" y="134"/>
                    </a:lnTo>
                    <a:cubicBezTo>
                      <a:pt x="191" y="134"/>
                      <a:pt x="190" y="134"/>
                      <a:pt x="188" y="133"/>
                    </a:cubicBezTo>
                    <a:lnTo>
                      <a:pt x="188" y="133"/>
                    </a:lnTo>
                    <a:cubicBezTo>
                      <a:pt x="176" y="126"/>
                      <a:pt x="162" y="121"/>
                      <a:pt x="148" y="121"/>
                    </a:cubicBezTo>
                    <a:lnTo>
                      <a:pt x="60" y="121"/>
                    </a:lnTo>
                    <a:lnTo>
                      <a:pt x="60" y="121"/>
                    </a:lnTo>
                    <a:cubicBezTo>
                      <a:pt x="27" y="121"/>
                      <a:pt x="0" y="94"/>
                      <a:pt x="0" y="61"/>
                    </a:cubicBezTo>
                    <a:lnTo>
                      <a:pt x="0" y="61"/>
                    </a:lnTo>
                    <a:cubicBezTo>
                      <a:pt x="0" y="27"/>
                      <a:pt x="27" y="0"/>
                      <a:pt x="60" y="0"/>
                    </a:cubicBezTo>
                    <a:lnTo>
                      <a:pt x="148" y="0"/>
                    </a:lnTo>
                    <a:lnTo>
                      <a:pt x="148" y="0"/>
                    </a:lnTo>
                    <a:cubicBezTo>
                      <a:pt x="191" y="0"/>
                      <a:pt x="232" y="14"/>
                      <a:pt x="266" y="40"/>
                    </a:cubicBezTo>
                    <a:lnTo>
                      <a:pt x="266" y="40"/>
                    </a:lnTo>
                    <a:cubicBezTo>
                      <a:pt x="268" y="41"/>
                      <a:pt x="269" y="44"/>
                      <a:pt x="270" y="46"/>
                    </a:cubicBezTo>
                    <a:lnTo>
                      <a:pt x="270" y="46"/>
                    </a:lnTo>
                    <a:cubicBezTo>
                      <a:pt x="270" y="49"/>
                      <a:pt x="269" y="52"/>
                      <a:pt x="267" y="53"/>
                    </a:cubicBezTo>
                    <a:lnTo>
                      <a:pt x="200" y="131"/>
                    </a:lnTo>
                    <a:lnTo>
                      <a:pt x="200" y="131"/>
                    </a:lnTo>
                    <a:cubicBezTo>
                      <a:pt x="198" y="134"/>
                      <a:pt x="196" y="134"/>
                      <a:pt x="193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66">
                <a:extLst>
                  <a:ext uri="{FF2B5EF4-FFF2-40B4-BE49-F238E27FC236}">
                    <a16:creationId xmlns:a16="http://schemas.microsoft.com/office/drawing/2014/main" id="{4557FAC6-2792-4E1A-8D58-03703F062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5629" y="6680372"/>
                <a:ext cx="108122" cy="142876"/>
              </a:xfrm>
              <a:custGeom>
                <a:avLst/>
                <a:gdLst>
                  <a:gd name="T0" fmla="*/ 19 w 122"/>
                  <a:gd name="T1" fmla="*/ 142 h 162"/>
                  <a:gd name="T2" fmla="*/ 102 w 122"/>
                  <a:gd name="T3" fmla="*/ 142 h 162"/>
                  <a:gd name="T4" fmla="*/ 102 w 122"/>
                  <a:gd name="T5" fmla="*/ 18 h 162"/>
                  <a:gd name="T6" fmla="*/ 19 w 122"/>
                  <a:gd name="T7" fmla="*/ 18 h 162"/>
                  <a:gd name="T8" fmla="*/ 19 w 122"/>
                  <a:gd name="T9" fmla="*/ 142 h 162"/>
                  <a:gd name="T10" fmla="*/ 112 w 122"/>
                  <a:gd name="T11" fmla="*/ 161 h 162"/>
                  <a:gd name="T12" fmla="*/ 10 w 122"/>
                  <a:gd name="T13" fmla="*/ 161 h 162"/>
                  <a:gd name="T14" fmla="*/ 10 w 122"/>
                  <a:gd name="T15" fmla="*/ 161 h 162"/>
                  <a:gd name="T16" fmla="*/ 0 w 122"/>
                  <a:gd name="T17" fmla="*/ 151 h 162"/>
                  <a:gd name="T18" fmla="*/ 0 w 122"/>
                  <a:gd name="T19" fmla="*/ 9 h 162"/>
                  <a:gd name="T20" fmla="*/ 0 w 122"/>
                  <a:gd name="T21" fmla="*/ 9 h 162"/>
                  <a:gd name="T22" fmla="*/ 10 w 122"/>
                  <a:gd name="T23" fmla="*/ 0 h 162"/>
                  <a:gd name="T24" fmla="*/ 112 w 122"/>
                  <a:gd name="T25" fmla="*/ 0 h 162"/>
                  <a:gd name="T26" fmla="*/ 112 w 122"/>
                  <a:gd name="T27" fmla="*/ 0 h 162"/>
                  <a:gd name="T28" fmla="*/ 121 w 122"/>
                  <a:gd name="T29" fmla="*/ 9 h 162"/>
                  <a:gd name="T30" fmla="*/ 121 w 122"/>
                  <a:gd name="T31" fmla="*/ 151 h 162"/>
                  <a:gd name="T32" fmla="*/ 121 w 122"/>
                  <a:gd name="T33" fmla="*/ 151 h 162"/>
                  <a:gd name="T34" fmla="*/ 112 w 122"/>
                  <a:gd name="T35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2" h="162">
                    <a:moveTo>
                      <a:pt x="19" y="142"/>
                    </a:moveTo>
                    <a:lnTo>
                      <a:pt x="102" y="142"/>
                    </a:lnTo>
                    <a:lnTo>
                      <a:pt x="102" y="18"/>
                    </a:lnTo>
                    <a:lnTo>
                      <a:pt x="19" y="18"/>
                    </a:lnTo>
                    <a:lnTo>
                      <a:pt x="19" y="142"/>
                    </a:lnTo>
                    <a:close/>
                    <a:moveTo>
                      <a:pt x="112" y="161"/>
                    </a:moveTo>
                    <a:lnTo>
                      <a:pt x="10" y="161"/>
                    </a:lnTo>
                    <a:lnTo>
                      <a:pt x="10" y="161"/>
                    </a:lnTo>
                    <a:cubicBezTo>
                      <a:pt x="4" y="161"/>
                      <a:pt x="0" y="156"/>
                      <a:pt x="0" y="15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12" y="0"/>
                    </a:lnTo>
                    <a:lnTo>
                      <a:pt x="112" y="0"/>
                    </a:lnTo>
                    <a:cubicBezTo>
                      <a:pt x="117" y="0"/>
                      <a:pt x="121" y="4"/>
                      <a:pt x="121" y="9"/>
                    </a:cubicBezTo>
                    <a:lnTo>
                      <a:pt x="121" y="151"/>
                    </a:lnTo>
                    <a:lnTo>
                      <a:pt x="121" y="151"/>
                    </a:lnTo>
                    <a:cubicBezTo>
                      <a:pt x="121" y="156"/>
                      <a:pt x="117" y="161"/>
                      <a:pt x="112" y="1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68">
                <a:extLst>
                  <a:ext uri="{FF2B5EF4-FFF2-40B4-BE49-F238E27FC236}">
                    <a16:creationId xmlns:a16="http://schemas.microsoft.com/office/drawing/2014/main" id="{A58CC95B-FF4E-4DA4-9579-516492F8A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0877" y="6444822"/>
                <a:ext cx="142874" cy="146736"/>
              </a:xfrm>
              <a:custGeom>
                <a:avLst/>
                <a:gdLst>
                  <a:gd name="T0" fmla="*/ 24 w 161"/>
                  <a:gd name="T1" fmla="*/ 87 h 168"/>
                  <a:gd name="T2" fmla="*/ 24 w 161"/>
                  <a:gd name="T3" fmla="*/ 87 h 168"/>
                  <a:gd name="T4" fmla="*/ 57 w 161"/>
                  <a:gd name="T5" fmla="*/ 147 h 168"/>
                  <a:gd name="T6" fmla="*/ 140 w 161"/>
                  <a:gd name="T7" fmla="*/ 135 h 168"/>
                  <a:gd name="T8" fmla="*/ 140 w 161"/>
                  <a:gd name="T9" fmla="*/ 135 h 168"/>
                  <a:gd name="T10" fmla="*/ 79 w 161"/>
                  <a:gd name="T11" fmla="*/ 23 h 168"/>
                  <a:gd name="T12" fmla="*/ 24 w 161"/>
                  <a:gd name="T13" fmla="*/ 87 h 168"/>
                  <a:gd name="T14" fmla="*/ 49 w 161"/>
                  <a:gd name="T15" fmla="*/ 167 h 168"/>
                  <a:gd name="T16" fmla="*/ 49 w 161"/>
                  <a:gd name="T17" fmla="*/ 167 h 168"/>
                  <a:gd name="T18" fmla="*/ 42 w 161"/>
                  <a:gd name="T19" fmla="*/ 164 h 168"/>
                  <a:gd name="T20" fmla="*/ 42 w 161"/>
                  <a:gd name="T21" fmla="*/ 164 h 168"/>
                  <a:gd name="T22" fmla="*/ 39 w 161"/>
                  <a:gd name="T23" fmla="*/ 157 h 168"/>
                  <a:gd name="T24" fmla="*/ 39 w 161"/>
                  <a:gd name="T25" fmla="*/ 157 h 168"/>
                  <a:gd name="T26" fmla="*/ 5 w 161"/>
                  <a:gd name="T27" fmla="*/ 96 h 168"/>
                  <a:gd name="T28" fmla="*/ 5 w 161"/>
                  <a:gd name="T29" fmla="*/ 96 h 168"/>
                  <a:gd name="T30" fmla="*/ 0 w 161"/>
                  <a:gd name="T31" fmla="*/ 90 h 168"/>
                  <a:gd name="T32" fmla="*/ 0 w 161"/>
                  <a:gd name="T33" fmla="*/ 90 h 168"/>
                  <a:gd name="T34" fmla="*/ 3 w 161"/>
                  <a:gd name="T35" fmla="*/ 82 h 168"/>
                  <a:gd name="T36" fmla="*/ 70 w 161"/>
                  <a:gd name="T37" fmla="*/ 4 h 168"/>
                  <a:gd name="T38" fmla="*/ 70 w 161"/>
                  <a:gd name="T39" fmla="*/ 4 h 168"/>
                  <a:gd name="T40" fmla="*/ 83 w 161"/>
                  <a:gd name="T41" fmla="*/ 3 h 168"/>
                  <a:gd name="T42" fmla="*/ 83 w 161"/>
                  <a:gd name="T43" fmla="*/ 3 h 168"/>
                  <a:gd name="T44" fmla="*/ 159 w 161"/>
                  <a:gd name="T45" fmla="*/ 142 h 168"/>
                  <a:gd name="T46" fmla="*/ 159 w 161"/>
                  <a:gd name="T47" fmla="*/ 142 h 168"/>
                  <a:gd name="T48" fmla="*/ 151 w 161"/>
                  <a:gd name="T49" fmla="*/ 152 h 168"/>
                  <a:gd name="T50" fmla="*/ 49 w 161"/>
                  <a:gd name="T51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1" h="168">
                    <a:moveTo>
                      <a:pt x="24" y="87"/>
                    </a:moveTo>
                    <a:lnTo>
                      <a:pt x="24" y="87"/>
                    </a:lnTo>
                    <a:cubicBezTo>
                      <a:pt x="42" y="102"/>
                      <a:pt x="54" y="123"/>
                      <a:pt x="57" y="147"/>
                    </a:cubicBezTo>
                    <a:lnTo>
                      <a:pt x="140" y="135"/>
                    </a:lnTo>
                    <a:lnTo>
                      <a:pt x="140" y="135"/>
                    </a:lnTo>
                    <a:cubicBezTo>
                      <a:pt x="134" y="91"/>
                      <a:pt x="112" y="51"/>
                      <a:pt x="79" y="23"/>
                    </a:cubicBezTo>
                    <a:lnTo>
                      <a:pt x="24" y="87"/>
                    </a:lnTo>
                    <a:close/>
                    <a:moveTo>
                      <a:pt x="49" y="167"/>
                    </a:moveTo>
                    <a:lnTo>
                      <a:pt x="49" y="167"/>
                    </a:lnTo>
                    <a:cubicBezTo>
                      <a:pt x="46" y="167"/>
                      <a:pt x="44" y="166"/>
                      <a:pt x="42" y="164"/>
                    </a:cubicBezTo>
                    <a:lnTo>
                      <a:pt x="42" y="164"/>
                    </a:lnTo>
                    <a:cubicBezTo>
                      <a:pt x="41" y="163"/>
                      <a:pt x="39" y="160"/>
                      <a:pt x="39" y="157"/>
                    </a:cubicBezTo>
                    <a:lnTo>
                      <a:pt x="39" y="157"/>
                    </a:lnTo>
                    <a:cubicBezTo>
                      <a:pt x="39" y="132"/>
                      <a:pt x="27" y="110"/>
                      <a:pt x="5" y="96"/>
                    </a:cubicBezTo>
                    <a:lnTo>
                      <a:pt x="5" y="96"/>
                    </a:lnTo>
                    <a:cubicBezTo>
                      <a:pt x="3" y="95"/>
                      <a:pt x="1" y="92"/>
                      <a:pt x="0" y="90"/>
                    </a:cubicBezTo>
                    <a:lnTo>
                      <a:pt x="0" y="90"/>
                    </a:lnTo>
                    <a:cubicBezTo>
                      <a:pt x="0" y="87"/>
                      <a:pt x="1" y="84"/>
                      <a:pt x="3" y="82"/>
                    </a:cubicBezTo>
                    <a:lnTo>
                      <a:pt x="70" y="4"/>
                    </a:lnTo>
                    <a:lnTo>
                      <a:pt x="70" y="4"/>
                    </a:lnTo>
                    <a:cubicBezTo>
                      <a:pt x="74" y="1"/>
                      <a:pt x="79" y="0"/>
                      <a:pt x="83" y="3"/>
                    </a:cubicBezTo>
                    <a:lnTo>
                      <a:pt x="83" y="3"/>
                    </a:lnTo>
                    <a:cubicBezTo>
                      <a:pt x="127" y="36"/>
                      <a:pt x="155" y="87"/>
                      <a:pt x="159" y="142"/>
                    </a:cubicBezTo>
                    <a:lnTo>
                      <a:pt x="159" y="142"/>
                    </a:lnTo>
                    <a:cubicBezTo>
                      <a:pt x="160" y="147"/>
                      <a:pt x="156" y="151"/>
                      <a:pt x="151" y="152"/>
                    </a:cubicBezTo>
                    <a:lnTo>
                      <a:pt x="49" y="16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70">
                <a:extLst>
                  <a:ext uri="{FF2B5EF4-FFF2-40B4-BE49-F238E27FC236}">
                    <a16:creationId xmlns:a16="http://schemas.microsoft.com/office/drawing/2014/main" id="{52B747AB-E2E2-4B11-8469-A55D98F2C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5629" y="6560667"/>
                <a:ext cx="108122" cy="135151"/>
              </a:xfrm>
              <a:custGeom>
                <a:avLst/>
                <a:gdLst>
                  <a:gd name="T0" fmla="*/ 19 w 122"/>
                  <a:gd name="T1" fmla="*/ 136 h 155"/>
                  <a:gd name="T2" fmla="*/ 102 w 122"/>
                  <a:gd name="T3" fmla="*/ 136 h 155"/>
                  <a:gd name="T4" fmla="*/ 102 w 122"/>
                  <a:gd name="T5" fmla="*/ 24 h 155"/>
                  <a:gd name="T6" fmla="*/ 102 w 122"/>
                  <a:gd name="T7" fmla="*/ 24 h 155"/>
                  <a:gd name="T8" fmla="*/ 102 w 122"/>
                  <a:gd name="T9" fmla="*/ 20 h 155"/>
                  <a:gd name="T10" fmla="*/ 19 w 122"/>
                  <a:gd name="T11" fmla="*/ 33 h 155"/>
                  <a:gd name="T12" fmla="*/ 19 w 122"/>
                  <a:gd name="T13" fmla="*/ 136 h 155"/>
                  <a:gd name="T14" fmla="*/ 112 w 122"/>
                  <a:gd name="T15" fmla="*/ 154 h 155"/>
                  <a:gd name="T16" fmla="*/ 10 w 122"/>
                  <a:gd name="T17" fmla="*/ 154 h 155"/>
                  <a:gd name="T18" fmla="*/ 10 w 122"/>
                  <a:gd name="T19" fmla="*/ 154 h 155"/>
                  <a:gd name="T20" fmla="*/ 0 w 122"/>
                  <a:gd name="T21" fmla="*/ 145 h 155"/>
                  <a:gd name="T22" fmla="*/ 0 w 122"/>
                  <a:gd name="T23" fmla="*/ 24 h 155"/>
                  <a:gd name="T24" fmla="*/ 0 w 122"/>
                  <a:gd name="T25" fmla="*/ 24 h 155"/>
                  <a:gd name="T26" fmla="*/ 7 w 122"/>
                  <a:gd name="T27" fmla="*/ 16 h 155"/>
                  <a:gd name="T28" fmla="*/ 109 w 122"/>
                  <a:gd name="T29" fmla="*/ 0 h 155"/>
                  <a:gd name="T30" fmla="*/ 109 w 122"/>
                  <a:gd name="T31" fmla="*/ 0 h 155"/>
                  <a:gd name="T32" fmla="*/ 116 w 122"/>
                  <a:gd name="T33" fmla="*/ 3 h 155"/>
                  <a:gd name="T34" fmla="*/ 116 w 122"/>
                  <a:gd name="T35" fmla="*/ 3 h 155"/>
                  <a:gd name="T36" fmla="*/ 120 w 122"/>
                  <a:gd name="T37" fmla="*/ 9 h 155"/>
                  <a:gd name="T38" fmla="*/ 120 w 122"/>
                  <a:gd name="T39" fmla="*/ 9 h 155"/>
                  <a:gd name="T40" fmla="*/ 121 w 122"/>
                  <a:gd name="T41" fmla="*/ 24 h 155"/>
                  <a:gd name="T42" fmla="*/ 121 w 122"/>
                  <a:gd name="T43" fmla="*/ 145 h 155"/>
                  <a:gd name="T44" fmla="*/ 121 w 122"/>
                  <a:gd name="T45" fmla="*/ 145 h 155"/>
                  <a:gd name="T46" fmla="*/ 112 w 122"/>
                  <a:gd name="T47" fmla="*/ 15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2" h="155">
                    <a:moveTo>
                      <a:pt x="19" y="136"/>
                    </a:moveTo>
                    <a:lnTo>
                      <a:pt x="102" y="136"/>
                    </a:lnTo>
                    <a:lnTo>
                      <a:pt x="102" y="24"/>
                    </a:lnTo>
                    <a:lnTo>
                      <a:pt x="102" y="24"/>
                    </a:lnTo>
                    <a:cubicBezTo>
                      <a:pt x="102" y="24"/>
                      <a:pt x="102" y="22"/>
                      <a:pt x="102" y="20"/>
                    </a:cubicBezTo>
                    <a:lnTo>
                      <a:pt x="19" y="33"/>
                    </a:lnTo>
                    <a:lnTo>
                      <a:pt x="19" y="136"/>
                    </a:lnTo>
                    <a:close/>
                    <a:moveTo>
                      <a:pt x="112" y="154"/>
                    </a:moveTo>
                    <a:lnTo>
                      <a:pt x="10" y="154"/>
                    </a:lnTo>
                    <a:lnTo>
                      <a:pt x="10" y="154"/>
                    </a:lnTo>
                    <a:cubicBezTo>
                      <a:pt x="4" y="154"/>
                      <a:pt x="0" y="151"/>
                      <a:pt x="0" y="145"/>
                    </a:cubicBezTo>
                    <a:lnTo>
                      <a:pt x="0" y="24"/>
                    </a:lnTo>
                    <a:lnTo>
                      <a:pt x="0" y="24"/>
                    </a:lnTo>
                    <a:cubicBezTo>
                      <a:pt x="0" y="20"/>
                      <a:pt x="3" y="17"/>
                      <a:pt x="7" y="16"/>
                    </a:cubicBezTo>
                    <a:lnTo>
                      <a:pt x="109" y="0"/>
                    </a:lnTo>
                    <a:lnTo>
                      <a:pt x="109" y="0"/>
                    </a:lnTo>
                    <a:cubicBezTo>
                      <a:pt x="112" y="0"/>
                      <a:pt x="115" y="1"/>
                      <a:pt x="116" y="3"/>
                    </a:cubicBezTo>
                    <a:lnTo>
                      <a:pt x="116" y="3"/>
                    </a:lnTo>
                    <a:cubicBezTo>
                      <a:pt x="119" y="4"/>
                      <a:pt x="120" y="6"/>
                      <a:pt x="120" y="9"/>
                    </a:cubicBezTo>
                    <a:lnTo>
                      <a:pt x="120" y="9"/>
                    </a:lnTo>
                    <a:cubicBezTo>
                      <a:pt x="121" y="14"/>
                      <a:pt x="121" y="19"/>
                      <a:pt x="121" y="24"/>
                    </a:cubicBezTo>
                    <a:lnTo>
                      <a:pt x="121" y="145"/>
                    </a:lnTo>
                    <a:lnTo>
                      <a:pt x="121" y="145"/>
                    </a:lnTo>
                    <a:cubicBezTo>
                      <a:pt x="121" y="151"/>
                      <a:pt x="117" y="154"/>
                      <a:pt x="112" y="1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71">
                <a:extLst>
                  <a:ext uri="{FF2B5EF4-FFF2-40B4-BE49-F238E27FC236}">
                    <a16:creationId xmlns:a16="http://schemas.microsoft.com/office/drawing/2014/main" id="{1BA785BC-CC17-4F06-A496-B818DB7EB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3458" y="6877309"/>
                <a:ext cx="139014" cy="220104"/>
              </a:xfrm>
              <a:custGeom>
                <a:avLst/>
                <a:gdLst>
                  <a:gd name="T0" fmla="*/ 80 w 160"/>
                  <a:gd name="T1" fmla="*/ 242 h 253"/>
                  <a:gd name="T2" fmla="*/ 159 w 160"/>
                  <a:gd name="T3" fmla="*/ 206 h 253"/>
                  <a:gd name="T4" fmla="*/ 159 w 160"/>
                  <a:gd name="T5" fmla="*/ 45 h 253"/>
                  <a:gd name="T6" fmla="*/ 80 w 160"/>
                  <a:gd name="T7" fmla="*/ 9 h 253"/>
                  <a:gd name="T8" fmla="*/ 80 w 160"/>
                  <a:gd name="T9" fmla="*/ 9 h 253"/>
                  <a:gd name="T10" fmla="*/ 26 w 160"/>
                  <a:gd name="T11" fmla="*/ 12 h 253"/>
                  <a:gd name="T12" fmla="*/ 26 w 160"/>
                  <a:gd name="T13" fmla="*/ 12 h 253"/>
                  <a:gd name="T14" fmla="*/ 0 w 160"/>
                  <a:gd name="T15" fmla="*/ 60 h 253"/>
                  <a:gd name="T16" fmla="*/ 0 w 160"/>
                  <a:gd name="T17" fmla="*/ 191 h 253"/>
                  <a:gd name="T18" fmla="*/ 0 w 160"/>
                  <a:gd name="T19" fmla="*/ 191 h 253"/>
                  <a:gd name="T20" fmla="*/ 23 w 160"/>
                  <a:gd name="T21" fmla="*/ 236 h 253"/>
                  <a:gd name="T22" fmla="*/ 23 w 160"/>
                  <a:gd name="T23" fmla="*/ 236 h 253"/>
                  <a:gd name="T24" fmla="*/ 80 w 160"/>
                  <a:gd name="T25" fmla="*/ 24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253">
                    <a:moveTo>
                      <a:pt x="80" y="242"/>
                    </a:moveTo>
                    <a:lnTo>
                      <a:pt x="159" y="206"/>
                    </a:lnTo>
                    <a:lnTo>
                      <a:pt x="159" y="45"/>
                    </a:lnTo>
                    <a:lnTo>
                      <a:pt x="80" y="9"/>
                    </a:lnTo>
                    <a:lnTo>
                      <a:pt x="80" y="9"/>
                    </a:lnTo>
                    <a:cubicBezTo>
                      <a:pt x="62" y="0"/>
                      <a:pt x="41" y="3"/>
                      <a:pt x="26" y="12"/>
                    </a:cubicBezTo>
                    <a:lnTo>
                      <a:pt x="26" y="12"/>
                    </a:lnTo>
                    <a:cubicBezTo>
                      <a:pt x="11" y="23"/>
                      <a:pt x="0" y="39"/>
                      <a:pt x="0" y="60"/>
                    </a:cubicBezTo>
                    <a:lnTo>
                      <a:pt x="0" y="191"/>
                    </a:lnTo>
                    <a:lnTo>
                      <a:pt x="0" y="191"/>
                    </a:lnTo>
                    <a:cubicBezTo>
                      <a:pt x="0" y="210"/>
                      <a:pt x="9" y="226"/>
                      <a:pt x="23" y="236"/>
                    </a:cubicBezTo>
                    <a:lnTo>
                      <a:pt x="23" y="236"/>
                    </a:lnTo>
                    <a:cubicBezTo>
                      <a:pt x="39" y="248"/>
                      <a:pt x="60" y="252"/>
                      <a:pt x="80" y="2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72">
                <a:extLst>
                  <a:ext uri="{FF2B5EF4-FFF2-40B4-BE49-F238E27FC236}">
                    <a16:creationId xmlns:a16="http://schemas.microsoft.com/office/drawing/2014/main" id="{7CCD0BC0-0E29-4C32-AF15-00A5E3864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5735" y="6869586"/>
                <a:ext cx="158320" cy="235549"/>
              </a:xfrm>
              <a:custGeom>
                <a:avLst/>
                <a:gdLst>
                  <a:gd name="T0" fmla="*/ 66 w 179"/>
                  <a:gd name="T1" fmla="*/ 23 h 268"/>
                  <a:gd name="T2" fmla="*/ 66 w 179"/>
                  <a:gd name="T3" fmla="*/ 23 h 268"/>
                  <a:gd name="T4" fmla="*/ 40 w 179"/>
                  <a:gd name="T5" fmla="*/ 30 h 268"/>
                  <a:gd name="T6" fmla="*/ 40 w 179"/>
                  <a:gd name="T7" fmla="*/ 30 h 268"/>
                  <a:gd name="T8" fmla="*/ 18 w 179"/>
                  <a:gd name="T9" fmla="*/ 70 h 268"/>
                  <a:gd name="T10" fmla="*/ 18 w 179"/>
                  <a:gd name="T11" fmla="*/ 201 h 268"/>
                  <a:gd name="T12" fmla="*/ 18 w 179"/>
                  <a:gd name="T13" fmla="*/ 201 h 268"/>
                  <a:gd name="T14" fmla="*/ 37 w 179"/>
                  <a:gd name="T15" fmla="*/ 239 h 268"/>
                  <a:gd name="T16" fmla="*/ 37 w 179"/>
                  <a:gd name="T17" fmla="*/ 239 h 268"/>
                  <a:gd name="T18" fmla="*/ 86 w 179"/>
                  <a:gd name="T19" fmla="*/ 244 h 268"/>
                  <a:gd name="T20" fmla="*/ 86 w 179"/>
                  <a:gd name="T21" fmla="*/ 244 h 268"/>
                  <a:gd name="T22" fmla="*/ 160 w 179"/>
                  <a:gd name="T23" fmla="*/ 209 h 268"/>
                  <a:gd name="T24" fmla="*/ 160 w 179"/>
                  <a:gd name="T25" fmla="*/ 61 h 268"/>
                  <a:gd name="T26" fmla="*/ 86 w 179"/>
                  <a:gd name="T27" fmla="*/ 28 h 268"/>
                  <a:gd name="T28" fmla="*/ 86 w 179"/>
                  <a:gd name="T29" fmla="*/ 28 h 268"/>
                  <a:gd name="T30" fmla="*/ 66 w 179"/>
                  <a:gd name="T31" fmla="*/ 23 h 268"/>
                  <a:gd name="T32" fmla="*/ 66 w 179"/>
                  <a:gd name="T33" fmla="*/ 267 h 268"/>
                  <a:gd name="T34" fmla="*/ 66 w 179"/>
                  <a:gd name="T35" fmla="*/ 267 h 268"/>
                  <a:gd name="T36" fmla="*/ 26 w 179"/>
                  <a:gd name="T37" fmla="*/ 254 h 268"/>
                  <a:gd name="T38" fmla="*/ 26 w 179"/>
                  <a:gd name="T39" fmla="*/ 254 h 268"/>
                  <a:gd name="T40" fmla="*/ 0 w 179"/>
                  <a:gd name="T41" fmla="*/ 201 h 268"/>
                  <a:gd name="T42" fmla="*/ 0 w 179"/>
                  <a:gd name="T43" fmla="*/ 70 h 268"/>
                  <a:gd name="T44" fmla="*/ 0 w 179"/>
                  <a:gd name="T45" fmla="*/ 70 h 268"/>
                  <a:gd name="T46" fmla="*/ 30 w 179"/>
                  <a:gd name="T47" fmla="*/ 14 h 268"/>
                  <a:gd name="T48" fmla="*/ 30 w 179"/>
                  <a:gd name="T49" fmla="*/ 14 h 268"/>
                  <a:gd name="T50" fmla="*/ 94 w 179"/>
                  <a:gd name="T51" fmla="*/ 10 h 268"/>
                  <a:gd name="T52" fmla="*/ 173 w 179"/>
                  <a:gd name="T53" fmla="*/ 47 h 268"/>
                  <a:gd name="T54" fmla="*/ 173 w 179"/>
                  <a:gd name="T55" fmla="*/ 47 h 268"/>
                  <a:gd name="T56" fmla="*/ 178 w 179"/>
                  <a:gd name="T57" fmla="*/ 55 h 268"/>
                  <a:gd name="T58" fmla="*/ 178 w 179"/>
                  <a:gd name="T59" fmla="*/ 216 h 268"/>
                  <a:gd name="T60" fmla="*/ 178 w 179"/>
                  <a:gd name="T61" fmla="*/ 216 h 268"/>
                  <a:gd name="T62" fmla="*/ 173 w 179"/>
                  <a:gd name="T63" fmla="*/ 224 h 268"/>
                  <a:gd name="T64" fmla="*/ 94 w 179"/>
                  <a:gd name="T65" fmla="*/ 261 h 268"/>
                  <a:gd name="T66" fmla="*/ 94 w 179"/>
                  <a:gd name="T67" fmla="*/ 261 h 268"/>
                  <a:gd name="T68" fmla="*/ 66 w 179"/>
                  <a:gd name="T69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268">
                    <a:moveTo>
                      <a:pt x="66" y="23"/>
                    </a:moveTo>
                    <a:lnTo>
                      <a:pt x="66" y="23"/>
                    </a:lnTo>
                    <a:cubicBezTo>
                      <a:pt x="57" y="23"/>
                      <a:pt x="48" y="26"/>
                      <a:pt x="40" y="30"/>
                    </a:cubicBezTo>
                    <a:lnTo>
                      <a:pt x="40" y="30"/>
                    </a:lnTo>
                    <a:cubicBezTo>
                      <a:pt x="27" y="39"/>
                      <a:pt x="18" y="54"/>
                      <a:pt x="18" y="70"/>
                    </a:cubicBezTo>
                    <a:lnTo>
                      <a:pt x="18" y="201"/>
                    </a:lnTo>
                    <a:lnTo>
                      <a:pt x="18" y="201"/>
                    </a:lnTo>
                    <a:cubicBezTo>
                      <a:pt x="18" y="216"/>
                      <a:pt x="25" y="229"/>
                      <a:pt x="37" y="239"/>
                    </a:cubicBezTo>
                    <a:lnTo>
                      <a:pt x="37" y="239"/>
                    </a:lnTo>
                    <a:cubicBezTo>
                      <a:pt x="51" y="249"/>
                      <a:pt x="69" y="251"/>
                      <a:pt x="86" y="244"/>
                    </a:cubicBezTo>
                    <a:lnTo>
                      <a:pt x="86" y="244"/>
                    </a:lnTo>
                    <a:lnTo>
                      <a:pt x="160" y="209"/>
                    </a:lnTo>
                    <a:lnTo>
                      <a:pt x="160" y="61"/>
                    </a:lnTo>
                    <a:lnTo>
                      <a:pt x="86" y="28"/>
                    </a:lnTo>
                    <a:lnTo>
                      <a:pt x="86" y="28"/>
                    </a:lnTo>
                    <a:cubicBezTo>
                      <a:pt x="79" y="24"/>
                      <a:pt x="73" y="23"/>
                      <a:pt x="66" y="23"/>
                    </a:cubicBezTo>
                    <a:close/>
                    <a:moveTo>
                      <a:pt x="66" y="267"/>
                    </a:moveTo>
                    <a:lnTo>
                      <a:pt x="66" y="267"/>
                    </a:lnTo>
                    <a:cubicBezTo>
                      <a:pt x="52" y="267"/>
                      <a:pt x="38" y="262"/>
                      <a:pt x="26" y="254"/>
                    </a:cubicBezTo>
                    <a:lnTo>
                      <a:pt x="26" y="254"/>
                    </a:lnTo>
                    <a:cubicBezTo>
                      <a:pt x="9" y="241"/>
                      <a:pt x="0" y="222"/>
                      <a:pt x="0" y="201"/>
                    </a:cubicBezTo>
                    <a:lnTo>
                      <a:pt x="0" y="70"/>
                    </a:lnTo>
                    <a:lnTo>
                      <a:pt x="0" y="70"/>
                    </a:lnTo>
                    <a:cubicBezTo>
                      <a:pt x="0" y="47"/>
                      <a:pt x="11" y="27"/>
                      <a:pt x="30" y="14"/>
                    </a:cubicBezTo>
                    <a:lnTo>
                      <a:pt x="30" y="14"/>
                    </a:lnTo>
                    <a:cubicBezTo>
                      <a:pt x="49" y="2"/>
                      <a:pt x="73" y="0"/>
                      <a:pt x="94" y="10"/>
                    </a:cubicBezTo>
                    <a:lnTo>
                      <a:pt x="173" y="47"/>
                    </a:lnTo>
                    <a:lnTo>
                      <a:pt x="173" y="47"/>
                    </a:lnTo>
                    <a:cubicBezTo>
                      <a:pt x="176" y="48"/>
                      <a:pt x="178" y="52"/>
                      <a:pt x="178" y="55"/>
                    </a:cubicBezTo>
                    <a:lnTo>
                      <a:pt x="178" y="216"/>
                    </a:lnTo>
                    <a:lnTo>
                      <a:pt x="178" y="216"/>
                    </a:lnTo>
                    <a:cubicBezTo>
                      <a:pt x="178" y="219"/>
                      <a:pt x="176" y="223"/>
                      <a:pt x="173" y="224"/>
                    </a:cubicBezTo>
                    <a:lnTo>
                      <a:pt x="94" y="261"/>
                    </a:lnTo>
                    <a:lnTo>
                      <a:pt x="94" y="261"/>
                    </a:lnTo>
                    <a:cubicBezTo>
                      <a:pt x="84" y="265"/>
                      <a:pt x="75" y="267"/>
                      <a:pt x="66" y="2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73">
                <a:extLst>
                  <a:ext uri="{FF2B5EF4-FFF2-40B4-BE49-F238E27FC236}">
                    <a16:creationId xmlns:a16="http://schemas.microsoft.com/office/drawing/2014/main" id="{102A223D-D3F8-4F43-856E-A92C28249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2472" y="6834831"/>
                <a:ext cx="208520" cy="320505"/>
              </a:xfrm>
              <a:custGeom>
                <a:avLst/>
                <a:gdLst>
                  <a:gd name="T0" fmla="*/ 235 w 236"/>
                  <a:gd name="T1" fmla="*/ 0 h 365"/>
                  <a:gd name="T2" fmla="*/ 235 w 236"/>
                  <a:gd name="T3" fmla="*/ 0 h 365"/>
                  <a:gd name="T4" fmla="*/ 235 w 236"/>
                  <a:gd name="T5" fmla="*/ 0 h 365"/>
                  <a:gd name="T6" fmla="*/ 207 w 236"/>
                  <a:gd name="T7" fmla="*/ 66 h 365"/>
                  <a:gd name="T8" fmla="*/ 207 w 236"/>
                  <a:gd name="T9" fmla="*/ 66 h 365"/>
                  <a:gd name="T10" fmla="*/ 141 w 236"/>
                  <a:gd name="T11" fmla="*/ 92 h 365"/>
                  <a:gd name="T12" fmla="*/ 117 w 236"/>
                  <a:gd name="T13" fmla="*/ 92 h 365"/>
                  <a:gd name="T14" fmla="*/ 94 w 236"/>
                  <a:gd name="T15" fmla="*/ 92 h 365"/>
                  <a:gd name="T16" fmla="*/ 94 w 236"/>
                  <a:gd name="T17" fmla="*/ 182 h 365"/>
                  <a:gd name="T18" fmla="*/ 94 w 236"/>
                  <a:gd name="T19" fmla="*/ 271 h 365"/>
                  <a:gd name="T20" fmla="*/ 117 w 236"/>
                  <a:gd name="T21" fmla="*/ 271 h 365"/>
                  <a:gd name="T22" fmla="*/ 141 w 236"/>
                  <a:gd name="T23" fmla="*/ 271 h 365"/>
                  <a:gd name="T24" fmla="*/ 141 w 236"/>
                  <a:gd name="T25" fmla="*/ 271 h 365"/>
                  <a:gd name="T26" fmla="*/ 207 w 236"/>
                  <a:gd name="T27" fmla="*/ 299 h 365"/>
                  <a:gd name="T28" fmla="*/ 207 w 236"/>
                  <a:gd name="T29" fmla="*/ 299 h 365"/>
                  <a:gd name="T30" fmla="*/ 235 w 236"/>
                  <a:gd name="T31" fmla="*/ 364 h 365"/>
                  <a:gd name="T32" fmla="*/ 164 w 236"/>
                  <a:gd name="T33" fmla="*/ 364 h 365"/>
                  <a:gd name="T34" fmla="*/ 94 w 236"/>
                  <a:gd name="T35" fmla="*/ 364 h 365"/>
                  <a:gd name="T36" fmla="*/ 94 w 236"/>
                  <a:gd name="T37" fmla="*/ 364 h 365"/>
                  <a:gd name="T38" fmla="*/ 28 w 236"/>
                  <a:gd name="T39" fmla="*/ 337 h 365"/>
                  <a:gd name="T40" fmla="*/ 28 w 236"/>
                  <a:gd name="T41" fmla="*/ 337 h 365"/>
                  <a:gd name="T42" fmla="*/ 0 w 236"/>
                  <a:gd name="T43" fmla="*/ 271 h 365"/>
                  <a:gd name="T44" fmla="*/ 0 w 236"/>
                  <a:gd name="T45" fmla="*/ 182 h 365"/>
                  <a:gd name="T46" fmla="*/ 0 w 236"/>
                  <a:gd name="T47" fmla="*/ 92 h 365"/>
                  <a:gd name="T48" fmla="*/ 0 w 236"/>
                  <a:gd name="T49" fmla="*/ 92 h 365"/>
                  <a:gd name="T50" fmla="*/ 0 w 236"/>
                  <a:gd name="T51" fmla="*/ 92 h 365"/>
                  <a:gd name="T52" fmla="*/ 28 w 236"/>
                  <a:gd name="T53" fmla="*/ 27 h 365"/>
                  <a:gd name="T54" fmla="*/ 28 w 236"/>
                  <a:gd name="T55" fmla="*/ 27 h 365"/>
                  <a:gd name="T56" fmla="*/ 94 w 236"/>
                  <a:gd name="T57" fmla="*/ 0 h 365"/>
                  <a:gd name="T58" fmla="*/ 164 w 236"/>
                  <a:gd name="T59" fmla="*/ 0 h 365"/>
                  <a:gd name="T60" fmla="*/ 235 w 236"/>
                  <a:gd name="T61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6" h="365">
                    <a:moveTo>
                      <a:pt x="235" y="0"/>
                    </a:moveTo>
                    <a:lnTo>
                      <a:pt x="235" y="0"/>
                    </a:lnTo>
                    <a:lnTo>
                      <a:pt x="235" y="0"/>
                    </a:lnTo>
                    <a:cubicBezTo>
                      <a:pt x="235" y="25"/>
                      <a:pt x="224" y="49"/>
                      <a:pt x="207" y="66"/>
                    </a:cubicBezTo>
                    <a:lnTo>
                      <a:pt x="207" y="66"/>
                    </a:lnTo>
                    <a:cubicBezTo>
                      <a:pt x="190" y="82"/>
                      <a:pt x="167" y="92"/>
                      <a:pt x="141" y="92"/>
                    </a:cubicBezTo>
                    <a:lnTo>
                      <a:pt x="117" y="92"/>
                    </a:lnTo>
                    <a:lnTo>
                      <a:pt x="94" y="92"/>
                    </a:lnTo>
                    <a:lnTo>
                      <a:pt x="94" y="182"/>
                    </a:lnTo>
                    <a:lnTo>
                      <a:pt x="94" y="271"/>
                    </a:lnTo>
                    <a:lnTo>
                      <a:pt x="117" y="271"/>
                    </a:lnTo>
                    <a:lnTo>
                      <a:pt x="141" y="271"/>
                    </a:lnTo>
                    <a:lnTo>
                      <a:pt x="141" y="271"/>
                    </a:lnTo>
                    <a:cubicBezTo>
                      <a:pt x="167" y="271"/>
                      <a:pt x="190" y="281"/>
                      <a:pt x="207" y="299"/>
                    </a:cubicBezTo>
                    <a:lnTo>
                      <a:pt x="207" y="299"/>
                    </a:lnTo>
                    <a:cubicBezTo>
                      <a:pt x="224" y="315"/>
                      <a:pt x="235" y="339"/>
                      <a:pt x="235" y="364"/>
                    </a:cubicBezTo>
                    <a:lnTo>
                      <a:pt x="164" y="364"/>
                    </a:lnTo>
                    <a:lnTo>
                      <a:pt x="94" y="364"/>
                    </a:lnTo>
                    <a:lnTo>
                      <a:pt x="94" y="364"/>
                    </a:lnTo>
                    <a:cubicBezTo>
                      <a:pt x="68" y="364"/>
                      <a:pt x="45" y="353"/>
                      <a:pt x="28" y="337"/>
                    </a:cubicBezTo>
                    <a:lnTo>
                      <a:pt x="28" y="337"/>
                    </a:lnTo>
                    <a:cubicBezTo>
                      <a:pt x="11" y="321"/>
                      <a:pt x="0" y="297"/>
                      <a:pt x="0" y="271"/>
                    </a:cubicBezTo>
                    <a:lnTo>
                      <a:pt x="0" y="18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67"/>
                      <a:pt x="11" y="44"/>
                      <a:pt x="28" y="27"/>
                    </a:cubicBezTo>
                    <a:lnTo>
                      <a:pt x="28" y="27"/>
                    </a:lnTo>
                    <a:cubicBezTo>
                      <a:pt x="45" y="11"/>
                      <a:pt x="68" y="0"/>
                      <a:pt x="94" y="0"/>
                    </a:cubicBezTo>
                    <a:lnTo>
                      <a:pt x="164" y="0"/>
                    </a:lnTo>
                    <a:lnTo>
                      <a:pt x="23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74">
                <a:extLst>
                  <a:ext uri="{FF2B5EF4-FFF2-40B4-BE49-F238E27FC236}">
                    <a16:creationId xmlns:a16="http://schemas.microsoft.com/office/drawing/2014/main" id="{A7CD768C-EA7D-4A9F-A909-4767661F5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4749" y="6827108"/>
                <a:ext cx="220104" cy="335951"/>
              </a:xfrm>
              <a:custGeom>
                <a:avLst/>
                <a:gdLst>
                  <a:gd name="T0" fmla="*/ 102 w 252"/>
                  <a:gd name="T1" fmla="*/ 18 h 383"/>
                  <a:gd name="T2" fmla="*/ 102 w 252"/>
                  <a:gd name="T3" fmla="*/ 18 h 383"/>
                  <a:gd name="T4" fmla="*/ 43 w 252"/>
                  <a:gd name="T5" fmla="*/ 41 h 383"/>
                  <a:gd name="T6" fmla="*/ 43 w 252"/>
                  <a:gd name="T7" fmla="*/ 41 h 383"/>
                  <a:gd name="T8" fmla="*/ 18 w 252"/>
                  <a:gd name="T9" fmla="*/ 100 h 383"/>
                  <a:gd name="T10" fmla="*/ 18 w 252"/>
                  <a:gd name="T11" fmla="*/ 279 h 383"/>
                  <a:gd name="T12" fmla="*/ 18 w 252"/>
                  <a:gd name="T13" fmla="*/ 279 h 383"/>
                  <a:gd name="T14" fmla="*/ 43 w 252"/>
                  <a:gd name="T15" fmla="*/ 339 h 383"/>
                  <a:gd name="T16" fmla="*/ 43 w 252"/>
                  <a:gd name="T17" fmla="*/ 339 h 383"/>
                  <a:gd name="T18" fmla="*/ 102 w 252"/>
                  <a:gd name="T19" fmla="*/ 363 h 383"/>
                  <a:gd name="T20" fmla="*/ 232 w 252"/>
                  <a:gd name="T21" fmla="*/ 363 h 383"/>
                  <a:gd name="T22" fmla="*/ 232 w 252"/>
                  <a:gd name="T23" fmla="*/ 363 h 383"/>
                  <a:gd name="T24" fmla="*/ 209 w 252"/>
                  <a:gd name="T25" fmla="*/ 313 h 383"/>
                  <a:gd name="T26" fmla="*/ 209 w 252"/>
                  <a:gd name="T27" fmla="*/ 313 h 383"/>
                  <a:gd name="T28" fmla="*/ 149 w 252"/>
                  <a:gd name="T29" fmla="*/ 288 h 383"/>
                  <a:gd name="T30" fmla="*/ 102 w 252"/>
                  <a:gd name="T31" fmla="*/ 288 h 383"/>
                  <a:gd name="T32" fmla="*/ 102 w 252"/>
                  <a:gd name="T33" fmla="*/ 288 h 383"/>
                  <a:gd name="T34" fmla="*/ 92 w 252"/>
                  <a:gd name="T35" fmla="*/ 279 h 383"/>
                  <a:gd name="T36" fmla="*/ 92 w 252"/>
                  <a:gd name="T37" fmla="*/ 100 h 383"/>
                  <a:gd name="T38" fmla="*/ 92 w 252"/>
                  <a:gd name="T39" fmla="*/ 100 h 383"/>
                  <a:gd name="T40" fmla="*/ 102 w 252"/>
                  <a:gd name="T41" fmla="*/ 92 h 383"/>
                  <a:gd name="T42" fmla="*/ 149 w 252"/>
                  <a:gd name="T43" fmla="*/ 92 h 383"/>
                  <a:gd name="T44" fmla="*/ 149 w 252"/>
                  <a:gd name="T45" fmla="*/ 92 h 383"/>
                  <a:gd name="T46" fmla="*/ 209 w 252"/>
                  <a:gd name="T47" fmla="*/ 67 h 383"/>
                  <a:gd name="T48" fmla="*/ 209 w 252"/>
                  <a:gd name="T49" fmla="*/ 67 h 383"/>
                  <a:gd name="T50" fmla="*/ 232 w 252"/>
                  <a:gd name="T51" fmla="*/ 18 h 383"/>
                  <a:gd name="T52" fmla="*/ 102 w 252"/>
                  <a:gd name="T53" fmla="*/ 18 h 383"/>
                  <a:gd name="T54" fmla="*/ 243 w 252"/>
                  <a:gd name="T55" fmla="*/ 382 h 383"/>
                  <a:gd name="T56" fmla="*/ 102 w 252"/>
                  <a:gd name="T57" fmla="*/ 382 h 383"/>
                  <a:gd name="T58" fmla="*/ 102 w 252"/>
                  <a:gd name="T59" fmla="*/ 382 h 383"/>
                  <a:gd name="T60" fmla="*/ 29 w 252"/>
                  <a:gd name="T61" fmla="*/ 352 h 383"/>
                  <a:gd name="T62" fmla="*/ 29 w 252"/>
                  <a:gd name="T63" fmla="*/ 352 h 383"/>
                  <a:gd name="T64" fmla="*/ 0 w 252"/>
                  <a:gd name="T65" fmla="*/ 279 h 383"/>
                  <a:gd name="T66" fmla="*/ 0 w 252"/>
                  <a:gd name="T67" fmla="*/ 100 h 383"/>
                  <a:gd name="T68" fmla="*/ 0 w 252"/>
                  <a:gd name="T69" fmla="*/ 100 h 383"/>
                  <a:gd name="T70" fmla="*/ 29 w 252"/>
                  <a:gd name="T71" fmla="*/ 29 h 383"/>
                  <a:gd name="T72" fmla="*/ 29 w 252"/>
                  <a:gd name="T73" fmla="*/ 29 h 383"/>
                  <a:gd name="T74" fmla="*/ 102 w 252"/>
                  <a:gd name="T75" fmla="*/ 0 h 383"/>
                  <a:gd name="T76" fmla="*/ 243 w 252"/>
                  <a:gd name="T77" fmla="*/ 0 h 383"/>
                  <a:gd name="T78" fmla="*/ 243 w 252"/>
                  <a:gd name="T79" fmla="*/ 0 h 383"/>
                  <a:gd name="T80" fmla="*/ 251 w 252"/>
                  <a:gd name="T81" fmla="*/ 8 h 383"/>
                  <a:gd name="T82" fmla="*/ 251 w 252"/>
                  <a:gd name="T83" fmla="*/ 8 h 383"/>
                  <a:gd name="T84" fmla="*/ 222 w 252"/>
                  <a:gd name="T85" fmla="*/ 81 h 383"/>
                  <a:gd name="T86" fmla="*/ 222 w 252"/>
                  <a:gd name="T87" fmla="*/ 81 h 383"/>
                  <a:gd name="T88" fmla="*/ 149 w 252"/>
                  <a:gd name="T89" fmla="*/ 110 h 383"/>
                  <a:gd name="T90" fmla="*/ 110 w 252"/>
                  <a:gd name="T91" fmla="*/ 110 h 383"/>
                  <a:gd name="T92" fmla="*/ 110 w 252"/>
                  <a:gd name="T93" fmla="*/ 270 h 383"/>
                  <a:gd name="T94" fmla="*/ 149 w 252"/>
                  <a:gd name="T95" fmla="*/ 270 h 383"/>
                  <a:gd name="T96" fmla="*/ 149 w 252"/>
                  <a:gd name="T97" fmla="*/ 270 h 383"/>
                  <a:gd name="T98" fmla="*/ 222 w 252"/>
                  <a:gd name="T99" fmla="*/ 300 h 383"/>
                  <a:gd name="T100" fmla="*/ 222 w 252"/>
                  <a:gd name="T101" fmla="*/ 300 h 383"/>
                  <a:gd name="T102" fmla="*/ 251 w 252"/>
                  <a:gd name="T103" fmla="*/ 372 h 383"/>
                  <a:gd name="T104" fmla="*/ 251 w 252"/>
                  <a:gd name="T105" fmla="*/ 372 h 383"/>
                  <a:gd name="T106" fmla="*/ 243 w 252"/>
                  <a:gd name="T107" fmla="*/ 382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2" h="383">
                    <a:moveTo>
                      <a:pt x="102" y="18"/>
                    </a:moveTo>
                    <a:lnTo>
                      <a:pt x="102" y="18"/>
                    </a:lnTo>
                    <a:cubicBezTo>
                      <a:pt x="80" y="18"/>
                      <a:pt x="58" y="27"/>
                      <a:pt x="43" y="41"/>
                    </a:cubicBezTo>
                    <a:lnTo>
                      <a:pt x="43" y="41"/>
                    </a:lnTo>
                    <a:cubicBezTo>
                      <a:pt x="27" y="58"/>
                      <a:pt x="18" y="79"/>
                      <a:pt x="18" y="100"/>
                    </a:cubicBezTo>
                    <a:lnTo>
                      <a:pt x="18" y="279"/>
                    </a:lnTo>
                    <a:lnTo>
                      <a:pt x="18" y="279"/>
                    </a:lnTo>
                    <a:cubicBezTo>
                      <a:pt x="18" y="301"/>
                      <a:pt x="27" y="322"/>
                      <a:pt x="43" y="339"/>
                    </a:cubicBezTo>
                    <a:lnTo>
                      <a:pt x="43" y="339"/>
                    </a:lnTo>
                    <a:cubicBezTo>
                      <a:pt x="58" y="354"/>
                      <a:pt x="80" y="363"/>
                      <a:pt x="102" y="363"/>
                    </a:cubicBezTo>
                    <a:lnTo>
                      <a:pt x="232" y="363"/>
                    </a:lnTo>
                    <a:lnTo>
                      <a:pt x="232" y="363"/>
                    </a:lnTo>
                    <a:cubicBezTo>
                      <a:pt x="230" y="344"/>
                      <a:pt x="223" y="327"/>
                      <a:pt x="209" y="313"/>
                    </a:cubicBezTo>
                    <a:lnTo>
                      <a:pt x="209" y="313"/>
                    </a:lnTo>
                    <a:cubicBezTo>
                      <a:pt x="193" y="297"/>
                      <a:pt x="172" y="288"/>
                      <a:pt x="149" y="288"/>
                    </a:cubicBezTo>
                    <a:lnTo>
                      <a:pt x="102" y="288"/>
                    </a:lnTo>
                    <a:lnTo>
                      <a:pt x="102" y="288"/>
                    </a:lnTo>
                    <a:cubicBezTo>
                      <a:pt x="96" y="288"/>
                      <a:pt x="92" y="284"/>
                      <a:pt x="92" y="279"/>
                    </a:cubicBezTo>
                    <a:lnTo>
                      <a:pt x="92" y="100"/>
                    </a:lnTo>
                    <a:lnTo>
                      <a:pt x="92" y="100"/>
                    </a:lnTo>
                    <a:cubicBezTo>
                      <a:pt x="92" y="95"/>
                      <a:pt x="96" y="92"/>
                      <a:pt x="102" y="92"/>
                    </a:cubicBezTo>
                    <a:lnTo>
                      <a:pt x="149" y="92"/>
                    </a:lnTo>
                    <a:lnTo>
                      <a:pt x="149" y="92"/>
                    </a:lnTo>
                    <a:cubicBezTo>
                      <a:pt x="172" y="92"/>
                      <a:pt x="193" y="83"/>
                      <a:pt x="209" y="67"/>
                    </a:cubicBezTo>
                    <a:lnTo>
                      <a:pt x="209" y="67"/>
                    </a:lnTo>
                    <a:cubicBezTo>
                      <a:pt x="223" y="53"/>
                      <a:pt x="230" y="36"/>
                      <a:pt x="232" y="18"/>
                    </a:cubicBezTo>
                    <a:lnTo>
                      <a:pt x="102" y="18"/>
                    </a:lnTo>
                    <a:close/>
                    <a:moveTo>
                      <a:pt x="243" y="382"/>
                    </a:moveTo>
                    <a:lnTo>
                      <a:pt x="102" y="382"/>
                    </a:lnTo>
                    <a:lnTo>
                      <a:pt x="102" y="382"/>
                    </a:lnTo>
                    <a:cubicBezTo>
                      <a:pt x="75" y="382"/>
                      <a:pt x="49" y="371"/>
                      <a:pt x="29" y="352"/>
                    </a:cubicBezTo>
                    <a:lnTo>
                      <a:pt x="29" y="352"/>
                    </a:lnTo>
                    <a:cubicBezTo>
                      <a:pt x="10" y="332"/>
                      <a:pt x="0" y="307"/>
                      <a:pt x="0" y="279"/>
                    </a:cubicBezTo>
                    <a:lnTo>
                      <a:pt x="0" y="100"/>
                    </a:lnTo>
                    <a:lnTo>
                      <a:pt x="0" y="100"/>
                    </a:lnTo>
                    <a:cubicBezTo>
                      <a:pt x="0" y="74"/>
                      <a:pt x="10" y="47"/>
                      <a:pt x="29" y="29"/>
                    </a:cubicBezTo>
                    <a:lnTo>
                      <a:pt x="29" y="29"/>
                    </a:lnTo>
                    <a:cubicBezTo>
                      <a:pt x="49" y="10"/>
                      <a:pt x="75" y="0"/>
                      <a:pt x="102" y="0"/>
                    </a:cubicBezTo>
                    <a:lnTo>
                      <a:pt x="243" y="0"/>
                    </a:lnTo>
                    <a:lnTo>
                      <a:pt x="243" y="0"/>
                    </a:lnTo>
                    <a:cubicBezTo>
                      <a:pt x="248" y="0"/>
                      <a:pt x="251" y="4"/>
                      <a:pt x="251" y="8"/>
                    </a:cubicBezTo>
                    <a:lnTo>
                      <a:pt x="251" y="8"/>
                    </a:lnTo>
                    <a:cubicBezTo>
                      <a:pt x="251" y="35"/>
                      <a:pt x="241" y="60"/>
                      <a:pt x="222" y="81"/>
                    </a:cubicBezTo>
                    <a:lnTo>
                      <a:pt x="222" y="81"/>
                    </a:lnTo>
                    <a:cubicBezTo>
                      <a:pt x="202" y="100"/>
                      <a:pt x="177" y="110"/>
                      <a:pt x="149" y="110"/>
                    </a:cubicBezTo>
                    <a:lnTo>
                      <a:pt x="110" y="110"/>
                    </a:lnTo>
                    <a:lnTo>
                      <a:pt x="110" y="270"/>
                    </a:lnTo>
                    <a:lnTo>
                      <a:pt x="149" y="270"/>
                    </a:lnTo>
                    <a:lnTo>
                      <a:pt x="149" y="270"/>
                    </a:lnTo>
                    <a:cubicBezTo>
                      <a:pt x="177" y="270"/>
                      <a:pt x="202" y="280"/>
                      <a:pt x="222" y="300"/>
                    </a:cubicBezTo>
                    <a:lnTo>
                      <a:pt x="222" y="300"/>
                    </a:lnTo>
                    <a:cubicBezTo>
                      <a:pt x="241" y="319"/>
                      <a:pt x="251" y="345"/>
                      <a:pt x="251" y="372"/>
                    </a:cubicBezTo>
                    <a:lnTo>
                      <a:pt x="251" y="372"/>
                    </a:lnTo>
                    <a:cubicBezTo>
                      <a:pt x="251" y="377"/>
                      <a:pt x="248" y="382"/>
                      <a:pt x="243" y="3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76">
                <a:extLst>
                  <a:ext uri="{FF2B5EF4-FFF2-40B4-BE49-F238E27FC236}">
                    <a16:creationId xmlns:a16="http://schemas.microsoft.com/office/drawing/2014/main" id="{01943AD3-784F-46D0-B510-B11A060FE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0447" y="6935230"/>
                <a:ext cx="169905" cy="108122"/>
              </a:xfrm>
              <a:custGeom>
                <a:avLst/>
                <a:gdLst>
                  <a:gd name="T0" fmla="*/ 60 w 192"/>
                  <a:gd name="T1" fmla="*/ 20 h 124"/>
                  <a:gd name="T2" fmla="*/ 60 w 192"/>
                  <a:gd name="T3" fmla="*/ 20 h 124"/>
                  <a:gd name="T4" fmla="*/ 18 w 192"/>
                  <a:gd name="T5" fmla="*/ 63 h 124"/>
                  <a:gd name="T6" fmla="*/ 18 w 192"/>
                  <a:gd name="T7" fmla="*/ 63 h 124"/>
                  <a:gd name="T8" fmla="*/ 60 w 192"/>
                  <a:gd name="T9" fmla="*/ 105 h 124"/>
                  <a:gd name="T10" fmla="*/ 169 w 192"/>
                  <a:gd name="T11" fmla="*/ 105 h 124"/>
                  <a:gd name="T12" fmla="*/ 169 w 192"/>
                  <a:gd name="T13" fmla="*/ 105 h 124"/>
                  <a:gd name="T14" fmla="*/ 172 w 192"/>
                  <a:gd name="T15" fmla="*/ 105 h 124"/>
                  <a:gd name="T16" fmla="*/ 172 w 192"/>
                  <a:gd name="T17" fmla="*/ 20 h 124"/>
                  <a:gd name="T18" fmla="*/ 172 w 192"/>
                  <a:gd name="T19" fmla="*/ 20 h 124"/>
                  <a:gd name="T20" fmla="*/ 169 w 192"/>
                  <a:gd name="T21" fmla="*/ 20 h 124"/>
                  <a:gd name="T22" fmla="*/ 60 w 192"/>
                  <a:gd name="T23" fmla="*/ 20 h 124"/>
                  <a:gd name="T24" fmla="*/ 169 w 192"/>
                  <a:gd name="T25" fmla="*/ 123 h 124"/>
                  <a:gd name="T26" fmla="*/ 60 w 192"/>
                  <a:gd name="T27" fmla="*/ 123 h 124"/>
                  <a:gd name="T28" fmla="*/ 60 w 192"/>
                  <a:gd name="T29" fmla="*/ 123 h 124"/>
                  <a:gd name="T30" fmla="*/ 0 w 192"/>
                  <a:gd name="T31" fmla="*/ 63 h 124"/>
                  <a:gd name="T32" fmla="*/ 0 w 192"/>
                  <a:gd name="T33" fmla="*/ 63 h 124"/>
                  <a:gd name="T34" fmla="*/ 60 w 192"/>
                  <a:gd name="T35" fmla="*/ 2 h 124"/>
                  <a:gd name="T36" fmla="*/ 169 w 192"/>
                  <a:gd name="T37" fmla="*/ 2 h 124"/>
                  <a:gd name="T38" fmla="*/ 169 w 192"/>
                  <a:gd name="T39" fmla="*/ 2 h 124"/>
                  <a:gd name="T40" fmla="*/ 180 w 192"/>
                  <a:gd name="T41" fmla="*/ 1 h 124"/>
                  <a:gd name="T42" fmla="*/ 180 w 192"/>
                  <a:gd name="T43" fmla="*/ 1 h 124"/>
                  <a:gd name="T44" fmla="*/ 188 w 192"/>
                  <a:gd name="T45" fmla="*/ 3 h 124"/>
                  <a:gd name="T46" fmla="*/ 188 w 192"/>
                  <a:gd name="T47" fmla="*/ 3 h 124"/>
                  <a:gd name="T48" fmla="*/ 191 w 192"/>
                  <a:gd name="T49" fmla="*/ 10 h 124"/>
                  <a:gd name="T50" fmla="*/ 191 w 192"/>
                  <a:gd name="T51" fmla="*/ 113 h 124"/>
                  <a:gd name="T52" fmla="*/ 191 w 192"/>
                  <a:gd name="T53" fmla="*/ 113 h 124"/>
                  <a:gd name="T54" fmla="*/ 183 w 192"/>
                  <a:gd name="T55" fmla="*/ 122 h 124"/>
                  <a:gd name="T56" fmla="*/ 182 w 192"/>
                  <a:gd name="T57" fmla="*/ 122 h 124"/>
                  <a:gd name="T58" fmla="*/ 182 w 192"/>
                  <a:gd name="T59" fmla="*/ 122 h 124"/>
                  <a:gd name="T60" fmla="*/ 169 w 192"/>
                  <a:gd name="T61" fmla="*/ 12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2" h="124">
                    <a:moveTo>
                      <a:pt x="60" y="20"/>
                    </a:moveTo>
                    <a:lnTo>
                      <a:pt x="60" y="20"/>
                    </a:lnTo>
                    <a:cubicBezTo>
                      <a:pt x="38" y="20"/>
                      <a:pt x="18" y="39"/>
                      <a:pt x="18" y="63"/>
                    </a:cubicBezTo>
                    <a:lnTo>
                      <a:pt x="18" y="63"/>
                    </a:lnTo>
                    <a:cubicBezTo>
                      <a:pt x="18" y="85"/>
                      <a:pt x="38" y="105"/>
                      <a:pt x="60" y="105"/>
                    </a:cubicBezTo>
                    <a:lnTo>
                      <a:pt x="169" y="105"/>
                    </a:lnTo>
                    <a:lnTo>
                      <a:pt x="169" y="105"/>
                    </a:lnTo>
                    <a:cubicBezTo>
                      <a:pt x="170" y="105"/>
                      <a:pt x="172" y="105"/>
                      <a:pt x="172" y="105"/>
                    </a:cubicBezTo>
                    <a:lnTo>
                      <a:pt x="172" y="20"/>
                    </a:lnTo>
                    <a:lnTo>
                      <a:pt x="172" y="20"/>
                    </a:lnTo>
                    <a:cubicBezTo>
                      <a:pt x="172" y="20"/>
                      <a:pt x="170" y="20"/>
                      <a:pt x="169" y="20"/>
                    </a:cubicBezTo>
                    <a:lnTo>
                      <a:pt x="60" y="20"/>
                    </a:lnTo>
                    <a:close/>
                    <a:moveTo>
                      <a:pt x="169" y="123"/>
                    </a:moveTo>
                    <a:lnTo>
                      <a:pt x="60" y="123"/>
                    </a:lnTo>
                    <a:lnTo>
                      <a:pt x="60" y="123"/>
                    </a:lnTo>
                    <a:cubicBezTo>
                      <a:pt x="27" y="123"/>
                      <a:pt x="0" y="96"/>
                      <a:pt x="0" y="63"/>
                    </a:cubicBezTo>
                    <a:lnTo>
                      <a:pt x="0" y="63"/>
                    </a:lnTo>
                    <a:cubicBezTo>
                      <a:pt x="0" y="29"/>
                      <a:pt x="27" y="2"/>
                      <a:pt x="60" y="2"/>
                    </a:cubicBezTo>
                    <a:lnTo>
                      <a:pt x="169" y="2"/>
                    </a:lnTo>
                    <a:lnTo>
                      <a:pt x="169" y="2"/>
                    </a:lnTo>
                    <a:cubicBezTo>
                      <a:pt x="172" y="2"/>
                      <a:pt x="176" y="2"/>
                      <a:pt x="180" y="1"/>
                    </a:cubicBezTo>
                    <a:lnTo>
                      <a:pt x="180" y="1"/>
                    </a:lnTo>
                    <a:cubicBezTo>
                      <a:pt x="184" y="0"/>
                      <a:pt x="186" y="1"/>
                      <a:pt x="188" y="3"/>
                    </a:cubicBezTo>
                    <a:lnTo>
                      <a:pt x="188" y="3"/>
                    </a:lnTo>
                    <a:cubicBezTo>
                      <a:pt x="190" y="5"/>
                      <a:pt x="191" y="7"/>
                      <a:pt x="191" y="10"/>
                    </a:cubicBezTo>
                    <a:lnTo>
                      <a:pt x="191" y="113"/>
                    </a:lnTo>
                    <a:lnTo>
                      <a:pt x="191" y="113"/>
                    </a:lnTo>
                    <a:cubicBezTo>
                      <a:pt x="191" y="118"/>
                      <a:pt x="188" y="122"/>
                      <a:pt x="183" y="122"/>
                    </a:cubicBezTo>
                    <a:lnTo>
                      <a:pt x="182" y="122"/>
                    </a:lnTo>
                    <a:lnTo>
                      <a:pt x="182" y="122"/>
                    </a:lnTo>
                    <a:cubicBezTo>
                      <a:pt x="177" y="123"/>
                      <a:pt x="173" y="123"/>
                      <a:pt x="169" y="1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82">
                <a:extLst>
                  <a:ext uri="{FF2B5EF4-FFF2-40B4-BE49-F238E27FC236}">
                    <a16:creationId xmlns:a16="http://schemas.microsoft.com/office/drawing/2014/main" id="{5C66F0BC-FCFA-4A92-B01B-B3F528878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4614" y="6413930"/>
                <a:ext cx="235549" cy="119705"/>
              </a:xfrm>
              <a:custGeom>
                <a:avLst/>
                <a:gdLst>
                  <a:gd name="T0" fmla="*/ 24 w 271"/>
                  <a:gd name="T1" fmla="*/ 49 h 135"/>
                  <a:gd name="T2" fmla="*/ 78 w 271"/>
                  <a:gd name="T3" fmla="*/ 113 h 135"/>
                  <a:gd name="T4" fmla="*/ 78 w 271"/>
                  <a:gd name="T5" fmla="*/ 113 h 135"/>
                  <a:gd name="T6" fmla="*/ 121 w 271"/>
                  <a:gd name="T7" fmla="*/ 103 h 135"/>
                  <a:gd name="T8" fmla="*/ 210 w 271"/>
                  <a:gd name="T9" fmla="*/ 103 h 135"/>
                  <a:gd name="T10" fmla="*/ 210 w 271"/>
                  <a:gd name="T11" fmla="*/ 103 h 135"/>
                  <a:gd name="T12" fmla="*/ 251 w 271"/>
                  <a:gd name="T13" fmla="*/ 61 h 135"/>
                  <a:gd name="T14" fmla="*/ 251 w 271"/>
                  <a:gd name="T15" fmla="*/ 61 h 135"/>
                  <a:gd name="T16" fmla="*/ 210 w 271"/>
                  <a:gd name="T17" fmla="*/ 18 h 135"/>
                  <a:gd name="T18" fmla="*/ 121 w 271"/>
                  <a:gd name="T19" fmla="*/ 18 h 135"/>
                  <a:gd name="T20" fmla="*/ 121 w 271"/>
                  <a:gd name="T21" fmla="*/ 18 h 135"/>
                  <a:gd name="T22" fmla="*/ 24 w 271"/>
                  <a:gd name="T23" fmla="*/ 49 h 135"/>
                  <a:gd name="T24" fmla="*/ 77 w 271"/>
                  <a:gd name="T25" fmla="*/ 134 h 135"/>
                  <a:gd name="T26" fmla="*/ 77 w 271"/>
                  <a:gd name="T27" fmla="*/ 134 h 135"/>
                  <a:gd name="T28" fmla="*/ 70 w 271"/>
                  <a:gd name="T29" fmla="*/ 131 h 135"/>
                  <a:gd name="T30" fmla="*/ 3 w 271"/>
                  <a:gd name="T31" fmla="*/ 53 h 135"/>
                  <a:gd name="T32" fmla="*/ 3 w 271"/>
                  <a:gd name="T33" fmla="*/ 53 h 135"/>
                  <a:gd name="T34" fmla="*/ 0 w 271"/>
                  <a:gd name="T35" fmla="*/ 46 h 135"/>
                  <a:gd name="T36" fmla="*/ 0 w 271"/>
                  <a:gd name="T37" fmla="*/ 46 h 135"/>
                  <a:gd name="T38" fmla="*/ 3 w 271"/>
                  <a:gd name="T39" fmla="*/ 39 h 135"/>
                  <a:gd name="T40" fmla="*/ 3 w 271"/>
                  <a:gd name="T41" fmla="*/ 39 h 135"/>
                  <a:gd name="T42" fmla="*/ 121 w 271"/>
                  <a:gd name="T43" fmla="*/ 0 h 135"/>
                  <a:gd name="T44" fmla="*/ 210 w 271"/>
                  <a:gd name="T45" fmla="*/ 0 h 135"/>
                  <a:gd name="T46" fmla="*/ 210 w 271"/>
                  <a:gd name="T47" fmla="*/ 0 h 135"/>
                  <a:gd name="T48" fmla="*/ 270 w 271"/>
                  <a:gd name="T49" fmla="*/ 61 h 135"/>
                  <a:gd name="T50" fmla="*/ 270 w 271"/>
                  <a:gd name="T51" fmla="*/ 61 h 135"/>
                  <a:gd name="T52" fmla="*/ 210 w 271"/>
                  <a:gd name="T53" fmla="*/ 121 h 135"/>
                  <a:gd name="T54" fmla="*/ 121 w 271"/>
                  <a:gd name="T55" fmla="*/ 121 h 135"/>
                  <a:gd name="T56" fmla="*/ 121 w 271"/>
                  <a:gd name="T57" fmla="*/ 121 h 135"/>
                  <a:gd name="T58" fmla="*/ 82 w 271"/>
                  <a:gd name="T59" fmla="*/ 133 h 135"/>
                  <a:gd name="T60" fmla="*/ 82 w 271"/>
                  <a:gd name="T61" fmla="*/ 133 h 135"/>
                  <a:gd name="T62" fmla="*/ 77 w 271"/>
                  <a:gd name="T63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1" h="135">
                    <a:moveTo>
                      <a:pt x="24" y="49"/>
                    </a:moveTo>
                    <a:lnTo>
                      <a:pt x="78" y="113"/>
                    </a:lnTo>
                    <a:lnTo>
                      <a:pt x="78" y="113"/>
                    </a:lnTo>
                    <a:cubicBezTo>
                      <a:pt x="91" y="106"/>
                      <a:pt x="106" y="103"/>
                      <a:pt x="121" y="103"/>
                    </a:cubicBezTo>
                    <a:lnTo>
                      <a:pt x="210" y="103"/>
                    </a:lnTo>
                    <a:lnTo>
                      <a:pt x="210" y="103"/>
                    </a:lnTo>
                    <a:cubicBezTo>
                      <a:pt x="232" y="103"/>
                      <a:pt x="251" y="84"/>
                      <a:pt x="251" y="61"/>
                    </a:cubicBezTo>
                    <a:lnTo>
                      <a:pt x="251" y="61"/>
                    </a:lnTo>
                    <a:cubicBezTo>
                      <a:pt x="251" y="38"/>
                      <a:pt x="232" y="18"/>
                      <a:pt x="210" y="18"/>
                    </a:cubicBezTo>
                    <a:lnTo>
                      <a:pt x="121" y="18"/>
                    </a:lnTo>
                    <a:lnTo>
                      <a:pt x="121" y="18"/>
                    </a:lnTo>
                    <a:cubicBezTo>
                      <a:pt x="85" y="18"/>
                      <a:pt x="52" y="29"/>
                      <a:pt x="24" y="49"/>
                    </a:cubicBezTo>
                    <a:close/>
                    <a:moveTo>
                      <a:pt x="77" y="134"/>
                    </a:moveTo>
                    <a:lnTo>
                      <a:pt x="77" y="134"/>
                    </a:lnTo>
                    <a:cubicBezTo>
                      <a:pt x="74" y="134"/>
                      <a:pt x="71" y="134"/>
                      <a:pt x="70" y="131"/>
                    </a:cubicBezTo>
                    <a:lnTo>
                      <a:pt x="3" y="53"/>
                    </a:lnTo>
                    <a:lnTo>
                      <a:pt x="3" y="53"/>
                    </a:lnTo>
                    <a:cubicBezTo>
                      <a:pt x="1" y="52"/>
                      <a:pt x="0" y="49"/>
                      <a:pt x="0" y="46"/>
                    </a:cubicBezTo>
                    <a:lnTo>
                      <a:pt x="0" y="46"/>
                    </a:lnTo>
                    <a:cubicBezTo>
                      <a:pt x="0" y="44"/>
                      <a:pt x="2" y="41"/>
                      <a:pt x="3" y="39"/>
                    </a:cubicBezTo>
                    <a:lnTo>
                      <a:pt x="3" y="39"/>
                    </a:lnTo>
                    <a:cubicBezTo>
                      <a:pt x="38" y="14"/>
                      <a:pt x="78" y="0"/>
                      <a:pt x="121" y="0"/>
                    </a:cubicBezTo>
                    <a:lnTo>
                      <a:pt x="210" y="0"/>
                    </a:lnTo>
                    <a:lnTo>
                      <a:pt x="210" y="0"/>
                    </a:lnTo>
                    <a:cubicBezTo>
                      <a:pt x="243" y="0"/>
                      <a:pt x="270" y="27"/>
                      <a:pt x="270" y="61"/>
                    </a:cubicBezTo>
                    <a:lnTo>
                      <a:pt x="270" y="61"/>
                    </a:lnTo>
                    <a:cubicBezTo>
                      <a:pt x="270" y="94"/>
                      <a:pt x="243" y="121"/>
                      <a:pt x="210" y="121"/>
                    </a:cubicBezTo>
                    <a:lnTo>
                      <a:pt x="121" y="121"/>
                    </a:lnTo>
                    <a:lnTo>
                      <a:pt x="121" y="121"/>
                    </a:lnTo>
                    <a:cubicBezTo>
                      <a:pt x="107" y="121"/>
                      <a:pt x="93" y="126"/>
                      <a:pt x="82" y="133"/>
                    </a:cubicBezTo>
                    <a:lnTo>
                      <a:pt x="82" y="133"/>
                    </a:lnTo>
                    <a:cubicBezTo>
                      <a:pt x="80" y="134"/>
                      <a:pt x="78" y="134"/>
                      <a:pt x="77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84">
                <a:extLst>
                  <a:ext uri="{FF2B5EF4-FFF2-40B4-BE49-F238E27FC236}">
                    <a16:creationId xmlns:a16="http://schemas.microsoft.com/office/drawing/2014/main" id="{05D3E6D6-B7FE-4D94-ABBA-E697B4EE7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2830" y="6680372"/>
                <a:ext cx="108122" cy="142876"/>
              </a:xfrm>
              <a:custGeom>
                <a:avLst/>
                <a:gdLst>
                  <a:gd name="T0" fmla="*/ 18 w 122"/>
                  <a:gd name="T1" fmla="*/ 142 h 162"/>
                  <a:gd name="T2" fmla="*/ 102 w 122"/>
                  <a:gd name="T3" fmla="*/ 142 h 162"/>
                  <a:gd name="T4" fmla="*/ 102 w 122"/>
                  <a:gd name="T5" fmla="*/ 18 h 162"/>
                  <a:gd name="T6" fmla="*/ 18 w 122"/>
                  <a:gd name="T7" fmla="*/ 18 h 162"/>
                  <a:gd name="T8" fmla="*/ 18 w 122"/>
                  <a:gd name="T9" fmla="*/ 142 h 162"/>
                  <a:gd name="T10" fmla="*/ 111 w 122"/>
                  <a:gd name="T11" fmla="*/ 161 h 162"/>
                  <a:gd name="T12" fmla="*/ 9 w 122"/>
                  <a:gd name="T13" fmla="*/ 161 h 162"/>
                  <a:gd name="T14" fmla="*/ 9 w 122"/>
                  <a:gd name="T15" fmla="*/ 161 h 162"/>
                  <a:gd name="T16" fmla="*/ 0 w 122"/>
                  <a:gd name="T17" fmla="*/ 151 h 162"/>
                  <a:gd name="T18" fmla="*/ 0 w 122"/>
                  <a:gd name="T19" fmla="*/ 9 h 162"/>
                  <a:gd name="T20" fmla="*/ 0 w 122"/>
                  <a:gd name="T21" fmla="*/ 9 h 162"/>
                  <a:gd name="T22" fmla="*/ 9 w 122"/>
                  <a:gd name="T23" fmla="*/ 0 h 162"/>
                  <a:gd name="T24" fmla="*/ 111 w 122"/>
                  <a:gd name="T25" fmla="*/ 0 h 162"/>
                  <a:gd name="T26" fmla="*/ 111 w 122"/>
                  <a:gd name="T27" fmla="*/ 0 h 162"/>
                  <a:gd name="T28" fmla="*/ 121 w 122"/>
                  <a:gd name="T29" fmla="*/ 9 h 162"/>
                  <a:gd name="T30" fmla="*/ 121 w 122"/>
                  <a:gd name="T31" fmla="*/ 151 h 162"/>
                  <a:gd name="T32" fmla="*/ 121 w 122"/>
                  <a:gd name="T33" fmla="*/ 151 h 162"/>
                  <a:gd name="T34" fmla="*/ 111 w 122"/>
                  <a:gd name="T35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2" h="162">
                    <a:moveTo>
                      <a:pt x="18" y="142"/>
                    </a:moveTo>
                    <a:lnTo>
                      <a:pt x="102" y="142"/>
                    </a:lnTo>
                    <a:lnTo>
                      <a:pt x="102" y="18"/>
                    </a:lnTo>
                    <a:lnTo>
                      <a:pt x="18" y="18"/>
                    </a:lnTo>
                    <a:lnTo>
                      <a:pt x="18" y="142"/>
                    </a:lnTo>
                    <a:close/>
                    <a:moveTo>
                      <a:pt x="111" y="161"/>
                    </a:moveTo>
                    <a:lnTo>
                      <a:pt x="9" y="161"/>
                    </a:lnTo>
                    <a:lnTo>
                      <a:pt x="9" y="161"/>
                    </a:lnTo>
                    <a:cubicBezTo>
                      <a:pt x="3" y="161"/>
                      <a:pt x="0" y="156"/>
                      <a:pt x="0" y="15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111" y="0"/>
                    </a:lnTo>
                    <a:lnTo>
                      <a:pt x="111" y="0"/>
                    </a:lnTo>
                    <a:cubicBezTo>
                      <a:pt x="117" y="0"/>
                      <a:pt x="121" y="4"/>
                      <a:pt x="121" y="9"/>
                    </a:cubicBezTo>
                    <a:lnTo>
                      <a:pt x="121" y="151"/>
                    </a:lnTo>
                    <a:lnTo>
                      <a:pt x="121" y="151"/>
                    </a:lnTo>
                    <a:cubicBezTo>
                      <a:pt x="121" y="156"/>
                      <a:pt x="117" y="161"/>
                      <a:pt x="111" y="1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86">
                <a:extLst>
                  <a:ext uri="{FF2B5EF4-FFF2-40B4-BE49-F238E27FC236}">
                    <a16:creationId xmlns:a16="http://schemas.microsoft.com/office/drawing/2014/main" id="{7CFD3A4F-45FA-458E-8516-B72866FFE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2830" y="6444822"/>
                <a:ext cx="139014" cy="146736"/>
              </a:xfrm>
              <a:custGeom>
                <a:avLst/>
                <a:gdLst>
                  <a:gd name="T0" fmla="*/ 20 w 160"/>
                  <a:gd name="T1" fmla="*/ 135 h 168"/>
                  <a:gd name="T2" fmla="*/ 103 w 160"/>
                  <a:gd name="T3" fmla="*/ 147 h 168"/>
                  <a:gd name="T4" fmla="*/ 103 w 160"/>
                  <a:gd name="T5" fmla="*/ 147 h 168"/>
                  <a:gd name="T6" fmla="*/ 136 w 160"/>
                  <a:gd name="T7" fmla="*/ 87 h 168"/>
                  <a:gd name="T8" fmla="*/ 81 w 160"/>
                  <a:gd name="T9" fmla="*/ 23 h 168"/>
                  <a:gd name="T10" fmla="*/ 81 w 160"/>
                  <a:gd name="T11" fmla="*/ 23 h 168"/>
                  <a:gd name="T12" fmla="*/ 20 w 160"/>
                  <a:gd name="T13" fmla="*/ 135 h 168"/>
                  <a:gd name="T14" fmla="*/ 111 w 160"/>
                  <a:gd name="T15" fmla="*/ 167 h 168"/>
                  <a:gd name="T16" fmla="*/ 111 w 160"/>
                  <a:gd name="T17" fmla="*/ 167 h 168"/>
                  <a:gd name="T18" fmla="*/ 110 w 160"/>
                  <a:gd name="T19" fmla="*/ 167 h 168"/>
                  <a:gd name="T20" fmla="*/ 9 w 160"/>
                  <a:gd name="T21" fmla="*/ 152 h 168"/>
                  <a:gd name="T22" fmla="*/ 9 w 160"/>
                  <a:gd name="T23" fmla="*/ 152 h 168"/>
                  <a:gd name="T24" fmla="*/ 0 w 160"/>
                  <a:gd name="T25" fmla="*/ 142 h 168"/>
                  <a:gd name="T26" fmla="*/ 0 w 160"/>
                  <a:gd name="T27" fmla="*/ 142 h 168"/>
                  <a:gd name="T28" fmla="*/ 76 w 160"/>
                  <a:gd name="T29" fmla="*/ 2 h 168"/>
                  <a:gd name="T30" fmla="*/ 76 w 160"/>
                  <a:gd name="T31" fmla="*/ 2 h 168"/>
                  <a:gd name="T32" fmla="*/ 90 w 160"/>
                  <a:gd name="T33" fmla="*/ 4 h 168"/>
                  <a:gd name="T34" fmla="*/ 157 w 160"/>
                  <a:gd name="T35" fmla="*/ 82 h 168"/>
                  <a:gd name="T36" fmla="*/ 157 w 160"/>
                  <a:gd name="T37" fmla="*/ 82 h 168"/>
                  <a:gd name="T38" fmla="*/ 159 w 160"/>
                  <a:gd name="T39" fmla="*/ 90 h 168"/>
                  <a:gd name="T40" fmla="*/ 159 w 160"/>
                  <a:gd name="T41" fmla="*/ 90 h 168"/>
                  <a:gd name="T42" fmla="*/ 155 w 160"/>
                  <a:gd name="T43" fmla="*/ 96 h 168"/>
                  <a:gd name="T44" fmla="*/ 155 w 160"/>
                  <a:gd name="T45" fmla="*/ 96 h 168"/>
                  <a:gd name="T46" fmla="*/ 121 w 160"/>
                  <a:gd name="T47" fmla="*/ 157 h 168"/>
                  <a:gd name="T48" fmla="*/ 121 w 160"/>
                  <a:gd name="T49" fmla="*/ 157 h 168"/>
                  <a:gd name="T50" fmla="*/ 118 w 160"/>
                  <a:gd name="T51" fmla="*/ 164 h 168"/>
                  <a:gd name="T52" fmla="*/ 118 w 160"/>
                  <a:gd name="T53" fmla="*/ 164 h 168"/>
                  <a:gd name="T54" fmla="*/ 111 w 160"/>
                  <a:gd name="T55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0" h="168">
                    <a:moveTo>
                      <a:pt x="20" y="135"/>
                    </a:moveTo>
                    <a:lnTo>
                      <a:pt x="103" y="147"/>
                    </a:lnTo>
                    <a:lnTo>
                      <a:pt x="103" y="147"/>
                    </a:lnTo>
                    <a:cubicBezTo>
                      <a:pt x="105" y="123"/>
                      <a:pt x="118" y="102"/>
                      <a:pt x="136" y="87"/>
                    </a:cubicBezTo>
                    <a:lnTo>
                      <a:pt x="81" y="23"/>
                    </a:lnTo>
                    <a:lnTo>
                      <a:pt x="81" y="23"/>
                    </a:lnTo>
                    <a:cubicBezTo>
                      <a:pt x="48" y="51"/>
                      <a:pt x="25" y="91"/>
                      <a:pt x="20" y="135"/>
                    </a:cubicBezTo>
                    <a:close/>
                    <a:moveTo>
                      <a:pt x="111" y="167"/>
                    </a:moveTo>
                    <a:lnTo>
                      <a:pt x="111" y="167"/>
                    </a:lnTo>
                    <a:cubicBezTo>
                      <a:pt x="111" y="167"/>
                      <a:pt x="111" y="167"/>
                      <a:pt x="110" y="167"/>
                    </a:cubicBezTo>
                    <a:lnTo>
                      <a:pt x="9" y="152"/>
                    </a:lnTo>
                    <a:lnTo>
                      <a:pt x="9" y="152"/>
                    </a:lnTo>
                    <a:cubicBezTo>
                      <a:pt x="3" y="151"/>
                      <a:pt x="0" y="147"/>
                      <a:pt x="0" y="142"/>
                    </a:cubicBezTo>
                    <a:lnTo>
                      <a:pt x="0" y="142"/>
                    </a:lnTo>
                    <a:cubicBezTo>
                      <a:pt x="5" y="87"/>
                      <a:pt x="33" y="36"/>
                      <a:pt x="76" y="2"/>
                    </a:cubicBezTo>
                    <a:lnTo>
                      <a:pt x="76" y="2"/>
                    </a:lnTo>
                    <a:cubicBezTo>
                      <a:pt x="81" y="0"/>
                      <a:pt x="86" y="1"/>
                      <a:pt x="90" y="4"/>
                    </a:cubicBezTo>
                    <a:lnTo>
                      <a:pt x="157" y="82"/>
                    </a:lnTo>
                    <a:lnTo>
                      <a:pt x="157" y="82"/>
                    </a:lnTo>
                    <a:cubicBezTo>
                      <a:pt x="158" y="84"/>
                      <a:pt x="159" y="87"/>
                      <a:pt x="159" y="90"/>
                    </a:cubicBezTo>
                    <a:lnTo>
                      <a:pt x="159" y="90"/>
                    </a:lnTo>
                    <a:cubicBezTo>
                      <a:pt x="158" y="92"/>
                      <a:pt x="157" y="95"/>
                      <a:pt x="155" y="96"/>
                    </a:cubicBezTo>
                    <a:lnTo>
                      <a:pt x="155" y="96"/>
                    </a:lnTo>
                    <a:cubicBezTo>
                      <a:pt x="133" y="110"/>
                      <a:pt x="121" y="132"/>
                      <a:pt x="121" y="157"/>
                    </a:cubicBezTo>
                    <a:lnTo>
                      <a:pt x="121" y="157"/>
                    </a:lnTo>
                    <a:cubicBezTo>
                      <a:pt x="121" y="160"/>
                      <a:pt x="119" y="163"/>
                      <a:pt x="118" y="164"/>
                    </a:cubicBezTo>
                    <a:lnTo>
                      <a:pt x="118" y="164"/>
                    </a:lnTo>
                    <a:cubicBezTo>
                      <a:pt x="115" y="166"/>
                      <a:pt x="113" y="167"/>
                      <a:pt x="111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88">
                <a:extLst>
                  <a:ext uri="{FF2B5EF4-FFF2-40B4-BE49-F238E27FC236}">
                    <a16:creationId xmlns:a16="http://schemas.microsoft.com/office/drawing/2014/main" id="{8A6F0E6A-D2F3-4040-8194-110D9E32D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2830" y="6560667"/>
                <a:ext cx="108122" cy="135151"/>
              </a:xfrm>
              <a:custGeom>
                <a:avLst/>
                <a:gdLst>
                  <a:gd name="T0" fmla="*/ 18 w 122"/>
                  <a:gd name="T1" fmla="*/ 136 h 155"/>
                  <a:gd name="T2" fmla="*/ 102 w 122"/>
                  <a:gd name="T3" fmla="*/ 136 h 155"/>
                  <a:gd name="T4" fmla="*/ 102 w 122"/>
                  <a:gd name="T5" fmla="*/ 33 h 155"/>
                  <a:gd name="T6" fmla="*/ 18 w 122"/>
                  <a:gd name="T7" fmla="*/ 20 h 155"/>
                  <a:gd name="T8" fmla="*/ 18 w 122"/>
                  <a:gd name="T9" fmla="*/ 20 h 155"/>
                  <a:gd name="T10" fmla="*/ 18 w 122"/>
                  <a:gd name="T11" fmla="*/ 24 h 155"/>
                  <a:gd name="T12" fmla="*/ 18 w 122"/>
                  <a:gd name="T13" fmla="*/ 136 h 155"/>
                  <a:gd name="T14" fmla="*/ 111 w 122"/>
                  <a:gd name="T15" fmla="*/ 154 h 155"/>
                  <a:gd name="T16" fmla="*/ 9 w 122"/>
                  <a:gd name="T17" fmla="*/ 154 h 155"/>
                  <a:gd name="T18" fmla="*/ 9 w 122"/>
                  <a:gd name="T19" fmla="*/ 154 h 155"/>
                  <a:gd name="T20" fmla="*/ 0 w 122"/>
                  <a:gd name="T21" fmla="*/ 145 h 155"/>
                  <a:gd name="T22" fmla="*/ 0 w 122"/>
                  <a:gd name="T23" fmla="*/ 24 h 155"/>
                  <a:gd name="T24" fmla="*/ 0 w 122"/>
                  <a:gd name="T25" fmla="*/ 24 h 155"/>
                  <a:gd name="T26" fmla="*/ 0 w 122"/>
                  <a:gd name="T27" fmla="*/ 9 h 155"/>
                  <a:gd name="T28" fmla="*/ 0 w 122"/>
                  <a:gd name="T29" fmla="*/ 9 h 155"/>
                  <a:gd name="T30" fmla="*/ 3 w 122"/>
                  <a:gd name="T31" fmla="*/ 3 h 155"/>
                  <a:gd name="T32" fmla="*/ 3 w 122"/>
                  <a:gd name="T33" fmla="*/ 3 h 155"/>
                  <a:gd name="T34" fmla="*/ 11 w 122"/>
                  <a:gd name="T35" fmla="*/ 0 h 155"/>
                  <a:gd name="T36" fmla="*/ 113 w 122"/>
                  <a:gd name="T37" fmla="*/ 16 h 155"/>
                  <a:gd name="T38" fmla="*/ 113 w 122"/>
                  <a:gd name="T39" fmla="*/ 16 h 155"/>
                  <a:gd name="T40" fmla="*/ 121 w 122"/>
                  <a:gd name="T41" fmla="*/ 24 h 155"/>
                  <a:gd name="T42" fmla="*/ 121 w 122"/>
                  <a:gd name="T43" fmla="*/ 145 h 155"/>
                  <a:gd name="T44" fmla="*/ 121 w 122"/>
                  <a:gd name="T45" fmla="*/ 145 h 155"/>
                  <a:gd name="T46" fmla="*/ 111 w 122"/>
                  <a:gd name="T47" fmla="*/ 15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2" h="155">
                    <a:moveTo>
                      <a:pt x="18" y="136"/>
                    </a:moveTo>
                    <a:lnTo>
                      <a:pt x="102" y="136"/>
                    </a:lnTo>
                    <a:lnTo>
                      <a:pt x="102" y="33"/>
                    </a:lnTo>
                    <a:lnTo>
                      <a:pt x="18" y="20"/>
                    </a:lnTo>
                    <a:lnTo>
                      <a:pt x="18" y="20"/>
                    </a:lnTo>
                    <a:cubicBezTo>
                      <a:pt x="18" y="22"/>
                      <a:pt x="18" y="24"/>
                      <a:pt x="18" y="24"/>
                    </a:cubicBezTo>
                    <a:lnTo>
                      <a:pt x="18" y="136"/>
                    </a:lnTo>
                    <a:close/>
                    <a:moveTo>
                      <a:pt x="111" y="154"/>
                    </a:moveTo>
                    <a:lnTo>
                      <a:pt x="9" y="154"/>
                    </a:lnTo>
                    <a:lnTo>
                      <a:pt x="9" y="154"/>
                    </a:lnTo>
                    <a:cubicBezTo>
                      <a:pt x="3" y="154"/>
                      <a:pt x="0" y="151"/>
                      <a:pt x="0" y="145"/>
                    </a:cubicBezTo>
                    <a:lnTo>
                      <a:pt x="0" y="24"/>
                    </a:lnTo>
                    <a:lnTo>
                      <a:pt x="0" y="24"/>
                    </a:lnTo>
                    <a:cubicBezTo>
                      <a:pt x="0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1" y="6"/>
                      <a:pt x="2" y="4"/>
                      <a:pt x="3" y="3"/>
                    </a:cubicBezTo>
                    <a:lnTo>
                      <a:pt x="3" y="3"/>
                    </a:lnTo>
                    <a:cubicBezTo>
                      <a:pt x="6" y="1"/>
                      <a:pt x="9" y="0"/>
                      <a:pt x="11" y="0"/>
                    </a:cubicBezTo>
                    <a:lnTo>
                      <a:pt x="113" y="16"/>
                    </a:lnTo>
                    <a:lnTo>
                      <a:pt x="113" y="16"/>
                    </a:lnTo>
                    <a:cubicBezTo>
                      <a:pt x="118" y="17"/>
                      <a:pt x="121" y="20"/>
                      <a:pt x="121" y="24"/>
                    </a:cubicBezTo>
                    <a:lnTo>
                      <a:pt x="121" y="145"/>
                    </a:lnTo>
                    <a:lnTo>
                      <a:pt x="121" y="145"/>
                    </a:lnTo>
                    <a:cubicBezTo>
                      <a:pt x="121" y="151"/>
                      <a:pt x="117" y="154"/>
                      <a:pt x="111" y="1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D114A0FC-7F11-45BD-B470-51C520B0D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5608" y="7305932"/>
                <a:ext cx="570620" cy="373688"/>
              </a:xfrm>
              <a:custGeom>
                <a:avLst/>
                <a:gdLst>
                  <a:gd name="connsiteX0" fmla="*/ 489528 w 570620"/>
                  <a:gd name="connsiteY0" fmla="*/ 0 h 373688"/>
                  <a:gd name="connsiteX1" fmla="*/ 501868 w 570620"/>
                  <a:gd name="connsiteY1" fmla="*/ 12281 h 373688"/>
                  <a:gd name="connsiteX2" fmla="*/ 501868 w 570620"/>
                  <a:gd name="connsiteY2" fmla="*/ 154388 h 373688"/>
                  <a:gd name="connsiteX3" fmla="*/ 507158 w 570620"/>
                  <a:gd name="connsiteY3" fmla="*/ 154388 h 373688"/>
                  <a:gd name="connsiteX4" fmla="*/ 552110 w 570620"/>
                  <a:gd name="connsiteY4" fmla="*/ 172809 h 373688"/>
                  <a:gd name="connsiteX5" fmla="*/ 570620 w 570620"/>
                  <a:gd name="connsiteY5" fmla="*/ 216669 h 373688"/>
                  <a:gd name="connsiteX6" fmla="*/ 570620 w 570620"/>
                  <a:gd name="connsiteY6" fmla="*/ 311407 h 373688"/>
                  <a:gd name="connsiteX7" fmla="*/ 552110 w 570620"/>
                  <a:gd name="connsiteY7" fmla="*/ 355267 h 373688"/>
                  <a:gd name="connsiteX8" fmla="*/ 507158 w 570620"/>
                  <a:gd name="connsiteY8" fmla="*/ 373688 h 373688"/>
                  <a:gd name="connsiteX9" fmla="*/ 471018 w 570620"/>
                  <a:gd name="connsiteY9" fmla="*/ 373688 h 373688"/>
                  <a:gd name="connsiteX10" fmla="*/ 427828 w 570620"/>
                  <a:gd name="connsiteY10" fmla="*/ 355267 h 373688"/>
                  <a:gd name="connsiteX11" fmla="*/ 409320 w 570620"/>
                  <a:gd name="connsiteY11" fmla="*/ 311407 h 373688"/>
                  <a:gd name="connsiteX12" fmla="*/ 409320 w 570620"/>
                  <a:gd name="connsiteY12" fmla="*/ 216669 h 373688"/>
                  <a:gd name="connsiteX13" fmla="*/ 427828 w 570620"/>
                  <a:gd name="connsiteY13" fmla="*/ 172809 h 373688"/>
                  <a:gd name="connsiteX14" fmla="*/ 471018 w 570620"/>
                  <a:gd name="connsiteY14" fmla="*/ 154388 h 373688"/>
                  <a:gd name="connsiteX15" fmla="*/ 477188 w 570620"/>
                  <a:gd name="connsiteY15" fmla="*/ 154388 h 373688"/>
                  <a:gd name="connsiteX16" fmla="*/ 477188 w 570620"/>
                  <a:gd name="connsiteY16" fmla="*/ 12281 h 373688"/>
                  <a:gd name="connsiteX17" fmla="*/ 489528 w 570620"/>
                  <a:gd name="connsiteY17" fmla="*/ 0 h 373688"/>
                  <a:gd name="connsiteX18" fmla="*/ 78730 w 570620"/>
                  <a:gd name="connsiteY18" fmla="*/ 0 h 373688"/>
                  <a:gd name="connsiteX19" fmla="*/ 90842 w 570620"/>
                  <a:gd name="connsiteY19" fmla="*/ 12281 h 373688"/>
                  <a:gd name="connsiteX20" fmla="*/ 90842 w 570620"/>
                  <a:gd name="connsiteY20" fmla="*/ 154388 h 373688"/>
                  <a:gd name="connsiteX21" fmla="*/ 96032 w 570620"/>
                  <a:gd name="connsiteY21" fmla="*/ 154388 h 373688"/>
                  <a:gd name="connsiteX22" fmla="*/ 139290 w 570620"/>
                  <a:gd name="connsiteY22" fmla="*/ 172809 h 373688"/>
                  <a:gd name="connsiteX23" fmla="*/ 157458 w 570620"/>
                  <a:gd name="connsiteY23" fmla="*/ 216669 h 373688"/>
                  <a:gd name="connsiteX24" fmla="*/ 157458 w 570620"/>
                  <a:gd name="connsiteY24" fmla="*/ 311407 h 373688"/>
                  <a:gd name="connsiteX25" fmla="*/ 139290 w 570620"/>
                  <a:gd name="connsiteY25" fmla="*/ 355267 h 373688"/>
                  <a:gd name="connsiteX26" fmla="*/ 96032 w 570620"/>
                  <a:gd name="connsiteY26" fmla="*/ 373688 h 373688"/>
                  <a:gd name="connsiteX27" fmla="*/ 60562 w 570620"/>
                  <a:gd name="connsiteY27" fmla="*/ 373688 h 373688"/>
                  <a:gd name="connsiteX28" fmla="*/ 18170 w 570620"/>
                  <a:gd name="connsiteY28" fmla="*/ 355267 h 373688"/>
                  <a:gd name="connsiteX29" fmla="*/ 0 w 570620"/>
                  <a:gd name="connsiteY29" fmla="*/ 311407 h 373688"/>
                  <a:gd name="connsiteX30" fmla="*/ 0 w 570620"/>
                  <a:gd name="connsiteY30" fmla="*/ 216669 h 373688"/>
                  <a:gd name="connsiteX31" fmla="*/ 18170 w 570620"/>
                  <a:gd name="connsiteY31" fmla="*/ 172809 h 373688"/>
                  <a:gd name="connsiteX32" fmla="*/ 60562 w 570620"/>
                  <a:gd name="connsiteY32" fmla="*/ 154388 h 373688"/>
                  <a:gd name="connsiteX33" fmla="*/ 65752 w 570620"/>
                  <a:gd name="connsiteY33" fmla="*/ 154388 h 373688"/>
                  <a:gd name="connsiteX34" fmla="*/ 65752 w 570620"/>
                  <a:gd name="connsiteY34" fmla="*/ 12281 h 373688"/>
                  <a:gd name="connsiteX35" fmla="*/ 78730 w 570620"/>
                  <a:gd name="connsiteY35" fmla="*/ 0 h 37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70620" h="373688">
                    <a:moveTo>
                      <a:pt x="489528" y="0"/>
                    </a:moveTo>
                    <a:cubicBezTo>
                      <a:pt x="496580" y="0"/>
                      <a:pt x="501868" y="4386"/>
                      <a:pt x="501868" y="12281"/>
                    </a:cubicBezTo>
                    <a:lnTo>
                      <a:pt x="501868" y="154388"/>
                    </a:lnTo>
                    <a:lnTo>
                      <a:pt x="507158" y="154388"/>
                    </a:lnTo>
                    <a:cubicBezTo>
                      <a:pt x="523904" y="154388"/>
                      <a:pt x="539770" y="161405"/>
                      <a:pt x="552110" y="172809"/>
                    </a:cubicBezTo>
                    <a:cubicBezTo>
                      <a:pt x="563568" y="184213"/>
                      <a:pt x="570620" y="200002"/>
                      <a:pt x="570620" y="216669"/>
                    </a:cubicBezTo>
                    <a:lnTo>
                      <a:pt x="570620" y="311407"/>
                    </a:lnTo>
                    <a:cubicBezTo>
                      <a:pt x="570620" y="328074"/>
                      <a:pt x="563568" y="343863"/>
                      <a:pt x="552110" y="355267"/>
                    </a:cubicBezTo>
                    <a:cubicBezTo>
                      <a:pt x="539770" y="366670"/>
                      <a:pt x="523904" y="373688"/>
                      <a:pt x="507158" y="373688"/>
                    </a:cubicBezTo>
                    <a:lnTo>
                      <a:pt x="471018" y="373688"/>
                    </a:lnTo>
                    <a:cubicBezTo>
                      <a:pt x="455154" y="373688"/>
                      <a:pt x="439288" y="366670"/>
                      <a:pt x="427828" y="355267"/>
                    </a:cubicBezTo>
                    <a:cubicBezTo>
                      <a:pt x="416370" y="343863"/>
                      <a:pt x="409320" y="328074"/>
                      <a:pt x="409320" y="311407"/>
                    </a:cubicBezTo>
                    <a:lnTo>
                      <a:pt x="409320" y="216669"/>
                    </a:lnTo>
                    <a:cubicBezTo>
                      <a:pt x="409320" y="200002"/>
                      <a:pt x="416370" y="184213"/>
                      <a:pt x="427828" y="172809"/>
                    </a:cubicBezTo>
                    <a:cubicBezTo>
                      <a:pt x="439288" y="161405"/>
                      <a:pt x="455154" y="154388"/>
                      <a:pt x="471018" y="154388"/>
                    </a:cubicBezTo>
                    <a:lnTo>
                      <a:pt x="477188" y="154388"/>
                    </a:lnTo>
                    <a:lnTo>
                      <a:pt x="477188" y="12281"/>
                    </a:lnTo>
                    <a:cubicBezTo>
                      <a:pt x="477188" y="4386"/>
                      <a:pt x="482478" y="0"/>
                      <a:pt x="489528" y="0"/>
                    </a:cubicBezTo>
                    <a:close/>
                    <a:moveTo>
                      <a:pt x="78730" y="0"/>
                    </a:moveTo>
                    <a:cubicBezTo>
                      <a:pt x="84786" y="0"/>
                      <a:pt x="90842" y="4386"/>
                      <a:pt x="90842" y="12281"/>
                    </a:cubicBezTo>
                    <a:lnTo>
                      <a:pt x="90842" y="154388"/>
                    </a:lnTo>
                    <a:lnTo>
                      <a:pt x="96032" y="154388"/>
                    </a:lnTo>
                    <a:cubicBezTo>
                      <a:pt x="112470" y="154388"/>
                      <a:pt x="128042" y="161405"/>
                      <a:pt x="139290" y="172809"/>
                    </a:cubicBezTo>
                    <a:cubicBezTo>
                      <a:pt x="151402" y="184213"/>
                      <a:pt x="157458" y="200002"/>
                      <a:pt x="157458" y="216669"/>
                    </a:cubicBezTo>
                    <a:lnTo>
                      <a:pt x="157458" y="311407"/>
                    </a:lnTo>
                    <a:cubicBezTo>
                      <a:pt x="157458" y="328074"/>
                      <a:pt x="151402" y="343863"/>
                      <a:pt x="139290" y="355267"/>
                    </a:cubicBezTo>
                    <a:cubicBezTo>
                      <a:pt x="128042" y="366670"/>
                      <a:pt x="112470" y="373688"/>
                      <a:pt x="96032" y="373688"/>
                    </a:cubicBezTo>
                    <a:lnTo>
                      <a:pt x="60562" y="373688"/>
                    </a:lnTo>
                    <a:cubicBezTo>
                      <a:pt x="44124" y="373688"/>
                      <a:pt x="29416" y="366670"/>
                      <a:pt x="18170" y="355267"/>
                    </a:cubicBezTo>
                    <a:cubicBezTo>
                      <a:pt x="6058" y="343863"/>
                      <a:pt x="0" y="328074"/>
                      <a:pt x="0" y="311407"/>
                    </a:cubicBezTo>
                    <a:lnTo>
                      <a:pt x="0" y="216669"/>
                    </a:lnTo>
                    <a:cubicBezTo>
                      <a:pt x="0" y="200002"/>
                      <a:pt x="6058" y="184213"/>
                      <a:pt x="18170" y="172809"/>
                    </a:cubicBezTo>
                    <a:cubicBezTo>
                      <a:pt x="29416" y="161405"/>
                      <a:pt x="44124" y="154388"/>
                      <a:pt x="60562" y="154388"/>
                    </a:cubicBezTo>
                    <a:lnTo>
                      <a:pt x="65752" y="154388"/>
                    </a:lnTo>
                    <a:lnTo>
                      <a:pt x="65752" y="12281"/>
                    </a:lnTo>
                    <a:cubicBezTo>
                      <a:pt x="65752" y="4386"/>
                      <a:pt x="71808" y="0"/>
                      <a:pt x="787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94">
                <a:extLst>
                  <a:ext uri="{FF2B5EF4-FFF2-40B4-BE49-F238E27FC236}">
                    <a16:creationId xmlns:a16="http://schemas.microsoft.com/office/drawing/2014/main" id="{6885A103-3941-4C0E-99BF-1A1D266E5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4319" y="5587572"/>
                <a:ext cx="220106" cy="451793"/>
              </a:xfrm>
              <a:custGeom>
                <a:avLst/>
                <a:gdLst>
                  <a:gd name="T0" fmla="*/ 178 w 253"/>
                  <a:gd name="T1" fmla="*/ 25 h 516"/>
                  <a:gd name="T2" fmla="*/ 178 w 253"/>
                  <a:gd name="T3" fmla="*/ 25 h 516"/>
                  <a:gd name="T4" fmla="*/ 19 w 253"/>
                  <a:gd name="T5" fmla="*/ 270 h 516"/>
                  <a:gd name="T6" fmla="*/ 19 w 253"/>
                  <a:gd name="T7" fmla="*/ 270 h 516"/>
                  <a:gd name="T8" fmla="*/ 139 w 253"/>
                  <a:gd name="T9" fmla="*/ 489 h 516"/>
                  <a:gd name="T10" fmla="*/ 139 w 253"/>
                  <a:gd name="T11" fmla="*/ 489 h 516"/>
                  <a:gd name="T12" fmla="*/ 171 w 253"/>
                  <a:gd name="T13" fmla="*/ 328 h 516"/>
                  <a:gd name="T14" fmla="*/ 171 w 253"/>
                  <a:gd name="T15" fmla="*/ 328 h 516"/>
                  <a:gd name="T16" fmla="*/ 183 w 253"/>
                  <a:gd name="T17" fmla="*/ 196 h 516"/>
                  <a:gd name="T18" fmla="*/ 183 w 253"/>
                  <a:gd name="T19" fmla="*/ 196 h 516"/>
                  <a:gd name="T20" fmla="*/ 178 w 253"/>
                  <a:gd name="T21" fmla="*/ 25 h 516"/>
                  <a:gd name="T22" fmla="*/ 143 w 253"/>
                  <a:gd name="T23" fmla="*/ 515 h 516"/>
                  <a:gd name="T24" fmla="*/ 136 w 253"/>
                  <a:gd name="T25" fmla="*/ 510 h 516"/>
                  <a:gd name="T26" fmla="*/ 136 w 253"/>
                  <a:gd name="T27" fmla="*/ 510 h 516"/>
                  <a:gd name="T28" fmla="*/ 0 w 253"/>
                  <a:gd name="T29" fmla="*/ 270 h 516"/>
                  <a:gd name="T30" fmla="*/ 0 w 253"/>
                  <a:gd name="T31" fmla="*/ 270 h 516"/>
                  <a:gd name="T32" fmla="*/ 177 w 253"/>
                  <a:gd name="T33" fmla="*/ 4 h 516"/>
                  <a:gd name="T34" fmla="*/ 185 w 253"/>
                  <a:gd name="T35" fmla="*/ 0 h 516"/>
                  <a:gd name="T36" fmla="*/ 189 w 253"/>
                  <a:gd name="T37" fmla="*/ 8 h 516"/>
                  <a:gd name="T38" fmla="*/ 189 w 253"/>
                  <a:gd name="T39" fmla="*/ 8 h 516"/>
                  <a:gd name="T40" fmla="*/ 197 w 253"/>
                  <a:gd name="T41" fmla="*/ 207 h 516"/>
                  <a:gd name="T42" fmla="*/ 197 w 253"/>
                  <a:gd name="T43" fmla="*/ 207 h 516"/>
                  <a:gd name="T44" fmla="*/ 186 w 253"/>
                  <a:gd name="T45" fmla="*/ 319 h 516"/>
                  <a:gd name="T46" fmla="*/ 186 w 253"/>
                  <a:gd name="T47" fmla="*/ 319 h 516"/>
                  <a:gd name="T48" fmla="*/ 149 w 253"/>
                  <a:gd name="T49" fmla="*/ 507 h 516"/>
                  <a:gd name="T50" fmla="*/ 143 w 253"/>
                  <a:gd name="T51" fmla="*/ 515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3" h="516">
                    <a:moveTo>
                      <a:pt x="178" y="25"/>
                    </a:moveTo>
                    <a:lnTo>
                      <a:pt x="178" y="25"/>
                    </a:lnTo>
                    <a:cubicBezTo>
                      <a:pt x="76" y="84"/>
                      <a:pt x="19" y="173"/>
                      <a:pt x="19" y="270"/>
                    </a:cubicBezTo>
                    <a:lnTo>
                      <a:pt x="19" y="270"/>
                    </a:lnTo>
                    <a:cubicBezTo>
                      <a:pt x="19" y="354"/>
                      <a:pt x="62" y="432"/>
                      <a:pt x="139" y="489"/>
                    </a:cubicBezTo>
                    <a:lnTo>
                      <a:pt x="139" y="489"/>
                    </a:lnTo>
                    <a:cubicBezTo>
                      <a:pt x="185" y="425"/>
                      <a:pt x="195" y="372"/>
                      <a:pt x="171" y="328"/>
                    </a:cubicBezTo>
                    <a:lnTo>
                      <a:pt x="171" y="328"/>
                    </a:lnTo>
                    <a:cubicBezTo>
                      <a:pt x="147" y="287"/>
                      <a:pt x="152" y="234"/>
                      <a:pt x="183" y="196"/>
                    </a:cubicBezTo>
                    <a:lnTo>
                      <a:pt x="183" y="196"/>
                    </a:lnTo>
                    <a:cubicBezTo>
                      <a:pt x="221" y="149"/>
                      <a:pt x="219" y="92"/>
                      <a:pt x="178" y="25"/>
                    </a:cubicBezTo>
                    <a:close/>
                    <a:moveTo>
                      <a:pt x="143" y="515"/>
                    </a:moveTo>
                    <a:lnTo>
                      <a:pt x="136" y="510"/>
                    </a:lnTo>
                    <a:lnTo>
                      <a:pt x="136" y="510"/>
                    </a:lnTo>
                    <a:cubicBezTo>
                      <a:pt x="48" y="448"/>
                      <a:pt x="0" y="363"/>
                      <a:pt x="0" y="270"/>
                    </a:cubicBezTo>
                    <a:lnTo>
                      <a:pt x="0" y="270"/>
                    </a:lnTo>
                    <a:cubicBezTo>
                      <a:pt x="0" y="163"/>
                      <a:pt x="64" y="66"/>
                      <a:pt x="177" y="4"/>
                    </a:cubicBezTo>
                    <a:lnTo>
                      <a:pt x="185" y="0"/>
                    </a:lnTo>
                    <a:lnTo>
                      <a:pt x="189" y="8"/>
                    </a:lnTo>
                    <a:lnTo>
                      <a:pt x="189" y="8"/>
                    </a:lnTo>
                    <a:cubicBezTo>
                      <a:pt x="252" y="104"/>
                      <a:pt x="228" y="170"/>
                      <a:pt x="197" y="207"/>
                    </a:cubicBezTo>
                    <a:lnTo>
                      <a:pt x="197" y="207"/>
                    </a:lnTo>
                    <a:cubicBezTo>
                      <a:pt x="171" y="239"/>
                      <a:pt x="167" y="285"/>
                      <a:pt x="186" y="319"/>
                    </a:cubicBezTo>
                    <a:lnTo>
                      <a:pt x="186" y="319"/>
                    </a:lnTo>
                    <a:cubicBezTo>
                      <a:pt x="207" y="355"/>
                      <a:pt x="217" y="417"/>
                      <a:pt x="149" y="507"/>
                    </a:cubicBezTo>
                    <a:lnTo>
                      <a:pt x="143" y="51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96">
                <a:extLst>
                  <a:ext uri="{FF2B5EF4-FFF2-40B4-BE49-F238E27FC236}">
                    <a16:creationId xmlns:a16="http://schemas.microsoft.com/office/drawing/2014/main" id="{C9381C86-6328-4A62-9DEE-25E90E70C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8296" y="5591432"/>
                <a:ext cx="212381" cy="444072"/>
              </a:xfrm>
              <a:custGeom>
                <a:avLst/>
                <a:gdLst>
                  <a:gd name="T0" fmla="*/ 71 w 243"/>
                  <a:gd name="T1" fmla="*/ 25 h 508"/>
                  <a:gd name="T2" fmla="*/ 71 w 243"/>
                  <a:gd name="T3" fmla="*/ 25 h 508"/>
                  <a:gd name="T4" fmla="*/ 68 w 243"/>
                  <a:gd name="T5" fmla="*/ 192 h 508"/>
                  <a:gd name="T6" fmla="*/ 68 w 243"/>
                  <a:gd name="T7" fmla="*/ 192 h 508"/>
                  <a:gd name="T8" fmla="*/ 81 w 243"/>
                  <a:gd name="T9" fmla="*/ 324 h 508"/>
                  <a:gd name="T10" fmla="*/ 81 w 243"/>
                  <a:gd name="T11" fmla="*/ 324 h 508"/>
                  <a:gd name="T12" fmla="*/ 109 w 243"/>
                  <a:gd name="T13" fmla="*/ 481 h 508"/>
                  <a:gd name="T14" fmla="*/ 109 w 243"/>
                  <a:gd name="T15" fmla="*/ 481 h 508"/>
                  <a:gd name="T16" fmla="*/ 223 w 243"/>
                  <a:gd name="T17" fmla="*/ 266 h 508"/>
                  <a:gd name="T18" fmla="*/ 223 w 243"/>
                  <a:gd name="T19" fmla="*/ 266 h 508"/>
                  <a:gd name="T20" fmla="*/ 71 w 243"/>
                  <a:gd name="T21" fmla="*/ 25 h 508"/>
                  <a:gd name="T22" fmla="*/ 106 w 243"/>
                  <a:gd name="T23" fmla="*/ 507 h 508"/>
                  <a:gd name="T24" fmla="*/ 99 w 243"/>
                  <a:gd name="T25" fmla="*/ 499 h 508"/>
                  <a:gd name="T26" fmla="*/ 99 w 243"/>
                  <a:gd name="T27" fmla="*/ 499 h 508"/>
                  <a:gd name="T28" fmla="*/ 65 w 243"/>
                  <a:gd name="T29" fmla="*/ 315 h 508"/>
                  <a:gd name="T30" fmla="*/ 65 w 243"/>
                  <a:gd name="T31" fmla="*/ 315 h 508"/>
                  <a:gd name="T32" fmla="*/ 54 w 243"/>
                  <a:gd name="T33" fmla="*/ 203 h 508"/>
                  <a:gd name="T34" fmla="*/ 54 w 243"/>
                  <a:gd name="T35" fmla="*/ 203 h 508"/>
                  <a:gd name="T36" fmla="*/ 60 w 243"/>
                  <a:gd name="T37" fmla="*/ 7 h 508"/>
                  <a:gd name="T38" fmla="*/ 65 w 243"/>
                  <a:gd name="T39" fmla="*/ 0 h 508"/>
                  <a:gd name="T40" fmla="*/ 73 w 243"/>
                  <a:gd name="T41" fmla="*/ 5 h 508"/>
                  <a:gd name="T42" fmla="*/ 73 w 243"/>
                  <a:gd name="T43" fmla="*/ 5 h 508"/>
                  <a:gd name="T44" fmla="*/ 242 w 243"/>
                  <a:gd name="T45" fmla="*/ 266 h 508"/>
                  <a:gd name="T46" fmla="*/ 242 w 243"/>
                  <a:gd name="T47" fmla="*/ 266 h 508"/>
                  <a:gd name="T48" fmla="*/ 113 w 243"/>
                  <a:gd name="T49" fmla="*/ 501 h 508"/>
                  <a:gd name="T50" fmla="*/ 106 w 243"/>
                  <a:gd name="T51" fmla="*/ 507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3" h="508">
                    <a:moveTo>
                      <a:pt x="71" y="25"/>
                    </a:moveTo>
                    <a:lnTo>
                      <a:pt x="71" y="25"/>
                    </a:lnTo>
                    <a:cubicBezTo>
                      <a:pt x="32" y="90"/>
                      <a:pt x="32" y="146"/>
                      <a:pt x="68" y="192"/>
                    </a:cubicBezTo>
                    <a:lnTo>
                      <a:pt x="68" y="192"/>
                    </a:lnTo>
                    <a:cubicBezTo>
                      <a:pt x="99" y="230"/>
                      <a:pt x="105" y="283"/>
                      <a:pt x="81" y="324"/>
                    </a:cubicBezTo>
                    <a:lnTo>
                      <a:pt x="81" y="324"/>
                    </a:lnTo>
                    <a:cubicBezTo>
                      <a:pt x="57" y="367"/>
                      <a:pt x="66" y="419"/>
                      <a:pt x="109" y="481"/>
                    </a:cubicBezTo>
                    <a:lnTo>
                      <a:pt x="109" y="481"/>
                    </a:lnTo>
                    <a:cubicBezTo>
                      <a:pt x="183" y="423"/>
                      <a:pt x="223" y="348"/>
                      <a:pt x="223" y="266"/>
                    </a:cubicBezTo>
                    <a:lnTo>
                      <a:pt x="223" y="266"/>
                    </a:lnTo>
                    <a:cubicBezTo>
                      <a:pt x="223" y="169"/>
                      <a:pt x="169" y="84"/>
                      <a:pt x="71" y="25"/>
                    </a:cubicBezTo>
                    <a:close/>
                    <a:moveTo>
                      <a:pt x="106" y="507"/>
                    </a:moveTo>
                    <a:lnTo>
                      <a:pt x="99" y="499"/>
                    </a:lnTo>
                    <a:lnTo>
                      <a:pt x="99" y="499"/>
                    </a:lnTo>
                    <a:cubicBezTo>
                      <a:pt x="48" y="428"/>
                      <a:pt x="36" y="366"/>
                      <a:pt x="65" y="315"/>
                    </a:cubicBezTo>
                    <a:lnTo>
                      <a:pt x="65" y="315"/>
                    </a:lnTo>
                    <a:cubicBezTo>
                      <a:pt x="85" y="281"/>
                      <a:pt x="80" y="235"/>
                      <a:pt x="54" y="203"/>
                    </a:cubicBezTo>
                    <a:lnTo>
                      <a:pt x="54" y="203"/>
                    </a:lnTo>
                    <a:cubicBezTo>
                      <a:pt x="24" y="166"/>
                      <a:pt x="0" y="102"/>
                      <a:pt x="60" y="7"/>
                    </a:cubicBezTo>
                    <a:lnTo>
                      <a:pt x="65" y="0"/>
                    </a:lnTo>
                    <a:lnTo>
                      <a:pt x="73" y="5"/>
                    </a:lnTo>
                    <a:lnTo>
                      <a:pt x="73" y="5"/>
                    </a:lnTo>
                    <a:cubicBezTo>
                      <a:pt x="180" y="66"/>
                      <a:pt x="242" y="162"/>
                      <a:pt x="242" y="266"/>
                    </a:cubicBezTo>
                    <a:lnTo>
                      <a:pt x="242" y="266"/>
                    </a:lnTo>
                    <a:cubicBezTo>
                      <a:pt x="242" y="356"/>
                      <a:pt x="196" y="440"/>
                      <a:pt x="113" y="501"/>
                    </a:cubicBezTo>
                    <a:lnTo>
                      <a:pt x="106" y="50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2" name="Freeform 98">
                <a:extLst>
                  <a:ext uri="{FF2B5EF4-FFF2-40B4-BE49-F238E27FC236}">
                    <a16:creationId xmlns:a16="http://schemas.microsoft.com/office/drawing/2014/main" id="{1429AB9C-99C3-40D5-85DF-EEB5BAD22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6303" y="5529649"/>
                <a:ext cx="610115" cy="586946"/>
              </a:xfrm>
              <a:custGeom>
                <a:avLst/>
                <a:gdLst>
                  <a:gd name="T0" fmla="*/ 26 w 695"/>
                  <a:gd name="T1" fmla="*/ 563 h 669"/>
                  <a:gd name="T2" fmla="*/ 26 w 695"/>
                  <a:gd name="T3" fmla="*/ 563 h 669"/>
                  <a:gd name="T4" fmla="*/ 344 w 695"/>
                  <a:gd name="T5" fmla="*/ 650 h 669"/>
                  <a:gd name="T6" fmla="*/ 344 w 695"/>
                  <a:gd name="T7" fmla="*/ 650 h 669"/>
                  <a:gd name="T8" fmla="*/ 668 w 695"/>
                  <a:gd name="T9" fmla="*/ 559 h 669"/>
                  <a:gd name="T10" fmla="*/ 668 w 695"/>
                  <a:gd name="T11" fmla="*/ 559 h 669"/>
                  <a:gd name="T12" fmla="*/ 639 w 695"/>
                  <a:gd name="T13" fmla="*/ 383 h 669"/>
                  <a:gd name="T14" fmla="*/ 639 w 695"/>
                  <a:gd name="T15" fmla="*/ 383 h 669"/>
                  <a:gd name="T16" fmla="*/ 628 w 695"/>
                  <a:gd name="T17" fmla="*/ 271 h 669"/>
                  <a:gd name="T18" fmla="*/ 628 w 695"/>
                  <a:gd name="T19" fmla="*/ 271 h 669"/>
                  <a:gd name="T20" fmla="*/ 629 w 695"/>
                  <a:gd name="T21" fmla="*/ 84 h 669"/>
                  <a:gd name="T22" fmla="*/ 629 w 695"/>
                  <a:gd name="T23" fmla="*/ 84 h 669"/>
                  <a:gd name="T24" fmla="*/ 344 w 695"/>
                  <a:gd name="T25" fmla="*/ 18 h 669"/>
                  <a:gd name="T26" fmla="*/ 344 w 695"/>
                  <a:gd name="T27" fmla="*/ 18 h 669"/>
                  <a:gd name="T28" fmla="*/ 66 w 695"/>
                  <a:gd name="T29" fmla="*/ 81 h 669"/>
                  <a:gd name="T30" fmla="*/ 66 w 695"/>
                  <a:gd name="T31" fmla="*/ 81 h 669"/>
                  <a:gd name="T32" fmla="*/ 69 w 695"/>
                  <a:gd name="T33" fmla="*/ 271 h 669"/>
                  <a:gd name="T34" fmla="*/ 69 w 695"/>
                  <a:gd name="T35" fmla="*/ 271 h 669"/>
                  <a:gd name="T36" fmla="*/ 58 w 695"/>
                  <a:gd name="T37" fmla="*/ 383 h 669"/>
                  <a:gd name="T38" fmla="*/ 58 w 695"/>
                  <a:gd name="T39" fmla="*/ 383 h 669"/>
                  <a:gd name="T40" fmla="*/ 26 w 695"/>
                  <a:gd name="T41" fmla="*/ 563 h 669"/>
                  <a:gd name="T42" fmla="*/ 344 w 695"/>
                  <a:gd name="T43" fmla="*/ 668 h 669"/>
                  <a:gd name="T44" fmla="*/ 344 w 695"/>
                  <a:gd name="T45" fmla="*/ 668 h 669"/>
                  <a:gd name="T46" fmla="*/ 8 w 695"/>
                  <a:gd name="T47" fmla="*/ 574 h 669"/>
                  <a:gd name="T48" fmla="*/ 0 w 695"/>
                  <a:gd name="T49" fmla="*/ 568 h 669"/>
                  <a:gd name="T50" fmla="*/ 5 w 695"/>
                  <a:gd name="T51" fmla="*/ 561 h 669"/>
                  <a:gd name="T52" fmla="*/ 5 w 695"/>
                  <a:gd name="T53" fmla="*/ 561 h 669"/>
                  <a:gd name="T54" fmla="*/ 43 w 695"/>
                  <a:gd name="T55" fmla="*/ 392 h 669"/>
                  <a:gd name="T56" fmla="*/ 43 w 695"/>
                  <a:gd name="T57" fmla="*/ 392 h 669"/>
                  <a:gd name="T58" fmla="*/ 55 w 695"/>
                  <a:gd name="T59" fmla="*/ 260 h 669"/>
                  <a:gd name="T60" fmla="*/ 55 w 695"/>
                  <a:gd name="T61" fmla="*/ 260 h 669"/>
                  <a:gd name="T62" fmla="*/ 45 w 695"/>
                  <a:gd name="T63" fmla="*/ 82 h 669"/>
                  <a:gd name="T64" fmla="*/ 40 w 695"/>
                  <a:gd name="T65" fmla="*/ 74 h 669"/>
                  <a:gd name="T66" fmla="*/ 49 w 695"/>
                  <a:gd name="T67" fmla="*/ 68 h 669"/>
                  <a:gd name="T68" fmla="*/ 49 w 695"/>
                  <a:gd name="T69" fmla="*/ 68 h 669"/>
                  <a:gd name="T70" fmla="*/ 344 w 695"/>
                  <a:gd name="T71" fmla="*/ 0 h 669"/>
                  <a:gd name="T72" fmla="*/ 344 w 695"/>
                  <a:gd name="T73" fmla="*/ 0 h 669"/>
                  <a:gd name="T74" fmla="*/ 647 w 695"/>
                  <a:gd name="T75" fmla="*/ 73 h 669"/>
                  <a:gd name="T76" fmla="*/ 655 w 695"/>
                  <a:gd name="T77" fmla="*/ 77 h 669"/>
                  <a:gd name="T78" fmla="*/ 650 w 695"/>
                  <a:gd name="T79" fmla="*/ 86 h 669"/>
                  <a:gd name="T80" fmla="*/ 650 w 695"/>
                  <a:gd name="T81" fmla="*/ 86 h 669"/>
                  <a:gd name="T82" fmla="*/ 642 w 695"/>
                  <a:gd name="T83" fmla="*/ 260 h 669"/>
                  <a:gd name="T84" fmla="*/ 642 w 695"/>
                  <a:gd name="T85" fmla="*/ 260 h 669"/>
                  <a:gd name="T86" fmla="*/ 655 w 695"/>
                  <a:gd name="T87" fmla="*/ 392 h 669"/>
                  <a:gd name="T88" fmla="*/ 655 w 695"/>
                  <a:gd name="T89" fmla="*/ 392 h 669"/>
                  <a:gd name="T90" fmla="*/ 689 w 695"/>
                  <a:gd name="T91" fmla="*/ 556 h 669"/>
                  <a:gd name="T92" fmla="*/ 694 w 695"/>
                  <a:gd name="T93" fmla="*/ 563 h 669"/>
                  <a:gd name="T94" fmla="*/ 687 w 695"/>
                  <a:gd name="T95" fmla="*/ 569 h 669"/>
                  <a:gd name="T96" fmla="*/ 687 w 695"/>
                  <a:gd name="T97" fmla="*/ 569 h 669"/>
                  <a:gd name="T98" fmla="*/ 344 w 695"/>
                  <a:gd name="T99" fmla="*/ 66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5" h="669">
                    <a:moveTo>
                      <a:pt x="26" y="563"/>
                    </a:moveTo>
                    <a:lnTo>
                      <a:pt x="26" y="563"/>
                    </a:lnTo>
                    <a:cubicBezTo>
                      <a:pt x="109" y="619"/>
                      <a:pt x="222" y="650"/>
                      <a:pt x="344" y="650"/>
                    </a:cubicBezTo>
                    <a:lnTo>
                      <a:pt x="344" y="650"/>
                    </a:lnTo>
                    <a:cubicBezTo>
                      <a:pt x="470" y="650"/>
                      <a:pt x="585" y="618"/>
                      <a:pt x="668" y="559"/>
                    </a:cubicBezTo>
                    <a:lnTo>
                      <a:pt x="668" y="559"/>
                    </a:lnTo>
                    <a:cubicBezTo>
                      <a:pt x="621" y="491"/>
                      <a:pt x="611" y="432"/>
                      <a:pt x="639" y="383"/>
                    </a:cubicBezTo>
                    <a:lnTo>
                      <a:pt x="639" y="383"/>
                    </a:lnTo>
                    <a:cubicBezTo>
                      <a:pt x="659" y="349"/>
                      <a:pt x="654" y="303"/>
                      <a:pt x="628" y="271"/>
                    </a:cubicBezTo>
                    <a:lnTo>
                      <a:pt x="628" y="271"/>
                    </a:lnTo>
                    <a:cubicBezTo>
                      <a:pt x="599" y="235"/>
                      <a:pt x="576" y="174"/>
                      <a:pt x="629" y="84"/>
                    </a:cubicBezTo>
                    <a:lnTo>
                      <a:pt x="629" y="84"/>
                    </a:lnTo>
                    <a:cubicBezTo>
                      <a:pt x="550" y="40"/>
                      <a:pt x="451" y="18"/>
                      <a:pt x="344" y="18"/>
                    </a:cubicBezTo>
                    <a:lnTo>
                      <a:pt x="344" y="18"/>
                    </a:lnTo>
                    <a:cubicBezTo>
                      <a:pt x="240" y="18"/>
                      <a:pt x="144" y="40"/>
                      <a:pt x="66" y="81"/>
                    </a:cubicBezTo>
                    <a:lnTo>
                      <a:pt x="66" y="81"/>
                    </a:lnTo>
                    <a:cubicBezTo>
                      <a:pt x="122" y="172"/>
                      <a:pt x="99" y="235"/>
                      <a:pt x="69" y="271"/>
                    </a:cubicBezTo>
                    <a:lnTo>
                      <a:pt x="69" y="271"/>
                    </a:lnTo>
                    <a:cubicBezTo>
                      <a:pt x="43" y="303"/>
                      <a:pt x="39" y="349"/>
                      <a:pt x="58" y="383"/>
                    </a:cubicBezTo>
                    <a:lnTo>
                      <a:pt x="58" y="383"/>
                    </a:lnTo>
                    <a:cubicBezTo>
                      <a:pt x="78" y="418"/>
                      <a:pt x="88" y="478"/>
                      <a:pt x="26" y="563"/>
                    </a:cubicBezTo>
                    <a:close/>
                    <a:moveTo>
                      <a:pt x="344" y="668"/>
                    </a:moveTo>
                    <a:lnTo>
                      <a:pt x="344" y="668"/>
                    </a:lnTo>
                    <a:cubicBezTo>
                      <a:pt x="214" y="668"/>
                      <a:pt x="94" y="635"/>
                      <a:pt x="8" y="574"/>
                    </a:cubicBezTo>
                    <a:lnTo>
                      <a:pt x="0" y="568"/>
                    </a:lnTo>
                    <a:lnTo>
                      <a:pt x="5" y="561"/>
                    </a:lnTo>
                    <a:lnTo>
                      <a:pt x="5" y="561"/>
                    </a:lnTo>
                    <a:cubicBezTo>
                      <a:pt x="55" y="494"/>
                      <a:pt x="68" y="437"/>
                      <a:pt x="43" y="392"/>
                    </a:cubicBezTo>
                    <a:lnTo>
                      <a:pt x="43" y="392"/>
                    </a:lnTo>
                    <a:cubicBezTo>
                      <a:pt x="19" y="351"/>
                      <a:pt x="24" y="298"/>
                      <a:pt x="55" y="260"/>
                    </a:cubicBezTo>
                    <a:lnTo>
                      <a:pt x="55" y="260"/>
                    </a:lnTo>
                    <a:cubicBezTo>
                      <a:pt x="94" y="211"/>
                      <a:pt x="90" y="152"/>
                      <a:pt x="45" y="82"/>
                    </a:cubicBezTo>
                    <a:lnTo>
                      <a:pt x="40" y="74"/>
                    </a:lnTo>
                    <a:lnTo>
                      <a:pt x="49" y="68"/>
                    </a:lnTo>
                    <a:lnTo>
                      <a:pt x="49" y="68"/>
                    </a:lnTo>
                    <a:cubicBezTo>
                      <a:pt x="131" y="23"/>
                      <a:pt x="233" y="0"/>
                      <a:pt x="344" y="0"/>
                    </a:cubicBezTo>
                    <a:lnTo>
                      <a:pt x="344" y="0"/>
                    </a:lnTo>
                    <a:cubicBezTo>
                      <a:pt x="458" y="0"/>
                      <a:pt x="563" y="25"/>
                      <a:pt x="647" y="73"/>
                    </a:cubicBezTo>
                    <a:lnTo>
                      <a:pt x="655" y="77"/>
                    </a:lnTo>
                    <a:lnTo>
                      <a:pt x="650" y="86"/>
                    </a:lnTo>
                    <a:lnTo>
                      <a:pt x="650" y="86"/>
                    </a:lnTo>
                    <a:cubicBezTo>
                      <a:pt x="606" y="154"/>
                      <a:pt x="604" y="212"/>
                      <a:pt x="642" y="260"/>
                    </a:cubicBezTo>
                    <a:lnTo>
                      <a:pt x="642" y="260"/>
                    </a:lnTo>
                    <a:cubicBezTo>
                      <a:pt x="673" y="298"/>
                      <a:pt x="679" y="351"/>
                      <a:pt x="655" y="392"/>
                    </a:cubicBezTo>
                    <a:lnTo>
                      <a:pt x="655" y="392"/>
                    </a:lnTo>
                    <a:cubicBezTo>
                      <a:pt x="630" y="436"/>
                      <a:pt x="641" y="491"/>
                      <a:pt x="689" y="556"/>
                    </a:cubicBezTo>
                    <a:lnTo>
                      <a:pt x="694" y="563"/>
                    </a:lnTo>
                    <a:lnTo>
                      <a:pt x="687" y="569"/>
                    </a:lnTo>
                    <a:lnTo>
                      <a:pt x="687" y="569"/>
                    </a:lnTo>
                    <a:cubicBezTo>
                      <a:pt x="599" y="633"/>
                      <a:pt x="478" y="668"/>
                      <a:pt x="344" y="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3" name="Freeform 99">
                <a:extLst>
                  <a:ext uri="{FF2B5EF4-FFF2-40B4-BE49-F238E27FC236}">
                    <a16:creationId xmlns:a16="http://schemas.microsoft.com/office/drawing/2014/main" id="{CA4AB3F8-ACE4-40E2-9B1A-72CE137B7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2042" y="5599155"/>
                <a:ext cx="200797" cy="428626"/>
              </a:xfrm>
              <a:custGeom>
                <a:avLst/>
                <a:gdLst>
                  <a:gd name="T0" fmla="*/ 169 w 230"/>
                  <a:gd name="T1" fmla="*/ 311 h 490"/>
                  <a:gd name="T2" fmla="*/ 169 w 230"/>
                  <a:gd name="T3" fmla="*/ 311 h 490"/>
                  <a:gd name="T4" fmla="*/ 181 w 230"/>
                  <a:gd name="T5" fmla="*/ 188 h 490"/>
                  <a:gd name="T6" fmla="*/ 181 w 230"/>
                  <a:gd name="T7" fmla="*/ 188 h 490"/>
                  <a:gd name="T8" fmla="*/ 172 w 230"/>
                  <a:gd name="T9" fmla="*/ 0 h 490"/>
                  <a:gd name="T10" fmla="*/ 172 w 230"/>
                  <a:gd name="T11" fmla="*/ 0 h 490"/>
                  <a:gd name="T12" fmla="*/ 0 w 230"/>
                  <a:gd name="T13" fmla="*/ 257 h 490"/>
                  <a:gd name="T14" fmla="*/ 0 w 230"/>
                  <a:gd name="T15" fmla="*/ 257 h 490"/>
                  <a:gd name="T16" fmla="*/ 132 w 230"/>
                  <a:gd name="T17" fmla="*/ 489 h 490"/>
                  <a:gd name="T18" fmla="*/ 132 w 230"/>
                  <a:gd name="T19" fmla="*/ 489 h 490"/>
                  <a:gd name="T20" fmla="*/ 169 w 230"/>
                  <a:gd name="T21" fmla="*/ 311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490">
                    <a:moveTo>
                      <a:pt x="169" y="311"/>
                    </a:moveTo>
                    <a:lnTo>
                      <a:pt x="169" y="311"/>
                    </a:lnTo>
                    <a:cubicBezTo>
                      <a:pt x="148" y="272"/>
                      <a:pt x="153" y="223"/>
                      <a:pt x="181" y="188"/>
                    </a:cubicBezTo>
                    <a:lnTo>
                      <a:pt x="181" y="188"/>
                    </a:lnTo>
                    <a:cubicBezTo>
                      <a:pt x="214" y="149"/>
                      <a:pt x="229" y="88"/>
                      <a:pt x="172" y="0"/>
                    </a:cubicBezTo>
                    <a:lnTo>
                      <a:pt x="172" y="0"/>
                    </a:lnTo>
                    <a:cubicBezTo>
                      <a:pt x="66" y="58"/>
                      <a:pt x="0" y="149"/>
                      <a:pt x="0" y="257"/>
                    </a:cubicBezTo>
                    <a:lnTo>
                      <a:pt x="0" y="257"/>
                    </a:lnTo>
                    <a:cubicBezTo>
                      <a:pt x="0" y="350"/>
                      <a:pt x="49" y="431"/>
                      <a:pt x="132" y="489"/>
                    </a:cubicBezTo>
                    <a:lnTo>
                      <a:pt x="132" y="489"/>
                    </a:lnTo>
                    <a:cubicBezTo>
                      <a:pt x="194" y="407"/>
                      <a:pt x="191" y="349"/>
                      <a:pt x="169" y="311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00">
                <a:extLst>
                  <a:ext uri="{FF2B5EF4-FFF2-40B4-BE49-F238E27FC236}">
                    <a16:creationId xmlns:a16="http://schemas.microsoft.com/office/drawing/2014/main" id="{1FFF2DF6-83FA-4B94-B066-3AE3D265B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9879" y="5599155"/>
                <a:ext cx="193074" cy="420901"/>
              </a:xfrm>
              <a:custGeom>
                <a:avLst/>
                <a:gdLst>
                  <a:gd name="T0" fmla="*/ 220 w 221"/>
                  <a:gd name="T1" fmla="*/ 253 h 482"/>
                  <a:gd name="T2" fmla="*/ 220 w 221"/>
                  <a:gd name="T3" fmla="*/ 253 h 482"/>
                  <a:gd name="T4" fmla="*/ 55 w 221"/>
                  <a:gd name="T5" fmla="*/ 0 h 482"/>
                  <a:gd name="T6" fmla="*/ 55 w 221"/>
                  <a:gd name="T7" fmla="*/ 0 h 482"/>
                  <a:gd name="T8" fmla="*/ 48 w 221"/>
                  <a:gd name="T9" fmla="*/ 184 h 482"/>
                  <a:gd name="T10" fmla="*/ 48 w 221"/>
                  <a:gd name="T11" fmla="*/ 184 h 482"/>
                  <a:gd name="T12" fmla="*/ 60 w 221"/>
                  <a:gd name="T13" fmla="*/ 307 h 482"/>
                  <a:gd name="T14" fmla="*/ 60 w 221"/>
                  <a:gd name="T15" fmla="*/ 307 h 482"/>
                  <a:gd name="T16" fmla="*/ 94 w 221"/>
                  <a:gd name="T17" fmla="*/ 481 h 482"/>
                  <a:gd name="T18" fmla="*/ 94 w 221"/>
                  <a:gd name="T19" fmla="*/ 481 h 482"/>
                  <a:gd name="T20" fmla="*/ 220 w 221"/>
                  <a:gd name="T21" fmla="*/ 253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482">
                    <a:moveTo>
                      <a:pt x="220" y="253"/>
                    </a:moveTo>
                    <a:lnTo>
                      <a:pt x="220" y="253"/>
                    </a:lnTo>
                    <a:cubicBezTo>
                      <a:pt x="220" y="147"/>
                      <a:pt x="157" y="58"/>
                      <a:pt x="55" y="0"/>
                    </a:cubicBezTo>
                    <a:lnTo>
                      <a:pt x="55" y="0"/>
                    </a:lnTo>
                    <a:cubicBezTo>
                      <a:pt x="0" y="86"/>
                      <a:pt x="17" y="146"/>
                      <a:pt x="48" y="184"/>
                    </a:cubicBezTo>
                    <a:lnTo>
                      <a:pt x="48" y="184"/>
                    </a:lnTo>
                    <a:cubicBezTo>
                      <a:pt x="76" y="219"/>
                      <a:pt x="82" y="268"/>
                      <a:pt x="60" y="307"/>
                    </a:cubicBezTo>
                    <a:lnTo>
                      <a:pt x="60" y="307"/>
                    </a:lnTo>
                    <a:cubicBezTo>
                      <a:pt x="39" y="344"/>
                      <a:pt x="35" y="400"/>
                      <a:pt x="94" y="481"/>
                    </a:cubicBezTo>
                    <a:lnTo>
                      <a:pt x="94" y="481"/>
                    </a:lnTo>
                    <a:cubicBezTo>
                      <a:pt x="173" y="423"/>
                      <a:pt x="220" y="343"/>
                      <a:pt x="220" y="25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 101">
                <a:extLst>
                  <a:ext uri="{FF2B5EF4-FFF2-40B4-BE49-F238E27FC236}">
                    <a16:creationId xmlns:a16="http://schemas.microsoft.com/office/drawing/2014/main" id="{2E81C2A5-D887-4EF1-85AC-4545EC626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8276" y="5815399"/>
                <a:ext cx="108122" cy="27032"/>
              </a:xfrm>
              <a:custGeom>
                <a:avLst/>
                <a:gdLst>
                  <a:gd name="T0" fmla="*/ 108 w 123"/>
                  <a:gd name="T1" fmla="*/ 28 h 29"/>
                  <a:gd name="T2" fmla="*/ 14 w 123"/>
                  <a:gd name="T3" fmla="*/ 28 h 29"/>
                  <a:gd name="T4" fmla="*/ 14 w 123"/>
                  <a:gd name="T5" fmla="*/ 28 h 29"/>
                  <a:gd name="T6" fmla="*/ 0 w 123"/>
                  <a:gd name="T7" fmla="*/ 14 h 29"/>
                  <a:gd name="T8" fmla="*/ 0 w 123"/>
                  <a:gd name="T9" fmla="*/ 14 h 29"/>
                  <a:gd name="T10" fmla="*/ 14 w 123"/>
                  <a:gd name="T11" fmla="*/ 0 h 29"/>
                  <a:gd name="T12" fmla="*/ 108 w 123"/>
                  <a:gd name="T13" fmla="*/ 0 h 29"/>
                  <a:gd name="T14" fmla="*/ 108 w 123"/>
                  <a:gd name="T15" fmla="*/ 0 h 29"/>
                  <a:gd name="T16" fmla="*/ 122 w 123"/>
                  <a:gd name="T17" fmla="*/ 14 h 29"/>
                  <a:gd name="T18" fmla="*/ 122 w 123"/>
                  <a:gd name="T19" fmla="*/ 14 h 29"/>
                  <a:gd name="T20" fmla="*/ 108 w 123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29">
                    <a:moveTo>
                      <a:pt x="108" y="28"/>
                    </a:moveTo>
                    <a:lnTo>
                      <a:pt x="14" y="28"/>
                    </a:lnTo>
                    <a:lnTo>
                      <a:pt x="14" y="28"/>
                    </a:lnTo>
                    <a:cubicBezTo>
                      <a:pt x="6" y="28"/>
                      <a:pt x="0" y="22"/>
                      <a:pt x="0" y="14"/>
                    </a:cubicBezTo>
                    <a:lnTo>
                      <a:pt x="0" y="14"/>
                    </a:lnTo>
                    <a:cubicBezTo>
                      <a:pt x="0" y="6"/>
                      <a:pt x="6" y="0"/>
                      <a:pt x="14" y="0"/>
                    </a:cubicBezTo>
                    <a:lnTo>
                      <a:pt x="108" y="0"/>
                    </a:lnTo>
                    <a:lnTo>
                      <a:pt x="108" y="0"/>
                    </a:lnTo>
                    <a:cubicBezTo>
                      <a:pt x="116" y="0"/>
                      <a:pt x="122" y="6"/>
                      <a:pt x="122" y="14"/>
                    </a:cubicBezTo>
                    <a:lnTo>
                      <a:pt x="122" y="14"/>
                    </a:lnTo>
                    <a:cubicBezTo>
                      <a:pt x="122" y="22"/>
                      <a:pt x="116" y="28"/>
                      <a:pt x="108" y="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02">
                <a:extLst>
                  <a:ext uri="{FF2B5EF4-FFF2-40B4-BE49-F238E27FC236}">
                    <a16:creationId xmlns:a16="http://schemas.microsoft.com/office/drawing/2014/main" id="{E7556871-277C-4BDF-8FB3-14CF334BB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8600" y="5815399"/>
                <a:ext cx="108122" cy="27032"/>
              </a:xfrm>
              <a:custGeom>
                <a:avLst/>
                <a:gdLst>
                  <a:gd name="T0" fmla="*/ 107 w 122"/>
                  <a:gd name="T1" fmla="*/ 28 h 29"/>
                  <a:gd name="T2" fmla="*/ 14 w 122"/>
                  <a:gd name="T3" fmla="*/ 28 h 29"/>
                  <a:gd name="T4" fmla="*/ 14 w 122"/>
                  <a:gd name="T5" fmla="*/ 28 h 29"/>
                  <a:gd name="T6" fmla="*/ 0 w 122"/>
                  <a:gd name="T7" fmla="*/ 14 h 29"/>
                  <a:gd name="T8" fmla="*/ 0 w 122"/>
                  <a:gd name="T9" fmla="*/ 14 h 29"/>
                  <a:gd name="T10" fmla="*/ 14 w 122"/>
                  <a:gd name="T11" fmla="*/ 0 h 29"/>
                  <a:gd name="T12" fmla="*/ 107 w 122"/>
                  <a:gd name="T13" fmla="*/ 0 h 29"/>
                  <a:gd name="T14" fmla="*/ 107 w 122"/>
                  <a:gd name="T15" fmla="*/ 0 h 29"/>
                  <a:gd name="T16" fmla="*/ 121 w 122"/>
                  <a:gd name="T17" fmla="*/ 14 h 29"/>
                  <a:gd name="T18" fmla="*/ 121 w 122"/>
                  <a:gd name="T19" fmla="*/ 14 h 29"/>
                  <a:gd name="T20" fmla="*/ 107 w 122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29">
                    <a:moveTo>
                      <a:pt x="107" y="28"/>
                    </a:moveTo>
                    <a:lnTo>
                      <a:pt x="14" y="28"/>
                    </a:lnTo>
                    <a:lnTo>
                      <a:pt x="14" y="28"/>
                    </a:lnTo>
                    <a:cubicBezTo>
                      <a:pt x="6" y="28"/>
                      <a:pt x="0" y="22"/>
                      <a:pt x="0" y="14"/>
                    </a:cubicBezTo>
                    <a:lnTo>
                      <a:pt x="0" y="14"/>
                    </a:lnTo>
                    <a:cubicBezTo>
                      <a:pt x="0" y="6"/>
                      <a:pt x="6" y="0"/>
                      <a:pt x="14" y="0"/>
                    </a:cubicBezTo>
                    <a:lnTo>
                      <a:pt x="107" y="0"/>
                    </a:lnTo>
                    <a:lnTo>
                      <a:pt x="107" y="0"/>
                    </a:lnTo>
                    <a:cubicBezTo>
                      <a:pt x="115" y="0"/>
                      <a:pt x="121" y="6"/>
                      <a:pt x="121" y="14"/>
                    </a:cubicBezTo>
                    <a:lnTo>
                      <a:pt x="121" y="14"/>
                    </a:lnTo>
                    <a:cubicBezTo>
                      <a:pt x="121" y="22"/>
                      <a:pt x="115" y="28"/>
                      <a:pt x="107" y="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47E72FC0-8F9D-4C9F-847C-148FDE983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7792" y="5965997"/>
                <a:ext cx="250066" cy="80192"/>
              </a:xfrm>
              <a:custGeom>
                <a:avLst/>
                <a:gdLst>
                  <a:gd name="connsiteX0" fmla="*/ 163648 w 250066"/>
                  <a:gd name="connsiteY0" fmla="*/ 15447 h 80192"/>
                  <a:gd name="connsiteX1" fmla="*/ 176696 w 250066"/>
                  <a:gd name="connsiteY1" fmla="*/ 28037 h 80192"/>
                  <a:gd name="connsiteX2" fmla="*/ 176696 w 250066"/>
                  <a:gd name="connsiteY2" fmla="*/ 67603 h 80192"/>
                  <a:gd name="connsiteX3" fmla="*/ 163648 w 250066"/>
                  <a:gd name="connsiteY3" fmla="*/ 80192 h 80192"/>
                  <a:gd name="connsiteX4" fmla="*/ 150600 w 250066"/>
                  <a:gd name="connsiteY4" fmla="*/ 67603 h 80192"/>
                  <a:gd name="connsiteX5" fmla="*/ 150600 w 250066"/>
                  <a:gd name="connsiteY5" fmla="*/ 28037 h 80192"/>
                  <a:gd name="connsiteX6" fmla="*/ 163648 w 250066"/>
                  <a:gd name="connsiteY6" fmla="*/ 15447 h 80192"/>
                  <a:gd name="connsiteX7" fmla="*/ 82556 w 250066"/>
                  <a:gd name="connsiteY7" fmla="*/ 15447 h 80192"/>
                  <a:gd name="connsiteX8" fmla="*/ 95604 w 250066"/>
                  <a:gd name="connsiteY8" fmla="*/ 28037 h 80192"/>
                  <a:gd name="connsiteX9" fmla="*/ 95604 w 250066"/>
                  <a:gd name="connsiteY9" fmla="*/ 67603 h 80192"/>
                  <a:gd name="connsiteX10" fmla="*/ 82556 w 250066"/>
                  <a:gd name="connsiteY10" fmla="*/ 80192 h 80192"/>
                  <a:gd name="connsiteX11" fmla="*/ 69504 w 250066"/>
                  <a:gd name="connsiteY11" fmla="*/ 67603 h 80192"/>
                  <a:gd name="connsiteX12" fmla="*/ 69504 w 250066"/>
                  <a:gd name="connsiteY12" fmla="*/ 28037 h 80192"/>
                  <a:gd name="connsiteX13" fmla="*/ 82556 w 250066"/>
                  <a:gd name="connsiteY13" fmla="*/ 15447 h 80192"/>
                  <a:gd name="connsiteX14" fmla="*/ 237016 w 250066"/>
                  <a:gd name="connsiteY14" fmla="*/ 0 h 80192"/>
                  <a:gd name="connsiteX15" fmla="*/ 250066 w 250066"/>
                  <a:gd name="connsiteY15" fmla="*/ 12589 h 80192"/>
                  <a:gd name="connsiteX16" fmla="*/ 250066 w 250066"/>
                  <a:gd name="connsiteY16" fmla="*/ 52156 h 80192"/>
                  <a:gd name="connsiteX17" fmla="*/ 237016 w 250066"/>
                  <a:gd name="connsiteY17" fmla="*/ 64745 h 80192"/>
                  <a:gd name="connsiteX18" fmla="*/ 223966 w 250066"/>
                  <a:gd name="connsiteY18" fmla="*/ 52156 h 80192"/>
                  <a:gd name="connsiteX19" fmla="*/ 223966 w 250066"/>
                  <a:gd name="connsiteY19" fmla="*/ 12589 h 80192"/>
                  <a:gd name="connsiteX20" fmla="*/ 237016 w 250066"/>
                  <a:gd name="connsiteY20" fmla="*/ 0 h 80192"/>
                  <a:gd name="connsiteX21" fmla="*/ 12614 w 250066"/>
                  <a:gd name="connsiteY21" fmla="*/ 0 h 80192"/>
                  <a:gd name="connsiteX22" fmla="*/ 26130 w 250066"/>
                  <a:gd name="connsiteY22" fmla="*/ 12589 h 80192"/>
                  <a:gd name="connsiteX23" fmla="*/ 26130 w 250066"/>
                  <a:gd name="connsiteY23" fmla="*/ 52156 h 80192"/>
                  <a:gd name="connsiteX24" fmla="*/ 12614 w 250066"/>
                  <a:gd name="connsiteY24" fmla="*/ 64745 h 80192"/>
                  <a:gd name="connsiteX25" fmla="*/ 0 w 250066"/>
                  <a:gd name="connsiteY25" fmla="*/ 52156 h 80192"/>
                  <a:gd name="connsiteX26" fmla="*/ 0 w 250066"/>
                  <a:gd name="connsiteY26" fmla="*/ 12589 h 80192"/>
                  <a:gd name="connsiteX27" fmla="*/ 12614 w 250066"/>
                  <a:gd name="connsiteY27" fmla="*/ 0 h 8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50066" h="80192">
                    <a:moveTo>
                      <a:pt x="163648" y="15447"/>
                    </a:moveTo>
                    <a:cubicBezTo>
                      <a:pt x="171104" y="15447"/>
                      <a:pt x="176696" y="21742"/>
                      <a:pt x="176696" y="28037"/>
                    </a:cubicBezTo>
                    <a:lnTo>
                      <a:pt x="176696" y="67603"/>
                    </a:lnTo>
                    <a:cubicBezTo>
                      <a:pt x="176696" y="73897"/>
                      <a:pt x="171104" y="80192"/>
                      <a:pt x="163648" y="80192"/>
                    </a:cubicBezTo>
                    <a:cubicBezTo>
                      <a:pt x="156192" y="80192"/>
                      <a:pt x="150600" y="73897"/>
                      <a:pt x="150600" y="67603"/>
                    </a:cubicBezTo>
                    <a:lnTo>
                      <a:pt x="150600" y="28037"/>
                    </a:lnTo>
                    <a:cubicBezTo>
                      <a:pt x="150600" y="21742"/>
                      <a:pt x="156192" y="15447"/>
                      <a:pt x="163648" y="15447"/>
                    </a:cubicBezTo>
                    <a:close/>
                    <a:moveTo>
                      <a:pt x="82556" y="15447"/>
                    </a:moveTo>
                    <a:cubicBezTo>
                      <a:pt x="90012" y="15447"/>
                      <a:pt x="95604" y="21742"/>
                      <a:pt x="95604" y="28037"/>
                    </a:cubicBezTo>
                    <a:lnTo>
                      <a:pt x="95604" y="67603"/>
                    </a:lnTo>
                    <a:cubicBezTo>
                      <a:pt x="95604" y="73897"/>
                      <a:pt x="90012" y="80192"/>
                      <a:pt x="82556" y="80192"/>
                    </a:cubicBezTo>
                    <a:cubicBezTo>
                      <a:pt x="75096" y="80192"/>
                      <a:pt x="69504" y="73897"/>
                      <a:pt x="69504" y="67603"/>
                    </a:cubicBezTo>
                    <a:lnTo>
                      <a:pt x="69504" y="28037"/>
                    </a:lnTo>
                    <a:cubicBezTo>
                      <a:pt x="69504" y="21742"/>
                      <a:pt x="75096" y="15447"/>
                      <a:pt x="82556" y="15447"/>
                    </a:cubicBezTo>
                    <a:close/>
                    <a:moveTo>
                      <a:pt x="237016" y="0"/>
                    </a:moveTo>
                    <a:cubicBezTo>
                      <a:pt x="244474" y="0"/>
                      <a:pt x="250066" y="6294"/>
                      <a:pt x="250066" y="12589"/>
                    </a:cubicBezTo>
                    <a:lnTo>
                      <a:pt x="250066" y="52156"/>
                    </a:lnTo>
                    <a:cubicBezTo>
                      <a:pt x="250066" y="59350"/>
                      <a:pt x="244474" y="64745"/>
                      <a:pt x="237016" y="64745"/>
                    </a:cubicBezTo>
                    <a:cubicBezTo>
                      <a:pt x="229558" y="64745"/>
                      <a:pt x="223966" y="59350"/>
                      <a:pt x="223966" y="52156"/>
                    </a:cubicBezTo>
                    <a:lnTo>
                      <a:pt x="223966" y="12589"/>
                    </a:lnTo>
                    <a:cubicBezTo>
                      <a:pt x="223966" y="6294"/>
                      <a:pt x="229558" y="0"/>
                      <a:pt x="237016" y="0"/>
                    </a:cubicBezTo>
                    <a:close/>
                    <a:moveTo>
                      <a:pt x="12614" y="0"/>
                    </a:moveTo>
                    <a:cubicBezTo>
                      <a:pt x="19824" y="0"/>
                      <a:pt x="26130" y="6294"/>
                      <a:pt x="26130" y="12589"/>
                    </a:cubicBezTo>
                    <a:lnTo>
                      <a:pt x="26130" y="52156"/>
                    </a:lnTo>
                    <a:cubicBezTo>
                      <a:pt x="26130" y="59350"/>
                      <a:pt x="19824" y="64745"/>
                      <a:pt x="12614" y="64745"/>
                    </a:cubicBezTo>
                    <a:cubicBezTo>
                      <a:pt x="6308" y="64745"/>
                      <a:pt x="0" y="59350"/>
                      <a:pt x="0" y="52156"/>
                    </a:cubicBezTo>
                    <a:lnTo>
                      <a:pt x="0" y="12589"/>
                    </a:lnTo>
                    <a:cubicBezTo>
                      <a:pt x="0" y="6294"/>
                      <a:pt x="6308" y="0"/>
                      <a:pt x="126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111">
                <a:extLst>
                  <a:ext uri="{FF2B5EF4-FFF2-40B4-BE49-F238E27FC236}">
                    <a16:creationId xmlns:a16="http://schemas.microsoft.com/office/drawing/2014/main" id="{DF2A70F3-6B75-4A4B-9537-DBB91E4C0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0857" y="5738169"/>
                <a:ext cx="641007" cy="169905"/>
              </a:xfrm>
              <a:custGeom>
                <a:avLst/>
                <a:gdLst>
                  <a:gd name="T0" fmla="*/ 376 w 734"/>
                  <a:gd name="T1" fmla="*/ 194 h 195"/>
                  <a:gd name="T2" fmla="*/ 376 w 734"/>
                  <a:gd name="T3" fmla="*/ 194 h 195"/>
                  <a:gd name="T4" fmla="*/ 64 w 734"/>
                  <a:gd name="T5" fmla="*/ 161 h 195"/>
                  <a:gd name="T6" fmla="*/ 64 w 734"/>
                  <a:gd name="T7" fmla="*/ 161 h 195"/>
                  <a:gd name="T8" fmla="*/ 12 w 734"/>
                  <a:gd name="T9" fmla="*/ 65 h 195"/>
                  <a:gd name="T10" fmla="*/ 12 w 734"/>
                  <a:gd name="T11" fmla="*/ 65 h 195"/>
                  <a:gd name="T12" fmla="*/ 107 w 734"/>
                  <a:gd name="T13" fmla="*/ 12 h 195"/>
                  <a:gd name="T14" fmla="*/ 107 w 734"/>
                  <a:gd name="T15" fmla="*/ 12 h 195"/>
                  <a:gd name="T16" fmla="*/ 379 w 734"/>
                  <a:gd name="T17" fmla="*/ 39 h 195"/>
                  <a:gd name="T18" fmla="*/ 379 w 734"/>
                  <a:gd name="T19" fmla="*/ 39 h 195"/>
                  <a:gd name="T20" fmla="*/ 624 w 734"/>
                  <a:gd name="T21" fmla="*/ 12 h 195"/>
                  <a:gd name="T22" fmla="*/ 624 w 734"/>
                  <a:gd name="T23" fmla="*/ 12 h 195"/>
                  <a:gd name="T24" fmla="*/ 720 w 734"/>
                  <a:gd name="T25" fmla="*/ 63 h 195"/>
                  <a:gd name="T26" fmla="*/ 720 w 734"/>
                  <a:gd name="T27" fmla="*/ 63 h 195"/>
                  <a:gd name="T28" fmla="*/ 670 w 734"/>
                  <a:gd name="T29" fmla="*/ 160 h 195"/>
                  <a:gd name="T30" fmla="*/ 670 w 734"/>
                  <a:gd name="T31" fmla="*/ 160 h 195"/>
                  <a:gd name="T32" fmla="*/ 380 w 734"/>
                  <a:gd name="T33" fmla="*/ 194 h 195"/>
                  <a:gd name="T34" fmla="*/ 376 w 734"/>
                  <a:gd name="T35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4" h="195">
                    <a:moveTo>
                      <a:pt x="376" y="194"/>
                    </a:moveTo>
                    <a:lnTo>
                      <a:pt x="376" y="194"/>
                    </a:lnTo>
                    <a:cubicBezTo>
                      <a:pt x="177" y="194"/>
                      <a:pt x="68" y="162"/>
                      <a:pt x="64" y="161"/>
                    </a:cubicBezTo>
                    <a:lnTo>
                      <a:pt x="64" y="161"/>
                    </a:lnTo>
                    <a:cubicBezTo>
                      <a:pt x="23" y="149"/>
                      <a:pt x="0" y="106"/>
                      <a:pt x="12" y="65"/>
                    </a:cubicBezTo>
                    <a:lnTo>
                      <a:pt x="12" y="65"/>
                    </a:lnTo>
                    <a:cubicBezTo>
                      <a:pt x="23" y="24"/>
                      <a:pt x="67" y="0"/>
                      <a:pt x="107" y="12"/>
                    </a:cubicBezTo>
                    <a:lnTo>
                      <a:pt x="107" y="12"/>
                    </a:lnTo>
                    <a:cubicBezTo>
                      <a:pt x="109" y="12"/>
                      <a:pt x="204" y="39"/>
                      <a:pt x="379" y="39"/>
                    </a:cubicBezTo>
                    <a:lnTo>
                      <a:pt x="379" y="39"/>
                    </a:lnTo>
                    <a:cubicBezTo>
                      <a:pt x="538" y="38"/>
                      <a:pt x="623" y="12"/>
                      <a:pt x="624" y="12"/>
                    </a:cubicBezTo>
                    <a:lnTo>
                      <a:pt x="624" y="12"/>
                    </a:lnTo>
                    <a:cubicBezTo>
                      <a:pt x="665" y="0"/>
                      <a:pt x="707" y="22"/>
                      <a:pt x="720" y="63"/>
                    </a:cubicBezTo>
                    <a:lnTo>
                      <a:pt x="720" y="63"/>
                    </a:lnTo>
                    <a:cubicBezTo>
                      <a:pt x="733" y="104"/>
                      <a:pt x="711" y="147"/>
                      <a:pt x="670" y="160"/>
                    </a:cubicBezTo>
                    <a:lnTo>
                      <a:pt x="670" y="160"/>
                    </a:lnTo>
                    <a:cubicBezTo>
                      <a:pt x="665" y="162"/>
                      <a:pt x="564" y="192"/>
                      <a:pt x="380" y="194"/>
                    </a:cubicBezTo>
                    <a:lnTo>
                      <a:pt x="376" y="19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112">
                <a:extLst>
                  <a:ext uri="{FF2B5EF4-FFF2-40B4-BE49-F238E27FC236}">
                    <a16:creationId xmlns:a16="http://schemas.microsoft.com/office/drawing/2014/main" id="{9081D08A-8FD1-4D70-99DE-267DDE2FA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19271" y="5730446"/>
                <a:ext cx="660315" cy="189214"/>
              </a:xfrm>
              <a:custGeom>
                <a:avLst/>
                <a:gdLst>
                  <a:gd name="T0" fmla="*/ 97 w 756"/>
                  <a:gd name="T1" fmla="*/ 28 h 214"/>
                  <a:gd name="T2" fmla="*/ 97 w 756"/>
                  <a:gd name="T3" fmla="*/ 28 h 214"/>
                  <a:gd name="T4" fmla="*/ 31 w 756"/>
                  <a:gd name="T5" fmla="*/ 77 h 214"/>
                  <a:gd name="T6" fmla="*/ 31 w 756"/>
                  <a:gd name="T7" fmla="*/ 77 h 214"/>
                  <a:gd name="T8" fmla="*/ 78 w 756"/>
                  <a:gd name="T9" fmla="*/ 162 h 214"/>
                  <a:gd name="T10" fmla="*/ 78 w 756"/>
                  <a:gd name="T11" fmla="*/ 162 h 214"/>
                  <a:gd name="T12" fmla="*/ 387 w 756"/>
                  <a:gd name="T13" fmla="*/ 194 h 214"/>
                  <a:gd name="T14" fmla="*/ 391 w 756"/>
                  <a:gd name="T15" fmla="*/ 194 h 214"/>
                  <a:gd name="T16" fmla="*/ 391 w 756"/>
                  <a:gd name="T17" fmla="*/ 194 h 214"/>
                  <a:gd name="T18" fmla="*/ 678 w 756"/>
                  <a:gd name="T19" fmla="*/ 162 h 214"/>
                  <a:gd name="T20" fmla="*/ 678 w 756"/>
                  <a:gd name="T21" fmla="*/ 162 h 214"/>
                  <a:gd name="T22" fmla="*/ 723 w 756"/>
                  <a:gd name="T23" fmla="*/ 75 h 214"/>
                  <a:gd name="T24" fmla="*/ 723 w 756"/>
                  <a:gd name="T25" fmla="*/ 75 h 214"/>
                  <a:gd name="T26" fmla="*/ 688 w 756"/>
                  <a:gd name="T27" fmla="*/ 36 h 214"/>
                  <a:gd name="T28" fmla="*/ 688 w 756"/>
                  <a:gd name="T29" fmla="*/ 36 h 214"/>
                  <a:gd name="T30" fmla="*/ 637 w 756"/>
                  <a:gd name="T31" fmla="*/ 31 h 214"/>
                  <a:gd name="T32" fmla="*/ 637 w 756"/>
                  <a:gd name="T33" fmla="*/ 31 h 214"/>
                  <a:gd name="T34" fmla="*/ 390 w 756"/>
                  <a:gd name="T35" fmla="*/ 57 h 214"/>
                  <a:gd name="T36" fmla="*/ 390 w 756"/>
                  <a:gd name="T37" fmla="*/ 57 h 214"/>
                  <a:gd name="T38" fmla="*/ 116 w 756"/>
                  <a:gd name="T39" fmla="*/ 31 h 214"/>
                  <a:gd name="T40" fmla="*/ 116 w 756"/>
                  <a:gd name="T41" fmla="*/ 31 h 214"/>
                  <a:gd name="T42" fmla="*/ 97 w 756"/>
                  <a:gd name="T43" fmla="*/ 28 h 214"/>
                  <a:gd name="T44" fmla="*/ 391 w 756"/>
                  <a:gd name="T45" fmla="*/ 213 h 214"/>
                  <a:gd name="T46" fmla="*/ 387 w 756"/>
                  <a:gd name="T47" fmla="*/ 213 h 214"/>
                  <a:gd name="T48" fmla="*/ 387 w 756"/>
                  <a:gd name="T49" fmla="*/ 213 h 214"/>
                  <a:gd name="T50" fmla="*/ 72 w 756"/>
                  <a:gd name="T51" fmla="*/ 180 h 214"/>
                  <a:gd name="T52" fmla="*/ 72 w 756"/>
                  <a:gd name="T53" fmla="*/ 180 h 214"/>
                  <a:gd name="T54" fmla="*/ 13 w 756"/>
                  <a:gd name="T55" fmla="*/ 72 h 214"/>
                  <a:gd name="T56" fmla="*/ 13 w 756"/>
                  <a:gd name="T57" fmla="*/ 72 h 214"/>
                  <a:gd name="T58" fmla="*/ 121 w 756"/>
                  <a:gd name="T59" fmla="*/ 13 h 214"/>
                  <a:gd name="T60" fmla="*/ 121 w 756"/>
                  <a:gd name="T61" fmla="*/ 13 h 214"/>
                  <a:gd name="T62" fmla="*/ 390 w 756"/>
                  <a:gd name="T63" fmla="*/ 39 h 214"/>
                  <a:gd name="T64" fmla="*/ 390 w 756"/>
                  <a:gd name="T65" fmla="*/ 39 h 214"/>
                  <a:gd name="T66" fmla="*/ 632 w 756"/>
                  <a:gd name="T67" fmla="*/ 14 h 214"/>
                  <a:gd name="T68" fmla="*/ 632 w 756"/>
                  <a:gd name="T69" fmla="*/ 14 h 214"/>
                  <a:gd name="T70" fmla="*/ 697 w 756"/>
                  <a:gd name="T71" fmla="*/ 20 h 214"/>
                  <a:gd name="T72" fmla="*/ 697 w 756"/>
                  <a:gd name="T73" fmla="*/ 20 h 214"/>
                  <a:gd name="T74" fmla="*/ 740 w 756"/>
                  <a:gd name="T75" fmla="*/ 70 h 214"/>
                  <a:gd name="T76" fmla="*/ 740 w 756"/>
                  <a:gd name="T77" fmla="*/ 70 h 214"/>
                  <a:gd name="T78" fmla="*/ 683 w 756"/>
                  <a:gd name="T79" fmla="*/ 179 h 214"/>
                  <a:gd name="T80" fmla="*/ 683 w 756"/>
                  <a:gd name="T81" fmla="*/ 179 h 214"/>
                  <a:gd name="T82" fmla="*/ 391 w 756"/>
                  <a:gd name="T83" fmla="*/ 21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56" h="214">
                    <a:moveTo>
                      <a:pt x="97" y="28"/>
                    </a:moveTo>
                    <a:lnTo>
                      <a:pt x="97" y="28"/>
                    </a:lnTo>
                    <a:cubicBezTo>
                      <a:pt x="67" y="28"/>
                      <a:pt x="40" y="48"/>
                      <a:pt x="31" y="77"/>
                    </a:cubicBezTo>
                    <a:lnTo>
                      <a:pt x="31" y="77"/>
                    </a:lnTo>
                    <a:cubicBezTo>
                      <a:pt x="21" y="114"/>
                      <a:pt x="42" y="151"/>
                      <a:pt x="78" y="162"/>
                    </a:cubicBezTo>
                    <a:lnTo>
                      <a:pt x="78" y="162"/>
                    </a:lnTo>
                    <a:cubicBezTo>
                      <a:pt x="82" y="163"/>
                      <a:pt x="190" y="194"/>
                      <a:pt x="387" y="194"/>
                    </a:cubicBezTo>
                    <a:lnTo>
                      <a:pt x="391" y="194"/>
                    </a:lnTo>
                    <a:lnTo>
                      <a:pt x="391" y="194"/>
                    </a:lnTo>
                    <a:cubicBezTo>
                      <a:pt x="574" y="194"/>
                      <a:pt x="674" y="163"/>
                      <a:pt x="678" y="162"/>
                    </a:cubicBezTo>
                    <a:lnTo>
                      <a:pt x="678" y="162"/>
                    </a:lnTo>
                    <a:cubicBezTo>
                      <a:pt x="714" y="150"/>
                      <a:pt x="734" y="112"/>
                      <a:pt x="723" y="75"/>
                    </a:cubicBezTo>
                    <a:lnTo>
                      <a:pt x="723" y="75"/>
                    </a:lnTo>
                    <a:cubicBezTo>
                      <a:pt x="717" y="59"/>
                      <a:pt x="705" y="44"/>
                      <a:pt x="688" y="36"/>
                    </a:cubicBezTo>
                    <a:lnTo>
                      <a:pt x="688" y="36"/>
                    </a:lnTo>
                    <a:cubicBezTo>
                      <a:pt x="673" y="28"/>
                      <a:pt x="655" y="26"/>
                      <a:pt x="637" y="31"/>
                    </a:cubicBezTo>
                    <a:lnTo>
                      <a:pt x="637" y="31"/>
                    </a:lnTo>
                    <a:cubicBezTo>
                      <a:pt x="636" y="32"/>
                      <a:pt x="551" y="57"/>
                      <a:pt x="390" y="57"/>
                    </a:cubicBezTo>
                    <a:lnTo>
                      <a:pt x="390" y="57"/>
                    </a:lnTo>
                    <a:cubicBezTo>
                      <a:pt x="214" y="58"/>
                      <a:pt x="119" y="32"/>
                      <a:pt x="116" y="31"/>
                    </a:cubicBezTo>
                    <a:lnTo>
                      <a:pt x="116" y="31"/>
                    </a:lnTo>
                    <a:cubicBezTo>
                      <a:pt x="110" y="29"/>
                      <a:pt x="103" y="28"/>
                      <a:pt x="97" y="28"/>
                    </a:cubicBezTo>
                    <a:close/>
                    <a:moveTo>
                      <a:pt x="391" y="213"/>
                    </a:moveTo>
                    <a:lnTo>
                      <a:pt x="387" y="213"/>
                    </a:lnTo>
                    <a:lnTo>
                      <a:pt x="387" y="213"/>
                    </a:lnTo>
                    <a:cubicBezTo>
                      <a:pt x="187" y="213"/>
                      <a:pt x="77" y="181"/>
                      <a:pt x="72" y="180"/>
                    </a:cubicBezTo>
                    <a:lnTo>
                      <a:pt x="72" y="180"/>
                    </a:lnTo>
                    <a:cubicBezTo>
                      <a:pt x="26" y="166"/>
                      <a:pt x="0" y="118"/>
                      <a:pt x="13" y="72"/>
                    </a:cubicBezTo>
                    <a:lnTo>
                      <a:pt x="13" y="72"/>
                    </a:lnTo>
                    <a:cubicBezTo>
                      <a:pt x="27" y="27"/>
                      <a:pt x="75" y="0"/>
                      <a:pt x="121" y="13"/>
                    </a:cubicBezTo>
                    <a:lnTo>
                      <a:pt x="121" y="13"/>
                    </a:lnTo>
                    <a:cubicBezTo>
                      <a:pt x="122" y="14"/>
                      <a:pt x="217" y="40"/>
                      <a:pt x="390" y="39"/>
                    </a:cubicBezTo>
                    <a:lnTo>
                      <a:pt x="390" y="39"/>
                    </a:lnTo>
                    <a:cubicBezTo>
                      <a:pt x="547" y="39"/>
                      <a:pt x="631" y="14"/>
                      <a:pt x="632" y="14"/>
                    </a:cubicBezTo>
                    <a:lnTo>
                      <a:pt x="632" y="14"/>
                    </a:lnTo>
                    <a:cubicBezTo>
                      <a:pt x="654" y="7"/>
                      <a:pt x="677" y="8"/>
                      <a:pt x="697" y="20"/>
                    </a:cubicBezTo>
                    <a:lnTo>
                      <a:pt x="697" y="20"/>
                    </a:lnTo>
                    <a:cubicBezTo>
                      <a:pt x="718" y="30"/>
                      <a:pt x="733" y="49"/>
                      <a:pt x="740" y="70"/>
                    </a:cubicBezTo>
                    <a:lnTo>
                      <a:pt x="740" y="70"/>
                    </a:lnTo>
                    <a:cubicBezTo>
                      <a:pt x="755" y="116"/>
                      <a:pt x="729" y="165"/>
                      <a:pt x="683" y="179"/>
                    </a:cubicBezTo>
                    <a:lnTo>
                      <a:pt x="683" y="179"/>
                    </a:lnTo>
                    <a:cubicBezTo>
                      <a:pt x="679" y="181"/>
                      <a:pt x="576" y="212"/>
                      <a:pt x="391" y="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 113">
                <a:extLst>
                  <a:ext uri="{FF2B5EF4-FFF2-40B4-BE49-F238E27FC236}">
                    <a16:creationId xmlns:a16="http://schemas.microsoft.com/office/drawing/2014/main" id="{FF83A474-3C4C-4457-BFEA-B164AA18C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4224" y="5807676"/>
                <a:ext cx="490410" cy="46338"/>
              </a:xfrm>
              <a:custGeom>
                <a:avLst/>
                <a:gdLst>
                  <a:gd name="T0" fmla="*/ 281 w 561"/>
                  <a:gd name="T1" fmla="*/ 54 h 55"/>
                  <a:gd name="T2" fmla="*/ 281 w 561"/>
                  <a:gd name="T3" fmla="*/ 54 h 55"/>
                  <a:gd name="T4" fmla="*/ 12 w 561"/>
                  <a:gd name="T5" fmla="*/ 30 h 55"/>
                  <a:gd name="T6" fmla="*/ 12 w 561"/>
                  <a:gd name="T7" fmla="*/ 30 h 55"/>
                  <a:gd name="T8" fmla="*/ 2 w 561"/>
                  <a:gd name="T9" fmla="*/ 13 h 55"/>
                  <a:gd name="T10" fmla="*/ 2 w 561"/>
                  <a:gd name="T11" fmla="*/ 13 h 55"/>
                  <a:gd name="T12" fmla="*/ 18 w 561"/>
                  <a:gd name="T13" fmla="*/ 2 h 55"/>
                  <a:gd name="T14" fmla="*/ 18 w 561"/>
                  <a:gd name="T15" fmla="*/ 2 h 55"/>
                  <a:gd name="T16" fmla="*/ 281 w 561"/>
                  <a:gd name="T17" fmla="*/ 26 h 55"/>
                  <a:gd name="T18" fmla="*/ 281 w 561"/>
                  <a:gd name="T19" fmla="*/ 26 h 55"/>
                  <a:gd name="T20" fmla="*/ 281 w 561"/>
                  <a:gd name="T21" fmla="*/ 26 h 55"/>
                  <a:gd name="T22" fmla="*/ 542 w 561"/>
                  <a:gd name="T23" fmla="*/ 2 h 55"/>
                  <a:gd name="T24" fmla="*/ 542 w 561"/>
                  <a:gd name="T25" fmla="*/ 2 h 55"/>
                  <a:gd name="T26" fmla="*/ 559 w 561"/>
                  <a:gd name="T27" fmla="*/ 13 h 55"/>
                  <a:gd name="T28" fmla="*/ 559 w 561"/>
                  <a:gd name="T29" fmla="*/ 13 h 55"/>
                  <a:gd name="T30" fmla="*/ 548 w 561"/>
                  <a:gd name="T31" fmla="*/ 30 h 55"/>
                  <a:gd name="T32" fmla="*/ 548 w 561"/>
                  <a:gd name="T33" fmla="*/ 30 h 55"/>
                  <a:gd name="T34" fmla="*/ 281 w 561"/>
                  <a:gd name="T35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1" h="55">
                    <a:moveTo>
                      <a:pt x="281" y="54"/>
                    </a:moveTo>
                    <a:lnTo>
                      <a:pt x="281" y="54"/>
                    </a:lnTo>
                    <a:cubicBezTo>
                      <a:pt x="125" y="54"/>
                      <a:pt x="16" y="31"/>
                      <a:pt x="12" y="30"/>
                    </a:cubicBezTo>
                    <a:lnTo>
                      <a:pt x="12" y="30"/>
                    </a:lnTo>
                    <a:cubicBezTo>
                      <a:pt x="4" y="28"/>
                      <a:pt x="0" y="20"/>
                      <a:pt x="2" y="13"/>
                    </a:cubicBezTo>
                    <a:lnTo>
                      <a:pt x="2" y="13"/>
                    </a:lnTo>
                    <a:cubicBezTo>
                      <a:pt x="3" y="5"/>
                      <a:pt x="10" y="0"/>
                      <a:pt x="18" y="2"/>
                    </a:cubicBezTo>
                    <a:lnTo>
                      <a:pt x="18" y="2"/>
                    </a:lnTo>
                    <a:cubicBezTo>
                      <a:pt x="19" y="3"/>
                      <a:pt x="129" y="26"/>
                      <a:pt x="281" y="26"/>
                    </a:cubicBezTo>
                    <a:lnTo>
                      <a:pt x="281" y="26"/>
                    </a:lnTo>
                    <a:lnTo>
                      <a:pt x="281" y="26"/>
                    </a:lnTo>
                    <a:cubicBezTo>
                      <a:pt x="432" y="26"/>
                      <a:pt x="540" y="3"/>
                      <a:pt x="542" y="2"/>
                    </a:cubicBezTo>
                    <a:lnTo>
                      <a:pt x="542" y="2"/>
                    </a:lnTo>
                    <a:cubicBezTo>
                      <a:pt x="549" y="0"/>
                      <a:pt x="557" y="5"/>
                      <a:pt x="559" y="13"/>
                    </a:cubicBezTo>
                    <a:lnTo>
                      <a:pt x="559" y="13"/>
                    </a:lnTo>
                    <a:cubicBezTo>
                      <a:pt x="560" y="20"/>
                      <a:pt x="555" y="28"/>
                      <a:pt x="548" y="30"/>
                    </a:cubicBezTo>
                    <a:lnTo>
                      <a:pt x="548" y="30"/>
                    </a:lnTo>
                    <a:cubicBezTo>
                      <a:pt x="543" y="31"/>
                      <a:pt x="436" y="54"/>
                      <a:pt x="281" y="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114">
                <a:extLst>
                  <a:ext uri="{FF2B5EF4-FFF2-40B4-BE49-F238E27FC236}">
                    <a16:creationId xmlns:a16="http://schemas.microsoft.com/office/drawing/2014/main" id="{C8DACCFC-466D-4DA2-9A20-C280A8F0C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1560" y="5799953"/>
                <a:ext cx="73367" cy="77230"/>
              </a:xfrm>
              <a:custGeom>
                <a:avLst/>
                <a:gdLst>
                  <a:gd name="T0" fmla="*/ 84 w 85"/>
                  <a:gd name="T1" fmla="*/ 42 h 86"/>
                  <a:gd name="T2" fmla="*/ 84 w 85"/>
                  <a:gd name="T3" fmla="*/ 42 h 86"/>
                  <a:gd name="T4" fmla="*/ 42 w 85"/>
                  <a:gd name="T5" fmla="*/ 85 h 86"/>
                  <a:gd name="T6" fmla="*/ 42 w 85"/>
                  <a:gd name="T7" fmla="*/ 85 h 86"/>
                  <a:gd name="T8" fmla="*/ 0 w 85"/>
                  <a:gd name="T9" fmla="*/ 42 h 86"/>
                  <a:gd name="T10" fmla="*/ 0 w 85"/>
                  <a:gd name="T11" fmla="*/ 42 h 86"/>
                  <a:gd name="T12" fmla="*/ 42 w 85"/>
                  <a:gd name="T13" fmla="*/ 0 h 86"/>
                  <a:gd name="T14" fmla="*/ 42 w 85"/>
                  <a:gd name="T15" fmla="*/ 0 h 86"/>
                  <a:gd name="T16" fmla="*/ 84 w 85"/>
                  <a:gd name="T17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86">
                    <a:moveTo>
                      <a:pt x="84" y="42"/>
                    </a:moveTo>
                    <a:lnTo>
                      <a:pt x="84" y="42"/>
                    </a:lnTo>
                    <a:cubicBezTo>
                      <a:pt x="84" y="66"/>
                      <a:pt x="66" y="85"/>
                      <a:pt x="42" y="85"/>
                    </a:cubicBezTo>
                    <a:lnTo>
                      <a:pt x="42" y="85"/>
                    </a:lnTo>
                    <a:cubicBezTo>
                      <a:pt x="19" y="85"/>
                      <a:pt x="0" y="66"/>
                      <a:pt x="0" y="42"/>
                    </a:cubicBezTo>
                    <a:lnTo>
                      <a:pt x="0" y="42"/>
                    </a:lnTo>
                    <a:cubicBezTo>
                      <a:pt x="0" y="20"/>
                      <a:pt x="19" y="0"/>
                      <a:pt x="42" y="0"/>
                    </a:cubicBezTo>
                    <a:lnTo>
                      <a:pt x="42" y="0"/>
                    </a:lnTo>
                    <a:cubicBezTo>
                      <a:pt x="66" y="0"/>
                      <a:pt x="84" y="20"/>
                      <a:pt x="84" y="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115">
                <a:extLst>
                  <a:ext uri="{FF2B5EF4-FFF2-40B4-BE49-F238E27FC236}">
                    <a16:creationId xmlns:a16="http://schemas.microsoft.com/office/drawing/2014/main" id="{5AC1B7BD-248C-4D3A-B6D9-069D8B3FA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3229" y="5742032"/>
                <a:ext cx="115845" cy="169905"/>
              </a:xfrm>
              <a:custGeom>
                <a:avLst/>
                <a:gdLst>
                  <a:gd name="T0" fmla="*/ 123 w 132"/>
                  <a:gd name="T1" fmla="*/ 97 h 195"/>
                  <a:gd name="T2" fmla="*/ 123 w 132"/>
                  <a:gd name="T3" fmla="*/ 97 h 195"/>
                  <a:gd name="T4" fmla="*/ 71 w 132"/>
                  <a:gd name="T5" fmla="*/ 194 h 195"/>
                  <a:gd name="T6" fmla="*/ 71 w 132"/>
                  <a:gd name="T7" fmla="*/ 194 h 195"/>
                  <a:gd name="T8" fmla="*/ 0 w 132"/>
                  <a:gd name="T9" fmla="*/ 97 h 195"/>
                  <a:gd name="T10" fmla="*/ 0 w 132"/>
                  <a:gd name="T11" fmla="*/ 97 h 195"/>
                  <a:gd name="T12" fmla="*/ 71 w 132"/>
                  <a:gd name="T13" fmla="*/ 0 h 195"/>
                  <a:gd name="T14" fmla="*/ 71 w 132"/>
                  <a:gd name="T15" fmla="*/ 0 h 195"/>
                  <a:gd name="T16" fmla="*/ 123 w 132"/>
                  <a:gd name="T17" fmla="*/ 9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195">
                    <a:moveTo>
                      <a:pt x="123" y="97"/>
                    </a:moveTo>
                    <a:lnTo>
                      <a:pt x="123" y="97"/>
                    </a:lnTo>
                    <a:cubicBezTo>
                      <a:pt x="123" y="150"/>
                      <a:pt x="131" y="194"/>
                      <a:pt x="71" y="194"/>
                    </a:cubicBezTo>
                    <a:lnTo>
                      <a:pt x="71" y="194"/>
                    </a:lnTo>
                    <a:cubicBezTo>
                      <a:pt x="10" y="194"/>
                      <a:pt x="0" y="150"/>
                      <a:pt x="0" y="97"/>
                    </a:cubicBezTo>
                    <a:lnTo>
                      <a:pt x="0" y="97"/>
                    </a:lnTo>
                    <a:cubicBezTo>
                      <a:pt x="0" y="43"/>
                      <a:pt x="10" y="0"/>
                      <a:pt x="71" y="0"/>
                    </a:cubicBezTo>
                    <a:lnTo>
                      <a:pt x="71" y="0"/>
                    </a:lnTo>
                    <a:cubicBezTo>
                      <a:pt x="131" y="0"/>
                      <a:pt x="123" y="43"/>
                      <a:pt x="123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116">
                <a:extLst>
                  <a:ext uri="{FF2B5EF4-FFF2-40B4-BE49-F238E27FC236}">
                    <a16:creationId xmlns:a16="http://schemas.microsoft.com/office/drawing/2014/main" id="{E63F186E-F84D-4E33-BA8A-1D858D1BA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5506" y="5734309"/>
                <a:ext cx="123568" cy="185351"/>
              </a:xfrm>
              <a:custGeom>
                <a:avLst/>
                <a:gdLst>
                  <a:gd name="T0" fmla="*/ 80 w 143"/>
                  <a:gd name="T1" fmla="*/ 18 h 213"/>
                  <a:gd name="T2" fmla="*/ 80 w 143"/>
                  <a:gd name="T3" fmla="*/ 18 h 213"/>
                  <a:gd name="T4" fmla="*/ 18 w 143"/>
                  <a:gd name="T5" fmla="*/ 106 h 213"/>
                  <a:gd name="T6" fmla="*/ 18 w 143"/>
                  <a:gd name="T7" fmla="*/ 106 h 213"/>
                  <a:gd name="T8" fmla="*/ 80 w 143"/>
                  <a:gd name="T9" fmla="*/ 194 h 213"/>
                  <a:gd name="T10" fmla="*/ 80 w 143"/>
                  <a:gd name="T11" fmla="*/ 194 h 213"/>
                  <a:gd name="T12" fmla="*/ 112 w 143"/>
                  <a:gd name="T13" fmla="*/ 185 h 213"/>
                  <a:gd name="T14" fmla="*/ 112 w 143"/>
                  <a:gd name="T15" fmla="*/ 185 h 213"/>
                  <a:gd name="T16" fmla="*/ 122 w 143"/>
                  <a:gd name="T17" fmla="*/ 126 h 213"/>
                  <a:gd name="T18" fmla="*/ 122 w 143"/>
                  <a:gd name="T19" fmla="*/ 126 h 213"/>
                  <a:gd name="T20" fmla="*/ 122 w 143"/>
                  <a:gd name="T21" fmla="*/ 106 h 213"/>
                  <a:gd name="T22" fmla="*/ 122 w 143"/>
                  <a:gd name="T23" fmla="*/ 106 h 213"/>
                  <a:gd name="T24" fmla="*/ 122 w 143"/>
                  <a:gd name="T25" fmla="*/ 87 h 213"/>
                  <a:gd name="T26" fmla="*/ 122 w 143"/>
                  <a:gd name="T27" fmla="*/ 87 h 213"/>
                  <a:gd name="T28" fmla="*/ 112 w 143"/>
                  <a:gd name="T29" fmla="*/ 28 h 213"/>
                  <a:gd name="T30" fmla="*/ 112 w 143"/>
                  <a:gd name="T31" fmla="*/ 28 h 213"/>
                  <a:gd name="T32" fmla="*/ 80 w 143"/>
                  <a:gd name="T33" fmla="*/ 18 h 213"/>
                  <a:gd name="T34" fmla="*/ 80 w 143"/>
                  <a:gd name="T35" fmla="*/ 212 h 213"/>
                  <a:gd name="T36" fmla="*/ 80 w 143"/>
                  <a:gd name="T37" fmla="*/ 212 h 213"/>
                  <a:gd name="T38" fmla="*/ 0 w 143"/>
                  <a:gd name="T39" fmla="*/ 106 h 213"/>
                  <a:gd name="T40" fmla="*/ 0 w 143"/>
                  <a:gd name="T41" fmla="*/ 106 h 213"/>
                  <a:gd name="T42" fmla="*/ 80 w 143"/>
                  <a:gd name="T43" fmla="*/ 0 h 213"/>
                  <a:gd name="T44" fmla="*/ 80 w 143"/>
                  <a:gd name="T45" fmla="*/ 0 h 213"/>
                  <a:gd name="T46" fmla="*/ 126 w 143"/>
                  <a:gd name="T47" fmla="*/ 15 h 213"/>
                  <a:gd name="T48" fmla="*/ 126 w 143"/>
                  <a:gd name="T49" fmla="*/ 15 h 213"/>
                  <a:gd name="T50" fmla="*/ 141 w 143"/>
                  <a:gd name="T51" fmla="*/ 87 h 213"/>
                  <a:gd name="T52" fmla="*/ 141 w 143"/>
                  <a:gd name="T53" fmla="*/ 87 h 213"/>
                  <a:gd name="T54" fmla="*/ 140 w 143"/>
                  <a:gd name="T55" fmla="*/ 106 h 213"/>
                  <a:gd name="T56" fmla="*/ 140 w 143"/>
                  <a:gd name="T57" fmla="*/ 106 h 213"/>
                  <a:gd name="T58" fmla="*/ 141 w 143"/>
                  <a:gd name="T59" fmla="*/ 126 h 213"/>
                  <a:gd name="T60" fmla="*/ 141 w 143"/>
                  <a:gd name="T61" fmla="*/ 126 h 213"/>
                  <a:gd name="T62" fmla="*/ 126 w 143"/>
                  <a:gd name="T63" fmla="*/ 198 h 213"/>
                  <a:gd name="T64" fmla="*/ 126 w 143"/>
                  <a:gd name="T65" fmla="*/ 198 h 213"/>
                  <a:gd name="T66" fmla="*/ 80 w 143"/>
                  <a:gd name="T67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" h="213">
                    <a:moveTo>
                      <a:pt x="80" y="18"/>
                    </a:moveTo>
                    <a:lnTo>
                      <a:pt x="80" y="18"/>
                    </a:lnTo>
                    <a:cubicBezTo>
                      <a:pt x="29" y="18"/>
                      <a:pt x="18" y="52"/>
                      <a:pt x="18" y="106"/>
                    </a:cubicBezTo>
                    <a:lnTo>
                      <a:pt x="18" y="106"/>
                    </a:lnTo>
                    <a:cubicBezTo>
                      <a:pt x="18" y="160"/>
                      <a:pt x="29" y="194"/>
                      <a:pt x="80" y="194"/>
                    </a:cubicBezTo>
                    <a:lnTo>
                      <a:pt x="80" y="194"/>
                    </a:lnTo>
                    <a:cubicBezTo>
                      <a:pt x="96" y="194"/>
                      <a:pt x="106" y="191"/>
                      <a:pt x="112" y="185"/>
                    </a:cubicBezTo>
                    <a:lnTo>
                      <a:pt x="112" y="185"/>
                    </a:lnTo>
                    <a:cubicBezTo>
                      <a:pt x="123" y="173"/>
                      <a:pt x="123" y="152"/>
                      <a:pt x="122" y="126"/>
                    </a:cubicBezTo>
                    <a:lnTo>
                      <a:pt x="122" y="126"/>
                    </a:lnTo>
                    <a:cubicBezTo>
                      <a:pt x="122" y="119"/>
                      <a:pt x="122" y="112"/>
                      <a:pt x="122" y="106"/>
                    </a:cubicBezTo>
                    <a:lnTo>
                      <a:pt x="122" y="106"/>
                    </a:lnTo>
                    <a:cubicBezTo>
                      <a:pt x="122" y="99"/>
                      <a:pt x="122" y="93"/>
                      <a:pt x="122" y="87"/>
                    </a:cubicBezTo>
                    <a:lnTo>
                      <a:pt x="122" y="87"/>
                    </a:lnTo>
                    <a:cubicBezTo>
                      <a:pt x="123" y="61"/>
                      <a:pt x="123" y="38"/>
                      <a:pt x="112" y="28"/>
                    </a:cubicBezTo>
                    <a:lnTo>
                      <a:pt x="112" y="28"/>
                    </a:lnTo>
                    <a:cubicBezTo>
                      <a:pt x="106" y="22"/>
                      <a:pt x="96" y="18"/>
                      <a:pt x="80" y="18"/>
                    </a:cubicBezTo>
                    <a:close/>
                    <a:moveTo>
                      <a:pt x="80" y="212"/>
                    </a:moveTo>
                    <a:lnTo>
                      <a:pt x="80" y="212"/>
                    </a:lnTo>
                    <a:cubicBezTo>
                      <a:pt x="9" y="212"/>
                      <a:pt x="0" y="159"/>
                      <a:pt x="0" y="106"/>
                    </a:cubicBezTo>
                    <a:lnTo>
                      <a:pt x="0" y="106"/>
                    </a:lnTo>
                    <a:cubicBezTo>
                      <a:pt x="0" y="53"/>
                      <a:pt x="9" y="0"/>
                      <a:pt x="80" y="0"/>
                    </a:cubicBezTo>
                    <a:lnTo>
                      <a:pt x="80" y="0"/>
                    </a:lnTo>
                    <a:cubicBezTo>
                      <a:pt x="101" y="0"/>
                      <a:pt x="116" y="4"/>
                      <a:pt x="126" y="15"/>
                    </a:cubicBezTo>
                    <a:lnTo>
                      <a:pt x="126" y="15"/>
                    </a:lnTo>
                    <a:cubicBezTo>
                      <a:pt x="142" y="31"/>
                      <a:pt x="141" y="58"/>
                      <a:pt x="141" y="87"/>
                    </a:cubicBezTo>
                    <a:lnTo>
                      <a:pt x="141" y="87"/>
                    </a:lnTo>
                    <a:cubicBezTo>
                      <a:pt x="140" y="93"/>
                      <a:pt x="140" y="99"/>
                      <a:pt x="140" y="106"/>
                    </a:cubicBezTo>
                    <a:lnTo>
                      <a:pt x="140" y="106"/>
                    </a:lnTo>
                    <a:cubicBezTo>
                      <a:pt x="140" y="112"/>
                      <a:pt x="140" y="119"/>
                      <a:pt x="141" y="126"/>
                    </a:cubicBezTo>
                    <a:lnTo>
                      <a:pt x="141" y="126"/>
                    </a:lnTo>
                    <a:cubicBezTo>
                      <a:pt x="141" y="155"/>
                      <a:pt x="142" y="181"/>
                      <a:pt x="126" y="198"/>
                    </a:cubicBezTo>
                    <a:lnTo>
                      <a:pt x="126" y="198"/>
                    </a:lnTo>
                    <a:cubicBezTo>
                      <a:pt x="116" y="207"/>
                      <a:pt x="101" y="212"/>
                      <a:pt x="80" y="2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117">
                <a:extLst>
                  <a:ext uri="{FF2B5EF4-FFF2-40B4-BE49-F238E27FC236}">
                    <a16:creationId xmlns:a16="http://schemas.microsoft.com/office/drawing/2014/main" id="{514994BE-B14B-43D7-9838-95CBC7F3D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2629" y="5784507"/>
                <a:ext cx="92676" cy="92676"/>
              </a:xfrm>
              <a:custGeom>
                <a:avLst/>
                <a:gdLst>
                  <a:gd name="T0" fmla="*/ 106 w 107"/>
                  <a:gd name="T1" fmla="*/ 53 h 108"/>
                  <a:gd name="T2" fmla="*/ 106 w 107"/>
                  <a:gd name="T3" fmla="*/ 53 h 108"/>
                  <a:gd name="T4" fmla="*/ 53 w 107"/>
                  <a:gd name="T5" fmla="*/ 107 h 108"/>
                  <a:gd name="T6" fmla="*/ 53 w 107"/>
                  <a:gd name="T7" fmla="*/ 107 h 108"/>
                  <a:gd name="T8" fmla="*/ 0 w 107"/>
                  <a:gd name="T9" fmla="*/ 53 h 108"/>
                  <a:gd name="T10" fmla="*/ 0 w 107"/>
                  <a:gd name="T11" fmla="*/ 53 h 108"/>
                  <a:gd name="T12" fmla="*/ 53 w 107"/>
                  <a:gd name="T13" fmla="*/ 0 h 108"/>
                  <a:gd name="T14" fmla="*/ 53 w 107"/>
                  <a:gd name="T15" fmla="*/ 0 h 108"/>
                  <a:gd name="T16" fmla="*/ 106 w 107"/>
                  <a:gd name="T17" fmla="*/ 5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08">
                    <a:moveTo>
                      <a:pt x="106" y="53"/>
                    </a:moveTo>
                    <a:lnTo>
                      <a:pt x="106" y="53"/>
                    </a:lnTo>
                    <a:cubicBezTo>
                      <a:pt x="106" y="82"/>
                      <a:pt x="83" y="107"/>
                      <a:pt x="53" y="107"/>
                    </a:cubicBezTo>
                    <a:lnTo>
                      <a:pt x="53" y="107"/>
                    </a:lnTo>
                    <a:cubicBezTo>
                      <a:pt x="24" y="107"/>
                      <a:pt x="0" y="82"/>
                      <a:pt x="0" y="53"/>
                    </a:cubicBezTo>
                    <a:lnTo>
                      <a:pt x="0" y="53"/>
                    </a:lnTo>
                    <a:cubicBezTo>
                      <a:pt x="0" y="23"/>
                      <a:pt x="24" y="0"/>
                      <a:pt x="53" y="0"/>
                    </a:cubicBezTo>
                    <a:lnTo>
                      <a:pt x="53" y="0"/>
                    </a:lnTo>
                    <a:cubicBezTo>
                      <a:pt x="83" y="0"/>
                      <a:pt x="106" y="23"/>
                      <a:pt x="106" y="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118">
                <a:extLst>
                  <a:ext uri="{FF2B5EF4-FFF2-40B4-BE49-F238E27FC236}">
                    <a16:creationId xmlns:a16="http://schemas.microsoft.com/office/drawing/2014/main" id="{0E3ACDA9-8714-4D37-8041-78CDFF3F9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4906" y="5772924"/>
                <a:ext cx="111984" cy="111982"/>
              </a:xfrm>
              <a:custGeom>
                <a:avLst/>
                <a:gdLst>
                  <a:gd name="T0" fmla="*/ 62 w 126"/>
                  <a:gd name="T1" fmla="*/ 19 h 127"/>
                  <a:gd name="T2" fmla="*/ 62 w 126"/>
                  <a:gd name="T3" fmla="*/ 19 h 127"/>
                  <a:gd name="T4" fmla="*/ 18 w 126"/>
                  <a:gd name="T5" fmla="*/ 63 h 127"/>
                  <a:gd name="T6" fmla="*/ 18 w 126"/>
                  <a:gd name="T7" fmla="*/ 63 h 127"/>
                  <a:gd name="T8" fmla="*/ 62 w 126"/>
                  <a:gd name="T9" fmla="*/ 107 h 127"/>
                  <a:gd name="T10" fmla="*/ 62 w 126"/>
                  <a:gd name="T11" fmla="*/ 107 h 127"/>
                  <a:gd name="T12" fmla="*/ 107 w 126"/>
                  <a:gd name="T13" fmla="*/ 63 h 127"/>
                  <a:gd name="T14" fmla="*/ 107 w 126"/>
                  <a:gd name="T15" fmla="*/ 63 h 127"/>
                  <a:gd name="T16" fmla="*/ 62 w 126"/>
                  <a:gd name="T17" fmla="*/ 19 h 127"/>
                  <a:gd name="T18" fmla="*/ 62 w 126"/>
                  <a:gd name="T19" fmla="*/ 126 h 127"/>
                  <a:gd name="T20" fmla="*/ 62 w 126"/>
                  <a:gd name="T21" fmla="*/ 126 h 127"/>
                  <a:gd name="T22" fmla="*/ 0 w 126"/>
                  <a:gd name="T23" fmla="*/ 63 h 127"/>
                  <a:gd name="T24" fmla="*/ 0 w 126"/>
                  <a:gd name="T25" fmla="*/ 63 h 127"/>
                  <a:gd name="T26" fmla="*/ 62 w 126"/>
                  <a:gd name="T27" fmla="*/ 0 h 127"/>
                  <a:gd name="T28" fmla="*/ 62 w 126"/>
                  <a:gd name="T29" fmla="*/ 0 h 127"/>
                  <a:gd name="T30" fmla="*/ 125 w 126"/>
                  <a:gd name="T31" fmla="*/ 63 h 127"/>
                  <a:gd name="T32" fmla="*/ 125 w 126"/>
                  <a:gd name="T33" fmla="*/ 63 h 127"/>
                  <a:gd name="T34" fmla="*/ 62 w 126"/>
                  <a:gd name="T3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27">
                    <a:moveTo>
                      <a:pt x="62" y="19"/>
                    </a:moveTo>
                    <a:lnTo>
                      <a:pt x="62" y="19"/>
                    </a:lnTo>
                    <a:cubicBezTo>
                      <a:pt x="38" y="19"/>
                      <a:pt x="18" y="38"/>
                      <a:pt x="18" y="63"/>
                    </a:cubicBezTo>
                    <a:lnTo>
                      <a:pt x="18" y="63"/>
                    </a:lnTo>
                    <a:cubicBezTo>
                      <a:pt x="18" y="87"/>
                      <a:pt x="38" y="107"/>
                      <a:pt x="62" y="107"/>
                    </a:cubicBezTo>
                    <a:lnTo>
                      <a:pt x="62" y="107"/>
                    </a:lnTo>
                    <a:cubicBezTo>
                      <a:pt x="87" y="107"/>
                      <a:pt x="107" y="87"/>
                      <a:pt x="107" y="63"/>
                    </a:cubicBezTo>
                    <a:lnTo>
                      <a:pt x="107" y="63"/>
                    </a:lnTo>
                    <a:cubicBezTo>
                      <a:pt x="107" y="38"/>
                      <a:pt x="87" y="19"/>
                      <a:pt x="62" y="19"/>
                    </a:cubicBezTo>
                    <a:close/>
                    <a:moveTo>
                      <a:pt x="62" y="126"/>
                    </a:moveTo>
                    <a:lnTo>
                      <a:pt x="62" y="126"/>
                    </a:lnTo>
                    <a:cubicBezTo>
                      <a:pt x="28" y="126"/>
                      <a:pt x="0" y="98"/>
                      <a:pt x="0" y="63"/>
                    </a:cubicBezTo>
                    <a:lnTo>
                      <a:pt x="0" y="63"/>
                    </a:lnTo>
                    <a:cubicBezTo>
                      <a:pt x="0" y="28"/>
                      <a:pt x="28" y="0"/>
                      <a:pt x="62" y="0"/>
                    </a:cubicBezTo>
                    <a:lnTo>
                      <a:pt x="62" y="0"/>
                    </a:lnTo>
                    <a:cubicBezTo>
                      <a:pt x="97" y="0"/>
                      <a:pt x="125" y="28"/>
                      <a:pt x="125" y="63"/>
                    </a:cubicBezTo>
                    <a:lnTo>
                      <a:pt x="125" y="63"/>
                    </a:lnTo>
                    <a:cubicBezTo>
                      <a:pt x="125" y="98"/>
                      <a:pt x="97" y="126"/>
                      <a:pt x="62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119">
                <a:extLst>
                  <a:ext uri="{FF2B5EF4-FFF2-40B4-BE49-F238E27FC236}">
                    <a16:creationId xmlns:a16="http://schemas.microsoft.com/office/drawing/2014/main" id="{2A88B77B-A9CA-4952-925E-980401427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25925" y="5742032"/>
                <a:ext cx="115845" cy="169905"/>
              </a:xfrm>
              <a:custGeom>
                <a:avLst/>
                <a:gdLst>
                  <a:gd name="T0" fmla="*/ 10 w 132"/>
                  <a:gd name="T1" fmla="*/ 97 h 195"/>
                  <a:gd name="T2" fmla="*/ 10 w 132"/>
                  <a:gd name="T3" fmla="*/ 97 h 195"/>
                  <a:gd name="T4" fmla="*/ 61 w 132"/>
                  <a:gd name="T5" fmla="*/ 194 h 195"/>
                  <a:gd name="T6" fmla="*/ 61 w 132"/>
                  <a:gd name="T7" fmla="*/ 194 h 195"/>
                  <a:gd name="T8" fmla="*/ 131 w 132"/>
                  <a:gd name="T9" fmla="*/ 97 h 195"/>
                  <a:gd name="T10" fmla="*/ 131 w 132"/>
                  <a:gd name="T11" fmla="*/ 97 h 195"/>
                  <a:gd name="T12" fmla="*/ 61 w 132"/>
                  <a:gd name="T13" fmla="*/ 0 h 195"/>
                  <a:gd name="T14" fmla="*/ 61 w 132"/>
                  <a:gd name="T15" fmla="*/ 0 h 195"/>
                  <a:gd name="T16" fmla="*/ 10 w 132"/>
                  <a:gd name="T17" fmla="*/ 9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195">
                    <a:moveTo>
                      <a:pt x="10" y="97"/>
                    </a:moveTo>
                    <a:lnTo>
                      <a:pt x="10" y="97"/>
                    </a:lnTo>
                    <a:cubicBezTo>
                      <a:pt x="10" y="150"/>
                      <a:pt x="0" y="194"/>
                      <a:pt x="61" y="194"/>
                    </a:cubicBezTo>
                    <a:lnTo>
                      <a:pt x="61" y="194"/>
                    </a:lnTo>
                    <a:cubicBezTo>
                      <a:pt x="121" y="194"/>
                      <a:pt x="131" y="150"/>
                      <a:pt x="131" y="97"/>
                    </a:cubicBezTo>
                    <a:lnTo>
                      <a:pt x="131" y="97"/>
                    </a:lnTo>
                    <a:cubicBezTo>
                      <a:pt x="131" y="43"/>
                      <a:pt x="121" y="0"/>
                      <a:pt x="61" y="0"/>
                    </a:cubicBezTo>
                    <a:lnTo>
                      <a:pt x="61" y="0"/>
                    </a:lnTo>
                    <a:cubicBezTo>
                      <a:pt x="0" y="0"/>
                      <a:pt x="10" y="43"/>
                      <a:pt x="10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120">
                <a:extLst>
                  <a:ext uri="{FF2B5EF4-FFF2-40B4-BE49-F238E27FC236}">
                    <a16:creationId xmlns:a16="http://schemas.microsoft.com/office/drawing/2014/main" id="{7FB91EC3-3C96-4DDD-BEFA-8A1D9468E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25925" y="5734309"/>
                <a:ext cx="123568" cy="185351"/>
              </a:xfrm>
              <a:custGeom>
                <a:avLst/>
                <a:gdLst>
                  <a:gd name="T0" fmla="*/ 63 w 143"/>
                  <a:gd name="T1" fmla="*/ 18 h 213"/>
                  <a:gd name="T2" fmla="*/ 63 w 143"/>
                  <a:gd name="T3" fmla="*/ 18 h 213"/>
                  <a:gd name="T4" fmla="*/ 30 w 143"/>
                  <a:gd name="T5" fmla="*/ 28 h 213"/>
                  <a:gd name="T6" fmla="*/ 30 w 143"/>
                  <a:gd name="T7" fmla="*/ 28 h 213"/>
                  <a:gd name="T8" fmla="*/ 20 w 143"/>
                  <a:gd name="T9" fmla="*/ 87 h 213"/>
                  <a:gd name="T10" fmla="*/ 20 w 143"/>
                  <a:gd name="T11" fmla="*/ 87 h 213"/>
                  <a:gd name="T12" fmla="*/ 20 w 143"/>
                  <a:gd name="T13" fmla="*/ 106 h 213"/>
                  <a:gd name="T14" fmla="*/ 20 w 143"/>
                  <a:gd name="T15" fmla="*/ 106 h 213"/>
                  <a:gd name="T16" fmla="*/ 20 w 143"/>
                  <a:gd name="T17" fmla="*/ 126 h 213"/>
                  <a:gd name="T18" fmla="*/ 20 w 143"/>
                  <a:gd name="T19" fmla="*/ 126 h 213"/>
                  <a:gd name="T20" fmla="*/ 30 w 143"/>
                  <a:gd name="T21" fmla="*/ 185 h 213"/>
                  <a:gd name="T22" fmla="*/ 30 w 143"/>
                  <a:gd name="T23" fmla="*/ 185 h 213"/>
                  <a:gd name="T24" fmla="*/ 63 w 143"/>
                  <a:gd name="T25" fmla="*/ 194 h 213"/>
                  <a:gd name="T26" fmla="*/ 63 w 143"/>
                  <a:gd name="T27" fmla="*/ 194 h 213"/>
                  <a:gd name="T28" fmla="*/ 124 w 143"/>
                  <a:gd name="T29" fmla="*/ 106 h 213"/>
                  <a:gd name="T30" fmla="*/ 124 w 143"/>
                  <a:gd name="T31" fmla="*/ 106 h 213"/>
                  <a:gd name="T32" fmla="*/ 63 w 143"/>
                  <a:gd name="T33" fmla="*/ 18 h 213"/>
                  <a:gd name="T34" fmla="*/ 63 w 143"/>
                  <a:gd name="T35" fmla="*/ 212 h 213"/>
                  <a:gd name="T36" fmla="*/ 63 w 143"/>
                  <a:gd name="T37" fmla="*/ 212 h 213"/>
                  <a:gd name="T38" fmla="*/ 17 w 143"/>
                  <a:gd name="T39" fmla="*/ 198 h 213"/>
                  <a:gd name="T40" fmla="*/ 17 w 143"/>
                  <a:gd name="T41" fmla="*/ 198 h 213"/>
                  <a:gd name="T42" fmla="*/ 2 w 143"/>
                  <a:gd name="T43" fmla="*/ 126 h 213"/>
                  <a:gd name="T44" fmla="*/ 2 w 143"/>
                  <a:gd name="T45" fmla="*/ 126 h 213"/>
                  <a:gd name="T46" fmla="*/ 2 w 143"/>
                  <a:gd name="T47" fmla="*/ 106 h 213"/>
                  <a:gd name="T48" fmla="*/ 2 w 143"/>
                  <a:gd name="T49" fmla="*/ 106 h 213"/>
                  <a:gd name="T50" fmla="*/ 2 w 143"/>
                  <a:gd name="T51" fmla="*/ 87 h 213"/>
                  <a:gd name="T52" fmla="*/ 2 w 143"/>
                  <a:gd name="T53" fmla="*/ 87 h 213"/>
                  <a:gd name="T54" fmla="*/ 17 w 143"/>
                  <a:gd name="T55" fmla="*/ 15 h 213"/>
                  <a:gd name="T56" fmla="*/ 17 w 143"/>
                  <a:gd name="T57" fmla="*/ 15 h 213"/>
                  <a:gd name="T58" fmla="*/ 63 w 143"/>
                  <a:gd name="T59" fmla="*/ 0 h 213"/>
                  <a:gd name="T60" fmla="*/ 63 w 143"/>
                  <a:gd name="T61" fmla="*/ 0 h 213"/>
                  <a:gd name="T62" fmla="*/ 142 w 143"/>
                  <a:gd name="T63" fmla="*/ 106 h 213"/>
                  <a:gd name="T64" fmla="*/ 142 w 143"/>
                  <a:gd name="T65" fmla="*/ 106 h 213"/>
                  <a:gd name="T66" fmla="*/ 63 w 143"/>
                  <a:gd name="T67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" h="213">
                    <a:moveTo>
                      <a:pt x="63" y="18"/>
                    </a:moveTo>
                    <a:lnTo>
                      <a:pt x="63" y="18"/>
                    </a:lnTo>
                    <a:cubicBezTo>
                      <a:pt x="46" y="18"/>
                      <a:pt x="36" y="22"/>
                      <a:pt x="30" y="28"/>
                    </a:cubicBezTo>
                    <a:lnTo>
                      <a:pt x="30" y="28"/>
                    </a:lnTo>
                    <a:cubicBezTo>
                      <a:pt x="19" y="38"/>
                      <a:pt x="19" y="61"/>
                      <a:pt x="20" y="87"/>
                    </a:cubicBezTo>
                    <a:lnTo>
                      <a:pt x="20" y="87"/>
                    </a:lnTo>
                    <a:cubicBezTo>
                      <a:pt x="20" y="93"/>
                      <a:pt x="20" y="99"/>
                      <a:pt x="20" y="106"/>
                    </a:cubicBezTo>
                    <a:lnTo>
                      <a:pt x="20" y="106"/>
                    </a:lnTo>
                    <a:cubicBezTo>
                      <a:pt x="20" y="112"/>
                      <a:pt x="20" y="119"/>
                      <a:pt x="20" y="126"/>
                    </a:cubicBezTo>
                    <a:lnTo>
                      <a:pt x="20" y="126"/>
                    </a:lnTo>
                    <a:cubicBezTo>
                      <a:pt x="19" y="152"/>
                      <a:pt x="19" y="173"/>
                      <a:pt x="30" y="185"/>
                    </a:cubicBezTo>
                    <a:lnTo>
                      <a:pt x="30" y="185"/>
                    </a:lnTo>
                    <a:cubicBezTo>
                      <a:pt x="36" y="191"/>
                      <a:pt x="46" y="194"/>
                      <a:pt x="63" y="194"/>
                    </a:cubicBezTo>
                    <a:lnTo>
                      <a:pt x="63" y="194"/>
                    </a:lnTo>
                    <a:cubicBezTo>
                      <a:pt x="113" y="194"/>
                      <a:pt x="124" y="160"/>
                      <a:pt x="124" y="106"/>
                    </a:cubicBezTo>
                    <a:lnTo>
                      <a:pt x="124" y="106"/>
                    </a:lnTo>
                    <a:cubicBezTo>
                      <a:pt x="124" y="52"/>
                      <a:pt x="113" y="18"/>
                      <a:pt x="63" y="18"/>
                    </a:cubicBezTo>
                    <a:close/>
                    <a:moveTo>
                      <a:pt x="63" y="212"/>
                    </a:moveTo>
                    <a:lnTo>
                      <a:pt x="63" y="212"/>
                    </a:lnTo>
                    <a:cubicBezTo>
                      <a:pt x="41" y="212"/>
                      <a:pt x="26" y="207"/>
                      <a:pt x="17" y="198"/>
                    </a:cubicBezTo>
                    <a:lnTo>
                      <a:pt x="17" y="198"/>
                    </a:lnTo>
                    <a:cubicBezTo>
                      <a:pt x="0" y="181"/>
                      <a:pt x="1" y="155"/>
                      <a:pt x="2" y="126"/>
                    </a:cubicBezTo>
                    <a:lnTo>
                      <a:pt x="2" y="126"/>
                    </a:lnTo>
                    <a:cubicBezTo>
                      <a:pt x="2" y="119"/>
                      <a:pt x="2" y="112"/>
                      <a:pt x="2" y="106"/>
                    </a:cubicBezTo>
                    <a:lnTo>
                      <a:pt x="2" y="106"/>
                    </a:lnTo>
                    <a:cubicBezTo>
                      <a:pt x="2" y="99"/>
                      <a:pt x="2" y="93"/>
                      <a:pt x="2" y="87"/>
                    </a:cubicBezTo>
                    <a:lnTo>
                      <a:pt x="2" y="87"/>
                    </a:lnTo>
                    <a:cubicBezTo>
                      <a:pt x="1" y="58"/>
                      <a:pt x="0" y="31"/>
                      <a:pt x="17" y="15"/>
                    </a:cubicBezTo>
                    <a:lnTo>
                      <a:pt x="17" y="15"/>
                    </a:lnTo>
                    <a:cubicBezTo>
                      <a:pt x="26" y="4"/>
                      <a:pt x="41" y="0"/>
                      <a:pt x="63" y="0"/>
                    </a:cubicBezTo>
                    <a:lnTo>
                      <a:pt x="63" y="0"/>
                    </a:lnTo>
                    <a:cubicBezTo>
                      <a:pt x="133" y="0"/>
                      <a:pt x="142" y="53"/>
                      <a:pt x="142" y="106"/>
                    </a:cubicBezTo>
                    <a:lnTo>
                      <a:pt x="142" y="106"/>
                    </a:lnTo>
                    <a:cubicBezTo>
                      <a:pt x="142" y="159"/>
                      <a:pt x="133" y="212"/>
                      <a:pt x="63" y="2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121">
                <a:extLst>
                  <a:ext uri="{FF2B5EF4-FFF2-40B4-BE49-F238E27FC236}">
                    <a16:creationId xmlns:a16="http://schemas.microsoft.com/office/drawing/2014/main" id="{E81CC8D7-0277-4270-912D-F65614249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9690" y="5784507"/>
                <a:ext cx="92676" cy="92676"/>
              </a:xfrm>
              <a:custGeom>
                <a:avLst/>
                <a:gdLst>
                  <a:gd name="T0" fmla="*/ 0 w 107"/>
                  <a:gd name="T1" fmla="*/ 53 h 108"/>
                  <a:gd name="T2" fmla="*/ 0 w 107"/>
                  <a:gd name="T3" fmla="*/ 53 h 108"/>
                  <a:gd name="T4" fmla="*/ 53 w 107"/>
                  <a:gd name="T5" fmla="*/ 107 h 108"/>
                  <a:gd name="T6" fmla="*/ 53 w 107"/>
                  <a:gd name="T7" fmla="*/ 107 h 108"/>
                  <a:gd name="T8" fmla="*/ 106 w 107"/>
                  <a:gd name="T9" fmla="*/ 53 h 108"/>
                  <a:gd name="T10" fmla="*/ 106 w 107"/>
                  <a:gd name="T11" fmla="*/ 53 h 108"/>
                  <a:gd name="T12" fmla="*/ 53 w 107"/>
                  <a:gd name="T13" fmla="*/ 0 h 108"/>
                  <a:gd name="T14" fmla="*/ 53 w 107"/>
                  <a:gd name="T15" fmla="*/ 0 h 108"/>
                  <a:gd name="T16" fmla="*/ 0 w 107"/>
                  <a:gd name="T17" fmla="*/ 5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08">
                    <a:moveTo>
                      <a:pt x="0" y="53"/>
                    </a:moveTo>
                    <a:lnTo>
                      <a:pt x="0" y="53"/>
                    </a:lnTo>
                    <a:cubicBezTo>
                      <a:pt x="0" y="82"/>
                      <a:pt x="24" y="107"/>
                      <a:pt x="53" y="107"/>
                    </a:cubicBezTo>
                    <a:lnTo>
                      <a:pt x="53" y="107"/>
                    </a:lnTo>
                    <a:cubicBezTo>
                      <a:pt x="83" y="107"/>
                      <a:pt x="106" y="82"/>
                      <a:pt x="106" y="53"/>
                    </a:cubicBezTo>
                    <a:lnTo>
                      <a:pt x="106" y="53"/>
                    </a:lnTo>
                    <a:cubicBezTo>
                      <a:pt x="106" y="23"/>
                      <a:pt x="83" y="0"/>
                      <a:pt x="53" y="0"/>
                    </a:cubicBezTo>
                    <a:lnTo>
                      <a:pt x="53" y="0"/>
                    </a:lnTo>
                    <a:cubicBezTo>
                      <a:pt x="24" y="0"/>
                      <a:pt x="0" y="23"/>
                      <a:pt x="0" y="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122">
                <a:extLst>
                  <a:ext uri="{FF2B5EF4-FFF2-40B4-BE49-F238E27FC236}">
                    <a16:creationId xmlns:a16="http://schemas.microsoft.com/office/drawing/2014/main" id="{E2FB1B19-39D8-4D35-80EB-22D1DD28B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1967" y="5772924"/>
                <a:ext cx="111984" cy="111982"/>
              </a:xfrm>
              <a:custGeom>
                <a:avLst/>
                <a:gdLst>
                  <a:gd name="T0" fmla="*/ 63 w 127"/>
                  <a:gd name="T1" fmla="*/ 19 h 127"/>
                  <a:gd name="T2" fmla="*/ 63 w 127"/>
                  <a:gd name="T3" fmla="*/ 19 h 127"/>
                  <a:gd name="T4" fmla="*/ 19 w 127"/>
                  <a:gd name="T5" fmla="*/ 63 h 127"/>
                  <a:gd name="T6" fmla="*/ 19 w 127"/>
                  <a:gd name="T7" fmla="*/ 63 h 127"/>
                  <a:gd name="T8" fmla="*/ 63 w 127"/>
                  <a:gd name="T9" fmla="*/ 107 h 127"/>
                  <a:gd name="T10" fmla="*/ 63 w 127"/>
                  <a:gd name="T11" fmla="*/ 107 h 127"/>
                  <a:gd name="T12" fmla="*/ 107 w 127"/>
                  <a:gd name="T13" fmla="*/ 63 h 127"/>
                  <a:gd name="T14" fmla="*/ 107 w 127"/>
                  <a:gd name="T15" fmla="*/ 63 h 127"/>
                  <a:gd name="T16" fmla="*/ 63 w 127"/>
                  <a:gd name="T17" fmla="*/ 19 h 127"/>
                  <a:gd name="T18" fmla="*/ 63 w 127"/>
                  <a:gd name="T19" fmla="*/ 126 h 127"/>
                  <a:gd name="T20" fmla="*/ 63 w 127"/>
                  <a:gd name="T21" fmla="*/ 126 h 127"/>
                  <a:gd name="T22" fmla="*/ 0 w 127"/>
                  <a:gd name="T23" fmla="*/ 63 h 127"/>
                  <a:gd name="T24" fmla="*/ 0 w 127"/>
                  <a:gd name="T25" fmla="*/ 63 h 127"/>
                  <a:gd name="T26" fmla="*/ 63 w 127"/>
                  <a:gd name="T27" fmla="*/ 0 h 127"/>
                  <a:gd name="T28" fmla="*/ 63 w 127"/>
                  <a:gd name="T29" fmla="*/ 0 h 127"/>
                  <a:gd name="T30" fmla="*/ 126 w 127"/>
                  <a:gd name="T31" fmla="*/ 63 h 127"/>
                  <a:gd name="T32" fmla="*/ 126 w 127"/>
                  <a:gd name="T33" fmla="*/ 63 h 127"/>
                  <a:gd name="T34" fmla="*/ 63 w 127"/>
                  <a:gd name="T3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27">
                    <a:moveTo>
                      <a:pt x="63" y="19"/>
                    </a:moveTo>
                    <a:lnTo>
                      <a:pt x="63" y="19"/>
                    </a:lnTo>
                    <a:cubicBezTo>
                      <a:pt x="39" y="19"/>
                      <a:pt x="19" y="38"/>
                      <a:pt x="19" y="63"/>
                    </a:cubicBezTo>
                    <a:lnTo>
                      <a:pt x="19" y="63"/>
                    </a:lnTo>
                    <a:cubicBezTo>
                      <a:pt x="19" y="87"/>
                      <a:pt x="39" y="107"/>
                      <a:pt x="63" y="107"/>
                    </a:cubicBezTo>
                    <a:lnTo>
                      <a:pt x="63" y="107"/>
                    </a:lnTo>
                    <a:cubicBezTo>
                      <a:pt x="88" y="107"/>
                      <a:pt x="107" y="87"/>
                      <a:pt x="107" y="63"/>
                    </a:cubicBezTo>
                    <a:lnTo>
                      <a:pt x="107" y="63"/>
                    </a:lnTo>
                    <a:cubicBezTo>
                      <a:pt x="107" y="38"/>
                      <a:pt x="88" y="19"/>
                      <a:pt x="63" y="19"/>
                    </a:cubicBezTo>
                    <a:close/>
                    <a:moveTo>
                      <a:pt x="63" y="126"/>
                    </a:moveTo>
                    <a:lnTo>
                      <a:pt x="63" y="126"/>
                    </a:lnTo>
                    <a:cubicBezTo>
                      <a:pt x="28" y="126"/>
                      <a:pt x="0" y="98"/>
                      <a:pt x="0" y="63"/>
                    </a:cubicBezTo>
                    <a:lnTo>
                      <a:pt x="0" y="63"/>
                    </a:lnTo>
                    <a:cubicBezTo>
                      <a:pt x="0" y="28"/>
                      <a:pt x="28" y="0"/>
                      <a:pt x="63" y="0"/>
                    </a:cubicBezTo>
                    <a:lnTo>
                      <a:pt x="63" y="0"/>
                    </a:lnTo>
                    <a:cubicBezTo>
                      <a:pt x="97" y="0"/>
                      <a:pt x="126" y="28"/>
                      <a:pt x="126" y="63"/>
                    </a:cubicBezTo>
                    <a:lnTo>
                      <a:pt x="126" y="63"/>
                    </a:lnTo>
                    <a:cubicBezTo>
                      <a:pt x="126" y="98"/>
                      <a:pt x="97" y="126"/>
                      <a:pt x="63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123">
                <a:extLst>
                  <a:ext uri="{FF2B5EF4-FFF2-40B4-BE49-F238E27FC236}">
                    <a16:creationId xmlns:a16="http://schemas.microsoft.com/office/drawing/2014/main" id="{D7AB5456-FE86-4017-A2DE-587094B61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8979" y="6216993"/>
                <a:ext cx="424764" cy="111984"/>
              </a:xfrm>
              <a:custGeom>
                <a:avLst/>
                <a:gdLst>
                  <a:gd name="T0" fmla="*/ 411 w 484"/>
                  <a:gd name="T1" fmla="*/ 0 h 128"/>
                  <a:gd name="T2" fmla="*/ 71 w 484"/>
                  <a:gd name="T3" fmla="*/ 0 h 128"/>
                  <a:gd name="T4" fmla="*/ 71 w 484"/>
                  <a:gd name="T5" fmla="*/ 0 h 128"/>
                  <a:gd name="T6" fmla="*/ 23 w 484"/>
                  <a:gd name="T7" fmla="*/ 19 h 128"/>
                  <a:gd name="T8" fmla="*/ 23 w 484"/>
                  <a:gd name="T9" fmla="*/ 19 h 128"/>
                  <a:gd name="T10" fmla="*/ 0 w 484"/>
                  <a:gd name="T11" fmla="*/ 72 h 128"/>
                  <a:gd name="T12" fmla="*/ 0 w 484"/>
                  <a:gd name="T13" fmla="*/ 127 h 128"/>
                  <a:gd name="T14" fmla="*/ 483 w 484"/>
                  <a:gd name="T15" fmla="*/ 127 h 128"/>
                  <a:gd name="T16" fmla="*/ 483 w 484"/>
                  <a:gd name="T17" fmla="*/ 72 h 128"/>
                  <a:gd name="T18" fmla="*/ 483 w 484"/>
                  <a:gd name="T19" fmla="*/ 72 h 128"/>
                  <a:gd name="T20" fmla="*/ 464 w 484"/>
                  <a:gd name="T21" fmla="*/ 23 h 128"/>
                  <a:gd name="T22" fmla="*/ 464 w 484"/>
                  <a:gd name="T23" fmla="*/ 23 h 128"/>
                  <a:gd name="T24" fmla="*/ 411 w 484"/>
                  <a:gd name="T2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4" h="128">
                    <a:moveTo>
                      <a:pt x="411" y="0"/>
                    </a:moveTo>
                    <a:lnTo>
                      <a:pt x="71" y="0"/>
                    </a:lnTo>
                    <a:lnTo>
                      <a:pt x="71" y="0"/>
                    </a:lnTo>
                    <a:cubicBezTo>
                      <a:pt x="53" y="0"/>
                      <a:pt x="36" y="7"/>
                      <a:pt x="23" y="19"/>
                    </a:cubicBezTo>
                    <a:lnTo>
                      <a:pt x="23" y="19"/>
                    </a:lnTo>
                    <a:cubicBezTo>
                      <a:pt x="8" y="32"/>
                      <a:pt x="0" y="50"/>
                      <a:pt x="0" y="72"/>
                    </a:cubicBezTo>
                    <a:lnTo>
                      <a:pt x="0" y="127"/>
                    </a:lnTo>
                    <a:lnTo>
                      <a:pt x="483" y="127"/>
                    </a:lnTo>
                    <a:lnTo>
                      <a:pt x="483" y="72"/>
                    </a:lnTo>
                    <a:lnTo>
                      <a:pt x="483" y="72"/>
                    </a:lnTo>
                    <a:cubicBezTo>
                      <a:pt x="483" y="53"/>
                      <a:pt x="475" y="36"/>
                      <a:pt x="464" y="23"/>
                    </a:cubicBezTo>
                    <a:lnTo>
                      <a:pt x="464" y="23"/>
                    </a:lnTo>
                    <a:cubicBezTo>
                      <a:pt x="451" y="9"/>
                      <a:pt x="431" y="0"/>
                      <a:pt x="41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124">
                <a:extLst>
                  <a:ext uri="{FF2B5EF4-FFF2-40B4-BE49-F238E27FC236}">
                    <a16:creationId xmlns:a16="http://schemas.microsoft.com/office/drawing/2014/main" id="{36BC955A-1D10-437F-AAFD-442C34C78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1256" y="6209270"/>
                <a:ext cx="440209" cy="127430"/>
              </a:xfrm>
              <a:custGeom>
                <a:avLst/>
                <a:gdLst>
                  <a:gd name="T0" fmla="*/ 18 w 503"/>
                  <a:gd name="T1" fmla="*/ 126 h 146"/>
                  <a:gd name="T2" fmla="*/ 483 w 503"/>
                  <a:gd name="T3" fmla="*/ 126 h 146"/>
                  <a:gd name="T4" fmla="*/ 483 w 503"/>
                  <a:gd name="T5" fmla="*/ 81 h 146"/>
                  <a:gd name="T6" fmla="*/ 483 w 503"/>
                  <a:gd name="T7" fmla="*/ 81 h 146"/>
                  <a:gd name="T8" fmla="*/ 467 w 503"/>
                  <a:gd name="T9" fmla="*/ 38 h 146"/>
                  <a:gd name="T10" fmla="*/ 467 w 503"/>
                  <a:gd name="T11" fmla="*/ 38 h 146"/>
                  <a:gd name="T12" fmla="*/ 421 w 503"/>
                  <a:gd name="T13" fmla="*/ 18 h 146"/>
                  <a:gd name="T14" fmla="*/ 81 w 503"/>
                  <a:gd name="T15" fmla="*/ 18 h 146"/>
                  <a:gd name="T16" fmla="*/ 81 w 503"/>
                  <a:gd name="T17" fmla="*/ 18 h 146"/>
                  <a:gd name="T18" fmla="*/ 39 w 503"/>
                  <a:gd name="T19" fmla="*/ 34 h 146"/>
                  <a:gd name="T20" fmla="*/ 39 w 503"/>
                  <a:gd name="T21" fmla="*/ 34 h 146"/>
                  <a:gd name="T22" fmla="*/ 18 w 503"/>
                  <a:gd name="T23" fmla="*/ 81 h 146"/>
                  <a:gd name="T24" fmla="*/ 18 w 503"/>
                  <a:gd name="T25" fmla="*/ 126 h 146"/>
                  <a:gd name="T26" fmla="*/ 493 w 503"/>
                  <a:gd name="T27" fmla="*/ 145 h 146"/>
                  <a:gd name="T28" fmla="*/ 10 w 503"/>
                  <a:gd name="T29" fmla="*/ 145 h 146"/>
                  <a:gd name="T30" fmla="*/ 10 w 503"/>
                  <a:gd name="T31" fmla="*/ 145 h 146"/>
                  <a:gd name="T32" fmla="*/ 0 w 503"/>
                  <a:gd name="T33" fmla="*/ 136 h 146"/>
                  <a:gd name="T34" fmla="*/ 0 w 503"/>
                  <a:gd name="T35" fmla="*/ 81 h 146"/>
                  <a:gd name="T36" fmla="*/ 0 w 503"/>
                  <a:gd name="T37" fmla="*/ 81 h 146"/>
                  <a:gd name="T38" fmla="*/ 27 w 503"/>
                  <a:gd name="T39" fmla="*/ 21 h 146"/>
                  <a:gd name="T40" fmla="*/ 27 w 503"/>
                  <a:gd name="T41" fmla="*/ 21 h 146"/>
                  <a:gd name="T42" fmla="*/ 81 w 503"/>
                  <a:gd name="T43" fmla="*/ 0 h 146"/>
                  <a:gd name="T44" fmla="*/ 421 w 503"/>
                  <a:gd name="T45" fmla="*/ 0 h 146"/>
                  <a:gd name="T46" fmla="*/ 421 w 503"/>
                  <a:gd name="T47" fmla="*/ 0 h 146"/>
                  <a:gd name="T48" fmla="*/ 480 w 503"/>
                  <a:gd name="T49" fmla="*/ 25 h 146"/>
                  <a:gd name="T50" fmla="*/ 480 w 503"/>
                  <a:gd name="T51" fmla="*/ 25 h 146"/>
                  <a:gd name="T52" fmla="*/ 502 w 503"/>
                  <a:gd name="T53" fmla="*/ 81 h 146"/>
                  <a:gd name="T54" fmla="*/ 502 w 503"/>
                  <a:gd name="T55" fmla="*/ 136 h 146"/>
                  <a:gd name="T56" fmla="*/ 502 w 503"/>
                  <a:gd name="T57" fmla="*/ 136 h 146"/>
                  <a:gd name="T58" fmla="*/ 493 w 503"/>
                  <a:gd name="T59" fmla="*/ 14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03" h="146">
                    <a:moveTo>
                      <a:pt x="18" y="126"/>
                    </a:moveTo>
                    <a:lnTo>
                      <a:pt x="483" y="126"/>
                    </a:lnTo>
                    <a:lnTo>
                      <a:pt x="483" y="81"/>
                    </a:lnTo>
                    <a:lnTo>
                      <a:pt x="483" y="81"/>
                    </a:lnTo>
                    <a:cubicBezTo>
                      <a:pt x="483" y="65"/>
                      <a:pt x="477" y="50"/>
                      <a:pt x="467" y="38"/>
                    </a:cubicBezTo>
                    <a:lnTo>
                      <a:pt x="467" y="38"/>
                    </a:lnTo>
                    <a:cubicBezTo>
                      <a:pt x="455" y="25"/>
                      <a:pt x="439" y="18"/>
                      <a:pt x="421" y="18"/>
                    </a:cubicBezTo>
                    <a:lnTo>
                      <a:pt x="81" y="18"/>
                    </a:lnTo>
                    <a:lnTo>
                      <a:pt x="81" y="18"/>
                    </a:lnTo>
                    <a:cubicBezTo>
                      <a:pt x="66" y="18"/>
                      <a:pt x="51" y="24"/>
                      <a:pt x="39" y="34"/>
                    </a:cubicBezTo>
                    <a:lnTo>
                      <a:pt x="39" y="34"/>
                    </a:lnTo>
                    <a:cubicBezTo>
                      <a:pt x="27" y="46"/>
                      <a:pt x="18" y="63"/>
                      <a:pt x="18" y="81"/>
                    </a:cubicBezTo>
                    <a:lnTo>
                      <a:pt x="18" y="126"/>
                    </a:lnTo>
                    <a:close/>
                    <a:moveTo>
                      <a:pt x="493" y="145"/>
                    </a:moveTo>
                    <a:lnTo>
                      <a:pt x="10" y="145"/>
                    </a:lnTo>
                    <a:lnTo>
                      <a:pt x="10" y="145"/>
                    </a:lnTo>
                    <a:cubicBezTo>
                      <a:pt x="5" y="145"/>
                      <a:pt x="0" y="141"/>
                      <a:pt x="0" y="136"/>
                    </a:cubicBezTo>
                    <a:lnTo>
                      <a:pt x="0" y="81"/>
                    </a:lnTo>
                    <a:lnTo>
                      <a:pt x="0" y="81"/>
                    </a:lnTo>
                    <a:cubicBezTo>
                      <a:pt x="0" y="57"/>
                      <a:pt x="10" y="36"/>
                      <a:pt x="27" y="21"/>
                    </a:cubicBezTo>
                    <a:lnTo>
                      <a:pt x="27" y="21"/>
                    </a:lnTo>
                    <a:cubicBezTo>
                      <a:pt x="42" y="7"/>
                      <a:pt x="61" y="0"/>
                      <a:pt x="81" y="0"/>
                    </a:cubicBezTo>
                    <a:lnTo>
                      <a:pt x="421" y="0"/>
                    </a:lnTo>
                    <a:lnTo>
                      <a:pt x="421" y="0"/>
                    </a:lnTo>
                    <a:cubicBezTo>
                      <a:pt x="443" y="0"/>
                      <a:pt x="465" y="10"/>
                      <a:pt x="480" y="25"/>
                    </a:cubicBezTo>
                    <a:lnTo>
                      <a:pt x="480" y="25"/>
                    </a:lnTo>
                    <a:cubicBezTo>
                      <a:pt x="495" y="41"/>
                      <a:pt x="502" y="60"/>
                      <a:pt x="502" y="81"/>
                    </a:cubicBezTo>
                    <a:lnTo>
                      <a:pt x="502" y="136"/>
                    </a:lnTo>
                    <a:lnTo>
                      <a:pt x="502" y="136"/>
                    </a:lnTo>
                    <a:cubicBezTo>
                      <a:pt x="502" y="141"/>
                      <a:pt x="498" y="145"/>
                      <a:pt x="493" y="1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125">
                <a:extLst>
                  <a:ext uri="{FF2B5EF4-FFF2-40B4-BE49-F238E27FC236}">
                    <a16:creationId xmlns:a16="http://schemas.microsoft.com/office/drawing/2014/main" id="{5CE69C0B-B7C4-4399-A737-DA2F57F25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5904" y="6328978"/>
                <a:ext cx="803189" cy="390009"/>
              </a:xfrm>
              <a:custGeom>
                <a:avLst/>
                <a:gdLst>
                  <a:gd name="T0" fmla="*/ 775 w 916"/>
                  <a:gd name="T1" fmla="*/ 443 h 444"/>
                  <a:gd name="T2" fmla="*/ 457 w 916"/>
                  <a:gd name="T3" fmla="*/ 443 h 444"/>
                  <a:gd name="T4" fmla="*/ 139 w 916"/>
                  <a:gd name="T5" fmla="*/ 443 h 444"/>
                  <a:gd name="T6" fmla="*/ 139 w 916"/>
                  <a:gd name="T7" fmla="*/ 443 h 444"/>
                  <a:gd name="T8" fmla="*/ 40 w 916"/>
                  <a:gd name="T9" fmla="*/ 402 h 444"/>
                  <a:gd name="T10" fmla="*/ 40 w 916"/>
                  <a:gd name="T11" fmla="*/ 402 h 444"/>
                  <a:gd name="T12" fmla="*/ 0 w 916"/>
                  <a:gd name="T13" fmla="*/ 304 h 444"/>
                  <a:gd name="T14" fmla="*/ 0 w 916"/>
                  <a:gd name="T15" fmla="*/ 222 h 444"/>
                  <a:gd name="T16" fmla="*/ 0 w 916"/>
                  <a:gd name="T17" fmla="*/ 140 h 444"/>
                  <a:gd name="T18" fmla="*/ 0 w 916"/>
                  <a:gd name="T19" fmla="*/ 140 h 444"/>
                  <a:gd name="T20" fmla="*/ 40 w 916"/>
                  <a:gd name="T21" fmla="*/ 41 h 444"/>
                  <a:gd name="T22" fmla="*/ 40 w 916"/>
                  <a:gd name="T23" fmla="*/ 41 h 444"/>
                  <a:gd name="T24" fmla="*/ 139 w 916"/>
                  <a:gd name="T25" fmla="*/ 0 h 444"/>
                  <a:gd name="T26" fmla="*/ 457 w 916"/>
                  <a:gd name="T27" fmla="*/ 0 h 444"/>
                  <a:gd name="T28" fmla="*/ 775 w 916"/>
                  <a:gd name="T29" fmla="*/ 0 h 444"/>
                  <a:gd name="T30" fmla="*/ 775 w 916"/>
                  <a:gd name="T31" fmla="*/ 0 h 444"/>
                  <a:gd name="T32" fmla="*/ 874 w 916"/>
                  <a:gd name="T33" fmla="*/ 41 h 444"/>
                  <a:gd name="T34" fmla="*/ 874 w 916"/>
                  <a:gd name="T35" fmla="*/ 41 h 444"/>
                  <a:gd name="T36" fmla="*/ 915 w 916"/>
                  <a:gd name="T37" fmla="*/ 140 h 444"/>
                  <a:gd name="T38" fmla="*/ 915 w 916"/>
                  <a:gd name="T39" fmla="*/ 222 h 444"/>
                  <a:gd name="T40" fmla="*/ 915 w 916"/>
                  <a:gd name="T41" fmla="*/ 304 h 444"/>
                  <a:gd name="T42" fmla="*/ 915 w 916"/>
                  <a:gd name="T43" fmla="*/ 304 h 444"/>
                  <a:gd name="T44" fmla="*/ 874 w 916"/>
                  <a:gd name="T45" fmla="*/ 402 h 444"/>
                  <a:gd name="T46" fmla="*/ 874 w 916"/>
                  <a:gd name="T47" fmla="*/ 402 h 444"/>
                  <a:gd name="T48" fmla="*/ 775 w 916"/>
                  <a:gd name="T49" fmla="*/ 443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16" h="444">
                    <a:moveTo>
                      <a:pt x="775" y="443"/>
                    </a:moveTo>
                    <a:lnTo>
                      <a:pt x="457" y="443"/>
                    </a:lnTo>
                    <a:lnTo>
                      <a:pt x="139" y="443"/>
                    </a:lnTo>
                    <a:lnTo>
                      <a:pt x="139" y="443"/>
                    </a:lnTo>
                    <a:cubicBezTo>
                      <a:pt x="101" y="443"/>
                      <a:pt x="66" y="427"/>
                      <a:pt x="40" y="402"/>
                    </a:cubicBezTo>
                    <a:lnTo>
                      <a:pt x="40" y="402"/>
                    </a:lnTo>
                    <a:cubicBezTo>
                      <a:pt x="15" y="376"/>
                      <a:pt x="0" y="342"/>
                      <a:pt x="0" y="304"/>
                    </a:cubicBezTo>
                    <a:lnTo>
                      <a:pt x="0" y="222"/>
                    </a:lnTo>
                    <a:lnTo>
                      <a:pt x="0" y="140"/>
                    </a:lnTo>
                    <a:lnTo>
                      <a:pt x="0" y="140"/>
                    </a:lnTo>
                    <a:cubicBezTo>
                      <a:pt x="0" y="101"/>
                      <a:pt x="15" y="66"/>
                      <a:pt x="40" y="41"/>
                    </a:cubicBezTo>
                    <a:lnTo>
                      <a:pt x="40" y="41"/>
                    </a:lnTo>
                    <a:cubicBezTo>
                      <a:pt x="66" y="15"/>
                      <a:pt x="101" y="0"/>
                      <a:pt x="139" y="0"/>
                    </a:cubicBezTo>
                    <a:lnTo>
                      <a:pt x="457" y="0"/>
                    </a:lnTo>
                    <a:lnTo>
                      <a:pt x="775" y="0"/>
                    </a:lnTo>
                    <a:lnTo>
                      <a:pt x="775" y="0"/>
                    </a:lnTo>
                    <a:cubicBezTo>
                      <a:pt x="814" y="0"/>
                      <a:pt x="849" y="15"/>
                      <a:pt x="874" y="41"/>
                    </a:cubicBezTo>
                    <a:lnTo>
                      <a:pt x="874" y="41"/>
                    </a:lnTo>
                    <a:cubicBezTo>
                      <a:pt x="899" y="66"/>
                      <a:pt x="915" y="101"/>
                      <a:pt x="915" y="140"/>
                    </a:cubicBezTo>
                    <a:lnTo>
                      <a:pt x="915" y="222"/>
                    </a:lnTo>
                    <a:lnTo>
                      <a:pt x="915" y="304"/>
                    </a:lnTo>
                    <a:lnTo>
                      <a:pt x="915" y="304"/>
                    </a:lnTo>
                    <a:cubicBezTo>
                      <a:pt x="915" y="342"/>
                      <a:pt x="899" y="376"/>
                      <a:pt x="874" y="402"/>
                    </a:cubicBezTo>
                    <a:lnTo>
                      <a:pt x="874" y="402"/>
                    </a:lnTo>
                    <a:cubicBezTo>
                      <a:pt x="849" y="427"/>
                      <a:pt x="814" y="443"/>
                      <a:pt x="775" y="4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126">
                <a:extLst>
                  <a:ext uri="{FF2B5EF4-FFF2-40B4-BE49-F238E27FC236}">
                    <a16:creationId xmlns:a16="http://schemas.microsoft.com/office/drawing/2014/main" id="{75101905-A0C6-4644-A685-3FB6075A4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8181" y="6321255"/>
                <a:ext cx="818635" cy="405455"/>
              </a:xfrm>
              <a:custGeom>
                <a:avLst/>
                <a:gdLst>
                  <a:gd name="T0" fmla="*/ 149 w 935"/>
                  <a:gd name="T1" fmla="*/ 19 h 464"/>
                  <a:gd name="T2" fmla="*/ 149 w 935"/>
                  <a:gd name="T3" fmla="*/ 19 h 464"/>
                  <a:gd name="T4" fmla="*/ 57 w 935"/>
                  <a:gd name="T5" fmla="*/ 58 h 464"/>
                  <a:gd name="T6" fmla="*/ 57 w 935"/>
                  <a:gd name="T7" fmla="*/ 58 h 464"/>
                  <a:gd name="T8" fmla="*/ 18 w 935"/>
                  <a:gd name="T9" fmla="*/ 150 h 464"/>
                  <a:gd name="T10" fmla="*/ 18 w 935"/>
                  <a:gd name="T11" fmla="*/ 314 h 464"/>
                  <a:gd name="T12" fmla="*/ 18 w 935"/>
                  <a:gd name="T13" fmla="*/ 314 h 464"/>
                  <a:gd name="T14" fmla="*/ 57 w 935"/>
                  <a:gd name="T15" fmla="*/ 406 h 464"/>
                  <a:gd name="T16" fmla="*/ 57 w 935"/>
                  <a:gd name="T17" fmla="*/ 406 h 464"/>
                  <a:gd name="T18" fmla="*/ 149 w 935"/>
                  <a:gd name="T19" fmla="*/ 444 h 464"/>
                  <a:gd name="T20" fmla="*/ 785 w 935"/>
                  <a:gd name="T21" fmla="*/ 444 h 464"/>
                  <a:gd name="T22" fmla="*/ 785 w 935"/>
                  <a:gd name="T23" fmla="*/ 444 h 464"/>
                  <a:gd name="T24" fmla="*/ 877 w 935"/>
                  <a:gd name="T25" fmla="*/ 406 h 464"/>
                  <a:gd name="T26" fmla="*/ 877 w 935"/>
                  <a:gd name="T27" fmla="*/ 406 h 464"/>
                  <a:gd name="T28" fmla="*/ 916 w 935"/>
                  <a:gd name="T29" fmla="*/ 314 h 464"/>
                  <a:gd name="T30" fmla="*/ 916 w 935"/>
                  <a:gd name="T31" fmla="*/ 150 h 464"/>
                  <a:gd name="T32" fmla="*/ 916 w 935"/>
                  <a:gd name="T33" fmla="*/ 150 h 464"/>
                  <a:gd name="T34" fmla="*/ 877 w 935"/>
                  <a:gd name="T35" fmla="*/ 58 h 464"/>
                  <a:gd name="T36" fmla="*/ 877 w 935"/>
                  <a:gd name="T37" fmla="*/ 58 h 464"/>
                  <a:gd name="T38" fmla="*/ 785 w 935"/>
                  <a:gd name="T39" fmla="*/ 19 h 464"/>
                  <a:gd name="T40" fmla="*/ 149 w 935"/>
                  <a:gd name="T41" fmla="*/ 19 h 464"/>
                  <a:gd name="T42" fmla="*/ 785 w 935"/>
                  <a:gd name="T43" fmla="*/ 463 h 464"/>
                  <a:gd name="T44" fmla="*/ 149 w 935"/>
                  <a:gd name="T45" fmla="*/ 463 h 464"/>
                  <a:gd name="T46" fmla="*/ 149 w 935"/>
                  <a:gd name="T47" fmla="*/ 463 h 464"/>
                  <a:gd name="T48" fmla="*/ 43 w 935"/>
                  <a:gd name="T49" fmla="*/ 419 h 464"/>
                  <a:gd name="T50" fmla="*/ 43 w 935"/>
                  <a:gd name="T51" fmla="*/ 419 h 464"/>
                  <a:gd name="T52" fmla="*/ 0 w 935"/>
                  <a:gd name="T53" fmla="*/ 314 h 464"/>
                  <a:gd name="T54" fmla="*/ 0 w 935"/>
                  <a:gd name="T55" fmla="*/ 150 h 464"/>
                  <a:gd name="T56" fmla="*/ 0 w 935"/>
                  <a:gd name="T57" fmla="*/ 150 h 464"/>
                  <a:gd name="T58" fmla="*/ 43 w 935"/>
                  <a:gd name="T59" fmla="*/ 44 h 464"/>
                  <a:gd name="T60" fmla="*/ 43 w 935"/>
                  <a:gd name="T61" fmla="*/ 44 h 464"/>
                  <a:gd name="T62" fmla="*/ 149 w 935"/>
                  <a:gd name="T63" fmla="*/ 0 h 464"/>
                  <a:gd name="T64" fmla="*/ 785 w 935"/>
                  <a:gd name="T65" fmla="*/ 0 h 464"/>
                  <a:gd name="T66" fmla="*/ 785 w 935"/>
                  <a:gd name="T67" fmla="*/ 0 h 464"/>
                  <a:gd name="T68" fmla="*/ 891 w 935"/>
                  <a:gd name="T69" fmla="*/ 44 h 464"/>
                  <a:gd name="T70" fmla="*/ 891 w 935"/>
                  <a:gd name="T71" fmla="*/ 44 h 464"/>
                  <a:gd name="T72" fmla="*/ 934 w 935"/>
                  <a:gd name="T73" fmla="*/ 150 h 464"/>
                  <a:gd name="T74" fmla="*/ 934 w 935"/>
                  <a:gd name="T75" fmla="*/ 314 h 464"/>
                  <a:gd name="T76" fmla="*/ 934 w 935"/>
                  <a:gd name="T77" fmla="*/ 314 h 464"/>
                  <a:gd name="T78" fmla="*/ 891 w 935"/>
                  <a:gd name="T79" fmla="*/ 419 h 464"/>
                  <a:gd name="T80" fmla="*/ 891 w 935"/>
                  <a:gd name="T81" fmla="*/ 419 h 464"/>
                  <a:gd name="T82" fmla="*/ 785 w 935"/>
                  <a:gd name="T83" fmla="*/ 463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35" h="464">
                    <a:moveTo>
                      <a:pt x="149" y="19"/>
                    </a:moveTo>
                    <a:lnTo>
                      <a:pt x="149" y="19"/>
                    </a:lnTo>
                    <a:cubicBezTo>
                      <a:pt x="114" y="19"/>
                      <a:pt x="81" y="32"/>
                      <a:pt x="57" y="58"/>
                    </a:cubicBezTo>
                    <a:lnTo>
                      <a:pt x="57" y="58"/>
                    </a:lnTo>
                    <a:cubicBezTo>
                      <a:pt x="32" y="82"/>
                      <a:pt x="18" y="115"/>
                      <a:pt x="18" y="150"/>
                    </a:cubicBezTo>
                    <a:lnTo>
                      <a:pt x="18" y="314"/>
                    </a:lnTo>
                    <a:lnTo>
                      <a:pt x="18" y="314"/>
                    </a:lnTo>
                    <a:cubicBezTo>
                      <a:pt x="18" y="348"/>
                      <a:pt x="32" y="381"/>
                      <a:pt x="57" y="406"/>
                    </a:cubicBezTo>
                    <a:lnTo>
                      <a:pt x="57" y="406"/>
                    </a:lnTo>
                    <a:cubicBezTo>
                      <a:pt x="81" y="430"/>
                      <a:pt x="114" y="444"/>
                      <a:pt x="149" y="444"/>
                    </a:cubicBezTo>
                    <a:lnTo>
                      <a:pt x="785" y="444"/>
                    </a:lnTo>
                    <a:lnTo>
                      <a:pt x="785" y="444"/>
                    </a:lnTo>
                    <a:cubicBezTo>
                      <a:pt x="820" y="444"/>
                      <a:pt x="853" y="430"/>
                      <a:pt x="877" y="406"/>
                    </a:cubicBezTo>
                    <a:lnTo>
                      <a:pt x="877" y="406"/>
                    </a:lnTo>
                    <a:cubicBezTo>
                      <a:pt x="902" y="381"/>
                      <a:pt x="916" y="348"/>
                      <a:pt x="916" y="314"/>
                    </a:cubicBezTo>
                    <a:lnTo>
                      <a:pt x="916" y="150"/>
                    </a:lnTo>
                    <a:lnTo>
                      <a:pt x="916" y="150"/>
                    </a:lnTo>
                    <a:cubicBezTo>
                      <a:pt x="916" y="115"/>
                      <a:pt x="902" y="82"/>
                      <a:pt x="877" y="58"/>
                    </a:cubicBezTo>
                    <a:lnTo>
                      <a:pt x="877" y="58"/>
                    </a:lnTo>
                    <a:cubicBezTo>
                      <a:pt x="853" y="32"/>
                      <a:pt x="820" y="19"/>
                      <a:pt x="785" y="19"/>
                    </a:cubicBezTo>
                    <a:lnTo>
                      <a:pt x="149" y="19"/>
                    </a:lnTo>
                    <a:close/>
                    <a:moveTo>
                      <a:pt x="785" y="463"/>
                    </a:moveTo>
                    <a:lnTo>
                      <a:pt x="149" y="463"/>
                    </a:lnTo>
                    <a:lnTo>
                      <a:pt x="149" y="463"/>
                    </a:lnTo>
                    <a:cubicBezTo>
                      <a:pt x="109" y="463"/>
                      <a:pt x="71" y="447"/>
                      <a:pt x="43" y="419"/>
                    </a:cubicBezTo>
                    <a:lnTo>
                      <a:pt x="43" y="419"/>
                    </a:lnTo>
                    <a:cubicBezTo>
                      <a:pt x="16" y="390"/>
                      <a:pt x="0" y="353"/>
                      <a:pt x="0" y="314"/>
                    </a:cubicBezTo>
                    <a:lnTo>
                      <a:pt x="0" y="150"/>
                    </a:lnTo>
                    <a:lnTo>
                      <a:pt x="0" y="150"/>
                    </a:lnTo>
                    <a:cubicBezTo>
                      <a:pt x="0" y="110"/>
                      <a:pt x="16" y="72"/>
                      <a:pt x="43" y="44"/>
                    </a:cubicBezTo>
                    <a:lnTo>
                      <a:pt x="43" y="44"/>
                    </a:lnTo>
                    <a:cubicBezTo>
                      <a:pt x="71" y="16"/>
                      <a:pt x="109" y="0"/>
                      <a:pt x="149" y="0"/>
                    </a:cubicBezTo>
                    <a:lnTo>
                      <a:pt x="785" y="0"/>
                    </a:lnTo>
                    <a:lnTo>
                      <a:pt x="785" y="0"/>
                    </a:lnTo>
                    <a:cubicBezTo>
                      <a:pt x="825" y="0"/>
                      <a:pt x="863" y="16"/>
                      <a:pt x="891" y="44"/>
                    </a:cubicBezTo>
                    <a:lnTo>
                      <a:pt x="891" y="44"/>
                    </a:lnTo>
                    <a:cubicBezTo>
                      <a:pt x="919" y="72"/>
                      <a:pt x="934" y="110"/>
                      <a:pt x="934" y="150"/>
                    </a:cubicBezTo>
                    <a:lnTo>
                      <a:pt x="934" y="314"/>
                    </a:lnTo>
                    <a:lnTo>
                      <a:pt x="934" y="314"/>
                    </a:lnTo>
                    <a:cubicBezTo>
                      <a:pt x="934" y="353"/>
                      <a:pt x="919" y="390"/>
                      <a:pt x="891" y="419"/>
                    </a:cubicBezTo>
                    <a:lnTo>
                      <a:pt x="891" y="419"/>
                    </a:lnTo>
                    <a:cubicBezTo>
                      <a:pt x="863" y="447"/>
                      <a:pt x="825" y="463"/>
                      <a:pt x="785" y="4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127">
                <a:extLst>
                  <a:ext uri="{FF2B5EF4-FFF2-40B4-BE49-F238E27FC236}">
                    <a16:creationId xmlns:a16="http://schemas.microsoft.com/office/drawing/2014/main" id="{9C16E6C8-03DB-4448-B921-BAAF2C109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4433" y="6552944"/>
                <a:ext cx="96538" cy="88813"/>
              </a:xfrm>
              <a:custGeom>
                <a:avLst/>
                <a:gdLst>
                  <a:gd name="T0" fmla="*/ 19 w 111"/>
                  <a:gd name="T1" fmla="*/ 82 h 102"/>
                  <a:gd name="T2" fmla="*/ 90 w 111"/>
                  <a:gd name="T3" fmla="*/ 82 h 102"/>
                  <a:gd name="T4" fmla="*/ 90 w 111"/>
                  <a:gd name="T5" fmla="*/ 19 h 102"/>
                  <a:gd name="T6" fmla="*/ 19 w 111"/>
                  <a:gd name="T7" fmla="*/ 19 h 102"/>
                  <a:gd name="T8" fmla="*/ 19 w 111"/>
                  <a:gd name="T9" fmla="*/ 82 h 102"/>
                  <a:gd name="T10" fmla="*/ 100 w 111"/>
                  <a:gd name="T11" fmla="*/ 101 h 102"/>
                  <a:gd name="T12" fmla="*/ 10 w 111"/>
                  <a:gd name="T13" fmla="*/ 101 h 102"/>
                  <a:gd name="T14" fmla="*/ 10 w 111"/>
                  <a:gd name="T15" fmla="*/ 101 h 102"/>
                  <a:gd name="T16" fmla="*/ 0 w 111"/>
                  <a:gd name="T17" fmla="*/ 91 h 102"/>
                  <a:gd name="T18" fmla="*/ 0 w 111"/>
                  <a:gd name="T19" fmla="*/ 10 h 102"/>
                  <a:gd name="T20" fmla="*/ 0 w 111"/>
                  <a:gd name="T21" fmla="*/ 10 h 102"/>
                  <a:gd name="T22" fmla="*/ 10 w 111"/>
                  <a:gd name="T23" fmla="*/ 0 h 102"/>
                  <a:gd name="T24" fmla="*/ 100 w 111"/>
                  <a:gd name="T25" fmla="*/ 0 h 102"/>
                  <a:gd name="T26" fmla="*/ 100 w 111"/>
                  <a:gd name="T27" fmla="*/ 0 h 102"/>
                  <a:gd name="T28" fmla="*/ 110 w 111"/>
                  <a:gd name="T29" fmla="*/ 10 h 102"/>
                  <a:gd name="T30" fmla="*/ 110 w 111"/>
                  <a:gd name="T31" fmla="*/ 91 h 102"/>
                  <a:gd name="T32" fmla="*/ 110 w 111"/>
                  <a:gd name="T33" fmla="*/ 91 h 102"/>
                  <a:gd name="T34" fmla="*/ 100 w 111"/>
                  <a:gd name="T35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2">
                    <a:moveTo>
                      <a:pt x="19" y="82"/>
                    </a:moveTo>
                    <a:lnTo>
                      <a:pt x="90" y="82"/>
                    </a:lnTo>
                    <a:lnTo>
                      <a:pt x="90" y="19"/>
                    </a:lnTo>
                    <a:lnTo>
                      <a:pt x="19" y="19"/>
                    </a:lnTo>
                    <a:lnTo>
                      <a:pt x="19" y="82"/>
                    </a:lnTo>
                    <a:close/>
                    <a:moveTo>
                      <a:pt x="100" y="101"/>
                    </a:moveTo>
                    <a:lnTo>
                      <a:pt x="10" y="101"/>
                    </a:lnTo>
                    <a:lnTo>
                      <a:pt x="10" y="101"/>
                    </a:lnTo>
                    <a:cubicBezTo>
                      <a:pt x="4" y="101"/>
                      <a:pt x="0" y="96"/>
                      <a:pt x="0" y="9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0" y="0"/>
                    </a:lnTo>
                    <a:lnTo>
                      <a:pt x="100" y="0"/>
                    </a:lnTo>
                    <a:cubicBezTo>
                      <a:pt x="105" y="0"/>
                      <a:pt x="110" y="5"/>
                      <a:pt x="110" y="10"/>
                    </a:cubicBezTo>
                    <a:lnTo>
                      <a:pt x="110" y="91"/>
                    </a:lnTo>
                    <a:lnTo>
                      <a:pt x="110" y="91"/>
                    </a:lnTo>
                    <a:cubicBezTo>
                      <a:pt x="110" y="96"/>
                      <a:pt x="105" y="101"/>
                      <a:pt x="100" y="1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128">
                <a:extLst>
                  <a:ext uri="{FF2B5EF4-FFF2-40B4-BE49-F238E27FC236}">
                    <a16:creationId xmlns:a16="http://schemas.microsoft.com/office/drawing/2014/main" id="{E6BCD273-7375-44C9-9619-716D379A4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7886" y="6568390"/>
                <a:ext cx="424764" cy="57921"/>
              </a:xfrm>
              <a:custGeom>
                <a:avLst/>
                <a:gdLst>
                  <a:gd name="T0" fmla="*/ 34 w 484"/>
                  <a:gd name="T1" fmla="*/ 19 h 66"/>
                  <a:gd name="T2" fmla="*/ 34 w 484"/>
                  <a:gd name="T3" fmla="*/ 19 h 66"/>
                  <a:gd name="T4" fmla="*/ 23 w 484"/>
                  <a:gd name="T5" fmla="*/ 23 h 66"/>
                  <a:gd name="T6" fmla="*/ 23 w 484"/>
                  <a:gd name="T7" fmla="*/ 23 h 66"/>
                  <a:gd name="T8" fmla="*/ 20 w 484"/>
                  <a:gd name="T9" fmla="*/ 32 h 66"/>
                  <a:gd name="T10" fmla="*/ 20 w 484"/>
                  <a:gd name="T11" fmla="*/ 32 h 66"/>
                  <a:gd name="T12" fmla="*/ 23 w 484"/>
                  <a:gd name="T13" fmla="*/ 42 h 66"/>
                  <a:gd name="T14" fmla="*/ 23 w 484"/>
                  <a:gd name="T15" fmla="*/ 42 h 66"/>
                  <a:gd name="T16" fmla="*/ 34 w 484"/>
                  <a:gd name="T17" fmla="*/ 46 h 66"/>
                  <a:gd name="T18" fmla="*/ 449 w 484"/>
                  <a:gd name="T19" fmla="*/ 46 h 66"/>
                  <a:gd name="T20" fmla="*/ 449 w 484"/>
                  <a:gd name="T21" fmla="*/ 46 h 66"/>
                  <a:gd name="T22" fmla="*/ 460 w 484"/>
                  <a:gd name="T23" fmla="*/ 42 h 66"/>
                  <a:gd name="T24" fmla="*/ 460 w 484"/>
                  <a:gd name="T25" fmla="*/ 42 h 66"/>
                  <a:gd name="T26" fmla="*/ 463 w 484"/>
                  <a:gd name="T27" fmla="*/ 32 h 66"/>
                  <a:gd name="T28" fmla="*/ 463 w 484"/>
                  <a:gd name="T29" fmla="*/ 32 h 66"/>
                  <a:gd name="T30" fmla="*/ 460 w 484"/>
                  <a:gd name="T31" fmla="*/ 23 h 66"/>
                  <a:gd name="T32" fmla="*/ 460 w 484"/>
                  <a:gd name="T33" fmla="*/ 23 h 66"/>
                  <a:gd name="T34" fmla="*/ 449 w 484"/>
                  <a:gd name="T35" fmla="*/ 19 h 66"/>
                  <a:gd name="T36" fmla="*/ 34 w 484"/>
                  <a:gd name="T37" fmla="*/ 19 h 66"/>
                  <a:gd name="T38" fmla="*/ 449 w 484"/>
                  <a:gd name="T39" fmla="*/ 65 h 66"/>
                  <a:gd name="T40" fmla="*/ 34 w 484"/>
                  <a:gd name="T41" fmla="*/ 65 h 66"/>
                  <a:gd name="T42" fmla="*/ 34 w 484"/>
                  <a:gd name="T43" fmla="*/ 65 h 66"/>
                  <a:gd name="T44" fmla="*/ 10 w 484"/>
                  <a:gd name="T45" fmla="*/ 56 h 66"/>
                  <a:gd name="T46" fmla="*/ 10 w 484"/>
                  <a:gd name="T47" fmla="*/ 56 h 66"/>
                  <a:gd name="T48" fmla="*/ 0 w 484"/>
                  <a:gd name="T49" fmla="*/ 32 h 66"/>
                  <a:gd name="T50" fmla="*/ 0 w 484"/>
                  <a:gd name="T51" fmla="*/ 32 h 66"/>
                  <a:gd name="T52" fmla="*/ 10 w 484"/>
                  <a:gd name="T53" fmla="*/ 10 h 66"/>
                  <a:gd name="T54" fmla="*/ 10 w 484"/>
                  <a:gd name="T55" fmla="*/ 10 h 66"/>
                  <a:gd name="T56" fmla="*/ 34 w 484"/>
                  <a:gd name="T57" fmla="*/ 0 h 66"/>
                  <a:gd name="T58" fmla="*/ 449 w 484"/>
                  <a:gd name="T59" fmla="*/ 0 h 66"/>
                  <a:gd name="T60" fmla="*/ 449 w 484"/>
                  <a:gd name="T61" fmla="*/ 0 h 66"/>
                  <a:gd name="T62" fmla="*/ 473 w 484"/>
                  <a:gd name="T63" fmla="*/ 10 h 66"/>
                  <a:gd name="T64" fmla="*/ 473 w 484"/>
                  <a:gd name="T65" fmla="*/ 10 h 66"/>
                  <a:gd name="T66" fmla="*/ 483 w 484"/>
                  <a:gd name="T67" fmla="*/ 32 h 66"/>
                  <a:gd name="T68" fmla="*/ 483 w 484"/>
                  <a:gd name="T69" fmla="*/ 32 h 66"/>
                  <a:gd name="T70" fmla="*/ 473 w 484"/>
                  <a:gd name="T71" fmla="*/ 56 h 66"/>
                  <a:gd name="T72" fmla="*/ 473 w 484"/>
                  <a:gd name="T73" fmla="*/ 56 h 66"/>
                  <a:gd name="T74" fmla="*/ 449 w 484"/>
                  <a:gd name="T75" fmla="*/ 6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4" h="66">
                    <a:moveTo>
                      <a:pt x="34" y="19"/>
                    </a:moveTo>
                    <a:lnTo>
                      <a:pt x="34" y="19"/>
                    </a:lnTo>
                    <a:cubicBezTo>
                      <a:pt x="29" y="19"/>
                      <a:pt x="26" y="20"/>
                      <a:pt x="23" y="23"/>
                    </a:cubicBezTo>
                    <a:lnTo>
                      <a:pt x="23" y="23"/>
                    </a:lnTo>
                    <a:cubicBezTo>
                      <a:pt x="21" y="25"/>
                      <a:pt x="20" y="29"/>
                      <a:pt x="20" y="32"/>
                    </a:cubicBezTo>
                    <a:lnTo>
                      <a:pt x="20" y="32"/>
                    </a:lnTo>
                    <a:cubicBezTo>
                      <a:pt x="20" y="37"/>
                      <a:pt x="21" y="40"/>
                      <a:pt x="23" y="42"/>
                    </a:cubicBezTo>
                    <a:lnTo>
                      <a:pt x="23" y="42"/>
                    </a:lnTo>
                    <a:cubicBezTo>
                      <a:pt x="26" y="45"/>
                      <a:pt x="29" y="46"/>
                      <a:pt x="34" y="46"/>
                    </a:cubicBezTo>
                    <a:lnTo>
                      <a:pt x="449" y="46"/>
                    </a:lnTo>
                    <a:lnTo>
                      <a:pt x="449" y="46"/>
                    </a:lnTo>
                    <a:cubicBezTo>
                      <a:pt x="454" y="46"/>
                      <a:pt x="457" y="45"/>
                      <a:pt x="460" y="42"/>
                    </a:cubicBezTo>
                    <a:lnTo>
                      <a:pt x="460" y="42"/>
                    </a:lnTo>
                    <a:cubicBezTo>
                      <a:pt x="463" y="40"/>
                      <a:pt x="463" y="37"/>
                      <a:pt x="463" y="32"/>
                    </a:cubicBezTo>
                    <a:lnTo>
                      <a:pt x="463" y="32"/>
                    </a:lnTo>
                    <a:cubicBezTo>
                      <a:pt x="463" y="29"/>
                      <a:pt x="463" y="25"/>
                      <a:pt x="460" y="23"/>
                    </a:cubicBezTo>
                    <a:lnTo>
                      <a:pt x="460" y="23"/>
                    </a:lnTo>
                    <a:cubicBezTo>
                      <a:pt x="457" y="20"/>
                      <a:pt x="454" y="19"/>
                      <a:pt x="449" y="19"/>
                    </a:cubicBezTo>
                    <a:lnTo>
                      <a:pt x="34" y="19"/>
                    </a:lnTo>
                    <a:close/>
                    <a:moveTo>
                      <a:pt x="449" y="65"/>
                    </a:moveTo>
                    <a:lnTo>
                      <a:pt x="34" y="65"/>
                    </a:lnTo>
                    <a:lnTo>
                      <a:pt x="34" y="65"/>
                    </a:lnTo>
                    <a:cubicBezTo>
                      <a:pt x="25" y="65"/>
                      <a:pt x="16" y="62"/>
                      <a:pt x="10" y="56"/>
                    </a:cubicBezTo>
                    <a:lnTo>
                      <a:pt x="10" y="56"/>
                    </a:lnTo>
                    <a:cubicBezTo>
                      <a:pt x="4" y="49"/>
                      <a:pt x="0" y="41"/>
                      <a:pt x="0" y="32"/>
                    </a:cubicBezTo>
                    <a:lnTo>
                      <a:pt x="0" y="32"/>
                    </a:lnTo>
                    <a:cubicBezTo>
                      <a:pt x="0" y="24"/>
                      <a:pt x="4" y="16"/>
                      <a:pt x="10" y="10"/>
                    </a:cubicBezTo>
                    <a:lnTo>
                      <a:pt x="10" y="10"/>
                    </a:lnTo>
                    <a:cubicBezTo>
                      <a:pt x="16" y="3"/>
                      <a:pt x="25" y="0"/>
                      <a:pt x="34" y="0"/>
                    </a:cubicBezTo>
                    <a:lnTo>
                      <a:pt x="449" y="0"/>
                    </a:lnTo>
                    <a:lnTo>
                      <a:pt x="449" y="0"/>
                    </a:lnTo>
                    <a:cubicBezTo>
                      <a:pt x="458" y="0"/>
                      <a:pt x="467" y="3"/>
                      <a:pt x="473" y="10"/>
                    </a:cubicBezTo>
                    <a:lnTo>
                      <a:pt x="473" y="10"/>
                    </a:lnTo>
                    <a:cubicBezTo>
                      <a:pt x="479" y="16"/>
                      <a:pt x="483" y="24"/>
                      <a:pt x="483" y="32"/>
                    </a:cubicBezTo>
                    <a:lnTo>
                      <a:pt x="483" y="32"/>
                    </a:lnTo>
                    <a:cubicBezTo>
                      <a:pt x="483" y="41"/>
                      <a:pt x="479" y="49"/>
                      <a:pt x="473" y="56"/>
                    </a:cubicBezTo>
                    <a:lnTo>
                      <a:pt x="473" y="56"/>
                    </a:lnTo>
                    <a:cubicBezTo>
                      <a:pt x="467" y="62"/>
                      <a:pt x="458" y="65"/>
                      <a:pt x="449" y="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129">
                <a:extLst>
                  <a:ext uri="{FF2B5EF4-FFF2-40B4-BE49-F238E27FC236}">
                    <a16:creationId xmlns:a16="http://schemas.microsoft.com/office/drawing/2014/main" id="{854A9BAD-64CF-41FB-BE0D-7A2C4879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6019" y="6413930"/>
                <a:ext cx="73367" cy="73367"/>
              </a:xfrm>
              <a:custGeom>
                <a:avLst/>
                <a:gdLst>
                  <a:gd name="T0" fmla="*/ 84 w 85"/>
                  <a:gd name="T1" fmla="*/ 42 h 84"/>
                  <a:gd name="T2" fmla="*/ 84 w 85"/>
                  <a:gd name="T3" fmla="*/ 42 h 84"/>
                  <a:gd name="T4" fmla="*/ 42 w 85"/>
                  <a:gd name="T5" fmla="*/ 0 h 84"/>
                  <a:gd name="T6" fmla="*/ 42 w 85"/>
                  <a:gd name="T7" fmla="*/ 0 h 84"/>
                  <a:gd name="T8" fmla="*/ 0 w 85"/>
                  <a:gd name="T9" fmla="*/ 42 h 84"/>
                  <a:gd name="T10" fmla="*/ 0 w 85"/>
                  <a:gd name="T11" fmla="*/ 42 h 84"/>
                  <a:gd name="T12" fmla="*/ 42 w 85"/>
                  <a:gd name="T13" fmla="*/ 83 h 84"/>
                  <a:gd name="T14" fmla="*/ 42 w 85"/>
                  <a:gd name="T15" fmla="*/ 83 h 84"/>
                  <a:gd name="T16" fmla="*/ 84 w 85"/>
                  <a:gd name="T17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84">
                    <a:moveTo>
                      <a:pt x="84" y="42"/>
                    </a:moveTo>
                    <a:lnTo>
                      <a:pt x="84" y="42"/>
                    </a:lnTo>
                    <a:cubicBezTo>
                      <a:pt x="84" y="18"/>
                      <a:pt x="65" y="0"/>
                      <a:pt x="42" y="0"/>
                    </a:cubicBezTo>
                    <a:lnTo>
                      <a:pt x="42" y="0"/>
                    </a:lnTo>
                    <a:cubicBezTo>
                      <a:pt x="19" y="0"/>
                      <a:pt x="0" y="18"/>
                      <a:pt x="0" y="42"/>
                    </a:cubicBezTo>
                    <a:lnTo>
                      <a:pt x="0" y="42"/>
                    </a:lnTo>
                    <a:cubicBezTo>
                      <a:pt x="0" y="65"/>
                      <a:pt x="19" y="83"/>
                      <a:pt x="42" y="83"/>
                    </a:cubicBezTo>
                    <a:lnTo>
                      <a:pt x="42" y="83"/>
                    </a:lnTo>
                    <a:cubicBezTo>
                      <a:pt x="65" y="83"/>
                      <a:pt x="84" y="65"/>
                      <a:pt x="84" y="4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130">
                <a:extLst>
                  <a:ext uri="{FF2B5EF4-FFF2-40B4-BE49-F238E27FC236}">
                    <a16:creationId xmlns:a16="http://schemas.microsoft.com/office/drawing/2014/main" id="{421DD336-4B04-42B1-833D-AE848590D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8296" y="6406207"/>
                <a:ext cx="88813" cy="88813"/>
              </a:xfrm>
              <a:custGeom>
                <a:avLst/>
                <a:gdLst>
                  <a:gd name="T0" fmla="*/ 51 w 102"/>
                  <a:gd name="T1" fmla="*/ 19 h 102"/>
                  <a:gd name="T2" fmla="*/ 51 w 102"/>
                  <a:gd name="T3" fmla="*/ 19 h 102"/>
                  <a:gd name="T4" fmla="*/ 19 w 102"/>
                  <a:gd name="T5" fmla="*/ 51 h 102"/>
                  <a:gd name="T6" fmla="*/ 19 w 102"/>
                  <a:gd name="T7" fmla="*/ 51 h 102"/>
                  <a:gd name="T8" fmla="*/ 51 w 102"/>
                  <a:gd name="T9" fmla="*/ 82 h 102"/>
                  <a:gd name="T10" fmla="*/ 51 w 102"/>
                  <a:gd name="T11" fmla="*/ 82 h 102"/>
                  <a:gd name="T12" fmla="*/ 83 w 102"/>
                  <a:gd name="T13" fmla="*/ 51 h 102"/>
                  <a:gd name="T14" fmla="*/ 83 w 102"/>
                  <a:gd name="T15" fmla="*/ 51 h 102"/>
                  <a:gd name="T16" fmla="*/ 51 w 102"/>
                  <a:gd name="T17" fmla="*/ 19 h 102"/>
                  <a:gd name="T18" fmla="*/ 51 w 102"/>
                  <a:gd name="T19" fmla="*/ 101 h 102"/>
                  <a:gd name="T20" fmla="*/ 51 w 102"/>
                  <a:gd name="T21" fmla="*/ 101 h 102"/>
                  <a:gd name="T22" fmla="*/ 0 w 102"/>
                  <a:gd name="T23" fmla="*/ 51 h 102"/>
                  <a:gd name="T24" fmla="*/ 0 w 102"/>
                  <a:gd name="T25" fmla="*/ 51 h 102"/>
                  <a:gd name="T26" fmla="*/ 51 w 102"/>
                  <a:gd name="T27" fmla="*/ 0 h 102"/>
                  <a:gd name="T28" fmla="*/ 51 w 102"/>
                  <a:gd name="T29" fmla="*/ 0 h 102"/>
                  <a:gd name="T30" fmla="*/ 101 w 102"/>
                  <a:gd name="T31" fmla="*/ 51 h 102"/>
                  <a:gd name="T32" fmla="*/ 101 w 102"/>
                  <a:gd name="T33" fmla="*/ 51 h 102"/>
                  <a:gd name="T34" fmla="*/ 51 w 102"/>
                  <a:gd name="T35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102">
                    <a:moveTo>
                      <a:pt x="51" y="19"/>
                    </a:moveTo>
                    <a:lnTo>
                      <a:pt x="51" y="19"/>
                    </a:lnTo>
                    <a:cubicBezTo>
                      <a:pt x="33" y="19"/>
                      <a:pt x="19" y="33"/>
                      <a:pt x="19" y="51"/>
                    </a:cubicBezTo>
                    <a:lnTo>
                      <a:pt x="19" y="51"/>
                    </a:lnTo>
                    <a:cubicBezTo>
                      <a:pt x="19" y="69"/>
                      <a:pt x="33" y="82"/>
                      <a:pt x="51" y="82"/>
                    </a:cubicBezTo>
                    <a:lnTo>
                      <a:pt x="51" y="82"/>
                    </a:lnTo>
                    <a:cubicBezTo>
                      <a:pt x="68" y="82"/>
                      <a:pt x="83" y="69"/>
                      <a:pt x="83" y="51"/>
                    </a:cubicBezTo>
                    <a:lnTo>
                      <a:pt x="83" y="51"/>
                    </a:lnTo>
                    <a:cubicBezTo>
                      <a:pt x="83" y="33"/>
                      <a:pt x="68" y="19"/>
                      <a:pt x="51" y="19"/>
                    </a:cubicBezTo>
                    <a:close/>
                    <a:moveTo>
                      <a:pt x="51" y="101"/>
                    </a:moveTo>
                    <a:lnTo>
                      <a:pt x="51" y="101"/>
                    </a:lnTo>
                    <a:cubicBezTo>
                      <a:pt x="23" y="101"/>
                      <a:pt x="0" y="79"/>
                      <a:pt x="0" y="51"/>
                    </a:cubicBezTo>
                    <a:lnTo>
                      <a:pt x="0" y="51"/>
                    </a:lnTo>
                    <a:cubicBezTo>
                      <a:pt x="0" y="22"/>
                      <a:pt x="23" y="0"/>
                      <a:pt x="51" y="0"/>
                    </a:cubicBezTo>
                    <a:lnTo>
                      <a:pt x="51" y="0"/>
                    </a:lnTo>
                    <a:cubicBezTo>
                      <a:pt x="79" y="0"/>
                      <a:pt x="101" y="22"/>
                      <a:pt x="101" y="51"/>
                    </a:cubicBezTo>
                    <a:lnTo>
                      <a:pt x="101" y="51"/>
                    </a:lnTo>
                    <a:cubicBezTo>
                      <a:pt x="101" y="79"/>
                      <a:pt x="79" y="101"/>
                      <a:pt x="51" y="1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B64EE64B-53F6-4711-8CE6-989CDE5E3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7886" y="6413930"/>
                <a:ext cx="412306" cy="76265"/>
              </a:xfrm>
              <a:custGeom>
                <a:avLst/>
                <a:gdLst>
                  <a:gd name="connsiteX0" fmla="*/ 8708 w 412306"/>
                  <a:gd name="connsiteY0" fmla="*/ 57921 h 76265"/>
                  <a:gd name="connsiteX1" fmla="*/ 195080 w 412306"/>
                  <a:gd name="connsiteY1" fmla="*/ 57921 h 76265"/>
                  <a:gd name="connsiteX2" fmla="*/ 203790 w 412306"/>
                  <a:gd name="connsiteY2" fmla="*/ 66610 h 76265"/>
                  <a:gd name="connsiteX3" fmla="*/ 195080 w 412306"/>
                  <a:gd name="connsiteY3" fmla="*/ 76265 h 76265"/>
                  <a:gd name="connsiteX4" fmla="*/ 8708 w 412306"/>
                  <a:gd name="connsiteY4" fmla="*/ 76265 h 76265"/>
                  <a:gd name="connsiteX5" fmla="*/ 0 w 412306"/>
                  <a:gd name="connsiteY5" fmla="*/ 66610 h 76265"/>
                  <a:gd name="connsiteX6" fmla="*/ 8708 w 412306"/>
                  <a:gd name="connsiteY6" fmla="*/ 57921 h 76265"/>
                  <a:gd name="connsiteX7" fmla="*/ 8736 w 412306"/>
                  <a:gd name="connsiteY7" fmla="*/ 0 h 76265"/>
                  <a:gd name="connsiteX8" fmla="*/ 404444 w 412306"/>
                  <a:gd name="connsiteY8" fmla="*/ 0 h 76265"/>
                  <a:gd name="connsiteX9" fmla="*/ 412306 w 412306"/>
                  <a:gd name="connsiteY9" fmla="*/ 8687 h 76265"/>
                  <a:gd name="connsiteX10" fmla="*/ 404444 w 412306"/>
                  <a:gd name="connsiteY10" fmla="*/ 18340 h 76265"/>
                  <a:gd name="connsiteX11" fmla="*/ 8736 w 412306"/>
                  <a:gd name="connsiteY11" fmla="*/ 18340 h 76265"/>
                  <a:gd name="connsiteX12" fmla="*/ 0 w 412306"/>
                  <a:gd name="connsiteY12" fmla="*/ 8687 h 76265"/>
                  <a:gd name="connsiteX13" fmla="*/ 8736 w 412306"/>
                  <a:gd name="connsiteY13" fmla="*/ 0 h 76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2306" h="76265">
                    <a:moveTo>
                      <a:pt x="8708" y="57921"/>
                    </a:moveTo>
                    <a:lnTo>
                      <a:pt x="195080" y="57921"/>
                    </a:lnTo>
                    <a:cubicBezTo>
                      <a:pt x="199434" y="57921"/>
                      <a:pt x="203790" y="61783"/>
                      <a:pt x="203790" y="66610"/>
                    </a:cubicBezTo>
                    <a:cubicBezTo>
                      <a:pt x="203790" y="71438"/>
                      <a:pt x="199434" y="76265"/>
                      <a:pt x="195080" y="76265"/>
                    </a:cubicBezTo>
                    <a:lnTo>
                      <a:pt x="8708" y="76265"/>
                    </a:lnTo>
                    <a:cubicBezTo>
                      <a:pt x="4354" y="76265"/>
                      <a:pt x="0" y="71438"/>
                      <a:pt x="0" y="66610"/>
                    </a:cubicBezTo>
                    <a:cubicBezTo>
                      <a:pt x="0" y="61783"/>
                      <a:pt x="4354" y="57921"/>
                      <a:pt x="8708" y="57921"/>
                    </a:cubicBezTo>
                    <a:close/>
                    <a:moveTo>
                      <a:pt x="8736" y="0"/>
                    </a:moveTo>
                    <a:lnTo>
                      <a:pt x="404444" y="0"/>
                    </a:lnTo>
                    <a:cubicBezTo>
                      <a:pt x="408812" y="0"/>
                      <a:pt x="412306" y="3861"/>
                      <a:pt x="412306" y="8687"/>
                    </a:cubicBezTo>
                    <a:cubicBezTo>
                      <a:pt x="412306" y="13514"/>
                      <a:pt x="408812" y="18340"/>
                      <a:pt x="404444" y="18340"/>
                    </a:cubicBezTo>
                    <a:lnTo>
                      <a:pt x="8736" y="18340"/>
                    </a:lnTo>
                    <a:cubicBezTo>
                      <a:pt x="4368" y="18340"/>
                      <a:pt x="0" y="13514"/>
                      <a:pt x="0" y="8687"/>
                    </a:cubicBezTo>
                    <a:cubicBezTo>
                      <a:pt x="0" y="3861"/>
                      <a:pt x="4368" y="0"/>
                      <a:pt x="87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133">
                <a:extLst>
                  <a:ext uri="{FF2B5EF4-FFF2-40B4-BE49-F238E27FC236}">
                    <a16:creationId xmlns:a16="http://schemas.microsoft.com/office/drawing/2014/main" id="{D3A03464-626D-427B-AE4A-E1E40E752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2156" y="6560667"/>
                <a:ext cx="81092" cy="73367"/>
              </a:xfrm>
              <a:custGeom>
                <a:avLst/>
                <a:gdLst>
                  <a:gd name="T0" fmla="*/ 90 w 91"/>
                  <a:gd name="T1" fmla="*/ 81 h 82"/>
                  <a:gd name="T2" fmla="*/ 0 w 91"/>
                  <a:gd name="T3" fmla="*/ 81 h 82"/>
                  <a:gd name="T4" fmla="*/ 0 w 91"/>
                  <a:gd name="T5" fmla="*/ 0 h 82"/>
                  <a:gd name="T6" fmla="*/ 90 w 91"/>
                  <a:gd name="T7" fmla="*/ 0 h 82"/>
                  <a:gd name="T8" fmla="*/ 90 w 91"/>
                  <a:gd name="T9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82">
                    <a:moveTo>
                      <a:pt x="90" y="81"/>
                    </a:moveTo>
                    <a:lnTo>
                      <a:pt x="0" y="81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90" y="81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134">
                <a:extLst>
                  <a:ext uri="{FF2B5EF4-FFF2-40B4-BE49-F238E27FC236}">
                    <a16:creationId xmlns:a16="http://schemas.microsoft.com/office/drawing/2014/main" id="{D03A1003-8148-4F55-B9EC-37D816BB6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6702" y="6715126"/>
                <a:ext cx="405455" cy="328225"/>
              </a:xfrm>
              <a:custGeom>
                <a:avLst/>
                <a:gdLst>
                  <a:gd name="T0" fmla="*/ 463 w 464"/>
                  <a:gd name="T1" fmla="*/ 0 h 377"/>
                  <a:gd name="T2" fmla="*/ 231 w 464"/>
                  <a:gd name="T3" fmla="*/ 0 h 377"/>
                  <a:gd name="T4" fmla="*/ 0 w 464"/>
                  <a:gd name="T5" fmla="*/ 0 h 377"/>
                  <a:gd name="T6" fmla="*/ 0 w 464"/>
                  <a:gd name="T7" fmla="*/ 123 h 377"/>
                  <a:gd name="T8" fmla="*/ 0 w 464"/>
                  <a:gd name="T9" fmla="*/ 246 h 377"/>
                  <a:gd name="T10" fmla="*/ 0 w 464"/>
                  <a:gd name="T11" fmla="*/ 246 h 377"/>
                  <a:gd name="T12" fmla="*/ 38 w 464"/>
                  <a:gd name="T13" fmla="*/ 338 h 377"/>
                  <a:gd name="T14" fmla="*/ 38 w 464"/>
                  <a:gd name="T15" fmla="*/ 338 h 377"/>
                  <a:gd name="T16" fmla="*/ 130 w 464"/>
                  <a:gd name="T17" fmla="*/ 376 h 377"/>
                  <a:gd name="T18" fmla="*/ 231 w 464"/>
                  <a:gd name="T19" fmla="*/ 376 h 377"/>
                  <a:gd name="T20" fmla="*/ 333 w 464"/>
                  <a:gd name="T21" fmla="*/ 376 h 377"/>
                  <a:gd name="T22" fmla="*/ 333 w 464"/>
                  <a:gd name="T23" fmla="*/ 376 h 377"/>
                  <a:gd name="T24" fmla="*/ 425 w 464"/>
                  <a:gd name="T25" fmla="*/ 338 h 377"/>
                  <a:gd name="T26" fmla="*/ 425 w 464"/>
                  <a:gd name="T27" fmla="*/ 338 h 377"/>
                  <a:gd name="T28" fmla="*/ 463 w 464"/>
                  <a:gd name="T29" fmla="*/ 246 h 377"/>
                  <a:gd name="T30" fmla="*/ 463 w 464"/>
                  <a:gd name="T31" fmla="*/ 123 h 377"/>
                  <a:gd name="T32" fmla="*/ 463 w 464"/>
                  <a:gd name="T33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4" h="377">
                    <a:moveTo>
                      <a:pt x="463" y="0"/>
                    </a:moveTo>
                    <a:lnTo>
                      <a:pt x="231" y="0"/>
                    </a:lnTo>
                    <a:lnTo>
                      <a:pt x="0" y="0"/>
                    </a:lnTo>
                    <a:lnTo>
                      <a:pt x="0" y="123"/>
                    </a:lnTo>
                    <a:lnTo>
                      <a:pt x="0" y="246"/>
                    </a:lnTo>
                    <a:lnTo>
                      <a:pt x="0" y="246"/>
                    </a:lnTo>
                    <a:cubicBezTo>
                      <a:pt x="0" y="282"/>
                      <a:pt x="14" y="314"/>
                      <a:pt x="38" y="338"/>
                    </a:cubicBezTo>
                    <a:lnTo>
                      <a:pt x="38" y="338"/>
                    </a:lnTo>
                    <a:cubicBezTo>
                      <a:pt x="62" y="362"/>
                      <a:pt x="94" y="376"/>
                      <a:pt x="130" y="376"/>
                    </a:cubicBezTo>
                    <a:lnTo>
                      <a:pt x="231" y="376"/>
                    </a:lnTo>
                    <a:lnTo>
                      <a:pt x="333" y="376"/>
                    </a:lnTo>
                    <a:lnTo>
                      <a:pt x="333" y="376"/>
                    </a:lnTo>
                    <a:cubicBezTo>
                      <a:pt x="368" y="376"/>
                      <a:pt x="401" y="362"/>
                      <a:pt x="425" y="338"/>
                    </a:cubicBezTo>
                    <a:lnTo>
                      <a:pt x="425" y="338"/>
                    </a:lnTo>
                    <a:cubicBezTo>
                      <a:pt x="448" y="314"/>
                      <a:pt x="463" y="282"/>
                      <a:pt x="463" y="246"/>
                    </a:cubicBezTo>
                    <a:lnTo>
                      <a:pt x="463" y="123"/>
                    </a:lnTo>
                    <a:lnTo>
                      <a:pt x="46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135">
                <a:extLst>
                  <a:ext uri="{FF2B5EF4-FFF2-40B4-BE49-F238E27FC236}">
                    <a16:creationId xmlns:a16="http://schemas.microsoft.com/office/drawing/2014/main" id="{34339E49-4276-41DF-9205-897444BCC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5116" y="6707403"/>
                <a:ext cx="424764" cy="347534"/>
              </a:xfrm>
              <a:custGeom>
                <a:avLst/>
                <a:gdLst>
                  <a:gd name="T0" fmla="*/ 19 w 483"/>
                  <a:gd name="T1" fmla="*/ 19 h 395"/>
                  <a:gd name="T2" fmla="*/ 19 w 483"/>
                  <a:gd name="T3" fmla="*/ 255 h 395"/>
                  <a:gd name="T4" fmla="*/ 19 w 483"/>
                  <a:gd name="T5" fmla="*/ 255 h 395"/>
                  <a:gd name="T6" fmla="*/ 54 w 483"/>
                  <a:gd name="T7" fmla="*/ 340 h 395"/>
                  <a:gd name="T8" fmla="*/ 54 w 483"/>
                  <a:gd name="T9" fmla="*/ 340 h 395"/>
                  <a:gd name="T10" fmla="*/ 140 w 483"/>
                  <a:gd name="T11" fmla="*/ 376 h 395"/>
                  <a:gd name="T12" fmla="*/ 343 w 483"/>
                  <a:gd name="T13" fmla="*/ 376 h 395"/>
                  <a:gd name="T14" fmla="*/ 343 w 483"/>
                  <a:gd name="T15" fmla="*/ 376 h 395"/>
                  <a:gd name="T16" fmla="*/ 428 w 483"/>
                  <a:gd name="T17" fmla="*/ 340 h 395"/>
                  <a:gd name="T18" fmla="*/ 428 w 483"/>
                  <a:gd name="T19" fmla="*/ 340 h 395"/>
                  <a:gd name="T20" fmla="*/ 463 w 483"/>
                  <a:gd name="T21" fmla="*/ 255 h 395"/>
                  <a:gd name="T22" fmla="*/ 463 w 483"/>
                  <a:gd name="T23" fmla="*/ 19 h 395"/>
                  <a:gd name="T24" fmla="*/ 19 w 483"/>
                  <a:gd name="T25" fmla="*/ 19 h 395"/>
                  <a:gd name="T26" fmla="*/ 343 w 483"/>
                  <a:gd name="T27" fmla="*/ 394 h 395"/>
                  <a:gd name="T28" fmla="*/ 140 w 483"/>
                  <a:gd name="T29" fmla="*/ 394 h 395"/>
                  <a:gd name="T30" fmla="*/ 140 w 483"/>
                  <a:gd name="T31" fmla="*/ 394 h 395"/>
                  <a:gd name="T32" fmla="*/ 41 w 483"/>
                  <a:gd name="T33" fmla="*/ 353 h 395"/>
                  <a:gd name="T34" fmla="*/ 41 w 483"/>
                  <a:gd name="T35" fmla="*/ 353 h 395"/>
                  <a:gd name="T36" fmla="*/ 0 w 483"/>
                  <a:gd name="T37" fmla="*/ 255 h 395"/>
                  <a:gd name="T38" fmla="*/ 0 w 483"/>
                  <a:gd name="T39" fmla="*/ 9 h 395"/>
                  <a:gd name="T40" fmla="*/ 0 w 483"/>
                  <a:gd name="T41" fmla="*/ 9 h 395"/>
                  <a:gd name="T42" fmla="*/ 10 w 483"/>
                  <a:gd name="T43" fmla="*/ 0 h 395"/>
                  <a:gd name="T44" fmla="*/ 473 w 483"/>
                  <a:gd name="T45" fmla="*/ 0 h 395"/>
                  <a:gd name="T46" fmla="*/ 473 w 483"/>
                  <a:gd name="T47" fmla="*/ 0 h 395"/>
                  <a:gd name="T48" fmla="*/ 482 w 483"/>
                  <a:gd name="T49" fmla="*/ 9 h 395"/>
                  <a:gd name="T50" fmla="*/ 482 w 483"/>
                  <a:gd name="T51" fmla="*/ 255 h 395"/>
                  <a:gd name="T52" fmla="*/ 482 w 483"/>
                  <a:gd name="T53" fmla="*/ 255 h 395"/>
                  <a:gd name="T54" fmla="*/ 441 w 483"/>
                  <a:gd name="T55" fmla="*/ 353 h 395"/>
                  <a:gd name="T56" fmla="*/ 441 w 483"/>
                  <a:gd name="T57" fmla="*/ 353 h 395"/>
                  <a:gd name="T58" fmla="*/ 343 w 483"/>
                  <a:gd name="T59" fmla="*/ 39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83" h="395">
                    <a:moveTo>
                      <a:pt x="19" y="19"/>
                    </a:moveTo>
                    <a:lnTo>
                      <a:pt x="19" y="255"/>
                    </a:lnTo>
                    <a:lnTo>
                      <a:pt x="19" y="255"/>
                    </a:lnTo>
                    <a:cubicBezTo>
                      <a:pt x="19" y="287"/>
                      <a:pt x="32" y="318"/>
                      <a:pt x="54" y="340"/>
                    </a:cubicBezTo>
                    <a:lnTo>
                      <a:pt x="54" y="340"/>
                    </a:lnTo>
                    <a:cubicBezTo>
                      <a:pt x="77" y="363"/>
                      <a:pt x="107" y="376"/>
                      <a:pt x="140" y="376"/>
                    </a:cubicBezTo>
                    <a:lnTo>
                      <a:pt x="343" y="376"/>
                    </a:lnTo>
                    <a:lnTo>
                      <a:pt x="343" y="376"/>
                    </a:lnTo>
                    <a:cubicBezTo>
                      <a:pt x="375" y="376"/>
                      <a:pt x="405" y="363"/>
                      <a:pt x="428" y="340"/>
                    </a:cubicBezTo>
                    <a:lnTo>
                      <a:pt x="428" y="340"/>
                    </a:lnTo>
                    <a:cubicBezTo>
                      <a:pt x="450" y="318"/>
                      <a:pt x="463" y="287"/>
                      <a:pt x="463" y="255"/>
                    </a:cubicBezTo>
                    <a:lnTo>
                      <a:pt x="463" y="19"/>
                    </a:lnTo>
                    <a:lnTo>
                      <a:pt x="19" y="19"/>
                    </a:lnTo>
                    <a:close/>
                    <a:moveTo>
                      <a:pt x="343" y="394"/>
                    </a:moveTo>
                    <a:lnTo>
                      <a:pt x="140" y="394"/>
                    </a:lnTo>
                    <a:lnTo>
                      <a:pt x="140" y="394"/>
                    </a:lnTo>
                    <a:cubicBezTo>
                      <a:pt x="103" y="394"/>
                      <a:pt x="67" y="379"/>
                      <a:pt x="41" y="353"/>
                    </a:cubicBezTo>
                    <a:lnTo>
                      <a:pt x="41" y="353"/>
                    </a:lnTo>
                    <a:cubicBezTo>
                      <a:pt x="15" y="327"/>
                      <a:pt x="0" y="292"/>
                      <a:pt x="0" y="25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473" y="0"/>
                    </a:lnTo>
                    <a:lnTo>
                      <a:pt x="473" y="0"/>
                    </a:lnTo>
                    <a:cubicBezTo>
                      <a:pt x="478" y="0"/>
                      <a:pt x="482" y="4"/>
                      <a:pt x="482" y="9"/>
                    </a:cubicBezTo>
                    <a:lnTo>
                      <a:pt x="482" y="255"/>
                    </a:lnTo>
                    <a:lnTo>
                      <a:pt x="482" y="255"/>
                    </a:lnTo>
                    <a:cubicBezTo>
                      <a:pt x="482" y="292"/>
                      <a:pt x="468" y="327"/>
                      <a:pt x="441" y="353"/>
                    </a:cubicBezTo>
                    <a:lnTo>
                      <a:pt x="441" y="353"/>
                    </a:lnTo>
                    <a:cubicBezTo>
                      <a:pt x="415" y="379"/>
                      <a:pt x="380" y="394"/>
                      <a:pt x="343" y="3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136">
                <a:extLst>
                  <a:ext uri="{FF2B5EF4-FFF2-40B4-BE49-F238E27FC236}">
                    <a16:creationId xmlns:a16="http://schemas.microsoft.com/office/drawing/2014/main" id="{F511CDBC-6FE0-4098-BC4B-EB5D8A934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8485" y="6769187"/>
                <a:ext cx="281887" cy="92676"/>
              </a:xfrm>
              <a:custGeom>
                <a:avLst/>
                <a:gdLst>
                  <a:gd name="T0" fmla="*/ 323 w 324"/>
                  <a:gd name="T1" fmla="*/ 104 h 105"/>
                  <a:gd name="T2" fmla="*/ 0 w 324"/>
                  <a:gd name="T3" fmla="*/ 104 h 105"/>
                  <a:gd name="T4" fmla="*/ 0 w 324"/>
                  <a:gd name="T5" fmla="*/ 0 h 105"/>
                  <a:gd name="T6" fmla="*/ 323 w 324"/>
                  <a:gd name="T7" fmla="*/ 0 h 105"/>
                  <a:gd name="T8" fmla="*/ 323 w 324"/>
                  <a:gd name="T9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" h="105">
                    <a:moveTo>
                      <a:pt x="323" y="104"/>
                    </a:moveTo>
                    <a:lnTo>
                      <a:pt x="0" y="104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3" y="10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3" name="Freeform 137">
                <a:extLst>
                  <a:ext uri="{FF2B5EF4-FFF2-40B4-BE49-F238E27FC236}">
                    <a16:creationId xmlns:a16="http://schemas.microsoft.com/office/drawing/2014/main" id="{4042B968-021E-46AB-888D-FAB08EE31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0762" y="6757601"/>
                <a:ext cx="301196" cy="108122"/>
              </a:xfrm>
              <a:custGeom>
                <a:avLst/>
                <a:gdLst>
                  <a:gd name="T0" fmla="*/ 18 w 344"/>
                  <a:gd name="T1" fmla="*/ 106 h 124"/>
                  <a:gd name="T2" fmla="*/ 324 w 344"/>
                  <a:gd name="T3" fmla="*/ 106 h 124"/>
                  <a:gd name="T4" fmla="*/ 324 w 344"/>
                  <a:gd name="T5" fmla="*/ 20 h 124"/>
                  <a:gd name="T6" fmla="*/ 18 w 344"/>
                  <a:gd name="T7" fmla="*/ 20 h 124"/>
                  <a:gd name="T8" fmla="*/ 18 w 344"/>
                  <a:gd name="T9" fmla="*/ 106 h 124"/>
                  <a:gd name="T10" fmla="*/ 333 w 344"/>
                  <a:gd name="T11" fmla="*/ 123 h 124"/>
                  <a:gd name="T12" fmla="*/ 10 w 344"/>
                  <a:gd name="T13" fmla="*/ 123 h 124"/>
                  <a:gd name="T14" fmla="*/ 10 w 344"/>
                  <a:gd name="T15" fmla="*/ 123 h 124"/>
                  <a:gd name="T16" fmla="*/ 0 w 344"/>
                  <a:gd name="T17" fmla="*/ 114 h 124"/>
                  <a:gd name="T18" fmla="*/ 0 w 344"/>
                  <a:gd name="T19" fmla="*/ 10 h 124"/>
                  <a:gd name="T20" fmla="*/ 0 w 344"/>
                  <a:gd name="T21" fmla="*/ 10 h 124"/>
                  <a:gd name="T22" fmla="*/ 10 w 344"/>
                  <a:gd name="T23" fmla="*/ 0 h 124"/>
                  <a:gd name="T24" fmla="*/ 333 w 344"/>
                  <a:gd name="T25" fmla="*/ 0 h 124"/>
                  <a:gd name="T26" fmla="*/ 333 w 344"/>
                  <a:gd name="T27" fmla="*/ 0 h 124"/>
                  <a:gd name="T28" fmla="*/ 343 w 344"/>
                  <a:gd name="T29" fmla="*/ 10 h 124"/>
                  <a:gd name="T30" fmla="*/ 343 w 344"/>
                  <a:gd name="T31" fmla="*/ 114 h 124"/>
                  <a:gd name="T32" fmla="*/ 343 w 344"/>
                  <a:gd name="T33" fmla="*/ 114 h 124"/>
                  <a:gd name="T34" fmla="*/ 333 w 344"/>
                  <a:gd name="T35" fmla="*/ 12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4" h="124">
                    <a:moveTo>
                      <a:pt x="18" y="106"/>
                    </a:moveTo>
                    <a:lnTo>
                      <a:pt x="324" y="106"/>
                    </a:lnTo>
                    <a:lnTo>
                      <a:pt x="324" y="20"/>
                    </a:lnTo>
                    <a:lnTo>
                      <a:pt x="18" y="20"/>
                    </a:lnTo>
                    <a:lnTo>
                      <a:pt x="18" y="106"/>
                    </a:lnTo>
                    <a:close/>
                    <a:moveTo>
                      <a:pt x="333" y="123"/>
                    </a:moveTo>
                    <a:lnTo>
                      <a:pt x="10" y="123"/>
                    </a:lnTo>
                    <a:lnTo>
                      <a:pt x="10" y="123"/>
                    </a:lnTo>
                    <a:cubicBezTo>
                      <a:pt x="4" y="123"/>
                      <a:pt x="0" y="119"/>
                      <a:pt x="0" y="11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333" y="0"/>
                    </a:lnTo>
                    <a:lnTo>
                      <a:pt x="333" y="0"/>
                    </a:lnTo>
                    <a:cubicBezTo>
                      <a:pt x="339" y="0"/>
                      <a:pt x="343" y="5"/>
                      <a:pt x="343" y="10"/>
                    </a:cubicBezTo>
                    <a:lnTo>
                      <a:pt x="343" y="114"/>
                    </a:lnTo>
                    <a:lnTo>
                      <a:pt x="343" y="114"/>
                    </a:lnTo>
                    <a:cubicBezTo>
                      <a:pt x="343" y="119"/>
                      <a:pt x="339" y="123"/>
                      <a:pt x="333" y="1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138">
                <a:extLst>
                  <a:ext uri="{FF2B5EF4-FFF2-40B4-BE49-F238E27FC236}">
                    <a16:creationId xmlns:a16="http://schemas.microsoft.com/office/drawing/2014/main" id="{682CFFCB-9F9C-432B-B5B8-7DF369123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0762" y="6919784"/>
                <a:ext cx="301196" cy="19309"/>
              </a:xfrm>
              <a:custGeom>
                <a:avLst/>
                <a:gdLst>
                  <a:gd name="T0" fmla="*/ 333 w 344"/>
                  <a:gd name="T1" fmla="*/ 19 h 20"/>
                  <a:gd name="T2" fmla="*/ 10 w 344"/>
                  <a:gd name="T3" fmla="*/ 19 h 20"/>
                  <a:gd name="T4" fmla="*/ 10 w 344"/>
                  <a:gd name="T5" fmla="*/ 19 h 20"/>
                  <a:gd name="T6" fmla="*/ 0 w 344"/>
                  <a:gd name="T7" fmla="*/ 9 h 20"/>
                  <a:gd name="T8" fmla="*/ 0 w 344"/>
                  <a:gd name="T9" fmla="*/ 9 h 20"/>
                  <a:gd name="T10" fmla="*/ 10 w 344"/>
                  <a:gd name="T11" fmla="*/ 0 h 20"/>
                  <a:gd name="T12" fmla="*/ 333 w 344"/>
                  <a:gd name="T13" fmla="*/ 0 h 20"/>
                  <a:gd name="T14" fmla="*/ 333 w 344"/>
                  <a:gd name="T15" fmla="*/ 0 h 20"/>
                  <a:gd name="T16" fmla="*/ 343 w 344"/>
                  <a:gd name="T17" fmla="*/ 9 h 20"/>
                  <a:gd name="T18" fmla="*/ 343 w 344"/>
                  <a:gd name="T19" fmla="*/ 9 h 20"/>
                  <a:gd name="T20" fmla="*/ 333 w 34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4" h="20">
                    <a:moveTo>
                      <a:pt x="333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333" y="0"/>
                    </a:lnTo>
                    <a:lnTo>
                      <a:pt x="333" y="0"/>
                    </a:lnTo>
                    <a:cubicBezTo>
                      <a:pt x="339" y="0"/>
                      <a:pt x="343" y="4"/>
                      <a:pt x="343" y="9"/>
                    </a:cubicBezTo>
                    <a:lnTo>
                      <a:pt x="343" y="9"/>
                    </a:lnTo>
                    <a:cubicBezTo>
                      <a:pt x="343" y="15"/>
                      <a:pt x="339" y="19"/>
                      <a:pt x="333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139">
                <a:extLst>
                  <a:ext uri="{FF2B5EF4-FFF2-40B4-BE49-F238E27FC236}">
                    <a16:creationId xmlns:a16="http://schemas.microsoft.com/office/drawing/2014/main" id="{DF9A55BF-F693-4A60-B1FB-59CBAA5F3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1161" y="7047214"/>
                <a:ext cx="92676" cy="200797"/>
              </a:xfrm>
              <a:custGeom>
                <a:avLst/>
                <a:gdLst>
                  <a:gd name="T0" fmla="*/ 106 w 107"/>
                  <a:gd name="T1" fmla="*/ 230 h 231"/>
                  <a:gd name="T2" fmla="*/ 0 w 107"/>
                  <a:gd name="T3" fmla="*/ 230 h 231"/>
                  <a:gd name="T4" fmla="*/ 0 w 107"/>
                  <a:gd name="T5" fmla="*/ 0 h 231"/>
                  <a:gd name="T6" fmla="*/ 106 w 107"/>
                  <a:gd name="T7" fmla="*/ 0 h 231"/>
                  <a:gd name="T8" fmla="*/ 106 w 107"/>
                  <a:gd name="T9" fmla="*/ 23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31">
                    <a:moveTo>
                      <a:pt x="106" y="230"/>
                    </a:moveTo>
                    <a:lnTo>
                      <a:pt x="0" y="230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6" y="23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Freeform 140">
                <a:extLst>
                  <a:ext uri="{FF2B5EF4-FFF2-40B4-BE49-F238E27FC236}">
                    <a16:creationId xmlns:a16="http://schemas.microsoft.com/office/drawing/2014/main" id="{A9E6CB5C-6893-4980-AACD-B4BF2B0AC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93438" y="7035628"/>
                <a:ext cx="111982" cy="216243"/>
              </a:xfrm>
              <a:custGeom>
                <a:avLst/>
                <a:gdLst>
                  <a:gd name="T0" fmla="*/ 18 w 126"/>
                  <a:gd name="T1" fmla="*/ 230 h 249"/>
                  <a:gd name="T2" fmla="*/ 106 w 126"/>
                  <a:gd name="T3" fmla="*/ 230 h 249"/>
                  <a:gd name="T4" fmla="*/ 106 w 126"/>
                  <a:gd name="T5" fmla="*/ 18 h 249"/>
                  <a:gd name="T6" fmla="*/ 18 w 126"/>
                  <a:gd name="T7" fmla="*/ 18 h 249"/>
                  <a:gd name="T8" fmla="*/ 18 w 126"/>
                  <a:gd name="T9" fmla="*/ 230 h 249"/>
                  <a:gd name="T10" fmla="*/ 115 w 126"/>
                  <a:gd name="T11" fmla="*/ 248 h 249"/>
                  <a:gd name="T12" fmla="*/ 9 w 126"/>
                  <a:gd name="T13" fmla="*/ 248 h 249"/>
                  <a:gd name="T14" fmla="*/ 9 w 126"/>
                  <a:gd name="T15" fmla="*/ 248 h 249"/>
                  <a:gd name="T16" fmla="*/ 0 w 126"/>
                  <a:gd name="T17" fmla="*/ 239 h 249"/>
                  <a:gd name="T18" fmla="*/ 0 w 126"/>
                  <a:gd name="T19" fmla="*/ 9 h 249"/>
                  <a:gd name="T20" fmla="*/ 0 w 126"/>
                  <a:gd name="T21" fmla="*/ 9 h 249"/>
                  <a:gd name="T22" fmla="*/ 9 w 126"/>
                  <a:gd name="T23" fmla="*/ 0 h 249"/>
                  <a:gd name="T24" fmla="*/ 115 w 126"/>
                  <a:gd name="T25" fmla="*/ 0 h 249"/>
                  <a:gd name="T26" fmla="*/ 115 w 126"/>
                  <a:gd name="T27" fmla="*/ 0 h 249"/>
                  <a:gd name="T28" fmla="*/ 125 w 126"/>
                  <a:gd name="T29" fmla="*/ 9 h 249"/>
                  <a:gd name="T30" fmla="*/ 125 w 126"/>
                  <a:gd name="T31" fmla="*/ 239 h 249"/>
                  <a:gd name="T32" fmla="*/ 125 w 126"/>
                  <a:gd name="T33" fmla="*/ 239 h 249"/>
                  <a:gd name="T34" fmla="*/ 115 w 126"/>
                  <a:gd name="T35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249">
                    <a:moveTo>
                      <a:pt x="18" y="230"/>
                    </a:moveTo>
                    <a:lnTo>
                      <a:pt x="106" y="230"/>
                    </a:lnTo>
                    <a:lnTo>
                      <a:pt x="106" y="18"/>
                    </a:lnTo>
                    <a:lnTo>
                      <a:pt x="18" y="18"/>
                    </a:lnTo>
                    <a:lnTo>
                      <a:pt x="18" y="230"/>
                    </a:lnTo>
                    <a:close/>
                    <a:moveTo>
                      <a:pt x="115" y="248"/>
                    </a:moveTo>
                    <a:lnTo>
                      <a:pt x="9" y="248"/>
                    </a:lnTo>
                    <a:lnTo>
                      <a:pt x="9" y="248"/>
                    </a:lnTo>
                    <a:cubicBezTo>
                      <a:pt x="4" y="248"/>
                      <a:pt x="0" y="244"/>
                      <a:pt x="0" y="23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5" y="0"/>
                    </a:lnTo>
                    <a:lnTo>
                      <a:pt x="115" y="0"/>
                    </a:lnTo>
                    <a:cubicBezTo>
                      <a:pt x="121" y="0"/>
                      <a:pt x="125" y="4"/>
                      <a:pt x="125" y="9"/>
                    </a:cubicBezTo>
                    <a:lnTo>
                      <a:pt x="125" y="239"/>
                    </a:lnTo>
                    <a:lnTo>
                      <a:pt x="125" y="239"/>
                    </a:lnTo>
                    <a:cubicBezTo>
                      <a:pt x="125" y="244"/>
                      <a:pt x="121" y="248"/>
                      <a:pt x="115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 141">
                <a:extLst>
                  <a:ext uri="{FF2B5EF4-FFF2-40B4-BE49-F238E27FC236}">
                    <a16:creationId xmlns:a16="http://schemas.microsoft.com/office/drawing/2014/main" id="{0D9F552E-F30F-44D9-93DB-48F9F3F11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2440" y="7248011"/>
                <a:ext cx="613978" cy="73367"/>
              </a:xfrm>
              <a:custGeom>
                <a:avLst/>
                <a:gdLst>
                  <a:gd name="T0" fmla="*/ 660 w 701"/>
                  <a:gd name="T1" fmla="*/ 0 h 82"/>
                  <a:gd name="T2" fmla="*/ 350 w 701"/>
                  <a:gd name="T3" fmla="*/ 0 h 82"/>
                  <a:gd name="T4" fmla="*/ 41 w 701"/>
                  <a:gd name="T5" fmla="*/ 0 h 82"/>
                  <a:gd name="T6" fmla="*/ 41 w 701"/>
                  <a:gd name="T7" fmla="*/ 0 h 82"/>
                  <a:gd name="T8" fmla="*/ 12 w 701"/>
                  <a:gd name="T9" fmla="*/ 11 h 82"/>
                  <a:gd name="T10" fmla="*/ 12 w 701"/>
                  <a:gd name="T11" fmla="*/ 11 h 82"/>
                  <a:gd name="T12" fmla="*/ 0 w 701"/>
                  <a:gd name="T13" fmla="*/ 40 h 82"/>
                  <a:gd name="T14" fmla="*/ 0 w 701"/>
                  <a:gd name="T15" fmla="*/ 40 h 82"/>
                  <a:gd name="T16" fmla="*/ 0 w 701"/>
                  <a:gd name="T17" fmla="*/ 40 h 82"/>
                  <a:gd name="T18" fmla="*/ 12 w 701"/>
                  <a:gd name="T19" fmla="*/ 68 h 82"/>
                  <a:gd name="T20" fmla="*/ 12 w 701"/>
                  <a:gd name="T21" fmla="*/ 68 h 82"/>
                  <a:gd name="T22" fmla="*/ 41 w 701"/>
                  <a:gd name="T23" fmla="*/ 81 h 82"/>
                  <a:gd name="T24" fmla="*/ 350 w 701"/>
                  <a:gd name="T25" fmla="*/ 81 h 82"/>
                  <a:gd name="T26" fmla="*/ 660 w 701"/>
                  <a:gd name="T27" fmla="*/ 81 h 82"/>
                  <a:gd name="T28" fmla="*/ 660 w 701"/>
                  <a:gd name="T29" fmla="*/ 81 h 82"/>
                  <a:gd name="T30" fmla="*/ 688 w 701"/>
                  <a:gd name="T31" fmla="*/ 68 h 82"/>
                  <a:gd name="T32" fmla="*/ 688 w 701"/>
                  <a:gd name="T33" fmla="*/ 68 h 82"/>
                  <a:gd name="T34" fmla="*/ 700 w 701"/>
                  <a:gd name="T35" fmla="*/ 40 h 82"/>
                  <a:gd name="T36" fmla="*/ 700 w 701"/>
                  <a:gd name="T37" fmla="*/ 40 h 82"/>
                  <a:gd name="T38" fmla="*/ 700 w 701"/>
                  <a:gd name="T39" fmla="*/ 40 h 82"/>
                  <a:gd name="T40" fmla="*/ 688 w 701"/>
                  <a:gd name="T41" fmla="*/ 11 h 82"/>
                  <a:gd name="T42" fmla="*/ 688 w 701"/>
                  <a:gd name="T43" fmla="*/ 11 h 82"/>
                  <a:gd name="T44" fmla="*/ 660 w 701"/>
                  <a:gd name="T4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1" h="82">
                    <a:moveTo>
                      <a:pt x="660" y="0"/>
                    </a:moveTo>
                    <a:lnTo>
                      <a:pt x="350" y="0"/>
                    </a:lnTo>
                    <a:lnTo>
                      <a:pt x="41" y="0"/>
                    </a:lnTo>
                    <a:lnTo>
                      <a:pt x="41" y="0"/>
                    </a:lnTo>
                    <a:cubicBezTo>
                      <a:pt x="29" y="0"/>
                      <a:pt x="20" y="4"/>
                      <a:pt x="12" y="11"/>
                    </a:cubicBezTo>
                    <a:lnTo>
                      <a:pt x="12" y="11"/>
                    </a:lnTo>
                    <a:cubicBezTo>
                      <a:pt x="5" y="19"/>
                      <a:pt x="0" y="29"/>
                      <a:pt x="0" y="40"/>
                    </a:cubicBezTo>
                    <a:lnTo>
                      <a:pt x="0" y="40"/>
                    </a:lnTo>
                    <a:lnTo>
                      <a:pt x="0" y="40"/>
                    </a:lnTo>
                    <a:cubicBezTo>
                      <a:pt x="0" y="51"/>
                      <a:pt x="5" y="61"/>
                      <a:pt x="12" y="68"/>
                    </a:cubicBezTo>
                    <a:lnTo>
                      <a:pt x="12" y="68"/>
                    </a:lnTo>
                    <a:cubicBezTo>
                      <a:pt x="20" y="76"/>
                      <a:pt x="29" y="81"/>
                      <a:pt x="41" y="81"/>
                    </a:cubicBezTo>
                    <a:lnTo>
                      <a:pt x="350" y="81"/>
                    </a:lnTo>
                    <a:lnTo>
                      <a:pt x="660" y="81"/>
                    </a:lnTo>
                    <a:lnTo>
                      <a:pt x="660" y="81"/>
                    </a:lnTo>
                    <a:cubicBezTo>
                      <a:pt x="671" y="81"/>
                      <a:pt x="681" y="76"/>
                      <a:pt x="688" y="68"/>
                    </a:cubicBezTo>
                    <a:lnTo>
                      <a:pt x="688" y="68"/>
                    </a:lnTo>
                    <a:cubicBezTo>
                      <a:pt x="696" y="61"/>
                      <a:pt x="700" y="51"/>
                      <a:pt x="700" y="40"/>
                    </a:cubicBezTo>
                    <a:lnTo>
                      <a:pt x="700" y="40"/>
                    </a:lnTo>
                    <a:lnTo>
                      <a:pt x="700" y="40"/>
                    </a:lnTo>
                    <a:cubicBezTo>
                      <a:pt x="700" y="29"/>
                      <a:pt x="696" y="19"/>
                      <a:pt x="688" y="11"/>
                    </a:cubicBezTo>
                    <a:lnTo>
                      <a:pt x="688" y="11"/>
                    </a:lnTo>
                    <a:cubicBezTo>
                      <a:pt x="681" y="4"/>
                      <a:pt x="671" y="0"/>
                      <a:pt x="66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 142">
                <a:extLst>
                  <a:ext uri="{FF2B5EF4-FFF2-40B4-BE49-F238E27FC236}">
                    <a16:creationId xmlns:a16="http://schemas.microsoft.com/office/drawing/2014/main" id="{716B8E7D-1959-4369-85D3-1135D795E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4717" y="7240288"/>
                <a:ext cx="629424" cy="84953"/>
              </a:xfrm>
              <a:custGeom>
                <a:avLst/>
                <a:gdLst>
                  <a:gd name="T0" fmla="*/ 50 w 719"/>
                  <a:gd name="T1" fmla="*/ 18 h 99"/>
                  <a:gd name="T2" fmla="*/ 50 w 719"/>
                  <a:gd name="T3" fmla="*/ 18 h 99"/>
                  <a:gd name="T4" fmla="*/ 28 w 719"/>
                  <a:gd name="T5" fmla="*/ 27 h 99"/>
                  <a:gd name="T6" fmla="*/ 28 w 719"/>
                  <a:gd name="T7" fmla="*/ 27 h 99"/>
                  <a:gd name="T8" fmla="*/ 19 w 719"/>
                  <a:gd name="T9" fmla="*/ 49 h 99"/>
                  <a:gd name="T10" fmla="*/ 19 w 719"/>
                  <a:gd name="T11" fmla="*/ 49 h 99"/>
                  <a:gd name="T12" fmla="*/ 28 w 719"/>
                  <a:gd name="T13" fmla="*/ 71 h 99"/>
                  <a:gd name="T14" fmla="*/ 28 w 719"/>
                  <a:gd name="T15" fmla="*/ 71 h 99"/>
                  <a:gd name="T16" fmla="*/ 50 w 719"/>
                  <a:gd name="T17" fmla="*/ 80 h 99"/>
                  <a:gd name="T18" fmla="*/ 669 w 719"/>
                  <a:gd name="T19" fmla="*/ 80 h 99"/>
                  <a:gd name="T20" fmla="*/ 669 w 719"/>
                  <a:gd name="T21" fmla="*/ 80 h 99"/>
                  <a:gd name="T22" fmla="*/ 691 w 719"/>
                  <a:gd name="T23" fmla="*/ 71 h 99"/>
                  <a:gd name="T24" fmla="*/ 691 w 719"/>
                  <a:gd name="T25" fmla="*/ 71 h 99"/>
                  <a:gd name="T26" fmla="*/ 700 w 719"/>
                  <a:gd name="T27" fmla="*/ 49 h 99"/>
                  <a:gd name="T28" fmla="*/ 700 w 719"/>
                  <a:gd name="T29" fmla="*/ 49 h 99"/>
                  <a:gd name="T30" fmla="*/ 691 w 719"/>
                  <a:gd name="T31" fmla="*/ 27 h 99"/>
                  <a:gd name="T32" fmla="*/ 691 w 719"/>
                  <a:gd name="T33" fmla="*/ 27 h 99"/>
                  <a:gd name="T34" fmla="*/ 669 w 719"/>
                  <a:gd name="T35" fmla="*/ 18 h 99"/>
                  <a:gd name="T36" fmla="*/ 50 w 719"/>
                  <a:gd name="T37" fmla="*/ 18 h 99"/>
                  <a:gd name="T38" fmla="*/ 669 w 719"/>
                  <a:gd name="T39" fmla="*/ 98 h 99"/>
                  <a:gd name="T40" fmla="*/ 50 w 719"/>
                  <a:gd name="T41" fmla="*/ 98 h 99"/>
                  <a:gd name="T42" fmla="*/ 50 w 719"/>
                  <a:gd name="T43" fmla="*/ 98 h 99"/>
                  <a:gd name="T44" fmla="*/ 15 w 719"/>
                  <a:gd name="T45" fmla="*/ 84 h 99"/>
                  <a:gd name="T46" fmla="*/ 15 w 719"/>
                  <a:gd name="T47" fmla="*/ 84 h 99"/>
                  <a:gd name="T48" fmla="*/ 0 w 719"/>
                  <a:gd name="T49" fmla="*/ 49 h 99"/>
                  <a:gd name="T50" fmla="*/ 0 w 719"/>
                  <a:gd name="T51" fmla="*/ 49 h 99"/>
                  <a:gd name="T52" fmla="*/ 15 w 719"/>
                  <a:gd name="T53" fmla="*/ 14 h 99"/>
                  <a:gd name="T54" fmla="*/ 15 w 719"/>
                  <a:gd name="T55" fmla="*/ 14 h 99"/>
                  <a:gd name="T56" fmla="*/ 50 w 719"/>
                  <a:gd name="T57" fmla="*/ 0 h 99"/>
                  <a:gd name="T58" fmla="*/ 669 w 719"/>
                  <a:gd name="T59" fmla="*/ 0 h 99"/>
                  <a:gd name="T60" fmla="*/ 669 w 719"/>
                  <a:gd name="T61" fmla="*/ 0 h 99"/>
                  <a:gd name="T62" fmla="*/ 704 w 719"/>
                  <a:gd name="T63" fmla="*/ 14 h 99"/>
                  <a:gd name="T64" fmla="*/ 704 w 719"/>
                  <a:gd name="T65" fmla="*/ 14 h 99"/>
                  <a:gd name="T66" fmla="*/ 718 w 719"/>
                  <a:gd name="T67" fmla="*/ 49 h 99"/>
                  <a:gd name="T68" fmla="*/ 718 w 719"/>
                  <a:gd name="T69" fmla="*/ 49 h 99"/>
                  <a:gd name="T70" fmla="*/ 704 w 719"/>
                  <a:gd name="T71" fmla="*/ 84 h 99"/>
                  <a:gd name="T72" fmla="*/ 704 w 719"/>
                  <a:gd name="T73" fmla="*/ 84 h 99"/>
                  <a:gd name="T74" fmla="*/ 669 w 719"/>
                  <a:gd name="T75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9" h="99">
                    <a:moveTo>
                      <a:pt x="50" y="18"/>
                    </a:moveTo>
                    <a:lnTo>
                      <a:pt x="50" y="18"/>
                    </a:lnTo>
                    <a:cubicBezTo>
                      <a:pt x="42" y="18"/>
                      <a:pt x="34" y="21"/>
                      <a:pt x="28" y="27"/>
                    </a:cubicBezTo>
                    <a:lnTo>
                      <a:pt x="28" y="27"/>
                    </a:lnTo>
                    <a:cubicBezTo>
                      <a:pt x="22" y="33"/>
                      <a:pt x="19" y="41"/>
                      <a:pt x="19" y="49"/>
                    </a:cubicBezTo>
                    <a:lnTo>
                      <a:pt x="19" y="49"/>
                    </a:lnTo>
                    <a:cubicBezTo>
                      <a:pt x="19" y="57"/>
                      <a:pt x="22" y="65"/>
                      <a:pt x="28" y="71"/>
                    </a:cubicBezTo>
                    <a:lnTo>
                      <a:pt x="28" y="71"/>
                    </a:lnTo>
                    <a:cubicBezTo>
                      <a:pt x="34" y="76"/>
                      <a:pt x="42" y="80"/>
                      <a:pt x="50" y="80"/>
                    </a:cubicBezTo>
                    <a:lnTo>
                      <a:pt x="669" y="80"/>
                    </a:lnTo>
                    <a:lnTo>
                      <a:pt x="669" y="80"/>
                    </a:lnTo>
                    <a:cubicBezTo>
                      <a:pt x="677" y="80"/>
                      <a:pt x="685" y="76"/>
                      <a:pt x="691" y="71"/>
                    </a:cubicBezTo>
                    <a:lnTo>
                      <a:pt x="691" y="71"/>
                    </a:lnTo>
                    <a:cubicBezTo>
                      <a:pt x="696" y="65"/>
                      <a:pt x="700" y="57"/>
                      <a:pt x="700" y="49"/>
                    </a:cubicBezTo>
                    <a:lnTo>
                      <a:pt x="700" y="49"/>
                    </a:lnTo>
                    <a:cubicBezTo>
                      <a:pt x="700" y="41"/>
                      <a:pt x="696" y="33"/>
                      <a:pt x="691" y="27"/>
                    </a:cubicBezTo>
                    <a:lnTo>
                      <a:pt x="691" y="27"/>
                    </a:lnTo>
                    <a:cubicBezTo>
                      <a:pt x="685" y="21"/>
                      <a:pt x="677" y="18"/>
                      <a:pt x="669" y="18"/>
                    </a:cubicBezTo>
                    <a:lnTo>
                      <a:pt x="50" y="18"/>
                    </a:lnTo>
                    <a:close/>
                    <a:moveTo>
                      <a:pt x="669" y="98"/>
                    </a:moveTo>
                    <a:lnTo>
                      <a:pt x="50" y="98"/>
                    </a:lnTo>
                    <a:lnTo>
                      <a:pt x="50" y="98"/>
                    </a:lnTo>
                    <a:cubicBezTo>
                      <a:pt x="36" y="98"/>
                      <a:pt x="24" y="94"/>
                      <a:pt x="15" y="84"/>
                    </a:cubicBezTo>
                    <a:lnTo>
                      <a:pt x="15" y="84"/>
                    </a:lnTo>
                    <a:cubicBezTo>
                      <a:pt x="5" y="75"/>
                      <a:pt x="0" y="62"/>
                      <a:pt x="0" y="49"/>
                    </a:cubicBezTo>
                    <a:lnTo>
                      <a:pt x="0" y="49"/>
                    </a:lnTo>
                    <a:cubicBezTo>
                      <a:pt x="0" y="36"/>
                      <a:pt x="5" y="23"/>
                      <a:pt x="15" y="14"/>
                    </a:cubicBezTo>
                    <a:lnTo>
                      <a:pt x="15" y="14"/>
                    </a:lnTo>
                    <a:cubicBezTo>
                      <a:pt x="24" y="5"/>
                      <a:pt x="36" y="0"/>
                      <a:pt x="50" y="0"/>
                    </a:cubicBezTo>
                    <a:lnTo>
                      <a:pt x="669" y="0"/>
                    </a:lnTo>
                    <a:lnTo>
                      <a:pt x="669" y="0"/>
                    </a:lnTo>
                    <a:cubicBezTo>
                      <a:pt x="682" y="0"/>
                      <a:pt x="694" y="5"/>
                      <a:pt x="704" y="14"/>
                    </a:cubicBezTo>
                    <a:lnTo>
                      <a:pt x="704" y="14"/>
                    </a:lnTo>
                    <a:cubicBezTo>
                      <a:pt x="714" y="23"/>
                      <a:pt x="718" y="36"/>
                      <a:pt x="718" y="49"/>
                    </a:cubicBezTo>
                    <a:lnTo>
                      <a:pt x="718" y="49"/>
                    </a:lnTo>
                    <a:cubicBezTo>
                      <a:pt x="718" y="62"/>
                      <a:pt x="714" y="75"/>
                      <a:pt x="704" y="84"/>
                    </a:cubicBezTo>
                    <a:lnTo>
                      <a:pt x="704" y="84"/>
                    </a:lnTo>
                    <a:cubicBezTo>
                      <a:pt x="694" y="94"/>
                      <a:pt x="682" y="98"/>
                      <a:pt x="669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 143">
                <a:extLst>
                  <a:ext uri="{FF2B5EF4-FFF2-40B4-BE49-F238E27FC236}">
                    <a16:creationId xmlns:a16="http://schemas.microsoft.com/office/drawing/2014/main" id="{36A4609D-8A7D-49A7-B0A5-6795DFCA9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0249" y="6877309"/>
                <a:ext cx="142874" cy="220104"/>
              </a:xfrm>
              <a:custGeom>
                <a:avLst/>
                <a:gdLst>
                  <a:gd name="T0" fmla="*/ 79 w 161"/>
                  <a:gd name="T1" fmla="*/ 242 h 253"/>
                  <a:gd name="T2" fmla="*/ 0 w 161"/>
                  <a:gd name="T3" fmla="*/ 206 h 253"/>
                  <a:gd name="T4" fmla="*/ 0 w 161"/>
                  <a:gd name="T5" fmla="*/ 45 h 253"/>
                  <a:gd name="T6" fmla="*/ 79 w 161"/>
                  <a:gd name="T7" fmla="*/ 9 h 253"/>
                  <a:gd name="T8" fmla="*/ 79 w 161"/>
                  <a:gd name="T9" fmla="*/ 9 h 253"/>
                  <a:gd name="T10" fmla="*/ 133 w 161"/>
                  <a:gd name="T11" fmla="*/ 12 h 253"/>
                  <a:gd name="T12" fmla="*/ 133 w 161"/>
                  <a:gd name="T13" fmla="*/ 12 h 253"/>
                  <a:gd name="T14" fmla="*/ 160 w 161"/>
                  <a:gd name="T15" fmla="*/ 60 h 253"/>
                  <a:gd name="T16" fmla="*/ 160 w 161"/>
                  <a:gd name="T17" fmla="*/ 191 h 253"/>
                  <a:gd name="T18" fmla="*/ 160 w 161"/>
                  <a:gd name="T19" fmla="*/ 191 h 253"/>
                  <a:gd name="T20" fmla="*/ 137 w 161"/>
                  <a:gd name="T21" fmla="*/ 236 h 253"/>
                  <a:gd name="T22" fmla="*/ 137 w 161"/>
                  <a:gd name="T23" fmla="*/ 236 h 253"/>
                  <a:gd name="T24" fmla="*/ 79 w 161"/>
                  <a:gd name="T25" fmla="*/ 24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1" h="253">
                    <a:moveTo>
                      <a:pt x="79" y="242"/>
                    </a:moveTo>
                    <a:lnTo>
                      <a:pt x="0" y="206"/>
                    </a:lnTo>
                    <a:lnTo>
                      <a:pt x="0" y="45"/>
                    </a:lnTo>
                    <a:lnTo>
                      <a:pt x="79" y="9"/>
                    </a:lnTo>
                    <a:lnTo>
                      <a:pt x="79" y="9"/>
                    </a:lnTo>
                    <a:cubicBezTo>
                      <a:pt x="97" y="0"/>
                      <a:pt x="118" y="3"/>
                      <a:pt x="133" y="12"/>
                    </a:cubicBezTo>
                    <a:lnTo>
                      <a:pt x="133" y="12"/>
                    </a:lnTo>
                    <a:cubicBezTo>
                      <a:pt x="149" y="23"/>
                      <a:pt x="160" y="39"/>
                      <a:pt x="160" y="60"/>
                    </a:cubicBezTo>
                    <a:lnTo>
                      <a:pt x="160" y="191"/>
                    </a:lnTo>
                    <a:lnTo>
                      <a:pt x="160" y="191"/>
                    </a:lnTo>
                    <a:cubicBezTo>
                      <a:pt x="160" y="210"/>
                      <a:pt x="151" y="226"/>
                      <a:pt x="137" y="236"/>
                    </a:cubicBezTo>
                    <a:lnTo>
                      <a:pt x="137" y="236"/>
                    </a:lnTo>
                    <a:cubicBezTo>
                      <a:pt x="121" y="248"/>
                      <a:pt x="99" y="252"/>
                      <a:pt x="79" y="2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144">
                <a:extLst>
                  <a:ext uri="{FF2B5EF4-FFF2-40B4-BE49-F238E27FC236}">
                    <a16:creationId xmlns:a16="http://schemas.microsoft.com/office/drawing/2014/main" id="{F632D95C-4C1C-4AB3-AB09-1D7CE1773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2526" y="6869586"/>
                <a:ext cx="158320" cy="235549"/>
              </a:xfrm>
              <a:custGeom>
                <a:avLst/>
                <a:gdLst>
                  <a:gd name="T0" fmla="*/ 18 w 179"/>
                  <a:gd name="T1" fmla="*/ 209 h 268"/>
                  <a:gd name="T2" fmla="*/ 92 w 179"/>
                  <a:gd name="T3" fmla="*/ 244 h 268"/>
                  <a:gd name="T4" fmla="*/ 92 w 179"/>
                  <a:gd name="T5" fmla="*/ 244 h 268"/>
                  <a:gd name="T6" fmla="*/ 92 w 179"/>
                  <a:gd name="T7" fmla="*/ 244 h 268"/>
                  <a:gd name="T8" fmla="*/ 141 w 179"/>
                  <a:gd name="T9" fmla="*/ 239 h 268"/>
                  <a:gd name="T10" fmla="*/ 141 w 179"/>
                  <a:gd name="T11" fmla="*/ 239 h 268"/>
                  <a:gd name="T12" fmla="*/ 160 w 179"/>
                  <a:gd name="T13" fmla="*/ 201 h 268"/>
                  <a:gd name="T14" fmla="*/ 160 w 179"/>
                  <a:gd name="T15" fmla="*/ 70 h 268"/>
                  <a:gd name="T16" fmla="*/ 160 w 179"/>
                  <a:gd name="T17" fmla="*/ 70 h 268"/>
                  <a:gd name="T18" fmla="*/ 137 w 179"/>
                  <a:gd name="T19" fmla="*/ 30 h 268"/>
                  <a:gd name="T20" fmla="*/ 137 w 179"/>
                  <a:gd name="T21" fmla="*/ 30 h 268"/>
                  <a:gd name="T22" fmla="*/ 92 w 179"/>
                  <a:gd name="T23" fmla="*/ 28 h 268"/>
                  <a:gd name="T24" fmla="*/ 18 w 179"/>
                  <a:gd name="T25" fmla="*/ 61 h 268"/>
                  <a:gd name="T26" fmla="*/ 18 w 179"/>
                  <a:gd name="T27" fmla="*/ 209 h 268"/>
                  <a:gd name="T28" fmla="*/ 112 w 179"/>
                  <a:gd name="T29" fmla="*/ 267 h 268"/>
                  <a:gd name="T30" fmla="*/ 112 w 179"/>
                  <a:gd name="T31" fmla="*/ 267 h 268"/>
                  <a:gd name="T32" fmla="*/ 84 w 179"/>
                  <a:gd name="T33" fmla="*/ 261 h 268"/>
                  <a:gd name="T34" fmla="*/ 5 w 179"/>
                  <a:gd name="T35" fmla="*/ 224 h 268"/>
                  <a:gd name="T36" fmla="*/ 5 w 179"/>
                  <a:gd name="T37" fmla="*/ 224 h 268"/>
                  <a:gd name="T38" fmla="*/ 0 w 179"/>
                  <a:gd name="T39" fmla="*/ 216 h 268"/>
                  <a:gd name="T40" fmla="*/ 0 w 179"/>
                  <a:gd name="T41" fmla="*/ 55 h 268"/>
                  <a:gd name="T42" fmla="*/ 0 w 179"/>
                  <a:gd name="T43" fmla="*/ 55 h 268"/>
                  <a:gd name="T44" fmla="*/ 5 w 179"/>
                  <a:gd name="T45" fmla="*/ 47 h 268"/>
                  <a:gd name="T46" fmla="*/ 84 w 179"/>
                  <a:gd name="T47" fmla="*/ 10 h 268"/>
                  <a:gd name="T48" fmla="*/ 84 w 179"/>
                  <a:gd name="T49" fmla="*/ 10 h 268"/>
                  <a:gd name="T50" fmla="*/ 148 w 179"/>
                  <a:gd name="T51" fmla="*/ 14 h 268"/>
                  <a:gd name="T52" fmla="*/ 148 w 179"/>
                  <a:gd name="T53" fmla="*/ 14 h 268"/>
                  <a:gd name="T54" fmla="*/ 178 w 179"/>
                  <a:gd name="T55" fmla="*/ 70 h 268"/>
                  <a:gd name="T56" fmla="*/ 178 w 179"/>
                  <a:gd name="T57" fmla="*/ 201 h 268"/>
                  <a:gd name="T58" fmla="*/ 178 w 179"/>
                  <a:gd name="T59" fmla="*/ 201 h 268"/>
                  <a:gd name="T60" fmla="*/ 152 w 179"/>
                  <a:gd name="T61" fmla="*/ 254 h 268"/>
                  <a:gd name="T62" fmla="*/ 152 w 179"/>
                  <a:gd name="T63" fmla="*/ 254 h 268"/>
                  <a:gd name="T64" fmla="*/ 112 w 179"/>
                  <a:gd name="T65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9" h="268">
                    <a:moveTo>
                      <a:pt x="18" y="209"/>
                    </a:moveTo>
                    <a:lnTo>
                      <a:pt x="92" y="244"/>
                    </a:lnTo>
                    <a:lnTo>
                      <a:pt x="92" y="244"/>
                    </a:lnTo>
                    <a:lnTo>
                      <a:pt x="92" y="244"/>
                    </a:lnTo>
                    <a:cubicBezTo>
                      <a:pt x="108" y="251"/>
                      <a:pt x="126" y="249"/>
                      <a:pt x="141" y="239"/>
                    </a:cubicBezTo>
                    <a:lnTo>
                      <a:pt x="141" y="239"/>
                    </a:lnTo>
                    <a:cubicBezTo>
                      <a:pt x="153" y="229"/>
                      <a:pt x="160" y="216"/>
                      <a:pt x="160" y="201"/>
                    </a:cubicBezTo>
                    <a:lnTo>
                      <a:pt x="160" y="70"/>
                    </a:lnTo>
                    <a:lnTo>
                      <a:pt x="160" y="70"/>
                    </a:lnTo>
                    <a:cubicBezTo>
                      <a:pt x="160" y="54"/>
                      <a:pt x="151" y="39"/>
                      <a:pt x="137" y="30"/>
                    </a:cubicBezTo>
                    <a:lnTo>
                      <a:pt x="137" y="30"/>
                    </a:lnTo>
                    <a:cubicBezTo>
                      <a:pt x="124" y="21"/>
                      <a:pt x="106" y="21"/>
                      <a:pt x="92" y="28"/>
                    </a:cubicBezTo>
                    <a:lnTo>
                      <a:pt x="18" y="61"/>
                    </a:lnTo>
                    <a:lnTo>
                      <a:pt x="18" y="209"/>
                    </a:lnTo>
                    <a:close/>
                    <a:moveTo>
                      <a:pt x="112" y="267"/>
                    </a:moveTo>
                    <a:lnTo>
                      <a:pt x="112" y="267"/>
                    </a:lnTo>
                    <a:cubicBezTo>
                      <a:pt x="102" y="267"/>
                      <a:pt x="93" y="265"/>
                      <a:pt x="84" y="261"/>
                    </a:cubicBezTo>
                    <a:lnTo>
                      <a:pt x="5" y="224"/>
                    </a:lnTo>
                    <a:lnTo>
                      <a:pt x="5" y="224"/>
                    </a:lnTo>
                    <a:cubicBezTo>
                      <a:pt x="1" y="223"/>
                      <a:pt x="0" y="219"/>
                      <a:pt x="0" y="216"/>
                    </a:cubicBezTo>
                    <a:lnTo>
                      <a:pt x="0" y="55"/>
                    </a:lnTo>
                    <a:lnTo>
                      <a:pt x="0" y="55"/>
                    </a:lnTo>
                    <a:cubicBezTo>
                      <a:pt x="0" y="52"/>
                      <a:pt x="1" y="48"/>
                      <a:pt x="5" y="47"/>
                    </a:cubicBezTo>
                    <a:lnTo>
                      <a:pt x="84" y="10"/>
                    </a:lnTo>
                    <a:lnTo>
                      <a:pt x="84" y="10"/>
                    </a:lnTo>
                    <a:cubicBezTo>
                      <a:pt x="105" y="0"/>
                      <a:pt x="128" y="2"/>
                      <a:pt x="148" y="14"/>
                    </a:cubicBezTo>
                    <a:lnTo>
                      <a:pt x="148" y="14"/>
                    </a:lnTo>
                    <a:cubicBezTo>
                      <a:pt x="167" y="27"/>
                      <a:pt x="178" y="47"/>
                      <a:pt x="178" y="70"/>
                    </a:cubicBezTo>
                    <a:lnTo>
                      <a:pt x="178" y="201"/>
                    </a:lnTo>
                    <a:lnTo>
                      <a:pt x="178" y="201"/>
                    </a:lnTo>
                    <a:cubicBezTo>
                      <a:pt x="178" y="222"/>
                      <a:pt x="169" y="241"/>
                      <a:pt x="152" y="254"/>
                    </a:cubicBezTo>
                    <a:lnTo>
                      <a:pt x="152" y="254"/>
                    </a:lnTo>
                    <a:cubicBezTo>
                      <a:pt x="140" y="262"/>
                      <a:pt x="126" y="267"/>
                      <a:pt x="112" y="2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145">
                <a:extLst>
                  <a:ext uri="{FF2B5EF4-FFF2-40B4-BE49-F238E27FC236}">
                    <a16:creationId xmlns:a16="http://schemas.microsoft.com/office/drawing/2014/main" id="{9F278288-1A83-4525-9FC2-9274BF8D6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5589" y="6834831"/>
                <a:ext cx="204660" cy="320505"/>
              </a:xfrm>
              <a:custGeom>
                <a:avLst/>
                <a:gdLst>
                  <a:gd name="T0" fmla="*/ 0 w 235"/>
                  <a:gd name="T1" fmla="*/ 0 h 365"/>
                  <a:gd name="T2" fmla="*/ 0 w 235"/>
                  <a:gd name="T3" fmla="*/ 0 h 365"/>
                  <a:gd name="T4" fmla="*/ 0 w 235"/>
                  <a:gd name="T5" fmla="*/ 0 h 365"/>
                  <a:gd name="T6" fmla="*/ 27 w 235"/>
                  <a:gd name="T7" fmla="*/ 66 h 365"/>
                  <a:gd name="T8" fmla="*/ 27 w 235"/>
                  <a:gd name="T9" fmla="*/ 66 h 365"/>
                  <a:gd name="T10" fmla="*/ 93 w 235"/>
                  <a:gd name="T11" fmla="*/ 92 h 365"/>
                  <a:gd name="T12" fmla="*/ 118 w 235"/>
                  <a:gd name="T13" fmla="*/ 92 h 365"/>
                  <a:gd name="T14" fmla="*/ 141 w 235"/>
                  <a:gd name="T15" fmla="*/ 92 h 365"/>
                  <a:gd name="T16" fmla="*/ 141 w 235"/>
                  <a:gd name="T17" fmla="*/ 182 h 365"/>
                  <a:gd name="T18" fmla="*/ 141 w 235"/>
                  <a:gd name="T19" fmla="*/ 271 h 365"/>
                  <a:gd name="T20" fmla="*/ 118 w 235"/>
                  <a:gd name="T21" fmla="*/ 271 h 365"/>
                  <a:gd name="T22" fmla="*/ 93 w 235"/>
                  <a:gd name="T23" fmla="*/ 271 h 365"/>
                  <a:gd name="T24" fmla="*/ 93 w 235"/>
                  <a:gd name="T25" fmla="*/ 271 h 365"/>
                  <a:gd name="T26" fmla="*/ 27 w 235"/>
                  <a:gd name="T27" fmla="*/ 299 h 365"/>
                  <a:gd name="T28" fmla="*/ 27 w 235"/>
                  <a:gd name="T29" fmla="*/ 299 h 365"/>
                  <a:gd name="T30" fmla="*/ 0 w 235"/>
                  <a:gd name="T31" fmla="*/ 364 h 365"/>
                  <a:gd name="T32" fmla="*/ 70 w 235"/>
                  <a:gd name="T33" fmla="*/ 364 h 365"/>
                  <a:gd name="T34" fmla="*/ 141 w 235"/>
                  <a:gd name="T35" fmla="*/ 364 h 365"/>
                  <a:gd name="T36" fmla="*/ 141 w 235"/>
                  <a:gd name="T37" fmla="*/ 364 h 365"/>
                  <a:gd name="T38" fmla="*/ 206 w 235"/>
                  <a:gd name="T39" fmla="*/ 337 h 365"/>
                  <a:gd name="T40" fmla="*/ 206 w 235"/>
                  <a:gd name="T41" fmla="*/ 337 h 365"/>
                  <a:gd name="T42" fmla="*/ 234 w 235"/>
                  <a:gd name="T43" fmla="*/ 271 h 365"/>
                  <a:gd name="T44" fmla="*/ 234 w 235"/>
                  <a:gd name="T45" fmla="*/ 182 h 365"/>
                  <a:gd name="T46" fmla="*/ 234 w 235"/>
                  <a:gd name="T47" fmla="*/ 92 h 365"/>
                  <a:gd name="T48" fmla="*/ 234 w 235"/>
                  <a:gd name="T49" fmla="*/ 92 h 365"/>
                  <a:gd name="T50" fmla="*/ 234 w 235"/>
                  <a:gd name="T51" fmla="*/ 92 h 365"/>
                  <a:gd name="T52" fmla="*/ 206 w 235"/>
                  <a:gd name="T53" fmla="*/ 27 h 365"/>
                  <a:gd name="T54" fmla="*/ 206 w 235"/>
                  <a:gd name="T55" fmla="*/ 27 h 365"/>
                  <a:gd name="T56" fmla="*/ 141 w 235"/>
                  <a:gd name="T57" fmla="*/ 0 h 365"/>
                  <a:gd name="T58" fmla="*/ 70 w 235"/>
                  <a:gd name="T59" fmla="*/ 0 h 365"/>
                  <a:gd name="T60" fmla="*/ 0 w 235"/>
                  <a:gd name="T61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5" h="36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25"/>
                      <a:pt x="10" y="49"/>
                      <a:pt x="27" y="66"/>
                    </a:cubicBezTo>
                    <a:lnTo>
                      <a:pt x="27" y="66"/>
                    </a:lnTo>
                    <a:cubicBezTo>
                      <a:pt x="44" y="82"/>
                      <a:pt x="68" y="92"/>
                      <a:pt x="93" y="92"/>
                    </a:cubicBezTo>
                    <a:lnTo>
                      <a:pt x="118" y="92"/>
                    </a:lnTo>
                    <a:lnTo>
                      <a:pt x="141" y="92"/>
                    </a:lnTo>
                    <a:lnTo>
                      <a:pt x="141" y="182"/>
                    </a:lnTo>
                    <a:lnTo>
                      <a:pt x="141" y="271"/>
                    </a:lnTo>
                    <a:lnTo>
                      <a:pt x="118" y="271"/>
                    </a:lnTo>
                    <a:lnTo>
                      <a:pt x="93" y="271"/>
                    </a:lnTo>
                    <a:lnTo>
                      <a:pt x="93" y="271"/>
                    </a:lnTo>
                    <a:cubicBezTo>
                      <a:pt x="68" y="271"/>
                      <a:pt x="44" y="281"/>
                      <a:pt x="27" y="299"/>
                    </a:cubicBezTo>
                    <a:lnTo>
                      <a:pt x="27" y="299"/>
                    </a:lnTo>
                    <a:cubicBezTo>
                      <a:pt x="10" y="315"/>
                      <a:pt x="0" y="339"/>
                      <a:pt x="0" y="364"/>
                    </a:cubicBezTo>
                    <a:lnTo>
                      <a:pt x="70" y="364"/>
                    </a:lnTo>
                    <a:lnTo>
                      <a:pt x="141" y="364"/>
                    </a:lnTo>
                    <a:lnTo>
                      <a:pt x="141" y="364"/>
                    </a:lnTo>
                    <a:cubicBezTo>
                      <a:pt x="166" y="364"/>
                      <a:pt x="190" y="353"/>
                      <a:pt x="206" y="337"/>
                    </a:cubicBezTo>
                    <a:lnTo>
                      <a:pt x="206" y="337"/>
                    </a:lnTo>
                    <a:cubicBezTo>
                      <a:pt x="224" y="321"/>
                      <a:pt x="234" y="297"/>
                      <a:pt x="234" y="271"/>
                    </a:cubicBezTo>
                    <a:lnTo>
                      <a:pt x="234" y="182"/>
                    </a:lnTo>
                    <a:lnTo>
                      <a:pt x="234" y="92"/>
                    </a:lnTo>
                    <a:lnTo>
                      <a:pt x="234" y="92"/>
                    </a:lnTo>
                    <a:lnTo>
                      <a:pt x="234" y="92"/>
                    </a:lnTo>
                    <a:cubicBezTo>
                      <a:pt x="234" y="67"/>
                      <a:pt x="224" y="44"/>
                      <a:pt x="206" y="27"/>
                    </a:cubicBezTo>
                    <a:lnTo>
                      <a:pt x="206" y="27"/>
                    </a:lnTo>
                    <a:cubicBezTo>
                      <a:pt x="190" y="11"/>
                      <a:pt x="166" y="0"/>
                      <a:pt x="141" y="0"/>
                    </a:cubicBezTo>
                    <a:lnTo>
                      <a:pt x="7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 146">
                <a:extLst>
                  <a:ext uri="{FF2B5EF4-FFF2-40B4-BE49-F238E27FC236}">
                    <a16:creationId xmlns:a16="http://schemas.microsoft.com/office/drawing/2014/main" id="{5CAEE8D2-374A-4B3C-8075-FAD4AEBE3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7866" y="6827108"/>
                <a:ext cx="220106" cy="335951"/>
              </a:xfrm>
              <a:custGeom>
                <a:avLst/>
                <a:gdLst>
                  <a:gd name="T0" fmla="*/ 19 w 253"/>
                  <a:gd name="T1" fmla="*/ 363 h 383"/>
                  <a:gd name="T2" fmla="*/ 150 w 253"/>
                  <a:gd name="T3" fmla="*/ 363 h 383"/>
                  <a:gd name="T4" fmla="*/ 150 w 253"/>
                  <a:gd name="T5" fmla="*/ 363 h 383"/>
                  <a:gd name="T6" fmla="*/ 209 w 253"/>
                  <a:gd name="T7" fmla="*/ 338 h 383"/>
                  <a:gd name="T8" fmla="*/ 209 w 253"/>
                  <a:gd name="T9" fmla="*/ 338 h 383"/>
                  <a:gd name="T10" fmla="*/ 234 w 253"/>
                  <a:gd name="T11" fmla="*/ 279 h 383"/>
                  <a:gd name="T12" fmla="*/ 234 w 253"/>
                  <a:gd name="T13" fmla="*/ 100 h 383"/>
                  <a:gd name="T14" fmla="*/ 234 w 253"/>
                  <a:gd name="T15" fmla="*/ 100 h 383"/>
                  <a:gd name="T16" fmla="*/ 209 w 253"/>
                  <a:gd name="T17" fmla="*/ 41 h 383"/>
                  <a:gd name="T18" fmla="*/ 209 w 253"/>
                  <a:gd name="T19" fmla="*/ 41 h 383"/>
                  <a:gd name="T20" fmla="*/ 150 w 253"/>
                  <a:gd name="T21" fmla="*/ 18 h 383"/>
                  <a:gd name="T22" fmla="*/ 19 w 253"/>
                  <a:gd name="T23" fmla="*/ 18 h 383"/>
                  <a:gd name="T24" fmla="*/ 19 w 253"/>
                  <a:gd name="T25" fmla="*/ 18 h 383"/>
                  <a:gd name="T26" fmla="*/ 43 w 253"/>
                  <a:gd name="T27" fmla="*/ 67 h 383"/>
                  <a:gd name="T28" fmla="*/ 43 w 253"/>
                  <a:gd name="T29" fmla="*/ 67 h 383"/>
                  <a:gd name="T30" fmla="*/ 102 w 253"/>
                  <a:gd name="T31" fmla="*/ 92 h 383"/>
                  <a:gd name="T32" fmla="*/ 150 w 253"/>
                  <a:gd name="T33" fmla="*/ 92 h 383"/>
                  <a:gd name="T34" fmla="*/ 150 w 253"/>
                  <a:gd name="T35" fmla="*/ 92 h 383"/>
                  <a:gd name="T36" fmla="*/ 160 w 253"/>
                  <a:gd name="T37" fmla="*/ 100 h 383"/>
                  <a:gd name="T38" fmla="*/ 160 w 253"/>
                  <a:gd name="T39" fmla="*/ 279 h 383"/>
                  <a:gd name="T40" fmla="*/ 160 w 253"/>
                  <a:gd name="T41" fmla="*/ 279 h 383"/>
                  <a:gd name="T42" fmla="*/ 150 w 253"/>
                  <a:gd name="T43" fmla="*/ 288 h 383"/>
                  <a:gd name="T44" fmla="*/ 102 w 253"/>
                  <a:gd name="T45" fmla="*/ 288 h 383"/>
                  <a:gd name="T46" fmla="*/ 102 w 253"/>
                  <a:gd name="T47" fmla="*/ 288 h 383"/>
                  <a:gd name="T48" fmla="*/ 43 w 253"/>
                  <a:gd name="T49" fmla="*/ 313 h 383"/>
                  <a:gd name="T50" fmla="*/ 43 w 253"/>
                  <a:gd name="T51" fmla="*/ 313 h 383"/>
                  <a:gd name="T52" fmla="*/ 19 w 253"/>
                  <a:gd name="T53" fmla="*/ 363 h 383"/>
                  <a:gd name="T54" fmla="*/ 150 w 253"/>
                  <a:gd name="T55" fmla="*/ 382 h 383"/>
                  <a:gd name="T56" fmla="*/ 9 w 253"/>
                  <a:gd name="T57" fmla="*/ 382 h 383"/>
                  <a:gd name="T58" fmla="*/ 9 w 253"/>
                  <a:gd name="T59" fmla="*/ 382 h 383"/>
                  <a:gd name="T60" fmla="*/ 0 w 253"/>
                  <a:gd name="T61" fmla="*/ 372 h 383"/>
                  <a:gd name="T62" fmla="*/ 0 w 253"/>
                  <a:gd name="T63" fmla="*/ 372 h 383"/>
                  <a:gd name="T64" fmla="*/ 30 w 253"/>
                  <a:gd name="T65" fmla="*/ 300 h 383"/>
                  <a:gd name="T66" fmla="*/ 30 w 253"/>
                  <a:gd name="T67" fmla="*/ 300 h 383"/>
                  <a:gd name="T68" fmla="*/ 102 w 253"/>
                  <a:gd name="T69" fmla="*/ 270 h 383"/>
                  <a:gd name="T70" fmla="*/ 140 w 253"/>
                  <a:gd name="T71" fmla="*/ 270 h 383"/>
                  <a:gd name="T72" fmla="*/ 140 w 253"/>
                  <a:gd name="T73" fmla="*/ 110 h 383"/>
                  <a:gd name="T74" fmla="*/ 102 w 253"/>
                  <a:gd name="T75" fmla="*/ 110 h 383"/>
                  <a:gd name="T76" fmla="*/ 102 w 253"/>
                  <a:gd name="T77" fmla="*/ 110 h 383"/>
                  <a:gd name="T78" fmla="*/ 30 w 253"/>
                  <a:gd name="T79" fmla="*/ 81 h 383"/>
                  <a:gd name="T80" fmla="*/ 30 w 253"/>
                  <a:gd name="T81" fmla="*/ 81 h 383"/>
                  <a:gd name="T82" fmla="*/ 0 w 253"/>
                  <a:gd name="T83" fmla="*/ 8 h 383"/>
                  <a:gd name="T84" fmla="*/ 0 w 253"/>
                  <a:gd name="T85" fmla="*/ 8 h 383"/>
                  <a:gd name="T86" fmla="*/ 9 w 253"/>
                  <a:gd name="T87" fmla="*/ 0 h 383"/>
                  <a:gd name="T88" fmla="*/ 150 w 253"/>
                  <a:gd name="T89" fmla="*/ 0 h 383"/>
                  <a:gd name="T90" fmla="*/ 150 w 253"/>
                  <a:gd name="T91" fmla="*/ 0 h 383"/>
                  <a:gd name="T92" fmla="*/ 222 w 253"/>
                  <a:gd name="T93" fmla="*/ 29 h 383"/>
                  <a:gd name="T94" fmla="*/ 222 w 253"/>
                  <a:gd name="T95" fmla="*/ 29 h 383"/>
                  <a:gd name="T96" fmla="*/ 252 w 253"/>
                  <a:gd name="T97" fmla="*/ 100 h 383"/>
                  <a:gd name="T98" fmla="*/ 252 w 253"/>
                  <a:gd name="T99" fmla="*/ 279 h 383"/>
                  <a:gd name="T100" fmla="*/ 252 w 253"/>
                  <a:gd name="T101" fmla="*/ 279 h 383"/>
                  <a:gd name="T102" fmla="*/ 222 w 253"/>
                  <a:gd name="T103" fmla="*/ 352 h 383"/>
                  <a:gd name="T104" fmla="*/ 222 w 253"/>
                  <a:gd name="T105" fmla="*/ 352 h 383"/>
                  <a:gd name="T106" fmla="*/ 150 w 253"/>
                  <a:gd name="T107" fmla="*/ 382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3" h="383">
                    <a:moveTo>
                      <a:pt x="19" y="363"/>
                    </a:moveTo>
                    <a:lnTo>
                      <a:pt x="150" y="363"/>
                    </a:lnTo>
                    <a:lnTo>
                      <a:pt x="150" y="363"/>
                    </a:lnTo>
                    <a:cubicBezTo>
                      <a:pt x="172" y="363"/>
                      <a:pt x="194" y="354"/>
                      <a:pt x="209" y="338"/>
                    </a:cubicBezTo>
                    <a:lnTo>
                      <a:pt x="209" y="338"/>
                    </a:lnTo>
                    <a:cubicBezTo>
                      <a:pt x="225" y="322"/>
                      <a:pt x="234" y="301"/>
                      <a:pt x="234" y="279"/>
                    </a:cubicBezTo>
                    <a:lnTo>
                      <a:pt x="234" y="100"/>
                    </a:lnTo>
                    <a:lnTo>
                      <a:pt x="234" y="100"/>
                    </a:lnTo>
                    <a:cubicBezTo>
                      <a:pt x="234" y="79"/>
                      <a:pt x="225" y="58"/>
                      <a:pt x="209" y="41"/>
                    </a:cubicBezTo>
                    <a:lnTo>
                      <a:pt x="209" y="41"/>
                    </a:lnTo>
                    <a:cubicBezTo>
                      <a:pt x="194" y="27"/>
                      <a:pt x="172" y="18"/>
                      <a:pt x="150" y="18"/>
                    </a:cubicBezTo>
                    <a:lnTo>
                      <a:pt x="19" y="18"/>
                    </a:lnTo>
                    <a:lnTo>
                      <a:pt x="19" y="18"/>
                    </a:lnTo>
                    <a:cubicBezTo>
                      <a:pt x="21" y="36"/>
                      <a:pt x="29" y="53"/>
                      <a:pt x="43" y="67"/>
                    </a:cubicBezTo>
                    <a:lnTo>
                      <a:pt x="43" y="67"/>
                    </a:lnTo>
                    <a:cubicBezTo>
                      <a:pt x="58" y="83"/>
                      <a:pt x="79" y="92"/>
                      <a:pt x="102" y="92"/>
                    </a:cubicBezTo>
                    <a:lnTo>
                      <a:pt x="150" y="92"/>
                    </a:lnTo>
                    <a:lnTo>
                      <a:pt x="150" y="92"/>
                    </a:lnTo>
                    <a:cubicBezTo>
                      <a:pt x="155" y="92"/>
                      <a:pt x="160" y="95"/>
                      <a:pt x="160" y="100"/>
                    </a:cubicBezTo>
                    <a:lnTo>
                      <a:pt x="160" y="279"/>
                    </a:lnTo>
                    <a:lnTo>
                      <a:pt x="160" y="279"/>
                    </a:lnTo>
                    <a:cubicBezTo>
                      <a:pt x="160" y="284"/>
                      <a:pt x="155" y="288"/>
                      <a:pt x="150" y="288"/>
                    </a:cubicBezTo>
                    <a:lnTo>
                      <a:pt x="102" y="288"/>
                    </a:lnTo>
                    <a:lnTo>
                      <a:pt x="102" y="288"/>
                    </a:lnTo>
                    <a:cubicBezTo>
                      <a:pt x="79" y="288"/>
                      <a:pt x="58" y="297"/>
                      <a:pt x="43" y="313"/>
                    </a:cubicBezTo>
                    <a:lnTo>
                      <a:pt x="43" y="313"/>
                    </a:lnTo>
                    <a:cubicBezTo>
                      <a:pt x="29" y="327"/>
                      <a:pt x="21" y="344"/>
                      <a:pt x="19" y="363"/>
                    </a:cubicBezTo>
                    <a:close/>
                    <a:moveTo>
                      <a:pt x="150" y="382"/>
                    </a:moveTo>
                    <a:lnTo>
                      <a:pt x="9" y="382"/>
                    </a:lnTo>
                    <a:lnTo>
                      <a:pt x="9" y="382"/>
                    </a:lnTo>
                    <a:cubicBezTo>
                      <a:pt x="4" y="382"/>
                      <a:pt x="0" y="377"/>
                      <a:pt x="0" y="372"/>
                    </a:cubicBezTo>
                    <a:lnTo>
                      <a:pt x="0" y="372"/>
                    </a:lnTo>
                    <a:cubicBezTo>
                      <a:pt x="0" y="345"/>
                      <a:pt x="11" y="319"/>
                      <a:pt x="30" y="300"/>
                    </a:cubicBezTo>
                    <a:lnTo>
                      <a:pt x="30" y="300"/>
                    </a:lnTo>
                    <a:cubicBezTo>
                      <a:pt x="49" y="280"/>
                      <a:pt x="75" y="270"/>
                      <a:pt x="102" y="270"/>
                    </a:cubicBezTo>
                    <a:lnTo>
                      <a:pt x="140" y="270"/>
                    </a:lnTo>
                    <a:lnTo>
                      <a:pt x="140" y="110"/>
                    </a:lnTo>
                    <a:lnTo>
                      <a:pt x="102" y="110"/>
                    </a:lnTo>
                    <a:lnTo>
                      <a:pt x="102" y="110"/>
                    </a:lnTo>
                    <a:cubicBezTo>
                      <a:pt x="75" y="110"/>
                      <a:pt x="49" y="100"/>
                      <a:pt x="30" y="81"/>
                    </a:cubicBezTo>
                    <a:lnTo>
                      <a:pt x="30" y="81"/>
                    </a:lnTo>
                    <a:cubicBezTo>
                      <a:pt x="11" y="60"/>
                      <a:pt x="0" y="35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50" y="0"/>
                    </a:lnTo>
                    <a:lnTo>
                      <a:pt x="150" y="0"/>
                    </a:lnTo>
                    <a:cubicBezTo>
                      <a:pt x="177" y="0"/>
                      <a:pt x="203" y="10"/>
                      <a:pt x="222" y="29"/>
                    </a:cubicBezTo>
                    <a:lnTo>
                      <a:pt x="222" y="29"/>
                    </a:lnTo>
                    <a:cubicBezTo>
                      <a:pt x="241" y="47"/>
                      <a:pt x="252" y="74"/>
                      <a:pt x="252" y="100"/>
                    </a:cubicBezTo>
                    <a:lnTo>
                      <a:pt x="252" y="279"/>
                    </a:lnTo>
                    <a:lnTo>
                      <a:pt x="252" y="279"/>
                    </a:lnTo>
                    <a:cubicBezTo>
                      <a:pt x="252" y="307"/>
                      <a:pt x="241" y="332"/>
                      <a:pt x="222" y="352"/>
                    </a:cubicBezTo>
                    <a:lnTo>
                      <a:pt x="222" y="352"/>
                    </a:lnTo>
                    <a:cubicBezTo>
                      <a:pt x="203" y="371"/>
                      <a:pt x="177" y="382"/>
                      <a:pt x="150" y="3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147">
                <a:extLst>
                  <a:ext uri="{FF2B5EF4-FFF2-40B4-BE49-F238E27FC236}">
                    <a16:creationId xmlns:a16="http://schemas.microsoft.com/office/drawing/2014/main" id="{A5B46873-9BA4-48D8-84E0-63F6172D2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8485" y="6769187"/>
                <a:ext cx="281887" cy="92676"/>
              </a:xfrm>
              <a:custGeom>
                <a:avLst/>
                <a:gdLst>
                  <a:gd name="T0" fmla="*/ 323 w 324"/>
                  <a:gd name="T1" fmla="*/ 104 h 105"/>
                  <a:gd name="T2" fmla="*/ 0 w 324"/>
                  <a:gd name="T3" fmla="*/ 104 h 105"/>
                  <a:gd name="T4" fmla="*/ 0 w 324"/>
                  <a:gd name="T5" fmla="*/ 0 h 105"/>
                  <a:gd name="T6" fmla="*/ 323 w 324"/>
                  <a:gd name="T7" fmla="*/ 0 h 105"/>
                  <a:gd name="T8" fmla="*/ 323 w 324"/>
                  <a:gd name="T9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" h="105">
                    <a:moveTo>
                      <a:pt x="323" y="104"/>
                    </a:moveTo>
                    <a:lnTo>
                      <a:pt x="0" y="104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3" y="10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4" name="Freeform 151">
                <a:extLst>
                  <a:ext uri="{FF2B5EF4-FFF2-40B4-BE49-F238E27FC236}">
                    <a16:creationId xmlns:a16="http://schemas.microsoft.com/office/drawing/2014/main" id="{96C32339-8783-4C72-882A-9951B5744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3694" y="5776784"/>
                <a:ext cx="297333" cy="613978"/>
              </a:xfrm>
              <a:custGeom>
                <a:avLst/>
                <a:gdLst>
                  <a:gd name="T0" fmla="*/ 244 w 341"/>
                  <a:gd name="T1" fmla="*/ 26 h 703"/>
                  <a:gd name="T2" fmla="*/ 244 w 341"/>
                  <a:gd name="T3" fmla="*/ 26 h 703"/>
                  <a:gd name="T4" fmla="*/ 19 w 341"/>
                  <a:gd name="T5" fmla="*/ 368 h 703"/>
                  <a:gd name="T6" fmla="*/ 19 w 341"/>
                  <a:gd name="T7" fmla="*/ 368 h 703"/>
                  <a:gd name="T8" fmla="*/ 190 w 341"/>
                  <a:gd name="T9" fmla="*/ 676 h 703"/>
                  <a:gd name="T10" fmla="*/ 190 w 341"/>
                  <a:gd name="T11" fmla="*/ 676 h 703"/>
                  <a:gd name="T12" fmla="*/ 235 w 341"/>
                  <a:gd name="T13" fmla="*/ 448 h 703"/>
                  <a:gd name="T14" fmla="*/ 235 w 341"/>
                  <a:gd name="T15" fmla="*/ 448 h 703"/>
                  <a:gd name="T16" fmla="*/ 252 w 341"/>
                  <a:gd name="T17" fmla="*/ 268 h 703"/>
                  <a:gd name="T18" fmla="*/ 252 w 341"/>
                  <a:gd name="T19" fmla="*/ 268 h 703"/>
                  <a:gd name="T20" fmla="*/ 244 w 341"/>
                  <a:gd name="T21" fmla="*/ 26 h 703"/>
                  <a:gd name="T22" fmla="*/ 193 w 341"/>
                  <a:gd name="T23" fmla="*/ 702 h 703"/>
                  <a:gd name="T24" fmla="*/ 186 w 341"/>
                  <a:gd name="T25" fmla="*/ 697 h 703"/>
                  <a:gd name="T26" fmla="*/ 186 w 341"/>
                  <a:gd name="T27" fmla="*/ 697 h 703"/>
                  <a:gd name="T28" fmla="*/ 0 w 341"/>
                  <a:gd name="T29" fmla="*/ 368 h 703"/>
                  <a:gd name="T30" fmla="*/ 0 w 341"/>
                  <a:gd name="T31" fmla="*/ 368 h 703"/>
                  <a:gd name="T32" fmla="*/ 242 w 341"/>
                  <a:gd name="T33" fmla="*/ 5 h 703"/>
                  <a:gd name="T34" fmla="*/ 250 w 341"/>
                  <a:gd name="T35" fmla="*/ 0 h 703"/>
                  <a:gd name="T36" fmla="*/ 255 w 341"/>
                  <a:gd name="T37" fmla="*/ 7 h 703"/>
                  <a:gd name="T38" fmla="*/ 255 w 341"/>
                  <a:gd name="T39" fmla="*/ 7 h 703"/>
                  <a:gd name="T40" fmla="*/ 267 w 341"/>
                  <a:gd name="T41" fmla="*/ 280 h 703"/>
                  <a:gd name="T42" fmla="*/ 267 w 341"/>
                  <a:gd name="T43" fmla="*/ 280 h 703"/>
                  <a:gd name="T44" fmla="*/ 251 w 341"/>
                  <a:gd name="T45" fmla="*/ 438 h 703"/>
                  <a:gd name="T46" fmla="*/ 251 w 341"/>
                  <a:gd name="T47" fmla="*/ 438 h 703"/>
                  <a:gd name="T48" fmla="*/ 199 w 341"/>
                  <a:gd name="T49" fmla="*/ 695 h 703"/>
                  <a:gd name="T50" fmla="*/ 193 w 341"/>
                  <a:gd name="T51" fmla="*/ 702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1" h="703">
                    <a:moveTo>
                      <a:pt x="244" y="26"/>
                    </a:moveTo>
                    <a:lnTo>
                      <a:pt x="244" y="26"/>
                    </a:lnTo>
                    <a:cubicBezTo>
                      <a:pt x="101" y="107"/>
                      <a:pt x="19" y="231"/>
                      <a:pt x="19" y="368"/>
                    </a:cubicBezTo>
                    <a:lnTo>
                      <a:pt x="19" y="368"/>
                    </a:lnTo>
                    <a:cubicBezTo>
                      <a:pt x="19" y="487"/>
                      <a:pt x="79" y="597"/>
                      <a:pt x="190" y="676"/>
                    </a:cubicBezTo>
                    <a:lnTo>
                      <a:pt x="190" y="676"/>
                    </a:lnTo>
                    <a:cubicBezTo>
                      <a:pt x="255" y="586"/>
                      <a:pt x="271" y="509"/>
                      <a:pt x="235" y="448"/>
                    </a:cubicBezTo>
                    <a:lnTo>
                      <a:pt x="235" y="448"/>
                    </a:lnTo>
                    <a:cubicBezTo>
                      <a:pt x="204" y="392"/>
                      <a:pt x="211" y="320"/>
                      <a:pt x="252" y="268"/>
                    </a:cubicBezTo>
                    <a:lnTo>
                      <a:pt x="252" y="268"/>
                    </a:lnTo>
                    <a:cubicBezTo>
                      <a:pt x="306" y="202"/>
                      <a:pt x="303" y="120"/>
                      <a:pt x="244" y="26"/>
                    </a:cubicBezTo>
                    <a:close/>
                    <a:moveTo>
                      <a:pt x="193" y="702"/>
                    </a:moveTo>
                    <a:lnTo>
                      <a:pt x="186" y="697"/>
                    </a:lnTo>
                    <a:lnTo>
                      <a:pt x="186" y="697"/>
                    </a:lnTo>
                    <a:cubicBezTo>
                      <a:pt x="66" y="613"/>
                      <a:pt x="0" y="495"/>
                      <a:pt x="0" y="368"/>
                    </a:cubicBezTo>
                    <a:lnTo>
                      <a:pt x="0" y="368"/>
                    </a:lnTo>
                    <a:cubicBezTo>
                      <a:pt x="0" y="221"/>
                      <a:pt x="89" y="89"/>
                      <a:pt x="242" y="5"/>
                    </a:cubicBezTo>
                    <a:lnTo>
                      <a:pt x="250" y="0"/>
                    </a:lnTo>
                    <a:lnTo>
                      <a:pt x="255" y="7"/>
                    </a:lnTo>
                    <a:lnTo>
                      <a:pt x="255" y="7"/>
                    </a:lnTo>
                    <a:cubicBezTo>
                      <a:pt x="340" y="139"/>
                      <a:pt x="309" y="228"/>
                      <a:pt x="267" y="280"/>
                    </a:cubicBezTo>
                    <a:lnTo>
                      <a:pt x="267" y="280"/>
                    </a:lnTo>
                    <a:cubicBezTo>
                      <a:pt x="230" y="325"/>
                      <a:pt x="224" y="389"/>
                      <a:pt x="251" y="438"/>
                    </a:cubicBezTo>
                    <a:lnTo>
                      <a:pt x="251" y="438"/>
                    </a:lnTo>
                    <a:cubicBezTo>
                      <a:pt x="292" y="509"/>
                      <a:pt x="274" y="596"/>
                      <a:pt x="199" y="695"/>
                    </a:cubicBezTo>
                    <a:lnTo>
                      <a:pt x="193" y="70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153">
                <a:extLst>
                  <a:ext uri="{FF2B5EF4-FFF2-40B4-BE49-F238E27FC236}">
                    <a16:creationId xmlns:a16="http://schemas.microsoft.com/office/drawing/2014/main" id="{5D758014-3CC9-42A3-B2C6-56A07BFD3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3222" y="5784507"/>
                <a:ext cx="285750" cy="606255"/>
              </a:xfrm>
              <a:custGeom>
                <a:avLst/>
                <a:gdLst>
                  <a:gd name="T0" fmla="*/ 93 w 328"/>
                  <a:gd name="T1" fmla="*/ 25 h 692"/>
                  <a:gd name="T2" fmla="*/ 93 w 328"/>
                  <a:gd name="T3" fmla="*/ 25 h 692"/>
                  <a:gd name="T4" fmla="*/ 88 w 328"/>
                  <a:gd name="T5" fmla="*/ 262 h 692"/>
                  <a:gd name="T6" fmla="*/ 88 w 328"/>
                  <a:gd name="T7" fmla="*/ 262 h 692"/>
                  <a:gd name="T8" fmla="*/ 105 w 328"/>
                  <a:gd name="T9" fmla="*/ 442 h 692"/>
                  <a:gd name="T10" fmla="*/ 105 w 328"/>
                  <a:gd name="T11" fmla="*/ 442 h 692"/>
                  <a:gd name="T12" fmla="*/ 146 w 328"/>
                  <a:gd name="T13" fmla="*/ 665 h 692"/>
                  <a:gd name="T14" fmla="*/ 146 w 328"/>
                  <a:gd name="T15" fmla="*/ 665 h 692"/>
                  <a:gd name="T16" fmla="*/ 308 w 328"/>
                  <a:gd name="T17" fmla="*/ 362 h 692"/>
                  <a:gd name="T18" fmla="*/ 308 w 328"/>
                  <a:gd name="T19" fmla="*/ 362 h 692"/>
                  <a:gd name="T20" fmla="*/ 93 w 328"/>
                  <a:gd name="T21" fmla="*/ 25 h 692"/>
                  <a:gd name="T22" fmla="*/ 142 w 328"/>
                  <a:gd name="T23" fmla="*/ 691 h 692"/>
                  <a:gd name="T24" fmla="*/ 137 w 328"/>
                  <a:gd name="T25" fmla="*/ 683 h 692"/>
                  <a:gd name="T26" fmla="*/ 137 w 328"/>
                  <a:gd name="T27" fmla="*/ 683 h 692"/>
                  <a:gd name="T28" fmla="*/ 89 w 328"/>
                  <a:gd name="T29" fmla="*/ 432 h 692"/>
                  <a:gd name="T30" fmla="*/ 89 w 328"/>
                  <a:gd name="T31" fmla="*/ 432 h 692"/>
                  <a:gd name="T32" fmla="*/ 73 w 328"/>
                  <a:gd name="T33" fmla="*/ 274 h 692"/>
                  <a:gd name="T34" fmla="*/ 73 w 328"/>
                  <a:gd name="T35" fmla="*/ 274 h 692"/>
                  <a:gd name="T36" fmla="*/ 82 w 328"/>
                  <a:gd name="T37" fmla="*/ 8 h 692"/>
                  <a:gd name="T38" fmla="*/ 87 w 328"/>
                  <a:gd name="T39" fmla="*/ 0 h 692"/>
                  <a:gd name="T40" fmla="*/ 94 w 328"/>
                  <a:gd name="T41" fmla="*/ 4 h 692"/>
                  <a:gd name="T42" fmla="*/ 94 w 328"/>
                  <a:gd name="T43" fmla="*/ 4 h 692"/>
                  <a:gd name="T44" fmla="*/ 327 w 328"/>
                  <a:gd name="T45" fmla="*/ 362 h 692"/>
                  <a:gd name="T46" fmla="*/ 327 w 328"/>
                  <a:gd name="T47" fmla="*/ 362 h 692"/>
                  <a:gd name="T48" fmla="*/ 150 w 328"/>
                  <a:gd name="T49" fmla="*/ 684 h 692"/>
                  <a:gd name="T50" fmla="*/ 142 w 328"/>
                  <a:gd name="T51" fmla="*/ 69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8" h="692">
                    <a:moveTo>
                      <a:pt x="93" y="25"/>
                    </a:moveTo>
                    <a:lnTo>
                      <a:pt x="93" y="25"/>
                    </a:lnTo>
                    <a:cubicBezTo>
                      <a:pt x="37" y="117"/>
                      <a:pt x="35" y="197"/>
                      <a:pt x="88" y="262"/>
                    </a:cubicBezTo>
                    <a:lnTo>
                      <a:pt x="88" y="262"/>
                    </a:lnTo>
                    <a:cubicBezTo>
                      <a:pt x="130" y="314"/>
                      <a:pt x="136" y="386"/>
                      <a:pt x="105" y="442"/>
                    </a:cubicBezTo>
                    <a:lnTo>
                      <a:pt x="105" y="442"/>
                    </a:lnTo>
                    <a:cubicBezTo>
                      <a:pt x="71" y="502"/>
                      <a:pt x="85" y="577"/>
                      <a:pt x="146" y="665"/>
                    </a:cubicBezTo>
                    <a:lnTo>
                      <a:pt x="146" y="665"/>
                    </a:lnTo>
                    <a:cubicBezTo>
                      <a:pt x="251" y="584"/>
                      <a:pt x="308" y="478"/>
                      <a:pt x="308" y="362"/>
                    </a:cubicBezTo>
                    <a:lnTo>
                      <a:pt x="308" y="362"/>
                    </a:lnTo>
                    <a:cubicBezTo>
                      <a:pt x="308" y="227"/>
                      <a:pt x="232" y="107"/>
                      <a:pt x="93" y="25"/>
                    </a:cubicBezTo>
                    <a:close/>
                    <a:moveTo>
                      <a:pt x="142" y="691"/>
                    </a:moveTo>
                    <a:lnTo>
                      <a:pt x="137" y="683"/>
                    </a:lnTo>
                    <a:lnTo>
                      <a:pt x="137" y="683"/>
                    </a:lnTo>
                    <a:cubicBezTo>
                      <a:pt x="66" y="586"/>
                      <a:pt x="50" y="502"/>
                      <a:pt x="89" y="432"/>
                    </a:cubicBezTo>
                    <a:lnTo>
                      <a:pt x="89" y="432"/>
                    </a:lnTo>
                    <a:cubicBezTo>
                      <a:pt x="117" y="383"/>
                      <a:pt x="110" y="319"/>
                      <a:pt x="73" y="274"/>
                    </a:cubicBezTo>
                    <a:lnTo>
                      <a:pt x="73" y="274"/>
                    </a:lnTo>
                    <a:cubicBezTo>
                      <a:pt x="32" y="223"/>
                      <a:pt x="0" y="135"/>
                      <a:pt x="82" y="8"/>
                    </a:cubicBezTo>
                    <a:lnTo>
                      <a:pt x="87" y="0"/>
                    </a:lnTo>
                    <a:lnTo>
                      <a:pt x="94" y="4"/>
                    </a:lnTo>
                    <a:lnTo>
                      <a:pt x="94" y="4"/>
                    </a:lnTo>
                    <a:cubicBezTo>
                      <a:pt x="242" y="88"/>
                      <a:pt x="327" y="219"/>
                      <a:pt x="327" y="362"/>
                    </a:cubicBezTo>
                    <a:lnTo>
                      <a:pt x="327" y="362"/>
                    </a:lnTo>
                    <a:cubicBezTo>
                      <a:pt x="327" y="486"/>
                      <a:pt x="264" y="601"/>
                      <a:pt x="150" y="684"/>
                    </a:cubicBezTo>
                    <a:lnTo>
                      <a:pt x="142" y="69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155">
                <a:extLst>
                  <a:ext uri="{FF2B5EF4-FFF2-40B4-BE49-F238E27FC236}">
                    <a16:creationId xmlns:a16="http://schemas.microsoft.com/office/drawing/2014/main" id="{53DBD9AE-E368-4234-B979-9E9E3E2E9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2014" y="5699554"/>
                <a:ext cx="830221" cy="803189"/>
              </a:xfrm>
              <a:custGeom>
                <a:avLst/>
                <a:gdLst>
                  <a:gd name="T0" fmla="*/ 25 w 950"/>
                  <a:gd name="T1" fmla="*/ 777 h 918"/>
                  <a:gd name="T2" fmla="*/ 25 w 950"/>
                  <a:gd name="T3" fmla="*/ 777 h 918"/>
                  <a:gd name="T4" fmla="*/ 470 w 950"/>
                  <a:gd name="T5" fmla="*/ 898 h 918"/>
                  <a:gd name="T6" fmla="*/ 470 w 950"/>
                  <a:gd name="T7" fmla="*/ 898 h 918"/>
                  <a:gd name="T8" fmla="*/ 923 w 950"/>
                  <a:gd name="T9" fmla="*/ 771 h 918"/>
                  <a:gd name="T10" fmla="*/ 923 w 950"/>
                  <a:gd name="T11" fmla="*/ 771 h 918"/>
                  <a:gd name="T12" fmla="*/ 881 w 950"/>
                  <a:gd name="T13" fmla="*/ 528 h 918"/>
                  <a:gd name="T14" fmla="*/ 881 w 950"/>
                  <a:gd name="T15" fmla="*/ 528 h 918"/>
                  <a:gd name="T16" fmla="*/ 865 w 950"/>
                  <a:gd name="T17" fmla="*/ 370 h 918"/>
                  <a:gd name="T18" fmla="*/ 865 w 950"/>
                  <a:gd name="T19" fmla="*/ 370 h 918"/>
                  <a:gd name="T20" fmla="*/ 869 w 950"/>
                  <a:gd name="T21" fmla="*/ 111 h 918"/>
                  <a:gd name="T22" fmla="*/ 869 w 950"/>
                  <a:gd name="T23" fmla="*/ 111 h 918"/>
                  <a:gd name="T24" fmla="*/ 470 w 950"/>
                  <a:gd name="T25" fmla="*/ 18 h 918"/>
                  <a:gd name="T26" fmla="*/ 470 w 950"/>
                  <a:gd name="T27" fmla="*/ 18 h 918"/>
                  <a:gd name="T28" fmla="*/ 81 w 950"/>
                  <a:gd name="T29" fmla="*/ 106 h 918"/>
                  <a:gd name="T30" fmla="*/ 81 w 950"/>
                  <a:gd name="T31" fmla="*/ 106 h 918"/>
                  <a:gd name="T32" fmla="*/ 88 w 950"/>
                  <a:gd name="T33" fmla="*/ 370 h 918"/>
                  <a:gd name="T34" fmla="*/ 88 w 950"/>
                  <a:gd name="T35" fmla="*/ 370 h 918"/>
                  <a:gd name="T36" fmla="*/ 72 w 950"/>
                  <a:gd name="T37" fmla="*/ 528 h 918"/>
                  <a:gd name="T38" fmla="*/ 72 w 950"/>
                  <a:gd name="T39" fmla="*/ 528 h 918"/>
                  <a:gd name="T40" fmla="*/ 25 w 950"/>
                  <a:gd name="T41" fmla="*/ 777 h 918"/>
                  <a:gd name="T42" fmla="*/ 470 w 950"/>
                  <a:gd name="T43" fmla="*/ 917 h 918"/>
                  <a:gd name="T44" fmla="*/ 470 w 950"/>
                  <a:gd name="T45" fmla="*/ 917 h 918"/>
                  <a:gd name="T46" fmla="*/ 7 w 950"/>
                  <a:gd name="T47" fmla="*/ 787 h 918"/>
                  <a:gd name="T48" fmla="*/ 0 w 950"/>
                  <a:gd name="T49" fmla="*/ 781 h 918"/>
                  <a:gd name="T50" fmla="*/ 4 w 950"/>
                  <a:gd name="T51" fmla="*/ 773 h 918"/>
                  <a:gd name="T52" fmla="*/ 4 w 950"/>
                  <a:gd name="T53" fmla="*/ 773 h 918"/>
                  <a:gd name="T54" fmla="*/ 56 w 950"/>
                  <a:gd name="T55" fmla="*/ 538 h 918"/>
                  <a:gd name="T56" fmla="*/ 56 w 950"/>
                  <a:gd name="T57" fmla="*/ 538 h 918"/>
                  <a:gd name="T58" fmla="*/ 73 w 950"/>
                  <a:gd name="T59" fmla="*/ 358 h 918"/>
                  <a:gd name="T60" fmla="*/ 73 w 950"/>
                  <a:gd name="T61" fmla="*/ 358 h 918"/>
                  <a:gd name="T62" fmla="*/ 60 w 950"/>
                  <a:gd name="T63" fmla="*/ 108 h 918"/>
                  <a:gd name="T64" fmla="*/ 54 w 950"/>
                  <a:gd name="T65" fmla="*/ 99 h 918"/>
                  <a:gd name="T66" fmla="*/ 63 w 950"/>
                  <a:gd name="T67" fmla="*/ 95 h 918"/>
                  <a:gd name="T68" fmla="*/ 63 w 950"/>
                  <a:gd name="T69" fmla="*/ 95 h 918"/>
                  <a:gd name="T70" fmla="*/ 470 w 950"/>
                  <a:gd name="T71" fmla="*/ 0 h 918"/>
                  <a:gd name="T72" fmla="*/ 470 w 950"/>
                  <a:gd name="T73" fmla="*/ 0 h 918"/>
                  <a:gd name="T74" fmla="*/ 886 w 950"/>
                  <a:gd name="T75" fmla="*/ 100 h 918"/>
                  <a:gd name="T76" fmla="*/ 895 w 950"/>
                  <a:gd name="T77" fmla="*/ 105 h 918"/>
                  <a:gd name="T78" fmla="*/ 890 w 950"/>
                  <a:gd name="T79" fmla="*/ 113 h 918"/>
                  <a:gd name="T80" fmla="*/ 890 w 950"/>
                  <a:gd name="T81" fmla="*/ 113 h 918"/>
                  <a:gd name="T82" fmla="*/ 880 w 950"/>
                  <a:gd name="T83" fmla="*/ 358 h 918"/>
                  <a:gd name="T84" fmla="*/ 880 w 950"/>
                  <a:gd name="T85" fmla="*/ 358 h 918"/>
                  <a:gd name="T86" fmla="*/ 897 w 950"/>
                  <a:gd name="T87" fmla="*/ 538 h 918"/>
                  <a:gd name="T88" fmla="*/ 897 w 950"/>
                  <a:gd name="T89" fmla="*/ 538 h 918"/>
                  <a:gd name="T90" fmla="*/ 944 w 950"/>
                  <a:gd name="T91" fmla="*/ 768 h 918"/>
                  <a:gd name="T92" fmla="*/ 949 w 950"/>
                  <a:gd name="T93" fmla="*/ 775 h 918"/>
                  <a:gd name="T94" fmla="*/ 942 w 950"/>
                  <a:gd name="T95" fmla="*/ 780 h 918"/>
                  <a:gd name="T96" fmla="*/ 942 w 950"/>
                  <a:gd name="T97" fmla="*/ 780 h 918"/>
                  <a:gd name="T98" fmla="*/ 470 w 950"/>
                  <a:gd name="T99" fmla="*/ 917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0" h="918">
                    <a:moveTo>
                      <a:pt x="25" y="777"/>
                    </a:moveTo>
                    <a:lnTo>
                      <a:pt x="25" y="777"/>
                    </a:lnTo>
                    <a:cubicBezTo>
                      <a:pt x="141" y="855"/>
                      <a:pt x="299" y="898"/>
                      <a:pt x="470" y="898"/>
                    </a:cubicBezTo>
                    <a:lnTo>
                      <a:pt x="470" y="898"/>
                    </a:lnTo>
                    <a:cubicBezTo>
                      <a:pt x="647" y="898"/>
                      <a:pt x="807" y="854"/>
                      <a:pt x="923" y="771"/>
                    </a:cubicBezTo>
                    <a:lnTo>
                      <a:pt x="923" y="771"/>
                    </a:lnTo>
                    <a:cubicBezTo>
                      <a:pt x="856" y="677"/>
                      <a:pt x="843" y="596"/>
                      <a:pt x="881" y="528"/>
                    </a:cubicBezTo>
                    <a:lnTo>
                      <a:pt x="881" y="528"/>
                    </a:lnTo>
                    <a:cubicBezTo>
                      <a:pt x="909" y="479"/>
                      <a:pt x="902" y="415"/>
                      <a:pt x="865" y="370"/>
                    </a:cubicBezTo>
                    <a:lnTo>
                      <a:pt x="865" y="370"/>
                    </a:lnTo>
                    <a:cubicBezTo>
                      <a:pt x="825" y="320"/>
                      <a:pt x="794" y="236"/>
                      <a:pt x="869" y="111"/>
                    </a:cubicBezTo>
                    <a:lnTo>
                      <a:pt x="869" y="111"/>
                    </a:lnTo>
                    <a:cubicBezTo>
                      <a:pt x="758" y="50"/>
                      <a:pt x="621" y="18"/>
                      <a:pt x="470" y="18"/>
                    </a:cubicBezTo>
                    <a:lnTo>
                      <a:pt x="470" y="18"/>
                    </a:lnTo>
                    <a:cubicBezTo>
                      <a:pt x="324" y="18"/>
                      <a:pt x="190" y="49"/>
                      <a:pt x="81" y="106"/>
                    </a:cubicBezTo>
                    <a:lnTo>
                      <a:pt x="81" y="106"/>
                    </a:lnTo>
                    <a:cubicBezTo>
                      <a:pt x="159" y="233"/>
                      <a:pt x="129" y="319"/>
                      <a:pt x="88" y="370"/>
                    </a:cubicBezTo>
                    <a:lnTo>
                      <a:pt x="88" y="370"/>
                    </a:lnTo>
                    <a:cubicBezTo>
                      <a:pt x="51" y="415"/>
                      <a:pt x="45" y="479"/>
                      <a:pt x="72" y="528"/>
                    </a:cubicBezTo>
                    <a:lnTo>
                      <a:pt x="72" y="528"/>
                    </a:lnTo>
                    <a:cubicBezTo>
                      <a:pt x="112" y="597"/>
                      <a:pt x="96" y="680"/>
                      <a:pt x="25" y="777"/>
                    </a:cubicBezTo>
                    <a:close/>
                    <a:moveTo>
                      <a:pt x="470" y="917"/>
                    </a:moveTo>
                    <a:lnTo>
                      <a:pt x="470" y="917"/>
                    </a:lnTo>
                    <a:cubicBezTo>
                      <a:pt x="291" y="917"/>
                      <a:pt x="127" y="871"/>
                      <a:pt x="7" y="787"/>
                    </a:cubicBezTo>
                    <a:lnTo>
                      <a:pt x="0" y="781"/>
                    </a:lnTo>
                    <a:lnTo>
                      <a:pt x="4" y="773"/>
                    </a:lnTo>
                    <a:lnTo>
                      <a:pt x="4" y="773"/>
                    </a:lnTo>
                    <a:cubicBezTo>
                      <a:pt x="75" y="680"/>
                      <a:pt x="92" y="601"/>
                      <a:pt x="56" y="538"/>
                    </a:cubicBezTo>
                    <a:lnTo>
                      <a:pt x="56" y="538"/>
                    </a:lnTo>
                    <a:cubicBezTo>
                      <a:pt x="25" y="482"/>
                      <a:pt x="32" y="410"/>
                      <a:pt x="73" y="358"/>
                    </a:cubicBezTo>
                    <a:lnTo>
                      <a:pt x="73" y="358"/>
                    </a:lnTo>
                    <a:cubicBezTo>
                      <a:pt x="128" y="290"/>
                      <a:pt x="124" y="206"/>
                      <a:pt x="60" y="108"/>
                    </a:cubicBezTo>
                    <a:lnTo>
                      <a:pt x="54" y="99"/>
                    </a:lnTo>
                    <a:lnTo>
                      <a:pt x="63" y="95"/>
                    </a:lnTo>
                    <a:lnTo>
                      <a:pt x="63" y="95"/>
                    </a:lnTo>
                    <a:cubicBezTo>
                      <a:pt x="177" y="32"/>
                      <a:pt x="317" y="0"/>
                      <a:pt x="470" y="0"/>
                    </a:cubicBezTo>
                    <a:lnTo>
                      <a:pt x="470" y="0"/>
                    </a:lnTo>
                    <a:cubicBezTo>
                      <a:pt x="628" y="0"/>
                      <a:pt x="772" y="34"/>
                      <a:pt x="886" y="100"/>
                    </a:cubicBezTo>
                    <a:lnTo>
                      <a:pt x="895" y="105"/>
                    </a:lnTo>
                    <a:lnTo>
                      <a:pt x="890" y="113"/>
                    </a:lnTo>
                    <a:lnTo>
                      <a:pt x="890" y="113"/>
                    </a:lnTo>
                    <a:cubicBezTo>
                      <a:pt x="829" y="209"/>
                      <a:pt x="826" y="292"/>
                      <a:pt x="880" y="358"/>
                    </a:cubicBezTo>
                    <a:lnTo>
                      <a:pt x="880" y="358"/>
                    </a:lnTo>
                    <a:cubicBezTo>
                      <a:pt x="922" y="410"/>
                      <a:pt x="928" y="482"/>
                      <a:pt x="897" y="538"/>
                    </a:cubicBezTo>
                    <a:lnTo>
                      <a:pt x="897" y="538"/>
                    </a:lnTo>
                    <a:cubicBezTo>
                      <a:pt x="862" y="599"/>
                      <a:pt x="877" y="677"/>
                      <a:pt x="944" y="768"/>
                    </a:cubicBezTo>
                    <a:lnTo>
                      <a:pt x="949" y="775"/>
                    </a:lnTo>
                    <a:lnTo>
                      <a:pt x="942" y="780"/>
                    </a:lnTo>
                    <a:lnTo>
                      <a:pt x="942" y="780"/>
                    </a:lnTo>
                    <a:cubicBezTo>
                      <a:pt x="822" y="868"/>
                      <a:pt x="654" y="917"/>
                      <a:pt x="470" y="9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156">
                <a:extLst>
                  <a:ext uri="{FF2B5EF4-FFF2-40B4-BE49-F238E27FC236}">
                    <a16:creationId xmlns:a16="http://schemas.microsoft.com/office/drawing/2014/main" id="{B9A2AD4E-8A17-40CC-9E86-00568C378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1417" y="5788369"/>
                <a:ext cx="278027" cy="594669"/>
              </a:xfrm>
              <a:custGeom>
                <a:avLst/>
                <a:gdLst>
                  <a:gd name="T0" fmla="*/ 234 w 317"/>
                  <a:gd name="T1" fmla="*/ 430 h 679"/>
                  <a:gd name="T2" fmla="*/ 234 w 317"/>
                  <a:gd name="T3" fmla="*/ 430 h 679"/>
                  <a:gd name="T4" fmla="*/ 249 w 317"/>
                  <a:gd name="T5" fmla="*/ 261 h 679"/>
                  <a:gd name="T6" fmla="*/ 249 w 317"/>
                  <a:gd name="T7" fmla="*/ 261 h 679"/>
                  <a:gd name="T8" fmla="*/ 237 w 317"/>
                  <a:gd name="T9" fmla="*/ 0 h 679"/>
                  <a:gd name="T10" fmla="*/ 237 w 317"/>
                  <a:gd name="T11" fmla="*/ 0 h 679"/>
                  <a:gd name="T12" fmla="*/ 0 w 317"/>
                  <a:gd name="T13" fmla="*/ 356 h 679"/>
                  <a:gd name="T14" fmla="*/ 0 w 317"/>
                  <a:gd name="T15" fmla="*/ 356 h 679"/>
                  <a:gd name="T16" fmla="*/ 181 w 317"/>
                  <a:gd name="T17" fmla="*/ 678 h 679"/>
                  <a:gd name="T18" fmla="*/ 181 w 317"/>
                  <a:gd name="T19" fmla="*/ 678 h 679"/>
                  <a:gd name="T20" fmla="*/ 234 w 317"/>
                  <a:gd name="T21" fmla="*/ 430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7" h="679">
                    <a:moveTo>
                      <a:pt x="234" y="430"/>
                    </a:moveTo>
                    <a:lnTo>
                      <a:pt x="234" y="430"/>
                    </a:lnTo>
                    <a:cubicBezTo>
                      <a:pt x="203" y="377"/>
                      <a:pt x="211" y="310"/>
                      <a:pt x="249" y="261"/>
                    </a:cubicBezTo>
                    <a:lnTo>
                      <a:pt x="249" y="261"/>
                    </a:lnTo>
                    <a:cubicBezTo>
                      <a:pt x="294" y="207"/>
                      <a:pt x="316" y="122"/>
                      <a:pt x="237" y="0"/>
                    </a:cubicBezTo>
                    <a:lnTo>
                      <a:pt x="237" y="0"/>
                    </a:lnTo>
                    <a:cubicBezTo>
                      <a:pt x="90" y="81"/>
                      <a:pt x="0" y="208"/>
                      <a:pt x="0" y="356"/>
                    </a:cubicBezTo>
                    <a:lnTo>
                      <a:pt x="0" y="356"/>
                    </a:lnTo>
                    <a:cubicBezTo>
                      <a:pt x="0" y="485"/>
                      <a:pt x="67" y="597"/>
                      <a:pt x="181" y="678"/>
                    </a:cubicBezTo>
                    <a:lnTo>
                      <a:pt x="181" y="678"/>
                    </a:lnTo>
                    <a:cubicBezTo>
                      <a:pt x="268" y="563"/>
                      <a:pt x="263" y="483"/>
                      <a:pt x="234" y="43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157">
                <a:extLst>
                  <a:ext uri="{FF2B5EF4-FFF2-40B4-BE49-F238E27FC236}">
                    <a16:creationId xmlns:a16="http://schemas.microsoft.com/office/drawing/2014/main" id="{55D57657-8D70-41EE-AFC2-47B715115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8668" y="5788369"/>
                <a:ext cx="266441" cy="583086"/>
              </a:xfrm>
              <a:custGeom>
                <a:avLst/>
                <a:gdLst>
                  <a:gd name="T0" fmla="*/ 303 w 304"/>
                  <a:gd name="T1" fmla="*/ 350 h 666"/>
                  <a:gd name="T2" fmla="*/ 303 w 304"/>
                  <a:gd name="T3" fmla="*/ 350 h 666"/>
                  <a:gd name="T4" fmla="*/ 75 w 304"/>
                  <a:gd name="T5" fmla="*/ 0 h 666"/>
                  <a:gd name="T6" fmla="*/ 75 w 304"/>
                  <a:gd name="T7" fmla="*/ 0 h 666"/>
                  <a:gd name="T8" fmla="*/ 65 w 304"/>
                  <a:gd name="T9" fmla="*/ 255 h 666"/>
                  <a:gd name="T10" fmla="*/ 65 w 304"/>
                  <a:gd name="T11" fmla="*/ 255 h 666"/>
                  <a:gd name="T12" fmla="*/ 82 w 304"/>
                  <a:gd name="T13" fmla="*/ 424 h 666"/>
                  <a:gd name="T14" fmla="*/ 82 w 304"/>
                  <a:gd name="T15" fmla="*/ 424 h 666"/>
                  <a:gd name="T16" fmla="*/ 129 w 304"/>
                  <a:gd name="T17" fmla="*/ 665 h 666"/>
                  <a:gd name="T18" fmla="*/ 129 w 304"/>
                  <a:gd name="T19" fmla="*/ 665 h 666"/>
                  <a:gd name="T20" fmla="*/ 303 w 304"/>
                  <a:gd name="T21" fmla="*/ 350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4" h="666"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303" y="205"/>
                      <a:pt x="216" y="81"/>
                      <a:pt x="75" y="0"/>
                    </a:cubicBezTo>
                    <a:lnTo>
                      <a:pt x="75" y="0"/>
                    </a:lnTo>
                    <a:cubicBezTo>
                      <a:pt x="0" y="119"/>
                      <a:pt x="22" y="202"/>
                      <a:pt x="65" y="255"/>
                    </a:cubicBezTo>
                    <a:lnTo>
                      <a:pt x="65" y="255"/>
                    </a:lnTo>
                    <a:cubicBezTo>
                      <a:pt x="105" y="304"/>
                      <a:pt x="112" y="371"/>
                      <a:pt x="82" y="424"/>
                    </a:cubicBezTo>
                    <a:lnTo>
                      <a:pt x="82" y="424"/>
                    </a:lnTo>
                    <a:cubicBezTo>
                      <a:pt x="53" y="477"/>
                      <a:pt x="48" y="554"/>
                      <a:pt x="129" y="665"/>
                    </a:cubicBezTo>
                    <a:lnTo>
                      <a:pt x="129" y="665"/>
                    </a:lnTo>
                    <a:cubicBezTo>
                      <a:pt x="238" y="586"/>
                      <a:pt x="303" y="476"/>
                      <a:pt x="303" y="35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158">
                <a:extLst>
                  <a:ext uri="{FF2B5EF4-FFF2-40B4-BE49-F238E27FC236}">
                    <a16:creationId xmlns:a16="http://schemas.microsoft.com/office/drawing/2014/main" id="{7BEE1C37-D3E5-4952-A29A-40605ECDB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05866" y="6097288"/>
                <a:ext cx="139014" cy="27029"/>
              </a:xfrm>
              <a:custGeom>
                <a:avLst/>
                <a:gdLst>
                  <a:gd name="T0" fmla="*/ 143 w 159"/>
                  <a:gd name="T1" fmla="*/ 28 h 29"/>
                  <a:gd name="T2" fmla="*/ 14 w 159"/>
                  <a:gd name="T3" fmla="*/ 28 h 29"/>
                  <a:gd name="T4" fmla="*/ 14 w 159"/>
                  <a:gd name="T5" fmla="*/ 28 h 29"/>
                  <a:gd name="T6" fmla="*/ 0 w 159"/>
                  <a:gd name="T7" fmla="*/ 14 h 29"/>
                  <a:gd name="T8" fmla="*/ 0 w 159"/>
                  <a:gd name="T9" fmla="*/ 14 h 29"/>
                  <a:gd name="T10" fmla="*/ 14 w 159"/>
                  <a:gd name="T11" fmla="*/ 0 h 29"/>
                  <a:gd name="T12" fmla="*/ 143 w 159"/>
                  <a:gd name="T13" fmla="*/ 0 h 29"/>
                  <a:gd name="T14" fmla="*/ 143 w 159"/>
                  <a:gd name="T15" fmla="*/ 0 h 29"/>
                  <a:gd name="T16" fmla="*/ 158 w 159"/>
                  <a:gd name="T17" fmla="*/ 14 h 29"/>
                  <a:gd name="T18" fmla="*/ 158 w 159"/>
                  <a:gd name="T19" fmla="*/ 14 h 29"/>
                  <a:gd name="T20" fmla="*/ 143 w 159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9" h="29">
                    <a:moveTo>
                      <a:pt x="143" y="28"/>
                    </a:moveTo>
                    <a:lnTo>
                      <a:pt x="14" y="28"/>
                    </a:lnTo>
                    <a:lnTo>
                      <a:pt x="14" y="28"/>
                    </a:lnTo>
                    <a:cubicBezTo>
                      <a:pt x="6" y="28"/>
                      <a:pt x="0" y="22"/>
                      <a:pt x="0" y="14"/>
                    </a:cubicBezTo>
                    <a:lnTo>
                      <a:pt x="0" y="14"/>
                    </a:lnTo>
                    <a:cubicBezTo>
                      <a:pt x="0" y="6"/>
                      <a:pt x="6" y="0"/>
                      <a:pt x="14" y="0"/>
                    </a:cubicBezTo>
                    <a:lnTo>
                      <a:pt x="143" y="0"/>
                    </a:lnTo>
                    <a:lnTo>
                      <a:pt x="143" y="0"/>
                    </a:lnTo>
                    <a:cubicBezTo>
                      <a:pt x="151" y="0"/>
                      <a:pt x="158" y="6"/>
                      <a:pt x="158" y="14"/>
                    </a:cubicBezTo>
                    <a:lnTo>
                      <a:pt x="158" y="14"/>
                    </a:lnTo>
                    <a:cubicBezTo>
                      <a:pt x="158" y="22"/>
                      <a:pt x="151" y="28"/>
                      <a:pt x="143" y="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159">
                <a:extLst>
                  <a:ext uri="{FF2B5EF4-FFF2-40B4-BE49-F238E27FC236}">
                    <a16:creationId xmlns:a16="http://schemas.microsoft.com/office/drawing/2014/main" id="{11F0A5AE-4683-4916-8F7D-C31771D78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7785" y="6097288"/>
                <a:ext cx="139014" cy="27029"/>
              </a:xfrm>
              <a:custGeom>
                <a:avLst/>
                <a:gdLst>
                  <a:gd name="T0" fmla="*/ 143 w 158"/>
                  <a:gd name="T1" fmla="*/ 28 h 29"/>
                  <a:gd name="T2" fmla="*/ 14 w 158"/>
                  <a:gd name="T3" fmla="*/ 28 h 29"/>
                  <a:gd name="T4" fmla="*/ 14 w 158"/>
                  <a:gd name="T5" fmla="*/ 28 h 29"/>
                  <a:gd name="T6" fmla="*/ 0 w 158"/>
                  <a:gd name="T7" fmla="*/ 14 h 29"/>
                  <a:gd name="T8" fmla="*/ 0 w 158"/>
                  <a:gd name="T9" fmla="*/ 14 h 29"/>
                  <a:gd name="T10" fmla="*/ 14 w 158"/>
                  <a:gd name="T11" fmla="*/ 0 h 29"/>
                  <a:gd name="T12" fmla="*/ 143 w 158"/>
                  <a:gd name="T13" fmla="*/ 0 h 29"/>
                  <a:gd name="T14" fmla="*/ 143 w 158"/>
                  <a:gd name="T15" fmla="*/ 0 h 29"/>
                  <a:gd name="T16" fmla="*/ 157 w 158"/>
                  <a:gd name="T17" fmla="*/ 14 h 29"/>
                  <a:gd name="T18" fmla="*/ 157 w 158"/>
                  <a:gd name="T19" fmla="*/ 14 h 29"/>
                  <a:gd name="T20" fmla="*/ 143 w 158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8" h="29">
                    <a:moveTo>
                      <a:pt x="143" y="28"/>
                    </a:moveTo>
                    <a:lnTo>
                      <a:pt x="14" y="28"/>
                    </a:lnTo>
                    <a:lnTo>
                      <a:pt x="14" y="28"/>
                    </a:lnTo>
                    <a:cubicBezTo>
                      <a:pt x="7" y="28"/>
                      <a:pt x="0" y="22"/>
                      <a:pt x="0" y="14"/>
                    </a:cubicBezTo>
                    <a:lnTo>
                      <a:pt x="0" y="14"/>
                    </a:lnTo>
                    <a:cubicBezTo>
                      <a:pt x="0" y="6"/>
                      <a:pt x="7" y="0"/>
                      <a:pt x="14" y="0"/>
                    </a:cubicBezTo>
                    <a:lnTo>
                      <a:pt x="143" y="0"/>
                    </a:lnTo>
                    <a:lnTo>
                      <a:pt x="143" y="0"/>
                    </a:lnTo>
                    <a:cubicBezTo>
                      <a:pt x="151" y="0"/>
                      <a:pt x="157" y="6"/>
                      <a:pt x="157" y="14"/>
                    </a:cubicBezTo>
                    <a:lnTo>
                      <a:pt x="157" y="14"/>
                    </a:lnTo>
                    <a:cubicBezTo>
                      <a:pt x="157" y="22"/>
                      <a:pt x="151" y="28"/>
                      <a:pt x="143" y="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63A03851-4D32-4EAD-B04C-61993A7A7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9149" y="6301946"/>
                <a:ext cx="335019" cy="103394"/>
              </a:xfrm>
              <a:custGeom>
                <a:avLst/>
                <a:gdLst>
                  <a:gd name="connsiteX0" fmla="*/ 225431 w 335019"/>
                  <a:gd name="connsiteY0" fmla="*/ 27032 h 103394"/>
                  <a:gd name="connsiteX1" fmla="*/ 238480 w 335019"/>
                  <a:gd name="connsiteY1" fmla="*/ 39181 h 103394"/>
                  <a:gd name="connsiteX2" fmla="*/ 238480 w 335019"/>
                  <a:gd name="connsiteY2" fmla="*/ 91246 h 103394"/>
                  <a:gd name="connsiteX3" fmla="*/ 225431 w 335019"/>
                  <a:gd name="connsiteY3" fmla="*/ 103394 h 103394"/>
                  <a:gd name="connsiteX4" fmla="*/ 212383 w 335019"/>
                  <a:gd name="connsiteY4" fmla="*/ 91246 h 103394"/>
                  <a:gd name="connsiteX5" fmla="*/ 212383 w 335019"/>
                  <a:gd name="connsiteY5" fmla="*/ 39181 h 103394"/>
                  <a:gd name="connsiteX6" fmla="*/ 225431 w 335019"/>
                  <a:gd name="connsiteY6" fmla="*/ 27032 h 103394"/>
                  <a:gd name="connsiteX7" fmla="*/ 107296 w 335019"/>
                  <a:gd name="connsiteY7" fmla="*/ 27032 h 103394"/>
                  <a:gd name="connsiteX8" fmla="*/ 118881 w 335019"/>
                  <a:gd name="connsiteY8" fmla="*/ 39181 h 103394"/>
                  <a:gd name="connsiteX9" fmla="*/ 118881 w 335019"/>
                  <a:gd name="connsiteY9" fmla="*/ 91246 h 103394"/>
                  <a:gd name="connsiteX10" fmla="*/ 107296 w 335019"/>
                  <a:gd name="connsiteY10" fmla="*/ 103394 h 103394"/>
                  <a:gd name="connsiteX11" fmla="*/ 96539 w 335019"/>
                  <a:gd name="connsiteY11" fmla="*/ 91246 h 103394"/>
                  <a:gd name="connsiteX12" fmla="*/ 96539 w 335019"/>
                  <a:gd name="connsiteY12" fmla="*/ 39181 h 103394"/>
                  <a:gd name="connsiteX13" fmla="*/ 107296 w 335019"/>
                  <a:gd name="connsiteY13" fmla="*/ 27032 h 103394"/>
                  <a:gd name="connsiteX14" fmla="*/ 321969 w 335019"/>
                  <a:gd name="connsiteY14" fmla="*/ 0 h 103394"/>
                  <a:gd name="connsiteX15" fmla="*/ 335019 w 335019"/>
                  <a:gd name="connsiteY15" fmla="*/ 12148 h 103394"/>
                  <a:gd name="connsiteX16" fmla="*/ 335019 w 335019"/>
                  <a:gd name="connsiteY16" fmla="*/ 64214 h 103394"/>
                  <a:gd name="connsiteX17" fmla="*/ 321969 w 335019"/>
                  <a:gd name="connsiteY17" fmla="*/ 76362 h 103394"/>
                  <a:gd name="connsiteX18" fmla="*/ 308919 w 335019"/>
                  <a:gd name="connsiteY18" fmla="*/ 64214 h 103394"/>
                  <a:gd name="connsiteX19" fmla="*/ 308919 w 335019"/>
                  <a:gd name="connsiteY19" fmla="*/ 12148 h 103394"/>
                  <a:gd name="connsiteX20" fmla="*/ 321969 w 335019"/>
                  <a:gd name="connsiteY20" fmla="*/ 0 h 103394"/>
                  <a:gd name="connsiteX21" fmla="*/ 13050 w 335019"/>
                  <a:gd name="connsiteY21" fmla="*/ 0 h 103394"/>
                  <a:gd name="connsiteX22" fmla="*/ 26100 w 335019"/>
                  <a:gd name="connsiteY22" fmla="*/ 12148 h 103394"/>
                  <a:gd name="connsiteX23" fmla="*/ 26100 w 335019"/>
                  <a:gd name="connsiteY23" fmla="*/ 64214 h 103394"/>
                  <a:gd name="connsiteX24" fmla="*/ 13050 w 335019"/>
                  <a:gd name="connsiteY24" fmla="*/ 76362 h 103394"/>
                  <a:gd name="connsiteX25" fmla="*/ 0 w 335019"/>
                  <a:gd name="connsiteY25" fmla="*/ 64214 h 103394"/>
                  <a:gd name="connsiteX26" fmla="*/ 0 w 335019"/>
                  <a:gd name="connsiteY26" fmla="*/ 12148 h 103394"/>
                  <a:gd name="connsiteX27" fmla="*/ 13050 w 335019"/>
                  <a:gd name="connsiteY27" fmla="*/ 0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35019" h="103394">
                    <a:moveTo>
                      <a:pt x="225431" y="27032"/>
                    </a:moveTo>
                    <a:cubicBezTo>
                      <a:pt x="231956" y="27032"/>
                      <a:pt x="238480" y="32239"/>
                      <a:pt x="238480" y="39181"/>
                    </a:cubicBezTo>
                    <a:lnTo>
                      <a:pt x="238480" y="91246"/>
                    </a:lnTo>
                    <a:cubicBezTo>
                      <a:pt x="238480" y="98188"/>
                      <a:pt x="231956" y="103394"/>
                      <a:pt x="225431" y="103394"/>
                    </a:cubicBezTo>
                    <a:cubicBezTo>
                      <a:pt x="217975" y="103394"/>
                      <a:pt x="212383" y="98188"/>
                      <a:pt x="212383" y="91246"/>
                    </a:cubicBezTo>
                    <a:lnTo>
                      <a:pt x="212383" y="39181"/>
                    </a:lnTo>
                    <a:cubicBezTo>
                      <a:pt x="212383" y="32239"/>
                      <a:pt x="217975" y="27032"/>
                      <a:pt x="225431" y="27032"/>
                    </a:cubicBezTo>
                    <a:close/>
                    <a:moveTo>
                      <a:pt x="107296" y="27032"/>
                    </a:moveTo>
                    <a:cubicBezTo>
                      <a:pt x="113916" y="27032"/>
                      <a:pt x="118881" y="32239"/>
                      <a:pt x="118881" y="39181"/>
                    </a:cubicBezTo>
                    <a:lnTo>
                      <a:pt x="118881" y="91246"/>
                    </a:lnTo>
                    <a:cubicBezTo>
                      <a:pt x="118881" y="98188"/>
                      <a:pt x="113916" y="103394"/>
                      <a:pt x="107296" y="103394"/>
                    </a:cubicBezTo>
                    <a:cubicBezTo>
                      <a:pt x="101504" y="103394"/>
                      <a:pt x="96539" y="98188"/>
                      <a:pt x="96539" y="91246"/>
                    </a:cubicBezTo>
                    <a:lnTo>
                      <a:pt x="96539" y="39181"/>
                    </a:lnTo>
                    <a:cubicBezTo>
                      <a:pt x="96539" y="32239"/>
                      <a:pt x="101504" y="27032"/>
                      <a:pt x="107296" y="27032"/>
                    </a:cubicBezTo>
                    <a:close/>
                    <a:moveTo>
                      <a:pt x="321969" y="0"/>
                    </a:moveTo>
                    <a:cubicBezTo>
                      <a:pt x="329426" y="0"/>
                      <a:pt x="335019" y="5206"/>
                      <a:pt x="335019" y="12148"/>
                    </a:cubicBezTo>
                    <a:lnTo>
                      <a:pt x="335019" y="64214"/>
                    </a:lnTo>
                    <a:cubicBezTo>
                      <a:pt x="335019" y="71156"/>
                      <a:pt x="329426" y="76362"/>
                      <a:pt x="321969" y="76362"/>
                    </a:cubicBezTo>
                    <a:cubicBezTo>
                      <a:pt x="314512" y="76362"/>
                      <a:pt x="308919" y="71156"/>
                      <a:pt x="308919" y="64214"/>
                    </a:cubicBezTo>
                    <a:lnTo>
                      <a:pt x="308919" y="12148"/>
                    </a:lnTo>
                    <a:cubicBezTo>
                      <a:pt x="308919" y="5206"/>
                      <a:pt x="314512" y="0"/>
                      <a:pt x="321969" y="0"/>
                    </a:cubicBezTo>
                    <a:close/>
                    <a:moveTo>
                      <a:pt x="13050" y="0"/>
                    </a:moveTo>
                    <a:cubicBezTo>
                      <a:pt x="19575" y="0"/>
                      <a:pt x="26100" y="5206"/>
                      <a:pt x="26100" y="12148"/>
                    </a:cubicBezTo>
                    <a:lnTo>
                      <a:pt x="26100" y="64214"/>
                    </a:lnTo>
                    <a:cubicBezTo>
                      <a:pt x="26100" y="71156"/>
                      <a:pt x="19575" y="76362"/>
                      <a:pt x="13050" y="76362"/>
                    </a:cubicBezTo>
                    <a:cubicBezTo>
                      <a:pt x="5593" y="76362"/>
                      <a:pt x="0" y="71156"/>
                      <a:pt x="0" y="64214"/>
                    </a:cubicBezTo>
                    <a:lnTo>
                      <a:pt x="0" y="12148"/>
                    </a:lnTo>
                    <a:cubicBezTo>
                      <a:pt x="0" y="5206"/>
                      <a:pt x="5593" y="0"/>
                      <a:pt x="130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168">
                <a:extLst>
                  <a:ext uri="{FF2B5EF4-FFF2-40B4-BE49-F238E27FC236}">
                    <a16:creationId xmlns:a16="http://schemas.microsoft.com/office/drawing/2014/main" id="{19DBDE3A-4F47-4E18-8E02-AE759F764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1122" y="5981444"/>
                <a:ext cx="888142" cy="235549"/>
              </a:xfrm>
              <a:custGeom>
                <a:avLst/>
                <a:gdLst>
                  <a:gd name="T0" fmla="*/ 520 w 1015"/>
                  <a:gd name="T1" fmla="*/ 268 h 269"/>
                  <a:gd name="T2" fmla="*/ 520 w 1015"/>
                  <a:gd name="T3" fmla="*/ 268 h 269"/>
                  <a:gd name="T4" fmla="*/ 89 w 1015"/>
                  <a:gd name="T5" fmla="*/ 222 h 269"/>
                  <a:gd name="T6" fmla="*/ 89 w 1015"/>
                  <a:gd name="T7" fmla="*/ 222 h 269"/>
                  <a:gd name="T8" fmla="*/ 17 w 1015"/>
                  <a:gd name="T9" fmla="*/ 90 h 269"/>
                  <a:gd name="T10" fmla="*/ 17 w 1015"/>
                  <a:gd name="T11" fmla="*/ 90 h 269"/>
                  <a:gd name="T12" fmla="*/ 149 w 1015"/>
                  <a:gd name="T13" fmla="*/ 17 h 269"/>
                  <a:gd name="T14" fmla="*/ 149 w 1015"/>
                  <a:gd name="T15" fmla="*/ 17 h 269"/>
                  <a:gd name="T16" fmla="*/ 525 w 1015"/>
                  <a:gd name="T17" fmla="*/ 53 h 269"/>
                  <a:gd name="T18" fmla="*/ 525 w 1015"/>
                  <a:gd name="T19" fmla="*/ 53 h 269"/>
                  <a:gd name="T20" fmla="*/ 862 w 1015"/>
                  <a:gd name="T21" fmla="*/ 18 h 269"/>
                  <a:gd name="T22" fmla="*/ 862 w 1015"/>
                  <a:gd name="T23" fmla="*/ 18 h 269"/>
                  <a:gd name="T24" fmla="*/ 996 w 1015"/>
                  <a:gd name="T25" fmla="*/ 88 h 269"/>
                  <a:gd name="T26" fmla="*/ 996 w 1015"/>
                  <a:gd name="T27" fmla="*/ 88 h 269"/>
                  <a:gd name="T28" fmla="*/ 926 w 1015"/>
                  <a:gd name="T29" fmla="*/ 222 h 269"/>
                  <a:gd name="T30" fmla="*/ 926 w 1015"/>
                  <a:gd name="T31" fmla="*/ 222 h 269"/>
                  <a:gd name="T32" fmla="*/ 526 w 1015"/>
                  <a:gd name="T33" fmla="*/ 268 h 269"/>
                  <a:gd name="T34" fmla="*/ 520 w 1015"/>
                  <a:gd name="T35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5" h="269">
                    <a:moveTo>
                      <a:pt x="520" y="268"/>
                    </a:moveTo>
                    <a:lnTo>
                      <a:pt x="520" y="268"/>
                    </a:lnTo>
                    <a:cubicBezTo>
                      <a:pt x="245" y="268"/>
                      <a:pt x="96" y="224"/>
                      <a:pt x="89" y="222"/>
                    </a:cubicBezTo>
                    <a:lnTo>
                      <a:pt x="89" y="222"/>
                    </a:lnTo>
                    <a:cubicBezTo>
                      <a:pt x="32" y="206"/>
                      <a:pt x="0" y="147"/>
                      <a:pt x="17" y="90"/>
                    </a:cubicBezTo>
                    <a:lnTo>
                      <a:pt x="17" y="90"/>
                    </a:lnTo>
                    <a:cubicBezTo>
                      <a:pt x="33" y="34"/>
                      <a:pt x="92" y="0"/>
                      <a:pt x="149" y="17"/>
                    </a:cubicBezTo>
                    <a:lnTo>
                      <a:pt x="149" y="17"/>
                    </a:lnTo>
                    <a:cubicBezTo>
                      <a:pt x="151" y="18"/>
                      <a:pt x="282" y="54"/>
                      <a:pt x="525" y="53"/>
                    </a:cubicBezTo>
                    <a:lnTo>
                      <a:pt x="525" y="53"/>
                    </a:lnTo>
                    <a:cubicBezTo>
                      <a:pt x="744" y="53"/>
                      <a:pt x="861" y="18"/>
                      <a:pt x="862" y="18"/>
                    </a:cubicBezTo>
                    <a:lnTo>
                      <a:pt x="862" y="18"/>
                    </a:lnTo>
                    <a:cubicBezTo>
                      <a:pt x="919" y="0"/>
                      <a:pt x="978" y="31"/>
                      <a:pt x="996" y="88"/>
                    </a:cubicBezTo>
                    <a:lnTo>
                      <a:pt x="996" y="88"/>
                    </a:lnTo>
                    <a:cubicBezTo>
                      <a:pt x="1014" y="144"/>
                      <a:pt x="982" y="204"/>
                      <a:pt x="926" y="222"/>
                    </a:cubicBezTo>
                    <a:lnTo>
                      <a:pt x="926" y="222"/>
                    </a:lnTo>
                    <a:cubicBezTo>
                      <a:pt x="920" y="224"/>
                      <a:pt x="781" y="267"/>
                      <a:pt x="526" y="268"/>
                    </a:cubicBezTo>
                    <a:lnTo>
                      <a:pt x="520" y="26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169">
                <a:extLst>
                  <a:ext uri="{FF2B5EF4-FFF2-40B4-BE49-F238E27FC236}">
                    <a16:creationId xmlns:a16="http://schemas.microsoft.com/office/drawing/2014/main" id="{00452732-EBAA-4218-8A1B-F6CE6E565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1122" y="5973721"/>
                <a:ext cx="899728" cy="250995"/>
              </a:xfrm>
              <a:custGeom>
                <a:avLst/>
                <a:gdLst>
                  <a:gd name="T0" fmla="*/ 120 w 1026"/>
                  <a:gd name="T1" fmla="*/ 32 h 288"/>
                  <a:gd name="T2" fmla="*/ 120 w 1026"/>
                  <a:gd name="T3" fmla="*/ 32 h 288"/>
                  <a:gd name="T4" fmla="*/ 26 w 1026"/>
                  <a:gd name="T5" fmla="*/ 103 h 288"/>
                  <a:gd name="T6" fmla="*/ 26 w 1026"/>
                  <a:gd name="T7" fmla="*/ 103 h 288"/>
                  <a:gd name="T8" fmla="*/ 35 w 1026"/>
                  <a:gd name="T9" fmla="*/ 177 h 288"/>
                  <a:gd name="T10" fmla="*/ 35 w 1026"/>
                  <a:gd name="T11" fmla="*/ 177 h 288"/>
                  <a:gd name="T12" fmla="*/ 93 w 1026"/>
                  <a:gd name="T13" fmla="*/ 224 h 288"/>
                  <a:gd name="T14" fmla="*/ 93 w 1026"/>
                  <a:gd name="T15" fmla="*/ 224 h 288"/>
                  <a:gd name="T16" fmla="*/ 521 w 1026"/>
                  <a:gd name="T17" fmla="*/ 268 h 288"/>
                  <a:gd name="T18" fmla="*/ 527 w 1026"/>
                  <a:gd name="T19" fmla="*/ 268 h 288"/>
                  <a:gd name="T20" fmla="*/ 527 w 1026"/>
                  <a:gd name="T21" fmla="*/ 268 h 288"/>
                  <a:gd name="T22" fmla="*/ 924 w 1026"/>
                  <a:gd name="T23" fmla="*/ 223 h 288"/>
                  <a:gd name="T24" fmla="*/ 924 w 1026"/>
                  <a:gd name="T25" fmla="*/ 223 h 288"/>
                  <a:gd name="T26" fmla="*/ 989 w 1026"/>
                  <a:gd name="T27" fmla="*/ 100 h 288"/>
                  <a:gd name="T28" fmla="*/ 989 w 1026"/>
                  <a:gd name="T29" fmla="*/ 100 h 288"/>
                  <a:gd name="T30" fmla="*/ 940 w 1026"/>
                  <a:gd name="T31" fmla="*/ 43 h 288"/>
                  <a:gd name="T32" fmla="*/ 940 w 1026"/>
                  <a:gd name="T33" fmla="*/ 43 h 288"/>
                  <a:gd name="T34" fmla="*/ 866 w 1026"/>
                  <a:gd name="T35" fmla="*/ 37 h 288"/>
                  <a:gd name="T36" fmla="*/ 866 w 1026"/>
                  <a:gd name="T37" fmla="*/ 37 h 288"/>
                  <a:gd name="T38" fmla="*/ 526 w 1026"/>
                  <a:gd name="T39" fmla="*/ 72 h 288"/>
                  <a:gd name="T40" fmla="*/ 526 w 1026"/>
                  <a:gd name="T41" fmla="*/ 72 h 288"/>
                  <a:gd name="T42" fmla="*/ 147 w 1026"/>
                  <a:gd name="T43" fmla="*/ 36 h 288"/>
                  <a:gd name="T44" fmla="*/ 147 w 1026"/>
                  <a:gd name="T45" fmla="*/ 36 h 288"/>
                  <a:gd name="T46" fmla="*/ 120 w 1026"/>
                  <a:gd name="T47" fmla="*/ 32 h 288"/>
                  <a:gd name="T48" fmla="*/ 521 w 1026"/>
                  <a:gd name="T49" fmla="*/ 287 h 288"/>
                  <a:gd name="T50" fmla="*/ 521 w 1026"/>
                  <a:gd name="T51" fmla="*/ 287 h 288"/>
                  <a:gd name="T52" fmla="*/ 88 w 1026"/>
                  <a:gd name="T53" fmla="*/ 242 h 288"/>
                  <a:gd name="T54" fmla="*/ 88 w 1026"/>
                  <a:gd name="T55" fmla="*/ 242 h 288"/>
                  <a:gd name="T56" fmla="*/ 18 w 1026"/>
                  <a:gd name="T57" fmla="*/ 186 h 288"/>
                  <a:gd name="T58" fmla="*/ 18 w 1026"/>
                  <a:gd name="T59" fmla="*/ 186 h 288"/>
                  <a:gd name="T60" fmla="*/ 9 w 1026"/>
                  <a:gd name="T61" fmla="*/ 98 h 288"/>
                  <a:gd name="T62" fmla="*/ 9 w 1026"/>
                  <a:gd name="T63" fmla="*/ 98 h 288"/>
                  <a:gd name="T64" fmla="*/ 152 w 1026"/>
                  <a:gd name="T65" fmla="*/ 18 h 288"/>
                  <a:gd name="T66" fmla="*/ 152 w 1026"/>
                  <a:gd name="T67" fmla="*/ 18 h 288"/>
                  <a:gd name="T68" fmla="*/ 526 w 1026"/>
                  <a:gd name="T69" fmla="*/ 54 h 288"/>
                  <a:gd name="T70" fmla="*/ 526 w 1026"/>
                  <a:gd name="T71" fmla="*/ 54 h 288"/>
                  <a:gd name="T72" fmla="*/ 861 w 1026"/>
                  <a:gd name="T73" fmla="*/ 18 h 288"/>
                  <a:gd name="T74" fmla="*/ 861 w 1026"/>
                  <a:gd name="T75" fmla="*/ 18 h 288"/>
                  <a:gd name="T76" fmla="*/ 948 w 1026"/>
                  <a:gd name="T77" fmla="*/ 26 h 288"/>
                  <a:gd name="T78" fmla="*/ 948 w 1026"/>
                  <a:gd name="T79" fmla="*/ 26 h 288"/>
                  <a:gd name="T80" fmla="*/ 1006 w 1026"/>
                  <a:gd name="T81" fmla="*/ 95 h 288"/>
                  <a:gd name="T82" fmla="*/ 1006 w 1026"/>
                  <a:gd name="T83" fmla="*/ 95 h 288"/>
                  <a:gd name="T84" fmla="*/ 930 w 1026"/>
                  <a:gd name="T85" fmla="*/ 241 h 288"/>
                  <a:gd name="T86" fmla="*/ 930 w 1026"/>
                  <a:gd name="T87" fmla="*/ 241 h 288"/>
                  <a:gd name="T88" fmla="*/ 527 w 1026"/>
                  <a:gd name="T89" fmla="*/ 287 h 288"/>
                  <a:gd name="T90" fmla="*/ 521 w 1026"/>
                  <a:gd name="T91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26" h="288">
                    <a:moveTo>
                      <a:pt x="120" y="32"/>
                    </a:moveTo>
                    <a:lnTo>
                      <a:pt x="120" y="32"/>
                    </a:lnTo>
                    <a:cubicBezTo>
                      <a:pt x="78" y="32"/>
                      <a:pt x="39" y="60"/>
                      <a:pt x="26" y="103"/>
                    </a:cubicBezTo>
                    <a:lnTo>
                      <a:pt x="26" y="103"/>
                    </a:lnTo>
                    <a:cubicBezTo>
                      <a:pt x="19" y="127"/>
                      <a:pt x="22" y="154"/>
                      <a:pt x="35" y="177"/>
                    </a:cubicBezTo>
                    <a:lnTo>
                      <a:pt x="35" y="177"/>
                    </a:lnTo>
                    <a:cubicBezTo>
                      <a:pt x="47" y="200"/>
                      <a:pt x="68" y="217"/>
                      <a:pt x="93" y="224"/>
                    </a:cubicBezTo>
                    <a:lnTo>
                      <a:pt x="93" y="224"/>
                    </a:lnTo>
                    <a:cubicBezTo>
                      <a:pt x="99" y="225"/>
                      <a:pt x="248" y="268"/>
                      <a:pt x="521" y="268"/>
                    </a:cubicBezTo>
                    <a:lnTo>
                      <a:pt x="527" y="268"/>
                    </a:lnTo>
                    <a:lnTo>
                      <a:pt x="527" y="268"/>
                    </a:lnTo>
                    <a:cubicBezTo>
                      <a:pt x="780" y="268"/>
                      <a:pt x="918" y="225"/>
                      <a:pt x="924" y="223"/>
                    </a:cubicBezTo>
                    <a:lnTo>
                      <a:pt x="924" y="223"/>
                    </a:lnTo>
                    <a:cubicBezTo>
                      <a:pt x="976" y="207"/>
                      <a:pt x="1004" y="151"/>
                      <a:pt x="989" y="100"/>
                    </a:cubicBezTo>
                    <a:lnTo>
                      <a:pt x="989" y="100"/>
                    </a:lnTo>
                    <a:cubicBezTo>
                      <a:pt x="981" y="76"/>
                      <a:pt x="963" y="55"/>
                      <a:pt x="940" y="43"/>
                    </a:cubicBezTo>
                    <a:lnTo>
                      <a:pt x="940" y="43"/>
                    </a:lnTo>
                    <a:cubicBezTo>
                      <a:pt x="917" y="31"/>
                      <a:pt x="891" y="29"/>
                      <a:pt x="866" y="37"/>
                    </a:cubicBezTo>
                    <a:lnTo>
                      <a:pt x="866" y="37"/>
                    </a:lnTo>
                    <a:cubicBezTo>
                      <a:pt x="865" y="37"/>
                      <a:pt x="747" y="72"/>
                      <a:pt x="526" y="72"/>
                    </a:cubicBezTo>
                    <a:lnTo>
                      <a:pt x="526" y="72"/>
                    </a:lnTo>
                    <a:cubicBezTo>
                      <a:pt x="284" y="73"/>
                      <a:pt x="153" y="38"/>
                      <a:pt x="147" y="36"/>
                    </a:cubicBezTo>
                    <a:lnTo>
                      <a:pt x="147" y="36"/>
                    </a:lnTo>
                    <a:cubicBezTo>
                      <a:pt x="138" y="33"/>
                      <a:pt x="130" y="32"/>
                      <a:pt x="120" y="32"/>
                    </a:cubicBezTo>
                    <a:close/>
                    <a:moveTo>
                      <a:pt x="521" y="287"/>
                    </a:moveTo>
                    <a:lnTo>
                      <a:pt x="521" y="287"/>
                    </a:lnTo>
                    <a:cubicBezTo>
                      <a:pt x="245" y="287"/>
                      <a:pt x="94" y="244"/>
                      <a:pt x="88" y="242"/>
                    </a:cubicBezTo>
                    <a:lnTo>
                      <a:pt x="88" y="242"/>
                    </a:lnTo>
                    <a:cubicBezTo>
                      <a:pt x="57" y="233"/>
                      <a:pt x="33" y="213"/>
                      <a:pt x="18" y="186"/>
                    </a:cubicBezTo>
                    <a:lnTo>
                      <a:pt x="18" y="186"/>
                    </a:lnTo>
                    <a:cubicBezTo>
                      <a:pt x="4" y="158"/>
                      <a:pt x="0" y="127"/>
                      <a:pt x="9" y="98"/>
                    </a:cubicBezTo>
                    <a:lnTo>
                      <a:pt x="9" y="98"/>
                    </a:lnTo>
                    <a:cubicBezTo>
                      <a:pt x="27" y="36"/>
                      <a:pt x="92" y="0"/>
                      <a:pt x="152" y="18"/>
                    </a:cubicBezTo>
                    <a:lnTo>
                      <a:pt x="152" y="18"/>
                    </a:lnTo>
                    <a:cubicBezTo>
                      <a:pt x="157" y="19"/>
                      <a:pt x="286" y="55"/>
                      <a:pt x="526" y="54"/>
                    </a:cubicBezTo>
                    <a:lnTo>
                      <a:pt x="526" y="54"/>
                    </a:lnTo>
                    <a:cubicBezTo>
                      <a:pt x="742" y="54"/>
                      <a:pt x="859" y="19"/>
                      <a:pt x="861" y="18"/>
                    </a:cubicBezTo>
                    <a:lnTo>
                      <a:pt x="861" y="18"/>
                    </a:lnTo>
                    <a:cubicBezTo>
                      <a:pt x="890" y="10"/>
                      <a:pt x="922" y="12"/>
                      <a:pt x="948" y="26"/>
                    </a:cubicBezTo>
                    <a:lnTo>
                      <a:pt x="948" y="26"/>
                    </a:lnTo>
                    <a:cubicBezTo>
                      <a:pt x="976" y="41"/>
                      <a:pt x="997" y="65"/>
                      <a:pt x="1006" y="95"/>
                    </a:cubicBezTo>
                    <a:lnTo>
                      <a:pt x="1006" y="95"/>
                    </a:lnTo>
                    <a:cubicBezTo>
                      <a:pt x="1025" y="156"/>
                      <a:pt x="991" y="222"/>
                      <a:pt x="930" y="241"/>
                    </a:cubicBezTo>
                    <a:lnTo>
                      <a:pt x="930" y="241"/>
                    </a:lnTo>
                    <a:cubicBezTo>
                      <a:pt x="924" y="243"/>
                      <a:pt x="783" y="286"/>
                      <a:pt x="527" y="287"/>
                    </a:cubicBezTo>
                    <a:lnTo>
                      <a:pt x="521" y="28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170">
                <a:extLst>
                  <a:ext uri="{FF2B5EF4-FFF2-40B4-BE49-F238E27FC236}">
                    <a16:creationId xmlns:a16="http://schemas.microsoft.com/office/drawing/2014/main" id="{09153D30-9E44-416B-826D-A1FCED33D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9244" y="6085703"/>
                <a:ext cx="668038" cy="54061"/>
              </a:xfrm>
              <a:custGeom>
                <a:avLst/>
                <a:gdLst>
                  <a:gd name="T0" fmla="*/ 383 w 765"/>
                  <a:gd name="T1" fmla="*/ 62 h 63"/>
                  <a:gd name="T2" fmla="*/ 383 w 765"/>
                  <a:gd name="T3" fmla="*/ 62 h 63"/>
                  <a:gd name="T4" fmla="*/ 14 w 765"/>
                  <a:gd name="T5" fmla="*/ 29 h 63"/>
                  <a:gd name="T6" fmla="*/ 14 w 765"/>
                  <a:gd name="T7" fmla="*/ 29 h 63"/>
                  <a:gd name="T8" fmla="*/ 2 w 765"/>
                  <a:gd name="T9" fmla="*/ 12 h 63"/>
                  <a:gd name="T10" fmla="*/ 2 w 765"/>
                  <a:gd name="T11" fmla="*/ 12 h 63"/>
                  <a:gd name="T12" fmla="*/ 19 w 765"/>
                  <a:gd name="T13" fmla="*/ 1 h 63"/>
                  <a:gd name="T14" fmla="*/ 19 w 765"/>
                  <a:gd name="T15" fmla="*/ 1 h 63"/>
                  <a:gd name="T16" fmla="*/ 383 w 765"/>
                  <a:gd name="T17" fmla="*/ 35 h 63"/>
                  <a:gd name="T18" fmla="*/ 383 w 765"/>
                  <a:gd name="T19" fmla="*/ 35 h 63"/>
                  <a:gd name="T20" fmla="*/ 383 w 765"/>
                  <a:gd name="T21" fmla="*/ 35 h 63"/>
                  <a:gd name="T22" fmla="*/ 746 w 765"/>
                  <a:gd name="T23" fmla="*/ 1 h 63"/>
                  <a:gd name="T24" fmla="*/ 746 w 765"/>
                  <a:gd name="T25" fmla="*/ 1 h 63"/>
                  <a:gd name="T26" fmla="*/ 762 w 765"/>
                  <a:gd name="T27" fmla="*/ 12 h 63"/>
                  <a:gd name="T28" fmla="*/ 762 w 765"/>
                  <a:gd name="T29" fmla="*/ 12 h 63"/>
                  <a:gd name="T30" fmla="*/ 751 w 765"/>
                  <a:gd name="T31" fmla="*/ 29 h 63"/>
                  <a:gd name="T32" fmla="*/ 751 w 765"/>
                  <a:gd name="T33" fmla="*/ 29 h 63"/>
                  <a:gd name="T34" fmla="*/ 383 w 765"/>
                  <a:gd name="T3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5" h="63">
                    <a:moveTo>
                      <a:pt x="383" y="62"/>
                    </a:moveTo>
                    <a:lnTo>
                      <a:pt x="383" y="62"/>
                    </a:lnTo>
                    <a:cubicBezTo>
                      <a:pt x="169" y="62"/>
                      <a:pt x="14" y="29"/>
                      <a:pt x="14" y="29"/>
                    </a:cubicBezTo>
                    <a:lnTo>
                      <a:pt x="14" y="29"/>
                    </a:lnTo>
                    <a:cubicBezTo>
                      <a:pt x="6" y="27"/>
                      <a:pt x="0" y="20"/>
                      <a:pt x="2" y="12"/>
                    </a:cubicBezTo>
                    <a:lnTo>
                      <a:pt x="2" y="12"/>
                    </a:lnTo>
                    <a:cubicBezTo>
                      <a:pt x="4" y="5"/>
                      <a:pt x="12" y="0"/>
                      <a:pt x="19" y="1"/>
                    </a:cubicBezTo>
                    <a:lnTo>
                      <a:pt x="19" y="1"/>
                    </a:lnTo>
                    <a:cubicBezTo>
                      <a:pt x="21" y="1"/>
                      <a:pt x="172" y="35"/>
                      <a:pt x="383" y="35"/>
                    </a:cubicBezTo>
                    <a:lnTo>
                      <a:pt x="383" y="35"/>
                    </a:lnTo>
                    <a:lnTo>
                      <a:pt x="383" y="35"/>
                    </a:lnTo>
                    <a:cubicBezTo>
                      <a:pt x="593" y="35"/>
                      <a:pt x="744" y="1"/>
                      <a:pt x="746" y="1"/>
                    </a:cubicBezTo>
                    <a:lnTo>
                      <a:pt x="746" y="1"/>
                    </a:lnTo>
                    <a:cubicBezTo>
                      <a:pt x="753" y="0"/>
                      <a:pt x="760" y="5"/>
                      <a:pt x="762" y="12"/>
                    </a:cubicBezTo>
                    <a:lnTo>
                      <a:pt x="762" y="12"/>
                    </a:lnTo>
                    <a:cubicBezTo>
                      <a:pt x="764" y="20"/>
                      <a:pt x="759" y="27"/>
                      <a:pt x="751" y="29"/>
                    </a:cubicBezTo>
                    <a:lnTo>
                      <a:pt x="751" y="29"/>
                    </a:lnTo>
                    <a:cubicBezTo>
                      <a:pt x="750" y="29"/>
                      <a:pt x="597" y="62"/>
                      <a:pt x="383" y="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171">
                <a:extLst>
                  <a:ext uri="{FF2B5EF4-FFF2-40B4-BE49-F238E27FC236}">
                    <a16:creationId xmlns:a16="http://schemas.microsoft.com/office/drawing/2014/main" id="{7F28E13A-0A10-4DE3-AE15-C3A035AB3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4701" y="6070257"/>
                <a:ext cx="100399" cy="100399"/>
              </a:xfrm>
              <a:custGeom>
                <a:avLst/>
                <a:gdLst>
                  <a:gd name="T0" fmla="*/ 115 w 116"/>
                  <a:gd name="T1" fmla="*/ 58 h 116"/>
                  <a:gd name="T2" fmla="*/ 115 w 116"/>
                  <a:gd name="T3" fmla="*/ 58 h 116"/>
                  <a:gd name="T4" fmla="*/ 57 w 116"/>
                  <a:gd name="T5" fmla="*/ 115 h 116"/>
                  <a:gd name="T6" fmla="*/ 57 w 116"/>
                  <a:gd name="T7" fmla="*/ 115 h 116"/>
                  <a:gd name="T8" fmla="*/ 0 w 116"/>
                  <a:gd name="T9" fmla="*/ 58 h 116"/>
                  <a:gd name="T10" fmla="*/ 0 w 116"/>
                  <a:gd name="T11" fmla="*/ 58 h 116"/>
                  <a:gd name="T12" fmla="*/ 57 w 116"/>
                  <a:gd name="T13" fmla="*/ 0 h 116"/>
                  <a:gd name="T14" fmla="*/ 57 w 116"/>
                  <a:gd name="T15" fmla="*/ 0 h 116"/>
                  <a:gd name="T16" fmla="*/ 115 w 116"/>
                  <a:gd name="T17" fmla="*/ 5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116">
                    <a:moveTo>
                      <a:pt x="115" y="58"/>
                    </a:moveTo>
                    <a:lnTo>
                      <a:pt x="115" y="58"/>
                    </a:lnTo>
                    <a:cubicBezTo>
                      <a:pt x="115" y="90"/>
                      <a:pt x="89" y="115"/>
                      <a:pt x="57" y="115"/>
                    </a:cubicBezTo>
                    <a:lnTo>
                      <a:pt x="57" y="115"/>
                    </a:lnTo>
                    <a:cubicBezTo>
                      <a:pt x="25" y="115"/>
                      <a:pt x="0" y="90"/>
                      <a:pt x="0" y="58"/>
                    </a:cubicBezTo>
                    <a:lnTo>
                      <a:pt x="0" y="58"/>
                    </a:lnTo>
                    <a:cubicBezTo>
                      <a:pt x="0" y="26"/>
                      <a:pt x="25" y="0"/>
                      <a:pt x="57" y="0"/>
                    </a:cubicBezTo>
                    <a:lnTo>
                      <a:pt x="57" y="0"/>
                    </a:lnTo>
                    <a:cubicBezTo>
                      <a:pt x="89" y="0"/>
                      <a:pt x="115" y="26"/>
                      <a:pt x="115" y="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172">
                <a:extLst>
                  <a:ext uri="{FF2B5EF4-FFF2-40B4-BE49-F238E27FC236}">
                    <a16:creationId xmlns:a16="http://schemas.microsoft.com/office/drawing/2014/main" id="{7145FE83-C9CD-4B91-B721-47A36548D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7850" y="5989167"/>
                <a:ext cx="158320" cy="235549"/>
              </a:xfrm>
              <a:custGeom>
                <a:avLst/>
                <a:gdLst>
                  <a:gd name="T0" fmla="*/ 168 w 181"/>
                  <a:gd name="T1" fmla="*/ 134 h 269"/>
                  <a:gd name="T2" fmla="*/ 168 w 181"/>
                  <a:gd name="T3" fmla="*/ 134 h 269"/>
                  <a:gd name="T4" fmla="*/ 97 w 181"/>
                  <a:gd name="T5" fmla="*/ 268 h 269"/>
                  <a:gd name="T6" fmla="*/ 97 w 181"/>
                  <a:gd name="T7" fmla="*/ 268 h 269"/>
                  <a:gd name="T8" fmla="*/ 0 w 181"/>
                  <a:gd name="T9" fmla="*/ 134 h 269"/>
                  <a:gd name="T10" fmla="*/ 0 w 181"/>
                  <a:gd name="T11" fmla="*/ 134 h 269"/>
                  <a:gd name="T12" fmla="*/ 97 w 181"/>
                  <a:gd name="T13" fmla="*/ 0 h 269"/>
                  <a:gd name="T14" fmla="*/ 97 w 181"/>
                  <a:gd name="T15" fmla="*/ 0 h 269"/>
                  <a:gd name="T16" fmla="*/ 168 w 181"/>
                  <a:gd name="T17" fmla="*/ 13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1" h="269">
                    <a:moveTo>
                      <a:pt x="168" y="134"/>
                    </a:moveTo>
                    <a:lnTo>
                      <a:pt x="168" y="134"/>
                    </a:lnTo>
                    <a:cubicBezTo>
                      <a:pt x="168" y="208"/>
                      <a:pt x="180" y="268"/>
                      <a:pt x="97" y="268"/>
                    </a:cubicBezTo>
                    <a:lnTo>
                      <a:pt x="97" y="268"/>
                    </a:lnTo>
                    <a:cubicBezTo>
                      <a:pt x="13" y="268"/>
                      <a:pt x="0" y="208"/>
                      <a:pt x="0" y="134"/>
                    </a:cubicBezTo>
                    <a:lnTo>
                      <a:pt x="0" y="134"/>
                    </a:lnTo>
                    <a:cubicBezTo>
                      <a:pt x="0" y="60"/>
                      <a:pt x="13" y="0"/>
                      <a:pt x="97" y="0"/>
                    </a:cubicBezTo>
                    <a:lnTo>
                      <a:pt x="97" y="0"/>
                    </a:lnTo>
                    <a:cubicBezTo>
                      <a:pt x="180" y="0"/>
                      <a:pt x="168" y="60"/>
                      <a:pt x="168" y="1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173">
                <a:extLst>
                  <a:ext uri="{FF2B5EF4-FFF2-40B4-BE49-F238E27FC236}">
                    <a16:creationId xmlns:a16="http://schemas.microsoft.com/office/drawing/2014/main" id="{1982B9F7-A990-47B3-85B9-D2EC3062E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0127" y="5977581"/>
                <a:ext cx="166043" cy="250998"/>
              </a:xfrm>
              <a:custGeom>
                <a:avLst/>
                <a:gdLst>
                  <a:gd name="T0" fmla="*/ 106 w 189"/>
                  <a:gd name="T1" fmla="*/ 19 h 288"/>
                  <a:gd name="T2" fmla="*/ 106 w 189"/>
                  <a:gd name="T3" fmla="*/ 19 h 288"/>
                  <a:gd name="T4" fmla="*/ 18 w 189"/>
                  <a:gd name="T5" fmla="*/ 144 h 288"/>
                  <a:gd name="T6" fmla="*/ 18 w 189"/>
                  <a:gd name="T7" fmla="*/ 144 h 288"/>
                  <a:gd name="T8" fmla="*/ 106 w 189"/>
                  <a:gd name="T9" fmla="*/ 268 h 288"/>
                  <a:gd name="T10" fmla="*/ 106 w 189"/>
                  <a:gd name="T11" fmla="*/ 268 h 288"/>
                  <a:gd name="T12" fmla="*/ 154 w 189"/>
                  <a:gd name="T13" fmla="*/ 255 h 288"/>
                  <a:gd name="T14" fmla="*/ 154 w 189"/>
                  <a:gd name="T15" fmla="*/ 255 h 288"/>
                  <a:gd name="T16" fmla="*/ 168 w 189"/>
                  <a:gd name="T17" fmla="*/ 171 h 288"/>
                  <a:gd name="T18" fmla="*/ 168 w 189"/>
                  <a:gd name="T19" fmla="*/ 171 h 288"/>
                  <a:gd name="T20" fmla="*/ 168 w 189"/>
                  <a:gd name="T21" fmla="*/ 144 h 288"/>
                  <a:gd name="T22" fmla="*/ 168 w 189"/>
                  <a:gd name="T23" fmla="*/ 144 h 288"/>
                  <a:gd name="T24" fmla="*/ 168 w 189"/>
                  <a:gd name="T25" fmla="*/ 117 h 288"/>
                  <a:gd name="T26" fmla="*/ 168 w 189"/>
                  <a:gd name="T27" fmla="*/ 117 h 288"/>
                  <a:gd name="T28" fmla="*/ 154 w 189"/>
                  <a:gd name="T29" fmla="*/ 33 h 288"/>
                  <a:gd name="T30" fmla="*/ 154 w 189"/>
                  <a:gd name="T31" fmla="*/ 33 h 288"/>
                  <a:gd name="T32" fmla="*/ 106 w 189"/>
                  <a:gd name="T33" fmla="*/ 19 h 288"/>
                  <a:gd name="T34" fmla="*/ 106 w 189"/>
                  <a:gd name="T35" fmla="*/ 287 h 288"/>
                  <a:gd name="T36" fmla="*/ 106 w 189"/>
                  <a:gd name="T37" fmla="*/ 287 h 288"/>
                  <a:gd name="T38" fmla="*/ 0 w 189"/>
                  <a:gd name="T39" fmla="*/ 144 h 288"/>
                  <a:gd name="T40" fmla="*/ 0 w 189"/>
                  <a:gd name="T41" fmla="*/ 144 h 288"/>
                  <a:gd name="T42" fmla="*/ 106 w 189"/>
                  <a:gd name="T43" fmla="*/ 0 h 288"/>
                  <a:gd name="T44" fmla="*/ 106 w 189"/>
                  <a:gd name="T45" fmla="*/ 0 h 288"/>
                  <a:gd name="T46" fmla="*/ 167 w 189"/>
                  <a:gd name="T47" fmla="*/ 20 h 288"/>
                  <a:gd name="T48" fmla="*/ 167 w 189"/>
                  <a:gd name="T49" fmla="*/ 20 h 288"/>
                  <a:gd name="T50" fmla="*/ 187 w 189"/>
                  <a:gd name="T51" fmla="*/ 118 h 288"/>
                  <a:gd name="T52" fmla="*/ 187 w 189"/>
                  <a:gd name="T53" fmla="*/ 118 h 288"/>
                  <a:gd name="T54" fmla="*/ 186 w 189"/>
                  <a:gd name="T55" fmla="*/ 144 h 288"/>
                  <a:gd name="T56" fmla="*/ 186 w 189"/>
                  <a:gd name="T57" fmla="*/ 144 h 288"/>
                  <a:gd name="T58" fmla="*/ 187 w 189"/>
                  <a:gd name="T59" fmla="*/ 170 h 288"/>
                  <a:gd name="T60" fmla="*/ 187 w 189"/>
                  <a:gd name="T61" fmla="*/ 170 h 288"/>
                  <a:gd name="T62" fmla="*/ 167 w 189"/>
                  <a:gd name="T63" fmla="*/ 267 h 288"/>
                  <a:gd name="T64" fmla="*/ 167 w 189"/>
                  <a:gd name="T65" fmla="*/ 267 h 288"/>
                  <a:gd name="T66" fmla="*/ 106 w 189"/>
                  <a:gd name="T67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9" h="288">
                    <a:moveTo>
                      <a:pt x="106" y="19"/>
                    </a:moveTo>
                    <a:lnTo>
                      <a:pt x="106" y="19"/>
                    </a:lnTo>
                    <a:cubicBezTo>
                      <a:pt x="33" y="19"/>
                      <a:pt x="18" y="66"/>
                      <a:pt x="18" y="144"/>
                    </a:cubicBezTo>
                    <a:lnTo>
                      <a:pt x="18" y="144"/>
                    </a:lnTo>
                    <a:cubicBezTo>
                      <a:pt x="18" y="221"/>
                      <a:pt x="33" y="268"/>
                      <a:pt x="106" y="268"/>
                    </a:cubicBezTo>
                    <a:lnTo>
                      <a:pt x="106" y="268"/>
                    </a:lnTo>
                    <a:cubicBezTo>
                      <a:pt x="129" y="268"/>
                      <a:pt x="144" y="264"/>
                      <a:pt x="154" y="255"/>
                    </a:cubicBezTo>
                    <a:lnTo>
                      <a:pt x="154" y="255"/>
                    </a:lnTo>
                    <a:cubicBezTo>
                      <a:pt x="170" y="239"/>
                      <a:pt x="168" y="206"/>
                      <a:pt x="168" y="171"/>
                    </a:cubicBezTo>
                    <a:lnTo>
                      <a:pt x="168" y="171"/>
                    </a:lnTo>
                    <a:cubicBezTo>
                      <a:pt x="168" y="162"/>
                      <a:pt x="168" y="153"/>
                      <a:pt x="168" y="144"/>
                    </a:cubicBezTo>
                    <a:lnTo>
                      <a:pt x="168" y="144"/>
                    </a:lnTo>
                    <a:cubicBezTo>
                      <a:pt x="168" y="134"/>
                      <a:pt x="168" y="125"/>
                      <a:pt x="168" y="117"/>
                    </a:cubicBezTo>
                    <a:lnTo>
                      <a:pt x="168" y="117"/>
                    </a:lnTo>
                    <a:cubicBezTo>
                      <a:pt x="168" y="80"/>
                      <a:pt x="170" y="49"/>
                      <a:pt x="154" y="33"/>
                    </a:cubicBezTo>
                    <a:lnTo>
                      <a:pt x="154" y="33"/>
                    </a:lnTo>
                    <a:cubicBezTo>
                      <a:pt x="144" y="24"/>
                      <a:pt x="129" y="19"/>
                      <a:pt x="106" y="19"/>
                    </a:cubicBezTo>
                    <a:close/>
                    <a:moveTo>
                      <a:pt x="106" y="287"/>
                    </a:moveTo>
                    <a:lnTo>
                      <a:pt x="106" y="287"/>
                    </a:lnTo>
                    <a:cubicBezTo>
                      <a:pt x="12" y="287"/>
                      <a:pt x="0" y="214"/>
                      <a:pt x="0" y="144"/>
                    </a:cubicBezTo>
                    <a:lnTo>
                      <a:pt x="0" y="144"/>
                    </a:lnTo>
                    <a:cubicBezTo>
                      <a:pt x="0" y="72"/>
                      <a:pt x="12" y="0"/>
                      <a:pt x="106" y="0"/>
                    </a:cubicBezTo>
                    <a:lnTo>
                      <a:pt x="106" y="0"/>
                    </a:lnTo>
                    <a:cubicBezTo>
                      <a:pt x="134" y="0"/>
                      <a:pt x="154" y="7"/>
                      <a:pt x="167" y="20"/>
                    </a:cubicBezTo>
                    <a:lnTo>
                      <a:pt x="167" y="20"/>
                    </a:lnTo>
                    <a:cubicBezTo>
                      <a:pt x="188" y="42"/>
                      <a:pt x="188" y="77"/>
                      <a:pt x="187" y="118"/>
                    </a:cubicBezTo>
                    <a:lnTo>
                      <a:pt x="187" y="118"/>
                    </a:lnTo>
                    <a:cubicBezTo>
                      <a:pt x="186" y="126"/>
                      <a:pt x="186" y="135"/>
                      <a:pt x="186" y="144"/>
                    </a:cubicBezTo>
                    <a:lnTo>
                      <a:pt x="186" y="144"/>
                    </a:lnTo>
                    <a:cubicBezTo>
                      <a:pt x="186" y="153"/>
                      <a:pt x="186" y="161"/>
                      <a:pt x="187" y="170"/>
                    </a:cubicBezTo>
                    <a:lnTo>
                      <a:pt x="187" y="170"/>
                    </a:lnTo>
                    <a:cubicBezTo>
                      <a:pt x="188" y="211"/>
                      <a:pt x="188" y="246"/>
                      <a:pt x="167" y="267"/>
                    </a:cubicBezTo>
                    <a:lnTo>
                      <a:pt x="167" y="267"/>
                    </a:lnTo>
                    <a:cubicBezTo>
                      <a:pt x="154" y="280"/>
                      <a:pt x="134" y="287"/>
                      <a:pt x="106" y="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174">
                <a:extLst>
                  <a:ext uri="{FF2B5EF4-FFF2-40B4-BE49-F238E27FC236}">
                    <a16:creationId xmlns:a16="http://schemas.microsoft.com/office/drawing/2014/main" id="{54DDB8B7-C9CD-4210-8116-2C3493D52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09330" y="6043228"/>
                <a:ext cx="131291" cy="131291"/>
              </a:xfrm>
              <a:custGeom>
                <a:avLst/>
                <a:gdLst>
                  <a:gd name="T0" fmla="*/ 149 w 150"/>
                  <a:gd name="T1" fmla="*/ 74 h 149"/>
                  <a:gd name="T2" fmla="*/ 149 w 150"/>
                  <a:gd name="T3" fmla="*/ 74 h 149"/>
                  <a:gd name="T4" fmla="*/ 75 w 150"/>
                  <a:gd name="T5" fmla="*/ 148 h 149"/>
                  <a:gd name="T6" fmla="*/ 75 w 150"/>
                  <a:gd name="T7" fmla="*/ 148 h 149"/>
                  <a:gd name="T8" fmla="*/ 0 w 150"/>
                  <a:gd name="T9" fmla="*/ 74 h 149"/>
                  <a:gd name="T10" fmla="*/ 0 w 150"/>
                  <a:gd name="T11" fmla="*/ 74 h 149"/>
                  <a:gd name="T12" fmla="*/ 75 w 150"/>
                  <a:gd name="T13" fmla="*/ 0 h 149"/>
                  <a:gd name="T14" fmla="*/ 75 w 150"/>
                  <a:gd name="T15" fmla="*/ 0 h 149"/>
                  <a:gd name="T16" fmla="*/ 149 w 150"/>
                  <a:gd name="T17" fmla="*/ 7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149">
                    <a:moveTo>
                      <a:pt x="149" y="74"/>
                    </a:moveTo>
                    <a:lnTo>
                      <a:pt x="149" y="74"/>
                    </a:lnTo>
                    <a:cubicBezTo>
                      <a:pt x="149" y="115"/>
                      <a:pt x="115" y="148"/>
                      <a:pt x="75" y="148"/>
                    </a:cubicBezTo>
                    <a:lnTo>
                      <a:pt x="75" y="148"/>
                    </a:lnTo>
                    <a:cubicBezTo>
                      <a:pt x="34" y="148"/>
                      <a:pt x="0" y="115"/>
                      <a:pt x="0" y="74"/>
                    </a:cubicBezTo>
                    <a:lnTo>
                      <a:pt x="0" y="74"/>
                    </a:lnTo>
                    <a:cubicBezTo>
                      <a:pt x="0" y="33"/>
                      <a:pt x="34" y="0"/>
                      <a:pt x="75" y="0"/>
                    </a:cubicBezTo>
                    <a:lnTo>
                      <a:pt x="75" y="0"/>
                    </a:lnTo>
                    <a:cubicBezTo>
                      <a:pt x="115" y="0"/>
                      <a:pt x="149" y="33"/>
                      <a:pt x="149" y="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175">
                <a:extLst>
                  <a:ext uri="{FF2B5EF4-FFF2-40B4-BE49-F238E27FC236}">
                    <a16:creationId xmlns:a16="http://schemas.microsoft.com/office/drawing/2014/main" id="{5D59FB31-C324-4D2B-AD42-F4D105896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01607" y="6035505"/>
                <a:ext cx="146736" cy="146736"/>
              </a:xfrm>
              <a:custGeom>
                <a:avLst/>
                <a:gdLst>
                  <a:gd name="T0" fmla="*/ 83 w 167"/>
                  <a:gd name="T1" fmla="*/ 20 h 169"/>
                  <a:gd name="T2" fmla="*/ 83 w 167"/>
                  <a:gd name="T3" fmla="*/ 20 h 169"/>
                  <a:gd name="T4" fmla="*/ 18 w 167"/>
                  <a:gd name="T5" fmla="*/ 84 h 169"/>
                  <a:gd name="T6" fmla="*/ 18 w 167"/>
                  <a:gd name="T7" fmla="*/ 84 h 169"/>
                  <a:gd name="T8" fmla="*/ 83 w 167"/>
                  <a:gd name="T9" fmla="*/ 148 h 169"/>
                  <a:gd name="T10" fmla="*/ 83 w 167"/>
                  <a:gd name="T11" fmla="*/ 148 h 169"/>
                  <a:gd name="T12" fmla="*/ 148 w 167"/>
                  <a:gd name="T13" fmla="*/ 84 h 169"/>
                  <a:gd name="T14" fmla="*/ 148 w 167"/>
                  <a:gd name="T15" fmla="*/ 84 h 169"/>
                  <a:gd name="T16" fmla="*/ 83 w 167"/>
                  <a:gd name="T17" fmla="*/ 20 h 169"/>
                  <a:gd name="T18" fmla="*/ 83 w 167"/>
                  <a:gd name="T19" fmla="*/ 168 h 169"/>
                  <a:gd name="T20" fmla="*/ 83 w 167"/>
                  <a:gd name="T21" fmla="*/ 168 h 169"/>
                  <a:gd name="T22" fmla="*/ 0 w 167"/>
                  <a:gd name="T23" fmla="*/ 84 h 169"/>
                  <a:gd name="T24" fmla="*/ 0 w 167"/>
                  <a:gd name="T25" fmla="*/ 84 h 169"/>
                  <a:gd name="T26" fmla="*/ 83 w 167"/>
                  <a:gd name="T27" fmla="*/ 0 h 169"/>
                  <a:gd name="T28" fmla="*/ 83 w 167"/>
                  <a:gd name="T29" fmla="*/ 0 h 169"/>
                  <a:gd name="T30" fmla="*/ 166 w 167"/>
                  <a:gd name="T31" fmla="*/ 84 h 169"/>
                  <a:gd name="T32" fmla="*/ 166 w 167"/>
                  <a:gd name="T33" fmla="*/ 84 h 169"/>
                  <a:gd name="T34" fmla="*/ 83 w 167"/>
                  <a:gd name="T35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7" h="169">
                    <a:moveTo>
                      <a:pt x="83" y="20"/>
                    </a:moveTo>
                    <a:lnTo>
                      <a:pt x="83" y="20"/>
                    </a:lnTo>
                    <a:cubicBezTo>
                      <a:pt x="47" y="20"/>
                      <a:pt x="18" y="49"/>
                      <a:pt x="18" y="84"/>
                    </a:cubicBezTo>
                    <a:lnTo>
                      <a:pt x="18" y="84"/>
                    </a:lnTo>
                    <a:cubicBezTo>
                      <a:pt x="18" y="120"/>
                      <a:pt x="47" y="148"/>
                      <a:pt x="83" y="148"/>
                    </a:cubicBezTo>
                    <a:lnTo>
                      <a:pt x="83" y="148"/>
                    </a:lnTo>
                    <a:cubicBezTo>
                      <a:pt x="119" y="148"/>
                      <a:pt x="148" y="120"/>
                      <a:pt x="148" y="84"/>
                    </a:cubicBezTo>
                    <a:lnTo>
                      <a:pt x="148" y="84"/>
                    </a:lnTo>
                    <a:cubicBezTo>
                      <a:pt x="148" y="49"/>
                      <a:pt x="119" y="20"/>
                      <a:pt x="83" y="20"/>
                    </a:cubicBezTo>
                    <a:close/>
                    <a:moveTo>
                      <a:pt x="83" y="168"/>
                    </a:moveTo>
                    <a:lnTo>
                      <a:pt x="83" y="168"/>
                    </a:lnTo>
                    <a:cubicBezTo>
                      <a:pt x="37" y="168"/>
                      <a:pt x="0" y="130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7" y="0"/>
                      <a:pt x="83" y="0"/>
                    </a:cubicBezTo>
                    <a:lnTo>
                      <a:pt x="83" y="0"/>
                    </a:lnTo>
                    <a:cubicBezTo>
                      <a:pt x="128" y="0"/>
                      <a:pt x="166" y="38"/>
                      <a:pt x="166" y="84"/>
                    </a:cubicBezTo>
                    <a:lnTo>
                      <a:pt x="166" y="84"/>
                    </a:lnTo>
                    <a:cubicBezTo>
                      <a:pt x="166" y="130"/>
                      <a:pt x="128" y="168"/>
                      <a:pt x="83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176">
                <a:extLst>
                  <a:ext uri="{FF2B5EF4-FFF2-40B4-BE49-F238E27FC236}">
                    <a16:creationId xmlns:a16="http://schemas.microsoft.com/office/drawing/2014/main" id="{FE9A376D-FC57-43B4-9204-A7FD65C18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6494" y="5989167"/>
                <a:ext cx="158322" cy="235549"/>
              </a:xfrm>
              <a:custGeom>
                <a:avLst/>
                <a:gdLst>
                  <a:gd name="T0" fmla="*/ 13 w 182"/>
                  <a:gd name="T1" fmla="*/ 134 h 269"/>
                  <a:gd name="T2" fmla="*/ 13 w 182"/>
                  <a:gd name="T3" fmla="*/ 134 h 269"/>
                  <a:gd name="T4" fmla="*/ 83 w 182"/>
                  <a:gd name="T5" fmla="*/ 268 h 269"/>
                  <a:gd name="T6" fmla="*/ 83 w 182"/>
                  <a:gd name="T7" fmla="*/ 268 h 269"/>
                  <a:gd name="T8" fmla="*/ 181 w 182"/>
                  <a:gd name="T9" fmla="*/ 134 h 269"/>
                  <a:gd name="T10" fmla="*/ 181 w 182"/>
                  <a:gd name="T11" fmla="*/ 134 h 269"/>
                  <a:gd name="T12" fmla="*/ 83 w 182"/>
                  <a:gd name="T13" fmla="*/ 0 h 269"/>
                  <a:gd name="T14" fmla="*/ 83 w 182"/>
                  <a:gd name="T15" fmla="*/ 0 h 269"/>
                  <a:gd name="T16" fmla="*/ 13 w 182"/>
                  <a:gd name="T17" fmla="*/ 13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269">
                    <a:moveTo>
                      <a:pt x="13" y="134"/>
                    </a:moveTo>
                    <a:lnTo>
                      <a:pt x="13" y="134"/>
                    </a:lnTo>
                    <a:cubicBezTo>
                      <a:pt x="13" y="208"/>
                      <a:pt x="0" y="268"/>
                      <a:pt x="83" y="268"/>
                    </a:cubicBezTo>
                    <a:lnTo>
                      <a:pt x="83" y="268"/>
                    </a:lnTo>
                    <a:cubicBezTo>
                      <a:pt x="167" y="268"/>
                      <a:pt x="181" y="208"/>
                      <a:pt x="181" y="134"/>
                    </a:cubicBezTo>
                    <a:lnTo>
                      <a:pt x="181" y="134"/>
                    </a:lnTo>
                    <a:cubicBezTo>
                      <a:pt x="181" y="60"/>
                      <a:pt x="167" y="0"/>
                      <a:pt x="83" y="0"/>
                    </a:cubicBezTo>
                    <a:lnTo>
                      <a:pt x="83" y="0"/>
                    </a:lnTo>
                    <a:cubicBezTo>
                      <a:pt x="0" y="0"/>
                      <a:pt x="13" y="60"/>
                      <a:pt x="13" y="1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177">
                <a:extLst>
                  <a:ext uri="{FF2B5EF4-FFF2-40B4-BE49-F238E27FC236}">
                    <a16:creationId xmlns:a16="http://schemas.microsoft.com/office/drawing/2014/main" id="{724756EF-268B-488E-9CA3-2A2C51E46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6494" y="5977581"/>
                <a:ext cx="166045" cy="250998"/>
              </a:xfrm>
              <a:custGeom>
                <a:avLst/>
                <a:gdLst>
                  <a:gd name="T0" fmla="*/ 82 w 191"/>
                  <a:gd name="T1" fmla="*/ 19 h 288"/>
                  <a:gd name="T2" fmla="*/ 82 w 191"/>
                  <a:gd name="T3" fmla="*/ 19 h 288"/>
                  <a:gd name="T4" fmla="*/ 35 w 191"/>
                  <a:gd name="T5" fmla="*/ 33 h 288"/>
                  <a:gd name="T6" fmla="*/ 35 w 191"/>
                  <a:gd name="T7" fmla="*/ 33 h 288"/>
                  <a:gd name="T8" fmla="*/ 21 w 191"/>
                  <a:gd name="T9" fmla="*/ 117 h 288"/>
                  <a:gd name="T10" fmla="*/ 21 w 191"/>
                  <a:gd name="T11" fmla="*/ 117 h 288"/>
                  <a:gd name="T12" fmla="*/ 21 w 191"/>
                  <a:gd name="T13" fmla="*/ 144 h 288"/>
                  <a:gd name="T14" fmla="*/ 21 w 191"/>
                  <a:gd name="T15" fmla="*/ 144 h 288"/>
                  <a:gd name="T16" fmla="*/ 21 w 191"/>
                  <a:gd name="T17" fmla="*/ 171 h 288"/>
                  <a:gd name="T18" fmla="*/ 21 w 191"/>
                  <a:gd name="T19" fmla="*/ 171 h 288"/>
                  <a:gd name="T20" fmla="*/ 35 w 191"/>
                  <a:gd name="T21" fmla="*/ 255 h 288"/>
                  <a:gd name="T22" fmla="*/ 35 w 191"/>
                  <a:gd name="T23" fmla="*/ 255 h 288"/>
                  <a:gd name="T24" fmla="*/ 82 w 191"/>
                  <a:gd name="T25" fmla="*/ 268 h 288"/>
                  <a:gd name="T26" fmla="*/ 82 w 191"/>
                  <a:gd name="T27" fmla="*/ 268 h 288"/>
                  <a:gd name="T28" fmla="*/ 170 w 191"/>
                  <a:gd name="T29" fmla="*/ 144 h 288"/>
                  <a:gd name="T30" fmla="*/ 170 w 191"/>
                  <a:gd name="T31" fmla="*/ 144 h 288"/>
                  <a:gd name="T32" fmla="*/ 82 w 191"/>
                  <a:gd name="T33" fmla="*/ 19 h 288"/>
                  <a:gd name="T34" fmla="*/ 82 w 191"/>
                  <a:gd name="T35" fmla="*/ 287 h 288"/>
                  <a:gd name="T36" fmla="*/ 82 w 191"/>
                  <a:gd name="T37" fmla="*/ 287 h 288"/>
                  <a:gd name="T38" fmla="*/ 21 w 191"/>
                  <a:gd name="T39" fmla="*/ 267 h 288"/>
                  <a:gd name="T40" fmla="*/ 21 w 191"/>
                  <a:gd name="T41" fmla="*/ 267 h 288"/>
                  <a:gd name="T42" fmla="*/ 2 w 191"/>
                  <a:gd name="T43" fmla="*/ 170 h 288"/>
                  <a:gd name="T44" fmla="*/ 2 w 191"/>
                  <a:gd name="T45" fmla="*/ 170 h 288"/>
                  <a:gd name="T46" fmla="*/ 2 w 191"/>
                  <a:gd name="T47" fmla="*/ 144 h 288"/>
                  <a:gd name="T48" fmla="*/ 2 w 191"/>
                  <a:gd name="T49" fmla="*/ 144 h 288"/>
                  <a:gd name="T50" fmla="*/ 2 w 191"/>
                  <a:gd name="T51" fmla="*/ 118 h 288"/>
                  <a:gd name="T52" fmla="*/ 2 w 191"/>
                  <a:gd name="T53" fmla="*/ 118 h 288"/>
                  <a:gd name="T54" fmla="*/ 21 w 191"/>
                  <a:gd name="T55" fmla="*/ 20 h 288"/>
                  <a:gd name="T56" fmla="*/ 21 w 191"/>
                  <a:gd name="T57" fmla="*/ 20 h 288"/>
                  <a:gd name="T58" fmla="*/ 82 w 191"/>
                  <a:gd name="T59" fmla="*/ 0 h 288"/>
                  <a:gd name="T60" fmla="*/ 82 w 191"/>
                  <a:gd name="T61" fmla="*/ 0 h 288"/>
                  <a:gd name="T62" fmla="*/ 190 w 191"/>
                  <a:gd name="T63" fmla="*/ 144 h 288"/>
                  <a:gd name="T64" fmla="*/ 190 w 191"/>
                  <a:gd name="T65" fmla="*/ 144 h 288"/>
                  <a:gd name="T66" fmla="*/ 82 w 191"/>
                  <a:gd name="T67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1" h="288">
                    <a:moveTo>
                      <a:pt x="82" y="19"/>
                    </a:moveTo>
                    <a:lnTo>
                      <a:pt x="82" y="19"/>
                    </a:lnTo>
                    <a:cubicBezTo>
                      <a:pt x="60" y="19"/>
                      <a:pt x="44" y="24"/>
                      <a:pt x="35" y="33"/>
                    </a:cubicBezTo>
                    <a:lnTo>
                      <a:pt x="35" y="33"/>
                    </a:lnTo>
                    <a:cubicBezTo>
                      <a:pt x="19" y="49"/>
                      <a:pt x="20" y="80"/>
                      <a:pt x="21" y="117"/>
                    </a:cubicBezTo>
                    <a:lnTo>
                      <a:pt x="21" y="117"/>
                    </a:lnTo>
                    <a:cubicBezTo>
                      <a:pt x="21" y="125"/>
                      <a:pt x="21" y="134"/>
                      <a:pt x="21" y="144"/>
                    </a:cubicBezTo>
                    <a:lnTo>
                      <a:pt x="21" y="144"/>
                    </a:lnTo>
                    <a:cubicBezTo>
                      <a:pt x="21" y="153"/>
                      <a:pt x="21" y="162"/>
                      <a:pt x="21" y="171"/>
                    </a:cubicBezTo>
                    <a:lnTo>
                      <a:pt x="21" y="171"/>
                    </a:lnTo>
                    <a:cubicBezTo>
                      <a:pt x="20" y="206"/>
                      <a:pt x="19" y="239"/>
                      <a:pt x="35" y="255"/>
                    </a:cubicBezTo>
                    <a:lnTo>
                      <a:pt x="35" y="255"/>
                    </a:lnTo>
                    <a:cubicBezTo>
                      <a:pt x="44" y="264"/>
                      <a:pt x="60" y="268"/>
                      <a:pt x="82" y="268"/>
                    </a:cubicBezTo>
                    <a:lnTo>
                      <a:pt x="82" y="268"/>
                    </a:lnTo>
                    <a:cubicBezTo>
                      <a:pt x="156" y="268"/>
                      <a:pt x="170" y="221"/>
                      <a:pt x="170" y="144"/>
                    </a:cubicBezTo>
                    <a:lnTo>
                      <a:pt x="170" y="144"/>
                    </a:lnTo>
                    <a:cubicBezTo>
                      <a:pt x="170" y="66"/>
                      <a:pt x="156" y="19"/>
                      <a:pt x="82" y="19"/>
                    </a:cubicBezTo>
                    <a:close/>
                    <a:moveTo>
                      <a:pt x="82" y="287"/>
                    </a:moveTo>
                    <a:lnTo>
                      <a:pt x="82" y="287"/>
                    </a:lnTo>
                    <a:cubicBezTo>
                      <a:pt x="54" y="287"/>
                      <a:pt x="35" y="280"/>
                      <a:pt x="21" y="267"/>
                    </a:cubicBezTo>
                    <a:lnTo>
                      <a:pt x="21" y="267"/>
                    </a:lnTo>
                    <a:cubicBezTo>
                      <a:pt x="0" y="246"/>
                      <a:pt x="1" y="211"/>
                      <a:pt x="2" y="170"/>
                    </a:cubicBezTo>
                    <a:lnTo>
                      <a:pt x="2" y="170"/>
                    </a:lnTo>
                    <a:cubicBezTo>
                      <a:pt x="2" y="161"/>
                      <a:pt x="2" y="153"/>
                      <a:pt x="2" y="144"/>
                    </a:cubicBezTo>
                    <a:lnTo>
                      <a:pt x="2" y="144"/>
                    </a:lnTo>
                    <a:cubicBezTo>
                      <a:pt x="2" y="135"/>
                      <a:pt x="2" y="126"/>
                      <a:pt x="2" y="118"/>
                    </a:cubicBezTo>
                    <a:lnTo>
                      <a:pt x="2" y="118"/>
                    </a:lnTo>
                    <a:cubicBezTo>
                      <a:pt x="1" y="77"/>
                      <a:pt x="0" y="42"/>
                      <a:pt x="21" y="20"/>
                    </a:cubicBezTo>
                    <a:lnTo>
                      <a:pt x="21" y="20"/>
                    </a:lnTo>
                    <a:cubicBezTo>
                      <a:pt x="35" y="7"/>
                      <a:pt x="54" y="0"/>
                      <a:pt x="82" y="0"/>
                    </a:cubicBezTo>
                    <a:lnTo>
                      <a:pt x="82" y="0"/>
                    </a:lnTo>
                    <a:cubicBezTo>
                      <a:pt x="176" y="0"/>
                      <a:pt x="190" y="72"/>
                      <a:pt x="190" y="144"/>
                    </a:cubicBezTo>
                    <a:lnTo>
                      <a:pt x="190" y="144"/>
                    </a:lnTo>
                    <a:cubicBezTo>
                      <a:pt x="190" y="214"/>
                      <a:pt x="176" y="287"/>
                      <a:pt x="82" y="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178">
                <a:extLst>
                  <a:ext uri="{FF2B5EF4-FFF2-40B4-BE49-F238E27FC236}">
                    <a16:creationId xmlns:a16="http://schemas.microsoft.com/office/drawing/2014/main" id="{213D14EC-FADB-4B7A-8448-415FAD85D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5906" y="6043228"/>
                <a:ext cx="131291" cy="131291"/>
              </a:xfrm>
              <a:custGeom>
                <a:avLst/>
                <a:gdLst>
                  <a:gd name="T0" fmla="*/ 0 w 149"/>
                  <a:gd name="T1" fmla="*/ 74 h 149"/>
                  <a:gd name="T2" fmla="*/ 0 w 149"/>
                  <a:gd name="T3" fmla="*/ 74 h 149"/>
                  <a:gd name="T4" fmla="*/ 74 w 149"/>
                  <a:gd name="T5" fmla="*/ 148 h 149"/>
                  <a:gd name="T6" fmla="*/ 74 w 149"/>
                  <a:gd name="T7" fmla="*/ 148 h 149"/>
                  <a:gd name="T8" fmla="*/ 148 w 149"/>
                  <a:gd name="T9" fmla="*/ 74 h 149"/>
                  <a:gd name="T10" fmla="*/ 148 w 149"/>
                  <a:gd name="T11" fmla="*/ 74 h 149"/>
                  <a:gd name="T12" fmla="*/ 74 w 149"/>
                  <a:gd name="T13" fmla="*/ 0 h 149"/>
                  <a:gd name="T14" fmla="*/ 74 w 149"/>
                  <a:gd name="T15" fmla="*/ 0 h 149"/>
                  <a:gd name="T16" fmla="*/ 0 w 149"/>
                  <a:gd name="T17" fmla="*/ 7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49">
                    <a:moveTo>
                      <a:pt x="0" y="74"/>
                    </a:moveTo>
                    <a:lnTo>
                      <a:pt x="0" y="74"/>
                    </a:lnTo>
                    <a:cubicBezTo>
                      <a:pt x="0" y="115"/>
                      <a:pt x="33" y="148"/>
                      <a:pt x="74" y="148"/>
                    </a:cubicBezTo>
                    <a:lnTo>
                      <a:pt x="74" y="148"/>
                    </a:lnTo>
                    <a:cubicBezTo>
                      <a:pt x="115" y="148"/>
                      <a:pt x="148" y="115"/>
                      <a:pt x="148" y="74"/>
                    </a:cubicBezTo>
                    <a:lnTo>
                      <a:pt x="148" y="74"/>
                    </a:lnTo>
                    <a:cubicBezTo>
                      <a:pt x="148" y="33"/>
                      <a:pt x="115" y="0"/>
                      <a:pt x="74" y="0"/>
                    </a:cubicBezTo>
                    <a:lnTo>
                      <a:pt x="74" y="0"/>
                    </a:lnTo>
                    <a:cubicBezTo>
                      <a:pt x="33" y="0"/>
                      <a:pt x="0" y="33"/>
                      <a:pt x="0" y="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179">
                <a:extLst>
                  <a:ext uri="{FF2B5EF4-FFF2-40B4-BE49-F238E27FC236}">
                    <a16:creationId xmlns:a16="http://schemas.microsoft.com/office/drawing/2014/main" id="{85EA52C0-217D-4432-965E-B4E851866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8183" y="6035505"/>
                <a:ext cx="146736" cy="146736"/>
              </a:xfrm>
              <a:custGeom>
                <a:avLst/>
                <a:gdLst>
                  <a:gd name="T0" fmla="*/ 84 w 168"/>
                  <a:gd name="T1" fmla="*/ 20 h 169"/>
                  <a:gd name="T2" fmla="*/ 84 w 168"/>
                  <a:gd name="T3" fmla="*/ 20 h 169"/>
                  <a:gd name="T4" fmla="*/ 19 w 168"/>
                  <a:gd name="T5" fmla="*/ 84 h 169"/>
                  <a:gd name="T6" fmla="*/ 19 w 168"/>
                  <a:gd name="T7" fmla="*/ 84 h 169"/>
                  <a:gd name="T8" fmla="*/ 84 w 168"/>
                  <a:gd name="T9" fmla="*/ 148 h 169"/>
                  <a:gd name="T10" fmla="*/ 84 w 168"/>
                  <a:gd name="T11" fmla="*/ 148 h 169"/>
                  <a:gd name="T12" fmla="*/ 148 w 168"/>
                  <a:gd name="T13" fmla="*/ 84 h 169"/>
                  <a:gd name="T14" fmla="*/ 148 w 168"/>
                  <a:gd name="T15" fmla="*/ 84 h 169"/>
                  <a:gd name="T16" fmla="*/ 84 w 168"/>
                  <a:gd name="T17" fmla="*/ 20 h 169"/>
                  <a:gd name="T18" fmla="*/ 84 w 168"/>
                  <a:gd name="T19" fmla="*/ 168 h 169"/>
                  <a:gd name="T20" fmla="*/ 84 w 168"/>
                  <a:gd name="T21" fmla="*/ 168 h 169"/>
                  <a:gd name="T22" fmla="*/ 0 w 168"/>
                  <a:gd name="T23" fmla="*/ 84 h 169"/>
                  <a:gd name="T24" fmla="*/ 0 w 168"/>
                  <a:gd name="T25" fmla="*/ 84 h 169"/>
                  <a:gd name="T26" fmla="*/ 84 w 168"/>
                  <a:gd name="T27" fmla="*/ 0 h 169"/>
                  <a:gd name="T28" fmla="*/ 84 w 168"/>
                  <a:gd name="T29" fmla="*/ 0 h 169"/>
                  <a:gd name="T30" fmla="*/ 167 w 168"/>
                  <a:gd name="T31" fmla="*/ 84 h 169"/>
                  <a:gd name="T32" fmla="*/ 167 w 168"/>
                  <a:gd name="T33" fmla="*/ 84 h 169"/>
                  <a:gd name="T34" fmla="*/ 84 w 168"/>
                  <a:gd name="T35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169">
                    <a:moveTo>
                      <a:pt x="84" y="20"/>
                    </a:moveTo>
                    <a:lnTo>
                      <a:pt x="84" y="20"/>
                    </a:lnTo>
                    <a:cubicBezTo>
                      <a:pt x="49" y="20"/>
                      <a:pt x="19" y="49"/>
                      <a:pt x="19" y="84"/>
                    </a:cubicBezTo>
                    <a:lnTo>
                      <a:pt x="19" y="84"/>
                    </a:lnTo>
                    <a:cubicBezTo>
                      <a:pt x="19" y="120"/>
                      <a:pt x="49" y="148"/>
                      <a:pt x="84" y="148"/>
                    </a:cubicBezTo>
                    <a:lnTo>
                      <a:pt x="84" y="148"/>
                    </a:lnTo>
                    <a:cubicBezTo>
                      <a:pt x="120" y="148"/>
                      <a:pt x="148" y="120"/>
                      <a:pt x="148" y="84"/>
                    </a:cubicBezTo>
                    <a:lnTo>
                      <a:pt x="148" y="84"/>
                    </a:lnTo>
                    <a:cubicBezTo>
                      <a:pt x="148" y="49"/>
                      <a:pt x="120" y="20"/>
                      <a:pt x="84" y="20"/>
                    </a:cubicBezTo>
                    <a:close/>
                    <a:moveTo>
                      <a:pt x="84" y="168"/>
                    </a:moveTo>
                    <a:lnTo>
                      <a:pt x="84" y="168"/>
                    </a:lnTo>
                    <a:cubicBezTo>
                      <a:pt x="38" y="168"/>
                      <a:pt x="0" y="130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8" y="0"/>
                      <a:pt x="84" y="0"/>
                    </a:cubicBezTo>
                    <a:lnTo>
                      <a:pt x="84" y="0"/>
                    </a:lnTo>
                    <a:cubicBezTo>
                      <a:pt x="130" y="0"/>
                      <a:pt x="167" y="38"/>
                      <a:pt x="167" y="84"/>
                    </a:cubicBezTo>
                    <a:lnTo>
                      <a:pt x="167" y="84"/>
                    </a:lnTo>
                    <a:cubicBezTo>
                      <a:pt x="167" y="130"/>
                      <a:pt x="130" y="168"/>
                      <a:pt x="84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182">
                <a:extLst>
                  <a:ext uri="{FF2B5EF4-FFF2-40B4-BE49-F238E27FC236}">
                    <a16:creationId xmlns:a16="http://schemas.microsoft.com/office/drawing/2014/main" id="{07BFE68E-B48D-4685-8128-FD0AD62AC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89622" y="5093302"/>
                <a:ext cx="2054311" cy="1714500"/>
              </a:xfrm>
              <a:custGeom>
                <a:avLst/>
                <a:gdLst>
                  <a:gd name="T0" fmla="*/ 307 w 2348"/>
                  <a:gd name="T1" fmla="*/ 1937 h 1957"/>
                  <a:gd name="T2" fmla="*/ 2040 w 2348"/>
                  <a:gd name="T3" fmla="*/ 1937 h 1957"/>
                  <a:gd name="T4" fmla="*/ 2040 w 2348"/>
                  <a:gd name="T5" fmla="*/ 1937 h 1957"/>
                  <a:gd name="T6" fmla="*/ 2329 w 2348"/>
                  <a:gd name="T7" fmla="*/ 1174 h 1957"/>
                  <a:gd name="T8" fmla="*/ 2329 w 2348"/>
                  <a:gd name="T9" fmla="*/ 1174 h 1957"/>
                  <a:gd name="T10" fmla="*/ 1174 w 2348"/>
                  <a:gd name="T11" fmla="*/ 18 h 1957"/>
                  <a:gd name="T12" fmla="*/ 1174 w 2348"/>
                  <a:gd name="T13" fmla="*/ 18 h 1957"/>
                  <a:gd name="T14" fmla="*/ 18 w 2348"/>
                  <a:gd name="T15" fmla="*/ 1174 h 1957"/>
                  <a:gd name="T16" fmla="*/ 18 w 2348"/>
                  <a:gd name="T17" fmla="*/ 1174 h 1957"/>
                  <a:gd name="T18" fmla="*/ 307 w 2348"/>
                  <a:gd name="T19" fmla="*/ 1937 h 1957"/>
                  <a:gd name="T20" fmla="*/ 2049 w 2348"/>
                  <a:gd name="T21" fmla="*/ 1956 h 1957"/>
                  <a:gd name="T22" fmla="*/ 299 w 2348"/>
                  <a:gd name="T23" fmla="*/ 1956 h 1957"/>
                  <a:gd name="T24" fmla="*/ 296 w 2348"/>
                  <a:gd name="T25" fmla="*/ 1953 h 1957"/>
                  <a:gd name="T26" fmla="*/ 296 w 2348"/>
                  <a:gd name="T27" fmla="*/ 1953 h 1957"/>
                  <a:gd name="T28" fmla="*/ 0 w 2348"/>
                  <a:gd name="T29" fmla="*/ 1174 h 1957"/>
                  <a:gd name="T30" fmla="*/ 0 w 2348"/>
                  <a:gd name="T31" fmla="*/ 1174 h 1957"/>
                  <a:gd name="T32" fmla="*/ 1174 w 2348"/>
                  <a:gd name="T33" fmla="*/ 0 h 1957"/>
                  <a:gd name="T34" fmla="*/ 1174 w 2348"/>
                  <a:gd name="T35" fmla="*/ 0 h 1957"/>
                  <a:gd name="T36" fmla="*/ 2347 w 2348"/>
                  <a:gd name="T37" fmla="*/ 1174 h 1957"/>
                  <a:gd name="T38" fmla="*/ 2347 w 2348"/>
                  <a:gd name="T39" fmla="*/ 1174 h 1957"/>
                  <a:gd name="T40" fmla="*/ 2052 w 2348"/>
                  <a:gd name="T41" fmla="*/ 1953 h 1957"/>
                  <a:gd name="T42" fmla="*/ 2049 w 2348"/>
                  <a:gd name="T43" fmla="*/ 1956 h 1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48" h="1957">
                    <a:moveTo>
                      <a:pt x="307" y="1937"/>
                    </a:moveTo>
                    <a:lnTo>
                      <a:pt x="2040" y="1937"/>
                    </a:lnTo>
                    <a:lnTo>
                      <a:pt x="2040" y="1937"/>
                    </a:lnTo>
                    <a:cubicBezTo>
                      <a:pt x="2226" y="1727"/>
                      <a:pt x="2329" y="1455"/>
                      <a:pt x="2329" y="1174"/>
                    </a:cubicBezTo>
                    <a:lnTo>
                      <a:pt x="2329" y="1174"/>
                    </a:lnTo>
                    <a:cubicBezTo>
                      <a:pt x="2329" y="537"/>
                      <a:pt x="1811" y="18"/>
                      <a:pt x="1174" y="18"/>
                    </a:cubicBezTo>
                    <a:lnTo>
                      <a:pt x="1174" y="18"/>
                    </a:lnTo>
                    <a:cubicBezTo>
                      <a:pt x="537" y="18"/>
                      <a:pt x="18" y="537"/>
                      <a:pt x="18" y="1174"/>
                    </a:cubicBezTo>
                    <a:lnTo>
                      <a:pt x="18" y="1174"/>
                    </a:lnTo>
                    <a:cubicBezTo>
                      <a:pt x="18" y="1455"/>
                      <a:pt x="121" y="1727"/>
                      <a:pt x="307" y="1937"/>
                    </a:cubicBezTo>
                    <a:close/>
                    <a:moveTo>
                      <a:pt x="2049" y="1956"/>
                    </a:moveTo>
                    <a:lnTo>
                      <a:pt x="299" y="1956"/>
                    </a:lnTo>
                    <a:lnTo>
                      <a:pt x="296" y="1953"/>
                    </a:lnTo>
                    <a:lnTo>
                      <a:pt x="296" y="1953"/>
                    </a:lnTo>
                    <a:cubicBezTo>
                      <a:pt x="105" y="1738"/>
                      <a:pt x="0" y="1461"/>
                      <a:pt x="0" y="1174"/>
                    </a:cubicBezTo>
                    <a:lnTo>
                      <a:pt x="0" y="1174"/>
                    </a:lnTo>
                    <a:cubicBezTo>
                      <a:pt x="0" y="527"/>
                      <a:pt x="527" y="0"/>
                      <a:pt x="1174" y="0"/>
                    </a:cubicBezTo>
                    <a:lnTo>
                      <a:pt x="1174" y="0"/>
                    </a:lnTo>
                    <a:cubicBezTo>
                      <a:pt x="1821" y="0"/>
                      <a:pt x="2347" y="527"/>
                      <a:pt x="2347" y="1174"/>
                    </a:cubicBezTo>
                    <a:lnTo>
                      <a:pt x="2347" y="1174"/>
                    </a:lnTo>
                    <a:cubicBezTo>
                      <a:pt x="2347" y="1461"/>
                      <a:pt x="2243" y="1738"/>
                      <a:pt x="2052" y="1953"/>
                    </a:cubicBezTo>
                    <a:lnTo>
                      <a:pt x="2049" y="195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183">
                <a:extLst>
                  <a:ext uri="{FF2B5EF4-FFF2-40B4-BE49-F238E27FC236}">
                    <a16:creationId xmlns:a16="http://schemas.microsoft.com/office/drawing/2014/main" id="{1CEF9A65-6C9C-47D2-8B22-8B309BF0A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6066" y="6800079"/>
                <a:ext cx="1525286" cy="343671"/>
              </a:xfrm>
              <a:custGeom>
                <a:avLst/>
                <a:gdLst>
                  <a:gd name="T0" fmla="*/ 871 w 1743"/>
                  <a:gd name="T1" fmla="*/ 390 h 391"/>
                  <a:gd name="T2" fmla="*/ 871 w 1743"/>
                  <a:gd name="T3" fmla="*/ 390 h 391"/>
                  <a:gd name="T4" fmla="*/ 1742 w 1743"/>
                  <a:gd name="T5" fmla="*/ 0 h 391"/>
                  <a:gd name="T6" fmla="*/ 0 w 1743"/>
                  <a:gd name="T7" fmla="*/ 0 h 391"/>
                  <a:gd name="T8" fmla="*/ 0 w 1743"/>
                  <a:gd name="T9" fmla="*/ 0 h 391"/>
                  <a:gd name="T10" fmla="*/ 871 w 1743"/>
                  <a:gd name="T11" fmla="*/ 39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43" h="391">
                    <a:moveTo>
                      <a:pt x="871" y="390"/>
                    </a:moveTo>
                    <a:lnTo>
                      <a:pt x="871" y="390"/>
                    </a:lnTo>
                    <a:cubicBezTo>
                      <a:pt x="1218" y="390"/>
                      <a:pt x="1528" y="239"/>
                      <a:pt x="1742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213" y="239"/>
                      <a:pt x="525" y="390"/>
                      <a:pt x="871" y="3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184">
                <a:extLst>
                  <a:ext uri="{FF2B5EF4-FFF2-40B4-BE49-F238E27FC236}">
                    <a16:creationId xmlns:a16="http://schemas.microsoft.com/office/drawing/2014/main" id="{563F09A5-622D-46EF-841A-D7956C0A7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8343" y="6792356"/>
                <a:ext cx="1544595" cy="359117"/>
              </a:xfrm>
              <a:custGeom>
                <a:avLst/>
                <a:gdLst>
                  <a:gd name="T0" fmla="*/ 31 w 1763"/>
                  <a:gd name="T1" fmla="*/ 19 h 410"/>
                  <a:gd name="T2" fmla="*/ 31 w 1763"/>
                  <a:gd name="T3" fmla="*/ 19 h 410"/>
                  <a:gd name="T4" fmla="*/ 881 w 1763"/>
                  <a:gd name="T5" fmla="*/ 391 h 410"/>
                  <a:gd name="T6" fmla="*/ 881 w 1763"/>
                  <a:gd name="T7" fmla="*/ 391 h 410"/>
                  <a:gd name="T8" fmla="*/ 1731 w 1763"/>
                  <a:gd name="T9" fmla="*/ 19 h 410"/>
                  <a:gd name="T10" fmla="*/ 31 w 1763"/>
                  <a:gd name="T11" fmla="*/ 19 h 410"/>
                  <a:gd name="T12" fmla="*/ 881 w 1763"/>
                  <a:gd name="T13" fmla="*/ 409 h 410"/>
                  <a:gd name="T14" fmla="*/ 881 w 1763"/>
                  <a:gd name="T15" fmla="*/ 409 h 410"/>
                  <a:gd name="T16" fmla="*/ 3 w 1763"/>
                  <a:gd name="T17" fmla="*/ 16 h 410"/>
                  <a:gd name="T18" fmla="*/ 3 w 1763"/>
                  <a:gd name="T19" fmla="*/ 16 h 410"/>
                  <a:gd name="T20" fmla="*/ 1 w 1763"/>
                  <a:gd name="T21" fmla="*/ 6 h 410"/>
                  <a:gd name="T22" fmla="*/ 1 w 1763"/>
                  <a:gd name="T23" fmla="*/ 6 h 410"/>
                  <a:gd name="T24" fmla="*/ 10 w 1763"/>
                  <a:gd name="T25" fmla="*/ 0 h 410"/>
                  <a:gd name="T26" fmla="*/ 1752 w 1763"/>
                  <a:gd name="T27" fmla="*/ 0 h 410"/>
                  <a:gd name="T28" fmla="*/ 1752 w 1763"/>
                  <a:gd name="T29" fmla="*/ 0 h 410"/>
                  <a:gd name="T30" fmla="*/ 1760 w 1763"/>
                  <a:gd name="T31" fmla="*/ 6 h 410"/>
                  <a:gd name="T32" fmla="*/ 1760 w 1763"/>
                  <a:gd name="T33" fmla="*/ 6 h 410"/>
                  <a:gd name="T34" fmla="*/ 1759 w 1763"/>
                  <a:gd name="T35" fmla="*/ 16 h 410"/>
                  <a:gd name="T36" fmla="*/ 1759 w 1763"/>
                  <a:gd name="T37" fmla="*/ 16 h 410"/>
                  <a:gd name="T38" fmla="*/ 881 w 1763"/>
                  <a:gd name="T39" fmla="*/ 409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63" h="410">
                    <a:moveTo>
                      <a:pt x="31" y="19"/>
                    </a:moveTo>
                    <a:lnTo>
                      <a:pt x="31" y="19"/>
                    </a:lnTo>
                    <a:cubicBezTo>
                      <a:pt x="250" y="255"/>
                      <a:pt x="558" y="391"/>
                      <a:pt x="881" y="391"/>
                    </a:cubicBezTo>
                    <a:lnTo>
                      <a:pt x="881" y="391"/>
                    </a:lnTo>
                    <a:cubicBezTo>
                      <a:pt x="1204" y="391"/>
                      <a:pt x="1512" y="255"/>
                      <a:pt x="1731" y="19"/>
                    </a:cubicBezTo>
                    <a:lnTo>
                      <a:pt x="31" y="19"/>
                    </a:lnTo>
                    <a:close/>
                    <a:moveTo>
                      <a:pt x="881" y="409"/>
                    </a:moveTo>
                    <a:lnTo>
                      <a:pt x="881" y="409"/>
                    </a:lnTo>
                    <a:cubicBezTo>
                      <a:pt x="546" y="409"/>
                      <a:pt x="226" y="265"/>
                      <a:pt x="3" y="16"/>
                    </a:cubicBezTo>
                    <a:lnTo>
                      <a:pt x="3" y="16"/>
                    </a:lnTo>
                    <a:cubicBezTo>
                      <a:pt x="0" y="13"/>
                      <a:pt x="0" y="10"/>
                      <a:pt x="1" y="6"/>
                    </a:cubicBezTo>
                    <a:lnTo>
                      <a:pt x="1" y="6"/>
                    </a:lnTo>
                    <a:cubicBezTo>
                      <a:pt x="3" y="3"/>
                      <a:pt x="6" y="0"/>
                      <a:pt x="10" y="0"/>
                    </a:cubicBezTo>
                    <a:lnTo>
                      <a:pt x="1752" y="0"/>
                    </a:lnTo>
                    <a:lnTo>
                      <a:pt x="1752" y="0"/>
                    </a:lnTo>
                    <a:cubicBezTo>
                      <a:pt x="1755" y="0"/>
                      <a:pt x="1759" y="3"/>
                      <a:pt x="1760" y="6"/>
                    </a:cubicBezTo>
                    <a:lnTo>
                      <a:pt x="1760" y="6"/>
                    </a:lnTo>
                    <a:cubicBezTo>
                      <a:pt x="1762" y="10"/>
                      <a:pt x="1761" y="13"/>
                      <a:pt x="1759" y="16"/>
                    </a:cubicBezTo>
                    <a:lnTo>
                      <a:pt x="1759" y="16"/>
                    </a:lnTo>
                    <a:cubicBezTo>
                      <a:pt x="1536" y="265"/>
                      <a:pt x="1216" y="409"/>
                      <a:pt x="881" y="4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185">
                <a:extLst>
                  <a:ext uri="{FF2B5EF4-FFF2-40B4-BE49-F238E27FC236}">
                    <a16:creationId xmlns:a16="http://schemas.microsoft.com/office/drawing/2014/main" id="{340FFC0C-288E-460F-BEA7-A8FCACC9C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1972" y="7587822"/>
                <a:ext cx="1699054" cy="1424887"/>
              </a:xfrm>
              <a:custGeom>
                <a:avLst/>
                <a:gdLst>
                  <a:gd name="T0" fmla="*/ 1846 w 1941"/>
                  <a:gd name="T1" fmla="*/ 1625 h 1626"/>
                  <a:gd name="T2" fmla="*/ 970 w 1941"/>
                  <a:gd name="T3" fmla="*/ 1625 h 1626"/>
                  <a:gd name="T4" fmla="*/ 94 w 1941"/>
                  <a:gd name="T5" fmla="*/ 1625 h 1626"/>
                  <a:gd name="T6" fmla="*/ 94 w 1941"/>
                  <a:gd name="T7" fmla="*/ 1625 h 1626"/>
                  <a:gd name="T8" fmla="*/ 28 w 1941"/>
                  <a:gd name="T9" fmla="*/ 1597 h 1626"/>
                  <a:gd name="T10" fmla="*/ 28 w 1941"/>
                  <a:gd name="T11" fmla="*/ 1597 h 1626"/>
                  <a:gd name="T12" fmla="*/ 0 w 1941"/>
                  <a:gd name="T13" fmla="*/ 1531 h 1626"/>
                  <a:gd name="T14" fmla="*/ 0 w 1941"/>
                  <a:gd name="T15" fmla="*/ 812 h 1626"/>
                  <a:gd name="T16" fmla="*/ 0 w 1941"/>
                  <a:gd name="T17" fmla="*/ 93 h 1626"/>
                  <a:gd name="T18" fmla="*/ 0 w 1941"/>
                  <a:gd name="T19" fmla="*/ 93 h 1626"/>
                  <a:gd name="T20" fmla="*/ 28 w 1941"/>
                  <a:gd name="T21" fmla="*/ 26 h 1626"/>
                  <a:gd name="T22" fmla="*/ 28 w 1941"/>
                  <a:gd name="T23" fmla="*/ 26 h 1626"/>
                  <a:gd name="T24" fmla="*/ 94 w 1941"/>
                  <a:gd name="T25" fmla="*/ 0 h 1626"/>
                  <a:gd name="T26" fmla="*/ 970 w 1941"/>
                  <a:gd name="T27" fmla="*/ 0 h 1626"/>
                  <a:gd name="T28" fmla="*/ 1846 w 1941"/>
                  <a:gd name="T29" fmla="*/ 0 h 1626"/>
                  <a:gd name="T30" fmla="*/ 1846 w 1941"/>
                  <a:gd name="T31" fmla="*/ 0 h 1626"/>
                  <a:gd name="T32" fmla="*/ 1912 w 1941"/>
                  <a:gd name="T33" fmla="*/ 26 h 1626"/>
                  <a:gd name="T34" fmla="*/ 1912 w 1941"/>
                  <a:gd name="T35" fmla="*/ 26 h 1626"/>
                  <a:gd name="T36" fmla="*/ 1940 w 1941"/>
                  <a:gd name="T37" fmla="*/ 93 h 1626"/>
                  <a:gd name="T38" fmla="*/ 1940 w 1941"/>
                  <a:gd name="T39" fmla="*/ 812 h 1626"/>
                  <a:gd name="T40" fmla="*/ 1940 w 1941"/>
                  <a:gd name="T41" fmla="*/ 1531 h 1626"/>
                  <a:gd name="T42" fmla="*/ 1940 w 1941"/>
                  <a:gd name="T43" fmla="*/ 1531 h 1626"/>
                  <a:gd name="T44" fmla="*/ 1912 w 1941"/>
                  <a:gd name="T45" fmla="*/ 1597 h 1626"/>
                  <a:gd name="T46" fmla="*/ 1912 w 1941"/>
                  <a:gd name="T47" fmla="*/ 1597 h 1626"/>
                  <a:gd name="T48" fmla="*/ 1846 w 1941"/>
                  <a:gd name="T49" fmla="*/ 1625 h 1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41" h="1626">
                    <a:moveTo>
                      <a:pt x="1846" y="1625"/>
                    </a:moveTo>
                    <a:lnTo>
                      <a:pt x="970" y="1625"/>
                    </a:lnTo>
                    <a:lnTo>
                      <a:pt x="94" y="1625"/>
                    </a:lnTo>
                    <a:lnTo>
                      <a:pt x="94" y="1625"/>
                    </a:lnTo>
                    <a:cubicBezTo>
                      <a:pt x="67" y="1625"/>
                      <a:pt x="44" y="1614"/>
                      <a:pt x="28" y="1597"/>
                    </a:cubicBezTo>
                    <a:lnTo>
                      <a:pt x="28" y="1597"/>
                    </a:lnTo>
                    <a:cubicBezTo>
                      <a:pt x="11" y="1580"/>
                      <a:pt x="0" y="1558"/>
                      <a:pt x="0" y="1531"/>
                    </a:cubicBezTo>
                    <a:lnTo>
                      <a:pt x="0" y="812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67"/>
                      <a:pt x="11" y="43"/>
                      <a:pt x="28" y="26"/>
                    </a:cubicBezTo>
                    <a:lnTo>
                      <a:pt x="28" y="26"/>
                    </a:lnTo>
                    <a:cubicBezTo>
                      <a:pt x="44" y="10"/>
                      <a:pt x="67" y="0"/>
                      <a:pt x="94" y="0"/>
                    </a:cubicBezTo>
                    <a:lnTo>
                      <a:pt x="970" y="0"/>
                    </a:lnTo>
                    <a:lnTo>
                      <a:pt x="1846" y="0"/>
                    </a:lnTo>
                    <a:lnTo>
                      <a:pt x="1846" y="0"/>
                    </a:lnTo>
                    <a:cubicBezTo>
                      <a:pt x="1872" y="0"/>
                      <a:pt x="1895" y="10"/>
                      <a:pt x="1912" y="26"/>
                    </a:cubicBezTo>
                    <a:lnTo>
                      <a:pt x="1912" y="26"/>
                    </a:lnTo>
                    <a:cubicBezTo>
                      <a:pt x="1929" y="43"/>
                      <a:pt x="1940" y="67"/>
                      <a:pt x="1940" y="93"/>
                    </a:cubicBezTo>
                    <a:lnTo>
                      <a:pt x="1940" y="812"/>
                    </a:lnTo>
                    <a:lnTo>
                      <a:pt x="1940" y="1531"/>
                    </a:lnTo>
                    <a:lnTo>
                      <a:pt x="1940" y="1531"/>
                    </a:lnTo>
                    <a:cubicBezTo>
                      <a:pt x="1940" y="1558"/>
                      <a:pt x="1929" y="1580"/>
                      <a:pt x="1912" y="1597"/>
                    </a:cubicBezTo>
                    <a:lnTo>
                      <a:pt x="1912" y="1597"/>
                    </a:lnTo>
                    <a:cubicBezTo>
                      <a:pt x="1895" y="1614"/>
                      <a:pt x="1872" y="1625"/>
                      <a:pt x="1846" y="16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186">
                <a:extLst>
                  <a:ext uri="{FF2B5EF4-FFF2-40B4-BE49-F238E27FC236}">
                    <a16:creationId xmlns:a16="http://schemas.microsoft.com/office/drawing/2014/main" id="{98F7065E-6C01-4829-91B7-3AF8AC443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0386" y="7576236"/>
                <a:ext cx="1714500" cy="1440336"/>
              </a:xfrm>
              <a:custGeom>
                <a:avLst/>
                <a:gdLst>
                  <a:gd name="T0" fmla="*/ 103 w 1959"/>
                  <a:gd name="T1" fmla="*/ 18 h 1645"/>
                  <a:gd name="T2" fmla="*/ 103 w 1959"/>
                  <a:gd name="T3" fmla="*/ 18 h 1645"/>
                  <a:gd name="T4" fmla="*/ 44 w 1959"/>
                  <a:gd name="T5" fmla="*/ 43 h 1645"/>
                  <a:gd name="T6" fmla="*/ 44 w 1959"/>
                  <a:gd name="T7" fmla="*/ 43 h 1645"/>
                  <a:gd name="T8" fmla="*/ 18 w 1959"/>
                  <a:gd name="T9" fmla="*/ 103 h 1645"/>
                  <a:gd name="T10" fmla="*/ 18 w 1959"/>
                  <a:gd name="T11" fmla="*/ 1541 h 1645"/>
                  <a:gd name="T12" fmla="*/ 18 w 1959"/>
                  <a:gd name="T13" fmla="*/ 1541 h 1645"/>
                  <a:gd name="T14" fmla="*/ 44 w 1959"/>
                  <a:gd name="T15" fmla="*/ 1600 h 1645"/>
                  <a:gd name="T16" fmla="*/ 44 w 1959"/>
                  <a:gd name="T17" fmla="*/ 1600 h 1645"/>
                  <a:gd name="T18" fmla="*/ 103 w 1959"/>
                  <a:gd name="T19" fmla="*/ 1625 h 1645"/>
                  <a:gd name="T20" fmla="*/ 1855 w 1959"/>
                  <a:gd name="T21" fmla="*/ 1625 h 1645"/>
                  <a:gd name="T22" fmla="*/ 1855 w 1959"/>
                  <a:gd name="T23" fmla="*/ 1625 h 1645"/>
                  <a:gd name="T24" fmla="*/ 1914 w 1959"/>
                  <a:gd name="T25" fmla="*/ 1600 h 1645"/>
                  <a:gd name="T26" fmla="*/ 1914 w 1959"/>
                  <a:gd name="T27" fmla="*/ 1600 h 1645"/>
                  <a:gd name="T28" fmla="*/ 1939 w 1959"/>
                  <a:gd name="T29" fmla="*/ 1541 h 1645"/>
                  <a:gd name="T30" fmla="*/ 1939 w 1959"/>
                  <a:gd name="T31" fmla="*/ 103 h 1645"/>
                  <a:gd name="T32" fmla="*/ 1939 w 1959"/>
                  <a:gd name="T33" fmla="*/ 103 h 1645"/>
                  <a:gd name="T34" fmla="*/ 1914 w 1959"/>
                  <a:gd name="T35" fmla="*/ 43 h 1645"/>
                  <a:gd name="T36" fmla="*/ 1914 w 1959"/>
                  <a:gd name="T37" fmla="*/ 43 h 1645"/>
                  <a:gd name="T38" fmla="*/ 1855 w 1959"/>
                  <a:gd name="T39" fmla="*/ 18 h 1645"/>
                  <a:gd name="T40" fmla="*/ 103 w 1959"/>
                  <a:gd name="T41" fmla="*/ 18 h 1645"/>
                  <a:gd name="T42" fmla="*/ 1855 w 1959"/>
                  <a:gd name="T43" fmla="*/ 1644 h 1645"/>
                  <a:gd name="T44" fmla="*/ 103 w 1959"/>
                  <a:gd name="T45" fmla="*/ 1644 h 1645"/>
                  <a:gd name="T46" fmla="*/ 103 w 1959"/>
                  <a:gd name="T47" fmla="*/ 1644 h 1645"/>
                  <a:gd name="T48" fmla="*/ 30 w 1959"/>
                  <a:gd name="T49" fmla="*/ 1614 h 1645"/>
                  <a:gd name="T50" fmla="*/ 30 w 1959"/>
                  <a:gd name="T51" fmla="*/ 1614 h 1645"/>
                  <a:gd name="T52" fmla="*/ 0 w 1959"/>
                  <a:gd name="T53" fmla="*/ 1541 h 1645"/>
                  <a:gd name="T54" fmla="*/ 0 w 1959"/>
                  <a:gd name="T55" fmla="*/ 103 h 1645"/>
                  <a:gd name="T56" fmla="*/ 0 w 1959"/>
                  <a:gd name="T57" fmla="*/ 103 h 1645"/>
                  <a:gd name="T58" fmla="*/ 30 w 1959"/>
                  <a:gd name="T59" fmla="*/ 30 h 1645"/>
                  <a:gd name="T60" fmla="*/ 30 w 1959"/>
                  <a:gd name="T61" fmla="*/ 30 h 1645"/>
                  <a:gd name="T62" fmla="*/ 103 w 1959"/>
                  <a:gd name="T63" fmla="*/ 0 h 1645"/>
                  <a:gd name="T64" fmla="*/ 1855 w 1959"/>
                  <a:gd name="T65" fmla="*/ 0 h 1645"/>
                  <a:gd name="T66" fmla="*/ 1855 w 1959"/>
                  <a:gd name="T67" fmla="*/ 0 h 1645"/>
                  <a:gd name="T68" fmla="*/ 1928 w 1959"/>
                  <a:gd name="T69" fmla="*/ 30 h 1645"/>
                  <a:gd name="T70" fmla="*/ 1928 w 1959"/>
                  <a:gd name="T71" fmla="*/ 30 h 1645"/>
                  <a:gd name="T72" fmla="*/ 1958 w 1959"/>
                  <a:gd name="T73" fmla="*/ 103 h 1645"/>
                  <a:gd name="T74" fmla="*/ 1958 w 1959"/>
                  <a:gd name="T75" fmla="*/ 1541 h 1645"/>
                  <a:gd name="T76" fmla="*/ 1958 w 1959"/>
                  <a:gd name="T77" fmla="*/ 1541 h 1645"/>
                  <a:gd name="T78" fmla="*/ 1928 w 1959"/>
                  <a:gd name="T79" fmla="*/ 1614 h 1645"/>
                  <a:gd name="T80" fmla="*/ 1928 w 1959"/>
                  <a:gd name="T81" fmla="*/ 1614 h 1645"/>
                  <a:gd name="T82" fmla="*/ 1855 w 1959"/>
                  <a:gd name="T83" fmla="*/ 1644 h 1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9" h="1645">
                    <a:moveTo>
                      <a:pt x="103" y="18"/>
                    </a:moveTo>
                    <a:lnTo>
                      <a:pt x="103" y="18"/>
                    </a:lnTo>
                    <a:cubicBezTo>
                      <a:pt x="80" y="18"/>
                      <a:pt x="59" y="27"/>
                      <a:pt x="44" y="43"/>
                    </a:cubicBezTo>
                    <a:lnTo>
                      <a:pt x="44" y="43"/>
                    </a:lnTo>
                    <a:cubicBezTo>
                      <a:pt x="27" y="59"/>
                      <a:pt x="18" y="80"/>
                      <a:pt x="18" y="103"/>
                    </a:cubicBezTo>
                    <a:lnTo>
                      <a:pt x="18" y="1541"/>
                    </a:lnTo>
                    <a:lnTo>
                      <a:pt x="18" y="1541"/>
                    </a:lnTo>
                    <a:cubicBezTo>
                      <a:pt x="18" y="1564"/>
                      <a:pt x="27" y="1585"/>
                      <a:pt x="44" y="1600"/>
                    </a:cubicBezTo>
                    <a:lnTo>
                      <a:pt x="44" y="1600"/>
                    </a:lnTo>
                    <a:cubicBezTo>
                      <a:pt x="59" y="1616"/>
                      <a:pt x="80" y="1625"/>
                      <a:pt x="103" y="1625"/>
                    </a:cubicBezTo>
                    <a:lnTo>
                      <a:pt x="1855" y="1625"/>
                    </a:lnTo>
                    <a:lnTo>
                      <a:pt x="1855" y="1625"/>
                    </a:lnTo>
                    <a:cubicBezTo>
                      <a:pt x="1878" y="1625"/>
                      <a:pt x="1899" y="1616"/>
                      <a:pt x="1914" y="1600"/>
                    </a:cubicBezTo>
                    <a:lnTo>
                      <a:pt x="1914" y="1600"/>
                    </a:lnTo>
                    <a:cubicBezTo>
                      <a:pt x="1930" y="1585"/>
                      <a:pt x="1939" y="1564"/>
                      <a:pt x="1939" y="1541"/>
                    </a:cubicBezTo>
                    <a:lnTo>
                      <a:pt x="1939" y="103"/>
                    </a:lnTo>
                    <a:lnTo>
                      <a:pt x="1939" y="103"/>
                    </a:lnTo>
                    <a:cubicBezTo>
                      <a:pt x="1939" y="80"/>
                      <a:pt x="1930" y="59"/>
                      <a:pt x="1914" y="43"/>
                    </a:cubicBezTo>
                    <a:lnTo>
                      <a:pt x="1914" y="43"/>
                    </a:lnTo>
                    <a:cubicBezTo>
                      <a:pt x="1899" y="27"/>
                      <a:pt x="1878" y="18"/>
                      <a:pt x="1855" y="18"/>
                    </a:cubicBezTo>
                    <a:lnTo>
                      <a:pt x="103" y="18"/>
                    </a:lnTo>
                    <a:close/>
                    <a:moveTo>
                      <a:pt x="1855" y="1644"/>
                    </a:moveTo>
                    <a:lnTo>
                      <a:pt x="103" y="1644"/>
                    </a:lnTo>
                    <a:lnTo>
                      <a:pt x="103" y="1644"/>
                    </a:lnTo>
                    <a:cubicBezTo>
                      <a:pt x="75" y="1644"/>
                      <a:pt x="49" y="1633"/>
                      <a:pt x="30" y="1614"/>
                    </a:cubicBezTo>
                    <a:lnTo>
                      <a:pt x="30" y="1614"/>
                    </a:lnTo>
                    <a:cubicBezTo>
                      <a:pt x="10" y="1594"/>
                      <a:pt x="0" y="1569"/>
                      <a:pt x="0" y="1541"/>
                    </a:cubicBezTo>
                    <a:lnTo>
                      <a:pt x="0" y="103"/>
                    </a:lnTo>
                    <a:lnTo>
                      <a:pt x="0" y="103"/>
                    </a:lnTo>
                    <a:cubicBezTo>
                      <a:pt x="0" y="75"/>
                      <a:pt x="10" y="50"/>
                      <a:pt x="30" y="30"/>
                    </a:cubicBezTo>
                    <a:lnTo>
                      <a:pt x="30" y="30"/>
                    </a:lnTo>
                    <a:cubicBezTo>
                      <a:pt x="49" y="10"/>
                      <a:pt x="75" y="0"/>
                      <a:pt x="103" y="0"/>
                    </a:cubicBezTo>
                    <a:lnTo>
                      <a:pt x="1855" y="0"/>
                    </a:lnTo>
                    <a:lnTo>
                      <a:pt x="1855" y="0"/>
                    </a:lnTo>
                    <a:cubicBezTo>
                      <a:pt x="1882" y="0"/>
                      <a:pt x="1909" y="10"/>
                      <a:pt x="1928" y="30"/>
                    </a:cubicBezTo>
                    <a:lnTo>
                      <a:pt x="1928" y="30"/>
                    </a:lnTo>
                    <a:cubicBezTo>
                      <a:pt x="1947" y="50"/>
                      <a:pt x="1958" y="75"/>
                      <a:pt x="1958" y="103"/>
                    </a:cubicBezTo>
                    <a:lnTo>
                      <a:pt x="1958" y="1541"/>
                    </a:lnTo>
                    <a:lnTo>
                      <a:pt x="1958" y="1541"/>
                    </a:lnTo>
                    <a:cubicBezTo>
                      <a:pt x="1958" y="1569"/>
                      <a:pt x="1947" y="1594"/>
                      <a:pt x="1928" y="1614"/>
                    </a:cubicBezTo>
                    <a:lnTo>
                      <a:pt x="1928" y="1614"/>
                    </a:lnTo>
                    <a:cubicBezTo>
                      <a:pt x="1909" y="1633"/>
                      <a:pt x="1882" y="1644"/>
                      <a:pt x="1855" y="16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187">
                <a:extLst>
                  <a:ext uri="{FF2B5EF4-FFF2-40B4-BE49-F238E27FC236}">
                    <a16:creationId xmlns:a16="http://schemas.microsoft.com/office/drawing/2014/main" id="{726E2A34-CB2A-461C-A726-3220F3820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3900" y="5228453"/>
                <a:ext cx="2594919" cy="2714626"/>
              </a:xfrm>
              <a:custGeom>
                <a:avLst/>
                <a:gdLst>
                  <a:gd name="T0" fmla="*/ 102 w 2963"/>
                  <a:gd name="T1" fmla="*/ 18 h 3102"/>
                  <a:gd name="T2" fmla="*/ 102 w 2963"/>
                  <a:gd name="T3" fmla="*/ 18 h 3102"/>
                  <a:gd name="T4" fmla="*/ 43 w 2963"/>
                  <a:gd name="T5" fmla="*/ 43 h 3102"/>
                  <a:gd name="T6" fmla="*/ 43 w 2963"/>
                  <a:gd name="T7" fmla="*/ 43 h 3102"/>
                  <a:gd name="T8" fmla="*/ 19 w 2963"/>
                  <a:gd name="T9" fmla="*/ 102 h 3102"/>
                  <a:gd name="T10" fmla="*/ 19 w 2963"/>
                  <a:gd name="T11" fmla="*/ 2998 h 3102"/>
                  <a:gd name="T12" fmla="*/ 19 w 2963"/>
                  <a:gd name="T13" fmla="*/ 2998 h 3102"/>
                  <a:gd name="T14" fmla="*/ 43 w 2963"/>
                  <a:gd name="T15" fmla="*/ 3058 h 3102"/>
                  <a:gd name="T16" fmla="*/ 43 w 2963"/>
                  <a:gd name="T17" fmla="*/ 3058 h 3102"/>
                  <a:gd name="T18" fmla="*/ 102 w 2963"/>
                  <a:gd name="T19" fmla="*/ 3083 h 3102"/>
                  <a:gd name="T20" fmla="*/ 2859 w 2963"/>
                  <a:gd name="T21" fmla="*/ 3083 h 3102"/>
                  <a:gd name="T22" fmla="*/ 2859 w 2963"/>
                  <a:gd name="T23" fmla="*/ 3083 h 3102"/>
                  <a:gd name="T24" fmla="*/ 2919 w 2963"/>
                  <a:gd name="T25" fmla="*/ 3057 h 3102"/>
                  <a:gd name="T26" fmla="*/ 2919 w 2963"/>
                  <a:gd name="T27" fmla="*/ 3057 h 3102"/>
                  <a:gd name="T28" fmla="*/ 2944 w 2963"/>
                  <a:gd name="T29" fmla="*/ 2998 h 3102"/>
                  <a:gd name="T30" fmla="*/ 2944 w 2963"/>
                  <a:gd name="T31" fmla="*/ 102 h 3102"/>
                  <a:gd name="T32" fmla="*/ 2944 w 2963"/>
                  <a:gd name="T33" fmla="*/ 102 h 3102"/>
                  <a:gd name="T34" fmla="*/ 2919 w 2963"/>
                  <a:gd name="T35" fmla="*/ 43 h 3102"/>
                  <a:gd name="T36" fmla="*/ 2919 w 2963"/>
                  <a:gd name="T37" fmla="*/ 43 h 3102"/>
                  <a:gd name="T38" fmla="*/ 2859 w 2963"/>
                  <a:gd name="T39" fmla="*/ 18 h 3102"/>
                  <a:gd name="T40" fmla="*/ 102 w 2963"/>
                  <a:gd name="T41" fmla="*/ 18 h 3102"/>
                  <a:gd name="T42" fmla="*/ 2859 w 2963"/>
                  <a:gd name="T43" fmla="*/ 3101 h 3102"/>
                  <a:gd name="T44" fmla="*/ 102 w 2963"/>
                  <a:gd name="T45" fmla="*/ 3101 h 3102"/>
                  <a:gd name="T46" fmla="*/ 102 w 2963"/>
                  <a:gd name="T47" fmla="*/ 3101 h 3102"/>
                  <a:gd name="T48" fmla="*/ 30 w 2963"/>
                  <a:gd name="T49" fmla="*/ 3071 h 3102"/>
                  <a:gd name="T50" fmla="*/ 30 w 2963"/>
                  <a:gd name="T51" fmla="*/ 3071 h 3102"/>
                  <a:gd name="T52" fmla="*/ 0 w 2963"/>
                  <a:gd name="T53" fmla="*/ 2998 h 3102"/>
                  <a:gd name="T54" fmla="*/ 0 w 2963"/>
                  <a:gd name="T55" fmla="*/ 102 h 3102"/>
                  <a:gd name="T56" fmla="*/ 0 w 2963"/>
                  <a:gd name="T57" fmla="*/ 102 h 3102"/>
                  <a:gd name="T58" fmla="*/ 30 w 2963"/>
                  <a:gd name="T59" fmla="*/ 30 h 3102"/>
                  <a:gd name="T60" fmla="*/ 30 w 2963"/>
                  <a:gd name="T61" fmla="*/ 30 h 3102"/>
                  <a:gd name="T62" fmla="*/ 102 w 2963"/>
                  <a:gd name="T63" fmla="*/ 0 h 3102"/>
                  <a:gd name="T64" fmla="*/ 2859 w 2963"/>
                  <a:gd name="T65" fmla="*/ 0 h 3102"/>
                  <a:gd name="T66" fmla="*/ 2859 w 2963"/>
                  <a:gd name="T67" fmla="*/ 0 h 3102"/>
                  <a:gd name="T68" fmla="*/ 2933 w 2963"/>
                  <a:gd name="T69" fmla="*/ 30 h 3102"/>
                  <a:gd name="T70" fmla="*/ 2933 w 2963"/>
                  <a:gd name="T71" fmla="*/ 30 h 3102"/>
                  <a:gd name="T72" fmla="*/ 2962 w 2963"/>
                  <a:gd name="T73" fmla="*/ 102 h 3102"/>
                  <a:gd name="T74" fmla="*/ 2962 w 2963"/>
                  <a:gd name="T75" fmla="*/ 2998 h 3102"/>
                  <a:gd name="T76" fmla="*/ 2962 w 2963"/>
                  <a:gd name="T77" fmla="*/ 2998 h 3102"/>
                  <a:gd name="T78" fmla="*/ 2933 w 2963"/>
                  <a:gd name="T79" fmla="*/ 3071 h 3102"/>
                  <a:gd name="T80" fmla="*/ 2933 w 2963"/>
                  <a:gd name="T81" fmla="*/ 3071 h 3102"/>
                  <a:gd name="T82" fmla="*/ 2859 w 2963"/>
                  <a:gd name="T83" fmla="*/ 3101 h 3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63" h="3102">
                    <a:moveTo>
                      <a:pt x="102" y="18"/>
                    </a:moveTo>
                    <a:lnTo>
                      <a:pt x="102" y="18"/>
                    </a:lnTo>
                    <a:cubicBezTo>
                      <a:pt x="80" y="18"/>
                      <a:pt x="59" y="27"/>
                      <a:pt x="43" y="43"/>
                    </a:cubicBezTo>
                    <a:lnTo>
                      <a:pt x="43" y="43"/>
                    </a:lnTo>
                    <a:cubicBezTo>
                      <a:pt x="28" y="59"/>
                      <a:pt x="19" y="80"/>
                      <a:pt x="19" y="102"/>
                    </a:cubicBezTo>
                    <a:lnTo>
                      <a:pt x="19" y="2998"/>
                    </a:lnTo>
                    <a:lnTo>
                      <a:pt x="19" y="2998"/>
                    </a:lnTo>
                    <a:cubicBezTo>
                      <a:pt x="19" y="3021"/>
                      <a:pt x="28" y="3042"/>
                      <a:pt x="43" y="3058"/>
                    </a:cubicBezTo>
                    <a:lnTo>
                      <a:pt x="43" y="3058"/>
                    </a:lnTo>
                    <a:cubicBezTo>
                      <a:pt x="59" y="3074"/>
                      <a:pt x="80" y="3083"/>
                      <a:pt x="102" y="3083"/>
                    </a:cubicBezTo>
                    <a:lnTo>
                      <a:pt x="2859" y="3083"/>
                    </a:lnTo>
                    <a:lnTo>
                      <a:pt x="2859" y="3083"/>
                    </a:lnTo>
                    <a:cubicBezTo>
                      <a:pt x="2882" y="3083"/>
                      <a:pt x="2903" y="3074"/>
                      <a:pt x="2919" y="3057"/>
                    </a:cubicBezTo>
                    <a:lnTo>
                      <a:pt x="2919" y="3057"/>
                    </a:lnTo>
                    <a:cubicBezTo>
                      <a:pt x="2935" y="3042"/>
                      <a:pt x="2944" y="3021"/>
                      <a:pt x="2944" y="2998"/>
                    </a:cubicBezTo>
                    <a:lnTo>
                      <a:pt x="2944" y="102"/>
                    </a:lnTo>
                    <a:lnTo>
                      <a:pt x="2944" y="102"/>
                    </a:lnTo>
                    <a:cubicBezTo>
                      <a:pt x="2944" y="80"/>
                      <a:pt x="2935" y="59"/>
                      <a:pt x="2919" y="43"/>
                    </a:cubicBezTo>
                    <a:lnTo>
                      <a:pt x="2919" y="43"/>
                    </a:lnTo>
                    <a:cubicBezTo>
                      <a:pt x="2903" y="27"/>
                      <a:pt x="2882" y="18"/>
                      <a:pt x="2859" y="18"/>
                    </a:cubicBezTo>
                    <a:lnTo>
                      <a:pt x="102" y="18"/>
                    </a:lnTo>
                    <a:close/>
                    <a:moveTo>
                      <a:pt x="2859" y="3101"/>
                    </a:moveTo>
                    <a:lnTo>
                      <a:pt x="102" y="3101"/>
                    </a:lnTo>
                    <a:lnTo>
                      <a:pt x="102" y="3101"/>
                    </a:lnTo>
                    <a:cubicBezTo>
                      <a:pt x="74" y="3101"/>
                      <a:pt x="49" y="3090"/>
                      <a:pt x="30" y="3071"/>
                    </a:cubicBezTo>
                    <a:lnTo>
                      <a:pt x="30" y="3071"/>
                    </a:lnTo>
                    <a:cubicBezTo>
                      <a:pt x="10" y="3051"/>
                      <a:pt x="0" y="3026"/>
                      <a:pt x="0" y="2998"/>
                    </a:cubicBez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5"/>
                      <a:pt x="10" y="49"/>
                      <a:pt x="30" y="30"/>
                    </a:cubicBezTo>
                    <a:lnTo>
                      <a:pt x="30" y="30"/>
                    </a:lnTo>
                    <a:cubicBezTo>
                      <a:pt x="49" y="11"/>
                      <a:pt x="74" y="0"/>
                      <a:pt x="102" y="0"/>
                    </a:cubicBezTo>
                    <a:lnTo>
                      <a:pt x="2859" y="0"/>
                    </a:lnTo>
                    <a:lnTo>
                      <a:pt x="2859" y="0"/>
                    </a:lnTo>
                    <a:cubicBezTo>
                      <a:pt x="2887" y="0"/>
                      <a:pt x="2912" y="11"/>
                      <a:pt x="2933" y="30"/>
                    </a:cubicBezTo>
                    <a:lnTo>
                      <a:pt x="2933" y="30"/>
                    </a:lnTo>
                    <a:cubicBezTo>
                      <a:pt x="2952" y="49"/>
                      <a:pt x="2962" y="75"/>
                      <a:pt x="2962" y="102"/>
                    </a:cubicBezTo>
                    <a:lnTo>
                      <a:pt x="2962" y="2998"/>
                    </a:lnTo>
                    <a:lnTo>
                      <a:pt x="2962" y="2998"/>
                    </a:lnTo>
                    <a:cubicBezTo>
                      <a:pt x="2962" y="3026"/>
                      <a:pt x="2952" y="3051"/>
                      <a:pt x="2933" y="3071"/>
                    </a:cubicBezTo>
                    <a:lnTo>
                      <a:pt x="2933" y="3071"/>
                    </a:lnTo>
                    <a:cubicBezTo>
                      <a:pt x="2912" y="3090"/>
                      <a:pt x="2887" y="3101"/>
                      <a:pt x="2859" y="31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188">
                <a:extLst>
                  <a:ext uri="{FF2B5EF4-FFF2-40B4-BE49-F238E27FC236}">
                    <a16:creationId xmlns:a16="http://schemas.microsoft.com/office/drawing/2014/main" id="{98ACC632-48EB-4070-9BC1-3EBC90F9E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4458" y="7846541"/>
                <a:ext cx="830218" cy="903588"/>
              </a:xfrm>
              <a:custGeom>
                <a:avLst/>
                <a:gdLst>
                  <a:gd name="T0" fmla="*/ 681 w 950"/>
                  <a:gd name="T1" fmla="*/ 156 h 1033"/>
                  <a:gd name="T2" fmla="*/ 681 w 950"/>
                  <a:gd name="T3" fmla="*/ 156 h 1033"/>
                  <a:gd name="T4" fmla="*/ 475 w 950"/>
                  <a:gd name="T5" fmla="*/ 0 h 1033"/>
                  <a:gd name="T6" fmla="*/ 475 w 950"/>
                  <a:gd name="T7" fmla="*/ 0 h 1033"/>
                  <a:gd name="T8" fmla="*/ 271 w 950"/>
                  <a:gd name="T9" fmla="*/ 155 h 1033"/>
                  <a:gd name="T10" fmla="*/ 271 w 950"/>
                  <a:gd name="T11" fmla="*/ 155 h 1033"/>
                  <a:gd name="T12" fmla="*/ 0 w 950"/>
                  <a:gd name="T13" fmla="*/ 272 h 1033"/>
                  <a:gd name="T14" fmla="*/ 0 w 950"/>
                  <a:gd name="T15" fmla="*/ 272 h 1033"/>
                  <a:gd name="T16" fmla="*/ 111 w 950"/>
                  <a:gd name="T17" fmla="*/ 711 h 1033"/>
                  <a:gd name="T18" fmla="*/ 111 w 950"/>
                  <a:gd name="T19" fmla="*/ 711 h 1033"/>
                  <a:gd name="T20" fmla="*/ 475 w 950"/>
                  <a:gd name="T21" fmla="*/ 1032 h 1033"/>
                  <a:gd name="T22" fmla="*/ 475 w 950"/>
                  <a:gd name="T23" fmla="*/ 1032 h 1033"/>
                  <a:gd name="T24" fmla="*/ 839 w 950"/>
                  <a:gd name="T25" fmla="*/ 711 h 1033"/>
                  <a:gd name="T26" fmla="*/ 839 w 950"/>
                  <a:gd name="T27" fmla="*/ 711 h 1033"/>
                  <a:gd name="T28" fmla="*/ 949 w 950"/>
                  <a:gd name="T29" fmla="*/ 272 h 1033"/>
                  <a:gd name="T30" fmla="*/ 949 w 950"/>
                  <a:gd name="T31" fmla="*/ 272 h 1033"/>
                  <a:gd name="T32" fmla="*/ 681 w 950"/>
                  <a:gd name="T33" fmla="*/ 156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0" h="1033">
                    <a:moveTo>
                      <a:pt x="681" y="156"/>
                    </a:moveTo>
                    <a:lnTo>
                      <a:pt x="681" y="156"/>
                    </a:lnTo>
                    <a:cubicBezTo>
                      <a:pt x="597" y="95"/>
                      <a:pt x="509" y="0"/>
                      <a:pt x="475" y="0"/>
                    </a:cubicBezTo>
                    <a:lnTo>
                      <a:pt x="475" y="0"/>
                    </a:lnTo>
                    <a:cubicBezTo>
                      <a:pt x="442" y="0"/>
                      <a:pt x="324" y="121"/>
                      <a:pt x="271" y="155"/>
                    </a:cubicBezTo>
                    <a:lnTo>
                      <a:pt x="271" y="155"/>
                    </a:lnTo>
                    <a:cubicBezTo>
                      <a:pt x="147" y="237"/>
                      <a:pt x="0" y="184"/>
                      <a:pt x="0" y="272"/>
                    </a:cubicBezTo>
                    <a:lnTo>
                      <a:pt x="0" y="272"/>
                    </a:lnTo>
                    <a:cubicBezTo>
                      <a:pt x="0" y="329"/>
                      <a:pt x="23" y="532"/>
                      <a:pt x="111" y="711"/>
                    </a:cubicBezTo>
                    <a:lnTo>
                      <a:pt x="111" y="711"/>
                    </a:lnTo>
                    <a:cubicBezTo>
                      <a:pt x="196" y="883"/>
                      <a:pt x="361" y="1032"/>
                      <a:pt x="475" y="1032"/>
                    </a:cubicBezTo>
                    <a:lnTo>
                      <a:pt x="475" y="1032"/>
                    </a:lnTo>
                    <a:cubicBezTo>
                      <a:pt x="589" y="1032"/>
                      <a:pt x="759" y="885"/>
                      <a:pt x="839" y="711"/>
                    </a:cubicBezTo>
                    <a:lnTo>
                      <a:pt x="839" y="711"/>
                    </a:lnTo>
                    <a:cubicBezTo>
                      <a:pt x="933" y="500"/>
                      <a:pt x="949" y="329"/>
                      <a:pt x="949" y="272"/>
                    </a:cubicBezTo>
                    <a:lnTo>
                      <a:pt x="949" y="272"/>
                    </a:lnTo>
                    <a:cubicBezTo>
                      <a:pt x="949" y="185"/>
                      <a:pt x="810" y="249"/>
                      <a:pt x="681" y="1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189">
                <a:extLst>
                  <a:ext uri="{FF2B5EF4-FFF2-40B4-BE49-F238E27FC236}">
                    <a16:creationId xmlns:a16="http://schemas.microsoft.com/office/drawing/2014/main" id="{7643B137-576C-4BE8-AAB6-20287DEF3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6735" y="7838818"/>
                <a:ext cx="849527" cy="919034"/>
              </a:xfrm>
              <a:custGeom>
                <a:avLst/>
                <a:gdLst>
                  <a:gd name="T0" fmla="*/ 484 w 969"/>
                  <a:gd name="T1" fmla="*/ 18 h 1051"/>
                  <a:gd name="T2" fmla="*/ 484 w 969"/>
                  <a:gd name="T3" fmla="*/ 18 h 1051"/>
                  <a:gd name="T4" fmla="*/ 366 w 969"/>
                  <a:gd name="T5" fmla="*/ 105 h 1051"/>
                  <a:gd name="T6" fmla="*/ 366 w 969"/>
                  <a:gd name="T7" fmla="*/ 105 h 1051"/>
                  <a:gd name="T8" fmla="*/ 285 w 969"/>
                  <a:gd name="T9" fmla="*/ 172 h 1051"/>
                  <a:gd name="T10" fmla="*/ 285 w 969"/>
                  <a:gd name="T11" fmla="*/ 172 h 1051"/>
                  <a:gd name="T12" fmla="*/ 112 w 969"/>
                  <a:gd name="T13" fmla="*/ 228 h 1051"/>
                  <a:gd name="T14" fmla="*/ 112 w 969"/>
                  <a:gd name="T15" fmla="*/ 228 h 1051"/>
                  <a:gd name="T16" fmla="*/ 18 w 969"/>
                  <a:gd name="T17" fmla="*/ 281 h 1051"/>
                  <a:gd name="T18" fmla="*/ 18 w 969"/>
                  <a:gd name="T19" fmla="*/ 281 h 1051"/>
                  <a:gd name="T20" fmla="*/ 129 w 969"/>
                  <a:gd name="T21" fmla="*/ 715 h 1051"/>
                  <a:gd name="T22" fmla="*/ 129 w 969"/>
                  <a:gd name="T23" fmla="*/ 715 h 1051"/>
                  <a:gd name="T24" fmla="*/ 484 w 969"/>
                  <a:gd name="T25" fmla="*/ 1032 h 1051"/>
                  <a:gd name="T26" fmla="*/ 484 w 969"/>
                  <a:gd name="T27" fmla="*/ 1032 h 1051"/>
                  <a:gd name="T28" fmla="*/ 839 w 969"/>
                  <a:gd name="T29" fmla="*/ 716 h 1051"/>
                  <a:gd name="T30" fmla="*/ 839 w 969"/>
                  <a:gd name="T31" fmla="*/ 716 h 1051"/>
                  <a:gd name="T32" fmla="*/ 949 w 969"/>
                  <a:gd name="T33" fmla="*/ 281 h 1051"/>
                  <a:gd name="T34" fmla="*/ 949 w 969"/>
                  <a:gd name="T35" fmla="*/ 281 h 1051"/>
                  <a:gd name="T36" fmla="*/ 867 w 969"/>
                  <a:gd name="T37" fmla="*/ 234 h 1051"/>
                  <a:gd name="T38" fmla="*/ 867 w 969"/>
                  <a:gd name="T39" fmla="*/ 234 h 1051"/>
                  <a:gd name="T40" fmla="*/ 685 w 969"/>
                  <a:gd name="T41" fmla="*/ 173 h 1051"/>
                  <a:gd name="T42" fmla="*/ 685 w 969"/>
                  <a:gd name="T43" fmla="*/ 173 h 1051"/>
                  <a:gd name="T44" fmla="*/ 587 w 969"/>
                  <a:gd name="T45" fmla="*/ 92 h 1051"/>
                  <a:gd name="T46" fmla="*/ 587 w 969"/>
                  <a:gd name="T47" fmla="*/ 92 h 1051"/>
                  <a:gd name="T48" fmla="*/ 484 w 969"/>
                  <a:gd name="T49" fmla="*/ 18 h 1051"/>
                  <a:gd name="T50" fmla="*/ 484 w 969"/>
                  <a:gd name="T51" fmla="*/ 1050 h 1051"/>
                  <a:gd name="T52" fmla="*/ 484 w 969"/>
                  <a:gd name="T53" fmla="*/ 1050 h 1051"/>
                  <a:gd name="T54" fmla="*/ 111 w 969"/>
                  <a:gd name="T55" fmla="*/ 724 h 1051"/>
                  <a:gd name="T56" fmla="*/ 111 w 969"/>
                  <a:gd name="T57" fmla="*/ 724 h 1051"/>
                  <a:gd name="T58" fmla="*/ 0 w 969"/>
                  <a:gd name="T59" fmla="*/ 281 h 1051"/>
                  <a:gd name="T60" fmla="*/ 0 w 969"/>
                  <a:gd name="T61" fmla="*/ 281 h 1051"/>
                  <a:gd name="T62" fmla="*/ 110 w 969"/>
                  <a:gd name="T63" fmla="*/ 209 h 1051"/>
                  <a:gd name="T64" fmla="*/ 110 w 969"/>
                  <a:gd name="T65" fmla="*/ 209 h 1051"/>
                  <a:gd name="T66" fmla="*/ 275 w 969"/>
                  <a:gd name="T67" fmla="*/ 156 h 1051"/>
                  <a:gd name="T68" fmla="*/ 275 w 969"/>
                  <a:gd name="T69" fmla="*/ 156 h 1051"/>
                  <a:gd name="T70" fmla="*/ 354 w 969"/>
                  <a:gd name="T71" fmla="*/ 91 h 1051"/>
                  <a:gd name="T72" fmla="*/ 354 w 969"/>
                  <a:gd name="T73" fmla="*/ 91 h 1051"/>
                  <a:gd name="T74" fmla="*/ 484 w 969"/>
                  <a:gd name="T75" fmla="*/ 0 h 1051"/>
                  <a:gd name="T76" fmla="*/ 484 w 969"/>
                  <a:gd name="T77" fmla="*/ 0 h 1051"/>
                  <a:gd name="T78" fmla="*/ 599 w 969"/>
                  <a:gd name="T79" fmla="*/ 78 h 1051"/>
                  <a:gd name="T80" fmla="*/ 599 w 969"/>
                  <a:gd name="T81" fmla="*/ 78 h 1051"/>
                  <a:gd name="T82" fmla="*/ 695 w 969"/>
                  <a:gd name="T83" fmla="*/ 157 h 1051"/>
                  <a:gd name="T84" fmla="*/ 695 w 969"/>
                  <a:gd name="T85" fmla="*/ 157 h 1051"/>
                  <a:gd name="T86" fmla="*/ 870 w 969"/>
                  <a:gd name="T87" fmla="*/ 216 h 1051"/>
                  <a:gd name="T88" fmla="*/ 870 w 969"/>
                  <a:gd name="T89" fmla="*/ 216 h 1051"/>
                  <a:gd name="T90" fmla="*/ 968 w 969"/>
                  <a:gd name="T91" fmla="*/ 281 h 1051"/>
                  <a:gd name="T92" fmla="*/ 968 w 969"/>
                  <a:gd name="T93" fmla="*/ 281 h 1051"/>
                  <a:gd name="T94" fmla="*/ 856 w 969"/>
                  <a:gd name="T95" fmla="*/ 723 h 1051"/>
                  <a:gd name="T96" fmla="*/ 856 w 969"/>
                  <a:gd name="T97" fmla="*/ 723 h 1051"/>
                  <a:gd name="T98" fmla="*/ 484 w 969"/>
                  <a:gd name="T99" fmla="*/ 1050 h 10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69" h="1051">
                    <a:moveTo>
                      <a:pt x="484" y="18"/>
                    </a:moveTo>
                    <a:lnTo>
                      <a:pt x="484" y="18"/>
                    </a:lnTo>
                    <a:cubicBezTo>
                      <a:pt x="467" y="18"/>
                      <a:pt x="409" y="68"/>
                      <a:pt x="366" y="105"/>
                    </a:cubicBezTo>
                    <a:lnTo>
                      <a:pt x="366" y="105"/>
                    </a:lnTo>
                    <a:cubicBezTo>
                      <a:pt x="335" y="133"/>
                      <a:pt x="306" y="158"/>
                      <a:pt x="285" y="172"/>
                    </a:cubicBezTo>
                    <a:lnTo>
                      <a:pt x="285" y="172"/>
                    </a:lnTo>
                    <a:cubicBezTo>
                      <a:pt x="226" y="211"/>
                      <a:pt x="163" y="220"/>
                      <a:pt x="112" y="228"/>
                    </a:cubicBezTo>
                    <a:lnTo>
                      <a:pt x="112" y="228"/>
                    </a:lnTo>
                    <a:cubicBezTo>
                      <a:pt x="49" y="237"/>
                      <a:pt x="18" y="243"/>
                      <a:pt x="18" y="281"/>
                    </a:cubicBezTo>
                    <a:lnTo>
                      <a:pt x="18" y="281"/>
                    </a:lnTo>
                    <a:cubicBezTo>
                      <a:pt x="18" y="325"/>
                      <a:pt x="37" y="529"/>
                      <a:pt x="129" y="715"/>
                    </a:cubicBezTo>
                    <a:lnTo>
                      <a:pt x="129" y="715"/>
                    </a:lnTo>
                    <a:cubicBezTo>
                      <a:pt x="213" y="887"/>
                      <a:pt x="375" y="1032"/>
                      <a:pt x="484" y="1032"/>
                    </a:cubicBezTo>
                    <a:lnTo>
                      <a:pt x="484" y="1032"/>
                    </a:lnTo>
                    <a:cubicBezTo>
                      <a:pt x="597" y="1032"/>
                      <a:pt x="762" y="884"/>
                      <a:pt x="839" y="716"/>
                    </a:cubicBezTo>
                    <a:lnTo>
                      <a:pt x="839" y="716"/>
                    </a:lnTo>
                    <a:cubicBezTo>
                      <a:pt x="946" y="479"/>
                      <a:pt x="949" y="300"/>
                      <a:pt x="949" y="281"/>
                    </a:cubicBezTo>
                    <a:lnTo>
                      <a:pt x="949" y="281"/>
                    </a:lnTo>
                    <a:cubicBezTo>
                      <a:pt x="949" y="245"/>
                      <a:pt x="924" y="241"/>
                      <a:pt x="867" y="234"/>
                    </a:cubicBezTo>
                    <a:lnTo>
                      <a:pt x="867" y="234"/>
                    </a:lnTo>
                    <a:cubicBezTo>
                      <a:pt x="817" y="228"/>
                      <a:pt x="750" y="219"/>
                      <a:pt x="685" y="173"/>
                    </a:cubicBezTo>
                    <a:lnTo>
                      <a:pt x="685" y="173"/>
                    </a:lnTo>
                    <a:cubicBezTo>
                      <a:pt x="651" y="149"/>
                      <a:pt x="617" y="119"/>
                      <a:pt x="587" y="92"/>
                    </a:cubicBezTo>
                    <a:lnTo>
                      <a:pt x="587" y="92"/>
                    </a:lnTo>
                    <a:cubicBezTo>
                      <a:pt x="544" y="56"/>
                      <a:pt x="500" y="18"/>
                      <a:pt x="484" y="18"/>
                    </a:cubicBezTo>
                    <a:close/>
                    <a:moveTo>
                      <a:pt x="484" y="1050"/>
                    </a:moveTo>
                    <a:lnTo>
                      <a:pt x="484" y="1050"/>
                    </a:lnTo>
                    <a:cubicBezTo>
                      <a:pt x="367" y="1050"/>
                      <a:pt x="200" y="904"/>
                      <a:pt x="111" y="724"/>
                    </a:cubicBezTo>
                    <a:lnTo>
                      <a:pt x="111" y="724"/>
                    </a:lnTo>
                    <a:cubicBezTo>
                      <a:pt x="19" y="534"/>
                      <a:pt x="0" y="326"/>
                      <a:pt x="0" y="281"/>
                    </a:cubicBezTo>
                    <a:lnTo>
                      <a:pt x="0" y="281"/>
                    </a:lnTo>
                    <a:cubicBezTo>
                      <a:pt x="0" y="225"/>
                      <a:pt x="51" y="218"/>
                      <a:pt x="110" y="209"/>
                    </a:cubicBezTo>
                    <a:lnTo>
                      <a:pt x="110" y="209"/>
                    </a:lnTo>
                    <a:cubicBezTo>
                      <a:pt x="158" y="202"/>
                      <a:pt x="220" y="193"/>
                      <a:pt x="275" y="156"/>
                    </a:cubicBezTo>
                    <a:lnTo>
                      <a:pt x="275" y="156"/>
                    </a:lnTo>
                    <a:cubicBezTo>
                      <a:pt x="294" y="143"/>
                      <a:pt x="324" y="118"/>
                      <a:pt x="354" y="91"/>
                    </a:cubicBezTo>
                    <a:lnTo>
                      <a:pt x="354" y="91"/>
                    </a:lnTo>
                    <a:cubicBezTo>
                      <a:pt x="419" y="35"/>
                      <a:pt x="461" y="0"/>
                      <a:pt x="484" y="0"/>
                    </a:cubicBezTo>
                    <a:lnTo>
                      <a:pt x="484" y="0"/>
                    </a:lnTo>
                    <a:cubicBezTo>
                      <a:pt x="507" y="0"/>
                      <a:pt x="541" y="28"/>
                      <a:pt x="599" y="78"/>
                    </a:cubicBezTo>
                    <a:lnTo>
                      <a:pt x="599" y="78"/>
                    </a:lnTo>
                    <a:cubicBezTo>
                      <a:pt x="628" y="104"/>
                      <a:pt x="662" y="134"/>
                      <a:pt x="695" y="157"/>
                    </a:cubicBezTo>
                    <a:lnTo>
                      <a:pt x="695" y="157"/>
                    </a:lnTo>
                    <a:cubicBezTo>
                      <a:pt x="756" y="202"/>
                      <a:pt x="819" y="209"/>
                      <a:pt x="870" y="216"/>
                    </a:cubicBezTo>
                    <a:lnTo>
                      <a:pt x="870" y="216"/>
                    </a:lnTo>
                    <a:cubicBezTo>
                      <a:pt x="922" y="222"/>
                      <a:pt x="968" y="228"/>
                      <a:pt x="968" y="281"/>
                    </a:cubicBezTo>
                    <a:lnTo>
                      <a:pt x="968" y="281"/>
                    </a:lnTo>
                    <a:cubicBezTo>
                      <a:pt x="968" y="301"/>
                      <a:pt x="964" y="483"/>
                      <a:pt x="856" y="723"/>
                    </a:cubicBezTo>
                    <a:lnTo>
                      <a:pt x="856" y="723"/>
                    </a:lnTo>
                    <a:cubicBezTo>
                      <a:pt x="777" y="897"/>
                      <a:pt x="603" y="1050"/>
                      <a:pt x="484" y="10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190">
                <a:extLst>
                  <a:ext uri="{FF2B5EF4-FFF2-40B4-BE49-F238E27FC236}">
                    <a16:creationId xmlns:a16="http://schemas.microsoft.com/office/drawing/2014/main" id="{5F4A59B5-4264-4A9D-ACAB-B58432906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7039" y="8155459"/>
                <a:ext cx="301196" cy="289613"/>
              </a:xfrm>
              <a:custGeom>
                <a:avLst/>
                <a:gdLst>
                  <a:gd name="T0" fmla="*/ 109 w 345"/>
                  <a:gd name="T1" fmla="*/ 65 h 331"/>
                  <a:gd name="T2" fmla="*/ 123 w 345"/>
                  <a:gd name="T3" fmla="*/ 42 h 331"/>
                  <a:gd name="T4" fmla="*/ 138 w 345"/>
                  <a:gd name="T5" fmla="*/ 19 h 331"/>
                  <a:gd name="T6" fmla="*/ 138 w 345"/>
                  <a:gd name="T7" fmla="*/ 19 h 331"/>
                  <a:gd name="T8" fmla="*/ 172 w 345"/>
                  <a:gd name="T9" fmla="*/ 0 h 331"/>
                  <a:gd name="T10" fmla="*/ 172 w 345"/>
                  <a:gd name="T11" fmla="*/ 0 h 331"/>
                  <a:gd name="T12" fmla="*/ 206 w 345"/>
                  <a:gd name="T13" fmla="*/ 19 h 331"/>
                  <a:gd name="T14" fmla="*/ 220 w 345"/>
                  <a:gd name="T15" fmla="*/ 42 h 331"/>
                  <a:gd name="T16" fmla="*/ 235 w 345"/>
                  <a:gd name="T17" fmla="*/ 65 h 331"/>
                  <a:gd name="T18" fmla="*/ 235 w 345"/>
                  <a:gd name="T19" fmla="*/ 65 h 331"/>
                  <a:gd name="T20" fmla="*/ 246 w 345"/>
                  <a:gd name="T21" fmla="*/ 77 h 331"/>
                  <a:gd name="T22" fmla="*/ 246 w 345"/>
                  <a:gd name="T23" fmla="*/ 77 h 331"/>
                  <a:gd name="T24" fmla="*/ 260 w 345"/>
                  <a:gd name="T25" fmla="*/ 83 h 331"/>
                  <a:gd name="T26" fmla="*/ 286 w 345"/>
                  <a:gd name="T27" fmla="*/ 90 h 331"/>
                  <a:gd name="T28" fmla="*/ 311 w 345"/>
                  <a:gd name="T29" fmla="*/ 95 h 331"/>
                  <a:gd name="T30" fmla="*/ 311 w 345"/>
                  <a:gd name="T31" fmla="*/ 95 h 331"/>
                  <a:gd name="T32" fmla="*/ 340 w 345"/>
                  <a:gd name="T33" fmla="*/ 122 h 331"/>
                  <a:gd name="T34" fmla="*/ 340 w 345"/>
                  <a:gd name="T35" fmla="*/ 122 h 331"/>
                  <a:gd name="T36" fmla="*/ 333 w 345"/>
                  <a:gd name="T37" fmla="*/ 160 h 331"/>
                  <a:gd name="T38" fmla="*/ 315 w 345"/>
                  <a:gd name="T39" fmla="*/ 182 h 331"/>
                  <a:gd name="T40" fmla="*/ 298 w 345"/>
                  <a:gd name="T41" fmla="*/ 204 h 331"/>
                  <a:gd name="T42" fmla="*/ 298 w 345"/>
                  <a:gd name="T43" fmla="*/ 204 h 331"/>
                  <a:gd name="T44" fmla="*/ 291 w 345"/>
                  <a:gd name="T45" fmla="*/ 217 h 331"/>
                  <a:gd name="T46" fmla="*/ 291 w 345"/>
                  <a:gd name="T47" fmla="*/ 217 h 331"/>
                  <a:gd name="T48" fmla="*/ 290 w 345"/>
                  <a:gd name="T49" fmla="*/ 231 h 331"/>
                  <a:gd name="T50" fmla="*/ 290 w 345"/>
                  <a:gd name="T51" fmla="*/ 258 h 331"/>
                  <a:gd name="T52" fmla="*/ 292 w 345"/>
                  <a:gd name="T53" fmla="*/ 285 h 331"/>
                  <a:gd name="T54" fmla="*/ 292 w 345"/>
                  <a:gd name="T55" fmla="*/ 285 h 331"/>
                  <a:gd name="T56" fmla="*/ 276 w 345"/>
                  <a:gd name="T57" fmla="*/ 320 h 331"/>
                  <a:gd name="T58" fmla="*/ 276 w 345"/>
                  <a:gd name="T59" fmla="*/ 320 h 331"/>
                  <a:gd name="T60" fmla="*/ 237 w 345"/>
                  <a:gd name="T61" fmla="*/ 324 h 331"/>
                  <a:gd name="T62" fmla="*/ 212 w 345"/>
                  <a:gd name="T63" fmla="*/ 315 h 331"/>
                  <a:gd name="T64" fmla="*/ 187 w 345"/>
                  <a:gd name="T65" fmla="*/ 306 h 331"/>
                  <a:gd name="T66" fmla="*/ 187 w 345"/>
                  <a:gd name="T67" fmla="*/ 306 h 331"/>
                  <a:gd name="T68" fmla="*/ 172 w 345"/>
                  <a:gd name="T69" fmla="*/ 303 h 331"/>
                  <a:gd name="T70" fmla="*/ 172 w 345"/>
                  <a:gd name="T71" fmla="*/ 303 h 331"/>
                  <a:gd name="T72" fmla="*/ 158 w 345"/>
                  <a:gd name="T73" fmla="*/ 306 h 331"/>
                  <a:gd name="T74" fmla="*/ 132 w 345"/>
                  <a:gd name="T75" fmla="*/ 315 h 331"/>
                  <a:gd name="T76" fmla="*/ 106 w 345"/>
                  <a:gd name="T77" fmla="*/ 324 h 331"/>
                  <a:gd name="T78" fmla="*/ 106 w 345"/>
                  <a:gd name="T79" fmla="*/ 324 h 331"/>
                  <a:gd name="T80" fmla="*/ 68 w 345"/>
                  <a:gd name="T81" fmla="*/ 319 h 331"/>
                  <a:gd name="T82" fmla="*/ 68 w 345"/>
                  <a:gd name="T83" fmla="*/ 319 h 331"/>
                  <a:gd name="T84" fmla="*/ 51 w 345"/>
                  <a:gd name="T85" fmla="*/ 285 h 331"/>
                  <a:gd name="T86" fmla="*/ 53 w 345"/>
                  <a:gd name="T87" fmla="*/ 257 h 331"/>
                  <a:gd name="T88" fmla="*/ 55 w 345"/>
                  <a:gd name="T89" fmla="*/ 232 h 331"/>
                  <a:gd name="T90" fmla="*/ 55 w 345"/>
                  <a:gd name="T91" fmla="*/ 232 h 331"/>
                  <a:gd name="T92" fmla="*/ 54 w 345"/>
                  <a:gd name="T93" fmla="*/ 217 h 331"/>
                  <a:gd name="T94" fmla="*/ 54 w 345"/>
                  <a:gd name="T95" fmla="*/ 217 h 331"/>
                  <a:gd name="T96" fmla="*/ 46 w 345"/>
                  <a:gd name="T97" fmla="*/ 203 h 331"/>
                  <a:gd name="T98" fmla="*/ 28 w 345"/>
                  <a:gd name="T99" fmla="*/ 182 h 331"/>
                  <a:gd name="T100" fmla="*/ 11 w 345"/>
                  <a:gd name="T101" fmla="*/ 160 h 331"/>
                  <a:gd name="T102" fmla="*/ 11 w 345"/>
                  <a:gd name="T103" fmla="*/ 160 h 331"/>
                  <a:gd name="T104" fmla="*/ 4 w 345"/>
                  <a:gd name="T105" fmla="*/ 122 h 331"/>
                  <a:gd name="T106" fmla="*/ 4 w 345"/>
                  <a:gd name="T107" fmla="*/ 122 h 331"/>
                  <a:gd name="T108" fmla="*/ 33 w 345"/>
                  <a:gd name="T109" fmla="*/ 95 h 331"/>
                  <a:gd name="T110" fmla="*/ 59 w 345"/>
                  <a:gd name="T111" fmla="*/ 89 h 331"/>
                  <a:gd name="T112" fmla="*/ 85 w 345"/>
                  <a:gd name="T113" fmla="*/ 83 h 331"/>
                  <a:gd name="T114" fmla="*/ 85 w 345"/>
                  <a:gd name="T115" fmla="*/ 83 h 331"/>
                  <a:gd name="T116" fmla="*/ 99 w 345"/>
                  <a:gd name="T117" fmla="*/ 77 h 331"/>
                  <a:gd name="T118" fmla="*/ 99 w 345"/>
                  <a:gd name="T119" fmla="*/ 77 h 331"/>
                  <a:gd name="T120" fmla="*/ 109 w 345"/>
                  <a:gd name="T121" fmla="*/ 6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5" h="331">
                    <a:moveTo>
                      <a:pt x="109" y="65"/>
                    </a:moveTo>
                    <a:lnTo>
                      <a:pt x="123" y="42"/>
                    </a:lnTo>
                    <a:lnTo>
                      <a:pt x="138" y="19"/>
                    </a:lnTo>
                    <a:lnTo>
                      <a:pt x="138" y="19"/>
                    </a:lnTo>
                    <a:cubicBezTo>
                      <a:pt x="146" y="7"/>
                      <a:pt x="159" y="0"/>
                      <a:pt x="172" y="0"/>
                    </a:cubicBezTo>
                    <a:lnTo>
                      <a:pt x="172" y="0"/>
                    </a:lnTo>
                    <a:cubicBezTo>
                      <a:pt x="185" y="0"/>
                      <a:pt x="198" y="6"/>
                      <a:pt x="206" y="19"/>
                    </a:cubicBezTo>
                    <a:lnTo>
                      <a:pt x="220" y="42"/>
                    </a:lnTo>
                    <a:lnTo>
                      <a:pt x="235" y="65"/>
                    </a:lnTo>
                    <a:lnTo>
                      <a:pt x="235" y="65"/>
                    </a:lnTo>
                    <a:cubicBezTo>
                      <a:pt x="238" y="70"/>
                      <a:pt x="241" y="74"/>
                      <a:pt x="246" y="77"/>
                    </a:cubicBezTo>
                    <a:lnTo>
                      <a:pt x="246" y="77"/>
                    </a:lnTo>
                    <a:cubicBezTo>
                      <a:pt x="250" y="80"/>
                      <a:pt x="255" y="82"/>
                      <a:pt x="260" y="83"/>
                    </a:cubicBezTo>
                    <a:lnTo>
                      <a:pt x="286" y="90"/>
                    </a:lnTo>
                    <a:lnTo>
                      <a:pt x="311" y="95"/>
                    </a:lnTo>
                    <a:lnTo>
                      <a:pt x="311" y="95"/>
                    </a:lnTo>
                    <a:cubicBezTo>
                      <a:pt x="326" y="99"/>
                      <a:pt x="336" y="109"/>
                      <a:pt x="340" y="122"/>
                    </a:cubicBezTo>
                    <a:lnTo>
                      <a:pt x="340" y="122"/>
                    </a:lnTo>
                    <a:cubicBezTo>
                      <a:pt x="344" y="134"/>
                      <a:pt x="343" y="149"/>
                      <a:pt x="333" y="160"/>
                    </a:cubicBezTo>
                    <a:lnTo>
                      <a:pt x="315" y="182"/>
                    </a:lnTo>
                    <a:lnTo>
                      <a:pt x="298" y="204"/>
                    </a:lnTo>
                    <a:lnTo>
                      <a:pt x="298" y="204"/>
                    </a:lnTo>
                    <a:cubicBezTo>
                      <a:pt x="294" y="207"/>
                      <a:pt x="292" y="211"/>
                      <a:pt x="291" y="217"/>
                    </a:cubicBezTo>
                    <a:lnTo>
                      <a:pt x="291" y="217"/>
                    </a:lnTo>
                    <a:cubicBezTo>
                      <a:pt x="290" y="221"/>
                      <a:pt x="289" y="226"/>
                      <a:pt x="290" y="231"/>
                    </a:cubicBezTo>
                    <a:lnTo>
                      <a:pt x="290" y="258"/>
                    </a:lnTo>
                    <a:lnTo>
                      <a:pt x="292" y="285"/>
                    </a:lnTo>
                    <a:lnTo>
                      <a:pt x="292" y="285"/>
                    </a:lnTo>
                    <a:cubicBezTo>
                      <a:pt x="293" y="300"/>
                      <a:pt x="286" y="313"/>
                      <a:pt x="276" y="320"/>
                    </a:cubicBezTo>
                    <a:lnTo>
                      <a:pt x="276" y="320"/>
                    </a:lnTo>
                    <a:cubicBezTo>
                      <a:pt x="265" y="327"/>
                      <a:pt x="251" y="330"/>
                      <a:pt x="237" y="324"/>
                    </a:cubicBezTo>
                    <a:lnTo>
                      <a:pt x="212" y="315"/>
                    </a:lnTo>
                    <a:lnTo>
                      <a:pt x="187" y="306"/>
                    </a:lnTo>
                    <a:lnTo>
                      <a:pt x="187" y="306"/>
                    </a:lnTo>
                    <a:cubicBezTo>
                      <a:pt x="181" y="304"/>
                      <a:pt x="177" y="303"/>
                      <a:pt x="172" y="303"/>
                    </a:cubicBezTo>
                    <a:lnTo>
                      <a:pt x="172" y="303"/>
                    </a:lnTo>
                    <a:cubicBezTo>
                      <a:pt x="167" y="303"/>
                      <a:pt x="162" y="304"/>
                      <a:pt x="158" y="306"/>
                    </a:cubicBezTo>
                    <a:lnTo>
                      <a:pt x="132" y="315"/>
                    </a:lnTo>
                    <a:lnTo>
                      <a:pt x="106" y="324"/>
                    </a:lnTo>
                    <a:lnTo>
                      <a:pt x="106" y="324"/>
                    </a:lnTo>
                    <a:cubicBezTo>
                      <a:pt x="92" y="330"/>
                      <a:pt x="78" y="327"/>
                      <a:pt x="68" y="319"/>
                    </a:cubicBezTo>
                    <a:lnTo>
                      <a:pt x="68" y="319"/>
                    </a:lnTo>
                    <a:cubicBezTo>
                      <a:pt x="57" y="311"/>
                      <a:pt x="50" y="299"/>
                      <a:pt x="51" y="285"/>
                    </a:cubicBezTo>
                    <a:lnTo>
                      <a:pt x="53" y="257"/>
                    </a:lnTo>
                    <a:lnTo>
                      <a:pt x="55" y="232"/>
                    </a:lnTo>
                    <a:lnTo>
                      <a:pt x="55" y="232"/>
                    </a:lnTo>
                    <a:cubicBezTo>
                      <a:pt x="55" y="226"/>
                      <a:pt x="54" y="221"/>
                      <a:pt x="54" y="217"/>
                    </a:cubicBezTo>
                    <a:lnTo>
                      <a:pt x="54" y="217"/>
                    </a:lnTo>
                    <a:cubicBezTo>
                      <a:pt x="52" y="211"/>
                      <a:pt x="49" y="207"/>
                      <a:pt x="46" y="203"/>
                    </a:cubicBezTo>
                    <a:lnTo>
                      <a:pt x="28" y="182"/>
                    </a:lnTo>
                    <a:lnTo>
                      <a:pt x="11" y="160"/>
                    </a:lnTo>
                    <a:lnTo>
                      <a:pt x="11" y="160"/>
                    </a:lnTo>
                    <a:cubicBezTo>
                      <a:pt x="1" y="149"/>
                      <a:pt x="0" y="134"/>
                      <a:pt x="4" y="122"/>
                    </a:cubicBezTo>
                    <a:lnTo>
                      <a:pt x="4" y="122"/>
                    </a:lnTo>
                    <a:cubicBezTo>
                      <a:pt x="8" y="109"/>
                      <a:pt x="18" y="99"/>
                      <a:pt x="33" y="95"/>
                    </a:cubicBezTo>
                    <a:lnTo>
                      <a:pt x="59" y="89"/>
                    </a:lnTo>
                    <a:lnTo>
                      <a:pt x="85" y="83"/>
                    </a:lnTo>
                    <a:lnTo>
                      <a:pt x="85" y="83"/>
                    </a:lnTo>
                    <a:cubicBezTo>
                      <a:pt x="90" y="82"/>
                      <a:pt x="95" y="79"/>
                      <a:pt x="99" y="77"/>
                    </a:cubicBezTo>
                    <a:lnTo>
                      <a:pt x="99" y="77"/>
                    </a:lnTo>
                    <a:cubicBezTo>
                      <a:pt x="103" y="73"/>
                      <a:pt x="107" y="70"/>
                      <a:pt x="109" y="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191">
                <a:extLst>
                  <a:ext uri="{FF2B5EF4-FFF2-40B4-BE49-F238E27FC236}">
                    <a16:creationId xmlns:a16="http://schemas.microsoft.com/office/drawing/2014/main" id="{4AE12F24-F4AE-41F0-8C50-49FA1D7F5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9316" y="8147736"/>
                <a:ext cx="320502" cy="305059"/>
              </a:xfrm>
              <a:custGeom>
                <a:avLst/>
                <a:gdLst>
                  <a:gd name="T0" fmla="*/ 183 w 366"/>
                  <a:gd name="T1" fmla="*/ 302 h 349"/>
                  <a:gd name="T2" fmla="*/ 200 w 366"/>
                  <a:gd name="T3" fmla="*/ 306 h 349"/>
                  <a:gd name="T4" fmla="*/ 252 w 366"/>
                  <a:gd name="T5" fmla="*/ 325 h 349"/>
                  <a:gd name="T6" fmla="*/ 281 w 366"/>
                  <a:gd name="T7" fmla="*/ 322 h 349"/>
                  <a:gd name="T8" fmla="*/ 291 w 366"/>
                  <a:gd name="T9" fmla="*/ 241 h 349"/>
                  <a:gd name="T10" fmla="*/ 294 w 366"/>
                  <a:gd name="T11" fmla="*/ 223 h 349"/>
                  <a:gd name="T12" fmla="*/ 301 w 366"/>
                  <a:gd name="T13" fmla="*/ 206 h 349"/>
                  <a:gd name="T14" fmla="*/ 337 w 366"/>
                  <a:gd name="T15" fmla="*/ 163 h 349"/>
                  <a:gd name="T16" fmla="*/ 342 w 366"/>
                  <a:gd name="T17" fmla="*/ 134 h 349"/>
                  <a:gd name="T18" fmla="*/ 268 w 366"/>
                  <a:gd name="T19" fmla="*/ 101 h 349"/>
                  <a:gd name="T20" fmla="*/ 252 w 366"/>
                  <a:gd name="T21" fmla="*/ 93 h 349"/>
                  <a:gd name="T22" fmla="*/ 238 w 366"/>
                  <a:gd name="T23" fmla="*/ 79 h 349"/>
                  <a:gd name="T24" fmla="*/ 209 w 366"/>
                  <a:gd name="T25" fmla="*/ 33 h 349"/>
                  <a:gd name="T26" fmla="*/ 183 w 366"/>
                  <a:gd name="T27" fmla="*/ 19 h 349"/>
                  <a:gd name="T28" fmla="*/ 157 w 366"/>
                  <a:gd name="T29" fmla="*/ 33 h 349"/>
                  <a:gd name="T30" fmla="*/ 128 w 366"/>
                  <a:gd name="T31" fmla="*/ 79 h 349"/>
                  <a:gd name="T32" fmla="*/ 115 w 366"/>
                  <a:gd name="T33" fmla="*/ 93 h 349"/>
                  <a:gd name="T34" fmla="*/ 46 w 366"/>
                  <a:gd name="T35" fmla="*/ 114 h 349"/>
                  <a:gd name="T36" fmla="*/ 24 w 366"/>
                  <a:gd name="T37" fmla="*/ 133 h 349"/>
                  <a:gd name="T38" fmla="*/ 29 w 366"/>
                  <a:gd name="T39" fmla="*/ 163 h 349"/>
                  <a:gd name="T40" fmla="*/ 65 w 366"/>
                  <a:gd name="T41" fmla="*/ 206 h 349"/>
                  <a:gd name="T42" fmla="*/ 73 w 366"/>
                  <a:gd name="T43" fmla="*/ 222 h 349"/>
                  <a:gd name="T44" fmla="*/ 72 w 366"/>
                  <a:gd name="T45" fmla="*/ 294 h 349"/>
                  <a:gd name="T46" fmla="*/ 84 w 366"/>
                  <a:gd name="T47" fmla="*/ 322 h 349"/>
                  <a:gd name="T48" fmla="*/ 113 w 366"/>
                  <a:gd name="T49" fmla="*/ 325 h 349"/>
                  <a:gd name="T50" fmla="*/ 166 w 366"/>
                  <a:gd name="T51" fmla="*/ 306 h 349"/>
                  <a:gd name="T52" fmla="*/ 263 w 366"/>
                  <a:gd name="T53" fmla="*/ 346 h 349"/>
                  <a:gd name="T54" fmla="*/ 245 w 366"/>
                  <a:gd name="T55" fmla="*/ 342 h 349"/>
                  <a:gd name="T56" fmla="*/ 194 w 366"/>
                  <a:gd name="T57" fmla="*/ 323 h 349"/>
                  <a:gd name="T58" fmla="*/ 183 w 366"/>
                  <a:gd name="T59" fmla="*/ 320 h 349"/>
                  <a:gd name="T60" fmla="*/ 120 w 366"/>
                  <a:gd name="T61" fmla="*/ 342 h 349"/>
                  <a:gd name="T62" fmla="*/ 72 w 366"/>
                  <a:gd name="T63" fmla="*/ 336 h 349"/>
                  <a:gd name="T64" fmla="*/ 53 w 366"/>
                  <a:gd name="T65" fmla="*/ 293 h 349"/>
                  <a:gd name="T66" fmla="*/ 57 w 366"/>
                  <a:gd name="T67" fmla="*/ 240 h 349"/>
                  <a:gd name="T68" fmla="*/ 55 w 366"/>
                  <a:gd name="T69" fmla="*/ 228 h 349"/>
                  <a:gd name="T70" fmla="*/ 15 w 366"/>
                  <a:gd name="T71" fmla="*/ 175 h 349"/>
                  <a:gd name="T72" fmla="*/ 6 w 366"/>
                  <a:gd name="T73" fmla="*/ 128 h 349"/>
                  <a:gd name="T74" fmla="*/ 41 w 366"/>
                  <a:gd name="T75" fmla="*/ 95 h 349"/>
                  <a:gd name="T76" fmla="*/ 93 w 366"/>
                  <a:gd name="T77" fmla="*/ 83 h 349"/>
                  <a:gd name="T78" fmla="*/ 104 w 366"/>
                  <a:gd name="T79" fmla="*/ 78 h 349"/>
                  <a:gd name="T80" fmla="*/ 141 w 366"/>
                  <a:gd name="T81" fmla="*/ 23 h 349"/>
                  <a:gd name="T82" fmla="*/ 183 w 366"/>
                  <a:gd name="T83" fmla="*/ 0 h 349"/>
                  <a:gd name="T84" fmla="*/ 183 w 366"/>
                  <a:gd name="T85" fmla="*/ 0 h 349"/>
                  <a:gd name="T86" fmla="*/ 254 w 366"/>
                  <a:gd name="T87" fmla="*/ 70 h 349"/>
                  <a:gd name="T88" fmla="*/ 262 w 366"/>
                  <a:gd name="T89" fmla="*/ 78 h 349"/>
                  <a:gd name="T90" fmla="*/ 273 w 366"/>
                  <a:gd name="T91" fmla="*/ 83 h 349"/>
                  <a:gd name="T92" fmla="*/ 325 w 366"/>
                  <a:gd name="T93" fmla="*/ 96 h 349"/>
                  <a:gd name="T94" fmla="*/ 360 w 366"/>
                  <a:gd name="T95" fmla="*/ 128 h 349"/>
                  <a:gd name="T96" fmla="*/ 316 w 366"/>
                  <a:gd name="T97" fmla="*/ 219 h 349"/>
                  <a:gd name="T98" fmla="*/ 311 w 366"/>
                  <a:gd name="T99" fmla="*/ 228 h 349"/>
                  <a:gd name="T100" fmla="*/ 309 w 366"/>
                  <a:gd name="T101" fmla="*/ 240 h 349"/>
                  <a:gd name="T102" fmla="*/ 312 w 366"/>
                  <a:gd name="T103" fmla="*/ 294 h 349"/>
                  <a:gd name="T104" fmla="*/ 292 w 366"/>
                  <a:gd name="T105" fmla="*/ 336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66" h="349">
                    <a:moveTo>
                      <a:pt x="183" y="302"/>
                    </a:moveTo>
                    <a:lnTo>
                      <a:pt x="183" y="302"/>
                    </a:lnTo>
                    <a:lnTo>
                      <a:pt x="183" y="302"/>
                    </a:lnTo>
                    <a:cubicBezTo>
                      <a:pt x="189" y="302"/>
                      <a:pt x="195" y="303"/>
                      <a:pt x="200" y="306"/>
                    </a:cubicBezTo>
                    <a:lnTo>
                      <a:pt x="252" y="325"/>
                    </a:lnTo>
                    <a:lnTo>
                      <a:pt x="252" y="325"/>
                    </a:lnTo>
                    <a:cubicBezTo>
                      <a:pt x="261" y="329"/>
                      <a:pt x="273" y="327"/>
                      <a:pt x="281" y="322"/>
                    </a:cubicBezTo>
                    <a:lnTo>
                      <a:pt x="281" y="322"/>
                    </a:lnTo>
                    <a:cubicBezTo>
                      <a:pt x="290" y="315"/>
                      <a:pt x="294" y="306"/>
                      <a:pt x="294" y="294"/>
                    </a:cubicBezTo>
                    <a:lnTo>
                      <a:pt x="291" y="241"/>
                    </a:lnTo>
                    <a:lnTo>
                      <a:pt x="291" y="241"/>
                    </a:lnTo>
                    <a:cubicBezTo>
                      <a:pt x="291" y="234"/>
                      <a:pt x="291" y="228"/>
                      <a:pt x="294" y="223"/>
                    </a:cubicBezTo>
                    <a:lnTo>
                      <a:pt x="294" y="223"/>
                    </a:lnTo>
                    <a:cubicBezTo>
                      <a:pt x="295" y="217"/>
                      <a:pt x="298" y="212"/>
                      <a:pt x="301" y="206"/>
                    </a:cubicBezTo>
                    <a:lnTo>
                      <a:pt x="337" y="163"/>
                    </a:lnTo>
                    <a:lnTo>
                      <a:pt x="337" y="163"/>
                    </a:lnTo>
                    <a:cubicBezTo>
                      <a:pt x="343" y="155"/>
                      <a:pt x="346" y="144"/>
                      <a:pt x="342" y="134"/>
                    </a:cubicBezTo>
                    <a:lnTo>
                      <a:pt x="342" y="134"/>
                    </a:lnTo>
                    <a:cubicBezTo>
                      <a:pt x="339" y="124"/>
                      <a:pt x="330" y="116"/>
                      <a:pt x="320" y="114"/>
                    </a:cubicBezTo>
                    <a:lnTo>
                      <a:pt x="268" y="101"/>
                    </a:lnTo>
                    <a:lnTo>
                      <a:pt x="268" y="101"/>
                    </a:lnTo>
                    <a:cubicBezTo>
                      <a:pt x="262" y="100"/>
                      <a:pt x="257" y="97"/>
                      <a:pt x="252" y="93"/>
                    </a:cubicBezTo>
                    <a:lnTo>
                      <a:pt x="252" y="93"/>
                    </a:lnTo>
                    <a:cubicBezTo>
                      <a:pt x="246" y="90"/>
                      <a:pt x="242" y="85"/>
                      <a:pt x="238" y="79"/>
                    </a:cubicBezTo>
                    <a:lnTo>
                      <a:pt x="209" y="33"/>
                    </a:lnTo>
                    <a:lnTo>
                      <a:pt x="209" y="33"/>
                    </a:lnTo>
                    <a:cubicBezTo>
                      <a:pt x="203" y="24"/>
                      <a:pt x="193" y="19"/>
                      <a:pt x="183" y="19"/>
                    </a:cubicBezTo>
                    <a:lnTo>
                      <a:pt x="183" y="19"/>
                    </a:lnTo>
                    <a:lnTo>
                      <a:pt x="183" y="19"/>
                    </a:lnTo>
                    <a:cubicBezTo>
                      <a:pt x="173" y="19"/>
                      <a:pt x="162" y="24"/>
                      <a:pt x="157" y="33"/>
                    </a:cubicBezTo>
                    <a:lnTo>
                      <a:pt x="128" y="79"/>
                    </a:lnTo>
                    <a:lnTo>
                      <a:pt x="128" y="79"/>
                    </a:lnTo>
                    <a:cubicBezTo>
                      <a:pt x="125" y="85"/>
                      <a:pt x="120" y="89"/>
                      <a:pt x="115" y="93"/>
                    </a:cubicBezTo>
                    <a:lnTo>
                      <a:pt x="115" y="93"/>
                    </a:lnTo>
                    <a:cubicBezTo>
                      <a:pt x="110" y="97"/>
                      <a:pt x="104" y="100"/>
                      <a:pt x="98" y="101"/>
                    </a:cubicBezTo>
                    <a:lnTo>
                      <a:pt x="46" y="114"/>
                    </a:lnTo>
                    <a:lnTo>
                      <a:pt x="46" y="114"/>
                    </a:lnTo>
                    <a:cubicBezTo>
                      <a:pt x="35" y="116"/>
                      <a:pt x="27" y="124"/>
                      <a:pt x="24" y="133"/>
                    </a:cubicBezTo>
                    <a:lnTo>
                      <a:pt x="24" y="133"/>
                    </a:lnTo>
                    <a:cubicBezTo>
                      <a:pt x="20" y="144"/>
                      <a:pt x="22" y="155"/>
                      <a:pt x="29" y="163"/>
                    </a:cubicBezTo>
                    <a:lnTo>
                      <a:pt x="65" y="206"/>
                    </a:lnTo>
                    <a:lnTo>
                      <a:pt x="65" y="206"/>
                    </a:lnTo>
                    <a:cubicBezTo>
                      <a:pt x="68" y="211"/>
                      <a:pt x="72" y="216"/>
                      <a:pt x="73" y="222"/>
                    </a:cubicBezTo>
                    <a:lnTo>
                      <a:pt x="73" y="222"/>
                    </a:lnTo>
                    <a:cubicBezTo>
                      <a:pt x="75" y="228"/>
                      <a:pt x="76" y="234"/>
                      <a:pt x="75" y="241"/>
                    </a:cubicBezTo>
                    <a:lnTo>
                      <a:pt x="72" y="294"/>
                    </a:lnTo>
                    <a:lnTo>
                      <a:pt x="72" y="294"/>
                    </a:lnTo>
                    <a:cubicBezTo>
                      <a:pt x="71" y="305"/>
                      <a:pt x="75" y="315"/>
                      <a:pt x="84" y="322"/>
                    </a:cubicBezTo>
                    <a:lnTo>
                      <a:pt x="84" y="322"/>
                    </a:lnTo>
                    <a:cubicBezTo>
                      <a:pt x="92" y="327"/>
                      <a:pt x="104" y="329"/>
                      <a:pt x="113" y="325"/>
                    </a:cubicBezTo>
                    <a:lnTo>
                      <a:pt x="166" y="306"/>
                    </a:lnTo>
                    <a:lnTo>
                      <a:pt x="166" y="306"/>
                    </a:lnTo>
                    <a:cubicBezTo>
                      <a:pt x="171" y="303"/>
                      <a:pt x="177" y="302"/>
                      <a:pt x="183" y="302"/>
                    </a:cubicBezTo>
                    <a:close/>
                    <a:moveTo>
                      <a:pt x="263" y="346"/>
                    </a:moveTo>
                    <a:lnTo>
                      <a:pt x="263" y="346"/>
                    </a:lnTo>
                    <a:cubicBezTo>
                      <a:pt x="257" y="346"/>
                      <a:pt x="251" y="345"/>
                      <a:pt x="245" y="342"/>
                    </a:cubicBezTo>
                    <a:lnTo>
                      <a:pt x="194" y="323"/>
                    </a:lnTo>
                    <a:lnTo>
                      <a:pt x="194" y="323"/>
                    </a:lnTo>
                    <a:cubicBezTo>
                      <a:pt x="191" y="322"/>
                      <a:pt x="186" y="320"/>
                      <a:pt x="183" y="320"/>
                    </a:cubicBezTo>
                    <a:lnTo>
                      <a:pt x="183" y="320"/>
                    </a:lnTo>
                    <a:cubicBezTo>
                      <a:pt x="180" y="320"/>
                      <a:pt x="176" y="322"/>
                      <a:pt x="171" y="323"/>
                    </a:cubicBezTo>
                    <a:lnTo>
                      <a:pt x="120" y="342"/>
                    </a:lnTo>
                    <a:lnTo>
                      <a:pt x="120" y="342"/>
                    </a:lnTo>
                    <a:cubicBezTo>
                      <a:pt x="104" y="348"/>
                      <a:pt x="86" y="346"/>
                      <a:pt x="72" y="336"/>
                    </a:cubicBezTo>
                    <a:lnTo>
                      <a:pt x="72" y="336"/>
                    </a:lnTo>
                    <a:cubicBezTo>
                      <a:pt x="59" y="326"/>
                      <a:pt x="51" y="309"/>
                      <a:pt x="53" y="293"/>
                    </a:cubicBezTo>
                    <a:lnTo>
                      <a:pt x="57" y="240"/>
                    </a:lnTo>
                    <a:lnTo>
                      <a:pt x="57" y="240"/>
                    </a:lnTo>
                    <a:cubicBezTo>
                      <a:pt x="57" y="236"/>
                      <a:pt x="57" y="232"/>
                      <a:pt x="55" y="228"/>
                    </a:cubicBezTo>
                    <a:lnTo>
                      <a:pt x="55" y="228"/>
                    </a:lnTo>
                    <a:cubicBezTo>
                      <a:pt x="54" y="224"/>
                      <a:pt x="52" y="220"/>
                      <a:pt x="50" y="218"/>
                    </a:cubicBezTo>
                    <a:lnTo>
                      <a:pt x="15" y="175"/>
                    </a:lnTo>
                    <a:lnTo>
                      <a:pt x="15" y="175"/>
                    </a:lnTo>
                    <a:cubicBezTo>
                      <a:pt x="4" y="161"/>
                      <a:pt x="0" y="144"/>
                      <a:pt x="6" y="128"/>
                    </a:cubicBezTo>
                    <a:lnTo>
                      <a:pt x="6" y="128"/>
                    </a:lnTo>
                    <a:cubicBezTo>
                      <a:pt x="11" y="111"/>
                      <a:pt x="25" y="100"/>
                      <a:pt x="41" y="95"/>
                    </a:cubicBezTo>
                    <a:lnTo>
                      <a:pt x="93" y="83"/>
                    </a:lnTo>
                    <a:lnTo>
                      <a:pt x="93" y="83"/>
                    </a:lnTo>
                    <a:cubicBezTo>
                      <a:pt x="98" y="82"/>
                      <a:pt x="101" y="80"/>
                      <a:pt x="104" y="78"/>
                    </a:cubicBezTo>
                    <a:lnTo>
                      <a:pt x="104" y="78"/>
                    </a:lnTo>
                    <a:cubicBezTo>
                      <a:pt x="107" y="75"/>
                      <a:pt x="111" y="72"/>
                      <a:pt x="113" y="69"/>
                    </a:cubicBezTo>
                    <a:lnTo>
                      <a:pt x="141" y="23"/>
                    </a:lnTo>
                    <a:lnTo>
                      <a:pt x="141" y="23"/>
                    </a:lnTo>
                    <a:cubicBezTo>
                      <a:pt x="150" y="9"/>
                      <a:pt x="166" y="0"/>
                      <a:pt x="183" y="0"/>
                    </a:cubicBezTo>
                    <a:lnTo>
                      <a:pt x="183" y="0"/>
                    </a:lnTo>
                    <a:lnTo>
                      <a:pt x="183" y="0"/>
                    </a:lnTo>
                    <a:cubicBezTo>
                      <a:pt x="200" y="0"/>
                      <a:pt x="216" y="8"/>
                      <a:pt x="225" y="23"/>
                    </a:cubicBezTo>
                    <a:lnTo>
                      <a:pt x="254" y="70"/>
                    </a:lnTo>
                    <a:lnTo>
                      <a:pt x="254" y="70"/>
                    </a:lnTo>
                    <a:cubicBezTo>
                      <a:pt x="256" y="72"/>
                      <a:pt x="259" y="76"/>
                      <a:pt x="262" y="78"/>
                    </a:cubicBezTo>
                    <a:lnTo>
                      <a:pt x="262" y="78"/>
                    </a:lnTo>
                    <a:cubicBezTo>
                      <a:pt x="266" y="80"/>
                      <a:pt x="269" y="82"/>
                      <a:pt x="273" y="83"/>
                    </a:cubicBezTo>
                    <a:lnTo>
                      <a:pt x="325" y="96"/>
                    </a:lnTo>
                    <a:lnTo>
                      <a:pt x="325" y="96"/>
                    </a:lnTo>
                    <a:cubicBezTo>
                      <a:pt x="341" y="100"/>
                      <a:pt x="354" y="111"/>
                      <a:pt x="360" y="128"/>
                    </a:cubicBezTo>
                    <a:lnTo>
                      <a:pt x="360" y="128"/>
                    </a:lnTo>
                    <a:cubicBezTo>
                      <a:pt x="365" y="144"/>
                      <a:pt x="362" y="162"/>
                      <a:pt x="351" y="175"/>
                    </a:cubicBezTo>
                    <a:lnTo>
                      <a:pt x="316" y="219"/>
                    </a:lnTo>
                    <a:lnTo>
                      <a:pt x="316" y="219"/>
                    </a:lnTo>
                    <a:cubicBezTo>
                      <a:pt x="313" y="221"/>
                      <a:pt x="312" y="225"/>
                      <a:pt x="311" y="228"/>
                    </a:cubicBezTo>
                    <a:lnTo>
                      <a:pt x="311" y="228"/>
                    </a:lnTo>
                    <a:cubicBezTo>
                      <a:pt x="310" y="232"/>
                      <a:pt x="309" y="236"/>
                      <a:pt x="309" y="240"/>
                    </a:cubicBezTo>
                    <a:lnTo>
                      <a:pt x="312" y="294"/>
                    </a:lnTo>
                    <a:lnTo>
                      <a:pt x="312" y="294"/>
                    </a:lnTo>
                    <a:cubicBezTo>
                      <a:pt x="313" y="311"/>
                      <a:pt x="305" y="326"/>
                      <a:pt x="292" y="336"/>
                    </a:cubicBezTo>
                    <a:lnTo>
                      <a:pt x="292" y="336"/>
                    </a:lnTo>
                    <a:cubicBezTo>
                      <a:pt x="283" y="343"/>
                      <a:pt x="273" y="346"/>
                      <a:pt x="263" y="3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192">
                <a:extLst>
                  <a:ext uri="{FF2B5EF4-FFF2-40B4-BE49-F238E27FC236}">
                    <a16:creationId xmlns:a16="http://schemas.microsoft.com/office/drawing/2014/main" id="{FB5F0C18-E850-48F8-8FF1-B6D86E78C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9613" y="4456155"/>
                <a:ext cx="7796340" cy="355257"/>
              </a:xfrm>
              <a:custGeom>
                <a:avLst/>
                <a:gdLst>
                  <a:gd name="T0" fmla="*/ 8814 w 8905"/>
                  <a:gd name="T1" fmla="*/ 89 h 404"/>
                  <a:gd name="T2" fmla="*/ 8814 w 8905"/>
                  <a:gd name="T3" fmla="*/ 89 h 404"/>
                  <a:gd name="T4" fmla="*/ 8598 w 8905"/>
                  <a:gd name="T5" fmla="*/ 0 h 404"/>
                  <a:gd name="T6" fmla="*/ 306 w 8905"/>
                  <a:gd name="T7" fmla="*/ 0 h 404"/>
                  <a:gd name="T8" fmla="*/ 306 w 8905"/>
                  <a:gd name="T9" fmla="*/ 0 h 404"/>
                  <a:gd name="T10" fmla="*/ 91 w 8905"/>
                  <a:gd name="T11" fmla="*/ 89 h 404"/>
                  <a:gd name="T12" fmla="*/ 91 w 8905"/>
                  <a:gd name="T13" fmla="*/ 89 h 404"/>
                  <a:gd name="T14" fmla="*/ 0 w 8905"/>
                  <a:gd name="T15" fmla="*/ 306 h 404"/>
                  <a:gd name="T16" fmla="*/ 0 w 8905"/>
                  <a:gd name="T17" fmla="*/ 403 h 404"/>
                  <a:gd name="T18" fmla="*/ 8904 w 8905"/>
                  <a:gd name="T19" fmla="*/ 403 h 404"/>
                  <a:gd name="T20" fmla="*/ 8904 w 8905"/>
                  <a:gd name="T21" fmla="*/ 306 h 404"/>
                  <a:gd name="T22" fmla="*/ 8904 w 8905"/>
                  <a:gd name="T23" fmla="*/ 306 h 404"/>
                  <a:gd name="T24" fmla="*/ 8814 w 8905"/>
                  <a:gd name="T25" fmla="*/ 89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05" h="404">
                    <a:moveTo>
                      <a:pt x="8814" y="89"/>
                    </a:moveTo>
                    <a:lnTo>
                      <a:pt x="8814" y="89"/>
                    </a:lnTo>
                    <a:cubicBezTo>
                      <a:pt x="8756" y="31"/>
                      <a:pt x="8680" y="0"/>
                      <a:pt x="8598" y="0"/>
                    </a:cubicBezTo>
                    <a:lnTo>
                      <a:pt x="306" y="0"/>
                    </a:lnTo>
                    <a:lnTo>
                      <a:pt x="306" y="0"/>
                    </a:lnTo>
                    <a:cubicBezTo>
                      <a:pt x="225" y="0"/>
                      <a:pt x="148" y="31"/>
                      <a:pt x="91" y="89"/>
                    </a:cubicBezTo>
                    <a:lnTo>
                      <a:pt x="91" y="89"/>
                    </a:lnTo>
                    <a:cubicBezTo>
                      <a:pt x="32" y="147"/>
                      <a:pt x="0" y="224"/>
                      <a:pt x="0" y="306"/>
                    </a:cubicBezTo>
                    <a:lnTo>
                      <a:pt x="0" y="403"/>
                    </a:lnTo>
                    <a:lnTo>
                      <a:pt x="8904" y="403"/>
                    </a:lnTo>
                    <a:lnTo>
                      <a:pt x="8904" y="306"/>
                    </a:lnTo>
                    <a:lnTo>
                      <a:pt x="8904" y="306"/>
                    </a:lnTo>
                    <a:cubicBezTo>
                      <a:pt x="8904" y="224"/>
                      <a:pt x="8872" y="147"/>
                      <a:pt x="8814" y="8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193">
                <a:extLst>
                  <a:ext uri="{FF2B5EF4-FFF2-40B4-BE49-F238E27FC236}">
                    <a16:creationId xmlns:a16="http://schemas.microsoft.com/office/drawing/2014/main" id="{293A572A-D225-4C6F-AE8A-448651E44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8988" y="4556554"/>
                <a:ext cx="131291" cy="131291"/>
              </a:xfrm>
              <a:custGeom>
                <a:avLst/>
                <a:gdLst>
                  <a:gd name="T0" fmla="*/ 147 w 148"/>
                  <a:gd name="T1" fmla="*/ 73 h 148"/>
                  <a:gd name="T2" fmla="*/ 147 w 148"/>
                  <a:gd name="T3" fmla="*/ 73 h 148"/>
                  <a:gd name="T4" fmla="*/ 73 w 148"/>
                  <a:gd name="T5" fmla="*/ 147 h 148"/>
                  <a:gd name="T6" fmla="*/ 73 w 148"/>
                  <a:gd name="T7" fmla="*/ 147 h 148"/>
                  <a:gd name="T8" fmla="*/ 0 w 148"/>
                  <a:gd name="T9" fmla="*/ 73 h 148"/>
                  <a:gd name="T10" fmla="*/ 0 w 148"/>
                  <a:gd name="T11" fmla="*/ 73 h 148"/>
                  <a:gd name="T12" fmla="*/ 73 w 148"/>
                  <a:gd name="T13" fmla="*/ 0 h 148"/>
                  <a:gd name="T14" fmla="*/ 73 w 148"/>
                  <a:gd name="T15" fmla="*/ 0 h 148"/>
                  <a:gd name="T16" fmla="*/ 147 w 148"/>
                  <a:gd name="T17" fmla="*/ 7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148">
                    <a:moveTo>
                      <a:pt x="147" y="73"/>
                    </a:moveTo>
                    <a:lnTo>
                      <a:pt x="147" y="73"/>
                    </a:lnTo>
                    <a:cubicBezTo>
                      <a:pt x="147" y="114"/>
                      <a:pt x="114" y="147"/>
                      <a:pt x="73" y="147"/>
                    </a:cubicBezTo>
                    <a:lnTo>
                      <a:pt x="73" y="147"/>
                    </a:lnTo>
                    <a:cubicBezTo>
                      <a:pt x="33" y="147"/>
                      <a:pt x="0" y="114"/>
                      <a:pt x="0" y="73"/>
                    </a:cubicBezTo>
                    <a:lnTo>
                      <a:pt x="0" y="73"/>
                    </a:lnTo>
                    <a:cubicBezTo>
                      <a:pt x="0" y="33"/>
                      <a:pt x="33" y="0"/>
                      <a:pt x="73" y="0"/>
                    </a:cubicBezTo>
                    <a:lnTo>
                      <a:pt x="73" y="0"/>
                    </a:lnTo>
                    <a:cubicBezTo>
                      <a:pt x="114" y="0"/>
                      <a:pt x="147" y="33"/>
                      <a:pt x="147" y="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194">
                <a:extLst>
                  <a:ext uri="{FF2B5EF4-FFF2-40B4-BE49-F238E27FC236}">
                    <a16:creationId xmlns:a16="http://schemas.microsoft.com/office/drawing/2014/main" id="{C0B24E13-9242-479D-A089-ED015F627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6028" y="4556554"/>
                <a:ext cx="127430" cy="127430"/>
              </a:xfrm>
              <a:custGeom>
                <a:avLst/>
                <a:gdLst>
                  <a:gd name="T0" fmla="*/ 73 w 146"/>
                  <a:gd name="T1" fmla="*/ 0 h 147"/>
                  <a:gd name="T2" fmla="*/ 0 w 146"/>
                  <a:gd name="T3" fmla="*/ 146 h 147"/>
                  <a:gd name="T4" fmla="*/ 145 w 146"/>
                  <a:gd name="T5" fmla="*/ 146 h 147"/>
                  <a:gd name="T6" fmla="*/ 73 w 146"/>
                  <a:gd name="T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" h="147">
                    <a:moveTo>
                      <a:pt x="73" y="0"/>
                    </a:moveTo>
                    <a:lnTo>
                      <a:pt x="0" y="146"/>
                    </a:lnTo>
                    <a:lnTo>
                      <a:pt x="145" y="146"/>
                    </a:lnTo>
                    <a:lnTo>
                      <a:pt x="7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195">
                <a:extLst>
                  <a:ext uri="{FF2B5EF4-FFF2-40B4-BE49-F238E27FC236}">
                    <a16:creationId xmlns:a16="http://schemas.microsoft.com/office/drawing/2014/main" id="{2DADE0B5-2D8F-48ED-882E-46499FC19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6931" y="4556554"/>
                <a:ext cx="127428" cy="127430"/>
              </a:xfrm>
              <a:custGeom>
                <a:avLst/>
                <a:gdLst>
                  <a:gd name="T0" fmla="*/ 145 w 146"/>
                  <a:gd name="T1" fmla="*/ 0 h 147"/>
                  <a:gd name="T2" fmla="*/ 0 w 146"/>
                  <a:gd name="T3" fmla="*/ 0 h 147"/>
                  <a:gd name="T4" fmla="*/ 0 w 146"/>
                  <a:gd name="T5" fmla="*/ 146 h 147"/>
                  <a:gd name="T6" fmla="*/ 145 w 146"/>
                  <a:gd name="T7" fmla="*/ 146 h 147"/>
                  <a:gd name="T8" fmla="*/ 145 w 146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147">
                    <a:moveTo>
                      <a:pt x="145" y="0"/>
                    </a:moveTo>
                    <a:lnTo>
                      <a:pt x="0" y="0"/>
                    </a:lnTo>
                    <a:lnTo>
                      <a:pt x="0" y="146"/>
                    </a:lnTo>
                    <a:lnTo>
                      <a:pt x="145" y="146"/>
                    </a:lnTo>
                    <a:lnTo>
                      <a:pt x="14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196">
                <a:extLst>
                  <a:ext uri="{FF2B5EF4-FFF2-40B4-BE49-F238E27FC236}">
                    <a16:creationId xmlns:a16="http://schemas.microsoft.com/office/drawing/2014/main" id="{18CDDA3B-F05F-4D6F-810B-187C99C0F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4249" y="5236176"/>
                <a:ext cx="1699054" cy="1710640"/>
              </a:xfrm>
              <a:custGeom>
                <a:avLst/>
                <a:gdLst>
                  <a:gd name="T0" fmla="*/ 1939 w 1940"/>
                  <a:gd name="T1" fmla="*/ 1227 h 1952"/>
                  <a:gd name="T2" fmla="*/ 1939 w 1940"/>
                  <a:gd name="T3" fmla="*/ 93 h 1952"/>
                  <a:gd name="T4" fmla="*/ 1939 w 1940"/>
                  <a:gd name="T5" fmla="*/ 93 h 1952"/>
                  <a:gd name="T6" fmla="*/ 1912 w 1940"/>
                  <a:gd name="T7" fmla="*/ 28 h 1952"/>
                  <a:gd name="T8" fmla="*/ 1912 w 1940"/>
                  <a:gd name="T9" fmla="*/ 28 h 1952"/>
                  <a:gd name="T10" fmla="*/ 1846 w 1940"/>
                  <a:gd name="T11" fmla="*/ 0 h 1952"/>
                  <a:gd name="T12" fmla="*/ 970 w 1940"/>
                  <a:gd name="T13" fmla="*/ 0 h 1952"/>
                  <a:gd name="T14" fmla="*/ 94 w 1940"/>
                  <a:gd name="T15" fmla="*/ 0 h 1952"/>
                  <a:gd name="T16" fmla="*/ 94 w 1940"/>
                  <a:gd name="T17" fmla="*/ 0 h 1952"/>
                  <a:gd name="T18" fmla="*/ 28 w 1940"/>
                  <a:gd name="T19" fmla="*/ 28 h 1952"/>
                  <a:gd name="T20" fmla="*/ 28 w 1940"/>
                  <a:gd name="T21" fmla="*/ 28 h 1952"/>
                  <a:gd name="T22" fmla="*/ 0 w 1940"/>
                  <a:gd name="T23" fmla="*/ 93 h 1952"/>
                  <a:gd name="T24" fmla="*/ 0 w 1940"/>
                  <a:gd name="T25" fmla="*/ 1227 h 1952"/>
                  <a:gd name="T26" fmla="*/ 0 w 1940"/>
                  <a:gd name="T27" fmla="*/ 1951 h 1952"/>
                  <a:gd name="T28" fmla="*/ 1939 w 1940"/>
                  <a:gd name="T29" fmla="*/ 1951 h 1952"/>
                  <a:gd name="T30" fmla="*/ 1939 w 1940"/>
                  <a:gd name="T31" fmla="*/ 1227 h 1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40" h="1952">
                    <a:moveTo>
                      <a:pt x="1939" y="1227"/>
                    </a:moveTo>
                    <a:lnTo>
                      <a:pt x="1939" y="93"/>
                    </a:lnTo>
                    <a:lnTo>
                      <a:pt x="1939" y="93"/>
                    </a:lnTo>
                    <a:cubicBezTo>
                      <a:pt x="1939" y="68"/>
                      <a:pt x="1929" y="44"/>
                      <a:pt x="1912" y="28"/>
                    </a:cubicBezTo>
                    <a:lnTo>
                      <a:pt x="1912" y="28"/>
                    </a:lnTo>
                    <a:cubicBezTo>
                      <a:pt x="1896" y="10"/>
                      <a:pt x="1872" y="0"/>
                      <a:pt x="1846" y="0"/>
                    </a:cubicBezTo>
                    <a:lnTo>
                      <a:pt x="970" y="0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68" y="0"/>
                      <a:pt x="45" y="10"/>
                      <a:pt x="28" y="28"/>
                    </a:cubicBezTo>
                    <a:lnTo>
                      <a:pt x="28" y="28"/>
                    </a:lnTo>
                    <a:cubicBezTo>
                      <a:pt x="11" y="44"/>
                      <a:pt x="0" y="68"/>
                      <a:pt x="0" y="93"/>
                    </a:cubicBezTo>
                    <a:lnTo>
                      <a:pt x="0" y="1227"/>
                    </a:lnTo>
                    <a:lnTo>
                      <a:pt x="0" y="1951"/>
                    </a:lnTo>
                    <a:lnTo>
                      <a:pt x="1939" y="1951"/>
                    </a:lnTo>
                    <a:lnTo>
                      <a:pt x="1939" y="122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197">
                <a:extLst>
                  <a:ext uri="{FF2B5EF4-FFF2-40B4-BE49-F238E27FC236}">
                    <a16:creationId xmlns:a16="http://schemas.microsoft.com/office/drawing/2014/main" id="{C95542D4-16AB-48BD-BBC9-99167DF48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6526" y="5228453"/>
                <a:ext cx="1714500" cy="1726086"/>
              </a:xfrm>
              <a:custGeom>
                <a:avLst/>
                <a:gdLst>
                  <a:gd name="T0" fmla="*/ 18 w 1958"/>
                  <a:gd name="T1" fmla="*/ 1951 h 1971"/>
                  <a:gd name="T2" fmla="*/ 1939 w 1958"/>
                  <a:gd name="T3" fmla="*/ 1951 h 1971"/>
                  <a:gd name="T4" fmla="*/ 1939 w 1958"/>
                  <a:gd name="T5" fmla="*/ 102 h 1971"/>
                  <a:gd name="T6" fmla="*/ 1939 w 1958"/>
                  <a:gd name="T7" fmla="*/ 102 h 1971"/>
                  <a:gd name="T8" fmla="*/ 1914 w 1958"/>
                  <a:gd name="T9" fmla="*/ 43 h 1971"/>
                  <a:gd name="T10" fmla="*/ 1914 w 1958"/>
                  <a:gd name="T11" fmla="*/ 43 h 1971"/>
                  <a:gd name="T12" fmla="*/ 1854 w 1958"/>
                  <a:gd name="T13" fmla="*/ 18 h 1971"/>
                  <a:gd name="T14" fmla="*/ 102 w 1958"/>
                  <a:gd name="T15" fmla="*/ 18 h 1971"/>
                  <a:gd name="T16" fmla="*/ 102 w 1958"/>
                  <a:gd name="T17" fmla="*/ 18 h 1971"/>
                  <a:gd name="T18" fmla="*/ 42 w 1958"/>
                  <a:gd name="T19" fmla="*/ 43 h 1971"/>
                  <a:gd name="T20" fmla="*/ 42 w 1958"/>
                  <a:gd name="T21" fmla="*/ 43 h 1971"/>
                  <a:gd name="T22" fmla="*/ 18 w 1958"/>
                  <a:gd name="T23" fmla="*/ 102 h 1971"/>
                  <a:gd name="T24" fmla="*/ 18 w 1958"/>
                  <a:gd name="T25" fmla="*/ 1951 h 1971"/>
                  <a:gd name="T26" fmla="*/ 1957 w 1958"/>
                  <a:gd name="T27" fmla="*/ 1970 h 1971"/>
                  <a:gd name="T28" fmla="*/ 0 w 1958"/>
                  <a:gd name="T29" fmla="*/ 1970 h 1971"/>
                  <a:gd name="T30" fmla="*/ 0 w 1958"/>
                  <a:gd name="T31" fmla="*/ 102 h 1971"/>
                  <a:gd name="T32" fmla="*/ 0 w 1958"/>
                  <a:gd name="T33" fmla="*/ 102 h 1971"/>
                  <a:gd name="T34" fmla="*/ 29 w 1958"/>
                  <a:gd name="T35" fmla="*/ 30 h 1971"/>
                  <a:gd name="T36" fmla="*/ 29 w 1958"/>
                  <a:gd name="T37" fmla="*/ 30 h 1971"/>
                  <a:gd name="T38" fmla="*/ 102 w 1958"/>
                  <a:gd name="T39" fmla="*/ 0 h 1971"/>
                  <a:gd name="T40" fmla="*/ 1854 w 1958"/>
                  <a:gd name="T41" fmla="*/ 0 h 1971"/>
                  <a:gd name="T42" fmla="*/ 1854 w 1958"/>
                  <a:gd name="T43" fmla="*/ 0 h 1971"/>
                  <a:gd name="T44" fmla="*/ 1927 w 1958"/>
                  <a:gd name="T45" fmla="*/ 30 h 1971"/>
                  <a:gd name="T46" fmla="*/ 1927 w 1958"/>
                  <a:gd name="T47" fmla="*/ 30 h 1971"/>
                  <a:gd name="T48" fmla="*/ 1957 w 1958"/>
                  <a:gd name="T49" fmla="*/ 102 h 1971"/>
                  <a:gd name="T50" fmla="*/ 1957 w 1958"/>
                  <a:gd name="T51" fmla="*/ 197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58" h="1971">
                    <a:moveTo>
                      <a:pt x="18" y="1951"/>
                    </a:moveTo>
                    <a:lnTo>
                      <a:pt x="1939" y="1951"/>
                    </a:lnTo>
                    <a:lnTo>
                      <a:pt x="1939" y="102"/>
                    </a:lnTo>
                    <a:lnTo>
                      <a:pt x="1939" y="102"/>
                    </a:lnTo>
                    <a:cubicBezTo>
                      <a:pt x="1939" y="80"/>
                      <a:pt x="1930" y="59"/>
                      <a:pt x="1914" y="43"/>
                    </a:cubicBezTo>
                    <a:lnTo>
                      <a:pt x="1914" y="43"/>
                    </a:lnTo>
                    <a:cubicBezTo>
                      <a:pt x="1898" y="27"/>
                      <a:pt x="1877" y="18"/>
                      <a:pt x="1854" y="18"/>
                    </a:cubicBezTo>
                    <a:lnTo>
                      <a:pt x="102" y="18"/>
                    </a:lnTo>
                    <a:lnTo>
                      <a:pt x="102" y="18"/>
                    </a:lnTo>
                    <a:cubicBezTo>
                      <a:pt x="80" y="18"/>
                      <a:pt x="58" y="27"/>
                      <a:pt x="42" y="43"/>
                    </a:cubicBezTo>
                    <a:lnTo>
                      <a:pt x="42" y="43"/>
                    </a:lnTo>
                    <a:cubicBezTo>
                      <a:pt x="27" y="59"/>
                      <a:pt x="18" y="80"/>
                      <a:pt x="18" y="102"/>
                    </a:cubicBezTo>
                    <a:lnTo>
                      <a:pt x="18" y="1951"/>
                    </a:lnTo>
                    <a:close/>
                    <a:moveTo>
                      <a:pt x="1957" y="1970"/>
                    </a:moveTo>
                    <a:lnTo>
                      <a:pt x="0" y="1970"/>
                    </a:ln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5"/>
                      <a:pt x="10" y="49"/>
                      <a:pt x="29" y="30"/>
                    </a:cubicBezTo>
                    <a:lnTo>
                      <a:pt x="29" y="30"/>
                    </a:lnTo>
                    <a:cubicBezTo>
                      <a:pt x="49" y="11"/>
                      <a:pt x="74" y="0"/>
                      <a:pt x="102" y="0"/>
                    </a:cubicBezTo>
                    <a:lnTo>
                      <a:pt x="1854" y="0"/>
                    </a:lnTo>
                    <a:lnTo>
                      <a:pt x="1854" y="0"/>
                    </a:lnTo>
                    <a:cubicBezTo>
                      <a:pt x="1882" y="0"/>
                      <a:pt x="1907" y="11"/>
                      <a:pt x="1927" y="30"/>
                    </a:cubicBezTo>
                    <a:lnTo>
                      <a:pt x="1927" y="30"/>
                    </a:lnTo>
                    <a:cubicBezTo>
                      <a:pt x="1947" y="49"/>
                      <a:pt x="1957" y="75"/>
                      <a:pt x="1957" y="102"/>
                    </a:cubicBezTo>
                    <a:lnTo>
                      <a:pt x="1957" y="19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198">
                <a:extLst>
                  <a:ext uri="{FF2B5EF4-FFF2-40B4-BE49-F238E27FC236}">
                    <a16:creationId xmlns:a16="http://schemas.microsoft.com/office/drawing/2014/main" id="{F700AE43-4EF5-4D77-968F-419EADC49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4249" y="6942953"/>
                <a:ext cx="1699054" cy="440209"/>
              </a:xfrm>
              <a:custGeom>
                <a:avLst/>
                <a:gdLst>
                  <a:gd name="T0" fmla="*/ 0 w 1940"/>
                  <a:gd name="T1" fmla="*/ 0 h 503"/>
                  <a:gd name="T2" fmla="*/ 0 w 1940"/>
                  <a:gd name="T3" fmla="*/ 409 h 503"/>
                  <a:gd name="T4" fmla="*/ 0 w 1940"/>
                  <a:gd name="T5" fmla="*/ 409 h 503"/>
                  <a:gd name="T6" fmla="*/ 28 w 1940"/>
                  <a:gd name="T7" fmla="*/ 475 h 503"/>
                  <a:gd name="T8" fmla="*/ 28 w 1940"/>
                  <a:gd name="T9" fmla="*/ 475 h 503"/>
                  <a:gd name="T10" fmla="*/ 94 w 1940"/>
                  <a:gd name="T11" fmla="*/ 502 h 503"/>
                  <a:gd name="T12" fmla="*/ 970 w 1940"/>
                  <a:gd name="T13" fmla="*/ 502 h 503"/>
                  <a:gd name="T14" fmla="*/ 1846 w 1940"/>
                  <a:gd name="T15" fmla="*/ 502 h 503"/>
                  <a:gd name="T16" fmla="*/ 1846 w 1940"/>
                  <a:gd name="T17" fmla="*/ 502 h 503"/>
                  <a:gd name="T18" fmla="*/ 1912 w 1940"/>
                  <a:gd name="T19" fmla="*/ 475 h 503"/>
                  <a:gd name="T20" fmla="*/ 1912 w 1940"/>
                  <a:gd name="T21" fmla="*/ 475 h 503"/>
                  <a:gd name="T22" fmla="*/ 1939 w 1940"/>
                  <a:gd name="T23" fmla="*/ 409 h 503"/>
                  <a:gd name="T24" fmla="*/ 1939 w 1940"/>
                  <a:gd name="T25" fmla="*/ 0 h 503"/>
                  <a:gd name="T26" fmla="*/ 0 w 1940"/>
                  <a:gd name="T27" fmla="*/ 0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40" h="503">
                    <a:moveTo>
                      <a:pt x="0" y="0"/>
                    </a:moveTo>
                    <a:lnTo>
                      <a:pt x="0" y="409"/>
                    </a:lnTo>
                    <a:lnTo>
                      <a:pt x="0" y="409"/>
                    </a:lnTo>
                    <a:cubicBezTo>
                      <a:pt x="0" y="435"/>
                      <a:pt x="11" y="459"/>
                      <a:pt x="28" y="475"/>
                    </a:cubicBezTo>
                    <a:lnTo>
                      <a:pt x="28" y="475"/>
                    </a:lnTo>
                    <a:cubicBezTo>
                      <a:pt x="45" y="492"/>
                      <a:pt x="68" y="502"/>
                      <a:pt x="94" y="502"/>
                    </a:cubicBezTo>
                    <a:lnTo>
                      <a:pt x="970" y="502"/>
                    </a:lnTo>
                    <a:lnTo>
                      <a:pt x="1846" y="502"/>
                    </a:lnTo>
                    <a:lnTo>
                      <a:pt x="1846" y="502"/>
                    </a:lnTo>
                    <a:cubicBezTo>
                      <a:pt x="1872" y="502"/>
                      <a:pt x="1896" y="492"/>
                      <a:pt x="1912" y="475"/>
                    </a:cubicBezTo>
                    <a:lnTo>
                      <a:pt x="1912" y="475"/>
                    </a:lnTo>
                    <a:cubicBezTo>
                      <a:pt x="1929" y="459"/>
                      <a:pt x="1939" y="435"/>
                      <a:pt x="1939" y="409"/>
                    </a:cubicBezTo>
                    <a:lnTo>
                      <a:pt x="1939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199">
                <a:extLst>
                  <a:ext uri="{FF2B5EF4-FFF2-40B4-BE49-F238E27FC236}">
                    <a16:creationId xmlns:a16="http://schemas.microsoft.com/office/drawing/2014/main" id="{1B00B75D-5800-4ABC-95EC-8772B5A85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6526" y="6935230"/>
                <a:ext cx="1714500" cy="455655"/>
              </a:xfrm>
              <a:custGeom>
                <a:avLst/>
                <a:gdLst>
                  <a:gd name="T0" fmla="*/ 18 w 1958"/>
                  <a:gd name="T1" fmla="*/ 19 h 522"/>
                  <a:gd name="T2" fmla="*/ 18 w 1958"/>
                  <a:gd name="T3" fmla="*/ 418 h 522"/>
                  <a:gd name="T4" fmla="*/ 18 w 1958"/>
                  <a:gd name="T5" fmla="*/ 418 h 522"/>
                  <a:gd name="T6" fmla="*/ 42 w 1958"/>
                  <a:gd name="T7" fmla="*/ 477 h 522"/>
                  <a:gd name="T8" fmla="*/ 42 w 1958"/>
                  <a:gd name="T9" fmla="*/ 477 h 522"/>
                  <a:gd name="T10" fmla="*/ 102 w 1958"/>
                  <a:gd name="T11" fmla="*/ 502 h 522"/>
                  <a:gd name="T12" fmla="*/ 1854 w 1958"/>
                  <a:gd name="T13" fmla="*/ 502 h 522"/>
                  <a:gd name="T14" fmla="*/ 1854 w 1958"/>
                  <a:gd name="T15" fmla="*/ 502 h 522"/>
                  <a:gd name="T16" fmla="*/ 1914 w 1958"/>
                  <a:gd name="T17" fmla="*/ 477 h 522"/>
                  <a:gd name="T18" fmla="*/ 1914 w 1958"/>
                  <a:gd name="T19" fmla="*/ 477 h 522"/>
                  <a:gd name="T20" fmla="*/ 1939 w 1958"/>
                  <a:gd name="T21" fmla="*/ 418 h 522"/>
                  <a:gd name="T22" fmla="*/ 1939 w 1958"/>
                  <a:gd name="T23" fmla="*/ 19 h 522"/>
                  <a:gd name="T24" fmla="*/ 18 w 1958"/>
                  <a:gd name="T25" fmla="*/ 19 h 522"/>
                  <a:gd name="T26" fmla="*/ 1854 w 1958"/>
                  <a:gd name="T27" fmla="*/ 521 h 522"/>
                  <a:gd name="T28" fmla="*/ 102 w 1958"/>
                  <a:gd name="T29" fmla="*/ 521 h 522"/>
                  <a:gd name="T30" fmla="*/ 102 w 1958"/>
                  <a:gd name="T31" fmla="*/ 521 h 522"/>
                  <a:gd name="T32" fmla="*/ 29 w 1958"/>
                  <a:gd name="T33" fmla="*/ 491 h 522"/>
                  <a:gd name="T34" fmla="*/ 29 w 1958"/>
                  <a:gd name="T35" fmla="*/ 491 h 522"/>
                  <a:gd name="T36" fmla="*/ 0 w 1958"/>
                  <a:gd name="T37" fmla="*/ 418 h 522"/>
                  <a:gd name="T38" fmla="*/ 0 w 1958"/>
                  <a:gd name="T39" fmla="*/ 0 h 522"/>
                  <a:gd name="T40" fmla="*/ 1957 w 1958"/>
                  <a:gd name="T41" fmla="*/ 0 h 522"/>
                  <a:gd name="T42" fmla="*/ 1957 w 1958"/>
                  <a:gd name="T43" fmla="*/ 418 h 522"/>
                  <a:gd name="T44" fmla="*/ 1957 w 1958"/>
                  <a:gd name="T45" fmla="*/ 418 h 522"/>
                  <a:gd name="T46" fmla="*/ 1927 w 1958"/>
                  <a:gd name="T47" fmla="*/ 491 h 522"/>
                  <a:gd name="T48" fmla="*/ 1927 w 1958"/>
                  <a:gd name="T49" fmla="*/ 491 h 522"/>
                  <a:gd name="T50" fmla="*/ 1854 w 1958"/>
                  <a:gd name="T51" fmla="*/ 521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58" h="522">
                    <a:moveTo>
                      <a:pt x="18" y="19"/>
                    </a:moveTo>
                    <a:lnTo>
                      <a:pt x="18" y="418"/>
                    </a:lnTo>
                    <a:lnTo>
                      <a:pt x="18" y="418"/>
                    </a:lnTo>
                    <a:cubicBezTo>
                      <a:pt x="18" y="440"/>
                      <a:pt x="27" y="461"/>
                      <a:pt x="42" y="477"/>
                    </a:cubicBezTo>
                    <a:lnTo>
                      <a:pt x="42" y="477"/>
                    </a:lnTo>
                    <a:cubicBezTo>
                      <a:pt x="58" y="494"/>
                      <a:pt x="80" y="502"/>
                      <a:pt x="102" y="502"/>
                    </a:cubicBezTo>
                    <a:lnTo>
                      <a:pt x="1854" y="502"/>
                    </a:lnTo>
                    <a:lnTo>
                      <a:pt x="1854" y="502"/>
                    </a:lnTo>
                    <a:cubicBezTo>
                      <a:pt x="1877" y="502"/>
                      <a:pt x="1898" y="494"/>
                      <a:pt x="1914" y="477"/>
                    </a:cubicBezTo>
                    <a:lnTo>
                      <a:pt x="1914" y="477"/>
                    </a:lnTo>
                    <a:cubicBezTo>
                      <a:pt x="1930" y="461"/>
                      <a:pt x="1939" y="440"/>
                      <a:pt x="1939" y="418"/>
                    </a:cubicBezTo>
                    <a:lnTo>
                      <a:pt x="1939" y="19"/>
                    </a:lnTo>
                    <a:lnTo>
                      <a:pt x="18" y="19"/>
                    </a:lnTo>
                    <a:close/>
                    <a:moveTo>
                      <a:pt x="1854" y="521"/>
                    </a:moveTo>
                    <a:lnTo>
                      <a:pt x="102" y="521"/>
                    </a:lnTo>
                    <a:lnTo>
                      <a:pt x="102" y="521"/>
                    </a:lnTo>
                    <a:cubicBezTo>
                      <a:pt x="74" y="521"/>
                      <a:pt x="49" y="510"/>
                      <a:pt x="29" y="491"/>
                    </a:cubicBezTo>
                    <a:lnTo>
                      <a:pt x="29" y="491"/>
                    </a:lnTo>
                    <a:cubicBezTo>
                      <a:pt x="10" y="471"/>
                      <a:pt x="0" y="446"/>
                      <a:pt x="0" y="418"/>
                    </a:cubicBezTo>
                    <a:lnTo>
                      <a:pt x="0" y="0"/>
                    </a:lnTo>
                    <a:lnTo>
                      <a:pt x="1957" y="0"/>
                    </a:lnTo>
                    <a:lnTo>
                      <a:pt x="1957" y="418"/>
                    </a:lnTo>
                    <a:lnTo>
                      <a:pt x="1957" y="418"/>
                    </a:lnTo>
                    <a:cubicBezTo>
                      <a:pt x="1957" y="446"/>
                      <a:pt x="1947" y="471"/>
                      <a:pt x="1927" y="491"/>
                    </a:cubicBezTo>
                    <a:lnTo>
                      <a:pt x="1927" y="491"/>
                    </a:lnTo>
                    <a:cubicBezTo>
                      <a:pt x="1907" y="510"/>
                      <a:pt x="1882" y="521"/>
                      <a:pt x="1854" y="5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200">
                <a:extLst>
                  <a:ext uri="{FF2B5EF4-FFF2-40B4-BE49-F238E27FC236}">
                    <a16:creationId xmlns:a16="http://schemas.microsoft.com/office/drawing/2014/main" id="{5BD12C19-C2EE-4B01-BD27-CF5DCABDD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4249" y="6942953"/>
                <a:ext cx="1699054" cy="440209"/>
              </a:xfrm>
              <a:custGeom>
                <a:avLst/>
                <a:gdLst>
                  <a:gd name="T0" fmla="*/ 0 w 1940"/>
                  <a:gd name="T1" fmla="*/ 0 h 503"/>
                  <a:gd name="T2" fmla="*/ 0 w 1940"/>
                  <a:gd name="T3" fmla="*/ 409 h 503"/>
                  <a:gd name="T4" fmla="*/ 0 w 1940"/>
                  <a:gd name="T5" fmla="*/ 409 h 503"/>
                  <a:gd name="T6" fmla="*/ 28 w 1940"/>
                  <a:gd name="T7" fmla="*/ 475 h 503"/>
                  <a:gd name="T8" fmla="*/ 28 w 1940"/>
                  <a:gd name="T9" fmla="*/ 475 h 503"/>
                  <a:gd name="T10" fmla="*/ 94 w 1940"/>
                  <a:gd name="T11" fmla="*/ 502 h 503"/>
                  <a:gd name="T12" fmla="*/ 970 w 1940"/>
                  <a:gd name="T13" fmla="*/ 502 h 503"/>
                  <a:gd name="T14" fmla="*/ 1846 w 1940"/>
                  <a:gd name="T15" fmla="*/ 502 h 503"/>
                  <a:gd name="T16" fmla="*/ 1846 w 1940"/>
                  <a:gd name="T17" fmla="*/ 502 h 503"/>
                  <a:gd name="T18" fmla="*/ 1912 w 1940"/>
                  <a:gd name="T19" fmla="*/ 475 h 503"/>
                  <a:gd name="T20" fmla="*/ 1912 w 1940"/>
                  <a:gd name="T21" fmla="*/ 475 h 503"/>
                  <a:gd name="T22" fmla="*/ 1939 w 1940"/>
                  <a:gd name="T23" fmla="*/ 409 h 503"/>
                  <a:gd name="T24" fmla="*/ 1939 w 1940"/>
                  <a:gd name="T25" fmla="*/ 0 h 503"/>
                  <a:gd name="T26" fmla="*/ 0 w 1940"/>
                  <a:gd name="T27" fmla="*/ 0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40" h="503">
                    <a:moveTo>
                      <a:pt x="0" y="0"/>
                    </a:moveTo>
                    <a:lnTo>
                      <a:pt x="0" y="409"/>
                    </a:lnTo>
                    <a:lnTo>
                      <a:pt x="0" y="409"/>
                    </a:lnTo>
                    <a:cubicBezTo>
                      <a:pt x="0" y="435"/>
                      <a:pt x="11" y="459"/>
                      <a:pt x="28" y="475"/>
                    </a:cubicBezTo>
                    <a:lnTo>
                      <a:pt x="28" y="475"/>
                    </a:lnTo>
                    <a:cubicBezTo>
                      <a:pt x="45" y="492"/>
                      <a:pt x="68" y="502"/>
                      <a:pt x="94" y="502"/>
                    </a:cubicBezTo>
                    <a:lnTo>
                      <a:pt x="970" y="502"/>
                    </a:lnTo>
                    <a:lnTo>
                      <a:pt x="1846" y="502"/>
                    </a:lnTo>
                    <a:lnTo>
                      <a:pt x="1846" y="502"/>
                    </a:lnTo>
                    <a:cubicBezTo>
                      <a:pt x="1872" y="502"/>
                      <a:pt x="1896" y="492"/>
                      <a:pt x="1912" y="475"/>
                    </a:cubicBezTo>
                    <a:lnTo>
                      <a:pt x="1912" y="475"/>
                    </a:lnTo>
                    <a:cubicBezTo>
                      <a:pt x="1929" y="459"/>
                      <a:pt x="1939" y="435"/>
                      <a:pt x="1939" y="409"/>
                    </a:cubicBezTo>
                    <a:lnTo>
                      <a:pt x="1939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201">
                <a:extLst>
                  <a:ext uri="{FF2B5EF4-FFF2-40B4-BE49-F238E27FC236}">
                    <a16:creationId xmlns:a16="http://schemas.microsoft.com/office/drawing/2014/main" id="{182C2AEC-7A40-4FB6-B7B2-1F7A28D14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7521" y="7089689"/>
                <a:ext cx="637147" cy="77230"/>
              </a:xfrm>
              <a:custGeom>
                <a:avLst/>
                <a:gdLst>
                  <a:gd name="T0" fmla="*/ 685 w 729"/>
                  <a:gd name="T1" fmla="*/ 0 h 87"/>
                  <a:gd name="T2" fmla="*/ 364 w 729"/>
                  <a:gd name="T3" fmla="*/ 0 h 87"/>
                  <a:gd name="T4" fmla="*/ 43 w 729"/>
                  <a:gd name="T5" fmla="*/ 0 h 87"/>
                  <a:gd name="T6" fmla="*/ 43 w 729"/>
                  <a:gd name="T7" fmla="*/ 0 h 87"/>
                  <a:gd name="T8" fmla="*/ 12 w 729"/>
                  <a:gd name="T9" fmla="*/ 12 h 87"/>
                  <a:gd name="T10" fmla="*/ 12 w 729"/>
                  <a:gd name="T11" fmla="*/ 12 h 87"/>
                  <a:gd name="T12" fmla="*/ 0 w 729"/>
                  <a:gd name="T13" fmla="*/ 42 h 87"/>
                  <a:gd name="T14" fmla="*/ 0 w 729"/>
                  <a:gd name="T15" fmla="*/ 42 h 87"/>
                  <a:gd name="T16" fmla="*/ 12 w 729"/>
                  <a:gd name="T17" fmla="*/ 74 h 87"/>
                  <a:gd name="T18" fmla="*/ 12 w 729"/>
                  <a:gd name="T19" fmla="*/ 74 h 87"/>
                  <a:gd name="T20" fmla="*/ 43 w 729"/>
                  <a:gd name="T21" fmla="*/ 86 h 87"/>
                  <a:gd name="T22" fmla="*/ 364 w 729"/>
                  <a:gd name="T23" fmla="*/ 86 h 87"/>
                  <a:gd name="T24" fmla="*/ 685 w 729"/>
                  <a:gd name="T25" fmla="*/ 86 h 87"/>
                  <a:gd name="T26" fmla="*/ 685 w 729"/>
                  <a:gd name="T27" fmla="*/ 86 h 87"/>
                  <a:gd name="T28" fmla="*/ 715 w 729"/>
                  <a:gd name="T29" fmla="*/ 74 h 87"/>
                  <a:gd name="T30" fmla="*/ 715 w 729"/>
                  <a:gd name="T31" fmla="*/ 74 h 87"/>
                  <a:gd name="T32" fmla="*/ 728 w 729"/>
                  <a:gd name="T33" fmla="*/ 42 h 87"/>
                  <a:gd name="T34" fmla="*/ 728 w 729"/>
                  <a:gd name="T35" fmla="*/ 42 h 87"/>
                  <a:gd name="T36" fmla="*/ 715 w 729"/>
                  <a:gd name="T37" fmla="*/ 12 h 87"/>
                  <a:gd name="T38" fmla="*/ 715 w 729"/>
                  <a:gd name="T39" fmla="*/ 12 h 87"/>
                  <a:gd name="T40" fmla="*/ 685 w 729"/>
                  <a:gd name="T4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9" h="87">
                    <a:moveTo>
                      <a:pt x="685" y="0"/>
                    </a:moveTo>
                    <a:lnTo>
                      <a:pt x="364" y="0"/>
                    </a:lnTo>
                    <a:lnTo>
                      <a:pt x="43" y="0"/>
                    </a:lnTo>
                    <a:lnTo>
                      <a:pt x="43" y="0"/>
                    </a:lnTo>
                    <a:cubicBezTo>
                      <a:pt x="31" y="0"/>
                      <a:pt x="20" y="4"/>
                      <a:pt x="12" y="12"/>
                    </a:cubicBezTo>
                    <a:lnTo>
                      <a:pt x="12" y="12"/>
                    </a:lnTo>
                    <a:cubicBezTo>
                      <a:pt x="4" y="20"/>
                      <a:pt x="0" y="31"/>
                      <a:pt x="0" y="42"/>
                    </a:cubicBezTo>
                    <a:lnTo>
                      <a:pt x="0" y="42"/>
                    </a:lnTo>
                    <a:cubicBezTo>
                      <a:pt x="0" y="55"/>
                      <a:pt x="4" y="66"/>
                      <a:pt x="12" y="74"/>
                    </a:cubicBezTo>
                    <a:lnTo>
                      <a:pt x="12" y="74"/>
                    </a:lnTo>
                    <a:cubicBezTo>
                      <a:pt x="20" y="81"/>
                      <a:pt x="31" y="86"/>
                      <a:pt x="43" y="86"/>
                    </a:cubicBezTo>
                    <a:lnTo>
                      <a:pt x="364" y="86"/>
                    </a:lnTo>
                    <a:lnTo>
                      <a:pt x="685" y="86"/>
                    </a:lnTo>
                    <a:lnTo>
                      <a:pt x="685" y="86"/>
                    </a:lnTo>
                    <a:cubicBezTo>
                      <a:pt x="696" y="86"/>
                      <a:pt x="707" y="81"/>
                      <a:pt x="715" y="74"/>
                    </a:cubicBezTo>
                    <a:lnTo>
                      <a:pt x="715" y="74"/>
                    </a:lnTo>
                    <a:cubicBezTo>
                      <a:pt x="723" y="66"/>
                      <a:pt x="728" y="55"/>
                      <a:pt x="728" y="42"/>
                    </a:cubicBezTo>
                    <a:lnTo>
                      <a:pt x="728" y="42"/>
                    </a:lnTo>
                    <a:cubicBezTo>
                      <a:pt x="728" y="31"/>
                      <a:pt x="723" y="20"/>
                      <a:pt x="715" y="12"/>
                    </a:cubicBezTo>
                    <a:lnTo>
                      <a:pt x="715" y="12"/>
                    </a:lnTo>
                    <a:cubicBezTo>
                      <a:pt x="707" y="4"/>
                      <a:pt x="696" y="0"/>
                      <a:pt x="68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202">
                <a:extLst>
                  <a:ext uri="{FF2B5EF4-FFF2-40B4-BE49-F238E27FC236}">
                    <a16:creationId xmlns:a16="http://schemas.microsoft.com/office/drawing/2014/main" id="{CFDD3134-4745-487E-9D38-3644D1D8E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9798" y="7081966"/>
                <a:ext cx="656453" cy="92676"/>
              </a:xfrm>
              <a:custGeom>
                <a:avLst/>
                <a:gdLst>
                  <a:gd name="T0" fmla="*/ 53 w 748"/>
                  <a:gd name="T1" fmla="*/ 20 h 107"/>
                  <a:gd name="T2" fmla="*/ 53 w 748"/>
                  <a:gd name="T3" fmla="*/ 20 h 107"/>
                  <a:gd name="T4" fmla="*/ 29 w 748"/>
                  <a:gd name="T5" fmla="*/ 29 h 107"/>
                  <a:gd name="T6" fmla="*/ 29 w 748"/>
                  <a:gd name="T7" fmla="*/ 29 h 107"/>
                  <a:gd name="T8" fmla="*/ 20 w 748"/>
                  <a:gd name="T9" fmla="*/ 52 h 107"/>
                  <a:gd name="T10" fmla="*/ 20 w 748"/>
                  <a:gd name="T11" fmla="*/ 52 h 107"/>
                  <a:gd name="T12" fmla="*/ 29 w 748"/>
                  <a:gd name="T13" fmla="*/ 77 h 107"/>
                  <a:gd name="T14" fmla="*/ 29 w 748"/>
                  <a:gd name="T15" fmla="*/ 77 h 107"/>
                  <a:gd name="T16" fmla="*/ 53 w 748"/>
                  <a:gd name="T17" fmla="*/ 87 h 107"/>
                  <a:gd name="T18" fmla="*/ 695 w 748"/>
                  <a:gd name="T19" fmla="*/ 87 h 107"/>
                  <a:gd name="T20" fmla="*/ 695 w 748"/>
                  <a:gd name="T21" fmla="*/ 87 h 107"/>
                  <a:gd name="T22" fmla="*/ 718 w 748"/>
                  <a:gd name="T23" fmla="*/ 77 h 107"/>
                  <a:gd name="T24" fmla="*/ 718 w 748"/>
                  <a:gd name="T25" fmla="*/ 77 h 107"/>
                  <a:gd name="T26" fmla="*/ 729 w 748"/>
                  <a:gd name="T27" fmla="*/ 52 h 107"/>
                  <a:gd name="T28" fmla="*/ 729 w 748"/>
                  <a:gd name="T29" fmla="*/ 52 h 107"/>
                  <a:gd name="T30" fmla="*/ 718 w 748"/>
                  <a:gd name="T31" fmla="*/ 29 h 107"/>
                  <a:gd name="T32" fmla="*/ 718 w 748"/>
                  <a:gd name="T33" fmla="*/ 29 h 107"/>
                  <a:gd name="T34" fmla="*/ 695 w 748"/>
                  <a:gd name="T35" fmla="*/ 20 h 107"/>
                  <a:gd name="T36" fmla="*/ 53 w 748"/>
                  <a:gd name="T37" fmla="*/ 20 h 107"/>
                  <a:gd name="T38" fmla="*/ 695 w 748"/>
                  <a:gd name="T39" fmla="*/ 106 h 107"/>
                  <a:gd name="T40" fmla="*/ 53 w 748"/>
                  <a:gd name="T41" fmla="*/ 106 h 107"/>
                  <a:gd name="T42" fmla="*/ 53 w 748"/>
                  <a:gd name="T43" fmla="*/ 106 h 107"/>
                  <a:gd name="T44" fmla="*/ 16 w 748"/>
                  <a:gd name="T45" fmla="*/ 90 h 107"/>
                  <a:gd name="T46" fmla="*/ 16 w 748"/>
                  <a:gd name="T47" fmla="*/ 90 h 107"/>
                  <a:gd name="T48" fmla="*/ 0 w 748"/>
                  <a:gd name="T49" fmla="*/ 52 h 107"/>
                  <a:gd name="T50" fmla="*/ 0 w 748"/>
                  <a:gd name="T51" fmla="*/ 52 h 107"/>
                  <a:gd name="T52" fmla="*/ 16 w 748"/>
                  <a:gd name="T53" fmla="*/ 16 h 107"/>
                  <a:gd name="T54" fmla="*/ 16 w 748"/>
                  <a:gd name="T55" fmla="*/ 16 h 107"/>
                  <a:gd name="T56" fmla="*/ 53 w 748"/>
                  <a:gd name="T57" fmla="*/ 0 h 107"/>
                  <a:gd name="T58" fmla="*/ 695 w 748"/>
                  <a:gd name="T59" fmla="*/ 0 h 107"/>
                  <a:gd name="T60" fmla="*/ 695 w 748"/>
                  <a:gd name="T61" fmla="*/ 0 h 107"/>
                  <a:gd name="T62" fmla="*/ 731 w 748"/>
                  <a:gd name="T63" fmla="*/ 16 h 107"/>
                  <a:gd name="T64" fmla="*/ 731 w 748"/>
                  <a:gd name="T65" fmla="*/ 16 h 107"/>
                  <a:gd name="T66" fmla="*/ 747 w 748"/>
                  <a:gd name="T67" fmla="*/ 52 h 107"/>
                  <a:gd name="T68" fmla="*/ 747 w 748"/>
                  <a:gd name="T69" fmla="*/ 52 h 107"/>
                  <a:gd name="T70" fmla="*/ 731 w 748"/>
                  <a:gd name="T71" fmla="*/ 90 h 107"/>
                  <a:gd name="T72" fmla="*/ 731 w 748"/>
                  <a:gd name="T73" fmla="*/ 90 h 107"/>
                  <a:gd name="T74" fmla="*/ 695 w 748"/>
                  <a:gd name="T7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48" h="107">
                    <a:moveTo>
                      <a:pt x="53" y="20"/>
                    </a:moveTo>
                    <a:lnTo>
                      <a:pt x="53" y="20"/>
                    </a:lnTo>
                    <a:cubicBezTo>
                      <a:pt x="44" y="20"/>
                      <a:pt x="35" y="23"/>
                      <a:pt x="29" y="29"/>
                    </a:cubicBezTo>
                    <a:lnTo>
                      <a:pt x="29" y="29"/>
                    </a:lnTo>
                    <a:cubicBezTo>
                      <a:pt x="23" y="35"/>
                      <a:pt x="20" y="44"/>
                      <a:pt x="20" y="52"/>
                    </a:cubicBezTo>
                    <a:lnTo>
                      <a:pt x="20" y="52"/>
                    </a:lnTo>
                    <a:cubicBezTo>
                      <a:pt x="20" y="62"/>
                      <a:pt x="23" y="71"/>
                      <a:pt x="29" y="77"/>
                    </a:cubicBezTo>
                    <a:lnTo>
                      <a:pt x="29" y="77"/>
                    </a:lnTo>
                    <a:cubicBezTo>
                      <a:pt x="35" y="83"/>
                      <a:pt x="44" y="87"/>
                      <a:pt x="53" y="87"/>
                    </a:cubicBezTo>
                    <a:lnTo>
                      <a:pt x="695" y="87"/>
                    </a:lnTo>
                    <a:lnTo>
                      <a:pt x="695" y="87"/>
                    </a:lnTo>
                    <a:cubicBezTo>
                      <a:pt x="703" y="87"/>
                      <a:pt x="712" y="83"/>
                      <a:pt x="718" y="77"/>
                    </a:cubicBezTo>
                    <a:lnTo>
                      <a:pt x="718" y="77"/>
                    </a:lnTo>
                    <a:cubicBezTo>
                      <a:pt x="725" y="71"/>
                      <a:pt x="729" y="62"/>
                      <a:pt x="729" y="52"/>
                    </a:cubicBezTo>
                    <a:lnTo>
                      <a:pt x="729" y="52"/>
                    </a:lnTo>
                    <a:cubicBezTo>
                      <a:pt x="729" y="44"/>
                      <a:pt x="725" y="35"/>
                      <a:pt x="718" y="29"/>
                    </a:cubicBezTo>
                    <a:lnTo>
                      <a:pt x="718" y="29"/>
                    </a:lnTo>
                    <a:cubicBezTo>
                      <a:pt x="712" y="23"/>
                      <a:pt x="703" y="20"/>
                      <a:pt x="695" y="20"/>
                    </a:cubicBezTo>
                    <a:lnTo>
                      <a:pt x="53" y="20"/>
                    </a:lnTo>
                    <a:close/>
                    <a:moveTo>
                      <a:pt x="695" y="106"/>
                    </a:moveTo>
                    <a:lnTo>
                      <a:pt x="53" y="106"/>
                    </a:lnTo>
                    <a:lnTo>
                      <a:pt x="53" y="106"/>
                    </a:lnTo>
                    <a:cubicBezTo>
                      <a:pt x="39" y="106"/>
                      <a:pt x="26" y="100"/>
                      <a:pt x="16" y="90"/>
                    </a:cubicBezTo>
                    <a:lnTo>
                      <a:pt x="16" y="90"/>
                    </a:lnTo>
                    <a:cubicBezTo>
                      <a:pt x="6" y="80"/>
                      <a:pt x="0" y="67"/>
                      <a:pt x="0" y="52"/>
                    </a:cubicBezTo>
                    <a:lnTo>
                      <a:pt x="0" y="52"/>
                    </a:lnTo>
                    <a:cubicBezTo>
                      <a:pt x="0" y="39"/>
                      <a:pt x="6" y="26"/>
                      <a:pt x="16" y="16"/>
                    </a:cubicBezTo>
                    <a:lnTo>
                      <a:pt x="16" y="16"/>
                    </a:lnTo>
                    <a:cubicBezTo>
                      <a:pt x="26" y="6"/>
                      <a:pt x="39" y="0"/>
                      <a:pt x="53" y="0"/>
                    </a:cubicBezTo>
                    <a:lnTo>
                      <a:pt x="695" y="0"/>
                    </a:lnTo>
                    <a:lnTo>
                      <a:pt x="695" y="0"/>
                    </a:lnTo>
                    <a:cubicBezTo>
                      <a:pt x="709" y="0"/>
                      <a:pt x="722" y="6"/>
                      <a:pt x="731" y="16"/>
                    </a:cubicBezTo>
                    <a:lnTo>
                      <a:pt x="731" y="16"/>
                    </a:lnTo>
                    <a:cubicBezTo>
                      <a:pt x="742" y="26"/>
                      <a:pt x="747" y="39"/>
                      <a:pt x="747" y="52"/>
                    </a:cubicBezTo>
                    <a:lnTo>
                      <a:pt x="747" y="52"/>
                    </a:lnTo>
                    <a:cubicBezTo>
                      <a:pt x="747" y="67"/>
                      <a:pt x="742" y="80"/>
                      <a:pt x="731" y="90"/>
                    </a:cubicBezTo>
                    <a:lnTo>
                      <a:pt x="731" y="90"/>
                    </a:lnTo>
                    <a:cubicBezTo>
                      <a:pt x="722" y="100"/>
                      <a:pt x="709" y="106"/>
                      <a:pt x="695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203">
                <a:extLst>
                  <a:ext uri="{FF2B5EF4-FFF2-40B4-BE49-F238E27FC236}">
                    <a16:creationId xmlns:a16="http://schemas.microsoft.com/office/drawing/2014/main" id="{879EDC30-8E64-4974-B4D7-72F8E5243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6156" y="7089689"/>
                <a:ext cx="393872" cy="77230"/>
              </a:xfrm>
              <a:custGeom>
                <a:avLst/>
                <a:gdLst>
                  <a:gd name="T0" fmla="*/ 406 w 451"/>
                  <a:gd name="T1" fmla="*/ 0 h 87"/>
                  <a:gd name="T2" fmla="*/ 224 w 451"/>
                  <a:gd name="T3" fmla="*/ 0 h 87"/>
                  <a:gd name="T4" fmla="*/ 42 w 451"/>
                  <a:gd name="T5" fmla="*/ 0 h 87"/>
                  <a:gd name="T6" fmla="*/ 42 w 451"/>
                  <a:gd name="T7" fmla="*/ 0 h 87"/>
                  <a:gd name="T8" fmla="*/ 12 w 451"/>
                  <a:gd name="T9" fmla="*/ 12 h 87"/>
                  <a:gd name="T10" fmla="*/ 12 w 451"/>
                  <a:gd name="T11" fmla="*/ 12 h 87"/>
                  <a:gd name="T12" fmla="*/ 0 w 451"/>
                  <a:gd name="T13" fmla="*/ 42 h 87"/>
                  <a:gd name="T14" fmla="*/ 0 w 451"/>
                  <a:gd name="T15" fmla="*/ 42 h 87"/>
                  <a:gd name="T16" fmla="*/ 12 w 451"/>
                  <a:gd name="T17" fmla="*/ 74 h 87"/>
                  <a:gd name="T18" fmla="*/ 12 w 451"/>
                  <a:gd name="T19" fmla="*/ 74 h 87"/>
                  <a:gd name="T20" fmla="*/ 42 w 451"/>
                  <a:gd name="T21" fmla="*/ 86 h 87"/>
                  <a:gd name="T22" fmla="*/ 224 w 451"/>
                  <a:gd name="T23" fmla="*/ 86 h 87"/>
                  <a:gd name="T24" fmla="*/ 406 w 451"/>
                  <a:gd name="T25" fmla="*/ 86 h 87"/>
                  <a:gd name="T26" fmla="*/ 406 w 451"/>
                  <a:gd name="T27" fmla="*/ 86 h 87"/>
                  <a:gd name="T28" fmla="*/ 436 w 451"/>
                  <a:gd name="T29" fmla="*/ 74 h 87"/>
                  <a:gd name="T30" fmla="*/ 436 w 451"/>
                  <a:gd name="T31" fmla="*/ 74 h 87"/>
                  <a:gd name="T32" fmla="*/ 450 w 451"/>
                  <a:gd name="T33" fmla="*/ 42 h 87"/>
                  <a:gd name="T34" fmla="*/ 450 w 451"/>
                  <a:gd name="T35" fmla="*/ 42 h 87"/>
                  <a:gd name="T36" fmla="*/ 436 w 451"/>
                  <a:gd name="T37" fmla="*/ 12 h 87"/>
                  <a:gd name="T38" fmla="*/ 436 w 451"/>
                  <a:gd name="T39" fmla="*/ 12 h 87"/>
                  <a:gd name="T40" fmla="*/ 406 w 451"/>
                  <a:gd name="T4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1" h="87">
                    <a:moveTo>
                      <a:pt x="406" y="0"/>
                    </a:moveTo>
                    <a:lnTo>
                      <a:pt x="224" y="0"/>
                    </a:lnTo>
                    <a:lnTo>
                      <a:pt x="42" y="0"/>
                    </a:lnTo>
                    <a:lnTo>
                      <a:pt x="42" y="0"/>
                    </a:lnTo>
                    <a:cubicBezTo>
                      <a:pt x="31" y="0"/>
                      <a:pt x="20" y="4"/>
                      <a:pt x="12" y="12"/>
                    </a:cubicBezTo>
                    <a:lnTo>
                      <a:pt x="12" y="12"/>
                    </a:lnTo>
                    <a:cubicBezTo>
                      <a:pt x="4" y="20"/>
                      <a:pt x="0" y="31"/>
                      <a:pt x="0" y="42"/>
                    </a:cubicBezTo>
                    <a:lnTo>
                      <a:pt x="0" y="42"/>
                    </a:lnTo>
                    <a:cubicBezTo>
                      <a:pt x="0" y="55"/>
                      <a:pt x="4" y="66"/>
                      <a:pt x="12" y="74"/>
                    </a:cubicBezTo>
                    <a:lnTo>
                      <a:pt x="12" y="74"/>
                    </a:lnTo>
                    <a:cubicBezTo>
                      <a:pt x="20" y="81"/>
                      <a:pt x="31" y="86"/>
                      <a:pt x="42" y="86"/>
                    </a:cubicBezTo>
                    <a:lnTo>
                      <a:pt x="224" y="86"/>
                    </a:lnTo>
                    <a:lnTo>
                      <a:pt x="406" y="86"/>
                    </a:lnTo>
                    <a:lnTo>
                      <a:pt x="406" y="86"/>
                    </a:lnTo>
                    <a:cubicBezTo>
                      <a:pt x="418" y="86"/>
                      <a:pt x="429" y="81"/>
                      <a:pt x="436" y="74"/>
                    </a:cubicBezTo>
                    <a:lnTo>
                      <a:pt x="436" y="74"/>
                    </a:lnTo>
                    <a:cubicBezTo>
                      <a:pt x="444" y="66"/>
                      <a:pt x="450" y="55"/>
                      <a:pt x="450" y="42"/>
                    </a:cubicBezTo>
                    <a:lnTo>
                      <a:pt x="450" y="42"/>
                    </a:lnTo>
                    <a:cubicBezTo>
                      <a:pt x="450" y="31"/>
                      <a:pt x="444" y="20"/>
                      <a:pt x="436" y="12"/>
                    </a:cubicBezTo>
                    <a:lnTo>
                      <a:pt x="436" y="12"/>
                    </a:lnTo>
                    <a:cubicBezTo>
                      <a:pt x="429" y="4"/>
                      <a:pt x="418" y="0"/>
                      <a:pt x="40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204">
                <a:extLst>
                  <a:ext uri="{FF2B5EF4-FFF2-40B4-BE49-F238E27FC236}">
                    <a16:creationId xmlns:a16="http://schemas.microsoft.com/office/drawing/2014/main" id="{887F2C10-AEB4-423E-8AEC-BD8F9C6DA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8433" y="7081966"/>
                <a:ext cx="413180" cy="92676"/>
              </a:xfrm>
              <a:custGeom>
                <a:avLst/>
                <a:gdLst>
                  <a:gd name="T0" fmla="*/ 52 w 470"/>
                  <a:gd name="T1" fmla="*/ 20 h 107"/>
                  <a:gd name="T2" fmla="*/ 52 w 470"/>
                  <a:gd name="T3" fmla="*/ 20 h 107"/>
                  <a:gd name="T4" fmla="*/ 29 w 470"/>
                  <a:gd name="T5" fmla="*/ 29 h 107"/>
                  <a:gd name="T6" fmla="*/ 29 w 470"/>
                  <a:gd name="T7" fmla="*/ 29 h 107"/>
                  <a:gd name="T8" fmla="*/ 18 w 470"/>
                  <a:gd name="T9" fmla="*/ 52 h 107"/>
                  <a:gd name="T10" fmla="*/ 18 w 470"/>
                  <a:gd name="T11" fmla="*/ 52 h 107"/>
                  <a:gd name="T12" fmla="*/ 29 w 470"/>
                  <a:gd name="T13" fmla="*/ 77 h 107"/>
                  <a:gd name="T14" fmla="*/ 29 w 470"/>
                  <a:gd name="T15" fmla="*/ 77 h 107"/>
                  <a:gd name="T16" fmla="*/ 52 w 470"/>
                  <a:gd name="T17" fmla="*/ 87 h 107"/>
                  <a:gd name="T18" fmla="*/ 416 w 470"/>
                  <a:gd name="T19" fmla="*/ 87 h 107"/>
                  <a:gd name="T20" fmla="*/ 416 w 470"/>
                  <a:gd name="T21" fmla="*/ 87 h 107"/>
                  <a:gd name="T22" fmla="*/ 440 w 470"/>
                  <a:gd name="T23" fmla="*/ 77 h 107"/>
                  <a:gd name="T24" fmla="*/ 440 w 470"/>
                  <a:gd name="T25" fmla="*/ 77 h 107"/>
                  <a:gd name="T26" fmla="*/ 450 w 470"/>
                  <a:gd name="T27" fmla="*/ 52 h 107"/>
                  <a:gd name="T28" fmla="*/ 450 w 470"/>
                  <a:gd name="T29" fmla="*/ 52 h 107"/>
                  <a:gd name="T30" fmla="*/ 440 w 470"/>
                  <a:gd name="T31" fmla="*/ 29 h 107"/>
                  <a:gd name="T32" fmla="*/ 440 w 470"/>
                  <a:gd name="T33" fmla="*/ 29 h 107"/>
                  <a:gd name="T34" fmla="*/ 416 w 470"/>
                  <a:gd name="T35" fmla="*/ 20 h 107"/>
                  <a:gd name="T36" fmla="*/ 52 w 470"/>
                  <a:gd name="T37" fmla="*/ 20 h 107"/>
                  <a:gd name="T38" fmla="*/ 416 w 470"/>
                  <a:gd name="T39" fmla="*/ 106 h 107"/>
                  <a:gd name="T40" fmla="*/ 52 w 470"/>
                  <a:gd name="T41" fmla="*/ 106 h 107"/>
                  <a:gd name="T42" fmla="*/ 52 w 470"/>
                  <a:gd name="T43" fmla="*/ 106 h 107"/>
                  <a:gd name="T44" fmla="*/ 16 w 470"/>
                  <a:gd name="T45" fmla="*/ 90 h 107"/>
                  <a:gd name="T46" fmla="*/ 16 w 470"/>
                  <a:gd name="T47" fmla="*/ 90 h 107"/>
                  <a:gd name="T48" fmla="*/ 0 w 470"/>
                  <a:gd name="T49" fmla="*/ 52 h 107"/>
                  <a:gd name="T50" fmla="*/ 0 w 470"/>
                  <a:gd name="T51" fmla="*/ 52 h 107"/>
                  <a:gd name="T52" fmla="*/ 16 w 470"/>
                  <a:gd name="T53" fmla="*/ 16 h 107"/>
                  <a:gd name="T54" fmla="*/ 16 w 470"/>
                  <a:gd name="T55" fmla="*/ 16 h 107"/>
                  <a:gd name="T56" fmla="*/ 52 w 470"/>
                  <a:gd name="T57" fmla="*/ 0 h 107"/>
                  <a:gd name="T58" fmla="*/ 416 w 470"/>
                  <a:gd name="T59" fmla="*/ 0 h 107"/>
                  <a:gd name="T60" fmla="*/ 416 w 470"/>
                  <a:gd name="T61" fmla="*/ 0 h 107"/>
                  <a:gd name="T62" fmla="*/ 453 w 470"/>
                  <a:gd name="T63" fmla="*/ 16 h 107"/>
                  <a:gd name="T64" fmla="*/ 453 w 470"/>
                  <a:gd name="T65" fmla="*/ 16 h 107"/>
                  <a:gd name="T66" fmla="*/ 469 w 470"/>
                  <a:gd name="T67" fmla="*/ 52 h 107"/>
                  <a:gd name="T68" fmla="*/ 469 w 470"/>
                  <a:gd name="T69" fmla="*/ 52 h 107"/>
                  <a:gd name="T70" fmla="*/ 453 w 470"/>
                  <a:gd name="T71" fmla="*/ 90 h 107"/>
                  <a:gd name="T72" fmla="*/ 453 w 470"/>
                  <a:gd name="T73" fmla="*/ 90 h 107"/>
                  <a:gd name="T74" fmla="*/ 416 w 470"/>
                  <a:gd name="T7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70" h="107">
                    <a:moveTo>
                      <a:pt x="52" y="20"/>
                    </a:moveTo>
                    <a:lnTo>
                      <a:pt x="52" y="20"/>
                    </a:lnTo>
                    <a:cubicBezTo>
                      <a:pt x="44" y="20"/>
                      <a:pt x="35" y="23"/>
                      <a:pt x="29" y="29"/>
                    </a:cubicBezTo>
                    <a:lnTo>
                      <a:pt x="29" y="29"/>
                    </a:lnTo>
                    <a:cubicBezTo>
                      <a:pt x="22" y="35"/>
                      <a:pt x="18" y="44"/>
                      <a:pt x="18" y="52"/>
                    </a:cubicBezTo>
                    <a:lnTo>
                      <a:pt x="18" y="52"/>
                    </a:lnTo>
                    <a:cubicBezTo>
                      <a:pt x="18" y="62"/>
                      <a:pt x="22" y="71"/>
                      <a:pt x="29" y="77"/>
                    </a:cubicBezTo>
                    <a:lnTo>
                      <a:pt x="29" y="77"/>
                    </a:lnTo>
                    <a:cubicBezTo>
                      <a:pt x="35" y="83"/>
                      <a:pt x="44" y="87"/>
                      <a:pt x="52" y="87"/>
                    </a:cubicBezTo>
                    <a:lnTo>
                      <a:pt x="416" y="87"/>
                    </a:lnTo>
                    <a:lnTo>
                      <a:pt x="416" y="87"/>
                    </a:lnTo>
                    <a:cubicBezTo>
                      <a:pt x="425" y="87"/>
                      <a:pt x="435" y="83"/>
                      <a:pt x="440" y="77"/>
                    </a:cubicBezTo>
                    <a:lnTo>
                      <a:pt x="440" y="77"/>
                    </a:lnTo>
                    <a:cubicBezTo>
                      <a:pt x="446" y="71"/>
                      <a:pt x="450" y="62"/>
                      <a:pt x="450" y="52"/>
                    </a:cubicBezTo>
                    <a:lnTo>
                      <a:pt x="450" y="52"/>
                    </a:lnTo>
                    <a:cubicBezTo>
                      <a:pt x="450" y="44"/>
                      <a:pt x="446" y="35"/>
                      <a:pt x="440" y="29"/>
                    </a:cubicBezTo>
                    <a:lnTo>
                      <a:pt x="440" y="29"/>
                    </a:lnTo>
                    <a:cubicBezTo>
                      <a:pt x="435" y="23"/>
                      <a:pt x="425" y="20"/>
                      <a:pt x="416" y="20"/>
                    </a:cubicBezTo>
                    <a:lnTo>
                      <a:pt x="52" y="20"/>
                    </a:lnTo>
                    <a:close/>
                    <a:moveTo>
                      <a:pt x="416" y="106"/>
                    </a:moveTo>
                    <a:lnTo>
                      <a:pt x="52" y="106"/>
                    </a:lnTo>
                    <a:lnTo>
                      <a:pt x="52" y="106"/>
                    </a:lnTo>
                    <a:cubicBezTo>
                      <a:pt x="39" y="106"/>
                      <a:pt x="25" y="100"/>
                      <a:pt x="16" y="90"/>
                    </a:cubicBezTo>
                    <a:lnTo>
                      <a:pt x="16" y="90"/>
                    </a:lnTo>
                    <a:cubicBezTo>
                      <a:pt x="5" y="80"/>
                      <a:pt x="0" y="67"/>
                      <a:pt x="0" y="52"/>
                    </a:cubicBezTo>
                    <a:lnTo>
                      <a:pt x="0" y="52"/>
                    </a:lnTo>
                    <a:cubicBezTo>
                      <a:pt x="0" y="39"/>
                      <a:pt x="5" y="26"/>
                      <a:pt x="16" y="16"/>
                    </a:cubicBezTo>
                    <a:lnTo>
                      <a:pt x="16" y="16"/>
                    </a:lnTo>
                    <a:cubicBezTo>
                      <a:pt x="25" y="6"/>
                      <a:pt x="39" y="0"/>
                      <a:pt x="52" y="0"/>
                    </a:cubicBezTo>
                    <a:lnTo>
                      <a:pt x="416" y="0"/>
                    </a:lnTo>
                    <a:lnTo>
                      <a:pt x="416" y="0"/>
                    </a:lnTo>
                    <a:cubicBezTo>
                      <a:pt x="430" y="0"/>
                      <a:pt x="444" y="6"/>
                      <a:pt x="453" y="16"/>
                    </a:cubicBezTo>
                    <a:lnTo>
                      <a:pt x="453" y="16"/>
                    </a:lnTo>
                    <a:cubicBezTo>
                      <a:pt x="463" y="26"/>
                      <a:pt x="469" y="39"/>
                      <a:pt x="469" y="52"/>
                    </a:cubicBezTo>
                    <a:lnTo>
                      <a:pt x="469" y="52"/>
                    </a:lnTo>
                    <a:cubicBezTo>
                      <a:pt x="469" y="67"/>
                      <a:pt x="463" y="80"/>
                      <a:pt x="453" y="90"/>
                    </a:cubicBezTo>
                    <a:lnTo>
                      <a:pt x="453" y="90"/>
                    </a:lnTo>
                    <a:cubicBezTo>
                      <a:pt x="444" y="100"/>
                      <a:pt x="430" y="106"/>
                      <a:pt x="416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205">
                <a:extLst>
                  <a:ext uri="{FF2B5EF4-FFF2-40B4-BE49-F238E27FC236}">
                    <a16:creationId xmlns:a16="http://schemas.microsoft.com/office/drawing/2014/main" id="{4B815BFB-9931-4B28-87CD-CB17D18A2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9798" y="7240288"/>
                <a:ext cx="1231815" cy="15446"/>
              </a:xfrm>
              <a:custGeom>
                <a:avLst/>
                <a:gdLst>
                  <a:gd name="T0" fmla="*/ 1395 w 1405"/>
                  <a:gd name="T1" fmla="*/ 18 h 19"/>
                  <a:gd name="T2" fmla="*/ 10 w 1405"/>
                  <a:gd name="T3" fmla="*/ 18 h 19"/>
                  <a:gd name="T4" fmla="*/ 10 w 1405"/>
                  <a:gd name="T5" fmla="*/ 18 h 19"/>
                  <a:gd name="T6" fmla="*/ 0 w 1405"/>
                  <a:gd name="T7" fmla="*/ 9 h 19"/>
                  <a:gd name="T8" fmla="*/ 0 w 1405"/>
                  <a:gd name="T9" fmla="*/ 9 h 19"/>
                  <a:gd name="T10" fmla="*/ 10 w 1405"/>
                  <a:gd name="T11" fmla="*/ 0 h 19"/>
                  <a:gd name="T12" fmla="*/ 1395 w 1405"/>
                  <a:gd name="T13" fmla="*/ 0 h 19"/>
                  <a:gd name="T14" fmla="*/ 1395 w 1405"/>
                  <a:gd name="T15" fmla="*/ 0 h 19"/>
                  <a:gd name="T16" fmla="*/ 1404 w 1405"/>
                  <a:gd name="T17" fmla="*/ 9 h 19"/>
                  <a:gd name="T18" fmla="*/ 1404 w 1405"/>
                  <a:gd name="T19" fmla="*/ 9 h 19"/>
                  <a:gd name="T20" fmla="*/ 1395 w 1405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5" h="19">
                    <a:moveTo>
                      <a:pt x="1395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395" y="0"/>
                    </a:lnTo>
                    <a:lnTo>
                      <a:pt x="1395" y="0"/>
                    </a:lnTo>
                    <a:cubicBezTo>
                      <a:pt x="1400" y="0"/>
                      <a:pt x="1404" y="4"/>
                      <a:pt x="1404" y="9"/>
                    </a:cubicBezTo>
                    <a:lnTo>
                      <a:pt x="1404" y="9"/>
                    </a:lnTo>
                    <a:cubicBezTo>
                      <a:pt x="1404" y="14"/>
                      <a:pt x="1400" y="18"/>
                      <a:pt x="1395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206">
                <a:extLst>
                  <a:ext uri="{FF2B5EF4-FFF2-40B4-BE49-F238E27FC236}">
                    <a16:creationId xmlns:a16="http://schemas.microsoft.com/office/drawing/2014/main" id="{3B3B726D-14AD-4467-9530-53491926C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7627" y="5498757"/>
                <a:ext cx="783881" cy="949926"/>
              </a:xfrm>
              <a:custGeom>
                <a:avLst/>
                <a:gdLst>
                  <a:gd name="T0" fmla="*/ 894 w 895"/>
                  <a:gd name="T1" fmla="*/ 447 h 1083"/>
                  <a:gd name="T2" fmla="*/ 894 w 895"/>
                  <a:gd name="T3" fmla="*/ 447 h 1083"/>
                  <a:gd name="T4" fmla="*/ 447 w 895"/>
                  <a:gd name="T5" fmla="*/ 0 h 1083"/>
                  <a:gd name="T6" fmla="*/ 447 w 895"/>
                  <a:gd name="T7" fmla="*/ 0 h 1083"/>
                  <a:gd name="T8" fmla="*/ 0 w 895"/>
                  <a:gd name="T9" fmla="*/ 447 h 1083"/>
                  <a:gd name="T10" fmla="*/ 0 w 895"/>
                  <a:gd name="T11" fmla="*/ 447 h 1083"/>
                  <a:gd name="T12" fmla="*/ 282 w 895"/>
                  <a:gd name="T13" fmla="*/ 863 h 1083"/>
                  <a:gd name="T14" fmla="*/ 282 w 895"/>
                  <a:gd name="T15" fmla="*/ 1082 h 1083"/>
                  <a:gd name="T16" fmla="*/ 611 w 895"/>
                  <a:gd name="T17" fmla="*/ 1082 h 1083"/>
                  <a:gd name="T18" fmla="*/ 611 w 895"/>
                  <a:gd name="T19" fmla="*/ 863 h 1083"/>
                  <a:gd name="T20" fmla="*/ 611 w 895"/>
                  <a:gd name="T21" fmla="*/ 863 h 1083"/>
                  <a:gd name="T22" fmla="*/ 894 w 895"/>
                  <a:gd name="T23" fmla="*/ 447 h 1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5" h="1083">
                    <a:moveTo>
                      <a:pt x="894" y="447"/>
                    </a:moveTo>
                    <a:lnTo>
                      <a:pt x="894" y="447"/>
                    </a:lnTo>
                    <a:cubicBezTo>
                      <a:pt x="894" y="200"/>
                      <a:pt x="694" y="0"/>
                      <a:pt x="447" y="0"/>
                    </a:cubicBezTo>
                    <a:lnTo>
                      <a:pt x="447" y="0"/>
                    </a:lnTo>
                    <a:cubicBezTo>
                      <a:pt x="200" y="0"/>
                      <a:pt x="0" y="200"/>
                      <a:pt x="0" y="447"/>
                    </a:cubicBezTo>
                    <a:lnTo>
                      <a:pt x="0" y="447"/>
                    </a:lnTo>
                    <a:cubicBezTo>
                      <a:pt x="0" y="636"/>
                      <a:pt x="116" y="797"/>
                      <a:pt x="282" y="863"/>
                    </a:cubicBezTo>
                    <a:lnTo>
                      <a:pt x="282" y="1082"/>
                    </a:lnTo>
                    <a:lnTo>
                      <a:pt x="611" y="1082"/>
                    </a:lnTo>
                    <a:lnTo>
                      <a:pt x="611" y="863"/>
                    </a:lnTo>
                    <a:lnTo>
                      <a:pt x="611" y="863"/>
                    </a:lnTo>
                    <a:cubicBezTo>
                      <a:pt x="777" y="797"/>
                      <a:pt x="894" y="636"/>
                      <a:pt x="894" y="44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207">
                <a:extLst>
                  <a:ext uri="{FF2B5EF4-FFF2-40B4-BE49-F238E27FC236}">
                    <a16:creationId xmlns:a16="http://schemas.microsoft.com/office/drawing/2014/main" id="{EAED8CF7-8356-45AC-80F7-40003AC1F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9904" y="5491034"/>
                <a:ext cx="799327" cy="965372"/>
              </a:xfrm>
              <a:custGeom>
                <a:avLst/>
                <a:gdLst>
                  <a:gd name="T0" fmla="*/ 301 w 915"/>
                  <a:gd name="T1" fmla="*/ 1082 h 1101"/>
                  <a:gd name="T2" fmla="*/ 613 w 915"/>
                  <a:gd name="T3" fmla="*/ 1082 h 1101"/>
                  <a:gd name="T4" fmla="*/ 613 w 915"/>
                  <a:gd name="T5" fmla="*/ 865 h 1101"/>
                  <a:gd name="T6" fmla="*/ 618 w 915"/>
                  <a:gd name="T7" fmla="*/ 864 h 1101"/>
                  <a:gd name="T8" fmla="*/ 618 w 915"/>
                  <a:gd name="T9" fmla="*/ 864 h 1101"/>
                  <a:gd name="T10" fmla="*/ 895 w 915"/>
                  <a:gd name="T11" fmla="*/ 456 h 1101"/>
                  <a:gd name="T12" fmla="*/ 895 w 915"/>
                  <a:gd name="T13" fmla="*/ 456 h 1101"/>
                  <a:gd name="T14" fmla="*/ 457 w 915"/>
                  <a:gd name="T15" fmla="*/ 18 h 1101"/>
                  <a:gd name="T16" fmla="*/ 457 w 915"/>
                  <a:gd name="T17" fmla="*/ 18 h 1101"/>
                  <a:gd name="T18" fmla="*/ 19 w 915"/>
                  <a:gd name="T19" fmla="*/ 456 h 1101"/>
                  <a:gd name="T20" fmla="*/ 19 w 915"/>
                  <a:gd name="T21" fmla="*/ 456 h 1101"/>
                  <a:gd name="T22" fmla="*/ 295 w 915"/>
                  <a:gd name="T23" fmla="*/ 864 h 1101"/>
                  <a:gd name="T24" fmla="*/ 301 w 915"/>
                  <a:gd name="T25" fmla="*/ 865 h 1101"/>
                  <a:gd name="T26" fmla="*/ 301 w 915"/>
                  <a:gd name="T27" fmla="*/ 1082 h 1101"/>
                  <a:gd name="T28" fmla="*/ 631 w 915"/>
                  <a:gd name="T29" fmla="*/ 1100 h 1101"/>
                  <a:gd name="T30" fmla="*/ 283 w 915"/>
                  <a:gd name="T31" fmla="*/ 1100 h 1101"/>
                  <a:gd name="T32" fmla="*/ 283 w 915"/>
                  <a:gd name="T33" fmla="*/ 879 h 1101"/>
                  <a:gd name="T34" fmla="*/ 283 w 915"/>
                  <a:gd name="T35" fmla="*/ 879 h 1101"/>
                  <a:gd name="T36" fmla="*/ 0 w 915"/>
                  <a:gd name="T37" fmla="*/ 456 h 1101"/>
                  <a:gd name="T38" fmla="*/ 0 w 915"/>
                  <a:gd name="T39" fmla="*/ 456 h 1101"/>
                  <a:gd name="T40" fmla="*/ 457 w 915"/>
                  <a:gd name="T41" fmla="*/ 0 h 1101"/>
                  <a:gd name="T42" fmla="*/ 457 w 915"/>
                  <a:gd name="T43" fmla="*/ 0 h 1101"/>
                  <a:gd name="T44" fmla="*/ 914 w 915"/>
                  <a:gd name="T45" fmla="*/ 456 h 1101"/>
                  <a:gd name="T46" fmla="*/ 914 w 915"/>
                  <a:gd name="T47" fmla="*/ 456 h 1101"/>
                  <a:gd name="T48" fmla="*/ 631 w 915"/>
                  <a:gd name="T49" fmla="*/ 879 h 1101"/>
                  <a:gd name="T50" fmla="*/ 631 w 915"/>
                  <a:gd name="T51" fmla="*/ 1100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5" h="1101">
                    <a:moveTo>
                      <a:pt x="301" y="1082"/>
                    </a:moveTo>
                    <a:lnTo>
                      <a:pt x="613" y="1082"/>
                    </a:lnTo>
                    <a:lnTo>
                      <a:pt x="613" y="865"/>
                    </a:lnTo>
                    <a:lnTo>
                      <a:pt x="618" y="864"/>
                    </a:lnTo>
                    <a:lnTo>
                      <a:pt x="618" y="864"/>
                    </a:lnTo>
                    <a:cubicBezTo>
                      <a:pt x="786" y="797"/>
                      <a:pt x="895" y="636"/>
                      <a:pt x="895" y="456"/>
                    </a:cubicBezTo>
                    <a:lnTo>
                      <a:pt x="895" y="456"/>
                    </a:lnTo>
                    <a:cubicBezTo>
                      <a:pt x="895" y="215"/>
                      <a:pt x="698" y="18"/>
                      <a:pt x="457" y="18"/>
                    </a:cubicBezTo>
                    <a:lnTo>
                      <a:pt x="457" y="18"/>
                    </a:lnTo>
                    <a:cubicBezTo>
                      <a:pt x="215" y="18"/>
                      <a:pt x="19" y="215"/>
                      <a:pt x="19" y="456"/>
                    </a:cubicBezTo>
                    <a:lnTo>
                      <a:pt x="19" y="456"/>
                    </a:lnTo>
                    <a:cubicBezTo>
                      <a:pt x="19" y="636"/>
                      <a:pt x="127" y="797"/>
                      <a:pt x="295" y="864"/>
                    </a:cubicBezTo>
                    <a:lnTo>
                      <a:pt x="301" y="865"/>
                    </a:lnTo>
                    <a:lnTo>
                      <a:pt x="301" y="1082"/>
                    </a:lnTo>
                    <a:close/>
                    <a:moveTo>
                      <a:pt x="631" y="1100"/>
                    </a:moveTo>
                    <a:lnTo>
                      <a:pt x="283" y="1100"/>
                    </a:lnTo>
                    <a:lnTo>
                      <a:pt x="283" y="879"/>
                    </a:lnTo>
                    <a:lnTo>
                      <a:pt x="283" y="879"/>
                    </a:lnTo>
                    <a:cubicBezTo>
                      <a:pt x="111" y="807"/>
                      <a:pt x="0" y="643"/>
                      <a:pt x="0" y="456"/>
                    </a:cubicBezTo>
                    <a:lnTo>
                      <a:pt x="0" y="456"/>
                    </a:lnTo>
                    <a:cubicBezTo>
                      <a:pt x="0" y="204"/>
                      <a:pt x="205" y="0"/>
                      <a:pt x="457" y="0"/>
                    </a:cubicBezTo>
                    <a:lnTo>
                      <a:pt x="457" y="0"/>
                    </a:lnTo>
                    <a:cubicBezTo>
                      <a:pt x="709" y="0"/>
                      <a:pt x="914" y="204"/>
                      <a:pt x="914" y="456"/>
                    </a:cubicBezTo>
                    <a:lnTo>
                      <a:pt x="914" y="456"/>
                    </a:lnTo>
                    <a:cubicBezTo>
                      <a:pt x="914" y="643"/>
                      <a:pt x="802" y="807"/>
                      <a:pt x="631" y="879"/>
                    </a:cubicBezTo>
                    <a:lnTo>
                      <a:pt x="631" y="110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F9F00C99-C8A5-4287-BD7B-9D102E7F8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6440" y="6541357"/>
                <a:ext cx="605370" cy="95574"/>
              </a:xfrm>
              <a:custGeom>
                <a:avLst/>
                <a:gdLst>
                  <a:gd name="connsiteX0" fmla="*/ 275150 w 605370"/>
                  <a:gd name="connsiteY0" fmla="*/ 77230 h 95574"/>
                  <a:gd name="connsiteX1" fmla="*/ 497150 w 605370"/>
                  <a:gd name="connsiteY1" fmla="*/ 77230 h 95574"/>
                  <a:gd name="connsiteX2" fmla="*/ 504985 w 605370"/>
                  <a:gd name="connsiteY2" fmla="*/ 86885 h 95574"/>
                  <a:gd name="connsiteX3" fmla="*/ 497150 w 605370"/>
                  <a:gd name="connsiteY3" fmla="*/ 95574 h 95574"/>
                  <a:gd name="connsiteX4" fmla="*/ 275150 w 605370"/>
                  <a:gd name="connsiteY4" fmla="*/ 95574 h 95574"/>
                  <a:gd name="connsiteX5" fmla="*/ 266444 w 605370"/>
                  <a:gd name="connsiteY5" fmla="*/ 86885 h 95574"/>
                  <a:gd name="connsiteX6" fmla="*/ 275150 w 605370"/>
                  <a:gd name="connsiteY6" fmla="*/ 77230 h 95574"/>
                  <a:gd name="connsiteX7" fmla="*/ 8719 w 605370"/>
                  <a:gd name="connsiteY7" fmla="*/ 77230 h 95574"/>
                  <a:gd name="connsiteX8" fmla="*/ 153463 w 605370"/>
                  <a:gd name="connsiteY8" fmla="*/ 77230 h 95574"/>
                  <a:gd name="connsiteX9" fmla="*/ 161310 w 605370"/>
                  <a:gd name="connsiteY9" fmla="*/ 86885 h 95574"/>
                  <a:gd name="connsiteX10" fmla="*/ 153463 w 605370"/>
                  <a:gd name="connsiteY10" fmla="*/ 95574 h 95574"/>
                  <a:gd name="connsiteX11" fmla="*/ 8719 w 605370"/>
                  <a:gd name="connsiteY11" fmla="*/ 95574 h 95574"/>
                  <a:gd name="connsiteX12" fmla="*/ 0 w 605370"/>
                  <a:gd name="connsiteY12" fmla="*/ 86885 h 95574"/>
                  <a:gd name="connsiteX13" fmla="*/ 8719 w 605370"/>
                  <a:gd name="connsiteY13" fmla="*/ 77230 h 95574"/>
                  <a:gd name="connsiteX14" fmla="*/ 437463 w 605370"/>
                  <a:gd name="connsiteY14" fmla="*/ 0 h 95574"/>
                  <a:gd name="connsiteX15" fmla="*/ 597417 w 605370"/>
                  <a:gd name="connsiteY15" fmla="*/ 0 h 95574"/>
                  <a:gd name="connsiteX16" fmla="*/ 605370 w 605370"/>
                  <a:gd name="connsiteY16" fmla="*/ 9654 h 95574"/>
                  <a:gd name="connsiteX17" fmla="*/ 597417 w 605370"/>
                  <a:gd name="connsiteY17" fmla="*/ 18343 h 95574"/>
                  <a:gd name="connsiteX18" fmla="*/ 437463 w 605370"/>
                  <a:gd name="connsiteY18" fmla="*/ 18343 h 95574"/>
                  <a:gd name="connsiteX19" fmla="*/ 428626 w 605370"/>
                  <a:gd name="connsiteY19" fmla="*/ 9654 h 95574"/>
                  <a:gd name="connsiteX20" fmla="*/ 437463 w 605370"/>
                  <a:gd name="connsiteY20" fmla="*/ 0 h 95574"/>
                  <a:gd name="connsiteX21" fmla="*/ 8782 w 605370"/>
                  <a:gd name="connsiteY21" fmla="*/ 0 h 95574"/>
                  <a:gd name="connsiteX22" fmla="*/ 254677 w 605370"/>
                  <a:gd name="connsiteY22" fmla="*/ 0 h 95574"/>
                  <a:gd name="connsiteX23" fmla="*/ 261703 w 605370"/>
                  <a:gd name="connsiteY23" fmla="*/ 9654 h 95574"/>
                  <a:gd name="connsiteX24" fmla="*/ 254677 w 605370"/>
                  <a:gd name="connsiteY24" fmla="*/ 18343 h 95574"/>
                  <a:gd name="connsiteX25" fmla="*/ 8782 w 605370"/>
                  <a:gd name="connsiteY25" fmla="*/ 18343 h 95574"/>
                  <a:gd name="connsiteX26" fmla="*/ 0 w 605370"/>
                  <a:gd name="connsiteY26" fmla="*/ 9654 h 95574"/>
                  <a:gd name="connsiteX27" fmla="*/ 8782 w 605370"/>
                  <a:gd name="connsiteY27" fmla="*/ 0 h 9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05370" h="95574">
                    <a:moveTo>
                      <a:pt x="275150" y="77230"/>
                    </a:moveTo>
                    <a:lnTo>
                      <a:pt x="497150" y="77230"/>
                    </a:lnTo>
                    <a:cubicBezTo>
                      <a:pt x="501503" y="77230"/>
                      <a:pt x="504985" y="82057"/>
                      <a:pt x="504985" y="86885"/>
                    </a:cubicBezTo>
                    <a:cubicBezTo>
                      <a:pt x="504985" y="91712"/>
                      <a:pt x="501503" y="95574"/>
                      <a:pt x="497150" y="95574"/>
                    </a:cubicBezTo>
                    <a:lnTo>
                      <a:pt x="275150" y="95574"/>
                    </a:lnTo>
                    <a:cubicBezTo>
                      <a:pt x="270797" y="95574"/>
                      <a:pt x="266444" y="91712"/>
                      <a:pt x="266444" y="86885"/>
                    </a:cubicBezTo>
                    <a:cubicBezTo>
                      <a:pt x="266444" y="82057"/>
                      <a:pt x="270797" y="77230"/>
                      <a:pt x="275150" y="77230"/>
                    </a:cubicBezTo>
                    <a:close/>
                    <a:moveTo>
                      <a:pt x="8719" y="77230"/>
                    </a:moveTo>
                    <a:lnTo>
                      <a:pt x="153463" y="77230"/>
                    </a:lnTo>
                    <a:cubicBezTo>
                      <a:pt x="157822" y="77230"/>
                      <a:pt x="161310" y="82057"/>
                      <a:pt x="161310" y="86885"/>
                    </a:cubicBezTo>
                    <a:cubicBezTo>
                      <a:pt x="161310" y="91712"/>
                      <a:pt x="157822" y="95574"/>
                      <a:pt x="153463" y="95574"/>
                    </a:cubicBezTo>
                    <a:lnTo>
                      <a:pt x="8719" y="95574"/>
                    </a:lnTo>
                    <a:cubicBezTo>
                      <a:pt x="3488" y="95574"/>
                      <a:pt x="0" y="91712"/>
                      <a:pt x="0" y="86885"/>
                    </a:cubicBezTo>
                    <a:cubicBezTo>
                      <a:pt x="0" y="82057"/>
                      <a:pt x="3488" y="77230"/>
                      <a:pt x="8719" y="77230"/>
                    </a:cubicBezTo>
                    <a:close/>
                    <a:moveTo>
                      <a:pt x="437463" y="0"/>
                    </a:moveTo>
                    <a:lnTo>
                      <a:pt x="597417" y="0"/>
                    </a:lnTo>
                    <a:cubicBezTo>
                      <a:pt x="601835" y="0"/>
                      <a:pt x="605370" y="4827"/>
                      <a:pt x="605370" y="9654"/>
                    </a:cubicBezTo>
                    <a:cubicBezTo>
                      <a:pt x="605370" y="14482"/>
                      <a:pt x="601835" y="18343"/>
                      <a:pt x="597417" y="18343"/>
                    </a:cubicBezTo>
                    <a:lnTo>
                      <a:pt x="437463" y="18343"/>
                    </a:lnTo>
                    <a:cubicBezTo>
                      <a:pt x="433045" y="18343"/>
                      <a:pt x="428626" y="14482"/>
                      <a:pt x="428626" y="9654"/>
                    </a:cubicBezTo>
                    <a:cubicBezTo>
                      <a:pt x="428626" y="4827"/>
                      <a:pt x="433045" y="0"/>
                      <a:pt x="437463" y="0"/>
                    </a:cubicBezTo>
                    <a:close/>
                    <a:moveTo>
                      <a:pt x="8782" y="0"/>
                    </a:moveTo>
                    <a:lnTo>
                      <a:pt x="254677" y="0"/>
                    </a:lnTo>
                    <a:cubicBezTo>
                      <a:pt x="259068" y="0"/>
                      <a:pt x="261703" y="4827"/>
                      <a:pt x="261703" y="9654"/>
                    </a:cubicBezTo>
                    <a:cubicBezTo>
                      <a:pt x="261703" y="14482"/>
                      <a:pt x="259068" y="18343"/>
                      <a:pt x="254677" y="18343"/>
                    </a:cubicBezTo>
                    <a:lnTo>
                      <a:pt x="8782" y="18343"/>
                    </a:lnTo>
                    <a:cubicBezTo>
                      <a:pt x="3513" y="18343"/>
                      <a:pt x="0" y="14482"/>
                      <a:pt x="0" y="9654"/>
                    </a:cubicBezTo>
                    <a:cubicBezTo>
                      <a:pt x="0" y="4827"/>
                      <a:pt x="3513" y="0"/>
                      <a:pt x="87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212">
                <a:extLst>
                  <a:ext uri="{FF2B5EF4-FFF2-40B4-BE49-F238E27FC236}">
                    <a16:creationId xmlns:a16="http://schemas.microsoft.com/office/drawing/2014/main" id="{A086F68A-96AC-4DF3-896C-A6C271152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6546" y="5738169"/>
                <a:ext cx="177628" cy="633284"/>
              </a:xfrm>
              <a:custGeom>
                <a:avLst/>
                <a:gdLst>
                  <a:gd name="T0" fmla="*/ 105 w 204"/>
                  <a:gd name="T1" fmla="*/ 18 h 725"/>
                  <a:gd name="T2" fmla="*/ 104 w 204"/>
                  <a:gd name="T3" fmla="*/ 18 h 725"/>
                  <a:gd name="T4" fmla="*/ 104 w 204"/>
                  <a:gd name="T5" fmla="*/ 18 h 725"/>
                  <a:gd name="T6" fmla="*/ 25 w 204"/>
                  <a:gd name="T7" fmla="*/ 176 h 725"/>
                  <a:gd name="T8" fmla="*/ 25 w 204"/>
                  <a:gd name="T9" fmla="*/ 176 h 725"/>
                  <a:gd name="T10" fmla="*/ 96 w 204"/>
                  <a:gd name="T11" fmla="*/ 543 h 725"/>
                  <a:gd name="T12" fmla="*/ 96 w 204"/>
                  <a:gd name="T13" fmla="*/ 543 h 725"/>
                  <a:gd name="T14" fmla="*/ 171 w 204"/>
                  <a:gd name="T15" fmla="*/ 161 h 725"/>
                  <a:gd name="T16" fmla="*/ 171 w 204"/>
                  <a:gd name="T17" fmla="*/ 161 h 725"/>
                  <a:gd name="T18" fmla="*/ 105 w 204"/>
                  <a:gd name="T19" fmla="*/ 18 h 725"/>
                  <a:gd name="T20" fmla="*/ 25 w 204"/>
                  <a:gd name="T21" fmla="*/ 724 h 725"/>
                  <a:gd name="T22" fmla="*/ 25 w 204"/>
                  <a:gd name="T23" fmla="*/ 724 h 725"/>
                  <a:gd name="T24" fmla="*/ 21 w 204"/>
                  <a:gd name="T25" fmla="*/ 723 h 725"/>
                  <a:gd name="T26" fmla="*/ 21 w 204"/>
                  <a:gd name="T27" fmla="*/ 723 h 725"/>
                  <a:gd name="T28" fmla="*/ 17 w 204"/>
                  <a:gd name="T29" fmla="*/ 711 h 725"/>
                  <a:gd name="T30" fmla="*/ 17 w 204"/>
                  <a:gd name="T31" fmla="*/ 711 h 725"/>
                  <a:gd name="T32" fmla="*/ 44 w 204"/>
                  <a:gd name="T33" fmla="*/ 654 h 725"/>
                  <a:gd name="T34" fmla="*/ 44 w 204"/>
                  <a:gd name="T35" fmla="*/ 654 h 725"/>
                  <a:gd name="T36" fmla="*/ 85 w 204"/>
                  <a:gd name="T37" fmla="*/ 568 h 725"/>
                  <a:gd name="T38" fmla="*/ 85 w 204"/>
                  <a:gd name="T39" fmla="*/ 568 h 725"/>
                  <a:gd name="T40" fmla="*/ 7 w 204"/>
                  <a:gd name="T41" fmla="*/ 175 h 725"/>
                  <a:gd name="T42" fmla="*/ 7 w 204"/>
                  <a:gd name="T43" fmla="*/ 175 h 725"/>
                  <a:gd name="T44" fmla="*/ 104 w 204"/>
                  <a:gd name="T45" fmla="*/ 0 h 725"/>
                  <a:gd name="T46" fmla="*/ 105 w 204"/>
                  <a:gd name="T47" fmla="*/ 0 h 725"/>
                  <a:gd name="T48" fmla="*/ 105 w 204"/>
                  <a:gd name="T49" fmla="*/ 0 h 725"/>
                  <a:gd name="T50" fmla="*/ 189 w 204"/>
                  <a:gd name="T51" fmla="*/ 159 h 725"/>
                  <a:gd name="T52" fmla="*/ 189 w 204"/>
                  <a:gd name="T53" fmla="*/ 159 h 725"/>
                  <a:gd name="T54" fmla="*/ 106 w 204"/>
                  <a:gd name="T55" fmla="*/ 568 h 725"/>
                  <a:gd name="T56" fmla="*/ 106 w 204"/>
                  <a:gd name="T57" fmla="*/ 568 h 725"/>
                  <a:gd name="T58" fmla="*/ 170 w 204"/>
                  <a:gd name="T59" fmla="*/ 709 h 725"/>
                  <a:gd name="T60" fmla="*/ 170 w 204"/>
                  <a:gd name="T61" fmla="*/ 709 h 725"/>
                  <a:gd name="T62" fmla="*/ 166 w 204"/>
                  <a:gd name="T63" fmla="*/ 721 h 725"/>
                  <a:gd name="T64" fmla="*/ 166 w 204"/>
                  <a:gd name="T65" fmla="*/ 721 h 725"/>
                  <a:gd name="T66" fmla="*/ 154 w 204"/>
                  <a:gd name="T67" fmla="*/ 717 h 725"/>
                  <a:gd name="T68" fmla="*/ 154 w 204"/>
                  <a:gd name="T69" fmla="*/ 717 h 725"/>
                  <a:gd name="T70" fmla="*/ 95 w 204"/>
                  <a:gd name="T71" fmla="*/ 591 h 725"/>
                  <a:gd name="T72" fmla="*/ 95 w 204"/>
                  <a:gd name="T73" fmla="*/ 591 h 725"/>
                  <a:gd name="T74" fmla="*/ 61 w 204"/>
                  <a:gd name="T75" fmla="*/ 663 h 725"/>
                  <a:gd name="T76" fmla="*/ 61 w 204"/>
                  <a:gd name="T77" fmla="*/ 663 h 725"/>
                  <a:gd name="T78" fmla="*/ 33 w 204"/>
                  <a:gd name="T79" fmla="*/ 719 h 725"/>
                  <a:gd name="T80" fmla="*/ 33 w 204"/>
                  <a:gd name="T81" fmla="*/ 719 h 725"/>
                  <a:gd name="T82" fmla="*/ 25 w 204"/>
                  <a:gd name="T83" fmla="*/ 724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4" h="725">
                    <a:moveTo>
                      <a:pt x="105" y="18"/>
                    </a:moveTo>
                    <a:lnTo>
                      <a:pt x="104" y="18"/>
                    </a:lnTo>
                    <a:lnTo>
                      <a:pt x="104" y="18"/>
                    </a:lnTo>
                    <a:cubicBezTo>
                      <a:pt x="71" y="19"/>
                      <a:pt x="32" y="78"/>
                      <a:pt x="25" y="176"/>
                    </a:cubicBezTo>
                    <a:lnTo>
                      <a:pt x="25" y="176"/>
                    </a:lnTo>
                    <a:cubicBezTo>
                      <a:pt x="18" y="282"/>
                      <a:pt x="41" y="403"/>
                      <a:pt x="96" y="543"/>
                    </a:cubicBezTo>
                    <a:lnTo>
                      <a:pt x="96" y="543"/>
                    </a:lnTo>
                    <a:cubicBezTo>
                      <a:pt x="142" y="435"/>
                      <a:pt x="183" y="306"/>
                      <a:pt x="171" y="161"/>
                    </a:cubicBezTo>
                    <a:lnTo>
                      <a:pt x="171" y="161"/>
                    </a:lnTo>
                    <a:cubicBezTo>
                      <a:pt x="162" y="56"/>
                      <a:pt x="129" y="18"/>
                      <a:pt x="105" y="18"/>
                    </a:cubicBezTo>
                    <a:close/>
                    <a:moveTo>
                      <a:pt x="25" y="724"/>
                    </a:moveTo>
                    <a:lnTo>
                      <a:pt x="25" y="724"/>
                    </a:lnTo>
                    <a:cubicBezTo>
                      <a:pt x="24" y="724"/>
                      <a:pt x="23" y="724"/>
                      <a:pt x="21" y="723"/>
                    </a:cubicBezTo>
                    <a:lnTo>
                      <a:pt x="21" y="723"/>
                    </a:lnTo>
                    <a:cubicBezTo>
                      <a:pt x="17" y="721"/>
                      <a:pt x="15" y="716"/>
                      <a:pt x="17" y="711"/>
                    </a:cubicBezTo>
                    <a:lnTo>
                      <a:pt x="17" y="711"/>
                    </a:lnTo>
                    <a:cubicBezTo>
                      <a:pt x="25" y="694"/>
                      <a:pt x="34" y="675"/>
                      <a:pt x="44" y="654"/>
                    </a:cubicBezTo>
                    <a:lnTo>
                      <a:pt x="44" y="654"/>
                    </a:lnTo>
                    <a:cubicBezTo>
                      <a:pt x="57" y="628"/>
                      <a:pt x="72" y="598"/>
                      <a:pt x="85" y="568"/>
                    </a:cubicBezTo>
                    <a:lnTo>
                      <a:pt x="85" y="568"/>
                    </a:lnTo>
                    <a:cubicBezTo>
                      <a:pt x="25" y="417"/>
                      <a:pt x="0" y="288"/>
                      <a:pt x="7" y="175"/>
                    </a:cubicBezTo>
                    <a:lnTo>
                      <a:pt x="7" y="175"/>
                    </a:lnTo>
                    <a:cubicBezTo>
                      <a:pt x="14" y="74"/>
                      <a:pt x="55" y="1"/>
                      <a:pt x="104" y="0"/>
                    </a:cubicBezTo>
                    <a:lnTo>
                      <a:pt x="105" y="0"/>
                    </a:lnTo>
                    <a:lnTo>
                      <a:pt x="105" y="0"/>
                    </a:lnTo>
                    <a:cubicBezTo>
                      <a:pt x="149" y="0"/>
                      <a:pt x="180" y="59"/>
                      <a:pt x="189" y="159"/>
                    </a:cubicBezTo>
                    <a:lnTo>
                      <a:pt x="189" y="159"/>
                    </a:lnTo>
                    <a:cubicBezTo>
                      <a:pt x="203" y="316"/>
                      <a:pt x="156" y="455"/>
                      <a:pt x="106" y="568"/>
                    </a:cubicBezTo>
                    <a:lnTo>
                      <a:pt x="106" y="568"/>
                    </a:lnTo>
                    <a:cubicBezTo>
                      <a:pt x="124" y="613"/>
                      <a:pt x="145" y="660"/>
                      <a:pt x="170" y="709"/>
                    </a:cubicBezTo>
                    <a:lnTo>
                      <a:pt x="170" y="709"/>
                    </a:lnTo>
                    <a:cubicBezTo>
                      <a:pt x="173" y="713"/>
                      <a:pt x="171" y="719"/>
                      <a:pt x="166" y="721"/>
                    </a:cubicBezTo>
                    <a:lnTo>
                      <a:pt x="166" y="721"/>
                    </a:lnTo>
                    <a:cubicBezTo>
                      <a:pt x="162" y="723"/>
                      <a:pt x="156" y="721"/>
                      <a:pt x="154" y="717"/>
                    </a:cubicBezTo>
                    <a:lnTo>
                      <a:pt x="154" y="717"/>
                    </a:lnTo>
                    <a:cubicBezTo>
                      <a:pt x="132" y="674"/>
                      <a:pt x="113" y="631"/>
                      <a:pt x="95" y="591"/>
                    </a:cubicBezTo>
                    <a:lnTo>
                      <a:pt x="95" y="591"/>
                    </a:lnTo>
                    <a:cubicBezTo>
                      <a:pt x="84" y="616"/>
                      <a:pt x="72" y="640"/>
                      <a:pt x="61" y="663"/>
                    </a:cubicBezTo>
                    <a:lnTo>
                      <a:pt x="61" y="663"/>
                    </a:lnTo>
                    <a:cubicBezTo>
                      <a:pt x="51" y="682"/>
                      <a:pt x="42" y="702"/>
                      <a:pt x="33" y="719"/>
                    </a:cubicBezTo>
                    <a:lnTo>
                      <a:pt x="33" y="719"/>
                    </a:lnTo>
                    <a:cubicBezTo>
                      <a:pt x="32" y="723"/>
                      <a:pt x="29" y="724"/>
                      <a:pt x="25" y="724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213">
                <a:extLst>
                  <a:ext uri="{FF2B5EF4-FFF2-40B4-BE49-F238E27FC236}">
                    <a16:creationId xmlns:a16="http://schemas.microsoft.com/office/drawing/2014/main" id="{48A991D0-7BD7-4B2C-82B9-9597434C6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6440" y="6437099"/>
                <a:ext cx="610115" cy="289610"/>
              </a:xfrm>
              <a:custGeom>
                <a:avLst/>
                <a:gdLst>
                  <a:gd name="T0" fmla="*/ 80 w 697"/>
                  <a:gd name="T1" fmla="*/ 18 h 332"/>
                  <a:gd name="T2" fmla="*/ 80 w 697"/>
                  <a:gd name="T3" fmla="*/ 18 h 332"/>
                  <a:gd name="T4" fmla="*/ 36 w 697"/>
                  <a:gd name="T5" fmla="*/ 37 h 332"/>
                  <a:gd name="T6" fmla="*/ 36 w 697"/>
                  <a:gd name="T7" fmla="*/ 37 h 332"/>
                  <a:gd name="T8" fmla="*/ 18 w 697"/>
                  <a:gd name="T9" fmla="*/ 79 h 332"/>
                  <a:gd name="T10" fmla="*/ 18 w 697"/>
                  <a:gd name="T11" fmla="*/ 250 h 332"/>
                  <a:gd name="T12" fmla="*/ 18 w 697"/>
                  <a:gd name="T13" fmla="*/ 250 h 332"/>
                  <a:gd name="T14" fmla="*/ 36 w 697"/>
                  <a:gd name="T15" fmla="*/ 294 h 332"/>
                  <a:gd name="T16" fmla="*/ 36 w 697"/>
                  <a:gd name="T17" fmla="*/ 294 h 332"/>
                  <a:gd name="T18" fmla="*/ 80 w 697"/>
                  <a:gd name="T19" fmla="*/ 312 h 332"/>
                  <a:gd name="T20" fmla="*/ 616 w 697"/>
                  <a:gd name="T21" fmla="*/ 312 h 332"/>
                  <a:gd name="T22" fmla="*/ 616 w 697"/>
                  <a:gd name="T23" fmla="*/ 312 h 332"/>
                  <a:gd name="T24" fmla="*/ 660 w 697"/>
                  <a:gd name="T25" fmla="*/ 294 h 332"/>
                  <a:gd name="T26" fmla="*/ 660 w 697"/>
                  <a:gd name="T27" fmla="*/ 294 h 332"/>
                  <a:gd name="T28" fmla="*/ 677 w 697"/>
                  <a:gd name="T29" fmla="*/ 250 h 332"/>
                  <a:gd name="T30" fmla="*/ 677 w 697"/>
                  <a:gd name="T31" fmla="*/ 79 h 332"/>
                  <a:gd name="T32" fmla="*/ 677 w 697"/>
                  <a:gd name="T33" fmla="*/ 79 h 332"/>
                  <a:gd name="T34" fmla="*/ 660 w 697"/>
                  <a:gd name="T35" fmla="*/ 37 h 332"/>
                  <a:gd name="T36" fmla="*/ 660 w 697"/>
                  <a:gd name="T37" fmla="*/ 37 h 332"/>
                  <a:gd name="T38" fmla="*/ 616 w 697"/>
                  <a:gd name="T39" fmla="*/ 18 h 332"/>
                  <a:gd name="T40" fmla="*/ 80 w 697"/>
                  <a:gd name="T41" fmla="*/ 18 h 332"/>
                  <a:gd name="T42" fmla="*/ 616 w 697"/>
                  <a:gd name="T43" fmla="*/ 331 h 332"/>
                  <a:gd name="T44" fmla="*/ 80 w 697"/>
                  <a:gd name="T45" fmla="*/ 331 h 332"/>
                  <a:gd name="T46" fmla="*/ 80 w 697"/>
                  <a:gd name="T47" fmla="*/ 331 h 332"/>
                  <a:gd name="T48" fmla="*/ 23 w 697"/>
                  <a:gd name="T49" fmla="*/ 307 h 332"/>
                  <a:gd name="T50" fmla="*/ 23 w 697"/>
                  <a:gd name="T51" fmla="*/ 307 h 332"/>
                  <a:gd name="T52" fmla="*/ 0 w 697"/>
                  <a:gd name="T53" fmla="*/ 250 h 332"/>
                  <a:gd name="T54" fmla="*/ 0 w 697"/>
                  <a:gd name="T55" fmla="*/ 79 h 332"/>
                  <a:gd name="T56" fmla="*/ 0 w 697"/>
                  <a:gd name="T57" fmla="*/ 79 h 332"/>
                  <a:gd name="T58" fmla="*/ 23 w 697"/>
                  <a:gd name="T59" fmla="*/ 24 h 332"/>
                  <a:gd name="T60" fmla="*/ 23 w 697"/>
                  <a:gd name="T61" fmla="*/ 24 h 332"/>
                  <a:gd name="T62" fmla="*/ 80 w 697"/>
                  <a:gd name="T63" fmla="*/ 0 h 332"/>
                  <a:gd name="T64" fmla="*/ 616 w 697"/>
                  <a:gd name="T65" fmla="*/ 0 h 332"/>
                  <a:gd name="T66" fmla="*/ 616 w 697"/>
                  <a:gd name="T67" fmla="*/ 0 h 332"/>
                  <a:gd name="T68" fmla="*/ 672 w 697"/>
                  <a:gd name="T69" fmla="*/ 24 h 332"/>
                  <a:gd name="T70" fmla="*/ 672 w 697"/>
                  <a:gd name="T71" fmla="*/ 24 h 332"/>
                  <a:gd name="T72" fmla="*/ 696 w 697"/>
                  <a:gd name="T73" fmla="*/ 79 h 332"/>
                  <a:gd name="T74" fmla="*/ 696 w 697"/>
                  <a:gd name="T75" fmla="*/ 250 h 332"/>
                  <a:gd name="T76" fmla="*/ 696 w 697"/>
                  <a:gd name="T77" fmla="*/ 250 h 332"/>
                  <a:gd name="T78" fmla="*/ 672 w 697"/>
                  <a:gd name="T79" fmla="*/ 307 h 332"/>
                  <a:gd name="T80" fmla="*/ 672 w 697"/>
                  <a:gd name="T81" fmla="*/ 307 h 332"/>
                  <a:gd name="T82" fmla="*/ 616 w 697"/>
                  <a:gd name="T83" fmla="*/ 33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7" h="332">
                    <a:moveTo>
                      <a:pt x="80" y="18"/>
                    </a:moveTo>
                    <a:lnTo>
                      <a:pt x="80" y="18"/>
                    </a:lnTo>
                    <a:cubicBezTo>
                      <a:pt x="63" y="18"/>
                      <a:pt x="48" y="25"/>
                      <a:pt x="36" y="37"/>
                    </a:cubicBezTo>
                    <a:lnTo>
                      <a:pt x="36" y="37"/>
                    </a:lnTo>
                    <a:cubicBezTo>
                      <a:pt x="25" y="48"/>
                      <a:pt x="18" y="63"/>
                      <a:pt x="18" y="79"/>
                    </a:cubicBezTo>
                    <a:lnTo>
                      <a:pt x="18" y="250"/>
                    </a:lnTo>
                    <a:lnTo>
                      <a:pt x="18" y="250"/>
                    </a:lnTo>
                    <a:cubicBezTo>
                      <a:pt x="18" y="267"/>
                      <a:pt x="25" y="283"/>
                      <a:pt x="36" y="294"/>
                    </a:cubicBezTo>
                    <a:lnTo>
                      <a:pt x="36" y="294"/>
                    </a:lnTo>
                    <a:cubicBezTo>
                      <a:pt x="48" y="306"/>
                      <a:pt x="63" y="312"/>
                      <a:pt x="80" y="312"/>
                    </a:cubicBezTo>
                    <a:lnTo>
                      <a:pt x="616" y="312"/>
                    </a:lnTo>
                    <a:lnTo>
                      <a:pt x="616" y="312"/>
                    </a:lnTo>
                    <a:cubicBezTo>
                      <a:pt x="632" y="312"/>
                      <a:pt x="647" y="306"/>
                      <a:pt x="660" y="294"/>
                    </a:cubicBezTo>
                    <a:lnTo>
                      <a:pt x="660" y="294"/>
                    </a:lnTo>
                    <a:cubicBezTo>
                      <a:pt x="671" y="283"/>
                      <a:pt x="677" y="267"/>
                      <a:pt x="677" y="250"/>
                    </a:cubicBezTo>
                    <a:lnTo>
                      <a:pt x="677" y="79"/>
                    </a:lnTo>
                    <a:lnTo>
                      <a:pt x="677" y="79"/>
                    </a:lnTo>
                    <a:cubicBezTo>
                      <a:pt x="677" y="63"/>
                      <a:pt x="671" y="48"/>
                      <a:pt x="660" y="37"/>
                    </a:cubicBezTo>
                    <a:lnTo>
                      <a:pt x="660" y="37"/>
                    </a:lnTo>
                    <a:cubicBezTo>
                      <a:pt x="647" y="25"/>
                      <a:pt x="632" y="18"/>
                      <a:pt x="616" y="18"/>
                    </a:cubicBezTo>
                    <a:lnTo>
                      <a:pt x="80" y="18"/>
                    </a:lnTo>
                    <a:close/>
                    <a:moveTo>
                      <a:pt x="616" y="331"/>
                    </a:moveTo>
                    <a:lnTo>
                      <a:pt x="80" y="331"/>
                    </a:lnTo>
                    <a:lnTo>
                      <a:pt x="80" y="331"/>
                    </a:lnTo>
                    <a:cubicBezTo>
                      <a:pt x="58" y="331"/>
                      <a:pt x="38" y="322"/>
                      <a:pt x="23" y="307"/>
                    </a:cubicBezTo>
                    <a:lnTo>
                      <a:pt x="23" y="307"/>
                    </a:lnTo>
                    <a:cubicBezTo>
                      <a:pt x="8" y="292"/>
                      <a:pt x="0" y="272"/>
                      <a:pt x="0" y="250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58"/>
                      <a:pt x="8" y="38"/>
                      <a:pt x="23" y="24"/>
                    </a:cubicBezTo>
                    <a:lnTo>
                      <a:pt x="23" y="24"/>
                    </a:lnTo>
                    <a:cubicBezTo>
                      <a:pt x="38" y="8"/>
                      <a:pt x="58" y="0"/>
                      <a:pt x="80" y="0"/>
                    </a:cubicBezTo>
                    <a:lnTo>
                      <a:pt x="616" y="0"/>
                    </a:lnTo>
                    <a:lnTo>
                      <a:pt x="616" y="0"/>
                    </a:lnTo>
                    <a:cubicBezTo>
                      <a:pt x="638" y="0"/>
                      <a:pt x="658" y="8"/>
                      <a:pt x="672" y="24"/>
                    </a:cubicBezTo>
                    <a:lnTo>
                      <a:pt x="672" y="24"/>
                    </a:lnTo>
                    <a:cubicBezTo>
                      <a:pt x="687" y="38"/>
                      <a:pt x="696" y="58"/>
                      <a:pt x="696" y="79"/>
                    </a:cubicBezTo>
                    <a:lnTo>
                      <a:pt x="696" y="250"/>
                    </a:lnTo>
                    <a:lnTo>
                      <a:pt x="696" y="250"/>
                    </a:lnTo>
                    <a:cubicBezTo>
                      <a:pt x="696" y="272"/>
                      <a:pt x="687" y="292"/>
                      <a:pt x="672" y="307"/>
                    </a:cubicBezTo>
                    <a:lnTo>
                      <a:pt x="672" y="307"/>
                    </a:lnTo>
                    <a:cubicBezTo>
                      <a:pt x="658" y="322"/>
                      <a:pt x="638" y="331"/>
                      <a:pt x="616" y="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214">
                <a:extLst>
                  <a:ext uri="{FF2B5EF4-FFF2-40B4-BE49-F238E27FC236}">
                    <a16:creationId xmlns:a16="http://schemas.microsoft.com/office/drawing/2014/main" id="{FA1F7C52-FF44-4CCF-A4D8-5F0DBD59B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4163" y="6444822"/>
                <a:ext cx="594669" cy="274164"/>
              </a:xfrm>
              <a:custGeom>
                <a:avLst/>
                <a:gdLst>
                  <a:gd name="T0" fmla="*/ 606 w 677"/>
                  <a:gd name="T1" fmla="*/ 312 h 313"/>
                  <a:gd name="T2" fmla="*/ 338 w 677"/>
                  <a:gd name="T3" fmla="*/ 312 h 313"/>
                  <a:gd name="T4" fmla="*/ 70 w 677"/>
                  <a:gd name="T5" fmla="*/ 312 h 313"/>
                  <a:gd name="T6" fmla="*/ 70 w 677"/>
                  <a:gd name="T7" fmla="*/ 312 h 313"/>
                  <a:gd name="T8" fmla="*/ 19 w 677"/>
                  <a:gd name="T9" fmla="*/ 291 h 313"/>
                  <a:gd name="T10" fmla="*/ 19 w 677"/>
                  <a:gd name="T11" fmla="*/ 291 h 313"/>
                  <a:gd name="T12" fmla="*/ 0 w 677"/>
                  <a:gd name="T13" fmla="*/ 241 h 313"/>
                  <a:gd name="T14" fmla="*/ 0 w 677"/>
                  <a:gd name="T15" fmla="*/ 156 h 313"/>
                  <a:gd name="T16" fmla="*/ 0 w 677"/>
                  <a:gd name="T17" fmla="*/ 70 h 313"/>
                  <a:gd name="T18" fmla="*/ 0 w 677"/>
                  <a:gd name="T19" fmla="*/ 70 h 313"/>
                  <a:gd name="T20" fmla="*/ 19 w 677"/>
                  <a:gd name="T21" fmla="*/ 21 h 313"/>
                  <a:gd name="T22" fmla="*/ 19 w 677"/>
                  <a:gd name="T23" fmla="*/ 21 h 313"/>
                  <a:gd name="T24" fmla="*/ 70 w 677"/>
                  <a:gd name="T25" fmla="*/ 0 h 313"/>
                  <a:gd name="T26" fmla="*/ 338 w 677"/>
                  <a:gd name="T27" fmla="*/ 0 h 313"/>
                  <a:gd name="T28" fmla="*/ 606 w 677"/>
                  <a:gd name="T29" fmla="*/ 0 h 313"/>
                  <a:gd name="T30" fmla="*/ 606 w 677"/>
                  <a:gd name="T31" fmla="*/ 0 h 313"/>
                  <a:gd name="T32" fmla="*/ 656 w 677"/>
                  <a:gd name="T33" fmla="*/ 21 h 313"/>
                  <a:gd name="T34" fmla="*/ 656 w 677"/>
                  <a:gd name="T35" fmla="*/ 21 h 313"/>
                  <a:gd name="T36" fmla="*/ 676 w 677"/>
                  <a:gd name="T37" fmla="*/ 70 h 313"/>
                  <a:gd name="T38" fmla="*/ 676 w 677"/>
                  <a:gd name="T39" fmla="*/ 156 h 313"/>
                  <a:gd name="T40" fmla="*/ 676 w 677"/>
                  <a:gd name="T41" fmla="*/ 241 h 313"/>
                  <a:gd name="T42" fmla="*/ 676 w 677"/>
                  <a:gd name="T43" fmla="*/ 241 h 313"/>
                  <a:gd name="T44" fmla="*/ 656 w 677"/>
                  <a:gd name="T45" fmla="*/ 291 h 313"/>
                  <a:gd name="T46" fmla="*/ 656 w 677"/>
                  <a:gd name="T47" fmla="*/ 291 h 313"/>
                  <a:gd name="T48" fmla="*/ 606 w 677"/>
                  <a:gd name="T49" fmla="*/ 312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7" h="313">
                    <a:moveTo>
                      <a:pt x="606" y="312"/>
                    </a:moveTo>
                    <a:lnTo>
                      <a:pt x="338" y="312"/>
                    </a:lnTo>
                    <a:lnTo>
                      <a:pt x="70" y="312"/>
                    </a:lnTo>
                    <a:lnTo>
                      <a:pt x="70" y="312"/>
                    </a:lnTo>
                    <a:cubicBezTo>
                      <a:pt x="50" y="312"/>
                      <a:pt x="32" y="304"/>
                      <a:pt x="19" y="291"/>
                    </a:cubicBezTo>
                    <a:lnTo>
                      <a:pt x="19" y="291"/>
                    </a:lnTo>
                    <a:cubicBezTo>
                      <a:pt x="7" y="279"/>
                      <a:pt x="0" y="261"/>
                      <a:pt x="0" y="241"/>
                    </a:cubicBezTo>
                    <a:lnTo>
                      <a:pt x="0" y="156"/>
                    </a:lnTo>
                    <a:lnTo>
                      <a:pt x="0" y="70"/>
                    </a:lnTo>
                    <a:lnTo>
                      <a:pt x="0" y="70"/>
                    </a:lnTo>
                    <a:cubicBezTo>
                      <a:pt x="0" y="51"/>
                      <a:pt x="7" y="34"/>
                      <a:pt x="19" y="21"/>
                    </a:cubicBezTo>
                    <a:lnTo>
                      <a:pt x="19" y="21"/>
                    </a:lnTo>
                    <a:cubicBezTo>
                      <a:pt x="32" y="8"/>
                      <a:pt x="50" y="0"/>
                      <a:pt x="70" y="0"/>
                    </a:cubicBezTo>
                    <a:lnTo>
                      <a:pt x="338" y="0"/>
                    </a:lnTo>
                    <a:lnTo>
                      <a:pt x="606" y="0"/>
                    </a:lnTo>
                    <a:lnTo>
                      <a:pt x="606" y="0"/>
                    </a:lnTo>
                    <a:cubicBezTo>
                      <a:pt x="625" y="0"/>
                      <a:pt x="643" y="8"/>
                      <a:pt x="656" y="21"/>
                    </a:cubicBezTo>
                    <a:lnTo>
                      <a:pt x="656" y="21"/>
                    </a:lnTo>
                    <a:cubicBezTo>
                      <a:pt x="669" y="34"/>
                      <a:pt x="676" y="51"/>
                      <a:pt x="676" y="70"/>
                    </a:cubicBezTo>
                    <a:lnTo>
                      <a:pt x="676" y="156"/>
                    </a:lnTo>
                    <a:lnTo>
                      <a:pt x="676" y="241"/>
                    </a:lnTo>
                    <a:lnTo>
                      <a:pt x="676" y="241"/>
                    </a:lnTo>
                    <a:cubicBezTo>
                      <a:pt x="676" y="261"/>
                      <a:pt x="669" y="279"/>
                      <a:pt x="656" y="291"/>
                    </a:cubicBezTo>
                    <a:lnTo>
                      <a:pt x="656" y="291"/>
                    </a:lnTo>
                    <a:cubicBezTo>
                      <a:pt x="643" y="304"/>
                      <a:pt x="625" y="312"/>
                      <a:pt x="606" y="31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215">
                <a:extLst>
                  <a:ext uri="{FF2B5EF4-FFF2-40B4-BE49-F238E27FC236}">
                    <a16:creationId xmlns:a16="http://schemas.microsoft.com/office/drawing/2014/main" id="{0D38E6FC-4BB5-4FDC-A03C-9EB69E296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5485" y="8055061"/>
                <a:ext cx="1251122" cy="953788"/>
              </a:xfrm>
              <a:custGeom>
                <a:avLst/>
                <a:gdLst>
                  <a:gd name="T0" fmla="*/ 1334 w 1428"/>
                  <a:gd name="T1" fmla="*/ 1088 h 1089"/>
                  <a:gd name="T2" fmla="*/ 713 w 1428"/>
                  <a:gd name="T3" fmla="*/ 1088 h 1089"/>
                  <a:gd name="T4" fmla="*/ 93 w 1428"/>
                  <a:gd name="T5" fmla="*/ 1088 h 1089"/>
                  <a:gd name="T6" fmla="*/ 93 w 1428"/>
                  <a:gd name="T7" fmla="*/ 1088 h 1089"/>
                  <a:gd name="T8" fmla="*/ 27 w 1428"/>
                  <a:gd name="T9" fmla="*/ 1060 h 1089"/>
                  <a:gd name="T10" fmla="*/ 27 w 1428"/>
                  <a:gd name="T11" fmla="*/ 1060 h 1089"/>
                  <a:gd name="T12" fmla="*/ 0 w 1428"/>
                  <a:gd name="T13" fmla="*/ 994 h 1089"/>
                  <a:gd name="T14" fmla="*/ 0 w 1428"/>
                  <a:gd name="T15" fmla="*/ 544 h 1089"/>
                  <a:gd name="T16" fmla="*/ 0 w 1428"/>
                  <a:gd name="T17" fmla="*/ 93 h 1089"/>
                  <a:gd name="T18" fmla="*/ 0 w 1428"/>
                  <a:gd name="T19" fmla="*/ 93 h 1089"/>
                  <a:gd name="T20" fmla="*/ 27 w 1428"/>
                  <a:gd name="T21" fmla="*/ 28 h 1089"/>
                  <a:gd name="T22" fmla="*/ 27 w 1428"/>
                  <a:gd name="T23" fmla="*/ 28 h 1089"/>
                  <a:gd name="T24" fmla="*/ 93 w 1428"/>
                  <a:gd name="T25" fmla="*/ 0 h 1089"/>
                  <a:gd name="T26" fmla="*/ 713 w 1428"/>
                  <a:gd name="T27" fmla="*/ 0 h 1089"/>
                  <a:gd name="T28" fmla="*/ 1334 w 1428"/>
                  <a:gd name="T29" fmla="*/ 0 h 1089"/>
                  <a:gd name="T30" fmla="*/ 1334 w 1428"/>
                  <a:gd name="T31" fmla="*/ 0 h 1089"/>
                  <a:gd name="T32" fmla="*/ 1399 w 1428"/>
                  <a:gd name="T33" fmla="*/ 28 h 1089"/>
                  <a:gd name="T34" fmla="*/ 1399 w 1428"/>
                  <a:gd name="T35" fmla="*/ 28 h 1089"/>
                  <a:gd name="T36" fmla="*/ 1427 w 1428"/>
                  <a:gd name="T37" fmla="*/ 93 h 1089"/>
                  <a:gd name="T38" fmla="*/ 1427 w 1428"/>
                  <a:gd name="T39" fmla="*/ 544 h 1089"/>
                  <a:gd name="T40" fmla="*/ 1427 w 1428"/>
                  <a:gd name="T41" fmla="*/ 994 h 1089"/>
                  <a:gd name="T42" fmla="*/ 1427 w 1428"/>
                  <a:gd name="T43" fmla="*/ 994 h 1089"/>
                  <a:gd name="T44" fmla="*/ 1399 w 1428"/>
                  <a:gd name="T45" fmla="*/ 1060 h 1089"/>
                  <a:gd name="T46" fmla="*/ 1399 w 1428"/>
                  <a:gd name="T47" fmla="*/ 1060 h 1089"/>
                  <a:gd name="T48" fmla="*/ 1334 w 1428"/>
                  <a:gd name="T49" fmla="*/ 108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28" h="1089">
                    <a:moveTo>
                      <a:pt x="1334" y="1088"/>
                    </a:moveTo>
                    <a:lnTo>
                      <a:pt x="713" y="1088"/>
                    </a:lnTo>
                    <a:lnTo>
                      <a:pt x="93" y="1088"/>
                    </a:lnTo>
                    <a:lnTo>
                      <a:pt x="93" y="1088"/>
                    </a:lnTo>
                    <a:cubicBezTo>
                      <a:pt x="67" y="1088"/>
                      <a:pt x="44" y="1077"/>
                      <a:pt x="27" y="1060"/>
                    </a:cubicBezTo>
                    <a:lnTo>
                      <a:pt x="27" y="1060"/>
                    </a:lnTo>
                    <a:cubicBezTo>
                      <a:pt x="10" y="1043"/>
                      <a:pt x="0" y="1021"/>
                      <a:pt x="0" y="994"/>
                    </a:cubicBezTo>
                    <a:lnTo>
                      <a:pt x="0" y="544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68"/>
                      <a:pt x="10" y="45"/>
                      <a:pt x="27" y="28"/>
                    </a:cubicBezTo>
                    <a:lnTo>
                      <a:pt x="27" y="28"/>
                    </a:lnTo>
                    <a:cubicBezTo>
                      <a:pt x="44" y="11"/>
                      <a:pt x="67" y="0"/>
                      <a:pt x="93" y="0"/>
                    </a:cubicBezTo>
                    <a:lnTo>
                      <a:pt x="713" y="0"/>
                    </a:lnTo>
                    <a:lnTo>
                      <a:pt x="1334" y="0"/>
                    </a:lnTo>
                    <a:lnTo>
                      <a:pt x="1334" y="0"/>
                    </a:lnTo>
                    <a:cubicBezTo>
                      <a:pt x="1359" y="0"/>
                      <a:pt x="1383" y="11"/>
                      <a:pt x="1399" y="28"/>
                    </a:cubicBezTo>
                    <a:lnTo>
                      <a:pt x="1399" y="28"/>
                    </a:lnTo>
                    <a:cubicBezTo>
                      <a:pt x="1417" y="45"/>
                      <a:pt x="1427" y="68"/>
                      <a:pt x="1427" y="93"/>
                    </a:cubicBezTo>
                    <a:lnTo>
                      <a:pt x="1427" y="544"/>
                    </a:lnTo>
                    <a:lnTo>
                      <a:pt x="1427" y="994"/>
                    </a:lnTo>
                    <a:lnTo>
                      <a:pt x="1427" y="994"/>
                    </a:lnTo>
                    <a:cubicBezTo>
                      <a:pt x="1427" y="1021"/>
                      <a:pt x="1417" y="1043"/>
                      <a:pt x="1399" y="1060"/>
                    </a:cubicBezTo>
                    <a:lnTo>
                      <a:pt x="1399" y="1060"/>
                    </a:lnTo>
                    <a:cubicBezTo>
                      <a:pt x="1383" y="1077"/>
                      <a:pt x="1359" y="1088"/>
                      <a:pt x="1334" y="108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216">
                <a:extLst>
                  <a:ext uri="{FF2B5EF4-FFF2-40B4-BE49-F238E27FC236}">
                    <a16:creationId xmlns:a16="http://schemas.microsoft.com/office/drawing/2014/main" id="{B019597B-9305-4FEA-ACCF-DE1101058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7762" y="8051201"/>
                <a:ext cx="1266568" cy="969232"/>
              </a:xfrm>
              <a:custGeom>
                <a:avLst/>
                <a:gdLst>
                  <a:gd name="T0" fmla="*/ 103 w 1447"/>
                  <a:gd name="T1" fmla="*/ 18 h 1106"/>
                  <a:gd name="T2" fmla="*/ 103 w 1447"/>
                  <a:gd name="T3" fmla="*/ 18 h 1106"/>
                  <a:gd name="T4" fmla="*/ 44 w 1447"/>
                  <a:gd name="T5" fmla="*/ 42 h 1106"/>
                  <a:gd name="T6" fmla="*/ 44 w 1447"/>
                  <a:gd name="T7" fmla="*/ 42 h 1106"/>
                  <a:gd name="T8" fmla="*/ 19 w 1447"/>
                  <a:gd name="T9" fmla="*/ 101 h 1106"/>
                  <a:gd name="T10" fmla="*/ 19 w 1447"/>
                  <a:gd name="T11" fmla="*/ 1002 h 1106"/>
                  <a:gd name="T12" fmla="*/ 19 w 1447"/>
                  <a:gd name="T13" fmla="*/ 1002 h 1106"/>
                  <a:gd name="T14" fmla="*/ 44 w 1447"/>
                  <a:gd name="T15" fmla="*/ 1061 h 1106"/>
                  <a:gd name="T16" fmla="*/ 44 w 1447"/>
                  <a:gd name="T17" fmla="*/ 1061 h 1106"/>
                  <a:gd name="T18" fmla="*/ 103 w 1447"/>
                  <a:gd name="T19" fmla="*/ 1086 h 1106"/>
                  <a:gd name="T20" fmla="*/ 1343 w 1447"/>
                  <a:gd name="T21" fmla="*/ 1086 h 1106"/>
                  <a:gd name="T22" fmla="*/ 1343 w 1447"/>
                  <a:gd name="T23" fmla="*/ 1086 h 1106"/>
                  <a:gd name="T24" fmla="*/ 1403 w 1447"/>
                  <a:gd name="T25" fmla="*/ 1061 h 1106"/>
                  <a:gd name="T26" fmla="*/ 1403 w 1447"/>
                  <a:gd name="T27" fmla="*/ 1061 h 1106"/>
                  <a:gd name="T28" fmla="*/ 1428 w 1447"/>
                  <a:gd name="T29" fmla="*/ 1002 h 1106"/>
                  <a:gd name="T30" fmla="*/ 1428 w 1447"/>
                  <a:gd name="T31" fmla="*/ 101 h 1106"/>
                  <a:gd name="T32" fmla="*/ 1428 w 1447"/>
                  <a:gd name="T33" fmla="*/ 101 h 1106"/>
                  <a:gd name="T34" fmla="*/ 1403 w 1447"/>
                  <a:gd name="T35" fmla="*/ 42 h 1106"/>
                  <a:gd name="T36" fmla="*/ 1403 w 1447"/>
                  <a:gd name="T37" fmla="*/ 42 h 1106"/>
                  <a:gd name="T38" fmla="*/ 1343 w 1447"/>
                  <a:gd name="T39" fmla="*/ 18 h 1106"/>
                  <a:gd name="T40" fmla="*/ 103 w 1447"/>
                  <a:gd name="T41" fmla="*/ 18 h 1106"/>
                  <a:gd name="T42" fmla="*/ 1343 w 1447"/>
                  <a:gd name="T43" fmla="*/ 1105 h 1106"/>
                  <a:gd name="T44" fmla="*/ 103 w 1447"/>
                  <a:gd name="T45" fmla="*/ 1105 h 1106"/>
                  <a:gd name="T46" fmla="*/ 103 w 1447"/>
                  <a:gd name="T47" fmla="*/ 1105 h 1106"/>
                  <a:gd name="T48" fmla="*/ 31 w 1447"/>
                  <a:gd name="T49" fmla="*/ 1075 h 1106"/>
                  <a:gd name="T50" fmla="*/ 31 w 1447"/>
                  <a:gd name="T51" fmla="*/ 1075 h 1106"/>
                  <a:gd name="T52" fmla="*/ 0 w 1447"/>
                  <a:gd name="T53" fmla="*/ 1002 h 1106"/>
                  <a:gd name="T54" fmla="*/ 0 w 1447"/>
                  <a:gd name="T55" fmla="*/ 101 h 1106"/>
                  <a:gd name="T56" fmla="*/ 0 w 1447"/>
                  <a:gd name="T57" fmla="*/ 101 h 1106"/>
                  <a:gd name="T58" fmla="*/ 31 w 1447"/>
                  <a:gd name="T59" fmla="*/ 29 h 1106"/>
                  <a:gd name="T60" fmla="*/ 31 w 1447"/>
                  <a:gd name="T61" fmla="*/ 29 h 1106"/>
                  <a:gd name="T62" fmla="*/ 103 w 1447"/>
                  <a:gd name="T63" fmla="*/ 0 h 1106"/>
                  <a:gd name="T64" fmla="*/ 1343 w 1447"/>
                  <a:gd name="T65" fmla="*/ 0 h 1106"/>
                  <a:gd name="T66" fmla="*/ 1343 w 1447"/>
                  <a:gd name="T67" fmla="*/ 0 h 1106"/>
                  <a:gd name="T68" fmla="*/ 1416 w 1447"/>
                  <a:gd name="T69" fmla="*/ 29 h 1106"/>
                  <a:gd name="T70" fmla="*/ 1416 w 1447"/>
                  <a:gd name="T71" fmla="*/ 29 h 1106"/>
                  <a:gd name="T72" fmla="*/ 1446 w 1447"/>
                  <a:gd name="T73" fmla="*/ 101 h 1106"/>
                  <a:gd name="T74" fmla="*/ 1446 w 1447"/>
                  <a:gd name="T75" fmla="*/ 1002 h 1106"/>
                  <a:gd name="T76" fmla="*/ 1446 w 1447"/>
                  <a:gd name="T77" fmla="*/ 1002 h 1106"/>
                  <a:gd name="T78" fmla="*/ 1416 w 1447"/>
                  <a:gd name="T79" fmla="*/ 1075 h 1106"/>
                  <a:gd name="T80" fmla="*/ 1416 w 1447"/>
                  <a:gd name="T81" fmla="*/ 1075 h 1106"/>
                  <a:gd name="T82" fmla="*/ 1343 w 1447"/>
                  <a:gd name="T83" fmla="*/ 1105 h 1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47" h="1106">
                    <a:moveTo>
                      <a:pt x="103" y="18"/>
                    </a:moveTo>
                    <a:lnTo>
                      <a:pt x="103" y="18"/>
                    </a:lnTo>
                    <a:cubicBezTo>
                      <a:pt x="80" y="18"/>
                      <a:pt x="59" y="27"/>
                      <a:pt x="44" y="42"/>
                    </a:cubicBezTo>
                    <a:lnTo>
                      <a:pt x="44" y="42"/>
                    </a:lnTo>
                    <a:cubicBezTo>
                      <a:pt x="28" y="58"/>
                      <a:pt x="19" y="80"/>
                      <a:pt x="19" y="101"/>
                    </a:cubicBezTo>
                    <a:lnTo>
                      <a:pt x="19" y="1002"/>
                    </a:lnTo>
                    <a:lnTo>
                      <a:pt x="19" y="1002"/>
                    </a:lnTo>
                    <a:cubicBezTo>
                      <a:pt x="19" y="1025"/>
                      <a:pt x="28" y="1046"/>
                      <a:pt x="44" y="1061"/>
                    </a:cubicBezTo>
                    <a:lnTo>
                      <a:pt x="44" y="1061"/>
                    </a:lnTo>
                    <a:cubicBezTo>
                      <a:pt x="59" y="1077"/>
                      <a:pt x="80" y="1086"/>
                      <a:pt x="103" y="1086"/>
                    </a:cubicBezTo>
                    <a:lnTo>
                      <a:pt x="1343" y="1086"/>
                    </a:lnTo>
                    <a:lnTo>
                      <a:pt x="1343" y="1086"/>
                    </a:lnTo>
                    <a:cubicBezTo>
                      <a:pt x="1366" y="1086"/>
                      <a:pt x="1387" y="1077"/>
                      <a:pt x="1403" y="1061"/>
                    </a:cubicBezTo>
                    <a:lnTo>
                      <a:pt x="1403" y="1061"/>
                    </a:lnTo>
                    <a:cubicBezTo>
                      <a:pt x="1419" y="1046"/>
                      <a:pt x="1428" y="1025"/>
                      <a:pt x="1428" y="1002"/>
                    </a:cubicBezTo>
                    <a:lnTo>
                      <a:pt x="1428" y="101"/>
                    </a:lnTo>
                    <a:lnTo>
                      <a:pt x="1428" y="101"/>
                    </a:lnTo>
                    <a:cubicBezTo>
                      <a:pt x="1428" y="80"/>
                      <a:pt x="1419" y="58"/>
                      <a:pt x="1403" y="42"/>
                    </a:cubicBezTo>
                    <a:lnTo>
                      <a:pt x="1403" y="42"/>
                    </a:lnTo>
                    <a:cubicBezTo>
                      <a:pt x="1387" y="27"/>
                      <a:pt x="1366" y="18"/>
                      <a:pt x="1343" y="18"/>
                    </a:cubicBezTo>
                    <a:lnTo>
                      <a:pt x="103" y="18"/>
                    </a:lnTo>
                    <a:close/>
                    <a:moveTo>
                      <a:pt x="1343" y="1105"/>
                    </a:moveTo>
                    <a:lnTo>
                      <a:pt x="103" y="1105"/>
                    </a:lnTo>
                    <a:lnTo>
                      <a:pt x="103" y="1105"/>
                    </a:lnTo>
                    <a:cubicBezTo>
                      <a:pt x="76" y="1105"/>
                      <a:pt x="50" y="1094"/>
                      <a:pt x="31" y="1075"/>
                    </a:cubicBezTo>
                    <a:lnTo>
                      <a:pt x="31" y="1075"/>
                    </a:lnTo>
                    <a:cubicBezTo>
                      <a:pt x="12" y="1055"/>
                      <a:pt x="0" y="1030"/>
                      <a:pt x="0" y="1002"/>
                    </a:cubicBez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5"/>
                      <a:pt x="12" y="48"/>
                      <a:pt x="31" y="29"/>
                    </a:cubicBezTo>
                    <a:lnTo>
                      <a:pt x="31" y="29"/>
                    </a:lnTo>
                    <a:cubicBezTo>
                      <a:pt x="50" y="10"/>
                      <a:pt x="76" y="0"/>
                      <a:pt x="103" y="0"/>
                    </a:cubicBezTo>
                    <a:lnTo>
                      <a:pt x="1343" y="0"/>
                    </a:lnTo>
                    <a:lnTo>
                      <a:pt x="1343" y="0"/>
                    </a:lnTo>
                    <a:cubicBezTo>
                      <a:pt x="1371" y="0"/>
                      <a:pt x="1397" y="10"/>
                      <a:pt x="1416" y="29"/>
                    </a:cubicBezTo>
                    <a:lnTo>
                      <a:pt x="1416" y="29"/>
                    </a:lnTo>
                    <a:cubicBezTo>
                      <a:pt x="1436" y="48"/>
                      <a:pt x="1446" y="75"/>
                      <a:pt x="1446" y="101"/>
                    </a:cubicBezTo>
                    <a:lnTo>
                      <a:pt x="1446" y="1002"/>
                    </a:lnTo>
                    <a:lnTo>
                      <a:pt x="1446" y="1002"/>
                    </a:lnTo>
                    <a:cubicBezTo>
                      <a:pt x="1446" y="1030"/>
                      <a:pt x="1436" y="1055"/>
                      <a:pt x="1416" y="1075"/>
                    </a:cubicBezTo>
                    <a:lnTo>
                      <a:pt x="1416" y="1075"/>
                    </a:lnTo>
                    <a:cubicBezTo>
                      <a:pt x="1397" y="1094"/>
                      <a:pt x="1371" y="1105"/>
                      <a:pt x="1343" y="1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217">
                <a:extLst>
                  <a:ext uri="{FF2B5EF4-FFF2-40B4-BE49-F238E27FC236}">
                    <a16:creationId xmlns:a16="http://schemas.microsoft.com/office/drawing/2014/main" id="{42CC0775-CB84-4575-B8EB-2B4E6AB6D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4006" y="8178628"/>
                <a:ext cx="478824" cy="691207"/>
              </a:xfrm>
              <a:custGeom>
                <a:avLst/>
                <a:gdLst>
                  <a:gd name="T0" fmla="*/ 476 w 548"/>
                  <a:gd name="T1" fmla="*/ 698 h 791"/>
                  <a:gd name="T2" fmla="*/ 476 w 548"/>
                  <a:gd name="T3" fmla="*/ 698 h 791"/>
                  <a:gd name="T4" fmla="*/ 146 w 548"/>
                  <a:gd name="T5" fmla="*/ 741 h 791"/>
                  <a:gd name="T6" fmla="*/ 146 w 548"/>
                  <a:gd name="T7" fmla="*/ 741 h 791"/>
                  <a:gd name="T8" fmla="*/ 23 w 548"/>
                  <a:gd name="T9" fmla="*/ 493 h 791"/>
                  <a:gd name="T10" fmla="*/ 23 w 548"/>
                  <a:gd name="T11" fmla="*/ 493 h 791"/>
                  <a:gd name="T12" fmla="*/ 387 w 548"/>
                  <a:gd name="T13" fmla="*/ 33 h 791"/>
                  <a:gd name="T14" fmla="*/ 387 w 548"/>
                  <a:gd name="T15" fmla="*/ 33 h 791"/>
                  <a:gd name="T16" fmla="*/ 476 w 548"/>
                  <a:gd name="T17" fmla="*/ 698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8" h="791">
                    <a:moveTo>
                      <a:pt x="476" y="698"/>
                    </a:moveTo>
                    <a:lnTo>
                      <a:pt x="476" y="698"/>
                    </a:lnTo>
                    <a:cubicBezTo>
                      <a:pt x="473" y="778"/>
                      <a:pt x="260" y="790"/>
                      <a:pt x="146" y="741"/>
                    </a:cubicBezTo>
                    <a:lnTo>
                      <a:pt x="146" y="741"/>
                    </a:lnTo>
                    <a:cubicBezTo>
                      <a:pt x="10" y="683"/>
                      <a:pt x="0" y="581"/>
                      <a:pt x="23" y="493"/>
                    </a:cubicBezTo>
                    <a:lnTo>
                      <a:pt x="23" y="493"/>
                    </a:lnTo>
                    <a:cubicBezTo>
                      <a:pt x="90" y="235"/>
                      <a:pt x="236" y="0"/>
                      <a:pt x="387" y="33"/>
                    </a:cubicBezTo>
                    <a:lnTo>
                      <a:pt x="387" y="33"/>
                    </a:lnTo>
                    <a:cubicBezTo>
                      <a:pt x="547" y="69"/>
                      <a:pt x="476" y="698"/>
                      <a:pt x="476" y="6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218">
                <a:extLst>
                  <a:ext uri="{FF2B5EF4-FFF2-40B4-BE49-F238E27FC236}">
                    <a16:creationId xmlns:a16="http://schemas.microsoft.com/office/drawing/2014/main" id="{07007972-311E-4EB1-A8AF-74AAB0DA1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6283" y="8170905"/>
                <a:ext cx="494270" cy="691207"/>
              </a:xfrm>
              <a:custGeom>
                <a:avLst/>
                <a:gdLst>
                  <a:gd name="T0" fmla="*/ 366 w 563"/>
                  <a:gd name="T1" fmla="*/ 50 h 790"/>
                  <a:gd name="T2" fmla="*/ 366 w 563"/>
                  <a:gd name="T3" fmla="*/ 50 h 790"/>
                  <a:gd name="T4" fmla="*/ 188 w 563"/>
                  <a:gd name="T5" fmla="*/ 170 h 790"/>
                  <a:gd name="T6" fmla="*/ 188 w 563"/>
                  <a:gd name="T7" fmla="*/ 170 h 790"/>
                  <a:gd name="T8" fmla="*/ 39 w 563"/>
                  <a:gd name="T9" fmla="*/ 506 h 790"/>
                  <a:gd name="T10" fmla="*/ 39 w 563"/>
                  <a:gd name="T11" fmla="*/ 506 h 790"/>
                  <a:gd name="T12" fmla="*/ 158 w 563"/>
                  <a:gd name="T13" fmla="*/ 742 h 790"/>
                  <a:gd name="T14" fmla="*/ 158 w 563"/>
                  <a:gd name="T15" fmla="*/ 742 h 790"/>
                  <a:gd name="T16" fmla="*/ 451 w 563"/>
                  <a:gd name="T17" fmla="*/ 742 h 790"/>
                  <a:gd name="T18" fmla="*/ 451 w 563"/>
                  <a:gd name="T19" fmla="*/ 742 h 790"/>
                  <a:gd name="T20" fmla="*/ 474 w 563"/>
                  <a:gd name="T21" fmla="*/ 707 h 790"/>
                  <a:gd name="T22" fmla="*/ 474 w 563"/>
                  <a:gd name="T23" fmla="*/ 707 h 790"/>
                  <a:gd name="T24" fmla="*/ 474 w 563"/>
                  <a:gd name="T25" fmla="*/ 707 h 790"/>
                  <a:gd name="T26" fmla="*/ 392 w 563"/>
                  <a:gd name="T27" fmla="*/ 53 h 790"/>
                  <a:gd name="T28" fmla="*/ 392 w 563"/>
                  <a:gd name="T29" fmla="*/ 53 h 790"/>
                  <a:gd name="T30" fmla="*/ 366 w 563"/>
                  <a:gd name="T31" fmla="*/ 50 h 790"/>
                  <a:gd name="T32" fmla="*/ 314 w 563"/>
                  <a:gd name="T33" fmla="*/ 789 h 790"/>
                  <a:gd name="T34" fmla="*/ 314 w 563"/>
                  <a:gd name="T35" fmla="*/ 789 h 790"/>
                  <a:gd name="T36" fmla="*/ 150 w 563"/>
                  <a:gd name="T37" fmla="*/ 760 h 790"/>
                  <a:gd name="T38" fmla="*/ 150 w 563"/>
                  <a:gd name="T39" fmla="*/ 760 h 790"/>
                  <a:gd name="T40" fmla="*/ 21 w 563"/>
                  <a:gd name="T41" fmla="*/ 501 h 790"/>
                  <a:gd name="T42" fmla="*/ 21 w 563"/>
                  <a:gd name="T43" fmla="*/ 501 h 790"/>
                  <a:gd name="T44" fmla="*/ 396 w 563"/>
                  <a:gd name="T45" fmla="*/ 35 h 790"/>
                  <a:gd name="T46" fmla="*/ 396 w 563"/>
                  <a:gd name="T47" fmla="*/ 35 h 790"/>
                  <a:gd name="T48" fmla="*/ 494 w 563"/>
                  <a:gd name="T49" fmla="*/ 708 h 790"/>
                  <a:gd name="T50" fmla="*/ 494 w 563"/>
                  <a:gd name="T51" fmla="*/ 708 h 790"/>
                  <a:gd name="T52" fmla="*/ 462 w 563"/>
                  <a:gd name="T53" fmla="*/ 758 h 790"/>
                  <a:gd name="T54" fmla="*/ 462 w 563"/>
                  <a:gd name="T55" fmla="*/ 758 h 790"/>
                  <a:gd name="T56" fmla="*/ 314 w 563"/>
                  <a:gd name="T57" fmla="*/ 789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63" h="790">
                    <a:moveTo>
                      <a:pt x="366" y="50"/>
                    </a:moveTo>
                    <a:lnTo>
                      <a:pt x="366" y="50"/>
                    </a:lnTo>
                    <a:cubicBezTo>
                      <a:pt x="293" y="50"/>
                      <a:pt x="230" y="113"/>
                      <a:pt x="188" y="170"/>
                    </a:cubicBezTo>
                    <a:lnTo>
                      <a:pt x="188" y="170"/>
                    </a:lnTo>
                    <a:cubicBezTo>
                      <a:pt x="127" y="254"/>
                      <a:pt x="74" y="373"/>
                      <a:pt x="39" y="506"/>
                    </a:cubicBezTo>
                    <a:lnTo>
                      <a:pt x="39" y="506"/>
                    </a:lnTo>
                    <a:cubicBezTo>
                      <a:pt x="11" y="617"/>
                      <a:pt x="51" y="696"/>
                      <a:pt x="158" y="742"/>
                    </a:cubicBezTo>
                    <a:lnTo>
                      <a:pt x="158" y="742"/>
                    </a:lnTo>
                    <a:cubicBezTo>
                      <a:pt x="245" y="780"/>
                      <a:pt x="393" y="780"/>
                      <a:pt x="451" y="742"/>
                    </a:cubicBezTo>
                    <a:lnTo>
                      <a:pt x="451" y="742"/>
                    </a:lnTo>
                    <a:cubicBezTo>
                      <a:pt x="467" y="733"/>
                      <a:pt x="474" y="721"/>
                      <a:pt x="474" y="707"/>
                    </a:cubicBezTo>
                    <a:lnTo>
                      <a:pt x="474" y="707"/>
                    </a:lnTo>
                    <a:lnTo>
                      <a:pt x="474" y="707"/>
                    </a:lnTo>
                    <a:cubicBezTo>
                      <a:pt x="495" y="534"/>
                      <a:pt x="517" y="80"/>
                      <a:pt x="392" y="53"/>
                    </a:cubicBezTo>
                    <a:lnTo>
                      <a:pt x="392" y="53"/>
                    </a:lnTo>
                    <a:cubicBezTo>
                      <a:pt x="383" y="50"/>
                      <a:pt x="374" y="50"/>
                      <a:pt x="366" y="50"/>
                    </a:cubicBezTo>
                    <a:close/>
                    <a:moveTo>
                      <a:pt x="314" y="789"/>
                    </a:moveTo>
                    <a:lnTo>
                      <a:pt x="314" y="789"/>
                    </a:lnTo>
                    <a:cubicBezTo>
                      <a:pt x="257" y="789"/>
                      <a:pt x="196" y="780"/>
                      <a:pt x="150" y="760"/>
                    </a:cubicBezTo>
                    <a:lnTo>
                      <a:pt x="150" y="760"/>
                    </a:lnTo>
                    <a:cubicBezTo>
                      <a:pt x="4" y="697"/>
                      <a:pt x="0" y="584"/>
                      <a:pt x="21" y="501"/>
                    </a:cubicBezTo>
                    <a:lnTo>
                      <a:pt x="21" y="501"/>
                    </a:lnTo>
                    <a:cubicBezTo>
                      <a:pt x="88" y="243"/>
                      <a:pt x="239" y="0"/>
                      <a:pt x="396" y="35"/>
                    </a:cubicBezTo>
                    <a:lnTo>
                      <a:pt x="396" y="35"/>
                    </a:lnTo>
                    <a:cubicBezTo>
                      <a:pt x="562" y="71"/>
                      <a:pt x="497" y="678"/>
                      <a:pt x="494" y="708"/>
                    </a:cubicBezTo>
                    <a:lnTo>
                      <a:pt x="494" y="708"/>
                    </a:lnTo>
                    <a:cubicBezTo>
                      <a:pt x="493" y="728"/>
                      <a:pt x="481" y="745"/>
                      <a:pt x="462" y="758"/>
                    </a:cubicBezTo>
                    <a:lnTo>
                      <a:pt x="462" y="758"/>
                    </a:lnTo>
                    <a:cubicBezTo>
                      <a:pt x="428" y="779"/>
                      <a:pt x="373" y="789"/>
                      <a:pt x="314" y="7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E1B1D9A7-E8A9-446A-9C0F-9A2E4E7CC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1927" y="8225680"/>
                <a:ext cx="365982" cy="623966"/>
              </a:xfrm>
              <a:custGeom>
                <a:avLst/>
                <a:gdLst>
                  <a:gd name="connsiteX0" fmla="*/ 242894 w 365982"/>
                  <a:gd name="connsiteY0" fmla="*/ 519389 h 623966"/>
                  <a:gd name="connsiteX1" fmla="*/ 254214 w 365982"/>
                  <a:gd name="connsiteY1" fmla="*/ 520278 h 623966"/>
                  <a:gd name="connsiteX2" fmla="*/ 323872 w 365982"/>
                  <a:gd name="connsiteY2" fmla="*/ 602019 h 623966"/>
                  <a:gd name="connsiteX3" fmla="*/ 323002 w 365982"/>
                  <a:gd name="connsiteY3" fmla="*/ 614458 h 623966"/>
                  <a:gd name="connsiteX4" fmla="*/ 317778 w 365982"/>
                  <a:gd name="connsiteY4" fmla="*/ 616235 h 623966"/>
                  <a:gd name="connsiteX5" fmla="*/ 311682 w 365982"/>
                  <a:gd name="connsiteY5" fmla="*/ 612681 h 623966"/>
                  <a:gd name="connsiteX6" fmla="*/ 242024 w 365982"/>
                  <a:gd name="connsiteY6" fmla="*/ 530940 h 623966"/>
                  <a:gd name="connsiteX7" fmla="*/ 242894 w 365982"/>
                  <a:gd name="connsiteY7" fmla="*/ 519389 h 623966"/>
                  <a:gd name="connsiteX8" fmla="*/ 87884 w 365982"/>
                  <a:gd name="connsiteY8" fmla="*/ 484558 h 623966"/>
                  <a:gd name="connsiteX9" fmla="*/ 99088 w 365982"/>
                  <a:gd name="connsiteY9" fmla="*/ 484558 h 623966"/>
                  <a:gd name="connsiteX10" fmla="*/ 99950 w 365982"/>
                  <a:gd name="connsiteY10" fmla="*/ 495763 h 623966"/>
                  <a:gd name="connsiteX11" fmla="*/ 22376 w 365982"/>
                  <a:gd name="connsiteY11" fmla="*/ 575060 h 623966"/>
                  <a:gd name="connsiteX12" fmla="*/ 16342 w 365982"/>
                  <a:gd name="connsiteY12" fmla="*/ 577646 h 623966"/>
                  <a:gd name="connsiteX13" fmla="*/ 10308 w 365982"/>
                  <a:gd name="connsiteY13" fmla="*/ 575060 h 623966"/>
                  <a:gd name="connsiteX14" fmla="*/ 10308 w 365982"/>
                  <a:gd name="connsiteY14" fmla="*/ 563855 h 623966"/>
                  <a:gd name="connsiteX15" fmla="*/ 144658 w 365982"/>
                  <a:gd name="connsiteY15" fmla="*/ 398779 h 623966"/>
                  <a:gd name="connsiteX16" fmla="*/ 155350 w 365982"/>
                  <a:gd name="connsiteY16" fmla="*/ 403177 h 623966"/>
                  <a:gd name="connsiteX17" fmla="*/ 169608 w 365982"/>
                  <a:gd name="connsiteY17" fmla="*/ 438363 h 623966"/>
                  <a:gd name="connsiteX18" fmla="*/ 166976 w 365982"/>
                  <a:gd name="connsiteY18" fmla="*/ 546723 h 623966"/>
                  <a:gd name="connsiteX19" fmla="*/ 166548 w 365982"/>
                  <a:gd name="connsiteY19" fmla="*/ 547411 h 623966"/>
                  <a:gd name="connsiteX20" fmla="*/ 215054 w 365982"/>
                  <a:gd name="connsiteY20" fmla="*/ 557950 h 623966"/>
                  <a:gd name="connsiteX21" fmla="*/ 221292 w 365982"/>
                  <a:gd name="connsiteY21" fmla="*/ 567969 h 623966"/>
                  <a:gd name="connsiteX22" fmla="*/ 213272 w 365982"/>
                  <a:gd name="connsiteY22" fmla="*/ 573813 h 623966"/>
                  <a:gd name="connsiteX23" fmla="*/ 211490 w 365982"/>
                  <a:gd name="connsiteY23" fmla="*/ 573813 h 623966"/>
                  <a:gd name="connsiteX24" fmla="*/ 157410 w 365982"/>
                  <a:gd name="connsiteY24" fmla="*/ 562063 h 623966"/>
                  <a:gd name="connsiteX25" fmla="*/ 147330 w 365982"/>
                  <a:gd name="connsiteY25" fmla="*/ 578225 h 623966"/>
                  <a:gd name="connsiteX26" fmla="*/ 112578 w 365982"/>
                  <a:gd name="connsiteY26" fmla="*/ 621327 h 623966"/>
                  <a:gd name="connsiteX27" fmla="*/ 106340 w 365982"/>
                  <a:gd name="connsiteY27" fmla="*/ 623966 h 623966"/>
                  <a:gd name="connsiteX28" fmla="*/ 100102 w 365982"/>
                  <a:gd name="connsiteY28" fmla="*/ 623087 h 623966"/>
                  <a:gd name="connsiteX29" fmla="*/ 100102 w 365982"/>
                  <a:gd name="connsiteY29" fmla="*/ 611651 h 623966"/>
                  <a:gd name="connsiteX30" fmla="*/ 134854 w 365982"/>
                  <a:gd name="connsiteY30" fmla="*/ 568549 h 623966"/>
                  <a:gd name="connsiteX31" fmla="*/ 144700 w 365982"/>
                  <a:gd name="connsiteY31" fmla="*/ 551934 h 623966"/>
                  <a:gd name="connsiteX32" fmla="*/ 143766 w 365982"/>
                  <a:gd name="connsiteY32" fmla="*/ 550435 h 623966"/>
                  <a:gd name="connsiteX33" fmla="*/ 146582 w 365982"/>
                  <a:gd name="connsiteY33" fmla="*/ 548756 h 623966"/>
                  <a:gd name="connsiteX34" fmla="*/ 151688 w 365982"/>
                  <a:gd name="connsiteY34" fmla="*/ 540140 h 623966"/>
                  <a:gd name="connsiteX35" fmla="*/ 153568 w 365982"/>
                  <a:gd name="connsiteY35" fmla="*/ 444520 h 623966"/>
                  <a:gd name="connsiteX36" fmla="*/ 140202 w 365982"/>
                  <a:gd name="connsiteY36" fmla="*/ 409335 h 623966"/>
                  <a:gd name="connsiteX37" fmla="*/ 144658 w 365982"/>
                  <a:gd name="connsiteY37" fmla="*/ 398779 h 623966"/>
                  <a:gd name="connsiteX38" fmla="*/ 126546 w 365982"/>
                  <a:gd name="connsiteY38" fmla="*/ 308132 h 623966"/>
                  <a:gd name="connsiteX39" fmla="*/ 286086 w 365982"/>
                  <a:gd name="connsiteY39" fmla="*/ 419697 h 623966"/>
                  <a:gd name="connsiteX40" fmla="*/ 282560 w 365982"/>
                  <a:gd name="connsiteY40" fmla="*/ 431208 h 623966"/>
                  <a:gd name="connsiteX41" fmla="*/ 271982 w 365982"/>
                  <a:gd name="connsiteY41" fmla="*/ 427666 h 623966"/>
                  <a:gd name="connsiteX42" fmla="*/ 128310 w 365982"/>
                  <a:gd name="connsiteY42" fmla="*/ 324955 h 623966"/>
                  <a:gd name="connsiteX43" fmla="*/ 86882 w 365982"/>
                  <a:gd name="connsiteY43" fmla="*/ 347976 h 623966"/>
                  <a:gd name="connsiteX44" fmla="*/ 70134 w 365982"/>
                  <a:gd name="connsiteY44" fmla="*/ 425010 h 623966"/>
                  <a:gd name="connsiteX45" fmla="*/ 63964 w 365982"/>
                  <a:gd name="connsiteY45" fmla="*/ 434750 h 623966"/>
                  <a:gd name="connsiteX46" fmla="*/ 62202 w 365982"/>
                  <a:gd name="connsiteY46" fmla="*/ 434750 h 623966"/>
                  <a:gd name="connsiteX47" fmla="*/ 54268 w 365982"/>
                  <a:gd name="connsiteY47" fmla="*/ 427666 h 623966"/>
                  <a:gd name="connsiteX48" fmla="*/ 53388 w 365982"/>
                  <a:gd name="connsiteY48" fmla="*/ 395126 h 623966"/>
                  <a:gd name="connsiteX49" fmla="*/ 55462 w 365982"/>
                  <a:gd name="connsiteY49" fmla="*/ 384469 h 623966"/>
                  <a:gd name="connsiteX50" fmla="*/ 7954 w 365982"/>
                  <a:gd name="connsiteY50" fmla="*/ 384469 h 623966"/>
                  <a:gd name="connsiteX51" fmla="*/ 0 w 365982"/>
                  <a:gd name="connsiteY51" fmla="*/ 375781 h 623966"/>
                  <a:gd name="connsiteX52" fmla="*/ 7954 w 365982"/>
                  <a:gd name="connsiteY52" fmla="*/ 366128 h 623966"/>
                  <a:gd name="connsiteX53" fmla="*/ 59118 w 365982"/>
                  <a:gd name="connsiteY53" fmla="*/ 366128 h 623966"/>
                  <a:gd name="connsiteX54" fmla="*/ 73660 w 365982"/>
                  <a:gd name="connsiteY54" fmla="*/ 337351 h 623966"/>
                  <a:gd name="connsiteX55" fmla="*/ 126546 w 365982"/>
                  <a:gd name="connsiteY55" fmla="*/ 308132 h 623966"/>
                  <a:gd name="connsiteX56" fmla="*/ 23012 w 365982"/>
                  <a:gd name="connsiteY56" fmla="*/ 209507 h 623966"/>
                  <a:gd name="connsiteX57" fmla="*/ 112674 w 365982"/>
                  <a:gd name="connsiteY57" fmla="*/ 241840 h 623966"/>
                  <a:gd name="connsiteX58" fmla="*/ 117948 w 365982"/>
                  <a:gd name="connsiteY58" fmla="*/ 252050 h 623966"/>
                  <a:gd name="connsiteX59" fmla="*/ 109158 w 365982"/>
                  <a:gd name="connsiteY59" fmla="*/ 257155 h 623966"/>
                  <a:gd name="connsiteX60" fmla="*/ 107400 w 365982"/>
                  <a:gd name="connsiteY60" fmla="*/ 256304 h 623966"/>
                  <a:gd name="connsiteX61" fmla="*/ 17738 w 365982"/>
                  <a:gd name="connsiteY61" fmla="*/ 223971 h 623966"/>
                  <a:gd name="connsiteX62" fmla="*/ 13342 w 365982"/>
                  <a:gd name="connsiteY62" fmla="*/ 213761 h 623966"/>
                  <a:gd name="connsiteX63" fmla="*/ 23012 w 365982"/>
                  <a:gd name="connsiteY63" fmla="*/ 209507 h 623966"/>
                  <a:gd name="connsiteX64" fmla="*/ 224212 w 365982"/>
                  <a:gd name="connsiteY64" fmla="*/ 185506 h 623966"/>
                  <a:gd name="connsiteX65" fmla="*/ 229416 w 365982"/>
                  <a:gd name="connsiteY65" fmla="*/ 196801 h 623966"/>
                  <a:gd name="connsiteX66" fmla="*/ 228550 w 365982"/>
                  <a:gd name="connsiteY66" fmla="*/ 256751 h 623966"/>
                  <a:gd name="connsiteX67" fmla="*/ 259664 w 365982"/>
                  <a:gd name="connsiteY67" fmla="*/ 283685 h 623966"/>
                  <a:gd name="connsiteX68" fmla="*/ 262604 w 365982"/>
                  <a:gd name="connsiteY68" fmla="*/ 284762 h 623966"/>
                  <a:gd name="connsiteX69" fmla="*/ 279782 w 365982"/>
                  <a:gd name="connsiteY69" fmla="*/ 237016 h 623966"/>
                  <a:gd name="connsiteX70" fmla="*/ 289436 w 365982"/>
                  <a:gd name="connsiteY70" fmla="*/ 231837 h 623966"/>
                  <a:gd name="connsiteX71" fmla="*/ 295578 w 365982"/>
                  <a:gd name="connsiteY71" fmla="*/ 243058 h 623966"/>
                  <a:gd name="connsiteX72" fmla="*/ 278248 w 365982"/>
                  <a:gd name="connsiteY72" fmla="*/ 290490 h 623966"/>
                  <a:gd name="connsiteX73" fmla="*/ 301184 w 365982"/>
                  <a:gd name="connsiteY73" fmla="*/ 298889 h 623966"/>
                  <a:gd name="connsiteX74" fmla="*/ 354306 w 365982"/>
                  <a:gd name="connsiteY74" fmla="*/ 307143 h 623966"/>
                  <a:gd name="connsiteX75" fmla="*/ 362110 w 365982"/>
                  <a:gd name="connsiteY75" fmla="*/ 314963 h 623966"/>
                  <a:gd name="connsiteX76" fmla="*/ 353438 w 365982"/>
                  <a:gd name="connsiteY76" fmla="*/ 322782 h 623966"/>
                  <a:gd name="connsiteX77" fmla="*/ 294462 w 365982"/>
                  <a:gd name="connsiteY77" fmla="*/ 313659 h 623966"/>
                  <a:gd name="connsiteX78" fmla="*/ 267618 w 365982"/>
                  <a:gd name="connsiteY78" fmla="*/ 303399 h 623966"/>
                  <a:gd name="connsiteX79" fmla="*/ 267496 w 365982"/>
                  <a:gd name="connsiteY79" fmla="*/ 303480 h 623966"/>
                  <a:gd name="connsiteX80" fmla="*/ 264862 w 365982"/>
                  <a:gd name="connsiteY80" fmla="*/ 303480 h 623966"/>
                  <a:gd name="connsiteX81" fmla="*/ 264146 w 365982"/>
                  <a:gd name="connsiteY81" fmla="*/ 302072 h 623966"/>
                  <a:gd name="connsiteX82" fmla="*/ 249282 w 365982"/>
                  <a:gd name="connsiteY82" fmla="*/ 296391 h 623966"/>
                  <a:gd name="connsiteX83" fmla="*/ 214672 w 365982"/>
                  <a:gd name="connsiteY83" fmla="*/ 265439 h 623966"/>
                  <a:gd name="connsiteX84" fmla="*/ 204482 w 365982"/>
                  <a:gd name="connsiteY84" fmla="*/ 230686 h 623966"/>
                  <a:gd name="connsiteX85" fmla="*/ 204726 w 365982"/>
                  <a:gd name="connsiteY85" fmla="*/ 229640 h 623966"/>
                  <a:gd name="connsiteX86" fmla="*/ 203238 w 365982"/>
                  <a:gd name="connsiteY86" fmla="*/ 229275 h 623966"/>
                  <a:gd name="connsiteX87" fmla="*/ 137358 w 365982"/>
                  <a:gd name="connsiteY87" fmla="*/ 204639 h 623966"/>
                  <a:gd name="connsiteX88" fmla="*/ 132156 w 365982"/>
                  <a:gd name="connsiteY88" fmla="*/ 194445 h 623966"/>
                  <a:gd name="connsiteX89" fmla="*/ 143426 w 365982"/>
                  <a:gd name="connsiteY89" fmla="*/ 190198 h 623966"/>
                  <a:gd name="connsiteX90" fmla="*/ 208202 w 365982"/>
                  <a:gd name="connsiteY90" fmla="*/ 214743 h 623966"/>
                  <a:gd name="connsiteX91" fmla="*/ 213806 w 365982"/>
                  <a:gd name="connsiteY91" fmla="*/ 190719 h 623966"/>
                  <a:gd name="connsiteX92" fmla="*/ 224212 w 365982"/>
                  <a:gd name="connsiteY92" fmla="*/ 185506 h 623966"/>
                  <a:gd name="connsiteX93" fmla="*/ 281030 w 365982"/>
                  <a:gd name="connsiteY93" fmla="*/ 130576 h 623966"/>
                  <a:gd name="connsiteX94" fmla="*/ 357402 w 365982"/>
                  <a:gd name="connsiteY94" fmla="*/ 130576 h 623966"/>
                  <a:gd name="connsiteX95" fmla="*/ 365982 w 365982"/>
                  <a:gd name="connsiteY95" fmla="*/ 137892 h 623966"/>
                  <a:gd name="connsiteX96" fmla="*/ 357402 w 365982"/>
                  <a:gd name="connsiteY96" fmla="*/ 145209 h 623966"/>
                  <a:gd name="connsiteX97" fmla="*/ 281030 w 365982"/>
                  <a:gd name="connsiteY97" fmla="*/ 145209 h 623966"/>
                  <a:gd name="connsiteX98" fmla="*/ 274164 w 365982"/>
                  <a:gd name="connsiteY98" fmla="*/ 137892 h 623966"/>
                  <a:gd name="connsiteX99" fmla="*/ 281030 w 365982"/>
                  <a:gd name="connsiteY99" fmla="*/ 130576 h 623966"/>
                  <a:gd name="connsiteX100" fmla="*/ 102282 w 365982"/>
                  <a:gd name="connsiteY100" fmla="*/ 73528 h 623966"/>
                  <a:gd name="connsiteX101" fmla="*/ 154688 w 365982"/>
                  <a:gd name="connsiteY101" fmla="*/ 104098 h 623966"/>
                  <a:gd name="connsiteX102" fmla="*/ 159056 w 365982"/>
                  <a:gd name="connsiteY102" fmla="*/ 139034 h 623966"/>
                  <a:gd name="connsiteX103" fmla="*/ 151194 w 365982"/>
                  <a:gd name="connsiteY103" fmla="*/ 145148 h 623966"/>
                  <a:gd name="connsiteX104" fmla="*/ 147700 w 365982"/>
                  <a:gd name="connsiteY104" fmla="*/ 145148 h 623966"/>
                  <a:gd name="connsiteX105" fmla="*/ 143334 w 365982"/>
                  <a:gd name="connsiteY105" fmla="*/ 133794 h 623966"/>
                  <a:gd name="connsiteX106" fmla="*/ 140714 w 365982"/>
                  <a:gd name="connsiteY106" fmla="*/ 111085 h 623966"/>
                  <a:gd name="connsiteX107" fmla="*/ 99662 w 365982"/>
                  <a:gd name="connsiteY107" fmla="*/ 89250 h 623966"/>
                  <a:gd name="connsiteX108" fmla="*/ 93548 w 365982"/>
                  <a:gd name="connsiteY108" fmla="*/ 79642 h 623966"/>
                  <a:gd name="connsiteX109" fmla="*/ 102282 w 365982"/>
                  <a:gd name="connsiteY109" fmla="*/ 73528 h 623966"/>
                  <a:gd name="connsiteX110" fmla="*/ 311660 w 365982"/>
                  <a:gd name="connsiteY110" fmla="*/ 167 h 623966"/>
                  <a:gd name="connsiteX111" fmla="*/ 318736 w 365982"/>
                  <a:gd name="connsiteY111" fmla="*/ 9876 h 623966"/>
                  <a:gd name="connsiteX112" fmla="*/ 229420 w 365982"/>
                  <a:gd name="connsiteY112" fmla="*/ 91078 h 623966"/>
                  <a:gd name="connsiteX113" fmla="*/ 210850 w 365982"/>
                  <a:gd name="connsiteY113" fmla="*/ 89313 h 623966"/>
                  <a:gd name="connsiteX114" fmla="*/ 204660 w 365982"/>
                  <a:gd name="connsiteY114" fmla="*/ 80487 h 623966"/>
                  <a:gd name="connsiteX115" fmla="*/ 214386 w 365982"/>
                  <a:gd name="connsiteY115" fmla="*/ 73426 h 623966"/>
                  <a:gd name="connsiteX116" fmla="*/ 302818 w 365982"/>
                  <a:gd name="connsiteY116" fmla="*/ 7228 h 623966"/>
                  <a:gd name="connsiteX117" fmla="*/ 311660 w 365982"/>
                  <a:gd name="connsiteY117" fmla="*/ 167 h 623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365982" h="623966">
                    <a:moveTo>
                      <a:pt x="242894" y="519389"/>
                    </a:moveTo>
                    <a:cubicBezTo>
                      <a:pt x="245506" y="516724"/>
                      <a:pt x="251602" y="517612"/>
                      <a:pt x="254214" y="520278"/>
                    </a:cubicBezTo>
                    <a:lnTo>
                      <a:pt x="323872" y="602019"/>
                    </a:lnTo>
                    <a:cubicBezTo>
                      <a:pt x="327356" y="605573"/>
                      <a:pt x="326484" y="611792"/>
                      <a:pt x="323002" y="614458"/>
                    </a:cubicBezTo>
                    <a:cubicBezTo>
                      <a:pt x="322130" y="615346"/>
                      <a:pt x="319518" y="616235"/>
                      <a:pt x="317778" y="616235"/>
                    </a:cubicBezTo>
                    <a:cubicBezTo>
                      <a:pt x="316036" y="616235"/>
                      <a:pt x="313424" y="615346"/>
                      <a:pt x="311682" y="612681"/>
                    </a:cubicBezTo>
                    <a:lnTo>
                      <a:pt x="242024" y="530940"/>
                    </a:lnTo>
                    <a:cubicBezTo>
                      <a:pt x="239412" y="528274"/>
                      <a:pt x="239412" y="522943"/>
                      <a:pt x="242894" y="519389"/>
                    </a:cubicBezTo>
                    <a:close/>
                    <a:moveTo>
                      <a:pt x="87884" y="484558"/>
                    </a:moveTo>
                    <a:cubicBezTo>
                      <a:pt x="91330" y="481972"/>
                      <a:pt x="96502" y="481972"/>
                      <a:pt x="99088" y="484558"/>
                    </a:cubicBezTo>
                    <a:cubicBezTo>
                      <a:pt x="103398" y="488005"/>
                      <a:pt x="103398" y="492315"/>
                      <a:pt x="99950" y="495763"/>
                    </a:cubicBezTo>
                    <a:lnTo>
                      <a:pt x="22376" y="575060"/>
                    </a:lnTo>
                    <a:cubicBezTo>
                      <a:pt x="20652" y="576784"/>
                      <a:pt x="18928" y="577646"/>
                      <a:pt x="16342" y="577646"/>
                    </a:cubicBezTo>
                    <a:cubicBezTo>
                      <a:pt x="14618" y="577646"/>
                      <a:pt x="12032" y="576784"/>
                      <a:pt x="10308" y="575060"/>
                    </a:cubicBezTo>
                    <a:cubicBezTo>
                      <a:pt x="7722" y="572475"/>
                      <a:pt x="7722" y="567303"/>
                      <a:pt x="10308" y="563855"/>
                    </a:cubicBezTo>
                    <a:close/>
                    <a:moveTo>
                      <a:pt x="144658" y="398779"/>
                    </a:moveTo>
                    <a:cubicBezTo>
                      <a:pt x="149112" y="397020"/>
                      <a:pt x="153568" y="399659"/>
                      <a:pt x="155350" y="403177"/>
                    </a:cubicBezTo>
                    <a:lnTo>
                      <a:pt x="169608" y="438363"/>
                    </a:lnTo>
                    <a:cubicBezTo>
                      <a:pt x="183644" y="473988"/>
                      <a:pt x="182140" y="513077"/>
                      <a:pt x="166976" y="546723"/>
                    </a:cubicBezTo>
                    <a:lnTo>
                      <a:pt x="166548" y="547411"/>
                    </a:lnTo>
                    <a:lnTo>
                      <a:pt x="215054" y="557950"/>
                    </a:lnTo>
                    <a:cubicBezTo>
                      <a:pt x="219510" y="559619"/>
                      <a:pt x="223074" y="562959"/>
                      <a:pt x="221292" y="567969"/>
                    </a:cubicBezTo>
                    <a:cubicBezTo>
                      <a:pt x="220400" y="571308"/>
                      <a:pt x="217728" y="573813"/>
                      <a:pt x="213272" y="573813"/>
                    </a:cubicBezTo>
                    <a:cubicBezTo>
                      <a:pt x="212380" y="573813"/>
                      <a:pt x="211490" y="573813"/>
                      <a:pt x="211490" y="573813"/>
                    </a:cubicBezTo>
                    <a:lnTo>
                      <a:pt x="157410" y="562063"/>
                    </a:lnTo>
                    <a:lnTo>
                      <a:pt x="147330" y="578225"/>
                    </a:lnTo>
                    <a:lnTo>
                      <a:pt x="112578" y="621327"/>
                    </a:lnTo>
                    <a:cubicBezTo>
                      <a:pt x="109904" y="623966"/>
                      <a:pt x="108122" y="623966"/>
                      <a:pt x="106340" y="623966"/>
                    </a:cubicBezTo>
                    <a:cubicBezTo>
                      <a:pt x="104558" y="623966"/>
                      <a:pt x="101884" y="623966"/>
                      <a:pt x="100102" y="623087"/>
                    </a:cubicBezTo>
                    <a:cubicBezTo>
                      <a:pt x="97428" y="619568"/>
                      <a:pt x="96536" y="615170"/>
                      <a:pt x="100102" y="611651"/>
                    </a:cubicBezTo>
                    <a:lnTo>
                      <a:pt x="134854" y="568549"/>
                    </a:lnTo>
                    <a:lnTo>
                      <a:pt x="144700" y="551934"/>
                    </a:lnTo>
                    <a:lnTo>
                      <a:pt x="143766" y="550435"/>
                    </a:lnTo>
                    <a:lnTo>
                      <a:pt x="146582" y="548756"/>
                    </a:lnTo>
                    <a:lnTo>
                      <a:pt x="151688" y="540140"/>
                    </a:lnTo>
                    <a:cubicBezTo>
                      <a:pt x="164596" y="509998"/>
                      <a:pt x="165598" y="475527"/>
                      <a:pt x="153568" y="444520"/>
                    </a:cubicBezTo>
                    <a:lnTo>
                      <a:pt x="140202" y="409335"/>
                    </a:lnTo>
                    <a:cubicBezTo>
                      <a:pt x="138420" y="404937"/>
                      <a:pt x="141092" y="400539"/>
                      <a:pt x="144658" y="398779"/>
                    </a:cubicBezTo>
                    <a:close/>
                    <a:moveTo>
                      <a:pt x="126546" y="308132"/>
                    </a:moveTo>
                    <a:cubicBezTo>
                      <a:pt x="211164" y="296621"/>
                      <a:pt x="282560" y="414384"/>
                      <a:pt x="286086" y="419697"/>
                    </a:cubicBezTo>
                    <a:cubicBezTo>
                      <a:pt x="288730" y="423239"/>
                      <a:pt x="287848" y="427666"/>
                      <a:pt x="282560" y="431208"/>
                    </a:cubicBezTo>
                    <a:cubicBezTo>
                      <a:pt x="279034" y="432979"/>
                      <a:pt x="274626" y="431208"/>
                      <a:pt x="271982" y="427666"/>
                    </a:cubicBezTo>
                    <a:cubicBezTo>
                      <a:pt x="271100" y="426781"/>
                      <a:pt x="202350" y="315215"/>
                      <a:pt x="128310" y="324955"/>
                    </a:cubicBezTo>
                    <a:cubicBezTo>
                      <a:pt x="110680" y="326726"/>
                      <a:pt x="96578" y="334695"/>
                      <a:pt x="86882" y="347976"/>
                    </a:cubicBezTo>
                    <a:cubicBezTo>
                      <a:pt x="63964" y="378081"/>
                      <a:pt x="70134" y="425010"/>
                      <a:pt x="70134" y="425010"/>
                    </a:cubicBezTo>
                    <a:cubicBezTo>
                      <a:pt x="71016" y="430322"/>
                      <a:pt x="67490" y="433864"/>
                      <a:pt x="63964" y="434750"/>
                    </a:cubicBezTo>
                    <a:cubicBezTo>
                      <a:pt x="62202" y="434750"/>
                      <a:pt x="62202" y="434750"/>
                      <a:pt x="62202" y="434750"/>
                    </a:cubicBezTo>
                    <a:cubicBezTo>
                      <a:pt x="57794" y="434750"/>
                      <a:pt x="54268" y="431208"/>
                      <a:pt x="54268" y="427666"/>
                    </a:cubicBezTo>
                    <a:cubicBezTo>
                      <a:pt x="53828" y="426338"/>
                      <a:pt x="51846" y="412835"/>
                      <a:pt x="53388" y="395126"/>
                    </a:cubicBezTo>
                    <a:lnTo>
                      <a:pt x="55462" y="384469"/>
                    </a:lnTo>
                    <a:lnTo>
                      <a:pt x="7954" y="384469"/>
                    </a:lnTo>
                    <a:cubicBezTo>
                      <a:pt x="3534" y="384469"/>
                      <a:pt x="0" y="380607"/>
                      <a:pt x="0" y="375781"/>
                    </a:cubicBezTo>
                    <a:cubicBezTo>
                      <a:pt x="0" y="370955"/>
                      <a:pt x="3534" y="366128"/>
                      <a:pt x="7954" y="366128"/>
                    </a:cubicBezTo>
                    <a:lnTo>
                      <a:pt x="59118" y="366128"/>
                    </a:lnTo>
                    <a:lnTo>
                      <a:pt x="73660" y="337351"/>
                    </a:lnTo>
                    <a:cubicBezTo>
                      <a:pt x="86000" y="321413"/>
                      <a:pt x="104510" y="311673"/>
                      <a:pt x="126546" y="308132"/>
                    </a:cubicBezTo>
                    <a:close/>
                    <a:moveTo>
                      <a:pt x="23012" y="209507"/>
                    </a:moveTo>
                    <a:lnTo>
                      <a:pt x="112674" y="241840"/>
                    </a:lnTo>
                    <a:cubicBezTo>
                      <a:pt x="117948" y="242690"/>
                      <a:pt x="118826" y="247796"/>
                      <a:pt x="117948" y="252050"/>
                    </a:cubicBezTo>
                    <a:cubicBezTo>
                      <a:pt x="117068" y="254603"/>
                      <a:pt x="113552" y="257155"/>
                      <a:pt x="109158" y="257155"/>
                    </a:cubicBezTo>
                    <a:cubicBezTo>
                      <a:pt x="109158" y="257155"/>
                      <a:pt x="108278" y="256304"/>
                      <a:pt x="107400" y="256304"/>
                    </a:cubicBezTo>
                    <a:lnTo>
                      <a:pt x="17738" y="223971"/>
                    </a:lnTo>
                    <a:cubicBezTo>
                      <a:pt x="13342" y="223121"/>
                      <a:pt x="11584" y="218015"/>
                      <a:pt x="13342" y="213761"/>
                    </a:cubicBezTo>
                    <a:cubicBezTo>
                      <a:pt x="15100" y="210358"/>
                      <a:pt x="19496" y="207805"/>
                      <a:pt x="23012" y="209507"/>
                    </a:cubicBezTo>
                    <a:close/>
                    <a:moveTo>
                      <a:pt x="224212" y="185506"/>
                    </a:moveTo>
                    <a:cubicBezTo>
                      <a:pt x="229416" y="188112"/>
                      <a:pt x="230284" y="192457"/>
                      <a:pt x="229416" y="196801"/>
                    </a:cubicBezTo>
                    <a:cubicBezTo>
                      <a:pt x="218142" y="220259"/>
                      <a:pt x="218142" y="241111"/>
                      <a:pt x="228550" y="256751"/>
                    </a:cubicBezTo>
                    <a:cubicBezTo>
                      <a:pt x="235488" y="268046"/>
                      <a:pt x="246708" y="276843"/>
                      <a:pt x="259664" y="283685"/>
                    </a:cubicBezTo>
                    <a:lnTo>
                      <a:pt x="262604" y="284762"/>
                    </a:lnTo>
                    <a:lnTo>
                      <a:pt x="279782" y="237016"/>
                    </a:lnTo>
                    <a:cubicBezTo>
                      <a:pt x="281536" y="232700"/>
                      <a:pt x="285926" y="230974"/>
                      <a:pt x="289436" y="231837"/>
                    </a:cubicBezTo>
                    <a:cubicBezTo>
                      <a:pt x="293824" y="233563"/>
                      <a:pt x="296456" y="237879"/>
                      <a:pt x="295578" y="243058"/>
                    </a:cubicBezTo>
                    <a:lnTo>
                      <a:pt x="278248" y="290490"/>
                    </a:lnTo>
                    <a:lnTo>
                      <a:pt x="301184" y="298889"/>
                    </a:lnTo>
                    <a:cubicBezTo>
                      <a:pt x="328938" y="305840"/>
                      <a:pt x="353438" y="307143"/>
                      <a:pt x="354306" y="307143"/>
                    </a:cubicBezTo>
                    <a:cubicBezTo>
                      <a:pt x="358642" y="307143"/>
                      <a:pt x="362110" y="310618"/>
                      <a:pt x="362110" y="314963"/>
                    </a:cubicBezTo>
                    <a:cubicBezTo>
                      <a:pt x="362110" y="319307"/>
                      <a:pt x="358642" y="322782"/>
                      <a:pt x="353438" y="322782"/>
                    </a:cubicBezTo>
                    <a:cubicBezTo>
                      <a:pt x="351270" y="322782"/>
                      <a:pt x="324600" y="321479"/>
                      <a:pt x="294462" y="313659"/>
                    </a:cubicBezTo>
                    <a:lnTo>
                      <a:pt x="267618" y="303399"/>
                    </a:lnTo>
                    <a:lnTo>
                      <a:pt x="267496" y="303480"/>
                    </a:lnTo>
                    <a:cubicBezTo>
                      <a:pt x="266618" y="303480"/>
                      <a:pt x="265740" y="303480"/>
                      <a:pt x="264862" y="303480"/>
                    </a:cubicBezTo>
                    <a:lnTo>
                      <a:pt x="264146" y="302072"/>
                    </a:lnTo>
                    <a:lnTo>
                      <a:pt x="249282" y="296391"/>
                    </a:lnTo>
                    <a:cubicBezTo>
                      <a:pt x="235108" y="288572"/>
                      <a:pt x="222694" y="278472"/>
                      <a:pt x="214672" y="265439"/>
                    </a:cubicBezTo>
                    <a:cubicBezTo>
                      <a:pt x="208168" y="255013"/>
                      <a:pt x="204698" y="243284"/>
                      <a:pt x="204482" y="230686"/>
                    </a:cubicBezTo>
                    <a:lnTo>
                      <a:pt x="204726" y="229640"/>
                    </a:lnTo>
                    <a:lnTo>
                      <a:pt x="203238" y="229275"/>
                    </a:lnTo>
                    <a:lnTo>
                      <a:pt x="137358" y="204639"/>
                    </a:lnTo>
                    <a:cubicBezTo>
                      <a:pt x="133022" y="203790"/>
                      <a:pt x="131288" y="198693"/>
                      <a:pt x="132156" y="194445"/>
                    </a:cubicBezTo>
                    <a:cubicBezTo>
                      <a:pt x="133890" y="191047"/>
                      <a:pt x="138224" y="188499"/>
                      <a:pt x="143426" y="190198"/>
                    </a:cubicBezTo>
                    <a:lnTo>
                      <a:pt x="208202" y="214743"/>
                    </a:lnTo>
                    <a:lnTo>
                      <a:pt x="213806" y="190719"/>
                    </a:lnTo>
                    <a:cubicBezTo>
                      <a:pt x="216408" y="185506"/>
                      <a:pt x="220744" y="184637"/>
                      <a:pt x="224212" y="185506"/>
                    </a:cubicBezTo>
                    <a:close/>
                    <a:moveTo>
                      <a:pt x="281030" y="130576"/>
                    </a:moveTo>
                    <a:lnTo>
                      <a:pt x="357402" y="130576"/>
                    </a:lnTo>
                    <a:cubicBezTo>
                      <a:pt x="361692" y="130576"/>
                      <a:pt x="365982" y="133828"/>
                      <a:pt x="365982" y="137892"/>
                    </a:cubicBezTo>
                    <a:cubicBezTo>
                      <a:pt x="365982" y="141957"/>
                      <a:pt x="361692" y="145209"/>
                      <a:pt x="357402" y="145209"/>
                    </a:cubicBezTo>
                    <a:lnTo>
                      <a:pt x="281030" y="145209"/>
                    </a:lnTo>
                    <a:cubicBezTo>
                      <a:pt x="276740" y="145209"/>
                      <a:pt x="274164" y="141957"/>
                      <a:pt x="274164" y="137892"/>
                    </a:cubicBezTo>
                    <a:cubicBezTo>
                      <a:pt x="274164" y="133828"/>
                      <a:pt x="276740" y="130576"/>
                      <a:pt x="281030" y="130576"/>
                    </a:cubicBezTo>
                    <a:close/>
                    <a:moveTo>
                      <a:pt x="102282" y="73528"/>
                    </a:moveTo>
                    <a:cubicBezTo>
                      <a:pt x="128486" y="77895"/>
                      <a:pt x="145954" y="88376"/>
                      <a:pt x="154688" y="104098"/>
                    </a:cubicBezTo>
                    <a:cubicBezTo>
                      <a:pt x="165170" y="121566"/>
                      <a:pt x="159056" y="139034"/>
                      <a:pt x="159056" y="139034"/>
                    </a:cubicBezTo>
                    <a:cubicBezTo>
                      <a:pt x="157308" y="143402"/>
                      <a:pt x="153814" y="145148"/>
                      <a:pt x="151194" y="145148"/>
                    </a:cubicBezTo>
                    <a:cubicBezTo>
                      <a:pt x="150322" y="145148"/>
                      <a:pt x="148574" y="145148"/>
                      <a:pt x="147700" y="145148"/>
                    </a:cubicBezTo>
                    <a:cubicBezTo>
                      <a:pt x="144206" y="143402"/>
                      <a:pt x="141586" y="139034"/>
                      <a:pt x="143334" y="133794"/>
                    </a:cubicBezTo>
                    <a:cubicBezTo>
                      <a:pt x="143334" y="133794"/>
                      <a:pt x="146828" y="123313"/>
                      <a:pt x="140714" y="111085"/>
                    </a:cubicBezTo>
                    <a:cubicBezTo>
                      <a:pt x="134600" y="100604"/>
                      <a:pt x="120624" y="92743"/>
                      <a:pt x="99662" y="89250"/>
                    </a:cubicBezTo>
                    <a:cubicBezTo>
                      <a:pt x="94420" y="88376"/>
                      <a:pt x="92674" y="84009"/>
                      <a:pt x="93548" y="79642"/>
                    </a:cubicBezTo>
                    <a:cubicBezTo>
                      <a:pt x="94420" y="74402"/>
                      <a:pt x="97914" y="72655"/>
                      <a:pt x="102282" y="73528"/>
                    </a:cubicBezTo>
                    <a:close/>
                    <a:moveTo>
                      <a:pt x="311660" y="167"/>
                    </a:moveTo>
                    <a:cubicBezTo>
                      <a:pt x="316966" y="1050"/>
                      <a:pt x="319620" y="5463"/>
                      <a:pt x="318736" y="9876"/>
                    </a:cubicBezTo>
                    <a:cubicBezTo>
                      <a:pt x="318736" y="10759"/>
                      <a:pt x="303702" y="91078"/>
                      <a:pt x="229420" y="91078"/>
                    </a:cubicBezTo>
                    <a:cubicBezTo>
                      <a:pt x="224114" y="91078"/>
                      <a:pt x="217924" y="90195"/>
                      <a:pt x="210850" y="89313"/>
                    </a:cubicBezTo>
                    <a:cubicBezTo>
                      <a:pt x="206428" y="88430"/>
                      <a:pt x="204660" y="84900"/>
                      <a:pt x="204660" y="80487"/>
                    </a:cubicBezTo>
                    <a:cubicBezTo>
                      <a:pt x="204660" y="76073"/>
                      <a:pt x="209964" y="72543"/>
                      <a:pt x="214386" y="73426"/>
                    </a:cubicBezTo>
                    <a:cubicBezTo>
                      <a:pt x="287784" y="84900"/>
                      <a:pt x="301934" y="9876"/>
                      <a:pt x="302818" y="7228"/>
                    </a:cubicBezTo>
                    <a:cubicBezTo>
                      <a:pt x="303702" y="1933"/>
                      <a:pt x="307240" y="-715"/>
                      <a:pt x="311660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232">
                <a:extLst>
                  <a:ext uri="{FF2B5EF4-FFF2-40B4-BE49-F238E27FC236}">
                    <a16:creationId xmlns:a16="http://schemas.microsoft.com/office/drawing/2014/main" id="{B0BCFA54-E8D8-4DB4-AABE-716E119DE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1046" y="8167045"/>
                <a:ext cx="413178" cy="702791"/>
              </a:xfrm>
              <a:custGeom>
                <a:avLst/>
                <a:gdLst>
                  <a:gd name="T0" fmla="*/ 1 w 473"/>
                  <a:gd name="T1" fmla="*/ 711 h 804"/>
                  <a:gd name="T2" fmla="*/ 1 w 473"/>
                  <a:gd name="T3" fmla="*/ 711 h 804"/>
                  <a:gd name="T4" fmla="*/ 326 w 473"/>
                  <a:gd name="T5" fmla="*/ 754 h 804"/>
                  <a:gd name="T6" fmla="*/ 326 w 473"/>
                  <a:gd name="T7" fmla="*/ 754 h 804"/>
                  <a:gd name="T8" fmla="*/ 449 w 473"/>
                  <a:gd name="T9" fmla="*/ 506 h 804"/>
                  <a:gd name="T10" fmla="*/ 449 w 473"/>
                  <a:gd name="T11" fmla="*/ 506 h 804"/>
                  <a:gd name="T12" fmla="*/ 86 w 473"/>
                  <a:gd name="T13" fmla="*/ 46 h 804"/>
                  <a:gd name="T14" fmla="*/ 86 w 473"/>
                  <a:gd name="T15" fmla="*/ 46 h 804"/>
                  <a:gd name="T16" fmla="*/ 2 w 473"/>
                  <a:gd name="T17" fmla="*/ 313 h 804"/>
                  <a:gd name="T18" fmla="*/ 2 w 473"/>
                  <a:gd name="T19" fmla="*/ 313 h 804"/>
                  <a:gd name="T20" fmla="*/ 1 w 473"/>
                  <a:gd name="T21" fmla="*/ 711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804">
                    <a:moveTo>
                      <a:pt x="1" y="711"/>
                    </a:moveTo>
                    <a:lnTo>
                      <a:pt x="1" y="711"/>
                    </a:lnTo>
                    <a:cubicBezTo>
                      <a:pt x="4" y="791"/>
                      <a:pt x="213" y="803"/>
                      <a:pt x="326" y="754"/>
                    </a:cubicBezTo>
                    <a:lnTo>
                      <a:pt x="326" y="754"/>
                    </a:lnTo>
                    <a:cubicBezTo>
                      <a:pt x="461" y="696"/>
                      <a:pt x="472" y="594"/>
                      <a:pt x="449" y="506"/>
                    </a:cubicBezTo>
                    <a:lnTo>
                      <a:pt x="449" y="506"/>
                    </a:lnTo>
                    <a:cubicBezTo>
                      <a:pt x="382" y="248"/>
                      <a:pt x="232" y="0"/>
                      <a:pt x="86" y="46"/>
                    </a:cubicBezTo>
                    <a:lnTo>
                      <a:pt x="86" y="46"/>
                    </a:lnTo>
                    <a:cubicBezTo>
                      <a:pt x="16" y="69"/>
                      <a:pt x="2" y="175"/>
                      <a:pt x="2" y="313"/>
                    </a:cubicBezTo>
                    <a:lnTo>
                      <a:pt x="2" y="313"/>
                    </a:lnTo>
                    <a:cubicBezTo>
                      <a:pt x="2" y="481"/>
                      <a:pt x="0" y="657"/>
                      <a:pt x="1" y="7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233">
                <a:extLst>
                  <a:ext uri="{FF2B5EF4-FFF2-40B4-BE49-F238E27FC236}">
                    <a16:creationId xmlns:a16="http://schemas.microsoft.com/office/drawing/2014/main" id="{8E839DAD-A89C-4420-AE29-1B92DF610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3323" y="8190214"/>
                <a:ext cx="428624" cy="671899"/>
              </a:xfrm>
              <a:custGeom>
                <a:avLst/>
                <a:gdLst>
                  <a:gd name="T0" fmla="*/ 20 w 490"/>
                  <a:gd name="T1" fmla="*/ 685 h 768"/>
                  <a:gd name="T2" fmla="*/ 20 w 490"/>
                  <a:gd name="T3" fmla="*/ 685 h 768"/>
                  <a:gd name="T4" fmla="*/ 43 w 490"/>
                  <a:gd name="T5" fmla="*/ 721 h 768"/>
                  <a:gd name="T6" fmla="*/ 43 w 490"/>
                  <a:gd name="T7" fmla="*/ 721 h 768"/>
                  <a:gd name="T8" fmla="*/ 331 w 490"/>
                  <a:gd name="T9" fmla="*/ 720 h 768"/>
                  <a:gd name="T10" fmla="*/ 331 w 490"/>
                  <a:gd name="T11" fmla="*/ 720 h 768"/>
                  <a:gd name="T12" fmla="*/ 449 w 490"/>
                  <a:gd name="T13" fmla="*/ 484 h 768"/>
                  <a:gd name="T14" fmla="*/ 449 w 490"/>
                  <a:gd name="T15" fmla="*/ 484 h 768"/>
                  <a:gd name="T16" fmla="*/ 194 w 490"/>
                  <a:gd name="T17" fmla="*/ 43 h 768"/>
                  <a:gd name="T18" fmla="*/ 194 w 490"/>
                  <a:gd name="T19" fmla="*/ 43 h 768"/>
                  <a:gd name="T20" fmla="*/ 97 w 490"/>
                  <a:gd name="T21" fmla="*/ 30 h 768"/>
                  <a:gd name="T22" fmla="*/ 97 w 490"/>
                  <a:gd name="T23" fmla="*/ 30 h 768"/>
                  <a:gd name="T24" fmla="*/ 21 w 490"/>
                  <a:gd name="T25" fmla="*/ 288 h 768"/>
                  <a:gd name="T26" fmla="*/ 21 w 490"/>
                  <a:gd name="T27" fmla="*/ 288 h 768"/>
                  <a:gd name="T28" fmla="*/ 20 w 490"/>
                  <a:gd name="T29" fmla="*/ 504 h 768"/>
                  <a:gd name="T30" fmla="*/ 20 w 490"/>
                  <a:gd name="T31" fmla="*/ 504 h 768"/>
                  <a:gd name="T32" fmla="*/ 20 w 490"/>
                  <a:gd name="T33" fmla="*/ 685 h 768"/>
                  <a:gd name="T34" fmla="*/ 176 w 490"/>
                  <a:gd name="T35" fmla="*/ 767 h 768"/>
                  <a:gd name="T36" fmla="*/ 176 w 490"/>
                  <a:gd name="T37" fmla="*/ 767 h 768"/>
                  <a:gd name="T38" fmla="*/ 34 w 490"/>
                  <a:gd name="T39" fmla="*/ 737 h 768"/>
                  <a:gd name="T40" fmla="*/ 34 w 490"/>
                  <a:gd name="T41" fmla="*/ 737 h 768"/>
                  <a:gd name="T42" fmla="*/ 0 w 490"/>
                  <a:gd name="T43" fmla="*/ 686 h 768"/>
                  <a:gd name="T44" fmla="*/ 0 w 490"/>
                  <a:gd name="T45" fmla="*/ 686 h 768"/>
                  <a:gd name="T46" fmla="*/ 2 w 490"/>
                  <a:gd name="T47" fmla="*/ 504 h 768"/>
                  <a:gd name="T48" fmla="*/ 2 w 490"/>
                  <a:gd name="T49" fmla="*/ 504 h 768"/>
                  <a:gd name="T50" fmla="*/ 2 w 490"/>
                  <a:gd name="T51" fmla="*/ 288 h 768"/>
                  <a:gd name="T52" fmla="*/ 2 w 490"/>
                  <a:gd name="T53" fmla="*/ 288 h 768"/>
                  <a:gd name="T54" fmla="*/ 91 w 490"/>
                  <a:gd name="T55" fmla="*/ 13 h 768"/>
                  <a:gd name="T56" fmla="*/ 91 w 490"/>
                  <a:gd name="T57" fmla="*/ 13 h 768"/>
                  <a:gd name="T58" fmla="*/ 204 w 490"/>
                  <a:gd name="T59" fmla="*/ 27 h 768"/>
                  <a:gd name="T60" fmla="*/ 204 w 490"/>
                  <a:gd name="T61" fmla="*/ 27 h 768"/>
                  <a:gd name="T62" fmla="*/ 467 w 490"/>
                  <a:gd name="T63" fmla="*/ 479 h 768"/>
                  <a:gd name="T64" fmla="*/ 467 w 490"/>
                  <a:gd name="T65" fmla="*/ 479 h 768"/>
                  <a:gd name="T66" fmla="*/ 338 w 490"/>
                  <a:gd name="T67" fmla="*/ 738 h 768"/>
                  <a:gd name="T68" fmla="*/ 338 w 490"/>
                  <a:gd name="T69" fmla="*/ 738 h 768"/>
                  <a:gd name="T70" fmla="*/ 176 w 490"/>
                  <a:gd name="T71" fmla="*/ 767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90" h="768">
                    <a:moveTo>
                      <a:pt x="20" y="685"/>
                    </a:moveTo>
                    <a:lnTo>
                      <a:pt x="20" y="685"/>
                    </a:lnTo>
                    <a:cubicBezTo>
                      <a:pt x="20" y="699"/>
                      <a:pt x="28" y="711"/>
                      <a:pt x="43" y="721"/>
                    </a:cubicBezTo>
                    <a:lnTo>
                      <a:pt x="43" y="721"/>
                    </a:lnTo>
                    <a:cubicBezTo>
                      <a:pt x="102" y="758"/>
                      <a:pt x="244" y="758"/>
                      <a:pt x="331" y="720"/>
                    </a:cubicBezTo>
                    <a:lnTo>
                      <a:pt x="331" y="720"/>
                    </a:lnTo>
                    <a:cubicBezTo>
                      <a:pt x="438" y="674"/>
                      <a:pt x="478" y="595"/>
                      <a:pt x="449" y="484"/>
                    </a:cubicBezTo>
                    <a:lnTo>
                      <a:pt x="449" y="484"/>
                    </a:lnTo>
                    <a:cubicBezTo>
                      <a:pt x="395" y="274"/>
                      <a:pt x="292" y="96"/>
                      <a:pt x="194" y="43"/>
                    </a:cubicBezTo>
                    <a:lnTo>
                      <a:pt x="194" y="43"/>
                    </a:lnTo>
                    <a:cubicBezTo>
                      <a:pt x="162" y="25"/>
                      <a:pt x="129" y="21"/>
                      <a:pt x="97" y="30"/>
                    </a:cubicBezTo>
                    <a:lnTo>
                      <a:pt x="97" y="30"/>
                    </a:lnTo>
                    <a:cubicBezTo>
                      <a:pt x="30" y="52"/>
                      <a:pt x="21" y="173"/>
                      <a:pt x="21" y="288"/>
                    </a:cubicBezTo>
                    <a:lnTo>
                      <a:pt x="21" y="288"/>
                    </a:lnTo>
                    <a:cubicBezTo>
                      <a:pt x="21" y="362"/>
                      <a:pt x="20" y="437"/>
                      <a:pt x="20" y="504"/>
                    </a:cubicBezTo>
                    <a:lnTo>
                      <a:pt x="20" y="504"/>
                    </a:lnTo>
                    <a:cubicBezTo>
                      <a:pt x="19" y="589"/>
                      <a:pt x="19" y="656"/>
                      <a:pt x="20" y="685"/>
                    </a:cubicBezTo>
                    <a:close/>
                    <a:moveTo>
                      <a:pt x="176" y="767"/>
                    </a:moveTo>
                    <a:lnTo>
                      <a:pt x="176" y="767"/>
                    </a:lnTo>
                    <a:cubicBezTo>
                      <a:pt x="119" y="767"/>
                      <a:pt x="65" y="757"/>
                      <a:pt x="34" y="737"/>
                    </a:cubicBezTo>
                    <a:lnTo>
                      <a:pt x="34" y="737"/>
                    </a:lnTo>
                    <a:cubicBezTo>
                      <a:pt x="13" y="724"/>
                      <a:pt x="2" y="706"/>
                      <a:pt x="0" y="686"/>
                    </a:cubicBezTo>
                    <a:lnTo>
                      <a:pt x="0" y="686"/>
                    </a:lnTo>
                    <a:cubicBezTo>
                      <a:pt x="0" y="656"/>
                      <a:pt x="0" y="589"/>
                      <a:pt x="2" y="504"/>
                    </a:cubicBezTo>
                    <a:lnTo>
                      <a:pt x="2" y="504"/>
                    </a:lnTo>
                    <a:cubicBezTo>
                      <a:pt x="2" y="437"/>
                      <a:pt x="2" y="362"/>
                      <a:pt x="2" y="288"/>
                    </a:cubicBezTo>
                    <a:lnTo>
                      <a:pt x="2" y="288"/>
                    </a:lnTo>
                    <a:cubicBezTo>
                      <a:pt x="2" y="160"/>
                      <a:pt x="13" y="38"/>
                      <a:pt x="91" y="13"/>
                    </a:cubicBezTo>
                    <a:lnTo>
                      <a:pt x="91" y="13"/>
                    </a:lnTo>
                    <a:cubicBezTo>
                      <a:pt x="127" y="0"/>
                      <a:pt x="166" y="6"/>
                      <a:pt x="204" y="27"/>
                    </a:cubicBezTo>
                    <a:lnTo>
                      <a:pt x="204" y="27"/>
                    </a:lnTo>
                    <a:cubicBezTo>
                      <a:pt x="307" y="83"/>
                      <a:pt x="410" y="261"/>
                      <a:pt x="467" y="479"/>
                    </a:cubicBezTo>
                    <a:lnTo>
                      <a:pt x="467" y="479"/>
                    </a:lnTo>
                    <a:cubicBezTo>
                      <a:pt x="489" y="562"/>
                      <a:pt x="484" y="675"/>
                      <a:pt x="338" y="738"/>
                    </a:cubicBezTo>
                    <a:lnTo>
                      <a:pt x="338" y="738"/>
                    </a:lnTo>
                    <a:cubicBezTo>
                      <a:pt x="292" y="758"/>
                      <a:pt x="232" y="767"/>
                      <a:pt x="176" y="7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E1708E8B-AE3C-4708-9AE1-CB343BD9C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3324" y="8225680"/>
                <a:ext cx="365956" cy="623966"/>
              </a:xfrm>
              <a:custGeom>
                <a:avLst/>
                <a:gdLst>
                  <a:gd name="connsiteX0" fmla="*/ 117280 w 365956"/>
                  <a:gd name="connsiteY0" fmla="*/ 516387 h 623966"/>
                  <a:gd name="connsiteX1" fmla="*/ 119076 w 365956"/>
                  <a:gd name="connsiteY1" fmla="*/ 526955 h 623966"/>
                  <a:gd name="connsiteX2" fmla="*/ 63400 w 365956"/>
                  <a:gd name="connsiteY2" fmla="*/ 608860 h 623966"/>
                  <a:gd name="connsiteX3" fmla="*/ 57112 w 365956"/>
                  <a:gd name="connsiteY3" fmla="*/ 612382 h 623966"/>
                  <a:gd name="connsiteX4" fmla="*/ 52624 w 365956"/>
                  <a:gd name="connsiteY4" fmla="*/ 610621 h 623966"/>
                  <a:gd name="connsiteX5" fmla="*/ 49928 w 365956"/>
                  <a:gd name="connsiteY5" fmla="*/ 600053 h 623966"/>
                  <a:gd name="connsiteX6" fmla="*/ 106504 w 365956"/>
                  <a:gd name="connsiteY6" fmla="*/ 518148 h 623966"/>
                  <a:gd name="connsiteX7" fmla="*/ 117280 w 365956"/>
                  <a:gd name="connsiteY7" fmla="*/ 516387 h 623966"/>
                  <a:gd name="connsiteX8" fmla="*/ 262196 w 365956"/>
                  <a:gd name="connsiteY8" fmla="*/ 484558 h 623966"/>
                  <a:gd name="connsiteX9" fmla="*/ 273504 w 365956"/>
                  <a:gd name="connsiteY9" fmla="*/ 484558 h 623966"/>
                  <a:gd name="connsiteX10" fmla="*/ 351776 w 365956"/>
                  <a:gd name="connsiteY10" fmla="*/ 563855 h 623966"/>
                  <a:gd name="connsiteX11" fmla="*/ 351776 w 365956"/>
                  <a:gd name="connsiteY11" fmla="*/ 575060 h 623966"/>
                  <a:gd name="connsiteX12" fmla="*/ 346556 w 365956"/>
                  <a:gd name="connsiteY12" fmla="*/ 577646 h 623966"/>
                  <a:gd name="connsiteX13" fmla="*/ 340468 w 365956"/>
                  <a:gd name="connsiteY13" fmla="*/ 575060 h 623966"/>
                  <a:gd name="connsiteX14" fmla="*/ 262196 w 365956"/>
                  <a:gd name="connsiteY14" fmla="*/ 495763 h 623966"/>
                  <a:gd name="connsiteX15" fmla="*/ 262196 w 365956"/>
                  <a:gd name="connsiteY15" fmla="*/ 484558 h 623966"/>
                  <a:gd name="connsiteX16" fmla="*/ 220400 w 365956"/>
                  <a:gd name="connsiteY16" fmla="*/ 398779 h 623966"/>
                  <a:gd name="connsiteX17" fmla="*/ 225748 w 365956"/>
                  <a:gd name="connsiteY17" fmla="*/ 409335 h 623966"/>
                  <a:gd name="connsiteX18" fmla="*/ 212380 w 365956"/>
                  <a:gd name="connsiteY18" fmla="*/ 444520 h 623966"/>
                  <a:gd name="connsiteX19" fmla="*/ 214012 w 365956"/>
                  <a:gd name="connsiteY19" fmla="*/ 540140 h 623966"/>
                  <a:gd name="connsiteX20" fmla="*/ 217400 w 365956"/>
                  <a:gd name="connsiteY20" fmla="*/ 545495 h 623966"/>
                  <a:gd name="connsiteX21" fmla="*/ 218172 w 365956"/>
                  <a:gd name="connsiteY21" fmla="*/ 545635 h 623966"/>
                  <a:gd name="connsiteX22" fmla="*/ 221292 w 365956"/>
                  <a:gd name="connsiteY22" fmla="*/ 550435 h 623966"/>
                  <a:gd name="connsiteX23" fmla="*/ 220912 w 365956"/>
                  <a:gd name="connsiteY23" fmla="*/ 551046 h 623966"/>
                  <a:gd name="connsiteX24" fmla="*/ 231984 w 365956"/>
                  <a:gd name="connsiteY24" fmla="*/ 568549 h 623966"/>
                  <a:gd name="connsiteX25" fmla="*/ 266740 w 365956"/>
                  <a:gd name="connsiteY25" fmla="*/ 611651 h 623966"/>
                  <a:gd name="connsiteX26" fmla="*/ 264956 w 365956"/>
                  <a:gd name="connsiteY26" fmla="*/ 623087 h 623966"/>
                  <a:gd name="connsiteX27" fmla="*/ 260500 w 365956"/>
                  <a:gd name="connsiteY27" fmla="*/ 623966 h 623966"/>
                  <a:gd name="connsiteX28" fmla="*/ 253372 w 365956"/>
                  <a:gd name="connsiteY28" fmla="*/ 621327 h 623966"/>
                  <a:gd name="connsiteX29" fmla="*/ 218620 w 365956"/>
                  <a:gd name="connsiteY29" fmla="*/ 578225 h 623966"/>
                  <a:gd name="connsiteX30" fmla="*/ 208444 w 365956"/>
                  <a:gd name="connsiteY30" fmla="*/ 561911 h 623966"/>
                  <a:gd name="connsiteX31" fmla="*/ 154456 w 365956"/>
                  <a:gd name="connsiteY31" fmla="*/ 573813 h 623966"/>
                  <a:gd name="connsiteX32" fmla="*/ 151784 w 365956"/>
                  <a:gd name="connsiteY32" fmla="*/ 573813 h 623966"/>
                  <a:gd name="connsiteX33" fmla="*/ 143764 w 365956"/>
                  <a:gd name="connsiteY33" fmla="*/ 567969 h 623966"/>
                  <a:gd name="connsiteX34" fmla="*/ 150000 w 365956"/>
                  <a:gd name="connsiteY34" fmla="*/ 557950 h 623966"/>
                  <a:gd name="connsiteX35" fmla="*/ 199380 w 365956"/>
                  <a:gd name="connsiteY35" fmla="*/ 547375 h 623966"/>
                  <a:gd name="connsiteX36" fmla="*/ 198972 w 365956"/>
                  <a:gd name="connsiteY36" fmla="*/ 546723 h 623966"/>
                  <a:gd name="connsiteX37" fmla="*/ 196340 w 365956"/>
                  <a:gd name="connsiteY37" fmla="*/ 438363 h 623966"/>
                  <a:gd name="connsiteX38" fmla="*/ 209708 w 365956"/>
                  <a:gd name="connsiteY38" fmla="*/ 403177 h 623966"/>
                  <a:gd name="connsiteX39" fmla="*/ 220400 w 365956"/>
                  <a:gd name="connsiteY39" fmla="*/ 398779 h 623966"/>
                  <a:gd name="connsiteX40" fmla="*/ 239408 w 365956"/>
                  <a:gd name="connsiteY40" fmla="*/ 308132 h 623966"/>
                  <a:gd name="connsiteX41" fmla="*/ 292296 w 365956"/>
                  <a:gd name="connsiteY41" fmla="*/ 337351 h 623966"/>
                  <a:gd name="connsiteX42" fmla="*/ 306712 w 365956"/>
                  <a:gd name="connsiteY42" fmla="*/ 366128 h 623966"/>
                  <a:gd name="connsiteX43" fmla="*/ 358000 w 365956"/>
                  <a:gd name="connsiteY43" fmla="*/ 366128 h 623966"/>
                  <a:gd name="connsiteX44" fmla="*/ 365956 w 365956"/>
                  <a:gd name="connsiteY44" fmla="*/ 375781 h 623966"/>
                  <a:gd name="connsiteX45" fmla="*/ 358000 w 365956"/>
                  <a:gd name="connsiteY45" fmla="*/ 384469 h 623966"/>
                  <a:gd name="connsiteX46" fmla="*/ 310240 w 365956"/>
                  <a:gd name="connsiteY46" fmla="*/ 384469 h 623966"/>
                  <a:gd name="connsiteX47" fmla="*/ 312236 w 365956"/>
                  <a:gd name="connsiteY47" fmla="*/ 395126 h 623966"/>
                  <a:gd name="connsiteX48" fmla="*/ 311684 w 365956"/>
                  <a:gd name="connsiteY48" fmla="*/ 427666 h 623966"/>
                  <a:gd name="connsiteX49" fmla="*/ 302872 w 365956"/>
                  <a:gd name="connsiteY49" fmla="*/ 434750 h 623966"/>
                  <a:gd name="connsiteX50" fmla="*/ 301992 w 365956"/>
                  <a:gd name="connsiteY50" fmla="*/ 434750 h 623966"/>
                  <a:gd name="connsiteX51" fmla="*/ 295820 w 365956"/>
                  <a:gd name="connsiteY51" fmla="*/ 425010 h 623966"/>
                  <a:gd name="connsiteX52" fmla="*/ 279956 w 365956"/>
                  <a:gd name="connsiteY52" fmla="*/ 347976 h 623966"/>
                  <a:gd name="connsiteX53" fmla="*/ 236764 w 365956"/>
                  <a:gd name="connsiteY53" fmla="*/ 324955 h 623966"/>
                  <a:gd name="connsiteX54" fmla="*/ 93976 w 365956"/>
                  <a:gd name="connsiteY54" fmla="*/ 427666 h 623966"/>
                  <a:gd name="connsiteX55" fmla="*/ 82516 w 365956"/>
                  <a:gd name="connsiteY55" fmla="*/ 431208 h 623966"/>
                  <a:gd name="connsiteX56" fmla="*/ 78992 w 365956"/>
                  <a:gd name="connsiteY56" fmla="*/ 419697 h 623966"/>
                  <a:gd name="connsiteX57" fmla="*/ 239408 w 365956"/>
                  <a:gd name="connsiteY57" fmla="*/ 308132 h 623966"/>
                  <a:gd name="connsiteX58" fmla="*/ 338312 w 365956"/>
                  <a:gd name="connsiteY58" fmla="*/ 209507 h 623966"/>
                  <a:gd name="connsiteX59" fmla="*/ 348776 w 365956"/>
                  <a:gd name="connsiteY59" fmla="*/ 213761 h 623966"/>
                  <a:gd name="connsiteX60" fmla="*/ 343544 w 365956"/>
                  <a:gd name="connsiteY60" fmla="*/ 223971 h 623966"/>
                  <a:gd name="connsiteX61" fmla="*/ 255480 w 365956"/>
                  <a:gd name="connsiteY61" fmla="*/ 256304 h 623966"/>
                  <a:gd name="connsiteX62" fmla="*/ 251992 w 365956"/>
                  <a:gd name="connsiteY62" fmla="*/ 257155 h 623966"/>
                  <a:gd name="connsiteX63" fmla="*/ 245016 w 365956"/>
                  <a:gd name="connsiteY63" fmla="*/ 252050 h 623966"/>
                  <a:gd name="connsiteX64" fmla="*/ 249376 w 365956"/>
                  <a:gd name="connsiteY64" fmla="*/ 241840 h 623966"/>
                  <a:gd name="connsiteX65" fmla="*/ 137766 w 365956"/>
                  <a:gd name="connsiteY65" fmla="*/ 185507 h 623966"/>
                  <a:gd name="connsiteX66" fmla="*/ 148230 w 365956"/>
                  <a:gd name="connsiteY66" fmla="*/ 190720 h 623966"/>
                  <a:gd name="connsiteX67" fmla="*/ 153976 w 365956"/>
                  <a:gd name="connsiteY67" fmla="*/ 214395 h 623966"/>
                  <a:gd name="connsiteX68" fmla="*/ 218684 w 365956"/>
                  <a:gd name="connsiteY68" fmla="*/ 190198 h 623966"/>
                  <a:gd name="connsiteX69" fmla="*/ 229956 w 365956"/>
                  <a:gd name="connsiteY69" fmla="*/ 194445 h 623966"/>
                  <a:gd name="connsiteX70" fmla="*/ 224752 w 365956"/>
                  <a:gd name="connsiteY70" fmla="*/ 204639 h 623966"/>
                  <a:gd name="connsiteX71" fmla="*/ 158872 w 365956"/>
                  <a:gd name="connsiteY71" fmla="*/ 229275 h 623966"/>
                  <a:gd name="connsiteX72" fmla="*/ 157660 w 365956"/>
                  <a:gd name="connsiteY72" fmla="*/ 229572 h 623966"/>
                  <a:gd name="connsiteX73" fmla="*/ 157932 w 365956"/>
                  <a:gd name="connsiteY73" fmla="*/ 230687 h 623966"/>
                  <a:gd name="connsiteX74" fmla="*/ 147358 w 365956"/>
                  <a:gd name="connsiteY74" fmla="*/ 265440 h 623966"/>
                  <a:gd name="connsiteX75" fmla="*/ 112698 w 365956"/>
                  <a:gd name="connsiteY75" fmla="*/ 296392 h 623966"/>
                  <a:gd name="connsiteX76" fmla="*/ 102440 w 365956"/>
                  <a:gd name="connsiteY76" fmla="*/ 300318 h 623966"/>
                  <a:gd name="connsiteX77" fmla="*/ 101100 w 365956"/>
                  <a:gd name="connsiteY77" fmla="*/ 303480 h 623966"/>
                  <a:gd name="connsiteX78" fmla="*/ 97588 w 365956"/>
                  <a:gd name="connsiteY78" fmla="*/ 303480 h 623966"/>
                  <a:gd name="connsiteX79" fmla="*/ 96332 w 365956"/>
                  <a:gd name="connsiteY79" fmla="*/ 302656 h 623966"/>
                  <a:gd name="connsiteX80" fmla="*/ 67574 w 365956"/>
                  <a:gd name="connsiteY80" fmla="*/ 313660 h 623966"/>
                  <a:gd name="connsiteX81" fmla="*/ 8718 w 365956"/>
                  <a:gd name="connsiteY81" fmla="*/ 322783 h 623966"/>
                  <a:gd name="connsiteX82" fmla="*/ 7846 w 365956"/>
                  <a:gd name="connsiteY82" fmla="*/ 322783 h 623966"/>
                  <a:gd name="connsiteX83" fmla="*/ 0 w 365956"/>
                  <a:gd name="connsiteY83" fmla="*/ 314964 h 623966"/>
                  <a:gd name="connsiteX84" fmla="*/ 7846 w 365956"/>
                  <a:gd name="connsiteY84" fmla="*/ 307144 h 623966"/>
                  <a:gd name="connsiteX85" fmla="*/ 60490 w 365956"/>
                  <a:gd name="connsiteY85" fmla="*/ 298890 h 623966"/>
                  <a:gd name="connsiteX86" fmla="*/ 86696 w 365956"/>
                  <a:gd name="connsiteY86" fmla="*/ 289323 h 623966"/>
                  <a:gd name="connsiteX87" fmla="*/ 71260 w 365956"/>
                  <a:gd name="connsiteY87" fmla="*/ 243058 h 623966"/>
                  <a:gd name="connsiteX88" fmla="*/ 75648 w 365956"/>
                  <a:gd name="connsiteY88" fmla="*/ 231837 h 623966"/>
                  <a:gd name="connsiteX89" fmla="*/ 86180 w 365956"/>
                  <a:gd name="connsiteY89" fmla="*/ 237016 h 623966"/>
                  <a:gd name="connsiteX90" fmla="*/ 102218 w 365956"/>
                  <a:gd name="connsiteY90" fmla="*/ 283618 h 623966"/>
                  <a:gd name="connsiteX91" fmla="*/ 133406 w 365956"/>
                  <a:gd name="connsiteY91" fmla="*/ 256752 h 623966"/>
                  <a:gd name="connsiteX92" fmla="*/ 133406 w 365956"/>
                  <a:gd name="connsiteY92" fmla="*/ 196802 h 623966"/>
                  <a:gd name="connsiteX93" fmla="*/ 137766 w 365956"/>
                  <a:gd name="connsiteY93" fmla="*/ 185507 h 623966"/>
                  <a:gd name="connsiteX94" fmla="*/ 16572 w 365956"/>
                  <a:gd name="connsiteY94" fmla="*/ 130576 h 623966"/>
                  <a:gd name="connsiteX95" fmla="*/ 82940 w 365956"/>
                  <a:gd name="connsiteY95" fmla="*/ 130576 h 623966"/>
                  <a:gd name="connsiteX96" fmla="*/ 91788 w 365956"/>
                  <a:gd name="connsiteY96" fmla="*/ 137892 h 623966"/>
                  <a:gd name="connsiteX97" fmla="*/ 82940 w 365956"/>
                  <a:gd name="connsiteY97" fmla="*/ 145209 h 623966"/>
                  <a:gd name="connsiteX98" fmla="*/ 16572 w 365956"/>
                  <a:gd name="connsiteY98" fmla="*/ 145209 h 623966"/>
                  <a:gd name="connsiteX99" fmla="*/ 7720 w 365956"/>
                  <a:gd name="connsiteY99" fmla="*/ 137892 h 623966"/>
                  <a:gd name="connsiteX100" fmla="*/ 16572 w 365956"/>
                  <a:gd name="connsiteY100" fmla="*/ 130576 h 623966"/>
                  <a:gd name="connsiteX101" fmla="*/ 262808 w 365956"/>
                  <a:gd name="connsiteY101" fmla="*/ 73528 h 623966"/>
                  <a:gd name="connsiteX102" fmla="*/ 272416 w 365956"/>
                  <a:gd name="connsiteY102" fmla="*/ 79642 h 623966"/>
                  <a:gd name="connsiteX103" fmla="*/ 266300 w 365956"/>
                  <a:gd name="connsiteY103" fmla="*/ 89250 h 623966"/>
                  <a:gd name="connsiteX104" fmla="*/ 225252 w 365956"/>
                  <a:gd name="connsiteY104" fmla="*/ 111085 h 623966"/>
                  <a:gd name="connsiteX105" fmla="*/ 222632 w 365956"/>
                  <a:gd name="connsiteY105" fmla="*/ 133794 h 623966"/>
                  <a:gd name="connsiteX106" fmla="*/ 217388 w 365956"/>
                  <a:gd name="connsiteY106" fmla="*/ 145148 h 623966"/>
                  <a:gd name="connsiteX107" fmla="*/ 214768 w 365956"/>
                  <a:gd name="connsiteY107" fmla="*/ 145148 h 623966"/>
                  <a:gd name="connsiteX108" fmla="*/ 207784 w 365956"/>
                  <a:gd name="connsiteY108" fmla="*/ 139034 h 623966"/>
                  <a:gd name="connsiteX109" fmla="*/ 211276 w 365956"/>
                  <a:gd name="connsiteY109" fmla="*/ 104098 h 623966"/>
                  <a:gd name="connsiteX110" fmla="*/ 262808 w 365956"/>
                  <a:gd name="connsiteY110" fmla="*/ 73528 h 623966"/>
                  <a:gd name="connsiteX111" fmla="*/ 53356 w 365956"/>
                  <a:gd name="connsiteY111" fmla="*/ 167 h 623966"/>
                  <a:gd name="connsiteX112" fmla="*/ 63012 w 365956"/>
                  <a:gd name="connsiteY112" fmla="*/ 7228 h 623966"/>
                  <a:gd name="connsiteX113" fmla="*/ 150772 w 365956"/>
                  <a:gd name="connsiteY113" fmla="*/ 73426 h 623966"/>
                  <a:gd name="connsiteX114" fmla="*/ 160424 w 365956"/>
                  <a:gd name="connsiteY114" fmla="*/ 80487 h 623966"/>
                  <a:gd name="connsiteX115" fmla="*/ 153404 w 365956"/>
                  <a:gd name="connsiteY115" fmla="*/ 89313 h 623966"/>
                  <a:gd name="connsiteX116" fmla="*/ 134976 w 365956"/>
                  <a:gd name="connsiteY116" fmla="*/ 91078 h 623966"/>
                  <a:gd name="connsiteX117" fmla="*/ 47212 w 365956"/>
                  <a:gd name="connsiteY117" fmla="*/ 9876 h 623966"/>
                  <a:gd name="connsiteX118" fmla="*/ 53356 w 365956"/>
                  <a:gd name="connsiteY118" fmla="*/ 167 h 623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365956" h="623966">
                    <a:moveTo>
                      <a:pt x="117280" y="516387"/>
                    </a:moveTo>
                    <a:cubicBezTo>
                      <a:pt x="120872" y="518148"/>
                      <a:pt x="122668" y="523432"/>
                      <a:pt x="119076" y="526955"/>
                    </a:cubicBezTo>
                    <a:lnTo>
                      <a:pt x="63400" y="608860"/>
                    </a:lnTo>
                    <a:cubicBezTo>
                      <a:pt x="61604" y="610621"/>
                      <a:pt x="58908" y="612382"/>
                      <a:pt x="57112" y="612382"/>
                    </a:cubicBezTo>
                    <a:cubicBezTo>
                      <a:pt x="55316" y="612382"/>
                      <a:pt x="53520" y="611502"/>
                      <a:pt x="52624" y="610621"/>
                    </a:cubicBezTo>
                    <a:cubicBezTo>
                      <a:pt x="48132" y="608860"/>
                      <a:pt x="46336" y="603575"/>
                      <a:pt x="49928" y="600053"/>
                    </a:cubicBezTo>
                    <a:lnTo>
                      <a:pt x="106504" y="518148"/>
                    </a:lnTo>
                    <a:cubicBezTo>
                      <a:pt x="108300" y="514625"/>
                      <a:pt x="113688" y="512864"/>
                      <a:pt x="117280" y="516387"/>
                    </a:cubicBezTo>
                    <a:close/>
                    <a:moveTo>
                      <a:pt x="262196" y="484558"/>
                    </a:moveTo>
                    <a:cubicBezTo>
                      <a:pt x="264804" y="481972"/>
                      <a:pt x="270892" y="481972"/>
                      <a:pt x="273504" y="484558"/>
                    </a:cubicBezTo>
                    <a:lnTo>
                      <a:pt x="351776" y="563855"/>
                    </a:lnTo>
                    <a:cubicBezTo>
                      <a:pt x="354384" y="567303"/>
                      <a:pt x="354384" y="572475"/>
                      <a:pt x="351776" y="575060"/>
                    </a:cubicBezTo>
                    <a:cubicBezTo>
                      <a:pt x="350036" y="576784"/>
                      <a:pt x="347428" y="577646"/>
                      <a:pt x="346556" y="577646"/>
                    </a:cubicBezTo>
                    <a:cubicBezTo>
                      <a:pt x="343948" y="577646"/>
                      <a:pt x="341340" y="576784"/>
                      <a:pt x="340468" y="575060"/>
                    </a:cubicBezTo>
                    <a:lnTo>
                      <a:pt x="262196" y="495763"/>
                    </a:lnTo>
                    <a:cubicBezTo>
                      <a:pt x="258716" y="492315"/>
                      <a:pt x="258716" y="488005"/>
                      <a:pt x="262196" y="484558"/>
                    </a:cubicBezTo>
                    <a:close/>
                    <a:moveTo>
                      <a:pt x="220400" y="398779"/>
                    </a:moveTo>
                    <a:cubicBezTo>
                      <a:pt x="225748" y="400539"/>
                      <a:pt x="226640" y="404937"/>
                      <a:pt x="225748" y="409335"/>
                    </a:cubicBezTo>
                    <a:lnTo>
                      <a:pt x="212380" y="444520"/>
                    </a:lnTo>
                    <a:cubicBezTo>
                      <a:pt x="199016" y="475527"/>
                      <a:pt x="200184" y="509998"/>
                      <a:pt x="214012" y="540140"/>
                    </a:cubicBezTo>
                    <a:lnTo>
                      <a:pt x="217400" y="545495"/>
                    </a:lnTo>
                    <a:lnTo>
                      <a:pt x="218172" y="545635"/>
                    </a:lnTo>
                    <a:cubicBezTo>
                      <a:pt x="219952" y="546678"/>
                      <a:pt x="221292" y="548348"/>
                      <a:pt x="221292" y="550435"/>
                    </a:cubicBezTo>
                    <a:lnTo>
                      <a:pt x="220912" y="551046"/>
                    </a:lnTo>
                    <a:lnTo>
                      <a:pt x="231984" y="568549"/>
                    </a:lnTo>
                    <a:lnTo>
                      <a:pt x="266740" y="611651"/>
                    </a:lnTo>
                    <a:cubicBezTo>
                      <a:pt x="269412" y="615170"/>
                      <a:pt x="268520" y="619568"/>
                      <a:pt x="264956" y="623087"/>
                    </a:cubicBezTo>
                    <a:cubicBezTo>
                      <a:pt x="263176" y="623966"/>
                      <a:pt x="261392" y="623966"/>
                      <a:pt x="260500" y="623966"/>
                    </a:cubicBezTo>
                    <a:cubicBezTo>
                      <a:pt x="256936" y="623966"/>
                      <a:pt x="254264" y="623966"/>
                      <a:pt x="253372" y="621327"/>
                    </a:cubicBezTo>
                    <a:lnTo>
                      <a:pt x="218620" y="578225"/>
                    </a:lnTo>
                    <a:lnTo>
                      <a:pt x="208444" y="561911"/>
                    </a:lnTo>
                    <a:lnTo>
                      <a:pt x="154456" y="573813"/>
                    </a:lnTo>
                    <a:cubicBezTo>
                      <a:pt x="153564" y="573813"/>
                      <a:pt x="152676" y="573813"/>
                      <a:pt x="151784" y="573813"/>
                    </a:cubicBezTo>
                    <a:cubicBezTo>
                      <a:pt x="149108" y="573813"/>
                      <a:pt x="144656" y="571308"/>
                      <a:pt x="143764" y="567969"/>
                    </a:cubicBezTo>
                    <a:cubicBezTo>
                      <a:pt x="142872" y="562959"/>
                      <a:pt x="145544" y="559619"/>
                      <a:pt x="150000" y="557950"/>
                    </a:cubicBezTo>
                    <a:lnTo>
                      <a:pt x="199380" y="547375"/>
                    </a:lnTo>
                    <a:lnTo>
                      <a:pt x="198972" y="546723"/>
                    </a:lnTo>
                    <a:cubicBezTo>
                      <a:pt x="183808" y="513077"/>
                      <a:pt x="182304" y="473988"/>
                      <a:pt x="196340" y="438363"/>
                    </a:cubicBezTo>
                    <a:lnTo>
                      <a:pt x="209708" y="403177"/>
                    </a:lnTo>
                    <a:cubicBezTo>
                      <a:pt x="211488" y="399659"/>
                      <a:pt x="216836" y="397020"/>
                      <a:pt x="220400" y="398779"/>
                    </a:cubicBezTo>
                    <a:close/>
                    <a:moveTo>
                      <a:pt x="239408" y="308132"/>
                    </a:moveTo>
                    <a:cubicBezTo>
                      <a:pt x="261444" y="311673"/>
                      <a:pt x="279956" y="321413"/>
                      <a:pt x="292296" y="337351"/>
                    </a:cubicBezTo>
                    <a:lnTo>
                      <a:pt x="306712" y="366128"/>
                    </a:lnTo>
                    <a:lnTo>
                      <a:pt x="358000" y="366128"/>
                    </a:lnTo>
                    <a:cubicBezTo>
                      <a:pt x="362420" y="366128"/>
                      <a:pt x="365956" y="370955"/>
                      <a:pt x="365956" y="375781"/>
                    </a:cubicBezTo>
                    <a:cubicBezTo>
                      <a:pt x="365956" y="380607"/>
                      <a:pt x="362420" y="384469"/>
                      <a:pt x="358000" y="384469"/>
                    </a:cubicBezTo>
                    <a:lnTo>
                      <a:pt x="310240" y="384469"/>
                    </a:lnTo>
                    <a:lnTo>
                      <a:pt x="312236" y="395126"/>
                    </a:lnTo>
                    <a:cubicBezTo>
                      <a:pt x="313668" y="412835"/>
                      <a:pt x="311684" y="426338"/>
                      <a:pt x="311684" y="427666"/>
                    </a:cubicBezTo>
                    <a:cubicBezTo>
                      <a:pt x="310804" y="431208"/>
                      <a:pt x="308160" y="434750"/>
                      <a:pt x="302872" y="434750"/>
                    </a:cubicBezTo>
                    <a:lnTo>
                      <a:pt x="301992" y="434750"/>
                    </a:lnTo>
                    <a:cubicBezTo>
                      <a:pt x="298464" y="433864"/>
                      <a:pt x="294940" y="430322"/>
                      <a:pt x="295820" y="425010"/>
                    </a:cubicBezTo>
                    <a:cubicBezTo>
                      <a:pt x="295820" y="425010"/>
                      <a:pt x="301992" y="378081"/>
                      <a:pt x="279956" y="347976"/>
                    </a:cubicBezTo>
                    <a:cubicBezTo>
                      <a:pt x="269376" y="334695"/>
                      <a:pt x="255276" y="326726"/>
                      <a:pt x="236764" y="324955"/>
                    </a:cubicBezTo>
                    <a:cubicBezTo>
                      <a:pt x="163608" y="315215"/>
                      <a:pt x="94856" y="426781"/>
                      <a:pt x="93976" y="427666"/>
                    </a:cubicBezTo>
                    <a:cubicBezTo>
                      <a:pt x="91332" y="431208"/>
                      <a:pt x="86044" y="432979"/>
                      <a:pt x="82516" y="431208"/>
                    </a:cubicBezTo>
                    <a:cubicBezTo>
                      <a:pt x="78108" y="427666"/>
                      <a:pt x="77228" y="423239"/>
                      <a:pt x="78992" y="419697"/>
                    </a:cubicBezTo>
                    <a:cubicBezTo>
                      <a:pt x="82516" y="414384"/>
                      <a:pt x="155676" y="296621"/>
                      <a:pt x="239408" y="308132"/>
                    </a:cubicBezTo>
                    <a:close/>
                    <a:moveTo>
                      <a:pt x="338312" y="209507"/>
                    </a:moveTo>
                    <a:cubicBezTo>
                      <a:pt x="342672" y="207805"/>
                      <a:pt x="347032" y="210358"/>
                      <a:pt x="348776" y="213761"/>
                    </a:cubicBezTo>
                    <a:cubicBezTo>
                      <a:pt x="350520" y="218015"/>
                      <a:pt x="347904" y="223121"/>
                      <a:pt x="343544" y="223971"/>
                    </a:cubicBezTo>
                    <a:lnTo>
                      <a:pt x="255480" y="256304"/>
                    </a:lnTo>
                    <a:cubicBezTo>
                      <a:pt x="254608" y="256304"/>
                      <a:pt x="252864" y="257155"/>
                      <a:pt x="251992" y="257155"/>
                    </a:cubicBezTo>
                    <a:cubicBezTo>
                      <a:pt x="249376" y="257155"/>
                      <a:pt x="245888" y="254603"/>
                      <a:pt x="245016" y="252050"/>
                    </a:cubicBezTo>
                    <a:cubicBezTo>
                      <a:pt x="243272" y="247796"/>
                      <a:pt x="245888" y="242690"/>
                      <a:pt x="249376" y="241840"/>
                    </a:cubicBezTo>
                    <a:close/>
                    <a:moveTo>
                      <a:pt x="137766" y="185507"/>
                    </a:moveTo>
                    <a:cubicBezTo>
                      <a:pt x="141254" y="184638"/>
                      <a:pt x="146486" y="185507"/>
                      <a:pt x="148230" y="190720"/>
                    </a:cubicBezTo>
                    <a:lnTo>
                      <a:pt x="153976" y="214395"/>
                    </a:lnTo>
                    <a:lnTo>
                      <a:pt x="218684" y="190198"/>
                    </a:lnTo>
                    <a:cubicBezTo>
                      <a:pt x="223020" y="188499"/>
                      <a:pt x="227352" y="191047"/>
                      <a:pt x="229956" y="194445"/>
                    </a:cubicBezTo>
                    <a:cubicBezTo>
                      <a:pt x="230820" y="198693"/>
                      <a:pt x="228220" y="203790"/>
                      <a:pt x="224752" y="204639"/>
                    </a:cubicBezTo>
                    <a:lnTo>
                      <a:pt x="158872" y="229275"/>
                    </a:lnTo>
                    <a:lnTo>
                      <a:pt x="157660" y="229572"/>
                    </a:lnTo>
                    <a:lnTo>
                      <a:pt x="157932" y="230687"/>
                    </a:lnTo>
                    <a:cubicBezTo>
                      <a:pt x="157822" y="243285"/>
                      <a:pt x="154334" y="255014"/>
                      <a:pt x="147358" y="265440"/>
                    </a:cubicBezTo>
                    <a:cubicBezTo>
                      <a:pt x="139292" y="278473"/>
                      <a:pt x="126868" y="288573"/>
                      <a:pt x="112698" y="296392"/>
                    </a:cubicBezTo>
                    <a:lnTo>
                      <a:pt x="102440" y="300318"/>
                    </a:lnTo>
                    <a:lnTo>
                      <a:pt x="101100" y="303480"/>
                    </a:lnTo>
                    <a:cubicBezTo>
                      <a:pt x="100220" y="303480"/>
                      <a:pt x="98468" y="303480"/>
                      <a:pt x="97588" y="303480"/>
                    </a:cubicBezTo>
                    <a:lnTo>
                      <a:pt x="96332" y="302656"/>
                    </a:lnTo>
                    <a:lnTo>
                      <a:pt x="67574" y="313660"/>
                    </a:lnTo>
                    <a:cubicBezTo>
                      <a:pt x="37492" y="321480"/>
                      <a:pt x="10898" y="322783"/>
                      <a:pt x="8718" y="322783"/>
                    </a:cubicBezTo>
                    <a:cubicBezTo>
                      <a:pt x="8718" y="322783"/>
                      <a:pt x="8718" y="322783"/>
                      <a:pt x="7846" y="322783"/>
                    </a:cubicBezTo>
                    <a:cubicBezTo>
                      <a:pt x="4358" y="322783"/>
                      <a:pt x="0" y="319308"/>
                      <a:pt x="0" y="314964"/>
                    </a:cubicBezTo>
                    <a:cubicBezTo>
                      <a:pt x="0" y="310619"/>
                      <a:pt x="3486" y="307144"/>
                      <a:pt x="7846" y="307144"/>
                    </a:cubicBezTo>
                    <a:cubicBezTo>
                      <a:pt x="8282" y="307144"/>
                      <a:pt x="32696" y="305841"/>
                      <a:pt x="60490" y="298890"/>
                    </a:cubicBezTo>
                    <a:lnTo>
                      <a:pt x="86696" y="289323"/>
                    </a:lnTo>
                    <a:lnTo>
                      <a:pt x="71260" y="243058"/>
                    </a:lnTo>
                    <a:cubicBezTo>
                      <a:pt x="69504" y="237879"/>
                      <a:pt x="71260" y="233563"/>
                      <a:pt x="75648" y="231837"/>
                    </a:cubicBezTo>
                    <a:cubicBezTo>
                      <a:pt x="80036" y="230974"/>
                      <a:pt x="84424" y="232700"/>
                      <a:pt x="86180" y="237016"/>
                    </a:cubicBezTo>
                    <a:lnTo>
                      <a:pt x="102218" y="283618"/>
                    </a:lnTo>
                    <a:lnTo>
                      <a:pt x="133406" y="256752"/>
                    </a:lnTo>
                    <a:cubicBezTo>
                      <a:pt x="144742" y="241112"/>
                      <a:pt x="143870" y="220260"/>
                      <a:pt x="133406" y="196802"/>
                    </a:cubicBezTo>
                    <a:cubicBezTo>
                      <a:pt x="131662" y="192458"/>
                      <a:pt x="133406" y="188113"/>
                      <a:pt x="137766" y="185507"/>
                    </a:cubicBezTo>
                    <a:close/>
                    <a:moveTo>
                      <a:pt x="16572" y="130576"/>
                    </a:moveTo>
                    <a:lnTo>
                      <a:pt x="82940" y="130576"/>
                    </a:lnTo>
                    <a:cubicBezTo>
                      <a:pt x="87364" y="130576"/>
                      <a:pt x="91788" y="133828"/>
                      <a:pt x="91788" y="137892"/>
                    </a:cubicBezTo>
                    <a:cubicBezTo>
                      <a:pt x="91788" y="141957"/>
                      <a:pt x="87364" y="145209"/>
                      <a:pt x="82940" y="145209"/>
                    </a:cubicBezTo>
                    <a:lnTo>
                      <a:pt x="16572" y="145209"/>
                    </a:lnTo>
                    <a:cubicBezTo>
                      <a:pt x="12144" y="145209"/>
                      <a:pt x="7720" y="141957"/>
                      <a:pt x="7720" y="137892"/>
                    </a:cubicBezTo>
                    <a:cubicBezTo>
                      <a:pt x="7720" y="133828"/>
                      <a:pt x="12144" y="130576"/>
                      <a:pt x="16572" y="130576"/>
                    </a:cubicBezTo>
                    <a:close/>
                    <a:moveTo>
                      <a:pt x="262808" y="73528"/>
                    </a:moveTo>
                    <a:cubicBezTo>
                      <a:pt x="267176" y="72655"/>
                      <a:pt x="272416" y="74402"/>
                      <a:pt x="272416" y="79642"/>
                    </a:cubicBezTo>
                    <a:cubicBezTo>
                      <a:pt x="273288" y="84009"/>
                      <a:pt x="270668" y="88376"/>
                      <a:pt x="266300" y="89250"/>
                    </a:cubicBezTo>
                    <a:cubicBezTo>
                      <a:pt x="245340" y="92743"/>
                      <a:pt x="232240" y="100604"/>
                      <a:pt x="225252" y="111085"/>
                    </a:cubicBezTo>
                    <a:cubicBezTo>
                      <a:pt x="219136" y="123313"/>
                      <a:pt x="222632" y="133794"/>
                      <a:pt x="222632" y="133794"/>
                    </a:cubicBezTo>
                    <a:cubicBezTo>
                      <a:pt x="224376" y="139034"/>
                      <a:pt x="221756" y="143402"/>
                      <a:pt x="217388" y="145148"/>
                    </a:cubicBezTo>
                    <a:cubicBezTo>
                      <a:pt x="216516" y="145148"/>
                      <a:pt x="215644" y="145148"/>
                      <a:pt x="214768" y="145148"/>
                    </a:cubicBezTo>
                    <a:cubicBezTo>
                      <a:pt x="211276" y="145148"/>
                      <a:pt x="207784" y="143402"/>
                      <a:pt x="207784" y="139034"/>
                    </a:cubicBezTo>
                    <a:cubicBezTo>
                      <a:pt x="206908" y="139034"/>
                      <a:pt x="200796" y="121566"/>
                      <a:pt x="211276" y="104098"/>
                    </a:cubicBezTo>
                    <a:cubicBezTo>
                      <a:pt x="220012" y="88376"/>
                      <a:pt x="236604" y="77895"/>
                      <a:pt x="262808" y="73528"/>
                    </a:cubicBezTo>
                    <a:close/>
                    <a:moveTo>
                      <a:pt x="53356" y="167"/>
                    </a:moveTo>
                    <a:cubicBezTo>
                      <a:pt x="57744" y="-715"/>
                      <a:pt x="62132" y="1933"/>
                      <a:pt x="63012" y="7228"/>
                    </a:cubicBezTo>
                    <a:cubicBezTo>
                      <a:pt x="63012" y="9876"/>
                      <a:pt x="77932" y="84900"/>
                      <a:pt x="150772" y="73426"/>
                    </a:cubicBezTo>
                    <a:cubicBezTo>
                      <a:pt x="155160" y="72543"/>
                      <a:pt x="159548" y="76073"/>
                      <a:pt x="160424" y="80487"/>
                    </a:cubicBezTo>
                    <a:cubicBezTo>
                      <a:pt x="161304" y="84900"/>
                      <a:pt x="157792" y="88430"/>
                      <a:pt x="153404" y="89313"/>
                    </a:cubicBezTo>
                    <a:cubicBezTo>
                      <a:pt x="147260" y="90195"/>
                      <a:pt x="141120" y="91078"/>
                      <a:pt x="134976" y="91078"/>
                    </a:cubicBezTo>
                    <a:cubicBezTo>
                      <a:pt x="61256" y="91078"/>
                      <a:pt x="47212" y="10759"/>
                      <a:pt x="47212" y="9876"/>
                    </a:cubicBezTo>
                    <a:cubicBezTo>
                      <a:pt x="46336" y="5463"/>
                      <a:pt x="48968" y="1050"/>
                      <a:pt x="53356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247">
                <a:extLst>
                  <a:ext uri="{FF2B5EF4-FFF2-40B4-BE49-F238E27FC236}">
                    <a16:creationId xmlns:a16="http://schemas.microsoft.com/office/drawing/2014/main" id="{406CD2A6-FA41-4320-A0F5-55C5F58BC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1560" y="8055061"/>
                <a:ext cx="1239536" cy="953788"/>
              </a:xfrm>
              <a:custGeom>
                <a:avLst/>
                <a:gdLst>
                  <a:gd name="T0" fmla="*/ 93 w 1415"/>
                  <a:gd name="T1" fmla="*/ 1088 h 1089"/>
                  <a:gd name="T2" fmla="*/ 707 w 1415"/>
                  <a:gd name="T3" fmla="*/ 1088 h 1089"/>
                  <a:gd name="T4" fmla="*/ 1320 w 1415"/>
                  <a:gd name="T5" fmla="*/ 1088 h 1089"/>
                  <a:gd name="T6" fmla="*/ 1320 w 1415"/>
                  <a:gd name="T7" fmla="*/ 1088 h 1089"/>
                  <a:gd name="T8" fmla="*/ 1387 w 1415"/>
                  <a:gd name="T9" fmla="*/ 1060 h 1089"/>
                  <a:gd name="T10" fmla="*/ 1387 w 1415"/>
                  <a:gd name="T11" fmla="*/ 1060 h 1089"/>
                  <a:gd name="T12" fmla="*/ 1414 w 1415"/>
                  <a:gd name="T13" fmla="*/ 994 h 1089"/>
                  <a:gd name="T14" fmla="*/ 1414 w 1415"/>
                  <a:gd name="T15" fmla="*/ 544 h 1089"/>
                  <a:gd name="T16" fmla="*/ 1414 w 1415"/>
                  <a:gd name="T17" fmla="*/ 93 h 1089"/>
                  <a:gd name="T18" fmla="*/ 1414 w 1415"/>
                  <a:gd name="T19" fmla="*/ 93 h 1089"/>
                  <a:gd name="T20" fmla="*/ 1387 w 1415"/>
                  <a:gd name="T21" fmla="*/ 28 h 1089"/>
                  <a:gd name="T22" fmla="*/ 1387 w 1415"/>
                  <a:gd name="T23" fmla="*/ 28 h 1089"/>
                  <a:gd name="T24" fmla="*/ 1320 w 1415"/>
                  <a:gd name="T25" fmla="*/ 0 h 1089"/>
                  <a:gd name="T26" fmla="*/ 707 w 1415"/>
                  <a:gd name="T27" fmla="*/ 0 h 1089"/>
                  <a:gd name="T28" fmla="*/ 93 w 1415"/>
                  <a:gd name="T29" fmla="*/ 0 h 1089"/>
                  <a:gd name="T30" fmla="*/ 93 w 1415"/>
                  <a:gd name="T31" fmla="*/ 0 h 1089"/>
                  <a:gd name="T32" fmla="*/ 27 w 1415"/>
                  <a:gd name="T33" fmla="*/ 28 h 1089"/>
                  <a:gd name="T34" fmla="*/ 27 w 1415"/>
                  <a:gd name="T35" fmla="*/ 28 h 1089"/>
                  <a:gd name="T36" fmla="*/ 0 w 1415"/>
                  <a:gd name="T37" fmla="*/ 93 h 1089"/>
                  <a:gd name="T38" fmla="*/ 0 w 1415"/>
                  <a:gd name="T39" fmla="*/ 544 h 1089"/>
                  <a:gd name="T40" fmla="*/ 0 w 1415"/>
                  <a:gd name="T41" fmla="*/ 994 h 1089"/>
                  <a:gd name="T42" fmla="*/ 0 w 1415"/>
                  <a:gd name="T43" fmla="*/ 994 h 1089"/>
                  <a:gd name="T44" fmla="*/ 27 w 1415"/>
                  <a:gd name="T45" fmla="*/ 1060 h 1089"/>
                  <a:gd name="T46" fmla="*/ 27 w 1415"/>
                  <a:gd name="T47" fmla="*/ 1060 h 1089"/>
                  <a:gd name="T48" fmla="*/ 93 w 1415"/>
                  <a:gd name="T49" fmla="*/ 108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15" h="1089">
                    <a:moveTo>
                      <a:pt x="93" y="1088"/>
                    </a:moveTo>
                    <a:lnTo>
                      <a:pt x="707" y="1088"/>
                    </a:lnTo>
                    <a:lnTo>
                      <a:pt x="1320" y="1088"/>
                    </a:lnTo>
                    <a:lnTo>
                      <a:pt x="1320" y="1088"/>
                    </a:lnTo>
                    <a:cubicBezTo>
                      <a:pt x="1347" y="1088"/>
                      <a:pt x="1370" y="1077"/>
                      <a:pt x="1387" y="1060"/>
                    </a:cubicBezTo>
                    <a:lnTo>
                      <a:pt x="1387" y="1060"/>
                    </a:lnTo>
                    <a:cubicBezTo>
                      <a:pt x="1403" y="1043"/>
                      <a:pt x="1414" y="1021"/>
                      <a:pt x="1414" y="994"/>
                    </a:cubicBezTo>
                    <a:lnTo>
                      <a:pt x="1414" y="544"/>
                    </a:lnTo>
                    <a:lnTo>
                      <a:pt x="1414" y="93"/>
                    </a:lnTo>
                    <a:lnTo>
                      <a:pt x="1414" y="93"/>
                    </a:lnTo>
                    <a:cubicBezTo>
                      <a:pt x="1414" y="68"/>
                      <a:pt x="1403" y="45"/>
                      <a:pt x="1387" y="28"/>
                    </a:cubicBezTo>
                    <a:lnTo>
                      <a:pt x="1387" y="28"/>
                    </a:lnTo>
                    <a:cubicBezTo>
                      <a:pt x="1370" y="11"/>
                      <a:pt x="1347" y="0"/>
                      <a:pt x="1320" y="0"/>
                    </a:cubicBezTo>
                    <a:lnTo>
                      <a:pt x="707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7" y="0"/>
                      <a:pt x="44" y="11"/>
                      <a:pt x="27" y="28"/>
                    </a:cubicBezTo>
                    <a:lnTo>
                      <a:pt x="27" y="28"/>
                    </a:lnTo>
                    <a:cubicBezTo>
                      <a:pt x="11" y="45"/>
                      <a:pt x="0" y="68"/>
                      <a:pt x="0" y="93"/>
                    </a:cubicBezTo>
                    <a:lnTo>
                      <a:pt x="0" y="544"/>
                    </a:lnTo>
                    <a:lnTo>
                      <a:pt x="0" y="994"/>
                    </a:lnTo>
                    <a:lnTo>
                      <a:pt x="0" y="994"/>
                    </a:lnTo>
                    <a:cubicBezTo>
                      <a:pt x="0" y="1021"/>
                      <a:pt x="11" y="1043"/>
                      <a:pt x="27" y="1060"/>
                    </a:cubicBezTo>
                    <a:lnTo>
                      <a:pt x="27" y="1060"/>
                    </a:lnTo>
                    <a:cubicBezTo>
                      <a:pt x="44" y="1077"/>
                      <a:pt x="67" y="1088"/>
                      <a:pt x="93" y="108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248">
                <a:extLst>
                  <a:ext uri="{FF2B5EF4-FFF2-40B4-BE49-F238E27FC236}">
                    <a16:creationId xmlns:a16="http://schemas.microsoft.com/office/drawing/2014/main" id="{6597BCFF-2B6F-45B8-80E7-2E8E5B953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3837" y="8051201"/>
                <a:ext cx="1254982" cy="969232"/>
              </a:xfrm>
              <a:custGeom>
                <a:avLst/>
                <a:gdLst>
                  <a:gd name="T0" fmla="*/ 102 w 1433"/>
                  <a:gd name="T1" fmla="*/ 18 h 1106"/>
                  <a:gd name="T2" fmla="*/ 102 w 1433"/>
                  <a:gd name="T3" fmla="*/ 18 h 1106"/>
                  <a:gd name="T4" fmla="*/ 43 w 1433"/>
                  <a:gd name="T5" fmla="*/ 42 h 1106"/>
                  <a:gd name="T6" fmla="*/ 43 w 1433"/>
                  <a:gd name="T7" fmla="*/ 42 h 1106"/>
                  <a:gd name="T8" fmla="*/ 19 w 1433"/>
                  <a:gd name="T9" fmla="*/ 101 h 1106"/>
                  <a:gd name="T10" fmla="*/ 19 w 1433"/>
                  <a:gd name="T11" fmla="*/ 1002 h 1106"/>
                  <a:gd name="T12" fmla="*/ 19 w 1433"/>
                  <a:gd name="T13" fmla="*/ 1002 h 1106"/>
                  <a:gd name="T14" fmla="*/ 43 w 1433"/>
                  <a:gd name="T15" fmla="*/ 1061 h 1106"/>
                  <a:gd name="T16" fmla="*/ 43 w 1433"/>
                  <a:gd name="T17" fmla="*/ 1061 h 1106"/>
                  <a:gd name="T18" fmla="*/ 102 w 1433"/>
                  <a:gd name="T19" fmla="*/ 1086 h 1106"/>
                  <a:gd name="T20" fmla="*/ 1329 w 1433"/>
                  <a:gd name="T21" fmla="*/ 1086 h 1106"/>
                  <a:gd name="T22" fmla="*/ 1329 w 1433"/>
                  <a:gd name="T23" fmla="*/ 1086 h 1106"/>
                  <a:gd name="T24" fmla="*/ 1389 w 1433"/>
                  <a:gd name="T25" fmla="*/ 1061 h 1106"/>
                  <a:gd name="T26" fmla="*/ 1389 w 1433"/>
                  <a:gd name="T27" fmla="*/ 1061 h 1106"/>
                  <a:gd name="T28" fmla="*/ 1414 w 1433"/>
                  <a:gd name="T29" fmla="*/ 1002 h 1106"/>
                  <a:gd name="T30" fmla="*/ 1414 w 1433"/>
                  <a:gd name="T31" fmla="*/ 101 h 1106"/>
                  <a:gd name="T32" fmla="*/ 1414 w 1433"/>
                  <a:gd name="T33" fmla="*/ 101 h 1106"/>
                  <a:gd name="T34" fmla="*/ 1389 w 1433"/>
                  <a:gd name="T35" fmla="*/ 42 h 1106"/>
                  <a:gd name="T36" fmla="*/ 1389 w 1433"/>
                  <a:gd name="T37" fmla="*/ 42 h 1106"/>
                  <a:gd name="T38" fmla="*/ 1329 w 1433"/>
                  <a:gd name="T39" fmla="*/ 18 h 1106"/>
                  <a:gd name="T40" fmla="*/ 102 w 1433"/>
                  <a:gd name="T41" fmla="*/ 18 h 1106"/>
                  <a:gd name="T42" fmla="*/ 1329 w 1433"/>
                  <a:gd name="T43" fmla="*/ 1105 h 1106"/>
                  <a:gd name="T44" fmla="*/ 102 w 1433"/>
                  <a:gd name="T45" fmla="*/ 1105 h 1106"/>
                  <a:gd name="T46" fmla="*/ 102 w 1433"/>
                  <a:gd name="T47" fmla="*/ 1105 h 1106"/>
                  <a:gd name="T48" fmla="*/ 30 w 1433"/>
                  <a:gd name="T49" fmla="*/ 1075 h 1106"/>
                  <a:gd name="T50" fmla="*/ 30 w 1433"/>
                  <a:gd name="T51" fmla="*/ 1075 h 1106"/>
                  <a:gd name="T52" fmla="*/ 0 w 1433"/>
                  <a:gd name="T53" fmla="*/ 1002 h 1106"/>
                  <a:gd name="T54" fmla="*/ 0 w 1433"/>
                  <a:gd name="T55" fmla="*/ 101 h 1106"/>
                  <a:gd name="T56" fmla="*/ 0 w 1433"/>
                  <a:gd name="T57" fmla="*/ 101 h 1106"/>
                  <a:gd name="T58" fmla="*/ 30 w 1433"/>
                  <a:gd name="T59" fmla="*/ 29 h 1106"/>
                  <a:gd name="T60" fmla="*/ 30 w 1433"/>
                  <a:gd name="T61" fmla="*/ 29 h 1106"/>
                  <a:gd name="T62" fmla="*/ 102 w 1433"/>
                  <a:gd name="T63" fmla="*/ 0 h 1106"/>
                  <a:gd name="T64" fmla="*/ 1329 w 1433"/>
                  <a:gd name="T65" fmla="*/ 0 h 1106"/>
                  <a:gd name="T66" fmla="*/ 1329 w 1433"/>
                  <a:gd name="T67" fmla="*/ 0 h 1106"/>
                  <a:gd name="T68" fmla="*/ 1403 w 1433"/>
                  <a:gd name="T69" fmla="*/ 29 h 1106"/>
                  <a:gd name="T70" fmla="*/ 1403 w 1433"/>
                  <a:gd name="T71" fmla="*/ 29 h 1106"/>
                  <a:gd name="T72" fmla="*/ 1432 w 1433"/>
                  <a:gd name="T73" fmla="*/ 101 h 1106"/>
                  <a:gd name="T74" fmla="*/ 1432 w 1433"/>
                  <a:gd name="T75" fmla="*/ 1002 h 1106"/>
                  <a:gd name="T76" fmla="*/ 1432 w 1433"/>
                  <a:gd name="T77" fmla="*/ 1002 h 1106"/>
                  <a:gd name="T78" fmla="*/ 1403 w 1433"/>
                  <a:gd name="T79" fmla="*/ 1075 h 1106"/>
                  <a:gd name="T80" fmla="*/ 1403 w 1433"/>
                  <a:gd name="T81" fmla="*/ 1075 h 1106"/>
                  <a:gd name="T82" fmla="*/ 1329 w 1433"/>
                  <a:gd name="T83" fmla="*/ 1105 h 1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33" h="1106">
                    <a:moveTo>
                      <a:pt x="102" y="18"/>
                    </a:moveTo>
                    <a:lnTo>
                      <a:pt x="102" y="18"/>
                    </a:lnTo>
                    <a:cubicBezTo>
                      <a:pt x="80" y="18"/>
                      <a:pt x="59" y="27"/>
                      <a:pt x="43" y="42"/>
                    </a:cubicBezTo>
                    <a:lnTo>
                      <a:pt x="43" y="42"/>
                    </a:lnTo>
                    <a:cubicBezTo>
                      <a:pt x="28" y="58"/>
                      <a:pt x="19" y="80"/>
                      <a:pt x="19" y="101"/>
                    </a:cubicBezTo>
                    <a:lnTo>
                      <a:pt x="19" y="1002"/>
                    </a:lnTo>
                    <a:lnTo>
                      <a:pt x="19" y="1002"/>
                    </a:lnTo>
                    <a:cubicBezTo>
                      <a:pt x="19" y="1025"/>
                      <a:pt x="28" y="1046"/>
                      <a:pt x="43" y="1061"/>
                    </a:cubicBezTo>
                    <a:lnTo>
                      <a:pt x="43" y="1061"/>
                    </a:lnTo>
                    <a:cubicBezTo>
                      <a:pt x="59" y="1077"/>
                      <a:pt x="80" y="1086"/>
                      <a:pt x="102" y="1086"/>
                    </a:cubicBezTo>
                    <a:lnTo>
                      <a:pt x="1329" y="1086"/>
                    </a:lnTo>
                    <a:lnTo>
                      <a:pt x="1329" y="1086"/>
                    </a:lnTo>
                    <a:cubicBezTo>
                      <a:pt x="1352" y="1086"/>
                      <a:pt x="1373" y="1077"/>
                      <a:pt x="1389" y="1061"/>
                    </a:cubicBezTo>
                    <a:lnTo>
                      <a:pt x="1389" y="1061"/>
                    </a:lnTo>
                    <a:cubicBezTo>
                      <a:pt x="1405" y="1046"/>
                      <a:pt x="1414" y="1025"/>
                      <a:pt x="1414" y="1002"/>
                    </a:cubicBezTo>
                    <a:lnTo>
                      <a:pt x="1414" y="101"/>
                    </a:lnTo>
                    <a:lnTo>
                      <a:pt x="1414" y="101"/>
                    </a:lnTo>
                    <a:cubicBezTo>
                      <a:pt x="1414" y="80"/>
                      <a:pt x="1405" y="58"/>
                      <a:pt x="1389" y="42"/>
                    </a:cubicBezTo>
                    <a:lnTo>
                      <a:pt x="1389" y="42"/>
                    </a:lnTo>
                    <a:cubicBezTo>
                      <a:pt x="1373" y="27"/>
                      <a:pt x="1352" y="18"/>
                      <a:pt x="1329" y="18"/>
                    </a:cubicBezTo>
                    <a:lnTo>
                      <a:pt x="102" y="18"/>
                    </a:lnTo>
                    <a:close/>
                    <a:moveTo>
                      <a:pt x="1329" y="1105"/>
                    </a:moveTo>
                    <a:lnTo>
                      <a:pt x="102" y="1105"/>
                    </a:lnTo>
                    <a:lnTo>
                      <a:pt x="102" y="1105"/>
                    </a:lnTo>
                    <a:cubicBezTo>
                      <a:pt x="75" y="1105"/>
                      <a:pt x="49" y="1094"/>
                      <a:pt x="30" y="1075"/>
                    </a:cubicBezTo>
                    <a:lnTo>
                      <a:pt x="30" y="1075"/>
                    </a:lnTo>
                    <a:cubicBezTo>
                      <a:pt x="11" y="1055"/>
                      <a:pt x="0" y="1030"/>
                      <a:pt x="0" y="1002"/>
                    </a:cubicBez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5"/>
                      <a:pt x="11" y="48"/>
                      <a:pt x="30" y="29"/>
                    </a:cubicBezTo>
                    <a:lnTo>
                      <a:pt x="30" y="29"/>
                    </a:lnTo>
                    <a:cubicBezTo>
                      <a:pt x="49" y="10"/>
                      <a:pt x="75" y="0"/>
                      <a:pt x="102" y="0"/>
                    </a:cubicBezTo>
                    <a:lnTo>
                      <a:pt x="1329" y="0"/>
                    </a:lnTo>
                    <a:lnTo>
                      <a:pt x="1329" y="0"/>
                    </a:lnTo>
                    <a:cubicBezTo>
                      <a:pt x="1357" y="0"/>
                      <a:pt x="1382" y="10"/>
                      <a:pt x="1403" y="29"/>
                    </a:cubicBezTo>
                    <a:lnTo>
                      <a:pt x="1403" y="29"/>
                    </a:lnTo>
                    <a:cubicBezTo>
                      <a:pt x="1422" y="48"/>
                      <a:pt x="1432" y="75"/>
                      <a:pt x="1432" y="101"/>
                    </a:cubicBezTo>
                    <a:lnTo>
                      <a:pt x="1432" y="1002"/>
                    </a:lnTo>
                    <a:lnTo>
                      <a:pt x="1432" y="1002"/>
                    </a:lnTo>
                    <a:cubicBezTo>
                      <a:pt x="1432" y="1030"/>
                      <a:pt x="1422" y="1055"/>
                      <a:pt x="1403" y="1075"/>
                    </a:cubicBezTo>
                    <a:lnTo>
                      <a:pt x="1403" y="1075"/>
                    </a:lnTo>
                    <a:cubicBezTo>
                      <a:pt x="1382" y="1094"/>
                      <a:pt x="1357" y="1105"/>
                      <a:pt x="1329" y="1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249">
                <a:extLst>
                  <a:ext uri="{FF2B5EF4-FFF2-40B4-BE49-F238E27FC236}">
                    <a16:creationId xmlns:a16="http://schemas.microsoft.com/office/drawing/2014/main" id="{A1D90444-8780-4708-9415-0B0FA95AA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60278" y="8533885"/>
                <a:ext cx="154459" cy="347534"/>
              </a:xfrm>
              <a:custGeom>
                <a:avLst/>
                <a:gdLst>
                  <a:gd name="T0" fmla="*/ 87 w 176"/>
                  <a:gd name="T1" fmla="*/ 396 h 397"/>
                  <a:gd name="T2" fmla="*/ 87 w 176"/>
                  <a:gd name="T3" fmla="*/ 396 h 397"/>
                  <a:gd name="T4" fmla="*/ 87 w 176"/>
                  <a:gd name="T5" fmla="*/ 396 h 397"/>
                  <a:gd name="T6" fmla="*/ 25 w 176"/>
                  <a:gd name="T7" fmla="*/ 371 h 397"/>
                  <a:gd name="T8" fmla="*/ 25 w 176"/>
                  <a:gd name="T9" fmla="*/ 371 h 397"/>
                  <a:gd name="T10" fmla="*/ 0 w 176"/>
                  <a:gd name="T11" fmla="*/ 309 h 397"/>
                  <a:gd name="T12" fmla="*/ 0 w 176"/>
                  <a:gd name="T13" fmla="*/ 199 h 397"/>
                  <a:gd name="T14" fmla="*/ 0 w 176"/>
                  <a:gd name="T15" fmla="*/ 87 h 397"/>
                  <a:gd name="T16" fmla="*/ 0 w 176"/>
                  <a:gd name="T17" fmla="*/ 87 h 397"/>
                  <a:gd name="T18" fmla="*/ 25 w 176"/>
                  <a:gd name="T19" fmla="*/ 26 h 397"/>
                  <a:gd name="T20" fmla="*/ 25 w 176"/>
                  <a:gd name="T21" fmla="*/ 26 h 397"/>
                  <a:gd name="T22" fmla="*/ 87 w 176"/>
                  <a:gd name="T23" fmla="*/ 0 h 397"/>
                  <a:gd name="T24" fmla="*/ 87 w 176"/>
                  <a:gd name="T25" fmla="*/ 0 h 397"/>
                  <a:gd name="T26" fmla="*/ 149 w 176"/>
                  <a:gd name="T27" fmla="*/ 26 h 397"/>
                  <a:gd name="T28" fmla="*/ 149 w 176"/>
                  <a:gd name="T29" fmla="*/ 26 h 397"/>
                  <a:gd name="T30" fmla="*/ 175 w 176"/>
                  <a:gd name="T31" fmla="*/ 87 h 397"/>
                  <a:gd name="T32" fmla="*/ 175 w 176"/>
                  <a:gd name="T33" fmla="*/ 199 h 397"/>
                  <a:gd name="T34" fmla="*/ 175 w 176"/>
                  <a:gd name="T35" fmla="*/ 309 h 397"/>
                  <a:gd name="T36" fmla="*/ 175 w 176"/>
                  <a:gd name="T37" fmla="*/ 309 h 397"/>
                  <a:gd name="T38" fmla="*/ 149 w 176"/>
                  <a:gd name="T39" fmla="*/ 371 h 397"/>
                  <a:gd name="T40" fmla="*/ 149 w 176"/>
                  <a:gd name="T41" fmla="*/ 371 h 397"/>
                  <a:gd name="T42" fmla="*/ 87 w 176"/>
                  <a:gd name="T43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397">
                    <a:moveTo>
                      <a:pt x="87" y="396"/>
                    </a:moveTo>
                    <a:lnTo>
                      <a:pt x="87" y="396"/>
                    </a:lnTo>
                    <a:lnTo>
                      <a:pt x="87" y="396"/>
                    </a:lnTo>
                    <a:cubicBezTo>
                      <a:pt x="62" y="396"/>
                      <a:pt x="41" y="387"/>
                      <a:pt x="25" y="371"/>
                    </a:cubicBezTo>
                    <a:lnTo>
                      <a:pt x="25" y="371"/>
                    </a:lnTo>
                    <a:cubicBezTo>
                      <a:pt x="9" y="355"/>
                      <a:pt x="0" y="333"/>
                      <a:pt x="0" y="309"/>
                    </a:cubicBezTo>
                    <a:lnTo>
                      <a:pt x="0" y="199"/>
                    </a:lnTo>
                    <a:lnTo>
                      <a:pt x="0" y="87"/>
                    </a:lnTo>
                    <a:lnTo>
                      <a:pt x="0" y="87"/>
                    </a:lnTo>
                    <a:cubicBezTo>
                      <a:pt x="0" y="64"/>
                      <a:pt x="9" y="41"/>
                      <a:pt x="25" y="26"/>
                    </a:cubicBezTo>
                    <a:lnTo>
                      <a:pt x="25" y="26"/>
                    </a:lnTo>
                    <a:cubicBezTo>
                      <a:pt x="41" y="10"/>
                      <a:pt x="62" y="0"/>
                      <a:pt x="87" y="0"/>
                    </a:cubicBezTo>
                    <a:lnTo>
                      <a:pt x="87" y="0"/>
                    </a:lnTo>
                    <a:cubicBezTo>
                      <a:pt x="111" y="0"/>
                      <a:pt x="133" y="10"/>
                      <a:pt x="149" y="26"/>
                    </a:cubicBezTo>
                    <a:lnTo>
                      <a:pt x="149" y="26"/>
                    </a:lnTo>
                    <a:cubicBezTo>
                      <a:pt x="164" y="41"/>
                      <a:pt x="175" y="64"/>
                      <a:pt x="175" y="87"/>
                    </a:cubicBezTo>
                    <a:lnTo>
                      <a:pt x="175" y="199"/>
                    </a:lnTo>
                    <a:lnTo>
                      <a:pt x="175" y="309"/>
                    </a:lnTo>
                    <a:lnTo>
                      <a:pt x="175" y="309"/>
                    </a:lnTo>
                    <a:cubicBezTo>
                      <a:pt x="175" y="333"/>
                      <a:pt x="164" y="355"/>
                      <a:pt x="149" y="371"/>
                    </a:cubicBezTo>
                    <a:lnTo>
                      <a:pt x="149" y="371"/>
                    </a:lnTo>
                    <a:cubicBezTo>
                      <a:pt x="133" y="387"/>
                      <a:pt x="111" y="396"/>
                      <a:pt x="87" y="3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250">
                <a:extLst>
                  <a:ext uri="{FF2B5EF4-FFF2-40B4-BE49-F238E27FC236}">
                    <a16:creationId xmlns:a16="http://schemas.microsoft.com/office/drawing/2014/main" id="{19E0DCBD-0101-4794-B2F9-33989250F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48695" y="8526162"/>
                <a:ext cx="169905" cy="362980"/>
              </a:xfrm>
              <a:custGeom>
                <a:avLst/>
                <a:gdLst>
                  <a:gd name="T0" fmla="*/ 97 w 194"/>
                  <a:gd name="T1" fmla="*/ 18 h 416"/>
                  <a:gd name="T2" fmla="*/ 97 w 194"/>
                  <a:gd name="T3" fmla="*/ 18 h 416"/>
                  <a:gd name="T4" fmla="*/ 42 w 194"/>
                  <a:gd name="T5" fmla="*/ 41 h 416"/>
                  <a:gd name="T6" fmla="*/ 42 w 194"/>
                  <a:gd name="T7" fmla="*/ 41 h 416"/>
                  <a:gd name="T8" fmla="*/ 18 w 194"/>
                  <a:gd name="T9" fmla="*/ 96 h 416"/>
                  <a:gd name="T10" fmla="*/ 18 w 194"/>
                  <a:gd name="T11" fmla="*/ 318 h 416"/>
                  <a:gd name="T12" fmla="*/ 18 w 194"/>
                  <a:gd name="T13" fmla="*/ 318 h 416"/>
                  <a:gd name="T14" fmla="*/ 42 w 194"/>
                  <a:gd name="T15" fmla="*/ 373 h 416"/>
                  <a:gd name="T16" fmla="*/ 42 w 194"/>
                  <a:gd name="T17" fmla="*/ 373 h 416"/>
                  <a:gd name="T18" fmla="*/ 97 w 194"/>
                  <a:gd name="T19" fmla="*/ 397 h 416"/>
                  <a:gd name="T20" fmla="*/ 97 w 194"/>
                  <a:gd name="T21" fmla="*/ 397 h 416"/>
                  <a:gd name="T22" fmla="*/ 153 w 194"/>
                  <a:gd name="T23" fmla="*/ 373 h 416"/>
                  <a:gd name="T24" fmla="*/ 153 w 194"/>
                  <a:gd name="T25" fmla="*/ 373 h 416"/>
                  <a:gd name="T26" fmla="*/ 175 w 194"/>
                  <a:gd name="T27" fmla="*/ 318 h 416"/>
                  <a:gd name="T28" fmla="*/ 175 w 194"/>
                  <a:gd name="T29" fmla="*/ 96 h 416"/>
                  <a:gd name="T30" fmla="*/ 175 w 194"/>
                  <a:gd name="T31" fmla="*/ 96 h 416"/>
                  <a:gd name="T32" fmla="*/ 153 w 194"/>
                  <a:gd name="T33" fmla="*/ 41 h 416"/>
                  <a:gd name="T34" fmla="*/ 153 w 194"/>
                  <a:gd name="T35" fmla="*/ 41 h 416"/>
                  <a:gd name="T36" fmla="*/ 97 w 194"/>
                  <a:gd name="T37" fmla="*/ 18 h 416"/>
                  <a:gd name="T38" fmla="*/ 97 w 194"/>
                  <a:gd name="T39" fmla="*/ 415 h 416"/>
                  <a:gd name="T40" fmla="*/ 97 w 194"/>
                  <a:gd name="T41" fmla="*/ 415 h 416"/>
                  <a:gd name="T42" fmla="*/ 28 w 194"/>
                  <a:gd name="T43" fmla="*/ 387 h 416"/>
                  <a:gd name="T44" fmla="*/ 28 w 194"/>
                  <a:gd name="T45" fmla="*/ 387 h 416"/>
                  <a:gd name="T46" fmla="*/ 0 w 194"/>
                  <a:gd name="T47" fmla="*/ 318 h 416"/>
                  <a:gd name="T48" fmla="*/ 0 w 194"/>
                  <a:gd name="T49" fmla="*/ 96 h 416"/>
                  <a:gd name="T50" fmla="*/ 0 w 194"/>
                  <a:gd name="T51" fmla="*/ 96 h 416"/>
                  <a:gd name="T52" fmla="*/ 28 w 194"/>
                  <a:gd name="T53" fmla="*/ 28 h 416"/>
                  <a:gd name="T54" fmla="*/ 28 w 194"/>
                  <a:gd name="T55" fmla="*/ 28 h 416"/>
                  <a:gd name="T56" fmla="*/ 97 w 194"/>
                  <a:gd name="T57" fmla="*/ 0 h 416"/>
                  <a:gd name="T58" fmla="*/ 97 w 194"/>
                  <a:gd name="T59" fmla="*/ 0 h 416"/>
                  <a:gd name="T60" fmla="*/ 165 w 194"/>
                  <a:gd name="T61" fmla="*/ 28 h 416"/>
                  <a:gd name="T62" fmla="*/ 165 w 194"/>
                  <a:gd name="T63" fmla="*/ 28 h 416"/>
                  <a:gd name="T64" fmla="*/ 193 w 194"/>
                  <a:gd name="T65" fmla="*/ 96 h 416"/>
                  <a:gd name="T66" fmla="*/ 193 w 194"/>
                  <a:gd name="T67" fmla="*/ 318 h 416"/>
                  <a:gd name="T68" fmla="*/ 193 w 194"/>
                  <a:gd name="T69" fmla="*/ 318 h 416"/>
                  <a:gd name="T70" fmla="*/ 165 w 194"/>
                  <a:gd name="T71" fmla="*/ 387 h 416"/>
                  <a:gd name="T72" fmla="*/ 165 w 194"/>
                  <a:gd name="T73" fmla="*/ 387 h 416"/>
                  <a:gd name="T74" fmla="*/ 97 w 194"/>
                  <a:gd name="T75" fmla="*/ 415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4" h="416">
                    <a:moveTo>
                      <a:pt x="97" y="18"/>
                    </a:moveTo>
                    <a:lnTo>
                      <a:pt x="97" y="18"/>
                    </a:lnTo>
                    <a:cubicBezTo>
                      <a:pt x="76" y="18"/>
                      <a:pt x="57" y="27"/>
                      <a:pt x="42" y="41"/>
                    </a:cubicBezTo>
                    <a:lnTo>
                      <a:pt x="42" y="41"/>
                    </a:lnTo>
                    <a:cubicBezTo>
                      <a:pt x="27" y="56"/>
                      <a:pt x="18" y="76"/>
                      <a:pt x="18" y="96"/>
                    </a:cubicBezTo>
                    <a:lnTo>
                      <a:pt x="18" y="318"/>
                    </a:lnTo>
                    <a:lnTo>
                      <a:pt x="18" y="318"/>
                    </a:lnTo>
                    <a:cubicBezTo>
                      <a:pt x="18" y="339"/>
                      <a:pt x="27" y="358"/>
                      <a:pt x="42" y="373"/>
                    </a:cubicBezTo>
                    <a:lnTo>
                      <a:pt x="42" y="373"/>
                    </a:lnTo>
                    <a:cubicBezTo>
                      <a:pt x="57" y="388"/>
                      <a:pt x="76" y="397"/>
                      <a:pt x="97" y="397"/>
                    </a:cubicBezTo>
                    <a:lnTo>
                      <a:pt x="97" y="397"/>
                    </a:lnTo>
                    <a:cubicBezTo>
                      <a:pt x="118" y="397"/>
                      <a:pt x="138" y="388"/>
                      <a:pt x="153" y="373"/>
                    </a:cubicBezTo>
                    <a:lnTo>
                      <a:pt x="153" y="373"/>
                    </a:lnTo>
                    <a:cubicBezTo>
                      <a:pt x="167" y="358"/>
                      <a:pt x="175" y="339"/>
                      <a:pt x="175" y="318"/>
                    </a:cubicBezTo>
                    <a:lnTo>
                      <a:pt x="175" y="96"/>
                    </a:lnTo>
                    <a:lnTo>
                      <a:pt x="175" y="96"/>
                    </a:lnTo>
                    <a:cubicBezTo>
                      <a:pt x="175" y="76"/>
                      <a:pt x="167" y="56"/>
                      <a:pt x="153" y="41"/>
                    </a:cubicBezTo>
                    <a:lnTo>
                      <a:pt x="153" y="41"/>
                    </a:lnTo>
                    <a:cubicBezTo>
                      <a:pt x="138" y="27"/>
                      <a:pt x="118" y="18"/>
                      <a:pt x="97" y="18"/>
                    </a:cubicBezTo>
                    <a:close/>
                    <a:moveTo>
                      <a:pt x="97" y="415"/>
                    </a:moveTo>
                    <a:lnTo>
                      <a:pt x="97" y="415"/>
                    </a:lnTo>
                    <a:cubicBezTo>
                      <a:pt x="71" y="415"/>
                      <a:pt x="46" y="405"/>
                      <a:pt x="28" y="387"/>
                    </a:cubicBezTo>
                    <a:lnTo>
                      <a:pt x="28" y="387"/>
                    </a:lnTo>
                    <a:cubicBezTo>
                      <a:pt x="10" y="369"/>
                      <a:pt x="0" y="345"/>
                      <a:pt x="0" y="318"/>
                    </a:cubicBezTo>
                    <a:lnTo>
                      <a:pt x="0" y="96"/>
                    </a:lnTo>
                    <a:lnTo>
                      <a:pt x="0" y="96"/>
                    </a:lnTo>
                    <a:cubicBezTo>
                      <a:pt x="0" y="71"/>
                      <a:pt x="10" y="47"/>
                      <a:pt x="28" y="28"/>
                    </a:cubicBezTo>
                    <a:lnTo>
                      <a:pt x="28" y="28"/>
                    </a:lnTo>
                    <a:cubicBezTo>
                      <a:pt x="46" y="10"/>
                      <a:pt x="71" y="0"/>
                      <a:pt x="97" y="0"/>
                    </a:cubicBezTo>
                    <a:lnTo>
                      <a:pt x="97" y="0"/>
                    </a:lnTo>
                    <a:cubicBezTo>
                      <a:pt x="123" y="0"/>
                      <a:pt x="147" y="10"/>
                      <a:pt x="165" y="28"/>
                    </a:cubicBezTo>
                    <a:lnTo>
                      <a:pt x="165" y="28"/>
                    </a:lnTo>
                    <a:cubicBezTo>
                      <a:pt x="184" y="47"/>
                      <a:pt x="193" y="71"/>
                      <a:pt x="193" y="96"/>
                    </a:cubicBezTo>
                    <a:lnTo>
                      <a:pt x="193" y="318"/>
                    </a:lnTo>
                    <a:lnTo>
                      <a:pt x="193" y="318"/>
                    </a:lnTo>
                    <a:cubicBezTo>
                      <a:pt x="193" y="345"/>
                      <a:pt x="184" y="369"/>
                      <a:pt x="165" y="387"/>
                    </a:cubicBezTo>
                    <a:lnTo>
                      <a:pt x="165" y="387"/>
                    </a:lnTo>
                    <a:cubicBezTo>
                      <a:pt x="147" y="405"/>
                      <a:pt x="123" y="415"/>
                      <a:pt x="97" y="4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251">
                <a:extLst>
                  <a:ext uri="{FF2B5EF4-FFF2-40B4-BE49-F238E27FC236}">
                    <a16:creationId xmlns:a16="http://schemas.microsoft.com/office/drawing/2014/main" id="{E7B835F7-F2BB-4BF5-8FB9-DFF788B57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6028" y="8352396"/>
                <a:ext cx="154459" cy="529022"/>
              </a:xfrm>
              <a:custGeom>
                <a:avLst/>
                <a:gdLst>
                  <a:gd name="T0" fmla="*/ 87 w 176"/>
                  <a:gd name="T1" fmla="*/ 604 h 605"/>
                  <a:gd name="T2" fmla="*/ 87 w 176"/>
                  <a:gd name="T3" fmla="*/ 604 h 605"/>
                  <a:gd name="T4" fmla="*/ 87 w 176"/>
                  <a:gd name="T5" fmla="*/ 604 h 605"/>
                  <a:gd name="T6" fmla="*/ 25 w 176"/>
                  <a:gd name="T7" fmla="*/ 579 h 605"/>
                  <a:gd name="T8" fmla="*/ 25 w 176"/>
                  <a:gd name="T9" fmla="*/ 579 h 605"/>
                  <a:gd name="T10" fmla="*/ 0 w 176"/>
                  <a:gd name="T11" fmla="*/ 517 h 605"/>
                  <a:gd name="T12" fmla="*/ 0 w 176"/>
                  <a:gd name="T13" fmla="*/ 302 h 605"/>
                  <a:gd name="T14" fmla="*/ 0 w 176"/>
                  <a:gd name="T15" fmla="*/ 88 h 605"/>
                  <a:gd name="T16" fmla="*/ 0 w 176"/>
                  <a:gd name="T17" fmla="*/ 88 h 605"/>
                  <a:gd name="T18" fmla="*/ 25 w 176"/>
                  <a:gd name="T19" fmla="*/ 25 h 605"/>
                  <a:gd name="T20" fmla="*/ 25 w 176"/>
                  <a:gd name="T21" fmla="*/ 25 h 605"/>
                  <a:gd name="T22" fmla="*/ 87 w 176"/>
                  <a:gd name="T23" fmla="*/ 0 h 605"/>
                  <a:gd name="T24" fmla="*/ 87 w 176"/>
                  <a:gd name="T25" fmla="*/ 0 h 605"/>
                  <a:gd name="T26" fmla="*/ 149 w 176"/>
                  <a:gd name="T27" fmla="*/ 25 h 605"/>
                  <a:gd name="T28" fmla="*/ 149 w 176"/>
                  <a:gd name="T29" fmla="*/ 25 h 605"/>
                  <a:gd name="T30" fmla="*/ 175 w 176"/>
                  <a:gd name="T31" fmla="*/ 88 h 605"/>
                  <a:gd name="T32" fmla="*/ 175 w 176"/>
                  <a:gd name="T33" fmla="*/ 302 h 605"/>
                  <a:gd name="T34" fmla="*/ 175 w 176"/>
                  <a:gd name="T35" fmla="*/ 517 h 605"/>
                  <a:gd name="T36" fmla="*/ 175 w 176"/>
                  <a:gd name="T37" fmla="*/ 517 h 605"/>
                  <a:gd name="T38" fmla="*/ 149 w 176"/>
                  <a:gd name="T39" fmla="*/ 579 h 605"/>
                  <a:gd name="T40" fmla="*/ 149 w 176"/>
                  <a:gd name="T41" fmla="*/ 579 h 605"/>
                  <a:gd name="T42" fmla="*/ 87 w 176"/>
                  <a:gd name="T43" fmla="*/ 604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605">
                    <a:moveTo>
                      <a:pt x="87" y="604"/>
                    </a:moveTo>
                    <a:lnTo>
                      <a:pt x="87" y="604"/>
                    </a:lnTo>
                    <a:lnTo>
                      <a:pt x="87" y="604"/>
                    </a:lnTo>
                    <a:cubicBezTo>
                      <a:pt x="63" y="604"/>
                      <a:pt x="41" y="595"/>
                      <a:pt x="25" y="579"/>
                    </a:cubicBezTo>
                    <a:lnTo>
                      <a:pt x="25" y="579"/>
                    </a:lnTo>
                    <a:cubicBezTo>
                      <a:pt x="10" y="563"/>
                      <a:pt x="0" y="541"/>
                      <a:pt x="0" y="517"/>
                    </a:cubicBezTo>
                    <a:lnTo>
                      <a:pt x="0" y="302"/>
                    </a:lnTo>
                    <a:lnTo>
                      <a:pt x="0" y="88"/>
                    </a:lnTo>
                    <a:lnTo>
                      <a:pt x="0" y="88"/>
                    </a:lnTo>
                    <a:cubicBezTo>
                      <a:pt x="0" y="63"/>
                      <a:pt x="10" y="41"/>
                      <a:pt x="25" y="25"/>
                    </a:cubicBezTo>
                    <a:lnTo>
                      <a:pt x="25" y="25"/>
                    </a:lnTo>
                    <a:cubicBezTo>
                      <a:pt x="41" y="10"/>
                      <a:pt x="63" y="0"/>
                      <a:pt x="87" y="0"/>
                    </a:cubicBezTo>
                    <a:lnTo>
                      <a:pt x="87" y="0"/>
                    </a:lnTo>
                    <a:cubicBezTo>
                      <a:pt x="111" y="0"/>
                      <a:pt x="133" y="10"/>
                      <a:pt x="149" y="25"/>
                    </a:cubicBezTo>
                    <a:lnTo>
                      <a:pt x="149" y="25"/>
                    </a:lnTo>
                    <a:cubicBezTo>
                      <a:pt x="165" y="41"/>
                      <a:pt x="175" y="63"/>
                      <a:pt x="175" y="88"/>
                    </a:cubicBezTo>
                    <a:lnTo>
                      <a:pt x="175" y="302"/>
                    </a:lnTo>
                    <a:lnTo>
                      <a:pt x="175" y="517"/>
                    </a:lnTo>
                    <a:lnTo>
                      <a:pt x="175" y="517"/>
                    </a:lnTo>
                    <a:cubicBezTo>
                      <a:pt x="175" y="541"/>
                      <a:pt x="165" y="563"/>
                      <a:pt x="149" y="579"/>
                    </a:cubicBezTo>
                    <a:lnTo>
                      <a:pt x="149" y="579"/>
                    </a:lnTo>
                    <a:cubicBezTo>
                      <a:pt x="133" y="595"/>
                      <a:pt x="111" y="604"/>
                      <a:pt x="87" y="6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252">
                <a:extLst>
                  <a:ext uri="{FF2B5EF4-FFF2-40B4-BE49-F238E27FC236}">
                    <a16:creationId xmlns:a16="http://schemas.microsoft.com/office/drawing/2014/main" id="{18284967-4E7B-40F7-AA91-95D45BBA7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4445" y="8344674"/>
                <a:ext cx="169905" cy="548331"/>
              </a:xfrm>
              <a:custGeom>
                <a:avLst/>
                <a:gdLst>
                  <a:gd name="T0" fmla="*/ 97 w 195"/>
                  <a:gd name="T1" fmla="*/ 18 h 624"/>
                  <a:gd name="T2" fmla="*/ 97 w 195"/>
                  <a:gd name="T3" fmla="*/ 18 h 624"/>
                  <a:gd name="T4" fmla="*/ 42 w 195"/>
                  <a:gd name="T5" fmla="*/ 41 h 624"/>
                  <a:gd name="T6" fmla="*/ 42 w 195"/>
                  <a:gd name="T7" fmla="*/ 41 h 624"/>
                  <a:gd name="T8" fmla="*/ 19 w 195"/>
                  <a:gd name="T9" fmla="*/ 97 h 624"/>
                  <a:gd name="T10" fmla="*/ 19 w 195"/>
                  <a:gd name="T11" fmla="*/ 526 h 624"/>
                  <a:gd name="T12" fmla="*/ 19 w 195"/>
                  <a:gd name="T13" fmla="*/ 526 h 624"/>
                  <a:gd name="T14" fmla="*/ 42 w 195"/>
                  <a:gd name="T15" fmla="*/ 581 h 624"/>
                  <a:gd name="T16" fmla="*/ 42 w 195"/>
                  <a:gd name="T17" fmla="*/ 581 h 624"/>
                  <a:gd name="T18" fmla="*/ 97 w 195"/>
                  <a:gd name="T19" fmla="*/ 605 h 624"/>
                  <a:gd name="T20" fmla="*/ 97 w 195"/>
                  <a:gd name="T21" fmla="*/ 605 h 624"/>
                  <a:gd name="T22" fmla="*/ 153 w 195"/>
                  <a:gd name="T23" fmla="*/ 581 h 624"/>
                  <a:gd name="T24" fmla="*/ 153 w 195"/>
                  <a:gd name="T25" fmla="*/ 581 h 624"/>
                  <a:gd name="T26" fmla="*/ 175 w 195"/>
                  <a:gd name="T27" fmla="*/ 526 h 624"/>
                  <a:gd name="T28" fmla="*/ 175 w 195"/>
                  <a:gd name="T29" fmla="*/ 97 h 624"/>
                  <a:gd name="T30" fmla="*/ 175 w 195"/>
                  <a:gd name="T31" fmla="*/ 97 h 624"/>
                  <a:gd name="T32" fmla="*/ 153 w 195"/>
                  <a:gd name="T33" fmla="*/ 41 h 624"/>
                  <a:gd name="T34" fmla="*/ 153 w 195"/>
                  <a:gd name="T35" fmla="*/ 41 h 624"/>
                  <a:gd name="T36" fmla="*/ 97 w 195"/>
                  <a:gd name="T37" fmla="*/ 18 h 624"/>
                  <a:gd name="T38" fmla="*/ 97 w 195"/>
                  <a:gd name="T39" fmla="*/ 623 h 624"/>
                  <a:gd name="T40" fmla="*/ 97 w 195"/>
                  <a:gd name="T41" fmla="*/ 623 h 624"/>
                  <a:gd name="T42" fmla="*/ 29 w 195"/>
                  <a:gd name="T43" fmla="*/ 595 h 624"/>
                  <a:gd name="T44" fmla="*/ 29 w 195"/>
                  <a:gd name="T45" fmla="*/ 595 h 624"/>
                  <a:gd name="T46" fmla="*/ 0 w 195"/>
                  <a:gd name="T47" fmla="*/ 526 h 624"/>
                  <a:gd name="T48" fmla="*/ 0 w 195"/>
                  <a:gd name="T49" fmla="*/ 97 h 624"/>
                  <a:gd name="T50" fmla="*/ 0 w 195"/>
                  <a:gd name="T51" fmla="*/ 97 h 624"/>
                  <a:gd name="T52" fmla="*/ 29 w 195"/>
                  <a:gd name="T53" fmla="*/ 27 h 624"/>
                  <a:gd name="T54" fmla="*/ 29 w 195"/>
                  <a:gd name="T55" fmla="*/ 27 h 624"/>
                  <a:gd name="T56" fmla="*/ 97 w 195"/>
                  <a:gd name="T57" fmla="*/ 0 h 624"/>
                  <a:gd name="T58" fmla="*/ 97 w 195"/>
                  <a:gd name="T59" fmla="*/ 0 h 624"/>
                  <a:gd name="T60" fmla="*/ 166 w 195"/>
                  <a:gd name="T61" fmla="*/ 27 h 624"/>
                  <a:gd name="T62" fmla="*/ 166 w 195"/>
                  <a:gd name="T63" fmla="*/ 27 h 624"/>
                  <a:gd name="T64" fmla="*/ 194 w 195"/>
                  <a:gd name="T65" fmla="*/ 97 h 624"/>
                  <a:gd name="T66" fmla="*/ 194 w 195"/>
                  <a:gd name="T67" fmla="*/ 526 h 624"/>
                  <a:gd name="T68" fmla="*/ 194 w 195"/>
                  <a:gd name="T69" fmla="*/ 526 h 624"/>
                  <a:gd name="T70" fmla="*/ 166 w 195"/>
                  <a:gd name="T71" fmla="*/ 595 h 624"/>
                  <a:gd name="T72" fmla="*/ 166 w 195"/>
                  <a:gd name="T73" fmla="*/ 595 h 624"/>
                  <a:gd name="T74" fmla="*/ 97 w 195"/>
                  <a:gd name="T75" fmla="*/ 623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5" h="624">
                    <a:moveTo>
                      <a:pt x="97" y="18"/>
                    </a:moveTo>
                    <a:lnTo>
                      <a:pt x="97" y="18"/>
                    </a:lnTo>
                    <a:cubicBezTo>
                      <a:pt x="76" y="18"/>
                      <a:pt x="57" y="26"/>
                      <a:pt x="42" y="41"/>
                    </a:cubicBezTo>
                    <a:lnTo>
                      <a:pt x="42" y="41"/>
                    </a:lnTo>
                    <a:cubicBezTo>
                      <a:pt x="27" y="55"/>
                      <a:pt x="19" y="76"/>
                      <a:pt x="19" y="97"/>
                    </a:cubicBezTo>
                    <a:lnTo>
                      <a:pt x="19" y="526"/>
                    </a:lnTo>
                    <a:lnTo>
                      <a:pt x="19" y="526"/>
                    </a:lnTo>
                    <a:cubicBezTo>
                      <a:pt x="19" y="547"/>
                      <a:pt x="27" y="566"/>
                      <a:pt x="42" y="581"/>
                    </a:cubicBezTo>
                    <a:lnTo>
                      <a:pt x="42" y="581"/>
                    </a:lnTo>
                    <a:cubicBezTo>
                      <a:pt x="57" y="596"/>
                      <a:pt x="76" y="605"/>
                      <a:pt x="97" y="605"/>
                    </a:cubicBezTo>
                    <a:lnTo>
                      <a:pt x="97" y="605"/>
                    </a:lnTo>
                    <a:cubicBezTo>
                      <a:pt x="118" y="605"/>
                      <a:pt x="138" y="596"/>
                      <a:pt x="153" y="581"/>
                    </a:cubicBezTo>
                    <a:lnTo>
                      <a:pt x="153" y="581"/>
                    </a:lnTo>
                    <a:cubicBezTo>
                      <a:pt x="168" y="566"/>
                      <a:pt x="175" y="547"/>
                      <a:pt x="175" y="526"/>
                    </a:cubicBezTo>
                    <a:lnTo>
                      <a:pt x="175" y="97"/>
                    </a:lnTo>
                    <a:lnTo>
                      <a:pt x="175" y="97"/>
                    </a:lnTo>
                    <a:cubicBezTo>
                      <a:pt x="175" y="76"/>
                      <a:pt x="168" y="55"/>
                      <a:pt x="153" y="41"/>
                    </a:cubicBezTo>
                    <a:lnTo>
                      <a:pt x="153" y="41"/>
                    </a:lnTo>
                    <a:cubicBezTo>
                      <a:pt x="138" y="26"/>
                      <a:pt x="118" y="18"/>
                      <a:pt x="97" y="18"/>
                    </a:cubicBezTo>
                    <a:close/>
                    <a:moveTo>
                      <a:pt x="97" y="623"/>
                    </a:moveTo>
                    <a:lnTo>
                      <a:pt x="97" y="623"/>
                    </a:lnTo>
                    <a:cubicBezTo>
                      <a:pt x="71" y="623"/>
                      <a:pt x="47" y="613"/>
                      <a:pt x="29" y="595"/>
                    </a:cubicBezTo>
                    <a:lnTo>
                      <a:pt x="29" y="595"/>
                    </a:lnTo>
                    <a:cubicBezTo>
                      <a:pt x="10" y="577"/>
                      <a:pt x="0" y="553"/>
                      <a:pt x="0" y="526"/>
                    </a:cubicBez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0"/>
                      <a:pt x="10" y="46"/>
                      <a:pt x="29" y="27"/>
                    </a:cubicBezTo>
                    <a:lnTo>
                      <a:pt x="29" y="27"/>
                    </a:lnTo>
                    <a:cubicBezTo>
                      <a:pt x="47" y="9"/>
                      <a:pt x="71" y="0"/>
                      <a:pt x="97" y="0"/>
                    </a:cubicBezTo>
                    <a:lnTo>
                      <a:pt x="97" y="0"/>
                    </a:lnTo>
                    <a:cubicBezTo>
                      <a:pt x="123" y="0"/>
                      <a:pt x="147" y="9"/>
                      <a:pt x="166" y="27"/>
                    </a:cubicBezTo>
                    <a:lnTo>
                      <a:pt x="166" y="27"/>
                    </a:lnTo>
                    <a:cubicBezTo>
                      <a:pt x="184" y="46"/>
                      <a:pt x="194" y="70"/>
                      <a:pt x="194" y="97"/>
                    </a:cubicBezTo>
                    <a:lnTo>
                      <a:pt x="194" y="526"/>
                    </a:lnTo>
                    <a:lnTo>
                      <a:pt x="194" y="526"/>
                    </a:lnTo>
                    <a:cubicBezTo>
                      <a:pt x="194" y="553"/>
                      <a:pt x="184" y="577"/>
                      <a:pt x="166" y="595"/>
                    </a:cubicBezTo>
                    <a:lnTo>
                      <a:pt x="166" y="595"/>
                    </a:lnTo>
                    <a:cubicBezTo>
                      <a:pt x="147" y="613"/>
                      <a:pt x="123" y="623"/>
                      <a:pt x="97" y="6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253">
                <a:extLst>
                  <a:ext uri="{FF2B5EF4-FFF2-40B4-BE49-F238E27FC236}">
                    <a16:creationId xmlns:a16="http://schemas.microsoft.com/office/drawing/2014/main" id="{09BD2CD0-EDF9-489B-97E8-B625F2791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1778" y="8170905"/>
                <a:ext cx="154459" cy="710514"/>
              </a:xfrm>
              <a:custGeom>
                <a:avLst/>
                <a:gdLst>
                  <a:gd name="T0" fmla="*/ 87 w 176"/>
                  <a:gd name="T1" fmla="*/ 811 h 812"/>
                  <a:gd name="T2" fmla="*/ 87 w 176"/>
                  <a:gd name="T3" fmla="*/ 811 h 812"/>
                  <a:gd name="T4" fmla="*/ 87 w 176"/>
                  <a:gd name="T5" fmla="*/ 811 h 812"/>
                  <a:gd name="T6" fmla="*/ 26 w 176"/>
                  <a:gd name="T7" fmla="*/ 786 h 812"/>
                  <a:gd name="T8" fmla="*/ 26 w 176"/>
                  <a:gd name="T9" fmla="*/ 786 h 812"/>
                  <a:gd name="T10" fmla="*/ 0 w 176"/>
                  <a:gd name="T11" fmla="*/ 724 h 812"/>
                  <a:gd name="T12" fmla="*/ 0 w 176"/>
                  <a:gd name="T13" fmla="*/ 406 h 812"/>
                  <a:gd name="T14" fmla="*/ 0 w 176"/>
                  <a:gd name="T15" fmla="*/ 88 h 812"/>
                  <a:gd name="T16" fmla="*/ 0 w 176"/>
                  <a:gd name="T17" fmla="*/ 88 h 812"/>
                  <a:gd name="T18" fmla="*/ 26 w 176"/>
                  <a:gd name="T19" fmla="*/ 26 h 812"/>
                  <a:gd name="T20" fmla="*/ 26 w 176"/>
                  <a:gd name="T21" fmla="*/ 26 h 812"/>
                  <a:gd name="T22" fmla="*/ 87 w 176"/>
                  <a:gd name="T23" fmla="*/ 0 h 812"/>
                  <a:gd name="T24" fmla="*/ 87 w 176"/>
                  <a:gd name="T25" fmla="*/ 0 h 812"/>
                  <a:gd name="T26" fmla="*/ 149 w 176"/>
                  <a:gd name="T27" fmla="*/ 26 h 812"/>
                  <a:gd name="T28" fmla="*/ 149 w 176"/>
                  <a:gd name="T29" fmla="*/ 26 h 812"/>
                  <a:gd name="T30" fmla="*/ 175 w 176"/>
                  <a:gd name="T31" fmla="*/ 88 h 812"/>
                  <a:gd name="T32" fmla="*/ 175 w 176"/>
                  <a:gd name="T33" fmla="*/ 406 h 812"/>
                  <a:gd name="T34" fmla="*/ 175 w 176"/>
                  <a:gd name="T35" fmla="*/ 724 h 812"/>
                  <a:gd name="T36" fmla="*/ 175 w 176"/>
                  <a:gd name="T37" fmla="*/ 724 h 812"/>
                  <a:gd name="T38" fmla="*/ 149 w 176"/>
                  <a:gd name="T39" fmla="*/ 786 h 812"/>
                  <a:gd name="T40" fmla="*/ 149 w 176"/>
                  <a:gd name="T41" fmla="*/ 786 h 812"/>
                  <a:gd name="T42" fmla="*/ 87 w 176"/>
                  <a:gd name="T43" fmla="*/ 811 h 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812">
                    <a:moveTo>
                      <a:pt x="87" y="811"/>
                    </a:moveTo>
                    <a:lnTo>
                      <a:pt x="87" y="811"/>
                    </a:lnTo>
                    <a:lnTo>
                      <a:pt x="87" y="811"/>
                    </a:lnTo>
                    <a:cubicBezTo>
                      <a:pt x="63" y="811"/>
                      <a:pt x="41" y="802"/>
                      <a:pt x="26" y="786"/>
                    </a:cubicBezTo>
                    <a:lnTo>
                      <a:pt x="26" y="786"/>
                    </a:lnTo>
                    <a:cubicBezTo>
                      <a:pt x="10" y="770"/>
                      <a:pt x="0" y="748"/>
                      <a:pt x="0" y="724"/>
                    </a:cubicBezTo>
                    <a:lnTo>
                      <a:pt x="0" y="406"/>
                    </a:lnTo>
                    <a:lnTo>
                      <a:pt x="0" y="88"/>
                    </a:lnTo>
                    <a:lnTo>
                      <a:pt x="0" y="88"/>
                    </a:lnTo>
                    <a:cubicBezTo>
                      <a:pt x="0" y="64"/>
                      <a:pt x="10" y="42"/>
                      <a:pt x="26" y="26"/>
                    </a:cubicBezTo>
                    <a:lnTo>
                      <a:pt x="26" y="26"/>
                    </a:lnTo>
                    <a:cubicBezTo>
                      <a:pt x="41" y="10"/>
                      <a:pt x="63" y="0"/>
                      <a:pt x="87" y="0"/>
                    </a:cubicBezTo>
                    <a:lnTo>
                      <a:pt x="87" y="0"/>
                    </a:lnTo>
                    <a:cubicBezTo>
                      <a:pt x="111" y="0"/>
                      <a:pt x="133" y="10"/>
                      <a:pt x="149" y="26"/>
                    </a:cubicBezTo>
                    <a:lnTo>
                      <a:pt x="149" y="26"/>
                    </a:lnTo>
                    <a:cubicBezTo>
                      <a:pt x="165" y="42"/>
                      <a:pt x="175" y="64"/>
                      <a:pt x="175" y="88"/>
                    </a:cubicBezTo>
                    <a:lnTo>
                      <a:pt x="175" y="406"/>
                    </a:lnTo>
                    <a:lnTo>
                      <a:pt x="175" y="724"/>
                    </a:lnTo>
                    <a:lnTo>
                      <a:pt x="175" y="724"/>
                    </a:lnTo>
                    <a:cubicBezTo>
                      <a:pt x="175" y="748"/>
                      <a:pt x="165" y="770"/>
                      <a:pt x="149" y="786"/>
                    </a:cubicBezTo>
                    <a:lnTo>
                      <a:pt x="149" y="786"/>
                    </a:lnTo>
                    <a:cubicBezTo>
                      <a:pt x="133" y="802"/>
                      <a:pt x="111" y="811"/>
                      <a:pt x="87" y="8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254">
                <a:extLst>
                  <a:ext uri="{FF2B5EF4-FFF2-40B4-BE49-F238E27FC236}">
                    <a16:creationId xmlns:a16="http://schemas.microsoft.com/office/drawing/2014/main" id="{4695925E-9EDE-4200-B92E-D094809AC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4055" y="8163182"/>
                <a:ext cx="169905" cy="725959"/>
              </a:xfrm>
              <a:custGeom>
                <a:avLst/>
                <a:gdLst>
                  <a:gd name="T0" fmla="*/ 96 w 195"/>
                  <a:gd name="T1" fmla="*/ 18 h 830"/>
                  <a:gd name="T2" fmla="*/ 96 w 195"/>
                  <a:gd name="T3" fmla="*/ 18 h 830"/>
                  <a:gd name="T4" fmla="*/ 42 w 195"/>
                  <a:gd name="T5" fmla="*/ 40 h 830"/>
                  <a:gd name="T6" fmla="*/ 42 w 195"/>
                  <a:gd name="T7" fmla="*/ 40 h 830"/>
                  <a:gd name="T8" fmla="*/ 18 w 195"/>
                  <a:gd name="T9" fmla="*/ 96 h 830"/>
                  <a:gd name="T10" fmla="*/ 18 w 195"/>
                  <a:gd name="T11" fmla="*/ 732 h 830"/>
                  <a:gd name="T12" fmla="*/ 18 w 195"/>
                  <a:gd name="T13" fmla="*/ 732 h 830"/>
                  <a:gd name="T14" fmla="*/ 42 w 195"/>
                  <a:gd name="T15" fmla="*/ 787 h 830"/>
                  <a:gd name="T16" fmla="*/ 42 w 195"/>
                  <a:gd name="T17" fmla="*/ 787 h 830"/>
                  <a:gd name="T18" fmla="*/ 96 w 195"/>
                  <a:gd name="T19" fmla="*/ 811 h 830"/>
                  <a:gd name="T20" fmla="*/ 96 w 195"/>
                  <a:gd name="T21" fmla="*/ 811 h 830"/>
                  <a:gd name="T22" fmla="*/ 152 w 195"/>
                  <a:gd name="T23" fmla="*/ 787 h 830"/>
                  <a:gd name="T24" fmla="*/ 152 w 195"/>
                  <a:gd name="T25" fmla="*/ 787 h 830"/>
                  <a:gd name="T26" fmla="*/ 174 w 195"/>
                  <a:gd name="T27" fmla="*/ 732 h 830"/>
                  <a:gd name="T28" fmla="*/ 174 w 195"/>
                  <a:gd name="T29" fmla="*/ 96 h 830"/>
                  <a:gd name="T30" fmla="*/ 174 w 195"/>
                  <a:gd name="T31" fmla="*/ 96 h 830"/>
                  <a:gd name="T32" fmla="*/ 152 w 195"/>
                  <a:gd name="T33" fmla="*/ 40 h 830"/>
                  <a:gd name="T34" fmla="*/ 152 w 195"/>
                  <a:gd name="T35" fmla="*/ 40 h 830"/>
                  <a:gd name="T36" fmla="*/ 96 w 195"/>
                  <a:gd name="T37" fmla="*/ 18 h 830"/>
                  <a:gd name="T38" fmla="*/ 96 w 195"/>
                  <a:gd name="T39" fmla="*/ 829 h 830"/>
                  <a:gd name="T40" fmla="*/ 96 w 195"/>
                  <a:gd name="T41" fmla="*/ 829 h 830"/>
                  <a:gd name="T42" fmla="*/ 28 w 195"/>
                  <a:gd name="T43" fmla="*/ 801 h 830"/>
                  <a:gd name="T44" fmla="*/ 28 w 195"/>
                  <a:gd name="T45" fmla="*/ 801 h 830"/>
                  <a:gd name="T46" fmla="*/ 0 w 195"/>
                  <a:gd name="T47" fmla="*/ 732 h 830"/>
                  <a:gd name="T48" fmla="*/ 0 w 195"/>
                  <a:gd name="T49" fmla="*/ 96 h 830"/>
                  <a:gd name="T50" fmla="*/ 0 w 195"/>
                  <a:gd name="T51" fmla="*/ 96 h 830"/>
                  <a:gd name="T52" fmla="*/ 28 w 195"/>
                  <a:gd name="T53" fmla="*/ 27 h 830"/>
                  <a:gd name="T54" fmla="*/ 28 w 195"/>
                  <a:gd name="T55" fmla="*/ 27 h 830"/>
                  <a:gd name="T56" fmla="*/ 96 w 195"/>
                  <a:gd name="T57" fmla="*/ 0 h 830"/>
                  <a:gd name="T58" fmla="*/ 96 w 195"/>
                  <a:gd name="T59" fmla="*/ 0 h 830"/>
                  <a:gd name="T60" fmla="*/ 165 w 195"/>
                  <a:gd name="T61" fmla="*/ 27 h 830"/>
                  <a:gd name="T62" fmla="*/ 165 w 195"/>
                  <a:gd name="T63" fmla="*/ 27 h 830"/>
                  <a:gd name="T64" fmla="*/ 194 w 195"/>
                  <a:gd name="T65" fmla="*/ 96 h 830"/>
                  <a:gd name="T66" fmla="*/ 194 w 195"/>
                  <a:gd name="T67" fmla="*/ 732 h 830"/>
                  <a:gd name="T68" fmla="*/ 194 w 195"/>
                  <a:gd name="T69" fmla="*/ 732 h 830"/>
                  <a:gd name="T70" fmla="*/ 165 w 195"/>
                  <a:gd name="T71" fmla="*/ 801 h 830"/>
                  <a:gd name="T72" fmla="*/ 165 w 195"/>
                  <a:gd name="T73" fmla="*/ 801 h 830"/>
                  <a:gd name="T74" fmla="*/ 96 w 195"/>
                  <a:gd name="T75" fmla="*/ 829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5" h="830">
                    <a:moveTo>
                      <a:pt x="96" y="18"/>
                    </a:moveTo>
                    <a:lnTo>
                      <a:pt x="96" y="18"/>
                    </a:lnTo>
                    <a:cubicBezTo>
                      <a:pt x="75" y="18"/>
                      <a:pt x="56" y="25"/>
                      <a:pt x="42" y="40"/>
                    </a:cubicBezTo>
                    <a:lnTo>
                      <a:pt x="42" y="40"/>
                    </a:lnTo>
                    <a:cubicBezTo>
                      <a:pt x="27" y="55"/>
                      <a:pt x="18" y="75"/>
                      <a:pt x="18" y="96"/>
                    </a:cubicBezTo>
                    <a:lnTo>
                      <a:pt x="18" y="732"/>
                    </a:lnTo>
                    <a:lnTo>
                      <a:pt x="18" y="732"/>
                    </a:lnTo>
                    <a:cubicBezTo>
                      <a:pt x="18" y="753"/>
                      <a:pt x="27" y="772"/>
                      <a:pt x="42" y="787"/>
                    </a:cubicBezTo>
                    <a:lnTo>
                      <a:pt x="42" y="787"/>
                    </a:lnTo>
                    <a:cubicBezTo>
                      <a:pt x="56" y="802"/>
                      <a:pt x="75" y="811"/>
                      <a:pt x="96" y="811"/>
                    </a:cubicBezTo>
                    <a:lnTo>
                      <a:pt x="96" y="811"/>
                    </a:lnTo>
                    <a:cubicBezTo>
                      <a:pt x="117" y="811"/>
                      <a:pt x="137" y="802"/>
                      <a:pt x="152" y="787"/>
                    </a:cubicBezTo>
                    <a:lnTo>
                      <a:pt x="152" y="787"/>
                    </a:lnTo>
                    <a:cubicBezTo>
                      <a:pt x="167" y="772"/>
                      <a:pt x="174" y="753"/>
                      <a:pt x="174" y="732"/>
                    </a:cubicBezTo>
                    <a:lnTo>
                      <a:pt x="174" y="96"/>
                    </a:lnTo>
                    <a:lnTo>
                      <a:pt x="174" y="96"/>
                    </a:lnTo>
                    <a:cubicBezTo>
                      <a:pt x="174" y="75"/>
                      <a:pt x="167" y="55"/>
                      <a:pt x="152" y="40"/>
                    </a:cubicBezTo>
                    <a:lnTo>
                      <a:pt x="152" y="40"/>
                    </a:lnTo>
                    <a:cubicBezTo>
                      <a:pt x="137" y="25"/>
                      <a:pt x="117" y="18"/>
                      <a:pt x="96" y="18"/>
                    </a:cubicBezTo>
                    <a:close/>
                    <a:moveTo>
                      <a:pt x="96" y="829"/>
                    </a:moveTo>
                    <a:lnTo>
                      <a:pt x="96" y="829"/>
                    </a:lnTo>
                    <a:cubicBezTo>
                      <a:pt x="71" y="829"/>
                      <a:pt x="46" y="819"/>
                      <a:pt x="28" y="801"/>
                    </a:cubicBezTo>
                    <a:lnTo>
                      <a:pt x="28" y="801"/>
                    </a:lnTo>
                    <a:cubicBezTo>
                      <a:pt x="10" y="783"/>
                      <a:pt x="0" y="759"/>
                      <a:pt x="0" y="732"/>
                    </a:cubicBezTo>
                    <a:lnTo>
                      <a:pt x="0" y="96"/>
                    </a:lnTo>
                    <a:lnTo>
                      <a:pt x="0" y="96"/>
                    </a:lnTo>
                    <a:cubicBezTo>
                      <a:pt x="0" y="70"/>
                      <a:pt x="10" y="46"/>
                      <a:pt x="28" y="27"/>
                    </a:cubicBezTo>
                    <a:lnTo>
                      <a:pt x="28" y="27"/>
                    </a:lnTo>
                    <a:cubicBezTo>
                      <a:pt x="46" y="9"/>
                      <a:pt x="71" y="0"/>
                      <a:pt x="96" y="0"/>
                    </a:cubicBezTo>
                    <a:lnTo>
                      <a:pt x="96" y="0"/>
                    </a:lnTo>
                    <a:cubicBezTo>
                      <a:pt x="122" y="0"/>
                      <a:pt x="147" y="9"/>
                      <a:pt x="165" y="27"/>
                    </a:cubicBezTo>
                    <a:lnTo>
                      <a:pt x="165" y="27"/>
                    </a:lnTo>
                    <a:cubicBezTo>
                      <a:pt x="183" y="46"/>
                      <a:pt x="194" y="70"/>
                      <a:pt x="194" y="96"/>
                    </a:cubicBezTo>
                    <a:lnTo>
                      <a:pt x="194" y="732"/>
                    </a:lnTo>
                    <a:lnTo>
                      <a:pt x="194" y="732"/>
                    </a:lnTo>
                    <a:cubicBezTo>
                      <a:pt x="194" y="759"/>
                      <a:pt x="183" y="783"/>
                      <a:pt x="165" y="801"/>
                    </a:cubicBezTo>
                    <a:lnTo>
                      <a:pt x="165" y="801"/>
                    </a:lnTo>
                    <a:cubicBezTo>
                      <a:pt x="147" y="819"/>
                      <a:pt x="122" y="829"/>
                      <a:pt x="96" y="8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1DAE838B-9FD3-42D0-BA25-5B6ECA57D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9843" y="8089814"/>
                <a:ext cx="1049449" cy="431522"/>
              </a:xfrm>
              <a:custGeom>
                <a:avLst/>
                <a:gdLst>
                  <a:gd name="connsiteX0" fmla="*/ 7883 w 1049449"/>
                  <a:gd name="connsiteY0" fmla="*/ 413178 h 431522"/>
                  <a:gd name="connsiteX1" fmla="*/ 624525 w 1049449"/>
                  <a:gd name="connsiteY1" fmla="*/ 413178 h 431522"/>
                  <a:gd name="connsiteX2" fmla="*/ 632408 w 1049449"/>
                  <a:gd name="connsiteY2" fmla="*/ 422833 h 431522"/>
                  <a:gd name="connsiteX3" fmla="*/ 624525 w 1049449"/>
                  <a:gd name="connsiteY3" fmla="*/ 431522 h 431522"/>
                  <a:gd name="connsiteX4" fmla="*/ 7883 w 1049449"/>
                  <a:gd name="connsiteY4" fmla="*/ 431522 h 431522"/>
                  <a:gd name="connsiteX5" fmla="*/ 0 w 1049449"/>
                  <a:gd name="connsiteY5" fmla="*/ 422833 h 431522"/>
                  <a:gd name="connsiteX6" fmla="*/ 7883 w 1049449"/>
                  <a:gd name="connsiteY6" fmla="*/ 413178 h 431522"/>
                  <a:gd name="connsiteX7" fmla="*/ 7877 w 1049449"/>
                  <a:gd name="connsiteY7" fmla="*/ 204658 h 431522"/>
                  <a:gd name="connsiteX8" fmla="*/ 1040696 w 1049449"/>
                  <a:gd name="connsiteY8" fmla="*/ 204658 h 431522"/>
                  <a:gd name="connsiteX9" fmla="*/ 1049449 w 1049449"/>
                  <a:gd name="connsiteY9" fmla="*/ 212787 h 431522"/>
                  <a:gd name="connsiteX10" fmla="*/ 1040696 w 1049449"/>
                  <a:gd name="connsiteY10" fmla="*/ 219291 h 431522"/>
                  <a:gd name="connsiteX11" fmla="*/ 7877 w 1049449"/>
                  <a:gd name="connsiteY11" fmla="*/ 219291 h 431522"/>
                  <a:gd name="connsiteX12" fmla="*/ 0 w 1049449"/>
                  <a:gd name="connsiteY12" fmla="*/ 212787 h 431522"/>
                  <a:gd name="connsiteX13" fmla="*/ 7877 w 1049449"/>
                  <a:gd name="connsiteY13" fmla="*/ 204658 h 431522"/>
                  <a:gd name="connsiteX14" fmla="*/ 7877 w 1049449"/>
                  <a:gd name="connsiteY14" fmla="*/ 0 h 431522"/>
                  <a:gd name="connsiteX15" fmla="*/ 1040696 w 1049449"/>
                  <a:gd name="connsiteY15" fmla="*/ 0 h 431522"/>
                  <a:gd name="connsiteX16" fmla="*/ 1049449 w 1049449"/>
                  <a:gd name="connsiteY16" fmla="*/ 7316 h 431522"/>
                  <a:gd name="connsiteX17" fmla="*/ 1040696 w 1049449"/>
                  <a:gd name="connsiteY17" fmla="*/ 14633 h 431522"/>
                  <a:gd name="connsiteX18" fmla="*/ 7877 w 1049449"/>
                  <a:gd name="connsiteY18" fmla="*/ 14633 h 431522"/>
                  <a:gd name="connsiteX19" fmla="*/ 0 w 1049449"/>
                  <a:gd name="connsiteY19" fmla="*/ 7316 h 431522"/>
                  <a:gd name="connsiteX20" fmla="*/ 7877 w 1049449"/>
                  <a:gd name="connsiteY20" fmla="*/ 0 h 431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49449" h="431522">
                    <a:moveTo>
                      <a:pt x="7883" y="413178"/>
                    </a:moveTo>
                    <a:lnTo>
                      <a:pt x="624525" y="413178"/>
                    </a:lnTo>
                    <a:cubicBezTo>
                      <a:pt x="628904" y="413178"/>
                      <a:pt x="632408" y="418005"/>
                      <a:pt x="632408" y="422833"/>
                    </a:cubicBezTo>
                    <a:cubicBezTo>
                      <a:pt x="632408" y="427660"/>
                      <a:pt x="628904" y="431522"/>
                      <a:pt x="624525" y="431522"/>
                    </a:cubicBezTo>
                    <a:lnTo>
                      <a:pt x="7883" y="431522"/>
                    </a:lnTo>
                    <a:cubicBezTo>
                      <a:pt x="2628" y="431522"/>
                      <a:pt x="0" y="427660"/>
                      <a:pt x="0" y="422833"/>
                    </a:cubicBezTo>
                    <a:cubicBezTo>
                      <a:pt x="0" y="418005"/>
                      <a:pt x="2628" y="413178"/>
                      <a:pt x="7883" y="413178"/>
                    </a:cubicBezTo>
                    <a:close/>
                    <a:moveTo>
                      <a:pt x="7877" y="204658"/>
                    </a:moveTo>
                    <a:lnTo>
                      <a:pt x="1040696" y="204658"/>
                    </a:lnTo>
                    <a:cubicBezTo>
                      <a:pt x="1045948" y="204658"/>
                      <a:pt x="1049449" y="207910"/>
                      <a:pt x="1049449" y="212787"/>
                    </a:cubicBezTo>
                    <a:cubicBezTo>
                      <a:pt x="1049449" y="216039"/>
                      <a:pt x="1045948" y="219291"/>
                      <a:pt x="1040696" y="219291"/>
                    </a:cubicBezTo>
                    <a:lnTo>
                      <a:pt x="7877" y="219291"/>
                    </a:lnTo>
                    <a:cubicBezTo>
                      <a:pt x="2626" y="219291"/>
                      <a:pt x="0" y="216039"/>
                      <a:pt x="0" y="212787"/>
                    </a:cubicBezTo>
                    <a:cubicBezTo>
                      <a:pt x="0" y="207910"/>
                      <a:pt x="2626" y="204658"/>
                      <a:pt x="7877" y="204658"/>
                    </a:cubicBezTo>
                    <a:close/>
                    <a:moveTo>
                      <a:pt x="7877" y="0"/>
                    </a:moveTo>
                    <a:lnTo>
                      <a:pt x="1040696" y="0"/>
                    </a:lnTo>
                    <a:cubicBezTo>
                      <a:pt x="1045948" y="0"/>
                      <a:pt x="1049449" y="3252"/>
                      <a:pt x="1049449" y="7316"/>
                    </a:cubicBezTo>
                    <a:cubicBezTo>
                      <a:pt x="1049449" y="11381"/>
                      <a:pt x="1045948" y="14633"/>
                      <a:pt x="1040696" y="14633"/>
                    </a:cubicBezTo>
                    <a:lnTo>
                      <a:pt x="7877" y="14633"/>
                    </a:lnTo>
                    <a:cubicBezTo>
                      <a:pt x="2626" y="14633"/>
                      <a:pt x="0" y="11381"/>
                      <a:pt x="0" y="7316"/>
                    </a:cubicBezTo>
                    <a:cubicBezTo>
                      <a:pt x="0" y="3252"/>
                      <a:pt x="2626" y="0"/>
                      <a:pt x="78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258">
                <a:extLst>
                  <a:ext uri="{FF2B5EF4-FFF2-40B4-BE49-F238E27FC236}">
                    <a16:creationId xmlns:a16="http://schemas.microsoft.com/office/drawing/2014/main" id="{D9F0B7EF-3163-4093-B464-027D788E3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39823" y="7367716"/>
                <a:ext cx="1432610" cy="328228"/>
              </a:xfrm>
              <a:custGeom>
                <a:avLst/>
                <a:gdLst>
                  <a:gd name="T0" fmla="*/ 186 w 1635"/>
                  <a:gd name="T1" fmla="*/ 19 h 375"/>
                  <a:gd name="T2" fmla="*/ 186 w 1635"/>
                  <a:gd name="T3" fmla="*/ 19 h 375"/>
                  <a:gd name="T4" fmla="*/ 68 w 1635"/>
                  <a:gd name="T5" fmla="*/ 67 h 375"/>
                  <a:gd name="T6" fmla="*/ 68 w 1635"/>
                  <a:gd name="T7" fmla="*/ 67 h 375"/>
                  <a:gd name="T8" fmla="*/ 18 w 1635"/>
                  <a:gd name="T9" fmla="*/ 187 h 375"/>
                  <a:gd name="T10" fmla="*/ 18 w 1635"/>
                  <a:gd name="T11" fmla="*/ 187 h 375"/>
                  <a:gd name="T12" fmla="*/ 68 w 1635"/>
                  <a:gd name="T13" fmla="*/ 306 h 375"/>
                  <a:gd name="T14" fmla="*/ 68 w 1635"/>
                  <a:gd name="T15" fmla="*/ 306 h 375"/>
                  <a:gd name="T16" fmla="*/ 186 w 1635"/>
                  <a:gd name="T17" fmla="*/ 355 h 375"/>
                  <a:gd name="T18" fmla="*/ 1615 w 1635"/>
                  <a:gd name="T19" fmla="*/ 355 h 375"/>
                  <a:gd name="T20" fmla="*/ 1615 w 1635"/>
                  <a:gd name="T21" fmla="*/ 19 h 375"/>
                  <a:gd name="T22" fmla="*/ 186 w 1635"/>
                  <a:gd name="T23" fmla="*/ 19 h 375"/>
                  <a:gd name="T24" fmla="*/ 1634 w 1635"/>
                  <a:gd name="T25" fmla="*/ 374 h 375"/>
                  <a:gd name="T26" fmla="*/ 186 w 1635"/>
                  <a:gd name="T27" fmla="*/ 374 h 375"/>
                  <a:gd name="T28" fmla="*/ 186 w 1635"/>
                  <a:gd name="T29" fmla="*/ 374 h 375"/>
                  <a:gd name="T30" fmla="*/ 54 w 1635"/>
                  <a:gd name="T31" fmla="*/ 319 h 375"/>
                  <a:gd name="T32" fmla="*/ 54 w 1635"/>
                  <a:gd name="T33" fmla="*/ 319 h 375"/>
                  <a:gd name="T34" fmla="*/ 0 w 1635"/>
                  <a:gd name="T35" fmla="*/ 187 h 375"/>
                  <a:gd name="T36" fmla="*/ 0 w 1635"/>
                  <a:gd name="T37" fmla="*/ 187 h 375"/>
                  <a:gd name="T38" fmla="*/ 54 w 1635"/>
                  <a:gd name="T39" fmla="*/ 55 h 375"/>
                  <a:gd name="T40" fmla="*/ 54 w 1635"/>
                  <a:gd name="T41" fmla="*/ 55 h 375"/>
                  <a:gd name="T42" fmla="*/ 186 w 1635"/>
                  <a:gd name="T43" fmla="*/ 0 h 375"/>
                  <a:gd name="T44" fmla="*/ 1634 w 1635"/>
                  <a:gd name="T45" fmla="*/ 0 h 375"/>
                  <a:gd name="T46" fmla="*/ 1634 w 1635"/>
                  <a:gd name="T47" fmla="*/ 37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5" h="375">
                    <a:moveTo>
                      <a:pt x="186" y="19"/>
                    </a:moveTo>
                    <a:lnTo>
                      <a:pt x="186" y="19"/>
                    </a:lnTo>
                    <a:cubicBezTo>
                      <a:pt x="142" y="19"/>
                      <a:pt x="99" y="36"/>
                      <a:pt x="68" y="67"/>
                    </a:cubicBezTo>
                    <a:lnTo>
                      <a:pt x="68" y="67"/>
                    </a:lnTo>
                    <a:cubicBezTo>
                      <a:pt x="35" y="100"/>
                      <a:pt x="18" y="141"/>
                      <a:pt x="18" y="187"/>
                    </a:cubicBezTo>
                    <a:lnTo>
                      <a:pt x="18" y="187"/>
                    </a:lnTo>
                    <a:cubicBezTo>
                      <a:pt x="18" y="232"/>
                      <a:pt x="35" y="274"/>
                      <a:pt x="68" y="306"/>
                    </a:cubicBezTo>
                    <a:lnTo>
                      <a:pt x="68" y="306"/>
                    </a:lnTo>
                    <a:cubicBezTo>
                      <a:pt x="99" y="337"/>
                      <a:pt x="142" y="355"/>
                      <a:pt x="186" y="355"/>
                    </a:cubicBezTo>
                    <a:lnTo>
                      <a:pt x="1615" y="355"/>
                    </a:lnTo>
                    <a:lnTo>
                      <a:pt x="1615" y="19"/>
                    </a:lnTo>
                    <a:lnTo>
                      <a:pt x="186" y="19"/>
                    </a:lnTo>
                    <a:close/>
                    <a:moveTo>
                      <a:pt x="1634" y="374"/>
                    </a:moveTo>
                    <a:lnTo>
                      <a:pt x="186" y="374"/>
                    </a:lnTo>
                    <a:lnTo>
                      <a:pt x="186" y="374"/>
                    </a:lnTo>
                    <a:cubicBezTo>
                      <a:pt x="137" y="374"/>
                      <a:pt x="89" y="354"/>
                      <a:pt x="54" y="319"/>
                    </a:cubicBezTo>
                    <a:lnTo>
                      <a:pt x="54" y="319"/>
                    </a:lnTo>
                    <a:cubicBezTo>
                      <a:pt x="19" y="283"/>
                      <a:pt x="0" y="236"/>
                      <a:pt x="0" y="187"/>
                    </a:cubicBezTo>
                    <a:lnTo>
                      <a:pt x="0" y="187"/>
                    </a:lnTo>
                    <a:cubicBezTo>
                      <a:pt x="0" y="137"/>
                      <a:pt x="19" y="90"/>
                      <a:pt x="54" y="55"/>
                    </a:cubicBezTo>
                    <a:lnTo>
                      <a:pt x="54" y="55"/>
                    </a:lnTo>
                    <a:cubicBezTo>
                      <a:pt x="89" y="20"/>
                      <a:pt x="137" y="0"/>
                      <a:pt x="186" y="0"/>
                    </a:cubicBezTo>
                    <a:lnTo>
                      <a:pt x="1634" y="0"/>
                    </a:lnTo>
                    <a:lnTo>
                      <a:pt x="1634" y="37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259">
                <a:extLst>
                  <a:ext uri="{FF2B5EF4-FFF2-40B4-BE49-F238E27FC236}">
                    <a16:creationId xmlns:a16="http://schemas.microsoft.com/office/drawing/2014/main" id="{B86C301F-A2AF-4541-AD92-9844BBB4E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4710" y="7375439"/>
                <a:ext cx="529025" cy="312782"/>
              </a:xfrm>
              <a:custGeom>
                <a:avLst/>
                <a:gdLst>
                  <a:gd name="T0" fmla="*/ 550 w 603"/>
                  <a:gd name="T1" fmla="*/ 53 h 356"/>
                  <a:gd name="T2" fmla="*/ 550 w 603"/>
                  <a:gd name="T3" fmla="*/ 53 h 356"/>
                  <a:gd name="T4" fmla="*/ 424 w 603"/>
                  <a:gd name="T5" fmla="*/ 0 h 356"/>
                  <a:gd name="T6" fmla="*/ 0 w 603"/>
                  <a:gd name="T7" fmla="*/ 0 h 356"/>
                  <a:gd name="T8" fmla="*/ 0 w 603"/>
                  <a:gd name="T9" fmla="*/ 355 h 356"/>
                  <a:gd name="T10" fmla="*/ 424 w 603"/>
                  <a:gd name="T11" fmla="*/ 355 h 356"/>
                  <a:gd name="T12" fmla="*/ 424 w 603"/>
                  <a:gd name="T13" fmla="*/ 355 h 356"/>
                  <a:gd name="T14" fmla="*/ 550 w 603"/>
                  <a:gd name="T15" fmla="*/ 303 h 356"/>
                  <a:gd name="T16" fmla="*/ 550 w 603"/>
                  <a:gd name="T17" fmla="*/ 303 h 356"/>
                  <a:gd name="T18" fmla="*/ 602 w 603"/>
                  <a:gd name="T19" fmla="*/ 178 h 356"/>
                  <a:gd name="T20" fmla="*/ 602 w 603"/>
                  <a:gd name="T21" fmla="*/ 178 h 356"/>
                  <a:gd name="T22" fmla="*/ 550 w 603"/>
                  <a:gd name="T23" fmla="*/ 5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3" h="356">
                    <a:moveTo>
                      <a:pt x="550" y="53"/>
                    </a:moveTo>
                    <a:lnTo>
                      <a:pt x="550" y="53"/>
                    </a:lnTo>
                    <a:cubicBezTo>
                      <a:pt x="518" y="20"/>
                      <a:pt x="473" y="0"/>
                      <a:pt x="424" y="0"/>
                    </a:cubicBezTo>
                    <a:lnTo>
                      <a:pt x="0" y="0"/>
                    </a:lnTo>
                    <a:lnTo>
                      <a:pt x="0" y="355"/>
                    </a:lnTo>
                    <a:lnTo>
                      <a:pt x="424" y="355"/>
                    </a:lnTo>
                    <a:lnTo>
                      <a:pt x="424" y="355"/>
                    </a:lnTo>
                    <a:cubicBezTo>
                      <a:pt x="473" y="355"/>
                      <a:pt x="518" y="335"/>
                      <a:pt x="550" y="303"/>
                    </a:cubicBezTo>
                    <a:lnTo>
                      <a:pt x="550" y="303"/>
                    </a:lnTo>
                    <a:cubicBezTo>
                      <a:pt x="582" y="271"/>
                      <a:pt x="602" y="227"/>
                      <a:pt x="602" y="178"/>
                    </a:cubicBezTo>
                    <a:lnTo>
                      <a:pt x="602" y="178"/>
                    </a:lnTo>
                    <a:cubicBezTo>
                      <a:pt x="602" y="129"/>
                      <a:pt x="582" y="85"/>
                      <a:pt x="550" y="5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260">
                <a:extLst>
                  <a:ext uri="{FF2B5EF4-FFF2-40B4-BE49-F238E27FC236}">
                    <a16:creationId xmlns:a16="http://schemas.microsoft.com/office/drawing/2014/main" id="{8E74B4D5-7F1A-4542-A213-BB74F340F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3127" y="7367716"/>
                <a:ext cx="544468" cy="328228"/>
              </a:xfrm>
              <a:custGeom>
                <a:avLst/>
                <a:gdLst>
                  <a:gd name="T0" fmla="*/ 19 w 622"/>
                  <a:gd name="T1" fmla="*/ 355 h 375"/>
                  <a:gd name="T2" fmla="*/ 434 w 622"/>
                  <a:gd name="T3" fmla="*/ 355 h 375"/>
                  <a:gd name="T4" fmla="*/ 434 w 622"/>
                  <a:gd name="T5" fmla="*/ 355 h 375"/>
                  <a:gd name="T6" fmla="*/ 554 w 622"/>
                  <a:gd name="T7" fmla="*/ 306 h 375"/>
                  <a:gd name="T8" fmla="*/ 554 w 622"/>
                  <a:gd name="T9" fmla="*/ 306 h 375"/>
                  <a:gd name="T10" fmla="*/ 603 w 622"/>
                  <a:gd name="T11" fmla="*/ 187 h 375"/>
                  <a:gd name="T12" fmla="*/ 603 w 622"/>
                  <a:gd name="T13" fmla="*/ 187 h 375"/>
                  <a:gd name="T14" fmla="*/ 554 w 622"/>
                  <a:gd name="T15" fmla="*/ 67 h 375"/>
                  <a:gd name="T16" fmla="*/ 554 w 622"/>
                  <a:gd name="T17" fmla="*/ 67 h 375"/>
                  <a:gd name="T18" fmla="*/ 434 w 622"/>
                  <a:gd name="T19" fmla="*/ 19 h 375"/>
                  <a:gd name="T20" fmla="*/ 19 w 622"/>
                  <a:gd name="T21" fmla="*/ 19 h 375"/>
                  <a:gd name="T22" fmla="*/ 19 w 622"/>
                  <a:gd name="T23" fmla="*/ 355 h 375"/>
                  <a:gd name="T24" fmla="*/ 434 w 622"/>
                  <a:gd name="T25" fmla="*/ 374 h 375"/>
                  <a:gd name="T26" fmla="*/ 0 w 622"/>
                  <a:gd name="T27" fmla="*/ 374 h 375"/>
                  <a:gd name="T28" fmla="*/ 0 w 622"/>
                  <a:gd name="T29" fmla="*/ 0 h 375"/>
                  <a:gd name="T30" fmla="*/ 434 w 622"/>
                  <a:gd name="T31" fmla="*/ 0 h 375"/>
                  <a:gd name="T32" fmla="*/ 434 w 622"/>
                  <a:gd name="T33" fmla="*/ 0 h 375"/>
                  <a:gd name="T34" fmla="*/ 567 w 622"/>
                  <a:gd name="T35" fmla="*/ 55 h 375"/>
                  <a:gd name="T36" fmla="*/ 567 w 622"/>
                  <a:gd name="T37" fmla="*/ 55 h 375"/>
                  <a:gd name="T38" fmla="*/ 567 w 622"/>
                  <a:gd name="T39" fmla="*/ 55 h 375"/>
                  <a:gd name="T40" fmla="*/ 621 w 622"/>
                  <a:gd name="T41" fmla="*/ 187 h 375"/>
                  <a:gd name="T42" fmla="*/ 621 w 622"/>
                  <a:gd name="T43" fmla="*/ 187 h 375"/>
                  <a:gd name="T44" fmla="*/ 567 w 622"/>
                  <a:gd name="T45" fmla="*/ 319 h 375"/>
                  <a:gd name="T46" fmla="*/ 567 w 622"/>
                  <a:gd name="T47" fmla="*/ 319 h 375"/>
                  <a:gd name="T48" fmla="*/ 434 w 622"/>
                  <a:gd name="T49" fmla="*/ 37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2" h="375">
                    <a:moveTo>
                      <a:pt x="19" y="355"/>
                    </a:moveTo>
                    <a:lnTo>
                      <a:pt x="434" y="355"/>
                    </a:lnTo>
                    <a:lnTo>
                      <a:pt x="434" y="355"/>
                    </a:lnTo>
                    <a:cubicBezTo>
                      <a:pt x="480" y="355"/>
                      <a:pt x="522" y="337"/>
                      <a:pt x="554" y="306"/>
                    </a:cubicBezTo>
                    <a:lnTo>
                      <a:pt x="554" y="306"/>
                    </a:lnTo>
                    <a:cubicBezTo>
                      <a:pt x="585" y="274"/>
                      <a:pt x="603" y="232"/>
                      <a:pt x="603" y="187"/>
                    </a:cubicBezTo>
                    <a:lnTo>
                      <a:pt x="603" y="187"/>
                    </a:lnTo>
                    <a:cubicBezTo>
                      <a:pt x="603" y="141"/>
                      <a:pt x="585" y="100"/>
                      <a:pt x="554" y="67"/>
                    </a:cubicBezTo>
                    <a:lnTo>
                      <a:pt x="554" y="67"/>
                    </a:lnTo>
                    <a:cubicBezTo>
                      <a:pt x="522" y="36"/>
                      <a:pt x="480" y="19"/>
                      <a:pt x="434" y="19"/>
                    </a:cubicBezTo>
                    <a:lnTo>
                      <a:pt x="19" y="19"/>
                    </a:lnTo>
                    <a:lnTo>
                      <a:pt x="19" y="355"/>
                    </a:lnTo>
                    <a:close/>
                    <a:moveTo>
                      <a:pt x="434" y="374"/>
                    </a:moveTo>
                    <a:lnTo>
                      <a:pt x="0" y="374"/>
                    </a:lnTo>
                    <a:lnTo>
                      <a:pt x="0" y="0"/>
                    </a:lnTo>
                    <a:lnTo>
                      <a:pt x="434" y="0"/>
                    </a:lnTo>
                    <a:lnTo>
                      <a:pt x="434" y="0"/>
                    </a:lnTo>
                    <a:cubicBezTo>
                      <a:pt x="484" y="0"/>
                      <a:pt x="531" y="20"/>
                      <a:pt x="567" y="55"/>
                    </a:cubicBezTo>
                    <a:lnTo>
                      <a:pt x="567" y="55"/>
                    </a:lnTo>
                    <a:lnTo>
                      <a:pt x="567" y="55"/>
                    </a:lnTo>
                    <a:cubicBezTo>
                      <a:pt x="601" y="90"/>
                      <a:pt x="621" y="137"/>
                      <a:pt x="621" y="187"/>
                    </a:cubicBezTo>
                    <a:lnTo>
                      <a:pt x="621" y="187"/>
                    </a:lnTo>
                    <a:cubicBezTo>
                      <a:pt x="621" y="236"/>
                      <a:pt x="601" y="283"/>
                      <a:pt x="567" y="319"/>
                    </a:cubicBezTo>
                    <a:lnTo>
                      <a:pt x="567" y="319"/>
                    </a:lnTo>
                    <a:cubicBezTo>
                      <a:pt x="531" y="354"/>
                      <a:pt x="484" y="374"/>
                      <a:pt x="434" y="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261">
                <a:extLst>
                  <a:ext uri="{FF2B5EF4-FFF2-40B4-BE49-F238E27FC236}">
                    <a16:creationId xmlns:a16="http://schemas.microsoft.com/office/drawing/2014/main" id="{CD9B9085-297A-4C11-8747-2F7339D67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5174" y="7522176"/>
                <a:ext cx="1061908" cy="19309"/>
              </a:xfrm>
              <a:custGeom>
                <a:avLst/>
                <a:gdLst>
                  <a:gd name="T0" fmla="*/ 1203 w 1214"/>
                  <a:gd name="T1" fmla="*/ 19 h 20"/>
                  <a:gd name="T2" fmla="*/ 8 w 1214"/>
                  <a:gd name="T3" fmla="*/ 19 h 20"/>
                  <a:gd name="T4" fmla="*/ 8 w 1214"/>
                  <a:gd name="T5" fmla="*/ 19 h 20"/>
                  <a:gd name="T6" fmla="*/ 0 w 1214"/>
                  <a:gd name="T7" fmla="*/ 10 h 20"/>
                  <a:gd name="T8" fmla="*/ 0 w 1214"/>
                  <a:gd name="T9" fmla="*/ 10 h 20"/>
                  <a:gd name="T10" fmla="*/ 8 w 1214"/>
                  <a:gd name="T11" fmla="*/ 0 h 20"/>
                  <a:gd name="T12" fmla="*/ 1203 w 1214"/>
                  <a:gd name="T13" fmla="*/ 0 h 20"/>
                  <a:gd name="T14" fmla="*/ 1203 w 1214"/>
                  <a:gd name="T15" fmla="*/ 0 h 20"/>
                  <a:gd name="T16" fmla="*/ 1213 w 1214"/>
                  <a:gd name="T17" fmla="*/ 10 h 20"/>
                  <a:gd name="T18" fmla="*/ 1213 w 1214"/>
                  <a:gd name="T19" fmla="*/ 10 h 20"/>
                  <a:gd name="T20" fmla="*/ 1203 w 121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4" h="20">
                    <a:moveTo>
                      <a:pt x="1203" y="19"/>
                    </a:moveTo>
                    <a:lnTo>
                      <a:pt x="8" y="19"/>
                    </a:lnTo>
                    <a:lnTo>
                      <a:pt x="8" y="19"/>
                    </a:lnTo>
                    <a:cubicBezTo>
                      <a:pt x="3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1203" y="0"/>
                    </a:lnTo>
                    <a:lnTo>
                      <a:pt x="1203" y="0"/>
                    </a:lnTo>
                    <a:cubicBezTo>
                      <a:pt x="1208" y="0"/>
                      <a:pt x="1213" y="5"/>
                      <a:pt x="1213" y="10"/>
                    </a:cubicBezTo>
                    <a:lnTo>
                      <a:pt x="1213" y="10"/>
                    </a:lnTo>
                    <a:cubicBezTo>
                      <a:pt x="1213" y="15"/>
                      <a:pt x="1208" y="19"/>
                      <a:pt x="1203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262">
                <a:extLst>
                  <a:ext uri="{FF2B5EF4-FFF2-40B4-BE49-F238E27FC236}">
                    <a16:creationId xmlns:a16="http://schemas.microsoft.com/office/drawing/2014/main" id="{BE938440-B1CB-4D21-B628-30D6DDD52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4616" y="7460392"/>
                <a:ext cx="204660" cy="127430"/>
              </a:xfrm>
              <a:custGeom>
                <a:avLst/>
                <a:gdLst>
                  <a:gd name="T0" fmla="*/ 74 w 234"/>
                  <a:gd name="T1" fmla="*/ 144 h 145"/>
                  <a:gd name="T2" fmla="*/ 74 w 234"/>
                  <a:gd name="T3" fmla="*/ 144 h 145"/>
                  <a:gd name="T4" fmla="*/ 68 w 234"/>
                  <a:gd name="T5" fmla="*/ 143 h 145"/>
                  <a:gd name="T6" fmla="*/ 4 w 234"/>
                  <a:gd name="T7" fmla="*/ 96 h 145"/>
                  <a:gd name="T8" fmla="*/ 4 w 234"/>
                  <a:gd name="T9" fmla="*/ 96 h 145"/>
                  <a:gd name="T10" fmla="*/ 3 w 234"/>
                  <a:gd name="T11" fmla="*/ 83 h 145"/>
                  <a:gd name="T12" fmla="*/ 3 w 234"/>
                  <a:gd name="T13" fmla="*/ 83 h 145"/>
                  <a:gd name="T14" fmla="*/ 15 w 234"/>
                  <a:gd name="T15" fmla="*/ 81 h 145"/>
                  <a:gd name="T16" fmla="*/ 73 w 234"/>
                  <a:gd name="T17" fmla="*/ 124 h 145"/>
                  <a:gd name="T18" fmla="*/ 217 w 234"/>
                  <a:gd name="T19" fmla="*/ 3 h 145"/>
                  <a:gd name="T20" fmla="*/ 217 w 234"/>
                  <a:gd name="T21" fmla="*/ 3 h 145"/>
                  <a:gd name="T22" fmla="*/ 230 w 234"/>
                  <a:gd name="T23" fmla="*/ 5 h 145"/>
                  <a:gd name="T24" fmla="*/ 230 w 234"/>
                  <a:gd name="T25" fmla="*/ 5 h 145"/>
                  <a:gd name="T26" fmla="*/ 229 w 234"/>
                  <a:gd name="T27" fmla="*/ 18 h 145"/>
                  <a:gd name="T28" fmla="*/ 80 w 234"/>
                  <a:gd name="T29" fmla="*/ 142 h 145"/>
                  <a:gd name="T30" fmla="*/ 80 w 234"/>
                  <a:gd name="T31" fmla="*/ 142 h 145"/>
                  <a:gd name="T32" fmla="*/ 74 w 234"/>
                  <a:gd name="T33" fmla="*/ 14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4" h="145">
                    <a:moveTo>
                      <a:pt x="74" y="144"/>
                    </a:moveTo>
                    <a:lnTo>
                      <a:pt x="74" y="144"/>
                    </a:lnTo>
                    <a:cubicBezTo>
                      <a:pt x="71" y="144"/>
                      <a:pt x="70" y="144"/>
                      <a:pt x="68" y="143"/>
                    </a:cubicBezTo>
                    <a:lnTo>
                      <a:pt x="4" y="96"/>
                    </a:lnTo>
                    <a:lnTo>
                      <a:pt x="4" y="96"/>
                    </a:lnTo>
                    <a:cubicBezTo>
                      <a:pt x="1" y="92"/>
                      <a:pt x="0" y="87"/>
                      <a:pt x="3" y="83"/>
                    </a:cubicBezTo>
                    <a:lnTo>
                      <a:pt x="3" y="83"/>
                    </a:lnTo>
                    <a:cubicBezTo>
                      <a:pt x="6" y="78"/>
                      <a:pt x="11" y="77"/>
                      <a:pt x="15" y="81"/>
                    </a:cubicBezTo>
                    <a:lnTo>
                      <a:pt x="73" y="124"/>
                    </a:lnTo>
                    <a:lnTo>
                      <a:pt x="217" y="3"/>
                    </a:lnTo>
                    <a:lnTo>
                      <a:pt x="217" y="3"/>
                    </a:lnTo>
                    <a:cubicBezTo>
                      <a:pt x="221" y="0"/>
                      <a:pt x="227" y="1"/>
                      <a:pt x="230" y="5"/>
                    </a:cubicBezTo>
                    <a:lnTo>
                      <a:pt x="230" y="5"/>
                    </a:lnTo>
                    <a:cubicBezTo>
                      <a:pt x="233" y="9"/>
                      <a:pt x="233" y="15"/>
                      <a:pt x="229" y="18"/>
                    </a:cubicBezTo>
                    <a:lnTo>
                      <a:pt x="80" y="142"/>
                    </a:lnTo>
                    <a:lnTo>
                      <a:pt x="80" y="142"/>
                    </a:lnTo>
                    <a:cubicBezTo>
                      <a:pt x="78" y="144"/>
                      <a:pt x="75" y="144"/>
                      <a:pt x="74" y="1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263">
                <a:extLst>
                  <a:ext uri="{FF2B5EF4-FFF2-40B4-BE49-F238E27FC236}">
                    <a16:creationId xmlns:a16="http://schemas.microsoft.com/office/drawing/2014/main" id="{147EFCC7-0374-4C81-99A3-ECCB1C205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0839" y="8796466"/>
                <a:ext cx="254858" cy="254858"/>
              </a:xfrm>
              <a:custGeom>
                <a:avLst/>
                <a:gdLst>
                  <a:gd name="T0" fmla="*/ 146 w 291"/>
                  <a:gd name="T1" fmla="*/ 19 h 290"/>
                  <a:gd name="T2" fmla="*/ 146 w 291"/>
                  <a:gd name="T3" fmla="*/ 19 h 290"/>
                  <a:gd name="T4" fmla="*/ 20 w 291"/>
                  <a:gd name="T5" fmla="*/ 145 h 290"/>
                  <a:gd name="T6" fmla="*/ 20 w 291"/>
                  <a:gd name="T7" fmla="*/ 145 h 290"/>
                  <a:gd name="T8" fmla="*/ 146 w 291"/>
                  <a:gd name="T9" fmla="*/ 271 h 290"/>
                  <a:gd name="T10" fmla="*/ 146 w 291"/>
                  <a:gd name="T11" fmla="*/ 271 h 290"/>
                  <a:gd name="T12" fmla="*/ 271 w 291"/>
                  <a:gd name="T13" fmla="*/ 145 h 290"/>
                  <a:gd name="T14" fmla="*/ 271 w 291"/>
                  <a:gd name="T15" fmla="*/ 145 h 290"/>
                  <a:gd name="T16" fmla="*/ 146 w 291"/>
                  <a:gd name="T17" fmla="*/ 19 h 290"/>
                  <a:gd name="T18" fmla="*/ 146 w 291"/>
                  <a:gd name="T19" fmla="*/ 289 h 290"/>
                  <a:gd name="T20" fmla="*/ 146 w 291"/>
                  <a:gd name="T21" fmla="*/ 289 h 290"/>
                  <a:gd name="T22" fmla="*/ 0 w 291"/>
                  <a:gd name="T23" fmla="*/ 145 h 290"/>
                  <a:gd name="T24" fmla="*/ 0 w 291"/>
                  <a:gd name="T25" fmla="*/ 145 h 290"/>
                  <a:gd name="T26" fmla="*/ 146 w 291"/>
                  <a:gd name="T27" fmla="*/ 0 h 290"/>
                  <a:gd name="T28" fmla="*/ 146 w 291"/>
                  <a:gd name="T29" fmla="*/ 0 h 290"/>
                  <a:gd name="T30" fmla="*/ 290 w 291"/>
                  <a:gd name="T31" fmla="*/ 145 h 290"/>
                  <a:gd name="T32" fmla="*/ 290 w 291"/>
                  <a:gd name="T33" fmla="*/ 145 h 290"/>
                  <a:gd name="T34" fmla="*/ 146 w 291"/>
                  <a:gd name="T35" fmla="*/ 28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1" h="290">
                    <a:moveTo>
                      <a:pt x="146" y="19"/>
                    </a:moveTo>
                    <a:lnTo>
                      <a:pt x="146" y="19"/>
                    </a:lnTo>
                    <a:cubicBezTo>
                      <a:pt x="76" y="19"/>
                      <a:pt x="20" y="75"/>
                      <a:pt x="20" y="145"/>
                    </a:cubicBezTo>
                    <a:lnTo>
                      <a:pt x="20" y="145"/>
                    </a:lnTo>
                    <a:cubicBezTo>
                      <a:pt x="20" y="215"/>
                      <a:pt x="76" y="271"/>
                      <a:pt x="146" y="271"/>
                    </a:cubicBezTo>
                    <a:lnTo>
                      <a:pt x="146" y="271"/>
                    </a:lnTo>
                    <a:cubicBezTo>
                      <a:pt x="215" y="271"/>
                      <a:pt x="271" y="215"/>
                      <a:pt x="271" y="145"/>
                    </a:cubicBezTo>
                    <a:lnTo>
                      <a:pt x="271" y="145"/>
                    </a:lnTo>
                    <a:cubicBezTo>
                      <a:pt x="271" y="75"/>
                      <a:pt x="215" y="19"/>
                      <a:pt x="146" y="19"/>
                    </a:cubicBezTo>
                    <a:close/>
                    <a:moveTo>
                      <a:pt x="146" y="289"/>
                    </a:moveTo>
                    <a:lnTo>
                      <a:pt x="146" y="289"/>
                    </a:lnTo>
                    <a:cubicBezTo>
                      <a:pt x="66" y="289"/>
                      <a:pt x="0" y="224"/>
                      <a:pt x="0" y="145"/>
                    </a:cubicBezTo>
                    <a:lnTo>
                      <a:pt x="0" y="145"/>
                    </a:lnTo>
                    <a:cubicBezTo>
                      <a:pt x="0" y="65"/>
                      <a:pt x="66" y="0"/>
                      <a:pt x="146" y="0"/>
                    </a:cubicBezTo>
                    <a:lnTo>
                      <a:pt x="146" y="0"/>
                    </a:lnTo>
                    <a:cubicBezTo>
                      <a:pt x="225" y="0"/>
                      <a:pt x="290" y="65"/>
                      <a:pt x="290" y="145"/>
                    </a:cubicBezTo>
                    <a:lnTo>
                      <a:pt x="290" y="145"/>
                    </a:lnTo>
                    <a:cubicBezTo>
                      <a:pt x="290" y="224"/>
                      <a:pt x="225" y="289"/>
                      <a:pt x="146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4DC3BF4E-CB7E-4401-BF55-EE5F3C110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1932" y="8877559"/>
                <a:ext cx="91785" cy="91802"/>
              </a:xfrm>
              <a:custGeom>
                <a:avLst/>
                <a:gdLst>
                  <a:gd name="connsiteX0" fmla="*/ 48268 w 91785"/>
                  <a:gd name="connsiteY0" fmla="*/ 0 h 91802"/>
                  <a:gd name="connsiteX1" fmla="*/ 56956 w 91785"/>
                  <a:gd name="connsiteY1" fmla="*/ 8743 h 91802"/>
                  <a:gd name="connsiteX2" fmla="*/ 56956 w 91785"/>
                  <a:gd name="connsiteY2" fmla="*/ 38615 h 91802"/>
                  <a:gd name="connsiteX3" fmla="*/ 83765 w 91785"/>
                  <a:gd name="connsiteY3" fmla="*/ 38615 h 91802"/>
                  <a:gd name="connsiteX4" fmla="*/ 91785 w 91785"/>
                  <a:gd name="connsiteY4" fmla="*/ 48268 h 91802"/>
                  <a:gd name="connsiteX5" fmla="*/ 83765 w 91785"/>
                  <a:gd name="connsiteY5" fmla="*/ 56956 h 91802"/>
                  <a:gd name="connsiteX6" fmla="*/ 56956 w 91785"/>
                  <a:gd name="connsiteY6" fmla="*/ 56956 h 91802"/>
                  <a:gd name="connsiteX7" fmla="*/ 56956 w 91785"/>
                  <a:gd name="connsiteY7" fmla="*/ 83059 h 91802"/>
                  <a:gd name="connsiteX8" fmla="*/ 48268 w 91785"/>
                  <a:gd name="connsiteY8" fmla="*/ 91802 h 91802"/>
                  <a:gd name="connsiteX9" fmla="*/ 38615 w 91785"/>
                  <a:gd name="connsiteY9" fmla="*/ 83059 h 91802"/>
                  <a:gd name="connsiteX10" fmla="*/ 38615 w 91785"/>
                  <a:gd name="connsiteY10" fmla="*/ 56956 h 91802"/>
                  <a:gd name="connsiteX11" fmla="*/ 7129 w 91785"/>
                  <a:gd name="connsiteY11" fmla="*/ 56956 h 91802"/>
                  <a:gd name="connsiteX12" fmla="*/ 0 w 91785"/>
                  <a:gd name="connsiteY12" fmla="*/ 48268 h 91802"/>
                  <a:gd name="connsiteX13" fmla="*/ 7129 w 91785"/>
                  <a:gd name="connsiteY13" fmla="*/ 38615 h 91802"/>
                  <a:gd name="connsiteX14" fmla="*/ 38615 w 91785"/>
                  <a:gd name="connsiteY14" fmla="*/ 38615 h 91802"/>
                  <a:gd name="connsiteX15" fmla="*/ 38615 w 91785"/>
                  <a:gd name="connsiteY15" fmla="*/ 8743 h 91802"/>
                  <a:gd name="connsiteX16" fmla="*/ 48268 w 91785"/>
                  <a:gd name="connsiteY16" fmla="*/ 0 h 91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785" h="91802">
                    <a:moveTo>
                      <a:pt x="48268" y="0"/>
                    </a:moveTo>
                    <a:cubicBezTo>
                      <a:pt x="52129" y="0"/>
                      <a:pt x="56956" y="4372"/>
                      <a:pt x="56956" y="8743"/>
                    </a:cubicBezTo>
                    <a:lnTo>
                      <a:pt x="56956" y="38615"/>
                    </a:lnTo>
                    <a:lnTo>
                      <a:pt x="83765" y="38615"/>
                    </a:lnTo>
                    <a:cubicBezTo>
                      <a:pt x="89112" y="38615"/>
                      <a:pt x="91785" y="43441"/>
                      <a:pt x="91785" y="48268"/>
                    </a:cubicBezTo>
                    <a:cubicBezTo>
                      <a:pt x="91785" y="53095"/>
                      <a:pt x="89112" y="56956"/>
                      <a:pt x="83765" y="56956"/>
                    </a:cubicBezTo>
                    <a:lnTo>
                      <a:pt x="56956" y="56956"/>
                    </a:lnTo>
                    <a:lnTo>
                      <a:pt x="56956" y="83059"/>
                    </a:lnTo>
                    <a:cubicBezTo>
                      <a:pt x="56956" y="88304"/>
                      <a:pt x="52129" y="91802"/>
                      <a:pt x="48268" y="91802"/>
                    </a:cubicBezTo>
                    <a:cubicBezTo>
                      <a:pt x="43441" y="91802"/>
                      <a:pt x="38615" y="88304"/>
                      <a:pt x="38615" y="83059"/>
                    </a:cubicBezTo>
                    <a:lnTo>
                      <a:pt x="38615" y="56956"/>
                    </a:lnTo>
                    <a:lnTo>
                      <a:pt x="7129" y="56956"/>
                    </a:lnTo>
                    <a:cubicBezTo>
                      <a:pt x="2673" y="56956"/>
                      <a:pt x="0" y="53095"/>
                      <a:pt x="0" y="48268"/>
                    </a:cubicBezTo>
                    <a:cubicBezTo>
                      <a:pt x="0" y="43441"/>
                      <a:pt x="2673" y="38615"/>
                      <a:pt x="7129" y="38615"/>
                    </a:cubicBezTo>
                    <a:lnTo>
                      <a:pt x="38615" y="38615"/>
                    </a:lnTo>
                    <a:lnTo>
                      <a:pt x="38615" y="8743"/>
                    </a:lnTo>
                    <a:cubicBezTo>
                      <a:pt x="38615" y="4372"/>
                      <a:pt x="43441" y="0"/>
                      <a:pt x="482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266">
                <a:extLst>
                  <a:ext uri="{FF2B5EF4-FFF2-40B4-BE49-F238E27FC236}">
                    <a16:creationId xmlns:a16="http://schemas.microsoft.com/office/drawing/2014/main" id="{41EB1457-6121-4468-AC46-A4A5A7644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9170" y="8796466"/>
                <a:ext cx="254858" cy="254858"/>
              </a:xfrm>
              <a:custGeom>
                <a:avLst/>
                <a:gdLst>
                  <a:gd name="T0" fmla="*/ 144 w 290"/>
                  <a:gd name="T1" fmla="*/ 19 h 290"/>
                  <a:gd name="T2" fmla="*/ 144 w 290"/>
                  <a:gd name="T3" fmla="*/ 19 h 290"/>
                  <a:gd name="T4" fmla="*/ 19 w 290"/>
                  <a:gd name="T5" fmla="*/ 145 h 290"/>
                  <a:gd name="T6" fmla="*/ 19 w 290"/>
                  <a:gd name="T7" fmla="*/ 145 h 290"/>
                  <a:gd name="T8" fmla="*/ 144 w 290"/>
                  <a:gd name="T9" fmla="*/ 271 h 290"/>
                  <a:gd name="T10" fmla="*/ 144 w 290"/>
                  <a:gd name="T11" fmla="*/ 271 h 290"/>
                  <a:gd name="T12" fmla="*/ 271 w 290"/>
                  <a:gd name="T13" fmla="*/ 145 h 290"/>
                  <a:gd name="T14" fmla="*/ 271 w 290"/>
                  <a:gd name="T15" fmla="*/ 145 h 290"/>
                  <a:gd name="T16" fmla="*/ 144 w 290"/>
                  <a:gd name="T17" fmla="*/ 19 h 290"/>
                  <a:gd name="T18" fmla="*/ 144 w 290"/>
                  <a:gd name="T19" fmla="*/ 289 h 290"/>
                  <a:gd name="T20" fmla="*/ 144 w 290"/>
                  <a:gd name="T21" fmla="*/ 289 h 290"/>
                  <a:gd name="T22" fmla="*/ 0 w 290"/>
                  <a:gd name="T23" fmla="*/ 145 h 290"/>
                  <a:gd name="T24" fmla="*/ 0 w 290"/>
                  <a:gd name="T25" fmla="*/ 145 h 290"/>
                  <a:gd name="T26" fmla="*/ 144 w 290"/>
                  <a:gd name="T27" fmla="*/ 0 h 290"/>
                  <a:gd name="T28" fmla="*/ 144 w 290"/>
                  <a:gd name="T29" fmla="*/ 0 h 290"/>
                  <a:gd name="T30" fmla="*/ 289 w 290"/>
                  <a:gd name="T31" fmla="*/ 145 h 290"/>
                  <a:gd name="T32" fmla="*/ 289 w 290"/>
                  <a:gd name="T33" fmla="*/ 145 h 290"/>
                  <a:gd name="T34" fmla="*/ 144 w 290"/>
                  <a:gd name="T35" fmla="*/ 28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0" h="290">
                    <a:moveTo>
                      <a:pt x="144" y="19"/>
                    </a:moveTo>
                    <a:lnTo>
                      <a:pt x="144" y="19"/>
                    </a:lnTo>
                    <a:cubicBezTo>
                      <a:pt x="75" y="19"/>
                      <a:pt x="19" y="75"/>
                      <a:pt x="19" y="145"/>
                    </a:cubicBezTo>
                    <a:lnTo>
                      <a:pt x="19" y="145"/>
                    </a:lnTo>
                    <a:cubicBezTo>
                      <a:pt x="19" y="215"/>
                      <a:pt x="75" y="271"/>
                      <a:pt x="144" y="271"/>
                    </a:cubicBezTo>
                    <a:lnTo>
                      <a:pt x="144" y="271"/>
                    </a:lnTo>
                    <a:cubicBezTo>
                      <a:pt x="214" y="271"/>
                      <a:pt x="271" y="215"/>
                      <a:pt x="271" y="145"/>
                    </a:cubicBezTo>
                    <a:lnTo>
                      <a:pt x="271" y="145"/>
                    </a:lnTo>
                    <a:cubicBezTo>
                      <a:pt x="271" y="75"/>
                      <a:pt x="214" y="19"/>
                      <a:pt x="144" y="19"/>
                    </a:cubicBezTo>
                    <a:close/>
                    <a:moveTo>
                      <a:pt x="144" y="289"/>
                    </a:moveTo>
                    <a:lnTo>
                      <a:pt x="144" y="289"/>
                    </a:lnTo>
                    <a:cubicBezTo>
                      <a:pt x="65" y="289"/>
                      <a:pt x="0" y="224"/>
                      <a:pt x="0" y="145"/>
                    </a:cubicBezTo>
                    <a:lnTo>
                      <a:pt x="0" y="145"/>
                    </a:lnTo>
                    <a:cubicBezTo>
                      <a:pt x="0" y="65"/>
                      <a:pt x="65" y="0"/>
                      <a:pt x="144" y="0"/>
                    </a:cubicBezTo>
                    <a:lnTo>
                      <a:pt x="144" y="0"/>
                    </a:lnTo>
                    <a:cubicBezTo>
                      <a:pt x="225" y="0"/>
                      <a:pt x="289" y="65"/>
                      <a:pt x="289" y="145"/>
                    </a:cubicBezTo>
                    <a:lnTo>
                      <a:pt x="289" y="145"/>
                    </a:lnTo>
                    <a:cubicBezTo>
                      <a:pt x="289" y="224"/>
                      <a:pt x="225" y="289"/>
                      <a:pt x="144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267">
                <a:extLst>
                  <a:ext uri="{FF2B5EF4-FFF2-40B4-BE49-F238E27FC236}">
                    <a16:creationId xmlns:a16="http://schemas.microsoft.com/office/drawing/2014/main" id="{526E425A-B35F-4099-A67F-7D3E2CAC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0953" y="8873696"/>
                <a:ext cx="127430" cy="100399"/>
              </a:xfrm>
              <a:custGeom>
                <a:avLst/>
                <a:gdLst>
                  <a:gd name="T0" fmla="*/ 44 w 147"/>
                  <a:gd name="T1" fmla="*/ 112 h 113"/>
                  <a:gd name="T2" fmla="*/ 44 w 147"/>
                  <a:gd name="T3" fmla="*/ 112 h 113"/>
                  <a:gd name="T4" fmla="*/ 44 w 147"/>
                  <a:gd name="T5" fmla="*/ 112 h 113"/>
                  <a:gd name="T6" fmla="*/ 37 w 147"/>
                  <a:gd name="T7" fmla="*/ 109 h 113"/>
                  <a:gd name="T8" fmla="*/ 3 w 147"/>
                  <a:gd name="T9" fmla="*/ 75 h 113"/>
                  <a:gd name="T10" fmla="*/ 3 w 147"/>
                  <a:gd name="T11" fmla="*/ 75 h 113"/>
                  <a:gd name="T12" fmla="*/ 3 w 147"/>
                  <a:gd name="T13" fmla="*/ 62 h 113"/>
                  <a:gd name="T14" fmla="*/ 3 w 147"/>
                  <a:gd name="T15" fmla="*/ 62 h 113"/>
                  <a:gd name="T16" fmla="*/ 16 w 147"/>
                  <a:gd name="T17" fmla="*/ 62 h 113"/>
                  <a:gd name="T18" fmla="*/ 44 w 147"/>
                  <a:gd name="T19" fmla="*/ 89 h 113"/>
                  <a:gd name="T20" fmla="*/ 129 w 147"/>
                  <a:gd name="T21" fmla="*/ 4 h 113"/>
                  <a:gd name="T22" fmla="*/ 129 w 147"/>
                  <a:gd name="T23" fmla="*/ 4 h 113"/>
                  <a:gd name="T24" fmla="*/ 142 w 147"/>
                  <a:gd name="T25" fmla="*/ 4 h 113"/>
                  <a:gd name="T26" fmla="*/ 142 w 147"/>
                  <a:gd name="T27" fmla="*/ 4 h 113"/>
                  <a:gd name="T28" fmla="*/ 142 w 147"/>
                  <a:gd name="T29" fmla="*/ 18 h 113"/>
                  <a:gd name="T30" fmla="*/ 50 w 147"/>
                  <a:gd name="T31" fmla="*/ 109 h 113"/>
                  <a:gd name="T32" fmla="*/ 50 w 147"/>
                  <a:gd name="T33" fmla="*/ 109 h 113"/>
                  <a:gd name="T34" fmla="*/ 44 w 147"/>
                  <a:gd name="T3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7" h="113">
                    <a:moveTo>
                      <a:pt x="44" y="112"/>
                    </a:moveTo>
                    <a:lnTo>
                      <a:pt x="44" y="112"/>
                    </a:lnTo>
                    <a:lnTo>
                      <a:pt x="44" y="112"/>
                    </a:lnTo>
                    <a:cubicBezTo>
                      <a:pt x="41" y="112"/>
                      <a:pt x="39" y="111"/>
                      <a:pt x="37" y="109"/>
                    </a:cubicBezTo>
                    <a:lnTo>
                      <a:pt x="3" y="75"/>
                    </a:lnTo>
                    <a:lnTo>
                      <a:pt x="3" y="75"/>
                    </a:lnTo>
                    <a:cubicBezTo>
                      <a:pt x="0" y="72"/>
                      <a:pt x="0" y="66"/>
                      <a:pt x="3" y="62"/>
                    </a:cubicBezTo>
                    <a:lnTo>
                      <a:pt x="3" y="62"/>
                    </a:lnTo>
                    <a:cubicBezTo>
                      <a:pt x="7" y="59"/>
                      <a:pt x="12" y="59"/>
                      <a:pt x="16" y="62"/>
                    </a:cubicBezTo>
                    <a:lnTo>
                      <a:pt x="44" y="89"/>
                    </a:lnTo>
                    <a:lnTo>
                      <a:pt x="129" y="4"/>
                    </a:lnTo>
                    <a:lnTo>
                      <a:pt x="129" y="4"/>
                    </a:lnTo>
                    <a:cubicBezTo>
                      <a:pt x="132" y="0"/>
                      <a:pt x="139" y="0"/>
                      <a:pt x="142" y="4"/>
                    </a:cubicBezTo>
                    <a:lnTo>
                      <a:pt x="142" y="4"/>
                    </a:lnTo>
                    <a:cubicBezTo>
                      <a:pt x="146" y="8"/>
                      <a:pt x="146" y="14"/>
                      <a:pt x="142" y="18"/>
                    </a:cubicBezTo>
                    <a:lnTo>
                      <a:pt x="50" y="109"/>
                    </a:lnTo>
                    <a:lnTo>
                      <a:pt x="50" y="109"/>
                    </a:lnTo>
                    <a:cubicBezTo>
                      <a:pt x="48" y="111"/>
                      <a:pt x="47" y="112"/>
                      <a:pt x="44" y="1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78">
                <a:extLst>
                  <a:ext uri="{FF2B5EF4-FFF2-40B4-BE49-F238E27FC236}">
                    <a16:creationId xmlns:a16="http://schemas.microsoft.com/office/drawing/2014/main" id="{BB61945F-04A8-4654-877D-BA98DDEAD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1046" y="6892755"/>
                <a:ext cx="146736" cy="150597"/>
              </a:xfrm>
              <a:custGeom>
                <a:avLst/>
                <a:gdLst>
                  <a:gd name="T0" fmla="*/ 19 w 168"/>
                  <a:gd name="T1" fmla="*/ 65 h 170"/>
                  <a:gd name="T2" fmla="*/ 19 w 168"/>
                  <a:gd name="T3" fmla="*/ 150 h 170"/>
                  <a:gd name="T4" fmla="*/ 19 w 168"/>
                  <a:gd name="T5" fmla="*/ 150 h 170"/>
                  <a:gd name="T6" fmla="*/ 144 w 168"/>
                  <a:gd name="T7" fmla="*/ 71 h 170"/>
                  <a:gd name="T8" fmla="*/ 75 w 168"/>
                  <a:gd name="T9" fmla="*/ 23 h 170"/>
                  <a:gd name="T10" fmla="*/ 75 w 168"/>
                  <a:gd name="T11" fmla="*/ 23 h 170"/>
                  <a:gd name="T12" fmla="*/ 19 w 168"/>
                  <a:gd name="T13" fmla="*/ 65 h 170"/>
                  <a:gd name="T14" fmla="*/ 10 w 168"/>
                  <a:gd name="T15" fmla="*/ 169 h 170"/>
                  <a:gd name="T16" fmla="*/ 10 w 168"/>
                  <a:gd name="T17" fmla="*/ 169 h 170"/>
                  <a:gd name="T18" fmla="*/ 4 w 168"/>
                  <a:gd name="T19" fmla="*/ 167 h 170"/>
                  <a:gd name="T20" fmla="*/ 4 w 168"/>
                  <a:gd name="T21" fmla="*/ 167 h 170"/>
                  <a:gd name="T22" fmla="*/ 0 w 168"/>
                  <a:gd name="T23" fmla="*/ 160 h 170"/>
                  <a:gd name="T24" fmla="*/ 0 w 168"/>
                  <a:gd name="T25" fmla="*/ 57 h 170"/>
                  <a:gd name="T26" fmla="*/ 0 w 168"/>
                  <a:gd name="T27" fmla="*/ 57 h 170"/>
                  <a:gd name="T28" fmla="*/ 8 w 168"/>
                  <a:gd name="T29" fmla="*/ 48 h 170"/>
                  <a:gd name="T30" fmla="*/ 8 w 168"/>
                  <a:gd name="T31" fmla="*/ 48 h 170"/>
                  <a:gd name="T32" fmla="*/ 63 w 168"/>
                  <a:gd name="T33" fmla="*/ 5 h 170"/>
                  <a:gd name="T34" fmla="*/ 63 w 168"/>
                  <a:gd name="T35" fmla="*/ 5 h 170"/>
                  <a:gd name="T36" fmla="*/ 69 w 168"/>
                  <a:gd name="T37" fmla="*/ 1 h 170"/>
                  <a:gd name="T38" fmla="*/ 69 w 168"/>
                  <a:gd name="T39" fmla="*/ 1 h 170"/>
                  <a:gd name="T40" fmla="*/ 77 w 168"/>
                  <a:gd name="T41" fmla="*/ 2 h 170"/>
                  <a:gd name="T42" fmla="*/ 162 w 168"/>
                  <a:gd name="T43" fmla="*/ 60 h 170"/>
                  <a:gd name="T44" fmla="*/ 162 w 168"/>
                  <a:gd name="T45" fmla="*/ 60 h 170"/>
                  <a:gd name="T46" fmla="*/ 165 w 168"/>
                  <a:gd name="T47" fmla="*/ 72 h 170"/>
                  <a:gd name="T48" fmla="*/ 165 w 168"/>
                  <a:gd name="T49" fmla="*/ 72 h 170"/>
                  <a:gd name="T50" fmla="*/ 11 w 168"/>
                  <a:gd name="T51" fmla="*/ 169 h 170"/>
                  <a:gd name="T52" fmla="*/ 11 w 168"/>
                  <a:gd name="T53" fmla="*/ 169 h 170"/>
                  <a:gd name="T54" fmla="*/ 10 w 168"/>
                  <a:gd name="T5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8" h="170">
                    <a:moveTo>
                      <a:pt x="19" y="65"/>
                    </a:moveTo>
                    <a:lnTo>
                      <a:pt x="19" y="150"/>
                    </a:lnTo>
                    <a:lnTo>
                      <a:pt x="19" y="150"/>
                    </a:lnTo>
                    <a:cubicBezTo>
                      <a:pt x="71" y="143"/>
                      <a:pt x="116" y="114"/>
                      <a:pt x="144" y="71"/>
                    </a:cubicBezTo>
                    <a:lnTo>
                      <a:pt x="75" y="23"/>
                    </a:lnTo>
                    <a:lnTo>
                      <a:pt x="75" y="23"/>
                    </a:lnTo>
                    <a:cubicBezTo>
                      <a:pt x="63" y="44"/>
                      <a:pt x="43" y="59"/>
                      <a:pt x="19" y="65"/>
                    </a:cubicBezTo>
                    <a:close/>
                    <a:moveTo>
                      <a:pt x="10" y="169"/>
                    </a:moveTo>
                    <a:lnTo>
                      <a:pt x="10" y="169"/>
                    </a:lnTo>
                    <a:cubicBezTo>
                      <a:pt x="7" y="169"/>
                      <a:pt x="5" y="168"/>
                      <a:pt x="4" y="167"/>
                    </a:cubicBezTo>
                    <a:lnTo>
                      <a:pt x="4" y="167"/>
                    </a:lnTo>
                    <a:cubicBezTo>
                      <a:pt x="2" y="165"/>
                      <a:pt x="0" y="163"/>
                      <a:pt x="0" y="160"/>
                    </a:cubicBezTo>
                    <a:lnTo>
                      <a:pt x="0" y="57"/>
                    </a:lnTo>
                    <a:lnTo>
                      <a:pt x="0" y="57"/>
                    </a:lnTo>
                    <a:cubicBezTo>
                      <a:pt x="0" y="53"/>
                      <a:pt x="4" y="49"/>
                      <a:pt x="8" y="48"/>
                    </a:cubicBezTo>
                    <a:lnTo>
                      <a:pt x="8" y="48"/>
                    </a:lnTo>
                    <a:cubicBezTo>
                      <a:pt x="32" y="44"/>
                      <a:pt x="53" y="28"/>
                      <a:pt x="63" y="5"/>
                    </a:cubicBezTo>
                    <a:lnTo>
                      <a:pt x="63" y="5"/>
                    </a:lnTo>
                    <a:cubicBezTo>
                      <a:pt x="64" y="4"/>
                      <a:pt x="66" y="1"/>
                      <a:pt x="69" y="1"/>
                    </a:cubicBezTo>
                    <a:lnTo>
                      <a:pt x="69" y="1"/>
                    </a:lnTo>
                    <a:cubicBezTo>
                      <a:pt x="72" y="0"/>
                      <a:pt x="74" y="0"/>
                      <a:pt x="77" y="2"/>
                    </a:cubicBezTo>
                    <a:lnTo>
                      <a:pt x="162" y="60"/>
                    </a:lnTo>
                    <a:lnTo>
                      <a:pt x="162" y="60"/>
                    </a:lnTo>
                    <a:cubicBezTo>
                      <a:pt x="166" y="63"/>
                      <a:pt x="167" y="68"/>
                      <a:pt x="165" y="72"/>
                    </a:cubicBezTo>
                    <a:lnTo>
                      <a:pt x="165" y="72"/>
                    </a:lnTo>
                    <a:cubicBezTo>
                      <a:pt x="132" y="128"/>
                      <a:pt x="75" y="165"/>
                      <a:pt x="11" y="169"/>
                    </a:cubicBezTo>
                    <a:lnTo>
                      <a:pt x="11" y="169"/>
                    </a:lnTo>
                    <a:lnTo>
                      <a:pt x="10" y="16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80">
                <a:extLst>
                  <a:ext uri="{FF2B5EF4-FFF2-40B4-BE49-F238E27FC236}">
                    <a16:creationId xmlns:a16="http://schemas.microsoft.com/office/drawing/2014/main" id="{5B793B17-3D5E-479B-9AF2-2FC5F611E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5107" y="6803939"/>
                <a:ext cx="115845" cy="158322"/>
              </a:xfrm>
              <a:custGeom>
                <a:avLst/>
                <a:gdLst>
                  <a:gd name="T0" fmla="*/ 22 w 131"/>
                  <a:gd name="T1" fmla="*/ 108 h 179"/>
                  <a:gd name="T2" fmla="*/ 92 w 131"/>
                  <a:gd name="T3" fmla="*/ 155 h 179"/>
                  <a:gd name="T4" fmla="*/ 92 w 131"/>
                  <a:gd name="T5" fmla="*/ 155 h 179"/>
                  <a:gd name="T6" fmla="*/ 111 w 131"/>
                  <a:gd name="T7" fmla="*/ 77 h 179"/>
                  <a:gd name="T8" fmla="*/ 111 w 131"/>
                  <a:gd name="T9" fmla="*/ 19 h 179"/>
                  <a:gd name="T10" fmla="*/ 27 w 131"/>
                  <a:gd name="T11" fmla="*/ 19 h 179"/>
                  <a:gd name="T12" fmla="*/ 27 w 131"/>
                  <a:gd name="T13" fmla="*/ 77 h 179"/>
                  <a:gd name="T14" fmla="*/ 27 w 131"/>
                  <a:gd name="T15" fmla="*/ 77 h 179"/>
                  <a:gd name="T16" fmla="*/ 22 w 131"/>
                  <a:gd name="T17" fmla="*/ 108 h 179"/>
                  <a:gd name="T18" fmla="*/ 96 w 131"/>
                  <a:gd name="T19" fmla="*/ 178 h 179"/>
                  <a:gd name="T20" fmla="*/ 96 w 131"/>
                  <a:gd name="T21" fmla="*/ 178 h 179"/>
                  <a:gd name="T22" fmla="*/ 91 w 131"/>
                  <a:gd name="T23" fmla="*/ 176 h 179"/>
                  <a:gd name="T24" fmla="*/ 5 w 131"/>
                  <a:gd name="T25" fmla="*/ 119 h 179"/>
                  <a:gd name="T26" fmla="*/ 5 w 131"/>
                  <a:gd name="T27" fmla="*/ 119 h 179"/>
                  <a:gd name="T28" fmla="*/ 2 w 131"/>
                  <a:gd name="T29" fmla="*/ 106 h 179"/>
                  <a:gd name="T30" fmla="*/ 2 w 131"/>
                  <a:gd name="T31" fmla="*/ 106 h 179"/>
                  <a:gd name="T32" fmla="*/ 9 w 131"/>
                  <a:gd name="T33" fmla="*/ 77 h 179"/>
                  <a:gd name="T34" fmla="*/ 9 w 131"/>
                  <a:gd name="T35" fmla="*/ 9 h 179"/>
                  <a:gd name="T36" fmla="*/ 9 w 131"/>
                  <a:gd name="T37" fmla="*/ 9 h 179"/>
                  <a:gd name="T38" fmla="*/ 18 w 131"/>
                  <a:gd name="T39" fmla="*/ 0 h 179"/>
                  <a:gd name="T40" fmla="*/ 120 w 131"/>
                  <a:gd name="T41" fmla="*/ 0 h 179"/>
                  <a:gd name="T42" fmla="*/ 120 w 131"/>
                  <a:gd name="T43" fmla="*/ 0 h 179"/>
                  <a:gd name="T44" fmla="*/ 130 w 131"/>
                  <a:gd name="T45" fmla="*/ 9 h 179"/>
                  <a:gd name="T46" fmla="*/ 130 w 131"/>
                  <a:gd name="T47" fmla="*/ 77 h 179"/>
                  <a:gd name="T48" fmla="*/ 130 w 131"/>
                  <a:gd name="T49" fmla="*/ 77 h 179"/>
                  <a:gd name="T50" fmla="*/ 104 w 131"/>
                  <a:gd name="T51" fmla="*/ 173 h 179"/>
                  <a:gd name="T52" fmla="*/ 104 w 131"/>
                  <a:gd name="T53" fmla="*/ 173 h 179"/>
                  <a:gd name="T54" fmla="*/ 98 w 131"/>
                  <a:gd name="T55" fmla="*/ 178 h 179"/>
                  <a:gd name="T56" fmla="*/ 98 w 131"/>
                  <a:gd name="T57" fmla="*/ 178 h 179"/>
                  <a:gd name="T58" fmla="*/ 96 w 131"/>
                  <a:gd name="T59" fmla="*/ 1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1" h="179">
                    <a:moveTo>
                      <a:pt x="22" y="108"/>
                    </a:moveTo>
                    <a:lnTo>
                      <a:pt x="92" y="155"/>
                    </a:lnTo>
                    <a:lnTo>
                      <a:pt x="92" y="155"/>
                    </a:lnTo>
                    <a:cubicBezTo>
                      <a:pt x="105" y="131"/>
                      <a:pt x="111" y="104"/>
                      <a:pt x="111" y="77"/>
                    </a:cubicBezTo>
                    <a:lnTo>
                      <a:pt x="111" y="19"/>
                    </a:lnTo>
                    <a:lnTo>
                      <a:pt x="27" y="19"/>
                    </a:lnTo>
                    <a:lnTo>
                      <a:pt x="27" y="77"/>
                    </a:lnTo>
                    <a:lnTo>
                      <a:pt x="27" y="77"/>
                    </a:lnTo>
                    <a:cubicBezTo>
                      <a:pt x="27" y="87"/>
                      <a:pt x="25" y="98"/>
                      <a:pt x="22" y="108"/>
                    </a:cubicBezTo>
                    <a:close/>
                    <a:moveTo>
                      <a:pt x="96" y="178"/>
                    </a:moveTo>
                    <a:lnTo>
                      <a:pt x="96" y="178"/>
                    </a:lnTo>
                    <a:cubicBezTo>
                      <a:pt x="94" y="178"/>
                      <a:pt x="92" y="178"/>
                      <a:pt x="91" y="176"/>
                    </a:cubicBezTo>
                    <a:lnTo>
                      <a:pt x="5" y="119"/>
                    </a:lnTo>
                    <a:lnTo>
                      <a:pt x="5" y="119"/>
                    </a:lnTo>
                    <a:cubicBezTo>
                      <a:pt x="2" y="116"/>
                      <a:pt x="0" y="111"/>
                      <a:pt x="2" y="106"/>
                    </a:cubicBezTo>
                    <a:lnTo>
                      <a:pt x="2" y="106"/>
                    </a:lnTo>
                    <a:cubicBezTo>
                      <a:pt x="6" y="98"/>
                      <a:pt x="9" y="87"/>
                      <a:pt x="9" y="77"/>
                    </a:cubicBezTo>
                    <a:lnTo>
                      <a:pt x="9" y="9"/>
                    </a:lnTo>
                    <a:lnTo>
                      <a:pt x="9" y="9"/>
                    </a:lnTo>
                    <a:cubicBezTo>
                      <a:pt x="9" y="5"/>
                      <a:pt x="12" y="0"/>
                      <a:pt x="18" y="0"/>
                    </a:cubicBezTo>
                    <a:lnTo>
                      <a:pt x="120" y="0"/>
                    </a:lnTo>
                    <a:lnTo>
                      <a:pt x="120" y="0"/>
                    </a:lnTo>
                    <a:cubicBezTo>
                      <a:pt x="126" y="0"/>
                      <a:pt x="130" y="5"/>
                      <a:pt x="130" y="9"/>
                    </a:cubicBezTo>
                    <a:lnTo>
                      <a:pt x="130" y="77"/>
                    </a:lnTo>
                    <a:lnTo>
                      <a:pt x="130" y="77"/>
                    </a:lnTo>
                    <a:cubicBezTo>
                      <a:pt x="130" y="111"/>
                      <a:pt x="120" y="144"/>
                      <a:pt x="104" y="173"/>
                    </a:cubicBezTo>
                    <a:lnTo>
                      <a:pt x="104" y="173"/>
                    </a:lnTo>
                    <a:cubicBezTo>
                      <a:pt x="102" y="176"/>
                      <a:pt x="100" y="177"/>
                      <a:pt x="98" y="178"/>
                    </a:cubicBezTo>
                    <a:lnTo>
                      <a:pt x="98" y="178"/>
                    </a:lnTo>
                    <a:cubicBezTo>
                      <a:pt x="97" y="178"/>
                      <a:pt x="96" y="178"/>
                      <a:pt x="96" y="1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5A50B2D-1225-480F-8440-E1F599AA7529}"/>
                </a:ext>
              </a:extLst>
            </p:cNvPr>
            <p:cNvGrpSpPr/>
            <p:nvPr/>
          </p:nvGrpSpPr>
          <p:grpSpPr>
            <a:xfrm>
              <a:off x="7952775" y="8309919"/>
              <a:ext cx="14920785" cy="2413431"/>
              <a:chOff x="7952775" y="8309919"/>
              <a:chExt cx="14920785" cy="2413431"/>
            </a:xfrm>
          </p:grpSpPr>
          <p:sp>
            <p:nvSpPr>
              <p:cNvPr id="114" name="Freeform 2">
                <a:extLst>
                  <a:ext uri="{FF2B5EF4-FFF2-40B4-BE49-F238E27FC236}">
                    <a16:creationId xmlns:a16="http://schemas.microsoft.com/office/drawing/2014/main" id="{6428C5EA-5220-43A6-8F2A-62934641E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2775" y="10704041"/>
                <a:ext cx="14920785" cy="19309"/>
              </a:xfrm>
              <a:custGeom>
                <a:avLst/>
                <a:gdLst>
                  <a:gd name="T0" fmla="*/ 17027 w 17038"/>
                  <a:gd name="T1" fmla="*/ 19 h 20"/>
                  <a:gd name="T2" fmla="*/ 9 w 17038"/>
                  <a:gd name="T3" fmla="*/ 19 h 20"/>
                  <a:gd name="T4" fmla="*/ 9 w 17038"/>
                  <a:gd name="T5" fmla="*/ 19 h 20"/>
                  <a:gd name="T6" fmla="*/ 0 w 17038"/>
                  <a:gd name="T7" fmla="*/ 10 h 20"/>
                  <a:gd name="T8" fmla="*/ 0 w 17038"/>
                  <a:gd name="T9" fmla="*/ 10 h 20"/>
                  <a:gd name="T10" fmla="*/ 9 w 17038"/>
                  <a:gd name="T11" fmla="*/ 0 h 20"/>
                  <a:gd name="T12" fmla="*/ 17027 w 17038"/>
                  <a:gd name="T13" fmla="*/ 0 h 20"/>
                  <a:gd name="T14" fmla="*/ 17027 w 17038"/>
                  <a:gd name="T15" fmla="*/ 0 h 20"/>
                  <a:gd name="T16" fmla="*/ 17037 w 17038"/>
                  <a:gd name="T17" fmla="*/ 10 h 20"/>
                  <a:gd name="T18" fmla="*/ 17037 w 17038"/>
                  <a:gd name="T19" fmla="*/ 10 h 20"/>
                  <a:gd name="T20" fmla="*/ 17027 w 17038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38" h="20">
                    <a:moveTo>
                      <a:pt x="17027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7027" y="0"/>
                    </a:lnTo>
                    <a:lnTo>
                      <a:pt x="17027" y="0"/>
                    </a:lnTo>
                    <a:cubicBezTo>
                      <a:pt x="17032" y="0"/>
                      <a:pt x="17037" y="4"/>
                      <a:pt x="17037" y="10"/>
                    </a:cubicBezTo>
                    <a:lnTo>
                      <a:pt x="17037" y="10"/>
                    </a:lnTo>
                    <a:cubicBezTo>
                      <a:pt x="17037" y="15"/>
                      <a:pt x="17032" y="19"/>
                      <a:pt x="17027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3">
                <a:extLst>
                  <a:ext uri="{FF2B5EF4-FFF2-40B4-BE49-F238E27FC236}">
                    <a16:creationId xmlns:a16="http://schemas.microsoft.com/office/drawing/2014/main" id="{9A71E9EA-DFDC-442F-AB78-33188F122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2093" y="8309919"/>
                <a:ext cx="660313" cy="1899851"/>
              </a:xfrm>
              <a:custGeom>
                <a:avLst/>
                <a:gdLst>
                  <a:gd name="T0" fmla="*/ 514 w 754"/>
                  <a:gd name="T1" fmla="*/ 2170 h 2171"/>
                  <a:gd name="T2" fmla="*/ 514 w 754"/>
                  <a:gd name="T3" fmla="*/ 2170 h 2171"/>
                  <a:gd name="T4" fmla="*/ 505 w 754"/>
                  <a:gd name="T5" fmla="*/ 2164 h 2171"/>
                  <a:gd name="T6" fmla="*/ 505 w 754"/>
                  <a:gd name="T7" fmla="*/ 2164 h 2171"/>
                  <a:gd name="T8" fmla="*/ 582 w 754"/>
                  <a:gd name="T9" fmla="*/ 1347 h 2171"/>
                  <a:gd name="T10" fmla="*/ 582 w 754"/>
                  <a:gd name="T11" fmla="*/ 1347 h 2171"/>
                  <a:gd name="T12" fmla="*/ 290 w 754"/>
                  <a:gd name="T13" fmla="*/ 600 h 2171"/>
                  <a:gd name="T14" fmla="*/ 290 w 754"/>
                  <a:gd name="T15" fmla="*/ 600 h 2171"/>
                  <a:gd name="T16" fmla="*/ 236 w 754"/>
                  <a:gd name="T17" fmla="*/ 6 h 2171"/>
                  <a:gd name="T18" fmla="*/ 236 w 754"/>
                  <a:gd name="T19" fmla="*/ 6 h 2171"/>
                  <a:gd name="T20" fmla="*/ 249 w 754"/>
                  <a:gd name="T21" fmla="*/ 3 h 2171"/>
                  <a:gd name="T22" fmla="*/ 249 w 754"/>
                  <a:gd name="T23" fmla="*/ 3 h 2171"/>
                  <a:gd name="T24" fmla="*/ 252 w 754"/>
                  <a:gd name="T25" fmla="*/ 15 h 2171"/>
                  <a:gd name="T26" fmla="*/ 252 w 754"/>
                  <a:gd name="T27" fmla="*/ 15 h 2171"/>
                  <a:gd name="T28" fmla="*/ 300 w 754"/>
                  <a:gd name="T29" fmla="*/ 586 h 2171"/>
                  <a:gd name="T30" fmla="*/ 300 w 754"/>
                  <a:gd name="T31" fmla="*/ 586 h 2171"/>
                  <a:gd name="T32" fmla="*/ 600 w 754"/>
                  <a:gd name="T33" fmla="*/ 1354 h 2171"/>
                  <a:gd name="T34" fmla="*/ 600 w 754"/>
                  <a:gd name="T35" fmla="*/ 1354 h 2171"/>
                  <a:gd name="T36" fmla="*/ 523 w 754"/>
                  <a:gd name="T37" fmla="*/ 2157 h 2171"/>
                  <a:gd name="T38" fmla="*/ 523 w 754"/>
                  <a:gd name="T39" fmla="*/ 2157 h 2171"/>
                  <a:gd name="T40" fmla="*/ 518 w 754"/>
                  <a:gd name="T41" fmla="*/ 2169 h 2171"/>
                  <a:gd name="T42" fmla="*/ 518 w 754"/>
                  <a:gd name="T43" fmla="*/ 2169 h 2171"/>
                  <a:gd name="T44" fmla="*/ 514 w 754"/>
                  <a:gd name="T45" fmla="*/ 2170 h 2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54" h="2171">
                    <a:moveTo>
                      <a:pt x="514" y="2170"/>
                    </a:moveTo>
                    <a:lnTo>
                      <a:pt x="514" y="2170"/>
                    </a:lnTo>
                    <a:cubicBezTo>
                      <a:pt x="511" y="2170"/>
                      <a:pt x="507" y="2168"/>
                      <a:pt x="505" y="2164"/>
                    </a:cubicBezTo>
                    <a:lnTo>
                      <a:pt x="505" y="2164"/>
                    </a:lnTo>
                    <a:cubicBezTo>
                      <a:pt x="505" y="2161"/>
                      <a:pt x="391" y="1844"/>
                      <a:pt x="582" y="1347"/>
                    </a:cubicBezTo>
                    <a:lnTo>
                      <a:pt x="582" y="1347"/>
                    </a:lnTo>
                    <a:cubicBezTo>
                      <a:pt x="732" y="961"/>
                      <a:pt x="464" y="713"/>
                      <a:pt x="290" y="600"/>
                    </a:cubicBezTo>
                    <a:lnTo>
                      <a:pt x="290" y="600"/>
                    </a:lnTo>
                    <a:cubicBezTo>
                      <a:pt x="0" y="412"/>
                      <a:pt x="234" y="10"/>
                      <a:pt x="236" y="6"/>
                    </a:cubicBezTo>
                    <a:lnTo>
                      <a:pt x="236" y="6"/>
                    </a:lnTo>
                    <a:cubicBezTo>
                      <a:pt x="239" y="1"/>
                      <a:pt x="244" y="0"/>
                      <a:pt x="249" y="3"/>
                    </a:cubicBezTo>
                    <a:lnTo>
                      <a:pt x="249" y="3"/>
                    </a:lnTo>
                    <a:cubicBezTo>
                      <a:pt x="253" y="6"/>
                      <a:pt x="255" y="11"/>
                      <a:pt x="252" y="15"/>
                    </a:cubicBezTo>
                    <a:lnTo>
                      <a:pt x="252" y="15"/>
                    </a:lnTo>
                    <a:cubicBezTo>
                      <a:pt x="250" y="20"/>
                      <a:pt x="25" y="406"/>
                      <a:pt x="300" y="586"/>
                    </a:cubicBezTo>
                    <a:lnTo>
                      <a:pt x="300" y="586"/>
                    </a:lnTo>
                    <a:cubicBezTo>
                      <a:pt x="479" y="701"/>
                      <a:pt x="753" y="955"/>
                      <a:pt x="600" y="1354"/>
                    </a:cubicBezTo>
                    <a:lnTo>
                      <a:pt x="600" y="1354"/>
                    </a:lnTo>
                    <a:cubicBezTo>
                      <a:pt x="411" y="1843"/>
                      <a:pt x="522" y="2154"/>
                      <a:pt x="523" y="2157"/>
                    </a:cubicBezTo>
                    <a:lnTo>
                      <a:pt x="523" y="2157"/>
                    </a:lnTo>
                    <a:cubicBezTo>
                      <a:pt x="525" y="2162"/>
                      <a:pt x="523" y="2168"/>
                      <a:pt x="518" y="2169"/>
                    </a:cubicBezTo>
                    <a:lnTo>
                      <a:pt x="518" y="2169"/>
                    </a:lnTo>
                    <a:cubicBezTo>
                      <a:pt x="517" y="2170"/>
                      <a:pt x="516" y="2170"/>
                      <a:pt x="514" y="21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BF4C26A2-C7CB-4C1E-997F-1067EE705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6281" y="8534989"/>
                <a:ext cx="480044" cy="565153"/>
              </a:xfrm>
              <a:custGeom>
                <a:avLst/>
                <a:gdLst>
                  <a:gd name="connsiteX0" fmla="*/ 243089 w 480044"/>
                  <a:gd name="connsiteY0" fmla="*/ 333968 h 565153"/>
                  <a:gd name="connsiteX1" fmla="*/ 328590 w 480044"/>
                  <a:gd name="connsiteY1" fmla="*/ 367838 h 565153"/>
                  <a:gd name="connsiteX2" fmla="*/ 188302 w 480044"/>
                  <a:gd name="connsiteY2" fmla="*/ 540027 h 565153"/>
                  <a:gd name="connsiteX3" fmla="*/ 7061 w 480044"/>
                  <a:gd name="connsiteY3" fmla="*/ 517302 h 565153"/>
                  <a:gd name="connsiteX4" fmla="*/ 107266 w 480044"/>
                  <a:gd name="connsiteY4" fmla="*/ 364342 h 565153"/>
                  <a:gd name="connsiteX5" fmla="*/ 243089 w 480044"/>
                  <a:gd name="connsiteY5" fmla="*/ 333968 h 565153"/>
                  <a:gd name="connsiteX6" fmla="*/ 431830 w 480044"/>
                  <a:gd name="connsiteY6" fmla="*/ 1709 h 565153"/>
                  <a:gd name="connsiteX7" fmla="*/ 467517 w 480044"/>
                  <a:gd name="connsiteY7" fmla="*/ 172045 h 565153"/>
                  <a:gd name="connsiteX8" fmla="*/ 330862 w 480044"/>
                  <a:gd name="connsiteY8" fmla="*/ 357307 h 565153"/>
                  <a:gd name="connsiteX9" fmla="*/ 313454 w 480044"/>
                  <a:gd name="connsiteY9" fmla="*/ 127266 h 565153"/>
                  <a:gd name="connsiteX10" fmla="*/ 431830 w 480044"/>
                  <a:gd name="connsiteY10" fmla="*/ 1709 h 56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0044" h="565153">
                    <a:moveTo>
                      <a:pt x="243089" y="333968"/>
                    </a:moveTo>
                    <a:cubicBezTo>
                      <a:pt x="284805" y="334405"/>
                      <a:pt x="318134" y="345550"/>
                      <a:pt x="328590" y="367838"/>
                    </a:cubicBezTo>
                    <a:cubicBezTo>
                      <a:pt x="349503" y="413289"/>
                      <a:pt x="277180" y="498947"/>
                      <a:pt x="188302" y="540027"/>
                    </a:cubicBezTo>
                    <a:cubicBezTo>
                      <a:pt x="100295" y="581108"/>
                      <a:pt x="32330" y="570619"/>
                      <a:pt x="7061" y="517302"/>
                    </a:cubicBezTo>
                    <a:cubicBezTo>
                      <a:pt x="-16466" y="464858"/>
                      <a:pt x="19260" y="405422"/>
                      <a:pt x="107266" y="364342"/>
                    </a:cubicBezTo>
                    <a:cubicBezTo>
                      <a:pt x="151270" y="343802"/>
                      <a:pt x="201373" y="333531"/>
                      <a:pt x="243089" y="333968"/>
                    </a:cubicBezTo>
                    <a:close/>
                    <a:moveTo>
                      <a:pt x="431830" y="1709"/>
                    </a:moveTo>
                    <a:cubicBezTo>
                      <a:pt x="471869" y="14001"/>
                      <a:pt x="496241" y="73707"/>
                      <a:pt x="467517" y="172045"/>
                    </a:cubicBezTo>
                    <a:cubicBezTo>
                      <a:pt x="439664" y="270383"/>
                      <a:pt x="370031" y="368721"/>
                      <a:pt x="330862" y="357307"/>
                    </a:cubicBezTo>
                    <a:cubicBezTo>
                      <a:pt x="292564" y="345893"/>
                      <a:pt x="284730" y="225604"/>
                      <a:pt x="313454" y="127266"/>
                    </a:cubicBezTo>
                    <a:cubicBezTo>
                      <a:pt x="341307" y="28928"/>
                      <a:pt x="393532" y="-8827"/>
                      <a:pt x="431830" y="1709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AB9054F-A377-4DED-B472-822CFD8E2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9019" y="8527849"/>
                <a:ext cx="496762" cy="580521"/>
              </a:xfrm>
              <a:custGeom>
                <a:avLst/>
                <a:gdLst>
                  <a:gd name="connsiteX0" fmla="*/ 248479 w 496762"/>
                  <a:gd name="connsiteY0" fmla="*/ 347953 h 580521"/>
                  <a:gd name="connsiteX1" fmla="*/ 118514 w 496762"/>
                  <a:gd name="connsiteY1" fmla="*/ 377792 h 580521"/>
                  <a:gd name="connsiteX2" fmla="*/ 29546 w 496762"/>
                  <a:gd name="connsiteY2" fmla="*/ 447124 h 580521"/>
                  <a:gd name="connsiteX3" fmla="*/ 22568 w 496762"/>
                  <a:gd name="connsiteY3" fmla="*/ 520844 h 580521"/>
                  <a:gd name="connsiteX4" fmla="*/ 82752 w 496762"/>
                  <a:gd name="connsiteY4" fmla="*/ 562091 h 580521"/>
                  <a:gd name="connsiteX5" fmla="*/ 192655 w 496762"/>
                  <a:gd name="connsiteY5" fmla="*/ 538396 h 580521"/>
                  <a:gd name="connsiteX6" fmla="*/ 328725 w 496762"/>
                  <a:gd name="connsiteY6" fmla="*/ 376915 h 580521"/>
                  <a:gd name="connsiteX7" fmla="*/ 251095 w 496762"/>
                  <a:gd name="connsiteY7" fmla="*/ 347953 h 580521"/>
                  <a:gd name="connsiteX8" fmla="*/ 248479 w 496762"/>
                  <a:gd name="connsiteY8" fmla="*/ 347953 h 580521"/>
                  <a:gd name="connsiteX9" fmla="*/ 427863 w 496762"/>
                  <a:gd name="connsiteY9" fmla="*/ 16099 h 580521"/>
                  <a:gd name="connsiteX10" fmla="*/ 327435 w 496762"/>
                  <a:gd name="connsiteY10" fmla="*/ 138365 h 580521"/>
                  <a:gd name="connsiteX11" fmla="*/ 339769 w 496762"/>
                  <a:gd name="connsiteY11" fmla="*/ 357388 h 580521"/>
                  <a:gd name="connsiteX12" fmla="*/ 468387 w 496762"/>
                  <a:gd name="connsiteY12" fmla="*/ 177947 h 580521"/>
                  <a:gd name="connsiteX13" fmla="*/ 439316 w 496762"/>
                  <a:gd name="connsiteY13" fmla="*/ 17858 h 580521"/>
                  <a:gd name="connsiteX14" fmla="*/ 427863 w 496762"/>
                  <a:gd name="connsiteY14" fmla="*/ 16099 h 580521"/>
                  <a:gd name="connsiteX15" fmla="*/ 442839 w 496762"/>
                  <a:gd name="connsiteY15" fmla="*/ 2025 h 580521"/>
                  <a:gd name="connsiteX16" fmla="*/ 484244 w 496762"/>
                  <a:gd name="connsiteY16" fmla="*/ 182345 h 580521"/>
                  <a:gd name="connsiteX17" fmla="*/ 345054 w 496762"/>
                  <a:gd name="connsiteY17" fmla="*/ 375859 h 580521"/>
                  <a:gd name="connsiteX18" fmla="*/ 343738 w 496762"/>
                  <a:gd name="connsiteY18" fmla="*/ 375596 h 580521"/>
                  <a:gd name="connsiteX19" fmla="*/ 344862 w 496762"/>
                  <a:gd name="connsiteY19" fmla="*/ 410168 h 580521"/>
                  <a:gd name="connsiteX20" fmla="*/ 199633 w 496762"/>
                  <a:gd name="connsiteY20" fmla="*/ 554193 h 580521"/>
                  <a:gd name="connsiteX21" fmla="*/ 99325 w 496762"/>
                  <a:gd name="connsiteY21" fmla="*/ 580521 h 580521"/>
                  <a:gd name="connsiteX22" fmla="*/ 81008 w 496762"/>
                  <a:gd name="connsiteY22" fmla="*/ 578766 h 580521"/>
                  <a:gd name="connsiteX23" fmla="*/ 8612 w 496762"/>
                  <a:gd name="connsiteY23" fmla="*/ 527864 h 580521"/>
                  <a:gd name="connsiteX24" fmla="*/ 15590 w 496762"/>
                  <a:gd name="connsiteY24" fmla="*/ 438348 h 580521"/>
                  <a:gd name="connsiteX25" fmla="*/ 111536 w 496762"/>
                  <a:gd name="connsiteY25" fmla="*/ 361995 h 580521"/>
                  <a:gd name="connsiteX26" fmla="*/ 251095 w 496762"/>
                  <a:gd name="connsiteY26" fmla="*/ 331279 h 580521"/>
                  <a:gd name="connsiteX27" fmla="*/ 307520 w 496762"/>
                  <a:gd name="connsiteY27" fmla="*/ 341394 h 580521"/>
                  <a:gd name="connsiteX28" fmla="*/ 295611 w 496762"/>
                  <a:gd name="connsiteY28" fmla="*/ 285040 h 580521"/>
                  <a:gd name="connsiteX29" fmla="*/ 312459 w 496762"/>
                  <a:gd name="connsiteY29" fmla="*/ 133967 h 580521"/>
                  <a:gd name="connsiteX30" fmla="*/ 442839 w 496762"/>
                  <a:gd name="connsiteY30" fmla="*/ 2025 h 580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96762" h="580521">
                    <a:moveTo>
                      <a:pt x="248479" y="347953"/>
                    </a:moveTo>
                    <a:cubicBezTo>
                      <a:pt x="205739" y="347953"/>
                      <a:pt x="158638" y="358485"/>
                      <a:pt x="118514" y="377792"/>
                    </a:cubicBezTo>
                    <a:cubicBezTo>
                      <a:pt x="76647" y="397100"/>
                      <a:pt x="46118" y="419918"/>
                      <a:pt x="29546" y="447124"/>
                    </a:cubicBezTo>
                    <a:cubicBezTo>
                      <a:pt x="14718" y="470819"/>
                      <a:pt x="12101" y="497148"/>
                      <a:pt x="22568" y="520844"/>
                    </a:cubicBezTo>
                    <a:cubicBezTo>
                      <a:pt x="33907" y="544539"/>
                      <a:pt x="54841" y="558581"/>
                      <a:pt x="82752" y="562091"/>
                    </a:cubicBezTo>
                    <a:cubicBezTo>
                      <a:pt x="113281" y="566480"/>
                      <a:pt x="151660" y="558581"/>
                      <a:pt x="192655" y="538396"/>
                    </a:cubicBezTo>
                    <a:cubicBezTo>
                      <a:pt x="277263" y="499781"/>
                      <a:pt x="347042" y="416407"/>
                      <a:pt x="328725" y="376915"/>
                    </a:cubicBezTo>
                    <a:cubicBezTo>
                      <a:pt x="320002" y="359362"/>
                      <a:pt x="291218" y="347953"/>
                      <a:pt x="251095" y="347953"/>
                    </a:cubicBezTo>
                    <a:cubicBezTo>
                      <a:pt x="249351" y="347953"/>
                      <a:pt x="249351" y="347953"/>
                      <a:pt x="248479" y="347953"/>
                    </a:cubicBezTo>
                    <a:close/>
                    <a:moveTo>
                      <a:pt x="427863" y="16099"/>
                    </a:moveTo>
                    <a:cubicBezTo>
                      <a:pt x="393506" y="16099"/>
                      <a:pt x="352102" y="55681"/>
                      <a:pt x="327435" y="138365"/>
                    </a:cubicBezTo>
                    <a:cubicBezTo>
                      <a:pt x="299245" y="239520"/>
                      <a:pt x="309816" y="349471"/>
                      <a:pt x="339769" y="357388"/>
                    </a:cubicBezTo>
                    <a:cubicBezTo>
                      <a:pt x="370602" y="367063"/>
                      <a:pt x="439316" y="279982"/>
                      <a:pt x="468387" y="177947"/>
                    </a:cubicBezTo>
                    <a:cubicBezTo>
                      <a:pt x="494815" y="86468"/>
                      <a:pt x="473673" y="28413"/>
                      <a:pt x="439316" y="17858"/>
                    </a:cubicBezTo>
                    <a:cubicBezTo>
                      <a:pt x="434911" y="16978"/>
                      <a:pt x="431387" y="16099"/>
                      <a:pt x="427863" y="16099"/>
                    </a:cubicBezTo>
                    <a:close/>
                    <a:moveTo>
                      <a:pt x="442839" y="2025"/>
                    </a:moveTo>
                    <a:cubicBezTo>
                      <a:pt x="484244" y="14339"/>
                      <a:pt x="515077" y="75912"/>
                      <a:pt x="484244" y="182345"/>
                    </a:cubicBezTo>
                    <a:cubicBezTo>
                      <a:pt x="457816" y="275584"/>
                      <a:pt x="392625" y="375859"/>
                      <a:pt x="345054" y="375859"/>
                    </a:cubicBezTo>
                    <a:lnTo>
                      <a:pt x="343738" y="375596"/>
                    </a:lnTo>
                    <a:lnTo>
                      <a:pt x="344862" y="410168"/>
                    </a:lnTo>
                    <a:cubicBezTo>
                      <a:pt x="332269" y="456448"/>
                      <a:pt x="279443" y="516675"/>
                      <a:pt x="199633" y="554193"/>
                    </a:cubicBezTo>
                    <a:cubicBezTo>
                      <a:pt x="162999" y="570868"/>
                      <a:pt x="128981" y="580521"/>
                      <a:pt x="99325" y="580521"/>
                    </a:cubicBezTo>
                    <a:cubicBezTo>
                      <a:pt x="92347" y="580521"/>
                      <a:pt x="86241" y="579644"/>
                      <a:pt x="81008" y="578766"/>
                    </a:cubicBezTo>
                    <a:cubicBezTo>
                      <a:pt x="46991" y="574378"/>
                      <a:pt x="20823" y="555948"/>
                      <a:pt x="8612" y="527864"/>
                    </a:cubicBezTo>
                    <a:cubicBezTo>
                      <a:pt x="-5344" y="498026"/>
                      <a:pt x="-1855" y="467309"/>
                      <a:pt x="15590" y="438348"/>
                    </a:cubicBezTo>
                    <a:cubicBezTo>
                      <a:pt x="33907" y="409386"/>
                      <a:pt x="67052" y="383058"/>
                      <a:pt x="111536" y="361995"/>
                    </a:cubicBezTo>
                    <a:cubicBezTo>
                      <a:pt x="155149" y="341810"/>
                      <a:pt x="205739" y="330401"/>
                      <a:pt x="251095" y="331279"/>
                    </a:cubicBezTo>
                    <a:lnTo>
                      <a:pt x="307520" y="341394"/>
                    </a:lnTo>
                    <a:lnTo>
                      <a:pt x="295611" y="285040"/>
                    </a:lnTo>
                    <a:cubicBezTo>
                      <a:pt x="292198" y="238860"/>
                      <a:pt x="298364" y="182346"/>
                      <a:pt x="312459" y="133967"/>
                    </a:cubicBezTo>
                    <a:cubicBezTo>
                      <a:pt x="343292" y="26654"/>
                      <a:pt x="401435" y="-9410"/>
                      <a:pt x="442839" y="20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E8E5676-F2AC-4DA0-A478-C7E2D8D7A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2288" y="8968881"/>
                <a:ext cx="635326" cy="434284"/>
              </a:xfrm>
              <a:custGeom>
                <a:avLst/>
                <a:gdLst>
                  <a:gd name="connsiteX0" fmla="*/ 203657 w 635326"/>
                  <a:gd name="connsiteY0" fmla="*/ 227330 h 434284"/>
                  <a:gd name="connsiteX1" fmla="*/ 349203 w 635326"/>
                  <a:gd name="connsiteY1" fmla="*/ 284927 h 434284"/>
                  <a:gd name="connsiteX2" fmla="*/ 175682 w 635326"/>
                  <a:gd name="connsiteY2" fmla="*/ 426434 h 434284"/>
                  <a:gd name="connsiteX3" fmla="*/ 2161 w 635326"/>
                  <a:gd name="connsiteY3" fmla="*/ 366667 h 434284"/>
                  <a:gd name="connsiteX4" fmla="*/ 130987 w 635326"/>
                  <a:gd name="connsiteY4" fmla="*/ 235707 h 434284"/>
                  <a:gd name="connsiteX5" fmla="*/ 203657 w 635326"/>
                  <a:gd name="connsiteY5" fmla="*/ 227330 h 434284"/>
                  <a:gd name="connsiteX6" fmla="*/ 574331 w 635326"/>
                  <a:gd name="connsiteY6" fmla="*/ 2011 h 434284"/>
                  <a:gd name="connsiteX7" fmla="*/ 610515 w 635326"/>
                  <a:gd name="connsiteY7" fmla="*/ 21268 h 434284"/>
                  <a:gd name="connsiteX8" fmla="*/ 574807 w 635326"/>
                  <a:gd name="connsiteY8" fmla="*/ 199951 h 434284"/>
                  <a:gd name="connsiteX9" fmla="*/ 369268 w 635326"/>
                  <a:gd name="connsiteY9" fmla="*/ 278397 h 434284"/>
                  <a:gd name="connsiteX10" fmla="*/ 434588 w 635326"/>
                  <a:gd name="connsiteY10" fmla="*/ 67464 h 434284"/>
                  <a:gd name="connsiteX11" fmla="*/ 574331 w 635326"/>
                  <a:gd name="connsiteY11" fmla="*/ 2011 h 43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5326" h="434284">
                    <a:moveTo>
                      <a:pt x="203657" y="227330"/>
                    </a:moveTo>
                    <a:cubicBezTo>
                      <a:pt x="275588" y="226753"/>
                      <a:pt x="340001" y="248671"/>
                      <a:pt x="349203" y="284927"/>
                    </a:cubicBezTo>
                    <a:cubicBezTo>
                      <a:pt x="358843" y="333268"/>
                      <a:pt x="271206" y="402703"/>
                      <a:pt x="175682" y="426434"/>
                    </a:cubicBezTo>
                    <a:cubicBezTo>
                      <a:pt x="80158" y="448407"/>
                      <a:pt x="15307" y="422918"/>
                      <a:pt x="2161" y="366667"/>
                    </a:cubicBezTo>
                    <a:cubicBezTo>
                      <a:pt x="-10984" y="309537"/>
                      <a:pt x="36340" y="257680"/>
                      <a:pt x="130987" y="235707"/>
                    </a:cubicBezTo>
                    <a:cubicBezTo>
                      <a:pt x="154868" y="230214"/>
                      <a:pt x="179680" y="227522"/>
                      <a:pt x="203657" y="227330"/>
                    </a:cubicBezTo>
                    <a:close/>
                    <a:moveTo>
                      <a:pt x="574331" y="2011"/>
                    </a:moveTo>
                    <a:cubicBezTo>
                      <a:pt x="587653" y="5034"/>
                      <a:pt x="599846" y="11462"/>
                      <a:pt x="610515" y="21268"/>
                    </a:cubicBezTo>
                    <a:cubicBezTo>
                      <a:pt x="652320" y="60491"/>
                      <a:pt x="641869" y="128477"/>
                      <a:pt x="574807" y="199951"/>
                    </a:cubicBezTo>
                    <a:cubicBezTo>
                      <a:pt x="508617" y="270552"/>
                      <a:pt x="404976" y="313261"/>
                      <a:pt x="369268" y="278397"/>
                    </a:cubicBezTo>
                    <a:cubicBezTo>
                      <a:pt x="332689" y="244403"/>
                      <a:pt x="367526" y="138937"/>
                      <a:pt x="434588" y="67464"/>
                    </a:cubicBezTo>
                    <a:cubicBezTo>
                      <a:pt x="484230" y="14513"/>
                      <a:pt x="534364" y="-7060"/>
                      <a:pt x="574331" y="201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6888C23-DB7D-41AE-BF21-3046E96FC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945" y="8960003"/>
                <a:ext cx="650573" cy="449570"/>
              </a:xfrm>
              <a:custGeom>
                <a:avLst/>
                <a:gdLst>
                  <a:gd name="connsiteX0" fmla="*/ 213347 w 650573"/>
                  <a:gd name="connsiteY0" fmla="*/ 244982 h 449570"/>
                  <a:gd name="connsiteX1" fmla="*/ 140976 w 650573"/>
                  <a:gd name="connsiteY1" fmla="*/ 253688 h 449570"/>
                  <a:gd name="connsiteX2" fmla="*/ 39829 w 650573"/>
                  <a:gd name="connsiteY2" fmla="*/ 302441 h 449570"/>
                  <a:gd name="connsiteX3" fmla="*/ 18031 w 650573"/>
                  <a:gd name="connsiteY3" fmla="*/ 372088 h 449570"/>
                  <a:gd name="connsiteX4" fmla="*/ 180213 w 650573"/>
                  <a:gd name="connsiteY4" fmla="*/ 425194 h 449570"/>
                  <a:gd name="connsiteX5" fmla="*/ 346756 w 650573"/>
                  <a:gd name="connsiteY5" fmla="*/ 295476 h 449570"/>
                  <a:gd name="connsiteX6" fmla="*/ 213347 w 650573"/>
                  <a:gd name="connsiteY6" fmla="*/ 244982 h 449570"/>
                  <a:gd name="connsiteX7" fmla="*/ 218497 w 650573"/>
                  <a:gd name="connsiteY7" fmla="*/ 228101 h 449570"/>
                  <a:gd name="connsiteX8" fmla="*/ 362451 w 650573"/>
                  <a:gd name="connsiteY8" fmla="*/ 292864 h 449570"/>
                  <a:gd name="connsiteX9" fmla="*/ 183701 w 650573"/>
                  <a:gd name="connsiteY9" fmla="*/ 440865 h 449570"/>
                  <a:gd name="connsiteX10" fmla="*/ 118305 w 650573"/>
                  <a:gd name="connsiteY10" fmla="*/ 449570 h 449570"/>
                  <a:gd name="connsiteX11" fmla="*/ 2336 w 650573"/>
                  <a:gd name="connsiteY11" fmla="*/ 376441 h 449570"/>
                  <a:gd name="connsiteX12" fmla="*/ 27622 w 650573"/>
                  <a:gd name="connsiteY12" fmla="*/ 291123 h 449570"/>
                  <a:gd name="connsiteX13" fmla="*/ 137488 w 650573"/>
                  <a:gd name="connsiteY13" fmla="*/ 237147 h 449570"/>
                  <a:gd name="connsiteX14" fmla="*/ 218497 w 650573"/>
                  <a:gd name="connsiteY14" fmla="*/ 228101 h 449570"/>
                  <a:gd name="connsiteX15" fmla="*/ 562127 w 650573"/>
                  <a:gd name="connsiteY15" fmla="*/ 16276 h 449570"/>
                  <a:gd name="connsiteX16" fmla="*/ 447030 w 650573"/>
                  <a:gd name="connsiteY16" fmla="*/ 83114 h 449570"/>
                  <a:gd name="connsiteX17" fmla="*/ 377274 w 650573"/>
                  <a:gd name="connsiteY17" fmla="*/ 200080 h 449570"/>
                  <a:gd name="connsiteX18" fmla="*/ 380762 w 650573"/>
                  <a:gd name="connsiteY18" fmla="*/ 283627 h 449570"/>
                  <a:gd name="connsiteX19" fmla="*/ 575207 w 650573"/>
                  <a:gd name="connsiteY19" fmla="*/ 204477 h 449570"/>
                  <a:gd name="connsiteX20" fmla="*/ 611828 w 650573"/>
                  <a:gd name="connsiteY20" fmla="*/ 36503 h 449570"/>
                  <a:gd name="connsiteX21" fmla="*/ 562127 w 650573"/>
                  <a:gd name="connsiteY21" fmla="*/ 16276 h 449570"/>
                  <a:gd name="connsiteX22" fmla="*/ 582700 w 650573"/>
                  <a:gd name="connsiteY22" fmla="*/ 2301 h 449570"/>
                  <a:gd name="connsiteX23" fmla="*/ 622292 w 650573"/>
                  <a:gd name="connsiteY23" fmla="*/ 24191 h 449570"/>
                  <a:gd name="connsiteX24" fmla="*/ 587414 w 650573"/>
                  <a:gd name="connsiteY24" fmla="*/ 215910 h 449570"/>
                  <a:gd name="connsiteX25" fmla="*/ 412152 w 650573"/>
                  <a:gd name="connsiteY25" fmla="*/ 310010 h 449570"/>
                  <a:gd name="connsiteX26" fmla="*/ 369427 w 650573"/>
                  <a:gd name="connsiteY26" fmla="*/ 295939 h 449570"/>
                  <a:gd name="connsiteX27" fmla="*/ 361579 w 650573"/>
                  <a:gd name="connsiteY27" fmla="*/ 195682 h 449570"/>
                  <a:gd name="connsiteX28" fmla="*/ 434823 w 650573"/>
                  <a:gd name="connsiteY28" fmla="*/ 71681 h 449570"/>
                  <a:gd name="connsiteX29" fmla="*/ 582700 w 650573"/>
                  <a:gd name="connsiteY29" fmla="*/ 2301 h 44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50573" h="449570">
                    <a:moveTo>
                      <a:pt x="213347" y="244982"/>
                    </a:moveTo>
                    <a:cubicBezTo>
                      <a:pt x="188933" y="244982"/>
                      <a:pt x="164518" y="247594"/>
                      <a:pt x="140976" y="253688"/>
                    </a:cubicBezTo>
                    <a:cubicBezTo>
                      <a:pt x="96506" y="263264"/>
                      <a:pt x="60756" y="280676"/>
                      <a:pt x="39829" y="302441"/>
                    </a:cubicBezTo>
                    <a:cubicBezTo>
                      <a:pt x="19775" y="323335"/>
                      <a:pt x="11927" y="346841"/>
                      <a:pt x="18031" y="372088"/>
                    </a:cubicBezTo>
                    <a:cubicBezTo>
                      <a:pt x="30238" y="425194"/>
                      <a:pt x="93018" y="446088"/>
                      <a:pt x="180213" y="425194"/>
                    </a:cubicBezTo>
                    <a:cubicBezTo>
                      <a:pt x="271768" y="404300"/>
                      <a:pt x="356347" y="338135"/>
                      <a:pt x="346756" y="295476"/>
                    </a:cubicBezTo>
                    <a:cubicBezTo>
                      <a:pt x="339780" y="265006"/>
                      <a:pt x="279615" y="244982"/>
                      <a:pt x="213347" y="244982"/>
                    </a:cubicBezTo>
                    <a:close/>
                    <a:moveTo>
                      <a:pt x="218497" y="228101"/>
                    </a:moveTo>
                    <a:cubicBezTo>
                      <a:pt x="294929" y="228876"/>
                      <a:pt x="353949" y="256952"/>
                      <a:pt x="362451" y="292864"/>
                    </a:cubicBezTo>
                    <a:cubicBezTo>
                      <a:pt x="372914" y="339876"/>
                      <a:pt x="297926" y="414747"/>
                      <a:pt x="183701" y="440865"/>
                    </a:cubicBezTo>
                    <a:cubicBezTo>
                      <a:pt x="161030" y="446959"/>
                      <a:pt x="138360" y="449570"/>
                      <a:pt x="118305" y="449570"/>
                    </a:cubicBezTo>
                    <a:cubicBezTo>
                      <a:pt x="56396" y="449570"/>
                      <a:pt x="13671" y="423453"/>
                      <a:pt x="2336" y="376441"/>
                    </a:cubicBezTo>
                    <a:cubicBezTo>
                      <a:pt x="-4640" y="345100"/>
                      <a:pt x="4079" y="316370"/>
                      <a:pt x="27622" y="291123"/>
                    </a:cubicBezTo>
                    <a:cubicBezTo>
                      <a:pt x="51165" y="266747"/>
                      <a:pt x="89531" y="247594"/>
                      <a:pt x="137488" y="237147"/>
                    </a:cubicBezTo>
                    <a:cubicBezTo>
                      <a:pt x="165608" y="230618"/>
                      <a:pt x="193020" y="227842"/>
                      <a:pt x="218497" y="228101"/>
                    </a:cubicBezTo>
                    <a:close/>
                    <a:moveTo>
                      <a:pt x="562127" y="16276"/>
                    </a:moveTo>
                    <a:cubicBezTo>
                      <a:pt x="528121" y="16276"/>
                      <a:pt x="487140" y="39141"/>
                      <a:pt x="447030" y="83114"/>
                    </a:cubicBezTo>
                    <a:cubicBezTo>
                      <a:pt x="415640" y="116532"/>
                      <a:pt x="389481" y="159625"/>
                      <a:pt x="377274" y="200080"/>
                    </a:cubicBezTo>
                    <a:cubicBezTo>
                      <a:pt x="365067" y="238775"/>
                      <a:pt x="365939" y="270435"/>
                      <a:pt x="380762" y="283627"/>
                    </a:cubicBezTo>
                    <a:cubicBezTo>
                      <a:pt x="411280" y="314408"/>
                      <a:pt x="512426" y="273074"/>
                      <a:pt x="575207" y="204477"/>
                    </a:cubicBezTo>
                    <a:cubicBezTo>
                      <a:pt x="637987" y="137639"/>
                      <a:pt x="651066" y="73440"/>
                      <a:pt x="611828" y="36503"/>
                    </a:cubicBezTo>
                    <a:cubicBezTo>
                      <a:pt x="597877" y="23311"/>
                      <a:pt x="581310" y="16276"/>
                      <a:pt x="562127" y="16276"/>
                    </a:cubicBezTo>
                    <a:close/>
                    <a:moveTo>
                      <a:pt x="582700" y="2301"/>
                    </a:moveTo>
                    <a:cubicBezTo>
                      <a:pt x="597169" y="5723"/>
                      <a:pt x="610521" y="12978"/>
                      <a:pt x="622292" y="24191"/>
                    </a:cubicBezTo>
                    <a:cubicBezTo>
                      <a:pt x="670249" y="68163"/>
                      <a:pt x="656298" y="142036"/>
                      <a:pt x="587414" y="215910"/>
                    </a:cubicBezTo>
                    <a:cubicBezTo>
                      <a:pt x="530737" y="277471"/>
                      <a:pt x="460109" y="310010"/>
                      <a:pt x="412152" y="310010"/>
                    </a:cubicBezTo>
                    <a:cubicBezTo>
                      <a:pt x="394713" y="310010"/>
                      <a:pt x="379018" y="305613"/>
                      <a:pt x="369427" y="295939"/>
                    </a:cubicBezTo>
                    <a:cubicBezTo>
                      <a:pt x="350244" y="277471"/>
                      <a:pt x="346756" y="241414"/>
                      <a:pt x="361579" y="195682"/>
                    </a:cubicBezTo>
                    <a:cubicBezTo>
                      <a:pt x="375530" y="151710"/>
                      <a:pt x="401689" y="106859"/>
                      <a:pt x="434823" y="71681"/>
                    </a:cubicBezTo>
                    <a:cubicBezTo>
                      <a:pt x="485832" y="16276"/>
                      <a:pt x="539293" y="-7964"/>
                      <a:pt x="582700" y="2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2">
                <a:extLst>
                  <a:ext uri="{FF2B5EF4-FFF2-40B4-BE49-F238E27FC236}">
                    <a16:creationId xmlns:a16="http://schemas.microsoft.com/office/drawing/2014/main" id="{4486C30F-30F0-4461-99C4-A801FC093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9825" y="9742532"/>
                <a:ext cx="405457" cy="525162"/>
              </a:xfrm>
              <a:custGeom>
                <a:avLst/>
                <a:gdLst>
                  <a:gd name="T0" fmla="*/ 359 w 464"/>
                  <a:gd name="T1" fmla="*/ 327 h 600"/>
                  <a:gd name="T2" fmla="*/ 359 w 464"/>
                  <a:gd name="T3" fmla="*/ 327 h 600"/>
                  <a:gd name="T4" fmla="*/ 48 w 464"/>
                  <a:gd name="T5" fmla="*/ 566 h 600"/>
                  <a:gd name="T6" fmla="*/ 48 w 464"/>
                  <a:gd name="T7" fmla="*/ 566 h 600"/>
                  <a:gd name="T8" fmla="*/ 160 w 464"/>
                  <a:gd name="T9" fmla="*/ 191 h 600"/>
                  <a:gd name="T10" fmla="*/ 160 w 464"/>
                  <a:gd name="T11" fmla="*/ 191 h 600"/>
                  <a:gd name="T12" fmla="*/ 414 w 464"/>
                  <a:gd name="T13" fmla="*/ 33 h 600"/>
                  <a:gd name="T14" fmla="*/ 414 w 464"/>
                  <a:gd name="T15" fmla="*/ 33 h 600"/>
                  <a:gd name="T16" fmla="*/ 359 w 464"/>
                  <a:gd name="T17" fmla="*/ 327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4" h="600">
                    <a:moveTo>
                      <a:pt x="359" y="327"/>
                    </a:moveTo>
                    <a:lnTo>
                      <a:pt x="359" y="327"/>
                    </a:lnTo>
                    <a:cubicBezTo>
                      <a:pt x="258" y="474"/>
                      <a:pt x="96" y="599"/>
                      <a:pt x="48" y="566"/>
                    </a:cubicBezTo>
                    <a:lnTo>
                      <a:pt x="48" y="566"/>
                    </a:lnTo>
                    <a:cubicBezTo>
                      <a:pt x="0" y="533"/>
                      <a:pt x="59" y="338"/>
                      <a:pt x="160" y="191"/>
                    </a:cubicBezTo>
                    <a:lnTo>
                      <a:pt x="160" y="191"/>
                    </a:lnTo>
                    <a:cubicBezTo>
                      <a:pt x="261" y="43"/>
                      <a:pt x="365" y="0"/>
                      <a:pt x="414" y="33"/>
                    </a:cubicBezTo>
                    <a:lnTo>
                      <a:pt x="414" y="33"/>
                    </a:lnTo>
                    <a:cubicBezTo>
                      <a:pt x="463" y="67"/>
                      <a:pt x="460" y="180"/>
                      <a:pt x="359" y="3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3">
                <a:extLst>
                  <a:ext uri="{FF2B5EF4-FFF2-40B4-BE49-F238E27FC236}">
                    <a16:creationId xmlns:a16="http://schemas.microsoft.com/office/drawing/2014/main" id="{B4020627-AC2F-49DF-B6DD-44005B548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242" y="9730946"/>
                <a:ext cx="417041" cy="521302"/>
              </a:xfrm>
              <a:custGeom>
                <a:avLst/>
                <a:gdLst>
                  <a:gd name="T0" fmla="*/ 392 w 476"/>
                  <a:gd name="T1" fmla="*/ 43 h 597"/>
                  <a:gd name="T2" fmla="*/ 392 w 476"/>
                  <a:gd name="T3" fmla="*/ 43 h 597"/>
                  <a:gd name="T4" fmla="*/ 183 w 476"/>
                  <a:gd name="T5" fmla="*/ 207 h 597"/>
                  <a:gd name="T6" fmla="*/ 183 w 476"/>
                  <a:gd name="T7" fmla="*/ 207 h 597"/>
                  <a:gd name="T8" fmla="*/ 68 w 476"/>
                  <a:gd name="T9" fmla="*/ 570 h 597"/>
                  <a:gd name="T10" fmla="*/ 68 w 476"/>
                  <a:gd name="T11" fmla="*/ 570 h 597"/>
                  <a:gd name="T12" fmla="*/ 366 w 476"/>
                  <a:gd name="T13" fmla="*/ 333 h 597"/>
                  <a:gd name="T14" fmla="*/ 366 w 476"/>
                  <a:gd name="T15" fmla="*/ 333 h 597"/>
                  <a:gd name="T16" fmla="*/ 449 w 476"/>
                  <a:gd name="T17" fmla="*/ 147 h 597"/>
                  <a:gd name="T18" fmla="*/ 449 w 476"/>
                  <a:gd name="T19" fmla="*/ 147 h 597"/>
                  <a:gd name="T20" fmla="*/ 424 w 476"/>
                  <a:gd name="T21" fmla="*/ 52 h 597"/>
                  <a:gd name="T22" fmla="*/ 424 w 476"/>
                  <a:gd name="T23" fmla="*/ 52 h 597"/>
                  <a:gd name="T24" fmla="*/ 392 w 476"/>
                  <a:gd name="T25" fmla="*/ 43 h 597"/>
                  <a:gd name="T26" fmla="*/ 82 w 476"/>
                  <a:gd name="T27" fmla="*/ 592 h 597"/>
                  <a:gd name="T28" fmla="*/ 82 w 476"/>
                  <a:gd name="T29" fmla="*/ 592 h 597"/>
                  <a:gd name="T30" fmla="*/ 58 w 476"/>
                  <a:gd name="T31" fmla="*/ 585 h 597"/>
                  <a:gd name="T32" fmla="*/ 58 w 476"/>
                  <a:gd name="T33" fmla="*/ 585 h 597"/>
                  <a:gd name="T34" fmla="*/ 167 w 476"/>
                  <a:gd name="T35" fmla="*/ 197 h 597"/>
                  <a:gd name="T36" fmla="*/ 167 w 476"/>
                  <a:gd name="T37" fmla="*/ 197 h 597"/>
                  <a:gd name="T38" fmla="*/ 435 w 476"/>
                  <a:gd name="T39" fmla="*/ 36 h 597"/>
                  <a:gd name="T40" fmla="*/ 435 w 476"/>
                  <a:gd name="T41" fmla="*/ 36 h 597"/>
                  <a:gd name="T42" fmla="*/ 467 w 476"/>
                  <a:gd name="T43" fmla="*/ 150 h 597"/>
                  <a:gd name="T44" fmla="*/ 467 w 476"/>
                  <a:gd name="T45" fmla="*/ 150 h 597"/>
                  <a:gd name="T46" fmla="*/ 382 w 476"/>
                  <a:gd name="T47" fmla="*/ 343 h 597"/>
                  <a:gd name="T48" fmla="*/ 374 w 476"/>
                  <a:gd name="T49" fmla="*/ 338 h 597"/>
                  <a:gd name="T50" fmla="*/ 382 w 476"/>
                  <a:gd name="T51" fmla="*/ 343 h 597"/>
                  <a:gd name="T52" fmla="*/ 382 w 476"/>
                  <a:gd name="T53" fmla="*/ 343 h 597"/>
                  <a:gd name="T54" fmla="*/ 82 w 476"/>
                  <a:gd name="T55" fmla="*/ 592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6" h="597">
                    <a:moveTo>
                      <a:pt x="392" y="43"/>
                    </a:moveTo>
                    <a:lnTo>
                      <a:pt x="392" y="43"/>
                    </a:lnTo>
                    <a:cubicBezTo>
                      <a:pt x="340" y="43"/>
                      <a:pt x="260" y="93"/>
                      <a:pt x="183" y="207"/>
                    </a:cubicBezTo>
                    <a:lnTo>
                      <a:pt x="183" y="207"/>
                    </a:lnTo>
                    <a:cubicBezTo>
                      <a:pt x="79" y="359"/>
                      <a:pt x="29" y="542"/>
                      <a:pt x="68" y="570"/>
                    </a:cubicBezTo>
                    <a:lnTo>
                      <a:pt x="68" y="570"/>
                    </a:lnTo>
                    <a:cubicBezTo>
                      <a:pt x="107" y="596"/>
                      <a:pt x="262" y="484"/>
                      <a:pt x="366" y="333"/>
                    </a:cubicBezTo>
                    <a:lnTo>
                      <a:pt x="366" y="333"/>
                    </a:lnTo>
                    <a:cubicBezTo>
                      <a:pt x="424" y="248"/>
                      <a:pt x="442" y="185"/>
                      <a:pt x="449" y="147"/>
                    </a:cubicBezTo>
                    <a:lnTo>
                      <a:pt x="449" y="147"/>
                    </a:lnTo>
                    <a:cubicBezTo>
                      <a:pt x="454" y="101"/>
                      <a:pt x="446" y="66"/>
                      <a:pt x="424" y="52"/>
                    </a:cubicBezTo>
                    <a:lnTo>
                      <a:pt x="424" y="52"/>
                    </a:lnTo>
                    <a:cubicBezTo>
                      <a:pt x="415" y="45"/>
                      <a:pt x="404" y="43"/>
                      <a:pt x="392" y="43"/>
                    </a:cubicBezTo>
                    <a:close/>
                    <a:moveTo>
                      <a:pt x="82" y="592"/>
                    </a:moveTo>
                    <a:lnTo>
                      <a:pt x="82" y="592"/>
                    </a:lnTo>
                    <a:cubicBezTo>
                      <a:pt x="73" y="592"/>
                      <a:pt x="65" y="589"/>
                      <a:pt x="58" y="585"/>
                    </a:cubicBezTo>
                    <a:lnTo>
                      <a:pt x="58" y="585"/>
                    </a:lnTo>
                    <a:cubicBezTo>
                      <a:pt x="0" y="546"/>
                      <a:pt x="70" y="339"/>
                      <a:pt x="167" y="197"/>
                    </a:cubicBezTo>
                    <a:lnTo>
                      <a:pt x="167" y="197"/>
                    </a:lnTo>
                    <a:cubicBezTo>
                      <a:pt x="273" y="43"/>
                      <a:pt x="382" y="0"/>
                      <a:pt x="435" y="36"/>
                    </a:cubicBezTo>
                    <a:lnTo>
                      <a:pt x="435" y="36"/>
                    </a:lnTo>
                    <a:cubicBezTo>
                      <a:pt x="462" y="56"/>
                      <a:pt x="475" y="97"/>
                      <a:pt x="467" y="150"/>
                    </a:cubicBezTo>
                    <a:lnTo>
                      <a:pt x="467" y="150"/>
                    </a:lnTo>
                    <a:cubicBezTo>
                      <a:pt x="458" y="207"/>
                      <a:pt x="428" y="274"/>
                      <a:pt x="382" y="343"/>
                    </a:cubicBezTo>
                    <a:lnTo>
                      <a:pt x="374" y="338"/>
                    </a:lnTo>
                    <a:lnTo>
                      <a:pt x="382" y="343"/>
                    </a:lnTo>
                    <a:lnTo>
                      <a:pt x="382" y="343"/>
                    </a:lnTo>
                    <a:cubicBezTo>
                      <a:pt x="295" y="468"/>
                      <a:pt x="154" y="592"/>
                      <a:pt x="82" y="5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4">
                <a:extLst>
                  <a:ext uri="{FF2B5EF4-FFF2-40B4-BE49-F238E27FC236}">
                    <a16:creationId xmlns:a16="http://schemas.microsoft.com/office/drawing/2014/main" id="{3D4D636B-8F53-4323-9D0D-39718FC28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54769" y="9750255"/>
                <a:ext cx="420901" cy="517439"/>
              </a:xfrm>
              <a:custGeom>
                <a:avLst/>
                <a:gdLst>
                  <a:gd name="T0" fmla="*/ 308 w 481"/>
                  <a:gd name="T1" fmla="*/ 184 h 591"/>
                  <a:gd name="T2" fmla="*/ 308 w 481"/>
                  <a:gd name="T3" fmla="*/ 184 h 591"/>
                  <a:gd name="T4" fmla="*/ 433 w 481"/>
                  <a:gd name="T5" fmla="*/ 555 h 591"/>
                  <a:gd name="T6" fmla="*/ 433 w 481"/>
                  <a:gd name="T7" fmla="*/ 555 h 591"/>
                  <a:gd name="T8" fmla="*/ 114 w 481"/>
                  <a:gd name="T9" fmla="*/ 327 h 591"/>
                  <a:gd name="T10" fmla="*/ 114 w 481"/>
                  <a:gd name="T11" fmla="*/ 327 h 591"/>
                  <a:gd name="T12" fmla="*/ 48 w 481"/>
                  <a:gd name="T13" fmla="*/ 35 h 591"/>
                  <a:gd name="T14" fmla="*/ 48 w 481"/>
                  <a:gd name="T15" fmla="*/ 35 h 591"/>
                  <a:gd name="T16" fmla="*/ 308 w 481"/>
                  <a:gd name="T17" fmla="*/ 184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1" h="591">
                    <a:moveTo>
                      <a:pt x="308" y="184"/>
                    </a:moveTo>
                    <a:lnTo>
                      <a:pt x="308" y="184"/>
                    </a:lnTo>
                    <a:cubicBezTo>
                      <a:pt x="414" y="328"/>
                      <a:pt x="480" y="520"/>
                      <a:pt x="433" y="555"/>
                    </a:cubicBezTo>
                    <a:lnTo>
                      <a:pt x="433" y="555"/>
                    </a:lnTo>
                    <a:cubicBezTo>
                      <a:pt x="386" y="590"/>
                      <a:pt x="220" y="470"/>
                      <a:pt x="114" y="327"/>
                    </a:cubicBezTo>
                    <a:lnTo>
                      <a:pt x="114" y="327"/>
                    </a:lnTo>
                    <a:cubicBezTo>
                      <a:pt x="8" y="183"/>
                      <a:pt x="0" y="70"/>
                      <a:pt x="48" y="35"/>
                    </a:cubicBezTo>
                    <a:lnTo>
                      <a:pt x="48" y="35"/>
                    </a:lnTo>
                    <a:cubicBezTo>
                      <a:pt x="95" y="0"/>
                      <a:pt x="201" y="40"/>
                      <a:pt x="308" y="1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5">
                <a:extLst>
                  <a:ext uri="{FF2B5EF4-FFF2-40B4-BE49-F238E27FC236}">
                    <a16:creationId xmlns:a16="http://schemas.microsoft.com/office/drawing/2014/main" id="{8D12093F-F7F1-4A5D-8B28-3ECB440BB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58629" y="9754115"/>
                <a:ext cx="413180" cy="494270"/>
              </a:xfrm>
              <a:custGeom>
                <a:avLst/>
                <a:gdLst>
                  <a:gd name="T0" fmla="*/ 83 w 470"/>
                  <a:gd name="T1" fmla="*/ 25 h 564"/>
                  <a:gd name="T2" fmla="*/ 83 w 470"/>
                  <a:gd name="T3" fmla="*/ 25 h 564"/>
                  <a:gd name="T4" fmla="*/ 49 w 470"/>
                  <a:gd name="T5" fmla="*/ 36 h 564"/>
                  <a:gd name="T6" fmla="*/ 49 w 470"/>
                  <a:gd name="T7" fmla="*/ 36 h 564"/>
                  <a:gd name="T8" fmla="*/ 28 w 470"/>
                  <a:gd name="T9" fmla="*/ 132 h 564"/>
                  <a:gd name="T10" fmla="*/ 28 w 470"/>
                  <a:gd name="T11" fmla="*/ 132 h 564"/>
                  <a:gd name="T12" fmla="*/ 117 w 470"/>
                  <a:gd name="T13" fmla="*/ 314 h 564"/>
                  <a:gd name="T14" fmla="*/ 117 w 470"/>
                  <a:gd name="T15" fmla="*/ 314 h 564"/>
                  <a:gd name="T16" fmla="*/ 296 w 470"/>
                  <a:gd name="T17" fmla="*/ 494 h 564"/>
                  <a:gd name="T18" fmla="*/ 296 w 470"/>
                  <a:gd name="T19" fmla="*/ 494 h 564"/>
                  <a:gd name="T20" fmla="*/ 423 w 470"/>
                  <a:gd name="T21" fmla="*/ 541 h 564"/>
                  <a:gd name="T22" fmla="*/ 423 w 470"/>
                  <a:gd name="T23" fmla="*/ 541 h 564"/>
                  <a:gd name="T24" fmla="*/ 414 w 470"/>
                  <a:gd name="T25" fmla="*/ 407 h 564"/>
                  <a:gd name="T26" fmla="*/ 414 w 470"/>
                  <a:gd name="T27" fmla="*/ 407 h 564"/>
                  <a:gd name="T28" fmla="*/ 296 w 470"/>
                  <a:gd name="T29" fmla="*/ 182 h 564"/>
                  <a:gd name="T30" fmla="*/ 296 w 470"/>
                  <a:gd name="T31" fmla="*/ 182 h 564"/>
                  <a:gd name="T32" fmla="*/ 147 w 470"/>
                  <a:gd name="T33" fmla="*/ 44 h 564"/>
                  <a:gd name="T34" fmla="*/ 147 w 470"/>
                  <a:gd name="T35" fmla="*/ 44 h 564"/>
                  <a:gd name="T36" fmla="*/ 83 w 470"/>
                  <a:gd name="T37" fmla="*/ 25 h 564"/>
                  <a:gd name="T38" fmla="*/ 406 w 470"/>
                  <a:gd name="T39" fmla="*/ 563 h 564"/>
                  <a:gd name="T40" fmla="*/ 406 w 470"/>
                  <a:gd name="T41" fmla="*/ 563 h 564"/>
                  <a:gd name="T42" fmla="*/ 285 w 470"/>
                  <a:gd name="T43" fmla="*/ 508 h 564"/>
                  <a:gd name="T44" fmla="*/ 285 w 470"/>
                  <a:gd name="T45" fmla="*/ 508 h 564"/>
                  <a:gd name="T46" fmla="*/ 102 w 470"/>
                  <a:gd name="T47" fmla="*/ 326 h 564"/>
                  <a:gd name="T48" fmla="*/ 102 w 470"/>
                  <a:gd name="T49" fmla="*/ 326 h 564"/>
                  <a:gd name="T50" fmla="*/ 9 w 470"/>
                  <a:gd name="T51" fmla="*/ 135 h 564"/>
                  <a:gd name="T52" fmla="*/ 9 w 470"/>
                  <a:gd name="T53" fmla="*/ 135 h 564"/>
                  <a:gd name="T54" fmla="*/ 37 w 470"/>
                  <a:gd name="T55" fmla="*/ 21 h 564"/>
                  <a:gd name="T56" fmla="*/ 37 w 470"/>
                  <a:gd name="T57" fmla="*/ 21 h 564"/>
                  <a:gd name="T58" fmla="*/ 155 w 470"/>
                  <a:gd name="T59" fmla="*/ 27 h 564"/>
                  <a:gd name="T60" fmla="*/ 155 w 470"/>
                  <a:gd name="T61" fmla="*/ 27 h 564"/>
                  <a:gd name="T62" fmla="*/ 310 w 470"/>
                  <a:gd name="T63" fmla="*/ 172 h 564"/>
                  <a:gd name="T64" fmla="*/ 310 w 470"/>
                  <a:gd name="T65" fmla="*/ 172 h 564"/>
                  <a:gd name="T66" fmla="*/ 431 w 470"/>
                  <a:gd name="T67" fmla="*/ 401 h 564"/>
                  <a:gd name="T68" fmla="*/ 431 w 470"/>
                  <a:gd name="T69" fmla="*/ 401 h 564"/>
                  <a:gd name="T70" fmla="*/ 433 w 470"/>
                  <a:gd name="T71" fmla="*/ 555 h 564"/>
                  <a:gd name="T72" fmla="*/ 433 w 470"/>
                  <a:gd name="T73" fmla="*/ 555 h 564"/>
                  <a:gd name="T74" fmla="*/ 406 w 470"/>
                  <a:gd name="T75" fmla="*/ 563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70" h="564">
                    <a:moveTo>
                      <a:pt x="83" y="25"/>
                    </a:moveTo>
                    <a:lnTo>
                      <a:pt x="83" y="25"/>
                    </a:lnTo>
                    <a:cubicBezTo>
                      <a:pt x="69" y="25"/>
                      <a:pt x="58" y="29"/>
                      <a:pt x="49" y="36"/>
                    </a:cubicBezTo>
                    <a:lnTo>
                      <a:pt x="49" y="36"/>
                    </a:lnTo>
                    <a:cubicBezTo>
                      <a:pt x="28" y="52"/>
                      <a:pt x="20" y="86"/>
                      <a:pt x="28" y="132"/>
                    </a:cubicBezTo>
                    <a:lnTo>
                      <a:pt x="28" y="132"/>
                    </a:lnTo>
                    <a:cubicBezTo>
                      <a:pt x="35" y="170"/>
                      <a:pt x="56" y="232"/>
                      <a:pt x="117" y="314"/>
                    </a:cubicBezTo>
                    <a:lnTo>
                      <a:pt x="117" y="314"/>
                    </a:lnTo>
                    <a:cubicBezTo>
                      <a:pt x="167" y="381"/>
                      <a:pt x="234" y="448"/>
                      <a:pt x="296" y="494"/>
                    </a:cubicBezTo>
                    <a:lnTo>
                      <a:pt x="296" y="494"/>
                    </a:lnTo>
                    <a:cubicBezTo>
                      <a:pt x="367" y="545"/>
                      <a:pt x="408" y="551"/>
                      <a:pt x="423" y="541"/>
                    </a:cubicBezTo>
                    <a:lnTo>
                      <a:pt x="423" y="541"/>
                    </a:lnTo>
                    <a:cubicBezTo>
                      <a:pt x="437" y="530"/>
                      <a:pt x="442" y="489"/>
                      <a:pt x="414" y="407"/>
                    </a:cubicBezTo>
                    <a:lnTo>
                      <a:pt x="414" y="407"/>
                    </a:lnTo>
                    <a:cubicBezTo>
                      <a:pt x="389" y="333"/>
                      <a:pt x="345" y="249"/>
                      <a:pt x="296" y="182"/>
                    </a:cubicBezTo>
                    <a:lnTo>
                      <a:pt x="296" y="182"/>
                    </a:lnTo>
                    <a:cubicBezTo>
                      <a:pt x="234" y="99"/>
                      <a:pt x="181" y="61"/>
                      <a:pt x="147" y="44"/>
                    </a:cubicBezTo>
                    <a:lnTo>
                      <a:pt x="147" y="44"/>
                    </a:lnTo>
                    <a:cubicBezTo>
                      <a:pt x="123" y="32"/>
                      <a:pt x="102" y="25"/>
                      <a:pt x="83" y="25"/>
                    </a:cubicBezTo>
                    <a:close/>
                    <a:moveTo>
                      <a:pt x="406" y="563"/>
                    </a:moveTo>
                    <a:lnTo>
                      <a:pt x="406" y="563"/>
                    </a:lnTo>
                    <a:cubicBezTo>
                      <a:pt x="369" y="563"/>
                      <a:pt x="317" y="531"/>
                      <a:pt x="285" y="508"/>
                    </a:cubicBezTo>
                    <a:lnTo>
                      <a:pt x="285" y="508"/>
                    </a:lnTo>
                    <a:cubicBezTo>
                      <a:pt x="220" y="462"/>
                      <a:pt x="153" y="395"/>
                      <a:pt x="102" y="326"/>
                    </a:cubicBezTo>
                    <a:lnTo>
                      <a:pt x="102" y="326"/>
                    </a:lnTo>
                    <a:cubicBezTo>
                      <a:pt x="52" y="258"/>
                      <a:pt x="20" y="192"/>
                      <a:pt x="9" y="135"/>
                    </a:cubicBezTo>
                    <a:lnTo>
                      <a:pt x="9" y="135"/>
                    </a:lnTo>
                    <a:cubicBezTo>
                      <a:pt x="0" y="83"/>
                      <a:pt x="10" y="41"/>
                      <a:pt x="37" y="21"/>
                    </a:cubicBezTo>
                    <a:lnTo>
                      <a:pt x="37" y="21"/>
                    </a:lnTo>
                    <a:cubicBezTo>
                      <a:pt x="65" y="0"/>
                      <a:pt x="108" y="3"/>
                      <a:pt x="155" y="27"/>
                    </a:cubicBezTo>
                    <a:lnTo>
                      <a:pt x="155" y="27"/>
                    </a:lnTo>
                    <a:cubicBezTo>
                      <a:pt x="207" y="54"/>
                      <a:pt x="260" y="104"/>
                      <a:pt x="310" y="172"/>
                    </a:cubicBezTo>
                    <a:lnTo>
                      <a:pt x="310" y="172"/>
                    </a:lnTo>
                    <a:cubicBezTo>
                      <a:pt x="362" y="240"/>
                      <a:pt x="406" y="324"/>
                      <a:pt x="431" y="401"/>
                    </a:cubicBezTo>
                    <a:lnTo>
                      <a:pt x="431" y="401"/>
                    </a:lnTo>
                    <a:cubicBezTo>
                      <a:pt x="448" y="447"/>
                      <a:pt x="469" y="529"/>
                      <a:pt x="433" y="555"/>
                    </a:cubicBezTo>
                    <a:lnTo>
                      <a:pt x="433" y="555"/>
                    </a:lnTo>
                    <a:cubicBezTo>
                      <a:pt x="426" y="562"/>
                      <a:pt x="417" y="563"/>
                      <a:pt x="406" y="5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6">
                <a:extLst>
                  <a:ext uri="{FF2B5EF4-FFF2-40B4-BE49-F238E27FC236}">
                    <a16:creationId xmlns:a16="http://schemas.microsoft.com/office/drawing/2014/main" id="{43AE0DD2-7EBE-4061-8421-CAABB12DF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0014" y="10202047"/>
                <a:ext cx="799329" cy="509716"/>
              </a:xfrm>
              <a:custGeom>
                <a:avLst/>
                <a:gdLst>
                  <a:gd name="T0" fmla="*/ 913 w 914"/>
                  <a:gd name="T1" fmla="*/ 0 h 584"/>
                  <a:gd name="T2" fmla="*/ 0 w 914"/>
                  <a:gd name="T3" fmla="*/ 0 h 584"/>
                  <a:gd name="T4" fmla="*/ 0 w 914"/>
                  <a:gd name="T5" fmla="*/ 583 h 584"/>
                  <a:gd name="T6" fmla="*/ 913 w 914"/>
                  <a:gd name="T7" fmla="*/ 583 h 584"/>
                  <a:gd name="T8" fmla="*/ 913 w 914"/>
                  <a:gd name="T9" fmla="*/ 0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4" h="584">
                    <a:moveTo>
                      <a:pt x="913" y="0"/>
                    </a:moveTo>
                    <a:lnTo>
                      <a:pt x="0" y="0"/>
                    </a:lnTo>
                    <a:lnTo>
                      <a:pt x="0" y="583"/>
                    </a:lnTo>
                    <a:lnTo>
                      <a:pt x="913" y="583"/>
                    </a:lnTo>
                    <a:lnTo>
                      <a:pt x="91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7">
                <a:extLst>
                  <a:ext uri="{FF2B5EF4-FFF2-40B4-BE49-F238E27FC236}">
                    <a16:creationId xmlns:a16="http://schemas.microsoft.com/office/drawing/2014/main" id="{EB9CCAFF-4832-4762-8190-F934588AB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2291" y="10190464"/>
                <a:ext cx="818635" cy="529022"/>
              </a:xfrm>
              <a:custGeom>
                <a:avLst/>
                <a:gdLst>
                  <a:gd name="T0" fmla="*/ 20 w 933"/>
                  <a:gd name="T1" fmla="*/ 583 h 603"/>
                  <a:gd name="T2" fmla="*/ 914 w 933"/>
                  <a:gd name="T3" fmla="*/ 583 h 603"/>
                  <a:gd name="T4" fmla="*/ 914 w 933"/>
                  <a:gd name="T5" fmla="*/ 19 h 603"/>
                  <a:gd name="T6" fmla="*/ 20 w 933"/>
                  <a:gd name="T7" fmla="*/ 19 h 603"/>
                  <a:gd name="T8" fmla="*/ 20 w 933"/>
                  <a:gd name="T9" fmla="*/ 583 h 603"/>
                  <a:gd name="T10" fmla="*/ 923 w 933"/>
                  <a:gd name="T11" fmla="*/ 602 h 603"/>
                  <a:gd name="T12" fmla="*/ 10 w 933"/>
                  <a:gd name="T13" fmla="*/ 602 h 603"/>
                  <a:gd name="T14" fmla="*/ 10 w 933"/>
                  <a:gd name="T15" fmla="*/ 602 h 603"/>
                  <a:gd name="T16" fmla="*/ 0 w 933"/>
                  <a:gd name="T17" fmla="*/ 593 h 603"/>
                  <a:gd name="T18" fmla="*/ 0 w 933"/>
                  <a:gd name="T19" fmla="*/ 10 h 603"/>
                  <a:gd name="T20" fmla="*/ 0 w 933"/>
                  <a:gd name="T21" fmla="*/ 10 h 603"/>
                  <a:gd name="T22" fmla="*/ 10 w 933"/>
                  <a:gd name="T23" fmla="*/ 0 h 603"/>
                  <a:gd name="T24" fmla="*/ 923 w 933"/>
                  <a:gd name="T25" fmla="*/ 0 h 603"/>
                  <a:gd name="T26" fmla="*/ 923 w 933"/>
                  <a:gd name="T27" fmla="*/ 0 h 603"/>
                  <a:gd name="T28" fmla="*/ 932 w 933"/>
                  <a:gd name="T29" fmla="*/ 10 h 603"/>
                  <a:gd name="T30" fmla="*/ 932 w 933"/>
                  <a:gd name="T31" fmla="*/ 593 h 603"/>
                  <a:gd name="T32" fmla="*/ 932 w 933"/>
                  <a:gd name="T33" fmla="*/ 593 h 603"/>
                  <a:gd name="T34" fmla="*/ 923 w 933"/>
                  <a:gd name="T35" fmla="*/ 602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33" h="603">
                    <a:moveTo>
                      <a:pt x="20" y="583"/>
                    </a:moveTo>
                    <a:lnTo>
                      <a:pt x="914" y="583"/>
                    </a:lnTo>
                    <a:lnTo>
                      <a:pt x="914" y="19"/>
                    </a:lnTo>
                    <a:lnTo>
                      <a:pt x="20" y="19"/>
                    </a:lnTo>
                    <a:lnTo>
                      <a:pt x="20" y="583"/>
                    </a:lnTo>
                    <a:close/>
                    <a:moveTo>
                      <a:pt x="923" y="602"/>
                    </a:moveTo>
                    <a:lnTo>
                      <a:pt x="10" y="602"/>
                    </a:lnTo>
                    <a:lnTo>
                      <a:pt x="10" y="602"/>
                    </a:lnTo>
                    <a:cubicBezTo>
                      <a:pt x="5" y="602"/>
                      <a:pt x="0" y="598"/>
                      <a:pt x="0" y="59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923" y="0"/>
                    </a:lnTo>
                    <a:lnTo>
                      <a:pt x="923" y="0"/>
                    </a:lnTo>
                    <a:cubicBezTo>
                      <a:pt x="928" y="0"/>
                      <a:pt x="932" y="4"/>
                      <a:pt x="932" y="10"/>
                    </a:cubicBezTo>
                    <a:lnTo>
                      <a:pt x="932" y="593"/>
                    </a:lnTo>
                    <a:lnTo>
                      <a:pt x="932" y="593"/>
                    </a:lnTo>
                    <a:cubicBezTo>
                      <a:pt x="932" y="598"/>
                      <a:pt x="928" y="602"/>
                      <a:pt x="923" y="6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8">
                <a:extLst>
                  <a:ext uri="{FF2B5EF4-FFF2-40B4-BE49-F238E27FC236}">
                    <a16:creationId xmlns:a16="http://schemas.microsoft.com/office/drawing/2014/main" id="{FCEB7FDF-B2AC-4177-9935-F99678311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0014" y="10202047"/>
                <a:ext cx="799329" cy="509716"/>
              </a:xfrm>
              <a:custGeom>
                <a:avLst/>
                <a:gdLst>
                  <a:gd name="T0" fmla="*/ 913 w 914"/>
                  <a:gd name="T1" fmla="*/ 0 h 584"/>
                  <a:gd name="T2" fmla="*/ 0 w 914"/>
                  <a:gd name="T3" fmla="*/ 0 h 584"/>
                  <a:gd name="T4" fmla="*/ 0 w 914"/>
                  <a:gd name="T5" fmla="*/ 583 h 584"/>
                  <a:gd name="T6" fmla="*/ 913 w 914"/>
                  <a:gd name="T7" fmla="*/ 583 h 584"/>
                  <a:gd name="T8" fmla="*/ 913 w 914"/>
                  <a:gd name="T9" fmla="*/ 0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4" h="584">
                    <a:moveTo>
                      <a:pt x="913" y="0"/>
                    </a:moveTo>
                    <a:lnTo>
                      <a:pt x="0" y="0"/>
                    </a:lnTo>
                    <a:lnTo>
                      <a:pt x="0" y="583"/>
                    </a:lnTo>
                    <a:lnTo>
                      <a:pt x="913" y="583"/>
                    </a:lnTo>
                    <a:lnTo>
                      <a:pt x="913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9">
                <a:extLst>
                  <a:ext uri="{FF2B5EF4-FFF2-40B4-BE49-F238E27FC236}">
                    <a16:creationId xmlns:a16="http://schemas.microsoft.com/office/drawing/2014/main" id="{02B30CFF-DDC3-4055-BE7A-28D1AA74E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0251" y="10441459"/>
                <a:ext cx="2089066" cy="270304"/>
              </a:xfrm>
              <a:custGeom>
                <a:avLst/>
                <a:gdLst>
                  <a:gd name="T0" fmla="*/ 2257 w 2385"/>
                  <a:gd name="T1" fmla="*/ 0 h 308"/>
                  <a:gd name="T2" fmla="*/ 1193 w 2385"/>
                  <a:gd name="T3" fmla="*/ 0 h 308"/>
                  <a:gd name="T4" fmla="*/ 127 w 2385"/>
                  <a:gd name="T5" fmla="*/ 0 h 308"/>
                  <a:gd name="T6" fmla="*/ 127 w 2385"/>
                  <a:gd name="T7" fmla="*/ 0 h 308"/>
                  <a:gd name="T8" fmla="*/ 38 w 2385"/>
                  <a:gd name="T9" fmla="*/ 38 h 308"/>
                  <a:gd name="T10" fmla="*/ 38 w 2385"/>
                  <a:gd name="T11" fmla="*/ 38 h 308"/>
                  <a:gd name="T12" fmla="*/ 0 w 2385"/>
                  <a:gd name="T13" fmla="*/ 127 h 308"/>
                  <a:gd name="T14" fmla="*/ 0 w 2385"/>
                  <a:gd name="T15" fmla="*/ 217 h 308"/>
                  <a:gd name="T16" fmla="*/ 0 w 2385"/>
                  <a:gd name="T17" fmla="*/ 307 h 308"/>
                  <a:gd name="T18" fmla="*/ 1193 w 2385"/>
                  <a:gd name="T19" fmla="*/ 307 h 308"/>
                  <a:gd name="T20" fmla="*/ 2384 w 2385"/>
                  <a:gd name="T21" fmla="*/ 307 h 308"/>
                  <a:gd name="T22" fmla="*/ 2384 w 2385"/>
                  <a:gd name="T23" fmla="*/ 217 h 308"/>
                  <a:gd name="T24" fmla="*/ 2384 w 2385"/>
                  <a:gd name="T25" fmla="*/ 127 h 308"/>
                  <a:gd name="T26" fmla="*/ 2384 w 2385"/>
                  <a:gd name="T27" fmla="*/ 127 h 308"/>
                  <a:gd name="T28" fmla="*/ 2347 w 2385"/>
                  <a:gd name="T29" fmla="*/ 38 h 308"/>
                  <a:gd name="T30" fmla="*/ 2347 w 2385"/>
                  <a:gd name="T31" fmla="*/ 38 h 308"/>
                  <a:gd name="T32" fmla="*/ 2257 w 2385"/>
                  <a:gd name="T33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85" h="308">
                    <a:moveTo>
                      <a:pt x="2257" y="0"/>
                    </a:moveTo>
                    <a:lnTo>
                      <a:pt x="1193" y="0"/>
                    </a:lnTo>
                    <a:lnTo>
                      <a:pt x="127" y="0"/>
                    </a:lnTo>
                    <a:lnTo>
                      <a:pt x="127" y="0"/>
                    </a:lnTo>
                    <a:cubicBezTo>
                      <a:pt x="92" y="0"/>
                      <a:pt x="60" y="14"/>
                      <a:pt x="38" y="38"/>
                    </a:cubicBezTo>
                    <a:lnTo>
                      <a:pt x="38" y="38"/>
                    </a:lnTo>
                    <a:cubicBezTo>
                      <a:pt x="14" y="60"/>
                      <a:pt x="0" y="92"/>
                      <a:pt x="0" y="127"/>
                    </a:cubicBezTo>
                    <a:lnTo>
                      <a:pt x="0" y="217"/>
                    </a:lnTo>
                    <a:lnTo>
                      <a:pt x="0" y="307"/>
                    </a:lnTo>
                    <a:lnTo>
                      <a:pt x="1193" y="307"/>
                    </a:lnTo>
                    <a:lnTo>
                      <a:pt x="2384" y="307"/>
                    </a:lnTo>
                    <a:lnTo>
                      <a:pt x="2384" y="217"/>
                    </a:lnTo>
                    <a:lnTo>
                      <a:pt x="2384" y="127"/>
                    </a:lnTo>
                    <a:lnTo>
                      <a:pt x="2384" y="127"/>
                    </a:lnTo>
                    <a:cubicBezTo>
                      <a:pt x="2384" y="92"/>
                      <a:pt x="2370" y="60"/>
                      <a:pt x="2347" y="38"/>
                    </a:cubicBezTo>
                    <a:lnTo>
                      <a:pt x="2347" y="38"/>
                    </a:lnTo>
                    <a:cubicBezTo>
                      <a:pt x="2324" y="14"/>
                      <a:pt x="2292" y="0"/>
                      <a:pt x="225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20">
                <a:extLst>
                  <a:ext uri="{FF2B5EF4-FFF2-40B4-BE49-F238E27FC236}">
                    <a16:creationId xmlns:a16="http://schemas.microsoft.com/office/drawing/2014/main" id="{E94C97BF-C96B-44F3-8591-C5DEB734A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2528" y="10433736"/>
                <a:ext cx="2104511" cy="285750"/>
              </a:xfrm>
              <a:custGeom>
                <a:avLst/>
                <a:gdLst>
                  <a:gd name="T0" fmla="*/ 19 w 2404"/>
                  <a:gd name="T1" fmla="*/ 306 h 326"/>
                  <a:gd name="T2" fmla="*/ 2384 w 2404"/>
                  <a:gd name="T3" fmla="*/ 306 h 326"/>
                  <a:gd name="T4" fmla="*/ 2384 w 2404"/>
                  <a:gd name="T5" fmla="*/ 136 h 326"/>
                  <a:gd name="T6" fmla="*/ 2384 w 2404"/>
                  <a:gd name="T7" fmla="*/ 136 h 326"/>
                  <a:gd name="T8" fmla="*/ 2350 w 2404"/>
                  <a:gd name="T9" fmla="*/ 53 h 326"/>
                  <a:gd name="T10" fmla="*/ 2350 w 2404"/>
                  <a:gd name="T11" fmla="*/ 53 h 326"/>
                  <a:gd name="T12" fmla="*/ 2266 w 2404"/>
                  <a:gd name="T13" fmla="*/ 18 h 326"/>
                  <a:gd name="T14" fmla="*/ 136 w 2404"/>
                  <a:gd name="T15" fmla="*/ 18 h 326"/>
                  <a:gd name="T16" fmla="*/ 136 w 2404"/>
                  <a:gd name="T17" fmla="*/ 18 h 326"/>
                  <a:gd name="T18" fmla="*/ 53 w 2404"/>
                  <a:gd name="T19" fmla="*/ 53 h 326"/>
                  <a:gd name="T20" fmla="*/ 53 w 2404"/>
                  <a:gd name="T21" fmla="*/ 53 h 326"/>
                  <a:gd name="T22" fmla="*/ 19 w 2404"/>
                  <a:gd name="T23" fmla="*/ 136 h 326"/>
                  <a:gd name="T24" fmla="*/ 19 w 2404"/>
                  <a:gd name="T25" fmla="*/ 306 h 326"/>
                  <a:gd name="T26" fmla="*/ 2403 w 2404"/>
                  <a:gd name="T27" fmla="*/ 325 h 326"/>
                  <a:gd name="T28" fmla="*/ 0 w 2404"/>
                  <a:gd name="T29" fmla="*/ 325 h 326"/>
                  <a:gd name="T30" fmla="*/ 0 w 2404"/>
                  <a:gd name="T31" fmla="*/ 136 h 326"/>
                  <a:gd name="T32" fmla="*/ 0 w 2404"/>
                  <a:gd name="T33" fmla="*/ 136 h 326"/>
                  <a:gd name="T34" fmla="*/ 40 w 2404"/>
                  <a:gd name="T35" fmla="*/ 40 h 326"/>
                  <a:gd name="T36" fmla="*/ 40 w 2404"/>
                  <a:gd name="T37" fmla="*/ 40 h 326"/>
                  <a:gd name="T38" fmla="*/ 136 w 2404"/>
                  <a:gd name="T39" fmla="*/ 0 h 326"/>
                  <a:gd name="T40" fmla="*/ 2266 w 2404"/>
                  <a:gd name="T41" fmla="*/ 0 h 326"/>
                  <a:gd name="T42" fmla="*/ 2266 w 2404"/>
                  <a:gd name="T43" fmla="*/ 0 h 326"/>
                  <a:gd name="T44" fmla="*/ 2363 w 2404"/>
                  <a:gd name="T45" fmla="*/ 40 h 326"/>
                  <a:gd name="T46" fmla="*/ 2363 w 2404"/>
                  <a:gd name="T47" fmla="*/ 40 h 326"/>
                  <a:gd name="T48" fmla="*/ 2403 w 2404"/>
                  <a:gd name="T49" fmla="*/ 136 h 326"/>
                  <a:gd name="T50" fmla="*/ 2403 w 2404"/>
                  <a:gd name="T51" fmla="*/ 32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04" h="326">
                    <a:moveTo>
                      <a:pt x="19" y="306"/>
                    </a:moveTo>
                    <a:lnTo>
                      <a:pt x="2384" y="306"/>
                    </a:lnTo>
                    <a:lnTo>
                      <a:pt x="2384" y="136"/>
                    </a:lnTo>
                    <a:lnTo>
                      <a:pt x="2384" y="136"/>
                    </a:lnTo>
                    <a:cubicBezTo>
                      <a:pt x="2384" y="105"/>
                      <a:pt x="2372" y="76"/>
                      <a:pt x="2350" y="53"/>
                    </a:cubicBezTo>
                    <a:lnTo>
                      <a:pt x="2350" y="53"/>
                    </a:lnTo>
                    <a:cubicBezTo>
                      <a:pt x="2327" y="31"/>
                      <a:pt x="2298" y="18"/>
                      <a:pt x="2266" y="18"/>
                    </a:cubicBezTo>
                    <a:lnTo>
                      <a:pt x="136" y="18"/>
                    </a:lnTo>
                    <a:lnTo>
                      <a:pt x="136" y="18"/>
                    </a:lnTo>
                    <a:cubicBezTo>
                      <a:pt x="105" y="18"/>
                      <a:pt x="76" y="31"/>
                      <a:pt x="53" y="53"/>
                    </a:cubicBezTo>
                    <a:lnTo>
                      <a:pt x="53" y="53"/>
                    </a:lnTo>
                    <a:cubicBezTo>
                      <a:pt x="31" y="76"/>
                      <a:pt x="19" y="105"/>
                      <a:pt x="19" y="136"/>
                    </a:cubicBezTo>
                    <a:lnTo>
                      <a:pt x="19" y="306"/>
                    </a:lnTo>
                    <a:close/>
                    <a:moveTo>
                      <a:pt x="2403" y="325"/>
                    </a:moveTo>
                    <a:lnTo>
                      <a:pt x="0" y="325"/>
                    </a:lnTo>
                    <a:lnTo>
                      <a:pt x="0" y="136"/>
                    </a:lnTo>
                    <a:lnTo>
                      <a:pt x="0" y="136"/>
                    </a:lnTo>
                    <a:cubicBezTo>
                      <a:pt x="0" y="100"/>
                      <a:pt x="15" y="66"/>
                      <a:pt x="40" y="40"/>
                    </a:cubicBezTo>
                    <a:lnTo>
                      <a:pt x="40" y="40"/>
                    </a:lnTo>
                    <a:cubicBezTo>
                      <a:pt x="66" y="14"/>
                      <a:pt x="100" y="0"/>
                      <a:pt x="136" y="0"/>
                    </a:cubicBezTo>
                    <a:lnTo>
                      <a:pt x="2266" y="0"/>
                    </a:lnTo>
                    <a:lnTo>
                      <a:pt x="2266" y="0"/>
                    </a:lnTo>
                    <a:cubicBezTo>
                      <a:pt x="2303" y="0"/>
                      <a:pt x="2337" y="14"/>
                      <a:pt x="2363" y="40"/>
                    </a:cubicBezTo>
                    <a:lnTo>
                      <a:pt x="2363" y="40"/>
                    </a:lnTo>
                    <a:cubicBezTo>
                      <a:pt x="2389" y="66"/>
                      <a:pt x="2403" y="100"/>
                      <a:pt x="2403" y="136"/>
                    </a:cubicBezTo>
                    <a:lnTo>
                      <a:pt x="2403" y="32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21">
                <a:extLst>
                  <a:ext uri="{FF2B5EF4-FFF2-40B4-BE49-F238E27FC236}">
                    <a16:creationId xmlns:a16="http://schemas.microsoft.com/office/drawing/2014/main" id="{BF7507AB-7D82-41D8-BBDC-23DD3B8C1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3325" y="10202047"/>
                <a:ext cx="1706777" cy="243275"/>
              </a:xfrm>
              <a:custGeom>
                <a:avLst/>
                <a:gdLst>
                  <a:gd name="T0" fmla="*/ 1947 w 1948"/>
                  <a:gd name="T1" fmla="*/ 275 h 276"/>
                  <a:gd name="T2" fmla="*/ 0 w 1948"/>
                  <a:gd name="T3" fmla="*/ 275 h 276"/>
                  <a:gd name="T4" fmla="*/ 0 w 1948"/>
                  <a:gd name="T5" fmla="*/ 132 h 276"/>
                  <a:gd name="T6" fmla="*/ 0 w 1948"/>
                  <a:gd name="T7" fmla="*/ 132 h 276"/>
                  <a:gd name="T8" fmla="*/ 131 w 1948"/>
                  <a:gd name="T9" fmla="*/ 0 h 276"/>
                  <a:gd name="T10" fmla="*/ 1815 w 1948"/>
                  <a:gd name="T11" fmla="*/ 0 h 276"/>
                  <a:gd name="T12" fmla="*/ 1815 w 1948"/>
                  <a:gd name="T13" fmla="*/ 0 h 276"/>
                  <a:gd name="T14" fmla="*/ 1947 w 1948"/>
                  <a:gd name="T15" fmla="*/ 132 h 276"/>
                  <a:gd name="T16" fmla="*/ 1947 w 1948"/>
                  <a:gd name="T17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8" h="276">
                    <a:moveTo>
                      <a:pt x="1947" y="275"/>
                    </a:moveTo>
                    <a:lnTo>
                      <a:pt x="0" y="275"/>
                    </a:ln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60"/>
                      <a:pt x="58" y="0"/>
                      <a:pt x="131" y="0"/>
                    </a:cubicBezTo>
                    <a:lnTo>
                      <a:pt x="1815" y="0"/>
                    </a:lnTo>
                    <a:lnTo>
                      <a:pt x="1815" y="0"/>
                    </a:lnTo>
                    <a:cubicBezTo>
                      <a:pt x="1888" y="0"/>
                      <a:pt x="1947" y="60"/>
                      <a:pt x="1947" y="132"/>
                    </a:cubicBezTo>
                    <a:lnTo>
                      <a:pt x="1947" y="27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22">
                <a:extLst>
                  <a:ext uri="{FF2B5EF4-FFF2-40B4-BE49-F238E27FC236}">
                    <a16:creationId xmlns:a16="http://schemas.microsoft.com/office/drawing/2014/main" id="{D60CAF96-A778-43A5-9D1A-A4D2DCA77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5602" y="10194324"/>
                <a:ext cx="1722223" cy="254858"/>
              </a:xfrm>
              <a:custGeom>
                <a:avLst/>
                <a:gdLst>
                  <a:gd name="T0" fmla="*/ 19 w 1967"/>
                  <a:gd name="T1" fmla="*/ 274 h 293"/>
                  <a:gd name="T2" fmla="*/ 1948 w 1967"/>
                  <a:gd name="T3" fmla="*/ 274 h 293"/>
                  <a:gd name="T4" fmla="*/ 1948 w 1967"/>
                  <a:gd name="T5" fmla="*/ 93 h 293"/>
                  <a:gd name="T6" fmla="*/ 1948 w 1967"/>
                  <a:gd name="T7" fmla="*/ 93 h 293"/>
                  <a:gd name="T8" fmla="*/ 1872 w 1967"/>
                  <a:gd name="T9" fmla="*/ 18 h 293"/>
                  <a:gd name="T10" fmla="*/ 94 w 1967"/>
                  <a:gd name="T11" fmla="*/ 18 h 293"/>
                  <a:gd name="T12" fmla="*/ 94 w 1967"/>
                  <a:gd name="T13" fmla="*/ 18 h 293"/>
                  <a:gd name="T14" fmla="*/ 19 w 1967"/>
                  <a:gd name="T15" fmla="*/ 93 h 293"/>
                  <a:gd name="T16" fmla="*/ 19 w 1967"/>
                  <a:gd name="T17" fmla="*/ 274 h 293"/>
                  <a:gd name="T18" fmla="*/ 1966 w 1967"/>
                  <a:gd name="T19" fmla="*/ 292 h 293"/>
                  <a:gd name="T20" fmla="*/ 0 w 1967"/>
                  <a:gd name="T21" fmla="*/ 292 h 293"/>
                  <a:gd name="T22" fmla="*/ 0 w 1967"/>
                  <a:gd name="T23" fmla="*/ 93 h 293"/>
                  <a:gd name="T24" fmla="*/ 0 w 1967"/>
                  <a:gd name="T25" fmla="*/ 93 h 293"/>
                  <a:gd name="T26" fmla="*/ 94 w 1967"/>
                  <a:gd name="T27" fmla="*/ 0 h 293"/>
                  <a:gd name="T28" fmla="*/ 1872 w 1967"/>
                  <a:gd name="T29" fmla="*/ 0 h 293"/>
                  <a:gd name="T30" fmla="*/ 1872 w 1967"/>
                  <a:gd name="T31" fmla="*/ 0 h 293"/>
                  <a:gd name="T32" fmla="*/ 1966 w 1967"/>
                  <a:gd name="T33" fmla="*/ 93 h 293"/>
                  <a:gd name="T34" fmla="*/ 1966 w 1967"/>
                  <a:gd name="T35" fmla="*/ 29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67" h="293">
                    <a:moveTo>
                      <a:pt x="19" y="274"/>
                    </a:moveTo>
                    <a:lnTo>
                      <a:pt x="1948" y="274"/>
                    </a:lnTo>
                    <a:lnTo>
                      <a:pt x="1948" y="93"/>
                    </a:lnTo>
                    <a:lnTo>
                      <a:pt x="1948" y="93"/>
                    </a:lnTo>
                    <a:cubicBezTo>
                      <a:pt x="1948" y="52"/>
                      <a:pt x="1914" y="18"/>
                      <a:pt x="1872" y="18"/>
                    </a:cubicBezTo>
                    <a:lnTo>
                      <a:pt x="94" y="18"/>
                    </a:lnTo>
                    <a:lnTo>
                      <a:pt x="94" y="18"/>
                    </a:lnTo>
                    <a:cubicBezTo>
                      <a:pt x="52" y="18"/>
                      <a:pt x="19" y="52"/>
                      <a:pt x="19" y="93"/>
                    </a:cubicBezTo>
                    <a:lnTo>
                      <a:pt x="19" y="274"/>
                    </a:lnTo>
                    <a:close/>
                    <a:moveTo>
                      <a:pt x="1966" y="292"/>
                    </a:moveTo>
                    <a:lnTo>
                      <a:pt x="0" y="292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42"/>
                      <a:pt x="42" y="0"/>
                      <a:pt x="94" y="0"/>
                    </a:cubicBezTo>
                    <a:lnTo>
                      <a:pt x="1872" y="0"/>
                    </a:lnTo>
                    <a:lnTo>
                      <a:pt x="1872" y="0"/>
                    </a:lnTo>
                    <a:cubicBezTo>
                      <a:pt x="1925" y="0"/>
                      <a:pt x="1966" y="42"/>
                      <a:pt x="1966" y="93"/>
                    </a:cubicBezTo>
                    <a:lnTo>
                      <a:pt x="1966" y="29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A96A7CA-8A98-439E-A81D-559FBC98B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7586" y="10194324"/>
                <a:ext cx="1512890" cy="149713"/>
              </a:xfrm>
              <a:custGeom>
                <a:avLst/>
                <a:gdLst>
                  <a:gd name="connsiteX0" fmla="*/ 1505574 w 1512890"/>
                  <a:gd name="connsiteY0" fmla="*/ 0 h 149713"/>
                  <a:gd name="connsiteX1" fmla="*/ 1512890 w 1512890"/>
                  <a:gd name="connsiteY1" fmla="*/ 7087 h 149713"/>
                  <a:gd name="connsiteX2" fmla="*/ 1512890 w 1512890"/>
                  <a:gd name="connsiteY2" fmla="*/ 141740 h 149713"/>
                  <a:gd name="connsiteX3" fmla="*/ 1505574 w 1512890"/>
                  <a:gd name="connsiteY3" fmla="*/ 149713 h 149713"/>
                  <a:gd name="connsiteX4" fmla="*/ 1498257 w 1512890"/>
                  <a:gd name="connsiteY4" fmla="*/ 141740 h 149713"/>
                  <a:gd name="connsiteX5" fmla="*/ 1498257 w 1512890"/>
                  <a:gd name="connsiteY5" fmla="*/ 7087 h 149713"/>
                  <a:gd name="connsiteX6" fmla="*/ 1505574 w 1512890"/>
                  <a:gd name="connsiteY6" fmla="*/ 0 h 149713"/>
                  <a:gd name="connsiteX7" fmla="*/ 1426360 w 1512890"/>
                  <a:gd name="connsiteY7" fmla="*/ 0 h 149713"/>
                  <a:gd name="connsiteX8" fmla="*/ 1435555 w 1512890"/>
                  <a:gd name="connsiteY8" fmla="*/ 7087 h 149713"/>
                  <a:gd name="connsiteX9" fmla="*/ 1435555 w 1512890"/>
                  <a:gd name="connsiteY9" fmla="*/ 141740 h 149713"/>
                  <a:gd name="connsiteX10" fmla="*/ 1426360 w 1512890"/>
                  <a:gd name="connsiteY10" fmla="*/ 149713 h 149713"/>
                  <a:gd name="connsiteX11" fmla="*/ 1417165 w 1512890"/>
                  <a:gd name="connsiteY11" fmla="*/ 141740 h 149713"/>
                  <a:gd name="connsiteX12" fmla="*/ 1417165 w 1512890"/>
                  <a:gd name="connsiteY12" fmla="*/ 7087 h 149713"/>
                  <a:gd name="connsiteX13" fmla="*/ 1426360 w 1512890"/>
                  <a:gd name="connsiteY13" fmla="*/ 0 h 149713"/>
                  <a:gd name="connsiteX14" fmla="*/ 1347252 w 1512890"/>
                  <a:gd name="connsiteY14" fmla="*/ 0 h 149713"/>
                  <a:gd name="connsiteX15" fmla="*/ 1354568 w 1512890"/>
                  <a:gd name="connsiteY15" fmla="*/ 7087 h 149713"/>
                  <a:gd name="connsiteX16" fmla="*/ 1354568 w 1512890"/>
                  <a:gd name="connsiteY16" fmla="*/ 141740 h 149713"/>
                  <a:gd name="connsiteX17" fmla="*/ 1347252 w 1512890"/>
                  <a:gd name="connsiteY17" fmla="*/ 149713 h 149713"/>
                  <a:gd name="connsiteX18" fmla="*/ 1339935 w 1512890"/>
                  <a:gd name="connsiteY18" fmla="*/ 141740 h 149713"/>
                  <a:gd name="connsiteX19" fmla="*/ 1339935 w 1512890"/>
                  <a:gd name="connsiteY19" fmla="*/ 7087 h 149713"/>
                  <a:gd name="connsiteX20" fmla="*/ 1347252 w 1512890"/>
                  <a:gd name="connsiteY20" fmla="*/ 0 h 149713"/>
                  <a:gd name="connsiteX21" fmla="*/ 1271900 w 1512890"/>
                  <a:gd name="connsiteY21" fmla="*/ 0 h 149713"/>
                  <a:gd name="connsiteX22" fmla="*/ 1281095 w 1512890"/>
                  <a:gd name="connsiteY22" fmla="*/ 7087 h 149713"/>
                  <a:gd name="connsiteX23" fmla="*/ 1281095 w 1512890"/>
                  <a:gd name="connsiteY23" fmla="*/ 141740 h 149713"/>
                  <a:gd name="connsiteX24" fmla="*/ 1271900 w 1512890"/>
                  <a:gd name="connsiteY24" fmla="*/ 149713 h 149713"/>
                  <a:gd name="connsiteX25" fmla="*/ 1262705 w 1512890"/>
                  <a:gd name="connsiteY25" fmla="*/ 141740 h 149713"/>
                  <a:gd name="connsiteX26" fmla="*/ 1262705 w 1512890"/>
                  <a:gd name="connsiteY26" fmla="*/ 7087 h 149713"/>
                  <a:gd name="connsiteX27" fmla="*/ 1271900 w 1512890"/>
                  <a:gd name="connsiteY27" fmla="*/ 0 h 149713"/>
                  <a:gd name="connsiteX28" fmla="*/ 1188119 w 1512890"/>
                  <a:gd name="connsiteY28" fmla="*/ 0 h 149713"/>
                  <a:gd name="connsiteX29" fmla="*/ 1196248 w 1512890"/>
                  <a:gd name="connsiteY29" fmla="*/ 7087 h 149713"/>
                  <a:gd name="connsiteX30" fmla="*/ 1196248 w 1512890"/>
                  <a:gd name="connsiteY30" fmla="*/ 141740 h 149713"/>
                  <a:gd name="connsiteX31" fmla="*/ 1188119 w 1512890"/>
                  <a:gd name="connsiteY31" fmla="*/ 149713 h 149713"/>
                  <a:gd name="connsiteX32" fmla="*/ 1181615 w 1512890"/>
                  <a:gd name="connsiteY32" fmla="*/ 141740 h 149713"/>
                  <a:gd name="connsiteX33" fmla="*/ 1181615 w 1512890"/>
                  <a:gd name="connsiteY33" fmla="*/ 7087 h 149713"/>
                  <a:gd name="connsiteX34" fmla="*/ 1188119 w 1512890"/>
                  <a:gd name="connsiteY34" fmla="*/ 0 h 149713"/>
                  <a:gd name="connsiteX35" fmla="*/ 1113579 w 1512890"/>
                  <a:gd name="connsiteY35" fmla="*/ 0 h 149713"/>
                  <a:gd name="connsiteX36" fmla="*/ 1122773 w 1512890"/>
                  <a:gd name="connsiteY36" fmla="*/ 7087 h 149713"/>
                  <a:gd name="connsiteX37" fmla="*/ 1122773 w 1512890"/>
                  <a:gd name="connsiteY37" fmla="*/ 141740 h 149713"/>
                  <a:gd name="connsiteX38" fmla="*/ 1113579 w 1512890"/>
                  <a:gd name="connsiteY38" fmla="*/ 149713 h 149713"/>
                  <a:gd name="connsiteX39" fmla="*/ 1104386 w 1512890"/>
                  <a:gd name="connsiteY39" fmla="*/ 141740 h 149713"/>
                  <a:gd name="connsiteX40" fmla="*/ 1104386 w 1512890"/>
                  <a:gd name="connsiteY40" fmla="*/ 7087 h 149713"/>
                  <a:gd name="connsiteX41" fmla="*/ 1113579 w 1512890"/>
                  <a:gd name="connsiteY41" fmla="*/ 0 h 149713"/>
                  <a:gd name="connsiteX42" fmla="*/ 1033660 w 1512890"/>
                  <a:gd name="connsiteY42" fmla="*/ 0 h 149713"/>
                  <a:gd name="connsiteX43" fmla="*/ 1041789 w 1512890"/>
                  <a:gd name="connsiteY43" fmla="*/ 7087 h 149713"/>
                  <a:gd name="connsiteX44" fmla="*/ 1041789 w 1512890"/>
                  <a:gd name="connsiteY44" fmla="*/ 141740 h 149713"/>
                  <a:gd name="connsiteX45" fmla="*/ 1033660 w 1512890"/>
                  <a:gd name="connsiteY45" fmla="*/ 149713 h 149713"/>
                  <a:gd name="connsiteX46" fmla="*/ 1027156 w 1512890"/>
                  <a:gd name="connsiteY46" fmla="*/ 141740 h 149713"/>
                  <a:gd name="connsiteX47" fmla="*/ 1027156 w 1512890"/>
                  <a:gd name="connsiteY47" fmla="*/ 7087 h 149713"/>
                  <a:gd name="connsiteX48" fmla="*/ 1033660 w 1512890"/>
                  <a:gd name="connsiteY48" fmla="*/ 0 h 149713"/>
                  <a:gd name="connsiteX49" fmla="*/ 955718 w 1512890"/>
                  <a:gd name="connsiteY49" fmla="*/ 0 h 149713"/>
                  <a:gd name="connsiteX50" fmla="*/ 964407 w 1512890"/>
                  <a:gd name="connsiteY50" fmla="*/ 7087 h 149713"/>
                  <a:gd name="connsiteX51" fmla="*/ 964407 w 1512890"/>
                  <a:gd name="connsiteY51" fmla="*/ 141740 h 149713"/>
                  <a:gd name="connsiteX52" fmla="*/ 955718 w 1512890"/>
                  <a:gd name="connsiteY52" fmla="*/ 149713 h 149713"/>
                  <a:gd name="connsiteX53" fmla="*/ 946063 w 1512890"/>
                  <a:gd name="connsiteY53" fmla="*/ 141740 h 149713"/>
                  <a:gd name="connsiteX54" fmla="*/ 946063 w 1512890"/>
                  <a:gd name="connsiteY54" fmla="*/ 7087 h 149713"/>
                  <a:gd name="connsiteX55" fmla="*/ 955718 w 1512890"/>
                  <a:gd name="connsiteY55" fmla="*/ 0 h 149713"/>
                  <a:gd name="connsiteX56" fmla="*/ 878488 w 1512890"/>
                  <a:gd name="connsiteY56" fmla="*/ 0 h 149713"/>
                  <a:gd name="connsiteX57" fmla="*/ 887178 w 1512890"/>
                  <a:gd name="connsiteY57" fmla="*/ 7087 h 149713"/>
                  <a:gd name="connsiteX58" fmla="*/ 887178 w 1512890"/>
                  <a:gd name="connsiteY58" fmla="*/ 141740 h 149713"/>
                  <a:gd name="connsiteX59" fmla="*/ 878488 w 1512890"/>
                  <a:gd name="connsiteY59" fmla="*/ 149713 h 149713"/>
                  <a:gd name="connsiteX60" fmla="*/ 868834 w 1512890"/>
                  <a:gd name="connsiteY60" fmla="*/ 141740 h 149713"/>
                  <a:gd name="connsiteX61" fmla="*/ 868834 w 1512890"/>
                  <a:gd name="connsiteY61" fmla="*/ 7087 h 149713"/>
                  <a:gd name="connsiteX62" fmla="*/ 878488 w 1512890"/>
                  <a:gd name="connsiteY62" fmla="*/ 0 h 149713"/>
                  <a:gd name="connsiteX63" fmla="*/ 796432 w 1512890"/>
                  <a:gd name="connsiteY63" fmla="*/ 0 h 149713"/>
                  <a:gd name="connsiteX64" fmla="*/ 806085 w 1512890"/>
                  <a:gd name="connsiteY64" fmla="*/ 7087 h 149713"/>
                  <a:gd name="connsiteX65" fmla="*/ 806085 w 1512890"/>
                  <a:gd name="connsiteY65" fmla="*/ 141740 h 149713"/>
                  <a:gd name="connsiteX66" fmla="*/ 796432 w 1512890"/>
                  <a:gd name="connsiteY66" fmla="*/ 149713 h 149713"/>
                  <a:gd name="connsiteX67" fmla="*/ 787744 w 1512890"/>
                  <a:gd name="connsiteY67" fmla="*/ 141740 h 149713"/>
                  <a:gd name="connsiteX68" fmla="*/ 787744 w 1512890"/>
                  <a:gd name="connsiteY68" fmla="*/ 7087 h 149713"/>
                  <a:gd name="connsiteX69" fmla="*/ 796432 w 1512890"/>
                  <a:gd name="connsiteY69" fmla="*/ 0 h 149713"/>
                  <a:gd name="connsiteX70" fmla="*/ 718643 w 1512890"/>
                  <a:gd name="connsiteY70" fmla="*/ 0 h 149713"/>
                  <a:gd name="connsiteX71" fmla="*/ 725147 w 1512890"/>
                  <a:gd name="connsiteY71" fmla="*/ 7087 h 149713"/>
                  <a:gd name="connsiteX72" fmla="*/ 725147 w 1512890"/>
                  <a:gd name="connsiteY72" fmla="*/ 141740 h 149713"/>
                  <a:gd name="connsiteX73" fmla="*/ 718643 w 1512890"/>
                  <a:gd name="connsiteY73" fmla="*/ 149713 h 149713"/>
                  <a:gd name="connsiteX74" fmla="*/ 710514 w 1512890"/>
                  <a:gd name="connsiteY74" fmla="*/ 141740 h 149713"/>
                  <a:gd name="connsiteX75" fmla="*/ 710514 w 1512890"/>
                  <a:gd name="connsiteY75" fmla="*/ 7087 h 149713"/>
                  <a:gd name="connsiteX76" fmla="*/ 718643 w 1512890"/>
                  <a:gd name="connsiteY76" fmla="*/ 0 h 149713"/>
                  <a:gd name="connsiteX77" fmla="*/ 638111 w 1512890"/>
                  <a:gd name="connsiteY77" fmla="*/ 0 h 149713"/>
                  <a:gd name="connsiteX78" fmla="*/ 647766 w 1512890"/>
                  <a:gd name="connsiteY78" fmla="*/ 7087 h 149713"/>
                  <a:gd name="connsiteX79" fmla="*/ 647766 w 1512890"/>
                  <a:gd name="connsiteY79" fmla="*/ 141740 h 149713"/>
                  <a:gd name="connsiteX80" fmla="*/ 638111 w 1512890"/>
                  <a:gd name="connsiteY80" fmla="*/ 149713 h 149713"/>
                  <a:gd name="connsiteX81" fmla="*/ 629422 w 1512890"/>
                  <a:gd name="connsiteY81" fmla="*/ 141740 h 149713"/>
                  <a:gd name="connsiteX82" fmla="*/ 629422 w 1512890"/>
                  <a:gd name="connsiteY82" fmla="*/ 7087 h 149713"/>
                  <a:gd name="connsiteX83" fmla="*/ 638111 w 1512890"/>
                  <a:gd name="connsiteY83" fmla="*/ 0 h 149713"/>
                  <a:gd name="connsiteX84" fmla="*/ 560321 w 1512890"/>
                  <a:gd name="connsiteY84" fmla="*/ 0 h 149713"/>
                  <a:gd name="connsiteX85" fmla="*/ 566825 w 1512890"/>
                  <a:gd name="connsiteY85" fmla="*/ 7087 h 149713"/>
                  <a:gd name="connsiteX86" fmla="*/ 566825 w 1512890"/>
                  <a:gd name="connsiteY86" fmla="*/ 141740 h 149713"/>
                  <a:gd name="connsiteX87" fmla="*/ 560321 w 1512890"/>
                  <a:gd name="connsiteY87" fmla="*/ 149713 h 149713"/>
                  <a:gd name="connsiteX88" fmla="*/ 552192 w 1512890"/>
                  <a:gd name="connsiteY88" fmla="*/ 141740 h 149713"/>
                  <a:gd name="connsiteX89" fmla="*/ 552192 w 1512890"/>
                  <a:gd name="connsiteY89" fmla="*/ 7087 h 149713"/>
                  <a:gd name="connsiteX90" fmla="*/ 560321 w 1512890"/>
                  <a:gd name="connsiteY90" fmla="*/ 0 h 149713"/>
                  <a:gd name="connsiteX91" fmla="*/ 479790 w 1512890"/>
                  <a:gd name="connsiteY91" fmla="*/ 0 h 149713"/>
                  <a:gd name="connsiteX92" fmla="*/ 489443 w 1512890"/>
                  <a:gd name="connsiteY92" fmla="*/ 7087 h 149713"/>
                  <a:gd name="connsiteX93" fmla="*/ 489443 w 1512890"/>
                  <a:gd name="connsiteY93" fmla="*/ 141740 h 149713"/>
                  <a:gd name="connsiteX94" fmla="*/ 479790 w 1512890"/>
                  <a:gd name="connsiteY94" fmla="*/ 149713 h 149713"/>
                  <a:gd name="connsiteX95" fmla="*/ 471102 w 1512890"/>
                  <a:gd name="connsiteY95" fmla="*/ 141740 h 149713"/>
                  <a:gd name="connsiteX96" fmla="*/ 471102 w 1512890"/>
                  <a:gd name="connsiteY96" fmla="*/ 7087 h 149713"/>
                  <a:gd name="connsiteX97" fmla="*/ 479790 w 1512890"/>
                  <a:gd name="connsiteY97" fmla="*/ 0 h 149713"/>
                  <a:gd name="connsiteX98" fmla="*/ 402001 w 1512890"/>
                  <a:gd name="connsiteY98" fmla="*/ 0 h 149713"/>
                  <a:gd name="connsiteX99" fmla="*/ 408505 w 1512890"/>
                  <a:gd name="connsiteY99" fmla="*/ 7087 h 149713"/>
                  <a:gd name="connsiteX100" fmla="*/ 408505 w 1512890"/>
                  <a:gd name="connsiteY100" fmla="*/ 141740 h 149713"/>
                  <a:gd name="connsiteX101" fmla="*/ 402001 w 1512890"/>
                  <a:gd name="connsiteY101" fmla="*/ 149713 h 149713"/>
                  <a:gd name="connsiteX102" fmla="*/ 393872 w 1512890"/>
                  <a:gd name="connsiteY102" fmla="*/ 141740 h 149713"/>
                  <a:gd name="connsiteX103" fmla="*/ 393872 w 1512890"/>
                  <a:gd name="connsiteY103" fmla="*/ 7087 h 149713"/>
                  <a:gd name="connsiteX104" fmla="*/ 402001 w 1512890"/>
                  <a:gd name="connsiteY104" fmla="*/ 0 h 149713"/>
                  <a:gd name="connsiteX105" fmla="*/ 321975 w 1512890"/>
                  <a:gd name="connsiteY105" fmla="*/ 0 h 149713"/>
                  <a:gd name="connsiteX106" fmla="*/ 331170 w 1512890"/>
                  <a:gd name="connsiteY106" fmla="*/ 7087 h 149713"/>
                  <a:gd name="connsiteX107" fmla="*/ 331170 w 1512890"/>
                  <a:gd name="connsiteY107" fmla="*/ 141740 h 149713"/>
                  <a:gd name="connsiteX108" fmla="*/ 321975 w 1512890"/>
                  <a:gd name="connsiteY108" fmla="*/ 149713 h 149713"/>
                  <a:gd name="connsiteX109" fmla="*/ 312780 w 1512890"/>
                  <a:gd name="connsiteY109" fmla="*/ 141740 h 149713"/>
                  <a:gd name="connsiteX110" fmla="*/ 312780 w 1512890"/>
                  <a:gd name="connsiteY110" fmla="*/ 7087 h 149713"/>
                  <a:gd name="connsiteX111" fmla="*/ 321975 w 1512890"/>
                  <a:gd name="connsiteY111" fmla="*/ 0 h 149713"/>
                  <a:gd name="connsiteX112" fmla="*/ 243679 w 1512890"/>
                  <a:gd name="connsiteY112" fmla="*/ 0 h 149713"/>
                  <a:gd name="connsiteX113" fmla="*/ 250183 w 1512890"/>
                  <a:gd name="connsiteY113" fmla="*/ 7087 h 149713"/>
                  <a:gd name="connsiteX114" fmla="*/ 250183 w 1512890"/>
                  <a:gd name="connsiteY114" fmla="*/ 141740 h 149713"/>
                  <a:gd name="connsiteX115" fmla="*/ 243679 w 1512890"/>
                  <a:gd name="connsiteY115" fmla="*/ 149713 h 149713"/>
                  <a:gd name="connsiteX116" fmla="*/ 235550 w 1512890"/>
                  <a:gd name="connsiteY116" fmla="*/ 141740 h 149713"/>
                  <a:gd name="connsiteX117" fmla="*/ 235550 w 1512890"/>
                  <a:gd name="connsiteY117" fmla="*/ 7087 h 149713"/>
                  <a:gd name="connsiteX118" fmla="*/ 243679 w 1512890"/>
                  <a:gd name="connsiteY118" fmla="*/ 0 h 149713"/>
                  <a:gd name="connsiteX119" fmla="*/ 167515 w 1512890"/>
                  <a:gd name="connsiteY119" fmla="*/ 0 h 149713"/>
                  <a:gd name="connsiteX120" fmla="*/ 176710 w 1512890"/>
                  <a:gd name="connsiteY120" fmla="*/ 7087 h 149713"/>
                  <a:gd name="connsiteX121" fmla="*/ 176710 w 1512890"/>
                  <a:gd name="connsiteY121" fmla="*/ 141740 h 149713"/>
                  <a:gd name="connsiteX122" fmla="*/ 167515 w 1512890"/>
                  <a:gd name="connsiteY122" fmla="*/ 149713 h 149713"/>
                  <a:gd name="connsiteX123" fmla="*/ 158320 w 1512890"/>
                  <a:gd name="connsiteY123" fmla="*/ 141740 h 149713"/>
                  <a:gd name="connsiteX124" fmla="*/ 158320 w 1512890"/>
                  <a:gd name="connsiteY124" fmla="*/ 7087 h 149713"/>
                  <a:gd name="connsiteX125" fmla="*/ 167515 w 1512890"/>
                  <a:gd name="connsiteY125" fmla="*/ 0 h 149713"/>
                  <a:gd name="connsiteX126" fmla="*/ 84547 w 1512890"/>
                  <a:gd name="connsiteY126" fmla="*/ 0 h 149713"/>
                  <a:gd name="connsiteX127" fmla="*/ 91863 w 1512890"/>
                  <a:gd name="connsiteY127" fmla="*/ 7087 h 149713"/>
                  <a:gd name="connsiteX128" fmla="*/ 91863 w 1512890"/>
                  <a:gd name="connsiteY128" fmla="*/ 141740 h 149713"/>
                  <a:gd name="connsiteX129" fmla="*/ 84547 w 1512890"/>
                  <a:gd name="connsiteY129" fmla="*/ 149713 h 149713"/>
                  <a:gd name="connsiteX130" fmla="*/ 77230 w 1512890"/>
                  <a:gd name="connsiteY130" fmla="*/ 141740 h 149713"/>
                  <a:gd name="connsiteX131" fmla="*/ 77230 w 1512890"/>
                  <a:gd name="connsiteY131" fmla="*/ 7087 h 149713"/>
                  <a:gd name="connsiteX132" fmla="*/ 84547 w 1512890"/>
                  <a:gd name="connsiteY132" fmla="*/ 0 h 149713"/>
                  <a:gd name="connsiteX133" fmla="*/ 9653 w 1512890"/>
                  <a:gd name="connsiteY133" fmla="*/ 0 h 149713"/>
                  <a:gd name="connsiteX134" fmla="*/ 18341 w 1512890"/>
                  <a:gd name="connsiteY134" fmla="*/ 7087 h 149713"/>
                  <a:gd name="connsiteX135" fmla="*/ 18341 w 1512890"/>
                  <a:gd name="connsiteY135" fmla="*/ 141740 h 149713"/>
                  <a:gd name="connsiteX136" fmla="*/ 9653 w 1512890"/>
                  <a:gd name="connsiteY136" fmla="*/ 149713 h 149713"/>
                  <a:gd name="connsiteX137" fmla="*/ 0 w 1512890"/>
                  <a:gd name="connsiteY137" fmla="*/ 141740 h 149713"/>
                  <a:gd name="connsiteX138" fmla="*/ 0 w 1512890"/>
                  <a:gd name="connsiteY138" fmla="*/ 7087 h 149713"/>
                  <a:gd name="connsiteX139" fmla="*/ 9653 w 1512890"/>
                  <a:gd name="connsiteY139" fmla="*/ 0 h 14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1512890" h="149713">
                    <a:moveTo>
                      <a:pt x="1505574" y="0"/>
                    </a:moveTo>
                    <a:cubicBezTo>
                      <a:pt x="1509638" y="0"/>
                      <a:pt x="1512890" y="2658"/>
                      <a:pt x="1512890" y="7087"/>
                    </a:cubicBezTo>
                    <a:lnTo>
                      <a:pt x="1512890" y="141740"/>
                    </a:lnTo>
                    <a:cubicBezTo>
                      <a:pt x="1512890" y="146170"/>
                      <a:pt x="1509638" y="149713"/>
                      <a:pt x="1505574" y="149713"/>
                    </a:cubicBezTo>
                    <a:cubicBezTo>
                      <a:pt x="1501509" y="149713"/>
                      <a:pt x="1498257" y="146170"/>
                      <a:pt x="1498257" y="141740"/>
                    </a:cubicBezTo>
                    <a:lnTo>
                      <a:pt x="1498257" y="7087"/>
                    </a:lnTo>
                    <a:cubicBezTo>
                      <a:pt x="1498257" y="2658"/>
                      <a:pt x="1501509" y="0"/>
                      <a:pt x="1505574" y="0"/>
                    </a:cubicBezTo>
                    <a:close/>
                    <a:moveTo>
                      <a:pt x="1426360" y="0"/>
                    </a:moveTo>
                    <a:cubicBezTo>
                      <a:pt x="1430957" y="0"/>
                      <a:pt x="1435555" y="2658"/>
                      <a:pt x="1435555" y="7087"/>
                    </a:cubicBezTo>
                    <a:lnTo>
                      <a:pt x="1435555" y="141740"/>
                    </a:lnTo>
                    <a:cubicBezTo>
                      <a:pt x="1435555" y="146170"/>
                      <a:pt x="1430957" y="149713"/>
                      <a:pt x="1426360" y="149713"/>
                    </a:cubicBezTo>
                    <a:cubicBezTo>
                      <a:pt x="1421762" y="149713"/>
                      <a:pt x="1417165" y="146170"/>
                      <a:pt x="1417165" y="141740"/>
                    </a:cubicBezTo>
                    <a:lnTo>
                      <a:pt x="1417165" y="7087"/>
                    </a:lnTo>
                    <a:cubicBezTo>
                      <a:pt x="1417165" y="2658"/>
                      <a:pt x="1421762" y="0"/>
                      <a:pt x="1426360" y="0"/>
                    </a:cubicBezTo>
                    <a:close/>
                    <a:moveTo>
                      <a:pt x="1347252" y="0"/>
                    </a:moveTo>
                    <a:cubicBezTo>
                      <a:pt x="1351316" y="0"/>
                      <a:pt x="1354568" y="2658"/>
                      <a:pt x="1354568" y="7087"/>
                    </a:cubicBezTo>
                    <a:lnTo>
                      <a:pt x="1354568" y="141740"/>
                    </a:lnTo>
                    <a:cubicBezTo>
                      <a:pt x="1354568" y="146170"/>
                      <a:pt x="1351316" y="149713"/>
                      <a:pt x="1347252" y="149713"/>
                    </a:cubicBezTo>
                    <a:cubicBezTo>
                      <a:pt x="1343187" y="149713"/>
                      <a:pt x="1339935" y="146170"/>
                      <a:pt x="1339935" y="141740"/>
                    </a:cubicBezTo>
                    <a:lnTo>
                      <a:pt x="1339935" y="7087"/>
                    </a:lnTo>
                    <a:cubicBezTo>
                      <a:pt x="1339935" y="2658"/>
                      <a:pt x="1343187" y="0"/>
                      <a:pt x="1347252" y="0"/>
                    </a:cubicBezTo>
                    <a:close/>
                    <a:moveTo>
                      <a:pt x="1271900" y="0"/>
                    </a:moveTo>
                    <a:cubicBezTo>
                      <a:pt x="1276497" y="0"/>
                      <a:pt x="1281095" y="2658"/>
                      <a:pt x="1281095" y="7087"/>
                    </a:cubicBezTo>
                    <a:lnTo>
                      <a:pt x="1281095" y="141740"/>
                    </a:lnTo>
                    <a:cubicBezTo>
                      <a:pt x="1281095" y="146170"/>
                      <a:pt x="1276497" y="149713"/>
                      <a:pt x="1271900" y="149713"/>
                    </a:cubicBezTo>
                    <a:cubicBezTo>
                      <a:pt x="1267302" y="149713"/>
                      <a:pt x="1262705" y="146170"/>
                      <a:pt x="1262705" y="141740"/>
                    </a:cubicBezTo>
                    <a:lnTo>
                      <a:pt x="1262705" y="7087"/>
                    </a:lnTo>
                    <a:cubicBezTo>
                      <a:pt x="1262705" y="2658"/>
                      <a:pt x="1267302" y="0"/>
                      <a:pt x="1271900" y="0"/>
                    </a:cubicBezTo>
                    <a:close/>
                    <a:moveTo>
                      <a:pt x="1188119" y="0"/>
                    </a:moveTo>
                    <a:cubicBezTo>
                      <a:pt x="1192996" y="0"/>
                      <a:pt x="1196248" y="2658"/>
                      <a:pt x="1196248" y="7087"/>
                    </a:cubicBezTo>
                    <a:lnTo>
                      <a:pt x="1196248" y="141740"/>
                    </a:lnTo>
                    <a:cubicBezTo>
                      <a:pt x="1196248" y="146170"/>
                      <a:pt x="1192996" y="149713"/>
                      <a:pt x="1188119" y="149713"/>
                    </a:cubicBezTo>
                    <a:cubicBezTo>
                      <a:pt x="1184867" y="149713"/>
                      <a:pt x="1181615" y="146170"/>
                      <a:pt x="1181615" y="141740"/>
                    </a:cubicBezTo>
                    <a:lnTo>
                      <a:pt x="1181615" y="7087"/>
                    </a:lnTo>
                    <a:cubicBezTo>
                      <a:pt x="1181615" y="2658"/>
                      <a:pt x="1184867" y="0"/>
                      <a:pt x="1188119" y="0"/>
                    </a:cubicBezTo>
                    <a:close/>
                    <a:moveTo>
                      <a:pt x="1113579" y="0"/>
                    </a:moveTo>
                    <a:cubicBezTo>
                      <a:pt x="1118176" y="0"/>
                      <a:pt x="1122773" y="2658"/>
                      <a:pt x="1122773" y="7087"/>
                    </a:cubicBezTo>
                    <a:lnTo>
                      <a:pt x="1122773" y="141740"/>
                    </a:lnTo>
                    <a:cubicBezTo>
                      <a:pt x="1122773" y="146170"/>
                      <a:pt x="1118176" y="149713"/>
                      <a:pt x="1113579" y="149713"/>
                    </a:cubicBezTo>
                    <a:cubicBezTo>
                      <a:pt x="1108983" y="149713"/>
                      <a:pt x="1104386" y="146170"/>
                      <a:pt x="1104386" y="141740"/>
                    </a:cubicBezTo>
                    <a:lnTo>
                      <a:pt x="1104386" y="7087"/>
                    </a:lnTo>
                    <a:cubicBezTo>
                      <a:pt x="1104386" y="2658"/>
                      <a:pt x="1108983" y="0"/>
                      <a:pt x="1113579" y="0"/>
                    </a:cubicBezTo>
                    <a:close/>
                    <a:moveTo>
                      <a:pt x="1033660" y="0"/>
                    </a:moveTo>
                    <a:cubicBezTo>
                      <a:pt x="1038537" y="0"/>
                      <a:pt x="1041789" y="2658"/>
                      <a:pt x="1041789" y="7087"/>
                    </a:cubicBezTo>
                    <a:lnTo>
                      <a:pt x="1041789" y="141740"/>
                    </a:lnTo>
                    <a:cubicBezTo>
                      <a:pt x="1041789" y="146170"/>
                      <a:pt x="1038537" y="149713"/>
                      <a:pt x="1033660" y="149713"/>
                    </a:cubicBezTo>
                    <a:cubicBezTo>
                      <a:pt x="1030408" y="149713"/>
                      <a:pt x="1027156" y="146170"/>
                      <a:pt x="1027156" y="141740"/>
                    </a:cubicBezTo>
                    <a:lnTo>
                      <a:pt x="1027156" y="7087"/>
                    </a:lnTo>
                    <a:cubicBezTo>
                      <a:pt x="1027156" y="2658"/>
                      <a:pt x="1030408" y="0"/>
                      <a:pt x="1033660" y="0"/>
                    </a:cubicBezTo>
                    <a:close/>
                    <a:moveTo>
                      <a:pt x="955718" y="0"/>
                    </a:moveTo>
                    <a:cubicBezTo>
                      <a:pt x="960545" y="0"/>
                      <a:pt x="964407" y="2658"/>
                      <a:pt x="964407" y="7087"/>
                    </a:cubicBezTo>
                    <a:lnTo>
                      <a:pt x="964407" y="141740"/>
                    </a:lnTo>
                    <a:cubicBezTo>
                      <a:pt x="964407" y="146170"/>
                      <a:pt x="960545" y="149713"/>
                      <a:pt x="955718" y="149713"/>
                    </a:cubicBezTo>
                    <a:cubicBezTo>
                      <a:pt x="950890" y="149713"/>
                      <a:pt x="946063" y="146170"/>
                      <a:pt x="946063" y="141740"/>
                    </a:cubicBezTo>
                    <a:lnTo>
                      <a:pt x="946063" y="7087"/>
                    </a:lnTo>
                    <a:cubicBezTo>
                      <a:pt x="946063" y="2658"/>
                      <a:pt x="950890" y="0"/>
                      <a:pt x="955718" y="0"/>
                    </a:cubicBezTo>
                    <a:close/>
                    <a:moveTo>
                      <a:pt x="878488" y="0"/>
                    </a:moveTo>
                    <a:cubicBezTo>
                      <a:pt x="882350" y="0"/>
                      <a:pt x="887178" y="2658"/>
                      <a:pt x="887178" y="7087"/>
                    </a:cubicBezTo>
                    <a:lnTo>
                      <a:pt x="887178" y="141740"/>
                    </a:lnTo>
                    <a:cubicBezTo>
                      <a:pt x="887178" y="146170"/>
                      <a:pt x="882350" y="149713"/>
                      <a:pt x="878488" y="149713"/>
                    </a:cubicBezTo>
                    <a:cubicBezTo>
                      <a:pt x="873661" y="149713"/>
                      <a:pt x="868834" y="146170"/>
                      <a:pt x="868834" y="141740"/>
                    </a:cubicBezTo>
                    <a:lnTo>
                      <a:pt x="868834" y="7087"/>
                    </a:lnTo>
                    <a:cubicBezTo>
                      <a:pt x="868834" y="2658"/>
                      <a:pt x="873661" y="0"/>
                      <a:pt x="878488" y="0"/>
                    </a:cubicBezTo>
                    <a:close/>
                    <a:moveTo>
                      <a:pt x="796432" y="0"/>
                    </a:moveTo>
                    <a:cubicBezTo>
                      <a:pt x="802224" y="0"/>
                      <a:pt x="806085" y="2658"/>
                      <a:pt x="806085" y="7087"/>
                    </a:cubicBezTo>
                    <a:lnTo>
                      <a:pt x="806085" y="141740"/>
                    </a:lnTo>
                    <a:cubicBezTo>
                      <a:pt x="806085" y="146170"/>
                      <a:pt x="802224" y="149713"/>
                      <a:pt x="796432" y="149713"/>
                    </a:cubicBezTo>
                    <a:cubicBezTo>
                      <a:pt x="791605" y="149713"/>
                      <a:pt x="787744" y="146170"/>
                      <a:pt x="787744" y="141740"/>
                    </a:cubicBezTo>
                    <a:lnTo>
                      <a:pt x="787744" y="7087"/>
                    </a:lnTo>
                    <a:cubicBezTo>
                      <a:pt x="787744" y="2658"/>
                      <a:pt x="791605" y="0"/>
                      <a:pt x="796432" y="0"/>
                    </a:cubicBezTo>
                    <a:close/>
                    <a:moveTo>
                      <a:pt x="718643" y="0"/>
                    </a:moveTo>
                    <a:cubicBezTo>
                      <a:pt x="721895" y="0"/>
                      <a:pt x="725147" y="2658"/>
                      <a:pt x="725147" y="7087"/>
                    </a:cubicBezTo>
                    <a:lnTo>
                      <a:pt x="725147" y="141740"/>
                    </a:lnTo>
                    <a:cubicBezTo>
                      <a:pt x="725147" y="146170"/>
                      <a:pt x="721895" y="149713"/>
                      <a:pt x="718643" y="149713"/>
                    </a:cubicBezTo>
                    <a:cubicBezTo>
                      <a:pt x="713766" y="149713"/>
                      <a:pt x="710514" y="146170"/>
                      <a:pt x="710514" y="141740"/>
                    </a:cubicBezTo>
                    <a:lnTo>
                      <a:pt x="710514" y="7087"/>
                    </a:lnTo>
                    <a:cubicBezTo>
                      <a:pt x="710514" y="2658"/>
                      <a:pt x="713766" y="0"/>
                      <a:pt x="718643" y="0"/>
                    </a:cubicBezTo>
                    <a:close/>
                    <a:moveTo>
                      <a:pt x="638111" y="0"/>
                    </a:moveTo>
                    <a:cubicBezTo>
                      <a:pt x="643904" y="0"/>
                      <a:pt x="647766" y="2658"/>
                      <a:pt x="647766" y="7087"/>
                    </a:cubicBezTo>
                    <a:lnTo>
                      <a:pt x="647766" y="141740"/>
                    </a:lnTo>
                    <a:cubicBezTo>
                      <a:pt x="647766" y="146170"/>
                      <a:pt x="643904" y="149713"/>
                      <a:pt x="638111" y="149713"/>
                    </a:cubicBezTo>
                    <a:cubicBezTo>
                      <a:pt x="633284" y="149713"/>
                      <a:pt x="629422" y="146170"/>
                      <a:pt x="629422" y="141740"/>
                    </a:cubicBezTo>
                    <a:lnTo>
                      <a:pt x="629422" y="7087"/>
                    </a:lnTo>
                    <a:cubicBezTo>
                      <a:pt x="629422" y="2658"/>
                      <a:pt x="633284" y="0"/>
                      <a:pt x="638111" y="0"/>
                    </a:cubicBezTo>
                    <a:close/>
                    <a:moveTo>
                      <a:pt x="560321" y="0"/>
                    </a:moveTo>
                    <a:cubicBezTo>
                      <a:pt x="563573" y="0"/>
                      <a:pt x="566825" y="2658"/>
                      <a:pt x="566825" y="7087"/>
                    </a:cubicBezTo>
                    <a:lnTo>
                      <a:pt x="566825" y="141740"/>
                    </a:lnTo>
                    <a:cubicBezTo>
                      <a:pt x="566825" y="146170"/>
                      <a:pt x="563573" y="149713"/>
                      <a:pt x="560321" y="149713"/>
                    </a:cubicBezTo>
                    <a:cubicBezTo>
                      <a:pt x="555444" y="149713"/>
                      <a:pt x="552192" y="146170"/>
                      <a:pt x="552192" y="141740"/>
                    </a:cubicBezTo>
                    <a:lnTo>
                      <a:pt x="552192" y="7087"/>
                    </a:lnTo>
                    <a:cubicBezTo>
                      <a:pt x="552192" y="2658"/>
                      <a:pt x="555444" y="0"/>
                      <a:pt x="560321" y="0"/>
                    </a:cubicBezTo>
                    <a:close/>
                    <a:moveTo>
                      <a:pt x="479790" y="0"/>
                    </a:moveTo>
                    <a:cubicBezTo>
                      <a:pt x="485582" y="0"/>
                      <a:pt x="489443" y="2658"/>
                      <a:pt x="489443" y="7087"/>
                    </a:cubicBezTo>
                    <a:lnTo>
                      <a:pt x="489443" y="141740"/>
                    </a:lnTo>
                    <a:cubicBezTo>
                      <a:pt x="489443" y="146170"/>
                      <a:pt x="485582" y="149713"/>
                      <a:pt x="479790" y="149713"/>
                    </a:cubicBezTo>
                    <a:cubicBezTo>
                      <a:pt x="474963" y="149713"/>
                      <a:pt x="471102" y="146170"/>
                      <a:pt x="471102" y="141740"/>
                    </a:cubicBezTo>
                    <a:lnTo>
                      <a:pt x="471102" y="7087"/>
                    </a:lnTo>
                    <a:cubicBezTo>
                      <a:pt x="471102" y="2658"/>
                      <a:pt x="474963" y="0"/>
                      <a:pt x="479790" y="0"/>
                    </a:cubicBezTo>
                    <a:close/>
                    <a:moveTo>
                      <a:pt x="402001" y="0"/>
                    </a:moveTo>
                    <a:cubicBezTo>
                      <a:pt x="405253" y="0"/>
                      <a:pt x="408505" y="2658"/>
                      <a:pt x="408505" y="7087"/>
                    </a:cubicBezTo>
                    <a:lnTo>
                      <a:pt x="408505" y="141740"/>
                    </a:lnTo>
                    <a:cubicBezTo>
                      <a:pt x="408505" y="146170"/>
                      <a:pt x="405253" y="149713"/>
                      <a:pt x="402001" y="149713"/>
                    </a:cubicBezTo>
                    <a:cubicBezTo>
                      <a:pt x="397124" y="149713"/>
                      <a:pt x="393872" y="146170"/>
                      <a:pt x="393872" y="141740"/>
                    </a:cubicBezTo>
                    <a:lnTo>
                      <a:pt x="393872" y="7087"/>
                    </a:lnTo>
                    <a:cubicBezTo>
                      <a:pt x="393872" y="2658"/>
                      <a:pt x="397124" y="0"/>
                      <a:pt x="402001" y="0"/>
                    </a:cubicBezTo>
                    <a:close/>
                    <a:moveTo>
                      <a:pt x="321975" y="0"/>
                    </a:moveTo>
                    <a:cubicBezTo>
                      <a:pt x="326572" y="0"/>
                      <a:pt x="331170" y="2658"/>
                      <a:pt x="331170" y="7087"/>
                    </a:cubicBezTo>
                    <a:lnTo>
                      <a:pt x="331170" y="141740"/>
                    </a:lnTo>
                    <a:cubicBezTo>
                      <a:pt x="331170" y="146170"/>
                      <a:pt x="326572" y="149713"/>
                      <a:pt x="321975" y="149713"/>
                    </a:cubicBezTo>
                    <a:cubicBezTo>
                      <a:pt x="317377" y="149713"/>
                      <a:pt x="312780" y="146170"/>
                      <a:pt x="312780" y="141740"/>
                    </a:cubicBezTo>
                    <a:lnTo>
                      <a:pt x="312780" y="7087"/>
                    </a:lnTo>
                    <a:cubicBezTo>
                      <a:pt x="312780" y="2658"/>
                      <a:pt x="317377" y="0"/>
                      <a:pt x="321975" y="0"/>
                    </a:cubicBezTo>
                    <a:close/>
                    <a:moveTo>
                      <a:pt x="243679" y="0"/>
                    </a:moveTo>
                    <a:cubicBezTo>
                      <a:pt x="246931" y="0"/>
                      <a:pt x="250183" y="2658"/>
                      <a:pt x="250183" y="7087"/>
                    </a:cubicBezTo>
                    <a:lnTo>
                      <a:pt x="250183" y="141740"/>
                    </a:lnTo>
                    <a:cubicBezTo>
                      <a:pt x="250183" y="146170"/>
                      <a:pt x="246931" y="149713"/>
                      <a:pt x="243679" y="149713"/>
                    </a:cubicBezTo>
                    <a:cubicBezTo>
                      <a:pt x="238802" y="149713"/>
                      <a:pt x="235550" y="146170"/>
                      <a:pt x="235550" y="141740"/>
                    </a:cubicBezTo>
                    <a:lnTo>
                      <a:pt x="235550" y="7087"/>
                    </a:lnTo>
                    <a:cubicBezTo>
                      <a:pt x="235550" y="2658"/>
                      <a:pt x="238802" y="0"/>
                      <a:pt x="243679" y="0"/>
                    </a:cubicBezTo>
                    <a:close/>
                    <a:moveTo>
                      <a:pt x="167515" y="0"/>
                    </a:moveTo>
                    <a:cubicBezTo>
                      <a:pt x="172112" y="0"/>
                      <a:pt x="176710" y="2658"/>
                      <a:pt x="176710" y="7087"/>
                    </a:cubicBezTo>
                    <a:lnTo>
                      <a:pt x="176710" y="141740"/>
                    </a:lnTo>
                    <a:cubicBezTo>
                      <a:pt x="176710" y="146170"/>
                      <a:pt x="172112" y="149713"/>
                      <a:pt x="167515" y="149713"/>
                    </a:cubicBezTo>
                    <a:cubicBezTo>
                      <a:pt x="162917" y="149713"/>
                      <a:pt x="158320" y="146170"/>
                      <a:pt x="158320" y="141740"/>
                    </a:cubicBezTo>
                    <a:lnTo>
                      <a:pt x="158320" y="7087"/>
                    </a:lnTo>
                    <a:cubicBezTo>
                      <a:pt x="158320" y="2658"/>
                      <a:pt x="162917" y="0"/>
                      <a:pt x="167515" y="0"/>
                    </a:cubicBezTo>
                    <a:close/>
                    <a:moveTo>
                      <a:pt x="84547" y="0"/>
                    </a:moveTo>
                    <a:cubicBezTo>
                      <a:pt x="88611" y="0"/>
                      <a:pt x="91863" y="2658"/>
                      <a:pt x="91863" y="7087"/>
                    </a:cubicBezTo>
                    <a:lnTo>
                      <a:pt x="91863" y="141740"/>
                    </a:lnTo>
                    <a:cubicBezTo>
                      <a:pt x="91863" y="146170"/>
                      <a:pt x="88611" y="149713"/>
                      <a:pt x="84547" y="149713"/>
                    </a:cubicBezTo>
                    <a:cubicBezTo>
                      <a:pt x="80482" y="149713"/>
                      <a:pt x="77230" y="146170"/>
                      <a:pt x="77230" y="141740"/>
                    </a:cubicBezTo>
                    <a:lnTo>
                      <a:pt x="77230" y="7087"/>
                    </a:lnTo>
                    <a:cubicBezTo>
                      <a:pt x="77230" y="2658"/>
                      <a:pt x="80482" y="0"/>
                      <a:pt x="84547" y="0"/>
                    </a:cubicBezTo>
                    <a:close/>
                    <a:moveTo>
                      <a:pt x="9653" y="0"/>
                    </a:moveTo>
                    <a:cubicBezTo>
                      <a:pt x="14480" y="0"/>
                      <a:pt x="18341" y="2658"/>
                      <a:pt x="18341" y="7087"/>
                    </a:cubicBezTo>
                    <a:lnTo>
                      <a:pt x="18341" y="141740"/>
                    </a:lnTo>
                    <a:cubicBezTo>
                      <a:pt x="18341" y="146170"/>
                      <a:pt x="14480" y="149713"/>
                      <a:pt x="9653" y="149713"/>
                    </a:cubicBezTo>
                    <a:cubicBezTo>
                      <a:pt x="4826" y="149713"/>
                      <a:pt x="0" y="146170"/>
                      <a:pt x="0" y="141740"/>
                    </a:cubicBezTo>
                    <a:lnTo>
                      <a:pt x="0" y="7087"/>
                    </a:lnTo>
                    <a:cubicBezTo>
                      <a:pt x="0" y="2658"/>
                      <a:pt x="4826" y="0"/>
                      <a:pt x="9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43">
                <a:extLst>
                  <a:ext uri="{FF2B5EF4-FFF2-40B4-BE49-F238E27FC236}">
                    <a16:creationId xmlns:a16="http://schemas.microsoft.com/office/drawing/2014/main" id="{8C95F9D4-8610-43BD-8AC9-40EF4AA2F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0251" y="10441459"/>
                <a:ext cx="2089066" cy="270304"/>
              </a:xfrm>
              <a:custGeom>
                <a:avLst/>
                <a:gdLst>
                  <a:gd name="T0" fmla="*/ 2257 w 2385"/>
                  <a:gd name="T1" fmla="*/ 0 h 308"/>
                  <a:gd name="T2" fmla="*/ 1193 w 2385"/>
                  <a:gd name="T3" fmla="*/ 0 h 308"/>
                  <a:gd name="T4" fmla="*/ 127 w 2385"/>
                  <a:gd name="T5" fmla="*/ 0 h 308"/>
                  <a:gd name="T6" fmla="*/ 127 w 2385"/>
                  <a:gd name="T7" fmla="*/ 0 h 308"/>
                  <a:gd name="T8" fmla="*/ 38 w 2385"/>
                  <a:gd name="T9" fmla="*/ 38 h 308"/>
                  <a:gd name="T10" fmla="*/ 38 w 2385"/>
                  <a:gd name="T11" fmla="*/ 38 h 308"/>
                  <a:gd name="T12" fmla="*/ 0 w 2385"/>
                  <a:gd name="T13" fmla="*/ 127 h 308"/>
                  <a:gd name="T14" fmla="*/ 0 w 2385"/>
                  <a:gd name="T15" fmla="*/ 217 h 308"/>
                  <a:gd name="T16" fmla="*/ 0 w 2385"/>
                  <a:gd name="T17" fmla="*/ 307 h 308"/>
                  <a:gd name="T18" fmla="*/ 1193 w 2385"/>
                  <a:gd name="T19" fmla="*/ 307 h 308"/>
                  <a:gd name="T20" fmla="*/ 2384 w 2385"/>
                  <a:gd name="T21" fmla="*/ 307 h 308"/>
                  <a:gd name="T22" fmla="*/ 2384 w 2385"/>
                  <a:gd name="T23" fmla="*/ 217 h 308"/>
                  <a:gd name="T24" fmla="*/ 2384 w 2385"/>
                  <a:gd name="T25" fmla="*/ 127 h 308"/>
                  <a:gd name="T26" fmla="*/ 2384 w 2385"/>
                  <a:gd name="T27" fmla="*/ 127 h 308"/>
                  <a:gd name="T28" fmla="*/ 2347 w 2385"/>
                  <a:gd name="T29" fmla="*/ 38 h 308"/>
                  <a:gd name="T30" fmla="*/ 2347 w 2385"/>
                  <a:gd name="T31" fmla="*/ 38 h 308"/>
                  <a:gd name="T32" fmla="*/ 2257 w 2385"/>
                  <a:gd name="T33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85" h="308">
                    <a:moveTo>
                      <a:pt x="2257" y="0"/>
                    </a:moveTo>
                    <a:lnTo>
                      <a:pt x="1193" y="0"/>
                    </a:lnTo>
                    <a:lnTo>
                      <a:pt x="127" y="0"/>
                    </a:lnTo>
                    <a:lnTo>
                      <a:pt x="127" y="0"/>
                    </a:lnTo>
                    <a:cubicBezTo>
                      <a:pt x="92" y="0"/>
                      <a:pt x="60" y="14"/>
                      <a:pt x="38" y="38"/>
                    </a:cubicBezTo>
                    <a:lnTo>
                      <a:pt x="38" y="38"/>
                    </a:lnTo>
                    <a:cubicBezTo>
                      <a:pt x="14" y="60"/>
                      <a:pt x="0" y="92"/>
                      <a:pt x="0" y="127"/>
                    </a:cubicBezTo>
                    <a:lnTo>
                      <a:pt x="0" y="217"/>
                    </a:lnTo>
                    <a:lnTo>
                      <a:pt x="0" y="307"/>
                    </a:lnTo>
                    <a:lnTo>
                      <a:pt x="1193" y="307"/>
                    </a:lnTo>
                    <a:lnTo>
                      <a:pt x="2384" y="307"/>
                    </a:lnTo>
                    <a:lnTo>
                      <a:pt x="2384" y="217"/>
                    </a:lnTo>
                    <a:lnTo>
                      <a:pt x="2384" y="127"/>
                    </a:lnTo>
                    <a:lnTo>
                      <a:pt x="2384" y="127"/>
                    </a:lnTo>
                    <a:cubicBezTo>
                      <a:pt x="2384" y="92"/>
                      <a:pt x="2370" y="60"/>
                      <a:pt x="2347" y="38"/>
                    </a:cubicBezTo>
                    <a:lnTo>
                      <a:pt x="2347" y="38"/>
                    </a:lnTo>
                    <a:cubicBezTo>
                      <a:pt x="2324" y="14"/>
                      <a:pt x="2292" y="0"/>
                      <a:pt x="2257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44">
                <a:extLst>
                  <a:ext uri="{FF2B5EF4-FFF2-40B4-BE49-F238E27FC236}">
                    <a16:creationId xmlns:a16="http://schemas.microsoft.com/office/drawing/2014/main" id="{ADE13019-9E20-42D7-AE0B-F1ED5DC05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4724" y="9503119"/>
                <a:ext cx="478824" cy="1208644"/>
              </a:xfrm>
              <a:custGeom>
                <a:avLst/>
                <a:gdLst>
                  <a:gd name="T0" fmla="*/ 159 w 547"/>
                  <a:gd name="T1" fmla="*/ 0 h 1379"/>
                  <a:gd name="T2" fmla="*/ 387 w 547"/>
                  <a:gd name="T3" fmla="*/ 0 h 1379"/>
                  <a:gd name="T4" fmla="*/ 387 w 547"/>
                  <a:gd name="T5" fmla="*/ 0 h 1379"/>
                  <a:gd name="T6" fmla="*/ 498 w 547"/>
                  <a:gd name="T7" fmla="*/ 45 h 1379"/>
                  <a:gd name="T8" fmla="*/ 498 w 547"/>
                  <a:gd name="T9" fmla="*/ 45 h 1379"/>
                  <a:gd name="T10" fmla="*/ 546 w 547"/>
                  <a:gd name="T11" fmla="*/ 159 h 1379"/>
                  <a:gd name="T12" fmla="*/ 546 w 547"/>
                  <a:gd name="T13" fmla="*/ 1378 h 1379"/>
                  <a:gd name="T14" fmla="*/ 0 w 547"/>
                  <a:gd name="T15" fmla="*/ 1378 h 1379"/>
                  <a:gd name="T16" fmla="*/ 0 w 547"/>
                  <a:gd name="T17" fmla="*/ 159 h 1379"/>
                  <a:gd name="T18" fmla="*/ 0 w 547"/>
                  <a:gd name="T19" fmla="*/ 159 h 1379"/>
                  <a:gd name="T20" fmla="*/ 40 w 547"/>
                  <a:gd name="T21" fmla="*/ 52 h 1379"/>
                  <a:gd name="T22" fmla="*/ 40 w 547"/>
                  <a:gd name="T23" fmla="*/ 52 h 1379"/>
                  <a:gd name="T24" fmla="*/ 159 w 547"/>
                  <a:gd name="T25" fmla="*/ 0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7" h="1379">
                    <a:moveTo>
                      <a:pt x="159" y="0"/>
                    </a:moveTo>
                    <a:lnTo>
                      <a:pt x="387" y="0"/>
                    </a:lnTo>
                    <a:lnTo>
                      <a:pt x="387" y="0"/>
                    </a:lnTo>
                    <a:cubicBezTo>
                      <a:pt x="430" y="0"/>
                      <a:pt x="469" y="17"/>
                      <a:pt x="498" y="45"/>
                    </a:cubicBezTo>
                    <a:lnTo>
                      <a:pt x="498" y="45"/>
                    </a:lnTo>
                    <a:cubicBezTo>
                      <a:pt x="528" y="74"/>
                      <a:pt x="546" y="114"/>
                      <a:pt x="546" y="159"/>
                    </a:cubicBezTo>
                    <a:lnTo>
                      <a:pt x="546" y="1378"/>
                    </a:lnTo>
                    <a:lnTo>
                      <a:pt x="0" y="1378"/>
                    </a:lnTo>
                    <a:lnTo>
                      <a:pt x="0" y="159"/>
                    </a:lnTo>
                    <a:lnTo>
                      <a:pt x="0" y="159"/>
                    </a:lnTo>
                    <a:cubicBezTo>
                      <a:pt x="0" y="118"/>
                      <a:pt x="15" y="81"/>
                      <a:pt x="40" y="52"/>
                    </a:cubicBezTo>
                    <a:lnTo>
                      <a:pt x="40" y="52"/>
                    </a:lnTo>
                    <a:cubicBezTo>
                      <a:pt x="70" y="20"/>
                      <a:pt x="113" y="0"/>
                      <a:pt x="15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45">
                <a:extLst>
                  <a:ext uri="{FF2B5EF4-FFF2-40B4-BE49-F238E27FC236}">
                    <a16:creationId xmlns:a16="http://schemas.microsoft.com/office/drawing/2014/main" id="{F56DED40-28D5-4082-8D69-DD8CE1235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7001" y="9495396"/>
                <a:ext cx="494270" cy="1224090"/>
              </a:xfrm>
              <a:custGeom>
                <a:avLst/>
                <a:gdLst>
                  <a:gd name="T0" fmla="*/ 18 w 565"/>
                  <a:gd name="T1" fmla="*/ 1378 h 1398"/>
                  <a:gd name="T2" fmla="*/ 545 w 565"/>
                  <a:gd name="T3" fmla="*/ 1378 h 1398"/>
                  <a:gd name="T4" fmla="*/ 545 w 565"/>
                  <a:gd name="T5" fmla="*/ 169 h 1398"/>
                  <a:gd name="T6" fmla="*/ 545 w 565"/>
                  <a:gd name="T7" fmla="*/ 169 h 1398"/>
                  <a:gd name="T8" fmla="*/ 500 w 565"/>
                  <a:gd name="T9" fmla="*/ 61 h 1398"/>
                  <a:gd name="T10" fmla="*/ 500 w 565"/>
                  <a:gd name="T11" fmla="*/ 61 h 1398"/>
                  <a:gd name="T12" fmla="*/ 396 w 565"/>
                  <a:gd name="T13" fmla="*/ 19 h 1398"/>
                  <a:gd name="T14" fmla="*/ 168 w 565"/>
                  <a:gd name="T15" fmla="*/ 19 h 1398"/>
                  <a:gd name="T16" fmla="*/ 168 w 565"/>
                  <a:gd name="T17" fmla="*/ 19 h 1398"/>
                  <a:gd name="T18" fmla="*/ 56 w 565"/>
                  <a:gd name="T19" fmla="*/ 69 h 1398"/>
                  <a:gd name="T20" fmla="*/ 56 w 565"/>
                  <a:gd name="T21" fmla="*/ 69 h 1398"/>
                  <a:gd name="T22" fmla="*/ 18 w 565"/>
                  <a:gd name="T23" fmla="*/ 169 h 1398"/>
                  <a:gd name="T24" fmla="*/ 18 w 565"/>
                  <a:gd name="T25" fmla="*/ 1378 h 1398"/>
                  <a:gd name="T26" fmla="*/ 564 w 565"/>
                  <a:gd name="T27" fmla="*/ 1397 h 1398"/>
                  <a:gd name="T28" fmla="*/ 0 w 565"/>
                  <a:gd name="T29" fmla="*/ 1397 h 1398"/>
                  <a:gd name="T30" fmla="*/ 0 w 565"/>
                  <a:gd name="T31" fmla="*/ 169 h 1398"/>
                  <a:gd name="T32" fmla="*/ 0 w 565"/>
                  <a:gd name="T33" fmla="*/ 169 h 1398"/>
                  <a:gd name="T34" fmla="*/ 42 w 565"/>
                  <a:gd name="T35" fmla="*/ 56 h 1398"/>
                  <a:gd name="T36" fmla="*/ 42 w 565"/>
                  <a:gd name="T37" fmla="*/ 56 h 1398"/>
                  <a:gd name="T38" fmla="*/ 168 w 565"/>
                  <a:gd name="T39" fmla="*/ 0 h 1398"/>
                  <a:gd name="T40" fmla="*/ 396 w 565"/>
                  <a:gd name="T41" fmla="*/ 0 h 1398"/>
                  <a:gd name="T42" fmla="*/ 396 w 565"/>
                  <a:gd name="T43" fmla="*/ 0 h 1398"/>
                  <a:gd name="T44" fmla="*/ 513 w 565"/>
                  <a:gd name="T45" fmla="*/ 49 h 1398"/>
                  <a:gd name="T46" fmla="*/ 513 w 565"/>
                  <a:gd name="T47" fmla="*/ 49 h 1398"/>
                  <a:gd name="T48" fmla="*/ 564 w 565"/>
                  <a:gd name="T49" fmla="*/ 169 h 1398"/>
                  <a:gd name="T50" fmla="*/ 564 w 565"/>
                  <a:gd name="T51" fmla="*/ 1397 h 1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65" h="1398">
                    <a:moveTo>
                      <a:pt x="18" y="1378"/>
                    </a:moveTo>
                    <a:lnTo>
                      <a:pt x="545" y="1378"/>
                    </a:lnTo>
                    <a:lnTo>
                      <a:pt x="545" y="169"/>
                    </a:lnTo>
                    <a:lnTo>
                      <a:pt x="545" y="169"/>
                    </a:lnTo>
                    <a:cubicBezTo>
                      <a:pt x="545" y="128"/>
                      <a:pt x="530" y="90"/>
                      <a:pt x="500" y="61"/>
                    </a:cubicBezTo>
                    <a:lnTo>
                      <a:pt x="500" y="61"/>
                    </a:lnTo>
                    <a:cubicBezTo>
                      <a:pt x="472" y="35"/>
                      <a:pt x="435" y="19"/>
                      <a:pt x="396" y="19"/>
                    </a:cubicBezTo>
                    <a:lnTo>
                      <a:pt x="168" y="19"/>
                    </a:lnTo>
                    <a:lnTo>
                      <a:pt x="168" y="19"/>
                    </a:lnTo>
                    <a:cubicBezTo>
                      <a:pt x="126" y="19"/>
                      <a:pt x="85" y="37"/>
                      <a:pt x="56" y="69"/>
                    </a:cubicBezTo>
                    <a:lnTo>
                      <a:pt x="56" y="69"/>
                    </a:lnTo>
                    <a:cubicBezTo>
                      <a:pt x="32" y="96"/>
                      <a:pt x="18" y="132"/>
                      <a:pt x="18" y="169"/>
                    </a:cubicBezTo>
                    <a:lnTo>
                      <a:pt x="18" y="1378"/>
                    </a:lnTo>
                    <a:close/>
                    <a:moveTo>
                      <a:pt x="564" y="1397"/>
                    </a:moveTo>
                    <a:lnTo>
                      <a:pt x="0" y="1397"/>
                    </a:lnTo>
                    <a:lnTo>
                      <a:pt x="0" y="169"/>
                    </a:lnTo>
                    <a:lnTo>
                      <a:pt x="0" y="169"/>
                    </a:lnTo>
                    <a:cubicBezTo>
                      <a:pt x="0" y="127"/>
                      <a:pt x="15" y="88"/>
                      <a:pt x="42" y="56"/>
                    </a:cubicBezTo>
                    <a:lnTo>
                      <a:pt x="42" y="56"/>
                    </a:lnTo>
                    <a:cubicBezTo>
                      <a:pt x="75" y="21"/>
                      <a:pt x="121" y="0"/>
                      <a:pt x="168" y="0"/>
                    </a:cubicBezTo>
                    <a:lnTo>
                      <a:pt x="396" y="0"/>
                    </a:lnTo>
                    <a:lnTo>
                      <a:pt x="396" y="0"/>
                    </a:lnTo>
                    <a:cubicBezTo>
                      <a:pt x="440" y="0"/>
                      <a:pt x="482" y="17"/>
                      <a:pt x="513" y="49"/>
                    </a:cubicBezTo>
                    <a:lnTo>
                      <a:pt x="513" y="49"/>
                    </a:lnTo>
                    <a:cubicBezTo>
                      <a:pt x="546" y="81"/>
                      <a:pt x="564" y="123"/>
                      <a:pt x="564" y="169"/>
                    </a:cubicBezTo>
                    <a:lnTo>
                      <a:pt x="564" y="13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46">
                <a:extLst>
                  <a:ext uri="{FF2B5EF4-FFF2-40B4-BE49-F238E27FC236}">
                    <a16:creationId xmlns:a16="http://schemas.microsoft.com/office/drawing/2014/main" id="{938FF2F7-F567-43AC-8BAF-39C657B17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4724" y="9503119"/>
                <a:ext cx="478824" cy="1208644"/>
              </a:xfrm>
              <a:custGeom>
                <a:avLst/>
                <a:gdLst>
                  <a:gd name="T0" fmla="*/ 159 w 547"/>
                  <a:gd name="T1" fmla="*/ 0 h 1379"/>
                  <a:gd name="T2" fmla="*/ 387 w 547"/>
                  <a:gd name="T3" fmla="*/ 0 h 1379"/>
                  <a:gd name="T4" fmla="*/ 387 w 547"/>
                  <a:gd name="T5" fmla="*/ 0 h 1379"/>
                  <a:gd name="T6" fmla="*/ 498 w 547"/>
                  <a:gd name="T7" fmla="*/ 45 h 1379"/>
                  <a:gd name="T8" fmla="*/ 498 w 547"/>
                  <a:gd name="T9" fmla="*/ 45 h 1379"/>
                  <a:gd name="T10" fmla="*/ 546 w 547"/>
                  <a:gd name="T11" fmla="*/ 159 h 1379"/>
                  <a:gd name="T12" fmla="*/ 546 w 547"/>
                  <a:gd name="T13" fmla="*/ 1378 h 1379"/>
                  <a:gd name="T14" fmla="*/ 0 w 547"/>
                  <a:gd name="T15" fmla="*/ 1378 h 1379"/>
                  <a:gd name="T16" fmla="*/ 0 w 547"/>
                  <a:gd name="T17" fmla="*/ 159 h 1379"/>
                  <a:gd name="T18" fmla="*/ 0 w 547"/>
                  <a:gd name="T19" fmla="*/ 159 h 1379"/>
                  <a:gd name="T20" fmla="*/ 40 w 547"/>
                  <a:gd name="T21" fmla="*/ 52 h 1379"/>
                  <a:gd name="T22" fmla="*/ 40 w 547"/>
                  <a:gd name="T23" fmla="*/ 52 h 1379"/>
                  <a:gd name="T24" fmla="*/ 159 w 547"/>
                  <a:gd name="T25" fmla="*/ 0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7" h="1379">
                    <a:moveTo>
                      <a:pt x="159" y="0"/>
                    </a:moveTo>
                    <a:lnTo>
                      <a:pt x="387" y="0"/>
                    </a:lnTo>
                    <a:lnTo>
                      <a:pt x="387" y="0"/>
                    </a:lnTo>
                    <a:cubicBezTo>
                      <a:pt x="430" y="0"/>
                      <a:pt x="469" y="17"/>
                      <a:pt x="498" y="45"/>
                    </a:cubicBezTo>
                    <a:lnTo>
                      <a:pt x="498" y="45"/>
                    </a:lnTo>
                    <a:cubicBezTo>
                      <a:pt x="528" y="74"/>
                      <a:pt x="546" y="114"/>
                      <a:pt x="546" y="159"/>
                    </a:cubicBezTo>
                    <a:lnTo>
                      <a:pt x="546" y="1378"/>
                    </a:lnTo>
                    <a:lnTo>
                      <a:pt x="0" y="1378"/>
                    </a:lnTo>
                    <a:lnTo>
                      <a:pt x="0" y="159"/>
                    </a:lnTo>
                    <a:lnTo>
                      <a:pt x="0" y="159"/>
                    </a:lnTo>
                    <a:cubicBezTo>
                      <a:pt x="0" y="118"/>
                      <a:pt x="15" y="81"/>
                      <a:pt x="40" y="52"/>
                    </a:cubicBezTo>
                    <a:lnTo>
                      <a:pt x="40" y="52"/>
                    </a:lnTo>
                    <a:cubicBezTo>
                      <a:pt x="70" y="20"/>
                      <a:pt x="113" y="0"/>
                      <a:pt x="159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5716C29F-BF86-4C9D-8B5D-3D7A03A83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3007" y="8766857"/>
                <a:ext cx="190296" cy="743111"/>
              </a:xfrm>
              <a:custGeom>
                <a:avLst/>
                <a:gdLst>
                  <a:gd name="connsiteX0" fmla="*/ 6275 w 190296"/>
                  <a:gd name="connsiteY0" fmla="*/ 464 h 743111"/>
                  <a:gd name="connsiteX1" fmla="*/ 15803 w 190296"/>
                  <a:gd name="connsiteY1" fmla="*/ 5707 h 743111"/>
                  <a:gd name="connsiteX2" fmla="*/ 54345 w 190296"/>
                  <a:gd name="connsiteY2" fmla="*/ 246371 h 743111"/>
                  <a:gd name="connsiteX3" fmla="*/ 63529 w 190296"/>
                  <a:gd name="connsiteY3" fmla="*/ 438717 h 743111"/>
                  <a:gd name="connsiteX4" fmla="*/ 72709 w 190296"/>
                  <a:gd name="connsiteY4" fmla="*/ 405169 h 743111"/>
                  <a:gd name="connsiteX5" fmla="*/ 175101 w 190296"/>
                  <a:gd name="connsiteY5" fmla="*/ 203891 h 743111"/>
                  <a:gd name="connsiteX6" fmla="*/ 187225 w 190296"/>
                  <a:gd name="connsiteY6" fmla="*/ 202140 h 743111"/>
                  <a:gd name="connsiteX7" fmla="*/ 188091 w 190296"/>
                  <a:gd name="connsiteY7" fmla="*/ 213517 h 743111"/>
                  <a:gd name="connsiteX8" fmla="*/ 69733 w 190296"/>
                  <a:gd name="connsiteY8" fmla="*/ 475644 h 743111"/>
                  <a:gd name="connsiteX9" fmla="*/ 65297 w 190296"/>
                  <a:gd name="connsiteY9" fmla="*/ 500518 h 743111"/>
                  <a:gd name="connsiteX10" fmla="*/ 62573 w 190296"/>
                  <a:gd name="connsiteY10" fmla="*/ 662171 h 743111"/>
                  <a:gd name="connsiteX11" fmla="*/ 58243 w 190296"/>
                  <a:gd name="connsiteY11" fmla="*/ 735248 h 743111"/>
                  <a:gd name="connsiteX12" fmla="*/ 50447 w 190296"/>
                  <a:gd name="connsiteY12" fmla="*/ 743111 h 743111"/>
                  <a:gd name="connsiteX13" fmla="*/ 49581 w 190296"/>
                  <a:gd name="connsiteY13" fmla="*/ 743111 h 743111"/>
                  <a:gd name="connsiteX14" fmla="*/ 42653 w 190296"/>
                  <a:gd name="connsiteY14" fmla="*/ 734374 h 743111"/>
                  <a:gd name="connsiteX15" fmla="*/ 213 w 190296"/>
                  <a:gd name="connsiteY15" fmla="*/ 10949 h 743111"/>
                  <a:gd name="connsiteX16" fmla="*/ 6275 w 190296"/>
                  <a:gd name="connsiteY16" fmla="*/ 464 h 74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296" h="743111">
                    <a:moveTo>
                      <a:pt x="6275" y="464"/>
                    </a:moveTo>
                    <a:cubicBezTo>
                      <a:pt x="9739" y="-1283"/>
                      <a:pt x="14071" y="2212"/>
                      <a:pt x="15803" y="5707"/>
                    </a:cubicBezTo>
                    <a:cubicBezTo>
                      <a:pt x="34641" y="81064"/>
                      <a:pt x="46767" y="164120"/>
                      <a:pt x="54345" y="246371"/>
                    </a:cubicBezTo>
                    <a:lnTo>
                      <a:pt x="63529" y="438717"/>
                    </a:lnTo>
                    <a:lnTo>
                      <a:pt x="72709" y="405169"/>
                    </a:lnTo>
                    <a:cubicBezTo>
                      <a:pt x="90893" y="349818"/>
                      <a:pt x="122281" y="276526"/>
                      <a:pt x="175101" y="203891"/>
                    </a:cubicBezTo>
                    <a:cubicBezTo>
                      <a:pt x="177699" y="200390"/>
                      <a:pt x="183761" y="199515"/>
                      <a:pt x="187225" y="202140"/>
                    </a:cubicBezTo>
                    <a:cubicBezTo>
                      <a:pt x="190689" y="204766"/>
                      <a:pt x="191555" y="210016"/>
                      <a:pt x="188091" y="213517"/>
                    </a:cubicBezTo>
                    <a:cubicBezTo>
                      <a:pt x="110161" y="319845"/>
                      <a:pt x="79961" y="427649"/>
                      <a:pt x="69733" y="475644"/>
                    </a:cubicBezTo>
                    <a:lnTo>
                      <a:pt x="65297" y="500518"/>
                    </a:lnTo>
                    <a:lnTo>
                      <a:pt x="62573" y="662171"/>
                    </a:lnTo>
                    <a:cubicBezTo>
                      <a:pt x="60625" y="707180"/>
                      <a:pt x="58459" y="734374"/>
                      <a:pt x="58243" y="735248"/>
                    </a:cubicBezTo>
                    <a:cubicBezTo>
                      <a:pt x="58243" y="739617"/>
                      <a:pt x="54779" y="743111"/>
                      <a:pt x="50447" y="743111"/>
                    </a:cubicBezTo>
                    <a:cubicBezTo>
                      <a:pt x="49581" y="743111"/>
                      <a:pt x="49581" y="743111"/>
                      <a:pt x="49581" y="743111"/>
                    </a:cubicBezTo>
                    <a:cubicBezTo>
                      <a:pt x="45251" y="743111"/>
                      <a:pt x="42653" y="738743"/>
                      <a:pt x="42653" y="734374"/>
                    </a:cubicBezTo>
                    <a:cubicBezTo>
                      <a:pt x="43519" y="730006"/>
                      <a:pt x="74699" y="308881"/>
                      <a:pt x="213" y="10949"/>
                    </a:cubicBezTo>
                    <a:cubicBezTo>
                      <a:pt x="-655" y="5707"/>
                      <a:pt x="1079" y="1338"/>
                      <a:pt x="6275" y="4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95AFE3F-EBDF-4BE5-838F-624CD76CA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2687" y="8374612"/>
                <a:ext cx="1039626" cy="705879"/>
              </a:xfrm>
              <a:custGeom>
                <a:avLst/>
                <a:gdLst>
                  <a:gd name="connsiteX0" fmla="*/ 990918 w 1039626"/>
                  <a:gd name="connsiteY0" fmla="*/ 317440 h 705879"/>
                  <a:gd name="connsiteX1" fmla="*/ 1032934 w 1039626"/>
                  <a:gd name="connsiteY1" fmla="*/ 333412 h 705879"/>
                  <a:gd name="connsiteX2" fmla="*/ 846760 w 1039626"/>
                  <a:gd name="connsiteY2" fmla="*/ 591374 h 705879"/>
                  <a:gd name="connsiteX3" fmla="*/ 545544 w 1039626"/>
                  <a:gd name="connsiteY3" fmla="*/ 694558 h 705879"/>
                  <a:gd name="connsiteX4" fmla="*/ 730840 w 1039626"/>
                  <a:gd name="connsiteY4" fmla="*/ 436597 h 705879"/>
                  <a:gd name="connsiteX5" fmla="*/ 990918 w 1039626"/>
                  <a:gd name="connsiteY5" fmla="*/ 317440 h 705879"/>
                  <a:gd name="connsiteX6" fmla="*/ 33490 w 1039626"/>
                  <a:gd name="connsiteY6" fmla="*/ 363 h 705879"/>
                  <a:gd name="connsiteX7" fmla="*/ 280476 w 1039626"/>
                  <a:gd name="connsiteY7" fmla="*/ 180285 h 705879"/>
                  <a:gd name="connsiteX8" fmla="*/ 396794 w 1039626"/>
                  <a:gd name="connsiteY8" fmla="*/ 475840 h 705879"/>
                  <a:gd name="connsiteX9" fmla="*/ 130048 w 1039626"/>
                  <a:gd name="connsiteY9" fmla="*/ 302704 h 705879"/>
                  <a:gd name="connsiteX10" fmla="*/ 14604 w 1039626"/>
                  <a:gd name="connsiteY10" fmla="*/ 8025 h 705879"/>
                  <a:gd name="connsiteX11" fmla="*/ 33490 w 1039626"/>
                  <a:gd name="connsiteY11" fmla="*/ 363 h 705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9626" h="705879">
                    <a:moveTo>
                      <a:pt x="990918" y="317440"/>
                    </a:moveTo>
                    <a:cubicBezTo>
                      <a:pt x="1010266" y="317563"/>
                      <a:pt x="1024810" y="322700"/>
                      <a:pt x="1032934" y="333412"/>
                    </a:cubicBezTo>
                    <a:cubicBezTo>
                      <a:pt x="1064548" y="376260"/>
                      <a:pt x="981120" y="491687"/>
                      <a:pt x="846760" y="591374"/>
                    </a:cubicBezTo>
                    <a:cubicBezTo>
                      <a:pt x="713276" y="691935"/>
                      <a:pt x="570134" y="726039"/>
                      <a:pt x="545544" y="694558"/>
                    </a:cubicBezTo>
                    <a:cubicBezTo>
                      <a:pt x="520956" y="663078"/>
                      <a:pt x="597356" y="536284"/>
                      <a:pt x="730840" y="436597"/>
                    </a:cubicBezTo>
                    <a:cubicBezTo>
                      <a:pt x="831612" y="361832"/>
                      <a:pt x="932876" y="317071"/>
                      <a:pt x="990918" y="317440"/>
                    </a:cubicBezTo>
                    <a:close/>
                    <a:moveTo>
                      <a:pt x="33490" y="363"/>
                    </a:moveTo>
                    <a:cubicBezTo>
                      <a:pt x="85240" y="-5829"/>
                      <a:pt x="187880" y="67813"/>
                      <a:pt x="280476" y="180285"/>
                    </a:cubicBezTo>
                    <a:cubicBezTo>
                      <a:pt x="386300" y="309700"/>
                      <a:pt x="427404" y="450482"/>
                      <a:pt x="396794" y="475840"/>
                    </a:cubicBezTo>
                    <a:cubicBezTo>
                      <a:pt x="365310" y="502073"/>
                      <a:pt x="235872" y="432119"/>
                      <a:pt x="130048" y="302704"/>
                    </a:cubicBezTo>
                    <a:cubicBezTo>
                      <a:pt x="24224" y="173290"/>
                      <a:pt x="-27376" y="41252"/>
                      <a:pt x="14604" y="8025"/>
                    </a:cubicBezTo>
                    <a:cubicBezTo>
                      <a:pt x="19742" y="3762"/>
                      <a:pt x="26096" y="1248"/>
                      <a:pt x="33490" y="36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BD5C14F-C352-41F3-9E2A-E6DC3C584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2577" y="8369186"/>
                <a:ext cx="1055372" cy="723737"/>
              </a:xfrm>
              <a:custGeom>
                <a:avLst/>
                <a:gdLst>
                  <a:gd name="connsiteX0" fmla="*/ 997976 w 1055372"/>
                  <a:gd name="connsiteY0" fmla="*/ 333414 h 723737"/>
                  <a:gd name="connsiteX1" fmla="*/ 930682 w 1055372"/>
                  <a:gd name="connsiteY1" fmla="*/ 347479 h 723737"/>
                  <a:gd name="connsiteX2" fmla="*/ 745406 w 1055372"/>
                  <a:gd name="connsiteY2" fmla="*/ 451214 h 723737"/>
                  <a:gd name="connsiteX3" fmla="*/ 561004 w 1055372"/>
                  <a:gd name="connsiteY3" fmla="*/ 681540 h 723737"/>
                  <a:gd name="connsiteX4" fmla="*/ 562752 w 1055372"/>
                  <a:gd name="connsiteY4" fmla="*/ 700001 h 723737"/>
                  <a:gd name="connsiteX5" fmla="*/ 851154 w 1055372"/>
                  <a:gd name="connsiteY5" fmla="*/ 593629 h 723737"/>
                  <a:gd name="connsiteX6" fmla="*/ 1033808 w 1055372"/>
                  <a:gd name="connsiteY6" fmla="*/ 345721 h 723737"/>
                  <a:gd name="connsiteX7" fmla="*/ 997976 w 1055372"/>
                  <a:gd name="connsiteY7" fmla="*/ 333414 h 723737"/>
                  <a:gd name="connsiteX8" fmla="*/ 1002346 w 1055372"/>
                  <a:gd name="connsiteY8" fmla="*/ 317370 h 723737"/>
                  <a:gd name="connsiteX9" fmla="*/ 1046918 w 1055372"/>
                  <a:gd name="connsiteY9" fmla="*/ 336051 h 723737"/>
                  <a:gd name="connsiteX10" fmla="*/ 861642 w 1055372"/>
                  <a:gd name="connsiteY10" fmla="*/ 607695 h 723737"/>
                  <a:gd name="connsiteX11" fmla="*/ 592466 w 1055372"/>
                  <a:gd name="connsiteY11" fmla="*/ 723737 h 723737"/>
                  <a:gd name="connsiteX12" fmla="*/ 549642 w 1055372"/>
                  <a:gd name="connsiteY12" fmla="*/ 709671 h 723737"/>
                  <a:gd name="connsiteX13" fmla="*/ 543524 w 1055372"/>
                  <a:gd name="connsiteY13" fmla="*/ 679782 h 723737"/>
                  <a:gd name="connsiteX14" fmla="*/ 735792 w 1055372"/>
                  <a:gd name="connsiteY14" fmla="*/ 438906 h 723737"/>
                  <a:gd name="connsiteX15" fmla="*/ 926314 w 1055372"/>
                  <a:gd name="connsiteY15" fmla="*/ 331655 h 723737"/>
                  <a:gd name="connsiteX16" fmla="*/ 1002346 w 1055372"/>
                  <a:gd name="connsiteY16" fmla="*/ 317370 h 723737"/>
                  <a:gd name="connsiteX17" fmla="*/ 47626 w 1055372"/>
                  <a:gd name="connsiteY17" fmla="*/ 16375 h 723737"/>
                  <a:gd name="connsiteX18" fmla="*/ 26654 w 1055372"/>
                  <a:gd name="connsiteY18" fmla="*/ 22516 h 723737"/>
                  <a:gd name="connsiteX19" fmla="*/ 31896 w 1055372"/>
                  <a:gd name="connsiteY19" fmla="*/ 125161 h 723737"/>
                  <a:gd name="connsiteX20" fmla="*/ 143752 w 1055372"/>
                  <a:gd name="connsiteY20" fmla="*/ 306764 h 723737"/>
                  <a:gd name="connsiteX21" fmla="*/ 380572 w 1055372"/>
                  <a:gd name="connsiteY21" fmla="*/ 482226 h 723737"/>
                  <a:gd name="connsiteX22" fmla="*/ 398924 w 1055372"/>
                  <a:gd name="connsiteY22" fmla="*/ 479594 h 723737"/>
                  <a:gd name="connsiteX23" fmla="*/ 281824 w 1055372"/>
                  <a:gd name="connsiteY23" fmla="*/ 194468 h 723737"/>
                  <a:gd name="connsiteX24" fmla="*/ 126276 w 1055372"/>
                  <a:gd name="connsiteY24" fmla="*/ 47958 h 723737"/>
                  <a:gd name="connsiteX25" fmla="*/ 47626 w 1055372"/>
                  <a:gd name="connsiteY25" fmla="*/ 16375 h 723737"/>
                  <a:gd name="connsiteX26" fmla="*/ 37564 w 1055372"/>
                  <a:gd name="connsiteY26" fmla="*/ 872 h 723737"/>
                  <a:gd name="connsiteX27" fmla="*/ 135014 w 1055372"/>
                  <a:gd name="connsiteY27" fmla="*/ 34798 h 723737"/>
                  <a:gd name="connsiteX28" fmla="*/ 294058 w 1055372"/>
                  <a:gd name="connsiteY28" fmla="*/ 183941 h 723737"/>
                  <a:gd name="connsiteX29" fmla="*/ 408536 w 1055372"/>
                  <a:gd name="connsiteY29" fmla="*/ 491876 h 723737"/>
                  <a:gd name="connsiteX30" fmla="*/ 385816 w 1055372"/>
                  <a:gd name="connsiteY30" fmla="*/ 499772 h 723737"/>
                  <a:gd name="connsiteX31" fmla="*/ 378824 w 1055372"/>
                  <a:gd name="connsiteY31" fmla="*/ 498894 h 723737"/>
                  <a:gd name="connsiteX32" fmla="*/ 131518 w 1055372"/>
                  <a:gd name="connsiteY32" fmla="*/ 318169 h 723737"/>
                  <a:gd name="connsiteX33" fmla="*/ 17040 w 1055372"/>
                  <a:gd name="connsiteY33" fmla="*/ 131302 h 723737"/>
                  <a:gd name="connsiteX34" fmla="*/ 17040 w 1055372"/>
                  <a:gd name="connsiteY34" fmla="*/ 10234 h 723737"/>
                  <a:gd name="connsiteX35" fmla="*/ 37564 w 1055372"/>
                  <a:gd name="connsiteY35" fmla="*/ 872 h 72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055372" h="723737">
                    <a:moveTo>
                      <a:pt x="997976" y="333414"/>
                    </a:moveTo>
                    <a:cubicBezTo>
                      <a:pt x="980498" y="333414"/>
                      <a:pt x="957776" y="337809"/>
                      <a:pt x="930682" y="347479"/>
                    </a:cubicBezTo>
                    <a:cubicBezTo>
                      <a:pt x="875624" y="366820"/>
                      <a:pt x="809204" y="403742"/>
                      <a:pt x="745406" y="451214"/>
                    </a:cubicBezTo>
                    <a:cubicBezTo>
                      <a:pt x="638786" y="532092"/>
                      <a:pt x="567122" y="631431"/>
                      <a:pt x="561004" y="681540"/>
                    </a:cubicBezTo>
                    <a:cubicBezTo>
                      <a:pt x="559256" y="689452"/>
                      <a:pt x="560130" y="695606"/>
                      <a:pt x="562752" y="700001"/>
                    </a:cubicBezTo>
                    <a:cubicBezTo>
                      <a:pt x="581104" y="723737"/>
                      <a:pt x="715692" y="695606"/>
                      <a:pt x="851154" y="593629"/>
                    </a:cubicBezTo>
                    <a:cubicBezTo>
                      <a:pt x="991858" y="488136"/>
                      <a:pt x="1059152" y="380885"/>
                      <a:pt x="1033808" y="345721"/>
                    </a:cubicBezTo>
                    <a:cubicBezTo>
                      <a:pt x="1027690" y="337809"/>
                      <a:pt x="1015456" y="333414"/>
                      <a:pt x="997976" y="333414"/>
                    </a:cubicBezTo>
                    <a:close/>
                    <a:moveTo>
                      <a:pt x="1002346" y="317370"/>
                    </a:moveTo>
                    <a:cubicBezTo>
                      <a:pt x="1022884" y="318029"/>
                      <a:pt x="1038178" y="324183"/>
                      <a:pt x="1046918" y="336051"/>
                    </a:cubicBezTo>
                    <a:cubicBezTo>
                      <a:pt x="1086246" y="389676"/>
                      <a:pt x="982246" y="516268"/>
                      <a:pt x="861642" y="607695"/>
                    </a:cubicBezTo>
                    <a:cubicBezTo>
                      <a:pt x="759390" y="683298"/>
                      <a:pt x="652768" y="723737"/>
                      <a:pt x="592466" y="723737"/>
                    </a:cubicBezTo>
                    <a:cubicBezTo>
                      <a:pt x="572366" y="723737"/>
                      <a:pt x="556634" y="719341"/>
                      <a:pt x="549642" y="709671"/>
                    </a:cubicBezTo>
                    <a:cubicBezTo>
                      <a:pt x="543524" y="702638"/>
                      <a:pt x="542650" y="692089"/>
                      <a:pt x="543524" y="679782"/>
                    </a:cubicBezTo>
                    <a:cubicBezTo>
                      <a:pt x="551390" y="626156"/>
                      <a:pt x="625676" y="521542"/>
                      <a:pt x="735792" y="438906"/>
                    </a:cubicBezTo>
                    <a:cubicBezTo>
                      <a:pt x="801338" y="389676"/>
                      <a:pt x="868632" y="351875"/>
                      <a:pt x="926314" y="331655"/>
                    </a:cubicBezTo>
                    <a:cubicBezTo>
                      <a:pt x="956028" y="321546"/>
                      <a:pt x="981808" y="316711"/>
                      <a:pt x="1002346" y="317370"/>
                    </a:cubicBezTo>
                    <a:close/>
                    <a:moveTo>
                      <a:pt x="47626" y="16375"/>
                    </a:moveTo>
                    <a:cubicBezTo>
                      <a:pt x="38888" y="16375"/>
                      <a:pt x="31896" y="18130"/>
                      <a:pt x="26654" y="22516"/>
                    </a:cubicBezTo>
                    <a:cubicBezTo>
                      <a:pt x="10050" y="35676"/>
                      <a:pt x="12672" y="73400"/>
                      <a:pt x="31896" y="125161"/>
                    </a:cubicBezTo>
                    <a:cubicBezTo>
                      <a:pt x="53744" y="180432"/>
                      <a:pt x="93942" y="245352"/>
                      <a:pt x="143752" y="306764"/>
                    </a:cubicBezTo>
                    <a:cubicBezTo>
                      <a:pt x="229392" y="411164"/>
                      <a:pt x="330762" y="477839"/>
                      <a:pt x="380572" y="482226"/>
                    </a:cubicBezTo>
                    <a:cubicBezTo>
                      <a:pt x="389312" y="483103"/>
                      <a:pt x="395428" y="482226"/>
                      <a:pt x="398924" y="479594"/>
                    </a:cubicBezTo>
                    <a:cubicBezTo>
                      <a:pt x="421644" y="460293"/>
                      <a:pt x="388438" y="326065"/>
                      <a:pt x="281824" y="194468"/>
                    </a:cubicBezTo>
                    <a:cubicBezTo>
                      <a:pt x="230266" y="132180"/>
                      <a:pt x="176086" y="80418"/>
                      <a:pt x="126276" y="47958"/>
                    </a:cubicBezTo>
                    <a:cubicBezTo>
                      <a:pt x="93942" y="26903"/>
                      <a:pt x="65978" y="16375"/>
                      <a:pt x="47626" y="16375"/>
                    </a:cubicBezTo>
                    <a:close/>
                    <a:moveTo>
                      <a:pt x="37564" y="872"/>
                    </a:moveTo>
                    <a:cubicBezTo>
                      <a:pt x="61446" y="-3364"/>
                      <a:pt x="95034" y="7822"/>
                      <a:pt x="135014" y="34798"/>
                    </a:cubicBezTo>
                    <a:cubicBezTo>
                      <a:pt x="185698" y="68136"/>
                      <a:pt x="242500" y="120775"/>
                      <a:pt x="294058" y="183941"/>
                    </a:cubicBezTo>
                    <a:cubicBezTo>
                      <a:pt x="401546" y="317292"/>
                      <a:pt x="445240" y="461170"/>
                      <a:pt x="408536" y="491876"/>
                    </a:cubicBezTo>
                    <a:cubicBezTo>
                      <a:pt x="403294" y="496262"/>
                      <a:pt x="395428" y="499772"/>
                      <a:pt x="385816" y="499772"/>
                    </a:cubicBezTo>
                    <a:cubicBezTo>
                      <a:pt x="384068" y="499772"/>
                      <a:pt x="381446" y="498894"/>
                      <a:pt x="378824" y="498894"/>
                    </a:cubicBezTo>
                    <a:cubicBezTo>
                      <a:pt x="325518" y="494508"/>
                      <a:pt x="218906" y="424323"/>
                      <a:pt x="131518" y="318169"/>
                    </a:cubicBezTo>
                    <a:cubicBezTo>
                      <a:pt x="79960" y="254125"/>
                      <a:pt x="39762" y="188327"/>
                      <a:pt x="17040" y="131302"/>
                    </a:cubicBezTo>
                    <a:cubicBezTo>
                      <a:pt x="-5680" y="71645"/>
                      <a:pt x="-5680" y="28657"/>
                      <a:pt x="17040" y="10234"/>
                    </a:cubicBezTo>
                    <a:cubicBezTo>
                      <a:pt x="22720" y="5409"/>
                      <a:pt x="29602" y="2284"/>
                      <a:pt x="37564" y="8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B840102A-4CCD-4C7D-877E-0786BAF516F8}"/>
                </a:ext>
              </a:extLst>
            </p:cNvPr>
            <p:cNvGrpSpPr/>
            <p:nvPr/>
          </p:nvGrpSpPr>
          <p:grpSpPr>
            <a:xfrm>
              <a:off x="19293961" y="4850027"/>
              <a:ext cx="2293722" cy="6877309"/>
              <a:chOff x="19293961" y="4850027"/>
              <a:chExt cx="2293722" cy="6877309"/>
            </a:xfrm>
          </p:grpSpPr>
          <p:sp>
            <p:nvSpPr>
              <p:cNvPr id="84" name="Freeform 268">
                <a:extLst>
                  <a:ext uri="{FF2B5EF4-FFF2-40B4-BE49-F238E27FC236}">
                    <a16:creationId xmlns:a16="http://schemas.microsoft.com/office/drawing/2014/main" id="{FDB8EDF7-F389-445B-AEE3-91B63C654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3688" y="4850027"/>
                <a:ext cx="1393995" cy="6877309"/>
              </a:xfrm>
              <a:custGeom>
                <a:avLst/>
                <a:gdLst>
                  <a:gd name="T0" fmla="*/ 19 w 1594"/>
                  <a:gd name="T1" fmla="*/ 6357 h 7854"/>
                  <a:gd name="T2" fmla="*/ 1574 w 1594"/>
                  <a:gd name="T3" fmla="*/ 6357 h 7854"/>
                  <a:gd name="T4" fmla="*/ 1574 w 1594"/>
                  <a:gd name="T5" fmla="*/ 7529 h 7854"/>
                  <a:gd name="T6" fmla="*/ 19 w 1594"/>
                  <a:gd name="T7" fmla="*/ 7529 h 7854"/>
                  <a:gd name="T8" fmla="*/ 19 w 1594"/>
                  <a:gd name="T9" fmla="*/ 6357 h 7854"/>
                  <a:gd name="T10" fmla="*/ 1574 w 1594"/>
                  <a:gd name="T11" fmla="*/ 1667 h 7854"/>
                  <a:gd name="T12" fmla="*/ 19 w 1594"/>
                  <a:gd name="T13" fmla="*/ 1667 h 7854"/>
                  <a:gd name="T14" fmla="*/ 19 w 1594"/>
                  <a:gd name="T15" fmla="*/ 405 h 7854"/>
                  <a:gd name="T16" fmla="*/ 1574 w 1594"/>
                  <a:gd name="T17" fmla="*/ 405 h 7854"/>
                  <a:gd name="T18" fmla="*/ 1574 w 1594"/>
                  <a:gd name="T19" fmla="*/ 1667 h 7854"/>
                  <a:gd name="T20" fmla="*/ 19 w 1594"/>
                  <a:gd name="T21" fmla="*/ 5167 h 7854"/>
                  <a:gd name="T22" fmla="*/ 1574 w 1594"/>
                  <a:gd name="T23" fmla="*/ 5167 h 7854"/>
                  <a:gd name="T24" fmla="*/ 1574 w 1594"/>
                  <a:gd name="T25" fmla="*/ 6338 h 7854"/>
                  <a:gd name="T26" fmla="*/ 19 w 1594"/>
                  <a:gd name="T27" fmla="*/ 6338 h 7854"/>
                  <a:gd name="T28" fmla="*/ 19 w 1594"/>
                  <a:gd name="T29" fmla="*/ 5167 h 7854"/>
                  <a:gd name="T30" fmla="*/ 19 w 1594"/>
                  <a:gd name="T31" fmla="*/ 1685 h 7854"/>
                  <a:gd name="T32" fmla="*/ 1574 w 1594"/>
                  <a:gd name="T33" fmla="*/ 1685 h 7854"/>
                  <a:gd name="T34" fmla="*/ 1574 w 1594"/>
                  <a:gd name="T35" fmla="*/ 2767 h 7854"/>
                  <a:gd name="T36" fmla="*/ 19 w 1594"/>
                  <a:gd name="T37" fmla="*/ 2767 h 7854"/>
                  <a:gd name="T38" fmla="*/ 19 w 1594"/>
                  <a:gd name="T39" fmla="*/ 1685 h 7854"/>
                  <a:gd name="T40" fmla="*/ 1574 w 1594"/>
                  <a:gd name="T41" fmla="*/ 5148 h 7854"/>
                  <a:gd name="T42" fmla="*/ 19 w 1594"/>
                  <a:gd name="T43" fmla="*/ 5148 h 7854"/>
                  <a:gd name="T44" fmla="*/ 19 w 1594"/>
                  <a:gd name="T45" fmla="*/ 3975 h 7854"/>
                  <a:gd name="T46" fmla="*/ 1574 w 1594"/>
                  <a:gd name="T47" fmla="*/ 3975 h 7854"/>
                  <a:gd name="T48" fmla="*/ 1574 w 1594"/>
                  <a:gd name="T49" fmla="*/ 5148 h 7854"/>
                  <a:gd name="T50" fmla="*/ 19 w 1594"/>
                  <a:gd name="T51" fmla="*/ 2785 h 7854"/>
                  <a:gd name="T52" fmla="*/ 1574 w 1594"/>
                  <a:gd name="T53" fmla="*/ 2785 h 7854"/>
                  <a:gd name="T54" fmla="*/ 1574 w 1594"/>
                  <a:gd name="T55" fmla="*/ 3957 h 7854"/>
                  <a:gd name="T56" fmla="*/ 19 w 1594"/>
                  <a:gd name="T57" fmla="*/ 3957 h 7854"/>
                  <a:gd name="T58" fmla="*/ 19 w 1594"/>
                  <a:gd name="T59" fmla="*/ 2785 h 7854"/>
                  <a:gd name="T60" fmla="*/ 1583 w 1594"/>
                  <a:gd name="T61" fmla="*/ 0 h 7854"/>
                  <a:gd name="T62" fmla="*/ 1583 w 1594"/>
                  <a:gd name="T63" fmla="*/ 0 h 7854"/>
                  <a:gd name="T64" fmla="*/ 1574 w 1594"/>
                  <a:gd name="T65" fmla="*/ 10 h 7854"/>
                  <a:gd name="T66" fmla="*/ 1574 w 1594"/>
                  <a:gd name="T67" fmla="*/ 386 h 7854"/>
                  <a:gd name="T68" fmla="*/ 19 w 1594"/>
                  <a:gd name="T69" fmla="*/ 386 h 7854"/>
                  <a:gd name="T70" fmla="*/ 19 w 1594"/>
                  <a:gd name="T71" fmla="*/ 10 h 7854"/>
                  <a:gd name="T72" fmla="*/ 19 w 1594"/>
                  <a:gd name="T73" fmla="*/ 10 h 7854"/>
                  <a:gd name="T74" fmla="*/ 10 w 1594"/>
                  <a:gd name="T75" fmla="*/ 0 h 7854"/>
                  <a:gd name="T76" fmla="*/ 10 w 1594"/>
                  <a:gd name="T77" fmla="*/ 0 h 7854"/>
                  <a:gd name="T78" fmla="*/ 0 w 1594"/>
                  <a:gd name="T79" fmla="*/ 10 h 7854"/>
                  <a:gd name="T80" fmla="*/ 0 w 1594"/>
                  <a:gd name="T81" fmla="*/ 7843 h 7854"/>
                  <a:gd name="T82" fmla="*/ 0 w 1594"/>
                  <a:gd name="T83" fmla="*/ 7843 h 7854"/>
                  <a:gd name="T84" fmla="*/ 10 w 1594"/>
                  <a:gd name="T85" fmla="*/ 7853 h 7854"/>
                  <a:gd name="T86" fmla="*/ 10 w 1594"/>
                  <a:gd name="T87" fmla="*/ 7853 h 7854"/>
                  <a:gd name="T88" fmla="*/ 19 w 1594"/>
                  <a:gd name="T89" fmla="*/ 7843 h 7854"/>
                  <a:gd name="T90" fmla="*/ 19 w 1594"/>
                  <a:gd name="T91" fmla="*/ 7548 h 7854"/>
                  <a:gd name="T92" fmla="*/ 1574 w 1594"/>
                  <a:gd name="T93" fmla="*/ 7548 h 7854"/>
                  <a:gd name="T94" fmla="*/ 1574 w 1594"/>
                  <a:gd name="T95" fmla="*/ 7843 h 7854"/>
                  <a:gd name="T96" fmla="*/ 1574 w 1594"/>
                  <a:gd name="T97" fmla="*/ 7843 h 7854"/>
                  <a:gd name="T98" fmla="*/ 1583 w 1594"/>
                  <a:gd name="T99" fmla="*/ 7853 h 7854"/>
                  <a:gd name="T100" fmla="*/ 1583 w 1594"/>
                  <a:gd name="T101" fmla="*/ 7853 h 7854"/>
                  <a:gd name="T102" fmla="*/ 1593 w 1594"/>
                  <a:gd name="T103" fmla="*/ 7843 h 7854"/>
                  <a:gd name="T104" fmla="*/ 1593 w 1594"/>
                  <a:gd name="T105" fmla="*/ 10 h 7854"/>
                  <a:gd name="T106" fmla="*/ 1593 w 1594"/>
                  <a:gd name="T107" fmla="*/ 10 h 7854"/>
                  <a:gd name="T108" fmla="*/ 1583 w 1594"/>
                  <a:gd name="T109" fmla="*/ 0 h 7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94" h="7854">
                    <a:moveTo>
                      <a:pt x="19" y="6357"/>
                    </a:moveTo>
                    <a:lnTo>
                      <a:pt x="1574" y="6357"/>
                    </a:lnTo>
                    <a:lnTo>
                      <a:pt x="1574" y="7529"/>
                    </a:lnTo>
                    <a:lnTo>
                      <a:pt x="19" y="7529"/>
                    </a:lnTo>
                    <a:lnTo>
                      <a:pt x="19" y="6357"/>
                    </a:lnTo>
                    <a:close/>
                    <a:moveTo>
                      <a:pt x="1574" y="1667"/>
                    </a:moveTo>
                    <a:lnTo>
                      <a:pt x="19" y="1667"/>
                    </a:lnTo>
                    <a:lnTo>
                      <a:pt x="19" y="405"/>
                    </a:lnTo>
                    <a:lnTo>
                      <a:pt x="1574" y="405"/>
                    </a:lnTo>
                    <a:lnTo>
                      <a:pt x="1574" y="1667"/>
                    </a:lnTo>
                    <a:close/>
                    <a:moveTo>
                      <a:pt x="19" y="5167"/>
                    </a:moveTo>
                    <a:lnTo>
                      <a:pt x="1574" y="5167"/>
                    </a:lnTo>
                    <a:lnTo>
                      <a:pt x="1574" y="6338"/>
                    </a:lnTo>
                    <a:lnTo>
                      <a:pt x="19" y="6338"/>
                    </a:lnTo>
                    <a:lnTo>
                      <a:pt x="19" y="5167"/>
                    </a:lnTo>
                    <a:close/>
                    <a:moveTo>
                      <a:pt x="19" y="1685"/>
                    </a:moveTo>
                    <a:lnTo>
                      <a:pt x="1574" y="1685"/>
                    </a:lnTo>
                    <a:lnTo>
                      <a:pt x="1574" y="2767"/>
                    </a:lnTo>
                    <a:lnTo>
                      <a:pt x="19" y="2767"/>
                    </a:lnTo>
                    <a:lnTo>
                      <a:pt x="19" y="1685"/>
                    </a:lnTo>
                    <a:close/>
                    <a:moveTo>
                      <a:pt x="1574" y="5148"/>
                    </a:moveTo>
                    <a:lnTo>
                      <a:pt x="19" y="5148"/>
                    </a:lnTo>
                    <a:lnTo>
                      <a:pt x="19" y="3975"/>
                    </a:lnTo>
                    <a:lnTo>
                      <a:pt x="1574" y="3975"/>
                    </a:lnTo>
                    <a:lnTo>
                      <a:pt x="1574" y="5148"/>
                    </a:lnTo>
                    <a:close/>
                    <a:moveTo>
                      <a:pt x="19" y="2785"/>
                    </a:moveTo>
                    <a:lnTo>
                      <a:pt x="1574" y="2785"/>
                    </a:lnTo>
                    <a:lnTo>
                      <a:pt x="1574" y="3957"/>
                    </a:lnTo>
                    <a:lnTo>
                      <a:pt x="19" y="3957"/>
                    </a:lnTo>
                    <a:lnTo>
                      <a:pt x="19" y="2785"/>
                    </a:lnTo>
                    <a:close/>
                    <a:moveTo>
                      <a:pt x="1583" y="0"/>
                    </a:moveTo>
                    <a:lnTo>
                      <a:pt x="1583" y="0"/>
                    </a:lnTo>
                    <a:cubicBezTo>
                      <a:pt x="1578" y="0"/>
                      <a:pt x="1574" y="5"/>
                      <a:pt x="1574" y="10"/>
                    </a:cubicBezTo>
                    <a:lnTo>
                      <a:pt x="1574" y="386"/>
                    </a:lnTo>
                    <a:lnTo>
                      <a:pt x="19" y="386"/>
                    </a:lnTo>
                    <a:lnTo>
                      <a:pt x="19" y="10"/>
                    </a:lnTo>
                    <a:lnTo>
                      <a:pt x="19" y="10"/>
                    </a:lnTo>
                    <a:cubicBezTo>
                      <a:pt x="19" y="5"/>
                      <a:pt x="15" y="0"/>
                      <a:pt x="10" y="0"/>
                    </a:cubicBezTo>
                    <a:lnTo>
                      <a:pt x="10" y="0"/>
                    </a:lnTo>
                    <a:cubicBezTo>
                      <a:pt x="5" y="0"/>
                      <a:pt x="0" y="5"/>
                      <a:pt x="0" y="10"/>
                    </a:cubicBezTo>
                    <a:lnTo>
                      <a:pt x="0" y="7843"/>
                    </a:lnTo>
                    <a:lnTo>
                      <a:pt x="0" y="7843"/>
                    </a:lnTo>
                    <a:cubicBezTo>
                      <a:pt x="0" y="7848"/>
                      <a:pt x="5" y="7853"/>
                      <a:pt x="10" y="7853"/>
                    </a:cubicBezTo>
                    <a:lnTo>
                      <a:pt x="10" y="7853"/>
                    </a:lnTo>
                    <a:cubicBezTo>
                      <a:pt x="15" y="7853"/>
                      <a:pt x="19" y="7848"/>
                      <a:pt x="19" y="7843"/>
                    </a:cubicBezTo>
                    <a:lnTo>
                      <a:pt x="19" y="7548"/>
                    </a:lnTo>
                    <a:lnTo>
                      <a:pt x="1574" y="7548"/>
                    </a:lnTo>
                    <a:lnTo>
                      <a:pt x="1574" y="7843"/>
                    </a:lnTo>
                    <a:lnTo>
                      <a:pt x="1574" y="7843"/>
                    </a:lnTo>
                    <a:cubicBezTo>
                      <a:pt x="1574" y="7848"/>
                      <a:pt x="1578" y="7853"/>
                      <a:pt x="1583" y="7853"/>
                    </a:cubicBezTo>
                    <a:lnTo>
                      <a:pt x="1583" y="7853"/>
                    </a:lnTo>
                    <a:cubicBezTo>
                      <a:pt x="1588" y="7853"/>
                      <a:pt x="1593" y="7848"/>
                      <a:pt x="1593" y="7843"/>
                    </a:cubicBezTo>
                    <a:lnTo>
                      <a:pt x="1593" y="10"/>
                    </a:lnTo>
                    <a:lnTo>
                      <a:pt x="1593" y="10"/>
                    </a:lnTo>
                    <a:cubicBezTo>
                      <a:pt x="1593" y="5"/>
                      <a:pt x="1588" y="0"/>
                      <a:pt x="1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269">
                <a:extLst>
                  <a:ext uri="{FF2B5EF4-FFF2-40B4-BE49-F238E27FC236}">
                    <a16:creationId xmlns:a16="http://schemas.microsoft.com/office/drawing/2014/main" id="{604DA76D-84D2-434D-99AA-615C4EC93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8157" y="8642007"/>
                <a:ext cx="308919" cy="270304"/>
              </a:xfrm>
              <a:custGeom>
                <a:avLst/>
                <a:gdLst>
                  <a:gd name="T0" fmla="*/ 353 w 354"/>
                  <a:gd name="T1" fmla="*/ 97 h 309"/>
                  <a:gd name="T2" fmla="*/ 353 w 354"/>
                  <a:gd name="T3" fmla="*/ 97 h 309"/>
                  <a:gd name="T4" fmla="*/ 275 w 354"/>
                  <a:gd name="T5" fmla="*/ 0 h 309"/>
                  <a:gd name="T6" fmla="*/ 275 w 354"/>
                  <a:gd name="T7" fmla="*/ 0 h 309"/>
                  <a:gd name="T8" fmla="*/ 0 w 354"/>
                  <a:gd name="T9" fmla="*/ 209 h 309"/>
                  <a:gd name="T10" fmla="*/ 91 w 354"/>
                  <a:gd name="T11" fmla="*/ 308 h 309"/>
                  <a:gd name="T12" fmla="*/ 91 w 354"/>
                  <a:gd name="T13" fmla="*/ 308 h 309"/>
                  <a:gd name="T14" fmla="*/ 353 w 354"/>
                  <a:gd name="T15" fmla="*/ 97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4" h="309">
                    <a:moveTo>
                      <a:pt x="353" y="97"/>
                    </a:moveTo>
                    <a:lnTo>
                      <a:pt x="353" y="97"/>
                    </a:lnTo>
                    <a:cubicBezTo>
                      <a:pt x="328" y="65"/>
                      <a:pt x="301" y="33"/>
                      <a:pt x="275" y="0"/>
                    </a:cubicBezTo>
                    <a:lnTo>
                      <a:pt x="275" y="0"/>
                    </a:lnTo>
                    <a:cubicBezTo>
                      <a:pt x="201" y="126"/>
                      <a:pt x="73" y="185"/>
                      <a:pt x="0" y="209"/>
                    </a:cubicBezTo>
                    <a:lnTo>
                      <a:pt x="91" y="308"/>
                    </a:lnTo>
                    <a:lnTo>
                      <a:pt x="91" y="308"/>
                    </a:lnTo>
                    <a:cubicBezTo>
                      <a:pt x="168" y="280"/>
                      <a:pt x="284" y="220"/>
                      <a:pt x="353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270">
                <a:extLst>
                  <a:ext uri="{FF2B5EF4-FFF2-40B4-BE49-F238E27FC236}">
                    <a16:creationId xmlns:a16="http://schemas.microsoft.com/office/drawing/2014/main" id="{02C19B99-B59D-4F57-B47A-96BF47756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0434" y="8630424"/>
                <a:ext cx="328228" cy="285750"/>
              </a:xfrm>
              <a:custGeom>
                <a:avLst/>
                <a:gdLst>
                  <a:gd name="T0" fmla="*/ 26 w 374"/>
                  <a:gd name="T1" fmla="*/ 223 h 328"/>
                  <a:gd name="T2" fmla="*/ 104 w 374"/>
                  <a:gd name="T3" fmla="*/ 307 h 328"/>
                  <a:gd name="T4" fmla="*/ 104 w 374"/>
                  <a:gd name="T5" fmla="*/ 307 h 328"/>
                  <a:gd name="T6" fmla="*/ 352 w 374"/>
                  <a:gd name="T7" fmla="*/ 108 h 328"/>
                  <a:gd name="T8" fmla="*/ 352 w 374"/>
                  <a:gd name="T9" fmla="*/ 108 h 328"/>
                  <a:gd name="T10" fmla="*/ 286 w 374"/>
                  <a:gd name="T11" fmla="*/ 26 h 328"/>
                  <a:gd name="T12" fmla="*/ 286 w 374"/>
                  <a:gd name="T13" fmla="*/ 26 h 328"/>
                  <a:gd name="T14" fmla="*/ 26 w 374"/>
                  <a:gd name="T15" fmla="*/ 223 h 328"/>
                  <a:gd name="T16" fmla="*/ 101 w 374"/>
                  <a:gd name="T17" fmla="*/ 327 h 328"/>
                  <a:gd name="T18" fmla="*/ 101 w 374"/>
                  <a:gd name="T19" fmla="*/ 327 h 328"/>
                  <a:gd name="T20" fmla="*/ 94 w 374"/>
                  <a:gd name="T21" fmla="*/ 324 h 328"/>
                  <a:gd name="T22" fmla="*/ 3 w 374"/>
                  <a:gd name="T23" fmla="*/ 225 h 328"/>
                  <a:gd name="T24" fmla="*/ 3 w 374"/>
                  <a:gd name="T25" fmla="*/ 225 h 328"/>
                  <a:gd name="T26" fmla="*/ 1 w 374"/>
                  <a:gd name="T27" fmla="*/ 216 h 328"/>
                  <a:gd name="T28" fmla="*/ 1 w 374"/>
                  <a:gd name="T29" fmla="*/ 216 h 328"/>
                  <a:gd name="T30" fmla="*/ 7 w 374"/>
                  <a:gd name="T31" fmla="*/ 210 h 328"/>
                  <a:gd name="T32" fmla="*/ 7 w 374"/>
                  <a:gd name="T33" fmla="*/ 210 h 328"/>
                  <a:gd name="T34" fmla="*/ 277 w 374"/>
                  <a:gd name="T35" fmla="*/ 6 h 328"/>
                  <a:gd name="T36" fmla="*/ 277 w 374"/>
                  <a:gd name="T37" fmla="*/ 6 h 328"/>
                  <a:gd name="T38" fmla="*/ 285 w 374"/>
                  <a:gd name="T39" fmla="*/ 1 h 328"/>
                  <a:gd name="T40" fmla="*/ 285 w 374"/>
                  <a:gd name="T41" fmla="*/ 1 h 328"/>
                  <a:gd name="T42" fmla="*/ 293 w 374"/>
                  <a:gd name="T43" fmla="*/ 5 h 328"/>
                  <a:gd name="T44" fmla="*/ 293 w 374"/>
                  <a:gd name="T45" fmla="*/ 5 h 328"/>
                  <a:gd name="T46" fmla="*/ 370 w 374"/>
                  <a:gd name="T47" fmla="*/ 102 h 328"/>
                  <a:gd name="T48" fmla="*/ 370 w 374"/>
                  <a:gd name="T49" fmla="*/ 102 h 328"/>
                  <a:gd name="T50" fmla="*/ 371 w 374"/>
                  <a:gd name="T51" fmla="*/ 113 h 328"/>
                  <a:gd name="T52" fmla="*/ 371 w 374"/>
                  <a:gd name="T53" fmla="*/ 113 h 328"/>
                  <a:gd name="T54" fmla="*/ 105 w 374"/>
                  <a:gd name="T55" fmla="*/ 327 h 328"/>
                  <a:gd name="T56" fmla="*/ 105 w 374"/>
                  <a:gd name="T57" fmla="*/ 327 h 328"/>
                  <a:gd name="T58" fmla="*/ 101 w 374"/>
                  <a:gd name="T59" fmla="*/ 32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4" h="328">
                    <a:moveTo>
                      <a:pt x="26" y="223"/>
                    </a:moveTo>
                    <a:lnTo>
                      <a:pt x="104" y="307"/>
                    </a:lnTo>
                    <a:lnTo>
                      <a:pt x="104" y="307"/>
                    </a:lnTo>
                    <a:cubicBezTo>
                      <a:pt x="183" y="277"/>
                      <a:pt x="287" y="219"/>
                      <a:pt x="352" y="108"/>
                    </a:cubicBezTo>
                    <a:lnTo>
                      <a:pt x="352" y="108"/>
                    </a:lnTo>
                    <a:cubicBezTo>
                      <a:pt x="330" y="81"/>
                      <a:pt x="308" y="54"/>
                      <a:pt x="286" y="26"/>
                    </a:cubicBezTo>
                    <a:lnTo>
                      <a:pt x="286" y="26"/>
                    </a:lnTo>
                    <a:cubicBezTo>
                      <a:pt x="213" y="141"/>
                      <a:pt x="98" y="197"/>
                      <a:pt x="26" y="223"/>
                    </a:cubicBezTo>
                    <a:close/>
                    <a:moveTo>
                      <a:pt x="101" y="327"/>
                    </a:moveTo>
                    <a:lnTo>
                      <a:pt x="101" y="327"/>
                    </a:lnTo>
                    <a:cubicBezTo>
                      <a:pt x="99" y="327"/>
                      <a:pt x="96" y="326"/>
                      <a:pt x="94" y="324"/>
                    </a:cubicBezTo>
                    <a:lnTo>
                      <a:pt x="3" y="225"/>
                    </a:lnTo>
                    <a:lnTo>
                      <a:pt x="3" y="225"/>
                    </a:lnTo>
                    <a:cubicBezTo>
                      <a:pt x="1" y="223"/>
                      <a:pt x="0" y="220"/>
                      <a:pt x="1" y="216"/>
                    </a:cubicBezTo>
                    <a:lnTo>
                      <a:pt x="1" y="216"/>
                    </a:lnTo>
                    <a:cubicBezTo>
                      <a:pt x="2" y="213"/>
                      <a:pt x="4" y="211"/>
                      <a:pt x="7" y="210"/>
                    </a:cubicBezTo>
                    <a:lnTo>
                      <a:pt x="7" y="210"/>
                    </a:lnTo>
                    <a:cubicBezTo>
                      <a:pt x="76" y="187"/>
                      <a:pt x="204" y="130"/>
                      <a:pt x="277" y="6"/>
                    </a:cubicBezTo>
                    <a:lnTo>
                      <a:pt x="277" y="6"/>
                    </a:lnTo>
                    <a:cubicBezTo>
                      <a:pt x="279" y="3"/>
                      <a:pt x="281" y="1"/>
                      <a:pt x="285" y="1"/>
                    </a:cubicBezTo>
                    <a:lnTo>
                      <a:pt x="285" y="1"/>
                    </a:lnTo>
                    <a:cubicBezTo>
                      <a:pt x="287" y="0"/>
                      <a:pt x="291" y="2"/>
                      <a:pt x="293" y="5"/>
                    </a:cubicBezTo>
                    <a:lnTo>
                      <a:pt x="293" y="5"/>
                    </a:lnTo>
                    <a:cubicBezTo>
                      <a:pt x="319" y="37"/>
                      <a:pt x="345" y="70"/>
                      <a:pt x="370" y="102"/>
                    </a:cubicBezTo>
                    <a:lnTo>
                      <a:pt x="370" y="102"/>
                    </a:lnTo>
                    <a:cubicBezTo>
                      <a:pt x="373" y="105"/>
                      <a:pt x="373" y="109"/>
                      <a:pt x="371" y="113"/>
                    </a:cubicBezTo>
                    <a:lnTo>
                      <a:pt x="371" y="113"/>
                    </a:lnTo>
                    <a:cubicBezTo>
                      <a:pt x="303" y="234"/>
                      <a:pt x="188" y="295"/>
                      <a:pt x="105" y="327"/>
                    </a:cubicBezTo>
                    <a:lnTo>
                      <a:pt x="105" y="327"/>
                    </a:lnTo>
                    <a:cubicBezTo>
                      <a:pt x="104" y="327"/>
                      <a:pt x="102" y="327"/>
                      <a:pt x="101" y="3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271">
                <a:extLst>
                  <a:ext uri="{FF2B5EF4-FFF2-40B4-BE49-F238E27FC236}">
                    <a16:creationId xmlns:a16="http://schemas.microsoft.com/office/drawing/2014/main" id="{0392C6E9-6539-45E2-B249-0B6797C5B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1222" y="8379426"/>
                <a:ext cx="440209" cy="444072"/>
              </a:xfrm>
              <a:custGeom>
                <a:avLst/>
                <a:gdLst>
                  <a:gd name="T0" fmla="*/ 500 w 501"/>
                  <a:gd name="T1" fmla="*/ 298 h 508"/>
                  <a:gd name="T2" fmla="*/ 500 w 501"/>
                  <a:gd name="T3" fmla="*/ 298 h 508"/>
                  <a:gd name="T4" fmla="*/ 260 w 501"/>
                  <a:gd name="T5" fmla="*/ 0 h 508"/>
                  <a:gd name="T6" fmla="*/ 0 w 501"/>
                  <a:gd name="T7" fmla="*/ 264 h 508"/>
                  <a:gd name="T8" fmla="*/ 225 w 501"/>
                  <a:gd name="T9" fmla="*/ 507 h 508"/>
                  <a:gd name="T10" fmla="*/ 225 w 501"/>
                  <a:gd name="T11" fmla="*/ 507 h 508"/>
                  <a:gd name="T12" fmla="*/ 500 w 501"/>
                  <a:gd name="T13" fmla="*/ 298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1" h="508">
                    <a:moveTo>
                      <a:pt x="500" y="298"/>
                    </a:moveTo>
                    <a:lnTo>
                      <a:pt x="500" y="298"/>
                    </a:lnTo>
                    <a:cubicBezTo>
                      <a:pt x="377" y="145"/>
                      <a:pt x="260" y="0"/>
                      <a:pt x="260" y="0"/>
                    </a:cubicBezTo>
                    <a:lnTo>
                      <a:pt x="0" y="264"/>
                    </a:lnTo>
                    <a:lnTo>
                      <a:pt x="225" y="507"/>
                    </a:lnTo>
                    <a:lnTo>
                      <a:pt x="225" y="507"/>
                    </a:lnTo>
                    <a:cubicBezTo>
                      <a:pt x="298" y="483"/>
                      <a:pt x="426" y="424"/>
                      <a:pt x="500" y="2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272">
                <a:extLst>
                  <a:ext uri="{FF2B5EF4-FFF2-40B4-BE49-F238E27FC236}">
                    <a16:creationId xmlns:a16="http://schemas.microsoft.com/office/drawing/2014/main" id="{C2D7CA00-B4C7-43F7-9DB6-A640256BF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3499" y="8371703"/>
                <a:ext cx="455655" cy="459518"/>
              </a:xfrm>
              <a:custGeom>
                <a:avLst/>
                <a:gdLst>
                  <a:gd name="T0" fmla="*/ 23 w 521"/>
                  <a:gd name="T1" fmla="*/ 273 h 526"/>
                  <a:gd name="T2" fmla="*/ 237 w 521"/>
                  <a:gd name="T3" fmla="*/ 506 h 526"/>
                  <a:gd name="T4" fmla="*/ 237 w 521"/>
                  <a:gd name="T5" fmla="*/ 506 h 526"/>
                  <a:gd name="T6" fmla="*/ 498 w 521"/>
                  <a:gd name="T7" fmla="*/ 308 h 526"/>
                  <a:gd name="T8" fmla="*/ 498 w 521"/>
                  <a:gd name="T9" fmla="*/ 308 h 526"/>
                  <a:gd name="T10" fmla="*/ 269 w 521"/>
                  <a:gd name="T11" fmla="*/ 23 h 526"/>
                  <a:gd name="T12" fmla="*/ 23 w 521"/>
                  <a:gd name="T13" fmla="*/ 273 h 526"/>
                  <a:gd name="T14" fmla="*/ 235 w 521"/>
                  <a:gd name="T15" fmla="*/ 525 h 526"/>
                  <a:gd name="T16" fmla="*/ 235 w 521"/>
                  <a:gd name="T17" fmla="*/ 525 h 526"/>
                  <a:gd name="T18" fmla="*/ 228 w 521"/>
                  <a:gd name="T19" fmla="*/ 522 h 526"/>
                  <a:gd name="T20" fmla="*/ 3 w 521"/>
                  <a:gd name="T21" fmla="*/ 279 h 526"/>
                  <a:gd name="T22" fmla="*/ 3 w 521"/>
                  <a:gd name="T23" fmla="*/ 279 h 526"/>
                  <a:gd name="T24" fmla="*/ 4 w 521"/>
                  <a:gd name="T25" fmla="*/ 266 h 526"/>
                  <a:gd name="T26" fmla="*/ 263 w 521"/>
                  <a:gd name="T27" fmla="*/ 2 h 526"/>
                  <a:gd name="T28" fmla="*/ 263 w 521"/>
                  <a:gd name="T29" fmla="*/ 2 h 526"/>
                  <a:gd name="T30" fmla="*/ 270 w 521"/>
                  <a:gd name="T31" fmla="*/ 0 h 526"/>
                  <a:gd name="T32" fmla="*/ 270 w 521"/>
                  <a:gd name="T33" fmla="*/ 0 h 526"/>
                  <a:gd name="T34" fmla="*/ 277 w 521"/>
                  <a:gd name="T35" fmla="*/ 3 h 526"/>
                  <a:gd name="T36" fmla="*/ 277 w 521"/>
                  <a:gd name="T37" fmla="*/ 3 h 526"/>
                  <a:gd name="T38" fmla="*/ 518 w 521"/>
                  <a:gd name="T39" fmla="*/ 302 h 526"/>
                  <a:gd name="T40" fmla="*/ 518 w 521"/>
                  <a:gd name="T41" fmla="*/ 302 h 526"/>
                  <a:gd name="T42" fmla="*/ 518 w 521"/>
                  <a:gd name="T43" fmla="*/ 312 h 526"/>
                  <a:gd name="T44" fmla="*/ 518 w 521"/>
                  <a:gd name="T45" fmla="*/ 312 h 526"/>
                  <a:gd name="T46" fmla="*/ 237 w 521"/>
                  <a:gd name="T47" fmla="*/ 524 h 526"/>
                  <a:gd name="T48" fmla="*/ 237 w 521"/>
                  <a:gd name="T49" fmla="*/ 524 h 526"/>
                  <a:gd name="T50" fmla="*/ 235 w 521"/>
                  <a:gd name="T51" fmla="*/ 525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1" h="526">
                    <a:moveTo>
                      <a:pt x="23" y="273"/>
                    </a:moveTo>
                    <a:lnTo>
                      <a:pt x="237" y="506"/>
                    </a:lnTo>
                    <a:lnTo>
                      <a:pt x="237" y="506"/>
                    </a:lnTo>
                    <a:cubicBezTo>
                      <a:pt x="307" y="481"/>
                      <a:pt x="427" y="425"/>
                      <a:pt x="498" y="308"/>
                    </a:cubicBezTo>
                    <a:lnTo>
                      <a:pt x="498" y="308"/>
                    </a:lnTo>
                    <a:cubicBezTo>
                      <a:pt x="395" y="178"/>
                      <a:pt x="295" y="55"/>
                      <a:pt x="269" y="23"/>
                    </a:cubicBezTo>
                    <a:lnTo>
                      <a:pt x="23" y="273"/>
                    </a:lnTo>
                    <a:close/>
                    <a:moveTo>
                      <a:pt x="235" y="525"/>
                    </a:moveTo>
                    <a:lnTo>
                      <a:pt x="235" y="525"/>
                    </a:lnTo>
                    <a:cubicBezTo>
                      <a:pt x="232" y="525"/>
                      <a:pt x="229" y="524"/>
                      <a:pt x="228" y="522"/>
                    </a:cubicBezTo>
                    <a:lnTo>
                      <a:pt x="3" y="279"/>
                    </a:lnTo>
                    <a:lnTo>
                      <a:pt x="3" y="279"/>
                    </a:lnTo>
                    <a:cubicBezTo>
                      <a:pt x="0" y="276"/>
                      <a:pt x="1" y="270"/>
                      <a:pt x="4" y="266"/>
                    </a:cubicBezTo>
                    <a:lnTo>
                      <a:pt x="263" y="2"/>
                    </a:lnTo>
                    <a:lnTo>
                      <a:pt x="263" y="2"/>
                    </a:lnTo>
                    <a:cubicBezTo>
                      <a:pt x="264" y="1"/>
                      <a:pt x="267" y="0"/>
                      <a:pt x="270" y="0"/>
                    </a:cubicBezTo>
                    <a:lnTo>
                      <a:pt x="270" y="0"/>
                    </a:lnTo>
                    <a:cubicBezTo>
                      <a:pt x="272" y="0"/>
                      <a:pt x="275" y="1"/>
                      <a:pt x="277" y="3"/>
                    </a:cubicBezTo>
                    <a:lnTo>
                      <a:pt x="277" y="3"/>
                    </a:lnTo>
                    <a:cubicBezTo>
                      <a:pt x="277" y="5"/>
                      <a:pt x="396" y="149"/>
                      <a:pt x="518" y="302"/>
                    </a:cubicBezTo>
                    <a:lnTo>
                      <a:pt x="518" y="302"/>
                    </a:lnTo>
                    <a:cubicBezTo>
                      <a:pt x="520" y="304"/>
                      <a:pt x="520" y="309"/>
                      <a:pt x="518" y="312"/>
                    </a:cubicBezTo>
                    <a:lnTo>
                      <a:pt x="518" y="312"/>
                    </a:lnTo>
                    <a:cubicBezTo>
                      <a:pt x="441" y="442"/>
                      <a:pt x="310" y="501"/>
                      <a:pt x="237" y="524"/>
                    </a:cubicBezTo>
                    <a:lnTo>
                      <a:pt x="237" y="524"/>
                    </a:lnTo>
                    <a:cubicBezTo>
                      <a:pt x="236" y="524"/>
                      <a:pt x="236" y="525"/>
                      <a:pt x="235" y="5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273">
                <a:extLst>
                  <a:ext uri="{FF2B5EF4-FFF2-40B4-BE49-F238E27FC236}">
                    <a16:creationId xmlns:a16="http://schemas.microsoft.com/office/drawing/2014/main" id="{7B927950-6422-4B79-80E4-A4164B079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9249" y="8726959"/>
                <a:ext cx="370703" cy="486547"/>
              </a:xfrm>
              <a:custGeom>
                <a:avLst/>
                <a:gdLst>
                  <a:gd name="T0" fmla="*/ 253 w 424"/>
                  <a:gd name="T1" fmla="*/ 555 h 556"/>
                  <a:gd name="T2" fmla="*/ 423 w 424"/>
                  <a:gd name="T3" fmla="*/ 209 h 556"/>
                  <a:gd name="T4" fmla="*/ 423 w 424"/>
                  <a:gd name="T5" fmla="*/ 209 h 556"/>
                  <a:gd name="T6" fmla="*/ 418 w 424"/>
                  <a:gd name="T7" fmla="*/ 202 h 556"/>
                  <a:gd name="T8" fmla="*/ 418 w 424"/>
                  <a:gd name="T9" fmla="*/ 202 h 556"/>
                  <a:gd name="T10" fmla="*/ 262 w 424"/>
                  <a:gd name="T11" fmla="*/ 0 h 556"/>
                  <a:gd name="T12" fmla="*/ 262 w 424"/>
                  <a:gd name="T13" fmla="*/ 0 h 556"/>
                  <a:gd name="T14" fmla="*/ 0 w 424"/>
                  <a:gd name="T15" fmla="*/ 211 h 556"/>
                  <a:gd name="T16" fmla="*/ 168 w 424"/>
                  <a:gd name="T17" fmla="*/ 376 h 556"/>
                  <a:gd name="T18" fmla="*/ 168 w 424"/>
                  <a:gd name="T19" fmla="*/ 376 h 556"/>
                  <a:gd name="T20" fmla="*/ 126 w 424"/>
                  <a:gd name="T21" fmla="*/ 554 h 556"/>
                  <a:gd name="T22" fmla="*/ 126 w 424"/>
                  <a:gd name="T23" fmla="*/ 554 h 556"/>
                  <a:gd name="T24" fmla="*/ 253 w 424"/>
                  <a:gd name="T25" fmla="*/ 555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4" h="556">
                    <a:moveTo>
                      <a:pt x="253" y="555"/>
                    </a:moveTo>
                    <a:lnTo>
                      <a:pt x="423" y="209"/>
                    </a:lnTo>
                    <a:lnTo>
                      <a:pt x="423" y="209"/>
                    </a:lnTo>
                    <a:cubicBezTo>
                      <a:pt x="421" y="207"/>
                      <a:pt x="420" y="204"/>
                      <a:pt x="418" y="202"/>
                    </a:cubicBezTo>
                    <a:lnTo>
                      <a:pt x="418" y="202"/>
                    </a:lnTo>
                    <a:cubicBezTo>
                      <a:pt x="381" y="153"/>
                      <a:pt x="324" y="79"/>
                      <a:pt x="262" y="0"/>
                    </a:cubicBezTo>
                    <a:lnTo>
                      <a:pt x="262" y="0"/>
                    </a:lnTo>
                    <a:cubicBezTo>
                      <a:pt x="193" y="123"/>
                      <a:pt x="77" y="183"/>
                      <a:pt x="0" y="211"/>
                    </a:cubicBezTo>
                    <a:lnTo>
                      <a:pt x="168" y="376"/>
                    </a:lnTo>
                    <a:lnTo>
                      <a:pt x="168" y="376"/>
                    </a:lnTo>
                    <a:cubicBezTo>
                      <a:pt x="170" y="441"/>
                      <a:pt x="140" y="502"/>
                      <a:pt x="126" y="554"/>
                    </a:cubicBezTo>
                    <a:lnTo>
                      <a:pt x="126" y="554"/>
                    </a:lnTo>
                    <a:cubicBezTo>
                      <a:pt x="195" y="525"/>
                      <a:pt x="253" y="555"/>
                      <a:pt x="253" y="5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274">
                <a:extLst>
                  <a:ext uri="{FF2B5EF4-FFF2-40B4-BE49-F238E27FC236}">
                    <a16:creationId xmlns:a16="http://schemas.microsoft.com/office/drawing/2014/main" id="{62C43CAC-FCFB-4D10-BA26-69A6149F3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1526" y="8719236"/>
                <a:ext cx="386149" cy="501993"/>
              </a:xfrm>
              <a:custGeom>
                <a:avLst/>
                <a:gdLst>
                  <a:gd name="T0" fmla="*/ 198 w 443"/>
                  <a:gd name="T1" fmla="*/ 541 h 574"/>
                  <a:gd name="T2" fmla="*/ 198 w 443"/>
                  <a:gd name="T3" fmla="*/ 541 h 574"/>
                  <a:gd name="T4" fmla="*/ 258 w 443"/>
                  <a:gd name="T5" fmla="*/ 552 h 574"/>
                  <a:gd name="T6" fmla="*/ 422 w 443"/>
                  <a:gd name="T7" fmla="*/ 219 h 574"/>
                  <a:gd name="T8" fmla="*/ 419 w 443"/>
                  <a:gd name="T9" fmla="*/ 217 h 574"/>
                  <a:gd name="T10" fmla="*/ 419 w 443"/>
                  <a:gd name="T11" fmla="*/ 217 h 574"/>
                  <a:gd name="T12" fmla="*/ 272 w 443"/>
                  <a:gd name="T13" fmla="*/ 26 h 574"/>
                  <a:gd name="T14" fmla="*/ 272 w 443"/>
                  <a:gd name="T15" fmla="*/ 26 h 574"/>
                  <a:gd name="T16" fmla="*/ 27 w 443"/>
                  <a:gd name="T17" fmla="*/ 224 h 574"/>
                  <a:gd name="T18" fmla="*/ 183 w 443"/>
                  <a:gd name="T19" fmla="*/ 379 h 574"/>
                  <a:gd name="T20" fmla="*/ 183 w 443"/>
                  <a:gd name="T21" fmla="*/ 379 h 574"/>
                  <a:gd name="T22" fmla="*/ 187 w 443"/>
                  <a:gd name="T23" fmla="*/ 385 h 574"/>
                  <a:gd name="T24" fmla="*/ 187 w 443"/>
                  <a:gd name="T25" fmla="*/ 385 h 574"/>
                  <a:gd name="T26" fmla="*/ 159 w 443"/>
                  <a:gd name="T27" fmla="*/ 520 h 574"/>
                  <a:gd name="T28" fmla="*/ 159 w 443"/>
                  <a:gd name="T29" fmla="*/ 520 h 574"/>
                  <a:gd name="T30" fmla="*/ 149 w 443"/>
                  <a:gd name="T31" fmla="*/ 548 h 574"/>
                  <a:gd name="T32" fmla="*/ 149 w 443"/>
                  <a:gd name="T33" fmla="*/ 548 h 574"/>
                  <a:gd name="T34" fmla="*/ 198 w 443"/>
                  <a:gd name="T35" fmla="*/ 541 h 574"/>
                  <a:gd name="T36" fmla="*/ 262 w 443"/>
                  <a:gd name="T37" fmla="*/ 573 h 574"/>
                  <a:gd name="T38" fmla="*/ 262 w 443"/>
                  <a:gd name="T39" fmla="*/ 573 h 574"/>
                  <a:gd name="T40" fmla="*/ 259 w 443"/>
                  <a:gd name="T41" fmla="*/ 572 h 574"/>
                  <a:gd name="T42" fmla="*/ 259 w 443"/>
                  <a:gd name="T43" fmla="*/ 572 h 574"/>
                  <a:gd name="T44" fmla="*/ 139 w 443"/>
                  <a:gd name="T45" fmla="*/ 572 h 574"/>
                  <a:gd name="T46" fmla="*/ 139 w 443"/>
                  <a:gd name="T47" fmla="*/ 572 h 574"/>
                  <a:gd name="T48" fmla="*/ 129 w 443"/>
                  <a:gd name="T49" fmla="*/ 570 h 574"/>
                  <a:gd name="T50" fmla="*/ 129 w 443"/>
                  <a:gd name="T51" fmla="*/ 570 h 574"/>
                  <a:gd name="T52" fmla="*/ 127 w 443"/>
                  <a:gd name="T53" fmla="*/ 560 h 574"/>
                  <a:gd name="T54" fmla="*/ 127 w 443"/>
                  <a:gd name="T55" fmla="*/ 560 h 574"/>
                  <a:gd name="T56" fmla="*/ 141 w 443"/>
                  <a:gd name="T57" fmla="*/ 514 h 574"/>
                  <a:gd name="T58" fmla="*/ 141 w 443"/>
                  <a:gd name="T59" fmla="*/ 514 h 574"/>
                  <a:gd name="T60" fmla="*/ 168 w 443"/>
                  <a:gd name="T61" fmla="*/ 389 h 574"/>
                  <a:gd name="T62" fmla="*/ 3 w 443"/>
                  <a:gd name="T63" fmla="*/ 226 h 574"/>
                  <a:gd name="T64" fmla="*/ 3 w 443"/>
                  <a:gd name="T65" fmla="*/ 226 h 574"/>
                  <a:gd name="T66" fmla="*/ 0 w 443"/>
                  <a:gd name="T67" fmla="*/ 217 h 574"/>
                  <a:gd name="T68" fmla="*/ 0 w 443"/>
                  <a:gd name="T69" fmla="*/ 217 h 574"/>
                  <a:gd name="T70" fmla="*/ 7 w 443"/>
                  <a:gd name="T71" fmla="*/ 211 h 574"/>
                  <a:gd name="T72" fmla="*/ 7 w 443"/>
                  <a:gd name="T73" fmla="*/ 211 h 574"/>
                  <a:gd name="T74" fmla="*/ 263 w 443"/>
                  <a:gd name="T75" fmla="*/ 5 h 574"/>
                  <a:gd name="T76" fmla="*/ 263 w 443"/>
                  <a:gd name="T77" fmla="*/ 5 h 574"/>
                  <a:gd name="T78" fmla="*/ 270 w 443"/>
                  <a:gd name="T79" fmla="*/ 1 h 574"/>
                  <a:gd name="T80" fmla="*/ 270 w 443"/>
                  <a:gd name="T81" fmla="*/ 1 h 574"/>
                  <a:gd name="T82" fmla="*/ 278 w 443"/>
                  <a:gd name="T83" fmla="*/ 4 h 574"/>
                  <a:gd name="T84" fmla="*/ 278 w 443"/>
                  <a:gd name="T85" fmla="*/ 4 h 574"/>
                  <a:gd name="T86" fmla="*/ 435 w 443"/>
                  <a:gd name="T87" fmla="*/ 206 h 574"/>
                  <a:gd name="T88" fmla="*/ 440 w 443"/>
                  <a:gd name="T89" fmla="*/ 213 h 574"/>
                  <a:gd name="T90" fmla="*/ 440 w 443"/>
                  <a:gd name="T91" fmla="*/ 213 h 574"/>
                  <a:gd name="T92" fmla="*/ 441 w 443"/>
                  <a:gd name="T93" fmla="*/ 223 h 574"/>
                  <a:gd name="T94" fmla="*/ 271 w 443"/>
                  <a:gd name="T95" fmla="*/ 568 h 574"/>
                  <a:gd name="T96" fmla="*/ 271 w 443"/>
                  <a:gd name="T97" fmla="*/ 568 h 574"/>
                  <a:gd name="T98" fmla="*/ 266 w 443"/>
                  <a:gd name="T99" fmla="*/ 573 h 574"/>
                  <a:gd name="T100" fmla="*/ 266 w 443"/>
                  <a:gd name="T101" fmla="*/ 573 h 574"/>
                  <a:gd name="T102" fmla="*/ 262 w 443"/>
                  <a:gd name="T103" fmla="*/ 573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43" h="574">
                    <a:moveTo>
                      <a:pt x="198" y="541"/>
                    </a:moveTo>
                    <a:lnTo>
                      <a:pt x="198" y="541"/>
                    </a:lnTo>
                    <a:cubicBezTo>
                      <a:pt x="225" y="541"/>
                      <a:pt x="247" y="547"/>
                      <a:pt x="258" y="552"/>
                    </a:cubicBezTo>
                    <a:lnTo>
                      <a:pt x="422" y="219"/>
                    </a:lnTo>
                    <a:lnTo>
                      <a:pt x="419" y="217"/>
                    </a:lnTo>
                    <a:lnTo>
                      <a:pt x="419" y="217"/>
                    </a:lnTo>
                    <a:cubicBezTo>
                      <a:pt x="388" y="174"/>
                      <a:pt x="339" y="111"/>
                      <a:pt x="272" y="26"/>
                    </a:cubicBezTo>
                    <a:lnTo>
                      <a:pt x="272" y="26"/>
                    </a:lnTo>
                    <a:cubicBezTo>
                      <a:pt x="207" y="134"/>
                      <a:pt x="106" y="192"/>
                      <a:pt x="27" y="224"/>
                    </a:cubicBezTo>
                    <a:lnTo>
                      <a:pt x="183" y="379"/>
                    </a:lnTo>
                    <a:lnTo>
                      <a:pt x="183" y="379"/>
                    </a:lnTo>
                    <a:cubicBezTo>
                      <a:pt x="185" y="380"/>
                      <a:pt x="187" y="382"/>
                      <a:pt x="187" y="385"/>
                    </a:cubicBezTo>
                    <a:lnTo>
                      <a:pt x="187" y="385"/>
                    </a:lnTo>
                    <a:cubicBezTo>
                      <a:pt x="187" y="433"/>
                      <a:pt x="172" y="479"/>
                      <a:pt x="159" y="520"/>
                    </a:cubicBezTo>
                    <a:lnTo>
                      <a:pt x="159" y="520"/>
                    </a:lnTo>
                    <a:cubicBezTo>
                      <a:pt x="155" y="530"/>
                      <a:pt x="152" y="539"/>
                      <a:pt x="149" y="548"/>
                    </a:cubicBezTo>
                    <a:lnTo>
                      <a:pt x="149" y="548"/>
                    </a:lnTo>
                    <a:cubicBezTo>
                      <a:pt x="166" y="543"/>
                      <a:pt x="183" y="541"/>
                      <a:pt x="198" y="541"/>
                    </a:cubicBezTo>
                    <a:close/>
                    <a:moveTo>
                      <a:pt x="262" y="573"/>
                    </a:moveTo>
                    <a:lnTo>
                      <a:pt x="262" y="573"/>
                    </a:lnTo>
                    <a:cubicBezTo>
                      <a:pt x="261" y="573"/>
                      <a:pt x="260" y="573"/>
                      <a:pt x="259" y="572"/>
                    </a:cubicBezTo>
                    <a:lnTo>
                      <a:pt x="259" y="572"/>
                    </a:lnTo>
                    <a:cubicBezTo>
                      <a:pt x="258" y="572"/>
                      <a:pt x="202" y="546"/>
                      <a:pt x="139" y="572"/>
                    </a:cubicBezTo>
                    <a:lnTo>
                      <a:pt x="139" y="572"/>
                    </a:lnTo>
                    <a:cubicBezTo>
                      <a:pt x="135" y="573"/>
                      <a:pt x="132" y="573"/>
                      <a:pt x="129" y="570"/>
                    </a:cubicBezTo>
                    <a:lnTo>
                      <a:pt x="129" y="570"/>
                    </a:lnTo>
                    <a:cubicBezTo>
                      <a:pt x="127" y="567"/>
                      <a:pt x="126" y="564"/>
                      <a:pt x="127" y="560"/>
                    </a:cubicBezTo>
                    <a:lnTo>
                      <a:pt x="127" y="560"/>
                    </a:lnTo>
                    <a:cubicBezTo>
                      <a:pt x="130" y="546"/>
                      <a:pt x="135" y="531"/>
                      <a:pt x="141" y="514"/>
                    </a:cubicBezTo>
                    <a:lnTo>
                      <a:pt x="141" y="514"/>
                    </a:lnTo>
                    <a:cubicBezTo>
                      <a:pt x="155" y="474"/>
                      <a:pt x="169" y="432"/>
                      <a:pt x="168" y="389"/>
                    </a:cubicBezTo>
                    <a:lnTo>
                      <a:pt x="3" y="226"/>
                    </a:lnTo>
                    <a:lnTo>
                      <a:pt x="3" y="226"/>
                    </a:lnTo>
                    <a:cubicBezTo>
                      <a:pt x="0" y="224"/>
                      <a:pt x="0" y="221"/>
                      <a:pt x="0" y="217"/>
                    </a:cubicBezTo>
                    <a:lnTo>
                      <a:pt x="0" y="217"/>
                    </a:lnTo>
                    <a:cubicBezTo>
                      <a:pt x="1" y="215"/>
                      <a:pt x="3" y="212"/>
                      <a:pt x="7" y="211"/>
                    </a:cubicBezTo>
                    <a:lnTo>
                      <a:pt x="7" y="211"/>
                    </a:lnTo>
                    <a:cubicBezTo>
                      <a:pt x="88" y="182"/>
                      <a:pt x="197" y="122"/>
                      <a:pt x="263" y="5"/>
                    </a:cubicBezTo>
                    <a:lnTo>
                      <a:pt x="263" y="5"/>
                    </a:lnTo>
                    <a:cubicBezTo>
                      <a:pt x="264" y="2"/>
                      <a:pt x="267" y="1"/>
                      <a:pt x="270" y="1"/>
                    </a:cubicBezTo>
                    <a:lnTo>
                      <a:pt x="270" y="1"/>
                    </a:lnTo>
                    <a:cubicBezTo>
                      <a:pt x="274" y="0"/>
                      <a:pt x="276" y="2"/>
                      <a:pt x="278" y="4"/>
                    </a:cubicBezTo>
                    <a:lnTo>
                      <a:pt x="278" y="4"/>
                    </a:lnTo>
                    <a:cubicBezTo>
                      <a:pt x="349" y="93"/>
                      <a:pt x="402" y="161"/>
                      <a:pt x="435" y="206"/>
                    </a:cubicBezTo>
                    <a:lnTo>
                      <a:pt x="440" y="213"/>
                    </a:lnTo>
                    <a:lnTo>
                      <a:pt x="440" y="213"/>
                    </a:lnTo>
                    <a:cubicBezTo>
                      <a:pt x="442" y="216"/>
                      <a:pt x="442" y="219"/>
                      <a:pt x="441" y="223"/>
                    </a:cubicBezTo>
                    <a:lnTo>
                      <a:pt x="271" y="568"/>
                    </a:lnTo>
                    <a:lnTo>
                      <a:pt x="271" y="568"/>
                    </a:lnTo>
                    <a:cubicBezTo>
                      <a:pt x="270" y="570"/>
                      <a:pt x="268" y="572"/>
                      <a:pt x="266" y="573"/>
                    </a:cubicBezTo>
                    <a:lnTo>
                      <a:pt x="266" y="573"/>
                    </a:lnTo>
                    <a:cubicBezTo>
                      <a:pt x="265" y="573"/>
                      <a:pt x="263" y="573"/>
                      <a:pt x="262" y="5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275">
                <a:extLst>
                  <a:ext uri="{FF2B5EF4-FFF2-40B4-BE49-F238E27FC236}">
                    <a16:creationId xmlns:a16="http://schemas.microsoft.com/office/drawing/2014/main" id="{0DEE4BDB-EC0B-47A8-B11D-A914E16F2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2616" y="8908451"/>
                <a:ext cx="382288" cy="494270"/>
              </a:xfrm>
              <a:custGeom>
                <a:avLst/>
                <a:gdLst>
                  <a:gd name="T0" fmla="*/ 337 w 437"/>
                  <a:gd name="T1" fmla="*/ 0 h 563"/>
                  <a:gd name="T2" fmla="*/ 167 w 437"/>
                  <a:gd name="T3" fmla="*/ 346 h 563"/>
                  <a:gd name="T4" fmla="*/ 167 w 437"/>
                  <a:gd name="T5" fmla="*/ 346 h 563"/>
                  <a:gd name="T6" fmla="*/ 40 w 437"/>
                  <a:gd name="T7" fmla="*/ 345 h 563"/>
                  <a:gd name="T8" fmla="*/ 40 w 437"/>
                  <a:gd name="T9" fmla="*/ 345 h 563"/>
                  <a:gd name="T10" fmla="*/ 47 w 437"/>
                  <a:gd name="T11" fmla="*/ 515 h 563"/>
                  <a:gd name="T12" fmla="*/ 47 w 437"/>
                  <a:gd name="T13" fmla="*/ 515 h 563"/>
                  <a:gd name="T14" fmla="*/ 327 w 437"/>
                  <a:gd name="T15" fmla="*/ 283 h 563"/>
                  <a:gd name="T16" fmla="*/ 327 w 437"/>
                  <a:gd name="T17" fmla="*/ 283 h 563"/>
                  <a:gd name="T18" fmla="*/ 337 w 437"/>
                  <a:gd name="T19" fmla="*/ 0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7" h="563">
                    <a:moveTo>
                      <a:pt x="337" y="0"/>
                    </a:moveTo>
                    <a:lnTo>
                      <a:pt x="167" y="346"/>
                    </a:lnTo>
                    <a:lnTo>
                      <a:pt x="167" y="346"/>
                    </a:lnTo>
                    <a:cubicBezTo>
                      <a:pt x="167" y="346"/>
                      <a:pt x="109" y="317"/>
                      <a:pt x="40" y="345"/>
                    </a:cubicBezTo>
                    <a:lnTo>
                      <a:pt x="40" y="345"/>
                    </a:lnTo>
                    <a:cubicBezTo>
                      <a:pt x="18" y="425"/>
                      <a:pt x="0" y="486"/>
                      <a:pt x="47" y="515"/>
                    </a:cubicBezTo>
                    <a:lnTo>
                      <a:pt x="47" y="515"/>
                    </a:lnTo>
                    <a:cubicBezTo>
                      <a:pt x="126" y="562"/>
                      <a:pt x="197" y="469"/>
                      <a:pt x="327" y="283"/>
                    </a:cubicBezTo>
                    <a:lnTo>
                      <a:pt x="327" y="283"/>
                    </a:lnTo>
                    <a:cubicBezTo>
                      <a:pt x="436" y="127"/>
                      <a:pt x="391" y="73"/>
                      <a:pt x="33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276">
                <a:extLst>
                  <a:ext uri="{FF2B5EF4-FFF2-40B4-BE49-F238E27FC236}">
                    <a16:creationId xmlns:a16="http://schemas.microsoft.com/office/drawing/2014/main" id="{65A57385-0745-4175-B353-DA4012980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4893" y="8900728"/>
                <a:ext cx="397734" cy="490408"/>
              </a:xfrm>
              <a:custGeom>
                <a:avLst/>
                <a:gdLst>
                  <a:gd name="T0" fmla="*/ 56 w 455"/>
                  <a:gd name="T1" fmla="*/ 361 h 558"/>
                  <a:gd name="T2" fmla="*/ 54 w 455"/>
                  <a:gd name="T3" fmla="*/ 369 h 558"/>
                  <a:gd name="T4" fmla="*/ 54 w 455"/>
                  <a:gd name="T5" fmla="*/ 369 h 558"/>
                  <a:gd name="T6" fmla="*/ 60 w 455"/>
                  <a:gd name="T7" fmla="*/ 516 h 558"/>
                  <a:gd name="T8" fmla="*/ 60 w 455"/>
                  <a:gd name="T9" fmla="*/ 516 h 558"/>
                  <a:gd name="T10" fmla="*/ 327 w 455"/>
                  <a:gd name="T11" fmla="*/ 287 h 558"/>
                  <a:gd name="T12" fmla="*/ 327 w 455"/>
                  <a:gd name="T13" fmla="*/ 287 h 558"/>
                  <a:gd name="T14" fmla="*/ 347 w 455"/>
                  <a:gd name="T15" fmla="*/ 27 h 558"/>
                  <a:gd name="T16" fmla="*/ 184 w 455"/>
                  <a:gd name="T17" fmla="*/ 359 h 558"/>
                  <a:gd name="T18" fmla="*/ 184 w 455"/>
                  <a:gd name="T19" fmla="*/ 359 h 558"/>
                  <a:gd name="T20" fmla="*/ 179 w 455"/>
                  <a:gd name="T21" fmla="*/ 364 h 558"/>
                  <a:gd name="T22" fmla="*/ 179 w 455"/>
                  <a:gd name="T23" fmla="*/ 364 h 558"/>
                  <a:gd name="T24" fmla="*/ 172 w 455"/>
                  <a:gd name="T25" fmla="*/ 363 h 558"/>
                  <a:gd name="T26" fmla="*/ 172 w 455"/>
                  <a:gd name="T27" fmla="*/ 363 h 558"/>
                  <a:gd name="T28" fmla="*/ 56 w 455"/>
                  <a:gd name="T29" fmla="*/ 361 h 558"/>
                  <a:gd name="T30" fmla="*/ 96 w 455"/>
                  <a:gd name="T31" fmla="*/ 545 h 558"/>
                  <a:gd name="T32" fmla="*/ 96 w 455"/>
                  <a:gd name="T33" fmla="*/ 545 h 558"/>
                  <a:gd name="T34" fmla="*/ 50 w 455"/>
                  <a:gd name="T35" fmla="*/ 531 h 558"/>
                  <a:gd name="T36" fmla="*/ 50 w 455"/>
                  <a:gd name="T37" fmla="*/ 531 h 558"/>
                  <a:gd name="T38" fmla="*/ 36 w 455"/>
                  <a:gd name="T39" fmla="*/ 364 h 558"/>
                  <a:gd name="T40" fmla="*/ 40 w 455"/>
                  <a:gd name="T41" fmla="*/ 351 h 558"/>
                  <a:gd name="T42" fmla="*/ 40 w 455"/>
                  <a:gd name="T43" fmla="*/ 351 h 558"/>
                  <a:gd name="T44" fmla="*/ 45 w 455"/>
                  <a:gd name="T45" fmla="*/ 345 h 558"/>
                  <a:gd name="T46" fmla="*/ 45 w 455"/>
                  <a:gd name="T47" fmla="*/ 345 h 558"/>
                  <a:gd name="T48" fmla="*/ 171 w 455"/>
                  <a:gd name="T49" fmla="*/ 343 h 558"/>
                  <a:gd name="T50" fmla="*/ 337 w 455"/>
                  <a:gd name="T51" fmla="*/ 5 h 558"/>
                  <a:gd name="T52" fmla="*/ 337 w 455"/>
                  <a:gd name="T53" fmla="*/ 5 h 558"/>
                  <a:gd name="T54" fmla="*/ 344 w 455"/>
                  <a:gd name="T55" fmla="*/ 0 h 558"/>
                  <a:gd name="T56" fmla="*/ 344 w 455"/>
                  <a:gd name="T57" fmla="*/ 0 h 558"/>
                  <a:gd name="T58" fmla="*/ 353 w 455"/>
                  <a:gd name="T59" fmla="*/ 4 h 558"/>
                  <a:gd name="T60" fmla="*/ 355 w 455"/>
                  <a:gd name="T61" fmla="*/ 8 h 558"/>
                  <a:gd name="T62" fmla="*/ 355 w 455"/>
                  <a:gd name="T63" fmla="*/ 8 h 558"/>
                  <a:gd name="T64" fmla="*/ 343 w 455"/>
                  <a:gd name="T65" fmla="*/ 298 h 558"/>
                  <a:gd name="T66" fmla="*/ 343 w 455"/>
                  <a:gd name="T67" fmla="*/ 298 h 558"/>
                  <a:gd name="T68" fmla="*/ 96 w 455"/>
                  <a:gd name="T69" fmla="*/ 545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5" h="558">
                    <a:moveTo>
                      <a:pt x="56" y="361"/>
                    </a:moveTo>
                    <a:lnTo>
                      <a:pt x="54" y="369"/>
                    </a:lnTo>
                    <a:lnTo>
                      <a:pt x="54" y="369"/>
                    </a:lnTo>
                    <a:cubicBezTo>
                      <a:pt x="33" y="447"/>
                      <a:pt x="22" y="493"/>
                      <a:pt x="60" y="516"/>
                    </a:cubicBezTo>
                    <a:lnTo>
                      <a:pt x="60" y="516"/>
                    </a:lnTo>
                    <a:cubicBezTo>
                      <a:pt x="128" y="557"/>
                      <a:pt x="194" y="478"/>
                      <a:pt x="327" y="287"/>
                    </a:cubicBezTo>
                    <a:lnTo>
                      <a:pt x="327" y="287"/>
                    </a:lnTo>
                    <a:cubicBezTo>
                      <a:pt x="427" y="145"/>
                      <a:pt x="396" y="93"/>
                      <a:pt x="347" y="27"/>
                    </a:cubicBezTo>
                    <a:lnTo>
                      <a:pt x="184" y="359"/>
                    </a:lnTo>
                    <a:lnTo>
                      <a:pt x="184" y="359"/>
                    </a:lnTo>
                    <a:cubicBezTo>
                      <a:pt x="183" y="361"/>
                      <a:pt x="181" y="363"/>
                      <a:pt x="179" y="364"/>
                    </a:cubicBezTo>
                    <a:lnTo>
                      <a:pt x="179" y="364"/>
                    </a:lnTo>
                    <a:cubicBezTo>
                      <a:pt x="176" y="364"/>
                      <a:pt x="174" y="364"/>
                      <a:pt x="172" y="363"/>
                    </a:cubicBezTo>
                    <a:lnTo>
                      <a:pt x="172" y="363"/>
                    </a:lnTo>
                    <a:cubicBezTo>
                      <a:pt x="171" y="363"/>
                      <a:pt x="118" y="337"/>
                      <a:pt x="56" y="361"/>
                    </a:cubicBezTo>
                    <a:close/>
                    <a:moveTo>
                      <a:pt x="96" y="545"/>
                    </a:moveTo>
                    <a:lnTo>
                      <a:pt x="96" y="545"/>
                    </a:lnTo>
                    <a:cubicBezTo>
                      <a:pt x="81" y="545"/>
                      <a:pt x="66" y="541"/>
                      <a:pt x="50" y="531"/>
                    </a:cubicBezTo>
                    <a:lnTo>
                      <a:pt x="50" y="531"/>
                    </a:lnTo>
                    <a:cubicBezTo>
                      <a:pt x="0" y="501"/>
                      <a:pt x="15" y="440"/>
                      <a:pt x="36" y="364"/>
                    </a:cubicBezTo>
                    <a:lnTo>
                      <a:pt x="40" y="351"/>
                    </a:lnTo>
                    <a:lnTo>
                      <a:pt x="40" y="351"/>
                    </a:lnTo>
                    <a:cubicBezTo>
                      <a:pt x="40" y="349"/>
                      <a:pt x="42" y="346"/>
                      <a:pt x="45" y="345"/>
                    </a:cubicBezTo>
                    <a:lnTo>
                      <a:pt x="45" y="345"/>
                    </a:lnTo>
                    <a:cubicBezTo>
                      <a:pt x="101" y="322"/>
                      <a:pt x="152" y="336"/>
                      <a:pt x="171" y="343"/>
                    </a:cubicBezTo>
                    <a:lnTo>
                      <a:pt x="337" y="5"/>
                    </a:lnTo>
                    <a:lnTo>
                      <a:pt x="337" y="5"/>
                    </a:lnTo>
                    <a:cubicBezTo>
                      <a:pt x="338" y="2"/>
                      <a:pt x="342" y="1"/>
                      <a:pt x="344" y="0"/>
                    </a:cubicBezTo>
                    <a:lnTo>
                      <a:pt x="344" y="0"/>
                    </a:lnTo>
                    <a:cubicBezTo>
                      <a:pt x="348" y="0"/>
                      <a:pt x="351" y="1"/>
                      <a:pt x="353" y="4"/>
                    </a:cubicBezTo>
                    <a:lnTo>
                      <a:pt x="355" y="8"/>
                    </a:lnTo>
                    <a:lnTo>
                      <a:pt x="355" y="8"/>
                    </a:lnTo>
                    <a:cubicBezTo>
                      <a:pt x="409" y="78"/>
                      <a:pt x="454" y="139"/>
                      <a:pt x="343" y="298"/>
                    </a:cubicBezTo>
                    <a:lnTo>
                      <a:pt x="343" y="298"/>
                    </a:lnTo>
                    <a:cubicBezTo>
                      <a:pt x="241" y="442"/>
                      <a:pt x="169" y="545"/>
                      <a:pt x="96" y="5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277">
                <a:extLst>
                  <a:ext uri="{FF2B5EF4-FFF2-40B4-BE49-F238E27FC236}">
                    <a16:creationId xmlns:a16="http://schemas.microsoft.com/office/drawing/2014/main" id="{8DBA8F83-19B5-4557-8567-F51EC5A77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1305" y="7441086"/>
                <a:ext cx="1143000" cy="1710637"/>
              </a:xfrm>
              <a:custGeom>
                <a:avLst/>
                <a:gdLst>
                  <a:gd name="T0" fmla="*/ 879 w 1305"/>
                  <a:gd name="T1" fmla="*/ 1190 h 1953"/>
                  <a:gd name="T2" fmla="*/ 879 w 1305"/>
                  <a:gd name="T3" fmla="*/ 1190 h 1953"/>
                  <a:gd name="T4" fmla="*/ 1119 w 1305"/>
                  <a:gd name="T5" fmla="*/ 638 h 1953"/>
                  <a:gd name="T6" fmla="*/ 1119 w 1305"/>
                  <a:gd name="T7" fmla="*/ 638 h 1953"/>
                  <a:gd name="T8" fmla="*/ 1196 w 1305"/>
                  <a:gd name="T9" fmla="*/ 0 h 1953"/>
                  <a:gd name="T10" fmla="*/ 422 w 1305"/>
                  <a:gd name="T11" fmla="*/ 192 h 1953"/>
                  <a:gd name="T12" fmla="*/ 422 w 1305"/>
                  <a:gd name="T13" fmla="*/ 192 h 1953"/>
                  <a:gd name="T14" fmla="*/ 78 w 1305"/>
                  <a:gd name="T15" fmla="*/ 694 h 1953"/>
                  <a:gd name="T16" fmla="*/ 78 w 1305"/>
                  <a:gd name="T17" fmla="*/ 694 h 1953"/>
                  <a:gd name="T18" fmla="*/ 457 w 1305"/>
                  <a:gd name="T19" fmla="*/ 1273 h 1953"/>
                  <a:gd name="T20" fmla="*/ 457 w 1305"/>
                  <a:gd name="T21" fmla="*/ 1273 h 1953"/>
                  <a:gd name="T22" fmla="*/ 719 w 1305"/>
                  <a:gd name="T23" fmla="*/ 1952 h 1953"/>
                  <a:gd name="T24" fmla="*/ 719 w 1305"/>
                  <a:gd name="T25" fmla="*/ 1952 h 1953"/>
                  <a:gd name="T26" fmla="*/ 1037 w 1305"/>
                  <a:gd name="T27" fmla="*/ 1825 h 1953"/>
                  <a:gd name="T28" fmla="*/ 1037 w 1305"/>
                  <a:gd name="T29" fmla="*/ 1825 h 1953"/>
                  <a:gd name="T30" fmla="*/ 879 w 1305"/>
                  <a:gd name="T31" fmla="*/ 1190 h 1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05" h="1953">
                    <a:moveTo>
                      <a:pt x="879" y="1190"/>
                    </a:moveTo>
                    <a:lnTo>
                      <a:pt x="879" y="1190"/>
                    </a:lnTo>
                    <a:cubicBezTo>
                      <a:pt x="879" y="1190"/>
                      <a:pt x="1018" y="879"/>
                      <a:pt x="1119" y="638"/>
                    </a:cubicBezTo>
                    <a:lnTo>
                      <a:pt x="1119" y="638"/>
                    </a:lnTo>
                    <a:cubicBezTo>
                      <a:pt x="1304" y="197"/>
                      <a:pt x="1196" y="0"/>
                      <a:pt x="1196" y="0"/>
                    </a:cubicBezTo>
                    <a:lnTo>
                      <a:pt x="422" y="192"/>
                    </a:lnTo>
                    <a:lnTo>
                      <a:pt x="422" y="192"/>
                    </a:lnTo>
                    <a:cubicBezTo>
                      <a:pt x="422" y="192"/>
                      <a:pt x="131" y="490"/>
                      <a:pt x="78" y="694"/>
                    </a:cubicBezTo>
                    <a:lnTo>
                      <a:pt x="78" y="694"/>
                    </a:lnTo>
                    <a:cubicBezTo>
                      <a:pt x="0" y="1006"/>
                      <a:pt x="457" y="1273"/>
                      <a:pt x="457" y="1273"/>
                    </a:cubicBezTo>
                    <a:lnTo>
                      <a:pt x="457" y="1273"/>
                    </a:lnTo>
                    <a:cubicBezTo>
                      <a:pt x="527" y="1466"/>
                      <a:pt x="635" y="1742"/>
                      <a:pt x="719" y="1952"/>
                    </a:cubicBezTo>
                    <a:lnTo>
                      <a:pt x="719" y="1952"/>
                    </a:lnTo>
                    <a:cubicBezTo>
                      <a:pt x="782" y="1938"/>
                      <a:pt x="927" y="1899"/>
                      <a:pt x="1037" y="1825"/>
                    </a:cubicBezTo>
                    <a:lnTo>
                      <a:pt x="1037" y="1825"/>
                    </a:lnTo>
                    <a:cubicBezTo>
                      <a:pt x="956" y="1521"/>
                      <a:pt x="879" y="1190"/>
                      <a:pt x="879" y="11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278">
                <a:extLst>
                  <a:ext uri="{FF2B5EF4-FFF2-40B4-BE49-F238E27FC236}">
                    <a16:creationId xmlns:a16="http://schemas.microsoft.com/office/drawing/2014/main" id="{836BAE64-55BC-4B78-BE0D-51D856545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2197" y="7429500"/>
                <a:ext cx="1119831" cy="1726086"/>
              </a:xfrm>
              <a:custGeom>
                <a:avLst/>
                <a:gdLst>
                  <a:gd name="T0" fmla="*/ 391 w 1277"/>
                  <a:gd name="T1" fmla="*/ 211 h 1972"/>
                  <a:gd name="T2" fmla="*/ 391 w 1277"/>
                  <a:gd name="T3" fmla="*/ 211 h 1972"/>
                  <a:gd name="T4" fmla="*/ 52 w 1277"/>
                  <a:gd name="T5" fmla="*/ 707 h 1972"/>
                  <a:gd name="T6" fmla="*/ 52 w 1277"/>
                  <a:gd name="T7" fmla="*/ 707 h 1972"/>
                  <a:gd name="T8" fmla="*/ 208 w 1277"/>
                  <a:gd name="T9" fmla="*/ 1104 h 1972"/>
                  <a:gd name="T10" fmla="*/ 208 w 1277"/>
                  <a:gd name="T11" fmla="*/ 1104 h 1972"/>
                  <a:gd name="T12" fmla="*/ 425 w 1277"/>
                  <a:gd name="T13" fmla="*/ 1275 h 1972"/>
                  <a:gd name="T14" fmla="*/ 425 w 1277"/>
                  <a:gd name="T15" fmla="*/ 1275 h 1972"/>
                  <a:gd name="T16" fmla="*/ 429 w 1277"/>
                  <a:gd name="T17" fmla="*/ 1279 h 1972"/>
                  <a:gd name="T18" fmla="*/ 429 w 1277"/>
                  <a:gd name="T19" fmla="*/ 1279 h 1972"/>
                  <a:gd name="T20" fmla="*/ 689 w 1277"/>
                  <a:gd name="T21" fmla="*/ 1951 h 1972"/>
                  <a:gd name="T22" fmla="*/ 689 w 1277"/>
                  <a:gd name="T23" fmla="*/ 1951 h 1972"/>
                  <a:gd name="T24" fmla="*/ 990 w 1277"/>
                  <a:gd name="T25" fmla="*/ 1830 h 1972"/>
                  <a:gd name="T26" fmla="*/ 990 w 1277"/>
                  <a:gd name="T27" fmla="*/ 1830 h 1972"/>
                  <a:gd name="T28" fmla="*/ 833 w 1277"/>
                  <a:gd name="T29" fmla="*/ 1203 h 1972"/>
                  <a:gd name="T30" fmla="*/ 833 w 1277"/>
                  <a:gd name="T31" fmla="*/ 1203 h 1972"/>
                  <a:gd name="T32" fmla="*/ 834 w 1277"/>
                  <a:gd name="T33" fmla="*/ 1197 h 1972"/>
                  <a:gd name="T34" fmla="*/ 834 w 1277"/>
                  <a:gd name="T35" fmla="*/ 1197 h 1972"/>
                  <a:gd name="T36" fmla="*/ 1074 w 1277"/>
                  <a:gd name="T37" fmla="*/ 645 h 1972"/>
                  <a:gd name="T38" fmla="*/ 1074 w 1277"/>
                  <a:gd name="T39" fmla="*/ 645 h 1972"/>
                  <a:gd name="T40" fmla="*/ 1182 w 1277"/>
                  <a:gd name="T41" fmla="*/ 166 h 1972"/>
                  <a:gd name="T42" fmla="*/ 1182 w 1277"/>
                  <a:gd name="T43" fmla="*/ 166 h 1972"/>
                  <a:gd name="T44" fmla="*/ 1155 w 1277"/>
                  <a:gd name="T45" fmla="*/ 21 h 1972"/>
                  <a:gd name="T46" fmla="*/ 391 w 1277"/>
                  <a:gd name="T47" fmla="*/ 211 h 1972"/>
                  <a:gd name="T48" fmla="*/ 683 w 1277"/>
                  <a:gd name="T49" fmla="*/ 1971 h 1972"/>
                  <a:gd name="T50" fmla="*/ 683 w 1277"/>
                  <a:gd name="T51" fmla="*/ 1971 h 1972"/>
                  <a:gd name="T52" fmla="*/ 674 w 1277"/>
                  <a:gd name="T53" fmla="*/ 1965 h 1972"/>
                  <a:gd name="T54" fmla="*/ 674 w 1277"/>
                  <a:gd name="T55" fmla="*/ 1965 h 1972"/>
                  <a:gd name="T56" fmla="*/ 413 w 1277"/>
                  <a:gd name="T57" fmla="*/ 1289 h 1972"/>
                  <a:gd name="T58" fmla="*/ 413 w 1277"/>
                  <a:gd name="T59" fmla="*/ 1289 h 1972"/>
                  <a:gd name="T60" fmla="*/ 195 w 1277"/>
                  <a:gd name="T61" fmla="*/ 1118 h 1972"/>
                  <a:gd name="T62" fmla="*/ 195 w 1277"/>
                  <a:gd name="T63" fmla="*/ 1118 h 1972"/>
                  <a:gd name="T64" fmla="*/ 33 w 1277"/>
                  <a:gd name="T65" fmla="*/ 702 h 1972"/>
                  <a:gd name="T66" fmla="*/ 33 w 1277"/>
                  <a:gd name="T67" fmla="*/ 702 h 1972"/>
                  <a:gd name="T68" fmla="*/ 380 w 1277"/>
                  <a:gd name="T69" fmla="*/ 196 h 1972"/>
                  <a:gd name="T70" fmla="*/ 380 w 1277"/>
                  <a:gd name="T71" fmla="*/ 196 h 1972"/>
                  <a:gd name="T72" fmla="*/ 384 w 1277"/>
                  <a:gd name="T73" fmla="*/ 193 h 1972"/>
                  <a:gd name="T74" fmla="*/ 1158 w 1277"/>
                  <a:gd name="T75" fmla="*/ 1 h 1972"/>
                  <a:gd name="T76" fmla="*/ 1158 w 1277"/>
                  <a:gd name="T77" fmla="*/ 1 h 1972"/>
                  <a:gd name="T78" fmla="*/ 1168 w 1277"/>
                  <a:gd name="T79" fmla="*/ 5 h 1972"/>
                  <a:gd name="T80" fmla="*/ 1168 w 1277"/>
                  <a:gd name="T81" fmla="*/ 5 h 1972"/>
                  <a:gd name="T82" fmla="*/ 1092 w 1277"/>
                  <a:gd name="T83" fmla="*/ 652 h 1972"/>
                  <a:gd name="T84" fmla="*/ 1092 w 1277"/>
                  <a:gd name="T85" fmla="*/ 652 h 1972"/>
                  <a:gd name="T86" fmla="*/ 852 w 1277"/>
                  <a:gd name="T87" fmla="*/ 1201 h 1972"/>
                  <a:gd name="T88" fmla="*/ 852 w 1277"/>
                  <a:gd name="T89" fmla="*/ 1201 h 1972"/>
                  <a:gd name="T90" fmla="*/ 1010 w 1277"/>
                  <a:gd name="T91" fmla="*/ 1832 h 1972"/>
                  <a:gd name="T92" fmla="*/ 1010 w 1277"/>
                  <a:gd name="T93" fmla="*/ 1832 h 1972"/>
                  <a:gd name="T94" fmla="*/ 1007 w 1277"/>
                  <a:gd name="T95" fmla="*/ 1842 h 1972"/>
                  <a:gd name="T96" fmla="*/ 1007 w 1277"/>
                  <a:gd name="T97" fmla="*/ 1842 h 1972"/>
                  <a:gd name="T98" fmla="*/ 685 w 1277"/>
                  <a:gd name="T99" fmla="*/ 1971 h 1972"/>
                  <a:gd name="T100" fmla="*/ 685 w 1277"/>
                  <a:gd name="T101" fmla="*/ 1971 h 1972"/>
                  <a:gd name="T102" fmla="*/ 683 w 1277"/>
                  <a:gd name="T103" fmla="*/ 1971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77" h="1972">
                    <a:moveTo>
                      <a:pt x="391" y="211"/>
                    </a:moveTo>
                    <a:lnTo>
                      <a:pt x="391" y="211"/>
                    </a:lnTo>
                    <a:cubicBezTo>
                      <a:pt x="367" y="236"/>
                      <a:pt x="99" y="514"/>
                      <a:pt x="52" y="707"/>
                    </a:cubicBezTo>
                    <a:lnTo>
                      <a:pt x="52" y="707"/>
                    </a:lnTo>
                    <a:cubicBezTo>
                      <a:pt x="11" y="863"/>
                      <a:pt x="115" y="1009"/>
                      <a:pt x="208" y="1104"/>
                    </a:cubicBezTo>
                    <a:lnTo>
                      <a:pt x="208" y="1104"/>
                    </a:lnTo>
                    <a:cubicBezTo>
                      <a:pt x="311" y="1207"/>
                      <a:pt x="424" y="1274"/>
                      <a:pt x="425" y="1275"/>
                    </a:cubicBezTo>
                    <a:lnTo>
                      <a:pt x="425" y="1275"/>
                    </a:lnTo>
                    <a:cubicBezTo>
                      <a:pt x="427" y="1276"/>
                      <a:pt x="428" y="1278"/>
                      <a:pt x="429" y="1279"/>
                    </a:cubicBezTo>
                    <a:lnTo>
                      <a:pt x="429" y="1279"/>
                    </a:lnTo>
                    <a:cubicBezTo>
                      <a:pt x="500" y="1472"/>
                      <a:pt x="609" y="1749"/>
                      <a:pt x="689" y="1951"/>
                    </a:cubicBezTo>
                    <a:lnTo>
                      <a:pt x="689" y="1951"/>
                    </a:lnTo>
                    <a:cubicBezTo>
                      <a:pt x="750" y="1937"/>
                      <a:pt x="884" y="1900"/>
                      <a:pt x="990" y="1830"/>
                    </a:cubicBezTo>
                    <a:lnTo>
                      <a:pt x="990" y="1830"/>
                    </a:lnTo>
                    <a:cubicBezTo>
                      <a:pt x="911" y="1532"/>
                      <a:pt x="834" y="1206"/>
                      <a:pt x="833" y="1203"/>
                    </a:cubicBezTo>
                    <a:lnTo>
                      <a:pt x="833" y="1203"/>
                    </a:lnTo>
                    <a:cubicBezTo>
                      <a:pt x="833" y="1201"/>
                      <a:pt x="833" y="1199"/>
                      <a:pt x="834" y="1197"/>
                    </a:cubicBezTo>
                    <a:lnTo>
                      <a:pt x="834" y="1197"/>
                    </a:lnTo>
                    <a:cubicBezTo>
                      <a:pt x="836" y="1193"/>
                      <a:pt x="974" y="882"/>
                      <a:pt x="1074" y="645"/>
                    </a:cubicBezTo>
                    <a:lnTo>
                      <a:pt x="1074" y="645"/>
                    </a:lnTo>
                    <a:cubicBezTo>
                      <a:pt x="1169" y="419"/>
                      <a:pt x="1185" y="260"/>
                      <a:pt x="1182" y="166"/>
                    </a:cubicBezTo>
                    <a:lnTo>
                      <a:pt x="1182" y="166"/>
                    </a:lnTo>
                    <a:cubicBezTo>
                      <a:pt x="1180" y="85"/>
                      <a:pt x="1162" y="37"/>
                      <a:pt x="1155" y="21"/>
                    </a:cubicBezTo>
                    <a:lnTo>
                      <a:pt x="391" y="211"/>
                    </a:lnTo>
                    <a:close/>
                    <a:moveTo>
                      <a:pt x="683" y="1971"/>
                    </a:moveTo>
                    <a:lnTo>
                      <a:pt x="683" y="1971"/>
                    </a:lnTo>
                    <a:cubicBezTo>
                      <a:pt x="679" y="1971"/>
                      <a:pt x="676" y="1969"/>
                      <a:pt x="674" y="1965"/>
                    </a:cubicBezTo>
                    <a:lnTo>
                      <a:pt x="674" y="1965"/>
                    </a:lnTo>
                    <a:cubicBezTo>
                      <a:pt x="595" y="1764"/>
                      <a:pt x="484" y="1485"/>
                      <a:pt x="413" y="1289"/>
                    </a:cubicBezTo>
                    <a:lnTo>
                      <a:pt x="413" y="1289"/>
                    </a:lnTo>
                    <a:cubicBezTo>
                      <a:pt x="395" y="1278"/>
                      <a:pt x="290" y="1213"/>
                      <a:pt x="195" y="1118"/>
                    </a:cubicBezTo>
                    <a:lnTo>
                      <a:pt x="195" y="1118"/>
                    </a:lnTo>
                    <a:cubicBezTo>
                      <a:pt x="56" y="977"/>
                      <a:pt x="0" y="833"/>
                      <a:pt x="33" y="702"/>
                    </a:cubicBezTo>
                    <a:lnTo>
                      <a:pt x="33" y="702"/>
                    </a:lnTo>
                    <a:cubicBezTo>
                      <a:pt x="85" y="497"/>
                      <a:pt x="368" y="208"/>
                      <a:pt x="380" y="196"/>
                    </a:cubicBezTo>
                    <a:lnTo>
                      <a:pt x="380" y="196"/>
                    </a:lnTo>
                    <a:cubicBezTo>
                      <a:pt x="381" y="194"/>
                      <a:pt x="382" y="193"/>
                      <a:pt x="384" y="193"/>
                    </a:cubicBezTo>
                    <a:lnTo>
                      <a:pt x="1158" y="1"/>
                    </a:lnTo>
                    <a:lnTo>
                      <a:pt x="1158" y="1"/>
                    </a:lnTo>
                    <a:cubicBezTo>
                      <a:pt x="1162" y="0"/>
                      <a:pt x="1166" y="2"/>
                      <a:pt x="1168" y="5"/>
                    </a:cubicBezTo>
                    <a:lnTo>
                      <a:pt x="1168" y="5"/>
                    </a:lnTo>
                    <a:cubicBezTo>
                      <a:pt x="1173" y="14"/>
                      <a:pt x="1276" y="211"/>
                      <a:pt x="1092" y="652"/>
                    </a:cubicBezTo>
                    <a:lnTo>
                      <a:pt x="1092" y="652"/>
                    </a:lnTo>
                    <a:cubicBezTo>
                      <a:pt x="997" y="877"/>
                      <a:pt x="866" y="1170"/>
                      <a:pt x="852" y="1201"/>
                    </a:cubicBezTo>
                    <a:lnTo>
                      <a:pt x="852" y="1201"/>
                    </a:lnTo>
                    <a:cubicBezTo>
                      <a:pt x="860" y="1236"/>
                      <a:pt x="934" y="1547"/>
                      <a:pt x="1010" y="1832"/>
                    </a:cubicBezTo>
                    <a:lnTo>
                      <a:pt x="1010" y="1832"/>
                    </a:lnTo>
                    <a:cubicBezTo>
                      <a:pt x="1011" y="1835"/>
                      <a:pt x="1009" y="1840"/>
                      <a:pt x="1007" y="1842"/>
                    </a:cubicBezTo>
                    <a:lnTo>
                      <a:pt x="1007" y="1842"/>
                    </a:lnTo>
                    <a:cubicBezTo>
                      <a:pt x="893" y="1919"/>
                      <a:pt x="744" y="1958"/>
                      <a:pt x="685" y="1971"/>
                    </a:cubicBezTo>
                    <a:lnTo>
                      <a:pt x="685" y="1971"/>
                    </a:lnTo>
                    <a:cubicBezTo>
                      <a:pt x="685" y="1971"/>
                      <a:pt x="684" y="1971"/>
                      <a:pt x="683" y="19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279">
                <a:extLst>
                  <a:ext uri="{FF2B5EF4-FFF2-40B4-BE49-F238E27FC236}">
                    <a16:creationId xmlns:a16="http://schemas.microsoft.com/office/drawing/2014/main" id="{752222E1-FB9F-4BB0-83DC-E47D19017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0729" y="9035878"/>
                <a:ext cx="305056" cy="204660"/>
              </a:xfrm>
              <a:custGeom>
                <a:avLst/>
                <a:gdLst>
                  <a:gd name="T0" fmla="*/ 318 w 350"/>
                  <a:gd name="T1" fmla="*/ 0 h 235"/>
                  <a:gd name="T2" fmla="*/ 318 w 350"/>
                  <a:gd name="T3" fmla="*/ 0 h 235"/>
                  <a:gd name="T4" fmla="*/ 0 w 350"/>
                  <a:gd name="T5" fmla="*/ 127 h 235"/>
                  <a:gd name="T6" fmla="*/ 0 w 350"/>
                  <a:gd name="T7" fmla="*/ 127 h 235"/>
                  <a:gd name="T8" fmla="*/ 42 w 350"/>
                  <a:gd name="T9" fmla="*/ 234 h 235"/>
                  <a:gd name="T10" fmla="*/ 42 w 350"/>
                  <a:gd name="T11" fmla="*/ 234 h 235"/>
                  <a:gd name="T12" fmla="*/ 349 w 350"/>
                  <a:gd name="T13" fmla="*/ 115 h 235"/>
                  <a:gd name="T14" fmla="*/ 349 w 350"/>
                  <a:gd name="T15" fmla="*/ 115 h 235"/>
                  <a:gd name="T16" fmla="*/ 318 w 350"/>
                  <a:gd name="T17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235">
                    <a:moveTo>
                      <a:pt x="318" y="0"/>
                    </a:moveTo>
                    <a:lnTo>
                      <a:pt x="318" y="0"/>
                    </a:lnTo>
                    <a:cubicBezTo>
                      <a:pt x="208" y="74"/>
                      <a:pt x="63" y="113"/>
                      <a:pt x="0" y="127"/>
                    </a:cubicBezTo>
                    <a:lnTo>
                      <a:pt x="0" y="127"/>
                    </a:lnTo>
                    <a:cubicBezTo>
                      <a:pt x="16" y="165"/>
                      <a:pt x="29" y="202"/>
                      <a:pt x="42" y="234"/>
                    </a:cubicBezTo>
                    <a:lnTo>
                      <a:pt x="42" y="234"/>
                    </a:lnTo>
                    <a:cubicBezTo>
                      <a:pt x="102" y="222"/>
                      <a:pt x="239" y="186"/>
                      <a:pt x="349" y="115"/>
                    </a:cubicBezTo>
                    <a:lnTo>
                      <a:pt x="349" y="115"/>
                    </a:lnTo>
                    <a:cubicBezTo>
                      <a:pt x="339" y="78"/>
                      <a:pt x="328" y="39"/>
                      <a:pt x="31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280">
                <a:extLst>
                  <a:ext uri="{FF2B5EF4-FFF2-40B4-BE49-F238E27FC236}">
                    <a16:creationId xmlns:a16="http://schemas.microsoft.com/office/drawing/2014/main" id="{96DB38C3-F450-4BAE-8A51-02B2B2884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9143" y="9028155"/>
                <a:ext cx="324365" cy="223966"/>
              </a:xfrm>
              <a:custGeom>
                <a:avLst/>
                <a:gdLst>
                  <a:gd name="T0" fmla="*/ 23 w 370"/>
                  <a:gd name="T1" fmla="*/ 144 h 255"/>
                  <a:gd name="T2" fmla="*/ 23 w 370"/>
                  <a:gd name="T3" fmla="*/ 144 h 255"/>
                  <a:gd name="T4" fmla="*/ 58 w 370"/>
                  <a:gd name="T5" fmla="*/ 234 h 255"/>
                  <a:gd name="T6" fmla="*/ 58 w 370"/>
                  <a:gd name="T7" fmla="*/ 234 h 255"/>
                  <a:gd name="T8" fmla="*/ 348 w 370"/>
                  <a:gd name="T9" fmla="*/ 121 h 255"/>
                  <a:gd name="T10" fmla="*/ 348 w 370"/>
                  <a:gd name="T11" fmla="*/ 121 h 255"/>
                  <a:gd name="T12" fmla="*/ 322 w 370"/>
                  <a:gd name="T13" fmla="*/ 24 h 255"/>
                  <a:gd name="T14" fmla="*/ 322 w 370"/>
                  <a:gd name="T15" fmla="*/ 24 h 255"/>
                  <a:gd name="T16" fmla="*/ 23 w 370"/>
                  <a:gd name="T17" fmla="*/ 144 h 255"/>
                  <a:gd name="T18" fmla="*/ 52 w 370"/>
                  <a:gd name="T19" fmla="*/ 254 h 255"/>
                  <a:gd name="T20" fmla="*/ 52 w 370"/>
                  <a:gd name="T21" fmla="*/ 254 h 255"/>
                  <a:gd name="T22" fmla="*/ 44 w 370"/>
                  <a:gd name="T23" fmla="*/ 248 h 255"/>
                  <a:gd name="T24" fmla="*/ 44 w 370"/>
                  <a:gd name="T25" fmla="*/ 248 h 255"/>
                  <a:gd name="T26" fmla="*/ 1 w 370"/>
                  <a:gd name="T27" fmla="*/ 140 h 255"/>
                  <a:gd name="T28" fmla="*/ 1 w 370"/>
                  <a:gd name="T29" fmla="*/ 140 h 255"/>
                  <a:gd name="T30" fmla="*/ 2 w 370"/>
                  <a:gd name="T31" fmla="*/ 132 h 255"/>
                  <a:gd name="T32" fmla="*/ 2 w 370"/>
                  <a:gd name="T33" fmla="*/ 132 h 255"/>
                  <a:gd name="T34" fmla="*/ 8 w 370"/>
                  <a:gd name="T35" fmla="*/ 128 h 255"/>
                  <a:gd name="T36" fmla="*/ 8 w 370"/>
                  <a:gd name="T37" fmla="*/ 128 h 255"/>
                  <a:gd name="T38" fmla="*/ 323 w 370"/>
                  <a:gd name="T39" fmla="*/ 2 h 255"/>
                  <a:gd name="T40" fmla="*/ 323 w 370"/>
                  <a:gd name="T41" fmla="*/ 2 h 255"/>
                  <a:gd name="T42" fmla="*/ 331 w 370"/>
                  <a:gd name="T43" fmla="*/ 1 h 255"/>
                  <a:gd name="T44" fmla="*/ 331 w 370"/>
                  <a:gd name="T45" fmla="*/ 1 h 255"/>
                  <a:gd name="T46" fmla="*/ 337 w 370"/>
                  <a:gd name="T47" fmla="*/ 7 h 255"/>
                  <a:gd name="T48" fmla="*/ 337 w 370"/>
                  <a:gd name="T49" fmla="*/ 7 h 255"/>
                  <a:gd name="T50" fmla="*/ 368 w 370"/>
                  <a:gd name="T51" fmla="*/ 123 h 255"/>
                  <a:gd name="T52" fmla="*/ 368 w 370"/>
                  <a:gd name="T53" fmla="*/ 123 h 255"/>
                  <a:gd name="T54" fmla="*/ 364 w 370"/>
                  <a:gd name="T55" fmla="*/ 133 h 255"/>
                  <a:gd name="T56" fmla="*/ 364 w 370"/>
                  <a:gd name="T57" fmla="*/ 133 h 255"/>
                  <a:gd name="T58" fmla="*/ 55 w 370"/>
                  <a:gd name="T59" fmla="*/ 253 h 255"/>
                  <a:gd name="T60" fmla="*/ 55 w 370"/>
                  <a:gd name="T61" fmla="*/ 253 h 255"/>
                  <a:gd name="T62" fmla="*/ 52 w 370"/>
                  <a:gd name="T63" fmla="*/ 254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0" h="255">
                    <a:moveTo>
                      <a:pt x="23" y="144"/>
                    </a:moveTo>
                    <a:lnTo>
                      <a:pt x="23" y="144"/>
                    </a:lnTo>
                    <a:cubicBezTo>
                      <a:pt x="35" y="175"/>
                      <a:pt x="47" y="205"/>
                      <a:pt x="58" y="234"/>
                    </a:cubicBezTo>
                    <a:lnTo>
                      <a:pt x="58" y="234"/>
                    </a:lnTo>
                    <a:cubicBezTo>
                      <a:pt x="117" y="220"/>
                      <a:pt x="245" y="186"/>
                      <a:pt x="348" y="121"/>
                    </a:cubicBezTo>
                    <a:lnTo>
                      <a:pt x="348" y="121"/>
                    </a:lnTo>
                    <a:cubicBezTo>
                      <a:pt x="340" y="90"/>
                      <a:pt x="331" y="57"/>
                      <a:pt x="322" y="24"/>
                    </a:cubicBezTo>
                    <a:lnTo>
                      <a:pt x="322" y="24"/>
                    </a:lnTo>
                    <a:cubicBezTo>
                      <a:pt x="217" y="92"/>
                      <a:pt x="84" y="129"/>
                      <a:pt x="23" y="144"/>
                    </a:cubicBezTo>
                    <a:close/>
                    <a:moveTo>
                      <a:pt x="52" y="254"/>
                    </a:moveTo>
                    <a:lnTo>
                      <a:pt x="52" y="254"/>
                    </a:lnTo>
                    <a:cubicBezTo>
                      <a:pt x="49" y="254"/>
                      <a:pt x="45" y="251"/>
                      <a:pt x="44" y="248"/>
                    </a:cubicBezTo>
                    <a:lnTo>
                      <a:pt x="44" y="248"/>
                    </a:lnTo>
                    <a:cubicBezTo>
                      <a:pt x="30" y="215"/>
                      <a:pt x="17" y="178"/>
                      <a:pt x="1" y="140"/>
                    </a:cubicBezTo>
                    <a:lnTo>
                      <a:pt x="1" y="140"/>
                    </a:lnTo>
                    <a:cubicBezTo>
                      <a:pt x="0" y="138"/>
                      <a:pt x="0" y="135"/>
                      <a:pt x="2" y="132"/>
                    </a:cubicBezTo>
                    <a:lnTo>
                      <a:pt x="2" y="132"/>
                    </a:lnTo>
                    <a:cubicBezTo>
                      <a:pt x="3" y="130"/>
                      <a:pt x="5" y="128"/>
                      <a:pt x="8" y="128"/>
                    </a:cubicBezTo>
                    <a:lnTo>
                      <a:pt x="8" y="128"/>
                    </a:lnTo>
                    <a:cubicBezTo>
                      <a:pt x="65" y="115"/>
                      <a:pt x="211" y="77"/>
                      <a:pt x="323" y="2"/>
                    </a:cubicBezTo>
                    <a:lnTo>
                      <a:pt x="323" y="2"/>
                    </a:lnTo>
                    <a:cubicBezTo>
                      <a:pt x="325" y="0"/>
                      <a:pt x="328" y="0"/>
                      <a:pt x="331" y="1"/>
                    </a:cubicBezTo>
                    <a:lnTo>
                      <a:pt x="331" y="1"/>
                    </a:lnTo>
                    <a:cubicBezTo>
                      <a:pt x="334" y="2"/>
                      <a:pt x="336" y="4"/>
                      <a:pt x="337" y="7"/>
                    </a:cubicBezTo>
                    <a:lnTo>
                      <a:pt x="337" y="7"/>
                    </a:lnTo>
                    <a:cubicBezTo>
                      <a:pt x="348" y="46"/>
                      <a:pt x="358" y="85"/>
                      <a:pt x="368" y="123"/>
                    </a:cubicBezTo>
                    <a:lnTo>
                      <a:pt x="368" y="123"/>
                    </a:lnTo>
                    <a:cubicBezTo>
                      <a:pt x="369" y="127"/>
                      <a:pt x="367" y="131"/>
                      <a:pt x="364" y="133"/>
                    </a:cubicBezTo>
                    <a:lnTo>
                      <a:pt x="364" y="133"/>
                    </a:lnTo>
                    <a:cubicBezTo>
                      <a:pt x="252" y="205"/>
                      <a:pt x="111" y="241"/>
                      <a:pt x="55" y="253"/>
                    </a:cubicBezTo>
                    <a:lnTo>
                      <a:pt x="55" y="253"/>
                    </a:lnTo>
                    <a:cubicBezTo>
                      <a:pt x="54" y="254"/>
                      <a:pt x="53" y="254"/>
                      <a:pt x="52" y="2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281">
                <a:extLst>
                  <a:ext uri="{FF2B5EF4-FFF2-40B4-BE49-F238E27FC236}">
                    <a16:creationId xmlns:a16="http://schemas.microsoft.com/office/drawing/2014/main" id="{76462451-E964-44AD-8D1E-6A1E5C1E4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8251" y="9387275"/>
                <a:ext cx="440209" cy="301196"/>
              </a:xfrm>
              <a:custGeom>
                <a:avLst/>
                <a:gdLst>
                  <a:gd name="T0" fmla="*/ 73 w 503"/>
                  <a:gd name="T1" fmla="*/ 158 h 343"/>
                  <a:gd name="T2" fmla="*/ 73 w 503"/>
                  <a:gd name="T3" fmla="*/ 158 h 343"/>
                  <a:gd name="T4" fmla="*/ 14 w 503"/>
                  <a:gd name="T5" fmla="*/ 286 h 343"/>
                  <a:gd name="T6" fmla="*/ 14 w 503"/>
                  <a:gd name="T7" fmla="*/ 286 h 343"/>
                  <a:gd name="T8" fmla="*/ 316 w 503"/>
                  <a:gd name="T9" fmla="*/ 258 h 343"/>
                  <a:gd name="T10" fmla="*/ 316 w 503"/>
                  <a:gd name="T11" fmla="*/ 258 h 343"/>
                  <a:gd name="T12" fmla="*/ 478 w 503"/>
                  <a:gd name="T13" fmla="*/ 142 h 343"/>
                  <a:gd name="T14" fmla="*/ 478 w 503"/>
                  <a:gd name="T15" fmla="*/ 142 h 343"/>
                  <a:gd name="T16" fmla="*/ 478 w 503"/>
                  <a:gd name="T17" fmla="*/ 0 h 343"/>
                  <a:gd name="T18" fmla="*/ 478 w 503"/>
                  <a:gd name="T19" fmla="*/ 0 h 343"/>
                  <a:gd name="T20" fmla="*/ 200 w 503"/>
                  <a:gd name="T21" fmla="*/ 195 h 343"/>
                  <a:gd name="T22" fmla="*/ 200 w 503"/>
                  <a:gd name="T23" fmla="*/ 195 h 343"/>
                  <a:gd name="T24" fmla="*/ 73 w 503"/>
                  <a:gd name="T25" fmla="*/ 15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3" h="343">
                    <a:moveTo>
                      <a:pt x="73" y="158"/>
                    </a:moveTo>
                    <a:lnTo>
                      <a:pt x="73" y="158"/>
                    </a:lnTo>
                    <a:cubicBezTo>
                      <a:pt x="35" y="214"/>
                      <a:pt x="0" y="263"/>
                      <a:pt x="14" y="286"/>
                    </a:cubicBezTo>
                    <a:lnTo>
                      <a:pt x="14" y="286"/>
                    </a:lnTo>
                    <a:cubicBezTo>
                      <a:pt x="45" y="333"/>
                      <a:pt x="175" y="342"/>
                      <a:pt x="316" y="258"/>
                    </a:cubicBezTo>
                    <a:lnTo>
                      <a:pt x="316" y="258"/>
                    </a:lnTo>
                    <a:cubicBezTo>
                      <a:pt x="374" y="222"/>
                      <a:pt x="450" y="182"/>
                      <a:pt x="478" y="142"/>
                    </a:cubicBezTo>
                    <a:lnTo>
                      <a:pt x="478" y="142"/>
                    </a:lnTo>
                    <a:cubicBezTo>
                      <a:pt x="502" y="108"/>
                      <a:pt x="494" y="69"/>
                      <a:pt x="478" y="0"/>
                    </a:cubicBezTo>
                    <a:lnTo>
                      <a:pt x="478" y="0"/>
                    </a:lnTo>
                    <a:cubicBezTo>
                      <a:pt x="427" y="30"/>
                      <a:pt x="288" y="118"/>
                      <a:pt x="200" y="195"/>
                    </a:cubicBezTo>
                    <a:lnTo>
                      <a:pt x="200" y="195"/>
                    </a:lnTo>
                    <a:cubicBezTo>
                      <a:pt x="200" y="195"/>
                      <a:pt x="136" y="153"/>
                      <a:pt x="73" y="15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282">
                <a:extLst>
                  <a:ext uri="{FF2B5EF4-FFF2-40B4-BE49-F238E27FC236}">
                    <a16:creationId xmlns:a16="http://schemas.microsoft.com/office/drawing/2014/main" id="{B5A12D0B-66B6-4FED-9F13-E10EAC46E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0528" y="9379552"/>
                <a:ext cx="459518" cy="297333"/>
              </a:xfrm>
              <a:custGeom>
                <a:avLst/>
                <a:gdLst>
                  <a:gd name="T0" fmla="*/ 89 w 523"/>
                  <a:gd name="T1" fmla="*/ 176 h 341"/>
                  <a:gd name="T2" fmla="*/ 82 w 523"/>
                  <a:gd name="T3" fmla="*/ 186 h 341"/>
                  <a:gd name="T4" fmla="*/ 82 w 523"/>
                  <a:gd name="T5" fmla="*/ 186 h 341"/>
                  <a:gd name="T6" fmla="*/ 32 w 523"/>
                  <a:gd name="T7" fmla="*/ 289 h 341"/>
                  <a:gd name="T8" fmla="*/ 32 w 523"/>
                  <a:gd name="T9" fmla="*/ 289 h 341"/>
                  <a:gd name="T10" fmla="*/ 320 w 523"/>
                  <a:gd name="T11" fmla="*/ 259 h 341"/>
                  <a:gd name="T12" fmla="*/ 320 w 523"/>
                  <a:gd name="T13" fmla="*/ 259 h 341"/>
                  <a:gd name="T14" fmla="*/ 349 w 523"/>
                  <a:gd name="T15" fmla="*/ 241 h 341"/>
                  <a:gd name="T16" fmla="*/ 349 w 523"/>
                  <a:gd name="T17" fmla="*/ 241 h 341"/>
                  <a:gd name="T18" fmla="*/ 480 w 523"/>
                  <a:gd name="T19" fmla="*/ 146 h 341"/>
                  <a:gd name="T20" fmla="*/ 480 w 523"/>
                  <a:gd name="T21" fmla="*/ 146 h 341"/>
                  <a:gd name="T22" fmla="*/ 482 w 523"/>
                  <a:gd name="T23" fmla="*/ 24 h 341"/>
                  <a:gd name="T24" fmla="*/ 482 w 523"/>
                  <a:gd name="T25" fmla="*/ 24 h 341"/>
                  <a:gd name="T26" fmla="*/ 216 w 523"/>
                  <a:gd name="T27" fmla="*/ 211 h 341"/>
                  <a:gd name="T28" fmla="*/ 216 w 523"/>
                  <a:gd name="T29" fmla="*/ 211 h 341"/>
                  <a:gd name="T30" fmla="*/ 204 w 523"/>
                  <a:gd name="T31" fmla="*/ 212 h 341"/>
                  <a:gd name="T32" fmla="*/ 204 w 523"/>
                  <a:gd name="T33" fmla="*/ 212 h 341"/>
                  <a:gd name="T34" fmla="*/ 89 w 523"/>
                  <a:gd name="T35" fmla="*/ 176 h 341"/>
                  <a:gd name="T36" fmla="*/ 122 w 523"/>
                  <a:gd name="T37" fmla="*/ 340 h 341"/>
                  <a:gd name="T38" fmla="*/ 122 w 523"/>
                  <a:gd name="T39" fmla="*/ 340 h 341"/>
                  <a:gd name="T40" fmla="*/ 16 w 523"/>
                  <a:gd name="T41" fmla="*/ 299 h 341"/>
                  <a:gd name="T42" fmla="*/ 16 w 523"/>
                  <a:gd name="T43" fmla="*/ 299 h 341"/>
                  <a:gd name="T44" fmla="*/ 66 w 523"/>
                  <a:gd name="T45" fmla="*/ 176 h 341"/>
                  <a:gd name="T46" fmla="*/ 76 w 523"/>
                  <a:gd name="T47" fmla="*/ 162 h 341"/>
                  <a:gd name="T48" fmla="*/ 76 w 523"/>
                  <a:gd name="T49" fmla="*/ 162 h 341"/>
                  <a:gd name="T50" fmla="*/ 83 w 523"/>
                  <a:gd name="T51" fmla="*/ 157 h 341"/>
                  <a:gd name="T52" fmla="*/ 83 w 523"/>
                  <a:gd name="T53" fmla="*/ 157 h 341"/>
                  <a:gd name="T54" fmla="*/ 209 w 523"/>
                  <a:gd name="T55" fmla="*/ 192 h 341"/>
                  <a:gd name="T56" fmla="*/ 209 w 523"/>
                  <a:gd name="T57" fmla="*/ 192 h 341"/>
                  <a:gd name="T58" fmla="*/ 483 w 523"/>
                  <a:gd name="T59" fmla="*/ 1 h 341"/>
                  <a:gd name="T60" fmla="*/ 483 w 523"/>
                  <a:gd name="T61" fmla="*/ 1 h 341"/>
                  <a:gd name="T62" fmla="*/ 492 w 523"/>
                  <a:gd name="T63" fmla="*/ 0 h 341"/>
                  <a:gd name="T64" fmla="*/ 492 w 523"/>
                  <a:gd name="T65" fmla="*/ 0 h 341"/>
                  <a:gd name="T66" fmla="*/ 497 w 523"/>
                  <a:gd name="T67" fmla="*/ 7 h 341"/>
                  <a:gd name="T68" fmla="*/ 497 w 523"/>
                  <a:gd name="T69" fmla="*/ 7 h 341"/>
                  <a:gd name="T70" fmla="*/ 495 w 523"/>
                  <a:gd name="T71" fmla="*/ 156 h 341"/>
                  <a:gd name="T72" fmla="*/ 495 w 523"/>
                  <a:gd name="T73" fmla="*/ 156 h 341"/>
                  <a:gd name="T74" fmla="*/ 359 w 523"/>
                  <a:gd name="T75" fmla="*/ 257 h 341"/>
                  <a:gd name="T76" fmla="*/ 359 w 523"/>
                  <a:gd name="T77" fmla="*/ 257 h 341"/>
                  <a:gd name="T78" fmla="*/ 330 w 523"/>
                  <a:gd name="T79" fmla="*/ 275 h 341"/>
                  <a:gd name="T80" fmla="*/ 330 w 523"/>
                  <a:gd name="T81" fmla="*/ 275 h 341"/>
                  <a:gd name="T82" fmla="*/ 122 w 523"/>
                  <a:gd name="T83" fmla="*/ 34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3" h="341">
                    <a:moveTo>
                      <a:pt x="89" y="176"/>
                    </a:moveTo>
                    <a:lnTo>
                      <a:pt x="82" y="186"/>
                    </a:lnTo>
                    <a:lnTo>
                      <a:pt x="82" y="186"/>
                    </a:lnTo>
                    <a:cubicBezTo>
                      <a:pt x="52" y="229"/>
                      <a:pt x="23" y="274"/>
                      <a:pt x="32" y="289"/>
                    </a:cubicBezTo>
                    <a:lnTo>
                      <a:pt x="32" y="289"/>
                    </a:lnTo>
                    <a:cubicBezTo>
                      <a:pt x="59" y="331"/>
                      <a:pt x="185" y="340"/>
                      <a:pt x="320" y="259"/>
                    </a:cubicBezTo>
                    <a:lnTo>
                      <a:pt x="320" y="259"/>
                    </a:lnTo>
                    <a:cubicBezTo>
                      <a:pt x="330" y="253"/>
                      <a:pt x="339" y="248"/>
                      <a:pt x="349" y="241"/>
                    </a:cubicBezTo>
                    <a:lnTo>
                      <a:pt x="349" y="241"/>
                    </a:lnTo>
                    <a:cubicBezTo>
                      <a:pt x="400" y="212"/>
                      <a:pt x="458" y="178"/>
                      <a:pt x="480" y="146"/>
                    </a:cubicBezTo>
                    <a:lnTo>
                      <a:pt x="480" y="146"/>
                    </a:lnTo>
                    <a:cubicBezTo>
                      <a:pt x="500" y="118"/>
                      <a:pt x="495" y="85"/>
                      <a:pt x="482" y="24"/>
                    </a:cubicBezTo>
                    <a:lnTo>
                      <a:pt x="482" y="24"/>
                    </a:lnTo>
                    <a:cubicBezTo>
                      <a:pt x="421" y="60"/>
                      <a:pt x="297" y="140"/>
                      <a:pt x="216" y="211"/>
                    </a:cubicBezTo>
                    <a:lnTo>
                      <a:pt x="216" y="211"/>
                    </a:lnTo>
                    <a:cubicBezTo>
                      <a:pt x="212" y="214"/>
                      <a:pt x="208" y="214"/>
                      <a:pt x="204" y="212"/>
                    </a:cubicBezTo>
                    <a:lnTo>
                      <a:pt x="204" y="212"/>
                    </a:lnTo>
                    <a:cubicBezTo>
                      <a:pt x="204" y="211"/>
                      <a:pt x="146" y="173"/>
                      <a:pt x="89" y="176"/>
                    </a:cubicBezTo>
                    <a:close/>
                    <a:moveTo>
                      <a:pt x="122" y="340"/>
                    </a:moveTo>
                    <a:lnTo>
                      <a:pt x="122" y="340"/>
                    </a:lnTo>
                    <a:cubicBezTo>
                      <a:pt x="72" y="340"/>
                      <a:pt x="33" y="325"/>
                      <a:pt x="16" y="299"/>
                    </a:cubicBezTo>
                    <a:lnTo>
                      <a:pt x="16" y="299"/>
                    </a:lnTo>
                    <a:cubicBezTo>
                      <a:pt x="0" y="274"/>
                      <a:pt x="30" y="230"/>
                      <a:pt x="66" y="176"/>
                    </a:cubicBezTo>
                    <a:lnTo>
                      <a:pt x="76" y="162"/>
                    </a:lnTo>
                    <a:lnTo>
                      <a:pt x="76" y="162"/>
                    </a:lnTo>
                    <a:cubicBezTo>
                      <a:pt x="77" y="159"/>
                      <a:pt x="79" y="157"/>
                      <a:pt x="83" y="157"/>
                    </a:cubicBezTo>
                    <a:lnTo>
                      <a:pt x="83" y="157"/>
                    </a:lnTo>
                    <a:cubicBezTo>
                      <a:pt x="137" y="153"/>
                      <a:pt x="190" y="181"/>
                      <a:pt x="209" y="192"/>
                    </a:cubicBezTo>
                    <a:lnTo>
                      <a:pt x="209" y="192"/>
                    </a:lnTo>
                    <a:cubicBezTo>
                      <a:pt x="297" y="117"/>
                      <a:pt x="429" y="34"/>
                      <a:pt x="483" y="1"/>
                    </a:cubicBezTo>
                    <a:lnTo>
                      <a:pt x="483" y="1"/>
                    </a:lnTo>
                    <a:cubicBezTo>
                      <a:pt x="486" y="0"/>
                      <a:pt x="489" y="0"/>
                      <a:pt x="492" y="0"/>
                    </a:cubicBezTo>
                    <a:lnTo>
                      <a:pt x="492" y="0"/>
                    </a:lnTo>
                    <a:cubicBezTo>
                      <a:pt x="494" y="1"/>
                      <a:pt x="496" y="4"/>
                      <a:pt x="497" y="7"/>
                    </a:cubicBezTo>
                    <a:lnTo>
                      <a:pt x="497" y="7"/>
                    </a:lnTo>
                    <a:cubicBezTo>
                      <a:pt x="513" y="74"/>
                      <a:pt x="522" y="119"/>
                      <a:pt x="495" y="156"/>
                    </a:cubicBezTo>
                    <a:lnTo>
                      <a:pt x="495" y="156"/>
                    </a:lnTo>
                    <a:cubicBezTo>
                      <a:pt x="471" y="192"/>
                      <a:pt x="413" y="225"/>
                      <a:pt x="359" y="257"/>
                    </a:cubicBezTo>
                    <a:lnTo>
                      <a:pt x="359" y="257"/>
                    </a:lnTo>
                    <a:cubicBezTo>
                      <a:pt x="349" y="263"/>
                      <a:pt x="339" y="268"/>
                      <a:pt x="330" y="275"/>
                    </a:cubicBezTo>
                    <a:lnTo>
                      <a:pt x="330" y="275"/>
                    </a:lnTo>
                    <a:cubicBezTo>
                      <a:pt x="255" y="320"/>
                      <a:pt x="180" y="340"/>
                      <a:pt x="122" y="3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283">
                <a:extLst>
                  <a:ext uri="{FF2B5EF4-FFF2-40B4-BE49-F238E27FC236}">
                    <a16:creationId xmlns:a16="http://schemas.microsoft.com/office/drawing/2014/main" id="{1F2563C9-FD73-47D7-BBF2-B98DFB9BC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3898" y="9136277"/>
                <a:ext cx="355257" cy="420903"/>
              </a:xfrm>
              <a:custGeom>
                <a:avLst/>
                <a:gdLst>
                  <a:gd name="T0" fmla="*/ 322 w 406"/>
                  <a:gd name="T1" fmla="*/ 0 h 479"/>
                  <a:gd name="T2" fmla="*/ 322 w 406"/>
                  <a:gd name="T3" fmla="*/ 0 h 479"/>
                  <a:gd name="T4" fmla="*/ 15 w 406"/>
                  <a:gd name="T5" fmla="*/ 119 h 479"/>
                  <a:gd name="T6" fmla="*/ 15 w 406"/>
                  <a:gd name="T7" fmla="*/ 119 h 479"/>
                  <a:gd name="T8" fmla="*/ 94 w 406"/>
                  <a:gd name="T9" fmla="*/ 315 h 479"/>
                  <a:gd name="T10" fmla="*/ 94 w 406"/>
                  <a:gd name="T11" fmla="*/ 315 h 479"/>
                  <a:gd name="T12" fmla="*/ 0 w 406"/>
                  <a:gd name="T13" fmla="*/ 441 h 479"/>
                  <a:gd name="T14" fmla="*/ 0 w 406"/>
                  <a:gd name="T15" fmla="*/ 441 h 479"/>
                  <a:gd name="T16" fmla="*/ 127 w 406"/>
                  <a:gd name="T17" fmla="*/ 478 h 479"/>
                  <a:gd name="T18" fmla="*/ 127 w 406"/>
                  <a:gd name="T19" fmla="*/ 478 h 479"/>
                  <a:gd name="T20" fmla="*/ 405 w 406"/>
                  <a:gd name="T21" fmla="*/ 283 h 479"/>
                  <a:gd name="T22" fmla="*/ 405 w 406"/>
                  <a:gd name="T23" fmla="*/ 283 h 479"/>
                  <a:gd name="T24" fmla="*/ 393 w 406"/>
                  <a:gd name="T25" fmla="*/ 241 h 479"/>
                  <a:gd name="T26" fmla="*/ 393 w 406"/>
                  <a:gd name="T27" fmla="*/ 241 h 479"/>
                  <a:gd name="T28" fmla="*/ 322 w 406"/>
                  <a:gd name="T29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6" h="479">
                    <a:moveTo>
                      <a:pt x="322" y="0"/>
                    </a:moveTo>
                    <a:lnTo>
                      <a:pt x="322" y="0"/>
                    </a:lnTo>
                    <a:cubicBezTo>
                      <a:pt x="212" y="71"/>
                      <a:pt x="75" y="107"/>
                      <a:pt x="15" y="119"/>
                    </a:cubicBezTo>
                    <a:lnTo>
                      <a:pt x="15" y="119"/>
                    </a:lnTo>
                    <a:cubicBezTo>
                      <a:pt x="62" y="236"/>
                      <a:pt x="94" y="315"/>
                      <a:pt x="94" y="315"/>
                    </a:cubicBezTo>
                    <a:lnTo>
                      <a:pt x="94" y="315"/>
                    </a:lnTo>
                    <a:cubicBezTo>
                      <a:pt x="94" y="315"/>
                      <a:pt x="43" y="376"/>
                      <a:pt x="0" y="441"/>
                    </a:cubicBezTo>
                    <a:lnTo>
                      <a:pt x="0" y="441"/>
                    </a:lnTo>
                    <a:cubicBezTo>
                      <a:pt x="64" y="436"/>
                      <a:pt x="127" y="478"/>
                      <a:pt x="127" y="478"/>
                    </a:cubicBezTo>
                    <a:lnTo>
                      <a:pt x="127" y="478"/>
                    </a:lnTo>
                    <a:cubicBezTo>
                      <a:pt x="215" y="401"/>
                      <a:pt x="354" y="313"/>
                      <a:pt x="405" y="283"/>
                    </a:cubicBezTo>
                    <a:lnTo>
                      <a:pt x="405" y="283"/>
                    </a:lnTo>
                    <a:cubicBezTo>
                      <a:pt x="402" y="270"/>
                      <a:pt x="398" y="255"/>
                      <a:pt x="393" y="241"/>
                    </a:cubicBezTo>
                    <a:lnTo>
                      <a:pt x="393" y="241"/>
                    </a:lnTo>
                    <a:cubicBezTo>
                      <a:pt x="371" y="174"/>
                      <a:pt x="347" y="91"/>
                      <a:pt x="32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284">
                <a:extLst>
                  <a:ext uri="{FF2B5EF4-FFF2-40B4-BE49-F238E27FC236}">
                    <a16:creationId xmlns:a16="http://schemas.microsoft.com/office/drawing/2014/main" id="{46DA0A61-B6DF-4F8D-80E7-2C3F19040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6175" y="9128554"/>
                <a:ext cx="374563" cy="436349"/>
              </a:xfrm>
              <a:custGeom>
                <a:avLst/>
                <a:gdLst>
                  <a:gd name="T0" fmla="*/ 28 w 426"/>
                  <a:gd name="T1" fmla="*/ 440 h 497"/>
                  <a:gd name="T2" fmla="*/ 28 w 426"/>
                  <a:gd name="T3" fmla="*/ 440 h 497"/>
                  <a:gd name="T4" fmla="*/ 136 w 426"/>
                  <a:gd name="T5" fmla="*/ 475 h 497"/>
                  <a:gd name="T6" fmla="*/ 136 w 426"/>
                  <a:gd name="T7" fmla="*/ 475 h 497"/>
                  <a:gd name="T8" fmla="*/ 405 w 426"/>
                  <a:gd name="T9" fmla="*/ 288 h 497"/>
                  <a:gd name="T10" fmla="*/ 405 w 426"/>
                  <a:gd name="T11" fmla="*/ 288 h 497"/>
                  <a:gd name="T12" fmla="*/ 395 w 426"/>
                  <a:gd name="T13" fmla="*/ 252 h 497"/>
                  <a:gd name="T14" fmla="*/ 395 w 426"/>
                  <a:gd name="T15" fmla="*/ 252 h 497"/>
                  <a:gd name="T16" fmla="*/ 326 w 426"/>
                  <a:gd name="T17" fmla="*/ 24 h 497"/>
                  <a:gd name="T18" fmla="*/ 326 w 426"/>
                  <a:gd name="T19" fmla="*/ 24 h 497"/>
                  <a:gd name="T20" fmla="*/ 38 w 426"/>
                  <a:gd name="T21" fmla="*/ 135 h 497"/>
                  <a:gd name="T22" fmla="*/ 38 w 426"/>
                  <a:gd name="T23" fmla="*/ 135 h 497"/>
                  <a:gd name="T24" fmla="*/ 112 w 426"/>
                  <a:gd name="T25" fmla="*/ 320 h 497"/>
                  <a:gd name="T26" fmla="*/ 112 w 426"/>
                  <a:gd name="T27" fmla="*/ 320 h 497"/>
                  <a:gd name="T28" fmla="*/ 111 w 426"/>
                  <a:gd name="T29" fmla="*/ 329 h 497"/>
                  <a:gd name="T30" fmla="*/ 111 w 426"/>
                  <a:gd name="T31" fmla="*/ 329 h 497"/>
                  <a:gd name="T32" fmla="*/ 28 w 426"/>
                  <a:gd name="T33" fmla="*/ 440 h 497"/>
                  <a:gd name="T34" fmla="*/ 137 w 426"/>
                  <a:gd name="T35" fmla="*/ 496 h 497"/>
                  <a:gd name="T36" fmla="*/ 137 w 426"/>
                  <a:gd name="T37" fmla="*/ 496 h 497"/>
                  <a:gd name="T38" fmla="*/ 131 w 426"/>
                  <a:gd name="T39" fmla="*/ 495 h 497"/>
                  <a:gd name="T40" fmla="*/ 131 w 426"/>
                  <a:gd name="T41" fmla="*/ 495 h 497"/>
                  <a:gd name="T42" fmla="*/ 10 w 426"/>
                  <a:gd name="T43" fmla="*/ 459 h 497"/>
                  <a:gd name="T44" fmla="*/ 10 w 426"/>
                  <a:gd name="T45" fmla="*/ 459 h 497"/>
                  <a:gd name="T46" fmla="*/ 2 w 426"/>
                  <a:gd name="T47" fmla="*/ 454 h 497"/>
                  <a:gd name="T48" fmla="*/ 2 w 426"/>
                  <a:gd name="T49" fmla="*/ 454 h 497"/>
                  <a:gd name="T50" fmla="*/ 3 w 426"/>
                  <a:gd name="T51" fmla="*/ 445 h 497"/>
                  <a:gd name="T52" fmla="*/ 3 w 426"/>
                  <a:gd name="T53" fmla="*/ 445 h 497"/>
                  <a:gd name="T54" fmla="*/ 93 w 426"/>
                  <a:gd name="T55" fmla="*/ 322 h 497"/>
                  <a:gd name="T56" fmla="*/ 93 w 426"/>
                  <a:gd name="T57" fmla="*/ 322 h 497"/>
                  <a:gd name="T58" fmla="*/ 17 w 426"/>
                  <a:gd name="T59" fmla="*/ 132 h 497"/>
                  <a:gd name="T60" fmla="*/ 17 w 426"/>
                  <a:gd name="T61" fmla="*/ 132 h 497"/>
                  <a:gd name="T62" fmla="*/ 17 w 426"/>
                  <a:gd name="T63" fmla="*/ 124 h 497"/>
                  <a:gd name="T64" fmla="*/ 17 w 426"/>
                  <a:gd name="T65" fmla="*/ 124 h 497"/>
                  <a:gd name="T66" fmla="*/ 24 w 426"/>
                  <a:gd name="T67" fmla="*/ 120 h 497"/>
                  <a:gd name="T68" fmla="*/ 24 w 426"/>
                  <a:gd name="T69" fmla="*/ 120 h 497"/>
                  <a:gd name="T70" fmla="*/ 327 w 426"/>
                  <a:gd name="T71" fmla="*/ 1 h 497"/>
                  <a:gd name="T72" fmla="*/ 327 w 426"/>
                  <a:gd name="T73" fmla="*/ 1 h 497"/>
                  <a:gd name="T74" fmla="*/ 336 w 426"/>
                  <a:gd name="T75" fmla="*/ 1 h 497"/>
                  <a:gd name="T76" fmla="*/ 336 w 426"/>
                  <a:gd name="T77" fmla="*/ 1 h 497"/>
                  <a:gd name="T78" fmla="*/ 341 w 426"/>
                  <a:gd name="T79" fmla="*/ 7 h 497"/>
                  <a:gd name="T80" fmla="*/ 341 w 426"/>
                  <a:gd name="T81" fmla="*/ 7 h 497"/>
                  <a:gd name="T82" fmla="*/ 412 w 426"/>
                  <a:gd name="T83" fmla="*/ 246 h 497"/>
                  <a:gd name="T84" fmla="*/ 412 w 426"/>
                  <a:gd name="T85" fmla="*/ 246 h 497"/>
                  <a:gd name="T86" fmla="*/ 424 w 426"/>
                  <a:gd name="T87" fmla="*/ 290 h 497"/>
                  <a:gd name="T88" fmla="*/ 424 w 426"/>
                  <a:gd name="T89" fmla="*/ 290 h 497"/>
                  <a:gd name="T90" fmla="*/ 420 w 426"/>
                  <a:gd name="T91" fmla="*/ 300 h 497"/>
                  <a:gd name="T92" fmla="*/ 420 w 426"/>
                  <a:gd name="T93" fmla="*/ 300 h 497"/>
                  <a:gd name="T94" fmla="*/ 143 w 426"/>
                  <a:gd name="T95" fmla="*/ 494 h 497"/>
                  <a:gd name="T96" fmla="*/ 143 w 426"/>
                  <a:gd name="T97" fmla="*/ 494 h 497"/>
                  <a:gd name="T98" fmla="*/ 137 w 426"/>
                  <a:gd name="T99" fmla="*/ 496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6" h="497">
                    <a:moveTo>
                      <a:pt x="28" y="440"/>
                    </a:moveTo>
                    <a:lnTo>
                      <a:pt x="28" y="440"/>
                    </a:lnTo>
                    <a:cubicBezTo>
                      <a:pt x="76" y="442"/>
                      <a:pt x="120" y="466"/>
                      <a:pt x="136" y="475"/>
                    </a:cubicBezTo>
                    <a:lnTo>
                      <a:pt x="136" y="475"/>
                    </a:lnTo>
                    <a:cubicBezTo>
                      <a:pt x="220" y="402"/>
                      <a:pt x="347" y="322"/>
                      <a:pt x="405" y="288"/>
                    </a:cubicBezTo>
                    <a:lnTo>
                      <a:pt x="405" y="288"/>
                    </a:lnTo>
                    <a:cubicBezTo>
                      <a:pt x="401" y="276"/>
                      <a:pt x="398" y="264"/>
                      <a:pt x="395" y="252"/>
                    </a:cubicBezTo>
                    <a:lnTo>
                      <a:pt x="395" y="252"/>
                    </a:lnTo>
                    <a:cubicBezTo>
                      <a:pt x="375" y="194"/>
                      <a:pt x="353" y="117"/>
                      <a:pt x="326" y="24"/>
                    </a:cubicBezTo>
                    <a:lnTo>
                      <a:pt x="326" y="24"/>
                    </a:lnTo>
                    <a:cubicBezTo>
                      <a:pt x="223" y="88"/>
                      <a:pt x="98" y="121"/>
                      <a:pt x="38" y="135"/>
                    </a:cubicBezTo>
                    <a:lnTo>
                      <a:pt x="38" y="135"/>
                    </a:lnTo>
                    <a:cubicBezTo>
                      <a:pt x="83" y="246"/>
                      <a:pt x="112" y="320"/>
                      <a:pt x="112" y="320"/>
                    </a:cubicBezTo>
                    <a:lnTo>
                      <a:pt x="112" y="320"/>
                    </a:lnTo>
                    <a:cubicBezTo>
                      <a:pt x="113" y="324"/>
                      <a:pt x="113" y="327"/>
                      <a:pt x="111" y="329"/>
                    </a:cubicBezTo>
                    <a:lnTo>
                      <a:pt x="111" y="329"/>
                    </a:lnTo>
                    <a:cubicBezTo>
                      <a:pt x="111" y="330"/>
                      <a:pt x="67" y="382"/>
                      <a:pt x="28" y="440"/>
                    </a:cubicBezTo>
                    <a:close/>
                    <a:moveTo>
                      <a:pt x="137" y="496"/>
                    </a:moveTo>
                    <a:lnTo>
                      <a:pt x="137" y="496"/>
                    </a:lnTo>
                    <a:cubicBezTo>
                      <a:pt x="135" y="496"/>
                      <a:pt x="133" y="496"/>
                      <a:pt x="131" y="495"/>
                    </a:cubicBezTo>
                    <a:lnTo>
                      <a:pt x="131" y="495"/>
                    </a:lnTo>
                    <a:cubicBezTo>
                      <a:pt x="131" y="494"/>
                      <a:pt x="71" y="454"/>
                      <a:pt x="10" y="459"/>
                    </a:cubicBezTo>
                    <a:lnTo>
                      <a:pt x="10" y="459"/>
                    </a:lnTo>
                    <a:cubicBezTo>
                      <a:pt x="7" y="459"/>
                      <a:pt x="3" y="457"/>
                      <a:pt x="2" y="454"/>
                    </a:cubicBezTo>
                    <a:lnTo>
                      <a:pt x="2" y="454"/>
                    </a:lnTo>
                    <a:cubicBezTo>
                      <a:pt x="0" y="452"/>
                      <a:pt x="0" y="447"/>
                      <a:pt x="3" y="445"/>
                    </a:cubicBezTo>
                    <a:lnTo>
                      <a:pt x="3" y="445"/>
                    </a:lnTo>
                    <a:cubicBezTo>
                      <a:pt x="38" y="389"/>
                      <a:pt x="81" y="337"/>
                      <a:pt x="93" y="322"/>
                    </a:cubicBezTo>
                    <a:lnTo>
                      <a:pt x="93" y="322"/>
                    </a:lnTo>
                    <a:cubicBezTo>
                      <a:pt x="85" y="303"/>
                      <a:pt x="57" y="231"/>
                      <a:pt x="17" y="132"/>
                    </a:cubicBezTo>
                    <a:lnTo>
                      <a:pt x="17" y="132"/>
                    </a:lnTo>
                    <a:cubicBezTo>
                      <a:pt x="16" y="129"/>
                      <a:pt x="16" y="127"/>
                      <a:pt x="17" y="124"/>
                    </a:cubicBezTo>
                    <a:lnTo>
                      <a:pt x="17" y="124"/>
                    </a:lnTo>
                    <a:cubicBezTo>
                      <a:pt x="18" y="121"/>
                      <a:pt x="21" y="120"/>
                      <a:pt x="24" y="120"/>
                    </a:cubicBezTo>
                    <a:lnTo>
                      <a:pt x="24" y="120"/>
                    </a:lnTo>
                    <a:cubicBezTo>
                      <a:pt x="78" y="108"/>
                      <a:pt x="218" y="72"/>
                      <a:pt x="327" y="1"/>
                    </a:cubicBezTo>
                    <a:lnTo>
                      <a:pt x="327" y="1"/>
                    </a:lnTo>
                    <a:cubicBezTo>
                      <a:pt x="330" y="0"/>
                      <a:pt x="332" y="0"/>
                      <a:pt x="336" y="1"/>
                    </a:cubicBezTo>
                    <a:lnTo>
                      <a:pt x="336" y="1"/>
                    </a:lnTo>
                    <a:cubicBezTo>
                      <a:pt x="339" y="2"/>
                      <a:pt x="340" y="4"/>
                      <a:pt x="341" y="7"/>
                    </a:cubicBezTo>
                    <a:lnTo>
                      <a:pt x="341" y="7"/>
                    </a:lnTo>
                    <a:cubicBezTo>
                      <a:pt x="368" y="106"/>
                      <a:pt x="392" y="186"/>
                      <a:pt x="412" y="246"/>
                    </a:cubicBezTo>
                    <a:lnTo>
                      <a:pt x="412" y="246"/>
                    </a:lnTo>
                    <a:cubicBezTo>
                      <a:pt x="417" y="262"/>
                      <a:pt x="420" y="276"/>
                      <a:pt x="424" y="290"/>
                    </a:cubicBezTo>
                    <a:lnTo>
                      <a:pt x="424" y="290"/>
                    </a:lnTo>
                    <a:cubicBezTo>
                      <a:pt x="425" y="294"/>
                      <a:pt x="423" y="298"/>
                      <a:pt x="420" y="300"/>
                    </a:cubicBezTo>
                    <a:lnTo>
                      <a:pt x="420" y="300"/>
                    </a:lnTo>
                    <a:cubicBezTo>
                      <a:pt x="366" y="333"/>
                      <a:pt x="229" y="418"/>
                      <a:pt x="143" y="494"/>
                    </a:cubicBezTo>
                    <a:lnTo>
                      <a:pt x="143" y="494"/>
                    </a:lnTo>
                    <a:cubicBezTo>
                      <a:pt x="141" y="495"/>
                      <a:pt x="138" y="496"/>
                      <a:pt x="137" y="4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285">
                <a:extLst>
                  <a:ext uri="{FF2B5EF4-FFF2-40B4-BE49-F238E27FC236}">
                    <a16:creationId xmlns:a16="http://schemas.microsoft.com/office/drawing/2014/main" id="{1AE0591B-64BE-4EFC-B6B6-4752B93D5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5188" y="6564527"/>
                <a:ext cx="351394" cy="668038"/>
              </a:xfrm>
              <a:custGeom>
                <a:avLst/>
                <a:gdLst>
                  <a:gd name="T0" fmla="*/ 144 w 403"/>
                  <a:gd name="T1" fmla="*/ 20 h 762"/>
                  <a:gd name="T2" fmla="*/ 144 w 403"/>
                  <a:gd name="T3" fmla="*/ 20 h 762"/>
                  <a:gd name="T4" fmla="*/ 140 w 403"/>
                  <a:gd name="T5" fmla="*/ 49 h 762"/>
                  <a:gd name="T6" fmla="*/ 140 w 403"/>
                  <a:gd name="T7" fmla="*/ 49 h 762"/>
                  <a:gd name="T8" fmla="*/ 139 w 403"/>
                  <a:gd name="T9" fmla="*/ 674 h 762"/>
                  <a:gd name="T10" fmla="*/ 139 w 403"/>
                  <a:gd name="T11" fmla="*/ 674 h 762"/>
                  <a:gd name="T12" fmla="*/ 376 w 403"/>
                  <a:gd name="T13" fmla="*/ 45 h 762"/>
                  <a:gd name="T14" fmla="*/ 376 w 403"/>
                  <a:gd name="T15" fmla="*/ 45 h 762"/>
                  <a:gd name="T16" fmla="*/ 144 w 403"/>
                  <a:gd name="T17" fmla="*/ 2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3" h="762">
                    <a:moveTo>
                      <a:pt x="144" y="20"/>
                    </a:moveTo>
                    <a:lnTo>
                      <a:pt x="144" y="20"/>
                    </a:lnTo>
                    <a:cubicBezTo>
                      <a:pt x="142" y="31"/>
                      <a:pt x="141" y="42"/>
                      <a:pt x="140" y="49"/>
                    </a:cubicBezTo>
                    <a:lnTo>
                      <a:pt x="140" y="49"/>
                    </a:lnTo>
                    <a:cubicBezTo>
                      <a:pt x="87" y="294"/>
                      <a:pt x="0" y="623"/>
                      <a:pt x="139" y="674"/>
                    </a:cubicBezTo>
                    <a:lnTo>
                      <a:pt x="139" y="674"/>
                    </a:lnTo>
                    <a:cubicBezTo>
                      <a:pt x="368" y="761"/>
                      <a:pt x="402" y="403"/>
                      <a:pt x="376" y="45"/>
                    </a:cubicBezTo>
                    <a:lnTo>
                      <a:pt x="376" y="45"/>
                    </a:lnTo>
                    <a:cubicBezTo>
                      <a:pt x="276" y="0"/>
                      <a:pt x="181" y="12"/>
                      <a:pt x="144" y="2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286">
                <a:extLst>
                  <a:ext uri="{FF2B5EF4-FFF2-40B4-BE49-F238E27FC236}">
                    <a16:creationId xmlns:a16="http://schemas.microsoft.com/office/drawing/2014/main" id="{1554C4B5-B03D-433A-B2AF-183FD67FA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5188" y="6552944"/>
                <a:ext cx="351394" cy="621698"/>
              </a:xfrm>
              <a:custGeom>
                <a:avLst/>
                <a:gdLst>
                  <a:gd name="T0" fmla="*/ 151 w 402"/>
                  <a:gd name="T1" fmla="*/ 39 h 709"/>
                  <a:gd name="T2" fmla="*/ 151 w 402"/>
                  <a:gd name="T3" fmla="*/ 39 h 709"/>
                  <a:gd name="T4" fmla="*/ 147 w 402"/>
                  <a:gd name="T5" fmla="*/ 61 h 709"/>
                  <a:gd name="T6" fmla="*/ 147 w 402"/>
                  <a:gd name="T7" fmla="*/ 61 h 709"/>
                  <a:gd name="T8" fmla="*/ 133 w 402"/>
                  <a:gd name="T9" fmla="*/ 125 h 709"/>
                  <a:gd name="T10" fmla="*/ 133 w 402"/>
                  <a:gd name="T11" fmla="*/ 125 h 709"/>
                  <a:gd name="T12" fmla="*/ 140 w 402"/>
                  <a:gd name="T13" fmla="*/ 676 h 709"/>
                  <a:gd name="T14" fmla="*/ 140 w 402"/>
                  <a:gd name="T15" fmla="*/ 676 h 709"/>
                  <a:gd name="T16" fmla="*/ 268 w 402"/>
                  <a:gd name="T17" fmla="*/ 668 h 709"/>
                  <a:gd name="T18" fmla="*/ 268 w 402"/>
                  <a:gd name="T19" fmla="*/ 668 h 709"/>
                  <a:gd name="T20" fmla="*/ 367 w 402"/>
                  <a:gd name="T21" fmla="*/ 63 h 709"/>
                  <a:gd name="T22" fmla="*/ 367 w 402"/>
                  <a:gd name="T23" fmla="*/ 63 h 709"/>
                  <a:gd name="T24" fmla="*/ 151 w 402"/>
                  <a:gd name="T25" fmla="*/ 39 h 709"/>
                  <a:gd name="T26" fmla="*/ 202 w 402"/>
                  <a:gd name="T27" fmla="*/ 708 h 709"/>
                  <a:gd name="T28" fmla="*/ 202 w 402"/>
                  <a:gd name="T29" fmla="*/ 708 h 709"/>
                  <a:gd name="T30" fmla="*/ 134 w 402"/>
                  <a:gd name="T31" fmla="*/ 694 h 709"/>
                  <a:gd name="T32" fmla="*/ 134 w 402"/>
                  <a:gd name="T33" fmla="*/ 694 h 709"/>
                  <a:gd name="T34" fmla="*/ 116 w 402"/>
                  <a:gd name="T35" fmla="*/ 121 h 709"/>
                  <a:gd name="T36" fmla="*/ 116 w 402"/>
                  <a:gd name="T37" fmla="*/ 121 h 709"/>
                  <a:gd name="T38" fmla="*/ 129 w 402"/>
                  <a:gd name="T39" fmla="*/ 58 h 709"/>
                  <a:gd name="T40" fmla="*/ 129 w 402"/>
                  <a:gd name="T41" fmla="*/ 58 h 709"/>
                  <a:gd name="T42" fmla="*/ 134 w 402"/>
                  <a:gd name="T43" fmla="*/ 29 h 709"/>
                  <a:gd name="T44" fmla="*/ 134 w 402"/>
                  <a:gd name="T45" fmla="*/ 29 h 709"/>
                  <a:gd name="T46" fmla="*/ 141 w 402"/>
                  <a:gd name="T47" fmla="*/ 21 h 709"/>
                  <a:gd name="T48" fmla="*/ 141 w 402"/>
                  <a:gd name="T49" fmla="*/ 21 h 709"/>
                  <a:gd name="T50" fmla="*/ 380 w 402"/>
                  <a:gd name="T51" fmla="*/ 48 h 709"/>
                  <a:gd name="T52" fmla="*/ 380 w 402"/>
                  <a:gd name="T53" fmla="*/ 48 h 709"/>
                  <a:gd name="T54" fmla="*/ 385 w 402"/>
                  <a:gd name="T55" fmla="*/ 56 h 709"/>
                  <a:gd name="T56" fmla="*/ 385 w 402"/>
                  <a:gd name="T57" fmla="*/ 56 h 709"/>
                  <a:gd name="T58" fmla="*/ 280 w 402"/>
                  <a:gd name="T59" fmla="*/ 682 h 709"/>
                  <a:gd name="T60" fmla="*/ 280 w 402"/>
                  <a:gd name="T61" fmla="*/ 682 h 709"/>
                  <a:gd name="T62" fmla="*/ 202 w 402"/>
                  <a:gd name="T63" fmla="*/ 708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709">
                    <a:moveTo>
                      <a:pt x="151" y="39"/>
                    </a:moveTo>
                    <a:lnTo>
                      <a:pt x="151" y="39"/>
                    </a:lnTo>
                    <a:cubicBezTo>
                      <a:pt x="150" y="48"/>
                      <a:pt x="149" y="56"/>
                      <a:pt x="147" y="61"/>
                    </a:cubicBezTo>
                    <a:lnTo>
                      <a:pt x="147" y="61"/>
                    </a:lnTo>
                    <a:cubicBezTo>
                      <a:pt x="143" y="82"/>
                      <a:pt x="139" y="103"/>
                      <a:pt x="133" y="125"/>
                    </a:cubicBezTo>
                    <a:lnTo>
                      <a:pt x="133" y="125"/>
                    </a:lnTo>
                    <a:cubicBezTo>
                      <a:pt x="84" y="350"/>
                      <a:pt x="22" y="632"/>
                      <a:pt x="140" y="676"/>
                    </a:cubicBezTo>
                    <a:lnTo>
                      <a:pt x="140" y="676"/>
                    </a:lnTo>
                    <a:cubicBezTo>
                      <a:pt x="193" y="696"/>
                      <a:pt x="233" y="693"/>
                      <a:pt x="268" y="668"/>
                    </a:cubicBezTo>
                    <a:lnTo>
                      <a:pt x="268" y="668"/>
                    </a:lnTo>
                    <a:cubicBezTo>
                      <a:pt x="384" y="581"/>
                      <a:pt x="380" y="255"/>
                      <a:pt x="367" y="63"/>
                    </a:cubicBezTo>
                    <a:lnTo>
                      <a:pt x="367" y="63"/>
                    </a:lnTo>
                    <a:cubicBezTo>
                      <a:pt x="275" y="23"/>
                      <a:pt x="190" y="31"/>
                      <a:pt x="151" y="39"/>
                    </a:cubicBezTo>
                    <a:close/>
                    <a:moveTo>
                      <a:pt x="202" y="708"/>
                    </a:moveTo>
                    <a:lnTo>
                      <a:pt x="202" y="708"/>
                    </a:lnTo>
                    <a:cubicBezTo>
                      <a:pt x="181" y="708"/>
                      <a:pt x="158" y="703"/>
                      <a:pt x="134" y="694"/>
                    </a:cubicBezTo>
                    <a:lnTo>
                      <a:pt x="134" y="694"/>
                    </a:lnTo>
                    <a:cubicBezTo>
                      <a:pt x="0" y="643"/>
                      <a:pt x="61" y="366"/>
                      <a:pt x="116" y="121"/>
                    </a:cubicBezTo>
                    <a:lnTo>
                      <a:pt x="116" y="121"/>
                    </a:lnTo>
                    <a:cubicBezTo>
                      <a:pt x="120" y="100"/>
                      <a:pt x="125" y="78"/>
                      <a:pt x="129" y="58"/>
                    </a:cubicBezTo>
                    <a:lnTo>
                      <a:pt x="129" y="58"/>
                    </a:lnTo>
                    <a:cubicBezTo>
                      <a:pt x="131" y="51"/>
                      <a:pt x="133" y="41"/>
                      <a:pt x="134" y="29"/>
                    </a:cubicBezTo>
                    <a:lnTo>
                      <a:pt x="134" y="29"/>
                    </a:lnTo>
                    <a:cubicBezTo>
                      <a:pt x="134" y="26"/>
                      <a:pt x="138" y="22"/>
                      <a:pt x="141" y="21"/>
                    </a:cubicBezTo>
                    <a:lnTo>
                      <a:pt x="141" y="21"/>
                    </a:lnTo>
                    <a:cubicBezTo>
                      <a:pt x="179" y="13"/>
                      <a:pt x="276" y="0"/>
                      <a:pt x="380" y="48"/>
                    </a:cubicBezTo>
                    <a:lnTo>
                      <a:pt x="380" y="48"/>
                    </a:lnTo>
                    <a:cubicBezTo>
                      <a:pt x="382" y="49"/>
                      <a:pt x="385" y="53"/>
                      <a:pt x="385" y="56"/>
                    </a:cubicBezTo>
                    <a:lnTo>
                      <a:pt x="385" y="56"/>
                    </a:lnTo>
                    <a:cubicBezTo>
                      <a:pt x="401" y="294"/>
                      <a:pt x="397" y="594"/>
                      <a:pt x="280" y="682"/>
                    </a:cubicBezTo>
                    <a:lnTo>
                      <a:pt x="280" y="682"/>
                    </a:lnTo>
                    <a:cubicBezTo>
                      <a:pt x="257" y="699"/>
                      <a:pt x="231" y="708"/>
                      <a:pt x="202" y="7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287">
                <a:extLst>
                  <a:ext uri="{FF2B5EF4-FFF2-40B4-BE49-F238E27FC236}">
                    <a16:creationId xmlns:a16="http://schemas.microsoft.com/office/drawing/2014/main" id="{4954A97F-68C7-4F27-8E63-51168CB74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4001" y="6189964"/>
                <a:ext cx="301196" cy="413178"/>
              </a:xfrm>
              <a:custGeom>
                <a:avLst/>
                <a:gdLst>
                  <a:gd name="T0" fmla="*/ 321 w 344"/>
                  <a:gd name="T1" fmla="*/ 132 h 471"/>
                  <a:gd name="T2" fmla="*/ 321 w 344"/>
                  <a:gd name="T3" fmla="*/ 132 h 471"/>
                  <a:gd name="T4" fmla="*/ 275 w 344"/>
                  <a:gd name="T5" fmla="*/ 64 h 471"/>
                  <a:gd name="T6" fmla="*/ 275 w 344"/>
                  <a:gd name="T7" fmla="*/ 64 h 471"/>
                  <a:gd name="T8" fmla="*/ 204 w 344"/>
                  <a:gd name="T9" fmla="*/ 48 h 471"/>
                  <a:gd name="T10" fmla="*/ 204 w 344"/>
                  <a:gd name="T11" fmla="*/ 48 h 471"/>
                  <a:gd name="T12" fmla="*/ 135 w 344"/>
                  <a:gd name="T13" fmla="*/ 37 h 471"/>
                  <a:gd name="T14" fmla="*/ 135 w 344"/>
                  <a:gd name="T15" fmla="*/ 37 h 471"/>
                  <a:gd name="T16" fmla="*/ 77 w 344"/>
                  <a:gd name="T17" fmla="*/ 77 h 471"/>
                  <a:gd name="T18" fmla="*/ 74 w 344"/>
                  <a:gd name="T19" fmla="*/ 129 h 471"/>
                  <a:gd name="T20" fmla="*/ 74 w 344"/>
                  <a:gd name="T21" fmla="*/ 129 h 471"/>
                  <a:gd name="T22" fmla="*/ 22 w 344"/>
                  <a:gd name="T23" fmla="*/ 191 h 471"/>
                  <a:gd name="T24" fmla="*/ 22 w 344"/>
                  <a:gd name="T25" fmla="*/ 191 h 471"/>
                  <a:gd name="T26" fmla="*/ 56 w 344"/>
                  <a:gd name="T27" fmla="*/ 267 h 471"/>
                  <a:gd name="T28" fmla="*/ 56 w 344"/>
                  <a:gd name="T29" fmla="*/ 267 h 471"/>
                  <a:gd name="T30" fmla="*/ 41 w 344"/>
                  <a:gd name="T31" fmla="*/ 445 h 471"/>
                  <a:gd name="T32" fmla="*/ 41 w 344"/>
                  <a:gd name="T33" fmla="*/ 445 h 471"/>
                  <a:gd name="T34" fmla="*/ 273 w 344"/>
                  <a:gd name="T35" fmla="*/ 470 h 471"/>
                  <a:gd name="T36" fmla="*/ 273 w 344"/>
                  <a:gd name="T37" fmla="*/ 470 h 471"/>
                  <a:gd name="T38" fmla="*/ 272 w 344"/>
                  <a:gd name="T39" fmla="*/ 452 h 471"/>
                  <a:gd name="T40" fmla="*/ 272 w 344"/>
                  <a:gd name="T41" fmla="*/ 452 h 471"/>
                  <a:gd name="T42" fmla="*/ 271 w 344"/>
                  <a:gd name="T43" fmla="*/ 285 h 471"/>
                  <a:gd name="T44" fmla="*/ 271 w 344"/>
                  <a:gd name="T45" fmla="*/ 285 h 471"/>
                  <a:gd name="T46" fmla="*/ 321 w 344"/>
                  <a:gd name="T47" fmla="*/ 132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4" h="471">
                    <a:moveTo>
                      <a:pt x="321" y="132"/>
                    </a:moveTo>
                    <a:lnTo>
                      <a:pt x="321" y="132"/>
                    </a:lnTo>
                    <a:cubicBezTo>
                      <a:pt x="343" y="37"/>
                      <a:pt x="275" y="64"/>
                      <a:pt x="275" y="64"/>
                    </a:cubicBezTo>
                    <a:lnTo>
                      <a:pt x="275" y="64"/>
                    </a:lnTo>
                    <a:cubicBezTo>
                      <a:pt x="275" y="64"/>
                      <a:pt x="248" y="19"/>
                      <a:pt x="204" y="48"/>
                    </a:cubicBezTo>
                    <a:lnTo>
                      <a:pt x="204" y="48"/>
                    </a:lnTo>
                    <a:cubicBezTo>
                      <a:pt x="204" y="48"/>
                      <a:pt x="170" y="0"/>
                      <a:pt x="135" y="37"/>
                    </a:cubicBezTo>
                    <a:lnTo>
                      <a:pt x="135" y="37"/>
                    </a:lnTo>
                    <a:cubicBezTo>
                      <a:pt x="135" y="37"/>
                      <a:pt x="85" y="3"/>
                      <a:pt x="77" y="77"/>
                    </a:cubicBezTo>
                    <a:lnTo>
                      <a:pt x="74" y="129"/>
                    </a:lnTo>
                    <a:lnTo>
                      <a:pt x="74" y="129"/>
                    </a:lnTo>
                    <a:cubicBezTo>
                      <a:pt x="74" y="129"/>
                      <a:pt x="0" y="126"/>
                      <a:pt x="22" y="191"/>
                    </a:cubicBezTo>
                    <a:lnTo>
                      <a:pt x="22" y="191"/>
                    </a:lnTo>
                    <a:cubicBezTo>
                      <a:pt x="44" y="254"/>
                      <a:pt x="56" y="267"/>
                      <a:pt x="56" y="267"/>
                    </a:cubicBezTo>
                    <a:lnTo>
                      <a:pt x="56" y="267"/>
                    </a:lnTo>
                    <a:cubicBezTo>
                      <a:pt x="56" y="267"/>
                      <a:pt x="47" y="402"/>
                      <a:pt x="41" y="445"/>
                    </a:cubicBezTo>
                    <a:lnTo>
                      <a:pt x="41" y="445"/>
                    </a:lnTo>
                    <a:cubicBezTo>
                      <a:pt x="78" y="437"/>
                      <a:pt x="173" y="425"/>
                      <a:pt x="273" y="470"/>
                    </a:cubicBezTo>
                    <a:lnTo>
                      <a:pt x="273" y="470"/>
                    </a:lnTo>
                    <a:cubicBezTo>
                      <a:pt x="273" y="464"/>
                      <a:pt x="272" y="458"/>
                      <a:pt x="272" y="452"/>
                    </a:cubicBezTo>
                    <a:lnTo>
                      <a:pt x="272" y="452"/>
                    </a:lnTo>
                    <a:cubicBezTo>
                      <a:pt x="270" y="419"/>
                      <a:pt x="271" y="285"/>
                      <a:pt x="271" y="285"/>
                    </a:cubicBezTo>
                    <a:lnTo>
                      <a:pt x="271" y="285"/>
                    </a:lnTo>
                    <a:cubicBezTo>
                      <a:pt x="271" y="285"/>
                      <a:pt x="300" y="226"/>
                      <a:pt x="321" y="1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288">
                <a:extLst>
                  <a:ext uri="{FF2B5EF4-FFF2-40B4-BE49-F238E27FC236}">
                    <a16:creationId xmlns:a16="http://schemas.microsoft.com/office/drawing/2014/main" id="{5E488253-EEDF-4054-908A-CD3A2761A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7864" y="6201547"/>
                <a:ext cx="293473" cy="409318"/>
              </a:xfrm>
              <a:custGeom>
                <a:avLst/>
                <a:gdLst>
                  <a:gd name="T0" fmla="*/ 315 w 334"/>
                  <a:gd name="T1" fmla="*/ 119 h 467"/>
                  <a:gd name="T2" fmla="*/ 110 w 334"/>
                  <a:gd name="T3" fmla="*/ 414 h 467"/>
                  <a:gd name="T4" fmla="*/ 257 w 334"/>
                  <a:gd name="T5" fmla="*/ 443 h 467"/>
                  <a:gd name="T6" fmla="*/ 257 w 334"/>
                  <a:gd name="T7" fmla="*/ 439 h 467"/>
                  <a:gd name="T8" fmla="*/ 255 w 334"/>
                  <a:gd name="T9" fmla="*/ 272 h 467"/>
                  <a:gd name="T10" fmla="*/ 256 w 334"/>
                  <a:gd name="T11" fmla="*/ 268 h 467"/>
                  <a:gd name="T12" fmla="*/ 307 w 334"/>
                  <a:gd name="T13" fmla="*/ 117 h 467"/>
                  <a:gd name="T14" fmla="*/ 302 w 334"/>
                  <a:gd name="T15" fmla="*/ 61 h 467"/>
                  <a:gd name="T16" fmla="*/ 272 w 334"/>
                  <a:gd name="T17" fmla="*/ 59 h 467"/>
                  <a:gd name="T18" fmla="*/ 261 w 334"/>
                  <a:gd name="T19" fmla="*/ 55 h 467"/>
                  <a:gd name="T20" fmla="*/ 234 w 334"/>
                  <a:gd name="T21" fmla="*/ 35 h 467"/>
                  <a:gd name="T22" fmla="*/ 203 w 334"/>
                  <a:gd name="T23" fmla="*/ 43 h 467"/>
                  <a:gd name="T24" fmla="*/ 190 w 334"/>
                  <a:gd name="T25" fmla="*/ 41 h 467"/>
                  <a:gd name="T26" fmla="*/ 159 w 334"/>
                  <a:gd name="T27" fmla="*/ 19 h 467"/>
                  <a:gd name="T28" fmla="*/ 135 w 334"/>
                  <a:gd name="T29" fmla="*/ 31 h 467"/>
                  <a:gd name="T30" fmla="*/ 124 w 334"/>
                  <a:gd name="T31" fmla="*/ 31 h 467"/>
                  <a:gd name="T32" fmla="*/ 98 w 334"/>
                  <a:gd name="T33" fmla="*/ 27 h 467"/>
                  <a:gd name="T34" fmla="*/ 77 w 334"/>
                  <a:gd name="T35" fmla="*/ 117 h 467"/>
                  <a:gd name="T36" fmla="*/ 67 w 334"/>
                  <a:gd name="T37" fmla="*/ 126 h 467"/>
                  <a:gd name="T38" fmla="*/ 26 w 334"/>
                  <a:gd name="T39" fmla="*/ 140 h 467"/>
                  <a:gd name="T40" fmla="*/ 25 w 334"/>
                  <a:gd name="T41" fmla="*/ 174 h 467"/>
                  <a:gd name="T42" fmla="*/ 57 w 334"/>
                  <a:gd name="T43" fmla="*/ 248 h 467"/>
                  <a:gd name="T44" fmla="*/ 60 w 334"/>
                  <a:gd name="T45" fmla="*/ 255 h 467"/>
                  <a:gd name="T46" fmla="*/ 46 w 334"/>
                  <a:gd name="T47" fmla="*/ 420 h 467"/>
                  <a:gd name="T48" fmla="*/ 110 w 334"/>
                  <a:gd name="T49" fmla="*/ 414 h 467"/>
                  <a:gd name="T50" fmla="*/ 267 w 334"/>
                  <a:gd name="T51" fmla="*/ 466 h 467"/>
                  <a:gd name="T52" fmla="*/ 264 w 334"/>
                  <a:gd name="T53" fmla="*/ 466 h 467"/>
                  <a:gd name="T54" fmla="*/ 37 w 334"/>
                  <a:gd name="T55" fmla="*/ 441 h 467"/>
                  <a:gd name="T56" fmla="*/ 29 w 334"/>
                  <a:gd name="T57" fmla="*/ 438 h 467"/>
                  <a:gd name="T58" fmla="*/ 26 w 334"/>
                  <a:gd name="T59" fmla="*/ 430 h 467"/>
                  <a:gd name="T60" fmla="*/ 41 w 334"/>
                  <a:gd name="T61" fmla="*/ 258 h 467"/>
                  <a:gd name="T62" fmla="*/ 7 w 334"/>
                  <a:gd name="T63" fmla="*/ 180 h 467"/>
                  <a:gd name="T64" fmla="*/ 11 w 334"/>
                  <a:gd name="T65" fmla="*/ 129 h 467"/>
                  <a:gd name="T66" fmla="*/ 62 w 334"/>
                  <a:gd name="T67" fmla="*/ 63 h 467"/>
                  <a:gd name="T68" fmla="*/ 90 w 334"/>
                  <a:gd name="T69" fmla="*/ 10 h 467"/>
                  <a:gd name="T70" fmla="*/ 127 w 334"/>
                  <a:gd name="T71" fmla="*/ 12 h 467"/>
                  <a:gd name="T72" fmla="*/ 160 w 334"/>
                  <a:gd name="T73" fmla="*/ 1 h 467"/>
                  <a:gd name="T74" fmla="*/ 199 w 334"/>
                  <a:gd name="T75" fmla="*/ 23 h 467"/>
                  <a:gd name="T76" fmla="*/ 239 w 334"/>
                  <a:gd name="T77" fmla="*/ 17 h 467"/>
                  <a:gd name="T78" fmla="*/ 272 w 334"/>
                  <a:gd name="T79" fmla="*/ 40 h 467"/>
                  <a:gd name="T80" fmla="*/ 314 w 334"/>
                  <a:gd name="T81" fmla="*/ 47 h 467"/>
                  <a:gd name="T82" fmla="*/ 325 w 334"/>
                  <a:gd name="T83" fmla="*/ 121 h 467"/>
                  <a:gd name="T84" fmla="*/ 274 w 334"/>
                  <a:gd name="T85" fmla="*/ 275 h 467"/>
                  <a:gd name="T86" fmla="*/ 275 w 334"/>
                  <a:gd name="T87" fmla="*/ 438 h 467"/>
                  <a:gd name="T88" fmla="*/ 277 w 334"/>
                  <a:gd name="T89" fmla="*/ 457 h 467"/>
                  <a:gd name="T90" fmla="*/ 272 w 334"/>
                  <a:gd name="T91" fmla="*/ 465 h 467"/>
                  <a:gd name="T92" fmla="*/ 267 w 334"/>
                  <a:gd name="T93" fmla="*/ 46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34" h="467">
                    <a:moveTo>
                      <a:pt x="315" y="119"/>
                    </a:moveTo>
                    <a:lnTo>
                      <a:pt x="315" y="119"/>
                    </a:lnTo>
                    <a:close/>
                    <a:moveTo>
                      <a:pt x="110" y="414"/>
                    </a:moveTo>
                    <a:lnTo>
                      <a:pt x="110" y="414"/>
                    </a:lnTo>
                    <a:cubicBezTo>
                      <a:pt x="152" y="414"/>
                      <a:pt x="204" y="421"/>
                      <a:pt x="257" y="443"/>
                    </a:cubicBezTo>
                    <a:lnTo>
                      <a:pt x="257" y="443"/>
                    </a:lnTo>
                    <a:cubicBezTo>
                      <a:pt x="257" y="441"/>
                      <a:pt x="257" y="441"/>
                      <a:pt x="257" y="439"/>
                    </a:cubicBezTo>
                    <a:lnTo>
                      <a:pt x="257" y="439"/>
                    </a:lnTo>
                    <a:cubicBezTo>
                      <a:pt x="254" y="407"/>
                      <a:pt x="255" y="278"/>
                      <a:pt x="255" y="272"/>
                    </a:cubicBezTo>
                    <a:lnTo>
                      <a:pt x="255" y="272"/>
                    </a:lnTo>
                    <a:cubicBezTo>
                      <a:pt x="255" y="272"/>
                      <a:pt x="256" y="270"/>
                      <a:pt x="256" y="268"/>
                    </a:cubicBezTo>
                    <a:lnTo>
                      <a:pt x="256" y="268"/>
                    </a:lnTo>
                    <a:cubicBezTo>
                      <a:pt x="257" y="268"/>
                      <a:pt x="286" y="209"/>
                      <a:pt x="307" y="117"/>
                    </a:cubicBezTo>
                    <a:lnTo>
                      <a:pt x="307" y="117"/>
                    </a:lnTo>
                    <a:cubicBezTo>
                      <a:pt x="313" y="89"/>
                      <a:pt x="311" y="69"/>
                      <a:pt x="302" y="61"/>
                    </a:cubicBezTo>
                    <a:lnTo>
                      <a:pt x="302" y="61"/>
                    </a:lnTo>
                    <a:cubicBezTo>
                      <a:pt x="292" y="52"/>
                      <a:pt x="272" y="59"/>
                      <a:pt x="272" y="59"/>
                    </a:cubicBezTo>
                    <a:lnTo>
                      <a:pt x="272" y="59"/>
                    </a:lnTo>
                    <a:cubicBezTo>
                      <a:pt x="268" y="61"/>
                      <a:pt x="263" y="59"/>
                      <a:pt x="261" y="55"/>
                    </a:cubicBezTo>
                    <a:lnTo>
                      <a:pt x="261" y="55"/>
                    </a:lnTo>
                    <a:cubicBezTo>
                      <a:pt x="261" y="55"/>
                      <a:pt x="251" y="38"/>
                      <a:pt x="234" y="35"/>
                    </a:cubicBezTo>
                    <a:lnTo>
                      <a:pt x="234" y="35"/>
                    </a:lnTo>
                    <a:cubicBezTo>
                      <a:pt x="225" y="33"/>
                      <a:pt x="213" y="36"/>
                      <a:pt x="203" y="43"/>
                    </a:cubicBezTo>
                    <a:lnTo>
                      <a:pt x="203" y="43"/>
                    </a:lnTo>
                    <a:cubicBezTo>
                      <a:pt x="198" y="46"/>
                      <a:pt x="192" y="45"/>
                      <a:pt x="190" y="41"/>
                    </a:cubicBezTo>
                    <a:lnTo>
                      <a:pt x="190" y="41"/>
                    </a:lnTo>
                    <a:cubicBezTo>
                      <a:pt x="190" y="40"/>
                      <a:pt x="175" y="20"/>
                      <a:pt x="159" y="19"/>
                    </a:cubicBezTo>
                    <a:lnTo>
                      <a:pt x="159" y="19"/>
                    </a:lnTo>
                    <a:cubicBezTo>
                      <a:pt x="151" y="18"/>
                      <a:pt x="143" y="22"/>
                      <a:pt x="135" y="31"/>
                    </a:cubicBezTo>
                    <a:lnTo>
                      <a:pt x="135" y="31"/>
                    </a:lnTo>
                    <a:cubicBezTo>
                      <a:pt x="132" y="33"/>
                      <a:pt x="127" y="34"/>
                      <a:pt x="124" y="31"/>
                    </a:cubicBezTo>
                    <a:lnTo>
                      <a:pt x="124" y="31"/>
                    </a:lnTo>
                    <a:cubicBezTo>
                      <a:pt x="120" y="29"/>
                      <a:pt x="106" y="23"/>
                      <a:pt x="98" y="27"/>
                    </a:cubicBezTo>
                    <a:lnTo>
                      <a:pt x="98" y="27"/>
                    </a:lnTo>
                    <a:cubicBezTo>
                      <a:pt x="89" y="31"/>
                      <a:pt x="83" y="44"/>
                      <a:pt x="81" y="64"/>
                    </a:cubicBezTo>
                    <a:lnTo>
                      <a:pt x="77" y="117"/>
                    </a:lnTo>
                    <a:lnTo>
                      <a:pt x="77" y="117"/>
                    </a:lnTo>
                    <a:cubicBezTo>
                      <a:pt x="77" y="121"/>
                      <a:pt x="72" y="126"/>
                      <a:pt x="67" y="126"/>
                    </a:cubicBezTo>
                    <a:lnTo>
                      <a:pt x="67" y="126"/>
                    </a:lnTo>
                    <a:cubicBezTo>
                      <a:pt x="59" y="124"/>
                      <a:pt x="36" y="127"/>
                      <a:pt x="26" y="140"/>
                    </a:cubicBezTo>
                    <a:lnTo>
                      <a:pt x="26" y="140"/>
                    </a:lnTo>
                    <a:cubicBezTo>
                      <a:pt x="20" y="148"/>
                      <a:pt x="19" y="159"/>
                      <a:pt x="25" y="174"/>
                    </a:cubicBezTo>
                    <a:lnTo>
                      <a:pt x="25" y="174"/>
                    </a:lnTo>
                    <a:cubicBezTo>
                      <a:pt x="45" y="234"/>
                      <a:pt x="57" y="248"/>
                      <a:pt x="57" y="248"/>
                    </a:cubicBezTo>
                    <a:lnTo>
                      <a:pt x="57" y="248"/>
                    </a:lnTo>
                    <a:cubicBezTo>
                      <a:pt x="59" y="250"/>
                      <a:pt x="60" y="253"/>
                      <a:pt x="60" y="255"/>
                    </a:cubicBezTo>
                    <a:lnTo>
                      <a:pt x="60" y="255"/>
                    </a:lnTo>
                    <a:cubicBezTo>
                      <a:pt x="59" y="260"/>
                      <a:pt x="52" y="369"/>
                      <a:pt x="46" y="420"/>
                    </a:cubicBezTo>
                    <a:lnTo>
                      <a:pt x="46" y="420"/>
                    </a:lnTo>
                    <a:cubicBezTo>
                      <a:pt x="62" y="417"/>
                      <a:pt x="85" y="414"/>
                      <a:pt x="110" y="414"/>
                    </a:cubicBezTo>
                    <a:close/>
                    <a:moveTo>
                      <a:pt x="267" y="466"/>
                    </a:moveTo>
                    <a:lnTo>
                      <a:pt x="267" y="466"/>
                    </a:lnTo>
                    <a:cubicBezTo>
                      <a:pt x="266" y="466"/>
                      <a:pt x="265" y="466"/>
                      <a:pt x="264" y="466"/>
                    </a:cubicBezTo>
                    <a:lnTo>
                      <a:pt x="264" y="466"/>
                    </a:lnTo>
                    <a:cubicBezTo>
                      <a:pt x="166" y="421"/>
                      <a:pt x="72" y="434"/>
                      <a:pt x="37" y="441"/>
                    </a:cubicBezTo>
                    <a:lnTo>
                      <a:pt x="37" y="441"/>
                    </a:lnTo>
                    <a:cubicBezTo>
                      <a:pt x="34" y="441"/>
                      <a:pt x="32" y="441"/>
                      <a:pt x="29" y="438"/>
                    </a:cubicBezTo>
                    <a:lnTo>
                      <a:pt x="29" y="438"/>
                    </a:lnTo>
                    <a:cubicBezTo>
                      <a:pt x="26" y="436"/>
                      <a:pt x="25" y="434"/>
                      <a:pt x="26" y="430"/>
                    </a:cubicBezTo>
                    <a:lnTo>
                      <a:pt x="26" y="430"/>
                    </a:lnTo>
                    <a:cubicBezTo>
                      <a:pt x="32" y="392"/>
                      <a:pt x="39" y="279"/>
                      <a:pt x="41" y="258"/>
                    </a:cubicBezTo>
                    <a:lnTo>
                      <a:pt x="41" y="258"/>
                    </a:lnTo>
                    <a:cubicBezTo>
                      <a:pt x="36" y="250"/>
                      <a:pt x="24" y="230"/>
                      <a:pt x="7" y="180"/>
                    </a:cubicBezTo>
                    <a:lnTo>
                      <a:pt x="7" y="180"/>
                    </a:lnTo>
                    <a:cubicBezTo>
                      <a:pt x="0" y="159"/>
                      <a:pt x="1" y="142"/>
                      <a:pt x="11" y="129"/>
                    </a:cubicBezTo>
                    <a:lnTo>
                      <a:pt x="11" y="129"/>
                    </a:lnTo>
                    <a:cubicBezTo>
                      <a:pt x="24" y="112"/>
                      <a:pt x="46" y="108"/>
                      <a:pt x="59" y="107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65" y="35"/>
                      <a:pt x="74" y="17"/>
                      <a:pt x="90" y="10"/>
                    </a:cubicBezTo>
                    <a:lnTo>
                      <a:pt x="90" y="10"/>
                    </a:lnTo>
                    <a:cubicBezTo>
                      <a:pt x="104" y="3"/>
                      <a:pt x="119" y="8"/>
                      <a:pt x="127" y="12"/>
                    </a:cubicBezTo>
                    <a:lnTo>
                      <a:pt x="127" y="12"/>
                    </a:lnTo>
                    <a:cubicBezTo>
                      <a:pt x="138" y="3"/>
                      <a:pt x="148" y="0"/>
                      <a:pt x="160" y="1"/>
                    </a:cubicBezTo>
                    <a:lnTo>
                      <a:pt x="160" y="1"/>
                    </a:lnTo>
                    <a:cubicBezTo>
                      <a:pt x="178" y="2"/>
                      <a:pt x="191" y="15"/>
                      <a:pt x="199" y="23"/>
                    </a:cubicBezTo>
                    <a:lnTo>
                      <a:pt x="199" y="23"/>
                    </a:lnTo>
                    <a:cubicBezTo>
                      <a:pt x="212" y="16"/>
                      <a:pt x="226" y="14"/>
                      <a:pt x="239" y="17"/>
                    </a:cubicBezTo>
                    <a:lnTo>
                      <a:pt x="239" y="17"/>
                    </a:lnTo>
                    <a:cubicBezTo>
                      <a:pt x="255" y="21"/>
                      <a:pt x="267" y="32"/>
                      <a:pt x="272" y="40"/>
                    </a:cubicBezTo>
                    <a:lnTo>
                      <a:pt x="272" y="40"/>
                    </a:lnTo>
                    <a:cubicBezTo>
                      <a:pt x="283" y="38"/>
                      <a:pt x="301" y="36"/>
                      <a:pt x="314" y="47"/>
                    </a:cubicBezTo>
                    <a:lnTo>
                      <a:pt x="314" y="47"/>
                    </a:lnTo>
                    <a:cubicBezTo>
                      <a:pt x="329" y="60"/>
                      <a:pt x="333" y="85"/>
                      <a:pt x="325" y="121"/>
                    </a:cubicBezTo>
                    <a:lnTo>
                      <a:pt x="325" y="121"/>
                    </a:lnTo>
                    <a:cubicBezTo>
                      <a:pt x="306" y="207"/>
                      <a:pt x="279" y="264"/>
                      <a:pt x="274" y="275"/>
                    </a:cubicBezTo>
                    <a:lnTo>
                      <a:pt x="274" y="275"/>
                    </a:lnTo>
                    <a:cubicBezTo>
                      <a:pt x="274" y="292"/>
                      <a:pt x="273" y="409"/>
                      <a:pt x="275" y="438"/>
                    </a:cubicBezTo>
                    <a:lnTo>
                      <a:pt x="275" y="438"/>
                    </a:lnTo>
                    <a:cubicBezTo>
                      <a:pt x="276" y="444"/>
                      <a:pt x="276" y="450"/>
                      <a:pt x="277" y="457"/>
                    </a:cubicBezTo>
                    <a:lnTo>
                      <a:pt x="277" y="457"/>
                    </a:lnTo>
                    <a:cubicBezTo>
                      <a:pt x="277" y="459"/>
                      <a:pt x="275" y="463"/>
                      <a:pt x="272" y="465"/>
                    </a:cubicBezTo>
                    <a:lnTo>
                      <a:pt x="272" y="465"/>
                    </a:lnTo>
                    <a:cubicBezTo>
                      <a:pt x="272" y="466"/>
                      <a:pt x="269" y="466"/>
                      <a:pt x="267" y="4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289">
                <a:extLst>
                  <a:ext uri="{FF2B5EF4-FFF2-40B4-BE49-F238E27FC236}">
                    <a16:creationId xmlns:a16="http://schemas.microsoft.com/office/drawing/2014/main" id="{9F7887D4-E284-42C0-B99C-712B6F393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97150" y="5838568"/>
                <a:ext cx="540608" cy="641007"/>
              </a:xfrm>
              <a:custGeom>
                <a:avLst/>
                <a:gdLst>
                  <a:gd name="T0" fmla="*/ 564 w 616"/>
                  <a:gd name="T1" fmla="*/ 686 h 733"/>
                  <a:gd name="T2" fmla="*/ 522 w 616"/>
                  <a:gd name="T3" fmla="*/ 438 h 733"/>
                  <a:gd name="T4" fmla="*/ 522 w 616"/>
                  <a:gd name="T5" fmla="*/ 438 h 733"/>
                  <a:gd name="T6" fmla="*/ 534 w 616"/>
                  <a:gd name="T7" fmla="*/ 408 h 733"/>
                  <a:gd name="T8" fmla="*/ 534 w 616"/>
                  <a:gd name="T9" fmla="*/ 408 h 733"/>
                  <a:gd name="T10" fmla="*/ 413 w 616"/>
                  <a:gd name="T11" fmla="*/ 42 h 733"/>
                  <a:gd name="T12" fmla="*/ 413 w 616"/>
                  <a:gd name="T13" fmla="*/ 42 h 733"/>
                  <a:gd name="T14" fmla="*/ 119 w 616"/>
                  <a:gd name="T15" fmla="*/ 176 h 733"/>
                  <a:gd name="T16" fmla="*/ 119 w 616"/>
                  <a:gd name="T17" fmla="*/ 176 h 733"/>
                  <a:gd name="T18" fmla="*/ 123 w 616"/>
                  <a:gd name="T19" fmla="*/ 600 h 733"/>
                  <a:gd name="T20" fmla="*/ 123 w 616"/>
                  <a:gd name="T21" fmla="*/ 600 h 733"/>
                  <a:gd name="T22" fmla="*/ 307 w 616"/>
                  <a:gd name="T23" fmla="*/ 609 h 733"/>
                  <a:gd name="T24" fmla="*/ 325 w 616"/>
                  <a:gd name="T25" fmla="*/ 732 h 733"/>
                  <a:gd name="T26" fmla="*/ 564 w 616"/>
                  <a:gd name="T27" fmla="*/ 686 h 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6" h="733">
                    <a:moveTo>
                      <a:pt x="564" y="686"/>
                    </a:moveTo>
                    <a:lnTo>
                      <a:pt x="522" y="438"/>
                    </a:lnTo>
                    <a:lnTo>
                      <a:pt x="522" y="438"/>
                    </a:lnTo>
                    <a:cubicBezTo>
                      <a:pt x="526" y="428"/>
                      <a:pt x="531" y="418"/>
                      <a:pt x="534" y="408"/>
                    </a:cubicBezTo>
                    <a:lnTo>
                      <a:pt x="534" y="408"/>
                    </a:lnTo>
                    <a:cubicBezTo>
                      <a:pt x="615" y="199"/>
                      <a:pt x="594" y="113"/>
                      <a:pt x="413" y="42"/>
                    </a:cubicBezTo>
                    <a:lnTo>
                      <a:pt x="413" y="42"/>
                    </a:lnTo>
                    <a:cubicBezTo>
                      <a:pt x="309" y="0"/>
                      <a:pt x="178" y="32"/>
                      <a:pt x="119" y="176"/>
                    </a:cubicBezTo>
                    <a:lnTo>
                      <a:pt x="119" y="176"/>
                    </a:lnTo>
                    <a:cubicBezTo>
                      <a:pt x="76" y="281"/>
                      <a:pt x="0" y="551"/>
                      <a:pt x="123" y="600"/>
                    </a:cubicBezTo>
                    <a:lnTo>
                      <a:pt x="123" y="600"/>
                    </a:lnTo>
                    <a:cubicBezTo>
                      <a:pt x="181" y="623"/>
                      <a:pt x="246" y="625"/>
                      <a:pt x="307" y="609"/>
                    </a:cubicBezTo>
                    <a:lnTo>
                      <a:pt x="325" y="732"/>
                    </a:lnTo>
                    <a:lnTo>
                      <a:pt x="564" y="6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290">
                <a:extLst>
                  <a:ext uri="{FF2B5EF4-FFF2-40B4-BE49-F238E27FC236}">
                    <a16:creationId xmlns:a16="http://schemas.microsoft.com/office/drawing/2014/main" id="{A5A17AF3-BAEF-4F5F-9F68-99FF86986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2596" y="5830845"/>
                <a:ext cx="532885" cy="656453"/>
              </a:xfrm>
              <a:custGeom>
                <a:avLst/>
                <a:gdLst>
                  <a:gd name="T0" fmla="*/ 288 w 609"/>
                  <a:gd name="T1" fmla="*/ 608 h 750"/>
                  <a:gd name="T2" fmla="*/ 288 w 609"/>
                  <a:gd name="T3" fmla="*/ 608 h 750"/>
                  <a:gd name="T4" fmla="*/ 293 w 609"/>
                  <a:gd name="T5" fmla="*/ 610 h 750"/>
                  <a:gd name="T6" fmla="*/ 293 w 609"/>
                  <a:gd name="T7" fmla="*/ 610 h 750"/>
                  <a:gd name="T8" fmla="*/ 296 w 609"/>
                  <a:gd name="T9" fmla="*/ 615 h 750"/>
                  <a:gd name="T10" fmla="*/ 313 w 609"/>
                  <a:gd name="T11" fmla="*/ 729 h 750"/>
                  <a:gd name="T12" fmla="*/ 535 w 609"/>
                  <a:gd name="T13" fmla="*/ 686 h 750"/>
                  <a:gd name="T14" fmla="*/ 494 w 609"/>
                  <a:gd name="T15" fmla="*/ 447 h 750"/>
                  <a:gd name="T16" fmla="*/ 494 w 609"/>
                  <a:gd name="T17" fmla="*/ 447 h 750"/>
                  <a:gd name="T18" fmla="*/ 495 w 609"/>
                  <a:gd name="T19" fmla="*/ 441 h 750"/>
                  <a:gd name="T20" fmla="*/ 495 w 609"/>
                  <a:gd name="T21" fmla="*/ 441 h 750"/>
                  <a:gd name="T22" fmla="*/ 507 w 609"/>
                  <a:gd name="T23" fmla="*/ 412 h 750"/>
                  <a:gd name="T24" fmla="*/ 507 w 609"/>
                  <a:gd name="T25" fmla="*/ 412 h 750"/>
                  <a:gd name="T26" fmla="*/ 391 w 609"/>
                  <a:gd name="T27" fmla="*/ 59 h 750"/>
                  <a:gd name="T28" fmla="*/ 391 w 609"/>
                  <a:gd name="T29" fmla="*/ 59 h 750"/>
                  <a:gd name="T30" fmla="*/ 109 w 609"/>
                  <a:gd name="T31" fmla="*/ 187 h 750"/>
                  <a:gd name="T32" fmla="*/ 109 w 609"/>
                  <a:gd name="T33" fmla="*/ 187 h 750"/>
                  <a:gd name="T34" fmla="*/ 60 w 609"/>
                  <a:gd name="T35" fmla="*/ 550 h 750"/>
                  <a:gd name="T36" fmla="*/ 60 w 609"/>
                  <a:gd name="T37" fmla="*/ 550 h 750"/>
                  <a:gd name="T38" fmla="*/ 107 w 609"/>
                  <a:gd name="T39" fmla="*/ 599 h 750"/>
                  <a:gd name="T40" fmla="*/ 107 w 609"/>
                  <a:gd name="T41" fmla="*/ 599 h 750"/>
                  <a:gd name="T42" fmla="*/ 285 w 609"/>
                  <a:gd name="T43" fmla="*/ 608 h 750"/>
                  <a:gd name="T44" fmla="*/ 285 w 609"/>
                  <a:gd name="T45" fmla="*/ 608 h 750"/>
                  <a:gd name="T46" fmla="*/ 288 w 609"/>
                  <a:gd name="T47" fmla="*/ 608 h 750"/>
                  <a:gd name="T48" fmla="*/ 306 w 609"/>
                  <a:gd name="T49" fmla="*/ 749 h 750"/>
                  <a:gd name="T50" fmla="*/ 306 w 609"/>
                  <a:gd name="T51" fmla="*/ 749 h 750"/>
                  <a:gd name="T52" fmla="*/ 301 w 609"/>
                  <a:gd name="T53" fmla="*/ 748 h 750"/>
                  <a:gd name="T54" fmla="*/ 301 w 609"/>
                  <a:gd name="T55" fmla="*/ 748 h 750"/>
                  <a:gd name="T56" fmla="*/ 297 w 609"/>
                  <a:gd name="T57" fmla="*/ 742 h 750"/>
                  <a:gd name="T58" fmla="*/ 280 w 609"/>
                  <a:gd name="T59" fmla="*/ 629 h 750"/>
                  <a:gd name="T60" fmla="*/ 280 w 609"/>
                  <a:gd name="T61" fmla="*/ 629 h 750"/>
                  <a:gd name="T62" fmla="*/ 100 w 609"/>
                  <a:gd name="T63" fmla="*/ 617 h 750"/>
                  <a:gd name="T64" fmla="*/ 100 w 609"/>
                  <a:gd name="T65" fmla="*/ 617 h 750"/>
                  <a:gd name="T66" fmla="*/ 43 w 609"/>
                  <a:gd name="T67" fmla="*/ 558 h 750"/>
                  <a:gd name="T68" fmla="*/ 43 w 609"/>
                  <a:gd name="T69" fmla="*/ 558 h 750"/>
                  <a:gd name="T70" fmla="*/ 92 w 609"/>
                  <a:gd name="T71" fmla="*/ 180 h 750"/>
                  <a:gd name="T72" fmla="*/ 92 w 609"/>
                  <a:gd name="T73" fmla="*/ 180 h 750"/>
                  <a:gd name="T74" fmla="*/ 398 w 609"/>
                  <a:gd name="T75" fmla="*/ 41 h 750"/>
                  <a:gd name="T76" fmla="*/ 398 w 609"/>
                  <a:gd name="T77" fmla="*/ 41 h 750"/>
                  <a:gd name="T78" fmla="*/ 524 w 609"/>
                  <a:gd name="T79" fmla="*/ 419 h 750"/>
                  <a:gd name="T80" fmla="*/ 524 w 609"/>
                  <a:gd name="T81" fmla="*/ 419 h 750"/>
                  <a:gd name="T82" fmla="*/ 512 w 609"/>
                  <a:gd name="T83" fmla="*/ 447 h 750"/>
                  <a:gd name="T84" fmla="*/ 555 w 609"/>
                  <a:gd name="T85" fmla="*/ 692 h 750"/>
                  <a:gd name="T86" fmla="*/ 555 w 609"/>
                  <a:gd name="T87" fmla="*/ 692 h 750"/>
                  <a:gd name="T88" fmla="*/ 547 w 609"/>
                  <a:gd name="T89" fmla="*/ 703 h 750"/>
                  <a:gd name="T90" fmla="*/ 308 w 609"/>
                  <a:gd name="T91" fmla="*/ 749 h 750"/>
                  <a:gd name="T92" fmla="*/ 308 w 609"/>
                  <a:gd name="T93" fmla="*/ 749 h 750"/>
                  <a:gd name="T94" fmla="*/ 306 w 609"/>
                  <a:gd name="T95" fmla="*/ 749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9" h="750">
                    <a:moveTo>
                      <a:pt x="288" y="608"/>
                    </a:moveTo>
                    <a:lnTo>
                      <a:pt x="288" y="608"/>
                    </a:lnTo>
                    <a:cubicBezTo>
                      <a:pt x="289" y="608"/>
                      <a:pt x="291" y="608"/>
                      <a:pt x="293" y="610"/>
                    </a:cubicBezTo>
                    <a:lnTo>
                      <a:pt x="293" y="610"/>
                    </a:lnTo>
                    <a:cubicBezTo>
                      <a:pt x="294" y="610"/>
                      <a:pt x="296" y="613"/>
                      <a:pt x="296" y="615"/>
                    </a:cubicBezTo>
                    <a:lnTo>
                      <a:pt x="313" y="729"/>
                    </a:lnTo>
                    <a:lnTo>
                      <a:pt x="535" y="686"/>
                    </a:lnTo>
                    <a:lnTo>
                      <a:pt x="494" y="447"/>
                    </a:lnTo>
                    <a:lnTo>
                      <a:pt x="494" y="447"/>
                    </a:lnTo>
                    <a:cubicBezTo>
                      <a:pt x="493" y="445"/>
                      <a:pt x="493" y="443"/>
                      <a:pt x="495" y="441"/>
                    </a:cubicBezTo>
                    <a:lnTo>
                      <a:pt x="495" y="441"/>
                    </a:lnTo>
                    <a:cubicBezTo>
                      <a:pt x="499" y="432"/>
                      <a:pt x="503" y="423"/>
                      <a:pt x="507" y="412"/>
                    </a:cubicBezTo>
                    <a:lnTo>
                      <a:pt x="507" y="412"/>
                    </a:lnTo>
                    <a:cubicBezTo>
                      <a:pt x="588" y="203"/>
                      <a:pt x="563" y="127"/>
                      <a:pt x="391" y="59"/>
                    </a:cubicBezTo>
                    <a:lnTo>
                      <a:pt x="391" y="59"/>
                    </a:lnTo>
                    <a:cubicBezTo>
                      <a:pt x="296" y="21"/>
                      <a:pt x="167" y="45"/>
                      <a:pt x="109" y="187"/>
                    </a:cubicBezTo>
                    <a:lnTo>
                      <a:pt x="109" y="187"/>
                    </a:lnTo>
                    <a:cubicBezTo>
                      <a:pt x="69" y="286"/>
                      <a:pt x="23" y="462"/>
                      <a:pt x="60" y="550"/>
                    </a:cubicBezTo>
                    <a:lnTo>
                      <a:pt x="60" y="550"/>
                    </a:lnTo>
                    <a:cubicBezTo>
                      <a:pt x="71" y="575"/>
                      <a:pt x="86" y="590"/>
                      <a:pt x="107" y="599"/>
                    </a:cubicBezTo>
                    <a:lnTo>
                      <a:pt x="107" y="599"/>
                    </a:lnTo>
                    <a:cubicBezTo>
                      <a:pt x="162" y="621"/>
                      <a:pt x="223" y="624"/>
                      <a:pt x="285" y="608"/>
                    </a:cubicBezTo>
                    <a:lnTo>
                      <a:pt x="285" y="608"/>
                    </a:lnTo>
                    <a:cubicBezTo>
                      <a:pt x="286" y="608"/>
                      <a:pt x="287" y="608"/>
                      <a:pt x="288" y="608"/>
                    </a:cubicBezTo>
                    <a:close/>
                    <a:moveTo>
                      <a:pt x="306" y="749"/>
                    </a:moveTo>
                    <a:lnTo>
                      <a:pt x="306" y="749"/>
                    </a:lnTo>
                    <a:cubicBezTo>
                      <a:pt x="304" y="749"/>
                      <a:pt x="302" y="749"/>
                      <a:pt x="301" y="748"/>
                    </a:cubicBezTo>
                    <a:lnTo>
                      <a:pt x="301" y="748"/>
                    </a:lnTo>
                    <a:cubicBezTo>
                      <a:pt x="299" y="746"/>
                      <a:pt x="297" y="744"/>
                      <a:pt x="297" y="742"/>
                    </a:cubicBezTo>
                    <a:lnTo>
                      <a:pt x="280" y="629"/>
                    </a:lnTo>
                    <a:lnTo>
                      <a:pt x="280" y="629"/>
                    </a:lnTo>
                    <a:cubicBezTo>
                      <a:pt x="218" y="643"/>
                      <a:pt x="156" y="638"/>
                      <a:pt x="100" y="617"/>
                    </a:cubicBezTo>
                    <a:lnTo>
                      <a:pt x="100" y="617"/>
                    </a:lnTo>
                    <a:cubicBezTo>
                      <a:pt x="74" y="606"/>
                      <a:pt x="55" y="586"/>
                      <a:pt x="43" y="558"/>
                    </a:cubicBezTo>
                    <a:lnTo>
                      <a:pt x="43" y="558"/>
                    </a:lnTo>
                    <a:cubicBezTo>
                      <a:pt x="0" y="457"/>
                      <a:pt x="56" y="268"/>
                      <a:pt x="92" y="180"/>
                    </a:cubicBezTo>
                    <a:lnTo>
                      <a:pt x="92" y="180"/>
                    </a:lnTo>
                    <a:cubicBezTo>
                      <a:pt x="154" y="26"/>
                      <a:pt x="294" y="0"/>
                      <a:pt x="398" y="41"/>
                    </a:cubicBezTo>
                    <a:lnTo>
                      <a:pt x="398" y="41"/>
                    </a:lnTo>
                    <a:cubicBezTo>
                      <a:pt x="578" y="113"/>
                      <a:pt x="608" y="201"/>
                      <a:pt x="524" y="419"/>
                    </a:cubicBezTo>
                    <a:lnTo>
                      <a:pt x="524" y="419"/>
                    </a:lnTo>
                    <a:cubicBezTo>
                      <a:pt x="521" y="428"/>
                      <a:pt x="517" y="438"/>
                      <a:pt x="512" y="447"/>
                    </a:cubicBezTo>
                    <a:lnTo>
                      <a:pt x="555" y="692"/>
                    </a:lnTo>
                    <a:lnTo>
                      <a:pt x="555" y="692"/>
                    </a:lnTo>
                    <a:cubicBezTo>
                      <a:pt x="556" y="697"/>
                      <a:pt x="552" y="702"/>
                      <a:pt x="547" y="703"/>
                    </a:cubicBezTo>
                    <a:lnTo>
                      <a:pt x="308" y="749"/>
                    </a:lnTo>
                    <a:lnTo>
                      <a:pt x="308" y="749"/>
                    </a:lnTo>
                    <a:lnTo>
                      <a:pt x="306" y="74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291">
                <a:extLst>
                  <a:ext uri="{FF2B5EF4-FFF2-40B4-BE49-F238E27FC236}">
                    <a16:creationId xmlns:a16="http://schemas.microsoft.com/office/drawing/2014/main" id="{ACA2890C-4511-4BD0-AA5F-B52A7F078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3961" y="6452545"/>
                <a:ext cx="486547" cy="598529"/>
              </a:xfrm>
              <a:custGeom>
                <a:avLst/>
                <a:gdLst>
                  <a:gd name="T0" fmla="*/ 553 w 554"/>
                  <a:gd name="T1" fmla="*/ 496 h 683"/>
                  <a:gd name="T2" fmla="*/ 413 w 554"/>
                  <a:gd name="T3" fmla="*/ 367 h 683"/>
                  <a:gd name="T4" fmla="*/ 413 w 554"/>
                  <a:gd name="T5" fmla="*/ 367 h 683"/>
                  <a:gd name="T6" fmla="*/ 373 w 554"/>
                  <a:gd name="T7" fmla="*/ 204 h 683"/>
                  <a:gd name="T8" fmla="*/ 373 w 554"/>
                  <a:gd name="T9" fmla="*/ 204 h 683"/>
                  <a:gd name="T10" fmla="*/ 295 w 554"/>
                  <a:gd name="T11" fmla="*/ 216 h 683"/>
                  <a:gd name="T12" fmla="*/ 295 w 554"/>
                  <a:gd name="T13" fmla="*/ 216 h 683"/>
                  <a:gd name="T14" fmla="*/ 82 w 554"/>
                  <a:gd name="T15" fmla="*/ 12 h 683"/>
                  <a:gd name="T16" fmla="*/ 82 w 554"/>
                  <a:gd name="T17" fmla="*/ 12 h 683"/>
                  <a:gd name="T18" fmla="*/ 119 w 554"/>
                  <a:gd name="T19" fmla="*/ 178 h 683"/>
                  <a:gd name="T20" fmla="*/ 119 w 554"/>
                  <a:gd name="T21" fmla="*/ 178 h 683"/>
                  <a:gd name="T22" fmla="*/ 93 w 554"/>
                  <a:gd name="T23" fmla="*/ 241 h 683"/>
                  <a:gd name="T24" fmla="*/ 93 w 554"/>
                  <a:gd name="T25" fmla="*/ 241 h 683"/>
                  <a:gd name="T26" fmla="*/ 57 w 554"/>
                  <a:gd name="T27" fmla="*/ 315 h 683"/>
                  <a:gd name="T28" fmla="*/ 57 w 554"/>
                  <a:gd name="T29" fmla="*/ 315 h 683"/>
                  <a:gd name="T30" fmla="*/ 48 w 554"/>
                  <a:gd name="T31" fmla="*/ 429 h 683"/>
                  <a:gd name="T32" fmla="*/ 48 w 554"/>
                  <a:gd name="T33" fmla="*/ 429 h 683"/>
                  <a:gd name="T34" fmla="*/ 249 w 554"/>
                  <a:gd name="T35" fmla="*/ 546 h 683"/>
                  <a:gd name="T36" fmla="*/ 249 w 554"/>
                  <a:gd name="T37" fmla="*/ 546 h 683"/>
                  <a:gd name="T38" fmla="*/ 342 w 554"/>
                  <a:gd name="T39" fmla="*/ 682 h 683"/>
                  <a:gd name="T40" fmla="*/ 342 w 554"/>
                  <a:gd name="T41" fmla="*/ 682 h 683"/>
                  <a:gd name="T42" fmla="*/ 553 w 554"/>
                  <a:gd name="T43" fmla="*/ 496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4" h="683">
                    <a:moveTo>
                      <a:pt x="553" y="496"/>
                    </a:moveTo>
                    <a:lnTo>
                      <a:pt x="413" y="367"/>
                    </a:lnTo>
                    <a:lnTo>
                      <a:pt x="413" y="367"/>
                    </a:lnTo>
                    <a:cubicBezTo>
                      <a:pt x="413" y="367"/>
                      <a:pt x="401" y="223"/>
                      <a:pt x="373" y="204"/>
                    </a:cubicBezTo>
                    <a:lnTo>
                      <a:pt x="373" y="204"/>
                    </a:lnTo>
                    <a:cubicBezTo>
                      <a:pt x="330" y="178"/>
                      <a:pt x="295" y="216"/>
                      <a:pt x="295" y="216"/>
                    </a:cubicBezTo>
                    <a:lnTo>
                      <a:pt x="295" y="216"/>
                    </a:lnTo>
                    <a:cubicBezTo>
                      <a:pt x="295" y="216"/>
                      <a:pt x="105" y="25"/>
                      <a:pt x="82" y="12"/>
                    </a:cubicBezTo>
                    <a:lnTo>
                      <a:pt x="82" y="12"/>
                    </a:lnTo>
                    <a:cubicBezTo>
                      <a:pt x="59" y="0"/>
                      <a:pt x="2" y="42"/>
                      <a:pt x="119" y="178"/>
                    </a:cubicBezTo>
                    <a:lnTo>
                      <a:pt x="119" y="178"/>
                    </a:lnTo>
                    <a:cubicBezTo>
                      <a:pt x="119" y="178"/>
                      <a:pt x="81" y="195"/>
                      <a:pt x="93" y="241"/>
                    </a:cubicBezTo>
                    <a:lnTo>
                      <a:pt x="93" y="241"/>
                    </a:lnTo>
                    <a:cubicBezTo>
                      <a:pt x="93" y="241"/>
                      <a:pt x="45" y="255"/>
                      <a:pt x="57" y="315"/>
                    </a:cubicBezTo>
                    <a:lnTo>
                      <a:pt x="57" y="315"/>
                    </a:lnTo>
                    <a:cubicBezTo>
                      <a:pt x="57" y="315"/>
                      <a:pt x="0" y="376"/>
                      <a:pt x="48" y="429"/>
                    </a:cubicBezTo>
                    <a:lnTo>
                      <a:pt x="48" y="429"/>
                    </a:lnTo>
                    <a:cubicBezTo>
                      <a:pt x="97" y="481"/>
                      <a:pt x="249" y="546"/>
                      <a:pt x="249" y="546"/>
                    </a:cubicBezTo>
                    <a:lnTo>
                      <a:pt x="249" y="546"/>
                    </a:lnTo>
                    <a:cubicBezTo>
                      <a:pt x="249" y="546"/>
                      <a:pt x="284" y="606"/>
                      <a:pt x="342" y="682"/>
                    </a:cubicBezTo>
                    <a:lnTo>
                      <a:pt x="342" y="682"/>
                    </a:lnTo>
                    <a:cubicBezTo>
                      <a:pt x="373" y="631"/>
                      <a:pt x="447" y="524"/>
                      <a:pt x="553" y="4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292">
                <a:extLst>
                  <a:ext uri="{FF2B5EF4-FFF2-40B4-BE49-F238E27FC236}">
                    <a16:creationId xmlns:a16="http://schemas.microsoft.com/office/drawing/2014/main" id="{041A229D-97EB-4D6E-A789-030F5E544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3961" y="6448682"/>
                <a:ext cx="494270" cy="610115"/>
              </a:xfrm>
              <a:custGeom>
                <a:avLst/>
                <a:gdLst>
                  <a:gd name="T0" fmla="*/ 72 w 563"/>
                  <a:gd name="T1" fmla="*/ 23 h 696"/>
                  <a:gd name="T2" fmla="*/ 62 w 563"/>
                  <a:gd name="T3" fmla="*/ 29 h 696"/>
                  <a:gd name="T4" fmla="*/ 125 w 563"/>
                  <a:gd name="T5" fmla="*/ 175 h 696"/>
                  <a:gd name="T6" fmla="*/ 127 w 563"/>
                  <a:gd name="T7" fmla="*/ 183 h 696"/>
                  <a:gd name="T8" fmla="*/ 122 w 563"/>
                  <a:gd name="T9" fmla="*/ 190 h 696"/>
                  <a:gd name="T10" fmla="*/ 101 w 563"/>
                  <a:gd name="T11" fmla="*/ 242 h 696"/>
                  <a:gd name="T12" fmla="*/ 95 w 563"/>
                  <a:gd name="T13" fmla="*/ 254 h 696"/>
                  <a:gd name="T14" fmla="*/ 65 w 563"/>
                  <a:gd name="T15" fmla="*/ 316 h 696"/>
                  <a:gd name="T16" fmla="*/ 63 w 563"/>
                  <a:gd name="T17" fmla="*/ 324 h 696"/>
                  <a:gd name="T18" fmla="*/ 54 w 563"/>
                  <a:gd name="T19" fmla="*/ 426 h 696"/>
                  <a:gd name="T20" fmla="*/ 252 w 563"/>
                  <a:gd name="T21" fmla="*/ 540 h 696"/>
                  <a:gd name="T22" fmla="*/ 256 w 563"/>
                  <a:gd name="T23" fmla="*/ 544 h 696"/>
                  <a:gd name="T24" fmla="*/ 340 w 563"/>
                  <a:gd name="T25" fmla="*/ 668 h 696"/>
                  <a:gd name="T26" fmla="*/ 406 w 563"/>
                  <a:gd name="T27" fmla="*/ 377 h 696"/>
                  <a:gd name="T28" fmla="*/ 402 w 563"/>
                  <a:gd name="T29" fmla="*/ 371 h 696"/>
                  <a:gd name="T30" fmla="*/ 368 w 563"/>
                  <a:gd name="T31" fmla="*/ 215 h 696"/>
                  <a:gd name="T32" fmla="*/ 301 w 563"/>
                  <a:gd name="T33" fmla="*/ 226 h 696"/>
                  <a:gd name="T34" fmla="*/ 294 w 563"/>
                  <a:gd name="T35" fmla="*/ 229 h 696"/>
                  <a:gd name="T36" fmla="*/ 287 w 563"/>
                  <a:gd name="T37" fmla="*/ 226 h 696"/>
                  <a:gd name="T38" fmla="*/ 77 w 563"/>
                  <a:gd name="T39" fmla="*/ 24 h 696"/>
                  <a:gd name="T40" fmla="*/ 72 w 563"/>
                  <a:gd name="T41" fmla="*/ 23 h 696"/>
                  <a:gd name="T42" fmla="*/ 341 w 563"/>
                  <a:gd name="T43" fmla="*/ 695 h 696"/>
                  <a:gd name="T44" fmla="*/ 334 w 563"/>
                  <a:gd name="T45" fmla="*/ 691 h 696"/>
                  <a:gd name="T46" fmla="*/ 241 w 563"/>
                  <a:gd name="T47" fmla="*/ 556 h 696"/>
                  <a:gd name="T48" fmla="*/ 41 w 563"/>
                  <a:gd name="T49" fmla="*/ 438 h 696"/>
                  <a:gd name="T50" fmla="*/ 46 w 563"/>
                  <a:gd name="T51" fmla="*/ 315 h 696"/>
                  <a:gd name="T52" fmla="*/ 82 w 563"/>
                  <a:gd name="T53" fmla="*/ 240 h 696"/>
                  <a:gd name="T54" fmla="*/ 104 w 563"/>
                  <a:gd name="T55" fmla="*/ 179 h 696"/>
                  <a:gd name="T56" fmla="*/ 47 w 563"/>
                  <a:gd name="T57" fmla="*/ 17 h 696"/>
                  <a:gd name="T58" fmla="*/ 85 w 563"/>
                  <a:gd name="T59" fmla="*/ 7 h 696"/>
                  <a:gd name="T60" fmla="*/ 294 w 563"/>
                  <a:gd name="T61" fmla="*/ 206 h 696"/>
                  <a:gd name="T62" fmla="*/ 377 w 563"/>
                  <a:gd name="T63" fmla="*/ 199 h 696"/>
                  <a:gd name="T64" fmla="*/ 558 w 563"/>
                  <a:gd name="T65" fmla="*/ 492 h 696"/>
                  <a:gd name="T66" fmla="*/ 561 w 563"/>
                  <a:gd name="T67" fmla="*/ 501 h 696"/>
                  <a:gd name="T68" fmla="*/ 555 w 563"/>
                  <a:gd name="T69" fmla="*/ 507 h 696"/>
                  <a:gd name="T70" fmla="*/ 350 w 563"/>
                  <a:gd name="T71" fmla="*/ 690 h 696"/>
                  <a:gd name="T72" fmla="*/ 342 w 563"/>
                  <a:gd name="T73" fmla="*/ 695 h 696"/>
                  <a:gd name="T74" fmla="*/ 341 w 563"/>
                  <a:gd name="T75" fmla="*/ 695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3" h="696">
                    <a:moveTo>
                      <a:pt x="72" y="23"/>
                    </a:moveTo>
                    <a:lnTo>
                      <a:pt x="72" y="23"/>
                    </a:lnTo>
                    <a:cubicBezTo>
                      <a:pt x="69" y="23"/>
                      <a:pt x="65" y="25"/>
                      <a:pt x="62" y="29"/>
                    </a:cubicBezTo>
                    <a:lnTo>
                      <a:pt x="62" y="29"/>
                    </a:lnTo>
                    <a:cubicBezTo>
                      <a:pt x="48" y="45"/>
                      <a:pt x="56" y="94"/>
                      <a:pt x="125" y="175"/>
                    </a:cubicBezTo>
                    <a:lnTo>
                      <a:pt x="125" y="175"/>
                    </a:lnTo>
                    <a:cubicBezTo>
                      <a:pt x="127" y="177"/>
                      <a:pt x="128" y="180"/>
                      <a:pt x="127" y="183"/>
                    </a:cubicBezTo>
                    <a:lnTo>
                      <a:pt x="127" y="183"/>
                    </a:lnTo>
                    <a:cubicBezTo>
                      <a:pt x="126" y="187"/>
                      <a:pt x="125" y="188"/>
                      <a:pt x="122" y="190"/>
                    </a:cubicBezTo>
                    <a:lnTo>
                      <a:pt x="122" y="190"/>
                    </a:lnTo>
                    <a:cubicBezTo>
                      <a:pt x="118" y="191"/>
                      <a:pt x="92" y="205"/>
                      <a:pt x="101" y="242"/>
                    </a:cubicBezTo>
                    <a:lnTo>
                      <a:pt x="101" y="242"/>
                    </a:lnTo>
                    <a:cubicBezTo>
                      <a:pt x="103" y="247"/>
                      <a:pt x="99" y="252"/>
                      <a:pt x="95" y="254"/>
                    </a:cubicBezTo>
                    <a:lnTo>
                      <a:pt x="95" y="254"/>
                    </a:lnTo>
                    <a:cubicBezTo>
                      <a:pt x="91" y="255"/>
                      <a:pt x="56" y="266"/>
                      <a:pt x="65" y="316"/>
                    </a:cubicBezTo>
                    <a:lnTo>
                      <a:pt x="65" y="316"/>
                    </a:lnTo>
                    <a:cubicBezTo>
                      <a:pt x="66" y="318"/>
                      <a:pt x="65" y="322"/>
                      <a:pt x="63" y="324"/>
                    </a:cubicBezTo>
                    <a:lnTo>
                      <a:pt x="63" y="324"/>
                    </a:lnTo>
                    <a:cubicBezTo>
                      <a:pt x="61" y="326"/>
                      <a:pt x="12" y="379"/>
                      <a:pt x="54" y="426"/>
                    </a:cubicBezTo>
                    <a:lnTo>
                      <a:pt x="54" y="426"/>
                    </a:lnTo>
                    <a:cubicBezTo>
                      <a:pt x="101" y="475"/>
                      <a:pt x="250" y="540"/>
                      <a:pt x="252" y="540"/>
                    </a:cubicBezTo>
                    <a:lnTo>
                      <a:pt x="252" y="540"/>
                    </a:lnTo>
                    <a:cubicBezTo>
                      <a:pt x="253" y="541"/>
                      <a:pt x="255" y="542"/>
                      <a:pt x="256" y="544"/>
                    </a:cubicBezTo>
                    <a:lnTo>
                      <a:pt x="256" y="544"/>
                    </a:lnTo>
                    <a:cubicBezTo>
                      <a:pt x="256" y="545"/>
                      <a:pt x="288" y="599"/>
                      <a:pt x="340" y="668"/>
                    </a:cubicBezTo>
                    <a:lnTo>
                      <a:pt x="340" y="668"/>
                    </a:lnTo>
                    <a:cubicBezTo>
                      <a:pt x="372" y="619"/>
                      <a:pt x="439" y="527"/>
                      <a:pt x="534" y="494"/>
                    </a:cubicBezTo>
                    <a:lnTo>
                      <a:pt x="406" y="377"/>
                    </a:lnTo>
                    <a:lnTo>
                      <a:pt x="406" y="377"/>
                    </a:lnTo>
                    <a:cubicBezTo>
                      <a:pt x="404" y="375"/>
                      <a:pt x="402" y="373"/>
                      <a:pt x="402" y="371"/>
                    </a:cubicBezTo>
                    <a:lnTo>
                      <a:pt x="402" y="371"/>
                    </a:lnTo>
                    <a:cubicBezTo>
                      <a:pt x="398" y="312"/>
                      <a:pt x="384" y="226"/>
                      <a:pt x="368" y="215"/>
                    </a:cubicBezTo>
                    <a:lnTo>
                      <a:pt x="368" y="215"/>
                    </a:lnTo>
                    <a:cubicBezTo>
                      <a:pt x="332" y="193"/>
                      <a:pt x="302" y="225"/>
                      <a:pt x="301" y="226"/>
                    </a:cubicBezTo>
                    <a:lnTo>
                      <a:pt x="301" y="226"/>
                    </a:lnTo>
                    <a:cubicBezTo>
                      <a:pt x="300" y="227"/>
                      <a:pt x="297" y="229"/>
                      <a:pt x="294" y="229"/>
                    </a:cubicBezTo>
                    <a:lnTo>
                      <a:pt x="294" y="229"/>
                    </a:lnTo>
                    <a:cubicBezTo>
                      <a:pt x="292" y="228"/>
                      <a:pt x="290" y="228"/>
                      <a:pt x="287" y="226"/>
                    </a:cubicBezTo>
                    <a:lnTo>
                      <a:pt x="287" y="226"/>
                    </a:lnTo>
                    <a:cubicBezTo>
                      <a:pt x="212" y="149"/>
                      <a:pt x="93" y="32"/>
                      <a:pt x="77" y="24"/>
                    </a:cubicBezTo>
                    <a:lnTo>
                      <a:pt x="77" y="24"/>
                    </a:lnTo>
                    <a:cubicBezTo>
                      <a:pt x="76" y="23"/>
                      <a:pt x="74" y="23"/>
                      <a:pt x="72" y="23"/>
                    </a:cubicBezTo>
                    <a:close/>
                    <a:moveTo>
                      <a:pt x="341" y="695"/>
                    </a:moveTo>
                    <a:lnTo>
                      <a:pt x="341" y="695"/>
                    </a:lnTo>
                    <a:cubicBezTo>
                      <a:pt x="339" y="695"/>
                      <a:pt x="336" y="694"/>
                      <a:pt x="334" y="691"/>
                    </a:cubicBezTo>
                    <a:lnTo>
                      <a:pt x="334" y="691"/>
                    </a:lnTo>
                    <a:cubicBezTo>
                      <a:pt x="283" y="624"/>
                      <a:pt x="249" y="568"/>
                      <a:pt x="241" y="556"/>
                    </a:cubicBezTo>
                    <a:lnTo>
                      <a:pt x="241" y="556"/>
                    </a:lnTo>
                    <a:cubicBezTo>
                      <a:pt x="220" y="546"/>
                      <a:pt x="86" y="487"/>
                      <a:pt x="41" y="438"/>
                    </a:cubicBezTo>
                    <a:lnTo>
                      <a:pt x="41" y="438"/>
                    </a:lnTo>
                    <a:cubicBezTo>
                      <a:pt x="0" y="393"/>
                      <a:pt x="25" y="340"/>
                      <a:pt x="46" y="315"/>
                    </a:cubicBezTo>
                    <a:lnTo>
                      <a:pt x="46" y="315"/>
                    </a:lnTo>
                    <a:cubicBezTo>
                      <a:pt x="39" y="266"/>
                      <a:pt x="67" y="247"/>
                      <a:pt x="82" y="240"/>
                    </a:cubicBezTo>
                    <a:lnTo>
                      <a:pt x="82" y="240"/>
                    </a:lnTo>
                    <a:cubicBezTo>
                      <a:pt x="77" y="209"/>
                      <a:pt x="91" y="189"/>
                      <a:pt x="104" y="179"/>
                    </a:cubicBezTo>
                    <a:lnTo>
                      <a:pt x="104" y="179"/>
                    </a:lnTo>
                    <a:cubicBezTo>
                      <a:pt x="18" y="76"/>
                      <a:pt x="36" y="31"/>
                      <a:pt x="47" y="17"/>
                    </a:cubicBezTo>
                    <a:lnTo>
                      <a:pt x="47" y="17"/>
                    </a:lnTo>
                    <a:cubicBezTo>
                      <a:pt x="57" y="4"/>
                      <a:pt x="73" y="0"/>
                      <a:pt x="85" y="7"/>
                    </a:cubicBezTo>
                    <a:lnTo>
                      <a:pt x="85" y="7"/>
                    </a:lnTo>
                    <a:cubicBezTo>
                      <a:pt x="108" y="18"/>
                      <a:pt x="258" y="169"/>
                      <a:pt x="294" y="206"/>
                    </a:cubicBezTo>
                    <a:lnTo>
                      <a:pt x="294" y="206"/>
                    </a:lnTo>
                    <a:cubicBezTo>
                      <a:pt x="312" y="192"/>
                      <a:pt x="344" y="180"/>
                      <a:pt x="377" y="199"/>
                    </a:cubicBezTo>
                    <a:lnTo>
                      <a:pt x="377" y="199"/>
                    </a:lnTo>
                    <a:cubicBezTo>
                      <a:pt x="382" y="203"/>
                      <a:pt x="410" y="226"/>
                      <a:pt x="421" y="366"/>
                    </a:cubicBezTo>
                    <a:lnTo>
                      <a:pt x="558" y="492"/>
                    </a:lnTo>
                    <a:lnTo>
                      <a:pt x="558" y="492"/>
                    </a:lnTo>
                    <a:cubicBezTo>
                      <a:pt x="561" y="494"/>
                      <a:pt x="562" y="498"/>
                      <a:pt x="561" y="501"/>
                    </a:cubicBezTo>
                    <a:lnTo>
                      <a:pt x="561" y="501"/>
                    </a:lnTo>
                    <a:cubicBezTo>
                      <a:pt x="560" y="504"/>
                      <a:pt x="557" y="507"/>
                      <a:pt x="555" y="507"/>
                    </a:cubicBezTo>
                    <a:lnTo>
                      <a:pt x="555" y="507"/>
                    </a:lnTo>
                    <a:cubicBezTo>
                      <a:pt x="450" y="536"/>
                      <a:pt x="377" y="645"/>
                      <a:pt x="350" y="690"/>
                    </a:cubicBezTo>
                    <a:lnTo>
                      <a:pt x="350" y="690"/>
                    </a:lnTo>
                    <a:cubicBezTo>
                      <a:pt x="348" y="693"/>
                      <a:pt x="346" y="695"/>
                      <a:pt x="342" y="695"/>
                    </a:cubicBezTo>
                    <a:lnTo>
                      <a:pt x="342" y="695"/>
                    </a:lnTo>
                    <a:cubicBezTo>
                      <a:pt x="342" y="695"/>
                      <a:pt x="342" y="695"/>
                      <a:pt x="341" y="6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293">
                <a:extLst>
                  <a:ext uri="{FF2B5EF4-FFF2-40B4-BE49-F238E27FC236}">
                    <a16:creationId xmlns:a16="http://schemas.microsoft.com/office/drawing/2014/main" id="{EF304CD7-F8BF-4C9D-8F62-33832AFE8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5156" y="6437099"/>
                <a:ext cx="1432613" cy="1243399"/>
              </a:xfrm>
              <a:custGeom>
                <a:avLst/>
                <a:gdLst>
                  <a:gd name="T0" fmla="*/ 1498 w 1637"/>
                  <a:gd name="T1" fmla="*/ 649 h 1418"/>
                  <a:gd name="T2" fmla="*/ 1498 w 1637"/>
                  <a:gd name="T3" fmla="*/ 649 h 1418"/>
                  <a:gd name="T4" fmla="*/ 1320 w 1637"/>
                  <a:gd name="T5" fmla="*/ 4 h 1418"/>
                  <a:gd name="T6" fmla="*/ 1320 w 1637"/>
                  <a:gd name="T7" fmla="*/ 4 h 1418"/>
                  <a:gd name="T8" fmla="*/ 897 w 1637"/>
                  <a:gd name="T9" fmla="*/ 47 h 1418"/>
                  <a:gd name="T10" fmla="*/ 897 w 1637"/>
                  <a:gd name="T11" fmla="*/ 47 h 1418"/>
                  <a:gd name="T12" fmla="*/ 634 w 1637"/>
                  <a:gd name="T13" fmla="*/ 246 h 1418"/>
                  <a:gd name="T14" fmla="*/ 634 w 1637"/>
                  <a:gd name="T15" fmla="*/ 246 h 1418"/>
                  <a:gd name="T16" fmla="*/ 430 w 1637"/>
                  <a:gd name="T17" fmla="*/ 671 h 1418"/>
                  <a:gd name="T18" fmla="*/ 211 w 1637"/>
                  <a:gd name="T19" fmla="*/ 512 h 1418"/>
                  <a:gd name="T20" fmla="*/ 211 w 1637"/>
                  <a:gd name="T21" fmla="*/ 512 h 1418"/>
                  <a:gd name="T22" fmla="*/ 0 w 1637"/>
                  <a:gd name="T23" fmla="*/ 698 h 1418"/>
                  <a:gd name="T24" fmla="*/ 0 w 1637"/>
                  <a:gd name="T25" fmla="*/ 698 h 1418"/>
                  <a:gd name="T26" fmla="*/ 423 w 1637"/>
                  <a:gd name="T27" fmla="*/ 1026 h 1418"/>
                  <a:gd name="T28" fmla="*/ 423 w 1637"/>
                  <a:gd name="T29" fmla="*/ 1026 h 1418"/>
                  <a:gd name="T30" fmla="*/ 755 w 1637"/>
                  <a:gd name="T31" fmla="*/ 866 h 1418"/>
                  <a:gd name="T32" fmla="*/ 755 w 1637"/>
                  <a:gd name="T33" fmla="*/ 866 h 1418"/>
                  <a:gd name="T34" fmla="*/ 844 w 1637"/>
                  <a:gd name="T35" fmla="*/ 920 h 1418"/>
                  <a:gd name="T36" fmla="*/ 862 w 1637"/>
                  <a:gd name="T37" fmla="*/ 1335 h 1418"/>
                  <a:gd name="T38" fmla="*/ 862 w 1637"/>
                  <a:gd name="T39" fmla="*/ 1335 h 1418"/>
                  <a:gd name="T40" fmla="*/ 1636 w 1637"/>
                  <a:gd name="T41" fmla="*/ 1143 h 1418"/>
                  <a:gd name="T42" fmla="*/ 1636 w 1637"/>
                  <a:gd name="T43" fmla="*/ 1143 h 1418"/>
                  <a:gd name="T44" fmla="*/ 1498 w 1637"/>
                  <a:gd name="T45" fmla="*/ 649 h 1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37" h="1418">
                    <a:moveTo>
                      <a:pt x="1498" y="649"/>
                    </a:moveTo>
                    <a:lnTo>
                      <a:pt x="1498" y="649"/>
                    </a:lnTo>
                    <a:cubicBezTo>
                      <a:pt x="1501" y="492"/>
                      <a:pt x="1506" y="9"/>
                      <a:pt x="1320" y="4"/>
                    </a:cubicBezTo>
                    <a:lnTo>
                      <a:pt x="1320" y="4"/>
                    </a:lnTo>
                    <a:cubicBezTo>
                      <a:pt x="1182" y="0"/>
                      <a:pt x="992" y="35"/>
                      <a:pt x="897" y="47"/>
                    </a:cubicBezTo>
                    <a:lnTo>
                      <a:pt x="897" y="47"/>
                    </a:lnTo>
                    <a:cubicBezTo>
                      <a:pt x="815" y="58"/>
                      <a:pt x="703" y="99"/>
                      <a:pt x="634" y="246"/>
                    </a:cubicBezTo>
                    <a:lnTo>
                      <a:pt x="634" y="246"/>
                    </a:lnTo>
                    <a:cubicBezTo>
                      <a:pt x="533" y="455"/>
                      <a:pt x="430" y="671"/>
                      <a:pt x="430" y="671"/>
                    </a:cubicBezTo>
                    <a:lnTo>
                      <a:pt x="211" y="512"/>
                    </a:lnTo>
                    <a:lnTo>
                      <a:pt x="211" y="512"/>
                    </a:lnTo>
                    <a:cubicBezTo>
                      <a:pt x="105" y="540"/>
                      <a:pt x="31" y="647"/>
                      <a:pt x="0" y="698"/>
                    </a:cubicBezTo>
                    <a:lnTo>
                      <a:pt x="0" y="698"/>
                    </a:lnTo>
                    <a:cubicBezTo>
                      <a:pt x="98" y="825"/>
                      <a:pt x="235" y="1020"/>
                      <a:pt x="423" y="1026"/>
                    </a:cubicBezTo>
                    <a:lnTo>
                      <a:pt x="423" y="1026"/>
                    </a:lnTo>
                    <a:cubicBezTo>
                      <a:pt x="623" y="1033"/>
                      <a:pt x="755" y="866"/>
                      <a:pt x="755" y="866"/>
                    </a:cubicBezTo>
                    <a:lnTo>
                      <a:pt x="755" y="866"/>
                    </a:lnTo>
                    <a:cubicBezTo>
                      <a:pt x="755" y="866"/>
                      <a:pt x="803" y="913"/>
                      <a:pt x="844" y="920"/>
                    </a:cubicBezTo>
                    <a:lnTo>
                      <a:pt x="862" y="1335"/>
                    </a:lnTo>
                    <a:lnTo>
                      <a:pt x="862" y="1335"/>
                    </a:lnTo>
                    <a:cubicBezTo>
                      <a:pt x="862" y="1335"/>
                      <a:pt x="1468" y="1417"/>
                      <a:pt x="1636" y="1143"/>
                    </a:cubicBezTo>
                    <a:lnTo>
                      <a:pt x="1636" y="1143"/>
                    </a:lnTo>
                    <a:cubicBezTo>
                      <a:pt x="1636" y="1143"/>
                      <a:pt x="1496" y="807"/>
                      <a:pt x="1498" y="64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294">
                <a:extLst>
                  <a:ext uri="{FF2B5EF4-FFF2-40B4-BE49-F238E27FC236}">
                    <a16:creationId xmlns:a16="http://schemas.microsoft.com/office/drawing/2014/main" id="{130CC82B-DAA6-4678-9613-BE301BF04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7434" y="6429376"/>
                <a:ext cx="1451919" cy="1224090"/>
              </a:xfrm>
              <a:custGeom>
                <a:avLst/>
                <a:gdLst>
                  <a:gd name="T0" fmla="*/ 881 w 1656"/>
                  <a:gd name="T1" fmla="*/ 1336 h 1397"/>
                  <a:gd name="T2" fmla="*/ 1635 w 1656"/>
                  <a:gd name="T3" fmla="*/ 1151 h 1397"/>
                  <a:gd name="T4" fmla="*/ 1498 w 1656"/>
                  <a:gd name="T5" fmla="*/ 658 h 1397"/>
                  <a:gd name="T6" fmla="*/ 1329 w 1656"/>
                  <a:gd name="T7" fmla="*/ 22 h 1397"/>
                  <a:gd name="T8" fmla="*/ 975 w 1656"/>
                  <a:gd name="T9" fmla="*/ 55 h 1397"/>
                  <a:gd name="T10" fmla="*/ 908 w 1656"/>
                  <a:gd name="T11" fmla="*/ 65 h 1397"/>
                  <a:gd name="T12" fmla="*/ 651 w 1656"/>
                  <a:gd name="T13" fmla="*/ 259 h 1397"/>
                  <a:gd name="T14" fmla="*/ 448 w 1656"/>
                  <a:gd name="T15" fmla="*/ 684 h 1397"/>
                  <a:gd name="T16" fmla="*/ 442 w 1656"/>
                  <a:gd name="T17" fmla="*/ 689 h 1397"/>
                  <a:gd name="T18" fmla="*/ 218 w 1656"/>
                  <a:gd name="T19" fmla="*/ 531 h 1397"/>
                  <a:gd name="T20" fmla="*/ 21 w 1656"/>
                  <a:gd name="T21" fmla="*/ 707 h 1397"/>
                  <a:gd name="T22" fmla="*/ 35 w 1656"/>
                  <a:gd name="T23" fmla="*/ 725 h 1397"/>
                  <a:gd name="T24" fmla="*/ 432 w 1656"/>
                  <a:gd name="T25" fmla="*/ 1026 h 1397"/>
                  <a:gd name="T26" fmla="*/ 756 w 1656"/>
                  <a:gd name="T27" fmla="*/ 869 h 1397"/>
                  <a:gd name="T28" fmla="*/ 763 w 1656"/>
                  <a:gd name="T29" fmla="*/ 865 h 1397"/>
                  <a:gd name="T30" fmla="*/ 770 w 1656"/>
                  <a:gd name="T31" fmla="*/ 868 h 1397"/>
                  <a:gd name="T32" fmla="*/ 853 w 1656"/>
                  <a:gd name="T33" fmla="*/ 919 h 1397"/>
                  <a:gd name="T34" fmla="*/ 861 w 1656"/>
                  <a:gd name="T35" fmla="*/ 928 h 1397"/>
                  <a:gd name="T36" fmla="*/ 1072 w 1656"/>
                  <a:gd name="T37" fmla="*/ 1365 h 1397"/>
                  <a:gd name="T38" fmla="*/ 870 w 1656"/>
                  <a:gd name="T39" fmla="*/ 1353 h 1397"/>
                  <a:gd name="T40" fmla="*/ 862 w 1656"/>
                  <a:gd name="T41" fmla="*/ 1345 h 1397"/>
                  <a:gd name="T42" fmla="*/ 843 w 1656"/>
                  <a:gd name="T43" fmla="*/ 936 h 1397"/>
                  <a:gd name="T44" fmla="*/ 764 w 1656"/>
                  <a:gd name="T45" fmla="*/ 888 h 1397"/>
                  <a:gd name="T46" fmla="*/ 443 w 1656"/>
                  <a:gd name="T47" fmla="*/ 1045 h 1397"/>
                  <a:gd name="T48" fmla="*/ 431 w 1656"/>
                  <a:gd name="T49" fmla="*/ 1045 h 1397"/>
                  <a:gd name="T50" fmla="*/ 20 w 1656"/>
                  <a:gd name="T51" fmla="*/ 737 h 1397"/>
                  <a:gd name="T52" fmla="*/ 2 w 1656"/>
                  <a:gd name="T53" fmla="*/ 713 h 1397"/>
                  <a:gd name="T54" fmla="*/ 1 w 1656"/>
                  <a:gd name="T55" fmla="*/ 703 h 1397"/>
                  <a:gd name="T56" fmla="*/ 217 w 1656"/>
                  <a:gd name="T57" fmla="*/ 512 h 1397"/>
                  <a:gd name="T58" fmla="*/ 436 w 1656"/>
                  <a:gd name="T59" fmla="*/ 666 h 1397"/>
                  <a:gd name="T60" fmla="*/ 634 w 1656"/>
                  <a:gd name="T61" fmla="*/ 251 h 1397"/>
                  <a:gd name="T62" fmla="*/ 905 w 1656"/>
                  <a:gd name="T63" fmla="*/ 47 h 1397"/>
                  <a:gd name="T64" fmla="*/ 973 w 1656"/>
                  <a:gd name="T65" fmla="*/ 37 h 1397"/>
                  <a:gd name="T66" fmla="*/ 1329 w 1656"/>
                  <a:gd name="T67" fmla="*/ 4 h 1397"/>
                  <a:gd name="T68" fmla="*/ 1516 w 1656"/>
                  <a:gd name="T69" fmla="*/ 658 h 1397"/>
                  <a:gd name="T70" fmla="*/ 1654 w 1656"/>
                  <a:gd name="T71" fmla="*/ 1148 h 1397"/>
                  <a:gd name="T72" fmla="*/ 1653 w 1656"/>
                  <a:gd name="T73" fmla="*/ 1157 h 1397"/>
                  <a:gd name="T74" fmla="*/ 1195 w 1656"/>
                  <a:gd name="T75" fmla="*/ 1360 h 1397"/>
                  <a:gd name="T76" fmla="*/ 1072 w 1656"/>
                  <a:gd name="T77" fmla="*/ 1365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56" h="1397">
                    <a:moveTo>
                      <a:pt x="881" y="1336"/>
                    </a:moveTo>
                    <a:lnTo>
                      <a:pt x="881" y="1336"/>
                    </a:lnTo>
                    <a:cubicBezTo>
                      <a:pt x="950" y="1344"/>
                      <a:pt x="1478" y="1396"/>
                      <a:pt x="1635" y="1151"/>
                    </a:cubicBezTo>
                    <a:lnTo>
                      <a:pt x="1635" y="1151"/>
                    </a:lnTo>
                    <a:cubicBezTo>
                      <a:pt x="1618" y="1109"/>
                      <a:pt x="1495" y="808"/>
                      <a:pt x="1498" y="658"/>
                    </a:cubicBezTo>
                    <a:lnTo>
                      <a:pt x="1498" y="658"/>
                    </a:lnTo>
                    <a:cubicBezTo>
                      <a:pt x="1502" y="371"/>
                      <a:pt x="1477" y="26"/>
                      <a:pt x="1329" y="22"/>
                    </a:cubicBezTo>
                    <a:lnTo>
                      <a:pt x="1329" y="22"/>
                    </a:lnTo>
                    <a:cubicBezTo>
                      <a:pt x="1220" y="19"/>
                      <a:pt x="1078" y="40"/>
                      <a:pt x="975" y="55"/>
                    </a:cubicBezTo>
                    <a:lnTo>
                      <a:pt x="975" y="55"/>
                    </a:lnTo>
                    <a:cubicBezTo>
                      <a:pt x="949" y="60"/>
                      <a:pt x="927" y="63"/>
                      <a:pt x="908" y="65"/>
                    </a:cubicBezTo>
                    <a:lnTo>
                      <a:pt x="908" y="65"/>
                    </a:lnTo>
                    <a:cubicBezTo>
                      <a:pt x="792" y="80"/>
                      <a:pt x="705" y="146"/>
                      <a:pt x="651" y="259"/>
                    </a:cubicBezTo>
                    <a:lnTo>
                      <a:pt x="651" y="259"/>
                    </a:lnTo>
                    <a:cubicBezTo>
                      <a:pt x="552" y="466"/>
                      <a:pt x="449" y="682"/>
                      <a:pt x="448" y="684"/>
                    </a:cubicBezTo>
                    <a:lnTo>
                      <a:pt x="448" y="684"/>
                    </a:lnTo>
                    <a:cubicBezTo>
                      <a:pt x="447" y="687"/>
                      <a:pt x="445" y="689"/>
                      <a:pt x="442" y="689"/>
                    </a:cubicBezTo>
                    <a:lnTo>
                      <a:pt x="442" y="689"/>
                    </a:lnTo>
                    <a:cubicBezTo>
                      <a:pt x="439" y="689"/>
                      <a:pt x="436" y="689"/>
                      <a:pt x="434" y="688"/>
                    </a:cubicBezTo>
                    <a:lnTo>
                      <a:pt x="218" y="531"/>
                    </a:lnTo>
                    <a:lnTo>
                      <a:pt x="218" y="531"/>
                    </a:lnTo>
                    <a:cubicBezTo>
                      <a:pt x="121" y="560"/>
                      <a:pt x="50" y="659"/>
                      <a:pt x="21" y="707"/>
                    </a:cubicBezTo>
                    <a:lnTo>
                      <a:pt x="21" y="707"/>
                    </a:lnTo>
                    <a:cubicBezTo>
                      <a:pt x="26" y="713"/>
                      <a:pt x="30" y="719"/>
                      <a:pt x="35" y="725"/>
                    </a:cubicBezTo>
                    <a:lnTo>
                      <a:pt x="35" y="725"/>
                    </a:lnTo>
                    <a:cubicBezTo>
                      <a:pt x="129" y="850"/>
                      <a:pt x="259" y="1020"/>
                      <a:pt x="432" y="1026"/>
                    </a:cubicBezTo>
                    <a:lnTo>
                      <a:pt x="432" y="1026"/>
                    </a:lnTo>
                    <a:cubicBezTo>
                      <a:pt x="625" y="1032"/>
                      <a:pt x="755" y="870"/>
                      <a:pt x="756" y="869"/>
                    </a:cubicBezTo>
                    <a:lnTo>
                      <a:pt x="756" y="869"/>
                    </a:lnTo>
                    <a:cubicBezTo>
                      <a:pt x="758" y="867"/>
                      <a:pt x="760" y="865"/>
                      <a:pt x="763" y="865"/>
                    </a:cubicBezTo>
                    <a:lnTo>
                      <a:pt x="763" y="865"/>
                    </a:lnTo>
                    <a:cubicBezTo>
                      <a:pt x="766" y="865"/>
                      <a:pt x="768" y="866"/>
                      <a:pt x="770" y="868"/>
                    </a:cubicBezTo>
                    <a:lnTo>
                      <a:pt x="770" y="868"/>
                    </a:lnTo>
                    <a:cubicBezTo>
                      <a:pt x="771" y="869"/>
                      <a:pt x="817" y="913"/>
                      <a:pt x="853" y="919"/>
                    </a:cubicBezTo>
                    <a:lnTo>
                      <a:pt x="853" y="919"/>
                    </a:lnTo>
                    <a:cubicBezTo>
                      <a:pt x="858" y="920"/>
                      <a:pt x="861" y="924"/>
                      <a:pt x="861" y="928"/>
                    </a:cubicBezTo>
                    <a:lnTo>
                      <a:pt x="881" y="1336"/>
                    </a:lnTo>
                    <a:close/>
                    <a:moveTo>
                      <a:pt x="1072" y="1365"/>
                    </a:moveTo>
                    <a:lnTo>
                      <a:pt x="1072" y="1365"/>
                    </a:lnTo>
                    <a:cubicBezTo>
                      <a:pt x="957" y="1365"/>
                      <a:pt x="871" y="1353"/>
                      <a:pt x="870" y="1353"/>
                    </a:cubicBezTo>
                    <a:lnTo>
                      <a:pt x="870" y="1353"/>
                    </a:lnTo>
                    <a:cubicBezTo>
                      <a:pt x="866" y="1353"/>
                      <a:pt x="862" y="1349"/>
                      <a:pt x="862" y="1345"/>
                    </a:cubicBezTo>
                    <a:lnTo>
                      <a:pt x="843" y="936"/>
                    </a:lnTo>
                    <a:lnTo>
                      <a:pt x="843" y="936"/>
                    </a:lnTo>
                    <a:cubicBezTo>
                      <a:pt x="812" y="928"/>
                      <a:pt x="779" y="901"/>
                      <a:pt x="764" y="888"/>
                    </a:cubicBezTo>
                    <a:lnTo>
                      <a:pt x="764" y="888"/>
                    </a:lnTo>
                    <a:cubicBezTo>
                      <a:pt x="735" y="920"/>
                      <a:pt x="614" y="1045"/>
                      <a:pt x="443" y="1045"/>
                    </a:cubicBezTo>
                    <a:lnTo>
                      <a:pt x="443" y="1045"/>
                    </a:lnTo>
                    <a:cubicBezTo>
                      <a:pt x="438" y="1045"/>
                      <a:pt x="435" y="1045"/>
                      <a:pt x="431" y="1045"/>
                    </a:cubicBezTo>
                    <a:lnTo>
                      <a:pt x="431" y="1045"/>
                    </a:lnTo>
                    <a:cubicBezTo>
                      <a:pt x="249" y="1038"/>
                      <a:pt x="117" y="864"/>
                      <a:pt x="20" y="737"/>
                    </a:cubicBezTo>
                    <a:lnTo>
                      <a:pt x="20" y="737"/>
                    </a:lnTo>
                    <a:cubicBezTo>
                      <a:pt x="14" y="728"/>
                      <a:pt x="8" y="721"/>
                      <a:pt x="2" y="713"/>
                    </a:cubicBezTo>
                    <a:lnTo>
                      <a:pt x="2" y="713"/>
                    </a:lnTo>
                    <a:cubicBezTo>
                      <a:pt x="0" y="710"/>
                      <a:pt x="0" y="706"/>
                      <a:pt x="1" y="703"/>
                    </a:cubicBezTo>
                    <a:lnTo>
                      <a:pt x="1" y="703"/>
                    </a:lnTo>
                    <a:cubicBezTo>
                      <a:pt x="29" y="655"/>
                      <a:pt x="107" y="541"/>
                      <a:pt x="217" y="512"/>
                    </a:cubicBezTo>
                    <a:lnTo>
                      <a:pt x="217" y="512"/>
                    </a:lnTo>
                    <a:cubicBezTo>
                      <a:pt x="220" y="511"/>
                      <a:pt x="223" y="512"/>
                      <a:pt x="225" y="513"/>
                    </a:cubicBezTo>
                    <a:lnTo>
                      <a:pt x="436" y="666"/>
                    </a:lnTo>
                    <a:lnTo>
                      <a:pt x="436" y="666"/>
                    </a:lnTo>
                    <a:cubicBezTo>
                      <a:pt x="457" y="621"/>
                      <a:pt x="547" y="432"/>
                      <a:pt x="634" y="251"/>
                    </a:cubicBezTo>
                    <a:lnTo>
                      <a:pt x="634" y="251"/>
                    </a:lnTo>
                    <a:cubicBezTo>
                      <a:pt x="691" y="132"/>
                      <a:pt x="782" y="63"/>
                      <a:pt x="905" y="47"/>
                    </a:cubicBezTo>
                    <a:lnTo>
                      <a:pt x="905" y="47"/>
                    </a:lnTo>
                    <a:cubicBezTo>
                      <a:pt x="924" y="44"/>
                      <a:pt x="947" y="41"/>
                      <a:pt x="973" y="37"/>
                    </a:cubicBezTo>
                    <a:lnTo>
                      <a:pt x="973" y="37"/>
                    </a:lnTo>
                    <a:cubicBezTo>
                      <a:pt x="1076" y="22"/>
                      <a:pt x="1218" y="0"/>
                      <a:pt x="1329" y="4"/>
                    </a:cubicBezTo>
                    <a:lnTo>
                      <a:pt x="1329" y="4"/>
                    </a:lnTo>
                    <a:cubicBezTo>
                      <a:pt x="1460" y="7"/>
                      <a:pt x="1524" y="227"/>
                      <a:pt x="1516" y="658"/>
                    </a:cubicBezTo>
                    <a:lnTo>
                      <a:pt x="1516" y="658"/>
                    </a:lnTo>
                    <a:cubicBezTo>
                      <a:pt x="1513" y="812"/>
                      <a:pt x="1652" y="1145"/>
                      <a:pt x="1654" y="1148"/>
                    </a:cubicBezTo>
                    <a:lnTo>
                      <a:pt x="1654" y="1148"/>
                    </a:lnTo>
                    <a:cubicBezTo>
                      <a:pt x="1655" y="1152"/>
                      <a:pt x="1655" y="1154"/>
                      <a:pt x="1653" y="1157"/>
                    </a:cubicBezTo>
                    <a:lnTo>
                      <a:pt x="1653" y="1157"/>
                    </a:lnTo>
                    <a:cubicBezTo>
                      <a:pt x="1583" y="1272"/>
                      <a:pt x="1425" y="1342"/>
                      <a:pt x="1195" y="1360"/>
                    </a:cubicBezTo>
                    <a:lnTo>
                      <a:pt x="1195" y="1360"/>
                    </a:lnTo>
                    <a:cubicBezTo>
                      <a:pt x="1153" y="1363"/>
                      <a:pt x="1110" y="1365"/>
                      <a:pt x="1072" y="13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295">
                <a:extLst>
                  <a:ext uri="{FF2B5EF4-FFF2-40B4-BE49-F238E27FC236}">
                    <a16:creationId xmlns:a16="http://schemas.microsoft.com/office/drawing/2014/main" id="{017E9ECD-4F3F-4298-901D-E9F94FFCE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1810" y="7823372"/>
                <a:ext cx="250995" cy="737545"/>
              </a:xfrm>
              <a:custGeom>
                <a:avLst/>
                <a:gdLst>
                  <a:gd name="T0" fmla="*/ 91 w 286"/>
                  <a:gd name="T1" fmla="*/ 842 h 843"/>
                  <a:gd name="T2" fmla="*/ 91 w 286"/>
                  <a:gd name="T3" fmla="*/ 842 h 843"/>
                  <a:gd name="T4" fmla="*/ 84 w 286"/>
                  <a:gd name="T5" fmla="*/ 839 h 843"/>
                  <a:gd name="T6" fmla="*/ 84 w 286"/>
                  <a:gd name="T7" fmla="*/ 839 h 843"/>
                  <a:gd name="T8" fmla="*/ 77 w 286"/>
                  <a:gd name="T9" fmla="*/ 495 h 843"/>
                  <a:gd name="T10" fmla="*/ 77 w 286"/>
                  <a:gd name="T11" fmla="*/ 495 h 843"/>
                  <a:gd name="T12" fmla="*/ 267 w 286"/>
                  <a:gd name="T13" fmla="*/ 7 h 843"/>
                  <a:gd name="T14" fmla="*/ 267 w 286"/>
                  <a:gd name="T15" fmla="*/ 7 h 843"/>
                  <a:gd name="T16" fmla="*/ 280 w 286"/>
                  <a:gd name="T17" fmla="*/ 3 h 843"/>
                  <a:gd name="T18" fmla="*/ 280 w 286"/>
                  <a:gd name="T19" fmla="*/ 3 h 843"/>
                  <a:gd name="T20" fmla="*/ 284 w 286"/>
                  <a:gd name="T21" fmla="*/ 15 h 843"/>
                  <a:gd name="T22" fmla="*/ 284 w 286"/>
                  <a:gd name="T23" fmla="*/ 15 h 843"/>
                  <a:gd name="T24" fmla="*/ 94 w 286"/>
                  <a:gd name="T25" fmla="*/ 500 h 843"/>
                  <a:gd name="T26" fmla="*/ 94 w 286"/>
                  <a:gd name="T27" fmla="*/ 500 h 843"/>
                  <a:gd name="T28" fmla="*/ 98 w 286"/>
                  <a:gd name="T29" fmla="*/ 827 h 843"/>
                  <a:gd name="T30" fmla="*/ 98 w 286"/>
                  <a:gd name="T31" fmla="*/ 827 h 843"/>
                  <a:gd name="T32" fmla="*/ 97 w 286"/>
                  <a:gd name="T33" fmla="*/ 840 h 843"/>
                  <a:gd name="T34" fmla="*/ 97 w 286"/>
                  <a:gd name="T35" fmla="*/ 840 h 843"/>
                  <a:gd name="T36" fmla="*/ 91 w 286"/>
                  <a:gd name="T37" fmla="*/ 842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6" h="843">
                    <a:moveTo>
                      <a:pt x="91" y="842"/>
                    </a:moveTo>
                    <a:lnTo>
                      <a:pt x="91" y="842"/>
                    </a:lnTo>
                    <a:cubicBezTo>
                      <a:pt x="88" y="842"/>
                      <a:pt x="86" y="841"/>
                      <a:pt x="84" y="839"/>
                    </a:cubicBezTo>
                    <a:lnTo>
                      <a:pt x="84" y="839"/>
                    </a:lnTo>
                    <a:cubicBezTo>
                      <a:pt x="80" y="835"/>
                      <a:pt x="0" y="741"/>
                      <a:pt x="77" y="495"/>
                    </a:cubicBezTo>
                    <a:lnTo>
                      <a:pt x="77" y="495"/>
                    </a:lnTo>
                    <a:cubicBezTo>
                      <a:pt x="151" y="254"/>
                      <a:pt x="266" y="10"/>
                      <a:pt x="267" y="7"/>
                    </a:cubicBezTo>
                    <a:lnTo>
                      <a:pt x="267" y="7"/>
                    </a:lnTo>
                    <a:cubicBezTo>
                      <a:pt x="269" y="3"/>
                      <a:pt x="274" y="0"/>
                      <a:pt x="280" y="3"/>
                    </a:cubicBezTo>
                    <a:lnTo>
                      <a:pt x="280" y="3"/>
                    </a:lnTo>
                    <a:cubicBezTo>
                      <a:pt x="284" y="4"/>
                      <a:pt x="285" y="11"/>
                      <a:pt x="284" y="15"/>
                    </a:cubicBezTo>
                    <a:lnTo>
                      <a:pt x="284" y="15"/>
                    </a:lnTo>
                    <a:cubicBezTo>
                      <a:pt x="283" y="18"/>
                      <a:pt x="169" y="260"/>
                      <a:pt x="94" y="500"/>
                    </a:cubicBezTo>
                    <a:lnTo>
                      <a:pt x="94" y="500"/>
                    </a:lnTo>
                    <a:cubicBezTo>
                      <a:pt x="21" y="735"/>
                      <a:pt x="97" y="826"/>
                      <a:pt x="98" y="827"/>
                    </a:cubicBezTo>
                    <a:lnTo>
                      <a:pt x="98" y="827"/>
                    </a:lnTo>
                    <a:cubicBezTo>
                      <a:pt x="101" y="830"/>
                      <a:pt x="100" y="836"/>
                      <a:pt x="97" y="840"/>
                    </a:cubicBezTo>
                    <a:lnTo>
                      <a:pt x="97" y="840"/>
                    </a:lnTo>
                    <a:cubicBezTo>
                      <a:pt x="95" y="841"/>
                      <a:pt x="93" y="842"/>
                      <a:pt x="91" y="8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296">
                <a:extLst>
                  <a:ext uri="{FF2B5EF4-FFF2-40B4-BE49-F238E27FC236}">
                    <a16:creationId xmlns:a16="http://schemas.microsoft.com/office/drawing/2014/main" id="{6E720879-9E31-4B68-AEF4-D9BA33B3D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2102" y="5757478"/>
                <a:ext cx="718237" cy="1000124"/>
              </a:xfrm>
              <a:custGeom>
                <a:avLst/>
                <a:gdLst>
                  <a:gd name="T0" fmla="*/ 817 w 822"/>
                  <a:gd name="T1" fmla="*/ 940 h 1140"/>
                  <a:gd name="T2" fmla="*/ 817 w 822"/>
                  <a:gd name="T3" fmla="*/ 940 h 1140"/>
                  <a:gd name="T4" fmla="*/ 590 w 822"/>
                  <a:gd name="T5" fmla="*/ 508 h 1140"/>
                  <a:gd name="T6" fmla="*/ 590 w 822"/>
                  <a:gd name="T7" fmla="*/ 508 h 1140"/>
                  <a:gd name="T8" fmla="*/ 602 w 822"/>
                  <a:gd name="T9" fmla="*/ 363 h 1140"/>
                  <a:gd name="T10" fmla="*/ 602 w 822"/>
                  <a:gd name="T11" fmla="*/ 363 h 1140"/>
                  <a:gd name="T12" fmla="*/ 482 w 822"/>
                  <a:gd name="T13" fmla="*/ 103 h 1140"/>
                  <a:gd name="T14" fmla="*/ 482 w 822"/>
                  <a:gd name="T15" fmla="*/ 103 h 1140"/>
                  <a:gd name="T16" fmla="*/ 75 w 822"/>
                  <a:gd name="T17" fmla="*/ 87 h 1140"/>
                  <a:gd name="T18" fmla="*/ 75 w 822"/>
                  <a:gd name="T19" fmla="*/ 87 h 1140"/>
                  <a:gd name="T20" fmla="*/ 12 w 822"/>
                  <a:gd name="T21" fmla="*/ 201 h 1140"/>
                  <a:gd name="T22" fmla="*/ 12 w 822"/>
                  <a:gd name="T23" fmla="*/ 201 h 1140"/>
                  <a:gd name="T24" fmla="*/ 228 w 822"/>
                  <a:gd name="T25" fmla="*/ 339 h 1140"/>
                  <a:gd name="T26" fmla="*/ 228 w 822"/>
                  <a:gd name="T27" fmla="*/ 339 h 1140"/>
                  <a:gd name="T28" fmla="*/ 246 w 822"/>
                  <a:gd name="T29" fmla="*/ 459 h 1140"/>
                  <a:gd name="T30" fmla="*/ 246 w 822"/>
                  <a:gd name="T31" fmla="*/ 459 h 1140"/>
                  <a:gd name="T32" fmla="*/ 254 w 822"/>
                  <a:gd name="T33" fmla="*/ 463 h 1140"/>
                  <a:gd name="T34" fmla="*/ 254 w 822"/>
                  <a:gd name="T35" fmla="*/ 463 h 1140"/>
                  <a:gd name="T36" fmla="*/ 263 w 822"/>
                  <a:gd name="T37" fmla="*/ 459 h 1140"/>
                  <a:gd name="T38" fmla="*/ 263 w 822"/>
                  <a:gd name="T39" fmla="*/ 459 h 1140"/>
                  <a:gd name="T40" fmla="*/ 345 w 822"/>
                  <a:gd name="T41" fmla="*/ 425 h 1140"/>
                  <a:gd name="T42" fmla="*/ 345 w 822"/>
                  <a:gd name="T43" fmla="*/ 425 h 1140"/>
                  <a:gd name="T44" fmla="*/ 369 w 822"/>
                  <a:gd name="T45" fmla="*/ 484 h 1140"/>
                  <a:gd name="T46" fmla="*/ 369 w 822"/>
                  <a:gd name="T47" fmla="*/ 484 h 1140"/>
                  <a:gd name="T48" fmla="*/ 297 w 822"/>
                  <a:gd name="T49" fmla="*/ 526 h 1140"/>
                  <a:gd name="T50" fmla="*/ 297 w 822"/>
                  <a:gd name="T51" fmla="*/ 526 h 1140"/>
                  <a:gd name="T52" fmla="*/ 288 w 822"/>
                  <a:gd name="T53" fmla="*/ 529 h 1140"/>
                  <a:gd name="T54" fmla="*/ 288 w 822"/>
                  <a:gd name="T55" fmla="*/ 529 h 1140"/>
                  <a:gd name="T56" fmla="*/ 288 w 822"/>
                  <a:gd name="T57" fmla="*/ 538 h 1140"/>
                  <a:gd name="T58" fmla="*/ 288 w 822"/>
                  <a:gd name="T59" fmla="*/ 538 h 1140"/>
                  <a:gd name="T60" fmla="*/ 341 w 822"/>
                  <a:gd name="T61" fmla="*/ 916 h 1140"/>
                  <a:gd name="T62" fmla="*/ 341 w 822"/>
                  <a:gd name="T63" fmla="*/ 916 h 1140"/>
                  <a:gd name="T64" fmla="*/ 384 w 822"/>
                  <a:gd name="T65" fmla="*/ 1086 h 1140"/>
                  <a:gd name="T66" fmla="*/ 384 w 822"/>
                  <a:gd name="T67" fmla="*/ 1086 h 1140"/>
                  <a:gd name="T68" fmla="*/ 568 w 822"/>
                  <a:gd name="T69" fmla="*/ 1139 h 1140"/>
                  <a:gd name="T70" fmla="*/ 568 w 822"/>
                  <a:gd name="T71" fmla="*/ 1139 h 1140"/>
                  <a:gd name="T72" fmla="*/ 642 w 822"/>
                  <a:gd name="T73" fmla="*/ 1137 h 1140"/>
                  <a:gd name="T74" fmla="*/ 642 w 822"/>
                  <a:gd name="T75" fmla="*/ 1137 h 1140"/>
                  <a:gd name="T76" fmla="*/ 779 w 822"/>
                  <a:gd name="T77" fmla="*/ 1077 h 1140"/>
                  <a:gd name="T78" fmla="*/ 779 w 822"/>
                  <a:gd name="T79" fmla="*/ 1077 h 1140"/>
                  <a:gd name="T80" fmla="*/ 817 w 822"/>
                  <a:gd name="T81" fmla="*/ 940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2" h="1140">
                    <a:moveTo>
                      <a:pt x="817" y="940"/>
                    </a:moveTo>
                    <a:lnTo>
                      <a:pt x="817" y="940"/>
                    </a:lnTo>
                    <a:cubicBezTo>
                      <a:pt x="799" y="724"/>
                      <a:pt x="714" y="610"/>
                      <a:pt x="590" y="508"/>
                    </a:cubicBezTo>
                    <a:lnTo>
                      <a:pt x="590" y="508"/>
                    </a:lnTo>
                    <a:cubicBezTo>
                      <a:pt x="595" y="489"/>
                      <a:pt x="606" y="433"/>
                      <a:pt x="602" y="363"/>
                    </a:cubicBezTo>
                    <a:lnTo>
                      <a:pt x="602" y="363"/>
                    </a:lnTo>
                    <a:cubicBezTo>
                      <a:pt x="597" y="251"/>
                      <a:pt x="556" y="162"/>
                      <a:pt x="482" y="103"/>
                    </a:cubicBezTo>
                    <a:lnTo>
                      <a:pt x="482" y="103"/>
                    </a:lnTo>
                    <a:cubicBezTo>
                      <a:pt x="355" y="0"/>
                      <a:pt x="177" y="17"/>
                      <a:pt x="75" y="87"/>
                    </a:cubicBezTo>
                    <a:lnTo>
                      <a:pt x="75" y="87"/>
                    </a:lnTo>
                    <a:cubicBezTo>
                      <a:pt x="24" y="121"/>
                      <a:pt x="0" y="163"/>
                      <a:pt x="12" y="201"/>
                    </a:cubicBezTo>
                    <a:lnTo>
                      <a:pt x="12" y="201"/>
                    </a:lnTo>
                    <a:cubicBezTo>
                      <a:pt x="38" y="286"/>
                      <a:pt x="190" y="329"/>
                      <a:pt x="228" y="339"/>
                    </a:cubicBezTo>
                    <a:lnTo>
                      <a:pt x="228" y="339"/>
                    </a:lnTo>
                    <a:cubicBezTo>
                      <a:pt x="225" y="360"/>
                      <a:pt x="223" y="413"/>
                      <a:pt x="246" y="459"/>
                    </a:cubicBezTo>
                    <a:lnTo>
                      <a:pt x="246" y="459"/>
                    </a:lnTo>
                    <a:cubicBezTo>
                      <a:pt x="248" y="461"/>
                      <a:pt x="252" y="463"/>
                      <a:pt x="254" y="463"/>
                    </a:cubicBezTo>
                    <a:lnTo>
                      <a:pt x="254" y="463"/>
                    </a:lnTo>
                    <a:cubicBezTo>
                      <a:pt x="258" y="464"/>
                      <a:pt x="261" y="462"/>
                      <a:pt x="263" y="459"/>
                    </a:cubicBezTo>
                    <a:lnTo>
                      <a:pt x="263" y="459"/>
                    </a:lnTo>
                    <a:cubicBezTo>
                      <a:pt x="264" y="457"/>
                      <a:pt x="300" y="404"/>
                      <a:pt x="345" y="425"/>
                    </a:cubicBezTo>
                    <a:lnTo>
                      <a:pt x="345" y="425"/>
                    </a:lnTo>
                    <a:cubicBezTo>
                      <a:pt x="372" y="438"/>
                      <a:pt x="374" y="465"/>
                      <a:pt x="369" y="484"/>
                    </a:cubicBezTo>
                    <a:lnTo>
                      <a:pt x="369" y="484"/>
                    </a:lnTo>
                    <a:cubicBezTo>
                      <a:pt x="360" y="509"/>
                      <a:pt x="335" y="532"/>
                      <a:pt x="297" y="526"/>
                    </a:cubicBezTo>
                    <a:lnTo>
                      <a:pt x="297" y="526"/>
                    </a:lnTo>
                    <a:cubicBezTo>
                      <a:pt x="294" y="526"/>
                      <a:pt x="291" y="526"/>
                      <a:pt x="288" y="529"/>
                    </a:cubicBezTo>
                    <a:lnTo>
                      <a:pt x="288" y="529"/>
                    </a:lnTo>
                    <a:cubicBezTo>
                      <a:pt x="287" y="532"/>
                      <a:pt x="285" y="535"/>
                      <a:pt x="288" y="538"/>
                    </a:cubicBezTo>
                    <a:lnTo>
                      <a:pt x="288" y="538"/>
                    </a:lnTo>
                    <a:cubicBezTo>
                      <a:pt x="288" y="540"/>
                      <a:pt x="355" y="725"/>
                      <a:pt x="341" y="916"/>
                    </a:cubicBezTo>
                    <a:lnTo>
                      <a:pt x="341" y="916"/>
                    </a:lnTo>
                    <a:cubicBezTo>
                      <a:pt x="334" y="996"/>
                      <a:pt x="349" y="1051"/>
                      <a:pt x="384" y="1086"/>
                    </a:cubicBezTo>
                    <a:lnTo>
                      <a:pt x="384" y="1086"/>
                    </a:lnTo>
                    <a:cubicBezTo>
                      <a:pt x="425" y="1128"/>
                      <a:pt x="494" y="1139"/>
                      <a:pt x="568" y="1139"/>
                    </a:cubicBezTo>
                    <a:lnTo>
                      <a:pt x="568" y="1139"/>
                    </a:lnTo>
                    <a:cubicBezTo>
                      <a:pt x="593" y="1139"/>
                      <a:pt x="617" y="1138"/>
                      <a:pt x="642" y="1137"/>
                    </a:cubicBezTo>
                    <a:lnTo>
                      <a:pt x="642" y="1137"/>
                    </a:lnTo>
                    <a:cubicBezTo>
                      <a:pt x="701" y="1132"/>
                      <a:pt x="749" y="1112"/>
                      <a:pt x="779" y="1077"/>
                    </a:cubicBezTo>
                    <a:lnTo>
                      <a:pt x="779" y="1077"/>
                    </a:lnTo>
                    <a:cubicBezTo>
                      <a:pt x="809" y="1042"/>
                      <a:pt x="821" y="996"/>
                      <a:pt x="817" y="9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297">
                <a:extLst>
                  <a:ext uri="{FF2B5EF4-FFF2-40B4-BE49-F238E27FC236}">
                    <a16:creationId xmlns:a16="http://schemas.microsoft.com/office/drawing/2014/main" id="{D39C44B8-F05D-47A6-B29A-E3EAC1E0A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7749" y="6993153"/>
                <a:ext cx="139014" cy="212381"/>
              </a:xfrm>
              <a:custGeom>
                <a:avLst/>
                <a:gdLst>
                  <a:gd name="T0" fmla="*/ 11 w 159"/>
                  <a:gd name="T1" fmla="*/ 242 h 243"/>
                  <a:gd name="T2" fmla="*/ 11 w 159"/>
                  <a:gd name="T3" fmla="*/ 242 h 243"/>
                  <a:gd name="T4" fmla="*/ 6 w 159"/>
                  <a:gd name="T5" fmla="*/ 242 h 243"/>
                  <a:gd name="T6" fmla="*/ 6 w 159"/>
                  <a:gd name="T7" fmla="*/ 242 h 243"/>
                  <a:gd name="T8" fmla="*/ 2 w 159"/>
                  <a:gd name="T9" fmla="*/ 228 h 243"/>
                  <a:gd name="T10" fmla="*/ 140 w 159"/>
                  <a:gd name="T11" fmla="*/ 6 h 243"/>
                  <a:gd name="T12" fmla="*/ 140 w 159"/>
                  <a:gd name="T13" fmla="*/ 6 h 243"/>
                  <a:gd name="T14" fmla="*/ 153 w 159"/>
                  <a:gd name="T15" fmla="*/ 2 h 243"/>
                  <a:gd name="T16" fmla="*/ 153 w 159"/>
                  <a:gd name="T17" fmla="*/ 2 h 243"/>
                  <a:gd name="T18" fmla="*/ 155 w 159"/>
                  <a:gd name="T19" fmla="*/ 15 h 243"/>
                  <a:gd name="T20" fmla="*/ 19 w 159"/>
                  <a:gd name="T21" fmla="*/ 238 h 243"/>
                  <a:gd name="T22" fmla="*/ 19 w 159"/>
                  <a:gd name="T23" fmla="*/ 238 h 243"/>
                  <a:gd name="T24" fmla="*/ 11 w 159"/>
                  <a:gd name="T25" fmla="*/ 24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243">
                    <a:moveTo>
                      <a:pt x="11" y="242"/>
                    </a:moveTo>
                    <a:lnTo>
                      <a:pt x="11" y="242"/>
                    </a:lnTo>
                    <a:cubicBezTo>
                      <a:pt x="9" y="242"/>
                      <a:pt x="7" y="242"/>
                      <a:pt x="6" y="242"/>
                    </a:cubicBezTo>
                    <a:lnTo>
                      <a:pt x="6" y="242"/>
                    </a:lnTo>
                    <a:cubicBezTo>
                      <a:pt x="1" y="239"/>
                      <a:pt x="0" y="233"/>
                      <a:pt x="2" y="228"/>
                    </a:cubicBezTo>
                    <a:lnTo>
                      <a:pt x="140" y="6"/>
                    </a:lnTo>
                    <a:lnTo>
                      <a:pt x="140" y="6"/>
                    </a:lnTo>
                    <a:cubicBezTo>
                      <a:pt x="142" y="2"/>
                      <a:pt x="148" y="0"/>
                      <a:pt x="153" y="2"/>
                    </a:cubicBezTo>
                    <a:lnTo>
                      <a:pt x="153" y="2"/>
                    </a:lnTo>
                    <a:cubicBezTo>
                      <a:pt x="157" y="5"/>
                      <a:pt x="158" y="11"/>
                      <a:pt x="155" y="15"/>
                    </a:cubicBezTo>
                    <a:lnTo>
                      <a:pt x="19" y="238"/>
                    </a:lnTo>
                    <a:lnTo>
                      <a:pt x="19" y="238"/>
                    </a:lnTo>
                    <a:cubicBezTo>
                      <a:pt x="17" y="242"/>
                      <a:pt x="14" y="242"/>
                      <a:pt x="11" y="2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26C3E9AE-15C9-44B8-82A0-B2EBFEA1AB78}"/>
                </a:ext>
              </a:extLst>
            </p:cNvPr>
            <p:cNvGrpSpPr/>
            <p:nvPr/>
          </p:nvGrpSpPr>
          <p:grpSpPr>
            <a:xfrm>
              <a:off x="9308156" y="4811412"/>
              <a:ext cx="2706904" cy="3123944"/>
              <a:chOff x="9308156" y="4811412"/>
              <a:chExt cx="2706904" cy="3123944"/>
            </a:xfrm>
          </p:grpSpPr>
          <p:sp>
            <p:nvSpPr>
              <p:cNvPr id="65" name="Freeform 333">
                <a:extLst>
                  <a:ext uri="{FF2B5EF4-FFF2-40B4-BE49-F238E27FC236}">
                    <a16:creationId xmlns:a16="http://schemas.microsoft.com/office/drawing/2014/main" id="{5FF59640-A1A1-4E3D-9F1A-7E7E066BA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9742" y="4819135"/>
                <a:ext cx="1764698" cy="922896"/>
              </a:xfrm>
              <a:custGeom>
                <a:avLst/>
                <a:gdLst>
                  <a:gd name="T0" fmla="*/ 2014 w 2015"/>
                  <a:gd name="T1" fmla="*/ 184 h 1055"/>
                  <a:gd name="T2" fmla="*/ 2014 w 2015"/>
                  <a:gd name="T3" fmla="*/ 184 h 1055"/>
                  <a:gd name="T4" fmla="*/ 1961 w 2015"/>
                  <a:gd name="T5" fmla="*/ 53 h 1055"/>
                  <a:gd name="T6" fmla="*/ 1961 w 2015"/>
                  <a:gd name="T7" fmla="*/ 53 h 1055"/>
                  <a:gd name="T8" fmla="*/ 1830 w 2015"/>
                  <a:gd name="T9" fmla="*/ 0 h 1055"/>
                  <a:gd name="T10" fmla="*/ 1007 w 2015"/>
                  <a:gd name="T11" fmla="*/ 0 h 1055"/>
                  <a:gd name="T12" fmla="*/ 184 w 2015"/>
                  <a:gd name="T13" fmla="*/ 0 h 1055"/>
                  <a:gd name="T14" fmla="*/ 184 w 2015"/>
                  <a:gd name="T15" fmla="*/ 0 h 1055"/>
                  <a:gd name="T16" fmla="*/ 54 w 2015"/>
                  <a:gd name="T17" fmla="*/ 53 h 1055"/>
                  <a:gd name="T18" fmla="*/ 54 w 2015"/>
                  <a:gd name="T19" fmla="*/ 53 h 1055"/>
                  <a:gd name="T20" fmla="*/ 0 w 2015"/>
                  <a:gd name="T21" fmla="*/ 184 h 1055"/>
                  <a:gd name="T22" fmla="*/ 0 w 2015"/>
                  <a:gd name="T23" fmla="*/ 1054 h 1055"/>
                  <a:gd name="T24" fmla="*/ 2014 w 2015"/>
                  <a:gd name="T25" fmla="*/ 1054 h 1055"/>
                  <a:gd name="T26" fmla="*/ 2014 w 2015"/>
                  <a:gd name="T27" fmla="*/ 184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15" h="1055">
                    <a:moveTo>
                      <a:pt x="2014" y="184"/>
                    </a:moveTo>
                    <a:lnTo>
                      <a:pt x="2014" y="184"/>
                    </a:lnTo>
                    <a:cubicBezTo>
                      <a:pt x="2014" y="133"/>
                      <a:pt x="1994" y="88"/>
                      <a:pt x="1961" y="53"/>
                    </a:cubicBezTo>
                    <a:lnTo>
                      <a:pt x="1961" y="53"/>
                    </a:lnTo>
                    <a:cubicBezTo>
                      <a:pt x="1927" y="21"/>
                      <a:pt x="1882" y="0"/>
                      <a:pt x="1830" y="0"/>
                    </a:cubicBezTo>
                    <a:lnTo>
                      <a:pt x="1007" y="0"/>
                    </a:lnTo>
                    <a:lnTo>
                      <a:pt x="184" y="0"/>
                    </a:lnTo>
                    <a:lnTo>
                      <a:pt x="184" y="0"/>
                    </a:lnTo>
                    <a:cubicBezTo>
                      <a:pt x="134" y="0"/>
                      <a:pt x="87" y="21"/>
                      <a:pt x="54" y="53"/>
                    </a:cubicBezTo>
                    <a:lnTo>
                      <a:pt x="54" y="53"/>
                    </a:lnTo>
                    <a:cubicBezTo>
                      <a:pt x="20" y="88"/>
                      <a:pt x="0" y="133"/>
                      <a:pt x="0" y="184"/>
                    </a:cubicBezTo>
                    <a:lnTo>
                      <a:pt x="0" y="1054"/>
                    </a:lnTo>
                    <a:lnTo>
                      <a:pt x="2014" y="1054"/>
                    </a:lnTo>
                    <a:lnTo>
                      <a:pt x="2014" y="18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" name="Freeform 334">
                <a:extLst>
                  <a:ext uri="{FF2B5EF4-FFF2-40B4-BE49-F238E27FC236}">
                    <a16:creationId xmlns:a16="http://schemas.microsoft.com/office/drawing/2014/main" id="{637B0CBB-F33B-4205-BDA3-6D3DBEFF8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8156" y="4811412"/>
                <a:ext cx="1780147" cy="942203"/>
              </a:xfrm>
              <a:custGeom>
                <a:avLst/>
                <a:gdLst>
                  <a:gd name="T0" fmla="*/ 20 w 2035"/>
                  <a:gd name="T1" fmla="*/ 1054 h 1074"/>
                  <a:gd name="T2" fmla="*/ 2015 w 2035"/>
                  <a:gd name="T3" fmla="*/ 1054 h 1074"/>
                  <a:gd name="T4" fmla="*/ 2015 w 2035"/>
                  <a:gd name="T5" fmla="*/ 193 h 1074"/>
                  <a:gd name="T6" fmla="*/ 2015 w 2035"/>
                  <a:gd name="T7" fmla="*/ 193 h 1074"/>
                  <a:gd name="T8" fmla="*/ 1964 w 2035"/>
                  <a:gd name="T9" fmla="*/ 69 h 1074"/>
                  <a:gd name="T10" fmla="*/ 1964 w 2035"/>
                  <a:gd name="T11" fmla="*/ 69 h 1074"/>
                  <a:gd name="T12" fmla="*/ 1840 w 2035"/>
                  <a:gd name="T13" fmla="*/ 18 h 1074"/>
                  <a:gd name="T14" fmla="*/ 194 w 2035"/>
                  <a:gd name="T15" fmla="*/ 18 h 1074"/>
                  <a:gd name="T16" fmla="*/ 194 w 2035"/>
                  <a:gd name="T17" fmla="*/ 18 h 1074"/>
                  <a:gd name="T18" fmla="*/ 70 w 2035"/>
                  <a:gd name="T19" fmla="*/ 69 h 1074"/>
                  <a:gd name="T20" fmla="*/ 70 w 2035"/>
                  <a:gd name="T21" fmla="*/ 69 h 1074"/>
                  <a:gd name="T22" fmla="*/ 20 w 2035"/>
                  <a:gd name="T23" fmla="*/ 193 h 1074"/>
                  <a:gd name="T24" fmla="*/ 20 w 2035"/>
                  <a:gd name="T25" fmla="*/ 1054 h 1074"/>
                  <a:gd name="T26" fmla="*/ 2024 w 2035"/>
                  <a:gd name="T27" fmla="*/ 1073 h 1074"/>
                  <a:gd name="T28" fmla="*/ 10 w 2035"/>
                  <a:gd name="T29" fmla="*/ 1073 h 1074"/>
                  <a:gd name="T30" fmla="*/ 10 w 2035"/>
                  <a:gd name="T31" fmla="*/ 1073 h 1074"/>
                  <a:gd name="T32" fmla="*/ 0 w 2035"/>
                  <a:gd name="T33" fmla="*/ 1063 h 1074"/>
                  <a:gd name="T34" fmla="*/ 0 w 2035"/>
                  <a:gd name="T35" fmla="*/ 193 h 1074"/>
                  <a:gd name="T36" fmla="*/ 0 w 2035"/>
                  <a:gd name="T37" fmla="*/ 193 h 1074"/>
                  <a:gd name="T38" fmla="*/ 57 w 2035"/>
                  <a:gd name="T39" fmla="*/ 56 h 1074"/>
                  <a:gd name="T40" fmla="*/ 57 w 2035"/>
                  <a:gd name="T41" fmla="*/ 56 h 1074"/>
                  <a:gd name="T42" fmla="*/ 194 w 2035"/>
                  <a:gd name="T43" fmla="*/ 0 h 1074"/>
                  <a:gd name="T44" fmla="*/ 1840 w 2035"/>
                  <a:gd name="T45" fmla="*/ 0 h 1074"/>
                  <a:gd name="T46" fmla="*/ 1840 w 2035"/>
                  <a:gd name="T47" fmla="*/ 0 h 1074"/>
                  <a:gd name="T48" fmla="*/ 1977 w 2035"/>
                  <a:gd name="T49" fmla="*/ 56 h 1074"/>
                  <a:gd name="T50" fmla="*/ 1977 w 2035"/>
                  <a:gd name="T51" fmla="*/ 56 h 1074"/>
                  <a:gd name="T52" fmla="*/ 2034 w 2035"/>
                  <a:gd name="T53" fmla="*/ 193 h 1074"/>
                  <a:gd name="T54" fmla="*/ 2034 w 2035"/>
                  <a:gd name="T55" fmla="*/ 1063 h 1074"/>
                  <a:gd name="T56" fmla="*/ 2034 w 2035"/>
                  <a:gd name="T57" fmla="*/ 1063 h 1074"/>
                  <a:gd name="T58" fmla="*/ 2024 w 2035"/>
                  <a:gd name="T59" fmla="*/ 1073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35" h="1074">
                    <a:moveTo>
                      <a:pt x="20" y="1054"/>
                    </a:moveTo>
                    <a:lnTo>
                      <a:pt x="2015" y="1054"/>
                    </a:lnTo>
                    <a:lnTo>
                      <a:pt x="2015" y="193"/>
                    </a:lnTo>
                    <a:lnTo>
                      <a:pt x="2015" y="193"/>
                    </a:lnTo>
                    <a:cubicBezTo>
                      <a:pt x="2015" y="146"/>
                      <a:pt x="1997" y="103"/>
                      <a:pt x="1964" y="69"/>
                    </a:cubicBezTo>
                    <a:lnTo>
                      <a:pt x="1964" y="69"/>
                    </a:lnTo>
                    <a:cubicBezTo>
                      <a:pt x="1931" y="36"/>
                      <a:pt x="1887" y="18"/>
                      <a:pt x="1840" y="18"/>
                    </a:cubicBezTo>
                    <a:lnTo>
                      <a:pt x="194" y="18"/>
                    </a:lnTo>
                    <a:lnTo>
                      <a:pt x="194" y="18"/>
                    </a:lnTo>
                    <a:cubicBezTo>
                      <a:pt x="147" y="18"/>
                      <a:pt x="103" y="36"/>
                      <a:pt x="70" y="69"/>
                    </a:cubicBezTo>
                    <a:lnTo>
                      <a:pt x="70" y="69"/>
                    </a:lnTo>
                    <a:cubicBezTo>
                      <a:pt x="37" y="103"/>
                      <a:pt x="20" y="146"/>
                      <a:pt x="20" y="193"/>
                    </a:cubicBezTo>
                    <a:lnTo>
                      <a:pt x="20" y="1054"/>
                    </a:lnTo>
                    <a:close/>
                    <a:moveTo>
                      <a:pt x="2024" y="1073"/>
                    </a:moveTo>
                    <a:lnTo>
                      <a:pt x="10" y="1073"/>
                    </a:lnTo>
                    <a:lnTo>
                      <a:pt x="10" y="1073"/>
                    </a:lnTo>
                    <a:cubicBezTo>
                      <a:pt x="5" y="1073"/>
                      <a:pt x="0" y="1068"/>
                      <a:pt x="0" y="1063"/>
                    </a:cubicBezTo>
                    <a:lnTo>
                      <a:pt x="0" y="193"/>
                    </a:lnTo>
                    <a:lnTo>
                      <a:pt x="0" y="193"/>
                    </a:lnTo>
                    <a:cubicBezTo>
                      <a:pt x="0" y="142"/>
                      <a:pt x="21" y="93"/>
                      <a:pt x="57" y="56"/>
                    </a:cubicBezTo>
                    <a:lnTo>
                      <a:pt x="57" y="56"/>
                    </a:lnTo>
                    <a:cubicBezTo>
                      <a:pt x="94" y="20"/>
                      <a:pt x="142" y="0"/>
                      <a:pt x="194" y="0"/>
                    </a:cubicBezTo>
                    <a:lnTo>
                      <a:pt x="1840" y="0"/>
                    </a:lnTo>
                    <a:lnTo>
                      <a:pt x="1840" y="0"/>
                    </a:lnTo>
                    <a:cubicBezTo>
                      <a:pt x="1893" y="0"/>
                      <a:pt x="1940" y="20"/>
                      <a:pt x="1977" y="56"/>
                    </a:cubicBezTo>
                    <a:lnTo>
                      <a:pt x="1977" y="56"/>
                    </a:lnTo>
                    <a:cubicBezTo>
                      <a:pt x="2014" y="93"/>
                      <a:pt x="2034" y="142"/>
                      <a:pt x="2034" y="193"/>
                    </a:cubicBezTo>
                    <a:lnTo>
                      <a:pt x="2034" y="1063"/>
                    </a:lnTo>
                    <a:lnTo>
                      <a:pt x="2034" y="1063"/>
                    </a:lnTo>
                    <a:cubicBezTo>
                      <a:pt x="2034" y="1068"/>
                      <a:pt x="2029" y="1073"/>
                      <a:pt x="2024" y="10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 335">
                <a:extLst>
                  <a:ext uri="{FF2B5EF4-FFF2-40B4-BE49-F238E27FC236}">
                    <a16:creationId xmlns:a16="http://schemas.microsoft.com/office/drawing/2014/main" id="{15DA75E2-4EEB-42C8-BE18-3B9CFF0DA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9742" y="5742032"/>
                <a:ext cx="1764698" cy="1853514"/>
              </a:xfrm>
              <a:custGeom>
                <a:avLst/>
                <a:gdLst>
                  <a:gd name="T0" fmla="*/ 0 w 2015"/>
                  <a:gd name="T1" fmla="*/ 0 h 2118"/>
                  <a:gd name="T2" fmla="*/ 0 w 2015"/>
                  <a:gd name="T3" fmla="*/ 532 h 2118"/>
                  <a:gd name="T4" fmla="*/ 0 w 2015"/>
                  <a:gd name="T5" fmla="*/ 1932 h 2118"/>
                  <a:gd name="T6" fmla="*/ 0 w 2015"/>
                  <a:gd name="T7" fmla="*/ 1932 h 2118"/>
                  <a:gd name="T8" fmla="*/ 54 w 2015"/>
                  <a:gd name="T9" fmla="*/ 2063 h 2118"/>
                  <a:gd name="T10" fmla="*/ 54 w 2015"/>
                  <a:gd name="T11" fmla="*/ 2063 h 2118"/>
                  <a:gd name="T12" fmla="*/ 184 w 2015"/>
                  <a:gd name="T13" fmla="*/ 2117 h 2118"/>
                  <a:gd name="T14" fmla="*/ 1007 w 2015"/>
                  <a:gd name="T15" fmla="*/ 2117 h 2118"/>
                  <a:gd name="T16" fmla="*/ 1830 w 2015"/>
                  <a:gd name="T17" fmla="*/ 2117 h 2118"/>
                  <a:gd name="T18" fmla="*/ 1830 w 2015"/>
                  <a:gd name="T19" fmla="*/ 2117 h 2118"/>
                  <a:gd name="T20" fmla="*/ 1961 w 2015"/>
                  <a:gd name="T21" fmla="*/ 2063 h 2118"/>
                  <a:gd name="T22" fmla="*/ 1961 w 2015"/>
                  <a:gd name="T23" fmla="*/ 2063 h 2118"/>
                  <a:gd name="T24" fmla="*/ 2014 w 2015"/>
                  <a:gd name="T25" fmla="*/ 1932 h 2118"/>
                  <a:gd name="T26" fmla="*/ 2014 w 2015"/>
                  <a:gd name="T27" fmla="*/ 532 h 2118"/>
                  <a:gd name="T28" fmla="*/ 2014 w 2015"/>
                  <a:gd name="T29" fmla="*/ 0 h 2118"/>
                  <a:gd name="T30" fmla="*/ 0 w 2015"/>
                  <a:gd name="T31" fmla="*/ 0 h 2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15" h="2118">
                    <a:moveTo>
                      <a:pt x="0" y="0"/>
                    </a:moveTo>
                    <a:lnTo>
                      <a:pt x="0" y="532"/>
                    </a:lnTo>
                    <a:lnTo>
                      <a:pt x="0" y="1932"/>
                    </a:lnTo>
                    <a:lnTo>
                      <a:pt x="0" y="1932"/>
                    </a:lnTo>
                    <a:cubicBezTo>
                      <a:pt x="0" y="1983"/>
                      <a:pt x="20" y="2029"/>
                      <a:pt x="54" y="2063"/>
                    </a:cubicBezTo>
                    <a:lnTo>
                      <a:pt x="54" y="2063"/>
                    </a:lnTo>
                    <a:cubicBezTo>
                      <a:pt x="87" y="2096"/>
                      <a:pt x="134" y="2117"/>
                      <a:pt x="184" y="2117"/>
                    </a:cubicBezTo>
                    <a:lnTo>
                      <a:pt x="1007" y="2117"/>
                    </a:lnTo>
                    <a:lnTo>
                      <a:pt x="1830" y="2117"/>
                    </a:lnTo>
                    <a:lnTo>
                      <a:pt x="1830" y="2117"/>
                    </a:lnTo>
                    <a:cubicBezTo>
                      <a:pt x="1882" y="2117"/>
                      <a:pt x="1927" y="2096"/>
                      <a:pt x="1961" y="2063"/>
                    </a:cubicBezTo>
                    <a:lnTo>
                      <a:pt x="1961" y="2063"/>
                    </a:lnTo>
                    <a:cubicBezTo>
                      <a:pt x="1994" y="2029"/>
                      <a:pt x="2014" y="1983"/>
                      <a:pt x="2014" y="1932"/>
                    </a:cubicBezTo>
                    <a:lnTo>
                      <a:pt x="2014" y="532"/>
                    </a:lnTo>
                    <a:lnTo>
                      <a:pt x="2014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" name="Freeform 336">
                <a:extLst>
                  <a:ext uri="{FF2B5EF4-FFF2-40B4-BE49-F238E27FC236}">
                    <a16:creationId xmlns:a16="http://schemas.microsoft.com/office/drawing/2014/main" id="{0B0F3CCD-A619-4B0B-96AA-7326E734A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8156" y="5734309"/>
                <a:ext cx="1780147" cy="1868959"/>
              </a:xfrm>
              <a:custGeom>
                <a:avLst/>
                <a:gdLst>
                  <a:gd name="T0" fmla="*/ 20 w 2035"/>
                  <a:gd name="T1" fmla="*/ 19 h 2135"/>
                  <a:gd name="T2" fmla="*/ 20 w 2035"/>
                  <a:gd name="T3" fmla="*/ 1941 h 2135"/>
                  <a:gd name="T4" fmla="*/ 20 w 2035"/>
                  <a:gd name="T5" fmla="*/ 1941 h 2135"/>
                  <a:gd name="T6" fmla="*/ 70 w 2035"/>
                  <a:gd name="T7" fmla="*/ 2065 h 2135"/>
                  <a:gd name="T8" fmla="*/ 70 w 2035"/>
                  <a:gd name="T9" fmla="*/ 2065 h 2135"/>
                  <a:gd name="T10" fmla="*/ 194 w 2035"/>
                  <a:gd name="T11" fmla="*/ 2116 h 2135"/>
                  <a:gd name="T12" fmla="*/ 1840 w 2035"/>
                  <a:gd name="T13" fmla="*/ 2116 h 2135"/>
                  <a:gd name="T14" fmla="*/ 1840 w 2035"/>
                  <a:gd name="T15" fmla="*/ 2116 h 2135"/>
                  <a:gd name="T16" fmla="*/ 1964 w 2035"/>
                  <a:gd name="T17" fmla="*/ 2065 h 2135"/>
                  <a:gd name="T18" fmla="*/ 1964 w 2035"/>
                  <a:gd name="T19" fmla="*/ 2065 h 2135"/>
                  <a:gd name="T20" fmla="*/ 2015 w 2035"/>
                  <a:gd name="T21" fmla="*/ 1941 h 2135"/>
                  <a:gd name="T22" fmla="*/ 2015 w 2035"/>
                  <a:gd name="T23" fmla="*/ 19 h 2135"/>
                  <a:gd name="T24" fmla="*/ 20 w 2035"/>
                  <a:gd name="T25" fmla="*/ 19 h 2135"/>
                  <a:gd name="T26" fmla="*/ 1840 w 2035"/>
                  <a:gd name="T27" fmla="*/ 2134 h 2135"/>
                  <a:gd name="T28" fmla="*/ 194 w 2035"/>
                  <a:gd name="T29" fmla="*/ 2134 h 2135"/>
                  <a:gd name="T30" fmla="*/ 194 w 2035"/>
                  <a:gd name="T31" fmla="*/ 2134 h 2135"/>
                  <a:gd name="T32" fmla="*/ 57 w 2035"/>
                  <a:gd name="T33" fmla="*/ 2078 h 2135"/>
                  <a:gd name="T34" fmla="*/ 57 w 2035"/>
                  <a:gd name="T35" fmla="*/ 2078 h 2135"/>
                  <a:gd name="T36" fmla="*/ 0 w 2035"/>
                  <a:gd name="T37" fmla="*/ 1941 h 2135"/>
                  <a:gd name="T38" fmla="*/ 0 w 2035"/>
                  <a:gd name="T39" fmla="*/ 9 h 2135"/>
                  <a:gd name="T40" fmla="*/ 0 w 2035"/>
                  <a:gd name="T41" fmla="*/ 9 h 2135"/>
                  <a:gd name="T42" fmla="*/ 10 w 2035"/>
                  <a:gd name="T43" fmla="*/ 0 h 2135"/>
                  <a:gd name="T44" fmla="*/ 2024 w 2035"/>
                  <a:gd name="T45" fmla="*/ 0 h 2135"/>
                  <a:gd name="T46" fmla="*/ 2024 w 2035"/>
                  <a:gd name="T47" fmla="*/ 0 h 2135"/>
                  <a:gd name="T48" fmla="*/ 2034 w 2035"/>
                  <a:gd name="T49" fmla="*/ 9 h 2135"/>
                  <a:gd name="T50" fmla="*/ 2034 w 2035"/>
                  <a:gd name="T51" fmla="*/ 1941 h 2135"/>
                  <a:gd name="T52" fmla="*/ 2034 w 2035"/>
                  <a:gd name="T53" fmla="*/ 1941 h 2135"/>
                  <a:gd name="T54" fmla="*/ 1977 w 2035"/>
                  <a:gd name="T55" fmla="*/ 2078 h 2135"/>
                  <a:gd name="T56" fmla="*/ 1977 w 2035"/>
                  <a:gd name="T57" fmla="*/ 2078 h 2135"/>
                  <a:gd name="T58" fmla="*/ 1840 w 2035"/>
                  <a:gd name="T59" fmla="*/ 2134 h 2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35" h="2135">
                    <a:moveTo>
                      <a:pt x="20" y="19"/>
                    </a:moveTo>
                    <a:lnTo>
                      <a:pt x="20" y="1941"/>
                    </a:lnTo>
                    <a:lnTo>
                      <a:pt x="20" y="1941"/>
                    </a:lnTo>
                    <a:cubicBezTo>
                      <a:pt x="20" y="1988"/>
                      <a:pt x="37" y="2032"/>
                      <a:pt x="70" y="2065"/>
                    </a:cubicBezTo>
                    <a:lnTo>
                      <a:pt x="70" y="2065"/>
                    </a:lnTo>
                    <a:cubicBezTo>
                      <a:pt x="103" y="2098"/>
                      <a:pt x="147" y="2116"/>
                      <a:pt x="194" y="2116"/>
                    </a:cubicBezTo>
                    <a:lnTo>
                      <a:pt x="1840" y="2116"/>
                    </a:lnTo>
                    <a:lnTo>
                      <a:pt x="1840" y="2116"/>
                    </a:lnTo>
                    <a:cubicBezTo>
                      <a:pt x="1887" y="2116"/>
                      <a:pt x="1931" y="2098"/>
                      <a:pt x="1964" y="2065"/>
                    </a:cubicBezTo>
                    <a:lnTo>
                      <a:pt x="1964" y="2065"/>
                    </a:lnTo>
                    <a:cubicBezTo>
                      <a:pt x="1997" y="2032"/>
                      <a:pt x="2015" y="1988"/>
                      <a:pt x="2015" y="1941"/>
                    </a:cubicBezTo>
                    <a:lnTo>
                      <a:pt x="2015" y="19"/>
                    </a:lnTo>
                    <a:lnTo>
                      <a:pt x="20" y="19"/>
                    </a:lnTo>
                    <a:close/>
                    <a:moveTo>
                      <a:pt x="1840" y="2134"/>
                    </a:moveTo>
                    <a:lnTo>
                      <a:pt x="194" y="2134"/>
                    </a:lnTo>
                    <a:lnTo>
                      <a:pt x="194" y="2134"/>
                    </a:lnTo>
                    <a:cubicBezTo>
                      <a:pt x="142" y="2134"/>
                      <a:pt x="94" y="2114"/>
                      <a:pt x="57" y="2078"/>
                    </a:cubicBezTo>
                    <a:lnTo>
                      <a:pt x="57" y="2078"/>
                    </a:lnTo>
                    <a:cubicBezTo>
                      <a:pt x="21" y="2041"/>
                      <a:pt x="0" y="1994"/>
                      <a:pt x="0" y="194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024" y="0"/>
                    </a:lnTo>
                    <a:lnTo>
                      <a:pt x="2024" y="0"/>
                    </a:lnTo>
                    <a:cubicBezTo>
                      <a:pt x="2029" y="0"/>
                      <a:pt x="2034" y="4"/>
                      <a:pt x="2034" y="9"/>
                    </a:cubicBezTo>
                    <a:lnTo>
                      <a:pt x="2034" y="1941"/>
                    </a:lnTo>
                    <a:lnTo>
                      <a:pt x="2034" y="1941"/>
                    </a:lnTo>
                    <a:cubicBezTo>
                      <a:pt x="2034" y="1994"/>
                      <a:pt x="2014" y="2041"/>
                      <a:pt x="1977" y="2078"/>
                    </a:cubicBezTo>
                    <a:lnTo>
                      <a:pt x="1977" y="2078"/>
                    </a:lnTo>
                    <a:cubicBezTo>
                      <a:pt x="1940" y="2114"/>
                      <a:pt x="1893" y="2134"/>
                      <a:pt x="1840" y="2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337">
                <a:extLst>
                  <a:ext uri="{FF2B5EF4-FFF2-40B4-BE49-F238E27FC236}">
                    <a16:creationId xmlns:a16="http://schemas.microsoft.com/office/drawing/2014/main" id="{35F647DD-CE27-4D7A-B155-0040EEFB2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4629" y="7251872"/>
                <a:ext cx="675761" cy="675761"/>
              </a:xfrm>
              <a:custGeom>
                <a:avLst/>
                <a:gdLst>
                  <a:gd name="T0" fmla="*/ 660 w 772"/>
                  <a:gd name="T1" fmla="*/ 770 h 771"/>
                  <a:gd name="T2" fmla="*/ 385 w 772"/>
                  <a:gd name="T3" fmla="*/ 770 h 771"/>
                  <a:gd name="T4" fmla="*/ 111 w 772"/>
                  <a:gd name="T5" fmla="*/ 770 h 771"/>
                  <a:gd name="T6" fmla="*/ 111 w 772"/>
                  <a:gd name="T7" fmla="*/ 770 h 771"/>
                  <a:gd name="T8" fmla="*/ 32 w 772"/>
                  <a:gd name="T9" fmla="*/ 738 h 771"/>
                  <a:gd name="T10" fmla="*/ 32 w 772"/>
                  <a:gd name="T11" fmla="*/ 738 h 771"/>
                  <a:gd name="T12" fmla="*/ 0 w 772"/>
                  <a:gd name="T13" fmla="*/ 660 h 771"/>
                  <a:gd name="T14" fmla="*/ 0 w 772"/>
                  <a:gd name="T15" fmla="*/ 385 h 771"/>
                  <a:gd name="T16" fmla="*/ 0 w 772"/>
                  <a:gd name="T17" fmla="*/ 111 h 771"/>
                  <a:gd name="T18" fmla="*/ 0 w 772"/>
                  <a:gd name="T19" fmla="*/ 111 h 771"/>
                  <a:gd name="T20" fmla="*/ 32 w 772"/>
                  <a:gd name="T21" fmla="*/ 32 h 771"/>
                  <a:gd name="T22" fmla="*/ 32 w 772"/>
                  <a:gd name="T23" fmla="*/ 32 h 771"/>
                  <a:gd name="T24" fmla="*/ 111 w 772"/>
                  <a:gd name="T25" fmla="*/ 0 h 771"/>
                  <a:gd name="T26" fmla="*/ 385 w 772"/>
                  <a:gd name="T27" fmla="*/ 0 h 771"/>
                  <a:gd name="T28" fmla="*/ 660 w 772"/>
                  <a:gd name="T29" fmla="*/ 0 h 771"/>
                  <a:gd name="T30" fmla="*/ 660 w 772"/>
                  <a:gd name="T31" fmla="*/ 0 h 771"/>
                  <a:gd name="T32" fmla="*/ 738 w 772"/>
                  <a:gd name="T33" fmla="*/ 32 h 771"/>
                  <a:gd name="T34" fmla="*/ 738 w 772"/>
                  <a:gd name="T35" fmla="*/ 32 h 771"/>
                  <a:gd name="T36" fmla="*/ 771 w 772"/>
                  <a:gd name="T37" fmla="*/ 111 h 771"/>
                  <a:gd name="T38" fmla="*/ 771 w 772"/>
                  <a:gd name="T39" fmla="*/ 385 h 771"/>
                  <a:gd name="T40" fmla="*/ 771 w 772"/>
                  <a:gd name="T41" fmla="*/ 660 h 771"/>
                  <a:gd name="T42" fmla="*/ 771 w 772"/>
                  <a:gd name="T43" fmla="*/ 660 h 771"/>
                  <a:gd name="T44" fmla="*/ 738 w 772"/>
                  <a:gd name="T45" fmla="*/ 738 h 771"/>
                  <a:gd name="T46" fmla="*/ 738 w 772"/>
                  <a:gd name="T47" fmla="*/ 738 h 771"/>
                  <a:gd name="T48" fmla="*/ 660 w 772"/>
                  <a:gd name="T49" fmla="*/ 77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72" h="771">
                    <a:moveTo>
                      <a:pt x="660" y="770"/>
                    </a:moveTo>
                    <a:lnTo>
                      <a:pt x="385" y="770"/>
                    </a:lnTo>
                    <a:lnTo>
                      <a:pt x="111" y="770"/>
                    </a:lnTo>
                    <a:lnTo>
                      <a:pt x="111" y="770"/>
                    </a:lnTo>
                    <a:cubicBezTo>
                      <a:pt x="81" y="770"/>
                      <a:pt x="53" y="758"/>
                      <a:pt x="32" y="738"/>
                    </a:cubicBezTo>
                    <a:lnTo>
                      <a:pt x="32" y="738"/>
                    </a:lnTo>
                    <a:cubicBezTo>
                      <a:pt x="13" y="718"/>
                      <a:pt x="0" y="690"/>
                      <a:pt x="0" y="660"/>
                    </a:cubicBezTo>
                    <a:lnTo>
                      <a:pt x="0" y="385"/>
                    </a:lnTo>
                    <a:lnTo>
                      <a:pt x="0" y="111"/>
                    </a:lnTo>
                    <a:lnTo>
                      <a:pt x="0" y="111"/>
                    </a:lnTo>
                    <a:cubicBezTo>
                      <a:pt x="0" y="79"/>
                      <a:pt x="13" y="52"/>
                      <a:pt x="32" y="32"/>
                    </a:cubicBezTo>
                    <a:lnTo>
                      <a:pt x="32" y="32"/>
                    </a:lnTo>
                    <a:cubicBezTo>
                      <a:pt x="53" y="11"/>
                      <a:pt x="81" y="0"/>
                      <a:pt x="111" y="0"/>
                    </a:cubicBezTo>
                    <a:lnTo>
                      <a:pt x="385" y="0"/>
                    </a:lnTo>
                    <a:lnTo>
                      <a:pt x="660" y="0"/>
                    </a:lnTo>
                    <a:lnTo>
                      <a:pt x="660" y="0"/>
                    </a:lnTo>
                    <a:cubicBezTo>
                      <a:pt x="690" y="0"/>
                      <a:pt x="718" y="11"/>
                      <a:pt x="738" y="32"/>
                    </a:cubicBezTo>
                    <a:lnTo>
                      <a:pt x="738" y="32"/>
                    </a:lnTo>
                    <a:cubicBezTo>
                      <a:pt x="759" y="52"/>
                      <a:pt x="771" y="79"/>
                      <a:pt x="771" y="111"/>
                    </a:cubicBezTo>
                    <a:lnTo>
                      <a:pt x="771" y="385"/>
                    </a:lnTo>
                    <a:lnTo>
                      <a:pt x="771" y="660"/>
                    </a:lnTo>
                    <a:lnTo>
                      <a:pt x="771" y="660"/>
                    </a:lnTo>
                    <a:cubicBezTo>
                      <a:pt x="771" y="690"/>
                      <a:pt x="759" y="718"/>
                      <a:pt x="738" y="738"/>
                    </a:cubicBezTo>
                    <a:lnTo>
                      <a:pt x="738" y="738"/>
                    </a:lnTo>
                    <a:cubicBezTo>
                      <a:pt x="718" y="758"/>
                      <a:pt x="690" y="770"/>
                      <a:pt x="660" y="77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0" name="Freeform 338">
                <a:extLst>
                  <a:ext uri="{FF2B5EF4-FFF2-40B4-BE49-F238E27FC236}">
                    <a16:creationId xmlns:a16="http://schemas.microsoft.com/office/drawing/2014/main" id="{D1E5858A-080E-4F02-9CA6-00251026F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6906" y="7244149"/>
                <a:ext cx="691207" cy="691207"/>
              </a:xfrm>
              <a:custGeom>
                <a:avLst/>
                <a:gdLst>
                  <a:gd name="T0" fmla="*/ 120 w 790"/>
                  <a:gd name="T1" fmla="*/ 19 h 791"/>
                  <a:gd name="T2" fmla="*/ 120 w 790"/>
                  <a:gd name="T3" fmla="*/ 19 h 791"/>
                  <a:gd name="T4" fmla="*/ 48 w 790"/>
                  <a:gd name="T5" fmla="*/ 49 h 791"/>
                  <a:gd name="T6" fmla="*/ 48 w 790"/>
                  <a:gd name="T7" fmla="*/ 49 h 791"/>
                  <a:gd name="T8" fmla="*/ 18 w 790"/>
                  <a:gd name="T9" fmla="*/ 121 h 791"/>
                  <a:gd name="T10" fmla="*/ 18 w 790"/>
                  <a:gd name="T11" fmla="*/ 670 h 791"/>
                  <a:gd name="T12" fmla="*/ 18 w 790"/>
                  <a:gd name="T13" fmla="*/ 670 h 791"/>
                  <a:gd name="T14" fmla="*/ 48 w 790"/>
                  <a:gd name="T15" fmla="*/ 741 h 791"/>
                  <a:gd name="T16" fmla="*/ 48 w 790"/>
                  <a:gd name="T17" fmla="*/ 741 h 791"/>
                  <a:gd name="T18" fmla="*/ 120 w 790"/>
                  <a:gd name="T19" fmla="*/ 772 h 791"/>
                  <a:gd name="T20" fmla="*/ 669 w 790"/>
                  <a:gd name="T21" fmla="*/ 772 h 791"/>
                  <a:gd name="T22" fmla="*/ 669 w 790"/>
                  <a:gd name="T23" fmla="*/ 772 h 791"/>
                  <a:gd name="T24" fmla="*/ 741 w 790"/>
                  <a:gd name="T25" fmla="*/ 741 h 791"/>
                  <a:gd name="T26" fmla="*/ 741 w 790"/>
                  <a:gd name="T27" fmla="*/ 741 h 791"/>
                  <a:gd name="T28" fmla="*/ 771 w 790"/>
                  <a:gd name="T29" fmla="*/ 670 h 791"/>
                  <a:gd name="T30" fmla="*/ 771 w 790"/>
                  <a:gd name="T31" fmla="*/ 121 h 791"/>
                  <a:gd name="T32" fmla="*/ 771 w 790"/>
                  <a:gd name="T33" fmla="*/ 121 h 791"/>
                  <a:gd name="T34" fmla="*/ 741 w 790"/>
                  <a:gd name="T35" fmla="*/ 49 h 791"/>
                  <a:gd name="T36" fmla="*/ 741 w 790"/>
                  <a:gd name="T37" fmla="*/ 49 h 791"/>
                  <a:gd name="T38" fmla="*/ 669 w 790"/>
                  <a:gd name="T39" fmla="*/ 19 h 791"/>
                  <a:gd name="T40" fmla="*/ 120 w 790"/>
                  <a:gd name="T41" fmla="*/ 19 h 791"/>
                  <a:gd name="T42" fmla="*/ 669 w 790"/>
                  <a:gd name="T43" fmla="*/ 790 h 791"/>
                  <a:gd name="T44" fmla="*/ 120 w 790"/>
                  <a:gd name="T45" fmla="*/ 790 h 791"/>
                  <a:gd name="T46" fmla="*/ 120 w 790"/>
                  <a:gd name="T47" fmla="*/ 790 h 791"/>
                  <a:gd name="T48" fmla="*/ 35 w 790"/>
                  <a:gd name="T49" fmla="*/ 754 h 791"/>
                  <a:gd name="T50" fmla="*/ 35 w 790"/>
                  <a:gd name="T51" fmla="*/ 754 h 791"/>
                  <a:gd name="T52" fmla="*/ 0 w 790"/>
                  <a:gd name="T53" fmla="*/ 670 h 791"/>
                  <a:gd name="T54" fmla="*/ 0 w 790"/>
                  <a:gd name="T55" fmla="*/ 121 h 791"/>
                  <a:gd name="T56" fmla="*/ 0 w 790"/>
                  <a:gd name="T57" fmla="*/ 121 h 791"/>
                  <a:gd name="T58" fmla="*/ 35 w 790"/>
                  <a:gd name="T59" fmla="*/ 35 h 791"/>
                  <a:gd name="T60" fmla="*/ 35 w 790"/>
                  <a:gd name="T61" fmla="*/ 35 h 791"/>
                  <a:gd name="T62" fmla="*/ 120 w 790"/>
                  <a:gd name="T63" fmla="*/ 0 h 791"/>
                  <a:gd name="T64" fmla="*/ 669 w 790"/>
                  <a:gd name="T65" fmla="*/ 0 h 791"/>
                  <a:gd name="T66" fmla="*/ 669 w 790"/>
                  <a:gd name="T67" fmla="*/ 0 h 791"/>
                  <a:gd name="T68" fmla="*/ 754 w 790"/>
                  <a:gd name="T69" fmla="*/ 35 h 791"/>
                  <a:gd name="T70" fmla="*/ 754 w 790"/>
                  <a:gd name="T71" fmla="*/ 35 h 791"/>
                  <a:gd name="T72" fmla="*/ 789 w 790"/>
                  <a:gd name="T73" fmla="*/ 121 h 791"/>
                  <a:gd name="T74" fmla="*/ 789 w 790"/>
                  <a:gd name="T75" fmla="*/ 670 h 791"/>
                  <a:gd name="T76" fmla="*/ 789 w 790"/>
                  <a:gd name="T77" fmla="*/ 670 h 791"/>
                  <a:gd name="T78" fmla="*/ 754 w 790"/>
                  <a:gd name="T79" fmla="*/ 754 h 791"/>
                  <a:gd name="T80" fmla="*/ 754 w 790"/>
                  <a:gd name="T81" fmla="*/ 754 h 791"/>
                  <a:gd name="T82" fmla="*/ 669 w 790"/>
                  <a:gd name="T83" fmla="*/ 790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0" h="791">
                    <a:moveTo>
                      <a:pt x="120" y="19"/>
                    </a:moveTo>
                    <a:lnTo>
                      <a:pt x="120" y="19"/>
                    </a:lnTo>
                    <a:cubicBezTo>
                      <a:pt x="93" y="19"/>
                      <a:pt x="67" y="29"/>
                      <a:pt x="48" y="49"/>
                    </a:cubicBezTo>
                    <a:lnTo>
                      <a:pt x="48" y="49"/>
                    </a:lnTo>
                    <a:cubicBezTo>
                      <a:pt x="29" y="68"/>
                      <a:pt x="18" y="93"/>
                      <a:pt x="18" y="121"/>
                    </a:cubicBezTo>
                    <a:lnTo>
                      <a:pt x="18" y="670"/>
                    </a:lnTo>
                    <a:lnTo>
                      <a:pt x="18" y="670"/>
                    </a:lnTo>
                    <a:cubicBezTo>
                      <a:pt x="18" y="697"/>
                      <a:pt x="29" y="722"/>
                      <a:pt x="48" y="741"/>
                    </a:cubicBezTo>
                    <a:lnTo>
                      <a:pt x="48" y="741"/>
                    </a:lnTo>
                    <a:cubicBezTo>
                      <a:pt x="67" y="760"/>
                      <a:pt x="93" y="772"/>
                      <a:pt x="120" y="772"/>
                    </a:cubicBezTo>
                    <a:lnTo>
                      <a:pt x="669" y="772"/>
                    </a:lnTo>
                    <a:lnTo>
                      <a:pt x="669" y="772"/>
                    </a:lnTo>
                    <a:cubicBezTo>
                      <a:pt x="696" y="772"/>
                      <a:pt x="722" y="760"/>
                      <a:pt x="741" y="741"/>
                    </a:cubicBezTo>
                    <a:lnTo>
                      <a:pt x="741" y="741"/>
                    </a:lnTo>
                    <a:cubicBezTo>
                      <a:pt x="761" y="722"/>
                      <a:pt x="771" y="697"/>
                      <a:pt x="771" y="670"/>
                    </a:cubicBezTo>
                    <a:lnTo>
                      <a:pt x="771" y="121"/>
                    </a:lnTo>
                    <a:lnTo>
                      <a:pt x="771" y="121"/>
                    </a:lnTo>
                    <a:cubicBezTo>
                      <a:pt x="771" y="93"/>
                      <a:pt x="761" y="68"/>
                      <a:pt x="741" y="49"/>
                    </a:cubicBezTo>
                    <a:lnTo>
                      <a:pt x="741" y="49"/>
                    </a:lnTo>
                    <a:cubicBezTo>
                      <a:pt x="722" y="29"/>
                      <a:pt x="696" y="19"/>
                      <a:pt x="669" y="19"/>
                    </a:cubicBezTo>
                    <a:lnTo>
                      <a:pt x="120" y="19"/>
                    </a:lnTo>
                    <a:close/>
                    <a:moveTo>
                      <a:pt x="669" y="790"/>
                    </a:moveTo>
                    <a:lnTo>
                      <a:pt x="120" y="790"/>
                    </a:lnTo>
                    <a:lnTo>
                      <a:pt x="120" y="790"/>
                    </a:lnTo>
                    <a:cubicBezTo>
                      <a:pt x="88" y="790"/>
                      <a:pt x="57" y="778"/>
                      <a:pt x="35" y="754"/>
                    </a:cubicBezTo>
                    <a:lnTo>
                      <a:pt x="35" y="754"/>
                    </a:lnTo>
                    <a:cubicBezTo>
                      <a:pt x="12" y="732"/>
                      <a:pt x="0" y="702"/>
                      <a:pt x="0" y="670"/>
                    </a:cubicBezTo>
                    <a:lnTo>
                      <a:pt x="0" y="121"/>
                    </a:lnTo>
                    <a:lnTo>
                      <a:pt x="0" y="121"/>
                    </a:lnTo>
                    <a:cubicBezTo>
                      <a:pt x="0" y="88"/>
                      <a:pt x="12" y="58"/>
                      <a:pt x="35" y="35"/>
                    </a:cubicBezTo>
                    <a:lnTo>
                      <a:pt x="35" y="35"/>
                    </a:lnTo>
                    <a:cubicBezTo>
                      <a:pt x="57" y="13"/>
                      <a:pt x="88" y="0"/>
                      <a:pt x="120" y="0"/>
                    </a:cubicBezTo>
                    <a:lnTo>
                      <a:pt x="669" y="0"/>
                    </a:lnTo>
                    <a:lnTo>
                      <a:pt x="669" y="0"/>
                    </a:lnTo>
                    <a:cubicBezTo>
                      <a:pt x="701" y="0"/>
                      <a:pt x="732" y="13"/>
                      <a:pt x="754" y="35"/>
                    </a:cubicBezTo>
                    <a:lnTo>
                      <a:pt x="754" y="35"/>
                    </a:lnTo>
                    <a:cubicBezTo>
                      <a:pt x="777" y="58"/>
                      <a:pt x="789" y="88"/>
                      <a:pt x="789" y="121"/>
                    </a:cubicBezTo>
                    <a:lnTo>
                      <a:pt x="789" y="670"/>
                    </a:lnTo>
                    <a:lnTo>
                      <a:pt x="789" y="670"/>
                    </a:lnTo>
                    <a:cubicBezTo>
                      <a:pt x="789" y="702"/>
                      <a:pt x="777" y="732"/>
                      <a:pt x="754" y="754"/>
                    </a:cubicBezTo>
                    <a:lnTo>
                      <a:pt x="754" y="754"/>
                    </a:lnTo>
                    <a:cubicBezTo>
                      <a:pt x="732" y="778"/>
                      <a:pt x="701" y="790"/>
                      <a:pt x="669" y="7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6F23E5A-C11A-4D85-82DA-8BC7B7085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2788" y="7363856"/>
                <a:ext cx="378568" cy="474067"/>
              </a:xfrm>
              <a:custGeom>
                <a:avLst/>
                <a:gdLst>
                  <a:gd name="connsiteX0" fmla="*/ 150615 w 378568"/>
                  <a:gd name="connsiteY0" fmla="*/ 413178 h 474067"/>
                  <a:gd name="connsiteX1" fmla="*/ 153251 w 378568"/>
                  <a:gd name="connsiteY1" fmla="*/ 413178 h 474067"/>
                  <a:gd name="connsiteX2" fmla="*/ 191919 w 378568"/>
                  <a:gd name="connsiteY2" fmla="*/ 414969 h 474067"/>
                  <a:gd name="connsiteX3" fmla="*/ 192798 w 378568"/>
                  <a:gd name="connsiteY3" fmla="*/ 414969 h 474067"/>
                  <a:gd name="connsiteX4" fmla="*/ 226193 w 378568"/>
                  <a:gd name="connsiteY4" fmla="*/ 414074 h 474067"/>
                  <a:gd name="connsiteX5" fmla="*/ 227950 w 378568"/>
                  <a:gd name="connsiteY5" fmla="*/ 413178 h 474067"/>
                  <a:gd name="connsiteX6" fmla="*/ 248163 w 378568"/>
                  <a:gd name="connsiteY6" fmla="*/ 425714 h 474067"/>
                  <a:gd name="connsiteX7" fmla="*/ 245527 w 378568"/>
                  <a:gd name="connsiteY7" fmla="*/ 451681 h 474067"/>
                  <a:gd name="connsiteX8" fmla="*/ 189283 w 378568"/>
                  <a:gd name="connsiteY8" fmla="*/ 474067 h 474067"/>
                  <a:gd name="connsiteX9" fmla="*/ 133917 w 378568"/>
                  <a:gd name="connsiteY9" fmla="*/ 451681 h 474067"/>
                  <a:gd name="connsiteX10" fmla="*/ 130402 w 378568"/>
                  <a:gd name="connsiteY10" fmla="*/ 425714 h 474067"/>
                  <a:gd name="connsiteX11" fmla="*/ 150615 w 378568"/>
                  <a:gd name="connsiteY11" fmla="*/ 413178 h 474067"/>
                  <a:gd name="connsiteX12" fmla="*/ 188847 w 378568"/>
                  <a:gd name="connsiteY12" fmla="*/ 0 h 474067"/>
                  <a:gd name="connsiteX13" fmla="*/ 257929 w 378568"/>
                  <a:gd name="connsiteY13" fmla="*/ 54386 h 474067"/>
                  <a:gd name="connsiteX14" fmla="*/ 242189 w 378568"/>
                  <a:gd name="connsiteY14" fmla="*/ 90352 h 474067"/>
                  <a:gd name="connsiteX15" fmla="*/ 326137 w 378568"/>
                  <a:gd name="connsiteY15" fmla="*/ 252633 h 474067"/>
                  <a:gd name="connsiteX16" fmla="*/ 353245 w 378568"/>
                  <a:gd name="connsiteY16" fmla="*/ 294738 h 474067"/>
                  <a:gd name="connsiteX17" fmla="*/ 376856 w 378568"/>
                  <a:gd name="connsiteY17" fmla="*/ 342984 h 474067"/>
                  <a:gd name="connsiteX18" fmla="*/ 188847 w 378568"/>
                  <a:gd name="connsiteY18" fmla="*/ 373686 h 474067"/>
                  <a:gd name="connsiteX19" fmla="*/ 1713 w 378568"/>
                  <a:gd name="connsiteY19" fmla="*/ 342984 h 474067"/>
                  <a:gd name="connsiteX20" fmla="*/ 25323 w 378568"/>
                  <a:gd name="connsiteY20" fmla="*/ 294738 h 474067"/>
                  <a:gd name="connsiteX21" fmla="*/ 52431 w 378568"/>
                  <a:gd name="connsiteY21" fmla="*/ 252633 h 474067"/>
                  <a:gd name="connsiteX22" fmla="*/ 136379 w 378568"/>
                  <a:gd name="connsiteY22" fmla="*/ 90352 h 474067"/>
                  <a:gd name="connsiteX23" fmla="*/ 120639 w 378568"/>
                  <a:gd name="connsiteY23" fmla="*/ 54386 h 474067"/>
                  <a:gd name="connsiteX24" fmla="*/ 188847 w 378568"/>
                  <a:gd name="connsiteY24" fmla="*/ 0 h 474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78568" h="474067">
                    <a:moveTo>
                      <a:pt x="150615" y="413178"/>
                    </a:moveTo>
                    <a:cubicBezTo>
                      <a:pt x="151494" y="413178"/>
                      <a:pt x="152372" y="413178"/>
                      <a:pt x="153251" y="413178"/>
                    </a:cubicBezTo>
                    <a:cubicBezTo>
                      <a:pt x="167312" y="414074"/>
                      <a:pt x="180494" y="414969"/>
                      <a:pt x="191919" y="414969"/>
                    </a:cubicBezTo>
                    <a:lnTo>
                      <a:pt x="192798" y="414969"/>
                    </a:lnTo>
                    <a:cubicBezTo>
                      <a:pt x="202465" y="414969"/>
                      <a:pt x="213011" y="414074"/>
                      <a:pt x="226193" y="414074"/>
                    </a:cubicBezTo>
                    <a:cubicBezTo>
                      <a:pt x="227072" y="413178"/>
                      <a:pt x="227072" y="413178"/>
                      <a:pt x="227950" y="413178"/>
                    </a:cubicBezTo>
                    <a:cubicBezTo>
                      <a:pt x="236739" y="413178"/>
                      <a:pt x="244648" y="417655"/>
                      <a:pt x="248163" y="425714"/>
                    </a:cubicBezTo>
                    <a:cubicBezTo>
                      <a:pt x="252557" y="433773"/>
                      <a:pt x="251678" y="444518"/>
                      <a:pt x="245527" y="451681"/>
                    </a:cubicBezTo>
                    <a:cubicBezTo>
                      <a:pt x="233223" y="466008"/>
                      <a:pt x="211253" y="474067"/>
                      <a:pt x="189283" y="474067"/>
                    </a:cubicBezTo>
                    <a:cubicBezTo>
                      <a:pt x="167312" y="474067"/>
                      <a:pt x="146221" y="466008"/>
                      <a:pt x="133917" y="451681"/>
                    </a:cubicBezTo>
                    <a:cubicBezTo>
                      <a:pt x="127766" y="444518"/>
                      <a:pt x="126008" y="433773"/>
                      <a:pt x="130402" y="425714"/>
                    </a:cubicBezTo>
                    <a:cubicBezTo>
                      <a:pt x="133917" y="417655"/>
                      <a:pt x="141827" y="413178"/>
                      <a:pt x="150615" y="413178"/>
                    </a:cubicBezTo>
                    <a:close/>
                    <a:moveTo>
                      <a:pt x="188847" y="0"/>
                    </a:moveTo>
                    <a:cubicBezTo>
                      <a:pt x="226449" y="0"/>
                      <a:pt x="257929" y="23685"/>
                      <a:pt x="257929" y="54386"/>
                    </a:cubicBezTo>
                    <a:cubicBezTo>
                      <a:pt x="257929" y="68422"/>
                      <a:pt x="251808" y="80702"/>
                      <a:pt x="242189" y="90352"/>
                    </a:cubicBezTo>
                    <a:cubicBezTo>
                      <a:pt x="297280" y="110527"/>
                      <a:pt x="326137" y="164036"/>
                      <a:pt x="326137" y="252633"/>
                    </a:cubicBezTo>
                    <a:cubicBezTo>
                      <a:pt x="326137" y="265791"/>
                      <a:pt x="340129" y="281580"/>
                      <a:pt x="353245" y="294738"/>
                    </a:cubicBezTo>
                    <a:cubicBezTo>
                      <a:pt x="368111" y="311405"/>
                      <a:pt x="383852" y="328072"/>
                      <a:pt x="376856" y="342984"/>
                    </a:cubicBezTo>
                    <a:cubicBezTo>
                      <a:pt x="368111" y="361405"/>
                      <a:pt x="334007" y="373686"/>
                      <a:pt x="188847" y="373686"/>
                    </a:cubicBezTo>
                    <a:cubicBezTo>
                      <a:pt x="44561" y="373686"/>
                      <a:pt x="10457" y="361405"/>
                      <a:pt x="1713" y="342984"/>
                    </a:cubicBezTo>
                    <a:cubicBezTo>
                      <a:pt x="-5283" y="328072"/>
                      <a:pt x="10457" y="311405"/>
                      <a:pt x="25323" y="294738"/>
                    </a:cubicBezTo>
                    <a:cubicBezTo>
                      <a:pt x="38440" y="281580"/>
                      <a:pt x="52431" y="265791"/>
                      <a:pt x="52431" y="252633"/>
                    </a:cubicBezTo>
                    <a:cubicBezTo>
                      <a:pt x="52431" y="164036"/>
                      <a:pt x="81289" y="110527"/>
                      <a:pt x="136379" y="90352"/>
                    </a:cubicBezTo>
                    <a:cubicBezTo>
                      <a:pt x="126760" y="80702"/>
                      <a:pt x="120639" y="68422"/>
                      <a:pt x="120639" y="54386"/>
                    </a:cubicBezTo>
                    <a:cubicBezTo>
                      <a:pt x="120639" y="23685"/>
                      <a:pt x="152120" y="0"/>
                      <a:pt x="18884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D94408C-E9DA-4CB2-92E9-B1B4B87A9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3254" y="7356133"/>
                <a:ext cx="394177" cy="489531"/>
              </a:xfrm>
              <a:custGeom>
                <a:avLst/>
                <a:gdLst>
                  <a:gd name="connsiteX0" fmla="*/ 161410 w 394177"/>
                  <a:gd name="connsiteY0" fmla="*/ 429853 h 489531"/>
                  <a:gd name="connsiteX1" fmla="*/ 149035 w 394177"/>
                  <a:gd name="connsiteY1" fmla="*/ 437751 h 489531"/>
                  <a:gd name="connsiteX2" fmla="*/ 150803 w 394177"/>
                  <a:gd name="connsiteY2" fmla="*/ 453548 h 489531"/>
                  <a:gd name="connsiteX3" fmla="*/ 200304 w 394177"/>
                  <a:gd name="connsiteY3" fmla="*/ 473734 h 489531"/>
                  <a:gd name="connsiteX4" fmla="*/ 250689 w 394177"/>
                  <a:gd name="connsiteY4" fmla="*/ 453548 h 489531"/>
                  <a:gd name="connsiteX5" fmla="*/ 252457 w 394177"/>
                  <a:gd name="connsiteY5" fmla="*/ 437751 h 489531"/>
                  <a:gd name="connsiteX6" fmla="*/ 239198 w 394177"/>
                  <a:gd name="connsiteY6" fmla="*/ 429853 h 489531"/>
                  <a:gd name="connsiteX7" fmla="*/ 238314 w 394177"/>
                  <a:gd name="connsiteY7" fmla="*/ 429853 h 489531"/>
                  <a:gd name="connsiteX8" fmla="*/ 203840 w 394177"/>
                  <a:gd name="connsiteY8" fmla="*/ 432486 h 489531"/>
                  <a:gd name="connsiteX9" fmla="*/ 202956 w 394177"/>
                  <a:gd name="connsiteY9" fmla="*/ 432486 h 489531"/>
                  <a:gd name="connsiteX10" fmla="*/ 163178 w 394177"/>
                  <a:gd name="connsiteY10" fmla="*/ 429853 h 489531"/>
                  <a:gd name="connsiteX11" fmla="*/ 161410 w 394177"/>
                  <a:gd name="connsiteY11" fmla="*/ 429853 h 489531"/>
                  <a:gd name="connsiteX12" fmla="*/ 161410 w 394177"/>
                  <a:gd name="connsiteY12" fmla="*/ 413178 h 489531"/>
                  <a:gd name="connsiteX13" fmla="*/ 164946 w 394177"/>
                  <a:gd name="connsiteY13" fmla="*/ 414056 h 489531"/>
                  <a:gd name="connsiteX14" fmla="*/ 202956 w 394177"/>
                  <a:gd name="connsiteY14" fmla="*/ 416689 h 489531"/>
                  <a:gd name="connsiteX15" fmla="*/ 203840 w 394177"/>
                  <a:gd name="connsiteY15" fmla="*/ 416689 h 489531"/>
                  <a:gd name="connsiteX16" fmla="*/ 236546 w 394177"/>
                  <a:gd name="connsiteY16" fmla="*/ 414056 h 489531"/>
                  <a:gd name="connsiteX17" fmla="*/ 239198 w 394177"/>
                  <a:gd name="connsiteY17" fmla="*/ 414056 h 489531"/>
                  <a:gd name="connsiteX18" fmla="*/ 267484 w 394177"/>
                  <a:gd name="connsiteY18" fmla="*/ 429853 h 489531"/>
                  <a:gd name="connsiteX19" fmla="*/ 263065 w 394177"/>
                  <a:gd name="connsiteY19" fmla="*/ 465835 h 489531"/>
                  <a:gd name="connsiteX20" fmla="*/ 200304 w 394177"/>
                  <a:gd name="connsiteY20" fmla="*/ 489531 h 489531"/>
                  <a:gd name="connsiteX21" fmla="*/ 138427 w 394177"/>
                  <a:gd name="connsiteY21" fmla="*/ 464957 h 489531"/>
                  <a:gd name="connsiteX22" fmla="*/ 134008 w 394177"/>
                  <a:gd name="connsiteY22" fmla="*/ 429853 h 489531"/>
                  <a:gd name="connsiteX23" fmla="*/ 161410 w 394177"/>
                  <a:gd name="connsiteY23" fmla="*/ 413178 h 489531"/>
                  <a:gd name="connsiteX24" fmla="*/ 196890 w 394177"/>
                  <a:gd name="connsiteY24" fmla="*/ 16615 h 489531"/>
                  <a:gd name="connsiteX25" fmla="*/ 136592 w 394177"/>
                  <a:gd name="connsiteY25" fmla="*/ 62961 h 489531"/>
                  <a:gd name="connsiteX26" fmla="*/ 163682 w 394177"/>
                  <a:gd name="connsiteY26" fmla="*/ 101438 h 489531"/>
                  <a:gd name="connsiteX27" fmla="*/ 68429 w 394177"/>
                  <a:gd name="connsiteY27" fmla="*/ 260589 h 489531"/>
                  <a:gd name="connsiteX28" fmla="*/ 196890 w 394177"/>
                  <a:gd name="connsiteY28" fmla="*/ 373395 h 489531"/>
                  <a:gd name="connsiteX29" fmla="*/ 325351 w 394177"/>
                  <a:gd name="connsiteY29" fmla="*/ 260589 h 489531"/>
                  <a:gd name="connsiteX30" fmla="*/ 230972 w 394177"/>
                  <a:gd name="connsiteY30" fmla="*/ 101438 h 489531"/>
                  <a:gd name="connsiteX31" fmla="*/ 258062 w 394177"/>
                  <a:gd name="connsiteY31" fmla="*/ 62961 h 489531"/>
                  <a:gd name="connsiteX32" fmla="*/ 196890 w 394177"/>
                  <a:gd name="connsiteY32" fmla="*/ 16615 h 489531"/>
                  <a:gd name="connsiteX33" fmla="*/ 196890 w 394177"/>
                  <a:gd name="connsiteY33" fmla="*/ 0 h 489531"/>
                  <a:gd name="connsiteX34" fmla="*/ 274666 w 394177"/>
                  <a:gd name="connsiteY34" fmla="*/ 62961 h 489531"/>
                  <a:gd name="connsiteX35" fmla="*/ 264179 w 394177"/>
                  <a:gd name="connsiteY35" fmla="*/ 95316 h 489531"/>
                  <a:gd name="connsiteX36" fmla="*/ 341955 w 394177"/>
                  <a:gd name="connsiteY36" fmla="*/ 260589 h 489531"/>
                  <a:gd name="connsiteX37" fmla="*/ 367298 w 394177"/>
                  <a:gd name="connsiteY37" fmla="*/ 297317 h 489531"/>
                  <a:gd name="connsiteX38" fmla="*/ 391767 w 394177"/>
                  <a:gd name="connsiteY38" fmla="*/ 354156 h 489531"/>
                  <a:gd name="connsiteX39" fmla="*/ 196890 w 394177"/>
                  <a:gd name="connsiteY39" fmla="*/ 389135 h 489531"/>
                  <a:gd name="connsiteX40" fmla="*/ 2013 w 394177"/>
                  <a:gd name="connsiteY40" fmla="*/ 354156 h 489531"/>
                  <a:gd name="connsiteX41" fmla="*/ 27356 w 394177"/>
                  <a:gd name="connsiteY41" fmla="*/ 297317 h 489531"/>
                  <a:gd name="connsiteX42" fmla="*/ 52699 w 394177"/>
                  <a:gd name="connsiteY42" fmla="*/ 260589 h 489531"/>
                  <a:gd name="connsiteX43" fmla="*/ 130475 w 394177"/>
                  <a:gd name="connsiteY43" fmla="*/ 95316 h 489531"/>
                  <a:gd name="connsiteX44" fmla="*/ 119988 w 394177"/>
                  <a:gd name="connsiteY44" fmla="*/ 62961 h 489531"/>
                  <a:gd name="connsiteX45" fmla="*/ 196890 w 394177"/>
                  <a:gd name="connsiteY45" fmla="*/ 0 h 489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94177" h="489531">
                    <a:moveTo>
                      <a:pt x="161410" y="429853"/>
                    </a:moveTo>
                    <a:cubicBezTo>
                      <a:pt x="156106" y="429853"/>
                      <a:pt x="150803" y="433363"/>
                      <a:pt x="149035" y="437751"/>
                    </a:cubicBezTo>
                    <a:cubicBezTo>
                      <a:pt x="145499" y="442139"/>
                      <a:pt x="145499" y="448283"/>
                      <a:pt x="150803" y="453548"/>
                    </a:cubicBezTo>
                    <a:cubicBezTo>
                      <a:pt x="161410" y="465835"/>
                      <a:pt x="179089" y="473734"/>
                      <a:pt x="200304" y="473734"/>
                    </a:cubicBezTo>
                    <a:cubicBezTo>
                      <a:pt x="221519" y="473734"/>
                      <a:pt x="239198" y="465835"/>
                      <a:pt x="250689" y="453548"/>
                    </a:cubicBezTo>
                    <a:cubicBezTo>
                      <a:pt x="255109" y="449160"/>
                      <a:pt x="255993" y="443017"/>
                      <a:pt x="252457" y="437751"/>
                    </a:cubicBezTo>
                    <a:cubicBezTo>
                      <a:pt x="250689" y="433363"/>
                      <a:pt x="245386" y="429853"/>
                      <a:pt x="239198" y="429853"/>
                    </a:cubicBezTo>
                    <a:lnTo>
                      <a:pt x="238314" y="429853"/>
                    </a:lnTo>
                    <a:cubicBezTo>
                      <a:pt x="228591" y="431608"/>
                      <a:pt x="215331" y="432486"/>
                      <a:pt x="203840" y="432486"/>
                    </a:cubicBezTo>
                    <a:lnTo>
                      <a:pt x="202956" y="432486"/>
                    </a:lnTo>
                    <a:cubicBezTo>
                      <a:pt x="188813" y="432486"/>
                      <a:pt x="175553" y="431608"/>
                      <a:pt x="163178" y="429853"/>
                    </a:cubicBezTo>
                    <a:cubicBezTo>
                      <a:pt x="163178" y="429853"/>
                      <a:pt x="162294" y="429853"/>
                      <a:pt x="161410" y="429853"/>
                    </a:cubicBezTo>
                    <a:close/>
                    <a:moveTo>
                      <a:pt x="161410" y="413178"/>
                    </a:moveTo>
                    <a:cubicBezTo>
                      <a:pt x="163178" y="413178"/>
                      <a:pt x="163178" y="413178"/>
                      <a:pt x="164946" y="414056"/>
                    </a:cubicBezTo>
                    <a:cubicBezTo>
                      <a:pt x="179089" y="415811"/>
                      <a:pt x="191465" y="416689"/>
                      <a:pt x="202956" y="416689"/>
                    </a:cubicBezTo>
                    <a:lnTo>
                      <a:pt x="203840" y="416689"/>
                    </a:lnTo>
                    <a:cubicBezTo>
                      <a:pt x="212679" y="416689"/>
                      <a:pt x="224171" y="415811"/>
                      <a:pt x="236546" y="414056"/>
                    </a:cubicBezTo>
                    <a:cubicBezTo>
                      <a:pt x="237430" y="414056"/>
                      <a:pt x="238314" y="414056"/>
                      <a:pt x="239198" y="414056"/>
                    </a:cubicBezTo>
                    <a:cubicBezTo>
                      <a:pt x="250689" y="414056"/>
                      <a:pt x="262181" y="420199"/>
                      <a:pt x="267484" y="429853"/>
                    </a:cubicBezTo>
                    <a:cubicBezTo>
                      <a:pt x="273672" y="441262"/>
                      <a:pt x="271904" y="455304"/>
                      <a:pt x="263065" y="465835"/>
                    </a:cubicBezTo>
                    <a:cubicBezTo>
                      <a:pt x="248037" y="480754"/>
                      <a:pt x="225939" y="489531"/>
                      <a:pt x="200304" y="489531"/>
                    </a:cubicBezTo>
                    <a:cubicBezTo>
                      <a:pt x="175553" y="489531"/>
                      <a:pt x="152571" y="480754"/>
                      <a:pt x="138427" y="464957"/>
                    </a:cubicBezTo>
                    <a:cubicBezTo>
                      <a:pt x="129588" y="455304"/>
                      <a:pt x="127820" y="441262"/>
                      <a:pt x="134008" y="429853"/>
                    </a:cubicBezTo>
                    <a:cubicBezTo>
                      <a:pt x="139311" y="420199"/>
                      <a:pt x="149919" y="413178"/>
                      <a:pt x="161410" y="413178"/>
                    </a:cubicBezTo>
                    <a:close/>
                    <a:moveTo>
                      <a:pt x="196890" y="16615"/>
                    </a:moveTo>
                    <a:cubicBezTo>
                      <a:pt x="163682" y="16615"/>
                      <a:pt x="136592" y="36728"/>
                      <a:pt x="136592" y="62961"/>
                    </a:cubicBezTo>
                    <a:cubicBezTo>
                      <a:pt x="136592" y="78702"/>
                      <a:pt x="147952" y="93567"/>
                      <a:pt x="163682" y="101438"/>
                    </a:cubicBezTo>
                    <a:cubicBezTo>
                      <a:pt x="76294" y="119801"/>
                      <a:pt x="68429" y="211619"/>
                      <a:pt x="68429" y="260589"/>
                    </a:cubicBezTo>
                    <a:cubicBezTo>
                      <a:pt x="68429" y="316555"/>
                      <a:pt x="-111592" y="373395"/>
                      <a:pt x="196890" y="373395"/>
                    </a:cubicBezTo>
                    <a:cubicBezTo>
                      <a:pt x="505372" y="373395"/>
                      <a:pt x="325351" y="316555"/>
                      <a:pt x="325351" y="260589"/>
                    </a:cubicBezTo>
                    <a:cubicBezTo>
                      <a:pt x="325351" y="211619"/>
                      <a:pt x="318360" y="119801"/>
                      <a:pt x="230972" y="101438"/>
                    </a:cubicBezTo>
                    <a:cubicBezTo>
                      <a:pt x="246702" y="93567"/>
                      <a:pt x="258062" y="78702"/>
                      <a:pt x="258062" y="62961"/>
                    </a:cubicBezTo>
                    <a:cubicBezTo>
                      <a:pt x="258062" y="36728"/>
                      <a:pt x="230972" y="16615"/>
                      <a:pt x="196890" y="16615"/>
                    </a:cubicBezTo>
                    <a:close/>
                    <a:moveTo>
                      <a:pt x="196890" y="0"/>
                    </a:moveTo>
                    <a:cubicBezTo>
                      <a:pt x="239711" y="0"/>
                      <a:pt x="274666" y="28857"/>
                      <a:pt x="274666" y="62961"/>
                    </a:cubicBezTo>
                    <a:cubicBezTo>
                      <a:pt x="274666" y="74329"/>
                      <a:pt x="271170" y="85697"/>
                      <a:pt x="264179" y="95316"/>
                    </a:cubicBezTo>
                    <a:cubicBezTo>
                      <a:pt x="315739" y="119801"/>
                      <a:pt x="341955" y="174892"/>
                      <a:pt x="341955" y="260589"/>
                    </a:cubicBezTo>
                    <a:cubicBezTo>
                      <a:pt x="341955" y="271083"/>
                      <a:pt x="355937" y="285074"/>
                      <a:pt x="367298" y="297317"/>
                    </a:cubicBezTo>
                    <a:cubicBezTo>
                      <a:pt x="383902" y="314806"/>
                      <a:pt x="400506" y="333169"/>
                      <a:pt x="391767" y="354156"/>
                    </a:cubicBezTo>
                    <a:cubicBezTo>
                      <a:pt x="382154" y="376892"/>
                      <a:pt x="348072" y="389135"/>
                      <a:pt x="196890" y="389135"/>
                    </a:cubicBezTo>
                    <a:cubicBezTo>
                      <a:pt x="47455" y="389135"/>
                      <a:pt x="12500" y="376892"/>
                      <a:pt x="2013" y="354156"/>
                    </a:cubicBezTo>
                    <a:cubicBezTo>
                      <a:pt x="-5852" y="333169"/>
                      <a:pt x="10752" y="314806"/>
                      <a:pt x="27356" y="297317"/>
                    </a:cubicBezTo>
                    <a:cubicBezTo>
                      <a:pt x="38717" y="285074"/>
                      <a:pt x="52699" y="271083"/>
                      <a:pt x="52699" y="260589"/>
                    </a:cubicBezTo>
                    <a:cubicBezTo>
                      <a:pt x="52699" y="174892"/>
                      <a:pt x="78915" y="119801"/>
                      <a:pt x="130475" y="95316"/>
                    </a:cubicBezTo>
                    <a:cubicBezTo>
                      <a:pt x="123484" y="85697"/>
                      <a:pt x="119988" y="74329"/>
                      <a:pt x="119988" y="62961"/>
                    </a:cubicBezTo>
                    <a:cubicBezTo>
                      <a:pt x="119988" y="28857"/>
                      <a:pt x="154943" y="0"/>
                      <a:pt x="1968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343">
                <a:extLst>
                  <a:ext uri="{FF2B5EF4-FFF2-40B4-BE49-F238E27FC236}">
                    <a16:creationId xmlns:a16="http://schemas.microsoft.com/office/drawing/2014/main" id="{21309F5B-9A14-457E-9EB5-312356ED2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5586" y="6012336"/>
                <a:ext cx="1092800" cy="505854"/>
              </a:xfrm>
              <a:custGeom>
                <a:avLst/>
                <a:gdLst>
                  <a:gd name="T0" fmla="*/ 32 w 1250"/>
                  <a:gd name="T1" fmla="*/ 327 h 579"/>
                  <a:gd name="T2" fmla="*/ 165 w 1250"/>
                  <a:gd name="T3" fmla="*/ 388 h 579"/>
                  <a:gd name="T4" fmla="*/ 165 w 1250"/>
                  <a:gd name="T5" fmla="*/ 388 h 579"/>
                  <a:gd name="T6" fmla="*/ 172 w 1250"/>
                  <a:gd name="T7" fmla="*/ 397 h 579"/>
                  <a:gd name="T8" fmla="*/ 172 w 1250"/>
                  <a:gd name="T9" fmla="*/ 461 h 579"/>
                  <a:gd name="T10" fmla="*/ 172 w 1250"/>
                  <a:gd name="T11" fmla="*/ 461 h 579"/>
                  <a:gd name="T12" fmla="*/ 270 w 1250"/>
                  <a:gd name="T13" fmla="*/ 560 h 579"/>
                  <a:gd name="T14" fmla="*/ 1131 w 1250"/>
                  <a:gd name="T15" fmla="*/ 560 h 579"/>
                  <a:gd name="T16" fmla="*/ 1131 w 1250"/>
                  <a:gd name="T17" fmla="*/ 560 h 579"/>
                  <a:gd name="T18" fmla="*/ 1231 w 1250"/>
                  <a:gd name="T19" fmla="*/ 461 h 579"/>
                  <a:gd name="T20" fmla="*/ 1231 w 1250"/>
                  <a:gd name="T21" fmla="*/ 118 h 579"/>
                  <a:gd name="T22" fmla="*/ 1231 w 1250"/>
                  <a:gd name="T23" fmla="*/ 118 h 579"/>
                  <a:gd name="T24" fmla="*/ 1131 w 1250"/>
                  <a:gd name="T25" fmla="*/ 18 h 579"/>
                  <a:gd name="T26" fmla="*/ 270 w 1250"/>
                  <a:gd name="T27" fmla="*/ 18 h 579"/>
                  <a:gd name="T28" fmla="*/ 270 w 1250"/>
                  <a:gd name="T29" fmla="*/ 18 h 579"/>
                  <a:gd name="T30" fmla="*/ 172 w 1250"/>
                  <a:gd name="T31" fmla="*/ 118 h 579"/>
                  <a:gd name="T32" fmla="*/ 172 w 1250"/>
                  <a:gd name="T33" fmla="*/ 259 h 579"/>
                  <a:gd name="T34" fmla="*/ 172 w 1250"/>
                  <a:gd name="T35" fmla="*/ 259 h 579"/>
                  <a:gd name="T36" fmla="*/ 165 w 1250"/>
                  <a:gd name="T37" fmla="*/ 268 h 579"/>
                  <a:gd name="T38" fmla="*/ 32 w 1250"/>
                  <a:gd name="T39" fmla="*/ 327 h 579"/>
                  <a:gd name="T40" fmla="*/ 1131 w 1250"/>
                  <a:gd name="T41" fmla="*/ 578 h 579"/>
                  <a:gd name="T42" fmla="*/ 270 w 1250"/>
                  <a:gd name="T43" fmla="*/ 578 h 579"/>
                  <a:gd name="T44" fmla="*/ 270 w 1250"/>
                  <a:gd name="T45" fmla="*/ 578 h 579"/>
                  <a:gd name="T46" fmla="*/ 152 w 1250"/>
                  <a:gd name="T47" fmla="*/ 461 h 579"/>
                  <a:gd name="T48" fmla="*/ 152 w 1250"/>
                  <a:gd name="T49" fmla="*/ 403 h 579"/>
                  <a:gd name="T50" fmla="*/ 5 w 1250"/>
                  <a:gd name="T51" fmla="*/ 335 h 579"/>
                  <a:gd name="T52" fmla="*/ 5 w 1250"/>
                  <a:gd name="T53" fmla="*/ 335 h 579"/>
                  <a:gd name="T54" fmla="*/ 0 w 1250"/>
                  <a:gd name="T55" fmla="*/ 326 h 579"/>
                  <a:gd name="T56" fmla="*/ 0 w 1250"/>
                  <a:gd name="T57" fmla="*/ 326 h 579"/>
                  <a:gd name="T58" fmla="*/ 6 w 1250"/>
                  <a:gd name="T59" fmla="*/ 318 h 579"/>
                  <a:gd name="T60" fmla="*/ 152 w 1250"/>
                  <a:gd name="T61" fmla="*/ 253 h 579"/>
                  <a:gd name="T62" fmla="*/ 152 w 1250"/>
                  <a:gd name="T63" fmla="*/ 118 h 579"/>
                  <a:gd name="T64" fmla="*/ 152 w 1250"/>
                  <a:gd name="T65" fmla="*/ 118 h 579"/>
                  <a:gd name="T66" fmla="*/ 270 w 1250"/>
                  <a:gd name="T67" fmla="*/ 0 h 579"/>
                  <a:gd name="T68" fmla="*/ 1131 w 1250"/>
                  <a:gd name="T69" fmla="*/ 0 h 579"/>
                  <a:gd name="T70" fmla="*/ 1131 w 1250"/>
                  <a:gd name="T71" fmla="*/ 0 h 579"/>
                  <a:gd name="T72" fmla="*/ 1249 w 1250"/>
                  <a:gd name="T73" fmla="*/ 118 h 579"/>
                  <a:gd name="T74" fmla="*/ 1249 w 1250"/>
                  <a:gd name="T75" fmla="*/ 461 h 579"/>
                  <a:gd name="T76" fmla="*/ 1249 w 1250"/>
                  <a:gd name="T77" fmla="*/ 461 h 579"/>
                  <a:gd name="T78" fmla="*/ 1131 w 1250"/>
                  <a:gd name="T79" fmla="*/ 578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50" h="579">
                    <a:moveTo>
                      <a:pt x="32" y="327"/>
                    </a:moveTo>
                    <a:lnTo>
                      <a:pt x="165" y="388"/>
                    </a:lnTo>
                    <a:lnTo>
                      <a:pt x="165" y="388"/>
                    </a:lnTo>
                    <a:cubicBezTo>
                      <a:pt x="169" y="390"/>
                      <a:pt x="172" y="394"/>
                      <a:pt x="172" y="397"/>
                    </a:cubicBezTo>
                    <a:lnTo>
                      <a:pt x="172" y="461"/>
                    </a:lnTo>
                    <a:lnTo>
                      <a:pt x="172" y="461"/>
                    </a:lnTo>
                    <a:cubicBezTo>
                      <a:pt x="172" y="516"/>
                      <a:pt x="216" y="560"/>
                      <a:pt x="270" y="560"/>
                    </a:cubicBezTo>
                    <a:lnTo>
                      <a:pt x="1131" y="560"/>
                    </a:lnTo>
                    <a:lnTo>
                      <a:pt x="1131" y="560"/>
                    </a:lnTo>
                    <a:cubicBezTo>
                      <a:pt x="1186" y="560"/>
                      <a:pt x="1231" y="516"/>
                      <a:pt x="1231" y="461"/>
                    </a:cubicBezTo>
                    <a:lnTo>
                      <a:pt x="1231" y="118"/>
                    </a:lnTo>
                    <a:lnTo>
                      <a:pt x="1231" y="118"/>
                    </a:lnTo>
                    <a:cubicBezTo>
                      <a:pt x="1231" y="63"/>
                      <a:pt x="1186" y="18"/>
                      <a:pt x="1131" y="18"/>
                    </a:cubicBezTo>
                    <a:lnTo>
                      <a:pt x="270" y="18"/>
                    </a:lnTo>
                    <a:lnTo>
                      <a:pt x="270" y="18"/>
                    </a:lnTo>
                    <a:cubicBezTo>
                      <a:pt x="216" y="18"/>
                      <a:pt x="172" y="63"/>
                      <a:pt x="172" y="118"/>
                    </a:cubicBezTo>
                    <a:lnTo>
                      <a:pt x="172" y="259"/>
                    </a:lnTo>
                    <a:lnTo>
                      <a:pt x="172" y="259"/>
                    </a:lnTo>
                    <a:cubicBezTo>
                      <a:pt x="172" y="262"/>
                      <a:pt x="169" y="266"/>
                      <a:pt x="165" y="268"/>
                    </a:cubicBezTo>
                    <a:lnTo>
                      <a:pt x="32" y="327"/>
                    </a:lnTo>
                    <a:close/>
                    <a:moveTo>
                      <a:pt x="1131" y="578"/>
                    </a:moveTo>
                    <a:lnTo>
                      <a:pt x="270" y="578"/>
                    </a:lnTo>
                    <a:lnTo>
                      <a:pt x="270" y="578"/>
                    </a:lnTo>
                    <a:cubicBezTo>
                      <a:pt x="205" y="578"/>
                      <a:pt x="152" y="526"/>
                      <a:pt x="152" y="461"/>
                    </a:cubicBezTo>
                    <a:lnTo>
                      <a:pt x="152" y="403"/>
                    </a:lnTo>
                    <a:lnTo>
                      <a:pt x="5" y="335"/>
                    </a:lnTo>
                    <a:lnTo>
                      <a:pt x="5" y="335"/>
                    </a:lnTo>
                    <a:cubicBezTo>
                      <a:pt x="3" y="333"/>
                      <a:pt x="0" y="330"/>
                      <a:pt x="0" y="326"/>
                    </a:cubicBezTo>
                    <a:lnTo>
                      <a:pt x="0" y="326"/>
                    </a:lnTo>
                    <a:cubicBezTo>
                      <a:pt x="0" y="322"/>
                      <a:pt x="3" y="319"/>
                      <a:pt x="6" y="318"/>
                    </a:cubicBezTo>
                    <a:lnTo>
                      <a:pt x="152" y="253"/>
                    </a:lnTo>
                    <a:lnTo>
                      <a:pt x="152" y="118"/>
                    </a:lnTo>
                    <a:lnTo>
                      <a:pt x="152" y="118"/>
                    </a:lnTo>
                    <a:cubicBezTo>
                      <a:pt x="152" y="53"/>
                      <a:pt x="205" y="0"/>
                      <a:pt x="270" y="0"/>
                    </a:cubicBezTo>
                    <a:lnTo>
                      <a:pt x="1131" y="0"/>
                    </a:lnTo>
                    <a:lnTo>
                      <a:pt x="1131" y="0"/>
                    </a:lnTo>
                    <a:cubicBezTo>
                      <a:pt x="1196" y="0"/>
                      <a:pt x="1249" y="53"/>
                      <a:pt x="1249" y="118"/>
                    </a:cubicBezTo>
                    <a:lnTo>
                      <a:pt x="1249" y="461"/>
                    </a:lnTo>
                    <a:lnTo>
                      <a:pt x="1249" y="461"/>
                    </a:lnTo>
                    <a:cubicBezTo>
                      <a:pt x="1249" y="526"/>
                      <a:pt x="1196" y="578"/>
                      <a:pt x="1131" y="5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473B3B0-51D9-45A3-BC1C-88105FC44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3613" y="6155209"/>
                <a:ext cx="643990" cy="226865"/>
              </a:xfrm>
              <a:custGeom>
                <a:avLst/>
                <a:gdLst>
                  <a:gd name="connsiteX0" fmla="*/ 7896 w 643990"/>
                  <a:gd name="connsiteY0" fmla="*/ 208521 h 226865"/>
                  <a:gd name="connsiteX1" fmla="*/ 635216 w 643990"/>
                  <a:gd name="connsiteY1" fmla="*/ 208521 h 226865"/>
                  <a:gd name="connsiteX2" fmla="*/ 643990 w 643990"/>
                  <a:gd name="connsiteY2" fmla="*/ 217210 h 226865"/>
                  <a:gd name="connsiteX3" fmla="*/ 635216 w 643990"/>
                  <a:gd name="connsiteY3" fmla="*/ 226865 h 226865"/>
                  <a:gd name="connsiteX4" fmla="*/ 7896 w 643990"/>
                  <a:gd name="connsiteY4" fmla="*/ 226865 h 226865"/>
                  <a:gd name="connsiteX5" fmla="*/ 0 w 643990"/>
                  <a:gd name="connsiteY5" fmla="*/ 217210 h 226865"/>
                  <a:gd name="connsiteX6" fmla="*/ 7896 w 643990"/>
                  <a:gd name="connsiteY6" fmla="*/ 208521 h 226865"/>
                  <a:gd name="connsiteX7" fmla="*/ 7896 w 643990"/>
                  <a:gd name="connsiteY7" fmla="*/ 104262 h 226865"/>
                  <a:gd name="connsiteX8" fmla="*/ 635216 w 643990"/>
                  <a:gd name="connsiteY8" fmla="*/ 104262 h 226865"/>
                  <a:gd name="connsiteX9" fmla="*/ 643990 w 643990"/>
                  <a:gd name="connsiteY9" fmla="*/ 112949 h 226865"/>
                  <a:gd name="connsiteX10" fmla="*/ 635216 w 643990"/>
                  <a:gd name="connsiteY10" fmla="*/ 122602 h 226865"/>
                  <a:gd name="connsiteX11" fmla="*/ 7896 w 643990"/>
                  <a:gd name="connsiteY11" fmla="*/ 122602 h 226865"/>
                  <a:gd name="connsiteX12" fmla="*/ 0 w 643990"/>
                  <a:gd name="connsiteY12" fmla="*/ 112949 h 226865"/>
                  <a:gd name="connsiteX13" fmla="*/ 7896 w 643990"/>
                  <a:gd name="connsiteY13" fmla="*/ 104262 h 226865"/>
                  <a:gd name="connsiteX14" fmla="*/ 7899 w 643990"/>
                  <a:gd name="connsiteY14" fmla="*/ 0 h 226865"/>
                  <a:gd name="connsiteX15" fmla="*/ 338758 w 643990"/>
                  <a:gd name="connsiteY15" fmla="*/ 0 h 226865"/>
                  <a:gd name="connsiteX16" fmla="*/ 346656 w 643990"/>
                  <a:gd name="connsiteY16" fmla="*/ 9654 h 226865"/>
                  <a:gd name="connsiteX17" fmla="*/ 338758 w 643990"/>
                  <a:gd name="connsiteY17" fmla="*/ 18343 h 226865"/>
                  <a:gd name="connsiteX18" fmla="*/ 7899 w 643990"/>
                  <a:gd name="connsiteY18" fmla="*/ 18343 h 226865"/>
                  <a:gd name="connsiteX19" fmla="*/ 0 w 643990"/>
                  <a:gd name="connsiteY19" fmla="*/ 9654 h 226865"/>
                  <a:gd name="connsiteX20" fmla="*/ 7899 w 643990"/>
                  <a:gd name="connsiteY20" fmla="*/ 0 h 226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3990" h="226865">
                    <a:moveTo>
                      <a:pt x="7896" y="208521"/>
                    </a:moveTo>
                    <a:lnTo>
                      <a:pt x="635216" y="208521"/>
                    </a:lnTo>
                    <a:cubicBezTo>
                      <a:pt x="639603" y="208521"/>
                      <a:pt x="643990" y="212383"/>
                      <a:pt x="643990" y="217210"/>
                    </a:cubicBezTo>
                    <a:cubicBezTo>
                      <a:pt x="643990" y="223003"/>
                      <a:pt x="639603" y="226865"/>
                      <a:pt x="635216" y="226865"/>
                    </a:cubicBezTo>
                    <a:lnTo>
                      <a:pt x="7896" y="226865"/>
                    </a:lnTo>
                    <a:cubicBezTo>
                      <a:pt x="2632" y="226865"/>
                      <a:pt x="0" y="223003"/>
                      <a:pt x="0" y="217210"/>
                    </a:cubicBezTo>
                    <a:cubicBezTo>
                      <a:pt x="0" y="212383"/>
                      <a:pt x="2632" y="208521"/>
                      <a:pt x="7896" y="208521"/>
                    </a:cubicBezTo>
                    <a:close/>
                    <a:moveTo>
                      <a:pt x="7896" y="104262"/>
                    </a:moveTo>
                    <a:lnTo>
                      <a:pt x="635216" y="104262"/>
                    </a:lnTo>
                    <a:cubicBezTo>
                      <a:pt x="639603" y="104262"/>
                      <a:pt x="643990" y="108123"/>
                      <a:pt x="643990" y="112949"/>
                    </a:cubicBezTo>
                    <a:cubicBezTo>
                      <a:pt x="643990" y="117776"/>
                      <a:pt x="639603" y="122602"/>
                      <a:pt x="635216" y="122602"/>
                    </a:cubicBezTo>
                    <a:lnTo>
                      <a:pt x="7896" y="122602"/>
                    </a:lnTo>
                    <a:cubicBezTo>
                      <a:pt x="2632" y="122602"/>
                      <a:pt x="0" y="117776"/>
                      <a:pt x="0" y="112949"/>
                    </a:cubicBezTo>
                    <a:cubicBezTo>
                      <a:pt x="0" y="108123"/>
                      <a:pt x="2632" y="104262"/>
                      <a:pt x="7896" y="104262"/>
                    </a:cubicBezTo>
                    <a:close/>
                    <a:moveTo>
                      <a:pt x="7899" y="0"/>
                    </a:moveTo>
                    <a:lnTo>
                      <a:pt x="338758" y="0"/>
                    </a:lnTo>
                    <a:cubicBezTo>
                      <a:pt x="343146" y="0"/>
                      <a:pt x="346656" y="4827"/>
                      <a:pt x="346656" y="9654"/>
                    </a:cubicBezTo>
                    <a:cubicBezTo>
                      <a:pt x="346656" y="14482"/>
                      <a:pt x="343146" y="18343"/>
                      <a:pt x="338758" y="18343"/>
                    </a:cubicBezTo>
                    <a:lnTo>
                      <a:pt x="7899" y="18343"/>
                    </a:lnTo>
                    <a:cubicBezTo>
                      <a:pt x="2633" y="18343"/>
                      <a:pt x="0" y="14482"/>
                      <a:pt x="0" y="9654"/>
                    </a:cubicBezTo>
                    <a:cubicBezTo>
                      <a:pt x="0" y="4827"/>
                      <a:pt x="2633" y="0"/>
                      <a:pt x="78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347">
                <a:extLst>
                  <a:ext uri="{FF2B5EF4-FFF2-40B4-BE49-F238E27FC236}">
                    <a16:creationId xmlns:a16="http://schemas.microsoft.com/office/drawing/2014/main" id="{845126E8-E0E4-46FD-B7FD-7E155FBA6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4012" y="6676511"/>
                <a:ext cx="1092800" cy="505854"/>
              </a:xfrm>
              <a:custGeom>
                <a:avLst/>
                <a:gdLst>
                  <a:gd name="T0" fmla="*/ 118 w 1250"/>
                  <a:gd name="T1" fmla="*/ 19 h 579"/>
                  <a:gd name="T2" fmla="*/ 118 w 1250"/>
                  <a:gd name="T3" fmla="*/ 19 h 579"/>
                  <a:gd name="T4" fmla="*/ 19 w 1250"/>
                  <a:gd name="T5" fmla="*/ 118 h 579"/>
                  <a:gd name="T6" fmla="*/ 19 w 1250"/>
                  <a:gd name="T7" fmla="*/ 459 h 579"/>
                  <a:gd name="T8" fmla="*/ 19 w 1250"/>
                  <a:gd name="T9" fmla="*/ 459 h 579"/>
                  <a:gd name="T10" fmla="*/ 118 w 1250"/>
                  <a:gd name="T11" fmla="*/ 559 h 579"/>
                  <a:gd name="T12" fmla="*/ 979 w 1250"/>
                  <a:gd name="T13" fmla="*/ 559 h 579"/>
                  <a:gd name="T14" fmla="*/ 979 w 1250"/>
                  <a:gd name="T15" fmla="*/ 559 h 579"/>
                  <a:gd name="T16" fmla="*/ 1078 w 1250"/>
                  <a:gd name="T17" fmla="*/ 459 h 579"/>
                  <a:gd name="T18" fmla="*/ 1078 w 1250"/>
                  <a:gd name="T19" fmla="*/ 396 h 579"/>
                  <a:gd name="T20" fmla="*/ 1078 w 1250"/>
                  <a:gd name="T21" fmla="*/ 396 h 579"/>
                  <a:gd name="T22" fmla="*/ 1083 w 1250"/>
                  <a:gd name="T23" fmla="*/ 388 h 579"/>
                  <a:gd name="T24" fmla="*/ 1217 w 1250"/>
                  <a:gd name="T25" fmla="*/ 325 h 579"/>
                  <a:gd name="T26" fmla="*/ 1083 w 1250"/>
                  <a:gd name="T27" fmla="*/ 266 h 579"/>
                  <a:gd name="T28" fmla="*/ 1083 w 1250"/>
                  <a:gd name="T29" fmla="*/ 266 h 579"/>
                  <a:gd name="T30" fmla="*/ 1078 w 1250"/>
                  <a:gd name="T31" fmla="*/ 258 h 579"/>
                  <a:gd name="T32" fmla="*/ 1078 w 1250"/>
                  <a:gd name="T33" fmla="*/ 118 h 579"/>
                  <a:gd name="T34" fmla="*/ 1078 w 1250"/>
                  <a:gd name="T35" fmla="*/ 118 h 579"/>
                  <a:gd name="T36" fmla="*/ 979 w 1250"/>
                  <a:gd name="T37" fmla="*/ 19 h 579"/>
                  <a:gd name="T38" fmla="*/ 118 w 1250"/>
                  <a:gd name="T39" fmla="*/ 19 h 579"/>
                  <a:gd name="T40" fmla="*/ 979 w 1250"/>
                  <a:gd name="T41" fmla="*/ 578 h 579"/>
                  <a:gd name="T42" fmla="*/ 118 w 1250"/>
                  <a:gd name="T43" fmla="*/ 578 h 579"/>
                  <a:gd name="T44" fmla="*/ 118 w 1250"/>
                  <a:gd name="T45" fmla="*/ 578 h 579"/>
                  <a:gd name="T46" fmla="*/ 0 w 1250"/>
                  <a:gd name="T47" fmla="*/ 459 h 579"/>
                  <a:gd name="T48" fmla="*/ 0 w 1250"/>
                  <a:gd name="T49" fmla="*/ 118 h 579"/>
                  <a:gd name="T50" fmla="*/ 0 w 1250"/>
                  <a:gd name="T51" fmla="*/ 118 h 579"/>
                  <a:gd name="T52" fmla="*/ 118 w 1250"/>
                  <a:gd name="T53" fmla="*/ 0 h 579"/>
                  <a:gd name="T54" fmla="*/ 979 w 1250"/>
                  <a:gd name="T55" fmla="*/ 0 h 579"/>
                  <a:gd name="T56" fmla="*/ 979 w 1250"/>
                  <a:gd name="T57" fmla="*/ 0 h 579"/>
                  <a:gd name="T58" fmla="*/ 1096 w 1250"/>
                  <a:gd name="T59" fmla="*/ 118 h 579"/>
                  <a:gd name="T60" fmla="*/ 1096 w 1250"/>
                  <a:gd name="T61" fmla="*/ 251 h 579"/>
                  <a:gd name="T62" fmla="*/ 1243 w 1250"/>
                  <a:gd name="T63" fmla="*/ 317 h 579"/>
                  <a:gd name="T64" fmla="*/ 1243 w 1250"/>
                  <a:gd name="T65" fmla="*/ 317 h 579"/>
                  <a:gd name="T66" fmla="*/ 1249 w 1250"/>
                  <a:gd name="T67" fmla="*/ 325 h 579"/>
                  <a:gd name="T68" fmla="*/ 1249 w 1250"/>
                  <a:gd name="T69" fmla="*/ 325 h 579"/>
                  <a:gd name="T70" fmla="*/ 1243 w 1250"/>
                  <a:gd name="T71" fmla="*/ 334 h 579"/>
                  <a:gd name="T72" fmla="*/ 1096 w 1250"/>
                  <a:gd name="T73" fmla="*/ 402 h 579"/>
                  <a:gd name="T74" fmla="*/ 1096 w 1250"/>
                  <a:gd name="T75" fmla="*/ 459 h 579"/>
                  <a:gd name="T76" fmla="*/ 1096 w 1250"/>
                  <a:gd name="T77" fmla="*/ 459 h 579"/>
                  <a:gd name="T78" fmla="*/ 979 w 1250"/>
                  <a:gd name="T79" fmla="*/ 578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50" h="579">
                    <a:moveTo>
                      <a:pt x="118" y="19"/>
                    </a:moveTo>
                    <a:lnTo>
                      <a:pt x="118" y="19"/>
                    </a:lnTo>
                    <a:cubicBezTo>
                      <a:pt x="63" y="19"/>
                      <a:pt x="19" y="64"/>
                      <a:pt x="19" y="118"/>
                    </a:cubicBezTo>
                    <a:lnTo>
                      <a:pt x="19" y="459"/>
                    </a:lnTo>
                    <a:lnTo>
                      <a:pt x="19" y="459"/>
                    </a:lnTo>
                    <a:cubicBezTo>
                      <a:pt x="19" y="515"/>
                      <a:pt x="63" y="559"/>
                      <a:pt x="118" y="559"/>
                    </a:cubicBezTo>
                    <a:lnTo>
                      <a:pt x="979" y="559"/>
                    </a:lnTo>
                    <a:lnTo>
                      <a:pt x="979" y="559"/>
                    </a:lnTo>
                    <a:cubicBezTo>
                      <a:pt x="1033" y="559"/>
                      <a:pt x="1078" y="515"/>
                      <a:pt x="1078" y="459"/>
                    </a:cubicBezTo>
                    <a:lnTo>
                      <a:pt x="1078" y="396"/>
                    </a:lnTo>
                    <a:lnTo>
                      <a:pt x="1078" y="396"/>
                    </a:lnTo>
                    <a:cubicBezTo>
                      <a:pt x="1078" y="392"/>
                      <a:pt x="1080" y="390"/>
                      <a:pt x="1083" y="388"/>
                    </a:cubicBezTo>
                    <a:lnTo>
                      <a:pt x="1217" y="325"/>
                    </a:lnTo>
                    <a:lnTo>
                      <a:pt x="1083" y="266"/>
                    </a:lnTo>
                    <a:lnTo>
                      <a:pt x="1083" y="266"/>
                    </a:lnTo>
                    <a:cubicBezTo>
                      <a:pt x="1081" y="265"/>
                      <a:pt x="1078" y="261"/>
                      <a:pt x="1078" y="258"/>
                    </a:cubicBezTo>
                    <a:lnTo>
                      <a:pt x="1078" y="118"/>
                    </a:lnTo>
                    <a:lnTo>
                      <a:pt x="1078" y="118"/>
                    </a:lnTo>
                    <a:cubicBezTo>
                      <a:pt x="1078" y="64"/>
                      <a:pt x="1033" y="19"/>
                      <a:pt x="979" y="19"/>
                    </a:cubicBezTo>
                    <a:lnTo>
                      <a:pt x="118" y="19"/>
                    </a:lnTo>
                    <a:close/>
                    <a:moveTo>
                      <a:pt x="979" y="578"/>
                    </a:moveTo>
                    <a:lnTo>
                      <a:pt x="118" y="578"/>
                    </a:lnTo>
                    <a:lnTo>
                      <a:pt x="118" y="578"/>
                    </a:lnTo>
                    <a:cubicBezTo>
                      <a:pt x="53" y="578"/>
                      <a:pt x="0" y="525"/>
                      <a:pt x="0" y="459"/>
                    </a:cubicBezTo>
                    <a:lnTo>
                      <a:pt x="0" y="118"/>
                    </a:lnTo>
                    <a:lnTo>
                      <a:pt x="0" y="118"/>
                    </a:lnTo>
                    <a:cubicBezTo>
                      <a:pt x="0" y="53"/>
                      <a:pt x="53" y="0"/>
                      <a:pt x="118" y="0"/>
                    </a:cubicBezTo>
                    <a:lnTo>
                      <a:pt x="979" y="0"/>
                    </a:lnTo>
                    <a:lnTo>
                      <a:pt x="979" y="0"/>
                    </a:lnTo>
                    <a:cubicBezTo>
                      <a:pt x="1044" y="0"/>
                      <a:pt x="1096" y="53"/>
                      <a:pt x="1096" y="118"/>
                    </a:cubicBezTo>
                    <a:lnTo>
                      <a:pt x="1096" y="251"/>
                    </a:lnTo>
                    <a:lnTo>
                      <a:pt x="1243" y="317"/>
                    </a:lnTo>
                    <a:lnTo>
                      <a:pt x="1243" y="317"/>
                    </a:lnTo>
                    <a:cubicBezTo>
                      <a:pt x="1247" y="318"/>
                      <a:pt x="1249" y="322"/>
                      <a:pt x="1249" y="325"/>
                    </a:cubicBezTo>
                    <a:lnTo>
                      <a:pt x="1249" y="325"/>
                    </a:lnTo>
                    <a:cubicBezTo>
                      <a:pt x="1249" y="329"/>
                      <a:pt x="1247" y="332"/>
                      <a:pt x="1243" y="334"/>
                    </a:cubicBezTo>
                    <a:lnTo>
                      <a:pt x="1096" y="402"/>
                    </a:lnTo>
                    <a:lnTo>
                      <a:pt x="1096" y="459"/>
                    </a:lnTo>
                    <a:lnTo>
                      <a:pt x="1096" y="459"/>
                    </a:lnTo>
                    <a:cubicBezTo>
                      <a:pt x="1096" y="525"/>
                      <a:pt x="1044" y="578"/>
                      <a:pt x="979" y="5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DA01AD7-CBE4-46E8-9621-F82FA4303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7778" y="6819385"/>
                <a:ext cx="643994" cy="223153"/>
              </a:xfrm>
              <a:custGeom>
                <a:avLst/>
                <a:gdLst>
                  <a:gd name="connsiteX0" fmla="*/ 7896 w 643994"/>
                  <a:gd name="connsiteY0" fmla="*/ 208520 h 223153"/>
                  <a:gd name="connsiteX1" fmla="*/ 635218 w 643994"/>
                  <a:gd name="connsiteY1" fmla="*/ 208520 h 223153"/>
                  <a:gd name="connsiteX2" fmla="*/ 643992 w 643994"/>
                  <a:gd name="connsiteY2" fmla="*/ 215024 h 223153"/>
                  <a:gd name="connsiteX3" fmla="*/ 635218 w 643994"/>
                  <a:gd name="connsiteY3" fmla="*/ 223153 h 223153"/>
                  <a:gd name="connsiteX4" fmla="*/ 7896 w 643994"/>
                  <a:gd name="connsiteY4" fmla="*/ 223153 h 223153"/>
                  <a:gd name="connsiteX5" fmla="*/ 0 w 643994"/>
                  <a:gd name="connsiteY5" fmla="*/ 215024 h 223153"/>
                  <a:gd name="connsiteX6" fmla="*/ 7896 w 643994"/>
                  <a:gd name="connsiteY6" fmla="*/ 208520 h 223153"/>
                  <a:gd name="connsiteX7" fmla="*/ 7896 w 643994"/>
                  <a:gd name="connsiteY7" fmla="*/ 104261 h 223153"/>
                  <a:gd name="connsiteX8" fmla="*/ 635218 w 643994"/>
                  <a:gd name="connsiteY8" fmla="*/ 104261 h 223153"/>
                  <a:gd name="connsiteX9" fmla="*/ 643992 w 643994"/>
                  <a:gd name="connsiteY9" fmla="*/ 112948 h 223153"/>
                  <a:gd name="connsiteX10" fmla="*/ 635218 w 643994"/>
                  <a:gd name="connsiteY10" fmla="*/ 122601 h 223153"/>
                  <a:gd name="connsiteX11" fmla="*/ 7896 w 643994"/>
                  <a:gd name="connsiteY11" fmla="*/ 122601 h 223153"/>
                  <a:gd name="connsiteX12" fmla="*/ 0 w 643994"/>
                  <a:gd name="connsiteY12" fmla="*/ 112948 h 223153"/>
                  <a:gd name="connsiteX13" fmla="*/ 7896 w 643994"/>
                  <a:gd name="connsiteY13" fmla="*/ 104261 h 223153"/>
                  <a:gd name="connsiteX14" fmla="*/ 305214 w 643994"/>
                  <a:gd name="connsiteY14" fmla="*/ 0 h 223153"/>
                  <a:gd name="connsiteX15" fmla="*/ 635240 w 643994"/>
                  <a:gd name="connsiteY15" fmla="*/ 0 h 223153"/>
                  <a:gd name="connsiteX16" fmla="*/ 643994 w 643994"/>
                  <a:gd name="connsiteY16" fmla="*/ 7316 h 223153"/>
                  <a:gd name="connsiteX17" fmla="*/ 635240 w 643994"/>
                  <a:gd name="connsiteY17" fmla="*/ 14633 h 223153"/>
                  <a:gd name="connsiteX18" fmla="*/ 305214 w 643994"/>
                  <a:gd name="connsiteY18" fmla="*/ 14633 h 223153"/>
                  <a:gd name="connsiteX19" fmla="*/ 297335 w 643994"/>
                  <a:gd name="connsiteY19" fmla="*/ 7316 h 223153"/>
                  <a:gd name="connsiteX20" fmla="*/ 305214 w 643994"/>
                  <a:gd name="connsiteY20" fmla="*/ 0 h 223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3994" h="223153">
                    <a:moveTo>
                      <a:pt x="7896" y="208520"/>
                    </a:moveTo>
                    <a:lnTo>
                      <a:pt x="635218" y="208520"/>
                    </a:lnTo>
                    <a:cubicBezTo>
                      <a:pt x="639605" y="208520"/>
                      <a:pt x="643992" y="211772"/>
                      <a:pt x="643992" y="215024"/>
                    </a:cubicBezTo>
                    <a:cubicBezTo>
                      <a:pt x="643992" y="219902"/>
                      <a:pt x="639605" y="223153"/>
                      <a:pt x="635218" y="223153"/>
                    </a:cubicBezTo>
                    <a:lnTo>
                      <a:pt x="7896" y="223153"/>
                    </a:lnTo>
                    <a:cubicBezTo>
                      <a:pt x="3509" y="223153"/>
                      <a:pt x="0" y="219902"/>
                      <a:pt x="0" y="215024"/>
                    </a:cubicBezTo>
                    <a:cubicBezTo>
                      <a:pt x="0" y="211772"/>
                      <a:pt x="3509" y="208520"/>
                      <a:pt x="7896" y="208520"/>
                    </a:cubicBezTo>
                    <a:close/>
                    <a:moveTo>
                      <a:pt x="7896" y="104261"/>
                    </a:moveTo>
                    <a:lnTo>
                      <a:pt x="635218" y="104261"/>
                    </a:lnTo>
                    <a:cubicBezTo>
                      <a:pt x="639605" y="104261"/>
                      <a:pt x="643992" y="109087"/>
                      <a:pt x="643992" y="112948"/>
                    </a:cubicBezTo>
                    <a:cubicBezTo>
                      <a:pt x="643992" y="117775"/>
                      <a:pt x="639605" y="122601"/>
                      <a:pt x="635218" y="122601"/>
                    </a:cubicBezTo>
                    <a:lnTo>
                      <a:pt x="7896" y="122601"/>
                    </a:lnTo>
                    <a:cubicBezTo>
                      <a:pt x="3509" y="122601"/>
                      <a:pt x="0" y="117775"/>
                      <a:pt x="0" y="112948"/>
                    </a:cubicBezTo>
                    <a:cubicBezTo>
                      <a:pt x="0" y="109087"/>
                      <a:pt x="3509" y="104261"/>
                      <a:pt x="7896" y="104261"/>
                    </a:cubicBezTo>
                    <a:close/>
                    <a:moveTo>
                      <a:pt x="305214" y="0"/>
                    </a:moveTo>
                    <a:lnTo>
                      <a:pt x="635240" y="0"/>
                    </a:lnTo>
                    <a:cubicBezTo>
                      <a:pt x="639617" y="0"/>
                      <a:pt x="643994" y="3252"/>
                      <a:pt x="643994" y="7316"/>
                    </a:cubicBezTo>
                    <a:cubicBezTo>
                      <a:pt x="643994" y="11381"/>
                      <a:pt x="639617" y="14633"/>
                      <a:pt x="635240" y="14633"/>
                    </a:cubicBezTo>
                    <a:lnTo>
                      <a:pt x="305214" y="14633"/>
                    </a:lnTo>
                    <a:cubicBezTo>
                      <a:pt x="300837" y="14633"/>
                      <a:pt x="297335" y="11381"/>
                      <a:pt x="297335" y="7316"/>
                    </a:cubicBezTo>
                    <a:cubicBezTo>
                      <a:pt x="297335" y="3252"/>
                      <a:pt x="300837" y="0"/>
                      <a:pt x="3052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351">
                <a:extLst>
                  <a:ext uri="{FF2B5EF4-FFF2-40B4-BE49-F238E27FC236}">
                    <a16:creationId xmlns:a16="http://schemas.microsoft.com/office/drawing/2014/main" id="{EB70D4AA-0274-4B70-A50F-FEDD0AFF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2541" y="5031518"/>
                <a:ext cx="463378" cy="463378"/>
              </a:xfrm>
              <a:custGeom>
                <a:avLst/>
                <a:gdLst>
                  <a:gd name="T0" fmla="*/ 529 w 530"/>
                  <a:gd name="T1" fmla="*/ 266 h 531"/>
                  <a:gd name="T2" fmla="*/ 529 w 530"/>
                  <a:gd name="T3" fmla="*/ 266 h 531"/>
                  <a:gd name="T4" fmla="*/ 265 w 530"/>
                  <a:gd name="T5" fmla="*/ 530 h 531"/>
                  <a:gd name="T6" fmla="*/ 265 w 530"/>
                  <a:gd name="T7" fmla="*/ 530 h 531"/>
                  <a:gd name="T8" fmla="*/ 0 w 530"/>
                  <a:gd name="T9" fmla="*/ 266 h 531"/>
                  <a:gd name="T10" fmla="*/ 0 w 530"/>
                  <a:gd name="T11" fmla="*/ 266 h 531"/>
                  <a:gd name="T12" fmla="*/ 265 w 530"/>
                  <a:gd name="T13" fmla="*/ 0 h 531"/>
                  <a:gd name="T14" fmla="*/ 265 w 530"/>
                  <a:gd name="T15" fmla="*/ 0 h 531"/>
                  <a:gd name="T16" fmla="*/ 529 w 530"/>
                  <a:gd name="T17" fmla="*/ 266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31">
                    <a:moveTo>
                      <a:pt x="529" y="266"/>
                    </a:moveTo>
                    <a:lnTo>
                      <a:pt x="529" y="266"/>
                    </a:lnTo>
                    <a:cubicBezTo>
                      <a:pt x="529" y="412"/>
                      <a:pt x="411" y="530"/>
                      <a:pt x="265" y="530"/>
                    </a:cubicBezTo>
                    <a:lnTo>
                      <a:pt x="265" y="530"/>
                    </a:lnTo>
                    <a:cubicBezTo>
                      <a:pt x="119" y="530"/>
                      <a:pt x="0" y="412"/>
                      <a:pt x="0" y="266"/>
                    </a:cubicBezTo>
                    <a:lnTo>
                      <a:pt x="0" y="266"/>
                    </a:lnTo>
                    <a:cubicBezTo>
                      <a:pt x="0" y="120"/>
                      <a:pt x="119" y="0"/>
                      <a:pt x="265" y="0"/>
                    </a:cubicBezTo>
                    <a:lnTo>
                      <a:pt x="265" y="0"/>
                    </a:lnTo>
                    <a:cubicBezTo>
                      <a:pt x="411" y="0"/>
                      <a:pt x="529" y="120"/>
                      <a:pt x="529" y="2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352">
                <a:extLst>
                  <a:ext uri="{FF2B5EF4-FFF2-40B4-BE49-F238E27FC236}">
                    <a16:creationId xmlns:a16="http://schemas.microsoft.com/office/drawing/2014/main" id="{363B8AB7-6021-4A13-926B-D2B216FFB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4818" y="5027655"/>
                <a:ext cx="478824" cy="478824"/>
              </a:xfrm>
              <a:custGeom>
                <a:avLst/>
                <a:gdLst>
                  <a:gd name="T0" fmla="*/ 274 w 549"/>
                  <a:gd name="T1" fmla="*/ 18 h 548"/>
                  <a:gd name="T2" fmla="*/ 274 w 549"/>
                  <a:gd name="T3" fmla="*/ 18 h 548"/>
                  <a:gd name="T4" fmla="*/ 19 w 549"/>
                  <a:gd name="T5" fmla="*/ 274 h 548"/>
                  <a:gd name="T6" fmla="*/ 19 w 549"/>
                  <a:gd name="T7" fmla="*/ 274 h 548"/>
                  <a:gd name="T8" fmla="*/ 274 w 549"/>
                  <a:gd name="T9" fmla="*/ 528 h 548"/>
                  <a:gd name="T10" fmla="*/ 274 w 549"/>
                  <a:gd name="T11" fmla="*/ 528 h 548"/>
                  <a:gd name="T12" fmla="*/ 529 w 549"/>
                  <a:gd name="T13" fmla="*/ 274 h 548"/>
                  <a:gd name="T14" fmla="*/ 529 w 549"/>
                  <a:gd name="T15" fmla="*/ 274 h 548"/>
                  <a:gd name="T16" fmla="*/ 274 w 549"/>
                  <a:gd name="T17" fmla="*/ 18 h 548"/>
                  <a:gd name="T18" fmla="*/ 274 w 549"/>
                  <a:gd name="T19" fmla="*/ 547 h 548"/>
                  <a:gd name="T20" fmla="*/ 274 w 549"/>
                  <a:gd name="T21" fmla="*/ 547 h 548"/>
                  <a:gd name="T22" fmla="*/ 0 w 549"/>
                  <a:gd name="T23" fmla="*/ 274 h 548"/>
                  <a:gd name="T24" fmla="*/ 0 w 549"/>
                  <a:gd name="T25" fmla="*/ 274 h 548"/>
                  <a:gd name="T26" fmla="*/ 274 w 549"/>
                  <a:gd name="T27" fmla="*/ 0 h 548"/>
                  <a:gd name="T28" fmla="*/ 274 w 549"/>
                  <a:gd name="T29" fmla="*/ 0 h 548"/>
                  <a:gd name="T30" fmla="*/ 548 w 549"/>
                  <a:gd name="T31" fmla="*/ 274 h 548"/>
                  <a:gd name="T32" fmla="*/ 548 w 549"/>
                  <a:gd name="T33" fmla="*/ 274 h 548"/>
                  <a:gd name="T34" fmla="*/ 274 w 549"/>
                  <a:gd name="T35" fmla="*/ 547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9" h="548">
                    <a:moveTo>
                      <a:pt x="274" y="18"/>
                    </a:moveTo>
                    <a:lnTo>
                      <a:pt x="274" y="18"/>
                    </a:lnTo>
                    <a:cubicBezTo>
                      <a:pt x="133" y="18"/>
                      <a:pt x="19" y="133"/>
                      <a:pt x="19" y="274"/>
                    </a:cubicBezTo>
                    <a:lnTo>
                      <a:pt x="19" y="274"/>
                    </a:lnTo>
                    <a:cubicBezTo>
                      <a:pt x="19" y="414"/>
                      <a:pt x="133" y="528"/>
                      <a:pt x="274" y="528"/>
                    </a:cubicBezTo>
                    <a:lnTo>
                      <a:pt x="274" y="528"/>
                    </a:lnTo>
                    <a:cubicBezTo>
                      <a:pt x="415" y="528"/>
                      <a:pt x="529" y="414"/>
                      <a:pt x="529" y="274"/>
                    </a:cubicBezTo>
                    <a:lnTo>
                      <a:pt x="529" y="274"/>
                    </a:lnTo>
                    <a:cubicBezTo>
                      <a:pt x="529" y="133"/>
                      <a:pt x="415" y="18"/>
                      <a:pt x="274" y="18"/>
                    </a:cubicBezTo>
                    <a:close/>
                    <a:moveTo>
                      <a:pt x="274" y="547"/>
                    </a:moveTo>
                    <a:lnTo>
                      <a:pt x="274" y="547"/>
                    </a:lnTo>
                    <a:cubicBezTo>
                      <a:pt x="122" y="547"/>
                      <a:pt x="0" y="424"/>
                      <a:pt x="0" y="274"/>
                    </a:cubicBezTo>
                    <a:lnTo>
                      <a:pt x="0" y="274"/>
                    </a:lnTo>
                    <a:cubicBezTo>
                      <a:pt x="0" y="122"/>
                      <a:pt x="122" y="0"/>
                      <a:pt x="274" y="0"/>
                    </a:cubicBezTo>
                    <a:lnTo>
                      <a:pt x="274" y="0"/>
                    </a:lnTo>
                    <a:cubicBezTo>
                      <a:pt x="425" y="0"/>
                      <a:pt x="548" y="122"/>
                      <a:pt x="548" y="274"/>
                    </a:cubicBezTo>
                    <a:lnTo>
                      <a:pt x="548" y="274"/>
                    </a:lnTo>
                    <a:cubicBezTo>
                      <a:pt x="548" y="424"/>
                      <a:pt x="425" y="547"/>
                      <a:pt x="274" y="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353">
                <a:extLst>
                  <a:ext uri="{FF2B5EF4-FFF2-40B4-BE49-F238E27FC236}">
                    <a16:creationId xmlns:a16="http://schemas.microsoft.com/office/drawing/2014/main" id="{541F6952-00D9-4407-A3E9-7998691FB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1230" y="5031518"/>
                <a:ext cx="729822" cy="463378"/>
              </a:xfrm>
              <a:custGeom>
                <a:avLst/>
                <a:gdLst>
                  <a:gd name="T0" fmla="*/ 743 w 832"/>
                  <a:gd name="T1" fmla="*/ 530 h 531"/>
                  <a:gd name="T2" fmla="*/ 415 w 832"/>
                  <a:gd name="T3" fmla="*/ 530 h 531"/>
                  <a:gd name="T4" fmla="*/ 87 w 832"/>
                  <a:gd name="T5" fmla="*/ 530 h 531"/>
                  <a:gd name="T6" fmla="*/ 87 w 832"/>
                  <a:gd name="T7" fmla="*/ 530 h 531"/>
                  <a:gd name="T8" fmla="*/ 25 w 832"/>
                  <a:gd name="T9" fmla="*/ 504 h 531"/>
                  <a:gd name="T10" fmla="*/ 25 w 832"/>
                  <a:gd name="T11" fmla="*/ 504 h 531"/>
                  <a:gd name="T12" fmla="*/ 0 w 832"/>
                  <a:gd name="T13" fmla="*/ 442 h 531"/>
                  <a:gd name="T14" fmla="*/ 0 w 832"/>
                  <a:gd name="T15" fmla="*/ 266 h 531"/>
                  <a:gd name="T16" fmla="*/ 0 w 832"/>
                  <a:gd name="T17" fmla="*/ 88 h 531"/>
                  <a:gd name="T18" fmla="*/ 0 w 832"/>
                  <a:gd name="T19" fmla="*/ 88 h 531"/>
                  <a:gd name="T20" fmla="*/ 25 w 832"/>
                  <a:gd name="T21" fmla="*/ 26 h 531"/>
                  <a:gd name="T22" fmla="*/ 25 w 832"/>
                  <a:gd name="T23" fmla="*/ 26 h 531"/>
                  <a:gd name="T24" fmla="*/ 87 w 832"/>
                  <a:gd name="T25" fmla="*/ 0 h 531"/>
                  <a:gd name="T26" fmla="*/ 415 w 832"/>
                  <a:gd name="T27" fmla="*/ 0 h 531"/>
                  <a:gd name="T28" fmla="*/ 743 w 832"/>
                  <a:gd name="T29" fmla="*/ 0 h 531"/>
                  <a:gd name="T30" fmla="*/ 743 w 832"/>
                  <a:gd name="T31" fmla="*/ 0 h 531"/>
                  <a:gd name="T32" fmla="*/ 805 w 832"/>
                  <a:gd name="T33" fmla="*/ 26 h 531"/>
                  <a:gd name="T34" fmla="*/ 805 w 832"/>
                  <a:gd name="T35" fmla="*/ 26 h 531"/>
                  <a:gd name="T36" fmla="*/ 831 w 832"/>
                  <a:gd name="T37" fmla="*/ 88 h 531"/>
                  <a:gd name="T38" fmla="*/ 831 w 832"/>
                  <a:gd name="T39" fmla="*/ 266 h 531"/>
                  <a:gd name="T40" fmla="*/ 831 w 832"/>
                  <a:gd name="T41" fmla="*/ 442 h 531"/>
                  <a:gd name="T42" fmla="*/ 831 w 832"/>
                  <a:gd name="T43" fmla="*/ 442 h 531"/>
                  <a:gd name="T44" fmla="*/ 805 w 832"/>
                  <a:gd name="T45" fmla="*/ 504 h 531"/>
                  <a:gd name="T46" fmla="*/ 805 w 832"/>
                  <a:gd name="T47" fmla="*/ 504 h 531"/>
                  <a:gd name="T48" fmla="*/ 743 w 832"/>
                  <a:gd name="T49" fmla="*/ 53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2" h="531">
                    <a:moveTo>
                      <a:pt x="743" y="530"/>
                    </a:moveTo>
                    <a:lnTo>
                      <a:pt x="415" y="530"/>
                    </a:lnTo>
                    <a:lnTo>
                      <a:pt x="87" y="530"/>
                    </a:lnTo>
                    <a:lnTo>
                      <a:pt x="87" y="530"/>
                    </a:lnTo>
                    <a:cubicBezTo>
                      <a:pt x="64" y="530"/>
                      <a:pt x="42" y="520"/>
                      <a:pt x="25" y="504"/>
                    </a:cubicBezTo>
                    <a:lnTo>
                      <a:pt x="25" y="504"/>
                    </a:lnTo>
                    <a:cubicBezTo>
                      <a:pt x="10" y="488"/>
                      <a:pt x="0" y="467"/>
                      <a:pt x="0" y="442"/>
                    </a:cubicBezTo>
                    <a:lnTo>
                      <a:pt x="0" y="266"/>
                    </a:lnTo>
                    <a:lnTo>
                      <a:pt x="0" y="88"/>
                    </a:lnTo>
                    <a:lnTo>
                      <a:pt x="0" y="88"/>
                    </a:lnTo>
                    <a:cubicBezTo>
                      <a:pt x="0" y="64"/>
                      <a:pt x="10" y="42"/>
                      <a:pt x="25" y="26"/>
                    </a:cubicBezTo>
                    <a:lnTo>
                      <a:pt x="25" y="26"/>
                    </a:lnTo>
                    <a:cubicBezTo>
                      <a:pt x="42" y="11"/>
                      <a:pt x="64" y="0"/>
                      <a:pt x="87" y="0"/>
                    </a:cubicBezTo>
                    <a:lnTo>
                      <a:pt x="415" y="0"/>
                    </a:lnTo>
                    <a:lnTo>
                      <a:pt x="743" y="0"/>
                    </a:lnTo>
                    <a:lnTo>
                      <a:pt x="743" y="0"/>
                    </a:lnTo>
                    <a:cubicBezTo>
                      <a:pt x="767" y="0"/>
                      <a:pt x="789" y="11"/>
                      <a:pt x="805" y="26"/>
                    </a:cubicBezTo>
                    <a:lnTo>
                      <a:pt x="805" y="26"/>
                    </a:lnTo>
                    <a:cubicBezTo>
                      <a:pt x="821" y="42"/>
                      <a:pt x="831" y="64"/>
                      <a:pt x="831" y="88"/>
                    </a:cubicBezTo>
                    <a:lnTo>
                      <a:pt x="831" y="266"/>
                    </a:lnTo>
                    <a:lnTo>
                      <a:pt x="831" y="442"/>
                    </a:lnTo>
                    <a:lnTo>
                      <a:pt x="831" y="442"/>
                    </a:lnTo>
                    <a:cubicBezTo>
                      <a:pt x="831" y="467"/>
                      <a:pt x="821" y="488"/>
                      <a:pt x="805" y="504"/>
                    </a:cubicBezTo>
                    <a:lnTo>
                      <a:pt x="805" y="504"/>
                    </a:lnTo>
                    <a:cubicBezTo>
                      <a:pt x="789" y="520"/>
                      <a:pt x="767" y="530"/>
                      <a:pt x="743" y="5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354">
                <a:extLst>
                  <a:ext uri="{FF2B5EF4-FFF2-40B4-BE49-F238E27FC236}">
                    <a16:creationId xmlns:a16="http://schemas.microsoft.com/office/drawing/2014/main" id="{8512E72C-60B9-46B7-9FB6-FB890B3AC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3507" y="5027655"/>
                <a:ext cx="745268" cy="478824"/>
              </a:xfrm>
              <a:custGeom>
                <a:avLst/>
                <a:gdLst>
                  <a:gd name="T0" fmla="*/ 96 w 850"/>
                  <a:gd name="T1" fmla="*/ 18 h 548"/>
                  <a:gd name="T2" fmla="*/ 96 w 850"/>
                  <a:gd name="T3" fmla="*/ 18 h 548"/>
                  <a:gd name="T4" fmla="*/ 41 w 850"/>
                  <a:gd name="T5" fmla="*/ 40 h 548"/>
                  <a:gd name="T6" fmla="*/ 41 w 850"/>
                  <a:gd name="T7" fmla="*/ 40 h 548"/>
                  <a:gd name="T8" fmla="*/ 19 w 850"/>
                  <a:gd name="T9" fmla="*/ 96 h 548"/>
                  <a:gd name="T10" fmla="*/ 19 w 850"/>
                  <a:gd name="T11" fmla="*/ 450 h 548"/>
                  <a:gd name="T12" fmla="*/ 19 w 850"/>
                  <a:gd name="T13" fmla="*/ 450 h 548"/>
                  <a:gd name="T14" fmla="*/ 41 w 850"/>
                  <a:gd name="T15" fmla="*/ 506 h 548"/>
                  <a:gd name="T16" fmla="*/ 41 w 850"/>
                  <a:gd name="T17" fmla="*/ 506 h 548"/>
                  <a:gd name="T18" fmla="*/ 96 w 850"/>
                  <a:gd name="T19" fmla="*/ 528 h 548"/>
                  <a:gd name="T20" fmla="*/ 752 w 850"/>
                  <a:gd name="T21" fmla="*/ 528 h 548"/>
                  <a:gd name="T22" fmla="*/ 752 w 850"/>
                  <a:gd name="T23" fmla="*/ 528 h 548"/>
                  <a:gd name="T24" fmla="*/ 807 w 850"/>
                  <a:gd name="T25" fmla="*/ 506 h 548"/>
                  <a:gd name="T26" fmla="*/ 807 w 850"/>
                  <a:gd name="T27" fmla="*/ 506 h 548"/>
                  <a:gd name="T28" fmla="*/ 830 w 850"/>
                  <a:gd name="T29" fmla="*/ 450 h 548"/>
                  <a:gd name="T30" fmla="*/ 830 w 850"/>
                  <a:gd name="T31" fmla="*/ 96 h 548"/>
                  <a:gd name="T32" fmla="*/ 830 w 850"/>
                  <a:gd name="T33" fmla="*/ 96 h 548"/>
                  <a:gd name="T34" fmla="*/ 807 w 850"/>
                  <a:gd name="T35" fmla="*/ 40 h 548"/>
                  <a:gd name="T36" fmla="*/ 807 w 850"/>
                  <a:gd name="T37" fmla="*/ 40 h 548"/>
                  <a:gd name="T38" fmla="*/ 752 w 850"/>
                  <a:gd name="T39" fmla="*/ 18 h 548"/>
                  <a:gd name="T40" fmla="*/ 96 w 850"/>
                  <a:gd name="T41" fmla="*/ 18 h 548"/>
                  <a:gd name="T42" fmla="*/ 752 w 850"/>
                  <a:gd name="T43" fmla="*/ 547 h 548"/>
                  <a:gd name="T44" fmla="*/ 96 w 850"/>
                  <a:gd name="T45" fmla="*/ 547 h 548"/>
                  <a:gd name="T46" fmla="*/ 96 w 850"/>
                  <a:gd name="T47" fmla="*/ 547 h 548"/>
                  <a:gd name="T48" fmla="*/ 28 w 850"/>
                  <a:gd name="T49" fmla="*/ 519 h 548"/>
                  <a:gd name="T50" fmla="*/ 28 w 850"/>
                  <a:gd name="T51" fmla="*/ 519 h 548"/>
                  <a:gd name="T52" fmla="*/ 0 w 850"/>
                  <a:gd name="T53" fmla="*/ 450 h 548"/>
                  <a:gd name="T54" fmla="*/ 0 w 850"/>
                  <a:gd name="T55" fmla="*/ 96 h 548"/>
                  <a:gd name="T56" fmla="*/ 0 w 850"/>
                  <a:gd name="T57" fmla="*/ 96 h 548"/>
                  <a:gd name="T58" fmla="*/ 28 w 850"/>
                  <a:gd name="T59" fmla="*/ 27 h 548"/>
                  <a:gd name="T60" fmla="*/ 28 w 850"/>
                  <a:gd name="T61" fmla="*/ 27 h 548"/>
                  <a:gd name="T62" fmla="*/ 96 w 850"/>
                  <a:gd name="T63" fmla="*/ 0 h 548"/>
                  <a:gd name="T64" fmla="*/ 752 w 850"/>
                  <a:gd name="T65" fmla="*/ 0 h 548"/>
                  <a:gd name="T66" fmla="*/ 752 w 850"/>
                  <a:gd name="T67" fmla="*/ 0 h 548"/>
                  <a:gd name="T68" fmla="*/ 820 w 850"/>
                  <a:gd name="T69" fmla="*/ 27 h 548"/>
                  <a:gd name="T70" fmla="*/ 820 w 850"/>
                  <a:gd name="T71" fmla="*/ 27 h 548"/>
                  <a:gd name="T72" fmla="*/ 849 w 850"/>
                  <a:gd name="T73" fmla="*/ 96 h 548"/>
                  <a:gd name="T74" fmla="*/ 849 w 850"/>
                  <a:gd name="T75" fmla="*/ 450 h 548"/>
                  <a:gd name="T76" fmla="*/ 849 w 850"/>
                  <a:gd name="T77" fmla="*/ 450 h 548"/>
                  <a:gd name="T78" fmla="*/ 820 w 850"/>
                  <a:gd name="T79" fmla="*/ 519 h 548"/>
                  <a:gd name="T80" fmla="*/ 820 w 850"/>
                  <a:gd name="T81" fmla="*/ 519 h 548"/>
                  <a:gd name="T82" fmla="*/ 752 w 850"/>
                  <a:gd name="T83" fmla="*/ 547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0" h="548">
                    <a:moveTo>
                      <a:pt x="96" y="18"/>
                    </a:moveTo>
                    <a:lnTo>
                      <a:pt x="96" y="18"/>
                    </a:lnTo>
                    <a:cubicBezTo>
                      <a:pt x="75" y="18"/>
                      <a:pt x="56" y="26"/>
                      <a:pt x="41" y="40"/>
                    </a:cubicBezTo>
                    <a:lnTo>
                      <a:pt x="41" y="40"/>
                    </a:lnTo>
                    <a:cubicBezTo>
                      <a:pt x="27" y="55"/>
                      <a:pt x="19" y="75"/>
                      <a:pt x="19" y="96"/>
                    </a:cubicBezTo>
                    <a:lnTo>
                      <a:pt x="19" y="450"/>
                    </a:lnTo>
                    <a:lnTo>
                      <a:pt x="19" y="450"/>
                    </a:lnTo>
                    <a:cubicBezTo>
                      <a:pt x="19" y="471"/>
                      <a:pt x="27" y="491"/>
                      <a:pt x="41" y="506"/>
                    </a:cubicBezTo>
                    <a:lnTo>
                      <a:pt x="41" y="506"/>
                    </a:lnTo>
                    <a:cubicBezTo>
                      <a:pt x="56" y="521"/>
                      <a:pt x="75" y="528"/>
                      <a:pt x="96" y="528"/>
                    </a:cubicBezTo>
                    <a:lnTo>
                      <a:pt x="752" y="528"/>
                    </a:lnTo>
                    <a:lnTo>
                      <a:pt x="752" y="528"/>
                    </a:lnTo>
                    <a:cubicBezTo>
                      <a:pt x="773" y="528"/>
                      <a:pt x="793" y="521"/>
                      <a:pt x="807" y="506"/>
                    </a:cubicBezTo>
                    <a:lnTo>
                      <a:pt x="807" y="506"/>
                    </a:lnTo>
                    <a:cubicBezTo>
                      <a:pt x="822" y="491"/>
                      <a:pt x="830" y="471"/>
                      <a:pt x="830" y="450"/>
                    </a:cubicBezTo>
                    <a:lnTo>
                      <a:pt x="830" y="96"/>
                    </a:lnTo>
                    <a:lnTo>
                      <a:pt x="830" y="96"/>
                    </a:lnTo>
                    <a:cubicBezTo>
                      <a:pt x="830" y="75"/>
                      <a:pt x="822" y="55"/>
                      <a:pt x="807" y="40"/>
                    </a:cubicBezTo>
                    <a:lnTo>
                      <a:pt x="807" y="40"/>
                    </a:lnTo>
                    <a:cubicBezTo>
                      <a:pt x="793" y="26"/>
                      <a:pt x="773" y="18"/>
                      <a:pt x="752" y="18"/>
                    </a:cubicBezTo>
                    <a:lnTo>
                      <a:pt x="96" y="18"/>
                    </a:lnTo>
                    <a:close/>
                    <a:moveTo>
                      <a:pt x="752" y="547"/>
                    </a:moveTo>
                    <a:lnTo>
                      <a:pt x="96" y="547"/>
                    </a:lnTo>
                    <a:lnTo>
                      <a:pt x="96" y="547"/>
                    </a:lnTo>
                    <a:cubicBezTo>
                      <a:pt x="71" y="547"/>
                      <a:pt x="47" y="538"/>
                      <a:pt x="28" y="519"/>
                    </a:cubicBezTo>
                    <a:lnTo>
                      <a:pt x="28" y="519"/>
                    </a:lnTo>
                    <a:cubicBezTo>
                      <a:pt x="10" y="501"/>
                      <a:pt x="0" y="476"/>
                      <a:pt x="0" y="450"/>
                    </a:cubicBezTo>
                    <a:lnTo>
                      <a:pt x="0" y="96"/>
                    </a:lnTo>
                    <a:lnTo>
                      <a:pt x="0" y="96"/>
                    </a:lnTo>
                    <a:cubicBezTo>
                      <a:pt x="0" y="70"/>
                      <a:pt x="10" y="46"/>
                      <a:pt x="28" y="27"/>
                    </a:cubicBezTo>
                    <a:lnTo>
                      <a:pt x="28" y="27"/>
                    </a:lnTo>
                    <a:cubicBezTo>
                      <a:pt x="47" y="9"/>
                      <a:pt x="71" y="0"/>
                      <a:pt x="96" y="0"/>
                    </a:cubicBezTo>
                    <a:lnTo>
                      <a:pt x="752" y="0"/>
                    </a:lnTo>
                    <a:lnTo>
                      <a:pt x="752" y="0"/>
                    </a:lnTo>
                    <a:cubicBezTo>
                      <a:pt x="778" y="0"/>
                      <a:pt x="802" y="9"/>
                      <a:pt x="820" y="27"/>
                    </a:cubicBezTo>
                    <a:lnTo>
                      <a:pt x="820" y="27"/>
                    </a:lnTo>
                    <a:cubicBezTo>
                      <a:pt x="839" y="46"/>
                      <a:pt x="849" y="70"/>
                      <a:pt x="849" y="96"/>
                    </a:cubicBezTo>
                    <a:lnTo>
                      <a:pt x="849" y="450"/>
                    </a:lnTo>
                    <a:lnTo>
                      <a:pt x="849" y="450"/>
                    </a:lnTo>
                    <a:cubicBezTo>
                      <a:pt x="849" y="476"/>
                      <a:pt x="839" y="501"/>
                      <a:pt x="820" y="519"/>
                    </a:cubicBezTo>
                    <a:lnTo>
                      <a:pt x="820" y="519"/>
                    </a:lnTo>
                    <a:cubicBezTo>
                      <a:pt x="802" y="538"/>
                      <a:pt x="778" y="547"/>
                      <a:pt x="752" y="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AE19AF2B-5F0F-4075-9CB1-63F241107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3907" y="5047831"/>
                <a:ext cx="699460" cy="434608"/>
              </a:xfrm>
              <a:custGeom>
                <a:avLst/>
                <a:gdLst>
                  <a:gd name="connsiteX0" fmla="*/ 4167 w 699460"/>
                  <a:gd name="connsiteY0" fmla="*/ 867 h 434608"/>
                  <a:gd name="connsiteX1" fmla="*/ 14682 w 699460"/>
                  <a:gd name="connsiteY1" fmla="*/ 3470 h 434608"/>
                  <a:gd name="connsiteX2" fmla="*/ 349428 w 699460"/>
                  <a:gd name="connsiteY2" fmla="*/ 178716 h 434608"/>
                  <a:gd name="connsiteX3" fmla="*/ 683298 w 699460"/>
                  <a:gd name="connsiteY3" fmla="*/ 3470 h 434608"/>
                  <a:gd name="connsiteX4" fmla="*/ 695566 w 699460"/>
                  <a:gd name="connsiteY4" fmla="*/ 867 h 434608"/>
                  <a:gd name="connsiteX5" fmla="*/ 698195 w 699460"/>
                  <a:gd name="connsiteY5" fmla="*/ 13013 h 434608"/>
                  <a:gd name="connsiteX6" fmla="*/ 561367 w 699460"/>
                  <a:gd name="connsiteY6" fmla="*/ 137783 h 434608"/>
                  <a:gd name="connsiteX7" fmla="*/ 506803 w 699460"/>
                  <a:gd name="connsiteY7" fmla="*/ 164344 h 434608"/>
                  <a:gd name="connsiteX8" fmla="*/ 690493 w 699460"/>
                  <a:gd name="connsiteY8" fmla="*/ 421534 h 434608"/>
                  <a:gd name="connsiteX9" fmla="*/ 687881 w 699460"/>
                  <a:gd name="connsiteY9" fmla="*/ 432865 h 434608"/>
                  <a:gd name="connsiteX10" fmla="*/ 683526 w 699460"/>
                  <a:gd name="connsiteY10" fmla="*/ 434608 h 434608"/>
                  <a:gd name="connsiteX11" fmla="*/ 676559 w 699460"/>
                  <a:gd name="connsiteY11" fmla="*/ 430250 h 434608"/>
                  <a:gd name="connsiteX12" fmla="*/ 491930 w 699460"/>
                  <a:gd name="connsiteY12" fmla="*/ 171397 h 434608"/>
                  <a:gd name="connsiteX13" fmla="*/ 492206 w 699460"/>
                  <a:gd name="connsiteY13" fmla="*/ 169601 h 434608"/>
                  <a:gd name="connsiteX14" fmla="*/ 431014 w 699460"/>
                  <a:gd name="connsiteY14" fmla="*/ 187407 h 434608"/>
                  <a:gd name="connsiteX15" fmla="*/ 349428 w 699460"/>
                  <a:gd name="connsiteY15" fmla="*/ 195200 h 434608"/>
                  <a:gd name="connsiteX16" fmla="*/ 268095 w 699460"/>
                  <a:gd name="connsiteY16" fmla="*/ 187407 h 434608"/>
                  <a:gd name="connsiteX17" fmla="*/ 201061 w 699460"/>
                  <a:gd name="connsiteY17" fmla="*/ 167865 h 434608"/>
                  <a:gd name="connsiteX18" fmla="*/ 14548 w 699460"/>
                  <a:gd name="connsiteY18" fmla="*/ 430204 h 434608"/>
                  <a:gd name="connsiteX19" fmla="*/ 7597 w 699460"/>
                  <a:gd name="connsiteY19" fmla="*/ 434600 h 434608"/>
                  <a:gd name="connsiteX20" fmla="*/ 3253 w 699460"/>
                  <a:gd name="connsiteY20" fmla="*/ 432842 h 434608"/>
                  <a:gd name="connsiteX21" fmla="*/ 1515 w 699460"/>
                  <a:gd name="connsiteY21" fmla="*/ 421412 h 434608"/>
                  <a:gd name="connsiteX22" fmla="*/ 185298 w 699460"/>
                  <a:gd name="connsiteY22" fmla="*/ 160864 h 434608"/>
                  <a:gd name="connsiteX23" fmla="*/ 137920 w 699460"/>
                  <a:gd name="connsiteY23" fmla="*/ 137783 h 434608"/>
                  <a:gd name="connsiteX24" fmla="*/ 1538 w 699460"/>
                  <a:gd name="connsiteY24" fmla="*/ 13013 h 434608"/>
                  <a:gd name="connsiteX25" fmla="*/ 4167 w 699460"/>
                  <a:gd name="connsiteY25" fmla="*/ 867 h 434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99460" h="434608">
                    <a:moveTo>
                      <a:pt x="4167" y="867"/>
                    </a:moveTo>
                    <a:cubicBezTo>
                      <a:pt x="7672" y="-868"/>
                      <a:pt x="12930" y="-1"/>
                      <a:pt x="14682" y="3470"/>
                    </a:cubicBezTo>
                    <a:cubicBezTo>
                      <a:pt x="16435" y="6072"/>
                      <a:pt x="126849" y="178716"/>
                      <a:pt x="349428" y="178716"/>
                    </a:cubicBezTo>
                    <a:cubicBezTo>
                      <a:pt x="572008" y="178716"/>
                      <a:pt x="683298" y="6072"/>
                      <a:pt x="683298" y="3470"/>
                    </a:cubicBezTo>
                    <a:cubicBezTo>
                      <a:pt x="686803" y="-1"/>
                      <a:pt x="691184" y="-868"/>
                      <a:pt x="695566" y="867"/>
                    </a:cubicBezTo>
                    <a:cubicBezTo>
                      <a:pt x="699071" y="3470"/>
                      <a:pt x="700824" y="7807"/>
                      <a:pt x="698195" y="13013"/>
                    </a:cubicBezTo>
                    <a:cubicBezTo>
                      <a:pt x="697099" y="13555"/>
                      <a:pt x="651847" y="84586"/>
                      <a:pt x="561367" y="137783"/>
                    </a:cubicBezTo>
                    <a:lnTo>
                      <a:pt x="506803" y="164344"/>
                    </a:lnTo>
                    <a:lnTo>
                      <a:pt x="690493" y="421534"/>
                    </a:lnTo>
                    <a:cubicBezTo>
                      <a:pt x="693106" y="425021"/>
                      <a:pt x="692235" y="430250"/>
                      <a:pt x="687881" y="432865"/>
                    </a:cubicBezTo>
                    <a:cubicBezTo>
                      <a:pt x="687010" y="433736"/>
                      <a:pt x="685268" y="434608"/>
                      <a:pt x="683526" y="434608"/>
                    </a:cubicBezTo>
                    <a:cubicBezTo>
                      <a:pt x="680914" y="434608"/>
                      <a:pt x="678301" y="432865"/>
                      <a:pt x="676559" y="430250"/>
                    </a:cubicBezTo>
                    <a:lnTo>
                      <a:pt x="491930" y="171397"/>
                    </a:lnTo>
                    <a:lnTo>
                      <a:pt x="492206" y="169601"/>
                    </a:lnTo>
                    <a:lnTo>
                      <a:pt x="431014" y="187407"/>
                    </a:lnTo>
                    <a:cubicBezTo>
                      <a:pt x="405648" y="192367"/>
                      <a:pt x="378455" y="195200"/>
                      <a:pt x="349428" y="195200"/>
                    </a:cubicBezTo>
                    <a:cubicBezTo>
                      <a:pt x="320510" y="195200"/>
                      <a:pt x="293400" y="192367"/>
                      <a:pt x="268095" y="187407"/>
                    </a:cubicBezTo>
                    <a:lnTo>
                      <a:pt x="201061" y="167865"/>
                    </a:lnTo>
                    <a:lnTo>
                      <a:pt x="14548" y="430204"/>
                    </a:lnTo>
                    <a:cubicBezTo>
                      <a:pt x="13679" y="432842"/>
                      <a:pt x="11073" y="434600"/>
                      <a:pt x="7597" y="434600"/>
                    </a:cubicBezTo>
                    <a:cubicBezTo>
                      <a:pt x="6729" y="434600"/>
                      <a:pt x="4991" y="433721"/>
                      <a:pt x="3253" y="432842"/>
                    </a:cubicBezTo>
                    <a:cubicBezTo>
                      <a:pt x="-222" y="430204"/>
                      <a:pt x="-1091" y="424928"/>
                      <a:pt x="1515" y="421412"/>
                    </a:cubicBezTo>
                    <a:lnTo>
                      <a:pt x="185298" y="160864"/>
                    </a:lnTo>
                    <a:lnTo>
                      <a:pt x="137920" y="137783"/>
                    </a:lnTo>
                    <a:cubicBezTo>
                      <a:pt x="47475" y="84586"/>
                      <a:pt x="2086" y="13555"/>
                      <a:pt x="1538" y="13013"/>
                    </a:cubicBezTo>
                    <a:cubicBezTo>
                      <a:pt x="-1091" y="7807"/>
                      <a:pt x="662" y="3470"/>
                      <a:pt x="4167" y="8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358">
                <a:extLst>
                  <a:ext uri="{FF2B5EF4-FFF2-40B4-BE49-F238E27FC236}">
                    <a16:creationId xmlns:a16="http://schemas.microsoft.com/office/drawing/2014/main" id="{AB9511D5-135C-44CA-A4D1-C8ED7F384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2248" y="5166669"/>
                <a:ext cx="223966" cy="200797"/>
              </a:xfrm>
              <a:custGeom>
                <a:avLst/>
                <a:gdLst>
                  <a:gd name="T0" fmla="*/ 169 w 257"/>
                  <a:gd name="T1" fmla="*/ 99 h 228"/>
                  <a:gd name="T2" fmla="*/ 169 w 257"/>
                  <a:gd name="T3" fmla="*/ 99 h 228"/>
                  <a:gd name="T4" fmla="*/ 186 w 257"/>
                  <a:gd name="T5" fmla="*/ 58 h 228"/>
                  <a:gd name="T6" fmla="*/ 186 w 257"/>
                  <a:gd name="T7" fmla="*/ 58 h 228"/>
                  <a:gd name="T8" fmla="*/ 128 w 257"/>
                  <a:gd name="T9" fmla="*/ 0 h 228"/>
                  <a:gd name="T10" fmla="*/ 128 w 257"/>
                  <a:gd name="T11" fmla="*/ 0 h 228"/>
                  <a:gd name="T12" fmla="*/ 69 w 257"/>
                  <a:gd name="T13" fmla="*/ 58 h 228"/>
                  <a:gd name="T14" fmla="*/ 69 w 257"/>
                  <a:gd name="T15" fmla="*/ 58 h 228"/>
                  <a:gd name="T16" fmla="*/ 87 w 257"/>
                  <a:gd name="T17" fmla="*/ 99 h 228"/>
                  <a:gd name="T18" fmla="*/ 87 w 257"/>
                  <a:gd name="T19" fmla="*/ 99 h 228"/>
                  <a:gd name="T20" fmla="*/ 0 w 257"/>
                  <a:gd name="T21" fmla="*/ 188 h 228"/>
                  <a:gd name="T22" fmla="*/ 0 w 257"/>
                  <a:gd name="T23" fmla="*/ 188 h 228"/>
                  <a:gd name="T24" fmla="*/ 128 w 257"/>
                  <a:gd name="T25" fmla="*/ 227 h 228"/>
                  <a:gd name="T26" fmla="*/ 128 w 257"/>
                  <a:gd name="T27" fmla="*/ 227 h 228"/>
                  <a:gd name="T28" fmla="*/ 256 w 257"/>
                  <a:gd name="T29" fmla="*/ 188 h 228"/>
                  <a:gd name="T30" fmla="*/ 256 w 257"/>
                  <a:gd name="T31" fmla="*/ 188 h 228"/>
                  <a:gd name="T32" fmla="*/ 169 w 257"/>
                  <a:gd name="T33" fmla="*/ 99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7" h="228">
                    <a:moveTo>
                      <a:pt x="169" y="99"/>
                    </a:moveTo>
                    <a:lnTo>
                      <a:pt x="169" y="99"/>
                    </a:lnTo>
                    <a:cubicBezTo>
                      <a:pt x="179" y="88"/>
                      <a:pt x="186" y="74"/>
                      <a:pt x="186" y="58"/>
                    </a:cubicBezTo>
                    <a:lnTo>
                      <a:pt x="186" y="58"/>
                    </a:lnTo>
                    <a:cubicBezTo>
                      <a:pt x="186" y="26"/>
                      <a:pt x="160" y="0"/>
                      <a:pt x="128" y="0"/>
                    </a:cubicBezTo>
                    <a:lnTo>
                      <a:pt x="128" y="0"/>
                    </a:lnTo>
                    <a:cubicBezTo>
                      <a:pt x="95" y="0"/>
                      <a:pt x="69" y="26"/>
                      <a:pt x="69" y="58"/>
                    </a:cubicBezTo>
                    <a:lnTo>
                      <a:pt x="69" y="58"/>
                    </a:lnTo>
                    <a:cubicBezTo>
                      <a:pt x="69" y="74"/>
                      <a:pt x="76" y="88"/>
                      <a:pt x="87" y="99"/>
                    </a:cubicBezTo>
                    <a:lnTo>
                      <a:pt x="87" y="99"/>
                    </a:lnTo>
                    <a:cubicBezTo>
                      <a:pt x="46" y="121"/>
                      <a:pt x="0" y="164"/>
                      <a:pt x="0" y="188"/>
                    </a:cubicBezTo>
                    <a:lnTo>
                      <a:pt x="0" y="188"/>
                    </a:lnTo>
                    <a:cubicBezTo>
                      <a:pt x="0" y="220"/>
                      <a:pt x="57" y="227"/>
                      <a:pt x="128" y="227"/>
                    </a:cubicBezTo>
                    <a:lnTo>
                      <a:pt x="128" y="227"/>
                    </a:lnTo>
                    <a:cubicBezTo>
                      <a:pt x="198" y="227"/>
                      <a:pt x="256" y="220"/>
                      <a:pt x="256" y="188"/>
                    </a:cubicBezTo>
                    <a:lnTo>
                      <a:pt x="256" y="188"/>
                    </a:lnTo>
                    <a:cubicBezTo>
                      <a:pt x="256" y="164"/>
                      <a:pt x="209" y="121"/>
                      <a:pt x="169" y="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359">
                <a:extLst>
                  <a:ext uri="{FF2B5EF4-FFF2-40B4-BE49-F238E27FC236}">
                    <a16:creationId xmlns:a16="http://schemas.microsoft.com/office/drawing/2014/main" id="{0A2494D7-BB28-42E7-A32B-8F37DB01D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2857" y="5332714"/>
                <a:ext cx="942203" cy="15446"/>
              </a:xfrm>
              <a:custGeom>
                <a:avLst/>
                <a:gdLst>
                  <a:gd name="T0" fmla="*/ 1065 w 1075"/>
                  <a:gd name="T1" fmla="*/ 18 h 19"/>
                  <a:gd name="T2" fmla="*/ 9 w 1075"/>
                  <a:gd name="T3" fmla="*/ 18 h 19"/>
                  <a:gd name="T4" fmla="*/ 9 w 1075"/>
                  <a:gd name="T5" fmla="*/ 18 h 19"/>
                  <a:gd name="T6" fmla="*/ 0 w 1075"/>
                  <a:gd name="T7" fmla="*/ 10 h 19"/>
                  <a:gd name="T8" fmla="*/ 0 w 1075"/>
                  <a:gd name="T9" fmla="*/ 10 h 19"/>
                  <a:gd name="T10" fmla="*/ 9 w 1075"/>
                  <a:gd name="T11" fmla="*/ 0 h 19"/>
                  <a:gd name="T12" fmla="*/ 1065 w 1075"/>
                  <a:gd name="T13" fmla="*/ 0 h 19"/>
                  <a:gd name="T14" fmla="*/ 1065 w 1075"/>
                  <a:gd name="T15" fmla="*/ 0 h 19"/>
                  <a:gd name="T16" fmla="*/ 1074 w 1075"/>
                  <a:gd name="T17" fmla="*/ 10 h 19"/>
                  <a:gd name="T18" fmla="*/ 1074 w 1075"/>
                  <a:gd name="T19" fmla="*/ 10 h 19"/>
                  <a:gd name="T20" fmla="*/ 1065 w 1075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75" h="19">
                    <a:moveTo>
                      <a:pt x="1065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5" y="18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1065" y="0"/>
                    </a:lnTo>
                    <a:lnTo>
                      <a:pt x="1065" y="0"/>
                    </a:lnTo>
                    <a:cubicBezTo>
                      <a:pt x="1070" y="0"/>
                      <a:pt x="1074" y="4"/>
                      <a:pt x="1074" y="10"/>
                    </a:cubicBezTo>
                    <a:lnTo>
                      <a:pt x="1074" y="10"/>
                    </a:lnTo>
                    <a:cubicBezTo>
                      <a:pt x="1074" y="14"/>
                      <a:pt x="1070" y="18"/>
                      <a:pt x="1065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A72A534A-E9A2-4B86-8D8C-8AC5D5A3977B}"/>
                </a:ext>
              </a:extLst>
            </p:cNvPr>
            <p:cNvGrpSpPr/>
            <p:nvPr/>
          </p:nvGrpSpPr>
          <p:grpSpPr>
            <a:xfrm>
              <a:off x="16336062" y="9418167"/>
              <a:ext cx="2703041" cy="1892128"/>
              <a:chOff x="16336062" y="9418167"/>
              <a:chExt cx="2703041" cy="1892128"/>
            </a:xfrm>
          </p:grpSpPr>
          <p:sp>
            <p:nvSpPr>
              <p:cNvPr id="50" name="Freeform 360">
                <a:extLst>
                  <a:ext uri="{FF2B5EF4-FFF2-40B4-BE49-F238E27FC236}">
                    <a16:creationId xmlns:a16="http://schemas.microsoft.com/office/drawing/2014/main" id="{EDF4FCDF-AA10-4B85-A3F4-D0256985E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7866" y="9418167"/>
                <a:ext cx="19309" cy="691205"/>
              </a:xfrm>
              <a:custGeom>
                <a:avLst/>
                <a:gdLst>
                  <a:gd name="T0" fmla="*/ 10 w 21"/>
                  <a:gd name="T1" fmla="*/ 790 h 791"/>
                  <a:gd name="T2" fmla="*/ 10 w 21"/>
                  <a:gd name="T3" fmla="*/ 790 h 791"/>
                  <a:gd name="T4" fmla="*/ 0 w 21"/>
                  <a:gd name="T5" fmla="*/ 781 h 791"/>
                  <a:gd name="T6" fmla="*/ 0 w 21"/>
                  <a:gd name="T7" fmla="*/ 8 h 791"/>
                  <a:gd name="T8" fmla="*/ 0 w 21"/>
                  <a:gd name="T9" fmla="*/ 8 h 791"/>
                  <a:gd name="T10" fmla="*/ 10 w 21"/>
                  <a:gd name="T11" fmla="*/ 0 h 791"/>
                  <a:gd name="T12" fmla="*/ 10 w 21"/>
                  <a:gd name="T13" fmla="*/ 0 h 791"/>
                  <a:gd name="T14" fmla="*/ 20 w 21"/>
                  <a:gd name="T15" fmla="*/ 8 h 791"/>
                  <a:gd name="T16" fmla="*/ 20 w 21"/>
                  <a:gd name="T17" fmla="*/ 781 h 791"/>
                  <a:gd name="T18" fmla="*/ 20 w 21"/>
                  <a:gd name="T19" fmla="*/ 781 h 791"/>
                  <a:gd name="T20" fmla="*/ 10 w 21"/>
                  <a:gd name="T21" fmla="*/ 790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791">
                    <a:moveTo>
                      <a:pt x="10" y="790"/>
                    </a:moveTo>
                    <a:lnTo>
                      <a:pt x="10" y="790"/>
                    </a:lnTo>
                    <a:cubicBezTo>
                      <a:pt x="5" y="790"/>
                      <a:pt x="0" y="787"/>
                      <a:pt x="0" y="781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4"/>
                      <a:pt x="20" y="8"/>
                    </a:cubicBezTo>
                    <a:lnTo>
                      <a:pt x="20" y="781"/>
                    </a:lnTo>
                    <a:lnTo>
                      <a:pt x="20" y="781"/>
                    </a:lnTo>
                    <a:cubicBezTo>
                      <a:pt x="20" y="787"/>
                      <a:pt x="15" y="790"/>
                      <a:pt x="10" y="7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361">
                <a:extLst>
                  <a:ext uri="{FF2B5EF4-FFF2-40B4-BE49-F238E27FC236}">
                    <a16:creationId xmlns:a16="http://schemas.microsoft.com/office/drawing/2014/main" id="{24012566-D62C-4140-B70E-5C59EA0D5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3785" y="10101649"/>
                <a:ext cx="1409444" cy="1200924"/>
              </a:xfrm>
              <a:custGeom>
                <a:avLst/>
                <a:gdLst>
                  <a:gd name="T0" fmla="*/ 1535 w 1608"/>
                  <a:gd name="T1" fmla="*/ 0 h 1371"/>
                  <a:gd name="T2" fmla="*/ 204 w 1608"/>
                  <a:gd name="T3" fmla="*/ 0 h 1371"/>
                  <a:gd name="T4" fmla="*/ 204 w 1608"/>
                  <a:gd name="T5" fmla="*/ 0 h 1371"/>
                  <a:gd name="T6" fmla="*/ 60 w 1608"/>
                  <a:gd name="T7" fmla="*/ 60 h 1371"/>
                  <a:gd name="T8" fmla="*/ 60 w 1608"/>
                  <a:gd name="T9" fmla="*/ 60 h 1371"/>
                  <a:gd name="T10" fmla="*/ 0 w 1608"/>
                  <a:gd name="T11" fmla="*/ 204 h 1371"/>
                  <a:gd name="T12" fmla="*/ 0 w 1608"/>
                  <a:gd name="T13" fmla="*/ 685 h 1371"/>
                  <a:gd name="T14" fmla="*/ 0 w 1608"/>
                  <a:gd name="T15" fmla="*/ 1165 h 1371"/>
                  <a:gd name="T16" fmla="*/ 0 w 1608"/>
                  <a:gd name="T17" fmla="*/ 1165 h 1371"/>
                  <a:gd name="T18" fmla="*/ 60 w 1608"/>
                  <a:gd name="T19" fmla="*/ 1310 h 1371"/>
                  <a:gd name="T20" fmla="*/ 60 w 1608"/>
                  <a:gd name="T21" fmla="*/ 1310 h 1371"/>
                  <a:gd name="T22" fmla="*/ 204 w 1608"/>
                  <a:gd name="T23" fmla="*/ 1370 h 1371"/>
                  <a:gd name="T24" fmla="*/ 1535 w 1608"/>
                  <a:gd name="T25" fmla="*/ 1370 h 1371"/>
                  <a:gd name="T26" fmla="*/ 1607 w 1608"/>
                  <a:gd name="T27" fmla="*/ 1370 h 1371"/>
                  <a:gd name="T28" fmla="*/ 1607 w 1608"/>
                  <a:gd name="T29" fmla="*/ 0 h 1371"/>
                  <a:gd name="T30" fmla="*/ 1535 w 1608"/>
                  <a:gd name="T31" fmla="*/ 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08" h="1371">
                    <a:moveTo>
                      <a:pt x="1535" y="0"/>
                    </a:moveTo>
                    <a:lnTo>
                      <a:pt x="204" y="0"/>
                    </a:lnTo>
                    <a:lnTo>
                      <a:pt x="204" y="0"/>
                    </a:lnTo>
                    <a:cubicBezTo>
                      <a:pt x="148" y="0"/>
                      <a:pt x="97" y="23"/>
                      <a:pt x="60" y="60"/>
                    </a:cubicBezTo>
                    <a:lnTo>
                      <a:pt x="60" y="60"/>
                    </a:lnTo>
                    <a:cubicBezTo>
                      <a:pt x="23" y="97"/>
                      <a:pt x="0" y="148"/>
                      <a:pt x="0" y="204"/>
                    </a:cubicBezTo>
                    <a:lnTo>
                      <a:pt x="0" y="685"/>
                    </a:lnTo>
                    <a:lnTo>
                      <a:pt x="0" y="1165"/>
                    </a:lnTo>
                    <a:lnTo>
                      <a:pt x="0" y="1165"/>
                    </a:lnTo>
                    <a:cubicBezTo>
                      <a:pt x="0" y="1222"/>
                      <a:pt x="23" y="1274"/>
                      <a:pt x="60" y="1310"/>
                    </a:cubicBezTo>
                    <a:lnTo>
                      <a:pt x="60" y="1310"/>
                    </a:lnTo>
                    <a:cubicBezTo>
                      <a:pt x="97" y="1348"/>
                      <a:pt x="148" y="1370"/>
                      <a:pt x="204" y="1370"/>
                    </a:cubicBezTo>
                    <a:lnTo>
                      <a:pt x="1535" y="1370"/>
                    </a:lnTo>
                    <a:lnTo>
                      <a:pt x="1607" y="1370"/>
                    </a:lnTo>
                    <a:lnTo>
                      <a:pt x="1607" y="0"/>
                    </a:lnTo>
                    <a:lnTo>
                      <a:pt x="153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 362">
                <a:extLst>
                  <a:ext uri="{FF2B5EF4-FFF2-40B4-BE49-F238E27FC236}">
                    <a16:creationId xmlns:a16="http://schemas.microsoft.com/office/drawing/2014/main" id="{AD01AC74-F920-447E-B6E7-BF7F6AADB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36062" y="10093926"/>
                <a:ext cx="1424890" cy="1216369"/>
              </a:xfrm>
              <a:custGeom>
                <a:avLst/>
                <a:gdLst>
                  <a:gd name="T0" fmla="*/ 213 w 1626"/>
                  <a:gd name="T1" fmla="*/ 18 h 1390"/>
                  <a:gd name="T2" fmla="*/ 213 w 1626"/>
                  <a:gd name="T3" fmla="*/ 18 h 1390"/>
                  <a:gd name="T4" fmla="*/ 76 w 1626"/>
                  <a:gd name="T5" fmla="*/ 75 h 1390"/>
                  <a:gd name="T6" fmla="*/ 76 w 1626"/>
                  <a:gd name="T7" fmla="*/ 75 h 1390"/>
                  <a:gd name="T8" fmla="*/ 18 w 1626"/>
                  <a:gd name="T9" fmla="*/ 213 h 1390"/>
                  <a:gd name="T10" fmla="*/ 18 w 1626"/>
                  <a:gd name="T11" fmla="*/ 1174 h 1390"/>
                  <a:gd name="T12" fmla="*/ 18 w 1626"/>
                  <a:gd name="T13" fmla="*/ 1174 h 1390"/>
                  <a:gd name="T14" fmla="*/ 76 w 1626"/>
                  <a:gd name="T15" fmla="*/ 1313 h 1390"/>
                  <a:gd name="T16" fmla="*/ 76 w 1626"/>
                  <a:gd name="T17" fmla="*/ 1313 h 1390"/>
                  <a:gd name="T18" fmla="*/ 213 w 1626"/>
                  <a:gd name="T19" fmla="*/ 1369 h 1390"/>
                  <a:gd name="T20" fmla="*/ 1607 w 1626"/>
                  <a:gd name="T21" fmla="*/ 1369 h 1390"/>
                  <a:gd name="T22" fmla="*/ 1607 w 1626"/>
                  <a:gd name="T23" fmla="*/ 18 h 1390"/>
                  <a:gd name="T24" fmla="*/ 213 w 1626"/>
                  <a:gd name="T25" fmla="*/ 18 h 1390"/>
                  <a:gd name="T26" fmla="*/ 1616 w 1626"/>
                  <a:gd name="T27" fmla="*/ 1389 h 1390"/>
                  <a:gd name="T28" fmla="*/ 213 w 1626"/>
                  <a:gd name="T29" fmla="*/ 1389 h 1390"/>
                  <a:gd name="T30" fmla="*/ 213 w 1626"/>
                  <a:gd name="T31" fmla="*/ 1389 h 1390"/>
                  <a:gd name="T32" fmla="*/ 63 w 1626"/>
                  <a:gd name="T33" fmla="*/ 1326 h 1390"/>
                  <a:gd name="T34" fmla="*/ 63 w 1626"/>
                  <a:gd name="T35" fmla="*/ 1326 h 1390"/>
                  <a:gd name="T36" fmla="*/ 0 w 1626"/>
                  <a:gd name="T37" fmla="*/ 1174 h 1390"/>
                  <a:gd name="T38" fmla="*/ 0 w 1626"/>
                  <a:gd name="T39" fmla="*/ 213 h 1390"/>
                  <a:gd name="T40" fmla="*/ 0 w 1626"/>
                  <a:gd name="T41" fmla="*/ 213 h 1390"/>
                  <a:gd name="T42" fmla="*/ 63 w 1626"/>
                  <a:gd name="T43" fmla="*/ 62 h 1390"/>
                  <a:gd name="T44" fmla="*/ 63 w 1626"/>
                  <a:gd name="T45" fmla="*/ 62 h 1390"/>
                  <a:gd name="T46" fmla="*/ 213 w 1626"/>
                  <a:gd name="T47" fmla="*/ 0 h 1390"/>
                  <a:gd name="T48" fmla="*/ 1616 w 1626"/>
                  <a:gd name="T49" fmla="*/ 0 h 1390"/>
                  <a:gd name="T50" fmla="*/ 1616 w 1626"/>
                  <a:gd name="T51" fmla="*/ 0 h 1390"/>
                  <a:gd name="T52" fmla="*/ 1625 w 1626"/>
                  <a:gd name="T53" fmla="*/ 9 h 1390"/>
                  <a:gd name="T54" fmla="*/ 1625 w 1626"/>
                  <a:gd name="T55" fmla="*/ 1379 h 1390"/>
                  <a:gd name="T56" fmla="*/ 1625 w 1626"/>
                  <a:gd name="T57" fmla="*/ 1379 h 1390"/>
                  <a:gd name="T58" fmla="*/ 1616 w 1626"/>
                  <a:gd name="T59" fmla="*/ 1389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6" h="1390">
                    <a:moveTo>
                      <a:pt x="213" y="18"/>
                    </a:moveTo>
                    <a:lnTo>
                      <a:pt x="213" y="18"/>
                    </a:lnTo>
                    <a:cubicBezTo>
                      <a:pt x="161" y="18"/>
                      <a:pt x="112" y="39"/>
                      <a:pt x="76" y="75"/>
                    </a:cubicBezTo>
                    <a:lnTo>
                      <a:pt x="76" y="75"/>
                    </a:lnTo>
                    <a:cubicBezTo>
                      <a:pt x="38" y="112"/>
                      <a:pt x="18" y="161"/>
                      <a:pt x="18" y="213"/>
                    </a:cubicBezTo>
                    <a:lnTo>
                      <a:pt x="18" y="1174"/>
                    </a:lnTo>
                    <a:lnTo>
                      <a:pt x="18" y="1174"/>
                    </a:lnTo>
                    <a:cubicBezTo>
                      <a:pt x="18" y="1227"/>
                      <a:pt x="38" y="1276"/>
                      <a:pt x="76" y="1313"/>
                    </a:cubicBezTo>
                    <a:lnTo>
                      <a:pt x="76" y="1313"/>
                    </a:lnTo>
                    <a:cubicBezTo>
                      <a:pt x="112" y="1350"/>
                      <a:pt x="161" y="1369"/>
                      <a:pt x="213" y="1369"/>
                    </a:cubicBezTo>
                    <a:lnTo>
                      <a:pt x="1607" y="1369"/>
                    </a:lnTo>
                    <a:lnTo>
                      <a:pt x="1607" y="18"/>
                    </a:lnTo>
                    <a:lnTo>
                      <a:pt x="213" y="18"/>
                    </a:lnTo>
                    <a:close/>
                    <a:moveTo>
                      <a:pt x="1616" y="1389"/>
                    </a:moveTo>
                    <a:lnTo>
                      <a:pt x="213" y="1389"/>
                    </a:lnTo>
                    <a:lnTo>
                      <a:pt x="213" y="1389"/>
                    </a:lnTo>
                    <a:cubicBezTo>
                      <a:pt x="157" y="1389"/>
                      <a:pt x="103" y="1366"/>
                      <a:pt x="63" y="1326"/>
                    </a:cubicBezTo>
                    <a:lnTo>
                      <a:pt x="63" y="1326"/>
                    </a:lnTo>
                    <a:cubicBezTo>
                      <a:pt x="22" y="1285"/>
                      <a:pt x="0" y="1232"/>
                      <a:pt x="0" y="1174"/>
                    </a:cubicBezTo>
                    <a:lnTo>
                      <a:pt x="0" y="213"/>
                    </a:lnTo>
                    <a:lnTo>
                      <a:pt x="0" y="213"/>
                    </a:lnTo>
                    <a:cubicBezTo>
                      <a:pt x="0" y="156"/>
                      <a:pt x="22" y="102"/>
                      <a:pt x="63" y="62"/>
                    </a:cubicBezTo>
                    <a:lnTo>
                      <a:pt x="63" y="62"/>
                    </a:lnTo>
                    <a:cubicBezTo>
                      <a:pt x="103" y="22"/>
                      <a:pt x="157" y="0"/>
                      <a:pt x="213" y="0"/>
                    </a:cubicBezTo>
                    <a:lnTo>
                      <a:pt x="1616" y="0"/>
                    </a:lnTo>
                    <a:lnTo>
                      <a:pt x="1616" y="0"/>
                    </a:lnTo>
                    <a:cubicBezTo>
                      <a:pt x="1622" y="0"/>
                      <a:pt x="1625" y="4"/>
                      <a:pt x="1625" y="9"/>
                    </a:cubicBezTo>
                    <a:lnTo>
                      <a:pt x="1625" y="1379"/>
                    </a:lnTo>
                    <a:lnTo>
                      <a:pt x="1625" y="1379"/>
                    </a:lnTo>
                    <a:cubicBezTo>
                      <a:pt x="1625" y="1384"/>
                      <a:pt x="1622" y="1389"/>
                      <a:pt x="1616" y="13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" name="Freeform 363">
                <a:extLst>
                  <a:ext uri="{FF2B5EF4-FFF2-40B4-BE49-F238E27FC236}">
                    <a16:creationId xmlns:a16="http://schemas.microsoft.com/office/drawing/2014/main" id="{BEFDAFE6-BE01-46F8-8905-506212DBC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9366" y="10101649"/>
                <a:ext cx="1282014" cy="1200924"/>
              </a:xfrm>
              <a:custGeom>
                <a:avLst/>
                <a:gdLst>
                  <a:gd name="T0" fmla="*/ 1403 w 1464"/>
                  <a:gd name="T1" fmla="*/ 59 h 1371"/>
                  <a:gd name="T2" fmla="*/ 1403 w 1464"/>
                  <a:gd name="T3" fmla="*/ 59 h 1371"/>
                  <a:gd name="T4" fmla="*/ 1259 w 1464"/>
                  <a:gd name="T5" fmla="*/ 0 h 1371"/>
                  <a:gd name="T6" fmla="*/ 0 w 1464"/>
                  <a:gd name="T7" fmla="*/ 0 h 1371"/>
                  <a:gd name="T8" fmla="*/ 0 w 1464"/>
                  <a:gd name="T9" fmla="*/ 1370 h 1371"/>
                  <a:gd name="T10" fmla="*/ 1259 w 1464"/>
                  <a:gd name="T11" fmla="*/ 1370 h 1371"/>
                  <a:gd name="T12" fmla="*/ 1259 w 1464"/>
                  <a:gd name="T13" fmla="*/ 1370 h 1371"/>
                  <a:gd name="T14" fmla="*/ 1403 w 1464"/>
                  <a:gd name="T15" fmla="*/ 1310 h 1371"/>
                  <a:gd name="T16" fmla="*/ 1403 w 1464"/>
                  <a:gd name="T17" fmla="*/ 1310 h 1371"/>
                  <a:gd name="T18" fmla="*/ 1463 w 1464"/>
                  <a:gd name="T19" fmla="*/ 1165 h 1371"/>
                  <a:gd name="T20" fmla="*/ 1463 w 1464"/>
                  <a:gd name="T21" fmla="*/ 685 h 1371"/>
                  <a:gd name="T22" fmla="*/ 1463 w 1464"/>
                  <a:gd name="T23" fmla="*/ 204 h 1371"/>
                  <a:gd name="T24" fmla="*/ 1463 w 1464"/>
                  <a:gd name="T25" fmla="*/ 204 h 1371"/>
                  <a:gd name="T26" fmla="*/ 1403 w 1464"/>
                  <a:gd name="T27" fmla="*/ 59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64" h="1371">
                    <a:moveTo>
                      <a:pt x="1403" y="59"/>
                    </a:moveTo>
                    <a:lnTo>
                      <a:pt x="1403" y="59"/>
                    </a:lnTo>
                    <a:cubicBezTo>
                      <a:pt x="1367" y="23"/>
                      <a:pt x="1315" y="0"/>
                      <a:pt x="1259" y="0"/>
                    </a:cubicBezTo>
                    <a:lnTo>
                      <a:pt x="0" y="0"/>
                    </a:lnTo>
                    <a:lnTo>
                      <a:pt x="0" y="1370"/>
                    </a:lnTo>
                    <a:lnTo>
                      <a:pt x="1259" y="1370"/>
                    </a:lnTo>
                    <a:lnTo>
                      <a:pt x="1259" y="1370"/>
                    </a:lnTo>
                    <a:cubicBezTo>
                      <a:pt x="1315" y="1370"/>
                      <a:pt x="1367" y="1348"/>
                      <a:pt x="1403" y="1310"/>
                    </a:cubicBezTo>
                    <a:lnTo>
                      <a:pt x="1403" y="1310"/>
                    </a:lnTo>
                    <a:cubicBezTo>
                      <a:pt x="1440" y="1274"/>
                      <a:pt x="1463" y="1222"/>
                      <a:pt x="1463" y="1165"/>
                    </a:cubicBezTo>
                    <a:lnTo>
                      <a:pt x="1463" y="685"/>
                    </a:lnTo>
                    <a:lnTo>
                      <a:pt x="1463" y="204"/>
                    </a:lnTo>
                    <a:lnTo>
                      <a:pt x="1463" y="204"/>
                    </a:lnTo>
                    <a:cubicBezTo>
                      <a:pt x="1463" y="148"/>
                      <a:pt x="1440" y="97"/>
                      <a:pt x="1403" y="5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" name="Freeform 364">
                <a:extLst>
                  <a:ext uri="{FF2B5EF4-FFF2-40B4-BE49-F238E27FC236}">
                    <a16:creationId xmlns:a16="http://schemas.microsoft.com/office/drawing/2014/main" id="{0A143398-084F-44F8-8510-BE56F7EAA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1643" y="10093926"/>
                <a:ext cx="1297460" cy="1216369"/>
              </a:xfrm>
              <a:custGeom>
                <a:avLst/>
                <a:gdLst>
                  <a:gd name="T0" fmla="*/ 18 w 1482"/>
                  <a:gd name="T1" fmla="*/ 1369 h 1390"/>
                  <a:gd name="T2" fmla="*/ 1268 w 1482"/>
                  <a:gd name="T3" fmla="*/ 1369 h 1390"/>
                  <a:gd name="T4" fmla="*/ 1268 w 1482"/>
                  <a:gd name="T5" fmla="*/ 1369 h 1390"/>
                  <a:gd name="T6" fmla="*/ 1405 w 1482"/>
                  <a:gd name="T7" fmla="*/ 1313 h 1390"/>
                  <a:gd name="T8" fmla="*/ 1405 w 1482"/>
                  <a:gd name="T9" fmla="*/ 1313 h 1390"/>
                  <a:gd name="T10" fmla="*/ 1463 w 1482"/>
                  <a:gd name="T11" fmla="*/ 1174 h 1390"/>
                  <a:gd name="T12" fmla="*/ 1463 w 1482"/>
                  <a:gd name="T13" fmla="*/ 213 h 1390"/>
                  <a:gd name="T14" fmla="*/ 1463 w 1482"/>
                  <a:gd name="T15" fmla="*/ 213 h 1390"/>
                  <a:gd name="T16" fmla="*/ 1405 w 1482"/>
                  <a:gd name="T17" fmla="*/ 75 h 1390"/>
                  <a:gd name="T18" fmla="*/ 1405 w 1482"/>
                  <a:gd name="T19" fmla="*/ 75 h 1390"/>
                  <a:gd name="T20" fmla="*/ 1268 w 1482"/>
                  <a:gd name="T21" fmla="*/ 18 h 1390"/>
                  <a:gd name="T22" fmla="*/ 18 w 1482"/>
                  <a:gd name="T23" fmla="*/ 18 h 1390"/>
                  <a:gd name="T24" fmla="*/ 18 w 1482"/>
                  <a:gd name="T25" fmla="*/ 1369 h 1390"/>
                  <a:gd name="T26" fmla="*/ 1268 w 1482"/>
                  <a:gd name="T27" fmla="*/ 1389 h 1390"/>
                  <a:gd name="T28" fmla="*/ 9 w 1482"/>
                  <a:gd name="T29" fmla="*/ 1389 h 1390"/>
                  <a:gd name="T30" fmla="*/ 9 w 1482"/>
                  <a:gd name="T31" fmla="*/ 1389 h 1390"/>
                  <a:gd name="T32" fmla="*/ 0 w 1482"/>
                  <a:gd name="T33" fmla="*/ 1379 h 1390"/>
                  <a:gd name="T34" fmla="*/ 0 w 1482"/>
                  <a:gd name="T35" fmla="*/ 9 h 1390"/>
                  <a:gd name="T36" fmla="*/ 0 w 1482"/>
                  <a:gd name="T37" fmla="*/ 9 h 1390"/>
                  <a:gd name="T38" fmla="*/ 9 w 1482"/>
                  <a:gd name="T39" fmla="*/ 0 h 1390"/>
                  <a:gd name="T40" fmla="*/ 1268 w 1482"/>
                  <a:gd name="T41" fmla="*/ 0 h 1390"/>
                  <a:gd name="T42" fmla="*/ 1268 w 1482"/>
                  <a:gd name="T43" fmla="*/ 0 h 1390"/>
                  <a:gd name="T44" fmla="*/ 1419 w 1482"/>
                  <a:gd name="T45" fmla="*/ 62 h 1390"/>
                  <a:gd name="T46" fmla="*/ 1419 w 1482"/>
                  <a:gd name="T47" fmla="*/ 62 h 1390"/>
                  <a:gd name="T48" fmla="*/ 1481 w 1482"/>
                  <a:gd name="T49" fmla="*/ 213 h 1390"/>
                  <a:gd name="T50" fmla="*/ 1481 w 1482"/>
                  <a:gd name="T51" fmla="*/ 1174 h 1390"/>
                  <a:gd name="T52" fmla="*/ 1481 w 1482"/>
                  <a:gd name="T53" fmla="*/ 1174 h 1390"/>
                  <a:gd name="T54" fmla="*/ 1419 w 1482"/>
                  <a:gd name="T55" fmla="*/ 1326 h 1390"/>
                  <a:gd name="T56" fmla="*/ 1419 w 1482"/>
                  <a:gd name="T57" fmla="*/ 1326 h 1390"/>
                  <a:gd name="T58" fmla="*/ 1268 w 1482"/>
                  <a:gd name="T59" fmla="*/ 1389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82" h="1390">
                    <a:moveTo>
                      <a:pt x="18" y="1369"/>
                    </a:moveTo>
                    <a:lnTo>
                      <a:pt x="1268" y="1369"/>
                    </a:lnTo>
                    <a:lnTo>
                      <a:pt x="1268" y="1369"/>
                    </a:lnTo>
                    <a:cubicBezTo>
                      <a:pt x="1320" y="1369"/>
                      <a:pt x="1369" y="1350"/>
                      <a:pt x="1405" y="1313"/>
                    </a:cubicBezTo>
                    <a:lnTo>
                      <a:pt x="1405" y="1313"/>
                    </a:lnTo>
                    <a:cubicBezTo>
                      <a:pt x="1443" y="1276"/>
                      <a:pt x="1463" y="1227"/>
                      <a:pt x="1463" y="1174"/>
                    </a:cubicBezTo>
                    <a:lnTo>
                      <a:pt x="1463" y="213"/>
                    </a:lnTo>
                    <a:lnTo>
                      <a:pt x="1463" y="213"/>
                    </a:lnTo>
                    <a:cubicBezTo>
                      <a:pt x="1463" y="161"/>
                      <a:pt x="1443" y="112"/>
                      <a:pt x="1405" y="75"/>
                    </a:cubicBezTo>
                    <a:lnTo>
                      <a:pt x="1405" y="75"/>
                    </a:lnTo>
                    <a:cubicBezTo>
                      <a:pt x="1369" y="39"/>
                      <a:pt x="1320" y="18"/>
                      <a:pt x="1268" y="18"/>
                    </a:cubicBezTo>
                    <a:lnTo>
                      <a:pt x="18" y="18"/>
                    </a:lnTo>
                    <a:lnTo>
                      <a:pt x="18" y="1369"/>
                    </a:lnTo>
                    <a:close/>
                    <a:moveTo>
                      <a:pt x="1268" y="1389"/>
                    </a:moveTo>
                    <a:lnTo>
                      <a:pt x="9" y="1389"/>
                    </a:lnTo>
                    <a:lnTo>
                      <a:pt x="9" y="1389"/>
                    </a:lnTo>
                    <a:cubicBezTo>
                      <a:pt x="4" y="1389"/>
                      <a:pt x="0" y="1384"/>
                      <a:pt x="0" y="137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268" y="0"/>
                    </a:lnTo>
                    <a:lnTo>
                      <a:pt x="1268" y="0"/>
                    </a:lnTo>
                    <a:cubicBezTo>
                      <a:pt x="1325" y="0"/>
                      <a:pt x="1378" y="22"/>
                      <a:pt x="1419" y="62"/>
                    </a:cubicBezTo>
                    <a:lnTo>
                      <a:pt x="1419" y="62"/>
                    </a:lnTo>
                    <a:cubicBezTo>
                      <a:pt x="1459" y="102"/>
                      <a:pt x="1481" y="156"/>
                      <a:pt x="1481" y="213"/>
                    </a:cubicBezTo>
                    <a:lnTo>
                      <a:pt x="1481" y="1174"/>
                    </a:lnTo>
                    <a:lnTo>
                      <a:pt x="1481" y="1174"/>
                    </a:lnTo>
                    <a:cubicBezTo>
                      <a:pt x="1481" y="1232"/>
                      <a:pt x="1459" y="1285"/>
                      <a:pt x="1419" y="1326"/>
                    </a:cubicBezTo>
                    <a:lnTo>
                      <a:pt x="1419" y="1326"/>
                    </a:lnTo>
                    <a:cubicBezTo>
                      <a:pt x="1378" y="1366"/>
                      <a:pt x="1325" y="1389"/>
                      <a:pt x="1268" y="13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 365">
                <a:extLst>
                  <a:ext uri="{FF2B5EF4-FFF2-40B4-BE49-F238E27FC236}">
                    <a16:creationId xmlns:a16="http://schemas.microsoft.com/office/drawing/2014/main" id="{69C674FB-B49E-4A7D-9BA8-307142BD1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9041" y="10437599"/>
                <a:ext cx="590809" cy="629421"/>
              </a:xfrm>
              <a:custGeom>
                <a:avLst/>
                <a:gdLst>
                  <a:gd name="T0" fmla="*/ 620 w 674"/>
                  <a:gd name="T1" fmla="*/ 719 h 720"/>
                  <a:gd name="T2" fmla="*/ 620 w 674"/>
                  <a:gd name="T3" fmla="*/ 719 h 720"/>
                  <a:gd name="T4" fmla="*/ 597 w 674"/>
                  <a:gd name="T5" fmla="*/ 713 h 720"/>
                  <a:gd name="T6" fmla="*/ 23 w 674"/>
                  <a:gd name="T7" fmla="*/ 393 h 720"/>
                  <a:gd name="T8" fmla="*/ 23 w 674"/>
                  <a:gd name="T9" fmla="*/ 393 h 720"/>
                  <a:gd name="T10" fmla="*/ 0 w 674"/>
                  <a:gd name="T11" fmla="*/ 353 h 720"/>
                  <a:gd name="T12" fmla="*/ 0 w 674"/>
                  <a:gd name="T13" fmla="*/ 353 h 720"/>
                  <a:gd name="T14" fmla="*/ 24 w 674"/>
                  <a:gd name="T15" fmla="*/ 312 h 720"/>
                  <a:gd name="T16" fmla="*/ 597 w 674"/>
                  <a:gd name="T17" fmla="*/ 5 h 720"/>
                  <a:gd name="T18" fmla="*/ 597 w 674"/>
                  <a:gd name="T19" fmla="*/ 5 h 720"/>
                  <a:gd name="T20" fmla="*/ 620 w 674"/>
                  <a:gd name="T21" fmla="*/ 0 h 720"/>
                  <a:gd name="T22" fmla="*/ 620 w 674"/>
                  <a:gd name="T23" fmla="*/ 0 h 720"/>
                  <a:gd name="T24" fmla="*/ 661 w 674"/>
                  <a:gd name="T25" fmla="*/ 25 h 720"/>
                  <a:gd name="T26" fmla="*/ 661 w 674"/>
                  <a:gd name="T27" fmla="*/ 25 h 720"/>
                  <a:gd name="T28" fmla="*/ 641 w 674"/>
                  <a:gd name="T29" fmla="*/ 88 h 720"/>
                  <a:gd name="T30" fmla="*/ 143 w 674"/>
                  <a:gd name="T31" fmla="*/ 354 h 720"/>
                  <a:gd name="T32" fmla="*/ 642 w 674"/>
                  <a:gd name="T33" fmla="*/ 632 h 720"/>
                  <a:gd name="T34" fmla="*/ 642 w 674"/>
                  <a:gd name="T35" fmla="*/ 632 h 720"/>
                  <a:gd name="T36" fmla="*/ 660 w 674"/>
                  <a:gd name="T37" fmla="*/ 696 h 720"/>
                  <a:gd name="T38" fmla="*/ 660 w 674"/>
                  <a:gd name="T39" fmla="*/ 696 h 720"/>
                  <a:gd name="T40" fmla="*/ 620 w 674"/>
                  <a:gd name="T41" fmla="*/ 719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4" h="720">
                    <a:moveTo>
                      <a:pt x="620" y="719"/>
                    </a:moveTo>
                    <a:lnTo>
                      <a:pt x="620" y="719"/>
                    </a:lnTo>
                    <a:cubicBezTo>
                      <a:pt x="612" y="719"/>
                      <a:pt x="604" y="717"/>
                      <a:pt x="597" y="713"/>
                    </a:cubicBezTo>
                    <a:lnTo>
                      <a:pt x="23" y="393"/>
                    </a:lnTo>
                    <a:lnTo>
                      <a:pt x="23" y="393"/>
                    </a:lnTo>
                    <a:cubicBezTo>
                      <a:pt x="9" y="385"/>
                      <a:pt x="0" y="369"/>
                      <a:pt x="0" y="353"/>
                    </a:cubicBezTo>
                    <a:lnTo>
                      <a:pt x="0" y="353"/>
                    </a:lnTo>
                    <a:cubicBezTo>
                      <a:pt x="0" y="335"/>
                      <a:pt x="9" y="319"/>
                      <a:pt x="24" y="312"/>
                    </a:cubicBezTo>
                    <a:lnTo>
                      <a:pt x="597" y="5"/>
                    </a:lnTo>
                    <a:lnTo>
                      <a:pt x="597" y="5"/>
                    </a:lnTo>
                    <a:cubicBezTo>
                      <a:pt x="604" y="2"/>
                      <a:pt x="612" y="0"/>
                      <a:pt x="620" y="0"/>
                    </a:cubicBezTo>
                    <a:lnTo>
                      <a:pt x="620" y="0"/>
                    </a:lnTo>
                    <a:cubicBezTo>
                      <a:pt x="636" y="0"/>
                      <a:pt x="652" y="10"/>
                      <a:pt x="661" y="25"/>
                    </a:cubicBezTo>
                    <a:lnTo>
                      <a:pt x="661" y="25"/>
                    </a:lnTo>
                    <a:cubicBezTo>
                      <a:pt x="673" y="47"/>
                      <a:pt x="664" y="76"/>
                      <a:pt x="641" y="88"/>
                    </a:cubicBezTo>
                    <a:lnTo>
                      <a:pt x="143" y="354"/>
                    </a:lnTo>
                    <a:lnTo>
                      <a:pt x="642" y="632"/>
                    </a:lnTo>
                    <a:lnTo>
                      <a:pt x="642" y="632"/>
                    </a:lnTo>
                    <a:cubicBezTo>
                      <a:pt x="664" y="644"/>
                      <a:pt x="673" y="673"/>
                      <a:pt x="660" y="696"/>
                    </a:cubicBezTo>
                    <a:lnTo>
                      <a:pt x="660" y="696"/>
                    </a:lnTo>
                    <a:cubicBezTo>
                      <a:pt x="652" y="709"/>
                      <a:pt x="636" y="719"/>
                      <a:pt x="620" y="7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" name="Freeform 366">
                <a:extLst>
                  <a:ext uri="{FF2B5EF4-FFF2-40B4-BE49-F238E27FC236}">
                    <a16:creationId xmlns:a16="http://schemas.microsoft.com/office/drawing/2014/main" id="{4024114B-0C48-4E4B-ADC4-3A03D78B8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1318" y="10429876"/>
                <a:ext cx="606255" cy="648730"/>
              </a:xfrm>
              <a:custGeom>
                <a:avLst/>
                <a:gdLst>
                  <a:gd name="T0" fmla="*/ 630 w 694"/>
                  <a:gd name="T1" fmla="*/ 0 h 739"/>
                  <a:gd name="T2" fmla="*/ 630 w 694"/>
                  <a:gd name="T3" fmla="*/ 0 h 739"/>
                  <a:gd name="T4" fmla="*/ 630 w 694"/>
                  <a:gd name="T5" fmla="*/ 0 h 739"/>
                  <a:gd name="T6" fmla="*/ 603 w 694"/>
                  <a:gd name="T7" fmla="*/ 7 h 739"/>
                  <a:gd name="T8" fmla="*/ 30 w 694"/>
                  <a:gd name="T9" fmla="*/ 313 h 739"/>
                  <a:gd name="T10" fmla="*/ 30 w 694"/>
                  <a:gd name="T11" fmla="*/ 313 h 739"/>
                  <a:gd name="T12" fmla="*/ 0 w 694"/>
                  <a:gd name="T13" fmla="*/ 362 h 739"/>
                  <a:gd name="T14" fmla="*/ 0 w 694"/>
                  <a:gd name="T15" fmla="*/ 362 h 739"/>
                  <a:gd name="T16" fmla="*/ 29 w 694"/>
                  <a:gd name="T17" fmla="*/ 410 h 739"/>
                  <a:gd name="T18" fmla="*/ 602 w 694"/>
                  <a:gd name="T19" fmla="*/ 731 h 739"/>
                  <a:gd name="T20" fmla="*/ 602 w 694"/>
                  <a:gd name="T21" fmla="*/ 731 h 739"/>
                  <a:gd name="T22" fmla="*/ 630 w 694"/>
                  <a:gd name="T23" fmla="*/ 738 h 739"/>
                  <a:gd name="T24" fmla="*/ 630 w 694"/>
                  <a:gd name="T25" fmla="*/ 738 h 739"/>
                  <a:gd name="T26" fmla="*/ 679 w 694"/>
                  <a:gd name="T27" fmla="*/ 709 h 739"/>
                  <a:gd name="T28" fmla="*/ 679 w 694"/>
                  <a:gd name="T29" fmla="*/ 709 h 739"/>
                  <a:gd name="T30" fmla="*/ 657 w 694"/>
                  <a:gd name="T31" fmla="*/ 632 h 739"/>
                  <a:gd name="T32" fmla="*/ 173 w 694"/>
                  <a:gd name="T33" fmla="*/ 363 h 739"/>
                  <a:gd name="T34" fmla="*/ 656 w 694"/>
                  <a:gd name="T35" fmla="*/ 105 h 739"/>
                  <a:gd name="T36" fmla="*/ 656 w 694"/>
                  <a:gd name="T37" fmla="*/ 105 h 739"/>
                  <a:gd name="T38" fmla="*/ 679 w 694"/>
                  <a:gd name="T39" fmla="*/ 29 h 739"/>
                  <a:gd name="T40" fmla="*/ 679 w 694"/>
                  <a:gd name="T41" fmla="*/ 29 h 739"/>
                  <a:gd name="T42" fmla="*/ 630 w 694"/>
                  <a:gd name="T43" fmla="*/ 0 h 739"/>
                  <a:gd name="T44" fmla="*/ 630 w 694"/>
                  <a:gd name="T45" fmla="*/ 19 h 739"/>
                  <a:gd name="T46" fmla="*/ 630 w 694"/>
                  <a:gd name="T47" fmla="*/ 19 h 739"/>
                  <a:gd name="T48" fmla="*/ 662 w 694"/>
                  <a:gd name="T49" fmla="*/ 38 h 739"/>
                  <a:gd name="T50" fmla="*/ 662 w 694"/>
                  <a:gd name="T51" fmla="*/ 38 h 739"/>
                  <a:gd name="T52" fmla="*/ 647 w 694"/>
                  <a:gd name="T53" fmla="*/ 88 h 739"/>
                  <a:gd name="T54" fmla="*/ 135 w 694"/>
                  <a:gd name="T55" fmla="*/ 363 h 739"/>
                  <a:gd name="T56" fmla="*/ 647 w 694"/>
                  <a:gd name="T57" fmla="*/ 649 h 739"/>
                  <a:gd name="T58" fmla="*/ 647 w 694"/>
                  <a:gd name="T59" fmla="*/ 649 h 739"/>
                  <a:gd name="T60" fmla="*/ 662 w 694"/>
                  <a:gd name="T61" fmla="*/ 699 h 739"/>
                  <a:gd name="T62" fmla="*/ 662 w 694"/>
                  <a:gd name="T63" fmla="*/ 699 h 739"/>
                  <a:gd name="T64" fmla="*/ 630 w 694"/>
                  <a:gd name="T65" fmla="*/ 718 h 739"/>
                  <a:gd name="T66" fmla="*/ 630 w 694"/>
                  <a:gd name="T67" fmla="*/ 718 h 739"/>
                  <a:gd name="T68" fmla="*/ 611 w 694"/>
                  <a:gd name="T69" fmla="*/ 714 h 739"/>
                  <a:gd name="T70" fmla="*/ 38 w 694"/>
                  <a:gd name="T71" fmla="*/ 395 h 739"/>
                  <a:gd name="T72" fmla="*/ 38 w 694"/>
                  <a:gd name="T73" fmla="*/ 395 h 739"/>
                  <a:gd name="T74" fmla="*/ 19 w 694"/>
                  <a:gd name="T75" fmla="*/ 362 h 739"/>
                  <a:gd name="T76" fmla="*/ 19 w 694"/>
                  <a:gd name="T77" fmla="*/ 362 h 739"/>
                  <a:gd name="T78" fmla="*/ 39 w 694"/>
                  <a:gd name="T79" fmla="*/ 328 h 739"/>
                  <a:gd name="T80" fmla="*/ 611 w 694"/>
                  <a:gd name="T81" fmla="*/ 23 h 739"/>
                  <a:gd name="T82" fmla="*/ 611 w 694"/>
                  <a:gd name="T83" fmla="*/ 23 h 739"/>
                  <a:gd name="T84" fmla="*/ 630 w 694"/>
                  <a:gd name="T85" fmla="*/ 19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94" h="739">
                    <a:moveTo>
                      <a:pt x="630" y="0"/>
                    </a:moveTo>
                    <a:lnTo>
                      <a:pt x="630" y="0"/>
                    </a:lnTo>
                    <a:lnTo>
                      <a:pt x="630" y="0"/>
                    </a:lnTo>
                    <a:cubicBezTo>
                      <a:pt x="620" y="0"/>
                      <a:pt x="611" y="2"/>
                      <a:pt x="603" y="7"/>
                    </a:cubicBezTo>
                    <a:lnTo>
                      <a:pt x="30" y="313"/>
                    </a:lnTo>
                    <a:lnTo>
                      <a:pt x="30" y="313"/>
                    </a:lnTo>
                    <a:cubicBezTo>
                      <a:pt x="12" y="322"/>
                      <a:pt x="0" y="341"/>
                      <a:pt x="0" y="362"/>
                    </a:cubicBezTo>
                    <a:lnTo>
                      <a:pt x="0" y="362"/>
                    </a:lnTo>
                    <a:cubicBezTo>
                      <a:pt x="0" y="382"/>
                      <a:pt x="11" y="401"/>
                      <a:pt x="29" y="410"/>
                    </a:cubicBezTo>
                    <a:lnTo>
                      <a:pt x="602" y="731"/>
                    </a:lnTo>
                    <a:lnTo>
                      <a:pt x="602" y="731"/>
                    </a:lnTo>
                    <a:cubicBezTo>
                      <a:pt x="611" y="735"/>
                      <a:pt x="620" y="738"/>
                      <a:pt x="630" y="738"/>
                    </a:cubicBezTo>
                    <a:lnTo>
                      <a:pt x="630" y="738"/>
                    </a:lnTo>
                    <a:cubicBezTo>
                      <a:pt x="650" y="738"/>
                      <a:pt x="668" y="726"/>
                      <a:pt x="679" y="709"/>
                    </a:cubicBezTo>
                    <a:lnTo>
                      <a:pt x="679" y="709"/>
                    </a:lnTo>
                    <a:cubicBezTo>
                      <a:pt x="693" y="682"/>
                      <a:pt x="683" y="648"/>
                      <a:pt x="657" y="632"/>
                    </a:cubicBezTo>
                    <a:lnTo>
                      <a:pt x="173" y="363"/>
                    </a:lnTo>
                    <a:lnTo>
                      <a:pt x="656" y="105"/>
                    </a:lnTo>
                    <a:lnTo>
                      <a:pt x="656" y="105"/>
                    </a:lnTo>
                    <a:cubicBezTo>
                      <a:pt x="683" y="90"/>
                      <a:pt x="693" y="56"/>
                      <a:pt x="679" y="29"/>
                    </a:cubicBezTo>
                    <a:lnTo>
                      <a:pt x="679" y="29"/>
                    </a:lnTo>
                    <a:cubicBezTo>
                      <a:pt x="669" y="11"/>
                      <a:pt x="650" y="0"/>
                      <a:pt x="630" y="0"/>
                    </a:cubicBezTo>
                    <a:close/>
                    <a:moveTo>
                      <a:pt x="630" y="19"/>
                    </a:moveTo>
                    <a:lnTo>
                      <a:pt x="630" y="19"/>
                    </a:lnTo>
                    <a:cubicBezTo>
                      <a:pt x="643" y="19"/>
                      <a:pt x="656" y="26"/>
                      <a:pt x="662" y="38"/>
                    </a:cubicBezTo>
                    <a:lnTo>
                      <a:pt x="662" y="38"/>
                    </a:lnTo>
                    <a:cubicBezTo>
                      <a:pt x="672" y="56"/>
                      <a:pt x="665" y="79"/>
                      <a:pt x="647" y="88"/>
                    </a:cubicBezTo>
                    <a:lnTo>
                      <a:pt x="135" y="363"/>
                    </a:lnTo>
                    <a:lnTo>
                      <a:pt x="647" y="649"/>
                    </a:lnTo>
                    <a:lnTo>
                      <a:pt x="647" y="649"/>
                    </a:lnTo>
                    <a:cubicBezTo>
                      <a:pt x="665" y="659"/>
                      <a:pt x="672" y="682"/>
                      <a:pt x="662" y="699"/>
                    </a:cubicBezTo>
                    <a:lnTo>
                      <a:pt x="662" y="699"/>
                    </a:lnTo>
                    <a:cubicBezTo>
                      <a:pt x="655" y="711"/>
                      <a:pt x="643" y="718"/>
                      <a:pt x="630" y="718"/>
                    </a:cubicBezTo>
                    <a:lnTo>
                      <a:pt x="630" y="718"/>
                    </a:lnTo>
                    <a:cubicBezTo>
                      <a:pt x="623" y="718"/>
                      <a:pt x="616" y="717"/>
                      <a:pt x="611" y="714"/>
                    </a:cubicBezTo>
                    <a:lnTo>
                      <a:pt x="38" y="395"/>
                    </a:lnTo>
                    <a:lnTo>
                      <a:pt x="38" y="395"/>
                    </a:lnTo>
                    <a:cubicBezTo>
                      <a:pt x="26" y="388"/>
                      <a:pt x="19" y="375"/>
                      <a:pt x="19" y="362"/>
                    </a:cubicBezTo>
                    <a:lnTo>
                      <a:pt x="19" y="362"/>
                    </a:lnTo>
                    <a:cubicBezTo>
                      <a:pt x="19" y="348"/>
                      <a:pt x="26" y="335"/>
                      <a:pt x="39" y="328"/>
                    </a:cubicBezTo>
                    <a:lnTo>
                      <a:pt x="611" y="23"/>
                    </a:lnTo>
                    <a:lnTo>
                      <a:pt x="611" y="23"/>
                    </a:lnTo>
                    <a:cubicBezTo>
                      <a:pt x="618" y="20"/>
                      <a:pt x="623" y="19"/>
                      <a:pt x="630" y="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 367">
                <a:extLst>
                  <a:ext uri="{FF2B5EF4-FFF2-40B4-BE49-F238E27FC236}">
                    <a16:creationId xmlns:a16="http://schemas.microsoft.com/office/drawing/2014/main" id="{DF5DF6FD-58FC-4C9C-93DB-F304C0457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5674" y="10634534"/>
                <a:ext cx="227826" cy="227829"/>
              </a:xfrm>
              <a:custGeom>
                <a:avLst/>
                <a:gdLst>
                  <a:gd name="T0" fmla="*/ 259 w 260"/>
                  <a:gd name="T1" fmla="*/ 130 h 260"/>
                  <a:gd name="T2" fmla="*/ 259 w 260"/>
                  <a:gd name="T3" fmla="*/ 130 h 260"/>
                  <a:gd name="T4" fmla="*/ 129 w 260"/>
                  <a:gd name="T5" fmla="*/ 259 h 260"/>
                  <a:gd name="T6" fmla="*/ 129 w 260"/>
                  <a:gd name="T7" fmla="*/ 259 h 260"/>
                  <a:gd name="T8" fmla="*/ 0 w 260"/>
                  <a:gd name="T9" fmla="*/ 130 h 260"/>
                  <a:gd name="T10" fmla="*/ 0 w 260"/>
                  <a:gd name="T11" fmla="*/ 130 h 260"/>
                  <a:gd name="T12" fmla="*/ 129 w 260"/>
                  <a:gd name="T13" fmla="*/ 0 h 260"/>
                  <a:gd name="T14" fmla="*/ 129 w 260"/>
                  <a:gd name="T15" fmla="*/ 0 h 260"/>
                  <a:gd name="T16" fmla="*/ 259 w 260"/>
                  <a:gd name="T17" fmla="*/ 13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60">
                    <a:moveTo>
                      <a:pt x="259" y="130"/>
                    </a:moveTo>
                    <a:lnTo>
                      <a:pt x="259" y="130"/>
                    </a:lnTo>
                    <a:cubicBezTo>
                      <a:pt x="259" y="201"/>
                      <a:pt x="201" y="259"/>
                      <a:pt x="129" y="259"/>
                    </a:cubicBezTo>
                    <a:lnTo>
                      <a:pt x="129" y="259"/>
                    </a:lnTo>
                    <a:cubicBezTo>
                      <a:pt x="58" y="259"/>
                      <a:pt x="0" y="201"/>
                      <a:pt x="0" y="130"/>
                    </a:cubicBezTo>
                    <a:lnTo>
                      <a:pt x="0" y="130"/>
                    </a:lnTo>
                    <a:cubicBezTo>
                      <a:pt x="0" y="58"/>
                      <a:pt x="58" y="0"/>
                      <a:pt x="129" y="0"/>
                    </a:cubicBezTo>
                    <a:lnTo>
                      <a:pt x="129" y="0"/>
                    </a:lnTo>
                    <a:cubicBezTo>
                      <a:pt x="201" y="0"/>
                      <a:pt x="259" y="58"/>
                      <a:pt x="259" y="1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" name="Freeform 368">
                <a:extLst>
                  <a:ext uri="{FF2B5EF4-FFF2-40B4-BE49-F238E27FC236}">
                    <a16:creationId xmlns:a16="http://schemas.microsoft.com/office/drawing/2014/main" id="{479A65E1-716F-4ED6-BB34-3133F5F13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7951" y="10626811"/>
                <a:ext cx="243272" cy="243275"/>
              </a:xfrm>
              <a:custGeom>
                <a:avLst/>
                <a:gdLst>
                  <a:gd name="T0" fmla="*/ 138 w 278"/>
                  <a:gd name="T1" fmla="*/ 18 h 279"/>
                  <a:gd name="T2" fmla="*/ 138 w 278"/>
                  <a:gd name="T3" fmla="*/ 18 h 279"/>
                  <a:gd name="T4" fmla="*/ 18 w 278"/>
                  <a:gd name="T5" fmla="*/ 139 h 279"/>
                  <a:gd name="T6" fmla="*/ 18 w 278"/>
                  <a:gd name="T7" fmla="*/ 139 h 279"/>
                  <a:gd name="T8" fmla="*/ 138 w 278"/>
                  <a:gd name="T9" fmla="*/ 259 h 279"/>
                  <a:gd name="T10" fmla="*/ 138 w 278"/>
                  <a:gd name="T11" fmla="*/ 259 h 279"/>
                  <a:gd name="T12" fmla="*/ 258 w 278"/>
                  <a:gd name="T13" fmla="*/ 139 h 279"/>
                  <a:gd name="T14" fmla="*/ 258 w 278"/>
                  <a:gd name="T15" fmla="*/ 139 h 279"/>
                  <a:gd name="T16" fmla="*/ 138 w 278"/>
                  <a:gd name="T17" fmla="*/ 18 h 279"/>
                  <a:gd name="T18" fmla="*/ 138 w 278"/>
                  <a:gd name="T19" fmla="*/ 278 h 279"/>
                  <a:gd name="T20" fmla="*/ 138 w 278"/>
                  <a:gd name="T21" fmla="*/ 278 h 279"/>
                  <a:gd name="T22" fmla="*/ 0 w 278"/>
                  <a:gd name="T23" fmla="*/ 139 h 279"/>
                  <a:gd name="T24" fmla="*/ 0 w 278"/>
                  <a:gd name="T25" fmla="*/ 139 h 279"/>
                  <a:gd name="T26" fmla="*/ 138 w 278"/>
                  <a:gd name="T27" fmla="*/ 0 h 279"/>
                  <a:gd name="T28" fmla="*/ 138 w 278"/>
                  <a:gd name="T29" fmla="*/ 0 h 279"/>
                  <a:gd name="T30" fmla="*/ 277 w 278"/>
                  <a:gd name="T31" fmla="*/ 139 h 279"/>
                  <a:gd name="T32" fmla="*/ 277 w 278"/>
                  <a:gd name="T33" fmla="*/ 139 h 279"/>
                  <a:gd name="T34" fmla="*/ 138 w 278"/>
                  <a:gd name="T35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8" h="279">
                    <a:moveTo>
                      <a:pt x="138" y="18"/>
                    </a:moveTo>
                    <a:lnTo>
                      <a:pt x="138" y="18"/>
                    </a:lnTo>
                    <a:cubicBezTo>
                      <a:pt x="72" y="18"/>
                      <a:pt x="18" y="73"/>
                      <a:pt x="18" y="139"/>
                    </a:cubicBezTo>
                    <a:lnTo>
                      <a:pt x="18" y="139"/>
                    </a:lnTo>
                    <a:cubicBezTo>
                      <a:pt x="18" y="205"/>
                      <a:pt x="72" y="259"/>
                      <a:pt x="138" y="259"/>
                    </a:cubicBezTo>
                    <a:lnTo>
                      <a:pt x="138" y="259"/>
                    </a:lnTo>
                    <a:cubicBezTo>
                      <a:pt x="204" y="259"/>
                      <a:pt x="258" y="205"/>
                      <a:pt x="258" y="139"/>
                    </a:cubicBezTo>
                    <a:lnTo>
                      <a:pt x="258" y="139"/>
                    </a:lnTo>
                    <a:cubicBezTo>
                      <a:pt x="258" y="73"/>
                      <a:pt x="204" y="18"/>
                      <a:pt x="138" y="18"/>
                    </a:cubicBezTo>
                    <a:close/>
                    <a:moveTo>
                      <a:pt x="138" y="278"/>
                    </a:moveTo>
                    <a:lnTo>
                      <a:pt x="138" y="278"/>
                    </a:lnTo>
                    <a:cubicBezTo>
                      <a:pt x="61" y="278"/>
                      <a:pt x="0" y="215"/>
                      <a:pt x="0" y="139"/>
                    </a:cubicBezTo>
                    <a:lnTo>
                      <a:pt x="0" y="139"/>
                    </a:lnTo>
                    <a:cubicBezTo>
                      <a:pt x="0" y="62"/>
                      <a:pt x="61" y="0"/>
                      <a:pt x="138" y="0"/>
                    </a:cubicBezTo>
                    <a:lnTo>
                      <a:pt x="138" y="0"/>
                    </a:lnTo>
                    <a:cubicBezTo>
                      <a:pt x="215" y="0"/>
                      <a:pt x="277" y="62"/>
                      <a:pt x="277" y="139"/>
                    </a:cubicBezTo>
                    <a:lnTo>
                      <a:pt x="277" y="139"/>
                    </a:lnTo>
                    <a:cubicBezTo>
                      <a:pt x="277" y="215"/>
                      <a:pt x="215" y="278"/>
                      <a:pt x="138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 369">
                <a:extLst>
                  <a:ext uri="{FF2B5EF4-FFF2-40B4-BE49-F238E27FC236}">
                    <a16:creationId xmlns:a16="http://schemas.microsoft.com/office/drawing/2014/main" id="{0E573D76-B480-4872-B76C-8C174C922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7668" y="10364230"/>
                <a:ext cx="227826" cy="227829"/>
              </a:xfrm>
              <a:custGeom>
                <a:avLst/>
                <a:gdLst>
                  <a:gd name="T0" fmla="*/ 258 w 259"/>
                  <a:gd name="T1" fmla="*/ 129 h 260"/>
                  <a:gd name="T2" fmla="*/ 258 w 259"/>
                  <a:gd name="T3" fmla="*/ 129 h 260"/>
                  <a:gd name="T4" fmla="*/ 130 w 259"/>
                  <a:gd name="T5" fmla="*/ 259 h 260"/>
                  <a:gd name="T6" fmla="*/ 130 w 259"/>
                  <a:gd name="T7" fmla="*/ 259 h 260"/>
                  <a:gd name="T8" fmla="*/ 0 w 259"/>
                  <a:gd name="T9" fmla="*/ 129 h 260"/>
                  <a:gd name="T10" fmla="*/ 0 w 259"/>
                  <a:gd name="T11" fmla="*/ 129 h 260"/>
                  <a:gd name="T12" fmla="*/ 130 w 259"/>
                  <a:gd name="T13" fmla="*/ 0 h 260"/>
                  <a:gd name="T14" fmla="*/ 130 w 259"/>
                  <a:gd name="T15" fmla="*/ 0 h 260"/>
                  <a:gd name="T16" fmla="*/ 258 w 259"/>
                  <a:gd name="T17" fmla="*/ 12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9" h="260">
                    <a:moveTo>
                      <a:pt x="258" y="129"/>
                    </a:moveTo>
                    <a:lnTo>
                      <a:pt x="258" y="129"/>
                    </a:lnTo>
                    <a:cubicBezTo>
                      <a:pt x="258" y="201"/>
                      <a:pt x="201" y="259"/>
                      <a:pt x="130" y="259"/>
                    </a:cubicBezTo>
                    <a:lnTo>
                      <a:pt x="130" y="259"/>
                    </a:lnTo>
                    <a:cubicBezTo>
                      <a:pt x="58" y="259"/>
                      <a:pt x="0" y="201"/>
                      <a:pt x="0" y="129"/>
                    </a:cubicBezTo>
                    <a:lnTo>
                      <a:pt x="0" y="129"/>
                    </a:lnTo>
                    <a:cubicBezTo>
                      <a:pt x="0" y="58"/>
                      <a:pt x="58" y="0"/>
                      <a:pt x="130" y="0"/>
                    </a:cubicBezTo>
                    <a:lnTo>
                      <a:pt x="130" y="0"/>
                    </a:lnTo>
                    <a:cubicBezTo>
                      <a:pt x="201" y="0"/>
                      <a:pt x="258" y="58"/>
                      <a:pt x="258" y="1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" name="Freeform 370">
                <a:extLst>
                  <a:ext uri="{FF2B5EF4-FFF2-40B4-BE49-F238E27FC236}">
                    <a16:creationId xmlns:a16="http://schemas.microsoft.com/office/drawing/2014/main" id="{3694502F-28E8-467B-89A7-4A6494C93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9945" y="10356507"/>
                <a:ext cx="243272" cy="243275"/>
              </a:xfrm>
              <a:custGeom>
                <a:avLst/>
                <a:gdLst>
                  <a:gd name="T0" fmla="*/ 139 w 278"/>
                  <a:gd name="T1" fmla="*/ 18 h 278"/>
                  <a:gd name="T2" fmla="*/ 139 w 278"/>
                  <a:gd name="T3" fmla="*/ 18 h 278"/>
                  <a:gd name="T4" fmla="*/ 19 w 278"/>
                  <a:gd name="T5" fmla="*/ 138 h 278"/>
                  <a:gd name="T6" fmla="*/ 19 w 278"/>
                  <a:gd name="T7" fmla="*/ 138 h 278"/>
                  <a:gd name="T8" fmla="*/ 139 w 278"/>
                  <a:gd name="T9" fmla="*/ 259 h 278"/>
                  <a:gd name="T10" fmla="*/ 139 w 278"/>
                  <a:gd name="T11" fmla="*/ 259 h 278"/>
                  <a:gd name="T12" fmla="*/ 259 w 278"/>
                  <a:gd name="T13" fmla="*/ 138 h 278"/>
                  <a:gd name="T14" fmla="*/ 259 w 278"/>
                  <a:gd name="T15" fmla="*/ 138 h 278"/>
                  <a:gd name="T16" fmla="*/ 139 w 278"/>
                  <a:gd name="T17" fmla="*/ 18 h 278"/>
                  <a:gd name="T18" fmla="*/ 139 w 278"/>
                  <a:gd name="T19" fmla="*/ 277 h 278"/>
                  <a:gd name="T20" fmla="*/ 139 w 278"/>
                  <a:gd name="T21" fmla="*/ 277 h 278"/>
                  <a:gd name="T22" fmla="*/ 0 w 278"/>
                  <a:gd name="T23" fmla="*/ 138 h 278"/>
                  <a:gd name="T24" fmla="*/ 0 w 278"/>
                  <a:gd name="T25" fmla="*/ 138 h 278"/>
                  <a:gd name="T26" fmla="*/ 139 w 278"/>
                  <a:gd name="T27" fmla="*/ 0 h 278"/>
                  <a:gd name="T28" fmla="*/ 139 w 278"/>
                  <a:gd name="T29" fmla="*/ 0 h 278"/>
                  <a:gd name="T30" fmla="*/ 277 w 278"/>
                  <a:gd name="T31" fmla="*/ 138 h 278"/>
                  <a:gd name="T32" fmla="*/ 277 w 278"/>
                  <a:gd name="T33" fmla="*/ 138 h 278"/>
                  <a:gd name="T34" fmla="*/ 139 w 278"/>
                  <a:gd name="T35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8" h="278">
                    <a:moveTo>
                      <a:pt x="139" y="18"/>
                    </a:moveTo>
                    <a:lnTo>
                      <a:pt x="139" y="18"/>
                    </a:lnTo>
                    <a:cubicBezTo>
                      <a:pt x="72" y="18"/>
                      <a:pt x="19" y="72"/>
                      <a:pt x="19" y="138"/>
                    </a:cubicBezTo>
                    <a:lnTo>
                      <a:pt x="19" y="138"/>
                    </a:lnTo>
                    <a:cubicBezTo>
                      <a:pt x="19" y="204"/>
                      <a:pt x="72" y="259"/>
                      <a:pt x="139" y="259"/>
                    </a:cubicBezTo>
                    <a:lnTo>
                      <a:pt x="139" y="259"/>
                    </a:lnTo>
                    <a:cubicBezTo>
                      <a:pt x="205" y="259"/>
                      <a:pt x="259" y="204"/>
                      <a:pt x="259" y="138"/>
                    </a:cubicBezTo>
                    <a:lnTo>
                      <a:pt x="259" y="138"/>
                    </a:lnTo>
                    <a:cubicBezTo>
                      <a:pt x="259" y="72"/>
                      <a:pt x="205" y="18"/>
                      <a:pt x="139" y="18"/>
                    </a:cubicBezTo>
                    <a:close/>
                    <a:moveTo>
                      <a:pt x="139" y="277"/>
                    </a:moveTo>
                    <a:lnTo>
                      <a:pt x="139" y="277"/>
                    </a:lnTo>
                    <a:cubicBezTo>
                      <a:pt x="62" y="277"/>
                      <a:pt x="0" y="215"/>
                      <a:pt x="0" y="138"/>
                    </a:cubicBezTo>
                    <a:lnTo>
                      <a:pt x="0" y="138"/>
                    </a:lnTo>
                    <a:cubicBezTo>
                      <a:pt x="0" y="62"/>
                      <a:pt x="62" y="0"/>
                      <a:pt x="139" y="0"/>
                    </a:cubicBezTo>
                    <a:lnTo>
                      <a:pt x="139" y="0"/>
                    </a:lnTo>
                    <a:cubicBezTo>
                      <a:pt x="214" y="0"/>
                      <a:pt x="277" y="62"/>
                      <a:pt x="277" y="138"/>
                    </a:cubicBezTo>
                    <a:lnTo>
                      <a:pt x="277" y="138"/>
                    </a:lnTo>
                    <a:cubicBezTo>
                      <a:pt x="277" y="215"/>
                      <a:pt x="214" y="277"/>
                      <a:pt x="139" y="2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371">
                <a:extLst>
                  <a:ext uri="{FF2B5EF4-FFF2-40B4-BE49-F238E27FC236}">
                    <a16:creationId xmlns:a16="http://schemas.microsoft.com/office/drawing/2014/main" id="{D27B9FAD-E3A8-4BEB-8D1C-4CC9E1FAD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7668" y="10900978"/>
                <a:ext cx="227826" cy="227826"/>
              </a:xfrm>
              <a:custGeom>
                <a:avLst/>
                <a:gdLst>
                  <a:gd name="T0" fmla="*/ 258 w 259"/>
                  <a:gd name="T1" fmla="*/ 130 h 261"/>
                  <a:gd name="T2" fmla="*/ 258 w 259"/>
                  <a:gd name="T3" fmla="*/ 130 h 261"/>
                  <a:gd name="T4" fmla="*/ 130 w 259"/>
                  <a:gd name="T5" fmla="*/ 260 h 261"/>
                  <a:gd name="T6" fmla="*/ 130 w 259"/>
                  <a:gd name="T7" fmla="*/ 260 h 261"/>
                  <a:gd name="T8" fmla="*/ 0 w 259"/>
                  <a:gd name="T9" fmla="*/ 130 h 261"/>
                  <a:gd name="T10" fmla="*/ 0 w 259"/>
                  <a:gd name="T11" fmla="*/ 130 h 261"/>
                  <a:gd name="T12" fmla="*/ 130 w 259"/>
                  <a:gd name="T13" fmla="*/ 0 h 261"/>
                  <a:gd name="T14" fmla="*/ 130 w 259"/>
                  <a:gd name="T15" fmla="*/ 0 h 261"/>
                  <a:gd name="T16" fmla="*/ 258 w 259"/>
                  <a:gd name="T17" fmla="*/ 13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9" h="261">
                    <a:moveTo>
                      <a:pt x="258" y="130"/>
                    </a:moveTo>
                    <a:lnTo>
                      <a:pt x="258" y="130"/>
                    </a:lnTo>
                    <a:cubicBezTo>
                      <a:pt x="258" y="201"/>
                      <a:pt x="201" y="260"/>
                      <a:pt x="130" y="260"/>
                    </a:cubicBezTo>
                    <a:lnTo>
                      <a:pt x="130" y="260"/>
                    </a:lnTo>
                    <a:cubicBezTo>
                      <a:pt x="58" y="260"/>
                      <a:pt x="0" y="201"/>
                      <a:pt x="0" y="130"/>
                    </a:cubicBezTo>
                    <a:lnTo>
                      <a:pt x="0" y="130"/>
                    </a:lnTo>
                    <a:cubicBezTo>
                      <a:pt x="0" y="59"/>
                      <a:pt x="58" y="0"/>
                      <a:pt x="130" y="0"/>
                    </a:cubicBezTo>
                    <a:lnTo>
                      <a:pt x="130" y="0"/>
                    </a:lnTo>
                    <a:cubicBezTo>
                      <a:pt x="201" y="0"/>
                      <a:pt x="258" y="59"/>
                      <a:pt x="258" y="1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372">
                <a:extLst>
                  <a:ext uri="{FF2B5EF4-FFF2-40B4-BE49-F238E27FC236}">
                    <a16:creationId xmlns:a16="http://schemas.microsoft.com/office/drawing/2014/main" id="{C1FF25D9-E1CF-4D78-B2CD-E97834DE5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9945" y="10893255"/>
                <a:ext cx="243272" cy="243272"/>
              </a:xfrm>
              <a:custGeom>
                <a:avLst/>
                <a:gdLst>
                  <a:gd name="T0" fmla="*/ 139 w 278"/>
                  <a:gd name="T1" fmla="*/ 18 h 277"/>
                  <a:gd name="T2" fmla="*/ 139 w 278"/>
                  <a:gd name="T3" fmla="*/ 18 h 277"/>
                  <a:gd name="T4" fmla="*/ 19 w 278"/>
                  <a:gd name="T5" fmla="*/ 138 h 277"/>
                  <a:gd name="T6" fmla="*/ 19 w 278"/>
                  <a:gd name="T7" fmla="*/ 138 h 277"/>
                  <a:gd name="T8" fmla="*/ 139 w 278"/>
                  <a:gd name="T9" fmla="*/ 258 h 277"/>
                  <a:gd name="T10" fmla="*/ 139 w 278"/>
                  <a:gd name="T11" fmla="*/ 258 h 277"/>
                  <a:gd name="T12" fmla="*/ 259 w 278"/>
                  <a:gd name="T13" fmla="*/ 138 h 277"/>
                  <a:gd name="T14" fmla="*/ 259 w 278"/>
                  <a:gd name="T15" fmla="*/ 138 h 277"/>
                  <a:gd name="T16" fmla="*/ 139 w 278"/>
                  <a:gd name="T17" fmla="*/ 18 h 277"/>
                  <a:gd name="T18" fmla="*/ 139 w 278"/>
                  <a:gd name="T19" fmla="*/ 276 h 277"/>
                  <a:gd name="T20" fmla="*/ 139 w 278"/>
                  <a:gd name="T21" fmla="*/ 276 h 277"/>
                  <a:gd name="T22" fmla="*/ 0 w 278"/>
                  <a:gd name="T23" fmla="*/ 138 h 277"/>
                  <a:gd name="T24" fmla="*/ 0 w 278"/>
                  <a:gd name="T25" fmla="*/ 138 h 277"/>
                  <a:gd name="T26" fmla="*/ 139 w 278"/>
                  <a:gd name="T27" fmla="*/ 0 h 277"/>
                  <a:gd name="T28" fmla="*/ 139 w 278"/>
                  <a:gd name="T29" fmla="*/ 0 h 277"/>
                  <a:gd name="T30" fmla="*/ 277 w 278"/>
                  <a:gd name="T31" fmla="*/ 138 h 277"/>
                  <a:gd name="T32" fmla="*/ 277 w 278"/>
                  <a:gd name="T33" fmla="*/ 138 h 277"/>
                  <a:gd name="T34" fmla="*/ 139 w 278"/>
                  <a:gd name="T35" fmla="*/ 27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8" h="277">
                    <a:moveTo>
                      <a:pt x="139" y="18"/>
                    </a:moveTo>
                    <a:lnTo>
                      <a:pt x="139" y="18"/>
                    </a:lnTo>
                    <a:cubicBezTo>
                      <a:pt x="72" y="18"/>
                      <a:pt x="19" y="72"/>
                      <a:pt x="19" y="138"/>
                    </a:cubicBezTo>
                    <a:lnTo>
                      <a:pt x="19" y="138"/>
                    </a:lnTo>
                    <a:cubicBezTo>
                      <a:pt x="19" y="204"/>
                      <a:pt x="72" y="258"/>
                      <a:pt x="139" y="258"/>
                    </a:cubicBezTo>
                    <a:lnTo>
                      <a:pt x="139" y="258"/>
                    </a:lnTo>
                    <a:cubicBezTo>
                      <a:pt x="205" y="258"/>
                      <a:pt x="259" y="204"/>
                      <a:pt x="259" y="138"/>
                    </a:cubicBezTo>
                    <a:lnTo>
                      <a:pt x="259" y="138"/>
                    </a:lnTo>
                    <a:cubicBezTo>
                      <a:pt x="259" y="72"/>
                      <a:pt x="205" y="18"/>
                      <a:pt x="139" y="18"/>
                    </a:cubicBezTo>
                    <a:close/>
                    <a:moveTo>
                      <a:pt x="139" y="276"/>
                    </a:moveTo>
                    <a:lnTo>
                      <a:pt x="139" y="276"/>
                    </a:lnTo>
                    <a:cubicBezTo>
                      <a:pt x="62" y="276"/>
                      <a:pt x="0" y="215"/>
                      <a:pt x="0" y="138"/>
                    </a:cubicBezTo>
                    <a:lnTo>
                      <a:pt x="0" y="138"/>
                    </a:lnTo>
                    <a:cubicBezTo>
                      <a:pt x="0" y="61"/>
                      <a:pt x="62" y="0"/>
                      <a:pt x="139" y="0"/>
                    </a:cubicBezTo>
                    <a:lnTo>
                      <a:pt x="139" y="0"/>
                    </a:lnTo>
                    <a:cubicBezTo>
                      <a:pt x="214" y="0"/>
                      <a:pt x="277" y="61"/>
                      <a:pt x="277" y="138"/>
                    </a:cubicBezTo>
                    <a:lnTo>
                      <a:pt x="277" y="138"/>
                    </a:lnTo>
                    <a:cubicBezTo>
                      <a:pt x="277" y="215"/>
                      <a:pt x="214" y="276"/>
                      <a:pt x="139" y="2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" name="Freeform 373">
                <a:extLst>
                  <a:ext uri="{FF2B5EF4-FFF2-40B4-BE49-F238E27FC236}">
                    <a16:creationId xmlns:a16="http://schemas.microsoft.com/office/drawing/2014/main" id="{48722105-920B-431F-BD0E-08422206D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1256" y="10352646"/>
                <a:ext cx="714374" cy="714374"/>
              </a:xfrm>
              <a:custGeom>
                <a:avLst/>
                <a:gdLst>
                  <a:gd name="T0" fmla="*/ 814 w 815"/>
                  <a:gd name="T1" fmla="*/ 407 h 814"/>
                  <a:gd name="T2" fmla="*/ 814 w 815"/>
                  <a:gd name="T3" fmla="*/ 407 h 814"/>
                  <a:gd name="T4" fmla="*/ 407 w 815"/>
                  <a:gd name="T5" fmla="*/ 813 h 814"/>
                  <a:gd name="T6" fmla="*/ 407 w 815"/>
                  <a:gd name="T7" fmla="*/ 813 h 814"/>
                  <a:gd name="T8" fmla="*/ 0 w 815"/>
                  <a:gd name="T9" fmla="*/ 407 h 814"/>
                  <a:gd name="T10" fmla="*/ 0 w 815"/>
                  <a:gd name="T11" fmla="*/ 407 h 814"/>
                  <a:gd name="T12" fmla="*/ 407 w 815"/>
                  <a:gd name="T13" fmla="*/ 0 h 814"/>
                  <a:gd name="T14" fmla="*/ 407 w 815"/>
                  <a:gd name="T15" fmla="*/ 0 h 814"/>
                  <a:gd name="T16" fmla="*/ 814 w 815"/>
                  <a:gd name="T17" fmla="*/ 407 h 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5" h="814">
                    <a:moveTo>
                      <a:pt x="814" y="407"/>
                    </a:moveTo>
                    <a:lnTo>
                      <a:pt x="814" y="407"/>
                    </a:lnTo>
                    <a:cubicBezTo>
                      <a:pt x="814" y="632"/>
                      <a:pt x="631" y="813"/>
                      <a:pt x="407" y="813"/>
                    </a:cubicBezTo>
                    <a:lnTo>
                      <a:pt x="407" y="813"/>
                    </a:lnTo>
                    <a:cubicBezTo>
                      <a:pt x="182" y="813"/>
                      <a:pt x="0" y="632"/>
                      <a:pt x="0" y="407"/>
                    </a:cubicBezTo>
                    <a:lnTo>
                      <a:pt x="0" y="407"/>
                    </a:lnTo>
                    <a:cubicBezTo>
                      <a:pt x="0" y="183"/>
                      <a:pt x="182" y="0"/>
                      <a:pt x="407" y="0"/>
                    </a:cubicBezTo>
                    <a:lnTo>
                      <a:pt x="407" y="0"/>
                    </a:lnTo>
                    <a:cubicBezTo>
                      <a:pt x="631" y="0"/>
                      <a:pt x="814" y="183"/>
                      <a:pt x="814" y="4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374">
                <a:extLst>
                  <a:ext uri="{FF2B5EF4-FFF2-40B4-BE49-F238E27FC236}">
                    <a16:creationId xmlns:a16="http://schemas.microsoft.com/office/drawing/2014/main" id="{A3CA1CAD-434E-4F4B-883B-8AFF7C3C1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1161" y="10518689"/>
                <a:ext cx="378426" cy="378426"/>
              </a:xfrm>
              <a:custGeom>
                <a:avLst/>
                <a:gdLst>
                  <a:gd name="T0" fmla="*/ 277 w 430"/>
                  <a:gd name="T1" fmla="*/ 201 h 431"/>
                  <a:gd name="T2" fmla="*/ 277 w 430"/>
                  <a:gd name="T3" fmla="*/ 201 h 431"/>
                  <a:gd name="T4" fmla="*/ 324 w 430"/>
                  <a:gd name="T5" fmla="*/ 111 h 431"/>
                  <a:gd name="T6" fmla="*/ 324 w 430"/>
                  <a:gd name="T7" fmla="*/ 111 h 431"/>
                  <a:gd name="T8" fmla="*/ 214 w 430"/>
                  <a:gd name="T9" fmla="*/ 0 h 431"/>
                  <a:gd name="T10" fmla="*/ 214 w 430"/>
                  <a:gd name="T11" fmla="*/ 0 h 431"/>
                  <a:gd name="T12" fmla="*/ 104 w 430"/>
                  <a:gd name="T13" fmla="*/ 111 h 431"/>
                  <a:gd name="T14" fmla="*/ 104 w 430"/>
                  <a:gd name="T15" fmla="*/ 111 h 431"/>
                  <a:gd name="T16" fmla="*/ 151 w 430"/>
                  <a:gd name="T17" fmla="*/ 201 h 431"/>
                  <a:gd name="T18" fmla="*/ 151 w 430"/>
                  <a:gd name="T19" fmla="*/ 201 h 431"/>
                  <a:gd name="T20" fmla="*/ 0 w 430"/>
                  <a:gd name="T21" fmla="*/ 360 h 431"/>
                  <a:gd name="T22" fmla="*/ 0 w 430"/>
                  <a:gd name="T23" fmla="*/ 360 h 431"/>
                  <a:gd name="T24" fmla="*/ 214 w 430"/>
                  <a:gd name="T25" fmla="*/ 430 h 431"/>
                  <a:gd name="T26" fmla="*/ 214 w 430"/>
                  <a:gd name="T27" fmla="*/ 430 h 431"/>
                  <a:gd name="T28" fmla="*/ 429 w 430"/>
                  <a:gd name="T29" fmla="*/ 360 h 431"/>
                  <a:gd name="T30" fmla="*/ 429 w 430"/>
                  <a:gd name="T31" fmla="*/ 360 h 431"/>
                  <a:gd name="T32" fmla="*/ 277 w 430"/>
                  <a:gd name="T33" fmla="*/ 201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0" h="431">
                    <a:moveTo>
                      <a:pt x="277" y="201"/>
                    </a:moveTo>
                    <a:lnTo>
                      <a:pt x="277" y="201"/>
                    </a:lnTo>
                    <a:cubicBezTo>
                      <a:pt x="306" y="181"/>
                      <a:pt x="324" y="148"/>
                      <a:pt x="324" y="111"/>
                    </a:cubicBezTo>
                    <a:lnTo>
                      <a:pt x="324" y="111"/>
                    </a:lnTo>
                    <a:cubicBezTo>
                      <a:pt x="324" y="50"/>
                      <a:pt x="276" y="0"/>
                      <a:pt x="214" y="0"/>
                    </a:cubicBezTo>
                    <a:lnTo>
                      <a:pt x="214" y="0"/>
                    </a:lnTo>
                    <a:cubicBezTo>
                      <a:pt x="153" y="0"/>
                      <a:pt x="104" y="50"/>
                      <a:pt x="104" y="111"/>
                    </a:cubicBezTo>
                    <a:lnTo>
                      <a:pt x="104" y="111"/>
                    </a:lnTo>
                    <a:cubicBezTo>
                      <a:pt x="104" y="148"/>
                      <a:pt x="122" y="181"/>
                      <a:pt x="151" y="201"/>
                    </a:cubicBezTo>
                    <a:lnTo>
                      <a:pt x="151" y="201"/>
                    </a:lnTo>
                    <a:cubicBezTo>
                      <a:pt x="57" y="246"/>
                      <a:pt x="0" y="318"/>
                      <a:pt x="0" y="360"/>
                    </a:cubicBezTo>
                    <a:lnTo>
                      <a:pt x="0" y="360"/>
                    </a:lnTo>
                    <a:cubicBezTo>
                      <a:pt x="0" y="411"/>
                      <a:pt x="70" y="430"/>
                      <a:pt x="214" y="430"/>
                    </a:cubicBezTo>
                    <a:lnTo>
                      <a:pt x="214" y="430"/>
                    </a:lnTo>
                    <a:cubicBezTo>
                      <a:pt x="358" y="430"/>
                      <a:pt x="429" y="411"/>
                      <a:pt x="429" y="360"/>
                    </a:cubicBezTo>
                    <a:lnTo>
                      <a:pt x="429" y="360"/>
                    </a:lnTo>
                    <a:cubicBezTo>
                      <a:pt x="429" y="318"/>
                      <a:pt x="370" y="246"/>
                      <a:pt x="277" y="20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A4318FB-4B01-460E-B358-0BD10AE8DFAF}"/>
                </a:ext>
              </a:extLst>
            </p:cNvPr>
            <p:cNvGrpSpPr/>
            <p:nvPr/>
          </p:nvGrpSpPr>
          <p:grpSpPr>
            <a:xfrm>
              <a:off x="9570737" y="8008723"/>
              <a:ext cx="3714750" cy="3799703"/>
              <a:chOff x="9570737" y="8008723"/>
              <a:chExt cx="3714750" cy="3799703"/>
            </a:xfrm>
          </p:grpSpPr>
          <p:sp>
            <p:nvSpPr>
              <p:cNvPr id="24" name="Freeform 298">
                <a:extLst>
                  <a:ext uri="{FF2B5EF4-FFF2-40B4-BE49-F238E27FC236}">
                    <a16:creationId xmlns:a16="http://schemas.microsoft.com/office/drawing/2014/main" id="{E0C2CA09-D4C6-4B82-930E-FE18E09B2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2323" y="11596045"/>
                <a:ext cx="424764" cy="212381"/>
              </a:xfrm>
              <a:custGeom>
                <a:avLst/>
                <a:gdLst>
                  <a:gd name="T0" fmla="*/ 30 w 483"/>
                  <a:gd name="T1" fmla="*/ 220 h 243"/>
                  <a:gd name="T2" fmla="*/ 30 w 483"/>
                  <a:gd name="T3" fmla="*/ 220 h 243"/>
                  <a:gd name="T4" fmla="*/ 413 w 483"/>
                  <a:gd name="T5" fmla="*/ 228 h 243"/>
                  <a:gd name="T6" fmla="*/ 413 w 483"/>
                  <a:gd name="T7" fmla="*/ 228 h 243"/>
                  <a:gd name="T8" fmla="*/ 414 w 483"/>
                  <a:gd name="T9" fmla="*/ 97 h 243"/>
                  <a:gd name="T10" fmla="*/ 414 w 483"/>
                  <a:gd name="T11" fmla="*/ 97 h 243"/>
                  <a:gd name="T12" fmla="*/ 288 w 483"/>
                  <a:gd name="T13" fmla="*/ 40 h 243"/>
                  <a:gd name="T14" fmla="*/ 288 w 483"/>
                  <a:gd name="T15" fmla="*/ 40 h 243"/>
                  <a:gd name="T16" fmla="*/ 11 w 483"/>
                  <a:gd name="T17" fmla="*/ 0 h 243"/>
                  <a:gd name="T18" fmla="*/ 11 w 483"/>
                  <a:gd name="T19" fmla="*/ 0 h 243"/>
                  <a:gd name="T20" fmla="*/ 30 w 483"/>
                  <a:gd name="T21" fmla="*/ 22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3" h="243">
                    <a:moveTo>
                      <a:pt x="30" y="220"/>
                    </a:moveTo>
                    <a:lnTo>
                      <a:pt x="30" y="220"/>
                    </a:lnTo>
                    <a:cubicBezTo>
                      <a:pt x="132" y="242"/>
                      <a:pt x="381" y="230"/>
                      <a:pt x="413" y="228"/>
                    </a:cubicBezTo>
                    <a:lnTo>
                      <a:pt x="413" y="228"/>
                    </a:lnTo>
                    <a:cubicBezTo>
                      <a:pt x="468" y="222"/>
                      <a:pt x="482" y="136"/>
                      <a:pt x="414" y="97"/>
                    </a:cubicBezTo>
                    <a:lnTo>
                      <a:pt x="414" y="97"/>
                    </a:lnTo>
                    <a:cubicBezTo>
                      <a:pt x="366" y="71"/>
                      <a:pt x="288" y="40"/>
                      <a:pt x="288" y="40"/>
                    </a:cubicBezTo>
                    <a:lnTo>
                      <a:pt x="288" y="40"/>
                    </a:lnTo>
                    <a:cubicBezTo>
                      <a:pt x="170" y="40"/>
                      <a:pt x="60" y="14"/>
                      <a:pt x="11" y="0"/>
                    </a:cubicBezTo>
                    <a:lnTo>
                      <a:pt x="11" y="0"/>
                    </a:lnTo>
                    <a:cubicBezTo>
                      <a:pt x="0" y="127"/>
                      <a:pt x="4" y="214"/>
                      <a:pt x="30" y="2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" name="Freeform 299">
                <a:extLst>
                  <a:ext uri="{FF2B5EF4-FFF2-40B4-BE49-F238E27FC236}">
                    <a16:creationId xmlns:a16="http://schemas.microsoft.com/office/drawing/2014/main" id="{712A9891-6556-4771-93C8-FA4DA4A79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0737" y="11588322"/>
                <a:ext cx="428626" cy="220104"/>
              </a:xfrm>
              <a:custGeom>
                <a:avLst/>
                <a:gdLst>
                  <a:gd name="T0" fmla="*/ 34 w 490"/>
                  <a:gd name="T1" fmla="*/ 22 h 253"/>
                  <a:gd name="T2" fmla="*/ 34 w 490"/>
                  <a:gd name="T3" fmla="*/ 22 h 253"/>
                  <a:gd name="T4" fmla="*/ 46 w 490"/>
                  <a:gd name="T5" fmla="*/ 221 h 253"/>
                  <a:gd name="T6" fmla="*/ 46 w 490"/>
                  <a:gd name="T7" fmla="*/ 221 h 253"/>
                  <a:gd name="T8" fmla="*/ 46 w 490"/>
                  <a:gd name="T9" fmla="*/ 221 h 253"/>
                  <a:gd name="T10" fmla="*/ 427 w 490"/>
                  <a:gd name="T11" fmla="*/ 228 h 253"/>
                  <a:gd name="T12" fmla="*/ 427 w 490"/>
                  <a:gd name="T13" fmla="*/ 228 h 253"/>
                  <a:gd name="T14" fmla="*/ 464 w 490"/>
                  <a:gd name="T15" fmla="*/ 191 h 253"/>
                  <a:gd name="T16" fmla="*/ 464 w 490"/>
                  <a:gd name="T17" fmla="*/ 191 h 253"/>
                  <a:gd name="T18" fmla="*/ 424 w 490"/>
                  <a:gd name="T19" fmla="*/ 116 h 253"/>
                  <a:gd name="T20" fmla="*/ 424 w 490"/>
                  <a:gd name="T21" fmla="*/ 116 h 253"/>
                  <a:gd name="T22" fmla="*/ 302 w 490"/>
                  <a:gd name="T23" fmla="*/ 60 h 253"/>
                  <a:gd name="T24" fmla="*/ 299 w 490"/>
                  <a:gd name="T25" fmla="*/ 60 h 253"/>
                  <a:gd name="T26" fmla="*/ 299 w 490"/>
                  <a:gd name="T27" fmla="*/ 60 h 253"/>
                  <a:gd name="T28" fmla="*/ 34 w 490"/>
                  <a:gd name="T29" fmla="*/ 22 h 253"/>
                  <a:gd name="T30" fmla="*/ 242 w 490"/>
                  <a:gd name="T31" fmla="*/ 252 h 253"/>
                  <a:gd name="T32" fmla="*/ 242 w 490"/>
                  <a:gd name="T33" fmla="*/ 252 h 253"/>
                  <a:gd name="T34" fmla="*/ 43 w 490"/>
                  <a:gd name="T35" fmla="*/ 240 h 253"/>
                  <a:gd name="T36" fmla="*/ 43 w 490"/>
                  <a:gd name="T37" fmla="*/ 240 h 253"/>
                  <a:gd name="T38" fmla="*/ 17 w 490"/>
                  <a:gd name="T39" fmla="*/ 9 h 253"/>
                  <a:gd name="T40" fmla="*/ 17 w 490"/>
                  <a:gd name="T41" fmla="*/ 9 h 253"/>
                  <a:gd name="T42" fmla="*/ 20 w 490"/>
                  <a:gd name="T43" fmla="*/ 3 h 253"/>
                  <a:gd name="T44" fmla="*/ 20 w 490"/>
                  <a:gd name="T45" fmla="*/ 3 h 253"/>
                  <a:gd name="T46" fmla="*/ 28 w 490"/>
                  <a:gd name="T47" fmla="*/ 1 h 253"/>
                  <a:gd name="T48" fmla="*/ 28 w 490"/>
                  <a:gd name="T49" fmla="*/ 1 h 253"/>
                  <a:gd name="T50" fmla="*/ 303 w 490"/>
                  <a:gd name="T51" fmla="*/ 41 h 253"/>
                  <a:gd name="T52" fmla="*/ 303 w 490"/>
                  <a:gd name="T53" fmla="*/ 41 h 253"/>
                  <a:gd name="T54" fmla="*/ 306 w 490"/>
                  <a:gd name="T55" fmla="*/ 41 h 253"/>
                  <a:gd name="T56" fmla="*/ 306 w 490"/>
                  <a:gd name="T57" fmla="*/ 41 h 253"/>
                  <a:gd name="T58" fmla="*/ 434 w 490"/>
                  <a:gd name="T59" fmla="*/ 99 h 253"/>
                  <a:gd name="T60" fmla="*/ 434 w 490"/>
                  <a:gd name="T61" fmla="*/ 99 h 253"/>
                  <a:gd name="T62" fmla="*/ 482 w 490"/>
                  <a:gd name="T63" fmla="*/ 196 h 253"/>
                  <a:gd name="T64" fmla="*/ 482 w 490"/>
                  <a:gd name="T65" fmla="*/ 196 h 253"/>
                  <a:gd name="T66" fmla="*/ 429 w 490"/>
                  <a:gd name="T67" fmla="*/ 247 h 253"/>
                  <a:gd name="T68" fmla="*/ 429 w 490"/>
                  <a:gd name="T69" fmla="*/ 247 h 253"/>
                  <a:gd name="T70" fmla="*/ 242 w 490"/>
                  <a:gd name="T71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90" h="253">
                    <a:moveTo>
                      <a:pt x="34" y="22"/>
                    </a:moveTo>
                    <a:lnTo>
                      <a:pt x="34" y="22"/>
                    </a:lnTo>
                    <a:cubicBezTo>
                      <a:pt x="20" y="205"/>
                      <a:pt x="42" y="220"/>
                      <a:pt x="46" y="221"/>
                    </a:cubicBezTo>
                    <a:lnTo>
                      <a:pt x="46" y="221"/>
                    </a:lnTo>
                    <a:lnTo>
                      <a:pt x="46" y="221"/>
                    </a:lnTo>
                    <a:cubicBezTo>
                      <a:pt x="147" y="244"/>
                      <a:pt x="394" y="232"/>
                      <a:pt x="427" y="228"/>
                    </a:cubicBezTo>
                    <a:lnTo>
                      <a:pt x="427" y="228"/>
                    </a:lnTo>
                    <a:cubicBezTo>
                      <a:pt x="446" y="226"/>
                      <a:pt x="460" y="212"/>
                      <a:pt x="464" y="191"/>
                    </a:cubicBezTo>
                    <a:lnTo>
                      <a:pt x="464" y="191"/>
                    </a:lnTo>
                    <a:cubicBezTo>
                      <a:pt x="468" y="170"/>
                      <a:pt x="461" y="137"/>
                      <a:pt x="424" y="116"/>
                    </a:cubicBezTo>
                    <a:lnTo>
                      <a:pt x="424" y="116"/>
                    </a:lnTo>
                    <a:cubicBezTo>
                      <a:pt x="383" y="92"/>
                      <a:pt x="313" y="64"/>
                      <a:pt x="302" y="60"/>
                    </a:cubicBezTo>
                    <a:lnTo>
                      <a:pt x="299" y="60"/>
                    </a:lnTo>
                    <a:lnTo>
                      <a:pt x="299" y="60"/>
                    </a:lnTo>
                    <a:cubicBezTo>
                      <a:pt x="190" y="60"/>
                      <a:pt x="90" y="38"/>
                      <a:pt x="34" y="22"/>
                    </a:cubicBezTo>
                    <a:close/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8" y="252"/>
                      <a:pt x="89" y="250"/>
                      <a:pt x="43" y="240"/>
                    </a:cubicBezTo>
                    <a:lnTo>
                      <a:pt x="43" y="240"/>
                    </a:lnTo>
                    <a:cubicBezTo>
                      <a:pt x="21" y="234"/>
                      <a:pt x="0" y="203"/>
                      <a:pt x="17" y="9"/>
                    </a:cubicBezTo>
                    <a:lnTo>
                      <a:pt x="17" y="9"/>
                    </a:lnTo>
                    <a:cubicBezTo>
                      <a:pt x="17" y="6"/>
                      <a:pt x="18" y="4"/>
                      <a:pt x="20" y="3"/>
                    </a:cubicBezTo>
                    <a:lnTo>
                      <a:pt x="20" y="3"/>
                    </a:lnTo>
                    <a:cubicBezTo>
                      <a:pt x="23" y="1"/>
                      <a:pt x="26" y="0"/>
                      <a:pt x="28" y="1"/>
                    </a:cubicBezTo>
                    <a:lnTo>
                      <a:pt x="28" y="1"/>
                    </a:lnTo>
                    <a:cubicBezTo>
                      <a:pt x="81" y="16"/>
                      <a:pt x="188" y="41"/>
                      <a:pt x="303" y="41"/>
                    </a:cubicBezTo>
                    <a:lnTo>
                      <a:pt x="303" y="41"/>
                    </a:lnTo>
                    <a:cubicBezTo>
                      <a:pt x="304" y="41"/>
                      <a:pt x="306" y="41"/>
                      <a:pt x="306" y="41"/>
                    </a:cubicBezTo>
                    <a:lnTo>
                      <a:pt x="306" y="41"/>
                    </a:lnTo>
                    <a:cubicBezTo>
                      <a:pt x="310" y="43"/>
                      <a:pt x="386" y="72"/>
                      <a:pt x="434" y="99"/>
                    </a:cubicBezTo>
                    <a:lnTo>
                      <a:pt x="434" y="99"/>
                    </a:lnTo>
                    <a:cubicBezTo>
                      <a:pt x="479" y="125"/>
                      <a:pt x="489" y="167"/>
                      <a:pt x="482" y="196"/>
                    </a:cubicBezTo>
                    <a:lnTo>
                      <a:pt x="482" y="196"/>
                    </a:lnTo>
                    <a:cubicBezTo>
                      <a:pt x="476" y="224"/>
                      <a:pt x="455" y="244"/>
                      <a:pt x="429" y="247"/>
                    </a:cubicBezTo>
                    <a:lnTo>
                      <a:pt x="429" y="247"/>
                    </a:lnTo>
                    <a:cubicBezTo>
                      <a:pt x="411" y="248"/>
                      <a:pt x="329" y="252"/>
                      <a:pt x="242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" name="Freeform 300">
                <a:extLst>
                  <a:ext uri="{FF2B5EF4-FFF2-40B4-BE49-F238E27FC236}">
                    <a16:creationId xmlns:a16="http://schemas.microsoft.com/office/drawing/2014/main" id="{BC4D6806-8C22-464C-830E-4FA968D20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5208" y="11611491"/>
                <a:ext cx="424764" cy="177628"/>
              </a:xfrm>
              <a:custGeom>
                <a:avLst/>
                <a:gdLst>
                  <a:gd name="T0" fmla="*/ 396 w 486"/>
                  <a:gd name="T1" fmla="*/ 81 h 203"/>
                  <a:gd name="T2" fmla="*/ 396 w 486"/>
                  <a:gd name="T3" fmla="*/ 81 h 203"/>
                  <a:gd name="T4" fmla="*/ 282 w 486"/>
                  <a:gd name="T5" fmla="*/ 10 h 203"/>
                  <a:gd name="T6" fmla="*/ 282 w 486"/>
                  <a:gd name="T7" fmla="*/ 10 h 203"/>
                  <a:gd name="T8" fmla="*/ 0 w 486"/>
                  <a:gd name="T9" fmla="*/ 0 h 203"/>
                  <a:gd name="T10" fmla="*/ 1 w 486"/>
                  <a:gd name="T11" fmla="*/ 94 h 203"/>
                  <a:gd name="T12" fmla="*/ 1 w 486"/>
                  <a:gd name="T13" fmla="*/ 94 h 203"/>
                  <a:gd name="T14" fmla="*/ 111 w 486"/>
                  <a:gd name="T15" fmla="*/ 202 h 203"/>
                  <a:gd name="T16" fmla="*/ 388 w 486"/>
                  <a:gd name="T17" fmla="*/ 202 h 203"/>
                  <a:gd name="T18" fmla="*/ 388 w 486"/>
                  <a:gd name="T19" fmla="*/ 202 h 203"/>
                  <a:gd name="T20" fmla="*/ 396 w 486"/>
                  <a:gd name="T21" fmla="*/ 8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6" h="203">
                    <a:moveTo>
                      <a:pt x="396" y="81"/>
                    </a:moveTo>
                    <a:lnTo>
                      <a:pt x="396" y="81"/>
                    </a:lnTo>
                    <a:cubicBezTo>
                      <a:pt x="343" y="52"/>
                      <a:pt x="282" y="10"/>
                      <a:pt x="282" y="10"/>
                    </a:cubicBezTo>
                    <a:lnTo>
                      <a:pt x="282" y="10"/>
                    </a:lnTo>
                    <a:cubicBezTo>
                      <a:pt x="157" y="18"/>
                      <a:pt x="56" y="8"/>
                      <a:pt x="0" y="0"/>
                    </a:cubicBezTo>
                    <a:lnTo>
                      <a:pt x="1" y="94"/>
                    </a:lnTo>
                    <a:lnTo>
                      <a:pt x="1" y="94"/>
                    </a:lnTo>
                    <a:cubicBezTo>
                      <a:pt x="2" y="155"/>
                      <a:pt x="51" y="202"/>
                      <a:pt x="111" y="202"/>
                    </a:cubicBezTo>
                    <a:lnTo>
                      <a:pt x="388" y="202"/>
                    </a:lnTo>
                    <a:lnTo>
                      <a:pt x="388" y="202"/>
                    </a:lnTo>
                    <a:cubicBezTo>
                      <a:pt x="445" y="202"/>
                      <a:pt x="485" y="130"/>
                      <a:pt x="396" y="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" name="Freeform 301">
                <a:extLst>
                  <a:ext uri="{FF2B5EF4-FFF2-40B4-BE49-F238E27FC236}">
                    <a16:creationId xmlns:a16="http://schemas.microsoft.com/office/drawing/2014/main" id="{97BC884D-79E7-42D0-93FB-49E2B991F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3622" y="11603768"/>
                <a:ext cx="417041" cy="193074"/>
              </a:xfrm>
              <a:custGeom>
                <a:avLst/>
                <a:gdLst>
                  <a:gd name="T0" fmla="*/ 20 w 475"/>
                  <a:gd name="T1" fmla="*/ 20 h 222"/>
                  <a:gd name="T2" fmla="*/ 20 w 475"/>
                  <a:gd name="T3" fmla="*/ 103 h 222"/>
                  <a:gd name="T4" fmla="*/ 20 w 475"/>
                  <a:gd name="T5" fmla="*/ 103 h 222"/>
                  <a:gd name="T6" fmla="*/ 121 w 475"/>
                  <a:gd name="T7" fmla="*/ 203 h 222"/>
                  <a:gd name="T8" fmla="*/ 398 w 475"/>
                  <a:gd name="T9" fmla="*/ 203 h 222"/>
                  <a:gd name="T10" fmla="*/ 398 w 475"/>
                  <a:gd name="T11" fmla="*/ 203 h 222"/>
                  <a:gd name="T12" fmla="*/ 448 w 475"/>
                  <a:gd name="T13" fmla="*/ 167 h 222"/>
                  <a:gd name="T14" fmla="*/ 448 w 475"/>
                  <a:gd name="T15" fmla="*/ 167 h 222"/>
                  <a:gd name="T16" fmla="*/ 402 w 475"/>
                  <a:gd name="T17" fmla="*/ 98 h 222"/>
                  <a:gd name="T18" fmla="*/ 402 w 475"/>
                  <a:gd name="T19" fmla="*/ 98 h 222"/>
                  <a:gd name="T20" fmla="*/ 289 w 475"/>
                  <a:gd name="T21" fmla="*/ 29 h 222"/>
                  <a:gd name="T22" fmla="*/ 289 w 475"/>
                  <a:gd name="T23" fmla="*/ 29 h 222"/>
                  <a:gd name="T24" fmla="*/ 20 w 475"/>
                  <a:gd name="T25" fmla="*/ 20 h 222"/>
                  <a:gd name="T26" fmla="*/ 398 w 475"/>
                  <a:gd name="T27" fmla="*/ 221 h 222"/>
                  <a:gd name="T28" fmla="*/ 121 w 475"/>
                  <a:gd name="T29" fmla="*/ 221 h 222"/>
                  <a:gd name="T30" fmla="*/ 121 w 475"/>
                  <a:gd name="T31" fmla="*/ 221 h 222"/>
                  <a:gd name="T32" fmla="*/ 2 w 475"/>
                  <a:gd name="T33" fmla="*/ 103 h 222"/>
                  <a:gd name="T34" fmla="*/ 0 w 475"/>
                  <a:gd name="T35" fmla="*/ 9 h 222"/>
                  <a:gd name="T36" fmla="*/ 0 w 475"/>
                  <a:gd name="T37" fmla="*/ 9 h 222"/>
                  <a:gd name="T38" fmla="*/ 4 w 475"/>
                  <a:gd name="T39" fmla="*/ 2 h 222"/>
                  <a:gd name="T40" fmla="*/ 4 w 475"/>
                  <a:gd name="T41" fmla="*/ 2 h 222"/>
                  <a:gd name="T42" fmla="*/ 11 w 475"/>
                  <a:gd name="T43" fmla="*/ 0 h 222"/>
                  <a:gd name="T44" fmla="*/ 11 w 475"/>
                  <a:gd name="T45" fmla="*/ 0 h 222"/>
                  <a:gd name="T46" fmla="*/ 291 w 475"/>
                  <a:gd name="T47" fmla="*/ 9 h 222"/>
                  <a:gd name="T48" fmla="*/ 291 w 475"/>
                  <a:gd name="T49" fmla="*/ 9 h 222"/>
                  <a:gd name="T50" fmla="*/ 297 w 475"/>
                  <a:gd name="T51" fmla="*/ 11 h 222"/>
                  <a:gd name="T52" fmla="*/ 297 w 475"/>
                  <a:gd name="T53" fmla="*/ 11 h 222"/>
                  <a:gd name="T54" fmla="*/ 410 w 475"/>
                  <a:gd name="T55" fmla="*/ 82 h 222"/>
                  <a:gd name="T56" fmla="*/ 410 w 475"/>
                  <a:gd name="T57" fmla="*/ 82 h 222"/>
                  <a:gd name="T58" fmla="*/ 466 w 475"/>
                  <a:gd name="T59" fmla="*/ 171 h 222"/>
                  <a:gd name="T60" fmla="*/ 466 w 475"/>
                  <a:gd name="T61" fmla="*/ 171 h 222"/>
                  <a:gd name="T62" fmla="*/ 398 w 475"/>
                  <a:gd name="T63" fmla="*/ 22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5" h="222">
                    <a:moveTo>
                      <a:pt x="20" y="20"/>
                    </a:moveTo>
                    <a:lnTo>
                      <a:pt x="20" y="103"/>
                    </a:lnTo>
                    <a:lnTo>
                      <a:pt x="20" y="103"/>
                    </a:lnTo>
                    <a:cubicBezTo>
                      <a:pt x="21" y="157"/>
                      <a:pt x="67" y="203"/>
                      <a:pt x="121" y="203"/>
                    </a:cubicBezTo>
                    <a:lnTo>
                      <a:pt x="398" y="203"/>
                    </a:lnTo>
                    <a:lnTo>
                      <a:pt x="398" y="203"/>
                    </a:lnTo>
                    <a:cubicBezTo>
                      <a:pt x="421" y="203"/>
                      <a:pt x="442" y="188"/>
                      <a:pt x="448" y="167"/>
                    </a:cubicBezTo>
                    <a:lnTo>
                      <a:pt x="448" y="167"/>
                    </a:lnTo>
                    <a:cubicBezTo>
                      <a:pt x="454" y="143"/>
                      <a:pt x="437" y="117"/>
                      <a:pt x="402" y="98"/>
                    </a:cubicBezTo>
                    <a:lnTo>
                      <a:pt x="402" y="98"/>
                    </a:lnTo>
                    <a:cubicBezTo>
                      <a:pt x="355" y="72"/>
                      <a:pt x="301" y="37"/>
                      <a:pt x="289" y="29"/>
                    </a:cubicBezTo>
                    <a:lnTo>
                      <a:pt x="289" y="29"/>
                    </a:lnTo>
                    <a:cubicBezTo>
                      <a:pt x="175" y="36"/>
                      <a:pt x="81" y="27"/>
                      <a:pt x="20" y="20"/>
                    </a:cubicBezTo>
                    <a:close/>
                    <a:moveTo>
                      <a:pt x="398" y="221"/>
                    </a:moveTo>
                    <a:lnTo>
                      <a:pt x="121" y="221"/>
                    </a:lnTo>
                    <a:lnTo>
                      <a:pt x="121" y="221"/>
                    </a:lnTo>
                    <a:cubicBezTo>
                      <a:pt x="57" y="221"/>
                      <a:pt x="3" y="168"/>
                      <a:pt x="2" y="1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7"/>
                      <a:pt x="1" y="4"/>
                      <a:pt x="4" y="2"/>
                    </a:cubicBezTo>
                    <a:lnTo>
                      <a:pt x="4" y="2"/>
                    </a:lnTo>
                    <a:cubicBezTo>
                      <a:pt x="6" y="0"/>
                      <a:pt x="8" y="0"/>
                      <a:pt x="11" y="0"/>
                    </a:cubicBezTo>
                    <a:lnTo>
                      <a:pt x="11" y="0"/>
                    </a:lnTo>
                    <a:cubicBezTo>
                      <a:pt x="61" y="7"/>
                      <a:pt x="165" y="18"/>
                      <a:pt x="291" y="9"/>
                    </a:cubicBezTo>
                    <a:lnTo>
                      <a:pt x="291" y="9"/>
                    </a:lnTo>
                    <a:cubicBezTo>
                      <a:pt x="294" y="9"/>
                      <a:pt x="296" y="10"/>
                      <a:pt x="297" y="11"/>
                    </a:cubicBezTo>
                    <a:lnTo>
                      <a:pt x="297" y="11"/>
                    </a:lnTo>
                    <a:cubicBezTo>
                      <a:pt x="298" y="11"/>
                      <a:pt x="358" y="53"/>
                      <a:pt x="410" y="82"/>
                    </a:cubicBezTo>
                    <a:lnTo>
                      <a:pt x="410" y="82"/>
                    </a:lnTo>
                    <a:cubicBezTo>
                      <a:pt x="454" y="105"/>
                      <a:pt x="474" y="139"/>
                      <a:pt x="466" y="171"/>
                    </a:cubicBezTo>
                    <a:lnTo>
                      <a:pt x="466" y="171"/>
                    </a:lnTo>
                    <a:cubicBezTo>
                      <a:pt x="458" y="200"/>
                      <a:pt x="430" y="221"/>
                      <a:pt x="398" y="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" name="Freeform 302">
                <a:extLst>
                  <a:ext uri="{FF2B5EF4-FFF2-40B4-BE49-F238E27FC236}">
                    <a16:creationId xmlns:a16="http://schemas.microsoft.com/office/drawing/2014/main" id="{4DEF4B26-104E-46B1-AAC6-789116DE3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906" y="9788869"/>
                <a:ext cx="857250" cy="1845791"/>
              </a:xfrm>
              <a:custGeom>
                <a:avLst/>
                <a:gdLst>
                  <a:gd name="T0" fmla="*/ 876 w 980"/>
                  <a:gd name="T1" fmla="*/ 2091 h 2107"/>
                  <a:gd name="T2" fmla="*/ 876 w 980"/>
                  <a:gd name="T3" fmla="*/ 2091 h 2107"/>
                  <a:gd name="T4" fmla="*/ 974 w 980"/>
                  <a:gd name="T5" fmla="*/ 979 h 2107"/>
                  <a:gd name="T6" fmla="*/ 974 w 980"/>
                  <a:gd name="T7" fmla="*/ 979 h 2107"/>
                  <a:gd name="T8" fmla="*/ 775 w 980"/>
                  <a:gd name="T9" fmla="*/ 70 h 2107"/>
                  <a:gd name="T10" fmla="*/ 133 w 980"/>
                  <a:gd name="T11" fmla="*/ 0 h 2107"/>
                  <a:gd name="T12" fmla="*/ 133 w 980"/>
                  <a:gd name="T13" fmla="*/ 0 h 2107"/>
                  <a:gd name="T14" fmla="*/ 72 w 980"/>
                  <a:gd name="T15" fmla="*/ 505 h 2107"/>
                  <a:gd name="T16" fmla="*/ 72 w 980"/>
                  <a:gd name="T17" fmla="*/ 505 h 2107"/>
                  <a:gd name="T18" fmla="*/ 163 w 980"/>
                  <a:gd name="T19" fmla="*/ 1040 h 2107"/>
                  <a:gd name="T20" fmla="*/ 163 w 980"/>
                  <a:gd name="T21" fmla="*/ 1040 h 2107"/>
                  <a:gd name="T22" fmla="*/ 0 w 980"/>
                  <a:gd name="T23" fmla="*/ 2066 h 2107"/>
                  <a:gd name="T24" fmla="*/ 0 w 980"/>
                  <a:gd name="T25" fmla="*/ 2066 h 2107"/>
                  <a:gd name="T26" fmla="*/ 277 w 980"/>
                  <a:gd name="T27" fmla="*/ 2106 h 2107"/>
                  <a:gd name="T28" fmla="*/ 579 w 980"/>
                  <a:gd name="T29" fmla="*/ 1127 h 2107"/>
                  <a:gd name="T30" fmla="*/ 594 w 980"/>
                  <a:gd name="T31" fmla="*/ 2081 h 2107"/>
                  <a:gd name="T32" fmla="*/ 594 w 980"/>
                  <a:gd name="T33" fmla="*/ 2081 h 2107"/>
                  <a:gd name="T34" fmla="*/ 876 w 980"/>
                  <a:gd name="T35" fmla="*/ 2091 h 2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0" h="2107">
                    <a:moveTo>
                      <a:pt x="876" y="2091"/>
                    </a:moveTo>
                    <a:lnTo>
                      <a:pt x="876" y="2091"/>
                    </a:lnTo>
                    <a:cubicBezTo>
                      <a:pt x="876" y="2091"/>
                      <a:pt x="979" y="1174"/>
                      <a:pt x="974" y="979"/>
                    </a:cubicBezTo>
                    <a:lnTo>
                      <a:pt x="974" y="979"/>
                    </a:lnTo>
                    <a:cubicBezTo>
                      <a:pt x="970" y="785"/>
                      <a:pt x="775" y="70"/>
                      <a:pt x="775" y="70"/>
                    </a:cubicBezTo>
                    <a:lnTo>
                      <a:pt x="133" y="0"/>
                    </a:lnTo>
                    <a:lnTo>
                      <a:pt x="133" y="0"/>
                    </a:lnTo>
                    <a:cubicBezTo>
                      <a:pt x="133" y="0"/>
                      <a:pt x="6" y="209"/>
                      <a:pt x="72" y="505"/>
                    </a:cubicBezTo>
                    <a:lnTo>
                      <a:pt x="72" y="505"/>
                    </a:lnTo>
                    <a:cubicBezTo>
                      <a:pt x="138" y="802"/>
                      <a:pt x="163" y="1040"/>
                      <a:pt x="163" y="1040"/>
                    </a:cubicBezTo>
                    <a:lnTo>
                      <a:pt x="163" y="1040"/>
                    </a:lnTo>
                    <a:cubicBezTo>
                      <a:pt x="163" y="1040"/>
                      <a:pt x="29" y="1708"/>
                      <a:pt x="0" y="2066"/>
                    </a:cubicBezTo>
                    <a:lnTo>
                      <a:pt x="0" y="2066"/>
                    </a:lnTo>
                    <a:cubicBezTo>
                      <a:pt x="49" y="2080"/>
                      <a:pt x="159" y="2106"/>
                      <a:pt x="277" y="2106"/>
                    </a:cubicBezTo>
                    <a:lnTo>
                      <a:pt x="579" y="1127"/>
                    </a:lnTo>
                    <a:lnTo>
                      <a:pt x="594" y="2081"/>
                    </a:lnTo>
                    <a:lnTo>
                      <a:pt x="594" y="2081"/>
                    </a:lnTo>
                    <a:cubicBezTo>
                      <a:pt x="650" y="2089"/>
                      <a:pt x="751" y="2099"/>
                      <a:pt x="876" y="20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303">
                <a:extLst>
                  <a:ext uri="{FF2B5EF4-FFF2-40B4-BE49-F238E27FC236}">
                    <a16:creationId xmlns:a16="http://schemas.microsoft.com/office/drawing/2014/main" id="{35C2255E-9030-40BE-ABEA-1F723007D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6183" y="9781146"/>
                <a:ext cx="876559" cy="1861236"/>
              </a:xfrm>
              <a:custGeom>
                <a:avLst/>
                <a:gdLst>
                  <a:gd name="T0" fmla="*/ 886 w 999"/>
                  <a:gd name="T1" fmla="*/ 2101 h 2127"/>
                  <a:gd name="T2" fmla="*/ 886 w 999"/>
                  <a:gd name="T3" fmla="*/ 2101 h 2127"/>
                  <a:gd name="T4" fmla="*/ 20 w 999"/>
                  <a:gd name="T5" fmla="*/ 2069 h 2127"/>
                  <a:gd name="T6" fmla="*/ 20 w 999"/>
                  <a:gd name="T7" fmla="*/ 2069 h 2127"/>
                  <a:gd name="T8" fmla="*/ 280 w 999"/>
                  <a:gd name="T9" fmla="*/ 2107 h 2127"/>
                  <a:gd name="T10" fmla="*/ 580 w 999"/>
                  <a:gd name="T11" fmla="*/ 1134 h 2127"/>
                  <a:gd name="T12" fmla="*/ 580 w 999"/>
                  <a:gd name="T13" fmla="*/ 1134 h 2127"/>
                  <a:gd name="T14" fmla="*/ 590 w 999"/>
                  <a:gd name="T15" fmla="*/ 1127 h 2127"/>
                  <a:gd name="T16" fmla="*/ 590 w 999"/>
                  <a:gd name="T17" fmla="*/ 1127 h 2127"/>
                  <a:gd name="T18" fmla="*/ 599 w 999"/>
                  <a:gd name="T19" fmla="*/ 1137 h 2127"/>
                  <a:gd name="T20" fmla="*/ 613 w 999"/>
                  <a:gd name="T21" fmla="*/ 2083 h 2127"/>
                  <a:gd name="T22" fmla="*/ 613 w 999"/>
                  <a:gd name="T23" fmla="*/ 2083 h 2127"/>
                  <a:gd name="T24" fmla="*/ 877 w 999"/>
                  <a:gd name="T25" fmla="*/ 2092 h 2127"/>
                  <a:gd name="T26" fmla="*/ 877 w 999"/>
                  <a:gd name="T27" fmla="*/ 2092 h 2127"/>
                  <a:gd name="T28" fmla="*/ 975 w 999"/>
                  <a:gd name="T29" fmla="*/ 989 h 2127"/>
                  <a:gd name="T30" fmla="*/ 975 w 999"/>
                  <a:gd name="T31" fmla="*/ 989 h 2127"/>
                  <a:gd name="T32" fmla="*/ 778 w 999"/>
                  <a:gd name="T33" fmla="*/ 89 h 2127"/>
                  <a:gd name="T34" fmla="*/ 148 w 999"/>
                  <a:gd name="T35" fmla="*/ 19 h 2127"/>
                  <a:gd name="T36" fmla="*/ 148 w 999"/>
                  <a:gd name="T37" fmla="*/ 19 h 2127"/>
                  <a:gd name="T38" fmla="*/ 91 w 999"/>
                  <a:gd name="T39" fmla="*/ 513 h 2127"/>
                  <a:gd name="T40" fmla="*/ 91 w 999"/>
                  <a:gd name="T41" fmla="*/ 513 h 2127"/>
                  <a:gd name="T42" fmla="*/ 182 w 999"/>
                  <a:gd name="T43" fmla="*/ 1050 h 2127"/>
                  <a:gd name="T44" fmla="*/ 182 w 999"/>
                  <a:gd name="T45" fmla="*/ 1050 h 2127"/>
                  <a:gd name="T46" fmla="*/ 182 w 999"/>
                  <a:gd name="T47" fmla="*/ 1052 h 2127"/>
                  <a:gd name="T48" fmla="*/ 182 w 999"/>
                  <a:gd name="T49" fmla="*/ 1052 h 2127"/>
                  <a:gd name="T50" fmla="*/ 20 w 999"/>
                  <a:gd name="T51" fmla="*/ 2069 h 2127"/>
                  <a:gd name="T52" fmla="*/ 283 w 999"/>
                  <a:gd name="T53" fmla="*/ 2126 h 2127"/>
                  <a:gd name="T54" fmla="*/ 283 w 999"/>
                  <a:gd name="T55" fmla="*/ 2126 h 2127"/>
                  <a:gd name="T56" fmla="*/ 7 w 999"/>
                  <a:gd name="T57" fmla="*/ 2085 h 2127"/>
                  <a:gd name="T58" fmla="*/ 7 w 999"/>
                  <a:gd name="T59" fmla="*/ 2085 h 2127"/>
                  <a:gd name="T60" fmla="*/ 1 w 999"/>
                  <a:gd name="T61" fmla="*/ 2075 h 2127"/>
                  <a:gd name="T62" fmla="*/ 1 w 999"/>
                  <a:gd name="T63" fmla="*/ 2075 h 2127"/>
                  <a:gd name="T64" fmla="*/ 163 w 999"/>
                  <a:gd name="T65" fmla="*/ 1050 h 2127"/>
                  <a:gd name="T66" fmla="*/ 163 w 999"/>
                  <a:gd name="T67" fmla="*/ 1050 h 2127"/>
                  <a:gd name="T68" fmla="*/ 72 w 999"/>
                  <a:gd name="T69" fmla="*/ 517 h 2127"/>
                  <a:gd name="T70" fmla="*/ 72 w 999"/>
                  <a:gd name="T71" fmla="*/ 517 h 2127"/>
                  <a:gd name="T72" fmla="*/ 135 w 999"/>
                  <a:gd name="T73" fmla="*/ 4 h 2127"/>
                  <a:gd name="T74" fmla="*/ 135 w 999"/>
                  <a:gd name="T75" fmla="*/ 4 h 2127"/>
                  <a:gd name="T76" fmla="*/ 144 w 999"/>
                  <a:gd name="T77" fmla="*/ 0 h 2127"/>
                  <a:gd name="T78" fmla="*/ 787 w 999"/>
                  <a:gd name="T79" fmla="*/ 71 h 2127"/>
                  <a:gd name="T80" fmla="*/ 787 w 999"/>
                  <a:gd name="T81" fmla="*/ 71 h 2127"/>
                  <a:gd name="T82" fmla="*/ 795 w 999"/>
                  <a:gd name="T83" fmla="*/ 78 h 2127"/>
                  <a:gd name="T84" fmla="*/ 795 w 999"/>
                  <a:gd name="T85" fmla="*/ 78 h 2127"/>
                  <a:gd name="T86" fmla="*/ 994 w 999"/>
                  <a:gd name="T87" fmla="*/ 989 h 2127"/>
                  <a:gd name="T88" fmla="*/ 994 w 999"/>
                  <a:gd name="T89" fmla="*/ 989 h 2127"/>
                  <a:gd name="T90" fmla="*/ 895 w 999"/>
                  <a:gd name="T91" fmla="*/ 2102 h 2127"/>
                  <a:gd name="T92" fmla="*/ 895 w 999"/>
                  <a:gd name="T93" fmla="*/ 2102 h 2127"/>
                  <a:gd name="T94" fmla="*/ 887 w 999"/>
                  <a:gd name="T95" fmla="*/ 2109 h 2127"/>
                  <a:gd name="T96" fmla="*/ 887 w 999"/>
                  <a:gd name="T97" fmla="*/ 2109 h 2127"/>
                  <a:gd name="T98" fmla="*/ 602 w 999"/>
                  <a:gd name="T99" fmla="*/ 2100 h 2127"/>
                  <a:gd name="T100" fmla="*/ 602 w 999"/>
                  <a:gd name="T101" fmla="*/ 2100 h 2127"/>
                  <a:gd name="T102" fmla="*/ 594 w 999"/>
                  <a:gd name="T103" fmla="*/ 2091 h 2127"/>
                  <a:gd name="T104" fmla="*/ 580 w 999"/>
                  <a:gd name="T105" fmla="*/ 1196 h 2127"/>
                  <a:gd name="T106" fmla="*/ 296 w 999"/>
                  <a:gd name="T107" fmla="*/ 2119 h 2127"/>
                  <a:gd name="T108" fmla="*/ 296 w 999"/>
                  <a:gd name="T109" fmla="*/ 2119 h 2127"/>
                  <a:gd name="T110" fmla="*/ 287 w 999"/>
                  <a:gd name="T111" fmla="*/ 2126 h 2127"/>
                  <a:gd name="T112" fmla="*/ 283 w 999"/>
                  <a:gd name="T113" fmla="*/ 2126 h 2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99" h="2127">
                    <a:moveTo>
                      <a:pt x="886" y="2101"/>
                    </a:moveTo>
                    <a:lnTo>
                      <a:pt x="886" y="2101"/>
                    </a:lnTo>
                    <a:close/>
                    <a:moveTo>
                      <a:pt x="20" y="2069"/>
                    </a:moveTo>
                    <a:lnTo>
                      <a:pt x="20" y="2069"/>
                    </a:lnTo>
                    <a:cubicBezTo>
                      <a:pt x="74" y="2084"/>
                      <a:pt x="173" y="2106"/>
                      <a:pt x="280" y="2107"/>
                    </a:cubicBezTo>
                    <a:lnTo>
                      <a:pt x="580" y="1134"/>
                    </a:lnTo>
                    <a:lnTo>
                      <a:pt x="580" y="1134"/>
                    </a:lnTo>
                    <a:cubicBezTo>
                      <a:pt x="581" y="1130"/>
                      <a:pt x="586" y="1127"/>
                      <a:pt x="590" y="1127"/>
                    </a:cubicBezTo>
                    <a:lnTo>
                      <a:pt x="590" y="1127"/>
                    </a:lnTo>
                    <a:cubicBezTo>
                      <a:pt x="595" y="1128"/>
                      <a:pt x="599" y="1132"/>
                      <a:pt x="599" y="1137"/>
                    </a:cubicBezTo>
                    <a:lnTo>
                      <a:pt x="613" y="2083"/>
                    </a:lnTo>
                    <a:lnTo>
                      <a:pt x="613" y="2083"/>
                    </a:lnTo>
                    <a:cubicBezTo>
                      <a:pt x="665" y="2090"/>
                      <a:pt x="760" y="2099"/>
                      <a:pt x="877" y="2092"/>
                    </a:cubicBezTo>
                    <a:lnTo>
                      <a:pt x="877" y="2092"/>
                    </a:lnTo>
                    <a:cubicBezTo>
                      <a:pt x="888" y="2003"/>
                      <a:pt x="979" y="1172"/>
                      <a:pt x="975" y="989"/>
                    </a:cubicBezTo>
                    <a:lnTo>
                      <a:pt x="975" y="989"/>
                    </a:lnTo>
                    <a:cubicBezTo>
                      <a:pt x="971" y="808"/>
                      <a:pt x="797" y="159"/>
                      <a:pt x="778" y="89"/>
                    </a:cubicBezTo>
                    <a:lnTo>
                      <a:pt x="148" y="19"/>
                    </a:lnTo>
                    <a:lnTo>
                      <a:pt x="148" y="19"/>
                    </a:lnTo>
                    <a:cubicBezTo>
                      <a:pt x="130" y="53"/>
                      <a:pt x="32" y="249"/>
                      <a:pt x="91" y="513"/>
                    </a:cubicBezTo>
                    <a:lnTo>
                      <a:pt x="91" y="513"/>
                    </a:lnTo>
                    <a:cubicBezTo>
                      <a:pt x="156" y="807"/>
                      <a:pt x="182" y="1047"/>
                      <a:pt x="182" y="1050"/>
                    </a:cubicBezTo>
                    <a:lnTo>
                      <a:pt x="182" y="1050"/>
                    </a:lnTo>
                    <a:cubicBezTo>
                      <a:pt x="183" y="1050"/>
                      <a:pt x="183" y="1052"/>
                      <a:pt x="182" y="1052"/>
                    </a:cubicBezTo>
                    <a:lnTo>
                      <a:pt x="182" y="1052"/>
                    </a:lnTo>
                    <a:cubicBezTo>
                      <a:pt x="181" y="1059"/>
                      <a:pt x="50" y="1714"/>
                      <a:pt x="20" y="2069"/>
                    </a:cubicBezTo>
                    <a:close/>
                    <a:moveTo>
                      <a:pt x="283" y="2126"/>
                    </a:moveTo>
                    <a:lnTo>
                      <a:pt x="283" y="2126"/>
                    </a:lnTo>
                    <a:cubicBezTo>
                      <a:pt x="167" y="2126"/>
                      <a:pt x="61" y="2100"/>
                      <a:pt x="7" y="2085"/>
                    </a:cubicBezTo>
                    <a:lnTo>
                      <a:pt x="7" y="2085"/>
                    </a:lnTo>
                    <a:cubicBezTo>
                      <a:pt x="3" y="2084"/>
                      <a:pt x="0" y="2080"/>
                      <a:pt x="1" y="2075"/>
                    </a:cubicBezTo>
                    <a:lnTo>
                      <a:pt x="1" y="2075"/>
                    </a:lnTo>
                    <a:cubicBezTo>
                      <a:pt x="29" y="1728"/>
                      <a:pt x="156" y="1084"/>
                      <a:pt x="163" y="1050"/>
                    </a:cubicBezTo>
                    <a:lnTo>
                      <a:pt x="163" y="1050"/>
                    </a:lnTo>
                    <a:cubicBezTo>
                      <a:pt x="161" y="1030"/>
                      <a:pt x="135" y="798"/>
                      <a:pt x="72" y="517"/>
                    </a:cubicBezTo>
                    <a:lnTo>
                      <a:pt x="72" y="517"/>
                    </a:lnTo>
                    <a:cubicBezTo>
                      <a:pt x="7" y="220"/>
                      <a:pt x="133" y="7"/>
                      <a:pt x="135" y="4"/>
                    </a:cubicBezTo>
                    <a:lnTo>
                      <a:pt x="135" y="4"/>
                    </a:lnTo>
                    <a:cubicBezTo>
                      <a:pt x="137" y="2"/>
                      <a:pt x="140" y="0"/>
                      <a:pt x="144" y="0"/>
                    </a:cubicBezTo>
                    <a:lnTo>
                      <a:pt x="787" y="71"/>
                    </a:lnTo>
                    <a:lnTo>
                      <a:pt x="787" y="71"/>
                    </a:lnTo>
                    <a:cubicBezTo>
                      <a:pt x="790" y="71"/>
                      <a:pt x="794" y="74"/>
                      <a:pt x="795" y="78"/>
                    </a:cubicBezTo>
                    <a:lnTo>
                      <a:pt x="795" y="78"/>
                    </a:lnTo>
                    <a:cubicBezTo>
                      <a:pt x="802" y="107"/>
                      <a:pt x="989" y="795"/>
                      <a:pt x="994" y="989"/>
                    </a:cubicBezTo>
                    <a:lnTo>
                      <a:pt x="994" y="989"/>
                    </a:lnTo>
                    <a:cubicBezTo>
                      <a:pt x="998" y="1183"/>
                      <a:pt x="897" y="2092"/>
                      <a:pt x="895" y="2102"/>
                    </a:cubicBezTo>
                    <a:lnTo>
                      <a:pt x="895" y="2102"/>
                    </a:lnTo>
                    <a:cubicBezTo>
                      <a:pt x="895" y="2106"/>
                      <a:pt x="891" y="2109"/>
                      <a:pt x="887" y="2109"/>
                    </a:cubicBezTo>
                    <a:lnTo>
                      <a:pt x="887" y="2109"/>
                    </a:lnTo>
                    <a:cubicBezTo>
                      <a:pt x="765" y="2119"/>
                      <a:pt x="665" y="2109"/>
                      <a:pt x="602" y="2100"/>
                    </a:cubicBezTo>
                    <a:lnTo>
                      <a:pt x="602" y="2100"/>
                    </a:lnTo>
                    <a:cubicBezTo>
                      <a:pt x="598" y="2099"/>
                      <a:pt x="594" y="2096"/>
                      <a:pt x="594" y="2091"/>
                    </a:cubicBezTo>
                    <a:lnTo>
                      <a:pt x="580" y="1196"/>
                    </a:lnTo>
                    <a:lnTo>
                      <a:pt x="296" y="2119"/>
                    </a:lnTo>
                    <a:lnTo>
                      <a:pt x="296" y="2119"/>
                    </a:lnTo>
                    <a:cubicBezTo>
                      <a:pt x="295" y="2123"/>
                      <a:pt x="291" y="2126"/>
                      <a:pt x="287" y="2126"/>
                    </a:cubicBezTo>
                    <a:lnTo>
                      <a:pt x="283" y="212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 304">
                <a:extLst>
                  <a:ext uri="{FF2B5EF4-FFF2-40B4-BE49-F238E27FC236}">
                    <a16:creationId xmlns:a16="http://schemas.microsoft.com/office/drawing/2014/main" id="{509BB995-30AF-4630-9BAB-81F4E309D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2323" y="8734682"/>
                <a:ext cx="776158" cy="1193201"/>
              </a:xfrm>
              <a:custGeom>
                <a:avLst/>
                <a:gdLst>
                  <a:gd name="T0" fmla="*/ 316 w 887"/>
                  <a:gd name="T1" fmla="*/ 82 h 1363"/>
                  <a:gd name="T2" fmla="*/ 316 w 887"/>
                  <a:gd name="T3" fmla="*/ 82 h 1363"/>
                  <a:gd name="T4" fmla="*/ 58 w 887"/>
                  <a:gd name="T5" fmla="*/ 491 h 1363"/>
                  <a:gd name="T6" fmla="*/ 58 w 887"/>
                  <a:gd name="T7" fmla="*/ 491 h 1363"/>
                  <a:gd name="T8" fmla="*/ 144 w 887"/>
                  <a:gd name="T9" fmla="*/ 914 h 1363"/>
                  <a:gd name="T10" fmla="*/ 144 w 887"/>
                  <a:gd name="T11" fmla="*/ 914 h 1363"/>
                  <a:gd name="T12" fmla="*/ 147 w 887"/>
                  <a:gd name="T13" fmla="*/ 1203 h 1363"/>
                  <a:gd name="T14" fmla="*/ 147 w 887"/>
                  <a:gd name="T15" fmla="*/ 1203 h 1363"/>
                  <a:gd name="T16" fmla="*/ 789 w 887"/>
                  <a:gd name="T17" fmla="*/ 1273 h 1363"/>
                  <a:gd name="T18" fmla="*/ 789 w 887"/>
                  <a:gd name="T19" fmla="*/ 1273 h 1363"/>
                  <a:gd name="T20" fmla="*/ 703 w 887"/>
                  <a:gd name="T21" fmla="*/ 153 h 1363"/>
                  <a:gd name="T22" fmla="*/ 703 w 887"/>
                  <a:gd name="T23" fmla="*/ 153 h 1363"/>
                  <a:gd name="T24" fmla="*/ 316 w 887"/>
                  <a:gd name="T25" fmla="*/ 82 h 1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7" h="1363">
                    <a:moveTo>
                      <a:pt x="316" y="82"/>
                    </a:moveTo>
                    <a:lnTo>
                      <a:pt x="316" y="82"/>
                    </a:lnTo>
                    <a:cubicBezTo>
                      <a:pt x="203" y="124"/>
                      <a:pt x="0" y="189"/>
                      <a:pt x="58" y="491"/>
                    </a:cubicBezTo>
                    <a:lnTo>
                      <a:pt x="58" y="491"/>
                    </a:lnTo>
                    <a:cubicBezTo>
                      <a:pt x="116" y="792"/>
                      <a:pt x="147" y="741"/>
                      <a:pt x="144" y="914"/>
                    </a:cubicBezTo>
                    <a:lnTo>
                      <a:pt x="144" y="914"/>
                    </a:lnTo>
                    <a:cubicBezTo>
                      <a:pt x="142" y="1030"/>
                      <a:pt x="71" y="1148"/>
                      <a:pt x="147" y="1203"/>
                    </a:cubicBezTo>
                    <a:lnTo>
                      <a:pt x="147" y="1203"/>
                    </a:lnTo>
                    <a:cubicBezTo>
                      <a:pt x="292" y="1308"/>
                      <a:pt x="693" y="1362"/>
                      <a:pt x="789" y="1273"/>
                    </a:cubicBezTo>
                    <a:lnTo>
                      <a:pt x="789" y="1273"/>
                    </a:lnTo>
                    <a:cubicBezTo>
                      <a:pt x="886" y="1184"/>
                      <a:pt x="835" y="334"/>
                      <a:pt x="703" y="153"/>
                    </a:cubicBezTo>
                    <a:lnTo>
                      <a:pt x="703" y="153"/>
                    </a:lnTo>
                    <a:cubicBezTo>
                      <a:pt x="591" y="0"/>
                      <a:pt x="416" y="45"/>
                      <a:pt x="316" y="8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 305">
                <a:extLst>
                  <a:ext uri="{FF2B5EF4-FFF2-40B4-BE49-F238E27FC236}">
                    <a16:creationId xmlns:a16="http://schemas.microsoft.com/office/drawing/2014/main" id="{ACEF3F89-A1EA-4F5C-B1A2-EF33636B3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4600" y="8742405"/>
                <a:ext cx="772297" cy="1173892"/>
              </a:xfrm>
              <a:custGeom>
                <a:avLst/>
                <a:gdLst>
                  <a:gd name="T0" fmla="*/ 329 w 883"/>
                  <a:gd name="T1" fmla="*/ 84 h 1341"/>
                  <a:gd name="T2" fmla="*/ 317 w 883"/>
                  <a:gd name="T3" fmla="*/ 88 h 1341"/>
                  <a:gd name="T4" fmla="*/ 317 w 883"/>
                  <a:gd name="T5" fmla="*/ 88 h 1341"/>
                  <a:gd name="T6" fmla="*/ 76 w 883"/>
                  <a:gd name="T7" fmla="*/ 482 h 1341"/>
                  <a:gd name="T8" fmla="*/ 76 w 883"/>
                  <a:gd name="T9" fmla="*/ 482 h 1341"/>
                  <a:gd name="T10" fmla="*/ 137 w 883"/>
                  <a:gd name="T11" fmla="*/ 726 h 1341"/>
                  <a:gd name="T12" fmla="*/ 137 w 883"/>
                  <a:gd name="T13" fmla="*/ 726 h 1341"/>
                  <a:gd name="T14" fmla="*/ 162 w 883"/>
                  <a:gd name="T15" fmla="*/ 907 h 1341"/>
                  <a:gd name="T16" fmla="*/ 162 w 883"/>
                  <a:gd name="T17" fmla="*/ 907 h 1341"/>
                  <a:gd name="T18" fmla="*/ 144 w 883"/>
                  <a:gd name="T19" fmla="*/ 1025 h 1341"/>
                  <a:gd name="T20" fmla="*/ 144 w 883"/>
                  <a:gd name="T21" fmla="*/ 1025 h 1341"/>
                  <a:gd name="T22" fmla="*/ 161 w 883"/>
                  <a:gd name="T23" fmla="*/ 1188 h 1341"/>
                  <a:gd name="T24" fmla="*/ 161 w 883"/>
                  <a:gd name="T25" fmla="*/ 1188 h 1341"/>
                  <a:gd name="T26" fmla="*/ 792 w 883"/>
                  <a:gd name="T27" fmla="*/ 1260 h 1341"/>
                  <a:gd name="T28" fmla="*/ 792 w 883"/>
                  <a:gd name="T29" fmla="*/ 1260 h 1341"/>
                  <a:gd name="T30" fmla="*/ 705 w 883"/>
                  <a:gd name="T31" fmla="*/ 151 h 1341"/>
                  <a:gd name="T32" fmla="*/ 705 w 883"/>
                  <a:gd name="T33" fmla="*/ 151 h 1341"/>
                  <a:gd name="T34" fmla="*/ 329 w 883"/>
                  <a:gd name="T35" fmla="*/ 84 h 1341"/>
                  <a:gd name="T36" fmla="*/ 611 w 883"/>
                  <a:gd name="T37" fmla="*/ 1320 h 1341"/>
                  <a:gd name="T38" fmla="*/ 611 w 883"/>
                  <a:gd name="T39" fmla="*/ 1320 h 1341"/>
                  <a:gd name="T40" fmla="*/ 151 w 883"/>
                  <a:gd name="T41" fmla="*/ 1203 h 1341"/>
                  <a:gd name="T42" fmla="*/ 151 w 883"/>
                  <a:gd name="T43" fmla="*/ 1203 h 1341"/>
                  <a:gd name="T44" fmla="*/ 127 w 883"/>
                  <a:gd name="T45" fmla="*/ 1022 h 1341"/>
                  <a:gd name="T46" fmla="*/ 127 w 883"/>
                  <a:gd name="T47" fmla="*/ 1022 h 1341"/>
                  <a:gd name="T48" fmla="*/ 144 w 883"/>
                  <a:gd name="T49" fmla="*/ 907 h 1341"/>
                  <a:gd name="T50" fmla="*/ 144 w 883"/>
                  <a:gd name="T51" fmla="*/ 907 h 1341"/>
                  <a:gd name="T52" fmla="*/ 119 w 883"/>
                  <a:gd name="T53" fmla="*/ 732 h 1341"/>
                  <a:gd name="T54" fmla="*/ 119 w 883"/>
                  <a:gd name="T55" fmla="*/ 732 h 1341"/>
                  <a:gd name="T56" fmla="*/ 57 w 883"/>
                  <a:gd name="T57" fmla="*/ 486 h 1341"/>
                  <a:gd name="T58" fmla="*/ 57 w 883"/>
                  <a:gd name="T59" fmla="*/ 486 h 1341"/>
                  <a:gd name="T60" fmla="*/ 310 w 883"/>
                  <a:gd name="T61" fmla="*/ 70 h 1341"/>
                  <a:gd name="T62" fmla="*/ 322 w 883"/>
                  <a:gd name="T63" fmla="*/ 66 h 1341"/>
                  <a:gd name="T64" fmla="*/ 322 w 883"/>
                  <a:gd name="T65" fmla="*/ 66 h 1341"/>
                  <a:gd name="T66" fmla="*/ 720 w 883"/>
                  <a:gd name="T67" fmla="*/ 141 h 1341"/>
                  <a:gd name="T68" fmla="*/ 720 w 883"/>
                  <a:gd name="T69" fmla="*/ 141 h 1341"/>
                  <a:gd name="T70" fmla="*/ 850 w 883"/>
                  <a:gd name="T71" fmla="*/ 741 h 1341"/>
                  <a:gd name="T72" fmla="*/ 850 w 883"/>
                  <a:gd name="T73" fmla="*/ 741 h 1341"/>
                  <a:gd name="T74" fmla="*/ 805 w 883"/>
                  <a:gd name="T75" fmla="*/ 1273 h 1341"/>
                  <a:gd name="T76" fmla="*/ 805 w 883"/>
                  <a:gd name="T77" fmla="*/ 1273 h 1341"/>
                  <a:gd name="T78" fmla="*/ 611 w 883"/>
                  <a:gd name="T79" fmla="*/ 1320 h 1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3" h="1341">
                    <a:moveTo>
                      <a:pt x="329" y="84"/>
                    </a:moveTo>
                    <a:lnTo>
                      <a:pt x="317" y="88"/>
                    </a:lnTo>
                    <a:lnTo>
                      <a:pt x="317" y="88"/>
                    </a:lnTo>
                    <a:cubicBezTo>
                      <a:pt x="199" y="131"/>
                      <a:pt x="21" y="197"/>
                      <a:pt x="76" y="482"/>
                    </a:cubicBezTo>
                    <a:lnTo>
                      <a:pt x="76" y="482"/>
                    </a:lnTo>
                    <a:cubicBezTo>
                      <a:pt x="102" y="616"/>
                      <a:pt x="122" y="680"/>
                      <a:pt x="137" y="726"/>
                    </a:cubicBezTo>
                    <a:lnTo>
                      <a:pt x="137" y="726"/>
                    </a:lnTo>
                    <a:cubicBezTo>
                      <a:pt x="155" y="782"/>
                      <a:pt x="164" y="810"/>
                      <a:pt x="162" y="907"/>
                    </a:cubicBezTo>
                    <a:lnTo>
                      <a:pt x="162" y="907"/>
                    </a:lnTo>
                    <a:cubicBezTo>
                      <a:pt x="162" y="948"/>
                      <a:pt x="153" y="987"/>
                      <a:pt x="144" y="1025"/>
                    </a:cubicBezTo>
                    <a:lnTo>
                      <a:pt x="144" y="1025"/>
                    </a:lnTo>
                    <a:cubicBezTo>
                      <a:pt x="130" y="1095"/>
                      <a:pt x="116" y="1156"/>
                      <a:pt x="161" y="1188"/>
                    </a:cubicBezTo>
                    <a:lnTo>
                      <a:pt x="161" y="1188"/>
                    </a:lnTo>
                    <a:cubicBezTo>
                      <a:pt x="310" y="1296"/>
                      <a:pt x="705" y="1340"/>
                      <a:pt x="792" y="1260"/>
                    </a:cubicBezTo>
                    <a:lnTo>
                      <a:pt x="792" y="1260"/>
                    </a:lnTo>
                    <a:cubicBezTo>
                      <a:pt x="882" y="1176"/>
                      <a:pt x="838" y="334"/>
                      <a:pt x="705" y="151"/>
                    </a:cubicBezTo>
                    <a:lnTo>
                      <a:pt x="705" y="151"/>
                    </a:lnTo>
                    <a:cubicBezTo>
                      <a:pt x="626" y="43"/>
                      <a:pt x="500" y="20"/>
                      <a:pt x="329" y="84"/>
                    </a:cubicBezTo>
                    <a:close/>
                    <a:moveTo>
                      <a:pt x="611" y="1320"/>
                    </a:moveTo>
                    <a:lnTo>
                      <a:pt x="611" y="1320"/>
                    </a:lnTo>
                    <a:cubicBezTo>
                      <a:pt x="451" y="1320"/>
                      <a:pt x="244" y="1271"/>
                      <a:pt x="151" y="1203"/>
                    </a:cubicBezTo>
                    <a:lnTo>
                      <a:pt x="151" y="1203"/>
                    </a:lnTo>
                    <a:cubicBezTo>
                      <a:pt x="95" y="1164"/>
                      <a:pt x="110" y="1095"/>
                      <a:pt x="127" y="1022"/>
                    </a:cubicBezTo>
                    <a:lnTo>
                      <a:pt x="127" y="1022"/>
                    </a:lnTo>
                    <a:cubicBezTo>
                      <a:pt x="135" y="984"/>
                      <a:pt x="144" y="945"/>
                      <a:pt x="144" y="907"/>
                    </a:cubicBezTo>
                    <a:lnTo>
                      <a:pt x="144" y="907"/>
                    </a:lnTo>
                    <a:cubicBezTo>
                      <a:pt x="145" y="814"/>
                      <a:pt x="137" y="787"/>
                      <a:pt x="119" y="732"/>
                    </a:cubicBezTo>
                    <a:lnTo>
                      <a:pt x="119" y="732"/>
                    </a:lnTo>
                    <a:cubicBezTo>
                      <a:pt x="104" y="685"/>
                      <a:pt x="84" y="621"/>
                      <a:pt x="57" y="486"/>
                    </a:cubicBezTo>
                    <a:lnTo>
                      <a:pt x="57" y="486"/>
                    </a:lnTo>
                    <a:cubicBezTo>
                      <a:pt x="0" y="185"/>
                      <a:pt x="195" y="113"/>
                      <a:pt x="310" y="70"/>
                    </a:cubicBezTo>
                    <a:lnTo>
                      <a:pt x="322" y="66"/>
                    </a:lnTo>
                    <a:lnTo>
                      <a:pt x="322" y="66"/>
                    </a:lnTo>
                    <a:cubicBezTo>
                      <a:pt x="501" y="0"/>
                      <a:pt x="635" y="24"/>
                      <a:pt x="720" y="141"/>
                    </a:cubicBezTo>
                    <a:lnTo>
                      <a:pt x="720" y="141"/>
                    </a:lnTo>
                    <a:cubicBezTo>
                      <a:pt x="792" y="240"/>
                      <a:pt x="834" y="516"/>
                      <a:pt x="850" y="741"/>
                    </a:cubicBezTo>
                    <a:lnTo>
                      <a:pt x="850" y="741"/>
                    </a:lnTo>
                    <a:cubicBezTo>
                      <a:pt x="865" y="953"/>
                      <a:pt x="861" y="1221"/>
                      <a:pt x="805" y="1273"/>
                    </a:cubicBezTo>
                    <a:lnTo>
                      <a:pt x="805" y="1273"/>
                    </a:lnTo>
                    <a:cubicBezTo>
                      <a:pt x="769" y="1306"/>
                      <a:pt x="697" y="1320"/>
                      <a:pt x="611" y="13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 306">
                <a:extLst>
                  <a:ext uri="{FF2B5EF4-FFF2-40B4-BE49-F238E27FC236}">
                    <a16:creationId xmlns:a16="http://schemas.microsoft.com/office/drawing/2014/main" id="{4F7F831C-9F38-486B-B656-A763AD37F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9257" y="8132291"/>
                <a:ext cx="455655" cy="791606"/>
              </a:xfrm>
              <a:custGeom>
                <a:avLst/>
                <a:gdLst>
                  <a:gd name="T0" fmla="*/ 500 w 520"/>
                  <a:gd name="T1" fmla="*/ 223 h 905"/>
                  <a:gd name="T2" fmla="*/ 500 w 520"/>
                  <a:gd name="T3" fmla="*/ 223 h 905"/>
                  <a:gd name="T4" fmla="*/ 195 w 520"/>
                  <a:gd name="T5" fmla="*/ 63 h 905"/>
                  <a:gd name="T6" fmla="*/ 195 w 520"/>
                  <a:gd name="T7" fmla="*/ 63 h 905"/>
                  <a:gd name="T8" fmla="*/ 70 w 520"/>
                  <a:gd name="T9" fmla="*/ 468 h 905"/>
                  <a:gd name="T10" fmla="*/ 70 w 520"/>
                  <a:gd name="T11" fmla="*/ 468 h 905"/>
                  <a:gd name="T12" fmla="*/ 89 w 520"/>
                  <a:gd name="T13" fmla="*/ 503 h 905"/>
                  <a:gd name="T14" fmla="*/ 89 w 520"/>
                  <a:gd name="T15" fmla="*/ 771 h 905"/>
                  <a:gd name="T16" fmla="*/ 325 w 520"/>
                  <a:gd name="T17" fmla="*/ 904 h 905"/>
                  <a:gd name="T18" fmla="*/ 325 w 520"/>
                  <a:gd name="T19" fmla="*/ 641 h 905"/>
                  <a:gd name="T20" fmla="*/ 325 w 520"/>
                  <a:gd name="T21" fmla="*/ 641 h 905"/>
                  <a:gd name="T22" fmla="*/ 425 w 520"/>
                  <a:gd name="T23" fmla="*/ 638 h 905"/>
                  <a:gd name="T24" fmla="*/ 425 w 520"/>
                  <a:gd name="T25" fmla="*/ 638 h 905"/>
                  <a:gd name="T26" fmla="*/ 500 w 520"/>
                  <a:gd name="T27" fmla="*/ 223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0" h="905">
                    <a:moveTo>
                      <a:pt x="500" y="223"/>
                    </a:moveTo>
                    <a:lnTo>
                      <a:pt x="500" y="223"/>
                    </a:lnTo>
                    <a:cubicBezTo>
                      <a:pt x="500" y="90"/>
                      <a:pt x="363" y="0"/>
                      <a:pt x="195" y="63"/>
                    </a:cubicBezTo>
                    <a:lnTo>
                      <a:pt x="195" y="63"/>
                    </a:lnTo>
                    <a:cubicBezTo>
                      <a:pt x="27" y="126"/>
                      <a:pt x="0" y="318"/>
                      <a:pt x="70" y="468"/>
                    </a:cubicBezTo>
                    <a:lnTo>
                      <a:pt x="70" y="468"/>
                    </a:lnTo>
                    <a:cubicBezTo>
                      <a:pt x="74" y="480"/>
                      <a:pt x="81" y="491"/>
                      <a:pt x="89" y="503"/>
                    </a:cubicBezTo>
                    <a:lnTo>
                      <a:pt x="89" y="771"/>
                    </a:lnTo>
                    <a:lnTo>
                      <a:pt x="325" y="904"/>
                    </a:lnTo>
                    <a:lnTo>
                      <a:pt x="325" y="641"/>
                    </a:lnTo>
                    <a:lnTo>
                      <a:pt x="325" y="641"/>
                    </a:lnTo>
                    <a:cubicBezTo>
                      <a:pt x="364" y="647"/>
                      <a:pt x="399" y="646"/>
                      <a:pt x="425" y="638"/>
                    </a:cubicBezTo>
                    <a:lnTo>
                      <a:pt x="425" y="638"/>
                    </a:lnTo>
                    <a:cubicBezTo>
                      <a:pt x="519" y="608"/>
                      <a:pt x="500" y="331"/>
                      <a:pt x="500" y="2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 307">
                <a:extLst>
                  <a:ext uri="{FF2B5EF4-FFF2-40B4-BE49-F238E27FC236}">
                    <a16:creationId xmlns:a16="http://schemas.microsoft.com/office/drawing/2014/main" id="{8336F8EA-A2AB-4C7B-B2BB-34C83AE1D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0843" y="8151599"/>
                <a:ext cx="444070" cy="783881"/>
              </a:xfrm>
              <a:custGeom>
                <a:avLst/>
                <a:gdLst>
                  <a:gd name="T0" fmla="*/ 86 w 505"/>
                  <a:gd name="T1" fmla="*/ 745 h 894"/>
                  <a:gd name="T2" fmla="*/ 303 w 505"/>
                  <a:gd name="T3" fmla="*/ 866 h 894"/>
                  <a:gd name="T4" fmla="*/ 303 w 505"/>
                  <a:gd name="T5" fmla="*/ 620 h 894"/>
                  <a:gd name="T6" fmla="*/ 303 w 505"/>
                  <a:gd name="T7" fmla="*/ 620 h 894"/>
                  <a:gd name="T8" fmla="*/ 306 w 505"/>
                  <a:gd name="T9" fmla="*/ 613 h 894"/>
                  <a:gd name="T10" fmla="*/ 306 w 505"/>
                  <a:gd name="T11" fmla="*/ 613 h 894"/>
                  <a:gd name="T12" fmla="*/ 313 w 505"/>
                  <a:gd name="T13" fmla="*/ 611 h 894"/>
                  <a:gd name="T14" fmla="*/ 313 w 505"/>
                  <a:gd name="T15" fmla="*/ 611 h 894"/>
                  <a:gd name="T16" fmla="*/ 410 w 505"/>
                  <a:gd name="T17" fmla="*/ 608 h 894"/>
                  <a:gd name="T18" fmla="*/ 410 w 505"/>
                  <a:gd name="T19" fmla="*/ 608 h 894"/>
                  <a:gd name="T20" fmla="*/ 478 w 505"/>
                  <a:gd name="T21" fmla="*/ 250 h 894"/>
                  <a:gd name="T22" fmla="*/ 478 w 505"/>
                  <a:gd name="T23" fmla="*/ 250 h 894"/>
                  <a:gd name="T24" fmla="*/ 478 w 505"/>
                  <a:gd name="T25" fmla="*/ 202 h 894"/>
                  <a:gd name="T26" fmla="*/ 478 w 505"/>
                  <a:gd name="T27" fmla="*/ 202 h 894"/>
                  <a:gd name="T28" fmla="*/ 408 w 505"/>
                  <a:gd name="T29" fmla="*/ 66 h 894"/>
                  <a:gd name="T30" fmla="*/ 408 w 505"/>
                  <a:gd name="T31" fmla="*/ 66 h 894"/>
                  <a:gd name="T32" fmla="*/ 185 w 505"/>
                  <a:gd name="T33" fmla="*/ 51 h 894"/>
                  <a:gd name="T34" fmla="*/ 185 w 505"/>
                  <a:gd name="T35" fmla="*/ 51 h 894"/>
                  <a:gd name="T36" fmla="*/ 51 w 505"/>
                  <a:gd name="T37" fmla="*/ 179 h 894"/>
                  <a:gd name="T38" fmla="*/ 51 w 505"/>
                  <a:gd name="T39" fmla="*/ 179 h 894"/>
                  <a:gd name="T40" fmla="*/ 65 w 505"/>
                  <a:gd name="T41" fmla="*/ 442 h 894"/>
                  <a:gd name="T42" fmla="*/ 65 w 505"/>
                  <a:gd name="T43" fmla="*/ 442 h 894"/>
                  <a:gd name="T44" fmla="*/ 84 w 505"/>
                  <a:gd name="T45" fmla="*/ 476 h 894"/>
                  <a:gd name="T46" fmla="*/ 84 w 505"/>
                  <a:gd name="T47" fmla="*/ 476 h 894"/>
                  <a:gd name="T48" fmla="*/ 86 w 505"/>
                  <a:gd name="T49" fmla="*/ 482 h 894"/>
                  <a:gd name="T50" fmla="*/ 86 w 505"/>
                  <a:gd name="T51" fmla="*/ 745 h 894"/>
                  <a:gd name="T52" fmla="*/ 312 w 505"/>
                  <a:gd name="T53" fmla="*/ 893 h 894"/>
                  <a:gd name="T54" fmla="*/ 312 w 505"/>
                  <a:gd name="T55" fmla="*/ 893 h 894"/>
                  <a:gd name="T56" fmla="*/ 307 w 505"/>
                  <a:gd name="T57" fmla="*/ 891 h 894"/>
                  <a:gd name="T58" fmla="*/ 72 w 505"/>
                  <a:gd name="T59" fmla="*/ 759 h 894"/>
                  <a:gd name="T60" fmla="*/ 72 w 505"/>
                  <a:gd name="T61" fmla="*/ 759 h 894"/>
                  <a:gd name="T62" fmla="*/ 67 w 505"/>
                  <a:gd name="T63" fmla="*/ 750 h 894"/>
                  <a:gd name="T64" fmla="*/ 67 w 505"/>
                  <a:gd name="T65" fmla="*/ 485 h 894"/>
                  <a:gd name="T66" fmla="*/ 67 w 505"/>
                  <a:gd name="T67" fmla="*/ 485 h 894"/>
                  <a:gd name="T68" fmla="*/ 47 w 505"/>
                  <a:gd name="T69" fmla="*/ 450 h 894"/>
                  <a:gd name="T70" fmla="*/ 47 w 505"/>
                  <a:gd name="T71" fmla="*/ 450 h 894"/>
                  <a:gd name="T72" fmla="*/ 34 w 505"/>
                  <a:gd name="T73" fmla="*/ 172 h 894"/>
                  <a:gd name="T74" fmla="*/ 34 w 505"/>
                  <a:gd name="T75" fmla="*/ 172 h 894"/>
                  <a:gd name="T76" fmla="*/ 178 w 505"/>
                  <a:gd name="T77" fmla="*/ 34 h 894"/>
                  <a:gd name="T78" fmla="*/ 178 w 505"/>
                  <a:gd name="T79" fmla="*/ 34 h 894"/>
                  <a:gd name="T80" fmla="*/ 418 w 505"/>
                  <a:gd name="T81" fmla="*/ 51 h 894"/>
                  <a:gd name="T82" fmla="*/ 418 w 505"/>
                  <a:gd name="T83" fmla="*/ 51 h 894"/>
                  <a:gd name="T84" fmla="*/ 497 w 505"/>
                  <a:gd name="T85" fmla="*/ 202 h 894"/>
                  <a:gd name="T86" fmla="*/ 497 w 505"/>
                  <a:gd name="T87" fmla="*/ 202 h 894"/>
                  <a:gd name="T88" fmla="*/ 498 w 505"/>
                  <a:gd name="T89" fmla="*/ 250 h 894"/>
                  <a:gd name="T90" fmla="*/ 498 w 505"/>
                  <a:gd name="T91" fmla="*/ 250 h 894"/>
                  <a:gd name="T92" fmla="*/ 416 w 505"/>
                  <a:gd name="T93" fmla="*/ 625 h 894"/>
                  <a:gd name="T94" fmla="*/ 416 w 505"/>
                  <a:gd name="T95" fmla="*/ 625 h 894"/>
                  <a:gd name="T96" fmla="*/ 321 w 505"/>
                  <a:gd name="T97" fmla="*/ 631 h 894"/>
                  <a:gd name="T98" fmla="*/ 321 w 505"/>
                  <a:gd name="T99" fmla="*/ 883 h 894"/>
                  <a:gd name="T100" fmla="*/ 321 w 505"/>
                  <a:gd name="T101" fmla="*/ 883 h 894"/>
                  <a:gd name="T102" fmla="*/ 316 w 505"/>
                  <a:gd name="T103" fmla="*/ 891 h 894"/>
                  <a:gd name="T104" fmla="*/ 316 w 505"/>
                  <a:gd name="T105" fmla="*/ 891 h 894"/>
                  <a:gd name="T106" fmla="*/ 312 w 505"/>
                  <a:gd name="T107" fmla="*/ 893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05" h="894">
                    <a:moveTo>
                      <a:pt x="86" y="745"/>
                    </a:moveTo>
                    <a:lnTo>
                      <a:pt x="303" y="866"/>
                    </a:lnTo>
                    <a:lnTo>
                      <a:pt x="303" y="620"/>
                    </a:lnTo>
                    <a:lnTo>
                      <a:pt x="303" y="620"/>
                    </a:lnTo>
                    <a:cubicBezTo>
                      <a:pt x="303" y="618"/>
                      <a:pt x="304" y="615"/>
                      <a:pt x="306" y="613"/>
                    </a:cubicBezTo>
                    <a:lnTo>
                      <a:pt x="306" y="613"/>
                    </a:lnTo>
                    <a:cubicBezTo>
                      <a:pt x="308" y="611"/>
                      <a:pt x="311" y="611"/>
                      <a:pt x="313" y="611"/>
                    </a:cubicBezTo>
                    <a:lnTo>
                      <a:pt x="313" y="611"/>
                    </a:lnTo>
                    <a:cubicBezTo>
                      <a:pt x="351" y="617"/>
                      <a:pt x="385" y="616"/>
                      <a:pt x="410" y="608"/>
                    </a:cubicBezTo>
                    <a:lnTo>
                      <a:pt x="410" y="608"/>
                    </a:lnTo>
                    <a:cubicBezTo>
                      <a:pt x="485" y="583"/>
                      <a:pt x="481" y="366"/>
                      <a:pt x="478" y="250"/>
                    </a:cubicBezTo>
                    <a:lnTo>
                      <a:pt x="478" y="250"/>
                    </a:lnTo>
                    <a:cubicBezTo>
                      <a:pt x="478" y="231"/>
                      <a:pt x="478" y="215"/>
                      <a:pt x="478" y="202"/>
                    </a:cubicBezTo>
                    <a:lnTo>
                      <a:pt x="478" y="202"/>
                    </a:lnTo>
                    <a:cubicBezTo>
                      <a:pt x="478" y="147"/>
                      <a:pt x="453" y="97"/>
                      <a:pt x="408" y="66"/>
                    </a:cubicBezTo>
                    <a:lnTo>
                      <a:pt x="408" y="66"/>
                    </a:lnTo>
                    <a:cubicBezTo>
                      <a:pt x="350" y="26"/>
                      <a:pt x="269" y="21"/>
                      <a:pt x="185" y="51"/>
                    </a:cubicBezTo>
                    <a:lnTo>
                      <a:pt x="185" y="51"/>
                    </a:lnTo>
                    <a:cubicBezTo>
                      <a:pt x="122" y="74"/>
                      <a:pt x="75" y="119"/>
                      <a:pt x="51" y="179"/>
                    </a:cubicBezTo>
                    <a:lnTo>
                      <a:pt x="51" y="179"/>
                    </a:lnTo>
                    <a:cubicBezTo>
                      <a:pt x="19" y="256"/>
                      <a:pt x="24" y="355"/>
                      <a:pt x="65" y="442"/>
                    </a:cubicBezTo>
                    <a:lnTo>
                      <a:pt x="65" y="442"/>
                    </a:lnTo>
                    <a:cubicBezTo>
                      <a:pt x="70" y="455"/>
                      <a:pt x="76" y="466"/>
                      <a:pt x="84" y="476"/>
                    </a:cubicBezTo>
                    <a:lnTo>
                      <a:pt x="84" y="476"/>
                    </a:lnTo>
                    <a:cubicBezTo>
                      <a:pt x="85" y="478"/>
                      <a:pt x="86" y="480"/>
                      <a:pt x="86" y="482"/>
                    </a:cubicBezTo>
                    <a:lnTo>
                      <a:pt x="86" y="745"/>
                    </a:lnTo>
                    <a:close/>
                    <a:moveTo>
                      <a:pt x="312" y="893"/>
                    </a:moveTo>
                    <a:lnTo>
                      <a:pt x="312" y="893"/>
                    </a:lnTo>
                    <a:cubicBezTo>
                      <a:pt x="311" y="893"/>
                      <a:pt x="309" y="892"/>
                      <a:pt x="307" y="891"/>
                    </a:cubicBezTo>
                    <a:lnTo>
                      <a:pt x="72" y="759"/>
                    </a:lnTo>
                    <a:lnTo>
                      <a:pt x="72" y="759"/>
                    </a:lnTo>
                    <a:cubicBezTo>
                      <a:pt x="69" y="757"/>
                      <a:pt x="67" y="753"/>
                      <a:pt x="67" y="750"/>
                    </a:cubicBezTo>
                    <a:lnTo>
                      <a:pt x="67" y="485"/>
                    </a:lnTo>
                    <a:lnTo>
                      <a:pt x="67" y="485"/>
                    </a:lnTo>
                    <a:cubicBezTo>
                      <a:pt x="60" y="474"/>
                      <a:pt x="53" y="463"/>
                      <a:pt x="47" y="450"/>
                    </a:cubicBezTo>
                    <a:lnTo>
                      <a:pt x="47" y="450"/>
                    </a:lnTo>
                    <a:cubicBezTo>
                      <a:pt x="5" y="358"/>
                      <a:pt x="0" y="254"/>
                      <a:pt x="34" y="172"/>
                    </a:cubicBezTo>
                    <a:lnTo>
                      <a:pt x="34" y="172"/>
                    </a:lnTo>
                    <a:cubicBezTo>
                      <a:pt x="61" y="106"/>
                      <a:pt x="110" y="59"/>
                      <a:pt x="178" y="34"/>
                    </a:cubicBezTo>
                    <a:lnTo>
                      <a:pt x="178" y="34"/>
                    </a:lnTo>
                    <a:cubicBezTo>
                      <a:pt x="268" y="0"/>
                      <a:pt x="355" y="7"/>
                      <a:pt x="418" y="51"/>
                    </a:cubicBezTo>
                    <a:lnTo>
                      <a:pt x="418" y="51"/>
                    </a:lnTo>
                    <a:cubicBezTo>
                      <a:pt x="468" y="86"/>
                      <a:pt x="497" y="141"/>
                      <a:pt x="497" y="202"/>
                    </a:cubicBezTo>
                    <a:lnTo>
                      <a:pt x="497" y="202"/>
                    </a:lnTo>
                    <a:cubicBezTo>
                      <a:pt x="497" y="215"/>
                      <a:pt x="497" y="231"/>
                      <a:pt x="498" y="250"/>
                    </a:cubicBezTo>
                    <a:lnTo>
                      <a:pt x="498" y="250"/>
                    </a:lnTo>
                    <a:cubicBezTo>
                      <a:pt x="499" y="379"/>
                      <a:pt x="504" y="597"/>
                      <a:pt x="416" y="625"/>
                    </a:cubicBezTo>
                    <a:lnTo>
                      <a:pt x="416" y="625"/>
                    </a:lnTo>
                    <a:cubicBezTo>
                      <a:pt x="390" y="634"/>
                      <a:pt x="358" y="636"/>
                      <a:pt x="321" y="631"/>
                    </a:cubicBezTo>
                    <a:lnTo>
                      <a:pt x="321" y="883"/>
                    </a:lnTo>
                    <a:lnTo>
                      <a:pt x="321" y="883"/>
                    </a:lnTo>
                    <a:cubicBezTo>
                      <a:pt x="321" y="886"/>
                      <a:pt x="319" y="889"/>
                      <a:pt x="316" y="891"/>
                    </a:cubicBezTo>
                    <a:lnTo>
                      <a:pt x="316" y="891"/>
                    </a:lnTo>
                    <a:cubicBezTo>
                      <a:pt x="315" y="892"/>
                      <a:pt x="313" y="893"/>
                      <a:pt x="312" y="8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" name="Freeform 308">
                <a:extLst>
                  <a:ext uri="{FF2B5EF4-FFF2-40B4-BE49-F238E27FC236}">
                    <a16:creationId xmlns:a16="http://schemas.microsoft.com/office/drawing/2014/main" id="{7ED151E8-511B-485F-8C6F-1946B7BF6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3318" y="9186478"/>
                <a:ext cx="359119" cy="347534"/>
              </a:xfrm>
              <a:custGeom>
                <a:avLst/>
                <a:gdLst>
                  <a:gd name="T0" fmla="*/ 249 w 411"/>
                  <a:gd name="T1" fmla="*/ 394 h 395"/>
                  <a:gd name="T2" fmla="*/ 249 w 411"/>
                  <a:gd name="T3" fmla="*/ 394 h 395"/>
                  <a:gd name="T4" fmla="*/ 244 w 411"/>
                  <a:gd name="T5" fmla="*/ 394 h 395"/>
                  <a:gd name="T6" fmla="*/ 244 w 411"/>
                  <a:gd name="T7" fmla="*/ 394 h 395"/>
                  <a:gd name="T8" fmla="*/ 2 w 411"/>
                  <a:gd name="T9" fmla="*/ 139 h 395"/>
                  <a:gd name="T10" fmla="*/ 2 w 411"/>
                  <a:gd name="T11" fmla="*/ 139 h 395"/>
                  <a:gd name="T12" fmla="*/ 7 w 411"/>
                  <a:gd name="T13" fmla="*/ 127 h 395"/>
                  <a:gd name="T14" fmla="*/ 7 w 411"/>
                  <a:gd name="T15" fmla="*/ 127 h 395"/>
                  <a:gd name="T16" fmla="*/ 19 w 411"/>
                  <a:gd name="T17" fmla="*/ 132 h 395"/>
                  <a:gd name="T18" fmla="*/ 19 w 411"/>
                  <a:gd name="T19" fmla="*/ 132 h 395"/>
                  <a:gd name="T20" fmla="*/ 243 w 411"/>
                  <a:gd name="T21" fmla="*/ 372 h 395"/>
                  <a:gd name="T22" fmla="*/ 243 w 411"/>
                  <a:gd name="T23" fmla="*/ 372 h 395"/>
                  <a:gd name="T24" fmla="*/ 388 w 411"/>
                  <a:gd name="T25" fmla="*/ 158 h 395"/>
                  <a:gd name="T26" fmla="*/ 304 w 411"/>
                  <a:gd name="T27" fmla="*/ 16 h 395"/>
                  <a:gd name="T28" fmla="*/ 304 w 411"/>
                  <a:gd name="T29" fmla="*/ 16 h 395"/>
                  <a:gd name="T30" fmla="*/ 307 w 411"/>
                  <a:gd name="T31" fmla="*/ 3 h 395"/>
                  <a:gd name="T32" fmla="*/ 307 w 411"/>
                  <a:gd name="T33" fmla="*/ 3 h 395"/>
                  <a:gd name="T34" fmla="*/ 320 w 411"/>
                  <a:gd name="T35" fmla="*/ 6 h 395"/>
                  <a:gd name="T36" fmla="*/ 408 w 411"/>
                  <a:gd name="T37" fmla="*/ 154 h 395"/>
                  <a:gd name="T38" fmla="*/ 408 w 411"/>
                  <a:gd name="T39" fmla="*/ 154 h 395"/>
                  <a:gd name="T40" fmla="*/ 406 w 411"/>
                  <a:gd name="T41" fmla="*/ 166 h 395"/>
                  <a:gd name="T42" fmla="*/ 406 w 411"/>
                  <a:gd name="T43" fmla="*/ 166 h 395"/>
                  <a:gd name="T44" fmla="*/ 257 w 411"/>
                  <a:gd name="T45" fmla="*/ 388 h 395"/>
                  <a:gd name="T46" fmla="*/ 257 w 411"/>
                  <a:gd name="T47" fmla="*/ 388 h 395"/>
                  <a:gd name="T48" fmla="*/ 252 w 411"/>
                  <a:gd name="T49" fmla="*/ 394 h 395"/>
                  <a:gd name="T50" fmla="*/ 252 w 411"/>
                  <a:gd name="T51" fmla="*/ 394 h 395"/>
                  <a:gd name="T52" fmla="*/ 249 w 411"/>
                  <a:gd name="T53" fmla="*/ 39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1" h="395">
                    <a:moveTo>
                      <a:pt x="249" y="394"/>
                    </a:moveTo>
                    <a:lnTo>
                      <a:pt x="249" y="394"/>
                    </a:lnTo>
                    <a:cubicBezTo>
                      <a:pt x="247" y="394"/>
                      <a:pt x="246" y="394"/>
                      <a:pt x="244" y="394"/>
                    </a:cubicBezTo>
                    <a:lnTo>
                      <a:pt x="244" y="394"/>
                    </a:lnTo>
                    <a:cubicBezTo>
                      <a:pt x="63" y="305"/>
                      <a:pt x="4" y="146"/>
                      <a:pt x="2" y="139"/>
                    </a:cubicBezTo>
                    <a:lnTo>
                      <a:pt x="2" y="139"/>
                    </a:lnTo>
                    <a:cubicBezTo>
                      <a:pt x="0" y="134"/>
                      <a:pt x="3" y="129"/>
                      <a:pt x="7" y="127"/>
                    </a:cubicBezTo>
                    <a:lnTo>
                      <a:pt x="7" y="127"/>
                    </a:lnTo>
                    <a:cubicBezTo>
                      <a:pt x="12" y="125"/>
                      <a:pt x="17" y="128"/>
                      <a:pt x="19" y="132"/>
                    </a:cubicBezTo>
                    <a:lnTo>
                      <a:pt x="19" y="132"/>
                    </a:lnTo>
                    <a:cubicBezTo>
                      <a:pt x="20" y="134"/>
                      <a:pt x="77" y="285"/>
                      <a:pt x="243" y="372"/>
                    </a:cubicBezTo>
                    <a:lnTo>
                      <a:pt x="243" y="372"/>
                    </a:lnTo>
                    <a:cubicBezTo>
                      <a:pt x="289" y="260"/>
                      <a:pt x="366" y="179"/>
                      <a:pt x="388" y="158"/>
                    </a:cubicBezTo>
                    <a:lnTo>
                      <a:pt x="304" y="16"/>
                    </a:lnTo>
                    <a:lnTo>
                      <a:pt x="304" y="16"/>
                    </a:lnTo>
                    <a:cubicBezTo>
                      <a:pt x="302" y="11"/>
                      <a:pt x="303" y="5"/>
                      <a:pt x="307" y="3"/>
                    </a:cubicBezTo>
                    <a:lnTo>
                      <a:pt x="307" y="3"/>
                    </a:lnTo>
                    <a:cubicBezTo>
                      <a:pt x="312" y="0"/>
                      <a:pt x="318" y="2"/>
                      <a:pt x="320" y="6"/>
                    </a:cubicBezTo>
                    <a:lnTo>
                      <a:pt x="408" y="154"/>
                    </a:lnTo>
                    <a:lnTo>
                      <a:pt x="408" y="154"/>
                    </a:lnTo>
                    <a:cubicBezTo>
                      <a:pt x="410" y="158"/>
                      <a:pt x="409" y="163"/>
                      <a:pt x="406" y="166"/>
                    </a:cubicBezTo>
                    <a:lnTo>
                      <a:pt x="406" y="166"/>
                    </a:lnTo>
                    <a:cubicBezTo>
                      <a:pt x="406" y="167"/>
                      <a:pt x="306" y="259"/>
                      <a:pt x="257" y="388"/>
                    </a:cubicBezTo>
                    <a:lnTo>
                      <a:pt x="257" y="388"/>
                    </a:lnTo>
                    <a:cubicBezTo>
                      <a:pt x="257" y="391"/>
                      <a:pt x="255" y="392"/>
                      <a:pt x="252" y="394"/>
                    </a:cubicBezTo>
                    <a:lnTo>
                      <a:pt x="252" y="394"/>
                    </a:lnTo>
                    <a:cubicBezTo>
                      <a:pt x="251" y="394"/>
                      <a:pt x="250" y="394"/>
                      <a:pt x="249" y="3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309">
                <a:extLst>
                  <a:ext uri="{FF2B5EF4-FFF2-40B4-BE49-F238E27FC236}">
                    <a16:creationId xmlns:a16="http://schemas.microsoft.com/office/drawing/2014/main" id="{FDC48B5A-F08F-44B4-BE32-022B496F6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9561" y="9317768"/>
                <a:ext cx="841804" cy="281887"/>
              </a:xfrm>
              <a:custGeom>
                <a:avLst/>
                <a:gdLst>
                  <a:gd name="T0" fmla="*/ 772 w 960"/>
                  <a:gd name="T1" fmla="*/ 61 h 320"/>
                  <a:gd name="T2" fmla="*/ 772 w 960"/>
                  <a:gd name="T3" fmla="*/ 61 h 320"/>
                  <a:gd name="T4" fmla="*/ 516 w 960"/>
                  <a:gd name="T5" fmla="*/ 2 h 320"/>
                  <a:gd name="T6" fmla="*/ 516 w 960"/>
                  <a:gd name="T7" fmla="*/ 2 h 320"/>
                  <a:gd name="T8" fmla="*/ 150 w 960"/>
                  <a:gd name="T9" fmla="*/ 8 h 320"/>
                  <a:gd name="T10" fmla="*/ 150 w 960"/>
                  <a:gd name="T11" fmla="*/ 8 h 320"/>
                  <a:gd name="T12" fmla="*/ 0 w 960"/>
                  <a:gd name="T13" fmla="*/ 234 h 320"/>
                  <a:gd name="T14" fmla="*/ 0 w 960"/>
                  <a:gd name="T15" fmla="*/ 234 h 320"/>
                  <a:gd name="T16" fmla="*/ 17 w 960"/>
                  <a:gd name="T17" fmla="*/ 241 h 320"/>
                  <a:gd name="T18" fmla="*/ 17 w 960"/>
                  <a:gd name="T19" fmla="*/ 241 h 320"/>
                  <a:gd name="T20" fmla="*/ 515 w 960"/>
                  <a:gd name="T21" fmla="*/ 144 h 320"/>
                  <a:gd name="T22" fmla="*/ 515 w 960"/>
                  <a:gd name="T23" fmla="*/ 144 h 320"/>
                  <a:gd name="T24" fmla="*/ 710 w 960"/>
                  <a:gd name="T25" fmla="*/ 183 h 320"/>
                  <a:gd name="T26" fmla="*/ 710 w 960"/>
                  <a:gd name="T27" fmla="*/ 183 h 320"/>
                  <a:gd name="T28" fmla="*/ 772 w 960"/>
                  <a:gd name="T29" fmla="*/ 169 h 320"/>
                  <a:gd name="T30" fmla="*/ 772 w 960"/>
                  <a:gd name="T31" fmla="*/ 169 h 320"/>
                  <a:gd name="T32" fmla="*/ 933 w 960"/>
                  <a:gd name="T33" fmla="*/ 219 h 320"/>
                  <a:gd name="T34" fmla="*/ 933 w 960"/>
                  <a:gd name="T35" fmla="*/ 219 h 320"/>
                  <a:gd name="T36" fmla="*/ 772 w 960"/>
                  <a:gd name="T37" fmla="*/ 61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0" h="320">
                    <a:moveTo>
                      <a:pt x="772" y="61"/>
                    </a:moveTo>
                    <a:lnTo>
                      <a:pt x="772" y="61"/>
                    </a:lnTo>
                    <a:cubicBezTo>
                      <a:pt x="754" y="53"/>
                      <a:pt x="645" y="6"/>
                      <a:pt x="516" y="2"/>
                    </a:cubicBezTo>
                    <a:lnTo>
                      <a:pt x="516" y="2"/>
                    </a:lnTo>
                    <a:cubicBezTo>
                      <a:pt x="437" y="0"/>
                      <a:pt x="150" y="8"/>
                      <a:pt x="150" y="8"/>
                    </a:cubicBezTo>
                    <a:lnTo>
                      <a:pt x="150" y="8"/>
                    </a:lnTo>
                    <a:cubicBezTo>
                      <a:pt x="150" y="8"/>
                      <a:pt x="49" y="101"/>
                      <a:pt x="0" y="234"/>
                    </a:cubicBezTo>
                    <a:lnTo>
                      <a:pt x="0" y="234"/>
                    </a:lnTo>
                    <a:cubicBezTo>
                      <a:pt x="6" y="236"/>
                      <a:pt x="11" y="239"/>
                      <a:pt x="17" y="241"/>
                    </a:cubicBezTo>
                    <a:lnTo>
                      <a:pt x="17" y="241"/>
                    </a:lnTo>
                    <a:cubicBezTo>
                      <a:pt x="206" y="319"/>
                      <a:pt x="515" y="144"/>
                      <a:pt x="515" y="144"/>
                    </a:cubicBezTo>
                    <a:lnTo>
                      <a:pt x="515" y="144"/>
                    </a:lnTo>
                    <a:cubicBezTo>
                      <a:pt x="515" y="144"/>
                      <a:pt x="567" y="228"/>
                      <a:pt x="710" y="183"/>
                    </a:cubicBezTo>
                    <a:lnTo>
                      <a:pt x="710" y="183"/>
                    </a:lnTo>
                    <a:cubicBezTo>
                      <a:pt x="731" y="176"/>
                      <a:pt x="761" y="164"/>
                      <a:pt x="772" y="169"/>
                    </a:cubicBezTo>
                    <a:lnTo>
                      <a:pt x="772" y="169"/>
                    </a:lnTo>
                    <a:cubicBezTo>
                      <a:pt x="787" y="173"/>
                      <a:pt x="913" y="240"/>
                      <a:pt x="933" y="219"/>
                    </a:cubicBezTo>
                    <a:lnTo>
                      <a:pt x="933" y="219"/>
                    </a:lnTo>
                    <a:cubicBezTo>
                      <a:pt x="959" y="191"/>
                      <a:pt x="832" y="88"/>
                      <a:pt x="772" y="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310">
                <a:extLst>
                  <a:ext uri="{FF2B5EF4-FFF2-40B4-BE49-F238E27FC236}">
                    <a16:creationId xmlns:a16="http://schemas.microsoft.com/office/drawing/2014/main" id="{0A1D8EAA-71D3-4EF7-8FEF-C91E0CD7B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1838" y="9310045"/>
                <a:ext cx="837944" cy="278027"/>
              </a:xfrm>
              <a:custGeom>
                <a:avLst/>
                <a:gdLst>
                  <a:gd name="T0" fmla="*/ 23 w 959"/>
                  <a:gd name="T1" fmla="*/ 238 h 318"/>
                  <a:gd name="T2" fmla="*/ 23 w 959"/>
                  <a:gd name="T3" fmla="*/ 238 h 318"/>
                  <a:gd name="T4" fmla="*/ 31 w 959"/>
                  <a:gd name="T5" fmla="*/ 242 h 318"/>
                  <a:gd name="T6" fmla="*/ 31 w 959"/>
                  <a:gd name="T7" fmla="*/ 242 h 318"/>
                  <a:gd name="T8" fmla="*/ 522 w 959"/>
                  <a:gd name="T9" fmla="*/ 145 h 318"/>
                  <a:gd name="T10" fmla="*/ 522 w 959"/>
                  <a:gd name="T11" fmla="*/ 145 h 318"/>
                  <a:gd name="T12" fmla="*/ 534 w 959"/>
                  <a:gd name="T13" fmla="*/ 148 h 318"/>
                  <a:gd name="T14" fmla="*/ 534 w 959"/>
                  <a:gd name="T15" fmla="*/ 148 h 318"/>
                  <a:gd name="T16" fmla="*/ 718 w 959"/>
                  <a:gd name="T17" fmla="*/ 182 h 318"/>
                  <a:gd name="T18" fmla="*/ 718 w 959"/>
                  <a:gd name="T19" fmla="*/ 182 h 318"/>
                  <a:gd name="T20" fmla="*/ 731 w 959"/>
                  <a:gd name="T21" fmla="*/ 178 h 318"/>
                  <a:gd name="T22" fmla="*/ 731 w 959"/>
                  <a:gd name="T23" fmla="*/ 178 h 318"/>
                  <a:gd name="T24" fmla="*/ 787 w 959"/>
                  <a:gd name="T25" fmla="*/ 169 h 318"/>
                  <a:gd name="T26" fmla="*/ 787 w 959"/>
                  <a:gd name="T27" fmla="*/ 169 h 318"/>
                  <a:gd name="T28" fmla="*/ 806 w 959"/>
                  <a:gd name="T29" fmla="*/ 178 h 318"/>
                  <a:gd name="T30" fmla="*/ 806 w 959"/>
                  <a:gd name="T31" fmla="*/ 178 h 318"/>
                  <a:gd name="T32" fmla="*/ 937 w 959"/>
                  <a:gd name="T33" fmla="*/ 222 h 318"/>
                  <a:gd name="T34" fmla="*/ 937 w 959"/>
                  <a:gd name="T35" fmla="*/ 222 h 318"/>
                  <a:gd name="T36" fmla="*/ 938 w 959"/>
                  <a:gd name="T37" fmla="*/ 216 h 318"/>
                  <a:gd name="T38" fmla="*/ 938 w 959"/>
                  <a:gd name="T39" fmla="*/ 216 h 318"/>
                  <a:gd name="T40" fmla="*/ 779 w 959"/>
                  <a:gd name="T41" fmla="*/ 78 h 318"/>
                  <a:gd name="T42" fmla="*/ 779 w 959"/>
                  <a:gd name="T43" fmla="*/ 78 h 318"/>
                  <a:gd name="T44" fmla="*/ 526 w 959"/>
                  <a:gd name="T45" fmla="*/ 21 h 318"/>
                  <a:gd name="T46" fmla="*/ 526 w 959"/>
                  <a:gd name="T47" fmla="*/ 21 h 318"/>
                  <a:gd name="T48" fmla="*/ 165 w 959"/>
                  <a:gd name="T49" fmla="*/ 26 h 318"/>
                  <a:gd name="T50" fmla="*/ 165 w 959"/>
                  <a:gd name="T51" fmla="*/ 26 h 318"/>
                  <a:gd name="T52" fmla="*/ 23 w 959"/>
                  <a:gd name="T53" fmla="*/ 238 h 318"/>
                  <a:gd name="T54" fmla="*/ 140 w 959"/>
                  <a:gd name="T55" fmla="*/ 280 h 318"/>
                  <a:gd name="T56" fmla="*/ 140 w 959"/>
                  <a:gd name="T57" fmla="*/ 280 h 318"/>
                  <a:gd name="T58" fmla="*/ 25 w 959"/>
                  <a:gd name="T59" fmla="*/ 259 h 318"/>
                  <a:gd name="T60" fmla="*/ 25 w 959"/>
                  <a:gd name="T61" fmla="*/ 259 h 318"/>
                  <a:gd name="T62" fmla="*/ 6 w 959"/>
                  <a:gd name="T63" fmla="*/ 252 h 318"/>
                  <a:gd name="T64" fmla="*/ 6 w 959"/>
                  <a:gd name="T65" fmla="*/ 252 h 318"/>
                  <a:gd name="T66" fmla="*/ 2 w 959"/>
                  <a:gd name="T67" fmla="*/ 239 h 318"/>
                  <a:gd name="T68" fmla="*/ 2 w 959"/>
                  <a:gd name="T69" fmla="*/ 239 h 318"/>
                  <a:gd name="T70" fmla="*/ 155 w 959"/>
                  <a:gd name="T71" fmla="*/ 10 h 318"/>
                  <a:gd name="T72" fmla="*/ 155 w 959"/>
                  <a:gd name="T73" fmla="*/ 10 h 318"/>
                  <a:gd name="T74" fmla="*/ 161 w 959"/>
                  <a:gd name="T75" fmla="*/ 8 h 318"/>
                  <a:gd name="T76" fmla="*/ 161 w 959"/>
                  <a:gd name="T77" fmla="*/ 8 h 318"/>
                  <a:gd name="T78" fmla="*/ 527 w 959"/>
                  <a:gd name="T79" fmla="*/ 2 h 318"/>
                  <a:gd name="T80" fmla="*/ 527 w 959"/>
                  <a:gd name="T81" fmla="*/ 2 h 318"/>
                  <a:gd name="T82" fmla="*/ 787 w 959"/>
                  <a:gd name="T83" fmla="*/ 62 h 318"/>
                  <a:gd name="T84" fmla="*/ 787 w 959"/>
                  <a:gd name="T85" fmla="*/ 62 h 318"/>
                  <a:gd name="T86" fmla="*/ 956 w 959"/>
                  <a:gd name="T87" fmla="*/ 212 h 318"/>
                  <a:gd name="T88" fmla="*/ 956 w 959"/>
                  <a:gd name="T89" fmla="*/ 212 h 318"/>
                  <a:gd name="T90" fmla="*/ 951 w 959"/>
                  <a:gd name="T91" fmla="*/ 235 h 318"/>
                  <a:gd name="T92" fmla="*/ 951 w 959"/>
                  <a:gd name="T93" fmla="*/ 235 h 318"/>
                  <a:gd name="T94" fmla="*/ 798 w 959"/>
                  <a:gd name="T95" fmla="*/ 194 h 318"/>
                  <a:gd name="T96" fmla="*/ 798 w 959"/>
                  <a:gd name="T97" fmla="*/ 194 h 318"/>
                  <a:gd name="T98" fmla="*/ 781 w 959"/>
                  <a:gd name="T99" fmla="*/ 186 h 318"/>
                  <a:gd name="T100" fmla="*/ 781 w 959"/>
                  <a:gd name="T101" fmla="*/ 186 h 318"/>
                  <a:gd name="T102" fmla="*/ 737 w 959"/>
                  <a:gd name="T103" fmla="*/ 196 h 318"/>
                  <a:gd name="T104" fmla="*/ 737 w 959"/>
                  <a:gd name="T105" fmla="*/ 196 h 318"/>
                  <a:gd name="T106" fmla="*/ 723 w 959"/>
                  <a:gd name="T107" fmla="*/ 201 h 318"/>
                  <a:gd name="T108" fmla="*/ 723 w 959"/>
                  <a:gd name="T109" fmla="*/ 201 h 318"/>
                  <a:gd name="T110" fmla="*/ 523 w 959"/>
                  <a:gd name="T111" fmla="*/ 165 h 318"/>
                  <a:gd name="T112" fmla="*/ 523 w 959"/>
                  <a:gd name="T113" fmla="*/ 165 h 318"/>
                  <a:gd name="T114" fmla="*/ 351 w 959"/>
                  <a:gd name="T115" fmla="*/ 239 h 318"/>
                  <a:gd name="T116" fmla="*/ 351 w 959"/>
                  <a:gd name="T117" fmla="*/ 239 h 318"/>
                  <a:gd name="T118" fmla="*/ 140 w 959"/>
                  <a:gd name="T119" fmla="*/ 28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59" h="318">
                    <a:moveTo>
                      <a:pt x="23" y="238"/>
                    </a:moveTo>
                    <a:lnTo>
                      <a:pt x="23" y="238"/>
                    </a:lnTo>
                    <a:cubicBezTo>
                      <a:pt x="26" y="239"/>
                      <a:pt x="29" y="241"/>
                      <a:pt x="31" y="242"/>
                    </a:cubicBezTo>
                    <a:lnTo>
                      <a:pt x="31" y="242"/>
                    </a:lnTo>
                    <a:cubicBezTo>
                      <a:pt x="214" y="317"/>
                      <a:pt x="518" y="147"/>
                      <a:pt x="522" y="145"/>
                    </a:cubicBezTo>
                    <a:lnTo>
                      <a:pt x="522" y="145"/>
                    </a:lnTo>
                    <a:cubicBezTo>
                      <a:pt x="526" y="143"/>
                      <a:pt x="531" y="144"/>
                      <a:pt x="534" y="148"/>
                    </a:cubicBezTo>
                    <a:lnTo>
                      <a:pt x="534" y="148"/>
                    </a:lnTo>
                    <a:cubicBezTo>
                      <a:pt x="536" y="151"/>
                      <a:pt x="584" y="224"/>
                      <a:pt x="718" y="182"/>
                    </a:cubicBezTo>
                    <a:lnTo>
                      <a:pt x="718" y="182"/>
                    </a:lnTo>
                    <a:cubicBezTo>
                      <a:pt x="722" y="182"/>
                      <a:pt x="727" y="180"/>
                      <a:pt x="731" y="178"/>
                    </a:cubicBezTo>
                    <a:lnTo>
                      <a:pt x="731" y="178"/>
                    </a:lnTo>
                    <a:cubicBezTo>
                      <a:pt x="758" y="170"/>
                      <a:pt x="775" y="164"/>
                      <a:pt x="787" y="169"/>
                    </a:cubicBezTo>
                    <a:lnTo>
                      <a:pt x="787" y="169"/>
                    </a:lnTo>
                    <a:cubicBezTo>
                      <a:pt x="790" y="170"/>
                      <a:pt x="796" y="172"/>
                      <a:pt x="806" y="178"/>
                    </a:cubicBezTo>
                    <a:lnTo>
                      <a:pt x="806" y="178"/>
                    </a:lnTo>
                    <a:cubicBezTo>
                      <a:pt x="908" y="225"/>
                      <a:pt x="931" y="226"/>
                      <a:pt x="937" y="222"/>
                    </a:cubicBezTo>
                    <a:lnTo>
                      <a:pt x="937" y="222"/>
                    </a:lnTo>
                    <a:cubicBezTo>
                      <a:pt x="937" y="222"/>
                      <a:pt x="938" y="220"/>
                      <a:pt x="938" y="216"/>
                    </a:cubicBezTo>
                    <a:lnTo>
                      <a:pt x="938" y="216"/>
                    </a:lnTo>
                    <a:cubicBezTo>
                      <a:pt x="931" y="182"/>
                      <a:pt x="834" y="104"/>
                      <a:pt x="779" y="78"/>
                    </a:cubicBezTo>
                    <a:lnTo>
                      <a:pt x="779" y="78"/>
                    </a:lnTo>
                    <a:cubicBezTo>
                      <a:pt x="759" y="69"/>
                      <a:pt x="652" y="24"/>
                      <a:pt x="526" y="21"/>
                    </a:cubicBezTo>
                    <a:lnTo>
                      <a:pt x="526" y="21"/>
                    </a:lnTo>
                    <a:cubicBezTo>
                      <a:pt x="453" y="18"/>
                      <a:pt x="199" y="25"/>
                      <a:pt x="165" y="26"/>
                    </a:cubicBezTo>
                    <a:lnTo>
                      <a:pt x="165" y="26"/>
                    </a:lnTo>
                    <a:cubicBezTo>
                      <a:pt x="150" y="41"/>
                      <a:pt x="67" y="125"/>
                      <a:pt x="23" y="238"/>
                    </a:cubicBezTo>
                    <a:close/>
                    <a:moveTo>
                      <a:pt x="140" y="280"/>
                    </a:moveTo>
                    <a:lnTo>
                      <a:pt x="140" y="280"/>
                    </a:lnTo>
                    <a:cubicBezTo>
                      <a:pt x="97" y="280"/>
                      <a:pt x="59" y="273"/>
                      <a:pt x="25" y="259"/>
                    </a:cubicBezTo>
                    <a:lnTo>
                      <a:pt x="25" y="259"/>
                    </a:lnTo>
                    <a:cubicBezTo>
                      <a:pt x="19" y="256"/>
                      <a:pt x="12" y="254"/>
                      <a:pt x="6" y="252"/>
                    </a:cubicBezTo>
                    <a:lnTo>
                      <a:pt x="6" y="252"/>
                    </a:lnTo>
                    <a:cubicBezTo>
                      <a:pt x="2" y="249"/>
                      <a:pt x="0" y="244"/>
                      <a:pt x="2" y="239"/>
                    </a:cubicBezTo>
                    <a:lnTo>
                      <a:pt x="2" y="239"/>
                    </a:lnTo>
                    <a:cubicBezTo>
                      <a:pt x="52" y="105"/>
                      <a:pt x="151" y="14"/>
                      <a:pt x="155" y="10"/>
                    </a:cubicBezTo>
                    <a:lnTo>
                      <a:pt x="155" y="10"/>
                    </a:lnTo>
                    <a:cubicBezTo>
                      <a:pt x="157" y="9"/>
                      <a:pt x="160" y="8"/>
                      <a:pt x="161" y="8"/>
                    </a:cubicBezTo>
                    <a:lnTo>
                      <a:pt x="161" y="8"/>
                    </a:lnTo>
                    <a:cubicBezTo>
                      <a:pt x="164" y="8"/>
                      <a:pt x="448" y="0"/>
                      <a:pt x="527" y="2"/>
                    </a:cubicBezTo>
                    <a:lnTo>
                      <a:pt x="527" y="2"/>
                    </a:lnTo>
                    <a:cubicBezTo>
                      <a:pt x="656" y="6"/>
                      <a:pt x="766" y="52"/>
                      <a:pt x="787" y="62"/>
                    </a:cubicBezTo>
                    <a:lnTo>
                      <a:pt x="787" y="62"/>
                    </a:lnTo>
                    <a:cubicBezTo>
                      <a:pt x="839" y="84"/>
                      <a:pt x="946" y="167"/>
                      <a:pt x="956" y="212"/>
                    </a:cubicBezTo>
                    <a:lnTo>
                      <a:pt x="956" y="212"/>
                    </a:lnTo>
                    <a:cubicBezTo>
                      <a:pt x="958" y="224"/>
                      <a:pt x="954" y="231"/>
                      <a:pt x="951" y="235"/>
                    </a:cubicBezTo>
                    <a:lnTo>
                      <a:pt x="951" y="235"/>
                    </a:lnTo>
                    <a:cubicBezTo>
                      <a:pt x="934" y="252"/>
                      <a:pt x="882" y="233"/>
                      <a:pt x="798" y="194"/>
                    </a:cubicBezTo>
                    <a:lnTo>
                      <a:pt x="798" y="194"/>
                    </a:lnTo>
                    <a:cubicBezTo>
                      <a:pt x="790" y="190"/>
                      <a:pt x="783" y="187"/>
                      <a:pt x="781" y="186"/>
                    </a:cubicBezTo>
                    <a:lnTo>
                      <a:pt x="781" y="186"/>
                    </a:lnTo>
                    <a:cubicBezTo>
                      <a:pt x="774" y="183"/>
                      <a:pt x="751" y="192"/>
                      <a:pt x="737" y="196"/>
                    </a:cubicBezTo>
                    <a:lnTo>
                      <a:pt x="737" y="196"/>
                    </a:lnTo>
                    <a:cubicBezTo>
                      <a:pt x="732" y="197"/>
                      <a:pt x="728" y="199"/>
                      <a:pt x="723" y="201"/>
                    </a:cubicBezTo>
                    <a:lnTo>
                      <a:pt x="723" y="201"/>
                    </a:lnTo>
                    <a:cubicBezTo>
                      <a:pt x="599" y="239"/>
                      <a:pt x="541" y="185"/>
                      <a:pt x="523" y="165"/>
                    </a:cubicBezTo>
                    <a:lnTo>
                      <a:pt x="523" y="165"/>
                    </a:lnTo>
                    <a:cubicBezTo>
                      <a:pt x="501" y="177"/>
                      <a:pt x="434" y="211"/>
                      <a:pt x="351" y="239"/>
                    </a:cubicBezTo>
                    <a:lnTo>
                      <a:pt x="351" y="239"/>
                    </a:lnTo>
                    <a:cubicBezTo>
                      <a:pt x="272" y="266"/>
                      <a:pt x="201" y="280"/>
                      <a:pt x="140" y="2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 311">
                <a:extLst>
                  <a:ext uri="{FF2B5EF4-FFF2-40B4-BE49-F238E27FC236}">
                    <a16:creationId xmlns:a16="http://schemas.microsoft.com/office/drawing/2014/main" id="{0DDFC6F4-A71C-4CD6-9F6F-A5A2A03B7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8859" y="8008723"/>
                <a:ext cx="617838" cy="613978"/>
              </a:xfrm>
              <a:custGeom>
                <a:avLst/>
                <a:gdLst>
                  <a:gd name="T0" fmla="*/ 695 w 705"/>
                  <a:gd name="T1" fmla="*/ 201 h 702"/>
                  <a:gd name="T2" fmla="*/ 695 w 705"/>
                  <a:gd name="T3" fmla="*/ 201 h 702"/>
                  <a:gd name="T4" fmla="*/ 593 w 705"/>
                  <a:gd name="T5" fmla="*/ 154 h 702"/>
                  <a:gd name="T6" fmla="*/ 593 w 705"/>
                  <a:gd name="T7" fmla="*/ 154 h 702"/>
                  <a:gd name="T8" fmla="*/ 619 w 705"/>
                  <a:gd name="T9" fmla="*/ 58 h 702"/>
                  <a:gd name="T10" fmla="*/ 619 w 705"/>
                  <a:gd name="T11" fmla="*/ 58 h 702"/>
                  <a:gd name="T12" fmla="*/ 504 w 705"/>
                  <a:gd name="T13" fmla="*/ 61 h 702"/>
                  <a:gd name="T14" fmla="*/ 504 w 705"/>
                  <a:gd name="T15" fmla="*/ 61 h 702"/>
                  <a:gd name="T16" fmla="*/ 355 w 705"/>
                  <a:gd name="T17" fmla="*/ 38 h 702"/>
                  <a:gd name="T18" fmla="*/ 355 w 705"/>
                  <a:gd name="T19" fmla="*/ 38 h 702"/>
                  <a:gd name="T20" fmla="*/ 198 w 705"/>
                  <a:gd name="T21" fmla="*/ 158 h 702"/>
                  <a:gd name="T22" fmla="*/ 198 w 705"/>
                  <a:gd name="T23" fmla="*/ 158 h 702"/>
                  <a:gd name="T24" fmla="*/ 113 w 705"/>
                  <a:gd name="T25" fmla="*/ 191 h 702"/>
                  <a:gd name="T26" fmla="*/ 113 w 705"/>
                  <a:gd name="T27" fmla="*/ 191 h 702"/>
                  <a:gd name="T28" fmla="*/ 9 w 705"/>
                  <a:gd name="T29" fmla="*/ 416 h 702"/>
                  <a:gd name="T30" fmla="*/ 9 w 705"/>
                  <a:gd name="T31" fmla="*/ 416 h 702"/>
                  <a:gd name="T32" fmla="*/ 45 w 705"/>
                  <a:gd name="T33" fmla="*/ 586 h 702"/>
                  <a:gd name="T34" fmla="*/ 45 w 705"/>
                  <a:gd name="T35" fmla="*/ 586 h 702"/>
                  <a:gd name="T36" fmla="*/ 86 w 705"/>
                  <a:gd name="T37" fmla="*/ 594 h 702"/>
                  <a:gd name="T38" fmla="*/ 86 w 705"/>
                  <a:gd name="T39" fmla="*/ 594 h 702"/>
                  <a:gd name="T40" fmla="*/ 123 w 705"/>
                  <a:gd name="T41" fmla="*/ 681 h 702"/>
                  <a:gd name="T42" fmla="*/ 123 w 705"/>
                  <a:gd name="T43" fmla="*/ 681 h 702"/>
                  <a:gd name="T44" fmla="*/ 175 w 705"/>
                  <a:gd name="T45" fmla="*/ 701 h 702"/>
                  <a:gd name="T46" fmla="*/ 175 w 705"/>
                  <a:gd name="T47" fmla="*/ 701 h 702"/>
                  <a:gd name="T48" fmla="*/ 181 w 705"/>
                  <a:gd name="T49" fmla="*/ 700 h 702"/>
                  <a:gd name="T50" fmla="*/ 181 w 705"/>
                  <a:gd name="T51" fmla="*/ 700 h 702"/>
                  <a:gd name="T52" fmla="*/ 287 w 705"/>
                  <a:gd name="T53" fmla="*/ 557 h 702"/>
                  <a:gd name="T54" fmla="*/ 287 w 705"/>
                  <a:gd name="T55" fmla="*/ 557 h 702"/>
                  <a:gd name="T56" fmla="*/ 281 w 705"/>
                  <a:gd name="T57" fmla="*/ 548 h 702"/>
                  <a:gd name="T58" fmla="*/ 281 w 705"/>
                  <a:gd name="T59" fmla="*/ 548 h 702"/>
                  <a:gd name="T60" fmla="*/ 243 w 705"/>
                  <a:gd name="T61" fmla="*/ 515 h 702"/>
                  <a:gd name="T62" fmla="*/ 243 w 705"/>
                  <a:gd name="T63" fmla="*/ 515 h 702"/>
                  <a:gd name="T64" fmla="*/ 240 w 705"/>
                  <a:gd name="T65" fmla="*/ 464 h 702"/>
                  <a:gd name="T66" fmla="*/ 240 w 705"/>
                  <a:gd name="T67" fmla="*/ 464 h 702"/>
                  <a:gd name="T68" fmla="*/ 266 w 705"/>
                  <a:gd name="T69" fmla="*/ 436 h 702"/>
                  <a:gd name="T70" fmla="*/ 266 w 705"/>
                  <a:gd name="T71" fmla="*/ 436 h 702"/>
                  <a:gd name="T72" fmla="*/ 299 w 705"/>
                  <a:gd name="T73" fmla="*/ 436 h 702"/>
                  <a:gd name="T74" fmla="*/ 299 w 705"/>
                  <a:gd name="T75" fmla="*/ 436 h 702"/>
                  <a:gd name="T76" fmla="*/ 319 w 705"/>
                  <a:gd name="T77" fmla="*/ 491 h 702"/>
                  <a:gd name="T78" fmla="*/ 319 w 705"/>
                  <a:gd name="T79" fmla="*/ 491 h 702"/>
                  <a:gd name="T80" fmla="*/ 329 w 705"/>
                  <a:gd name="T81" fmla="*/ 501 h 702"/>
                  <a:gd name="T82" fmla="*/ 391 w 705"/>
                  <a:gd name="T83" fmla="*/ 501 h 702"/>
                  <a:gd name="T84" fmla="*/ 391 w 705"/>
                  <a:gd name="T85" fmla="*/ 501 h 702"/>
                  <a:gd name="T86" fmla="*/ 400 w 705"/>
                  <a:gd name="T87" fmla="*/ 491 h 702"/>
                  <a:gd name="T88" fmla="*/ 400 w 705"/>
                  <a:gd name="T89" fmla="*/ 368 h 702"/>
                  <a:gd name="T90" fmla="*/ 400 w 705"/>
                  <a:gd name="T91" fmla="*/ 368 h 702"/>
                  <a:gd name="T92" fmla="*/ 520 w 705"/>
                  <a:gd name="T93" fmla="*/ 366 h 702"/>
                  <a:gd name="T94" fmla="*/ 520 w 705"/>
                  <a:gd name="T95" fmla="*/ 366 h 702"/>
                  <a:gd name="T96" fmla="*/ 698 w 705"/>
                  <a:gd name="T97" fmla="*/ 246 h 702"/>
                  <a:gd name="T98" fmla="*/ 698 w 705"/>
                  <a:gd name="T99" fmla="*/ 246 h 702"/>
                  <a:gd name="T100" fmla="*/ 695 w 705"/>
                  <a:gd name="T101" fmla="*/ 201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05" h="702">
                    <a:moveTo>
                      <a:pt x="695" y="201"/>
                    </a:moveTo>
                    <a:lnTo>
                      <a:pt x="695" y="201"/>
                    </a:lnTo>
                    <a:cubicBezTo>
                      <a:pt x="675" y="170"/>
                      <a:pt x="621" y="158"/>
                      <a:pt x="593" y="154"/>
                    </a:cubicBezTo>
                    <a:lnTo>
                      <a:pt x="593" y="154"/>
                    </a:lnTo>
                    <a:cubicBezTo>
                      <a:pt x="610" y="128"/>
                      <a:pt x="639" y="81"/>
                      <a:pt x="619" y="58"/>
                    </a:cubicBezTo>
                    <a:lnTo>
                      <a:pt x="619" y="58"/>
                    </a:lnTo>
                    <a:cubicBezTo>
                      <a:pt x="597" y="34"/>
                      <a:pt x="528" y="53"/>
                      <a:pt x="504" y="61"/>
                    </a:cubicBezTo>
                    <a:lnTo>
                      <a:pt x="504" y="61"/>
                    </a:lnTo>
                    <a:cubicBezTo>
                      <a:pt x="489" y="44"/>
                      <a:pt x="441" y="0"/>
                      <a:pt x="355" y="38"/>
                    </a:cubicBezTo>
                    <a:lnTo>
                      <a:pt x="355" y="38"/>
                    </a:lnTo>
                    <a:cubicBezTo>
                      <a:pt x="268" y="77"/>
                      <a:pt x="212" y="142"/>
                      <a:pt x="198" y="158"/>
                    </a:cubicBezTo>
                    <a:lnTo>
                      <a:pt x="198" y="158"/>
                    </a:lnTo>
                    <a:cubicBezTo>
                      <a:pt x="187" y="160"/>
                      <a:pt x="151" y="164"/>
                      <a:pt x="113" y="191"/>
                    </a:cubicBezTo>
                    <a:lnTo>
                      <a:pt x="113" y="191"/>
                    </a:lnTo>
                    <a:cubicBezTo>
                      <a:pt x="71" y="221"/>
                      <a:pt x="20" y="283"/>
                      <a:pt x="9" y="416"/>
                    </a:cubicBezTo>
                    <a:lnTo>
                      <a:pt x="9" y="416"/>
                    </a:lnTo>
                    <a:cubicBezTo>
                      <a:pt x="0" y="507"/>
                      <a:pt x="12" y="565"/>
                      <a:pt x="45" y="586"/>
                    </a:cubicBezTo>
                    <a:lnTo>
                      <a:pt x="45" y="586"/>
                    </a:lnTo>
                    <a:cubicBezTo>
                      <a:pt x="59" y="597"/>
                      <a:pt x="76" y="596"/>
                      <a:pt x="86" y="594"/>
                    </a:cubicBezTo>
                    <a:lnTo>
                      <a:pt x="86" y="594"/>
                    </a:lnTo>
                    <a:cubicBezTo>
                      <a:pt x="89" y="614"/>
                      <a:pt x="96" y="656"/>
                      <a:pt x="123" y="681"/>
                    </a:cubicBezTo>
                    <a:lnTo>
                      <a:pt x="123" y="681"/>
                    </a:lnTo>
                    <a:cubicBezTo>
                      <a:pt x="138" y="694"/>
                      <a:pt x="154" y="701"/>
                      <a:pt x="175" y="701"/>
                    </a:cubicBezTo>
                    <a:lnTo>
                      <a:pt x="175" y="701"/>
                    </a:lnTo>
                    <a:cubicBezTo>
                      <a:pt x="177" y="701"/>
                      <a:pt x="179" y="701"/>
                      <a:pt x="181" y="700"/>
                    </a:cubicBezTo>
                    <a:lnTo>
                      <a:pt x="181" y="700"/>
                    </a:lnTo>
                    <a:cubicBezTo>
                      <a:pt x="221" y="698"/>
                      <a:pt x="286" y="657"/>
                      <a:pt x="287" y="557"/>
                    </a:cubicBezTo>
                    <a:lnTo>
                      <a:pt x="287" y="557"/>
                    </a:lnTo>
                    <a:cubicBezTo>
                      <a:pt x="287" y="553"/>
                      <a:pt x="285" y="550"/>
                      <a:pt x="281" y="548"/>
                    </a:cubicBezTo>
                    <a:lnTo>
                      <a:pt x="281" y="548"/>
                    </a:lnTo>
                    <a:cubicBezTo>
                      <a:pt x="281" y="548"/>
                      <a:pt x="254" y="536"/>
                      <a:pt x="243" y="515"/>
                    </a:cubicBezTo>
                    <a:lnTo>
                      <a:pt x="243" y="515"/>
                    </a:lnTo>
                    <a:cubicBezTo>
                      <a:pt x="237" y="503"/>
                      <a:pt x="233" y="483"/>
                      <a:pt x="240" y="464"/>
                    </a:cubicBezTo>
                    <a:lnTo>
                      <a:pt x="240" y="464"/>
                    </a:lnTo>
                    <a:cubicBezTo>
                      <a:pt x="245" y="451"/>
                      <a:pt x="254" y="441"/>
                      <a:pt x="266" y="436"/>
                    </a:cubicBezTo>
                    <a:lnTo>
                      <a:pt x="266" y="436"/>
                    </a:lnTo>
                    <a:cubicBezTo>
                      <a:pt x="280" y="431"/>
                      <a:pt x="291" y="430"/>
                      <a:pt x="299" y="436"/>
                    </a:cubicBezTo>
                    <a:lnTo>
                      <a:pt x="299" y="436"/>
                    </a:lnTo>
                    <a:cubicBezTo>
                      <a:pt x="315" y="446"/>
                      <a:pt x="319" y="480"/>
                      <a:pt x="319" y="491"/>
                    </a:cubicBezTo>
                    <a:lnTo>
                      <a:pt x="319" y="491"/>
                    </a:lnTo>
                    <a:cubicBezTo>
                      <a:pt x="319" y="497"/>
                      <a:pt x="324" y="501"/>
                      <a:pt x="329" y="501"/>
                    </a:cubicBezTo>
                    <a:lnTo>
                      <a:pt x="391" y="501"/>
                    </a:lnTo>
                    <a:lnTo>
                      <a:pt x="391" y="501"/>
                    </a:lnTo>
                    <a:cubicBezTo>
                      <a:pt x="396" y="501"/>
                      <a:pt x="400" y="497"/>
                      <a:pt x="400" y="491"/>
                    </a:cubicBezTo>
                    <a:lnTo>
                      <a:pt x="400" y="368"/>
                    </a:lnTo>
                    <a:lnTo>
                      <a:pt x="400" y="368"/>
                    </a:lnTo>
                    <a:cubicBezTo>
                      <a:pt x="420" y="371"/>
                      <a:pt x="468" y="374"/>
                      <a:pt x="520" y="366"/>
                    </a:cubicBezTo>
                    <a:lnTo>
                      <a:pt x="520" y="366"/>
                    </a:lnTo>
                    <a:cubicBezTo>
                      <a:pt x="613" y="353"/>
                      <a:pt x="674" y="311"/>
                      <a:pt x="698" y="246"/>
                    </a:cubicBezTo>
                    <a:lnTo>
                      <a:pt x="698" y="246"/>
                    </a:lnTo>
                    <a:cubicBezTo>
                      <a:pt x="704" y="230"/>
                      <a:pt x="703" y="215"/>
                      <a:pt x="695" y="2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312">
                <a:extLst>
                  <a:ext uri="{FF2B5EF4-FFF2-40B4-BE49-F238E27FC236}">
                    <a16:creationId xmlns:a16="http://schemas.microsoft.com/office/drawing/2014/main" id="{702E5E24-9DA0-46C6-BE48-7E09FBDBC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6593" y="10190464"/>
                <a:ext cx="61784" cy="594669"/>
              </a:xfrm>
              <a:custGeom>
                <a:avLst/>
                <a:gdLst>
                  <a:gd name="T0" fmla="*/ 28 w 72"/>
                  <a:gd name="T1" fmla="*/ 676 h 677"/>
                  <a:gd name="T2" fmla="*/ 28 w 72"/>
                  <a:gd name="T3" fmla="*/ 676 h 677"/>
                  <a:gd name="T4" fmla="*/ 26 w 72"/>
                  <a:gd name="T5" fmla="*/ 676 h 677"/>
                  <a:gd name="T6" fmla="*/ 26 w 72"/>
                  <a:gd name="T7" fmla="*/ 676 h 677"/>
                  <a:gd name="T8" fmla="*/ 19 w 72"/>
                  <a:gd name="T9" fmla="*/ 665 h 677"/>
                  <a:gd name="T10" fmla="*/ 19 w 72"/>
                  <a:gd name="T11" fmla="*/ 665 h 677"/>
                  <a:gd name="T12" fmla="*/ 33 w 72"/>
                  <a:gd name="T13" fmla="*/ 258 h 677"/>
                  <a:gd name="T14" fmla="*/ 0 w 72"/>
                  <a:gd name="T15" fmla="*/ 10 h 677"/>
                  <a:gd name="T16" fmla="*/ 0 w 72"/>
                  <a:gd name="T17" fmla="*/ 10 h 677"/>
                  <a:gd name="T18" fmla="*/ 8 w 72"/>
                  <a:gd name="T19" fmla="*/ 0 h 677"/>
                  <a:gd name="T20" fmla="*/ 8 w 72"/>
                  <a:gd name="T21" fmla="*/ 0 h 677"/>
                  <a:gd name="T22" fmla="*/ 19 w 72"/>
                  <a:gd name="T23" fmla="*/ 9 h 677"/>
                  <a:gd name="T24" fmla="*/ 52 w 72"/>
                  <a:gd name="T25" fmla="*/ 256 h 677"/>
                  <a:gd name="T26" fmla="*/ 52 w 72"/>
                  <a:gd name="T27" fmla="*/ 256 h 677"/>
                  <a:gd name="T28" fmla="*/ 37 w 72"/>
                  <a:gd name="T29" fmla="*/ 668 h 677"/>
                  <a:gd name="T30" fmla="*/ 37 w 72"/>
                  <a:gd name="T31" fmla="*/ 668 h 677"/>
                  <a:gd name="T32" fmla="*/ 28 w 72"/>
                  <a:gd name="T33" fmla="*/ 676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677">
                    <a:moveTo>
                      <a:pt x="28" y="676"/>
                    </a:moveTo>
                    <a:lnTo>
                      <a:pt x="28" y="676"/>
                    </a:lnTo>
                    <a:cubicBezTo>
                      <a:pt x="27" y="676"/>
                      <a:pt x="27" y="676"/>
                      <a:pt x="26" y="676"/>
                    </a:cubicBezTo>
                    <a:lnTo>
                      <a:pt x="26" y="676"/>
                    </a:lnTo>
                    <a:cubicBezTo>
                      <a:pt x="21" y="674"/>
                      <a:pt x="18" y="670"/>
                      <a:pt x="19" y="665"/>
                    </a:cubicBezTo>
                    <a:lnTo>
                      <a:pt x="19" y="665"/>
                    </a:lnTo>
                    <a:cubicBezTo>
                      <a:pt x="47" y="531"/>
                      <a:pt x="52" y="394"/>
                      <a:pt x="33" y="25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6"/>
                      <a:pt x="3" y="1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8" y="3"/>
                      <a:pt x="19" y="9"/>
                    </a:cubicBezTo>
                    <a:lnTo>
                      <a:pt x="52" y="256"/>
                    </a:lnTo>
                    <a:lnTo>
                      <a:pt x="52" y="256"/>
                    </a:lnTo>
                    <a:cubicBezTo>
                      <a:pt x="71" y="393"/>
                      <a:pt x="65" y="533"/>
                      <a:pt x="37" y="668"/>
                    </a:cubicBezTo>
                    <a:lnTo>
                      <a:pt x="37" y="668"/>
                    </a:lnTo>
                    <a:cubicBezTo>
                      <a:pt x="36" y="673"/>
                      <a:pt x="33" y="676"/>
                      <a:pt x="28" y="6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" name="Freeform 313">
                <a:extLst>
                  <a:ext uri="{FF2B5EF4-FFF2-40B4-BE49-F238E27FC236}">
                    <a16:creationId xmlns:a16="http://schemas.microsoft.com/office/drawing/2014/main" id="{2EB207C0-6C60-42E1-9C44-D7276E4EA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1061" y="9514703"/>
                <a:ext cx="745268" cy="61784"/>
              </a:xfrm>
              <a:custGeom>
                <a:avLst/>
                <a:gdLst>
                  <a:gd name="T0" fmla="*/ 814 w 851"/>
                  <a:gd name="T1" fmla="*/ 0 h 71"/>
                  <a:gd name="T2" fmla="*/ 425 w 851"/>
                  <a:gd name="T3" fmla="*/ 0 h 71"/>
                  <a:gd name="T4" fmla="*/ 35 w 851"/>
                  <a:gd name="T5" fmla="*/ 0 h 71"/>
                  <a:gd name="T6" fmla="*/ 35 w 851"/>
                  <a:gd name="T7" fmla="*/ 0 h 71"/>
                  <a:gd name="T8" fmla="*/ 11 w 851"/>
                  <a:gd name="T9" fmla="*/ 10 h 71"/>
                  <a:gd name="T10" fmla="*/ 11 w 851"/>
                  <a:gd name="T11" fmla="*/ 10 h 71"/>
                  <a:gd name="T12" fmla="*/ 0 w 851"/>
                  <a:gd name="T13" fmla="*/ 35 h 71"/>
                  <a:gd name="T14" fmla="*/ 0 w 851"/>
                  <a:gd name="T15" fmla="*/ 35 h 71"/>
                  <a:gd name="T16" fmla="*/ 11 w 851"/>
                  <a:gd name="T17" fmla="*/ 60 h 71"/>
                  <a:gd name="T18" fmla="*/ 11 w 851"/>
                  <a:gd name="T19" fmla="*/ 60 h 71"/>
                  <a:gd name="T20" fmla="*/ 35 w 851"/>
                  <a:gd name="T21" fmla="*/ 70 h 71"/>
                  <a:gd name="T22" fmla="*/ 425 w 851"/>
                  <a:gd name="T23" fmla="*/ 70 h 71"/>
                  <a:gd name="T24" fmla="*/ 814 w 851"/>
                  <a:gd name="T25" fmla="*/ 70 h 71"/>
                  <a:gd name="T26" fmla="*/ 814 w 851"/>
                  <a:gd name="T27" fmla="*/ 70 h 71"/>
                  <a:gd name="T28" fmla="*/ 839 w 851"/>
                  <a:gd name="T29" fmla="*/ 60 h 71"/>
                  <a:gd name="T30" fmla="*/ 839 w 851"/>
                  <a:gd name="T31" fmla="*/ 60 h 71"/>
                  <a:gd name="T32" fmla="*/ 850 w 851"/>
                  <a:gd name="T33" fmla="*/ 35 h 71"/>
                  <a:gd name="T34" fmla="*/ 850 w 851"/>
                  <a:gd name="T35" fmla="*/ 35 h 71"/>
                  <a:gd name="T36" fmla="*/ 839 w 851"/>
                  <a:gd name="T37" fmla="*/ 10 h 71"/>
                  <a:gd name="T38" fmla="*/ 839 w 851"/>
                  <a:gd name="T39" fmla="*/ 10 h 71"/>
                  <a:gd name="T40" fmla="*/ 814 w 851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1" h="71">
                    <a:moveTo>
                      <a:pt x="814" y="0"/>
                    </a:moveTo>
                    <a:lnTo>
                      <a:pt x="425" y="0"/>
                    </a:lnTo>
                    <a:lnTo>
                      <a:pt x="35" y="0"/>
                    </a:lnTo>
                    <a:lnTo>
                      <a:pt x="35" y="0"/>
                    </a:lnTo>
                    <a:cubicBezTo>
                      <a:pt x="26" y="0"/>
                      <a:pt x="17" y="4"/>
                      <a:pt x="11" y="10"/>
                    </a:cubicBezTo>
                    <a:lnTo>
                      <a:pt x="11" y="10"/>
                    </a:lnTo>
                    <a:cubicBezTo>
                      <a:pt x="5" y="16"/>
                      <a:pt x="0" y="25"/>
                      <a:pt x="0" y="35"/>
                    </a:cubicBezTo>
                    <a:lnTo>
                      <a:pt x="0" y="35"/>
                    </a:lnTo>
                    <a:cubicBezTo>
                      <a:pt x="0" y="45"/>
                      <a:pt x="5" y="53"/>
                      <a:pt x="11" y="60"/>
                    </a:cubicBezTo>
                    <a:lnTo>
                      <a:pt x="11" y="60"/>
                    </a:lnTo>
                    <a:cubicBezTo>
                      <a:pt x="17" y="66"/>
                      <a:pt x="26" y="70"/>
                      <a:pt x="35" y="70"/>
                    </a:cubicBezTo>
                    <a:lnTo>
                      <a:pt x="425" y="70"/>
                    </a:lnTo>
                    <a:lnTo>
                      <a:pt x="814" y="70"/>
                    </a:lnTo>
                    <a:lnTo>
                      <a:pt x="814" y="70"/>
                    </a:lnTo>
                    <a:cubicBezTo>
                      <a:pt x="824" y="70"/>
                      <a:pt x="832" y="66"/>
                      <a:pt x="839" y="60"/>
                    </a:cubicBezTo>
                    <a:lnTo>
                      <a:pt x="839" y="60"/>
                    </a:lnTo>
                    <a:cubicBezTo>
                      <a:pt x="845" y="53"/>
                      <a:pt x="850" y="45"/>
                      <a:pt x="850" y="35"/>
                    </a:cubicBezTo>
                    <a:lnTo>
                      <a:pt x="850" y="35"/>
                    </a:lnTo>
                    <a:cubicBezTo>
                      <a:pt x="850" y="25"/>
                      <a:pt x="845" y="16"/>
                      <a:pt x="839" y="10"/>
                    </a:cubicBezTo>
                    <a:lnTo>
                      <a:pt x="839" y="10"/>
                    </a:lnTo>
                    <a:cubicBezTo>
                      <a:pt x="832" y="4"/>
                      <a:pt x="824" y="0"/>
                      <a:pt x="81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314">
                <a:extLst>
                  <a:ext uri="{FF2B5EF4-FFF2-40B4-BE49-F238E27FC236}">
                    <a16:creationId xmlns:a16="http://schemas.microsoft.com/office/drawing/2014/main" id="{76D92273-C84B-42FD-A1BD-D7F66F04F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5417" y="9271430"/>
                <a:ext cx="2722347" cy="517439"/>
              </a:xfrm>
              <a:custGeom>
                <a:avLst/>
                <a:gdLst>
                  <a:gd name="T0" fmla="*/ 744 w 3107"/>
                  <a:gd name="T1" fmla="*/ 122 h 592"/>
                  <a:gd name="T2" fmla="*/ 744 w 3107"/>
                  <a:gd name="T3" fmla="*/ 225 h 592"/>
                  <a:gd name="T4" fmla="*/ 744 w 3107"/>
                  <a:gd name="T5" fmla="*/ 225 h 592"/>
                  <a:gd name="T6" fmla="*/ 622 w 3107"/>
                  <a:gd name="T7" fmla="*/ 347 h 592"/>
                  <a:gd name="T8" fmla="*/ 121 w 3107"/>
                  <a:gd name="T9" fmla="*/ 347 h 592"/>
                  <a:gd name="T10" fmla="*/ 121 w 3107"/>
                  <a:gd name="T11" fmla="*/ 347 h 592"/>
                  <a:gd name="T12" fmla="*/ 0 w 3107"/>
                  <a:gd name="T13" fmla="*/ 469 h 592"/>
                  <a:gd name="T14" fmla="*/ 0 w 3107"/>
                  <a:gd name="T15" fmla="*/ 469 h 592"/>
                  <a:gd name="T16" fmla="*/ 0 w 3107"/>
                  <a:gd name="T17" fmla="*/ 469 h 592"/>
                  <a:gd name="T18" fmla="*/ 121 w 3107"/>
                  <a:gd name="T19" fmla="*/ 591 h 592"/>
                  <a:gd name="T20" fmla="*/ 2985 w 3107"/>
                  <a:gd name="T21" fmla="*/ 591 h 592"/>
                  <a:gd name="T22" fmla="*/ 2985 w 3107"/>
                  <a:gd name="T23" fmla="*/ 591 h 592"/>
                  <a:gd name="T24" fmla="*/ 3106 w 3107"/>
                  <a:gd name="T25" fmla="*/ 469 h 592"/>
                  <a:gd name="T26" fmla="*/ 3106 w 3107"/>
                  <a:gd name="T27" fmla="*/ 388 h 592"/>
                  <a:gd name="T28" fmla="*/ 3106 w 3107"/>
                  <a:gd name="T29" fmla="*/ 347 h 592"/>
                  <a:gd name="T30" fmla="*/ 3106 w 3107"/>
                  <a:gd name="T31" fmla="*/ 122 h 592"/>
                  <a:gd name="T32" fmla="*/ 3106 w 3107"/>
                  <a:gd name="T33" fmla="*/ 122 h 592"/>
                  <a:gd name="T34" fmla="*/ 2985 w 3107"/>
                  <a:gd name="T35" fmla="*/ 0 h 592"/>
                  <a:gd name="T36" fmla="*/ 866 w 3107"/>
                  <a:gd name="T37" fmla="*/ 0 h 592"/>
                  <a:gd name="T38" fmla="*/ 866 w 3107"/>
                  <a:gd name="T39" fmla="*/ 0 h 592"/>
                  <a:gd name="T40" fmla="*/ 744 w 3107"/>
                  <a:gd name="T41" fmla="*/ 12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07" h="592">
                    <a:moveTo>
                      <a:pt x="744" y="122"/>
                    </a:moveTo>
                    <a:lnTo>
                      <a:pt x="744" y="225"/>
                    </a:lnTo>
                    <a:lnTo>
                      <a:pt x="744" y="225"/>
                    </a:lnTo>
                    <a:cubicBezTo>
                      <a:pt x="744" y="292"/>
                      <a:pt x="689" y="347"/>
                      <a:pt x="622" y="347"/>
                    </a:cubicBezTo>
                    <a:lnTo>
                      <a:pt x="121" y="347"/>
                    </a:lnTo>
                    <a:lnTo>
                      <a:pt x="121" y="347"/>
                    </a:lnTo>
                    <a:cubicBezTo>
                      <a:pt x="54" y="347"/>
                      <a:pt x="0" y="402"/>
                      <a:pt x="0" y="469"/>
                    </a:cubicBezTo>
                    <a:lnTo>
                      <a:pt x="0" y="469"/>
                    </a:lnTo>
                    <a:lnTo>
                      <a:pt x="0" y="469"/>
                    </a:lnTo>
                    <a:cubicBezTo>
                      <a:pt x="0" y="536"/>
                      <a:pt x="54" y="591"/>
                      <a:pt x="121" y="591"/>
                    </a:cubicBezTo>
                    <a:lnTo>
                      <a:pt x="2985" y="591"/>
                    </a:lnTo>
                    <a:lnTo>
                      <a:pt x="2985" y="591"/>
                    </a:lnTo>
                    <a:cubicBezTo>
                      <a:pt x="3052" y="591"/>
                      <a:pt x="3106" y="536"/>
                      <a:pt x="3106" y="469"/>
                    </a:cubicBezTo>
                    <a:lnTo>
                      <a:pt x="3106" y="388"/>
                    </a:lnTo>
                    <a:lnTo>
                      <a:pt x="3106" y="347"/>
                    </a:lnTo>
                    <a:lnTo>
                      <a:pt x="3106" y="122"/>
                    </a:lnTo>
                    <a:lnTo>
                      <a:pt x="3106" y="122"/>
                    </a:lnTo>
                    <a:cubicBezTo>
                      <a:pt x="3106" y="55"/>
                      <a:pt x="3052" y="0"/>
                      <a:pt x="2985" y="0"/>
                    </a:cubicBezTo>
                    <a:lnTo>
                      <a:pt x="866" y="0"/>
                    </a:lnTo>
                    <a:lnTo>
                      <a:pt x="866" y="0"/>
                    </a:lnTo>
                    <a:cubicBezTo>
                      <a:pt x="798" y="0"/>
                      <a:pt x="744" y="55"/>
                      <a:pt x="744" y="1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315">
                <a:extLst>
                  <a:ext uri="{FF2B5EF4-FFF2-40B4-BE49-F238E27FC236}">
                    <a16:creationId xmlns:a16="http://schemas.microsoft.com/office/drawing/2014/main" id="{22C517D7-3A6D-48F7-9019-0C884C68D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7694" y="9263707"/>
                <a:ext cx="2737793" cy="532885"/>
              </a:xfrm>
              <a:custGeom>
                <a:avLst/>
                <a:gdLst>
                  <a:gd name="T0" fmla="*/ 130 w 3126"/>
                  <a:gd name="T1" fmla="*/ 367 h 610"/>
                  <a:gd name="T2" fmla="*/ 130 w 3126"/>
                  <a:gd name="T3" fmla="*/ 367 h 610"/>
                  <a:gd name="T4" fmla="*/ 18 w 3126"/>
                  <a:gd name="T5" fmla="*/ 479 h 610"/>
                  <a:gd name="T6" fmla="*/ 18 w 3126"/>
                  <a:gd name="T7" fmla="*/ 479 h 610"/>
                  <a:gd name="T8" fmla="*/ 130 w 3126"/>
                  <a:gd name="T9" fmla="*/ 591 h 610"/>
                  <a:gd name="T10" fmla="*/ 2994 w 3126"/>
                  <a:gd name="T11" fmla="*/ 591 h 610"/>
                  <a:gd name="T12" fmla="*/ 2994 w 3126"/>
                  <a:gd name="T13" fmla="*/ 591 h 610"/>
                  <a:gd name="T14" fmla="*/ 3106 w 3126"/>
                  <a:gd name="T15" fmla="*/ 479 h 610"/>
                  <a:gd name="T16" fmla="*/ 3106 w 3126"/>
                  <a:gd name="T17" fmla="*/ 132 h 610"/>
                  <a:gd name="T18" fmla="*/ 3106 w 3126"/>
                  <a:gd name="T19" fmla="*/ 132 h 610"/>
                  <a:gd name="T20" fmla="*/ 2994 w 3126"/>
                  <a:gd name="T21" fmla="*/ 19 h 610"/>
                  <a:gd name="T22" fmla="*/ 875 w 3126"/>
                  <a:gd name="T23" fmla="*/ 19 h 610"/>
                  <a:gd name="T24" fmla="*/ 875 w 3126"/>
                  <a:gd name="T25" fmla="*/ 19 h 610"/>
                  <a:gd name="T26" fmla="*/ 762 w 3126"/>
                  <a:gd name="T27" fmla="*/ 132 h 610"/>
                  <a:gd name="T28" fmla="*/ 762 w 3126"/>
                  <a:gd name="T29" fmla="*/ 235 h 610"/>
                  <a:gd name="T30" fmla="*/ 762 w 3126"/>
                  <a:gd name="T31" fmla="*/ 235 h 610"/>
                  <a:gd name="T32" fmla="*/ 631 w 3126"/>
                  <a:gd name="T33" fmla="*/ 367 h 610"/>
                  <a:gd name="T34" fmla="*/ 130 w 3126"/>
                  <a:gd name="T35" fmla="*/ 367 h 610"/>
                  <a:gd name="T36" fmla="*/ 2994 w 3126"/>
                  <a:gd name="T37" fmla="*/ 609 h 610"/>
                  <a:gd name="T38" fmla="*/ 130 w 3126"/>
                  <a:gd name="T39" fmla="*/ 609 h 610"/>
                  <a:gd name="T40" fmla="*/ 130 w 3126"/>
                  <a:gd name="T41" fmla="*/ 609 h 610"/>
                  <a:gd name="T42" fmla="*/ 0 w 3126"/>
                  <a:gd name="T43" fmla="*/ 479 h 610"/>
                  <a:gd name="T44" fmla="*/ 0 w 3126"/>
                  <a:gd name="T45" fmla="*/ 479 h 610"/>
                  <a:gd name="T46" fmla="*/ 130 w 3126"/>
                  <a:gd name="T47" fmla="*/ 347 h 610"/>
                  <a:gd name="T48" fmla="*/ 631 w 3126"/>
                  <a:gd name="T49" fmla="*/ 347 h 610"/>
                  <a:gd name="T50" fmla="*/ 631 w 3126"/>
                  <a:gd name="T51" fmla="*/ 347 h 610"/>
                  <a:gd name="T52" fmla="*/ 743 w 3126"/>
                  <a:gd name="T53" fmla="*/ 235 h 610"/>
                  <a:gd name="T54" fmla="*/ 743 w 3126"/>
                  <a:gd name="T55" fmla="*/ 132 h 610"/>
                  <a:gd name="T56" fmla="*/ 743 w 3126"/>
                  <a:gd name="T57" fmla="*/ 132 h 610"/>
                  <a:gd name="T58" fmla="*/ 875 w 3126"/>
                  <a:gd name="T59" fmla="*/ 0 h 610"/>
                  <a:gd name="T60" fmla="*/ 2994 w 3126"/>
                  <a:gd name="T61" fmla="*/ 0 h 610"/>
                  <a:gd name="T62" fmla="*/ 2994 w 3126"/>
                  <a:gd name="T63" fmla="*/ 0 h 610"/>
                  <a:gd name="T64" fmla="*/ 3125 w 3126"/>
                  <a:gd name="T65" fmla="*/ 132 h 610"/>
                  <a:gd name="T66" fmla="*/ 3125 w 3126"/>
                  <a:gd name="T67" fmla="*/ 479 h 610"/>
                  <a:gd name="T68" fmla="*/ 3125 w 3126"/>
                  <a:gd name="T69" fmla="*/ 479 h 610"/>
                  <a:gd name="T70" fmla="*/ 2994 w 3126"/>
                  <a:gd name="T71" fmla="*/ 6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26" h="610">
                    <a:moveTo>
                      <a:pt x="130" y="367"/>
                    </a:moveTo>
                    <a:lnTo>
                      <a:pt x="130" y="367"/>
                    </a:lnTo>
                    <a:cubicBezTo>
                      <a:pt x="69" y="367"/>
                      <a:pt x="18" y="417"/>
                      <a:pt x="18" y="479"/>
                    </a:cubicBezTo>
                    <a:lnTo>
                      <a:pt x="18" y="479"/>
                    </a:lnTo>
                    <a:cubicBezTo>
                      <a:pt x="18" y="541"/>
                      <a:pt x="69" y="591"/>
                      <a:pt x="130" y="591"/>
                    </a:cubicBezTo>
                    <a:lnTo>
                      <a:pt x="2994" y="591"/>
                    </a:lnTo>
                    <a:lnTo>
                      <a:pt x="2994" y="591"/>
                    </a:lnTo>
                    <a:cubicBezTo>
                      <a:pt x="3055" y="591"/>
                      <a:pt x="3106" y="541"/>
                      <a:pt x="3106" y="479"/>
                    </a:cubicBezTo>
                    <a:lnTo>
                      <a:pt x="3106" y="132"/>
                    </a:lnTo>
                    <a:lnTo>
                      <a:pt x="3106" y="132"/>
                    </a:lnTo>
                    <a:cubicBezTo>
                      <a:pt x="3106" y="70"/>
                      <a:pt x="3055" y="19"/>
                      <a:pt x="2994" y="19"/>
                    </a:cubicBezTo>
                    <a:lnTo>
                      <a:pt x="875" y="19"/>
                    </a:lnTo>
                    <a:lnTo>
                      <a:pt x="875" y="19"/>
                    </a:lnTo>
                    <a:cubicBezTo>
                      <a:pt x="812" y="19"/>
                      <a:pt x="762" y="70"/>
                      <a:pt x="762" y="132"/>
                    </a:cubicBezTo>
                    <a:lnTo>
                      <a:pt x="762" y="235"/>
                    </a:lnTo>
                    <a:lnTo>
                      <a:pt x="762" y="235"/>
                    </a:lnTo>
                    <a:cubicBezTo>
                      <a:pt x="762" y="308"/>
                      <a:pt x="703" y="367"/>
                      <a:pt x="631" y="367"/>
                    </a:cubicBezTo>
                    <a:lnTo>
                      <a:pt x="130" y="367"/>
                    </a:lnTo>
                    <a:close/>
                    <a:moveTo>
                      <a:pt x="2994" y="609"/>
                    </a:moveTo>
                    <a:lnTo>
                      <a:pt x="130" y="609"/>
                    </a:lnTo>
                    <a:lnTo>
                      <a:pt x="130" y="609"/>
                    </a:lnTo>
                    <a:cubicBezTo>
                      <a:pt x="58" y="609"/>
                      <a:pt x="0" y="551"/>
                      <a:pt x="0" y="479"/>
                    </a:cubicBezTo>
                    <a:lnTo>
                      <a:pt x="0" y="479"/>
                    </a:lnTo>
                    <a:cubicBezTo>
                      <a:pt x="0" y="407"/>
                      <a:pt x="58" y="347"/>
                      <a:pt x="130" y="347"/>
                    </a:cubicBezTo>
                    <a:lnTo>
                      <a:pt x="631" y="347"/>
                    </a:lnTo>
                    <a:lnTo>
                      <a:pt x="631" y="347"/>
                    </a:lnTo>
                    <a:cubicBezTo>
                      <a:pt x="693" y="347"/>
                      <a:pt x="743" y="297"/>
                      <a:pt x="743" y="235"/>
                    </a:cubicBezTo>
                    <a:lnTo>
                      <a:pt x="743" y="132"/>
                    </a:lnTo>
                    <a:lnTo>
                      <a:pt x="743" y="132"/>
                    </a:lnTo>
                    <a:cubicBezTo>
                      <a:pt x="743" y="59"/>
                      <a:pt x="802" y="0"/>
                      <a:pt x="875" y="0"/>
                    </a:cubicBezTo>
                    <a:lnTo>
                      <a:pt x="2994" y="0"/>
                    </a:lnTo>
                    <a:lnTo>
                      <a:pt x="2994" y="0"/>
                    </a:lnTo>
                    <a:cubicBezTo>
                      <a:pt x="3066" y="0"/>
                      <a:pt x="3125" y="59"/>
                      <a:pt x="3125" y="132"/>
                    </a:cubicBezTo>
                    <a:lnTo>
                      <a:pt x="3125" y="479"/>
                    </a:lnTo>
                    <a:lnTo>
                      <a:pt x="3125" y="479"/>
                    </a:lnTo>
                    <a:cubicBezTo>
                      <a:pt x="3125" y="551"/>
                      <a:pt x="3066" y="609"/>
                      <a:pt x="2994" y="6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1B792E5C-A506-4720-BB2E-35C9FD892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4629" y="9781146"/>
                <a:ext cx="2323802" cy="1995512"/>
              </a:xfrm>
              <a:custGeom>
                <a:avLst/>
                <a:gdLst>
                  <a:gd name="connsiteX0" fmla="*/ 2317298 w 2323802"/>
                  <a:gd name="connsiteY0" fmla="*/ 0 h 1995512"/>
                  <a:gd name="connsiteX1" fmla="*/ 2323802 w 2323802"/>
                  <a:gd name="connsiteY1" fmla="*/ 8752 h 1995512"/>
                  <a:gd name="connsiteX2" fmla="*/ 2323802 w 2323802"/>
                  <a:gd name="connsiteY2" fmla="*/ 1987635 h 1995512"/>
                  <a:gd name="connsiteX3" fmla="*/ 2317298 w 2323802"/>
                  <a:gd name="connsiteY3" fmla="*/ 1995512 h 1995512"/>
                  <a:gd name="connsiteX4" fmla="*/ 2309169 w 2323802"/>
                  <a:gd name="connsiteY4" fmla="*/ 1987635 h 1995512"/>
                  <a:gd name="connsiteX5" fmla="*/ 2309169 w 2323802"/>
                  <a:gd name="connsiteY5" fmla="*/ 8752 h 1995512"/>
                  <a:gd name="connsiteX6" fmla="*/ 2317298 w 2323802"/>
                  <a:gd name="connsiteY6" fmla="*/ 0 h 1995512"/>
                  <a:gd name="connsiteX7" fmla="*/ 1533417 w 2323802"/>
                  <a:gd name="connsiteY7" fmla="*/ 0 h 1995512"/>
                  <a:gd name="connsiteX8" fmla="*/ 1539921 w 2323802"/>
                  <a:gd name="connsiteY8" fmla="*/ 8752 h 1995512"/>
                  <a:gd name="connsiteX9" fmla="*/ 1539921 w 2323802"/>
                  <a:gd name="connsiteY9" fmla="*/ 1987635 h 1995512"/>
                  <a:gd name="connsiteX10" fmla="*/ 1533417 w 2323802"/>
                  <a:gd name="connsiteY10" fmla="*/ 1995512 h 1995512"/>
                  <a:gd name="connsiteX11" fmla="*/ 1525288 w 2323802"/>
                  <a:gd name="connsiteY11" fmla="*/ 1987635 h 1995512"/>
                  <a:gd name="connsiteX12" fmla="*/ 1525288 w 2323802"/>
                  <a:gd name="connsiteY12" fmla="*/ 8752 h 1995512"/>
                  <a:gd name="connsiteX13" fmla="*/ 1533417 w 2323802"/>
                  <a:gd name="connsiteY13" fmla="*/ 0 h 1995512"/>
                  <a:gd name="connsiteX14" fmla="*/ 796938 w 2323802"/>
                  <a:gd name="connsiteY14" fmla="*/ 0 h 1995512"/>
                  <a:gd name="connsiteX15" fmla="*/ 806133 w 2323802"/>
                  <a:gd name="connsiteY15" fmla="*/ 8752 h 1995512"/>
                  <a:gd name="connsiteX16" fmla="*/ 806133 w 2323802"/>
                  <a:gd name="connsiteY16" fmla="*/ 1987635 h 1995512"/>
                  <a:gd name="connsiteX17" fmla="*/ 796938 w 2323802"/>
                  <a:gd name="connsiteY17" fmla="*/ 1995512 h 1995512"/>
                  <a:gd name="connsiteX18" fmla="*/ 787743 w 2323802"/>
                  <a:gd name="connsiteY18" fmla="*/ 1987635 h 1995512"/>
                  <a:gd name="connsiteX19" fmla="*/ 787743 w 2323802"/>
                  <a:gd name="connsiteY19" fmla="*/ 8752 h 1995512"/>
                  <a:gd name="connsiteX20" fmla="*/ 796938 w 2323802"/>
                  <a:gd name="connsiteY20" fmla="*/ 0 h 1995512"/>
                  <a:gd name="connsiteX21" fmla="*/ 9195 w 2323802"/>
                  <a:gd name="connsiteY21" fmla="*/ 0 h 1995512"/>
                  <a:gd name="connsiteX22" fmla="*/ 18390 w 2323802"/>
                  <a:gd name="connsiteY22" fmla="*/ 8752 h 1995512"/>
                  <a:gd name="connsiteX23" fmla="*/ 18390 w 2323802"/>
                  <a:gd name="connsiteY23" fmla="*/ 1987635 h 1995512"/>
                  <a:gd name="connsiteX24" fmla="*/ 9195 w 2323802"/>
                  <a:gd name="connsiteY24" fmla="*/ 1995512 h 1995512"/>
                  <a:gd name="connsiteX25" fmla="*/ 0 w 2323802"/>
                  <a:gd name="connsiteY25" fmla="*/ 1987635 h 1995512"/>
                  <a:gd name="connsiteX26" fmla="*/ 0 w 2323802"/>
                  <a:gd name="connsiteY26" fmla="*/ 8752 h 1995512"/>
                  <a:gd name="connsiteX27" fmla="*/ 9195 w 2323802"/>
                  <a:gd name="connsiteY27" fmla="*/ 0 h 1995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323802" h="1995512">
                    <a:moveTo>
                      <a:pt x="2317298" y="0"/>
                    </a:moveTo>
                    <a:cubicBezTo>
                      <a:pt x="2321363" y="0"/>
                      <a:pt x="2323802" y="3501"/>
                      <a:pt x="2323802" y="8752"/>
                    </a:cubicBezTo>
                    <a:lnTo>
                      <a:pt x="2323802" y="1987635"/>
                    </a:lnTo>
                    <a:cubicBezTo>
                      <a:pt x="2323802" y="1992011"/>
                      <a:pt x="2321363" y="1995512"/>
                      <a:pt x="2317298" y="1995512"/>
                    </a:cubicBezTo>
                    <a:cubicBezTo>
                      <a:pt x="2312421" y="1995512"/>
                      <a:pt x="2309169" y="1992011"/>
                      <a:pt x="2309169" y="1987635"/>
                    </a:cubicBezTo>
                    <a:lnTo>
                      <a:pt x="2309169" y="8752"/>
                    </a:lnTo>
                    <a:cubicBezTo>
                      <a:pt x="2309169" y="3501"/>
                      <a:pt x="2312421" y="0"/>
                      <a:pt x="2317298" y="0"/>
                    </a:cubicBezTo>
                    <a:close/>
                    <a:moveTo>
                      <a:pt x="1533417" y="0"/>
                    </a:moveTo>
                    <a:cubicBezTo>
                      <a:pt x="1537482" y="0"/>
                      <a:pt x="1539921" y="3501"/>
                      <a:pt x="1539921" y="8752"/>
                    </a:cubicBezTo>
                    <a:lnTo>
                      <a:pt x="1539921" y="1987635"/>
                    </a:lnTo>
                    <a:cubicBezTo>
                      <a:pt x="1539921" y="1992011"/>
                      <a:pt x="1537482" y="1995512"/>
                      <a:pt x="1533417" y="1995512"/>
                    </a:cubicBezTo>
                    <a:cubicBezTo>
                      <a:pt x="1528540" y="1995512"/>
                      <a:pt x="1525288" y="1992011"/>
                      <a:pt x="1525288" y="1987635"/>
                    </a:cubicBezTo>
                    <a:lnTo>
                      <a:pt x="1525288" y="8752"/>
                    </a:lnTo>
                    <a:cubicBezTo>
                      <a:pt x="1525288" y="3501"/>
                      <a:pt x="1528540" y="0"/>
                      <a:pt x="1533417" y="0"/>
                    </a:cubicBezTo>
                    <a:close/>
                    <a:moveTo>
                      <a:pt x="796938" y="0"/>
                    </a:moveTo>
                    <a:cubicBezTo>
                      <a:pt x="801535" y="0"/>
                      <a:pt x="806133" y="3501"/>
                      <a:pt x="806133" y="8752"/>
                    </a:cubicBezTo>
                    <a:lnTo>
                      <a:pt x="806133" y="1987635"/>
                    </a:lnTo>
                    <a:cubicBezTo>
                      <a:pt x="806133" y="1992011"/>
                      <a:pt x="801535" y="1995512"/>
                      <a:pt x="796938" y="1995512"/>
                    </a:cubicBezTo>
                    <a:cubicBezTo>
                      <a:pt x="792340" y="1995512"/>
                      <a:pt x="787743" y="1992011"/>
                      <a:pt x="787743" y="1987635"/>
                    </a:cubicBezTo>
                    <a:lnTo>
                      <a:pt x="787743" y="8752"/>
                    </a:lnTo>
                    <a:cubicBezTo>
                      <a:pt x="787743" y="3501"/>
                      <a:pt x="792340" y="0"/>
                      <a:pt x="796938" y="0"/>
                    </a:cubicBezTo>
                    <a:close/>
                    <a:moveTo>
                      <a:pt x="9195" y="0"/>
                    </a:moveTo>
                    <a:cubicBezTo>
                      <a:pt x="13792" y="0"/>
                      <a:pt x="18390" y="3501"/>
                      <a:pt x="18390" y="8752"/>
                    </a:cubicBezTo>
                    <a:lnTo>
                      <a:pt x="18390" y="1987635"/>
                    </a:lnTo>
                    <a:cubicBezTo>
                      <a:pt x="18390" y="1992011"/>
                      <a:pt x="13792" y="1995512"/>
                      <a:pt x="9195" y="1995512"/>
                    </a:cubicBezTo>
                    <a:cubicBezTo>
                      <a:pt x="4597" y="1995512"/>
                      <a:pt x="0" y="1992011"/>
                      <a:pt x="0" y="1987635"/>
                    </a:cubicBezTo>
                    <a:lnTo>
                      <a:pt x="0" y="8752"/>
                    </a:lnTo>
                    <a:cubicBezTo>
                      <a:pt x="0" y="3501"/>
                      <a:pt x="4597" y="0"/>
                      <a:pt x="9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425F55F-BAFC-48D8-A5B0-70E9975AE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2163" y="9564904"/>
                <a:ext cx="2192451" cy="18387"/>
              </a:xfrm>
              <a:custGeom>
                <a:avLst/>
                <a:gdLst>
                  <a:gd name="connsiteX0" fmla="*/ 1568775 w 2192451"/>
                  <a:gd name="connsiteY0" fmla="*/ 0 h 18387"/>
                  <a:gd name="connsiteX1" fmla="*/ 2183716 w 2192451"/>
                  <a:gd name="connsiteY1" fmla="*/ 0 h 18387"/>
                  <a:gd name="connsiteX2" fmla="*/ 2192451 w 2192451"/>
                  <a:gd name="connsiteY2" fmla="*/ 9193 h 18387"/>
                  <a:gd name="connsiteX3" fmla="*/ 2183716 w 2192451"/>
                  <a:gd name="connsiteY3" fmla="*/ 18387 h 18387"/>
                  <a:gd name="connsiteX4" fmla="*/ 1568775 w 2192451"/>
                  <a:gd name="connsiteY4" fmla="*/ 18387 h 18387"/>
                  <a:gd name="connsiteX5" fmla="*/ 1560040 w 2192451"/>
                  <a:gd name="connsiteY5" fmla="*/ 9193 h 18387"/>
                  <a:gd name="connsiteX6" fmla="*/ 1568775 w 2192451"/>
                  <a:gd name="connsiteY6" fmla="*/ 0 h 18387"/>
                  <a:gd name="connsiteX7" fmla="*/ 8763 w 2192451"/>
                  <a:gd name="connsiteY7" fmla="*/ 0 h 18387"/>
                  <a:gd name="connsiteX8" fmla="*/ 959594 w 2192451"/>
                  <a:gd name="connsiteY8" fmla="*/ 0 h 18387"/>
                  <a:gd name="connsiteX9" fmla="*/ 968358 w 2192451"/>
                  <a:gd name="connsiteY9" fmla="*/ 9193 h 18387"/>
                  <a:gd name="connsiteX10" fmla="*/ 959594 w 2192451"/>
                  <a:gd name="connsiteY10" fmla="*/ 18387 h 18387"/>
                  <a:gd name="connsiteX11" fmla="*/ 8763 w 2192451"/>
                  <a:gd name="connsiteY11" fmla="*/ 18387 h 18387"/>
                  <a:gd name="connsiteX12" fmla="*/ 0 w 2192451"/>
                  <a:gd name="connsiteY12" fmla="*/ 9193 h 18387"/>
                  <a:gd name="connsiteX13" fmla="*/ 8763 w 2192451"/>
                  <a:gd name="connsiteY13" fmla="*/ 0 h 1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2451" h="18387">
                    <a:moveTo>
                      <a:pt x="1568775" y="0"/>
                    </a:moveTo>
                    <a:lnTo>
                      <a:pt x="2183716" y="0"/>
                    </a:lnTo>
                    <a:cubicBezTo>
                      <a:pt x="2188957" y="0"/>
                      <a:pt x="2192451" y="4597"/>
                      <a:pt x="2192451" y="9193"/>
                    </a:cubicBezTo>
                    <a:cubicBezTo>
                      <a:pt x="2192451" y="13790"/>
                      <a:pt x="2188957" y="18387"/>
                      <a:pt x="2183716" y="18387"/>
                    </a:cubicBezTo>
                    <a:lnTo>
                      <a:pt x="1568775" y="18387"/>
                    </a:lnTo>
                    <a:cubicBezTo>
                      <a:pt x="1563534" y="18387"/>
                      <a:pt x="1560040" y="13790"/>
                      <a:pt x="1560040" y="9193"/>
                    </a:cubicBezTo>
                    <a:cubicBezTo>
                      <a:pt x="1560040" y="4597"/>
                      <a:pt x="1563534" y="0"/>
                      <a:pt x="1568775" y="0"/>
                    </a:cubicBezTo>
                    <a:close/>
                    <a:moveTo>
                      <a:pt x="8763" y="0"/>
                    </a:moveTo>
                    <a:lnTo>
                      <a:pt x="959594" y="0"/>
                    </a:lnTo>
                    <a:cubicBezTo>
                      <a:pt x="963976" y="0"/>
                      <a:pt x="968358" y="4597"/>
                      <a:pt x="968358" y="9193"/>
                    </a:cubicBezTo>
                    <a:cubicBezTo>
                      <a:pt x="968358" y="13790"/>
                      <a:pt x="963976" y="18387"/>
                      <a:pt x="959594" y="18387"/>
                    </a:cubicBezTo>
                    <a:lnTo>
                      <a:pt x="8763" y="18387"/>
                    </a:lnTo>
                    <a:cubicBezTo>
                      <a:pt x="4382" y="18387"/>
                      <a:pt x="0" y="13790"/>
                      <a:pt x="0" y="9193"/>
                    </a:cubicBezTo>
                    <a:cubicBezTo>
                      <a:pt x="0" y="4597"/>
                      <a:pt x="4382" y="0"/>
                      <a:pt x="87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83D598E-C28C-456A-B151-EF3E4299C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8406" y="8035754"/>
                <a:ext cx="1786993" cy="1234794"/>
              </a:xfrm>
              <a:custGeom>
                <a:avLst/>
                <a:gdLst>
                  <a:gd name="connsiteX0" fmla="*/ 72485 w 1786993"/>
                  <a:gd name="connsiteY0" fmla="*/ 3860 h 1234794"/>
                  <a:gd name="connsiteX1" fmla="*/ 72485 w 1786993"/>
                  <a:gd name="connsiteY1" fmla="*/ 1057170 h 1234794"/>
                  <a:gd name="connsiteX2" fmla="*/ 0 w 1786993"/>
                  <a:gd name="connsiteY2" fmla="*/ 965959 h 1234794"/>
                  <a:gd name="connsiteX3" fmla="*/ 0 w 1786993"/>
                  <a:gd name="connsiteY3" fmla="*/ 94194 h 1234794"/>
                  <a:gd name="connsiteX4" fmla="*/ 72485 w 1786993"/>
                  <a:gd name="connsiteY4" fmla="*/ 3860 h 1234794"/>
                  <a:gd name="connsiteX5" fmla="*/ 95260 w 1786993"/>
                  <a:gd name="connsiteY5" fmla="*/ 0 h 1234794"/>
                  <a:gd name="connsiteX6" fmla="*/ 1694176 w 1786993"/>
                  <a:gd name="connsiteY6" fmla="*/ 0 h 1234794"/>
                  <a:gd name="connsiteX7" fmla="*/ 1786993 w 1786993"/>
                  <a:gd name="connsiteY7" fmla="*/ 93718 h 1234794"/>
                  <a:gd name="connsiteX8" fmla="*/ 1786993 w 1786993"/>
                  <a:gd name="connsiteY8" fmla="*/ 964329 h 1234794"/>
                  <a:gd name="connsiteX9" fmla="*/ 1694176 w 1786993"/>
                  <a:gd name="connsiteY9" fmla="*/ 1057171 h 1234794"/>
                  <a:gd name="connsiteX10" fmla="*/ 1084205 w 1786993"/>
                  <a:gd name="connsiteY10" fmla="*/ 1057171 h 1234794"/>
                  <a:gd name="connsiteX11" fmla="*/ 1084205 w 1786993"/>
                  <a:gd name="connsiteY11" fmla="*/ 1234794 h 1234794"/>
                  <a:gd name="connsiteX12" fmla="*/ 709627 w 1786993"/>
                  <a:gd name="connsiteY12" fmla="*/ 1234794 h 1234794"/>
                  <a:gd name="connsiteX13" fmla="*/ 706653 w 1786993"/>
                  <a:gd name="connsiteY13" fmla="*/ 1234794 h 1234794"/>
                  <a:gd name="connsiteX14" fmla="*/ 644870 w 1786993"/>
                  <a:gd name="connsiteY14" fmla="*/ 1234794 h 1234794"/>
                  <a:gd name="connsiteX15" fmla="*/ 644870 w 1786993"/>
                  <a:gd name="connsiteY15" fmla="*/ 1057171 h 1234794"/>
                  <a:gd name="connsiteX16" fmla="*/ 95260 w 1786993"/>
                  <a:gd name="connsiteY16" fmla="*/ 1057171 h 1234794"/>
                  <a:gd name="connsiteX17" fmla="*/ 73369 w 1786993"/>
                  <a:gd name="connsiteY17" fmla="*/ 1055419 h 1234794"/>
                  <a:gd name="connsiteX18" fmla="*/ 73369 w 1786993"/>
                  <a:gd name="connsiteY18" fmla="*/ 3504 h 1234794"/>
                  <a:gd name="connsiteX19" fmla="*/ 95260 w 1786993"/>
                  <a:gd name="connsiteY19" fmla="*/ 0 h 1234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86993" h="1234794">
                    <a:moveTo>
                      <a:pt x="72485" y="3860"/>
                    </a:moveTo>
                    <a:lnTo>
                      <a:pt x="72485" y="1057170"/>
                    </a:lnTo>
                    <a:cubicBezTo>
                      <a:pt x="30939" y="1046646"/>
                      <a:pt x="0" y="1009811"/>
                      <a:pt x="0" y="965959"/>
                    </a:cubicBezTo>
                    <a:lnTo>
                      <a:pt x="0" y="94194"/>
                    </a:lnTo>
                    <a:cubicBezTo>
                      <a:pt x="0" y="50343"/>
                      <a:pt x="30939" y="13508"/>
                      <a:pt x="72485" y="3860"/>
                    </a:cubicBezTo>
                    <a:close/>
                    <a:moveTo>
                      <a:pt x="95260" y="0"/>
                    </a:moveTo>
                    <a:lnTo>
                      <a:pt x="1694176" y="0"/>
                    </a:lnTo>
                    <a:cubicBezTo>
                      <a:pt x="1745838" y="0"/>
                      <a:pt x="1786993" y="42042"/>
                      <a:pt x="1786993" y="93718"/>
                    </a:cubicBezTo>
                    <a:lnTo>
                      <a:pt x="1786993" y="964329"/>
                    </a:lnTo>
                    <a:cubicBezTo>
                      <a:pt x="1786993" y="1015129"/>
                      <a:pt x="1745838" y="1057171"/>
                      <a:pt x="1694176" y="1057171"/>
                    </a:cubicBezTo>
                    <a:lnTo>
                      <a:pt x="1084205" y="1057171"/>
                    </a:lnTo>
                    <a:lnTo>
                      <a:pt x="1084205" y="1234794"/>
                    </a:lnTo>
                    <a:lnTo>
                      <a:pt x="709627" y="1234794"/>
                    </a:lnTo>
                    <a:lnTo>
                      <a:pt x="706653" y="1234794"/>
                    </a:lnTo>
                    <a:lnTo>
                      <a:pt x="644870" y="1234794"/>
                    </a:lnTo>
                    <a:lnTo>
                      <a:pt x="644870" y="1057171"/>
                    </a:lnTo>
                    <a:lnTo>
                      <a:pt x="95260" y="1057171"/>
                    </a:lnTo>
                    <a:cubicBezTo>
                      <a:pt x="88255" y="1057171"/>
                      <a:pt x="80374" y="1056295"/>
                      <a:pt x="73369" y="1055419"/>
                    </a:cubicBezTo>
                    <a:lnTo>
                      <a:pt x="73369" y="3504"/>
                    </a:lnTo>
                    <a:cubicBezTo>
                      <a:pt x="80374" y="1752"/>
                      <a:pt x="88255" y="0"/>
                      <a:pt x="9526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" name="Freeform 330">
                <a:extLst>
                  <a:ext uri="{FF2B5EF4-FFF2-40B4-BE49-F238E27FC236}">
                    <a16:creationId xmlns:a16="http://schemas.microsoft.com/office/drawing/2014/main" id="{5AFF8D16-6C89-456F-BEBD-E02C6E58C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8406" y="8035755"/>
                <a:ext cx="1787870" cy="1235676"/>
              </a:xfrm>
              <a:custGeom>
                <a:avLst/>
                <a:gdLst>
                  <a:gd name="T0" fmla="*/ 1933 w 2040"/>
                  <a:gd name="T1" fmla="*/ 0 h 1413"/>
                  <a:gd name="T2" fmla="*/ 107 w 2040"/>
                  <a:gd name="T3" fmla="*/ 0 h 1413"/>
                  <a:gd name="T4" fmla="*/ 107 w 2040"/>
                  <a:gd name="T5" fmla="*/ 0 h 1413"/>
                  <a:gd name="T6" fmla="*/ 82 w 2040"/>
                  <a:gd name="T7" fmla="*/ 4 h 1413"/>
                  <a:gd name="T8" fmla="*/ 82 w 2040"/>
                  <a:gd name="T9" fmla="*/ 4 h 1413"/>
                  <a:gd name="T10" fmla="*/ 0 w 2040"/>
                  <a:gd name="T11" fmla="*/ 107 h 1413"/>
                  <a:gd name="T12" fmla="*/ 0 w 2040"/>
                  <a:gd name="T13" fmla="*/ 1101 h 1413"/>
                  <a:gd name="T14" fmla="*/ 0 w 2040"/>
                  <a:gd name="T15" fmla="*/ 1101 h 1413"/>
                  <a:gd name="T16" fmla="*/ 82 w 2040"/>
                  <a:gd name="T17" fmla="*/ 1205 h 1413"/>
                  <a:gd name="T18" fmla="*/ 82 w 2040"/>
                  <a:gd name="T19" fmla="*/ 1205 h 1413"/>
                  <a:gd name="T20" fmla="*/ 107 w 2040"/>
                  <a:gd name="T21" fmla="*/ 1207 h 1413"/>
                  <a:gd name="T22" fmla="*/ 733 w 2040"/>
                  <a:gd name="T23" fmla="*/ 1207 h 1413"/>
                  <a:gd name="T24" fmla="*/ 733 w 2040"/>
                  <a:gd name="T25" fmla="*/ 1412 h 1413"/>
                  <a:gd name="T26" fmla="*/ 806 w 2040"/>
                  <a:gd name="T27" fmla="*/ 1412 h 1413"/>
                  <a:gd name="T28" fmla="*/ 1238 w 2040"/>
                  <a:gd name="T29" fmla="*/ 1412 h 1413"/>
                  <a:gd name="T30" fmla="*/ 1238 w 2040"/>
                  <a:gd name="T31" fmla="*/ 1207 h 1413"/>
                  <a:gd name="T32" fmla="*/ 1933 w 2040"/>
                  <a:gd name="T33" fmla="*/ 1207 h 1413"/>
                  <a:gd name="T34" fmla="*/ 1933 w 2040"/>
                  <a:gd name="T35" fmla="*/ 1207 h 1413"/>
                  <a:gd name="T36" fmla="*/ 2039 w 2040"/>
                  <a:gd name="T37" fmla="*/ 1101 h 1413"/>
                  <a:gd name="T38" fmla="*/ 2039 w 2040"/>
                  <a:gd name="T39" fmla="*/ 107 h 1413"/>
                  <a:gd name="T40" fmla="*/ 2039 w 2040"/>
                  <a:gd name="T41" fmla="*/ 107 h 1413"/>
                  <a:gd name="T42" fmla="*/ 1933 w 2040"/>
                  <a:gd name="T43" fmla="*/ 0 h 1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40" h="1413">
                    <a:moveTo>
                      <a:pt x="1933" y="0"/>
                    </a:moveTo>
                    <a:lnTo>
                      <a:pt x="107" y="0"/>
                    </a:lnTo>
                    <a:lnTo>
                      <a:pt x="107" y="0"/>
                    </a:lnTo>
                    <a:cubicBezTo>
                      <a:pt x="99" y="0"/>
                      <a:pt x="90" y="2"/>
                      <a:pt x="82" y="4"/>
                    </a:cubicBezTo>
                    <a:lnTo>
                      <a:pt x="82" y="4"/>
                    </a:lnTo>
                    <a:cubicBezTo>
                      <a:pt x="35" y="15"/>
                      <a:pt x="0" y="57"/>
                      <a:pt x="0" y="107"/>
                    </a:cubicBezTo>
                    <a:lnTo>
                      <a:pt x="0" y="1101"/>
                    </a:lnTo>
                    <a:lnTo>
                      <a:pt x="0" y="1101"/>
                    </a:lnTo>
                    <a:cubicBezTo>
                      <a:pt x="0" y="1151"/>
                      <a:pt x="35" y="1193"/>
                      <a:pt x="82" y="1205"/>
                    </a:cubicBezTo>
                    <a:lnTo>
                      <a:pt x="82" y="1205"/>
                    </a:lnTo>
                    <a:cubicBezTo>
                      <a:pt x="90" y="1206"/>
                      <a:pt x="99" y="1207"/>
                      <a:pt x="107" y="1207"/>
                    </a:cubicBezTo>
                    <a:lnTo>
                      <a:pt x="733" y="1207"/>
                    </a:lnTo>
                    <a:lnTo>
                      <a:pt x="733" y="1412"/>
                    </a:lnTo>
                    <a:lnTo>
                      <a:pt x="806" y="1412"/>
                    </a:lnTo>
                    <a:lnTo>
                      <a:pt x="1238" y="1412"/>
                    </a:lnTo>
                    <a:lnTo>
                      <a:pt x="1238" y="1207"/>
                    </a:lnTo>
                    <a:lnTo>
                      <a:pt x="1933" y="1207"/>
                    </a:lnTo>
                    <a:lnTo>
                      <a:pt x="1933" y="1207"/>
                    </a:lnTo>
                    <a:cubicBezTo>
                      <a:pt x="1992" y="1207"/>
                      <a:pt x="2039" y="1159"/>
                      <a:pt x="2039" y="1101"/>
                    </a:cubicBezTo>
                    <a:lnTo>
                      <a:pt x="2039" y="107"/>
                    </a:lnTo>
                    <a:lnTo>
                      <a:pt x="2039" y="107"/>
                    </a:lnTo>
                    <a:cubicBezTo>
                      <a:pt x="2039" y="48"/>
                      <a:pt x="1992" y="0"/>
                      <a:pt x="1933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331">
                <a:extLst>
                  <a:ext uri="{FF2B5EF4-FFF2-40B4-BE49-F238E27FC236}">
                    <a16:creationId xmlns:a16="http://schemas.microsoft.com/office/drawing/2014/main" id="{6C43A33D-EA4A-49E8-B234-F51DA7F8A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2289" y="8433486"/>
                <a:ext cx="223966" cy="223966"/>
              </a:xfrm>
              <a:custGeom>
                <a:avLst/>
                <a:gdLst>
                  <a:gd name="T0" fmla="*/ 254 w 255"/>
                  <a:gd name="T1" fmla="*/ 127 h 256"/>
                  <a:gd name="T2" fmla="*/ 254 w 255"/>
                  <a:gd name="T3" fmla="*/ 127 h 256"/>
                  <a:gd name="T4" fmla="*/ 126 w 255"/>
                  <a:gd name="T5" fmla="*/ 255 h 256"/>
                  <a:gd name="T6" fmla="*/ 126 w 255"/>
                  <a:gd name="T7" fmla="*/ 255 h 256"/>
                  <a:gd name="T8" fmla="*/ 0 w 255"/>
                  <a:gd name="T9" fmla="*/ 127 h 256"/>
                  <a:gd name="T10" fmla="*/ 0 w 255"/>
                  <a:gd name="T11" fmla="*/ 127 h 256"/>
                  <a:gd name="T12" fmla="*/ 126 w 255"/>
                  <a:gd name="T13" fmla="*/ 0 h 256"/>
                  <a:gd name="T14" fmla="*/ 126 w 255"/>
                  <a:gd name="T15" fmla="*/ 0 h 256"/>
                  <a:gd name="T16" fmla="*/ 254 w 255"/>
                  <a:gd name="T17" fmla="*/ 127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5" h="256">
                    <a:moveTo>
                      <a:pt x="254" y="127"/>
                    </a:moveTo>
                    <a:lnTo>
                      <a:pt x="254" y="127"/>
                    </a:lnTo>
                    <a:cubicBezTo>
                      <a:pt x="254" y="198"/>
                      <a:pt x="197" y="255"/>
                      <a:pt x="126" y="255"/>
                    </a:cubicBezTo>
                    <a:lnTo>
                      <a:pt x="126" y="255"/>
                    </a:lnTo>
                    <a:cubicBezTo>
                      <a:pt x="58" y="255"/>
                      <a:pt x="0" y="198"/>
                      <a:pt x="0" y="127"/>
                    </a:cubicBezTo>
                    <a:lnTo>
                      <a:pt x="0" y="127"/>
                    </a:lnTo>
                    <a:cubicBezTo>
                      <a:pt x="0" y="57"/>
                      <a:pt x="58" y="0"/>
                      <a:pt x="126" y="0"/>
                    </a:cubicBezTo>
                    <a:lnTo>
                      <a:pt x="126" y="0"/>
                    </a:lnTo>
                    <a:cubicBezTo>
                      <a:pt x="197" y="0"/>
                      <a:pt x="254" y="57"/>
                      <a:pt x="254" y="1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 332">
                <a:extLst>
                  <a:ext uri="{FF2B5EF4-FFF2-40B4-BE49-F238E27FC236}">
                    <a16:creationId xmlns:a16="http://schemas.microsoft.com/office/drawing/2014/main" id="{3300F9D8-A1C9-4E66-B819-297AD6D58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4566" y="8425764"/>
                <a:ext cx="239412" cy="239412"/>
              </a:xfrm>
              <a:custGeom>
                <a:avLst/>
                <a:gdLst>
                  <a:gd name="T0" fmla="*/ 135 w 273"/>
                  <a:gd name="T1" fmla="*/ 20 h 275"/>
                  <a:gd name="T2" fmla="*/ 135 w 273"/>
                  <a:gd name="T3" fmla="*/ 20 h 275"/>
                  <a:gd name="T4" fmla="*/ 19 w 273"/>
                  <a:gd name="T5" fmla="*/ 137 h 275"/>
                  <a:gd name="T6" fmla="*/ 19 w 273"/>
                  <a:gd name="T7" fmla="*/ 137 h 275"/>
                  <a:gd name="T8" fmla="*/ 135 w 273"/>
                  <a:gd name="T9" fmla="*/ 256 h 275"/>
                  <a:gd name="T10" fmla="*/ 135 w 273"/>
                  <a:gd name="T11" fmla="*/ 256 h 275"/>
                  <a:gd name="T12" fmla="*/ 254 w 273"/>
                  <a:gd name="T13" fmla="*/ 137 h 275"/>
                  <a:gd name="T14" fmla="*/ 254 w 273"/>
                  <a:gd name="T15" fmla="*/ 137 h 275"/>
                  <a:gd name="T16" fmla="*/ 135 w 273"/>
                  <a:gd name="T17" fmla="*/ 20 h 275"/>
                  <a:gd name="T18" fmla="*/ 135 w 273"/>
                  <a:gd name="T19" fmla="*/ 274 h 275"/>
                  <a:gd name="T20" fmla="*/ 135 w 273"/>
                  <a:gd name="T21" fmla="*/ 274 h 275"/>
                  <a:gd name="T22" fmla="*/ 0 w 273"/>
                  <a:gd name="T23" fmla="*/ 137 h 275"/>
                  <a:gd name="T24" fmla="*/ 0 w 273"/>
                  <a:gd name="T25" fmla="*/ 137 h 275"/>
                  <a:gd name="T26" fmla="*/ 135 w 273"/>
                  <a:gd name="T27" fmla="*/ 0 h 275"/>
                  <a:gd name="T28" fmla="*/ 135 w 273"/>
                  <a:gd name="T29" fmla="*/ 0 h 275"/>
                  <a:gd name="T30" fmla="*/ 272 w 273"/>
                  <a:gd name="T31" fmla="*/ 137 h 275"/>
                  <a:gd name="T32" fmla="*/ 272 w 273"/>
                  <a:gd name="T33" fmla="*/ 137 h 275"/>
                  <a:gd name="T34" fmla="*/ 135 w 273"/>
                  <a:gd name="T35" fmla="*/ 27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3" h="275">
                    <a:moveTo>
                      <a:pt x="135" y="20"/>
                    </a:moveTo>
                    <a:lnTo>
                      <a:pt x="135" y="20"/>
                    </a:lnTo>
                    <a:cubicBezTo>
                      <a:pt x="72" y="20"/>
                      <a:pt x="19" y="73"/>
                      <a:pt x="19" y="137"/>
                    </a:cubicBezTo>
                    <a:lnTo>
                      <a:pt x="19" y="137"/>
                    </a:lnTo>
                    <a:cubicBezTo>
                      <a:pt x="19" y="202"/>
                      <a:pt x="72" y="256"/>
                      <a:pt x="135" y="256"/>
                    </a:cubicBezTo>
                    <a:lnTo>
                      <a:pt x="135" y="256"/>
                    </a:lnTo>
                    <a:cubicBezTo>
                      <a:pt x="201" y="256"/>
                      <a:pt x="254" y="202"/>
                      <a:pt x="254" y="137"/>
                    </a:cubicBezTo>
                    <a:lnTo>
                      <a:pt x="254" y="137"/>
                    </a:lnTo>
                    <a:cubicBezTo>
                      <a:pt x="254" y="73"/>
                      <a:pt x="201" y="20"/>
                      <a:pt x="135" y="20"/>
                    </a:cubicBezTo>
                    <a:close/>
                    <a:moveTo>
                      <a:pt x="135" y="274"/>
                    </a:moveTo>
                    <a:lnTo>
                      <a:pt x="135" y="274"/>
                    </a:lnTo>
                    <a:cubicBezTo>
                      <a:pt x="61" y="274"/>
                      <a:pt x="0" y="213"/>
                      <a:pt x="0" y="137"/>
                    </a:cubicBezTo>
                    <a:lnTo>
                      <a:pt x="0" y="137"/>
                    </a:lnTo>
                    <a:cubicBezTo>
                      <a:pt x="0" y="62"/>
                      <a:pt x="61" y="0"/>
                      <a:pt x="135" y="0"/>
                    </a:cubicBezTo>
                    <a:lnTo>
                      <a:pt x="135" y="0"/>
                    </a:lnTo>
                    <a:cubicBezTo>
                      <a:pt x="211" y="0"/>
                      <a:pt x="272" y="62"/>
                      <a:pt x="272" y="137"/>
                    </a:cubicBezTo>
                    <a:lnTo>
                      <a:pt x="272" y="137"/>
                    </a:lnTo>
                    <a:cubicBezTo>
                      <a:pt x="272" y="213"/>
                      <a:pt x="211" y="274"/>
                      <a:pt x="135" y="2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F827EC6-E60C-4C25-81DE-DA9C9834E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0683" y="8028031"/>
                <a:ext cx="1802441" cy="1072618"/>
              </a:xfrm>
              <a:custGeom>
                <a:avLst/>
                <a:gdLst>
                  <a:gd name="connsiteX0" fmla="*/ 71400 w 1802441"/>
                  <a:gd name="connsiteY0" fmla="*/ 19289 h 1072618"/>
                  <a:gd name="connsiteX1" fmla="*/ 16544 w 1802441"/>
                  <a:gd name="connsiteY1" fmla="*/ 99073 h 1072618"/>
                  <a:gd name="connsiteX2" fmla="*/ 16544 w 1802441"/>
                  <a:gd name="connsiteY2" fmla="*/ 970559 h 1072618"/>
                  <a:gd name="connsiteX3" fmla="*/ 71400 w 1802441"/>
                  <a:gd name="connsiteY3" fmla="*/ 1050343 h 1072618"/>
                  <a:gd name="connsiteX4" fmla="*/ 103121 w 1802441"/>
                  <a:gd name="connsiteY4" fmla="*/ 16623 h 1072618"/>
                  <a:gd name="connsiteX5" fmla="*/ 89996 w 1802441"/>
                  <a:gd name="connsiteY5" fmla="*/ 17498 h 1072618"/>
                  <a:gd name="connsiteX6" fmla="*/ 89996 w 1802441"/>
                  <a:gd name="connsiteY6" fmla="*/ 1055120 h 1072618"/>
                  <a:gd name="connsiteX7" fmla="*/ 103121 w 1802441"/>
                  <a:gd name="connsiteY7" fmla="*/ 1055995 h 1072618"/>
                  <a:gd name="connsiteX8" fmla="*/ 1700937 w 1802441"/>
                  <a:gd name="connsiteY8" fmla="*/ 1055995 h 1072618"/>
                  <a:gd name="connsiteX9" fmla="*/ 1786690 w 1802441"/>
                  <a:gd name="connsiteY9" fmla="*/ 971131 h 1072618"/>
                  <a:gd name="connsiteX10" fmla="*/ 1786690 w 1802441"/>
                  <a:gd name="connsiteY10" fmla="*/ 101488 h 1072618"/>
                  <a:gd name="connsiteX11" fmla="*/ 1700937 w 1802441"/>
                  <a:gd name="connsiteY11" fmla="*/ 16623 h 1072618"/>
                  <a:gd name="connsiteX12" fmla="*/ 77495 w 1802441"/>
                  <a:gd name="connsiteY12" fmla="*/ 0 h 1072618"/>
                  <a:gd name="connsiteX13" fmla="*/ 84461 w 1802441"/>
                  <a:gd name="connsiteY13" fmla="*/ 1754 h 1072618"/>
                  <a:gd name="connsiteX14" fmla="*/ 84611 w 1802441"/>
                  <a:gd name="connsiteY14" fmla="*/ 2056 h 1072618"/>
                  <a:gd name="connsiteX15" fmla="*/ 103121 w 1802441"/>
                  <a:gd name="connsiteY15" fmla="*/ 0 h 1072618"/>
                  <a:gd name="connsiteX16" fmla="*/ 1700937 w 1802441"/>
                  <a:gd name="connsiteY16" fmla="*/ 0 h 1072618"/>
                  <a:gd name="connsiteX17" fmla="*/ 1802441 w 1802441"/>
                  <a:gd name="connsiteY17" fmla="*/ 101488 h 1072618"/>
                  <a:gd name="connsiteX18" fmla="*/ 1802441 w 1802441"/>
                  <a:gd name="connsiteY18" fmla="*/ 971131 h 1072618"/>
                  <a:gd name="connsiteX19" fmla="*/ 1700937 w 1802441"/>
                  <a:gd name="connsiteY19" fmla="*/ 1072618 h 1072618"/>
                  <a:gd name="connsiteX20" fmla="*/ 103121 w 1802441"/>
                  <a:gd name="connsiteY20" fmla="*/ 1072618 h 1072618"/>
                  <a:gd name="connsiteX21" fmla="*/ 79495 w 1802441"/>
                  <a:gd name="connsiteY21" fmla="*/ 1069118 h 1072618"/>
                  <a:gd name="connsiteX22" fmla="*/ 79212 w 1802441"/>
                  <a:gd name="connsiteY22" fmla="*/ 1068754 h 1072618"/>
                  <a:gd name="connsiteX23" fmla="*/ 77495 w 1802441"/>
                  <a:gd name="connsiteY23" fmla="*/ 1068754 h 1072618"/>
                  <a:gd name="connsiteX24" fmla="*/ 0 w 1802441"/>
                  <a:gd name="connsiteY24" fmla="*/ 970559 h 1072618"/>
                  <a:gd name="connsiteX25" fmla="*/ 0 w 1802441"/>
                  <a:gd name="connsiteY25" fmla="*/ 99073 h 1072618"/>
                  <a:gd name="connsiteX26" fmla="*/ 77495 w 1802441"/>
                  <a:gd name="connsiteY26" fmla="*/ 0 h 107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02441" h="1072618">
                    <a:moveTo>
                      <a:pt x="71400" y="19289"/>
                    </a:moveTo>
                    <a:cubicBezTo>
                      <a:pt x="38312" y="31563"/>
                      <a:pt x="16544" y="62249"/>
                      <a:pt x="16544" y="99073"/>
                    </a:cubicBezTo>
                    <a:lnTo>
                      <a:pt x="16544" y="970559"/>
                    </a:lnTo>
                    <a:cubicBezTo>
                      <a:pt x="16544" y="1006505"/>
                      <a:pt x="38312" y="1038068"/>
                      <a:pt x="71400" y="1050343"/>
                    </a:cubicBezTo>
                    <a:close/>
                    <a:moveTo>
                      <a:pt x="103121" y="16623"/>
                    </a:moveTo>
                    <a:cubicBezTo>
                      <a:pt x="98746" y="16623"/>
                      <a:pt x="94371" y="17498"/>
                      <a:pt x="89996" y="17498"/>
                    </a:cubicBezTo>
                    <a:lnTo>
                      <a:pt x="89996" y="1055120"/>
                    </a:lnTo>
                    <a:cubicBezTo>
                      <a:pt x="94371" y="1055995"/>
                      <a:pt x="98746" y="1055995"/>
                      <a:pt x="103121" y="1055995"/>
                    </a:cubicBezTo>
                    <a:lnTo>
                      <a:pt x="1700937" y="1055995"/>
                    </a:lnTo>
                    <a:cubicBezTo>
                      <a:pt x="1748189" y="1055995"/>
                      <a:pt x="1786690" y="1017500"/>
                      <a:pt x="1786690" y="971131"/>
                    </a:cubicBezTo>
                    <a:lnTo>
                      <a:pt x="1786690" y="101488"/>
                    </a:lnTo>
                    <a:cubicBezTo>
                      <a:pt x="1786690" y="54244"/>
                      <a:pt x="1748189" y="16623"/>
                      <a:pt x="1700937" y="16623"/>
                    </a:cubicBezTo>
                    <a:close/>
                    <a:moveTo>
                      <a:pt x="77495" y="0"/>
                    </a:moveTo>
                    <a:cubicBezTo>
                      <a:pt x="80108" y="0"/>
                      <a:pt x="82720" y="0"/>
                      <a:pt x="84461" y="1754"/>
                    </a:cubicBezTo>
                    <a:lnTo>
                      <a:pt x="84611" y="2056"/>
                    </a:lnTo>
                    <a:lnTo>
                      <a:pt x="103121" y="0"/>
                    </a:lnTo>
                    <a:lnTo>
                      <a:pt x="1700937" y="0"/>
                    </a:lnTo>
                    <a:cubicBezTo>
                      <a:pt x="1756939" y="0"/>
                      <a:pt x="1802441" y="45495"/>
                      <a:pt x="1802441" y="101488"/>
                    </a:cubicBezTo>
                    <a:lnTo>
                      <a:pt x="1802441" y="971131"/>
                    </a:lnTo>
                    <a:cubicBezTo>
                      <a:pt x="1802441" y="1027124"/>
                      <a:pt x="1756939" y="1072618"/>
                      <a:pt x="1700937" y="1072618"/>
                    </a:cubicBezTo>
                    <a:lnTo>
                      <a:pt x="103121" y="1072618"/>
                    </a:lnTo>
                    <a:cubicBezTo>
                      <a:pt x="95246" y="1072618"/>
                      <a:pt x="87371" y="1070868"/>
                      <a:pt x="79495" y="1069118"/>
                    </a:cubicBezTo>
                    <a:lnTo>
                      <a:pt x="79212" y="1068754"/>
                    </a:lnTo>
                    <a:lnTo>
                      <a:pt x="77495" y="1068754"/>
                    </a:lnTo>
                    <a:cubicBezTo>
                      <a:pt x="31346" y="1058233"/>
                      <a:pt x="0" y="1017903"/>
                      <a:pt x="0" y="970559"/>
                    </a:cubicBezTo>
                    <a:lnTo>
                      <a:pt x="0" y="99073"/>
                    </a:lnTo>
                    <a:cubicBezTo>
                      <a:pt x="0" y="51728"/>
                      <a:pt x="31346" y="11398"/>
                      <a:pt x="77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ECEEBBB-5189-40CE-8B51-2D516FC2F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1690" y="9082216"/>
                <a:ext cx="462498" cy="196058"/>
              </a:xfrm>
              <a:custGeom>
                <a:avLst/>
                <a:gdLst>
                  <a:gd name="connsiteX0" fmla="*/ 81485 w 462498"/>
                  <a:gd name="connsiteY0" fmla="*/ 16704 h 196058"/>
                  <a:gd name="connsiteX1" fmla="*/ 81485 w 462498"/>
                  <a:gd name="connsiteY1" fmla="*/ 179353 h 196058"/>
                  <a:gd name="connsiteX2" fmla="*/ 446659 w 462498"/>
                  <a:gd name="connsiteY2" fmla="*/ 179353 h 196058"/>
                  <a:gd name="connsiteX3" fmla="*/ 446659 w 462498"/>
                  <a:gd name="connsiteY3" fmla="*/ 16704 h 196058"/>
                  <a:gd name="connsiteX4" fmla="*/ 16567 w 462498"/>
                  <a:gd name="connsiteY4" fmla="*/ 16704 h 196058"/>
                  <a:gd name="connsiteX5" fmla="*/ 16567 w 462498"/>
                  <a:gd name="connsiteY5" fmla="*/ 179353 h 196058"/>
                  <a:gd name="connsiteX6" fmla="*/ 64525 w 462498"/>
                  <a:gd name="connsiteY6" fmla="*/ 179353 h 196058"/>
                  <a:gd name="connsiteX7" fmla="*/ 64525 w 462498"/>
                  <a:gd name="connsiteY7" fmla="*/ 16704 h 196058"/>
                  <a:gd name="connsiteX8" fmla="*/ 8720 w 462498"/>
                  <a:gd name="connsiteY8" fmla="*/ 0 h 196058"/>
                  <a:gd name="connsiteX9" fmla="*/ 72372 w 462498"/>
                  <a:gd name="connsiteY9" fmla="*/ 0 h 196058"/>
                  <a:gd name="connsiteX10" fmla="*/ 72966 w 462498"/>
                  <a:gd name="connsiteY10" fmla="*/ 599 h 196058"/>
                  <a:gd name="connsiteX11" fmla="*/ 73565 w 462498"/>
                  <a:gd name="connsiteY11" fmla="*/ 0 h 196058"/>
                  <a:gd name="connsiteX12" fmla="*/ 453699 w 462498"/>
                  <a:gd name="connsiteY12" fmla="*/ 0 h 196058"/>
                  <a:gd name="connsiteX13" fmla="*/ 462498 w 462498"/>
                  <a:gd name="connsiteY13" fmla="*/ 7913 h 196058"/>
                  <a:gd name="connsiteX14" fmla="*/ 462498 w 462498"/>
                  <a:gd name="connsiteY14" fmla="*/ 188145 h 196058"/>
                  <a:gd name="connsiteX15" fmla="*/ 453699 w 462498"/>
                  <a:gd name="connsiteY15" fmla="*/ 196058 h 196058"/>
                  <a:gd name="connsiteX16" fmla="*/ 73565 w 462498"/>
                  <a:gd name="connsiteY16" fmla="*/ 196058 h 196058"/>
                  <a:gd name="connsiteX17" fmla="*/ 72966 w 462498"/>
                  <a:gd name="connsiteY17" fmla="*/ 195459 h 196058"/>
                  <a:gd name="connsiteX18" fmla="*/ 72372 w 462498"/>
                  <a:gd name="connsiteY18" fmla="*/ 196058 h 196058"/>
                  <a:gd name="connsiteX19" fmla="*/ 8720 w 462498"/>
                  <a:gd name="connsiteY19" fmla="*/ 196058 h 196058"/>
                  <a:gd name="connsiteX20" fmla="*/ 0 w 462498"/>
                  <a:gd name="connsiteY20" fmla="*/ 188145 h 196058"/>
                  <a:gd name="connsiteX21" fmla="*/ 0 w 462498"/>
                  <a:gd name="connsiteY21" fmla="*/ 7913 h 196058"/>
                  <a:gd name="connsiteX22" fmla="*/ 8720 w 462498"/>
                  <a:gd name="connsiteY22" fmla="*/ 0 h 19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62498" h="196058">
                    <a:moveTo>
                      <a:pt x="81485" y="16704"/>
                    </a:moveTo>
                    <a:lnTo>
                      <a:pt x="81485" y="179353"/>
                    </a:lnTo>
                    <a:lnTo>
                      <a:pt x="446659" y="179353"/>
                    </a:lnTo>
                    <a:lnTo>
                      <a:pt x="446659" y="16704"/>
                    </a:lnTo>
                    <a:close/>
                    <a:moveTo>
                      <a:pt x="16567" y="16704"/>
                    </a:moveTo>
                    <a:lnTo>
                      <a:pt x="16567" y="179353"/>
                    </a:lnTo>
                    <a:lnTo>
                      <a:pt x="64525" y="179353"/>
                    </a:lnTo>
                    <a:lnTo>
                      <a:pt x="64525" y="16704"/>
                    </a:lnTo>
                    <a:close/>
                    <a:moveTo>
                      <a:pt x="8720" y="0"/>
                    </a:moveTo>
                    <a:lnTo>
                      <a:pt x="72372" y="0"/>
                    </a:lnTo>
                    <a:lnTo>
                      <a:pt x="72966" y="599"/>
                    </a:lnTo>
                    <a:lnTo>
                      <a:pt x="73565" y="0"/>
                    </a:lnTo>
                    <a:lnTo>
                      <a:pt x="453699" y="0"/>
                    </a:lnTo>
                    <a:cubicBezTo>
                      <a:pt x="458978" y="0"/>
                      <a:pt x="462498" y="3517"/>
                      <a:pt x="462498" y="7913"/>
                    </a:cubicBezTo>
                    <a:lnTo>
                      <a:pt x="462498" y="188145"/>
                    </a:lnTo>
                    <a:cubicBezTo>
                      <a:pt x="462498" y="192541"/>
                      <a:pt x="458978" y="196058"/>
                      <a:pt x="453699" y="196058"/>
                    </a:cubicBezTo>
                    <a:lnTo>
                      <a:pt x="73565" y="196058"/>
                    </a:lnTo>
                    <a:lnTo>
                      <a:pt x="72966" y="195459"/>
                    </a:lnTo>
                    <a:lnTo>
                      <a:pt x="72372" y="196058"/>
                    </a:lnTo>
                    <a:lnTo>
                      <a:pt x="8720" y="196058"/>
                    </a:lnTo>
                    <a:cubicBezTo>
                      <a:pt x="4360" y="196058"/>
                      <a:pt x="0" y="192541"/>
                      <a:pt x="0" y="188145"/>
                    </a:cubicBezTo>
                    <a:lnTo>
                      <a:pt x="0" y="7913"/>
                    </a:lnTo>
                    <a:cubicBezTo>
                      <a:pt x="0" y="3517"/>
                      <a:pt x="4360" y="0"/>
                      <a:pt x="87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0FE62078-2DD2-4263-8DD2-29ECC7EA87E8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471A8C66-8240-4648-8C22-07756EF81F22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E16C61FF-43E9-41D9-80BD-5DB01A07011A}"/>
              </a:ext>
            </a:extLst>
          </p:cNvPr>
          <p:cNvSpPr txBox="1"/>
          <p:nvPr/>
        </p:nvSpPr>
        <p:spPr>
          <a:xfrm>
            <a:off x="3394504" y="3755501"/>
            <a:ext cx="423242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F80DA945-975F-450D-8ACA-B429AD298211}"/>
              </a:ext>
            </a:extLst>
          </p:cNvPr>
          <p:cNvSpPr txBox="1"/>
          <p:nvPr/>
        </p:nvSpPr>
        <p:spPr>
          <a:xfrm>
            <a:off x="3394504" y="4436843"/>
            <a:ext cx="423242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E8B4BD42-489E-42A8-87D0-423EAE1BB324}"/>
              </a:ext>
            </a:extLst>
          </p:cNvPr>
          <p:cNvSpPr txBox="1"/>
          <p:nvPr/>
        </p:nvSpPr>
        <p:spPr>
          <a:xfrm>
            <a:off x="3394504" y="7062922"/>
            <a:ext cx="423242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CA103D54-E515-4BD2-9FAB-06A339E7F7BD}"/>
              </a:ext>
            </a:extLst>
          </p:cNvPr>
          <p:cNvSpPr txBox="1"/>
          <p:nvPr/>
        </p:nvSpPr>
        <p:spPr>
          <a:xfrm>
            <a:off x="3394504" y="7745294"/>
            <a:ext cx="423242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0A66963-74D4-452D-A435-ECF4F4B04764}"/>
              </a:ext>
            </a:extLst>
          </p:cNvPr>
          <p:cNvSpPr txBox="1"/>
          <p:nvPr/>
        </p:nvSpPr>
        <p:spPr>
          <a:xfrm>
            <a:off x="3394504" y="10367803"/>
            <a:ext cx="423242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AA84229F-313A-4322-AFAC-05E720E775CB}"/>
              </a:ext>
            </a:extLst>
          </p:cNvPr>
          <p:cNvSpPr txBox="1"/>
          <p:nvPr/>
        </p:nvSpPr>
        <p:spPr>
          <a:xfrm>
            <a:off x="3394504" y="11050175"/>
            <a:ext cx="423242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0B09F926-865E-4C19-A2C9-256E1C3DEE8F}"/>
              </a:ext>
            </a:extLst>
          </p:cNvPr>
          <p:cNvSpPr txBox="1"/>
          <p:nvPr/>
        </p:nvSpPr>
        <p:spPr>
          <a:xfrm>
            <a:off x="1152903" y="4243866"/>
            <a:ext cx="1584983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01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CF2B1F14-9504-4352-B250-DAFA50DBDFD8}"/>
              </a:ext>
            </a:extLst>
          </p:cNvPr>
          <p:cNvSpPr txBox="1"/>
          <p:nvPr/>
        </p:nvSpPr>
        <p:spPr>
          <a:xfrm>
            <a:off x="1244343" y="7543103"/>
            <a:ext cx="1584983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02</a:t>
            </a: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714A7B4F-DBBE-47F6-89DC-CC5DA787BB32}"/>
              </a:ext>
            </a:extLst>
          </p:cNvPr>
          <p:cNvSpPr txBox="1"/>
          <p:nvPr/>
        </p:nvSpPr>
        <p:spPr>
          <a:xfrm>
            <a:off x="1244343" y="10842340"/>
            <a:ext cx="1584983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03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CC06963-446F-46EB-BCE8-C3858B86B800}"/>
              </a:ext>
            </a:extLst>
          </p:cNvPr>
          <p:cNvGrpSpPr/>
          <p:nvPr/>
        </p:nvGrpSpPr>
        <p:grpSpPr>
          <a:xfrm>
            <a:off x="1630056" y="5078256"/>
            <a:ext cx="13863119" cy="6106466"/>
            <a:chOff x="1630056" y="5078256"/>
            <a:chExt cx="13863119" cy="6106466"/>
          </a:xfrm>
        </p:grpSpPr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BE64654F-FC9B-4404-802E-7C195D08C975}"/>
                </a:ext>
              </a:extLst>
            </p:cNvPr>
            <p:cNvSpPr/>
            <p:nvPr/>
          </p:nvSpPr>
          <p:spPr>
            <a:xfrm>
              <a:off x="4855395" y="5289605"/>
              <a:ext cx="9042214" cy="4913685"/>
            </a:xfrm>
            <a:custGeom>
              <a:avLst/>
              <a:gdLst>
                <a:gd name="connsiteX0" fmla="*/ 2325294 w 9042214"/>
                <a:gd name="connsiteY0" fmla="*/ 0 h 4913685"/>
                <a:gd name="connsiteX1" fmla="*/ 8661339 w 9042214"/>
                <a:gd name="connsiteY1" fmla="*/ 0 h 4913685"/>
                <a:gd name="connsiteX2" fmla="*/ 8930977 w 9042214"/>
                <a:gd name="connsiteY2" fmla="*/ 112099 h 4913685"/>
                <a:gd name="connsiteX3" fmla="*/ 9042214 w 9042214"/>
                <a:gd name="connsiteY3" fmla="*/ 380781 h 4913685"/>
                <a:gd name="connsiteX4" fmla="*/ 9042214 w 9042214"/>
                <a:gd name="connsiteY4" fmla="*/ 4532014 h 4913685"/>
                <a:gd name="connsiteX5" fmla="*/ 8930977 w 9042214"/>
                <a:gd name="connsiteY5" fmla="*/ 4802475 h 4913685"/>
                <a:gd name="connsiteX6" fmla="*/ 8661339 w 9042214"/>
                <a:gd name="connsiteY6" fmla="*/ 4913685 h 4913685"/>
                <a:gd name="connsiteX7" fmla="*/ 2325294 w 9042214"/>
                <a:gd name="connsiteY7" fmla="*/ 4913685 h 4913685"/>
                <a:gd name="connsiteX8" fmla="*/ 2172232 w 9042214"/>
                <a:gd name="connsiteY8" fmla="*/ 4881656 h 4913685"/>
                <a:gd name="connsiteX9" fmla="*/ 2045867 w 9042214"/>
                <a:gd name="connsiteY9" fmla="*/ 4791799 h 4913685"/>
                <a:gd name="connsiteX10" fmla="*/ 82761 w 9042214"/>
                <a:gd name="connsiteY10" fmla="*/ 2669030 h 4913685"/>
                <a:gd name="connsiteX11" fmla="*/ 0 w 9042214"/>
                <a:gd name="connsiteY11" fmla="*/ 2456397 h 4913685"/>
                <a:gd name="connsiteX12" fmla="*/ 82761 w 9042214"/>
                <a:gd name="connsiteY12" fmla="*/ 2244654 h 4913685"/>
                <a:gd name="connsiteX13" fmla="*/ 2045867 w 9042214"/>
                <a:gd name="connsiteY13" fmla="*/ 122775 h 4913685"/>
                <a:gd name="connsiteX14" fmla="*/ 2172232 w 9042214"/>
                <a:gd name="connsiteY14" fmla="*/ 32028 h 4913685"/>
                <a:gd name="connsiteX15" fmla="*/ 2325294 w 9042214"/>
                <a:gd name="connsiteY15" fmla="*/ 0 h 4913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42214" h="4913685">
                  <a:moveTo>
                    <a:pt x="2325294" y="0"/>
                  </a:moveTo>
                  <a:lnTo>
                    <a:pt x="8661339" y="0"/>
                  </a:lnTo>
                  <a:cubicBezTo>
                    <a:pt x="8762787" y="0"/>
                    <a:pt x="8858896" y="39146"/>
                    <a:pt x="8930977" y="112099"/>
                  </a:cubicBezTo>
                  <a:cubicBezTo>
                    <a:pt x="9002169" y="183273"/>
                    <a:pt x="9042214" y="278469"/>
                    <a:pt x="9042214" y="380781"/>
                  </a:cubicBezTo>
                  <a:lnTo>
                    <a:pt x="9042214" y="4532014"/>
                  </a:lnTo>
                  <a:cubicBezTo>
                    <a:pt x="9042214" y="4634326"/>
                    <a:pt x="9002169" y="4730412"/>
                    <a:pt x="8930977" y="4802475"/>
                  </a:cubicBezTo>
                  <a:cubicBezTo>
                    <a:pt x="8858896" y="4873650"/>
                    <a:pt x="8762787" y="4913685"/>
                    <a:pt x="8661339" y="4913685"/>
                  </a:cubicBezTo>
                  <a:lnTo>
                    <a:pt x="2325294" y="4913685"/>
                  </a:lnTo>
                  <a:cubicBezTo>
                    <a:pt x="2271900" y="4913685"/>
                    <a:pt x="2221176" y="4903008"/>
                    <a:pt x="2172232" y="4881656"/>
                  </a:cubicBezTo>
                  <a:cubicBezTo>
                    <a:pt x="2124177" y="4861194"/>
                    <a:pt x="2081463" y="4830055"/>
                    <a:pt x="2045867" y="4791799"/>
                  </a:cubicBezTo>
                  <a:lnTo>
                    <a:pt x="82761" y="2669030"/>
                  </a:lnTo>
                  <a:cubicBezTo>
                    <a:pt x="29367" y="2611201"/>
                    <a:pt x="0" y="2535579"/>
                    <a:pt x="0" y="2456397"/>
                  </a:cubicBezTo>
                  <a:cubicBezTo>
                    <a:pt x="0" y="2377216"/>
                    <a:pt x="29367" y="2302483"/>
                    <a:pt x="82761" y="2244654"/>
                  </a:cubicBezTo>
                  <a:lnTo>
                    <a:pt x="2045867" y="122775"/>
                  </a:lnTo>
                  <a:cubicBezTo>
                    <a:pt x="2081463" y="83629"/>
                    <a:pt x="2124177" y="53380"/>
                    <a:pt x="2172232" y="32028"/>
                  </a:cubicBezTo>
                  <a:cubicBezTo>
                    <a:pt x="2221176" y="10676"/>
                    <a:pt x="2271900" y="0"/>
                    <a:pt x="2325294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latin typeface="Montserrat" panose="00000500000000000000" pitchFamily="2" charset="0"/>
              </a:endParaRP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F4E79027-93F3-432C-B1A4-24DA59287594}"/>
                </a:ext>
              </a:extLst>
            </p:cNvPr>
            <p:cNvGrpSpPr/>
            <p:nvPr/>
          </p:nvGrpSpPr>
          <p:grpSpPr>
            <a:xfrm>
              <a:off x="1645754" y="6157483"/>
              <a:ext cx="13847421" cy="4281591"/>
              <a:chOff x="1645754" y="6157483"/>
              <a:chExt cx="13847421" cy="4281591"/>
            </a:xfrm>
          </p:grpSpPr>
          <p:sp>
            <p:nvSpPr>
              <p:cNvPr id="565" name="Freeform 6">
                <a:extLst>
                  <a:ext uri="{FF2B5EF4-FFF2-40B4-BE49-F238E27FC236}">
                    <a16:creationId xmlns:a16="http://schemas.microsoft.com/office/drawing/2014/main" id="{27B3EA11-FDA4-4143-8CDC-6C72CF2D5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7239" y="6373329"/>
                <a:ext cx="494482" cy="2860933"/>
              </a:xfrm>
              <a:custGeom>
                <a:avLst/>
                <a:gdLst>
                  <a:gd name="T0" fmla="*/ 166 w 556"/>
                  <a:gd name="T1" fmla="*/ 3213 h 3214"/>
                  <a:gd name="T2" fmla="*/ 166 w 556"/>
                  <a:gd name="T3" fmla="*/ 3213 h 3214"/>
                  <a:gd name="T4" fmla="*/ 158 w 556"/>
                  <a:gd name="T5" fmla="*/ 3207 h 3214"/>
                  <a:gd name="T6" fmla="*/ 158 w 556"/>
                  <a:gd name="T7" fmla="*/ 3207 h 3214"/>
                  <a:gd name="T8" fmla="*/ 109 w 556"/>
                  <a:gd name="T9" fmla="*/ 2879 h 3214"/>
                  <a:gd name="T10" fmla="*/ 109 w 556"/>
                  <a:gd name="T11" fmla="*/ 2879 h 3214"/>
                  <a:gd name="T12" fmla="*/ 309 w 556"/>
                  <a:gd name="T13" fmla="*/ 1995 h 3214"/>
                  <a:gd name="T14" fmla="*/ 309 w 556"/>
                  <a:gd name="T15" fmla="*/ 1995 h 3214"/>
                  <a:gd name="T16" fmla="*/ 529 w 556"/>
                  <a:gd name="T17" fmla="*/ 937 h 3214"/>
                  <a:gd name="T18" fmla="*/ 529 w 556"/>
                  <a:gd name="T19" fmla="*/ 937 h 3214"/>
                  <a:gd name="T20" fmla="*/ 309 w 556"/>
                  <a:gd name="T21" fmla="*/ 14 h 3214"/>
                  <a:gd name="T22" fmla="*/ 309 w 556"/>
                  <a:gd name="T23" fmla="*/ 14 h 3214"/>
                  <a:gd name="T24" fmla="*/ 312 w 556"/>
                  <a:gd name="T25" fmla="*/ 2 h 3214"/>
                  <a:gd name="T26" fmla="*/ 312 w 556"/>
                  <a:gd name="T27" fmla="*/ 2 h 3214"/>
                  <a:gd name="T28" fmla="*/ 324 w 556"/>
                  <a:gd name="T29" fmla="*/ 6 h 3214"/>
                  <a:gd name="T30" fmla="*/ 324 w 556"/>
                  <a:gd name="T31" fmla="*/ 6 h 3214"/>
                  <a:gd name="T32" fmla="*/ 548 w 556"/>
                  <a:gd name="T33" fmla="*/ 936 h 3214"/>
                  <a:gd name="T34" fmla="*/ 548 w 556"/>
                  <a:gd name="T35" fmla="*/ 936 h 3214"/>
                  <a:gd name="T36" fmla="*/ 324 w 556"/>
                  <a:gd name="T37" fmla="*/ 2002 h 3214"/>
                  <a:gd name="T38" fmla="*/ 324 w 556"/>
                  <a:gd name="T39" fmla="*/ 2002 h 3214"/>
                  <a:gd name="T40" fmla="*/ 174 w 556"/>
                  <a:gd name="T41" fmla="*/ 3201 h 3214"/>
                  <a:gd name="T42" fmla="*/ 174 w 556"/>
                  <a:gd name="T43" fmla="*/ 3201 h 3214"/>
                  <a:gd name="T44" fmla="*/ 169 w 556"/>
                  <a:gd name="T45" fmla="*/ 3212 h 3214"/>
                  <a:gd name="T46" fmla="*/ 169 w 556"/>
                  <a:gd name="T47" fmla="*/ 3212 h 3214"/>
                  <a:gd name="T48" fmla="*/ 166 w 556"/>
                  <a:gd name="T49" fmla="*/ 3213 h 3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6" h="3214">
                    <a:moveTo>
                      <a:pt x="166" y="3213"/>
                    </a:moveTo>
                    <a:lnTo>
                      <a:pt x="166" y="3213"/>
                    </a:lnTo>
                    <a:cubicBezTo>
                      <a:pt x="162" y="3213"/>
                      <a:pt x="160" y="3211"/>
                      <a:pt x="158" y="3207"/>
                    </a:cubicBezTo>
                    <a:lnTo>
                      <a:pt x="158" y="3207"/>
                    </a:lnTo>
                    <a:cubicBezTo>
                      <a:pt x="156" y="3202"/>
                      <a:pt x="112" y="3087"/>
                      <a:pt x="109" y="2879"/>
                    </a:cubicBezTo>
                    <a:lnTo>
                      <a:pt x="109" y="2879"/>
                    </a:lnTo>
                    <a:cubicBezTo>
                      <a:pt x="105" y="2687"/>
                      <a:pt x="137" y="2378"/>
                      <a:pt x="309" y="1995"/>
                    </a:cubicBezTo>
                    <a:lnTo>
                      <a:pt x="309" y="1995"/>
                    </a:lnTo>
                    <a:cubicBezTo>
                      <a:pt x="463" y="1649"/>
                      <a:pt x="537" y="1293"/>
                      <a:pt x="529" y="937"/>
                    </a:cubicBezTo>
                    <a:lnTo>
                      <a:pt x="529" y="937"/>
                    </a:lnTo>
                    <a:cubicBezTo>
                      <a:pt x="523" y="615"/>
                      <a:pt x="447" y="297"/>
                      <a:pt x="309" y="14"/>
                    </a:cubicBezTo>
                    <a:lnTo>
                      <a:pt x="309" y="14"/>
                    </a:lnTo>
                    <a:cubicBezTo>
                      <a:pt x="306" y="9"/>
                      <a:pt x="308" y="5"/>
                      <a:pt x="312" y="2"/>
                    </a:cubicBezTo>
                    <a:lnTo>
                      <a:pt x="312" y="2"/>
                    </a:lnTo>
                    <a:cubicBezTo>
                      <a:pt x="316" y="0"/>
                      <a:pt x="322" y="2"/>
                      <a:pt x="324" y="6"/>
                    </a:cubicBezTo>
                    <a:lnTo>
                      <a:pt x="324" y="6"/>
                    </a:lnTo>
                    <a:cubicBezTo>
                      <a:pt x="463" y="291"/>
                      <a:pt x="540" y="612"/>
                      <a:pt x="548" y="936"/>
                    </a:cubicBezTo>
                    <a:lnTo>
                      <a:pt x="548" y="936"/>
                    </a:lnTo>
                    <a:cubicBezTo>
                      <a:pt x="555" y="1294"/>
                      <a:pt x="480" y="1653"/>
                      <a:pt x="324" y="2002"/>
                    </a:cubicBezTo>
                    <a:lnTo>
                      <a:pt x="324" y="2002"/>
                    </a:lnTo>
                    <a:cubicBezTo>
                      <a:pt x="0" y="2729"/>
                      <a:pt x="172" y="3196"/>
                      <a:pt x="174" y="3201"/>
                    </a:cubicBezTo>
                    <a:lnTo>
                      <a:pt x="174" y="3201"/>
                    </a:lnTo>
                    <a:cubicBezTo>
                      <a:pt x="176" y="3205"/>
                      <a:pt x="173" y="3211"/>
                      <a:pt x="169" y="3212"/>
                    </a:cubicBezTo>
                    <a:lnTo>
                      <a:pt x="169" y="3212"/>
                    </a:lnTo>
                    <a:cubicBezTo>
                      <a:pt x="168" y="3212"/>
                      <a:pt x="167" y="3213"/>
                      <a:pt x="166" y="32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35BD70DF-CC4E-4B7B-8136-3C77817DD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2615" y="7868697"/>
                <a:ext cx="1305900" cy="705393"/>
              </a:xfrm>
              <a:custGeom>
                <a:avLst/>
                <a:gdLst>
                  <a:gd name="connsiteX0" fmla="*/ 1129592 w 1305900"/>
                  <a:gd name="connsiteY0" fmla="*/ 273749 h 705393"/>
                  <a:gd name="connsiteX1" fmla="*/ 1292842 w 1305900"/>
                  <a:gd name="connsiteY1" fmla="*/ 373632 h 705393"/>
                  <a:gd name="connsiteX2" fmla="*/ 1095640 w 1305900"/>
                  <a:gd name="connsiteY2" fmla="*/ 660895 h 705393"/>
                  <a:gd name="connsiteX3" fmla="*/ 607079 w 1305900"/>
                  <a:gd name="connsiteY3" fmla="*/ 665328 h 705393"/>
                  <a:gd name="connsiteX4" fmla="*/ 949072 w 1305900"/>
                  <a:gd name="connsiteY4" fmla="*/ 316889 h 705393"/>
                  <a:gd name="connsiteX5" fmla="*/ 1129592 w 1305900"/>
                  <a:gd name="connsiteY5" fmla="*/ 273749 h 705393"/>
                  <a:gd name="connsiteX6" fmla="*/ 171077 w 1305900"/>
                  <a:gd name="connsiteY6" fmla="*/ 911 h 705393"/>
                  <a:gd name="connsiteX7" fmla="*/ 412342 w 1305900"/>
                  <a:gd name="connsiteY7" fmla="*/ 170722 h 705393"/>
                  <a:gd name="connsiteX8" fmla="*/ 589280 w 1305900"/>
                  <a:gd name="connsiteY8" fmla="*/ 674159 h 705393"/>
                  <a:gd name="connsiteX9" fmla="*/ 101144 w 1305900"/>
                  <a:gd name="connsiteY9" fmla="*/ 431797 h 705393"/>
                  <a:gd name="connsiteX10" fmla="*/ 65579 w 1305900"/>
                  <a:gd name="connsiteY10" fmla="*/ 31720 h 705393"/>
                  <a:gd name="connsiteX11" fmla="*/ 171077 w 1305900"/>
                  <a:gd name="connsiteY11" fmla="*/ 911 h 70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5900" h="705393">
                    <a:moveTo>
                      <a:pt x="1129592" y="273749"/>
                    </a:moveTo>
                    <a:cubicBezTo>
                      <a:pt x="1212548" y="274719"/>
                      <a:pt x="1266748" y="313786"/>
                      <a:pt x="1292842" y="373632"/>
                    </a:cubicBezTo>
                    <a:cubicBezTo>
                      <a:pt x="1332815" y="468500"/>
                      <a:pt x="1284847" y="580213"/>
                      <a:pt x="1095640" y="660895"/>
                    </a:cubicBezTo>
                    <a:cubicBezTo>
                      <a:pt x="907322" y="740690"/>
                      <a:pt x="622180" y="694586"/>
                      <a:pt x="607079" y="665328"/>
                    </a:cubicBezTo>
                    <a:cubicBezTo>
                      <a:pt x="591978" y="636956"/>
                      <a:pt x="759865" y="396684"/>
                      <a:pt x="949072" y="316889"/>
                    </a:cubicBezTo>
                    <a:cubicBezTo>
                      <a:pt x="1019691" y="286301"/>
                      <a:pt x="1079818" y="273168"/>
                      <a:pt x="1129592" y="273749"/>
                    </a:cubicBezTo>
                    <a:close/>
                    <a:moveTo>
                      <a:pt x="171077" y="911"/>
                    </a:moveTo>
                    <a:cubicBezTo>
                      <a:pt x="239169" y="8177"/>
                      <a:pt x="321761" y="59342"/>
                      <a:pt x="412342" y="170722"/>
                    </a:cubicBezTo>
                    <a:cubicBezTo>
                      <a:pt x="557271" y="348930"/>
                      <a:pt x="638183" y="663467"/>
                      <a:pt x="589280" y="674159"/>
                    </a:cubicBezTo>
                    <a:cubicBezTo>
                      <a:pt x="541267" y="685743"/>
                      <a:pt x="245184" y="610005"/>
                      <a:pt x="101144" y="431797"/>
                    </a:cubicBezTo>
                    <a:cubicBezTo>
                      <a:pt x="-43785" y="254480"/>
                      <a:pt x="-11776" y="94983"/>
                      <a:pt x="65579" y="31720"/>
                    </a:cubicBezTo>
                    <a:cubicBezTo>
                      <a:pt x="94587" y="7996"/>
                      <a:pt x="130222" y="-3449"/>
                      <a:pt x="171077" y="91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9343568A-15DC-4BDA-8805-8E4E02BDD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5354" y="6993687"/>
                <a:ext cx="900160" cy="565920"/>
              </a:xfrm>
              <a:custGeom>
                <a:avLst/>
                <a:gdLst>
                  <a:gd name="connsiteX0" fmla="*/ 764787 w 900160"/>
                  <a:gd name="connsiteY0" fmla="*/ 239803 h 565920"/>
                  <a:gd name="connsiteX1" fmla="*/ 885207 w 900160"/>
                  <a:gd name="connsiteY1" fmla="*/ 303367 h 565920"/>
                  <a:gd name="connsiteX2" fmla="*/ 772461 w 900160"/>
                  <a:gd name="connsiteY2" fmla="*/ 519797 h 565920"/>
                  <a:gd name="connsiteX3" fmla="*/ 435113 w 900160"/>
                  <a:gd name="connsiteY3" fmla="*/ 546517 h 565920"/>
                  <a:gd name="connsiteX4" fmla="*/ 642849 w 900160"/>
                  <a:gd name="connsiteY4" fmla="*/ 279319 h 565920"/>
                  <a:gd name="connsiteX5" fmla="*/ 764787 w 900160"/>
                  <a:gd name="connsiteY5" fmla="*/ 239803 h 565920"/>
                  <a:gd name="connsiteX6" fmla="*/ 108365 w 900160"/>
                  <a:gd name="connsiteY6" fmla="*/ 134 h 565920"/>
                  <a:gd name="connsiteX7" fmla="*/ 288453 w 900160"/>
                  <a:gd name="connsiteY7" fmla="*/ 94382 h 565920"/>
                  <a:gd name="connsiteX8" fmla="*/ 435674 w 900160"/>
                  <a:gd name="connsiteY8" fmla="*/ 434595 h 565920"/>
                  <a:gd name="connsiteX9" fmla="*/ 95727 w 900160"/>
                  <a:gd name="connsiteY9" fmla="*/ 288151 h 565920"/>
                  <a:gd name="connsiteX10" fmla="*/ 33269 w 900160"/>
                  <a:gd name="connsiteY10" fmla="*/ 33661 h 565920"/>
                  <a:gd name="connsiteX11" fmla="*/ 108365 w 900160"/>
                  <a:gd name="connsiteY11" fmla="*/ 134 h 56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0160" h="565920">
                    <a:moveTo>
                      <a:pt x="764787" y="239803"/>
                    </a:moveTo>
                    <a:cubicBezTo>
                      <a:pt x="822439" y="236637"/>
                      <a:pt x="863013" y="262174"/>
                      <a:pt x="885207" y="303367"/>
                    </a:cubicBezTo>
                    <a:cubicBezTo>
                      <a:pt x="920717" y="370167"/>
                      <a:pt x="896748" y="452998"/>
                      <a:pt x="772461" y="519797"/>
                    </a:cubicBezTo>
                    <a:cubicBezTo>
                      <a:pt x="649063" y="587488"/>
                      <a:pt x="443990" y="566112"/>
                      <a:pt x="435113" y="546517"/>
                    </a:cubicBezTo>
                    <a:cubicBezTo>
                      <a:pt x="427123" y="526923"/>
                      <a:pt x="518562" y="346119"/>
                      <a:pt x="642849" y="279319"/>
                    </a:cubicBezTo>
                    <a:cubicBezTo>
                      <a:pt x="689456" y="253936"/>
                      <a:pt x="730196" y="241703"/>
                      <a:pt x="764787" y="239803"/>
                    </a:cubicBezTo>
                    <a:close/>
                    <a:moveTo>
                      <a:pt x="108365" y="134"/>
                    </a:moveTo>
                    <a:cubicBezTo>
                      <a:pt x="157822" y="-2168"/>
                      <a:pt x="219304" y="25178"/>
                      <a:pt x="288453" y="94382"/>
                    </a:cubicBezTo>
                    <a:cubicBezTo>
                      <a:pt x="399984" y="206000"/>
                      <a:pt x="461550" y="423880"/>
                      <a:pt x="435674" y="434595"/>
                    </a:cubicBezTo>
                    <a:cubicBezTo>
                      <a:pt x="408907" y="446203"/>
                      <a:pt x="206366" y="399770"/>
                      <a:pt x="95727" y="288151"/>
                    </a:cubicBezTo>
                    <a:cubicBezTo>
                      <a:pt x="-15805" y="177426"/>
                      <a:pt x="-20266" y="86345"/>
                      <a:pt x="33269" y="33661"/>
                    </a:cubicBezTo>
                    <a:cubicBezTo>
                      <a:pt x="53345" y="13570"/>
                      <a:pt x="78690" y="1515"/>
                      <a:pt x="108365" y="134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8" name="Freeform 15">
                <a:extLst>
                  <a:ext uri="{FF2B5EF4-FFF2-40B4-BE49-F238E27FC236}">
                    <a16:creationId xmlns:a16="http://schemas.microsoft.com/office/drawing/2014/main" id="{D04F32DB-099B-4F12-A401-E7A899E15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750" y="6157483"/>
                <a:ext cx="463087" cy="439540"/>
              </a:xfrm>
              <a:custGeom>
                <a:avLst/>
                <a:gdLst>
                  <a:gd name="T0" fmla="*/ 371 w 520"/>
                  <a:gd name="T1" fmla="*/ 125 h 495"/>
                  <a:gd name="T2" fmla="*/ 371 w 520"/>
                  <a:gd name="T3" fmla="*/ 125 h 495"/>
                  <a:gd name="T4" fmla="*/ 494 w 520"/>
                  <a:gd name="T5" fmla="*/ 479 h 495"/>
                  <a:gd name="T6" fmla="*/ 494 w 520"/>
                  <a:gd name="T7" fmla="*/ 479 h 495"/>
                  <a:gd name="T8" fmla="*/ 107 w 520"/>
                  <a:gd name="T9" fmla="*/ 329 h 495"/>
                  <a:gd name="T10" fmla="*/ 107 w 520"/>
                  <a:gd name="T11" fmla="*/ 329 h 495"/>
                  <a:gd name="T12" fmla="*/ 106 w 520"/>
                  <a:gd name="T13" fmla="*/ 56 h 495"/>
                  <a:gd name="T14" fmla="*/ 106 w 520"/>
                  <a:gd name="T15" fmla="*/ 56 h 495"/>
                  <a:gd name="T16" fmla="*/ 371 w 520"/>
                  <a:gd name="T17" fmla="*/ 12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0" h="495">
                    <a:moveTo>
                      <a:pt x="371" y="125"/>
                    </a:moveTo>
                    <a:lnTo>
                      <a:pt x="371" y="125"/>
                    </a:lnTo>
                    <a:cubicBezTo>
                      <a:pt x="463" y="244"/>
                      <a:pt x="519" y="464"/>
                      <a:pt x="494" y="479"/>
                    </a:cubicBezTo>
                    <a:lnTo>
                      <a:pt x="494" y="479"/>
                    </a:lnTo>
                    <a:cubicBezTo>
                      <a:pt x="470" y="494"/>
                      <a:pt x="212" y="439"/>
                      <a:pt x="107" y="329"/>
                    </a:cubicBezTo>
                    <a:lnTo>
                      <a:pt x="107" y="329"/>
                    </a:lnTo>
                    <a:cubicBezTo>
                      <a:pt x="0" y="219"/>
                      <a:pt x="33" y="113"/>
                      <a:pt x="106" y="56"/>
                    </a:cubicBezTo>
                    <a:lnTo>
                      <a:pt x="106" y="56"/>
                    </a:lnTo>
                    <a:cubicBezTo>
                      <a:pt x="178" y="0"/>
                      <a:pt x="277" y="5"/>
                      <a:pt x="371" y="1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9" name="Freeform 17">
                <a:extLst>
                  <a:ext uri="{FF2B5EF4-FFF2-40B4-BE49-F238E27FC236}">
                    <a16:creationId xmlns:a16="http://schemas.microsoft.com/office/drawing/2014/main" id="{DF7AE59F-F00B-43E0-94D0-23FDBA329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5005" y="6436121"/>
                <a:ext cx="388523" cy="490557"/>
              </a:xfrm>
              <a:custGeom>
                <a:avLst/>
                <a:gdLst>
                  <a:gd name="T0" fmla="*/ 367 w 437"/>
                  <a:gd name="T1" fmla="*/ 312 h 552"/>
                  <a:gd name="T2" fmla="*/ 367 w 437"/>
                  <a:gd name="T3" fmla="*/ 312 h 552"/>
                  <a:gd name="T4" fmla="*/ 31 w 437"/>
                  <a:gd name="T5" fmla="*/ 541 h 552"/>
                  <a:gd name="T6" fmla="*/ 31 w 437"/>
                  <a:gd name="T7" fmla="*/ 541 h 552"/>
                  <a:gd name="T8" fmla="*/ 69 w 437"/>
                  <a:gd name="T9" fmla="*/ 159 h 552"/>
                  <a:gd name="T10" fmla="*/ 69 w 437"/>
                  <a:gd name="T11" fmla="*/ 159 h 552"/>
                  <a:gd name="T12" fmla="*/ 318 w 437"/>
                  <a:gd name="T13" fmla="*/ 43 h 552"/>
                  <a:gd name="T14" fmla="*/ 318 w 437"/>
                  <a:gd name="T15" fmla="*/ 43 h 552"/>
                  <a:gd name="T16" fmla="*/ 367 w 437"/>
                  <a:gd name="T17" fmla="*/ 312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7" h="552">
                    <a:moveTo>
                      <a:pt x="367" y="312"/>
                    </a:moveTo>
                    <a:lnTo>
                      <a:pt x="367" y="312"/>
                    </a:lnTo>
                    <a:cubicBezTo>
                      <a:pt x="297" y="447"/>
                      <a:pt x="47" y="551"/>
                      <a:pt x="31" y="541"/>
                    </a:cubicBezTo>
                    <a:lnTo>
                      <a:pt x="31" y="541"/>
                    </a:lnTo>
                    <a:cubicBezTo>
                      <a:pt x="15" y="530"/>
                      <a:pt x="0" y="293"/>
                      <a:pt x="69" y="159"/>
                    </a:cubicBezTo>
                    <a:lnTo>
                      <a:pt x="69" y="159"/>
                    </a:lnTo>
                    <a:cubicBezTo>
                      <a:pt x="139" y="24"/>
                      <a:pt x="236" y="0"/>
                      <a:pt x="318" y="43"/>
                    </a:cubicBezTo>
                    <a:lnTo>
                      <a:pt x="318" y="43"/>
                    </a:lnTo>
                    <a:cubicBezTo>
                      <a:pt x="400" y="85"/>
                      <a:pt x="436" y="178"/>
                      <a:pt x="367" y="3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0" name="Freeform 2">
                <a:extLst>
                  <a:ext uri="{FF2B5EF4-FFF2-40B4-BE49-F238E27FC236}">
                    <a16:creationId xmlns:a16="http://schemas.microsoft.com/office/drawing/2014/main" id="{1AFC9C3F-3E9D-4B16-A56A-F2AA3B109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754" y="10423376"/>
                <a:ext cx="13829810" cy="15698"/>
              </a:xfrm>
              <a:custGeom>
                <a:avLst/>
                <a:gdLst>
                  <a:gd name="T0" fmla="*/ 15530 w 15539"/>
                  <a:gd name="T1" fmla="*/ 18 h 19"/>
                  <a:gd name="T2" fmla="*/ 9 w 15539"/>
                  <a:gd name="T3" fmla="*/ 18 h 19"/>
                  <a:gd name="T4" fmla="*/ 9 w 15539"/>
                  <a:gd name="T5" fmla="*/ 18 h 19"/>
                  <a:gd name="T6" fmla="*/ 0 w 15539"/>
                  <a:gd name="T7" fmla="*/ 9 h 19"/>
                  <a:gd name="T8" fmla="*/ 0 w 15539"/>
                  <a:gd name="T9" fmla="*/ 9 h 19"/>
                  <a:gd name="T10" fmla="*/ 9 w 15539"/>
                  <a:gd name="T11" fmla="*/ 0 h 19"/>
                  <a:gd name="T12" fmla="*/ 15530 w 15539"/>
                  <a:gd name="T13" fmla="*/ 0 h 19"/>
                  <a:gd name="T14" fmla="*/ 15530 w 15539"/>
                  <a:gd name="T15" fmla="*/ 0 h 19"/>
                  <a:gd name="T16" fmla="*/ 15538 w 15539"/>
                  <a:gd name="T17" fmla="*/ 9 h 19"/>
                  <a:gd name="T18" fmla="*/ 15538 w 15539"/>
                  <a:gd name="T19" fmla="*/ 9 h 19"/>
                  <a:gd name="T20" fmla="*/ 15530 w 15539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39" h="19">
                    <a:moveTo>
                      <a:pt x="15530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15530" y="0"/>
                    </a:lnTo>
                    <a:lnTo>
                      <a:pt x="15530" y="0"/>
                    </a:lnTo>
                    <a:cubicBezTo>
                      <a:pt x="15534" y="0"/>
                      <a:pt x="15538" y="5"/>
                      <a:pt x="15538" y="9"/>
                    </a:cubicBezTo>
                    <a:lnTo>
                      <a:pt x="15538" y="9"/>
                    </a:lnTo>
                    <a:cubicBezTo>
                      <a:pt x="15538" y="14"/>
                      <a:pt x="15534" y="18"/>
                      <a:pt x="15530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1" name="Freeform 3">
                <a:extLst>
                  <a:ext uri="{FF2B5EF4-FFF2-40B4-BE49-F238E27FC236}">
                    <a16:creationId xmlns:a16="http://schemas.microsoft.com/office/drawing/2014/main" id="{30AF97DD-3773-4D09-83EA-CB6406F46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8716" y="9222490"/>
                <a:ext cx="1142020" cy="1208735"/>
              </a:xfrm>
              <a:custGeom>
                <a:avLst/>
                <a:gdLst>
                  <a:gd name="T0" fmla="*/ 977 w 1282"/>
                  <a:gd name="T1" fmla="*/ 0 h 1357"/>
                  <a:gd name="T2" fmla="*/ 641 w 1282"/>
                  <a:gd name="T3" fmla="*/ 0 h 1357"/>
                  <a:gd name="T4" fmla="*/ 304 w 1282"/>
                  <a:gd name="T5" fmla="*/ 0 h 1357"/>
                  <a:gd name="T6" fmla="*/ 304 w 1282"/>
                  <a:gd name="T7" fmla="*/ 0 h 1357"/>
                  <a:gd name="T8" fmla="*/ 89 w 1282"/>
                  <a:gd name="T9" fmla="*/ 90 h 1357"/>
                  <a:gd name="T10" fmla="*/ 89 w 1282"/>
                  <a:gd name="T11" fmla="*/ 90 h 1357"/>
                  <a:gd name="T12" fmla="*/ 0 w 1282"/>
                  <a:gd name="T13" fmla="*/ 304 h 1357"/>
                  <a:gd name="T14" fmla="*/ 0 w 1282"/>
                  <a:gd name="T15" fmla="*/ 830 h 1357"/>
                  <a:gd name="T16" fmla="*/ 0 w 1282"/>
                  <a:gd name="T17" fmla="*/ 1356 h 1357"/>
                  <a:gd name="T18" fmla="*/ 641 w 1282"/>
                  <a:gd name="T19" fmla="*/ 1356 h 1357"/>
                  <a:gd name="T20" fmla="*/ 1281 w 1282"/>
                  <a:gd name="T21" fmla="*/ 1356 h 1357"/>
                  <a:gd name="T22" fmla="*/ 1281 w 1282"/>
                  <a:gd name="T23" fmla="*/ 830 h 1357"/>
                  <a:gd name="T24" fmla="*/ 1281 w 1282"/>
                  <a:gd name="T25" fmla="*/ 304 h 1357"/>
                  <a:gd name="T26" fmla="*/ 1281 w 1282"/>
                  <a:gd name="T27" fmla="*/ 304 h 1357"/>
                  <a:gd name="T28" fmla="*/ 1192 w 1282"/>
                  <a:gd name="T29" fmla="*/ 90 h 1357"/>
                  <a:gd name="T30" fmla="*/ 1192 w 1282"/>
                  <a:gd name="T31" fmla="*/ 90 h 1357"/>
                  <a:gd name="T32" fmla="*/ 977 w 1282"/>
                  <a:gd name="T33" fmla="*/ 0 h 1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82" h="1357">
                    <a:moveTo>
                      <a:pt x="977" y="0"/>
                    </a:moveTo>
                    <a:lnTo>
                      <a:pt x="641" y="0"/>
                    </a:lnTo>
                    <a:lnTo>
                      <a:pt x="304" y="0"/>
                    </a:lnTo>
                    <a:lnTo>
                      <a:pt x="304" y="0"/>
                    </a:lnTo>
                    <a:cubicBezTo>
                      <a:pt x="221" y="0"/>
                      <a:pt x="144" y="34"/>
                      <a:pt x="89" y="90"/>
                    </a:cubicBezTo>
                    <a:lnTo>
                      <a:pt x="89" y="90"/>
                    </a:lnTo>
                    <a:cubicBezTo>
                      <a:pt x="34" y="144"/>
                      <a:pt x="0" y="221"/>
                      <a:pt x="0" y="304"/>
                    </a:cubicBezTo>
                    <a:lnTo>
                      <a:pt x="0" y="830"/>
                    </a:lnTo>
                    <a:lnTo>
                      <a:pt x="0" y="1356"/>
                    </a:lnTo>
                    <a:lnTo>
                      <a:pt x="641" y="1356"/>
                    </a:lnTo>
                    <a:lnTo>
                      <a:pt x="1281" y="1356"/>
                    </a:lnTo>
                    <a:lnTo>
                      <a:pt x="1281" y="830"/>
                    </a:lnTo>
                    <a:lnTo>
                      <a:pt x="1281" y="304"/>
                    </a:lnTo>
                    <a:lnTo>
                      <a:pt x="1281" y="304"/>
                    </a:lnTo>
                    <a:cubicBezTo>
                      <a:pt x="1281" y="221"/>
                      <a:pt x="1247" y="144"/>
                      <a:pt x="1192" y="90"/>
                    </a:cubicBezTo>
                    <a:lnTo>
                      <a:pt x="1192" y="90"/>
                    </a:lnTo>
                    <a:cubicBezTo>
                      <a:pt x="1138" y="34"/>
                      <a:pt x="1061" y="0"/>
                      <a:pt x="97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2" name="Freeform 4">
                <a:extLst>
                  <a:ext uri="{FF2B5EF4-FFF2-40B4-BE49-F238E27FC236}">
                    <a16:creationId xmlns:a16="http://schemas.microsoft.com/office/drawing/2014/main" id="{2CB5CAE9-6C6C-4DB3-976A-202429E61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867" y="9214641"/>
                <a:ext cx="1157718" cy="1224433"/>
              </a:xfrm>
              <a:custGeom>
                <a:avLst/>
                <a:gdLst>
                  <a:gd name="T0" fmla="*/ 17 w 1299"/>
                  <a:gd name="T1" fmla="*/ 1356 h 1375"/>
                  <a:gd name="T2" fmla="*/ 1281 w 1299"/>
                  <a:gd name="T3" fmla="*/ 1356 h 1375"/>
                  <a:gd name="T4" fmla="*/ 1281 w 1299"/>
                  <a:gd name="T5" fmla="*/ 313 h 1375"/>
                  <a:gd name="T6" fmla="*/ 1281 w 1299"/>
                  <a:gd name="T7" fmla="*/ 313 h 1375"/>
                  <a:gd name="T8" fmla="*/ 1194 w 1299"/>
                  <a:gd name="T9" fmla="*/ 105 h 1375"/>
                  <a:gd name="T10" fmla="*/ 1194 w 1299"/>
                  <a:gd name="T11" fmla="*/ 105 h 1375"/>
                  <a:gd name="T12" fmla="*/ 985 w 1299"/>
                  <a:gd name="T13" fmla="*/ 18 h 1375"/>
                  <a:gd name="T14" fmla="*/ 312 w 1299"/>
                  <a:gd name="T15" fmla="*/ 18 h 1375"/>
                  <a:gd name="T16" fmla="*/ 312 w 1299"/>
                  <a:gd name="T17" fmla="*/ 18 h 1375"/>
                  <a:gd name="T18" fmla="*/ 104 w 1299"/>
                  <a:gd name="T19" fmla="*/ 105 h 1375"/>
                  <a:gd name="T20" fmla="*/ 104 w 1299"/>
                  <a:gd name="T21" fmla="*/ 105 h 1375"/>
                  <a:gd name="T22" fmla="*/ 17 w 1299"/>
                  <a:gd name="T23" fmla="*/ 313 h 1375"/>
                  <a:gd name="T24" fmla="*/ 17 w 1299"/>
                  <a:gd name="T25" fmla="*/ 1356 h 1375"/>
                  <a:gd name="T26" fmla="*/ 1289 w 1299"/>
                  <a:gd name="T27" fmla="*/ 1374 h 1375"/>
                  <a:gd name="T28" fmla="*/ 8 w 1299"/>
                  <a:gd name="T29" fmla="*/ 1374 h 1375"/>
                  <a:gd name="T30" fmla="*/ 8 w 1299"/>
                  <a:gd name="T31" fmla="*/ 1374 h 1375"/>
                  <a:gd name="T32" fmla="*/ 0 w 1299"/>
                  <a:gd name="T33" fmla="*/ 1365 h 1375"/>
                  <a:gd name="T34" fmla="*/ 0 w 1299"/>
                  <a:gd name="T35" fmla="*/ 313 h 1375"/>
                  <a:gd name="T36" fmla="*/ 0 w 1299"/>
                  <a:gd name="T37" fmla="*/ 313 h 1375"/>
                  <a:gd name="T38" fmla="*/ 91 w 1299"/>
                  <a:gd name="T39" fmla="*/ 92 h 1375"/>
                  <a:gd name="T40" fmla="*/ 91 w 1299"/>
                  <a:gd name="T41" fmla="*/ 92 h 1375"/>
                  <a:gd name="T42" fmla="*/ 312 w 1299"/>
                  <a:gd name="T43" fmla="*/ 0 h 1375"/>
                  <a:gd name="T44" fmla="*/ 985 w 1299"/>
                  <a:gd name="T45" fmla="*/ 0 h 1375"/>
                  <a:gd name="T46" fmla="*/ 985 w 1299"/>
                  <a:gd name="T47" fmla="*/ 0 h 1375"/>
                  <a:gd name="T48" fmla="*/ 1206 w 1299"/>
                  <a:gd name="T49" fmla="*/ 92 h 1375"/>
                  <a:gd name="T50" fmla="*/ 1206 w 1299"/>
                  <a:gd name="T51" fmla="*/ 92 h 1375"/>
                  <a:gd name="T52" fmla="*/ 1298 w 1299"/>
                  <a:gd name="T53" fmla="*/ 313 h 1375"/>
                  <a:gd name="T54" fmla="*/ 1298 w 1299"/>
                  <a:gd name="T55" fmla="*/ 1365 h 1375"/>
                  <a:gd name="T56" fmla="*/ 1298 w 1299"/>
                  <a:gd name="T57" fmla="*/ 1365 h 1375"/>
                  <a:gd name="T58" fmla="*/ 1289 w 1299"/>
                  <a:gd name="T59" fmla="*/ 1374 h 1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99" h="1375">
                    <a:moveTo>
                      <a:pt x="17" y="1356"/>
                    </a:moveTo>
                    <a:lnTo>
                      <a:pt x="1281" y="1356"/>
                    </a:lnTo>
                    <a:lnTo>
                      <a:pt x="1281" y="313"/>
                    </a:lnTo>
                    <a:lnTo>
                      <a:pt x="1281" y="313"/>
                    </a:lnTo>
                    <a:cubicBezTo>
                      <a:pt x="1281" y="235"/>
                      <a:pt x="1250" y="160"/>
                      <a:pt x="1194" y="105"/>
                    </a:cubicBezTo>
                    <a:lnTo>
                      <a:pt x="1194" y="105"/>
                    </a:lnTo>
                    <a:cubicBezTo>
                      <a:pt x="1139" y="48"/>
                      <a:pt x="1064" y="18"/>
                      <a:pt x="985" y="18"/>
                    </a:cubicBezTo>
                    <a:lnTo>
                      <a:pt x="312" y="18"/>
                    </a:lnTo>
                    <a:lnTo>
                      <a:pt x="312" y="18"/>
                    </a:lnTo>
                    <a:cubicBezTo>
                      <a:pt x="233" y="18"/>
                      <a:pt x="159" y="48"/>
                      <a:pt x="104" y="105"/>
                    </a:cubicBezTo>
                    <a:lnTo>
                      <a:pt x="104" y="105"/>
                    </a:lnTo>
                    <a:cubicBezTo>
                      <a:pt x="48" y="160"/>
                      <a:pt x="17" y="235"/>
                      <a:pt x="17" y="313"/>
                    </a:cubicBezTo>
                    <a:lnTo>
                      <a:pt x="17" y="1356"/>
                    </a:lnTo>
                    <a:close/>
                    <a:moveTo>
                      <a:pt x="1289" y="1374"/>
                    </a:moveTo>
                    <a:lnTo>
                      <a:pt x="8" y="1374"/>
                    </a:lnTo>
                    <a:lnTo>
                      <a:pt x="8" y="1374"/>
                    </a:lnTo>
                    <a:cubicBezTo>
                      <a:pt x="3" y="1374"/>
                      <a:pt x="0" y="1370"/>
                      <a:pt x="0" y="1365"/>
                    </a:cubicBezTo>
                    <a:lnTo>
                      <a:pt x="0" y="313"/>
                    </a:lnTo>
                    <a:lnTo>
                      <a:pt x="0" y="313"/>
                    </a:lnTo>
                    <a:cubicBezTo>
                      <a:pt x="0" y="230"/>
                      <a:pt x="32" y="151"/>
                      <a:pt x="91" y="92"/>
                    </a:cubicBezTo>
                    <a:lnTo>
                      <a:pt x="91" y="92"/>
                    </a:lnTo>
                    <a:cubicBezTo>
                      <a:pt x="150" y="33"/>
                      <a:pt x="229" y="0"/>
                      <a:pt x="312" y="0"/>
                    </a:cubicBezTo>
                    <a:lnTo>
                      <a:pt x="985" y="0"/>
                    </a:lnTo>
                    <a:lnTo>
                      <a:pt x="985" y="0"/>
                    </a:lnTo>
                    <a:cubicBezTo>
                      <a:pt x="1068" y="0"/>
                      <a:pt x="1147" y="33"/>
                      <a:pt x="1206" y="92"/>
                    </a:cubicBezTo>
                    <a:lnTo>
                      <a:pt x="1206" y="92"/>
                    </a:lnTo>
                    <a:cubicBezTo>
                      <a:pt x="1265" y="151"/>
                      <a:pt x="1298" y="230"/>
                      <a:pt x="1298" y="313"/>
                    </a:cubicBezTo>
                    <a:lnTo>
                      <a:pt x="1298" y="1365"/>
                    </a:lnTo>
                    <a:lnTo>
                      <a:pt x="1298" y="1365"/>
                    </a:lnTo>
                    <a:cubicBezTo>
                      <a:pt x="1298" y="1370"/>
                      <a:pt x="1294" y="1374"/>
                      <a:pt x="1289" y="1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3" name="Freeform 5">
                <a:extLst>
                  <a:ext uri="{FF2B5EF4-FFF2-40B4-BE49-F238E27FC236}">
                    <a16:creationId xmlns:a16="http://schemas.microsoft.com/office/drawing/2014/main" id="{24A576CA-021C-42B5-A11B-1E26C2CCB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8716" y="9222490"/>
                <a:ext cx="1142020" cy="1208735"/>
              </a:xfrm>
              <a:custGeom>
                <a:avLst/>
                <a:gdLst>
                  <a:gd name="T0" fmla="*/ 977 w 1282"/>
                  <a:gd name="T1" fmla="*/ 0 h 1357"/>
                  <a:gd name="T2" fmla="*/ 641 w 1282"/>
                  <a:gd name="T3" fmla="*/ 0 h 1357"/>
                  <a:gd name="T4" fmla="*/ 304 w 1282"/>
                  <a:gd name="T5" fmla="*/ 0 h 1357"/>
                  <a:gd name="T6" fmla="*/ 304 w 1282"/>
                  <a:gd name="T7" fmla="*/ 0 h 1357"/>
                  <a:gd name="T8" fmla="*/ 89 w 1282"/>
                  <a:gd name="T9" fmla="*/ 90 h 1357"/>
                  <a:gd name="T10" fmla="*/ 89 w 1282"/>
                  <a:gd name="T11" fmla="*/ 90 h 1357"/>
                  <a:gd name="T12" fmla="*/ 0 w 1282"/>
                  <a:gd name="T13" fmla="*/ 304 h 1357"/>
                  <a:gd name="T14" fmla="*/ 0 w 1282"/>
                  <a:gd name="T15" fmla="*/ 830 h 1357"/>
                  <a:gd name="T16" fmla="*/ 0 w 1282"/>
                  <a:gd name="T17" fmla="*/ 1356 h 1357"/>
                  <a:gd name="T18" fmla="*/ 641 w 1282"/>
                  <a:gd name="T19" fmla="*/ 1356 h 1357"/>
                  <a:gd name="T20" fmla="*/ 1281 w 1282"/>
                  <a:gd name="T21" fmla="*/ 1356 h 1357"/>
                  <a:gd name="T22" fmla="*/ 1281 w 1282"/>
                  <a:gd name="T23" fmla="*/ 830 h 1357"/>
                  <a:gd name="T24" fmla="*/ 1281 w 1282"/>
                  <a:gd name="T25" fmla="*/ 304 h 1357"/>
                  <a:gd name="T26" fmla="*/ 1281 w 1282"/>
                  <a:gd name="T27" fmla="*/ 304 h 1357"/>
                  <a:gd name="T28" fmla="*/ 1192 w 1282"/>
                  <a:gd name="T29" fmla="*/ 90 h 1357"/>
                  <a:gd name="T30" fmla="*/ 1192 w 1282"/>
                  <a:gd name="T31" fmla="*/ 90 h 1357"/>
                  <a:gd name="T32" fmla="*/ 977 w 1282"/>
                  <a:gd name="T33" fmla="*/ 0 h 1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82" h="1357">
                    <a:moveTo>
                      <a:pt x="977" y="0"/>
                    </a:moveTo>
                    <a:lnTo>
                      <a:pt x="641" y="0"/>
                    </a:lnTo>
                    <a:lnTo>
                      <a:pt x="304" y="0"/>
                    </a:lnTo>
                    <a:lnTo>
                      <a:pt x="304" y="0"/>
                    </a:lnTo>
                    <a:cubicBezTo>
                      <a:pt x="221" y="0"/>
                      <a:pt x="144" y="34"/>
                      <a:pt x="89" y="90"/>
                    </a:cubicBezTo>
                    <a:lnTo>
                      <a:pt x="89" y="90"/>
                    </a:lnTo>
                    <a:cubicBezTo>
                      <a:pt x="34" y="144"/>
                      <a:pt x="0" y="221"/>
                      <a:pt x="0" y="304"/>
                    </a:cubicBezTo>
                    <a:lnTo>
                      <a:pt x="0" y="830"/>
                    </a:lnTo>
                    <a:lnTo>
                      <a:pt x="0" y="1356"/>
                    </a:lnTo>
                    <a:lnTo>
                      <a:pt x="641" y="1356"/>
                    </a:lnTo>
                    <a:lnTo>
                      <a:pt x="1281" y="1356"/>
                    </a:lnTo>
                    <a:lnTo>
                      <a:pt x="1281" y="830"/>
                    </a:lnTo>
                    <a:lnTo>
                      <a:pt x="1281" y="304"/>
                    </a:lnTo>
                    <a:lnTo>
                      <a:pt x="1281" y="304"/>
                    </a:lnTo>
                    <a:cubicBezTo>
                      <a:pt x="1281" y="221"/>
                      <a:pt x="1247" y="144"/>
                      <a:pt x="1192" y="90"/>
                    </a:cubicBezTo>
                    <a:lnTo>
                      <a:pt x="1192" y="90"/>
                    </a:lnTo>
                    <a:cubicBezTo>
                      <a:pt x="1138" y="34"/>
                      <a:pt x="1061" y="0"/>
                      <a:pt x="977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A7216749-9529-41A7-9141-202C34B62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4756" y="7862415"/>
                <a:ext cx="1323070" cy="717844"/>
              </a:xfrm>
              <a:custGeom>
                <a:avLst/>
                <a:gdLst>
                  <a:gd name="connsiteX0" fmla="*/ 1134333 w 1323070"/>
                  <a:gd name="connsiteY0" fmla="*/ 285164 h 717844"/>
                  <a:gd name="connsiteX1" fmla="*/ 959557 w 1323070"/>
                  <a:gd name="connsiteY1" fmla="*/ 327723 h 717844"/>
                  <a:gd name="connsiteX2" fmla="*/ 620707 w 1323070"/>
                  <a:gd name="connsiteY2" fmla="*/ 665532 h 717844"/>
                  <a:gd name="connsiteX3" fmla="*/ 1101340 w 1323070"/>
                  <a:gd name="connsiteY3" fmla="*/ 657553 h 717844"/>
                  <a:gd name="connsiteX4" fmla="*/ 1294841 w 1323070"/>
                  <a:gd name="connsiteY4" fmla="*/ 380035 h 717844"/>
                  <a:gd name="connsiteX5" fmla="*/ 1183377 w 1323070"/>
                  <a:gd name="connsiteY5" fmla="*/ 289598 h 717844"/>
                  <a:gd name="connsiteX6" fmla="*/ 1134333 w 1323070"/>
                  <a:gd name="connsiteY6" fmla="*/ 285164 h 717844"/>
                  <a:gd name="connsiteX7" fmla="*/ 160882 w 1323070"/>
                  <a:gd name="connsiteY7" fmla="*/ 15873 h 717844"/>
                  <a:gd name="connsiteX8" fmla="*/ 78218 w 1323070"/>
                  <a:gd name="connsiteY8" fmla="*/ 45178 h 717844"/>
                  <a:gd name="connsiteX9" fmla="*/ 114661 w 1323070"/>
                  <a:gd name="connsiteY9" fmla="*/ 433241 h 717844"/>
                  <a:gd name="connsiteX10" fmla="*/ 595529 w 1323070"/>
                  <a:gd name="connsiteY10" fmla="*/ 672118 h 717844"/>
                  <a:gd name="connsiteX11" fmla="*/ 600862 w 1323070"/>
                  <a:gd name="connsiteY11" fmla="*/ 665014 h 717844"/>
                  <a:gd name="connsiteX12" fmla="*/ 413315 w 1323070"/>
                  <a:gd name="connsiteY12" fmla="*/ 181933 h 717844"/>
                  <a:gd name="connsiteX13" fmla="*/ 160882 w 1323070"/>
                  <a:gd name="connsiteY13" fmla="*/ 15873 h 717844"/>
                  <a:gd name="connsiteX14" fmla="*/ 143382 w 1323070"/>
                  <a:gd name="connsiteY14" fmla="*/ 846 h 717844"/>
                  <a:gd name="connsiteX15" fmla="*/ 424870 w 1323070"/>
                  <a:gd name="connsiteY15" fmla="*/ 173052 h 717844"/>
                  <a:gd name="connsiteX16" fmla="*/ 613112 w 1323070"/>
                  <a:gd name="connsiteY16" fmla="*/ 585397 h 717844"/>
                  <a:gd name="connsiteX17" fmla="*/ 617946 w 1323070"/>
                  <a:gd name="connsiteY17" fmla="*/ 628007 h 717844"/>
                  <a:gd name="connsiteX18" fmla="*/ 622943 w 1323070"/>
                  <a:gd name="connsiteY18" fmla="*/ 617834 h 717844"/>
                  <a:gd name="connsiteX19" fmla="*/ 954207 w 1323070"/>
                  <a:gd name="connsiteY19" fmla="*/ 312650 h 717844"/>
                  <a:gd name="connsiteX20" fmla="*/ 1186052 w 1323070"/>
                  <a:gd name="connsiteY20" fmla="*/ 275411 h 717844"/>
                  <a:gd name="connsiteX21" fmla="*/ 1309108 w 1323070"/>
                  <a:gd name="connsiteY21" fmla="*/ 374715 h 717844"/>
                  <a:gd name="connsiteX22" fmla="*/ 1106690 w 1323070"/>
                  <a:gd name="connsiteY22" fmla="*/ 670852 h 717844"/>
                  <a:gd name="connsiteX23" fmla="*/ 844526 w 1323070"/>
                  <a:gd name="connsiteY23" fmla="*/ 717844 h 717844"/>
                  <a:gd name="connsiteX24" fmla="*/ 631602 w 1323070"/>
                  <a:gd name="connsiteY24" fmla="*/ 688294 h 717844"/>
                  <a:gd name="connsiteX25" fmla="*/ 611738 w 1323070"/>
                  <a:gd name="connsiteY25" fmla="*/ 675470 h 717844"/>
                  <a:gd name="connsiteX26" fmla="*/ 606973 w 1323070"/>
                  <a:gd name="connsiteY26" fmla="*/ 682774 h 717844"/>
                  <a:gd name="connsiteX27" fmla="*/ 598196 w 1323070"/>
                  <a:gd name="connsiteY27" fmla="*/ 687214 h 717844"/>
                  <a:gd name="connsiteX28" fmla="*/ 585752 w 1323070"/>
                  <a:gd name="connsiteY28" fmla="*/ 688102 h 717844"/>
                  <a:gd name="connsiteX29" fmla="*/ 102217 w 1323070"/>
                  <a:gd name="connsiteY29" fmla="*/ 443010 h 717844"/>
                  <a:gd name="connsiteX30" fmla="*/ 0 w 1323070"/>
                  <a:gd name="connsiteY30" fmla="*/ 195253 h 717844"/>
                  <a:gd name="connsiteX31" fmla="*/ 67552 w 1323070"/>
                  <a:gd name="connsiteY31" fmla="*/ 32746 h 717844"/>
                  <a:gd name="connsiteX32" fmla="*/ 143382 w 1323070"/>
                  <a:gd name="connsiteY32" fmla="*/ 846 h 717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323070" h="717844">
                    <a:moveTo>
                      <a:pt x="1134333" y="285164"/>
                    </a:moveTo>
                    <a:cubicBezTo>
                      <a:pt x="1084397" y="285164"/>
                      <a:pt x="1025544" y="299351"/>
                      <a:pt x="959557" y="327723"/>
                    </a:cubicBezTo>
                    <a:cubicBezTo>
                      <a:pt x="772298" y="406634"/>
                      <a:pt x="611789" y="641593"/>
                      <a:pt x="620707" y="665532"/>
                    </a:cubicBezTo>
                    <a:cubicBezTo>
                      <a:pt x="633191" y="686812"/>
                      <a:pt x="910513" y="739123"/>
                      <a:pt x="1101340" y="657553"/>
                    </a:cubicBezTo>
                    <a:cubicBezTo>
                      <a:pt x="1266306" y="586621"/>
                      <a:pt x="1339427" y="483772"/>
                      <a:pt x="1294841" y="380035"/>
                    </a:cubicBezTo>
                    <a:cubicBezTo>
                      <a:pt x="1274332" y="333043"/>
                      <a:pt x="1235096" y="301124"/>
                      <a:pt x="1183377" y="289598"/>
                    </a:cubicBezTo>
                    <a:cubicBezTo>
                      <a:pt x="1168218" y="286938"/>
                      <a:pt x="1151275" y="285164"/>
                      <a:pt x="1134333" y="285164"/>
                    </a:cubicBezTo>
                    <a:close/>
                    <a:moveTo>
                      <a:pt x="160882" y="15873"/>
                    </a:moveTo>
                    <a:cubicBezTo>
                      <a:pt x="130661" y="15873"/>
                      <a:pt x="102217" y="25642"/>
                      <a:pt x="78218" y="45178"/>
                    </a:cubicBezTo>
                    <a:cubicBezTo>
                      <a:pt x="-31999" y="133980"/>
                      <a:pt x="15110" y="311583"/>
                      <a:pt x="114661" y="433241"/>
                    </a:cubicBezTo>
                    <a:cubicBezTo>
                      <a:pt x="258655" y="609068"/>
                      <a:pt x="554642" y="681886"/>
                      <a:pt x="595529" y="672118"/>
                    </a:cubicBezTo>
                    <a:cubicBezTo>
                      <a:pt x="597307" y="671230"/>
                      <a:pt x="599974" y="667678"/>
                      <a:pt x="600862" y="665014"/>
                    </a:cubicBezTo>
                    <a:cubicBezTo>
                      <a:pt x="620417" y="608180"/>
                      <a:pt x="543976" y="342664"/>
                      <a:pt x="413315" y="181933"/>
                    </a:cubicBezTo>
                    <a:cubicBezTo>
                      <a:pt x="323541" y="73594"/>
                      <a:pt x="234656" y="15873"/>
                      <a:pt x="160882" y="15873"/>
                    </a:cubicBezTo>
                    <a:close/>
                    <a:moveTo>
                      <a:pt x="143382" y="846"/>
                    </a:moveTo>
                    <a:cubicBezTo>
                      <a:pt x="225712" y="-7937"/>
                      <a:pt x="325541" y="51838"/>
                      <a:pt x="424870" y="173052"/>
                    </a:cubicBezTo>
                    <a:cubicBezTo>
                      <a:pt x="520866" y="290271"/>
                      <a:pt x="592863" y="472425"/>
                      <a:pt x="613112" y="585397"/>
                    </a:cubicBezTo>
                    <a:lnTo>
                      <a:pt x="617946" y="628007"/>
                    </a:lnTo>
                    <a:lnTo>
                      <a:pt x="622943" y="617834"/>
                    </a:lnTo>
                    <a:cubicBezTo>
                      <a:pt x="670099" y="535792"/>
                      <a:pt x="803619" y="377042"/>
                      <a:pt x="954207" y="312650"/>
                    </a:cubicBezTo>
                    <a:cubicBezTo>
                      <a:pt x="1044270" y="274525"/>
                      <a:pt x="1122741" y="261225"/>
                      <a:pt x="1186052" y="275411"/>
                    </a:cubicBezTo>
                    <a:cubicBezTo>
                      <a:pt x="1244014" y="287824"/>
                      <a:pt x="1285924" y="321517"/>
                      <a:pt x="1309108" y="374715"/>
                    </a:cubicBezTo>
                    <a:cubicBezTo>
                      <a:pt x="1356369" y="485545"/>
                      <a:pt x="1282357" y="597261"/>
                      <a:pt x="1106690" y="670852"/>
                    </a:cubicBezTo>
                    <a:cubicBezTo>
                      <a:pt x="1028219" y="705431"/>
                      <a:pt x="931022" y="717844"/>
                      <a:pt x="844526" y="717844"/>
                    </a:cubicBezTo>
                    <a:cubicBezTo>
                      <a:pt x="752234" y="717844"/>
                      <a:pt x="670977" y="703879"/>
                      <a:pt x="631602" y="688294"/>
                    </a:cubicBezTo>
                    <a:lnTo>
                      <a:pt x="611738" y="675470"/>
                    </a:lnTo>
                    <a:lnTo>
                      <a:pt x="606973" y="682774"/>
                    </a:lnTo>
                    <a:cubicBezTo>
                      <a:pt x="603974" y="685438"/>
                      <a:pt x="600863" y="686770"/>
                      <a:pt x="598196" y="687214"/>
                    </a:cubicBezTo>
                    <a:cubicBezTo>
                      <a:pt x="595529" y="688102"/>
                      <a:pt x="591085" y="688102"/>
                      <a:pt x="585752" y="688102"/>
                    </a:cubicBezTo>
                    <a:cubicBezTo>
                      <a:pt x="511977" y="688102"/>
                      <a:pt x="241767" y="612621"/>
                      <a:pt x="102217" y="443010"/>
                    </a:cubicBezTo>
                    <a:cubicBezTo>
                      <a:pt x="18665" y="339112"/>
                      <a:pt x="0" y="252086"/>
                      <a:pt x="0" y="195253"/>
                    </a:cubicBezTo>
                    <a:cubicBezTo>
                      <a:pt x="0" y="127763"/>
                      <a:pt x="23999" y="70042"/>
                      <a:pt x="67552" y="32746"/>
                    </a:cubicBezTo>
                    <a:cubicBezTo>
                      <a:pt x="90440" y="14319"/>
                      <a:pt x="115939" y="3774"/>
                      <a:pt x="143382" y="8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98338AFD-E848-408B-93E9-DD3AC7A65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8475" y="6986116"/>
                <a:ext cx="914700" cy="580983"/>
              </a:xfrm>
              <a:custGeom>
                <a:avLst/>
                <a:gdLst>
                  <a:gd name="connsiteX0" fmla="*/ 802264 w 914700"/>
                  <a:gd name="connsiteY0" fmla="*/ 256251 h 580983"/>
                  <a:gd name="connsiteX1" fmla="*/ 652742 w 914700"/>
                  <a:gd name="connsiteY1" fmla="*/ 293617 h 580983"/>
                  <a:gd name="connsiteX2" fmla="*/ 448038 w 914700"/>
                  <a:gd name="connsiteY2" fmla="*/ 551623 h 580983"/>
                  <a:gd name="connsiteX3" fmla="*/ 775564 w 914700"/>
                  <a:gd name="connsiteY3" fmla="*/ 521374 h 580983"/>
                  <a:gd name="connsiteX4" fmla="*/ 889485 w 914700"/>
                  <a:gd name="connsiteY4" fmla="*/ 416392 h 580983"/>
                  <a:gd name="connsiteX5" fmla="*/ 885035 w 914700"/>
                  <a:gd name="connsiteY5" fmla="*/ 314969 h 580983"/>
                  <a:gd name="connsiteX6" fmla="*/ 802264 w 914700"/>
                  <a:gd name="connsiteY6" fmla="*/ 256251 h 580983"/>
                  <a:gd name="connsiteX7" fmla="*/ 804934 w 914700"/>
                  <a:gd name="connsiteY7" fmla="*/ 241126 h 580983"/>
                  <a:gd name="connsiteX8" fmla="*/ 898386 w 914700"/>
                  <a:gd name="connsiteY8" fmla="*/ 307852 h 580983"/>
                  <a:gd name="connsiteX9" fmla="*/ 902836 w 914700"/>
                  <a:gd name="connsiteY9" fmla="*/ 422620 h 580983"/>
                  <a:gd name="connsiteX10" fmla="*/ 782684 w 914700"/>
                  <a:gd name="connsiteY10" fmla="*/ 534720 h 580983"/>
                  <a:gd name="connsiteX11" fmla="*/ 559290 w 914700"/>
                  <a:gd name="connsiteY11" fmla="*/ 580983 h 580983"/>
                  <a:gd name="connsiteX12" fmla="*/ 450708 w 914700"/>
                  <a:gd name="connsiteY12" fmla="*/ 568527 h 580983"/>
                  <a:gd name="connsiteX13" fmla="*/ 433798 w 914700"/>
                  <a:gd name="connsiteY13" fmla="*/ 557851 h 580983"/>
                  <a:gd name="connsiteX14" fmla="*/ 645622 w 914700"/>
                  <a:gd name="connsiteY14" fmla="*/ 280272 h 580983"/>
                  <a:gd name="connsiteX15" fmla="*/ 804934 w 914700"/>
                  <a:gd name="connsiteY15" fmla="*/ 241126 h 580983"/>
                  <a:gd name="connsiteX16" fmla="*/ 119986 w 914700"/>
                  <a:gd name="connsiteY16" fmla="*/ 15483 h 580983"/>
                  <a:gd name="connsiteX17" fmla="*/ 46096 w 914700"/>
                  <a:gd name="connsiteY17" fmla="*/ 46573 h 580983"/>
                  <a:gd name="connsiteX18" fmla="*/ 17608 w 914700"/>
                  <a:gd name="connsiteY18" fmla="*/ 145173 h 580983"/>
                  <a:gd name="connsiteX19" fmla="*/ 108412 w 914700"/>
                  <a:gd name="connsiteY19" fmla="*/ 289075 h 580983"/>
                  <a:gd name="connsiteX20" fmla="*/ 438691 w 914700"/>
                  <a:gd name="connsiteY20" fmla="*/ 433865 h 580983"/>
                  <a:gd name="connsiteX21" fmla="*/ 290021 w 914700"/>
                  <a:gd name="connsiteY21" fmla="*/ 107865 h 580983"/>
                  <a:gd name="connsiteX22" fmla="*/ 119986 w 914700"/>
                  <a:gd name="connsiteY22" fmla="*/ 15483 h 580983"/>
                  <a:gd name="connsiteX23" fmla="*/ 120761 w 914700"/>
                  <a:gd name="connsiteY23" fmla="*/ 2 h 580983"/>
                  <a:gd name="connsiteX24" fmla="*/ 300704 w 914700"/>
                  <a:gd name="connsiteY24" fmla="*/ 96317 h 580983"/>
                  <a:gd name="connsiteX25" fmla="*/ 453825 w 914700"/>
                  <a:gd name="connsiteY25" fmla="*/ 432977 h 580983"/>
                  <a:gd name="connsiteX26" fmla="*/ 444923 w 914700"/>
                  <a:gd name="connsiteY26" fmla="*/ 448077 h 580983"/>
                  <a:gd name="connsiteX27" fmla="*/ 428898 w 914700"/>
                  <a:gd name="connsiteY27" fmla="*/ 449854 h 580983"/>
                  <a:gd name="connsiteX28" fmla="*/ 96839 w 914700"/>
                  <a:gd name="connsiteY28" fmla="*/ 300622 h 580983"/>
                  <a:gd name="connsiteX29" fmla="*/ 2474 w 914700"/>
                  <a:gd name="connsiteY29" fmla="*/ 147837 h 580983"/>
                  <a:gd name="connsiteX30" fmla="*/ 35413 w 914700"/>
                  <a:gd name="connsiteY30" fmla="*/ 35025 h 580983"/>
                  <a:gd name="connsiteX31" fmla="*/ 120761 w 914700"/>
                  <a:gd name="connsiteY31" fmla="*/ 2 h 580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14700" h="580983">
                    <a:moveTo>
                      <a:pt x="802264" y="256251"/>
                    </a:moveTo>
                    <a:cubicBezTo>
                      <a:pt x="761323" y="250023"/>
                      <a:pt x="710593" y="262478"/>
                      <a:pt x="652742" y="293617"/>
                    </a:cubicBezTo>
                    <a:cubicBezTo>
                      <a:pt x="532590" y="357674"/>
                      <a:pt x="446258" y="529382"/>
                      <a:pt x="448038" y="551623"/>
                    </a:cubicBezTo>
                    <a:cubicBezTo>
                      <a:pt x="464949" y="564969"/>
                      <a:pt x="653632" y="587211"/>
                      <a:pt x="775564" y="521374"/>
                    </a:cubicBezTo>
                    <a:cubicBezTo>
                      <a:pt x="833415" y="489346"/>
                      <a:pt x="871685" y="454649"/>
                      <a:pt x="889485" y="416392"/>
                    </a:cubicBezTo>
                    <a:cubicBezTo>
                      <a:pt x="904616" y="382585"/>
                      <a:pt x="902836" y="347887"/>
                      <a:pt x="885035" y="314969"/>
                    </a:cubicBezTo>
                    <a:cubicBezTo>
                      <a:pt x="867235" y="282051"/>
                      <a:pt x="839645" y="261589"/>
                      <a:pt x="802264" y="256251"/>
                    </a:cubicBezTo>
                    <a:close/>
                    <a:moveTo>
                      <a:pt x="804934" y="241126"/>
                    </a:moveTo>
                    <a:cubicBezTo>
                      <a:pt x="845875" y="247354"/>
                      <a:pt x="878805" y="270485"/>
                      <a:pt x="898386" y="307852"/>
                    </a:cubicBezTo>
                    <a:cubicBezTo>
                      <a:pt x="918856" y="345218"/>
                      <a:pt x="919746" y="384364"/>
                      <a:pt x="902836" y="422620"/>
                    </a:cubicBezTo>
                    <a:cubicBezTo>
                      <a:pt x="883255" y="463545"/>
                      <a:pt x="843205" y="501802"/>
                      <a:pt x="782684" y="534720"/>
                    </a:cubicBezTo>
                    <a:cubicBezTo>
                      <a:pt x="716823" y="569417"/>
                      <a:pt x="629601" y="580983"/>
                      <a:pt x="559290" y="580983"/>
                    </a:cubicBezTo>
                    <a:cubicBezTo>
                      <a:pt x="511229" y="580983"/>
                      <a:pt x="471179" y="575645"/>
                      <a:pt x="450708" y="568527"/>
                    </a:cubicBezTo>
                    <a:cubicBezTo>
                      <a:pt x="441808" y="565858"/>
                      <a:pt x="436468" y="562300"/>
                      <a:pt x="433798" y="557851"/>
                    </a:cubicBezTo>
                    <a:cubicBezTo>
                      <a:pt x="422228" y="531161"/>
                      <a:pt x="520130" y="347887"/>
                      <a:pt x="645622" y="280272"/>
                    </a:cubicBezTo>
                    <a:cubicBezTo>
                      <a:pt x="706143" y="247354"/>
                      <a:pt x="759543" y="234898"/>
                      <a:pt x="804934" y="241126"/>
                    </a:cubicBezTo>
                    <a:close/>
                    <a:moveTo>
                      <a:pt x="119986" y="15483"/>
                    </a:moveTo>
                    <a:cubicBezTo>
                      <a:pt x="92388" y="15483"/>
                      <a:pt x="66571" y="26143"/>
                      <a:pt x="46096" y="46573"/>
                    </a:cubicBezTo>
                    <a:cubicBezTo>
                      <a:pt x="20279" y="72333"/>
                      <a:pt x="10486" y="106976"/>
                      <a:pt x="17608" y="145173"/>
                    </a:cubicBezTo>
                    <a:cubicBezTo>
                      <a:pt x="26511" y="189587"/>
                      <a:pt x="56779" y="238442"/>
                      <a:pt x="108412" y="289075"/>
                    </a:cubicBezTo>
                    <a:cubicBezTo>
                      <a:pt x="219692" y="400998"/>
                      <a:pt x="418215" y="441859"/>
                      <a:pt x="438691" y="433865"/>
                    </a:cubicBezTo>
                    <a:cubicBezTo>
                      <a:pt x="452044" y="418764"/>
                      <a:pt x="400411" y="218012"/>
                      <a:pt x="290021" y="107865"/>
                    </a:cubicBezTo>
                    <a:cubicBezTo>
                      <a:pt x="229485" y="47461"/>
                      <a:pt x="169839" y="15483"/>
                      <a:pt x="119986" y="15483"/>
                    </a:cubicBezTo>
                    <a:close/>
                    <a:moveTo>
                      <a:pt x="120761" y="2"/>
                    </a:moveTo>
                    <a:cubicBezTo>
                      <a:pt x="174541" y="271"/>
                      <a:pt x="237275" y="33027"/>
                      <a:pt x="300704" y="96317"/>
                    </a:cubicBezTo>
                    <a:cubicBezTo>
                      <a:pt x="399520" y="195805"/>
                      <a:pt x="464508" y="382344"/>
                      <a:pt x="453825" y="432977"/>
                    </a:cubicBezTo>
                    <a:cubicBezTo>
                      <a:pt x="452935" y="440083"/>
                      <a:pt x="449374" y="446301"/>
                      <a:pt x="444923" y="448077"/>
                    </a:cubicBezTo>
                    <a:cubicBezTo>
                      <a:pt x="441362" y="449854"/>
                      <a:pt x="436020" y="449854"/>
                      <a:pt x="428898" y="449854"/>
                    </a:cubicBezTo>
                    <a:cubicBezTo>
                      <a:pt x="370143" y="449854"/>
                      <a:pt x="194766" y="397445"/>
                      <a:pt x="96839" y="300622"/>
                    </a:cubicBezTo>
                    <a:cubicBezTo>
                      <a:pt x="43425" y="246437"/>
                      <a:pt x="12267" y="195805"/>
                      <a:pt x="2474" y="147837"/>
                    </a:cubicBezTo>
                    <a:cubicBezTo>
                      <a:pt x="-5538" y="104312"/>
                      <a:pt x="6035" y="65227"/>
                      <a:pt x="35413" y="35025"/>
                    </a:cubicBezTo>
                    <a:cubicBezTo>
                      <a:pt x="59449" y="11375"/>
                      <a:pt x="88493" y="-159"/>
                      <a:pt x="120761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6" name="Freeform 16">
                <a:extLst>
                  <a:ext uri="{FF2B5EF4-FFF2-40B4-BE49-F238E27FC236}">
                    <a16:creationId xmlns:a16="http://schemas.microsoft.com/office/drawing/2014/main" id="{49A09B87-0044-435F-86EA-BBFACC14F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2297" y="6161408"/>
                <a:ext cx="435614" cy="431691"/>
              </a:xfrm>
              <a:custGeom>
                <a:avLst/>
                <a:gdLst>
                  <a:gd name="T0" fmla="*/ 174 w 491"/>
                  <a:gd name="T1" fmla="*/ 24 h 484"/>
                  <a:gd name="T2" fmla="*/ 174 w 491"/>
                  <a:gd name="T3" fmla="*/ 24 h 484"/>
                  <a:gd name="T4" fmla="*/ 84 w 491"/>
                  <a:gd name="T5" fmla="*/ 56 h 484"/>
                  <a:gd name="T6" fmla="*/ 84 w 491"/>
                  <a:gd name="T7" fmla="*/ 56 h 484"/>
                  <a:gd name="T8" fmla="*/ 20 w 491"/>
                  <a:gd name="T9" fmla="*/ 168 h 484"/>
                  <a:gd name="T10" fmla="*/ 20 w 491"/>
                  <a:gd name="T11" fmla="*/ 168 h 484"/>
                  <a:gd name="T12" fmla="*/ 86 w 491"/>
                  <a:gd name="T13" fmla="*/ 316 h 484"/>
                  <a:gd name="T14" fmla="*/ 86 w 491"/>
                  <a:gd name="T15" fmla="*/ 316 h 484"/>
                  <a:gd name="T16" fmla="*/ 463 w 491"/>
                  <a:gd name="T17" fmla="*/ 465 h 484"/>
                  <a:gd name="T18" fmla="*/ 463 w 491"/>
                  <a:gd name="T19" fmla="*/ 465 h 484"/>
                  <a:gd name="T20" fmla="*/ 337 w 491"/>
                  <a:gd name="T21" fmla="*/ 123 h 484"/>
                  <a:gd name="T22" fmla="*/ 337 w 491"/>
                  <a:gd name="T23" fmla="*/ 123 h 484"/>
                  <a:gd name="T24" fmla="*/ 202 w 491"/>
                  <a:gd name="T25" fmla="*/ 26 h 484"/>
                  <a:gd name="T26" fmla="*/ 202 w 491"/>
                  <a:gd name="T27" fmla="*/ 26 h 484"/>
                  <a:gd name="T28" fmla="*/ 174 w 491"/>
                  <a:gd name="T29" fmla="*/ 24 h 484"/>
                  <a:gd name="T30" fmla="*/ 450 w 491"/>
                  <a:gd name="T31" fmla="*/ 483 h 484"/>
                  <a:gd name="T32" fmla="*/ 450 w 491"/>
                  <a:gd name="T33" fmla="*/ 483 h 484"/>
                  <a:gd name="T34" fmla="*/ 73 w 491"/>
                  <a:gd name="T35" fmla="*/ 328 h 484"/>
                  <a:gd name="T36" fmla="*/ 73 w 491"/>
                  <a:gd name="T37" fmla="*/ 328 h 484"/>
                  <a:gd name="T38" fmla="*/ 3 w 491"/>
                  <a:gd name="T39" fmla="*/ 167 h 484"/>
                  <a:gd name="T40" fmla="*/ 3 w 491"/>
                  <a:gd name="T41" fmla="*/ 167 h 484"/>
                  <a:gd name="T42" fmla="*/ 73 w 491"/>
                  <a:gd name="T43" fmla="*/ 43 h 484"/>
                  <a:gd name="T44" fmla="*/ 73 w 491"/>
                  <a:gd name="T45" fmla="*/ 43 h 484"/>
                  <a:gd name="T46" fmla="*/ 205 w 491"/>
                  <a:gd name="T47" fmla="*/ 9 h 484"/>
                  <a:gd name="T48" fmla="*/ 205 w 491"/>
                  <a:gd name="T49" fmla="*/ 9 h 484"/>
                  <a:gd name="T50" fmla="*/ 350 w 491"/>
                  <a:gd name="T51" fmla="*/ 112 h 484"/>
                  <a:gd name="T52" fmla="*/ 350 w 491"/>
                  <a:gd name="T53" fmla="*/ 112 h 484"/>
                  <a:gd name="T54" fmla="*/ 481 w 491"/>
                  <a:gd name="T55" fmla="*/ 464 h 484"/>
                  <a:gd name="T56" fmla="*/ 481 w 491"/>
                  <a:gd name="T57" fmla="*/ 464 h 484"/>
                  <a:gd name="T58" fmla="*/ 472 w 491"/>
                  <a:gd name="T59" fmla="*/ 480 h 484"/>
                  <a:gd name="T60" fmla="*/ 472 w 491"/>
                  <a:gd name="T61" fmla="*/ 480 h 484"/>
                  <a:gd name="T62" fmla="*/ 450 w 491"/>
                  <a:gd name="T63" fmla="*/ 48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1" h="484">
                    <a:moveTo>
                      <a:pt x="174" y="24"/>
                    </a:moveTo>
                    <a:lnTo>
                      <a:pt x="174" y="24"/>
                    </a:lnTo>
                    <a:cubicBezTo>
                      <a:pt x="142" y="24"/>
                      <a:pt x="112" y="35"/>
                      <a:pt x="84" y="56"/>
                    </a:cubicBezTo>
                    <a:lnTo>
                      <a:pt x="84" y="56"/>
                    </a:lnTo>
                    <a:cubicBezTo>
                      <a:pt x="46" y="85"/>
                      <a:pt x="24" y="125"/>
                      <a:pt x="20" y="168"/>
                    </a:cubicBezTo>
                    <a:lnTo>
                      <a:pt x="20" y="168"/>
                    </a:lnTo>
                    <a:cubicBezTo>
                      <a:pt x="17" y="217"/>
                      <a:pt x="40" y="268"/>
                      <a:pt x="86" y="316"/>
                    </a:cubicBezTo>
                    <a:lnTo>
                      <a:pt x="86" y="316"/>
                    </a:lnTo>
                    <a:cubicBezTo>
                      <a:pt x="191" y="425"/>
                      <a:pt x="441" y="477"/>
                      <a:pt x="463" y="465"/>
                    </a:cubicBezTo>
                    <a:lnTo>
                      <a:pt x="463" y="465"/>
                    </a:lnTo>
                    <a:cubicBezTo>
                      <a:pt x="477" y="448"/>
                      <a:pt x="428" y="242"/>
                      <a:pt x="337" y="123"/>
                    </a:cubicBezTo>
                    <a:lnTo>
                      <a:pt x="337" y="123"/>
                    </a:lnTo>
                    <a:cubicBezTo>
                      <a:pt x="294" y="68"/>
                      <a:pt x="249" y="36"/>
                      <a:pt x="202" y="26"/>
                    </a:cubicBezTo>
                    <a:lnTo>
                      <a:pt x="202" y="26"/>
                    </a:lnTo>
                    <a:cubicBezTo>
                      <a:pt x="192" y="24"/>
                      <a:pt x="184" y="24"/>
                      <a:pt x="174" y="24"/>
                    </a:cubicBezTo>
                    <a:close/>
                    <a:moveTo>
                      <a:pt x="450" y="483"/>
                    </a:moveTo>
                    <a:lnTo>
                      <a:pt x="450" y="483"/>
                    </a:lnTo>
                    <a:cubicBezTo>
                      <a:pt x="375" y="483"/>
                      <a:pt x="163" y="422"/>
                      <a:pt x="73" y="328"/>
                    </a:cubicBezTo>
                    <a:lnTo>
                      <a:pt x="73" y="328"/>
                    </a:lnTo>
                    <a:cubicBezTo>
                      <a:pt x="24" y="277"/>
                      <a:pt x="0" y="220"/>
                      <a:pt x="3" y="167"/>
                    </a:cubicBezTo>
                    <a:lnTo>
                      <a:pt x="3" y="167"/>
                    </a:lnTo>
                    <a:cubicBezTo>
                      <a:pt x="7" y="119"/>
                      <a:pt x="31" y="75"/>
                      <a:pt x="73" y="43"/>
                    </a:cubicBezTo>
                    <a:lnTo>
                      <a:pt x="73" y="43"/>
                    </a:lnTo>
                    <a:cubicBezTo>
                      <a:pt x="113" y="11"/>
                      <a:pt x="159" y="0"/>
                      <a:pt x="205" y="9"/>
                    </a:cubicBezTo>
                    <a:lnTo>
                      <a:pt x="205" y="9"/>
                    </a:lnTo>
                    <a:cubicBezTo>
                      <a:pt x="256" y="19"/>
                      <a:pt x="304" y="54"/>
                      <a:pt x="350" y="112"/>
                    </a:cubicBezTo>
                    <a:lnTo>
                      <a:pt x="350" y="112"/>
                    </a:lnTo>
                    <a:cubicBezTo>
                      <a:pt x="436" y="223"/>
                      <a:pt x="490" y="413"/>
                      <a:pt x="481" y="464"/>
                    </a:cubicBezTo>
                    <a:lnTo>
                      <a:pt x="481" y="464"/>
                    </a:lnTo>
                    <a:cubicBezTo>
                      <a:pt x="480" y="471"/>
                      <a:pt x="477" y="477"/>
                      <a:pt x="472" y="480"/>
                    </a:cubicBezTo>
                    <a:lnTo>
                      <a:pt x="472" y="480"/>
                    </a:lnTo>
                    <a:cubicBezTo>
                      <a:pt x="468" y="483"/>
                      <a:pt x="460" y="483"/>
                      <a:pt x="450" y="4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7" name="Freeform 18">
                <a:extLst>
                  <a:ext uri="{FF2B5EF4-FFF2-40B4-BE49-F238E27FC236}">
                    <a16:creationId xmlns:a16="http://schemas.microsoft.com/office/drawing/2014/main" id="{7B818EFD-6316-41D0-B213-EBC5F2ADC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1082" y="6447893"/>
                <a:ext cx="380672" cy="482710"/>
              </a:xfrm>
              <a:custGeom>
                <a:avLst/>
                <a:gdLst>
                  <a:gd name="T0" fmla="*/ 372 w 426"/>
                  <a:gd name="T1" fmla="*/ 303 h 542"/>
                  <a:gd name="T2" fmla="*/ 372 w 426"/>
                  <a:gd name="T3" fmla="*/ 303 h 542"/>
                  <a:gd name="T4" fmla="*/ 248 w 426"/>
                  <a:gd name="T5" fmla="*/ 23 h 542"/>
                  <a:gd name="T6" fmla="*/ 248 w 426"/>
                  <a:gd name="T7" fmla="*/ 23 h 542"/>
                  <a:gd name="T8" fmla="*/ 197 w 426"/>
                  <a:gd name="T9" fmla="*/ 34 h 542"/>
                  <a:gd name="T10" fmla="*/ 197 w 426"/>
                  <a:gd name="T11" fmla="*/ 34 h 542"/>
                  <a:gd name="T12" fmla="*/ 82 w 426"/>
                  <a:gd name="T13" fmla="*/ 153 h 542"/>
                  <a:gd name="T14" fmla="*/ 82 w 426"/>
                  <a:gd name="T15" fmla="*/ 153 h 542"/>
                  <a:gd name="T16" fmla="*/ 41 w 426"/>
                  <a:gd name="T17" fmla="*/ 524 h 542"/>
                  <a:gd name="T18" fmla="*/ 41 w 426"/>
                  <a:gd name="T19" fmla="*/ 524 h 542"/>
                  <a:gd name="T20" fmla="*/ 364 w 426"/>
                  <a:gd name="T21" fmla="*/ 299 h 542"/>
                  <a:gd name="T22" fmla="*/ 364 w 426"/>
                  <a:gd name="T23" fmla="*/ 299 h 542"/>
                  <a:gd name="T24" fmla="*/ 395 w 426"/>
                  <a:gd name="T25" fmla="*/ 136 h 542"/>
                  <a:gd name="T26" fmla="*/ 395 w 426"/>
                  <a:gd name="T27" fmla="*/ 136 h 542"/>
                  <a:gd name="T28" fmla="*/ 319 w 426"/>
                  <a:gd name="T29" fmla="*/ 41 h 542"/>
                  <a:gd name="T30" fmla="*/ 319 w 426"/>
                  <a:gd name="T31" fmla="*/ 41 h 542"/>
                  <a:gd name="T32" fmla="*/ 248 w 426"/>
                  <a:gd name="T33" fmla="*/ 23 h 542"/>
                  <a:gd name="T34" fmla="*/ 42 w 426"/>
                  <a:gd name="T35" fmla="*/ 526 h 542"/>
                  <a:gd name="T36" fmla="*/ 42 w 426"/>
                  <a:gd name="T37" fmla="*/ 526 h 542"/>
                  <a:gd name="T38" fmla="*/ 40 w 426"/>
                  <a:gd name="T39" fmla="*/ 541 h 542"/>
                  <a:gd name="T40" fmla="*/ 40 w 426"/>
                  <a:gd name="T41" fmla="*/ 541 h 542"/>
                  <a:gd name="T42" fmla="*/ 32 w 426"/>
                  <a:gd name="T43" fmla="*/ 539 h 542"/>
                  <a:gd name="T44" fmla="*/ 32 w 426"/>
                  <a:gd name="T45" fmla="*/ 539 h 542"/>
                  <a:gd name="T46" fmla="*/ 67 w 426"/>
                  <a:gd name="T47" fmla="*/ 146 h 542"/>
                  <a:gd name="T48" fmla="*/ 67 w 426"/>
                  <a:gd name="T49" fmla="*/ 146 h 542"/>
                  <a:gd name="T50" fmla="*/ 191 w 426"/>
                  <a:gd name="T51" fmla="*/ 17 h 542"/>
                  <a:gd name="T52" fmla="*/ 191 w 426"/>
                  <a:gd name="T53" fmla="*/ 17 h 542"/>
                  <a:gd name="T54" fmla="*/ 326 w 426"/>
                  <a:gd name="T55" fmla="*/ 27 h 542"/>
                  <a:gd name="T56" fmla="*/ 326 w 426"/>
                  <a:gd name="T57" fmla="*/ 27 h 542"/>
                  <a:gd name="T58" fmla="*/ 412 w 426"/>
                  <a:gd name="T59" fmla="*/ 132 h 542"/>
                  <a:gd name="T60" fmla="*/ 412 w 426"/>
                  <a:gd name="T61" fmla="*/ 132 h 542"/>
                  <a:gd name="T62" fmla="*/ 379 w 426"/>
                  <a:gd name="T63" fmla="*/ 307 h 542"/>
                  <a:gd name="T64" fmla="*/ 379 w 426"/>
                  <a:gd name="T65" fmla="*/ 307 h 542"/>
                  <a:gd name="T66" fmla="*/ 56 w 426"/>
                  <a:gd name="T67" fmla="*/ 539 h 542"/>
                  <a:gd name="T68" fmla="*/ 56 w 426"/>
                  <a:gd name="T69" fmla="*/ 539 h 542"/>
                  <a:gd name="T70" fmla="*/ 40 w 426"/>
                  <a:gd name="T71" fmla="*/ 541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6" h="542">
                    <a:moveTo>
                      <a:pt x="372" y="303"/>
                    </a:moveTo>
                    <a:lnTo>
                      <a:pt x="372" y="303"/>
                    </a:lnTo>
                    <a:close/>
                    <a:moveTo>
                      <a:pt x="248" y="23"/>
                    </a:moveTo>
                    <a:lnTo>
                      <a:pt x="248" y="23"/>
                    </a:lnTo>
                    <a:cubicBezTo>
                      <a:pt x="230" y="23"/>
                      <a:pt x="213" y="27"/>
                      <a:pt x="197" y="34"/>
                    </a:cubicBezTo>
                    <a:lnTo>
                      <a:pt x="197" y="34"/>
                    </a:lnTo>
                    <a:cubicBezTo>
                      <a:pt x="153" y="51"/>
                      <a:pt x="114" y="92"/>
                      <a:pt x="82" y="153"/>
                    </a:cubicBezTo>
                    <a:lnTo>
                      <a:pt x="82" y="153"/>
                    </a:lnTo>
                    <a:cubicBezTo>
                      <a:pt x="16" y="281"/>
                      <a:pt x="28" y="497"/>
                      <a:pt x="41" y="524"/>
                    </a:cubicBezTo>
                    <a:lnTo>
                      <a:pt x="41" y="524"/>
                    </a:lnTo>
                    <a:cubicBezTo>
                      <a:pt x="70" y="522"/>
                      <a:pt x="299" y="426"/>
                      <a:pt x="364" y="299"/>
                    </a:cubicBezTo>
                    <a:lnTo>
                      <a:pt x="364" y="299"/>
                    </a:lnTo>
                    <a:cubicBezTo>
                      <a:pt x="396" y="237"/>
                      <a:pt x="407" y="182"/>
                      <a:pt x="395" y="136"/>
                    </a:cubicBezTo>
                    <a:lnTo>
                      <a:pt x="395" y="136"/>
                    </a:lnTo>
                    <a:cubicBezTo>
                      <a:pt x="386" y="95"/>
                      <a:pt x="359" y="63"/>
                      <a:pt x="319" y="41"/>
                    </a:cubicBezTo>
                    <a:lnTo>
                      <a:pt x="319" y="41"/>
                    </a:lnTo>
                    <a:cubicBezTo>
                      <a:pt x="295" y="29"/>
                      <a:pt x="271" y="23"/>
                      <a:pt x="248" y="23"/>
                    </a:cubicBezTo>
                    <a:close/>
                    <a:moveTo>
                      <a:pt x="42" y="526"/>
                    </a:moveTo>
                    <a:lnTo>
                      <a:pt x="42" y="526"/>
                    </a:lnTo>
                    <a:close/>
                    <a:moveTo>
                      <a:pt x="40" y="541"/>
                    </a:moveTo>
                    <a:lnTo>
                      <a:pt x="40" y="541"/>
                    </a:lnTo>
                    <a:cubicBezTo>
                      <a:pt x="36" y="541"/>
                      <a:pt x="33" y="540"/>
                      <a:pt x="32" y="539"/>
                    </a:cubicBezTo>
                    <a:lnTo>
                      <a:pt x="32" y="539"/>
                    </a:lnTo>
                    <a:cubicBezTo>
                      <a:pt x="6" y="523"/>
                      <a:pt x="0" y="276"/>
                      <a:pt x="67" y="146"/>
                    </a:cubicBezTo>
                    <a:lnTo>
                      <a:pt x="67" y="146"/>
                    </a:lnTo>
                    <a:cubicBezTo>
                      <a:pt x="101" y="80"/>
                      <a:pt x="142" y="37"/>
                      <a:pt x="191" y="17"/>
                    </a:cubicBezTo>
                    <a:lnTo>
                      <a:pt x="191" y="17"/>
                    </a:lnTo>
                    <a:cubicBezTo>
                      <a:pt x="234" y="0"/>
                      <a:pt x="281" y="3"/>
                      <a:pt x="326" y="27"/>
                    </a:cubicBezTo>
                    <a:lnTo>
                      <a:pt x="326" y="27"/>
                    </a:lnTo>
                    <a:cubicBezTo>
                      <a:pt x="372" y="50"/>
                      <a:pt x="402" y="87"/>
                      <a:pt x="412" y="132"/>
                    </a:cubicBezTo>
                    <a:lnTo>
                      <a:pt x="412" y="132"/>
                    </a:lnTo>
                    <a:cubicBezTo>
                      <a:pt x="425" y="182"/>
                      <a:pt x="414" y="241"/>
                      <a:pt x="379" y="307"/>
                    </a:cubicBezTo>
                    <a:lnTo>
                      <a:pt x="379" y="307"/>
                    </a:lnTo>
                    <a:cubicBezTo>
                      <a:pt x="319" y="426"/>
                      <a:pt x="123" y="520"/>
                      <a:pt x="56" y="539"/>
                    </a:cubicBezTo>
                    <a:lnTo>
                      <a:pt x="56" y="539"/>
                    </a:lnTo>
                    <a:cubicBezTo>
                      <a:pt x="49" y="540"/>
                      <a:pt x="44" y="541"/>
                      <a:pt x="40" y="5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325" name="Freeform 20">
              <a:extLst>
                <a:ext uri="{FF2B5EF4-FFF2-40B4-BE49-F238E27FC236}">
                  <a16:creationId xmlns:a16="http://schemas.microsoft.com/office/drawing/2014/main" id="{358EF4C2-074C-4B47-BC37-DFDEE8FD3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67" y="5274479"/>
              <a:ext cx="9073360" cy="4944824"/>
            </a:xfrm>
            <a:custGeom>
              <a:avLst/>
              <a:gdLst>
                <a:gd name="T0" fmla="*/ 2630 w 10196"/>
                <a:gd name="T1" fmla="*/ 17 h 5558"/>
                <a:gd name="T2" fmla="*/ 2630 w 10196"/>
                <a:gd name="T3" fmla="*/ 17 h 5558"/>
                <a:gd name="T4" fmla="*/ 2458 w 10196"/>
                <a:gd name="T5" fmla="*/ 53 h 5558"/>
                <a:gd name="T6" fmla="*/ 2458 w 10196"/>
                <a:gd name="T7" fmla="*/ 53 h 5558"/>
                <a:gd name="T8" fmla="*/ 2316 w 10196"/>
                <a:gd name="T9" fmla="*/ 155 h 5558"/>
                <a:gd name="T10" fmla="*/ 110 w 10196"/>
                <a:gd name="T11" fmla="*/ 2540 h 5558"/>
                <a:gd name="T12" fmla="*/ 110 w 10196"/>
                <a:gd name="T13" fmla="*/ 2540 h 5558"/>
                <a:gd name="T14" fmla="*/ 17 w 10196"/>
                <a:gd name="T15" fmla="*/ 2778 h 5558"/>
                <a:gd name="T16" fmla="*/ 17 w 10196"/>
                <a:gd name="T17" fmla="*/ 2778 h 5558"/>
                <a:gd name="T18" fmla="*/ 110 w 10196"/>
                <a:gd name="T19" fmla="*/ 3017 h 5558"/>
                <a:gd name="T20" fmla="*/ 2316 w 10196"/>
                <a:gd name="T21" fmla="*/ 5403 h 5558"/>
                <a:gd name="T22" fmla="*/ 2316 w 10196"/>
                <a:gd name="T23" fmla="*/ 5403 h 5558"/>
                <a:gd name="T24" fmla="*/ 2458 w 10196"/>
                <a:gd name="T25" fmla="*/ 5504 h 5558"/>
                <a:gd name="T26" fmla="*/ 2458 w 10196"/>
                <a:gd name="T27" fmla="*/ 5504 h 5558"/>
                <a:gd name="T28" fmla="*/ 2630 w 10196"/>
                <a:gd name="T29" fmla="*/ 5540 h 5558"/>
                <a:gd name="T30" fmla="*/ 9750 w 10196"/>
                <a:gd name="T31" fmla="*/ 5540 h 5558"/>
                <a:gd name="T32" fmla="*/ 9750 w 10196"/>
                <a:gd name="T33" fmla="*/ 5540 h 5558"/>
                <a:gd name="T34" fmla="*/ 10053 w 10196"/>
                <a:gd name="T35" fmla="*/ 5415 h 5558"/>
                <a:gd name="T36" fmla="*/ 10053 w 10196"/>
                <a:gd name="T37" fmla="*/ 5415 h 5558"/>
                <a:gd name="T38" fmla="*/ 10178 w 10196"/>
                <a:gd name="T39" fmla="*/ 5111 h 5558"/>
                <a:gd name="T40" fmla="*/ 10178 w 10196"/>
                <a:gd name="T41" fmla="*/ 445 h 5558"/>
                <a:gd name="T42" fmla="*/ 10178 w 10196"/>
                <a:gd name="T43" fmla="*/ 445 h 5558"/>
                <a:gd name="T44" fmla="*/ 10053 w 10196"/>
                <a:gd name="T45" fmla="*/ 143 h 5558"/>
                <a:gd name="T46" fmla="*/ 10053 w 10196"/>
                <a:gd name="T47" fmla="*/ 143 h 5558"/>
                <a:gd name="T48" fmla="*/ 9750 w 10196"/>
                <a:gd name="T49" fmla="*/ 17 h 5558"/>
                <a:gd name="T50" fmla="*/ 2630 w 10196"/>
                <a:gd name="T51" fmla="*/ 17 h 5558"/>
                <a:gd name="T52" fmla="*/ 9750 w 10196"/>
                <a:gd name="T53" fmla="*/ 5557 h 5558"/>
                <a:gd name="T54" fmla="*/ 2630 w 10196"/>
                <a:gd name="T55" fmla="*/ 5557 h 5558"/>
                <a:gd name="T56" fmla="*/ 2630 w 10196"/>
                <a:gd name="T57" fmla="*/ 5557 h 5558"/>
                <a:gd name="T58" fmla="*/ 2451 w 10196"/>
                <a:gd name="T59" fmla="*/ 5520 h 5558"/>
                <a:gd name="T60" fmla="*/ 2451 w 10196"/>
                <a:gd name="T61" fmla="*/ 5520 h 5558"/>
                <a:gd name="T62" fmla="*/ 2303 w 10196"/>
                <a:gd name="T63" fmla="*/ 5414 h 5558"/>
                <a:gd name="T64" fmla="*/ 97 w 10196"/>
                <a:gd name="T65" fmla="*/ 3029 h 5558"/>
                <a:gd name="T66" fmla="*/ 97 w 10196"/>
                <a:gd name="T67" fmla="*/ 3029 h 5558"/>
                <a:gd name="T68" fmla="*/ 0 w 10196"/>
                <a:gd name="T69" fmla="*/ 2778 h 5558"/>
                <a:gd name="T70" fmla="*/ 0 w 10196"/>
                <a:gd name="T71" fmla="*/ 2778 h 5558"/>
                <a:gd name="T72" fmla="*/ 97 w 10196"/>
                <a:gd name="T73" fmla="*/ 2528 h 5558"/>
                <a:gd name="T74" fmla="*/ 2303 w 10196"/>
                <a:gd name="T75" fmla="*/ 143 h 5558"/>
                <a:gd name="T76" fmla="*/ 2303 w 10196"/>
                <a:gd name="T77" fmla="*/ 143 h 5558"/>
                <a:gd name="T78" fmla="*/ 2451 w 10196"/>
                <a:gd name="T79" fmla="*/ 37 h 5558"/>
                <a:gd name="T80" fmla="*/ 2451 w 10196"/>
                <a:gd name="T81" fmla="*/ 37 h 5558"/>
                <a:gd name="T82" fmla="*/ 2630 w 10196"/>
                <a:gd name="T83" fmla="*/ 0 h 5558"/>
                <a:gd name="T84" fmla="*/ 9750 w 10196"/>
                <a:gd name="T85" fmla="*/ 0 h 5558"/>
                <a:gd name="T86" fmla="*/ 9750 w 10196"/>
                <a:gd name="T87" fmla="*/ 0 h 5558"/>
                <a:gd name="T88" fmla="*/ 10065 w 10196"/>
                <a:gd name="T89" fmla="*/ 130 h 5558"/>
                <a:gd name="T90" fmla="*/ 10065 w 10196"/>
                <a:gd name="T91" fmla="*/ 130 h 5558"/>
                <a:gd name="T92" fmla="*/ 10195 w 10196"/>
                <a:gd name="T93" fmla="*/ 445 h 5558"/>
                <a:gd name="T94" fmla="*/ 10195 w 10196"/>
                <a:gd name="T95" fmla="*/ 5111 h 5558"/>
                <a:gd name="T96" fmla="*/ 10195 w 10196"/>
                <a:gd name="T97" fmla="*/ 5111 h 5558"/>
                <a:gd name="T98" fmla="*/ 10065 w 10196"/>
                <a:gd name="T99" fmla="*/ 5427 h 5558"/>
                <a:gd name="T100" fmla="*/ 10065 w 10196"/>
                <a:gd name="T101" fmla="*/ 5427 h 5558"/>
                <a:gd name="T102" fmla="*/ 9750 w 10196"/>
                <a:gd name="T103" fmla="*/ 5557 h 5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96" h="5558">
                  <a:moveTo>
                    <a:pt x="2630" y="17"/>
                  </a:moveTo>
                  <a:lnTo>
                    <a:pt x="2630" y="17"/>
                  </a:lnTo>
                  <a:cubicBezTo>
                    <a:pt x="2570" y="17"/>
                    <a:pt x="2513" y="29"/>
                    <a:pt x="2458" y="53"/>
                  </a:cubicBezTo>
                  <a:lnTo>
                    <a:pt x="2458" y="53"/>
                  </a:lnTo>
                  <a:cubicBezTo>
                    <a:pt x="2404" y="77"/>
                    <a:pt x="2356" y="111"/>
                    <a:pt x="2316" y="155"/>
                  </a:cubicBezTo>
                  <a:lnTo>
                    <a:pt x="110" y="2540"/>
                  </a:lnTo>
                  <a:lnTo>
                    <a:pt x="110" y="2540"/>
                  </a:lnTo>
                  <a:cubicBezTo>
                    <a:pt x="50" y="2605"/>
                    <a:pt x="17" y="2689"/>
                    <a:pt x="17" y="2778"/>
                  </a:cubicBezTo>
                  <a:lnTo>
                    <a:pt x="17" y="2778"/>
                  </a:lnTo>
                  <a:cubicBezTo>
                    <a:pt x="17" y="2867"/>
                    <a:pt x="50" y="2952"/>
                    <a:pt x="110" y="3017"/>
                  </a:cubicBezTo>
                  <a:lnTo>
                    <a:pt x="2316" y="5403"/>
                  </a:lnTo>
                  <a:lnTo>
                    <a:pt x="2316" y="5403"/>
                  </a:lnTo>
                  <a:cubicBezTo>
                    <a:pt x="2356" y="5446"/>
                    <a:pt x="2404" y="5481"/>
                    <a:pt x="2458" y="5504"/>
                  </a:cubicBezTo>
                  <a:lnTo>
                    <a:pt x="2458" y="5504"/>
                  </a:lnTo>
                  <a:cubicBezTo>
                    <a:pt x="2513" y="5528"/>
                    <a:pt x="2570" y="5540"/>
                    <a:pt x="2630" y="5540"/>
                  </a:cubicBezTo>
                  <a:lnTo>
                    <a:pt x="9750" y="5540"/>
                  </a:lnTo>
                  <a:lnTo>
                    <a:pt x="9750" y="5540"/>
                  </a:lnTo>
                  <a:cubicBezTo>
                    <a:pt x="9864" y="5540"/>
                    <a:pt x="9972" y="5495"/>
                    <a:pt x="10053" y="5415"/>
                  </a:cubicBezTo>
                  <a:lnTo>
                    <a:pt x="10053" y="5415"/>
                  </a:lnTo>
                  <a:cubicBezTo>
                    <a:pt x="10133" y="5334"/>
                    <a:pt x="10178" y="5226"/>
                    <a:pt x="10178" y="5111"/>
                  </a:cubicBezTo>
                  <a:lnTo>
                    <a:pt x="10178" y="445"/>
                  </a:lnTo>
                  <a:lnTo>
                    <a:pt x="10178" y="445"/>
                  </a:lnTo>
                  <a:cubicBezTo>
                    <a:pt x="10178" y="330"/>
                    <a:pt x="10133" y="223"/>
                    <a:pt x="10053" y="143"/>
                  </a:cubicBezTo>
                  <a:lnTo>
                    <a:pt x="10053" y="143"/>
                  </a:lnTo>
                  <a:cubicBezTo>
                    <a:pt x="9972" y="61"/>
                    <a:pt x="9864" y="17"/>
                    <a:pt x="9750" y="17"/>
                  </a:cubicBezTo>
                  <a:lnTo>
                    <a:pt x="2630" y="17"/>
                  </a:lnTo>
                  <a:close/>
                  <a:moveTo>
                    <a:pt x="9750" y="5557"/>
                  </a:moveTo>
                  <a:lnTo>
                    <a:pt x="2630" y="5557"/>
                  </a:lnTo>
                  <a:lnTo>
                    <a:pt x="2630" y="5557"/>
                  </a:lnTo>
                  <a:cubicBezTo>
                    <a:pt x="2567" y="5557"/>
                    <a:pt x="2507" y="5545"/>
                    <a:pt x="2451" y="5520"/>
                  </a:cubicBezTo>
                  <a:lnTo>
                    <a:pt x="2451" y="5520"/>
                  </a:lnTo>
                  <a:cubicBezTo>
                    <a:pt x="2394" y="5495"/>
                    <a:pt x="2345" y="5459"/>
                    <a:pt x="2303" y="5414"/>
                  </a:cubicBezTo>
                  <a:lnTo>
                    <a:pt x="97" y="3029"/>
                  </a:lnTo>
                  <a:lnTo>
                    <a:pt x="97" y="3029"/>
                  </a:lnTo>
                  <a:cubicBezTo>
                    <a:pt x="34" y="2960"/>
                    <a:pt x="0" y="2871"/>
                    <a:pt x="0" y="2778"/>
                  </a:cubicBezTo>
                  <a:lnTo>
                    <a:pt x="0" y="2778"/>
                  </a:lnTo>
                  <a:cubicBezTo>
                    <a:pt x="0" y="2685"/>
                    <a:pt x="34" y="2596"/>
                    <a:pt x="97" y="2528"/>
                  </a:cubicBezTo>
                  <a:lnTo>
                    <a:pt x="2303" y="143"/>
                  </a:lnTo>
                  <a:lnTo>
                    <a:pt x="2303" y="143"/>
                  </a:lnTo>
                  <a:cubicBezTo>
                    <a:pt x="2345" y="97"/>
                    <a:pt x="2394" y="62"/>
                    <a:pt x="2451" y="37"/>
                  </a:cubicBezTo>
                  <a:lnTo>
                    <a:pt x="2451" y="37"/>
                  </a:lnTo>
                  <a:cubicBezTo>
                    <a:pt x="2507" y="12"/>
                    <a:pt x="2567" y="0"/>
                    <a:pt x="2630" y="0"/>
                  </a:cubicBezTo>
                  <a:lnTo>
                    <a:pt x="9750" y="0"/>
                  </a:lnTo>
                  <a:lnTo>
                    <a:pt x="9750" y="0"/>
                  </a:lnTo>
                  <a:cubicBezTo>
                    <a:pt x="9869" y="0"/>
                    <a:pt x="9981" y="46"/>
                    <a:pt x="10065" y="130"/>
                  </a:cubicBezTo>
                  <a:lnTo>
                    <a:pt x="10065" y="130"/>
                  </a:lnTo>
                  <a:cubicBezTo>
                    <a:pt x="10149" y="215"/>
                    <a:pt x="10195" y="326"/>
                    <a:pt x="10195" y="445"/>
                  </a:cubicBezTo>
                  <a:lnTo>
                    <a:pt x="10195" y="5111"/>
                  </a:lnTo>
                  <a:lnTo>
                    <a:pt x="10195" y="5111"/>
                  </a:lnTo>
                  <a:cubicBezTo>
                    <a:pt x="10195" y="5231"/>
                    <a:pt x="10149" y="5343"/>
                    <a:pt x="10065" y="5427"/>
                  </a:cubicBezTo>
                  <a:lnTo>
                    <a:pt x="10065" y="5427"/>
                  </a:lnTo>
                  <a:cubicBezTo>
                    <a:pt x="9981" y="5511"/>
                    <a:pt x="9869" y="5557"/>
                    <a:pt x="9750" y="55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6532" dirty="0">
                <a:latin typeface="Montserrat" panose="00000500000000000000" pitchFamily="2" charset="0"/>
              </a:endParaRPr>
            </a:p>
          </p:txBody>
        </p: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A7E8A59B-96F5-4A55-8D77-E73568088330}"/>
                </a:ext>
              </a:extLst>
            </p:cNvPr>
            <p:cNvGrpSpPr/>
            <p:nvPr/>
          </p:nvGrpSpPr>
          <p:grpSpPr>
            <a:xfrm>
              <a:off x="7191020" y="5753264"/>
              <a:ext cx="2280115" cy="3363264"/>
              <a:chOff x="7191020" y="5753264"/>
              <a:chExt cx="2280115" cy="3363264"/>
            </a:xfrm>
          </p:grpSpPr>
          <p:sp>
            <p:nvSpPr>
              <p:cNvPr id="505" name="Freeform 21">
                <a:extLst>
                  <a:ext uri="{FF2B5EF4-FFF2-40B4-BE49-F238E27FC236}">
                    <a16:creationId xmlns:a16="http://schemas.microsoft.com/office/drawing/2014/main" id="{6AC4BF19-475B-466E-8DBC-3E1BB34F2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8869" y="5761113"/>
                <a:ext cx="2264417" cy="3347566"/>
              </a:xfrm>
              <a:custGeom>
                <a:avLst/>
                <a:gdLst>
                  <a:gd name="T0" fmla="*/ 2365 w 2543"/>
                  <a:gd name="T1" fmla="*/ 3761 h 3762"/>
                  <a:gd name="T2" fmla="*/ 1271 w 2543"/>
                  <a:gd name="T3" fmla="*/ 3761 h 3762"/>
                  <a:gd name="T4" fmla="*/ 176 w 2543"/>
                  <a:gd name="T5" fmla="*/ 3761 h 3762"/>
                  <a:gd name="T6" fmla="*/ 176 w 2543"/>
                  <a:gd name="T7" fmla="*/ 3761 h 3762"/>
                  <a:gd name="T8" fmla="*/ 52 w 2543"/>
                  <a:gd name="T9" fmla="*/ 3707 h 3762"/>
                  <a:gd name="T10" fmla="*/ 52 w 2543"/>
                  <a:gd name="T11" fmla="*/ 3707 h 3762"/>
                  <a:gd name="T12" fmla="*/ 0 w 2543"/>
                  <a:gd name="T13" fmla="*/ 3577 h 3762"/>
                  <a:gd name="T14" fmla="*/ 0 w 2543"/>
                  <a:gd name="T15" fmla="*/ 1879 h 3762"/>
                  <a:gd name="T16" fmla="*/ 0 w 2543"/>
                  <a:gd name="T17" fmla="*/ 184 h 3762"/>
                  <a:gd name="T18" fmla="*/ 0 w 2543"/>
                  <a:gd name="T19" fmla="*/ 184 h 3762"/>
                  <a:gd name="T20" fmla="*/ 52 w 2543"/>
                  <a:gd name="T21" fmla="*/ 53 h 3762"/>
                  <a:gd name="T22" fmla="*/ 52 w 2543"/>
                  <a:gd name="T23" fmla="*/ 53 h 3762"/>
                  <a:gd name="T24" fmla="*/ 176 w 2543"/>
                  <a:gd name="T25" fmla="*/ 0 h 3762"/>
                  <a:gd name="T26" fmla="*/ 1271 w 2543"/>
                  <a:gd name="T27" fmla="*/ 0 h 3762"/>
                  <a:gd name="T28" fmla="*/ 2365 w 2543"/>
                  <a:gd name="T29" fmla="*/ 0 h 3762"/>
                  <a:gd name="T30" fmla="*/ 2365 w 2543"/>
                  <a:gd name="T31" fmla="*/ 0 h 3762"/>
                  <a:gd name="T32" fmla="*/ 2490 w 2543"/>
                  <a:gd name="T33" fmla="*/ 53 h 3762"/>
                  <a:gd name="T34" fmla="*/ 2490 w 2543"/>
                  <a:gd name="T35" fmla="*/ 53 h 3762"/>
                  <a:gd name="T36" fmla="*/ 2542 w 2543"/>
                  <a:gd name="T37" fmla="*/ 184 h 3762"/>
                  <a:gd name="T38" fmla="*/ 2542 w 2543"/>
                  <a:gd name="T39" fmla="*/ 1879 h 3762"/>
                  <a:gd name="T40" fmla="*/ 2542 w 2543"/>
                  <a:gd name="T41" fmla="*/ 3577 h 3762"/>
                  <a:gd name="T42" fmla="*/ 2542 w 2543"/>
                  <a:gd name="T43" fmla="*/ 3577 h 3762"/>
                  <a:gd name="T44" fmla="*/ 2490 w 2543"/>
                  <a:gd name="T45" fmla="*/ 3707 h 3762"/>
                  <a:gd name="T46" fmla="*/ 2490 w 2543"/>
                  <a:gd name="T47" fmla="*/ 3707 h 3762"/>
                  <a:gd name="T48" fmla="*/ 2365 w 2543"/>
                  <a:gd name="T49" fmla="*/ 3761 h 3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43" h="3762">
                    <a:moveTo>
                      <a:pt x="2365" y="3761"/>
                    </a:moveTo>
                    <a:lnTo>
                      <a:pt x="1271" y="3761"/>
                    </a:lnTo>
                    <a:lnTo>
                      <a:pt x="176" y="3761"/>
                    </a:lnTo>
                    <a:lnTo>
                      <a:pt x="176" y="3761"/>
                    </a:lnTo>
                    <a:cubicBezTo>
                      <a:pt x="127" y="3761"/>
                      <a:pt x="84" y="3740"/>
                      <a:pt x="52" y="3707"/>
                    </a:cubicBezTo>
                    <a:lnTo>
                      <a:pt x="52" y="3707"/>
                    </a:lnTo>
                    <a:cubicBezTo>
                      <a:pt x="20" y="3673"/>
                      <a:pt x="0" y="3627"/>
                      <a:pt x="0" y="3577"/>
                    </a:cubicBezTo>
                    <a:lnTo>
                      <a:pt x="0" y="1879"/>
                    </a:lnTo>
                    <a:lnTo>
                      <a:pt x="0" y="184"/>
                    </a:lnTo>
                    <a:lnTo>
                      <a:pt x="0" y="184"/>
                    </a:lnTo>
                    <a:cubicBezTo>
                      <a:pt x="0" y="132"/>
                      <a:pt x="20" y="87"/>
                      <a:pt x="52" y="53"/>
                    </a:cubicBezTo>
                    <a:lnTo>
                      <a:pt x="52" y="53"/>
                    </a:lnTo>
                    <a:cubicBezTo>
                      <a:pt x="84" y="20"/>
                      <a:pt x="127" y="0"/>
                      <a:pt x="176" y="0"/>
                    </a:cubicBezTo>
                    <a:lnTo>
                      <a:pt x="1271" y="0"/>
                    </a:lnTo>
                    <a:lnTo>
                      <a:pt x="2365" y="0"/>
                    </a:lnTo>
                    <a:lnTo>
                      <a:pt x="2365" y="0"/>
                    </a:lnTo>
                    <a:cubicBezTo>
                      <a:pt x="2414" y="0"/>
                      <a:pt x="2458" y="20"/>
                      <a:pt x="2490" y="53"/>
                    </a:cubicBezTo>
                    <a:lnTo>
                      <a:pt x="2490" y="53"/>
                    </a:lnTo>
                    <a:cubicBezTo>
                      <a:pt x="2522" y="87"/>
                      <a:pt x="2542" y="132"/>
                      <a:pt x="2542" y="184"/>
                    </a:cubicBezTo>
                    <a:lnTo>
                      <a:pt x="2542" y="1879"/>
                    </a:lnTo>
                    <a:lnTo>
                      <a:pt x="2542" y="3577"/>
                    </a:lnTo>
                    <a:lnTo>
                      <a:pt x="2542" y="3577"/>
                    </a:lnTo>
                    <a:cubicBezTo>
                      <a:pt x="2542" y="3627"/>
                      <a:pt x="2522" y="3673"/>
                      <a:pt x="2490" y="3707"/>
                    </a:cubicBezTo>
                    <a:lnTo>
                      <a:pt x="2490" y="3707"/>
                    </a:lnTo>
                    <a:cubicBezTo>
                      <a:pt x="2458" y="3740"/>
                      <a:pt x="2414" y="3761"/>
                      <a:pt x="2365" y="376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22">
                <a:extLst>
                  <a:ext uri="{FF2B5EF4-FFF2-40B4-BE49-F238E27FC236}">
                    <a16:creationId xmlns:a16="http://schemas.microsoft.com/office/drawing/2014/main" id="{392F94DC-9EB8-4F98-8FC8-654EB2A3E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1020" y="5753264"/>
                <a:ext cx="2280115" cy="3363264"/>
              </a:xfrm>
              <a:custGeom>
                <a:avLst/>
                <a:gdLst>
                  <a:gd name="T0" fmla="*/ 185 w 2560"/>
                  <a:gd name="T1" fmla="*/ 17 h 3779"/>
                  <a:gd name="T2" fmla="*/ 185 w 2560"/>
                  <a:gd name="T3" fmla="*/ 17 h 3779"/>
                  <a:gd name="T4" fmla="*/ 67 w 2560"/>
                  <a:gd name="T5" fmla="*/ 68 h 3779"/>
                  <a:gd name="T6" fmla="*/ 67 w 2560"/>
                  <a:gd name="T7" fmla="*/ 68 h 3779"/>
                  <a:gd name="T8" fmla="*/ 17 w 2560"/>
                  <a:gd name="T9" fmla="*/ 193 h 3779"/>
                  <a:gd name="T10" fmla="*/ 17 w 2560"/>
                  <a:gd name="T11" fmla="*/ 3586 h 3779"/>
                  <a:gd name="T12" fmla="*/ 17 w 2560"/>
                  <a:gd name="T13" fmla="*/ 3586 h 3779"/>
                  <a:gd name="T14" fmla="*/ 67 w 2560"/>
                  <a:gd name="T15" fmla="*/ 3710 h 3779"/>
                  <a:gd name="T16" fmla="*/ 67 w 2560"/>
                  <a:gd name="T17" fmla="*/ 3710 h 3779"/>
                  <a:gd name="T18" fmla="*/ 185 w 2560"/>
                  <a:gd name="T19" fmla="*/ 3761 h 3779"/>
                  <a:gd name="T20" fmla="*/ 2374 w 2560"/>
                  <a:gd name="T21" fmla="*/ 3761 h 3779"/>
                  <a:gd name="T22" fmla="*/ 2374 w 2560"/>
                  <a:gd name="T23" fmla="*/ 3761 h 3779"/>
                  <a:gd name="T24" fmla="*/ 2493 w 2560"/>
                  <a:gd name="T25" fmla="*/ 3710 h 3779"/>
                  <a:gd name="T26" fmla="*/ 2493 w 2560"/>
                  <a:gd name="T27" fmla="*/ 3710 h 3779"/>
                  <a:gd name="T28" fmla="*/ 2542 w 2560"/>
                  <a:gd name="T29" fmla="*/ 3586 h 3779"/>
                  <a:gd name="T30" fmla="*/ 2542 w 2560"/>
                  <a:gd name="T31" fmla="*/ 193 h 3779"/>
                  <a:gd name="T32" fmla="*/ 2542 w 2560"/>
                  <a:gd name="T33" fmla="*/ 193 h 3779"/>
                  <a:gd name="T34" fmla="*/ 2493 w 2560"/>
                  <a:gd name="T35" fmla="*/ 68 h 3779"/>
                  <a:gd name="T36" fmla="*/ 2493 w 2560"/>
                  <a:gd name="T37" fmla="*/ 68 h 3779"/>
                  <a:gd name="T38" fmla="*/ 2374 w 2560"/>
                  <a:gd name="T39" fmla="*/ 17 h 3779"/>
                  <a:gd name="T40" fmla="*/ 185 w 2560"/>
                  <a:gd name="T41" fmla="*/ 17 h 3779"/>
                  <a:gd name="T42" fmla="*/ 2374 w 2560"/>
                  <a:gd name="T43" fmla="*/ 3778 h 3779"/>
                  <a:gd name="T44" fmla="*/ 185 w 2560"/>
                  <a:gd name="T45" fmla="*/ 3778 h 3779"/>
                  <a:gd name="T46" fmla="*/ 185 w 2560"/>
                  <a:gd name="T47" fmla="*/ 3778 h 3779"/>
                  <a:gd name="T48" fmla="*/ 54 w 2560"/>
                  <a:gd name="T49" fmla="*/ 3722 h 3779"/>
                  <a:gd name="T50" fmla="*/ 54 w 2560"/>
                  <a:gd name="T51" fmla="*/ 3722 h 3779"/>
                  <a:gd name="T52" fmla="*/ 0 w 2560"/>
                  <a:gd name="T53" fmla="*/ 3586 h 3779"/>
                  <a:gd name="T54" fmla="*/ 0 w 2560"/>
                  <a:gd name="T55" fmla="*/ 193 h 3779"/>
                  <a:gd name="T56" fmla="*/ 0 w 2560"/>
                  <a:gd name="T57" fmla="*/ 193 h 3779"/>
                  <a:gd name="T58" fmla="*/ 54 w 2560"/>
                  <a:gd name="T59" fmla="*/ 57 h 3779"/>
                  <a:gd name="T60" fmla="*/ 54 w 2560"/>
                  <a:gd name="T61" fmla="*/ 57 h 3779"/>
                  <a:gd name="T62" fmla="*/ 185 w 2560"/>
                  <a:gd name="T63" fmla="*/ 0 h 3779"/>
                  <a:gd name="T64" fmla="*/ 2374 w 2560"/>
                  <a:gd name="T65" fmla="*/ 0 h 3779"/>
                  <a:gd name="T66" fmla="*/ 2374 w 2560"/>
                  <a:gd name="T67" fmla="*/ 0 h 3779"/>
                  <a:gd name="T68" fmla="*/ 2506 w 2560"/>
                  <a:gd name="T69" fmla="*/ 57 h 3779"/>
                  <a:gd name="T70" fmla="*/ 2506 w 2560"/>
                  <a:gd name="T71" fmla="*/ 57 h 3779"/>
                  <a:gd name="T72" fmla="*/ 2559 w 2560"/>
                  <a:gd name="T73" fmla="*/ 193 h 3779"/>
                  <a:gd name="T74" fmla="*/ 2559 w 2560"/>
                  <a:gd name="T75" fmla="*/ 3586 h 3779"/>
                  <a:gd name="T76" fmla="*/ 2559 w 2560"/>
                  <a:gd name="T77" fmla="*/ 3586 h 3779"/>
                  <a:gd name="T78" fmla="*/ 2506 w 2560"/>
                  <a:gd name="T79" fmla="*/ 3722 h 3779"/>
                  <a:gd name="T80" fmla="*/ 2506 w 2560"/>
                  <a:gd name="T81" fmla="*/ 3722 h 3779"/>
                  <a:gd name="T82" fmla="*/ 2374 w 2560"/>
                  <a:gd name="T83" fmla="*/ 3778 h 3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60" h="3779">
                    <a:moveTo>
                      <a:pt x="185" y="17"/>
                    </a:moveTo>
                    <a:lnTo>
                      <a:pt x="185" y="17"/>
                    </a:lnTo>
                    <a:cubicBezTo>
                      <a:pt x="141" y="17"/>
                      <a:pt x="99" y="35"/>
                      <a:pt x="67" y="68"/>
                    </a:cubicBezTo>
                    <a:lnTo>
                      <a:pt x="67" y="68"/>
                    </a:lnTo>
                    <a:cubicBezTo>
                      <a:pt x="36" y="102"/>
                      <a:pt x="17" y="146"/>
                      <a:pt x="17" y="193"/>
                    </a:cubicBezTo>
                    <a:lnTo>
                      <a:pt x="17" y="3586"/>
                    </a:lnTo>
                    <a:lnTo>
                      <a:pt x="17" y="3586"/>
                    </a:lnTo>
                    <a:cubicBezTo>
                      <a:pt x="17" y="3633"/>
                      <a:pt x="36" y="3676"/>
                      <a:pt x="67" y="3710"/>
                    </a:cubicBezTo>
                    <a:lnTo>
                      <a:pt x="67" y="3710"/>
                    </a:lnTo>
                    <a:cubicBezTo>
                      <a:pt x="99" y="3742"/>
                      <a:pt x="141" y="3761"/>
                      <a:pt x="185" y="3761"/>
                    </a:cubicBezTo>
                    <a:lnTo>
                      <a:pt x="2374" y="3761"/>
                    </a:lnTo>
                    <a:lnTo>
                      <a:pt x="2374" y="3761"/>
                    </a:lnTo>
                    <a:cubicBezTo>
                      <a:pt x="2419" y="3761"/>
                      <a:pt x="2462" y="3742"/>
                      <a:pt x="2493" y="3710"/>
                    </a:cubicBezTo>
                    <a:lnTo>
                      <a:pt x="2493" y="3710"/>
                    </a:lnTo>
                    <a:cubicBezTo>
                      <a:pt x="2525" y="3676"/>
                      <a:pt x="2542" y="3633"/>
                      <a:pt x="2542" y="3586"/>
                    </a:cubicBezTo>
                    <a:lnTo>
                      <a:pt x="2542" y="193"/>
                    </a:lnTo>
                    <a:lnTo>
                      <a:pt x="2542" y="193"/>
                    </a:lnTo>
                    <a:cubicBezTo>
                      <a:pt x="2542" y="146"/>
                      <a:pt x="2525" y="102"/>
                      <a:pt x="2493" y="68"/>
                    </a:cubicBezTo>
                    <a:lnTo>
                      <a:pt x="2493" y="68"/>
                    </a:lnTo>
                    <a:cubicBezTo>
                      <a:pt x="2462" y="35"/>
                      <a:pt x="2419" y="17"/>
                      <a:pt x="2374" y="17"/>
                    </a:cubicBezTo>
                    <a:lnTo>
                      <a:pt x="185" y="17"/>
                    </a:lnTo>
                    <a:close/>
                    <a:moveTo>
                      <a:pt x="2374" y="3778"/>
                    </a:moveTo>
                    <a:lnTo>
                      <a:pt x="185" y="3778"/>
                    </a:lnTo>
                    <a:lnTo>
                      <a:pt x="185" y="3778"/>
                    </a:lnTo>
                    <a:cubicBezTo>
                      <a:pt x="136" y="3778"/>
                      <a:pt x="89" y="3758"/>
                      <a:pt x="54" y="3722"/>
                    </a:cubicBezTo>
                    <a:lnTo>
                      <a:pt x="54" y="3722"/>
                    </a:lnTo>
                    <a:cubicBezTo>
                      <a:pt x="20" y="3685"/>
                      <a:pt x="0" y="3637"/>
                      <a:pt x="0" y="3586"/>
                    </a:cubicBezTo>
                    <a:lnTo>
                      <a:pt x="0" y="193"/>
                    </a:lnTo>
                    <a:lnTo>
                      <a:pt x="0" y="193"/>
                    </a:lnTo>
                    <a:cubicBezTo>
                      <a:pt x="0" y="141"/>
                      <a:pt x="20" y="93"/>
                      <a:pt x="54" y="57"/>
                    </a:cubicBezTo>
                    <a:lnTo>
                      <a:pt x="54" y="57"/>
                    </a:lnTo>
                    <a:cubicBezTo>
                      <a:pt x="89" y="21"/>
                      <a:pt x="136" y="0"/>
                      <a:pt x="185" y="0"/>
                    </a:cubicBezTo>
                    <a:lnTo>
                      <a:pt x="2374" y="0"/>
                    </a:lnTo>
                    <a:lnTo>
                      <a:pt x="2374" y="0"/>
                    </a:lnTo>
                    <a:cubicBezTo>
                      <a:pt x="2424" y="0"/>
                      <a:pt x="2470" y="21"/>
                      <a:pt x="2506" y="57"/>
                    </a:cubicBezTo>
                    <a:lnTo>
                      <a:pt x="2506" y="57"/>
                    </a:lnTo>
                    <a:cubicBezTo>
                      <a:pt x="2541" y="93"/>
                      <a:pt x="2559" y="141"/>
                      <a:pt x="2559" y="193"/>
                    </a:cubicBezTo>
                    <a:lnTo>
                      <a:pt x="2559" y="3586"/>
                    </a:lnTo>
                    <a:lnTo>
                      <a:pt x="2559" y="3586"/>
                    </a:lnTo>
                    <a:cubicBezTo>
                      <a:pt x="2559" y="3637"/>
                      <a:pt x="2541" y="3685"/>
                      <a:pt x="2506" y="3722"/>
                    </a:cubicBezTo>
                    <a:lnTo>
                      <a:pt x="2506" y="3722"/>
                    </a:lnTo>
                    <a:cubicBezTo>
                      <a:pt x="2470" y="3758"/>
                      <a:pt x="2424" y="3778"/>
                      <a:pt x="2374" y="37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23">
                <a:extLst>
                  <a:ext uri="{FF2B5EF4-FFF2-40B4-BE49-F238E27FC236}">
                    <a16:creationId xmlns:a16="http://schemas.microsoft.com/office/drawing/2014/main" id="{CD0AC923-9DA5-49D0-8798-55C8034C2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32300" y="5906317"/>
                <a:ext cx="1997553" cy="286487"/>
              </a:xfrm>
              <a:custGeom>
                <a:avLst/>
                <a:gdLst>
                  <a:gd name="T0" fmla="*/ 2226 w 2245"/>
                  <a:gd name="T1" fmla="*/ 18 h 322"/>
                  <a:gd name="T2" fmla="*/ 2226 w 2245"/>
                  <a:gd name="T3" fmla="*/ 18 h 322"/>
                  <a:gd name="T4" fmla="*/ 2183 w 2245"/>
                  <a:gd name="T5" fmla="*/ 0 h 322"/>
                  <a:gd name="T6" fmla="*/ 61 w 2245"/>
                  <a:gd name="T7" fmla="*/ 0 h 322"/>
                  <a:gd name="T8" fmla="*/ 61 w 2245"/>
                  <a:gd name="T9" fmla="*/ 0 h 322"/>
                  <a:gd name="T10" fmla="*/ 18 w 2245"/>
                  <a:gd name="T11" fmla="*/ 18 h 322"/>
                  <a:gd name="T12" fmla="*/ 18 w 2245"/>
                  <a:gd name="T13" fmla="*/ 18 h 322"/>
                  <a:gd name="T14" fmla="*/ 0 w 2245"/>
                  <a:gd name="T15" fmla="*/ 63 h 322"/>
                  <a:gd name="T16" fmla="*/ 0 w 2245"/>
                  <a:gd name="T17" fmla="*/ 313 h 322"/>
                  <a:gd name="T18" fmla="*/ 0 w 2245"/>
                  <a:gd name="T19" fmla="*/ 313 h 322"/>
                  <a:gd name="T20" fmla="*/ 9 w 2245"/>
                  <a:gd name="T21" fmla="*/ 321 h 322"/>
                  <a:gd name="T22" fmla="*/ 2235 w 2245"/>
                  <a:gd name="T23" fmla="*/ 321 h 322"/>
                  <a:gd name="T24" fmla="*/ 2235 w 2245"/>
                  <a:gd name="T25" fmla="*/ 321 h 322"/>
                  <a:gd name="T26" fmla="*/ 2244 w 2245"/>
                  <a:gd name="T27" fmla="*/ 313 h 322"/>
                  <a:gd name="T28" fmla="*/ 2244 w 2245"/>
                  <a:gd name="T29" fmla="*/ 63 h 322"/>
                  <a:gd name="T30" fmla="*/ 2244 w 2245"/>
                  <a:gd name="T31" fmla="*/ 63 h 322"/>
                  <a:gd name="T32" fmla="*/ 2226 w 2245"/>
                  <a:gd name="T33" fmla="*/ 1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45" h="322">
                    <a:moveTo>
                      <a:pt x="2226" y="18"/>
                    </a:moveTo>
                    <a:lnTo>
                      <a:pt x="2226" y="18"/>
                    </a:lnTo>
                    <a:cubicBezTo>
                      <a:pt x="2215" y="6"/>
                      <a:pt x="2199" y="0"/>
                      <a:pt x="2183" y="0"/>
                    </a:cubicBezTo>
                    <a:lnTo>
                      <a:pt x="61" y="0"/>
                    </a:lnTo>
                    <a:lnTo>
                      <a:pt x="61" y="0"/>
                    </a:lnTo>
                    <a:cubicBezTo>
                      <a:pt x="44" y="0"/>
                      <a:pt x="29" y="6"/>
                      <a:pt x="18" y="18"/>
                    </a:cubicBezTo>
                    <a:lnTo>
                      <a:pt x="18" y="18"/>
                    </a:lnTo>
                    <a:cubicBezTo>
                      <a:pt x="7" y="30"/>
                      <a:pt x="0" y="46"/>
                      <a:pt x="0" y="63"/>
                    </a:cubicBezTo>
                    <a:lnTo>
                      <a:pt x="0" y="313"/>
                    </a:lnTo>
                    <a:lnTo>
                      <a:pt x="0" y="313"/>
                    </a:lnTo>
                    <a:cubicBezTo>
                      <a:pt x="0" y="318"/>
                      <a:pt x="4" y="321"/>
                      <a:pt x="9" y="321"/>
                    </a:cubicBezTo>
                    <a:lnTo>
                      <a:pt x="2235" y="321"/>
                    </a:lnTo>
                    <a:lnTo>
                      <a:pt x="2235" y="321"/>
                    </a:lnTo>
                    <a:cubicBezTo>
                      <a:pt x="2241" y="321"/>
                      <a:pt x="2244" y="318"/>
                      <a:pt x="2244" y="313"/>
                    </a:cubicBezTo>
                    <a:lnTo>
                      <a:pt x="2244" y="63"/>
                    </a:lnTo>
                    <a:lnTo>
                      <a:pt x="2244" y="63"/>
                    </a:lnTo>
                    <a:cubicBezTo>
                      <a:pt x="2244" y="46"/>
                      <a:pt x="2238" y="30"/>
                      <a:pt x="2226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24">
                <a:extLst>
                  <a:ext uri="{FF2B5EF4-FFF2-40B4-BE49-F238E27FC236}">
                    <a16:creationId xmlns:a16="http://schemas.microsoft.com/office/drawing/2014/main" id="{13FE819E-06E0-4DB0-A089-C9F637F8A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0149" y="6184955"/>
                <a:ext cx="1981855" cy="1785630"/>
              </a:xfrm>
              <a:custGeom>
                <a:avLst/>
                <a:gdLst>
                  <a:gd name="T0" fmla="*/ 0 w 2227"/>
                  <a:gd name="T1" fmla="*/ 0 h 2008"/>
                  <a:gd name="T2" fmla="*/ 0 w 2227"/>
                  <a:gd name="T3" fmla="*/ 1402 h 2008"/>
                  <a:gd name="T4" fmla="*/ 0 w 2227"/>
                  <a:gd name="T5" fmla="*/ 2007 h 2008"/>
                  <a:gd name="T6" fmla="*/ 2226 w 2227"/>
                  <a:gd name="T7" fmla="*/ 2007 h 2008"/>
                  <a:gd name="T8" fmla="*/ 2226 w 2227"/>
                  <a:gd name="T9" fmla="*/ 1402 h 2008"/>
                  <a:gd name="T10" fmla="*/ 2226 w 2227"/>
                  <a:gd name="T11" fmla="*/ 0 h 2008"/>
                  <a:gd name="T12" fmla="*/ 0 w 2227"/>
                  <a:gd name="T13" fmla="*/ 0 h 2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27" h="2008">
                    <a:moveTo>
                      <a:pt x="0" y="0"/>
                    </a:moveTo>
                    <a:lnTo>
                      <a:pt x="0" y="1402"/>
                    </a:lnTo>
                    <a:lnTo>
                      <a:pt x="0" y="2007"/>
                    </a:lnTo>
                    <a:lnTo>
                      <a:pt x="2226" y="2007"/>
                    </a:lnTo>
                    <a:lnTo>
                      <a:pt x="2226" y="1402"/>
                    </a:lnTo>
                    <a:lnTo>
                      <a:pt x="2226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25">
                <a:extLst>
                  <a:ext uri="{FF2B5EF4-FFF2-40B4-BE49-F238E27FC236}">
                    <a16:creationId xmlns:a16="http://schemas.microsoft.com/office/drawing/2014/main" id="{6BAA48B9-A5CB-4BB4-847F-E0823062D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32300" y="6177106"/>
                <a:ext cx="1997553" cy="1805253"/>
              </a:xfrm>
              <a:custGeom>
                <a:avLst/>
                <a:gdLst>
                  <a:gd name="T0" fmla="*/ 18 w 2245"/>
                  <a:gd name="T1" fmla="*/ 2008 h 2027"/>
                  <a:gd name="T2" fmla="*/ 2227 w 2245"/>
                  <a:gd name="T3" fmla="*/ 2008 h 2027"/>
                  <a:gd name="T4" fmla="*/ 2227 w 2245"/>
                  <a:gd name="T5" fmla="*/ 17 h 2027"/>
                  <a:gd name="T6" fmla="*/ 18 w 2245"/>
                  <a:gd name="T7" fmla="*/ 17 h 2027"/>
                  <a:gd name="T8" fmla="*/ 18 w 2245"/>
                  <a:gd name="T9" fmla="*/ 2008 h 2027"/>
                  <a:gd name="T10" fmla="*/ 2235 w 2245"/>
                  <a:gd name="T11" fmla="*/ 2026 h 2027"/>
                  <a:gd name="T12" fmla="*/ 9 w 2245"/>
                  <a:gd name="T13" fmla="*/ 2026 h 2027"/>
                  <a:gd name="T14" fmla="*/ 9 w 2245"/>
                  <a:gd name="T15" fmla="*/ 2026 h 2027"/>
                  <a:gd name="T16" fmla="*/ 0 w 2245"/>
                  <a:gd name="T17" fmla="*/ 2016 h 2027"/>
                  <a:gd name="T18" fmla="*/ 0 w 2245"/>
                  <a:gd name="T19" fmla="*/ 9 h 2027"/>
                  <a:gd name="T20" fmla="*/ 0 w 2245"/>
                  <a:gd name="T21" fmla="*/ 9 h 2027"/>
                  <a:gd name="T22" fmla="*/ 9 w 2245"/>
                  <a:gd name="T23" fmla="*/ 0 h 2027"/>
                  <a:gd name="T24" fmla="*/ 2235 w 2245"/>
                  <a:gd name="T25" fmla="*/ 0 h 2027"/>
                  <a:gd name="T26" fmla="*/ 2235 w 2245"/>
                  <a:gd name="T27" fmla="*/ 0 h 2027"/>
                  <a:gd name="T28" fmla="*/ 2244 w 2245"/>
                  <a:gd name="T29" fmla="*/ 9 h 2027"/>
                  <a:gd name="T30" fmla="*/ 2244 w 2245"/>
                  <a:gd name="T31" fmla="*/ 2016 h 2027"/>
                  <a:gd name="T32" fmla="*/ 2244 w 2245"/>
                  <a:gd name="T33" fmla="*/ 2016 h 2027"/>
                  <a:gd name="T34" fmla="*/ 2235 w 2245"/>
                  <a:gd name="T35" fmla="*/ 2026 h 2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45" h="2027">
                    <a:moveTo>
                      <a:pt x="18" y="2008"/>
                    </a:moveTo>
                    <a:lnTo>
                      <a:pt x="2227" y="2008"/>
                    </a:lnTo>
                    <a:lnTo>
                      <a:pt x="2227" y="17"/>
                    </a:lnTo>
                    <a:lnTo>
                      <a:pt x="18" y="17"/>
                    </a:lnTo>
                    <a:lnTo>
                      <a:pt x="18" y="2008"/>
                    </a:lnTo>
                    <a:close/>
                    <a:moveTo>
                      <a:pt x="2235" y="2026"/>
                    </a:moveTo>
                    <a:lnTo>
                      <a:pt x="9" y="2026"/>
                    </a:lnTo>
                    <a:lnTo>
                      <a:pt x="9" y="2026"/>
                    </a:lnTo>
                    <a:cubicBezTo>
                      <a:pt x="4" y="2026"/>
                      <a:pt x="0" y="2021"/>
                      <a:pt x="0" y="201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235" y="0"/>
                    </a:lnTo>
                    <a:lnTo>
                      <a:pt x="2235" y="0"/>
                    </a:lnTo>
                    <a:cubicBezTo>
                      <a:pt x="2241" y="0"/>
                      <a:pt x="2244" y="4"/>
                      <a:pt x="2244" y="9"/>
                    </a:cubicBezTo>
                    <a:lnTo>
                      <a:pt x="2244" y="2016"/>
                    </a:lnTo>
                    <a:lnTo>
                      <a:pt x="2244" y="2016"/>
                    </a:lnTo>
                    <a:cubicBezTo>
                      <a:pt x="2244" y="2021"/>
                      <a:pt x="2241" y="2026"/>
                      <a:pt x="2235" y="20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26">
                <a:extLst>
                  <a:ext uri="{FF2B5EF4-FFF2-40B4-BE49-F238E27FC236}">
                    <a16:creationId xmlns:a16="http://schemas.microsoft.com/office/drawing/2014/main" id="{739E2102-8977-487B-91D3-57843F530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0149" y="7970585"/>
                <a:ext cx="992891" cy="985042"/>
              </a:xfrm>
              <a:custGeom>
                <a:avLst/>
                <a:gdLst>
                  <a:gd name="T0" fmla="*/ 0 w 1117"/>
                  <a:gd name="T1" fmla="*/ 0 h 1105"/>
                  <a:gd name="T2" fmla="*/ 0 w 1117"/>
                  <a:gd name="T3" fmla="*/ 1050 h 1105"/>
                  <a:gd name="T4" fmla="*/ 0 w 1117"/>
                  <a:gd name="T5" fmla="*/ 1050 h 1105"/>
                  <a:gd name="T6" fmla="*/ 15 w 1117"/>
                  <a:gd name="T7" fmla="*/ 1088 h 1105"/>
                  <a:gd name="T8" fmla="*/ 15 w 1117"/>
                  <a:gd name="T9" fmla="*/ 1088 h 1105"/>
                  <a:gd name="T10" fmla="*/ 52 w 1117"/>
                  <a:gd name="T11" fmla="*/ 1104 h 1105"/>
                  <a:gd name="T12" fmla="*/ 1113 w 1117"/>
                  <a:gd name="T13" fmla="*/ 1104 h 1105"/>
                  <a:gd name="T14" fmla="*/ 1116 w 1117"/>
                  <a:gd name="T15" fmla="*/ 1104 h 1105"/>
                  <a:gd name="T16" fmla="*/ 1116 w 1117"/>
                  <a:gd name="T17" fmla="*/ 0 h 1105"/>
                  <a:gd name="T18" fmla="*/ 0 w 1117"/>
                  <a:gd name="T19" fmla="*/ 0 h 1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7" h="1105">
                    <a:moveTo>
                      <a:pt x="0" y="0"/>
                    </a:moveTo>
                    <a:lnTo>
                      <a:pt x="0" y="1050"/>
                    </a:lnTo>
                    <a:lnTo>
                      <a:pt x="0" y="1050"/>
                    </a:lnTo>
                    <a:cubicBezTo>
                      <a:pt x="0" y="1064"/>
                      <a:pt x="5" y="1078"/>
                      <a:pt x="15" y="1088"/>
                    </a:cubicBezTo>
                    <a:lnTo>
                      <a:pt x="15" y="1088"/>
                    </a:lnTo>
                    <a:cubicBezTo>
                      <a:pt x="24" y="1098"/>
                      <a:pt x="38" y="1104"/>
                      <a:pt x="52" y="1104"/>
                    </a:cubicBezTo>
                    <a:lnTo>
                      <a:pt x="1113" y="1104"/>
                    </a:lnTo>
                    <a:lnTo>
                      <a:pt x="1116" y="1104"/>
                    </a:lnTo>
                    <a:lnTo>
                      <a:pt x="1116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27">
                <a:extLst>
                  <a:ext uri="{FF2B5EF4-FFF2-40B4-BE49-F238E27FC236}">
                    <a16:creationId xmlns:a16="http://schemas.microsoft.com/office/drawing/2014/main" id="{4A75221C-99B1-466D-AAF7-8330FD9FA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32300" y="7962736"/>
                <a:ext cx="1008588" cy="996814"/>
              </a:xfrm>
              <a:custGeom>
                <a:avLst/>
                <a:gdLst>
                  <a:gd name="T0" fmla="*/ 18 w 1135"/>
                  <a:gd name="T1" fmla="*/ 18 h 1121"/>
                  <a:gd name="T2" fmla="*/ 18 w 1135"/>
                  <a:gd name="T3" fmla="*/ 1058 h 1121"/>
                  <a:gd name="T4" fmla="*/ 18 w 1135"/>
                  <a:gd name="T5" fmla="*/ 1058 h 1121"/>
                  <a:gd name="T6" fmla="*/ 31 w 1135"/>
                  <a:gd name="T7" fmla="*/ 1090 h 1121"/>
                  <a:gd name="T8" fmla="*/ 31 w 1135"/>
                  <a:gd name="T9" fmla="*/ 1090 h 1121"/>
                  <a:gd name="T10" fmla="*/ 61 w 1135"/>
                  <a:gd name="T11" fmla="*/ 1103 h 1121"/>
                  <a:gd name="T12" fmla="*/ 1116 w 1135"/>
                  <a:gd name="T13" fmla="*/ 1103 h 1121"/>
                  <a:gd name="T14" fmla="*/ 1116 w 1135"/>
                  <a:gd name="T15" fmla="*/ 18 h 1121"/>
                  <a:gd name="T16" fmla="*/ 18 w 1135"/>
                  <a:gd name="T17" fmla="*/ 18 h 1121"/>
                  <a:gd name="T18" fmla="*/ 1125 w 1135"/>
                  <a:gd name="T19" fmla="*/ 1120 h 1121"/>
                  <a:gd name="T20" fmla="*/ 61 w 1135"/>
                  <a:gd name="T21" fmla="*/ 1120 h 1121"/>
                  <a:gd name="T22" fmla="*/ 61 w 1135"/>
                  <a:gd name="T23" fmla="*/ 1120 h 1121"/>
                  <a:gd name="T24" fmla="*/ 18 w 1135"/>
                  <a:gd name="T25" fmla="*/ 1102 h 1121"/>
                  <a:gd name="T26" fmla="*/ 18 w 1135"/>
                  <a:gd name="T27" fmla="*/ 1102 h 1121"/>
                  <a:gd name="T28" fmla="*/ 0 w 1135"/>
                  <a:gd name="T29" fmla="*/ 1058 h 1121"/>
                  <a:gd name="T30" fmla="*/ 0 w 1135"/>
                  <a:gd name="T31" fmla="*/ 8 h 1121"/>
                  <a:gd name="T32" fmla="*/ 0 w 1135"/>
                  <a:gd name="T33" fmla="*/ 8 h 1121"/>
                  <a:gd name="T34" fmla="*/ 9 w 1135"/>
                  <a:gd name="T35" fmla="*/ 0 h 1121"/>
                  <a:gd name="T36" fmla="*/ 1125 w 1135"/>
                  <a:gd name="T37" fmla="*/ 0 h 1121"/>
                  <a:gd name="T38" fmla="*/ 1125 w 1135"/>
                  <a:gd name="T39" fmla="*/ 0 h 1121"/>
                  <a:gd name="T40" fmla="*/ 1134 w 1135"/>
                  <a:gd name="T41" fmla="*/ 8 h 1121"/>
                  <a:gd name="T42" fmla="*/ 1134 w 1135"/>
                  <a:gd name="T43" fmla="*/ 1112 h 1121"/>
                  <a:gd name="T44" fmla="*/ 1134 w 1135"/>
                  <a:gd name="T45" fmla="*/ 1112 h 1121"/>
                  <a:gd name="T46" fmla="*/ 1125 w 1135"/>
                  <a:gd name="T47" fmla="*/ 1120 h 1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5" h="1121">
                    <a:moveTo>
                      <a:pt x="18" y="18"/>
                    </a:moveTo>
                    <a:lnTo>
                      <a:pt x="18" y="1058"/>
                    </a:lnTo>
                    <a:lnTo>
                      <a:pt x="18" y="1058"/>
                    </a:lnTo>
                    <a:cubicBezTo>
                      <a:pt x="18" y="1070"/>
                      <a:pt x="22" y="1082"/>
                      <a:pt x="31" y="1090"/>
                    </a:cubicBezTo>
                    <a:lnTo>
                      <a:pt x="31" y="1090"/>
                    </a:lnTo>
                    <a:cubicBezTo>
                      <a:pt x="39" y="1099"/>
                      <a:pt x="49" y="1103"/>
                      <a:pt x="61" y="1103"/>
                    </a:cubicBezTo>
                    <a:lnTo>
                      <a:pt x="1116" y="1103"/>
                    </a:lnTo>
                    <a:lnTo>
                      <a:pt x="1116" y="18"/>
                    </a:lnTo>
                    <a:lnTo>
                      <a:pt x="18" y="18"/>
                    </a:lnTo>
                    <a:close/>
                    <a:moveTo>
                      <a:pt x="1125" y="1120"/>
                    </a:moveTo>
                    <a:lnTo>
                      <a:pt x="61" y="1120"/>
                    </a:lnTo>
                    <a:lnTo>
                      <a:pt x="61" y="1120"/>
                    </a:lnTo>
                    <a:cubicBezTo>
                      <a:pt x="44" y="1120"/>
                      <a:pt x="29" y="1114"/>
                      <a:pt x="18" y="1102"/>
                    </a:cubicBezTo>
                    <a:lnTo>
                      <a:pt x="18" y="1102"/>
                    </a:lnTo>
                    <a:cubicBezTo>
                      <a:pt x="7" y="1090"/>
                      <a:pt x="0" y="1074"/>
                      <a:pt x="0" y="105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25" y="0"/>
                    </a:lnTo>
                    <a:lnTo>
                      <a:pt x="1125" y="0"/>
                    </a:lnTo>
                    <a:cubicBezTo>
                      <a:pt x="1129" y="0"/>
                      <a:pt x="1134" y="4"/>
                      <a:pt x="1134" y="8"/>
                    </a:cubicBezTo>
                    <a:lnTo>
                      <a:pt x="1134" y="1112"/>
                    </a:lnTo>
                    <a:lnTo>
                      <a:pt x="1134" y="1112"/>
                    </a:lnTo>
                    <a:cubicBezTo>
                      <a:pt x="1134" y="1117"/>
                      <a:pt x="1129" y="1120"/>
                      <a:pt x="1125" y="1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28">
                <a:extLst>
                  <a:ext uri="{FF2B5EF4-FFF2-40B4-BE49-F238E27FC236}">
                    <a16:creationId xmlns:a16="http://schemas.microsoft.com/office/drawing/2014/main" id="{299765B4-D485-4AA8-A892-05F118E2D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3040" y="7970585"/>
                <a:ext cx="988965" cy="985042"/>
              </a:xfrm>
              <a:custGeom>
                <a:avLst/>
                <a:gdLst>
                  <a:gd name="T0" fmla="*/ 0 w 1111"/>
                  <a:gd name="T1" fmla="*/ 0 h 1105"/>
                  <a:gd name="T2" fmla="*/ 0 w 1111"/>
                  <a:gd name="T3" fmla="*/ 1104 h 1105"/>
                  <a:gd name="T4" fmla="*/ 1058 w 1111"/>
                  <a:gd name="T5" fmla="*/ 1104 h 1105"/>
                  <a:gd name="T6" fmla="*/ 1058 w 1111"/>
                  <a:gd name="T7" fmla="*/ 1104 h 1105"/>
                  <a:gd name="T8" fmla="*/ 1095 w 1111"/>
                  <a:gd name="T9" fmla="*/ 1088 h 1105"/>
                  <a:gd name="T10" fmla="*/ 1095 w 1111"/>
                  <a:gd name="T11" fmla="*/ 1088 h 1105"/>
                  <a:gd name="T12" fmla="*/ 1110 w 1111"/>
                  <a:gd name="T13" fmla="*/ 1050 h 1105"/>
                  <a:gd name="T14" fmla="*/ 1110 w 1111"/>
                  <a:gd name="T15" fmla="*/ 0 h 1105"/>
                  <a:gd name="T16" fmla="*/ 0 w 1111"/>
                  <a:gd name="T17" fmla="*/ 0 h 1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1" h="1105">
                    <a:moveTo>
                      <a:pt x="0" y="0"/>
                    </a:moveTo>
                    <a:lnTo>
                      <a:pt x="0" y="1104"/>
                    </a:lnTo>
                    <a:lnTo>
                      <a:pt x="1058" y="1104"/>
                    </a:lnTo>
                    <a:lnTo>
                      <a:pt x="1058" y="1104"/>
                    </a:lnTo>
                    <a:cubicBezTo>
                      <a:pt x="1073" y="1104"/>
                      <a:pt x="1085" y="1098"/>
                      <a:pt x="1095" y="1088"/>
                    </a:cubicBezTo>
                    <a:lnTo>
                      <a:pt x="1095" y="1088"/>
                    </a:lnTo>
                    <a:cubicBezTo>
                      <a:pt x="1104" y="1078"/>
                      <a:pt x="1110" y="1064"/>
                      <a:pt x="1110" y="1050"/>
                    </a:cubicBezTo>
                    <a:lnTo>
                      <a:pt x="111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29">
                <a:extLst>
                  <a:ext uri="{FF2B5EF4-FFF2-40B4-BE49-F238E27FC236}">
                    <a16:creationId xmlns:a16="http://schemas.microsoft.com/office/drawing/2014/main" id="{3104C51A-610A-4565-A0A5-49FC73E89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5191" y="7962736"/>
                <a:ext cx="1004663" cy="996814"/>
              </a:xfrm>
              <a:custGeom>
                <a:avLst/>
                <a:gdLst>
                  <a:gd name="T0" fmla="*/ 18 w 1129"/>
                  <a:gd name="T1" fmla="*/ 1103 h 1121"/>
                  <a:gd name="T2" fmla="*/ 1067 w 1129"/>
                  <a:gd name="T3" fmla="*/ 1103 h 1121"/>
                  <a:gd name="T4" fmla="*/ 1067 w 1129"/>
                  <a:gd name="T5" fmla="*/ 1103 h 1121"/>
                  <a:gd name="T6" fmla="*/ 1098 w 1129"/>
                  <a:gd name="T7" fmla="*/ 1090 h 1121"/>
                  <a:gd name="T8" fmla="*/ 1098 w 1129"/>
                  <a:gd name="T9" fmla="*/ 1090 h 1121"/>
                  <a:gd name="T10" fmla="*/ 1111 w 1129"/>
                  <a:gd name="T11" fmla="*/ 1058 h 1121"/>
                  <a:gd name="T12" fmla="*/ 1111 w 1129"/>
                  <a:gd name="T13" fmla="*/ 18 h 1121"/>
                  <a:gd name="T14" fmla="*/ 18 w 1129"/>
                  <a:gd name="T15" fmla="*/ 18 h 1121"/>
                  <a:gd name="T16" fmla="*/ 18 w 1129"/>
                  <a:gd name="T17" fmla="*/ 1103 h 1121"/>
                  <a:gd name="T18" fmla="*/ 1067 w 1129"/>
                  <a:gd name="T19" fmla="*/ 1120 h 1121"/>
                  <a:gd name="T20" fmla="*/ 9 w 1129"/>
                  <a:gd name="T21" fmla="*/ 1120 h 1121"/>
                  <a:gd name="T22" fmla="*/ 9 w 1129"/>
                  <a:gd name="T23" fmla="*/ 1120 h 1121"/>
                  <a:gd name="T24" fmla="*/ 0 w 1129"/>
                  <a:gd name="T25" fmla="*/ 1112 h 1121"/>
                  <a:gd name="T26" fmla="*/ 0 w 1129"/>
                  <a:gd name="T27" fmla="*/ 8 h 1121"/>
                  <a:gd name="T28" fmla="*/ 0 w 1129"/>
                  <a:gd name="T29" fmla="*/ 8 h 1121"/>
                  <a:gd name="T30" fmla="*/ 9 w 1129"/>
                  <a:gd name="T31" fmla="*/ 0 h 1121"/>
                  <a:gd name="T32" fmla="*/ 1119 w 1129"/>
                  <a:gd name="T33" fmla="*/ 0 h 1121"/>
                  <a:gd name="T34" fmla="*/ 1119 w 1129"/>
                  <a:gd name="T35" fmla="*/ 0 h 1121"/>
                  <a:gd name="T36" fmla="*/ 1128 w 1129"/>
                  <a:gd name="T37" fmla="*/ 8 h 1121"/>
                  <a:gd name="T38" fmla="*/ 1128 w 1129"/>
                  <a:gd name="T39" fmla="*/ 1058 h 1121"/>
                  <a:gd name="T40" fmla="*/ 1128 w 1129"/>
                  <a:gd name="T41" fmla="*/ 1058 h 1121"/>
                  <a:gd name="T42" fmla="*/ 1110 w 1129"/>
                  <a:gd name="T43" fmla="*/ 1102 h 1121"/>
                  <a:gd name="T44" fmla="*/ 1110 w 1129"/>
                  <a:gd name="T45" fmla="*/ 1102 h 1121"/>
                  <a:gd name="T46" fmla="*/ 1067 w 1129"/>
                  <a:gd name="T47" fmla="*/ 1120 h 1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9" h="1121">
                    <a:moveTo>
                      <a:pt x="18" y="1103"/>
                    </a:moveTo>
                    <a:lnTo>
                      <a:pt x="1067" y="1103"/>
                    </a:lnTo>
                    <a:lnTo>
                      <a:pt x="1067" y="1103"/>
                    </a:lnTo>
                    <a:cubicBezTo>
                      <a:pt x="1079" y="1103"/>
                      <a:pt x="1090" y="1099"/>
                      <a:pt x="1098" y="1090"/>
                    </a:cubicBezTo>
                    <a:lnTo>
                      <a:pt x="1098" y="1090"/>
                    </a:lnTo>
                    <a:cubicBezTo>
                      <a:pt x="1107" y="1082"/>
                      <a:pt x="1111" y="1070"/>
                      <a:pt x="1111" y="1058"/>
                    </a:cubicBezTo>
                    <a:lnTo>
                      <a:pt x="1111" y="18"/>
                    </a:lnTo>
                    <a:lnTo>
                      <a:pt x="18" y="18"/>
                    </a:lnTo>
                    <a:lnTo>
                      <a:pt x="18" y="1103"/>
                    </a:lnTo>
                    <a:close/>
                    <a:moveTo>
                      <a:pt x="1067" y="1120"/>
                    </a:moveTo>
                    <a:lnTo>
                      <a:pt x="9" y="1120"/>
                    </a:lnTo>
                    <a:lnTo>
                      <a:pt x="9" y="1120"/>
                    </a:lnTo>
                    <a:cubicBezTo>
                      <a:pt x="4" y="1120"/>
                      <a:pt x="0" y="1117"/>
                      <a:pt x="0" y="111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19" y="0"/>
                    </a:lnTo>
                    <a:lnTo>
                      <a:pt x="1119" y="0"/>
                    </a:lnTo>
                    <a:cubicBezTo>
                      <a:pt x="1125" y="0"/>
                      <a:pt x="1128" y="4"/>
                      <a:pt x="1128" y="8"/>
                    </a:cubicBezTo>
                    <a:lnTo>
                      <a:pt x="1128" y="1058"/>
                    </a:lnTo>
                    <a:lnTo>
                      <a:pt x="1128" y="1058"/>
                    </a:lnTo>
                    <a:cubicBezTo>
                      <a:pt x="1128" y="1074"/>
                      <a:pt x="1122" y="1090"/>
                      <a:pt x="1110" y="1102"/>
                    </a:cubicBezTo>
                    <a:lnTo>
                      <a:pt x="1110" y="1102"/>
                    </a:lnTo>
                    <a:cubicBezTo>
                      <a:pt x="1099" y="1114"/>
                      <a:pt x="1083" y="1120"/>
                      <a:pt x="1067" y="1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D6660ADF-64E0-4125-ABB7-471A8D49F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8261" y="5996581"/>
                <a:ext cx="277722" cy="120763"/>
              </a:xfrm>
              <a:custGeom>
                <a:avLst/>
                <a:gdLst>
                  <a:gd name="connsiteX0" fmla="*/ 23761 w 277722"/>
                  <a:gd name="connsiteY0" fmla="*/ 70640 h 120763"/>
                  <a:gd name="connsiteX1" fmla="*/ 32900 w 277722"/>
                  <a:gd name="connsiteY1" fmla="*/ 70640 h 120763"/>
                  <a:gd name="connsiteX2" fmla="*/ 42039 w 277722"/>
                  <a:gd name="connsiteY2" fmla="*/ 70640 h 120763"/>
                  <a:gd name="connsiteX3" fmla="*/ 58490 w 277722"/>
                  <a:gd name="connsiteY3" fmla="*/ 77490 h 120763"/>
                  <a:gd name="connsiteX4" fmla="*/ 65801 w 277722"/>
                  <a:gd name="connsiteY4" fmla="*/ 93759 h 120763"/>
                  <a:gd name="connsiteX5" fmla="*/ 58490 w 277722"/>
                  <a:gd name="connsiteY5" fmla="*/ 110028 h 120763"/>
                  <a:gd name="connsiteX6" fmla="*/ 42039 w 277722"/>
                  <a:gd name="connsiteY6" fmla="*/ 116878 h 120763"/>
                  <a:gd name="connsiteX7" fmla="*/ 32900 w 277722"/>
                  <a:gd name="connsiteY7" fmla="*/ 116878 h 120763"/>
                  <a:gd name="connsiteX8" fmla="*/ 23761 w 277722"/>
                  <a:gd name="connsiteY8" fmla="*/ 116878 h 120763"/>
                  <a:gd name="connsiteX9" fmla="*/ 7311 w 277722"/>
                  <a:gd name="connsiteY9" fmla="*/ 110028 h 120763"/>
                  <a:gd name="connsiteX10" fmla="*/ 0 w 277722"/>
                  <a:gd name="connsiteY10" fmla="*/ 93759 h 120763"/>
                  <a:gd name="connsiteX11" fmla="*/ 7311 w 277722"/>
                  <a:gd name="connsiteY11" fmla="*/ 77490 h 120763"/>
                  <a:gd name="connsiteX12" fmla="*/ 23761 w 277722"/>
                  <a:gd name="connsiteY12" fmla="*/ 70640 h 120763"/>
                  <a:gd name="connsiteX13" fmla="*/ 129722 w 277722"/>
                  <a:gd name="connsiteY13" fmla="*/ 43168 h 120763"/>
                  <a:gd name="connsiteX14" fmla="*/ 138861 w 277722"/>
                  <a:gd name="connsiteY14" fmla="*/ 43168 h 120763"/>
                  <a:gd name="connsiteX15" fmla="*/ 148001 w 277722"/>
                  <a:gd name="connsiteY15" fmla="*/ 43168 h 120763"/>
                  <a:gd name="connsiteX16" fmla="*/ 165365 w 277722"/>
                  <a:gd name="connsiteY16" fmla="*/ 49557 h 120763"/>
                  <a:gd name="connsiteX17" fmla="*/ 171763 w 277722"/>
                  <a:gd name="connsiteY17" fmla="*/ 66897 h 120763"/>
                  <a:gd name="connsiteX18" fmla="*/ 171763 w 277722"/>
                  <a:gd name="connsiteY18" fmla="*/ 82413 h 120763"/>
                  <a:gd name="connsiteX19" fmla="*/ 171763 w 277722"/>
                  <a:gd name="connsiteY19" fmla="*/ 96103 h 120763"/>
                  <a:gd name="connsiteX20" fmla="*/ 165365 w 277722"/>
                  <a:gd name="connsiteY20" fmla="*/ 113443 h 120763"/>
                  <a:gd name="connsiteX21" fmla="*/ 148001 w 277722"/>
                  <a:gd name="connsiteY21" fmla="*/ 120745 h 120763"/>
                  <a:gd name="connsiteX22" fmla="*/ 138861 w 277722"/>
                  <a:gd name="connsiteY22" fmla="*/ 120745 h 120763"/>
                  <a:gd name="connsiteX23" fmla="*/ 129722 w 277722"/>
                  <a:gd name="connsiteY23" fmla="*/ 120745 h 120763"/>
                  <a:gd name="connsiteX24" fmla="*/ 113271 w 277722"/>
                  <a:gd name="connsiteY24" fmla="*/ 113443 h 120763"/>
                  <a:gd name="connsiteX25" fmla="*/ 105960 w 277722"/>
                  <a:gd name="connsiteY25" fmla="*/ 96103 h 120763"/>
                  <a:gd name="connsiteX26" fmla="*/ 105960 w 277722"/>
                  <a:gd name="connsiteY26" fmla="*/ 82413 h 120763"/>
                  <a:gd name="connsiteX27" fmla="*/ 105960 w 277722"/>
                  <a:gd name="connsiteY27" fmla="*/ 66897 h 120763"/>
                  <a:gd name="connsiteX28" fmla="*/ 113271 w 277722"/>
                  <a:gd name="connsiteY28" fmla="*/ 49557 h 120763"/>
                  <a:gd name="connsiteX29" fmla="*/ 129722 w 277722"/>
                  <a:gd name="connsiteY29" fmla="*/ 43168 h 120763"/>
                  <a:gd name="connsiteX30" fmla="*/ 235683 w 277722"/>
                  <a:gd name="connsiteY30" fmla="*/ 0 h 120763"/>
                  <a:gd name="connsiteX31" fmla="*/ 244822 w 277722"/>
                  <a:gd name="connsiteY31" fmla="*/ 0 h 120763"/>
                  <a:gd name="connsiteX32" fmla="*/ 253961 w 277722"/>
                  <a:gd name="connsiteY32" fmla="*/ 0 h 120763"/>
                  <a:gd name="connsiteX33" fmla="*/ 271325 w 277722"/>
                  <a:gd name="connsiteY33" fmla="*/ 7157 h 120763"/>
                  <a:gd name="connsiteX34" fmla="*/ 277722 w 277722"/>
                  <a:gd name="connsiteY34" fmla="*/ 24153 h 120763"/>
                  <a:gd name="connsiteX35" fmla="*/ 277722 w 277722"/>
                  <a:gd name="connsiteY35" fmla="*/ 60829 h 120763"/>
                  <a:gd name="connsiteX36" fmla="*/ 277722 w 277722"/>
                  <a:gd name="connsiteY36" fmla="*/ 96610 h 120763"/>
                  <a:gd name="connsiteX37" fmla="*/ 271325 w 277722"/>
                  <a:gd name="connsiteY37" fmla="*/ 113606 h 120763"/>
                  <a:gd name="connsiteX38" fmla="*/ 253961 w 277722"/>
                  <a:gd name="connsiteY38" fmla="*/ 120763 h 120763"/>
                  <a:gd name="connsiteX39" fmla="*/ 244822 w 277722"/>
                  <a:gd name="connsiteY39" fmla="*/ 120763 h 120763"/>
                  <a:gd name="connsiteX40" fmla="*/ 235683 w 277722"/>
                  <a:gd name="connsiteY40" fmla="*/ 120763 h 120763"/>
                  <a:gd name="connsiteX41" fmla="*/ 218319 w 277722"/>
                  <a:gd name="connsiteY41" fmla="*/ 113606 h 120763"/>
                  <a:gd name="connsiteX42" fmla="*/ 211921 w 277722"/>
                  <a:gd name="connsiteY42" fmla="*/ 96610 h 120763"/>
                  <a:gd name="connsiteX43" fmla="*/ 211921 w 277722"/>
                  <a:gd name="connsiteY43" fmla="*/ 60829 h 120763"/>
                  <a:gd name="connsiteX44" fmla="*/ 211921 w 277722"/>
                  <a:gd name="connsiteY44" fmla="*/ 24153 h 120763"/>
                  <a:gd name="connsiteX45" fmla="*/ 218319 w 277722"/>
                  <a:gd name="connsiteY45" fmla="*/ 7157 h 120763"/>
                  <a:gd name="connsiteX46" fmla="*/ 235683 w 277722"/>
                  <a:gd name="connsiteY46" fmla="*/ 0 h 120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77722" h="120763">
                    <a:moveTo>
                      <a:pt x="23761" y="70640"/>
                    </a:moveTo>
                    <a:lnTo>
                      <a:pt x="32900" y="70640"/>
                    </a:lnTo>
                    <a:lnTo>
                      <a:pt x="42039" y="70640"/>
                    </a:lnTo>
                    <a:cubicBezTo>
                      <a:pt x="48437" y="70640"/>
                      <a:pt x="54834" y="73209"/>
                      <a:pt x="58490" y="77490"/>
                    </a:cubicBezTo>
                    <a:cubicBezTo>
                      <a:pt x="63059" y="81772"/>
                      <a:pt x="65801" y="86909"/>
                      <a:pt x="65801" y="93759"/>
                    </a:cubicBezTo>
                    <a:cubicBezTo>
                      <a:pt x="65801" y="100609"/>
                      <a:pt x="63059" y="106603"/>
                      <a:pt x="58490" y="110028"/>
                    </a:cubicBezTo>
                    <a:cubicBezTo>
                      <a:pt x="54834" y="114309"/>
                      <a:pt x="48437" y="116878"/>
                      <a:pt x="42039" y="116878"/>
                    </a:cubicBezTo>
                    <a:lnTo>
                      <a:pt x="32900" y="116878"/>
                    </a:lnTo>
                    <a:lnTo>
                      <a:pt x="23761" y="116878"/>
                    </a:lnTo>
                    <a:cubicBezTo>
                      <a:pt x="17364" y="116878"/>
                      <a:pt x="10967" y="114309"/>
                      <a:pt x="7311" y="110028"/>
                    </a:cubicBezTo>
                    <a:cubicBezTo>
                      <a:pt x="2741" y="106603"/>
                      <a:pt x="0" y="100609"/>
                      <a:pt x="0" y="93759"/>
                    </a:cubicBezTo>
                    <a:cubicBezTo>
                      <a:pt x="0" y="86909"/>
                      <a:pt x="2741" y="81772"/>
                      <a:pt x="7311" y="77490"/>
                    </a:cubicBezTo>
                    <a:cubicBezTo>
                      <a:pt x="10967" y="73209"/>
                      <a:pt x="17364" y="70640"/>
                      <a:pt x="23761" y="70640"/>
                    </a:cubicBezTo>
                    <a:close/>
                    <a:moveTo>
                      <a:pt x="129722" y="43168"/>
                    </a:moveTo>
                    <a:lnTo>
                      <a:pt x="138861" y="43168"/>
                    </a:lnTo>
                    <a:lnTo>
                      <a:pt x="148001" y="43168"/>
                    </a:lnTo>
                    <a:cubicBezTo>
                      <a:pt x="155312" y="43168"/>
                      <a:pt x="160796" y="44994"/>
                      <a:pt x="165365" y="49557"/>
                    </a:cubicBezTo>
                    <a:cubicBezTo>
                      <a:pt x="169935" y="55033"/>
                      <a:pt x="171763" y="61422"/>
                      <a:pt x="171763" y="66897"/>
                    </a:cubicBezTo>
                    <a:lnTo>
                      <a:pt x="171763" y="82413"/>
                    </a:lnTo>
                    <a:lnTo>
                      <a:pt x="171763" y="96103"/>
                    </a:lnTo>
                    <a:cubicBezTo>
                      <a:pt x="171763" y="103404"/>
                      <a:pt x="169935" y="109793"/>
                      <a:pt x="165365" y="113443"/>
                    </a:cubicBezTo>
                    <a:cubicBezTo>
                      <a:pt x="160796" y="118007"/>
                      <a:pt x="155312" y="120745"/>
                      <a:pt x="148001" y="120745"/>
                    </a:cubicBezTo>
                    <a:lnTo>
                      <a:pt x="138861" y="120745"/>
                    </a:lnTo>
                    <a:lnTo>
                      <a:pt x="129722" y="120745"/>
                    </a:lnTo>
                    <a:cubicBezTo>
                      <a:pt x="123324" y="120745"/>
                      <a:pt x="116927" y="118007"/>
                      <a:pt x="113271" y="113443"/>
                    </a:cubicBezTo>
                    <a:cubicBezTo>
                      <a:pt x="109615" y="109793"/>
                      <a:pt x="105960" y="103404"/>
                      <a:pt x="105960" y="96103"/>
                    </a:cubicBezTo>
                    <a:lnTo>
                      <a:pt x="105960" y="82413"/>
                    </a:lnTo>
                    <a:lnTo>
                      <a:pt x="105960" y="66897"/>
                    </a:lnTo>
                    <a:cubicBezTo>
                      <a:pt x="105960" y="61422"/>
                      <a:pt x="109615" y="55033"/>
                      <a:pt x="113271" y="49557"/>
                    </a:cubicBezTo>
                    <a:cubicBezTo>
                      <a:pt x="116927" y="44994"/>
                      <a:pt x="123324" y="43168"/>
                      <a:pt x="129722" y="43168"/>
                    </a:cubicBezTo>
                    <a:close/>
                    <a:moveTo>
                      <a:pt x="235683" y="0"/>
                    </a:moveTo>
                    <a:lnTo>
                      <a:pt x="244822" y="0"/>
                    </a:lnTo>
                    <a:lnTo>
                      <a:pt x="253961" y="0"/>
                    </a:lnTo>
                    <a:cubicBezTo>
                      <a:pt x="260358" y="0"/>
                      <a:pt x="266755" y="3578"/>
                      <a:pt x="271325" y="7157"/>
                    </a:cubicBezTo>
                    <a:cubicBezTo>
                      <a:pt x="274981" y="11629"/>
                      <a:pt x="277722" y="17891"/>
                      <a:pt x="277722" y="24153"/>
                    </a:cubicBezTo>
                    <a:lnTo>
                      <a:pt x="277722" y="60829"/>
                    </a:lnTo>
                    <a:lnTo>
                      <a:pt x="277722" y="96610"/>
                    </a:lnTo>
                    <a:cubicBezTo>
                      <a:pt x="277722" y="103767"/>
                      <a:pt x="274981" y="110028"/>
                      <a:pt x="271325" y="113606"/>
                    </a:cubicBezTo>
                    <a:cubicBezTo>
                      <a:pt x="266755" y="118079"/>
                      <a:pt x="260358" y="120763"/>
                      <a:pt x="253961" y="120763"/>
                    </a:cubicBezTo>
                    <a:lnTo>
                      <a:pt x="244822" y="120763"/>
                    </a:lnTo>
                    <a:lnTo>
                      <a:pt x="235683" y="120763"/>
                    </a:lnTo>
                    <a:cubicBezTo>
                      <a:pt x="228372" y="120763"/>
                      <a:pt x="222888" y="118079"/>
                      <a:pt x="218319" y="113606"/>
                    </a:cubicBezTo>
                    <a:cubicBezTo>
                      <a:pt x="214663" y="110028"/>
                      <a:pt x="211921" y="103767"/>
                      <a:pt x="211921" y="96610"/>
                    </a:cubicBezTo>
                    <a:lnTo>
                      <a:pt x="211921" y="60829"/>
                    </a:lnTo>
                    <a:lnTo>
                      <a:pt x="211921" y="24153"/>
                    </a:lnTo>
                    <a:cubicBezTo>
                      <a:pt x="211921" y="17891"/>
                      <a:pt x="214663" y="11629"/>
                      <a:pt x="218319" y="7157"/>
                    </a:cubicBezTo>
                    <a:cubicBezTo>
                      <a:pt x="222888" y="3578"/>
                      <a:pt x="228372" y="0"/>
                      <a:pt x="23568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AF556D62-115A-4922-9C46-096576693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245" y="5988283"/>
                <a:ext cx="152114" cy="125940"/>
              </a:xfrm>
              <a:custGeom>
                <a:avLst/>
                <a:gdLst>
                  <a:gd name="connsiteX0" fmla="*/ 77570 w 152114"/>
                  <a:gd name="connsiteY0" fmla="*/ 98689 h 125940"/>
                  <a:gd name="connsiteX1" fmla="*/ 95408 w 152114"/>
                  <a:gd name="connsiteY1" fmla="*/ 104959 h 125940"/>
                  <a:gd name="connsiteX2" fmla="*/ 95440 w 152114"/>
                  <a:gd name="connsiteY2" fmla="*/ 104974 h 125940"/>
                  <a:gd name="connsiteX3" fmla="*/ 78014 w 152114"/>
                  <a:gd name="connsiteY3" fmla="*/ 125940 h 125940"/>
                  <a:gd name="connsiteX4" fmla="*/ 60590 w 152114"/>
                  <a:gd name="connsiteY4" fmla="*/ 104973 h 125940"/>
                  <a:gd name="connsiteX5" fmla="*/ 60623 w 152114"/>
                  <a:gd name="connsiteY5" fmla="*/ 104959 h 125940"/>
                  <a:gd name="connsiteX6" fmla="*/ 77570 w 152114"/>
                  <a:gd name="connsiteY6" fmla="*/ 98689 h 125940"/>
                  <a:gd name="connsiteX7" fmla="*/ 77570 w 152114"/>
                  <a:gd name="connsiteY7" fmla="*/ 43148 h 125940"/>
                  <a:gd name="connsiteX8" fmla="*/ 131086 w 152114"/>
                  <a:gd name="connsiteY8" fmla="*/ 62856 h 125940"/>
                  <a:gd name="connsiteX9" fmla="*/ 105220 w 152114"/>
                  <a:gd name="connsiteY9" fmla="*/ 93314 h 125940"/>
                  <a:gd name="connsiteX10" fmla="*/ 77570 w 152114"/>
                  <a:gd name="connsiteY10" fmla="*/ 83460 h 125940"/>
                  <a:gd name="connsiteX11" fmla="*/ 49920 w 152114"/>
                  <a:gd name="connsiteY11" fmla="*/ 93314 h 125940"/>
                  <a:gd name="connsiteX12" fmla="*/ 24946 w 152114"/>
                  <a:gd name="connsiteY12" fmla="*/ 62856 h 125940"/>
                  <a:gd name="connsiteX13" fmla="*/ 77570 w 152114"/>
                  <a:gd name="connsiteY13" fmla="*/ 43148 h 125940"/>
                  <a:gd name="connsiteX14" fmla="*/ 76057 w 152114"/>
                  <a:gd name="connsiteY14" fmla="*/ 0 h 125940"/>
                  <a:gd name="connsiteX15" fmla="*/ 152114 w 152114"/>
                  <a:gd name="connsiteY15" fmla="*/ 30498 h 125940"/>
                  <a:gd name="connsiteX16" fmla="*/ 138821 w 152114"/>
                  <a:gd name="connsiteY16" fmla="*/ 49168 h 125940"/>
                  <a:gd name="connsiteX17" fmla="*/ 110906 w 152114"/>
                  <a:gd name="connsiteY17" fmla="*/ 33742 h 125940"/>
                  <a:gd name="connsiteX18" fmla="*/ 77570 w 152114"/>
                  <a:gd name="connsiteY18" fmla="*/ 27919 h 125940"/>
                  <a:gd name="connsiteX19" fmla="*/ 15135 w 152114"/>
                  <a:gd name="connsiteY19" fmla="*/ 50315 h 125940"/>
                  <a:gd name="connsiteX20" fmla="*/ 14941 w 152114"/>
                  <a:gd name="connsiteY20" fmla="*/ 50704 h 125940"/>
                  <a:gd name="connsiteX21" fmla="*/ 0 w 152114"/>
                  <a:gd name="connsiteY21" fmla="*/ 30498 h 125940"/>
                  <a:gd name="connsiteX22" fmla="*/ 76057 w 152114"/>
                  <a:gd name="connsiteY22" fmla="*/ 0 h 12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2114" h="125940">
                    <a:moveTo>
                      <a:pt x="77570" y="98689"/>
                    </a:moveTo>
                    <a:cubicBezTo>
                      <a:pt x="85597" y="98689"/>
                      <a:pt x="91841" y="102272"/>
                      <a:pt x="95408" y="104959"/>
                    </a:cubicBezTo>
                    <a:lnTo>
                      <a:pt x="95440" y="104974"/>
                    </a:lnTo>
                    <a:lnTo>
                      <a:pt x="78014" y="125940"/>
                    </a:lnTo>
                    <a:lnTo>
                      <a:pt x="60590" y="104973"/>
                    </a:lnTo>
                    <a:lnTo>
                      <a:pt x="60623" y="104959"/>
                    </a:lnTo>
                    <a:cubicBezTo>
                      <a:pt x="63299" y="102272"/>
                      <a:pt x="69542" y="98689"/>
                      <a:pt x="77570" y="98689"/>
                    </a:cubicBezTo>
                    <a:close/>
                    <a:moveTo>
                      <a:pt x="77570" y="43148"/>
                    </a:moveTo>
                    <a:cubicBezTo>
                      <a:pt x="98084" y="43148"/>
                      <a:pt x="115923" y="50315"/>
                      <a:pt x="131086" y="62856"/>
                    </a:cubicBezTo>
                    <a:lnTo>
                      <a:pt x="105220" y="93314"/>
                    </a:lnTo>
                    <a:cubicBezTo>
                      <a:pt x="98084" y="87043"/>
                      <a:pt x="88273" y="83460"/>
                      <a:pt x="77570" y="83460"/>
                    </a:cubicBezTo>
                    <a:cubicBezTo>
                      <a:pt x="67759" y="83460"/>
                      <a:pt x="57055" y="87043"/>
                      <a:pt x="49920" y="93314"/>
                    </a:cubicBezTo>
                    <a:lnTo>
                      <a:pt x="24946" y="62856"/>
                    </a:lnTo>
                    <a:cubicBezTo>
                      <a:pt x="39217" y="50315"/>
                      <a:pt x="57055" y="43148"/>
                      <a:pt x="77570" y="43148"/>
                    </a:cubicBezTo>
                    <a:close/>
                    <a:moveTo>
                      <a:pt x="76057" y="0"/>
                    </a:moveTo>
                    <a:cubicBezTo>
                      <a:pt x="122929" y="0"/>
                      <a:pt x="152114" y="30498"/>
                      <a:pt x="152114" y="30498"/>
                    </a:cubicBezTo>
                    <a:lnTo>
                      <a:pt x="138821" y="49168"/>
                    </a:lnTo>
                    <a:lnTo>
                      <a:pt x="110906" y="33742"/>
                    </a:lnTo>
                    <a:cubicBezTo>
                      <a:pt x="100314" y="29935"/>
                      <a:pt x="89165" y="27919"/>
                      <a:pt x="77570" y="27919"/>
                    </a:cubicBezTo>
                    <a:cubicBezTo>
                      <a:pt x="55272" y="27919"/>
                      <a:pt x="32973" y="35982"/>
                      <a:pt x="15135" y="50315"/>
                    </a:cubicBezTo>
                    <a:lnTo>
                      <a:pt x="14941" y="50704"/>
                    </a:lnTo>
                    <a:lnTo>
                      <a:pt x="0" y="30498"/>
                    </a:lnTo>
                    <a:cubicBezTo>
                      <a:pt x="0" y="30498"/>
                      <a:pt x="29185" y="0"/>
                      <a:pt x="7605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39">
                <a:extLst>
                  <a:ext uri="{FF2B5EF4-FFF2-40B4-BE49-F238E27FC236}">
                    <a16:creationId xmlns:a16="http://schemas.microsoft.com/office/drawing/2014/main" id="{CF475F6A-C351-4F47-BBD4-D37FBC901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8654" y="5976957"/>
                <a:ext cx="278638" cy="137357"/>
              </a:xfrm>
              <a:custGeom>
                <a:avLst/>
                <a:gdLst>
                  <a:gd name="T0" fmla="*/ 289 w 313"/>
                  <a:gd name="T1" fmla="*/ 40 h 156"/>
                  <a:gd name="T2" fmla="*/ 272 w 313"/>
                  <a:gd name="T3" fmla="*/ 40 h 156"/>
                  <a:gd name="T4" fmla="*/ 253 w 313"/>
                  <a:gd name="T5" fmla="*/ 40 h 156"/>
                  <a:gd name="T6" fmla="*/ 253 w 313"/>
                  <a:gd name="T7" fmla="*/ 32 h 156"/>
                  <a:gd name="T8" fmla="*/ 253 w 313"/>
                  <a:gd name="T9" fmla="*/ 23 h 156"/>
                  <a:gd name="T10" fmla="*/ 253 w 313"/>
                  <a:gd name="T11" fmla="*/ 23 h 156"/>
                  <a:gd name="T12" fmla="*/ 248 w 313"/>
                  <a:gd name="T13" fmla="*/ 7 h 156"/>
                  <a:gd name="T14" fmla="*/ 248 w 313"/>
                  <a:gd name="T15" fmla="*/ 7 h 156"/>
                  <a:gd name="T16" fmla="*/ 232 w 313"/>
                  <a:gd name="T17" fmla="*/ 0 h 156"/>
                  <a:gd name="T18" fmla="*/ 127 w 313"/>
                  <a:gd name="T19" fmla="*/ 0 h 156"/>
                  <a:gd name="T20" fmla="*/ 22 w 313"/>
                  <a:gd name="T21" fmla="*/ 0 h 156"/>
                  <a:gd name="T22" fmla="*/ 22 w 313"/>
                  <a:gd name="T23" fmla="*/ 0 h 156"/>
                  <a:gd name="T24" fmla="*/ 6 w 313"/>
                  <a:gd name="T25" fmla="*/ 7 h 156"/>
                  <a:gd name="T26" fmla="*/ 6 w 313"/>
                  <a:gd name="T27" fmla="*/ 7 h 156"/>
                  <a:gd name="T28" fmla="*/ 0 w 313"/>
                  <a:gd name="T29" fmla="*/ 23 h 156"/>
                  <a:gd name="T30" fmla="*/ 0 w 313"/>
                  <a:gd name="T31" fmla="*/ 78 h 156"/>
                  <a:gd name="T32" fmla="*/ 0 w 313"/>
                  <a:gd name="T33" fmla="*/ 132 h 156"/>
                  <a:gd name="T34" fmla="*/ 0 w 313"/>
                  <a:gd name="T35" fmla="*/ 132 h 156"/>
                  <a:gd name="T36" fmla="*/ 6 w 313"/>
                  <a:gd name="T37" fmla="*/ 148 h 156"/>
                  <a:gd name="T38" fmla="*/ 6 w 313"/>
                  <a:gd name="T39" fmla="*/ 148 h 156"/>
                  <a:gd name="T40" fmla="*/ 22 w 313"/>
                  <a:gd name="T41" fmla="*/ 155 h 156"/>
                  <a:gd name="T42" fmla="*/ 127 w 313"/>
                  <a:gd name="T43" fmla="*/ 155 h 156"/>
                  <a:gd name="T44" fmla="*/ 232 w 313"/>
                  <a:gd name="T45" fmla="*/ 155 h 156"/>
                  <a:gd name="T46" fmla="*/ 232 w 313"/>
                  <a:gd name="T47" fmla="*/ 155 h 156"/>
                  <a:gd name="T48" fmla="*/ 248 w 313"/>
                  <a:gd name="T49" fmla="*/ 148 h 156"/>
                  <a:gd name="T50" fmla="*/ 248 w 313"/>
                  <a:gd name="T51" fmla="*/ 148 h 156"/>
                  <a:gd name="T52" fmla="*/ 253 w 313"/>
                  <a:gd name="T53" fmla="*/ 132 h 156"/>
                  <a:gd name="T54" fmla="*/ 253 w 313"/>
                  <a:gd name="T55" fmla="*/ 124 h 156"/>
                  <a:gd name="T56" fmla="*/ 253 w 313"/>
                  <a:gd name="T57" fmla="*/ 116 h 156"/>
                  <a:gd name="T58" fmla="*/ 272 w 313"/>
                  <a:gd name="T59" fmla="*/ 116 h 156"/>
                  <a:gd name="T60" fmla="*/ 289 w 313"/>
                  <a:gd name="T61" fmla="*/ 116 h 156"/>
                  <a:gd name="T62" fmla="*/ 289 w 313"/>
                  <a:gd name="T63" fmla="*/ 116 h 156"/>
                  <a:gd name="T64" fmla="*/ 306 w 313"/>
                  <a:gd name="T65" fmla="*/ 109 h 156"/>
                  <a:gd name="T66" fmla="*/ 306 w 313"/>
                  <a:gd name="T67" fmla="*/ 109 h 156"/>
                  <a:gd name="T68" fmla="*/ 312 w 313"/>
                  <a:gd name="T69" fmla="*/ 93 h 156"/>
                  <a:gd name="T70" fmla="*/ 312 w 313"/>
                  <a:gd name="T71" fmla="*/ 78 h 156"/>
                  <a:gd name="T72" fmla="*/ 312 w 313"/>
                  <a:gd name="T73" fmla="*/ 63 h 156"/>
                  <a:gd name="T74" fmla="*/ 312 w 313"/>
                  <a:gd name="T75" fmla="*/ 63 h 156"/>
                  <a:gd name="T76" fmla="*/ 306 w 313"/>
                  <a:gd name="T77" fmla="*/ 46 h 156"/>
                  <a:gd name="T78" fmla="*/ 306 w 313"/>
                  <a:gd name="T79" fmla="*/ 46 h 156"/>
                  <a:gd name="T80" fmla="*/ 289 w 313"/>
                  <a:gd name="T81" fmla="*/ 4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3" h="156">
                    <a:moveTo>
                      <a:pt x="289" y="40"/>
                    </a:moveTo>
                    <a:lnTo>
                      <a:pt x="272" y="40"/>
                    </a:lnTo>
                    <a:lnTo>
                      <a:pt x="253" y="40"/>
                    </a:lnTo>
                    <a:lnTo>
                      <a:pt x="253" y="32"/>
                    </a:lnTo>
                    <a:lnTo>
                      <a:pt x="253" y="23"/>
                    </a:lnTo>
                    <a:lnTo>
                      <a:pt x="253" y="23"/>
                    </a:lnTo>
                    <a:cubicBezTo>
                      <a:pt x="253" y="17"/>
                      <a:pt x="251" y="11"/>
                      <a:pt x="248" y="7"/>
                    </a:cubicBezTo>
                    <a:lnTo>
                      <a:pt x="248" y="7"/>
                    </a:lnTo>
                    <a:cubicBezTo>
                      <a:pt x="243" y="3"/>
                      <a:pt x="238" y="0"/>
                      <a:pt x="232" y="0"/>
                    </a:cubicBezTo>
                    <a:lnTo>
                      <a:pt x="127" y="0"/>
                    </a:lnTo>
                    <a:lnTo>
                      <a:pt x="22" y="0"/>
                    </a:lnTo>
                    <a:lnTo>
                      <a:pt x="22" y="0"/>
                    </a:lnTo>
                    <a:cubicBezTo>
                      <a:pt x="16" y="0"/>
                      <a:pt x="10" y="3"/>
                      <a:pt x="6" y="7"/>
                    </a:cubicBezTo>
                    <a:lnTo>
                      <a:pt x="6" y="7"/>
                    </a:lnTo>
                    <a:cubicBezTo>
                      <a:pt x="3" y="11"/>
                      <a:pt x="0" y="17"/>
                      <a:pt x="0" y="23"/>
                    </a:cubicBezTo>
                    <a:lnTo>
                      <a:pt x="0" y="78"/>
                    </a:ln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138"/>
                      <a:pt x="3" y="144"/>
                      <a:pt x="6" y="148"/>
                    </a:cubicBezTo>
                    <a:lnTo>
                      <a:pt x="6" y="148"/>
                    </a:lnTo>
                    <a:cubicBezTo>
                      <a:pt x="10" y="152"/>
                      <a:pt x="16" y="155"/>
                      <a:pt x="22" y="155"/>
                    </a:cubicBezTo>
                    <a:lnTo>
                      <a:pt x="127" y="155"/>
                    </a:lnTo>
                    <a:lnTo>
                      <a:pt x="232" y="155"/>
                    </a:lnTo>
                    <a:lnTo>
                      <a:pt x="232" y="155"/>
                    </a:lnTo>
                    <a:cubicBezTo>
                      <a:pt x="238" y="155"/>
                      <a:pt x="243" y="152"/>
                      <a:pt x="248" y="148"/>
                    </a:cubicBezTo>
                    <a:lnTo>
                      <a:pt x="248" y="148"/>
                    </a:lnTo>
                    <a:cubicBezTo>
                      <a:pt x="251" y="144"/>
                      <a:pt x="253" y="138"/>
                      <a:pt x="253" y="132"/>
                    </a:cubicBezTo>
                    <a:lnTo>
                      <a:pt x="253" y="124"/>
                    </a:lnTo>
                    <a:lnTo>
                      <a:pt x="253" y="116"/>
                    </a:lnTo>
                    <a:lnTo>
                      <a:pt x="272" y="116"/>
                    </a:lnTo>
                    <a:lnTo>
                      <a:pt x="289" y="116"/>
                    </a:lnTo>
                    <a:lnTo>
                      <a:pt x="289" y="116"/>
                    </a:lnTo>
                    <a:cubicBezTo>
                      <a:pt x="296" y="116"/>
                      <a:pt x="301" y="113"/>
                      <a:pt x="306" y="109"/>
                    </a:cubicBezTo>
                    <a:lnTo>
                      <a:pt x="306" y="109"/>
                    </a:lnTo>
                    <a:cubicBezTo>
                      <a:pt x="309" y="105"/>
                      <a:pt x="312" y="99"/>
                      <a:pt x="312" y="93"/>
                    </a:cubicBezTo>
                    <a:lnTo>
                      <a:pt x="312" y="78"/>
                    </a:lnTo>
                    <a:lnTo>
                      <a:pt x="312" y="63"/>
                    </a:lnTo>
                    <a:lnTo>
                      <a:pt x="312" y="63"/>
                    </a:lnTo>
                    <a:cubicBezTo>
                      <a:pt x="312" y="57"/>
                      <a:pt x="309" y="51"/>
                      <a:pt x="306" y="46"/>
                    </a:cubicBezTo>
                    <a:lnTo>
                      <a:pt x="306" y="46"/>
                    </a:lnTo>
                    <a:cubicBezTo>
                      <a:pt x="301" y="42"/>
                      <a:pt x="296" y="40"/>
                      <a:pt x="289" y="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40">
                <a:extLst>
                  <a:ext uri="{FF2B5EF4-FFF2-40B4-BE49-F238E27FC236}">
                    <a16:creationId xmlns:a16="http://schemas.microsoft.com/office/drawing/2014/main" id="{9C60BF34-1FB7-47C4-9AA7-1D5BA6838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7899" y="6016202"/>
                <a:ext cx="149130" cy="66717"/>
              </a:xfrm>
              <a:custGeom>
                <a:avLst/>
                <a:gdLst>
                  <a:gd name="T0" fmla="*/ 153 w 168"/>
                  <a:gd name="T1" fmla="*/ 75 h 76"/>
                  <a:gd name="T2" fmla="*/ 83 w 168"/>
                  <a:gd name="T3" fmla="*/ 75 h 76"/>
                  <a:gd name="T4" fmla="*/ 13 w 168"/>
                  <a:gd name="T5" fmla="*/ 75 h 76"/>
                  <a:gd name="T6" fmla="*/ 13 w 168"/>
                  <a:gd name="T7" fmla="*/ 75 h 76"/>
                  <a:gd name="T8" fmla="*/ 3 w 168"/>
                  <a:gd name="T9" fmla="*/ 71 h 76"/>
                  <a:gd name="T10" fmla="*/ 3 w 168"/>
                  <a:gd name="T11" fmla="*/ 71 h 76"/>
                  <a:gd name="T12" fmla="*/ 0 w 168"/>
                  <a:gd name="T13" fmla="*/ 61 h 76"/>
                  <a:gd name="T14" fmla="*/ 0 w 168"/>
                  <a:gd name="T15" fmla="*/ 38 h 76"/>
                  <a:gd name="T16" fmla="*/ 0 w 168"/>
                  <a:gd name="T17" fmla="*/ 14 h 76"/>
                  <a:gd name="T18" fmla="*/ 0 w 168"/>
                  <a:gd name="T19" fmla="*/ 14 h 76"/>
                  <a:gd name="T20" fmla="*/ 3 w 168"/>
                  <a:gd name="T21" fmla="*/ 5 h 76"/>
                  <a:gd name="T22" fmla="*/ 3 w 168"/>
                  <a:gd name="T23" fmla="*/ 5 h 76"/>
                  <a:gd name="T24" fmla="*/ 13 w 168"/>
                  <a:gd name="T25" fmla="*/ 0 h 76"/>
                  <a:gd name="T26" fmla="*/ 83 w 168"/>
                  <a:gd name="T27" fmla="*/ 0 h 76"/>
                  <a:gd name="T28" fmla="*/ 153 w 168"/>
                  <a:gd name="T29" fmla="*/ 0 h 76"/>
                  <a:gd name="T30" fmla="*/ 153 w 168"/>
                  <a:gd name="T31" fmla="*/ 0 h 76"/>
                  <a:gd name="T32" fmla="*/ 162 w 168"/>
                  <a:gd name="T33" fmla="*/ 5 h 76"/>
                  <a:gd name="T34" fmla="*/ 162 w 168"/>
                  <a:gd name="T35" fmla="*/ 5 h 76"/>
                  <a:gd name="T36" fmla="*/ 167 w 168"/>
                  <a:gd name="T37" fmla="*/ 14 h 76"/>
                  <a:gd name="T38" fmla="*/ 167 w 168"/>
                  <a:gd name="T39" fmla="*/ 38 h 76"/>
                  <a:gd name="T40" fmla="*/ 167 w 168"/>
                  <a:gd name="T41" fmla="*/ 61 h 76"/>
                  <a:gd name="T42" fmla="*/ 167 w 168"/>
                  <a:gd name="T43" fmla="*/ 61 h 76"/>
                  <a:gd name="T44" fmla="*/ 162 w 168"/>
                  <a:gd name="T45" fmla="*/ 71 h 76"/>
                  <a:gd name="T46" fmla="*/ 162 w 168"/>
                  <a:gd name="T47" fmla="*/ 71 h 76"/>
                  <a:gd name="T48" fmla="*/ 153 w 168"/>
                  <a:gd name="T4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8" h="76">
                    <a:moveTo>
                      <a:pt x="153" y="75"/>
                    </a:moveTo>
                    <a:lnTo>
                      <a:pt x="83" y="75"/>
                    </a:lnTo>
                    <a:lnTo>
                      <a:pt x="13" y="75"/>
                    </a:lnTo>
                    <a:lnTo>
                      <a:pt x="13" y="75"/>
                    </a:lnTo>
                    <a:cubicBezTo>
                      <a:pt x="9" y="75"/>
                      <a:pt x="6" y="73"/>
                      <a:pt x="3" y="71"/>
                    </a:cubicBezTo>
                    <a:lnTo>
                      <a:pt x="3" y="71"/>
                    </a:lnTo>
                    <a:cubicBezTo>
                      <a:pt x="1" y="68"/>
                      <a:pt x="0" y="65"/>
                      <a:pt x="0" y="61"/>
                    </a:cubicBezTo>
                    <a:lnTo>
                      <a:pt x="0" y="38"/>
                    </a:lnTo>
                    <a:lnTo>
                      <a:pt x="0" y="14"/>
                    </a:lnTo>
                    <a:lnTo>
                      <a:pt x="0" y="14"/>
                    </a:lnTo>
                    <a:cubicBezTo>
                      <a:pt x="0" y="11"/>
                      <a:pt x="1" y="7"/>
                      <a:pt x="3" y="5"/>
                    </a:cubicBezTo>
                    <a:lnTo>
                      <a:pt x="3" y="5"/>
                    </a:lnTo>
                    <a:cubicBezTo>
                      <a:pt x="6" y="2"/>
                      <a:pt x="9" y="0"/>
                      <a:pt x="13" y="0"/>
                    </a:cubicBezTo>
                    <a:lnTo>
                      <a:pt x="83" y="0"/>
                    </a:lnTo>
                    <a:lnTo>
                      <a:pt x="153" y="0"/>
                    </a:lnTo>
                    <a:lnTo>
                      <a:pt x="153" y="0"/>
                    </a:lnTo>
                    <a:cubicBezTo>
                      <a:pt x="156" y="0"/>
                      <a:pt x="160" y="2"/>
                      <a:pt x="162" y="5"/>
                    </a:cubicBezTo>
                    <a:lnTo>
                      <a:pt x="162" y="5"/>
                    </a:lnTo>
                    <a:cubicBezTo>
                      <a:pt x="165" y="7"/>
                      <a:pt x="167" y="11"/>
                      <a:pt x="167" y="14"/>
                    </a:cubicBezTo>
                    <a:lnTo>
                      <a:pt x="167" y="38"/>
                    </a:lnTo>
                    <a:lnTo>
                      <a:pt x="167" y="61"/>
                    </a:lnTo>
                    <a:lnTo>
                      <a:pt x="167" y="61"/>
                    </a:lnTo>
                    <a:cubicBezTo>
                      <a:pt x="167" y="65"/>
                      <a:pt x="165" y="68"/>
                      <a:pt x="162" y="71"/>
                    </a:cubicBezTo>
                    <a:lnTo>
                      <a:pt x="162" y="71"/>
                    </a:lnTo>
                    <a:cubicBezTo>
                      <a:pt x="160" y="73"/>
                      <a:pt x="156" y="75"/>
                      <a:pt x="153" y="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41">
                <a:extLst>
                  <a:ext uri="{FF2B5EF4-FFF2-40B4-BE49-F238E27FC236}">
                    <a16:creationId xmlns:a16="http://schemas.microsoft.com/office/drawing/2014/main" id="{857F28B7-B9B8-4660-BB25-859B6029A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0050" y="6008353"/>
                <a:ext cx="164827" cy="82415"/>
              </a:xfrm>
              <a:custGeom>
                <a:avLst/>
                <a:gdLst>
                  <a:gd name="T0" fmla="*/ 22 w 185"/>
                  <a:gd name="T1" fmla="*/ 17 h 93"/>
                  <a:gd name="T2" fmla="*/ 22 w 185"/>
                  <a:gd name="T3" fmla="*/ 17 h 93"/>
                  <a:gd name="T4" fmla="*/ 18 w 185"/>
                  <a:gd name="T5" fmla="*/ 19 h 93"/>
                  <a:gd name="T6" fmla="*/ 18 w 185"/>
                  <a:gd name="T7" fmla="*/ 19 h 93"/>
                  <a:gd name="T8" fmla="*/ 17 w 185"/>
                  <a:gd name="T9" fmla="*/ 22 h 93"/>
                  <a:gd name="T10" fmla="*/ 17 w 185"/>
                  <a:gd name="T11" fmla="*/ 69 h 93"/>
                  <a:gd name="T12" fmla="*/ 17 w 185"/>
                  <a:gd name="T13" fmla="*/ 69 h 93"/>
                  <a:gd name="T14" fmla="*/ 18 w 185"/>
                  <a:gd name="T15" fmla="*/ 73 h 93"/>
                  <a:gd name="T16" fmla="*/ 18 w 185"/>
                  <a:gd name="T17" fmla="*/ 73 h 93"/>
                  <a:gd name="T18" fmla="*/ 22 w 185"/>
                  <a:gd name="T19" fmla="*/ 74 h 93"/>
                  <a:gd name="T20" fmla="*/ 162 w 185"/>
                  <a:gd name="T21" fmla="*/ 74 h 93"/>
                  <a:gd name="T22" fmla="*/ 162 w 185"/>
                  <a:gd name="T23" fmla="*/ 74 h 93"/>
                  <a:gd name="T24" fmla="*/ 165 w 185"/>
                  <a:gd name="T25" fmla="*/ 73 h 93"/>
                  <a:gd name="T26" fmla="*/ 165 w 185"/>
                  <a:gd name="T27" fmla="*/ 73 h 93"/>
                  <a:gd name="T28" fmla="*/ 166 w 185"/>
                  <a:gd name="T29" fmla="*/ 69 h 93"/>
                  <a:gd name="T30" fmla="*/ 166 w 185"/>
                  <a:gd name="T31" fmla="*/ 22 h 93"/>
                  <a:gd name="T32" fmla="*/ 166 w 185"/>
                  <a:gd name="T33" fmla="*/ 22 h 93"/>
                  <a:gd name="T34" fmla="*/ 165 w 185"/>
                  <a:gd name="T35" fmla="*/ 19 h 93"/>
                  <a:gd name="T36" fmla="*/ 165 w 185"/>
                  <a:gd name="T37" fmla="*/ 19 h 93"/>
                  <a:gd name="T38" fmla="*/ 162 w 185"/>
                  <a:gd name="T39" fmla="*/ 17 h 93"/>
                  <a:gd name="T40" fmla="*/ 22 w 185"/>
                  <a:gd name="T41" fmla="*/ 17 h 93"/>
                  <a:gd name="T42" fmla="*/ 162 w 185"/>
                  <a:gd name="T43" fmla="*/ 92 h 93"/>
                  <a:gd name="T44" fmla="*/ 22 w 185"/>
                  <a:gd name="T45" fmla="*/ 92 h 93"/>
                  <a:gd name="T46" fmla="*/ 22 w 185"/>
                  <a:gd name="T47" fmla="*/ 92 h 93"/>
                  <a:gd name="T48" fmla="*/ 6 w 185"/>
                  <a:gd name="T49" fmla="*/ 85 h 93"/>
                  <a:gd name="T50" fmla="*/ 6 w 185"/>
                  <a:gd name="T51" fmla="*/ 85 h 93"/>
                  <a:gd name="T52" fmla="*/ 0 w 185"/>
                  <a:gd name="T53" fmla="*/ 69 h 93"/>
                  <a:gd name="T54" fmla="*/ 0 w 185"/>
                  <a:gd name="T55" fmla="*/ 22 h 93"/>
                  <a:gd name="T56" fmla="*/ 0 w 185"/>
                  <a:gd name="T57" fmla="*/ 22 h 93"/>
                  <a:gd name="T58" fmla="*/ 6 w 185"/>
                  <a:gd name="T59" fmla="*/ 7 h 93"/>
                  <a:gd name="T60" fmla="*/ 6 w 185"/>
                  <a:gd name="T61" fmla="*/ 7 h 93"/>
                  <a:gd name="T62" fmla="*/ 22 w 185"/>
                  <a:gd name="T63" fmla="*/ 0 h 93"/>
                  <a:gd name="T64" fmla="*/ 162 w 185"/>
                  <a:gd name="T65" fmla="*/ 0 h 93"/>
                  <a:gd name="T66" fmla="*/ 162 w 185"/>
                  <a:gd name="T67" fmla="*/ 0 h 93"/>
                  <a:gd name="T68" fmla="*/ 178 w 185"/>
                  <a:gd name="T69" fmla="*/ 7 h 93"/>
                  <a:gd name="T70" fmla="*/ 178 w 185"/>
                  <a:gd name="T71" fmla="*/ 7 h 93"/>
                  <a:gd name="T72" fmla="*/ 184 w 185"/>
                  <a:gd name="T73" fmla="*/ 22 h 93"/>
                  <a:gd name="T74" fmla="*/ 184 w 185"/>
                  <a:gd name="T75" fmla="*/ 69 h 93"/>
                  <a:gd name="T76" fmla="*/ 184 w 185"/>
                  <a:gd name="T77" fmla="*/ 69 h 93"/>
                  <a:gd name="T78" fmla="*/ 178 w 185"/>
                  <a:gd name="T79" fmla="*/ 85 h 93"/>
                  <a:gd name="T80" fmla="*/ 178 w 185"/>
                  <a:gd name="T81" fmla="*/ 85 h 93"/>
                  <a:gd name="T82" fmla="*/ 162 w 185"/>
                  <a:gd name="T83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5" h="93">
                    <a:moveTo>
                      <a:pt x="22" y="17"/>
                    </a:moveTo>
                    <a:lnTo>
                      <a:pt x="22" y="17"/>
                    </a:lnTo>
                    <a:cubicBezTo>
                      <a:pt x="20" y="17"/>
                      <a:pt x="19" y="18"/>
                      <a:pt x="18" y="19"/>
                    </a:cubicBezTo>
                    <a:lnTo>
                      <a:pt x="18" y="19"/>
                    </a:lnTo>
                    <a:cubicBezTo>
                      <a:pt x="17" y="20"/>
                      <a:pt x="17" y="21"/>
                      <a:pt x="17" y="22"/>
                    </a:cubicBezTo>
                    <a:lnTo>
                      <a:pt x="17" y="69"/>
                    </a:lnTo>
                    <a:lnTo>
                      <a:pt x="17" y="69"/>
                    </a:lnTo>
                    <a:cubicBezTo>
                      <a:pt x="17" y="70"/>
                      <a:pt x="17" y="72"/>
                      <a:pt x="18" y="73"/>
                    </a:cubicBezTo>
                    <a:lnTo>
                      <a:pt x="18" y="73"/>
                    </a:lnTo>
                    <a:cubicBezTo>
                      <a:pt x="19" y="74"/>
                      <a:pt x="20" y="74"/>
                      <a:pt x="22" y="74"/>
                    </a:cubicBezTo>
                    <a:lnTo>
                      <a:pt x="162" y="74"/>
                    </a:lnTo>
                    <a:lnTo>
                      <a:pt x="162" y="74"/>
                    </a:lnTo>
                    <a:cubicBezTo>
                      <a:pt x="164" y="74"/>
                      <a:pt x="165" y="74"/>
                      <a:pt x="165" y="73"/>
                    </a:cubicBezTo>
                    <a:lnTo>
                      <a:pt x="165" y="73"/>
                    </a:lnTo>
                    <a:cubicBezTo>
                      <a:pt x="166" y="72"/>
                      <a:pt x="166" y="70"/>
                      <a:pt x="166" y="69"/>
                    </a:cubicBezTo>
                    <a:lnTo>
                      <a:pt x="166" y="22"/>
                    </a:lnTo>
                    <a:lnTo>
                      <a:pt x="166" y="22"/>
                    </a:lnTo>
                    <a:cubicBezTo>
                      <a:pt x="166" y="21"/>
                      <a:pt x="166" y="20"/>
                      <a:pt x="165" y="19"/>
                    </a:cubicBezTo>
                    <a:lnTo>
                      <a:pt x="165" y="19"/>
                    </a:lnTo>
                    <a:cubicBezTo>
                      <a:pt x="165" y="18"/>
                      <a:pt x="164" y="17"/>
                      <a:pt x="162" y="17"/>
                    </a:cubicBezTo>
                    <a:lnTo>
                      <a:pt x="22" y="17"/>
                    </a:lnTo>
                    <a:close/>
                    <a:moveTo>
                      <a:pt x="162" y="92"/>
                    </a:moveTo>
                    <a:lnTo>
                      <a:pt x="22" y="92"/>
                    </a:lnTo>
                    <a:lnTo>
                      <a:pt x="22" y="92"/>
                    </a:lnTo>
                    <a:cubicBezTo>
                      <a:pt x="16" y="92"/>
                      <a:pt x="10" y="89"/>
                      <a:pt x="6" y="85"/>
                    </a:cubicBezTo>
                    <a:lnTo>
                      <a:pt x="6" y="85"/>
                    </a:lnTo>
                    <a:cubicBezTo>
                      <a:pt x="2" y="80"/>
                      <a:pt x="0" y="75"/>
                      <a:pt x="0" y="69"/>
                    </a:cubicBezTo>
                    <a:lnTo>
                      <a:pt x="0" y="22"/>
                    </a:lnTo>
                    <a:lnTo>
                      <a:pt x="0" y="22"/>
                    </a:lnTo>
                    <a:cubicBezTo>
                      <a:pt x="0" y="17"/>
                      <a:pt x="2" y="11"/>
                      <a:pt x="6" y="7"/>
                    </a:cubicBezTo>
                    <a:lnTo>
                      <a:pt x="6" y="7"/>
                    </a:lnTo>
                    <a:cubicBezTo>
                      <a:pt x="10" y="2"/>
                      <a:pt x="16" y="0"/>
                      <a:pt x="22" y="0"/>
                    </a:cubicBezTo>
                    <a:lnTo>
                      <a:pt x="162" y="0"/>
                    </a:lnTo>
                    <a:lnTo>
                      <a:pt x="162" y="0"/>
                    </a:lnTo>
                    <a:cubicBezTo>
                      <a:pt x="168" y="0"/>
                      <a:pt x="173" y="2"/>
                      <a:pt x="178" y="7"/>
                    </a:cubicBezTo>
                    <a:lnTo>
                      <a:pt x="178" y="7"/>
                    </a:lnTo>
                    <a:cubicBezTo>
                      <a:pt x="182" y="11"/>
                      <a:pt x="184" y="17"/>
                      <a:pt x="184" y="22"/>
                    </a:cubicBezTo>
                    <a:lnTo>
                      <a:pt x="184" y="69"/>
                    </a:lnTo>
                    <a:lnTo>
                      <a:pt x="184" y="69"/>
                    </a:lnTo>
                    <a:cubicBezTo>
                      <a:pt x="184" y="75"/>
                      <a:pt x="182" y="80"/>
                      <a:pt x="178" y="85"/>
                    </a:cubicBezTo>
                    <a:lnTo>
                      <a:pt x="178" y="85"/>
                    </a:lnTo>
                    <a:cubicBezTo>
                      <a:pt x="173" y="89"/>
                      <a:pt x="168" y="92"/>
                      <a:pt x="162" y="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42">
                <a:extLst>
                  <a:ext uri="{FF2B5EF4-FFF2-40B4-BE49-F238E27FC236}">
                    <a16:creationId xmlns:a16="http://schemas.microsoft.com/office/drawing/2014/main" id="{B6D71DC2-5E87-4594-9FDE-6F1214300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8409" y="6338008"/>
                <a:ext cx="1373562" cy="1228358"/>
              </a:xfrm>
              <a:custGeom>
                <a:avLst/>
                <a:gdLst>
                  <a:gd name="T0" fmla="*/ 67 w 1544"/>
                  <a:gd name="T1" fmla="*/ 17 h 1382"/>
                  <a:gd name="T2" fmla="*/ 67 w 1544"/>
                  <a:gd name="T3" fmla="*/ 17 h 1382"/>
                  <a:gd name="T4" fmla="*/ 32 w 1544"/>
                  <a:gd name="T5" fmla="*/ 33 h 1382"/>
                  <a:gd name="T6" fmla="*/ 32 w 1544"/>
                  <a:gd name="T7" fmla="*/ 33 h 1382"/>
                  <a:gd name="T8" fmla="*/ 17 w 1544"/>
                  <a:gd name="T9" fmla="*/ 70 h 1382"/>
                  <a:gd name="T10" fmla="*/ 17 w 1544"/>
                  <a:gd name="T11" fmla="*/ 1312 h 1382"/>
                  <a:gd name="T12" fmla="*/ 17 w 1544"/>
                  <a:gd name="T13" fmla="*/ 1312 h 1382"/>
                  <a:gd name="T14" fmla="*/ 32 w 1544"/>
                  <a:gd name="T15" fmla="*/ 1349 h 1382"/>
                  <a:gd name="T16" fmla="*/ 32 w 1544"/>
                  <a:gd name="T17" fmla="*/ 1349 h 1382"/>
                  <a:gd name="T18" fmla="*/ 67 w 1544"/>
                  <a:gd name="T19" fmla="*/ 1363 h 1382"/>
                  <a:gd name="T20" fmla="*/ 1476 w 1544"/>
                  <a:gd name="T21" fmla="*/ 1363 h 1382"/>
                  <a:gd name="T22" fmla="*/ 1476 w 1544"/>
                  <a:gd name="T23" fmla="*/ 1363 h 1382"/>
                  <a:gd name="T24" fmla="*/ 1512 w 1544"/>
                  <a:gd name="T25" fmla="*/ 1349 h 1382"/>
                  <a:gd name="T26" fmla="*/ 1512 w 1544"/>
                  <a:gd name="T27" fmla="*/ 1349 h 1382"/>
                  <a:gd name="T28" fmla="*/ 1526 w 1544"/>
                  <a:gd name="T29" fmla="*/ 1312 h 1382"/>
                  <a:gd name="T30" fmla="*/ 1526 w 1544"/>
                  <a:gd name="T31" fmla="*/ 70 h 1382"/>
                  <a:gd name="T32" fmla="*/ 1526 w 1544"/>
                  <a:gd name="T33" fmla="*/ 70 h 1382"/>
                  <a:gd name="T34" fmla="*/ 1512 w 1544"/>
                  <a:gd name="T35" fmla="*/ 33 h 1382"/>
                  <a:gd name="T36" fmla="*/ 1512 w 1544"/>
                  <a:gd name="T37" fmla="*/ 33 h 1382"/>
                  <a:gd name="T38" fmla="*/ 1476 w 1544"/>
                  <a:gd name="T39" fmla="*/ 17 h 1382"/>
                  <a:gd name="T40" fmla="*/ 67 w 1544"/>
                  <a:gd name="T41" fmla="*/ 17 h 1382"/>
                  <a:gd name="T42" fmla="*/ 1476 w 1544"/>
                  <a:gd name="T43" fmla="*/ 1381 h 1382"/>
                  <a:gd name="T44" fmla="*/ 67 w 1544"/>
                  <a:gd name="T45" fmla="*/ 1381 h 1382"/>
                  <a:gd name="T46" fmla="*/ 67 w 1544"/>
                  <a:gd name="T47" fmla="*/ 1381 h 1382"/>
                  <a:gd name="T48" fmla="*/ 20 w 1544"/>
                  <a:gd name="T49" fmla="*/ 1361 h 1382"/>
                  <a:gd name="T50" fmla="*/ 20 w 1544"/>
                  <a:gd name="T51" fmla="*/ 1361 h 1382"/>
                  <a:gd name="T52" fmla="*/ 0 w 1544"/>
                  <a:gd name="T53" fmla="*/ 1312 h 1382"/>
                  <a:gd name="T54" fmla="*/ 0 w 1544"/>
                  <a:gd name="T55" fmla="*/ 70 h 1382"/>
                  <a:gd name="T56" fmla="*/ 0 w 1544"/>
                  <a:gd name="T57" fmla="*/ 70 h 1382"/>
                  <a:gd name="T58" fmla="*/ 20 w 1544"/>
                  <a:gd name="T59" fmla="*/ 21 h 1382"/>
                  <a:gd name="T60" fmla="*/ 20 w 1544"/>
                  <a:gd name="T61" fmla="*/ 21 h 1382"/>
                  <a:gd name="T62" fmla="*/ 67 w 1544"/>
                  <a:gd name="T63" fmla="*/ 0 h 1382"/>
                  <a:gd name="T64" fmla="*/ 1476 w 1544"/>
                  <a:gd name="T65" fmla="*/ 0 h 1382"/>
                  <a:gd name="T66" fmla="*/ 1476 w 1544"/>
                  <a:gd name="T67" fmla="*/ 0 h 1382"/>
                  <a:gd name="T68" fmla="*/ 1525 w 1544"/>
                  <a:gd name="T69" fmla="*/ 21 h 1382"/>
                  <a:gd name="T70" fmla="*/ 1525 w 1544"/>
                  <a:gd name="T71" fmla="*/ 21 h 1382"/>
                  <a:gd name="T72" fmla="*/ 1543 w 1544"/>
                  <a:gd name="T73" fmla="*/ 70 h 1382"/>
                  <a:gd name="T74" fmla="*/ 1543 w 1544"/>
                  <a:gd name="T75" fmla="*/ 1312 h 1382"/>
                  <a:gd name="T76" fmla="*/ 1543 w 1544"/>
                  <a:gd name="T77" fmla="*/ 1312 h 1382"/>
                  <a:gd name="T78" fmla="*/ 1525 w 1544"/>
                  <a:gd name="T79" fmla="*/ 1361 h 1382"/>
                  <a:gd name="T80" fmla="*/ 1525 w 1544"/>
                  <a:gd name="T81" fmla="*/ 1361 h 1382"/>
                  <a:gd name="T82" fmla="*/ 1476 w 1544"/>
                  <a:gd name="T83" fmla="*/ 1381 h 1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4" h="1382">
                    <a:moveTo>
                      <a:pt x="67" y="17"/>
                    </a:moveTo>
                    <a:lnTo>
                      <a:pt x="67" y="17"/>
                    </a:lnTo>
                    <a:cubicBezTo>
                      <a:pt x="54" y="17"/>
                      <a:pt x="42" y="23"/>
                      <a:pt x="32" y="33"/>
                    </a:cubicBezTo>
                    <a:lnTo>
                      <a:pt x="32" y="33"/>
                    </a:lnTo>
                    <a:cubicBezTo>
                      <a:pt x="23" y="43"/>
                      <a:pt x="17" y="56"/>
                      <a:pt x="17" y="70"/>
                    </a:cubicBezTo>
                    <a:lnTo>
                      <a:pt x="17" y="1312"/>
                    </a:lnTo>
                    <a:lnTo>
                      <a:pt x="17" y="1312"/>
                    </a:lnTo>
                    <a:cubicBezTo>
                      <a:pt x="17" y="1326"/>
                      <a:pt x="23" y="1338"/>
                      <a:pt x="32" y="1349"/>
                    </a:cubicBezTo>
                    <a:lnTo>
                      <a:pt x="32" y="1349"/>
                    </a:lnTo>
                    <a:cubicBezTo>
                      <a:pt x="42" y="1358"/>
                      <a:pt x="54" y="1363"/>
                      <a:pt x="67" y="1363"/>
                    </a:cubicBezTo>
                    <a:lnTo>
                      <a:pt x="1476" y="1363"/>
                    </a:lnTo>
                    <a:lnTo>
                      <a:pt x="1476" y="1363"/>
                    </a:lnTo>
                    <a:cubicBezTo>
                      <a:pt x="1490" y="1363"/>
                      <a:pt x="1502" y="1358"/>
                      <a:pt x="1512" y="1349"/>
                    </a:cubicBezTo>
                    <a:lnTo>
                      <a:pt x="1512" y="1349"/>
                    </a:lnTo>
                    <a:cubicBezTo>
                      <a:pt x="1521" y="1338"/>
                      <a:pt x="1526" y="1326"/>
                      <a:pt x="1526" y="1312"/>
                    </a:cubicBezTo>
                    <a:lnTo>
                      <a:pt x="1526" y="70"/>
                    </a:lnTo>
                    <a:lnTo>
                      <a:pt x="1526" y="70"/>
                    </a:lnTo>
                    <a:cubicBezTo>
                      <a:pt x="1526" y="56"/>
                      <a:pt x="1521" y="43"/>
                      <a:pt x="1512" y="33"/>
                    </a:cubicBezTo>
                    <a:lnTo>
                      <a:pt x="1512" y="33"/>
                    </a:lnTo>
                    <a:cubicBezTo>
                      <a:pt x="1502" y="23"/>
                      <a:pt x="1490" y="17"/>
                      <a:pt x="1476" y="17"/>
                    </a:cubicBezTo>
                    <a:lnTo>
                      <a:pt x="67" y="17"/>
                    </a:lnTo>
                    <a:close/>
                    <a:moveTo>
                      <a:pt x="1476" y="1381"/>
                    </a:moveTo>
                    <a:lnTo>
                      <a:pt x="67" y="1381"/>
                    </a:lnTo>
                    <a:lnTo>
                      <a:pt x="67" y="1381"/>
                    </a:lnTo>
                    <a:cubicBezTo>
                      <a:pt x="49" y="1381"/>
                      <a:pt x="32" y="1373"/>
                      <a:pt x="20" y="1361"/>
                    </a:cubicBezTo>
                    <a:lnTo>
                      <a:pt x="20" y="1361"/>
                    </a:lnTo>
                    <a:cubicBezTo>
                      <a:pt x="7" y="1347"/>
                      <a:pt x="0" y="1330"/>
                      <a:pt x="0" y="1312"/>
                    </a:cubicBezTo>
                    <a:lnTo>
                      <a:pt x="0" y="70"/>
                    </a:lnTo>
                    <a:lnTo>
                      <a:pt x="0" y="70"/>
                    </a:lnTo>
                    <a:cubicBezTo>
                      <a:pt x="0" y="52"/>
                      <a:pt x="7" y="34"/>
                      <a:pt x="20" y="21"/>
                    </a:cubicBezTo>
                    <a:lnTo>
                      <a:pt x="20" y="21"/>
                    </a:lnTo>
                    <a:cubicBezTo>
                      <a:pt x="32" y="8"/>
                      <a:pt x="49" y="0"/>
                      <a:pt x="67" y="0"/>
                    </a:cubicBezTo>
                    <a:lnTo>
                      <a:pt x="1476" y="0"/>
                    </a:lnTo>
                    <a:lnTo>
                      <a:pt x="1476" y="0"/>
                    </a:lnTo>
                    <a:cubicBezTo>
                      <a:pt x="1494" y="0"/>
                      <a:pt x="1512" y="8"/>
                      <a:pt x="1525" y="21"/>
                    </a:cubicBezTo>
                    <a:lnTo>
                      <a:pt x="1525" y="21"/>
                    </a:lnTo>
                    <a:cubicBezTo>
                      <a:pt x="1536" y="34"/>
                      <a:pt x="1543" y="52"/>
                      <a:pt x="1543" y="70"/>
                    </a:cubicBezTo>
                    <a:lnTo>
                      <a:pt x="1543" y="1312"/>
                    </a:lnTo>
                    <a:lnTo>
                      <a:pt x="1543" y="1312"/>
                    </a:lnTo>
                    <a:cubicBezTo>
                      <a:pt x="1543" y="1330"/>
                      <a:pt x="1536" y="1347"/>
                      <a:pt x="1525" y="1361"/>
                    </a:cubicBezTo>
                    <a:lnTo>
                      <a:pt x="1525" y="1361"/>
                    </a:lnTo>
                    <a:cubicBezTo>
                      <a:pt x="1512" y="1373"/>
                      <a:pt x="1494" y="1381"/>
                      <a:pt x="1476" y="1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43">
                <a:extLst>
                  <a:ext uri="{FF2B5EF4-FFF2-40B4-BE49-F238E27FC236}">
                    <a16:creationId xmlns:a16="http://schemas.microsoft.com/office/drawing/2014/main" id="{F66D95A9-F13D-468A-81DE-1BDE08E07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034" y="6895282"/>
                <a:ext cx="78489" cy="117734"/>
              </a:xfrm>
              <a:custGeom>
                <a:avLst/>
                <a:gdLst>
                  <a:gd name="T0" fmla="*/ 78 w 88"/>
                  <a:gd name="T1" fmla="*/ 131 h 132"/>
                  <a:gd name="T2" fmla="*/ 78 w 88"/>
                  <a:gd name="T3" fmla="*/ 131 h 132"/>
                  <a:gd name="T4" fmla="*/ 72 w 88"/>
                  <a:gd name="T5" fmla="*/ 129 h 132"/>
                  <a:gd name="T6" fmla="*/ 3 w 88"/>
                  <a:gd name="T7" fmla="*/ 73 h 132"/>
                  <a:gd name="T8" fmla="*/ 3 w 88"/>
                  <a:gd name="T9" fmla="*/ 73 h 132"/>
                  <a:gd name="T10" fmla="*/ 0 w 88"/>
                  <a:gd name="T11" fmla="*/ 66 h 132"/>
                  <a:gd name="T12" fmla="*/ 0 w 88"/>
                  <a:gd name="T13" fmla="*/ 66 h 132"/>
                  <a:gd name="T14" fmla="*/ 3 w 88"/>
                  <a:gd name="T15" fmla="*/ 59 h 132"/>
                  <a:gd name="T16" fmla="*/ 72 w 88"/>
                  <a:gd name="T17" fmla="*/ 3 h 132"/>
                  <a:gd name="T18" fmla="*/ 72 w 88"/>
                  <a:gd name="T19" fmla="*/ 3 h 132"/>
                  <a:gd name="T20" fmla="*/ 84 w 88"/>
                  <a:gd name="T21" fmla="*/ 5 h 132"/>
                  <a:gd name="T22" fmla="*/ 84 w 88"/>
                  <a:gd name="T23" fmla="*/ 5 h 132"/>
                  <a:gd name="T24" fmla="*/ 83 w 88"/>
                  <a:gd name="T25" fmla="*/ 17 h 132"/>
                  <a:gd name="T26" fmla="*/ 22 w 88"/>
                  <a:gd name="T27" fmla="*/ 66 h 132"/>
                  <a:gd name="T28" fmla="*/ 83 w 88"/>
                  <a:gd name="T29" fmla="*/ 116 h 132"/>
                  <a:gd name="T30" fmla="*/ 83 w 88"/>
                  <a:gd name="T31" fmla="*/ 116 h 132"/>
                  <a:gd name="T32" fmla="*/ 84 w 88"/>
                  <a:gd name="T33" fmla="*/ 128 h 132"/>
                  <a:gd name="T34" fmla="*/ 84 w 88"/>
                  <a:gd name="T35" fmla="*/ 128 h 132"/>
                  <a:gd name="T36" fmla="*/ 78 w 88"/>
                  <a:gd name="T37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32">
                    <a:moveTo>
                      <a:pt x="78" y="131"/>
                    </a:moveTo>
                    <a:lnTo>
                      <a:pt x="78" y="131"/>
                    </a:lnTo>
                    <a:cubicBezTo>
                      <a:pt x="75" y="131"/>
                      <a:pt x="73" y="131"/>
                      <a:pt x="72" y="129"/>
                    </a:cubicBezTo>
                    <a:lnTo>
                      <a:pt x="3" y="73"/>
                    </a:lnTo>
                    <a:lnTo>
                      <a:pt x="3" y="73"/>
                    </a:lnTo>
                    <a:cubicBezTo>
                      <a:pt x="1" y="72"/>
                      <a:pt x="0" y="69"/>
                      <a:pt x="0" y="66"/>
                    </a:cubicBezTo>
                    <a:lnTo>
                      <a:pt x="0" y="66"/>
                    </a:lnTo>
                    <a:cubicBezTo>
                      <a:pt x="0" y="64"/>
                      <a:pt x="1" y="61"/>
                      <a:pt x="3" y="59"/>
                    </a:cubicBezTo>
                    <a:lnTo>
                      <a:pt x="72" y="3"/>
                    </a:lnTo>
                    <a:lnTo>
                      <a:pt x="72" y="3"/>
                    </a:lnTo>
                    <a:cubicBezTo>
                      <a:pt x="75" y="0"/>
                      <a:pt x="81" y="0"/>
                      <a:pt x="84" y="5"/>
                    </a:cubicBezTo>
                    <a:lnTo>
                      <a:pt x="84" y="5"/>
                    </a:lnTo>
                    <a:cubicBezTo>
                      <a:pt x="87" y="8"/>
                      <a:pt x="86" y="13"/>
                      <a:pt x="83" y="17"/>
                    </a:cubicBezTo>
                    <a:lnTo>
                      <a:pt x="22" y="66"/>
                    </a:lnTo>
                    <a:lnTo>
                      <a:pt x="83" y="116"/>
                    </a:lnTo>
                    <a:lnTo>
                      <a:pt x="83" y="116"/>
                    </a:lnTo>
                    <a:cubicBezTo>
                      <a:pt x="86" y="118"/>
                      <a:pt x="87" y="125"/>
                      <a:pt x="84" y="128"/>
                    </a:cubicBezTo>
                    <a:lnTo>
                      <a:pt x="84" y="128"/>
                    </a:lnTo>
                    <a:cubicBezTo>
                      <a:pt x="82" y="130"/>
                      <a:pt x="79" y="131"/>
                      <a:pt x="78" y="1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44">
                <a:extLst>
                  <a:ext uri="{FF2B5EF4-FFF2-40B4-BE49-F238E27FC236}">
                    <a16:creationId xmlns:a16="http://schemas.microsoft.com/office/drawing/2014/main" id="{FA063A07-F392-47C3-8A89-FBDF67708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1856" y="6895282"/>
                <a:ext cx="78489" cy="117734"/>
              </a:xfrm>
              <a:custGeom>
                <a:avLst/>
                <a:gdLst>
                  <a:gd name="T0" fmla="*/ 10 w 89"/>
                  <a:gd name="T1" fmla="*/ 131 h 132"/>
                  <a:gd name="T2" fmla="*/ 10 w 89"/>
                  <a:gd name="T3" fmla="*/ 131 h 132"/>
                  <a:gd name="T4" fmla="*/ 4 w 89"/>
                  <a:gd name="T5" fmla="*/ 128 h 132"/>
                  <a:gd name="T6" fmla="*/ 4 w 89"/>
                  <a:gd name="T7" fmla="*/ 128 h 132"/>
                  <a:gd name="T8" fmla="*/ 5 w 89"/>
                  <a:gd name="T9" fmla="*/ 116 h 132"/>
                  <a:gd name="T10" fmla="*/ 65 w 89"/>
                  <a:gd name="T11" fmla="*/ 66 h 132"/>
                  <a:gd name="T12" fmla="*/ 5 w 89"/>
                  <a:gd name="T13" fmla="*/ 17 h 132"/>
                  <a:gd name="T14" fmla="*/ 5 w 89"/>
                  <a:gd name="T15" fmla="*/ 17 h 132"/>
                  <a:gd name="T16" fmla="*/ 4 w 89"/>
                  <a:gd name="T17" fmla="*/ 5 h 132"/>
                  <a:gd name="T18" fmla="*/ 4 w 89"/>
                  <a:gd name="T19" fmla="*/ 5 h 132"/>
                  <a:gd name="T20" fmla="*/ 16 w 89"/>
                  <a:gd name="T21" fmla="*/ 3 h 132"/>
                  <a:gd name="T22" fmla="*/ 85 w 89"/>
                  <a:gd name="T23" fmla="*/ 59 h 132"/>
                  <a:gd name="T24" fmla="*/ 85 w 89"/>
                  <a:gd name="T25" fmla="*/ 59 h 132"/>
                  <a:gd name="T26" fmla="*/ 88 w 89"/>
                  <a:gd name="T27" fmla="*/ 66 h 132"/>
                  <a:gd name="T28" fmla="*/ 88 w 89"/>
                  <a:gd name="T29" fmla="*/ 66 h 132"/>
                  <a:gd name="T30" fmla="*/ 85 w 89"/>
                  <a:gd name="T31" fmla="*/ 73 h 132"/>
                  <a:gd name="T32" fmla="*/ 16 w 89"/>
                  <a:gd name="T33" fmla="*/ 129 h 132"/>
                  <a:gd name="T34" fmla="*/ 16 w 89"/>
                  <a:gd name="T35" fmla="*/ 129 h 132"/>
                  <a:gd name="T36" fmla="*/ 10 w 89"/>
                  <a:gd name="T37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32">
                    <a:moveTo>
                      <a:pt x="10" y="131"/>
                    </a:moveTo>
                    <a:lnTo>
                      <a:pt x="10" y="131"/>
                    </a:lnTo>
                    <a:cubicBezTo>
                      <a:pt x="8" y="131"/>
                      <a:pt x="6" y="130"/>
                      <a:pt x="4" y="128"/>
                    </a:cubicBezTo>
                    <a:lnTo>
                      <a:pt x="4" y="128"/>
                    </a:lnTo>
                    <a:cubicBezTo>
                      <a:pt x="0" y="125"/>
                      <a:pt x="1" y="118"/>
                      <a:pt x="5" y="116"/>
                    </a:cubicBezTo>
                    <a:lnTo>
                      <a:pt x="65" y="66"/>
                    </a:lnTo>
                    <a:lnTo>
                      <a:pt x="5" y="17"/>
                    </a:lnTo>
                    <a:lnTo>
                      <a:pt x="5" y="17"/>
                    </a:lnTo>
                    <a:cubicBezTo>
                      <a:pt x="1" y="13"/>
                      <a:pt x="0" y="8"/>
                      <a:pt x="4" y="5"/>
                    </a:cubicBezTo>
                    <a:lnTo>
                      <a:pt x="4" y="5"/>
                    </a:lnTo>
                    <a:cubicBezTo>
                      <a:pt x="6" y="0"/>
                      <a:pt x="13" y="0"/>
                      <a:pt x="16" y="3"/>
                    </a:cubicBezTo>
                    <a:lnTo>
                      <a:pt x="85" y="59"/>
                    </a:lnTo>
                    <a:lnTo>
                      <a:pt x="85" y="59"/>
                    </a:lnTo>
                    <a:cubicBezTo>
                      <a:pt x="87" y="61"/>
                      <a:pt x="88" y="64"/>
                      <a:pt x="88" y="66"/>
                    </a:cubicBezTo>
                    <a:lnTo>
                      <a:pt x="88" y="66"/>
                    </a:lnTo>
                    <a:cubicBezTo>
                      <a:pt x="88" y="69"/>
                      <a:pt x="87" y="72"/>
                      <a:pt x="85" y="73"/>
                    </a:cubicBezTo>
                    <a:lnTo>
                      <a:pt x="16" y="129"/>
                    </a:lnTo>
                    <a:lnTo>
                      <a:pt x="16" y="129"/>
                    </a:lnTo>
                    <a:cubicBezTo>
                      <a:pt x="14" y="131"/>
                      <a:pt x="13" y="131"/>
                      <a:pt x="10" y="1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 45">
                <a:extLst>
                  <a:ext uri="{FF2B5EF4-FFF2-40B4-BE49-F238E27FC236}">
                    <a16:creationId xmlns:a16="http://schemas.microsoft.com/office/drawing/2014/main" id="{5375467E-C014-4DDF-B783-3C3FE8102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6258" y="7695872"/>
                <a:ext cx="879080" cy="109885"/>
              </a:xfrm>
              <a:custGeom>
                <a:avLst/>
                <a:gdLst>
                  <a:gd name="T0" fmla="*/ 763 w 989"/>
                  <a:gd name="T1" fmla="*/ 0 h 123"/>
                  <a:gd name="T2" fmla="*/ 58 w 989"/>
                  <a:gd name="T3" fmla="*/ 0 h 123"/>
                  <a:gd name="T4" fmla="*/ 58 w 989"/>
                  <a:gd name="T5" fmla="*/ 0 h 123"/>
                  <a:gd name="T6" fmla="*/ 17 w 989"/>
                  <a:gd name="T7" fmla="*/ 17 h 123"/>
                  <a:gd name="T8" fmla="*/ 17 w 989"/>
                  <a:gd name="T9" fmla="*/ 17 h 123"/>
                  <a:gd name="T10" fmla="*/ 0 w 989"/>
                  <a:gd name="T11" fmla="*/ 61 h 123"/>
                  <a:gd name="T12" fmla="*/ 0 w 989"/>
                  <a:gd name="T13" fmla="*/ 61 h 123"/>
                  <a:gd name="T14" fmla="*/ 17 w 989"/>
                  <a:gd name="T15" fmla="*/ 104 h 123"/>
                  <a:gd name="T16" fmla="*/ 17 w 989"/>
                  <a:gd name="T17" fmla="*/ 104 h 123"/>
                  <a:gd name="T18" fmla="*/ 58 w 989"/>
                  <a:gd name="T19" fmla="*/ 122 h 123"/>
                  <a:gd name="T20" fmla="*/ 763 w 989"/>
                  <a:gd name="T21" fmla="*/ 122 h 123"/>
                  <a:gd name="T22" fmla="*/ 988 w 989"/>
                  <a:gd name="T23" fmla="*/ 122 h 123"/>
                  <a:gd name="T24" fmla="*/ 988 w 989"/>
                  <a:gd name="T25" fmla="*/ 0 h 123"/>
                  <a:gd name="T26" fmla="*/ 763 w 989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89" h="123">
                    <a:moveTo>
                      <a:pt x="763" y="0"/>
                    </a:moveTo>
                    <a:lnTo>
                      <a:pt x="58" y="0"/>
                    </a:lnTo>
                    <a:lnTo>
                      <a:pt x="58" y="0"/>
                    </a:lnTo>
                    <a:cubicBezTo>
                      <a:pt x="42" y="0"/>
                      <a:pt x="27" y="7"/>
                      <a:pt x="17" y="17"/>
                    </a:cubicBezTo>
                    <a:lnTo>
                      <a:pt x="17" y="17"/>
                    </a:lnTo>
                    <a:cubicBezTo>
                      <a:pt x="6" y="28"/>
                      <a:pt x="0" y="44"/>
                      <a:pt x="0" y="61"/>
                    </a:cubicBezTo>
                    <a:lnTo>
                      <a:pt x="0" y="61"/>
                    </a:lnTo>
                    <a:cubicBezTo>
                      <a:pt x="0" y="77"/>
                      <a:pt x="6" y="92"/>
                      <a:pt x="17" y="104"/>
                    </a:cubicBezTo>
                    <a:lnTo>
                      <a:pt x="17" y="104"/>
                    </a:lnTo>
                    <a:cubicBezTo>
                      <a:pt x="27" y="115"/>
                      <a:pt x="42" y="122"/>
                      <a:pt x="58" y="122"/>
                    </a:cubicBezTo>
                    <a:lnTo>
                      <a:pt x="763" y="122"/>
                    </a:lnTo>
                    <a:lnTo>
                      <a:pt x="988" y="122"/>
                    </a:lnTo>
                    <a:lnTo>
                      <a:pt x="988" y="0"/>
                    </a:lnTo>
                    <a:lnTo>
                      <a:pt x="76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46">
                <a:extLst>
                  <a:ext uri="{FF2B5EF4-FFF2-40B4-BE49-F238E27FC236}">
                    <a16:creationId xmlns:a16="http://schemas.microsoft.com/office/drawing/2014/main" id="{9EE8C43C-11FB-4094-AB50-0CC1C5656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8409" y="7688023"/>
                <a:ext cx="894778" cy="125583"/>
              </a:xfrm>
              <a:custGeom>
                <a:avLst/>
                <a:gdLst>
                  <a:gd name="T0" fmla="*/ 67 w 1007"/>
                  <a:gd name="T1" fmla="*/ 17 h 139"/>
                  <a:gd name="T2" fmla="*/ 67 w 1007"/>
                  <a:gd name="T3" fmla="*/ 17 h 139"/>
                  <a:gd name="T4" fmla="*/ 32 w 1007"/>
                  <a:gd name="T5" fmla="*/ 31 h 139"/>
                  <a:gd name="T6" fmla="*/ 32 w 1007"/>
                  <a:gd name="T7" fmla="*/ 31 h 139"/>
                  <a:gd name="T8" fmla="*/ 17 w 1007"/>
                  <a:gd name="T9" fmla="*/ 69 h 139"/>
                  <a:gd name="T10" fmla="*/ 17 w 1007"/>
                  <a:gd name="T11" fmla="*/ 69 h 139"/>
                  <a:gd name="T12" fmla="*/ 32 w 1007"/>
                  <a:gd name="T13" fmla="*/ 106 h 139"/>
                  <a:gd name="T14" fmla="*/ 32 w 1007"/>
                  <a:gd name="T15" fmla="*/ 106 h 139"/>
                  <a:gd name="T16" fmla="*/ 67 w 1007"/>
                  <a:gd name="T17" fmla="*/ 120 h 139"/>
                  <a:gd name="T18" fmla="*/ 987 w 1007"/>
                  <a:gd name="T19" fmla="*/ 120 h 139"/>
                  <a:gd name="T20" fmla="*/ 987 w 1007"/>
                  <a:gd name="T21" fmla="*/ 17 h 139"/>
                  <a:gd name="T22" fmla="*/ 67 w 1007"/>
                  <a:gd name="T23" fmla="*/ 17 h 139"/>
                  <a:gd name="T24" fmla="*/ 997 w 1007"/>
                  <a:gd name="T25" fmla="*/ 138 h 139"/>
                  <a:gd name="T26" fmla="*/ 67 w 1007"/>
                  <a:gd name="T27" fmla="*/ 138 h 139"/>
                  <a:gd name="T28" fmla="*/ 67 w 1007"/>
                  <a:gd name="T29" fmla="*/ 138 h 139"/>
                  <a:gd name="T30" fmla="*/ 20 w 1007"/>
                  <a:gd name="T31" fmla="*/ 118 h 139"/>
                  <a:gd name="T32" fmla="*/ 20 w 1007"/>
                  <a:gd name="T33" fmla="*/ 118 h 139"/>
                  <a:gd name="T34" fmla="*/ 0 w 1007"/>
                  <a:gd name="T35" fmla="*/ 69 h 139"/>
                  <a:gd name="T36" fmla="*/ 0 w 1007"/>
                  <a:gd name="T37" fmla="*/ 69 h 139"/>
                  <a:gd name="T38" fmla="*/ 20 w 1007"/>
                  <a:gd name="T39" fmla="*/ 19 h 139"/>
                  <a:gd name="T40" fmla="*/ 20 w 1007"/>
                  <a:gd name="T41" fmla="*/ 19 h 139"/>
                  <a:gd name="T42" fmla="*/ 67 w 1007"/>
                  <a:gd name="T43" fmla="*/ 0 h 139"/>
                  <a:gd name="T44" fmla="*/ 997 w 1007"/>
                  <a:gd name="T45" fmla="*/ 0 h 139"/>
                  <a:gd name="T46" fmla="*/ 997 w 1007"/>
                  <a:gd name="T47" fmla="*/ 0 h 139"/>
                  <a:gd name="T48" fmla="*/ 1006 w 1007"/>
                  <a:gd name="T49" fmla="*/ 8 h 139"/>
                  <a:gd name="T50" fmla="*/ 1006 w 1007"/>
                  <a:gd name="T51" fmla="*/ 130 h 139"/>
                  <a:gd name="T52" fmla="*/ 1006 w 1007"/>
                  <a:gd name="T53" fmla="*/ 130 h 139"/>
                  <a:gd name="T54" fmla="*/ 997 w 1007"/>
                  <a:gd name="T55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07" h="139">
                    <a:moveTo>
                      <a:pt x="67" y="17"/>
                    </a:moveTo>
                    <a:lnTo>
                      <a:pt x="67" y="17"/>
                    </a:lnTo>
                    <a:cubicBezTo>
                      <a:pt x="54" y="17"/>
                      <a:pt x="42" y="22"/>
                      <a:pt x="32" y="31"/>
                    </a:cubicBezTo>
                    <a:lnTo>
                      <a:pt x="32" y="31"/>
                    </a:lnTo>
                    <a:cubicBezTo>
                      <a:pt x="23" y="41"/>
                      <a:pt x="17" y="54"/>
                      <a:pt x="17" y="69"/>
                    </a:cubicBezTo>
                    <a:lnTo>
                      <a:pt x="17" y="69"/>
                    </a:lnTo>
                    <a:cubicBezTo>
                      <a:pt x="17" y="83"/>
                      <a:pt x="23" y="96"/>
                      <a:pt x="32" y="106"/>
                    </a:cubicBezTo>
                    <a:lnTo>
                      <a:pt x="32" y="106"/>
                    </a:lnTo>
                    <a:cubicBezTo>
                      <a:pt x="42" y="115"/>
                      <a:pt x="54" y="120"/>
                      <a:pt x="67" y="120"/>
                    </a:cubicBezTo>
                    <a:lnTo>
                      <a:pt x="987" y="120"/>
                    </a:lnTo>
                    <a:lnTo>
                      <a:pt x="987" y="17"/>
                    </a:lnTo>
                    <a:lnTo>
                      <a:pt x="67" y="17"/>
                    </a:lnTo>
                    <a:close/>
                    <a:moveTo>
                      <a:pt x="997" y="138"/>
                    </a:moveTo>
                    <a:lnTo>
                      <a:pt x="67" y="138"/>
                    </a:lnTo>
                    <a:lnTo>
                      <a:pt x="67" y="138"/>
                    </a:lnTo>
                    <a:cubicBezTo>
                      <a:pt x="49" y="138"/>
                      <a:pt x="32" y="130"/>
                      <a:pt x="20" y="118"/>
                    </a:cubicBezTo>
                    <a:lnTo>
                      <a:pt x="20" y="118"/>
                    </a:lnTo>
                    <a:cubicBezTo>
                      <a:pt x="7" y="104"/>
                      <a:pt x="0" y="87"/>
                      <a:pt x="0" y="69"/>
                    </a:cubicBezTo>
                    <a:lnTo>
                      <a:pt x="0" y="69"/>
                    </a:lnTo>
                    <a:cubicBezTo>
                      <a:pt x="0" y="50"/>
                      <a:pt x="7" y="33"/>
                      <a:pt x="20" y="19"/>
                    </a:cubicBezTo>
                    <a:lnTo>
                      <a:pt x="20" y="19"/>
                    </a:lnTo>
                    <a:cubicBezTo>
                      <a:pt x="32" y="6"/>
                      <a:pt x="49" y="0"/>
                      <a:pt x="67" y="0"/>
                    </a:cubicBezTo>
                    <a:lnTo>
                      <a:pt x="997" y="0"/>
                    </a:lnTo>
                    <a:lnTo>
                      <a:pt x="997" y="0"/>
                    </a:lnTo>
                    <a:cubicBezTo>
                      <a:pt x="1001" y="0"/>
                      <a:pt x="1006" y="3"/>
                      <a:pt x="1006" y="8"/>
                    </a:cubicBezTo>
                    <a:lnTo>
                      <a:pt x="1006" y="130"/>
                    </a:lnTo>
                    <a:lnTo>
                      <a:pt x="1006" y="130"/>
                    </a:lnTo>
                    <a:cubicBezTo>
                      <a:pt x="1006" y="134"/>
                      <a:pt x="1001" y="138"/>
                      <a:pt x="997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47">
                <a:extLst>
                  <a:ext uri="{FF2B5EF4-FFF2-40B4-BE49-F238E27FC236}">
                    <a16:creationId xmlns:a16="http://schemas.microsoft.com/office/drawing/2014/main" id="{3B9A5A45-D307-43EA-B855-BBCFCD904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3565" y="7688023"/>
                <a:ext cx="494482" cy="125583"/>
              </a:xfrm>
              <a:custGeom>
                <a:avLst/>
                <a:gdLst>
                  <a:gd name="T0" fmla="*/ 19 w 557"/>
                  <a:gd name="T1" fmla="*/ 120 h 139"/>
                  <a:gd name="T2" fmla="*/ 489 w 557"/>
                  <a:gd name="T3" fmla="*/ 120 h 139"/>
                  <a:gd name="T4" fmla="*/ 489 w 557"/>
                  <a:gd name="T5" fmla="*/ 120 h 139"/>
                  <a:gd name="T6" fmla="*/ 525 w 557"/>
                  <a:gd name="T7" fmla="*/ 106 h 139"/>
                  <a:gd name="T8" fmla="*/ 525 w 557"/>
                  <a:gd name="T9" fmla="*/ 106 h 139"/>
                  <a:gd name="T10" fmla="*/ 539 w 557"/>
                  <a:gd name="T11" fmla="*/ 69 h 139"/>
                  <a:gd name="T12" fmla="*/ 539 w 557"/>
                  <a:gd name="T13" fmla="*/ 69 h 139"/>
                  <a:gd name="T14" fmla="*/ 525 w 557"/>
                  <a:gd name="T15" fmla="*/ 31 h 139"/>
                  <a:gd name="T16" fmla="*/ 525 w 557"/>
                  <a:gd name="T17" fmla="*/ 31 h 139"/>
                  <a:gd name="T18" fmla="*/ 525 w 557"/>
                  <a:gd name="T19" fmla="*/ 31 h 139"/>
                  <a:gd name="T20" fmla="*/ 489 w 557"/>
                  <a:gd name="T21" fmla="*/ 17 h 139"/>
                  <a:gd name="T22" fmla="*/ 19 w 557"/>
                  <a:gd name="T23" fmla="*/ 17 h 139"/>
                  <a:gd name="T24" fmla="*/ 19 w 557"/>
                  <a:gd name="T25" fmla="*/ 120 h 139"/>
                  <a:gd name="T26" fmla="*/ 489 w 557"/>
                  <a:gd name="T27" fmla="*/ 138 h 139"/>
                  <a:gd name="T28" fmla="*/ 10 w 557"/>
                  <a:gd name="T29" fmla="*/ 138 h 139"/>
                  <a:gd name="T30" fmla="*/ 10 w 557"/>
                  <a:gd name="T31" fmla="*/ 138 h 139"/>
                  <a:gd name="T32" fmla="*/ 0 w 557"/>
                  <a:gd name="T33" fmla="*/ 130 h 139"/>
                  <a:gd name="T34" fmla="*/ 0 w 557"/>
                  <a:gd name="T35" fmla="*/ 8 h 139"/>
                  <a:gd name="T36" fmla="*/ 0 w 557"/>
                  <a:gd name="T37" fmla="*/ 8 h 139"/>
                  <a:gd name="T38" fmla="*/ 10 w 557"/>
                  <a:gd name="T39" fmla="*/ 0 h 139"/>
                  <a:gd name="T40" fmla="*/ 489 w 557"/>
                  <a:gd name="T41" fmla="*/ 0 h 139"/>
                  <a:gd name="T42" fmla="*/ 489 w 557"/>
                  <a:gd name="T43" fmla="*/ 0 h 139"/>
                  <a:gd name="T44" fmla="*/ 538 w 557"/>
                  <a:gd name="T45" fmla="*/ 19 h 139"/>
                  <a:gd name="T46" fmla="*/ 538 w 557"/>
                  <a:gd name="T47" fmla="*/ 19 h 139"/>
                  <a:gd name="T48" fmla="*/ 556 w 557"/>
                  <a:gd name="T49" fmla="*/ 69 h 139"/>
                  <a:gd name="T50" fmla="*/ 556 w 557"/>
                  <a:gd name="T51" fmla="*/ 69 h 139"/>
                  <a:gd name="T52" fmla="*/ 538 w 557"/>
                  <a:gd name="T53" fmla="*/ 118 h 139"/>
                  <a:gd name="T54" fmla="*/ 538 w 557"/>
                  <a:gd name="T55" fmla="*/ 118 h 139"/>
                  <a:gd name="T56" fmla="*/ 489 w 557"/>
                  <a:gd name="T57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57" h="139">
                    <a:moveTo>
                      <a:pt x="19" y="120"/>
                    </a:moveTo>
                    <a:lnTo>
                      <a:pt x="489" y="120"/>
                    </a:lnTo>
                    <a:lnTo>
                      <a:pt x="489" y="120"/>
                    </a:lnTo>
                    <a:cubicBezTo>
                      <a:pt x="503" y="120"/>
                      <a:pt x="515" y="115"/>
                      <a:pt x="525" y="106"/>
                    </a:cubicBezTo>
                    <a:lnTo>
                      <a:pt x="525" y="106"/>
                    </a:lnTo>
                    <a:cubicBezTo>
                      <a:pt x="534" y="96"/>
                      <a:pt x="539" y="83"/>
                      <a:pt x="539" y="69"/>
                    </a:cubicBezTo>
                    <a:lnTo>
                      <a:pt x="539" y="69"/>
                    </a:lnTo>
                    <a:cubicBezTo>
                      <a:pt x="539" y="54"/>
                      <a:pt x="534" y="41"/>
                      <a:pt x="525" y="31"/>
                    </a:cubicBezTo>
                    <a:lnTo>
                      <a:pt x="525" y="31"/>
                    </a:lnTo>
                    <a:lnTo>
                      <a:pt x="525" y="31"/>
                    </a:lnTo>
                    <a:cubicBezTo>
                      <a:pt x="515" y="22"/>
                      <a:pt x="503" y="17"/>
                      <a:pt x="489" y="17"/>
                    </a:cubicBezTo>
                    <a:lnTo>
                      <a:pt x="19" y="17"/>
                    </a:lnTo>
                    <a:lnTo>
                      <a:pt x="19" y="120"/>
                    </a:lnTo>
                    <a:close/>
                    <a:moveTo>
                      <a:pt x="489" y="138"/>
                    </a:moveTo>
                    <a:lnTo>
                      <a:pt x="10" y="138"/>
                    </a:lnTo>
                    <a:lnTo>
                      <a:pt x="10" y="138"/>
                    </a:lnTo>
                    <a:cubicBezTo>
                      <a:pt x="5" y="138"/>
                      <a:pt x="0" y="134"/>
                      <a:pt x="0" y="130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5" y="0"/>
                      <a:pt x="10" y="0"/>
                    </a:cubicBezTo>
                    <a:lnTo>
                      <a:pt x="489" y="0"/>
                    </a:lnTo>
                    <a:lnTo>
                      <a:pt x="489" y="0"/>
                    </a:lnTo>
                    <a:cubicBezTo>
                      <a:pt x="507" y="0"/>
                      <a:pt x="525" y="6"/>
                      <a:pt x="538" y="19"/>
                    </a:cubicBezTo>
                    <a:lnTo>
                      <a:pt x="538" y="19"/>
                    </a:lnTo>
                    <a:cubicBezTo>
                      <a:pt x="549" y="33"/>
                      <a:pt x="556" y="50"/>
                      <a:pt x="556" y="69"/>
                    </a:cubicBezTo>
                    <a:lnTo>
                      <a:pt x="556" y="69"/>
                    </a:lnTo>
                    <a:cubicBezTo>
                      <a:pt x="556" y="87"/>
                      <a:pt x="549" y="104"/>
                      <a:pt x="538" y="118"/>
                    </a:cubicBezTo>
                    <a:lnTo>
                      <a:pt x="538" y="118"/>
                    </a:lnTo>
                    <a:cubicBezTo>
                      <a:pt x="525" y="130"/>
                      <a:pt x="507" y="138"/>
                      <a:pt x="489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48">
                <a:extLst>
                  <a:ext uri="{FF2B5EF4-FFF2-40B4-BE49-F238E27FC236}">
                    <a16:creationId xmlns:a16="http://schemas.microsoft.com/office/drawing/2014/main" id="{576419C4-8CE5-4132-9088-DAADC94A2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13416" y="6522459"/>
                <a:ext cx="15698" cy="58866"/>
              </a:xfrm>
              <a:custGeom>
                <a:avLst/>
                <a:gdLst>
                  <a:gd name="T0" fmla="*/ 8 w 18"/>
                  <a:gd name="T1" fmla="*/ 66 h 67"/>
                  <a:gd name="T2" fmla="*/ 8 w 18"/>
                  <a:gd name="T3" fmla="*/ 66 h 67"/>
                  <a:gd name="T4" fmla="*/ 0 w 18"/>
                  <a:gd name="T5" fmla="*/ 58 h 67"/>
                  <a:gd name="T6" fmla="*/ 0 w 18"/>
                  <a:gd name="T7" fmla="*/ 8 h 67"/>
                  <a:gd name="T8" fmla="*/ 0 w 18"/>
                  <a:gd name="T9" fmla="*/ 8 h 67"/>
                  <a:gd name="T10" fmla="*/ 8 w 18"/>
                  <a:gd name="T11" fmla="*/ 0 h 67"/>
                  <a:gd name="T12" fmla="*/ 8 w 18"/>
                  <a:gd name="T13" fmla="*/ 0 h 67"/>
                  <a:gd name="T14" fmla="*/ 17 w 18"/>
                  <a:gd name="T15" fmla="*/ 8 h 67"/>
                  <a:gd name="T16" fmla="*/ 17 w 18"/>
                  <a:gd name="T17" fmla="*/ 58 h 67"/>
                  <a:gd name="T18" fmla="*/ 17 w 18"/>
                  <a:gd name="T19" fmla="*/ 58 h 67"/>
                  <a:gd name="T20" fmla="*/ 8 w 18"/>
                  <a:gd name="T21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67">
                    <a:moveTo>
                      <a:pt x="8" y="66"/>
                    </a:moveTo>
                    <a:lnTo>
                      <a:pt x="8" y="66"/>
                    </a:lnTo>
                    <a:cubicBezTo>
                      <a:pt x="3" y="66"/>
                      <a:pt x="0" y="63"/>
                      <a:pt x="0" y="5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7" y="3"/>
                      <a:pt x="17" y="8"/>
                    </a:cubicBezTo>
                    <a:lnTo>
                      <a:pt x="17" y="58"/>
                    </a:lnTo>
                    <a:lnTo>
                      <a:pt x="17" y="58"/>
                    </a:lnTo>
                    <a:cubicBezTo>
                      <a:pt x="17" y="63"/>
                      <a:pt x="13" y="66"/>
                      <a:pt x="8" y="6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6" name="Freeform 49">
                <a:extLst>
                  <a:ext uri="{FF2B5EF4-FFF2-40B4-BE49-F238E27FC236}">
                    <a16:creationId xmlns:a16="http://schemas.microsoft.com/office/drawing/2014/main" id="{DA939F3A-21B5-467E-8A17-2B0D23EDC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2400" y="6569553"/>
                <a:ext cx="113808" cy="43168"/>
              </a:xfrm>
              <a:custGeom>
                <a:avLst/>
                <a:gdLst>
                  <a:gd name="T0" fmla="*/ 127 w 128"/>
                  <a:gd name="T1" fmla="*/ 49 h 50"/>
                  <a:gd name="T2" fmla="*/ 0 w 128"/>
                  <a:gd name="T3" fmla="*/ 49 h 50"/>
                  <a:gd name="T4" fmla="*/ 0 w 128"/>
                  <a:gd name="T5" fmla="*/ 32 h 50"/>
                  <a:gd name="T6" fmla="*/ 0 w 128"/>
                  <a:gd name="T7" fmla="*/ 32 h 50"/>
                  <a:gd name="T8" fmla="*/ 10 w 128"/>
                  <a:gd name="T9" fmla="*/ 9 h 50"/>
                  <a:gd name="T10" fmla="*/ 10 w 128"/>
                  <a:gd name="T11" fmla="*/ 9 h 50"/>
                  <a:gd name="T12" fmla="*/ 32 w 128"/>
                  <a:gd name="T13" fmla="*/ 0 h 50"/>
                  <a:gd name="T14" fmla="*/ 95 w 128"/>
                  <a:gd name="T15" fmla="*/ 0 h 50"/>
                  <a:gd name="T16" fmla="*/ 95 w 128"/>
                  <a:gd name="T17" fmla="*/ 0 h 50"/>
                  <a:gd name="T18" fmla="*/ 121 w 128"/>
                  <a:gd name="T19" fmla="*/ 13 h 50"/>
                  <a:gd name="T20" fmla="*/ 121 w 128"/>
                  <a:gd name="T21" fmla="*/ 13 h 50"/>
                  <a:gd name="T22" fmla="*/ 127 w 128"/>
                  <a:gd name="T23" fmla="*/ 32 h 50"/>
                  <a:gd name="T24" fmla="*/ 127 w 128"/>
                  <a:gd name="T25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8" h="50">
                    <a:moveTo>
                      <a:pt x="127" y="49"/>
                    </a:moveTo>
                    <a:lnTo>
                      <a:pt x="0" y="49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24"/>
                      <a:pt x="3" y="15"/>
                      <a:pt x="10" y="9"/>
                    </a:cubicBezTo>
                    <a:lnTo>
                      <a:pt x="10" y="9"/>
                    </a:lnTo>
                    <a:cubicBezTo>
                      <a:pt x="15" y="3"/>
                      <a:pt x="22" y="0"/>
                      <a:pt x="32" y="0"/>
                    </a:cubicBezTo>
                    <a:lnTo>
                      <a:pt x="95" y="0"/>
                    </a:lnTo>
                    <a:lnTo>
                      <a:pt x="95" y="0"/>
                    </a:lnTo>
                    <a:cubicBezTo>
                      <a:pt x="105" y="0"/>
                      <a:pt x="115" y="5"/>
                      <a:pt x="121" y="13"/>
                    </a:cubicBezTo>
                    <a:lnTo>
                      <a:pt x="121" y="13"/>
                    </a:lnTo>
                    <a:cubicBezTo>
                      <a:pt x="124" y="19"/>
                      <a:pt x="127" y="25"/>
                      <a:pt x="127" y="32"/>
                    </a:cubicBezTo>
                    <a:lnTo>
                      <a:pt x="127" y="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7" name="Freeform 50">
                <a:extLst>
                  <a:ext uri="{FF2B5EF4-FFF2-40B4-BE49-F238E27FC236}">
                    <a16:creationId xmlns:a16="http://schemas.microsoft.com/office/drawing/2014/main" id="{6C364988-AC31-42CA-9AEC-13C9C552C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4551" y="6561704"/>
                <a:ext cx="129506" cy="58866"/>
              </a:xfrm>
              <a:custGeom>
                <a:avLst/>
                <a:gdLst>
                  <a:gd name="T0" fmla="*/ 17 w 144"/>
                  <a:gd name="T1" fmla="*/ 50 h 68"/>
                  <a:gd name="T2" fmla="*/ 126 w 144"/>
                  <a:gd name="T3" fmla="*/ 50 h 68"/>
                  <a:gd name="T4" fmla="*/ 126 w 144"/>
                  <a:gd name="T5" fmla="*/ 41 h 68"/>
                  <a:gd name="T6" fmla="*/ 126 w 144"/>
                  <a:gd name="T7" fmla="*/ 41 h 68"/>
                  <a:gd name="T8" fmla="*/ 122 w 144"/>
                  <a:gd name="T9" fmla="*/ 27 h 68"/>
                  <a:gd name="T10" fmla="*/ 122 w 144"/>
                  <a:gd name="T11" fmla="*/ 27 h 68"/>
                  <a:gd name="T12" fmla="*/ 103 w 144"/>
                  <a:gd name="T13" fmla="*/ 17 h 68"/>
                  <a:gd name="T14" fmla="*/ 40 w 144"/>
                  <a:gd name="T15" fmla="*/ 17 h 68"/>
                  <a:gd name="T16" fmla="*/ 40 w 144"/>
                  <a:gd name="T17" fmla="*/ 17 h 68"/>
                  <a:gd name="T18" fmla="*/ 24 w 144"/>
                  <a:gd name="T19" fmla="*/ 24 h 68"/>
                  <a:gd name="T20" fmla="*/ 24 w 144"/>
                  <a:gd name="T21" fmla="*/ 24 h 68"/>
                  <a:gd name="T22" fmla="*/ 17 w 144"/>
                  <a:gd name="T23" fmla="*/ 41 h 68"/>
                  <a:gd name="T24" fmla="*/ 17 w 144"/>
                  <a:gd name="T25" fmla="*/ 50 h 68"/>
                  <a:gd name="T26" fmla="*/ 135 w 144"/>
                  <a:gd name="T27" fmla="*/ 67 h 68"/>
                  <a:gd name="T28" fmla="*/ 8 w 144"/>
                  <a:gd name="T29" fmla="*/ 67 h 68"/>
                  <a:gd name="T30" fmla="*/ 8 w 144"/>
                  <a:gd name="T31" fmla="*/ 67 h 68"/>
                  <a:gd name="T32" fmla="*/ 0 w 144"/>
                  <a:gd name="T33" fmla="*/ 58 h 68"/>
                  <a:gd name="T34" fmla="*/ 0 w 144"/>
                  <a:gd name="T35" fmla="*/ 41 h 68"/>
                  <a:gd name="T36" fmla="*/ 0 w 144"/>
                  <a:gd name="T37" fmla="*/ 41 h 68"/>
                  <a:gd name="T38" fmla="*/ 11 w 144"/>
                  <a:gd name="T39" fmla="*/ 12 h 68"/>
                  <a:gd name="T40" fmla="*/ 11 w 144"/>
                  <a:gd name="T41" fmla="*/ 12 h 68"/>
                  <a:gd name="T42" fmla="*/ 40 w 144"/>
                  <a:gd name="T43" fmla="*/ 0 h 68"/>
                  <a:gd name="T44" fmla="*/ 103 w 144"/>
                  <a:gd name="T45" fmla="*/ 0 h 68"/>
                  <a:gd name="T46" fmla="*/ 103 w 144"/>
                  <a:gd name="T47" fmla="*/ 0 h 68"/>
                  <a:gd name="T48" fmla="*/ 136 w 144"/>
                  <a:gd name="T49" fmla="*/ 17 h 68"/>
                  <a:gd name="T50" fmla="*/ 136 w 144"/>
                  <a:gd name="T51" fmla="*/ 17 h 68"/>
                  <a:gd name="T52" fmla="*/ 143 w 144"/>
                  <a:gd name="T53" fmla="*/ 41 h 68"/>
                  <a:gd name="T54" fmla="*/ 143 w 144"/>
                  <a:gd name="T55" fmla="*/ 58 h 68"/>
                  <a:gd name="T56" fmla="*/ 143 w 144"/>
                  <a:gd name="T57" fmla="*/ 58 h 68"/>
                  <a:gd name="T58" fmla="*/ 135 w 144"/>
                  <a:gd name="T5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4" h="68">
                    <a:moveTo>
                      <a:pt x="17" y="50"/>
                    </a:moveTo>
                    <a:lnTo>
                      <a:pt x="126" y="50"/>
                    </a:lnTo>
                    <a:lnTo>
                      <a:pt x="126" y="41"/>
                    </a:lnTo>
                    <a:lnTo>
                      <a:pt x="126" y="41"/>
                    </a:lnTo>
                    <a:cubicBezTo>
                      <a:pt x="126" y="36"/>
                      <a:pt x="125" y="31"/>
                      <a:pt x="122" y="27"/>
                    </a:cubicBezTo>
                    <a:lnTo>
                      <a:pt x="122" y="27"/>
                    </a:lnTo>
                    <a:cubicBezTo>
                      <a:pt x="117" y="21"/>
                      <a:pt x="111" y="17"/>
                      <a:pt x="103" y="17"/>
                    </a:cubicBezTo>
                    <a:lnTo>
                      <a:pt x="40" y="17"/>
                    </a:lnTo>
                    <a:lnTo>
                      <a:pt x="40" y="17"/>
                    </a:lnTo>
                    <a:cubicBezTo>
                      <a:pt x="34" y="17"/>
                      <a:pt x="28" y="20"/>
                      <a:pt x="24" y="24"/>
                    </a:cubicBezTo>
                    <a:lnTo>
                      <a:pt x="24" y="24"/>
                    </a:lnTo>
                    <a:cubicBezTo>
                      <a:pt x="19" y="29"/>
                      <a:pt x="17" y="35"/>
                      <a:pt x="17" y="41"/>
                    </a:cubicBezTo>
                    <a:lnTo>
                      <a:pt x="17" y="50"/>
                    </a:lnTo>
                    <a:close/>
                    <a:moveTo>
                      <a:pt x="135" y="67"/>
                    </a:moveTo>
                    <a:lnTo>
                      <a:pt x="8" y="67"/>
                    </a:lnTo>
                    <a:lnTo>
                      <a:pt x="8" y="67"/>
                    </a:lnTo>
                    <a:cubicBezTo>
                      <a:pt x="3" y="67"/>
                      <a:pt x="0" y="63"/>
                      <a:pt x="0" y="58"/>
                    </a:cubicBezTo>
                    <a:lnTo>
                      <a:pt x="0" y="41"/>
                    </a:lnTo>
                    <a:lnTo>
                      <a:pt x="0" y="41"/>
                    </a:lnTo>
                    <a:cubicBezTo>
                      <a:pt x="0" y="31"/>
                      <a:pt x="4" y="20"/>
                      <a:pt x="11" y="12"/>
                    </a:cubicBezTo>
                    <a:lnTo>
                      <a:pt x="11" y="12"/>
                    </a:lnTo>
                    <a:cubicBezTo>
                      <a:pt x="18" y="4"/>
                      <a:pt x="29" y="0"/>
                      <a:pt x="40" y="0"/>
                    </a:cubicBezTo>
                    <a:lnTo>
                      <a:pt x="103" y="0"/>
                    </a:lnTo>
                    <a:lnTo>
                      <a:pt x="103" y="0"/>
                    </a:lnTo>
                    <a:cubicBezTo>
                      <a:pt x="116" y="0"/>
                      <a:pt x="128" y="6"/>
                      <a:pt x="136" y="17"/>
                    </a:cubicBezTo>
                    <a:lnTo>
                      <a:pt x="136" y="17"/>
                    </a:lnTo>
                    <a:cubicBezTo>
                      <a:pt x="141" y="24"/>
                      <a:pt x="143" y="33"/>
                      <a:pt x="143" y="41"/>
                    </a:cubicBezTo>
                    <a:lnTo>
                      <a:pt x="143" y="58"/>
                    </a:lnTo>
                    <a:lnTo>
                      <a:pt x="143" y="58"/>
                    </a:lnTo>
                    <a:cubicBezTo>
                      <a:pt x="143" y="63"/>
                      <a:pt x="140" y="67"/>
                      <a:pt x="135" y="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8" name="Freeform 51">
                <a:extLst>
                  <a:ext uri="{FF2B5EF4-FFF2-40B4-BE49-F238E27FC236}">
                    <a16:creationId xmlns:a16="http://schemas.microsoft.com/office/drawing/2014/main" id="{59BA5E41-B92A-473D-8F00-459E2E85D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7719" y="6491063"/>
                <a:ext cx="47094" cy="47094"/>
              </a:xfrm>
              <a:custGeom>
                <a:avLst/>
                <a:gdLst>
                  <a:gd name="T0" fmla="*/ 26 w 54"/>
                  <a:gd name="T1" fmla="*/ 54 h 55"/>
                  <a:gd name="T2" fmla="*/ 26 w 54"/>
                  <a:gd name="T3" fmla="*/ 54 h 55"/>
                  <a:gd name="T4" fmla="*/ 0 w 54"/>
                  <a:gd name="T5" fmla="*/ 27 h 55"/>
                  <a:gd name="T6" fmla="*/ 0 w 54"/>
                  <a:gd name="T7" fmla="*/ 27 h 55"/>
                  <a:gd name="T8" fmla="*/ 26 w 54"/>
                  <a:gd name="T9" fmla="*/ 0 h 55"/>
                  <a:gd name="T10" fmla="*/ 26 w 54"/>
                  <a:gd name="T11" fmla="*/ 0 h 55"/>
                  <a:gd name="T12" fmla="*/ 53 w 54"/>
                  <a:gd name="T13" fmla="*/ 27 h 55"/>
                  <a:gd name="T14" fmla="*/ 53 w 54"/>
                  <a:gd name="T15" fmla="*/ 27 h 55"/>
                  <a:gd name="T16" fmla="*/ 26 w 54"/>
                  <a:gd name="T17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55">
                    <a:moveTo>
                      <a:pt x="26" y="54"/>
                    </a:moveTo>
                    <a:lnTo>
                      <a:pt x="26" y="54"/>
                    </a:lnTo>
                    <a:cubicBezTo>
                      <a:pt x="12" y="54"/>
                      <a:pt x="0" y="42"/>
                      <a:pt x="0" y="27"/>
                    </a:cubicBezTo>
                    <a:lnTo>
                      <a:pt x="0" y="27"/>
                    </a:lnTo>
                    <a:cubicBezTo>
                      <a:pt x="0" y="12"/>
                      <a:pt x="12" y="0"/>
                      <a:pt x="26" y="0"/>
                    </a:cubicBezTo>
                    <a:lnTo>
                      <a:pt x="26" y="0"/>
                    </a:lnTo>
                    <a:cubicBezTo>
                      <a:pt x="41" y="0"/>
                      <a:pt x="53" y="12"/>
                      <a:pt x="53" y="27"/>
                    </a:cubicBezTo>
                    <a:lnTo>
                      <a:pt x="53" y="27"/>
                    </a:lnTo>
                    <a:cubicBezTo>
                      <a:pt x="53" y="42"/>
                      <a:pt x="41" y="54"/>
                      <a:pt x="26" y="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9" name="Freeform 52">
                <a:extLst>
                  <a:ext uri="{FF2B5EF4-FFF2-40B4-BE49-F238E27FC236}">
                    <a16:creationId xmlns:a16="http://schemas.microsoft.com/office/drawing/2014/main" id="{C5381821-5969-4DBE-A644-6DCD50629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870" y="6483214"/>
                <a:ext cx="62791" cy="66715"/>
              </a:xfrm>
              <a:custGeom>
                <a:avLst/>
                <a:gdLst>
                  <a:gd name="T0" fmla="*/ 34 w 71"/>
                  <a:gd name="T1" fmla="*/ 0 h 73"/>
                  <a:gd name="T2" fmla="*/ 34 w 71"/>
                  <a:gd name="T3" fmla="*/ 0 h 73"/>
                  <a:gd name="T4" fmla="*/ 0 w 71"/>
                  <a:gd name="T5" fmla="*/ 36 h 73"/>
                  <a:gd name="T6" fmla="*/ 0 w 71"/>
                  <a:gd name="T7" fmla="*/ 36 h 73"/>
                  <a:gd name="T8" fmla="*/ 34 w 71"/>
                  <a:gd name="T9" fmla="*/ 72 h 73"/>
                  <a:gd name="T10" fmla="*/ 34 w 71"/>
                  <a:gd name="T11" fmla="*/ 72 h 73"/>
                  <a:gd name="T12" fmla="*/ 70 w 71"/>
                  <a:gd name="T13" fmla="*/ 36 h 73"/>
                  <a:gd name="T14" fmla="*/ 70 w 71"/>
                  <a:gd name="T15" fmla="*/ 36 h 73"/>
                  <a:gd name="T16" fmla="*/ 34 w 71"/>
                  <a:gd name="T17" fmla="*/ 0 h 73"/>
                  <a:gd name="T18" fmla="*/ 34 w 71"/>
                  <a:gd name="T19" fmla="*/ 17 h 73"/>
                  <a:gd name="T20" fmla="*/ 34 w 71"/>
                  <a:gd name="T21" fmla="*/ 17 h 73"/>
                  <a:gd name="T22" fmla="*/ 53 w 71"/>
                  <a:gd name="T23" fmla="*/ 36 h 73"/>
                  <a:gd name="T24" fmla="*/ 53 w 71"/>
                  <a:gd name="T25" fmla="*/ 36 h 73"/>
                  <a:gd name="T26" fmla="*/ 34 w 71"/>
                  <a:gd name="T27" fmla="*/ 55 h 73"/>
                  <a:gd name="T28" fmla="*/ 34 w 71"/>
                  <a:gd name="T29" fmla="*/ 55 h 73"/>
                  <a:gd name="T30" fmla="*/ 17 w 71"/>
                  <a:gd name="T31" fmla="*/ 36 h 73"/>
                  <a:gd name="T32" fmla="*/ 17 w 71"/>
                  <a:gd name="T33" fmla="*/ 36 h 73"/>
                  <a:gd name="T34" fmla="*/ 34 w 71"/>
                  <a:gd name="T35" fmla="*/ 1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" h="73">
                    <a:moveTo>
                      <a:pt x="34" y="0"/>
                    </a:moveTo>
                    <a:lnTo>
                      <a:pt x="34" y="0"/>
                    </a:lnTo>
                    <a:cubicBezTo>
                      <a:pt x="15" y="0"/>
                      <a:pt x="0" y="16"/>
                      <a:pt x="0" y="36"/>
                    </a:cubicBezTo>
                    <a:lnTo>
                      <a:pt x="0" y="36"/>
                    </a:lnTo>
                    <a:cubicBezTo>
                      <a:pt x="0" y="56"/>
                      <a:pt x="15" y="72"/>
                      <a:pt x="34" y="72"/>
                    </a:cubicBezTo>
                    <a:lnTo>
                      <a:pt x="34" y="72"/>
                    </a:lnTo>
                    <a:cubicBezTo>
                      <a:pt x="54" y="72"/>
                      <a:pt x="70" y="56"/>
                      <a:pt x="70" y="36"/>
                    </a:cubicBezTo>
                    <a:lnTo>
                      <a:pt x="70" y="36"/>
                    </a:lnTo>
                    <a:cubicBezTo>
                      <a:pt x="70" y="16"/>
                      <a:pt x="54" y="0"/>
                      <a:pt x="34" y="0"/>
                    </a:cubicBezTo>
                    <a:close/>
                    <a:moveTo>
                      <a:pt x="34" y="17"/>
                    </a:moveTo>
                    <a:lnTo>
                      <a:pt x="34" y="17"/>
                    </a:lnTo>
                    <a:cubicBezTo>
                      <a:pt x="45" y="17"/>
                      <a:pt x="53" y="25"/>
                      <a:pt x="53" y="36"/>
                    </a:cubicBezTo>
                    <a:lnTo>
                      <a:pt x="53" y="36"/>
                    </a:lnTo>
                    <a:cubicBezTo>
                      <a:pt x="53" y="46"/>
                      <a:pt x="45" y="55"/>
                      <a:pt x="34" y="55"/>
                    </a:cubicBezTo>
                    <a:lnTo>
                      <a:pt x="34" y="55"/>
                    </a:lnTo>
                    <a:cubicBezTo>
                      <a:pt x="24" y="55"/>
                      <a:pt x="17" y="46"/>
                      <a:pt x="17" y="36"/>
                    </a:cubicBezTo>
                    <a:lnTo>
                      <a:pt x="17" y="36"/>
                    </a:lnTo>
                    <a:cubicBezTo>
                      <a:pt x="17" y="25"/>
                      <a:pt x="24" y="17"/>
                      <a:pt x="34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reeform 53">
                <a:extLst>
                  <a:ext uri="{FF2B5EF4-FFF2-40B4-BE49-F238E27FC236}">
                    <a16:creationId xmlns:a16="http://schemas.microsoft.com/office/drawing/2014/main" id="{E5482200-1921-44BF-A015-23D9D4303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0479" y="7205316"/>
                <a:ext cx="70640" cy="78489"/>
              </a:xfrm>
              <a:custGeom>
                <a:avLst/>
                <a:gdLst>
                  <a:gd name="T0" fmla="*/ 51 w 80"/>
                  <a:gd name="T1" fmla="*/ 89 h 90"/>
                  <a:gd name="T2" fmla="*/ 0 w 80"/>
                  <a:gd name="T3" fmla="*/ 65 h 90"/>
                  <a:gd name="T4" fmla="*/ 28 w 80"/>
                  <a:gd name="T5" fmla="*/ 0 h 90"/>
                  <a:gd name="T6" fmla="*/ 79 w 80"/>
                  <a:gd name="T7" fmla="*/ 24 h 90"/>
                  <a:gd name="T8" fmla="*/ 51 w 80"/>
                  <a:gd name="T9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90">
                    <a:moveTo>
                      <a:pt x="51" y="89"/>
                    </a:moveTo>
                    <a:lnTo>
                      <a:pt x="0" y="65"/>
                    </a:lnTo>
                    <a:lnTo>
                      <a:pt x="28" y="0"/>
                    </a:lnTo>
                    <a:lnTo>
                      <a:pt x="79" y="24"/>
                    </a:lnTo>
                    <a:lnTo>
                      <a:pt x="51" y="8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1" name="Freeform 54">
                <a:extLst>
                  <a:ext uri="{FF2B5EF4-FFF2-40B4-BE49-F238E27FC236}">
                    <a16:creationId xmlns:a16="http://schemas.microsoft.com/office/drawing/2014/main" id="{14B5D8CE-B72A-4910-A4C5-3C948E6D3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38704" y="7197467"/>
                <a:ext cx="90264" cy="94187"/>
              </a:xfrm>
              <a:custGeom>
                <a:avLst/>
                <a:gdLst>
                  <a:gd name="T0" fmla="*/ 21 w 100"/>
                  <a:gd name="T1" fmla="*/ 70 h 107"/>
                  <a:gd name="T2" fmla="*/ 57 w 100"/>
                  <a:gd name="T3" fmla="*/ 87 h 107"/>
                  <a:gd name="T4" fmla="*/ 77 w 100"/>
                  <a:gd name="T5" fmla="*/ 37 h 107"/>
                  <a:gd name="T6" fmla="*/ 42 w 100"/>
                  <a:gd name="T7" fmla="*/ 21 h 107"/>
                  <a:gd name="T8" fmla="*/ 21 w 100"/>
                  <a:gd name="T9" fmla="*/ 70 h 107"/>
                  <a:gd name="T10" fmla="*/ 61 w 100"/>
                  <a:gd name="T11" fmla="*/ 106 h 107"/>
                  <a:gd name="T12" fmla="*/ 61 w 100"/>
                  <a:gd name="T13" fmla="*/ 106 h 107"/>
                  <a:gd name="T14" fmla="*/ 57 w 100"/>
                  <a:gd name="T15" fmla="*/ 106 h 107"/>
                  <a:gd name="T16" fmla="*/ 6 w 100"/>
                  <a:gd name="T17" fmla="*/ 82 h 107"/>
                  <a:gd name="T18" fmla="*/ 6 w 100"/>
                  <a:gd name="T19" fmla="*/ 82 h 107"/>
                  <a:gd name="T20" fmla="*/ 2 w 100"/>
                  <a:gd name="T21" fmla="*/ 70 h 107"/>
                  <a:gd name="T22" fmla="*/ 30 w 100"/>
                  <a:gd name="T23" fmla="*/ 6 h 107"/>
                  <a:gd name="T24" fmla="*/ 30 w 100"/>
                  <a:gd name="T25" fmla="*/ 6 h 107"/>
                  <a:gd name="T26" fmla="*/ 34 w 100"/>
                  <a:gd name="T27" fmla="*/ 1 h 107"/>
                  <a:gd name="T28" fmla="*/ 34 w 100"/>
                  <a:gd name="T29" fmla="*/ 1 h 107"/>
                  <a:gd name="T30" fmla="*/ 41 w 100"/>
                  <a:gd name="T31" fmla="*/ 1 h 107"/>
                  <a:gd name="T32" fmla="*/ 93 w 100"/>
                  <a:gd name="T33" fmla="*/ 25 h 107"/>
                  <a:gd name="T34" fmla="*/ 93 w 100"/>
                  <a:gd name="T35" fmla="*/ 25 h 107"/>
                  <a:gd name="T36" fmla="*/ 97 w 100"/>
                  <a:gd name="T37" fmla="*/ 36 h 107"/>
                  <a:gd name="T38" fmla="*/ 69 w 100"/>
                  <a:gd name="T39" fmla="*/ 101 h 107"/>
                  <a:gd name="T40" fmla="*/ 69 w 100"/>
                  <a:gd name="T41" fmla="*/ 101 h 107"/>
                  <a:gd name="T42" fmla="*/ 64 w 100"/>
                  <a:gd name="T43" fmla="*/ 106 h 107"/>
                  <a:gd name="T44" fmla="*/ 64 w 100"/>
                  <a:gd name="T45" fmla="*/ 106 h 107"/>
                  <a:gd name="T46" fmla="*/ 61 w 100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0" h="107">
                    <a:moveTo>
                      <a:pt x="21" y="70"/>
                    </a:moveTo>
                    <a:lnTo>
                      <a:pt x="57" y="87"/>
                    </a:lnTo>
                    <a:lnTo>
                      <a:pt x="77" y="37"/>
                    </a:lnTo>
                    <a:lnTo>
                      <a:pt x="42" y="21"/>
                    </a:lnTo>
                    <a:lnTo>
                      <a:pt x="21" y="70"/>
                    </a:lnTo>
                    <a:close/>
                    <a:moveTo>
                      <a:pt x="61" y="106"/>
                    </a:moveTo>
                    <a:lnTo>
                      <a:pt x="61" y="106"/>
                    </a:lnTo>
                    <a:cubicBezTo>
                      <a:pt x="59" y="106"/>
                      <a:pt x="59" y="106"/>
                      <a:pt x="57" y="106"/>
                    </a:cubicBezTo>
                    <a:lnTo>
                      <a:pt x="6" y="82"/>
                    </a:lnTo>
                    <a:lnTo>
                      <a:pt x="6" y="82"/>
                    </a:lnTo>
                    <a:cubicBezTo>
                      <a:pt x="2" y="80"/>
                      <a:pt x="0" y="75"/>
                      <a:pt x="2" y="70"/>
                    </a:cubicBezTo>
                    <a:lnTo>
                      <a:pt x="30" y="6"/>
                    </a:lnTo>
                    <a:lnTo>
                      <a:pt x="30" y="6"/>
                    </a:lnTo>
                    <a:cubicBezTo>
                      <a:pt x="31" y="4"/>
                      <a:pt x="33" y="2"/>
                      <a:pt x="34" y="1"/>
                    </a:cubicBezTo>
                    <a:lnTo>
                      <a:pt x="34" y="1"/>
                    </a:lnTo>
                    <a:cubicBezTo>
                      <a:pt x="37" y="0"/>
                      <a:pt x="40" y="0"/>
                      <a:pt x="41" y="1"/>
                    </a:cubicBezTo>
                    <a:lnTo>
                      <a:pt x="93" y="25"/>
                    </a:lnTo>
                    <a:lnTo>
                      <a:pt x="93" y="25"/>
                    </a:lnTo>
                    <a:cubicBezTo>
                      <a:pt x="97" y="27"/>
                      <a:pt x="99" y="33"/>
                      <a:pt x="97" y="36"/>
                    </a:cubicBezTo>
                    <a:lnTo>
                      <a:pt x="69" y="101"/>
                    </a:lnTo>
                    <a:lnTo>
                      <a:pt x="69" y="101"/>
                    </a:lnTo>
                    <a:cubicBezTo>
                      <a:pt x="68" y="104"/>
                      <a:pt x="66" y="106"/>
                      <a:pt x="64" y="106"/>
                    </a:cubicBezTo>
                    <a:lnTo>
                      <a:pt x="64" y="106"/>
                    </a:lnTo>
                    <a:cubicBezTo>
                      <a:pt x="63" y="106"/>
                      <a:pt x="62" y="106"/>
                      <a:pt x="61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2" name="Freeform 55">
                <a:extLst>
                  <a:ext uri="{FF2B5EF4-FFF2-40B4-BE49-F238E27FC236}">
                    <a16:creationId xmlns:a16="http://schemas.microsoft.com/office/drawing/2014/main" id="{56A437BE-679B-4944-8FDA-789C7B6A5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7489" y="7205316"/>
                <a:ext cx="70640" cy="78489"/>
              </a:xfrm>
              <a:custGeom>
                <a:avLst/>
                <a:gdLst>
                  <a:gd name="T0" fmla="*/ 28 w 80"/>
                  <a:gd name="T1" fmla="*/ 89 h 90"/>
                  <a:gd name="T2" fmla="*/ 79 w 80"/>
                  <a:gd name="T3" fmla="*/ 65 h 90"/>
                  <a:gd name="T4" fmla="*/ 51 w 80"/>
                  <a:gd name="T5" fmla="*/ 0 h 90"/>
                  <a:gd name="T6" fmla="*/ 0 w 80"/>
                  <a:gd name="T7" fmla="*/ 24 h 90"/>
                  <a:gd name="T8" fmla="*/ 28 w 80"/>
                  <a:gd name="T9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90">
                    <a:moveTo>
                      <a:pt x="28" y="89"/>
                    </a:moveTo>
                    <a:lnTo>
                      <a:pt x="79" y="65"/>
                    </a:lnTo>
                    <a:lnTo>
                      <a:pt x="51" y="0"/>
                    </a:lnTo>
                    <a:lnTo>
                      <a:pt x="0" y="24"/>
                    </a:lnTo>
                    <a:lnTo>
                      <a:pt x="28" y="8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3" name="Freeform 56">
                <a:extLst>
                  <a:ext uri="{FF2B5EF4-FFF2-40B4-BE49-F238E27FC236}">
                    <a16:creationId xmlns:a16="http://schemas.microsoft.com/office/drawing/2014/main" id="{BAF74C35-1C9E-4334-827D-3E7730D29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9640" y="7197467"/>
                <a:ext cx="86338" cy="94187"/>
              </a:xfrm>
              <a:custGeom>
                <a:avLst/>
                <a:gdLst>
                  <a:gd name="T0" fmla="*/ 21 w 99"/>
                  <a:gd name="T1" fmla="*/ 37 h 107"/>
                  <a:gd name="T2" fmla="*/ 42 w 99"/>
                  <a:gd name="T3" fmla="*/ 87 h 107"/>
                  <a:gd name="T4" fmla="*/ 78 w 99"/>
                  <a:gd name="T5" fmla="*/ 70 h 107"/>
                  <a:gd name="T6" fmla="*/ 56 w 99"/>
                  <a:gd name="T7" fmla="*/ 21 h 107"/>
                  <a:gd name="T8" fmla="*/ 21 w 99"/>
                  <a:gd name="T9" fmla="*/ 37 h 107"/>
                  <a:gd name="T10" fmla="*/ 38 w 99"/>
                  <a:gd name="T11" fmla="*/ 106 h 107"/>
                  <a:gd name="T12" fmla="*/ 38 w 99"/>
                  <a:gd name="T13" fmla="*/ 106 h 107"/>
                  <a:gd name="T14" fmla="*/ 35 w 99"/>
                  <a:gd name="T15" fmla="*/ 106 h 107"/>
                  <a:gd name="T16" fmla="*/ 35 w 99"/>
                  <a:gd name="T17" fmla="*/ 106 h 107"/>
                  <a:gd name="T18" fmla="*/ 30 w 99"/>
                  <a:gd name="T19" fmla="*/ 101 h 107"/>
                  <a:gd name="T20" fmla="*/ 2 w 99"/>
                  <a:gd name="T21" fmla="*/ 36 h 107"/>
                  <a:gd name="T22" fmla="*/ 2 w 99"/>
                  <a:gd name="T23" fmla="*/ 36 h 107"/>
                  <a:gd name="T24" fmla="*/ 6 w 99"/>
                  <a:gd name="T25" fmla="*/ 25 h 107"/>
                  <a:gd name="T26" fmla="*/ 57 w 99"/>
                  <a:gd name="T27" fmla="*/ 1 h 107"/>
                  <a:gd name="T28" fmla="*/ 57 w 99"/>
                  <a:gd name="T29" fmla="*/ 1 h 107"/>
                  <a:gd name="T30" fmla="*/ 64 w 99"/>
                  <a:gd name="T31" fmla="*/ 1 h 107"/>
                  <a:gd name="T32" fmla="*/ 64 w 99"/>
                  <a:gd name="T33" fmla="*/ 1 h 107"/>
                  <a:gd name="T34" fmla="*/ 68 w 99"/>
                  <a:gd name="T35" fmla="*/ 5 h 107"/>
                  <a:gd name="T36" fmla="*/ 97 w 99"/>
                  <a:gd name="T37" fmla="*/ 70 h 107"/>
                  <a:gd name="T38" fmla="*/ 97 w 99"/>
                  <a:gd name="T39" fmla="*/ 70 h 107"/>
                  <a:gd name="T40" fmla="*/ 92 w 99"/>
                  <a:gd name="T41" fmla="*/ 82 h 107"/>
                  <a:gd name="T42" fmla="*/ 42 w 99"/>
                  <a:gd name="T43" fmla="*/ 106 h 107"/>
                  <a:gd name="T44" fmla="*/ 42 w 99"/>
                  <a:gd name="T45" fmla="*/ 106 h 107"/>
                  <a:gd name="T46" fmla="*/ 38 w 99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9" h="107">
                    <a:moveTo>
                      <a:pt x="21" y="37"/>
                    </a:moveTo>
                    <a:lnTo>
                      <a:pt x="42" y="87"/>
                    </a:lnTo>
                    <a:lnTo>
                      <a:pt x="78" y="70"/>
                    </a:lnTo>
                    <a:lnTo>
                      <a:pt x="56" y="21"/>
                    </a:lnTo>
                    <a:lnTo>
                      <a:pt x="21" y="37"/>
                    </a:lnTo>
                    <a:close/>
                    <a:moveTo>
                      <a:pt x="38" y="106"/>
                    </a:moveTo>
                    <a:lnTo>
                      <a:pt x="38" y="106"/>
                    </a:lnTo>
                    <a:cubicBezTo>
                      <a:pt x="37" y="106"/>
                      <a:pt x="36" y="106"/>
                      <a:pt x="35" y="106"/>
                    </a:cubicBezTo>
                    <a:lnTo>
                      <a:pt x="35" y="106"/>
                    </a:lnTo>
                    <a:cubicBezTo>
                      <a:pt x="32" y="106"/>
                      <a:pt x="31" y="104"/>
                      <a:pt x="30" y="101"/>
                    </a:cubicBezTo>
                    <a:lnTo>
                      <a:pt x="2" y="36"/>
                    </a:lnTo>
                    <a:lnTo>
                      <a:pt x="2" y="36"/>
                    </a:lnTo>
                    <a:cubicBezTo>
                      <a:pt x="0" y="32"/>
                      <a:pt x="2" y="27"/>
                      <a:pt x="6" y="25"/>
                    </a:cubicBezTo>
                    <a:lnTo>
                      <a:pt x="57" y="1"/>
                    </a:lnTo>
                    <a:lnTo>
                      <a:pt x="57" y="1"/>
                    </a:lnTo>
                    <a:cubicBezTo>
                      <a:pt x="59" y="0"/>
                      <a:pt x="62" y="0"/>
                      <a:pt x="64" y="1"/>
                    </a:cubicBezTo>
                    <a:lnTo>
                      <a:pt x="64" y="1"/>
                    </a:lnTo>
                    <a:cubicBezTo>
                      <a:pt x="66" y="2"/>
                      <a:pt x="68" y="4"/>
                      <a:pt x="68" y="5"/>
                    </a:cubicBezTo>
                    <a:lnTo>
                      <a:pt x="97" y="70"/>
                    </a:lnTo>
                    <a:lnTo>
                      <a:pt x="97" y="70"/>
                    </a:lnTo>
                    <a:cubicBezTo>
                      <a:pt x="98" y="75"/>
                      <a:pt x="97" y="80"/>
                      <a:pt x="92" y="82"/>
                    </a:cubicBezTo>
                    <a:lnTo>
                      <a:pt x="42" y="106"/>
                    </a:lnTo>
                    <a:lnTo>
                      <a:pt x="42" y="106"/>
                    </a:lnTo>
                    <a:cubicBezTo>
                      <a:pt x="40" y="106"/>
                      <a:pt x="39" y="106"/>
                      <a:pt x="38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4" name="Freeform 57">
                <a:extLst>
                  <a:ext uri="{FF2B5EF4-FFF2-40B4-BE49-F238E27FC236}">
                    <a16:creationId xmlns:a16="http://schemas.microsoft.com/office/drawing/2014/main" id="{FE666274-4D5A-408A-8C20-ACAB363ED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2515" y="6985546"/>
                <a:ext cx="94187" cy="211921"/>
              </a:xfrm>
              <a:custGeom>
                <a:avLst/>
                <a:gdLst>
                  <a:gd name="T0" fmla="*/ 92 w 105"/>
                  <a:gd name="T1" fmla="*/ 122 h 238"/>
                  <a:gd name="T2" fmla="*/ 92 w 105"/>
                  <a:gd name="T3" fmla="*/ 122 h 238"/>
                  <a:gd name="T4" fmla="*/ 0 w 105"/>
                  <a:gd name="T5" fmla="*/ 0 h 238"/>
                  <a:gd name="T6" fmla="*/ 0 w 105"/>
                  <a:gd name="T7" fmla="*/ 164 h 238"/>
                  <a:gd name="T8" fmla="*/ 0 w 105"/>
                  <a:gd name="T9" fmla="*/ 164 h 238"/>
                  <a:gd name="T10" fmla="*/ 14 w 105"/>
                  <a:gd name="T11" fmla="*/ 204 h 238"/>
                  <a:gd name="T12" fmla="*/ 14 w 105"/>
                  <a:gd name="T13" fmla="*/ 204 h 238"/>
                  <a:gd name="T14" fmla="*/ 49 w 105"/>
                  <a:gd name="T15" fmla="*/ 227 h 238"/>
                  <a:gd name="T16" fmla="*/ 65 w 105"/>
                  <a:gd name="T17" fmla="*/ 230 h 238"/>
                  <a:gd name="T18" fmla="*/ 82 w 105"/>
                  <a:gd name="T19" fmla="*/ 234 h 238"/>
                  <a:gd name="T20" fmla="*/ 82 w 105"/>
                  <a:gd name="T21" fmla="*/ 234 h 238"/>
                  <a:gd name="T22" fmla="*/ 91 w 105"/>
                  <a:gd name="T23" fmla="*/ 237 h 238"/>
                  <a:gd name="T24" fmla="*/ 91 w 105"/>
                  <a:gd name="T25" fmla="*/ 237 h 238"/>
                  <a:gd name="T26" fmla="*/ 92 w 105"/>
                  <a:gd name="T27" fmla="*/ 122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5" h="238">
                    <a:moveTo>
                      <a:pt x="92" y="122"/>
                    </a:moveTo>
                    <a:lnTo>
                      <a:pt x="92" y="122"/>
                    </a:lnTo>
                    <a:cubicBezTo>
                      <a:pt x="77" y="61"/>
                      <a:pt x="40" y="14"/>
                      <a:pt x="0" y="0"/>
                    </a:cubicBezTo>
                    <a:lnTo>
                      <a:pt x="0" y="164"/>
                    </a:lnTo>
                    <a:lnTo>
                      <a:pt x="0" y="164"/>
                    </a:lnTo>
                    <a:cubicBezTo>
                      <a:pt x="0" y="178"/>
                      <a:pt x="5" y="192"/>
                      <a:pt x="14" y="204"/>
                    </a:cubicBezTo>
                    <a:lnTo>
                      <a:pt x="14" y="204"/>
                    </a:lnTo>
                    <a:cubicBezTo>
                      <a:pt x="22" y="215"/>
                      <a:pt x="35" y="223"/>
                      <a:pt x="49" y="227"/>
                    </a:cubicBezTo>
                    <a:lnTo>
                      <a:pt x="65" y="230"/>
                    </a:lnTo>
                    <a:lnTo>
                      <a:pt x="82" y="234"/>
                    </a:lnTo>
                    <a:lnTo>
                      <a:pt x="82" y="234"/>
                    </a:lnTo>
                    <a:cubicBezTo>
                      <a:pt x="85" y="235"/>
                      <a:pt x="88" y="236"/>
                      <a:pt x="91" y="237"/>
                    </a:cubicBezTo>
                    <a:lnTo>
                      <a:pt x="91" y="237"/>
                    </a:lnTo>
                    <a:cubicBezTo>
                      <a:pt x="102" y="204"/>
                      <a:pt x="104" y="164"/>
                      <a:pt x="92" y="12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5" name="Freeform 58">
                <a:extLst>
                  <a:ext uri="{FF2B5EF4-FFF2-40B4-BE49-F238E27FC236}">
                    <a16:creationId xmlns:a16="http://schemas.microsoft.com/office/drawing/2014/main" id="{AAE1C27E-4ED6-437D-A2AE-93445CAEB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4666" y="6977697"/>
                <a:ext cx="105959" cy="227619"/>
              </a:xfrm>
              <a:custGeom>
                <a:avLst/>
                <a:gdLst>
                  <a:gd name="T0" fmla="*/ 17 w 120"/>
                  <a:gd name="T1" fmla="*/ 22 h 256"/>
                  <a:gd name="T2" fmla="*/ 17 w 120"/>
                  <a:gd name="T3" fmla="*/ 173 h 256"/>
                  <a:gd name="T4" fmla="*/ 17 w 120"/>
                  <a:gd name="T5" fmla="*/ 173 h 256"/>
                  <a:gd name="T6" fmla="*/ 29 w 120"/>
                  <a:gd name="T7" fmla="*/ 207 h 256"/>
                  <a:gd name="T8" fmla="*/ 29 w 120"/>
                  <a:gd name="T9" fmla="*/ 207 h 256"/>
                  <a:gd name="T10" fmla="*/ 59 w 120"/>
                  <a:gd name="T11" fmla="*/ 227 h 256"/>
                  <a:gd name="T12" fmla="*/ 92 w 120"/>
                  <a:gd name="T13" fmla="*/ 235 h 256"/>
                  <a:gd name="T14" fmla="*/ 92 w 120"/>
                  <a:gd name="T15" fmla="*/ 235 h 256"/>
                  <a:gd name="T16" fmla="*/ 93 w 120"/>
                  <a:gd name="T17" fmla="*/ 236 h 256"/>
                  <a:gd name="T18" fmla="*/ 93 w 120"/>
                  <a:gd name="T19" fmla="*/ 236 h 256"/>
                  <a:gd name="T20" fmla="*/ 92 w 120"/>
                  <a:gd name="T21" fmla="*/ 133 h 256"/>
                  <a:gd name="T22" fmla="*/ 92 w 120"/>
                  <a:gd name="T23" fmla="*/ 133 h 256"/>
                  <a:gd name="T24" fmla="*/ 17 w 120"/>
                  <a:gd name="T25" fmla="*/ 22 h 256"/>
                  <a:gd name="T26" fmla="*/ 99 w 120"/>
                  <a:gd name="T27" fmla="*/ 255 h 256"/>
                  <a:gd name="T28" fmla="*/ 99 w 120"/>
                  <a:gd name="T29" fmla="*/ 255 h 256"/>
                  <a:gd name="T30" fmla="*/ 97 w 120"/>
                  <a:gd name="T31" fmla="*/ 254 h 256"/>
                  <a:gd name="T32" fmla="*/ 97 w 120"/>
                  <a:gd name="T33" fmla="*/ 254 h 256"/>
                  <a:gd name="T34" fmla="*/ 88 w 120"/>
                  <a:gd name="T35" fmla="*/ 252 h 256"/>
                  <a:gd name="T36" fmla="*/ 54 w 120"/>
                  <a:gd name="T37" fmla="*/ 243 h 256"/>
                  <a:gd name="T38" fmla="*/ 54 w 120"/>
                  <a:gd name="T39" fmla="*/ 243 h 256"/>
                  <a:gd name="T40" fmla="*/ 15 w 120"/>
                  <a:gd name="T41" fmla="*/ 218 h 256"/>
                  <a:gd name="T42" fmla="*/ 15 w 120"/>
                  <a:gd name="T43" fmla="*/ 218 h 256"/>
                  <a:gd name="T44" fmla="*/ 0 w 120"/>
                  <a:gd name="T45" fmla="*/ 173 h 256"/>
                  <a:gd name="T46" fmla="*/ 0 w 120"/>
                  <a:gd name="T47" fmla="*/ 9 h 256"/>
                  <a:gd name="T48" fmla="*/ 0 w 120"/>
                  <a:gd name="T49" fmla="*/ 9 h 256"/>
                  <a:gd name="T50" fmla="*/ 3 w 120"/>
                  <a:gd name="T51" fmla="*/ 2 h 256"/>
                  <a:gd name="T52" fmla="*/ 3 w 120"/>
                  <a:gd name="T53" fmla="*/ 2 h 256"/>
                  <a:gd name="T54" fmla="*/ 11 w 120"/>
                  <a:gd name="T55" fmla="*/ 1 h 256"/>
                  <a:gd name="T56" fmla="*/ 11 w 120"/>
                  <a:gd name="T57" fmla="*/ 1 h 256"/>
                  <a:gd name="T58" fmla="*/ 109 w 120"/>
                  <a:gd name="T59" fmla="*/ 129 h 256"/>
                  <a:gd name="T60" fmla="*/ 109 w 120"/>
                  <a:gd name="T61" fmla="*/ 129 h 256"/>
                  <a:gd name="T62" fmla="*/ 107 w 120"/>
                  <a:gd name="T63" fmla="*/ 249 h 256"/>
                  <a:gd name="T64" fmla="*/ 107 w 120"/>
                  <a:gd name="T65" fmla="*/ 249 h 256"/>
                  <a:gd name="T66" fmla="*/ 99 w 120"/>
                  <a:gd name="T67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256">
                    <a:moveTo>
                      <a:pt x="17" y="22"/>
                    </a:moveTo>
                    <a:lnTo>
                      <a:pt x="17" y="173"/>
                    </a:lnTo>
                    <a:lnTo>
                      <a:pt x="17" y="173"/>
                    </a:lnTo>
                    <a:cubicBezTo>
                      <a:pt x="17" y="185"/>
                      <a:pt x="21" y="197"/>
                      <a:pt x="29" y="207"/>
                    </a:cubicBezTo>
                    <a:lnTo>
                      <a:pt x="29" y="207"/>
                    </a:lnTo>
                    <a:cubicBezTo>
                      <a:pt x="37" y="217"/>
                      <a:pt x="47" y="225"/>
                      <a:pt x="59" y="227"/>
                    </a:cubicBezTo>
                    <a:lnTo>
                      <a:pt x="92" y="235"/>
                    </a:lnTo>
                    <a:lnTo>
                      <a:pt x="92" y="235"/>
                    </a:lnTo>
                    <a:lnTo>
                      <a:pt x="93" y="236"/>
                    </a:lnTo>
                    <a:lnTo>
                      <a:pt x="93" y="236"/>
                    </a:lnTo>
                    <a:cubicBezTo>
                      <a:pt x="102" y="205"/>
                      <a:pt x="102" y="169"/>
                      <a:pt x="92" y="133"/>
                    </a:cubicBezTo>
                    <a:lnTo>
                      <a:pt x="92" y="133"/>
                    </a:lnTo>
                    <a:cubicBezTo>
                      <a:pt x="80" y="82"/>
                      <a:pt x="51" y="41"/>
                      <a:pt x="17" y="22"/>
                    </a:cubicBezTo>
                    <a:close/>
                    <a:moveTo>
                      <a:pt x="99" y="255"/>
                    </a:moveTo>
                    <a:lnTo>
                      <a:pt x="99" y="255"/>
                    </a:lnTo>
                    <a:cubicBezTo>
                      <a:pt x="98" y="255"/>
                      <a:pt x="97" y="255"/>
                      <a:pt x="97" y="254"/>
                    </a:cubicBezTo>
                    <a:lnTo>
                      <a:pt x="97" y="254"/>
                    </a:lnTo>
                    <a:cubicBezTo>
                      <a:pt x="94" y="254"/>
                      <a:pt x="90" y="253"/>
                      <a:pt x="88" y="252"/>
                    </a:cubicBezTo>
                    <a:lnTo>
                      <a:pt x="54" y="243"/>
                    </a:lnTo>
                    <a:lnTo>
                      <a:pt x="54" y="243"/>
                    </a:lnTo>
                    <a:cubicBezTo>
                      <a:pt x="39" y="240"/>
                      <a:pt x="25" y="230"/>
                      <a:pt x="15" y="218"/>
                    </a:cubicBezTo>
                    <a:lnTo>
                      <a:pt x="15" y="218"/>
                    </a:lnTo>
                    <a:cubicBezTo>
                      <a:pt x="5" y="205"/>
                      <a:pt x="0" y="189"/>
                      <a:pt x="0" y="17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6"/>
                      <a:pt x="1" y="4"/>
                      <a:pt x="3" y="2"/>
                    </a:cubicBezTo>
                    <a:lnTo>
                      <a:pt x="3" y="2"/>
                    </a:lnTo>
                    <a:cubicBezTo>
                      <a:pt x="5" y="0"/>
                      <a:pt x="9" y="0"/>
                      <a:pt x="11" y="1"/>
                    </a:cubicBezTo>
                    <a:lnTo>
                      <a:pt x="11" y="1"/>
                    </a:lnTo>
                    <a:cubicBezTo>
                      <a:pt x="55" y="16"/>
                      <a:pt x="94" y="67"/>
                      <a:pt x="109" y="129"/>
                    </a:cubicBezTo>
                    <a:lnTo>
                      <a:pt x="109" y="129"/>
                    </a:lnTo>
                    <a:cubicBezTo>
                      <a:pt x="119" y="171"/>
                      <a:pt x="119" y="213"/>
                      <a:pt x="107" y="249"/>
                    </a:cubicBezTo>
                    <a:lnTo>
                      <a:pt x="107" y="249"/>
                    </a:lnTo>
                    <a:cubicBezTo>
                      <a:pt x="106" y="252"/>
                      <a:pt x="102" y="255"/>
                      <a:pt x="99" y="2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6" name="Freeform 59">
                <a:extLst>
                  <a:ext uri="{FF2B5EF4-FFF2-40B4-BE49-F238E27FC236}">
                    <a16:creationId xmlns:a16="http://schemas.microsoft.com/office/drawing/2014/main" id="{0761318E-7DA5-4F0C-810B-9773B25BA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5831" y="6989469"/>
                <a:ext cx="82413" cy="207998"/>
              </a:xfrm>
              <a:custGeom>
                <a:avLst/>
                <a:gdLst>
                  <a:gd name="T0" fmla="*/ 41 w 91"/>
                  <a:gd name="T1" fmla="*/ 226 h 234"/>
                  <a:gd name="T2" fmla="*/ 41 w 91"/>
                  <a:gd name="T3" fmla="*/ 226 h 234"/>
                  <a:gd name="T4" fmla="*/ 76 w 91"/>
                  <a:gd name="T5" fmla="*/ 203 h 234"/>
                  <a:gd name="T6" fmla="*/ 76 w 91"/>
                  <a:gd name="T7" fmla="*/ 203 h 234"/>
                  <a:gd name="T8" fmla="*/ 90 w 91"/>
                  <a:gd name="T9" fmla="*/ 163 h 234"/>
                  <a:gd name="T10" fmla="*/ 90 w 91"/>
                  <a:gd name="T11" fmla="*/ 0 h 234"/>
                  <a:gd name="T12" fmla="*/ 90 w 91"/>
                  <a:gd name="T13" fmla="*/ 0 h 234"/>
                  <a:gd name="T14" fmla="*/ 6 w 91"/>
                  <a:gd name="T15" fmla="*/ 130 h 234"/>
                  <a:gd name="T16" fmla="*/ 6 w 91"/>
                  <a:gd name="T17" fmla="*/ 130 h 234"/>
                  <a:gd name="T18" fmla="*/ 14 w 91"/>
                  <a:gd name="T19" fmla="*/ 233 h 234"/>
                  <a:gd name="T20" fmla="*/ 25 w 91"/>
                  <a:gd name="T21" fmla="*/ 229 h 234"/>
                  <a:gd name="T22" fmla="*/ 41 w 91"/>
                  <a:gd name="T23" fmla="*/ 22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234">
                    <a:moveTo>
                      <a:pt x="41" y="226"/>
                    </a:moveTo>
                    <a:lnTo>
                      <a:pt x="41" y="226"/>
                    </a:lnTo>
                    <a:cubicBezTo>
                      <a:pt x="56" y="222"/>
                      <a:pt x="67" y="214"/>
                      <a:pt x="76" y="203"/>
                    </a:cubicBezTo>
                    <a:lnTo>
                      <a:pt x="76" y="203"/>
                    </a:lnTo>
                    <a:cubicBezTo>
                      <a:pt x="85" y="191"/>
                      <a:pt x="90" y="177"/>
                      <a:pt x="90" y="163"/>
                    </a:cubicBezTo>
                    <a:lnTo>
                      <a:pt x="90" y="0"/>
                    </a:lnTo>
                    <a:lnTo>
                      <a:pt x="90" y="0"/>
                    </a:lnTo>
                    <a:cubicBezTo>
                      <a:pt x="50" y="17"/>
                      <a:pt x="17" y="66"/>
                      <a:pt x="6" y="130"/>
                    </a:cubicBezTo>
                    <a:lnTo>
                      <a:pt x="6" y="130"/>
                    </a:lnTo>
                    <a:cubicBezTo>
                      <a:pt x="0" y="167"/>
                      <a:pt x="4" y="203"/>
                      <a:pt x="14" y="233"/>
                    </a:cubicBezTo>
                    <a:lnTo>
                      <a:pt x="25" y="229"/>
                    </a:lnTo>
                    <a:lnTo>
                      <a:pt x="41" y="22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7" name="Freeform 60">
                <a:extLst>
                  <a:ext uri="{FF2B5EF4-FFF2-40B4-BE49-F238E27FC236}">
                    <a16:creationId xmlns:a16="http://schemas.microsoft.com/office/drawing/2014/main" id="{43EDA6B7-9A72-452E-B5CB-34A78B681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7982" y="6977697"/>
                <a:ext cx="98110" cy="223693"/>
              </a:xfrm>
              <a:custGeom>
                <a:avLst/>
                <a:gdLst>
                  <a:gd name="T0" fmla="*/ 90 w 109"/>
                  <a:gd name="T1" fmla="*/ 24 h 252"/>
                  <a:gd name="T2" fmla="*/ 90 w 109"/>
                  <a:gd name="T3" fmla="*/ 24 h 252"/>
                  <a:gd name="T4" fmla="*/ 23 w 109"/>
                  <a:gd name="T5" fmla="*/ 141 h 252"/>
                  <a:gd name="T6" fmla="*/ 23 w 109"/>
                  <a:gd name="T7" fmla="*/ 141 h 252"/>
                  <a:gd name="T8" fmla="*/ 28 w 109"/>
                  <a:gd name="T9" fmla="*/ 232 h 252"/>
                  <a:gd name="T10" fmla="*/ 49 w 109"/>
                  <a:gd name="T11" fmla="*/ 227 h 252"/>
                  <a:gd name="T12" fmla="*/ 49 w 109"/>
                  <a:gd name="T13" fmla="*/ 227 h 252"/>
                  <a:gd name="T14" fmla="*/ 78 w 109"/>
                  <a:gd name="T15" fmla="*/ 207 h 252"/>
                  <a:gd name="T16" fmla="*/ 78 w 109"/>
                  <a:gd name="T17" fmla="*/ 207 h 252"/>
                  <a:gd name="T18" fmla="*/ 90 w 109"/>
                  <a:gd name="T19" fmla="*/ 173 h 252"/>
                  <a:gd name="T20" fmla="*/ 90 w 109"/>
                  <a:gd name="T21" fmla="*/ 24 h 252"/>
                  <a:gd name="T22" fmla="*/ 23 w 109"/>
                  <a:gd name="T23" fmla="*/ 251 h 252"/>
                  <a:gd name="T24" fmla="*/ 23 w 109"/>
                  <a:gd name="T25" fmla="*/ 251 h 252"/>
                  <a:gd name="T26" fmla="*/ 14 w 109"/>
                  <a:gd name="T27" fmla="*/ 245 h 252"/>
                  <a:gd name="T28" fmla="*/ 14 w 109"/>
                  <a:gd name="T29" fmla="*/ 245 h 252"/>
                  <a:gd name="T30" fmla="*/ 6 w 109"/>
                  <a:gd name="T31" fmla="*/ 138 h 252"/>
                  <a:gd name="T32" fmla="*/ 6 w 109"/>
                  <a:gd name="T33" fmla="*/ 138 h 252"/>
                  <a:gd name="T34" fmla="*/ 95 w 109"/>
                  <a:gd name="T35" fmla="*/ 2 h 252"/>
                  <a:gd name="T36" fmla="*/ 95 w 109"/>
                  <a:gd name="T37" fmla="*/ 2 h 252"/>
                  <a:gd name="T38" fmla="*/ 103 w 109"/>
                  <a:gd name="T39" fmla="*/ 3 h 252"/>
                  <a:gd name="T40" fmla="*/ 103 w 109"/>
                  <a:gd name="T41" fmla="*/ 3 h 252"/>
                  <a:gd name="T42" fmla="*/ 108 w 109"/>
                  <a:gd name="T43" fmla="*/ 10 h 252"/>
                  <a:gd name="T44" fmla="*/ 108 w 109"/>
                  <a:gd name="T45" fmla="*/ 173 h 252"/>
                  <a:gd name="T46" fmla="*/ 108 w 109"/>
                  <a:gd name="T47" fmla="*/ 173 h 252"/>
                  <a:gd name="T48" fmla="*/ 92 w 109"/>
                  <a:gd name="T49" fmla="*/ 218 h 252"/>
                  <a:gd name="T50" fmla="*/ 92 w 109"/>
                  <a:gd name="T51" fmla="*/ 218 h 252"/>
                  <a:gd name="T52" fmla="*/ 53 w 109"/>
                  <a:gd name="T53" fmla="*/ 243 h 252"/>
                  <a:gd name="T54" fmla="*/ 24 w 109"/>
                  <a:gd name="T55" fmla="*/ 251 h 252"/>
                  <a:gd name="T56" fmla="*/ 24 w 109"/>
                  <a:gd name="T57" fmla="*/ 251 h 252"/>
                  <a:gd name="T58" fmla="*/ 23 w 109"/>
                  <a:gd name="T59" fmla="*/ 25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9" h="252">
                    <a:moveTo>
                      <a:pt x="90" y="24"/>
                    </a:moveTo>
                    <a:lnTo>
                      <a:pt x="90" y="24"/>
                    </a:lnTo>
                    <a:cubicBezTo>
                      <a:pt x="58" y="45"/>
                      <a:pt x="32" y="89"/>
                      <a:pt x="23" y="141"/>
                    </a:cubicBezTo>
                    <a:lnTo>
                      <a:pt x="23" y="141"/>
                    </a:lnTo>
                    <a:cubicBezTo>
                      <a:pt x="19" y="173"/>
                      <a:pt x="20" y="205"/>
                      <a:pt x="28" y="232"/>
                    </a:cubicBezTo>
                    <a:lnTo>
                      <a:pt x="49" y="227"/>
                    </a:lnTo>
                    <a:lnTo>
                      <a:pt x="49" y="227"/>
                    </a:lnTo>
                    <a:cubicBezTo>
                      <a:pt x="60" y="225"/>
                      <a:pt x="71" y="217"/>
                      <a:pt x="78" y="207"/>
                    </a:cubicBezTo>
                    <a:lnTo>
                      <a:pt x="78" y="207"/>
                    </a:lnTo>
                    <a:cubicBezTo>
                      <a:pt x="86" y="197"/>
                      <a:pt x="90" y="185"/>
                      <a:pt x="90" y="173"/>
                    </a:cubicBezTo>
                    <a:lnTo>
                      <a:pt x="90" y="24"/>
                    </a:lnTo>
                    <a:close/>
                    <a:moveTo>
                      <a:pt x="23" y="251"/>
                    </a:moveTo>
                    <a:lnTo>
                      <a:pt x="23" y="251"/>
                    </a:lnTo>
                    <a:cubicBezTo>
                      <a:pt x="19" y="251"/>
                      <a:pt x="15" y="249"/>
                      <a:pt x="14" y="245"/>
                    </a:cubicBezTo>
                    <a:lnTo>
                      <a:pt x="14" y="245"/>
                    </a:lnTo>
                    <a:cubicBezTo>
                      <a:pt x="3" y="213"/>
                      <a:pt x="0" y="176"/>
                      <a:pt x="6" y="138"/>
                    </a:cubicBezTo>
                    <a:lnTo>
                      <a:pt x="6" y="138"/>
                    </a:lnTo>
                    <a:cubicBezTo>
                      <a:pt x="17" y="75"/>
                      <a:pt x="52" y="21"/>
                      <a:pt x="95" y="2"/>
                    </a:cubicBezTo>
                    <a:lnTo>
                      <a:pt x="95" y="2"/>
                    </a:lnTo>
                    <a:cubicBezTo>
                      <a:pt x="98" y="0"/>
                      <a:pt x="101" y="1"/>
                      <a:pt x="103" y="3"/>
                    </a:cubicBezTo>
                    <a:lnTo>
                      <a:pt x="103" y="3"/>
                    </a:lnTo>
                    <a:cubicBezTo>
                      <a:pt x="106" y="4"/>
                      <a:pt x="108" y="7"/>
                      <a:pt x="108" y="10"/>
                    </a:cubicBezTo>
                    <a:lnTo>
                      <a:pt x="108" y="173"/>
                    </a:lnTo>
                    <a:lnTo>
                      <a:pt x="108" y="173"/>
                    </a:lnTo>
                    <a:cubicBezTo>
                      <a:pt x="108" y="189"/>
                      <a:pt x="102" y="205"/>
                      <a:pt x="92" y="218"/>
                    </a:cubicBezTo>
                    <a:lnTo>
                      <a:pt x="92" y="218"/>
                    </a:lnTo>
                    <a:cubicBezTo>
                      <a:pt x="82" y="230"/>
                      <a:pt x="68" y="240"/>
                      <a:pt x="53" y="243"/>
                    </a:cubicBezTo>
                    <a:lnTo>
                      <a:pt x="24" y="251"/>
                    </a:lnTo>
                    <a:lnTo>
                      <a:pt x="24" y="251"/>
                    </a:lnTo>
                    <a:cubicBezTo>
                      <a:pt x="23" y="251"/>
                      <a:pt x="23" y="251"/>
                      <a:pt x="23" y="2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8" name="Freeform 61">
                <a:extLst>
                  <a:ext uri="{FF2B5EF4-FFF2-40B4-BE49-F238E27FC236}">
                    <a16:creationId xmlns:a16="http://schemas.microsoft.com/office/drawing/2014/main" id="{CB949B56-EC48-497C-B4D4-645E5F273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2515" y="6612720"/>
                <a:ext cx="51017" cy="415993"/>
              </a:xfrm>
              <a:custGeom>
                <a:avLst/>
                <a:gdLst>
                  <a:gd name="T0" fmla="*/ 49 w 59"/>
                  <a:gd name="T1" fmla="*/ 3 h 467"/>
                  <a:gd name="T2" fmla="*/ 49 w 59"/>
                  <a:gd name="T3" fmla="*/ 3 h 467"/>
                  <a:gd name="T4" fmla="*/ 14 w 59"/>
                  <a:gd name="T5" fmla="*/ 26 h 467"/>
                  <a:gd name="T6" fmla="*/ 14 w 59"/>
                  <a:gd name="T7" fmla="*/ 26 h 467"/>
                  <a:gd name="T8" fmla="*/ 0 w 59"/>
                  <a:gd name="T9" fmla="*/ 66 h 467"/>
                  <a:gd name="T10" fmla="*/ 0 w 59"/>
                  <a:gd name="T11" fmla="*/ 324 h 467"/>
                  <a:gd name="T12" fmla="*/ 0 w 59"/>
                  <a:gd name="T13" fmla="*/ 419 h 467"/>
                  <a:gd name="T14" fmla="*/ 0 w 59"/>
                  <a:gd name="T15" fmla="*/ 419 h 467"/>
                  <a:gd name="T16" fmla="*/ 58 w 59"/>
                  <a:gd name="T17" fmla="*/ 466 h 467"/>
                  <a:gd name="T18" fmla="*/ 58 w 59"/>
                  <a:gd name="T19" fmla="*/ 0 h 467"/>
                  <a:gd name="T20" fmla="*/ 49 w 59"/>
                  <a:gd name="T21" fmla="*/ 3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67">
                    <a:moveTo>
                      <a:pt x="49" y="3"/>
                    </a:moveTo>
                    <a:lnTo>
                      <a:pt x="49" y="3"/>
                    </a:lnTo>
                    <a:cubicBezTo>
                      <a:pt x="35" y="6"/>
                      <a:pt x="22" y="15"/>
                      <a:pt x="14" y="26"/>
                    </a:cubicBezTo>
                    <a:lnTo>
                      <a:pt x="14" y="26"/>
                    </a:lnTo>
                    <a:cubicBezTo>
                      <a:pt x="5" y="37"/>
                      <a:pt x="0" y="51"/>
                      <a:pt x="0" y="66"/>
                    </a:cubicBezTo>
                    <a:lnTo>
                      <a:pt x="0" y="324"/>
                    </a:lnTo>
                    <a:lnTo>
                      <a:pt x="0" y="419"/>
                    </a:lnTo>
                    <a:lnTo>
                      <a:pt x="0" y="419"/>
                    </a:lnTo>
                    <a:cubicBezTo>
                      <a:pt x="22" y="426"/>
                      <a:pt x="42" y="444"/>
                      <a:pt x="58" y="466"/>
                    </a:cubicBezTo>
                    <a:lnTo>
                      <a:pt x="58" y="0"/>
                    </a:lnTo>
                    <a:lnTo>
                      <a:pt x="49" y="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9" name="Freeform 62">
                <a:extLst>
                  <a:ext uri="{FF2B5EF4-FFF2-40B4-BE49-F238E27FC236}">
                    <a16:creationId xmlns:a16="http://schemas.microsoft.com/office/drawing/2014/main" id="{7995D306-01B9-4EA7-A242-F9E33A651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4666" y="6608797"/>
                <a:ext cx="66715" cy="431691"/>
              </a:xfrm>
              <a:custGeom>
                <a:avLst/>
                <a:gdLst>
                  <a:gd name="T0" fmla="*/ 17 w 76"/>
                  <a:gd name="T1" fmla="*/ 422 h 484"/>
                  <a:gd name="T2" fmla="*/ 17 w 76"/>
                  <a:gd name="T3" fmla="*/ 422 h 484"/>
                  <a:gd name="T4" fmla="*/ 58 w 76"/>
                  <a:gd name="T5" fmla="*/ 451 h 484"/>
                  <a:gd name="T6" fmla="*/ 58 w 76"/>
                  <a:gd name="T7" fmla="*/ 20 h 484"/>
                  <a:gd name="T8" fmla="*/ 58 w 76"/>
                  <a:gd name="T9" fmla="*/ 20 h 484"/>
                  <a:gd name="T10" fmla="*/ 29 w 76"/>
                  <a:gd name="T11" fmla="*/ 39 h 484"/>
                  <a:gd name="T12" fmla="*/ 29 w 76"/>
                  <a:gd name="T13" fmla="*/ 39 h 484"/>
                  <a:gd name="T14" fmla="*/ 17 w 76"/>
                  <a:gd name="T15" fmla="*/ 74 h 484"/>
                  <a:gd name="T16" fmla="*/ 17 w 76"/>
                  <a:gd name="T17" fmla="*/ 422 h 484"/>
                  <a:gd name="T18" fmla="*/ 66 w 76"/>
                  <a:gd name="T19" fmla="*/ 483 h 484"/>
                  <a:gd name="T20" fmla="*/ 66 w 76"/>
                  <a:gd name="T21" fmla="*/ 483 h 484"/>
                  <a:gd name="T22" fmla="*/ 60 w 76"/>
                  <a:gd name="T23" fmla="*/ 479 h 484"/>
                  <a:gd name="T24" fmla="*/ 60 w 76"/>
                  <a:gd name="T25" fmla="*/ 479 h 484"/>
                  <a:gd name="T26" fmla="*/ 5 w 76"/>
                  <a:gd name="T27" fmla="*/ 435 h 484"/>
                  <a:gd name="T28" fmla="*/ 5 w 76"/>
                  <a:gd name="T29" fmla="*/ 435 h 484"/>
                  <a:gd name="T30" fmla="*/ 0 w 76"/>
                  <a:gd name="T31" fmla="*/ 427 h 484"/>
                  <a:gd name="T32" fmla="*/ 0 w 76"/>
                  <a:gd name="T33" fmla="*/ 74 h 484"/>
                  <a:gd name="T34" fmla="*/ 0 w 76"/>
                  <a:gd name="T35" fmla="*/ 74 h 484"/>
                  <a:gd name="T36" fmla="*/ 15 w 76"/>
                  <a:gd name="T37" fmla="*/ 29 h 484"/>
                  <a:gd name="T38" fmla="*/ 15 w 76"/>
                  <a:gd name="T39" fmla="*/ 29 h 484"/>
                  <a:gd name="T40" fmla="*/ 54 w 76"/>
                  <a:gd name="T41" fmla="*/ 2 h 484"/>
                  <a:gd name="T42" fmla="*/ 65 w 76"/>
                  <a:gd name="T43" fmla="*/ 0 h 484"/>
                  <a:gd name="T44" fmla="*/ 65 w 76"/>
                  <a:gd name="T45" fmla="*/ 0 h 484"/>
                  <a:gd name="T46" fmla="*/ 73 w 76"/>
                  <a:gd name="T47" fmla="*/ 1 h 484"/>
                  <a:gd name="T48" fmla="*/ 73 w 76"/>
                  <a:gd name="T49" fmla="*/ 1 h 484"/>
                  <a:gd name="T50" fmla="*/ 75 w 76"/>
                  <a:gd name="T51" fmla="*/ 8 h 484"/>
                  <a:gd name="T52" fmla="*/ 75 w 76"/>
                  <a:gd name="T53" fmla="*/ 474 h 484"/>
                  <a:gd name="T54" fmla="*/ 75 w 76"/>
                  <a:gd name="T55" fmla="*/ 474 h 484"/>
                  <a:gd name="T56" fmla="*/ 70 w 76"/>
                  <a:gd name="T57" fmla="*/ 483 h 484"/>
                  <a:gd name="T58" fmla="*/ 70 w 76"/>
                  <a:gd name="T59" fmla="*/ 483 h 484"/>
                  <a:gd name="T60" fmla="*/ 66 w 76"/>
                  <a:gd name="T61" fmla="*/ 48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6" h="484">
                    <a:moveTo>
                      <a:pt x="17" y="422"/>
                    </a:moveTo>
                    <a:lnTo>
                      <a:pt x="17" y="422"/>
                    </a:lnTo>
                    <a:cubicBezTo>
                      <a:pt x="31" y="428"/>
                      <a:pt x="46" y="437"/>
                      <a:pt x="58" y="451"/>
                    </a:cubicBezTo>
                    <a:lnTo>
                      <a:pt x="58" y="20"/>
                    </a:lnTo>
                    <a:lnTo>
                      <a:pt x="58" y="20"/>
                    </a:lnTo>
                    <a:cubicBezTo>
                      <a:pt x="47" y="22"/>
                      <a:pt x="37" y="29"/>
                      <a:pt x="29" y="39"/>
                    </a:cubicBezTo>
                    <a:lnTo>
                      <a:pt x="29" y="39"/>
                    </a:lnTo>
                    <a:cubicBezTo>
                      <a:pt x="21" y="49"/>
                      <a:pt x="17" y="61"/>
                      <a:pt x="17" y="74"/>
                    </a:cubicBezTo>
                    <a:lnTo>
                      <a:pt x="17" y="422"/>
                    </a:lnTo>
                    <a:close/>
                    <a:moveTo>
                      <a:pt x="66" y="483"/>
                    </a:moveTo>
                    <a:lnTo>
                      <a:pt x="66" y="483"/>
                    </a:lnTo>
                    <a:cubicBezTo>
                      <a:pt x="64" y="483"/>
                      <a:pt x="61" y="482"/>
                      <a:pt x="60" y="479"/>
                    </a:cubicBezTo>
                    <a:lnTo>
                      <a:pt x="60" y="479"/>
                    </a:lnTo>
                    <a:cubicBezTo>
                      <a:pt x="44" y="457"/>
                      <a:pt x="25" y="442"/>
                      <a:pt x="5" y="435"/>
                    </a:cubicBezTo>
                    <a:lnTo>
                      <a:pt x="5" y="435"/>
                    </a:lnTo>
                    <a:cubicBezTo>
                      <a:pt x="2" y="434"/>
                      <a:pt x="0" y="431"/>
                      <a:pt x="0" y="427"/>
                    </a:cubicBezTo>
                    <a:lnTo>
                      <a:pt x="0" y="74"/>
                    </a:lnTo>
                    <a:lnTo>
                      <a:pt x="0" y="74"/>
                    </a:lnTo>
                    <a:cubicBezTo>
                      <a:pt x="0" y="58"/>
                      <a:pt x="5" y="42"/>
                      <a:pt x="15" y="29"/>
                    </a:cubicBezTo>
                    <a:lnTo>
                      <a:pt x="15" y="29"/>
                    </a:lnTo>
                    <a:cubicBezTo>
                      <a:pt x="25" y="15"/>
                      <a:pt x="39" y="7"/>
                      <a:pt x="54" y="2"/>
                    </a:cubicBezTo>
                    <a:lnTo>
                      <a:pt x="65" y="0"/>
                    </a:lnTo>
                    <a:lnTo>
                      <a:pt x="65" y="0"/>
                    </a:lnTo>
                    <a:cubicBezTo>
                      <a:pt x="67" y="0"/>
                      <a:pt x="70" y="0"/>
                      <a:pt x="73" y="1"/>
                    </a:cubicBezTo>
                    <a:lnTo>
                      <a:pt x="73" y="1"/>
                    </a:lnTo>
                    <a:cubicBezTo>
                      <a:pt x="74" y="3"/>
                      <a:pt x="75" y="6"/>
                      <a:pt x="75" y="8"/>
                    </a:cubicBezTo>
                    <a:lnTo>
                      <a:pt x="75" y="474"/>
                    </a:lnTo>
                    <a:lnTo>
                      <a:pt x="75" y="474"/>
                    </a:lnTo>
                    <a:cubicBezTo>
                      <a:pt x="75" y="478"/>
                      <a:pt x="73" y="482"/>
                      <a:pt x="70" y="483"/>
                    </a:cubicBezTo>
                    <a:lnTo>
                      <a:pt x="70" y="483"/>
                    </a:lnTo>
                    <a:cubicBezTo>
                      <a:pt x="68" y="483"/>
                      <a:pt x="67" y="483"/>
                      <a:pt x="66" y="4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0" name="Freeform 63">
                <a:extLst>
                  <a:ext uri="{FF2B5EF4-FFF2-40B4-BE49-F238E27FC236}">
                    <a16:creationId xmlns:a16="http://schemas.microsoft.com/office/drawing/2014/main" id="{052F5424-4FFB-4B51-AD71-F6E49A4FF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3531" y="6597023"/>
                <a:ext cx="274712" cy="608293"/>
              </a:xfrm>
              <a:custGeom>
                <a:avLst/>
                <a:gdLst>
                  <a:gd name="T0" fmla="*/ 293 w 308"/>
                  <a:gd name="T1" fmla="*/ 44 h 684"/>
                  <a:gd name="T2" fmla="*/ 293 w 308"/>
                  <a:gd name="T3" fmla="*/ 44 h 684"/>
                  <a:gd name="T4" fmla="*/ 258 w 308"/>
                  <a:gd name="T5" fmla="*/ 21 h 684"/>
                  <a:gd name="T6" fmla="*/ 242 w 308"/>
                  <a:gd name="T7" fmla="*/ 17 h 684"/>
                  <a:gd name="T8" fmla="*/ 225 w 308"/>
                  <a:gd name="T9" fmla="*/ 12 h 684"/>
                  <a:gd name="T10" fmla="*/ 225 w 308"/>
                  <a:gd name="T11" fmla="*/ 12 h 684"/>
                  <a:gd name="T12" fmla="*/ 125 w 308"/>
                  <a:gd name="T13" fmla="*/ 0 h 684"/>
                  <a:gd name="T14" fmla="*/ 125 w 308"/>
                  <a:gd name="T15" fmla="*/ 0 h 684"/>
                  <a:gd name="T16" fmla="*/ 24 w 308"/>
                  <a:gd name="T17" fmla="*/ 12 h 684"/>
                  <a:gd name="T18" fmla="*/ 7 w 308"/>
                  <a:gd name="T19" fmla="*/ 17 h 684"/>
                  <a:gd name="T20" fmla="*/ 0 w 308"/>
                  <a:gd name="T21" fmla="*/ 18 h 684"/>
                  <a:gd name="T22" fmla="*/ 0 w 308"/>
                  <a:gd name="T23" fmla="*/ 484 h 684"/>
                  <a:gd name="T24" fmla="*/ 0 w 308"/>
                  <a:gd name="T25" fmla="*/ 484 h 684"/>
                  <a:gd name="T26" fmla="*/ 34 w 308"/>
                  <a:gd name="T27" fmla="*/ 559 h 684"/>
                  <a:gd name="T28" fmla="*/ 34 w 308"/>
                  <a:gd name="T29" fmla="*/ 559 h 684"/>
                  <a:gd name="T30" fmla="*/ 33 w 308"/>
                  <a:gd name="T31" fmla="*/ 674 h 684"/>
                  <a:gd name="T32" fmla="*/ 33 w 308"/>
                  <a:gd name="T33" fmla="*/ 674 h 684"/>
                  <a:gd name="T34" fmla="*/ 125 w 308"/>
                  <a:gd name="T35" fmla="*/ 683 h 684"/>
                  <a:gd name="T36" fmla="*/ 125 w 308"/>
                  <a:gd name="T37" fmla="*/ 683 h 684"/>
                  <a:gd name="T38" fmla="*/ 225 w 308"/>
                  <a:gd name="T39" fmla="*/ 671 h 684"/>
                  <a:gd name="T40" fmla="*/ 231 w 308"/>
                  <a:gd name="T41" fmla="*/ 671 h 684"/>
                  <a:gd name="T42" fmla="*/ 231 w 308"/>
                  <a:gd name="T43" fmla="*/ 671 h 684"/>
                  <a:gd name="T44" fmla="*/ 223 w 308"/>
                  <a:gd name="T45" fmla="*/ 568 h 684"/>
                  <a:gd name="T46" fmla="*/ 223 w 308"/>
                  <a:gd name="T47" fmla="*/ 568 h 684"/>
                  <a:gd name="T48" fmla="*/ 307 w 308"/>
                  <a:gd name="T49" fmla="*/ 438 h 684"/>
                  <a:gd name="T50" fmla="*/ 307 w 308"/>
                  <a:gd name="T51" fmla="*/ 342 h 684"/>
                  <a:gd name="T52" fmla="*/ 307 w 308"/>
                  <a:gd name="T53" fmla="*/ 84 h 684"/>
                  <a:gd name="T54" fmla="*/ 307 w 308"/>
                  <a:gd name="T55" fmla="*/ 84 h 684"/>
                  <a:gd name="T56" fmla="*/ 293 w 308"/>
                  <a:gd name="T57" fmla="*/ 4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8" h="684">
                    <a:moveTo>
                      <a:pt x="293" y="44"/>
                    </a:moveTo>
                    <a:lnTo>
                      <a:pt x="293" y="44"/>
                    </a:lnTo>
                    <a:cubicBezTo>
                      <a:pt x="284" y="33"/>
                      <a:pt x="273" y="24"/>
                      <a:pt x="258" y="21"/>
                    </a:cubicBezTo>
                    <a:lnTo>
                      <a:pt x="242" y="17"/>
                    </a:lnTo>
                    <a:lnTo>
                      <a:pt x="225" y="12"/>
                    </a:lnTo>
                    <a:lnTo>
                      <a:pt x="225" y="12"/>
                    </a:lnTo>
                    <a:cubicBezTo>
                      <a:pt x="192" y="5"/>
                      <a:pt x="159" y="0"/>
                      <a:pt x="125" y="0"/>
                    </a:cubicBezTo>
                    <a:lnTo>
                      <a:pt x="125" y="0"/>
                    </a:lnTo>
                    <a:cubicBezTo>
                      <a:pt x="90" y="0"/>
                      <a:pt x="57" y="5"/>
                      <a:pt x="24" y="12"/>
                    </a:cubicBezTo>
                    <a:lnTo>
                      <a:pt x="7" y="17"/>
                    </a:lnTo>
                    <a:lnTo>
                      <a:pt x="0" y="18"/>
                    </a:lnTo>
                    <a:lnTo>
                      <a:pt x="0" y="484"/>
                    </a:lnTo>
                    <a:lnTo>
                      <a:pt x="0" y="484"/>
                    </a:lnTo>
                    <a:cubicBezTo>
                      <a:pt x="16" y="504"/>
                      <a:pt x="28" y="530"/>
                      <a:pt x="34" y="559"/>
                    </a:cubicBezTo>
                    <a:lnTo>
                      <a:pt x="34" y="559"/>
                    </a:lnTo>
                    <a:cubicBezTo>
                      <a:pt x="46" y="601"/>
                      <a:pt x="44" y="641"/>
                      <a:pt x="33" y="674"/>
                    </a:cubicBezTo>
                    <a:lnTo>
                      <a:pt x="33" y="674"/>
                    </a:lnTo>
                    <a:cubicBezTo>
                      <a:pt x="63" y="680"/>
                      <a:pt x="94" y="683"/>
                      <a:pt x="125" y="683"/>
                    </a:cubicBezTo>
                    <a:lnTo>
                      <a:pt x="125" y="683"/>
                    </a:lnTo>
                    <a:cubicBezTo>
                      <a:pt x="159" y="683"/>
                      <a:pt x="192" y="680"/>
                      <a:pt x="225" y="671"/>
                    </a:cubicBezTo>
                    <a:lnTo>
                      <a:pt x="231" y="671"/>
                    </a:lnTo>
                    <a:lnTo>
                      <a:pt x="231" y="671"/>
                    </a:lnTo>
                    <a:cubicBezTo>
                      <a:pt x="221" y="641"/>
                      <a:pt x="217" y="605"/>
                      <a:pt x="223" y="568"/>
                    </a:cubicBezTo>
                    <a:lnTo>
                      <a:pt x="223" y="568"/>
                    </a:lnTo>
                    <a:cubicBezTo>
                      <a:pt x="234" y="504"/>
                      <a:pt x="267" y="455"/>
                      <a:pt x="307" y="438"/>
                    </a:cubicBezTo>
                    <a:lnTo>
                      <a:pt x="307" y="342"/>
                    </a:lnTo>
                    <a:lnTo>
                      <a:pt x="307" y="84"/>
                    </a:lnTo>
                    <a:lnTo>
                      <a:pt x="307" y="84"/>
                    </a:lnTo>
                    <a:cubicBezTo>
                      <a:pt x="307" y="69"/>
                      <a:pt x="302" y="55"/>
                      <a:pt x="293" y="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1" name="Freeform 64">
                <a:extLst>
                  <a:ext uri="{FF2B5EF4-FFF2-40B4-BE49-F238E27FC236}">
                    <a16:creationId xmlns:a16="http://schemas.microsoft.com/office/drawing/2014/main" id="{FA73E142-834E-4A8E-8E2F-D496EDBFD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5683" y="6589174"/>
                <a:ext cx="290410" cy="627914"/>
              </a:xfrm>
              <a:custGeom>
                <a:avLst/>
                <a:gdLst>
                  <a:gd name="T0" fmla="*/ 315 w 325"/>
                  <a:gd name="T1" fmla="*/ 450 h 705"/>
                  <a:gd name="T2" fmla="*/ 315 w 325"/>
                  <a:gd name="T3" fmla="*/ 450 h 705"/>
                  <a:gd name="T4" fmla="*/ 52 w 325"/>
                  <a:gd name="T5" fmla="*/ 679 h 705"/>
                  <a:gd name="T6" fmla="*/ 52 w 325"/>
                  <a:gd name="T7" fmla="*/ 679 h 705"/>
                  <a:gd name="T8" fmla="*/ 228 w 325"/>
                  <a:gd name="T9" fmla="*/ 676 h 705"/>
                  <a:gd name="T10" fmla="*/ 228 w 325"/>
                  <a:gd name="T11" fmla="*/ 676 h 705"/>
                  <a:gd name="T12" fmla="*/ 222 w 325"/>
                  <a:gd name="T13" fmla="*/ 578 h 705"/>
                  <a:gd name="T14" fmla="*/ 222 w 325"/>
                  <a:gd name="T15" fmla="*/ 578 h 705"/>
                  <a:gd name="T16" fmla="*/ 306 w 325"/>
                  <a:gd name="T17" fmla="*/ 445 h 705"/>
                  <a:gd name="T18" fmla="*/ 306 w 325"/>
                  <a:gd name="T19" fmla="*/ 96 h 705"/>
                  <a:gd name="T20" fmla="*/ 306 w 325"/>
                  <a:gd name="T21" fmla="*/ 96 h 705"/>
                  <a:gd name="T22" fmla="*/ 294 w 325"/>
                  <a:gd name="T23" fmla="*/ 61 h 705"/>
                  <a:gd name="T24" fmla="*/ 294 w 325"/>
                  <a:gd name="T25" fmla="*/ 61 h 705"/>
                  <a:gd name="T26" fmla="*/ 294 w 325"/>
                  <a:gd name="T27" fmla="*/ 61 h 705"/>
                  <a:gd name="T28" fmla="*/ 265 w 325"/>
                  <a:gd name="T29" fmla="*/ 42 h 705"/>
                  <a:gd name="T30" fmla="*/ 232 w 325"/>
                  <a:gd name="T31" fmla="*/ 33 h 705"/>
                  <a:gd name="T32" fmla="*/ 232 w 325"/>
                  <a:gd name="T33" fmla="*/ 33 h 705"/>
                  <a:gd name="T34" fmla="*/ 34 w 325"/>
                  <a:gd name="T35" fmla="*/ 33 h 705"/>
                  <a:gd name="T36" fmla="*/ 17 w 325"/>
                  <a:gd name="T37" fmla="*/ 37 h 705"/>
                  <a:gd name="T38" fmla="*/ 17 w 325"/>
                  <a:gd name="T39" fmla="*/ 493 h 705"/>
                  <a:gd name="T40" fmla="*/ 17 w 325"/>
                  <a:gd name="T41" fmla="*/ 493 h 705"/>
                  <a:gd name="T42" fmla="*/ 51 w 325"/>
                  <a:gd name="T43" fmla="*/ 569 h 705"/>
                  <a:gd name="T44" fmla="*/ 51 w 325"/>
                  <a:gd name="T45" fmla="*/ 569 h 705"/>
                  <a:gd name="T46" fmla="*/ 52 w 325"/>
                  <a:gd name="T47" fmla="*/ 679 h 705"/>
                  <a:gd name="T48" fmla="*/ 133 w 325"/>
                  <a:gd name="T49" fmla="*/ 704 h 705"/>
                  <a:gd name="T50" fmla="*/ 133 w 325"/>
                  <a:gd name="T51" fmla="*/ 704 h 705"/>
                  <a:gd name="T52" fmla="*/ 39 w 325"/>
                  <a:gd name="T53" fmla="*/ 694 h 705"/>
                  <a:gd name="T54" fmla="*/ 39 w 325"/>
                  <a:gd name="T55" fmla="*/ 694 h 705"/>
                  <a:gd name="T56" fmla="*/ 33 w 325"/>
                  <a:gd name="T57" fmla="*/ 689 h 705"/>
                  <a:gd name="T58" fmla="*/ 33 w 325"/>
                  <a:gd name="T59" fmla="*/ 689 h 705"/>
                  <a:gd name="T60" fmla="*/ 32 w 325"/>
                  <a:gd name="T61" fmla="*/ 683 h 705"/>
                  <a:gd name="T62" fmla="*/ 32 w 325"/>
                  <a:gd name="T63" fmla="*/ 683 h 705"/>
                  <a:gd name="T64" fmla="*/ 34 w 325"/>
                  <a:gd name="T65" fmla="*/ 573 h 705"/>
                  <a:gd name="T66" fmla="*/ 34 w 325"/>
                  <a:gd name="T67" fmla="*/ 573 h 705"/>
                  <a:gd name="T68" fmla="*/ 2 w 325"/>
                  <a:gd name="T69" fmla="*/ 501 h 705"/>
                  <a:gd name="T70" fmla="*/ 2 w 325"/>
                  <a:gd name="T71" fmla="*/ 501 h 705"/>
                  <a:gd name="T72" fmla="*/ 0 w 325"/>
                  <a:gd name="T73" fmla="*/ 496 h 705"/>
                  <a:gd name="T74" fmla="*/ 0 w 325"/>
                  <a:gd name="T75" fmla="*/ 30 h 705"/>
                  <a:gd name="T76" fmla="*/ 0 w 325"/>
                  <a:gd name="T77" fmla="*/ 30 h 705"/>
                  <a:gd name="T78" fmla="*/ 7 w 325"/>
                  <a:gd name="T79" fmla="*/ 22 h 705"/>
                  <a:gd name="T80" fmla="*/ 30 w 325"/>
                  <a:gd name="T81" fmla="*/ 17 h 705"/>
                  <a:gd name="T82" fmla="*/ 30 w 325"/>
                  <a:gd name="T83" fmla="*/ 17 h 705"/>
                  <a:gd name="T84" fmla="*/ 235 w 325"/>
                  <a:gd name="T85" fmla="*/ 17 h 705"/>
                  <a:gd name="T86" fmla="*/ 269 w 325"/>
                  <a:gd name="T87" fmla="*/ 24 h 705"/>
                  <a:gd name="T88" fmla="*/ 269 w 325"/>
                  <a:gd name="T89" fmla="*/ 24 h 705"/>
                  <a:gd name="T90" fmla="*/ 308 w 325"/>
                  <a:gd name="T91" fmla="*/ 51 h 705"/>
                  <a:gd name="T92" fmla="*/ 308 w 325"/>
                  <a:gd name="T93" fmla="*/ 51 h 705"/>
                  <a:gd name="T94" fmla="*/ 324 w 325"/>
                  <a:gd name="T95" fmla="*/ 96 h 705"/>
                  <a:gd name="T96" fmla="*/ 324 w 325"/>
                  <a:gd name="T97" fmla="*/ 450 h 705"/>
                  <a:gd name="T98" fmla="*/ 324 w 325"/>
                  <a:gd name="T99" fmla="*/ 450 h 705"/>
                  <a:gd name="T100" fmla="*/ 318 w 325"/>
                  <a:gd name="T101" fmla="*/ 457 h 705"/>
                  <a:gd name="T102" fmla="*/ 318 w 325"/>
                  <a:gd name="T103" fmla="*/ 457 h 705"/>
                  <a:gd name="T104" fmla="*/ 239 w 325"/>
                  <a:gd name="T105" fmla="*/ 581 h 705"/>
                  <a:gd name="T106" fmla="*/ 239 w 325"/>
                  <a:gd name="T107" fmla="*/ 581 h 705"/>
                  <a:gd name="T108" fmla="*/ 246 w 325"/>
                  <a:gd name="T109" fmla="*/ 679 h 705"/>
                  <a:gd name="T110" fmla="*/ 246 w 325"/>
                  <a:gd name="T111" fmla="*/ 679 h 705"/>
                  <a:gd name="T112" fmla="*/ 246 w 325"/>
                  <a:gd name="T113" fmla="*/ 687 h 705"/>
                  <a:gd name="T114" fmla="*/ 246 w 325"/>
                  <a:gd name="T115" fmla="*/ 687 h 705"/>
                  <a:gd name="T116" fmla="*/ 240 w 325"/>
                  <a:gd name="T117" fmla="*/ 691 h 705"/>
                  <a:gd name="T118" fmla="*/ 235 w 325"/>
                  <a:gd name="T119" fmla="*/ 692 h 705"/>
                  <a:gd name="T120" fmla="*/ 235 w 325"/>
                  <a:gd name="T121" fmla="*/ 692 h 705"/>
                  <a:gd name="T122" fmla="*/ 133 w 325"/>
                  <a:gd name="T123" fmla="*/ 704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5" h="705">
                    <a:moveTo>
                      <a:pt x="315" y="450"/>
                    </a:moveTo>
                    <a:lnTo>
                      <a:pt x="315" y="450"/>
                    </a:lnTo>
                    <a:close/>
                    <a:moveTo>
                      <a:pt x="52" y="679"/>
                    </a:moveTo>
                    <a:lnTo>
                      <a:pt x="52" y="679"/>
                    </a:lnTo>
                    <a:cubicBezTo>
                      <a:pt x="110" y="690"/>
                      <a:pt x="170" y="689"/>
                      <a:pt x="228" y="676"/>
                    </a:cubicBezTo>
                    <a:lnTo>
                      <a:pt x="228" y="676"/>
                    </a:lnTo>
                    <a:cubicBezTo>
                      <a:pt x="219" y="647"/>
                      <a:pt x="217" y="613"/>
                      <a:pt x="222" y="578"/>
                    </a:cubicBezTo>
                    <a:lnTo>
                      <a:pt x="222" y="578"/>
                    </a:lnTo>
                    <a:cubicBezTo>
                      <a:pt x="233" y="517"/>
                      <a:pt x="265" y="465"/>
                      <a:pt x="306" y="445"/>
                    </a:cubicBezTo>
                    <a:lnTo>
                      <a:pt x="306" y="96"/>
                    </a:lnTo>
                    <a:lnTo>
                      <a:pt x="306" y="96"/>
                    </a:lnTo>
                    <a:cubicBezTo>
                      <a:pt x="306" y="83"/>
                      <a:pt x="302" y="71"/>
                      <a:pt x="294" y="61"/>
                    </a:cubicBezTo>
                    <a:lnTo>
                      <a:pt x="294" y="61"/>
                    </a:lnTo>
                    <a:lnTo>
                      <a:pt x="294" y="61"/>
                    </a:lnTo>
                    <a:cubicBezTo>
                      <a:pt x="287" y="51"/>
                      <a:pt x="276" y="44"/>
                      <a:pt x="265" y="42"/>
                    </a:cubicBezTo>
                    <a:lnTo>
                      <a:pt x="232" y="33"/>
                    </a:lnTo>
                    <a:lnTo>
                      <a:pt x="232" y="33"/>
                    </a:lnTo>
                    <a:cubicBezTo>
                      <a:pt x="167" y="17"/>
                      <a:pt x="98" y="17"/>
                      <a:pt x="34" y="33"/>
                    </a:cubicBezTo>
                    <a:lnTo>
                      <a:pt x="17" y="37"/>
                    </a:lnTo>
                    <a:lnTo>
                      <a:pt x="17" y="493"/>
                    </a:lnTo>
                    <a:lnTo>
                      <a:pt x="17" y="493"/>
                    </a:lnTo>
                    <a:cubicBezTo>
                      <a:pt x="32" y="515"/>
                      <a:pt x="44" y="541"/>
                      <a:pt x="51" y="569"/>
                    </a:cubicBezTo>
                    <a:lnTo>
                      <a:pt x="51" y="569"/>
                    </a:lnTo>
                    <a:cubicBezTo>
                      <a:pt x="61" y="607"/>
                      <a:pt x="61" y="646"/>
                      <a:pt x="52" y="679"/>
                    </a:cubicBezTo>
                    <a:close/>
                    <a:moveTo>
                      <a:pt x="133" y="704"/>
                    </a:moveTo>
                    <a:lnTo>
                      <a:pt x="133" y="704"/>
                    </a:lnTo>
                    <a:cubicBezTo>
                      <a:pt x="101" y="704"/>
                      <a:pt x="70" y="701"/>
                      <a:pt x="39" y="694"/>
                    </a:cubicBezTo>
                    <a:lnTo>
                      <a:pt x="39" y="694"/>
                    </a:lnTo>
                    <a:cubicBezTo>
                      <a:pt x="37" y="694"/>
                      <a:pt x="34" y="692"/>
                      <a:pt x="33" y="689"/>
                    </a:cubicBezTo>
                    <a:lnTo>
                      <a:pt x="33" y="689"/>
                    </a:lnTo>
                    <a:cubicBezTo>
                      <a:pt x="32" y="688"/>
                      <a:pt x="32" y="685"/>
                      <a:pt x="32" y="683"/>
                    </a:cubicBezTo>
                    <a:lnTo>
                      <a:pt x="32" y="683"/>
                    </a:lnTo>
                    <a:cubicBezTo>
                      <a:pt x="44" y="651"/>
                      <a:pt x="44" y="611"/>
                      <a:pt x="34" y="573"/>
                    </a:cubicBezTo>
                    <a:lnTo>
                      <a:pt x="34" y="573"/>
                    </a:lnTo>
                    <a:cubicBezTo>
                      <a:pt x="28" y="547"/>
                      <a:pt x="16" y="522"/>
                      <a:pt x="2" y="501"/>
                    </a:cubicBezTo>
                    <a:lnTo>
                      <a:pt x="2" y="501"/>
                    </a:lnTo>
                    <a:cubicBezTo>
                      <a:pt x="1" y="500"/>
                      <a:pt x="0" y="498"/>
                      <a:pt x="0" y="496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26"/>
                      <a:pt x="3" y="23"/>
                      <a:pt x="7" y="22"/>
                    </a:cubicBezTo>
                    <a:lnTo>
                      <a:pt x="30" y="17"/>
                    </a:lnTo>
                    <a:lnTo>
                      <a:pt x="30" y="17"/>
                    </a:lnTo>
                    <a:cubicBezTo>
                      <a:pt x="97" y="0"/>
                      <a:pt x="169" y="0"/>
                      <a:pt x="235" y="17"/>
                    </a:cubicBezTo>
                    <a:lnTo>
                      <a:pt x="269" y="24"/>
                    </a:lnTo>
                    <a:lnTo>
                      <a:pt x="269" y="24"/>
                    </a:lnTo>
                    <a:cubicBezTo>
                      <a:pt x="284" y="29"/>
                      <a:pt x="298" y="37"/>
                      <a:pt x="308" y="51"/>
                    </a:cubicBezTo>
                    <a:lnTo>
                      <a:pt x="308" y="51"/>
                    </a:lnTo>
                    <a:cubicBezTo>
                      <a:pt x="318" y="64"/>
                      <a:pt x="324" y="80"/>
                      <a:pt x="324" y="96"/>
                    </a:cubicBezTo>
                    <a:lnTo>
                      <a:pt x="324" y="450"/>
                    </a:lnTo>
                    <a:lnTo>
                      <a:pt x="324" y="450"/>
                    </a:lnTo>
                    <a:cubicBezTo>
                      <a:pt x="324" y="453"/>
                      <a:pt x="322" y="456"/>
                      <a:pt x="318" y="457"/>
                    </a:cubicBezTo>
                    <a:lnTo>
                      <a:pt x="318" y="457"/>
                    </a:lnTo>
                    <a:cubicBezTo>
                      <a:pt x="281" y="475"/>
                      <a:pt x="250" y="522"/>
                      <a:pt x="239" y="581"/>
                    </a:cubicBezTo>
                    <a:lnTo>
                      <a:pt x="239" y="581"/>
                    </a:lnTo>
                    <a:cubicBezTo>
                      <a:pt x="235" y="616"/>
                      <a:pt x="236" y="651"/>
                      <a:pt x="246" y="679"/>
                    </a:cubicBezTo>
                    <a:lnTo>
                      <a:pt x="246" y="679"/>
                    </a:lnTo>
                    <a:cubicBezTo>
                      <a:pt x="247" y="682"/>
                      <a:pt x="247" y="684"/>
                      <a:pt x="246" y="687"/>
                    </a:cubicBezTo>
                    <a:lnTo>
                      <a:pt x="246" y="687"/>
                    </a:lnTo>
                    <a:cubicBezTo>
                      <a:pt x="245" y="689"/>
                      <a:pt x="243" y="690"/>
                      <a:pt x="240" y="691"/>
                    </a:cubicBezTo>
                    <a:lnTo>
                      <a:pt x="235" y="692"/>
                    </a:lnTo>
                    <a:lnTo>
                      <a:pt x="235" y="692"/>
                    </a:lnTo>
                    <a:cubicBezTo>
                      <a:pt x="202" y="701"/>
                      <a:pt x="167" y="704"/>
                      <a:pt x="133" y="7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2" name="Freeform 65">
                <a:extLst>
                  <a:ext uri="{FF2B5EF4-FFF2-40B4-BE49-F238E27FC236}">
                    <a16:creationId xmlns:a16="http://schemas.microsoft.com/office/drawing/2014/main" id="{E4B09E87-1A8D-4003-8396-778D82778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42630" y="7036562"/>
                <a:ext cx="168751" cy="219770"/>
              </a:xfrm>
              <a:custGeom>
                <a:avLst/>
                <a:gdLst>
                  <a:gd name="T0" fmla="*/ 173 w 191"/>
                  <a:gd name="T1" fmla="*/ 185 h 246"/>
                  <a:gd name="T2" fmla="*/ 173 w 191"/>
                  <a:gd name="T3" fmla="*/ 185 h 246"/>
                  <a:gd name="T4" fmla="*/ 76 w 191"/>
                  <a:gd name="T5" fmla="*/ 229 h 246"/>
                  <a:gd name="T6" fmla="*/ 76 w 191"/>
                  <a:gd name="T7" fmla="*/ 229 h 246"/>
                  <a:gd name="T8" fmla="*/ 17 w 191"/>
                  <a:gd name="T9" fmla="*/ 138 h 246"/>
                  <a:gd name="T10" fmla="*/ 17 w 191"/>
                  <a:gd name="T11" fmla="*/ 138 h 246"/>
                  <a:gd name="T12" fmla="*/ 137 w 191"/>
                  <a:gd name="T13" fmla="*/ 12 h 246"/>
                  <a:gd name="T14" fmla="*/ 137 w 191"/>
                  <a:gd name="T15" fmla="*/ 12 h 246"/>
                  <a:gd name="T16" fmla="*/ 173 w 191"/>
                  <a:gd name="T17" fmla="*/ 18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246">
                    <a:moveTo>
                      <a:pt x="173" y="185"/>
                    </a:moveTo>
                    <a:lnTo>
                      <a:pt x="173" y="185"/>
                    </a:lnTo>
                    <a:cubicBezTo>
                      <a:pt x="157" y="245"/>
                      <a:pt x="119" y="242"/>
                      <a:pt x="76" y="229"/>
                    </a:cubicBezTo>
                    <a:lnTo>
                      <a:pt x="76" y="229"/>
                    </a:lnTo>
                    <a:cubicBezTo>
                      <a:pt x="33" y="216"/>
                      <a:pt x="0" y="197"/>
                      <a:pt x="17" y="138"/>
                    </a:cubicBezTo>
                    <a:lnTo>
                      <a:pt x="17" y="138"/>
                    </a:lnTo>
                    <a:cubicBezTo>
                      <a:pt x="33" y="78"/>
                      <a:pt x="93" y="0"/>
                      <a:pt x="137" y="12"/>
                    </a:cubicBezTo>
                    <a:lnTo>
                      <a:pt x="137" y="12"/>
                    </a:lnTo>
                    <a:cubicBezTo>
                      <a:pt x="180" y="25"/>
                      <a:pt x="190" y="125"/>
                      <a:pt x="173" y="1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3" name="Freeform 66">
                <a:extLst>
                  <a:ext uri="{FF2B5EF4-FFF2-40B4-BE49-F238E27FC236}">
                    <a16:creationId xmlns:a16="http://schemas.microsoft.com/office/drawing/2014/main" id="{C2A1C651-54E4-410F-97C5-9720D821F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34781" y="7036562"/>
                <a:ext cx="188374" cy="219770"/>
              </a:xfrm>
              <a:custGeom>
                <a:avLst/>
                <a:gdLst>
                  <a:gd name="T0" fmla="*/ 136 w 210"/>
                  <a:gd name="T1" fmla="*/ 19 h 246"/>
                  <a:gd name="T2" fmla="*/ 136 w 210"/>
                  <a:gd name="T3" fmla="*/ 19 h 246"/>
                  <a:gd name="T4" fmla="*/ 116 w 210"/>
                  <a:gd name="T5" fmla="*/ 26 h 246"/>
                  <a:gd name="T6" fmla="*/ 116 w 210"/>
                  <a:gd name="T7" fmla="*/ 26 h 246"/>
                  <a:gd name="T8" fmla="*/ 36 w 210"/>
                  <a:gd name="T9" fmla="*/ 140 h 246"/>
                  <a:gd name="T10" fmla="*/ 36 w 210"/>
                  <a:gd name="T11" fmla="*/ 140 h 246"/>
                  <a:gd name="T12" fmla="*/ 89 w 210"/>
                  <a:gd name="T13" fmla="*/ 220 h 246"/>
                  <a:gd name="T14" fmla="*/ 89 w 210"/>
                  <a:gd name="T15" fmla="*/ 220 h 246"/>
                  <a:gd name="T16" fmla="*/ 149 w 210"/>
                  <a:gd name="T17" fmla="*/ 223 h 246"/>
                  <a:gd name="T18" fmla="*/ 149 w 210"/>
                  <a:gd name="T19" fmla="*/ 223 h 246"/>
                  <a:gd name="T20" fmla="*/ 175 w 210"/>
                  <a:gd name="T21" fmla="*/ 183 h 246"/>
                  <a:gd name="T22" fmla="*/ 175 w 210"/>
                  <a:gd name="T23" fmla="*/ 183 h 246"/>
                  <a:gd name="T24" fmla="*/ 144 w 210"/>
                  <a:gd name="T25" fmla="*/ 21 h 246"/>
                  <a:gd name="T26" fmla="*/ 144 w 210"/>
                  <a:gd name="T27" fmla="*/ 21 h 246"/>
                  <a:gd name="T28" fmla="*/ 136 w 210"/>
                  <a:gd name="T29" fmla="*/ 19 h 246"/>
                  <a:gd name="T30" fmla="*/ 128 w 210"/>
                  <a:gd name="T31" fmla="*/ 245 h 246"/>
                  <a:gd name="T32" fmla="*/ 128 w 210"/>
                  <a:gd name="T33" fmla="*/ 245 h 246"/>
                  <a:gd name="T34" fmla="*/ 83 w 210"/>
                  <a:gd name="T35" fmla="*/ 237 h 246"/>
                  <a:gd name="T36" fmla="*/ 83 w 210"/>
                  <a:gd name="T37" fmla="*/ 237 h 246"/>
                  <a:gd name="T38" fmla="*/ 18 w 210"/>
                  <a:gd name="T39" fmla="*/ 135 h 246"/>
                  <a:gd name="T40" fmla="*/ 18 w 210"/>
                  <a:gd name="T41" fmla="*/ 135 h 246"/>
                  <a:gd name="T42" fmla="*/ 107 w 210"/>
                  <a:gd name="T43" fmla="*/ 10 h 246"/>
                  <a:gd name="T44" fmla="*/ 107 w 210"/>
                  <a:gd name="T45" fmla="*/ 10 h 246"/>
                  <a:gd name="T46" fmla="*/ 149 w 210"/>
                  <a:gd name="T47" fmla="*/ 4 h 246"/>
                  <a:gd name="T48" fmla="*/ 149 w 210"/>
                  <a:gd name="T49" fmla="*/ 4 h 246"/>
                  <a:gd name="T50" fmla="*/ 191 w 210"/>
                  <a:gd name="T51" fmla="*/ 187 h 246"/>
                  <a:gd name="T52" fmla="*/ 191 w 210"/>
                  <a:gd name="T53" fmla="*/ 187 h 246"/>
                  <a:gd name="T54" fmla="*/ 157 w 210"/>
                  <a:gd name="T55" fmla="*/ 238 h 246"/>
                  <a:gd name="T56" fmla="*/ 157 w 210"/>
                  <a:gd name="T57" fmla="*/ 238 h 246"/>
                  <a:gd name="T58" fmla="*/ 128 w 210"/>
                  <a:gd name="T59" fmla="*/ 24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0" h="246">
                    <a:moveTo>
                      <a:pt x="136" y="19"/>
                    </a:moveTo>
                    <a:lnTo>
                      <a:pt x="136" y="19"/>
                    </a:lnTo>
                    <a:cubicBezTo>
                      <a:pt x="131" y="19"/>
                      <a:pt x="124" y="22"/>
                      <a:pt x="116" y="26"/>
                    </a:cubicBezTo>
                    <a:lnTo>
                      <a:pt x="116" y="26"/>
                    </a:lnTo>
                    <a:cubicBezTo>
                      <a:pt x="84" y="43"/>
                      <a:pt x="48" y="95"/>
                      <a:pt x="36" y="140"/>
                    </a:cubicBezTo>
                    <a:lnTo>
                      <a:pt x="36" y="140"/>
                    </a:lnTo>
                    <a:cubicBezTo>
                      <a:pt x="21" y="190"/>
                      <a:pt x="43" y="207"/>
                      <a:pt x="89" y="220"/>
                    </a:cubicBezTo>
                    <a:lnTo>
                      <a:pt x="89" y="220"/>
                    </a:lnTo>
                    <a:cubicBezTo>
                      <a:pt x="111" y="227"/>
                      <a:pt x="133" y="233"/>
                      <a:pt x="149" y="223"/>
                    </a:cubicBezTo>
                    <a:lnTo>
                      <a:pt x="149" y="223"/>
                    </a:lnTo>
                    <a:cubicBezTo>
                      <a:pt x="161" y="217"/>
                      <a:pt x="169" y="203"/>
                      <a:pt x="175" y="183"/>
                    </a:cubicBezTo>
                    <a:lnTo>
                      <a:pt x="175" y="183"/>
                    </a:lnTo>
                    <a:cubicBezTo>
                      <a:pt x="191" y="123"/>
                      <a:pt x="179" y="31"/>
                      <a:pt x="144" y="21"/>
                    </a:cubicBezTo>
                    <a:lnTo>
                      <a:pt x="144" y="21"/>
                    </a:lnTo>
                    <a:cubicBezTo>
                      <a:pt x="142" y="20"/>
                      <a:pt x="139" y="19"/>
                      <a:pt x="136" y="19"/>
                    </a:cubicBezTo>
                    <a:close/>
                    <a:moveTo>
                      <a:pt x="128" y="245"/>
                    </a:moveTo>
                    <a:lnTo>
                      <a:pt x="128" y="245"/>
                    </a:lnTo>
                    <a:cubicBezTo>
                      <a:pt x="113" y="245"/>
                      <a:pt x="99" y="242"/>
                      <a:pt x="83" y="237"/>
                    </a:cubicBezTo>
                    <a:lnTo>
                      <a:pt x="83" y="237"/>
                    </a:lnTo>
                    <a:cubicBezTo>
                      <a:pt x="39" y="224"/>
                      <a:pt x="0" y="201"/>
                      <a:pt x="18" y="135"/>
                    </a:cubicBezTo>
                    <a:lnTo>
                      <a:pt x="18" y="135"/>
                    </a:lnTo>
                    <a:cubicBezTo>
                      <a:pt x="31" y="91"/>
                      <a:pt x="67" y="33"/>
                      <a:pt x="107" y="10"/>
                    </a:cubicBezTo>
                    <a:lnTo>
                      <a:pt x="107" y="10"/>
                    </a:lnTo>
                    <a:cubicBezTo>
                      <a:pt x="123" y="2"/>
                      <a:pt x="136" y="0"/>
                      <a:pt x="149" y="4"/>
                    </a:cubicBezTo>
                    <a:lnTo>
                      <a:pt x="149" y="4"/>
                    </a:lnTo>
                    <a:cubicBezTo>
                      <a:pt x="199" y="19"/>
                      <a:pt x="209" y="124"/>
                      <a:pt x="191" y="187"/>
                    </a:cubicBezTo>
                    <a:lnTo>
                      <a:pt x="191" y="187"/>
                    </a:lnTo>
                    <a:cubicBezTo>
                      <a:pt x="184" y="213"/>
                      <a:pt x="173" y="230"/>
                      <a:pt x="157" y="238"/>
                    </a:cubicBezTo>
                    <a:lnTo>
                      <a:pt x="157" y="238"/>
                    </a:lnTo>
                    <a:cubicBezTo>
                      <a:pt x="148" y="243"/>
                      <a:pt x="138" y="245"/>
                      <a:pt x="128" y="2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4" name="Freeform 67">
                <a:extLst>
                  <a:ext uri="{FF2B5EF4-FFF2-40B4-BE49-F238E27FC236}">
                    <a16:creationId xmlns:a16="http://schemas.microsoft.com/office/drawing/2014/main" id="{A5380BAA-924F-4A53-B9A6-AA8EFA9BB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5536" y="7252409"/>
                <a:ext cx="133432" cy="176600"/>
              </a:xfrm>
              <a:custGeom>
                <a:avLst/>
                <a:gdLst>
                  <a:gd name="T0" fmla="*/ 134 w 148"/>
                  <a:gd name="T1" fmla="*/ 97 h 198"/>
                  <a:gd name="T2" fmla="*/ 134 w 148"/>
                  <a:gd name="T3" fmla="*/ 97 h 198"/>
                  <a:gd name="T4" fmla="*/ 114 w 148"/>
                  <a:gd name="T5" fmla="*/ 130 h 198"/>
                  <a:gd name="T6" fmla="*/ 114 w 148"/>
                  <a:gd name="T7" fmla="*/ 130 h 198"/>
                  <a:gd name="T8" fmla="*/ 114 w 148"/>
                  <a:gd name="T9" fmla="*/ 180 h 198"/>
                  <a:gd name="T10" fmla="*/ 114 w 148"/>
                  <a:gd name="T11" fmla="*/ 180 h 198"/>
                  <a:gd name="T12" fmla="*/ 53 w 148"/>
                  <a:gd name="T13" fmla="*/ 185 h 198"/>
                  <a:gd name="T14" fmla="*/ 53 w 148"/>
                  <a:gd name="T15" fmla="*/ 185 h 198"/>
                  <a:gd name="T16" fmla="*/ 17 w 148"/>
                  <a:gd name="T17" fmla="*/ 35 h 198"/>
                  <a:gd name="T18" fmla="*/ 17 w 148"/>
                  <a:gd name="T19" fmla="*/ 35 h 198"/>
                  <a:gd name="T20" fmla="*/ 97 w 148"/>
                  <a:gd name="T21" fmla="*/ 21 h 198"/>
                  <a:gd name="T22" fmla="*/ 97 w 148"/>
                  <a:gd name="T23" fmla="*/ 21 h 198"/>
                  <a:gd name="T24" fmla="*/ 134 w 148"/>
                  <a:gd name="T25" fmla="*/ 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8" h="198">
                    <a:moveTo>
                      <a:pt x="134" y="97"/>
                    </a:moveTo>
                    <a:lnTo>
                      <a:pt x="134" y="97"/>
                    </a:lnTo>
                    <a:cubicBezTo>
                      <a:pt x="130" y="105"/>
                      <a:pt x="118" y="121"/>
                      <a:pt x="114" y="130"/>
                    </a:cubicBezTo>
                    <a:lnTo>
                      <a:pt x="114" y="130"/>
                    </a:lnTo>
                    <a:cubicBezTo>
                      <a:pt x="109" y="147"/>
                      <a:pt x="120" y="175"/>
                      <a:pt x="114" y="180"/>
                    </a:cubicBezTo>
                    <a:lnTo>
                      <a:pt x="114" y="180"/>
                    </a:lnTo>
                    <a:cubicBezTo>
                      <a:pt x="99" y="197"/>
                      <a:pt x="67" y="190"/>
                      <a:pt x="53" y="185"/>
                    </a:cubicBezTo>
                    <a:lnTo>
                      <a:pt x="53" y="185"/>
                    </a:lnTo>
                    <a:cubicBezTo>
                      <a:pt x="31" y="178"/>
                      <a:pt x="0" y="71"/>
                      <a:pt x="17" y="35"/>
                    </a:cubicBezTo>
                    <a:lnTo>
                      <a:pt x="17" y="35"/>
                    </a:lnTo>
                    <a:cubicBezTo>
                      <a:pt x="33" y="0"/>
                      <a:pt x="64" y="2"/>
                      <a:pt x="97" y="21"/>
                    </a:cubicBezTo>
                    <a:lnTo>
                      <a:pt x="97" y="21"/>
                    </a:lnTo>
                    <a:cubicBezTo>
                      <a:pt x="132" y="41"/>
                      <a:pt x="147" y="73"/>
                      <a:pt x="134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5" name="Freeform 68">
                <a:extLst>
                  <a:ext uri="{FF2B5EF4-FFF2-40B4-BE49-F238E27FC236}">
                    <a16:creationId xmlns:a16="http://schemas.microsoft.com/office/drawing/2014/main" id="{C81411F2-F64B-486D-B4D6-BCBA6EC88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1610" y="7248484"/>
                <a:ext cx="145206" cy="180525"/>
              </a:xfrm>
              <a:custGeom>
                <a:avLst/>
                <a:gdLst>
                  <a:gd name="T0" fmla="*/ 59 w 163"/>
                  <a:gd name="T1" fmla="*/ 20 h 204"/>
                  <a:gd name="T2" fmla="*/ 59 w 163"/>
                  <a:gd name="T3" fmla="*/ 20 h 204"/>
                  <a:gd name="T4" fmla="*/ 50 w 163"/>
                  <a:gd name="T5" fmla="*/ 22 h 204"/>
                  <a:gd name="T6" fmla="*/ 50 w 163"/>
                  <a:gd name="T7" fmla="*/ 22 h 204"/>
                  <a:gd name="T8" fmla="*/ 30 w 163"/>
                  <a:gd name="T9" fmla="*/ 43 h 204"/>
                  <a:gd name="T10" fmla="*/ 30 w 163"/>
                  <a:gd name="T11" fmla="*/ 43 h 204"/>
                  <a:gd name="T12" fmla="*/ 46 w 163"/>
                  <a:gd name="T13" fmla="*/ 158 h 204"/>
                  <a:gd name="T14" fmla="*/ 46 w 163"/>
                  <a:gd name="T15" fmla="*/ 158 h 204"/>
                  <a:gd name="T16" fmla="*/ 60 w 163"/>
                  <a:gd name="T17" fmla="*/ 181 h 204"/>
                  <a:gd name="T18" fmla="*/ 60 w 163"/>
                  <a:gd name="T19" fmla="*/ 181 h 204"/>
                  <a:gd name="T20" fmla="*/ 112 w 163"/>
                  <a:gd name="T21" fmla="*/ 180 h 204"/>
                  <a:gd name="T22" fmla="*/ 112 w 163"/>
                  <a:gd name="T23" fmla="*/ 180 h 204"/>
                  <a:gd name="T24" fmla="*/ 111 w 163"/>
                  <a:gd name="T25" fmla="*/ 167 h 204"/>
                  <a:gd name="T26" fmla="*/ 111 w 163"/>
                  <a:gd name="T27" fmla="*/ 167 h 204"/>
                  <a:gd name="T28" fmla="*/ 112 w 163"/>
                  <a:gd name="T29" fmla="*/ 131 h 204"/>
                  <a:gd name="T30" fmla="*/ 112 w 163"/>
                  <a:gd name="T31" fmla="*/ 131 h 204"/>
                  <a:gd name="T32" fmla="*/ 125 w 163"/>
                  <a:gd name="T33" fmla="*/ 108 h 204"/>
                  <a:gd name="T34" fmla="*/ 125 w 163"/>
                  <a:gd name="T35" fmla="*/ 108 h 204"/>
                  <a:gd name="T36" fmla="*/ 131 w 163"/>
                  <a:gd name="T37" fmla="*/ 97 h 204"/>
                  <a:gd name="T38" fmla="*/ 131 w 163"/>
                  <a:gd name="T39" fmla="*/ 97 h 204"/>
                  <a:gd name="T40" fmla="*/ 98 w 163"/>
                  <a:gd name="T41" fmla="*/ 33 h 204"/>
                  <a:gd name="T42" fmla="*/ 98 w 163"/>
                  <a:gd name="T43" fmla="*/ 33 h 204"/>
                  <a:gd name="T44" fmla="*/ 59 w 163"/>
                  <a:gd name="T45" fmla="*/ 20 h 204"/>
                  <a:gd name="T46" fmla="*/ 90 w 163"/>
                  <a:gd name="T47" fmla="*/ 203 h 204"/>
                  <a:gd name="T48" fmla="*/ 90 w 163"/>
                  <a:gd name="T49" fmla="*/ 203 h 204"/>
                  <a:gd name="T50" fmla="*/ 55 w 163"/>
                  <a:gd name="T51" fmla="*/ 197 h 204"/>
                  <a:gd name="T52" fmla="*/ 55 w 163"/>
                  <a:gd name="T53" fmla="*/ 197 h 204"/>
                  <a:gd name="T54" fmla="*/ 30 w 163"/>
                  <a:gd name="T55" fmla="*/ 165 h 204"/>
                  <a:gd name="T56" fmla="*/ 30 w 163"/>
                  <a:gd name="T57" fmla="*/ 165 h 204"/>
                  <a:gd name="T58" fmla="*/ 14 w 163"/>
                  <a:gd name="T59" fmla="*/ 36 h 204"/>
                  <a:gd name="T60" fmla="*/ 14 w 163"/>
                  <a:gd name="T61" fmla="*/ 36 h 204"/>
                  <a:gd name="T62" fmla="*/ 45 w 163"/>
                  <a:gd name="T63" fmla="*/ 6 h 204"/>
                  <a:gd name="T64" fmla="*/ 45 w 163"/>
                  <a:gd name="T65" fmla="*/ 6 h 204"/>
                  <a:gd name="T66" fmla="*/ 107 w 163"/>
                  <a:gd name="T67" fmla="*/ 19 h 204"/>
                  <a:gd name="T68" fmla="*/ 107 w 163"/>
                  <a:gd name="T69" fmla="*/ 19 h 204"/>
                  <a:gd name="T70" fmla="*/ 147 w 163"/>
                  <a:gd name="T71" fmla="*/ 105 h 204"/>
                  <a:gd name="T72" fmla="*/ 147 w 163"/>
                  <a:gd name="T73" fmla="*/ 105 h 204"/>
                  <a:gd name="T74" fmla="*/ 139 w 163"/>
                  <a:gd name="T75" fmla="*/ 118 h 204"/>
                  <a:gd name="T76" fmla="*/ 139 w 163"/>
                  <a:gd name="T77" fmla="*/ 118 h 204"/>
                  <a:gd name="T78" fmla="*/ 128 w 163"/>
                  <a:gd name="T79" fmla="*/ 137 h 204"/>
                  <a:gd name="T80" fmla="*/ 128 w 163"/>
                  <a:gd name="T81" fmla="*/ 137 h 204"/>
                  <a:gd name="T82" fmla="*/ 128 w 163"/>
                  <a:gd name="T83" fmla="*/ 165 h 204"/>
                  <a:gd name="T84" fmla="*/ 128 w 163"/>
                  <a:gd name="T85" fmla="*/ 165 h 204"/>
                  <a:gd name="T86" fmla="*/ 125 w 163"/>
                  <a:gd name="T87" fmla="*/ 191 h 204"/>
                  <a:gd name="T88" fmla="*/ 125 w 163"/>
                  <a:gd name="T89" fmla="*/ 191 h 204"/>
                  <a:gd name="T90" fmla="*/ 90 w 163"/>
                  <a:gd name="T91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3" h="204">
                    <a:moveTo>
                      <a:pt x="59" y="20"/>
                    </a:moveTo>
                    <a:lnTo>
                      <a:pt x="59" y="20"/>
                    </a:lnTo>
                    <a:cubicBezTo>
                      <a:pt x="56" y="20"/>
                      <a:pt x="53" y="21"/>
                      <a:pt x="50" y="22"/>
                    </a:cubicBezTo>
                    <a:lnTo>
                      <a:pt x="50" y="22"/>
                    </a:lnTo>
                    <a:cubicBezTo>
                      <a:pt x="42" y="25"/>
                      <a:pt x="35" y="31"/>
                      <a:pt x="30" y="43"/>
                    </a:cubicBezTo>
                    <a:lnTo>
                      <a:pt x="30" y="43"/>
                    </a:lnTo>
                    <a:cubicBezTo>
                      <a:pt x="19" y="65"/>
                      <a:pt x="30" y="121"/>
                      <a:pt x="46" y="158"/>
                    </a:cubicBezTo>
                    <a:lnTo>
                      <a:pt x="46" y="158"/>
                    </a:lnTo>
                    <a:cubicBezTo>
                      <a:pt x="53" y="175"/>
                      <a:pt x="59" y="180"/>
                      <a:pt x="60" y="181"/>
                    </a:cubicBezTo>
                    <a:lnTo>
                      <a:pt x="60" y="181"/>
                    </a:lnTo>
                    <a:cubicBezTo>
                      <a:pt x="78" y="186"/>
                      <a:pt x="102" y="190"/>
                      <a:pt x="112" y="180"/>
                    </a:cubicBezTo>
                    <a:lnTo>
                      <a:pt x="112" y="180"/>
                    </a:lnTo>
                    <a:cubicBezTo>
                      <a:pt x="112" y="177"/>
                      <a:pt x="111" y="172"/>
                      <a:pt x="111" y="167"/>
                    </a:cubicBezTo>
                    <a:lnTo>
                      <a:pt x="111" y="167"/>
                    </a:lnTo>
                    <a:cubicBezTo>
                      <a:pt x="109" y="156"/>
                      <a:pt x="108" y="143"/>
                      <a:pt x="112" y="131"/>
                    </a:cubicBezTo>
                    <a:lnTo>
                      <a:pt x="112" y="131"/>
                    </a:lnTo>
                    <a:cubicBezTo>
                      <a:pt x="114" y="125"/>
                      <a:pt x="119" y="116"/>
                      <a:pt x="125" y="108"/>
                    </a:cubicBezTo>
                    <a:lnTo>
                      <a:pt x="125" y="108"/>
                    </a:lnTo>
                    <a:cubicBezTo>
                      <a:pt x="127" y="104"/>
                      <a:pt x="130" y="100"/>
                      <a:pt x="131" y="97"/>
                    </a:cubicBezTo>
                    <a:lnTo>
                      <a:pt x="131" y="97"/>
                    </a:lnTo>
                    <a:cubicBezTo>
                      <a:pt x="143" y="77"/>
                      <a:pt x="128" y="50"/>
                      <a:pt x="98" y="33"/>
                    </a:cubicBezTo>
                    <a:lnTo>
                      <a:pt x="98" y="33"/>
                    </a:lnTo>
                    <a:cubicBezTo>
                      <a:pt x="84" y="25"/>
                      <a:pt x="71" y="20"/>
                      <a:pt x="59" y="20"/>
                    </a:cubicBezTo>
                    <a:close/>
                    <a:moveTo>
                      <a:pt x="90" y="203"/>
                    </a:moveTo>
                    <a:lnTo>
                      <a:pt x="90" y="203"/>
                    </a:lnTo>
                    <a:cubicBezTo>
                      <a:pt x="76" y="203"/>
                      <a:pt x="61" y="199"/>
                      <a:pt x="55" y="197"/>
                    </a:cubicBezTo>
                    <a:lnTo>
                      <a:pt x="55" y="197"/>
                    </a:lnTo>
                    <a:cubicBezTo>
                      <a:pt x="47" y="194"/>
                      <a:pt x="38" y="184"/>
                      <a:pt x="30" y="165"/>
                    </a:cubicBezTo>
                    <a:lnTo>
                      <a:pt x="30" y="165"/>
                    </a:lnTo>
                    <a:cubicBezTo>
                      <a:pt x="14" y="129"/>
                      <a:pt x="0" y="65"/>
                      <a:pt x="14" y="36"/>
                    </a:cubicBezTo>
                    <a:lnTo>
                      <a:pt x="14" y="36"/>
                    </a:lnTo>
                    <a:cubicBezTo>
                      <a:pt x="21" y="20"/>
                      <a:pt x="31" y="10"/>
                      <a:pt x="45" y="6"/>
                    </a:cubicBezTo>
                    <a:lnTo>
                      <a:pt x="45" y="6"/>
                    </a:lnTo>
                    <a:cubicBezTo>
                      <a:pt x="62" y="0"/>
                      <a:pt x="82" y="4"/>
                      <a:pt x="107" y="19"/>
                    </a:cubicBezTo>
                    <a:lnTo>
                      <a:pt x="107" y="19"/>
                    </a:lnTo>
                    <a:cubicBezTo>
                      <a:pt x="145" y="40"/>
                      <a:pt x="162" y="77"/>
                      <a:pt x="147" y="105"/>
                    </a:cubicBezTo>
                    <a:lnTo>
                      <a:pt x="147" y="105"/>
                    </a:lnTo>
                    <a:cubicBezTo>
                      <a:pt x="145" y="108"/>
                      <a:pt x="142" y="114"/>
                      <a:pt x="139" y="118"/>
                    </a:cubicBezTo>
                    <a:lnTo>
                      <a:pt x="139" y="118"/>
                    </a:lnTo>
                    <a:cubicBezTo>
                      <a:pt x="135" y="125"/>
                      <a:pt x="130" y="132"/>
                      <a:pt x="128" y="137"/>
                    </a:cubicBezTo>
                    <a:lnTo>
                      <a:pt x="128" y="137"/>
                    </a:lnTo>
                    <a:cubicBezTo>
                      <a:pt x="125" y="144"/>
                      <a:pt x="126" y="155"/>
                      <a:pt x="128" y="165"/>
                    </a:cubicBezTo>
                    <a:lnTo>
                      <a:pt x="128" y="165"/>
                    </a:lnTo>
                    <a:cubicBezTo>
                      <a:pt x="129" y="176"/>
                      <a:pt x="131" y="184"/>
                      <a:pt x="125" y="191"/>
                    </a:cubicBezTo>
                    <a:lnTo>
                      <a:pt x="125" y="191"/>
                    </a:lnTo>
                    <a:cubicBezTo>
                      <a:pt x="116" y="200"/>
                      <a:pt x="103" y="203"/>
                      <a:pt x="90" y="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6" name="Freeform 69">
                <a:extLst>
                  <a:ext uri="{FF2B5EF4-FFF2-40B4-BE49-F238E27FC236}">
                    <a16:creationId xmlns:a16="http://schemas.microsoft.com/office/drawing/2014/main" id="{2618FBE7-6344-4467-9FC7-EF523E965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3301" y="7036562"/>
                <a:ext cx="168753" cy="219770"/>
              </a:xfrm>
              <a:custGeom>
                <a:avLst/>
                <a:gdLst>
                  <a:gd name="T0" fmla="*/ 16 w 191"/>
                  <a:gd name="T1" fmla="*/ 185 h 246"/>
                  <a:gd name="T2" fmla="*/ 16 w 191"/>
                  <a:gd name="T3" fmla="*/ 185 h 246"/>
                  <a:gd name="T4" fmla="*/ 114 w 191"/>
                  <a:gd name="T5" fmla="*/ 229 h 246"/>
                  <a:gd name="T6" fmla="*/ 114 w 191"/>
                  <a:gd name="T7" fmla="*/ 229 h 246"/>
                  <a:gd name="T8" fmla="*/ 173 w 191"/>
                  <a:gd name="T9" fmla="*/ 138 h 246"/>
                  <a:gd name="T10" fmla="*/ 173 w 191"/>
                  <a:gd name="T11" fmla="*/ 138 h 246"/>
                  <a:gd name="T12" fmla="*/ 53 w 191"/>
                  <a:gd name="T13" fmla="*/ 12 h 246"/>
                  <a:gd name="T14" fmla="*/ 53 w 191"/>
                  <a:gd name="T15" fmla="*/ 12 h 246"/>
                  <a:gd name="T16" fmla="*/ 16 w 191"/>
                  <a:gd name="T17" fmla="*/ 18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246">
                    <a:moveTo>
                      <a:pt x="16" y="185"/>
                    </a:moveTo>
                    <a:lnTo>
                      <a:pt x="16" y="185"/>
                    </a:lnTo>
                    <a:cubicBezTo>
                      <a:pt x="33" y="245"/>
                      <a:pt x="70" y="242"/>
                      <a:pt x="114" y="229"/>
                    </a:cubicBezTo>
                    <a:lnTo>
                      <a:pt x="114" y="229"/>
                    </a:lnTo>
                    <a:cubicBezTo>
                      <a:pt x="157" y="216"/>
                      <a:pt x="190" y="197"/>
                      <a:pt x="173" y="138"/>
                    </a:cubicBezTo>
                    <a:lnTo>
                      <a:pt x="173" y="138"/>
                    </a:lnTo>
                    <a:cubicBezTo>
                      <a:pt x="157" y="78"/>
                      <a:pt x="97" y="0"/>
                      <a:pt x="53" y="12"/>
                    </a:cubicBezTo>
                    <a:lnTo>
                      <a:pt x="53" y="12"/>
                    </a:lnTo>
                    <a:cubicBezTo>
                      <a:pt x="10" y="25"/>
                      <a:pt x="0" y="125"/>
                      <a:pt x="16" y="1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7" name="Freeform 70">
                <a:extLst>
                  <a:ext uri="{FF2B5EF4-FFF2-40B4-BE49-F238E27FC236}">
                    <a16:creationId xmlns:a16="http://schemas.microsoft.com/office/drawing/2014/main" id="{55A38787-CEC0-42FF-AB70-46352EF7F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5452" y="7036562"/>
                <a:ext cx="188374" cy="219770"/>
              </a:xfrm>
              <a:custGeom>
                <a:avLst/>
                <a:gdLst>
                  <a:gd name="T0" fmla="*/ 73 w 210"/>
                  <a:gd name="T1" fmla="*/ 19 h 246"/>
                  <a:gd name="T2" fmla="*/ 73 w 210"/>
                  <a:gd name="T3" fmla="*/ 19 h 246"/>
                  <a:gd name="T4" fmla="*/ 65 w 210"/>
                  <a:gd name="T5" fmla="*/ 21 h 246"/>
                  <a:gd name="T6" fmla="*/ 65 w 210"/>
                  <a:gd name="T7" fmla="*/ 21 h 246"/>
                  <a:gd name="T8" fmla="*/ 35 w 210"/>
                  <a:gd name="T9" fmla="*/ 183 h 246"/>
                  <a:gd name="T10" fmla="*/ 35 w 210"/>
                  <a:gd name="T11" fmla="*/ 183 h 246"/>
                  <a:gd name="T12" fmla="*/ 35 w 210"/>
                  <a:gd name="T13" fmla="*/ 183 h 246"/>
                  <a:gd name="T14" fmla="*/ 60 w 210"/>
                  <a:gd name="T15" fmla="*/ 223 h 246"/>
                  <a:gd name="T16" fmla="*/ 60 w 210"/>
                  <a:gd name="T17" fmla="*/ 223 h 246"/>
                  <a:gd name="T18" fmla="*/ 121 w 210"/>
                  <a:gd name="T19" fmla="*/ 220 h 246"/>
                  <a:gd name="T20" fmla="*/ 121 w 210"/>
                  <a:gd name="T21" fmla="*/ 220 h 246"/>
                  <a:gd name="T22" fmla="*/ 174 w 210"/>
                  <a:gd name="T23" fmla="*/ 140 h 246"/>
                  <a:gd name="T24" fmla="*/ 174 w 210"/>
                  <a:gd name="T25" fmla="*/ 140 h 246"/>
                  <a:gd name="T26" fmla="*/ 94 w 210"/>
                  <a:gd name="T27" fmla="*/ 26 h 246"/>
                  <a:gd name="T28" fmla="*/ 94 w 210"/>
                  <a:gd name="T29" fmla="*/ 26 h 246"/>
                  <a:gd name="T30" fmla="*/ 73 w 210"/>
                  <a:gd name="T31" fmla="*/ 19 h 246"/>
                  <a:gd name="T32" fmla="*/ 82 w 210"/>
                  <a:gd name="T33" fmla="*/ 245 h 246"/>
                  <a:gd name="T34" fmla="*/ 82 w 210"/>
                  <a:gd name="T35" fmla="*/ 245 h 246"/>
                  <a:gd name="T36" fmla="*/ 53 w 210"/>
                  <a:gd name="T37" fmla="*/ 238 h 246"/>
                  <a:gd name="T38" fmla="*/ 53 w 210"/>
                  <a:gd name="T39" fmla="*/ 238 h 246"/>
                  <a:gd name="T40" fmla="*/ 19 w 210"/>
                  <a:gd name="T41" fmla="*/ 187 h 246"/>
                  <a:gd name="T42" fmla="*/ 19 w 210"/>
                  <a:gd name="T43" fmla="*/ 187 h 246"/>
                  <a:gd name="T44" fmla="*/ 60 w 210"/>
                  <a:gd name="T45" fmla="*/ 4 h 246"/>
                  <a:gd name="T46" fmla="*/ 60 w 210"/>
                  <a:gd name="T47" fmla="*/ 4 h 246"/>
                  <a:gd name="T48" fmla="*/ 102 w 210"/>
                  <a:gd name="T49" fmla="*/ 10 h 246"/>
                  <a:gd name="T50" fmla="*/ 102 w 210"/>
                  <a:gd name="T51" fmla="*/ 10 h 246"/>
                  <a:gd name="T52" fmla="*/ 191 w 210"/>
                  <a:gd name="T53" fmla="*/ 135 h 246"/>
                  <a:gd name="T54" fmla="*/ 191 w 210"/>
                  <a:gd name="T55" fmla="*/ 135 h 246"/>
                  <a:gd name="T56" fmla="*/ 126 w 210"/>
                  <a:gd name="T57" fmla="*/ 237 h 246"/>
                  <a:gd name="T58" fmla="*/ 126 w 210"/>
                  <a:gd name="T59" fmla="*/ 237 h 246"/>
                  <a:gd name="T60" fmla="*/ 82 w 210"/>
                  <a:gd name="T61" fmla="*/ 24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0" h="246">
                    <a:moveTo>
                      <a:pt x="73" y="19"/>
                    </a:moveTo>
                    <a:lnTo>
                      <a:pt x="73" y="19"/>
                    </a:lnTo>
                    <a:cubicBezTo>
                      <a:pt x="71" y="19"/>
                      <a:pt x="68" y="20"/>
                      <a:pt x="65" y="21"/>
                    </a:cubicBezTo>
                    <a:lnTo>
                      <a:pt x="65" y="21"/>
                    </a:lnTo>
                    <a:cubicBezTo>
                      <a:pt x="30" y="31"/>
                      <a:pt x="19" y="123"/>
                      <a:pt x="35" y="183"/>
                    </a:cubicBezTo>
                    <a:lnTo>
                      <a:pt x="35" y="183"/>
                    </a:lnTo>
                    <a:lnTo>
                      <a:pt x="35" y="183"/>
                    </a:lnTo>
                    <a:cubicBezTo>
                      <a:pt x="41" y="203"/>
                      <a:pt x="49" y="217"/>
                      <a:pt x="60" y="223"/>
                    </a:cubicBezTo>
                    <a:lnTo>
                      <a:pt x="60" y="223"/>
                    </a:lnTo>
                    <a:cubicBezTo>
                      <a:pt x="77" y="233"/>
                      <a:pt x="99" y="227"/>
                      <a:pt x="121" y="220"/>
                    </a:cubicBezTo>
                    <a:lnTo>
                      <a:pt x="121" y="220"/>
                    </a:lnTo>
                    <a:cubicBezTo>
                      <a:pt x="167" y="207"/>
                      <a:pt x="189" y="190"/>
                      <a:pt x="174" y="140"/>
                    </a:cubicBezTo>
                    <a:lnTo>
                      <a:pt x="174" y="140"/>
                    </a:lnTo>
                    <a:cubicBezTo>
                      <a:pt x="161" y="95"/>
                      <a:pt x="125" y="43"/>
                      <a:pt x="94" y="26"/>
                    </a:cubicBezTo>
                    <a:lnTo>
                      <a:pt x="94" y="26"/>
                    </a:lnTo>
                    <a:cubicBezTo>
                      <a:pt x="86" y="22"/>
                      <a:pt x="79" y="19"/>
                      <a:pt x="73" y="19"/>
                    </a:cubicBezTo>
                    <a:close/>
                    <a:moveTo>
                      <a:pt x="82" y="245"/>
                    </a:moveTo>
                    <a:lnTo>
                      <a:pt x="82" y="245"/>
                    </a:lnTo>
                    <a:cubicBezTo>
                      <a:pt x="72" y="245"/>
                      <a:pt x="61" y="243"/>
                      <a:pt x="53" y="238"/>
                    </a:cubicBezTo>
                    <a:lnTo>
                      <a:pt x="53" y="238"/>
                    </a:lnTo>
                    <a:cubicBezTo>
                      <a:pt x="36" y="230"/>
                      <a:pt x="25" y="213"/>
                      <a:pt x="19" y="187"/>
                    </a:cubicBezTo>
                    <a:lnTo>
                      <a:pt x="19" y="187"/>
                    </a:lnTo>
                    <a:cubicBezTo>
                      <a:pt x="0" y="124"/>
                      <a:pt x="11" y="19"/>
                      <a:pt x="60" y="4"/>
                    </a:cubicBezTo>
                    <a:lnTo>
                      <a:pt x="60" y="4"/>
                    </a:lnTo>
                    <a:cubicBezTo>
                      <a:pt x="73" y="0"/>
                      <a:pt x="87" y="2"/>
                      <a:pt x="102" y="10"/>
                    </a:cubicBezTo>
                    <a:lnTo>
                      <a:pt x="102" y="10"/>
                    </a:lnTo>
                    <a:cubicBezTo>
                      <a:pt x="143" y="33"/>
                      <a:pt x="178" y="91"/>
                      <a:pt x="191" y="135"/>
                    </a:cubicBezTo>
                    <a:lnTo>
                      <a:pt x="191" y="135"/>
                    </a:lnTo>
                    <a:cubicBezTo>
                      <a:pt x="209" y="201"/>
                      <a:pt x="171" y="224"/>
                      <a:pt x="126" y="237"/>
                    </a:cubicBezTo>
                    <a:lnTo>
                      <a:pt x="126" y="237"/>
                    </a:lnTo>
                    <a:cubicBezTo>
                      <a:pt x="111" y="242"/>
                      <a:pt x="96" y="245"/>
                      <a:pt x="82" y="2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8" name="Freeform 71">
                <a:extLst>
                  <a:ext uri="{FF2B5EF4-FFF2-40B4-BE49-F238E27FC236}">
                    <a16:creationId xmlns:a16="http://schemas.microsoft.com/office/drawing/2014/main" id="{038F32F4-1F0E-4A5A-AF37-68DC00A05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9640" y="7252409"/>
                <a:ext cx="133432" cy="176600"/>
              </a:xfrm>
              <a:custGeom>
                <a:avLst/>
                <a:gdLst>
                  <a:gd name="T0" fmla="*/ 12 w 148"/>
                  <a:gd name="T1" fmla="*/ 97 h 198"/>
                  <a:gd name="T2" fmla="*/ 12 w 148"/>
                  <a:gd name="T3" fmla="*/ 97 h 198"/>
                  <a:gd name="T4" fmla="*/ 32 w 148"/>
                  <a:gd name="T5" fmla="*/ 130 h 198"/>
                  <a:gd name="T6" fmla="*/ 32 w 148"/>
                  <a:gd name="T7" fmla="*/ 130 h 198"/>
                  <a:gd name="T8" fmla="*/ 33 w 148"/>
                  <a:gd name="T9" fmla="*/ 180 h 198"/>
                  <a:gd name="T10" fmla="*/ 33 w 148"/>
                  <a:gd name="T11" fmla="*/ 180 h 198"/>
                  <a:gd name="T12" fmla="*/ 99 w 148"/>
                  <a:gd name="T13" fmla="*/ 184 h 198"/>
                  <a:gd name="T14" fmla="*/ 99 w 148"/>
                  <a:gd name="T15" fmla="*/ 184 h 198"/>
                  <a:gd name="T16" fmla="*/ 130 w 148"/>
                  <a:gd name="T17" fmla="*/ 35 h 198"/>
                  <a:gd name="T18" fmla="*/ 130 w 148"/>
                  <a:gd name="T19" fmla="*/ 35 h 198"/>
                  <a:gd name="T20" fmla="*/ 49 w 148"/>
                  <a:gd name="T21" fmla="*/ 21 h 198"/>
                  <a:gd name="T22" fmla="*/ 49 w 148"/>
                  <a:gd name="T23" fmla="*/ 21 h 198"/>
                  <a:gd name="T24" fmla="*/ 12 w 148"/>
                  <a:gd name="T25" fmla="*/ 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8" h="198">
                    <a:moveTo>
                      <a:pt x="12" y="97"/>
                    </a:moveTo>
                    <a:lnTo>
                      <a:pt x="12" y="97"/>
                    </a:lnTo>
                    <a:cubicBezTo>
                      <a:pt x="17" y="105"/>
                      <a:pt x="29" y="121"/>
                      <a:pt x="32" y="130"/>
                    </a:cubicBezTo>
                    <a:lnTo>
                      <a:pt x="32" y="130"/>
                    </a:lnTo>
                    <a:cubicBezTo>
                      <a:pt x="38" y="147"/>
                      <a:pt x="27" y="175"/>
                      <a:pt x="33" y="180"/>
                    </a:cubicBezTo>
                    <a:lnTo>
                      <a:pt x="33" y="180"/>
                    </a:lnTo>
                    <a:cubicBezTo>
                      <a:pt x="47" y="197"/>
                      <a:pt x="85" y="193"/>
                      <a:pt x="99" y="184"/>
                    </a:cubicBezTo>
                    <a:lnTo>
                      <a:pt x="99" y="184"/>
                    </a:lnTo>
                    <a:cubicBezTo>
                      <a:pt x="119" y="171"/>
                      <a:pt x="147" y="71"/>
                      <a:pt x="130" y="35"/>
                    </a:cubicBezTo>
                    <a:lnTo>
                      <a:pt x="130" y="35"/>
                    </a:lnTo>
                    <a:cubicBezTo>
                      <a:pt x="113" y="0"/>
                      <a:pt x="83" y="2"/>
                      <a:pt x="49" y="21"/>
                    </a:cubicBezTo>
                    <a:lnTo>
                      <a:pt x="49" y="21"/>
                    </a:lnTo>
                    <a:cubicBezTo>
                      <a:pt x="15" y="41"/>
                      <a:pt x="0" y="73"/>
                      <a:pt x="12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9" name="Freeform 72">
                <a:extLst>
                  <a:ext uri="{FF2B5EF4-FFF2-40B4-BE49-F238E27FC236}">
                    <a16:creationId xmlns:a16="http://schemas.microsoft.com/office/drawing/2014/main" id="{04DE0AA5-1335-4EE6-84E2-1CE4F27C7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1791" y="7248484"/>
                <a:ext cx="145206" cy="180525"/>
              </a:xfrm>
              <a:custGeom>
                <a:avLst/>
                <a:gdLst>
                  <a:gd name="T0" fmla="*/ 51 w 161"/>
                  <a:gd name="T1" fmla="*/ 180 h 205"/>
                  <a:gd name="T2" fmla="*/ 51 w 161"/>
                  <a:gd name="T3" fmla="*/ 180 h 205"/>
                  <a:gd name="T4" fmla="*/ 51 w 161"/>
                  <a:gd name="T5" fmla="*/ 180 h 205"/>
                  <a:gd name="T6" fmla="*/ 51 w 161"/>
                  <a:gd name="T7" fmla="*/ 180 h 205"/>
                  <a:gd name="T8" fmla="*/ 106 w 161"/>
                  <a:gd name="T9" fmla="*/ 181 h 205"/>
                  <a:gd name="T10" fmla="*/ 106 w 161"/>
                  <a:gd name="T11" fmla="*/ 181 h 205"/>
                  <a:gd name="T12" fmla="*/ 133 w 161"/>
                  <a:gd name="T13" fmla="*/ 43 h 205"/>
                  <a:gd name="T14" fmla="*/ 133 w 161"/>
                  <a:gd name="T15" fmla="*/ 43 h 205"/>
                  <a:gd name="T16" fmla="*/ 113 w 161"/>
                  <a:gd name="T17" fmla="*/ 22 h 205"/>
                  <a:gd name="T18" fmla="*/ 113 w 161"/>
                  <a:gd name="T19" fmla="*/ 22 h 205"/>
                  <a:gd name="T20" fmla="*/ 65 w 161"/>
                  <a:gd name="T21" fmla="*/ 33 h 205"/>
                  <a:gd name="T22" fmla="*/ 65 w 161"/>
                  <a:gd name="T23" fmla="*/ 33 h 205"/>
                  <a:gd name="T24" fmla="*/ 31 w 161"/>
                  <a:gd name="T25" fmla="*/ 97 h 205"/>
                  <a:gd name="T26" fmla="*/ 31 w 161"/>
                  <a:gd name="T27" fmla="*/ 97 h 205"/>
                  <a:gd name="T28" fmla="*/ 31 w 161"/>
                  <a:gd name="T29" fmla="*/ 97 h 205"/>
                  <a:gd name="T30" fmla="*/ 38 w 161"/>
                  <a:gd name="T31" fmla="*/ 108 h 205"/>
                  <a:gd name="T32" fmla="*/ 38 w 161"/>
                  <a:gd name="T33" fmla="*/ 108 h 205"/>
                  <a:gd name="T34" fmla="*/ 51 w 161"/>
                  <a:gd name="T35" fmla="*/ 131 h 205"/>
                  <a:gd name="T36" fmla="*/ 51 w 161"/>
                  <a:gd name="T37" fmla="*/ 131 h 205"/>
                  <a:gd name="T38" fmla="*/ 52 w 161"/>
                  <a:gd name="T39" fmla="*/ 167 h 205"/>
                  <a:gd name="T40" fmla="*/ 52 w 161"/>
                  <a:gd name="T41" fmla="*/ 167 h 205"/>
                  <a:gd name="T42" fmla="*/ 51 w 161"/>
                  <a:gd name="T43" fmla="*/ 180 h 205"/>
                  <a:gd name="T44" fmla="*/ 77 w 161"/>
                  <a:gd name="T45" fmla="*/ 204 h 205"/>
                  <a:gd name="T46" fmla="*/ 77 w 161"/>
                  <a:gd name="T47" fmla="*/ 204 h 205"/>
                  <a:gd name="T48" fmla="*/ 37 w 161"/>
                  <a:gd name="T49" fmla="*/ 191 h 205"/>
                  <a:gd name="T50" fmla="*/ 37 w 161"/>
                  <a:gd name="T51" fmla="*/ 191 h 205"/>
                  <a:gd name="T52" fmla="*/ 35 w 161"/>
                  <a:gd name="T53" fmla="*/ 165 h 205"/>
                  <a:gd name="T54" fmla="*/ 35 w 161"/>
                  <a:gd name="T55" fmla="*/ 165 h 205"/>
                  <a:gd name="T56" fmla="*/ 35 w 161"/>
                  <a:gd name="T57" fmla="*/ 137 h 205"/>
                  <a:gd name="T58" fmla="*/ 35 w 161"/>
                  <a:gd name="T59" fmla="*/ 137 h 205"/>
                  <a:gd name="T60" fmla="*/ 23 w 161"/>
                  <a:gd name="T61" fmla="*/ 118 h 205"/>
                  <a:gd name="T62" fmla="*/ 23 w 161"/>
                  <a:gd name="T63" fmla="*/ 118 h 205"/>
                  <a:gd name="T64" fmla="*/ 16 w 161"/>
                  <a:gd name="T65" fmla="*/ 105 h 205"/>
                  <a:gd name="T66" fmla="*/ 16 w 161"/>
                  <a:gd name="T67" fmla="*/ 105 h 205"/>
                  <a:gd name="T68" fmla="*/ 56 w 161"/>
                  <a:gd name="T69" fmla="*/ 19 h 205"/>
                  <a:gd name="T70" fmla="*/ 56 w 161"/>
                  <a:gd name="T71" fmla="*/ 19 h 205"/>
                  <a:gd name="T72" fmla="*/ 118 w 161"/>
                  <a:gd name="T73" fmla="*/ 6 h 205"/>
                  <a:gd name="T74" fmla="*/ 118 w 161"/>
                  <a:gd name="T75" fmla="*/ 6 h 205"/>
                  <a:gd name="T76" fmla="*/ 148 w 161"/>
                  <a:gd name="T77" fmla="*/ 36 h 205"/>
                  <a:gd name="T78" fmla="*/ 148 w 161"/>
                  <a:gd name="T79" fmla="*/ 36 h 205"/>
                  <a:gd name="T80" fmla="*/ 147 w 161"/>
                  <a:gd name="T81" fmla="*/ 124 h 205"/>
                  <a:gd name="T82" fmla="*/ 147 w 161"/>
                  <a:gd name="T83" fmla="*/ 124 h 205"/>
                  <a:gd name="T84" fmla="*/ 115 w 161"/>
                  <a:gd name="T85" fmla="*/ 195 h 205"/>
                  <a:gd name="T86" fmla="*/ 115 w 161"/>
                  <a:gd name="T87" fmla="*/ 195 h 205"/>
                  <a:gd name="T88" fmla="*/ 77 w 161"/>
                  <a:gd name="T89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1" h="205">
                    <a:moveTo>
                      <a:pt x="51" y="180"/>
                    </a:moveTo>
                    <a:lnTo>
                      <a:pt x="51" y="180"/>
                    </a:lnTo>
                    <a:close/>
                    <a:moveTo>
                      <a:pt x="51" y="180"/>
                    </a:moveTo>
                    <a:lnTo>
                      <a:pt x="51" y="180"/>
                    </a:lnTo>
                    <a:cubicBezTo>
                      <a:pt x="62" y="191"/>
                      <a:pt x="94" y="188"/>
                      <a:pt x="106" y="181"/>
                    </a:cubicBezTo>
                    <a:lnTo>
                      <a:pt x="106" y="181"/>
                    </a:lnTo>
                    <a:cubicBezTo>
                      <a:pt x="120" y="171"/>
                      <a:pt x="148" y="76"/>
                      <a:pt x="133" y="43"/>
                    </a:cubicBezTo>
                    <a:lnTo>
                      <a:pt x="133" y="43"/>
                    </a:lnTo>
                    <a:cubicBezTo>
                      <a:pt x="128" y="31"/>
                      <a:pt x="121" y="25"/>
                      <a:pt x="113" y="22"/>
                    </a:cubicBezTo>
                    <a:lnTo>
                      <a:pt x="113" y="22"/>
                    </a:lnTo>
                    <a:cubicBezTo>
                      <a:pt x="101" y="18"/>
                      <a:pt x="84" y="22"/>
                      <a:pt x="65" y="33"/>
                    </a:cubicBezTo>
                    <a:lnTo>
                      <a:pt x="65" y="33"/>
                    </a:lnTo>
                    <a:cubicBezTo>
                      <a:pt x="35" y="50"/>
                      <a:pt x="20" y="77"/>
                      <a:pt x="31" y="97"/>
                    </a:cubicBezTo>
                    <a:lnTo>
                      <a:pt x="31" y="97"/>
                    </a:lnTo>
                    <a:lnTo>
                      <a:pt x="31" y="97"/>
                    </a:lnTo>
                    <a:cubicBezTo>
                      <a:pt x="32" y="100"/>
                      <a:pt x="35" y="104"/>
                      <a:pt x="38" y="108"/>
                    </a:cubicBezTo>
                    <a:lnTo>
                      <a:pt x="38" y="108"/>
                    </a:lnTo>
                    <a:cubicBezTo>
                      <a:pt x="43" y="116"/>
                      <a:pt x="48" y="125"/>
                      <a:pt x="51" y="131"/>
                    </a:cubicBezTo>
                    <a:lnTo>
                      <a:pt x="51" y="131"/>
                    </a:lnTo>
                    <a:cubicBezTo>
                      <a:pt x="55" y="143"/>
                      <a:pt x="53" y="156"/>
                      <a:pt x="52" y="167"/>
                    </a:cubicBezTo>
                    <a:lnTo>
                      <a:pt x="52" y="167"/>
                    </a:lnTo>
                    <a:cubicBezTo>
                      <a:pt x="52" y="172"/>
                      <a:pt x="51" y="177"/>
                      <a:pt x="51" y="180"/>
                    </a:cubicBezTo>
                    <a:close/>
                    <a:moveTo>
                      <a:pt x="77" y="204"/>
                    </a:moveTo>
                    <a:lnTo>
                      <a:pt x="77" y="204"/>
                    </a:lnTo>
                    <a:cubicBezTo>
                      <a:pt x="62" y="204"/>
                      <a:pt x="47" y="201"/>
                      <a:pt x="37" y="191"/>
                    </a:cubicBezTo>
                    <a:lnTo>
                      <a:pt x="37" y="191"/>
                    </a:lnTo>
                    <a:cubicBezTo>
                      <a:pt x="32" y="184"/>
                      <a:pt x="34" y="176"/>
                      <a:pt x="35" y="165"/>
                    </a:cubicBezTo>
                    <a:lnTo>
                      <a:pt x="35" y="165"/>
                    </a:lnTo>
                    <a:cubicBezTo>
                      <a:pt x="36" y="155"/>
                      <a:pt x="37" y="144"/>
                      <a:pt x="35" y="137"/>
                    </a:cubicBezTo>
                    <a:lnTo>
                      <a:pt x="35" y="137"/>
                    </a:lnTo>
                    <a:cubicBezTo>
                      <a:pt x="33" y="132"/>
                      <a:pt x="28" y="125"/>
                      <a:pt x="23" y="118"/>
                    </a:cubicBezTo>
                    <a:lnTo>
                      <a:pt x="23" y="118"/>
                    </a:lnTo>
                    <a:cubicBezTo>
                      <a:pt x="21" y="114"/>
                      <a:pt x="18" y="108"/>
                      <a:pt x="16" y="105"/>
                    </a:cubicBezTo>
                    <a:lnTo>
                      <a:pt x="16" y="105"/>
                    </a:lnTo>
                    <a:cubicBezTo>
                      <a:pt x="0" y="77"/>
                      <a:pt x="18" y="40"/>
                      <a:pt x="56" y="19"/>
                    </a:cubicBezTo>
                    <a:lnTo>
                      <a:pt x="56" y="19"/>
                    </a:lnTo>
                    <a:cubicBezTo>
                      <a:pt x="81" y="4"/>
                      <a:pt x="101" y="0"/>
                      <a:pt x="118" y="6"/>
                    </a:cubicBezTo>
                    <a:lnTo>
                      <a:pt x="118" y="6"/>
                    </a:lnTo>
                    <a:cubicBezTo>
                      <a:pt x="130" y="10"/>
                      <a:pt x="141" y="20"/>
                      <a:pt x="148" y="36"/>
                    </a:cubicBezTo>
                    <a:lnTo>
                      <a:pt x="148" y="36"/>
                    </a:lnTo>
                    <a:cubicBezTo>
                      <a:pt x="160" y="61"/>
                      <a:pt x="152" y="106"/>
                      <a:pt x="147" y="124"/>
                    </a:cubicBezTo>
                    <a:lnTo>
                      <a:pt x="147" y="124"/>
                    </a:lnTo>
                    <a:cubicBezTo>
                      <a:pt x="141" y="151"/>
                      <a:pt x="129" y="186"/>
                      <a:pt x="115" y="195"/>
                    </a:cubicBezTo>
                    <a:lnTo>
                      <a:pt x="115" y="195"/>
                    </a:lnTo>
                    <a:cubicBezTo>
                      <a:pt x="107" y="200"/>
                      <a:pt x="92" y="204"/>
                      <a:pt x="77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5A2A535A-99C7-4646-9BF3-C7839E78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7720" y="6663740"/>
                <a:ext cx="101141" cy="324856"/>
              </a:xfrm>
              <a:custGeom>
                <a:avLst/>
                <a:gdLst>
                  <a:gd name="connsiteX0" fmla="*/ 25957 w 101141"/>
                  <a:gd name="connsiteY0" fmla="*/ 0 h 324856"/>
                  <a:gd name="connsiteX1" fmla="*/ 76080 w 101141"/>
                  <a:gd name="connsiteY1" fmla="*/ 0 h 324856"/>
                  <a:gd name="connsiteX2" fmla="*/ 93981 w 101141"/>
                  <a:gd name="connsiteY2" fmla="*/ 7987 h 324856"/>
                  <a:gd name="connsiteX3" fmla="*/ 101141 w 101141"/>
                  <a:gd name="connsiteY3" fmla="*/ 25734 h 324856"/>
                  <a:gd name="connsiteX4" fmla="*/ 101141 w 101141"/>
                  <a:gd name="connsiteY4" fmla="*/ 270650 h 324856"/>
                  <a:gd name="connsiteX5" fmla="*/ 101067 w 101141"/>
                  <a:gd name="connsiteY5" fmla="*/ 270715 h 324856"/>
                  <a:gd name="connsiteX6" fmla="*/ 101141 w 101141"/>
                  <a:gd name="connsiteY6" fmla="*/ 270786 h 324856"/>
                  <a:gd name="connsiteX7" fmla="*/ 101141 w 101141"/>
                  <a:gd name="connsiteY7" fmla="*/ 298693 h 324856"/>
                  <a:gd name="connsiteX8" fmla="*/ 93981 w 101141"/>
                  <a:gd name="connsiteY8" fmla="*/ 317007 h 324856"/>
                  <a:gd name="connsiteX9" fmla="*/ 76080 w 101141"/>
                  <a:gd name="connsiteY9" fmla="*/ 324856 h 324856"/>
                  <a:gd name="connsiteX10" fmla="*/ 25957 w 101141"/>
                  <a:gd name="connsiteY10" fmla="*/ 324856 h 324856"/>
                  <a:gd name="connsiteX11" fmla="*/ 8056 w 101141"/>
                  <a:gd name="connsiteY11" fmla="*/ 317007 h 324856"/>
                  <a:gd name="connsiteX12" fmla="*/ 0 w 101141"/>
                  <a:gd name="connsiteY12" fmla="*/ 298693 h 324856"/>
                  <a:gd name="connsiteX13" fmla="*/ 0 w 101141"/>
                  <a:gd name="connsiteY13" fmla="*/ 270786 h 324856"/>
                  <a:gd name="connsiteX14" fmla="*/ 74 w 101141"/>
                  <a:gd name="connsiteY14" fmla="*/ 270715 h 324856"/>
                  <a:gd name="connsiteX15" fmla="*/ 0 w 101141"/>
                  <a:gd name="connsiteY15" fmla="*/ 270650 h 324856"/>
                  <a:gd name="connsiteX16" fmla="*/ 0 w 101141"/>
                  <a:gd name="connsiteY16" fmla="*/ 25734 h 324856"/>
                  <a:gd name="connsiteX17" fmla="*/ 8056 w 101141"/>
                  <a:gd name="connsiteY17" fmla="*/ 7987 h 324856"/>
                  <a:gd name="connsiteX18" fmla="*/ 25957 w 101141"/>
                  <a:gd name="connsiteY18" fmla="*/ 0 h 3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141" h="324856">
                    <a:moveTo>
                      <a:pt x="25957" y="0"/>
                    </a:moveTo>
                    <a:lnTo>
                      <a:pt x="76080" y="0"/>
                    </a:lnTo>
                    <a:cubicBezTo>
                      <a:pt x="82345" y="0"/>
                      <a:pt x="89506" y="3550"/>
                      <a:pt x="93981" y="7987"/>
                    </a:cubicBezTo>
                    <a:cubicBezTo>
                      <a:pt x="98456" y="12424"/>
                      <a:pt x="101141" y="18635"/>
                      <a:pt x="101141" y="25734"/>
                    </a:cubicBezTo>
                    <a:lnTo>
                      <a:pt x="101141" y="270650"/>
                    </a:lnTo>
                    <a:lnTo>
                      <a:pt x="101067" y="270715"/>
                    </a:lnTo>
                    <a:lnTo>
                      <a:pt x="101141" y="270786"/>
                    </a:lnTo>
                    <a:lnTo>
                      <a:pt x="101141" y="298693"/>
                    </a:lnTo>
                    <a:cubicBezTo>
                      <a:pt x="101141" y="305670"/>
                      <a:pt x="98456" y="312647"/>
                      <a:pt x="93981" y="317007"/>
                    </a:cubicBezTo>
                    <a:cubicBezTo>
                      <a:pt x="89506" y="322240"/>
                      <a:pt x="82345" y="324856"/>
                      <a:pt x="76080" y="324856"/>
                    </a:cubicBezTo>
                    <a:lnTo>
                      <a:pt x="25957" y="324856"/>
                    </a:lnTo>
                    <a:cubicBezTo>
                      <a:pt x="19691" y="324856"/>
                      <a:pt x="12531" y="322240"/>
                      <a:pt x="8056" y="317007"/>
                    </a:cubicBezTo>
                    <a:cubicBezTo>
                      <a:pt x="3580" y="312647"/>
                      <a:pt x="0" y="305670"/>
                      <a:pt x="0" y="298693"/>
                    </a:cubicBezTo>
                    <a:lnTo>
                      <a:pt x="0" y="270786"/>
                    </a:lnTo>
                    <a:lnTo>
                      <a:pt x="74" y="270715"/>
                    </a:lnTo>
                    <a:lnTo>
                      <a:pt x="0" y="270650"/>
                    </a:lnTo>
                    <a:lnTo>
                      <a:pt x="0" y="25734"/>
                    </a:lnTo>
                    <a:cubicBezTo>
                      <a:pt x="0" y="18635"/>
                      <a:pt x="3580" y="12424"/>
                      <a:pt x="8056" y="7987"/>
                    </a:cubicBezTo>
                    <a:cubicBezTo>
                      <a:pt x="12531" y="3550"/>
                      <a:pt x="19691" y="0"/>
                      <a:pt x="259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A238A332-52B1-43F5-9FFA-BBA8916B6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871" y="6655891"/>
                <a:ext cx="116835" cy="340581"/>
              </a:xfrm>
              <a:custGeom>
                <a:avLst/>
                <a:gdLst>
                  <a:gd name="connsiteX0" fmla="*/ 15279 w 116835"/>
                  <a:gd name="connsiteY0" fmla="*/ 285151 h 340581"/>
                  <a:gd name="connsiteX1" fmla="*/ 15279 w 116835"/>
                  <a:gd name="connsiteY1" fmla="*/ 308383 h 340581"/>
                  <a:gd name="connsiteX2" fmla="*/ 20671 w 116835"/>
                  <a:gd name="connsiteY2" fmla="*/ 321093 h 340581"/>
                  <a:gd name="connsiteX3" fmla="*/ 33253 w 116835"/>
                  <a:gd name="connsiteY3" fmla="*/ 326177 h 340581"/>
                  <a:gd name="connsiteX4" fmla="*/ 58418 w 116835"/>
                  <a:gd name="connsiteY4" fmla="*/ 326177 h 340581"/>
                  <a:gd name="connsiteX5" fmla="*/ 83582 w 116835"/>
                  <a:gd name="connsiteY5" fmla="*/ 326177 h 340581"/>
                  <a:gd name="connsiteX6" fmla="*/ 96165 w 116835"/>
                  <a:gd name="connsiteY6" fmla="*/ 321093 h 340581"/>
                  <a:gd name="connsiteX7" fmla="*/ 100658 w 116835"/>
                  <a:gd name="connsiteY7" fmla="*/ 308383 h 340581"/>
                  <a:gd name="connsiteX8" fmla="*/ 100658 w 116835"/>
                  <a:gd name="connsiteY8" fmla="*/ 285151 h 340581"/>
                  <a:gd name="connsiteX9" fmla="*/ 91440 w 116835"/>
                  <a:gd name="connsiteY9" fmla="*/ 285151 h 340581"/>
                  <a:gd name="connsiteX10" fmla="*/ 25395 w 116835"/>
                  <a:gd name="connsiteY10" fmla="*/ 285151 h 340581"/>
                  <a:gd name="connsiteX11" fmla="*/ 33253 w 116835"/>
                  <a:gd name="connsiteY11" fmla="*/ 15107 h 340581"/>
                  <a:gd name="connsiteX12" fmla="*/ 20671 w 116835"/>
                  <a:gd name="connsiteY12" fmla="*/ 19303 h 340581"/>
                  <a:gd name="connsiteX13" fmla="*/ 15279 w 116835"/>
                  <a:gd name="connsiteY13" fmla="*/ 31892 h 340581"/>
                  <a:gd name="connsiteX14" fmla="*/ 15279 w 116835"/>
                  <a:gd name="connsiteY14" fmla="*/ 161978 h 340581"/>
                  <a:gd name="connsiteX15" fmla="*/ 15279 w 116835"/>
                  <a:gd name="connsiteY15" fmla="*/ 263529 h 340581"/>
                  <a:gd name="connsiteX16" fmla="*/ 100658 w 116835"/>
                  <a:gd name="connsiteY16" fmla="*/ 263529 h 340581"/>
                  <a:gd name="connsiteX17" fmla="*/ 100658 w 116835"/>
                  <a:gd name="connsiteY17" fmla="*/ 161978 h 340581"/>
                  <a:gd name="connsiteX18" fmla="*/ 100658 w 116835"/>
                  <a:gd name="connsiteY18" fmla="*/ 31892 h 340581"/>
                  <a:gd name="connsiteX19" fmla="*/ 96165 w 116835"/>
                  <a:gd name="connsiteY19" fmla="*/ 19303 h 340581"/>
                  <a:gd name="connsiteX20" fmla="*/ 83582 w 116835"/>
                  <a:gd name="connsiteY20" fmla="*/ 15107 h 340581"/>
                  <a:gd name="connsiteX21" fmla="*/ 58418 w 116835"/>
                  <a:gd name="connsiteY21" fmla="*/ 15107 h 340581"/>
                  <a:gd name="connsiteX22" fmla="*/ 33253 w 116835"/>
                  <a:gd name="connsiteY22" fmla="*/ 0 h 340581"/>
                  <a:gd name="connsiteX23" fmla="*/ 58418 w 116835"/>
                  <a:gd name="connsiteY23" fmla="*/ 0 h 340581"/>
                  <a:gd name="connsiteX24" fmla="*/ 83582 w 116835"/>
                  <a:gd name="connsiteY24" fmla="*/ 0 h 340581"/>
                  <a:gd name="connsiteX25" fmla="*/ 106949 w 116835"/>
                  <a:gd name="connsiteY25" fmla="*/ 10071 h 340581"/>
                  <a:gd name="connsiteX26" fmla="*/ 116835 w 116835"/>
                  <a:gd name="connsiteY26" fmla="*/ 31892 h 340581"/>
                  <a:gd name="connsiteX27" fmla="*/ 116835 w 116835"/>
                  <a:gd name="connsiteY27" fmla="*/ 161978 h 340581"/>
                  <a:gd name="connsiteX28" fmla="*/ 116835 w 116835"/>
                  <a:gd name="connsiteY28" fmla="*/ 263529 h 340581"/>
                  <a:gd name="connsiteX29" fmla="*/ 115369 w 116835"/>
                  <a:gd name="connsiteY29" fmla="*/ 266863 h 340581"/>
                  <a:gd name="connsiteX30" fmla="*/ 116835 w 116835"/>
                  <a:gd name="connsiteY30" fmla="*/ 266863 h 340581"/>
                  <a:gd name="connsiteX31" fmla="*/ 116835 w 116835"/>
                  <a:gd name="connsiteY31" fmla="*/ 281269 h 340581"/>
                  <a:gd name="connsiteX32" fmla="*/ 116835 w 116835"/>
                  <a:gd name="connsiteY32" fmla="*/ 285151 h 340581"/>
                  <a:gd name="connsiteX33" fmla="*/ 116835 w 116835"/>
                  <a:gd name="connsiteY33" fmla="*/ 308383 h 340581"/>
                  <a:gd name="connsiteX34" fmla="*/ 106949 w 116835"/>
                  <a:gd name="connsiteY34" fmla="*/ 331260 h 340581"/>
                  <a:gd name="connsiteX35" fmla="*/ 83582 w 116835"/>
                  <a:gd name="connsiteY35" fmla="*/ 340581 h 340581"/>
                  <a:gd name="connsiteX36" fmla="*/ 58418 w 116835"/>
                  <a:gd name="connsiteY36" fmla="*/ 340581 h 340581"/>
                  <a:gd name="connsiteX37" fmla="*/ 33253 w 116835"/>
                  <a:gd name="connsiteY37" fmla="*/ 340581 h 340581"/>
                  <a:gd name="connsiteX38" fmla="*/ 9886 w 116835"/>
                  <a:gd name="connsiteY38" fmla="*/ 331260 h 340581"/>
                  <a:gd name="connsiteX39" fmla="*/ 0 w 116835"/>
                  <a:gd name="connsiteY39" fmla="*/ 308383 h 340581"/>
                  <a:gd name="connsiteX40" fmla="*/ 0 w 116835"/>
                  <a:gd name="connsiteY40" fmla="*/ 285151 h 340581"/>
                  <a:gd name="connsiteX41" fmla="*/ 0 w 116835"/>
                  <a:gd name="connsiteY41" fmla="*/ 281269 h 340581"/>
                  <a:gd name="connsiteX42" fmla="*/ 0 w 116835"/>
                  <a:gd name="connsiteY42" fmla="*/ 266863 h 340581"/>
                  <a:gd name="connsiteX43" fmla="*/ 1541 w 116835"/>
                  <a:gd name="connsiteY43" fmla="*/ 266863 h 340581"/>
                  <a:gd name="connsiteX44" fmla="*/ 0 w 116835"/>
                  <a:gd name="connsiteY44" fmla="*/ 263529 h 340581"/>
                  <a:gd name="connsiteX45" fmla="*/ 0 w 116835"/>
                  <a:gd name="connsiteY45" fmla="*/ 161978 h 340581"/>
                  <a:gd name="connsiteX46" fmla="*/ 0 w 116835"/>
                  <a:gd name="connsiteY46" fmla="*/ 31892 h 340581"/>
                  <a:gd name="connsiteX47" fmla="*/ 9886 w 116835"/>
                  <a:gd name="connsiteY47" fmla="*/ 10071 h 340581"/>
                  <a:gd name="connsiteX48" fmla="*/ 33253 w 116835"/>
                  <a:gd name="connsiteY48" fmla="*/ 0 h 340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6835" h="340581">
                    <a:moveTo>
                      <a:pt x="15279" y="285151"/>
                    </a:moveTo>
                    <a:lnTo>
                      <a:pt x="15279" y="308383"/>
                    </a:lnTo>
                    <a:cubicBezTo>
                      <a:pt x="15279" y="313467"/>
                      <a:pt x="17975" y="317703"/>
                      <a:pt x="20671" y="321093"/>
                    </a:cubicBezTo>
                    <a:cubicBezTo>
                      <a:pt x="24266" y="324482"/>
                      <a:pt x="28760" y="326177"/>
                      <a:pt x="33253" y="326177"/>
                    </a:cubicBezTo>
                    <a:lnTo>
                      <a:pt x="58418" y="326177"/>
                    </a:lnTo>
                    <a:lnTo>
                      <a:pt x="83582" y="326177"/>
                    </a:lnTo>
                    <a:cubicBezTo>
                      <a:pt x="88076" y="326177"/>
                      <a:pt x="92570" y="324482"/>
                      <a:pt x="96165" y="321093"/>
                    </a:cubicBezTo>
                    <a:cubicBezTo>
                      <a:pt x="98861" y="317703"/>
                      <a:pt x="100658" y="313467"/>
                      <a:pt x="100658" y="308383"/>
                    </a:cubicBezTo>
                    <a:lnTo>
                      <a:pt x="100658" y="285151"/>
                    </a:lnTo>
                    <a:lnTo>
                      <a:pt x="91440" y="285151"/>
                    </a:lnTo>
                    <a:lnTo>
                      <a:pt x="25395" y="285151"/>
                    </a:lnTo>
                    <a:close/>
                    <a:moveTo>
                      <a:pt x="33253" y="15107"/>
                    </a:moveTo>
                    <a:cubicBezTo>
                      <a:pt x="28760" y="15107"/>
                      <a:pt x="24266" y="16786"/>
                      <a:pt x="20671" y="19303"/>
                    </a:cubicBezTo>
                    <a:cubicBezTo>
                      <a:pt x="17975" y="22660"/>
                      <a:pt x="15279" y="26857"/>
                      <a:pt x="15279" y="31892"/>
                    </a:cubicBezTo>
                    <a:lnTo>
                      <a:pt x="15279" y="161978"/>
                    </a:lnTo>
                    <a:lnTo>
                      <a:pt x="15279" y="263529"/>
                    </a:lnTo>
                    <a:lnTo>
                      <a:pt x="100658" y="263529"/>
                    </a:lnTo>
                    <a:lnTo>
                      <a:pt x="100658" y="161978"/>
                    </a:lnTo>
                    <a:lnTo>
                      <a:pt x="100658" y="31892"/>
                    </a:lnTo>
                    <a:cubicBezTo>
                      <a:pt x="100658" y="26857"/>
                      <a:pt x="98861" y="22660"/>
                      <a:pt x="96165" y="19303"/>
                    </a:cubicBezTo>
                    <a:cubicBezTo>
                      <a:pt x="92570" y="16786"/>
                      <a:pt x="88076" y="15107"/>
                      <a:pt x="83582" y="15107"/>
                    </a:cubicBezTo>
                    <a:lnTo>
                      <a:pt x="58418" y="15107"/>
                    </a:lnTo>
                    <a:close/>
                    <a:moveTo>
                      <a:pt x="33253" y="0"/>
                    </a:moveTo>
                    <a:lnTo>
                      <a:pt x="58418" y="0"/>
                    </a:lnTo>
                    <a:lnTo>
                      <a:pt x="83582" y="0"/>
                    </a:lnTo>
                    <a:cubicBezTo>
                      <a:pt x="92570" y="0"/>
                      <a:pt x="100658" y="4197"/>
                      <a:pt x="106949" y="10071"/>
                    </a:cubicBezTo>
                    <a:cubicBezTo>
                      <a:pt x="113240" y="15946"/>
                      <a:pt x="116835" y="23500"/>
                      <a:pt x="116835" y="31892"/>
                    </a:cubicBezTo>
                    <a:lnTo>
                      <a:pt x="116835" y="161978"/>
                    </a:lnTo>
                    <a:lnTo>
                      <a:pt x="116835" y="263529"/>
                    </a:lnTo>
                    <a:lnTo>
                      <a:pt x="115369" y="266863"/>
                    </a:lnTo>
                    <a:lnTo>
                      <a:pt x="116835" y="266863"/>
                    </a:lnTo>
                    <a:lnTo>
                      <a:pt x="116835" y="281269"/>
                    </a:lnTo>
                    <a:lnTo>
                      <a:pt x="116835" y="285151"/>
                    </a:lnTo>
                    <a:lnTo>
                      <a:pt x="116835" y="308383"/>
                    </a:lnTo>
                    <a:cubicBezTo>
                      <a:pt x="116835" y="317703"/>
                      <a:pt x="113240" y="325329"/>
                      <a:pt x="106949" y="331260"/>
                    </a:cubicBezTo>
                    <a:cubicBezTo>
                      <a:pt x="100658" y="337192"/>
                      <a:pt x="92570" y="340581"/>
                      <a:pt x="83582" y="340581"/>
                    </a:cubicBezTo>
                    <a:lnTo>
                      <a:pt x="58418" y="340581"/>
                    </a:lnTo>
                    <a:lnTo>
                      <a:pt x="33253" y="340581"/>
                    </a:lnTo>
                    <a:cubicBezTo>
                      <a:pt x="24266" y="340581"/>
                      <a:pt x="16177" y="337192"/>
                      <a:pt x="9886" y="331260"/>
                    </a:cubicBezTo>
                    <a:cubicBezTo>
                      <a:pt x="3595" y="325329"/>
                      <a:pt x="0" y="317703"/>
                      <a:pt x="0" y="308383"/>
                    </a:cubicBezTo>
                    <a:lnTo>
                      <a:pt x="0" y="285151"/>
                    </a:lnTo>
                    <a:lnTo>
                      <a:pt x="0" y="281269"/>
                    </a:lnTo>
                    <a:lnTo>
                      <a:pt x="0" y="266863"/>
                    </a:lnTo>
                    <a:lnTo>
                      <a:pt x="1541" y="266863"/>
                    </a:lnTo>
                    <a:lnTo>
                      <a:pt x="0" y="263529"/>
                    </a:lnTo>
                    <a:lnTo>
                      <a:pt x="0" y="161978"/>
                    </a:lnTo>
                    <a:lnTo>
                      <a:pt x="0" y="31892"/>
                    </a:lnTo>
                    <a:cubicBezTo>
                      <a:pt x="0" y="23500"/>
                      <a:pt x="3595" y="15946"/>
                      <a:pt x="9886" y="10071"/>
                    </a:cubicBezTo>
                    <a:cubicBezTo>
                      <a:pt x="16177" y="4197"/>
                      <a:pt x="24266" y="0"/>
                      <a:pt x="332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2" name="Freeform 77">
                <a:extLst>
                  <a:ext uri="{FF2B5EF4-FFF2-40B4-BE49-F238E27FC236}">
                    <a16:creationId xmlns:a16="http://schemas.microsoft.com/office/drawing/2014/main" id="{C4BD351A-58D5-423B-86DA-CB199532D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2400" y="6691210"/>
                <a:ext cx="172676" cy="117734"/>
              </a:xfrm>
              <a:custGeom>
                <a:avLst/>
                <a:gdLst>
                  <a:gd name="T0" fmla="*/ 41 w 195"/>
                  <a:gd name="T1" fmla="*/ 132 h 133"/>
                  <a:gd name="T2" fmla="*/ 41 w 195"/>
                  <a:gd name="T3" fmla="*/ 132 h 133"/>
                  <a:gd name="T4" fmla="*/ 12 w 195"/>
                  <a:gd name="T5" fmla="*/ 119 h 133"/>
                  <a:gd name="T6" fmla="*/ 12 w 195"/>
                  <a:gd name="T7" fmla="*/ 119 h 133"/>
                  <a:gd name="T8" fmla="*/ 0 w 195"/>
                  <a:gd name="T9" fmla="*/ 89 h 133"/>
                  <a:gd name="T10" fmla="*/ 0 w 195"/>
                  <a:gd name="T11" fmla="*/ 43 h 133"/>
                  <a:gd name="T12" fmla="*/ 0 w 195"/>
                  <a:gd name="T13" fmla="*/ 43 h 133"/>
                  <a:gd name="T14" fmla="*/ 12 w 195"/>
                  <a:gd name="T15" fmla="*/ 13 h 133"/>
                  <a:gd name="T16" fmla="*/ 12 w 195"/>
                  <a:gd name="T17" fmla="*/ 13 h 133"/>
                  <a:gd name="T18" fmla="*/ 41 w 195"/>
                  <a:gd name="T19" fmla="*/ 0 h 133"/>
                  <a:gd name="T20" fmla="*/ 153 w 195"/>
                  <a:gd name="T21" fmla="*/ 0 h 133"/>
                  <a:gd name="T22" fmla="*/ 153 w 195"/>
                  <a:gd name="T23" fmla="*/ 0 h 133"/>
                  <a:gd name="T24" fmla="*/ 182 w 195"/>
                  <a:gd name="T25" fmla="*/ 13 h 133"/>
                  <a:gd name="T26" fmla="*/ 182 w 195"/>
                  <a:gd name="T27" fmla="*/ 13 h 133"/>
                  <a:gd name="T28" fmla="*/ 194 w 195"/>
                  <a:gd name="T29" fmla="*/ 43 h 133"/>
                  <a:gd name="T30" fmla="*/ 194 w 195"/>
                  <a:gd name="T31" fmla="*/ 89 h 133"/>
                  <a:gd name="T32" fmla="*/ 194 w 195"/>
                  <a:gd name="T33" fmla="*/ 89 h 133"/>
                  <a:gd name="T34" fmla="*/ 182 w 195"/>
                  <a:gd name="T35" fmla="*/ 119 h 133"/>
                  <a:gd name="T36" fmla="*/ 182 w 195"/>
                  <a:gd name="T37" fmla="*/ 119 h 133"/>
                  <a:gd name="T38" fmla="*/ 153 w 195"/>
                  <a:gd name="T39" fmla="*/ 132 h 133"/>
                  <a:gd name="T40" fmla="*/ 41 w 195"/>
                  <a:gd name="T41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133">
                    <a:moveTo>
                      <a:pt x="41" y="132"/>
                    </a:moveTo>
                    <a:lnTo>
                      <a:pt x="41" y="132"/>
                    </a:lnTo>
                    <a:cubicBezTo>
                      <a:pt x="30" y="132"/>
                      <a:pt x="20" y="127"/>
                      <a:pt x="12" y="119"/>
                    </a:cubicBezTo>
                    <a:lnTo>
                      <a:pt x="12" y="119"/>
                    </a:lnTo>
                    <a:cubicBezTo>
                      <a:pt x="4" y="111"/>
                      <a:pt x="0" y="100"/>
                      <a:pt x="0" y="89"/>
                    </a:cubicBezTo>
                    <a:lnTo>
                      <a:pt x="0" y="43"/>
                    </a:lnTo>
                    <a:lnTo>
                      <a:pt x="0" y="43"/>
                    </a:lnTo>
                    <a:cubicBezTo>
                      <a:pt x="0" y="32"/>
                      <a:pt x="4" y="21"/>
                      <a:pt x="12" y="13"/>
                    </a:cubicBezTo>
                    <a:lnTo>
                      <a:pt x="12" y="13"/>
                    </a:lnTo>
                    <a:cubicBezTo>
                      <a:pt x="20" y="5"/>
                      <a:pt x="30" y="0"/>
                      <a:pt x="41" y="0"/>
                    </a:cubicBezTo>
                    <a:lnTo>
                      <a:pt x="153" y="0"/>
                    </a:lnTo>
                    <a:lnTo>
                      <a:pt x="153" y="0"/>
                    </a:lnTo>
                    <a:cubicBezTo>
                      <a:pt x="164" y="0"/>
                      <a:pt x="174" y="5"/>
                      <a:pt x="182" y="13"/>
                    </a:cubicBezTo>
                    <a:lnTo>
                      <a:pt x="182" y="13"/>
                    </a:lnTo>
                    <a:cubicBezTo>
                      <a:pt x="190" y="21"/>
                      <a:pt x="194" y="32"/>
                      <a:pt x="194" y="43"/>
                    </a:cubicBezTo>
                    <a:lnTo>
                      <a:pt x="194" y="89"/>
                    </a:lnTo>
                    <a:lnTo>
                      <a:pt x="194" y="89"/>
                    </a:lnTo>
                    <a:cubicBezTo>
                      <a:pt x="194" y="100"/>
                      <a:pt x="190" y="111"/>
                      <a:pt x="182" y="119"/>
                    </a:cubicBezTo>
                    <a:lnTo>
                      <a:pt x="182" y="119"/>
                    </a:lnTo>
                    <a:cubicBezTo>
                      <a:pt x="174" y="127"/>
                      <a:pt x="164" y="132"/>
                      <a:pt x="153" y="132"/>
                    </a:cubicBezTo>
                    <a:lnTo>
                      <a:pt x="41" y="13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3" name="Freeform 78">
                <a:extLst>
                  <a:ext uri="{FF2B5EF4-FFF2-40B4-BE49-F238E27FC236}">
                    <a16:creationId xmlns:a16="http://schemas.microsoft.com/office/drawing/2014/main" id="{DB41BC35-F6AE-499E-B674-034231399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4551" y="6687286"/>
                <a:ext cx="188374" cy="133432"/>
              </a:xfrm>
              <a:custGeom>
                <a:avLst/>
                <a:gdLst>
                  <a:gd name="T0" fmla="*/ 161 w 211"/>
                  <a:gd name="T1" fmla="*/ 0 h 149"/>
                  <a:gd name="T2" fmla="*/ 105 w 211"/>
                  <a:gd name="T3" fmla="*/ 0 h 149"/>
                  <a:gd name="T4" fmla="*/ 49 w 211"/>
                  <a:gd name="T5" fmla="*/ 0 h 149"/>
                  <a:gd name="T6" fmla="*/ 49 w 211"/>
                  <a:gd name="T7" fmla="*/ 0 h 149"/>
                  <a:gd name="T8" fmla="*/ 14 w 211"/>
                  <a:gd name="T9" fmla="*/ 15 h 149"/>
                  <a:gd name="T10" fmla="*/ 14 w 211"/>
                  <a:gd name="T11" fmla="*/ 15 h 149"/>
                  <a:gd name="T12" fmla="*/ 0 w 211"/>
                  <a:gd name="T13" fmla="*/ 51 h 149"/>
                  <a:gd name="T14" fmla="*/ 0 w 211"/>
                  <a:gd name="T15" fmla="*/ 74 h 149"/>
                  <a:gd name="T16" fmla="*/ 0 w 211"/>
                  <a:gd name="T17" fmla="*/ 97 h 149"/>
                  <a:gd name="T18" fmla="*/ 0 w 211"/>
                  <a:gd name="T19" fmla="*/ 97 h 149"/>
                  <a:gd name="T20" fmla="*/ 14 w 211"/>
                  <a:gd name="T21" fmla="*/ 133 h 149"/>
                  <a:gd name="T22" fmla="*/ 14 w 211"/>
                  <a:gd name="T23" fmla="*/ 133 h 149"/>
                  <a:gd name="T24" fmla="*/ 49 w 211"/>
                  <a:gd name="T25" fmla="*/ 148 h 149"/>
                  <a:gd name="T26" fmla="*/ 105 w 211"/>
                  <a:gd name="T27" fmla="*/ 148 h 149"/>
                  <a:gd name="T28" fmla="*/ 161 w 211"/>
                  <a:gd name="T29" fmla="*/ 148 h 149"/>
                  <a:gd name="T30" fmla="*/ 161 w 211"/>
                  <a:gd name="T31" fmla="*/ 148 h 149"/>
                  <a:gd name="T32" fmla="*/ 196 w 211"/>
                  <a:gd name="T33" fmla="*/ 133 h 149"/>
                  <a:gd name="T34" fmla="*/ 196 w 211"/>
                  <a:gd name="T35" fmla="*/ 133 h 149"/>
                  <a:gd name="T36" fmla="*/ 210 w 211"/>
                  <a:gd name="T37" fmla="*/ 97 h 149"/>
                  <a:gd name="T38" fmla="*/ 210 w 211"/>
                  <a:gd name="T39" fmla="*/ 74 h 149"/>
                  <a:gd name="T40" fmla="*/ 210 w 211"/>
                  <a:gd name="T41" fmla="*/ 51 h 149"/>
                  <a:gd name="T42" fmla="*/ 210 w 211"/>
                  <a:gd name="T43" fmla="*/ 51 h 149"/>
                  <a:gd name="T44" fmla="*/ 196 w 211"/>
                  <a:gd name="T45" fmla="*/ 15 h 149"/>
                  <a:gd name="T46" fmla="*/ 196 w 211"/>
                  <a:gd name="T47" fmla="*/ 15 h 149"/>
                  <a:gd name="T48" fmla="*/ 161 w 211"/>
                  <a:gd name="T49" fmla="*/ 0 h 149"/>
                  <a:gd name="T50" fmla="*/ 161 w 211"/>
                  <a:gd name="T51" fmla="*/ 17 h 149"/>
                  <a:gd name="T52" fmla="*/ 161 w 211"/>
                  <a:gd name="T53" fmla="*/ 17 h 149"/>
                  <a:gd name="T54" fmla="*/ 184 w 211"/>
                  <a:gd name="T55" fmla="*/ 27 h 149"/>
                  <a:gd name="T56" fmla="*/ 184 w 211"/>
                  <a:gd name="T57" fmla="*/ 27 h 149"/>
                  <a:gd name="T58" fmla="*/ 193 w 211"/>
                  <a:gd name="T59" fmla="*/ 51 h 149"/>
                  <a:gd name="T60" fmla="*/ 193 w 211"/>
                  <a:gd name="T61" fmla="*/ 74 h 149"/>
                  <a:gd name="T62" fmla="*/ 193 w 211"/>
                  <a:gd name="T63" fmla="*/ 97 h 149"/>
                  <a:gd name="T64" fmla="*/ 193 w 211"/>
                  <a:gd name="T65" fmla="*/ 97 h 149"/>
                  <a:gd name="T66" fmla="*/ 184 w 211"/>
                  <a:gd name="T67" fmla="*/ 121 h 149"/>
                  <a:gd name="T68" fmla="*/ 184 w 211"/>
                  <a:gd name="T69" fmla="*/ 121 h 149"/>
                  <a:gd name="T70" fmla="*/ 161 w 211"/>
                  <a:gd name="T71" fmla="*/ 131 h 149"/>
                  <a:gd name="T72" fmla="*/ 105 w 211"/>
                  <a:gd name="T73" fmla="*/ 131 h 149"/>
                  <a:gd name="T74" fmla="*/ 49 w 211"/>
                  <a:gd name="T75" fmla="*/ 131 h 149"/>
                  <a:gd name="T76" fmla="*/ 49 w 211"/>
                  <a:gd name="T77" fmla="*/ 131 h 149"/>
                  <a:gd name="T78" fmla="*/ 26 w 211"/>
                  <a:gd name="T79" fmla="*/ 121 h 149"/>
                  <a:gd name="T80" fmla="*/ 26 w 211"/>
                  <a:gd name="T81" fmla="*/ 121 h 149"/>
                  <a:gd name="T82" fmla="*/ 17 w 211"/>
                  <a:gd name="T83" fmla="*/ 97 h 149"/>
                  <a:gd name="T84" fmla="*/ 17 w 211"/>
                  <a:gd name="T85" fmla="*/ 74 h 149"/>
                  <a:gd name="T86" fmla="*/ 17 w 211"/>
                  <a:gd name="T87" fmla="*/ 51 h 149"/>
                  <a:gd name="T88" fmla="*/ 17 w 211"/>
                  <a:gd name="T89" fmla="*/ 51 h 149"/>
                  <a:gd name="T90" fmla="*/ 26 w 211"/>
                  <a:gd name="T91" fmla="*/ 27 h 149"/>
                  <a:gd name="T92" fmla="*/ 26 w 211"/>
                  <a:gd name="T93" fmla="*/ 27 h 149"/>
                  <a:gd name="T94" fmla="*/ 49 w 211"/>
                  <a:gd name="T95" fmla="*/ 17 h 149"/>
                  <a:gd name="T96" fmla="*/ 105 w 211"/>
                  <a:gd name="T97" fmla="*/ 17 h 149"/>
                  <a:gd name="T98" fmla="*/ 161 w 211"/>
                  <a:gd name="T99" fmla="*/ 1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1" h="149">
                    <a:moveTo>
                      <a:pt x="161" y="0"/>
                    </a:moveTo>
                    <a:lnTo>
                      <a:pt x="105" y="0"/>
                    </a:lnTo>
                    <a:lnTo>
                      <a:pt x="49" y="0"/>
                    </a:lnTo>
                    <a:lnTo>
                      <a:pt x="49" y="0"/>
                    </a:lnTo>
                    <a:cubicBezTo>
                      <a:pt x="36" y="0"/>
                      <a:pt x="24" y="5"/>
                      <a:pt x="14" y="15"/>
                    </a:cubicBezTo>
                    <a:lnTo>
                      <a:pt x="14" y="15"/>
                    </a:lnTo>
                    <a:cubicBezTo>
                      <a:pt x="5" y="25"/>
                      <a:pt x="0" y="38"/>
                      <a:pt x="0" y="51"/>
                    </a:cubicBezTo>
                    <a:lnTo>
                      <a:pt x="0" y="74"/>
                    </a:ln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110"/>
                      <a:pt x="5" y="123"/>
                      <a:pt x="14" y="133"/>
                    </a:cubicBezTo>
                    <a:lnTo>
                      <a:pt x="14" y="133"/>
                    </a:lnTo>
                    <a:cubicBezTo>
                      <a:pt x="24" y="143"/>
                      <a:pt x="36" y="148"/>
                      <a:pt x="49" y="148"/>
                    </a:cubicBezTo>
                    <a:lnTo>
                      <a:pt x="105" y="148"/>
                    </a:lnTo>
                    <a:lnTo>
                      <a:pt x="161" y="148"/>
                    </a:lnTo>
                    <a:lnTo>
                      <a:pt x="161" y="148"/>
                    </a:lnTo>
                    <a:cubicBezTo>
                      <a:pt x="173" y="148"/>
                      <a:pt x="186" y="143"/>
                      <a:pt x="196" y="133"/>
                    </a:cubicBezTo>
                    <a:lnTo>
                      <a:pt x="196" y="133"/>
                    </a:lnTo>
                    <a:cubicBezTo>
                      <a:pt x="205" y="123"/>
                      <a:pt x="210" y="110"/>
                      <a:pt x="210" y="97"/>
                    </a:cubicBezTo>
                    <a:lnTo>
                      <a:pt x="210" y="74"/>
                    </a:lnTo>
                    <a:lnTo>
                      <a:pt x="210" y="51"/>
                    </a:lnTo>
                    <a:lnTo>
                      <a:pt x="210" y="51"/>
                    </a:lnTo>
                    <a:cubicBezTo>
                      <a:pt x="210" y="38"/>
                      <a:pt x="205" y="25"/>
                      <a:pt x="196" y="15"/>
                    </a:cubicBezTo>
                    <a:lnTo>
                      <a:pt x="196" y="15"/>
                    </a:lnTo>
                    <a:cubicBezTo>
                      <a:pt x="186" y="5"/>
                      <a:pt x="173" y="0"/>
                      <a:pt x="161" y="0"/>
                    </a:cubicBezTo>
                    <a:close/>
                    <a:moveTo>
                      <a:pt x="161" y="17"/>
                    </a:moveTo>
                    <a:lnTo>
                      <a:pt x="161" y="17"/>
                    </a:lnTo>
                    <a:cubicBezTo>
                      <a:pt x="169" y="17"/>
                      <a:pt x="178" y="21"/>
                      <a:pt x="184" y="27"/>
                    </a:cubicBezTo>
                    <a:lnTo>
                      <a:pt x="184" y="27"/>
                    </a:lnTo>
                    <a:cubicBezTo>
                      <a:pt x="190" y="33"/>
                      <a:pt x="193" y="42"/>
                      <a:pt x="193" y="51"/>
                    </a:cubicBezTo>
                    <a:lnTo>
                      <a:pt x="193" y="74"/>
                    </a:lnTo>
                    <a:lnTo>
                      <a:pt x="193" y="97"/>
                    </a:lnTo>
                    <a:lnTo>
                      <a:pt x="193" y="97"/>
                    </a:lnTo>
                    <a:cubicBezTo>
                      <a:pt x="193" y="106"/>
                      <a:pt x="190" y="115"/>
                      <a:pt x="184" y="121"/>
                    </a:cubicBezTo>
                    <a:lnTo>
                      <a:pt x="184" y="121"/>
                    </a:lnTo>
                    <a:cubicBezTo>
                      <a:pt x="178" y="127"/>
                      <a:pt x="169" y="131"/>
                      <a:pt x="161" y="131"/>
                    </a:cubicBezTo>
                    <a:lnTo>
                      <a:pt x="105" y="131"/>
                    </a:lnTo>
                    <a:lnTo>
                      <a:pt x="49" y="131"/>
                    </a:lnTo>
                    <a:lnTo>
                      <a:pt x="49" y="131"/>
                    </a:lnTo>
                    <a:cubicBezTo>
                      <a:pt x="41" y="131"/>
                      <a:pt x="32" y="127"/>
                      <a:pt x="26" y="121"/>
                    </a:cubicBezTo>
                    <a:lnTo>
                      <a:pt x="26" y="121"/>
                    </a:lnTo>
                    <a:cubicBezTo>
                      <a:pt x="20" y="115"/>
                      <a:pt x="17" y="106"/>
                      <a:pt x="17" y="97"/>
                    </a:cubicBezTo>
                    <a:lnTo>
                      <a:pt x="17" y="74"/>
                    </a:lnTo>
                    <a:lnTo>
                      <a:pt x="17" y="51"/>
                    </a:lnTo>
                    <a:lnTo>
                      <a:pt x="17" y="51"/>
                    </a:lnTo>
                    <a:cubicBezTo>
                      <a:pt x="17" y="42"/>
                      <a:pt x="20" y="33"/>
                      <a:pt x="26" y="27"/>
                    </a:cubicBezTo>
                    <a:lnTo>
                      <a:pt x="26" y="27"/>
                    </a:lnTo>
                    <a:cubicBezTo>
                      <a:pt x="32" y="21"/>
                      <a:pt x="41" y="17"/>
                      <a:pt x="49" y="17"/>
                    </a:cubicBezTo>
                    <a:lnTo>
                      <a:pt x="105" y="17"/>
                    </a:lnTo>
                    <a:lnTo>
                      <a:pt x="161" y="1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4" name="Freeform 79">
                <a:extLst>
                  <a:ext uri="{FF2B5EF4-FFF2-40B4-BE49-F238E27FC236}">
                    <a16:creationId xmlns:a16="http://schemas.microsoft.com/office/drawing/2014/main" id="{F72EBE92-AE2E-46C2-96EE-ECEB98FEE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17342" y="6714756"/>
                <a:ext cx="70640" cy="74566"/>
              </a:xfrm>
              <a:custGeom>
                <a:avLst/>
                <a:gdLst>
                  <a:gd name="T0" fmla="*/ 78 w 79"/>
                  <a:gd name="T1" fmla="*/ 41 h 83"/>
                  <a:gd name="T2" fmla="*/ 78 w 79"/>
                  <a:gd name="T3" fmla="*/ 41 h 83"/>
                  <a:gd name="T4" fmla="*/ 39 w 79"/>
                  <a:gd name="T5" fmla="*/ 82 h 83"/>
                  <a:gd name="T6" fmla="*/ 39 w 79"/>
                  <a:gd name="T7" fmla="*/ 82 h 83"/>
                  <a:gd name="T8" fmla="*/ 0 w 79"/>
                  <a:gd name="T9" fmla="*/ 41 h 83"/>
                  <a:gd name="T10" fmla="*/ 0 w 79"/>
                  <a:gd name="T11" fmla="*/ 41 h 83"/>
                  <a:gd name="T12" fmla="*/ 39 w 79"/>
                  <a:gd name="T13" fmla="*/ 0 h 83"/>
                  <a:gd name="T14" fmla="*/ 39 w 79"/>
                  <a:gd name="T15" fmla="*/ 0 h 83"/>
                  <a:gd name="T16" fmla="*/ 78 w 79"/>
                  <a:gd name="T17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83">
                    <a:moveTo>
                      <a:pt x="78" y="41"/>
                    </a:moveTo>
                    <a:lnTo>
                      <a:pt x="78" y="41"/>
                    </a:lnTo>
                    <a:cubicBezTo>
                      <a:pt x="78" y="64"/>
                      <a:pt x="61" y="82"/>
                      <a:pt x="39" y="82"/>
                    </a:cubicBezTo>
                    <a:lnTo>
                      <a:pt x="39" y="82"/>
                    </a:lnTo>
                    <a:cubicBezTo>
                      <a:pt x="17" y="82"/>
                      <a:pt x="0" y="64"/>
                      <a:pt x="0" y="41"/>
                    </a:cubicBezTo>
                    <a:lnTo>
                      <a:pt x="0" y="41"/>
                    </a:lnTo>
                    <a:cubicBezTo>
                      <a:pt x="0" y="18"/>
                      <a:pt x="17" y="0"/>
                      <a:pt x="39" y="0"/>
                    </a:cubicBezTo>
                    <a:lnTo>
                      <a:pt x="39" y="0"/>
                    </a:lnTo>
                    <a:cubicBezTo>
                      <a:pt x="61" y="0"/>
                      <a:pt x="78" y="18"/>
                      <a:pt x="78" y="4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5" name="Freeform 80">
                <a:extLst>
                  <a:ext uri="{FF2B5EF4-FFF2-40B4-BE49-F238E27FC236}">
                    <a16:creationId xmlns:a16="http://schemas.microsoft.com/office/drawing/2014/main" id="{75B2404D-DBD4-4F91-AF1B-39B6FE3F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9114" y="6730454"/>
                <a:ext cx="27472" cy="27472"/>
              </a:xfrm>
              <a:custGeom>
                <a:avLst/>
                <a:gdLst>
                  <a:gd name="T0" fmla="*/ 16 w 30"/>
                  <a:gd name="T1" fmla="*/ 16 h 32"/>
                  <a:gd name="T2" fmla="*/ 16 w 30"/>
                  <a:gd name="T3" fmla="*/ 16 h 32"/>
                  <a:gd name="T4" fmla="*/ 5 w 30"/>
                  <a:gd name="T5" fmla="*/ 27 h 32"/>
                  <a:gd name="T6" fmla="*/ 5 w 30"/>
                  <a:gd name="T7" fmla="*/ 27 h 32"/>
                  <a:gd name="T8" fmla="*/ 6 w 30"/>
                  <a:gd name="T9" fmla="*/ 8 h 32"/>
                  <a:gd name="T10" fmla="*/ 6 w 30"/>
                  <a:gd name="T11" fmla="*/ 8 h 32"/>
                  <a:gd name="T12" fmla="*/ 25 w 30"/>
                  <a:gd name="T13" fmla="*/ 3 h 32"/>
                  <a:gd name="T14" fmla="*/ 25 w 30"/>
                  <a:gd name="T15" fmla="*/ 3 h 32"/>
                  <a:gd name="T16" fmla="*/ 16 w 30"/>
                  <a:gd name="T17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2">
                    <a:moveTo>
                      <a:pt x="16" y="16"/>
                    </a:moveTo>
                    <a:lnTo>
                      <a:pt x="16" y="16"/>
                    </a:lnTo>
                    <a:cubicBezTo>
                      <a:pt x="9" y="24"/>
                      <a:pt x="8" y="31"/>
                      <a:pt x="5" y="27"/>
                    </a:cubicBezTo>
                    <a:lnTo>
                      <a:pt x="5" y="27"/>
                    </a:lnTo>
                    <a:cubicBezTo>
                      <a:pt x="2" y="24"/>
                      <a:pt x="0" y="16"/>
                      <a:pt x="6" y="8"/>
                    </a:cubicBezTo>
                    <a:lnTo>
                      <a:pt x="6" y="8"/>
                    </a:lnTo>
                    <a:cubicBezTo>
                      <a:pt x="13" y="0"/>
                      <a:pt x="23" y="3"/>
                      <a:pt x="25" y="3"/>
                    </a:cubicBezTo>
                    <a:lnTo>
                      <a:pt x="25" y="3"/>
                    </a:lnTo>
                    <a:cubicBezTo>
                      <a:pt x="29" y="7"/>
                      <a:pt x="24" y="8"/>
                      <a:pt x="16" y="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78EF7F39-F88B-4F7D-ACBB-8694EB6BA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1035" y="8284542"/>
                <a:ext cx="572082" cy="348407"/>
              </a:xfrm>
              <a:custGeom>
                <a:avLst/>
                <a:gdLst>
                  <a:gd name="connsiteX0" fmla="*/ 7118 w 572082"/>
                  <a:gd name="connsiteY0" fmla="*/ 333581 h 348407"/>
                  <a:gd name="connsiteX1" fmla="*/ 564075 w 572082"/>
                  <a:gd name="connsiteY1" fmla="*/ 333581 h 348407"/>
                  <a:gd name="connsiteX2" fmla="*/ 572082 w 572082"/>
                  <a:gd name="connsiteY2" fmla="*/ 341430 h 348407"/>
                  <a:gd name="connsiteX3" fmla="*/ 564075 w 572082"/>
                  <a:gd name="connsiteY3" fmla="*/ 348407 h 348407"/>
                  <a:gd name="connsiteX4" fmla="*/ 7118 w 572082"/>
                  <a:gd name="connsiteY4" fmla="*/ 348407 h 348407"/>
                  <a:gd name="connsiteX5" fmla="*/ 0 w 572082"/>
                  <a:gd name="connsiteY5" fmla="*/ 341430 h 348407"/>
                  <a:gd name="connsiteX6" fmla="*/ 7118 w 572082"/>
                  <a:gd name="connsiteY6" fmla="*/ 333581 h 348407"/>
                  <a:gd name="connsiteX7" fmla="*/ 7118 w 572082"/>
                  <a:gd name="connsiteY7" fmla="*/ 164827 h 348407"/>
                  <a:gd name="connsiteX8" fmla="*/ 564075 w 572082"/>
                  <a:gd name="connsiteY8" fmla="*/ 164827 h 348407"/>
                  <a:gd name="connsiteX9" fmla="*/ 572082 w 572082"/>
                  <a:gd name="connsiteY9" fmla="*/ 172263 h 348407"/>
                  <a:gd name="connsiteX10" fmla="*/ 564075 w 572082"/>
                  <a:gd name="connsiteY10" fmla="*/ 179699 h 348407"/>
                  <a:gd name="connsiteX11" fmla="*/ 7118 w 572082"/>
                  <a:gd name="connsiteY11" fmla="*/ 179699 h 348407"/>
                  <a:gd name="connsiteX12" fmla="*/ 0 w 572082"/>
                  <a:gd name="connsiteY12" fmla="*/ 172263 h 348407"/>
                  <a:gd name="connsiteX13" fmla="*/ 7118 w 572082"/>
                  <a:gd name="connsiteY13" fmla="*/ 164827 h 348407"/>
                  <a:gd name="connsiteX14" fmla="*/ 7118 w 572082"/>
                  <a:gd name="connsiteY14" fmla="*/ 0 h 348407"/>
                  <a:gd name="connsiteX15" fmla="*/ 564075 w 572082"/>
                  <a:gd name="connsiteY15" fmla="*/ 0 h 348407"/>
                  <a:gd name="connsiteX16" fmla="*/ 572082 w 572082"/>
                  <a:gd name="connsiteY16" fmla="*/ 6977 h 348407"/>
                  <a:gd name="connsiteX17" fmla="*/ 564075 w 572082"/>
                  <a:gd name="connsiteY17" fmla="*/ 14826 h 348407"/>
                  <a:gd name="connsiteX18" fmla="*/ 7118 w 572082"/>
                  <a:gd name="connsiteY18" fmla="*/ 14826 h 348407"/>
                  <a:gd name="connsiteX19" fmla="*/ 0 w 572082"/>
                  <a:gd name="connsiteY19" fmla="*/ 6977 h 348407"/>
                  <a:gd name="connsiteX20" fmla="*/ 7118 w 572082"/>
                  <a:gd name="connsiteY20" fmla="*/ 0 h 348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72082" h="348407">
                    <a:moveTo>
                      <a:pt x="7118" y="333581"/>
                    </a:moveTo>
                    <a:lnTo>
                      <a:pt x="564075" y="333581"/>
                    </a:lnTo>
                    <a:cubicBezTo>
                      <a:pt x="568523" y="333581"/>
                      <a:pt x="572082" y="336197"/>
                      <a:pt x="572082" y="341430"/>
                    </a:cubicBezTo>
                    <a:cubicBezTo>
                      <a:pt x="572082" y="344918"/>
                      <a:pt x="568523" y="348407"/>
                      <a:pt x="564075" y="348407"/>
                    </a:cubicBezTo>
                    <a:lnTo>
                      <a:pt x="7118" y="348407"/>
                    </a:lnTo>
                    <a:cubicBezTo>
                      <a:pt x="2669" y="348407"/>
                      <a:pt x="0" y="344918"/>
                      <a:pt x="0" y="341430"/>
                    </a:cubicBezTo>
                    <a:cubicBezTo>
                      <a:pt x="0" y="336197"/>
                      <a:pt x="2669" y="333581"/>
                      <a:pt x="7118" y="333581"/>
                    </a:cubicBezTo>
                    <a:close/>
                    <a:moveTo>
                      <a:pt x="7118" y="164827"/>
                    </a:moveTo>
                    <a:lnTo>
                      <a:pt x="564075" y="164827"/>
                    </a:lnTo>
                    <a:cubicBezTo>
                      <a:pt x="568523" y="164827"/>
                      <a:pt x="572082" y="168132"/>
                      <a:pt x="572082" y="172263"/>
                    </a:cubicBezTo>
                    <a:cubicBezTo>
                      <a:pt x="572082" y="175568"/>
                      <a:pt x="568523" y="179699"/>
                      <a:pt x="564075" y="179699"/>
                    </a:cubicBezTo>
                    <a:lnTo>
                      <a:pt x="7118" y="179699"/>
                    </a:lnTo>
                    <a:cubicBezTo>
                      <a:pt x="2669" y="179699"/>
                      <a:pt x="0" y="175568"/>
                      <a:pt x="0" y="172263"/>
                    </a:cubicBezTo>
                    <a:cubicBezTo>
                      <a:pt x="0" y="168132"/>
                      <a:pt x="2669" y="164827"/>
                      <a:pt x="7118" y="164827"/>
                    </a:cubicBezTo>
                    <a:close/>
                    <a:moveTo>
                      <a:pt x="7118" y="0"/>
                    </a:moveTo>
                    <a:lnTo>
                      <a:pt x="564075" y="0"/>
                    </a:lnTo>
                    <a:cubicBezTo>
                      <a:pt x="568523" y="0"/>
                      <a:pt x="572082" y="3489"/>
                      <a:pt x="572082" y="6977"/>
                    </a:cubicBezTo>
                    <a:cubicBezTo>
                      <a:pt x="572082" y="11338"/>
                      <a:pt x="568523" y="14826"/>
                      <a:pt x="564075" y="14826"/>
                    </a:cubicBezTo>
                    <a:lnTo>
                      <a:pt x="7118" y="14826"/>
                    </a:lnTo>
                    <a:cubicBezTo>
                      <a:pt x="2669" y="14826"/>
                      <a:pt x="0" y="11338"/>
                      <a:pt x="0" y="6977"/>
                    </a:cubicBezTo>
                    <a:cubicBezTo>
                      <a:pt x="0" y="3489"/>
                      <a:pt x="2669" y="0"/>
                      <a:pt x="71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7" name="Freeform 84">
                <a:extLst>
                  <a:ext uri="{FF2B5EF4-FFF2-40B4-BE49-F238E27FC236}">
                    <a16:creationId xmlns:a16="http://schemas.microsoft.com/office/drawing/2014/main" id="{0EF5E75C-6B2F-4761-A5AD-E84674141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4237" y="8229600"/>
                <a:ext cx="125583" cy="129509"/>
              </a:xfrm>
              <a:custGeom>
                <a:avLst/>
                <a:gdLst>
                  <a:gd name="T0" fmla="*/ 140 w 141"/>
                  <a:gd name="T1" fmla="*/ 73 h 147"/>
                  <a:gd name="T2" fmla="*/ 140 w 141"/>
                  <a:gd name="T3" fmla="*/ 73 h 147"/>
                  <a:gd name="T4" fmla="*/ 71 w 141"/>
                  <a:gd name="T5" fmla="*/ 146 h 147"/>
                  <a:gd name="T6" fmla="*/ 71 w 141"/>
                  <a:gd name="T7" fmla="*/ 146 h 147"/>
                  <a:gd name="T8" fmla="*/ 0 w 141"/>
                  <a:gd name="T9" fmla="*/ 73 h 147"/>
                  <a:gd name="T10" fmla="*/ 0 w 141"/>
                  <a:gd name="T11" fmla="*/ 73 h 147"/>
                  <a:gd name="T12" fmla="*/ 71 w 141"/>
                  <a:gd name="T13" fmla="*/ 0 h 147"/>
                  <a:gd name="T14" fmla="*/ 71 w 141"/>
                  <a:gd name="T15" fmla="*/ 0 h 147"/>
                  <a:gd name="T16" fmla="*/ 140 w 141"/>
                  <a:gd name="T17" fmla="*/ 7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47">
                    <a:moveTo>
                      <a:pt x="140" y="73"/>
                    </a:moveTo>
                    <a:lnTo>
                      <a:pt x="140" y="73"/>
                    </a:lnTo>
                    <a:cubicBezTo>
                      <a:pt x="140" y="113"/>
                      <a:pt x="109" y="146"/>
                      <a:pt x="71" y="146"/>
                    </a:cubicBezTo>
                    <a:lnTo>
                      <a:pt x="71" y="146"/>
                    </a:lnTo>
                    <a:cubicBezTo>
                      <a:pt x="32" y="146"/>
                      <a:pt x="0" y="113"/>
                      <a:pt x="0" y="73"/>
                    </a:cubicBezTo>
                    <a:lnTo>
                      <a:pt x="0" y="73"/>
                    </a:lnTo>
                    <a:cubicBezTo>
                      <a:pt x="0" y="33"/>
                      <a:pt x="32" y="0"/>
                      <a:pt x="71" y="0"/>
                    </a:cubicBezTo>
                    <a:lnTo>
                      <a:pt x="71" y="0"/>
                    </a:lnTo>
                    <a:cubicBezTo>
                      <a:pt x="109" y="0"/>
                      <a:pt x="140" y="33"/>
                      <a:pt x="140" y="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8" name="Freeform 85">
                <a:extLst>
                  <a:ext uri="{FF2B5EF4-FFF2-40B4-BE49-F238E27FC236}">
                    <a16:creationId xmlns:a16="http://schemas.microsoft.com/office/drawing/2014/main" id="{A9825F90-190C-4D1A-8673-65D9EADCF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6388" y="8221751"/>
                <a:ext cx="141281" cy="145206"/>
              </a:xfrm>
              <a:custGeom>
                <a:avLst/>
                <a:gdLst>
                  <a:gd name="T0" fmla="*/ 79 w 157"/>
                  <a:gd name="T1" fmla="*/ 17 h 163"/>
                  <a:gd name="T2" fmla="*/ 79 w 157"/>
                  <a:gd name="T3" fmla="*/ 17 h 163"/>
                  <a:gd name="T4" fmla="*/ 17 w 157"/>
                  <a:gd name="T5" fmla="*/ 81 h 163"/>
                  <a:gd name="T6" fmla="*/ 17 w 157"/>
                  <a:gd name="T7" fmla="*/ 81 h 163"/>
                  <a:gd name="T8" fmla="*/ 79 w 157"/>
                  <a:gd name="T9" fmla="*/ 145 h 163"/>
                  <a:gd name="T10" fmla="*/ 79 w 157"/>
                  <a:gd name="T11" fmla="*/ 145 h 163"/>
                  <a:gd name="T12" fmla="*/ 139 w 157"/>
                  <a:gd name="T13" fmla="*/ 81 h 163"/>
                  <a:gd name="T14" fmla="*/ 139 w 157"/>
                  <a:gd name="T15" fmla="*/ 81 h 163"/>
                  <a:gd name="T16" fmla="*/ 79 w 157"/>
                  <a:gd name="T17" fmla="*/ 17 h 163"/>
                  <a:gd name="T18" fmla="*/ 79 w 157"/>
                  <a:gd name="T19" fmla="*/ 162 h 163"/>
                  <a:gd name="T20" fmla="*/ 79 w 157"/>
                  <a:gd name="T21" fmla="*/ 162 h 163"/>
                  <a:gd name="T22" fmla="*/ 0 w 157"/>
                  <a:gd name="T23" fmla="*/ 81 h 163"/>
                  <a:gd name="T24" fmla="*/ 0 w 157"/>
                  <a:gd name="T25" fmla="*/ 81 h 163"/>
                  <a:gd name="T26" fmla="*/ 79 w 157"/>
                  <a:gd name="T27" fmla="*/ 0 h 163"/>
                  <a:gd name="T28" fmla="*/ 79 w 157"/>
                  <a:gd name="T29" fmla="*/ 0 h 163"/>
                  <a:gd name="T30" fmla="*/ 156 w 157"/>
                  <a:gd name="T31" fmla="*/ 81 h 163"/>
                  <a:gd name="T32" fmla="*/ 156 w 157"/>
                  <a:gd name="T33" fmla="*/ 81 h 163"/>
                  <a:gd name="T34" fmla="*/ 79 w 157"/>
                  <a:gd name="T35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7" h="163">
                    <a:moveTo>
                      <a:pt x="79" y="17"/>
                    </a:moveTo>
                    <a:lnTo>
                      <a:pt x="79" y="17"/>
                    </a:lnTo>
                    <a:cubicBezTo>
                      <a:pt x="44" y="17"/>
                      <a:pt x="17" y="46"/>
                      <a:pt x="17" y="81"/>
                    </a:cubicBezTo>
                    <a:lnTo>
                      <a:pt x="17" y="81"/>
                    </a:lnTo>
                    <a:cubicBezTo>
                      <a:pt x="17" y="116"/>
                      <a:pt x="44" y="145"/>
                      <a:pt x="79" y="145"/>
                    </a:cubicBezTo>
                    <a:lnTo>
                      <a:pt x="79" y="145"/>
                    </a:lnTo>
                    <a:cubicBezTo>
                      <a:pt x="112" y="145"/>
                      <a:pt x="139" y="116"/>
                      <a:pt x="139" y="81"/>
                    </a:cubicBezTo>
                    <a:lnTo>
                      <a:pt x="139" y="81"/>
                    </a:lnTo>
                    <a:cubicBezTo>
                      <a:pt x="139" y="46"/>
                      <a:pt x="112" y="17"/>
                      <a:pt x="79" y="17"/>
                    </a:cubicBezTo>
                    <a:close/>
                    <a:moveTo>
                      <a:pt x="79" y="162"/>
                    </a:moveTo>
                    <a:lnTo>
                      <a:pt x="79" y="162"/>
                    </a:lnTo>
                    <a:cubicBezTo>
                      <a:pt x="35" y="162"/>
                      <a:pt x="0" y="126"/>
                      <a:pt x="0" y="81"/>
                    </a:cubicBezTo>
                    <a:lnTo>
                      <a:pt x="0" y="81"/>
                    </a:lnTo>
                    <a:cubicBezTo>
                      <a:pt x="0" y="37"/>
                      <a:pt x="35" y="0"/>
                      <a:pt x="79" y="0"/>
                    </a:cubicBezTo>
                    <a:lnTo>
                      <a:pt x="79" y="0"/>
                    </a:lnTo>
                    <a:cubicBezTo>
                      <a:pt x="121" y="0"/>
                      <a:pt x="156" y="37"/>
                      <a:pt x="156" y="81"/>
                    </a:cubicBezTo>
                    <a:lnTo>
                      <a:pt x="156" y="81"/>
                    </a:lnTo>
                    <a:cubicBezTo>
                      <a:pt x="156" y="126"/>
                      <a:pt x="121" y="162"/>
                      <a:pt x="79" y="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9" name="Freeform 86">
                <a:extLst>
                  <a:ext uri="{FF2B5EF4-FFF2-40B4-BE49-F238E27FC236}">
                    <a16:creationId xmlns:a16="http://schemas.microsoft.com/office/drawing/2014/main" id="{73AC92E2-802F-4683-8F98-59B85D695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1299" y="8390504"/>
                <a:ext cx="125583" cy="129506"/>
              </a:xfrm>
              <a:custGeom>
                <a:avLst/>
                <a:gdLst>
                  <a:gd name="T0" fmla="*/ 140 w 141"/>
                  <a:gd name="T1" fmla="*/ 73 h 147"/>
                  <a:gd name="T2" fmla="*/ 140 w 141"/>
                  <a:gd name="T3" fmla="*/ 73 h 147"/>
                  <a:gd name="T4" fmla="*/ 70 w 141"/>
                  <a:gd name="T5" fmla="*/ 146 h 147"/>
                  <a:gd name="T6" fmla="*/ 70 w 141"/>
                  <a:gd name="T7" fmla="*/ 146 h 147"/>
                  <a:gd name="T8" fmla="*/ 0 w 141"/>
                  <a:gd name="T9" fmla="*/ 73 h 147"/>
                  <a:gd name="T10" fmla="*/ 0 w 141"/>
                  <a:gd name="T11" fmla="*/ 73 h 147"/>
                  <a:gd name="T12" fmla="*/ 70 w 141"/>
                  <a:gd name="T13" fmla="*/ 0 h 147"/>
                  <a:gd name="T14" fmla="*/ 70 w 141"/>
                  <a:gd name="T15" fmla="*/ 0 h 147"/>
                  <a:gd name="T16" fmla="*/ 140 w 141"/>
                  <a:gd name="T17" fmla="*/ 7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47">
                    <a:moveTo>
                      <a:pt x="140" y="73"/>
                    </a:moveTo>
                    <a:lnTo>
                      <a:pt x="140" y="73"/>
                    </a:lnTo>
                    <a:cubicBezTo>
                      <a:pt x="140" y="114"/>
                      <a:pt x="109" y="146"/>
                      <a:pt x="70" y="146"/>
                    </a:cubicBezTo>
                    <a:lnTo>
                      <a:pt x="70" y="146"/>
                    </a:lnTo>
                    <a:cubicBezTo>
                      <a:pt x="32" y="146"/>
                      <a:pt x="0" y="114"/>
                      <a:pt x="0" y="73"/>
                    </a:cubicBezTo>
                    <a:lnTo>
                      <a:pt x="0" y="73"/>
                    </a:lnTo>
                    <a:cubicBezTo>
                      <a:pt x="0" y="33"/>
                      <a:pt x="32" y="0"/>
                      <a:pt x="70" y="0"/>
                    </a:cubicBezTo>
                    <a:lnTo>
                      <a:pt x="70" y="0"/>
                    </a:lnTo>
                    <a:cubicBezTo>
                      <a:pt x="109" y="0"/>
                      <a:pt x="140" y="33"/>
                      <a:pt x="140" y="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0" name="Freeform 87">
                <a:extLst>
                  <a:ext uri="{FF2B5EF4-FFF2-40B4-BE49-F238E27FC236}">
                    <a16:creationId xmlns:a16="http://schemas.microsoft.com/office/drawing/2014/main" id="{0653534B-24D0-4580-B935-CC3F9FAAB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3450" y="8386578"/>
                <a:ext cx="141281" cy="145206"/>
              </a:xfrm>
              <a:custGeom>
                <a:avLst/>
                <a:gdLst>
                  <a:gd name="T0" fmla="*/ 78 w 158"/>
                  <a:gd name="T1" fmla="*/ 17 h 164"/>
                  <a:gd name="T2" fmla="*/ 78 w 158"/>
                  <a:gd name="T3" fmla="*/ 17 h 164"/>
                  <a:gd name="T4" fmla="*/ 17 w 158"/>
                  <a:gd name="T5" fmla="*/ 81 h 164"/>
                  <a:gd name="T6" fmla="*/ 17 w 158"/>
                  <a:gd name="T7" fmla="*/ 81 h 164"/>
                  <a:gd name="T8" fmla="*/ 78 w 158"/>
                  <a:gd name="T9" fmla="*/ 145 h 164"/>
                  <a:gd name="T10" fmla="*/ 78 w 158"/>
                  <a:gd name="T11" fmla="*/ 145 h 164"/>
                  <a:gd name="T12" fmla="*/ 139 w 158"/>
                  <a:gd name="T13" fmla="*/ 81 h 164"/>
                  <a:gd name="T14" fmla="*/ 139 w 158"/>
                  <a:gd name="T15" fmla="*/ 81 h 164"/>
                  <a:gd name="T16" fmla="*/ 78 w 158"/>
                  <a:gd name="T17" fmla="*/ 17 h 164"/>
                  <a:gd name="T18" fmla="*/ 78 w 158"/>
                  <a:gd name="T19" fmla="*/ 163 h 164"/>
                  <a:gd name="T20" fmla="*/ 78 w 158"/>
                  <a:gd name="T21" fmla="*/ 163 h 164"/>
                  <a:gd name="T22" fmla="*/ 0 w 158"/>
                  <a:gd name="T23" fmla="*/ 81 h 164"/>
                  <a:gd name="T24" fmla="*/ 0 w 158"/>
                  <a:gd name="T25" fmla="*/ 81 h 164"/>
                  <a:gd name="T26" fmla="*/ 78 w 158"/>
                  <a:gd name="T27" fmla="*/ 0 h 164"/>
                  <a:gd name="T28" fmla="*/ 78 w 158"/>
                  <a:gd name="T29" fmla="*/ 0 h 164"/>
                  <a:gd name="T30" fmla="*/ 157 w 158"/>
                  <a:gd name="T31" fmla="*/ 81 h 164"/>
                  <a:gd name="T32" fmla="*/ 157 w 158"/>
                  <a:gd name="T33" fmla="*/ 81 h 164"/>
                  <a:gd name="T34" fmla="*/ 78 w 158"/>
                  <a:gd name="T35" fmla="*/ 16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8" h="164">
                    <a:moveTo>
                      <a:pt x="78" y="17"/>
                    </a:moveTo>
                    <a:lnTo>
                      <a:pt x="78" y="17"/>
                    </a:lnTo>
                    <a:cubicBezTo>
                      <a:pt x="45" y="17"/>
                      <a:pt x="17" y="46"/>
                      <a:pt x="17" y="81"/>
                    </a:cubicBezTo>
                    <a:lnTo>
                      <a:pt x="17" y="81"/>
                    </a:lnTo>
                    <a:cubicBezTo>
                      <a:pt x="17" y="116"/>
                      <a:pt x="45" y="145"/>
                      <a:pt x="78" y="145"/>
                    </a:cubicBezTo>
                    <a:lnTo>
                      <a:pt x="78" y="145"/>
                    </a:lnTo>
                    <a:cubicBezTo>
                      <a:pt x="112" y="145"/>
                      <a:pt x="139" y="116"/>
                      <a:pt x="139" y="81"/>
                    </a:cubicBezTo>
                    <a:lnTo>
                      <a:pt x="139" y="81"/>
                    </a:lnTo>
                    <a:cubicBezTo>
                      <a:pt x="139" y="46"/>
                      <a:pt x="112" y="17"/>
                      <a:pt x="78" y="17"/>
                    </a:cubicBezTo>
                    <a:close/>
                    <a:moveTo>
                      <a:pt x="78" y="163"/>
                    </a:moveTo>
                    <a:lnTo>
                      <a:pt x="78" y="163"/>
                    </a:lnTo>
                    <a:cubicBezTo>
                      <a:pt x="35" y="163"/>
                      <a:pt x="0" y="127"/>
                      <a:pt x="0" y="81"/>
                    </a:cubicBezTo>
                    <a:lnTo>
                      <a:pt x="0" y="81"/>
                    </a:lnTo>
                    <a:cubicBezTo>
                      <a:pt x="0" y="37"/>
                      <a:pt x="35" y="0"/>
                      <a:pt x="78" y="0"/>
                    </a:cubicBezTo>
                    <a:lnTo>
                      <a:pt x="78" y="0"/>
                    </a:lnTo>
                    <a:cubicBezTo>
                      <a:pt x="121" y="0"/>
                      <a:pt x="157" y="37"/>
                      <a:pt x="157" y="81"/>
                    </a:cubicBezTo>
                    <a:lnTo>
                      <a:pt x="157" y="81"/>
                    </a:lnTo>
                    <a:cubicBezTo>
                      <a:pt x="157" y="127"/>
                      <a:pt x="121" y="163"/>
                      <a:pt x="78" y="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1" name="Freeform 88">
                <a:extLst>
                  <a:ext uri="{FF2B5EF4-FFF2-40B4-BE49-F238E27FC236}">
                    <a16:creationId xmlns:a16="http://schemas.microsoft.com/office/drawing/2014/main" id="{37C6B3D7-996E-4C30-A370-1B1AA3D34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8278" y="8559254"/>
                <a:ext cx="125583" cy="129509"/>
              </a:xfrm>
              <a:custGeom>
                <a:avLst/>
                <a:gdLst>
                  <a:gd name="T0" fmla="*/ 140 w 141"/>
                  <a:gd name="T1" fmla="*/ 73 h 147"/>
                  <a:gd name="T2" fmla="*/ 140 w 141"/>
                  <a:gd name="T3" fmla="*/ 73 h 147"/>
                  <a:gd name="T4" fmla="*/ 70 w 141"/>
                  <a:gd name="T5" fmla="*/ 146 h 147"/>
                  <a:gd name="T6" fmla="*/ 70 w 141"/>
                  <a:gd name="T7" fmla="*/ 146 h 147"/>
                  <a:gd name="T8" fmla="*/ 0 w 141"/>
                  <a:gd name="T9" fmla="*/ 73 h 147"/>
                  <a:gd name="T10" fmla="*/ 0 w 141"/>
                  <a:gd name="T11" fmla="*/ 73 h 147"/>
                  <a:gd name="T12" fmla="*/ 70 w 141"/>
                  <a:gd name="T13" fmla="*/ 0 h 147"/>
                  <a:gd name="T14" fmla="*/ 70 w 141"/>
                  <a:gd name="T15" fmla="*/ 0 h 147"/>
                  <a:gd name="T16" fmla="*/ 140 w 141"/>
                  <a:gd name="T17" fmla="*/ 7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47">
                    <a:moveTo>
                      <a:pt x="140" y="73"/>
                    </a:moveTo>
                    <a:lnTo>
                      <a:pt x="140" y="73"/>
                    </a:lnTo>
                    <a:cubicBezTo>
                      <a:pt x="140" y="113"/>
                      <a:pt x="108" y="146"/>
                      <a:pt x="70" y="146"/>
                    </a:cubicBezTo>
                    <a:lnTo>
                      <a:pt x="70" y="146"/>
                    </a:lnTo>
                    <a:cubicBezTo>
                      <a:pt x="31" y="146"/>
                      <a:pt x="0" y="113"/>
                      <a:pt x="0" y="73"/>
                    </a:cubicBezTo>
                    <a:lnTo>
                      <a:pt x="0" y="73"/>
                    </a:lnTo>
                    <a:cubicBezTo>
                      <a:pt x="0" y="32"/>
                      <a:pt x="31" y="0"/>
                      <a:pt x="70" y="0"/>
                    </a:cubicBezTo>
                    <a:lnTo>
                      <a:pt x="70" y="0"/>
                    </a:lnTo>
                    <a:cubicBezTo>
                      <a:pt x="108" y="0"/>
                      <a:pt x="140" y="32"/>
                      <a:pt x="140" y="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2" name="Freeform 89">
                <a:extLst>
                  <a:ext uri="{FF2B5EF4-FFF2-40B4-BE49-F238E27FC236}">
                    <a16:creationId xmlns:a16="http://schemas.microsoft.com/office/drawing/2014/main" id="{0D75FA9F-29ED-4A30-BF31-7351994A9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0429" y="8551406"/>
                <a:ext cx="141281" cy="145206"/>
              </a:xfrm>
              <a:custGeom>
                <a:avLst/>
                <a:gdLst>
                  <a:gd name="T0" fmla="*/ 78 w 157"/>
                  <a:gd name="T1" fmla="*/ 17 h 164"/>
                  <a:gd name="T2" fmla="*/ 78 w 157"/>
                  <a:gd name="T3" fmla="*/ 17 h 164"/>
                  <a:gd name="T4" fmla="*/ 16 w 157"/>
                  <a:gd name="T5" fmla="*/ 82 h 164"/>
                  <a:gd name="T6" fmla="*/ 16 w 157"/>
                  <a:gd name="T7" fmla="*/ 82 h 164"/>
                  <a:gd name="T8" fmla="*/ 78 w 157"/>
                  <a:gd name="T9" fmla="*/ 146 h 164"/>
                  <a:gd name="T10" fmla="*/ 78 w 157"/>
                  <a:gd name="T11" fmla="*/ 146 h 164"/>
                  <a:gd name="T12" fmla="*/ 139 w 157"/>
                  <a:gd name="T13" fmla="*/ 82 h 164"/>
                  <a:gd name="T14" fmla="*/ 139 w 157"/>
                  <a:gd name="T15" fmla="*/ 82 h 164"/>
                  <a:gd name="T16" fmla="*/ 78 w 157"/>
                  <a:gd name="T17" fmla="*/ 17 h 164"/>
                  <a:gd name="T18" fmla="*/ 78 w 157"/>
                  <a:gd name="T19" fmla="*/ 163 h 164"/>
                  <a:gd name="T20" fmla="*/ 78 w 157"/>
                  <a:gd name="T21" fmla="*/ 163 h 164"/>
                  <a:gd name="T22" fmla="*/ 0 w 157"/>
                  <a:gd name="T23" fmla="*/ 82 h 164"/>
                  <a:gd name="T24" fmla="*/ 0 w 157"/>
                  <a:gd name="T25" fmla="*/ 82 h 164"/>
                  <a:gd name="T26" fmla="*/ 78 w 157"/>
                  <a:gd name="T27" fmla="*/ 0 h 164"/>
                  <a:gd name="T28" fmla="*/ 78 w 157"/>
                  <a:gd name="T29" fmla="*/ 0 h 164"/>
                  <a:gd name="T30" fmla="*/ 156 w 157"/>
                  <a:gd name="T31" fmla="*/ 82 h 164"/>
                  <a:gd name="T32" fmla="*/ 156 w 157"/>
                  <a:gd name="T33" fmla="*/ 82 h 164"/>
                  <a:gd name="T34" fmla="*/ 78 w 157"/>
                  <a:gd name="T35" fmla="*/ 16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7" h="164">
                    <a:moveTo>
                      <a:pt x="78" y="17"/>
                    </a:moveTo>
                    <a:lnTo>
                      <a:pt x="78" y="17"/>
                    </a:lnTo>
                    <a:cubicBezTo>
                      <a:pt x="44" y="17"/>
                      <a:pt x="16" y="47"/>
                      <a:pt x="16" y="82"/>
                    </a:cubicBezTo>
                    <a:lnTo>
                      <a:pt x="16" y="82"/>
                    </a:lnTo>
                    <a:cubicBezTo>
                      <a:pt x="16" y="117"/>
                      <a:pt x="44" y="146"/>
                      <a:pt x="78" y="146"/>
                    </a:cubicBezTo>
                    <a:lnTo>
                      <a:pt x="78" y="146"/>
                    </a:lnTo>
                    <a:cubicBezTo>
                      <a:pt x="112" y="146"/>
                      <a:pt x="139" y="117"/>
                      <a:pt x="139" y="82"/>
                    </a:cubicBezTo>
                    <a:lnTo>
                      <a:pt x="139" y="82"/>
                    </a:lnTo>
                    <a:cubicBezTo>
                      <a:pt x="139" y="47"/>
                      <a:pt x="112" y="17"/>
                      <a:pt x="78" y="17"/>
                    </a:cubicBezTo>
                    <a:close/>
                    <a:moveTo>
                      <a:pt x="78" y="163"/>
                    </a:moveTo>
                    <a:lnTo>
                      <a:pt x="78" y="163"/>
                    </a:lnTo>
                    <a:cubicBezTo>
                      <a:pt x="35" y="163"/>
                      <a:pt x="0" y="126"/>
                      <a:pt x="0" y="82"/>
                    </a:cubicBezTo>
                    <a:lnTo>
                      <a:pt x="0" y="82"/>
                    </a:lnTo>
                    <a:cubicBezTo>
                      <a:pt x="0" y="37"/>
                      <a:pt x="35" y="0"/>
                      <a:pt x="78" y="0"/>
                    </a:cubicBezTo>
                    <a:lnTo>
                      <a:pt x="78" y="0"/>
                    </a:lnTo>
                    <a:cubicBezTo>
                      <a:pt x="121" y="0"/>
                      <a:pt x="156" y="37"/>
                      <a:pt x="156" y="82"/>
                    </a:cubicBezTo>
                    <a:lnTo>
                      <a:pt x="156" y="82"/>
                    </a:lnTo>
                    <a:cubicBezTo>
                      <a:pt x="156" y="126"/>
                      <a:pt x="121" y="163"/>
                      <a:pt x="78" y="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3" name="Freeform 90">
                <a:extLst>
                  <a:ext uri="{FF2B5EF4-FFF2-40B4-BE49-F238E27FC236}">
                    <a16:creationId xmlns:a16="http://schemas.microsoft.com/office/drawing/2014/main" id="{F3E154FF-0A87-4567-BD75-A5F7A27B6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6373" y="8166808"/>
                <a:ext cx="569048" cy="592595"/>
              </a:xfrm>
              <a:custGeom>
                <a:avLst/>
                <a:gdLst>
                  <a:gd name="T0" fmla="*/ 217 w 641"/>
                  <a:gd name="T1" fmla="*/ 332 h 666"/>
                  <a:gd name="T2" fmla="*/ 421 w 641"/>
                  <a:gd name="T3" fmla="*/ 332 h 666"/>
                  <a:gd name="T4" fmla="*/ 200 w 641"/>
                  <a:gd name="T5" fmla="*/ 332 h 666"/>
                  <a:gd name="T6" fmla="*/ 440 w 641"/>
                  <a:gd name="T7" fmla="*/ 332 h 666"/>
                  <a:gd name="T8" fmla="*/ 186 w 641"/>
                  <a:gd name="T9" fmla="*/ 523 h 666"/>
                  <a:gd name="T10" fmla="*/ 280 w 641"/>
                  <a:gd name="T11" fmla="*/ 563 h 666"/>
                  <a:gd name="T12" fmla="*/ 296 w 641"/>
                  <a:gd name="T13" fmla="*/ 639 h 666"/>
                  <a:gd name="T14" fmla="*/ 352 w 641"/>
                  <a:gd name="T15" fmla="*/ 614 h 666"/>
                  <a:gd name="T16" fmla="*/ 359 w 641"/>
                  <a:gd name="T17" fmla="*/ 563 h 666"/>
                  <a:gd name="T18" fmla="*/ 487 w 641"/>
                  <a:gd name="T19" fmla="*/ 556 h 666"/>
                  <a:gd name="T20" fmla="*/ 543 w 641"/>
                  <a:gd name="T21" fmla="*/ 532 h 666"/>
                  <a:gd name="T22" fmla="*/ 504 w 641"/>
                  <a:gd name="T23" fmla="*/ 478 h 666"/>
                  <a:gd name="T24" fmla="*/ 541 w 641"/>
                  <a:gd name="T25" fmla="*/ 375 h 666"/>
                  <a:gd name="T26" fmla="*/ 612 w 641"/>
                  <a:gd name="T27" fmla="*/ 357 h 666"/>
                  <a:gd name="T28" fmla="*/ 612 w 641"/>
                  <a:gd name="T29" fmla="*/ 309 h 666"/>
                  <a:gd name="T30" fmla="*/ 551 w 641"/>
                  <a:gd name="T31" fmla="*/ 299 h 666"/>
                  <a:gd name="T32" fmla="*/ 506 w 641"/>
                  <a:gd name="T33" fmla="*/ 197 h 666"/>
                  <a:gd name="T34" fmla="*/ 543 w 641"/>
                  <a:gd name="T35" fmla="*/ 135 h 666"/>
                  <a:gd name="T36" fmla="*/ 487 w 641"/>
                  <a:gd name="T37" fmla="*/ 110 h 666"/>
                  <a:gd name="T38" fmla="*/ 450 w 641"/>
                  <a:gd name="T39" fmla="*/ 139 h 666"/>
                  <a:gd name="T40" fmla="*/ 352 w 641"/>
                  <a:gd name="T41" fmla="*/ 52 h 666"/>
                  <a:gd name="T42" fmla="*/ 296 w 641"/>
                  <a:gd name="T43" fmla="*/ 28 h 666"/>
                  <a:gd name="T44" fmla="*/ 287 w 641"/>
                  <a:gd name="T45" fmla="*/ 91 h 666"/>
                  <a:gd name="T46" fmla="*/ 190 w 641"/>
                  <a:gd name="T47" fmla="*/ 139 h 666"/>
                  <a:gd name="T48" fmla="*/ 105 w 641"/>
                  <a:gd name="T49" fmla="*/ 110 h 666"/>
                  <a:gd name="T50" fmla="*/ 105 w 641"/>
                  <a:gd name="T51" fmla="*/ 159 h 666"/>
                  <a:gd name="T52" fmla="*/ 134 w 641"/>
                  <a:gd name="T53" fmla="*/ 197 h 666"/>
                  <a:gd name="T54" fmla="*/ 49 w 641"/>
                  <a:gd name="T55" fmla="*/ 299 h 666"/>
                  <a:gd name="T56" fmla="*/ 16 w 641"/>
                  <a:gd name="T57" fmla="*/ 333 h 666"/>
                  <a:gd name="T58" fmla="*/ 49 w 641"/>
                  <a:gd name="T59" fmla="*/ 368 h 666"/>
                  <a:gd name="T60" fmla="*/ 97 w 641"/>
                  <a:gd name="T61" fmla="*/ 375 h 666"/>
                  <a:gd name="T62" fmla="*/ 105 w 641"/>
                  <a:gd name="T63" fmla="*/ 508 h 666"/>
                  <a:gd name="T64" fmla="*/ 105 w 641"/>
                  <a:gd name="T65" fmla="*/ 556 h 666"/>
                  <a:gd name="T66" fmla="*/ 180 w 641"/>
                  <a:gd name="T67" fmla="*/ 526 h 666"/>
                  <a:gd name="T68" fmla="*/ 284 w 641"/>
                  <a:gd name="T69" fmla="*/ 651 h 666"/>
                  <a:gd name="T70" fmla="*/ 270 w 641"/>
                  <a:gd name="T71" fmla="*/ 579 h 666"/>
                  <a:gd name="T72" fmla="*/ 129 w 641"/>
                  <a:gd name="T73" fmla="*/ 583 h 666"/>
                  <a:gd name="T74" fmla="*/ 79 w 641"/>
                  <a:gd name="T75" fmla="*/ 532 h 666"/>
                  <a:gd name="T76" fmla="*/ 117 w 641"/>
                  <a:gd name="T77" fmla="*/ 471 h 666"/>
                  <a:gd name="T78" fmla="*/ 14 w 641"/>
                  <a:gd name="T79" fmla="*/ 369 h 666"/>
                  <a:gd name="T80" fmla="*/ 14 w 641"/>
                  <a:gd name="T81" fmla="*/ 297 h 666"/>
                  <a:gd name="T82" fmla="*/ 81 w 641"/>
                  <a:gd name="T83" fmla="*/ 282 h 666"/>
                  <a:gd name="T84" fmla="*/ 79 w 641"/>
                  <a:gd name="T85" fmla="*/ 135 h 666"/>
                  <a:gd name="T86" fmla="*/ 129 w 641"/>
                  <a:gd name="T87" fmla="*/ 83 h 666"/>
                  <a:gd name="T88" fmla="*/ 185 w 641"/>
                  <a:gd name="T89" fmla="*/ 120 h 666"/>
                  <a:gd name="T90" fmla="*/ 284 w 641"/>
                  <a:gd name="T91" fmla="*/ 16 h 666"/>
                  <a:gd name="T92" fmla="*/ 355 w 641"/>
                  <a:gd name="T93" fmla="*/ 16 h 666"/>
                  <a:gd name="T94" fmla="*/ 369 w 641"/>
                  <a:gd name="T95" fmla="*/ 84 h 666"/>
                  <a:gd name="T96" fmla="*/ 510 w 641"/>
                  <a:gd name="T97" fmla="*/ 83 h 666"/>
                  <a:gd name="T98" fmla="*/ 560 w 641"/>
                  <a:gd name="T99" fmla="*/ 135 h 666"/>
                  <a:gd name="T100" fmla="*/ 523 w 641"/>
                  <a:gd name="T101" fmla="*/ 194 h 666"/>
                  <a:gd name="T102" fmla="*/ 625 w 641"/>
                  <a:gd name="T103" fmla="*/ 297 h 666"/>
                  <a:gd name="T104" fmla="*/ 625 w 641"/>
                  <a:gd name="T105" fmla="*/ 369 h 666"/>
                  <a:gd name="T106" fmla="*/ 558 w 641"/>
                  <a:gd name="T107" fmla="*/ 385 h 666"/>
                  <a:gd name="T108" fmla="*/ 560 w 641"/>
                  <a:gd name="T109" fmla="*/ 532 h 666"/>
                  <a:gd name="T110" fmla="*/ 510 w 641"/>
                  <a:gd name="T111" fmla="*/ 583 h 666"/>
                  <a:gd name="T112" fmla="*/ 451 w 641"/>
                  <a:gd name="T113" fmla="*/ 543 h 666"/>
                  <a:gd name="T114" fmla="*/ 355 w 641"/>
                  <a:gd name="T115" fmla="*/ 651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1" h="666">
                    <a:moveTo>
                      <a:pt x="319" y="225"/>
                    </a:moveTo>
                    <a:lnTo>
                      <a:pt x="319" y="225"/>
                    </a:lnTo>
                    <a:cubicBezTo>
                      <a:pt x="263" y="225"/>
                      <a:pt x="217" y="273"/>
                      <a:pt x="217" y="332"/>
                    </a:cubicBezTo>
                    <a:lnTo>
                      <a:pt x="217" y="332"/>
                    </a:lnTo>
                    <a:cubicBezTo>
                      <a:pt x="217" y="390"/>
                      <a:pt x="263" y="438"/>
                      <a:pt x="319" y="438"/>
                    </a:cubicBezTo>
                    <a:lnTo>
                      <a:pt x="319" y="438"/>
                    </a:lnTo>
                    <a:cubicBezTo>
                      <a:pt x="376" y="438"/>
                      <a:pt x="421" y="390"/>
                      <a:pt x="421" y="332"/>
                    </a:cubicBezTo>
                    <a:lnTo>
                      <a:pt x="421" y="332"/>
                    </a:lnTo>
                    <a:cubicBezTo>
                      <a:pt x="421" y="273"/>
                      <a:pt x="376" y="225"/>
                      <a:pt x="319" y="225"/>
                    </a:cubicBezTo>
                    <a:close/>
                    <a:moveTo>
                      <a:pt x="319" y="456"/>
                    </a:moveTo>
                    <a:lnTo>
                      <a:pt x="319" y="456"/>
                    </a:lnTo>
                    <a:cubicBezTo>
                      <a:pt x="254" y="456"/>
                      <a:pt x="200" y="399"/>
                      <a:pt x="200" y="332"/>
                    </a:cubicBezTo>
                    <a:lnTo>
                      <a:pt x="200" y="332"/>
                    </a:lnTo>
                    <a:cubicBezTo>
                      <a:pt x="200" y="263"/>
                      <a:pt x="254" y="208"/>
                      <a:pt x="319" y="208"/>
                    </a:cubicBezTo>
                    <a:lnTo>
                      <a:pt x="319" y="208"/>
                    </a:lnTo>
                    <a:cubicBezTo>
                      <a:pt x="385" y="208"/>
                      <a:pt x="440" y="263"/>
                      <a:pt x="440" y="332"/>
                    </a:cubicBezTo>
                    <a:lnTo>
                      <a:pt x="440" y="332"/>
                    </a:lnTo>
                    <a:cubicBezTo>
                      <a:pt x="440" y="399"/>
                      <a:pt x="385" y="456"/>
                      <a:pt x="319" y="456"/>
                    </a:cubicBezTo>
                    <a:close/>
                    <a:moveTo>
                      <a:pt x="186" y="523"/>
                    </a:moveTo>
                    <a:lnTo>
                      <a:pt x="186" y="523"/>
                    </a:lnTo>
                    <a:cubicBezTo>
                      <a:pt x="188" y="523"/>
                      <a:pt x="190" y="524"/>
                      <a:pt x="191" y="525"/>
                    </a:cubicBezTo>
                    <a:lnTo>
                      <a:pt x="191" y="525"/>
                    </a:lnTo>
                    <a:cubicBezTo>
                      <a:pt x="218" y="545"/>
                      <a:pt x="247" y="557"/>
                      <a:pt x="280" y="563"/>
                    </a:cubicBezTo>
                    <a:lnTo>
                      <a:pt x="280" y="563"/>
                    </a:lnTo>
                    <a:cubicBezTo>
                      <a:pt x="283" y="564"/>
                      <a:pt x="287" y="567"/>
                      <a:pt x="287" y="572"/>
                    </a:cubicBezTo>
                    <a:lnTo>
                      <a:pt x="287" y="614"/>
                    </a:lnTo>
                    <a:lnTo>
                      <a:pt x="287" y="614"/>
                    </a:lnTo>
                    <a:cubicBezTo>
                      <a:pt x="287" y="624"/>
                      <a:pt x="290" y="632"/>
                      <a:pt x="296" y="639"/>
                    </a:cubicBezTo>
                    <a:lnTo>
                      <a:pt x="296" y="639"/>
                    </a:lnTo>
                    <a:cubicBezTo>
                      <a:pt x="309" y="652"/>
                      <a:pt x="330" y="652"/>
                      <a:pt x="343" y="639"/>
                    </a:cubicBezTo>
                    <a:lnTo>
                      <a:pt x="343" y="639"/>
                    </a:lnTo>
                    <a:cubicBezTo>
                      <a:pt x="349" y="632"/>
                      <a:pt x="352" y="624"/>
                      <a:pt x="352" y="614"/>
                    </a:cubicBezTo>
                    <a:lnTo>
                      <a:pt x="352" y="572"/>
                    </a:lnTo>
                    <a:lnTo>
                      <a:pt x="352" y="572"/>
                    </a:lnTo>
                    <a:cubicBezTo>
                      <a:pt x="352" y="567"/>
                      <a:pt x="355" y="564"/>
                      <a:pt x="359" y="563"/>
                    </a:cubicBezTo>
                    <a:lnTo>
                      <a:pt x="359" y="563"/>
                    </a:lnTo>
                    <a:cubicBezTo>
                      <a:pt x="391" y="557"/>
                      <a:pt x="421" y="545"/>
                      <a:pt x="448" y="525"/>
                    </a:cubicBezTo>
                    <a:lnTo>
                      <a:pt x="448" y="525"/>
                    </a:lnTo>
                    <a:cubicBezTo>
                      <a:pt x="451" y="523"/>
                      <a:pt x="456" y="523"/>
                      <a:pt x="459" y="526"/>
                    </a:cubicBezTo>
                    <a:lnTo>
                      <a:pt x="487" y="556"/>
                    </a:lnTo>
                    <a:lnTo>
                      <a:pt x="487" y="556"/>
                    </a:lnTo>
                    <a:cubicBezTo>
                      <a:pt x="500" y="569"/>
                      <a:pt x="521" y="569"/>
                      <a:pt x="533" y="556"/>
                    </a:cubicBezTo>
                    <a:lnTo>
                      <a:pt x="533" y="556"/>
                    </a:lnTo>
                    <a:cubicBezTo>
                      <a:pt x="540" y="550"/>
                      <a:pt x="543" y="541"/>
                      <a:pt x="543" y="532"/>
                    </a:cubicBezTo>
                    <a:lnTo>
                      <a:pt x="543" y="532"/>
                    </a:lnTo>
                    <a:cubicBezTo>
                      <a:pt x="543" y="523"/>
                      <a:pt x="540" y="514"/>
                      <a:pt x="533" y="508"/>
                    </a:cubicBezTo>
                    <a:lnTo>
                      <a:pt x="504" y="478"/>
                    </a:lnTo>
                    <a:lnTo>
                      <a:pt x="504" y="478"/>
                    </a:lnTo>
                    <a:cubicBezTo>
                      <a:pt x="502" y="475"/>
                      <a:pt x="502" y="470"/>
                      <a:pt x="504" y="467"/>
                    </a:cubicBezTo>
                    <a:lnTo>
                      <a:pt x="504" y="467"/>
                    </a:lnTo>
                    <a:cubicBezTo>
                      <a:pt x="523" y="440"/>
                      <a:pt x="535" y="408"/>
                      <a:pt x="541" y="375"/>
                    </a:cubicBezTo>
                    <a:lnTo>
                      <a:pt x="541" y="375"/>
                    </a:lnTo>
                    <a:cubicBezTo>
                      <a:pt x="542" y="370"/>
                      <a:pt x="546" y="368"/>
                      <a:pt x="550" y="368"/>
                    </a:cubicBezTo>
                    <a:lnTo>
                      <a:pt x="589" y="368"/>
                    </a:lnTo>
                    <a:lnTo>
                      <a:pt x="589" y="368"/>
                    </a:lnTo>
                    <a:cubicBezTo>
                      <a:pt x="599" y="368"/>
                      <a:pt x="606" y="364"/>
                      <a:pt x="612" y="357"/>
                    </a:cubicBezTo>
                    <a:lnTo>
                      <a:pt x="612" y="357"/>
                    </a:lnTo>
                    <a:cubicBezTo>
                      <a:pt x="618" y="352"/>
                      <a:pt x="622" y="343"/>
                      <a:pt x="622" y="333"/>
                    </a:cubicBezTo>
                    <a:lnTo>
                      <a:pt x="622" y="333"/>
                    </a:lnTo>
                    <a:cubicBezTo>
                      <a:pt x="622" y="324"/>
                      <a:pt x="618" y="316"/>
                      <a:pt x="612" y="309"/>
                    </a:cubicBezTo>
                    <a:lnTo>
                      <a:pt x="612" y="309"/>
                    </a:lnTo>
                    <a:cubicBezTo>
                      <a:pt x="606" y="303"/>
                      <a:pt x="599" y="299"/>
                      <a:pt x="589" y="299"/>
                    </a:cubicBezTo>
                    <a:lnTo>
                      <a:pt x="551" y="299"/>
                    </a:lnTo>
                    <a:lnTo>
                      <a:pt x="551" y="299"/>
                    </a:lnTo>
                    <a:cubicBezTo>
                      <a:pt x="546" y="299"/>
                      <a:pt x="543" y="296"/>
                      <a:pt x="542" y="291"/>
                    </a:cubicBezTo>
                    <a:lnTo>
                      <a:pt x="542" y="291"/>
                    </a:lnTo>
                    <a:cubicBezTo>
                      <a:pt x="537" y="258"/>
                      <a:pt x="524" y="227"/>
                      <a:pt x="506" y="197"/>
                    </a:cubicBezTo>
                    <a:lnTo>
                      <a:pt x="506" y="197"/>
                    </a:lnTo>
                    <a:cubicBezTo>
                      <a:pt x="503" y="194"/>
                      <a:pt x="504" y="190"/>
                      <a:pt x="506" y="187"/>
                    </a:cubicBezTo>
                    <a:lnTo>
                      <a:pt x="533" y="159"/>
                    </a:lnTo>
                    <a:lnTo>
                      <a:pt x="533" y="159"/>
                    </a:lnTo>
                    <a:cubicBezTo>
                      <a:pt x="540" y="152"/>
                      <a:pt x="543" y="143"/>
                      <a:pt x="543" y="135"/>
                    </a:cubicBezTo>
                    <a:lnTo>
                      <a:pt x="543" y="135"/>
                    </a:lnTo>
                    <a:cubicBezTo>
                      <a:pt x="543" y="125"/>
                      <a:pt x="540" y="117"/>
                      <a:pt x="533" y="110"/>
                    </a:cubicBezTo>
                    <a:lnTo>
                      <a:pt x="533" y="110"/>
                    </a:lnTo>
                    <a:cubicBezTo>
                      <a:pt x="521" y="97"/>
                      <a:pt x="500" y="97"/>
                      <a:pt x="487" y="110"/>
                    </a:cubicBezTo>
                    <a:lnTo>
                      <a:pt x="461" y="138"/>
                    </a:lnTo>
                    <a:lnTo>
                      <a:pt x="461" y="138"/>
                    </a:lnTo>
                    <a:cubicBezTo>
                      <a:pt x="458" y="141"/>
                      <a:pt x="453" y="142"/>
                      <a:pt x="450" y="139"/>
                    </a:cubicBezTo>
                    <a:lnTo>
                      <a:pt x="450" y="139"/>
                    </a:lnTo>
                    <a:cubicBezTo>
                      <a:pt x="422" y="119"/>
                      <a:pt x="391" y="106"/>
                      <a:pt x="359" y="100"/>
                    </a:cubicBezTo>
                    <a:lnTo>
                      <a:pt x="359" y="100"/>
                    </a:lnTo>
                    <a:cubicBezTo>
                      <a:pt x="355" y="99"/>
                      <a:pt x="352" y="95"/>
                      <a:pt x="352" y="91"/>
                    </a:cubicBezTo>
                    <a:lnTo>
                      <a:pt x="352" y="52"/>
                    </a:lnTo>
                    <a:lnTo>
                      <a:pt x="352" y="52"/>
                    </a:lnTo>
                    <a:cubicBezTo>
                      <a:pt x="352" y="43"/>
                      <a:pt x="349" y="34"/>
                      <a:pt x="343" y="28"/>
                    </a:cubicBezTo>
                    <a:lnTo>
                      <a:pt x="343" y="28"/>
                    </a:lnTo>
                    <a:cubicBezTo>
                      <a:pt x="330" y="15"/>
                      <a:pt x="309" y="15"/>
                      <a:pt x="296" y="28"/>
                    </a:cubicBezTo>
                    <a:lnTo>
                      <a:pt x="296" y="28"/>
                    </a:lnTo>
                    <a:cubicBezTo>
                      <a:pt x="290" y="34"/>
                      <a:pt x="287" y="43"/>
                      <a:pt x="287" y="52"/>
                    </a:cubicBezTo>
                    <a:lnTo>
                      <a:pt x="287" y="91"/>
                    </a:lnTo>
                    <a:lnTo>
                      <a:pt x="287" y="91"/>
                    </a:lnTo>
                    <a:cubicBezTo>
                      <a:pt x="287" y="95"/>
                      <a:pt x="283" y="99"/>
                      <a:pt x="280" y="100"/>
                    </a:cubicBezTo>
                    <a:lnTo>
                      <a:pt x="280" y="100"/>
                    </a:lnTo>
                    <a:cubicBezTo>
                      <a:pt x="247" y="106"/>
                      <a:pt x="217" y="119"/>
                      <a:pt x="190" y="139"/>
                    </a:cubicBezTo>
                    <a:lnTo>
                      <a:pt x="190" y="139"/>
                    </a:lnTo>
                    <a:cubicBezTo>
                      <a:pt x="186" y="142"/>
                      <a:pt x="181" y="141"/>
                      <a:pt x="178" y="138"/>
                    </a:cubicBezTo>
                    <a:lnTo>
                      <a:pt x="151" y="110"/>
                    </a:lnTo>
                    <a:lnTo>
                      <a:pt x="151" y="110"/>
                    </a:lnTo>
                    <a:cubicBezTo>
                      <a:pt x="139" y="97"/>
                      <a:pt x="118" y="97"/>
                      <a:pt x="105" y="110"/>
                    </a:cubicBezTo>
                    <a:lnTo>
                      <a:pt x="105" y="110"/>
                    </a:lnTo>
                    <a:cubicBezTo>
                      <a:pt x="99" y="117"/>
                      <a:pt x="96" y="125"/>
                      <a:pt x="96" y="135"/>
                    </a:cubicBezTo>
                    <a:lnTo>
                      <a:pt x="96" y="135"/>
                    </a:lnTo>
                    <a:cubicBezTo>
                      <a:pt x="96" y="143"/>
                      <a:pt x="99" y="152"/>
                      <a:pt x="105" y="159"/>
                    </a:cubicBezTo>
                    <a:lnTo>
                      <a:pt x="133" y="187"/>
                    </a:lnTo>
                    <a:lnTo>
                      <a:pt x="133" y="187"/>
                    </a:lnTo>
                    <a:cubicBezTo>
                      <a:pt x="135" y="190"/>
                      <a:pt x="135" y="194"/>
                      <a:pt x="134" y="197"/>
                    </a:cubicBezTo>
                    <a:lnTo>
                      <a:pt x="134" y="197"/>
                    </a:lnTo>
                    <a:cubicBezTo>
                      <a:pt x="115" y="227"/>
                      <a:pt x="102" y="258"/>
                      <a:pt x="97" y="291"/>
                    </a:cubicBezTo>
                    <a:lnTo>
                      <a:pt x="97" y="291"/>
                    </a:lnTo>
                    <a:cubicBezTo>
                      <a:pt x="96" y="296"/>
                      <a:pt x="93" y="299"/>
                      <a:pt x="89" y="299"/>
                    </a:cubicBezTo>
                    <a:lnTo>
                      <a:pt x="49" y="299"/>
                    </a:lnTo>
                    <a:lnTo>
                      <a:pt x="49" y="299"/>
                    </a:lnTo>
                    <a:cubicBezTo>
                      <a:pt x="40" y="299"/>
                      <a:pt x="33" y="303"/>
                      <a:pt x="27" y="309"/>
                    </a:cubicBezTo>
                    <a:lnTo>
                      <a:pt x="27" y="309"/>
                    </a:lnTo>
                    <a:cubicBezTo>
                      <a:pt x="20" y="316"/>
                      <a:pt x="16" y="324"/>
                      <a:pt x="16" y="333"/>
                    </a:cubicBezTo>
                    <a:lnTo>
                      <a:pt x="16" y="333"/>
                    </a:lnTo>
                    <a:cubicBezTo>
                      <a:pt x="16" y="343"/>
                      <a:pt x="20" y="352"/>
                      <a:pt x="27" y="357"/>
                    </a:cubicBezTo>
                    <a:lnTo>
                      <a:pt x="27" y="357"/>
                    </a:lnTo>
                    <a:cubicBezTo>
                      <a:pt x="33" y="364"/>
                      <a:pt x="40" y="368"/>
                      <a:pt x="49" y="368"/>
                    </a:cubicBezTo>
                    <a:lnTo>
                      <a:pt x="89" y="368"/>
                    </a:lnTo>
                    <a:lnTo>
                      <a:pt x="89" y="368"/>
                    </a:lnTo>
                    <a:cubicBezTo>
                      <a:pt x="93" y="368"/>
                      <a:pt x="97" y="370"/>
                      <a:pt x="97" y="375"/>
                    </a:cubicBezTo>
                    <a:lnTo>
                      <a:pt x="97" y="375"/>
                    </a:lnTo>
                    <a:cubicBezTo>
                      <a:pt x="103" y="408"/>
                      <a:pt x="116" y="440"/>
                      <a:pt x="135" y="467"/>
                    </a:cubicBezTo>
                    <a:lnTo>
                      <a:pt x="135" y="467"/>
                    </a:lnTo>
                    <a:cubicBezTo>
                      <a:pt x="137" y="470"/>
                      <a:pt x="137" y="475"/>
                      <a:pt x="134" y="478"/>
                    </a:cubicBezTo>
                    <a:lnTo>
                      <a:pt x="105" y="508"/>
                    </a:lnTo>
                    <a:lnTo>
                      <a:pt x="105" y="508"/>
                    </a:lnTo>
                    <a:cubicBezTo>
                      <a:pt x="99" y="514"/>
                      <a:pt x="96" y="523"/>
                      <a:pt x="96" y="532"/>
                    </a:cubicBezTo>
                    <a:lnTo>
                      <a:pt x="96" y="532"/>
                    </a:lnTo>
                    <a:cubicBezTo>
                      <a:pt x="96" y="541"/>
                      <a:pt x="99" y="550"/>
                      <a:pt x="105" y="556"/>
                    </a:cubicBezTo>
                    <a:lnTo>
                      <a:pt x="105" y="556"/>
                    </a:lnTo>
                    <a:cubicBezTo>
                      <a:pt x="118" y="569"/>
                      <a:pt x="139" y="569"/>
                      <a:pt x="151" y="556"/>
                    </a:cubicBezTo>
                    <a:lnTo>
                      <a:pt x="180" y="526"/>
                    </a:lnTo>
                    <a:lnTo>
                      <a:pt x="180" y="526"/>
                    </a:lnTo>
                    <a:cubicBezTo>
                      <a:pt x="182" y="524"/>
                      <a:pt x="184" y="523"/>
                      <a:pt x="186" y="523"/>
                    </a:cubicBezTo>
                    <a:close/>
                    <a:moveTo>
                      <a:pt x="319" y="665"/>
                    </a:moveTo>
                    <a:lnTo>
                      <a:pt x="319" y="665"/>
                    </a:lnTo>
                    <a:cubicBezTo>
                      <a:pt x="306" y="665"/>
                      <a:pt x="294" y="661"/>
                      <a:pt x="284" y="651"/>
                    </a:cubicBezTo>
                    <a:lnTo>
                      <a:pt x="284" y="651"/>
                    </a:lnTo>
                    <a:cubicBezTo>
                      <a:pt x="275" y="641"/>
                      <a:pt x="270" y="628"/>
                      <a:pt x="270" y="614"/>
                    </a:cubicBezTo>
                    <a:lnTo>
                      <a:pt x="270" y="579"/>
                    </a:lnTo>
                    <a:lnTo>
                      <a:pt x="270" y="579"/>
                    </a:lnTo>
                    <a:cubicBezTo>
                      <a:pt x="240" y="572"/>
                      <a:pt x="213" y="560"/>
                      <a:pt x="188" y="543"/>
                    </a:cubicBezTo>
                    <a:lnTo>
                      <a:pt x="164" y="568"/>
                    </a:lnTo>
                    <a:lnTo>
                      <a:pt x="164" y="568"/>
                    </a:lnTo>
                    <a:cubicBezTo>
                      <a:pt x="154" y="578"/>
                      <a:pt x="141" y="583"/>
                      <a:pt x="129" y="583"/>
                    </a:cubicBezTo>
                    <a:lnTo>
                      <a:pt x="129" y="583"/>
                    </a:lnTo>
                    <a:cubicBezTo>
                      <a:pt x="115" y="583"/>
                      <a:pt x="103" y="578"/>
                      <a:pt x="93" y="568"/>
                    </a:cubicBezTo>
                    <a:lnTo>
                      <a:pt x="93" y="568"/>
                    </a:lnTo>
                    <a:cubicBezTo>
                      <a:pt x="84" y="559"/>
                      <a:pt x="79" y="546"/>
                      <a:pt x="79" y="532"/>
                    </a:cubicBezTo>
                    <a:lnTo>
                      <a:pt x="79" y="532"/>
                    </a:lnTo>
                    <a:cubicBezTo>
                      <a:pt x="79" y="518"/>
                      <a:pt x="84" y="506"/>
                      <a:pt x="93" y="496"/>
                    </a:cubicBezTo>
                    <a:lnTo>
                      <a:pt x="117" y="471"/>
                    </a:lnTo>
                    <a:lnTo>
                      <a:pt x="117" y="471"/>
                    </a:lnTo>
                    <a:cubicBezTo>
                      <a:pt x="100" y="445"/>
                      <a:pt x="89" y="415"/>
                      <a:pt x="82" y="385"/>
                    </a:cubicBezTo>
                    <a:lnTo>
                      <a:pt x="49" y="385"/>
                    </a:lnTo>
                    <a:lnTo>
                      <a:pt x="49" y="385"/>
                    </a:lnTo>
                    <a:cubicBezTo>
                      <a:pt x="36" y="385"/>
                      <a:pt x="23" y="379"/>
                      <a:pt x="14" y="369"/>
                    </a:cubicBezTo>
                    <a:lnTo>
                      <a:pt x="14" y="369"/>
                    </a:lnTo>
                    <a:cubicBezTo>
                      <a:pt x="4" y="360"/>
                      <a:pt x="0" y="347"/>
                      <a:pt x="0" y="333"/>
                    </a:cubicBezTo>
                    <a:lnTo>
                      <a:pt x="0" y="333"/>
                    </a:lnTo>
                    <a:cubicBezTo>
                      <a:pt x="0" y="320"/>
                      <a:pt x="4" y="307"/>
                      <a:pt x="14" y="297"/>
                    </a:cubicBezTo>
                    <a:lnTo>
                      <a:pt x="14" y="297"/>
                    </a:lnTo>
                    <a:cubicBezTo>
                      <a:pt x="23" y="287"/>
                      <a:pt x="36" y="282"/>
                      <a:pt x="49" y="282"/>
                    </a:cubicBezTo>
                    <a:lnTo>
                      <a:pt x="81" y="282"/>
                    </a:lnTo>
                    <a:lnTo>
                      <a:pt x="81" y="282"/>
                    </a:lnTo>
                    <a:cubicBezTo>
                      <a:pt x="87" y="250"/>
                      <a:pt x="99" y="220"/>
                      <a:pt x="116" y="194"/>
                    </a:cubicBezTo>
                    <a:lnTo>
                      <a:pt x="93" y="171"/>
                    </a:lnTo>
                    <a:lnTo>
                      <a:pt x="93" y="171"/>
                    </a:lnTo>
                    <a:cubicBezTo>
                      <a:pt x="84" y="161"/>
                      <a:pt x="79" y="148"/>
                      <a:pt x="79" y="135"/>
                    </a:cubicBezTo>
                    <a:lnTo>
                      <a:pt x="79" y="135"/>
                    </a:lnTo>
                    <a:cubicBezTo>
                      <a:pt x="79" y="121"/>
                      <a:pt x="84" y="108"/>
                      <a:pt x="93" y="98"/>
                    </a:cubicBezTo>
                    <a:lnTo>
                      <a:pt x="93" y="98"/>
                    </a:lnTo>
                    <a:cubicBezTo>
                      <a:pt x="103" y="89"/>
                      <a:pt x="115" y="83"/>
                      <a:pt x="129" y="83"/>
                    </a:cubicBezTo>
                    <a:lnTo>
                      <a:pt x="129" y="83"/>
                    </a:lnTo>
                    <a:cubicBezTo>
                      <a:pt x="141" y="83"/>
                      <a:pt x="154" y="89"/>
                      <a:pt x="164" y="98"/>
                    </a:cubicBezTo>
                    <a:lnTo>
                      <a:pt x="185" y="120"/>
                    </a:lnTo>
                    <a:lnTo>
                      <a:pt x="185" y="120"/>
                    </a:lnTo>
                    <a:cubicBezTo>
                      <a:pt x="211" y="103"/>
                      <a:pt x="239" y="90"/>
                      <a:pt x="270" y="84"/>
                    </a:cubicBezTo>
                    <a:lnTo>
                      <a:pt x="270" y="52"/>
                    </a:lnTo>
                    <a:lnTo>
                      <a:pt x="270" y="52"/>
                    </a:lnTo>
                    <a:cubicBezTo>
                      <a:pt x="270" y="38"/>
                      <a:pt x="275" y="25"/>
                      <a:pt x="284" y="16"/>
                    </a:cubicBezTo>
                    <a:lnTo>
                      <a:pt x="284" y="16"/>
                    </a:lnTo>
                    <a:cubicBezTo>
                      <a:pt x="294" y="6"/>
                      <a:pt x="306" y="0"/>
                      <a:pt x="319" y="0"/>
                    </a:cubicBezTo>
                    <a:lnTo>
                      <a:pt x="319" y="0"/>
                    </a:lnTo>
                    <a:cubicBezTo>
                      <a:pt x="332" y="0"/>
                      <a:pt x="345" y="6"/>
                      <a:pt x="355" y="16"/>
                    </a:cubicBezTo>
                    <a:lnTo>
                      <a:pt x="355" y="16"/>
                    </a:lnTo>
                    <a:cubicBezTo>
                      <a:pt x="364" y="25"/>
                      <a:pt x="369" y="38"/>
                      <a:pt x="369" y="52"/>
                    </a:cubicBezTo>
                    <a:lnTo>
                      <a:pt x="369" y="84"/>
                    </a:lnTo>
                    <a:lnTo>
                      <a:pt x="369" y="84"/>
                    </a:lnTo>
                    <a:cubicBezTo>
                      <a:pt x="399" y="90"/>
                      <a:pt x="428" y="103"/>
                      <a:pt x="454" y="120"/>
                    </a:cubicBezTo>
                    <a:lnTo>
                      <a:pt x="475" y="98"/>
                    </a:lnTo>
                    <a:lnTo>
                      <a:pt x="475" y="98"/>
                    </a:lnTo>
                    <a:cubicBezTo>
                      <a:pt x="485" y="89"/>
                      <a:pt x="497" y="83"/>
                      <a:pt x="510" y="83"/>
                    </a:cubicBezTo>
                    <a:lnTo>
                      <a:pt x="510" y="83"/>
                    </a:lnTo>
                    <a:cubicBezTo>
                      <a:pt x="524" y="83"/>
                      <a:pt x="536" y="89"/>
                      <a:pt x="546" y="98"/>
                    </a:cubicBezTo>
                    <a:lnTo>
                      <a:pt x="546" y="98"/>
                    </a:lnTo>
                    <a:cubicBezTo>
                      <a:pt x="555" y="108"/>
                      <a:pt x="560" y="121"/>
                      <a:pt x="560" y="135"/>
                    </a:cubicBezTo>
                    <a:lnTo>
                      <a:pt x="560" y="135"/>
                    </a:lnTo>
                    <a:cubicBezTo>
                      <a:pt x="560" y="148"/>
                      <a:pt x="555" y="161"/>
                      <a:pt x="546" y="171"/>
                    </a:cubicBezTo>
                    <a:lnTo>
                      <a:pt x="523" y="194"/>
                    </a:lnTo>
                    <a:lnTo>
                      <a:pt x="523" y="194"/>
                    </a:lnTo>
                    <a:cubicBezTo>
                      <a:pt x="540" y="220"/>
                      <a:pt x="552" y="250"/>
                      <a:pt x="558" y="282"/>
                    </a:cubicBezTo>
                    <a:lnTo>
                      <a:pt x="589" y="282"/>
                    </a:lnTo>
                    <a:lnTo>
                      <a:pt x="589" y="282"/>
                    </a:lnTo>
                    <a:cubicBezTo>
                      <a:pt x="603" y="282"/>
                      <a:pt x="616" y="287"/>
                      <a:pt x="625" y="297"/>
                    </a:cubicBezTo>
                    <a:lnTo>
                      <a:pt x="625" y="297"/>
                    </a:lnTo>
                    <a:cubicBezTo>
                      <a:pt x="635" y="307"/>
                      <a:pt x="640" y="320"/>
                      <a:pt x="640" y="333"/>
                    </a:cubicBezTo>
                    <a:lnTo>
                      <a:pt x="640" y="333"/>
                    </a:lnTo>
                    <a:cubicBezTo>
                      <a:pt x="640" y="347"/>
                      <a:pt x="635" y="360"/>
                      <a:pt x="625" y="369"/>
                    </a:cubicBezTo>
                    <a:lnTo>
                      <a:pt x="625" y="369"/>
                    </a:lnTo>
                    <a:cubicBezTo>
                      <a:pt x="616" y="379"/>
                      <a:pt x="603" y="385"/>
                      <a:pt x="589" y="385"/>
                    </a:cubicBezTo>
                    <a:lnTo>
                      <a:pt x="558" y="385"/>
                    </a:lnTo>
                    <a:lnTo>
                      <a:pt x="558" y="385"/>
                    </a:lnTo>
                    <a:cubicBezTo>
                      <a:pt x="551" y="415"/>
                      <a:pt x="539" y="445"/>
                      <a:pt x="522" y="471"/>
                    </a:cubicBezTo>
                    <a:lnTo>
                      <a:pt x="546" y="496"/>
                    </a:lnTo>
                    <a:lnTo>
                      <a:pt x="546" y="496"/>
                    </a:lnTo>
                    <a:cubicBezTo>
                      <a:pt x="555" y="506"/>
                      <a:pt x="560" y="518"/>
                      <a:pt x="560" y="532"/>
                    </a:cubicBezTo>
                    <a:lnTo>
                      <a:pt x="560" y="532"/>
                    </a:lnTo>
                    <a:cubicBezTo>
                      <a:pt x="560" y="546"/>
                      <a:pt x="555" y="559"/>
                      <a:pt x="546" y="568"/>
                    </a:cubicBezTo>
                    <a:lnTo>
                      <a:pt x="546" y="568"/>
                    </a:lnTo>
                    <a:cubicBezTo>
                      <a:pt x="536" y="578"/>
                      <a:pt x="524" y="583"/>
                      <a:pt x="510" y="583"/>
                    </a:cubicBezTo>
                    <a:lnTo>
                      <a:pt x="510" y="583"/>
                    </a:lnTo>
                    <a:cubicBezTo>
                      <a:pt x="497" y="583"/>
                      <a:pt x="485" y="578"/>
                      <a:pt x="475" y="568"/>
                    </a:cubicBezTo>
                    <a:lnTo>
                      <a:pt x="451" y="543"/>
                    </a:lnTo>
                    <a:lnTo>
                      <a:pt x="451" y="543"/>
                    </a:lnTo>
                    <a:cubicBezTo>
                      <a:pt x="427" y="560"/>
                      <a:pt x="398" y="572"/>
                      <a:pt x="369" y="579"/>
                    </a:cubicBezTo>
                    <a:lnTo>
                      <a:pt x="369" y="614"/>
                    </a:lnTo>
                    <a:lnTo>
                      <a:pt x="369" y="614"/>
                    </a:lnTo>
                    <a:cubicBezTo>
                      <a:pt x="369" y="628"/>
                      <a:pt x="364" y="641"/>
                      <a:pt x="355" y="651"/>
                    </a:cubicBezTo>
                    <a:lnTo>
                      <a:pt x="355" y="651"/>
                    </a:lnTo>
                    <a:cubicBezTo>
                      <a:pt x="345" y="661"/>
                      <a:pt x="332" y="665"/>
                      <a:pt x="319" y="6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4" name="Freeform 91">
                <a:extLst>
                  <a:ext uri="{FF2B5EF4-FFF2-40B4-BE49-F238E27FC236}">
                    <a16:creationId xmlns:a16="http://schemas.microsoft.com/office/drawing/2014/main" id="{A9DE8E60-DF66-4F72-9165-345BEEA28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4222" y="8174657"/>
                <a:ext cx="557274" cy="576897"/>
              </a:xfrm>
              <a:custGeom>
                <a:avLst/>
                <a:gdLst>
                  <a:gd name="T0" fmla="*/ 311 w 624"/>
                  <a:gd name="T1" fmla="*/ 438 h 649"/>
                  <a:gd name="T2" fmla="*/ 200 w 624"/>
                  <a:gd name="T3" fmla="*/ 323 h 649"/>
                  <a:gd name="T4" fmla="*/ 311 w 624"/>
                  <a:gd name="T5" fmla="*/ 207 h 649"/>
                  <a:gd name="T6" fmla="*/ 423 w 624"/>
                  <a:gd name="T7" fmla="*/ 323 h 649"/>
                  <a:gd name="T8" fmla="*/ 610 w 624"/>
                  <a:gd name="T9" fmla="*/ 294 h 649"/>
                  <a:gd name="T10" fmla="*/ 581 w 624"/>
                  <a:gd name="T11" fmla="*/ 281 h 649"/>
                  <a:gd name="T12" fmla="*/ 543 w 624"/>
                  <a:gd name="T13" fmla="*/ 281 h 649"/>
                  <a:gd name="T14" fmla="*/ 532 w 624"/>
                  <a:gd name="T15" fmla="*/ 156 h 649"/>
                  <a:gd name="T16" fmla="*/ 544 w 624"/>
                  <a:gd name="T17" fmla="*/ 126 h 649"/>
                  <a:gd name="T18" fmla="*/ 532 w 624"/>
                  <a:gd name="T19" fmla="*/ 95 h 649"/>
                  <a:gd name="T20" fmla="*/ 532 w 624"/>
                  <a:gd name="T21" fmla="*/ 95 h 649"/>
                  <a:gd name="T22" fmla="*/ 502 w 624"/>
                  <a:gd name="T23" fmla="*/ 83 h 649"/>
                  <a:gd name="T24" fmla="*/ 447 w 624"/>
                  <a:gd name="T25" fmla="*/ 123 h 649"/>
                  <a:gd name="T26" fmla="*/ 353 w 624"/>
                  <a:gd name="T27" fmla="*/ 82 h 649"/>
                  <a:gd name="T28" fmla="*/ 353 w 624"/>
                  <a:gd name="T29" fmla="*/ 43 h 649"/>
                  <a:gd name="T30" fmla="*/ 341 w 624"/>
                  <a:gd name="T31" fmla="*/ 13 h 649"/>
                  <a:gd name="T32" fmla="*/ 311 w 624"/>
                  <a:gd name="T33" fmla="*/ 0 h 649"/>
                  <a:gd name="T34" fmla="*/ 282 w 624"/>
                  <a:gd name="T35" fmla="*/ 13 h 649"/>
                  <a:gd name="T36" fmla="*/ 271 w 624"/>
                  <a:gd name="T37" fmla="*/ 82 h 649"/>
                  <a:gd name="T38" fmla="*/ 176 w 624"/>
                  <a:gd name="T39" fmla="*/ 123 h 649"/>
                  <a:gd name="T40" fmla="*/ 150 w 624"/>
                  <a:gd name="T41" fmla="*/ 95 h 649"/>
                  <a:gd name="T42" fmla="*/ 121 w 624"/>
                  <a:gd name="T43" fmla="*/ 83 h 649"/>
                  <a:gd name="T44" fmla="*/ 91 w 624"/>
                  <a:gd name="T45" fmla="*/ 95 h 649"/>
                  <a:gd name="T46" fmla="*/ 80 w 624"/>
                  <a:gd name="T47" fmla="*/ 126 h 649"/>
                  <a:gd name="T48" fmla="*/ 91 w 624"/>
                  <a:gd name="T49" fmla="*/ 156 h 649"/>
                  <a:gd name="T50" fmla="*/ 118 w 624"/>
                  <a:gd name="T51" fmla="*/ 184 h 649"/>
                  <a:gd name="T52" fmla="*/ 41 w 624"/>
                  <a:gd name="T53" fmla="*/ 281 h 649"/>
                  <a:gd name="T54" fmla="*/ 12 w 624"/>
                  <a:gd name="T55" fmla="*/ 294 h 649"/>
                  <a:gd name="T56" fmla="*/ 0 w 624"/>
                  <a:gd name="T57" fmla="*/ 324 h 649"/>
                  <a:gd name="T58" fmla="*/ 12 w 624"/>
                  <a:gd name="T59" fmla="*/ 354 h 649"/>
                  <a:gd name="T60" fmla="*/ 41 w 624"/>
                  <a:gd name="T61" fmla="*/ 367 h 649"/>
                  <a:gd name="T62" fmla="*/ 81 w 624"/>
                  <a:gd name="T63" fmla="*/ 367 h 649"/>
                  <a:gd name="T64" fmla="*/ 91 w 624"/>
                  <a:gd name="T65" fmla="*/ 493 h 649"/>
                  <a:gd name="T66" fmla="*/ 80 w 624"/>
                  <a:gd name="T67" fmla="*/ 523 h 649"/>
                  <a:gd name="T68" fmla="*/ 91 w 624"/>
                  <a:gd name="T69" fmla="*/ 553 h 649"/>
                  <a:gd name="T70" fmla="*/ 121 w 624"/>
                  <a:gd name="T71" fmla="*/ 566 h 649"/>
                  <a:gd name="T72" fmla="*/ 150 w 624"/>
                  <a:gd name="T73" fmla="*/ 553 h 649"/>
                  <a:gd name="T74" fmla="*/ 178 w 624"/>
                  <a:gd name="T75" fmla="*/ 523 h 649"/>
                  <a:gd name="T76" fmla="*/ 271 w 624"/>
                  <a:gd name="T77" fmla="*/ 605 h 649"/>
                  <a:gd name="T78" fmla="*/ 282 w 624"/>
                  <a:gd name="T79" fmla="*/ 636 h 649"/>
                  <a:gd name="T80" fmla="*/ 311 w 624"/>
                  <a:gd name="T81" fmla="*/ 648 h 649"/>
                  <a:gd name="T82" fmla="*/ 341 w 624"/>
                  <a:gd name="T83" fmla="*/ 636 h 649"/>
                  <a:gd name="T84" fmla="*/ 353 w 624"/>
                  <a:gd name="T85" fmla="*/ 605 h 649"/>
                  <a:gd name="T86" fmla="*/ 353 w 624"/>
                  <a:gd name="T87" fmla="*/ 563 h 649"/>
                  <a:gd name="T88" fmla="*/ 473 w 624"/>
                  <a:gd name="T89" fmla="*/ 553 h 649"/>
                  <a:gd name="T90" fmla="*/ 502 w 624"/>
                  <a:gd name="T91" fmla="*/ 566 h 649"/>
                  <a:gd name="T92" fmla="*/ 532 w 624"/>
                  <a:gd name="T93" fmla="*/ 553 h 649"/>
                  <a:gd name="T94" fmla="*/ 544 w 624"/>
                  <a:gd name="T95" fmla="*/ 523 h 649"/>
                  <a:gd name="T96" fmla="*/ 532 w 624"/>
                  <a:gd name="T97" fmla="*/ 493 h 649"/>
                  <a:gd name="T98" fmla="*/ 503 w 624"/>
                  <a:gd name="T99" fmla="*/ 463 h 649"/>
                  <a:gd name="T100" fmla="*/ 581 w 624"/>
                  <a:gd name="T101" fmla="*/ 367 h 649"/>
                  <a:gd name="T102" fmla="*/ 610 w 624"/>
                  <a:gd name="T103" fmla="*/ 354 h 649"/>
                  <a:gd name="T104" fmla="*/ 623 w 624"/>
                  <a:gd name="T105" fmla="*/ 324 h 649"/>
                  <a:gd name="T106" fmla="*/ 610 w 624"/>
                  <a:gd name="T107" fmla="*/ 294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24" h="649">
                    <a:moveTo>
                      <a:pt x="311" y="438"/>
                    </a:moveTo>
                    <a:lnTo>
                      <a:pt x="311" y="438"/>
                    </a:lnTo>
                    <a:cubicBezTo>
                      <a:pt x="250" y="438"/>
                      <a:pt x="200" y="386"/>
                      <a:pt x="200" y="323"/>
                    </a:cubicBezTo>
                    <a:lnTo>
                      <a:pt x="200" y="323"/>
                    </a:lnTo>
                    <a:cubicBezTo>
                      <a:pt x="200" y="258"/>
                      <a:pt x="250" y="207"/>
                      <a:pt x="311" y="207"/>
                    </a:cubicBezTo>
                    <a:lnTo>
                      <a:pt x="311" y="207"/>
                    </a:lnTo>
                    <a:cubicBezTo>
                      <a:pt x="373" y="207"/>
                      <a:pt x="423" y="258"/>
                      <a:pt x="423" y="323"/>
                    </a:cubicBezTo>
                    <a:lnTo>
                      <a:pt x="423" y="323"/>
                    </a:lnTo>
                    <a:cubicBezTo>
                      <a:pt x="423" y="386"/>
                      <a:pt x="373" y="438"/>
                      <a:pt x="311" y="438"/>
                    </a:cubicBezTo>
                    <a:close/>
                    <a:moveTo>
                      <a:pt x="610" y="294"/>
                    </a:moveTo>
                    <a:lnTo>
                      <a:pt x="610" y="294"/>
                    </a:lnTo>
                    <a:cubicBezTo>
                      <a:pt x="604" y="286"/>
                      <a:pt x="593" y="281"/>
                      <a:pt x="581" y="281"/>
                    </a:cubicBezTo>
                    <a:lnTo>
                      <a:pt x="543" y="281"/>
                    </a:lnTo>
                    <a:lnTo>
                      <a:pt x="543" y="281"/>
                    </a:lnTo>
                    <a:cubicBezTo>
                      <a:pt x="537" y="245"/>
                      <a:pt x="524" y="212"/>
                      <a:pt x="504" y="184"/>
                    </a:cubicBezTo>
                    <a:lnTo>
                      <a:pt x="532" y="156"/>
                    </a:lnTo>
                    <a:lnTo>
                      <a:pt x="532" y="156"/>
                    </a:lnTo>
                    <a:cubicBezTo>
                      <a:pt x="539" y="147"/>
                      <a:pt x="544" y="136"/>
                      <a:pt x="544" y="126"/>
                    </a:cubicBezTo>
                    <a:lnTo>
                      <a:pt x="544" y="126"/>
                    </a:lnTo>
                    <a:cubicBezTo>
                      <a:pt x="544" y="115"/>
                      <a:pt x="539" y="103"/>
                      <a:pt x="532" y="95"/>
                    </a:cubicBezTo>
                    <a:lnTo>
                      <a:pt x="532" y="95"/>
                    </a:lnTo>
                    <a:lnTo>
                      <a:pt x="532" y="95"/>
                    </a:lnTo>
                    <a:cubicBezTo>
                      <a:pt x="524" y="86"/>
                      <a:pt x="513" y="83"/>
                      <a:pt x="502" y="83"/>
                    </a:cubicBezTo>
                    <a:lnTo>
                      <a:pt x="502" y="83"/>
                    </a:lnTo>
                    <a:cubicBezTo>
                      <a:pt x="492" y="83"/>
                      <a:pt x="481" y="86"/>
                      <a:pt x="473" y="95"/>
                    </a:cubicBezTo>
                    <a:lnTo>
                      <a:pt x="447" y="123"/>
                    </a:lnTo>
                    <a:lnTo>
                      <a:pt x="447" y="123"/>
                    </a:lnTo>
                    <a:cubicBezTo>
                      <a:pt x="419" y="103"/>
                      <a:pt x="387" y="88"/>
                      <a:pt x="353" y="82"/>
                    </a:cubicBezTo>
                    <a:lnTo>
                      <a:pt x="353" y="43"/>
                    </a:lnTo>
                    <a:lnTo>
                      <a:pt x="353" y="43"/>
                    </a:lnTo>
                    <a:cubicBezTo>
                      <a:pt x="353" y="31"/>
                      <a:pt x="348" y="21"/>
                      <a:pt x="341" y="13"/>
                    </a:cubicBezTo>
                    <a:lnTo>
                      <a:pt x="341" y="13"/>
                    </a:lnTo>
                    <a:cubicBezTo>
                      <a:pt x="333" y="5"/>
                      <a:pt x="323" y="0"/>
                      <a:pt x="311" y="0"/>
                    </a:cubicBezTo>
                    <a:lnTo>
                      <a:pt x="311" y="0"/>
                    </a:lnTo>
                    <a:cubicBezTo>
                      <a:pt x="301" y="0"/>
                      <a:pt x="290" y="5"/>
                      <a:pt x="282" y="13"/>
                    </a:cubicBezTo>
                    <a:lnTo>
                      <a:pt x="282" y="13"/>
                    </a:lnTo>
                    <a:cubicBezTo>
                      <a:pt x="275" y="21"/>
                      <a:pt x="271" y="31"/>
                      <a:pt x="271" y="43"/>
                    </a:cubicBezTo>
                    <a:lnTo>
                      <a:pt x="271" y="82"/>
                    </a:lnTo>
                    <a:lnTo>
                      <a:pt x="271" y="82"/>
                    </a:lnTo>
                    <a:cubicBezTo>
                      <a:pt x="235" y="88"/>
                      <a:pt x="204" y="103"/>
                      <a:pt x="176" y="123"/>
                    </a:cubicBezTo>
                    <a:lnTo>
                      <a:pt x="150" y="95"/>
                    </a:lnTo>
                    <a:lnTo>
                      <a:pt x="150" y="95"/>
                    </a:lnTo>
                    <a:cubicBezTo>
                      <a:pt x="141" y="86"/>
                      <a:pt x="131" y="83"/>
                      <a:pt x="121" y="83"/>
                    </a:cubicBezTo>
                    <a:lnTo>
                      <a:pt x="121" y="83"/>
                    </a:lnTo>
                    <a:cubicBezTo>
                      <a:pt x="110" y="83"/>
                      <a:pt x="99" y="86"/>
                      <a:pt x="91" y="95"/>
                    </a:cubicBezTo>
                    <a:lnTo>
                      <a:pt x="91" y="95"/>
                    </a:lnTo>
                    <a:lnTo>
                      <a:pt x="91" y="95"/>
                    </a:lnTo>
                    <a:cubicBezTo>
                      <a:pt x="83" y="103"/>
                      <a:pt x="80" y="115"/>
                      <a:pt x="80" y="126"/>
                    </a:cubicBezTo>
                    <a:lnTo>
                      <a:pt x="80" y="126"/>
                    </a:lnTo>
                    <a:cubicBezTo>
                      <a:pt x="80" y="136"/>
                      <a:pt x="83" y="147"/>
                      <a:pt x="91" y="156"/>
                    </a:cubicBezTo>
                    <a:lnTo>
                      <a:pt x="118" y="184"/>
                    </a:lnTo>
                    <a:lnTo>
                      <a:pt x="118" y="184"/>
                    </a:lnTo>
                    <a:cubicBezTo>
                      <a:pt x="99" y="212"/>
                      <a:pt x="87" y="245"/>
                      <a:pt x="81" y="281"/>
                    </a:cubicBezTo>
                    <a:lnTo>
                      <a:pt x="41" y="281"/>
                    </a:lnTo>
                    <a:lnTo>
                      <a:pt x="41" y="281"/>
                    </a:lnTo>
                    <a:cubicBezTo>
                      <a:pt x="30" y="281"/>
                      <a:pt x="19" y="286"/>
                      <a:pt x="12" y="294"/>
                    </a:cubicBezTo>
                    <a:lnTo>
                      <a:pt x="12" y="294"/>
                    </a:lnTo>
                    <a:cubicBezTo>
                      <a:pt x="5" y="302"/>
                      <a:pt x="0" y="312"/>
                      <a:pt x="0" y="324"/>
                    </a:cubicBezTo>
                    <a:lnTo>
                      <a:pt x="0" y="324"/>
                    </a:lnTo>
                    <a:cubicBezTo>
                      <a:pt x="0" y="336"/>
                      <a:pt x="5" y="347"/>
                      <a:pt x="12" y="354"/>
                    </a:cubicBezTo>
                    <a:lnTo>
                      <a:pt x="12" y="354"/>
                    </a:lnTo>
                    <a:cubicBezTo>
                      <a:pt x="19" y="362"/>
                      <a:pt x="30" y="367"/>
                      <a:pt x="41" y="367"/>
                    </a:cubicBezTo>
                    <a:lnTo>
                      <a:pt x="81" y="367"/>
                    </a:lnTo>
                    <a:lnTo>
                      <a:pt x="81" y="367"/>
                    </a:lnTo>
                    <a:cubicBezTo>
                      <a:pt x="87" y="402"/>
                      <a:pt x="101" y="435"/>
                      <a:pt x="120" y="463"/>
                    </a:cubicBezTo>
                    <a:lnTo>
                      <a:pt x="91" y="493"/>
                    </a:lnTo>
                    <a:lnTo>
                      <a:pt x="91" y="493"/>
                    </a:lnTo>
                    <a:cubicBezTo>
                      <a:pt x="83" y="501"/>
                      <a:pt x="80" y="512"/>
                      <a:pt x="80" y="523"/>
                    </a:cubicBezTo>
                    <a:lnTo>
                      <a:pt x="80" y="523"/>
                    </a:lnTo>
                    <a:cubicBezTo>
                      <a:pt x="80" y="534"/>
                      <a:pt x="83" y="545"/>
                      <a:pt x="91" y="553"/>
                    </a:cubicBezTo>
                    <a:lnTo>
                      <a:pt x="91" y="553"/>
                    </a:lnTo>
                    <a:cubicBezTo>
                      <a:pt x="99" y="561"/>
                      <a:pt x="110" y="566"/>
                      <a:pt x="121" y="566"/>
                    </a:cubicBezTo>
                    <a:lnTo>
                      <a:pt x="121" y="566"/>
                    </a:lnTo>
                    <a:cubicBezTo>
                      <a:pt x="131" y="566"/>
                      <a:pt x="141" y="561"/>
                      <a:pt x="150" y="553"/>
                    </a:cubicBezTo>
                    <a:lnTo>
                      <a:pt x="178" y="523"/>
                    </a:lnTo>
                    <a:lnTo>
                      <a:pt x="178" y="523"/>
                    </a:lnTo>
                    <a:cubicBezTo>
                      <a:pt x="205" y="543"/>
                      <a:pt x="237" y="557"/>
                      <a:pt x="271" y="563"/>
                    </a:cubicBezTo>
                    <a:lnTo>
                      <a:pt x="271" y="605"/>
                    </a:lnTo>
                    <a:lnTo>
                      <a:pt x="271" y="605"/>
                    </a:lnTo>
                    <a:cubicBezTo>
                      <a:pt x="271" y="617"/>
                      <a:pt x="275" y="629"/>
                      <a:pt x="282" y="636"/>
                    </a:cubicBezTo>
                    <a:lnTo>
                      <a:pt x="282" y="636"/>
                    </a:lnTo>
                    <a:cubicBezTo>
                      <a:pt x="290" y="644"/>
                      <a:pt x="301" y="648"/>
                      <a:pt x="311" y="648"/>
                    </a:cubicBezTo>
                    <a:lnTo>
                      <a:pt x="311" y="648"/>
                    </a:lnTo>
                    <a:cubicBezTo>
                      <a:pt x="323" y="648"/>
                      <a:pt x="333" y="644"/>
                      <a:pt x="341" y="636"/>
                    </a:cubicBezTo>
                    <a:lnTo>
                      <a:pt x="341" y="636"/>
                    </a:lnTo>
                    <a:cubicBezTo>
                      <a:pt x="348" y="629"/>
                      <a:pt x="353" y="617"/>
                      <a:pt x="353" y="605"/>
                    </a:cubicBezTo>
                    <a:lnTo>
                      <a:pt x="353" y="563"/>
                    </a:lnTo>
                    <a:lnTo>
                      <a:pt x="353" y="563"/>
                    </a:lnTo>
                    <a:cubicBezTo>
                      <a:pt x="386" y="557"/>
                      <a:pt x="418" y="543"/>
                      <a:pt x="444" y="523"/>
                    </a:cubicBezTo>
                    <a:lnTo>
                      <a:pt x="473" y="553"/>
                    </a:lnTo>
                    <a:lnTo>
                      <a:pt x="473" y="553"/>
                    </a:lnTo>
                    <a:cubicBezTo>
                      <a:pt x="481" y="561"/>
                      <a:pt x="492" y="566"/>
                      <a:pt x="502" y="566"/>
                    </a:cubicBezTo>
                    <a:lnTo>
                      <a:pt x="502" y="566"/>
                    </a:lnTo>
                    <a:cubicBezTo>
                      <a:pt x="513" y="566"/>
                      <a:pt x="524" y="561"/>
                      <a:pt x="532" y="553"/>
                    </a:cubicBezTo>
                    <a:lnTo>
                      <a:pt x="532" y="553"/>
                    </a:lnTo>
                    <a:cubicBezTo>
                      <a:pt x="539" y="545"/>
                      <a:pt x="544" y="534"/>
                      <a:pt x="544" y="523"/>
                    </a:cubicBezTo>
                    <a:lnTo>
                      <a:pt x="544" y="523"/>
                    </a:lnTo>
                    <a:cubicBezTo>
                      <a:pt x="544" y="512"/>
                      <a:pt x="539" y="501"/>
                      <a:pt x="532" y="493"/>
                    </a:cubicBezTo>
                    <a:lnTo>
                      <a:pt x="503" y="463"/>
                    </a:lnTo>
                    <a:lnTo>
                      <a:pt x="503" y="463"/>
                    </a:lnTo>
                    <a:cubicBezTo>
                      <a:pt x="522" y="435"/>
                      <a:pt x="536" y="402"/>
                      <a:pt x="542" y="367"/>
                    </a:cubicBezTo>
                    <a:lnTo>
                      <a:pt x="581" y="367"/>
                    </a:lnTo>
                    <a:lnTo>
                      <a:pt x="581" y="367"/>
                    </a:lnTo>
                    <a:cubicBezTo>
                      <a:pt x="593" y="367"/>
                      <a:pt x="604" y="362"/>
                      <a:pt x="610" y="354"/>
                    </a:cubicBezTo>
                    <a:lnTo>
                      <a:pt x="610" y="354"/>
                    </a:lnTo>
                    <a:cubicBezTo>
                      <a:pt x="618" y="347"/>
                      <a:pt x="623" y="336"/>
                      <a:pt x="623" y="324"/>
                    </a:cubicBezTo>
                    <a:lnTo>
                      <a:pt x="623" y="324"/>
                    </a:lnTo>
                    <a:cubicBezTo>
                      <a:pt x="623" y="312"/>
                      <a:pt x="618" y="302"/>
                      <a:pt x="610" y="29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055FD064-A1E2-403A-B81F-A41B9D03D078}"/>
                </a:ext>
              </a:extLst>
            </p:cNvPr>
            <p:cNvGrpSpPr/>
            <p:nvPr/>
          </p:nvGrpSpPr>
          <p:grpSpPr>
            <a:xfrm>
              <a:off x="9663432" y="5753264"/>
              <a:ext cx="1989704" cy="1397109"/>
              <a:chOff x="9663432" y="5753264"/>
              <a:chExt cx="1989704" cy="1397109"/>
            </a:xfrm>
          </p:grpSpPr>
          <p:sp>
            <p:nvSpPr>
              <p:cNvPr id="495" name="Freeform 92">
                <a:extLst>
                  <a:ext uri="{FF2B5EF4-FFF2-40B4-BE49-F238E27FC236}">
                    <a16:creationId xmlns:a16="http://schemas.microsoft.com/office/drawing/2014/main" id="{97CBE9D9-B680-4BCF-AE15-E3B0732C4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1281" y="5761113"/>
                <a:ext cx="1974006" cy="1377486"/>
              </a:xfrm>
              <a:custGeom>
                <a:avLst/>
                <a:gdLst>
                  <a:gd name="T0" fmla="*/ 2090 w 2220"/>
                  <a:gd name="T1" fmla="*/ 1549 h 1550"/>
                  <a:gd name="T2" fmla="*/ 1110 w 2220"/>
                  <a:gd name="T3" fmla="*/ 1549 h 1550"/>
                  <a:gd name="T4" fmla="*/ 130 w 2220"/>
                  <a:gd name="T5" fmla="*/ 1549 h 1550"/>
                  <a:gd name="T6" fmla="*/ 130 w 2220"/>
                  <a:gd name="T7" fmla="*/ 1549 h 1550"/>
                  <a:gd name="T8" fmla="*/ 38 w 2220"/>
                  <a:gd name="T9" fmla="*/ 1511 h 1550"/>
                  <a:gd name="T10" fmla="*/ 38 w 2220"/>
                  <a:gd name="T11" fmla="*/ 1511 h 1550"/>
                  <a:gd name="T12" fmla="*/ 0 w 2220"/>
                  <a:gd name="T13" fmla="*/ 1420 h 1550"/>
                  <a:gd name="T14" fmla="*/ 0 w 2220"/>
                  <a:gd name="T15" fmla="*/ 775 h 1550"/>
                  <a:gd name="T16" fmla="*/ 0 w 2220"/>
                  <a:gd name="T17" fmla="*/ 129 h 1550"/>
                  <a:gd name="T18" fmla="*/ 0 w 2220"/>
                  <a:gd name="T19" fmla="*/ 129 h 1550"/>
                  <a:gd name="T20" fmla="*/ 38 w 2220"/>
                  <a:gd name="T21" fmla="*/ 37 h 1550"/>
                  <a:gd name="T22" fmla="*/ 38 w 2220"/>
                  <a:gd name="T23" fmla="*/ 37 h 1550"/>
                  <a:gd name="T24" fmla="*/ 130 w 2220"/>
                  <a:gd name="T25" fmla="*/ 0 h 1550"/>
                  <a:gd name="T26" fmla="*/ 1110 w 2220"/>
                  <a:gd name="T27" fmla="*/ 0 h 1550"/>
                  <a:gd name="T28" fmla="*/ 2090 w 2220"/>
                  <a:gd name="T29" fmla="*/ 0 h 1550"/>
                  <a:gd name="T30" fmla="*/ 2090 w 2220"/>
                  <a:gd name="T31" fmla="*/ 0 h 1550"/>
                  <a:gd name="T32" fmla="*/ 2181 w 2220"/>
                  <a:gd name="T33" fmla="*/ 37 h 1550"/>
                  <a:gd name="T34" fmla="*/ 2181 w 2220"/>
                  <a:gd name="T35" fmla="*/ 37 h 1550"/>
                  <a:gd name="T36" fmla="*/ 2219 w 2220"/>
                  <a:gd name="T37" fmla="*/ 129 h 1550"/>
                  <a:gd name="T38" fmla="*/ 2219 w 2220"/>
                  <a:gd name="T39" fmla="*/ 775 h 1550"/>
                  <a:gd name="T40" fmla="*/ 2219 w 2220"/>
                  <a:gd name="T41" fmla="*/ 1420 h 1550"/>
                  <a:gd name="T42" fmla="*/ 2219 w 2220"/>
                  <a:gd name="T43" fmla="*/ 1420 h 1550"/>
                  <a:gd name="T44" fmla="*/ 2181 w 2220"/>
                  <a:gd name="T45" fmla="*/ 1511 h 1550"/>
                  <a:gd name="T46" fmla="*/ 2181 w 2220"/>
                  <a:gd name="T47" fmla="*/ 1511 h 1550"/>
                  <a:gd name="T48" fmla="*/ 2090 w 2220"/>
                  <a:gd name="T49" fmla="*/ 1549 h 1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20" h="1550">
                    <a:moveTo>
                      <a:pt x="2090" y="1549"/>
                    </a:moveTo>
                    <a:lnTo>
                      <a:pt x="1110" y="1549"/>
                    </a:lnTo>
                    <a:lnTo>
                      <a:pt x="130" y="1549"/>
                    </a:lnTo>
                    <a:lnTo>
                      <a:pt x="130" y="1549"/>
                    </a:lnTo>
                    <a:cubicBezTo>
                      <a:pt x="94" y="1549"/>
                      <a:pt x="62" y="1534"/>
                      <a:pt x="38" y="1511"/>
                    </a:cubicBezTo>
                    <a:lnTo>
                      <a:pt x="38" y="1511"/>
                    </a:lnTo>
                    <a:cubicBezTo>
                      <a:pt x="15" y="1488"/>
                      <a:pt x="0" y="1456"/>
                      <a:pt x="0" y="1420"/>
                    </a:cubicBezTo>
                    <a:lnTo>
                      <a:pt x="0" y="775"/>
                    </a:lnTo>
                    <a:lnTo>
                      <a:pt x="0" y="129"/>
                    </a:lnTo>
                    <a:lnTo>
                      <a:pt x="0" y="129"/>
                    </a:lnTo>
                    <a:cubicBezTo>
                      <a:pt x="0" y="93"/>
                      <a:pt x="15" y="62"/>
                      <a:pt x="38" y="37"/>
                    </a:cubicBezTo>
                    <a:lnTo>
                      <a:pt x="38" y="37"/>
                    </a:lnTo>
                    <a:cubicBezTo>
                      <a:pt x="62" y="14"/>
                      <a:pt x="94" y="0"/>
                      <a:pt x="130" y="0"/>
                    </a:cubicBezTo>
                    <a:lnTo>
                      <a:pt x="1110" y="0"/>
                    </a:lnTo>
                    <a:lnTo>
                      <a:pt x="2090" y="0"/>
                    </a:lnTo>
                    <a:lnTo>
                      <a:pt x="2090" y="0"/>
                    </a:lnTo>
                    <a:cubicBezTo>
                      <a:pt x="2126" y="0"/>
                      <a:pt x="2157" y="14"/>
                      <a:pt x="2181" y="37"/>
                    </a:cubicBezTo>
                    <a:lnTo>
                      <a:pt x="2181" y="37"/>
                    </a:lnTo>
                    <a:cubicBezTo>
                      <a:pt x="2204" y="62"/>
                      <a:pt x="2219" y="93"/>
                      <a:pt x="2219" y="129"/>
                    </a:cubicBezTo>
                    <a:lnTo>
                      <a:pt x="2219" y="775"/>
                    </a:lnTo>
                    <a:lnTo>
                      <a:pt x="2219" y="1420"/>
                    </a:lnTo>
                    <a:lnTo>
                      <a:pt x="2219" y="1420"/>
                    </a:lnTo>
                    <a:cubicBezTo>
                      <a:pt x="2219" y="1456"/>
                      <a:pt x="2204" y="1488"/>
                      <a:pt x="2181" y="1511"/>
                    </a:cubicBezTo>
                    <a:lnTo>
                      <a:pt x="2181" y="1511"/>
                    </a:lnTo>
                    <a:cubicBezTo>
                      <a:pt x="2157" y="1534"/>
                      <a:pt x="2126" y="1549"/>
                      <a:pt x="2090" y="15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93">
                <a:extLst>
                  <a:ext uri="{FF2B5EF4-FFF2-40B4-BE49-F238E27FC236}">
                    <a16:creationId xmlns:a16="http://schemas.microsoft.com/office/drawing/2014/main" id="{1378E83B-2237-47F9-9BAF-10C58FBB7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3432" y="5753264"/>
                <a:ext cx="1989704" cy="1397109"/>
              </a:xfrm>
              <a:custGeom>
                <a:avLst/>
                <a:gdLst>
                  <a:gd name="T0" fmla="*/ 138 w 2237"/>
                  <a:gd name="T1" fmla="*/ 17 h 1568"/>
                  <a:gd name="T2" fmla="*/ 138 w 2237"/>
                  <a:gd name="T3" fmla="*/ 17 h 1568"/>
                  <a:gd name="T4" fmla="*/ 52 w 2237"/>
                  <a:gd name="T5" fmla="*/ 52 h 1568"/>
                  <a:gd name="T6" fmla="*/ 52 w 2237"/>
                  <a:gd name="T7" fmla="*/ 52 h 1568"/>
                  <a:gd name="T8" fmla="*/ 17 w 2237"/>
                  <a:gd name="T9" fmla="*/ 138 h 1568"/>
                  <a:gd name="T10" fmla="*/ 17 w 2237"/>
                  <a:gd name="T11" fmla="*/ 1429 h 1568"/>
                  <a:gd name="T12" fmla="*/ 17 w 2237"/>
                  <a:gd name="T13" fmla="*/ 1429 h 1568"/>
                  <a:gd name="T14" fmla="*/ 52 w 2237"/>
                  <a:gd name="T15" fmla="*/ 1514 h 1568"/>
                  <a:gd name="T16" fmla="*/ 52 w 2237"/>
                  <a:gd name="T17" fmla="*/ 1514 h 1568"/>
                  <a:gd name="T18" fmla="*/ 138 w 2237"/>
                  <a:gd name="T19" fmla="*/ 1550 h 1568"/>
                  <a:gd name="T20" fmla="*/ 2098 w 2237"/>
                  <a:gd name="T21" fmla="*/ 1550 h 1568"/>
                  <a:gd name="T22" fmla="*/ 2098 w 2237"/>
                  <a:gd name="T23" fmla="*/ 1550 h 1568"/>
                  <a:gd name="T24" fmla="*/ 2183 w 2237"/>
                  <a:gd name="T25" fmla="*/ 1514 h 1568"/>
                  <a:gd name="T26" fmla="*/ 2183 w 2237"/>
                  <a:gd name="T27" fmla="*/ 1514 h 1568"/>
                  <a:gd name="T28" fmla="*/ 2218 w 2237"/>
                  <a:gd name="T29" fmla="*/ 1429 h 1568"/>
                  <a:gd name="T30" fmla="*/ 2218 w 2237"/>
                  <a:gd name="T31" fmla="*/ 138 h 1568"/>
                  <a:gd name="T32" fmla="*/ 2218 w 2237"/>
                  <a:gd name="T33" fmla="*/ 138 h 1568"/>
                  <a:gd name="T34" fmla="*/ 2183 w 2237"/>
                  <a:gd name="T35" fmla="*/ 52 h 1568"/>
                  <a:gd name="T36" fmla="*/ 2183 w 2237"/>
                  <a:gd name="T37" fmla="*/ 52 h 1568"/>
                  <a:gd name="T38" fmla="*/ 2098 w 2237"/>
                  <a:gd name="T39" fmla="*/ 17 h 1568"/>
                  <a:gd name="T40" fmla="*/ 138 w 2237"/>
                  <a:gd name="T41" fmla="*/ 17 h 1568"/>
                  <a:gd name="T42" fmla="*/ 2098 w 2237"/>
                  <a:gd name="T43" fmla="*/ 1567 h 1568"/>
                  <a:gd name="T44" fmla="*/ 138 w 2237"/>
                  <a:gd name="T45" fmla="*/ 1567 h 1568"/>
                  <a:gd name="T46" fmla="*/ 138 w 2237"/>
                  <a:gd name="T47" fmla="*/ 1567 h 1568"/>
                  <a:gd name="T48" fmla="*/ 40 w 2237"/>
                  <a:gd name="T49" fmla="*/ 1526 h 1568"/>
                  <a:gd name="T50" fmla="*/ 40 w 2237"/>
                  <a:gd name="T51" fmla="*/ 1526 h 1568"/>
                  <a:gd name="T52" fmla="*/ 0 w 2237"/>
                  <a:gd name="T53" fmla="*/ 1429 h 1568"/>
                  <a:gd name="T54" fmla="*/ 0 w 2237"/>
                  <a:gd name="T55" fmla="*/ 138 h 1568"/>
                  <a:gd name="T56" fmla="*/ 0 w 2237"/>
                  <a:gd name="T57" fmla="*/ 138 h 1568"/>
                  <a:gd name="T58" fmla="*/ 40 w 2237"/>
                  <a:gd name="T59" fmla="*/ 40 h 1568"/>
                  <a:gd name="T60" fmla="*/ 40 w 2237"/>
                  <a:gd name="T61" fmla="*/ 40 h 1568"/>
                  <a:gd name="T62" fmla="*/ 138 w 2237"/>
                  <a:gd name="T63" fmla="*/ 0 h 1568"/>
                  <a:gd name="T64" fmla="*/ 2098 w 2237"/>
                  <a:gd name="T65" fmla="*/ 0 h 1568"/>
                  <a:gd name="T66" fmla="*/ 2098 w 2237"/>
                  <a:gd name="T67" fmla="*/ 0 h 1568"/>
                  <a:gd name="T68" fmla="*/ 2195 w 2237"/>
                  <a:gd name="T69" fmla="*/ 40 h 1568"/>
                  <a:gd name="T70" fmla="*/ 2195 w 2237"/>
                  <a:gd name="T71" fmla="*/ 40 h 1568"/>
                  <a:gd name="T72" fmla="*/ 2236 w 2237"/>
                  <a:gd name="T73" fmla="*/ 138 h 1568"/>
                  <a:gd name="T74" fmla="*/ 2236 w 2237"/>
                  <a:gd name="T75" fmla="*/ 1429 h 1568"/>
                  <a:gd name="T76" fmla="*/ 2236 w 2237"/>
                  <a:gd name="T77" fmla="*/ 1429 h 1568"/>
                  <a:gd name="T78" fmla="*/ 2195 w 2237"/>
                  <a:gd name="T79" fmla="*/ 1526 h 1568"/>
                  <a:gd name="T80" fmla="*/ 2195 w 2237"/>
                  <a:gd name="T81" fmla="*/ 1526 h 1568"/>
                  <a:gd name="T82" fmla="*/ 2098 w 2237"/>
                  <a:gd name="T83" fmla="*/ 1567 h 1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7" h="1568">
                    <a:moveTo>
                      <a:pt x="138" y="17"/>
                    </a:moveTo>
                    <a:lnTo>
                      <a:pt x="138" y="17"/>
                    </a:lnTo>
                    <a:cubicBezTo>
                      <a:pt x="105" y="17"/>
                      <a:pt x="75" y="30"/>
                      <a:pt x="52" y="52"/>
                    </a:cubicBezTo>
                    <a:lnTo>
                      <a:pt x="52" y="52"/>
                    </a:lnTo>
                    <a:cubicBezTo>
                      <a:pt x="30" y="75"/>
                      <a:pt x="17" y="105"/>
                      <a:pt x="17" y="138"/>
                    </a:cubicBezTo>
                    <a:lnTo>
                      <a:pt x="17" y="1429"/>
                    </a:lnTo>
                    <a:lnTo>
                      <a:pt x="17" y="1429"/>
                    </a:lnTo>
                    <a:cubicBezTo>
                      <a:pt x="17" y="1461"/>
                      <a:pt x="30" y="1491"/>
                      <a:pt x="52" y="1514"/>
                    </a:cubicBezTo>
                    <a:lnTo>
                      <a:pt x="52" y="1514"/>
                    </a:lnTo>
                    <a:cubicBezTo>
                      <a:pt x="75" y="1537"/>
                      <a:pt x="105" y="1550"/>
                      <a:pt x="138" y="1550"/>
                    </a:cubicBezTo>
                    <a:lnTo>
                      <a:pt x="2098" y="1550"/>
                    </a:lnTo>
                    <a:lnTo>
                      <a:pt x="2098" y="1550"/>
                    </a:lnTo>
                    <a:cubicBezTo>
                      <a:pt x="2130" y="1550"/>
                      <a:pt x="2160" y="1537"/>
                      <a:pt x="2183" y="1514"/>
                    </a:cubicBezTo>
                    <a:lnTo>
                      <a:pt x="2183" y="1514"/>
                    </a:lnTo>
                    <a:cubicBezTo>
                      <a:pt x="2205" y="1491"/>
                      <a:pt x="2218" y="1461"/>
                      <a:pt x="2218" y="1429"/>
                    </a:cubicBezTo>
                    <a:lnTo>
                      <a:pt x="2218" y="138"/>
                    </a:lnTo>
                    <a:lnTo>
                      <a:pt x="2218" y="138"/>
                    </a:lnTo>
                    <a:cubicBezTo>
                      <a:pt x="2218" y="105"/>
                      <a:pt x="2205" y="75"/>
                      <a:pt x="2183" y="52"/>
                    </a:cubicBezTo>
                    <a:lnTo>
                      <a:pt x="2183" y="52"/>
                    </a:lnTo>
                    <a:cubicBezTo>
                      <a:pt x="2160" y="30"/>
                      <a:pt x="2130" y="17"/>
                      <a:pt x="2098" y="17"/>
                    </a:cubicBezTo>
                    <a:lnTo>
                      <a:pt x="138" y="17"/>
                    </a:lnTo>
                    <a:close/>
                    <a:moveTo>
                      <a:pt x="2098" y="1567"/>
                    </a:moveTo>
                    <a:lnTo>
                      <a:pt x="138" y="1567"/>
                    </a:lnTo>
                    <a:lnTo>
                      <a:pt x="138" y="1567"/>
                    </a:lnTo>
                    <a:cubicBezTo>
                      <a:pt x="101" y="1567"/>
                      <a:pt x="67" y="1552"/>
                      <a:pt x="40" y="1526"/>
                    </a:cubicBezTo>
                    <a:lnTo>
                      <a:pt x="40" y="1526"/>
                    </a:lnTo>
                    <a:cubicBezTo>
                      <a:pt x="15" y="1500"/>
                      <a:pt x="0" y="1466"/>
                      <a:pt x="0" y="1429"/>
                    </a:cubicBezTo>
                    <a:lnTo>
                      <a:pt x="0" y="138"/>
                    </a:lnTo>
                    <a:lnTo>
                      <a:pt x="0" y="138"/>
                    </a:lnTo>
                    <a:cubicBezTo>
                      <a:pt x="0" y="101"/>
                      <a:pt x="15" y="67"/>
                      <a:pt x="40" y="40"/>
                    </a:cubicBezTo>
                    <a:lnTo>
                      <a:pt x="40" y="40"/>
                    </a:lnTo>
                    <a:cubicBezTo>
                      <a:pt x="67" y="15"/>
                      <a:pt x="101" y="0"/>
                      <a:pt x="138" y="0"/>
                    </a:cubicBezTo>
                    <a:lnTo>
                      <a:pt x="2098" y="0"/>
                    </a:lnTo>
                    <a:lnTo>
                      <a:pt x="2098" y="0"/>
                    </a:lnTo>
                    <a:cubicBezTo>
                      <a:pt x="2135" y="0"/>
                      <a:pt x="2169" y="15"/>
                      <a:pt x="2195" y="40"/>
                    </a:cubicBezTo>
                    <a:lnTo>
                      <a:pt x="2195" y="40"/>
                    </a:lnTo>
                    <a:cubicBezTo>
                      <a:pt x="2221" y="67"/>
                      <a:pt x="2236" y="101"/>
                      <a:pt x="2236" y="138"/>
                    </a:cubicBezTo>
                    <a:lnTo>
                      <a:pt x="2236" y="1429"/>
                    </a:lnTo>
                    <a:lnTo>
                      <a:pt x="2236" y="1429"/>
                    </a:lnTo>
                    <a:cubicBezTo>
                      <a:pt x="2236" y="1466"/>
                      <a:pt x="2221" y="1500"/>
                      <a:pt x="2195" y="1526"/>
                    </a:cubicBezTo>
                    <a:lnTo>
                      <a:pt x="2195" y="1526"/>
                    </a:lnTo>
                    <a:cubicBezTo>
                      <a:pt x="2169" y="1552"/>
                      <a:pt x="2135" y="1567"/>
                      <a:pt x="2098" y="15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94">
                <a:extLst>
                  <a:ext uri="{FF2B5EF4-FFF2-40B4-BE49-F238E27FC236}">
                    <a16:creationId xmlns:a16="http://schemas.microsoft.com/office/drawing/2014/main" id="{19239062-5CB6-427A-AD1A-1F5C1E8C9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1955" y="6137861"/>
                <a:ext cx="1369637" cy="761346"/>
              </a:xfrm>
              <a:custGeom>
                <a:avLst/>
                <a:gdLst>
                  <a:gd name="T0" fmla="*/ 1537 w 1538"/>
                  <a:gd name="T1" fmla="*/ 0 h 856"/>
                  <a:gd name="T2" fmla="*/ 215 w 1538"/>
                  <a:gd name="T3" fmla="*/ 0 h 856"/>
                  <a:gd name="T4" fmla="*/ 0 w 1538"/>
                  <a:gd name="T5" fmla="*/ 855 h 856"/>
                  <a:gd name="T6" fmla="*/ 1322 w 1538"/>
                  <a:gd name="T7" fmla="*/ 855 h 856"/>
                  <a:gd name="T8" fmla="*/ 1537 w 1538"/>
                  <a:gd name="T9" fmla="*/ 0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8" h="856">
                    <a:moveTo>
                      <a:pt x="1537" y="0"/>
                    </a:moveTo>
                    <a:lnTo>
                      <a:pt x="215" y="0"/>
                    </a:lnTo>
                    <a:lnTo>
                      <a:pt x="0" y="855"/>
                    </a:lnTo>
                    <a:lnTo>
                      <a:pt x="1322" y="855"/>
                    </a:lnTo>
                    <a:lnTo>
                      <a:pt x="153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95">
                <a:extLst>
                  <a:ext uri="{FF2B5EF4-FFF2-40B4-BE49-F238E27FC236}">
                    <a16:creationId xmlns:a16="http://schemas.microsoft.com/office/drawing/2014/main" id="{1938D563-6FC7-4CDB-B3FA-417ACB2D9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4106" y="6130013"/>
                <a:ext cx="1385334" cy="777044"/>
              </a:xfrm>
              <a:custGeom>
                <a:avLst/>
                <a:gdLst>
                  <a:gd name="T0" fmla="*/ 21 w 1557"/>
                  <a:gd name="T1" fmla="*/ 856 h 874"/>
                  <a:gd name="T2" fmla="*/ 1326 w 1557"/>
                  <a:gd name="T3" fmla="*/ 856 h 874"/>
                  <a:gd name="T4" fmla="*/ 1535 w 1557"/>
                  <a:gd name="T5" fmla="*/ 17 h 874"/>
                  <a:gd name="T6" fmla="*/ 231 w 1557"/>
                  <a:gd name="T7" fmla="*/ 17 h 874"/>
                  <a:gd name="T8" fmla="*/ 21 w 1557"/>
                  <a:gd name="T9" fmla="*/ 856 h 874"/>
                  <a:gd name="T10" fmla="*/ 1332 w 1557"/>
                  <a:gd name="T11" fmla="*/ 873 h 874"/>
                  <a:gd name="T12" fmla="*/ 10 w 1557"/>
                  <a:gd name="T13" fmla="*/ 873 h 874"/>
                  <a:gd name="T14" fmla="*/ 10 w 1557"/>
                  <a:gd name="T15" fmla="*/ 873 h 874"/>
                  <a:gd name="T16" fmla="*/ 3 w 1557"/>
                  <a:gd name="T17" fmla="*/ 870 h 874"/>
                  <a:gd name="T18" fmla="*/ 3 w 1557"/>
                  <a:gd name="T19" fmla="*/ 870 h 874"/>
                  <a:gd name="T20" fmla="*/ 1 w 1557"/>
                  <a:gd name="T21" fmla="*/ 863 h 874"/>
                  <a:gd name="T22" fmla="*/ 216 w 1557"/>
                  <a:gd name="T23" fmla="*/ 7 h 874"/>
                  <a:gd name="T24" fmla="*/ 216 w 1557"/>
                  <a:gd name="T25" fmla="*/ 7 h 874"/>
                  <a:gd name="T26" fmla="*/ 225 w 1557"/>
                  <a:gd name="T27" fmla="*/ 0 h 874"/>
                  <a:gd name="T28" fmla="*/ 1547 w 1557"/>
                  <a:gd name="T29" fmla="*/ 0 h 874"/>
                  <a:gd name="T30" fmla="*/ 1547 w 1557"/>
                  <a:gd name="T31" fmla="*/ 0 h 874"/>
                  <a:gd name="T32" fmla="*/ 1553 w 1557"/>
                  <a:gd name="T33" fmla="*/ 4 h 874"/>
                  <a:gd name="T34" fmla="*/ 1553 w 1557"/>
                  <a:gd name="T35" fmla="*/ 4 h 874"/>
                  <a:gd name="T36" fmla="*/ 1555 w 1557"/>
                  <a:gd name="T37" fmla="*/ 12 h 874"/>
                  <a:gd name="T38" fmla="*/ 1340 w 1557"/>
                  <a:gd name="T39" fmla="*/ 867 h 874"/>
                  <a:gd name="T40" fmla="*/ 1340 w 1557"/>
                  <a:gd name="T41" fmla="*/ 867 h 874"/>
                  <a:gd name="T42" fmla="*/ 1332 w 1557"/>
                  <a:gd name="T43" fmla="*/ 873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57" h="874">
                    <a:moveTo>
                      <a:pt x="21" y="856"/>
                    </a:moveTo>
                    <a:lnTo>
                      <a:pt x="1326" y="856"/>
                    </a:lnTo>
                    <a:lnTo>
                      <a:pt x="1535" y="17"/>
                    </a:lnTo>
                    <a:lnTo>
                      <a:pt x="231" y="17"/>
                    </a:lnTo>
                    <a:lnTo>
                      <a:pt x="21" y="856"/>
                    </a:lnTo>
                    <a:close/>
                    <a:moveTo>
                      <a:pt x="1332" y="873"/>
                    </a:moveTo>
                    <a:lnTo>
                      <a:pt x="10" y="873"/>
                    </a:lnTo>
                    <a:lnTo>
                      <a:pt x="10" y="873"/>
                    </a:lnTo>
                    <a:cubicBezTo>
                      <a:pt x="7" y="873"/>
                      <a:pt x="5" y="872"/>
                      <a:pt x="3" y="870"/>
                    </a:cubicBezTo>
                    <a:lnTo>
                      <a:pt x="3" y="870"/>
                    </a:lnTo>
                    <a:cubicBezTo>
                      <a:pt x="1" y="867"/>
                      <a:pt x="0" y="865"/>
                      <a:pt x="1" y="863"/>
                    </a:cubicBezTo>
                    <a:lnTo>
                      <a:pt x="216" y="7"/>
                    </a:lnTo>
                    <a:lnTo>
                      <a:pt x="216" y="7"/>
                    </a:lnTo>
                    <a:cubicBezTo>
                      <a:pt x="217" y="3"/>
                      <a:pt x="220" y="0"/>
                      <a:pt x="225" y="0"/>
                    </a:cubicBezTo>
                    <a:lnTo>
                      <a:pt x="1547" y="0"/>
                    </a:lnTo>
                    <a:lnTo>
                      <a:pt x="1547" y="0"/>
                    </a:lnTo>
                    <a:cubicBezTo>
                      <a:pt x="1549" y="0"/>
                      <a:pt x="1552" y="1"/>
                      <a:pt x="1553" y="4"/>
                    </a:cubicBezTo>
                    <a:lnTo>
                      <a:pt x="1553" y="4"/>
                    </a:lnTo>
                    <a:cubicBezTo>
                      <a:pt x="1555" y="6"/>
                      <a:pt x="1556" y="9"/>
                      <a:pt x="1555" y="12"/>
                    </a:cubicBezTo>
                    <a:lnTo>
                      <a:pt x="1340" y="867"/>
                    </a:lnTo>
                    <a:lnTo>
                      <a:pt x="1340" y="867"/>
                    </a:lnTo>
                    <a:cubicBezTo>
                      <a:pt x="1339" y="870"/>
                      <a:pt x="1336" y="873"/>
                      <a:pt x="1332" y="8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 96">
                <a:extLst>
                  <a:ext uri="{FF2B5EF4-FFF2-40B4-BE49-F238E27FC236}">
                    <a16:creationId xmlns:a16="http://schemas.microsoft.com/office/drawing/2014/main" id="{B42678AB-F43F-43E5-AEB3-95F292243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1955" y="6137861"/>
                <a:ext cx="1369637" cy="761346"/>
              </a:xfrm>
              <a:custGeom>
                <a:avLst/>
                <a:gdLst>
                  <a:gd name="T0" fmla="*/ 1537 w 1538"/>
                  <a:gd name="T1" fmla="*/ 0 h 856"/>
                  <a:gd name="T2" fmla="*/ 215 w 1538"/>
                  <a:gd name="T3" fmla="*/ 0 h 856"/>
                  <a:gd name="T4" fmla="*/ 0 w 1538"/>
                  <a:gd name="T5" fmla="*/ 855 h 856"/>
                  <a:gd name="T6" fmla="*/ 1322 w 1538"/>
                  <a:gd name="T7" fmla="*/ 855 h 856"/>
                  <a:gd name="T8" fmla="*/ 1537 w 1538"/>
                  <a:gd name="T9" fmla="*/ 0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8" h="856">
                    <a:moveTo>
                      <a:pt x="1537" y="0"/>
                    </a:moveTo>
                    <a:lnTo>
                      <a:pt x="215" y="0"/>
                    </a:lnTo>
                    <a:lnTo>
                      <a:pt x="0" y="855"/>
                    </a:lnTo>
                    <a:lnTo>
                      <a:pt x="1322" y="855"/>
                    </a:lnTo>
                    <a:lnTo>
                      <a:pt x="1537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97">
                <a:extLst>
                  <a:ext uri="{FF2B5EF4-FFF2-40B4-BE49-F238E27FC236}">
                    <a16:creationId xmlns:a16="http://schemas.microsoft.com/office/drawing/2014/main" id="{EB1ED151-319F-4EAD-BF18-C73FD9B96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0065" y="6208502"/>
                <a:ext cx="1177339" cy="623989"/>
              </a:xfrm>
              <a:custGeom>
                <a:avLst/>
                <a:gdLst>
                  <a:gd name="T0" fmla="*/ 1320 w 1321"/>
                  <a:gd name="T1" fmla="*/ 0 h 701"/>
                  <a:gd name="T2" fmla="*/ 177 w 1321"/>
                  <a:gd name="T3" fmla="*/ 0 h 701"/>
                  <a:gd name="T4" fmla="*/ 0 w 1321"/>
                  <a:gd name="T5" fmla="*/ 700 h 701"/>
                  <a:gd name="T6" fmla="*/ 1143 w 1321"/>
                  <a:gd name="T7" fmla="*/ 700 h 701"/>
                  <a:gd name="T8" fmla="*/ 1320 w 1321"/>
                  <a:gd name="T9" fmla="*/ 0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1" h="701">
                    <a:moveTo>
                      <a:pt x="1320" y="0"/>
                    </a:moveTo>
                    <a:lnTo>
                      <a:pt x="177" y="0"/>
                    </a:lnTo>
                    <a:lnTo>
                      <a:pt x="0" y="700"/>
                    </a:lnTo>
                    <a:lnTo>
                      <a:pt x="1143" y="700"/>
                    </a:lnTo>
                    <a:lnTo>
                      <a:pt x="132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98">
                <a:extLst>
                  <a:ext uri="{FF2B5EF4-FFF2-40B4-BE49-F238E27FC236}">
                    <a16:creationId xmlns:a16="http://schemas.microsoft.com/office/drawing/2014/main" id="{E784146D-CB10-4439-AA1F-7E6AD7AAB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2217" y="6200653"/>
                <a:ext cx="1189114" cy="639686"/>
              </a:xfrm>
              <a:custGeom>
                <a:avLst/>
                <a:gdLst>
                  <a:gd name="T0" fmla="*/ 20 w 1337"/>
                  <a:gd name="T1" fmla="*/ 700 h 718"/>
                  <a:gd name="T2" fmla="*/ 1145 w 1337"/>
                  <a:gd name="T3" fmla="*/ 700 h 718"/>
                  <a:gd name="T4" fmla="*/ 1317 w 1337"/>
                  <a:gd name="T5" fmla="*/ 17 h 718"/>
                  <a:gd name="T6" fmla="*/ 191 w 1337"/>
                  <a:gd name="T7" fmla="*/ 17 h 718"/>
                  <a:gd name="T8" fmla="*/ 20 w 1337"/>
                  <a:gd name="T9" fmla="*/ 700 h 718"/>
                  <a:gd name="T10" fmla="*/ 1151 w 1337"/>
                  <a:gd name="T11" fmla="*/ 717 h 718"/>
                  <a:gd name="T12" fmla="*/ 8 w 1337"/>
                  <a:gd name="T13" fmla="*/ 717 h 718"/>
                  <a:gd name="T14" fmla="*/ 8 w 1337"/>
                  <a:gd name="T15" fmla="*/ 717 h 718"/>
                  <a:gd name="T16" fmla="*/ 3 w 1337"/>
                  <a:gd name="T17" fmla="*/ 713 h 718"/>
                  <a:gd name="T18" fmla="*/ 3 w 1337"/>
                  <a:gd name="T19" fmla="*/ 713 h 718"/>
                  <a:gd name="T20" fmla="*/ 1 w 1337"/>
                  <a:gd name="T21" fmla="*/ 707 h 718"/>
                  <a:gd name="T22" fmla="*/ 176 w 1337"/>
                  <a:gd name="T23" fmla="*/ 6 h 718"/>
                  <a:gd name="T24" fmla="*/ 176 w 1337"/>
                  <a:gd name="T25" fmla="*/ 6 h 718"/>
                  <a:gd name="T26" fmla="*/ 185 w 1337"/>
                  <a:gd name="T27" fmla="*/ 0 h 718"/>
                  <a:gd name="T28" fmla="*/ 1328 w 1337"/>
                  <a:gd name="T29" fmla="*/ 0 h 718"/>
                  <a:gd name="T30" fmla="*/ 1328 w 1337"/>
                  <a:gd name="T31" fmla="*/ 0 h 718"/>
                  <a:gd name="T32" fmla="*/ 1334 w 1337"/>
                  <a:gd name="T33" fmla="*/ 3 h 718"/>
                  <a:gd name="T34" fmla="*/ 1334 w 1337"/>
                  <a:gd name="T35" fmla="*/ 3 h 718"/>
                  <a:gd name="T36" fmla="*/ 1335 w 1337"/>
                  <a:gd name="T37" fmla="*/ 10 h 718"/>
                  <a:gd name="T38" fmla="*/ 1160 w 1337"/>
                  <a:gd name="T39" fmla="*/ 710 h 718"/>
                  <a:gd name="T40" fmla="*/ 1160 w 1337"/>
                  <a:gd name="T41" fmla="*/ 710 h 718"/>
                  <a:gd name="T42" fmla="*/ 1151 w 1337"/>
                  <a:gd name="T43" fmla="*/ 717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37" h="718">
                    <a:moveTo>
                      <a:pt x="20" y="700"/>
                    </a:moveTo>
                    <a:lnTo>
                      <a:pt x="1145" y="700"/>
                    </a:lnTo>
                    <a:lnTo>
                      <a:pt x="1317" y="17"/>
                    </a:lnTo>
                    <a:lnTo>
                      <a:pt x="191" y="17"/>
                    </a:lnTo>
                    <a:lnTo>
                      <a:pt x="20" y="700"/>
                    </a:lnTo>
                    <a:close/>
                    <a:moveTo>
                      <a:pt x="1151" y="717"/>
                    </a:moveTo>
                    <a:lnTo>
                      <a:pt x="8" y="717"/>
                    </a:lnTo>
                    <a:lnTo>
                      <a:pt x="8" y="717"/>
                    </a:lnTo>
                    <a:cubicBezTo>
                      <a:pt x="6" y="717"/>
                      <a:pt x="3" y="716"/>
                      <a:pt x="3" y="713"/>
                    </a:cubicBezTo>
                    <a:lnTo>
                      <a:pt x="3" y="713"/>
                    </a:lnTo>
                    <a:cubicBezTo>
                      <a:pt x="1" y="712"/>
                      <a:pt x="0" y="709"/>
                      <a:pt x="1" y="707"/>
                    </a:cubicBezTo>
                    <a:lnTo>
                      <a:pt x="176" y="6"/>
                    </a:lnTo>
                    <a:lnTo>
                      <a:pt x="176" y="6"/>
                    </a:lnTo>
                    <a:cubicBezTo>
                      <a:pt x="177" y="2"/>
                      <a:pt x="181" y="0"/>
                      <a:pt x="185" y="0"/>
                    </a:cubicBezTo>
                    <a:lnTo>
                      <a:pt x="1328" y="0"/>
                    </a:lnTo>
                    <a:lnTo>
                      <a:pt x="1328" y="0"/>
                    </a:lnTo>
                    <a:cubicBezTo>
                      <a:pt x="1330" y="0"/>
                      <a:pt x="1333" y="1"/>
                      <a:pt x="1334" y="3"/>
                    </a:cubicBezTo>
                    <a:lnTo>
                      <a:pt x="1334" y="3"/>
                    </a:lnTo>
                    <a:cubicBezTo>
                      <a:pt x="1335" y="4"/>
                      <a:pt x="1336" y="8"/>
                      <a:pt x="1335" y="10"/>
                    </a:cubicBezTo>
                    <a:lnTo>
                      <a:pt x="1160" y="710"/>
                    </a:lnTo>
                    <a:lnTo>
                      <a:pt x="1160" y="710"/>
                    </a:lnTo>
                    <a:cubicBezTo>
                      <a:pt x="1159" y="714"/>
                      <a:pt x="1156" y="717"/>
                      <a:pt x="1151" y="7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99">
                <a:extLst>
                  <a:ext uri="{FF2B5EF4-FFF2-40B4-BE49-F238E27FC236}">
                    <a16:creationId xmlns:a16="http://schemas.microsoft.com/office/drawing/2014/main" id="{ABAD66CA-D26D-4EC5-BD4A-FDBD02E47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1691" y="6016202"/>
                <a:ext cx="1267603" cy="886929"/>
              </a:xfrm>
              <a:custGeom>
                <a:avLst/>
                <a:gdLst>
                  <a:gd name="T0" fmla="*/ 607 w 1425"/>
                  <a:gd name="T1" fmla="*/ 140 h 996"/>
                  <a:gd name="T2" fmla="*/ 592 w 1425"/>
                  <a:gd name="T3" fmla="*/ 0 h 996"/>
                  <a:gd name="T4" fmla="*/ 0 w 1425"/>
                  <a:gd name="T5" fmla="*/ 0 h 996"/>
                  <a:gd name="T6" fmla="*/ 101 w 1425"/>
                  <a:gd name="T7" fmla="*/ 995 h 996"/>
                  <a:gd name="T8" fmla="*/ 1424 w 1425"/>
                  <a:gd name="T9" fmla="*/ 995 h 996"/>
                  <a:gd name="T10" fmla="*/ 1337 w 1425"/>
                  <a:gd name="T11" fmla="*/ 140 h 996"/>
                  <a:gd name="T12" fmla="*/ 607 w 1425"/>
                  <a:gd name="T13" fmla="*/ 140 h 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5" h="996">
                    <a:moveTo>
                      <a:pt x="607" y="140"/>
                    </a:moveTo>
                    <a:lnTo>
                      <a:pt x="592" y="0"/>
                    </a:lnTo>
                    <a:lnTo>
                      <a:pt x="0" y="0"/>
                    </a:lnTo>
                    <a:lnTo>
                      <a:pt x="101" y="995"/>
                    </a:lnTo>
                    <a:lnTo>
                      <a:pt x="1424" y="995"/>
                    </a:lnTo>
                    <a:lnTo>
                      <a:pt x="1337" y="140"/>
                    </a:lnTo>
                    <a:lnTo>
                      <a:pt x="607" y="14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100">
                <a:extLst>
                  <a:ext uri="{FF2B5EF4-FFF2-40B4-BE49-F238E27FC236}">
                    <a16:creationId xmlns:a16="http://schemas.microsoft.com/office/drawing/2014/main" id="{2179C59E-0110-4479-A725-0BCD7BA4D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3842" y="6008353"/>
                <a:ext cx="1283301" cy="902627"/>
              </a:xfrm>
              <a:custGeom>
                <a:avLst/>
                <a:gdLst>
                  <a:gd name="T0" fmla="*/ 118 w 1443"/>
                  <a:gd name="T1" fmla="*/ 996 h 1014"/>
                  <a:gd name="T2" fmla="*/ 1424 w 1443"/>
                  <a:gd name="T3" fmla="*/ 996 h 1014"/>
                  <a:gd name="T4" fmla="*/ 1338 w 1443"/>
                  <a:gd name="T5" fmla="*/ 157 h 1014"/>
                  <a:gd name="T6" fmla="*/ 616 w 1443"/>
                  <a:gd name="T7" fmla="*/ 157 h 1014"/>
                  <a:gd name="T8" fmla="*/ 616 w 1443"/>
                  <a:gd name="T9" fmla="*/ 157 h 1014"/>
                  <a:gd name="T10" fmla="*/ 607 w 1443"/>
                  <a:gd name="T11" fmla="*/ 150 h 1014"/>
                  <a:gd name="T12" fmla="*/ 593 w 1443"/>
                  <a:gd name="T13" fmla="*/ 17 h 1014"/>
                  <a:gd name="T14" fmla="*/ 18 w 1443"/>
                  <a:gd name="T15" fmla="*/ 17 h 1014"/>
                  <a:gd name="T16" fmla="*/ 118 w 1443"/>
                  <a:gd name="T17" fmla="*/ 996 h 1014"/>
                  <a:gd name="T18" fmla="*/ 1433 w 1443"/>
                  <a:gd name="T19" fmla="*/ 1013 h 1014"/>
                  <a:gd name="T20" fmla="*/ 110 w 1443"/>
                  <a:gd name="T21" fmla="*/ 1013 h 1014"/>
                  <a:gd name="T22" fmla="*/ 110 w 1443"/>
                  <a:gd name="T23" fmla="*/ 1013 h 1014"/>
                  <a:gd name="T24" fmla="*/ 102 w 1443"/>
                  <a:gd name="T25" fmla="*/ 1005 h 1014"/>
                  <a:gd name="T26" fmla="*/ 0 w 1443"/>
                  <a:gd name="T27" fmla="*/ 9 h 1014"/>
                  <a:gd name="T28" fmla="*/ 0 w 1443"/>
                  <a:gd name="T29" fmla="*/ 9 h 1014"/>
                  <a:gd name="T30" fmla="*/ 2 w 1443"/>
                  <a:gd name="T31" fmla="*/ 3 h 1014"/>
                  <a:gd name="T32" fmla="*/ 2 w 1443"/>
                  <a:gd name="T33" fmla="*/ 3 h 1014"/>
                  <a:gd name="T34" fmla="*/ 9 w 1443"/>
                  <a:gd name="T35" fmla="*/ 0 h 1014"/>
                  <a:gd name="T36" fmla="*/ 601 w 1443"/>
                  <a:gd name="T37" fmla="*/ 0 h 1014"/>
                  <a:gd name="T38" fmla="*/ 601 w 1443"/>
                  <a:gd name="T39" fmla="*/ 0 h 1014"/>
                  <a:gd name="T40" fmla="*/ 610 w 1443"/>
                  <a:gd name="T41" fmla="*/ 8 h 1014"/>
                  <a:gd name="T42" fmla="*/ 623 w 1443"/>
                  <a:gd name="T43" fmla="*/ 140 h 1014"/>
                  <a:gd name="T44" fmla="*/ 1346 w 1443"/>
                  <a:gd name="T45" fmla="*/ 140 h 1014"/>
                  <a:gd name="T46" fmla="*/ 1346 w 1443"/>
                  <a:gd name="T47" fmla="*/ 140 h 1014"/>
                  <a:gd name="T48" fmla="*/ 1354 w 1443"/>
                  <a:gd name="T49" fmla="*/ 148 h 1014"/>
                  <a:gd name="T50" fmla="*/ 1442 w 1443"/>
                  <a:gd name="T51" fmla="*/ 1003 h 1014"/>
                  <a:gd name="T52" fmla="*/ 1442 w 1443"/>
                  <a:gd name="T53" fmla="*/ 1003 h 1014"/>
                  <a:gd name="T54" fmla="*/ 1439 w 1443"/>
                  <a:gd name="T55" fmla="*/ 1010 h 1014"/>
                  <a:gd name="T56" fmla="*/ 1439 w 1443"/>
                  <a:gd name="T57" fmla="*/ 1010 h 1014"/>
                  <a:gd name="T58" fmla="*/ 1433 w 1443"/>
                  <a:gd name="T59" fmla="*/ 1013 h 10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43" h="1014">
                    <a:moveTo>
                      <a:pt x="118" y="996"/>
                    </a:moveTo>
                    <a:lnTo>
                      <a:pt x="1424" y="996"/>
                    </a:lnTo>
                    <a:lnTo>
                      <a:pt x="1338" y="157"/>
                    </a:lnTo>
                    <a:lnTo>
                      <a:pt x="616" y="157"/>
                    </a:lnTo>
                    <a:lnTo>
                      <a:pt x="616" y="157"/>
                    </a:lnTo>
                    <a:cubicBezTo>
                      <a:pt x="611" y="157"/>
                      <a:pt x="608" y="154"/>
                      <a:pt x="607" y="150"/>
                    </a:cubicBezTo>
                    <a:lnTo>
                      <a:pt x="593" y="17"/>
                    </a:lnTo>
                    <a:lnTo>
                      <a:pt x="18" y="17"/>
                    </a:lnTo>
                    <a:lnTo>
                      <a:pt x="118" y="996"/>
                    </a:lnTo>
                    <a:close/>
                    <a:moveTo>
                      <a:pt x="1433" y="1013"/>
                    </a:moveTo>
                    <a:lnTo>
                      <a:pt x="110" y="1013"/>
                    </a:lnTo>
                    <a:lnTo>
                      <a:pt x="110" y="1013"/>
                    </a:lnTo>
                    <a:cubicBezTo>
                      <a:pt x="106" y="1013"/>
                      <a:pt x="103" y="1010"/>
                      <a:pt x="102" y="100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7"/>
                      <a:pt x="1" y="5"/>
                      <a:pt x="2" y="3"/>
                    </a:cubicBezTo>
                    <a:lnTo>
                      <a:pt x="2" y="3"/>
                    </a:lnTo>
                    <a:cubicBezTo>
                      <a:pt x="4" y="1"/>
                      <a:pt x="6" y="0"/>
                      <a:pt x="9" y="0"/>
                    </a:cubicBezTo>
                    <a:lnTo>
                      <a:pt x="601" y="0"/>
                    </a:lnTo>
                    <a:lnTo>
                      <a:pt x="601" y="0"/>
                    </a:lnTo>
                    <a:cubicBezTo>
                      <a:pt x="606" y="0"/>
                      <a:pt x="610" y="3"/>
                      <a:pt x="610" y="8"/>
                    </a:cubicBezTo>
                    <a:lnTo>
                      <a:pt x="623" y="140"/>
                    </a:lnTo>
                    <a:lnTo>
                      <a:pt x="1346" y="140"/>
                    </a:lnTo>
                    <a:lnTo>
                      <a:pt x="1346" y="140"/>
                    </a:lnTo>
                    <a:cubicBezTo>
                      <a:pt x="1350" y="140"/>
                      <a:pt x="1354" y="144"/>
                      <a:pt x="1354" y="148"/>
                    </a:cubicBezTo>
                    <a:lnTo>
                      <a:pt x="1442" y="1003"/>
                    </a:lnTo>
                    <a:lnTo>
                      <a:pt x="1442" y="1003"/>
                    </a:lnTo>
                    <a:cubicBezTo>
                      <a:pt x="1442" y="1006"/>
                      <a:pt x="1441" y="1008"/>
                      <a:pt x="1439" y="1010"/>
                    </a:cubicBezTo>
                    <a:lnTo>
                      <a:pt x="1439" y="1010"/>
                    </a:lnTo>
                    <a:cubicBezTo>
                      <a:pt x="1438" y="1012"/>
                      <a:pt x="1436" y="1013"/>
                      <a:pt x="1433" y="10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658F5AF1-FADE-4292-8BB2-A804E53D0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1756" y="6228123"/>
                <a:ext cx="473978" cy="77663"/>
              </a:xfrm>
              <a:custGeom>
                <a:avLst/>
                <a:gdLst>
                  <a:gd name="connsiteX0" fmla="*/ 293563 w 473978"/>
                  <a:gd name="connsiteY0" fmla="*/ 62791 h 77663"/>
                  <a:gd name="connsiteX1" fmla="*/ 466903 w 473978"/>
                  <a:gd name="connsiteY1" fmla="*/ 62791 h 77663"/>
                  <a:gd name="connsiteX2" fmla="*/ 473978 w 473978"/>
                  <a:gd name="connsiteY2" fmla="*/ 70227 h 77663"/>
                  <a:gd name="connsiteX3" fmla="*/ 466903 w 473978"/>
                  <a:gd name="connsiteY3" fmla="*/ 77663 h 77663"/>
                  <a:gd name="connsiteX4" fmla="*/ 293563 w 473978"/>
                  <a:gd name="connsiteY4" fmla="*/ 77663 h 77663"/>
                  <a:gd name="connsiteX5" fmla="*/ 286488 w 473978"/>
                  <a:gd name="connsiteY5" fmla="*/ 70227 h 77663"/>
                  <a:gd name="connsiteX6" fmla="*/ 293563 w 473978"/>
                  <a:gd name="connsiteY6" fmla="*/ 62791 h 77663"/>
                  <a:gd name="connsiteX7" fmla="*/ 8003 w 473978"/>
                  <a:gd name="connsiteY7" fmla="*/ 0 h 77663"/>
                  <a:gd name="connsiteX8" fmla="*/ 466858 w 473978"/>
                  <a:gd name="connsiteY8" fmla="*/ 0 h 77663"/>
                  <a:gd name="connsiteX9" fmla="*/ 473972 w 473978"/>
                  <a:gd name="connsiteY9" fmla="*/ 6977 h 77663"/>
                  <a:gd name="connsiteX10" fmla="*/ 466858 w 473978"/>
                  <a:gd name="connsiteY10" fmla="*/ 14826 h 77663"/>
                  <a:gd name="connsiteX11" fmla="*/ 8003 w 473978"/>
                  <a:gd name="connsiteY11" fmla="*/ 14826 h 77663"/>
                  <a:gd name="connsiteX12" fmla="*/ 0 w 473978"/>
                  <a:gd name="connsiteY12" fmla="*/ 6977 h 77663"/>
                  <a:gd name="connsiteX13" fmla="*/ 8003 w 473978"/>
                  <a:gd name="connsiteY13" fmla="*/ 0 h 7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3978" h="77663">
                    <a:moveTo>
                      <a:pt x="293563" y="62791"/>
                    </a:moveTo>
                    <a:lnTo>
                      <a:pt x="466903" y="62791"/>
                    </a:lnTo>
                    <a:cubicBezTo>
                      <a:pt x="471324" y="62791"/>
                      <a:pt x="473978" y="66922"/>
                      <a:pt x="473978" y="70227"/>
                    </a:cubicBezTo>
                    <a:cubicBezTo>
                      <a:pt x="473978" y="74358"/>
                      <a:pt x="471324" y="77663"/>
                      <a:pt x="466903" y="77663"/>
                    </a:cubicBezTo>
                    <a:lnTo>
                      <a:pt x="293563" y="77663"/>
                    </a:lnTo>
                    <a:cubicBezTo>
                      <a:pt x="289141" y="77663"/>
                      <a:pt x="286488" y="74358"/>
                      <a:pt x="286488" y="70227"/>
                    </a:cubicBezTo>
                    <a:cubicBezTo>
                      <a:pt x="286488" y="66922"/>
                      <a:pt x="289141" y="62791"/>
                      <a:pt x="293563" y="62791"/>
                    </a:cubicBezTo>
                    <a:close/>
                    <a:moveTo>
                      <a:pt x="8003" y="0"/>
                    </a:moveTo>
                    <a:lnTo>
                      <a:pt x="466858" y="0"/>
                    </a:lnTo>
                    <a:cubicBezTo>
                      <a:pt x="471304" y="0"/>
                      <a:pt x="473972" y="3488"/>
                      <a:pt x="473972" y="6977"/>
                    </a:cubicBezTo>
                    <a:cubicBezTo>
                      <a:pt x="473972" y="11337"/>
                      <a:pt x="471304" y="14826"/>
                      <a:pt x="466858" y="14826"/>
                    </a:cubicBezTo>
                    <a:lnTo>
                      <a:pt x="8003" y="14826"/>
                    </a:lnTo>
                    <a:cubicBezTo>
                      <a:pt x="3557" y="14826"/>
                      <a:pt x="0" y="11337"/>
                      <a:pt x="0" y="6977"/>
                    </a:cubicBezTo>
                    <a:cubicBezTo>
                      <a:pt x="0" y="3488"/>
                      <a:pt x="3557" y="0"/>
                      <a:pt x="800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87A12489-96B5-4FA1-AE8F-3A3E9CC294C7}"/>
                </a:ext>
              </a:extLst>
            </p:cNvPr>
            <p:cNvGrpSpPr/>
            <p:nvPr/>
          </p:nvGrpSpPr>
          <p:grpSpPr>
            <a:xfrm>
              <a:off x="9663432" y="7903870"/>
              <a:ext cx="1989704" cy="557274"/>
              <a:chOff x="9663432" y="7903870"/>
              <a:chExt cx="1989704" cy="557274"/>
            </a:xfrm>
          </p:grpSpPr>
          <p:sp>
            <p:nvSpPr>
              <p:cNvPr id="481" name="Freeform 103">
                <a:extLst>
                  <a:ext uri="{FF2B5EF4-FFF2-40B4-BE49-F238E27FC236}">
                    <a16:creationId xmlns:a16="http://schemas.microsoft.com/office/drawing/2014/main" id="{8C176103-4387-4152-9762-7726D6B99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1281" y="7911719"/>
                <a:ext cx="726027" cy="541576"/>
              </a:xfrm>
              <a:custGeom>
                <a:avLst/>
                <a:gdLst>
                  <a:gd name="T0" fmla="*/ 130 w 815"/>
                  <a:gd name="T1" fmla="*/ 0 h 608"/>
                  <a:gd name="T2" fmla="*/ 130 w 815"/>
                  <a:gd name="T3" fmla="*/ 0 h 608"/>
                  <a:gd name="T4" fmla="*/ 38 w 815"/>
                  <a:gd name="T5" fmla="*/ 37 h 608"/>
                  <a:gd name="T6" fmla="*/ 38 w 815"/>
                  <a:gd name="T7" fmla="*/ 37 h 608"/>
                  <a:gd name="T8" fmla="*/ 0 w 815"/>
                  <a:gd name="T9" fmla="*/ 129 h 608"/>
                  <a:gd name="T10" fmla="*/ 0 w 815"/>
                  <a:gd name="T11" fmla="*/ 304 h 608"/>
                  <a:gd name="T12" fmla="*/ 0 w 815"/>
                  <a:gd name="T13" fmla="*/ 478 h 608"/>
                  <a:gd name="T14" fmla="*/ 0 w 815"/>
                  <a:gd name="T15" fmla="*/ 478 h 608"/>
                  <a:gd name="T16" fmla="*/ 38 w 815"/>
                  <a:gd name="T17" fmla="*/ 569 h 608"/>
                  <a:gd name="T18" fmla="*/ 38 w 815"/>
                  <a:gd name="T19" fmla="*/ 569 h 608"/>
                  <a:gd name="T20" fmla="*/ 130 w 815"/>
                  <a:gd name="T21" fmla="*/ 607 h 608"/>
                  <a:gd name="T22" fmla="*/ 471 w 815"/>
                  <a:gd name="T23" fmla="*/ 607 h 608"/>
                  <a:gd name="T24" fmla="*/ 814 w 815"/>
                  <a:gd name="T25" fmla="*/ 607 h 608"/>
                  <a:gd name="T26" fmla="*/ 814 w 815"/>
                  <a:gd name="T27" fmla="*/ 304 h 608"/>
                  <a:gd name="T28" fmla="*/ 814 w 815"/>
                  <a:gd name="T29" fmla="*/ 0 h 608"/>
                  <a:gd name="T30" fmla="*/ 471 w 815"/>
                  <a:gd name="T31" fmla="*/ 0 h 608"/>
                  <a:gd name="T32" fmla="*/ 130 w 815"/>
                  <a:gd name="T33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5" h="608">
                    <a:moveTo>
                      <a:pt x="130" y="0"/>
                    </a:moveTo>
                    <a:lnTo>
                      <a:pt x="130" y="0"/>
                    </a:lnTo>
                    <a:cubicBezTo>
                      <a:pt x="94" y="0"/>
                      <a:pt x="62" y="14"/>
                      <a:pt x="38" y="37"/>
                    </a:cubicBezTo>
                    <a:lnTo>
                      <a:pt x="38" y="37"/>
                    </a:lnTo>
                    <a:cubicBezTo>
                      <a:pt x="15" y="61"/>
                      <a:pt x="0" y="94"/>
                      <a:pt x="0" y="129"/>
                    </a:cubicBezTo>
                    <a:lnTo>
                      <a:pt x="0" y="304"/>
                    </a:lnTo>
                    <a:lnTo>
                      <a:pt x="0" y="478"/>
                    </a:lnTo>
                    <a:lnTo>
                      <a:pt x="0" y="478"/>
                    </a:lnTo>
                    <a:cubicBezTo>
                      <a:pt x="0" y="514"/>
                      <a:pt x="15" y="546"/>
                      <a:pt x="38" y="569"/>
                    </a:cubicBezTo>
                    <a:lnTo>
                      <a:pt x="38" y="569"/>
                    </a:lnTo>
                    <a:cubicBezTo>
                      <a:pt x="62" y="592"/>
                      <a:pt x="94" y="607"/>
                      <a:pt x="130" y="607"/>
                    </a:cubicBezTo>
                    <a:lnTo>
                      <a:pt x="471" y="607"/>
                    </a:lnTo>
                    <a:lnTo>
                      <a:pt x="814" y="607"/>
                    </a:lnTo>
                    <a:lnTo>
                      <a:pt x="814" y="304"/>
                    </a:lnTo>
                    <a:lnTo>
                      <a:pt x="814" y="0"/>
                    </a:lnTo>
                    <a:lnTo>
                      <a:pt x="471" y="0"/>
                    </a:lnTo>
                    <a:lnTo>
                      <a:pt x="13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104">
                <a:extLst>
                  <a:ext uri="{FF2B5EF4-FFF2-40B4-BE49-F238E27FC236}">
                    <a16:creationId xmlns:a16="http://schemas.microsoft.com/office/drawing/2014/main" id="{4BA6873F-6E14-4336-8367-47C68C4E4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3432" y="7903870"/>
                <a:ext cx="737799" cy="557274"/>
              </a:xfrm>
              <a:custGeom>
                <a:avLst/>
                <a:gdLst>
                  <a:gd name="T0" fmla="*/ 138 w 831"/>
                  <a:gd name="T1" fmla="*/ 17 h 625"/>
                  <a:gd name="T2" fmla="*/ 138 w 831"/>
                  <a:gd name="T3" fmla="*/ 17 h 625"/>
                  <a:gd name="T4" fmla="*/ 52 w 831"/>
                  <a:gd name="T5" fmla="*/ 53 h 625"/>
                  <a:gd name="T6" fmla="*/ 52 w 831"/>
                  <a:gd name="T7" fmla="*/ 53 h 625"/>
                  <a:gd name="T8" fmla="*/ 17 w 831"/>
                  <a:gd name="T9" fmla="*/ 138 h 625"/>
                  <a:gd name="T10" fmla="*/ 17 w 831"/>
                  <a:gd name="T11" fmla="*/ 487 h 625"/>
                  <a:gd name="T12" fmla="*/ 17 w 831"/>
                  <a:gd name="T13" fmla="*/ 487 h 625"/>
                  <a:gd name="T14" fmla="*/ 52 w 831"/>
                  <a:gd name="T15" fmla="*/ 572 h 625"/>
                  <a:gd name="T16" fmla="*/ 52 w 831"/>
                  <a:gd name="T17" fmla="*/ 572 h 625"/>
                  <a:gd name="T18" fmla="*/ 138 w 831"/>
                  <a:gd name="T19" fmla="*/ 607 h 625"/>
                  <a:gd name="T20" fmla="*/ 813 w 831"/>
                  <a:gd name="T21" fmla="*/ 607 h 625"/>
                  <a:gd name="T22" fmla="*/ 813 w 831"/>
                  <a:gd name="T23" fmla="*/ 17 h 625"/>
                  <a:gd name="T24" fmla="*/ 138 w 831"/>
                  <a:gd name="T25" fmla="*/ 17 h 625"/>
                  <a:gd name="T26" fmla="*/ 822 w 831"/>
                  <a:gd name="T27" fmla="*/ 624 h 625"/>
                  <a:gd name="T28" fmla="*/ 138 w 831"/>
                  <a:gd name="T29" fmla="*/ 624 h 625"/>
                  <a:gd name="T30" fmla="*/ 138 w 831"/>
                  <a:gd name="T31" fmla="*/ 624 h 625"/>
                  <a:gd name="T32" fmla="*/ 40 w 831"/>
                  <a:gd name="T33" fmla="*/ 584 h 625"/>
                  <a:gd name="T34" fmla="*/ 40 w 831"/>
                  <a:gd name="T35" fmla="*/ 584 h 625"/>
                  <a:gd name="T36" fmla="*/ 0 w 831"/>
                  <a:gd name="T37" fmla="*/ 487 h 625"/>
                  <a:gd name="T38" fmla="*/ 0 w 831"/>
                  <a:gd name="T39" fmla="*/ 138 h 625"/>
                  <a:gd name="T40" fmla="*/ 0 w 831"/>
                  <a:gd name="T41" fmla="*/ 138 h 625"/>
                  <a:gd name="T42" fmla="*/ 40 w 831"/>
                  <a:gd name="T43" fmla="*/ 40 h 625"/>
                  <a:gd name="T44" fmla="*/ 40 w 831"/>
                  <a:gd name="T45" fmla="*/ 40 h 625"/>
                  <a:gd name="T46" fmla="*/ 138 w 831"/>
                  <a:gd name="T47" fmla="*/ 0 h 625"/>
                  <a:gd name="T48" fmla="*/ 822 w 831"/>
                  <a:gd name="T49" fmla="*/ 0 h 625"/>
                  <a:gd name="T50" fmla="*/ 822 w 831"/>
                  <a:gd name="T51" fmla="*/ 0 h 625"/>
                  <a:gd name="T52" fmla="*/ 830 w 831"/>
                  <a:gd name="T53" fmla="*/ 9 h 625"/>
                  <a:gd name="T54" fmla="*/ 830 w 831"/>
                  <a:gd name="T55" fmla="*/ 616 h 625"/>
                  <a:gd name="T56" fmla="*/ 830 w 831"/>
                  <a:gd name="T57" fmla="*/ 616 h 625"/>
                  <a:gd name="T58" fmla="*/ 822 w 831"/>
                  <a:gd name="T59" fmla="*/ 624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31" h="625">
                    <a:moveTo>
                      <a:pt x="138" y="17"/>
                    </a:moveTo>
                    <a:lnTo>
                      <a:pt x="138" y="17"/>
                    </a:lnTo>
                    <a:cubicBezTo>
                      <a:pt x="105" y="17"/>
                      <a:pt x="75" y="30"/>
                      <a:pt x="52" y="53"/>
                    </a:cubicBezTo>
                    <a:lnTo>
                      <a:pt x="52" y="53"/>
                    </a:lnTo>
                    <a:cubicBezTo>
                      <a:pt x="30" y="76"/>
                      <a:pt x="17" y="106"/>
                      <a:pt x="17" y="138"/>
                    </a:cubicBezTo>
                    <a:lnTo>
                      <a:pt x="17" y="487"/>
                    </a:lnTo>
                    <a:lnTo>
                      <a:pt x="17" y="487"/>
                    </a:lnTo>
                    <a:cubicBezTo>
                      <a:pt x="17" y="519"/>
                      <a:pt x="30" y="549"/>
                      <a:pt x="52" y="572"/>
                    </a:cubicBezTo>
                    <a:lnTo>
                      <a:pt x="52" y="572"/>
                    </a:lnTo>
                    <a:cubicBezTo>
                      <a:pt x="75" y="594"/>
                      <a:pt x="105" y="607"/>
                      <a:pt x="138" y="607"/>
                    </a:cubicBezTo>
                    <a:lnTo>
                      <a:pt x="813" y="607"/>
                    </a:lnTo>
                    <a:lnTo>
                      <a:pt x="813" y="17"/>
                    </a:lnTo>
                    <a:lnTo>
                      <a:pt x="138" y="17"/>
                    </a:lnTo>
                    <a:close/>
                    <a:moveTo>
                      <a:pt x="822" y="624"/>
                    </a:moveTo>
                    <a:lnTo>
                      <a:pt x="138" y="624"/>
                    </a:lnTo>
                    <a:lnTo>
                      <a:pt x="138" y="624"/>
                    </a:lnTo>
                    <a:cubicBezTo>
                      <a:pt x="101" y="624"/>
                      <a:pt x="67" y="610"/>
                      <a:pt x="40" y="584"/>
                    </a:cubicBezTo>
                    <a:lnTo>
                      <a:pt x="40" y="584"/>
                    </a:lnTo>
                    <a:cubicBezTo>
                      <a:pt x="15" y="558"/>
                      <a:pt x="0" y="523"/>
                      <a:pt x="0" y="487"/>
                    </a:cubicBezTo>
                    <a:lnTo>
                      <a:pt x="0" y="138"/>
                    </a:lnTo>
                    <a:lnTo>
                      <a:pt x="0" y="138"/>
                    </a:lnTo>
                    <a:cubicBezTo>
                      <a:pt x="0" y="101"/>
                      <a:pt x="15" y="67"/>
                      <a:pt x="40" y="40"/>
                    </a:cubicBezTo>
                    <a:lnTo>
                      <a:pt x="40" y="40"/>
                    </a:lnTo>
                    <a:cubicBezTo>
                      <a:pt x="67" y="15"/>
                      <a:pt x="101" y="0"/>
                      <a:pt x="138" y="0"/>
                    </a:cubicBezTo>
                    <a:lnTo>
                      <a:pt x="822" y="0"/>
                    </a:lnTo>
                    <a:lnTo>
                      <a:pt x="822" y="0"/>
                    </a:lnTo>
                    <a:cubicBezTo>
                      <a:pt x="826" y="0"/>
                      <a:pt x="830" y="4"/>
                      <a:pt x="830" y="9"/>
                    </a:cubicBezTo>
                    <a:lnTo>
                      <a:pt x="830" y="616"/>
                    </a:lnTo>
                    <a:lnTo>
                      <a:pt x="830" y="616"/>
                    </a:lnTo>
                    <a:cubicBezTo>
                      <a:pt x="830" y="621"/>
                      <a:pt x="826" y="624"/>
                      <a:pt x="822" y="6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105">
                <a:extLst>
                  <a:ext uri="{FF2B5EF4-FFF2-40B4-BE49-F238E27FC236}">
                    <a16:creationId xmlns:a16="http://schemas.microsoft.com/office/drawing/2014/main" id="{8F52593C-E9E7-47F0-B0CD-A96CB9CC8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4843" y="7911719"/>
                <a:ext cx="600444" cy="541576"/>
              </a:xfrm>
              <a:custGeom>
                <a:avLst/>
                <a:gdLst>
                  <a:gd name="T0" fmla="*/ 545 w 675"/>
                  <a:gd name="T1" fmla="*/ 0 h 608"/>
                  <a:gd name="T2" fmla="*/ 273 w 675"/>
                  <a:gd name="T3" fmla="*/ 0 h 608"/>
                  <a:gd name="T4" fmla="*/ 0 w 675"/>
                  <a:gd name="T5" fmla="*/ 0 h 608"/>
                  <a:gd name="T6" fmla="*/ 0 w 675"/>
                  <a:gd name="T7" fmla="*/ 304 h 608"/>
                  <a:gd name="T8" fmla="*/ 0 w 675"/>
                  <a:gd name="T9" fmla="*/ 607 h 608"/>
                  <a:gd name="T10" fmla="*/ 273 w 675"/>
                  <a:gd name="T11" fmla="*/ 607 h 608"/>
                  <a:gd name="T12" fmla="*/ 545 w 675"/>
                  <a:gd name="T13" fmla="*/ 607 h 608"/>
                  <a:gd name="T14" fmla="*/ 545 w 675"/>
                  <a:gd name="T15" fmla="*/ 607 h 608"/>
                  <a:gd name="T16" fmla="*/ 636 w 675"/>
                  <a:gd name="T17" fmla="*/ 569 h 608"/>
                  <a:gd name="T18" fmla="*/ 636 w 675"/>
                  <a:gd name="T19" fmla="*/ 569 h 608"/>
                  <a:gd name="T20" fmla="*/ 674 w 675"/>
                  <a:gd name="T21" fmla="*/ 478 h 608"/>
                  <a:gd name="T22" fmla="*/ 674 w 675"/>
                  <a:gd name="T23" fmla="*/ 304 h 608"/>
                  <a:gd name="T24" fmla="*/ 674 w 675"/>
                  <a:gd name="T25" fmla="*/ 129 h 608"/>
                  <a:gd name="T26" fmla="*/ 674 w 675"/>
                  <a:gd name="T27" fmla="*/ 129 h 608"/>
                  <a:gd name="T28" fmla="*/ 636 w 675"/>
                  <a:gd name="T29" fmla="*/ 37 h 608"/>
                  <a:gd name="T30" fmla="*/ 636 w 675"/>
                  <a:gd name="T31" fmla="*/ 37 h 608"/>
                  <a:gd name="T32" fmla="*/ 545 w 675"/>
                  <a:gd name="T33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5" h="608">
                    <a:moveTo>
                      <a:pt x="545" y="0"/>
                    </a:moveTo>
                    <a:lnTo>
                      <a:pt x="273" y="0"/>
                    </a:lnTo>
                    <a:lnTo>
                      <a:pt x="0" y="0"/>
                    </a:lnTo>
                    <a:lnTo>
                      <a:pt x="0" y="304"/>
                    </a:lnTo>
                    <a:lnTo>
                      <a:pt x="0" y="607"/>
                    </a:lnTo>
                    <a:lnTo>
                      <a:pt x="273" y="607"/>
                    </a:lnTo>
                    <a:lnTo>
                      <a:pt x="545" y="607"/>
                    </a:lnTo>
                    <a:lnTo>
                      <a:pt x="545" y="607"/>
                    </a:lnTo>
                    <a:cubicBezTo>
                      <a:pt x="581" y="607"/>
                      <a:pt x="612" y="592"/>
                      <a:pt x="636" y="569"/>
                    </a:cubicBezTo>
                    <a:lnTo>
                      <a:pt x="636" y="569"/>
                    </a:lnTo>
                    <a:cubicBezTo>
                      <a:pt x="659" y="546"/>
                      <a:pt x="674" y="514"/>
                      <a:pt x="674" y="478"/>
                    </a:cubicBezTo>
                    <a:lnTo>
                      <a:pt x="674" y="304"/>
                    </a:lnTo>
                    <a:lnTo>
                      <a:pt x="674" y="129"/>
                    </a:lnTo>
                    <a:lnTo>
                      <a:pt x="674" y="129"/>
                    </a:lnTo>
                    <a:cubicBezTo>
                      <a:pt x="674" y="94"/>
                      <a:pt x="659" y="61"/>
                      <a:pt x="636" y="37"/>
                    </a:cubicBezTo>
                    <a:lnTo>
                      <a:pt x="636" y="37"/>
                    </a:lnTo>
                    <a:cubicBezTo>
                      <a:pt x="612" y="14"/>
                      <a:pt x="581" y="0"/>
                      <a:pt x="54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106">
                <a:extLst>
                  <a:ext uri="{FF2B5EF4-FFF2-40B4-BE49-F238E27FC236}">
                    <a16:creationId xmlns:a16="http://schemas.microsoft.com/office/drawing/2014/main" id="{26CD361B-177A-4750-87DA-48F7041AA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6994" y="7903870"/>
                <a:ext cx="616142" cy="557274"/>
              </a:xfrm>
              <a:custGeom>
                <a:avLst/>
                <a:gdLst>
                  <a:gd name="T0" fmla="*/ 18 w 693"/>
                  <a:gd name="T1" fmla="*/ 607 h 625"/>
                  <a:gd name="T2" fmla="*/ 554 w 693"/>
                  <a:gd name="T3" fmla="*/ 607 h 625"/>
                  <a:gd name="T4" fmla="*/ 554 w 693"/>
                  <a:gd name="T5" fmla="*/ 607 h 625"/>
                  <a:gd name="T6" fmla="*/ 639 w 693"/>
                  <a:gd name="T7" fmla="*/ 572 h 625"/>
                  <a:gd name="T8" fmla="*/ 639 w 693"/>
                  <a:gd name="T9" fmla="*/ 572 h 625"/>
                  <a:gd name="T10" fmla="*/ 674 w 693"/>
                  <a:gd name="T11" fmla="*/ 487 h 625"/>
                  <a:gd name="T12" fmla="*/ 674 w 693"/>
                  <a:gd name="T13" fmla="*/ 138 h 625"/>
                  <a:gd name="T14" fmla="*/ 674 w 693"/>
                  <a:gd name="T15" fmla="*/ 138 h 625"/>
                  <a:gd name="T16" fmla="*/ 639 w 693"/>
                  <a:gd name="T17" fmla="*/ 53 h 625"/>
                  <a:gd name="T18" fmla="*/ 639 w 693"/>
                  <a:gd name="T19" fmla="*/ 53 h 625"/>
                  <a:gd name="T20" fmla="*/ 554 w 693"/>
                  <a:gd name="T21" fmla="*/ 17 h 625"/>
                  <a:gd name="T22" fmla="*/ 18 w 693"/>
                  <a:gd name="T23" fmla="*/ 17 h 625"/>
                  <a:gd name="T24" fmla="*/ 18 w 693"/>
                  <a:gd name="T25" fmla="*/ 607 h 625"/>
                  <a:gd name="T26" fmla="*/ 554 w 693"/>
                  <a:gd name="T27" fmla="*/ 624 h 625"/>
                  <a:gd name="T28" fmla="*/ 9 w 693"/>
                  <a:gd name="T29" fmla="*/ 624 h 625"/>
                  <a:gd name="T30" fmla="*/ 9 w 693"/>
                  <a:gd name="T31" fmla="*/ 624 h 625"/>
                  <a:gd name="T32" fmla="*/ 0 w 693"/>
                  <a:gd name="T33" fmla="*/ 616 h 625"/>
                  <a:gd name="T34" fmla="*/ 0 w 693"/>
                  <a:gd name="T35" fmla="*/ 9 h 625"/>
                  <a:gd name="T36" fmla="*/ 0 w 693"/>
                  <a:gd name="T37" fmla="*/ 9 h 625"/>
                  <a:gd name="T38" fmla="*/ 9 w 693"/>
                  <a:gd name="T39" fmla="*/ 0 h 625"/>
                  <a:gd name="T40" fmla="*/ 554 w 693"/>
                  <a:gd name="T41" fmla="*/ 0 h 625"/>
                  <a:gd name="T42" fmla="*/ 554 w 693"/>
                  <a:gd name="T43" fmla="*/ 0 h 625"/>
                  <a:gd name="T44" fmla="*/ 651 w 693"/>
                  <a:gd name="T45" fmla="*/ 40 h 625"/>
                  <a:gd name="T46" fmla="*/ 651 w 693"/>
                  <a:gd name="T47" fmla="*/ 40 h 625"/>
                  <a:gd name="T48" fmla="*/ 692 w 693"/>
                  <a:gd name="T49" fmla="*/ 138 h 625"/>
                  <a:gd name="T50" fmla="*/ 692 w 693"/>
                  <a:gd name="T51" fmla="*/ 487 h 625"/>
                  <a:gd name="T52" fmla="*/ 692 w 693"/>
                  <a:gd name="T53" fmla="*/ 487 h 625"/>
                  <a:gd name="T54" fmla="*/ 651 w 693"/>
                  <a:gd name="T55" fmla="*/ 584 h 625"/>
                  <a:gd name="T56" fmla="*/ 651 w 693"/>
                  <a:gd name="T57" fmla="*/ 584 h 625"/>
                  <a:gd name="T58" fmla="*/ 554 w 693"/>
                  <a:gd name="T59" fmla="*/ 624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93" h="625">
                    <a:moveTo>
                      <a:pt x="18" y="607"/>
                    </a:moveTo>
                    <a:lnTo>
                      <a:pt x="554" y="607"/>
                    </a:lnTo>
                    <a:lnTo>
                      <a:pt x="554" y="607"/>
                    </a:lnTo>
                    <a:cubicBezTo>
                      <a:pt x="586" y="607"/>
                      <a:pt x="616" y="594"/>
                      <a:pt x="639" y="572"/>
                    </a:cubicBezTo>
                    <a:lnTo>
                      <a:pt x="639" y="572"/>
                    </a:lnTo>
                    <a:cubicBezTo>
                      <a:pt x="661" y="549"/>
                      <a:pt x="674" y="519"/>
                      <a:pt x="674" y="487"/>
                    </a:cubicBezTo>
                    <a:lnTo>
                      <a:pt x="674" y="138"/>
                    </a:lnTo>
                    <a:lnTo>
                      <a:pt x="674" y="138"/>
                    </a:lnTo>
                    <a:cubicBezTo>
                      <a:pt x="674" y="106"/>
                      <a:pt x="661" y="76"/>
                      <a:pt x="639" y="53"/>
                    </a:cubicBezTo>
                    <a:lnTo>
                      <a:pt x="639" y="53"/>
                    </a:lnTo>
                    <a:cubicBezTo>
                      <a:pt x="616" y="30"/>
                      <a:pt x="586" y="17"/>
                      <a:pt x="554" y="17"/>
                    </a:cubicBezTo>
                    <a:lnTo>
                      <a:pt x="18" y="17"/>
                    </a:lnTo>
                    <a:lnTo>
                      <a:pt x="18" y="607"/>
                    </a:lnTo>
                    <a:close/>
                    <a:moveTo>
                      <a:pt x="554" y="624"/>
                    </a:moveTo>
                    <a:lnTo>
                      <a:pt x="9" y="624"/>
                    </a:lnTo>
                    <a:lnTo>
                      <a:pt x="9" y="624"/>
                    </a:lnTo>
                    <a:cubicBezTo>
                      <a:pt x="4" y="624"/>
                      <a:pt x="0" y="621"/>
                      <a:pt x="0" y="61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54" y="0"/>
                    </a:lnTo>
                    <a:lnTo>
                      <a:pt x="554" y="0"/>
                    </a:lnTo>
                    <a:cubicBezTo>
                      <a:pt x="591" y="0"/>
                      <a:pt x="625" y="15"/>
                      <a:pt x="651" y="40"/>
                    </a:cubicBezTo>
                    <a:lnTo>
                      <a:pt x="651" y="40"/>
                    </a:lnTo>
                    <a:cubicBezTo>
                      <a:pt x="677" y="67"/>
                      <a:pt x="692" y="101"/>
                      <a:pt x="692" y="138"/>
                    </a:cubicBezTo>
                    <a:lnTo>
                      <a:pt x="692" y="487"/>
                    </a:lnTo>
                    <a:lnTo>
                      <a:pt x="692" y="487"/>
                    </a:lnTo>
                    <a:cubicBezTo>
                      <a:pt x="692" y="523"/>
                      <a:pt x="677" y="558"/>
                      <a:pt x="651" y="584"/>
                    </a:cubicBezTo>
                    <a:lnTo>
                      <a:pt x="651" y="584"/>
                    </a:lnTo>
                    <a:cubicBezTo>
                      <a:pt x="625" y="610"/>
                      <a:pt x="591" y="624"/>
                      <a:pt x="554" y="6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107">
                <a:extLst>
                  <a:ext uri="{FF2B5EF4-FFF2-40B4-BE49-F238E27FC236}">
                    <a16:creationId xmlns:a16="http://schemas.microsoft.com/office/drawing/2014/main" id="{179AEB0D-2124-4FAA-8253-2EAB24F3F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3382" y="7911719"/>
                <a:ext cx="651461" cy="541576"/>
              </a:xfrm>
              <a:custGeom>
                <a:avLst/>
                <a:gdLst>
                  <a:gd name="T0" fmla="*/ 0 w 732"/>
                  <a:gd name="T1" fmla="*/ 0 h 608"/>
                  <a:gd name="T2" fmla="*/ 0 w 732"/>
                  <a:gd name="T3" fmla="*/ 304 h 608"/>
                  <a:gd name="T4" fmla="*/ 0 w 732"/>
                  <a:gd name="T5" fmla="*/ 607 h 608"/>
                  <a:gd name="T6" fmla="*/ 366 w 732"/>
                  <a:gd name="T7" fmla="*/ 607 h 608"/>
                  <a:gd name="T8" fmla="*/ 731 w 732"/>
                  <a:gd name="T9" fmla="*/ 607 h 608"/>
                  <a:gd name="T10" fmla="*/ 731 w 732"/>
                  <a:gd name="T11" fmla="*/ 304 h 608"/>
                  <a:gd name="T12" fmla="*/ 731 w 732"/>
                  <a:gd name="T13" fmla="*/ 0 h 608"/>
                  <a:gd name="T14" fmla="*/ 366 w 732"/>
                  <a:gd name="T15" fmla="*/ 0 h 608"/>
                  <a:gd name="T16" fmla="*/ 0 w 732"/>
                  <a:gd name="T1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2" h="608">
                    <a:moveTo>
                      <a:pt x="0" y="0"/>
                    </a:moveTo>
                    <a:lnTo>
                      <a:pt x="0" y="304"/>
                    </a:lnTo>
                    <a:lnTo>
                      <a:pt x="0" y="607"/>
                    </a:lnTo>
                    <a:lnTo>
                      <a:pt x="366" y="607"/>
                    </a:lnTo>
                    <a:lnTo>
                      <a:pt x="731" y="607"/>
                    </a:lnTo>
                    <a:lnTo>
                      <a:pt x="731" y="304"/>
                    </a:lnTo>
                    <a:lnTo>
                      <a:pt x="731" y="0"/>
                    </a:lnTo>
                    <a:lnTo>
                      <a:pt x="366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108">
                <a:extLst>
                  <a:ext uri="{FF2B5EF4-FFF2-40B4-BE49-F238E27FC236}">
                    <a16:creationId xmlns:a16="http://schemas.microsoft.com/office/drawing/2014/main" id="{C19CAF30-A90A-4775-AC2E-0277F5DE7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5533" y="7903870"/>
                <a:ext cx="667159" cy="557274"/>
              </a:xfrm>
              <a:custGeom>
                <a:avLst/>
                <a:gdLst>
                  <a:gd name="T0" fmla="*/ 17 w 750"/>
                  <a:gd name="T1" fmla="*/ 607 h 625"/>
                  <a:gd name="T2" fmla="*/ 731 w 750"/>
                  <a:gd name="T3" fmla="*/ 607 h 625"/>
                  <a:gd name="T4" fmla="*/ 731 w 750"/>
                  <a:gd name="T5" fmla="*/ 17 h 625"/>
                  <a:gd name="T6" fmla="*/ 17 w 750"/>
                  <a:gd name="T7" fmla="*/ 17 h 625"/>
                  <a:gd name="T8" fmla="*/ 17 w 750"/>
                  <a:gd name="T9" fmla="*/ 607 h 625"/>
                  <a:gd name="T10" fmla="*/ 740 w 750"/>
                  <a:gd name="T11" fmla="*/ 624 h 625"/>
                  <a:gd name="T12" fmla="*/ 9 w 750"/>
                  <a:gd name="T13" fmla="*/ 624 h 625"/>
                  <a:gd name="T14" fmla="*/ 9 w 750"/>
                  <a:gd name="T15" fmla="*/ 624 h 625"/>
                  <a:gd name="T16" fmla="*/ 0 w 750"/>
                  <a:gd name="T17" fmla="*/ 616 h 625"/>
                  <a:gd name="T18" fmla="*/ 0 w 750"/>
                  <a:gd name="T19" fmla="*/ 9 h 625"/>
                  <a:gd name="T20" fmla="*/ 0 w 750"/>
                  <a:gd name="T21" fmla="*/ 9 h 625"/>
                  <a:gd name="T22" fmla="*/ 9 w 750"/>
                  <a:gd name="T23" fmla="*/ 0 h 625"/>
                  <a:gd name="T24" fmla="*/ 740 w 750"/>
                  <a:gd name="T25" fmla="*/ 0 h 625"/>
                  <a:gd name="T26" fmla="*/ 740 w 750"/>
                  <a:gd name="T27" fmla="*/ 0 h 625"/>
                  <a:gd name="T28" fmla="*/ 749 w 750"/>
                  <a:gd name="T29" fmla="*/ 9 h 625"/>
                  <a:gd name="T30" fmla="*/ 749 w 750"/>
                  <a:gd name="T31" fmla="*/ 616 h 625"/>
                  <a:gd name="T32" fmla="*/ 749 w 750"/>
                  <a:gd name="T33" fmla="*/ 616 h 625"/>
                  <a:gd name="T34" fmla="*/ 740 w 750"/>
                  <a:gd name="T35" fmla="*/ 624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0" h="625">
                    <a:moveTo>
                      <a:pt x="17" y="607"/>
                    </a:moveTo>
                    <a:lnTo>
                      <a:pt x="731" y="607"/>
                    </a:lnTo>
                    <a:lnTo>
                      <a:pt x="731" y="17"/>
                    </a:lnTo>
                    <a:lnTo>
                      <a:pt x="17" y="17"/>
                    </a:lnTo>
                    <a:lnTo>
                      <a:pt x="17" y="607"/>
                    </a:lnTo>
                    <a:close/>
                    <a:moveTo>
                      <a:pt x="740" y="624"/>
                    </a:moveTo>
                    <a:lnTo>
                      <a:pt x="9" y="624"/>
                    </a:lnTo>
                    <a:lnTo>
                      <a:pt x="9" y="624"/>
                    </a:lnTo>
                    <a:cubicBezTo>
                      <a:pt x="4" y="624"/>
                      <a:pt x="0" y="621"/>
                      <a:pt x="0" y="61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40" y="0"/>
                    </a:lnTo>
                    <a:lnTo>
                      <a:pt x="740" y="0"/>
                    </a:lnTo>
                    <a:cubicBezTo>
                      <a:pt x="744" y="0"/>
                      <a:pt x="749" y="4"/>
                      <a:pt x="749" y="9"/>
                    </a:cubicBezTo>
                    <a:lnTo>
                      <a:pt x="749" y="616"/>
                    </a:lnTo>
                    <a:lnTo>
                      <a:pt x="749" y="616"/>
                    </a:lnTo>
                    <a:cubicBezTo>
                      <a:pt x="749" y="621"/>
                      <a:pt x="744" y="624"/>
                      <a:pt x="740" y="6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109">
                <a:extLst>
                  <a:ext uri="{FF2B5EF4-FFF2-40B4-BE49-F238E27FC236}">
                    <a16:creationId xmlns:a16="http://schemas.microsoft.com/office/drawing/2014/main" id="{5271E173-80E6-4910-BB2E-B8450989D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1806" y="8041225"/>
                <a:ext cx="345353" cy="282561"/>
              </a:xfrm>
              <a:custGeom>
                <a:avLst/>
                <a:gdLst>
                  <a:gd name="T0" fmla="*/ 185 w 387"/>
                  <a:gd name="T1" fmla="*/ 25 h 319"/>
                  <a:gd name="T2" fmla="*/ 185 w 387"/>
                  <a:gd name="T3" fmla="*/ 25 h 319"/>
                  <a:gd name="T4" fmla="*/ 83 w 387"/>
                  <a:gd name="T5" fmla="*/ 11 h 319"/>
                  <a:gd name="T6" fmla="*/ 83 w 387"/>
                  <a:gd name="T7" fmla="*/ 11 h 319"/>
                  <a:gd name="T8" fmla="*/ 67 w 387"/>
                  <a:gd name="T9" fmla="*/ 29 h 319"/>
                  <a:gd name="T10" fmla="*/ 67 w 387"/>
                  <a:gd name="T11" fmla="*/ 29 h 319"/>
                  <a:gd name="T12" fmla="*/ 77 w 387"/>
                  <a:gd name="T13" fmla="*/ 52 h 319"/>
                  <a:gd name="T14" fmla="*/ 126 w 387"/>
                  <a:gd name="T15" fmla="*/ 85 h 319"/>
                  <a:gd name="T16" fmla="*/ 126 w 387"/>
                  <a:gd name="T17" fmla="*/ 85 h 319"/>
                  <a:gd name="T18" fmla="*/ 139 w 387"/>
                  <a:gd name="T19" fmla="*/ 132 h 319"/>
                  <a:gd name="T20" fmla="*/ 139 w 387"/>
                  <a:gd name="T21" fmla="*/ 132 h 319"/>
                  <a:gd name="T22" fmla="*/ 87 w 387"/>
                  <a:gd name="T23" fmla="*/ 144 h 319"/>
                  <a:gd name="T24" fmla="*/ 38 w 387"/>
                  <a:gd name="T25" fmla="*/ 111 h 319"/>
                  <a:gd name="T26" fmla="*/ 38 w 387"/>
                  <a:gd name="T27" fmla="*/ 111 h 319"/>
                  <a:gd name="T28" fmla="*/ 15 w 387"/>
                  <a:gd name="T29" fmla="*/ 110 h 319"/>
                  <a:gd name="T30" fmla="*/ 15 w 387"/>
                  <a:gd name="T31" fmla="*/ 110 h 319"/>
                  <a:gd name="T32" fmla="*/ 1 w 387"/>
                  <a:gd name="T33" fmla="*/ 132 h 319"/>
                  <a:gd name="T34" fmla="*/ 1 w 387"/>
                  <a:gd name="T35" fmla="*/ 132 h 319"/>
                  <a:gd name="T36" fmla="*/ 61 w 387"/>
                  <a:gd name="T37" fmla="*/ 227 h 319"/>
                  <a:gd name="T38" fmla="*/ 61 w 387"/>
                  <a:gd name="T39" fmla="*/ 227 h 319"/>
                  <a:gd name="T40" fmla="*/ 185 w 387"/>
                  <a:gd name="T41" fmla="*/ 222 h 319"/>
                  <a:gd name="T42" fmla="*/ 314 w 387"/>
                  <a:gd name="T43" fmla="*/ 309 h 319"/>
                  <a:gd name="T44" fmla="*/ 314 w 387"/>
                  <a:gd name="T45" fmla="*/ 309 h 319"/>
                  <a:gd name="T46" fmla="*/ 353 w 387"/>
                  <a:gd name="T47" fmla="*/ 315 h 319"/>
                  <a:gd name="T48" fmla="*/ 353 w 387"/>
                  <a:gd name="T49" fmla="*/ 315 h 319"/>
                  <a:gd name="T50" fmla="*/ 378 w 387"/>
                  <a:gd name="T51" fmla="*/ 297 h 319"/>
                  <a:gd name="T52" fmla="*/ 378 w 387"/>
                  <a:gd name="T53" fmla="*/ 297 h 319"/>
                  <a:gd name="T54" fmla="*/ 383 w 387"/>
                  <a:gd name="T55" fmla="*/ 262 h 319"/>
                  <a:gd name="T56" fmla="*/ 383 w 387"/>
                  <a:gd name="T57" fmla="*/ 262 h 319"/>
                  <a:gd name="T58" fmla="*/ 365 w 387"/>
                  <a:gd name="T59" fmla="*/ 233 h 319"/>
                  <a:gd name="T60" fmla="*/ 235 w 387"/>
                  <a:gd name="T61" fmla="*/ 147 h 319"/>
                  <a:gd name="T62" fmla="*/ 235 w 387"/>
                  <a:gd name="T63" fmla="*/ 147 h 319"/>
                  <a:gd name="T64" fmla="*/ 185 w 387"/>
                  <a:gd name="T65" fmla="*/ 25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7" h="319">
                    <a:moveTo>
                      <a:pt x="185" y="25"/>
                    </a:moveTo>
                    <a:lnTo>
                      <a:pt x="185" y="25"/>
                    </a:lnTo>
                    <a:cubicBezTo>
                      <a:pt x="154" y="4"/>
                      <a:pt x="116" y="0"/>
                      <a:pt x="83" y="11"/>
                    </a:cubicBezTo>
                    <a:lnTo>
                      <a:pt x="83" y="11"/>
                    </a:lnTo>
                    <a:cubicBezTo>
                      <a:pt x="74" y="13"/>
                      <a:pt x="69" y="22"/>
                      <a:pt x="67" y="29"/>
                    </a:cubicBezTo>
                    <a:lnTo>
                      <a:pt x="67" y="29"/>
                    </a:lnTo>
                    <a:cubicBezTo>
                      <a:pt x="66" y="38"/>
                      <a:pt x="70" y="47"/>
                      <a:pt x="77" y="52"/>
                    </a:cubicBezTo>
                    <a:lnTo>
                      <a:pt x="126" y="85"/>
                    </a:lnTo>
                    <a:lnTo>
                      <a:pt x="126" y="85"/>
                    </a:lnTo>
                    <a:cubicBezTo>
                      <a:pt x="141" y="95"/>
                      <a:pt x="147" y="115"/>
                      <a:pt x="139" y="132"/>
                    </a:cubicBezTo>
                    <a:lnTo>
                      <a:pt x="139" y="132"/>
                    </a:lnTo>
                    <a:cubicBezTo>
                      <a:pt x="129" y="151"/>
                      <a:pt x="104" y="157"/>
                      <a:pt x="87" y="144"/>
                    </a:cubicBezTo>
                    <a:lnTo>
                      <a:pt x="38" y="111"/>
                    </a:lnTo>
                    <a:lnTo>
                      <a:pt x="38" y="111"/>
                    </a:lnTo>
                    <a:cubicBezTo>
                      <a:pt x="30" y="106"/>
                      <a:pt x="21" y="106"/>
                      <a:pt x="15" y="110"/>
                    </a:cubicBezTo>
                    <a:lnTo>
                      <a:pt x="15" y="110"/>
                    </a:lnTo>
                    <a:cubicBezTo>
                      <a:pt x="6" y="113"/>
                      <a:pt x="0" y="121"/>
                      <a:pt x="1" y="132"/>
                    </a:cubicBezTo>
                    <a:lnTo>
                      <a:pt x="1" y="132"/>
                    </a:lnTo>
                    <a:cubicBezTo>
                      <a:pt x="4" y="170"/>
                      <a:pt x="25" y="206"/>
                      <a:pt x="61" y="227"/>
                    </a:cubicBezTo>
                    <a:lnTo>
                      <a:pt x="61" y="227"/>
                    </a:lnTo>
                    <a:cubicBezTo>
                      <a:pt x="100" y="249"/>
                      <a:pt x="148" y="246"/>
                      <a:pt x="185" y="222"/>
                    </a:cubicBezTo>
                    <a:lnTo>
                      <a:pt x="314" y="309"/>
                    </a:lnTo>
                    <a:lnTo>
                      <a:pt x="314" y="309"/>
                    </a:lnTo>
                    <a:cubicBezTo>
                      <a:pt x="326" y="317"/>
                      <a:pt x="340" y="318"/>
                      <a:pt x="353" y="315"/>
                    </a:cubicBezTo>
                    <a:lnTo>
                      <a:pt x="353" y="315"/>
                    </a:lnTo>
                    <a:cubicBezTo>
                      <a:pt x="362" y="312"/>
                      <a:pt x="372" y="305"/>
                      <a:pt x="378" y="297"/>
                    </a:cubicBezTo>
                    <a:lnTo>
                      <a:pt x="378" y="297"/>
                    </a:lnTo>
                    <a:cubicBezTo>
                      <a:pt x="385" y="286"/>
                      <a:pt x="386" y="273"/>
                      <a:pt x="383" y="262"/>
                    </a:cubicBezTo>
                    <a:lnTo>
                      <a:pt x="383" y="262"/>
                    </a:lnTo>
                    <a:cubicBezTo>
                      <a:pt x="382" y="251"/>
                      <a:pt x="375" y="240"/>
                      <a:pt x="365" y="233"/>
                    </a:cubicBezTo>
                    <a:lnTo>
                      <a:pt x="235" y="147"/>
                    </a:lnTo>
                    <a:lnTo>
                      <a:pt x="235" y="147"/>
                    </a:lnTo>
                    <a:cubicBezTo>
                      <a:pt x="244" y="101"/>
                      <a:pt x="226" y="52"/>
                      <a:pt x="185" y="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110">
                <a:extLst>
                  <a:ext uri="{FF2B5EF4-FFF2-40B4-BE49-F238E27FC236}">
                    <a16:creationId xmlns:a16="http://schemas.microsoft.com/office/drawing/2014/main" id="{A0DD0103-0BDA-43AC-8F35-907DA10A0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3957" y="8033376"/>
                <a:ext cx="361051" cy="298259"/>
              </a:xfrm>
              <a:custGeom>
                <a:avLst/>
                <a:gdLst>
                  <a:gd name="T0" fmla="*/ 194 w 406"/>
                  <a:gd name="T1" fmla="*/ 223 h 336"/>
                  <a:gd name="T2" fmla="*/ 329 w 406"/>
                  <a:gd name="T3" fmla="*/ 312 h 336"/>
                  <a:gd name="T4" fmla="*/ 359 w 406"/>
                  <a:gd name="T5" fmla="*/ 316 h 336"/>
                  <a:gd name="T6" fmla="*/ 379 w 406"/>
                  <a:gd name="T7" fmla="*/ 302 h 336"/>
                  <a:gd name="T8" fmla="*/ 385 w 406"/>
                  <a:gd name="T9" fmla="*/ 274 h 336"/>
                  <a:gd name="T10" fmla="*/ 369 w 406"/>
                  <a:gd name="T11" fmla="*/ 251 h 336"/>
                  <a:gd name="T12" fmla="*/ 240 w 406"/>
                  <a:gd name="T13" fmla="*/ 164 h 336"/>
                  <a:gd name="T14" fmla="*/ 236 w 406"/>
                  <a:gd name="T15" fmla="*/ 155 h 336"/>
                  <a:gd name="T16" fmla="*/ 190 w 406"/>
                  <a:gd name="T17" fmla="*/ 42 h 336"/>
                  <a:gd name="T18" fmla="*/ 95 w 406"/>
                  <a:gd name="T19" fmla="*/ 29 h 336"/>
                  <a:gd name="T20" fmla="*/ 84 w 406"/>
                  <a:gd name="T21" fmla="*/ 41 h 336"/>
                  <a:gd name="T22" fmla="*/ 139 w 406"/>
                  <a:gd name="T23" fmla="*/ 88 h 336"/>
                  <a:gd name="T24" fmla="*/ 155 w 406"/>
                  <a:gd name="T25" fmla="*/ 146 h 336"/>
                  <a:gd name="T26" fmla="*/ 126 w 406"/>
                  <a:gd name="T27" fmla="*/ 168 h 336"/>
                  <a:gd name="T28" fmla="*/ 91 w 406"/>
                  <a:gd name="T29" fmla="*/ 162 h 336"/>
                  <a:gd name="T30" fmla="*/ 42 w 406"/>
                  <a:gd name="T31" fmla="*/ 128 h 336"/>
                  <a:gd name="T32" fmla="*/ 27 w 406"/>
                  <a:gd name="T33" fmla="*/ 127 h 336"/>
                  <a:gd name="T34" fmla="*/ 19 w 406"/>
                  <a:gd name="T35" fmla="*/ 141 h 336"/>
                  <a:gd name="T36" fmla="*/ 74 w 406"/>
                  <a:gd name="T37" fmla="*/ 229 h 336"/>
                  <a:gd name="T38" fmla="*/ 189 w 406"/>
                  <a:gd name="T39" fmla="*/ 225 h 336"/>
                  <a:gd name="T40" fmla="*/ 349 w 406"/>
                  <a:gd name="T41" fmla="*/ 335 h 336"/>
                  <a:gd name="T42" fmla="*/ 319 w 406"/>
                  <a:gd name="T43" fmla="*/ 326 h 336"/>
                  <a:gd name="T44" fmla="*/ 194 w 406"/>
                  <a:gd name="T45" fmla="*/ 242 h 336"/>
                  <a:gd name="T46" fmla="*/ 66 w 406"/>
                  <a:gd name="T47" fmla="*/ 243 h 336"/>
                  <a:gd name="T48" fmla="*/ 1 w 406"/>
                  <a:gd name="T49" fmla="*/ 143 h 336"/>
                  <a:gd name="T50" fmla="*/ 20 w 406"/>
                  <a:gd name="T51" fmla="*/ 112 h 336"/>
                  <a:gd name="T52" fmla="*/ 101 w 406"/>
                  <a:gd name="T53" fmla="*/ 148 h 336"/>
                  <a:gd name="T54" fmla="*/ 123 w 406"/>
                  <a:gd name="T55" fmla="*/ 151 h 336"/>
                  <a:gd name="T56" fmla="*/ 140 w 406"/>
                  <a:gd name="T57" fmla="*/ 138 h 336"/>
                  <a:gd name="T58" fmla="*/ 130 w 406"/>
                  <a:gd name="T59" fmla="*/ 101 h 336"/>
                  <a:gd name="T60" fmla="*/ 82 w 406"/>
                  <a:gd name="T61" fmla="*/ 69 h 336"/>
                  <a:gd name="T62" fmla="*/ 67 w 406"/>
                  <a:gd name="T63" fmla="*/ 37 h 336"/>
                  <a:gd name="T64" fmla="*/ 89 w 406"/>
                  <a:gd name="T65" fmla="*/ 13 h 336"/>
                  <a:gd name="T66" fmla="*/ 199 w 406"/>
                  <a:gd name="T67" fmla="*/ 28 h 336"/>
                  <a:gd name="T68" fmla="*/ 379 w 406"/>
                  <a:gd name="T69" fmla="*/ 237 h 336"/>
                  <a:gd name="T70" fmla="*/ 401 w 406"/>
                  <a:gd name="T71" fmla="*/ 270 h 336"/>
                  <a:gd name="T72" fmla="*/ 394 w 406"/>
                  <a:gd name="T73" fmla="*/ 311 h 336"/>
                  <a:gd name="T74" fmla="*/ 365 w 406"/>
                  <a:gd name="T75" fmla="*/ 333 h 336"/>
                  <a:gd name="T76" fmla="*/ 349 w 406"/>
                  <a:gd name="T77" fmla="*/ 33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06" h="336">
                    <a:moveTo>
                      <a:pt x="194" y="223"/>
                    </a:moveTo>
                    <a:lnTo>
                      <a:pt x="194" y="223"/>
                    </a:lnTo>
                    <a:cubicBezTo>
                      <a:pt x="196" y="223"/>
                      <a:pt x="197" y="224"/>
                      <a:pt x="198" y="225"/>
                    </a:cubicBezTo>
                    <a:lnTo>
                      <a:pt x="329" y="312"/>
                    </a:lnTo>
                    <a:lnTo>
                      <a:pt x="329" y="312"/>
                    </a:lnTo>
                    <a:cubicBezTo>
                      <a:pt x="338" y="318"/>
                      <a:pt x="349" y="320"/>
                      <a:pt x="359" y="316"/>
                    </a:cubicBezTo>
                    <a:lnTo>
                      <a:pt x="359" y="316"/>
                    </a:lnTo>
                    <a:cubicBezTo>
                      <a:pt x="367" y="314"/>
                      <a:pt x="375" y="309"/>
                      <a:pt x="379" y="302"/>
                    </a:cubicBezTo>
                    <a:lnTo>
                      <a:pt x="379" y="302"/>
                    </a:lnTo>
                    <a:cubicBezTo>
                      <a:pt x="385" y="293"/>
                      <a:pt x="387" y="284"/>
                      <a:pt x="385" y="274"/>
                    </a:cubicBezTo>
                    <a:lnTo>
                      <a:pt x="385" y="274"/>
                    </a:lnTo>
                    <a:cubicBezTo>
                      <a:pt x="382" y="264"/>
                      <a:pt x="377" y="256"/>
                      <a:pt x="369" y="251"/>
                    </a:cubicBezTo>
                    <a:lnTo>
                      <a:pt x="240" y="164"/>
                    </a:lnTo>
                    <a:lnTo>
                      <a:pt x="240" y="164"/>
                    </a:lnTo>
                    <a:cubicBezTo>
                      <a:pt x="237" y="162"/>
                      <a:pt x="235" y="159"/>
                      <a:pt x="236" y="155"/>
                    </a:cubicBezTo>
                    <a:lnTo>
                      <a:pt x="236" y="155"/>
                    </a:lnTo>
                    <a:cubicBezTo>
                      <a:pt x="244" y="111"/>
                      <a:pt x="227" y="67"/>
                      <a:pt x="190" y="42"/>
                    </a:cubicBezTo>
                    <a:lnTo>
                      <a:pt x="190" y="42"/>
                    </a:lnTo>
                    <a:cubicBezTo>
                      <a:pt x="161" y="23"/>
                      <a:pt x="126" y="19"/>
                      <a:pt x="95" y="29"/>
                    </a:cubicBezTo>
                    <a:lnTo>
                      <a:pt x="95" y="29"/>
                    </a:lnTo>
                    <a:cubicBezTo>
                      <a:pt x="89" y="30"/>
                      <a:pt x="85" y="35"/>
                      <a:pt x="84" y="41"/>
                    </a:cubicBezTo>
                    <a:lnTo>
                      <a:pt x="84" y="41"/>
                    </a:lnTo>
                    <a:cubicBezTo>
                      <a:pt x="83" y="45"/>
                      <a:pt x="85" y="51"/>
                      <a:pt x="91" y="55"/>
                    </a:cubicBezTo>
                    <a:lnTo>
                      <a:pt x="139" y="88"/>
                    </a:lnTo>
                    <a:lnTo>
                      <a:pt x="139" y="88"/>
                    </a:lnTo>
                    <a:cubicBezTo>
                      <a:pt x="159" y="101"/>
                      <a:pt x="166" y="126"/>
                      <a:pt x="155" y="146"/>
                    </a:cubicBezTo>
                    <a:lnTo>
                      <a:pt x="155" y="146"/>
                    </a:lnTo>
                    <a:cubicBezTo>
                      <a:pt x="149" y="157"/>
                      <a:pt x="139" y="165"/>
                      <a:pt x="126" y="168"/>
                    </a:cubicBezTo>
                    <a:lnTo>
                      <a:pt x="126" y="168"/>
                    </a:lnTo>
                    <a:cubicBezTo>
                      <a:pt x="115" y="171"/>
                      <a:pt x="102" y="169"/>
                      <a:pt x="91" y="162"/>
                    </a:cubicBezTo>
                    <a:lnTo>
                      <a:pt x="42" y="128"/>
                    </a:lnTo>
                    <a:lnTo>
                      <a:pt x="42" y="128"/>
                    </a:lnTo>
                    <a:cubicBezTo>
                      <a:pt x="37" y="125"/>
                      <a:pt x="32" y="125"/>
                      <a:pt x="27" y="127"/>
                    </a:cubicBezTo>
                    <a:lnTo>
                      <a:pt x="27" y="127"/>
                    </a:lnTo>
                    <a:cubicBezTo>
                      <a:pt x="23" y="130"/>
                      <a:pt x="19" y="134"/>
                      <a:pt x="19" y="141"/>
                    </a:cubicBezTo>
                    <a:lnTo>
                      <a:pt x="19" y="141"/>
                    </a:lnTo>
                    <a:cubicBezTo>
                      <a:pt x="21" y="178"/>
                      <a:pt x="43" y="211"/>
                      <a:pt x="74" y="229"/>
                    </a:cubicBezTo>
                    <a:lnTo>
                      <a:pt x="74" y="229"/>
                    </a:lnTo>
                    <a:cubicBezTo>
                      <a:pt x="110" y="249"/>
                      <a:pt x="155" y="247"/>
                      <a:pt x="189" y="225"/>
                    </a:cubicBezTo>
                    <a:lnTo>
                      <a:pt x="189" y="225"/>
                    </a:lnTo>
                    <a:cubicBezTo>
                      <a:pt x="191" y="224"/>
                      <a:pt x="192" y="223"/>
                      <a:pt x="194" y="223"/>
                    </a:cubicBezTo>
                    <a:close/>
                    <a:moveTo>
                      <a:pt x="349" y="335"/>
                    </a:moveTo>
                    <a:lnTo>
                      <a:pt x="349" y="335"/>
                    </a:lnTo>
                    <a:cubicBezTo>
                      <a:pt x="339" y="335"/>
                      <a:pt x="328" y="332"/>
                      <a:pt x="319" y="326"/>
                    </a:cubicBezTo>
                    <a:lnTo>
                      <a:pt x="194" y="242"/>
                    </a:lnTo>
                    <a:lnTo>
                      <a:pt x="194" y="242"/>
                    </a:lnTo>
                    <a:cubicBezTo>
                      <a:pt x="155" y="265"/>
                      <a:pt x="105" y="266"/>
                      <a:pt x="66" y="243"/>
                    </a:cubicBezTo>
                    <a:lnTo>
                      <a:pt x="66" y="243"/>
                    </a:lnTo>
                    <a:cubicBezTo>
                      <a:pt x="29" y="223"/>
                      <a:pt x="5" y="184"/>
                      <a:pt x="1" y="143"/>
                    </a:cubicBezTo>
                    <a:lnTo>
                      <a:pt x="1" y="143"/>
                    </a:lnTo>
                    <a:cubicBezTo>
                      <a:pt x="0" y="129"/>
                      <a:pt x="8" y="117"/>
                      <a:pt x="20" y="112"/>
                    </a:cubicBezTo>
                    <a:lnTo>
                      <a:pt x="20" y="112"/>
                    </a:lnTo>
                    <a:cubicBezTo>
                      <a:pt x="30" y="107"/>
                      <a:pt x="42" y="108"/>
                      <a:pt x="51" y="114"/>
                    </a:cubicBezTo>
                    <a:lnTo>
                      <a:pt x="101" y="148"/>
                    </a:lnTo>
                    <a:lnTo>
                      <a:pt x="101" y="148"/>
                    </a:lnTo>
                    <a:cubicBezTo>
                      <a:pt x="108" y="152"/>
                      <a:pt x="115" y="153"/>
                      <a:pt x="123" y="151"/>
                    </a:cubicBezTo>
                    <a:lnTo>
                      <a:pt x="123" y="151"/>
                    </a:lnTo>
                    <a:cubicBezTo>
                      <a:pt x="130" y="150"/>
                      <a:pt x="137" y="145"/>
                      <a:pt x="140" y="138"/>
                    </a:cubicBezTo>
                    <a:lnTo>
                      <a:pt x="140" y="138"/>
                    </a:lnTo>
                    <a:cubicBezTo>
                      <a:pt x="146" y="125"/>
                      <a:pt x="142" y="110"/>
                      <a:pt x="130" y="101"/>
                    </a:cubicBezTo>
                    <a:lnTo>
                      <a:pt x="82" y="69"/>
                    </a:lnTo>
                    <a:lnTo>
                      <a:pt x="82" y="69"/>
                    </a:lnTo>
                    <a:cubicBezTo>
                      <a:pt x="71" y="62"/>
                      <a:pt x="66" y="50"/>
                      <a:pt x="67" y="37"/>
                    </a:cubicBezTo>
                    <a:lnTo>
                      <a:pt x="67" y="37"/>
                    </a:lnTo>
                    <a:cubicBezTo>
                      <a:pt x="70" y="26"/>
                      <a:pt x="78" y="16"/>
                      <a:pt x="89" y="13"/>
                    </a:cubicBezTo>
                    <a:lnTo>
                      <a:pt x="89" y="13"/>
                    </a:lnTo>
                    <a:cubicBezTo>
                      <a:pt x="126" y="0"/>
                      <a:pt x="167" y="6"/>
                      <a:pt x="199" y="28"/>
                    </a:cubicBezTo>
                    <a:lnTo>
                      <a:pt x="199" y="28"/>
                    </a:lnTo>
                    <a:cubicBezTo>
                      <a:pt x="240" y="55"/>
                      <a:pt x="262" y="104"/>
                      <a:pt x="254" y="153"/>
                    </a:cubicBezTo>
                    <a:lnTo>
                      <a:pt x="379" y="237"/>
                    </a:lnTo>
                    <a:lnTo>
                      <a:pt x="379" y="237"/>
                    </a:lnTo>
                    <a:cubicBezTo>
                      <a:pt x="390" y="245"/>
                      <a:pt x="399" y="256"/>
                      <a:pt x="401" y="270"/>
                    </a:cubicBezTo>
                    <a:lnTo>
                      <a:pt x="401" y="270"/>
                    </a:lnTo>
                    <a:cubicBezTo>
                      <a:pt x="405" y="285"/>
                      <a:pt x="402" y="299"/>
                      <a:pt x="394" y="311"/>
                    </a:cubicBezTo>
                    <a:lnTo>
                      <a:pt x="394" y="311"/>
                    </a:lnTo>
                    <a:cubicBezTo>
                      <a:pt x="387" y="322"/>
                      <a:pt x="376" y="329"/>
                      <a:pt x="365" y="333"/>
                    </a:cubicBezTo>
                    <a:lnTo>
                      <a:pt x="365" y="333"/>
                    </a:lnTo>
                    <a:cubicBezTo>
                      <a:pt x="359" y="334"/>
                      <a:pt x="354" y="335"/>
                      <a:pt x="349" y="3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111">
                <a:extLst>
                  <a:ext uri="{FF2B5EF4-FFF2-40B4-BE49-F238E27FC236}">
                    <a16:creationId xmlns:a16="http://schemas.microsoft.com/office/drawing/2014/main" id="{3C2852FB-B6ED-4CF0-A384-8173F30BB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8654" y="8127563"/>
                <a:ext cx="404219" cy="113811"/>
              </a:xfrm>
              <a:custGeom>
                <a:avLst/>
                <a:gdLst>
                  <a:gd name="T0" fmla="*/ 65 w 453"/>
                  <a:gd name="T1" fmla="*/ 17 h 129"/>
                  <a:gd name="T2" fmla="*/ 65 w 453"/>
                  <a:gd name="T3" fmla="*/ 17 h 129"/>
                  <a:gd name="T4" fmla="*/ 32 w 453"/>
                  <a:gd name="T5" fmla="*/ 30 h 129"/>
                  <a:gd name="T6" fmla="*/ 32 w 453"/>
                  <a:gd name="T7" fmla="*/ 30 h 129"/>
                  <a:gd name="T8" fmla="*/ 19 w 453"/>
                  <a:gd name="T9" fmla="*/ 64 h 129"/>
                  <a:gd name="T10" fmla="*/ 19 w 453"/>
                  <a:gd name="T11" fmla="*/ 64 h 129"/>
                  <a:gd name="T12" fmla="*/ 32 w 453"/>
                  <a:gd name="T13" fmla="*/ 96 h 129"/>
                  <a:gd name="T14" fmla="*/ 32 w 453"/>
                  <a:gd name="T15" fmla="*/ 96 h 129"/>
                  <a:gd name="T16" fmla="*/ 65 w 453"/>
                  <a:gd name="T17" fmla="*/ 110 h 129"/>
                  <a:gd name="T18" fmla="*/ 388 w 453"/>
                  <a:gd name="T19" fmla="*/ 110 h 129"/>
                  <a:gd name="T20" fmla="*/ 388 w 453"/>
                  <a:gd name="T21" fmla="*/ 110 h 129"/>
                  <a:gd name="T22" fmla="*/ 421 w 453"/>
                  <a:gd name="T23" fmla="*/ 96 h 129"/>
                  <a:gd name="T24" fmla="*/ 421 w 453"/>
                  <a:gd name="T25" fmla="*/ 96 h 129"/>
                  <a:gd name="T26" fmla="*/ 434 w 453"/>
                  <a:gd name="T27" fmla="*/ 64 h 129"/>
                  <a:gd name="T28" fmla="*/ 434 w 453"/>
                  <a:gd name="T29" fmla="*/ 64 h 129"/>
                  <a:gd name="T30" fmla="*/ 421 w 453"/>
                  <a:gd name="T31" fmla="*/ 30 h 129"/>
                  <a:gd name="T32" fmla="*/ 421 w 453"/>
                  <a:gd name="T33" fmla="*/ 30 h 129"/>
                  <a:gd name="T34" fmla="*/ 388 w 453"/>
                  <a:gd name="T35" fmla="*/ 17 h 129"/>
                  <a:gd name="T36" fmla="*/ 65 w 453"/>
                  <a:gd name="T37" fmla="*/ 17 h 129"/>
                  <a:gd name="T38" fmla="*/ 388 w 453"/>
                  <a:gd name="T39" fmla="*/ 128 h 129"/>
                  <a:gd name="T40" fmla="*/ 65 w 453"/>
                  <a:gd name="T41" fmla="*/ 128 h 129"/>
                  <a:gd name="T42" fmla="*/ 65 w 453"/>
                  <a:gd name="T43" fmla="*/ 128 h 129"/>
                  <a:gd name="T44" fmla="*/ 19 w 453"/>
                  <a:gd name="T45" fmla="*/ 109 h 129"/>
                  <a:gd name="T46" fmla="*/ 19 w 453"/>
                  <a:gd name="T47" fmla="*/ 109 h 129"/>
                  <a:gd name="T48" fmla="*/ 0 w 453"/>
                  <a:gd name="T49" fmla="*/ 64 h 129"/>
                  <a:gd name="T50" fmla="*/ 0 w 453"/>
                  <a:gd name="T51" fmla="*/ 64 h 129"/>
                  <a:gd name="T52" fmla="*/ 19 w 453"/>
                  <a:gd name="T53" fmla="*/ 18 h 129"/>
                  <a:gd name="T54" fmla="*/ 19 w 453"/>
                  <a:gd name="T55" fmla="*/ 18 h 129"/>
                  <a:gd name="T56" fmla="*/ 65 w 453"/>
                  <a:gd name="T57" fmla="*/ 0 h 129"/>
                  <a:gd name="T58" fmla="*/ 388 w 453"/>
                  <a:gd name="T59" fmla="*/ 0 h 129"/>
                  <a:gd name="T60" fmla="*/ 388 w 453"/>
                  <a:gd name="T61" fmla="*/ 0 h 129"/>
                  <a:gd name="T62" fmla="*/ 433 w 453"/>
                  <a:gd name="T63" fmla="*/ 18 h 129"/>
                  <a:gd name="T64" fmla="*/ 433 w 453"/>
                  <a:gd name="T65" fmla="*/ 18 h 129"/>
                  <a:gd name="T66" fmla="*/ 452 w 453"/>
                  <a:gd name="T67" fmla="*/ 64 h 129"/>
                  <a:gd name="T68" fmla="*/ 452 w 453"/>
                  <a:gd name="T69" fmla="*/ 64 h 129"/>
                  <a:gd name="T70" fmla="*/ 433 w 453"/>
                  <a:gd name="T71" fmla="*/ 109 h 129"/>
                  <a:gd name="T72" fmla="*/ 433 w 453"/>
                  <a:gd name="T73" fmla="*/ 109 h 129"/>
                  <a:gd name="T74" fmla="*/ 388 w 453"/>
                  <a:gd name="T7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3" h="129">
                    <a:moveTo>
                      <a:pt x="65" y="17"/>
                    </a:moveTo>
                    <a:lnTo>
                      <a:pt x="65" y="17"/>
                    </a:lnTo>
                    <a:cubicBezTo>
                      <a:pt x="53" y="17"/>
                      <a:pt x="41" y="22"/>
                      <a:pt x="32" y="30"/>
                    </a:cubicBezTo>
                    <a:lnTo>
                      <a:pt x="32" y="30"/>
                    </a:lnTo>
                    <a:cubicBezTo>
                      <a:pt x="23" y="40"/>
                      <a:pt x="19" y="51"/>
                      <a:pt x="19" y="64"/>
                    </a:cubicBezTo>
                    <a:lnTo>
                      <a:pt x="19" y="64"/>
                    </a:lnTo>
                    <a:cubicBezTo>
                      <a:pt x="19" y="76"/>
                      <a:pt x="23" y="88"/>
                      <a:pt x="32" y="96"/>
                    </a:cubicBezTo>
                    <a:lnTo>
                      <a:pt x="32" y="96"/>
                    </a:lnTo>
                    <a:cubicBezTo>
                      <a:pt x="41" y="106"/>
                      <a:pt x="53" y="110"/>
                      <a:pt x="65" y="110"/>
                    </a:cubicBezTo>
                    <a:lnTo>
                      <a:pt x="388" y="110"/>
                    </a:lnTo>
                    <a:lnTo>
                      <a:pt x="388" y="110"/>
                    </a:lnTo>
                    <a:cubicBezTo>
                      <a:pt x="400" y="110"/>
                      <a:pt x="412" y="106"/>
                      <a:pt x="421" y="96"/>
                    </a:cubicBezTo>
                    <a:lnTo>
                      <a:pt x="421" y="96"/>
                    </a:lnTo>
                    <a:cubicBezTo>
                      <a:pt x="430" y="88"/>
                      <a:pt x="434" y="76"/>
                      <a:pt x="434" y="64"/>
                    </a:cubicBezTo>
                    <a:lnTo>
                      <a:pt x="434" y="64"/>
                    </a:lnTo>
                    <a:cubicBezTo>
                      <a:pt x="434" y="51"/>
                      <a:pt x="430" y="40"/>
                      <a:pt x="421" y="30"/>
                    </a:cubicBezTo>
                    <a:lnTo>
                      <a:pt x="421" y="30"/>
                    </a:lnTo>
                    <a:cubicBezTo>
                      <a:pt x="412" y="22"/>
                      <a:pt x="400" y="17"/>
                      <a:pt x="388" y="17"/>
                    </a:cubicBezTo>
                    <a:lnTo>
                      <a:pt x="65" y="17"/>
                    </a:lnTo>
                    <a:close/>
                    <a:moveTo>
                      <a:pt x="388" y="128"/>
                    </a:moveTo>
                    <a:lnTo>
                      <a:pt x="65" y="128"/>
                    </a:lnTo>
                    <a:lnTo>
                      <a:pt x="65" y="128"/>
                    </a:lnTo>
                    <a:cubicBezTo>
                      <a:pt x="48" y="128"/>
                      <a:pt x="31" y="121"/>
                      <a:pt x="19" y="109"/>
                    </a:cubicBezTo>
                    <a:lnTo>
                      <a:pt x="19" y="109"/>
                    </a:lnTo>
                    <a:cubicBezTo>
                      <a:pt x="7" y="97"/>
                      <a:pt x="0" y="81"/>
                      <a:pt x="0" y="64"/>
                    </a:cubicBezTo>
                    <a:lnTo>
                      <a:pt x="0" y="64"/>
                    </a:lnTo>
                    <a:cubicBezTo>
                      <a:pt x="0" y="47"/>
                      <a:pt x="7" y="30"/>
                      <a:pt x="19" y="18"/>
                    </a:cubicBezTo>
                    <a:lnTo>
                      <a:pt x="19" y="18"/>
                    </a:lnTo>
                    <a:cubicBezTo>
                      <a:pt x="31" y="7"/>
                      <a:pt x="48" y="0"/>
                      <a:pt x="65" y="0"/>
                    </a:cubicBezTo>
                    <a:lnTo>
                      <a:pt x="388" y="0"/>
                    </a:lnTo>
                    <a:lnTo>
                      <a:pt x="388" y="0"/>
                    </a:lnTo>
                    <a:cubicBezTo>
                      <a:pt x="405" y="0"/>
                      <a:pt x="421" y="7"/>
                      <a:pt x="433" y="18"/>
                    </a:cubicBezTo>
                    <a:lnTo>
                      <a:pt x="433" y="18"/>
                    </a:lnTo>
                    <a:cubicBezTo>
                      <a:pt x="445" y="30"/>
                      <a:pt x="452" y="47"/>
                      <a:pt x="452" y="64"/>
                    </a:cubicBezTo>
                    <a:lnTo>
                      <a:pt x="452" y="64"/>
                    </a:lnTo>
                    <a:cubicBezTo>
                      <a:pt x="452" y="81"/>
                      <a:pt x="445" y="97"/>
                      <a:pt x="433" y="109"/>
                    </a:cubicBezTo>
                    <a:lnTo>
                      <a:pt x="433" y="109"/>
                    </a:lnTo>
                    <a:cubicBezTo>
                      <a:pt x="421" y="121"/>
                      <a:pt x="405" y="128"/>
                      <a:pt x="388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112">
                <a:extLst>
                  <a:ext uri="{FF2B5EF4-FFF2-40B4-BE49-F238E27FC236}">
                    <a16:creationId xmlns:a16="http://schemas.microsoft.com/office/drawing/2014/main" id="{849522DF-8353-4647-9AD4-91236C305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0426" y="8135412"/>
                <a:ext cx="384597" cy="98113"/>
              </a:xfrm>
              <a:custGeom>
                <a:avLst/>
                <a:gdLst>
                  <a:gd name="T0" fmla="*/ 378 w 434"/>
                  <a:gd name="T1" fmla="*/ 0 h 112"/>
                  <a:gd name="T2" fmla="*/ 141 w 434"/>
                  <a:gd name="T3" fmla="*/ 0 h 112"/>
                  <a:gd name="T4" fmla="*/ 55 w 434"/>
                  <a:gd name="T5" fmla="*/ 0 h 112"/>
                  <a:gd name="T6" fmla="*/ 55 w 434"/>
                  <a:gd name="T7" fmla="*/ 0 h 112"/>
                  <a:gd name="T8" fmla="*/ 15 w 434"/>
                  <a:gd name="T9" fmla="*/ 16 h 112"/>
                  <a:gd name="T10" fmla="*/ 15 w 434"/>
                  <a:gd name="T11" fmla="*/ 16 h 112"/>
                  <a:gd name="T12" fmla="*/ 0 w 434"/>
                  <a:gd name="T13" fmla="*/ 56 h 112"/>
                  <a:gd name="T14" fmla="*/ 0 w 434"/>
                  <a:gd name="T15" fmla="*/ 56 h 112"/>
                  <a:gd name="T16" fmla="*/ 0 w 434"/>
                  <a:gd name="T17" fmla="*/ 56 h 112"/>
                  <a:gd name="T18" fmla="*/ 15 w 434"/>
                  <a:gd name="T19" fmla="*/ 95 h 112"/>
                  <a:gd name="T20" fmla="*/ 15 w 434"/>
                  <a:gd name="T21" fmla="*/ 95 h 112"/>
                  <a:gd name="T22" fmla="*/ 55 w 434"/>
                  <a:gd name="T23" fmla="*/ 111 h 112"/>
                  <a:gd name="T24" fmla="*/ 141 w 434"/>
                  <a:gd name="T25" fmla="*/ 111 h 112"/>
                  <a:gd name="T26" fmla="*/ 378 w 434"/>
                  <a:gd name="T27" fmla="*/ 111 h 112"/>
                  <a:gd name="T28" fmla="*/ 378 w 434"/>
                  <a:gd name="T29" fmla="*/ 111 h 112"/>
                  <a:gd name="T30" fmla="*/ 417 w 434"/>
                  <a:gd name="T31" fmla="*/ 95 h 112"/>
                  <a:gd name="T32" fmla="*/ 417 w 434"/>
                  <a:gd name="T33" fmla="*/ 95 h 112"/>
                  <a:gd name="T34" fmla="*/ 433 w 434"/>
                  <a:gd name="T35" fmla="*/ 56 h 112"/>
                  <a:gd name="T36" fmla="*/ 433 w 434"/>
                  <a:gd name="T37" fmla="*/ 56 h 112"/>
                  <a:gd name="T38" fmla="*/ 433 w 434"/>
                  <a:gd name="T39" fmla="*/ 56 h 112"/>
                  <a:gd name="T40" fmla="*/ 417 w 434"/>
                  <a:gd name="T41" fmla="*/ 16 h 112"/>
                  <a:gd name="T42" fmla="*/ 417 w 434"/>
                  <a:gd name="T43" fmla="*/ 16 h 112"/>
                  <a:gd name="T44" fmla="*/ 378 w 434"/>
                  <a:gd name="T4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4" h="112">
                    <a:moveTo>
                      <a:pt x="378" y="0"/>
                    </a:moveTo>
                    <a:lnTo>
                      <a:pt x="141" y="0"/>
                    </a:lnTo>
                    <a:lnTo>
                      <a:pt x="55" y="0"/>
                    </a:lnTo>
                    <a:lnTo>
                      <a:pt x="55" y="0"/>
                    </a:lnTo>
                    <a:cubicBezTo>
                      <a:pt x="39" y="0"/>
                      <a:pt x="26" y="7"/>
                      <a:pt x="15" y="16"/>
                    </a:cubicBezTo>
                    <a:lnTo>
                      <a:pt x="15" y="16"/>
                    </a:lnTo>
                    <a:cubicBezTo>
                      <a:pt x="6" y="27"/>
                      <a:pt x="0" y="40"/>
                      <a:pt x="0" y="56"/>
                    </a:cubicBezTo>
                    <a:lnTo>
                      <a:pt x="0" y="56"/>
                    </a:lnTo>
                    <a:lnTo>
                      <a:pt x="0" y="56"/>
                    </a:lnTo>
                    <a:cubicBezTo>
                      <a:pt x="0" y="71"/>
                      <a:pt x="6" y="85"/>
                      <a:pt x="15" y="95"/>
                    </a:cubicBezTo>
                    <a:lnTo>
                      <a:pt x="15" y="95"/>
                    </a:lnTo>
                    <a:cubicBezTo>
                      <a:pt x="26" y="105"/>
                      <a:pt x="39" y="111"/>
                      <a:pt x="55" y="111"/>
                    </a:cubicBezTo>
                    <a:lnTo>
                      <a:pt x="141" y="111"/>
                    </a:lnTo>
                    <a:lnTo>
                      <a:pt x="378" y="111"/>
                    </a:lnTo>
                    <a:lnTo>
                      <a:pt x="378" y="111"/>
                    </a:lnTo>
                    <a:cubicBezTo>
                      <a:pt x="393" y="111"/>
                      <a:pt x="407" y="105"/>
                      <a:pt x="417" y="95"/>
                    </a:cubicBezTo>
                    <a:lnTo>
                      <a:pt x="417" y="95"/>
                    </a:lnTo>
                    <a:cubicBezTo>
                      <a:pt x="427" y="85"/>
                      <a:pt x="433" y="71"/>
                      <a:pt x="433" y="56"/>
                    </a:cubicBezTo>
                    <a:lnTo>
                      <a:pt x="433" y="56"/>
                    </a:lnTo>
                    <a:lnTo>
                      <a:pt x="433" y="56"/>
                    </a:lnTo>
                    <a:cubicBezTo>
                      <a:pt x="433" y="40"/>
                      <a:pt x="427" y="27"/>
                      <a:pt x="417" y="16"/>
                    </a:cubicBezTo>
                    <a:lnTo>
                      <a:pt x="417" y="16"/>
                    </a:lnTo>
                    <a:cubicBezTo>
                      <a:pt x="407" y="7"/>
                      <a:pt x="393" y="0"/>
                      <a:pt x="378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113">
                <a:extLst>
                  <a:ext uri="{FF2B5EF4-FFF2-40B4-BE49-F238E27FC236}">
                    <a16:creationId xmlns:a16="http://schemas.microsoft.com/office/drawing/2014/main" id="{0FFFA75E-F70E-4B7C-81F5-F4CEBCE0D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2512" y="8005906"/>
                <a:ext cx="357127" cy="357125"/>
              </a:xfrm>
              <a:custGeom>
                <a:avLst/>
                <a:gdLst>
                  <a:gd name="T0" fmla="*/ 402 w 403"/>
                  <a:gd name="T1" fmla="*/ 201 h 402"/>
                  <a:gd name="T2" fmla="*/ 402 w 403"/>
                  <a:gd name="T3" fmla="*/ 201 h 402"/>
                  <a:gd name="T4" fmla="*/ 202 w 403"/>
                  <a:gd name="T5" fmla="*/ 401 h 402"/>
                  <a:gd name="T6" fmla="*/ 202 w 403"/>
                  <a:gd name="T7" fmla="*/ 401 h 402"/>
                  <a:gd name="T8" fmla="*/ 0 w 403"/>
                  <a:gd name="T9" fmla="*/ 201 h 402"/>
                  <a:gd name="T10" fmla="*/ 0 w 403"/>
                  <a:gd name="T11" fmla="*/ 201 h 402"/>
                  <a:gd name="T12" fmla="*/ 202 w 403"/>
                  <a:gd name="T13" fmla="*/ 0 h 402"/>
                  <a:gd name="T14" fmla="*/ 202 w 403"/>
                  <a:gd name="T15" fmla="*/ 0 h 402"/>
                  <a:gd name="T16" fmla="*/ 402 w 403"/>
                  <a:gd name="T17" fmla="*/ 20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3" h="402">
                    <a:moveTo>
                      <a:pt x="402" y="201"/>
                    </a:moveTo>
                    <a:lnTo>
                      <a:pt x="402" y="201"/>
                    </a:lnTo>
                    <a:cubicBezTo>
                      <a:pt x="402" y="311"/>
                      <a:pt x="312" y="401"/>
                      <a:pt x="202" y="401"/>
                    </a:cubicBezTo>
                    <a:lnTo>
                      <a:pt x="202" y="401"/>
                    </a:lnTo>
                    <a:cubicBezTo>
                      <a:pt x="90" y="401"/>
                      <a:pt x="0" y="311"/>
                      <a:pt x="0" y="201"/>
                    </a:cubicBezTo>
                    <a:lnTo>
                      <a:pt x="0" y="201"/>
                    </a:lnTo>
                    <a:cubicBezTo>
                      <a:pt x="0" y="90"/>
                      <a:pt x="90" y="0"/>
                      <a:pt x="202" y="0"/>
                    </a:cubicBezTo>
                    <a:lnTo>
                      <a:pt x="202" y="0"/>
                    </a:lnTo>
                    <a:cubicBezTo>
                      <a:pt x="312" y="0"/>
                      <a:pt x="402" y="90"/>
                      <a:pt x="402" y="20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114">
                <a:extLst>
                  <a:ext uri="{FF2B5EF4-FFF2-40B4-BE49-F238E27FC236}">
                    <a16:creationId xmlns:a16="http://schemas.microsoft.com/office/drawing/2014/main" id="{7E8323C3-0776-45C8-B861-0C5A2B5AD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4663" y="7998057"/>
                <a:ext cx="372825" cy="372823"/>
              </a:xfrm>
              <a:custGeom>
                <a:avLst/>
                <a:gdLst>
                  <a:gd name="T0" fmla="*/ 210 w 419"/>
                  <a:gd name="T1" fmla="*/ 17 h 419"/>
                  <a:gd name="T2" fmla="*/ 210 w 419"/>
                  <a:gd name="T3" fmla="*/ 17 h 419"/>
                  <a:gd name="T4" fmla="*/ 17 w 419"/>
                  <a:gd name="T5" fmla="*/ 209 h 419"/>
                  <a:gd name="T6" fmla="*/ 17 w 419"/>
                  <a:gd name="T7" fmla="*/ 209 h 419"/>
                  <a:gd name="T8" fmla="*/ 210 w 419"/>
                  <a:gd name="T9" fmla="*/ 401 h 419"/>
                  <a:gd name="T10" fmla="*/ 210 w 419"/>
                  <a:gd name="T11" fmla="*/ 401 h 419"/>
                  <a:gd name="T12" fmla="*/ 401 w 419"/>
                  <a:gd name="T13" fmla="*/ 209 h 419"/>
                  <a:gd name="T14" fmla="*/ 401 w 419"/>
                  <a:gd name="T15" fmla="*/ 209 h 419"/>
                  <a:gd name="T16" fmla="*/ 210 w 419"/>
                  <a:gd name="T17" fmla="*/ 17 h 419"/>
                  <a:gd name="T18" fmla="*/ 210 w 419"/>
                  <a:gd name="T19" fmla="*/ 418 h 419"/>
                  <a:gd name="T20" fmla="*/ 210 w 419"/>
                  <a:gd name="T21" fmla="*/ 418 h 419"/>
                  <a:gd name="T22" fmla="*/ 0 w 419"/>
                  <a:gd name="T23" fmla="*/ 209 h 419"/>
                  <a:gd name="T24" fmla="*/ 0 w 419"/>
                  <a:gd name="T25" fmla="*/ 209 h 419"/>
                  <a:gd name="T26" fmla="*/ 210 w 419"/>
                  <a:gd name="T27" fmla="*/ 0 h 419"/>
                  <a:gd name="T28" fmla="*/ 210 w 419"/>
                  <a:gd name="T29" fmla="*/ 0 h 419"/>
                  <a:gd name="T30" fmla="*/ 418 w 419"/>
                  <a:gd name="T31" fmla="*/ 209 h 419"/>
                  <a:gd name="T32" fmla="*/ 418 w 419"/>
                  <a:gd name="T33" fmla="*/ 209 h 419"/>
                  <a:gd name="T34" fmla="*/ 210 w 419"/>
                  <a:gd name="T35" fmla="*/ 418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9" h="419">
                    <a:moveTo>
                      <a:pt x="210" y="17"/>
                    </a:moveTo>
                    <a:lnTo>
                      <a:pt x="210" y="17"/>
                    </a:lnTo>
                    <a:cubicBezTo>
                      <a:pt x="103" y="17"/>
                      <a:pt x="17" y="103"/>
                      <a:pt x="17" y="209"/>
                    </a:cubicBezTo>
                    <a:lnTo>
                      <a:pt x="17" y="209"/>
                    </a:lnTo>
                    <a:cubicBezTo>
                      <a:pt x="17" y="315"/>
                      <a:pt x="103" y="401"/>
                      <a:pt x="210" y="401"/>
                    </a:cubicBezTo>
                    <a:lnTo>
                      <a:pt x="210" y="401"/>
                    </a:lnTo>
                    <a:cubicBezTo>
                      <a:pt x="315" y="401"/>
                      <a:pt x="401" y="315"/>
                      <a:pt x="401" y="209"/>
                    </a:cubicBezTo>
                    <a:lnTo>
                      <a:pt x="401" y="209"/>
                    </a:lnTo>
                    <a:cubicBezTo>
                      <a:pt x="401" y="103"/>
                      <a:pt x="315" y="17"/>
                      <a:pt x="210" y="17"/>
                    </a:cubicBezTo>
                    <a:close/>
                    <a:moveTo>
                      <a:pt x="210" y="418"/>
                    </a:moveTo>
                    <a:lnTo>
                      <a:pt x="210" y="418"/>
                    </a:lnTo>
                    <a:cubicBezTo>
                      <a:pt x="94" y="418"/>
                      <a:pt x="0" y="324"/>
                      <a:pt x="0" y="209"/>
                    </a:cubicBezTo>
                    <a:lnTo>
                      <a:pt x="0" y="209"/>
                    </a:lnTo>
                    <a:cubicBezTo>
                      <a:pt x="0" y="93"/>
                      <a:pt x="94" y="0"/>
                      <a:pt x="210" y="0"/>
                    </a:cubicBezTo>
                    <a:lnTo>
                      <a:pt x="210" y="0"/>
                    </a:lnTo>
                    <a:cubicBezTo>
                      <a:pt x="324" y="0"/>
                      <a:pt x="418" y="93"/>
                      <a:pt x="418" y="209"/>
                    </a:cubicBezTo>
                    <a:lnTo>
                      <a:pt x="418" y="209"/>
                    </a:lnTo>
                    <a:cubicBezTo>
                      <a:pt x="418" y="324"/>
                      <a:pt x="324" y="418"/>
                      <a:pt x="210" y="4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115">
                <a:extLst>
                  <a:ext uri="{FF2B5EF4-FFF2-40B4-BE49-F238E27FC236}">
                    <a16:creationId xmlns:a16="http://schemas.microsoft.com/office/drawing/2014/main" id="{3248F159-C77C-443A-B549-496A8AB51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4927" y="8100093"/>
                <a:ext cx="196223" cy="180525"/>
              </a:xfrm>
              <a:custGeom>
                <a:avLst/>
                <a:gdLst>
                  <a:gd name="T0" fmla="*/ 133 w 222"/>
                  <a:gd name="T1" fmla="*/ 81 h 201"/>
                  <a:gd name="T2" fmla="*/ 133 w 222"/>
                  <a:gd name="T3" fmla="*/ 81 h 201"/>
                  <a:gd name="T4" fmla="*/ 155 w 222"/>
                  <a:gd name="T5" fmla="*/ 43 h 201"/>
                  <a:gd name="T6" fmla="*/ 155 w 222"/>
                  <a:gd name="T7" fmla="*/ 43 h 201"/>
                  <a:gd name="T8" fmla="*/ 111 w 222"/>
                  <a:gd name="T9" fmla="*/ 0 h 201"/>
                  <a:gd name="T10" fmla="*/ 111 w 222"/>
                  <a:gd name="T11" fmla="*/ 0 h 201"/>
                  <a:gd name="T12" fmla="*/ 67 w 222"/>
                  <a:gd name="T13" fmla="*/ 43 h 201"/>
                  <a:gd name="T14" fmla="*/ 67 w 222"/>
                  <a:gd name="T15" fmla="*/ 43 h 201"/>
                  <a:gd name="T16" fmla="*/ 89 w 222"/>
                  <a:gd name="T17" fmla="*/ 81 h 201"/>
                  <a:gd name="T18" fmla="*/ 89 w 222"/>
                  <a:gd name="T19" fmla="*/ 81 h 201"/>
                  <a:gd name="T20" fmla="*/ 0 w 222"/>
                  <a:gd name="T21" fmla="*/ 156 h 201"/>
                  <a:gd name="T22" fmla="*/ 0 w 222"/>
                  <a:gd name="T23" fmla="*/ 156 h 201"/>
                  <a:gd name="T24" fmla="*/ 111 w 222"/>
                  <a:gd name="T25" fmla="*/ 200 h 201"/>
                  <a:gd name="T26" fmla="*/ 111 w 222"/>
                  <a:gd name="T27" fmla="*/ 200 h 201"/>
                  <a:gd name="T28" fmla="*/ 221 w 222"/>
                  <a:gd name="T29" fmla="*/ 156 h 201"/>
                  <a:gd name="T30" fmla="*/ 221 w 222"/>
                  <a:gd name="T31" fmla="*/ 156 h 201"/>
                  <a:gd name="T32" fmla="*/ 133 w 222"/>
                  <a:gd name="T33" fmla="*/ 8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2" h="201">
                    <a:moveTo>
                      <a:pt x="133" y="81"/>
                    </a:moveTo>
                    <a:lnTo>
                      <a:pt x="133" y="81"/>
                    </a:lnTo>
                    <a:cubicBezTo>
                      <a:pt x="146" y="73"/>
                      <a:pt x="155" y="60"/>
                      <a:pt x="155" y="43"/>
                    </a:cubicBezTo>
                    <a:lnTo>
                      <a:pt x="155" y="43"/>
                    </a:lnTo>
                    <a:cubicBezTo>
                      <a:pt x="155" y="20"/>
                      <a:pt x="135" y="0"/>
                      <a:pt x="111" y="0"/>
                    </a:cubicBezTo>
                    <a:lnTo>
                      <a:pt x="111" y="0"/>
                    </a:lnTo>
                    <a:cubicBezTo>
                      <a:pt x="87" y="0"/>
                      <a:pt x="67" y="20"/>
                      <a:pt x="67" y="43"/>
                    </a:cubicBezTo>
                    <a:lnTo>
                      <a:pt x="67" y="43"/>
                    </a:lnTo>
                    <a:cubicBezTo>
                      <a:pt x="67" y="60"/>
                      <a:pt x="76" y="73"/>
                      <a:pt x="89" y="81"/>
                    </a:cubicBezTo>
                    <a:lnTo>
                      <a:pt x="89" y="81"/>
                    </a:lnTo>
                    <a:cubicBezTo>
                      <a:pt x="50" y="95"/>
                      <a:pt x="0" y="128"/>
                      <a:pt x="0" y="156"/>
                    </a:cubicBezTo>
                    <a:lnTo>
                      <a:pt x="0" y="156"/>
                    </a:lnTo>
                    <a:cubicBezTo>
                      <a:pt x="0" y="190"/>
                      <a:pt x="77" y="200"/>
                      <a:pt x="111" y="200"/>
                    </a:cubicBezTo>
                    <a:lnTo>
                      <a:pt x="111" y="200"/>
                    </a:lnTo>
                    <a:cubicBezTo>
                      <a:pt x="145" y="200"/>
                      <a:pt x="221" y="190"/>
                      <a:pt x="221" y="156"/>
                    </a:cubicBezTo>
                    <a:lnTo>
                      <a:pt x="221" y="156"/>
                    </a:lnTo>
                    <a:cubicBezTo>
                      <a:pt x="221" y="128"/>
                      <a:pt x="172" y="95"/>
                      <a:pt x="133" y="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116">
                <a:extLst>
                  <a:ext uri="{FF2B5EF4-FFF2-40B4-BE49-F238E27FC236}">
                    <a16:creationId xmlns:a16="http://schemas.microsoft.com/office/drawing/2014/main" id="{FBC132D0-CA02-4C6F-BE39-89B96C41E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7078" y="8092245"/>
                <a:ext cx="211921" cy="196223"/>
              </a:xfrm>
              <a:custGeom>
                <a:avLst/>
                <a:gdLst>
                  <a:gd name="T0" fmla="*/ 120 w 240"/>
                  <a:gd name="T1" fmla="*/ 18 h 219"/>
                  <a:gd name="T2" fmla="*/ 120 w 240"/>
                  <a:gd name="T3" fmla="*/ 18 h 219"/>
                  <a:gd name="T4" fmla="*/ 85 w 240"/>
                  <a:gd name="T5" fmla="*/ 52 h 219"/>
                  <a:gd name="T6" fmla="*/ 85 w 240"/>
                  <a:gd name="T7" fmla="*/ 52 h 219"/>
                  <a:gd name="T8" fmla="*/ 102 w 240"/>
                  <a:gd name="T9" fmla="*/ 82 h 219"/>
                  <a:gd name="T10" fmla="*/ 102 w 240"/>
                  <a:gd name="T11" fmla="*/ 82 h 219"/>
                  <a:gd name="T12" fmla="*/ 106 w 240"/>
                  <a:gd name="T13" fmla="*/ 91 h 219"/>
                  <a:gd name="T14" fmla="*/ 106 w 240"/>
                  <a:gd name="T15" fmla="*/ 91 h 219"/>
                  <a:gd name="T16" fmla="*/ 100 w 240"/>
                  <a:gd name="T17" fmla="*/ 98 h 219"/>
                  <a:gd name="T18" fmla="*/ 100 w 240"/>
                  <a:gd name="T19" fmla="*/ 98 h 219"/>
                  <a:gd name="T20" fmla="*/ 17 w 240"/>
                  <a:gd name="T21" fmla="*/ 165 h 219"/>
                  <a:gd name="T22" fmla="*/ 17 w 240"/>
                  <a:gd name="T23" fmla="*/ 165 h 219"/>
                  <a:gd name="T24" fmla="*/ 120 w 240"/>
                  <a:gd name="T25" fmla="*/ 201 h 219"/>
                  <a:gd name="T26" fmla="*/ 120 w 240"/>
                  <a:gd name="T27" fmla="*/ 201 h 219"/>
                  <a:gd name="T28" fmla="*/ 222 w 240"/>
                  <a:gd name="T29" fmla="*/ 165 h 219"/>
                  <a:gd name="T30" fmla="*/ 222 w 240"/>
                  <a:gd name="T31" fmla="*/ 165 h 219"/>
                  <a:gd name="T32" fmla="*/ 139 w 240"/>
                  <a:gd name="T33" fmla="*/ 98 h 219"/>
                  <a:gd name="T34" fmla="*/ 139 w 240"/>
                  <a:gd name="T35" fmla="*/ 98 h 219"/>
                  <a:gd name="T36" fmla="*/ 134 w 240"/>
                  <a:gd name="T37" fmla="*/ 91 h 219"/>
                  <a:gd name="T38" fmla="*/ 134 w 240"/>
                  <a:gd name="T39" fmla="*/ 91 h 219"/>
                  <a:gd name="T40" fmla="*/ 138 w 240"/>
                  <a:gd name="T41" fmla="*/ 82 h 219"/>
                  <a:gd name="T42" fmla="*/ 138 w 240"/>
                  <a:gd name="T43" fmla="*/ 82 h 219"/>
                  <a:gd name="T44" fmla="*/ 155 w 240"/>
                  <a:gd name="T45" fmla="*/ 52 h 219"/>
                  <a:gd name="T46" fmla="*/ 155 w 240"/>
                  <a:gd name="T47" fmla="*/ 52 h 219"/>
                  <a:gd name="T48" fmla="*/ 120 w 240"/>
                  <a:gd name="T49" fmla="*/ 18 h 219"/>
                  <a:gd name="T50" fmla="*/ 120 w 240"/>
                  <a:gd name="T51" fmla="*/ 218 h 219"/>
                  <a:gd name="T52" fmla="*/ 120 w 240"/>
                  <a:gd name="T53" fmla="*/ 218 h 219"/>
                  <a:gd name="T54" fmla="*/ 0 w 240"/>
                  <a:gd name="T55" fmla="*/ 165 h 219"/>
                  <a:gd name="T56" fmla="*/ 0 w 240"/>
                  <a:gd name="T57" fmla="*/ 165 h 219"/>
                  <a:gd name="T58" fmla="*/ 81 w 240"/>
                  <a:gd name="T59" fmla="*/ 88 h 219"/>
                  <a:gd name="T60" fmla="*/ 81 w 240"/>
                  <a:gd name="T61" fmla="*/ 88 h 219"/>
                  <a:gd name="T62" fmla="*/ 68 w 240"/>
                  <a:gd name="T63" fmla="*/ 52 h 219"/>
                  <a:gd name="T64" fmla="*/ 68 w 240"/>
                  <a:gd name="T65" fmla="*/ 52 h 219"/>
                  <a:gd name="T66" fmla="*/ 120 w 240"/>
                  <a:gd name="T67" fmla="*/ 0 h 219"/>
                  <a:gd name="T68" fmla="*/ 120 w 240"/>
                  <a:gd name="T69" fmla="*/ 0 h 219"/>
                  <a:gd name="T70" fmla="*/ 172 w 240"/>
                  <a:gd name="T71" fmla="*/ 52 h 219"/>
                  <a:gd name="T72" fmla="*/ 172 w 240"/>
                  <a:gd name="T73" fmla="*/ 52 h 219"/>
                  <a:gd name="T74" fmla="*/ 159 w 240"/>
                  <a:gd name="T75" fmla="*/ 88 h 219"/>
                  <a:gd name="T76" fmla="*/ 159 w 240"/>
                  <a:gd name="T77" fmla="*/ 88 h 219"/>
                  <a:gd name="T78" fmla="*/ 239 w 240"/>
                  <a:gd name="T79" fmla="*/ 165 h 219"/>
                  <a:gd name="T80" fmla="*/ 239 w 240"/>
                  <a:gd name="T81" fmla="*/ 165 h 219"/>
                  <a:gd name="T82" fmla="*/ 120 w 240"/>
                  <a:gd name="T8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0" h="219">
                    <a:moveTo>
                      <a:pt x="120" y="18"/>
                    </a:moveTo>
                    <a:lnTo>
                      <a:pt x="120" y="18"/>
                    </a:lnTo>
                    <a:cubicBezTo>
                      <a:pt x="100" y="18"/>
                      <a:pt x="85" y="34"/>
                      <a:pt x="85" y="52"/>
                    </a:cubicBezTo>
                    <a:lnTo>
                      <a:pt x="85" y="52"/>
                    </a:lnTo>
                    <a:cubicBezTo>
                      <a:pt x="85" y="65"/>
                      <a:pt x="91" y="77"/>
                      <a:pt x="102" y="82"/>
                    </a:cubicBezTo>
                    <a:lnTo>
                      <a:pt x="102" y="82"/>
                    </a:lnTo>
                    <a:cubicBezTo>
                      <a:pt x="104" y="84"/>
                      <a:pt x="106" y="88"/>
                      <a:pt x="106" y="91"/>
                    </a:cubicBezTo>
                    <a:lnTo>
                      <a:pt x="106" y="91"/>
                    </a:lnTo>
                    <a:cubicBezTo>
                      <a:pt x="105" y="95"/>
                      <a:pt x="104" y="97"/>
                      <a:pt x="100" y="98"/>
                    </a:cubicBezTo>
                    <a:lnTo>
                      <a:pt x="100" y="98"/>
                    </a:lnTo>
                    <a:cubicBezTo>
                      <a:pt x="61" y="113"/>
                      <a:pt x="17" y="143"/>
                      <a:pt x="17" y="165"/>
                    </a:cubicBezTo>
                    <a:lnTo>
                      <a:pt x="17" y="165"/>
                    </a:lnTo>
                    <a:cubicBezTo>
                      <a:pt x="17" y="188"/>
                      <a:pt x="78" y="201"/>
                      <a:pt x="120" y="201"/>
                    </a:cubicBezTo>
                    <a:lnTo>
                      <a:pt x="120" y="201"/>
                    </a:lnTo>
                    <a:cubicBezTo>
                      <a:pt x="162" y="201"/>
                      <a:pt x="222" y="188"/>
                      <a:pt x="222" y="165"/>
                    </a:cubicBezTo>
                    <a:lnTo>
                      <a:pt x="222" y="165"/>
                    </a:lnTo>
                    <a:cubicBezTo>
                      <a:pt x="222" y="143"/>
                      <a:pt x="178" y="113"/>
                      <a:pt x="139" y="98"/>
                    </a:cubicBezTo>
                    <a:lnTo>
                      <a:pt x="139" y="98"/>
                    </a:lnTo>
                    <a:cubicBezTo>
                      <a:pt x="136" y="97"/>
                      <a:pt x="134" y="95"/>
                      <a:pt x="134" y="91"/>
                    </a:cubicBezTo>
                    <a:lnTo>
                      <a:pt x="134" y="91"/>
                    </a:lnTo>
                    <a:cubicBezTo>
                      <a:pt x="133" y="88"/>
                      <a:pt x="134" y="84"/>
                      <a:pt x="138" y="82"/>
                    </a:cubicBezTo>
                    <a:lnTo>
                      <a:pt x="138" y="82"/>
                    </a:lnTo>
                    <a:cubicBezTo>
                      <a:pt x="148" y="77"/>
                      <a:pt x="155" y="65"/>
                      <a:pt x="155" y="52"/>
                    </a:cubicBezTo>
                    <a:lnTo>
                      <a:pt x="155" y="52"/>
                    </a:lnTo>
                    <a:cubicBezTo>
                      <a:pt x="155" y="34"/>
                      <a:pt x="139" y="18"/>
                      <a:pt x="120" y="18"/>
                    </a:cubicBezTo>
                    <a:close/>
                    <a:moveTo>
                      <a:pt x="120" y="218"/>
                    </a:moveTo>
                    <a:lnTo>
                      <a:pt x="120" y="218"/>
                    </a:lnTo>
                    <a:cubicBezTo>
                      <a:pt x="87" y="218"/>
                      <a:pt x="0" y="209"/>
                      <a:pt x="0" y="165"/>
                    </a:cubicBezTo>
                    <a:lnTo>
                      <a:pt x="0" y="165"/>
                    </a:lnTo>
                    <a:cubicBezTo>
                      <a:pt x="0" y="134"/>
                      <a:pt x="45" y="104"/>
                      <a:pt x="81" y="88"/>
                    </a:cubicBezTo>
                    <a:lnTo>
                      <a:pt x="81" y="88"/>
                    </a:lnTo>
                    <a:cubicBezTo>
                      <a:pt x="72" y="78"/>
                      <a:pt x="68" y="66"/>
                      <a:pt x="68" y="52"/>
                    </a:cubicBezTo>
                    <a:lnTo>
                      <a:pt x="68" y="52"/>
                    </a:lnTo>
                    <a:cubicBezTo>
                      <a:pt x="68" y="25"/>
                      <a:pt x="91" y="0"/>
                      <a:pt x="120" y="0"/>
                    </a:cubicBezTo>
                    <a:lnTo>
                      <a:pt x="120" y="0"/>
                    </a:lnTo>
                    <a:cubicBezTo>
                      <a:pt x="148" y="0"/>
                      <a:pt x="172" y="25"/>
                      <a:pt x="172" y="52"/>
                    </a:cubicBezTo>
                    <a:lnTo>
                      <a:pt x="172" y="52"/>
                    </a:lnTo>
                    <a:cubicBezTo>
                      <a:pt x="172" y="66"/>
                      <a:pt x="167" y="78"/>
                      <a:pt x="159" y="88"/>
                    </a:cubicBezTo>
                    <a:lnTo>
                      <a:pt x="159" y="88"/>
                    </a:lnTo>
                    <a:cubicBezTo>
                      <a:pt x="194" y="104"/>
                      <a:pt x="239" y="134"/>
                      <a:pt x="239" y="165"/>
                    </a:cubicBezTo>
                    <a:lnTo>
                      <a:pt x="239" y="165"/>
                    </a:lnTo>
                    <a:cubicBezTo>
                      <a:pt x="239" y="209"/>
                      <a:pt x="153" y="218"/>
                      <a:pt x="120" y="2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68CCB991-1129-4325-980F-12DF10DFABDC}"/>
                </a:ext>
              </a:extLst>
            </p:cNvPr>
            <p:cNvGrpSpPr/>
            <p:nvPr/>
          </p:nvGrpSpPr>
          <p:grpSpPr>
            <a:xfrm>
              <a:off x="9663432" y="7244560"/>
              <a:ext cx="1989704" cy="557274"/>
              <a:chOff x="9663432" y="7244560"/>
              <a:chExt cx="1989704" cy="557274"/>
            </a:xfrm>
          </p:grpSpPr>
          <p:sp>
            <p:nvSpPr>
              <p:cNvPr id="466" name="Freeform 117">
                <a:extLst>
                  <a:ext uri="{FF2B5EF4-FFF2-40B4-BE49-F238E27FC236}">
                    <a16:creationId xmlns:a16="http://schemas.microsoft.com/office/drawing/2014/main" id="{595D3D87-2E35-4803-BDBC-3B034AEFF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1281" y="7252409"/>
                <a:ext cx="726027" cy="541576"/>
              </a:xfrm>
              <a:custGeom>
                <a:avLst/>
                <a:gdLst>
                  <a:gd name="T0" fmla="*/ 130 w 815"/>
                  <a:gd name="T1" fmla="*/ 0 h 608"/>
                  <a:gd name="T2" fmla="*/ 130 w 815"/>
                  <a:gd name="T3" fmla="*/ 0 h 608"/>
                  <a:gd name="T4" fmla="*/ 38 w 815"/>
                  <a:gd name="T5" fmla="*/ 38 h 608"/>
                  <a:gd name="T6" fmla="*/ 38 w 815"/>
                  <a:gd name="T7" fmla="*/ 38 h 608"/>
                  <a:gd name="T8" fmla="*/ 0 w 815"/>
                  <a:gd name="T9" fmla="*/ 130 h 608"/>
                  <a:gd name="T10" fmla="*/ 0 w 815"/>
                  <a:gd name="T11" fmla="*/ 303 h 608"/>
                  <a:gd name="T12" fmla="*/ 0 w 815"/>
                  <a:gd name="T13" fmla="*/ 478 h 608"/>
                  <a:gd name="T14" fmla="*/ 0 w 815"/>
                  <a:gd name="T15" fmla="*/ 478 h 608"/>
                  <a:gd name="T16" fmla="*/ 38 w 815"/>
                  <a:gd name="T17" fmla="*/ 569 h 608"/>
                  <a:gd name="T18" fmla="*/ 38 w 815"/>
                  <a:gd name="T19" fmla="*/ 569 h 608"/>
                  <a:gd name="T20" fmla="*/ 130 w 815"/>
                  <a:gd name="T21" fmla="*/ 607 h 608"/>
                  <a:gd name="T22" fmla="*/ 471 w 815"/>
                  <a:gd name="T23" fmla="*/ 607 h 608"/>
                  <a:gd name="T24" fmla="*/ 814 w 815"/>
                  <a:gd name="T25" fmla="*/ 607 h 608"/>
                  <a:gd name="T26" fmla="*/ 814 w 815"/>
                  <a:gd name="T27" fmla="*/ 303 h 608"/>
                  <a:gd name="T28" fmla="*/ 814 w 815"/>
                  <a:gd name="T29" fmla="*/ 0 h 608"/>
                  <a:gd name="T30" fmla="*/ 471 w 815"/>
                  <a:gd name="T31" fmla="*/ 0 h 608"/>
                  <a:gd name="T32" fmla="*/ 130 w 815"/>
                  <a:gd name="T33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5" h="608">
                    <a:moveTo>
                      <a:pt x="130" y="0"/>
                    </a:moveTo>
                    <a:lnTo>
                      <a:pt x="130" y="0"/>
                    </a:lnTo>
                    <a:cubicBezTo>
                      <a:pt x="94" y="0"/>
                      <a:pt x="62" y="15"/>
                      <a:pt x="38" y="38"/>
                    </a:cubicBezTo>
                    <a:lnTo>
                      <a:pt x="38" y="38"/>
                    </a:lnTo>
                    <a:cubicBezTo>
                      <a:pt x="15" y="61"/>
                      <a:pt x="0" y="94"/>
                      <a:pt x="0" y="130"/>
                    </a:cubicBezTo>
                    <a:lnTo>
                      <a:pt x="0" y="303"/>
                    </a:lnTo>
                    <a:lnTo>
                      <a:pt x="0" y="478"/>
                    </a:lnTo>
                    <a:lnTo>
                      <a:pt x="0" y="478"/>
                    </a:lnTo>
                    <a:cubicBezTo>
                      <a:pt x="0" y="513"/>
                      <a:pt x="15" y="546"/>
                      <a:pt x="38" y="569"/>
                    </a:cubicBezTo>
                    <a:lnTo>
                      <a:pt x="38" y="569"/>
                    </a:lnTo>
                    <a:cubicBezTo>
                      <a:pt x="62" y="593"/>
                      <a:pt x="94" y="607"/>
                      <a:pt x="130" y="607"/>
                    </a:cubicBezTo>
                    <a:lnTo>
                      <a:pt x="471" y="607"/>
                    </a:lnTo>
                    <a:lnTo>
                      <a:pt x="814" y="607"/>
                    </a:lnTo>
                    <a:lnTo>
                      <a:pt x="814" y="303"/>
                    </a:lnTo>
                    <a:lnTo>
                      <a:pt x="814" y="0"/>
                    </a:lnTo>
                    <a:lnTo>
                      <a:pt x="471" y="0"/>
                    </a:lnTo>
                    <a:lnTo>
                      <a:pt x="13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118">
                <a:extLst>
                  <a:ext uri="{FF2B5EF4-FFF2-40B4-BE49-F238E27FC236}">
                    <a16:creationId xmlns:a16="http://schemas.microsoft.com/office/drawing/2014/main" id="{1B6A09D2-190D-439F-A543-1DA6122FE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3432" y="7244560"/>
                <a:ext cx="737799" cy="557274"/>
              </a:xfrm>
              <a:custGeom>
                <a:avLst/>
                <a:gdLst>
                  <a:gd name="T0" fmla="*/ 138 w 831"/>
                  <a:gd name="T1" fmla="*/ 17 h 624"/>
                  <a:gd name="T2" fmla="*/ 138 w 831"/>
                  <a:gd name="T3" fmla="*/ 17 h 624"/>
                  <a:gd name="T4" fmla="*/ 52 w 831"/>
                  <a:gd name="T5" fmla="*/ 52 h 624"/>
                  <a:gd name="T6" fmla="*/ 52 w 831"/>
                  <a:gd name="T7" fmla="*/ 52 h 624"/>
                  <a:gd name="T8" fmla="*/ 17 w 831"/>
                  <a:gd name="T9" fmla="*/ 138 h 624"/>
                  <a:gd name="T10" fmla="*/ 17 w 831"/>
                  <a:gd name="T11" fmla="*/ 486 h 624"/>
                  <a:gd name="T12" fmla="*/ 17 w 831"/>
                  <a:gd name="T13" fmla="*/ 486 h 624"/>
                  <a:gd name="T14" fmla="*/ 52 w 831"/>
                  <a:gd name="T15" fmla="*/ 571 h 624"/>
                  <a:gd name="T16" fmla="*/ 52 w 831"/>
                  <a:gd name="T17" fmla="*/ 571 h 624"/>
                  <a:gd name="T18" fmla="*/ 138 w 831"/>
                  <a:gd name="T19" fmla="*/ 606 h 624"/>
                  <a:gd name="T20" fmla="*/ 813 w 831"/>
                  <a:gd name="T21" fmla="*/ 606 h 624"/>
                  <a:gd name="T22" fmla="*/ 813 w 831"/>
                  <a:gd name="T23" fmla="*/ 17 h 624"/>
                  <a:gd name="T24" fmla="*/ 138 w 831"/>
                  <a:gd name="T25" fmla="*/ 17 h 624"/>
                  <a:gd name="T26" fmla="*/ 822 w 831"/>
                  <a:gd name="T27" fmla="*/ 623 h 624"/>
                  <a:gd name="T28" fmla="*/ 138 w 831"/>
                  <a:gd name="T29" fmla="*/ 623 h 624"/>
                  <a:gd name="T30" fmla="*/ 138 w 831"/>
                  <a:gd name="T31" fmla="*/ 623 h 624"/>
                  <a:gd name="T32" fmla="*/ 40 w 831"/>
                  <a:gd name="T33" fmla="*/ 583 h 624"/>
                  <a:gd name="T34" fmla="*/ 40 w 831"/>
                  <a:gd name="T35" fmla="*/ 583 h 624"/>
                  <a:gd name="T36" fmla="*/ 0 w 831"/>
                  <a:gd name="T37" fmla="*/ 486 h 624"/>
                  <a:gd name="T38" fmla="*/ 0 w 831"/>
                  <a:gd name="T39" fmla="*/ 138 h 624"/>
                  <a:gd name="T40" fmla="*/ 0 w 831"/>
                  <a:gd name="T41" fmla="*/ 138 h 624"/>
                  <a:gd name="T42" fmla="*/ 40 w 831"/>
                  <a:gd name="T43" fmla="*/ 40 h 624"/>
                  <a:gd name="T44" fmla="*/ 40 w 831"/>
                  <a:gd name="T45" fmla="*/ 40 h 624"/>
                  <a:gd name="T46" fmla="*/ 138 w 831"/>
                  <a:gd name="T47" fmla="*/ 0 h 624"/>
                  <a:gd name="T48" fmla="*/ 822 w 831"/>
                  <a:gd name="T49" fmla="*/ 0 h 624"/>
                  <a:gd name="T50" fmla="*/ 822 w 831"/>
                  <a:gd name="T51" fmla="*/ 0 h 624"/>
                  <a:gd name="T52" fmla="*/ 830 w 831"/>
                  <a:gd name="T53" fmla="*/ 8 h 624"/>
                  <a:gd name="T54" fmla="*/ 830 w 831"/>
                  <a:gd name="T55" fmla="*/ 615 h 624"/>
                  <a:gd name="T56" fmla="*/ 830 w 831"/>
                  <a:gd name="T57" fmla="*/ 615 h 624"/>
                  <a:gd name="T58" fmla="*/ 822 w 831"/>
                  <a:gd name="T59" fmla="*/ 623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31" h="624">
                    <a:moveTo>
                      <a:pt x="138" y="17"/>
                    </a:moveTo>
                    <a:lnTo>
                      <a:pt x="138" y="17"/>
                    </a:lnTo>
                    <a:cubicBezTo>
                      <a:pt x="105" y="17"/>
                      <a:pt x="75" y="29"/>
                      <a:pt x="52" y="52"/>
                    </a:cubicBezTo>
                    <a:lnTo>
                      <a:pt x="52" y="52"/>
                    </a:lnTo>
                    <a:cubicBezTo>
                      <a:pt x="30" y="75"/>
                      <a:pt x="17" y="105"/>
                      <a:pt x="17" y="138"/>
                    </a:cubicBezTo>
                    <a:lnTo>
                      <a:pt x="17" y="486"/>
                    </a:lnTo>
                    <a:lnTo>
                      <a:pt x="17" y="486"/>
                    </a:lnTo>
                    <a:cubicBezTo>
                      <a:pt x="17" y="518"/>
                      <a:pt x="30" y="548"/>
                      <a:pt x="52" y="571"/>
                    </a:cubicBezTo>
                    <a:lnTo>
                      <a:pt x="52" y="571"/>
                    </a:lnTo>
                    <a:cubicBezTo>
                      <a:pt x="75" y="594"/>
                      <a:pt x="105" y="606"/>
                      <a:pt x="138" y="606"/>
                    </a:cubicBezTo>
                    <a:lnTo>
                      <a:pt x="813" y="606"/>
                    </a:lnTo>
                    <a:lnTo>
                      <a:pt x="813" y="17"/>
                    </a:lnTo>
                    <a:lnTo>
                      <a:pt x="138" y="17"/>
                    </a:lnTo>
                    <a:close/>
                    <a:moveTo>
                      <a:pt x="822" y="623"/>
                    </a:moveTo>
                    <a:lnTo>
                      <a:pt x="138" y="623"/>
                    </a:lnTo>
                    <a:lnTo>
                      <a:pt x="138" y="623"/>
                    </a:lnTo>
                    <a:cubicBezTo>
                      <a:pt x="101" y="623"/>
                      <a:pt x="67" y="610"/>
                      <a:pt x="40" y="583"/>
                    </a:cubicBezTo>
                    <a:lnTo>
                      <a:pt x="40" y="583"/>
                    </a:lnTo>
                    <a:cubicBezTo>
                      <a:pt x="15" y="557"/>
                      <a:pt x="0" y="523"/>
                      <a:pt x="0" y="486"/>
                    </a:cubicBezTo>
                    <a:lnTo>
                      <a:pt x="0" y="138"/>
                    </a:lnTo>
                    <a:lnTo>
                      <a:pt x="0" y="138"/>
                    </a:lnTo>
                    <a:cubicBezTo>
                      <a:pt x="0" y="101"/>
                      <a:pt x="15" y="66"/>
                      <a:pt x="40" y="40"/>
                    </a:cubicBezTo>
                    <a:lnTo>
                      <a:pt x="40" y="40"/>
                    </a:lnTo>
                    <a:cubicBezTo>
                      <a:pt x="67" y="14"/>
                      <a:pt x="101" y="0"/>
                      <a:pt x="138" y="0"/>
                    </a:cubicBezTo>
                    <a:lnTo>
                      <a:pt x="822" y="0"/>
                    </a:lnTo>
                    <a:lnTo>
                      <a:pt x="822" y="0"/>
                    </a:lnTo>
                    <a:cubicBezTo>
                      <a:pt x="826" y="0"/>
                      <a:pt x="830" y="3"/>
                      <a:pt x="830" y="8"/>
                    </a:cubicBezTo>
                    <a:lnTo>
                      <a:pt x="830" y="615"/>
                    </a:lnTo>
                    <a:lnTo>
                      <a:pt x="830" y="615"/>
                    </a:lnTo>
                    <a:cubicBezTo>
                      <a:pt x="830" y="620"/>
                      <a:pt x="826" y="623"/>
                      <a:pt x="822" y="6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119">
                <a:extLst>
                  <a:ext uri="{FF2B5EF4-FFF2-40B4-BE49-F238E27FC236}">
                    <a16:creationId xmlns:a16="http://schemas.microsoft.com/office/drawing/2014/main" id="{05CF5A7D-10F0-4F0E-8757-3F907A38A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3382" y="7252409"/>
                <a:ext cx="1251905" cy="541576"/>
              </a:xfrm>
              <a:custGeom>
                <a:avLst/>
                <a:gdLst>
                  <a:gd name="T0" fmla="*/ 1276 w 1406"/>
                  <a:gd name="T1" fmla="*/ 0 h 608"/>
                  <a:gd name="T2" fmla="*/ 638 w 1406"/>
                  <a:gd name="T3" fmla="*/ 0 h 608"/>
                  <a:gd name="T4" fmla="*/ 0 w 1406"/>
                  <a:gd name="T5" fmla="*/ 0 h 608"/>
                  <a:gd name="T6" fmla="*/ 0 w 1406"/>
                  <a:gd name="T7" fmla="*/ 303 h 608"/>
                  <a:gd name="T8" fmla="*/ 0 w 1406"/>
                  <a:gd name="T9" fmla="*/ 607 h 608"/>
                  <a:gd name="T10" fmla="*/ 638 w 1406"/>
                  <a:gd name="T11" fmla="*/ 607 h 608"/>
                  <a:gd name="T12" fmla="*/ 1276 w 1406"/>
                  <a:gd name="T13" fmla="*/ 607 h 608"/>
                  <a:gd name="T14" fmla="*/ 1276 w 1406"/>
                  <a:gd name="T15" fmla="*/ 607 h 608"/>
                  <a:gd name="T16" fmla="*/ 1367 w 1406"/>
                  <a:gd name="T17" fmla="*/ 569 h 608"/>
                  <a:gd name="T18" fmla="*/ 1367 w 1406"/>
                  <a:gd name="T19" fmla="*/ 569 h 608"/>
                  <a:gd name="T20" fmla="*/ 1405 w 1406"/>
                  <a:gd name="T21" fmla="*/ 478 h 608"/>
                  <a:gd name="T22" fmla="*/ 1405 w 1406"/>
                  <a:gd name="T23" fmla="*/ 303 h 608"/>
                  <a:gd name="T24" fmla="*/ 1405 w 1406"/>
                  <a:gd name="T25" fmla="*/ 130 h 608"/>
                  <a:gd name="T26" fmla="*/ 1405 w 1406"/>
                  <a:gd name="T27" fmla="*/ 130 h 608"/>
                  <a:gd name="T28" fmla="*/ 1367 w 1406"/>
                  <a:gd name="T29" fmla="*/ 38 h 608"/>
                  <a:gd name="T30" fmla="*/ 1367 w 1406"/>
                  <a:gd name="T31" fmla="*/ 38 h 608"/>
                  <a:gd name="T32" fmla="*/ 1276 w 1406"/>
                  <a:gd name="T33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06" h="608">
                    <a:moveTo>
                      <a:pt x="1276" y="0"/>
                    </a:moveTo>
                    <a:lnTo>
                      <a:pt x="638" y="0"/>
                    </a:lnTo>
                    <a:lnTo>
                      <a:pt x="0" y="0"/>
                    </a:lnTo>
                    <a:lnTo>
                      <a:pt x="0" y="303"/>
                    </a:lnTo>
                    <a:lnTo>
                      <a:pt x="0" y="607"/>
                    </a:lnTo>
                    <a:lnTo>
                      <a:pt x="638" y="607"/>
                    </a:lnTo>
                    <a:lnTo>
                      <a:pt x="1276" y="607"/>
                    </a:lnTo>
                    <a:lnTo>
                      <a:pt x="1276" y="607"/>
                    </a:lnTo>
                    <a:cubicBezTo>
                      <a:pt x="1312" y="607"/>
                      <a:pt x="1343" y="593"/>
                      <a:pt x="1367" y="569"/>
                    </a:cubicBezTo>
                    <a:lnTo>
                      <a:pt x="1367" y="569"/>
                    </a:lnTo>
                    <a:cubicBezTo>
                      <a:pt x="1390" y="546"/>
                      <a:pt x="1405" y="513"/>
                      <a:pt x="1405" y="478"/>
                    </a:cubicBezTo>
                    <a:lnTo>
                      <a:pt x="1405" y="303"/>
                    </a:lnTo>
                    <a:lnTo>
                      <a:pt x="1405" y="130"/>
                    </a:lnTo>
                    <a:lnTo>
                      <a:pt x="1405" y="130"/>
                    </a:lnTo>
                    <a:cubicBezTo>
                      <a:pt x="1405" y="94"/>
                      <a:pt x="1390" y="61"/>
                      <a:pt x="1367" y="38"/>
                    </a:cubicBezTo>
                    <a:lnTo>
                      <a:pt x="1367" y="38"/>
                    </a:lnTo>
                    <a:cubicBezTo>
                      <a:pt x="1343" y="15"/>
                      <a:pt x="1312" y="0"/>
                      <a:pt x="127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20">
                <a:extLst>
                  <a:ext uri="{FF2B5EF4-FFF2-40B4-BE49-F238E27FC236}">
                    <a16:creationId xmlns:a16="http://schemas.microsoft.com/office/drawing/2014/main" id="{2108C694-4BA1-4E29-91AE-EA62FF31E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5533" y="7244560"/>
                <a:ext cx="1267603" cy="557274"/>
              </a:xfrm>
              <a:custGeom>
                <a:avLst/>
                <a:gdLst>
                  <a:gd name="T0" fmla="*/ 17 w 1424"/>
                  <a:gd name="T1" fmla="*/ 606 h 624"/>
                  <a:gd name="T2" fmla="*/ 1285 w 1424"/>
                  <a:gd name="T3" fmla="*/ 606 h 624"/>
                  <a:gd name="T4" fmla="*/ 1285 w 1424"/>
                  <a:gd name="T5" fmla="*/ 606 h 624"/>
                  <a:gd name="T6" fmla="*/ 1370 w 1424"/>
                  <a:gd name="T7" fmla="*/ 571 h 624"/>
                  <a:gd name="T8" fmla="*/ 1370 w 1424"/>
                  <a:gd name="T9" fmla="*/ 571 h 624"/>
                  <a:gd name="T10" fmla="*/ 1405 w 1424"/>
                  <a:gd name="T11" fmla="*/ 486 h 624"/>
                  <a:gd name="T12" fmla="*/ 1405 w 1424"/>
                  <a:gd name="T13" fmla="*/ 138 h 624"/>
                  <a:gd name="T14" fmla="*/ 1405 w 1424"/>
                  <a:gd name="T15" fmla="*/ 138 h 624"/>
                  <a:gd name="T16" fmla="*/ 1370 w 1424"/>
                  <a:gd name="T17" fmla="*/ 52 h 624"/>
                  <a:gd name="T18" fmla="*/ 1370 w 1424"/>
                  <a:gd name="T19" fmla="*/ 52 h 624"/>
                  <a:gd name="T20" fmla="*/ 1285 w 1424"/>
                  <a:gd name="T21" fmla="*/ 17 h 624"/>
                  <a:gd name="T22" fmla="*/ 17 w 1424"/>
                  <a:gd name="T23" fmla="*/ 17 h 624"/>
                  <a:gd name="T24" fmla="*/ 17 w 1424"/>
                  <a:gd name="T25" fmla="*/ 606 h 624"/>
                  <a:gd name="T26" fmla="*/ 1285 w 1424"/>
                  <a:gd name="T27" fmla="*/ 623 h 624"/>
                  <a:gd name="T28" fmla="*/ 9 w 1424"/>
                  <a:gd name="T29" fmla="*/ 623 h 624"/>
                  <a:gd name="T30" fmla="*/ 9 w 1424"/>
                  <a:gd name="T31" fmla="*/ 623 h 624"/>
                  <a:gd name="T32" fmla="*/ 0 w 1424"/>
                  <a:gd name="T33" fmla="*/ 615 h 624"/>
                  <a:gd name="T34" fmla="*/ 0 w 1424"/>
                  <a:gd name="T35" fmla="*/ 8 h 624"/>
                  <a:gd name="T36" fmla="*/ 0 w 1424"/>
                  <a:gd name="T37" fmla="*/ 8 h 624"/>
                  <a:gd name="T38" fmla="*/ 9 w 1424"/>
                  <a:gd name="T39" fmla="*/ 0 h 624"/>
                  <a:gd name="T40" fmla="*/ 1285 w 1424"/>
                  <a:gd name="T41" fmla="*/ 0 h 624"/>
                  <a:gd name="T42" fmla="*/ 1285 w 1424"/>
                  <a:gd name="T43" fmla="*/ 0 h 624"/>
                  <a:gd name="T44" fmla="*/ 1382 w 1424"/>
                  <a:gd name="T45" fmla="*/ 40 h 624"/>
                  <a:gd name="T46" fmla="*/ 1382 w 1424"/>
                  <a:gd name="T47" fmla="*/ 40 h 624"/>
                  <a:gd name="T48" fmla="*/ 1423 w 1424"/>
                  <a:gd name="T49" fmla="*/ 138 h 624"/>
                  <a:gd name="T50" fmla="*/ 1423 w 1424"/>
                  <a:gd name="T51" fmla="*/ 486 h 624"/>
                  <a:gd name="T52" fmla="*/ 1423 w 1424"/>
                  <a:gd name="T53" fmla="*/ 486 h 624"/>
                  <a:gd name="T54" fmla="*/ 1382 w 1424"/>
                  <a:gd name="T55" fmla="*/ 583 h 624"/>
                  <a:gd name="T56" fmla="*/ 1382 w 1424"/>
                  <a:gd name="T57" fmla="*/ 583 h 624"/>
                  <a:gd name="T58" fmla="*/ 1285 w 1424"/>
                  <a:gd name="T59" fmla="*/ 623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24" h="624">
                    <a:moveTo>
                      <a:pt x="17" y="606"/>
                    </a:moveTo>
                    <a:lnTo>
                      <a:pt x="1285" y="606"/>
                    </a:lnTo>
                    <a:lnTo>
                      <a:pt x="1285" y="606"/>
                    </a:lnTo>
                    <a:cubicBezTo>
                      <a:pt x="1317" y="606"/>
                      <a:pt x="1347" y="594"/>
                      <a:pt x="1370" y="571"/>
                    </a:cubicBezTo>
                    <a:lnTo>
                      <a:pt x="1370" y="571"/>
                    </a:lnTo>
                    <a:cubicBezTo>
                      <a:pt x="1392" y="548"/>
                      <a:pt x="1405" y="518"/>
                      <a:pt x="1405" y="486"/>
                    </a:cubicBezTo>
                    <a:lnTo>
                      <a:pt x="1405" y="138"/>
                    </a:lnTo>
                    <a:lnTo>
                      <a:pt x="1405" y="138"/>
                    </a:lnTo>
                    <a:cubicBezTo>
                      <a:pt x="1405" y="105"/>
                      <a:pt x="1392" y="75"/>
                      <a:pt x="1370" y="52"/>
                    </a:cubicBezTo>
                    <a:lnTo>
                      <a:pt x="1370" y="52"/>
                    </a:lnTo>
                    <a:cubicBezTo>
                      <a:pt x="1347" y="29"/>
                      <a:pt x="1317" y="17"/>
                      <a:pt x="1285" y="17"/>
                    </a:cubicBezTo>
                    <a:lnTo>
                      <a:pt x="17" y="17"/>
                    </a:lnTo>
                    <a:lnTo>
                      <a:pt x="17" y="606"/>
                    </a:lnTo>
                    <a:close/>
                    <a:moveTo>
                      <a:pt x="1285" y="623"/>
                    </a:moveTo>
                    <a:lnTo>
                      <a:pt x="9" y="623"/>
                    </a:lnTo>
                    <a:lnTo>
                      <a:pt x="9" y="623"/>
                    </a:lnTo>
                    <a:cubicBezTo>
                      <a:pt x="4" y="623"/>
                      <a:pt x="0" y="620"/>
                      <a:pt x="0" y="61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285" y="0"/>
                    </a:lnTo>
                    <a:lnTo>
                      <a:pt x="1285" y="0"/>
                    </a:lnTo>
                    <a:cubicBezTo>
                      <a:pt x="1322" y="0"/>
                      <a:pt x="1356" y="14"/>
                      <a:pt x="1382" y="40"/>
                    </a:cubicBezTo>
                    <a:lnTo>
                      <a:pt x="1382" y="40"/>
                    </a:lnTo>
                    <a:cubicBezTo>
                      <a:pt x="1408" y="66"/>
                      <a:pt x="1423" y="101"/>
                      <a:pt x="1423" y="138"/>
                    </a:cubicBezTo>
                    <a:lnTo>
                      <a:pt x="1423" y="486"/>
                    </a:lnTo>
                    <a:lnTo>
                      <a:pt x="1423" y="486"/>
                    </a:lnTo>
                    <a:cubicBezTo>
                      <a:pt x="1423" y="523"/>
                      <a:pt x="1408" y="557"/>
                      <a:pt x="1382" y="583"/>
                    </a:cubicBezTo>
                    <a:lnTo>
                      <a:pt x="1382" y="583"/>
                    </a:lnTo>
                    <a:cubicBezTo>
                      <a:pt x="1356" y="610"/>
                      <a:pt x="1322" y="623"/>
                      <a:pt x="1285" y="6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21">
                <a:extLst>
                  <a:ext uri="{FF2B5EF4-FFF2-40B4-BE49-F238E27FC236}">
                    <a16:creationId xmlns:a16="http://schemas.microsoft.com/office/drawing/2014/main" id="{303D27BA-EA03-4FA1-AC0B-1BEB7C90A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1281" y="7252409"/>
                <a:ext cx="726027" cy="541576"/>
              </a:xfrm>
              <a:custGeom>
                <a:avLst/>
                <a:gdLst>
                  <a:gd name="T0" fmla="*/ 130 w 815"/>
                  <a:gd name="T1" fmla="*/ 0 h 608"/>
                  <a:gd name="T2" fmla="*/ 130 w 815"/>
                  <a:gd name="T3" fmla="*/ 0 h 608"/>
                  <a:gd name="T4" fmla="*/ 38 w 815"/>
                  <a:gd name="T5" fmla="*/ 38 h 608"/>
                  <a:gd name="T6" fmla="*/ 38 w 815"/>
                  <a:gd name="T7" fmla="*/ 38 h 608"/>
                  <a:gd name="T8" fmla="*/ 0 w 815"/>
                  <a:gd name="T9" fmla="*/ 130 h 608"/>
                  <a:gd name="T10" fmla="*/ 0 w 815"/>
                  <a:gd name="T11" fmla="*/ 303 h 608"/>
                  <a:gd name="T12" fmla="*/ 0 w 815"/>
                  <a:gd name="T13" fmla="*/ 478 h 608"/>
                  <a:gd name="T14" fmla="*/ 0 w 815"/>
                  <a:gd name="T15" fmla="*/ 478 h 608"/>
                  <a:gd name="T16" fmla="*/ 38 w 815"/>
                  <a:gd name="T17" fmla="*/ 569 h 608"/>
                  <a:gd name="T18" fmla="*/ 38 w 815"/>
                  <a:gd name="T19" fmla="*/ 569 h 608"/>
                  <a:gd name="T20" fmla="*/ 130 w 815"/>
                  <a:gd name="T21" fmla="*/ 607 h 608"/>
                  <a:gd name="T22" fmla="*/ 471 w 815"/>
                  <a:gd name="T23" fmla="*/ 607 h 608"/>
                  <a:gd name="T24" fmla="*/ 814 w 815"/>
                  <a:gd name="T25" fmla="*/ 607 h 608"/>
                  <a:gd name="T26" fmla="*/ 814 w 815"/>
                  <a:gd name="T27" fmla="*/ 303 h 608"/>
                  <a:gd name="T28" fmla="*/ 814 w 815"/>
                  <a:gd name="T29" fmla="*/ 0 h 608"/>
                  <a:gd name="T30" fmla="*/ 471 w 815"/>
                  <a:gd name="T31" fmla="*/ 0 h 608"/>
                  <a:gd name="T32" fmla="*/ 130 w 815"/>
                  <a:gd name="T33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5" h="608">
                    <a:moveTo>
                      <a:pt x="130" y="0"/>
                    </a:moveTo>
                    <a:lnTo>
                      <a:pt x="130" y="0"/>
                    </a:lnTo>
                    <a:cubicBezTo>
                      <a:pt x="94" y="0"/>
                      <a:pt x="62" y="15"/>
                      <a:pt x="38" y="38"/>
                    </a:cubicBezTo>
                    <a:lnTo>
                      <a:pt x="38" y="38"/>
                    </a:lnTo>
                    <a:cubicBezTo>
                      <a:pt x="15" y="61"/>
                      <a:pt x="0" y="94"/>
                      <a:pt x="0" y="130"/>
                    </a:cubicBezTo>
                    <a:lnTo>
                      <a:pt x="0" y="303"/>
                    </a:lnTo>
                    <a:lnTo>
                      <a:pt x="0" y="478"/>
                    </a:lnTo>
                    <a:lnTo>
                      <a:pt x="0" y="478"/>
                    </a:lnTo>
                    <a:cubicBezTo>
                      <a:pt x="0" y="513"/>
                      <a:pt x="15" y="546"/>
                      <a:pt x="38" y="569"/>
                    </a:cubicBezTo>
                    <a:lnTo>
                      <a:pt x="38" y="569"/>
                    </a:lnTo>
                    <a:cubicBezTo>
                      <a:pt x="62" y="593"/>
                      <a:pt x="94" y="607"/>
                      <a:pt x="130" y="607"/>
                    </a:cubicBezTo>
                    <a:lnTo>
                      <a:pt x="471" y="607"/>
                    </a:lnTo>
                    <a:lnTo>
                      <a:pt x="814" y="607"/>
                    </a:lnTo>
                    <a:lnTo>
                      <a:pt x="814" y="303"/>
                    </a:lnTo>
                    <a:lnTo>
                      <a:pt x="814" y="0"/>
                    </a:lnTo>
                    <a:lnTo>
                      <a:pt x="471" y="0"/>
                    </a:lnTo>
                    <a:lnTo>
                      <a:pt x="13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22">
                <a:extLst>
                  <a:ext uri="{FF2B5EF4-FFF2-40B4-BE49-F238E27FC236}">
                    <a16:creationId xmlns:a16="http://schemas.microsoft.com/office/drawing/2014/main" id="{BE793A2F-EF1F-4882-B978-3D53CB8CF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9655" y="7452556"/>
                <a:ext cx="153055" cy="227619"/>
              </a:xfrm>
              <a:custGeom>
                <a:avLst/>
                <a:gdLst>
                  <a:gd name="T0" fmla="*/ 172 w 173"/>
                  <a:gd name="T1" fmla="*/ 254 h 255"/>
                  <a:gd name="T2" fmla="*/ 0 w 173"/>
                  <a:gd name="T3" fmla="*/ 172 h 255"/>
                  <a:gd name="T4" fmla="*/ 0 w 173"/>
                  <a:gd name="T5" fmla="*/ 0 h 255"/>
                  <a:gd name="T6" fmla="*/ 172 w 173"/>
                  <a:gd name="T7" fmla="*/ 82 h 255"/>
                  <a:gd name="T8" fmla="*/ 172 w 173"/>
                  <a:gd name="T9" fmla="*/ 254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255">
                    <a:moveTo>
                      <a:pt x="172" y="254"/>
                    </a:moveTo>
                    <a:lnTo>
                      <a:pt x="0" y="172"/>
                    </a:lnTo>
                    <a:lnTo>
                      <a:pt x="0" y="0"/>
                    </a:lnTo>
                    <a:lnTo>
                      <a:pt x="172" y="82"/>
                    </a:lnTo>
                    <a:lnTo>
                      <a:pt x="172" y="25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23">
                <a:extLst>
                  <a:ext uri="{FF2B5EF4-FFF2-40B4-BE49-F238E27FC236}">
                    <a16:creationId xmlns:a16="http://schemas.microsoft.com/office/drawing/2014/main" id="{8E5ACE4B-FFE8-4373-AB3B-B77384984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1806" y="7444707"/>
                <a:ext cx="168753" cy="243317"/>
              </a:xfrm>
              <a:custGeom>
                <a:avLst/>
                <a:gdLst>
                  <a:gd name="T0" fmla="*/ 17 w 190"/>
                  <a:gd name="T1" fmla="*/ 176 h 274"/>
                  <a:gd name="T2" fmla="*/ 171 w 190"/>
                  <a:gd name="T3" fmla="*/ 250 h 274"/>
                  <a:gd name="T4" fmla="*/ 171 w 190"/>
                  <a:gd name="T5" fmla="*/ 98 h 274"/>
                  <a:gd name="T6" fmla="*/ 17 w 190"/>
                  <a:gd name="T7" fmla="*/ 23 h 274"/>
                  <a:gd name="T8" fmla="*/ 17 w 190"/>
                  <a:gd name="T9" fmla="*/ 176 h 274"/>
                  <a:gd name="T10" fmla="*/ 180 w 190"/>
                  <a:gd name="T11" fmla="*/ 273 h 274"/>
                  <a:gd name="T12" fmla="*/ 180 w 190"/>
                  <a:gd name="T13" fmla="*/ 273 h 274"/>
                  <a:gd name="T14" fmla="*/ 176 w 190"/>
                  <a:gd name="T15" fmla="*/ 272 h 274"/>
                  <a:gd name="T16" fmla="*/ 5 w 190"/>
                  <a:gd name="T17" fmla="*/ 190 h 274"/>
                  <a:gd name="T18" fmla="*/ 5 w 190"/>
                  <a:gd name="T19" fmla="*/ 190 h 274"/>
                  <a:gd name="T20" fmla="*/ 0 w 190"/>
                  <a:gd name="T21" fmla="*/ 182 h 274"/>
                  <a:gd name="T22" fmla="*/ 0 w 190"/>
                  <a:gd name="T23" fmla="*/ 10 h 274"/>
                  <a:gd name="T24" fmla="*/ 0 w 190"/>
                  <a:gd name="T25" fmla="*/ 10 h 274"/>
                  <a:gd name="T26" fmla="*/ 4 w 190"/>
                  <a:gd name="T27" fmla="*/ 2 h 274"/>
                  <a:gd name="T28" fmla="*/ 4 w 190"/>
                  <a:gd name="T29" fmla="*/ 2 h 274"/>
                  <a:gd name="T30" fmla="*/ 12 w 190"/>
                  <a:gd name="T31" fmla="*/ 2 h 274"/>
                  <a:gd name="T32" fmla="*/ 184 w 190"/>
                  <a:gd name="T33" fmla="*/ 85 h 274"/>
                  <a:gd name="T34" fmla="*/ 184 w 190"/>
                  <a:gd name="T35" fmla="*/ 85 h 274"/>
                  <a:gd name="T36" fmla="*/ 189 w 190"/>
                  <a:gd name="T37" fmla="*/ 92 h 274"/>
                  <a:gd name="T38" fmla="*/ 189 w 190"/>
                  <a:gd name="T39" fmla="*/ 264 h 274"/>
                  <a:gd name="T40" fmla="*/ 189 w 190"/>
                  <a:gd name="T41" fmla="*/ 264 h 274"/>
                  <a:gd name="T42" fmla="*/ 184 w 190"/>
                  <a:gd name="T43" fmla="*/ 271 h 274"/>
                  <a:gd name="T44" fmla="*/ 184 w 190"/>
                  <a:gd name="T45" fmla="*/ 271 h 274"/>
                  <a:gd name="T46" fmla="*/ 180 w 190"/>
                  <a:gd name="T47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0" h="274">
                    <a:moveTo>
                      <a:pt x="17" y="176"/>
                    </a:moveTo>
                    <a:lnTo>
                      <a:pt x="171" y="250"/>
                    </a:lnTo>
                    <a:lnTo>
                      <a:pt x="171" y="98"/>
                    </a:lnTo>
                    <a:lnTo>
                      <a:pt x="17" y="23"/>
                    </a:lnTo>
                    <a:lnTo>
                      <a:pt x="17" y="176"/>
                    </a:lnTo>
                    <a:close/>
                    <a:moveTo>
                      <a:pt x="180" y="273"/>
                    </a:moveTo>
                    <a:lnTo>
                      <a:pt x="180" y="273"/>
                    </a:lnTo>
                    <a:cubicBezTo>
                      <a:pt x="178" y="273"/>
                      <a:pt x="178" y="273"/>
                      <a:pt x="176" y="272"/>
                    </a:cubicBezTo>
                    <a:lnTo>
                      <a:pt x="5" y="190"/>
                    </a:lnTo>
                    <a:lnTo>
                      <a:pt x="5" y="190"/>
                    </a:lnTo>
                    <a:cubicBezTo>
                      <a:pt x="1" y="188"/>
                      <a:pt x="0" y="185"/>
                      <a:pt x="0" y="18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7"/>
                      <a:pt x="1" y="4"/>
                      <a:pt x="4" y="2"/>
                    </a:cubicBezTo>
                    <a:lnTo>
                      <a:pt x="4" y="2"/>
                    </a:lnTo>
                    <a:cubicBezTo>
                      <a:pt x="6" y="1"/>
                      <a:pt x="9" y="0"/>
                      <a:pt x="12" y="2"/>
                    </a:cubicBezTo>
                    <a:lnTo>
                      <a:pt x="184" y="85"/>
                    </a:lnTo>
                    <a:lnTo>
                      <a:pt x="184" y="85"/>
                    </a:lnTo>
                    <a:cubicBezTo>
                      <a:pt x="187" y="86"/>
                      <a:pt x="189" y="89"/>
                      <a:pt x="189" y="92"/>
                    </a:cubicBezTo>
                    <a:lnTo>
                      <a:pt x="189" y="264"/>
                    </a:lnTo>
                    <a:lnTo>
                      <a:pt x="189" y="264"/>
                    </a:lnTo>
                    <a:cubicBezTo>
                      <a:pt x="189" y="267"/>
                      <a:pt x="187" y="270"/>
                      <a:pt x="184" y="271"/>
                    </a:cubicBezTo>
                    <a:lnTo>
                      <a:pt x="184" y="271"/>
                    </a:lnTo>
                    <a:cubicBezTo>
                      <a:pt x="184" y="273"/>
                      <a:pt x="182" y="273"/>
                      <a:pt x="180" y="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24">
                <a:extLst>
                  <a:ext uri="{FF2B5EF4-FFF2-40B4-BE49-F238E27FC236}">
                    <a16:creationId xmlns:a16="http://schemas.microsoft.com/office/drawing/2014/main" id="{5C9D7DF2-665D-4462-BAB9-0F5932C52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2710" y="7452556"/>
                <a:ext cx="153053" cy="227619"/>
              </a:xfrm>
              <a:custGeom>
                <a:avLst/>
                <a:gdLst>
                  <a:gd name="T0" fmla="*/ 0 w 173"/>
                  <a:gd name="T1" fmla="*/ 254 h 255"/>
                  <a:gd name="T2" fmla="*/ 172 w 173"/>
                  <a:gd name="T3" fmla="*/ 172 h 255"/>
                  <a:gd name="T4" fmla="*/ 172 w 173"/>
                  <a:gd name="T5" fmla="*/ 0 h 255"/>
                  <a:gd name="T6" fmla="*/ 0 w 173"/>
                  <a:gd name="T7" fmla="*/ 82 h 255"/>
                  <a:gd name="T8" fmla="*/ 0 w 173"/>
                  <a:gd name="T9" fmla="*/ 254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255">
                    <a:moveTo>
                      <a:pt x="0" y="254"/>
                    </a:moveTo>
                    <a:lnTo>
                      <a:pt x="172" y="172"/>
                    </a:lnTo>
                    <a:lnTo>
                      <a:pt x="172" y="0"/>
                    </a:lnTo>
                    <a:lnTo>
                      <a:pt x="0" y="82"/>
                    </a:lnTo>
                    <a:lnTo>
                      <a:pt x="0" y="25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125">
                <a:extLst>
                  <a:ext uri="{FF2B5EF4-FFF2-40B4-BE49-F238E27FC236}">
                    <a16:creationId xmlns:a16="http://schemas.microsoft.com/office/drawing/2014/main" id="{1A595926-479C-4D82-9B6D-ECBA9B9C1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4862" y="7444707"/>
                <a:ext cx="168751" cy="243317"/>
              </a:xfrm>
              <a:custGeom>
                <a:avLst/>
                <a:gdLst>
                  <a:gd name="T0" fmla="*/ 18 w 191"/>
                  <a:gd name="T1" fmla="*/ 98 h 274"/>
                  <a:gd name="T2" fmla="*/ 18 w 191"/>
                  <a:gd name="T3" fmla="*/ 250 h 274"/>
                  <a:gd name="T4" fmla="*/ 173 w 191"/>
                  <a:gd name="T5" fmla="*/ 176 h 274"/>
                  <a:gd name="T6" fmla="*/ 173 w 191"/>
                  <a:gd name="T7" fmla="*/ 23 h 274"/>
                  <a:gd name="T8" fmla="*/ 18 w 191"/>
                  <a:gd name="T9" fmla="*/ 98 h 274"/>
                  <a:gd name="T10" fmla="*/ 9 w 191"/>
                  <a:gd name="T11" fmla="*/ 273 h 274"/>
                  <a:gd name="T12" fmla="*/ 9 w 191"/>
                  <a:gd name="T13" fmla="*/ 273 h 274"/>
                  <a:gd name="T14" fmla="*/ 4 w 191"/>
                  <a:gd name="T15" fmla="*/ 271 h 274"/>
                  <a:gd name="T16" fmla="*/ 4 w 191"/>
                  <a:gd name="T17" fmla="*/ 271 h 274"/>
                  <a:gd name="T18" fmla="*/ 0 w 191"/>
                  <a:gd name="T19" fmla="*/ 264 h 274"/>
                  <a:gd name="T20" fmla="*/ 0 w 191"/>
                  <a:gd name="T21" fmla="*/ 92 h 274"/>
                  <a:gd name="T22" fmla="*/ 0 w 191"/>
                  <a:gd name="T23" fmla="*/ 92 h 274"/>
                  <a:gd name="T24" fmla="*/ 5 w 191"/>
                  <a:gd name="T25" fmla="*/ 85 h 274"/>
                  <a:gd name="T26" fmla="*/ 177 w 191"/>
                  <a:gd name="T27" fmla="*/ 2 h 274"/>
                  <a:gd name="T28" fmla="*/ 177 w 191"/>
                  <a:gd name="T29" fmla="*/ 2 h 274"/>
                  <a:gd name="T30" fmla="*/ 186 w 191"/>
                  <a:gd name="T31" fmla="*/ 2 h 274"/>
                  <a:gd name="T32" fmla="*/ 186 w 191"/>
                  <a:gd name="T33" fmla="*/ 2 h 274"/>
                  <a:gd name="T34" fmla="*/ 190 w 191"/>
                  <a:gd name="T35" fmla="*/ 10 h 274"/>
                  <a:gd name="T36" fmla="*/ 190 w 191"/>
                  <a:gd name="T37" fmla="*/ 182 h 274"/>
                  <a:gd name="T38" fmla="*/ 190 w 191"/>
                  <a:gd name="T39" fmla="*/ 182 h 274"/>
                  <a:gd name="T40" fmla="*/ 185 w 191"/>
                  <a:gd name="T41" fmla="*/ 190 h 274"/>
                  <a:gd name="T42" fmla="*/ 13 w 191"/>
                  <a:gd name="T43" fmla="*/ 272 h 274"/>
                  <a:gd name="T44" fmla="*/ 13 w 191"/>
                  <a:gd name="T45" fmla="*/ 272 h 274"/>
                  <a:gd name="T46" fmla="*/ 9 w 191"/>
                  <a:gd name="T47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1" h="274">
                    <a:moveTo>
                      <a:pt x="18" y="98"/>
                    </a:moveTo>
                    <a:lnTo>
                      <a:pt x="18" y="250"/>
                    </a:lnTo>
                    <a:lnTo>
                      <a:pt x="173" y="176"/>
                    </a:lnTo>
                    <a:lnTo>
                      <a:pt x="173" y="23"/>
                    </a:lnTo>
                    <a:lnTo>
                      <a:pt x="18" y="98"/>
                    </a:lnTo>
                    <a:close/>
                    <a:moveTo>
                      <a:pt x="9" y="273"/>
                    </a:moveTo>
                    <a:lnTo>
                      <a:pt x="9" y="273"/>
                    </a:lnTo>
                    <a:cubicBezTo>
                      <a:pt x="7" y="273"/>
                      <a:pt x="6" y="273"/>
                      <a:pt x="4" y="271"/>
                    </a:cubicBezTo>
                    <a:lnTo>
                      <a:pt x="4" y="271"/>
                    </a:lnTo>
                    <a:cubicBezTo>
                      <a:pt x="2" y="270"/>
                      <a:pt x="0" y="267"/>
                      <a:pt x="0" y="264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89"/>
                      <a:pt x="2" y="86"/>
                      <a:pt x="5" y="85"/>
                    </a:cubicBezTo>
                    <a:lnTo>
                      <a:pt x="177" y="2"/>
                    </a:lnTo>
                    <a:lnTo>
                      <a:pt x="177" y="2"/>
                    </a:lnTo>
                    <a:cubicBezTo>
                      <a:pt x="180" y="0"/>
                      <a:pt x="183" y="1"/>
                      <a:pt x="186" y="2"/>
                    </a:cubicBezTo>
                    <a:lnTo>
                      <a:pt x="186" y="2"/>
                    </a:lnTo>
                    <a:cubicBezTo>
                      <a:pt x="188" y="4"/>
                      <a:pt x="190" y="7"/>
                      <a:pt x="190" y="10"/>
                    </a:cubicBezTo>
                    <a:lnTo>
                      <a:pt x="190" y="182"/>
                    </a:lnTo>
                    <a:lnTo>
                      <a:pt x="190" y="182"/>
                    </a:lnTo>
                    <a:cubicBezTo>
                      <a:pt x="190" y="185"/>
                      <a:pt x="187" y="188"/>
                      <a:pt x="185" y="190"/>
                    </a:cubicBezTo>
                    <a:lnTo>
                      <a:pt x="13" y="272"/>
                    </a:lnTo>
                    <a:lnTo>
                      <a:pt x="13" y="272"/>
                    </a:lnTo>
                    <a:cubicBezTo>
                      <a:pt x="12" y="273"/>
                      <a:pt x="10" y="273"/>
                      <a:pt x="9" y="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126">
                <a:extLst>
                  <a:ext uri="{FF2B5EF4-FFF2-40B4-BE49-F238E27FC236}">
                    <a16:creationId xmlns:a16="http://schemas.microsoft.com/office/drawing/2014/main" id="{64AD7E4F-1A83-47D6-B43E-96C956CCA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9655" y="7377992"/>
                <a:ext cx="306108" cy="149130"/>
              </a:xfrm>
              <a:custGeom>
                <a:avLst/>
                <a:gdLst>
                  <a:gd name="T0" fmla="*/ 0 w 345"/>
                  <a:gd name="T1" fmla="*/ 86 h 169"/>
                  <a:gd name="T2" fmla="*/ 172 w 345"/>
                  <a:gd name="T3" fmla="*/ 168 h 169"/>
                  <a:gd name="T4" fmla="*/ 344 w 345"/>
                  <a:gd name="T5" fmla="*/ 86 h 169"/>
                  <a:gd name="T6" fmla="*/ 172 w 345"/>
                  <a:gd name="T7" fmla="*/ 0 h 169"/>
                  <a:gd name="T8" fmla="*/ 0 w 345"/>
                  <a:gd name="T9" fmla="*/ 8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5" h="169">
                    <a:moveTo>
                      <a:pt x="0" y="86"/>
                    </a:moveTo>
                    <a:lnTo>
                      <a:pt x="172" y="168"/>
                    </a:lnTo>
                    <a:lnTo>
                      <a:pt x="344" y="86"/>
                    </a:lnTo>
                    <a:lnTo>
                      <a:pt x="172" y="0"/>
                    </a:lnTo>
                    <a:lnTo>
                      <a:pt x="0" y="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127">
                <a:extLst>
                  <a:ext uri="{FF2B5EF4-FFF2-40B4-BE49-F238E27FC236}">
                    <a16:creationId xmlns:a16="http://schemas.microsoft.com/office/drawing/2014/main" id="{02F5914F-D347-4B10-A80A-963B4C669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1806" y="7366217"/>
                <a:ext cx="321806" cy="164827"/>
              </a:xfrm>
              <a:custGeom>
                <a:avLst/>
                <a:gdLst>
                  <a:gd name="T0" fmla="*/ 28 w 362"/>
                  <a:gd name="T1" fmla="*/ 95 h 187"/>
                  <a:gd name="T2" fmla="*/ 180 w 362"/>
                  <a:gd name="T3" fmla="*/ 168 h 187"/>
                  <a:gd name="T4" fmla="*/ 332 w 362"/>
                  <a:gd name="T5" fmla="*/ 95 h 187"/>
                  <a:gd name="T6" fmla="*/ 180 w 362"/>
                  <a:gd name="T7" fmla="*/ 19 h 187"/>
                  <a:gd name="T8" fmla="*/ 28 w 362"/>
                  <a:gd name="T9" fmla="*/ 95 h 187"/>
                  <a:gd name="T10" fmla="*/ 180 w 362"/>
                  <a:gd name="T11" fmla="*/ 186 h 187"/>
                  <a:gd name="T12" fmla="*/ 180 w 362"/>
                  <a:gd name="T13" fmla="*/ 186 h 187"/>
                  <a:gd name="T14" fmla="*/ 176 w 362"/>
                  <a:gd name="T15" fmla="*/ 185 h 187"/>
                  <a:gd name="T16" fmla="*/ 5 w 362"/>
                  <a:gd name="T17" fmla="*/ 103 h 187"/>
                  <a:gd name="T18" fmla="*/ 5 w 362"/>
                  <a:gd name="T19" fmla="*/ 103 h 187"/>
                  <a:gd name="T20" fmla="*/ 0 w 362"/>
                  <a:gd name="T21" fmla="*/ 95 h 187"/>
                  <a:gd name="T22" fmla="*/ 0 w 362"/>
                  <a:gd name="T23" fmla="*/ 95 h 187"/>
                  <a:gd name="T24" fmla="*/ 5 w 362"/>
                  <a:gd name="T25" fmla="*/ 87 h 187"/>
                  <a:gd name="T26" fmla="*/ 176 w 362"/>
                  <a:gd name="T27" fmla="*/ 1 h 187"/>
                  <a:gd name="T28" fmla="*/ 176 w 362"/>
                  <a:gd name="T29" fmla="*/ 1 h 187"/>
                  <a:gd name="T30" fmla="*/ 184 w 362"/>
                  <a:gd name="T31" fmla="*/ 1 h 187"/>
                  <a:gd name="T32" fmla="*/ 356 w 362"/>
                  <a:gd name="T33" fmla="*/ 87 h 187"/>
                  <a:gd name="T34" fmla="*/ 356 w 362"/>
                  <a:gd name="T35" fmla="*/ 87 h 187"/>
                  <a:gd name="T36" fmla="*/ 361 w 362"/>
                  <a:gd name="T37" fmla="*/ 95 h 187"/>
                  <a:gd name="T38" fmla="*/ 361 w 362"/>
                  <a:gd name="T39" fmla="*/ 95 h 187"/>
                  <a:gd name="T40" fmla="*/ 356 w 362"/>
                  <a:gd name="T41" fmla="*/ 103 h 187"/>
                  <a:gd name="T42" fmla="*/ 184 w 362"/>
                  <a:gd name="T43" fmla="*/ 185 h 187"/>
                  <a:gd name="T44" fmla="*/ 184 w 362"/>
                  <a:gd name="T45" fmla="*/ 185 h 187"/>
                  <a:gd name="T46" fmla="*/ 180 w 362"/>
                  <a:gd name="T47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2" h="187">
                    <a:moveTo>
                      <a:pt x="28" y="95"/>
                    </a:moveTo>
                    <a:lnTo>
                      <a:pt x="180" y="168"/>
                    </a:lnTo>
                    <a:lnTo>
                      <a:pt x="332" y="95"/>
                    </a:lnTo>
                    <a:lnTo>
                      <a:pt x="180" y="19"/>
                    </a:lnTo>
                    <a:lnTo>
                      <a:pt x="28" y="95"/>
                    </a:lnTo>
                    <a:close/>
                    <a:moveTo>
                      <a:pt x="180" y="186"/>
                    </a:moveTo>
                    <a:lnTo>
                      <a:pt x="180" y="186"/>
                    </a:lnTo>
                    <a:cubicBezTo>
                      <a:pt x="178" y="186"/>
                      <a:pt x="178" y="186"/>
                      <a:pt x="176" y="185"/>
                    </a:cubicBezTo>
                    <a:lnTo>
                      <a:pt x="5" y="103"/>
                    </a:lnTo>
                    <a:lnTo>
                      <a:pt x="5" y="103"/>
                    </a:lnTo>
                    <a:cubicBezTo>
                      <a:pt x="1" y="101"/>
                      <a:pt x="0" y="98"/>
                      <a:pt x="0" y="95"/>
                    </a:cubicBezTo>
                    <a:lnTo>
                      <a:pt x="0" y="95"/>
                    </a:lnTo>
                    <a:cubicBezTo>
                      <a:pt x="0" y="92"/>
                      <a:pt x="1" y="89"/>
                      <a:pt x="5" y="87"/>
                    </a:cubicBezTo>
                    <a:lnTo>
                      <a:pt x="176" y="1"/>
                    </a:lnTo>
                    <a:lnTo>
                      <a:pt x="176" y="1"/>
                    </a:lnTo>
                    <a:cubicBezTo>
                      <a:pt x="178" y="0"/>
                      <a:pt x="182" y="0"/>
                      <a:pt x="184" y="1"/>
                    </a:cubicBezTo>
                    <a:lnTo>
                      <a:pt x="356" y="87"/>
                    </a:lnTo>
                    <a:lnTo>
                      <a:pt x="356" y="87"/>
                    </a:lnTo>
                    <a:cubicBezTo>
                      <a:pt x="358" y="89"/>
                      <a:pt x="361" y="92"/>
                      <a:pt x="361" y="95"/>
                    </a:cubicBezTo>
                    <a:lnTo>
                      <a:pt x="361" y="95"/>
                    </a:lnTo>
                    <a:cubicBezTo>
                      <a:pt x="361" y="98"/>
                      <a:pt x="358" y="101"/>
                      <a:pt x="356" y="103"/>
                    </a:cubicBezTo>
                    <a:lnTo>
                      <a:pt x="184" y="185"/>
                    </a:lnTo>
                    <a:lnTo>
                      <a:pt x="184" y="185"/>
                    </a:lnTo>
                    <a:cubicBezTo>
                      <a:pt x="183" y="186"/>
                      <a:pt x="181" y="186"/>
                      <a:pt x="180" y="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128">
                <a:extLst>
                  <a:ext uri="{FF2B5EF4-FFF2-40B4-BE49-F238E27FC236}">
                    <a16:creationId xmlns:a16="http://schemas.microsoft.com/office/drawing/2014/main" id="{3BF57497-F95B-4FF6-805C-8F808CFA3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0740" y="7366217"/>
                <a:ext cx="537650" cy="113811"/>
              </a:xfrm>
              <a:custGeom>
                <a:avLst/>
                <a:gdLst>
                  <a:gd name="T0" fmla="*/ 63 w 603"/>
                  <a:gd name="T1" fmla="*/ 17 h 129"/>
                  <a:gd name="T2" fmla="*/ 63 w 603"/>
                  <a:gd name="T3" fmla="*/ 17 h 129"/>
                  <a:gd name="T4" fmla="*/ 30 w 603"/>
                  <a:gd name="T5" fmla="*/ 31 h 129"/>
                  <a:gd name="T6" fmla="*/ 30 w 603"/>
                  <a:gd name="T7" fmla="*/ 31 h 129"/>
                  <a:gd name="T8" fmla="*/ 17 w 603"/>
                  <a:gd name="T9" fmla="*/ 64 h 129"/>
                  <a:gd name="T10" fmla="*/ 17 w 603"/>
                  <a:gd name="T11" fmla="*/ 64 h 129"/>
                  <a:gd name="T12" fmla="*/ 30 w 603"/>
                  <a:gd name="T13" fmla="*/ 97 h 129"/>
                  <a:gd name="T14" fmla="*/ 30 w 603"/>
                  <a:gd name="T15" fmla="*/ 97 h 129"/>
                  <a:gd name="T16" fmla="*/ 63 w 603"/>
                  <a:gd name="T17" fmla="*/ 111 h 129"/>
                  <a:gd name="T18" fmla="*/ 537 w 603"/>
                  <a:gd name="T19" fmla="*/ 111 h 129"/>
                  <a:gd name="T20" fmla="*/ 537 w 603"/>
                  <a:gd name="T21" fmla="*/ 111 h 129"/>
                  <a:gd name="T22" fmla="*/ 570 w 603"/>
                  <a:gd name="T23" fmla="*/ 97 h 129"/>
                  <a:gd name="T24" fmla="*/ 570 w 603"/>
                  <a:gd name="T25" fmla="*/ 97 h 129"/>
                  <a:gd name="T26" fmla="*/ 584 w 603"/>
                  <a:gd name="T27" fmla="*/ 64 h 129"/>
                  <a:gd name="T28" fmla="*/ 584 w 603"/>
                  <a:gd name="T29" fmla="*/ 64 h 129"/>
                  <a:gd name="T30" fmla="*/ 570 w 603"/>
                  <a:gd name="T31" fmla="*/ 31 h 129"/>
                  <a:gd name="T32" fmla="*/ 570 w 603"/>
                  <a:gd name="T33" fmla="*/ 31 h 129"/>
                  <a:gd name="T34" fmla="*/ 537 w 603"/>
                  <a:gd name="T35" fmla="*/ 17 h 129"/>
                  <a:gd name="T36" fmla="*/ 63 w 603"/>
                  <a:gd name="T37" fmla="*/ 17 h 129"/>
                  <a:gd name="T38" fmla="*/ 537 w 603"/>
                  <a:gd name="T39" fmla="*/ 128 h 129"/>
                  <a:gd name="T40" fmla="*/ 63 w 603"/>
                  <a:gd name="T41" fmla="*/ 128 h 129"/>
                  <a:gd name="T42" fmla="*/ 63 w 603"/>
                  <a:gd name="T43" fmla="*/ 128 h 129"/>
                  <a:gd name="T44" fmla="*/ 18 w 603"/>
                  <a:gd name="T45" fmla="*/ 109 h 129"/>
                  <a:gd name="T46" fmla="*/ 18 w 603"/>
                  <a:gd name="T47" fmla="*/ 109 h 129"/>
                  <a:gd name="T48" fmla="*/ 0 w 603"/>
                  <a:gd name="T49" fmla="*/ 64 h 129"/>
                  <a:gd name="T50" fmla="*/ 0 w 603"/>
                  <a:gd name="T51" fmla="*/ 64 h 129"/>
                  <a:gd name="T52" fmla="*/ 18 w 603"/>
                  <a:gd name="T53" fmla="*/ 19 h 129"/>
                  <a:gd name="T54" fmla="*/ 18 w 603"/>
                  <a:gd name="T55" fmla="*/ 19 h 129"/>
                  <a:gd name="T56" fmla="*/ 63 w 603"/>
                  <a:gd name="T57" fmla="*/ 0 h 129"/>
                  <a:gd name="T58" fmla="*/ 537 w 603"/>
                  <a:gd name="T59" fmla="*/ 0 h 129"/>
                  <a:gd name="T60" fmla="*/ 537 w 603"/>
                  <a:gd name="T61" fmla="*/ 0 h 129"/>
                  <a:gd name="T62" fmla="*/ 583 w 603"/>
                  <a:gd name="T63" fmla="*/ 19 h 129"/>
                  <a:gd name="T64" fmla="*/ 583 w 603"/>
                  <a:gd name="T65" fmla="*/ 19 h 129"/>
                  <a:gd name="T66" fmla="*/ 602 w 603"/>
                  <a:gd name="T67" fmla="*/ 64 h 129"/>
                  <a:gd name="T68" fmla="*/ 602 w 603"/>
                  <a:gd name="T69" fmla="*/ 64 h 129"/>
                  <a:gd name="T70" fmla="*/ 583 w 603"/>
                  <a:gd name="T71" fmla="*/ 109 h 129"/>
                  <a:gd name="T72" fmla="*/ 583 w 603"/>
                  <a:gd name="T73" fmla="*/ 109 h 129"/>
                  <a:gd name="T74" fmla="*/ 537 w 603"/>
                  <a:gd name="T7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3" h="129">
                    <a:moveTo>
                      <a:pt x="63" y="17"/>
                    </a:moveTo>
                    <a:lnTo>
                      <a:pt x="63" y="17"/>
                    </a:lnTo>
                    <a:cubicBezTo>
                      <a:pt x="51" y="17"/>
                      <a:pt x="39" y="22"/>
                      <a:pt x="30" y="31"/>
                    </a:cubicBezTo>
                    <a:lnTo>
                      <a:pt x="30" y="31"/>
                    </a:lnTo>
                    <a:cubicBezTo>
                      <a:pt x="22" y="40"/>
                      <a:pt x="17" y="51"/>
                      <a:pt x="17" y="64"/>
                    </a:cubicBezTo>
                    <a:lnTo>
                      <a:pt x="17" y="64"/>
                    </a:lnTo>
                    <a:cubicBezTo>
                      <a:pt x="17" y="76"/>
                      <a:pt x="22" y="88"/>
                      <a:pt x="30" y="97"/>
                    </a:cubicBezTo>
                    <a:lnTo>
                      <a:pt x="30" y="97"/>
                    </a:lnTo>
                    <a:cubicBezTo>
                      <a:pt x="39" y="106"/>
                      <a:pt x="51" y="111"/>
                      <a:pt x="63" y="111"/>
                    </a:cubicBezTo>
                    <a:lnTo>
                      <a:pt x="537" y="111"/>
                    </a:lnTo>
                    <a:lnTo>
                      <a:pt x="537" y="111"/>
                    </a:lnTo>
                    <a:cubicBezTo>
                      <a:pt x="550" y="111"/>
                      <a:pt x="562" y="106"/>
                      <a:pt x="570" y="97"/>
                    </a:cubicBezTo>
                    <a:lnTo>
                      <a:pt x="570" y="97"/>
                    </a:lnTo>
                    <a:cubicBezTo>
                      <a:pt x="579" y="88"/>
                      <a:pt x="584" y="76"/>
                      <a:pt x="584" y="64"/>
                    </a:cubicBezTo>
                    <a:lnTo>
                      <a:pt x="584" y="64"/>
                    </a:lnTo>
                    <a:cubicBezTo>
                      <a:pt x="584" y="51"/>
                      <a:pt x="579" y="40"/>
                      <a:pt x="570" y="31"/>
                    </a:cubicBezTo>
                    <a:lnTo>
                      <a:pt x="570" y="31"/>
                    </a:lnTo>
                    <a:cubicBezTo>
                      <a:pt x="562" y="22"/>
                      <a:pt x="550" y="17"/>
                      <a:pt x="537" y="17"/>
                    </a:cubicBezTo>
                    <a:lnTo>
                      <a:pt x="63" y="17"/>
                    </a:lnTo>
                    <a:close/>
                    <a:moveTo>
                      <a:pt x="537" y="128"/>
                    </a:moveTo>
                    <a:lnTo>
                      <a:pt x="63" y="128"/>
                    </a:lnTo>
                    <a:lnTo>
                      <a:pt x="63" y="128"/>
                    </a:lnTo>
                    <a:cubicBezTo>
                      <a:pt x="47" y="128"/>
                      <a:pt x="30" y="121"/>
                      <a:pt x="18" y="109"/>
                    </a:cubicBezTo>
                    <a:lnTo>
                      <a:pt x="18" y="109"/>
                    </a:lnTo>
                    <a:cubicBezTo>
                      <a:pt x="7" y="98"/>
                      <a:pt x="0" y="81"/>
                      <a:pt x="0" y="64"/>
                    </a:cubicBezTo>
                    <a:lnTo>
                      <a:pt x="0" y="64"/>
                    </a:lnTo>
                    <a:cubicBezTo>
                      <a:pt x="0" y="47"/>
                      <a:pt x="7" y="31"/>
                      <a:pt x="18" y="19"/>
                    </a:cubicBezTo>
                    <a:lnTo>
                      <a:pt x="18" y="19"/>
                    </a:lnTo>
                    <a:cubicBezTo>
                      <a:pt x="30" y="7"/>
                      <a:pt x="47" y="0"/>
                      <a:pt x="63" y="0"/>
                    </a:cubicBezTo>
                    <a:lnTo>
                      <a:pt x="537" y="0"/>
                    </a:lnTo>
                    <a:lnTo>
                      <a:pt x="537" y="0"/>
                    </a:lnTo>
                    <a:cubicBezTo>
                      <a:pt x="554" y="0"/>
                      <a:pt x="570" y="7"/>
                      <a:pt x="583" y="19"/>
                    </a:cubicBezTo>
                    <a:lnTo>
                      <a:pt x="583" y="19"/>
                    </a:lnTo>
                    <a:cubicBezTo>
                      <a:pt x="595" y="31"/>
                      <a:pt x="602" y="47"/>
                      <a:pt x="602" y="64"/>
                    </a:cubicBezTo>
                    <a:lnTo>
                      <a:pt x="602" y="64"/>
                    </a:lnTo>
                    <a:cubicBezTo>
                      <a:pt x="602" y="81"/>
                      <a:pt x="595" y="98"/>
                      <a:pt x="583" y="109"/>
                    </a:cubicBezTo>
                    <a:lnTo>
                      <a:pt x="583" y="109"/>
                    </a:lnTo>
                    <a:cubicBezTo>
                      <a:pt x="570" y="121"/>
                      <a:pt x="554" y="128"/>
                      <a:pt x="537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129">
                <a:extLst>
                  <a:ext uri="{FF2B5EF4-FFF2-40B4-BE49-F238E27FC236}">
                    <a16:creationId xmlns:a16="http://schemas.microsoft.com/office/drawing/2014/main" id="{9A52E0CB-BD13-4DB8-9C1F-687869F18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0740" y="7538894"/>
                <a:ext cx="973267" cy="113811"/>
              </a:xfrm>
              <a:custGeom>
                <a:avLst/>
                <a:gdLst>
                  <a:gd name="T0" fmla="*/ 63 w 1092"/>
                  <a:gd name="T1" fmla="*/ 17 h 129"/>
                  <a:gd name="T2" fmla="*/ 63 w 1092"/>
                  <a:gd name="T3" fmla="*/ 17 h 129"/>
                  <a:gd name="T4" fmla="*/ 30 w 1092"/>
                  <a:gd name="T5" fmla="*/ 31 h 129"/>
                  <a:gd name="T6" fmla="*/ 30 w 1092"/>
                  <a:gd name="T7" fmla="*/ 31 h 129"/>
                  <a:gd name="T8" fmla="*/ 17 w 1092"/>
                  <a:gd name="T9" fmla="*/ 64 h 129"/>
                  <a:gd name="T10" fmla="*/ 17 w 1092"/>
                  <a:gd name="T11" fmla="*/ 64 h 129"/>
                  <a:gd name="T12" fmla="*/ 30 w 1092"/>
                  <a:gd name="T13" fmla="*/ 97 h 129"/>
                  <a:gd name="T14" fmla="*/ 30 w 1092"/>
                  <a:gd name="T15" fmla="*/ 97 h 129"/>
                  <a:gd name="T16" fmla="*/ 63 w 1092"/>
                  <a:gd name="T17" fmla="*/ 111 h 129"/>
                  <a:gd name="T18" fmla="*/ 1027 w 1092"/>
                  <a:gd name="T19" fmla="*/ 111 h 129"/>
                  <a:gd name="T20" fmla="*/ 1027 w 1092"/>
                  <a:gd name="T21" fmla="*/ 111 h 129"/>
                  <a:gd name="T22" fmla="*/ 1060 w 1092"/>
                  <a:gd name="T23" fmla="*/ 97 h 129"/>
                  <a:gd name="T24" fmla="*/ 1060 w 1092"/>
                  <a:gd name="T25" fmla="*/ 97 h 129"/>
                  <a:gd name="T26" fmla="*/ 1074 w 1092"/>
                  <a:gd name="T27" fmla="*/ 64 h 129"/>
                  <a:gd name="T28" fmla="*/ 1074 w 1092"/>
                  <a:gd name="T29" fmla="*/ 64 h 129"/>
                  <a:gd name="T30" fmla="*/ 1060 w 1092"/>
                  <a:gd name="T31" fmla="*/ 31 h 129"/>
                  <a:gd name="T32" fmla="*/ 1060 w 1092"/>
                  <a:gd name="T33" fmla="*/ 31 h 129"/>
                  <a:gd name="T34" fmla="*/ 1027 w 1092"/>
                  <a:gd name="T35" fmla="*/ 17 h 129"/>
                  <a:gd name="T36" fmla="*/ 63 w 1092"/>
                  <a:gd name="T37" fmla="*/ 17 h 129"/>
                  <a:gd name="T38" fmla="*/ 1027 w 1092"/>
                  <a:gd name="T39" fmla="*/ 128 h 129"/>
                  <a:gd name="T40" fmla="*/ 63 w 1092"/>
                  <a:gd name="T41" fmla="*/ 128 h 129"/>
                  <a:gd name="T42" fmla="*/ 63 w 1092"/>
                  <a:gd name="T43" fmla="*/ 128 h 129"/>
                  <a:gd name="T44" fmla="*/ 18 w 1092"/>
                  <a:gd name="T45" fmla="*/ 109 h 129"/>
                  <a:gd name="T46" fmla="*/ 18 w 1092"/>
                  <a:gd name="T47" fmla="*/ 109 h 129"/>
                  <a:gd name="T48" fmla="*/ 0 w 1092"/>
                  <a:gd name="T49" fmla="*/ 64 h 129"/>
                  <a:gd name="T50" fmla="*/ 0 w 1092"/>
                  <a:gd name="T51" fmla="*/ 64 h 129"/>
                  <a:gd name="T52" fmla="*/ 18 w 1092"/>
                  <a:gd name="T53" fmla="*/ 19 h 129"/>
                  <a:gd name="T54" fmla="*/ 18 w 1092"/>
                  <a:gd name="T55" fmla="*/ 19 h 129"/>
                  <a:gd name="T56" fmla="*/ 63 w 1092"/>
                  <a:gd name="T57" fmla="*/ 0 h 129"/>
                  <a:gd name="T58" fmla="*/ 1027 w 1092"/>
                  <a:gd name="T59" fmla="*/ 0 h 129"/>
                  <a:gd name="T60" fmla="*/ 1027 w 1092"/>
                  <a:gd name="T61" fmla="*/ 0 h 129"/>
                  <a:gd name="T62" fmla="*/ 1072 w 1092"/>
                  <a:gd name="T63" fmla="*/ 19 h 129"/>
                  <a:gd name="T64" fmla="*/ 1072 w 1092"/>
                  <a:gd name="T65" fmla="*/ 19 h 129"/>
                  <a:gd name="T66" fmla="*/ 1091 w 1092"/>
                  <a:gd name="T67" fmla="*/ 64 h 129"/>
                  <a:gd name="T68" fmla="*/ 1091 w 1092"/>
                  <a:gd name="T69" fmla="*/ 64 h 129"/>
                  <a:gd name="T70" fmla="*/ 1072 w 1092"/>
                  <a:gd name="T71" fmla="*/ 109 h 129"/>
                  <a:gd name="T72" fmla="*/ 1072 w 1092"/>
                  <a:gd name="T73" fmla="*/ 109 h 129"/>
                  <a:gd name="T74" fmla="*/ 1027 w 1092"/>
                  <a:gd name="T7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2" h="129">
                    <a:moveTo>
                      <a:pt x="63" y="17"/>
                    </a:moveTo>
                    <a:lnTo>
                      <a:pt x="63" y="17"/>
                    </a:lnTo>
                    <a:cubicBezTo>
                      <a:pt x="51" y="17"/>
                      <a:pt x="39" y="23"/>
                      <a:pt x="30" y="31"/>
                    </a:cubicBezTo>
                    <a:lnTo>
                      <a:pt x="30" y="31"/>
                    </a:lnTo>
                    <a:cubicBezTo>
                      <a:pt x="22" y="40"/>
                      <a:pt x="17" y="52"/>
                      <a:pt x="17" y="64"/>
                    </a:cubicBezTo>
                    <a:lnTo>
                      <a:pt x="17" y="64"/>
                    </a:lnTo>
                    <a:cubicBezTo>
                      <a:pt x="17" y="76"/>
                      <a:pt x="22" y="89"/>
                      <a:pt x="30" y="97"/>
                    </a:cubicBezTo>
                    <a:lnTo>
                      <a:pt x="30" y="97"/>
                    </a:lnTo>
                    <a:cubicBezTo>
                      <a:pt x="39" y="106"/>
                      <a:pt x="51" y="111"/>
                      <a:pt x="63" y="111"/>
                    </a:cubicBezTo>
                    <a:lnTo>
                      <a:pt x="1027" y="111"/>
                    </a:lnTo>
                    <a:lnTo>
                      <a:pt x="1027" y="111"/>
                    </a:lnTo>
                    <a:cubicBezTo>
                      <a:pt x="1040" y="111"/>
                      <a:pt x="1051" y="106"/>
                      <a:pt x="1060" y="97"/>
                    </a:cubicBezTo>
                    <a:lnTo>
                      <a:pt x="1060" y="97"/>
                    </a:lnTo>
                    <a:cubicBezTo>
                      <a:pt x="1069" y="89"/>
                      <a:pt x="1074" y="76"/>
                      <a:pt x="1074" y="64"/>
                    </a:cubicBezTo>
                    <a:lnTo>
                      <a:pt x="1074" y="64"/>
                    </a:lnTo>
                    <a:cubicBezTo>
                      <a:pt x="1074" y="52"/>
                      <a:pt x="1069" y="40"/>
                      <a:pt x="1060" y="31"/>
                    </a:cubicBezTo>
                    <a:lnTo>
                      <a:pt x="1060" y="31"/>
                    </a:lnTo>
                    <a:cubicBezTo>
                      <a:pt x="1051" y="23"/>
                      <a:pt x="1040" y="17"/>
                      <a:pt x="1027" y="17"/>
                    </a:cubicBezTo>
                    <a:lnTo>
                      <a:pt x="63" y="17"/>
                    </a:lnTo>
                    <a:close/>
                    <a:moveTo>
                      <a:pt x="1027" y="128"/>
                    </a:moveTo>
                    <a:lnTo>
                      <a:pt x="63" y="128"/>
                    </a:lnTo>
                    <a:lnTo>
                      <a:pt x="63" y="128"/>
                    </a:lnTo>
                    <a:cubicBezTo>
                      <a:pt x="47" y="128"/>
                      <a:pt x="30" y="121"/>
                      <a:pt x="18" y="109"/>
                    </a:cubicBezTo>
                    <a:lnTo>
                      <a:pt x="18" y="109"/>
                    </a:lnTo>
                    <a:cubicBezTo>
                      <a:pt x="7" y="97"/>
                      <a:pt x="0" y="81"/>
                      <a:pt x="0" y="64"/>
                    </a:cubicBezTo>
                    <a:lnTo>
                      <a:pt x="0" y="64"/>
                    </a:lnTo>
                    <a:cubicBezTo>
                      <a:pt x="0" y="47"/>
                      <a:pt x="7" y="31"/>
                      <a:pt x="18" y="19"/>
                    </a:cubicBezTo>
                    <a:lnTo>
                      <a:pt x="18" y="19"/>
                    </a:lnTo>
                    <a:cubicBezTo>
                      <a:pt x="30" y="6"/>
                      <a:pt x="47" y="0"/>
                      <a:pt x="63" y="0"/>
                    </a:cubicBezTo>
                    <a:lnTo>
                      <a:pt x="1027" y="0"/>
                    </a:lnTo>
                    <a:lnTo>
                      <a:pt x="1027" y="0"/>
                    </a:lnTo>
                    <a:cubicBezTo>
                      <a:pt x="1044" y="0"/>
                      <a:pt x="1060" y="6"/>
                      <a:pt x="1072" y="19"/>
                    </a:cubicBezTo>
                    <a:lnTo>
                      <a:pt x="1072" y="19"/>
                    </a:lnTo>
                    <a:cubicBezTo>
                      <a:pt x="1084" y="31"/>
                      <a:pt x="1091" y="47"/>
                      <a:pt x="1091" y="64"/>
                    </a:cubicBezTo>
                    <a:lnTo>
                      <a:pt x="1091" y="64"/>
                    </a:lnTo>
                    <a:cubicBezTo>
                      <a:pt x="1091" y="81"/>
                      <a:pt x="1084" y="97"/>
                      <a:pt x="1072" y="109"/>
                    </a:cubicBezTo>
                    <a:lnTo>
                      <a:pt x="1072" y="109"/>
                    </a:lnTo>
                    <a:cubicBezTo>
                      <a:pt x="1060" y="121"/>
                      <a:pt x="1044" y="128"/>
                      <a:pt x="1027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130">
                <a:extLst>
                  <a:ext uri="{FF2B5EF4-FFF2-40B4-BE49-F238E27FC236}">
                    <a16:creationId xmlns:a16="http://schemas.microsoft.com/office/drawing/2014/main" id="{4E7E6EE2-1813-4729-91C9-E8B48F220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8589" y="7377992"/>
                <a:ext cx="521952" cy="98110"/>
              </a:xfrm>
              <a:custGeom>
                <a:avLst/>
                <a:gdLst>
                  <a:gd name="T0" fmla="*/ 529 w 586"/>
                  <a:gd name="T1" fmla="*/ 0 h 111"/>
                  <a:gd name="T2" fmla="*/ 292 w 586"/>
                  <a:gd name="T3" fmla="*/ 0 h 111"/>
                  <a:gd name="T4" fmla="*/ 55 w 586"/>
                  <a:gd name="T5" fmla="*/ 0 h 111"/>
                  <a:gd name="T6" fmla="*/ 55 w 586"/>
                  <a:gd name="T7" fmla="*/ 0 h 111"/>
                  <a:gd name="T8" fmla="*/ 16 w 586"/>
                  <a:gd name="T9" fmla="*/ 16 h 111"/>
                  <a:gd name="T10" fmla="*/ 16 w 586"/>
                  <a:gd name="T11" fmla="*/ 16 h 111"/>
                  <a:gd name="T12" fmla="*/ 0 w 586"/>
                  <a:gd name="T13" fmla="*/ 55 h 111"/>
                  <a:gd name="T14" fmla="*/ 0 w 586"/>
                  <a:gd name="T15" fmla="*/ 55 h 111"/>
                  <a:gd name="T16" fmla="*/ 16 w 586"/>
                  <a:gd name="T17" fmla="*/ 95 h 111"/>
                  <a:gd name="T18" fmla="*/ 16 w 586"/>
                  <a:gd name="T19" fmla="*/ 95 h 111"/>
                  <a:gd name="T20" fmla="*/ 55 w 586"/>
                  <a:gd name="T21" fmla="*/ 110 h 111"/>
                  <a:gd name="T22" fmla="*/ 292 w 586"/>
                  <a:gd name="T23" fmla="*/ 110 h 111"/>
                  <a:gd name="T24" fmla="*/ 529 w 586"/>
                  <a:gd name="T25" fmla="*/ 110 h 111"/>
                  <a:gd name="T26" fmla="*/ 529 w 586"/>
                  <a:gd name="T27" fmla="*/ 110 h 111"/>
                  <a:gd name="T28" fmla="*/ 568 w 586"/>
                  <a:gd name="T29" fmla="*/ 95 h 111"/>
                  <a:gd name="T30" fmla="*/ 568 w 586"/>
                  <a:gd name="T31" fmla="*/ 95 h 111"/>
                  <a:gd name="T32" fmla="*/ 585 w 586"/>
                  <a:gd name="T33" fmla="*/ 55 h 111"/>
                  <a:gd name="T34" fmla="*/ 585 w 586"/>
                  <a:gd name="T35" fmla="*/ 55 h 111"/>
                  <a:gd name="T36" fmla="*/ 568 w 586"/>
                  <a:gd name="T37" fmla="*/ 16 h 111"/>
                  <a:gd name="T38" fmla="*/ 568 w 586"/>
                  <a:gd name="T39" fmla="*/ 16 h 111"/>
                  <a:gd name="T40" fmla="*/ 529 w 586"/>
                  <a:gd name="T4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6" h="111">
                    <a:moveTo>
                      <a:pt x="529" y="0"/>
                    </a:moveTo>
                    <a:lnTo>
                      <a:pt x="292" y="0"/>
                    </a:lnTo>
                    <a:lnTo>
                      <a:pt x="55" y="0"/>
                    </a:lnTo>
                    <a:lnTo>
                      <a:pt x="55" y="0"/>
                    </a:lnTo>
                    <a:cubicBezTo>
                      <a:pt x="40" y="0"/>
                      <a:pt x="26" y="6"/>
                      <a:pt x="16" y="16"/>
                    </a:cubicBezTo>
                    <a:lnTo>
                      <a:pt x="16" y="16"/>
                    </a:lnTo>
                    <a:cubicBezTo>
                      <a:pt x="6" y="26"/>
                      <a:pt x="0" y="40"/>
                      <a:pt x="0" y="55"/>
                    </a:cubicBezTo>
                    <a:lnTo>
                      <a:pt x="0" y="55"/>
                    </a:lnTo>
                    <a:cubicBezTo>
                      <a:pt x="0" y="70"/>
                      <a:pt x="6" y="84"/>
                      <a:pt x="16" y="95"/>
                    </a:cubicBezTo>
                    <a:lnTo>
                      <a:pt x="16" y="95"/>
                    </a:lnTo>
                    <a:cubicBezTo>
                      <a:pt x="26" y="104"/>
                      <a:pt x="40" y="110"/>
                      <a:pt x="55" y="110"/>
                    </a:cubicBezTo>
                    <a:lnTo>
                      <a:pt x="292" y="110"/>
                    </a:lnTo>
                    <a:lnTo>
                      <a:pt x="529" y="110"/>
                    </a:lnTo>
                    <a:lnTo>
                      <a:pt x="529" y="110"/>
                    </a:lnTo>
                    <a:cubicBezTo>
                      <a:pt x="545" y="110"/>
                      <a:pt x="558" y="104"/>
                      <a:pt x="568" y="95"/>
                    </a:cubicBezTo>
                    <a:lnTo>
                      <a:pt x="568" y="95"/>
                    </a:lnTo>
                    <a:cubicBezTo>
                      <a:pt x="579" y="84"/>
                      <a:pt x="585" y="70"/>
                      <a:pt x="585" y="55"/>
                    </a:cubicBezTo>
                    <a:lnTo>
                      <a:pt x="585" y="55"/>
                    </a:lnTo>
                    <a:cubicBezTo>
                      <a:pt x="585" y="40"/>
                      <a:pt x="579" y="26"/>
                      <a:pt x="568" y="16"/>
                    </a:cubicBezTo>
                    <a:lnTo>
                      <a:pt x="568" y="16"/>
                    </a:lnTo>
                    <a:cubicBezTo>
                      <a:pt x="558" y="6"/>
                      <a:pt x="545" y="0"/>
                      <a:pt x="529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131">
                <a:extLst>
                  <a:ext uri="{FF2B5EF4-FFF2-40B4-BE49-F238E27FC236}">
                    <a16:creationId xmlns:a16="http://schemas.microsoft.com/office/drawing/2014/main" id="{698A80F3-AECF-4DC7-83D5-A7D203517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8589" y="7546743"/>
                <a:ext cx="957569" cy="98113"/>
              </a:xfrm>
              <a:custGeom>
                <a:avLst/>
                <a:gdLst>
                  <a:gd name="T0" fmla="*/ 1019 w 1076"/>
                  <a:gd name="T1" fmla="*/ 0 h 111"/>
                  <a:gd name="T2" fmla="*/ 537 w 1076"/>
                  <a:gd name="T3" fmla="*/ 0 h 111"/>
                  <a:gd name="T4" fmla="*/ 55 w 1076"/>
                  <a:gd name="T5" fmla="*/ 0 h 111"/>
                  <a:gd name="T6" fmla="*/ 55 w 1076"/>
                  <a:gd name="T7" fmla="*/ 0 h 111"/>
                  <a:gd name="T8" fmla="*/ 16 w 1076"/>
                  <a:gd name="T9" fmla="*/ 16 h 111"/>
                  <a:gd name="T10" fmla="*/ 16 w 1076"/>
                  <a:gd name="T11" fmla="*/ 16 h 111"/>
                  <a:gd name="T12" fmla="*/ 0 w 1076"/>
                  <a:gd name="T13" fmla="*/ 55 h 111"/>
                  <a:gd name="T14" fmla="*/ 0 w 1076"/>
                  <a:gd name="T15" fmla="*/ 55 h 111"/>
                  <a:gd name="T16" fmla="*/ 0 w 1076"/>
                  <a:gd name="T17" fmla="*/ 55 h 111"/>
                  <a:gd name="T18" fmla="*/ 16 w 1076"/>
                  <a:gd name="T19" fmla="*/ 94 h 111"/>
                  <a:gd name="T20" fmla="*/ 16 w 1076"/>
                  <a:gd name="T21" fmla="*/ 94 h 111"/>
                  <a:gd name="T22" fmla="*/ 55 w 1076"/>
                  <a:gd name="T23" fmla="*/ 110 h 111"/>
                  <a:gd name="T24" fmla="*/ 537 w 1076"/>
                  <a:gd name="T25" fmla="*/ 110 h 111"/>
                  <a:gd name="T26" fmla="*/ 1019 w 1076"/>
                  <a:gd name="T27" fmla="*/ 110 h 111"/>
                  <a:gd name="T28" fmla="*/ 1019 w 1076"/>
                  <a:gd name="T29" fmla="*/ 110 h 111"/>
                  <a:gd name="T30" fmla="*/ 1058 w 1076"/>
                  <a:gd name="T31" fmla="*/ 94 h 111"/>
                  <a:gd name="T32" fmla="*/ 1058 w 1076"/>
                  <a:gd name="T33" fmla="*/ 94 h 111"/>
                  <a:gd name="T34" fmla="*/ 1075 w 1076"/>
                  <a:gd name="T35" fmla="*/ 55 h 111"/>
                  <a:gd name="T36" fmla="*/ 1075 w 1076"/>
                  <a:gd name="T37" fmla="*/ 55 h 111"/>
                  <a:gd name="T38" fmla="*/ 1075 w 1076"/>
                  <a:gd name="T39" fmla="*/ 55 h 111"/>
                  <a:gd name="T40" fmla="*/ 1058 w 1076"/>
                  <a:gd name="T41" fmla="*/ 16 h 111"/>
                  <a:gd name="T42" fmla="*/ 1058 w 1076"/>
                  <a:gd name="T43" fmla="*/ 16 h 111"/>
                  <a:gd name="T44" fmla="*/ 1019 w 1076"/>
                  <a:gd name="T4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76" h="111">
                    <a:moveTo>
                      <a:pt x="1019" y="0"/>
                    </a:moveTo>
                    <a:lnTo>
                      <a:pt x="537" y="0"/>
                    </a:lnTo>
                    <a:lnTo>
                      <a:pt x="55" y="0"/>
                    </a:lnTo>
                    <a:lnTo>
                      <a:pt x="55" y="0"/>
                    </a:lnTo>
                    <a:cubicBezTo>
                      <a:pt x="40" y="0"/>
                      <a:pt x="26" y="6"/>
                      <a:pt x="16" y="16"/>
                    </a:cubicBezTo>
                    <a:lnTo>
                      <a:pt x="16" y="16"/>
                    </a:lnTo>
                    <a:cubicBezTo>
                      <a:pt x="6" y="26"/>
                      <a:pt x="0" y="40"/>
                      <a:pt x="0" y="55"/>
                    </a:cubicBezTo>
                    <a:lnTo>
                      <a:pt x="0" y="55"/>
                    </a:lnTo>
                    <a:lnTo>
                      <a:pt x="0" y="55"/>
                    </a:lnTo>
                    <a:cubicBezTo>
                      <a:pt x="0" y="70"/>
                      <a:pt x="6" y="84"/>
                      <a:pt x="16" y="94"/>
                    </a:cubicBezTo>
                    <a:lnTo>
                      <a:pt x="16" y="94"/>
                    </a:lnTo>
                    <a:cubicBezTo>
                      <a:pt x="26" y="104"/>
                      <a:pt x="40" y="110"/>
                      <a:pt x="55" y="110"/>
                    </a:cubicBezTo>
                    <a:lnTo>
                      <a:pt x="537" y="110"/>
                    </a:lnTo>
                    <a:lnTo>
                      <a:pt x="1019" y="110"/>
                    </a:lnTo>
                    <a:lnTo>
                      <a:pt x="1019" y="110"/>
                    </a:lnTo>
                    <a:cubicBezTo>
                      <a:pt x="1034" y="110"/>
                      <a:pt x="1048" y="104"/>
                      <a:pt x="1058" y="94"/>
                    </a:cubicBezTo>
                    <a:lnTo>
                      <a:pt x="1058" y="94"/>
                    </a:lnTo>
                    <a:cubicBezTo>
                      <a:pt x="1068" y="84"/>
                      <a:pt x="1075" y="70"/>
                      <a:pt x="1075" y="55"/>
                    </a:cubicBezTo>
                    <a:lnTo>
                      <a:pt x="1075" y="55"/>
                    </a:lnTo>
                    <a:lnTo>
                      <a:pt x="1075" y="55"/>
                    </a:lnTo>
                    <a:cubicBezTo>
                      <a:pt x="1075" y="40"/>
                      <a:pt x="1068" y="26"/>
                      <a:pt x="1058" y="16"/>
                    </a:cubicBezTo>
                    <a:lnTo>
                      <a:pt x="1058" y="16"/>
                    </a:lnTo>
                    <a:cubicBezTo>
                      <a:pt x="1048" y="6"/>
                      <a:pt x="1034" y="0"/>
                      <a:pt x="1019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3708E6F7-852E-4F44-B674-C113246015E6}"/>
                </a:ext>
              </a:extLst>
            </p:cNvPr>
            <p:cNvGrpSpPr/>
            <p:nvPr/>
          </p:nvGrpSpPr>
          <p:grpSpPr>
            <a:xfrm>
              <a:off x="9663432" y="8559254"/>
              <a:ext cx="1989704" cy="557274"/>
              <a:chOff x="9663432" y="8559254"/>
              <a:chExt cx="1989704" cy="557274"/>
            </a:xfrm>
          </p:grpSpPr>
          <p:sp>
            <p:nvSpPr>
              <p:cNvPr id="457" name="Freeform 132">
                <a:extLst>
                  <a:ext uri="{FF2B5EF4-FFF2-40B4-BE49-F238E27FC236}">
                    <a16:creationId xmlns:a16="http://schemas.microsoft.com/office/drawing/2014/main" id="{D3422ABC-AF4F-42A6-8EF9-E3EA07E51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1281" y="8567103"/>
                <a:ext cx="726027" cy="541576"/>
              </a:xfrm>
              <a:custGeom>
                <a:avLst/>
                <a:gdLst>
                  <a:gd name="T0" fmla="*/ 130 w 815"/>
                  <a:gd name="T1" fmla="*/ 0 h 608"/>
                  <a:gd name="T2" fmla="*/ 130 w 815"/>
                  <a:gd name="T3" fmla="*/ 0 h 608"/>
                  <a:gd name="T4" fmla="*/ 38 w 815"/>
                  <a:gd name="T5" fmla="*/ 37 h 608"/>
                  <a:gd name="T6" fmla="*/ 38 w 815"/>
                  <a:gd name="T7" fmla="*/ 37 h 608"/>
                  <a:gd name="T8" fmla="*/ 0 w 815"/>
                  <a:gd name="T9" fmla="*/ 129 h 608"/>
                  <a:gd name="T10" fmla="*/ 0 w 815"/>
                  <a:gd name="T11" fmla="*/ 303 h 608"/>
                  <a:gd name="T12" fmla="*/ 0 w 815"/>
                  <a:gd name="T13" fmla="*/ 477 h 608"/>
                  <a:gd name="T14" fmla="*/ 0 w 815"/>
                  <a:gd name="T15" fmla="*/ 477 h 608"/>
                  <a:gd name="T16" fmla="*/ 38 w 815"/>
                  <a:gd name="T17" fmla="*/ 568 h 608"/>
                  <a:gd name="T18" fmla="*/ 38 w 815"/>
                  <a:gd name="T19" fmla="*/ 568 h 608"/>
                  <a:gd name="T20" fmla="*/ 130 w 815"/>
                  <a:gd name="T21" fmla="*/ 607 h 608"/>
                  <a:gd name="T22" fmla="*/ 471 w 815"/>
                  <a:gd name="T23" fmla="*/ 607 h 608"/>
                  <a:gd name="T24" fmla="*/ 814 w 815"/>
                  <a:gd name="T25" fmla="*/ 607 h 608"/>
                  <a:gd name="T26" fmla="*/ 814 w 815"/>
                  <a:gd name="T27" fmla="*/ 303 h 608"/>
                  <a:gd name="T28" fmla="*/ 814 w 815"/>
                  <a:gd name="T29" fmla="*/ 0 h 608"/>
                  <a:gd name="T30" fmla="*/ 471 w 815"/>
                  <a:gd name="T31" fmla="*/ 0 h 608"/>
                  <a:gd name="T32" fmla="*/ 130 w 815"/>
                  <a:gd name="T33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5" h="608">
                    <a:moveTo>
                      <a:pt x="130" y="0"/>
                    </a:moveTo>
                    <a:lnTo>
                      <a:pt x="130" y="0"/>
                    </a:lnTo>
                    <a:cubicBezTo>
                      <a:pt x="94" y="0"/>
                      <a:pt x="62" y="14"/>
                      <a:pt x="38" y="37"/>
                    </a:cubicBezTo>
                    <a:lnTo>
                      <a:pt x="38" y="37"/>
                    </a:lnTo>
                    <a:cubicBezTo>
                      <a:pt x="15" y="60"/>
                      <a:pt x="0" y="93"/>
                      <a:pt x="0" y="129"/>
                    </a:cubicBezTo>
                    <a:lnTo>
                      <a:pt x="0" y="303"/>
                    </a:lnTo>
                    <a:lnTo>
                      <a:pt x="0" y="477"/>
                    </a:lnTo>
                    <a:lnTo>
                      <a:pt x="0" y="477"/>
                    </a:lnTo>
                    <a:cubicBezTo>
                      <a:pt x="0" y="513"/>
                      <a:pt x="15" y="545"/>
                      <a:pt x="38" y="568"/>
                    </a:cubicBezTo>
                    <a:lnTo>
                      <a:pt x="38" y="568"/>
                    </a:lnTo>
                    <a:cubicBezTo>
                      <a:pt x="62" y="592"/>
                      <a:pt x="94" y="607"/>
                      <a:pt x="130" y="607"/>
                    </a:cubicBezTo>
                    <a:lnTo>
                      <a:pt x="471" y="607"/>
                    </a:lnTo>
                    <a:lnTo>
                      <a:pt x="814" y="607"/>
                    </a:lnTo>
                    <a:lnTo>
                      <a:pt x="814" y="303"/>
                    </a:lnTo>
                    <a:lnTo>
                      <a:pt x="814" y="0"/>
                    </a:lnTo>
                    <a:lnTo>
                      <a:pt x="471" y="0"/>
                    </a:lnTo>
                    <a:lnTo>
                      <a:pt x="13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133">
                <a:extLst>
                  <a:ext uri="{FF2B5EF4-FFF2-40B4-BE49-F238E27FC236}">
                    <a16:creationId xmlns:a16="http://schemas.microsoft.com/office/drawing/2014/main" id="{CEDBD9FF-81DD-47CE-81D5-C73A28D05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3432" y="8559254"/>
                <a:ext cx="737799" cy="557274"/>
              </a:xfrm>
              <a:custGeom>
                <a:avLst/>
                <a:gdLst>
                  <a:gd name="T0" fmla="*/ 138 w 831"/>
                  <a:gd name="T1" fmla="*/ 17 h 625"/>
                  <a:gd name="T2" fmla="*/ 138 w 831"/>
                  <a:gd name="T3" fmla="*/ 17 h 625"/>
                  <a:gd name="T4" fmla="*/ 52 w 831"/>
                  <a:gd name="T5" fmla="*/ 52 h 625"/>
                  <a:gd name="T6" fmla="*/ 52 w 831"/>
                  <a:gd name="T7" fmla="*/ 52 h 625"/>
                  <a:gd name="T8" fmla="*/ 17 w 831"/>
                  <a:gd name="T9" fmla="*/ 138 h 625"/>
                  <a:gd name="T10" fmla="*/ 17 w 831"/>
                  <a:gd name="T11" fmla="*/ 486 h 625"/>
                  <a:gd name="T12" fmla="*/ 17 w 831"/>
                  <a:gd name="T13" fmla="*/ 486 h 625"/>
                  <a:gd name="T14" fmla="*/ 52 w 831"/>
                  <a:gd name="T15" fmla="*/ 571 h 625"/>
                  <a:gd name="T16" fmla="*/ 52 w 831"/>
                  <a:gd name="T17" fmla="*/ 571 h 625"/>
                  <a:gd name="T18" fmla="*/ 138 w 831"/>
                  <a:gd name="T19" fmla="*/ 607 h 625"/>
                  <a:gd name="T20" fmla="*/ 813 w 831"/>
                  <a:gd name="T21" fmla="*/ 607 h 625"/>
                  <a:gd name="T22" fmla="*/ 813 w 831"/>
                  <a:gd name="T23" fmla="*/ 17 h 625"/>
                  <a:gd name="T24" fmla="*/ 138 w 831"/>
                  <a:gd name="T25" fmla="*/ 17 h 625"/>
                  <a:gd name="T26" fmla="*/ 822 w 831"/>
                  <a:gd name="T27" fmla="*/ 624 h 625"/>
                  <a:gd name="T28" fmla="*/ 138 w 831"/>
                  <a:gd name="T29" fmla="*/ 624 h 625"/>
                  <a:gd name="T30" fmla="*/ 138 w 831"/>
                  <a:gd name="T31" fmla="*/ 624 h 625"/>
                  <a:gd name="T32" fmla="*/ 40 w 831"/>
                  <a:gd name="T33" fmla="*/ 584 h 625"/>
                  <a:gd name="T34" fmla="*/ 40 w 831"/>
                  <a:gd name="T35" fmla="*/ 584 h 625"/>
                  <a:gd name="T36" fmla="*/ 0 w 831"/>
                  <a:gd name="T37" fmla="*/ 486 h 625"/>
                  <a:gd name="T38" fmla="*/ 0 w 831"/>
                  <a:gd name="T39" fmla="*/ 138 h 625"/>
                  <a:gd name="T40" fmla="*/ 0 w 831"/>
                  <a:gd name="T41" fmla="*/ 138 h 625"/>
                  <a:gd name="T42" fmla="*/ 40 w 831"/>
                  <a:gd name="T43" fmla="*/ 40 h 625"/>
                  <a:gd name="T44" fmla="*/ 40 w 831"/>
                  <a:gd name="T45" fmla="*/ 40 h 625"/>
                  <a:gd name="T46" fmla="*/ 138 w 831"/>
                  <a:gd name="T47" fmla="*/ 0 h 625"/>
                  <a:gd name="T48" fmla="*/ 822 w 831"/>
                  <a:gd name="T49" fmla="*/ 0 h 625"/>
                  <a:gd name="T50" fmla="*/ 822 w 831"/>
                  <a:gd name="T51" fmla="*/ 0 h 625"/>
                  <a:gd name="T52" fmla="*/ 830 w 831"/>
                  <a:gd name="T53" fmla="*/ 9 h 625"/>
                  <a:gd name="T54" fmla="*/ 830 w 831"/>
                  <a:gd name="T55" fmla="*/ 616 h 625"/>
                  <a:gd name="T56" fmla="*/ 830 w 831"/>
                  <a:gd name="T57" fmla="*/ 616 h 625"/>
                  <a:gd name="T58" fmla="*/ 822 w 831"/>
                  <a:gd name="T59" fmla="*/ 624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31" h="625">
                    <a:moveTo>
                      <a:pt x="138" y="17"/>
                    </a:moveTo>
                    <a:lnTo>
                      <a:pt x="138" y="17"/>
                    </a:lnTo>
                    <a:cubicBezTo>
                      <a:pt x="105" y="17"/>
                      <a:pt x="75" y="30"/>
                      <a:pt x="52" y="52"/>
                    </a:cubicBezTo>
                    <a:lnTo>
                      <a:pt x="52" y="52"/>
                    </a:lnTo>
                    <a:cubicBezTo>
                      <a:pt x="30" y="75"/>
                      <a:pt x="17" y="105"/>
                      <a:pt x="17" y="138"/>
                    </a:cubicBezTo>
                    <a:lnTo>
                      <a:pt x="17" y="486"/>
                    </a:lnTo>
                    <a:lnTo>
                      <a:pt x="17" y="486"/>
                    </a:lnTo>
                    <a:cubicBezTo>
                      <a:pt x="17" y="518"/>
                      <a:pt x="30" y="549"/>
                      <a:pt x="52" y="571"/>
                    </a:cubicBezTo>
                    <a:lnTo>
                      <a:pt x="52" y="571"/>
                    </a:lnTo>
                    <a:cubicBezTo>
                      <a:pt x="75" y="594"/>
                      <a:pt x="105" y="607"/>
                      <a:pt x="138" y="607"/>
                    </a:cubicBezTo>
                    <a:lnTo>
                      <a:pt x="813" y="607"/>
                    </a:lnTo>
                    <a:lnTo>
                      <a:pt x="813" y="17"/>
                    </a:lnTo>
                    <a:lnTo>
                      <a:pt x="138" y="17"/>
                    </a:lnTo>
                    <a:close/>
                    <a:moveTo>
                      <a:pt x="822" y="624"/>
                    </a:moveTo>
                    <a:lnTo>
                      <a:pt x="138" y="624"/>
                    </a:lnTo>
                    <a:lnTo>
                      <a:pt x="138" y="624"/>
                    </a:lnTo>
                    <a:cubicBezTo>
                      <a:pt x="101" y="624"/>
                      <a:pt x="67" y="610"/>
                      <a:pt x="40" y="584"/>
                    </a:cubicBezTo>
                    <a:lnTo>
                      <a:pt x="40" y="584"/>
                    </a:lnTo>
                    <a:cubicBezTo>
                      <a:pt x="15" y="558"/>
                      <a:pt x="0" y="523"/>
                      <a:pt x="0" y="486"/>
                    </a:cubicBezTo>
                    <a:lnTo>
                      <a:pt x="0" y="138"/>
                    </a:lnTo>
                    <a:lnTo>
                      <a:pt x="0" y="138"/>
                    </a:lnTo>
                    <a:cubicBezTo>
                      <a:pt x="0" y="101"/>
                      <a:pt x="15" y="66"/>
                      <a:pt x="40" y="40"/>
                    </a:cubicBezTo>
                    <a:lnTo>
                      <a:pt x="40" y="40"/>
                    </a:lnTo>
                    <a:cubicBezTo>
                      <a:pt x="67" y="15"/>
                      <a:pt x="101" y="0"/>
                      <a:pt x="138" y="0"/>
                    </a:cubicBezTo>
                    <a:lnTo>
                      <a:pt x="822" y="0"/>
                    </a:lnTo>
                    <a:lnTo>
                      <a:pt x="822" y="0"/>
                    </a:lnTo>
                    <a:cubicBezTo>
                      <a:pt x="826" y="0"/>
                      <a:pt x="830" y="3"/>
                      <a:pt x="830" y="9"/>
                    </a:cubicBezTo>
                    <a:lnTo>
                      <a:pt x="830" y="616"/>
                    </a:lnTo>
                    <a:lnTo>
                      <a:pt x="830" y="616"/>
                    </a:lnTo>
                    <a:cubicBezTo>
                      <a:pt x="830" y="620"/>
                      <a:pt x="826" y="624"/>
                      <a:pt x="822" y="6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34">
                <a:extLst>
                  <a:ext uri="{FF2B5EF4-FFF2-40B4-BE49-F238E27FC236}">
                    <a16:creationId xmlns:a16="http://schemas.microsoft.com/office/drawing/2014/main" id="{2C44DAF8-BB5E-4DEE-9E66-41CAC1C52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3382" y="8567103"/>
                <a:ext cx="1251905" cy="541576"/>
              </a:xfrm>
              <a:custGeom>
                <a:avLst/>
                <a:gdLst>
                  <a:gd name="T0" fmla="*/ 1276 w 1406"/>
                  <a:gd name="T1" fmla="*/ 0 h 608"/>
                  <a:gd name="T2" fmla="*/ 638 w 1406"/>
                  <a:gd name="T3" fmla="*/ 0 h 608"/>
                  <a:gd name="T4" fmla="*/ 0 w 1406"/>
                  <a:gd name="T5" fmla="*/ 0 h 608"/>
                  <a:gd name="T6" fmla="*/ 0 w 1406"/>
                  <a:gd name="T7" fmla="*/ 303 h 608"/>
                  <a:gd name="T8" fmla="*/ 0 w 1406"/>
                  <a:gd name="T9" fmla="*/ 607 h 608"/>
                  <a:gd name="T10" fmla="*/ 638 w 1406"/>
                  <a:gd name="T11" fmla="*/ 607 h 608"/>
                  <a:gd name="T12" fmla="*/ 1276 w 1406"/>
                  <a:gd name="T13" fmla="*/ 607 h 608"/>
                  <a:gd name="T14" fmla="*/ 1276 w 1406"/>
                  <a:gd name="T15" fmla="*/ 607 h 608"/>
                  <a:gd name="T16" fmla="*/ 1367 w 1406"/>
                  <a:gd name="T17" fmla="*/ 568 h 608"/>
                  <a:gd name="T18" fmla="*/ 1367 w 1406"/>
                  <a:gd name="T19" fmla="*/ 568 h 608"/>
                  <a:gd name="T20" fmla="*/ 1405 w 1406"/>
                  <a:gd name="T21" fmla="*/ 477 h 608"/>
                  <a:gd name="T22" fmla="*/ 1405 w 1406"/>
                  <a:gd name="T23" fmla="*/ 303 h 608"/>
                  <a:gd name="T24" fmla="*/ 1405 w 1406"/>
                  <a:gd name="T25" fmla="*/ 129 h 608"/>
                  <a:gd name="T26" fmla="*/ 1405 w 1406"/>
                  <a:gd name="T27" fmla="*/ 129 h 608"/>
                  <a:gd name="T28" fmla="*/ 1367 w 1406"/>
                  <a:gd name="T29" fmla="*/ 37 h 608"/>
                  <a:gd name="T30" fmla="*/ 1367 w 1406"/>
                  <a:gd name="T31" fmla="*/ 37 h 608"/>
                  <a:gd name="T32" fmla="*/ 1276 w 1406"/>
                  <a:gd name="T33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06" h="608">
                    <a:moveTo>
                      <a:pt x="1276" y="0"/>
                    </a:moveTo>
                    <a:lnTo>
                      <a:pt x="638" y="0"/>
                    </a:lnTo>
                    <a:lnTo>
                      <a:pt x="0" y="0"/>
                    </a:lnTo>
                    <a:lnTo>
                      <a:pt x="0" y="303"/>
                    </a:lnTo>
                    <a:lnTo>
                      <a:pt x="0" y="607"/>
                    </a:lnTo>
                    <a:lnTo>
                      <a:pt x="638" y="607"/>
                    </a:lnTo>
                    <a:lnTo>
                      <a:pt x="1276" y="607"/>
                    </a:lnTo>
                    <a:lnTo>
                      <a:pt x="1276" y="607"/>
                    </a:lnTo>
                    <a:cubicBezTo>
                      <a:pt x="1312" y="607"/>
                      <a:pt x="1343" y="592"/>
                      <a:pt x="1367" y="568"/>
                    </a:cubicBezTo>
                    <a:lnTo>
                      <a:pt x="1367" y="568"/>
                    </a:lnTo>
                    <a:cubicBezTo>
                      <a:pt x="1390" y="545"/>
                      <a:pt x="1405" y="513"/>
                      <a:pt x="1405" y="477"/>
                    </a:cubicBezTo>
                    <a:lnTo>
                      <a:pt x="1405" y="303"/>
                    </a:lnTo>
                    <a:lnTo>
                      <a:pt x="1405" y="129"/>
                    </a:lnTo>
                    <a:lnTo>
                      <a:pt x="1405" y="129"/>
                    </a:lnTo>
                    <a:cubicBezTo>
                      <a:pt x="1405" y="93"/>
                      <a:pt x="1390" y="60"/>
                      <a:pt x="1367" y="37"/>
                    </a:cubicBezTo>
                    <a:lnTo>
                      <a:pt x="1367" y="37"/>
                    </a:lnTo>
                    <a:cubicBezTo>
                      <a:pt x="1343" y="14"/>
                      <a:pt x="1312" y="0"/>
                      <a:pt x="127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135">
                <a:extLst>
                  <a:ext uri="{FF2B5EF4-FFF2-40B4-BE49-F238E27FC236}">
                    <a16:creationId xmlns:a16="http://schemas.microsoft.com/office/drawing/2014/main" id="{38456139-61BA-4993-9189-CEAAC776C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5533" y="8559254"/>
                <a:ext cx="1267603" cy="557274"/>
              </a:xfrm>
              <a:custGeom>
                <a:avLst/>
                <a:gdLst>
                  <a:gd name="T0" fmla="*/ 17 w 1424"/>
                  <a:gd name="T1" fmla="*/ 607 h 625"/>
                  <a:gd name="T2" fmla="*/ 1285 w 1424"/>
                  <a:gd name="T3" fmla="*/ 607 h 625"/>
                  <a:gd name="T4" fmla="*/ 1285 w 1424"/>
                  <a:gd name="T5" fmla="*/ 607 h 625"/>
                  <a:gd name="T6" fmla="*/ 1370 w 1424"/>
                  <a:gd name="T7" fmla="*/ 571 h 625"/>
                  <a:gd name="T8" fmla="*/ 1370 w 1424"/>
                  <a:gd name="T9" fmla="*/ 571 h 625"/>
                  <a:gd name="T10" fmla="*/ 1405 w 1424"/>
                  <a:gd name="T11" fmla="*/ 486 h 625"/>
                  <a:gd name="T12" fmla="*/ 1405 w 1424"/>
                  <a:gd name="T13" fmla="*/ 138 h 625"/>
                  <a:gd name="T14" fmla="*/ 1405 w 1424"/>
                  <a:gd name="T15" fmla="*/ 138 h 625"/>
                  <a:gd name="T16" fmla="*/ 1370 w 1424"/>
                  <a:gd name="T17" fmla="*/ 52 h 625"/>
                  <a:gd name="T18" fmla="*/ 1370 w 1424"/>
                  <a:gd name="T19" fmla="*/ 52 h 625"/>
                  <a:gd name="T20" fmla="*/ 1285 w 1424"/>
                  <a:gd name="T21" fmla="*/ 17 h 625"/>
                  <a:gd name="T22" fmla="*/ 17 w 1424"/>
                  <a:gd name="T23" fmla="*/ 17 h 625"/>
                  <a:gd name="T24" fmla="*/ 17 w 1424"/>
                  <a:gd name="T25" fmla="*/ 607 h 625"/>
                  <a:gd name="T26" fmla="*/ 1285 w 1424"/>
                  <a:gd name="T27" fmla="*/ 624 h 625"/>
                  <a:gd name="T28" fmla="*/ 9 w 1424"/>
                  <a:gd name="T29" fmla="*/ 624 h 625"/>
                  <a:gd name="T30" fmla="*/ 9 w 1424"/>
                  <a:gd name="T31" fmla="*/ 624 h 625"/>
                  <a:gd name="T32" fmla="*/ 0 w 1424"/>
                  <a:gd name="T33" fmla="*/ 616 h 625"/>
                  <a:gd name="T34" fmla="*/ 0 w 1424"/>
                  <a:gd name="T35" fmla="*/ 9 h 625"/>
                  <a:gd name="T36" fmla="*/ 0 w 1424"/>
                  <a:gd name="T37" fmla="*/ 9 h 625"/>
                  <a:gd name="T38" fmla="*/ 9 w 1424"/>
                  <a:gd name="T39" fmla="*/ 0 h 625"/>
                  <a:gd name="T40" fmla="*/ 1285 w 1424"/>
                  <a:gd name="T41" fmla="*/ 0 h 625"/>
                  <a:gd name="T42" fmla="*/ 1285 w 1424"/>
                  <a:gd name="T43" fmla="*/ 0 h 625"/>
                  <a:gd name="T44" fmla="*/ 1382 w 1424"/>
                  <a:gd name="T45" fmla="*/ 40 h 625"/>
                  <a:gd name="T46" fmla="*/ 1382 w 1424"/>
                  <a:gd name="T47" fmla="*/ 40 h 625"/>
                  <a:gd name="T48" fmla="*/ 1423 w 1424"/>
                  <a:gd name="T49" fmla="*/ 138 h 625"/>
                  <a:gd name="T50" fmla="*/ 1423 w 1424"/>
                  <a:gd name="T51" fmla="*/ 486 h 625"/>
                  <a:gd name="T52" fmla="*/ 1423 w 1424"/>
                  <a:gd name="T53" fmla="*/ 486 h 625"/>
                  <a:gd name="T54" fmla="*/ 1382 w 1424"/>
                  <a:gd name="T55" fmla="*/ 584 h 625"/>
                  <a:gd name="T56" fmla="*/ 1382 w 1424"/>
                  <a:gd name="T57" fmla="*/ 584 h 625"/>
                  <a:gd name="T58" fmla="*/ 1285 w 1424"/>
                  <a:gd name="T59" fmla="*/ 624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24" h="625">
                    <a:moveTo>
                      <a:pt x="17" y="607"/>
                    </a:moveTo>
                    <a:lnTo>
                      <a:pt x="1285" y="607"/>
                    </a:lnTo>
                    <a:lnTo>
                      <a:pt x="1285" y="607"/>
                    </a:lnTo>
                    <a:cubicBezTo>
                      <a:pt x="1317" y="607"/>
                      <a:pt x="1347" y="594"/>
                      <a:pt x="1370" y="571"/>
                    </a:cubicBezTo>
                    <a:lnTo>
                      <a:pt x="1370" y="571"/>
                    </a:lnTo>
                    <a:cubicBezTo>
                      <a:pt x="1392" y="549"/>
                      <a:pt x="1405" y="518"/>
                      <a:pt x="1405" y="486"/>
                    </a:cubicBezTo>
                    <a:lnTo>
                      <a:pt x="1405" y="138"/>
                    </a:lnTo>
                    <a:lnTo>
                      <a:pt x="1405" y="138"/>
                    </a:lnTo>
                    <a:cubicBezTo>
                      <a:pt x="1405" y="105"/>
                      <a:pt x="1392" y="75"/>
                      <a:pt x="1370" y="52"/>
                    </a:cubicBezTo>
                    <a:lnTo>
                      <a:pt x="1370" y="52"/>
                    </a:lnTo>
                    <a:cubicBezTo>
                      <a:pt x="1347" y="30"/>
                      <a:pt x="1317" y="17"/>
                      <a:pt x="1285" y="17"/>
                    </a:cubicBezTo>
                    <a:lnTo>
                      <a:pt x="17" y="17"/>
                    </a:lnTo>
                    <a:lnTo>
                      <a:pt x="17" y="607"/>
                    </a:lnTo>
                    <a:close/>
                    <a:moveTo>
                      <a:pt x="1285" y="624"/>
                    </a:moveTo>
                    <a:lnTo>
                      <a:pt x="9" y="624"/>
                    </a:lnTo>
                    <a:lnTo>
                      <a:pt x="9" y="624"/>
                    </a:lnTo>
                    <a:cubicBezTo>
                      <a:pt x="4" y="624"/>
                      <a:pt x="0" y="620"/>
                      <a:pt x="0" y="61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285" y="0"/>
                    </a:lnTo>
                    <a:lnTo>
                      <a:pt x="1285" y="0"/>
                    </a:lnTo>
                    <a:cubicBezTo>
                      <a:pt x="1322" y="0"/>
                      <a:pt x="1356" y="15"/>
                      <a:pt x="1382" y="40"/>
                    </a:cubicBezTo>
                    <a:lnTo>
                      <a:pt x="1382" y="40"/>
                    </a:lnTo>
                    <a:cubicBezTo>
                      <a:pt x="1408" y="66"/>
                      <a:pt x="1423" y="101"/>
                      <a:pt x="1423" y="138"/>
                    </a:cubicBezTo>
                    <a:lnTo>
                      <a:pt x="1423" y="486"/>
                    </a:lnTo>
                    <a:lnTo>
                      <a:pt x="1423" y="486"/>
                    </a:lnTo>
                    <a:cubicBezTo>
                      <a:pt x="1423" y="523"/>
                      <a:pt x="1408" y="558"/>
                      <a:pt x="1382" y="584"/>
                    </a:cubicBezTo>
                    <a:lnTo>
                      <a:pt x="1382" y="584"/>
                    </a:lnTo>
                    <a:cubicBezTo>
                      <a:pt x="1356" y="610"/>
                      <a:pt x="1322" y="624"/>
                      <a:pt x="1285" y="6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1EDB8885-A5E3-4F77-ADE5-8914073F6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2535" y="8715716"/>
                <a:ext cx="386929" cy="301622"/>
              </a:xfrm>
              <a:custGeom>
                <a:avLst/>
                <a:gdLst>
                  <a:gd name="connsiteX0" fmla="*/ 193023 w 386929"/>
                  <a:gd name="connsiteY0" fmla="*/ 204537 h 301622"/>
                  <a:gd name="connsiteX1" fmla="*/ 264767 w 386929"/>
                  <a:gd name="connsiteY1" fmla="*/ 211059 h 301622"/>
                  <a:gd name="connsiteX2" fmla="*/ 193467 w 386929"/>
                  <a:gd name="connsiteY2" fmla="*/ 301622 h 301622"/>
                  <a:gd name="connsiteX3" fmla="*/ 122840 w 386929"/>
                  <a:gd name="connsiteY3" fmla="*/ 210917 h 301622"/>
                  <a:gd name="connsiteX4" fmla="*/ 193023 w 386929"/>
                  <a:gd name="connsiteY4" fmla="*/ 94807 h 301622"/>
                  <a:gd name="connsiteX5" fmla="*/ 335981 w 386929"/>
                  <a:gd name="connsiteY5" fmla="*/ 116753 h 301622"/>
                  <a:gd name="connsiteX6" fmla="*/ 335407 w 386929"/>
                  <a:gd name="connsiteY6" fmla="*/ 117490 h 301622"/>
                  <a:gd name="connsiteX7" fmla="*/ 335407 w 386929"/>
                  <a:gd name="connsiteY7" fmla="*/ 117490 h 301622"/>
                  <a:gd name="connsiteX8" fmla="*/ 273825 w 386929"/>
                  <a:gd name="connsiteY8" fmla="*/ 196636 h 301622"/>
                  <a:gd name="connsiteX9" fmla="*/ 193023 w 386929"/>
                  <a:gd name="connsiteY9" fmla="*/ 189613 h 301622"/>
                  <a:gd name="connsiteX10" fmla="*/ 113108 w 386929"/>
                  <a:gd name="connsiteY10" fmla="*/ 196636 h 301622"/>
                  <a:gd name="connsiteX11" fmla="*/ 51665 w 386929"/>
                  <a:gd name="connsiteY11" fmla="*/ 117668 h 301622"/>
                  <a:gd name="connsiteX12" fmla="*/ 51664 w 386929"/>
                  <a:gd name="connsiteY12" fmla="*/ 117668 h 301622"/>
                  <a:gd name="connsiteX13" fmla="*/ 50952 w 386929"/>
                  <a:gd name="connsiteY13" fmla="*/ 116753 h 301622"/>
                  <a:gd name="connsiteX14" fmla="*/ 193023 w 386929"/>
                  <a:gd name="connsiteY14" fmla="*/ 94807 h 301622"/>
                  <a:gd name="connsiteX15" fmla="*/ 193464 w 386929"/>
                  <a:gd name="connsiteY15" fmla="*/ 0 h 301622"/>
                  <a:gd name="connsiteX16" fmla="*/ 386929 w 386929"/>
                  <a:gd name="connsiteY16" fmla="*/ 52687 h 301622"/>
                  <a:gd name="connsiteX17" fmla="*/ 345086 w 386929"/>
                  <a:gd name="connsiteY17" fmla="*/ 107320 h 301622"/>
                  <a:gd name="connsiteX18" fmla="*/ 340421 w 386929"/>
                  <a:gd name="connsiteY18" fmla="*/ 102708 h 301622"/>
                  <a:gd name="connsiteX19" fmla="*/ 193023 w 386929"/>
                  <a:gd name="connsiteY19" fmla="*/ 79006 h 301622"/>
                  <a:gd name="connsiteX20" fmla="*/ 45624 w 386929"/>
                  <a:gd name="connsiteY20" fmla="*/ 102708 h 301622"/>
                  <a:gd name="connsiteX21" fmla="*/ 41880 w 386929"/>
                  <a:gd name="connsiteY21" fmla="*/ 106410 h 301622"/>
                  <a:gd name="connsiteX22" fmla="*/ 0 w 386929"/>
                  <a:gd name="connsiteY22" fmla="*/ 52687 h 301622"/>
                  <a:gd name="connsiteX23" fmla="*/ 193464 w 386929"/>
                  <a:gd name="connsiteY23" fmla="*/ 0 h 30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6929" h="301622">
                    <a:moveTo>
                      <a:pt x="193023" y="204537"/>
                    </a:moveTo>
                    <a:lnTo>
                      <a:pt x="264767" y="211059"/>
                    </a:lnTo>
                    <a:lnTo>
                      <a:pt x="193467" y="301622"/>
                    </a:lnTo>
                    <a:lnTo>
                      <a:pt x="122840" y="210917"/>
                    </a:lnTo>
                    <a:close/>
                    <a:moveTo>
                      <a:pt x="193023" y="94807"/>
                    </a:moveTo>
                    <a:cubicBezTo>
                      <a:pt x="244523" y="94807"/>
                      <a:pt x="293360" y="102708"/>
                      <a:pt x="335981" y="116753"/>
                    </a:cubicBezTo>
                    <a:lnTo>
                      <a:pt x="335407" y="117490"/>
                    </a:lnTo>
                    <a:lnTo>
                      <a:pt x="335407" y="117490"/>
                    </a:lnTo>
                    <a:lnTo>
                      <a:pt x="273825" y="196636"/>
                    </a:lnTo>
                    <a:cubicBezTo>
                      <a:pt x="247187" y="192247"/>
                      <a:pt x="220549" y="189613"/>
                      <a:pt x="193023" y="189613"/>
                    </a:cubicBezTo>
                    <a:cubicBezTo>
                      <a:pt x="165496" y="189613"/>
                      <a:pt x="138858" y="192247"/>
                      <a:pt x="113108" y="196636"/>
                    </a:cubicBezTo>
                    <a:lnTo>
                      <a:pt x="51665" y="117668"/>
                    </a:lnTo>
                    <a:lnTo>
                      <a:pt x="51664" y="117668"/>
                    </a:lnTo>
                    <a:lnTo>
                      <a:pt x="50952" y="116753"/>
                    </a:lnTo>
                    <a:cubicBezTo>
                      <a:pt x="92685" y="102708"/>
                      <a:pt x="141522" y="94807"/>
                      <a:pt x="193023" y="94807"/>
                    </a:cubicBezTo>
                    <a:close/>
                    <a:moveTo>
                      <a:pt x="193464" y="0"/>
                    </a:moveTo>
                    <a:cubicBezTo>
                      <a:pt x="260330" y="0"/>
                      <a:pt x="327195" y="17860"/>
                      <a:pt x="386929" y="52687"/>
                    </a:cubicBezTo>
                    <a:lnTo>
                      <a:pt x="345086" y="107320"/>
                    </a:lnTo>
                    <a:lnTo>
                      <a:pt x="340421" y="102708"/>
                    </a:lnTo>
                    <a:cubicBezTo>
                      <a:pt x="295136" y="87784"/>
                      <a:pt x="244523" y="79006"/>
                      <a:pt x="193023" y="79006"/>
                    </a:cubicBezTo>
                    <a:cubicBezTo>
                      <a:pt x="141522" y="79006"/>
                      <a:pt x="90909" y="87784"/>
                      <a:pt x="45624" y="102708"/>
                    </a:cubicBezTo>
                    <a:lnTo>
                      <a:pt x="41880" y="106410"/>
                    </a:lnTo>
                    <a:lnTo>
                      <a:pt x="0" y="52687"/>
                    </a:lnTo>
                    <a:cubicBezTo>
                      <a:pt x="59733" y="17860"/>
                      <a:pt x="126599" y="0"/>
                      <a:pt x="1934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142">
                <a:extLst>
                  <a:ext uri="{FF2B5EF4-FFF2-40B4-BE49-F238E27FC236}">
                    <a16:creationId xmlns:a16="http://schemas.microsoft.com/office/drawing/2014/main" id="{A5BB2F89-ADD8-4E12-91F1-9A85F1FF6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8850" y="8684837"/>
                <a:ext cx="726027" cy="113811"/>
              </a:xfrm>
              <a:custGeom>
                <a:avLst/>
                <a:gdLst>
                  <a:gd name="T0" fmla="*/ 63 w 817"/>
                  <a:gd name="T1" fmla="*/ 17 h 128"/>
                  <a:gd name="T2" fmla="*/ 63 w 817"/>
                  <a:gd name="T3" fmla="*/ 17 h 128"/>
                  <a:gd name="T4" fmla="*/ 31 w 817"/>
                  <a:gd name="T5" fmla="*/ 30 h 128"/>
                  <a:gd name="T6" fmla="*/ 31 w 817"/>
                  <a:gd name="T7" fmla="*/ 30 h 128"/>
                  <a:gd name="T8" fmla="*/ 17 w 817"/>
                  <a:gd name="T9" fmla="*/ 64 h 128"/>
                  <a:gd name="T10" fmla="*/ 17 w 817"/>
                  <a:gd name="T11" fmla="*/ 64 h 128"/>
                  <a:gd name="T12" fmla="*/ 31 w 817"/>
                  <a:gd name="T13" fmla="*/ 96 h 128"/>
                  <a:gd name="T14" fmla="*/ 31 w 817"/>
                  <a:gd name="T15" fmla="*/ 96 h 128"/>
                  <a:gd name="T16" fmla="*/ 63 w 817"/>
                  <a:gd name="T17" fmla="*/ 110 h 128"/>
                  <a:gd name="T18" fmla="*/ 752 w 817"/>
                  <a:gd name="T19" fmla="*/ 110 h 128"/>
                  <a:gd name="T20" fmla="*/ 752 w 817"/>
                  <a:gd name="T21" fmla="*/ 110 h 128"/>
                  <a:gd name="T22" fmla="*/ 785 w 817"/>
                  <a:gd name="T23" fmla="*/ 96 h 128"/>
                  <a:gd name="T24" fmla="*/ 785 w 817"/>
                  <a:gd name="T25" fmla="*/ 96 h 128"/>
                  <a:gd name="T26" fmla="*/ 799 w 817"/>
                  <a:gd name="T27" fmla="*/ 64 h 128"/>
                  <a:gd name="T28" fmla="*/ 799 w 817"/>
                  <a:gd name="T29" fmla="*/ 64 h 128"/>
                  <a:gd name="T30" fmla="*/ 785 w 817"/>
                  <a:gd name="T31" fmla="*/ 30 h 128"/>
                  <a:gd name="T32" fmla="*/ 785 w 817"/>
                  <a:gd name="T33" fmla="*/ 30 h 128"/>
                  <a:gd name="T34" fmla="*/ 752 w 817"/>
                  <a:gd name="T35" fmla="*/ 17 h 128"/>
                  <a:gd name="T36" fmla="*/ 63 w 817"/>
                  <a:gd name="T37" fmla="*/ 17 h 128"/>
                  <a:gd name="T38" fmla="*/ 752 w 817"/>
                  <a:gd name="T39" fmla="*/ 127 h 128"/>
                  <a:gd name="T40" fmla="*/ 63 w 817"/>
                  <a:gd name="T41" fmla="*/ 127 h 128"/>
                  <a:gd name="T42" fmla="*/ 63 w 817"/>
                  <a:gd name="T43" fmla="*/ 127 h 128"/>
                  <a:gd name="T44" fmla="*/ 18 w 817"/>
                  <a:gd name="T45" fmla="*/ 108 h 128"/>
                  <a:gd name="T46" fmla="*/ 18 w 817"/>
                  <a:gd name="T47" fmla="*/ 108 h 128"/>
                  <a:gd name="T48" fmla="*/ 0 w 817"/>
                  <a:gd name="T49" fmla="*/ 64 h 128"/>
                  <a:gd name="T50" fmla="*/ 0 w 817"/>
                  <a:gd name="T51" fmla="*/ 64 h 128"/>
                  <a:gd name="T52" fmla="*/ 18 w 817"/>
                  <a:gd name="T53" fmla="*/ 19 h 128"/>
                  <a:gd name="T54" fmla="*/ 18 w 817"/>
                  <a:gd name="T55" fmla="*/ 19 h 128"/>
                  <a:gd name="T56" fmla="*/ 63 w 817"/>
                  <a:gd name="T57" fmla="*/ 0 h 128"/>
                  <a:gd name="T58" fmla="*/ 752 w 817"/>
                  <a:gd name="T59" fmla="*/ 0 h 128"/>
                  <a:gd name="T60" fmla="*/ 752 w 817"/>
                  <a:gd name="T61" fmla="*/ 0 h 128"/>
                  <a:gd name="T62" fmla="*/ 797 w 817"/>
                  <a:gd name="T63" fmla="*/ 19 h 128"/>
                  <a:gd name="T64" fmla="*/ 797 w 817"/>
                  <a:gd name="T65" fmla="*/ 19 h 128"/>
                  <a:gd name="T66" fmla="*/ 816 w 817"/>
                  <a:gd name="T67" fmla="*/ 64 h 128"/>
                  <a:gd name="T68" fmla="*/ 816 w 817"/>
                  <a:gd name="T69" fmla="*/ 64 h 128"/>
                  <a:gd name="T70" fmla="*/ 797 w 817"/>
                  <a:gd name="T71" fmla="*/ 108 h 128"/>
                  <a:gd name="T72" fmla="*/ 797 w 817"/>
                  <a:gd name="T73" fmla="*/ 108 h 128"/>
                  <a:gd name="T74" fmla="*/ 752 w 817"/>
                  <a:gd name="T75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17" h="128">
                    <a:moveTo>
                      <a:pt x="63" y="17"/>
                    </a:moveTo>
                    <a:lnTo>
                      <a:pt x="63" y="17"/>
                    </a:lnTo>
                    <a:cubicBezTo>
                      <a:pt x="51" y="17"/>
                      <a:pt x="39" y="22"/>
                      <a:pt x="31" y="30"/>
                    </a:cubicBezTo>
                    <a:lnTo>
                      <a:pt x="31" y="30"/>
                    </a:lnTo>
                    <a:cubicBezTo>
                      <a:pt x="22" y="39"/>
                      <a:pt x="17" y="51"/>
                      <a:pt x="17" y="64"/>
                    </a:cubicBezTo>
                    <a:lnTo>
                      <a:pt x="17" y="64"/>
                    </a:lnTo>
                    <a:cubicBezTo>
                      <a:pt x="17" y="76"/>
                      <a:pt x="22" y="88"/>
                      <a:pt x="31" y="96"/>
                    </a:cubicBezTo>
                    <a:lnTo>
                      <a:pt x="31" y="96"/>
                    </a:lnTo>
                    <a:cubicBezTo>
                      <a:pt x="39" y="105"/>
                      <a:pt x="51" y="110"/>
                      <a:pt x="63" y="110"/>
                    </a:cubicBezTo>
                    <a:lnTo>
                      <a:pt x="752" y="110"/>
                    </a:lnTo>
                    <a:lnTo>
                      <a:pt x="752" y="110"/>
                    </a:lnTo>
                    <a:cubicBezTo>
                      <a:pt x="765" y="110"/>
                      <a:pt x="776" y="105"/>
                      <a:pt x="785" y="96"/>
                    </a:cubicBezTo>
                    <a:lnTo>
                      <a:pt x="785" y="96"/>
                    </a:lnTo>
                    <a:cubicBezTo>
                      <a:pt x="795" y="88"/>
                      <a:pt x="799" y="76"/>
                      <a:pt x="799" y="64"/>
                    </a:cubicBezTo>
                    <a:lnTo>
                      <a:pt x="799" y="64"/>
                    </a:lnTo>
                    <a:cubicBezTo>
                      <a:pt x="799" y="51"/>
                      <a:pt x="795" y="39"/>
                      <a:pt x="785" y="30"/>
                    </a:cubicBezTo>
                    <a:lnTo>
                      <a:pt x="785" y="30"/>
                    </a:lnTo>
                    <a:cubicBezTo>
                      <a:pt x="776" y="22"/>
                      <a:pt x="765" y="17"/>
                      <a:pt x="752" y="17"/>
                    </a:cubicBezTo>
                    <a:lnTo>
                      <a:pt x="63" y="17"/>
                    </a:lnTo>
                    <a:close/>
                    <a:moveTo>
                      <a:pt x="752" y="127"/>
                    </a:moveTo>
                    <a:lnTo>
                      <a:pt x="63" y="127"/>
                    </a:lnTo>
                    <a:lnTo>
                      <a:pt x="63" y="127"/>
                    </a:lnTo>
                    <a:cubicBezTo>
                      <a:pt x="46" y="127"/>
                      <a:pt x="31" y="120"/>
                      <a:pt x="18" y="108"/>
                    </a:cubicBezTo>
                    <a:lnTo>
                      <a:pt x="18" y="108"/>
                    </a:lnTo>
                    <a:cubicBezTo>
                      <a:pt x="6" y="96"/>
                      <a:pt x="0" y="80"/>
                      <a:pt x="0" y="64"/>
                    </a:cubicBezTo>
                    <a:lnTo>
                      <a:pt x="0" y="64"/>
                    </a:lnTo>
                    <a:cubicBezTo>
                      <a:pt x="0" y="47"/>
                      <a:pt x="6" y="30"/>
                      <a:pt x="18" y="19"/>
                    </a:cubicBezTo>
                    <a:lnTo>
                      <a:pt x="18" y="19"/>
                    </a:lnTo>
                    <a:cubicBezTo>
                      <a:pt x="31" y="7"/>
                      <a:pt x="46" y="0"/>
                      <a:pt x="63" y="0"/>
                    </a:cubicBezTo>
                    <a:lnTo>
                      <a:pt x="752" y="0"/>
                    </a:lnTo>
                    <a:lnTo>
                      <a:pt x="752" y="0"/>
                    </a:lnTo>
                    <a:cubicBezTo>
                      <a:pt x="770" y="0"/>
                      <a:pt x="785" y="7"/>
                      <a:pt x="797" y="19"/>
                    </a:cubicBezTo>
                    <a:lnTo>
                      <a:pt x="797" y="19"/>
                    </a:lnTo>
                    <a:cubicBezTo>
                      <a:pt x="810" y="30"/>
                      <a:pt x="816" y="47"/>
                      <a:pt x="816" y="64"/>
                    </a:cubicBezTo>
                    <a:lnTo>
                      <a:pt x="816" y="64"/>
                    </a:lnTo>
                    <a:cubicBezTo>
                      <a:pt x="816" y="80"/>
                      <a:pt x="810" y="96"/>
                      <a:pt x="797" y="108"/>
                    </a:cubicBezTo>
                    <a:lnTo>
                      <a:pt x="797" y="108"/>
                    </a:lnTo>
                    <a:cubicBezTo>
                      <a:pt x="785" y="120"/>
                      <a:pt x="770" y="127"/>
                      <a:pt x="752" y="1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143">
                <a:extLst>
                  <a:ext uri="{FF2B5EF4-FFF2-40B4-BE49-F238E27FC236}">
                    <a16:creationId xmlns:a16="http://schemas.microsoft.com/office/drawing/2014/main" id="{2E344668-128A-4585-99E0-CBC264B95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8850" y="8861439"/>
                <a:ext cx="726027" cy="113808"/>
              </a:xfrm>
              <a:custGeom>
                <a:avLst/>
                <a:gdLst>
                  <a:gd name="T0" fmla="*/ 63 w 817"/>
                  <a:gd name="T1" fmla="*/ 17 h 129"/>
                  <a:gd name="T2" fmla="*/ 63 w 817"/>
                  <a:gd name="T3" fmla="*/ 17 h 129"/>
                  <a:gd name="T4" fmla="*/ 31 w 817"/>
                  <a:gd name="T5" fmla="*/ 31 h 129"/>
                  <a:gd name="T6" fmla="*/ 31 w 817"/>
                  <a:gd name="T7" fmla="*/ 31 h 129"/>
                  <a:gd name="T8" fmla="*/ 17 w 817"/>
                  <a:gd name="T9" fmla="*/ 64 h 129"/>
                  <a:gd name="T10" fmla="*/ 17 w 817"/>
                  <a:gd name="T11" fmla="*/ 64 h 129"/>
                  <a:gd name="T12" fmla="*/ 31 w 817"/>
                  <a:gd name="T13" fmla="*/ 97 h 129"/>
                  <a:gd name="T14" fmla="*/ 31 w 817"/>
                  <a:gd name="T15" fmla="*/ 97 h 129"/>
                  <a:gd name="T16" fmla="*/ 63 w 817"/>
                  <a:gd name="T17" fmla="*/ 111 h 129"/>
                  <a:gd name="T18" fmla="*/ 752 w 817"/>
                  <a:gd name="T19" fmla="*/ 111 h 129"/>
                  <a:gd name="T20" fmla="*/ 752 w 817"/>
                  <a:gd name="T21" fmla="*/ 111 h 129"/>
                  <a:gd name="T22" fmla="*/ 785 w 817"/>
                  <a:gd name="T23" fmla="*/ 97 h 129"/>
                  <a:gd name="T24" fmla="*/ 785 w 817"/>
                  <a:gd name="T25" fmla="*/ 97 h 129"/>
                  <a:gd name="T26" fmla="*/ 799 w 817"/>
                  <a:gd name="T27" fmla="*/ 64 h 129"/>
                  <a:gd name="T28" fmla="*/ 799 w 817"/>
                  <a:gd name="T29" fmla="*/ 64 h 129"/>
                  <a:gd name="T30" fmla="*/ 785 w 817"/>
                  <a:gd name="T31" fmla="*/ 31 h 129"/>
                  <a:gd name="T32" fmla="*/ 785 w 817"/>
                  <a:gd name="T33" fmla="*/ 31 h 129"/>
                  <a:gd name="T34" fmla="*/ 752 w 817"/>
                  <a:gd name="T35" fmla="*/ 17 h 129"/>
                  <a:gd name="T36" fmla="*/ 63 w 817"/>
                  <a:gd name="T37" fmla="*/ 17 h 129"/>
                  <a:gd name="T38" fmla="*/ 752 w 817"/>
                  <a:gd name="T39" fmla="*/ 128 h 129"/>
                  <a:gd name="T40" fmla="*/ 63 w 817"/>
                  <a:gd name="T41" fmla="*/ 128 h 129"/>
                  <a:gd name="T42" fmla="*/ 63 w 817"/>
                  <a:gd name="T43" fmla="*/ 128 h 129"/>
                  <a:gd name="T44" fmla="*/ 18 w 817"/>
                  <a:gd name="T45" fmla="*/ 109 h 129"/>
                  <a:gd name="T46" fmla="*/ 18 w 817"/>
                  <a:gd name="T47" fmla="*/ 109 h 129"/>
                  <a:gd name="T48" fmla="*/ 0 w 817"/>
                  <a:gd name="T49" fmla="*/ 64 h 129"/>
                  <a:gd name="T50" fmla="*/ 0 w 817"/>
                  <a:gd name="T51" fmla="*/ 64 h 129"/>
                  <a:gd name="T52" fmla="*/ 18 w 817"/>
                  <a:gd name="T53" fmla="*/ 19 h 129"/>
                  <a:gd name="T54" fmla="*/ 18 w 817"/>
                  <a:gd name="T55" fmla="*/ 19 h 129"/>
                  <a:gd name="T56" fmla="*/ 63 w 817"/>
                  <a:gd name="T57" fmla="*/ 0 h 129"/>
                  <a:gd name="T58" fmla="*/ 752 w 817"/>
                  <a:gd name="T59" fmla="*/ 0 h 129"/>
                  <a:gd name="T60" fmla="*/ 752 w 817"/>
                  <a:gd name="T61" fmla="*/ 0 h 129"/>
                  <a:gd name="T62" fmla="*/ 797 w 817"/>
                  <a:gd name="T63" fmla="*/ 19 h 129"/>
                  <a:gd name="T64" fmla="*/ 797 w 817"/>
                  <a:gd name="T65" fmla="*/ 19 h 129"/>
                  <a:gd name="T66" fmla="*/ 816 w 817"/>
                  <a:gd name="T67" fmla="*/ 64 h 129"/>
                  <a:gd name="T68" fmla="*/ 816 w 817"/>
                  <a:gd name="T69" fmla="*/ 64 h 129"/>
                  <a:gd name="T70" fmla="*/ 797 w 817"/>
                  <a:gd name="T71" fmla="*/ 109 h 129"/>
                  <a:gd name="T72" fmla="*/ 797 w 817"/>
                  <a:gd name="T73" fmla="*/ 109 h 129"/>
                  <a:gd name="T74" fmla="*/ 752 w 817"/>
                  <a:gd name="T7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17" h="129">
                    <a:moveTo>
                      <a:pt x="63" y="17"/>
                    </a:moveTo>
                    <a:lnTo>
                      <a:pt x="63" y="17"/>
                    </a:lnTo>
                    <a:cubicBezTo>
                      <a:pt x="51" y="17"/>
                      <a:pt x="39" y="23"/>
                      <a:pt x="31" y="31"/>
                    </a:cubicBezTo>
                    <a:lnTo>
                      <a:pt x="31" y="31"/>
                    </a:lnTo>
                    <a:cubicBezTo>
                      <a:pt x="22" y="40"/>
                      <a:pt x="17" y="52"/>
                      <a:pt x="17" y="64"/>
                    </a:cubicBezTo>
                    <a:lnTo>
                      <a:pt x="17" y="64"/>
                    </a:lnTo>
                    <a:cubicBezTo>
                      <a:pt x="17" y="76"/>
                      <a:pt x="22" y="88"/>
                      <a:pt x="31" y="97"/>
                    </a:cubicBezTo>
                    <a:lnTo>
                      <a:pt x="31" y="97"/>
                    </a:lnTo>
                    <a:cubicBezTo>
                      <a:pt x="39" y="105"/>
                      <a:pt x="51" y="111"/>
                      <a:pt x="63" y="111"/>
                    </a:cubicBezTo>
                    <a:lnTo>
                      <a:pt x="752" y="111"/>
                    </a:lnTo>
                    <a:lnTo>
                      <a:pt x="752" y="111"/>
                    </a:lnTo>
                    <a:cubicBezTo>
                      <a:pt x="765" y="111"/>
                      <a:pt x="776" y="105"/>
                      <a:pt x="785" y="97"/>
                    </a:cubicBezTo>
                    <a:lnTo>
                      <a:pt x="785" y="97"/>
                    </a:lnTo>
                    <a:cubicBezTo>
                      <a:pt x="795" y="88"/>
                      <a:pt x="799" y="76"/>
                      <a:pt x="799" y="64"/>
                    </a:cubicBezTo>
                    <a:lnTo>
                      <a:pt x="799" y="64"/>
                    </a:lnTo>
                    <a:cubicBezTo>
                      <a:pt x="799" y="52"/>
                      <a:pt x="795" y="40"/>
                      <a:pt x="785" y="31"/>
                    </a:cubicBezTo>
                    <a:lnTo>
                      <a:pt x="785" y="31"/>
                    </a:lnTo>
                    <a:cubicBezTo>
                      <a:pt x="776" y="23"/>
                      <a:pt x="765" y="17"/>
                      <a:pt x="752" y="17"/>
                    </a:cubicBezTo>
                    <a:lnTo>
                      <a:pt x="63" y="17"/>
                    </a:lnTo>
                    <a:close/>
                    <a:moveTo>
                      <a:pt x="752" y="128"/>
                    </a:moveTo>
                    <a:lnTo>
                      <a:pt x="63" y="128"/>
                    </a:lnTo>
                    <a:lnTo>
                      <a:pt x="63" y="128"/>
                    </a:lnTo>
                    <a:cubicBezTo>
                      <a:pt x="46" y="128"/>
                      <a:pt x="31" y="121"/>
                      <a:pt x="18" y="109"/>
                    </a:cubicBezTo>
                    <a:lnTo>
                      <a:pt x="18" y="109"/>
                    </a:lnTo>
                    <a:cubicBezTo>
                      <a:pt x="6" y="97"/>
                      <a:pt x="0" y="81"/>
                      <a:pt x="0" y="64"/>
                    </a:cubicBezTo>
                    <a:lnTo>
                      <a:pt x="0" y="64"/>
                    </a:lnTo>
                    <a:cubicBezTo>
                      <a:pt x="0" y="47"/>
                      <a:pt x="6" y="31"/>
                      <a:pt x="18" y="19"/>
                    </a:cubicBezTo>
                    <a:lnTo>
                      <a:pt x="18" y="19"/>
                    </a:lnTo>
                    <a:cubicBezTo>
                      <a:pt x="31" y="7"/>
                      <a:pt x="46" y="0"/>
                      <a:pt x="63" y="0"/>
                    </a:cubicBezTo>
                    <a:lnTo>
                      <a:pt x="752" y="0"/>
                    </a:lnTo>
                    <a:lnTo>
                      <a:pt x="752" y="0"/>
                    </a:lnTo>
                    <a:cubicBezTo>
                      <a:pt x="770" y="0"/>
                      <a:pt x="785" y="7"/>
                      <a:pt x="797" y="19"/>
                    </a:cubicBezTo>
                    <a:lnTo>
                      <a:pt x="797" y="19"/>
                    </a:lnTo>
                    <a:cubicBezTo>
                      <a:pt x="810" y="31"/>
                      <a:pt x="816" y="47"/>
                      <a:pt x="816" y="64"/>
                    </a:cubicBezTo>
                    <a:lnTo>
                      <a:pt x="816" y="64"/>
                    </a:lnTo>
                    <a:cubicBezTo>
                      <a:pt x="816" y="81"/>
                      <a:pt x="810" y="97"/>
                      <a:pt x="797" y="109"/>
                    </a:cubicBezTo>
                    <a:lnTo>
                      <a:pt x="797" y="109"/>
                    </a:lnTo>
                    <a:cubicBezTo>
                      <a:pt x="785" y="121"/>
                      <a:pt x="770" y="128"/>
                      <a:pt x="752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144">
                <a:extLst>
                  <a:ext uri="{FF2B5EF4-FFF2-40B4-BE49-F238E27FC236}">
                    <a16:creationId xmlns:a16="http://schemas.microsoft.com/office/drawing/2014/main" id="{2E90F2C1-5EE2-4B1D-8D12-FBBF02508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6699" y="8688763"/>
                <a:ext cx="710329" cy="98110"/>
              </a:xfrm>
              <a:custGeom>
                <a:avLst/>
                <a:gdLst>
                  <a:gd name="T0" fmla="*/ 743 w 799"/>
                  <a:gd name="T1" fmla="*/ 0 h 112"/>
                  <a:gd name="T2" fmla="*/ 292 w 799"/>
                  <a:gd name="T3" fmla="*/ 0 h 112"/>
                  <a:gd name="T4" fmla="*/ 54 w 799"/>
                  <a:gd name="T5" fmla="*/ 0 h 112"/>
                  <a:gd name="T6" fmla="*/ 54 w 799"/>
                  <a:gd name="T7" fmla="*/ 0 h 112"/>
                  <a:gd name="T8" fmla="*/ 16 w 799"/>
                  <a:gd name="T9" fmla="*/ 16 h 112"/>
                  <a:gd name="T10" fmla="*/ 16 w 799"/>
                  <a:gd name="T11" fmla="*/ 16 h 112"/>
                  <a:gd name="T12" fmla="*/ 0 w 799"/>
                  <a:gd name="T13" fmla="*/ 56 h 112"/>
                  <a:gd name="T14" fmla="*/ 0 w 799"/>
                  <a:gd name="T15" fmla="*/ 56 h 112"/>
                  <a:gd name="T16" fmla="*/ 16 w 799"/>
                  <a:gd name="T17" fmla="*/ 94 h 112"/>
                  <a:gd name="T18" fmla="*/ 16 w 799"/>
                  <a:gd name="T19" fmla="*/ 94 h 112"/>
                  <a:gd name="T20" fmla="*/ 54 w 799"/>
                  <a:gd name="T21" fmla="*/ 111 h 112"/>
                  <a:gd name="T22" fmla="*/ 292 w 799"/>
                  <a:gd name="T23" fmla="*/ 111 h 112"/>
                  <a:gd name="T24" fmla="*/ 743 w 799"/>
                  <a:gd name="T25" fmla="*/ 111 h 112"/>
                  <a:gd name="T26" fmla="*/ 743 w 799"/>
                  <a:gd name="T27" fmla="*/ 111 h 112"/>
                  <a:gd name="T28" fmla="*/ 782 w 799"/>
                  <a:gd name="T29" fmla="*/ 94 h 112"/>
                  <a:gd name="T30" fmla="*/ 782 w 799"/>
                  <a:gd name="T31" fmla="*/ 94 h 112"/>
                  <a:gd name="T32" fmla="*/ 798 w 799"/>
                  <a:gd name="T33" fmla="*/ 56 h 112"/>
                  <a:gd name="T34" fmla="*/ 798 w 799"/>
                  <a:gd name="T35" fmla="*/ 56 h 112"/>
                  <a:gd name="T36" fmla="*/ 782 w 799"/>
                  <a:gd name="T37" fmla="*/ 16 h 112"/>
                  <a:gd name="T38" fmla="*/ 782 w 799"/>
                  <a:gd name="T39" fmla="*/ 16 h 112"/>
                  <a:gd name="T40" fmla="*/ 743 w 799"/>
                  <a:gd name="T4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9" h="112">
                    <a:moveTo>
                      <a:pt x="743" y="0"/>
                    </a:moveTo>
                    <a:lnTo>
                      <a:pt x="292" y="0"/>
                    </a:lnTo>
                    <a:lnTo>
                      <a:pt x="54" y="0"/>
                    </a:lnTo>
                    <a:lnTo>
                      <a:pt x="54" y="0"/>
                    </a:lnTo>
                    <a:cubicBezTo>
                      <a:pt x="39" y="0"/>
                      <a:pt x="25" y="6"/>
                      <a:pt x="16" y="16"/>
                    </a:cubicBezTo>
                    <a:lnTo>
                      <a:pt x="16" y="16"/>
                    </a:lnTo>
                    <a:cubicBezTo>
                      <a:pt x="6" y="27"/>
                      <a:pt x="0" y="41"/>
                      <a:pt x="0" y="56"/>
                    </a:cubicBezTo>
                    <a:lnTo>
                      <a:pt x="0" y="56"/>
                    </a:lnTo>
                    <a:cubicBezTo>
                      <a:pt x="0" y="71"/>
                      <a:pt x="6" y="85"/>
                      <a:pt x="16" y="94"/>
                    </a:cubicBezTo>
                    <a:lnTo>
                      <a:pt x="16" y="94"/>
                    </a:lnTo>
                    <a:cubicBezTo>
                      <a:pt x="25" y="105"/>
                      <a:pt x="39" y="111"/>
                      <a:pt x="54" y="111"/>
                    </a:cubicBezTo>
                    <a:lnTo>
                      <a:pt x="292" y="111"/>
                    </a:lnTo>
                    <a:lnTo>
                      <a:pt x="743" y="111"/>
                    </a:lnTo>
                    <a:lnTo>
                      <a:pt x="743" y="111"/>
                    </a:lnTo>
                    <a:cubicBezTo>
                      <a:pt x="759" y="111"/>
                      <a:pt x="773" y="105"/>
                      <a:pt x="782" y="94"/>
                    </a:cubicBezTo>
                    <a:lnTo>
                      <a:pt x="782" y="94"/>
                    </a:lnTo>
                    <a:cubicBezTo>
                      <a:pt x="792" y="85"/>
                      <a:pt x="798" y="71"/>
                      <a:pt x="798" y="56"/>
                    </a:cubicBezTo>
                    <a:lnTo>
                      <a:pt x="798" y="56"/>
                    </a:lnTo>
                    <a:cubicBezTo>
                      <a:pt x="798" y="41"/>
                      <a:pt x="792" y="27"/>
                      <a:pt x="782" y="16"/>
                    </a:cubicBezTo>
                    <a:lnTo>
                      <a:pt x="782" y="16"/>
                    </a:lnTo>
                    <a:cubicBezTo>
                      <a:pt x="773" y="6"/>
                      <a:pt x="759" y="0"/>
                      <a:pt x="743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145">
                <a:extLst>
                  <a:ext uri="{FF2B5EF4-FFF2-40B4-BE49-F238E27FC236}">
                    <a16:creationId xmlns:a16="http://schemas.microsoft.com/office/drawing/2014/main" id="{316500B0-2CCA-4187-9473-10D3F897F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6699" y="8869288"/>
                <a:ext cx="710329" cy="98110"/>
              </a:xfrm>
              <a:custGeom>
                <a:avLst/>
                <a:gdLst>
                  <a:gd name="T0" fmla="*/ 743 w 799"/>
                  <a:gd name="T1" fmla="*/ 0 h 111"/>
                  <a:gd name="T2" fmla="*/ 292 w 799"/>
                  <a:gd name="T3" fmla="*/ 0 h 111"/>
                  <a:gd name="T4" fmla="*/ 54 w 799"/>
                  <a:gd name="T5" fmla="*/ 0 h 111"/>
                  <a:gd name="T6" fmla="*/ 54 w 799"/>
                  <a:gd name="T7" fmla="*/ 0 h 111"/>
                  <a:gd name="T8" fmla="*/ 16 w 799"/>
                  <a:gd name="T9" fmla="*/ 16 h 111"/>
                  <a:gd name="T10" fmla="*/ 16 w 799"/>
                  <a:gd name="T11" fmla="*/ 16 h 111"/>
                  <a:gd name="T12" fmla="*/ 0 w 799"/>
                  <a:gd name="T13" fmla="*/ 56 h 111"/>
                  <a:gd name="T14" fmla="*/ 0 w 799"/>
                  <a:gd name="T15" fmla="*/ 56 h 111"/>
                  <a:gd name="T16" fmla="*/ 16 w 799"/>
                  <a:gd name="T17" fmla="*/ 94 h 111"/>
                  <a:gd name="T18" fmla="*/ 16 w 799"/>
                  <a:gd name="T19" fmla="*/ 94 h 111"/>
                  <a:gd name="T20" fmla="*/ 54 w 799"/>
                  <a:gd name="T21" fmla="*/ 110 h 111"/>
                  <a:gd name="T22" fmla="*/ 292 w 799"/>
                  <a:gd name="T23" fmla="*/ 110 h 111"/>
                  <a:gd name="T24" fmla="*/ 743 w 799"/>
                  <a:gd name="T25" fmla="*/ 110 h 111"/>
                  <a:gd name="T26" fmla="*/ 743 w 799"/>
                  <a:gd name="T27" fmla="*/ 110 h 111"/>
                  <a:gd name="T28" fmla="*/ 782 w 799"/>
                  <a:gd name="T29" fmla="*/ 94 h 111"/>
                  <a:gd name="T30" fmla="*/ 782 w 799"/>
                  <a:gd name="T31" fmla="*/ 94 h 111"/>
                  <a:gd name="T32" fmla="*/ 798 w 799"/>
                  <a:gd name="T33" fmla="*/ 56 h 111"/>
                  <a:gd name="T34" fmla="*/ 798 w 799"/>
                  <a:gd name="T35" fmla="*/ 56 h 111"/>
                  <a:gd name="T36" fmla="*/ 782 w 799"/>
                  <a:gd name="T37" fmla="*/ 16 h 111"/>
                  <a:gd name="T38" fmla="*/ 782 w 799"/>
                  <a:gd name="T39" fmla="*/ 16 h 111"/>
                  <a:gd name="T40" fmla="*/ 743 w 799"/>
                  <a:gd name="T4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9" h="111">
                    <a:moveTo>
                      <a:pt x="743" y="0"/>
                    </a:moveTo>
                    <a:lnTo>
                      <a:pt x="292" y="0"/>
                    </a:lnTo>
                    <a:lnTo>
                      <a:pt x="54" y="0"/>
                    </a:lnTo>
                    <a:lnTo>
                      <a:pt x="54" y="0"/>
                    </a:lnTo>
                    <a:cubicBezTo>
                      <a:pt x="39" y="0"/>
                      <a:pt x="25" y="6"/>
                      <a:pt x="16" y="16"/>
                    </a:cubicBezTo>
                    <a:lnTo>
                      <a:pt x="16" y="16"/>
                    </a:lnTo>
                    <a:cubicBezTo>
                      <a:pt x="6" y="26"/>
                      <a:pt x="0" y="40"/>
                      <a:pt x="0" y="56"/>
                    </a:cubicBezTo>
                    <a:lnTo>
                      <a:pt x="0" y="56"/>
                    </a:lnTo>
                    <a:cubicBezTo>
                      <a:pt x="0" y="70"/>
                      <a:pt x="6" y="85"/>
                      <a:pt x="16" y="94"/>
                    </a:cubicBezTo>
                    <a:lnTo>
                      <a:pt x="16" y="94"/>
                    </a:lnTo>
                    <a:cubicBezTo>
                      <a:pt x="25" y="104"/>
                      <a:pt x="39" y="110"/>
                      <a:pt x="54" y="110"/>
                    </a:cubicBezTo>
                    <a:lnTo>
                      <a:pt x="292" y="110"/>
                    </a:lnTo>
                    <a:lnTo>
                      <a:pt x="743" y="110"/>
                    </a:lnTo>
                    <a:lnTo>
                      <a:pt x="743" y="110"/>
                    </a:lnTo>
                    <a:cubicBezTo>
                      <a:pt x="759" y="110"/>
                      <a:pt x="773" y="104"/>
                      <a:pt x="782" y="94"/>
                    </a:cubicBezTo>
                    <a:lnTo>
                      <a:pt x="782" y="94"/>
                    </a:lnTo>
                    <a:cubicBezTo>
                      <a:pt x="792" y="85"/>
                      <a:pt x="798" y="70"/>
                      <a:pt x="798" y="56"/>
                    </a:cubicBezTo>
                    <a:lnTo>
                      <a:pt x="798" y="56"/>
                    </a:lnTo>
                    <a:cubicBezTo>
                      <a:pt x="798" y="40"/>
                      <a:pt x="792" y="26"/>
                      <a:pt x="782" y="16"/>
                    </a:cubicBezTo>
                    <a:lnTo>
                      <a:pt x="782" y="16"/>
                    </a:lnTo>
                    <a:cubicBezTo>
                      <a:pt x="773" y="6"/>
                      <a:pt x="759" y="0"/>
                      <a:pt x="743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C25CD0D9-7E71-44FB-9655-6875F16844E2}"/>
                </a:ext>
              </a:extLst>
            </p:cNvPr>
            <p:cNvGrpSpPr/>
            <p:nvPr/>
          </p:nvGrpSpPr>
          <p:grpSpPr>
            <a:xfrm>
              <a:off x="11825813" y="7244560"/>
              <a:ext cx="1836649" cy="1871968"/>
              <a:chOff x="11825813" y="7244560"/>
              <a:chExt cx="1836649" cy="1871968"/>
            </a:xfrm>
          </p:grpSpPr>
          <p:sp>
            <p:nvSpPr>
              <p:cNvPr id="438" name="Freeform 146">
                <a:extLst>
                  <a:ext uri="{FF2B5EF4-FFF2-40B4-BE49-F238E27FC236}">
                    <a16:creationId xmlns:a16="http://schemas.microsoft.com/office/drawing/2014/main" id="{74678432-A3EF-44C0-AE31-547F597E3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3662" y="7252409"/>
                <a:ext cx="1820951" cy="1487371"/>
              </a:xfrm>
              <a:custGeom>
                <a:avLst/>
                <a:gdLst>
                  <a:gd name="T0" fmla="*/ 2044 w 2045"/>
                  <a:gd name="T1" fmla="*/ 775 h 1672"/>
                  <a:gd name="T2" fmla="*/ 2044 w 2045"/>
                  <a:gd name="T3" fmla="*/ 130 h 1672"/>
                  <a:gd name="T4" fmla="*/ 2044 w 2045"/>
                  <a:gd name="T5" fmla="*/ 130 h 1672"/>
                  <a:gd name="T6" fmla="*/ 2006 w 2045"/>
                  <a:gd name="T7" fmla="*/ 38 h 1672"/>
                  <a:gd name="T8" fmla="*/ 2006 w 2045"/>
                  <a:gd name="T9" fmla="*/ 38 h 1672"/>
                  <a:gd name="T10" fmla="*/ 1915 w 2045"/>
                  <a:gd name="T11" fmla="*/ 0 h 1672"/>
                  <a:gd name="T12" fmla="*/ 1108 w 2045"/>
                  <a:gd name="T13" fmla="*/ 0 h 1672"/>
                  <a:gd name="T14" fmla="*/ 130 w 2045"/>
                  <a:gd name="T15" fmla="*/ 0 h 1672"/>
                  <a:gd name="T16" fmla="*/ 130 w 2045"/>
                  <a:gd name="T17" fmla="*/ 0 h 1672"/>
                  <a:gd name="T18" fmla="*/ 38 w 2045"/>
                  <a:gd name="T19" fmla="*/ 38 h 1672"/>
                  <a:gd name="T20" fmla="*/ 38 w 2045"/>
                  <a:gd name="T21" fmla="*/ 38 h 1672"/>
                  <a:gd name="T22" fmla="*/ 0 w 2045"/>
                  <a:gd name="T23" fmla="*/ 130 h 1672"/>
                  <a:gd name="T24" fmla="*/ 0 w 2045"/>
                  <a:gd name="T25" fmla="*/ 775 h 1672"/>
                  <a:gd name="T26" fmla="*/ 0 w 2045"/>
                  <a:gd name="T27" fmla="*/ 1671 h 1672"/>
                  <a:gd name="T28" fmla="*/ 2044 w 2045"/>
                  <a:gd name="T29" fmla="*/ 1671 h 1672"/>
                  <a:gd name="T30" fmla="*/ 2044 w 2045"/>
                  <a:gd name="T31" fmla="*/ 775 h 1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45" h="1672">
                    <a:moveTo>
                      <a:pt x="2044" y="775"/>
                    </a:moveTo>
                    <a:lnTo>
                      <a:pt x="2044" y="130"/>
                    </a:lnTo>
                    <a:lnTo>
                      <a:pt x="2044" y="130"/>
                    </a:lnTo>
                    <a:cubicBezTo>
                      <a:pt x="2044" y="94"/>
                      <a:pt x="2029" y="61"/>
                      <a:pt x="2006" y="38"/>
                    </a:cubicBezTo>
                    <a:lnTo>
                      <a:pt x="2006" y="38"/>
                    </a:lnTo>
                    <a:cubicBezTo>
                      <a:pt x="1982" y="15"/>
                      <a:pt x="1951" y="0"/>
                      <a:pt x="1915" y="0"/>
                    </a:cubicBezTo>
                    <a:lnTo>
                      <a:pt x="1108" y="0"/>
                    </a:lnTo>
                    <a:lnTo>
                      <a:pt x="130" y="0"/>
                    </a:lnTo>
                    <a:lnTo>
                      <a:pt x="130" y="0"/>
                    </a:lnTo>
                    <a:cubicBezTo>
                      <a:pt x="94" y="0"/>
                      <a:pt x="61" y="15"/>
                      <a:pt x="38" y="38"/>
                    </a:cubicBezTo>
                    <a:lnTo>
                      <a:pt x="38" y="38"/>
                    </a:lnTo>
                    <a:cubicBezTo>
                      <a:pt x="15" y="61"/>
                      <a:pt x="0" y="94"/>
                      <a:pt x="0" y="130"/>
                    </a:cubicBezTo>
                    <a:lnTo>
                      <a:pt x="0" y="775"/>
                    </a:lnTo>
                    <a:lnTo>
                      <a:pt x="0" y="1671"/>
                    </a:lnTo>
                    <a:lnTo>
                      <a:pt x="2044" y="1671"/>
                    </a:lnTo>
                    <a:lnTo>
                      <a:pt x="2044" y="77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47">
                <a:extLst>
                  <a:ext uri="{FF2B5EF4-FFF2-40B4-BE49-F238E27FC236}">
                    <a16:creationId xmlns:a16="http://schemas.microsoft.com/office/drawing/2014/main" id="{F6C3AF33-E10E-4CA0-8A5E-E03AE121D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5813" y="7244560"/>
                <a:ext cx="1832723" cy="1503068"/>
              </a:xfrm>
              <a:custGeom>
                <a:avLst/>
                <a:gdLst>
                  <a:gd name="T0" fmla="*/ 17 w 2061"/>
                  <a:gd name="T1" fmla="*/ 1669 h 1688"/>
                  <a:gd name="T2" fmla="*/ 2044 w 2061"/>
                  <a:gd name="T3" fmla="*/ 1669 h 1688"/>
                  <a:gd name="T4" fmla="*/ 2044 w 2061"/>
                  <a:gd name="T5" fmla="*/ 138 h 1688"/>
                  <a:gd name="T6" fmla="*/ 2044 w 2061"/>
                  <a:gd name="T7" fmla="*/ 138 h 1688"/>
                  <a:gd name="T8" fmla="*/ 2008 w 2061"/>
                  <a:gd name="T9" fmla="*/ 52 h 1688"/>
                  <a:gd name="T10" fmla="*/ 2008 w 2061"/>
                  <a:gd name="T11" fmla="*/ 52 h 1688"/>
                  <a:gd name="T12" fmla="*/ 1923 w 2061"/>
                  <a:gd name="T13" fmla="*/ 17 h 1688"/>
                  <a:gd name="T14" fmla="*/ 138 w 2061"/>
                  <a:gd name="T15" fmla="*/ 17 h 1688"/>
                  <a:gd name="T16" fmla="*/ 138 w 2061"/>
                  <a:gd name="T17" fmla="*/ 17 h 1688"/>
                  <a:gd name="T18" fmla="*/ 52 w 2061"/>
                  <a:gd name="T19" fmla="*/ 52 h 1688"/>
                  <a:gd name="T20" fmla="*/ 52 w 2061"/>
                  <a:gd name="T21" fmla="*/ 52 h 1688"/>
                  <a:gd name="T22" fmla="*/ 17 w 2061"/>
                  <a:gd name="T23" fmla="*/ 138 h 1688"/>
                  <a:gd name="T24" fmla="*/ 17 w 2061"/>
                  <a:gd name="T25" fmla="*/ 1669 h 1688"/>
                  <a:gd name="T26" fmla="*/ 2052 w 2061"/>
                  <a:gd name="T27" fmla="*/ 1687 h 1688"/>
                  <a:gd name="T28" fmla="*/ 8 w 2061"/>
                  <a:gd name="T29" fmla="*/ 1687 h 1688"/>
                  <a:gd name="T30" fmla="*/ 8 w 2061"/>
                  <a:gd name="T31" fmla="*/ 1687 h 1688"/>
                  <a:gd name="T32" fmla="*/ 0 w 2061"/>
                  <a:gd name="T33" fmla="*/ 1679 h 1688"/>
                  <a:gd name="T34" fmla="*/ 0 w 2061"/>
                  <a:gd name="T35" fmla="*/ 138 h 1688"/>
                  <a:gd name="T36" fmla="*/ 0 w 2061"/>
                  <a:gd name="T37" fmla="*/ 138 h 1688"/>
                  <a:gd name="T38" fmla="*/ 40 w 2061"/>
                  <a:gd name="T39" fmla="*/ 40 h 1688"/>
                  <a:gd name="T40" fmla="*/ 40 w 2061"/>
                  <a:gd name="T41" fmla="*/ 40 h 1688"/>
                  <a:gd name="T42" fmla="*/ 138 w 2061"/>
                  <a:gd name="T43" fmla="*/ 0 h 1688"/>
                  <a:gd name="T44" fmla="*/ 1923 w 2061"/>
                  <a:gd name="T45" fmla="*/ 0 h 1688"/>
                  <a:gd name="T46" fmla="*/ 1923 w 2061"/>
                  <a:gd name="T47" fmla="*/ 0 h 1688"/>
                  <a:gd name="T48" fmla="*/ 2020 w 2061"/>
                  <a:gd name="T49" fmla="*/ 40 h 1688"/>
                  <a:gd name="T50" fmla="*/ 2020 w 2061"/>
                  <a:gd name="T51" fmla="*/ 40 h 1688"/>
                  <a:gd name="T52" fmla="*/ 2060 w 2061"/>
                  <a:gd name="T53" fmla="*/ 138 h 1688"/>
                  <a:gd name="T54" fmla="*/ 2060 w 2061"/>
                  <a:gd name="T55" fmla="*/ 1679 h 1688"/>
                  <a:gd name="T56" fmla="*/ 2060 w 2061"/>
                  <a:gd name="T57" fmla="*/ 1679 h 1688"/>
                  <a:gd name="T58" fmla="*/ 2052 w 2061"/>
                  <a:gd name="T59" fmla="*/ 1687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61" h="1688">
                    <a:moveTo>
                      <a:pt x="17" y="1669"/>
                    </a:moveTo>
                    <a:lnTo>
                      <a:pt x="2044" y="1669"/>
                    </a:lnTo>
                    <a:lnTo>
                      <a:pt x="2044" y="138"/>
                    </a:lnTo>
                    <a:lnTo>
                      <a:pt x="2044" y="138"/>
                    </a:lnTo>
                    <a:cubicBezTo>
                      <a:pt x="2044" y="105"/>
                      <a:pt x="2031" y="75"/>
                      <a:pt x="2008" y="52"/>
                    </a:cubicBezTo>
                    <a:lnTo>
                      <a:pt x="2008" y="52"/>
                    </a:lnTo>
                    <a:cubicBezTo>
                      <a:pt x="1985" y="29"/>
                      <a:pt x="1955" y="17"/>
                      <a:pt x="1923" y="17"/>
                    </a:cubicBezTo>
                    <a:lnTo>
                      <a:pt x="138" y="17"/>
                    </a:lnTo>
                    <a:lnTo>
                      <a:pt x="138" y="17"/>
                    </a:lnTo>
                    <a:cubicBezTo>
                      <a:pt x="105" y="17"/>
                      <a:pt x="75" y="29"/>
                      <a:pt x="52" y="52"/>
                    </a:cubicBezTo>
                    <a:lnTo>
                      <a:pt x="52" y="52"/>
                    </a:lnTo>
                    <a:cubicBezTo>
                      <a:pt x="29" y="75"/>
                      <a:pt x="17" y="105"/>
                      <a:pt x="17" y="138"/>
                    </a:cubicBezTo>
                    <a:lnTo>
                      <a:pt x="17" y="1669"/>
                    </a:lnTo>
                    <a:close/>
                    <a:moveTo>
                      <a:pt x="2052" y="1687"/>
                    </a:moveTo>
                    <a:lnTo>
                      <a:pt x="8" y="1687"/>
                    </a:lnTo>
                    <a:lnTo>
                      <a:pt x="8" y="1687"/>
                    </a:lnTo>
                    <a:cubicBezTo>
                      <a:pt x="3" y="1687"/>
                      <a:pt x="0" y="1683"/>
                      <a:pt x="0" y="1679"/>
                    </a:cubicBezTo>
                    <a:lnTo>
                      <a:pt x="0" y="138"/>
                    </a:lnTo>
                    <a:lnTo>
                      <a:pt x="0" y="138"/>
                    </a:lnTo>
                    <a:cubicBezTo>
                      <a:pt x="0" y="101"/>
                      <a:pt x="13" y="66"/>
                      <a:pt x="40" y="40"/>
                    </a:cubicBezTo>
                    <a:lnTo>
                      <a:pt x="40" y="40"/>
                    </a:lnTo>
                    <a:cubicBezTo>
                      <a:pt x="66" y="14"/>
                      <a:pt x="101" y="0"/>
                      <a:pt x="138" y="0"/>
                    </a:cubicBezTo>
                    <a:lnTo>
                      <a:pt x="1923" y="0"/>
                    </a:lnTo>
                    <a:lnTo>
                      <a:pt x="1923" y="0"/>
                    </a:lnTo>
                    <a:cubicBezTo>
                      <a:pt x="1959" y="0"/>
                      <a:pt x="1994" y="14"/>
                      <a:pt x="2020" y="40"/>
                    </a:cubicBezTo>
                    <a:lnTo>
                      <a:pt x="2020" y="40"/>
                    </a:lnTo>
                    <a:cubicBezTo>
                      <a:pt x="2046" y="66"/>
                      <a:pt x="2060" y="101"/>
                      <a:pt x="2060" y="138"/>
                    </a:cubicBezTo>
                    <a:lnTo>
                      <a:pt x="2060" y="1679"/>
                    </a:lnTo>
                    <a:lnTo>
                      <a:pt x="2060" y="1679"/>
                    </a:lnTo>
                    <a:cubicBezTo>
                      <a:pt x="2060" y="1683"/>
                      <a:pt x="2056" y="1687"/>
                      <a:pt x="2052" y="16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48">
                <a:extLst>
                  <a:ext uri="{FF2B5EF4-FFF2-40B4-BE49-F238E27FC236}">
                    <a16:creationId xmlns:a16="http://schemas.microsoft.com/office/drawing/2014/main" id="{40E3BFA6-252B-4260-90FE-8036A15D9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3662" y="8739780"/>
                <a:ext cx="1389260" cy="368900"/>
              </a:xfrm>
              <a:custGeom>
                <a:avLst/>
                <a:gdLst>
                  <a:gd name="T0" fmla="*/ 0 w 1561"/>
                  <a:gd name="T1" fmla="*/ 0 h 413"/>
                  <a:gd name="T2" fmla="*/ 0 w 1561"/>
                  <a:gd name="T3" fmla="*/ 282 h 413"/>
                  <a:gd name="T4" fmla="*/ 0 w 1561"/>
                  <a:gd name="T5" fmla="*/ 282 h 413"/>
                  <a:gd name="T6" fmla="*/ 38 w 1561"/>
                  <a:gd name="T7" fmla="*/ 373 h 413"/>
                  <a:gd name="T8" fmla="*/ 38 w 1561"/>
                  <a:gd name="T9" fmla="*/ 373 h 413"/>
                  <a:gd name="T10" fmla="*/ 130 w 1561"/>
                  <a:gd name="T11" fmla="*/ 412 h 413"/>
                  <a:gd name="T12" fmla="*/ 1108 w 1561"/>
                  <a:gd name="T13" fmla="*/ 412 h 413"/>
                  <a:gd name="T14" fmla="*/ 1560 w 1561"/>
                  <a:gd name="T15" fmla="*/ 412 h 413"/>
                  <a:gd name="T16" fmla="*/ 1560 w 1561"/>
                  <a:gd name="T17" fmla="*/ 0 h 413"/>
                  <a:gd name="T18" fmla="*/ 0 w 1561"/>
                  <a:gd name="T19" fmla="*/ 0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61" h="413">
                    <a:moveTo>
                      <a:pt x="0" y="0"/>
                    </a:moveTo>
                    <a:lnTo>
                      <a:pt x="0" y="282"/>
                    </a:lnTo>
                    <a:lnTo>
                      <a:pt x="0" y="282"/>
                    </a:lnTo>
                    <a:cubicBezTo>
                      <a:pt x="0" y="318"/>
                      <a:pt x="15" y="350"/>
                      <a:pt x="38" y="373"/>
                    </a:cubicBezTo>
                    <a:lnTo>
                      <a:pt x="38" y="373"/>
                    </a:lnTo>
                    <a:cubicBezTo>
                      <a:pt x="61" y="397"/>
                      <a:pt x="94" y="412"/>
                      <a:pt x="130" y="412"/>
                    </a:cubicBezTo>
                    <a:lnTo>
                      <a:pt x="1108" y="412"/>
                    </a:lnTo>
                    <a:lnTo>
                      <a:pt x="1560" y="412"/>
                    </a:lnTo>
                    <a:lnTo>
                      <a:pt x="156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149">
                <a:extLst>
                  <a:ext uri="{FF2B5EF4-FFF2-40B4-BE49-F238E27FC236}">
                    <a16:creationId xmlns:a16="http://schemas.microsoft.com/office/drawing/2014/main" id="{7E0F34AB-7036-4EE3-A8E2-F03E05649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5813" y="8731931"/>
                <a:ext cx="1404958" cy="384597"/>
              </a:xfrm>
              <a:custGeom>
                <a:avLst/>
                <a:gdLst>
                  <a:gd name="T0" fmla="*/ 17 w 1578"/>
                  <a:gd name="T1" fmla="*/ 18 h 431"/>
                  <a:gd name="T2" fmla="*/ 17 w 1578"/>
                  <a:gd name="T3" fmla="*/ 292 h 431"/>
                  <a:gd name="T4" fmla="*/ 17 w 1578"/>
                  <a:gd name="T5" fmla="*/ 292 h 431"/>
                  <a:gd name="T6" fmla="*/ 52 w 1578"/>
                  <a:gd name="T7" fmla="*/ 377 h 431"/>
                  <a:gd name="T8" fmla="*/ 52 w 1578"/>
                  <a:gd name="T9" fmla="*/ 377 h 431"/>
                  <a:gd name="T10" fmla="*/ 138 w 1578"/>
                  <a:gd name="T11" fmla="*/ 413 h 431"/>
                  <a:gd name="T12" fmla="*/ 1560 w 1578"/>
                  <a:gd name="T13" fmla="*/ 413 h 431"/>
                  <a:gd name="T14" fmla="*/ 1560 w 1578"/>
                  <a:gd name="T15" fmla="*/ 18 h 431"/>
                  <a:gd name="T16" fmla="*/ 17 w 1578"/>
                  <a:gd name="T17" fmla="*/ 18 h 431"/>
                  <a:gd name="T18" fmla="*/ 1568 w 1578"/>
                  <a:gd name="T19" fmla="*/ 430 h 431"/>
                  <a:gd name="T20" fmla="*/ 138 w 1578"/>
                  <a:gd name="T21" fmla="*/ 430 h 431"/>
                  <a:gd name="T22" fmla="*/ 138 w 1578"/>
                  <a:gd name="T23" fmla="*/ 430 h 431"/>
                  <a:gd name="T24" fmla="*/ 40 w 1578"/>
                  <a:gd name="T25" fmla="*/ 390 h 431"/>
                  <a:gd name="T26" fmla="*/ 40 w 1578"/>
                  <a:gd name="T27" fmla="*/ 390 h 431"/>
                  <a:gd name="T28" fmla="*/ 0 w 1578"/>
                  <a:gd name="T29" fmla="*/ 292 h 431"/>
                  <a:gd name="T30" fmla="*/ 0 w 1578"/>
                  <a:gd name="T31" fmla="*/ 10 h 431"/>
                  <a:gd name="T32" fmla="*/ 0 w 1578"/>
                  <a:gd name="T33" fmla="*/ 10 h 431"/>
                  <a:gd name="T34" fmla="*/ 8 w 1578"/>
                  <a:gd name="T35" fmla="*/ 0 h 431"/>
                  <a:gd name="T36" fmla="*/ 1568 w 1578"/>
                  <a:gd name="T37" fmla="*/ 0 h 431"/>
                  <a:gd name="T38" fmla="*/ 1568 w 1578"/>
                  <a:gd name="T39" fmla="*/ 0 h 431"/>
                  <a:gd name="T40" fmla="*/ 1577 w 1578"/>
                  <a:gd name="T41" fmla="*/ 10 h 431"/>
                  <a:gd name="T42" fmla="*/ 1577 w 1578"/>
                  <a:gd name="T43" fmla="*/ 422 h 431"/>
                  <a:gd name="T44" fmla="*/ 1577 w 1578"/>
                  <a:gd name="T45" fmla="*/ 422 h 431"/>
                  <a:gd name="T46" fmla="*/ 1568 w 1578"/>
                  <a:gd name="T47" fmla="*/ 43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78" h="431">
                    <a:moveTo>
                      <a:pt x="17" y="18"/>
                    </a:moveTo>
                    <a:lnTo>
                      <a:pt x="17" y="292"/>
                    </a:lnTo>
                    <a:lnTo>
                      <a:pt x="17" y="292"/>
                    </a:lnTo>
                    <a:cubicBezTo>
                      <a:pt x="17" y="324"/>
                      <a:pt x="29" y="355"/>
                      <a:pt x="52" y="377"/>
                    </a:cubicBezTo>
                    <a:lnTo>
                      <a:pt x="52" y="377"/>
                    </a:lnTo>
                    <a:cubicBezTo>
                      <a:pt x="75" y="400"/>
                      <a:pt x="105" y="413"/>
                      <a:pt x="138" y="413"/>
                    </a:cubicBezTo>
                    <a:lnTo>
                      <a:pt x="1560" y="413"/>
                    </a:lnTo>
                    <a:lnTo>
                      <a:pt x="1560" y="18"/>
                    </a:lnTo>
                    <a:lnTo>
                      <a:pt x="17" y="18"/>
                    </a:lnTo>
                    <a:close/>
                    <a:moveTo>
                      <a:pt x="1568" y="430"/>
                    </a:moveTo>
                    <a:lnTo>
                      <a:pt x="138" y="430"/>
                    </a:lnTo>
                    <a:lnTo>
                      <a:pt x="138" y="430"/>
                    </a:lnTo>
                    <a:cubicBezTo>
                      <a:pt x="101" y="430"/>
                      <a:pt x="66" y="416"/>
                      <a:pt x="40" y="390"/>
                    </a:cubicBezTo>
                    <a:lnTo>
                      <a:pt x="40" y="390"/>
                    </a:lnTo>
                    <a:cubicBezTo>
                      <a:pt x="13" y="364"/>
                      <a:pt x="0" y="329"/>
                      <a:pt x="0" y="29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1568" y="0"/>
                    </a:lnTo>
                    <a:lnTo>
                      <a:pt x="1568" y="0"/>
                    </a:lnTo>
                    <a:cubicBezTo>
                      <a:pt x="1573" y="0"/>
                      <a:pt x="1577" y="5"/>
                      <a:pt x="1577" y="10"/>
                    </a:cubicBezTo>
                    <a:lnTo>
                      <a:pt x="1577" y="422"/>
                    </a:lnTo>
                    <a:lnTo>
                      <a:pt x="1577" y="422"/>
                    </a:lnTo>
                    <a:cubicBezTo>
                      <a:pt x="1577" y="426"/>
                      <a:pt x="1573" y="430"/>
                      <a:pt x="1568" y="4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50">
                <a:extLst>
                  <a:ext uri="{FF2B5EF4-FFF2-40B4-BE49-F238E27FC236}">
                    <a16:creationId xmlns:a16="http://schemas.microsoft.com/office/drawing/2014/main" id="{14E5277D-D5FB-4D0C-8129-EA2A2924C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2922" y="8739780"/>
                <a:ext cx="431691" cy="368900"/>
              </a:xfrm>
              <a:custGeom>
                <a:avLst/>
                <a:gdLst>
                  <a:gd name="T0" fmla="*/ 0 w 485"/>
                  <a:gd name="T1" fmla="*/ 0 h 413"/>
                  <a:gd name="T2" fmla="*/ 0 w 485"/>
                  <a:gd name="T3" fmla="*/ 412 h 413"/>
                  <a:gd name="T4" fmla="*/ 355 w 485"/>
                  <a:gd name="T5" fmla="*/ 412 h 413"/>
                  <a:gd name="T6" fmla="*/ 355 w 485"/>
                  <a:gd name="T7" fmla="*/ 412 h 413"/>
                  <a:gd name="T8" fmla="*/ 446 w 485"/>
                  <a:gd name="T9" fmla="*/ 373 h 413"/>
                  <a:gd name="T10" fmla="*/ 446 w 485"/>
                  <a:gd name="T11" fmla="*/ 373 h 413"/>
                  <a:gd name="T12" fmla="*/ 484 w 485"/>
                  <a:gd name="T13" fmla="*/ 282 h 413"/>
                  <a:gd name="T14" fmla="*/ 484 w 485"/>
                  <a:gd name="T15" fmla="*/ 0 h 413"/>
                  <a:gd name="T16" fmla="*/ 0 w 485"/>
                  <a:gd name="T17" fmla="*/ 0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5" h="413">
                    <a:moveTo>
                      <a:pt x="0" y="0"/>
                    </a:moveTo>
                    <a:lnTo>
                      <a:pt x="0" y="412"/>
                    </a:lnTo>
                    <a:lnTo>
                      <a:pt x="355" y="412"/>
                    </a:lnTo>
                    <a:lnTo>
                      <a:pt x="355" y="412"/>
                    </a:lnTo>
                    <a:cubicBezTo>
                      <a:pt x="391" y="412"/>
                      <a:pt x="422" y="397"/>
                      <a:pt x="446" y="373"/>
                    </a:cubicBezTo>
                    <a:lnTo>
                      <a:pt x="446" y="373"/>
                    </a:lnTo>
                    <a:cubicBezTo>
                      <a:pt x="469" y="350"/>
                      <a:pt x="484" y="318"/>
                      <a:pt x="484" y="282"/>
                    </a:cubicBezTo>
                    <a:lnTo>
                      <a:pt x="484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51">
                <a:extLst>
                  <a:ext uri="{FF2B5EF4-FFF2-40B4-BE49-F238E27FC236}">
                    <a16:creationId xmlns:a16="http://schemas.microsoft.com/office/drawing/2014/main" id="{84942245-42D1-456D-82B4-4A658ACB1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5073" y="8731931"/>
                <a:ext cx="447389" cy="384597"/>
              </a:xfrm>
              <a:custGeom>
                <a:avLst/>
                <a:gdLst>
                  <a:gd name="T0" fmla="*/ 18 w 501"/>
                  <a:gd name="T1" fmla="*/ 413 h 431"/>
                  <a:gd name="T2" fmla="*/ 363 w 501"/>
                  <a:gd name="T3" fmla="*/ 413 h 431"/>
                  <a:gd name="T4" fmla="*/ 363 w 501"/>
                  <a:gd name="T5" fmla="*/ 413 h 431"/>
                  <a:gd name="T6" fmla="*/ 448 w 501"/>
                  <a:gd name="T7" fmla="*/ 377 h 431"/>
                  <a:gd name="T8" fmla="*/ 448 w 501"/>
                  <a:gd name="T9" fmla="*/ 377 h 431"/>
                  <a:gd name="T10" fmla="*/ 484 w 501"/>
                  <a:gd name="T11" fmla="*/ 292 h 431"/>
                  <a:gd name="T12" fmla="*/ 484 w 501"/>
                  <a:gd name="T13" fmla="*/ 18 h 431"/>
                  <a:gd name="T14" fmla="*/ 18 w 501"/>
                  <a:gd name="T15" fmla="*/ 18 h 431"/>
                  <a:gd name="T16" fmla="*/ 18 w 501"/>
                  <a:gd name="T17" fmla="*/ 413 h 431"/>
                  <a:gd name="T18" fmla="*/ 363 w 501"/>
                  <a:gd name="T19" fmla="*/ 430 h 431"/>
                  <a:gd name="T20" fmla="*/ 8 w 501"/>
                  <a:gd name="T21" fmla="*/ 430 h 431"/>
                  <a:gd name="T22" fmla="*/ 8 w 501"/>
                  <a:gd name="T23" fmla="*/ 430 h 431"/>
                  <a:gd name="T24" fmla="*/ 0 w 501"/>
                  <a:gd name="T25" fmla="*/ 422 h 431"/>
                  <a:gd name="T26" fmla="*/ 0 w 501"/>
                  <a:gd name="T27" fmla="*/ 10 h 431"/>
                  <a:gd name="T28" fmla="*/ 0 w 501"/>
                  <a:gd name="T29" fmla="*/ 10 h 431"/>
                  <a:gd name="T30" fmla="*/ 8 w 501"/>
                  <a:gd name="T31" fmla="*/ 0 h 431"/>
                  <a:gd name="T32" fmla="*/ 492 w 501"/>
                  <a:gd name="T33" fmla="*/ 0 h 431"/>
                  <a:gd name="T34" fmla="*/ 492 w 501"/>
                  <a:gd name="T35" fmla="*/ 0 h 431"/>
                  <a:gd name="T36" fmla="*/ 500 w 501"/>
                  <a:gd name="T37" fmla="*/ 10 h 431"/>
                  <a:gd name="T38" fmla="*/ 500 w 501"/>
                  <a:gd name="T39" fmla="*/ 292 h 431"/>
                  <a:gd name="T40" fmla="*/ 500 w 501"/>
                  <a:gd name="T41" fmla="*/ 292 h 431"/>
                  <a:gd name="T42" fmla="*/ 460 w 501"/>
                  <a:gd name="T43" fmla="*/ 390 h 431"/>
                  <a:gd name="T44" fmla="*/ 460 w 501"/>
                  <a:gd name="T45" fmla="*/ 390 h 431"/>
                  <a:gd name="T46" fmla="*/ 363 w 501"/>
                  <a:gd name="T47" fmla="*/ 43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1" h="431">
                    <a:moveTo>
                      <a:pt x="18" y="413"/>
                    </a:moveTo>
                    <a:lnTo>
                      <a:pt x="363" y="413"/>
                    </a:lnTo>
                    <a:lnTo>
                      <a:pt x="363" y="413"/>
                    </a:lnTo>
                    <a:cubicBezTo>
                      <a:pt x="395" y="413"/>
                      <a:pt x="425" y="400"/>
                      <a:pt x="448" y="377"/>
                    </a:cubicBezTo>
                    <a:lnTo>
                      <a:pt x="448" y="377"/>
                    </a:lnTo>
                    <a:cubicBezTo>
                      <a:pt x="471" y="355"/>
                      <a:pt x="484" y="324"/>
                      <a:pt x="484" y="292"/>
                    </a:cubicBezTo>
                    <a:lnTo>
                      <a:pt x="484" y="18"/>
                    </a:lnTo>
                    <a:lnTo>
                      <a:pt x="18" y="18"/>
                    </a:lnTo>
                    <a:lnTo>
                      <a:pt x="18" y="413"/>
                    </a:lnTo>
                    <a:close/>
                    <a:moveTo>
                      <a:pt x="363" y="430"/>
                    </a:moveTo>
                    <a:lnTo>
                      <a:pt x="8" y="430"/>
                    </a:lnTo>
                    <a:lnTo>
                      <a:pt x="8" y="430"/>
                    </a:lnTo>
                    <a:cubicBezTo>
                      <a:pt x="4" y="430"/>
                      <a:pt x="0" y="426"/>
                      <a:pt x="0" y="42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492" y="0"/>
                    </a:lnTo>
                    <a:lnTo>
                      <a:pt x="492" y="0"/>
                    </a:lnTo>
                    <a:cubicBezTo>
                      <a:pt x="496" y="0"/>
                      <a:pt x="500" y="5"/>
                      <a:pt x="500" y="10"/>
                    </a:cubicBezTo>
                    <a:lnTo>
                      <a:pt x="500" y="292"/>
                    </a:lnTo>
                    <a:lnTo>
                      <a:pt x="500" y="292"/>
                    </a:lnTo>
                    <a:cubicBezTo>
                      <a:pt x="500" y="329"/>
                      <a:pt x="486" y="364"/>
                      <a:pt x="460" y="390"/>
                    </a:cubicBezTo>
                    <a:lnTo>
                      <a:pt x="460" y="390"/>
                    </a:lnTo>
                    <a:cubicBezTo>
                      <a:pt x="434" y="416"/>
                      <a:pt x="399" y="430"/>
                      <a:pt x="363" y="4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52">
                <a:extLst>
                  <a:ext uri="{FF2B5EF4-FFF2-40B4-BE49-F238E27FC236}">
                    <a16:creationId xmlns:a16="http://schemas.microsoft.com/office/drawing/2014/main" id="{EF923DC9-3C22-411E-BE82-312457E71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3662" y="8739780"/>
                <a:ext cx="1389260" cy="368900"/>
              </a:xfrm>
              <a:custGeom>
                <a:avLst/>
                <a:gdLst>
                  <a:gd name="T0" fmla="*/ 0 w 1561"/>
                  <a:gd name="T1" fmla="*/ 0 h 413"/>
                  <a:gd name="T2" fmla="*/ 0 w 1561"/>
                  <a:gd name="T3" fmla="*/ 282 h 413"/>
                  <a:gd name="T4" fmla="*/ 0 w 1561"/>
                  <a:gd name="T5" fmla="*/ 282 h 413"/>
                  <a:gd name="T6" fmla="*/ 38 w 1561"/>
                  <a:gd name="T7" fmla="*/ 373 h 413"/>
                  <a:gd name="T8" fmla="*/ 38 w 1561"/>
                  <a:gd name="T9" fmla="*/ 373 h 413"/>
                  <a:gd name="T10" fmla="*/ 130 w 1561"/>
                  <a:gd name="T11" fmla="*/ 412 h 413"/>
                  <a:gd name="T12" fmla="*/ 1108 w 1561"/>
                  <a:gd name="T13" fmla="*/ 412 h 413"/>
                  <a:gd name="T14" fmla="*/ 1560 w 1561"/>
                  <a:gd name="T15" fmla="*/ 412 h 413"/>
                  <a:gd name="T16" fmla="*/ 1560 w 1561"/>
                  <a:gd name="T17" fmla="*/ 0 h 413"/>
                  <a:gd name="T18" fmla="*/ 0 w 1561"/>
                  <a:gd name="T19" fmla="*/ 0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61" h="413">
                    <a:moveTo>
                      <a:pt x="0" y="0"/>
                    </a:moveTo>
                    <a:lnTo>
                      <a:pt x="0" y="282"/>
                    </a:lnTo>
                    <a:lnTo>
                      <a:pt x="0" y="282"/>
                    </a:lnTo>
                    <a:cubicBezTo>
                      <a:pt x="0" y="318"/>
                      <a:pt x="15" y="350"/>
                      <a:pt x="38" y="373"/>
                    </a:cubicBezTo>
                    <a:lnTo>
                      <a:pt x="38" y="373"/>
                    </a:lnTo>
                    <a:cubicBezTo>
                      <a:pt x="61" y="397"/>
                      <a:pt x="94" y="412"/>
                      <a:pt x="130" y="412"/>
                    </a:cubicBezTo>
                    <a:lnTo>
                      <a:pt x="1108" y="412"/>
                    </a:lnTo>
                    <a:lnTo>
                      <a:pt x="1560" y="412"/>
                    </a:lnTo>
                    <a:lnTo>
                      <a:pt x="156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53">
                <a:extLst>
                  <a:ext uri="{FF2B5EF4-FFF2-40B4-BE49-F238E27FC236}">
                    <a16:creationId xmlns:a16="http://schemas.microsoft.com/office/drawing/2014/main" id="{276355C6-C795-4216-85DF-B7881274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2428" y="8826118"/>
                <a:ext cx="211921" cy="149130"/>
              </a:xfrm>
              <a:custGeom>
                <a:avLst/>
                <a:gdLst>
                  <a:gd name="T0" fmla="*/ 78 w 238"/>
                  <a:gd name="T1" fmla="*/ 167 h 168"/>
                  <a:gd name="T2" fmla="*/ 78 w 238"/>
                  <a:gd name="T3" fmla="*/ 167 h 168"/>
                  <a:gd name="T4" fmla="*/ 72 w 238"/>
                  <a:gd name="T5" fmla="*/ 165 h 168"/>
                  <a:gd name="T6" fmla="*/ 3 w 238"/>
                  <a:gd name="T7" fmla="*/ 95 h 168"/>
                  <a:gd name="T8" fmla="*/ 3 w 238"/>
                  <a:gd name="T9" fmla="*/ 95 h 168"/>
                  <a:gd name="T10" fmla="*/ 3 w 238"/>
                  <a:gd name="T11" fmla="*/ 82 h 168"/>
                  <a:gd name="T12" fmla="*/ 3 w 238"/>
                  <a:gd name="T13" fmla="*/ 82 h 168"/>
                  <a:gd name="T14" fmla="*/ 15 w 238"/>
                  <a:gd name="T15" fmla="*/ 82 h 168"/>
                  <a:gd name="T16" fmla="*/ 78 w 238"/>
                  <a:gd name="T17" fmla="*/ 146 h 168"/>
                  <a:gd name="T18" fmla="*/ 222 w 238"/>
                  <a:gd name="T19" fmla="*/ 4 h 168"/>
                  <a:gd name="T20" fmla="*/ 222 w 238"/>
                  <a:gd name="T21" fmla="*/ 4 h 168"/>
                  <a:gd name="T22" fmla="*/ 233 w 238"/>
                  <a:gd name="T23" fmla="*/ 4 h 168"/>
                  <a:gd name="T24" fmla="*/ 233 w 238"/>
                  <a:gd name="T25" fmla="*/ 4 h 168"/>
                  <a:gd name="T26" fmla="*/ 233 w 238"/>
                  <a:gd name="T27" fmla="*/ 16 h 168"/>
                  <a:gd name="T28" fmla="*/ 85 w 238"/>
                  <a:gd name="T29" fmla="*/ 165 h 168"/>
                  <a:gd name="T30" fmla="*/ 85 w 238"/>
                  <a:gd name="T31" fmla="*/ 165 h 168"/>
                  <a:gd name="T32" fmla="*/ 78 w 238"/>
                  <a:gd name="T33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8" h="168">
                    <a:moveTo>
                      <a:pt x="78" y="167"/>
                    </a:moveTo>
                    <a:lnTo>
                      <a:pt x="78" y="167"/>
                    </a:lnTo>
                    <a:cubicBezTo>
                      <a:pt x="77" y="167"/>
                      <a:pt x="74" y="167"/>
                      <a:pt x="72" y="165"/>
                    </a:cubicBezTo>
                    <a:lnTo>
                      <a:pt x="3" y="95"/>
                    </a:lnTo>
                    <a:lnTo>
                      <a:pt x="3" y="95"/>
                    </a:lnTo>
                    <a:cubicBezTo>
                      <a:pt x="0" y="91"/>
                      <a:pt x="0" y="86"/>
                      <a:pt x="3" y="82"/>
                    </a:cubicBezTo>
                    <a:lnTo>
                      <a:pt x="3" y="82"/>
                    </a:lnTo>
                    <a:cubicBezTo>
                      <a:pt x="7" y="79"/>
                      <a:pt x="12" y="79"/>
                      <a:pt x="15" y="82"/>
                    </a:cubicBezTo>
                    <a:lnTo>
                      <a:pt x="78" y="146"/>
                    </a:lnTo>
                    <a:lnTo>
                      <a:pt x="222" y="4"/>
                    </a:lnTo>
                    <a:lnTo>
                      <a:pt x="222" y="4"/>
                    </a:lnTo>
                    <a:cubicBezTo>
                      <a:pt x="225" y="0"/>
                      <a:pt x="230" y="0"/>
                      <a:pt x="233" y="4"/>
                    </a:cubicBezTo>
                    <a:lnTo>
                      <a:pt x="233" y="4"/>
                    </a:lnTo>
                    <a:cubicBezTo>
                      <a:pt x="237" y="7"/>
                      <a:pt x="237" y="12"/>
                      <a:pt x="233" y="16"/>
                    </a:cubicBezTo>
                    <a:lnTo>
                      <a:pt x="85" y="165"/>
                    </a:lnTo>
                    <a:lnTo>
                      <a:pt x="85" y="165"/>
                    </a:lnTo>
                    <a:cubicBezTo>
                      <a:pt x="84" y="167"/>
                      <a:pt x="81" y="167"/>
                      <a:pt x="78" y="1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786217F5-53EE-4672-AF9F-3DD39F1F0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9620" y="8916382"/>
                <a:ext cx="1172528" cy="14826"/>
              </a:xfrm>
              <a:custGeom>
                <a:avLst/>
                <a:gdLst>
                  <a:gd name="connsiteX0" fmla="*/ 659450 w 1172528"/>
                  <a:gd name="connsiteY0" fmla="*/ 0 h 14826"/>
                  <a:gd name="connsiteX1" fmla="*/ 1165427 w 1172528"/>
                  <a:gd name="connsiteY1" fmla="*/ 0 h 14826"/>
                  <a:gd name="connsiteX2" fmla="*/ 1172528 w 1172528"/>
                  <a:gd name="connsiteY2" fmla="*/ 6977 h 14826"/>
                  <a:gd name="connsiteX3" fmla="*/ 1165427 w 1172528"/>
                  <a:gd name="connsiteY3" fmla="*/ 14826 h 14826"/>
                  <a:gd name="connsiteX4" fmla="*/ 659450 w 1172528"/>
                  <a:gd name="connsiteY4" fmla="*/ 14826 h 14826"/>
                  <a:gd name="connsiteX5" fmla="*/ 651461 w 1172528"/>
                  <a:gd name="connsiteY5" fmla="*/ 6977 h 14826"/>
                  <a:gd name="connsiteX6" fmla="*/ 659450 w 1172528"/>
                  <a:gd name="connsiteY6" fmla="*/ 0 h 14826"/>
                  <a:gd name="connsiteX7" fmla="*/ 7989 w 1172528"/>
                  <a:gd name="connsiteY7" fmla="*/ 0 h 14826"/>
                  <a:gd name="connsiteX8" fmla="*/ 513078 w 1172528"/>
                  <a:gd name="connsiteY8" fmla="*/ 0 h 14826"/>
                  <a:gd name="connsiteX9" fmla="*/ 521067 w 1172528"/>
                  <a:gd name="connsiteY9" fmla="*/ 6977 h 14826"/>
                  <a:gd name="connsiteX10" fmla="*/ 513078 w 1172528"/>
                  <a:gd name="connsiteY10" fmla="*/ 14826 h 14826"/>
                  <a:gd name="connsiteX11" fmla="*/ 7989 w 1172528"/>
                  <a:gd name="connsiteY11" fmla="*/ 14826 h 14826"/>
                  <a:gd name="connsiteX12" fmla="*/ 0 w 1172528"/>
                  <a:gd name="connsiteY12" fmla="*/ 6977 h 14826"/>
                  <a:gd name="connsiteX13" fmla="*/ 7989 w 1172528"/>
                  <a:gd name="connsiteY13" fmla="*/ 0 h 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2528" h="14826">
                    <a:moveTo>
                      <a:pt x="659450" y="0"/>
                    </a:moveTo>
                    <a:lnTo>
                      <a:pt x="1165427" y="0"/>
                    </a:lnTo>
                    <a:cubicBezTo>
                      <a:pt x="1169865" y="0"/>
                      <a:pt x="1172528" y="2616"/>
                      <a:pt x="1172528" y="6977"/>
                    </a:cubicBezTo>
                    <a:cubicBezTo>
                      <a:pt x="1172528" y="11337"/>
                      <a:pt x="1169865" y="14826"/>
                      <a:pt x="1165427" y="14826"/>
                    </a:cubicBezTo>
                    <a:lnTo>
                      <a:pt x="659450" y="14826"/>
                    </a:lnTo>
                    <a:cubicBezTo>
                      <a:pt x="655012" y="14826"/>
                      <a:pt x="651461" y="11337"/>
                      <a:pt x="651461" y="6977"/>
                    </a:cubicBezTo>
                    <a:cubicBezTo>
                      <a:pt x="651461" y="2616"/>
                      <a:pt x="655012" y="0"/>
                      <a:pt x="659450" y="0"/>
                    </a:cubicBezTo>
                    <a:close/>
                    <a:moveTo>
                      <a:pt x="7989" y="0"/>
                    </a:moveTo>
                    <a:lnTo>
                      <a:pt x="513078" y="0"/>
                    </a:lnTo>
                    <a:cubicBezTo>
                      <a:pt x="516629" y="0"/>
                      <a:pt x="521067" y="2616"/>
                      <a:pt x="521067" y="6977"/>
                    </a:cubicBezTo>
                    <a:cubicBezTo>
                      <a:pt x="521067" y="11337"/>
                      <a:pt x="516629" y="14826"/>
                      <a:pt x="513078" y="14826"/>
                    </a:cubicBezTo>
                    <a:lnTo>
                      <a:pt x="7989" y="14826"/>
                    </a:lnTo>
                    <a:cubicBezTo>
                      <a:pt x="3551" y="14826"/>
                      <a:pt x="0" y="11337"/>
                      <a:pt x="0" y="6977"/>
                    </a:cubicBezTo>
                    <a:cubicBezTo>
                      <a:pt x="0" y="2616"/>
                      <a:pt x="3551" y="0"/>
                      <a:pt x="79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156">
                <a:extLst>
                  <a:ext uri="{FF2B5EF4-FFF2-40B4-BE49-F238E27FC236}">
                    <a16:creationId xmlns:a16="http://schemas.microsoft.com/office/drawing/2014/main" id="{58CC3CC7-3177-4FC9-987E-CD4EF58E1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9391" y="7444707"/>
                <a:ext cx="561200" cy="1036058"/>
              </a:xfrm>
              <a:custGeom>
                <a:avLst/>
                <a:gdLst>
                  <a:gd name="T0" fmla="*/ 631 w 632"/>
                  <a:gd name="T1" fmla="*/ 0 h 1163"/>
                  <a:gd name="T2" fmla="*/ 631 w 632"/>
                  <a:gd name="T3" fmla="*/ 0 h 1163"/>
                  <a:gd name="T4" fmla="*/ 0 w 632"/>
                  <a:gd name="T5" fmla="*/ 632 h 1163"/>
                  <a:gd name="T6" fmla="*/ 0 w 632"/>
                  <a:gd name="T7" fmla="*/ 632 h 1163"/>
                  <a:gd name="T8" fmla="*/ 285 w 632"/>
                  <a:gd name="T9" fmla="*/ 1162 h 1163"/>
                  <a:gd name="T10" fmla="*/ 631 w 632"/>
                  <a:gd name="T11" fmla="*/ 632 h 1163"/>
                  <a:gd name="T12" fmla="*/ 631 w 632"/>
                  <a:gd name="T13" fmla="*/ 0 h 1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2" h="1163">
                    <a:moveTo>
                      <a:pt x="631" y="0"/>
                    </a:moveTo>
                    <a:lnTo>
                      <a:pt x="631" y="0"/>
                    </a:lnTo>
                    <a:cubicBezTo>
                      <a:pt x="281" y="0"/>
                      <a:pt x="0" y="283"/>
                      <a:pt x="0" y="632"/>
                    </a:cubicBezTo>
                    <a:lnTo>
                      <a:pt x="0" y="632"/>
                    </a:lnTo>
                    <a:cubicBezTo>
                      <a:pt x="0" y="854"/>
                      <a:pt x="113" y="1049"/>
                      <a:pt x="285" y="1162"/>
                    </a:cubicBezTo>
                    <a:lnTo>
                      <a:pt x="631" y="632"/>
                    </a:lnTo>
                    <a:lnTo>
                      <a:pt x="63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57">
                <a:extLst>
                  <a:ext uri="{FF2B5EF4-FFF2-40B4-BE49-F238E27FC236}">
                    <a16:creationId xmlns:a16="http://schemas.microsoft.com/office/drawing/2014/main" id="{725227B3-624C-4F81-8F3E-4A5E36B4F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1542" y="7432935"/>
                <a:ext cx="576897" cy="1051756"/>
              </a:xfrm>
              <a:custGeom>
                <a:avLst/>
                <a:gdLst>
                  <a:gd name="T0" fmla="*/ 631 w 649"/>
                  <a:gd name="T1" fmla="*/ 17 h 1180"/>
                  <a:gd name="T2" fmla="*/ 631 w 649"/>
                  <a:gd name="T3" fmla="*/ 17 h 1180"/>
                  <a:gd name="T4" fmla="*/ 17 w 649"/>
                  <a:gd name="T5" fmla="*/ 641 h 1180"/>
                  <a:gd name="T6" fmla="*/ 17 w 649"/>
                  <a:gd name="T7" fmla="*/ 641 h 1180"/>
                  <a:gd name="T8" fmla="*/ 292 w 649"/>
                  <a:gd name="T9" fmla="*/ 1159 h 1180"/>
                  <a:gd name="T10" fmla="*/ 631 w 649"/>
                  <a:gd name="T11" fmla="*/ 639 h 1180"/>
                  <a:gd name="T12" fmla="*/ 631 w 649"/>
                  <a:gd name="T13" fmla="*/ 17 h 1180"/>
                  <a:gd name="T14" fmla="*/ 294 w 649"/>
                  <a:gd name="T15" fmla="*/ 1179 h 1180"/>
                  <a:gd name="T16" fmla="*/ 294 w 649"/>
                  <a:gd name="T17" fmla="*/ 1179 h 1180"/>
                  <a:gd name="T18" fmla="*/ 290 w 649"/>
                  <a:gd name="T19" fmla="*/ 1178 h 1180"/>
                  <a:gd name="T20" fmla="*/ 290 w 649"/>
                  <a:gd name="T21" fmla="*/ 1178 h 1180"/>
                  <a:gd name="T22" fmla="*/ 0 w 649"/>
                  <a:gd name="T23" fmla="*/ 641 h 1180"/>
                  <a:gd name="T24" fmla="*/ 0 w 649"/>
                  <a:gd name="T25" fmla="*/ 641 h 1180"/>
                  <a:gd name="T26" fmla="*/ 640 w 649"/>
                  <a:gd name="T27" fmla="*/ 0 h 1180"/>
                  <a:gd name="T28" fmla="*/ 640 w 649"/>
                  <a:gd name="T29" fmla="*/ 0 h 1180"/>
                  <a:gd name="T30" fmla="*/ 648 w 649"/>
                  <a:gd name="T31" fmla="*/ 9 h 1180"/>
                  <a:gd name="T32" fmla="*/ 648 w 649"/>
                  <a:gd name="T33" fmla="*/ 641 h 1180"/>
                  <a:gd name="T34" fmla="*/ 648 w 649"/>
                  <a:gd name="T35" fmla="*/ 641 h 1180"/>
                  <a:gd name="T36" fmla="*/ 646 w 649"/>
                  <a:gd name="T37" fmla="*/ 646 h 1180"/>
                  <a:gd name="T38" fmla="*/ 302 w 649"/>
                  <a:gd name="T39" fmla="*/ 1176 h 1180"/>
                  <a:gd name="T40" fmla="*/ 302 w 649"/>
                  <a:gd name="T41" fmla="*/ 1176 h 1180"/>
                  <a:gd name="T42" fmla="*/ 296 w 649"/>
                  <a:gd name="T43" fmla="*/ 1179 h 1180"/>
                  <a:gd name="T44" fmla="*/ 296 w 649"/>
                  <a:gd name="T45" fmla="*/ 1179 h 1180"/>
                  <a:gd name="T46" fmla="*/ 294 w 649"/>
                  <a:gd name="T47" fmla="*/ 1179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9" h="1180">
                    <a:moveTo>
                      <a:pt x="631" y="17"/>
                    </a:moveTo>
                    <a:lnTo>
                      <a:pt x="631" y="17"/>
                    </a:lnTo>
                    <a:cubicBezTo>
                      <a:pt x="291" y="23"/>
                      <a:pt x="17" y="300"/>
                      <a:pt x="17" y="641"/>
                    </a:cubicBezTo>
                    <a:lnTo>
                      <a:pt x="17" y="641"/>
                    </a:lnTo>
                    <a:cubicBezTo>
                      <a:pt x="17" y="850"/>
                      <a:pt x="119" y="1042"/>
                      <a:pt x="292" y="1159"/>
                    </a:cubicBezTo>
                    <a:lnTo>
                      <a:pt x="631" y="639"/>
                    </a:lnTo>
                    <a:lnTo>
                      <a:pt x="631" y="17"/>
                    </a:lnTo>
                    <a:close/>
                    <a:moveTo>
                      <a:pt x="294" y="1179"/>
                    </a:moveTo>
                    <a:lnTo>
                      <a:pt x="294" y="1179"/>
                    </a:lnTo>
                    <a:cubicBezTo>
                      <a:pt x="293" y="1179"/>
                      <a:pt x="291" y="1179"/>
                      <a:pt x="290" y="1178"/>
                    </a:cubicBezTo>
                    <a:lnTo>
                      <a:pt x="290" y="1178"/>
                    </a:lnTo>
                    <a:cubicBezTo>
                      <a:pt x="108" y="1059"/>
                      <a:pt x="0" y="858"/>
                      <a:pt x="0" y="641"/>
                    </a:cubicBezTo>
                    <a:lnTo>
                      <a:pt x="0" y="641"/>
                    </a:lnTo>
                    <a:cubicBezTo>
                      <a:pt x="0" y="288"/>
                      <a:pt x="286" y="0"/>
                      <a:pt x="640" y="0"/>
                    </a:cubicBezTo>
                    <a:lnTo>
                      <a:pt x="640" y="0"/>
                    </a:lnTo>
                    <a:cubicBezTo>
                      <a:pt x="645" y="0"/>
                      <a:pt x="648" y="4"/>
                      <a:pt x="648" y="9"/>
                    </a:cubicBezTo>
                    <a:lnTo>
                      <a:pt x="648" y="641"/>
                    </a:lnTo>
                    <a:lnTo>
                      <a:pt x="648" y="641"/>
                    </a:lnTo>
                    <a:cubicBezTo>
                      <a:pt x="648" y="643"/>
                      <a:pt x="647" y="644"/>
                      <a:pt x="646" y="646"/>
                    </a:cubicBezTo>
                    <a:lnTo>
                      <a:pt x="302" y="1176"/>
                    </a:lnTo>
                    <a:lnTo>
                      <a:pt x="302" y="1176"/>
                    </a:lnTo>
                    <a:cubicBezTo>
                      <a:pt x="301" y="1177"/>
                      <a:pt x="299" y="1179"/>
                      <a:pt x="296" y="1179"/>
                    </a:cubicBezTo>
                    <a:lnTo>
                      <a:pt x="296" y="1179"/>
                    </a:lnTo>
                    <a:cubicBezTo>
                      <a:pt x="296" y="1179"/>
                      <a:pt x="295" y="1179"/>
                      <a:pt x="294" y="11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158">
                <a:extLst>
                  <a:ext uri="{FF2B5EF4-FFF2-40B4-BE49-F238E27FC236}">
                    <a16:creationId xmlns:a16="http://schemas.microsoft.com/office/drawing/2014/main" id="{F1BDBCF4-75DF-443D-AC0F-1B64C4D83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20590" y="7770438"/>
                <a:ext cx="561197" cy="447389"/>
              </a:xfrm>
              <a:custGeom>
                <a:avLst/>
                <a:gdLst>
                  <a:gd name="T0" fmla="*/ 0 w 632"/>
                  <a:gd name="T1" fmla="*/ 262 h 502"/>
                  <a:gd name="T2" fmla="*/ 0 w 632"/>
                  <a:gd name="T3" fmla="*/ 262 h 502"/>
                  <a:gd name="T4" fmla="*/ 585 w 632"/>
                  <a:gd name="T5" fmla="*/ 501 h 502"/>
                  <a:gd name="T6" fmla="*/ 585 w 632"/>
                  <a:gd name="T7" fmla="*/ 501 h 502"/>
                  <a:gd name="T8" fmla="*/ 631 w 632"/>
                  <a:gd name="T9" fmla="*/ 262 h 502"/>
                  <a:gd name="T10" fmla="*/ 631 w 632"/>
                  <a:gd name="T11" fmla="*/ 262 h 502"/>
                  <a:gd name="T12" fmla="*/ 575 w 632"/>
                  <a:gd name="T13" fmla="*/ 0 h 502"/>
                  <a:gd name="T14" fmla="*/ 0 w 632"/>
                  <a:gd name="T15" fmla="*/ 262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2" h="502">
                    <a:moveTo>
                      <a:pt x="0" y="262"/>
                    </a:moveTo>
                    <a:lnTo>
                      <a:pt x="0" y="262"/>
                    </a:lnTo>
                    <a:lnTo>
                      <a:pt x="585" y="501"/>
                    </a:lnTo>
                    <a:lnTo>
                      <a:pt x="585" y="501"/>
                    </a:lnTo>
                    <a:cubicBezTo>
                      <a:pt x="615" y="427"/>
                      <a:pt x="631" y="347"/>
                      <a:pt x="631" y="262"/>
                    </a:cubicBezTo>
                    <a:lnTo>
                      <a:pt x="631" y="262"/>
                    </a:lnTo>
                    <a:cubicBezTo>
                      <a:pt x="631" y="168"/>
                      <a:pt x="611" y="80"/>
                      <a:pt x="575" y="0"/>
                    </a:cubicBezTo>
                    <a:lnTo>
                      <a:pt x="0" y="26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59">
                <a:extLst>
                  <a:ext uri="{FF2B5EF4-FFF2-40B4-BE49-F238E27FC236}">
                    <a16:creationId xmlns:a16="http://schemas.microsoft.com/office/drawing/2014/main" id="{09E1A300-EBF0-4EE7-83E7-F9E4E1E3A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2742" y="7762590"/>
                <a:ext cx="576895" cy="463087"/>
              </a:xfrm>
              <a:custGeom>
                <a:avLst/>
                <a:gdLst>
                  <a:gd name="T0" fmla="*/ 30 w 650"/>
                  <a:gd name="T1" fmla="*/ 272 h 520"/>
                  <a:gd name="T2" fmla="*/ 589 w 650"/>
                  <a:gd name="T3" fmla="*/ 499 h 520"/>
                  <a:gd name="T4" fmla="*/ 589 w 650"/>
                  <a:gd name="T5" fmla="*/ 499 h 520"/>
                  <a:gd name="T6" fmla="*/ 632 w 650"/>
                  <a:gd name="T7" fmla="*/ 272 h 520"/>
                  <a:gd name="T8" fmla="*/ 632 w 650"/>
                  <a:gd name="T9" fmla="*/ 272 h 520"/>
                  <a:gd name="T10" fmla="*/ 580 w 650"/>
                  <a:gd name="T11" fmla="*/ 22 h 520"/>
                  <a:gd name="T12" fmla="*/ 30 w 650"/>
                  <a:gd name="T13" fmla="*/ 272 h 520"/>
                  <a:gd name="T14" fmla="*/ 594 w 650"/>
                  <a:gd name="T15" fmla="*/ 519 h 520"/>
                  <a:gd name="T16" fmla="*/ 594 w 650"/>
                  <a:gd name="T17" fmla="*/ 519 h 520"/>
                  <a:gd name="T18" fmla="*/ 591 w 650"/>
                  <a:gd name="T19" fmla="*/ 518 h 520"/>
                  <a:gd name="T20" fmla="*/ 5 w 650"/>
                  <a:gd name="T21" fmla="*/ 280 h 520"/>
                  <a:gd name="T22" fmla="*/ 5 w 650"/>
                  <a:gd name="T23" fmla="*/ 280 h 520"/>
                  <a:gd name="T24" fmla="*/ 0 w 650"/>
                  <a:gd name="T25" fmla="*/ 272 h 520"/>
                  <a:gd name="T26" fmla="*/ 0 w 650"/>
                  <a:gd name="T27" fmla="*/ 272 h 520"/>
                  <a:gd name="T28" fmla="*/ 5 w 650"/>
                  <a:gd name="T29" fmla="*/ 264 h 520"/>
                  <a:gd name="T30" fmla="*/ 581 w 650"/>
                  <a:gd name="T31" fmla="*/ 2 h 520"/>
                  <a:gd name="T32" fmla="*/ 581 w 650"/>
                  <a:gd name="T33" fmla="*/ 2 h 520"/>
                  <a:gd name="T34" fmla="*/ 592 w 650"/>
                  <a:gd name="T35" fmla="*/ 6 h 520"/>
                  <a:gd name="T36" fmla="*/ 592 w 650"/>
                  <a:gd name="T37" fmla="*/ 6 h 520"/>
                  <a:gd name="T38" fmla="*/ 649 w 650"/>
                  <a:gd name="T39" fmla="*/ 272 h 520"/>
                  <a:gd name="T40" fmla="*/ 649 w 650"/>
                  <a:gd name="T41" fmla="*/ 272 h 520"/>
                  <a:gd name="T42" fmla="*/ 602 w 650"/>
                  <a:gd name="T43" fmla="*/ 513 h 520"/>
                  <a:gd name="T44" fmla="*/ 602 w 650"/>
                  <a:gd name="T45" fmla="*/ 513 h 520"/>
                  <a:gd name="T46" fmla="*/ 594 w 650"/>
                  <a:gd name="T47" fmla="*/ 519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0" h="520">
                    <a:moveTo>
                      <a:pt x="30" y="272"/>
                    </a:moveTo>
                    <a:lnTo>
                      <a:pt x="589" y="499"/>
                    </a:lnTo>
                    <a:lnTo>
                      <a:pt x="589" y="499"/>
                    </a:lnTo>
                    <a:cubicBezTo>
                      <a:pt x="618" y="427"/>
                      <a:pt x="632" y="351"/>
                      <a:pt x="632" y="272"/>
                    </a:cubicBezTo>
                    <a:lnTo>
                      <a:pt x="632" y="272"/>
                    </a:lnTo>
                    <a:cubicBezTo>
                      <a:pt x="632" y="185"/>
                      <a:pt x="615" y="101"/>
                      <a:pt x="580" y="22"/>
                    </a:cubicBezTo>
                    <a:lnTo>
                      <a:pt x="30" y="272"/>
                    </a:lnTo>
                    <a:close/>
                    <a:moveTo>
                      <a:pt x="594" y="519"/>
                    </a:moveTo>
                    <a:lnTo>
                      <a:pt x="594" y="519"/>
                    </a:lnTo>
                    <a:cubicBezTo>
                      <a:pt x="593" y="519"/>
                      <a:pt x="592" y="518"/>
                      <a:pt x="591" y="518"/>
                    </a:cubicBezTo>
                    <a:lnTo>
                      <a:pt x="5" y="280"/>
                    </a:lnTo>
                    <a:lnTo>
                      <a:pt x="5" y="280"/>
                    </a:lnTo>
                    <a:cubicBezTo>
                      <a:pt x="2" y="279"/>
                      <a:pt x="0" y="276"/>
                      <a:pt x="0" y="272"/>
                    </a:cubicBezTo>
                    <a:lnTo>
                      <a:pt x="0" y="272"/>
                    </a:lnTo>
                    <a:cubicBezTo>
                      <a:pt x="0" y="269"/>
                      <a:pt x="2" y="266"/>
                      <a:pt x="5" y="264"/>
                    </a:cubicBezTo>
                    <a:lnTo>
                      <a:pt x="581" y="2"/>
                    </a:lnTo>
                    <a:lnTo>
                      <a:pt x="581" y="2"/>
                    </a:lnTo>
                    <a:cubicBezTo>
                      <a:pt x="585" y="0"/>
                      <a:pt x="590" y="2"/>
                      <a:pt x="592" y="6"/>
                    </a:cubicBezTo>
                    <a:lnTo>
                      <a:pt x="592" y="6"/>
                    </a:lnTo>
                    <a:cubicBezTo>
                      <a:pt x="630" y="90"/>
                      <a:pt x="649" y="180"/>
                      <a:pt x="649" y="272"/>
                    </a:cubicBezTo>
                    <a:lnTo>
                      <a:pt x="649" y="272"/>
                    </a:lnTo>
                    <a:cubicBezTo>
                      <a:pt x="649" y="356"/>
                      <a:pt x="633" y="437"/>
                      <a:pt x="602" y="513"/>
                    </a:cubicBezTo>
                    <a:lnTo>
                      <a:pt x="602" y="513"/>
                    </a:lnTo>
                    <a:cubicBezTo>
                      <a:pt x="601" y="516"/>
                      <a:pt x="597" y="519"/>
                      <a:pt x="594" y="5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60">
                <a:extLst>
                  <a:ext uri="{FF2B5EF4-FFF2-40B4-BE49-F238E27FC236}">
                    <a16:creationId xmlns:a16="http://schemas.microsoft.com/office/drawing/2014/main" id="{92CBA2B4-4501-45B6-9DB4-7AFB6BBC9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2742" y="7432935"/>
                <a:ext cx="427765" cy="580821"/>
              </a:xfrm>
              <a:custGeom>
                <a:avLst/>
                <a:gdLst>
                  <a:gd name="T0" fmla="*/ 17 w 482"/>
                  <a:gd name="T1" fmla="*/ 17 h 651"/>
                  <a:gd name="T2" fmla="*/ 17 w 482"/>
                  <a:gd name="T3" fmla="*/ 622 h 651"/>
                  <a:gd name="T4" fmla="*/ 460 w 482"/>
                  <a:gd name="T5" fmla="*/ 211 h 651"/>
                  <a:gd name="T6" fmla="*/ 460 w 482"/>
                  <a:gd name="T7" fmla="*/ 211 h 651"/>
                  <a:gd name="T8" fmla="*/ 17 w 482"/>
                  <a:gd name="T9" fmla="*/ 17 h 651"/>
                  <a:gd name="T10" fmla="*/ 9 w 482"/>
                  <a:gd name="T11" fmla="*/ 650 h 651"/>
                  <a:gd name="T12" fmla="*/ 9 w 482"/>
                  <a:gd name="T13" fmla="*/ 650 h 651"/>
                  <a:gd name="T14" fmla="*/ 5 w 482"/>
                  <a:gd name="T15" fmla="*/ 649 h 651"/>
                  <a:gd name="T16" fmla="*/ 5 w 482"/>
                  <a:gd name="T17" fmla="*/ 649 h 651"/>
                  <a:gd name="T18" fmla="*/ 0 w 482"/>
                  <a:gd name="T19" fmla="*/ 641 h 651"/>
                  <a:gd name="T20" fmla="*/ 0 w 482"/>
                  <a:gd name="T21" fmla="*/ 9 h 651"/>
                  <a:gd name="T22" fmla="*/ 0 w 482"/>
                  <a:gd name="T23" fmla="*/ 9 h 651"/>
                  <a:gd name="T24" fmla="*/ 9 w 482"/>
                  <a:gd name="T25" fmla="*/ 0 h 651"/>
                  <a:gd name="T26" fmla="*/ 9 w 482"/>
                  <a:gd name="T27" fmla="*/ 0 h 651"/>
                  <a:gd name="T28" fmla="*/ 479 w 482"/>
                  <a:gd name="T29" fmla="*/ 206 h 651"/>
                  <a:gd name="T30" fmla="*/ 479 w 482"/>
                  <a:gd name="T31" fmla="*/ 206 h 651"/>
                  <a:gd name="T32" fmla="*/ 478 w 482"/>
                  <a:gd name="T33" fmla="*/ 218 h 651"/>
                  <a:gd name="T34" fmla="*/ 15 w 482"/>
                  <a:gd name="T35" fmla="*/ 648 h 651"/>
                  <a:gd name="T36" fmla="*/ 15 w 482"/>
                  <a:gd name="T37" fmla="*/ 648 h 651"/>
                  <a:gd name="T38" fmla="*/ 9 w 482"/>
                  <a:gd name="T39" fmla="*/ 6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651">
                    <a:moveTo>
                      <a:pt x="17" y="17"/>
                    </a:moveTo>
                    <a:lnTo>
                      <a:pt x="17" y="622"/>
                    </a:lnTo>
                    <a:lnTo>
                      <a:pt x="460" y="211"/>
                    </a:lnTo>
                    <a:lnTo>
                      <a:pt x="460" y="211"/>
                    </a:lnTo>
                    <a:cubicBezTo>
                      <a:pt x="344" y="90"/>
                      <a:pt x="184" y="20"/>
                      <a:pt x="17" y="17"/>
                    </a:cubicBezTo>
                    <a:close/>
                    <a:moveTo>
                      <a:pt x="9" y="650"/>
                    </a:moveTo>
                    <a:lnTo>
                      <a:pt x="9" y="650"/>
                    </a:lnTo>
                    <a:cubicBezTo>
                      <a:pt x="8" y="650"/>
                      <a:pt x="6" y="649"/>
                      <a:pt x="5" y="649"/>
                    </a:cubicBezTo>
                    <a:lnTo>
                      <a:pt x="5" y="649"/>
                    </a:lnTo>
                    <a:cubicBezTo>
                      <a:pt x="2" y="648"/>
                      <a:pt x="0" y="645"/>
                      <a:pt x="0" y="64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86" y="0"/>
                      <a:pt x="357" y="76"/>
                      <a:pt x="479" y="206"/>
                    </a:cubicBezTo>
                    <a:lnTo>
                      <a:pt x="479" y="206"/>
                    </a:lnTo>
                    <a:cubicBezTo>
                      <a:pt x="481" y="209"/>
                      <a:pt x="481" y="214"/>
                      <a:pt x="478" y="218"/>
                    </a:cubicBezTo>
                    <a:lnTo>
                      <a:pt x="15" y="648"/>
                    </a:lnTo>
                    <a:lnTo>
                      <a:pt x="15" y="648"/>
                    </a:lnTo>
                    <a:cubicBezTo>
                      <a:pt x="13" y="649"/>
                      <a:pt x="10" y="650"/>
                      <a:pt x="9" y="6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161">
                <a:extLst>
                  <a:ext uri="{FF2B5EF4-FFF2-40B4-BE49-F238E27FC236}">
                    <a16:creationId xmlns:a16="http://schemas.microsoft.com/office/drawing/2014/main" id="{DBD8EF2D-776C-4938-BDB3-B7FCC3687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20590" y="7625232"/>
                <a:ext cx="514104" cy="384597"/>
              </a:xfrm>
              <a:custGeom>
                <a:avLst/>
                <a:gdLst>
                  <a:gd name="T0" fmla="*/ 575 w 576"/>
                  <a:gd name="T1" fmla="*/ 167 h 430"/>
                  <a:gd name="T2" fmla="*/ 575 w 576"/>
                  <a:gd name="T3" fmla="*/ 167 h 430"/>
                  <a:gd name="T4" fmla="*/ 463 w 576"/>
                  <a:gd name="T5" fmla="*/ 0 h 430"/>
                  <a:gd name="T6" fmla="*/ 0 w 576"/>
                  <a:gd name="T7" fmla="*/ 429 h 430"/>
                  <a:gd name="T8" fmla="*/ 0 w 576"/>
                  <a:gd name="T9" fmla="*/ 429 h 430"/>
                  <a:gd name="T10" fmla="*/ 575 w 576"/>
                  <a:gd name="T11" fmla="*/ 167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6" h="430">
                    <a:moveTo>
                      <a:pt x="575" y="167"/>
                    </a:moveTo>
                    <a:lnTo>
                      <a:pt x="575" y="167"/>
                    </a:lnTo>
                    <a:cubicBezTo>
                      <a:pt x="547" y="105"/>
                      <a:pt x="508" y="48"/>
                      <a:pt x="463" y="0"/>
                    </a:cubicBezTo>
                    <a:lnTo>
                      <a:pt x="0" y="429"/>
                    </a:lnTo>
                    <a:lnTo>
                      <a:pt x="0" y="429"/>
                    </a:lnTo>
                    <a:lnTo>
                      <a:pt x="575" y="16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162">
                <a:extLst>
                  <a:ext uri="{FF2B5EF4-FFF2-40B4-BE49-F238E27FC236}">
                    <a16:creationId xmlns:a16="http://schemas.microsoft.com/office/drawing/2014/main" id="{BB121A02-7DFD-4C32-AB6E-DED23DC5A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2742" y="7613460"/>
                <a:ext cx="529801" cy="400295"/>
              </a:xfrm>
              <a:custGeom>
                <a:avLst/>
                <a:gdLst>
                  <a:gd name="T0" fmla="*/ 473 w 595"/>
                  <a:gd name="T1" fmla="*/ 22 h 449"/>
                  <a:gd name="T2" fmla="*/ 55 w 595"/>
                  <a:gd name="T3" fmla="*/ 410 h 449"/>
                  <a:gd name="T4" fmla="*/ 573 w 595"/>
                  <a:gd name="T5" fmla="*/ 172 h 449"/>
                  <a:gd name="T6" fmla="*/ 573 w 595"/>
                  <a:gd name="T7" fmla="*/ 172 h 449"/>
                  <a:gd name="T8" fmla="*/ 473 w 595"/>
                  <a:gd name="T9" fmla="*/ 22 h 449"/>
                  <a:gd name="T10" fmla="*/ 10 w 595"/>
                  <a:gd name="T11" fmla="*/ 448 h 449"/>
                  <a:gd name="T12" fmla="*/ 10 w 595"/>
                  <a:gd name="T13" fmla="*/ 448 h 449"/>
                  <a:gd name="T14" fmla="*/ 3 w 595"/>
                  <a:gd name="T15" fmla="*/ 444 h 449"/>
                  <a:gd name="T16" fmla="*/ 3 w 595"/>
                  <a:gd name="T17" fmla="*/ 444 h 449"/>
                  <a:gd name="T18" fmla="*/ 3 w 595"/>
                  <a:gd name="T19" fmla="*/ 433 h 449"/>
                  <a:gd name="T20" fmla="*/ 467 w 595"/>
                  <a:gd name="T21" fmla="*/ 3 h 449"/>
                  <a:gd name="T22" fmla="*/ 467 w 595"/>
                  <a:gd name="T23" fmla="*/ 3 h 449"/>
                  <a:gd name="T24" fmla="*/ 473 w 595"/>
                  <a:gd name="T25" fmla="*/ 1 h 449"/>
                  <a:gd name="T26" fmla="*/ 473 w 595"/>
                  <a:gd name="T27" fmla="*/ 1 h 449"/>
                  <a:gd name="T28" fmla="*/ 480 w 595"/>
                  <a:gd name="T29" fmla="*/ 4 h 449"/>
                  <a:gd name="T30" fmla="*/ 480 w 595"/>
                  <a:gd name="T31" fmla="*/ 4 h 449"/>
                  <a:gd name="T32" fmla="*/ 593 w 595"/>
                  <a:gd name="T33" fmla="*/ 173 h 449"/>
                  <a:gd name="T34" fmla="*/ 593 w 595"/>
                  <a:gd name="T35" fmla="*/ 173 h 449"/>
                  <a:gd name="T36" fmla="*/ 593 w 595"/>
                  <a:gd name="T37" fmla="*/ 180 h 449"/>
                  <a:gd name="T38" fmla="*/ 593 w 595"/>
                  <a:gd name="T39" fmla="*/ 180 h 449"/>
                  <a:gd name="T40" fmla="*/ 588 w 595"/>
                  <a:gd name="T41" fmla="*/ 184 h 449"/>
                  <a:gd name="T42" fmla="*/ 13 w 595"/>
                  <a:gd name="T43" fmla="*/ 447 h 449"/>
                  <a:gd name="T44" fmla="*/ 13 w 595"/>
                  <a:gd name="T45" fmla="*/ 447 h 449"/>
                  <a:gd name="T46" fmla="*/ 10 w 595"/>
                  <a:gd name="T47" fmla="*/ 448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5" h="449">
                    <a:moveTo>
                      <a:pt x="473" y="22"/>
                    </a:moveTo>
                    <a:lnTo>
                      <a:pt x="55" y="410"/>
                    </a:lnTo>
                    <a:lnTo>
                      <a:pt x="573" y="172"/>
                    </a:lnTo>
                    <a:lnTo>
                      <a:pt x="573" y="172"/>
                    </a:lnTo>
                    <a:cubicBezTo>
                      <a:pt x="547" y="117"/>
                      <a:pt x="513" y="67"/>
                      <a:pt x="473" y="22"/>
                    </a:cubicBezTo>
                    <a:close/>
                    <a:moveTo>
                      <a:pt x="10" y="448"/>
                    </a:moveTo>
                    <a:lnTo>
                      <a:pt x="10" y="448"/>
                    </a:lnTo>
                    <a:cubicBezTo>
                      <a:pt x="7" y="448"/>
                      <a:pt x="5" y="446"/>
                      <a:pt x="3" y="444"/>
                    </a:cubicBezTo>
                    <a:lnTo>
                      <a:pt x="3" y="444"/>
                    </a:lnTo>
                    <a:cubicBezTo>
                      <a:pt x="0" y="440"/>
                      <a:pt x="1" y="436"/>
                      <a:pt x="3" y="433"/>
                    </a:cubicBezTo>
                    <a:lnTo>
                      <a:pt x="467" y="3"/>
                    </a:lnTo>
                    <a:lnTo>
                      <a:pt x="467" y="3"/>
                    </a:lnTo>
                    <a:cubicBezTo>
                      <a:pt x="469" y="1"/>
                      <a:pt x="471" y="0"/>
                      <a:pt x="473" y="1"/>
                    </a:cubicBezTo>
                    <a:lnTo>
                      <a:pt x="473" y="1"/>
                    </a:lnTo>
                    <a:cubicBezTo>
                      <a:pt x="476" y="1"/>
                      <a:pt x="478" y="2"/>
                      <a:pt x="480" y="4"/>
                    </a:cubicBezTo>
                    <a:lnTo>
                      <a:pt x="480" y="4"/>
                    </a:lnTo>
                    <a:cubicBezTo>
                      <a:pt x="526" y="54"/>
                      <a:pt x="565" y="111"/>
                      <a:pt x="593" y="173"/>
                    </a:cubicBezTo>
                    <a:lnTo>
                      <a:pt x="593" y="173"/>
                    </a:lnTo>
                    <a:cubicBezTo>
                      <a:pt x="594" y="175"/>
                      <a:pt x="594" y="178"/>
                      <a:pt x="593" y="180"/>
                    </a:cubicBezTo>
                    <a:lnTo>
                      <a:pt x="593" y="180"/>
                    </a:lnTo>
                    <a:cubicBezTo>
                      <a:pt x="592" y="182"/>
                      <a:pt x="590" y="183"/>
                      <a:pt x="588" y="184"/>
                    </a:cubicBezTo>
                    <a:lnTo>
                      <a:pt x="13" y="447"/>
                    </a:lnTo>
                    <a:lnTo>
                      <a:pt x="13" y="447"/>
                    </a:lnTo>
                    <a:cubicBezTo>
                      <a:pt x="12" y="447"/>
                      <a:pt x="10" y="448"/>
                      <a:pt x="10" y="4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163">
                <a:extLst>
                  <a:ext uri="{FF2B5EF4-FFF2-40B4-BE49-F238E27FC236}">
                    <a16:creationId xmlns:a16="http://schemas.microsoft.com/office/drawing/2014/main" id="{6479BD4D-5932-43AC-BA01-22D35ABC6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20590" y="7444707"/>
                <a:ext cx="412067" cy="565123"/>
              </a:xfrm>
              <a:custGeom>
                <a:avLst/>
                <a:gdLst>
                  <a:gd name="T0" fmla="*/ 0 w 464"/>
                  <a:gd name="T1" fmla="*/ 0 h 633"/>
                  <a:gd name="T2" fmla="*/ 0 w 464"/>
                  <a:gd name="T3" fmla="*/ 632 h 633"/>
                  <a:gd name="T4" fmla="*/ 463 w 464"/>
                  <a:gd name="T5" fmla="*/ 203 h 633"/>
                  <a:gd name="T6" fmla="*/ 463 w 464"/>
                  <a:gd name="T7" fmla="*/ 203 h 633"/>
                  <a:gd name="T8" fmla="*/ 0 w 464"/>
                  <a:gd name="T9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633">
                    <a:moveTo>
                      <a:pt x="0" y="0"/>
                    </a:moveTo>
                    <a:lnTo>
                      <a:pt x="0" y="632"/>
                    </a:lnTo>
                    <a:lnTo>
                      <a:pt x="463" y="203"/>
                    </a:lnTo>
                    <a:lnTo>
                      <a:pt x="463" y="203"/>
                    </a:lnTo>
                    <a:cubicBezTo>
                      <a:pt x="347" y="78"/>
                      <a:pt x="183" y="0"/>
                      <a:pt x="0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164">
                <a:extLst>
                  <a:ext uri="{FF2B5EF4-FFF2-40B4-BE49-F238E27FC236}">
                    <a16:creationId xmlns:a16="http://schemas.microsoft.com/office/drawing/2014/main" id="{3F2E56DD-323F-44A8-AC7D-750211844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4482" y="8005906"/>
                <a:ext cx="828061" cy="565123"/>
              </a:xfrm>
              <a:custGeom>
                <a:avLst/>
                <a:gdLst>
                  <a:gd name="T0" fmla="*/ 346 w 932"/>
                  <a:gd name="T1" fmla="*/ 0 h 633"/>
                  <a:gd name="T2" fmla="*/ 346 w 932"/>
                  <a:gd name="T3" fmla="*/ 0 h 633"/>
                  <a:gd name="T4" fmla="*/ 0 w 932"/>
                  <a:gd name="T5" fmla="*/ 530 h 633"/>
                  <a:gd name="T6" fmla="*/ 0 w 932"/>
                  <a:gd name="T7" fmla="*/ 530 h 633"/>
                  <a:gd name="T8" fmla="*/ 346 w 932"/>
                  <a:gd name="T9" fmla="*/ 632 h 633"/>
                  <a:gd name="T10" fmla="*/ 346 w 932"/>
                  <a:gd name="T11" fmla="*/ 632 h 633"/>
                  <a:gd name="T12" fmla="*/ 566 w 932"/>
                  <a:gd name="T13" fmla="*/ 593 h 633"/>
                  <a:gd name="T14" fmla="*/ 566 w 932"/>
                  <a:gd name="T15" fmla="*/ 593 h 633"/>
                  <a:gd name="T16" fmla="*/ 931 w 932"/>
                  <a:gd name="T17" fmla="*/ 239 h 633"/>
                  <a:gd name="T18" fmla="*/ 346 w 932"/>
                  <a:gd name="T19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2" h="633">
                    <a:moveTo>
                      <a:pt x="346" y="0"/>
                    </a:moveTo>
                    <a:lnTo>
                      <a:pt x="346" y="0"/>
                    </a:lnTo>
                    <a:lnTo>
                      <a:pt x="0" y="530"/>
                    </a:lnTo>
                    <a:lnTo>
                      <a:pt x="0" y="530"/>
                    </a:lnTo>
                    <a:cubicBezTo>
                      <a:pt x="100" y="595"/>
                      <a:pt x="218" y="632"/>
                      <a:pt x="346" y="632"/>
                    </a:cubicBezTo>
                    <a:lnTo>
                      <a:pt x="346" y="632"/>
                    </a:lnTo>
                    <a:cubicBezTo>
                      <a:pt x="423" y="632"/>
                      <a:pt x="497" y="618"/>
                      <a:pt x="566" y="593"/>
                    </a:cubicBezTo>
                    <a:lnTo>
                      <a:pt x="566" y="593"/>
                    </a:lnTo>
                    <a:cubicBezTo>
                      <a:pt x="732" y="532"/>
                      <a:pt x="865" y="402"/>
                      <a:pt x="931" y="239"/>
                    </a:cubicBezTo>
                    <a:lnTo>
                      <a:pt x="34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165">
                <a:extLst>
                  <a:ext uri="{FF2B5EF4-FFF2-40B4-BE49-F238E27FC236}">
                    <a16:creationId xmlns:a16="http://schemas.microsoft.com/office/drawing/2014/main" id="{7B21444C-C911-495B-A1D6-D33A7F497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6633" y="7998057"/>
                <a:ext cx="843758" cy="580821"/>
              </a:xfrm>
              <a:custGeom>
                <a:avLst/>
                <a:gdLst>
                  <a:gd name="T0" fmla="*/ 22 w 950"/>
                  <a:gd name="T1" fmla="*/ 537 h 652"/>
                  <a:gd name="T2" fmla="*/ 22 w 950"/>
                  <a:gd name="T3" fmla="*/ 537 h 652"/>
                  <a:gd name="T4" fmla="*/ 355 w 950"/>
                  <a:gd name="T5" fmla="*/ 634 h 652"/>
                  <a:gd name="T6" fmla="*/ 355 w 950"/>
                  <a:gd name="T7" fmla="*/ 634 h 652"/>
                  <a:gd name="T8" fmla="*/ 571 w 950"/>
                  <a:gd name="T9" fmla="*/ 595 h 652"/>
                  <a:gd name="T10" fmla="*/ 571 w 950"/>
                  <a:gd name="T11" fmla="*/ 595 h 652"/>
                  <a:gd name="T12" fmla="*/ 929 w 950"/>
                  <a:gd name="T13" fmla="*/ 253 h 652"/>
                  <a:gd name="T14" fmla="*/ 358 w 950"/>
                  <a:gd name="T15" fmla="*/ 21 h 652"/>
                  <a:gd name="T16" fmla="*/ 22 w 950"/>
                  <a:gd name="T17" fmla="*/ 537 h 652"/>
                  <a:gd name="T18" fmla="*/ 355 w 950"/>
                  <a:gd name="T19" fmla="*/ 651 h 652"/>
                  <a:gd name="T20" fmla="*/ 355 w 950"/>
                  <a:gd name="T21" fmla="*/ 651 h 652"/>
                  <a:gd name="T22" fmla="*/ 5 w 950"/>
                  <a:gd name="T23" fmla="*/ 547 h 652"/>
                  <a:gd name="T24" fmla="*/ 5 w 950"/>
                  <a:gd name="T25" fmla="*/ 547 h 652"/>
                  <a:gd name="T26" fmla="*/ 3 w 950"/>
                  <a:gd name="T27" fmla="*/ 535 h 652"/>
                  <a:gd name="T28" fmla="*/ 348 w 950"/>
                  <a:gd name="T29" fmla="*/ 6 h 652"/>
                  <a:gd name="T30" fmla="*/ 348 w 950"/>
                  <a:gd name="T31" fmla="*/ 6 h 652"/>
                  <a:gd name="T32" fmla="*/ 358 w 950"/>
                  <a:gd name="T33" fmla="*/ 2 h 652"/>
                  <a:gd name="T34" fmla="*/ 943 w 950"/>
                  <a:gd name="T35" fmla="*/ 240 h 652"/>
                  <a:gd name="T36" fmla="*/ 943 w 950"/>
                  <a:gd name="T37" fmla="*/ 240 h 652"/>
                  <a:gd name="T38" fmla="*/ 948 w 950"/>
                  <a:gd name="T39" fmla="*/ 245 h 652"/>
                  <a:gd name="T40" fmla="*/ 948 w 950"/>
                  <a:gd name="T41" fmla="*/ 245 h 652"/>
                  <a:gd name="T42" fmla="*/ 948 w 950"/>
                  <a:gd name="T43" fmla="*/ 251 h 652"/>
                  <a:gd name="T44" fmla="*/ 948 w 950"/>
                  <a:gd name="T45" fmla="*/ 251 h 652"/>
                  <a:gd name="T46" fmla="*/ 577 w 950"/>
                  <a:gd name="T47" fmla="*/ 611 h 652"/>
                  <a:gd name="T48" fmla="*/ 577 w 950"/>
                  <a:gd name="T49" fmla="*/ 611 h 652"/>
                  <a:gd name="T50" fmla="*/ 355 w 950"/>
                  <a:gd name="T51" fmla="*/ 651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50" h="652">
                    <a:moveTo>
                      <a:pt x="22" y="537"/>
                    </a:moveTo>
                    <a:lnTo>
                      <a:pt x="22" y="537"/>
                    </a:lnTo>
                    <a:cubicBezTo>
                      <a:pt x="122" y="601"/>
                      <a:pt x="236" y="634"/>
                      <a:pt x="355" y="634"/>
                    </a:cubicBezTo>
                    <a:lnTo>
                      <a:pt x="355" y="634"/>
                    </a:lnTo>
                    <a:cubicBezTo>
                      <a:pt x="429" y="634"/>
                      <a:pt x="502" y="621"/>
                      <a:pt x="571" y="595"/>
                    </a:cubicBezTo>
                    <a:lnTo>
                      <a:pt x="571" y="595"/>
                    </a:lnTo>
                    <a:cubicBezTo>
                      <a:pt x="732" y="535"/>
                      <a:pt x="862" y="410"/>
                      <a:pt x="929" y="253"/>
                    </a:cubicBezTo>
                    <a:lnTo>
                      <a:pt x="358" y="21"/>
                    </a:lnTo>
                    <a:lnTo>
                      <a:pt x="22" y="537"/>
                    </a:lnTo>
                    <a:close/>
                    <a:moveTo>
                      <a:pt x="355" y="651"/>
                    </a:moveTo>
                    <a:lnTo>
                      <a:pt x="355" y="651"/>
                    </a:lnTo>
                    <a:cubicBezTo>
                      <a:pt x="230" y="651"/>
                      <a:pt x="109" y="615"/>
                      <a:pt x="5" y="547"/>
                    </a:cubicBezTo>
                    <a:lnTo>
                      <a:pt x="5" y="547"/>
                    </a:lnTo>
                    <a:cubicBezTo>
                      <a:pt x="1" y="545"/>
                      <a:pt x="0" y="539"/>
                      <a:pt x="3" y="535"/>
                    </a:cubicBezTo>
                    <a:lnTo>
                      <a:pt x="348" y="6"/>
                    </a:lnTo>
                    <a:lnTo>
                      <a:pt x="348" y="6"/>
                    </a:lnTo>
                    <a:cubicBezTo>
                      <a:pt x="350" y="2"/>
                      <a:pt x="354" y="0"/>
                      <a:pt x="358" y="2"/>
                    </a:cubicBezTo>
                    <a:lnTo>
                      <a:pt x="943" y="240"/>
                    </a:lnTo>
                    <a:lnTo>
                      <a:pt x="943" y="240"/>
                    </a:lnTo>
                    <a:cubicBezTo>
                      <a:pt x="946" y="241"/>
                      <a:pt x="947" y="243"/>
                      <a:pt x="948" y="245"/>
                    </a:cubicBezTo>
                    <a:lnTo>
                      <a:pt x="948" y="245"/>
                    </a:lnTo>
                    <a:cubicBezTo>
                      <a:pt x="949" y="247"/>
                      <a:pt x="949" y="249"/>
                      <a:pt x="948" y="251"/>
                    </a:cubicBezTo>
                    <a:lnTo>
                      <a:pt x="948" y="251"/>
                    </a:lnTo>
                    <a:cubicBezTo>
                      <a:pt x="880" y="417"/>
                      <a:pt x="746" y="548"/>
                      <a:pt x="577" y="611"/>
                    </a:cubicBezTo>
                    <a:lnTo>
                      <a:pt x="577" y="611"/>
                    </a:lnTo>
                    <a:cubicBezTo>
                      <a:pt x="506" y="637"/>
                      <a:pt x="431" y="651"/>
                      <a:pt x="355" y="6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CA551F35-5ABA-46BA-A228-9935BC1B8479}"/>
                </a:ext>
              </a:extLst>
            </p:cNvPr>
            <p:cNvGrpSpPr/>
            <p:nvPr/>
          </p:nvGrpSpPr>
          <p:grpSpPr>
            <a:xfrm>
              <a:off x="11825813" y="5749338"/>
              <a:ext cx="1836649" cy="1397109"/>
              <a:chOff x="11825813" y="5749338"/>
              <a:chExt cx="1836649" cy="1397109"/>
            </a:xfrm>
          </p:grpSpPr>
          <p:sp>
            <p:nvSpPr>
              <p:cNvPr id="425" name="Freeform 166">
                <a:extLst>
                  <a:ext uri="{FF2B5EF4-FFF2-40B4-BE49-F238E27FC236}">
                    <a16:creationId xmlns:a16="http://schemas.microsoft.com/office/drawing/2014/main" id="{B19C467A-9B43-4482-9C9B-0F6EA85FB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3662" y="5757187"/>
                <a:ext cx="1820951" cy="1377488"/>
              </a:xfrm>
              <a:custGeom>
                <a:avLst/>
                <a:gdLst>
                  <a:gd name="T0" fmla="*/ 1915 w 2045"/>
                  <a:gd name="T1" fmla="*/ 1549 h 1550"/>
                  <a:gd name="T2" fmla="*/ 1108 w 2045"/>
                  <a:gd name="T3" fmla="*/ 1549 h 1550"/>
                  <a:gd name="T4" fmla="*/ 129 w 2045"/>
                  <a:gd name="T5" fmla="*/ 1549 h 1550"/>
                  <a:gd name="T6" fmla="*/ 129 w 2045"/>
                  <a:gd name="T7" fmla="*/ 1549 h 1550"/>
                  <a:gd name="T8" fmla="*/ 38 w 2045"/>
                  <a:gd name="T9" fmla="*/ 1512 h 1550"/>
                  <a:gd name="T10" fmla="*/ 38 w 2045"/>
                  <a:gd name="T11" fmla="*/ 1512 h 1550"/>
                  <a:gd name="T12" fmla="*/ 0 w 2045"/>
                  <a:gd name="T13" fmla="*/ 1420 h 1550"/>
                  <a:gd name="T14" fmla="*/ 0 w 2045"/>
                  <a:gd name="T15" fmla="*/ 775 h 1550"/>
                  <a:gd name="T16" fmla="*/ 0 w 2045"/>
                  <a:gd name="T17" fmla="*/ 129 h 1550"/>
                  <a:gd name="T18" fmla="*/ 0 w 2045"/>
                  <a:gd name="T19" fmla="*/ 129 h 1550"/>
                  <a:gd name="T20" fmla="*/ 38 w 2045"/>
                  <a:gd name="T21" fmla="*/ 37 h 1550"/>
                  <a:gd name="T22" fmla="*/ 38 w 2045"/>
                  <a:gd name="T23" fmla="*/ 37 h 1550"/>
                  <a:gd name="T24" fmla="*/ 129 w 2045"/>
                  <a:gd name="T25" fmla="*/ 0 h 1550"/>
                  <a:gd name="T26" fmla="*/ 1108 w 2045"/>
                  <a:gd name="T27" fmla="*/ 0 h 1550"/>
                  <a:gd name="T28" fmla="*/ 1915 w 2045"/>
                  <a:gd name="T29" fmla="*/ 0 h 1550"/>
                  <a:gd name="T30" fmla="*/ 1915 w 2045"/>
                  <a:gd name="T31" fmla="*/ 0 h 1550"/>
                  <a:gd name="T32" fmla="*/ 2006 w 2045"/>
                  <a:gd name="T33" fmla="*/ 37 h 1550"/>
                  <a:gd name="T34" fmla="*/ 2006 w 2045"/>
                  <a:gd name="T35" fmla="*/ 37 h 1550"/>
                  <a:gd name="T36" fmla="*/ 2044 w 2045"/>
                  <a:gd name="T37" fmla="*/ 129 h 1550"/>
                  <a:gd name="T38" fmla="*/ 2044 w 2045"/>
                  <a:gd name="T39" fmla="*/ 775 h 1550"/>
                  <a:gd name="T40" fmla="*/ 2044 w 2045"/>
                  <a:gd name="T41" fmla="*/ 1420 h 1550"/>
                  <a:gd name="T42" fmla="*/ 2044 w 2045"/>
                  <a:gd name="T43" fmla="*/ 1420 h 1550"/>
                  <a:gd name="T44" fmla="*/ 2006 w 2045"/>
                  <a:gd name="T45" fmla="*/ 1512 h 1550"/>
                  <a:gd name="T46" fmla="*/ 2006 w 2045"/>
                  <a:gd name="T47" fmla="*/ 1512 h 1550"/>
                  <a:gd name="T48" fmla="*/ 1915 w 2045"/>
                  <a:gd name="T49" fmla="*/ 1549 h 1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45" h="1550">
                    <a:moveTo>
                      <a:pt x="1915" y="1549"/>
                    </a:moveTo>
                    <a:lnTo>
                      <a:pt x="1108" y="1549"/>
                    </a:lnTo>
                    <a:lnTo>
                      <a:pt x="129" y="1549"/>
                    </a:lnTo>
                    <a:lnTo>
                      <a:pt x="129" y="1549"/>
                    </a:lnTo>
                    <a:cubicBezTo>
                      <a:pt x="94" y="1549"/>
                      <a:pt x="61" y="1535"/>
                      <a:pt x="38" y="1512"/>
                    </a:cubicBezTo>
                    <a:lnTo>
                      <a:pt x="38" y="1512"/>
                    </a:lnTo>
                    <a:cubicBezTo>
                      <a:pt x="14" y="1488"/>
                      <a:pt x="0" y="1456"/>
                      <a:pt x="0" y="1420"/>
                    </a:cubicBezTo>
                    <a:lnTo>
                      <a:pt x="0" y="775"/>
                    </a:lnTo>
                    <a:lnTo>
                      <a:pt x="0" y="129"/>
                    </a:lnTo>
                    <a:lnTo>
                      <a:pt x="0" y="129"/>
                    </a:lnTo>
                    <a:cubicBezTo>
                      <a:pt x="0" y="93"/>
                      <a:pt x="14" y="60"/>
                      <a:pt x="38" y="37"/>
                    </a:cubicBezTo>
                    <a:lnTo>
                      <a:pt x="38" y="37"/>
                    </a:lnTo>
                    <a:cubicBezTo>
                      <a:pt x="61" y="14"/>
                      <a:pt x="94" y="0"/>
                      <a:pt x="129" y="0"/>
                    </a:cubicBezTo>
                    <a:lnTo>
                      <a:pt x="1108" y="0"/>
                    </a:lnTo>
                    <a:lnTo>
                      <a:pt x="1915" y="0"/>
                    </a:lnTo>
                    <a:lnTo>
                      <a:pt x="1915" y="0"/>
                    </a:lnTo>
                    <a:cubicBezTo>
                      <a:pt x="1950" y="0"/>
                      <a:pt x="1982" y="14"/>
                      <a:pt x="2006" y="37"/>
                    </a:cubicBezTo>
                    <a:lnTo>
                      <a:pt x="2006" y="37"/>
                    </a:lnTo>
                    <a:cubicBezTo>
                      <a:pt x="2029" y="60"/>
                      <a:pt x="2044" y="93"/>
                      <a:pt x="2044" y="129"/>
                    </a:cubicBezTo>
                    <a:lnTo>
                      <a:pt x="2044" y="775"/>
                    </a:lnTo>
                    <a:lnTo>
                      <a:pt x="2044" y="1420"/>
                    </a:lnTo>
                    <a:lnTo>
                      <a:pt x="2044" y="1420"/>
                    </a:lnTo>
                    <a:cubicBezTo>
                      <a:pt x="2044" y="1456"/>
                      <a:pt x="2029" y="1488"/>
                      <a:pt x="2006" y="1512"/>
                    </a:cubicBezTo>
                    <a:lnTo>
                      <a:pt x="2006" y="1512"/>
                    </a:lnTo>
                    <a:cubicBezTo>
                      <a:pt x="1982" y="1535"/>
                      <a:pt x="1950" y="1549"/>
                      <a:pt x="1915" y="15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67">
                <a:extLst>
                  <a:ext uri="{FF2B5EF4-FFF2-40B4-BE49-F238E27FC236}">
                    <a16:creationId xmlns:a16="http://schemas.microsoft.com/office/drawing/2014/main" id="{B0CA2E43-F72C-48F0-B152-E90D63630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5813" y="5749338"/>
                <a:ext cx="1836649" cy="1397109"/>
              </a:xfrm>
              <a:custGeom>
                <a:avLst/>
                <a:gdLst>
                  <a:gd name="T0" fmla="*/ 138 w 2062"/>
                  <a:gd name="T1" fmla="*/ 17 h 1568"/>
                  <a:gd name="T2" fmla="*/ 138 w 2062"/>
                  <a:gd name="T3" fmla="*/ 17 h 1568"/>
                  <a:gd name="T4" fmla="*/ 53 w 2062"/>
                  <a:gd name="T5" fmla="*/ 52 h 1568"/>
                  <a:gd name="T6" fmla="*/ 53 w 2062"/>
                  <a:gd name="T7" fmla="*/ 52 h 1568"/>
                  <a:gd name="T8" fmla="*/ 18 w 2062"/>
                  <a:gd name="T9" fmla="*/ 138 h 1568"/>
                  <a:gd name="T10" fmla="*/ 18 w 2062"/>
                  <a:gd name="T11" fmla="*/ 1429 h 1568"/>
                  <a:gd name="T12" fmla="*/ 18 w 2062"/>
                  <a:gd name="T13" fmla="*/ 1429 h 1568"/>
                  <a:gd name="T14" fmla="*/ 53 w 2062"/>
                  <a:gd name="T15" fmla="*/ 1514 h 1568"/>
                  <a:gd name="T16" fmla="*/ 53 w 2062"/>
                  <a:gd name="T17" fmla="*/ 1514 h 1568"/>
                  <a:gd name="T18" fmla="*/ 138 w 2062"/>
                  <a:gd name="T19" fmla="*/ 1550 h 1568"/>
                  <a:gd name="T20" fmla="*/ 1924 w 2062"/>
                  <a:gd name="T21" fmla="*/ 1550 h 1568"/>
                  <a:gd name="T22" fmla="*/ 1924 w 2062"/>
                  <a:gd name="T23" fmla="*/ 1550 h 1568"/>
                  <a:gd name="T24" fmla="*/ 2009 w 2062"/>
                  <a:gd name="T25" fmla="*/ 1514 h 1568"/>
                  <a:gd name="T26" fmla="*/ 2009 w 2062"/>
                  <a:gd name="T27" fmla="*/ 1514 h 1568"/>
                  <a:gd name="T28" fmla="*/ 2045 w 2062"/>
                  <a:gd name="T29" fmla="*/ 1429 h 1568"/>
                  <a:gd name="T30" fmla="*/ 2045 w 2062"/>
                  <a:gd name="T31" fmla="*/ 138 h 1568"/>
                  <a:gd name="T32" fmla="*/ 2045 w 2062"/>
                  <a:gd name="T33" fmla="*/ 138 h 1568"/>
                  <a:gd name="T34" fmla="*/ 2009 w 2062"/>
                  <a:gd name="T35" fmla="*/ 52 h 1568"/>
                  <a:gd name="T36" fmla="*/ 2009 w 2062"/>
                  <a:gd name="T37" fmla="*/ 52 h 1568"/>
                  <a:gd name="T38" fmla="*/ 1924 w 2062"/>
                  <a:gd name="T39" fmla="*/ 17 h 1568"/>
                  <a:gd name="T40" fmla="*/ 138 w 2062"/>
                  <a:gd name="T41" fmla="*/ 17 h 1568"/>
                  <a:gd name="T42" fmla="*/ 1924 w 2062"/>
                  <a:gd name="T43" fmla="*/ 1567 h 1568"/>
                  <a:gd name="T44" fmla="*/ 138 w 2062"/>
                  <a:gd name="T45" fmla="*/ 1567 h 1568"/>
                  <a:gd name="T46" fmla="*/ 138 w 2062"/>
                  <a:gd name="T47" fmla="*/ 1567 h 1568"/>
                  <a:gd name="T48" fmla="*/ 41 w 2062"/>
                  <a:gd name="T49" fmla="*/ 1527 h 1568"/>
                  <a:gd name="T50" fmla="*/ 41 w 2062"/>
                  <a:gd name="T51" fmla="*/ 1527 h 1568"/>
                  <a:gd name="T52" fmla="*/ 0 w 2062"/>
                  <a:gd name="T53" fmla="*/ 1429 h 1568"/>
                  <a:gd name="T54" fmla="*/ 0 w 2062"/>
                  <a:gd name="T55" fmla="*/ 138 h 1568"/>
                  <a:gd name="T56" fmla="*/ 0 w 2062"/>
                  <a:gd name="T57" fmla="*/ 138 h 1568"/>
                  <a:gd name="T58" fmla="*/ 41 w 2062"/>
                  <a:gd name="T59" fmla="*/ 40 h 1568"/>
                  <a:gd name="T60" fmla="*/ 41 w 2062"/>
                  <a:gd name="T61" fmla="*/ 40 h 1568"/>
                  <a:gd name="T62" fmla="*/ 138 w 2062"/>
                  <a:gd name="T63" fmla="*/ 0 h 1568"/>
                  <a:gd name="T64" fmla="*/ 1924 w 2062"/>
                  <a:gd name="T65" fmla="*/ 0 h 1568"/>
                  <a:gd name="T66" fmla="*/ 1924 w 2062"/>
                  <a:gd name="T67" fmla="*/ 0 h 1568"/>
                  <a:gd name="T68" fmla="*/ 2021 w 2062"/>
                  <a:gd name="T69" fmla="*/ 40 h 1568"/>
                  <a:gd name="T70" fmla="*/ 2021 w 2062"/>
                  <a:gd name="T71" fmla="*/ 40 h 1568"/>
                  <a:gd name="T72" fmla="*/ 2061 w 2062"/>
                  <a:gd name="T73" fmla="*/ 138 h 1568"/>
                  <a:gd name="T74" fmla="*/ 2061 w 2062"/>
                  <a:gd name="T75" fmla="*/ 1429 h 1568"/>
                  <a:gd name="T76" fmla="*/ 2061 w 2062"/>
                  <a:gd name="T77" fmla="*/ 1429 h 1568"/>
                  <a:gd name="T78" fmla="*/ 2021 w 2062"/>
                  <a:gd name="T79" fmla="*/ 1527 h 1568"/>
                  <a:gd name="T80" fmla="*/ 2021 w 2062"/>
                  <a:gd name="T81" fmla="*/ 1527 h 1568"/>
                  <a:gd name="T82" fmla="*/ 1924 w 2062"/>
                  <a:gd name="T83" fmla="*/ 1567 h 1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62" h="1568">
                    <a:moveTo>
                      <a:pt x="138" y="17"/>
                    </a:moveTo>
                    <a:lnTo>
                      <a:pt x="138" y="17"/>
                    </a:lnTo>
                    <a:cubicBezTo>
                      <a:pt x="106" y="17"/>
                      <a:pt x="75" y="30"/>
                      <a:pt x="53" y="52"/>
                    </a:cubicBezTo>
                    <a:lnTo>
                      <a:pt x="53" y="52"/>
                    </a:lnTo>
                    <a:cubicBezTo>
                      <a:pt x="30" y="76"/>
                      <a:pt x="18" y="105"/>
                      <a:pt x="18" y="138"/>
                    </a:cubicBezTo>
                    <a:lnTo>
                      <a:pt x="18" y="1429"/>
                    </a:lnTo>
                    <a:lnTo>
                      <a:pt x="18" y="1429"/>
                    </a:lnTo>
                    <a:cubicBezTo>
                      <a:pt x="18" y="1461"/>
                      <a:pt x="30" y="1491"/>
                      <a:pt x="53" y="1514"/>
                    </a:cubicBezTo>
                    <a:lnTo>
                      <a:pt x="53" y="1514"/>
                    </a:lnTo>
                    <a:cubicBezTo>
                      <a:pt x="75" y="1537"/>
                      <a:pt x="106" y="1550"/>
                      <a:pt x="138" y="1550"/>
                    </a:cubicBezTo>
                    <a:lnTo>
                      <a:pt x="1924" y="1550"/>
                    </a:lnTo>
                    <a:lnTo>
                      <a:pt x="1924" y="1550"/>
                    </a:lnTo>
                    <a:cubicBezTo>
                      <a:pt x="1955" y="1550"/>
                      <a:pt x="1986" y="1537"/>
                      <a:pt x="2009" y="1514"/>
                    </a:cubicBezTo>
                    <a:lnTo>
                      <a:pt x="2009" y="1514"/>
                    </a:lnTo>
                    <a:cubicBezTo>
                      <a:pt x="2032" y="1491"/>
                      <a:pt x="2045" y="1461"/>
                      <a:pt x="2045" y="1429"/>
                    </a:cubicBezTo>
                    <a:lnTo>
                      <a:pt x="2045" y="138"/>
                    </a:lnTo>
                    <a:lnTo>
                      <a:pt x="2045" y="138"/>
                    </a:lnTo>
                    <a:cubicBezTo>
                      <a:pt x="2045" y="105"/>
                      <a:pt x="2032" y="76"/>
                      <a:pt x="2009" y="52"/>
                    </a:cubicBezTo>
                    <a:lnTo>
                      <a:pt x="2009" y="52"/>
                    </a:lnTo>
                    <a:cubicBezTo>
                      <a:pt x="1986" y="30"/>
                      <a:pt x="1955" y="17"/>
                      <a:pt x="1924" y="17"/>
                    </a:cubicBezTo>
                    <a:lnTo>
                      <a:pt x="138" y="17"/>
                    </a:lnTo>
                    <a:close/>
                    <a:moveTo>
                      <a:pt x="1924" y="1567"/>
                    </a:moveTo>
                    <a:lnTo>
                      <a:pt x="138" y="1567"/>
                    </a:lnTo>
                    <a:lnTo>
                      <a:pt x="138" y="1567"/>
                    </a:lnTo>
                    <a:cubicBezTo>
                      <a:pt x="101" y="1567"/>
                      <a:pt x="67" y="1553"/>
                      <a:pt x="41" y="1527"/>
                    </a:cubicBezTo>
                    <a:lnTo>
                      <a:pt x="41" y="1527"/>
                    </a:lnTo>
                    <a:cubicBezTo>
                      <a:pt x="14" y="1500"/>
                      <a:pt x="0" y="1466"/>
                      <a:pt x="0" y="1429"/>
                    </a:cubicBezTo>
                    <a:lnTo>
                      <a:pt x="0" y="138"/>
                    </a:lnTo>
                    <a:lnTo>
                      <a:pt x="0" y="138"/>
                    </a:lnTo>
                    <a:cubicBezTo>
                      <a:pt x="0" y="101"/>
                      <a:pt x="14" y="66"/>
                      <a:pt x="41" y="40"/>
                    </a:cubicBezTo>
                    <a:lnTo>
                      <a:pt x="41" y="40"/>
                    </a:lnTo>
                    <a:cubicBezTo>
                      <a:pt x="67" y="15"/>
                      <a:pt x="101" y="0"/>
                      <a:pt x="138" y="0"/>
                    </a:cubicBezTo>
                    <a:lnTo>
                      <a:pt x="1924" y="0"/>
                    </a:lnTo>
                    <a:lnTo>
                      <a:pt x="1924" y="0"/>
                    </a:lnTo>
                    <a:cubicBezTo>
                      <a:pt x="1960" y="0"/>
                      <a:pt x="1995" y="15"/>
                      <a:pt x="2021" y="40"/>
                    </a:cubicBezTo>
                    <a:lnTo>
                      <a:pt x="2021" y="40"/>
                    </a:lnTo>
                    <a:cubicBezTo>
                      <a:pt x="2047" y="66"/>
                      <a:pt x="2061" y="101"/>
                      <a:pt x="2061" y="138"/>
                    </a:cubicBezTo>
                    <a:lnTo>
                      <a:pt x="2061" y="1429"/>
                    </a:lnTo>
                    <a:lnTo>
                      <a:pt x="2061" y="1429"/>
                    </a:lnTo>
                    <a:cubicBezTo>
                      <a:pt x="2061" y="1466"/>
                      <a:pt x="2047" y="1500"/>
                      <a:pt x="2021" y="1527"/>
                    </a:cubicBezTo>
                    <a:lnTo>
                      <a:pt x="2021" y="1527"/>
                    </a:lnTo>
                    <a:cubicBezTo>
                      <a:pt x="1995" y="1553"/>
                      <a:pt x="1960" y="1567"/>
                      <a:pt x="1924" y="15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68">
                <a:extLst>
                  <a:ext uri="{FF2B5EF4-FFF2-40B4-BE49-F238E27FC236}">
                    <a16:creationId xmlns:a16="http://schemas.microsoft.com/office/drawing/2014/main" id="{D31F4A01-EF02-4A04-BF1B-4B15772BD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0261" y="5973034"/>
                <a:ext cx="1467749" cy="949720"/>
              </a:xfrm>
              <a:custGeom>
                <a:avLst/>
                <a:gdLst>
                  <a:gd name="T0" fmla="*/ 90 w 1650"/>
                  <a:gd name="T1" fmla="*/ 17 h 1068"/>
                  <a:gd name="T2" fmla="*/ 90 w 1650"/>
                  <a:gd name="T3" fmla="*/ 17 h 1068"/>
                  <a:gd name="T4" fmla="*/ 39 w 1650"/>
                  <a:gd name="T5" fmla="*/ 38 h 1068"/>
                  <a:gd name="T6" fmla="*/ 39 w 1650"/>
                  <a:gd name="T7" fmla="*/ 38 h 1068"/>
                  <a:gd name="T8" fmla="*/ 17 w 1650"/>
                  <a:gd name="T9" fmla="*/ 89 h 1068"/>
                  <a:gd name="T10" fmla="*/ 17 w 1650"/>
                  <a:gd name="T11" fmla="*/ 979 h 1068"/>
                  <a:gd name="T12" fmla="*/ 17 w 1650"/>
                  <a:gd name="T13" fmla="*/ 979 h 1068"/>
                  <a:gd name="T14" fmla="*/ 39 w 1650"/>
                  <a:gd name="T15" fmla="*/ 1028 h 1068"/>
                  <a:gd name="T16" fmla="*/ 39 w 1650"/>
                  <a:gd name="T17" fmla="*/ 1028 h 1068"/>
                  <a:gd name="T18" fmla="*/ 90 w 1650"/>
                  <a:gd name="T19" fmla="*/ 1050 h 1068"/>
                  <a:gd name="T20" fmla="*/ 1560 w 1650"/>
                  <a:gd name="T21" fmla="*/ 1050 h 1068"/>
                  <a:gd name="T22" fmla="*/ 1560 w 1650"/>
                  <a:gd name="T23" fmla="*/ 1050 h 1068"/>
                  <a:gd name="T24" fmla="*/ 1611 w 1650"/>
                  <a:gd name="T25" fmla="*/ 1028 h 1068"/>
                  <a:gd name="T26" fmla="*/ 1611 w 1650"/>
                  <a:gd name="T27" fmla="*/ 1028 h 1068"/>
                  <a:gd name="T28" fmla="*/ 1632 w 1650"/>
                  <a:gd name="T29" fmla="*/ 979 h 1068"/>
                  <a:gd name="T30" fmla="*/ 1632 w 1650"/>
                  <a:gd name="T31" fmla="*/ 89 h 1068"/>
                  <a:gd name="T32" fmla="*/ 1632 w 1650"/>
                  <a:gd name="T33" fmla="*/ 89 h 1068"/>
                  <a:gd name="T34" fmla="*/ 1611 w 1650"/>
                  <a:gd name="T35" fmla="*/ 38 h 1068"/>
                  <a:gd name="T36" fmla="*/ 1611 w 1650"/>
                  <a:gd name="T37" fmla="*/ 38 h 1068"/>
                  <a:gd name="T38" fmla="*/ 1560 w 1650"/>
                  <a:gd name="T39" fmla="*/ 17 h 1068"/>
                  <a:gd name="T40" fmla="*/ 90 w 1650"/>
                  <a:gd name="T41" fmla="*/ 17 h 1068"/>
                  <a:gd name="T42" fmla="*/ 1560 w 1650"/>
                  <a:gd name="T43" fmla="*/ 1067 h 1068"/>
                  <a:gd name="T44" fmla="*/ 90 w 1650"/>
                  <a:gd name="T45" fmla="*/ 1067 h 1068"/>
                  <a:gd name="T46" fmla="*/ 90 w 1650"/>
                  <a:gd name="T47" fmla="*/ 1067 h 1068"/>
                  <a:gd name="T48" fmla="*/ 27 w 1650"/>
                  <a:gd name="T49" fmla="*/ 1041 h 1068"/>
                  <a:gd name="T50" fmla="*/ 27 w 1650"/>
                  <a:gd name="T51" fmla="*/ 1041 h 1068"/>
                  <a:gd name="T52" fmla="*/ 0 w 1650"/>
                  <a:gd name="T53" fmla="*/ 979 h 1068"/>
                  <a:gd name="T54" fmla="*/ 0 w 1650"/>
                  <a:gd name="T55" fmla="*/ 89 h 1068"/>
                  <a:gd name="T56" fmla="*/ 0 w 1650"/>
                  <a:gd name="T57" fmla="*/ 89 h 1068"/>
                  <a:gd name="T58" fmla="*/ 27 w 1650"/>
                  <a:gd name="T59" fmla="*/ 26 h 1068"/>
                  <a:gd name="T60" fmla="*/ 27 w 1650"/>
                  <a:gd name="T61" fmla="*/ 26 h 1068"/>
                  <a:gd name="T62" fmla="*/ 90 w 1650"/>
                  <a:gd name="T63" fmla="*/ 0 h 1068"/>
                  <a:gd name="T64" fmla="*/ 1560 w 1650"/>
                  <a:gd name="T65" fmla="*/ 0 h 1068"/>
                  <a:gd name="T66" fmla="*/ 1560 w 1650"/>
                  <a:gd name="T67" fmla="*/ 0 h 1068"/>
                  <a:gd name="T68" fmla="*/ 1623 w 1650"/>
                  <a:gd name="T69" fmla="*/ 26 h 1068"/>
                  <a:gd name="T70" fmla="*/ 1623 w 1650"/>
                  <a:gd name="T71" fmla="*/ 26 h 1068"/>
                  <a:gd name="T72" fmla="*/ 1649 w 1650"/>
                  <a:gd name="T73" fmla="*/ 89 h 1068"/>
                  <a:gd name="T74" fmla="*/ 1649 w 1650"/>
                  <a:gd name="T75" fmla="*/ 979 h 1068"/>
                  <a:gd name="T76" fmla="*/ 1649 w 1650"/>
                  <a:gd name="T77" fmla="*/ 979 h 1068"/>
                  <a:gd name="T78" fmla="*/ 1623 w 1650"/>
                  <a:gd name="T79" fmla="*/ 1041 h 1068"/>
                  <a:gd name="T80" fmla="*/ 1623 w 1650"/>
                  <a:gd name="T81" fmla="*/ 1041 h 1068"/>
                  <a:gd name="T82" fmla="*/ 1560 w 1650"/>
                  <a:gd name="T83" fmla="*/ 1067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50" h="1068">
                    <a:moveTo>
                      <a:pt x="90" y="17"/>
                    </a:moveTo>
                    <a:lnTo>
                      <a:pt x="90" y="17"/>
                    </a:lnTo>
                    <a:cubicBezTo>
                      <a:pt x="71" y="17"/>
                      <a:pt x="52" y="24"/>
                      <a:pt x="39" y="38"/>
                    </a:cubicBezTo>
                    <a:lnTo>
                      <a:pt x="39" y="38"/>
                    </a:lnTo>
                    <a:cubicBezTo>
                      <a:pt x="25" y="52"/>
                      <a:pt x="17" y="70"/>
                      <a:pt x="17" y="89"/>
                    </a:cubicBezTo>
                    <a:lnTo>
                      <a:pt x="17" y="979"/>
                    </a:lnTo>
                    <a:lnTo>
                      <a:pt x="17" y="979"/>
                    </a:lnTo>
                    <a:cubicBezTo>
                      <a:pt x="17" y="997"/>
                      <a:pt x="25" y="1015"/>
                      <a:pt x="39" y="1028"/>
                    </a:cubicBezTo>
                    <a:lnTo>
                      <a:pt x="39" y="1028"/>
                    </a:lnTo>
                    <a:cubicBezTo>
                      <a:pt x="52" y="1042"/>
                      <a:pt x="71" y="1050"/>
                      <a:pt x="90" y="1050"/>
                    </a:cubicBezTo>
                    <a:lnTo>
                      <a:pt x="1560" y="1050"/>
                    </a:lnTo>
                    <a:lnTo>
                      <a:pt x="1560" y="1050"/>
                    </a:lnTo>
                    <a:cubicBezTo>
                      <a:pt x="1579" y="1050"/>
                      <a:pt x="1597" y="1042"/>
                      <a:pt x="1611" y="1028"/>
                    </a:cubicBezTo>
                    <a:lnTo>
                      <a:pt x="1611" y="1028"/>
                    </a:lnTo>
                    <a:cubicBezTo>
                      <a:pt x="1624" y="1015"/>
                      <a:pt x="1632" y="997"/>
                      <a:pt x="1632" y="979"/>
                    </a:cubicBezTo>
                    <a:lnTo>
                      <a:pt x="1632" y="89"/>
                    </a:lnTo>
                    <a:lnTo>
                      <a:pt x="1632" y="89"/>
                    </a:lnTo>
                    <a:cubicBezTo>
                      <a:pt x="1632" y="70"/>
                      <a:pt x="1624" y="52"/>
                      <a:pt x="1611" y="38"/>
                    </a:cubicBezTo>
                    <a:lnTo>
                      <a:pt x="1611" y="38"/>
                    </a:lnTo>
                    <a:cubicBezTo>
                      <a:pt x="1597" y="24"/>
                      <a:pt x="1579" y="17"/>
                      <a:pt x="1560" y="17"/>
                    </a:cubicBezTo>
                    <a:lnTo>
                      <a:pt x="90" y="17"/>
                    </a:lnTo>
                    <a:close/>
                    <a:moveTo>
                      <a:pt x="1560" y="1067"/>
                    </a:moveTo>
                    <a:lnTo>
                      <a:pt x="90" y="1067"/>
                    </a:lnTo>
                    <a:lnTo>
                      <a:pt x="90" y="1067"/>
                    </a:lnTo>
                    <a:cubicBezTo>
                      <a:pt x="66" y="1067"/>
                      <a:pt x="43" y="1057"/>
                      <a:pt x="27" y="1041"/>
                    </a:cubicBezTo>
                    <a:lnTo>
                      <a:pt x="27" y="1041"/>
                    </a:lnTo>
                    <a:cubicBezTo>
                      <a:pt x="9" y="1024"/>
                      <a:pt x="0" y="1002"/>
                      <a:pt x="0" y="979"/>
                    </a:cubicBezTo>
                    <a:lnTo>
                      <a:pt x="0" y="89"/>
                    </a:lnTo>
                    <a:lnTo>
                      <a:pt x="0" y="89"/>
                    </a:lnTo>
                    <a:cubicBezTo>
                      <a:pt x="0" y="65"/>
                      <a:pt x="9" y="43"/>
                      <a:pt x="27" y="26"/>
                    </a:cubicBezTo>
                    <a:lnTo>
                      <a:pt x="27" y="26"/>
                    </a:lnTo>
                    <a:cubicBezTo>
                      <a:pt x="43" y="9"/>
                      <a:pt x="66" y="0"/>
                      <a:pt x="90" y="0"/>
                    </a:cubicBezTo>
                    <a:lnTo>
                      <a:pt x="1560" y="0"/>
                    </a:lnTo>
                    <a:lnTo>
                      <a:pt x="1560" y="0"/>
                    </a:lnTo>
                    <a:cubicBezTo>
                      <a:pt x="1584" y="0"/>
                      <a:pt x="1606" y="9"/>
                      <a:pt x="1623" y="26"/>
                    </a:cubicBezTo>
                    <a:lnTo>
                      <a:pt x="1623" y="26"/>
                    </a:lnTo>
                    <a:cubicBezTo>
                      <a:pt x="1640" y="43"/>
                      <a:pt x="1649" y="65"/>
                      <a:pt x="1649" y="89"/>
                    </a:cubicBezTo>
                    <a:lnTo>
                      <a:pt x="1649" y="979"/>
                    </a:lnTo>
                    <a:lnTo>
                      <a:pt x="1649" y="979"/>
                    </a:lnTo>
                    <a:cubicBezTo>
                      <a:pt x="1649" y="1002"/>
                      <a:pt x="1640" y="1024"/>
                      <a:pt x="1623" y="1041"/>
                    </a:cubicBezTo>
                    <a:lnTo>
                      <a:pt x="1623" y="1041"/>
                    </a:lnTo>
                    <a:cubicBezTo>
                      <a:pt x="1606" y="1057"/>
                      <a:pt x="1584" y="1067"/>
                      <a:pt x="1560" y="10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69">
                <a:extLst>
                  <a:ext uri="{FF2B5EF4-FFF2-40B4-BE49-F238E27FC236}">
                    <a16:creationId xmlns:a16="http://schemas.microsoft.com/office/drawing/2014/main" id="{5685AF88-EF62-4F6C-99E8-D7B490962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0261" y="5973034"/>
                <a:ext cx="1467749" cy="949720"/>
              </a:xfrm>
              <a:custGeom>
                <a:avLst/>
                <a:gdLst>
                  <a:gd name="T0" fmla="*/ 1326 w 1650"/>
                  <a:gd name="T1" fmla="*/ 373 h 1068"/>
                  <a:gd name="T2" fmla="*/ 1003 w 1650"/>
                  <a:gd name="T3" fmla="*/ 696 h 1068"/>
                  <a:gd name="T4" fmla="*/ 662 w 1650"/>
                  <a:gd name="T5" fmla="*/ 373 h 1068"/>
                  <a:gd name="T6" fmla="*/ 985 w 1650"/>
                  <a:gd name="T7" fmla="*/ 696 h 1068"/>
                  <a:gd name="T8" fmla="*/ 662 w 1650"/>
                  <a:gd name="T9" fmla="*/ 373 h 1068"/>
                  <a:gd name="T10" fmla="*/ 645 w 1650"/>
                  <a:gd name="T11" fmla="*/ 373 h 1068"/>
                  <a:gd name="T12" fmla="*/ 322 w 1650"/>
                  <a:gd name="T13" fmla="*/ 696 h 1068"/>
                  <a:gd name="T14" fmla="*/ 1641 w 1650"/>
                  <a:gd name="T15" fmla="*/ 696 h 1068"/>
                  <a:gd name="T16" fmla="*/ 1343 w 1650"/>
                  <a:gd name="T17" fmla="*/ 373 h 1068"/>
                  <a:gd name="T18" fmla="*/ 1641 w 1650"/>
                  <a:gd name="T19" fmla="*/ 373 h 1068"/>
                  <a:gd name="T20" fmla="*/ 1649 w 1650"/>
                  <a:gd name="T21" fmla="*/ 364 h 1068"/>
                  <a:gd name="T22" fmla="*/ 1343 w 1650"/>
                  <a:gd name="T23" fmla="*/ 355 h 1068"/>
                  <a:gd name="T24" fmla="*/ 1343 w 1650"/>
                  <a:gd name="T25" fmla="*/ 9 h 1068"/>
                  <a:gd name="T26" fmla="*/ 1334 w 1650"/>
                  <a:gd name="T27" fmla="*/ 0 h 1068"/>
                  <a:gd name="T28" fmla="*/ 1326 w 1650"/>
                  <a:gd name="T29" fmla="*/ 355 h 1068"/>
                  <a:gd name="T30" fmla="*/ 1003 w 1650"/>
                  <a:gd name="T31" fmla="*/ 9 h 1068"/>
                  <a:gd name="T32" fmla="*/ 994 w 1650"/>
                  <a:gd name="T33" fmla="*/ 0 h 1068"/>
                  <a:gd name="T34" fmla="*/ 985 w 1650"/>
                  <a:gd name="T35" fmla="*/ 9 h 1068"/>
                  <a:gd name="T36" fmla="*/ 662 w 1650"/>
                  <a:gd name="T37" fmla="*/ 355 h 1068"/>
                  <a:gd name="T38" fmla="*/ 662 w 1650"/>
                  <a:gd name="T39" fmla="*/ 9 h 1068"/>
                  <a:gd name="T40" fmla="*/ 653 w 1650"/>
                  <a:gd name="T41" fmla="*/ 0 h 1068"/>
                  <a:gd name="T42" fmla="*/ 645 w 1650"/>
                  <a:gd name="T43" fmla="*/ 355 h 1068"/>
                  <a:gd name="T44" fmla="*/ 322 w 1650"/>
                  <a:gd name="T45" fmla="*/ 9 h 1068"/>
                  <a:gd name="T46" fmla="*/ 313 w 1650"/>
                  <a:gd name="T47" fmla="*/ 0 h 1068"/>
                  <a:gd name="T48" fmla="*/ 305 w 1650"/>
                  <a:gd name="T49" fmla="*/ 9 h 1068"/>
                  <a:gd name="T50" fmla="*/ 9 w 1650"/>
                  <a:gd name="T51" fmla="*/ 355 h 1068"/>
                  <a:gd name="T52" fmla="*/ 0 w 1650"/>
                  <a:gd name="T53" fmla="*/ 364 h 1068"/>
                  <a:gd name="T54" fmla="*/ 9 w 1650"/>
                  <a:gd name="T55" fmla="*/ 373 h 1068"/>
                  <a:gd name="T56" fmla="*/ 305 w 1650"/>
                  <a:gd name="T57" fmla="*/ 696 h 1068"/>
                  <a:gd name="T58" fmla="*/ 9 w 1650"/>
                  <a:gd name="T59" fmla="*/ 696 h 1068"/>
                  <a:gd name="T60" fmla="*/ 0 w 1650"/>
                  <a:gd name="T61" fmla="*/ 704 h 1068"/>
                  <a:gd name="T62" fmla="*/ 305 w 1650"/>
                  <a:gd name="T63" fmla="*/ 713 h 1068"/>
                  <a:gd name="T64" fmla="*/ 305 w 1650"/>
                  <a:gd name="T65" fmla="*/ 1058 h 1068"/>
                  <a:gd name="T66" fmla="*/ 313 w 1650"/>
                  <a:gd name="T67" fmla="*/ 1067 h 1068"/>
                  <a:gd name="T68" fmla="*/ 322 w 1650"/>
                  <a:gd name="T69" fmla="*/ 713 h 1068"/>
                  <a:gd name="T70" fmla="*/ 645 w 1650"/>
                  <a:gd name="T71" fmla="*/ 1058 h 1068"/>
                  <a:gd name="T72" fmla="*/ 653 w 1650"/>
                  <a:gd name="T73" fmla="*/ 1067 h 1068"/>
                  <a:gd name="T74" fmla="*/ 662 w 1650"/>
                  <a:gd name="T75" fmla="*/ 1058 h 1068"/>
                  <a:gd name="T76" fmla="*/ 985 w 1650"/>
                  <a:gd name="T77" fmla="*/ 713 h 1068"/>
                  <a:gd name="T78" fmla="*/ 985 w 1650"/>
                  <a:gd name="T79" fmla="*/ 1058 h 1068"/>
                  <a:gd name="T80" fmla="*/ 994 w 1650"/>
                  <a:gd name="T81" fmla="*/ 1067 h 1068"/>
                  <a:gd name="T82" fmla="*/ 1003 w 1650"/>
                  <a:gd name="T83" fmla="*/ 713 h 1068"/>
                  <a:gd name="T84" fmla="*/ 1326 w 1650"/>
                  <a:gd name="T85" fmla="*/ 1058 h 1068"/>
                  <a:gd name="T86" fmla="*/ 1334 w 1650"/>
                  <a:gd name="T87" fmla="*/ 1067 h 1068"/>
                  <a:gd name="T88" fmla="*/ 1343 w 1650"/>
                  <a:gd name="T89" fmla="*/ 1058 h 1068"/>
                  <a:gd name="T90" fmla="*/ 1641 w 1650"/>
                  <a:gd name="T91" fmla="*/ 713 h 1068"/>
                  <a:gd name="T92" fmla="*/ 1649 w 1650"/>
                  <a:gd name="T93" fmla="*/ 704 h 1068"/>
                  <a:gd name="T94" fmla="*/ 1641 w 1650"/>
                  <a:gd name="T95" fmla="*/ 696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50" h="1068">
                    <a:moveTo>
                      <a:pt x="1003" y="373"/>
                    </a:moveTo>
                    <a:lnTo>
                      <a:pt x="1326" y="373"/>
                    </a:lnTo>
                    <a:lnTo>
                      <a:pt x="1326" y="696"/>
                    </a:lnTo>
                    <a:lnTo>
                      <a:pt x="1003" y="696"/>
                    </a:lnTo>
                    <a:lnTo>
                      <a:pt x="1003" y="373"/>
                    </a:lnTo>
                    <a:close/>
                    <a:moveTo>
                      <a:pt x="662" y="373"/>
                    </a:moveTo>
                    <a:lnTo>
                      <a:pt x="985" y="373"/>
                    </a:lnTo>
                    <a:lnTo>
                      <a:pt x="985" y="696"/>
                    </a:lnTo>
                    <a:lnTo>
                      <a:pt x="662" y="696"/>
                    </a:lnTo>
                    <a:lnTo>
                      <a:pt x="662" y="373"/>
                    </a:lnTo>
                    <a:close/>
                    <a:moveTo>
                      <a:pt x="322" y="373"/>
                    </a:moveTo>
                    <a:lnTo>
                      <a:pt x="645" y="373"/>
                    </a:lnTo>
                    <a:lnTo>
                      <a:pt x="645" y="696"/>
                    </a:lnTo>
                    <a:lnTo>
                      <a:pt x="322" y="696"/>
                    </a:lnTo>
                    <a:lnTo>
                      <a:pt x="322" y="373"/>
                    </a:lnTo>
                    <a:close/>
                    <a:moveTo>
                      <a:pt x="1641" y="696"/>
                    </a:moveTo>
                    <a:lnTo>
                      <a:pt x="1343" y="696"/>
                    </a:lnTo>
                    <a:lnTo>
                      <a:pt x="1343" y="373"/>
                    </a:lnTo>
                    <a:lnTo>
                      <a:pt x="1641" y="373"/>
                    </a:lnTo>
                    <a:lnTo>
                      <a:pt x="1641" y="373"/>
                    </a:lnTo>
                    <a:cubicBezTo>
                      <a:pt x="1646" y="373"/>
                      <a:pt x="1649" y="368"/>
                      <a:pt x="1649" y="364"/>
                    </a:cubicBezTo>
                    <a:lnTo>
                      <a:pt x="1649" y="364"/>
                    </a:lnTo>
                    <a:cubicBezTo>
                      <a:pt x="1649" y="359"/>
                      <a:pt x="1646" y="355"/>
                      <a:pt x="1641" y="355"/>
                    </a:cubicBezTo>
                    <a:lnTo>
                      <a:pt x="1343" y="355"/>
                    </a:lnTo>
                    <a:lnTo>
                      <a:pt x="1343" y="9"/>
                    </a:lnTo>
                    <a:lnTo>
                      <a:pt x="1343" y="9"/>
                    </a:lnTo>
                    <a:cubicBezTo>
                      <a:pt x="1343" y="4"/>
                      <a:pt x="1339" y="0"/>
                      <a:pt x="1334" y="0"/>
                    </a:cubicBezTo>
                    <a:lnTo>
                      <a:pt x="1334" y="0"/>
                    </a:lnTo>
                    <a:cubicBezTo>
                      <a:pt x="1330" y="0"/>
                      <a:pt x="1326" y="4"/>
                      <a:pt x="1326" y="9"/>
                    </a:cubicBezTo>
                    <a:lnTo>
                      <a:pt x="1326" y="355"/>
                    </a:lnTo>
                    <a:lnTo>
                      <a:pt x="1003" y="355"/>
                    </a:lnTo>
                    <a:lnTo>
                      <a:pt x="1003" y="9"/>
                    </a:lnTo>
                    <a:lnTo>
                      <a:pt x="1003" y="9"/>
                    </a:lnTo>
                    <a:cubicBezTo>
                      <a:pt x="1003" y="4"/>
                      <a:pt x="998" y="0"/>
                      <a:pt x="994" y="0"/>
                    </a:cubicBezTo>
                    <a:lnTo>
                      <a:pt x="994" y="0"/>
                    </a:lnTo>
                    <a:cubicBezTo>
                      <a:pt x="989" y="0"/>
                      <a:pt x="985" y="4"/>
                      <a:pt x="985" y="9"/>
                    </a:cubicBezTo>
                    <a:lnTo>
                      <a:pt x="985" y="355"/>
                    </a:lnTo>
                    <a:lnTo>
                      <a:pt x="662" y="355"/>
                    </a:lnTo>
                    <a:lnTo>
                      <a:pt x="662" y="9"/>
                    </a:lnTo>
                    <a:lnTo>
                      <a:pt x="662" y="9"/>
                    </a:lnTo>
                    <a:cubicBezTo>
                      <a:pt x="662" y="4"/>
                      <a:pt x="659" y="0"/>
                      <a:pt x="653" y="0"/>
                    </a:cubicBezTo>
                    <a:lnTo>
                      <a:pt x="653" y="0"/>
                    </a:lnTo>
                    <a:cubicBezTo>
                      <a:pt x="649" y="0"/>
                      <a:pt x="645" y="4"/>
                      <a:pt x="645" y="9"/>
                    </a:cubicBezTo>
                    <a:lnTo>
                      <a:pt x="645" y="355"/>
                    </a:lnTo>
                    <a:lnTo>
                      <a:pt x="322" y="355"/>
                    </a:lnTo>
                    <a:lnTo>
                      <a:pt x="322" y="9"/>
                    </a:lnTo>
                    <a:lnTo>
                      <a:pt x="322" y="9"/>
                    </a:lnTo>
                    <a:cubicBezTo>
                      <a:pt x="322" y="4"/>
                      <a:pt x="318" y="0"/>
                      <a:pt x="313" y="0"/>
                    </a:cubicBezTo>
                    <a:lnTo>
                      <a:pt x="313" y="0"/>
                    </a:lnTo>
                    <a:cubicBezTo>
                      <a:pt x="308" y="0"/>
                      <a:pt x="305" y="4"/>
                      <a:pt x="305" y="9"/>
                    </a:cubicBezTo>
                    <a:lnTo>
                      <a:pt x="305" y="355"/>
                    </a:lnTo>
                    <a:lnTo>
                      <a:pt x="9" y="355"/>
                    </a:lnTo>
                    <a:lnTo>
                      <a:pt x="9" y="355"/>
                    </a:lnTo>
                    <a:cubicBezTo>
                      <a:pt x="4" y="355"/>
                      <a:pt x="0" y="359"/>
                      <a:pt x="0" y="364"/>
                    </a:cubicBezTo>
                    <a:lnTo>
                      <a:pt x="0" y="364"/>
                    </a:lnTo>
                    <a:cubicBezTo>
                      <a:pt x="0" y="368"/>
                      <a:pt x="4" y="373"/>
                      <a:pt x="9" y="373"/>
                    </a:cubicBezTo>
                    <a:lnTo>
                      <a:pt x="305" y="373"/>
                    </a:lnTo>
                    <a:lnTo>
                      <a:pt x="305" y="696"/>
                    </a:lnTo>
                    <a:lnTo>
                      <a:pt x="9" y="696"/>
                    </a:lnTo>
                    <a:lnTo>
                      <a:pt x="9" y="696"/>
                    </a:lnTo>
                    <a:cubicBezTo>
                      <a:pt x="4" y="696"/>
                      <a:pt x="0" y="700"/>
                      <a:pt x="0" y="704"/>
                    </a:cubicBezTo>
                    <a:lnTo>
                      <a:pt x="0" y="704"/>
                    </a:lnTo>
                    <a:cubicBezTo>
                      <a:pt x="0" y="709"/>
                      <a:pt x="4" y="713"/>
                      <a:pt x="9" y="713"/>
                    </a:cubicBezTo>
                    <a:lnTo>
                      <a:pt x="305" y="713"/>
                    </a:lnTo>
                    <a:lnTo>
                      <a:pt x="305" y="1058"/>
                    </a:lnTo>
                    <a:lnTo>
                      <a:pt x="305" y="1058"/>
                    </a:lnTo>
                    <a:cubicBezTo>
                      <a:pt x="305" y="1063"/>
                      <a:pt x="308" y="1067"/>
                      <a:pt x="313" y="1067"/>
                    </a:cubicBezTo>
                    <a:lnTo>
                      <a:pt x="313" y="1067"/>
                    </a:lnTo>
                    <a:cubicBezTo>
                      <a:pt x="318" y="1067"/>
                      <a:pt x="322" y="1063"/>
                      <a:pt x="322" y="1058"/>
                    </a:cubicBezTo>
                    <a:lnTo>
                      <a:pt x="322" y="713"/>
                    </a:lnTo>
                    <a:lnTo>
                      <a:pt x="645" y="713"/>
                    </a:lnTo>
                    <a:lnTo>
                      <a:pt x="645" y="1058"/>
                    </a:lnTo>
                    <a:lnTo>
                      <a:pt x="645" y="1058"/>
                    </a:lnTo>
                    <a:cubicBezTo>
                      <a:pt x="645" y="1063"/>
                      <a:pt x="649" y="1067"/>
                      <a:pt x="653" y="1067"/>
                    </a:cubicBezTo>
                    <a:lnTo>
                      <a:pt x="653" y="1067"/>
                    </a:lnTo>
                    <a:cubicBezTo>
                      <a:pt x="659" y="1067"/>
                      <a:pt x="662" y="1063"/>
                      <a:pt x="662" y="1058"/>
                    </a:cubicBezTo>
                    <a:lnTo>
                      <a:pt x="662" y="713"/>
                    </a:lnTo>
                    <a:lnTo>
                      <a:pt x="985" y="713"/>
                    </a:lnTo>
                    <a:lnTo>
                      <a:pt x="985" y="1058"/>
                    </a:lnTo>
                    <a:lnTo>
                      <a:pt x="985" y="1058"/>
                    </a:lnTo>
                    <a:cubicBezTo>
                      <a:pt x="985" y="1063"/>
                      <a:pt x="989" y="1067"/>
                      <a:pt x="994" y="1067"/>
                    </a:cubicBezTo>
                    <a:lnTo>
                      <a:pt x="994" y="1067"/>
                    </a:lnTo>
                    <a:cubicBezTo>
                      <a:pt x="998" y="1067"/>
                      <a:pt x="1003" y="1063"/>
                      <a:pt x="1003" y="1058"/>
                    </a:cubicBezTo>
                    <a:lnTo>
                      <a:pt x="1003" y="713"/>
                    </a:lnTo>
                    <a:lnTo>
                      <a:pt x="1326" y="713"/>
                    </a:lnTo>
                    <a:lnTo>
                      <a:pt x="1326" y="1058"/>
                    </a:lnTo>
                    <a:lnTo>
                      <a:pt x="1326" y="1058"/>
                    </a:lnTo>
                    <a:cubicBezTo>
                      <a:pt x="1326" y="1063"/>
                      <a:pt x="1330" y="1067"/>
                      <a:pt x="1334" y="1067"/>
                    </a:cubicBezTo>
                    <a:lnTo>
                      <a:pt x="1334" y="1067"/>
                    </a:lnTo>
                    <a:cubicBezTo>
                      <a:pt x="1339" y="1067"/>
                      <a:pt x="1343" y="1063"/>
                      <a:pt x="1343" y="1058"/>
                    </a:cubicBezTo>
                    <a:lnTo>
                      <a:pt x="1343" y="713"/>
                    </a:lnTo>
                    <a:lnTo>
                      <a:pt x="1641" y="713"/>
                    </a:lnTo>
                    <a:lnTo>
                      <a:pt x="1641" y="713"/>
                    </a:lnTo>
                    <a:cubicBezTo>
                      <a:pt x="1646" y="713"/>
                      <a:pt x="1649" y="709"/>
                      <a:pt x="1649" y="704"/>
                    </a:cubicBezTo>
                    <a:lnTo>
                      <a:pt x="1649" y="704"/>
                    </a:lnTo>
                    <a:cubicBezTo>
                      <a:pt x="1649" y="700"/>
                      <a:pt x="1646" y="696"/>
                      <a:pt x="1641" y="69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70">
                <a:extLst>
                  <a:ext uri="{FF2B5EF4-FFF2-40B4-BE49-F238E27FC236}">
                    <a16:creationId xmlns:a16="http://schemas.microsoft.com/office/drawing/2014/main" id="{3C660420-2C0B-45E9-A592-272BA7032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3053" y="6200653"/>
                <a:ext cx="1310771" cy="529801"/>
              </a:xfrm>
              <a:custGeom>
                <a:avLst/>
                <a:gdLst>
                  <a:gd name="T0" fmla="*/ 9 w 1474"/>
                  <a:gd name="T1" fmla="*/ 594 h 595"/>
                  <a:gd name="T2" fmla="*/ 9 w 1474"/>
                  <a:gd name="T3" fmla="*/ 594 h 595"/>
                  <a:gd name="T4" fmla="*/ 4 w 1474"/>
                  <a:gd name="T5" fmla="*/ 591 h 595"/>
                  <a:gd name="T6" fmla="*/ 4 w 1474"/>
                  <a:gd name="T7" fmla="*/ 591 h 595"/>
                  <a:gd name="T8" fmla="*/ 2 w 1474"/>
                  <a:gd name="T9" fmla="*/ 579 h 595"/>
                  <a:gd name="T10" fmla="*/ 233 w 1474"/>
                  <a:gd name="T11" fmla="*/ 274 h 595"/>
                  <a:gd name="T12" fmla="*/ 233 w 1474"/>
                  <a:gd name="T13" fmla="*/ 274 h 595"/>
                  <a:gd name="T14" fmla="*/ 244 w 1474"/>
                  <a:gd name="T15" fmla="*/ 271 h 595"/>
                  <a:gd name="T16" fmla="*/ 572 w 1474"/>
                  <a:gd name="T17" fmla="*/ 447 h 595"/>
                  <a:gd name="T18" fmla="*/ 914 w 1474"/>
                  <a:gd name="T19" fmla="*/ 95 h 595"/>
                  <a:gd name="T20" fmla="*/ 914 w 1474"/>
                  <a:gd name="T21" fmla="*/ 95 h 595"/>
                  <a:gd name="T22" fmla="*/ 923 w 1474"/>
                  <a:gd name="T23" fmla="*/ 92 h 595"/>
                  <a:gd name="T24" fmla="*/ 1258 w 1474"/>
                  <a:gd name="T25" fmla="*/ 217 h 595"/>
                  <a:gd name="T26" fmla="*/ 1457 w 1474"/>
                  <a:gd name="T27" fmla="*/ 3 h 595"/>
                  <a:gd name="T28" fmla="*/ 1457 w 1474"/>
                  <a:gd name="T29" fmla="*/ 3 h 595"/>
                  <a:gd name="T30" fmla="*/ 1469 w 1474"/>
                  <a:gd name="T31" fmla="*/ 3 h 595"/>
                  <a:gd name="T32" fmla="*/ 1469 w 1474"/>
                  <a:gd name="T33" fmla="*/ 3 h 595"/>
                  <a:gd name="T34" fmla="*/ 1469 w 1474"/>
                  <a:gd name="T35" fmla="*/ 15 h 595"/>
                  <a:gd name="T36" fmla="*/ 1266 w 1474"/>
                  <a:gd name="T37" fmla="*/ 232 h 595"/>
                  <a:gd name="T38" fmla="*/ 1266 w 1474"/>
                  <a:gd name="T39" fmla="*/ 232 h 595"/>
                  <a:gd name="T40" fmla="*/ 1257 w 1474"/>
                  <a:gd name="T41" fmla="*/ 235 h 595"/>
                  <a:gd name="T42" fmla="*/ 922 w 1474"/>
                  <a:gd name="T43" fmla="*/ 110 h 595"/>
                  <a:gd name="T44" fmla="*/ 581 w 1474"/>
                  <a:gd name="T45" fmla="*/ 464 h 595"/>
                  <a:gd name="T46" fmla="*/ 581 w 1474"/>
                  <a:gd name="T47" fmla="*/ 464 h 595"/>
                  <a:gd name="T48" fmla="*/ 571 w 1474"/>
                  <a:gd name="T49" fmla="*/ 465 h 595"/>
                  <a:gd name="T50" fmla="*/ 242 w 1474"/>
                  <a:gd name="T51" fmla="*/ 290 h 595"/>
                  <a:gd name="T52" fmla="*/ 16 w 1474"/>
                  <a:gd name="T53" fmla="*/ 590 h 595"/>
                  <a:gd name="T54" fmla="*/ 16 w 1474"/>
                  <a:gd name="T55" fmla="*/ 590 h 595"/>
                  <a:gd name="T56" fmla="*/ 9 w 1474"/>
                  <a:gd name="T57" fmla="*/ 594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74" h="595">
                    <a:moveTo>
                      <a:pt x="9" y="594"/>
                    </a:moveTo>
                    <a:lnTo>
                      <a:pt x="9" y="594"/>
                    </a:lnTo>
                    <a:cubicBezTo>
                      <a:pt x="7" y="594"/>
                      <a:pt x="5" y="593"/>
                      <a:pt x="4" y="591"/>
                    </a:cubicBezTo>
                    <a:lnTo>
                      <a:pt x="4" y="591"/>
                    </a:lnTo>
                    <a:cubicBezTo>
                      <a:pt x="0" y="589"/>
                      <a:pt x="0" y="583"/>
                      <a:pt x="2" y="579"/>
                    </a:cubicBezTo>
                    <a:lnTo>
                      <a:pt x="233" y="274"/>
                    </a:lnTo>
                    <a:lnTo>
                      <a:pt x="233" y="274"/>
                    </a:lnTo>
                    <a:cubicBezTo>
                      <a:pt x="236" y="270"/>
                      <a:pt x="240" y="269"/>
                      <a:pt x="244" y="271"/>
                    </a:cubicBezTo>
                    <a:lnTo>
                      <a:pt x="572" y="447"/>
                    </a:lnTo>
                    <a:lnTo>
                      <a:pt x="914" y="95"/>
                    </a:lnTo>
                    <a:lnTo>
                      <a:pt x="914" y="95"/>
                    </a:lnTo>
                    <a:cubicBezTo>
                      <a:pt x="916" y="92"/>
                      <a:pt x="920" y="91"/>
                      <a:pt x="923" y="92"/>
                    </a:cubicBezTo>
                    <a:lnTo>
                      <a:pt x="1258" y="217"/>
                    </a:lnTo>
                    <a:lnTo>
                      <a:pt x="1457" y="3"/>
                    </a:lnTo>
                    <a:lnTo>
                      <a:pt x="1457" y="3"/>
                    </a:lnTo>
                    <a:cubicBezTo>
                      <a:pt x="1461" y="0"/>
                      <a:pt x="1466" y="0"/>
                      <a:pt x="1469" y="3"/>
                    </a:cubicBezTo>
                    <a:lnTo>
                      <a:pt x="1469" y="3"/>
                    </a:lnTo>
                    <a:cubicBezTo>
                      <a:pt x="1473" y="7"/>
                      <a:pt x="1473" y="11"/>
                      <a:pt x="1469" y="15"/>
                    </a:cubicBezTo>
                    <a:lnTo>
                      <a:pt x="1266" y="232"/>
                    </a:lnTo>
                    <a:lnTo>
                      <a:pt x="1266" y="232"/>
                    </a:lnTo>
                    <a:cubicBezTo>
                      <a:pt x="1264" y="235"/>
                      <a:pt x="1261" y="236"/>
                      <a:pt x="1257" y="235"/>
                    </a:cubicBezTo>
                    <a:lnTo>
                      <a:pt x="922" y="110"/>
                    </a:lnTo>
                    <a:lnTo>
                      <a:pt x="581" y="464"/>
                    </a:lnTo>
                    <a:lnTo>
                      <a:pt x="581" y="464"/>
                    </a:lnTo>
                    <a:cubicBezTo>
                      <a:pt x="577" y="466"/>
                      <a:pt x="574" y="467"/>
                      <a:pt x="571" y="465"/>
                    </a:cubicBezTo>
                    <a:lnTo>
                      <a:pt x="242" y="290"/>
                    </a:lnTo>
                    <a:lnTo>
                      <a:pt x="16" y="590"/>
                    </a:lnTo>
                    <a:lnTo>
                      <a:pt x="16" y="590"/>
                    </a:lnTo>
                    <a:cubicBezTo>
                      <a:pt x="14" y="592"/>
                      <a:pt x="11" y="594"/>
                      <a:pt x="9" y="5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71">
                <a:extLst>
                  <a:ext uri="{FF2B5EF4-FFF2-40B4-BE49-F238E27FC236}">
                    <a16:creationId xmlns:a16="http://schemas.microsoft.com/office/drawing/2014/main" id="{508314BB-3D21-4CC0-BAEC-93952094E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2182" y="6381178"/>
                <a:ext cx="141281" cy="137355"/>
              </a:xfrm>
              <a:custGeom>
                <a:avLst/>
                <a:gdLst>
                  <a:gd name="T0" fmla="*/ 156 w 157"/>
                  <a:gd name="T1" fmla="*/ 77 h 155"/>
                  <a:gd name="T2" fmla="*/ 156 w 157"/>
                  <a:gd name="T3" fmla="*/ 77 h 155"/>
                  <a:gd name="T4" fmla="*/ 79 w 157"/>
                  <a:gd name="T5" fmla="*/ 154 h 155"/>
                  <a:gd name="T6" fmla="*/ 79 w 157"/>
                  <a:gd name="T7" fmla="*/ 154 h 155"/>
                  <a:gd name="T8" fmla="*/ 0 w 157"/>
                  <a:gd name="T9" fmla="*/ 77 h 155"/>
                  <a:gd name="T10" fmla="*/ 0 w 157"/>
                  <a:gd name="T11" fmla="*/ 77 h 155"/>
                  <a:gd name="T12" fmla="*/ 79 w 157"/>
                  <a:gd name="T13" fmla="*/ 0 h 155"/>
                  <a:gd name="T14" fmla="*/ 79 w 157"/>
                  <a:gd name="T15" fmla="*/ 0 h 155"/>
                  <a:gd name="T16" fmla="*/ 156 w 157"/>
                  <a:gd name="T17" fmla="*/ 7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5">
                    <a:moveTo>
                      <a:pt x="156" y="77"/>
                    </a:moveTo>
                    <a:lnTo>
                      <a:pt x="156" y="77"/>
                    </a:lnTo>
                    <a:cubicBezTo>
                      <a:pt x="156" y="119"/>
                      <a:pt x="121" y="154"/>
                      <a:pt x="79" y="154"/>
                    </a:cubicBezTo>
                    <a:lnTo>
                      <a:pt x="79" y="154"/>
                    </a:lnTo>
                    <a:cubicBezTo>
                      <a:pt x="36" y="154"/>
                      <a:pt x="0" y="119"/>
                      <a:pt x="0" y="77"/>
                    </a:cubicBezTo>
                    <a:lnTo>
                      <a:pt x="0" y="77"/>
                    </a:lnTo>
                    <a:cubicBezTo>
                      <a:pt x="0" y="34"/>
                      <a:pt x="36" y="0"/>
                      <a:pt x="79" y="0"/>
                    </a:cubicBezTo>
                    <a:lnTo>
                      <a:pt x="79" y="0"/>
                    </a:lnTo>
                    <a:cubicBezTo>
                      <a:pt x="121" y="0"/>
                      <a:pt x="156" y="34"/>
                      <a:pt x="156" y="7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72">
                <a:extLst>
                  <a:ext uri="{FF2B5EF4-FFF2-40B4-BE49-F238E27FC236}">
                    <a16:creationId xmlns:a16="http://schemas.microsoft.com/office/drawing/2014/main" id="{456EFEE1-C002-4B26-AF69-EE0BC8DA6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8259" y="6373329"/>
                <a:ext cx="153053" cy="153053"/>
              </a:xfrm>
              <a:custGeom>
                <a:avLst/>
                <a:gdLst>
                  <a:gd name="T0" fmla="*/ 87 w 174"/>
                  <a:gd name="T1" fmla="*/ 17 h 173"/>
                  <a:gd name="T2" fmla="*/ 87 w 174"/>
                  <a:gd name="T3" fmla="*/ 17 h 173"/>
                  <a:gd name="T4" fmla="*/ 17 w 174"/>
                  <a:gd name="T5" fmla="*/ 86 h 173"/>
                  <a:gd name="T6" fmla="*/ 17 w 174"/>
                  <a:gd name="T7" fmla="*/ 86 h 173"/>
                  <a:gd name="T8" fmla="*/ 87 w 174"/>
                  <a:gd name="T9" fmla="*/ 155 h 173"/>
                  <a:gd name="T10" fmla="*/ 87 w 174"/>
                  <a:gd name="T11" fmla="*/ 155 h 173"/>
                  <a:gd name="T12" fmla="*/ 156 w 174"/>
                  <a:gd name="T13" fmla="*/ 86 h 173"/>
                  <a:gd name="T14" fmla="*/ 156 w 174"/>
                  <a:gd name="T15" fmla="*/ 86 h 173"/>
                  <a:gd name="T16" fmla="*/ 87 w 174"/>
                  <a:gd name="T17" fmla="*/ 17 h 173"/>
                  <a:gd name="T18" fmla="*/ 87 w 174"/>
                  <a:gd name="T19" fmla="*/ 172 h 173"/>
                  <a:gd name="T20" fmla="*/ 87 w 174"/>
                  <a:gd name="T21" fmla="*/ 172 h 173"/>
                  <a:gd name="T22" fmla="*/ 0 w 174"/>
                  <a:gd name="T23" fmla="*/ 86 h 173"/>
                  <a:gd name="T24" fmla="*/ 0 w 174"/>
                  <a:gd name="T25" fmla="*/ 86 h 173"/>
                  <a:gd name="T26" fmla="*/ 87 w 174"/>
                  <a:gd name="T27" fmla="*/ 0 h 173"/>
                  <a:gd name="T28" fmla="*/ 87 w 174"/>
                  <a:gd name="T29" fmla="*/ 0 h 173"/>
                  <a:gd name="T30" fmla="*/ 173 w 174"/>
                  <a:gd name="T31" fmla="*/ 86 h 173"/>
                  <a:gd name="T32" fmla="*/ 173 w 174"/>
                  <a:gd name="T33" fmla="*/ 86 h 173"/>
                  <a:gd name="T34" fmla="*/ 87 w 174"/>
                  <a:gd name="T35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4" h="173">
                    <a:moveTo>
                      <a:pt x="87" y="17"/>
                    </a:moveTo>
                    <a:lnTo>
                      <a:pt x="87" y="17"/>
                    </a:lnTo>
                    <a:cubicBezTo>
                      <a:pt x="49" y="17"/>
                      <a:pt x="17" y="48"/>
                      <a:pt x="17" y="86"/>
                    </a:cubicBezTo>
                    <a:lnTo>
                      <a:pt x="17" y="86"/>
                    </a:lnTo>
                    <a:cubicBezTo>
                      <a:pt x="17" y="124"/>
                      <a:pt x="49" y="155"/>
                      <a:pt x="87" y="155"/>
                    </a:cubicBezTo>
                    <a:lnTo>
                      <a:pt x="87" y="155"/>
                    </a:lnTo>
                    <a:cubicBezTo>
                      <a:pt x="125" y="155"/>
                      <a:pt x="156" y="124"/>
                      <a:pt x="156" y="86"/>
                    </a:cubicBezTo>
                    <a:lnTo>
                      <a:pt x="156" y="86"/>
                    </a:lnTo>
                    <a:cubicBezTo>
                      <a:pt x="156" y="48"/>
                      <a:pt x="125" y="17"/>
                      <a:pt x="87" y="17"/>
                    </a:cubicBezTo>
                    <a:close/>
                    <a:moveTo>
                      <a:pt x="87" y="172"/>
                    </a:moveTo>
                    <a:lnTo>
                      <a:pt x="87" y="172"/>
                    </a:lnTo>
                    <a:cubicBezTo>
                      <a:pt x="39" y="172"/>
                      <a:pt x="0" y="134"/>
                      <a:pt x="0" y="86"/>
                    </a:cubicBezTo>
                    <a:lnTo>
                      <a:pt x="0" y="86"/>
                    </a:lnTo>
                    <a:cubicBezTo>
                      <a:pt x="0" y="38"/>
                      <a:pt x="39" y="0"/>
                      <a:pt x="87" y="0"/>
                    </a:cubicBezTo>
                    <a:lnTo>
                      <a:pt x="87" y="0"/>
                    </a:lnTo>
                    <a:cubicBezTo>
                      <a:pt x="134" y="0"/>
                      <a:pt x="173" y="38"/>
                      <a:pt x="173" y="86"/>
                    </a:cubicBezTo>
                    <a:lnTo>
                      <a:pt x="173" y="86"/>
                    </a:lnTo>
                    <a:cubicBezTo>
                      <a:pt x="173" y="134"/>
                      <a:pt x="134" y="172"/>
                      <a:pt x="87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73">
                <a:extLst>
                  <a:ext uri="{FF2B5EF4-FFF2-40B4-BE49-F238E27FC236}">
                    <a16:creationId xmlns:a16="http://schemas.microsoft.com/office/drawing/2014/main" id="{F7F6EE64-9AC8-4456-91AE-5D39554C7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0442" y="6534231"/>
                <a:ext cx="137357" cy="141281"/>
              </a:xfrm>
              <a:custGeom>
                <a:avLst/>
                <a:gdLst>
                  <a:gd name="T0" fmla="*/ 155 w 156"/>
                  <a:gd name="T1" fmla="*/ 78 h 157"/>
                  <a:gd name="T2" fmla="*/ 155 w 156"/>
                  <a:gd name="T3" fmla="*/ 78 h 157"/>
                  <a:gd name="T4" fmla="*/ 77 w 156"/>
                  <a:gd name="T5" fmla="*/ 156 h 157"/>
                  <a:gd name="T6" fmla="*/ 77 w 156"/>
                  <a:gd name="T7" fmla="*/ 156 h 157"/>
                  <a:gd name="T8" fmla="*/ 0 w 156"/>
                  <a:gd name="T9" fmla="*/ 78 h 157"/>
                  <a:gd name="T10" fmla="*/ 0 w 156"/>
                  <a:gd name="T11" fmla="*/ 78 h 157"/>
                  <a:gd name="T12" fmla="*/ 77 w 156"/>
                  <a:gd name="T13" fmla="*/ 0 h 157"/>
                  <a:gd name="T14" fmla="*/ 77 w 156"/>
                  <a:gd name="T15" fmla="*/ 0 h 157"/>
                  <a:gd name="T16" fmla="*/ 155 w 156"/>
                  <a:gd name="T17" fmla="*/ 7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6" h="157">
                    <a:moveTo>
                      <a:pt x="155" y="78"/>
                    </a:moveTo>
                    <a:lnTo>
                      <a:pt x="155" y="78"/>
                    </a:lnTo>
                    <a:cubicBezTo>
                      <a:pt x="155" y="121"/>
                      <a:pt x="121" y="156"/>
                      <a:pt x="77" y="156"/>
                    </a:cubicBezTo>
                    <a:lnTo>
                      <a:pt x="77" y="156"/>
                    </a:lnTo>
                    <a:cubicBezTo>
                      <a:pt x="34" y="156"/>
                      <a:pt x="0" y="121"/>
                      <a:pt x="0" y="78"/>
                    </a:cubicBezTo>
                    <a:lnTo>
                      <a:pt x="0" y="78"/>
                    </a:lnTo>
                    <a:cubicBezTo>
                      <a:pt x="0" y="35"/>
                      <a:pt x="34" y="0"/>
                      <a:pt x="77" y="0"/>
                    </a:cubicBezTo>
                    <a:lnTo>
                      <a:pt x="77" y="0"/>
                    </a:lnTo>
                    <a:cubicBezTo>
                      <a:pt x="121" y="0"/>
                      <a:pt x="155" y="35"/>
                      <a:pt x="155" y="7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74">
                <a:extLst>
                  <a:ext uri="{FF2B5EF4-FFF2-40B4-BE49-F238E27FC236}">
                    <a16:creationId xmlns:a16="http://schemas.microsoft.com/office/drawing/2014/main" id="{9A0E5F92-FFF0-4171-B74C-3BDDEF105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6518" y="6522459"/>
                <a:ext cx="153053" cy="153053"/>
              </a:xfrm>
              <a:custGeom>
                <a:avLst/>
                <a:gdLst>
                  <a:gd name="T0" fmla="*/ 85 w 173"/>
                  <a:gd name="T1" fmla="*/ 18 h 174"/>
                  <a:gd name="T2" fmla="*/ 85 w 173"/>
                  <a:gd name="T3" fmla="*/ 18 h 174"/>
                  <a:gd name="T4" fmla="*/ 17 w 173"/>
                  <a:gd name="T5" fmla="*/ 87 h 174"/>
                  <a:gd name="T6" fmla="*/ 17 w 173"/>
                  <a:gd name="T7" fmla="*/ 87 h 174"/>
                  <a:gd name="T8" fmla="*/ 85 w 173"/>
                  <a:gd name="T9" fmla="*/ 156 h 174"/>
                  <a:gd name="T10" fmla="*/ 85 w 173"/>
                  <a:gd name="T11" fmla="*/ 156 h 174"/>
                  <a:gd name="T12" fmla="*/ 155 w 173"/>
                  <a:gd name="T13" fmla="*/ 87 h 174"/>
                  <a:gd name="T14" fmla="*/ 155 w 173"/>
                  <a:gd name="T15" fmla="*/ 87 h 174"/>
                  <a:gd name="T16" fmla="*/ 85 w 173"/>
                  <a:gd name="T17" fmla="*/ 18 h 174"/>
                  <a:gd name="T18" fmla="*/ 85 w 173"/>
                  <a:gd name="T19" fmla="*/ 173 h 174"/>
                  <a:gd name="T20" fmla="*/ 85 w 173"/>
                  <a:gd name="T21" fmla="*/ 173 h 174"/>
                  <a:gd name="T22" fmla="*/ 0 w 173"/>
                  <a:gd name="T23" fmla="*/ 87 h 174"/>
                  <a:gd name="T24" fmla="*/ 0 w 173"/>
                  <a:gd name="T25" fmla="*/ 87 h 174"/>
                  <a:gd name="T26" fmla="*/ 85 w 173"/>
                  <a:gd name="T27" fmla="*/ 0 h 174"/>
                  <a:gd name="T28" fmla="*/ 85 w 173"/>
                  <a:gd name="T29" fmla="*/ 0 h 174"/>
                  <a:gd name="T30" fmla="*/ 172 w 173"/>
                  <a:gd name="T31" fmla="*/ 87 h 174"/>
                  <a:gd name="T32" fmla="*/ 172 w 173"/>
                  <a:gd name="T33" fmla="*/ 87 h 174"/>
                  <a:gd name="T34" fmla="*/ 85 w 173"/>
                  <a:gd name="T35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174">
                    <a:moveTo>
                      <a:pt x="85" y="18"/>
                    </a:moveTo>
                    <a:lnTo>
                      <a:pt x="85" y="18"/>
                    </a:lnTo>
                    <a:cubicBezTo>
                      <a:pt x="48" y="18"/>
                      <a:pt x="17" y="48"/>
                      <a:pt x="17" y="87"/>
                    </a:cubicBezTo>
                    <a:lnTo>
                      <a:pt x="17" y="87"/>
                    </a:lnTo>
                    <a:cubicBezTo>
                      <a:pt x="17" y="124"/>
                      <a:pt x="48" y="156"/>
                      <a:pt x="85" y="156"/>
                    </a:cubicBezTo>
                    <a:lnTo>
                      <a:pt x="85" y="156"/>
                    </a:lnTo>
                    <a:cubicBezTo>
                      <a:pt x="124" y="156"/>
                      <a:pt x="155" y="124"/>
                      <a:pt x="155" y="87"/>
                    </a:cubicBezTo>
                    <a:lnTo>
                      <a:pt x="155" y="87"/>
                    </a:lnTo>
                    <a:cubicBezTo>
                      <a:pt x="155" y="48"/>
                      <a:pt x="124" y="18"/>
                      <a:pt x="85" y="18"/>
                    </a:cubicBezTo>
                    <a:close/>
                    <a:moveTo>
                      <a:pt x="85" y="173"/>
                    </a:moveTo>
                    <a:lnTo>
                      <a:pt x="85" y="173"/>
                    </a:lnTo>
                    <a:cubicBezTo>
                      <a:pt x="38" y="173"/>
                      <a:pt x="0" y="134"/>
                      <a:pt x="0" y="87"/>
                    </a:cubicBezTo>
                    <a:lnTo>
                      <a:pt x="0" y="87"/>
                    </a:lnTo>
                    <a:cubicBezTo>
                      <a:pt x="0" y="39"/>
                      <a:pt x="38" y="0"/>
                      <a:pt x="85" y="0"/>
                    </a:cubicBezTo>
                    <a:lnTo>
                      <a:pt x="85" y="0"/>
                    </a:lnTo>
                    <a:cubicBezTo>
                      <a:pt x="133" y="0"/>
                      <a:pt x="172" y="39"/>
                      <a:pt x="172" y="87"/>
                    </a:cubicBezTo>
                    <a:lnTo>
                      <a:pt x="172" y="87"/>
                    </a:lnTo>
                    <a:cubicBezTo>
                      <a:pt x="172" y="134"/>
                      <a:pt x="133" y="173"/>
                      <a:pt x="85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175">
                <a:extLst>
                  <a:ext uri="{FF2B5EF4-FFF2-40B4-BE49-F238E27FC236}">
                    <a16:creationId xmlns:a16="http://schemas.microsoft.com/office/drawing/2014/main" id="{4E28911A-72CE-463C-86C3-C500178FA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0475" y="6220274"/>
                <a:ext cx="141281" cy="137357"/>
              </a:xfrm>
              <a:custGeom>
                <a:avLst/>
                <a:gdLst>
                  <a:gd name="T0" fmla="*/ 156 w 157"/>
                  <a:gd name="T1" fmla="*/ 77 h 156"/>
                  <a:gd name="T2" fmla="*/ 156 w 157"/>
                  <a:gd name="T3" fmla="*/ 77 h 156"/>
                  <a:gd name="T4" fmla="*/ 78 w 157"/>
                  <a:gd name="T5" fmla="*/ 155 h 156"/>
                  <a:gd name="T6" fmla="*/ 78 w 157"/>
                  <a:gd name="T7" fmla="*/ 155 h 156"/>
                  <a:gd name="T8" fmla="*/ 0 w 157"/>
                  <a:gd name="T9" fmla="*/ 77 h 156"/>
                  <a:gd name="T10" fmla="*/ 0 w 157"/>
                  <a:gd name="T11" fmla="*/ 77 h 156"/>
                  <a:gd name="T12" fmla="*/ 78 w 157"/>
                  <a:gd name="T13" fmla="*/ 0 h 156"/>
                  <a:gd name="T14" fmla="*/ 78 w 157"/>
                  <a:gd name="T15" fmla="*/ 0 h 156"/>
                  <a:gd name="T16" fmla="*/ 156 w 157"/>
                  <a:gd name="T17" fmla="*/ 7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6">
                    <a:moveTo>
                      <a:pt x="156" y="77"/>
                    </a:moveTo>
                    <a:lnTo>
                      <a:pt x="156" y="77"/>
                    </a:lnTo>
                    <a:cubicBezTo>
                      <a:pt x="156" y="120"/>
                      <a:pt x="121" y="155"/>
                      <a:pt x="78" y="155"/>
                    </a:cubicBezTo>
                    <a:lnTo>
                      <a:pt x="78" y="155"/>
                    </a:lnTo>
                    <a:cubicBezTo>
                      <a:pt x="35" y="155"/>
                      <a:pt x="0" y="120"/>
                      <a:pt x="0" y="77"/>
                    </a:cubicBezTo>
                    <a:lnTo>
                      <a:pt x="0" y="77"/>
                    </a:lnTo>
                    <a:cubicBezTo>
                      <a:pt x="0" y="35"/>
                      <a:pt x="35" y="0"/>
                      <a:pt x="78" y="0"/>
                    </a:cubicBezTo>
                    <a:lnTo>
                      <a:pt x="78" y="0"/>
                    </a:lnTo>
                    <a:cubicBezTo>
                      <a:pt x="121" y="0"/>
                      <a:pt x="156" y="35"/>
                      <a:pt x="156" y="7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176">
                <a:extLst>
                  <a:ext uri="{FF2B5EF4-FFF2-40B4-BE49-F238E27FC236}">
                    <a16:creationId xmlns:a16="http://schemas.microsoft.com/office/drawing/2014/main" id="{8CB3611D-2D71-472A-AB42-4B64AB609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2627" y="6212425"/>
                <a:ext cx="153053" cy="153055"/>
              </a:xfrm>
              <a:custGeom>
                <a:avLst/>
                <a:gdLst>
                  <a:gd name="T0" fmla="*/ 86 w 174"/>
                  <a:gd name="T1" fmla="*/ 17 h 174"/>
                  <a:gd name="T2" fmla="*/ 86 w 174"/>
                  <a:gd name="T3" fmla="*/ 17 h 174"/>
                  <a:gd name="T4" fmla="*/ 18 w 174"/>
                  <a:gd name="T5" fmla="*/ 86 h 174"/>
                  <a:gd name="T6" fmla="*/ 18 w 174"/>
                  <a:gd name="T7" fmla="*/ 86 h 174"/>
                  <a:gd name="T8" fmla="*/ 86 w 174"/>
                  <a:gd name="T9" fmla="*/ 155 h 174"/>
                  <a:gd name="T10" fmla="*/ 86 w 174"/>
                  <a:gd name="T11" fmla="*/ 155 h 174"/>
                  <a:gd name="T12" fmla="*/ 156 w 174"/>
                  <a:gd name="T13" fmla="*/ 86 h 174"/>
                  <a:gd name="T14" fmla="*/ 156 w 174"/>
                  <a:gd name="T15" fmla="*/ 86 h 174"/>
                  <a:gd name="T16" fmla="*/ 86 w 174"/>
                  <a:gd name="T17" fmla="*/ 17 h 174"/>
                  <a:gd name="T18" fmla="*/ 86 w 174"/>
                  <a:gd name="T19" fmla="*/ 173 h 174"/>
                  <a:gd name="T20" fmla="*/ 86 w 174"/>
                  <a:gd name="T21" fmla="*/ 173 h 174"/>
                  <a:gd name="T22" fmla="*/ 0 w 174"/>
                  <a:gd name="T23" fmla="*/ 86 h 174"/>
                  <a:gd name="T24" fmla="*/ 0 w 174"/>
                  <a:gd name="T25" fmla="*/ 86 h 174"/>
                  <a:gd name="T26" fmla="*/ 86 w 174"/>
                  <a:gd name="T27" fmla="*/ 0 h 174"/>
                  <a:gd name="T28" fmla="*/ 86 w 174"/>
                  <a:gd name="T29" fmla="*/ 0 h 174"/>
                  <a:gd name="T30" fmla="*/ 173 w 174"/>
                  <a:gd name="T31" fmla="*/ 86 h 174"/>
                  <a:gd name="T32" fmla="*/ 173 w 174"/>
                  <a:gd name="T33" fmla="*/ 86 h 174"/>
                  <a:gd name="T34" fmla="*/ 86 w 174"/>
                  <a:gd name="T35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4" h="174">
                    <a:moveTo>
                      <a:pt x="86" y="17"/>
                    </a:moveTo>
                    <a:lnTo>
                      <a:pt x="86" y="17"/>
                    </a:lnTo>
                    <a:cubicBezTo>
                      <a:pt x="49" y="17"/>
                      <a:pt x="18" y="48"/>
                      <a:pt x="18" y="86"/>
                    </a:cubicBezTo>
                    <a:lnTo>
                      <a:pt x="18" y="86"/>
                    </a:lnTo>
                    <a:cubicBezTo>
                      <a:pt x="18" y="124"/>
                      <a:pt x="49" y="155"/>
                      <a:pt x="86" y="155"/>
                    </a:cubicBezTo>
                    <a:lnTo>
                      <a:pt x="86" y="155"/>
                    </a:lnTo>
                    <a:cubicBezTo>
                      <a:pt x="125" y="155"/>
                      <a:pt x="156" y="124"/>
                      <a:pt x="156" y="86"/>
                    </a:cubicBezTo>
                    <a:lnTo>
                      <a:pt x="156" y="86"/>
                    </a:lnTo>
                    <a:cubicBezTo>
                      <a:pt x="156" y="48"/>
                      <a:pt x="125" y="17"/>
                      <a:pt x="86" y="17"/>
                    </a:cubicBezTo>
                    <a:close/>
                    <a:moveTo>
                      <a:pt x="86" y="173"/>
                    </a:moveTo>
                    <a:lnTo>
                      <a:pt x="86" y="173"/>
                    </a:lnTo>
                    <a:cubicBezTo>
                      <a:pt x="39" y="173"/>
                      <a:pt x="0" y="134"/>
                      <a:pt x="0" y="86"/>
                    </a:cubicBezTo>
                    <a:lnTo>
                      <a:pt x="0" y="86"/>
                    </a:lnTo>
                    <a:cubicBezTo>
                      <a:pt x="0" y="39"/>
                      <a:pt x="39" y="0"/>
                      <a:pt x="86" y="0"/>
                    </a:cubicBezTo>
                    <a:lnTo>
                      <a:pt x="86" y="0"/>
                    </a:lnTo>
                    <a:cubicBezTo>
                      <a:pt x="134" y="0"/>
                      <a:pt x="173" y="39"/>
                      <a:pt x="173" y="86"/>
                    </a:cubicBezTo>
                    <a:lnTo>
                      <a:pt x="173" y="86"/>
                    </a:lnTo>
                    <a:cubicBezTo>
                      <a:pt x="173" y="134"/>
                      <a:pt x="134" y="173"/>
                      <a:pt x="86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77">
                <a:extLst>
                  <a:ext uri="{FF2B5EF4-FFF2-40B4-BE49-F238E27FC236}">
                    <a16:creationId xmlns:a16="http://schemas.microsoft.com/office/drawing/2014/main" id="{6660B4D3-C2FF-4CDC-AC2A-DA53CC1AF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2658" y="6334085"/>
                <a:ext cx="137357" cy="137355"/>
              </a:xfrm>
              <a:custGeom>
                <a:avLst/>
                <a:gdLst>
                  <a:gd name="T0" fmla="*/ 155 w 156"/>
                  <a:gd name="T1" fmla="*/ 77 h 156"/>
                  <a:gd name="T2" fmla="*/ 155 w 156"/>
                  <a:gd name="T3" fmla="*/ 77 h 156"/>
                  <a:gd name="T4" fmla="*/ 78 w 156"/>
                  <a:gd name="T5" fmla="*/ 155 h 156"/>
                  <a:gd name="T6" fmla="*/ 78 w 156"/>
                  <a:gd name="T7" fmla="*/ 155 h 156"/>
                  <a:gd name="T8" fmla="*/ 0 w 156"/>
                  <a:gd name="T9" fmla="*/ 77 h 156"/>
                  <a:gd name="T10" fmla="*/ 0 w 156"/>
                  <a:gd name="T11" fmla="*/ 77 h 156"/>
                  <a:gd name="T12" fmla="*/ 78 w 156"/>
                  <a:gd name="T13" fmla="*/ 0 h 156"/>
                  <a:gd name="T14" fmla="*/ 78 w 156"/>
                  <a:gd name="T15" fmla="*/ 0 h 156"/>
                  <a:gd name="T16" fmla="*/ 155 w 156"/>
                  <a:gd name="T17" fmla="*/ 7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6" h="156">
                    <a:moveTo>
                      <a:pt x="155" y="77"/>
                    </a:moveTo>
                    <a:lnTo>
                      <a:pt x="155" y="77"/>
                    </a:lnTo>
                    <a:cubicBezTo>
                      <a:pt x="155" y="120"/>
                      <a:pt x="121" y="155"/>
                      <a:pt x="78" y="155"/>
                    </a:cubicBezTo>
                    <a:lnTo>
                      <a:pt x="78" y="155"/>
                    </a:lnTo>
                    <a:cubicBezTo>
                      <a:pt x="35" y="155"/>
                      <a:pt x="0" y="120"/>
                      <a:pt x="0" y="77"/>
                    </a:cubicBezTo>
                    <a:lnTo>
                      <a:pt x="0" y="77"/>
                    </a:lnTo>
                    <a:cubicBezTo>
                      <a:pt x="0" y="35"/>
                      <a:pt x="35" y="0"/>
                      <a:pt x="78" y="0"/>
                    </a:cubicBezTo>
                    <a:lnTo>
                      <a:pt x="78" y="0"/>
                    </a:lnTo>
                    <a:cubicBezTo>
                      <a:pt x="121" y="0"/>
                      <a:pt x="155" y="35"/>
                      <a:pt x="155" y="7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178">
                <a:extLst>
                  <a:ext uri="{FF2B5EF4-FFF2-40B4-BE49-F238E27FC236}">
                    <a16:creationId xmlns:a16="http://schemas.microsoft.com/office/drawing/2014/main" id="{7B6B3F2A-528E-4F76-A508-DFCF10137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4809" y="6326236"/>
                <a:ext cx="153055" cy="153053"/>
              </a:xfrm>
              <a:custGeom>
                <a:avLst/>
                <a:gdLst>
                  <a:gd name="T0" fmla="*/ 86 w 172"/>
                  <a:gd name="T1" fmla="*/ 17 h 173"/>
                  <a:gd name="T2" fmla="*/ 86 w 172"/>
                  <a:gd name="T3" fmla="*/ 17 h 173"/>
                  <a:gd name="T4" fmla="*/ 17 w 172"/>
                  <a:gd name="T5" fmla="*/ 85 h 173"/>
                  <a:gd name="T6" fmla="*/ 17 w 172"/>
                  <a:gd name="T7" fmla="*/ 85 h 173"/>
                  <a:gd name="T8" fmla="*/ 86 w 172"/>
                  <a:gd name="T9" fmla="*/ 155 h 173"/>
                  <a:gd name="T10" fmla="*/ 86 w 172"/>
                  <a:gd name="T11" fmla="*/ 155 h 173"/>
                  <a:gd name="T12" fmla="*/ 155 w 172"/>
                  <a:gd name="T13" fmla="*/ 85 h 173"/>
                  <a:gd name="T14" fmla="*/ 155 w 172"/>
                  <a:gd name="T15" fmla="*/ 85 h 173"/>
                  <a:gd name="T16" fmla="*/ 86 w 172"/>
                  <a:gd name="T17" fmla="*/ 17 h 173"/>
                  <a:gd name="T18" fmla="*/ 86 w 172"/>
                  <a:gd name="T19" fmla="*/ 172 h 173"/>
                  <a:gd name="T20" fmla="*/ 86 w 172"/>
                  <a:gd name="T21" fmla="*/ 172 h 173"/>
                  <a:gd name="T22" fmla="*/ 0 w 172"/>
                  <a:gd name="T23" fmla="*/ 85 h 173"/>
                  <a:gd name="T24" fmla="*/ 0 w 172"/>
                  <a:gd name="T25" fmla="*/ 85 h 173"/>
                  <a:gd name="T26" fmla="*/ 86 w 172"/>
                  <a:gd name="T27" fmla="*/ 0 h 173"/>
                  <a:gd name="T28" fmla="*/ 86 w 172"/>
                  <a:gd name="T29" fmla="*/ 0 h 173"/>
                  <a:gd name="T30" fmla="*/ 171 w 172"/>
                  <a:gd name="T31" fmla="*/ 85 h 173"/>
                  <a:gd name="T32" fmla="*/ 171 w 172"/>
                  <a:gd name="T33" fmla="*/ 85 h 173"/>
                  <a:gd name="T34" fmla="*/ 86 w 172"/>
                  <a:gd name="T35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2" h="173">
                    <a:moveTo>
                      <a:pt x="86" y="17"/>
                    </a:moveTo>
                    <a:lnTo>
                      <a:pt x="86" y="17"/>
                    </a:lnTo>
                    <a:cubicBezTo>
                      <a:pt x="47" y="17"/>
                      <a:pt x="17" y="48"/>
                      <a:pt x="17" y="85"/>
                    </a:cubicBezTo>
                    <a:lnTo>
                      <a:pt x="17" y="85"/>
                    </a:lnTo>
                    <a:cubicBezTo>
                      <a:pt x="17" y="124"/>
                      <a:pt x="47" y="155"/>
                      <a:pt x="86" y="155"/>
                    </a:cubicBezTo>
                    <a:lnTo>
                      <a:pt x="86" y="155"/>
                    </a:lnTo>
                    <a:cubicBezTo>
                      <a:pt x="124" y="155"/>
                      <a:pt x="155" y="124"/>
                      <a:pt x="155" y="85"/>
                    </a:cubicBezTo>
                    <a:lnTo>
                      <a:pt x="155" y="85"/>
                    </a:lnTo>
                    <a:cubicBezTo>
                      <a:pt x="155" y="48"/>
                      <a:pt x="124" y="17"/>
                      <a:pt x="86" y="17"/>
                    </a:cubicBezTo>
                    <a:close/>
                    <a:moveTo>
                      <a:pt x="86" y="172"/>
                    </a:moveTo>
                    <a:lnTo>
                      <a:pt x="86" y="172"/>
                    </a:lnTo>
                    <a:cubicBezTo>
                      <a:pt x="38" y="172"/>
                      <a:pt x="0" y="133"/>
                      <a:pt x="0" y="85"/>
                    </a:cubicBezTo>
                    <a:lnTo>
                      <a:pt x="0" y="85"/>
                    </a:lnTo>
                    <a:cubicBezTo>
                      <a:pt x="0" y="38"/>
                      <a:pt x="38" y="0"/>
                      <a:pt x="86" y="0"/>
                    </a:cubicBezTo>
                    <a:lnTo>
                      <a:pt x="86" y="0"/>
                    </a:lnTo>
                    <a:cubicBezTo>
                      <a:pt x="133" y="0"/>
                      <a:pt x="171" y="38"/>
                      <a:pt x="171" y="85"/>
                    </a:cubicBezTo>
                    <a:lnTo>
                      <a:pt x="171" y="85"/>
                    </a:lnTo>
                    <a:cubicBezTo>
                      <a:pt x="171" y="133"/>
                      <a:pt x="133" y="172"/>
                      <a:pt x="86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77BDC276-1AFA-4EFE-8260-DCC3278B6BB4}"/>
                </a:ext>
              </a:extLst>
            </p:cNvPr>
            <p:cNvGrpSpPr/>
            <p:nvPr/>
          </p:nvGrpSpPr>
          <p:grpSpPr>
            <a:xfrm>
              <a:off x="7191020" y="9434411"/>
              <a:ext cx="3037535" cy="521952"/>
              <a:chOff x="7191020" y="9434411"/>
              <a:chExt cx="3037535" cy="521952"/>
            </a:xfrm>
          </p:grpSpPr>
          <p:sp>
            <p:nvSpPr>
              <p:cNvPr id="409" name="Freeform 179">
                <a:extLst>
                  <a:ext uri="{FF2B5EF4-FFF2-40B4-BE49-F238E27FC236}">
                    <a16:creationId xmlns:a16="http://schemas.microsoft.com/office/drawing/2014/main" id="{6BC1BF06-EA80-4A6B-84AA-8A4332872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8869" y="9442260"/>
                <a:ext cx="3017914" cy="506255"/>
              </a:xfrm>
              <a:custGeom>
                <a:avLst/>
                <a:gdLst>
                  <a:gd name="T0" fmla="*/ 3263 w 3393"/>
                  <a:gd name="T1" fmla="*/ 568 h 569"/>
                  <a:gd name="T2" fmla="*/ 1696 w 3393"/>
                  <a:gd name="T3" fmla="*/ 568 h 569"/>
                  <a:gd name="T4" fmla="*/ 129 w 3393"/>
                  <a:gd name="T5" fmla="*/ 568 h 569"/>
                  <a:gd name="T6" fmla="*/ 129 w 3393"/>
                  <a:gd name="T7" fmla="*/ 568 h 569"/>
                  <a:gd name="T8" fmla="*/ 38 w 3393"/>
                  <a:gd name="T9" fmla="*/ 530 h 569"/>
                  <a:gd name="T10" fmla="*/ 38 w 3393"/>
                  <a:gd name="T11" fmla="*/ 530 h 569"/>
                  <a:gd name="T12" fmla="*/ 0 w 3393"/>
                  <a:gd name="T13" fmla="*/ 439 h 569"/>
                  <a:gd name="T14" fmla="*/ 0 w 3393"/>
                  <a:gd name="T15" fmla="*/ 284 h 569"/>
                  <a:gd name="T16" fmla="*/ 0 w 3393"/>
                  <a:gd name="T17" fmla="*/ 130 h 569"/>
                  <a:gd name="T18" fmla="*/ 0 w 3393"/>
                  <a:gd name="T19" fmla="*/ 130 h 569"/>
                  <a:gd name="T20" fmla="*/ 38 w 3393"/>
                  <a:gd name="T21" fmla="*/ 38 h 569"/>
                  <a:gd name="T22" fmla="*/ 38 w 3393"/>
                  <a:gd name="T23" fmla="*/ 38 h 569"/>
                  <a:gd name="T24" fmla="*/ 129 w 3393"/>
                  <a:gd name="T25" fmla="*/ 0 h 569"/>
                  <a:gd name="T26" fmla="*/ 1696 w 3393"/>
                  <a:gd name="T27" fmla="*/ 0 h 569"/>
                  <a:gd name="T28" fmla="*/ 3263 w 3393"/>
                  <a:gd name="T29" fmla="*/ 0 h 569"/>
                  <a:gd name="T30" fmla="*/ 3263 w 3393"/>
                  <a:gd name="T31" fmla="*/ 0 h 569"/>
                  <a:gd name="T32" fmla="*/ 3355 w 3393"/>
                  <a:gd name="T33" fmla="*/ 38 h 569"/>
                  <a:gd name="T34" fmla="*/ 3355 w 3393"/>
                  <a:gd name="T35" fmla="*/ 38 h 569"/>
                  <a:gd name="T36" fmla="*/ 3392 w 3393"/>
                  <a:gd name="T37" fmla="*/ 130 h 569"/>
                  <a:gd name="T38" fmla="*/ 3392 w 3393"/>
                  <a:gd name="T39" fmla="*/ 284 h 569"/>
                  <a:gd name="T40" fmla="*/ 3392 w 3393"/>
                  <a:gd name="T41" fmla="*/ 439 h 569"/>
                  <a:gd name="T42" fmla="*/ 3392 w 3393"/>
                  <a:gd name="T43" fmla="*/ 439 h 569"/>
                  <a:gd name="T44" fmla="*/ 3355 w 3393"/>
                  <a:gd name="T45" fmla="*/ 530 h 569"/>
                  <a:gd name="T46" fmla="*/ 3355 w 3393"/>
                  <a:gd name="T47" fmla="*/ 530 h 569"/>
                  <a:gd name="T48" fmla="*/ 3263 w 3393"/>
                  <a:gd name="T49" fmla="*/ 568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3" h="569">
                    <a:moveTo>
                      <a:pt x="3263" y="568"/>
                    </a:moveTo>
                    <a:lnTo>
                      <a:pt x="1696" y="568"/>
                    </a:lnTo>
                    <a:lnTo>
                      <a:pt x="129" y="568"/>
                    </a:lnTo>
                    <a:lnTo>
                      <a:pt x="129" y="568"/>
                    </a:lnTo>
                    <a:cubicBezTo>
                      <a:pt x="94" y="568"/>
                      <a:pt x="61" y="554"/>
                      <a:pt x="38" y="530"/>
                    </a:cubicBezTo>
                    <a:lnTo>
                      <a:pt x="38" y="530"/>
                    </a:lnTo>
                    <a:cubicBezTo>
                      <a:pt x="14" y="506"/>
                      <a:pt x="0" y="475"/>
                      <a:pt x="0" y="439"/>
                    </a:cubicBezTo>
                    <a:lnTo>
                      <a:pt x="0" y="284"/>
                    </a:lnTo>
                    <a:lnTo>
                      <a:pt x="0" y="130"/>
                    </a:lnTo>
                    <a:lnTo>
                      <a:pt x="0" y="130"/>
                    </a:lnTo>
                    <a:cubicBezTo>
                      <a:pt x="0" y="94"/>
                      <a:pt x="14" y="61"/>
                      <a:pt x="38" y="38"/>
                    </a:cubicBezTo>
                    <a:lnTo>
                      <a:pt x="38" y="38"/>
                    </a:lnTo>
                    <a:cubicBezTo>
                      <a:pt x="61" y="15"/>
                      <a:pt x="94" y="0"/>
                      <a:pt x="129" y="0"/>
                    </a:cubicBezTo>
                    <a:lnTo>
                      <a:pt x="1696" y="0"/>
                    </a:lnTo>
                    <a:lnTo>
                      <a:pt x="3263" y="0"/>
                    </a:lnTo>
                    <a:lnTo>
                      <a:pt x="3263" y="0"/>
                    </a:lnTo>
                    <a:cubicBezTo>
                      <a:pt x="3299" y="0"/>
                      <a:pt x="3331" y="15"/>
                      <a:pt x="3355" y="38"/>
                    </a:cubicBezTo>
                    <a:lnTo>
                      <a:pt x="3355" y="38"/>
                    </a:lnTo>
                    <a:cubicBezTo>
                      <a:pt x="3378" y="61"/>
                      <a:pt x="3392" y="94"/>
                      <a:pt x="3392" y="130"/>
                    </a:cubicBezTo>
                    <a:lnTo>
                      <a:pt x="3392" y="284"/>
                    </a:lnTo>
                    <a:lnTo>
                      <a:pt x="3392" y="439"/>
                    </a:lnTo>
                    <a:lnTo>
                      <a:pt x="3392" y="439"/>
                    </a:lnTo>
                    <a:cubicBezTo>
                      <a:pt x="3392" y="475"/>
                      <a:pt x="3378" y="506"/>
                      <a:pt x="3355" y="530"/>
                    </a:cubicBezTo>
                    <a:lnTo>
                      <a:pt x="3355" y="530"/>
                    </a:lnTo>
                    <a:cubicBezTo>
                      <a:pt x="3331" y="554"/>
                      <a:pt x="3299" y="568"/>
                      <a:pt x="3263" y="5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80">
                <a:extLst>
                  <a:ext uri="{FF2B5EF4-FFF2-40B4-BE49-F238E27FC236}">
                    <a16:creationId xmlns:a16="http://schemas.microsoft.com/office/drawing/2014/main" id="{249A47D3-CCCE-4AFF-9C0F-075D3425D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1020" y="9434411"/>
                <a:ext cx="3037535" cy="521952"/>
              </a:xfrm>
              <a:custGeom>
                <a:avLst/>
                <a:gdLst>
                  <a:gd name="T0" fmla="*/ 138 w 3411"/>
                  <a:gd name="T1" fmla="*/ 17 h 586"/>
                  <a:gd name="T2" fmla="*/ 138 w 3411"/>
                  <a:gd name="T3" fmla="*/ 17 h 586"/>
                  <a:gd name="T4" fmla="*/ 53 w 3411"/>
                  <a:gd name="T5" fmla="*/ 52 h 586"/>
                  <a:gd name="T6" fmla="*/ 53 w 3411"/>
                  <a:gd name="T7" fmla="*/ 52 h 586"/>
                  <a:gd name="T8" fmla="*/ 17 w 3411"/>
                  <a:gd name="T9" fmla="*/ 138 h 586"/>
                  <a:gd name="T10" fmla="*/ 17 w 3411"/>
                  <a:gd name="T11" fmla="*/ 447 h 586"/>
                  <a:gd name="T12" fmla="*/ 17 w 3411"/>
                  <a:gd name="T13" fmla="*/ 447 h 586"/>
                  <a:gd name="T14" fmla="*/ 53 w 3411"/>
                  <a:gd name="T15" fmla="*/ 531 h 586"/>
                  <a:gd name="T16" fmla="*/ 53 w 3411"/>
                  <a:gd name="T17" fmla="*/ 531 h 586"/>
                  <a:gd name="T18" fmla="*/ 138 w 3411"/>
                  <a:gd name="T19" fmla="*/ 567 h 586"/>
                  <a:gd name="T20" fmla="*/ 3272 w 3411"/>
                  <a:gd name="T21" fmla="*/ 567 h 586"/>
                  <a:gd name="T22" fmla="*/ 3272 w 3411"/>
                  <a:gd name="T23" fmla="*/ 567 h 586"/>
                  <a:gd name="T24" fmla="*/ 3357 w 3411"/>
                  <a:gd name="T25" fmla="*/ 531 h 586"/>
                  <a:gd name="T26" fmla="*/ 3357 w 3411"/>
                  <a:gd name="T27" fmla="*/ 531 h 586"/>
                  <a:gd name="T28" fmla="*/ 3393 w 3411"/>
                  <a:gd name="T29" fmla="*/ 447 h 586"/>
                  <a:gd name="T30" fmla="*/ 3393 w 3411"/>
                  <a:gd name="T31" fmla="*/ 138 h 586"/>
                  <a:gd name="T32" fmla="*/ 3393 w 3411"/>
                  <a:gd name="T33" fmla="*/ 138 h 586"/>
                  <a:gd name="T34" fmla="*/ 3357 w 3411"/>
                  <a:gd name="T35" fmla="*/ 52 h 586"/>
                  <a:gd name="T36" fmla="*/ 3357 w 3411"/>
                  <a:gd name="T37" fmla="*/ 52 h 586"/>
                  <a:gd name="T38" fmla="*/ 3272 w 3411"/>
                  <a:gd name="T39" fmla="*/ 17 h 586"/>
                  <a:gd name="T40" fmla="*/ 138 w 3411"/>
                  <a:gd name="T41" fmla="*/ 17 h 586"/>
                  <a:gd name="T42" fmla="*/ 3272 w 3411"/>
                  <a:gd name="T43" fmla="*/ 585 h 586"/>
                  <a:gd name="T44" fmla="*/ 138 w 3411"/>
                  <a:gd name="T45" fmla="*/ 585 h 586"/>
                  <a:gd name="T46" fmla="*/ 138 w 3411"/>
                  <a:gd name="T47" fmla="*/ 585 h 586"/>
                  <a:gd name="T48" fmla="*/ 40 w 3411"/>
                  <a:gd name="T49" fmla="*/ 544 h 586"/>
                  <a:gd name="T50" fmla="*/ 40 w 3411"/>
                  <a:gd name="T51" fmla="*/ 544 h 586"/>
                  <a:gd name="T52" fmla="*/ 0 w 3411"/>
                  <a:gd name="T53" fmla="*/ 447 h 586"/>
                  <a:gd name="T54" fmla="*/ 0 w 3411"/>
                  <a:gd name="T55" fmla="*/ 138 h 586"/>
                  <a:gd name="T56" fmla="*/ 0 w 3411"/>
                  <a:gd name="T57" fmla="*/ 138 h 586"/>
                  <a:gd name="T58" fmla="*/ 40 w 3411"/>
                  <a:gd name="T59" fmla="*/ 40 h 586"/>
                  <a:gd name="T60" fmla="*/ 40 w 3411"/>
                  <a:gd name="T61" fmla="*/ 40 h 586"/>
                  <a:gd name="T62" fmla="*/ 138 w 3411"/>
                  <a:gd name="T63" fmla="*/ 0 h 586"/>
                  <a:gd name="T64" fmla="*/ 3272 w 3411"/>
                  <a:gd name="T65" fmla="*/ 0 h 586"/>
                  <a:gd name="T66" fmla="*/ 3272 w 3411"/>
                  <a:gd name="T67" fmla="*/ 0 h 586"/>
                  <a:gd name="T68" fmla="*/ 3370 w 3411"/>
                  <a:gd name="T69" fmla="*/ 40 h 586"/>
                  <a:gd name="T70" fmla="*/ 3370 w 3411"/>
                  <a:gd name="T71" fmla="*/ 40 h 586"/>
                  <a:gd name="T72" fmla="*/ 3410 w 3411"/>
                  <a:gd name="T73" fmla="*/ 138 h 586"/>
                  <a:gd name="T74" fmla="*/ 3410 w 3411"/>
                  <a:gd name="T75" fmla="*/ 447 h 586"/>
                  <a:gd name="T76" fmla="*/ 3410 w 3411"/>
                  <a:gd name="T77" fmla="*/ 447 h 586"/>
                  <a:gd name="T78" fmla="*/ 3370 w 3411"/>
                  <a:gd name="T79" fmla="*/ 544 h 586"/>
                  <a:gd name="T80" fmla="*/ 3370 w 3411"/>
                  <a:gd name="T81" fmla="*/ 544 h 586"/>
                  <a:gd name="T82" fmla="*/ 3272 w 3411"/>
                  <a:gd name="T83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11" h="586">
                    <a:moveTo>
                      <a:pt x="138" y="17"/>
                    </a:moveTo>
                    <a:lnTo>
                      <a:pt x="138" y="17"/>
                    </a:lnTo>
                    <a:cubicBezTo>
                      <a:pt x="106" y="17"/>
                      <a:pt x="76" y="29"/>
                      <a:pt x="53" y="52"/>
                    </a:cubicBezTo>
                    <a:lnTo>
                      <a:pt x="53" y="52"/>
                    </a:lnTo>
                    <a:cubicBezTo>
                      <a:pt x="30" y="75"/>
                      <a:pt x="17" y="105"/>
                      <a:pt x="17" y="138"/>
                    </a:cubicBezTo>
                    <a:lnTo>
                      <a:pt x="17" y="447"/>
                    </a:lnTo>
                    <a:lnTo>
                      <a:pt x="17" y="447"/>
                    </a:lnTo>
                    <a:cubicBezTo>
                      <a:pt x="17" y="478"/>
                      <a:pt x="30" y="509"/>
                      <a:pt x="53" y="531"/>
                    </a:cubicBezTo>
                    <a:lnTo>
                      <a:pt x="53" y="531"/>
                    </a:lnTo>
                    <a:cubicBezTo>
                      <a:pt x="76" y="555"/>
                      <a:pt x="106" y="567"/>
                      <a:pt x="138" y="567"/>
                    </a:cubicBezTo>
                    <a:lnTo>
                      <a:pt x="3272" y="567"/>
                    </a:lnTo>
                    <a:lnTo>
                      <a:pt x="3272" y="567"/>
                    </a:lnTo>
                    <a:cubicBezTo>
                      <a:pt x="3304" y="567"/>
                      <a:pt x="3334" y="555"/>
                      <a:pt x="3357" y="531"/>
                    </a:cubicBezTo>
                    <a:lnTo>
                      <a:pt x="3357" y="531"/>
                    </a:lnTo>
                    <a:cubicBezTo>
                      <a:pt x="3380" y="509"/>
                      <a:pt x="3393" y="478"/>
                      <a:pt x="3393" y="447"/>
                    </a:cubicBezTo>
                    <a:lnTo>
                      <a:pt x="3393" y="138"/>
                    </a:lnTo>
                    <a:lnTo>
                      <a:pt x="3393" y="138"/>
                    </a:lnTo>
                    <a:cubicBezTo>
                      <a:pt x="3393" y="105"/>
                      <a:pt x="3380" y="75"/>
                      <a:pt x="3357" y="52"/>
                    </a:cubicBezTo>
                    <a:lnTo>
                      <a:pt x="3357" y="52"/>
                    </a:lnTo>
                    <a:cubicBezTo>
                      <a:pt x="3334" y="29"/>
                      <a:pt x="3304" y="17"/>
                      <a:pt x="3272" y="17"/>
                    </a:cubicBezTo>
                    <a:lnTo>
                      <a:pt x="138" y="17"/>
                    </a:lnTo>
                    <a:close/>
                    <a:moveTo>
                      <a:pt x="3272" y="585"/>
                    </a:moveTo>
                    <a:lnTo>
                      <a:pt x="138" y="585"/>
                    </a:lnTo>
                    <a:lnTo>
                      <a:pt x="138" y="585"/>
                    </a:lnTo>
                    <a:cubicBezTo>
                      <a:pt x="102" y="585"/>
                      <a:pt x="67" y="570"/>
                      <a:pt x="40" y="544"/>
                    </a:cubicBezTo>
                    <a:lnTo>
                      <a:pt x="40" y="544"/>
                    </a:lnTo>
                    <a:cubicBezTo>
                      <a:pt x="15" y="518"/>
                      <a:pt x="0" y="484"/>
                      <a:pt x="0" y="447"/>
                    </a:cubicBezTo>
                    <a:lnTo>
                      <a:pt x="0" y="138"/>
                    </a:lnTo>
                    <a:lnTo>
                      <a:pt x="0" y="138"/>
                    </a:lnTo>
                    <a:cubicBezTo>
                      <a:pt x="0" y="101"/>
                      <a:pt x="15" y="66"/>
                      <a:pt x="40" y="40"/>
                    </a:cubicBezTo>
                    <a:lnTo>
                      <a:pt x="40" y="40"/>
                    </a:lnTo>
                    <a:cubicBezTo>
                      <a:pt x="67" y="14"/>
                      <a:pt x="102" y="0"/>
                      <a:pt x="138" y="0"/>
                    </a:cubicBezTo>
                    <a:lnTo>
                      <a:pt x="3272" y="0"/>
                    </a:lnTo>
                    <a:lnTo>
                      <a:pt x="3272" y="0"/>
                    </a:lnTo>
                    <a:cubicBezTo>
                      <a:pt x="3308" y="0"/>
                      <a:pt x="3344" y="14"/>
                      <a:pt x="3370" y="40"/>
                    </a:cubicBezTo>
                    <a:lnTo>
                      <a:pt x="3370" y="40"/>
                    </a:lnTo>
                    <a:cubicBezTo>
                      <a:pt x="3395" y="66"/>
                      <a:pt x="3410" y="101"/>
                      <a:pt x="3410" y="138"/>
                    </a:cubicBezTo>
                    <a:lnTo>
                      <a:pt x="3410" y="447"/>
                    </a:lnTo>
                    <a:lnTo>
                      <a:pt x="3410" y="447"/>
                    </a:lnTo>
                    <a:cubicBezTo>
                      <a:pt x="3410" y="484"/>
                      <a:pt x="3395" y="518"/>
                      <a:pt x="3370" y="544"/>
                    </a:cubicBezTo>
                    <a:lnTo>
                      <a:pt x="3370" y="544"/>
                    </a:lnTo>
                    <a:cubicBezTo>
                      <a:pt x="3344" y="570"/>
                      <a:pt x="3308" y="585"/>
                      <a:pt x="3272" y="5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81">
                <a:extLst>
                  <a:ext uri="{FF2B5EF4-FFF2-40B4-BE49-F238E27FC236}">
                    <a16:creationId xmlns:a16="http://schemas.microsoft.com/office/drawing/2014/main" id="{5B7CFC9C-DAC6-4C72-A790-64702524A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5847" y="9826858"/>
                <a:ext cx="2707880" cy="15698"/>
              </a:xfrm>
              <a:custGeom>
                <a:avLst/>
                <a:gdLst>
                  <a:gd name="T0" fmla="*/ 3034 w 3043"/>
                  <a:gd name="T1" fmla="*/ 18 h 19"/>
                  <a:gd name="T2" fmla="*/ 8 w 3043"/>
                  <a:gd name="T3" fmla="*/ 18 h 19"/>
                  <a:gd name="T4" fmla="*/ 8 w 3043"/>
                  <a:gd name="T5" fmla="*/ 18 h 19"/>
                  <a:gd name="T6" fmla="*/ 0 w 3043"/>
                  <a:gd name="T7" fmla="*/ 9 h 19"/>
                  <a:gd name="T8" fmla="*/ 0 w 3043"/>
                  <a:gd name="T9" fmla="*/ 9 h 19"/>
                  <a:gd name="T10" fmla="*/ 8 w 3043"/>
                  <a:gd name="T11" fmla="*/ 0 h 19"/>
                  <a:gd name="T12" fmla="*/ 3034 w 3043"/>
                  <a:gd name="T13" fmla="*/ 0 h 19"/>
                  <a:gd name="T14" fmla="*/ 3034 w 3043"/>
                  <a:gd name="T15" fmla="*/ 0 h 19"/>
                  <a:gd name="T16" fmla="*/ 3042 w 3043"/>
                  <a:gd name="T17" fmla="*/ 9 h 19"/>
                  <a:gd name="T18" fmla="*/ 3042 w 3043"/>
                  <a:gd name="T19" fmla="*/ 9 h 19"/>
                  <a:gd name="T20" fmla="*/ 3034 w 3043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43" h="19">
                    <a:moveTo>
                      <a:pt x="3034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3034" y="0"/>
                    </a:lnTo>
                    <a:lnTo>
                      <a:pt x="3034" y="0"/>
                    </a:lnTo>
                    <a:cubicBezTo>
                      <a:pt x="3038" y="0"/>
                      <a:pt x="3042" y="5"/>
                      <a:pt x="3042" y="9"/>
                    </a:cubicBezTo>
                    <a:lnTo>
                      <a:pt x="3042" y="9"/>
                    </a:lnTo>
                    <a:cubicBezTo>
                      <a:pt x="3042" y="14"/>
                      <a:pt x="3038" y="18"/>
                      <a:pt x="3034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82">
                <a:extLst>
                  <a:ext uri="{FF2B5EF4-FFF2-40B4-BE49-F238E27FC236}">
                    <a16:creationId xmlns:a16="http://schemas.microsoft.com/office/drawing/2014/main" id="{251F37EA-B7BE-4816-845D-168C18B8E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1054" y="9693426"/>
                <a:ext cx="678931" cy="141281"/>
              </a:xfrm>
              <a:custGeom>
                <a:avLst/>
                <a:gdLst>
                  <a:gd name="T0" fmla="*/ 682 w 764"/>
                  <a:gd name="T1" fmla="*/ 0 h 160"/>
                  <a:gd name="T2" fmla="*/ 382 w 764"/>
                  <a:gd name="T3" fmla="*/ 0 h 160"/>
                  <a:gd name="T4" fmla="*/ 80 w 764"/>
                  <a:gd name="T5" fmla="*/ 0 h 160"/>
                  <a:gd name="T6" fmla="*/ 80 w 764"/>
                  <a:gd name="T7" fmla="*/ 0 h 160"/>
                  <a:gd name="T8" fmla="*/ 24 w 764"/>
                  <a:gd name="T9" fmla="*/ 24 h 160"/>
                  <a:gd name="T10" fmla="*/ 24 w 764"/>
                  <a:gd name="T11" fmla="*/ 24 h 160"/>
                  <a:gd name="T12" fmla="*/ 0 w 764"/>
                  <a:gd name="T13" fmla="*/ 80 h 160"/>
                  <a:gd name="T14" fmla="*/ 0 w 764"/>
                  <a:gd name="T15" fmla="*/ 120 h 160"/>
                  <a:gd name="T16" fmla="*/ 0 w 764"/>
                  <a:gd name="T17" fmla="*/ 159 h 160"/>
                  <a:gd name="T18" fmla="*/ 382 w 764"/>
                  <a:gd name="T19" fmla="*/ 159 h 160"/>
                  <a:gd name="T20" fmla="*/ 763 w 764"/>
                  <a:gd name="T21" fmla="*/ 159 h 160"/>
                  <a:gd name="T22" fmla="*/ 763 w 764"/>
                  <a:gd name="T23" fmla="*/ 120 h 160"/>
                  <a:gd name="T24" fmla="*/ 763 w 764"/>
                  <a:gd name="T25" fmla="*/ 80 h 160"/>
                  <a:gd name="T26" fmla="*/ 763 w 764"/>
                  <a:gd name="T27" fmla="*/ 80 h 160"/>
                  <a:gd name="T28" fmla="*/ 740 w 764"/>
                  <a:gd name="T29" fmla="*/ 24 h 160"/>
                  <a:gd name="T30" fmla="*/ 740 w 764"/>
                  <a:gd name="T31" fmla="*/ 24 h 160"/>
                  <a:gd name="T32" fmla="*/ 682 w 764"/>
                  <a:gd name="T33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4" h="160">
                    <a:moveTo>
                      <a:pt x="682" y="0"/>
                    </a:moveTo>
                    <a:lnTo>
                      <a:pt x="382" y="0"/>
                    </a:lnTo>
                    <a:lnTo>
                      <a:pt x="80" y="0"/>
                    </a:lnTo>
                    <a:lnTo>
                      <a:pt x="80" y="0"/>
                    </a:lnTo>
                    <a:cubicBezTo>
                      <a:pt x="58" y="0"/>
                      <a:pt x="39" y="9"/>
                      <a:pt x="24" y="24"/>
                    </a:cubicBezTo>
                    <a:lnTo>
                      <a:pt x="24" y="24"/>
                    </a:lnTo>
                    <a:cubicBezTo>
                      <a:pt x="8" y="38"/>
                      <a:pt x="0" y="58"/>
                      <a:pt x="0" y="80"/>
                    </a:cubicBezTo>
                    <a:lnTo>
                      <a:pt x="0" y="120"/>
                    </a:lnTo>
                    <a:lnTo>
                      <a:pt x="0" y="159"/>
                    </a:lnTo>
                    <a:lnTo>
                      <a:pt x="382" y="159"/>
                    </a:lnTo>
                    <a:lnTo>
                      <a:pt x="763" y="159"/>
                    </a:lnTo>
                    <a:lnTo>
                      <a:pt x="763" y="120"/>
                    </a:lnTo>
                    <a:lnTo>
                      <a:pt x="763" y="80"/>
                    </a:lnTo>
                    <a:lnTo>
                      <a:pt x="763" y="80"/>
                    </a:lnTo>
                    <a:cubicBezTo>
                      <a:pt x="763" y="58"/>
                      <a:pt x="754" y="38"/>
                      <a:pt x="740" y="24"/>
                    </a:cubicBezTo>
                    <a:lnTo>
                      <a:pt x="740" y="24"/>
                    </a:lnTo>
                    <a:cubicBezTo>
                      <a:pt x="725" y="9"/>
                      <a:pt x="705" y="0"/>
                      <a:pt x="682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183">
                <a:extLst>
                  <a:ext uri="{FF2B5EF4-FFF2-40B4-BE49-F238E27FC236}">
                    <a16:creationId xmlns:a16="http://schemas.microsoft.com/office/drawing/2014/main" id="{3CD2492D-B5AE-4148-AA2D-5BA9F6EC8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3205" y="9685577"/>
                <a:ext cx="694629" cy="156979"/>
              </a:xfrm>
              <a:custGeom>
                <a:avLst/>
                <a:gdLst>
                  <a:gd name="T0" fmla="*/ 17 w 781"/>
                  <a:gd name="T1" fmla="*/ 159 h 178"/>
                  <a:gd name="T2" fmla="*/ 763 w 781"/>
                  <a:gd name="T3" fmla="*/ 159 h 178"/>
                  <a:gd name="T4" fmla="*/ 763 w 781"/>
                  <a:gd name="T5" fmla="*/ 89 h 178"/>
                  <a:gd name="T6" fmla="*/ 763 w 781"/>
                  <a:gd name="T7" fmla="*/ 89 h 178"/>
                  <a:gd name="T8" fmla="*/ 743 w 781"/>
                  <a:gd name="T9" fmla="*/ 39 h 178"/>
                  <a:gd name="T10" fmla="*/ 743 w 781"/>
                  <a:gd name="T11" fmla="*/ 39 h 178"/>
                  <a:gd name="T12" fmla="*/ 691 w 781"/>
                  <a:gd name="T13" fmla="*/ 17 h 178"/>
                  <a:gd name="T14" fmla="*/ 89 w 781"/>
                  <a:gd name="T15" fmla="*/ 17 h 178"/>
                  <a:gd name="T16" fmla="*/ 89 w 781"/>
                  <a:gd name="T17" fmla="*/ 17 h 178"/>
                  <a:gd name="T18" fmla="*/ 39 w 781"/>
                  <a:gd name="T19" fmla="*/ 39 h 178"/>
                  <a:gd name="T20" fmla="*/ 39 w 781"/>
                  <a:gd name="T21" fmla="*/ 39 h 178"/>
                  <a:gd name="T22" fmla="*/ 17 w 781"/>
                  <a:gd name="T23" fmla="*/ 89 h 178"/>
                  <a:gd name="T24" fmla="*/ 17 w 781"/>
                  <a:gd name="T25" fmla="*/ 159 h 178"/>
                  <a:gd name="T26" fmla="*/ 772 w 781"/>
                  <a:gd name="T27" fmla="*/ 177 h 178"/>
                  <a:gd name="T28" fmla="*/ 9 w 781"/>
                  <a:gd name="T29" fmla="*/ 177 h 178"/>
                  <a:gd name="T30" fmla="*/ 9 w 781"/>
                  <a:gd name="T31" fmla="*/ 177 h 178"/>
                  <a:gd name="T32" fmla="*/ 0 w 781"/>
                  <a:gd name="T33" fmla="*/ 168 h 178"/>
                  <a:gd name="T34" fmla="*/ 0 w 781"/>
                  <a:gd name="T35" fmla="*/ 89 h 178"/>
                  <a:gd name="T36" fmla="*/ 0 w 781"/>
                  <a:gd name="T37" fmla="*/ 89 h 178"/>
                  <a:gd name="T38" fmla="*/ 26 w 781"/>
                  <a:gd name="T39" fmla="*/ 27 h 178"/>
                  <a:gd name="T40" fmla="*/ 26 w 781"/>
                  <a:gd name="T41" fmla="*/ 27 h 178"/>
                  <a:gd name="T42" fmla="*/ 89 w 781"/>
                  <a:gd name="T43" fmla="*/ 0 h 178"/>
                  <a:gd name="T44" fmla="*/ 691 w 781"/>
                  <a:gd name="T45" fmla="*/ 0 h 178"/>
                  <a:gd name="T46" fmla="*/ 691 w 781"/>
                  <a:gd name="T47" fmla="*/ 0 h 178"/>
                  <a:gd name="T48" fmla="*/ 755 w 781"/>
                  <a:gd name="T49" fmla="*/ 27 h 178"/>
                  <a:gd name="T50" fmla="*/ 755 w 781"/>
                  <a:gd name="T51" fmla="*/ 27 h 178"/>
                  <a:gd name="T52" fmla="*/ 780 w 781"/>
                  <a:gd name="T53" fmla="*/ 89 h 178"/>
                  <a:gd name="T54" fmla="*/ 780 w 781"/>
                  <a:gd name="T55" fmla="*/ 168 h 178"/>
                  <a:gd name="T56" fmla="*/ 780 w 781"/>
                  <a:gd name="T57" fmla="*/ 168 h 178"/>
                  <a:gd name="T58" fmla="*/ 772 w 781"/>
                  <a:gd name="T59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81" h="178">
                    <a:moveTo>
                      <a:pt x="17" y="159"/>
                    </a:moveTo>
                    <a:lnTo>
                      <a:pt x="763" y="159"/>
                    </a:lnTo>
                    <a:lnTo>
                      <a:pt x="763" y="89"/>
                    </a:lnTo>
                    <a:lnTo>
                      <a:pt x="763" y="89"/>
                    </a:lnTo>
                    <a:cubicBezTo>
                      <a:pt x="763" y="70"/>
                      <a:pt x="756" y="53"/>
                      <a:pt x="743" y="39"/>
                    </a:cubicBezTo>
                    <a:lnTo>
                      <a:pt x="743" y="39"/>
                    </a:lnTo>
                    <a:cubicBezTo>
                      <a:pt x="729" y="25"/>
                      <a:pt x="711" y="17"/>
                      <a:pt x="691" y="17"/>
                    </a:cubicBezTo>
                    <a:lnTo>
                      <a:pt x="89" y="17"/>
                    </a:lnTo>
                    <a:lnTo>
                      <a:pt x="89" y="17"/>
                    </a:lnTo>
                    <a:cubicBezTo>
                      <a:pt x="71" y="17"/>
                      <a:pt x="53" y="25"/>
                      <a:pt x="39" y="39"/>
                    </a:cubicBezTo>
                    <a:lnTo>
                      <a:pt x="39" y="39"/>
                    </a:lnTo>
                    <a:cubicBezTo>
                      <a:pt x="25" y="53"/>
                      <a:pt x="17" y="70"/>
                      <a:pt x="17" y="89"/>
                    </a:cubicBezTo>
                    <a:lnTo>
                      <a:pt x="17" y="159"/>
                    </a:lnTo>
                    <a:close/>
                    <a:moveTo>
                      <a:pt x="772" y="177"/>
                    </a:moveTo>
                    <a:lnTo>
                      <a:pt x="9" y="177"/>
                    </a:lnTo>
                    <a:lnTo>
                      <a:pt x="9" y="177"/>
                    </a:lnTo>
                    <a:cubicBezTo>
                      <a:pt x="4" y="177"/>
                      <a:pt x="0" y="173"/>
                      <a:pt x="0" y="168"/>
                    </a:cubicBezTo>
                    <a:lnTo>
                      <a:pt x="0" y="89"/>
                    </a:lnTo>
                    <a:lnTo>
                      <a:pt x="0" y="89"/>
                    </a:lnTo>
                    <a:cubicBezTo>
                      <a:pt x="0" y="66"/>
                      <a:pt x="10" y="43"/>
                      <a:pt x="26" y="27"/>
                    </a:cubicBezTo>
                    <a:lnTo>
                      <a:pt x="26" y="27"/>
                    </a:lnTo>
                    <a:cubicBezTo>
                      <a:pt x="43" y="10"/>
                      <a:pt x="65" y="0"/>
                      <a:pt x="89" y="0"/>
                    </a:cubicBezTo>
                    <a:lnTo>
                      <a:pt x="691" y="0"/>
                    </a:lnTo>
                    <a:lnTo>
                      <a:pt x="691" y="0"/>
                    </a:lnTo>
                    <a:cubicBezTo>
                      <a:pt x="715" y="0"/>
                      <a:pt x="737" y="10"/>
                      <a:pt x="755" y="27"/>
                    </a:cubicBezTo>
                    <a:lnTo>
                      <a:pt x="755" y="27"/>
                    </a:lnTo>
                    <a:cubicBezTo>
                      <a:pt x="772" y="43"/>
                      <a:pt x="780" y="66"/>
                      <a:pt x="780" y="89"/>
                    </a:cubicBezTo>
                    <a:lnTo>
                      <a:pt x="780" y="168"/>
                    </a:lnTo>
                    <a:lnTo>
                      <a:pt x="780" y="168"/>
                    </a:lnTo>
                    <a:cubicBezTo>
                      <a:pt x="780" y="173"/>
                      <a:pt x="777" y="177"/>
                      <a:pt x="772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184">
                <a:extLst>
                  <a:ext uri="{FF2B5EF4-FFF2-40B4-BE49-F238E27FC236}">
                    <a16:creationId xmlns:a16="http://schemas.microsoft.com/office/drawing/2014/main" id="{5AF003B5-9759-4B62-8350-963E83617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7177" y="9756217"/>
                <a:ext cx="694629" cy="86338"/>
              </a:xfrm>
              <a:custGeom>
                <a:avLst/>
                <a:gdLst>
                  <a:gd name="T0" fmla="*/ 754 w 781"/>
                  <a:gd name="T1" fmla="*/ 27 h 99"/>
                  <a:gd name="T2" fmla="*/ 754 w 781"/>
                  <a:gd name="T3" fmla="*/ 27 h 99"/>
                  <a:gd name="T4" fmla="*/ 691 w 781"/>
                  <a:gd name="T5" fmla="*/ 0 h 99"/>
                  <a:gd name="T6" fmla="*/ 89 w 781"/>
                  <a:gd name="T7" fmla="*/ 0 h 99"/>
                  <a:gd name="T8" fmla="*/ 89 w 781"/>
                  <a:gd name="T9" fmla="*/ 0 h 99"/>
                  <a:gd name="T10" fmla="*/ 25 w 781"/>
                  <a:gd name="T11" fmla="*/ 27 h 99"/>
                  <a:gd name="T12" fmla="*/ 25 w 781"/>
                  <a:gd name="T13" fmla="*/ 27 h 99"/>
                  <a:gd name="T14" fmla="*/ 0 w 781"/>
                  <a:gd name="T15" fmla="*/ 89 h 99"/>
                  <a:gd name="T16" fmla="*/ 0 w 781"/>
                  <a:gd name="T17" fmla="*/ 89 h 99"/>
                  <a:gd name="T18" fmla="*/ 2 w 781"/>
                  <a:gd name="T19" fmla="*/ 96 h 99"/>
                  <a:gd name="T20" fmla="*/ 2 w 781"/>
                  <a:gd name="T21" fmla="*/ 96 h 99"/>
                  <a:gd name="T22" fmla="*/ 8 w 781"/>
                  <a:gd name="T23" fmla="*/ 98 h 99"/>
                  <a:gd name="T24" fmla="*/ 771 w 781"/>
                  <a:gd name="T25" fmla="*/ 98 h 99"/>
                  <a:gd name="T26" fmla="*/ 771 w 781"/>
                  <a:gd name="T27" fmla="*/ 98 h 99"/>
                  <a:gd name="T28" fmla="*/ 780 w 781"/>
                  <a:gd name="T29" fmla="*/ 89 h 99"/>
                  <a:gd name="T30" fmla="*/ 780 w 781"/>
                  <a:gd name="T31" fmla="*/ 89 h 99"/>
                  <a:gd name="T32" fmla="*/ 754 w 781"/>
                  <a:gd name="T33" fmla="*/ 2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1" h="99">
                    <a:moveTo>
                      <a:pt x="754" y="27"/>
                    </a:moveTo>
                    <a:lnTo>
                      <a:pt x="754" y="27"/>
                    </a:lnTo>
                    <a:cubicBezTo>
                      <a:pt x="737" y="10"/>
                      <a:pt x="715" y="0"/>
                      <a:pt x="691" y="0"/>
                    </a:cubicBezTo>
                    <a:lnTo>
                      <a:pt x="89" y="0"/>
                    </a:lnTo>
                    <a:lnTo>
                      <a:pt x="89" y="0"/>
                    </a:lnTo>
                    <a:cubicBezTo>
                      <a:pt x="65" y="0"/>
                      <a:pt x="42" y="10"/>
                      <a:pt x="25" y="27"/>
                    </a:cubicBezTo>
                    <a:lnTo>
                      <a:pt x="25" y="27"/>
                    </a:lnTo>
                    <a:cubicBezTo>
                      <a:pt x="9" y="43"/>
                      <a:pt x="0" y="66"/>
                      <a:pt x="0" y="89"/>
                    </a:cubicBezTo>
                    <a:lnTo>
                      <a:pt x="0" y="89"/>
                    </a:lnTo>
                    <a:cubicBezTo>
                      <a:pt x="0" y="92"/>
                      <a:pt x="1" y="94"/>
                      <a:pt x="2" y="96"/>
                    </a:cubicBezTo>
                    <a:lnTo>
                      <a:pt x="2" y="96"/>
                    </a:lnTo>
                    <a:cubicBezTo>
                      <a:pt x="4" y="97"/>
                      <a:pt x="5" y="98"/>
                      <a:pt x="8" y="98"/>
                    </a:cubicBezTo>
                    <a:lnTo>
                      <a:pt x="771" y="98"/>
                    </a:lnTo>
                    <a:lnTo>
                      <a:pt x="771" y="98"/>
                    </a:lnTo>
                    <a:cubicBezTo>
                      <a:pt x="776" y="98"/>
                      <a:pt x="780" y="94"/>
                      <a:pt x="780" y="89"/>
                    </a:cubicBezTo>
                    <a:lnTo>
                      <a:pt x="780" y="89"/>
                    </a:lnTo>
                    <a:cubicBezTo>
                      <a:pt x="780" y="66"/>
                      <a:pt x="771" y="43"/>
                      <a:pt x="754" y="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185">
                <a:extLst>
                  <a:ext uri="{FF2B5EF4-FFF2-40B4-BE49-F238E27FC236}">
                    <a16:creationId xmlns:a16="http://schemas.microsoft.com/office/drawing/2014/main" id="{94DBE0E4-2044-4D22-A777-E9841256E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1265" y="9552145"/>
                <a:ext cx="694631" cy="294334"/>
              </a:xfrm>
              <a:custGeom>
                <a:avLst/>
                <a:gdLst>
                  <a:gd name="T0" fmla="*/ 17 w 781"/>
                  <a:gd name="T1" fmla="*/ 310 h 329"/>
                  <a:gd name="T2" fmla="*/ 763 w 781"/>
                  <a:gd name="T3" fmla="*/ 310 h 329"/>
                  <a:gd name="T4" fmla="*/ 763 w 781"/>
                  <a:gd name="T5" fmla="*/ 89 h 329"/>
                  <a:gd name="T6" fmla="*/ 763 w 781"/>
                  <a:gd name="T7" fmla="*/ 89 h 329"/>
                  <a:gd name="T8" fmla="*/ 743 w 781"/>
                  <a:gd name="T9" fmla="*/ 37 h 329"/>
                  <a:gd name="T10" fmla="*/ 743 w 781"/>
                  <a:gd name="T11" fmla="*/ 37 h 329"/>
                  <a:gd name="T12" fmla="*/ 691 w 781"/>
                  <a:gd name="T13" fmla="*/ 17 h 329"/>
                  <a:gd name="T14" fmla="*/ 89 w 781"/>
                  <a:gd name="T15" fmla="*/ 17 h 329"/>
                  <a:gd name="T16" fmla="*/ 89 w 781"/>
                  <a:gd name="T17" fmla="*/ 17 h 329"/>
                  <a:gd name="T18" fmla="*/ 39 w 781"/>
                  <a:gd name="T19" fmla="*/ 37 h 329"/>
                  <a:gd name="T20" fmla="*/ 39 w 781"/>
                  <a:gd name="T21" fmla="*/ 37 h 329"/>
                  <a:gd name="T22" fmla="*/ 17 w 781"/>
                  <a:gd name="T23" fmla="*/ 89 h 329"/>
                  <a:gd name="T24" fmla="*/ 17 w 781"/>
                  <a:gd name="T25" fmla="*/ 310 h 329"/>
                  <a:gd name="T26" fmla="*/ 772 w 781"/>
                  <a:gd name="T27" fmla="*/ 328 h 329"/>
                  <a:gd name="T28" fmla="*/ 9 w 781"/>
                  <a:gd name="T29" fmla="*/ 328 h 329"/>
                  <a:gd name="T30" fmla="*/ 9 w 781"/>
                  <a:gd name="T31" fmla="*/ 328 h 329"/>
                  <a:gd name="T32" fmla="*/ 0 w 781"/>
                  <a:gd name="T33" fmla="*/ 319 h 329"/>
                  <a:gd name="T34" fmla="*/ 0 w 781"/>
                  <a:gd name="T35" fmla="*/ 89 h 329"/>
                  <a:gd name="T36" fmla="*/ 0 w 781"/>
                  <a:gd name="T37" fmla="*/ 89 h 329"/>
                  <a:gd name="T38" fmla="*/ 26 w 781"/>
                  <a:gd name="T39" fmla="*/ 25 h 329"/>
                  <a:gd name="T40" fmla="*/ 26 w 781"/>
                  <a:gd name="T41" fmla="*/ 25 h 329"/>
                  <a:gd name="T42" fmla="*/ 89 w 781"/>
                  <a:gd name="T43" fmla="*/ 0 h 329"/>
                  <a:gd name="T44" fmla="*/ 691 w 781"/>
                  <a:gd name="T45" fmla="*/ 0 h 329"/>
                  <a:gd name="T46" fmla="*/ 691 w 781"/>
                  <a:gd name="T47" fmla="*/ 0 h 329"/>
                  <a:gd name="T48" fmla="*/ 754 w 781"/>
                  <a:gd name="T49" fmla="*/ 25 h 329"/>
                  <a:gd name="T50" fmla="*/ 754 w 781"/>
                  <a:gd name="T51" fmla="*/ 25 h 329"/>
                  <a:gd name="T52" fmla="*/ 780 w 781"/>
                  <a:gd name="T53" fmla="*/ 89 h 329"/>
                  <a:gd name="T54" fmla="*/ 780 w 781"/>
                  <a:gd name="T55" fmla="*/ 319 h 329"/>
                  <a:gd name="T56" fmla="*/ 780 w 781"/>
                  <a:gd name="T57" fmla="*/ 319 h 329"/>
                  <a:gd name="T58" fmla="*/ 772 w 781"/>
                  <a:gd name="T59" fmla="*/ 32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81" h="329">
                    <a:moveTo>
                      <a:pt x="17" y="310"/>
                    </a:moveTo>
                    <a:lnTo>
                      <a:pt x="763" y="310"/>
                    </a:lnTo>
                    <a:lnTo>
                      <a:pt x="763" y="89"/>
                    </a:lnTo>
                    <a:lnTo>
                      <a:pt x="763" y="89"/>
                    </a:lnTo>
                    <a:cubicBezTo>
                      <a:pt x="763" y="69"/>
                      <a:pt x="756" y="51"/>
                      <a:pt x="743" y="37"/>
                    </a:cubicBezTo>
                    <a:lnTo>
                      <a:pt x="743" y="37"/>
                    </a:lnTo>
                    <a:cubicBezTo>
                      <a:pt x="729" y="24"/>
                      <a:pt x="711" y="17"/>
                      <a:pt x="691" y="17"/>
                    </a:cubicBezTo>
                    <a:lnTo>
                      <a:pt x="89" y="17"/>
                    </a:lnTo>
                    <a:lnTo>
                      <a:pt x="89" y="17"/>
                    </a:lnTo>
                    <a:cubicBezTo>
                      <a:pt x="70" y="17"/>
                      <a:pt x="53" y="24"/>
                      <a:pt x="39" y="37"/>
                    </a:cubicBezTo>
                    <a:lnTo>
                      <a:pt x="39" y="37"/>
                    </a:lnTo>
                    <a:cubicBezTo>
                      <a:pt x="25" y="51"/>
                      <a:pt x="17" y="69"/>
                      <a:pt x="17" y="89"/>
                    </a:cubicBezTo>
                    <a:lnTo>
                      <a:pt x="17" y="310"/>
                    </a:lnTo>
                    <a:close/>
                    <a:moveTo>
                      <a:pt x="772" y="328"/>
                    </a:moveTo>
                    <a:lnTo>
                      <a:pt x="9" y="328"/>
                    </a:lnTo>
                    <a:lnTo>
                      <a:pt x="9" y="328"/>
                    </a:lnTo>
                    <a:cubicBezTo>
                      <a:pt x="4" y="328"/>
                      <a:pt x="0" y="324"/>
                      <a:pt x="0" y="319"/>
                    </a:cubicBezTo>
                    <a:lnTo>
                      <a:pt x="0" y="89"/>
                    </a:lnTo>
                    <a:lnTo>
                      <a:pt x="0" y="89"/>
                    </a:lnTo>
                    <a:cubicBezTo>
                      <a:pt x="0" y="65"/>
                      <a:pt x="10" y="43"/>
                      <a:pt x="26" y="25"/>
                    </a:cubicBezTo>
                    <a:lnTo>
                      <a:pt x="26" y="25"/>
                    </a:lnTo>
                    <a:cubicBezTo>
                      <a:pt x="43" y="8"/>
                      <a:pt x="65" y="0"/>
                      <a:pt x="89" y="0"/>
                    </a:cubicBezTo>
                    <a:lnTo>
                      <a:pt x="691" y="0"/>
                    </a:lnTo>
                    <a:lnTo>
                      <a:pt x="691" y="0"/>
                    </a:lnTo>
                    <a:cubicBezTo>
                      <a:pt x="715" y="0"/>
                      <a:pt x="737" y="8"/>
                      <a:pt x="754" y="25"/>
                    </a:cubicBezTo>
                    <a:lnTo>
                      <a:pt x="754" y="25"/>
                    </a:lnTo>
                    <a:cubicBezTo>
                      <a:pt x="772" y="43"/>
                      <a:pt x="780" y="65"/>
                      <a:pt x="780" y="89"/>
                    </a:cubicBezTo>
                    <a:lnTo>
                      <a:pt x="780" y="319"/>
                    </a:lnTo>
                    <a:lnTo>
                      <a:pt x="780" y="319"/>
                    </a:lnTo>
                    <a:cubicBezTo>
                      <a:pt x="780" y="324"/>
                      <a:pt x="777" y="328"/>
                      <a:pt x="772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86">
                <a:extLst>
                  <a:ext uri="{FF2B5EF4-FFF2-40B4-BE49-F238E27FC236}">
                    <a16:creationId xmlns:a16="http://schemas.microsoft.com/office/drawing/2014/main" id="{2C9B8537-955F-4A77-A478-05A0B7160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9114" y="9559994"/>
                <a:ext cx="678933" cy="278636"/>
              </a:xfrm>
              <a:custGeom>
                <a:avLst/>
                <a:gdLst>
                  <a:gd name="T0" fmla="*/ 682 w 764"/>
                  <a:gd name="T1" fmla="*/ 0 h 312"/>
                  <a:gd name="T2" fmla="*/ 382 w 764"/>
                  <a:gd name="T3" fmla="*/ 0 h 312"/>
                  <a:gd name="T4" fmla="*/ 80 w 764"/>
                  <a:gd name="T5" fmla="*/ 0 h 312"/>
                  <a:gd name="T6" fmla="*/ 80 w 764"/>
                  <a:gd name="T7" fmla="*/ 0 h 312"/>
                  <a:gd name="T8" fmla="*/ 24 w 764"/>
                  <a:gd name="T9" fmla="*/ 23 h 312"/>
                  <a:gd name="T10" fmla="*/ 24 w 764"/>
                  <a:gd name="T11" fmla="*/ 23 h 312"/>
                  <a:gd name="T12" fmla="*/ 0 w 764"/>
                  <a:gd name="T13" fmla="*/ 81 h 312"/>
                  <a:gd name="T14" fmla="*/ 0 w 764"/>
                  <a:gd name="T15" fmla="*/ 196 h 312"/>
                  <a:gd name="T16" fmla="*/ 0 w 764"/>
                  <a:gd name="T17" fmla="*/ 311 h 312"/>
                  <a:gd name="T18" fmla="*/ 382 w 764"/>
                  <a:gd name="T19" fmla="*/ 311 h 312"/>
                  <a:gd name="T20" fmla="*/ 763 w 764"/>
                  <a:gd name="T21" fmla="*/ 311 h 312"/>
                  <a:gd name="T22" fmla="*/ 763 w 764"/>
                  <a:gd name="T23" fmla="*/ 196 h 312"/>
                  <a:gd name="T24" fmla="*/ 763 w 764"/>
                  <a:gd name="T25" fmla="*/ 81 h 312"/>
                  <a:gd name="T26" fmla="*/ 763 w 764"/>
                  <a:gd name="T27" fmla="*/ 81 h 312"/>
                  <a:gd name="T28" fmla="*/ 740 w 764"/>
                  <a:gd name="T29" fmla="*/ 23 h 312"/>
                  <a:gd name="T30" fmla="*/ 740 w 764"/>
                  <a:gd name="T31" fmla="*/ 23 h 312"/>
                  <a:gd name="T32" fmla="*/ 682 w 764"/>
                  <a:gd name="T3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4" h="312">
                    <a:moveTo>
                      <a:pt x="682" y="0"/>
                    </a:moveTo>
                    <a:lnTo>
                      <a:pt x="382" y="0"/>
                    </a:lnTo>
                    <a:lnTo>
                      <a:pt x="80" y="0"/>
                    </a:lnTo>
                    <a:lnTo>
                      <a:pt x="80" y="0"/>
                    </a:lnTo>
                    <a:cubicBezTo>
                      <a:pt x="58" y="0"/>
                      <a:pt x="38" y="9"/>
                      <a:pt x="24" y="23"/>
                    </a:cubicBezTo>
                    <a:lnTo>
                      <a:pt x="24" y="23"/>
                    </a:lnTo>
                    <a:cubicBezTo>
                      <a:pt x="8" y="38"/>
                      <a:pt x="0" y="58"/>
                      <a:pt x="0" y="81"/>
                    </a:cubicBezTo>
                    <a:lnTo>
                      <a:pt x="0" y="196"/>
                    </a:lnTo>
                    <a:lnTo>
                      <a:pt x="0" y="311"/>
                    </a:lnTo>
                    <a:lnTo>
                      <a:pt x="382" y="311"/>
                    </a:lnTo>
                    <a:lnTo>
                      <a:pt x="763" y="311"/>
                    </a:lnTo>
                    <a:lnTo>
                      <a:pt x="763" y="196"/>
                    </a:lnTo>
                    <a:lnTo>
                      <a:pt x="763" y="81"/>
                    </a:lnTo>
                    <a:lnTo>
                      <a:pt x="763" y="81"/>
                    </a:lnTo>
                    <a:cubicBezTo>
                      <a:pt x="763" y="58"/>
                      <a:pt x="754" y="38"/>
                      <a:pt x="740" y="23"/>
                    </a:cubicBezTo>
                    <a:lnTo>
                      <a:pt x="740" y="23"/>
                    </a:lnTo>
                    <a:cubicBezTo>
                      <a:pt x="725" y="9"/>
                      <a:pt x="705" y="0"/>
                      <a:pt x="682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C4F5C873-5646-4E3D-8428-BB5B26E4AFB3}"/>
                </a:ext>
              </a:extLst>
            </p:cNvPr>
            <p:cNvGrpSpPr/>
            <p:nvPr/>
          </p:nvGrpSpPr>
          <p:grpSpPr>
            <a:xfrm>
              <a:off x="10393382" y="9434411"/>
              <a:ext cx="3269080" cy="521952"/>
              <a:chOff x="10393382" y="9434411"/>
              <a:chExt cx="3269080" cy="521952"/>
            </a:xfrm>
          </p:grpSpPr>
          <p:sp>
            <p:nvSpPr>
              <p:cNvPr id="390" name="Freeform 187">
                <a:extLst>
                  <a:ext uri="{FF2B5EF4-FFF2-40B4-BE49-F238E27FC236}">
                    <a16:creationId xmlns:a16="http://schemas.microsoft.com/office/drawing/2014/main" id="{3DEB0106-4509-4192-9C1F-B54BFF04F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1231" y="9442260"/>
                <a:ext cx="808440" cy="506255"/>
              </a:xfrm>
              <a:custGeom>
                <a:avLst/>
                <a:gdLst>
                  <a:gd name="T0" fmla="*/ 129 w 907"/>
                  <a:gd name="T1" fmla="*/ 0 h 569"/>
                  <a:gd name="T2" fmla="*/ 129 w 907"/>
                  <a:gd name="T3" fmla="*/ 0 h 569"/>
                  <a:gd name="T4" fmla="*/ 37 w 907"/>
                  <a:gd name="T5" fmla="*/ 38 h 569"/>
                  <a:gd name="T6" fmla="*/ 37 w 907"/>
                  <a:gd name="T7" fmla="*/ 38 h 569"/>
                  <a:gd name="T8" fmla="*/ 0 w 907"/>
                  <a:gd name="T9" fmla="*/ 130 h 569"/>
                  <a:gd name="T10" fmla="*/ 0 w 907"/>
                  <a:gd name="T11" fmla="*/ 284 h 569"/>
                  <a:gd name="T12" fmla="*/ 0 w 907"/>
                  <a:gd name="T13" fmla="*/ 439 h 569"/>
                  <a:gd name="T14" fmla="*/ 0 w 907"/>
                  <a:gd name="T15" fmla="*/ 439 h 569"/>
                  <a:gd name="T16" fmla="*/ 37 w 907"/>
                  <a:gd name="T17" fmla="*/ 530 h 569"/>
                  <a:gd name="T18" fmla="*/ 37 w 907"/>
                  <a:gd name="T19" fmla="*/ 530 h 569"/>
                  <a:gd name="T20" fmla="*/ 129 w 907"/>
                  <a:gd name="T21" fmla="*/ 568 h 569"/>
                  <a:gd name="T22" fmla="*/ 906 w 907"/>
                  <a:gd name="T23" fmla="*/ 568 h 569"/>
                  <a:gd name="T24" fmla="*/ 906 w 907"/>
                  <a:gd name="T25" fmla="*/ 0 h 569"/>
                  <a:gd name="T26" fmla="*/ 129 w 907"/>
                  <a:gd name="T27" fmla="*/ 0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7" h="569">
                    <a:moveTo>
                      <a:pt x="129" y="0"/>
                    </a:moveTo>
                    <a:lnTo>
                      <a:pt x="129" y="0"/>
                    </a:lnTo>
                    <a:cubicBezTo>
                      <a:pt x="93" y="0"/>
                      <a:pt x="61" y="15"/>
                      <a:pt x="37" y="38"/>
                    </a:cubicBezTo>
                    <a:lnTo>
                      <a:pt x="37" y="38"/>
                    </a:lnTo>
                    <a:cubicBezTo>
                      <a:pt x="14" y="61"/>
                      <a:pt x="0" y="94"/>
                      <a:pt x="0" y="130"/>
                    </a:cubicBezTo>
                    <a:lnTo>
                      <a:pt x="0" y="284"/>
                    </a:lnTo>
                    <a:lnTo>
                      <a:pt x="0" y="439"/>
                    </a:lnTo>
                    <a:lnTo>
                      <a:pt x="0" y="439"/>
                    </a:lnTo>
                    <a:cubicBezTo>
                      <a:pt x="0" y="474"/>
                      <a:pt x="14" y="506"/>
                      <a:pt x="37" y="530"/>
                    </a:cubicBezTo>
                    <a:lnTo>
                      <a:pt x="37" y="530"/>
                    </a:lnTo>
                    <a:cubicBezTo>
                      <a:pt x="61" y="554"/>
                      <a:pt x="93" y="568"/>
                      <a:pt x="129" y="568"/>
                    </a:cubicBezTo>
                    <a:lnTo>
                      <a:pt x="906" y="568"/>
                    </a:lnTo>
                    <a:lnTo>
                      <a:pt x="906" y="0"/>
                    </a:lnTo>
                    <a:lnTo>
                      <a:pt x="129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88">
                <a:extLst>
                  <a:ext uri="{FF2B5EF4-FFF2-40B4-BE49-F238E27FC236}">
                    <a16:creationId xmlns:a16="http://schemas.microsoft.com/office/drawing/2014/main" id="{27FBAAA3-C564-4848-8B05-008E56631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3382" y="9434411"/>
                <a:ext cx="824137" cy="521952"/>
              </a:xfrm>
              <a:custGeom>
                <a:avLst/>
                <a:gdLst>
                  <a:gd name="T0" fmla="*/ 138 w 925"/>
                  <a:gd name="T1" fmla="*/ 17 h 586"/>
                  <a:gd name="T2" fmla="*/ 138 w 925"/>
                  <a:gd name="T3" fmla="*/ 17 h 586"/>
                  <a:gd name="T4" fmla="*/ 53 w 925"/>
                  <a:gd name="T5" fmla="*/ 52 h 586"/>
                  <a:gd name="T6" fmla="*/ 53 w 925"/>
                  <a:gd name="T7" fmla="*/ 52 h 586"/>
                  <a:gd name="T8" fmla="*/ 17 w 925"/>
                  <a:gd name="T9" fmla="*/ 138 h 586"/>
                  <a:gd name="T10" fmla="*/ 17 w 925"/>
                  <a:gd name="T11" fmla="*/ 447 h 586"/>
                  <a:gd name="T12" fmla="*/ 17 w 925"/>
                  <a:gd name="T13" fmla="*/ 447 h 586"/>
                  <a:gd name="T14" fmla="*/ 53 w 925"/>
                  <a:gd name="T15" fmla="*/ 531 h 586"/>
                  <a:gd name="T16" fmla="*/ 53 w 925"/>
                  <a:gd name="T17" fmla="*/ 531 h 586"/>
                  <a:gd name="T18" fmla="*/ 138 w 925"/>
                  <a:gd name="T19" fmla="*/ 567 h 586"/>
                  <a:gd name="T20" fmla="*/ 907 w 925"/>
                  <a:gd name="T21" fmla="*/ 567 h 586"/>
                  <a:gd name="T22" fmla="*/ 907 w 925"/>
                  <a:gd name="T23" fmla="*/ 17 h 586"/>
                  <a:gd name="T24" fmla="*/ 138 w 925"/>
                  <a:gd name="T25" fmla="*/ 17 h 586"/>
                  <a:gd name="T26" fmla="*/ 915 w 925"/>
                  <a:gd name="T27" fmla="*/ 585 h 586"/>
                  <a:gd name="T28" fmla="*/ 138 w 925"/>
                  <a:gd name="T29" fmla="*/ 585 h 586"/>
                  <a:gd name="T30" fmla="*/ 138 w 925"/>
                  <a:gd name="T31" fmla="*/ 585 h 586"/>
                  <a:gd name="T32" fmla="*/ 40 w 925"/>
                  <a:gd name="T33" fmla="*/ 544 h 586"/>
                  <a:gd name="T34" fmla="*/ 40 w 925"/>
                  <a:gd name="T35" fmla="*/ 544 h 586"/>
                  <a:gd name="T36" fmla="*/ 0 w 925"/>
                  <a:gd name="T37" fmla="*/ 447 h 586"/>
                  <a:gd name="T38" fmla="*/ 0 w 925"/>
                  <a:gd name="T39" fmla="*/ 138 h 586"/>
                  <a:gd name="T40" fmla="*/ 0 w 925"/>
                  <a:gd name="T41" fmla="*/ 138 h 586"/>
                  <a:gd name="T42" fmla="*/ 40 w 925"/>
                  <a:gd name="T43" fmla="*/ 40 h 586"/>
                  <a:gd name="T44" fmla="*/ 40 w 925"/>
                  <a:gd name="T45" fmla="*/ 40 h 586"/>
                  <a:gd name="T46" fmla="*/ 138 w 925"/>
                  <a:gd name="T47" fmla="*/ 0 h 586"/>
                  <a:gd name="T48" fmla="*/ 915 w 925"/>
                  <a:gd name="T49" fmla="*/ 0 h 586"/>
                  <a:gd name="T50" fmla="*/ 915 w 925"/>
                  <a:gd name="T51" fmla="*/ 0 h 586"/>
                  <a:gd name="T52" fmla="*/ 924 w 925"/>
                  <a:gd name="T53" fmla="*/ 8 h 586"/>
                  <a:gd name="T54" fmla="*/ 924 w 925"/>
                  <a:gd name="T55" fmla="*/ 576 h 586"/>
                  <a:gd name="T56" fmla="*/ 924 w 925"/>
                  <a:gd name="T57" fmla="*/ 576 h 586"/>
                  <a:gd name="T58" fmla="*/ 915 w 925"/>
                  <a:gd name="T59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5" h="586">
                    <a:moveTo>
                      <a:pt x="138" y="17"/>
                    </a:moveTo>
                    <a:lnTo>
                      <a:pt x="138" y="17"/>
                    </a:lnTo>
                    <a:cubicBezTo>
                      <a:pt x="106" y="17"/>
                      <a:pt x="76" y="29"/>
                      <a:pt x="53" y="52"/>
                    </a:cubicBezTo>
                    <a:lnTo>
                      <a:pt x="53" y="52"/>
                    </a:lnTo>
                    <a:cubicBezTo>
                      <a:pt x="30" y="75"/>
                      <a:pt x="17" y="105"/>
                      <a:pt x="17" y="138"/>
                    </a:cubicBezTo>
                    <a:lnTo>
                      <a:pt x="17" y="447"/>
                    </a:lnTo>
                    <a:lnTo>
                      <a:pt x="17" y="447"/>
                    </a:lnTo>
                    <a:cubicBezTo>
                      <a:pt x="17" y="478"/>
                      <a:pt x="30" y="509"/>
                      <a:pt x="53" y="531"/>
                    </a:cubicBezTo>
                    <a:lnTo>
                      <a:pt x="53" y="531"/>
                    </a:lnTo>
                    <a:cubicBezTo>
                      <a:pt x="76" y="555"/>
                      <a:pt x="106" y="567"/>
                      <a:pt x="138" y="567"/>
                    </a:cubicBezTo>
                    <a:lnTo>
                      <a:pt x="907" y="567"/>
                    </a:lnTo>
                    <a:lnTo>
                      <a:pt x="907" y="17"/>
                    </a:lnTo>
                    <a:lnTo>
                      <a:pt x="138" y="17"/>
                    </a:lnTo>
                    <a:close/>
                    <a:moveTo>
                      <a:pt x="915" y="585"/>
                    </a:moveTo>
                    <a:lnTo>
                      <a:pt x="138" y="585"/>
                    </a:lnTo>
                    <a:lnTo>
                      <a:pt x="138" y="585"/>
                    </a:lnTo>
                    <a:cubicBezTo>
                      <a:pt x="101" y="585"/>
                      <a:pt x="67" y="570"/>
                      <a:pt x="40" y="544"/>
                    </a:cubicBezTo>
                    <a:lnTo>
                      <a:pt x="40" y="544"/>
                    </a:lnTo>
                    <a:cubicBezTo>
                      <a:pt x="15" y="518"/>
                      <a:pt x="0" y="484"/>
                      <a:pt x="0" y="447"/>
                    </a:cubicBezTo>
                    <a:lnTo>
                      <a:pt x="0" y="138"/>
                    </a:lnTo>
                    <a:lnTo>
                      <a:pt x="0" y="138"/>
                    </a:lnTo>
                    <a:cubicBezTo>
                      <a:pt x="0" y="101"/>
                      <a:pt x="15" y="66"/>
                      <a:pt x="40" y="40"/>
                    </a:cubicBezTo>
                    <a:lnTo>
                      <a:pt x="40" y="40"/>
                    </a:lnTo>
                    <a:cubicBezTo>
                      <a:pt x="67" y="14"/>
                      <a:pt x="101" y="0"/>
                      <a:pt x="138" y="0"/>
                    </a:cubicBezTo>
                    <a:lnTo>
                      <a:pt x="915" y="0"/>
                    </a:lnTo>
                    <a:lnTo>
                      <a:pt x="915" y="0"/>
                    </a:lnTo>
                    <a:cubicBezTo>
                      <a:pt x="921" y="0"/>
                      <a:pt x="924" y="3"/>
                      <a:pt x="924" y="8"/>
                    </a:cubicBezTo>
                    <a:lnTo>
                      <a:pt x="924" y="576"/>
                    </a:lnTo>
                    <a:lnTo>
                      <a:pt x="924" y="576"/>
                    </a:lnTo>
                    <a:cubicBezTo>
                      <a:pt x="924" y="580"/>
                      <a:pt x="921" y="585"/>
                      <a:pt x="915" y="5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89">
                <a:extLst>
                  <a:ext uri="{FF2B5EF4-FFF2-40B4-BE49-F238E27FC236}">
                    <a16:creationId xmlns:a16="http://schemas.microsoft.com/office/drawing/2014/main" id="{C5AC5607-CAB8-4E5F-80C9-8AC00E1D9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5747" y="9442260"/>
                <a:ext cx="2444940" cy="506255"/>
              </a:xfrm>
              <a:custGeom>
                <a:avLst/>
                <a:gdLst>
                  <a:gd name="T0" fmla="*/ 2710 w 2749"/>
                  <a:gd name="T1" fmla="*/ 38 h 569"/>
                  <a:gd name="T2" fmla="*/ 2710 w 2749"/>
                  <a:gd name="T3" fmla="*/ 38 h 569"/>
                  <a:gd name="T4" fmla="*/ 2619 w 2749"/>
                  <a:gd name="T5" fmla="*/ 0 h 569"/>
                  <a:gd name="T6" fmla="*/ 922 w 2749"/>
                  <a:gd name="T7" fmla="*/ 0 h 569"/>
                  <a:gd name="T8" fmla="*/ 0 w 2749"/>
                  <a:gd name="T9" fmla="*/ 0 h 569"/>
                  <a:gd name="T10" fmla="*/ 0 w 2749"/>
                  <a:gd name="T11" fmla="*/ 568 h 569"/>
                  <a:gd name="T12" fmla="*/ 922 w 2749"/>
                  <a:gd name="T13" fmla="*/ 568 h 569"/>
                  <a:gd name="T14" fmla="*/ 2619 w 2749"/>
                  <a:gd name="T15" fmla="*/ 568 h 569"/>
                  <a:gd name="T16" fmla="*/ 2619 w 2749"/>
                  <a:gd name="T17" fmla="*/ 568 h 569"/>
                  <a:gd name="T18" fmla="*/ 2710 w 2749"/>
                  <a:gd name="T19" fmla="*/ 530 h 569"/>
                  <a:gd name="T20" fmla="*/ 2710 w 2749"/>
                  <a:gd name="T21" fmla="*/ 530 h 569"/>
                  <a:gd name="T22" fmla="*/ 2748 w 2749"/>
                  <a:gd name="T23" fmla="*/ 439 h 569"/>
                  <a:gd name="T24" fmla="*/ 2748 w 2749"/>
                  <a:gd name="T25" fmla="*/ 284 h 569"/>
                  <a:gd name="T26" fmla="*/ 2748 w 2749"/>
                  <a:gd name="T27" fmla="*/ 130 h 569"/>
                  <a:gd name="T28" fmla="*/ 2748 w 2749"/>
                  <a:gd name="T29" fmla="*/ 130 h 569"/>
                  <a:gd name="T30" fmla="*/ 2710 w 2749"/>
                  <a:gd name="T31" fmla="*/ 38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49" h="569">
                    <a:moveTo>
                      <a:pt x="2710" y="38"/>
                    </a:moveTo>
                    <a:lnTo>
                      <a:pt x="2710" y="38"/>
                    </a:lnTo>
                    <a:cubicBezTo>
                      <a:pt x="2686" y="15"/>
                      <a:pt x="2655" y="0"/>
                      <a:pt x="2619" y="0"/>
                    </a:cubicBezTo>
                    <a:lnTo>
                      <a:pt x="922" y="0"/>
                    </a:lnTo>
                    <a:lnTo>
                      <a:pt x="0" y="0"/>
                    </a:lnTo>
                    <a:lnTo>
                      <a:pt x="0" y="568"/>
                    </a:lnTo>
                    <a:lnTo>
                      <a:pt x="922" y="568"/>
                    </a:lnTo>
                    <a:lnTo>
                      <a:pt x="2619" y="568"/>
                    </a:lnTo>
                    <a:lnTo>
                      <a:pt x="2619" y="568"/>
                    </a:lnTo>
                    <a:cubicBezTo>
                      <a:pt x="2655" y="568"/>
                      <a:pt x="2686" y="554"/>
                      <a:pt x="2710" y="530"/>
                    </a:cubicBezTo>
                    <a:lnTo>
                      <a:pt x="2710" y="530"/>
                    </a:lnTo>
                    <a:cubicBezTo>
                      <a:pt x="2733" y="506"/>
                      <a:pt x="2748" y="475"/>
                      <a:pt x="2748" y="439"/>
                    </a:cubicBezTo>
                    <a:lnTo>
                      <a:pt x="2748" y="284"/>
                    </a:lnTo>
                    <a:lnTo>
                      <a:pt x="2748" y="130"/>
                    </a:lnTo>
                    <a:lnTo>
                      <a:pt x="2748" y="130"/>
                    </a:lnTo>
                    <a:cubicBezTo>
                      <a:pt x="2748" y="94"/>
                      <a:pt x="2733" y="61"/>
                      <a:pt x="2710" y="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90">
                <a:extLst>
                  <a:ext uri="{FF2B5EF4-FFF2-40B4-BE49-F238E27FC236}">
                    <a16:creationId xmlns:a16="http://schemas.microsoft.com/office/drawing/2014/main" id="{36C5F1BA-C445-4E0C-A74F-67D9A4F65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1822" y="9434411"/>
                <a:ext cx="2460640" cy="521952"/>
              </a:xfrm>
              <a:custGeom>
                <a:avLst/>
                <a:gdLst>
                  <a:gd name="T0" fmla="*/ 17 w 2765"/>
                  <a:gd name="T1" fmla="*/ 567 h 586"/>
                  <a:gd name="T2" fmla="*/ 2627 w 2765"/>
                  <a:gd name="T3" fmla="*/ 567 h 586"/>
                  <a:gd name="T4" fmla="*/ 2627 w 2765"/>
                  <a:gd name="T5" fmla="*/ 567 h 586"/>
                  <a:gd name="T6" fmla="*/ 2712 w 2765"/>
                  <a:gd name="T7" fmla="*/ 531 h 586"/>
                  <a:gd name="T8" fmla="*/ 2712 w 2765"/>
                  <a:gd name="T9" fmla="*/ 531 h 586"/>
                  <a:gd name="T10" fmla="*/ 2748 w 2765"/>
                  <a:gd name="T11" fmla="*/ 447 h 586"/>
                  <a:gd name="T12" fmla="*/ 2748 w 2765"/>
                  <a:gd name="T13" fmla="*/ 138 h 586"/>
                  <a:gd name="T14" fmla="*/ 2748 w 2765"/>
                  <a:gd name="T15" fmla="*/ 138 h 586"/>
                  <a:gd name="T16" fmla="*/ 2712 w 2765"/>
                  <a:gd name="T17" fmla="*/ 52 h 586"/>
                  <a:gd name="T18" fmla="*/ 2712 w 2765"/>
                  <a:gd name="T19" fmla="*/ 52 h 586"/>
                  <a:gd name="T20" fmla="*/ 2627 w 2765"/>
                  <a:gd name="T21" fmla="*/ 17 h 586"/>
                  <a:gd name="T22" fmla="*/ 17 w 2765"/>
                  <a:gd name="T23" fmla="*/ 17 h 586"/>
                  <a:gd name="T24" fmla="*/ 17 w 2765"/>
                  <a:gd name="T25" fmla="*/ 567 h 586"/>
                  <a:gd name="T26" fmla="*/ 2627 w 2765"/>
                  <a:gd name="T27" fmla="*/ 585 h 586"/>
                  <a:gd name="T28" fmla="*/ 8 w 2765"/>
                  <a:gd name="T29" fmla="*/ 585 h 586"/>
                  <a:gd name="T30" fmla="*/ 8 w 2765"/>
                  <a:gd name="T31" fmla="*/ 585 h 586"/>
                  <a:gd name="T32" fmla="*/ 0 w 2765"/>
                  <a:gd name="T33" fmla="*/ 576 h 586"/>
                  <a:gd name="T34" fmla="*/ 0 w 2765"/>
                  <a:gd name="T35" fmla="*/ 8 h 586"/>
                  <a:gd name="T36" fmla="*/ 0 w 2765"/>
                  <a:gd name="T37" fmla="*/ 8 h 586"/>
                  <a:gd name="T38" fmla="*/ 8 w 2765"/>
                  <a:gd name="T39" fmla="*/ 0 h 586"/>
                  <a:gd name="T40" fmla="*/ 2627 w 2765"/>
                  <a:gd name="T41" fmla="*/ 0 h 586"/>
                  <a:gd name="T42" fmla="*/ 2627 w 2765"/>
                  <a:gd name="T43" fmla="*/ 0 h 586"/>
                  <a:gd name="T44" fmla="*/ 2724 w 2765"/>
                  <a:gd name="T45" fmla="*/ 40 h 586"/>
                  <a:gd name="T46" fmla="*/ 2724 w 2765"/>
                  <a:gd name="T47" fmla="*/ 40 h 586"/>
                  <a:gd name="T48" fmla="*/ 2764 w 2765"/>
                  <a:gd name="T49" fmla="*/ 138 h 586"/>
                  <a:gd name="T50" fmla="*/ 2764 w 2765"/>
                  <a:gd name="T51" fmla="*/ 447 h 586"/>
                  <a:gd name="T52" fmla="*/ 2764 w 2765"/>
                  <a:gd name="T53" fmla="*/ 447 h 586"/>
                  <a:gd name="T54" fmla="*/ 2724 w 2765"/>
                  <a:gd name="T55" fmla="*/ 544 h 586"/>
                  <a:gd name="T56" fmla="*/ 2724 w 2765"/>
                  <a:gd name="T57" fmla="*/ 544 h 586"/>
                  <a:gd name="T58" fmla="*/ 2627 w 2765"/>
                  <a:gd name="T59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5" h="586">
                    <a:moveTo>
                      <a:pt x="17" y="567"/>
                    </a:moveTo>
                    <a:lnTo>
                      <a:pt x="2627" y="567"/>
                    </a:lnTo>
                    <a:lnTo>
                      <a:pt x="2627" y="567"/>
                    </a:lnTo>
                    <a:cubicBezTo>
                      <a:pt x="2659" y="567"/>
                      <a:pt x="2689" y="555"/>
                      <a:pt x="2712" y="531"/>
                    </a:cubicBezTo>
                    <a:lnTo>
                      <a:pt x="2712" y="531"/>
                    </a:lnTo>
                    <a:cubicBezTo>
                      <a:pt x="2735" y="509"/>
                      <a:pt x="2748" y="478"/>
                      <a:pt x="2748" y="447"/>
                    </a:cubicBezTo>
                    <a:lnTo>
                      <a:pt x="2748" y="138"/>
                    </a:lnTo>
                    <a:lnTo>
                      <a:pt x="2748" y="138"/>
                    </a:lnTo>
                    <a:cubicBezTo>
                      <a:pt x="2748" y="105"/>
                      <a:pt x="2735" y="75"/>
                      <a:pt x="2712" y="52"/>
                    </a:cubicBezTo>
                    <a:lnTo>
                      <a:pt x="2712" y="52"/>
                    </a:lnTo>
                    <a:cubicBezTo>
                      <a:pt x="2689" y="29"/>
                      <a:pt x="2659" y="17"/>
                      <a:pt x="2627" y="17"/>
                    </a:cubicBezTo>
                    <a:lnTo>
                      <a:pt x="17" y="17"/>
                    </a:lnTo>
                    <a:lnTo>
                      <a:pt x="17" y="567"/>
                    </a:lnTo>
                    <a:close/>
                    <a:moveTo>
                      <a:pt x="2627" y="585"/>
                    </a:moveTo>
                    <a:lnTo>
                      <a:pt x="8" y="585"/>
                    </a:lnTo>
                    <a:lnTo>
                      <a:pt x="8" y="585"/>
                    </a:lnTo>
                    <a:cubicBezTo>
                      <a:pt x="4" y="585"/>
                      <a:pt x="0" y="580"/>
                      <a:pt x="0" y="57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2627" y="0"/>
                    </a:lnTo>
                    <a:lnTo>
                      <a:pt x="2627" y="0"/>
                    </a:lnTo>
                    <a:cubicBezTo>
                      <a:pt x="2663" y="0"/>
                      <a:pt x="2698" y="14"/>
                      <a:pt x="2724" y="40"/>
                    </a:cubicBezTo>
                    <a:lnTo>
                      <a:pt x="2724" y="40"/>
                    </a:lnTo>
                    <a:cubicBezTo>
                      <a:pt x="2750" y="66"/>
                      <a:pt x="2764" y="101"/>
                      <a:pt x="2764" y="138"/>
                    </a:cubicBezTo>
                    <a:lnTo>
                      <a:pt x="2764" y="447"/>
                    </a:lnTo>
                    <a:lnTo>
                      <a:pt x="2764" y="447"/>
                    </a:lnTo>
                    <a:cubicBezTo>
                      <a:pt x="2764" y="484"/>
                      <a:pt x="2750" y="518"/>
                      <a:pt x="2724" y="544"/>
                    </a:cubicBezTo>
                    <a:lnTo>
                      <a:pt x="2724" y="544"/>
                    </a:lnTo>
                    <a:cubicBezTo>
                      <a:pt x="2698" y="570"/>
                      <a:pt x="2663" y="585"/>
                      <a:pt x="2627" y="5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91">
                <a:extLst>
                  <a:ext uri="{FF2B5EF4-FFF2-40B4-BE49-F238E27FC236}">
                    <a16:creationId xmlns:a16="http://schemas.microsoft.com/office/drawing/2014/main" id="{F30858F3-99F2-46F5-883C-B5F9C8C7A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2135" y="9591390"/>
                <a:ext cx="494482" cy="196223"/>
              </a:xfrm>
              <a:custGeom>
                <a:avLst/>
                <a:gdLst>
                  <a:gd name="T0" fmla="*/ 473 w 554"/>
                  <a:gd name="T1" fmla="*/ 56 h 219"/>
                  <a:gd name="T2" fmla="*/ 473 w 554"/>
                  <a:gd name="T3" fmla="*/ 56 h 219"/>
                  <a:gd name="T4" fmla="*/ 406 w 554"/>
                  <a:gd name="T5" fmla="*/ 92 h 219"/>
                  <a:gd name="T6" fmla="*/ 406 w 554"/>
                  <a:gd name="T7" fmla="*/ 92 h 219"/>
                  <a:gd name="T8" fmla="*/ 276 w 554"/>
                  <a:gd name="T9" fmla="*/ 0 h 219"/>
                  <a:gd name="T10" fmla="*/ 276 w 554"/>
                  <a:gd name="T11" fmla="*/ 0 h 219"/>
                  <a:gd name="T12" fmla="*/ 146 w 554"/>
                  <a:gd name="T13" fmla="*/ 91 h 219"/>
                  <a:gd name="T14" fmla="*/ 146 w 554"/>
                  <a:gd name="T15" fmla="*/ 91 h 219"/>
                  <a:gd name="T16" fmla="*/ 81 w 554"/>
                  <a:gd name="T17" fmla="*/ 56 h 219"/>
                  <a:gd name="T18" fmla="*/ 81 w 554"/>
                  <a:gd name="T19" fmla="*/ 56 h 219"/>
                  <a:gd name="T20" fmla="*/ 0 w 554"/>
                  <a:gd name="T21" fmla="*/ 138 h 219"/>
                  <a:gd name="T22" fmla="*/ 0 w 554"/>
                  <a:gd name="T23" fmla="*/ 138 h 219"/>
                  <a:gd name="T24" fmla="*/ 81 w 554"/>
                  <a:gd name="T25" fmla="*/ 218 h 219"/>
                  <a:gd name="T26" fmla="*/ 473 w 554"/>
                  <a:gd name="T27" fmla="*/ 218 h 219"/>
                  <a:gd name="T28" fmla="*/ 473 w 554"/>
                  <a:gd name="T29" fmla="*/ 218 h 219"/>
                  <a:gd name="T30" fmla="*/ 553 w 554"/>
                  <a:gd name="T31" fmla="*/ 138 h 219"/>
                  <a:gd name="T32" fmla="*/ 553 w 554"/>
                  <a:gd name="T33" fmla="*/ 138 h 219"/>
                  <a:gd name="T34" fmla="*/ 473 w 554"/>
                  <a:gd name="T35" fmla="*/ 56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4" h="219">
                    <a:moveTo>
                      <a:pt x="473" y="56"/>
                    </a:moveTo>
                    <a:lnTo>
                      <a:pt x="473" y="56"/>
                    </a:lnTo>
                    <a:cubicBezTo>
                      <a:pt x="444" y="56"/>
                      <a:pt x="420" y="70"/>
                      <a:pt x="406" y="92"/>
                    </a:cubicBezTo>
                    <a:lnTo>
                      <a:pt x="406" y="92"/>
                    </a:lnTo>
                    <a:cubicBezTo>
                      <a:pt x="387" y="39"/>
                      <a:pt x="336" y="0"/>
                      <a:pt x="276" y="0"/>
                    </a:cubicBezTo>
                    <a:lnTo>
                      <a:pt x="276" y="0"/>
                    </a:lnTo>
                    <a:cubicBezTo>
                      <a:pt x="216" y="0"/>
                      <a:pt x="166" y="37"/>
                      <a:pt x="146" y="91"/>
                    </a:cubicBezTo>
                    <a:lnTo>
                      <a:pt x="146" y="91"/>
                    </a:lnTo>
                    <a:cubicBezTo>
                      <a:pt x="132" y="70"/>
                      <a:pt x="108" y="56"/>
                      <a:pt x="81" y="56"/>
                    </a:cubicBezTo>
                    <a:lnTo>
                      <a:pt x="81" y="56"/>
                    </a:lnTo>
                    <a:cubicBezTo>
                      <a:pt x="36" y="56"/>
                      <a:pt x="0" y="92"/>
                      <a:pt x="0" y="138"/>
                    </a:cubicBezTo>
                    <a:lnTo>
                      <a:pt x="0" y="138"/>
                    </a:lnTo>
                    <a:cubicBezTo>
                      <a:pt x="0" y="182"/>
                      <a:pt x="36" y="218"/>
                      <a:pt x="81" y="218"/>
                    </a:cubicBezTo>
                    <a:lnTo>
                      <a:pt x="473" y="218"/>
                    </a:lnTo>
                    <a:lnTo>
                      <a:pt x="473" y="218"/>
                    </a:lnTo>
                    <a:cubicBezTo>
                      <a:pt x="517" y="218"/>
                      <a:pt x="553" y="182"/>
                      <a:pt x="553" y="138"/>
                    </a:cubicBezTo>
                    <a:lnTo>
                      <a:pt x="553" y="138"/>
                    </a:lnTo>
                    <a:cubicBezTo>
                      <a:pt x="553" y="92"/>
                      <a:pt x="517" y="56"/>
                      <a:pt x="473" y="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92">
                <a:extLst>
                  <a:ext uri="{FF2B5EF4-FFF2-40B4-BE49-F238E27FC236}">
                    <a16:creationId xmlns:a16="http://schemas.microsoft.com/office/drawing/2014/main" id="{FAB34CE4-25AE-447E-AFBF-308051C9C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8210" y="9583541"/>
                <a:ext cx="510180" cy="211921"/>
              </a:xfrm>
              <a:custGeom>
                <a:avLst/>
                <a:gdLst>
                  <a:gd name="T0" fmla="*/ 89 w 572"/>
                  <a:gd name="T1" fmla="*/ 74 h 237"/>
                  <a:gd name="T2" fmla="*/ 89 w 572"/>
                  <a:gd name="T3" fmla="*/ 74 h 237"/>
                  <a:gd name="T4" fmla="*/ 17 w 572"/>
                  <a:gd name="T5" fmla="*/ 147 h 237"/>
                  <a:gd name="T6" fmla="*/ 17 w 572"/>
                  <a:gd name="T7" fmla="*/ 147 h 237"/>
                  <a:gd name="T8" fmla="*/ 89 w 572"/>
                  <a:gd name="T9" fmla="*/ 219 h 237"/>
                  <a:gd name="T10" fmla="*/ 481 w 572"/>
                  <a:gd name="T11" fmla="*/ 219 h 237"/>
                  <a:gd name="T12" fmla="*/ 481 w 572"/>
                  <a:gd name="T13" fmla="*/ 219 h 237"/>
                  <a:gd name="T14" fmla="*/ 553 w 572"/>
                  <a:gd name="T15" fmla="*/ 147 h 237"/>
                  <a:gd name="T16" fmla="*/ 553 w 572"/>
                  <a:gd name="T17" fmla="*/ 147 h 237"/>
                  <a:gd name="T18" fmla="*/ 481 w 572"/>
                  <a:gd name="T19" fmla="*/ 74 h 237"/>
                  <a:gd name="T20" fmla="*/ 481 w 572"/>
                  <a:gd name="T21" fmla="*/ 74 h 237"/>
                  <a:gd name="T22" fmla="*/ 421 w 572"/>
                  <a:gd name="T23" fmla="*/ 105 h 237"/>
                  <a:gd name="T24" fmla="*/ 421 w 572"/>
                  <a:gd name="T25" fmla="*/ 105 h 237"/>
                  <a:gd name="T26" fmla="*/ 413 w 572"/>
                  <a:gd name="T27" fmla="*/ 109 h 237"/>
                  <a:gd name="T28" fmla="*/ 413 w 572"/>
                  <a:gd name="T29" fmla="*/ 109 h 237"/>
                  <a:gd name="T30" fmla="*/ 405 w 572"/>
                  <a:gd name="T31" fmla="*/ 103 h 237"/>
                  <a:gd name="T32" fmla="*/ 405 w 572"/>
                  <a:gd name="T33" fmla="*/ 103 h 237"/>
                  <a:gd name="T34" fmla="*/ 284 w 572"/>
                  <a:gd name="T35" fmla="*/ 17 h 237"/>
                  <a:gd name="T36" fmla="*/ 284 w 572"/>
                  <a:gd name="T37" fmla="*/ 17 h 237"/>
                  <a:gd name="T38" fmla="*/ 163 w 572"/>
                  <a:gd name="T39" fmla="*/ 102 h 237"/>
                  <a:gd name="T40" fmla="*/ 163 w 572"/>
                  <a:gd name="T41" fmla="*/ 102 h 237"/>
                  <a:gd name="T42" fmla="*/ 156 w 572"/>
                  <a:gd name="T43" fmla="*/ 108 h 237"/>
                  <a:gd name="T44" fmla="*/ 156 w 572"/>
                  <a:gd name="T45" fmla="*/ 108 h 237"/>
                  <a:gd name="T46" fmla="*/ 148 w 572"/>
                  <a:gd name="T47" fmla="*/ 105 h 237"/>
                  <a:gd name="T48" fmla="*/ 148 w 572"/>
                  <a:gd name="T49" fmla="*/ 105 h 237"/>
                  <a:gd name="T50" fmla="*/ 89 w 572"/>
                  <a:gd name="T51" fmla="*/ 74 h 237"/>
                  <a:gd name="T52" fmla="*/ 481 w 572"/>
                  <a:gd name="T53" fmla="*/ 236 h 237"/>
                  <a:gd name="T54" fmla="*/ 89 w 572"/>
                  <a:gd name="T55" fmla="*/ 236 h 237"/>
                  <a:gd name="T56" fmla="*/ 89 w 572"/>
                  <a:gd name="T57" fmla="*/ 236 h 237"/>
                  <a:gd name="T58" fmla="*/ 0 w 572"/>
                  <a:gd name="T59" fmla="*/ 147 h 237"/>
                  <a:gd name="T60" fmla="*/ 0 w 572"/>
                  <a:gd name="T61" fmla="*/ 147 h 237"/>
                  <a:gd name="T62" fmla="*/ 89 w 572"/>
                  <a:gd name="T63" fmla="*/ 57 h 237"/>
                  <a:gd name="T64" fmla="*/ 89 w 572"/>
                  <a:gd name="T65" fmla="*/ 57 h 237"/>
                  <a:gd name="T66" fmla="*/ 152 w 572"/>
                  <a:gd name="T67" fmla="*/ 83 h 237"/>
                  <a:gd name="T68" fmla="*/ 152 w 572"/>
                  <a:gd name="T69" fmla="*/ 83 h 237"/>
                  <a:gd name="T70" fmla="*/ 284 w 572"/>
                  <a:gd name="T71" fmla="*/ 0 h 237"/>
                  <a:gd name="T72" fmla="*/ 284 w 572"/>
                  <a:gd name="T73" fmla="*/ 0 h 237"/>
                  <a:gd name="T74" fmla="*/ 417 w 572"/>
                  <a:gd name="T75" fmla="*/ 84 h 237"/>
                  <a:gd name="T76" fmla="*/ 417 w 572"/>
                  <a:gd name="T77" fmla="*/ 84 h 237"/>
                  <a:gd name="T78" fmla="*/ 481 w 572"/>
                  <a:gd name="T79" fmla="*/ 57 h 237"/>
                  <a:gd name="T80" fmla="*/ 481 w 572"/>
                  <a:gd name="T81" fmla="*/ 57 h 237"/>
                  <a:gd name="T82" fmla="*/ 571 w 572"/>
                  <a:gd name="T83" fmla="*/ 147 h 237"/>
                  <a:gd name="T84" fmla="*/ 571 w 572"/>
                  <a:gd name="T85" fmla="*/ 147 h 237"/>
                  <a:gd name="T86" fmla="*/ 481 w 572"/>
                  <a:gd name="T87" fmla="*/ 236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72" h="237">
                    <a:moveTo>
                      <a:pt x="89" y="74"/>
                    </a:moveTo>
                    <a:lnTo>
                      <a:pt x="89" y="74"/>
                    </a:lnTo>
                    <a:cubicBezTo>
                      <a:pt x="49" y="74"/>
                      <a:pt x="17" y="107"/>
                      <a:pt x="17" y="147"/>
                    </a:cubicBezTo>
                    <a:lnTo>
                      <a:pt x="17" y="147"/>
                    </a:lnTo>
                    <a:cubicBezTo>
                      <a:pt x="17" y="186"/>
                      <a:pt x="49" y="219"/>
                      <a:pt x="89" y="219"/>
                    </a:cubicBezTo>
                    <a:lnTo>
                      <a:pt x="481" y="219"/>
                    </a:lnTo>
                    <a:lnTo>
                      <a:pt x="481" y="219"/>
                    </a:lnTo>
                    <a:cubicBezTo>
                      <a:pt x="520" y="219"/>
                      <a:pt x="553" y="186"/>
                      <a:pt x="553" y="147"/>
                    </a:cubicBezTo>
                    <a:lnTo>
                      <a:pt x="553" y="147"/>
                    </a:lnTo>
                    <a:cubicBezTo>
                      <a:pt x="553" y="107"/>
                      <a:pt x="520" y="74"/>
                      <a:pt x="481" y="74"/>
                    </a:cubicBezTo>
                    <a:lnTo>
                      <a:pt x="481" y="74"/>
                    </a:lnTo>
                    <a:cubicBezTo>
                      <a:pt x="457" y="74"/>
                      <a:pt x="434" y="86"/>
                      <a:pt x="421" y="105"/>
                    </a:cubicBezTo>
                    <a:lnTo>
                      <a:pt x="421" y="105"/>
                    </a:lnTo>
                    <a:cubicBezTo>
                      <a:pt x="419" y="108"/>
                      <a:pt x="415" y="110"/>
                      <a:pt x="413" y="109"/>
                    </a:cubicBezTo>
                    <a:lnTo>
                      <a:pt x="413" y="109"/>
                    </a:lnTo>
                    <a:cubicBezTo>
                      <a:pt x="410" y="109"/>
                      <a:pt x="407" y="107"/>
                      <a:pt x="405" y="103"/>
                    </a:cubicBezTo>
                    <a:lnTo>
                      <a:pt x="405" y="103"/>
                    </a:lnTo>
                    <a:cubicBezTo>
                      <a:pt x="387" y="52"/>
                      <a:pt x="339" y="17"/>
                      <a:pt x="284" y="17"/>
                    </a:cubicBezTo>
                    <a:lnTo>
                      <a:pt x="284" y="17"/>
                    </a:lnTo>
                    <a:cubicBezTo>
                      <a:pt x="230" y="17"/>
                      <a:pt x="181" y="52"/>
                      <a:pt x="163" y="102"/>
                    </a:cubicBezTo>
                    <a:lnTo>
                      <a:pt x="163" y="102"/>
                    </a:lnTo>
                    <a:cubicBezTo>
                      <a:pt x="161" y="105"/>
                      <a:pt x="159" y="108"/>
                      <a:pt x="156" y="108"/>
                    </a:cubicBezTo>
                    <a:lnTo>
                      <a:pt x="156" y="108"/>
                    </a:lnTo>
                    <a:cubicBezTo>
                      <a:pt x="153" y="108"/>
                      <a:pt x="149" y="108"/>
                      <a:pt x="148" y="105"/>
                    </a:cubicBezTo>
                    <a:lnTo>
                      <a:pt x="148" y="105"/>
                    </a:lnTo>
                    <a:cubicBezTo>
                      <a:pt x="134" y="85"/>
                      <a:pt x="112" y="74"/>
                      <a:pt x="89" y="74"/>
                    </a:cubicBezTo>
                    <a:close/>
                    <a:moveTo>
                      <a:pt x="481" y="236"/>
                    </a:moveTo>
                    <a:lnTo>
                      <a:pt x="89" y="236"/>
                    </a:lnTo>
                    <a:lnTo>
                      <a:pt x="89" y="236"/>
                    </a:lnTo>
                    <a:cubicBezTo>
                      <a:pt x="39" y="236"/>
                      <a:pt x="0" y="196"/>
                      <a:pt x="0" y="147"/>
                    </a:cubicBezTo>
                    <a:lnTo>
                      <a:pt x="0" y="147"/>
                    </a:lnTo>
                    <a:cubicBezTo>
                      <a:pt x="0" y="97"/>
                      <a:pt x="39" y="57"/>
                      <a:pt x="89" y="57"/>
                    </a:cubicBezTo>
                    <a:lnTo>
                      <a:pt x="89" y="57"/>
                    </a:lnTo>
                    <a:cubicBezTo>
                      <a:pt x="112" y="57"/>
                      <a:pt x="135" y="66"/>
                      <a:pt x="152" y="83"/>
                    </a:cubicBezTo>
                    <a:lnTo>
                      <a:pt x="152" y="83"/>
                    </a:lnTo>
                    <a:cubicBezTo>
                      <a:pt x="177" y="33"/>
                      <a:pt x="227" y="0"/>
                      <a:pt x="284" y="0"/>
                    </a:cubicBezTo>
                    <a:lnTo>
                      <a:pt x="284" y="0"/>
                    </a:lnTo>
                    <a:cubicBezTo>
                      <a:pt x="341" y="0"/>
                      <a:pt x="392" y="34"/>
                      <a:pt x="417" y="84"/>
                    </a:cubicBezTo>
                    <a:lnTo>
                      <a:pt x="417" y="84"/>
                    </a:lnTo>
                    <a:cubicBezTo>
                      <a:pt x="433" y="67"/>
                      <a:pt x="456" y="57"/>
                      <a:pt x="481" y="57"/>
                    </a:cubicBezTo>
                    <a:lnTo>
                      <a:pt x="481" y="57"/>
                    </a:lnTo>
                    <a:cubicBezTo>
                      <a:pt x="530" y="57"/>
                      <a:pt x="571" y="97"/>
                      <a:pt x="571" y="147"/>
                    </a:cubicBezTo>
                    <a:lnTo>
                      <a:pt x="571" y="147"/>
                    </a:lnTo>
                    <a:cubicBezTo>
                      <a:pt x="571" y="196"/>
                      <a:pt x="530" y="236"/>
                      <a:pt x="481" y="2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93">
                <a:extLst>
                  <a:ext uri="{FF2B5EF4-FFF2-40B4-BE49-F238E27FC236}">
                    <a16:creationId xmlns:a16="http://schemas.microsoft.com/office/drawing/2014/main" id="{E76D056D-2B8A-455A-9BE3-BB1CEB50A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5549" y="9524673"/>
                <a:ext cx="1393186" cy="341430"/>
              </a:xfrm>
              <a:custGeom>
                <a:avLst/>
                <a:gdLst>
                  <a:gd name="T0" fmla="*/ 1563 w 1564"/>
                  <a:gd name="T1" fmla="*/ 194 h 384"/>
                  <a:gd name="T2" fmla="*/ 1411 w 1564"/>
                  <a:gd name="T3" fmla="*/ 119 h 384"/>
                  <a:gd name="T4" fmla="*/ 1411 w 1564"/>
                  <a:gd name="T5" fmla="*/ 186 h 384"/>
                  <a:gd name="T6" fmla="*/ 303 w 1564"/>
                  <a:gd name="T7" fmla="*/ 186 h 384"/>
                  <a:gd name="T8" fmla="*/ 414 w 1564"/>
                  <a:gd name="T9" fmla="*/ 68 h 384"/>
                  <a:gd name="T10" fmla="*/ 708 w 1564"/>
                  <a:gd name="T11" fmla="*/ 68 h 384"/>
                  <a:gd name="T12" fmla="*/ 708 w 1564"/>
                  <a:gd name="T13" fmla="*/ 68 h 384"/>
                  <a:gd name="T14" fmla="*/ 708 w 1564"/>
                  <a:gd name="T15" fmla="*/ 68 h 384"/>
                  <a:gd name="T16" fmla="*/ 708 w 1564"/>
                  <a:gd name="T17" fmla="*/ 68 h 384"/>
                  <a:gd name="T18" fmla="*/ 767 w 1564"/>
                  <a:gd name="T19" fmla="*/ 119 h 384"/>
                  <a:gd name="T20" fmla="*/ 767 w 1564"/>
                  <a:gd name="T21" fmla="*/ 119 h 384"/>
                  <a:gd name="T22" fmla="*/ 827 w 1564"/>
                  <a:gd name="T23" fmla="*/ 59 h 384"/>
                  <a:gd name="T24" fmla="*/ 827 w 1564"/>
                  <a:gd name="T25" fmla="*/ 59 h 384"/>
                  <a:gd name="T26" fmla="*/ 767 w 1564"/>
                  <a:gd name="T27" fmla="*/ 0 h 384"/>
                  <a:gd name="T28" fmla="*/ 767 w 1564"/>
                  <a:gd name="T29" fmla="*/ 0 h 384"/>
                  <a:gd name="T30" fmla="*/ 708 w 1564"/>
                  <a:gd name="T31" fmla="*/ 51 h 384"/>
                  <a:gd name="T32" fmla="*/ 708 w 1564"/>
                  <a:gd name="T33" fmla="*/ 51 h 384"/>
                  <a:gd name="T34" fmla="*/ 708 w 1564"/>
                  <a:gd name="T35" fmla="*/ 51 h 384"/>
                  <a:gd name="T36" fmla="*/ 411 w 1564"/>
                  <a:gd name="T37" fmla="*/ 51 h 384"/>
                  <a:gd name="T38" fmla="*/ 411 w 1564"/>
                  <a:gd name="T39" fmla="*/ 51 h 384"/>
                  <a:gd name="T40" fmla="*/ 404 w 1564"/>
                  <a:gd name="T41" fmla="*/ 53 h 384"/>
                  <a:gd name="T42" fmla="*/ 280 w 1564"/>
                  <a:gd name="T43" fmla="*/ 186 h 384"/>
                  <a:gd name="T44" fmla="*/ 119 w 1564"/>
                  <a:gd name="T45" fmla="*/ 186 h 384"/>
                  <a:gd name="T46" fmla="*/ 119 w 1564"/>
                  <a:gd name="T47" fmla="*/ 186 h 384"/>
                  <a:gd name="T48" fmla="*/ 60 w 1564"/>
                  <a:gd name="T49" fmla="*/ 134 h 384"/>
                  <a:gd name="T50" fmla="*/ 60 w 1564"/>
                  <a:gd name="T51" fmla="*/ 134 h 384"/>
                  <a:gd name="T52" fmla="*/ 0 w 1564"/>
                  <a:gd name="T53" fmla="*/ 194 h 384"/>
                  <a:gd name="T54" fmla="*/ 0 w 1564"/>
                  <a:gd name="T55" fmla="*/ 194 h 384"/>
                  <a:gd name="T56" fmla="*/ 60 w 1564"/>
                  <a:gd name="T57" fmla="*/ 254 h 384"/>
                  <a:gd name="T58" fmla="*/ 60 w 1564"/>
                  <a:gd name="T59" fmla="*/ 254 h 384"/>
                  <a:gd name="T60" fmla="*/ 119 w 1564"/>
                  <a:gd name="T61" fmla="*/ 203 h 384"/>
                  <a:gd name="T62" fmla="*/ 599 w 1564"/>
                  <a:gd name="T63" fmla="*/ 203 h 384"/>
                  <a:gd name="T64" fmla="*/ 715 w 1564"/>
                  <a:gd name="T65" fmla="*/ 332 h 384"/>
                  <a:gd name="T66" fmla="*/ 715 w 1564"/>
                  <a:gd name="T67" fmla="*/ 332 h 384"/>
                  <a:gd name="T68" fmla="*/ 721 w 1564"/>
                  <a:gd name="T69" fmla="*/ 334 h 384"/>
                  <a:gd name="T70" fmla="*/ 1043 w 1564"/>
                  <a:gd name="T71" fmla="*/ 334 h 384"/>
                  <a:gd name="T72" fmla="*/ 1043 w 1564"/>
                  <a:gd name="T73" fmla="*/ 334 h 384"/>
                  <a:gd name="T74" fmla="*/ 1043 w 1564"/>
                  <a:gd name="T75" fmla="*/ 383 h 384"/>
                  <a:gd name="T76" fmla="*/ 1155 w 1564"/>
                  <a:gd name="T77" fmla="*/ 383 h 384"/>
                  <a:gd name="T78" fmla="*/ 1155 w 1564"/>
                  <a:gd name="T79" fmla="*/ 270 h 384"/>
                  <a:gd name="T80" fmla="*/ 1043 w 1564"/>
                  <a:gd name="T81" fmla="*/ 270 h 384"/>
                  <a:gd name="T82" fmla="*/ 1043 w 1564"/>
                  <a:gd name="T83" fmla="*/ 317 h 384"/>
                  <a:gd name="T84" fmla="*/ 1043 w 1564"/>
                  <a:gd name="T85" fmla="*/ 317 h 384"/>
                  <a:gd name="T86" fmla="*/ 725 w 1564"/>
                  <a:gd name="T87" fmla="*/ 317 h 384"/>
                  <a:gd name="T88" fmla="*/ 622 w 1564"/>
                  <a:gd name="T89" fmla="*/ 203 h 384"/>
                  <a:gd name="T90" fmla="*/ 1411 w 1564"/>
                  <a:gd name="T91" fmla="*/ 203 h 384"/>
                  <a:gd name="T92" fmla="*/ 1411 w 1564"/>
                  <a:gd name="T93" fmla="*/ 270 h 384"/>
                  <a:gd name="T94" fmla="*/ 1563 w 1564"/>
                  <a:gd name="T95" fmla="*/ 19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64" h="384">
                    <a:moveTo>
                      <a:pt x="1563" y="194"/>
                    </a:moveTo>
                    <a:lnTo>
                      <a:pt x="1411" y="119"/>
                    </a:lnTo>
                    <a:lnTo>
                      <a:pt x="1411" y="186"/>
                    </a:lnTo>
                    <a:lnTo>
                      <a:pt x="303" y="186"/>
                    </a:lnTo>
                    <a:lnTo>
                      <a:pt x="414" y="68"/>
                    </a:lnTo>
                    <a:lnTo>
                      <a:pt x="708" y="68"/>
                    </a:lnTo>
                    <a:lnTo>
                      <a:pt x="708" y="68"/>
                    </a:lnTo>
                    <a:lnTo>
                      <a:pt x="708" y="68"/>
                    </a:lnTo>
                    <a:lnTo>
                      <a:pt x="708" y="68"/>
                    </a:lnTo>
                    <a:cubicBezTo>
                      <a:pt x="712" y="97"/>
                      <a:pt x="737" y="119"/>
                      <a:pt x="767" y="119"/>
                    </a:cubicBezTo>
                    <a:lnTo>
                      <a:pt x="767" y="119"/>
                    </a:lnTo>
                    <a:cubicBezTo>
                      <a:pt x="800" y="119"/>
                      <a:pt x="827" y="92"/>
                      <a:pt x="827" y="59"/>
                    </a:cubicBezTo>
                    <a:lnTo>
                      <a:pt x="827" y="59"/>
                    </a:lnTo>
                    <a:cubicBezTo>
                      <a:pt x="827" y="26"/>
                      <a:pt x="800" y="0"/>
                      <a:pt x="767" y="0"/>
                    </a:cubicBezTo>
                    <a:lnTo>
                      <a:pt x="767" y="0"/>
                    </a:lnTo>
                    <a:cubicBezTo>
                      <a:pt x="737" y="0"/>
                      <a:pt x="712" y="22"/>
                      <a:pt x="708" y="51"/>
                    </a:cubicBezTo>
                    <a:lnTo>
                      <a:pt x="708" y="51"/>
                    </a:lnTo>
                    <a:lnTo>
                      <a:pt x="708" y="51"/>
                    </a:lnTo>
                    <a:lnTo>
                      <a:pt x="411" y="51"/>
                    </a:lnTo>
                    <a:lnTo>
                      <a:pt x="411" y="51"/>
                    </a:lnTo>
                    <a:cubicBezTo>
                      <a:pt x="408" y="51"/>
                      <a:pt x="406" y="51"/>
                      <a:pt x="404" y="53"/>
                    </a:cubicBezTo>
                    <a:lnTo>
                      <a:pt x="280" y="186"/>
                    </a:lnTo>
                    <a:lnTo>
                      <a:pt x="119" y="186"/>
                    </a:lnTo>
                    <a:lnTo>
                      <a:pt x="119" y="186"/>
                    </a:lnTo>
                    <a:cubicBezTo>
                      <a:pt x="114" y="157"/>
                      <a:pt x="90" y="134"/>
                      <a:pt x="60" y="134"/>
                    </a:cubicBezTo>
                    <a:lnTo>
                      <a:pt x="60" y="134"/>
                    </a:lnTo>
                    <a:cubicBezTo>
                      <a:pt x="27" y="134"/>
                      <a:pt x="0" y="162"/>
                      <a:pt x="0" y="194"/>
                    </a:cubicBezTo>
                    <a:lnTo>
                      <a:pt x="0" y="194"/>
                    </a:lnTo>
                    <a:cubicBezTo>
                      <a:pt x="0" y="227"/>
                      <a:pt x="27" y="254"/>
                      <a:pt x="60" y="254"/>
                    </a:cubicBezTo>
                    <a:lnTo>
                      <a:pt x="60" y="254"/>
                    </a:lnTo>
                    <a:cubicBezTo>
                      <a:pt x="90" y="254"/>
                      <a:pt x="114" y="232"/>
                      <a:pt x="119" y="203"/>
                    </a:cubicBezTo>
                    <a:lnTo>
                      <a:pt x="599" y="203"/>
                    </a:lnTo>
                    <a:lnTo>
                      <a:pt x="715" y="332"/>
                    </a:lnTo>
                    <a:lnTo>
                      <a:pt x="715" y="332"/>
                    </a:lnTo>
                    <a:cubicBezTo>
                      <a:pt x="717" y="334"/>
                      <a:pt x="720" y="334"/>
                      <a:pt x="721" y="334"/>
                    </a:cubicBezTo>
                    <a:lnTo>
                      <a:pt x="1043" y="334"/>
                    </a:lnTo>
                    <a:lnTo>
                      <a:pt x="1043" y="334"/>
                    </a:lnTo>
                    <a:lnTo>
                      <a:pt x="1043" y="383"/>
                    </a:lnTo>
                    <a:lnTo>
                      <a:pt x="1155" y="383"/>
                    </a:lnTo>
                    <a:lnTo>
                      <a:pt x="1155" y="270"/>
                    </a:lnTo>
                    <a:lnTo>
                      <a:pt x="1043" y="270"/>
                    </a:lnTo>
                    <a:lnTo>
                      <a:pt x="1043" y="317"/>
                    </a:lnTo>
                    <a:lnTo>
                      <a:pt x="1043" y="317"/>
                    </a:lnTo>
                    <a:lnTo>
                      <a:pt x="725" y="317"/>
                    </a:lnTo>
                    <a:lnTo>
                      <a:pt x="622" y="203"/>
                    </a:lnTo>
                    <a:lnTo>
                      <a:pt x="1411" y="203"/>
                    </a:lnTo>
                    <a:lnTo>
                      <a:pt x="1411" y="270"/>
                    </a:lnTo>
                    <a:lnTo>
                      <a:pt x="1563" y="19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324AB2CF-2B2F-4595-8F2B-71C0D64E8C40}"/>
                </a:ext>
              </a:extLst>
            </p:cNvPr>
            <p:cNvGrpSpPr/>
            <p:nvPr/>
          </p:nvGrpSpPr>
          <p:grpSpPr>
            <a:xfrm>
              <a:off x="1630056" y="5078256"/>
              <a:ext cx="5388287" cy="6106466"/>
              <a:chOff x="1630056" y="5078256"/>
              <a:chExt cx="5388287" cy="6106466"/>
            </a:xfrm>
          </p:grpSpPr>
          <p:sp>
            <p:nvSpPr>
              <p:cNvPr id="336" name="Freeform 224">
                <a:extLst>
                  <a:ext uri="{FF2B5EF4-FFF2-40B4-BE49-F238E27FC236}">
                    <a16:creationId xmlns:a16="http://schemas.microsoft.com/office/drawing/2014/main" id="{2CDFE403-C25E-4670-8608-DBE2784AD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5490" y="6761850"/>
                <a:ext cx="31396" cy="239394"/>
              </a:xfrm>
              <a:custGeom>
                <a:avLst/>
                <a:gdLst>
                  <a:gd name="T0" fmla="*/ 17 w 36"/>
                  <a:gd name="T1" fmla="*/ 268 h 269"/>
                  <a:gd name="T2" fmla="*/ 17 w 36"/>
                  <a:gd name="T3" fmla="*/ 268 h 269"/>
                  <a:gd name="T4" fmla="*/ 0 w 36"/>
                  <a:gd name="T5" fmla="*/ 251 h 269"/>
                  <a:gd name="T6" fmla="*/ 0 w 36"/>
                  <a:gd name="T7" fmla="*/ 17 h 269"/>
                  <a:gd name="T8" fmla="*/ 0 w 36"/>
                  <a:gd name="T9" fmla="*/ 17 h 269"/>
                  <a:gd name="T10" fmla="*/ 17 w 36"/>
                  <a:gd name="T11" fmla="*/ 0 h 269"/>
                  <a:gd name="T12" fmla="*/ 17 w 36"/>
                  <a:gd name="T13" fmla="*/ 0 h 269"/>
                  <a:gd name="T14" fmla="*/ 35 w 36"/>
                  <a:gd name="T15" fmla="*/ 17 h 269"/>
                  <a:gd name="T16" fmla="*/ 35 w 36"/>
                  <a:gd name="T17" fmla="*/ 251 h 269"/>
                  <a:gd name="T18" fmla="*/ 35 w 36"/>
                  <a:gd name="T19" fmla="*/ 251 h 269"/>
                  <a:gd name="T20" fmla="*/ 17 w 36"/>
                  <a:gd name="T2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69">
                    <a:moveTo>
                      <a:pt x="17" y="268"/>
                    </a:moveTo>
                    <a:lnTo>
                      <a:pt x="17" y="268"/>
                    </a:lnTo>
                    <a:cubicBezTo>
                      <a:pt x="8" y="268"/>
                      <a:pt x="0" y="260"/>
                      <a:pt x="0" y="251"/>
                    </a:cubicBezTo>
                    <a:lnTo>
                      <a:pt x="0" y="17"/>
                    </a:lnTo>
                    <a:lnTo>
                      <a:pt x="0" y="17"/>
                    </a:lnTo>
                    <a:cubicBezTo>
                      <a:pt x="0" y="7"/>
                      <a:pt x="8" y="0"/>
                      <a:pt x="17" y="0"/>
                    </a:cubicBezTo>
                    <a:lnTo>
                      <a:pt x="17" y="0"/>
                    </a:lnTo>
                    <a:cubicBezTo>
                      <a:pt x="27" y="0"/>
                      <a:pt x="35" y="7"/>
                      <a:pt x="35" y="17"/>
                    </a:cubicBezTo>
                    <a:lnTo>
                      <a:pt x="35" y="251"/>
                    </a:lnTo>
                    <a:lnTo>
                      <a:pt x="35" y="251"/>
                    </a:lnTo>
                    <a:cubicBezTo>
                      <a:pt x="35" y="260"/>
                      <a:pt x="27" y="268"/>
                      <a:pt x="17" y="2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225">
                <a:extLst>
                  <a:ext uri="{FF2B5EF4-FFF2-40B4-BE49-F238E27FC236}">
                    <a16:creationId xmlns:a16="http://schemas.microsoft.com/office/drawing/2014/main" id="{1BCDDF6C-D7DC-42C3-BB40-F77D6B7F4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2549" y="6965922"/>
                <a:ext cx="553351" cy="207998"/>
              </a:xfrm>
              <a:custGeom>
                <a:avLst/>
                <a:gdLst>
                  <a:gd name="T0" fmla="*/ 622 w 623"/>
                  <a:gd name="T1" fmla="*/ 233 h 234"/>
                  <a:gd name="T2" fmla="*/ 0 w 623"/>
                  <a:gd name="T3" fmla="*/ 233 h 234"/>
                  <a:gd name="T4" fmla="*/ 0 w 623"/>
                  <a:gd name="T5" fmla="*/ 155 h 234"/>
                  <a:gd name="T6" fmla="*/ 0 w 623"/>
                  <a:gd name="T7" fmla="*/ 155 h 234"/>
                  <a:gd name="T8" fmla="*/ 45 w 623"/>
                  <a:gd name="T9" fmla="*/ 46 h 234"/>
                  <a:gd name="T10" fmla="*/ 45 w 623"/>
                  <a:gd name="T11" fmla="*/ 46 h 234"/>
                  <a:gd name="T12" fmla="*/ 155 w 623"/>
                  <a:gd name="T13" fmla="*/ 0 h 234"/>
                  <a:gd name="T14" fmla="*/ 467 w 623"/>
                  <a:gd name="T15" fmla="*/ 0 h 234"/>
                  <a:gd name="T16" fmla="*/ 467 w 623"/>
                  <a:gd name="T17" fmla="*/ 0 h 234"/>
                  <a:gd name="T18" fmla="*/ 591 w 623"/>
                  <a:gd name="T19" fmla="*/ 63 h 234"/>
                  <a:gd name="T20" fmla="*/ 591 w 623"/>
                  <a:gd name="T21" fmla="*/ 63 h 234"/>
                  <a:gd name="T22" fmla="*/ 622 w 623"/>
                  <a:gd name="T23" fmla="*/ 155 h 234"/>
                  <a:gd name="T24" fmla="*/ 622 w 623"/>
                  <a:gd name="T25" fmla="*/ 23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3" h="234">
                    <a:moveTo>
                      <a:pt x="622" y="233"/>
                    </a:moveTo>
                    <a:lnTo>
                      <a:pt x="0" y="233"/>
                    </a:lnTo>
                    <a:lnTo>
                      <a:pt x="0" y="155"/>
                    </a:lnTo>
                    <a:lnTo>
                      <a:pt x="0" y="155"/>
                    </a:lnTo>
                    <a:cubicBezTo>
                      <a:pt x="0" y="112"/>
                      <a:pt x="17" y="73"/>
                      <a:pt x="45" y="46"/>
                    </a:cubicBezTo>
                    <a:lnTo>
                      <a:pt x="45" y="46"/>
                    </a:lnTo>
                    <a:cubicBezTo>
                      <a:pt x="72" y="17"/>
                      <a:pt x="112" y="0"/>
                      <a:pt x="155" y="0"/>
                    </a:cubicBezTo>
                    <a:lnTo>
                      <a:pt x="467" y="0"/>
                    </a:lnTo>
                    <a:lnTo>
                      <a:pt x="467" y="0"/>
                    </a:lnTo>
                    <a:cubicBezTo>
                      <a:pt x="519" y="0"/>
                      <a:pt x="563" y="24"/>
                      <a:pt x="591" y="63"/>
                    </a:cubicBezTo>
                    <a:lnTo>
                      <a:pt x="591" y="63"/>
                    </a:lnTo>
                    <a:cubicBezTo>
                      <a:pt x="611" y="88"/>
                      <a:pt x="622" y="120"/>
                      <a:pt x="622" y="155"/>
                    </a:cubicBezTo>
                    <a:lnTo>
                      <a:pt x="622" y="23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226">
                <a:extLst>
                  <a:ext uri="{FF2B5EF4-FFF2-40B4-BE49-F238E27FC236}">
                    <a16:creationId xmlns:a16="http://schemas.microsoft.com/office/drawing/2014/main" id="{96F486E6-EA9C-4822-BCE4-6C7B32B9C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4700" y="6958073"/>
                <a:ext cx="569048" cy="223696"/>
              </a:xfrm>
              <a:custGeom>
                <a:avLst/>
                <a:gdLst>
                  <a:gd name="T0" fmla="*/ 17 w 641"/>
                  <a:gd name="T1" fmla="*/ 232 h 251"/>
                  <a:gd name="T2" fmla="*/ 623 w 641"/>
                  <a:gd name="T3" fmla="*/ 232 h 251"/>
                  <a:gd name="T4" fmla="*/ 623 w 641"/>
                  <a:gd name="T5" fmla="*/ 163 h 251"/>
                  <a:gd name="T6" fmla="*/ 623 w 641"/>
                  <a:gd name="T7" fmla="*/ 163 h 251"/>
                  <a:gd name="T8" fmla="*/ 594 w 641"/>
                  <a:gd name="T9" fmla="*/ 76 h 251"/>
                  <a:gd name="T10" fmla="*/ 594 w 641"/>
                  <a:gd name="T11" fmla="*/ 76 h 251"/>
                  <a:gd name="T12" fmla="*/ 476 w 641"/>
                  <a:gd name="T13" fmla="*/ 17 h 251"/>
                  <a:gd name="T14" fmla="*/ 164 w 641"/>
                  <a:gd name="T15" fmla="*/ 17 h 251"/>
                  <a:gd name="T16" fmla="*/ 164 w 641"/>
                  <a:gd name="T17" fmla="*/ 17 h 251"/>
                  <a:gd name="T18" fmla="*/ 60 w 641"/>
                  <a:gd name="T19" fmla="*/ 60 h 251"/>
                  <a:gd name="T20" fmla="*/ 60 w 641"/>
                  <a:gd name="T21" fmla="*/ 60 h 251"/>
                  <a:gd name="T22" fmla="*/ 17 w 641"/>
                  <a:gd name="T23" fmla="*/ 163 h 251"/>
                  <a:gd name="T24" fmla="*/ 17 w 641"/>
                  <a:gd name="T25" fmla="*/ 232 h 251"/>
                  <a:gd name="T26" fmla="*/ 631 w 641"/>
                  <a:gd name="T27" fmla="*/ 250 h 251"/>
                  <a:gd name="T28" fmla="*/ 9 w 641"/>
                  <a:gd name="T29" fmla="*/ 250 h 251"/>
                  <a:gd name="T30" fmla="*/ 9 w 641"/>
                  <a:gd name="T31" fmla="*/ 250 h 251"/>
                  <a:gd name="T32" fmla="*/ 0 w 641"/>
                  <a:gd name="T33" fmla="*/ 241 h 251"/>
                  <a:gd name="T34" fmla="*/ 0 w 641"/>
                  <a:gd name="T35" fmla="*/ 163 h 251"/>
                  <a:gd name="T36" fmla="*/ 0 w 641"/>
                  <a:gd name="T37" fmla="*/ 163 h 251"/>
                  <a:gd name="T38" fmla="*/ 48 w 641"/>
                  <a:gd name="T39" fmla="*/ 47 h 251"/>
                  <a:gd name="T40" fmla="*/ 48 w 641"/>
                  <a:gd name="T41" fmla="*/ 47 h 251"/>
                  <a:gd name="T42" fmla="*/ 164 w 641"/>
                  <a:gd name="T43" fmla="*/ 0 h 251"/>
                  <a:gd name="T44" fmla="*/ 476 w 641"/>
                  <a:gd name="T45" fmla="*/ 0 h 251"/>
                  <a:gd name="T46" fmla="*/ 476 w 641"/>
                  <a:gd name="T47" fmla="*/ 0 h 251"/>
                  <a:gd name="T48" fmla="*/ 607 w 641"/>
                  <a:gd name="T49" fmla="*/ 66 h 251"/>
                  <a:gd name="T50" fmla="*/ 607 w 641"/>
                  <a:gd name="T51" fmla="*/ 66 h 251"/>
                  <a:gd name="T52" fmla="*/ 640 w 641"/>
                  <a:gd name="T53" fmla="*/ 163 h 251"/>
                  <a:gd name="T54" fmla="*/ 640 w 641"/>
                  <a:gd name="T55" fmla="*/ 241 h 251"/>
                  <a:gd name="T56" fmla="*/ 640 w 641"/>
                  <a:gd name="T57" fmla="*/ 241 h 251"/>
                  <a:gd name="T58" fmla="*/ 631 w 641"/>
                  <a:gd name="T59" fmla="*/ 25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1" h="251">
                    <a:moveTo>
                      <a:pt x="17" y="232"/>
                    </a:moveTo>
                    <a:lnTo>
                      <a:pt x="623" y="232"/>
                    </a:lnTo>
                    <a:lnTo>
                      <a:pt x="623" y="163"/>
                    </a:lnTo>
                    <a:lnTo>
                      <a:pt x="623" y="163"/>
                    </a:lnTo>
                    <a:cubicBezTo>
                      <a:pt x="623" y="130"/>
                      <a:pt x="612" y="100"/>
                      <a:pt x="594" y="76"/>
                    </a:cubicBezTo>
                    <a:lnTo>
                      <a:pt x="594" y="76"/>
                    </a:lnTo>
                    <a:cubicBezTo>
                      <a:pt x="566" y="38"/>
                      <a:pt x="523" y="17"/>
                      <a:pt x="476" y="17"/>
                    </a:cubicBezTo>
                    <a:lnTo>
                      <a:pt x="164" y="17"/>
                    </a:lnTo>
                    <a:lnTo>
                      <a:pt x="164" y="17"/>
                    </a:lnTo>
                    <a:cubicBezTo>
                      <a:pt x="124" y="17"/>
                      <a:pt x="87" y="31"/>
                      <a:pt x="60" y="60"/>
                    </a:cubicBezTo>
                    <a:lnTo>
                      <a:pt x="60" y="60"/>
                    </a:lnTo>
                    <a:cubicBezTo>
                      <a:pt x="32" y="87"/>
                      <a:pt x="17" y="124"/>
                      <a:pt x="17" y="163"/>
                    </a:cubicBezTo>
                    <a:lnTo>
                      <a:pt x="17" y="232"/>
                    </a:lnTo>
                    <a:close/>
                    <a:moveTo>
                      <a:pt x="631" y="250"/>
                    </a:moveTo>
                    <a:lnTo>
                      <a:pt x="9" y="250"/>
                    </a:lnTo>
                    <a:lnTo>
                      <a:pt x="9" y="250"/>
                    </a:lnTo>
                    <a:cubicBezTo>
                      <a:pt x="3" y="250"/>
                      <a:pt x="0" y="246"/>
                      <a:pt x="0" y="241"/>
                    </a:cubicBezTo>
                    <a:lnTo>
                      <a:pt x="0" y="163"/>
                    </a:lnTo>
                    <a:lnTo>
                      <a:pt x="0" y="163"/>
                    </a:lnTo>
                    <a:cubicBezTo>
                      <a:pt x="0" y="119"/>
                      <a:pt x="16" y="78"/>
                      <a:pt x="48" y="47"/>
                    </a:cubicBezTo>
                    <a:lnTo>
                      <a:pt x="48" y="47"/>
                    </a:lnTo>
                    <a:cubicBezTo>
                      <a:pt x="79" y="16"/>
                      <a:pt x="120" y="0"/>
                      <a:pt x="164" y="0"/>
                    </a:cubicBezTo>
                    <a:lnTo>
                      <a:pt x="476" y="0"/>
                    </a:lnTo>
                    <a:lnTo>
                      <a:pt x="476" y="0"/>
                    </a:lnTo>
                    <a:cubicBezTo>
                      <a:pt x="528" y="0"/>
                      <a:pt x="576" y="24"/>
                      <a:pt x="607" y="66"/>
                    </a:cubicBezTo>
                    <a:lnTo>
                      <a:pt x="607" y="66"/>
                    </a:lnTo>
                    <a:cubicBezTo>
                      <a:pt x="628" y="94"/>
                      <a:pt x="640" y="127"/>
                      <a:pt x="640" y="163"/>
                    </a:cubicBezTo>
                    <a:lnTo>
                      <a:pt x="640" y="241"/>
                    </a:lnTo>
                    <a:lnTo>
                      <a:pt x="640" y="241"/>
                    </a:lnTo>
                    <a:cubicBezTo>
                      <a:pt x="640" y="246"/>
                      <a:pt x="636" y="250"/>
                      <a:pt x="631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227">
                <a:extLst>
                  <a:ext uri="{FF2B5EF4-FFF2-40B4-BE49-F238E27FC236}">
                    <a16:creationId xmlns:a16="http://schemas.microsoft.com/office/drawing/2014/main" id="{23962609-4884-4F37-872A-51A4CA19F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2698" y="6620569"/>
                <a:ext cx="156979" cy="156979"/>
              </a:xfrm>
              <a:custGeom>
                <a:avLst/>
                <a:gdLst>
                  <a:gd name="T0" fmla="*/ 177 w 178"/>
                  <a:gd name="T1" fmla="*/ 88 h 178"/>
                  <a:gd name="T2" fmla="*/ 177 w 178"/>
                  <a:gd name="T3" fmla="*/ 88 h 178"/>
                  <a:gd name="T4" fmla="*/ 88 w 178"/>
                  <a:gd name="T5" fmla="*/ 177 h 178"/>
                  <a:gd name="T6" fmla="*/ 88 w 178"/>
                  <a:gd name="T7" fmla="*/ 177 h 178"/>
                  <a:gd name="T8" fmla="*/ 0 w 178"/>
                  <a:gd name="T9" fmla="*/ 88 h 178"/>
                  <a:gd name="T10" fmla="*/ 0 w 178"/>
                  <a:gd name="T11" fmla="*/ 88 h 178"/>
                  <a:gd name="T12" fmla="*/ 88 w 178"/>
                  <a:gd name="T13" fmla="*/ 0 h 178"/>
                  <a:gd name="T14" fmla="*/ 88 w 178"/>
                  <a:gd name="T15" fmla="*/ 0 h 178"/>
                  <a:gd name="T16" fmla="*/ 177 w 178"/>
                  <a:gd name="T17" fmla="*/ 8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8" h="178">
                    <a:moveTo>
                      <a:pt x="177" y="88"/>
                    </a:moveTo>
                    <a:lnTo>
                      <a:pt x="177" y="88"/>
                    </a:lnTo>
                    <a:cubicBezTo>
                      <a:pt x="177" y="137"/>
                      <a:pt x="137" y="177"/>
                      <a:pt x="88" y="177"/>
                    </a:cubicBezTo>
                    <a:lnTo>
                      <a:pt x="88" y="177"/>
                    </a:lnTo>
                    <a:cubicBezTo>
                      <a:pt x="40" y="177"/>
                      <a:pt x="0" y="137"/>
                      <a:pt x="0" y="88"/>
                    </a:cubicBezTo>
                    <a:lnTo>
                      <a:pt x="0" y="88"/>
                    </a:lnTo>
                    <a:cubicBezTo>
                      <a:pt x="0" y="39"/>
                      <a:pt x="40" y="0"/>
                      <a:pt x="88" y="0"/>
                    </a:cubicBezTo>
                    <a:lnTo>
                      <a:pt x="88" y="0"/>
                    </a:lnTo>
                    <a:cubicBezTo>
                      <a:pt x="137" y="0"/>
                      <a:pt x="177" y="39"/>
                      <a:pt x="177" y="8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228">
                <a:extLst>
                  <a:ext uri="{FF2B5EF4-FFF2-40B4-BE49-F238E27FC236}">
                    <a16:creationId xmlns:a16="http://schemas.microsoft.com/office/drawing/2014/main" id="{B7A594AD-73C9-4082-99D2-76EA36474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4849" y="6612720"/>
                <a:ext cx="172676" cy="172676"/>
              </a:xfrm>
              <a:custGeom>
                <a:avLst/>
                <a:gdLst>
                  <a:gd name="T0" fmla="*/ 96 w 195"/>
                  <a:gd name="T1" fmla="*/ 17 h 196"/>
                  <a:gd name="T2" fmla="*/ 96 w 195"/>
                  <a:gd name="T3" fmla="*/ 17 h 196"/>
                  <a:gd name="T4" fmla="*/ 17 w 195"/>
                  <a:gd name="T5" fmla="*/ 97 h 196"/>
                  <a:gd name="T6" fmla="*/ 17 w 195"/>
                  <a:gd name="T7" fmla="*/ 97 h 196"/>
                  <a:gd name="T8" fmla="*/ 96 w 195"/>
                  <a:gd name="T9" fmla="*/ 177 h 196"/>
                  <a:gd name="T10" fmla="*/ 96 w 195"/>
                  <a:gd name="T11" fmla="*/ 177 h 196"/>
                  <a:gd name="T12" fmla="*/ 177 w 195"/>
                  <a:gd name="T13" fmla="*/ 97 h 196"/>
                  <a:gd name="T14" fmla="*/ 177 w 195"/>
                  <a:gd name="T15" fmla="*/ 97 h 196"/>
                  <a:gd name="T16" fmla="*/ 96 w 195"/>
                  <a:gd name="T17" fmla="*/ 17 h 196"/>
                  <a:gd name="T18" fmla="*/ 96 w 195"/>
                  <a:gd name="T19" fmla="*/ 195 h 196"/>
                  <a:gd name="T20" fmla="*/ 96 w 195"/>
                  <a:gd name="T21" fmla="*/ 195 h 196"/>
                  <a:gd name="T22" fmla="*/ 0 w 195"/>
                  <a:gd name="T23" fmla="*/ 97 h 196"/>
                  <a:gd name="T24" fmla="*/ 0 w 195"/>
                  <a:gd name="T25" fmla="*/ 97 h 196"/>
                  <a:gd name="T26" fmla="*/ 96 w 195"/>
                  <a:gd name="T27" fmla="*/ 0 h 196"/>
                  <a:gd name="T28" fmla="*/ 96 w 195"/>
                  <a:gd name="T29" fmla="*/ 0 h 196"/>
                  <a:gd name="T30" fmla="*/ 194 w 195"/>
                  <a:gd name="T31" fmla="*/ 97 h 196"/>
                  <a:gd name="T32" fmla="*/ 194 w 195"/>
                  <a:gd name="T33" fmla="*/ 97 h 196"/>
                  <a:gd name="T34" fmla="*/ 96 w 195"/>
                  <a:gd name="T35" fmla="*/ 1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5" h="196">
                    <a:moveTo>
                      <a:pt x="96" y="17"/>
                    </a:moveTo>
                    <a:lnTo>
                      <a:pt x="96" y="17"/>
                    </a:lnTo>
                    <a:cubicBezTo>
                      <a:pt x="53" y="17"/>
                      <a:pt x="17" y="53"/>
                      <a:pt x="17" y="97"/>
                    </a:cubicBezTo>
                    <a:lnTo>
                      <a:pt x="17" y="97"/>
                    </a:lnTo>
                    <a:cubicBezTo>
                      <a:pt x="17" y="141"/>
                      <a:pt x="53" y="177"/>
                      <a:pt x="96" y="177"/>
                    </a:cubicBezTo>
                    <a:lnTo>
                      <a:pt x="96" y="177"/>
                    </a:lnTo>
                    <a:cubicBezTo>
                      <a:pt x="141" y="177"/>
                      <a:pt x="177" y="141"/>
                      <a:pt x="177" y="97"/>
                    </a:cubicBezTo>
                    <a:lnTo>
                      <a:pt x="177" y="97"/>
                    </a:lnTo>
                    <a:cubicBezTo>
                      <a:pt x="177" y="53"/>
                      <a:pt x="141" y="17"/>
                      <a:pt x="96" y="17"/>
                    </a:cubicBezTo>
                    <a:close/>
                    <a:moveTo>
                      <a:pt x="96" y="195"/>
                    </a:moveTo>
                    <a:lnTo>
                      <a:pt x="96" y="195"/>
                    </a:lnTo>
                    <a:cubicBezTo>
                      <a:pt x="43" y="195"/>
                      <a:pt x="0" y="151"/>
                      <a:pt x="0" y="97"/>
                    </a:cubicBezTo>
                    <a:lnTo>
                      <a:pt x="0" y="97"/>
                    </a:lnTo>
                    <a:cubicBezTo>
                      <a:pt x="0" y="44"/>
                      <a:pt x="43" y="0"/>
                      <a:pt x="96" y="0"/>
                    </a:cubicBezTo>
                    <a:lnTo>
                      <a:pt x="96" y="0"/>
                    </a:lnTo>
                    <a:cubicBezTo>
                      <a:pt x="150" y="0"/>
                      <a:pt x="194" y="44"/>
                      <a:pt x="194" y="97"/>
                    </a:cubicBezTo>
                    <a:lnTo>
                      <a:pt x="194" y="97"/>
                    </a:lnTo>
                    <a:cubicBezTo>
                      <a:pt x="194" y="151"/>
                      <a:pt x="150" y="195"/>
                      <a:pt x="96" y="1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F52FEA35-A1EA-4336-A30C-0991B6F22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049" y="7099354"/>
                <a:ext cx="1592442" cy="2871818"/>
              </a:xfrm>
              <a:custGeom>
                <a:avLst/>
                <a:gdLst>
                  <a:gd name="connsiteX0" fmla="*/ 254200 w 1592442"/>
                  <a:gd name="connsiteY0" fmla="*/ 74566 h 2871818"/>
                  <a:gd name="connsiteX1" fmla="*/ 254200 w 1592442"/>
                  <a:gd name="connsiteY1" fmla="*/ 2031983 h 2871818"/>
                  <a:gd name="connsiteX2" fmla="*/ 0 w 1592442"/>
                  <a:gd name="connsiteY2" fmla="*/ 1834551 h 2871818"/>
                  <a:gd name="connsiteX3" fmla="*/ 0 w 1592442"/>
                  <a:gd name="connsiteY3" fmla="*/ 1434352 h 2871818"/>
                  <a:gd name="connsiteX4" fmla="*/ 0 w 1592442"/>
                  <a:gd name="connsiteY4" fmla="*/ 351148 h 2871818"/>
                  <a:gd name="connsiteX5" fmla="*/ 58661 w 1592442"/>
                  <a:gd name="connsiteY5" fmla="*/ 181286 h 2871818"/>
                  <a:gd name="connsiteX6" fmla="*/ 210648 w 1592442"/>
                  <a:gd name="connsiteY6" fmla="*/ 84349 h 2871818"/>
                  <a:gd name="connsiteX7" fmla="*/ 796441 w 1592442"/>
                  <a:gd name="connsiteY7" fmla="*/ 0 h 2871818"/>
                  <a:gd name="connsiteX8" fmla="*/ 1237180 w 1592442"/>
                  <a:gd name="connsiteY8" fmla="*/ 50758 h 2871818"/>
                  <a:gd name="connsiteX9" fmla="*/ 1309301 w 1592442"/>
                  <a:gd name="connsiteY9" fmla="*/ 67677 h 2871818"/>
                  <a:gd name="connsiteX10" fmla="*/ 1381421 w 1592442"/>
                  <a:gd name="connsiteY10" fmla="*/ 84596 h 2871818"/>
                  <a:gd name="connsiteX11" fmla="*/ 1532786 w 1592442"/>
                  <a:gd name="connsiteY11" fmla="*/ 181659 h 2871818"/>
                  <a:gd name="connsiteX12" fmla="*/ 1592442 w 1592442"/>
                  <a:gd name="connsiteY12" fmla="*/ 351742 h 2871818"/>
                  <a:gd name="connsiteX13" fmla="*/ 1592442 w 1592442"/>
                  <a:gd name="connsiteY13" fmla="*/ 1436354 h 2871818"/>
                  <a:gd name="connsiteX14" fmla="*/ 1592442 w 1592442"/>
                  <a:gd name="connsiteY14" fmla="*/ 1838854 h 2871818"/>
                  <a:gd name="connsiteX15" fmla="*/ 1228276 w 1592442"/>
                  <a:gd name="connsiteY15" fmla="*/ 2384722 h 2871818"/>
                  <a:gd name="connsiteX16" fmla="*/ 1258549 w 1592442"/>
                  <a:gd name="connsiteY16" fmla="*/ 2815717 h 2871818"/>
                  <a:gd name="connsiteX17" fmla="*/ 1237180 w 1592442"/>
                  <a:gd name="connsiteY17" fmla="*/ 2821060 h 2871818"/>
                  <a:gd name="connsiteX18" fmla="*/ 796441 w 1592442"/>
                  <a:gd name="connsiteY18" fmla="*/ 2871818 h 2871818"/>
                  <a:gd name="connsiteX19" fmla="*/ 395769 w 1592442"/>
                  <a:gd name="connsiteY19" fmla="*/ 2829074 h 2871818"/>
                  <a:gd name="connsiteX20" fmla="*/ 404673 w 1592442"/>
                  <a:gd name="connsiteY20" fmla="*/ 2348212 h 2871818"/>
                  <a:gd name="connsiteX21" fmla="*/ 255089 w 1592442"/>
                  <a:gd name="connsiteY21" fmla="*/ 2034761 h 2871818"/>
                  <a:gd name="connsiteX22" fmla="*/ 255089 w 1592442"/>
                  <a:gd name="connsiteY22" fmla="*/ 74801 h 2871818"/>
                  <a:gd name="connsiteX23" fmla="*/ 283581 w 1592442"/>
                  <a:gd name="connsiteY23" fmla="*/ 67677 h 2871818"/>
                  <a:gd name="connsiteX24" fmla="*/ 354812 w 1592442"/>
                  <a:gd name="connsiteY24" fmla="*/ 50758 h 2871818"/>
                  <a:gd name="connsiteX25" fmla="*/ 796441 w 1592442"/>
                  <a:gd name="connsiteY25" fmla="*/ 0 h 2871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92442" h="2871818">
                    <a:moveTo>
                      <a:pt x="254200" y="74566"/>
                    </a:moveTo>
                    <a:lnTo>
                      <a:pt x="254200" y="2031983"/>
                    </a:lnTo>
                    <a:cubicBezTo>
                      <a:pt x="181317" y="1935935"/>
                      <a:pt x="92436" y="1866567"/>
                      <a:pt x="0" y="1834551"/>
                    </a:cubicBezTo>
                    <a:lnTo>
                      <a:pt x="0" y="1434352"/>
                    </a:lnTo>
                    <a:lnTo>
                      <a:pt x="0" y="351148"/>
                    </a:lnTo>
                    <a:cubicBezTo>
                      <a:pt x="0" y="287116"/>
                      <a:pt x="21331" y="228420"/>
                      <a:pt x="58661" y="181286"/>
                    </a:cubicBezTo>
                    <a:cubicBezTo>
                      <a:pt x="95992" y="134151"/>
                      <a:pt x="148431" y="99468"/>
                      <a:pt x="210648" y="84349"/>
                    </a:cubicBezTo>
                    <a:close/>
                    <a:moveTo>
                      <a:pt x="796441" y="0"/>
                    </a:moveTo>
                    <a:cubicBezTo>
                      <a:pt x="944244" y="0"/>
                      <a:pt x="1092048" y="16919"/>
                      <a:pt x="1237180" y="50758"/>
                    </a:cubicBezTo>
                    <a:lnTo>
                      <a:pt x="1309301" y="67677"/>
                    </a:lnTo>
                    <a:lnTo>
                      <a:pt x="1381421" y="84596"/>
                    </a:lnTo>
                    <a:cubicBezTo>
                      <a:pt x="1442858" y="99735"/>
                      <a:pt x="1495390" y="134464"/>
                      <a:pt x="1532786" y="181659"/>
                    </a:cubicBezTo>
                    <a:cubicBezTo>
                      <a:pt x="1570182" y="228855"/>
                      <a:pt x="1592442" y="287627"/>
                      <a:pt x="1592442" y="351742"/>
                    </a:cubicBezTo>
                    <a:lnTo>
                      <a:pt x="1592442" y="1436354"/>
                    </a:lnTo>
                    <a:lnTo>
                      <a:pt x="1592442" y="1838854"/>
                    </a:lnTo>
                    <a:cubicBezTo>
                      <a:pt x="1420598" y="1911874"/>
                      <a:pt x="1273685" y="2120247"/>
                      <a:pt x="1228276" y="2384722"/>
                    </a:cubicBezTo>
                    <a:cubicBezTo>
                      <a:pt x="1200674" y="2542338"/>
                      <a:pt x="1214030" y="2692830"/>
                      <a:pt x="1258549" y="2815717"/>
                    </a:cubicBezTo>
                    <a:lnTo>
                      <a:pt x="1237180" y="2821060"/>
                    </a:lnTo>
                    <a:cubicBezTo>
                      <a:pt x="1092048" y="2854898"/>
                      <a:pt x="944244" y="2871818"/>
                      <a:pt x="796441" y="2871818"/>
                    </a:cubicBezTo>
                    <a:cubicBezTo>
                      <a:pt x="661993" y="2871818"/>
                      <a:pt x="527546" y="2857570"/>
                      <a:pt x="395769" y="2829074"/>
                    </a:cubicBezTo>
                    <a:cubicBezTo>
                      <a:pt x="443850" y="2693720"/>
                      <a:pt x="450083" y="2523638"/>
                      <a:pt x="404673" y="2348212"/>
                    </a:cubicBezTo>
                    <a:cubicBezTo>
                      <a:pt x="372619" y="2227106"/>
                      <a:pt x="320087" y="2120247"/>
                      <a:pt x="255089" y="2034761"/>
                    </a:cubicBezTo>
                    <a:lnTo>
                      <a:pt x="255089" y="74801"/>
                    </a:lnTo>
                    <a:lnTo>
                      <a:pt x="283581" y="67677"/>
                    </a:lnTo>
                    <a:lnTo>
                      <a:pt x="354812" y="50758"/>
                    </a:lnTo>
                    <a:cubicBezTo>
                      <a:pt x="500834" y="16919"/>
                      <a:pt x="648638" y="0"/>
                      <a:pt x="79644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5697C7EC-BCCD-423C-AE60-F4F1CAD00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470" y="7436858"/>
                <a:ext cx="415102" cy="1470791"/>
              </a:xfrm>
              <a:custGeom>
                <a:avLst/>
                <a:gdLst>
                  <a:gd name="connsiteX0" fmla="*/ 0 w 415102"/>
                  <a:gd name="connsiteY0" fmla="*/ 1247979 h 1470791"/>
                  <a:gd name="connsiteX1" fmla="*/ 415102 w 415102"/>
                  <a:gd name="connsiteY1" fmla="*/ 1247979 h 1470791"/>
                  <a:gd name="connsiteX2" fmla="*/ 415102 w 415102"/>
                  <a:gd name="connsiteY2" fmla="*/ 1385026 h 1470791"/>
                  <a:gd name="connsiteX3" fmla="*/ 390161 w 415102"/>
                  <a:gd name="connsiteY3" fmla="*/ 1446034 h 1470791"/>
                  <a:gd name="connsiteX4" fmla="*/ 329588 w 415102"/>
                  <a:gd name="connsiteY4" fmla="*/ 1470791 h 1470791"/>
                  <a:gd name="connsiteX5" fmla="*/ 207551 w 415102"/>
                  <a:gd name="connsiteY5" fmla="*/ 1470791 h 1470791"/>
                  <a:gd name="connsiteX6" fmla="*/ 87296 w 415102"/>
                  <a:gd name="connsiteY6" fmla="*/ 1470791 h 1470791"/>
                  <a:gd name="connsiteX7" fmla="*/ 25833 w 415102"/>
                  <a:gd name="connsiteY7" fmla="*/ 1446034 h 1470791"/>
                  <a:gd name="connsiteX8" fmla="*/ 0 w 415102"/>
                  <a:gd name="connsiteY8" fmla="*/ 1385026 h 1470791"/>
                  <a:gd name="connsiteX9" fmla="*/ 87296 w 415102"/>
                  <a:gd name="connsiteY9" fmla="*/ 0 h 1470791"/>
                  <a:gd name="connsiteX10" fmla="*/ 207551 w 415102"/>
                  <a:gd name="connsiteY10" fmla="*/ 0 h 1470791"/>
                  <a:gd name="connsiteX11" fmla="*/ 329588 w 415102"/>
                  <a:gd name="connsiteY11" fmla="*/ 0 h 1470791"/>
                  <a:gd name="connsiteX12" fmla="*/ 390161 w 415102"/>
                  <a:gd name="connsiteY12" fmla="*/ 24881 h 1470791"/>
                  <a:gd name="connsiteX13" fmla="*/ 415102 w 415102"/>
                  <a:gd name="connsiteY13" fmla="*/ 85306 h 1470791"/>
                  <a:gd name="connsiteX14" fmla="*/ 415102 w 415102"/>
                  <a:gd name="connsiteY14" fmla="*/ 733104 h 1470791"/>
                  <a:gd name="connsiteX15" fmla="*/ 415102 w 415102"/>
                  <a:gd name="connsiteY15" fmla="*/ 1243167 h 1470791"/>
                  <a:gd name="connsiteX16" fmla="*/ 0 w 415102"/>
                  <a:gd name="connsiteY16" fmla="*/ 1243167 h 1470791"/>
                  <a:gd name="connsiteX17" fmla="*/ 0 w 415102"/>
                  <a:gd name="connsiteY17" fmla="*/ 733104 h 1470791"/>
                  <a:gd name="connsiteX18" fmla="*/ 0 w 415102"/>
                  <a:gd name="connsiteY18" fmla="*/ 85306 h 1470791"/>
                  <a:gd name="connsiteX19" fmla="*/ 25833 w 415102"/>
                  <a:gd name="connsiteY19" fmla="*/ 24881 h 1470791"/>
                  <a:gd name="connsiteX20" fmla="*/ 87296 w 415102"/>
                  <a:gd name="connsiteY20" fmla="*/ 0 h 147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5102" h="1470791">
                    <a:moveTo>
                      <a:pt x="0" y="1247979"/>
                    </a:moveTo>
                    <a:lnTo>
                      <a:pt x="415102" y="1247979"/>
                    </a:lnTo>
                    <a:lnTo>
                      <a:pt x="415102" y="1385026"/>
                    </a:lnTo>
                    <a:cubicBezTo>
                      <a:pt x="415102" y="1408899"/>
                      <a:pt x="405304" y="1430119"/>
                      <a:pt x="390161" y="1446034"/>
                    </a:cubicBezTo>
                    <a:cubicBezTo>
                      <a:pt x="375017" y="1461065"/>
                      <a:pt x="352748" y="1470791"/>
                      <a:pt x="329588" y="1470791"/>
                    </a:cubicBezTo>
                    <a:lnTo>
                      <a:pt x="207551" y="1470791"/>
                    </a:lnTo>
                    <a:lnTo>
                      <a:pt x="87296" y="1470791"/>
                    </a:lnTo>
                    <a:cubicBezTo>
                      <a:pt x="62355" y="1470791"/>
                      <a:pt x="40976" y="1461065"/>
                      <a:pt x="25833" y="1446034"/>
                    </a:cubicBezTo>
                    <a:cubicBezTo>
                      <a:pt x="9799" y="1430119"/>
                      <a:pt x="0" y="1408899"/>
                      <a:pt x="0" y="1385026"/>
                    </a:cubicBezTo>
                    <a:close/>
                    <a:moveTo>
                      <a:pt x="87296" y="0"/>
                    </a:moveTo>
                    <a:lnTo>
                      <a:pt x="207551" y="0"/>
                    </a:lnTo>
                    <a:lnTo>
                      <a:pt x="329588" y="0"/>
                    </a:lnTo>
                    <a:cubicBezTo>
                      <a:pt x="352748" y="0"/>
                      <a:pt x="375017" y="8886"/>
                      <a:pt x="390161" y="24881"/>
                    </a:cubicBezTo>
                    <a:cubicBezTo>
                      <a:pt x="405304" y="39987"/>
                      <a:pt x="415102" y="61314"/>
                      <a:pt x="415102" y="85306"/>
                    </a:cubicBezTo>
                    <a:lnTo>
                      <a:pt x="415102" y="733104"/>
                    </a:lnTo>
                    <a:lnTo>
                      <a:pt x="415102" y="1243167"/>
                    </a:lnTo>
                    <a:lnTo>
                      <a:pt x="0" y="1243167"/>
                    </a:lnTo>
                    <a:lnTo>
                      <a:pt x="0" y="733104"/>
                    </a:lnTo>
                    <a:lnTo>
                      <a:pt x="0" y="85306"/>
                    </a:lnTo>
                    <a:cubicBezTo>
                      <a:pt x="0" y="61314"/>
                      <a:pt x="9799" y="39987"/>
                      <a:pt x="25833" y="24881"/>
                    </a:cubicBezTo>
                    <a:cubicBezTo>
                      <a:pt x="40976" y="8886"/>
                      <a:pt x="62355" y="0"/>
                      <a:pt x="872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94">
                <a:extLst>
                  <a:ext uri="{FF2B5EF4-FFF2-40B4-BE49-F238E27FC236}">
                    <a16:creationId xmlns:a16="http://schemas.microsoft.com/office/drawing/2014/main" id="{4169C471-DE39-46BB-9708-64AE066A6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905" y="5086105"/>
                <a:ext cx="988965" cy="961492"/>
              </a:xfrm>
              <a:custGeom>
                <a:avLst/>
                <a:gdLst>
                  <a:gd name="T0" fmla="*/ 129 w 1111"/>
                  <a:gd name="T1" fmla="*/ 0 h 1079"/>
                  <a:gd name="T2" fmla="*/ 129 w 1111"/>
                  <a:gd name="T3" fmla="*/ 0 h 1079"/>
                  <a:gd name="T4" fmla="*/ 37 w 1111"/>
                  <a:gd name="T5" fmla="*/ 37 h 1079"/>
                  <a:gd name="T6" fmla="*/ 37 w 1111"/>
                  <a:gd name="T7" fmla="*/ 37 h 1079"/>
                  <a:gd name="T8" fmla="*/ 0 w 1111"/>
                  <a:gd name="T9" fmla="*/ 128 h 1079"/>
                  <a:gd name="T10" fmla="*/ 0 w 1111"/>
                  <a:gd name="T11" fmla="*/ 539 h 1079"/>
                  <a:gd name="T12" fmla="*/ 0 w 1111"/>
                  <a:gd name="T13" fmla="*/ 949 h 1079"/>
                  <a:gd name="T14" fmla="*/ 0 w 1111"/>
                  <a:gd name="T15" fmla="*/ 949 h 1079"/>
                  <a:gd name="T16" fmla="*/ 37 w 1111"/>
                  <a:gd name="T17" fmla="*/ 1041 h 1079"/>
                  <a:gd name="T18" fmla="*/ 37 w 1111"/>
                  <a:gd name="T19" fmla="*/ 1041 h 1079"/>
                  <a:gd name="T20" fmla="*/ 129 w 1111"/>
                  <a:gd name="T21" fmla="*/ 1078 h 1079"/>
                  <a:gd name="T22" fmla="*/ 619 w 1111"/>
                  <a:gd name="T23" fmla="*/ 1078 h 1079"/>
                  <a:gd name="T24" fmla="*/ 1110 w 1111"/>
                  <a:gd name="T25" fmla="*/ 1078 h 1079"/>
                  <a:gd name="T26" fmla="*/ 1110 w 1111"/>
                  <a:gd name="T27" fmla="*/ 539 h 1079"/>
                  <a:gd name="T28" fmla="*/ 1110 w 1111"/>
                  <a:gd name="T29" fmla="*/ 0 h 1079"/>
                  <a:gd name="T30" fmla="*/ 619 w 1111"/>
                  <a:gd name="T31" fmla="*/ 0 h 1079"/>
                  <a:gd name="T32" fmla="*/ 129 w 1111"/>
                  <a:gd name="T33" fmla="*/ 0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1" h="1079">
                    <a:moveTo>
                      <a:pt x="129" y="0"/>
                    </a:moveTo>
                    <a:lnTo>
                      <a:pt x="129" y="0"/>
                    </a:lnTo>
                    <a:cubicBezTo>
                      <a:pt x="93" y="0"/>
                      <a:pt x="61" y="13"/>
                      <a:pt x="37" y="37"/>
                    </a:cubicBezTo>
                    <a:lnTo>
                      <a:pt x="37" y="37"/>
                    </a:lnTo>
                    <a:cubicBezTo>
                      <a:pt x="14" y="60"/>
                      <a:pt x="0" y="93"/>
                      <a:pt x="0" y="128"/>
                    </a:cubicBezTo>
                    <a:lnTo>
                      <a:pt x="0" y="539"/>
                    </a:lnTo>
                    <a:lnTo>
                      <a:pt x="0" y="949"/>
                    </a:lnTo>
                    <a:lnTo>
                      <a:pt x="0" y="949"/>
                    </a:lnTo>
                    <a:cubicBezTo>
                      <a:pt x="0" y="985"/>
                      <a:pt x="14" y="1018"/>
                      <a:pt x="37" y="1041"/>
                    </a:cubicBezTo>
                    <a:lnTo>
                      <a:pt x="37" y="1041"/>
                    </a:lnTo>
                    <a:cubicBezTo>
                      <a:pt x="61" y="1064"/>
                      <a:pt x="93" y="1078"/>
                      <a:pt x="129" y="1078"/>
                    </a:cubicBezTo>
                    <a:lnTo>
                      <a:pt x="619" y="1078"/>
                    </a:lnTo>
                    <a:lnTo>
                      <a:pt x="1110" y="1078"/>
                    </a:lnTo>
                    <a:lnTo>
                      <a:pt x="1110" y="539"/>
                    </a:lnTo>
                    <a:lnTo>
                      <a:pt x="1110" y="0"/>
                    </a:lnTo>
                    <a:lnTo>
                      <a:pt x="619" y="0"/>
                    </a:lnTo>
                    <a:lnTo>
                      <a:pt x="129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95">
                <a:extLst>
                  <a:ext uri="{FF2B5EF4-FFF2-40B4-BE49-F238E27FC236}">
                    <a16:creationId xmlns:a16="http://schemas.microsoft.com/office/drawing/2014/main" id="{227FC3BF-FFF8-43C1-BAD2-6BF57B470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056" y="5078256"/>
                <a:ext cx="1004663" cy="977190"/>
              </a:xfrm>
              <a:custGeom>
                <a:avLst/>
                <a:gdLst>
                  <a:gd name="T0" fmla="*/ 138 w 1129"/>
                  <a:gd name="T1" fmla="*/ 17 h 1097"/>
                  <a:gd name="T2" fmla="*/ 138 w 1129"/>
                  <a:gd name="T3" fmla="*/ 17 h 1097"/>
                  <a:gd name="T4" fmla="*/ 52 w 1129"/>
                  <a:gd name="T5" fmla="*/ 52 h 1097"/>
                  <a:gd name="T6" fmla="*/ 52 w 1129"/>
                  <a:gd name="T7" fmla="*/ 52 h 1097"/>
                  <a:gd name="T8" fmla="*/ 17 w 1129"/>
                  <a:gd name="T9" fmla="*/ 137 h 1097"/>
                  <a:gd name="T10" fmla="*/ 17 w 1129"/>
                  <a:gd name="T11" fmla="*/ 958 h 1097"/>
                  <a:gd name="T12" fmla="*/ 17 w 1129"/>
                  <a:gd name="T13" fmla="*/ 958 h 1097"/>
                  <a:gd name="T14" fmla="*/ 52 w 1129"/>
                  <a:gd name="T15" fmla="*/ 1044 h 1097"/>
                  <a:gd name="T16" fmla="*/ 52 w 1129"/>
                  <a:gd name="T17" fmla="*/ 1044 h 1097"/>
                  <a:gd name="T18" fmla="*/ 138 w 1129"/>
                  <a:gd name="T19" fmla="*/ 1079 h 1097"/>
                  <a:gd name="T20" fmla="*/ 1111 w 1129"/>
                  <a:gd name="T21" fmla="*/ 1079 h 1097"/>
                  <a:gd name="T22" fmla="*/ 1111 w 1129"/>
                  <a:gd name="T23" fmla="*/ 17 h 1097"/>
                  <a:gd name="T24" fmla="*/ 138 w 1129"/>
                  <a:gd name="T25" fmla="*/ 17 h 1097"/>
                  <a:gd name="T26" fmla="*/ 1119 w 1129"/>
                  <a:gd name="T27" fmla="*/ 1096 h 1097"/>
                  <a:gd name="T28" fmla="*/ 138 w 1129"/>
                  <a:gd name="T29" fmla="*/ 1096 h 1097"/>
                  <a:gd name="T30" fmla="*/ 138 w 1129"/>
                  <a:gd name="T31" fmla="*/ 1096 h 1097"/>
                  <a:gd name="T32" fmla="*/ 40 w 1129"/>
                  <a:gd name="T33" fmla="*/ 1056 h 1097"/>
                  <a:gd name="T34" fmla="*/ 40 w 1129"/>
                  <a:gd name="T35" fmla="*/ 1056 h 1097"/>
                  <a:gd name="T36" fmla="*/ 0 w 1129"/>
                  <a:gd name="T37" fmla="*/ 958 h 1097"/>
                  <a:gd name="T38" fmla="*/ 0 w 1129"/>
                  <a:gd name="T39" fmla="*/ 137 h 1097"/>
                  <a:gd name="T40" fmla="*/ 0 w 1129"/>
                  <a:gd name="T41" fmla="*/ 137 h 1097"/>
                  <a:gd name="T42" fmla="*/ 40 w 1129"/>
                  <a:gd name="T43" fmla="*/ 40 h 1097"/>
                  <a:gd name="T44" fmla="*/ 40 w 1129"/>
                  <a:gd name="T45" fmla="*/ 40 h 1097"/>
                  <a:gd name="T46" fmla="*/ 138 w 1129"/>
                  <a:gd name="T47" fmla="*/ 0 h 1097"/>
                  <a:gd name="T48" fmla="*/ 1119 w 1129"/>
                  <a:gd name="T49" fmla="*/ 0 h 1097"/>
                  <a:gd name="T50" fmla="*/ 1119 w 1129"/>
                  <a:gd name="T51" fmla="*/ 0 h 1097"/>
                  <a:gd name="T52" fmla="*/ 1128 w 1129"/>
                  <a:gd name="T53" fmla="*/ 9 h 1097"/>
                  <a:gd name="T54" fmla="*/ 1128 w 1129"/>
                  <a:gd name="T55" fmla="*/ 1087 h 1097"/>
                  <a:gd name="T56" fmla="*/ 1128 w 1129"/>
                  <a:gd name="T57" fmla="*/ 1087 h 1097"/>
                  <a:gd name="T58" fmla="*/ 1119 w 1129"/>
                  <a:gd name="T59" fmla="*/ 1096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9" h="1097">
                    <a:moveTo>
                      <a:pt x="138" y="17"/>
                    </a:moveTo>
                    <a:lnTo>
                      <a:pt x="138" y="17"/>
                    </a:lnTo>
                    <a:cubicBezTo>
                      <a:pt x="105" y="17"/>
                      <a:pt x="75" y="29"/>
                      <a:pt x="52" y="52"/>
                    </a:cubicBezTo>
                    <a:lnTo>
                      <a:pt x="52" y="52"/>
                    </a:lnTo>
                    <a:cubicBezTo>
                      <a:pt x="30" y="75"/>
                      <a:pt x="17" y="105"/>
                      <a:pt x="17" y="137"/>
                    </a:cubicBezTo>
                    <a:lnTo>
                      <a:pt x="17" y="958"/>
                    </a:lnTo>
                    <a:lnTo>
                      <a:pt x="17" y="958"/>
                    </a:lnTo>
                    <a:cubicBezTo>
                      <a:pt x="17" y="991"/>
                      <a:pt x="30" y="1021"/>
                      <a:pt x="52" y="1044"/>
                    </a:cubicBezTo>
                    <a:lnTo>
                      <a:pt x="52" y="1044"/>
                    </a:lnTo>
                    <a:cubicBezTo>
                      <a:pt x="75" y="1066"/>
                      <a:pt x="105" y="1079"/>
                      <a:pt x="138" y="1079"/>
                    </a:cubicBezTo>
                    <a:lnTo>
                      <a:pt x="1111" y="1079"/>
                    </a:lnTo>
                    <a:lnTo>
                      <a:pt x="1111" y="17"/>
                    </a:lnTo>
                    <a:lnTo>
                      <a:pt x="138" y="17"/>
                    </a:lnTo>
                    <a:close/>
                    <a:moveTo>
                      <a:pt x="1119" y="1096"/>
                    </a:moveTo>
                    <a:lnTo>
                      <a:pt x="138" y="1096"/>
                    </a:lnTo>
                    <a:lnTo>
                      <a:pt x="138" y="1096"/>
                    </a:lnTo>
                    <a:cubicBezTo>
                      <a:pt x="101" y="1096"/>
                      <a:pt x="67" y="1081"/>
                      <a:pt x="40" y="1056"/>
                    </a:cubicBezTo>
                    <a:lnTo>
                      <a:pt x="40" y="1056"/>
                    </a:lnTo>
                    <a:cubicBezTo>
                      <a:pt x="15" y="1030"/>
                      <a:pt x="0" y="995"/>
                      <a:pt x="0" y="958"/>
                    </a:cubicBezTo>
                    <a:lnTo>
                      <a:pt x="0" y="137"/>
                    </a:lnTo>
                    <a:lnTo>
                      <a:pt x="0" y="137"/>
                    </a:lnTo>
                    <a:cubicBezTo>
                      <a:pt x="0" y="100"/>
                      <a:pt x="15" y="66"/>
                      <a:pt x="40" y="40"/>
                    </a:cubicBezTo>
                    <a:lnTo>
                      <a:pt x="40" y="40"/>
                    </a:lnTo>
                    <a:cubicBezTo>
                      <a:pt x="67" y="14"/>
                      <a:pt x="101" y="0"/>
                      <a:pt x="138" y="0"/>
                    </a:cubicBezTo>
                    <a:lnTo>
                      <a:pt x="1119" y="0"/>
                    </a:lnTo>
                    <a:lnTo>
                      <a:pt x="1119" y="0"/>
                    </a:lnTo>
                    <a:cubicBezTo>
                      <a:pt x="1124" y="0"/>
                      <a:pt x="1128" y="3"/>
                      <a:pt x="1128" y="9"/>
                    </a:cubicBezTo>
                    <a:lnTo>
                      <a:pt x="1128" y="1087"/>
                    </a:lnTo>
                    <a:lnTo>
                      <a:pt x="1128" y="1087"/>
                    </a:lnTo>
                    <a:cubicBezTo>
                      <a:pt x="1128" y="1093"/>
                      <a:pt x="1124" y="1096"/>
                      <a:pt x="1119" y="10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96">
                <a:extLst>
                  <a:ext uri="{FF2B5EF4-FFF2-40B4-BE49-F238E27FC236}">
                    <a16:creationId xmlns:a16="http://schemas.microsoft.com/office/drawing/2014/main" id="{DEE5162E-7F28-4FD1-A483-522C6B514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6870" y="5086105"/>
                <a:ext cx="1342167" cy="961492"/>
              </a:xfrm>
              <a:custGeom>
                <a:avLst/>
                <a:gdLst>
                  <a:gd name="T0" fmla="*/ 1379 w 1509"/>
                  <a:gd name="T1" fmla="*/ 0 h 1079"/>
                  <a:gd name="T2" fmla="*/ 689 w 1509"/>
                  <a:gd name="T3" fmla="*/ 0 h 1079"/>
                  <a:gd name="T4" fmla="*/ 0 w 1509"/>
                  <a:gd name="T5" fmla="*/ 0 h 1079"/>
                  <a:gd name="T6" fmla="*/ 0 w 1509"/>
                  <a:gd name="T7" fmla="*/ 539 h 1079"/>
                  <a:gd name="T8" fmla="*/ 0 w 1509"/>
                  <a:gd name="T9" fmla="*/ 1078 h 1079"/>
                  <a:gd name="T10" fmla="*/ 689 w 1509"/>
                  <a:gd name="T11" fmla="*/ 1078 h 1079"/>
                  <a:gd name="T12" fmla="*/ 1379 w 1509"/>
                  <a:gd name="T13" fmla="*/ 1078 h 1079"/>
                  <a:gd name="T14" fmla="*/ 1379 w 1509"/>
                  <a:gd name="T15" fmla="*/ 1078 h 1079"/>
                  <a:gd name="T16" fmla="*/ 1470 w 1509"/>
                  <a:gd name="T17" fmla="*/ 1041 h 1079"/>
                  <a:gd name="T18" fmla="*/ 1470 w 1509"/>
                  <a:gd name="T19" fmla="*/ 1041 h 1079"/>
                  <a:gd name="T20" fmla="*/ 1508 w 1509"/>
                  <a:gd name="T21" fmla="*/ 949 h 1079"/>
                  <a:gd name="T22" fmla="*/ 1508 w 1509"/>
                  <a:gd name="T23" fmla="*/ 539 h 1079"/>
                  <a:gd name="T24" fmla="*/ 1508 w 1509"/>
                  <a:gd name="T25" fmla="*/ 128 h 1079"/>
                  <a:gd name="T26" fmla="*/ 1508 w 1509"/>
                  <a:gd name="T27" fmla="*/ 128 h 1079"/>
                  <a:gd name="T28" fmla="*/ 1470 w 1509"/>
                  <a:gd name="T29" fmla="*/ 37 h 1079"/>
                  <a:gd name="T30" fmla="*/ 1470 w 1509"/>
                  <a:gd name="T31" fmla="*/ 37 h 1079"/>
                  <a:gd name="T32" fmla="*/ 1379 w 1509"/>
                  <a:gd name="T33" fmla="*/ 0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09" h="1079">
                    <a:moveTo>
                      <a:pt x="1379" y="0"/>
                    </a:moveTo>
                    <a:lnTo>
                      <a:pt x="689" y="0"/>
                    </a:lnTo>
                    <a:lnTo>
                      <a:pt x="0" y="0"/>
                    </a:lnTo>
                    <a:lnTo>
                      <a:pt x="0" y="539"/>
                    </a:lnTo>
                    <a:lnTo>
                      <a:pt x="0" y="1078"/>
                    </a:lnTo>
                    <a:lnTo>
                      <a:pt x="689" y="1078"/>
                    </a:lnTo>
                    <a:lnTo>
                      <a:pt x="1379" y="1078"/>
                    </a:lnTo>
                    <a:lnTo>
                      <a:pt x="1379" y="1078"/>
                    </a:lnTo>
                    <a:cubicBezTo>
                      <a:pt x="1415" y="1078"/>
                      <a:pt x="1447" y="1064"/>
                      <a:pt x="1470" y="1041"/>
                    </a:cubicBezTo>
                    <a:lnTo>
                      <a:pt x="1470" y="1041"/>
                    </a:lnTo>
                    <a:cubicBezTo>
                      <a:pt x="1493" y="1018"/>
                      <a:pt x="1508" y="985"/>
                      <a:pt x="1508" y="949"/>
                    </a:cubicBezTo>
                    <a:lnTo>
                      <a:pt x="1508" y="539"/>
                    </a:lnTo>
                    <a:lnTo>
                      <a:pt x="1508" y="128"/>
                    </a:lnTo>
                    <a:lnTo>
                      <a:pt x="1508" y="128"/>
                    </a:lnTo>
                    <a:cubicBezTo>
                      <a:pt x="1508" y="93"/>
                      <a:pt x="1493" y="60"/>
                      <a:pt x="1470" y="37"/>
                    </a:cubicBezTo>
                    <a:lnTo>
                      <a:pt x="1470" y="37"/>
                    </a:lnTo>
                    <a:cubicBezTo>
                      <a:pt x="1447" y="13"/>
                      <a:pt x="1415" y="0"/>
                      <a:pt x="137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97">
                <a:extLst>
                  <a:ext uri="{FF2B5EF4-FFF2-40B4-BE49-F238E27FC236}">
                    <a16:creationId xmlns:a16="http://schemas.microsoft.com/office/drawing/2014/main" id="{345AA166-0D6E-461B-B6F4-B4E9B6F95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021" y="5078256"/>
                <a:ext cx="1357864" cy="977190"/>
              </a:xfrm>
              <a:custGeom>
                <a:avLst/>
                <a:gdLst>
                  <a:gd name="T0" fmla="*/ 17 w 1526"/>
                  <a:gd name="T1" fmla="*/ 1079 h 1097"/>
                  <a:gd name="T2" fmla="*/ 1387 w 1526"/>
                  <a:gd name="T3" fmla="*/ 1079 h 1097"/>
                  <a:gd name="T4" fmla="*/ 1387 w 1526"/>
                  <a:gd name="T5" fmla="*/ 1079 h 1097"/>
                  <a:gd name="T6" fmla="*/ 1472 w 1526"/>
                  <a:gd name="T7" fmla="*/ 1044 h 1097"/>
                  <a:gd name="T8" fmla="*/ 1472 w 1526"/>
                  <a:gd name="T9" fmla="*/ 1044 h 1097"/>
                  <a:gd name="T10" fmla="*/ 1507 w 1526"/>
                  <a:gd name="T11" fmla="*/ 958 h 1097"/>
                  <a:gd name="T12" fmla="*/ 1507 w 1526"/>
                  <a:gd name="T13" fmla="*/ 137 h 1097"/>
                  <a:gd name="T14" fmla="*/ 1507 w 1526"/>
                  <a:gd name="T15" fmla="*/ 137 h 1097"/>
                  <a:gd name="T16" fmla="*/ 1472 w 1526"/>
                  <a:gd name="T17" fmla="*/ 52 h 1097"/>
                  <a:gd name="T18" fmla="*/ 1472 w 1526"/>
                  <a:gd name="T19" fmla="*/ 52 h 1097"/>
                  <a:gd name="T20" fmla="*/ 1387 w 1526"/>
                  <a:gd name="T21" fmla="*/ 17 h 1097"/>
                  <a:gd name="T22" fmla="*/ 17 w 1526"/>
                  <a:gd name="T23" fmla="*/ 17 h 1097"/>
                  <a:gd name="T24" fmla="*/ 17 w 1526"/>
                  <a:gd name="T25" fmla="*/ 1079 h 1097"/>
                  <a:gd name="T26" fmla="*/ 1387 w 1526"/>
                  <a:gd name="T27" fmla="*/ 1096 h 1097"/>
                  <a:gd name="T28" fmla="*/ 8 w 1526"/>
                  <a:gd name="T29" fmla="*/ 1096 h 1097"/>
                  <a:gd name="T30" fmla="*/ 8 w 1526"/>
                  <a:gd name="T31" fmla="*/ 1096 h 1097"/>
                  <a:gd name="T32" fmla="*/ 0 w 1526"/>
                  <a:gd name="T33" fmla="*/ 1087 h 1097"/>
                  <a:gd name="T34" fmla="*/ 0 w 1526"/>
                  <a:gd name="T35" fmla="*/ 9 h 1097"/>
                  <a:gd name="T36" fmla="*/ 0 w 1526"/>
                  <a:gd name="T37" fmla="*/ 9 h 1097"/>
                  <a:gd name="T38" fmla="*/ 8 w 1526"/>
                  <a:gd name="T39" fmla="*/ 0 h 1097"/>
                  <a:gd name="T40" fmla="*/ 1387 w 1526"/>
                  <a:gd name="T41" fmla="*/ 0 h 1097"/>
                  <a:gd name="T42" fmla="*/ 1387 w 1526"/>
                  <a:gd name="T43" fmla="*/ 0 h 1097"/>
                  <a:gd name="T44" fmla="*/ 1484 w 1526"/>
                  <a:gd name="T45" fmla="*/ 40 h 1097"/>
                  <a:gd name="T46" fmla="*/ 1484 w 1526"/>
                  <a:gd name="T47" fmla="*/ 40 h 1097"/>
                  <a:gd name="T48" fmla="*/ 1525 w 1526"/>
                  <a:gd name="T49" fmla="*/ 137 h 1097"/>
                  <a:gd name="T50" fmla="*/ 1525 w 1526"/>
                  <a:gd name="T51" fmla="*/ 958 h 1097"/>
                  <a:gd name="T52" fmla="*/ 1525 w 1526"/>
                  <a:gd name="T53" fmla="*/ 958 h 1097"/>
                  <a:gd name="T54" fmla="*/ 1484 w 1526"/>
                  <a:gd name="T55" fmla="*/ 1056 h 1097"/>
                  <a:gd name="T56" fmla="*/ 1484 w 1526"/>
                  <a:gd name="T57" fmla="*/ 1056 h 1097"/>
                  <a:gd name="T58" fmla="*/ 1387 w 1526"/>
                  <a:gd name="T59" fmla="*/ 1096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26" h="1097">
                    <a:moveTo>
                      <a:pt x="17" y="1079"/>
                    </a:moveTo>
                    <a:lnTo>
                      <a:pt x="1387" y="1079"/>
                    </a:lnTo>
                    <a:lnTo>
                      <a:pt x="1387" y="1079"/>
                    </a:lnTo>
                    <a:cubicBezTo>
                      <a:pt x="1419" y="1079"/>
                      <a:pt x="1449" y="1066"/>
                      <a:pt x="1472" y="1044"/>
                    </a:cubicBezTo>
                    <a:lnTo>
                      <a:pt x="1472" y="1044"/>
                    </a:lnTo>
                    <a:cubicBezTo>
                      <a:pt x="1495" y="1021"/>
                      <a:pt x="1507" y="991"/>
                      <a:pt x="1507" y="958"/>
                    </a:cubicBezTo>
                    <a:lnTo>
                      <a:pt x="1507" y="137"/>
                    </a:lnTo>
                    <a:lnTo>
                      <a:pt x="1507" y="137"/>
                    </a:lnTo>
                    <a:cubicBezTo>
                      <a:pt x="1507" y="105"/>
                      <a:pt x="1495" y="75"/>
                      <a:pt x="1472" y="52"/>
                    </a:cubicBezTo>
                    <a:lnTo>
                      <a:pt x="1472" y="52"/>
                    </a:lnTo>
                    <a:cubicBezTo>
                      <a:pt x="1449" y="29"/>
                      <a:pt x="1419" y="17"/>
                      <a:pt x="1387" y="17"/>
                    </a:cubicBezTo>
                    <a:lnTo>
                      <a:pt x="17" y="17"/>
                    </a:lnTo>
                    <a:lnTo>
                      <a:pt x="17" y="1079"/>
                    </a:lnTo>
                    <a:close/>
                    <a:moveTo>
                      <a:pt x="1387" y="1096"/>
                    </a:moveTo>
                    <a:lnTo>
                      <a:pt x="8" y="1096"/>
                    </a:lnTo>
                    <a:lnTo>
                      <a:pt x="8" y="1096"/>
                    </a:lnTo>
                    <a:cubicBezTo>
                      <a:pt x="4" y="1096"/>
                      <a:pt x="0" y="1093"/>
                      <a:pt x="0" y="108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387" y="0"/>
                    </a:lnTo>
                    <a:lnTo>
                      <a:pt x="1387" y="0"/>
                    </a:lnTo>
                    <a:cubicBezTo>
                      <a:pt x="1424" y="0"/>
                      <a:pt x="1459" y="14"/>
                      <a:pt x="1484" y="40"/>
                    </a:cubicBezTo>
                    <a:lnTo>
                      <a:pt x="1484" y="40"/>
                    </a:lnTo>
                    <a:cubicBezTo>
                      <a:pt x="1510" y="66"/>
                      <a:pt x="1525" y="100"/>
                      <a:pt x="1525" y="137"/>
                    </a:cubicBezTo>
                    <a:lnTo>
                      <a:pt x="1525" y="958"/>
                    </a:lnTo>
                    <a:lnTo>
                      <a:pt x="1525" y="958"/>
                    </a:lnTo>
                    <a:cubicBezTo>
                      <a:pt x="1525" y="995"/>
                      <a:pt x="1510" y="1030"/>
                      <a:pt x="1484" y="1056"/>
                    </a:cubicBezTo>
                    <a:lnTo>
                      <a:pt x="1484" y="1056"/>
                    </a:lnTo>
                    <a:cubicBezTo>
                      <a:pt x="1459" y="1081"/>
                      <a:pt x="1424" y="1096"/>
                      <a:pt x="1387" y="10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98">
                <a:extLst>
                  <a:ext uri="{FF2B5EF4-FFF2-40B4-BE49-F238E27FC236}">
                    <a16:creationId xmlns:a16="http://schemas.microsoft.com/office/drawing/2014/main" id="{E9F9441F-7688-44D7-B3CD-FEBB318D2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0333" y="5368667"/>
                <a:ext cx="455238" cy="400295"/>
              </a:xfrm>
              <a:custGeom>
                <a:avLst/>
                <a:gdLst>
                  <a:gd name="T0" fmla="*/ 511 w 512"/>
                  <a:gd name="T1" fmla="*/ 448 h 449"/>
                  <a:gd name="T2" fmla="*/ 0 w 512"/>
                  <a:gd name="T3" fmla="*/ 448 h 449"/>
                  <a:gd name="T4" fmla="*/ 0 w 512"/>
                  <a:gd name="T5" fmla="*/ 0 h 449"/>
                  <a:gd name="T6" fmla="*/ 511 w 512"/>
                  <a:gd name="T7" fmla="*/ 0 h 449"/>
                  <a:gd name="T8" fmla="*/ 511 w 512"/>
                  <a:gd name="T9" fmla="*/ 448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2" h="449">
                    <a:moveTo>
                      <a:pt x="511" y="448"/>
                    </a:moveTo>
                    <a:lnTo>
                      <a:pt x="0" y="448"/>
                    </a:lnTo>
                    <a:lnTo>
                      <a:pt x="0" y="0"/>
                    </a:lnTo>
                    <a:lnTo>
                      <a:pt x="511" y="0"/>
                    </a:lnTo>
                    <a:lnTo>
                      <a:pt x="511" y="44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99">
                <a:extLst>
                  <a:ext uri="{FF2B5EF4-FFF2-40B4-BE49-F238E27FC236}">
                    <a16:creationId xmlns:a16="http://schemas.microsoft.com/office/drawing/2014/main" id="{A3E2A74C-8142-44AD-97ED-A7EB804AB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484" y="5360818"/>
                <a:ext cx="470936" cy="415993"/>
              </a:xfrm>
              <a:custGeom>
                <a:avLst/>
                <a:gdLst>
                  <a:gd name="T0" fmla="*/ 17 w 528"/>
                  <a:gd name="T1" fmla="*/ 449 h 467"/>
                  <a:gd name="T2" fmla="*/ 510 w 528"/>
                  <a:gd name="T3" fmla="*/ 449 h 467"/>
                  <a:gd name="T4" fmla="*/ 510 w 528"/>
                  <a:gd name="T5" fmla="*/ 17 h 467"/>
                  <a:gd name="T6" fmla="*/ 17 w 528"/>
                  <a:gd name="T7" fmla="*/ 17 h 467"/>
                  <a:gd name="T8" fmla="*/ 17 w 528"/>
                  <a:gd name="T9" fmla="*/ 449 h 467"/>
                  <a:gd name="T10" fmla="*/ 519 w 528"/>
                  <a:gd name="T11" fmla="*/ 466 h 467"/>
                  <a:gd name="T12" fmla="*/ 8 w 528"/>
                  <a:gd name="T13" fmla="*/ 466 h 467"/>
                  <a:gd name="T14" fmla="*/ 8 w 528"/>
                  <a:gd name="T15" fmla="*/ 466 h 467"/>
                  <a:gd name="T16" fmla="*/ 0 w 528"/>
                  <a:gd name="T17" fmla="*/ 457 h 467"/>
                  <a:gd name="T18" fmla="*/ 0 w 528"/>
                  <a:gd name="T19" fmla="*/ 9 h 467"/>
                  <a:gd name="T20" fmla="*/ 0 w 528"/>
                  <a:gd name="T21" fmla="*/ 9 h 467"/>
                  <a:gd name="T22" fmla="*/ 8 w 528"/>
                  <a:gd name="T23" fmla="*/ 0 h 467"/>
                  <a:gd name="T24" fmla="*/ 519 w 528"/>
                  <a:gd name="T25" fmla="*/ 0 h 467"/>
                  <a:gd name="T26" fmla="*/ 519 w 528"/>
                  <a:gd name="T27" fmla="*/ 0 h 467"/>
                  <a:gd name="T28" fmla="*/ 527 w 528"/>
                  <a:gd name="T29" fmla="*/ 9 h 467"/>
                  <a:gd name="T30" fmla="*/ 527 w 528"/>
                  <a:gd name="T31" fmla="*/ 457 h 467"/>
                  <a:gd name="T32" fmla="*/ 527 w 528"/>
                  <a:gd name="T33" fmla="*/ 457 h 467"/>
                  <a:gd name="T34" fmla="*/ 519 w 528"/>
                  <a:gd name="T35" fmla="*/ 46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8" h="467">
                    <a:moveTo>
                      <a:pt x="17" y="449"/>
                    </a:moveTo>
                    <a:lnTo>
                      <a:pt x="510" y="449"/>
                    </a:lnTo>
                    <a:lnTo>
                      <a:pt x="510" y="17"/>
                    </a:lnTo>
                    <a:lnTo>
                      <a:pt x="17" y="17"/>
                    </a:lnTo>
                    <a:lnTo>
                      <a:pt x="17" y="449"/>
                    </a:lnTo>
                    <a:close/>
                    <a:moveTo>
                      <a:pt x="519" y="466"/>
                    </a:moveTo>
                    <a:lnTo>
                      <a:pt x="8" y="466"/>
                    </a:lnTo>
                    <a:lnTo>
                      <a:pt x="8" y="466"/>
                    </a:lnTo>
                    <a:cubicBezTo>
                      <a:pt x="4" y="466"/>
                      <a:pt x="0" y="463"/>
                      <a:pt x="0" y="45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519" y="0"/>
                    </a:lnTo>
                    <a:lnTo>
                      <a:pt x="519" y="0"/>
                    </a:lnTo>
                    <a:cubicBezTo>
                      <a:pt x="523" y="0"/>
                      <a:pt x="527" y="3"/>
                      <a:pt x="527" y="9"/>
                    </a:cubicBezTo>
                    <a:lnTo>
                      <a:pt x="527" y="457"/>
                    </a:lnTo>
                    <a:lnTo>
                      <a:pt x="527" y="457"/>
                    </a:lnTo>
                    <a:cubicBezTo>
                      <a:pt x="527" y="463"/>
                      <a:pt x="523" y="466"/>
                      <a:pt x="519" y="4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200">
                <a:extLst>
                  <a:ext uri="{FF2B5EF4-FFF2-40B4-BE49-F238E27FC236}">
                    <a16:creationId xmlns:a16="http://schemas.microsoft.com/office/drawing/2014/main" id="{275CF596-743F-40ED-8D5E-72DF041E3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520" y="5443230"/>
                <a:ext cx="262940" cy="243317"/>
              </a:xfrm>
              <a:custGeom>
                <a:avLst/>
                <a:gdLst>
                  <a:gd name="T0" fmla="*/ 294 w 295"/>
                  <a:gd name="T1" fmla="*/ 274 h 275"/>
                  <a:gd name="T2" fmla="*/ 0 w 295"/>
                  <a:gd name="T3" fmla="*/ 274 h 275"/>
                  <a:gd name="T4" fmla="*/ 0 w 295"/>
                  <a:gd name="T5" fmla="*/ 0 h 275"/>
                  <a:gd name="T6" fmla="*/ 294 w 295"/>
                  <a:gd name="T7" fmla="*/ 0 h 275"/>
                  <a:gd name="T8" fmla="*/ 294 w 295"/>
                  <a:gd name="T9" fmla="*/ 27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275">
                    <a:moveTo>
                      <a:pt x="294" y="274"/>
                    </a:moveTo>
                    <a:lnTo>
                      <a:pt x="0" y="274"/>
                    </a:lnTo>
                    <a:lnTo>
                      <a:pt x="0" y="0"/>
                    </a:lnTo>
                    <a:lnTo>
                      <a:pt x="294" y="0"/>
                    </a:lnTo>
                    <a:lnTo>
                      <a:pt x="294" y="27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201">
                <a:extLst>
                  <a:ext uri="{FF2B5EF4-FFF2-40B4-BE49-F238E27FC236}">
                    <a16:creationId xmlns:a16="http://schemas.microsoft.com/office/drawing/2014/main" id="{AA2E21C1-EBCC-4227-841E-74B337464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671" y="5439307"/>
                <a:ext cx="278638" cy="259015"/>
              </a:xfrm>
              <a:custGeom>
                <a:avLst/>
                <a:gdLst>
                  <a:gd name="T0" fmla="*/ 17 w 312"/>
                  <a:gd name="T1" fmla="*/ 273 h 291"/>
                  <a:gd name="T2" fmla="*/ 294 w 312"/>
                  <a:gd name="T3" fmla="*/ 273 h 291"/>
                  <a:gd name="T4" fmla="*/ 294 w 312"/>
                  <a:gd name="T5" fmla="*/ 17 h 291"/>
                  <a:gd name="T6" fmla="*/ 17 w 312"/>
                  <a:gd name="T7" fmla="*/ 17 h 291"/>
                  <a:gd name="T8" fmla="*/ 17 w 312"/>
                  <a:gd name="T9" fmla="*/ 273 h 291"/>
                  <a:gd name="T10" fmla="*/ 303 w 312"/>
                  <a:gd name="T11" fmla="*/ 290 h 291"/>
                  <a:gd name="T12" fmla="*/ 9 w 312"/>
                  <a:gd name="T13" fmla="*/ 290 h 291"/>
                  <a:gd name="T14" fmla="*/ 9 w 312"/>
                  <a:gd name="T15" fmla="*/ 290 h 291"/>
                  <a:gd name="T16" fmla="*/ 0 w 312"/>
                  <a:gd name="T17" fmla="*/ 282 h 291"/>
                  <a:gd name="T18" fmla="*/ 0 w 312"/>
                  <a:gd name="T19" fmla="*/ 8 h 291"/>
                  <a:gd name="T20" fmla="*/ 0 w 312"/>
                  <a:gd name="T21" fmla="*/ 8 h 291"/>
                  <a:gd name="T22" fmla="*/ 9 w 312"/>
                  <a:gd name="T23" fmla="*/ 0 h 291"/>
                  <a:gd name="T24" fmla="*/ 303 w 312"/>
                  <a:gd name="T25" fmla="*/ 0 h 291"/>
                  <a:gd name="T26" fmla="*/ 303 w 312"/>
                  <a:gd name="T27" fmla="*/ 0 h 291"/>
                  <a:gd name="T28" fmla="*/ 311 w 312"/>
                  <a:gd name="T29" fmla="*/ 8 h 291"/>
                  <a:gd name="T30" fmla="*/ 311 w 312"/>
                  <a:gd name="T31" fmla="*/ 282 h 291"/>
                  <a:gd name="T32" fmla="*/ 311 w 312"/>
                  <a:gd name="T33" fmla="*/ 282 h 291"/>
                  <a:gd name="T34" fmla="*/ 303 w 312"/>
                  <a:gd name="T35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2" h="291">
                    <a:moveTo>
                      <a:pt x="17" y="273"/>
                    </a:moveTo>
                    <a:lnTo>
                      <a:pt x="294" y="273"/>
                    </a:lnTo>
                    <a:lnTo>
                      <a:pt x="294" y="17"/>
                    </a:lnTo>
                    <a:lnTo>
                      <a:pt x="17" y="17"/>
                    </a:lnTo>
                    <a:lnTo>
                      <a:pt x="17" y="273"/>
                    </a:lnTo>
                    <a:close/>
                    <a:moveTo>
                      <a:pt x="303" y="290"/>
                    </a:moveTo>
                    <a:lnTo>
                      <a:pt x="9" y="290"/>
                    </a:lnTo>
                    <a:lnTo>
                      <a:pt x="9" y="290"/>
                    </a:lnTo>
                    <a:cubicBezTo>
                      <a:pt x="4" y="290"/>
                      <a:pt x="0" y="286"/>
                      <a:pt x="0" y="28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03" y="0"/>
                    </a:lnTo>
                    <a:lnTo>
                      <a:pt x="303" y="0"/>
                    </a:lnTo>
                    <a:cubicBezTo>
                      <a:pt x="307" y="0"/>
                      <a:pt x="311" y="4"/>
                      <a:pt x="311" y="8"/>
                    </a:cubicBezTo>
                    <a:lnTo>
                      <a:pt x="311" y="282"/>
                    </a:lnTo>
                    <a:lnTo>
                      <a:pt x="311" y="282"/>
                    </a:lnTo>
                    <a:cubicBezTo>
                      <a:pt x="311" y="286"/>
                      <a:pt x="307" y="290"/>
                      <a:pt x="303" y="2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7FEFB806-5481-4069-A0BD-669EF63B0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750" y="5243084"/>
                <a:ext cx="701592" cy="646646"/>
              </a:xfrm>
              <a:custGeom>
                <a:avLst/>
                <a:gdLst>
                  <a:gd name="connsiteX0" fmla="*/ 443466 w 701592"/>
                  <a:gd name="connsiteY0" fmla="*/ 514103 h 646646"/>
                  <a:gd name="connsiteX1" fmla="*/ 450443 w 701592"/>
                  <a:gd name="connsiteY1" fmla="*/ 521220 h 646646"/>
                  <a:gd name="connsiteX2" fmla="*/ 450443 w 701592"/>
                  <a:gd name="connsiteY2" fmla="*/ 638640 h 646646"/>
                  <a:gd name="connsiteX3" fmla="*/ 443466 w 701592"/>
                  <a:gd name="connsiteY3" fmla="*/ 646646 h 646646"/>
                  <a:gd name="connsiteX4" fmla="*/ 435617 w 701592"/>
                  <a:gd name="connsiteY4" fmla="*/ 638640 h 646646"/>
                  <a:gd name="connsiteX5" fmla="*/ 435617 w 701592"/>
                  <a:gd name="connsiteY5" fmla="*/ 521220 h 646646"/>
                  <a:gd name="connsiteX6" fmla="*/ 443466 w 701592"/>
                  <a:gd name="connsiteY6" fmla="*/ 514103 h 646646"/>
                  <a:gd name="connsiteX7" fmla="*/ 353202 w 701592"/>
                  <a:gd name="connsiteY7" fmla="*/ 514103 h 646646"/>
                  <a:gd name="connsiteX8" fmla="*/ 360179 w 701592"/>
                  <a:gd name="connsiteY8" fmla="*/ 521220 h 646646"/>
                  <a:gd name="connsiteX9" fmla="*/ 360179 w 701592"/>
                  <a:gd name="connsiteY9" fmla="*/ 638640 h 646646"/>
                  <a:gd name="connsiteX10" fmla="*/ 353202 w 701592"/>
                  <a:gd name="connsiteY10" fmla="*/ 646646 h 646646"/>
                  <a:gd name="connsiteX11" fmla="*/ 345353 w 701592"/>
                  <a:gd name="connsiteY11" fmla="*/ 638640 h 646646"/>
                  <a:gd name="connsiteX12" fmla="*/ 345353 w 701592"/>
                  <a:gd name="connsiteY12" fmla="*/ 521220 h 646646"/>
                  <a:gd name="connsiteX13" fmla="*/ 353202 w 701592"/>
                  <a:gd name="connsiteY13" fmla="*/ 514103 h 646646"/>
                  <a:gd name="connsiteX14" fmla="*/ 259015 w 701592"/>
                  <a:gd name="connsiteY14" fmla="*/ 514103 h 646646"/>
                  <a:gd name="connsiteX15" fmla="*/ 265992 w 701592"/>
                  <a:gd name="connsiteY15" fmla="*/ 521220 h 646646"/>
                  <a:gd name="connsiteX16" fmla="*/ 265992 w 701592"/>
                  <a:gd name="connsiteY16" fmla="*/ 638640 h 646646"/>
                  <a:gd name="connsiteX17" fmla="*/ 259015 w 701592"/>
                  <a:gd name="connsiteY17" fmla="*/ 646646 h 646646"/>
                  <a:gd name="connsiteX18" fmla="*/ 251166 w 701592"/>
                  <a:gd name="connsiteY18" fmla="*/ 638640 h 646646"/>
                  <a:gd name="connsiteX19" fmla="*/ 251166 w 701592"/>
                  <a:gd name="connsiteY19" fmla="*/ 521220 h 646646"/>
                  <a:gd name="connsiteX20" fmla="*/ 259015 w 701592"/>
                  <a:gd name="connsiteY20" fmla="*/ 514103 h 646646"/>
                  <a:gd name="connsiteX21" fmla="*/ 577055 w 701592"/>
                  <a:gd name="connsiteY21" fmla="*/ 408144 h 646646"/>
                  <a:gd name="connsiteX22" fmla="*/ 693586 w 701592"/>
                  <a:gd name="connsiteY22" fmla="*/ 408144 h 646646"/>
                  <a:gd name="connsiteX23" fmla="*/ 701592 w 701592"/>
                  <a:gd name="connsiteY23" fmla="*/ 415580 h 646646"/>
                  <a:gd name="connsiteX24" fmla="*/ 693586 w 701592"/>
                  <a:gd name="connsiteY24" fmla="*/ 423016 h 646646"/>
                  <a:gd name="connsiteX25" fmla="*/ 577055 w 701592"/>
                  <a:gd name="connsiteY25" fmla="*/ 423016 h 646646"/>
                  <a:gd name="connsiteX26" fmla="*/ 569049 w 701592"/>
                  <a:gd name="connsiteY26" fmla="*/ 415580 h 646646"/>
                  <a:gd name="connsiteX27" fmla="*/ 577055 w 701592"/>
                  <a:gd name="connsiteY27" fmla="*/ 408144 h 646646"/>
                  <a:gd name="connsiteX28" fmla="*/ 7164 w 701592"/>
                  <a:gd name="connsiteY28" fmla="*/ 408144 h 646646"/>
                  <a:gd name="connsiteX29" fmla="*/ 124477 w 701592"/>
                  <a:gd name="connsiteY29" fmla="*/ 408144 h 646646"/>
                  <a:gd name="connsiteX30" fmla="*/ 132536 w 701592"/>
                  <a:gd name="connsiteY30" fmla="*/ 415580 h 646646"/>
                  <a:gd name="connsiteX31" fmla="*/ 124477 w 701592"/>
                  <a:gd name="connsiteY31" fmla="*/ 423016 h 646646"/>
                  <a:gd name="connsiteX32" fmla="*/ 7164 w 701592"/>
                  <a:gd name="connsiteY32" fmla="*/ 423016 h 646646"/>
                  <a:gd name="connsiteX33" fmla="*/ 0 w 701592"/>
                  <a:gd name="connsiteY33" fmla="*/ 415580 h 646646"/>
                  <a:gd name="connsiteX34" fmla="*/ 7164 w 701592"/>
                  <a:gd name="connsiteY34" fmla="*/ 408144 h 646646"/>
                  <a:gd name="connsiteX35" fmla="*/ 577055 w 701592"/>
                  <a:gd name="connsiteY35" fmla="*/ 313957 h 646646"/>
                  <a:gd name="connsiteX36" fmla="*/ 693586 w 701592"/>
                  <a:gd name="connsiteY36" fmla="*/ 313957 h 646646"/>
                  <a:gd name="connsiteX37" fmla="*/ 701592 w 701592"/>
                  <a:gd name="connsiteY37" fmla="*/ 321393 h 646646"/>
                  <a:gd name="connsiteX38" fmla="*/ 693586 w 701592"/>
                  <a:gd name="connsiteY38" fmla="*/ 328829 h 646646"/>
                  <a:gd name="connsiteX39" fmla="*/ 577055 w 701592"/>
                  <a:gd name="connsiteY39" fmla="*/ 328829 h 646646"/>
                  <a:gd name="connsiteX40" fmla="*/ 569049 w 701592"/>
                  <a:gd name="connsiteY40" fmla="*/ 321393 h 646646"/>
                  <a:gd name="connsiteX41" fmla="*/ 577055 w 701592"/>
                  <a:gd name="connsiteY41" fmla="*/ 313957 h 646646"/>
                  <a:gd name="connsiteX42" fmla="*/ 7164 w 701592"/>
                  <a:gd name="connsiteY42" fmla="*/ 313957 h 646646"/>
                  <a:gd name="connsiteX43" fmla="*/ 124477 w 701592"/>
                  <a:gd name="connsiteY43" fmla="*/ 313957 h 646646"/>
                  <a:gd name="connsiteX44" fmla="*/ 132536 w 701592"/>
                  <a:gd name="connsiteY44" fmla="*/ 321393 h 646646"/>
                  <a:gd name="connsiteX45" fmla="*/ 124477 w 701592"/>
                  <a:gd name="connsiteY45" fmla="*/ 328829 h 646646"/>
                  <a:gd name="connsiteX46" fmla="*/ 7164 w 701592"/>
                  <a:gd name="connsiteY46" fmla="*/ 328829 h 646646"/>
                  <a:gd name="connsiteX47" fmla="*/ 0 w 701592"/>
                  <a:gd name="connsiteY47" fmla="*/ 321393 h 646646"/>
                  <a:gd name="connsiteX48" fmla="*/ 7164 w 701592"/>
                  <a:gd name="connsiteY48" fmla="*/ 313957 h 646646"/>
                  <a:gd name="connsiteX49" fmla="*/ 577055 w 701592"/>
                  <a:gd name="connsiteY49" fmla="*/ 227619 h 646646"/>
                  <a:gd name="connsiteX50" fmla="*/ 693586 w 701592"/>
                  <a:gd name="connsiteY50" fmla="*/ 227619 h 646646"/>
                  <a:gd name="connsiteX51" fmla="*/ 701592 w 701592"/>
                  <a:gd name="connsiteY51" fmla="*/ 234596 h 646646"/>
                  <a:gd name="connsiteX52" fmla="*/ 693586 w 701592"/>
                  <a:gd name="connsiteY52" fmla="*/ 242445 h 646646"/>
                  <a:gd name="connsiteX53" fmla="*/ 577055 w 701592"/>
                  <a:gd name="connsiteY53" fmla="*/ 242445 h 646646"/>
                  <a:gd name="connsiteX54" fmla="*/ 569049 w 701592"/>
                  <a:gd name="connsiteY54" fmla="*/ 234596 h 646646"/>
                  <a:gd name="connsiteX55" fmla="*/ 577055 w 701592"/>
                  <a:gd name="connsiteY55" fmla="*/ 227619 h 646646"/>
                  <a:gd name="connsiteX56" fmla="*/ 7164 w 701592"/>
                  <a:gd name="connsiteY56" fmla="*/ 227619 h 646646"/>
                  <a:gd name="connsiteX57" fmla="*/ 124477 w 701592"/>
                  <a:gd name="connsiteY57" fmla="*/ 227619 h 646646"/>
                  <a:gd name="connsiteX58" fmla="*/ 132536 w 701592"/>
                  <a:gd name="connsiteY58" fmla="*/ 234596 h 646646"/>
                  <a:gd name="connsiteX59" fmla="*/ 124477 w 701592"/>
                  <a:gd name="connsiteY59" fmla="*/ 242445 h 646646"/>
                  <a:gd name="connsiteX60" fmla="*/ 7164 w 701592"/>
                  <a:gd name="connsiteY60" fmla="*/ 242445 h 646646"/>
                  <a:gd name="connsiteX61" fmla="*/ 0 w 701592"/>
                  <a:gd name="connsiteY61" fmla="*/ 234596 h 646646"/>
                  <a:gd name="connsiteX62" fmla="*/ 7164 w 701592"/>
                  <a:gd name="connsiteY62" fmla="*/ 227619 h 646646"/>
                  <a:gd name="connsiteX63" fmla="*/ 443466 w 701592"/>
                  <a:gd name="connsiteY63" fmla="*/ 0 h 646646"/>
                  <a:gd name="connsiteX64" fmla="*/ 450443 w 701592"/>
                  <a:gd name="connsiteY64" fmla="*/ 8006 h 646646"/>
                  <a:gd name="connsiteX65" fmla="*/ 450443 w 701592"/>
                  <a:gd name="connsiteY65" fmla="*/ 125426 h 646646"/>
                  <a:gd name="connsiteX66" fmla="*/ 443466 w 701592"/>
                  <a:gd name="connsiteY66" fmla="*/ 132543 h 646646"/>
                  <a:gd name="connsiteX67" fmla="*/ 435617 w 701592"/>
                  <a:gd name="connsiteY67" fmla="*/ 125426 h 646646"/>
                  <a:gd name="connsiteX68" fmla="*/ 435617 w 701592"/>
                  <a:gd name="connsiteY68" fmla="*/ 8006 h 646646"/>
                  <a:gd name="connsiteX69" fmla="*/ 443466 w 701592"/>
                  <a:gd name="connsiteY69" fmla="*/ 0 h 646646"/>
                  <a:gd name="connsiteX70" fmla="*/ 353202 w 701592"/>
                  <a:gd name="connsiteY70" fmla="*/ 0 h 646646"/>
                  <a:gd name="connsiteX71" fmla="*/ 360179 w 701592"/>
                  <a:gd name="connsiteY71" fmla="*/ 8006 h 646646"/>
                  <a:gd name="connsiteX72" fmla="*/ 360179 w 701592"/>
                  <a:gd name="connsiteY72" fmla="*/ 125426 h 646646"/>
                  <a:gd name="connsiteX73" fmla="*/ 353202 w 701592"/>
                  <a:gd name="connsiteY73" fmla="*/ 132543 h 646646"/>
                  <a:gd name="connsiteX74" fmla="*/ 345353 w 701592"/>
                  <a:gd name="connsiteY74" fmla="*/ 125426 h 646646"/>
                  <a:gd name="connsiteX75" fmla="*/ 345353 w 701592"/>
                  <a:gd name="connsiteY75" fmla="*/ 8006 h 646646"/>
                  <a:gd name="connsiteX76" fmla="*/ 353202 w 701592"/>
                  <a:gd name="connsiteY76" fmla="*/ 0 h 646646"/>
                  <a:gd name="connsiteX77" fmla="*/ 259015 w 701592"/>
                  <a:gd name="connsiteY77" fmla="*/ 0 h 646646"/>
                  <a:gd name="connsiteX78" fmla="*/ 265992 w 701592"/>
                  <a:gd name="connsiteY78" fmla="*/ 8006 h 646646"/>
                  <a:gd name="connsiteX79" fmla="*/ 265992 w 701592"/>
                  <a:gd name="connsiteY79" fmla="*/ 125426 h 646646"/>
                  <a:gd name="connsiteX80" fmla="*/ 259015 w 701592"/>
                  <a:gd name="connsiteY80" fmla="*/ 132543 h 646646"/>
                  <a:gd name="connsiteX81" fmla="*/ 251166 w 701592"/>
                  <a:gd name="connsiteY81" fmla="*/ 125426 h 646646"/>
                  <a:gd name="connsiteX82" fmla="*/ 251166 w 701592"/>
                  <a:gd name="connsiteY82" fmla="*/ 8006 h 646646"/>
                  <a:gd name="connsiteX83" fmla="*/ 259015 w 701592"/>
                  <a:gd name="connsiteY83" fmla="*/ 0 h 64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701592" h="646646">
                    <a:moveTo>
                      <a:pt x="443466" y="514103"/>
                    </a:moveTo>
                    <a:cubicBezTo>
                      <a:pt x="447827" y="514103"/>
                      <a:pt x="450443" y="516772"/>
                      <a:pt x="450443" y="521220"/>
                    </a:cubicBezTo>
                    <a:lnTo>
                      <a:pt x="450443" y="638640"/>
                    </a:lnTo>
                    <a:cubicBezTo>
                      <a:pt x="450443" y="643088"/>
                      <a:pt x="447827" y="646646"/>
                      <a:pt x="443466" y="646646"/>
                    </a:cubicBezTo>
                    <a:cubicBezTo>
                      <a:pt x="439106" y="646646"/>
                      <a:pt x="435617" y="643088"/>
                      <a:pt x="435617" y="638640"/>
                    </a:cubicBezTo>
                    <a:lnTo>
                      <a:pt x="435617" y="521220"/>
                    </a:lnTo>
                    <a:cubicBezTo>
                      <a:pt x="435617" y="516772"/>
                      <a:pt x="439106" y="514103"/>
                      <a:pt x="443466" y="514103"/>
                    </a:cubicBezTo>
                    <a:close/>
                    <a:moveTo>
                      <a:pt x="353202" y="514103"/>
                    </a:moveTo>
                    <a:cubicBezTo>
                      <a:pt x="357563" y="514103"/>
                      <a:pt x="360179" y="516772"/>
                      <a:pt x="360179" y="521220"/>
                    </a:cubicBezTo>
                    <a:lnTo>
                      <a:pt x="360179" y="638640"/>
                    </a:lnTo>
                    <a:cubicBezTo>
                      <a:pt x="360179" y="643088"/>
                      <a:pt x="357563" y="646646"/>
                      <a:pt x="353202" y="646646"/>
                    </a:cubicBezTo>
                    <a:cubicBezTo>
                      <a:pt x="348842" y="646646"/>
                      <a:pt x="345353" y="643088"/>
                      <a:pt x="345353" y="638640"/>
                    </a:cubicBezTo>
                    <a:lnTo>
                      <a:pt x="345353" y="521220"/>
                    </a:lnTo>
                    <a:cubicBezTo>
                      <a:pt x="345353" y="516772"/>
                      <a:pt x="348842" y="514103"/>
                      <a:pt x="353202" y="514103"/>
                    </a:cubicBezTo>
                    <a:close/>
                    <a:moveTo>
                      <a:pt x="259015" y="514103"/>
                    </a:moveTo>
                    <a:cubicBezTo>
                      <a:pt x="263376" y="514103"/>
                      <a:pt x="265992" y="516772"/>
                      <a:pt x="265992" y="521220"/>
                    </a:cubicBezTo>
                    <a:lnTo>
                      <a:pt x="265992" y="638640"/>
                    </a:lnTo>
                    <a:cubicBezTo>
                      <a:pt x="265992" y="643088"/>
                      <a:pt x="263376" y="646646"/>
                      <a:pt x="259015" y="646646"/>
                    </a:cubicBezTo>
                    <a:cubicBezTo>
                      <a:pt x="254655" y="646646"/>
                      <a:pt x="251166" y="643088"/>
                      <a:pt x="251166" y="638640"/>
                    </a:cubicBezTo>
                    <a:lnTo>
                      <a:pt x="251166" y="521220"/>
                    </a:lnTo>
                    <a:cubicBezTo>
                      <a:pt x="251166" y="516772"/>
                      <a:pt x="254655" y="514103"/>
                      <a:pt x="259015" y="514103"/>
                    </a:cubicBezTo>
                    <a:close/>
                    <a:moveTo>
                      <a:pt x="577055" y="408144"/>
                    </a:moveTo>
                    <a:lnTo>
                      <a:pt x="693586" y="408144"/>
                    </a:lnTo>
                    <a:cubicBezTo>
                      <a:pt x="698923" y="408144"/>
                      <a:pt x="701592" y="411449"/>
                      <a:pt x="701592" y="415580"/>
                    </a:cubicBezTo>
                    <a:cubicBezTo>
                      <a:pt x="701592" y="418885"/>
                      <a:pt x="698923" y="423016"/>
                      <a:pt x="693586" y="423016"/>
                    </a:cubicBezTo>
                    <a:lnTo>
                      <a:pt x="577055" y="423016"/>
                    </a:lnTo>
                    <a:cubicBezTo>
                      <a:pt x="573497" y="423016"/>
                      <a:pt x="569049" y="418885"/>
                      <a:pt x="569049" y="415580"/>
                    </a:cubicBezTo>
                    <a:cubicBezTo>
                      <a:pt x="569049" y="411449"/>
                      <a:pt x="573497" y="408144"/>
                      <a:pt x="577055" y="408144"/>
                    </a:cubicBezTo>
                    <a:close/>
                    <a:moveTo>
                      <a:pt x="7164" y="408144"/>
                    </a:moveTo>
                    <a:lnTo>
                      <a:pt x="124477" y="408144"/>
                    </a:lnTo>
                    <a:cubicBezTo>
                      <a:pt x="129850" y="408144"/>
                      <a:pt x="132536" y="411449"/>
                      <a:pt x="132536" y="415580"/>
                    </a:cubicBezTo>
                    <a:cubicBezTo>
                      <a:pt x="132536" y="418885"/>
                      <a:pt x="129850" y="423016"/>
                      <a:pt x="124477" y="423016"/>
                    </a:cubicBezTo>
                    <a:lnTo>
                      <a:pt x="7164" y="423016"/>
                    </a:lnTo>
                    <a:cubicBezTo>
                      <a:pt x="2686" y="423016"/>
                      <a:pt x="0" y="418885"/>
                      <a:pt x="0" y="415580"/>
                    </a:cubicBezTo>
                    <a:cubicBezTo>
                      <a:pt x="0" y="411449"/>
                      <a:pt x="2686" y="408144"/>
                      <a:pt x="7164" y="408144"/>
                    </a:cubicBezTo>
                    <a:close/>
                    <a:moveTo>
                      <a:pt x="577055" y="313957"/>
                    </a:moveTo>
                    <a:lnTo>
                      <a:pt x="693586" y="313957"/>
                    </a:lnTo>
                    <a:cubicBezTo>
                      <a:pt x="698923" y="313957"/>
                      <a:pt x="701592" y="317262"/>
                      <a:pt x="701592" y="321393"/>
                    </a:cubicBezTo>
                    <a:cubicBezTo>
                      <a:pt x="701592" y="324698"/>
                      <a:pt x="698923" y="328829"/>
                      <a:pt x="693586" y="328829"/>
                    </a:cubicBezTo>
                    <a:lnTo>
                      <a:pt x="577055" y="328829"/>
                    </a:lnTo>
                    <a:cubicBezTo>
                      <a:pt x="573497" y="328829"/>
                      <a:pt x="569049" y="324698"/>
                      <a:pt x="569049" y="321393"/>
                    </a:cubicBezTo>
                    <a:cubicBezTo>
                      <a:pt x="569049" y="317262"/>
                      <a:pt x="573497" y="313957"/>
                      <a:pt x="577055" y="313957"/>
                    </a:cubicBezTo>
                    <a:close/>
                    <a:moveTo>
                      <a:pt x="7164" y="313957"/>
                    </a:moveTo>
                    <a:lnTo>
                      <a:pt x="124477" y="313957"/>
                    </a:lnTo>
                    <a:cubicBezTo>
                      <a:pt x="129850" y="313957"/>
                      <a:pt x="132536" y="317262"/>
                      <a:pt x="132536" y="321393"/>
                    </a:cubicBezTo>
                    <a:cubicBezTo>
                      <a:pt x="132536" y="324698"/>
                      <a:pt x="129850" y="328829"/>
                      <a:pt x="124477" y="328829"/>
                    </a:cubicBezTo>
                    <a:lnTo>
                      <a:pt x="7164" y="328829"/>
                    </a:lnTo>
                    <a:cubicBezTo>
                      <a:pt x="2686" y="328829"/>
                      <a:pt x="0" y="324698"/>
                      <a:pt x="0" y="321393"/>
                    </a:cubicBezTo>
                    <a:cubicBezTo>
                      <a:pt x="0" y="317262"/>
                      <a:pt x="2686" y="313957"/>
                      <a:pt x="7164" y="313957"/>
                    </a:cubicBezTo>
                    <a:close/>
                    <a:moveTo>
                      <a:pt x="577055" y="227619"/>
                    </a:moveTo>
                    <a:lnTo>
                      <a:pt x="693586" y="227619"/>
                    </a:lnTo>
                    <a:cubicBezTo>
                      <a:pt x="698923" y="227619"/>
                      <a:pt x="701592" y="230236"/>
                      <a:pt x="701592" y="234596"/>
                    </a:cubicBezTo>
                    <a:cubicBezTo>
                      <a:pt x="701592" y="238085"/>
                      <a:pt x="698923" y="242445"/>
                      <a:pt x="693586" y="242445"/>
                    </a:cubicBezTo>
                    <a:lnTo>
                      <a:pt x="577055" y="242445"/>
                    </a:lnTo>
                    <a:cubicBezTo>
                      <a:pt x="573497" y="242445"/>
                      <a:pt x="569049" y="238085"/>
                      <a:pt x="569049" y="234596"/>
                    </a:cubicBezTo>
                    <a:cubicBezTo>
                      <a:pt x="569049" y="230236"/>
                      <a:pt x="573497" y="227619"/>
                      <a:pt x="577055" y="227619"/>
                    </a:cubicBezTo>
                    <a:close/>
                    <a:moveTo>
                      <a:pt x="7164" y="227619"/>
                    </a:moveTo>
                    <a:lnTo>
                      <a:pt x="124477" y="227619"/>
                    </a:lnTo>
                    <a:cubicBezTo>
                      <a:pt x="129850" y="227619"/>
                      <a:pt x="132536" y="230236"/>
                      <a:pt x="132536" y="234596"/>
                    </a:cubicBezTo>
                    <a:cubicBezTo>
                      <a:pt x="132536" y="238085"/>
                      <a:pt x="129850" y="242445"/>
                      <a:pt x="124477" y="242445"/>
                    </a:cubicBezTo>
                    <a:lnTo>
                      <a:pt x="7164" y="242445"/>
                    </a:lnTo>
                    <a:cubicBezTo>
                      <a:pt x="2686" y="242445"/>
                      <a:pt x="0" y="238085"/>
                      <a:pt x="0" y="234596"/>
                    </a:cubicBezTo>
                    <a:cubicBezTo>
                      <a:pt x="0" y="230236"/>
                      <a:pt x="2686" y="227619"/>
                      <a:pt x="7164" y="227619"/>
                    </a:cubicBezTo>
                    <a:close/>
                    <a:moveTo>
                      <a:pt x="443466" y="0"/>
                    </a:moveTo>
                    <a:cubicBezTo>
                      <a:pt x="447827" y="0"/>
                      <a:pt x="450443" y="3558"/>
                      <a:pt x="450443" y="8006"/>
                    </a:cubicBezTo>
                    <a:lnTo>
                      <a:pt x="450443" y="125426"/>
                    </a:lnTo>
                    <a:cubicBezTo>
                      <a:pt x="450443" y="128985"/>
                      <a:pt x="447827" y="132543"/>
                      <a:pt x="443466" y="132543"/>
                    </a:cubicBezTo>
                    <a:cubicBezTo>
                      <a:pt x="439106" y="132543"/>
                      <a:pt x="435617" y="128985"/>
                      <a:pt x="435617" y="125426"/>
                    </a:cubicBezTo>
                    <a:lnTo>
                      <a:pt x="435617" y="8006"/>
                    </a:lnTo>
                    <a:cubicBezTo>
                      <a:pt x="435617" y="3558"/>
                      <a:pt x="439106" y="0"/>
                      <a:pt x="443466" y="0"/>
                    </a:cubicBezTo>
                    <a:close/>
                    <a:moveTo>
                      <a:pt x="353202" y="0"/>
                    </a:moveTo>
                    <a:cubicBezTo>
                      <a:pt x="357563" y="0"/>
                      <a:pt x="360179" y="3558"/>
                      <a:pt x="360179" y="8006"/>
                    </a:cubicBezTo>
                    <a:lnTo>
                      <a:pt x="360179" y="125426"/>
                    </a:lnTo>
                    <a:cubicBezTo>
                      <a:pt x="360179" y="128985"/>
                      <a:pt x="357563" y="132543"/>
                      <a:pt x="353202" y="132543"/>
                    </a:cubicBezTo>
                    <a:cubicBezTo>
                      <a:pt x="348842" y="132543"/>
                      <a:pt x="345353" y="128985"/>
                      <a:pt x="345353" y="125426"/>
                    </a:cubicBezTo>
                    <a:lnTo>
                      <a:pt x="345353" y="8006"/>
                    </a:lnTo>
                    <a:cubicBezTo>
                      <a:pt x="345353" y="3558"/>
                      <a:pt x="348842" y="0"/>
                      <a:pt x="353202" y="0"/>
                    </a:cubicBezTo>
                    <a:close/>
                    <a:moveTo>
                      <a:pt x="259015" y="0"/>
                    </a:moveTo>
                    <a:cubicBezTo>
                      <a:pt x="263376" y="0"/>
                      <a:pt x="265992" y="3558"/>
                      <a:pt x="265992" y="8006"/>
                    </a:cubicBezTo>
                    <a:lnTo>
                      <a:pt x="265992" y="125426"/>
                    </a:lnTo>
                    <a:cubicBezTo>
                      <a:pt x="265992" y="128985"/>
                      <a:pt x="263376" y="132543"/>
                      <a:pt x="259015" y="132543"/>
                    </a:cubicBezTo>
                    <a:cubicBezTo>
                      <a:pt x="254655" y="132543"/>
                      <a:pt x="251166" y="128985"/>
                      <a:pt x="251166" y="125426"/>
                    </a:cubicBezTo>
                    <a:lnTo>
                      <a:pt x="251166" y="8006"/>
                    </a:lnTo>
                    <a:cubicBezTo>
                      <a:pt x="251166" y="3558"/>
                      <a:pt x="254655" y="0"/>
                      <a:pt x="259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5F1ABD97-1CBC-4544-B75F-36677E995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690" y="5490324"/>
                <a:ext cx="179639" cy="152183"/>
              </a:xfrm>
              <a:custGeom>
                <a:avLst/>
                <a:gdLst>
                  <a:gd name="connsiteX0" fmla="*/ 7849 w 179639"/>
                  <a:gd name="connsiteY0" fmla="*/ 98113 h 152183"/>
                  <a:gd name="connsiteX1" fmla="*/ 14825 w 179639"/>
                  <a:gd name="connsiteY1" fmla="*/ 105090 h 152183"/>
                  <a:gd name="connsiteX2" fmla="*/ 14825 w 179639"/>
                  <a:gd name="connsiteY2" fmla="*/ 137358 h 152183"/>
                  <a:gd name="connsiteX3" fmla="*/ 46221 w 179639"/>
                  <a:gd name="connsiteY3" fmla="*/ 137358 h 152183"/>
                  <a:gd name="connsiteX4" fmla="*/ 54070 w 179639"/>
                  <a:gd name="connsiteY4" fmla="*/ 144334 h 152183"/>
                  <a:gd name="connsiteX5" fmla="*/ 46221 w 179639"/>
                  <a:gd name="connsiteY5" fmla="*/ 152183 h 152183"/>
                  <a:gd name="connsiteX6" fmla="*/ 7849 w 179639"/>
                  <a:gd name="connsiteY6" fmla="*/ 152183 h 152183"/>
                  <a:gd name="connsiteX7" fmla="*/ 0 w 179639"/>
                  <a:gd name="connsiteY7" fmla="*/ 144334 h 152183"/>
                  <a:gd name="connsiteX8" fmla="*/ 0 w 179639"/>
                  <a:gd name="connsiteY8" fmla="*/ 105090 h 152183"/>
                  <a:gd name="connsiteX9" fmla="*/ 7849 w 179639"/>
                  <a:gd name="connsiteY9" fmla="*/ 98113 h 152183"/>
                  <a:gd name="connsiteX10" fmla="*/ 132672 w 179639"/>
                  <a:gd name="connsiteY10" fmla="*/ 0 h 152183"/>
                  <a:gd name="connsiteX11" fmla="*/ 171664 w 179639"/>
                  <a:gd name="connsiteY11" fmla="*/ 0 h 152183"/>
                  <a:gd name="connsiteX12" fmla="*/ 179639 w 179639"/>
                  <a:gd name="connsiteY12" fmla="*/ 7849 h 152183"/>
                  <a:gd name="connsiteX13" fmla="*/ 179639 w 179639"/>
                  <a:gd name="connsiteY13" fmla="*/ 47093 h 152183"/>
                  <a:gd name="connsiteX14" fmla="*/ 171664 w 179639"/>
                  <a:gd name="connsiteY14" fmla="*/ 54070 h 152183"/>
                  <a:gd name="connsiteX15" fmla="*/ 163688 w 179639"/>
                  <a:gd name="connsiteY15" fmla="*/ 47093 h 152183"/>
                  <a:gd name="connsiteX16" fmla="*/ 163688 w 179639"/>
                  <a:gd name="connsiteY16" fmla="*/ 14826 h 152183"/>
                  <a:gd name="connsiteX17" fmla="*/ 132672 w 179639"/>
                  <a:gd name="connsiteY17" fmla="*/ 14826 h 152183"/>
                  <a:gd name="connsiteX18" fmla="*/ 125583 w 179639"/>
                  <a:gd name="connsiteY18" fmla="*/ 7849 h 152183"/>
                  <a:gd name="connsiteX19" fmla="*/ 132672 w 179639"/>
                  <a:gd name="connsiteY19" fmla="*/ 0 h 15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9639" h="152183">
                    <a:moveTo>
                      <a:pt x="7849" y="98113"/>
                    </a:moveTo>
                    <a:cubicBezTo>
                      <a:pt x="12209" y="98113"/>
                      <a:pt x="14825" y="100730"/>
                      <a:pt x="14825" y="105090"/>
                    </a:cubicBezTo>
                    <a:lnTo>
                      <a:pt x="14825" y="137358"/>
                    </a:lnTo>
                    <a:lnTo>
                      <a:pt x="46221" y="137358"/>
                    </a:lnTo>
                    <a:cubicBezTo>
                      <a:pt x="50581" y="137358"/>
                      <a:pt x="54070" y="140846"/>
                      <a:pt x="54070" y="144334"/>
                    </a:cubicBezTo>
                    <a:cubicBezTo>
                      <a:pt x="54070" y="149567"/>
                      <a:pt x="50581" y="152183"/>
                      <a:pt x="46221" y="152183"/>
                    </a:cubicBezTo>
                    <a:lnTo>
                      <a:pt x="7849" y="152183"/>
                    </a:lnTo>
                    <a:cubicBezTo>
                      <a:pt x="4360" y="152183"/>
                      <a:pt x="0" y="149567"/>
                      <a:pt x="0" y="144334"/>
                    </a:cubicBezTo>
                    <a:lnTo>
                      <a:pt x="0" y="105090"/>
                    </a:lnTo>
                    <a:cubicBezTo>
                      <a:pt x="0" y="100730"/>
                      <a:pt x="4360" y="98113"/>
                      <a:pt x="7849" y="98113"/>
                    </a:cubicBezTo>
                    <a:close/>
                    <a:moveTo>
                      <a:pt x="132672" y="0"/>
                    </a:moveTo>
                    <a:lnTo>
                      <a:pt x="171664" y="0"/>
                    </a:lnTo>
                    <a:cubicBezTo>
                      <a:pt x="176094" y="0"/>
                      <a:pt x="179639" y="2617"/>
                      <a:pt x="179639" y="7849"/>
                    </a:cubicBezTo>
                    <a:lnTo>
                      <a:pt x="179639" y="47093"/>
                    </a:lnTo>
                    <a:cubicBezTo>
                      <a:pt x="179639" y="50582"/>
                      <a:pt x="176094" y="54070"/>
                      <a:pt x="171664" y="54070"/>
                    </a:cubicBezTo>
                    <a:cubicBezTo>
                      <a:pt x="167233" y="54070"/>
                      <a:pt x="163688" y="50582"/>
                      <a:pt x="163688" y="47093"/>
                    </a:cubicBezTo>
                    <a:lnTo>
                      <a:pt x="163688" y="14826"/>
                    </a:lnTo>
                    <a:lnTo>
                      <a:pt x="132672" y="14826"/>
                    </a:lnTo>
                    <a:cubicBezTo>
                      <a:pt x="128242" y="14826"/>
                      <a:pt x="125583" y="11337"/>
                      <a:pt x="125583" y="7849"/>
                    </a:cubicBezTo>
                    <a:cubicBezTo>
                      <a:pt x="125583" y="2617"/>
                      <a:pt x="128242" y="0"/>
                      <a:pt x="1326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F0A64D30-5F40-452A-91DE-C7E034BD4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068" y="5380440"/>
                <a:ext cx="363274" cy="309143"/>
              </a:xfrm>
              <a:custGeom>
                <a:avLst/>
                <a:gdLst>
                  <a:gd name="connsiteX0" fmla="*/ 140710 w 363274"/>
                  <a:gd name="connsiteY0" fmla="*/ 30291 h 309143"/>
                  <a:gd name="connsiteX1" fmla="*/ 117578 w 363274"/>
                  <a:gd name="connsiteY1" fmla="*/ 84636 h 309143"/>
                  <a:gd name="connsiteX2" fmla="*/ 79320 w 363274"/>
                  <a:gd name="connsiteY2" fmla="*/ 173726 h 309143"/>
                  <a:gd name="connsiteX3" fmla="*/ 141600 w 363274"/>
                  <a:gd name="connsiteY3" fmla="*/ 173726 h 309143"/>
                  <a:gd name="connsiteX4" fmla="*/ 202989 w 363274"/>
                  <a:gd name="connsiteY4" fmla="*/ 173726 h 309143"/>
                  <a:gd name="connsiteX5" fmla="*/ 190533 w 363274"/>
                  <a:gd name="connsiteY5" fmla="*/ 144326 h 309143"/>
                  <a:gd name="connsiteX6" fmla="*/ 178967 w 363274"/>
                  <a:gd name="connsiteY6" fmla="*/ 118490 h 309143"/>
                  <a:gd name="connsiteX7" fmla="*/ 154945 w 363274"/>
                  <a:gd name="connsiteY7" fmla="*/ 63254 h 309143"/>
                  <a:gd name="connsiteX8" fmla="*/ 140710 w 363274"/>
                  <a:gd name="connsiteY8" fmla="*/ 30291 h 309143"/>
                  <a:gd name="connsiteX9" fmla="*/ 350013 w 363274"/>
                  <a:gd name="connsiteY9" fmla="*/ 0 h 309143"/>
                  <a:gd name="connsiteX10" fmla="*/ 358538 w 363274"/>
                  <a:gd name="connsiteY10" fmla="*/ 3564 h 309143"/>
                  <a:gd name="connsiteX11" fmla="*/ 363274 w 363274"/>
                  <a:gd name="connsiteY11" fmla="*/ 12473 h 309143"/>
                  <a:gd name="connsiteX12" fmla="*/ 363274 w 363274"/>
                  <a:gd name="connsiteY12" fmla="*/ 155017 h 309143"/>
                  <a:gd name="connsiteX13" fmla="*/ 363274 w 363274"/>
                  <a:gd name="connsiteY13" fmla="*/ 296671 h 309143"/>
                  <a:gd name="connsiteX14" fmla="*/ 358538 w 363274"/>
                  <a:gd name="connsiteY14" fmla="*/ 305580 h 309143"/>
                  <a:gd name="connsiteX15" fmla="*/ 350013 w 363274"/>
                  <a:gd name="connsiteY15" fmla="*/ 309143 h 309143"/>
                  <a:gd name="connsiteX16" fmla="*/ 340540 w 363274"/>
                  <a:gd name="connsiteY16" fmla="*/ 305580 h 309143"/>
                  <a:gd name="connsiteX17" fmla="*/ 336751 w 363274"/>
                  <a:gd name="connsiteY17" fmla="*/ 296671 h 309143"/>
                  <a:gd name="connsiteX18" fmla="*/ 336751 w 363274"/>
                  <a:gd name="connsiteY18" fmla="*/ 155017 h 309143"/>
                  <a:gd name="connsiteX19" fmla="*/ 336751 w 363274"/>
                  <a:gd name="connsiteY19" fmla="*/ 12473 h 309143"/>
                  <a:gd name="connsiteX20" fmla="*/ 340540 w 363274"/>
                  <a:gd name="connsiteY20" fmla="*/ 3564 h 309143"/>
                  <a:gd name="connsiteX21" fmla="*/ 350013 w 363274"/>
                  <a:gd name="connsiteY21" fmla="*/ 0 h 309143"/>
                  <a:gd name="connsiteX22" fmla="*/ 140710 w 363274"/>
                  <a:gd name="connsiteY22" fmla="*/ 0 h 309143"/>
                  <a:gd name="connsiteX23" fmla="*/ 150497 w 363274"/>
                  <a:gd name="connsiteY23" fmla="*/ 2673 h 309143"/>
                  <a:gd name="connsiteX24" fmla="*/ 157614 w 363274"/>
                  <a:gd name="connsiteY24" fmla="*/ 9800 h 309143"/>
                  <a:gd name="connsiteX25" fmla="*/ 219894 w 363274"/>
                  <a:gd name="connsiteY25" fmla="*/ 150563 h 309143"/>
                  <a:gd name="connsiteX26" fmla="*/ 283952 w 363274"/>
                  <a:gd name="connsiteY26" fmla="*/ 292216 h 309143"/>
                  <a:gd name="connsiteX27" fmla="*/ 283063 w 363274"/>
                  <a:gd name="connsiteY27" fmla="*/ 303798 h 309143"/>
                  <a:gd name="connsiteX28" fmla="*/ 272386 w 363274"/>
                  <a:gd name="connsiteY28" fmla="*/ 309143 h 309143"/>
                  <a:gd name="connsiteX29" fmla="*/ 271497 w 363274"/>
                  <a:gd name="connsiteY29" fmla="*/ 309143 h 309143"/>
                  <a:gd name="connsiteX30" fmla="*/ 265269 w 363274"/>
                  <a:gd name="connsiteY30" fmla="*/ 307362 h 309143"/>
                  <a:gd name="connsiteX31" fmla="*/ 260820 w 363274"/>
                  <a:gd name="connsiteY31" fmla="*/ 302016 h 309143"/>
                  <a:gd name="connsiteX32" fmla="*/ 236798 w 363274"/>
                  <a:gd name="connsiteY32" fmla="*/ 249453 h 309143"/>
                  <a:gd name="connsiteX33" fmla="*/ 213666 w 363274"/>
                  <a:gd name="connsiteY33" fmla="*/ 197781 h 309143"/>
                  <a:gd name="connsiteX34" fmla="*/ 141600 w 363274"/>
                  <a:gd name="connsiteY34" fmla="*/ 197781 h 309143"/>
                  <a:gd name="connsiteX35" fmla="*/ 68644 w 363274"/>
                  <a:gd name="connsiteY35" fmla="*/ 197781 h 309143"/>
                  <a:gd name="connsiteX36" fmla="*/ 45512 w 363274"/>
                  <a:gd name="connsiteY36" fmla="*/ 249453 h 309143"/>
                  <a:gd name="connsiteX37" fmla="*/ 23269 w 363274"/>
                  <a:gd name="connsiteY37" fmla="*/ 302016 h 309143"/>
                  <a:gd name="connsiteX38" fmla="*/ 18820 w 363274"/>
                  <a:gd name="connsiteY38" fmla="*/ 307362 h 309143"/>
                  <a:gd name="connsiteX39" fmla="*/ 12593 w 363274"/>
                  <a:gd name="connsiteY39" fmla="*/ 309143 h 309143"/>
                  <a:gd name="connsiteX40" fmla="*/ 1026 w 363274"/>
                  <a:gd name="connsiteY40" fmla="*/ 303798 h 309143"/>
                  <a:gd name="connsiteX41" fmla="*/ 1026 w 363274"/>
                  <a:gd name="connsiteY41" fmla="*/ 292216 h 309143"/>
                  <a:gd name="connsiteX42" fmla="*/ 63306 w 363274"/>
                  <a:gd name="connsiteY42" fmla="*/ 150563 h 309143"/>
                  <a:gd name="connsiteX43" fmla="*/ 124695 w 363274"/>
                  <a:gd name="connsiteY43" fmla="*/ 10691 h 309143"/>
                  <a:gd name="connsiteX44" fmla="*/ 131813 w 363274"/>
                  <a:gd name="connsiteY44" fmla="*/ 2673 h 309143"/>
                  <a:gd name="connsiteX45" fmla="*/ 140710 w 363274"/>
                  <a:gd name="connsiteY45" fmla="*/ 0 h 30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3274" h="309143">
                    <a:moveTo>
                      <a:pt x="140710" y="30291"/>
                    </a:moveTo>
                    <a:cubicBezTo>
                      <a:pt x="136261" y="40982"/>
                      <a:pt x="128254" y="59691"/>
                      <a:pt x="117578" y="84636"/>
                    </a:cubicBezTo>
                    <a:cubicBezTo>
                      <a:pt x="107791" y="108690"/>
                      <a:pt x="94445" y="139872"/>
                      <a:pt x="79320" y="173726"/>
                    </a:cubicBezTo>
                    <a:lnTo>
                      <a:pt x="141600" y="173726"/>
                    </a:lnTo>
                    <a:lnTo>
                      <a:pt x="202989" y="173726"/>
                    </a:lnTo>
                    <a:cubicBezTo>
                      <a:pt x="198541" y="163035"/>
                      <a:pt x="194982" y="153235"/>
                      <a:pt x="190533" y="144326"/>
                    </a:cubicBezTo>
                    <a:cubicBezTo>
                      <a:pt x="186975" y="135417"/>
                      <a:pt x="182526" y="126508"/>
                      <a:pt x="178967" y="118490"/>
                    </a:cubicBezTo>
                    <a:cubicBezTo>
                      <a:pt x="169181" y="95327"/>
                      <a:pt x="161173" y="77509"/>
                      <a:pt x="154945" y="63254"/>
                    </a:cubicBezTo>
                    <a:cubicBezTo>
                      <a:pt x="148717" y="49000"/>
                      <a:pt x="144269" y="38309"/>
                      <a:pt x="140710" y="30291"/>
                    </a:cubicBezTo>
                    <a:close/>
                    <a:moveTo>
                      <a:pt x="350013" y="0"/>
                    </a:moveTo>
                    <a:cubicBezTo>
                      <a:pt x="352854" y="0"/>
                      <a:pt x="356643" y="1782"/>
                      <a:pt x="358538" y="3564"/>
                    </a:cubicBezTo>
                    <a:cubicBezTo>
                      <a:pt x="361379" y="5346"/>
                      <a:pt x="363274" y="8909"/>
                      <a:pt x="363274" y="12473"/>
                    </a:cubicBezTo>
                    <a:lnTo>
                      <a:pt x="363274" y="155017"/>
                    </a:lnTo>
                    <a:lnTo>
                      <a:pt x="363274" y="296671"/>
                    </a:lnTo>
                    <a:cubicBezTo>
                      <a:pt x="363274" y="300234"/>
                      <a:pt x="361379" y="303798"/>
                      <a:pt x="358538" y="305580"/>
                    </a:cubicBezTo>
                    <a:cubicBezTo>
                      <a:pt x="356643" y="308252"/>
                      <a:pt x="352854" y="309143"/>
                      <a:pt x="350013" y="309143"/>
                    </a:cubicBezTo>
                    <a:cubicBezTo>
                      <a:pt x="346224" y="309143"/>
                      <a:pt x="342435" y="308252"/>
                      <a:pt x="340540" y="305580"/>
                    </a:cubicBezTo>
                    <a:cubicBezTo>
                      <a:pt x="337698" y="303798"/>
                      <a:pt x="336751" y="300234"/>
                      <a:pt x="336751" y="296671"/>
                    </a:cubicBezTo>
                    <a:lnTo>
                      <a:pt x="336751" y="155017"/>
                    </a:lnTo>
                    <a:lnTo>
                      <a:pt x="336751" y="12473"/>
                    </a:lnTo>
                    <a:cubicBezTo>
                      <a:pt x="336751" y="8909"/>
                      <a:pt x="337698" y="5346"/>
                      <a:pt x="340540" y="3564"/>
                    </a:cubicBezTo>
                    <a:cubicBezTo>
                      <a:pt x="342435" y="1782"/>
                      <a:pt x="346224" y="0"/>
                      <a:pt x="350013" y="0"/>
                    </a:cubicBezTo>
                    <a:close/>
                    <a:moveTo>
                      <a:pt x="140710" y="0"/>
                    </a:moveTo>
                    <a:cubicBezTo>
                      <a:pt x="144269" y="0"/>
                      <a:pt x="147828" y="891"/>
                      <a:pt x="150497" y="2673"/>
                    </a:cubicBezTo>
                    <a:cubicBezTo>
                      <a:pt x="154056" y="4455"/>
                      <a:pt x="155835" y="7127"/>
                      <a:pt x="157614" y="9800"/>
                    </a:cubicBezTo>
                    <a:lnTo>
                      <a:pt x="219894" y="150563"/>
                    </a:lnTo>
                    <a:lnTo>
                      <a:pt x="283952" y="292216"/>
                    </a:lnTo>
                    <a:cubicBezTo>
                      <a:pt x="284842" y="295780"/>
                      <a:pt x="283952" y="300234"/>
                      <a:pt x="283063" y="303798"/>
                    </a:cubicBezTo>
                    <a:cubicBezTo>
                      <a:pt x="280394" y="306471"/>
                      <a:pt x="276835" y="309143"/>
                      <a:pt x="272386" y="309143"/>
                    </a:cubicBezTo>
                    <a:lnTo>
                      <a:pt x="271497" y="309143"/>
                    </a:lnTo>
                    <a:cubicBezTo>
                      <a:pt x="268827" y="309143"/>
                      <a:pt x="267048" y="309143"/>
                      <a:pt x="265269" y="307362"/>
                    </a:cubicBezTo>
                    <a:cubicBezTo>
                      <a:pt x="262600" y="305580"/>
                      <a:pt x="260820" y="304689"/>
                      <a:pt x="260820" y="302016"/>
                    </a:cubicBezTo>
                    <a:lnTo>
                      <a:pt x="236798" y="249453"/>
                    </a:lnTo>
                    <a:lnTo>
                      <a:pt x="213666" y="197781"/>
                    </a:lnTo>
                    <a:lnTo>
                      <a:pt x="141600" y="197781"/>
                    </a:lnTo>
                    <a:lnTo>
                      <a:pt x="68644" y="197781"/>
                    </a:lnTo>
                    <a:lnTo>
                      <a:pt x="45512" y="249453"/>
                    </a:lnTo>
                    <a:lnTo>
                      <a:pt x="23269" y="302016"/>
                    </a:lnTo>
                    <a:cubicBezTo>
                      <a:pt x="22379" y="304689"/>
                      <a:pt x="20600" y="305580"/>
                      <a:pt x="18820" y="307362"/>
                    </a:cubicBezTo>
                    <a:cubicBezTo>
                      <a:pt x="17041" y="309143"/>
                      <a:pt x="14372" y="309143"/>
                      <a:pt x="12593" y="309143"/>
                    </a:cubicBezTo>
                    <a:cubicBezTo>
                      <a:pt x="7254" y="309143"/>
                      <a:pt x="3695" y="306471"/>
                      <a:pt x="1026" y="303798"/>
                    </a:cubicBezTo>
                    <a:cubicBezTo>
                      <a:pt x="137" y="300234"/>
                      <a:pt x="-753" y="295780"/>
                      <a:pt x="1026" y="292216"/>
                    </a:cubicBezTo>
                    <a:lnTo>
                      <a:pt x="63306" y="150563"/>
                    </a:lnTo>
                    <a:lnTo>
                      <a:pt x="124695" y="10691"/>
                    </a:lnTo>
                    <a:cubicBezTo>
                      <a:pt x="126475" y="7127"/>
                      <a:pt x="129144" y="4455"/>
                      <a:pt x="131813" y="2673"/>
                    </a:cubicBezTo>
                    <a:cubicBezTo>
                      <a:pt x="134482" y="891"/>
                      <a:pt x="138041" y="0"/>
                      <a:pt x="14071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218">
                <a:extLst>
                  <a:ext uri="{FF2B5EF4-FFF2-40B4-BE49-F238E27FC236}">
                    <a16:creationId xmlns:a16="http://schemas.microsoft.com/office/drawing/2014/main" id="{942E8218-598D-4BA0-903D-FB66CC509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606" y="6243821"/>
                <a:ext cx="192300" cy="192300"/>
              </a:xfrm>
              <a:custGeom>
                <a:avLst/>
                <a:gdLst>
                  <a:gd name="T0" fmla="*/ 108 w 217"/>
                  <a:gd name="T1" fmla="*/ 18 h 218"/>
                  <a:gd name="T2" fmla="*/ 108 w 217"/>
                  <a:gd name="T3" fmla="*/ 18 h 218"/>
                  <a:gd name="T4" fmla="*/ 17 w 217"/>
                  <a:gd name="T5" fmla="*/ 109 h 218"/>
                  <a:gd name="T6" fmla="*/ 17 w 217"/>
                  <a:gd name="T7" fmla="*/ 109 h 218"/>
                  <a:gd name="T8" fmla="*/ 108 w 217"/>
                  <a:gd name="T9" fmla="*/ 200 h 218"/>
                  <a:gd name="T10" fmla="*/ 108 w 217"/>
                  <a:gd name="T11" fmla="*/ 200 h 218"/>
                  <a:gd name="T12" fmla="*/ 199 w 217"/>
                  <a:gd name="T13" fmla="*/ 109 h 218"/>
                  <a:gd name="T14" fmla="*/ 199 w 217"/>
                  <a:gd name="T15" fmla="*/ 109 h 218"/>
                  <a:gd name="T16" fmla="*/ 108 w 217"/>
                  <a:gd name="T17" fmla="*/ 18 h 218"/>
                  <a:gd name="T18" fmla="*/ 108 w 217"/>
                  <a:gd name="T19" fmla="*/ 217 h 218"/>
                  <a:gd name="T20" fmla="*/ 108 w 217"/>
                  <a:gd name="T21" fmla="*/ 217 h 218"/>
                  <a:gd name="T22" fmla="*/ 0 w 217"/>
                  <a:gd name="T23" fmla="*/ 109 h 218"/>
                  <a:gd name="T24" fmla="*/ 0 w 217"/>
                  <a:gd name="T25" fmla="*/ 109 h 218"/>
                  <a:gd name="T26" fmla="*/ 108 w 217"/>
                  <a:gd name="T27" fmla="*/ 0 h 218"/>
                  <a:gd name="T28" fmla="*/ 108 w 217"/>
                  <a:gd name="T29" fmla="*/ 0 h 218"/>
                  <a:gd name="T30" fmla="*/ 216 w 217"/>
                  <a:gd name="T31" fmla="*/ 109 h 218"/>
                  <a:gd name="T32" fmla="*/ 216 w 217"/>
                  <a:gd name="T33" fmla="*/ 109 h 218"/>
                  <a:gd name="T34" fmla="*/ 108 w 217"/>
                  <a:gd name="T35" fmla="*/ 21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7" h="218">
                    <a:moveTo>
                      <a:pt x="108" y="18"/>
                    </a:moveTo>
                    <a:lnTo>
                      <a:pt x="108" y="18"/>
                    </a:lnTo>
                    <a:cubicBezTo>
                      <a:pt x="58" y="18"/>
                      <a:pt x="17" y="58"/>
                      <a:pt x="17" y="109"/>
                    </a:cubicBezTo>
                    <a:lnTo>
                      <a:pt x="17" y="109"/>
                    </a:lnTo>
                    <a:cubicBezTo>
                      <a:pt x="17" y="159"/>
                      <a:pt x="58" y="200"/>
                      <a:pt x="108" y="200"/>
                    </a:cubicBezTo>
                    <a:lnTo>
                      <a:pt x="108" y="200"/>
                    </a:lnTo>
                    <a:cubicBezTo>
                      <a:pt x="158" y="200"/>
                      <a:pt x="199" y="159"/>
                      <a:pt x="199" y="109"/>
                    </a:cubicBezTo>
                    <a:lnTo>
                      <a:pt x="199" y="109"/>
                    </a:lnTo>
                    <a:cubicBezTo>
                      <a:pt x="199" y="58"/>
                      <a:pt x="158" y="18"/>
                      <a:pt x="108" y="18"/>
                    </a:cubicBezTo>
                    <a:close/>
                    <a:moveTo>
                      <a:pt x="108" y="217"/>
                    </a:moveTo>
                    <a:lnTo>
                      <a:pt x="108" y="217"/>
                    </a:lnTo>
                    <a:cubicBezTo>
                      <a:pt x="49" y="217"/>
                      <a:pt x="0" y="169"/>
                      <a:pt x="0" y="109"/>
                    </a:cubicBezTo>
                    <a:lnTo>
                      <a:pt x="0" y="109"/>
                    </a:lnTo>
                    <a:cubicBezTo>
                      <a:pt x="0" y="49"/>
                      <a:pt x="49" y="0"/>
                      <a:pt x="108" y="0"/>
                    </a:cubicBezTo>
                    <a:lnTo>
                      <a:pt x="108" y="0"/>
                    </a:lnTo>
                    <a:cubicBezTo>
                      <a:pt x="168" y="0"/>
                      <a:pt x="216" y="49"/>
                      <a:pt x="216" y="109"/>
                    </a:cubicBezTo>
                    <a:lnTo>
                      <a:pt x="216" y="109"/>
                    </a:lnTo>
                    <a:cubicBezTo>
                      <a:pt x="216" y="169"/>
                      <a:pt x="168" y="217"/>
                      <a:pt x="108" y="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219">
                <a:extLst>
                  <a:ext uri="{FF2B5EF4-FFF2-40B4-BE49-F238E27FC236}">
                    <a16:creationId xmlns:a16="http://schemas.microsoft.com/office/drawing/2014/main" id="{8A92C0D1-1338-42ED-A230-7E4A1DFB1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6870" y="6424346"/>
                <a:ext cx="521952" cy="1330394"/>
              </a:xfrm>
              <a:custGeom>
                <a:avLst/>
                <a:gdLst>
                  <a:gd name="T0" fmla="*/ 576 w 586"/>
                  <a:gd name="T1" fmla="*/ 1494 h 1495"/>
                  <a:gd name="T2" fmla="*/ 8 w 586"/>
                  <a:gd name="T3" fmla="*/ 1494 h 1495"/>
                  <a:gd name="T4" fmla="*/ 8 w 586"/>
                  <a:gd name="T5" fmla="*/ 1494 h 1495"/>
                  <a:gd name="T6" fmla="*/ 0 w 586"/>
                  <a:gd name="T7" fmla="*/ 1486 h 1495"/>
                  <a:gd name="T8" fmla="*/ 0 w 586"/>
                  <a:gd name="T9" fmla="*/ 8 h 1495"/>
                  <a:gd name="T10" fmla="*/ 0 w 586"/>
                  <a:gd name="T11" fmla="*/ 8 h 1495"/>
                  <a:gd name="T12" fmla="*/ 8 w 586"/>
                  <a:gd name="T13" fmla="*/ 0 h 1495"/>
                  <a:gd name="T14" fmla="*/ 8 w 586"/>
                  <a:gd name="T15" fmla="*/ 0 h 1495"/>
                  <a:gd name="T16" fmla="*/ 17 w 586"/>
                  <a:gd name="T17" fmla="*/ 8 h 1495"/>
                  <a:gd name="T18" fmla="*/ 17 w 586"/>
                  <a:gd name="T19" fmla="*/ 1477 h 1495"/>
                  <a:gd name="T20" fmla="*/ 576 w 586"/>
                  <a:gd name="T21" fmla="*/ 1477 h 1495"/>
                  <a:gd name="T22" fmla="*/ 576 w 586"/>
                  <a:gd name="T23" fmla="*/ 1477 h 1495"/>
                  <a:gd name="T24" fmla="*/ 585 w 586"/>
                  <a:gd name="T25" fmla="*/ 1486 h 1495"/>
                  <a:gd name="T26" fmla="*/ 585 w 586"/>
                  <a:gd name="T27" fmla="*/ 1486 h 1495"/>
                  <a:gd name="T28" fmla="*/ 576 w 586"/>
                  <a:gd name="T29" fmla="*/ 1494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6" h="1495">
                    <a:moveTo>
                      <a:pt x="576" y="1494"/>
                    </a:moveTo>
                    <a:lnTo>
                      <a:pt x="8" y="1494"/>
                    </a:lnTo>
                    <a:lnTo>
                      <a:pt x="8" y="1494"/>
                    </a:lnTo>
                    <a:cubicBezTo>
                      <a:pt x="4" y="1494"/>
                      <a:pt x="0" y="1491"/>
                      <a:pt x="0" y="148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7" y="4"/>
                      <a:pt x="17" y="8"/>
                    </a:cubicBezTo>
                    <a:lnTo>
                      <a:pt x="17" y="1477"/>
                    </a:lnTo>
                    <a:lnTo>
                      <a:pt x="576" y="1477"/>
                    </a:lnTo>
                    <a:lnTo>
                      <a:pt x="576" y="1477"/>
                    </a:lnTo>
                    <a:cubicBezTo>
                      <a:pt x="580" y="1477"/>
                      <a:pt x="585" y="1482"/>
                      <a:pt x="585" y="1486"/>
                    </a:cubicBezTo>
                    <a:lnTo>
                      <a:pt x="585" y="1486"/>
                    </a:lnTo>
                    <a:cubicBezTo>
                      <a:pt x="585" y="1491"/>
                      <a:pt x="580" y="1494"/>
                      <a:pt x="576" y="14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220">
                <a:extLst>
                  <a:ext uri="{FF2B5EF4-FFF2-40B4-BE49-F238E27FC236}">
                    <a16:creationId xmlns:a16="http://schemas.microsoft.com/office/drawing/2014/main" id="{ED635BE3-FEFF-42C0-A177-8382FBA0C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6046" y="7648779"/>
                <a:ext cx="192297" cy="192300"/>
              </a:xfrm>
              <a:custGeom>
                <a:avLst/>
                <a:gdLst>
                  <a:gd name="T0" fmla="*/ 108 w 217"/>
                  <a:gd name="T1" fmla="*/ 17 h 217"/>
                  <a:gd name="T2" fmla="*/ 108 w 217"/>
                  <a:gd name="T3" fmla="*/ 17 h 217"/>
                  <a:gd name="T4" fmla="*/ 17 w 217"/>
                  <a:gd name="T5" fmla="*/ 108 h 217"/>
                  <a:gd name="T6" fmla="*/ 17 w 217"/>
                  <a:gd name="T7" fmla="*/ 108 h 217"/>
                  <a:gd name="T8" fmla="*/ 108 w 217"/>
                  <a:gd name="T9" fmla="*/ 199 h 217"/>
                  <a:gd name="T10" fmla="*/ 108 w 217"/>
                  <a:gd name="T11" fmla="*/ 199 h 217"/>
                  <a:gd name="T12" fmla="*/ 199 w 217"/>
                  <a:gd name="T13" fmla="*/ 108 h 217"/>
                  <a:gd name="T14" fmla="*/ 199 w 217"/>
                  <a:gd name="T15" fmla="*/ 108 h 217"/>
                  <a:gd name="T16" fmla="*/ 108 w 217"/>
                  <a:gd name="T17" fmla="*/ 17 h 217"/>
                  <a:gd name="T18" fmla="*/ 108 w 217"/>
                  <a:gd name="T19" fmla="*/ 216 h 217"/>
                  <a:gd name="T20" fmla="*/ 108 w 217"/>
                  <a:gd name="T21" fmla="*/ 216 h 217"/>
                  <a:gd name="T22" fmla="*/ 0 w 217"/>
                  <a:gd name="T23" fmla="*/ 108 h 217"/>
                  <a:gd name="T24" fmla="*/ 0 w 217"/>
                  <a:gd name="T25" fmla="*/ 108 h 217"/>
                  <a:gd name="T26" fmla="*/ 108 w 217"/>
                  <a:gd name="T27" fmla="*/ 0 h 217"/>
                  <a:gd name="T28" fmla="*/ 108 w 217"/>
                  <a:gd name="T29" fmla="*/ 0 h 217"/>
                  <a:gd name="T30" fmla="*/ 216 w 217"/>
                  <a:gd name="T31" fmla="*/ 108 h 217"/>
                  <a:gd name="T32" fmla="*/ 216 w 217"/>
                  <a:gd name="T33" fmla="*/ 108 h 217"/>
                  <a:gd name="T34" fmla="*/ 108 w 217"/>
                  <a:gd name="T35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7" h="217">
                    <a:moveTo>
                      <a:pt x="108" y="17"/>
                    </a:moveTo>
                    <a:lnTo>
                      <a:pt x="108" y="17"/>
                    </a:lnTo>
                    <a:cubicBezTo>
                      <a:pt x="57" y="17"/>
                      <a:pt x="17" y="58"/>
                      <a:pt x="17" y="108"/>
                    </a:cubicBezTo>
                    <a:lnTo>
                      <a:pt x="17" y="108"/>
                    </a:lnTo>
                    <a:cubicBezTo>
                      <a:pt x="17" y="158"/>
                      <a:pt x="57" y="199"/>
                      <a:pt x="108" y="199"/>
                    </a:cubicBezTo>
                    <a:lnTo>
                      <a:pt x="108" y="199"/>
                    </a:lnTo>
                    <a:cubicBezTo>
                      <a:pt x="158" y="199"/>
                      <a:pt x="199" y="158"/>
                      <a:pt x="199" y="108"/>
                    </a:cubicBezTo>
                    <a:lnTo>
                      <a:pt x="199" y="108"/>
                    </a:lnTo>
                    <a:cubicBezTo>
                      <a:pt x="199" y="58"/>
                      <a:pt x="158" y="17"/>
                      <a:pt x="108" y="17"/>
                    </a:cubicBezTo>
                    <a:close/>
                    <a:moveTo>
                      <a:pt x="108" y="216"/>
                    </a:moveTo>
                    <a:lnTo>
                      <a:pt x="108" y="216"/>
                    </a:lnTo>
                    <a:cubicBezTo>
                      <a:pt x="48" y="216"/>
                      <a:pt x="0" y="167"/>
                      <a:pt x="0" y="108"/>
                    </a:cubicBezTo>
                    <a:lnTo>
                      <a:pt x="0" y="108"/>
                    </a:lnTo>
                    <a:cubicBezTo>
                      <a:pt x="0" y="48"/>
                      <a:pt x="48" y="0"/>
                      <a:pt x="108" y="0"/>
                    </a:cubicBezTo>
                    <a:lnTo>
                      <a:pt x="108" y="0"/>
                    </a:lnTo>
                    <a:cubicBezTo>
                      <a:pt x="167" y="0"/>
                      <a:pt x="216" y="48"/>
                      <a:pt x="216" y="108"/>
                    </a:cubicBezTo>
                    <a:lnTo>
                      <a:pt x="216" y="108"/>
                    </a:lnTo>
                    <a:cubicBezTo>
                      <a:pt x="216" y="167"/>
                      <a:pt x="167" y="216"/>
                      <a:pt x="108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221">
                <a:extLst>
                  <a:ext uri="{FF2B5EF4-FFF2-40B4-BE49-F238E27FC236}">
                    <a16:creationId xmlns:a16="http://schemas.microsoft.com/office/drawing/2014/main" id="{652FF61A-2C1F-41E3-9A0B-591F021D0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2533" y="7739043"/>
                <a:ext cx="2119210" cy="15698"/>
              </a:xfrm>
              <a:custGeom>
                <a:avLst/>
                <a:gdLst>
                  <a:gd name="T0" fmla="*/ 2370 w 2380"/>
                  <a:gd name="T1" fmla="*/ 17 h 18"/>
                  <a:gd name="T2" fmla="*/ 9 w 2380"/>
                  <a:gd name="T3" fmla="*/ 17 h 18"/>
                  <a:gd name="T4" fmla="*/ 9 w 2380"/>
                  <a:gd name="T5" fmla="*/ 17 h 18"/>
                  <a:gd name="T6" fmla="*/ 0 w 2380"/>
                  <a:gd name="T7" fmla="*/ 9 h 18"/>
                  <a:gd name="T8" fmla="*/ 0 w 2380"/>
                  <a:gd name="T9" fmla="*/ 9 h 18"/>
                  <a:gd name="T10" fmla="*/ 9 w 2380"/>
                  <a:gd name="T11" fmla="*/ 0 h 18"/>
                  <a:gd name="T12" fmla="*/ 2370 w 2380"/>
                  <a:gd name="T13" fmla="*/ 0 h 18"/>
                  <a:gd name="T14" fmla="*/ 2370 w 2380"/>
                  <a:gd name="T15" fmla="*/ 0 h 18"/>
                  <a:gd name="T16" fmla="*/ 2379 w 2380"/>
                  <a:gd name="T17" fmla="*/ 9 h 18"/>
                  <a:gd name="T18" fmla="*/ 2379 w 2380"/>
                  <a:gd name="T19" fmla="*/ 9 h 18"/>
                  <a:gd name="T20" fmla="*/ 2370 w 238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0" h="18">
                    <a:moveTo>
                      <a:pt x="2370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370" y="0"/>
                    </a:lnTo>
                    <a:lnTo>
                      <a:pt x="2370" y="0"/>
                    </a:lnTo>
                    <a:cubicBezTo>
                      <a:pt x="2375" y="0"/>
                      <a:pt x="2379" y="5"/>
                      <a:pt x="2379" y="9"/>
                    </a:cubicBezTo>
                    <a:lnTo>
                      <a:pt x="2379" y="9"/>
                    </a:lnTo>
                    <a:cubicBezTo>
                      <a:pt x="2379" y="14"/>
                      <a:pt x="2375" y="17"/>
                      <a:pt x="2370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223">
                <a:extLst>
                  <a:ext uri="{FF2B5EF4-FFF2-40B4-BE49-F238E27FC236}">
                    <a16:creationId xmlns:a16="http://schemas.microsoft.com/office/drawing/2014/main" id="{855B53C3-4597-4676-9CB2-7B523802C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387" y="10658844"/>
                <a:ext cx="3747862" cy="525878"/>
              </a:xfrm>
              <a:custGeom>
                <a:avLst/>
                <a:gdLst>
                  <a:gd name="T0" fmla="*/ 4210 w 4211"/>
                  <a:gd name="T1" fmla="*/ 293 h 589"/>
                  <a:gd name="T2" fmla="*/ 4210 w 4211"/>
                  <a:gd name="T3" fmla="*/ 293 h 589"/>
                  <a:gd name="T4" fmla="*/ 2105 w 4211"/>
                  <a:gd name="T5" fmla="*/ 588 h 589"/>
                  <a:gd name="T6" fmla="*/ 2105 w 4211"/>
                  <a:gd name="T7" fmla="*/ 588 h 589"/>
                  <a:gd name="T8" fmla="*/ 0 w 4211"/>
                  <a:gd name="T9" fmla="*/ 293 h 589"/>
                  <a:gd name="T10" fmla="*/ 0 w 4211"/>
                  <a:gd name="T11" fmla="*/ 293 h 589"/>
                  <a:gd name="T12" fmla="*/ 2105 w 4211"/>
                  <a:gd name="T13" fmla="*/ 0 h 589"/>
                  <a:gd name="T14" fmla="*/ 2105 w 4211"/>
                  <a:gd name="T15" fmla="*/ 0 h 589"/>
                  <a:gd name="T16" fmla="*/ 4210 w 4211"/>
                  <a:gd name="T17" fmla="*/ 293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11" h="589">
                    <a:moveTo>
                      <a:pt x="4210" y="293"/>
                    </a:moveTo>
                    <a:lnTo>
                      <a:pt x="4210" y="293"/>
                    </a:lnTo>
                    <a:cubicBezTo>
                      <a:pt x="4210" y="456"/>
                      <a:pt x="3727" y="588"/>
                      <a:pt x="2105" y="588"/>
                    </a:cubicBezTo>
                    <a:lnTo>
                      <a:pt x="2105" y="588"/>
                    </a:lnTo>
                    <a:cubicBezTo>
                      <a:pt x="484" y="588"/>
                      <a:pt x="0" y="456"/>
                      <a:pt x="0" y="293"/>
                    </a:cubicBezTo>
                    <a:lnTo>
                      <a:pt x="0" y="293"/>
                    </a:lnTo>
                    <a:cubicBezTo>
                      <a:pt x="0" y="132"/>
                      <a:pt x="484" y="0"/>
                      <a:pt x="2105" y="0"/>
                    </a:cubicBezTo>
                    <a:lnTo>
                      <a:pt x="2105" y="0"/>
                    </a:lnTo>
                    <a:cubicBezTo>
                      <a:pt x="3727" y="0"/>
                      <a:pt x="4210" y="132"/>
                      <a:pt x="4210" y="29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229">
                <a:extLst>
                  <a:ext uri="{FF2B5EF4-FFF2-40B4-BE49-F238E27FC236}">
                    <a16:creationId xmlns:a16="http://schemas.microsoft.com/office/drawing/2014/main" id="{CCA3F44A-F3E9-4D22-964B-4DB698BDA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793" y="9960289"/>
                <a:ext cx="345353" cy="372823"/>
              </a:xfrm>
              <a:custGeom>
                <a:avLst/>
                <a:gdLst>
                  <a:gd name="T0" fmla="*/ 250 w 389"/>
                  <a:gd name="T1" fmla="*/ 418 h 419"/>
                  <a:gd name="T2" fmla="*/ 0 w 389"/>
                  <a:gd name="T3" fmla="*/ 305 h 419"/>
                  <a:gd name="T4" fmla="*/ 137 w 389"/>
                  <a:gd name="T5" fmla="*/ 0 h 419"/>
                  <a:gd name="T6" fmla="*/ 388 w 389"/>
                  <a:gd name="T7" fmla="*/ 112 h 419"/>
                  <a:gd name="T8" fmla="*/ 250 w 389"/>
                  <a:gd name="T9" fmla="*/ 418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9" h="419">
                    <a:moveTo>
                      <a:pt x="250" y="418"/>
                    </a:moveTo>
                    <a:lnTo>
                      <a:pt x="0" y="305"/>
                    </a:lnTo>
                    <a:lnTo>
                      <a:pt x="137" y="0"/>
                    </a:lnTo>
                    <a:lnTo>
                      <a:pt x="388" y="112"/>
                    </a:lnTo>
                    <a:lnTo>
                      <a:pt x="250" y="41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230">
                <a:extLst>
                  <a:ext uri="{FF2B5EF4-FFF2-40B4-BE49-F238E27FC236}">
                    <a16:creationId xmlns:a16="http://schemas.microsoft.com/office/drawing/2014/main" id="{655784D5-02B5-4F9B-91F0-0A57725A5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021" y="9952440"/>
                <a:ext cx="364974" cy="388521"/>
              </a:xfrm>
              <a:custGeom>
                <a:avLst/>
                <a:gdLst>
                  <a:gd name="T0" fmla="*/ 21 w 408"/>
                  <a:gd name="T1" fmla="*/ 310 h 437"/>
                  <a:gd name="T2" fmla="*/ 256 w 408"/>
                  <a:gd name="T3" fmla="*/ 416 h 437"/>
                  <a:gd name="T4" fmla="*/ 386 w 408"/>
                  <a:gd name="T5" fmla="*/ 126 h 437"/>
                  <a:gd name="T6" fmla="*/ 152 w 408"/>
                  <a:gd name="T7" fmla="*/ 20 h 437"/>
                  <a:gd name="T8" fmla="*/ 21 w 408"/>
                  <a:gd name="T9" fmla="*/ 310 h 437"/>
                  <a:gd name="T10" fmla="*/ 260 w 408"/>
                  <a:gd name="T11" fmla="*/ 436 h 437"/>
                  <a:gd name="T12" fmla="*/ 260 w 408"/>
                  <a:gd name="T13" fmla="*/ 436 h 437"/>
                  <a:gd name="T14" fmla="*/ 257 w 408"/>
                  <a:gd name="T15" fmla="*/ 435 h 437"/>
                  <a:gd name="T16" fmla="*/ 6 w 408"/>
                  <a:gd name="T17" fmla="*/ 322 h 437"/>
                  <a:gd name="T18" fmla="*/ 6 w 408"/>
                  <a:gd name="T19" fmla="*/ 322 h 437"/>
                  <a:gd name="T20" fmla="*/ 2 w 408"/>
                  <a:gd name="T21" fmla="*/ 311 h 437"/>
                  <a:gd name="T22" fmla="*/ 139 w 408"/>
                  <a:gd name="T23" fmla="*/ 5 h 437"/>
                  <a:gd name="T24" fmla="*/ 139 w 408"/>
                  <a:gd name="T25" fmla="*/ 5 h 437"/>
                  <a:gd name="T26" fmla="*/ 145 w 408"/>
                  <a:gd name="T27" fmla="*/ 1 h 437"/>
                  <a:gd name="T28" fmla="*/ 145 w 408"/>
                  <a:gd name="T29" fmla="*/ 1 h 437"/>
                  <a:gd name="T30" fmla="*/ 151 w 408"/>
                  <a:gd name="T31" fmla="*/ 1 h 437"/>
                  <a:gd name="T32" fmla="*/ 402 w 408"/>
                  <a:gd name="T33" fmla="*/ 114 h 437"/>
                  <a:gd name="T34" fmla="*/ 402 w 408"/>
                  <a:gd name="T35" fmla="*/ 114 h 437"/>
                  <a:gd name="T36" fmla="*/ 406 w 408"/>
                  <a:gd name="T37" fmla="*/ 119 h 437"/>
                  <a:gd name="T38" fmla="*/ 406 w 408"/>
                  <a:gd name="T39" fmla="*/ 119 h 437"/>
                  <a:gd name="T40" fmla="*/ 406 w 408"/>
                  <a:gd name="T41" fmla="*/ 125 h 437"/>
                  <a:gd name="T42" fmla="*/ 268 w 408"/>
                  <a:gd name="T43" fmla="*/ 430 h 437"/>
                  <a:gd name="T44" fmla="*/ 268 w 408"/>
                  <a:gd name="T45" fmla="*/ 430 h 437"/>
                  <a:gd name="T46" fmla="*/ 263 w 408"/>
                  <a:gd name="T47" fmla="*/ 435 h 437"/>
                  <a:gd name="T48" fmla="*/ 263 w 408"/>
                  <a:gd name="T49" fmla="*/ 435 h 437"/>
                  <a:gd name="T50" fmla="*/ 260 w 408"/>
                  <a:gd name="T51" fmla="*/ 436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8" h="437">
                    <a:moveTo>
                      <a:pt x="21" y="310"/>
                    </a:moveTo>
                    <a:lnTo>
                      <a:pt x="256" y="416"/>
                    </a:lnTo>
                    <a:lnTo>
                      <a:pt x="386" y="126"/>
                    </a:lnTo>
                    <a:lnTo>
                      <a:pt x="152" y="20"/>
                    </a:lnTo>
                    <a:lnTo>
                      <a:pt x="21" y="310"/>
                    </a:lnTo>
                    <a:close/>
                    <a:moveTo>
                      <a:pt x="260" y="436"/>
                    </a:moveTo>
                    <a:lnTo>
                      <a:pt x="260" y="436"/>
                    </a:lnTo>
                    <a:cubicBezTo>
                      <a:pt x="259" y="436"/>
                      <a:pt x="258" y="436"/>
                      <a:pt x="257" y="435"/>
                    </a:cubicBezTo>
                    <a:lnTo>
                      <a:pt x="6" y="322"/>
                    </a:lnTo>
                    <a:lnTo>
                      <a:pt x="6" y="322"/>
                    </a:lnTo>
                    <a:cubicBezTo>
                      <a:pt x="2" y="320"/>
                      <a:pt x="0" y="315"/>
                      <a:pt x="2" y="311"/>
                    </a:cubicBezTo>
                    <a:lnTo>
                      <a:pt x="139" y="5"/>
                    </a:lnTo>
                    <a:lnTo>
                      <a:pt x="139" y="5"/>
                    </a:lnTo>
                    <a:cubicBezTo>
                      <a:pt x="140" y="3"/>
                      <a:pt x="142" y="2"/>
                      <a:pt x="145" y="1"/>
                    </a:cubicBezTo>
                    <a:lnTo>
                      <a:pt x="145" y="1"/>
                    </a:lnTo>
                    <a:cubicBezTo>
                      <a:pt x="146" y="0"/>
                      <a:pt x="149" y="0"/>
                      <a:pt x="151" y="1"/>
                    </a:cubicBezTo>
                    <a:lnTo>
                      <a:pt x="402" y="114"/>
                    </a:lnTo>
                    <a:lnTo>
                      <a:pt x="402" y="114"/>
                    </a:lnTo>
                    <a:cubicBezTo>
                      <a:pt x="403" y="115"/>
                      <a:pt x="405" y="116"/>
                      <a:pt x="406" y="119"/>
                    </a:cubicBezTo>
                    <a:lnTo>
                      <a:pt x="406" y="119"/>
                    </a:lnTo>
                    <a:cubicBezTo>
                      <a:pt x="407" y="121"/>
                      <a:pt x="407" y="123"/>
                      <a:pt x="406" y="125"/>
                    </a:cubicBezTo>
                    <a:lnTo>
                      <a:pt x="268" y="430"/>
                    </a:lnTo>
                    <a:lnTo>
                      <a:pt x="268" y="430"/>
                    </a:lnTo>
                    <a:cubicBezTo>
                      <a:pt x="267" y="433"/>
                      <a:pt x="266" y="434"/>
                      <a:pt x="263" y="435"/>
                    </a:cubicBezTo>
                    <a:lnTo>
                      <a:pt x="263" y="435"/>
                    </a:lnTo>
                    <a:cubicBezTo>
                      <a:pt x="262" y="436"/>
                      <a:pt x="261" y="436"/>
                      <a:pt x="260" y="4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231">
                <a:extLst>
                  <a:ext uri="{FF2B5EF4-FFF2-40B4-BE49-F238E27FC236}">
                    <a16:creationId xmlns:a16="http://schemas.microsoft.com/office/drawing/2014/main" id="{A49617A1-8023-4AFD-89C7-25C67E2B3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0529" y="9960289"/>
                <a:ext cx="345353" cy="372823"/>
              </a:xfrm>
              <a:custGeom>
                <a:avLst/>
                <a:gdLst>
                  <a:gd name="T0" fmla="*/ 138 w 390"/>
                  <a:gd name="T1" fmla="*/ 418 h 419"/>
                  <a:gd name="T2" fmla="*/ 389 w 390"/>
                  <a:gd name="T3" fmla="*/ 305 h 419"/>
                  <a:gd name="T4" fmla="*/ 251 w 390"/>
                  <a:gd name="T5" fmla="*/ 0 h 419"/>
                  <a:gd name="T6" fmla="*/ 0 w 390"/>
                  <a:gd name="T7" fmla="*/ 112 h 419"/>
                  <a:gd name="T8" fmla="*/ 138 w 390"/>
                  <a:gd name="T9" fmla="*/ 418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0" h="419">
                    <a:moveTo>
                      <a:pt x="138" y="418"/>
                    </a:moveTo>
                    <a:lnTo>
                      <a:pt x="389" y="305"/>
                    </a:lnTo>
                    <a:lnTo>
                      <a:pt x="251" y="0"/>
                    </a:lnTo>
                    <a:lnTo>
                      <a:pt x="0" y="112"/>
                    </a:lnTo>
                    <a:lnTo>
                      <a:pt x="138" y="41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232">
                <a:extLst>
                  <a:ext uri="{FF2B5EF4-FFF2-40B4-BE49-F238E27FC236}">
                    <a16:creationId xmlns:a16="http://schemas.microsoft.com/office/drawing/2014/main" id="{45C9FFF6-9E3D-4B3E-A0A8-DC149CC43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680" y="9952440"/>
                <a:ext cx="364976" cy="388521"/>
              </a:xfrm>
              <a:custGeom>
                <a:avLst/>
                <a:gdLst>
                  <a:gd name="T0" fmla="*/ 20 w 408"/>
                  <a:gd name="T1" fmla="*/ 126 h 437"/>
                  <a:gd name="T2" fmla="*/ 151 w 408"/>
                  <a:gd name="T3" fmla="*/ 416 h 437"/>
                  <a:gd name="T4" fmla="*/ 386 w 408"/>
                  <a:gd name="T5" fmla="*/ 310 h 437"/>
                  <a:gd name="T6" fmla="*/ 256 w 408"/>
                  <a:gd name="T7" fmla="*/ 20 h 437"/>
                  <a:gd name="T8" fmla="*/ 20 w 408"/>
                  <a:gd name="T9" fmla="*/ 126 h 437"/>
                  <a:gd name="T10" fmla="*/ 147 w 408"/>
                  <a:gd name="T11" fmla="*/ 436 h 437"/>
                  <a:gd name="T12" fmla="*/ 147 w 408"/>
                  <a:gd name="T13" fmla="*/ 436 h 437"/>
                  <a:gd name="T14" fmla="*/ 144 w 408"/>
                  <a:gd name="T15" fmla="*/ 435 h 437"/>
                  <a:gd name="T16" fmla="*/ 144 w 408"/>
                  <a:gd name="T17" fmla="*/ 435 h 437"/>
                  <a:gd name="T18" fmla="*/ 139 w 408"/>
                  <a:gd name="T19" fmla="*/ 430 h 437"/>
                  <a:gd name="T20" fmla="*/ 2 w 408"/>
                  <a:gd name="T21" fmla="*/ 125 h 437"/>
                  <a:gd name="T22" fmla="*/ 2 w 408"/>
                  <a:gd name="T23" fmla="*/ 125 h 437"/>
                  <a:gd name="T24" fmla="*/ 6 w 408"/>
                  <a:gd name="T25" fmla="*/ 114 h 437"/>
                  <a:gd name="T26" fmla="*/ 257 w 408"/>
                  <a:gd name="T27" fmla="*/ 1 h 437"/>
                  <a:gd name="T28" fmla="*/ 257 w 408"/>
                  <a:gd name="T29" fmla="*/ 1 h 437"/>
                  <a:gd name="T30" fmla="*/ 262 w 408"/>
                  <a:gd name="T31" fmla="*/ 1 h 437"/>
                  <a:gd name="T32" fmla="*/ 262 w 408"/>
                  <a:gd name="T33" fmla="*/ 1 h 437"/>
                  <a:gd name="T34" fmla="*/ 268 w 408"/>
                  <a:gd name="T35" fmla="*/ 5 h 437"/>
                  <a:gd name="T36" fmla="*/ 406 w 408"/>
                  <a:gd name="T37" fmla="*/ 311 h 437"/>
                  <a:gd name="T38" fmla="*/ 406 w 408"/>
                  <a:gd name="T39" fmla="*/ 311 h 437"/>
                  <a:gd name="T40" fmla="*/ 401 w 408"/>
                  <a:gd name="T41" fmla="*/ 322 h 437"/>
                  <a:gd name="T42" fmla="*/ 150 w 408"/>
                  <a:gd name="T43" fmla="*/ 435 h 437"/>
                  <a:gd name="T44" fmla="*/ 150 w 408"/>
                  <a:gd name="T45" fmla="*/ 435 h 437"/>
                  <a:gd name="T46" fmla="*/ 147 w 408"/>
                  <a:gd name="T47" fmla="*/ 436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8" h="437">
                    <a:moveTo>
                      <a:pt x="20" y="126"/>
                    </a:moveTo>
                    <a:lnTo>
                      <a:pt x="151" y="416"/>
                    </a:lnTo>
                    <a:lnTo>
                      <a:pt x="386" y="310"/>
                    </a:lnTo>
                    <a:lnTo>
                      <a:pt x="256" y="20"/>
                    </a:lnTo>
                    <a:lnTo>
                      <a:pt x="20" y="126"/>
                    </a:lnTo>
                    <a:close/>
                    <a:moveTo>
                      <a:pt x="147" y="436"/>
                    </a:moveTo>
                    <a:lnTo>
                      <a:pt x="147" y="436"/>
                    </a:lnTo>
                    <a:cubicBezTo>
                      <a:pt x="146" y="436"/>
                      <a:pt x="145" y="436"/>
                      <a:pt x="144" y="435"/>
                    </a:cubicBezTo>
                    <a:lnTo>
                      <a:pt x="144" y="435"/>
                    </a:lnTo>
                    <a:cubicBezTo>
                      <a:pt x="142" y="434"/>
                      <a:pt x="140" y="433"/>
                      <a:pt x="139" y="430"/>
                    </a:cubicBezTo>
                    <a:lnTo>
                      <a:pt x="2" y="125"/>
                    </a:lnTo>
                    <a:lnTo>
                      <a:pt x="2" y="125"/>
                    </a:lnTo>
                    <a:cubicBezTo>
                      <a:pt x="0" y="121"/>
                      <a:pt x="2" y="115"/>
                      <a:pt x="6" y="114"/>
                    </a:cubicBezTo>
                    <a:lnTo>
                      <a:pt x="257" y="1"/>
                    </a:lnTo>
                    <a:lnTo>
                      <a:pt x="257" y="1"/>
                    </a:lnTo>
                    <a:cubicBezTo>
                      <a:pt x="258" y="0"/>
                      <a:pt x="261" y="0"/>
                      <a:pt x="262" y="1"/>
                    </a:cubicBezTo>
                    <a:lnTo>
                      <a:pt x="262" y="1"/>
                    </a:lnTo>
                    <a:cubicBezTo>
                      <a:pt x="265" y="2"/>
                      <a:pt x="267" y="3"/>
                      <a:pt x="268" y="5"/>
                    </a:cubicBezTo>
                    <a:lnTo>
                      <a:pt x="406" y="311"/>
                    </a:lnTo>
                    <a:lnTo>
                      <a:pt x="406" y="311"/>
                    </a:lnTo>
                    <a:cubicBezTo>
                      <a:pt x="407" y="315"/>
                      <a:pt x="406" y="320"/>
                      <a:pt x="401" y="322"/>
                    </a:cubicBezTo>
                    <a:lnTo>
                      <a:pt x="150" y="435"/>
                    </a:lnTo>
                    <a:lnTo>
                      <a:pt x="150" y="435"/>
                    </a:lnTo>
                    <a:cubicBezTo>
                      <a:pt x="150" y="436"/>
                      <a:pt x="149" y="436"/>
                      <a:pt x="147" y="4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233">
                <a:extLst>
                  <a:ext uri="{FF2B5EF4-FFF2-40B4-BE49-F238E27FC236}">
                    <a16:creationId xmlns:a16="http://schemas.microsoft.com/office/drawing/2014/main" id="{C8DBC1CC-C99C-44B0-8352-680617FF9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050" y="8932080"/>
                <a:ext cx="451312" cy="992888"/>
              </a:xfrm>
              <a:custGeom>
                <a:avLst/>
                <a:gdLst>
                  <a:gd name="T0" fmla="*/ 454 w 506"/>
                  <a:gd name="T1" fmla="*/ 574 h 1115"/>
                  <a:gd name="T2" fmla="*/ 454 w 506"/>
                  <a:gd name="T3" fmla="*/ 574 h 1115"/>
                  <a:gd name="T4" fmla="*/ 0 w 506"/>
                  <a:gd name="T5" fmla="*/ 0 h 1115"/>
                  <a:gd name="T6" fmla="*/ 0 w 506"/>
                  <a:gd name="T7" fmla="*/ 768 h 1115"/>
                  <a:gd name="T8" fmla="*/ 0 w 506"/>
                  <a:gd name="T9" fmla="*/ 768 h 1115"/>
                  <a:gd name="T10" fmla="*/ 66 w 506"/>
                  <a:gd name="T11" fmla="*/ 958 h 1115"/>
                  <a:gd name="T12" fmla="*/ 66 w 506"/>
                  <a:gd name="T13" fmla="*/ 958 h 1115"/>
                  <a:gd name="T14" fmla="*/ 237 w 506"/>
                  <a:gd name="T15" fmla="*/ 1067 h 1115"/>
                  <a:gd name="T16" fmla="*/ 318 w 506"/>
                  <a:gd name="T17" fmla="*/ 1086 h 1115"/>
                  <a:gd name="T18" fmla="*/ 398 w 506"/>
                  <a:gd name="T19" fmla="*/ 1105 h 1115"/>
                  <a:gd name="T20" fmla="*/ 398 w 506"/>
                  <a:gd name="T21" fmla="*/ 1105 h 1115"/>
                  <a:gd name="T22" fmla="*/ 444 w 506"/>
                  <a:gd name="T23" fmla="*/ 1114 h 1115"/>
                  <a:gd name="T24" fmla="*/ 444 w 506"/>
                  <a:gd name="T25" fmla="*/ 1114 h 1115"/>
                  <a:gd name="T26" fmla="*/ 454 w 506"/>
                  <a:gd name="T27" fmla="*/ 574 h 1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6" h="1115">
                    <a:moveTo>
                      <a:pt x="454" y="574"/>
                    </a:moveTo>
                    <a:lnTo>
                      <a:pt x="454" y="574"/>
                    </a:lnTo>
                    <a:cubicBezTo>
                      <a:pt x="378" y="285"/>
                      <a:pt x="196" y="68"/>
                      <a:pt x="0" y="0"/>
                    </a:cubicBezTo>
                    <a:lnTo>
                      <a:pt x="0" y="768"/>
                    </a:lnTo>
                    <a:lnTo>
                      <a:pt x="0" y="768"/>
                    </a:lnTo>
                    <a:cubicBezTo>
                      <a:pt x="0" y="840"/>
                      <a:pt x="24" y="905"/>
                      <a:pt x="66" y="958"/>
                    </a:cubicBezTo>
                    <a:lnTo>
                      <a:pt x="66" y="958"/>
                    </a:lnTo>
                    <a:cubicBezTo>
                      <a:pt x="108" y="1011"/>
                      <a:pt x="167" y="1051"/>
                      <a:pt x="237" y="1067"/>
                    </a:cubicBezTo>
                    <a:lnTo>
                      <a:pt x="318" y="1086"/>
                    </a:lnTo>
                    <a:lnTo>
                      <a:pt x="398" y="1105"/>
                    </a:lnTo>
                    <a:lnTo>
                      <a:pt x="398" y="1105"/>
                    </a:lnTo>
                    <a:cubicBezTo>
                      <a:pt x="414" y="1108"/>
                      <a:pt x="428" y="1112"/>
                      <a:pt x="444" y="1114"/>
                    </a:cubicBezTo>
                    <a:lnTo>
                      <a:pt x="444" y="1114"/>
                    </a:lnTo>
                    <a:cubicBezTo>
                      <a:pt x="498" y="962"/>
                      <a:pt x="505" y="771"/>
                      <a:pt x="454" y="57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234">
                <a:extLst>
                  <a:ext uri="{FF2B5EF4-FFF2-40B4-BE49-F238E27FC236}">
                    <a16:creationId xmlns:a16="http://schemas.microsoft.com/office/drawing/2014/main" id="{467E0207-4B3B-4DC5-9E8F-652491CD6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201" y="8924231"/>
                <a:ext cx="463087" cy="1008586"/>
              </a:xfrm>
              <a:custGeom>
                <a:avLst/>
                <a:gdLst>
                  <a:gd name="T0" fmla="*/ 18 w 522"/>
                  <a:gd name="T1" fmla="*/ 21 h 1133"/>
                  <a:gd name="T2" fmla="*/ 18 w 522"/>
                  <a:gd name="T3" fmla="*/ 777 h 1133"/>
                  <a:gd name="T4" fmla="*/ 18 w 522"/>
                  <a:gd name="T5" fmla="*/ 777 h 1133"/>
                  <a:gd name="T6" fmla="*/ 82 w 522"/>
                  <a:gd name="T7" fmla="*/ 962 h 1133"/>
                  <a:gd name="T8" fmla="*/ 82 w 522"/>
                  <a:gd name="T9" fmla="*/ 962 h 1133"/>
                  <a:gd name="T10" fmla="*/ 248 w 522"/>
                  <a:gd name="T11" fmla="*/ 1068 h 1133"/>
                  <a:gd name="T12" fmla="*/ 410 w 522"/>
                  <a:gd name="T13" fmla="*/ 1105 h 1133"/>
                  <a:gd name="T14" fmla="*/ 410 w 522"/>
                  <a:gd name="T15" fmla="*/ 1105 h 1133"/>
                  <a:gd name="T16" fmla="*/ 447 w 522"/>
                  <a:gd name="T17" fmla="*/ 1114 h 1133"/>
                  <a:gd name="T18" fmla="*/ 447 w 522"/>
                  <a:gd name="T19" fmla="*/ 1114 h 1133"/>
                  <a:gd name="T20" fmla="*/ 454 w 522"/>
                  <a:gd name="T21" fmla="*/ 585 h 1133"/>
                  <a:gd name="T22" fmla="*/ 454 w 522"/>
                  <a:gd name="T23" fmla="*/ 585 h 1133"/>
                  <a:gd name="T24" fmla="*/ 18 w 522"/>
                  <a:gd name="T25" fmla="*/ 21 h 1133"/>
                  <a:gd name="T26" fmla="*/ 453 w 522"/>
                  <a:gd name="T27" fmla="*/ 1132 h 1133"/>
                  <a:gd name="T28" fmla="*/ 453 w 522"/>
                  <a:gd name="T29" fmla="*/ 1132 h 1133"/>
                  <a:gd name="T30" fmla="*/ 451 w 522"/>
                  <a:gd name="T31" fmla="*/ 1132 h 1133"/>
                  <a:gd name="T32" fmla="*/ 447 w 522"/>
                  <a:gd name="T33" fmla="*/ 1132 h 1133"/>
                  <a:gd name="T34" fmla="*/ 447 w 522"/>
                  <a:gd name="T35" fmla="*/ 1132 h 1133"/>
                  <a:gd name="T36" fmla="*/ 406 w 522"/>
                  <a:gd name="T37" fmla="*/ 1122 h 1133"/>
                  <a:gd name="T38" fmla="*/ 244 w 522"/>
                  <a:gd name="T39" fmla="*/ 1084 h 1133"/>
                  <a:gd name="T40" fmla="*/ 244 w 522"/>
                  <a:gd name="T41" fmla="*/ 1084 h 1133"/>
                  <a:gd name="T42" fmla="*/ 68 w 522"/>
                  <a:gd name="T43" fmla="*/ 973 h 1133"/>
                  <a:gd name="T44" fmla="*/ 68 w 522"/>
                  <a:gd name="T45" fmla="*/ 973 h 1133"/>
                  <a:gd name="T46" fmla="*/ 0 w 522"/>
                  <a:gd name="T47" fmla="*/ 777 h 1133"/>
                  <a:gd name="T48" fmla="*/ 0 w 522"/>
                  <a:gd name="T49" fmla="*/ 9 h 1133"/>
                  <a:gd name="T50" fmla="*/ 0 w 522"/>
                  <a:gd name="T51" fmla="*/ 9 h 1133"/>
                  <a:gd name="T52" fmla="*/ 4 w 522"/>
                  <a:gd name="T53" fmla="*/ 2 h 1133"/>
                  <a:gd name="T54" fmla="*/ 4 w 522"/>
                  <a:gd name="T55" fmla="*/ 2 h 1133"/>
                  <a:gd name="T56" fmla="*/ 12 w 522"/>
                  <a:gd name="T57" fmla="*/ 1 h 1133"/>
                  <a:gd name="T58" fmla="*/ 12 w 522"/>
                  <a:gd name="T59" fmla="*/ 1 h 1133"/>
                  <a:gd name="T60" fmla="*/ 471 w 522"/>
                  <a:gd name="T61" fmla="*/ 580 h 1133"/>
                  <a:gd name="T62" fmla="*/ 471 w 522"/>
                  <a:gd name="T63" fmla="*/ 580 h 1133"/>
                  <a:gd name="T64" fmla="*/ 460 w 522"/>
                  <a:gd name="T65" fmla="*/ 1127 h 1133"/>
                  <a:gd name="T66" fmla="*/ 460 w 522"/>
                  <a:gd name="T67" fmla="*/ 1127 h 1133"/>
                  <a:gd name="T68" fmla="*/ 453 w 522"/>
                  <a:gd name="T69" fmla="*/ 1132 h 1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2" h="1133">
                    <a:moveTo>
                      <a:pt x="18" y="21"/>
                    </a:moveTo>
                    <a:lnTo>
                      <a:pt x="18" y="777"/>
                    </a:lnTo>
                    <a:lnTo>
                      <a:pt x="18" y="777"/>
                    </a:lnTo>
                    <a:cubicBezTo>
                      <a:pt x="18" y="844"/>
                      <a:pt x="41" y="910"/>
                      <a:pt x="82" y="962"/>
                    </a:cubicBezTo>
                    <a:lnTo>
                      <a:pt x="82" y="962"/>
                    </a:lnTo>
                    <a:cubicBezTo>
                      <a:pt x="124" y="1014"/>
                      <a:pt x="183" y="1052"/>
                      <a:pt x="248" y="1068"/>
                    </a:cubicBezTo>
                    <a:lnTo>
                      <a:pt x="410" y="1105"/>
                    </a:lnTo>
                    <a:lnTo>
                      <a:pt x="410" y="1105"/>
                    </a:lnTo>
                    <a:cubicBezTo>
                      <a:pt x="422" y="1109"/>
                      <a:pt x="435" y="1111"/>
                      <a:pt x="447" y="1114"/>
                    </a:cubicBezTo>
                    <a:lnTo>
                      <a:pt x="447" y="1114"/>
                    </a:lnTo>
                    <a:cubicBezTo>
                      <a:pt x="501" y="958"/>
                      <a:pt x="503" y="770"/>
                      <a:pt x="454" y="585"/>
                    </a:cubicBezTo>
                    <a:lnTo>
                      <a:pt x="454" y="585"/>
                    </a:lnTo>
                    <a:cubicBezTo>
                      <a:pt x="384" y="314"/>
                      <a:pt x="213" y="94"/>
                      <a:pt x="18" y="21"/>
                    </a:cubicBezTo>
                    <a:close/>
                    <a:moveTo>
                      <a:pt x="453" y="1132"/>
                    </a:moveTo>
                    <a:lnTo>
                      <a:pt x="453" y="1132"/>
                    </a:lnTo>
                    <a:cubicBezTo>
                      <a:pt x="452" y="1132"/>
                      <a:pt x="452" y="1132"/>
                      <a:pt x="451" y="1132"/>
                    </a:cubicBezTo>
                    <a:lnTo>
                      <a:pt x="447" y="1132"/>
                    </a:lnTo>
                    <a:lnTo>
                      <a:pt x="447" y="1132"/>
                    </a:lnTo>
                    <a:cubicBezTo>
                      <a:pt x="434" y="1128"/>
                      <a:pt x="420" y="1126"/>
                      <a:pt x="406" y="1122"/>
                    </a:cubicBezTo>
                    <a:lnTo>
                      <a:pt x="244" y="1084"/>
                    </a:lnTo>
                    <a:lnTo>
                      <a:pt x="244" y="1084"/>
                    </a:lnTo>
                    <a:cubicBezTo>
                      <a:pt x="175" y="1068"/>
                      <a:pt x="113" y="1028"/>
                      <a:pt x="68" y="973"/>
                    </a:cubicBezTo>
                    <a:lnTo>
                      <a:pt x="68" y="973"/>
                    </a:lnTo>
                    <a:cubicBezTo>
                      <a:pt x="25" y="918"/>
                      <a:pt x="0" y="848"/>
                      <a:pt x="0" y="77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7"/>
                      <a:pt x="2" y="4"/>
                      <a:pt x="4" y="2"/>
                    </a:cubicBezTo>
                    <a:lnTo>
                      <a:pt x="4" y="2"/>
                    </a:lnTo>
                    <a:cubicBezTo>
                      <a:pt x="7" y="1"/>
                      <a:pt x="9" y="0"/>
                      <a:pt x="12" y="1"/>
                    </a:cubicBezTo>
                    <a:lnTo>
                      <a:pt x="12" y="1"/>
                    </a:lnTo>
                    <a:cubicBezTo>
                      <a:pt x="217" y="72"/>
                      <a:pt x="397" y="299"/>
                      <a:pt x="471" y="580"/>
                    </a:cubicBezTo>
                    <a:lnTo>
                      <a:pt x="471" y="580"/>
                    </a:lnTo>
                    <a:cubicBezTo>
                      <a:pt x="521" y="772"/>
                      <a:pt x="518" y="967"/>
                      <a:pt x="460" y="1127"/>
                    </a:cubicBezTo>
                    <a:lnTo>
                      <a:pt x="460" y="1127"/>
                    </a:lnTo>
                    <a:cubicBezTo>
                      <a:pt x="460" y="1130"/>
                      <a:pt x="456" y="1132"/>
                      <a:pt x="453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235">
                <a:extLst>
                  <a:ext uri="{FF2B5EF4-FFF2-40B4-BE49-F238E27FC236}">
                    <a16:creationId xmlns:a16="http://schemas.microsoft.com/office/drawing/2014/main" id="{78B424FC-4199-4048-83E6-AB876E18D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936" y="8936003"/>
                <a:ext cx="392446" cy="977193"/>
              </a:xfrm>
              <a:custGeom>
                <a:avLst/>
                <a:gdLst>
                  <a:gd name="T0" fmla="*/ 203 w 441"/>
                  <a:gd name="T1" fmla="*/ 1065 h 1098"/>
                  <a:gd name="T2" fmla="*/ 203 w 441"/>
                  <a:gd name="T3" fmla="*/ 1065 h 1098"/>
                  <a:gd name="T4" fmla="*/ 373 w 441"/>
                  <a:gd name="T5" fmla="*/ 956 h 1098"/>
                  <a:gd name="T6" fmla="*/ 373 w 441"/>
                  <a:gd name="T7" fmla="*/ 956 h 1098"/>
                  <a:gd name="T8" fmla="*/ 440 w 441"/>
                  <a:gd name="T9" fmla="*/ 766 h 1098"/>
                  <a:gd name="T10" fmla="*/ 440 w 441"/>
                  <a:gd name="T11" fmla="*/ 0 h 1098"/>
                  <a:gd name="T12" fmla="*/ 440 w 441"/>
                  <a:gd name="T13" fmla="*/ 0 h 1098"/>
                  <a:gd name="T14" fmla="*/ 31 w 441"/>
                  <a:gd name="T15" fmla="*/ 613 h 1098"/>
                  <a:gd name="T16" fmla="*/ 31 w 441"/>
                  <a:gd name="T17" fmla="*/ 613 h 1098"/>
                  <a:gd name="T18" fmla="*/ 65 w 441"/>
                  <a:gd name="T19" fmla="*/ 1097 h 1098"/>
                  <a:gd name="T20" fmla="*/ 122 w 441"/>
                  <a:gd name="T21" fmla="*/ 1084 h 1098"/>
                  <a:gd name="T22" fmla="*/ 203 w 441"/>
                  <a:gd name="T23" fmla="*/ 1065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1" h="1098">
                    <a:moveTo>
                      <a:pt x="203" y="1065"/>
                    </a:moveTo>
                    <a:lnTo>
                      <a:pt x="203" y="1065"/>
                    </a:lnTo>
                    <a:cubicBezTo>
                      <a:pt x="272" y="1049"/>
                      <a:pt x="331" y="1009"/>
                      <a:pt x="373" y="956"/>
                    </a:cubicBezTo>
                    <a:lnTo>
                      <a:pt x="373" y="956"/>
                    </a:lnTo>
                    <a:cubicBezTo>
                      <a:pt x="415" y="903"/>
                      <a:pt x="440" y="838"/>
                      <a:pt x="440" y="766"/>
                    </a:cubicBezTo>
                    <a:lnTo>
                      <a:pt x="440" y="0"/>
                    </a:lnTo>
                    <a:lnTo>
                      <a:pt x="440" y="0"/>
                    </a:lnTo>
                    <a:cubicBezTo>
                      <a:pt x="247" y="82"/>
                      <a:pt x="82" y="316"/>
                      <a:pt x="31" y="613"/>
                    </a:cubicBezTo>
                    <a:lnTo>
                      <a:pt x="31" y="613"/>
                    </a:lnTo>
                    <a:cubicBezTo>
                      <a:pt x="0" y="790"/>
                      <a:pt x="15" y="959"/>
                      <a:pt x="65" y="1097"/>
                    </a:cubicBezTo>
                    <a:lnTo>
                      <a:pt x="122" y="1084"/>
                    </a:lnTo>
                    <a:lnTo>
                      <a:pt x="203" y="106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236">
                <a:extLst>
                  <a:ext uri="{FF2B5EF4-FFF2-40B4-BE49-F238E27FC236}">
                    <a16:creationId xmlns:a16="http://schemas.microsoft.com/office/drawing/2014/main" id="{2D42E513-8C70-4A89-A8E7-1687FBBCC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0087" y="8928154"/>
                <a:ext cx="408144" cy="992891"/>
              </a:xfrm>
              <a:custGeom>
                <a:avLst/>
                <a:gdLst>
                  <a:gd name="T0" fmla="*/ 439 w 457"/>
                  <a:gd name="T1" fmla="*/ 23 h 1116"/>
                  <a:gd name="T2" fmla="*/ 439 w 457"/>
                  <a:gd name="T3" fmla="*/ 23 h 1116"/>
                  <a:gd name="T4" fmla="*/ 47 w 457"/>
                  <a:gd name="T5" fmla="*/ 624 h 1116"/>
                  <a:gd name="T6" fmla="*/ 47 w 457"/>
                  <a:gd name="T7" fmla="*/ 624 h 1116"/>
                  <a:gd name="T8" fmla="*/ 78 w 457"/>
                  <a:gd name="T9" fmla="*/ 1096 h 1116"/>
                  <a:gd name="T10" fmla="*/ 209 w 457"/>
                  <a:gd name="T11" fmla="*/ 1066 h 1116"/>
                  <a:gd name="T12" fmla="*/ 209 w 457"/>
                  <a:gd name="T13" fmla="*/ 1066 h 1116"/>
                  <a:gd name="T14" fmla="*/ 374 w 457"/>
                  <a:gd name="T15" fmla="*/ 960 h 1116"/>
                  <a:gd name="T16" fmla="*/ 374 w 457"/>
                  <a:gd name="T17" fmla="*/ 960 h 1116"/>
                  <a:gd name="T18" fmla="*/ 439 w 457"/>
                  <a:gd name="T19" fmla="*/ 775 h 1116"/>
                  <a:gd name="T20" fmla="*/ 439 w 457"/>
                  <a:gd name="T21" fmla="*/ 23 h 1116"/>
                  <a:gd name="T22" fmla="*/ 73 w 457"/>
                  <a:gd name="T23" fmla="*/ 1115 h 1116"/>
                  <a:gd name="T24" fmla="*/ 73 w 457"/>
                  <a:gd name="T25" fmla="*/ 1115 h 1116"/>
                  <a:gd name="T26" fmla="*/ 64 w 457"/>
                  <a:gd name="T27" fmla="*/ 1109 h 1116"/>
                  <a:gd name="T28" fmla="*/ 64 w 457"/>
                  <a:gd name="T29" fmla="*/ 1109 h 1116"/>
                  <a:gd name="T30" fmla="*/ 30 w 457"/>
                  <a:gd name="T31" fmla="*/ 620 h 1116"/>
                  <a:gd name="T32" fmla="*/ 30 w 457"/>
                  <a:gd name="T33" fmla="*/ 620 h 1116"/>
                  <a:gd name="T34" fmla="*/ 445 w 457"/>
                  <a:gd name="T35" fmla="*/ 2 h 1116"/>
                  <a:gd name="T36" fmla="*/ 445 w 457"/>
                  <a:gd name="T37" fmla="*/ 2 h 1116"/>
                  <a:gd name="T38" fmla="*/ 452 w 457"/>
                  <a:gd name="T39" fmla="*/ 2 h 1116"/>
                  <a:gd name="T40" fmla="*/ 452 w 457"/>
                  <a:gd name="T41" fmla="*/ 2 h 1116"/>
                  <a:gd name="T42" fmla="*/ 456 w 457"/>
                  <a:gd name="T43" fmla="*/ 9 h 1116"/>
                  <a:gd name="T44" fmla="*/ 456 w 457"/>
                  <a:gd name="T45" fmla="*/ 775 h 1116"/>
                  <a:gd name="T46" fmla="*/ 456 w 457"/>
                  <a:gd name="T47" fmla="*/ 775 h 1116"/>
                  <a:gd name="T48" fmla="*/ 388 w 457"/>
                  <a:gd name="T49" fmla="*/ 971 h 1116"/>
                  <a:gd name="T50" fmla="*/ 388 w 457"/>
                  <a:gd name="T51" fmla="*/ 971 h 1116"/>
                  <a:gd name="T52" fmla="*/ 212 w 457"/>
                  <a:gd name="T53" fmla="*/ 1082 h 1116"/>
                  <a:gd name="T54" fmla="*/ 75 w 457"/>
                  <a:gd name="T55" fmla="*/ 1114 h 1116"/>
                  <a:gd name="T56" fmla="*/ 75 w 457"/>
                  <a:gd name="T57" fmla="*/ 1114 h 1116"/>
                  <a:gd name="T58" fmla="*/ 73 w 457"/>
                  <a:gd name="T59" fmla="*/ 1115 h 1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7" h="1116">
                    <a:moveTo>
                      <a:pt x="439" y="23"/>
                    </a:moveTo>
                    <a:lnTo>
                      <a:pt x="439" y="23"/>
                    </a:lnTo>
                    <a:cubicBezTo>
                      <a:pt x="248" y="110"/>
                      <a:pt x="95" y="344"/>
                      <a:pt x="47" y="624"/>
                    </a:cubicBezTo>
                    <a:lnTo>
                      <a:pt x="47" y="624"/>
                    </a:lnTo>
                    <a:cubicBezTo>
                      <a:pt x="18" y="789"/>
                      <a:pt x="29" y="956"/>
                      <a:pt x="78" y="1096"/>
                    </a:cubicBezTo>
                    <a:lnTo>
                      <a:pt x="209" y="1066"/>
                    </a:lnTo>
                    <a:lnTo>
                      <a:pt x="209" y="1066"/>
                    </a:lnTo>
                    <a:cubicBezTo>
                      <a:pt x="274" y="1050"/>
                      <a:pt x="333" y="1012"/>
                      <a:pt x="374" y="960"/>
                    </a:cubicBezTo>
                    <a:lnTo>
                      <a:pt x="374" y="960"/>
                    </a:lnTo>
                    <a:cubicBezTo>
                      <a:pt x="416" y="908"/>
                      <a:pt x="439" y="842"/>
                      <a:pt x="439" y="775"/>
                    </a:cubicBezTo>
                    <a:lnTo>
                      <a:pt x="439" y="23"/>
                    </a:lnTo>
                    <a:close/>
                    <a:moveTo>
                      <a:pt x="73" y="1115"/>
                    </a:moveTo>
                    <a:lnTo>
                      <a:pt x="73" y="1115"/>
                    </a:lnTo>
                    <a:cubicBezTo>
                      <a:pt x="70" y="1115"/>
                      <a:pt x="66" y="1113"/>
                      <a:pt x="64" y="1109"/>
                    </a:cubicBezTo>
                    <a:lnTo>
                      <a:pt x="64" y="1109"/>
                    </a:lnTo>
                    <a:cubicBezTo>
                      <a:pt x="13" y="965"/>
                      <a:pt x="0" y="792"/>
                      <a:pt x="30" y="620"/>
                    </a:cubicBezTo>
                    <a:lnTo>
                      <a:pt x="30" y="620"/>
                    </a:lnTo>
                    <a:cubicBezTo>
                      <a:pt x="80" y="330"/>
                      <a:pt x="242" y="87"/>
                      <a:pt x="445" y="2"/>
                    </a:cubicBezTo>
                    <a:lnTo>
                      <a:pt x="445" y="2"/>
                    </a:lnTo>
                    <a:cubicBezTo>
                      <a:pt x="447" y="0"/>
                      <a:pt x="450" y="0"/>
                      <a:pt x="452" y="2"/>
                    </a:cubicBezTo>
                    <a:lnTo>
                      <a:pt x="452" y="2"/>
                    </a:lnTo>
                    <a:cubicBezTo>
                      <a:pt x="455" y="4"/>
                      <a:pt x="456" y="6"/>
                      <a:pt x="456" y="9"/>
                    </a:cubicBezTo>
                    <a:lnTo>
                      <a:pt x="456" y="775"/>
                    </a:lnTo>
                    <a:lnTo>
                      <a:pt x="456" y="775"/>
                    </a:lnTo>
                    <a:cubicBezTo>
                      <a:pt x="456" y="846"/>
                      <a:pt x="433" y="916"/>
                      <a:pt x="388" y="971"/>
                    </a:cubicBezTo>
                    <a:lnTo>
                      <a:pt x="388" y="971"/>
                    </a:lnTo>
                    <a:cubicBezTo>
                      <a:pt x="344" y="1026"/>
                      <a:pt x="282" y="1066"/>
                      <a:pt x="212" y="1082"/>
                    </a:cubicBezTo>
                    <a:lnTo>
                      <a:pt x="75" y="1114"/>
                    </a:lnTo>
                    <a:lnTo>
                      <a:pt x="75" y="1114"/>
                    </a:lnTo>
                    <a:cubicBezTo>
                      <a:pt x="74" y="1114"/>
                      <a:pt x="74" y="1115"/>
                      <a:pt x="73" y="1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C38DD1B-A4CC-4520-B929-9B0C3BD6A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201" y="7089017"/>
                <a:ext cx="1608139" cy="2886080"/>
              </a:xfrm>
              <a:custGeom>
                <a:avLst/>
                <a:gdLst>
                  <a:gd name="connsiteX0" fmla="*/ 253918 w 1608139"/>
                  <a:gd name="connsiteY0" fmla="*/ 91830 h 2886080"/>
                  <a:gd name="connsiteX1" fmla="*/ 220181 w 1608139"/>
                  <a:gd name="connsiteY1" fmla="*/ 98954 h 2886080"/>
                  <a:gd name="connsiteX2" fmla="*/ 72802 w 1608139"/>
                  <a:gd name="connsiteY2" fmla="*/ 193354 h 2886080"/>
                  <a:gd name="connsiteX3" fmla="*/ 15981 w 1608139"/>
                  <a:gd name="connsiteY3" fmla="*/ 358997 h 2886080"/>
                  <a:gd name="connsiteX4" fmla="*/ 15981 w 1608139"/>
                  <a:gd name="connsiteY4" fmla="*/ 1839996 h 2886080"/>
                  <a:gd name="connsiteX5" fmla="*/ 253918 w 1608139"/>
                  <a:gd name="connsiteY5" fmla="*/ 2019889 h 2886080"/>
                  <a:gd name="connsiteX6" fmla="*/ 805016 w 1608139"/>
                  <a:gd name="connsiteY6" fmla="*/ 15797 h 2886080"/>
                  <a:gd name="connsiteX7" fmla="*/ 365542 w 1608139"/>
                  <a:gd name="connsiteY7" fmla="*/ 66528 h 2886080"/>
                  <a:gd name="connsiteX8" fmla="*/ 271123 w 1608139"/>
                  <a:gd name="connsiteY8" fmla="*/ 88778 h 2886080"/>
                  <a:gd name="connsiteX9" fmla="*/ 271123 w 1608139"/>
                  <a:gd name="connsiteY9" fmla="*/ 2038790 h 2886080"/>
                  <a:gd name="connsiteX10" fmla="*/ 419878 w 1608139"/>
                  <a:gd name="connsiteY10" fmla="*/ 2352074 h 2886080"/>
                  <a:gd name="connsiteX11" fmla="*/ 413643 w 1608139"/>
                  <a:gd name="connsiteY11" fmla="*/ 2830009 h 2886080"/>
                  <a:gd name="connsiteX12" fmla="*/ 804682 w 1608139"/>
                  <a:gd name="connsiteY12" fmla="*/ 2870950 h 2886080"/>
                  <a:gd name="connsiteX13" fmla="*/ 1243822 w 1608139"/>
                  <a:gd name="connsiteY13" fmla="*/ 2819329 h 2886080"/>
                  <a:gd name="connsiteX14" fmla="*/ 1257184 w 1608139"/>
                  <a:gd name="connsiteY14" fmla="*/ 2816659 h 2886080"/>
                  <a:gd name="connsiteX15" fmla="*/ 1228680 w 1608139"/>
                  <a:gd name="connsiteY15" fmla="*/ 2389454 h 2886080"/>
                  <a:gd name="connsiteX16" fmla="*/ 1592997 w 1608139"/>
                  <a:gd name="connsiteY16" fmla="*/ 1841208 h 2886080"/>
                  <a:gd name="connsiteX17" fmla="*/ 1592997 w 1608139"/>
                  <a:gd name="connsiteY17" fmla="*/ 359342 h 2886080"/>
                  <a:gd name="connsiteX18" fmla="*/ 1535098 w 1608139"/>
                  <a:gd name="connsiteY18" fmla="*/ 193800 h 2886080"/>
                  <a:gd name="connsiteX19" fmla="*/ 1388124 w 1608139"/>
                  <a:gd name="connsiteY19" fmla="*/ 99459 h 2886080"/>
                  <a:gd name="connsiteX20" fmla="*/ 1243822 w 1608139"/>
                  <a:gd name="connsiteY20" fmla="*/ 66528 h 2886080"/>
                  <a:gd name="connsiteX21" fmla="*/ 805016 w 1608139"/>
                  <a:gd name="connsiteY21" fmla="*/ 15797 h 2886080"/>
                  <a:gd name="connsiteX22" fmla="*/ 804348 w 1608139"/>
                  <a:gd name="connsiteY22" fmla="*/ 0 h 2886080"/>
                  <a:gd name="connsiteX23" fmla="*/ 1247385 w 1608139"/>
                  <a:gd name="connsiteY23" fmla="*/ 51398 h 2886080"/>
                  <a:gd name="connsiteX24" fmla="*/ 1390796 w 1608139"/>
                  <a:gd name="connsiteY24" fmla="*/ 85218 h 2886080"/>
                  <a:gd name="connsiteX25" fmla="*/ 1547568 w 1608139"/>
                  <a:gd name="connsiteY25" fmla="*/ 184900 h 2886080"/>
                  <a:gd name="connsiteX26" fmla="*/ 1608139 w 1608139"/>
                  <a:gd name="connsiteY26" fmla="*/ 359342 h 2886080"/>
                  <a:gd name="connsiteX27" fmla="*/ 1608139 w 1608139"/>
                  <a:gd name="connsiteY27" fmla="*/ 1845658 h 2886080"/>
                  <a:gd name="connsiteX28" fmla="*/ 1604576 w 1608139"/>
                  <a:gd name="connsiteY28" fmla="*/ 1853668 h 2886080"/>
                  <a:gd name="connsiteX29" fmla="*/ 1243822 w 1608139"/>
                  <a:gd name="connsiteY29" fmla="*/ 2393015 h 2886080"/>
                  <a:gd name="connsiteX30" fmla="*/ 1274108 w 1608139"/>
                  <a:gd name="connsiteY30" fmla="*/ 2819329 h 2886080"/>
                  <a:gd name="connsiteX31" fmla="*/ 1274108 w 1608139"/>
                  <a:gd name="connsiteY31" fmla="*/ 2825559 h 2886080"/>
                  <a:gd name="connsiteX32" fmla="*/ 1268763 w 1608139"/>
                  <a:gd name="connsiteY32" fmla="*/ 2829119 h 2886080"/>
                  <a:gd name="connsiteX33" fmla="*/ 1247385 w 1608139"/>
                  <a:gd name="connsiteY33" fmla="*/ 2834459 h 2886080"/>
                  <a:gd name="connsiteX34" fmla="*/ 804682 w 1608139"/>
                  <a:gd name="connsiteY34" fmla="*/ 2886080 h 2886080"/>
                  <a:gd name="connsiteX35" fmla="*/ 402063 w 1608139"/>
                  <a:gd name="connsiteY35" fmla="*/ 2843359 h 2886080"/>
                  <a:gd name="connsiteX36" fmla="*/ 396718 w 1608139"/>
                  <a:gd name="connsiteY36" fmla="*/ 2839799 h 2886080"/>
                  <a:gd name="connsiteX37" fmla="*/ 395828 w 1608139"/>
                  <a:gd name="connsiteY37" fmla="*/ 2833569 h 2886080"/>
                  <a:gd name="connsiteX38" fmla="*/ 404735 w 1608139"/>
                  <a:gd name="connsiteY38" fmla="*/ 2356524 h 2886080"/>
                  <a:gd name="connsiteX39" fmla="*/ 344498 w 1608139"/>
                  <a:gd name="connsiteY39" fmla="*/ 2190871 h 2886080"/>
                  <a:gd name="connsiteX40" fmla="*/ 258136 w 1608139"/>
                  <a:gd name="connsiteY40" fmla="*/ 2048005 h 2886080"/>
                  <a:gd name="connsiteX41" fmla="*/ 255694 w 1608139"/>
                  <a:gd name="connsiteY41" fmla="*/ 2046605 h 2886080"/>
                  <a:gd name="connsiteX42" fmla="*/ 6215 w 1608139"/>
                  <a:gd name="connsiteY42" fmla="*/ 1851573 h 2886080"/>
                  <a:gd name="connsiteX43" fmla="*/ 0 w 1608139"/>
                  <a:gd name="connsiteY43" fmla="*/ 1844449 h 2886080"/>
                  <a:gd name="connsiteX44" fmla="*/ 0 w 1608139"/>
                  <a:gd name="connsiteY44" fmla="*/ 358997 h 2886080"/>
                  <a:gd name="connsiteX45" fmla="*/ 60372 w 1608139"/>
                  <a:gd name="connsiteY45" fmla="*/ 184448 h 2886080"/>
                  <a:gd name="connsiteX46" fmla="*/ 216630 w 1608139"/>
                  <a:gd name="connsiteY46" fmla="*/ 84706 h 2886080"/>
                  <a:gd name="connsiteX47" fmla="*/ 260133 w 1608139"/>
                  <a:gd name="connsiteY47" fmla="*/ 74019 h 2886080"/>
                  <a:gd name="connsiteX48" fmla="*/ 261669 w 1608139"/>
                  <a:gd name="connsiteY48" fmla="*/ 74459 h 2886080"/>
                  <a:gd name="connsiteX49" fmla="*/ 361979 w 1608139"/>
                  <a:gd name="connsiteY49" fmla="*/ 51398 h 2886080"/>
                  <a:gd name="connsiteX50" fmla="*/ 804348 w 1608139"/>
                  <a:gd name="connsiteY50" fmla="*/ 0 h 2886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08139" h="2886080">
                    <a:moveTo>
                      <a:pt x="253918" y="91830"/>
                    </a:moveTo>
                    <a:lnTo>
                      <a:pt x="220181" y="98954"/>
                    </a:lnTo>
                    <a:cubicBezTo>
                      <a:pt x="162472" y="113203"/>
                      <a:pt x="110091" y="146154"/>
                      <a:pt x="72802" y="193354"/>
                    </a:cubicBezTo>
                    <a:cubicBezTo>
                      <a:pt x="36401" y="239663"/>
                      <a:pt x="15981" y="298439"/>
                      <a:pt x="15981" y="358997"/>
                    </a:cubicBezTo>
                    <a:lnTo>
                      <a:pt x="15981" y="1839996"/>
                    </a:lnTo>
                    <a:cubicBezTo>
                      <a:pt x="102100" y="1870275"/>
                      <a:pt x="184668" y="1932614"/>
                      <a:pt x="253918" y="2019889"/>
                    </a:cubicBezTo>
                    <a:close/>
                    <a:moveTo>
                      <a:pt x="805016" y="15797"/>
                    </a:moveTo>
                    <a:cubicBezTo>
                      <a:pt x="657263" y="15797"/>
                      <a:pt x="509398" y="32707"/>
                      <a:pt x="365542" y="66528"/>
                    </a:cubicBezTo>
                    <a:lnTo>
                      <a:pt x="271123" y="88778"/>
                    </a:lnTo>
                    <a:lnTo>
                      <a:pt x="271123" y="2038790"/>
                    </a:lnTo>
                    <a:cubicBezTo>
                      <a:pt x="337929" y="2127791"/>
                      <a:pt x="389592" y="2235483"/>
                      <a:pt x="419878" y="2352074"/>
                    </a:cubicBezTo>
                    <a:cubicBezTo>
                      <a:pt x="463525" y="2520286"/>
                      <a:pt x="461743" y="2689388"/>
                      <a:pt x="413643" y="2830009"/>
                    </a:cubicBezTo>
                    <a:cubicBezTo>
                      <a:pt x="541911" y="2856710"/>
                      <a:pt x="674633" y="2870950"/>
                      <a:pt x="804682" y="2870950"/>
                    </a:cubicBezTo>
                    <a:cubicBezTo>
                      <a:pt x="952547" y="2870950"/>
                      <a:pt x="1100412" y="2853149"/>
                      <a:pt x="1243822" y="2819329"/>
                    </a:cubicBezTo>
                    <a:lnTo>
                      <a:pt x="1257184" y="2816659"/>
                    </a:lnTo>
                    <a:cubicBezTo>
                      <a:pt x="1212646" y="2690278"/>
                      <a:pt x="1202848" y="2538976"/>
                      <a:pt x="1228680" y="2389454"/>
                    </a:cubicBezTo>
                    <a:cubicBezTo>
                      <a:pt x="1273217" y="2134021"/>
                      <a:pt x="1415737" y="1918639"/>
                      <a:pt x="1592997" y="1841208"/>
                    </a:cubicBezTo>
                    <a:lnTo>
                      <a:pt x="1592997" y="359342"/>
                    </a:lnTo>
                    <a:cubicBezTo>
                      <a:pt x="1592997" y="298821"/>
                      <a:pt x="1572509" y="240080"/>
                      <a:pt x="1535098" y="193800"/>
                    </a:cubicBezTo>
                    <a:cubicBezTo>
                      <a:pt x="1498577" y="146629"/>
                      <a:pt x="1446023" y="113699"/>
                      <a:pt x="1388124" y="99459"/>
                    </a:cubicBezTo>
                    <a:lnTo>
                      <a:pt x="1243822" y="66528"/>
                    </a:lnTo>
                    <a:cubicBezTo>
                      <a:pt x="1100412" y="32707"/>
                      <a:pt x="952770" y="15797"/>
                      <a:pt x="805016" y="15797"/>
                    </a:cubicBezTo>
                    <a:close/>
                    <a:moveTo>
                      <a:pt x="804348" y="0"/>
                    </a:moveTo>
                    <a:cubicBezTo>
                      <a:pt x="953215" y="0"/>
                      <a:pt x="1102193" y="17132"/>
                      <a:pt x="1247385" y="51398"/>
                    </a:cubicBezTo>
                    <a:lnTo>
                      <a:pt x="1390796" y="85218"/>
                    </a:lnTo>
                    <a:cubicBezTo>
                      <a:pt x="1453149" y="99459"/>
                      <a:pt x="1508375" y="135059"/>
                      <a:pt x="1547568" y="184900"/>
                    </a:cubicBezTo>
                    <a:cubicBezTo>
                      <a:pt x="1587652" y="233850"/>
                      <a:pt x="1608139" y="296151"/>
                      <a:pt x="1608139" y="359342"/>
                    </a:cubicBezTo>
                    <a:lnTo>
                      <a:pt x="1608139" y="1845658"/>
                    </a:lnTo>
                    <a:cubicBezTo>
                      <a:pt x="1608139" y="1848328"/>
                      <a:pt x="1606358" y="1851888"/>
                      <a:pt x="1604576" y="1853668"/>
                    </a:cubicBezTo>
                    <a:cubicBezTo>
                      <a:pt x="1429099" y="1927539"/>
                      <a:pt x="1287469" y="2138471"/>
                      <a:pt x="1243822" y="2393015"/>
                    </a:cubicBezTo>
                    <a:cubicBezTo>
                      <a:pt x="1217991" y="2542536"/>
                      <a:pt x="1228680" y="2693838"/>
                      <a:pt x="1274108" y="2819329"/>
                    </a:cubicBezTo>
                    <a:cubicBezTo>
                      <a:pt x="1274108" y="2821999"/>
                      <a:pt x="1274108" y="2823779"/>
                      <a:pt x="1274108" y="2825559"/>
                    </a:cubicBezTo>
                    <a:cubicBezTo>
                      <a:pt x="1272326" y="2828229"/>
                      <a:pt x="1270545" y="2829119"/>
                      <a:pt x="1268763" y="2829119"/>
                    </a:cubicBezTo>
                    <a:lnTo>
                      <a:pt x="1247385" y="2834459"/>
                    </a:lnTo>
                    <a:cubicBezTo>
                      <a:pt x="1103084" y="2868280"/>
                      <a:pt x="953438" y="2886080"/>
                      <a:pt x="804682" y="2886080"/>
                    </a:cubicBezTo>
                    <a:cubicBezTo>
                      <a:pt x="670179" y="2886080"/>
                      <a:pt x="534785" y="2871840"/>
                      <a:pt x="402063" y="2843359"/>
                    </a:cubicBezTo>
                    <a:cubicBezTo>
                      <a:pt x="399391" y="2843359"/>
                      <a:pt x="398500" y="2841579"/>
                      <a:pt x="396718" y="2839799"/>
                    </a:cubicBezTo>
                    <a:cubicBezTo>
                      <a:pt x="395828" y="2838019"/>
                      <a:pt x="394937" y="2835349"/>
                      <a:pt x="395828" y="2833569"/>
                    </a:cubicBezTo>
                    <a:cubicBezTo>
                      <a:pt x="446601" y="2693838"/>
                      <a:pt x="449273" y="2524736"/>
                      <a:pt x="404735" y="2356524"/>
                    </a:cubicBezTo>
                    <a:cubicBezTo>
                      <a:pt x="389592" y="2298673"/>
                      <a:pt x="369328" y="2243048"/>
                      <a:pt x="344498" y="2190871"/>
                    </a:cubicBezTo>
                    <a:lnTo>
                      <a:pt x="258136" y="2048005"/>
                    </a:lnTo>
                    <a:lnTo>
                      <a:pt x="255694" y="2046605"/>
                    </a:lnTo>
                    <a:cubicBezTo>
                      <a:pt x="182892" y="1951315"/>
                      <a:pt x="95885" y="1882743"/>
                      <a:pt x="6215" y="1851573"/>
                    </a:cubicBezTo>
                    <a:cubicBezTo>
                      <a:pt x="2664" y="1850682"/>
                      <a:pt x="0" y="1848011"/>
                      <a:pt x="0" y="1844449"/>
                    </a:cubicBezTo>
                    <a:lnTo>
                      <a:pt x="0" y="358997"/>
                    </a:lnTo>
                    <a:cubicBezTo>
                      <a:pt x="0" y="295768"/>
                      <a:pt x="22196" y="233429"/>
                      <a:pt x="60372" y="184448"/>
                    </a:cubicBezTo>
                    <a:cubicBezTo>
                      <a:pt x="100324" y="134577"/>
                      <a:pt x="155370" y="98954"/>
                      <a:pt x="216630" y="84706"/>
                    </a:cubicBezTo>
                    <a:lnTo>
                      <a:pt x="260133" y="74019"/>
                    </a:lnTo>
                    <a:lnTo>
                      <a:pt x="261669" y="74459"/>
                    </a:lnTo>
                    <a:lnTo>
                      <a:pt x="361979" y="51398"/>
                    </a:lnTo>
                    <a:cubicBezTo>
                      <a:pt x="506726" y="17132"/>
                      <a:pt x="655482" y="0"/>
                      <a:pt x="8043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241">
                <a:extLst>
                  <a:ext uri="{FF2B5EF4-FFF2-40B4-BE49-F238E27FC236}">
                    <a16:creationId xmlns:a16="http://schemas.microsoft.com/office/drawing/2014/main" id="{65126517-CB48-4536-BC29-D8B26E65D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323" y="9163622"/>
                <a:ext cx="828061" cy="1032135"/>
              </a:xfrm>
              <a:custGeom>
                <a:avLst/>
                <a:gdLst>
                  <a:gd name="T0" fmla="*/ 848 w 932"/>
                  <a:gd name="T1" fmla="*/ 876 h 1158"/>
                  <a:gd name="T2" fmla="*/ 848 w 932"/>
                  <a:gd name="T3" fmla="*/ 876 h 1158"/>
                  <a:gd name="T4" fmla="*/ 373 w 932"/>
                  <a:gd name="T5" fmla="*/ 1082 h 1158"/>
                  <a:gd name="T6" fmla="*/ 373 w 932"/>
                  <a:gd name="T7" fmla="*/ 1082 h 1158"/>
                  <a:gd name="T8" fmla="*/ 82 w 932"/>
                  <a:gd name="T9" fmla="*/ 653 h 1158"/>
                  <a:gd name="T10" fmla="*/ 82 w 932"/>
                  <a:gd name="T11" fmla="*/ 653 h 1158"/>
                  <a:gd name="T12" fmla="*/ 670 w 932"/>
                  <a:gd name="T13" fmla="*/ 61 h 1158"/>
                  <a:gd name="T14" fmla="*/ 670 w 932"/>
                  <a:gd name="T15" fmla="*/ 61 h 1158"/>
                  <a:gd name="T16" fmla="*/ 848 w 932"/>
                  <a:gd name="T17" fmla="*/ 876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2" h="1158">
                    <a:moveTo>
                      <a:pt x="848" y="876"/>
                    </a:moveTo>
                    <a:lnTo>
                      <a:pt x="848" y="876"/>
                    </a:lnTo>
                    <a:cubicBezTo>
                      <a:pt x="767" y="1157"/>
                      <a:pt x="585" y="1143"/>
                      <a:pt x="373" y="1082"/>
                    </a:cubicBezTo>
                    <a:lnTo>
                      <a:pt x="373" y="1082"/>
                    </a:lnTo>
                    <a:cubicBezTo>
                      <a:pt x="162" y="1020"/>
                      <a:pt x="0" y="935"/>
                      <a:pt x="82" y="653"/>
                    </a:cubicBezTo>
                    <a:lnTo>
                      <a:pt x="82" y="653"/>
                    </a:lnTo>
                    <a:cubicBezTo>
                      <a:pt x="164" y="371"/>
                      <a:pt x="458" y="0"/>
                      <a:pt x="670" y="61"/>
                    </a:cubicBezTo>
                    <a:lnTo>
                      <a:pt x="670" y="61"/>
                    </a:lnTo>
                    <a:cubicBezTo>
                      <a:pt x="882" y="122"/>
                      <a:pt x="931" y="594"/>
                      <a:pt x="848" y="8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242">
                <a:extLst>
                  <a:ext uri="{FF2B5EF4-FFF2-40B4-BE49-F238E27FC236}">
                    <a16:creationId xmlns:a16="http://schemas.microsoft.com/office/drawing/2014/main" id="{CF6BFB0C-C229-4502-A594-259E7E407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719" y="9187169"/>
                <a:ext cx="788816" cy="981116"/>
              </a:xfrm>
              <a:custGeom>
                <a:avLst/>
                <a:gdLst>
                  <a:gd name="T0" fmla="*/ 588 w 886"/>
                  <a:gd name="T1" fmla="*/ 39 h 1103"/>
                  <a:gd name="T2" fmla="*/ 588 w 886"/>
                  <a:gd name="T3" fmla="*/ 39 h 1103"/>
                  <a:gd name="T4" fmla="*/ 299 w 886"/>
                  <a:gd name="T5" fmla="*/ 210 h 1103"/>
                  <a:gd name="T6" fmla="*/ 299 w 886"/>
                  <a:gd name="T7" fmla="*/ 210 h 1103"/>
                  <a:gd name="T8" fmla="*/ 55 w 886"/>
                  <a:gd name="T9" fmla="*/ 632 h 1103"/>
                  <a:gd name="T10" fmla="*/ 55 w 886"/>
                  <a:gd name="T11" fmla="*/ 632 h 1103"/>
                  <a:gd name="T12" fmla="*/ 89 w 886"/>
                  <a:gd name="T13" fmla="*/ 920 h 1103"/>
                  <a:gd name="T14" fmla="*/ 89 w 886"/>
                  <a:gd name="T15" fmla="*/ 920 h 1103"/>
                  <a:gd name="T16" fmla="*/ 341 w 886"/>
                  <a:gd name="T17" fmla="*/ 1049 h 1103"/>
                  <a:gd name="T18" fmla="*/ 341 w 886"/>
                  <a:gd name="T19" fmla="*/ 1049 h 1103"/>
                  <a:gd name="T20" fmla="*/ 622 w 886"/>
                  <a:gd name="T21" fmla="*/ 1075 h 1103"/>
                  <a:gd name="T22" fmla="*/ 622 w 886"/>
                  <a:gd name="T23" fmla="*/ 1075 h 1103"/>
                  <a:gd name="T24" fmla="*/ 806 w 886"/>
                  <a:gd name="T25" fmla="*/ 849 h 1103"/>
                  <a:gd name="T26" fmla="*/ 813 w 886"/>
                  <a:gd name="T27" fmla="*/ 852 h 1103"/>
                  <a:gd name="T28" fmla="*/ 806 w 886"/>
                  <a:gd name="T29" fmla="*/ 849 h 1103"/>
                  <a:gd name="T30" fmla="*/ 806 w 886"/>
                  <a:gd name="T31" fmla="*/ 849 h 1103"/>
                  <a:gd name="T32" fmla="*/ 632 w 886"/>
                  <a:gd name="T33" fmla="*/ 45 h 1103"/>
                  <a:gd name="T34" fmla="*/ 632 w 886"/>
                  <a:gd name="T35" fmla="*/ 45 h 1103"/>
                  <a:gd name="T36" fmla="*/ 588 w 886"/>
                  <a:gd name="T37" fmla="*/ 39 h 1103"/>
                  <a:gd name="T38" fmla="*/ 543 w 886"/>
                  <a:gd name="T39" fmla="*/ 1102 h 1103"/>
                  <a:gd name="T40" fmla="*/ 543 w 886"/>
                  <a:gd name="T41" fmla="*/ 1102 h 1103"/>
                  <a:gd name="T42" fmla="*/ 336 w 886"/>
                  <a:gd name="T43" fmla="*/ 1066 h 1103"/>
                  <a:gd name="T44" fmla="*/ 336 w 886"/>
                  <a:gd name="T45" fmla="*/ 1066 h 1103"/>
                  <a:gd name="T46" fmla="*/ 76 w 886"/>
                  <a:gd name="T47" fmla="*/ 931 h 1103"/>
                  <a:gd name="T48" fmla="*/ 76 w 886"/>
                  <a:gd name="T49" fmla="*/ 931 h 1103"/>
                  <a:gd name="T50" fmla="*/ 39 w 886"/>
                  <a:gd name="T51" fmla="*/ 626 h 1103"/>
                  <a:gd name="T52" fmla="*/ 39 w 886"/>
                  <a:gd name="T53" fmla="*/ 626 h 1103"/>
                  <a:gd name="T54" fmla="*/ 286 w 886"/>
                  <a:gd name="T55" fmla="*/ 198 h 1103"/>
                  <a:gd name="T56" fmla="*/ 286 w 886"/>
                  <a:gd name="T57" fmla="*/ 198 h 1103"/>
                  <a:gd name="T58" fmla="*/ 637 w 886"/>
                  <a:gd name="T59" fmla="*/ 29 h 1103"/>
                  <a:gd name="T60" fmla="*/ 637 w 886"/>
                  <a:gd name="T61" fmla="*/ 29 h 1103"/>
                  <a:gd name="T62" fmla="*/ 842 w 886"/>
                  <a:gd name="T63" fmla="*/ 360 h 1103"/>
                  <a:gd name="T64" fmla="*/ 842 w 886"/>
                  <a:gd name="T65" fmla="*/ 360 h 1103"/>
                  <a:gd name="T66" fmla="*/ 822 w 886"/>
                  <a:gd name="T67" fmla="*/ 854 h 1103"/>
                  <a:gd name="T68" fmla="*/ 822 w 886"/>
                  <a:gd name="T69" fmla="*/ 854 h 1103"/>
                  <a:gd name="T70" fmla="*/ 627 w 886"/>
                  <a:gd name="T71" fmla="*/ 1091 h 1103"/>
                  <a:gd name="T72" fmla="*/ 627 w 886"/>
                  <a:gd name="T73" fmla="*/ 1091 h 1103"/>
                  <a:gd name="T74" fmla="*/ 543 w 886"/>
                  <a:gd name="T75" fmla="*/ 1102 h 1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6" h="1103">
                    <a:moveTo>
                      <a:pt x="588" y="39"/>
                    </a:moveTo>
                    <a:lnTo>
                      <a:pt x="588" y="39"/>
                    </a:lnTo>
                    <a:cubicBezTo>
                      <a:pt x="503" y="39"/>
                      <a:pt x="400" y="99"/>
                      <a:pt x="299" y="210"/>
                    </a:cubicBezTo>
                    <a:lnTo>
                      <a:pt x="299" y="210"/>
                    </a:lnTo>
                    <a:cubicBezTo>
                      <a:pt x="189" y="329"/>
                      <a:pt x="96" y="490"/>
                      <a:pt x="55" y="632"/>
                    </a:cubicBezTo>
                    <a:lnTo>
                      <a:pt x="55" y="632"/>
                    </a:lnTo>
                    <a:cubicBezTo>
                      <a:pt x="18" y="758"/>
                      <a:pt x="29" y="852"/>
                      <a:pt x="89" y="920"/>
                    </a:cubicBezTo>
                    <a:lnTo>
                      <a:pt x="89" y="920"/>
                    </a:lnTo>
                    <a:cubicBezTo>
                      <a:pt x="148" y="987"/>
                      <a:pt x="249" y="1023"/>
                      <a:pt x="341" y="1049"/>
                    </a:cubicBezTo>
                    <a:lnTo>
                      <a:pt x="341" y="1049"/>
                    </a:lnTo>
                    <a:cubicBezTo>
                      <a:pt x="433" y="1076"/>
                      <a:pt x="537" y="1100"/>
                      <a:pt x="622" y="1075"/>
                    </a:cubicBezTo>
                    <a:lnTo>
                      <a:pt x="622" y="1075"/>
                    </a:lnTo>
                    <a:cubicBezTo>
                      <a:pt x="709" y="1050"/>
                      <a:pt x="769" y="976"/>
                      <a:pt x="806" y="849"/>
                    </a:cubicBezTo>
                    <a:lnTo>
                      <a:pt x="813" y="852"/>
                    </a:lnTo>
                    <a:lnTo>
                      <a:pt x="806" y="849"/>
                    </a:lnTo>
                    <a:lnTo>
                      <a:pt x="806" y="849"/>
                    </a:lnTo>
                    <a:cubicBezTo>
                      <a:pt x="885" y="575"/>
                      <a:pt x="839" y="105"/>
                      <a:pt x="632" y="45"/>
                    </a:cubicBezTo>
                    <a:lnTo>
                      <a:pt x="632" y="45"/>
                    </a:lnTo>
                    <a:cubicBezTo>
                      <a:pt x="618" y="41"/>
                      <a:pt x="603" y="39"/>
                      <a:pt x="588" y="39"/>
                    </a:cubicBezTo>
                    <a:close/>
                    <a:moveTo>
                      <a:pt x="543" y="1102"/>
                    </a:moveTo>
                    <a:lnTo>
                      <a:pt x="543" y="1102"/>
                    </a:lnTo>
                    <a:cubicBezTo>
                      <a:pt x="474" y="1102"/>
                      <a:pt x="402" y="1085"/>
                      <a:pt x="336" y="1066"/>
                    </a:cubicBezTo>
                    <a:lnTo>
                      <a:pt x="336" y="1066"/>
                    </a:lnTo>
                    <a:cubicBezTo>
                      <a:pt x="242" y="1038"/>
                      <a:pt x="137" y="1001"/>
                      <a:pt x="76" y="931"/>
                    </a:cubicBezTo>
                    <a:lnTo>
                      <a:pt x="76" y="931"/>
                    </a:lnTo>
                    <a:cubicBezTo>
                      <a:pt x="12" y="859"/>
                      <a:pt x="0" y="759"/>
                      <a:pt x="39" y="626"/>
                    </a:cubicBezTo>
                    <a:lnTo>
                      <a:pt x="39" y="626"/>
                    </a:lnTo>
                    <a:cubicBezTo>
                      <a:pt x="81" y="484"/>
                      <a:pt x="175" y="319"/>
                      <a:pt x="286" y="198"/>
                    </a:cubicBezTo>
                    <a:lnTo>
                      <a:pt x="286" y="198"/>
                    </a:lnTo>
                    <a:cubicBezTo>
                      <a:pt x="413" y="60"/>
                      <a:pt x="537" y="0"/>
                      <a:pt x="637" y="29"/>
                    </a:cubicBezTo>
                    <a:lnTo>
                      <a:pt x="637" y="29"/>
                    </a:lnTo>
                    <a:cubicBezTo>
                      <a:pt x="737" y="58"/>
                      <a:pt x="810" y="175"/>
                      <a:pt x="842" y="360"/>
                    </a:cubicBezTo>
                    <a:lnTo>
                      <a:pt x="842" y="360"/>
                    </a:lnTo>
                    <a:cubicBezTo>
                      <a:pt x="872" y="522"/>
                      <a:pt x="864" y="711"/>
                      <a:pt x="822" y="854"/>
                    </a:cubicBezTo>
                    <a:lnTo>
                      <a:pt x="822" y="854"/>
                    </a:lnTo>
                    <a:cubicBezTo>
                      <a:pt x="783" y="987"/>
                      <a:pt x="719" y="1065"/>
                      <a:pt x="627" y="1091"/>
                    </a:cubicBezTo>
                    <a:lnTo>
                      <a:pt x="627" y="1091"/>
                    </a:lnTo>
                    <a:cubicBezTo>
                      <a:pt x="600" y="1099"/>
                      <a:pt x="572" y="1102"/>
                      <a:pt x="543" y="11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243">
                <a:extLst>
                  <a:ext uri="{FF2B5EF4-FFF2-40B4-BE49-F238E27FC236}">
                    <a16:creationId xmlns:a16="http://schemas.microsoft.com/office/drawing/2014/main" id="{66BCDF8B-95FA-48D7-A192-232A4D5F6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1778" y="10176134"/>
                <a:ext cx="643612" cy="828063"/>
              </a:xfrm>
              <a:custGeom>
                <a:avLst/>
                <a:gdLst>
                  <a:gd name="T0" fmla="*/ 658 w 721"/>
                  <a:gd name="T1" fmla="*/ 458 h 929"/>
                  <a:gd name="T2" fmla="*/ 658 w 721"/>
                  <a:gd name="T3" fmla="*/ 458 h 929"/>
                  <a:gd name="T4" fmla="*/ 561 w 721"/>
                  <a:gd name="T5" fmla="*/ 613 h 929"/>
                  <a:gd name="T6" fmla="*/ 561 w 721"/>
                  <a:gd name="T7" fmla="*/ 613 h 929"/>
                  <a:gd name="T8" fmla="*/ 557 w 721"/>
                  <a:gd name="T9" fmla="*/ 853 h 929"/>
                  <a:gd name="T10" fmla="*/ 557 w 721"/>
                  <a:gd name="T11" fmla="*/ 853 h 929"/>
                  <a:gd name="T12" fmla="*/ 259 w 721"/>
                  <a:gd name="T13" fmla="*/ 874 h 929"/>
                  <a:gd name="T14" fmla="*/ 259 w 721"/>
                  <a:gd name="T15" fmla="*/ 874 h 929"/>
                  <a:gd name="T16" fmla="*/ 81 w 721"/>
                  <a:gd name="T17" fmla="*/ 168 h 929"/>
                  <a:gd name="T18" fmla="*/ 81 w 721"/>
                  <a:gd name="T19" fmla="*/ 168 h 929"/>
                  <a:gd name="T20" fmla="*/ 477 w 721"/>
                  <a:gd name="T21" fmla="*/ 103 h 929"/>
                  <a:gd name="T22" fmla="*/ 477 w 721"/>
                  <a:gd name="T23" fmla="*/ 103 h 929"/>
                  <a:gd name="T24" fmla="*/ 658 w 721"/>
                  <a:gd name="T25" fmla="*/ 458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1" h="929">
                    <a:moveTo>
                      <a:pt x="658" y="458"/>
                    </a:moveTo>
                    <a:lnTo>
                      <a:pt x="658" y="458"/>
                    </a:lnTo>
                    <a:cubicBezTo>
                      <a:pt x="637" y="498"/>
                      <a:pt x="578" y="569"/>
                      <a:pt x="561" y="613"/>
                    </a:cubicBezTo>
                    <a:lnTo>
                      <a:pt x="561" y="613"/>
                    </a:lnTo>
                    <a:cubicBezTo>
                      <a:pt x="531" y="696"/>
                      <a:pt x="584" y="825"/>
                      <a:pt x="557" y="853"/>
                    </a:cubicBezTo>
                    <a:lnTo>
                      <a:pt x="557" y="853"/>
                    </a:lnTo>
                    <a:cubicBezTo>
                      <a:pt x="486" y="928"/>
                      <a:pt x="332" y="896"/>
                      <a:pt x="259" y="874"/>
                    </a:cubicBezTo>
                    <a:lnTo>
                      <a:pt x="259" y="874"/>
                    </a:lnTo>
                    <a:cubicBezTo>
                      <a:pt x="151" y="840"/>
                      <a:pt x="0" y="336"/>
                      <a:pt x="81" y="168"/>
                    </a:cubicBezTo>
                    <a:lnTo>
                      <a:pt x="81" y="168"/>
                    </a:lnTo>
                    <a:cubicBezTo>
                      <a:pt x="162" y="0"/>
                      <a:pt x="311" y="13"/>
                      <a:pt x="477" y="103"/>
                    </a:cubicBezTo>
                    <a:lnTo>
                      <a:pt x="477" y="103"/>
                    </a:lnTo>
                    <a:cubicBezTo>
                      <a:pt x="644" y="195"/>
                      <a:pt x="720" y="345"/>
                      <a:pt x="658" y="4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244">
                <a:extLst>
                  <a:ext uri="{FF2B5EF4-FFF2-40B4-BE49-F238E27FC236}">
                    <a16:creationId xmlns:a16="http://schemas.microsoft.com/office/drawing/2014/main" id="{A94BED6F-3FE8-4F66-9070-5F700E421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9627" y="10191831"/>
                <a:ext cx="639689" cy="812365"/>
              </a:xfrm>
              <a:custGeom>
                <a:avLst/>
                <a:gdLst>
                  <a:gd name="T0" fmla="*/ 645 w 718"/>
                  <a:gd name="T1" fmla="*/ 443 h 913"/>
                  <a:gd name="T2" fmla="*/ 645 w 718"/>
                  <a:gd name="T3" fmla="*/ 443 h 913"/>
                  <a:gd name="T4" fmla="*/ 254 w 718"/>
                  <a:gd name="T5" fmla="*/ 31 h 913"/>
                  <a:gd name="T6" fmla="*/ 254 w 718"/>
                  <a:gd name="T7" fmla="*/ 31 h 913"/>
                  <a:gd name="T8" fmla="*/ 195 w 718"/>
                  <a:gd name="T9" fmla="*/ 40 h 913"/>
                  <a:gd name="T10" fmla="*/ 195 w 718"/>
                  <a:gd name="T11" fmla="*/ 40 h 913"/>
                  <a:gd name="T12" fmla="*/ 76 w 718"/>
                  <a:gd name="T13" fmla="*/ 157 h 913"/>
                  <a:gd name="T14" fmla="*/ 76 w 718"/>
                  <a:gd name="T15" fmla="*/ 157 h 913"/>
                  <a:gd name="T16" fmla="*/ 148 w 718"/>
                  <a:gd name="T17" fmla="*/ 711 h 913"/>
                  <a:gd name="T18" fmla="*/ 148 w 718"/>
                  <a:gd name="T19" fmla="*/ 711 h 913"/>
                  <a:gd name="T20" fmla="*/ 249 w 718"/>
                  <a:gd name="T21" fmla="*/ 850 h 913"/>
                  <a:gd name="T22" fmla="*/ 249 w 718"/>
                  <a:gd name="T23" fmla="*/ 850 h 913"/>
                  <a:gd name="T24" fmla="*/ 538 w 718"/>
                  <a:gd name="T25" fmla="*/ 832 h 913"/>
                  <a:gd name="T26" fmla="*/ 538 w 718"/>
                  <a:gd name="T27" fmla="*/ 832 h 913"/>
                  <a:gd name="T28" fmla="*/ 538 w 718"/>
                  <a:gd name="T29" fmla="*/ 750 h 913"/>
                  <a:gd name="T30" fmla="*/ 538 w 718"/>
                  <a:gd name="T31" fmla="*/ 750 h 913"/>
                  <a:gd name="T32" fmla="*/ 540 w 718"/>
                  <a:gd name="T33" fmla="*/ 596 h 913"/>
                  <a:gd name="T34" fmla="*/ 540 w 718"/>
                  <a:gd name="T35" fmla="*/ 596 h 913"/>
                  <a:gd name="T36" fmla="*/ 600 w 718"/>
                  <a:gd name="T37" fmla="*/ 496 h 913"/>
                  <a:gd name="T38" fmla="*/ 600 w 718"/>
                  <a:gd name="T39" fmla="*/ 496 h 913"/>
                  <a:gd name="T40" fmla="*/ 637 w 718"/>
                  <a:gd name="T41" fmla="*/ 440 h 913"/>
                  <a:gd name="T42" fmla="*/ 637 w 718"/>
                  <a:gd name="T43" fmla="*/ 440 h 913"/>
                  <a:gd name="T44" fmla="*/ 460 w 718"/>
                  <a:gd name="T45" fmla="*/ 96 h 913"/>
                  <a:gd name="T46" fmla="*/ 460 w 718"/>
                  <a:gd name="T47" fmla="*/ 96 h 913"/>
                  <a:gd name="T48" fmla="*/ 254 w 718"/>
                  <a:gd name="T49" fmla="*/ 31 h 913"/>
                  <a:gd name="T50" fmla="*/ 405 w 718"/>
                  <a:gd name="T51" fmla="*/ 894 h 913"/>
                  <a:gd name="T52" fmla="*/ 405 w 718"/>
                  <a:gd name="T53" fmla="*/ 894 h 913"/>
                  <a:gd name="T54" fmla="*/ 243 w 718"/>
                  <a:gd name="T55" fmla="*/ 867 h 913"/>
                  <a:gd name="T56" fmla="*/ 243 w 718"/>
                  <a:gd name="T57" fmla="*/ 867 h 913"/>
                  <a:gd name="T58" fmla="*/ 132 w 718"/>
                  <a:gd name="T59" fmla="*/ 718 h 913"/>
                  <a:gd name="T60" fmla="*/ 132 w 718"/>
                  <a:gd name="T61" fmla="*/ 718 h 913"/>
                  <a:gd name="T62" fmla="*/ 60 w 718"/>
                  <a:gd name="T63" fmla="*/ 149 h 913"/>
                  <a:gd name="T64" fmla="*/ 60 w 718"/>
                  <a:gd name="T65" fmla="*/ 149 h 913"/>
                  <a:gd name="T66" fmla="*/ 190 w 718"/>
                  <a:gd name="T67" fmla="*/ 24 h 913"/>
                  <a:gd name="T68" fmla="*/ 190 w 718"/>
                  <a:gd name="T69" fmla="*/ 24 h 913"/>
                  <a:gd name="T70" fmla="*/ 469 w 718"/>
                  <a:gd name="T71" fmla="*/ 81 h 913"/>
                  <a:gd name="T72" fmla="*/ 469 w 718"/>
                  <a:gd name="T73" fmla="*/ 81 h 913"/>
                  <a:gd name="T74" fmla="*/ 653 w 718"/>
                  <a:gd name="T75" fmla="*/ 448 h 913"/>
                  <a:gd name="T76" fmla="*/ 653 w 718"/>
                  <a:gd name="T77" fmla="*/ 448 h 913"/>
                  <a:gd name="T78" fmla="*/ 615 w 718"/>
                  <a:gd name="T79" fmla="*/ 505 h 913"/>
                  <a:gd name="T80" fmla="*/ 615 w 718"/>
                  <a:gd name="T81" fmla="*/ 505 h 913"/>
                  <a:gd name="T82" fmla="*/ 557 w 718"/>
                  <a:gd name="T83" fmla="*/ 602 h 913"/>
                  <a:gd name="T84" fmla="*/ 557 w 718"/>
                  <a:gd name="T85" fmla="*/ 602 h 913"/>
                  <a:gd name="T86" fmla="*/ 555 w 718"/>
                  <a:gd name="T87" fmla="*/ 748 h 913"/>
                  <a:gd name="T88" fmla="*/ 555 w 718"/>
                  <a:gd name="T89" fmla="*/ 748 h 913"/>
                  <a:gd name="T90" fmla="*/ 551 w 718"/>
                  <a:gd name="T91" fmla="*/ 844 h 913"/>
                  <a:gd name="T92" fmla="*/ 551 w 718"/>
                  <a:gd name="T93" fmla="*/ 844 h 913"/>
                  <a:gd name="T94" fmla="*/ 405 w 718"/>
                  <a:gd name="T95" fmla="*/ 894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18" h="913">
                    <a:moveTo>
                      <a:pt x="645" y="443"/>
                    </a:moveTo>
                    <a:lnTo>
                      <a:pt x="645" y="443"/>
                    </a:lnTo>
                    <a:close/>
                    <a:moveTo>
                      <a:pt x="254" y="31"/>
                    </a:moveTo>
                    <a:lnTo>
                      <a:pt x="254" y="31"/>
                    </a:lnTo>
                    <a:cubicBezTo>
                      <a:pt x="233" y="31"/>
                      <a:pt x="214" y="34"/>
                      <a:pt x="195" y="40"/>
                    </a:cubicBezTo>
                    <a:lnTo>
                      <a:pt x="195" y="40"/>
                    </a:lnTo>
                    <a:cubicBezTo>
                      <a:pt x="146" y="57"/>
                      <a:pt x="105" y="95"/>
                      <a:pt x="76" y="157"/>
                    </a:cubicBezTo>
                    <a:lnTo>
                      <a:pt x="76" y="157"/>
                    </a:lnTo>
                    <a:cubicBezTo>
                      <a:pt x="33" y="245"/>
                      <a:pt x="52" y="489"/>
                      <a:pt x="148" y="711"/>
                    </a:cubicBezTo>
                    <a:lnTo>
                      <a:pt x="148" y="711"/>
                    </a:lnTo>
                    <a:cubicBezTo>
                      <a:pt x="183" y="790"/>
                      <a:pt x="220" y="842"/>
                      <a:pt x="249" y="850"/>
                    </a:cubicBezTo>
                    <a:lnTo>
                      <a:pt x="249" y="850"/>
                    </a:lnTo>
                    <a:cubicBezTo>
                      <a:pt x="283" y="861"/>
                      <a:pt x="462" y="912"/>
                      <a:pt x="538" y="832"/>
                    </a:cubicBezTo>
                    <a:lnTo>
                      <a:pt x="538" y="832"/>
                    </a:lnTo>
                    <a:cubicBezTo>
                      <a:pt x="547" y="822"/>
                      <a:pt x="542" y="786"/>
                      <a:pt x="538" y="750"/>
                    </a:cubicBezTo>
                    <a:lnTo>
                      <a:pt x="538" y="750"/>
                    </a:lnTo>
                    <a:cubicBezTo>
                      <a:pt x="531" y="702"/>
                      <a:pt x="523" y="642"/>
                      <a:pt x="540" y="596"/>
                    </a:cubicBezTo>
                    <a:lnTo>
                      <a:pt x="540" y="596"/>
                    </a:lnTo>
                    <a:cubicBezTo>
                      <a:pt x="551" y="568"/>
                      <a:pt x="577" y="529"/>
                      <a:pt x="600" y="496"/>
                    </a:cubicBezTo>
                    <a:lnTo>
                      <a:pt x="600" y="496"/>
                    </a:lnTo>
                    <a:cubicBezTo>
                      <a:pt x="615" y="475"/>
                      <a:pt x="628" y="455"/>
                      <a:pt x="637" y="440"/>
                    </a:cubicBezTo>
                    <a:lnTo>
                      <a:pt x="637" y="440"/>
                    </a:lnTo>
                    <a:cubicBezTo>
                      <a:pt x="697" y="330"/>
                      <a:pt x="623" y="185"/>
                      <a:pt x="460" y="96"/>
                    </a:cubicBezTo>
                    <a:lnTo>
                      <a:pt x="460" y="96"/>
                    </a:lnTo>
                    <a:cubicBezTo>
                      <a:pt x="381" y="53"/>
                      <a:pt x="313" y="31"/>
                      <a:pt x="254" y="31"/>
                    </a:cubicBezTo>
                    <a:close/>
                    <a:moveTo>
                      <a:pt x="405" y="894"/>
                    </a:moveTo>
                    <a:lnTo>
                      <a:pt x="405" y="894"/>
                    </a:lnTo>
                    <a:cubicBezTo>
                      <a:pt x="338" y="894"/>
                      <a:pt x="272" y="876"/>
                      <a:pt x="243" y="867"/>
                    </a:cubicBezTo>
                    <a:lnTo>
                      <a:pt x="243" y="867"/>
                    </a:lnTo>
                    <a:cubicBezTo>
                      <a:pt x="200" y="854"/>
                      <a:pt x="158" y="778"/>
                      <a:pt x="132" y="718"/>
                    </a:cubicBezTo>
                    <a:lnTo>
                      <a:pt x="132" y="718"/>
                    </a:lnTo>
                    <a:cubicBezTo>
                      <a:pt x="63" y="558"/>
                      <a:pt x="0" y="273"/>
                      <a:pt x="60" y="149"/>
                    </a:cubicBezTo>
                    <a:lnTo>
                      <a:pt x="60" y="149"/>
                    </a:lnTo>
                    <a:cubicBezTo>
                      <a:pt x="92" y="83"/>
                      <a:pt x="135" y="41"/>
                      <a:pt x="190" y="24"/>
                    </a:cubicBezTo>
                    <a:lnTo>
                      <a:pt x="190" y="24"/>
                    </a:lnTo>
                    <a:cubicBezTo>
                      <a:pt x="263" y="0"/>
                      <a:pt x="356" y="20"/>
                      <a:pt x="469" y="81"/>
                    </a:cubicBezTo>
                    <a:lnTo>
                      <a:pt x="469" y="81"/>
                    </a:lnTo>
                    <a:cubicBezTo>
                      <a:pt x="640" y="175"/>
                      <a:pt x="717" y="329"/>
                      <a:pt x="653" y="448"/>
                    </a:cubicBezTo>
                    <a:lnTo>
                      <a:pt x="653" y="448"/>
                    </a:lnTo>
                    <a:cubicBezTo>
                      <a:pt x="644" y="463"/>
                      <a:pt x="629" y="484"/>
                      <a:pt x="615" y="505"/>
                    </a:cubicBezTo>
                    <a:lnTo>
                      <a:pt x="615" y="505"/>
                    </a:lnTo>
                    <a:cubicBezTo>
                      <a:pt x="592" y="538"/>
                      <a:pt x="566" y="575"/>
                      <a:pt x="557" y="602"/>
                    </a:cubicBezTo>
                    <a:lnTo>
                      <a:pt x="557" y="602"/>
                    </a:lnTo>
                    <a:cubicBezTo>
                      <a:pt x="540" y="644"/>
                      <a:pt x="549" y="701"/>
                      <a:pt x="555" y="748"/>
                    </a:cubicBezTo>
                    <a:lnTo>
                      <a:pt x="555" y="748"/>
                    </a:lnTo>
                    <a:cubicBezTo>
                      <a:pt x="561" y="793"/>
                      <a:pt x="565" y="828"/>
                      <a:pt x="551" y="844"/>
                    </a:cubicBezTo>
                    <a:lnTo>
                      <a:pt x="551" y="844"/>
                    </a:lnTo>
                    <a:cubicBezTo>
                      <a:pt x="514" y="882"/>
                      <a:pt x="459" y="894"/>
                      <a:pt x="405" y="8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245">
                <a:extLst>
                  <a:ext uri="{FF2B5EF4-FFF2-40B4-BE49-F238E27FC236}">
                    <a16:creationId xmlns:a16="http://schemas.microsoft.com/office/drawing/2014/main" id="{6C063735-E9BA-46FF-A5AA-42858B309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368" y="9163622"/>
                <a:ext cx="828061" cy="1032135"/>
              </a:xfrm>
              <a:custGeom>
                <a:avLst/>
                <a:gdLst>
                  <a:gd name="T0" fmla="*/ 82 w 931"/>
                  <a:gd name="T1" fmla="*/ 876 h 1158"/>
                  <a:gd name="T2" fmla="*/ 82 w 931"/>
                  <a:gd name="T3" fmla="*/ 876 h 1158"/>
                  <a:gd name="T4" fmla="*/ 557 w 931"/>
                  <a:gd name="T5" fmla="*/ 1082 h 1158"/>
                  <a:gd name="T6" fmla="*/ 557 w 931"/>
                  <a:gd name="T7" fmla="*/ 1082 h 1158"/>
                  <a:gd name="T8" fmla="*/ 848 w 931"/>
                  <a:gd name="T9" fmla="*/ 653 h 1158"/>
                  <a:gd name="T10" fmla="*/ 848 w 931"/>
                  <a:gd name="T11" fmla="*/ 653 h 1158"/>
                  <a:gd name="T12" fmla="*/ 261 w 931"/>
                  <a:gd name="T13" fmla="*/ 61 h 1158"/>
                  <a:gd name="T14" fmla="*/ 261 w 931"/>
                  <a:gd name="T15" fmla="*/ 61 h 1158"/>
                  <a:gd name="T16" fmla="*/ 82 w 931"/>
                  <a:gd name="T17" fmla="*/ 876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1158">
                    <a:moveTo>
                      <a:pt x="82" y="876"/>
                    </a:moveTo>
                    <a:lnTo>
                      <a:pt x="82" y="876"/>
                    </a:lnTo>
                    <a:cubicBezTo>
                      <a:pt x="163" y="1157"/>
                      <a:pt x="346" y="1143"/>
                      <a:pt x="557" y="1082"/>
                    </a:cubicBezTo>
                    <a:lnTo>
                      <a:pt x="557" y="1082"/>
                    </a:lnTo>
                    <a:cubicBezTo>
                      <a:pt x="768" y="1020"/>
                      <a:pt x="930" y="935"/>
                      <a:pt x="848" y="653"/>
                    </a:cubicBezTo>
                    <a:lnTo>
                      <a:pt x="848" y="653"/>
                    </a:lnTo>
                    <a:cubicBezTo>
                      <a:pt x="767" y="371"/>
                      <a:pt x="472" y="0"/>
                      <a:pt x="261" y="61"/>
                    </a:cubicBezTo>
                    <a:lnTo>
                      <a:pt x="261" y="61"/>
                    </a:lnTo>
                    <a:cubicBezTo>
                      <a:pt x="48" y="122"/>
                      <a:pt x="0" y="594"/>
                      <a:pt x="82" y="8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246">
                <a:extLst>
                  <a:ext uri="{FF2B5EF4-FFF2-40B4-BE49-F238E27FC236}">
                    <a16:creationId xmlns:a16="http://schemas.microsoft.com/office/drawing/2014/main" id="{3BFD1AE5-4281-479D-B3D3-852BCF856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140" y="9187169"/>
                <a:ext cx="788818" cy="981116"/>
              </a:xfrm>
              <a:custGeom>
                <a:avLst/>
                <a:gdLst>
                  <a:gd name="T0" fmla="*/ 298 w 886"/>
                  <a:gd name="T1" fmla="*/ 39 h 1103"/>
                  <a:gd name="T2" fmla="*/ 298 w 886"/>
                  <a:gd name="T3" fmla="*/ 39 h 1103"/>
                  <a:gd name="T4" fmla="*/ 253 w 886"/>
                  <a:gd name="T5" fmla="*/ 45 h 1103"/>
                  <a:gd name="T6" fmla="*/ 253 w 886"/>
                  <a:gd name="T7" fmla="*/ 45 h 1103"/>
                  <a:gd name="T8" fmla="*/ 79 w 886"/>
                  <a:gd name="T9" fmla="*/ 849 h 1103"/>
                  <a:gd name="T10" fmla="*/ 79 w 886"/>
                  <a:gd name="T11" fmla="*/ 849 h 1103"/>
                  <a:gd name="T12" fmla="*/ 263 w 886"/>
                  <a:gd name="T13" fmla="*/ 1075 h 1103"/>
                  <a:gd name="T14" fmla="*/ 263 w 886"/>
                  <a:gd name="T15" fmla="*/ 1075 h 1103"/>
                  <a:gd name="T16" fmla="*/ 544 w 886"/>
                  <a:gd name="T17" fmla="*/ 1049 h 1103"/>
                  <a:gd name="T18" fmla="*/ 544 w 886"/>
                  <a:gd name="T19" fmla="*/ 1049 h 1103"/>
                  <a:gd name="T20" fmla="*/ 796 w 886"/>
                  <a:gd name="T21" fmla="*/ 920 h 1103"/>
                  <a:gd name="T22" fmla="*/ 796 w 886"/>
                  <a:gd name="T23" fmla="*/ 920 h 1103"/>
                  <a:gd name="T24" fmla="*/ 830 w 886"/>
                  <a:gd name="T25" fmla="*/ 632 h 1103"/>
                  <a:gd name="T26" fmla="*/ 830 w 886"/>
                  <a:gd name="T27" fmla="*/ 632 h 1103"/>
                  <a:gd name="T28" fmla="*/ 586 w 886"/>
                  <a:gd name="T29" fmla="*/ 210 h 1103"/>
                  <a:gd name="T30" fmla="*/ 586 w 886"/>
                  <a:gd name="T31" fmla="*/ 210 h 1103"/>
                  <a:gd name="T32" fmla="*/ 298 w 886"/>
                  <a:gd name="T33" fmla="*/ 39 h 1103"/>
                  <a:gd name="T34" fmla="*/ 342 w 886"/>
                  <a:gd name="T35" fmla="*/ 1102 h 1103"/>
                  <a:gd name="T36" fmla="*/ 342 w 886"/>
                  <a:gd name="T37" fmla="*/ 1102 h 1103"/>
                  <a:gd name="T38" fmla="*/ 258 w 886"/>
                  <a:gd name="T39" fmla="*/ 1091 h 1103"/>
                  <a:gd name="T40" fmla="*/ 258 w 886"/>
                  <a:gd name="T41" fmla="*/ 1091 h 1103"/>
                  <a:gd name="T42" fmla="*/ 63 w 886"/>
                  <a:gd name="T43" fmla="*/ 854 h 1103"/>
                  <a:gd name="T44" fmla="*/ 63 w 886"/>
                  <a:gd name="T45" fmla="*/ 854 h 1103"/>
                  <a:gd name="T46" fmla="*/ 43 w 886"/>
                  <a:gd name="T47" fmla="*/ 360 h 1103"/>
                  <a:gd name="T48" fmla="*/ 43 w 886"/>
                  <a:gd name="T49" fmla="*/ 360 h 1103"/>
                  <a:gd name="T50" fmla="*/ 248 w 886"/>
                  <a:gd name="T51" fmla="*/ 29 h 1103"/>
                  <a:gd name="T52" fmla="*/ 248 w 886"/>
                  <a:gd name="T53" fmla="*/ 29 h 1103"/>
                  <a:gd name="T54" fmla="*/ 599 w 886"/>
                  <a:gd name="T55" fmla="*/ 198 h 1103"/>
                  <a:gd name="T56" fmla="*/ 599 w 886"/>
                  <a:gd name="T57" fmla="*/ 198 h 1103"/>
                  <a:gd name="T58" fmla="*/ 846 w 886"/>
                  <a:gd name="T59" fmla="*/ 626 h 1103"/>
                  <a:gd name="T60" fmla="*/ 846 w 886"/>
                  <a:gd name="T61" fmla="*/ 626 h 1103"/>
                  <a:gd name="T62" fmla="*/ 809 w 886"/>
                  <a:gd name="T63" fmla="*/ 931 h 1103"/>
                  <a:gd name="T64" fmla="*/ 809 w 886"/>
                  <a:gd name="T65" fmla="*/ 931 h 1103"/>
                  <a:gd name="T66" fmla="*/ 550 w 886"/>
                  <a:gd name="T67" fmla="*/ 1066 h 1103"/>
                  <a:gd name="T68" fmla="*/ 550 w 886"/>
                  <a:gd name="T69" fmla="*/ 1066 h 1103"/>
                  <a:gd name="T70" fmla="*/ 342 w 886"/>
                  <a:gd name="T71" fmla="*/ 1102 h 1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86" h="1103">
                    <a:moveTo>
                      <a:pt x="298" y="39"/>
                    </a:moveTo>
                    <a:lnTo>
                      <a:pt x="298" y="39"/>
                    </a:lnTo>
                    <a:cubicBezTo>
                      <a:pt x="283" y="39"/>
                      <a:pt x="267" y="41"/>
                      <a:pt x="253" y="45"/>
                    </a:cubicBezTo>
                    <a:lnTo>
                      <a:pt x="253" y="45"/>
                    </a:lnTo>
                    <a:cubicBezTo>
                      <a:pt x="46" y="105"/>
                      <a:pt x="0" y="575"/>
                      <a:pt x="79" y="849"/>
                    </a:cubicBezTo>
                    <a:lnTo>
                      <a:pt x="79" y="849"/>
                    </a:lnTo>
                    <a:cubicBezTo>
                      <a:pt x="116" y="976"/>
                      <a:pt x="176" y="1050"/>
                      <a:pt x="263" y="1075"/>
                    </a:cubicBezTo>
                    <a:lnTo>
                      <a:pt x="263" y="1075"/>
                    </a:lnTo>
                    <a:cubicBezTo>
                      <a:pt x="347" y="1100"/>
                      <a:pt x="453" y="1076"/>
                      <a:pt x="544" y="1049"/>
                    </a:cubicBezTo>
                    <a:lnTo>
                      <a:pt x="544" y="1049"/>
                    </a:lnTo>
                    <a:cubicBezTo>
                      <a:pt x="636" y="1023"/>
                      <a:pt x="738" y="987"/>
                      <a:pt x="796" y="920"/>
                    </a:cubicBezTo>
                    <a:lnTo>
                      <a:pt x="796" y="920"/>
                    </a:lnTo>
                    <a:cubicBezTo>
                      <a:pt x="856" y="852"/>
                      <a:pt x="867" y="758"/>
                      <a:pt x="830" y="632"/>
                    </a:cubicBezTo>
                    <a:lnTo>
                      <a:pt x="830" y="632"/>
                    </a:lnTo>
                    <a:cubicBezTo>
                      <a:pt x="789" y="490"/>
                      <a:pt x="696" y="329"/>
                      <a:pt x="586" y="210"/>
                    </a:cubicBezTo>
                    <a:lnTo>
                      <a:pt x="586" y="210"/>
                    </a:lnTo>
                    <a:cubicBezTo>
                      <a:pt x="485" y="99"/>
                      <a:pt x="382" y="39"/>
                      <a:pt x="298" y="39"/>
                    </a:cubicBezTo>
                    <a:close/>
                    <a:moveTo>
                      <a:pt x="342" y="1102"/>
                    </a:moveTo>
                    <a:lnTo>
                      <a:pt x="342" y="1102"/>
                    </a:lnTo>
                    <a:cubicBezTo>
                      <a:pt x="313" y="1102"/>
                      <a:pt x="285" y="1099"/>
                      <a:pt x="258" y="1091"/>
                    </a:cubicBezTo>
                    <a:lnTo>
                      <a:pt x="258" y="1091"/>
                    </a:lnTo>
                    <a:cubicBezTo>
                      <a:pt x="166" y="1065"/>
                      <a:pt x="102" y="987"/>
                      <a:pt x="63" y="854"/>
                    </a:cubicBezTo>
                    <a:lnTo>
                      <a:pt x="63" y="854"/>
                    </a:lnTo>
                    <a:cubicBezTo>
                      <a:pt x="21" y="711"/>
                      <a:pt x="14" y="522"/>
                      <a:pt x="43" y="360"/>
                    </a:cubicBezTo>
                    <a:lnTo>
                      <a:pt x="43" y="360"/>
                    </a:lnTo>
                    <a:cubicBezTo>
                      <a:pt x="75" y="175"/>
                      <a:pt x="148" y="58"/>
                      <a:pt x="248" y="29"/>
                    </a:cubicBezTo>
                    <a:lnTo>
                      <a:pt x="248" y="29"/>
                    </a:lnTo>
                    <a:cubicBezTo>
                      <a:pt x="348" y="0"/>
                      <a:pt x="472" y="60"/>
                      <a:pt x="599" y="198"/>
                    </a:cubicBezTo>
                    <a:lnTo>
                      <a:pt x="599" y="198"/>
                    </a:lnTo>
                    <a:cubicBezTo>
                      <a:pt x="711" y="319"/>
                      <a:pt x="805" y="484"/>
                      <a:pt x="846" y="626"/>
                    </a:cubicBezTo>
                    <a:lnTo>
                      <a:pt x="846" y="626"/>
                    </a:lnTo>
                    <a:cubicBezTo>
                      <a:pt x="885" y="759"/>
                      <a:pt x="873" y="859"/>
                      <a:pt x="809" y="931"/>
                    </a:cubicBezTo>
                    <a:lnTo>
                      <a:pt x="809" y="931"/>
                    </a:lnTo>
                    <a:cubicBezTo>
                      <a:pt x="748" y="1001"/>
                      <a:pt x="644" y="1038"/>
                      <a:pt x="550" y="1066"/>
                    </a:cubicBezTo>
                    <a:lnTo>
                      <a:pt x="550" y="1066"/>
                    </a:lnTo>
                    <a:cubicBezTo>
                      <a:pt x="484" y="1085"/>
                      <a:pt x="411" y="1102"/>
                      <a:pt x="342" y="11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247">
                <a:extLst>
                  <a:ext uri="{FF2B5EF4-FFF2-40B4-BE49-F238E27FC236}">
                    <a16:creationId xmlns:a16="http://schemas.microsoft.com/office/drawing/2014/main" id="{C87FAF8B-937F-41D6-80F9-F68FE96BF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210" y="10176134"/>
                <a:ext cx="643612" cy="828063"/>
              </a:xfrm>
              <a:custGeom>
                <a:avLst/>
                <a:gdLst>
                  <a:gd name="T0" fmla="*/ 62 w 722"/>
                  <a:gd name="T1" fmla="*/ 458 h 929"/>
                  <a:gd name="T2" fmla="*/ 62 w 722"/>
                  <a:gd name="T3" fmla="*/ 458 h 929"/>
                  <a:gd name="T4" fmla="*/ 159 w 722"/>
                  <a:gd name="T5" fmla="*/ 613 h 929"/>
                  <a:gd name="T6" fmla="*/ 159 w 722"/>
                  <a:gd name="T7" fmla="*/ 613 h 929"/>
                  <a:gd name="T8" fmla="*/ 164 w 722"/>
                  <a:gd name="T9" fmla="*/ 853 h 929"/>
                  <a:gd name="T10" fmla="*/ 164 w 722"/>
                  <a:gd name="T11" fmla="*/ 853 h 929"/>
                  <a:gd name="T12" fmla="*/ 490 w 722"/>
                  <a:gd name="T13" fmla="*/ 869 h 929"/>
                  <a:gd name="T14" fmla="*/ 490 w 722"/>
                  <a:gd name="T15" fmla="*/ 869 h 929"/>
                  <a:gd name="T16" fmla="*/ 639 w 722"/>
                  <a:gd name="T17" fmla="*/ 168 h 929"/>
                  <a:gd name="T18" fmla="*/ 639 w 722"/>
                  <a:gd name="T19" fmla="*/ 168 h 929"/>
                  <a:gd name="T20" fmla="*/ 243 w 722"/>
                  <a:gd name="T21" fmla="*/ 103 h 929"/>
                  <a:gd name="T22" fmla="*/ 243 w 722"/>
                  <a:gd name="T23" fmla="*/ 103 h 929"/>
                  <a:gd name="T24" fmla="*/ 62 w 722"/>
                  <a:gd name="T25" fmla="*/ 458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2" h="929">
                    <a:moveTo>
                      <a:pt x="62" y="458"/>
                    </a:moveTo>
                    <a:lnTo>
                      <a:pt x="62" y="458"/>
                    </a:lnTo>
                    <a:cubicBezTo>
                      <a:pt x="84" y="498"/>
                      <a:pt x="142" y="569"/>
                      <a:pt x="159" y="613"/>
                    </a:cubicBezTo>
                    <a:lnTo>
                      <a:pt x="159" y="613"/>
                    </a:lnTo>
                    <a:cubicBezTo>
                      <a:pt x="189" y="696"/>
                      <a:pt x="136" y="825"/>
                      <a:pt x="164" y="853"/>
                    </a:cubicBezTo>
                    <a:lnTo>
                      <a:pt x="164" y="853"/>
                    </a:lnTo>
                    <a:cubicBezTo>
                      <a:pt x="234" y="928"/>
                      <a:pt x="421" y="912"/>
                      <a:pt x="490" y="869"/>
                    </a:cubicBezTo>
                    <a:lnTo>
                      <a:pt x="490" y="869"/>
                    </a:lnTo>
                    <a:cubicBezTo>
                      <a:pt x="584" y="808"/>
                      <a:pt x="721" y="336"/>
                      <a:pt x="639" y="168"/>
                    </a:cubicBezTo>
                    <a:lnTo>
                      <a:pt x="639" y="168"/>
                    </a:lnTo>
                    <a:cubicBezTo>
                      <a:pt x="558" y="0"/>
                      <a:pt x="409" y="13"/>
                      <a:pt x="243" y="103"/>
                    </a:cubicBezTo>
                    <a:lnTo>
                      <a:pt x="243" y="103"/>
                    </a:lnTo>
                    <a:cubicBezTo>
                      <a:pt x="77" y="195"/>
                      <a:pt x="0" y="345"/>
                      <a:pt x="62" y="4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248">
                <a:extLst>
                  <a:ext uri="{FF2B5EF4-FFF2-40B4-BE49-F238E27FC236}">
                    <a16:creationId xmlns:a16="http://schemas.microsoft.com/office/drawing/2014/main" id="{9CD98A33-6745-43CD-8313-D0445F7BB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361" y="10191831"/>
                <a:ext cx="659310" cy="800591"/>
              </a:xfrm>
              <a:custGeom>
                <a:avLst/>
                <a:gdLst>
                  <a:gd name="T0" fmla="*/ 80 w 742"/>
                  <a:gd name="T1" fmla="*/ 440 h 900"/>
                  <a:gd name="T2" fmla="*/ 80 w 742"/>
                  <a:gd name="T3" fmla="*/ 440 h 900"/>
                  <a:gd name="T4" fmla="*/ 117 w 742"/>
                  <a:gd name="T5" fmla="*/ 496 h 900"/>
                  <a:gd name="T6" fmla="*/ 117 w 742"/>
                  <a:gd name="T7" fmla="*/ 496 h 900"/>
                  <a:gd name="T8" fmla="*/ 177 w 742"/>
                  <a:gd name="T9" fmla="*/ 596 h 900"/>
                  <a:gd name="T10" fmla="*/ 177 w 742"/>
                  <a:gd name="T11" fmla="*/ 596 h 900"/>
                  <a:gd name="T12" fmla="*/ 179 w 742"/>
                  <a:gd name="T13" fmla="*/ 750 h 900"/>
                  <a:gd name="T14" fmla="*/ 179 w 742"/>
                  <a:gd name="T15" fmla="*/ 750 h 900"/>
                  <a:gd name="T16" fmla="*/ 179 w 742"/>
                  <a:gd name="T17" fmla="*/ 832 h 900"/>
                  <a:gd name="T18" fmla="*/ 179 w 742"/>
                  <a:gd name="T19" fmla="*/ 832 h 900"/>
                  <a:gd name="T20" fmla="*/ 337 w 742"/>
                  <a:gd name="T21" fmla="*/ 882 h 900"/>
                  <a:gd name="T22" fmla="*/ 337 w 742"/>
                  <a:gd name="T23" fmla="*/ 882 h 900"/>
                  <a:gd name="T24" fmla="*/ 337 w 742"/>
                  <a:gd name="T25" fmla="*/ 882 h 900"/>
                  <a:gd name="T26" fmla="*/ 494 w 742"/>
                  <a:gd name="T27" fmla="*/ 846 h 900"/>
                  <a:gd name="T28" fmla="*/ 494 w 742"/>
                  <a:gd name="T29" fmla="*/ 846 h 900"/>
                  <a:gd name="T30" fmla="*/ 642 w 742"/>
                  <a:gd name="T31" fmla="*/ 157 h 900"/>
                  <a:gd name="T32" fmla="*/ 642 w 742"/>
                  <a:gd name="T33" fmla="*/ 157 h 900"/>
                  <a:gd name="T34" fmla="*/ 522 w 742"/>
                  <a:gd name="T35" fmla="*/ 40 h 900"/>
                  <a:gd name="T36" fmla="*/ 522 w 742"/>
                  <a:gd name="T37" fmla="*/ 40 h 900"/>
                  <a:gd name="T38" fmla="*/ 257 w 742"/>
                  <a:gd name="T39" fmla="*/ 96 h 900"/>
                  <a:gd name="T40" fmla="*/ 257 w 742"/>
                  <a:gd name="T41" fmla="*/ 96 h 900"/>
                  <a:gd name="T42" fmla="*/ 80 w 742"/>
                  <a:gd name="T43" fmla="*/ 440 h 900"/>
                  <a:gd name="T44" fmla="*/ 338 w 742"/>
                  <a:gd name="T45" fmla="*/ 899 h 900"/>
                  <a:gd name="T46" fmla="*/ 338 w 742"/>
                  <a:gd name="T47" fmla="*/ 899 h 900"/>
                  <a:gd name="T48" fmla="*/ 167 w 742"/>
                  <a:gd name="T49" fmla="*/ 844 h 900"/>
                  <a:gd name="T50" fmla="*/ 167 w 742"/>
                  <a:gd name="T51" fmla="*/ 844 h 900"/>
                  <a:gd name="T52" fmla="*/ 162 w 742"/>
                  <a:gd name="T53" fmla="*/ 748 h 900"/>
                  <a:gd name="T54" fmla="*/ 162 w 742"/>
                  <a:gd name="T55" fmla="*/ 748 h 900"/>
                  <a:gd name="T56" fmla="*/ 161 w 742"/>
                  <a:gd name="T57" fmla="*/ 602 h 900"/>
                  <a:gd name="T58" fmla="*/ 161 w 742"/>
                  <a:gd name="T59" fmla="*/ 602 h 900"/>
                  <a:gd name="T60" fmla="*/ 102 w 742"/>
                  <a:gd name="T61" fmla="*/ 505 h 900"/>
                  <a:gd name="T62" fmla="*/ 102 w 742"/>
                  <a:gd name="T63" fmla="*/ 505 h 900"/>
                  <a:gd name="T64" fmla="*/ 65 w 742"/>
                  <a:gd name="T65" fmla="*/ 448 h 900"/>
                  <a:gd name="T66" fmla="*/ 65 w 742"/>
                  <a:gd name="T67" fmla="*/ 448 h 900"/>
                  <a:gd name="T68" fmla="*/ 249 w 742"/>
                  <a:gd name="T69" fmla="*/ 81 h 900"/>
                  <a:gd name="T70" fmla="*/ 249 w 742"/>
                  <a:gd name="T71" fmla="*/ 81 h 900"/>
                  <a:gd name="T72" fmla="*/ 527 w 742"/>
                  <a:gd name="T73" fmla="*/ 24 h 900"/>
                  <a:gd name="T74" fmla="*/ 527 w 742"/>
                  <a:gd name="T75" fmla="*/ 24 h 900"/>
                  <a:gd name="T76" fmla="*/ 657 w 742"/>
                  <a:gd name="T77" fmla="*/ 149 h 900"/>
                  <a:gd name="T78" fmla="*/ 657 w 742"/>
                  <a:gd name="T79" fmla="*/ 149 h 900"/>
                  <a:gd name="T80" fmla="*/ 504 w 742"/>
                  <a:gd name="T81" fmla="*/ 860 h 900"/>
                  <a:gd name="T82" fmla="*/ 504 w 742"/>
                  <a:gd name="T83" fmla="*/ 860 h 900"/>
                  <a:gd name="T84" fmla="*/ 338 w 742"/>
                  <a:gd name="T85" fmla="*/ 89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42" h="900">
                    <a:moveTo>
                      <a:pt x="80" y="440"/>
                    </a:moveTo>
                    <a:lnTo>
                      <a:pt x="80" y="440"/>
                    </a:lnTo>
                    <a:cubicBezTo>
                      <a:pt x="89" y="455"/>
                      <a:pt x="102" y="475"/>
                      <a:pt x="117" y="496"/>
                    </a:cubicBezTo>
                    <a:lnTo>
                      <a:pt x="117" y="496"/>
                    </a:lnTo>
                    <a:cubicBezTo>
                      <a:pt x="140" y="529"/>
                      <a:pt x="167" y="568"/>
                      <a:pt x="177" y="596"/>
                    </a:cubicBezTo>
                    <a:lnTo>
                      <a:pt x="177" y="596"/>
                    </a:lnTo>
                    <a:cubicBezTo>
                      <a:pt x="194" y="642"/>
                      <a:pt x="186" y="702"/>
                      <a:pt x="179" y="750"/>
                    </a:cubicBezTo>
                    <a:lnTo>
                      <a:pt x="179" y="750"/>
                    </a:lnTo>
                    <a:cubicBezTo>
                      <a:pt x="174" y="786"/>
                      <a:pt x="170" y="822"/>
                      <a:pt x="179" y="832"/>
                    </a:cubicBezTo>
                    <a:lnTo>
                      <a:pt x="179" y="832"/>
                    </a:lnTo>
                    <a:cubicBezTo>
                      <a:pt x="210" y="864"/>
                      <a:pt x="267" y="882"/>
                      <a:pt x="337" y="882"/>
                    </a:cubicBezTo>
                    <a:lnTo>
                      <a:pt x="337" y="882"/>
                    </a:lnTo>
                    <a:lnTo>
                      <a:pt x="337" y="882"/>
                    </a:lnTo>
                    <a:cubicBezTo>
                      <a:pt x="399" y="882"/>
                      <a:pt x="461" y="867"/>
                      <a:pt x="494" y="846"/>
                    </a:cubicBezTo>
                    <a:lnTo>
                      <a:pt x="494" y="846"/>
                    </a:lnTo>
                    <a:cubicBezTo>
                      <a:pt x="588" y="786"/>
                      <a:pt x="721" y="319"/>
                      <a:pt x="642" y="157"/>
                    </a:cubicBezTo>
                    <a:lnTo>
                      <a:pt x="642" y="157"/>
                    </a:lnTo>
                    <a:cubicBezTo>
                      <a:pt x="613" y="95"/>
                      <a:pt x="572" y="57"/>
                      <a:pt x="522" y="40"/>
                    </a:cubicBezTo>
                    <a:lnTo>
                      <a:pt x="522" y="40"/>
                    </a:lnTo>
                    <a:cubicBezTo>
                      <a:pt x="454" y="18"/>
                      <a:pt x="365" y="37"/>
                      <a:pt x="257" y="96"/>
                    </a:cubicBezTo>
                    <a:lnTo>
                      <a:pt x="257" y="96"/>
                    </a:lnTo>
                    <a:cubicBezTo>
                      <a:pt x="95" y="185"/>
                      <a:pt x="20" y="330"/>
                      <a:pt x="80" y="440"/>
                    </a:cubicBezTo>
                    <a:close/>
                    <a:moveTo>
                      <a:pt x="338" y="899"/>
                    </a:moveTo>
                    <a:lnTo>
                      <a:pt x="338" y="899"/>
                    </a:lnTo>
                    <a:cubicBezTo>
                      <a:pt x="271" y="899"/>
                      <a:pt x="204" y="883"/>
                      <a:pt x="167" y="844"/>
                    </a:cubicBezTo>
                    <a:lnTo>
                      <a:pt x="167" y="844"/>
                    </a:lnTo>
                    <a:cubicBezTo>
                      <a:pt x="152" y="828"/>
                      <a:pt x="156" y="793"/>
                      <a:pt x="162" y="748"/>
                    </a:cubicBezTo>
                    <a:lnTo>
                      <a:pt x="162" y="748"/>
                    </a:lnTo>
                    <a:cubicBezTo>
                      <a:pt x="168" y="701"/>
                      <a:pt x="176" y="644"/>
                      <a:pt x="161" y="602"/>
                    </a:cubicBezTo>
                    <a:lnTo>
                      <a:pt x="161" y="602"/>
                    </a:lnTo>
                    <a:cubicBezTo>
                      <a:pt x="151" y="575"/>
                      <a:pt x="125" y="538"/>
                      <a:pt x="102" y="505"/>
                    </a:cubicBezTo>
                    <a:lnTo>
                      <a:pt x="102" y="505"/>
                    </a:lnTo>
                    <a:cubicBezTo>
                      <a:pt x="88" y="484"/>
                      <a:pt x="73" y="463"/>
                      <a:pt x="65" y="448"/>
                    </a:cubicBezTo>
                    <a:lnTo>
                      <a:pt x="65" y="448"/>
                    </a:lnTo>
                    <a:cubicBezTo>
                      <a:pt x="0" y="329"/>
                      <a:pt x="78" y="175"/>
                      <a:pt x="249" y="81"/>
                    </a:cubicBezTo>
                    <a:lnTo>
                      <a:pt x="249" y="81"/>
                    </a:lnTo>
                    <a:cubicBezTo>
                      <a:pt x="361" y="20"/>
                      <a:pt x="454" y="0"/>
                      <a:pt x="527" y="24"/>
                    </a:cubicBezTo>
                    <a:lnTo>
                      <a:pt x="527" y="24"/>
                    </a:lnTo>
                    <a:cubicBezTo>
                      <a:pt x="582" y="41"/>
                      <a:pt x="625" y="83"/>
                      <a:pt x="657" y="149"/>
                    </a:cubicBezTo>
                    <a:lnTo>
                      <a:pt x="657" y="149"/>
                    </a:lnTo>
                    <a:cubicBezTo>
                      <a:pt x="741" y="322"/>
                      <a:pt x="603" y="797"/>
                      <a:pt x="504" y="860"/>
                    </a:cubicBezTo>
                    <a:lnTo>
                      <a:pt x="504" y="860"/>
                    </a:lnTo>
                    <a:cubicBezTo>
                      <a:pt x="467" y="884"/>
                      <a:pt x="403" y="899"/>
                      <a:pt x="338" y="8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DA2F02AB-4AE8-476C-9D4C-FBCC0C40B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621" y="7429009"/>
                <a:ext cx="430799" cy="1486490"/>
              </a:xfrm>
              <a:custGeom>
                <a:avLst/>
                <a:gdLst>
                  <a:gd name="connsiteX0" fmla="*/ 15163 w 430799"/>
                  <a:gd name="connsiteY0" fmla="*/ 1262996 h 1486490"/>
                  <a:gd name="connsiteX1" fmla="*/ 15163 w 430799"/>
                  <a:gd name="connsiteY1" fmla="*/ 1392852 h 1486490"/>
                  <a:gd name="connsiteX2" fmla="*/ 38353 w 430799"/>
                  <a:gd name="connsiteY2" fmla="*/ 1448505 h 1486490"/>
                  <a:gd name="connsiteX3" fmla="*/ 94544 w 430799"/>
                  <a:gd name="connsiteY3" fmla="*/ 1471472 h 1486490"/>
                  <a:gd name="connsiteX4" fmla="*/ 337147 w 430799"/>
                  <a:gd name="connsiteY4" fmla="*/ 1471472 h 1486490"/>
                  <a:gd name="connsiteX5" fmla="*/ 392447 w 430799"/>
                  <a:gd name="connsiteY5" fmla="*/ 1448505 h 1486490"/>
                  <a:gd name="connsiteX6" fmla="*/ 415637 w 430799"/>
                  <a:gd name="connsiteY6" fmla="*/ 1392852 h 1486490"/>
                  <a:gd name="connsiteX7" fmla="*/ 415637 w 430799"/>
                  <a:gd name="connsiteY7" fmla="*/ 1262996 h 1486490"/>
                  <a:gd name="connsiteX8" fmla="*/ 94544 w 430799"/>
                  <a:gd name="connsiteY8" fmla="*/ 15113 h 1486490"/>
                  <a:gd name="connsiteX9" fmla="*/ 38353 w 430799"/>
                  <a:gd name="connsiteY9" fmla="*/ 38228 h 1486490"/>
                  <a:gd name="connsiteX10" fmla="*/ 15163 w 430799"/>
                  <a:gd name="connsiteY10" fmla="*/ 93348 h 1486490"/>
                  <a:gd name="connsiteX11" fmla="*/ 15163 w 430799"/>
                  <a:gd name="connsiteY11" fmla="*/ 1243751 h 1486490"/>
                  <a:gd name="connsiteX12" fmla="*/ 415637 w 430799"/>
                  <a:gd name="connsiteY12" fmla="*/ 1243751 h 1486490"/>
                  <a:gd name="connsiteX13" fmla="*/ 415637 w 430799"/>
                  <a:gd name="connsiteY13" fmla="*/ 93348 h 1486490"/>
                  <a:gd name="connsiteX14" fmla="*/ 392447 w 430799"/>
                  <a:gd name="connsiteY14" fmla="*/ 38228 h 1486490"/>
                  <a:gd name="connsiteX15" fmla="*/ 337147 w 430799"/>
                  <a:gd name="connsiteY15" fmla="*/ 15113 h 1486490"/>
                  <a:gd name="connsiteX16" fmla="*/ 94544 w 430799"/>
                  <a:gd name="connsiteY16" fmla="*/ 0 h 1486490"/>
                  <a:gd name="connsiteX17" fmla="*/ 337147 w 430799"/>
                  <a:gd name="connsiteY17" fmla="*/ 0 h 1486490"/>
                  <a:gd name="connsiteX18" fmla="*/ 403150 w 430799"/>
                  <a:gd name="connsiteY18" fmla="*/ 27560 h 1486490"/>
                  <a:gd name="connsiteX19" fmla="*/ 430799 w 430799"/>
                  <a:gd name="connsiteY19" fmla="*/ 93348 h 1486490"/>
                  <a:gd name="connsiteX20" fmla="*/ 430799 w 430799"/>
                  <a:gd name="connsiteY20" fmla="*/ 1251753 h 1486490"/>
                  <a:gd name="connsiteX21" fmla="*/ 428574 w 430799"/>
                  <a:gd name="connsiteY21" fmla="*/ 1253725 h 1486490"/>
                  <a:gd name="connsiteX22" fmla="*/ 430799 w 430799"/>
                  <a:gd name="connsiteY22" fmla="*/ 1255929 h 1486490"/>
                  <a:gd name="connsiteX23" fmla="*/ 430799 w 430799"/>
                  <a:gd name="connsiteY23" fmla="*/ 1392852 h 1486490"/>
                  <a:gd name="connsiteX24" fmla="*/ 403150 w 430799"/>
                  <a:gd name="connsiteY24" fmla="*/ 1459105 h 1486490"/>
                  <a:gd name="connsiteX25" fmla="*/ 337147 w 430799"/>
                  <a:gd name="connsiteY25" fmla="*/ 1486490 h 1486490"/>
                  <a:gd name="connsiteX26" fmla="*/ 94544 w 430799"/>
                  <a:gd name="connsiteY26" fmla="*/ 1486490 h 1486490"/>
                  <a:gd name="connsiteX27" fmla="*/ 27650 w 430799"/>
                  <a:gd name="connsiteY27" fmla="*/ 1459105 h 1486490"/>
                  <a:gd name="connsiteX28" fmla="*/ 0 w 430799"/>
                  <a:gd name="connsiteY28" fmla="*/ 1392852 h 1486490"/>
                  <a:gd name="connsiteX29" fmla="*/ 0 w 430799"/>
                  <a:gd name="connsiteY29" fmla="*/ 1255929 h 1486490"/>
                  <a:gd name="connsiteX30" fmla="*/ 1978 w 430799"/>
                  <a:gd name="connsiteY30" fmla="*/ 1253725 h 1486490"/>
                  <a:gd name="connsiteX31" fmla="*/ 0 w 430799"/>
                  <a:gd name="connsiteY31" fmla="*/ 1251753 h 1486490"/>
                  <a:gd name="connsiteX32" fmla="*/ 0 w 430799"/>
                  <a:gd name="connsiteY32" fmla="*/ 93348 h 1486490"/>
                  <a:gd name="connsiteX33" fmla="*/ 27650 w 430799"/>
                  <a:gd name="connsiteY33" fmla="*/ 27560 h 1486490"/>
                  <a:gd name="connsiteX34" fmla="*/ 94544 w 430799"/>
                  <a:gd name="connsiteY34" fmla="*/ 0 h 148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30799" h="1486490">
                    <a:moveTo>
                      <a:pt x="15163" y="1262996"/>
                    </a:moveTo>
                    <a:lnTo>
                      <a:pt x="15163" y="1392852"/>
                    </a:lnTo>
                    <a:cubicBezTo>
                      <a:pt x="15163" y="1413170"/>
                      <a:pt x="23190" y="1433487"/>
                      <a:pt x="38353" y="1448505"/>
                    </a:cubicBezTo>
                    <a:cubicBezTo>
                      <a:pt x="52624" y="1462639"/>
                      <a:pt x="72246" y="1471472"/>
                      <a:pt x="94544" y="1471472"/>
                    </a:cubicBezTo>
                    <a:lnTo>
                      <a:pt x="337147" y="1471472"/>
                    </a:lnTo>
                    <a:cubicBezTo>
                      <a:pt x="358554" y="1471472"/>
                      <a:pt x="378176" y="1462639"/>
                      <a:pt x="392447" y="1448505"/>
                    </a:cubicBezTo>
                    <a:cubicBezTo>
                      <a:pt x="406717" y="1433487"/>
                      <a:pt x="415637" y="1413170"/>
                      <a:pt x="415637" y="1392852"/>
                    </a:cubicBezTo>
                    <a:lnTo>
                      <a:pt x="415637" y="1262996"/>
                    </a:lnTo>
                    <a:close/>
                    <a:moveTo>
                      <a:pt x="94544" y="15113"/>
                    </a:moveTo>
                    <a:cubicBezTo>
                      <a:pt x="72246" y="15113"/>
                      <a:pt x="52624" y="24004"/>
                      <a:pt x="38353" y="38228"/>
                    </a:cubicBezTo>
                    <a:cubicBezTo>
                      <a:pt x="23190" y="52452"/>
                      <a:pt x="15163" y="72011"/>
                      <a:pt x="15163" y="93348"/>
                    </a:cubicBezTo>
                    <a:lnTo>
                      <a:pt x="15163" y="1243751"/>
                    </a:lnTo>
                    <a:lnTo>
                      <a:pt x="415637" y="1243751"/>
                    </a:lnTo>
                    <a:lnTo>
                      <a:pt x="415637" y="93348"/>
                    </a:lnTo>
                    <a:cubicBezTo>
                      <a:pt x="415637" y="72011"/>
                      <a:pt x="406717" y="52452"/>
                      <a:pt x="392447" y="38228"/>
                    </a:cubicBezTo>
                    <a:cubicBezTo>
                      <a:pt x="378176" y="24004"/>
                      <a:pt x="358554" y="15113"/>
                      <a:pt x="337147" y="15113"/>
                    </a:cubicBezTo>
                    <a:close/>
                    <a:moveTo>
                      <a:pt x="94544" y="0"/>
                    </a:moveTo>
                    <a:lnTo>
                      <a:pt x="337147" y="0"/>
                    </a:lnTo>
                    <a:cubicBezTo>
                      <a:pt x="362121" y="0"/>
                      <a:pt x="385311" y="9779"/>
                      <a:pt x="403150" y="27560"/>
                    </a:cubicBezTo>
                    <a:cubicBezTo>
                      <a:pt x="420988" y="45340"/>
                      <a:pt x="430799" y="68455"/>
                      <a:pt x="430799" y="93348"/>
                    </a:cubicBezTo>
                    <a:lnTo>
                      <a:pt x="430799" y="1251753"/>
                    </a:lnTo>
                    <a:lnTo>
                      <a:pt x="428574" y="1253725"/>
                    </a:lnTo>
                    <a:lnTo>
                      <a:pt x="430799" y="1255929"/>
                    </a:lnTo>
                    <a:lnTo>
                      <a:pt x="430799" y="1392852"/>
                    </a:lnTo>
                    <a:cubicBezTo>
                      <a:pt x="430799" y="1418470"/>
                      <a:pt x="420988" y="1441438"/>
                      <a:pt x="403150" y="1459105"/>
                    </a:cubicBezTo>
                    <a:cubicBezTo>
                      <a:pt x="385311" y="1476773"/>
                      <a:pt x="362121" y="1486490"/>
                      <a:pt x="337147" y="1486490"/>
                    </a:cubicBezTo>
                    <a:lnTo>
                      <a:pt x="94544" y="1486490"/>
                    </a:lnTo>
                    <a:cubicBezTo>
                      <a:pt x="68678" y="1486490"/>
                      <a:pt x="45488" y="1476773"/>
                      <a:pt x="27650" y="1459105"/>
                    </a:cubicBezTo>
                    <a:cubicBezTo>
                      <a:pt x="8919" y="1441438"/>
                      <a:pt x="0" y="1418470"/>
                      <a:pt x="0" y="1392852"/>
                    </a:cubicBezTo>
                    <a:lnTo>
                      <a:pt x="0" y="1255929"/>
                    </a:lnTo>
                    <a:lnTo>
                      <a:pt x="1978" y="1253725"/>
                    </a:lnTo>
                    <a:lnTo>
                      <a:pt x="0" y="1251753"/>
                    </a:lnTo>
                    <a:lnTo>
                      <a:pt x="0" y="93348"/>
                    </a:lnTo>
                    <a:cubicBezTo>
                      <a:pt x="0" y="68455"/>
                      <a:pt x="8919" y="45340"/>
                      <a:pt x="27650" y="27560"/>
                    </a:cubicBezTo>
                    <a:cubicBezTo>
                      <a:pt x="45488" y="9779"/>
                      <a:pt x="68678" y="0"/>
                      <a:pt x="945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F83C4031-FA7E-4890-988F-7A5EC380C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8166" y="8155036"/>
                <a:ext cx="89376" cy="422966"/>
              </a:xfrm>
              <a:custGeom>
                <a:avLst/>
                <a:gdLst>
                  <a:gd name="connsiteX0" fmla="*/ 45131 w 89376"/>
                  <a:gd name="connsiteY0" fmla="*/ 333578 h 422966"/>
                  <a:gd name="connsiteX1" fmla="*/ 89376 w 89376"/>
                  <a:gd name="connsiteY1" fmla="*/ 378272 h 422966"/>
                  <a:gd name="connsiteX2" fmla="*/ 45131 w 89376"/>
                  <a:gd name="connsiteY2" fmla="*/ 422966 h 422966"/>
                  <a:gd name="connsiteX3" fmla="*/ 0 w 89376"/>
                  <a:gd name="connsiteY3" fmla="*/ 378272 h 422966"/>
                  <a:gd name="connsiteX4" fmla="*/ 45131 w 89376"/>
                  <a:gd name="connsiteY4" fmla="*/ 333578 h 422966"/>
                  <a:gd name="connsiteX5" fmla="*/ 45131 w 89376"/>
                  <a:gd name="connsiteY5" fmla="*/ 168751 h 422966"/>
                  <a:gd name="connsiteX6" fmla="*/ 89376 w 89376"/>
                  <a:gd name="connsiteY6" fmla="*/ 212568 h 422966"/>
                  <a:gd name="connsiteX7" fmla="*/ 45131 w 89376"/>
                  <a:gd name="connsiteY7" fmla="*/ 258139 h 422966"/>
                  <a:gd name="connsiteX8" fmla="*/ 0 w 89376"/>
                  <a:gd name="connsiteY8" fmla="*/ 212568 h 422966"/>
                  <a:gd name="connsiteX9" fmla="*/ 45131 w 89376"/>
                  <a:gd name="connsiteY9" fmla="*/ 168751 h 422966"/>
                  <a:gd name="connsiteX10" fmla="*/ 45131 w 89376"/>
                  <a:gd name="connsiteY10" fmla="*/ 0 h 422966"/>
                  <a:gd name="connsiteX11" fmla="*/ 89376 w 89376"/>
                  <a:gd name="connsiteY11" fmla="*/ 44692 h 422966"/>
                  <a:gd name="connsiteX12" fmla="*/ 45131 w 89376"/>
                  <a:gd name="connsiteY12" fmla="*/ 89384 h 422966"/>
                  <a:gd name="connsiteX13" fmla="*/ 0 w 89376"/>
                  <a:gd name="connsiteY13" fmla="*/ 44692 h 422966"/>
                  <a:gd name="connsiteX14" fmla="*/ 45131 w 89376"/>
                  <a:gd name="connsiteY14" fmla="*/ 0 h 422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9376" h="422966">
                    <a:moveTo>
                      <a:pt x="45131" y="333578"/>
                    </a:moveTo>
                    <a:cubicBezTo>
                      <a:pt x="69908" y="333578"/>
                      <a:pt x="89376" y="353734"/>
                      <a:pt x="89376" y="378272"/>
                    </a:cubicBezTo>
                    <a:cubicBezTo>
                      <a:pt x="89376" y="402810"/>
                      <a:pt x="69908" y="422966"/>
                      <a:pt x="45131" y="422966"/>
                    </a:cubicBezTo>
                    <a:cubicBezTo>
                      <a:pt x="20353" y="422966"/>
                      <a:pt x="0" y="402810"/>
                      <a:pt x="0" y="378272"/>
                    </a:cubicBezTo>
                    <a:cubicBezTo>
                      <a:pt x="0" y="353734"/>
                      <a:pt x="20353" y="333578"/>
                      <a:pt x="45131" y="333578"/>
                    </a:cubicBezTo>
                    <a:close/>
                    <a:moveTo>
                      <a:pt x="45131" y="168751"/>
                    </a:moveTo>
                    <a:cubicBezTo>
                      <a:pt x="69908" y="168751"/>
                      <a:pt x="89376" y="188030"/>
                      <a:pt x="89376" y="212568"/>
                    </a:cubicBezTo>
                    <a:cubicBezTo>
                      <a:pt x="89376" y="237106"/>
                      <a:pt x="69908" y="258139"/>
                      <a:pt x="45131" y="258139"/>
                    </a:cubicBezTo>
                    <a:cubicBezTo>
                      <a:pt x="20353" y="258139"/>
                      <a:pt x="0" y="237106"/>
                      <a:pt x="0" y="212568"/>
                    </a:cubicBezTo>
                    <a:cubicBezTo>
                      <a:pt x="0" y="188030"/>
                      <a:pt x="20353" y="168751"/>
                      <a:pt x="45131" y="168751"/>
                    </a:cubicBezTo>
                    <a:close/>
                    <a:moveTo>
                      <a:pt x="45131" y="0"/>
                    </a:moveTo>
                    <a:cubicBezTo>
                      <a:pt x="69908" y="0"/>
                      <a:pt x="89376" y="20155"/>
                      <a:pt x="89376" y="44692"/>
                    </a:cubicBezTo>
                    <a:cubicBezTo>
                      <a:pt x="89376" y="69229"/>
                      <a:pt x="69908" y="89384"/>
                      <a:pt x="45131" y="89384"/>
                    </a:cubicBezTo>
                    <a:cubicBezTo>
                      <a:pt x="20353" y="89384"/>
                      <a:pt x="0" y="69229"/>
                      <a:pt x="0" y="44692"/>
                    </a:cubicBezTo>
                    <a:cubicBezTo>
                      <a:pt x="0" y="20155"/>
                      <a:pt x="20353" y="0"/>
                      <a:pt x="4513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B98F1121-256A-49F9-813E-2C2959336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317" y="8147187"/>
                <a:ext cx="105076" cy="438650"/>
              </a:xfrm>
              <a:custGeom>
                <a:avLst/>
                <a:gdLst>
                  <a:gd name="connsiteX0" fmla="*/ 52097 w 105076"/>
                  <a:gd name="connsiteY0" fmla="*/ 348715 h 438650"/>
                  <a:gd name="connsiteX1" fmla="*/ 15011 w 105076"/>
                  <a:gd name="connsiteY1" fmla="*/ 386114 h 438650"/>
                  <a:gd name="connsiteX2" fmla="*/ 52097 w 105076"/>
                  <a:gd name="connsiteY2" fmla="*/ 424403 h 438650"/>
                  <a:gd name="connsiteX3" fmla="*/ 89182 w 105076"/>
                  <a:gd name="connsiteY3" fmla="*/ 386114 h 438650"/>
                  <a:gd name="connsiteX4" fmla="*/ 52097 w 105076"/>
                  <a:gd name="connsiteY4" fmla="*/ 348715 h 438650"/>
                  <a:gd name="connsiteX5" fmla="*/ 52097 w 105076"/>
                  <a:gd name="connsiteY5" fmla="*/ 333578 h 438650"/>
                  <a:gd name="connsiteX6" fmla="*/ 105076 w 105076"/>
                  <a:gd name="connsiteY6" fmla="*/ 386114 h 438650"/>
                  <a:gd name="connsiteX7" fmla="*/ 52097 w 105076"/>
                  <a:gd name="connsiteY7" fmla="*/ 438650 h 438650"/>
                  <a:gd name="connsiteX8" fmla="*/ 0 w 105076"/>
                  <a:gd name="connsiteY8" fmla="*/ 386114 h 438650"/>
                  <a:gd name="connsiteX9" fmla="*/ 52097 w 105076"/>
                  <a:gd name="connsiteY9" fmla="*/ 333578 h 438650"/>
                  <a:gd name="connsiteX10" fmla="*/ 52097 w 105076"/>
                  <a:gd name="connsiteY10" fmla="*/ 183762 h 438650"/>
                  <a:gd name="connsiteX11" fmla="*/ 15011 w 105076"/>
                  <a:gd name="connsiteY11" fmla="*/ 220849 h 438650"/>
                  <a:gd name="connsiteX12" fmla="*/ 52097 w 105076"/>
                  <a:gd name="connsiteY12" fmla="*/ 257936 h 438650"/>
                  <a:gd name="connsiteX13" fmla="*/ 89182 w 105076"/>
                  <a:gd name="connsiteY13" fmla="*/ 220849 h 438650"/>
                  <a:gd name="connsiteX14" fmla="*/ 52097 w 105076"/>
                  <a:gd name="connsiteY14" fmla="*/ 183762 h 438650"/>
                  <a:gd name="connsiteX15" fmla="*/ 52097 w 105076"/>
                  <a:gd name="connsiteY15" fmla="*/ 168751 h 438650"/>
                  <a:gd name="connsiteX16" fmla="*/ 105076 w 105076"/>
                  <a:gd name="connsiteY16" fmla="*/ 220849 h 438650"/>
                  <a:gd name="connsiteX17" fmla="*/ 52097 w 105076"/>
                  <a:gd name="connsiteY17" fmla="*/ 273830 h 438650"/>
                  <a:gd name="connsiteX18" fmla="*/ 0 w 105076"/>
                  <a:gd name="connsiteY18" fmla="*/ 220849 h 438650"/>
                  <a:gd name="connsiteX19" fmla="*/ 52097 w 105076"/>
                  <a:gd name="connsiteY19" fmla="*/ 168751 h 438650"/>
                  <a:gd name="connsiteX20" fmla="*/ 52097 w 105076"/>
                  <a:gd name="connsiteY20" fmla="*/ 15011 h 438650"/>
                  <a:gd name="connsiteX21" fmla="*/ 15011 w 105076"/>
                  <a:gd name="connsiteY21" fmla="*/ 52979 h 438650"/>
                  <a:gd name="connsiteX22" fmla="*/ 52097 w 105076"/>
                  <a:gd name="connsiteY22" fmla="*/ 90065 h 438650"/>
                  <a:gd name="connsiteX23" fmla="*/ 89182 w 105076"/>
                  <a:gd name="connsiteY23" fmla="*/ 52979 h 438650"/>
                  <a:gd name="connsiteX24" fmla="*/ 52097 w 105076"/>
                  <a:gd name="connsiteY24" fmla="*/ 15011 h 438650"/>
                  <a:gd name="connsiteX25" fmla="*/ 52097 w 105076"/>
                  <a:gd name="connsiteY25" fmla="*/ 0 h 438650"/>
                  <a:gd name="connsiteX26" fmla="*/ 105076 w 105076"/>
                  <a:gd name="connsiteY26" fmla="*/ 52979 h 438650"/>
                  <a:gd name="connsiteX27" fmla="*/ 52097 w 105076"/>
                  <a:gd name="connsiteY27" fmla="*/ 105076 h 438650"/>
                  <a:gd name="connsiteX28" fmla="*/ 0 w 105076"/>
                  <a:gd name="connsiteY28" fmla="*/ 52979 h 438650"/>
                  <a:gd name="connsiteX29" fmla="*/ 52097 w 105076"/>
                  <a:gd name="connsiteY29" fmla="*/ 0 h 43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5076" h="438650">
                    <a:moveTo>
                      <a:pt x="52097" y="348715"/>
                    </a:moveTo>
                    <a:cubicBezTo>
                      <a:pt x="31788" y="348715"/>
                      <a:pt x="15011" y="365634"/>
                      <a:pt x="15011" y="386114"/>
                    </a:cubicBezTo>
                    <a:cubicBezTo>
                      <a:pt x="15011" y="406594"/>
                      <a:pt x="31788" y="424403"/>
                      <a:pt x="52097" y="424403"/>
                    </a:cubicBezTo>
                    <a:cubicBezTo>
                      <a:pt x="72405" y="424403"/>
                      <a:pt x="89182" y="406594"/>
                      <a:pt x="89182" y="386114"/>
                    </a:cubicBezTo>
                    <a:cubicBezTo>
                      <a:pt x="89182" y="365634"/>
                      <a:pt x="72405" y="348715"/>
                      <a:pt x="52097" y="348715"/>
                    </a:cubicBezTo>
                    <a:close/>
                    <a:moveTo>
                      <a:pt x="52097" y="333578"/>
                    </a:moveTo>
                    <a:cubicBezTo>
                      <a:pt x="80352" y="333578"/>
                      <a:pt x="105076" y="356729"/>
                      <a:pt x="105076" y="386114"/>
                    </a:cubicBezTo>
                    <a:cubicBezTo>
                      <a:pt x="105076" y="415498"/>
                      <a:pt x="80352" y="438650"/>
                      <a:pt x="52097" y="438650"/>
                    </a:cubicBezTo>
                    <a:cubicBezTo>
                      <a:pt x="22958" y="438650"/>
                      <a:pt x="0" y="415498"/>
                      <a:pt x="0" y="386114"/>
                    </a:cubicBezTo>
                    <a:cubicBezTo>
                      <a:pt x="0" y="356729"/>
                      <a:pt x="22958" y="333578"/>
                      <a:pt x="52097" y="333578"/>
                    </a:cubicBezTo>
                    <a:close/>
                    <a:moveTo>
                      <a:pt x="52097" y="183762"/>
                    </a:moveTo>
                    <a:cubicBezTo>
                      <a:pt x="31788" y="183762"/>
                      <a:pt x="15011" y="200539"/>
                      <a:pt x="15011" y="220849"/>
                    </a:cubicBezTo>
                    <a:cubicBezTo>
                      <a:pt x="15011" y="241158"/>
                      <a:pt x="31788" y="257936"/>
                      <a:pt x="52097" y="257936"/>
                    </a:cubicBezTo>
                    <a:cubicBezTo>
                      <a:pt x="72405" y="257936"/>
                      <a:pt x="89182" y="241158"/>
                      <a:pt x="89182" y="220849"/>
                    </a:cubicBezTo>
                    <a:cubicBezTo>
                      <a:pt x="89182" y="200539"/>
                      <a:pt x="72405" y="183762"/>
                      <a:pt x="52097" y="183762"/>
                    </a:cubicBezTo>
                    <a:close/>
                    <a:moveTo>
                      <a:pt x="52097" y="168751"/>
                    </a:moveTo>
                    <a:cubicBezTo>
                      <a:pt x="80352" y="168751"/>
                      <a:pt x="105076" y="191709"/>
                      <a:pt x="105076" y="220849"/>
                    </a:cubicBezTo>
                    <a:cubicBezTo>
                      <a:pt x="105076" y="249989"/>
                      <a:pt x="80352" y="273830"/>
                      <a:pt x="52097" y="273830"/>
                    </a:cubicBezTo>
                    <a:cubicBezTo>
                      <a:pt x="22958" y="273830"/>
                      <a:pt x="0" y="249989"/>
                      <a:pt x="0" y="220849"/>
                    </a:cubicBezTo>
                    <a:cubicBezTo>
                      <a:pt x="0" y="191709"/>
                      <a:pt x="22958" y="168751"/>
                      <a:pt x="52097" y="168751"/>
                    </a:cubicBezTo>
                    <a:close/>
                    <a:moveTo>
                      <a:pt x="52097" y="15011"/>
                    </a:moveTo>
                    <a:cubicBezTo>
                      <a:pt x="31788" y="15011"/>
                      <a:pt x="15011" y="31787"/>
                      <a:pt x="15011" y="52979"/>
                    </a:cubicBezTo>
                    <a:cubicBezTo>
                      <a:pt x="15011" y="73288"/>
                      <a:pt x="31788" y="90065"/>
                      <a:pt x="52097" y="90065"/>
                    </a:cubicBezTo>
                    <a:cubicBezTo>
                      <a:pt x="72405" y="90065"/>
                      <a:pt x="89182" y="73288"/>
                      <a:pt x="89182" y="52979"/>
                    </a:cubicBezTo>
                    <a:cubicBezTo>
                      <a:pt x="89182" y="31787"/>
                      <a:pt x="72405" y="15011"/>
                      <a:pt x="52097" y="15011"/>
                    </a:cubicBezTo>
                    <a:close/>
                    <a:moveTo>
                      <a:pt x="52097" y="0"/>
                    </a:moveTo>
                    <a:cubicBezTo>
                      <a:pt x="80352" y="0"/>
                      <a:pt x="105076" y="23841"/>
                      <a:pt x="105076" y="52979"/>
                    </a:cubicBezTo>
                    <a:cubicBezTo>
                      <a:pt x="105076" y="82118"/>
                      <a:pt x="80352" y="105076"/>
                      <a:pt x="52097" y="105076"/>
                    </a:cubicBezTo>
                    <a:cubicBezTo>
                      <a:pt x="22958" y="105076"/>
                      <a:pt x="0" y="82118"/>
                      <a:pt x="0" y="52979"/>
                    </a:cubicBezTo>
                    <a:cubicBezTo>
                      <a:pt x="0" y="23841"/>
                      <a:pt x="22958" y="0"/>
                      <a:pt x="520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259">
                <a:extLst>
                  <a:ext uri="{FF2B5EF4-FFF2-40B4-BE49-F238E27FC236}">
                    <a16:creationId xmlns:a16="http://schemas.microsoft.com/office/drawing/2014/main" id="{693C7F41-555E-4432-87D9-A04803AFB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7871" y="7578139"/>
                <a:ext cx="773118" cy="478785"/>
              </a:xfrm>
              <a:custGeom>
                <a:avLst/>
                <a:gdLst>
                  <a:gd name="T0" fmla="*/ 705 w 868"/>
                  <a:gd name="T1" fmla="*/ 538 h 539"/>
                  <a:gd name="T2" fmla="*/ 433 w 868"/>
                  <a:gd name="T3" fmla="*/ 538 h 539"/>
                  <a:gd name="T4" fmla="*/ 162 w 868"/>
                  <a:gd name="T5" fmla="*/ 538 h 539"/>
                  <a:gd name="T6" fmla="*/ 162 w 868"/>
                  <a:gd name="T7" fmla="*/ 538 h 539"/>
                  <a:gd name="T8" fmla="*/ 47 w 868"/>
                  <a:gd name="T9" fmla="*/ 491 h 539"/>
                  <a:gd name="T10" fmla="*/ 47 w 868"/>
                  <a:gd name="T11" fmla="*/ 491 h 539"/>
                  <a:gd name="T12" fmla="*/ 0 w 868"/>
                  <a:gd name="T13" fmla="*/ 376 h 539"/>
                  <a:gd name="T14" fmla="*/ 0 w 868"/>
                  <a:gd name="T15" fmla="*/ 269 h 539"/>
                  <a:gd name="T16" fmla="*/ 0 w 868"/>
                  <a:gd name="T17" fmla="*/ 161 h 539"/>
                  <a:gd name="T18" fmla="*/ 0 w 868"/>
                  <a:gd name="T19" fmla="*/ 161 h 539"/>
                  <a:gd name="T20" fmla="*/ 47 w 868"/>
                  <a:gd name="T21" fmla="*/ 47 h 539"/>
                  <a:gd name="T22" fmla="*/ 47 w 868"/>
                  <a:gd name="T23" fmla="*/ 47 h 539"/>
                  <a:gd name="T24" fmla="*/ 162 w 868"/>
                  <a:gd name="T25" fmla="*/ 0 h 539"/>
                  <a:gd name="T26" fmla="*/ 433 w 868"/>
                  <a:gd name="T27" fmla="*/ 0 h 539"/>
                  <a:gd name="T28" fmla="*/ 705 w 868"/>
                  <a:gd name="T29" fmla="*/ 0 h 539"/>
                  <a:gd name="T30" fmla="*/ 705 w 868"/>
                  <a:gd name="T31" fmla="*/ 0 h 539"/>
                  <a:gd name="T32" fmla="*/ 820 w 868"/>
                  <a:gd name="T33" fmla="*/ 47 h 539"/>
                  <a:gd name="T34" fmla="*/ 820 w 868"/>
                  <a:gd name="T35" fmla="*/ 47 h 539"/>
                  <a:gd name="T36" fmla="*/ 867 w 868"/>
                  <a:gd name="T37" fmla="*/ 161 h 539"/>
                  <a:gd name="T38" fmla="*/ 867 w 868"/>
                  <a:gd name="T39" fmla="*/ 269 h 539"/>
                  <a:gd name="T40" fmla="*/ 867 w 868"/>
                  <a:gd name="T41" fmla="*/ 376 h 539"/>
                  <a:gd name="T42" fmla="*/ 867 w 868"/>
                  <a:gd name="T43" fmla="*/ 376 h 539"/>
                  <a:gd name="T44" fmla="*/ 820 w 868"/>
                  <a:gd name="T45" fmla="*/ 491 h 539"/>
                  <a:gd name="T46" fmla="*/ 820 w 868"/>
                  <a:gd name="T47" fmla="*/ 491 h 539"/>
                  <a:gd name="T48" fmla="*/ 705 w 868"/>
                  <a:gd name="T49" fmla="*/ 53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68" h="539">
                    <a:moveTo>
                      <a:pt x="705" y="538"/>
                    </a:moveTo>
                    <a:lnTo>
                      <a:pt x="433" y="538"/>
                    </a:lnTo>
                    <a:lnTo>
                      <a:pt x="162" y="538"/>
                    </a:lnTo>
                    <a:lnTo>
                      <a:pt x="162" y="538"/>
                    </a:lnTo>
                    <a:cubicBezTo>
                      <a:pt x="117" y="538"/>
                      <a:pt x="76" y="520"/>
                      <a:pt x="47" y="491"/>
                    </a:cubicBezTo>
                    <a:lnTo>
                      <a:pt x="47" y="491"/>
                    </a:lnTo>
                    <a:cubicBezTo>
                      <a:pt x="18" y="461"/>
                      <a:pt x="0" y="421"/>
                      <a:pt x="0" y="376"/>
                    </a:cubicBezTo>
                    <a:lnTo>
                      <a:pt x="0" y="269"/>
                    </a:lnTo>
                    <a:lnTo>
                      <a:pt x="0" y="161"/>
                    </a:lnTo>
                    <a:lnTo>
                      <a:pt x="0" y="161"/>
                    </a:lnTo>
                    <a:cubicBezTo>
                      <a:pt x="0" y="117"/>
                      <a:pt x="18" y="77"/>
                      <a:pt x="47" y="47"/>
                    </a:cubicBezTo>
                    <a:lnTo>
                      <a:pt x="47" y="47"/>
                    </a:lnTo>
                    <a:cubicBezTo>
                      <a:pt x="76" y="18"/>
                      <a:pt x="117" y="0"/>
                      <a:pt x="162" y="0"/>
                    </a:cubicBezTo>
                    <a:lnTo>
                      <a:pt x="433" y="0"/>
                    </a:lnTo>
                    <a:lnTo>
                      <a:pt x="705" y="0"/>
                    </a:lnTo>
                    <a:lnTo>
                      <a:pt x="705" y="0"/>
                    </a:lnTo>
                    <a:cubicBezTo>
                      <a:pt x="749" y="0"/>
                      <a:pt x="791" y="18"/>
                      <a:pt x="820" y="47"/>
                    </a:cubicBezTo>
                    <a:lnTo>
                      <a:pt x="820" y="47"/>
                    </a:lnTo>
                    <a:cubicBezTo>
                      <a:pt x="849" y="77"/>
                      <a:pt x="867" y="117"/>
                      <a:pt x="867" y="161"/>
                    </a:cubicBezTo>
                    <a:lnTo>
                      <a:pt x="867" y="269"/>
                    </a:lnTo>
                    <a:lnTo>
                      <a:pt x="867" y="376"/>
                    </a:lnTo>
                    <a:lnTo>
                      <a:pt x="867" y="376"/>
                    </a:lnTo>
                    <a:cubicBezTo>
                      <a:pt x="867" y="421"/>
                      <a:pt x="849" y="461"/>
                      <a:pt x="820" y="491"/>
                    </a:cubicBezTo>
                    <a:lnTo>
                      <a:pt x="820" y="491"/>
                    </a:lnTo>
                    <a:cubicBezTo>
                      <a:pt x="791" y="520"/>
                      <a:pt x="749" y="538"/>
                      <a:pt x="705" y="5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260">
                <a:extLst>
                  <a:ext uri="{FF2B5EF4-FFF2-40B4-BE49-F238E27FC236}">
                    <a16:creationId xmlns:a16="http://schemas.microsoft.com/office/drawing/2014/main" id="{D2431F81-F57A-4024-8606-1773908D5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022" y="7570290"/>
                <a:ext cx="784893" cy="494482"/>
              </a:xfrm>
              <a:custGeom>
                <a:avLst/>
                <a:gdLst>
                  <a:gd name="T0" fmla="*/ 170 w 884"/>
                  <a:gd name="T1" fmla="*/ 18 h 557"/>
                  <a:gd name="T2" fmla="*/ 170 w 884"/>
                  <a:gd name="T3" fmla="*/ 18 h 557"/>
                  <a:gd name="T4" fmla="*/ 61 w 884"/>
                  <a:gd name="T5" fmla="*/ 62 h 557"/>
                  <a:gd name="T6" fmla="*/ 61 w 884"/>
                  <a:gd name="T7" fmla="*/ 62 h 557"/>
                  <a:gd name="T8" fmla="*/ 17 w 884"/>
                  <a:gd name="T9" fmla="*/ 170 h 557"/>
                  <a:gd name="T10" fmla="*/ 17 w 884"/>
                  <a:gd name="T11" fmla="*/ 385 h 557"/>
                  <a:gd name="T12" fmla="*/ 17 w 884"/>
                  <a:gd name="T13" fmla="*/ 385 h 557"/>
                  <a:gd name="T14" fmla="*/ 61 w 884"/>
                  <a:gd name="T15" fmla="*/ 493 h 557"/>
                  <a:gd name="T16" fmla="*/ 61 w 884"/>
                  <a:gd name="T17" fmla="*/ 493 h 557"/>
                  <a:gd name="T18" fmla="*/ 170 w 884"/>
                  <a:gd name="T19" fmla="*/ 539 h 557"/>
                  <a:gd name="T20" fmla="*/ 713 w 884"/>
                  <a:gd name="T21" fmla="*/ 539 h 557"/>
                  <a:gd name="T22" fmla="*/ 713 w 884"/>
                  <a:gd name="T23" fmla="*/ 539 h 557"/>
                  <a:gd name="T24" fmla="*/ 822 w 884"/>
                  <a:gd name="T25" fmla="*/ 493 h 557"/>
                  <a:gd name="T26" fmla="*/ 822 w 884"/>
                  <a:gd name="T27" fmla="*/ 493 h 557"/>
                  <a:gd name="T28" fmla="*/ 866 w 884"/>
                  <a:gd name="T29" fmla="*/ 385 h 557"/>
                  <a:gd name="T30" fmla="*/ 866 w 884"/>
                  <a:gd name="T31" fmla="*/ 170 h 557"/>
                  <a:gd name="T32" fmla="*/ 866 w 884"/>
                  <a:gd name="T33" fmla="*/ 170 h 557"/>
                  <a:gd name="T34" fmla="*/ 822 w 884"/>
                  <a:gd name="T35" fmla="*/ 62 h 557"/>
                  <a:gd name="T36" fmla="*/ 822 w 884"/>
                  <a:gd name="T37" fmla="*/ 62 h 557"/>
                  <a:gd name="T38" fmla="*/ 713 w 884"/>
                  <a:gd name="T39" fmla="*/ 18 h 557"/>
                  <a:gd name="T40" fmla="*/ 170 w 884"/>
                  <a:gd name="T41" fmla="*/ 18 h 557"/>
                  <a:gd name="T42" fmla="*/ 713 w 884"/>
                  <a:gd name="T43" fmla="*/ 556 h 557"/>
                  <a:gd name="T44" fmla="*/ 170 w 884"/>
                  <a:gd name="T45" fmla="*/ 556 h 557"/>
                  <a:gd name="T46" fmla="*/ 170 w 884"/>
                  <a:gd name="T47" fmla="*/ 556 h 557"/>
                  <a:gd name="T48" fmla="*/ 49 w 884"/>
                  <a:gd name="T49" fmla="*/ 506 h 557"/>
                  <a:gd name="T50" fmla="*/ 49 w 884"/>
                  <a:gd name="T51" fmla="*/ 506 h 557"/>
                  <a:gd name="T52" fmla="*/ 0 w 884"/>
                  <a:gd name="T53" fmla="*/ 385 h 557"/>
                  <a:gd name="T54" fmla="*/ 0 w 884"/>
                  <a:gd name="T55" fmla="*/ 170 h 557"/>
                  <a:gd name="T56" fmla="*/ 0 w 884"/>
                  <a:gd name="T57" fmla="*/ 170 h 557"/>
                  <a:gd name="T58" fmla="*/ 49 w 884"/>
                  <a:gd name="T59" fmla="*/ 50 h 557"/>
                  <a:gd name="T60" fmla="*/ 49 w 884"/>
                  <a:gd name="T61" fmla="*/ 50 h 557"/>
                  <a:gd name="T62" fmla="*/ 170 w 884"/>
                  <a:gd name="T63" fmla="*/ 0 h 557"/>
                  <a:gd name="T64" fmla="*/ 713 w 884"/>
                  <a:gd name="T65" fmla="*/ 0 h 557"/>
                  <a:gd name="T66" fmla="*/ 713 w 884"/>
                  <a:gd name="T67" fmla="*/ 0 h 557"/>
                  <a:gd name="T68" fmla="*/ 833 w 884"/>
                  <a:gd name="T69" fmla="*/ 50 h 557"/>
                  <a:gd name="T70" fmla="*/ 833 w 884"/>
                  <a:gd name="T71" fmla="*/ 50 h 557"/>
                  <a:gd name="T72" fmla="*/ 883 w 884"/>
                  <a:gd name="T73" fmla="*/ 170 h 557"/>
                  <a:gd name="T74" fmla="*/ 883 w 884"/>
                  <a:gd name="T75" fmla="*/ 385 h 557"/>
                  <a:gd name="T76" fmla="*/ 883 w 884"/>
                  <a:gd name="T77" fmla="*/ 385 h 557"/>
                  <a:gd name="T78" fmla="*/ 833 w 884"/>
                  <a:gd name="T79" fmla="*/ 506 h 557"/>
                  <a:gd name="T80" fmla="*/ 833 w 884"/>
                  <a:gd name="T81" fmla="*/ 506 h 557"/>
                  <a:gd name="T82" fmla="*/ 713 w 884"/>
                  <a:gd name="T83" fmla="*/ 5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84" h="557">
                    <a:moveTo>
                      <a:pt x="170" y="18"/>
                    </a:moveTo>
                    <a:lnTo>
                      <a:pt x="170" y="18"/>
                    </a:lnTo>
                    <a:cubicBezTo>
                      <a:pt x="129" y="18"/>
                      <a:pt x="90" y="33"/>
                      <a:pt x="61" y="62"/>
                    </a:cubicBezTo>
                    <a:lnTo>
                      <a:pt x="61" y="62"/>
                    </a:lnTo>
                    <a:cubicBezTo>
                      <a:pt x="32" y="92"/>
                      <a:pt x="17" y="130"/>
                      <a:pt x="17" y="170"/>
                    </a:cubicBezTo>
                    <a:lnTo>
                      <a:pt x="17" y="385"/>
                    </a:lnTo>
                    <a:lnTo>
                      <a:pt x="17" y="385"/>
                    </a:lnTo>
                    <a:cubicBezTo>
                      <a:pt x="17" y="426"/>
                      <a:pt x="32" y="465"/>
                      <a:pt x="61" y="493"/>
                    </a:cubicBezTo>
                    <a:lnTo>
                      <a:pt x="61" y="493"/>
                    </a:lnTo>
                    <a:cubicBezTo>
                      <a:pt x="90" y="522"/>
                      <a:pt x="129" y="539"/>
                      <a:pt x="170" y="539"/>
                    </a:cubicBezTo>
                    <a:lnTo>
                      <a:pt x="713" y="539"/>
                    </a:lnTo>
                    <a:lnTo>
                      <a:pt x="713" y="539"/>
                    </a:lnTo>
                    <a:cubicBezTo>
                      <a:pt x="754" y="539"/>
                      <a:pt x="793" y="522"/>
                      <a:pt x="822" y="493"/>
                    </a:cubicBezTo>
                    <a:lnTo>
                      <a:pt x="822" y="493"/>
                    </a:lnTo>
                    <a:cubicBezTo>
                      <a:pt x="850" y="465"/>
                      <a:pt x="866" y="426"/>
                      <a:pt x="866" y="385"/>
                    </a:cubicBezTo>
                    <a:lnTo>
                      <a:pt x="866" y="170"/>
                    </a:lnTo>
                    <a:lnTo>
                      <a:pt x="866" y="170"/>
                    </a:lnTo>
                    <a:cubicBezTo>
                      <a:pt x="866" y="130"/>
                      <a:pt x="850" y="92"/>
                      <a:pt x="822" y="62"/>
                    </a:cubicBezTo>
                    <a:lnTo>
                      <a:pt x="822" y="62"/>
                    </a:lnTo>
                    <a:cubicBezTo>
                      <a:pt x="793" y="33"/>
                      <a:pt x="754" y="18"/>
                      <a:pt x="713" y="18"/>
                    </a:cubicBezTo>
                    <a:lnTo>
                      <a:pt x="170" y="18"/>
                    </a:lnTo>
                    <a:close/>
                    <a:moveTo>
                      <a:pt x="713" y="556"/>
                    </a:moveTo>
                    <a:lnTo>
                      <a:pt x="170" y="556"/>
                    </a:lnTo>
                    <a:lnTo>
                      <a:pt x="170" y="556"/>
                    </a:lnTo>
                    <a:cubicBezTo>
                      <a:pt x="125" y="556"/>
                      <a:pt x="82" y="538"/>
                      <a:pt x="49" y="506"/>
                    </a:cubicBezTo>
                    <a:lnTo>
                      <a:pt x="49" y="506"/>
                    </a:lnTo>
                    <a:cubicBezTo>
                      <a:pt x="17" y="473"/>
                      <a:pt x="0" y="431"/>
                      <a:pt x="0" y="385"/>
                    </a:cubicBezTo>
                    <a:lnTo>
                      <a:pt x="0" y="170"/>
                    </a:lnTo>
                    <a:lnTo>
                      <a:pt x="0" y="170"/>
                    </a:lnTo>
                    <a:cubicBezTo>
                      <a:pt x="0" y="125"/>
                      <a:pt x="17" y="82"/>
                      <a:pt x="49" y="50"/>
                    </a:cubicBezTo>
                    <a:lnTo>
                      <a:pt x="49" y="50"/>
                    </a:lnTo>
                    <a:cubicBezTo>
                      <a:pt x="82" y="18"/>
                      <a:pt x="125" y="0"/>
                      <a:pt x="170" y="0"/>
                    </a:cubicBezTo>
                    <a:lnTo>
                      <a:pt x="713" y="0"/>
                    </a:lnTo>
                    <a:lnTo>
                      <a:pt x="713" y="0"/>
                    </a:lnTo>
                    <a:cubicBezTo>
                      <a:pt x="758" y="0"/>
                      <a:pt x="801" y="18"/>
                      <a:pt x="833" y="50"/>
                    </a:cubicBezTo>
                    <a:lnTo>
                      <a:pt x="833" y="50"/>
                    </a:lnTo>
                    <a:cubicBezTo>
                      <a:pt x="865" y="82"/>
                      <a:pt x="883" y="125"/>
                      <a:pt x="883" y="170"/>
                    </a:cubicBezTo>
                    <a:lnTo>
                      <a:pt x="883" y="385"/>
                    </a:lnTo>
                    <a:lnTo>
                      <a:pt x="883" y="385"/>
                    </a:lnTo>
                    <a:cubicBezTo>
                      <a:pt x="883" y="431"/>
                      <a:pt x="865" y="473"/>
                      <a:pt x="833" y="506"/>
                    </a:cubicBezTo>
                    <a:lnTo>
                      <a:pt x="833" y="506"/>
                    </a:lnTo>
                    <a:cubicBezTo>
                      <a:pt x="801" y="538"/>
                      <a:pt x="758" y="556"/>
                      <a:pt x="713" y="5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261">
                <a:extLst>
                  <a:ext uri="{FF2B5EF4-FFF2-40B4-BE49-F238E27FC236}">
                    <a16:creationId xmlns:a16="http://schemas.microsoft.com/office/drawing/2014/main" id="{E05B1B25-9903-491A-B7CD-87AA80A14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5490" y="7644856"/>
                <a:ext cx="341427" cy="341427"/>
              </a:xfrm>
              <a:custGeom>
                <a:avLst/>
                <a:gdLst>
                  <a:gd name="T0" fmla="*/ 384 w 385"/>
                  <a:gd name="T1" fmla="*/ 192 h 384"/>
                  <a:gd name="T2" fmla="*/ 384 w 385"/>
                  <a:gd name="T3" fmla="*/ 192 h 384"/>
                  <a:gd name="T4" fmla="*/ 192 w 385"/>
                  <a:gd name="T5" fmla="*/ 383 h 384"/>
                  <a:gd name="T6" fmla="*/ 192 w 385"/>
                  <a:gd name="T7" fmla="*/ 383 h 384"/>
                  <a:gd name="T8" fmla="*/ 0 w 385"/>
                  <a:gd name="T9" fmla="*/ 192 h 384"/>
                  <a:gd name="T10" fmla="*/ 0 w 385"/>
                  <a:gd name="T11" fmla="*/ 192 h 384"/>
                  <a:gd name="T12" fmla="*/ 192 w 385"/>
                  <a:gd name="T13" fmla="*/ 0 h 384"/>
                  <a:gd name="T14" fmla="*/ 192 w 385"/>
                  <a:gd name="T15" fmla="*/ 0 h 384"/>
                  <a:gd name="T16" fmla="*/ 384 w 385"/>
                  <a:gd name="T17" fmla="*/ 192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5" h="384">
                    <a:moveTo>
                      <a:pt x="384" y="192"/>
                    </a:moveTo>
                    <a:lnTo>
                      <a:pt x="384" y="192"/>
                    </a:lnTo>
                    <a:cubicBezTo>
                      <a:pt x="384" y="298"/>
                      <a:pt x="298" y="383"/>
                      <a:pt x="192" y="383"/>
                    </a:cubicBezTo>
                    <a:lnTo>
                      <a:pt x="192" y="383"/>
                    </a:lnTo>
                    <a:cubicBezTo>
                      <a:pt x="87" y="383"/>
                      <a:pt x="0" y="298"/>
                      <a:pt x="0" y="192"/>
                    </a:cubicBezTo>
                    <a:lnTo>
                      <a:pt x="0" y="192"/>
                    </a:lnTo>
                    <a:cubicBezTo>
                      <a:pt x="0" y="86"/>
                      <a:pt x="87" y="0"/>
                      <a:pt x="192" y="0"/>
                    </a:cubicBezTo>
                    <a:lnTo>
                      <a:pt x="192" y="0"/>
                    </a:lnTo>
                    <a:cubicBezTo>
                      <a:pt x="298" y="0"/>
                      <a:pt x="384" y="86"/>
                      <a:pt x="384" y="1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243F2744-33B3-4E69-8FB1-31B3499BF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4560" y="7713404"/>
                <a:ext cx="239131" cy="213606"/>
              </a:xfrm>
              <a:custGeom>
                <a:avLst/>
                <a:gdLst>
                  <a:gd name="connsiteX0" fmla="*/ 212835 w 239131"/>
                  <a:gd name="connsiteY0" fmla="*/ 103971 h 213606"/>
                  <a:gd name="connsiteX1" fmla="*/ 225212 w 239131"/>
                  <a:gd name="connsiteY1" fmla="*/ 108210 h 213606"/>
                  <a:gd name="connsiteX2" fmla="*/ 221660 w 239131"/>
                  <a:gd name="connsiteY2" fmla="*/ 188383 h 213606"/>
                  <a:gd name="connsiteX3" fmla="*/ 141738 w 239131"/>
                  <a:gd name="connsiteY3" fmla="*/ 205122 h 213606"/>
                  <a:gd name="connsiteX4" fmla="*/ 176371 w 239131"/>
                  <a:gd name="connsiteY4" fmla="*/ 154023 h 213606"/>
                  <a:gd name="connsiteX5" fmla="*/ 212835 w 239131"/>
                  <a:gd name="connsiteY5" fmla="*/ 103971 h 213606"/>
                  <a:gd name="connsiteX6" fmla="*/ 65382 w 239131"/>
                  <a:gd name="connsiteY6" fmla="*/ 141 h 213606"/>
                  <a:gd name="connsiteX7" fmla="*/ 98096 w 239131"/>
                  <a:gd name="connsiteY7" fmla="*/ 4606 h 213606"/>
                  <a:gd name="connsiteX8" fmla="*/ 63021 w 239131"/>
                  <a:gd name="connsiteY8" fmla="*/ 57303 h 213606"/>
                  <a:gd name="connsiteX9" fmla="*/ 12658 w 239131"/>
                  <a:gd name="connsiteY9" fmla="*/ 103748 h 213606"/>
                  <a:gd name="connsiteX10" fmla="*/ 17154 w 239131"/>
                  <a:gd name="connsiteY10" fmla="*/ 22470 h 213606"/>
                  <a:gd name="connsiteX11" fmla="*/ 65382 w 239131"/>
                  <a:gd name="connsiteY11" fmla="*/ 141 h 213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131" h="213606">
                    <a:moveTo>
                      <a:pt x="212835" y="103971"/>
                    </a:moveTo>
                    <a:cubicBezTo>
                      <a:pt x="215888" y="103034"/>
                      <a:pt x="219662" y="104246"/>
                      <a:pt x="225212" y="108210"/>
                    </a:cubicBezTo>
                    <a:cubicBezTo>
                      <a:pt x="240309" y="117902"/>
                      <a:pt x="248301" y="156666"/>
                      <a:pt x="221660" y="188383"/>
                    </a:cubicBezTo>
                    <a:cubicBezTo>
                      <a:pt x="195019" y="220980"/>
                      <a:pt x="152394" y="216575"/>
                      <a:pt x="141738" y="205122"/>
                    </a:cubicBezTo>
                    <a:cubicBezTo>
                      <a:pt x="127529" y="191907"/>
                      <a:pt x="144402" y="187502"/>
                      <a:pt x="176371" y="154023"/>
                    </a:cubicBezTo>
                    <a:cubicBezTo>
                      <a:pt x="201014" y="128914"/>
                      <a:pt x="203678" y="106779"/>
                      <a:pt x="212835" y="103971"/>
                    </a:cubicBezTo>
                    <a:close/>
                    <a:moveTo>
                      <a:pt x="65382" y="141"/>
                    </a:moveTo>
                    <a:cubicBezTo>
                      <a:pt x="81458" y="-753"/>
                      <a:pt x="94948" y="2820"/>
                      <a:pt x="98096" y="4606"/>
                    </a:cubicBezTo>
                    <a:cubicBezTo>
                      <a:pt x="118781" y="18004"/>
                      <a:pt x="95397" y="22470"/>
                      <a:pt x="63021" y="57303"/>
                    </a:cubicBezTo>
                    <a:cubicBezTo>
                      <a:pt x="29745" y="91243"/>
                      <a:pt x="29745" y="118932"/>
                      <a:pt x="12658" y="103748"/>
                    </a:cubicBezTo>
                    <a:cubicBezTo>
                      <a:pt x="67" y="91243"/>
                      <a:pt x="-9826" y="54624"/>
                      <a:pt x="17154" y="22470"/>
                    </a:cubicBezTo>
                    <a:cubicBezTo>
                      <a:pt x="30645" y="6393"/>
                      <a:pt x="49306" y="1034"/>
                      <a:pt x="65382" y="14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578" name="Freeform 264">
            <a:extLst>
              <a:ext uri="{FF2B5EF4-FFF2-40B4-BE49-F238E27FC236}">
                <a16:creationId xmlns:a16="http://schemas.microsoft.com/office/drawing/2014/main" id="{BF7D739C-1D81-4561-90F0-EAD78B78E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6186" y="3755711"/>
            <a:ext cx="1161641" cy="9960289"/>
          </a:xfrm>
          <a:custGeom>
            <a:avLst/>
            <a:gdLst>
              <a:gd name="T0" fmla="*/ 1306 w 1307"/>
              <a:gd name="T1" fmla="*/ 0 h 11190"/>
              <a:gd name="T2" fmla="*/ 798 w 1307"/>
              <a:gd name="T3" fmla="*/ 0 h 11190"/>
              <a:gd name="T4" fmla="*/ 798 w 1307"/>
              <a:gd name="T5" fmla="*/ 0 h 11190"/>
              <a:gd name="T6" fmla="*/ 0 w 1307"/>
              <a:gd name="T7" fmla="*/ 799 h 11190"/>
              <a:gd name="T8" fmla="*/ 0 w 1307"/>
              <a:gd name="T9" fmla="*/ 1087 h 11190"/>
              <a:gd name="T10" fmla="*/ 0 w 1307"/>
              <a:gd name="T11" fmla="*/ 11189 h 11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07" h="11190">
                <a:moveTo>
                  <a:pt x="1306" y="0"/>
                </a:moveTo>
                <a:lnTo>
                  <a:pt x="798" y="0"/>
                </a:lnTo>
                <a:lnTo>
                  <a:pt x="798" y="0"/>
                </a:lnTo>
                <a:cubicBezTo>
                  <a:pt x="358" y="0"/>
                  <a:pt x="0" y="358"/>
                  <a:pt x="0" y="799"/>
                </a:cubicBezTo>
                <a:lnTo>
                  <a:pt x="0" y="1087"/>
                </a:lnTo>
                <a:lnTo>
                  <a:pt x="0" y="11189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79" name="Freeform 265">
            <a:extLst>
              <a:ext uri="{FF2B5EF4-FFF2-40B4-BE49-F238E27FC236}">
                <a16:creationId xmlns:a16="http://schemas.microsoft.com/office/drawing/2014/main" id="{77AA5A76-3CB2-4E95-BF32-3B709BE4E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6186" y="3755711"/>
            <a:ext cx="1161641" cy="969344"/>
          </a:xfrm>
          <a:custGeom>
            <a:avLst/>
            <a:gdLst>
              <a:gd name="T0" fmla="*/ 1306 w 1307"/>
              <a:gd name="T1" fmla="*/ 0 h 1088"/>
              <a:gd name="T2" fmla="*/ 798 w 1307"/>
              <a:gd name="T3" fmla="*/ 0 h 1088"/>
              <a:gd name="T4" fmla="*/ 798 w 1307"/>
              <a:gd name="T5" fmla="*/ 0 h 1088"/>
              <a:gd name="T6" fmla="*/ 0 w 1307"/>
              <a:gd name="T7" fmla="*/ 799 h 1088"/>
              <a:gd name="T8" fmla="*/ 0 w 1307"/>
              <a:gd name="T9" fmla="*/ 1087 h 10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7" h="1088">
                <a:moveTo>
                  <a:pt x="1306" y="0"/>
                </a:moveTo>
                <a:lnTo>
                  <a:pt x="798" y="0"/>
                </a:lnTo>
                <a:lnTo>
                  <a:pt x="798" y="0"/>
                </a:lnTo>
                <a:cubicBezTo>
                  <a:pt x="358" y="0"/>
                  <a:pt x="0" y="358"/>
                  <a:pt x="0" y="799"/>
                </a:cubicBezTo>
                <a:lnTo>
                  <a:pt x="0" y="1087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80" name="Freeform 266">
            <a:extLst>
              <a:ext uri="{FF2B5EF4-FFF2-40B4-BE49-F238E27FC236}">
                <a16:creationId xmlns:a16="http://schemas.microsoft.com/office/drawing/2014/main" id="{9BB5D71D-E00E-4186-B873-327471448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6186" y="6334085"/>
            <a:ext cx="1161641" cy="969341"/>
          </a:xfrm>
          <a:custGeom>
            <a:avLst/>
            <a:gdLst>
              <a:gd name="T0" fmla="*/ 1306 w 1307"/>
              <a:gd name="T1" fmla="*/ 0 h 1087"/>
              <a:gd name="T2" fmla="*/ 798 w 1307"/>
              <a:gd name="T3" fmla="*/ 0 h 1087"/>
              <a:gd name="T4" fmla="*/ 798 w 1307"/>
              <a:gd name="T5" fmla="*/ 0 h 1087"/>
              <a:gd name="T6" fmla="*/ 0 w 1307"/>
              <a:gd name="T7" fmla="*/ 798 h 1087"/>
              <a:gd name="T8" fmla="*/ 0 w 1307"/>
              <a:gd name="T9" fmla="*/ 1086 h 10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7" h="1087">
                <a:moveTo>
                  <a:pt x="1306" y="0"/>
                </a:moveTo>
                <a:lnTo>
                  <a:pt x="798" y="0"/>
                </a:lnTo>
                <a:lnTo>
                  <a:pt x="798" y="0"/>
                </a:lnTo>
                <a:cubicBezTo>
                  <a:pt x="358" y="0"/>
                  <a:pt x="0" y="358"/>
                  <a:pt x="0" y="798"/>
                </a:cubicBezTo>
                <a:lnTo>
                  <a:pt x="0" y="1086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81" name="Freeform 267">
            <a:extLst>
              <a:ext uri="{FF2B5EF4-FFF2-40B4-BE49-F238E27FC236}">
                <a16:creationId xmlns:a16="http://schemas.microsoft.com/office/drawing/2014/main" id="{A1B737A6-5C81-4C12-BF06-8395D4C76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6186" y="8908533"/>
            <a:ext cx="1161641" cy="969341"/>
          </a:xfrm>
          <a:custGeom>
            <a:avLst/>
            <a:gdLst>
              <a:gd name="T0" fmla="*/ 1306 w 1307"/>
              <a:gd name="T1" fmla="*/ 0 h 1089"/>
              <a:gd name="T2" fmla="*/ 798 w 1307"/>
              <a:gd name="T3" fmla="*/ 0 h 1089"/>
              <a:gd name="T4" fmla="*/ 798 w 1307"/>
              <a:gd name="T5" fmla="*/ 0 h 1089"/>
              <a:gd name="T6" fmla="*/ 0 w 1307"/>
              <a:gd name="T7" fmla="*/ 799 h 1089"/>
              <a:gd name="T8" fmla="*/ 0 w 1307"/>
              <a:gd name="T9" fmla="*/ 1088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7" h="1089">
                <a:moveTo>
                  <a:pt x="1306" y="0"/>
                </a:moveTo>
                <a:lnTo>
                  <a:pt x="798" y="0"/>
                </a:lnTo>
                <a:lnTo>
                  <a:pt x="798" y="0"/>
                </a:lnTo>
                <a:cubicBezTo>
                  <a:pt x="358" y="0"/>
                  <a:pt x="0" y="357"/>
                  <a:pt x="0" y="799"/>
                </a:cubicBezTo>
                <a:lnTo>
                  <a:pt x="0" y="1088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82" name="Freeform 268">
            <a:extLst>
              <a:ext uri="{FF2B5EF4-FFF2-40B4-BE49-F238E27FC236}">
                <a16:creationId xmlns:a16="http://schemas.microsoft.com/office/drawing/2014/main" id="{C39EEE2A-8C52-4897-9F5B-FB4ABC958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6186" y="11482981"/>
            <a:ext cx="1161641" cy="969341"/>
          </a:xfrm>
          <a:custGeom>
            <a:avLst/>
            <a:gdLst>
              <a:gd name="T0" fmla="*/ 1306 w 1307"/>
              <a:gd name="T1" fmla="*/ 0 h 1088"/>
              <a:gd name="T2" fmla="*/ 798 w 1307"/>
              <a:gd name="T3" fmla="*/ 0 h 1088"/>
              <a:gd name="T4" fmla="*/ 798 w 1307"/>
              <a:gd name="T5" fmla="*/ 0 h 1088"/>
              <a:gd name="T6" fmla="*/ 0 w 1307"/>
              <a:gd name="T7" fmla="*/ 798 h 1088"/>
              <a:gd name="T8" fmla="*/ 0 w 1307"/>
              <a:gd name="T9" fmla="*/ 1087 h 10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7" h="1088">
                <a:moveTo>
                  <a:pt x="1306" y="0"/>
                </a:moveTo>
                <a:lnTo>
                  <a:pt x="798" y="0"/>
                </a:lnTo>
                <a:lnTo>
                  <a:pt x="798" y="0"/>
                </a:lnTo>
                <a:cubicBezTo>
                  <a:pt x="358" y="0"/>
                  <a:pt x="0" y="357"/>
                  <a:pt x="0" y="798"/>
                </a:cubicBezTo>
                <a:lnTo>
                  <a:pt x="0" y="1087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83" name="Freeform 270">
            <a:extLst>
              <a:ext uri="{FF2B5EF4-FFF2-40B4-BE49-F238E27FC236}">
                <a16:creationId xmlns:a16="http://schemas.microsoft.com/office/drawing/2014/main" id="{993AD062-52AA-42FE-B73D-59F4BC81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1604" y="3559487"/>
            <a:ext cx="388523" cy="392446"/>
          </a:xfrm>
          <a:custGeom>
            <a:avLst/>
            <a:gdLst>
              <a:gd name="T0" fmla="*/ 437 w 438"/>
              <a:gd name="T1" fmla="*/ 219 h 439"/>
              <a:gd name="T2" fmla="*/ 437 w 438"/>
              <a:gd name="T3" fmla="*/ 219 h 439"/>
              <a:gd name="T4" fmla="*/ 218 w 438"/>
              <a:gd name="T5" fmla="*/ 438 h 439"/>
              <a:gd name="T6" fmla="*/ 218 w 438"/>
              <a:gd name="T7" fmla="*/ 438 h 439"/>
              <a:gd name="T8" fmla="*/ 0 w 438"/>
              <a:gd name="T9" fmla="*/ 219 h 439"/>
              <a:gd name="T10" fmla="*/ 0 w 438"/>
              <a:gd name="T11" fmla="*/ 219 h 439"/>
              <a:gd name="T12" fmla="*/ 218 w 438"/>
              <a:gd name="T13" fmla="*/ 0 h 439"/>
              <a:gd name="T14" fmla="*/ 218 w 438"/>
              <a:gd name="T15" fmla="*/ 0 h 439"/>
              <a:gd name="T16" fmla="*/ 437 w 438"/>
              <a:gd name="T17" fmla="*/ 219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8" h="439">
                <a:moveTo>
                  <a:pt x="437" y="219"/>
                </a:moveTo>
                <a:lnTo>
                  <a:pt x="437" y="219"/>
                </a:lnTo>
                <a:cubicBezTo>
                  <a:pt x="437" y="340"/>
                  <a:pt x="340" y="438"/>
                  <a:pt x="218" y="438"/>
                </a:cubicBezTo>
                <a:lnTo>
                  <a:pt x="218" y="438"/>
                </a:lnTo>
                <a:cubicBezTo>
                  <a:pt x="98" y="438"/>
                  <a:pt x="0" y="340"/>
                  <a:pt x="0" y="219"/>
                </a:cubicBezTo>
                <a:lnTo>
                  <a:pt x="0" y="219"/>
                </a:lnTo>
                <a:cubicBezTo>
                  <a:pt x="0" y="98"/>
                  <a:pt x="98" y="0"/>
                  <a:pt x="218" y="0"/>
                </a:cubicBezTo>
                <a:lnTo>
                  <a:pt x="218" y="0"/>
                </a:lnTo>
                <a:cubicBezTo>
                  <a:pt x="340" y="0"/>
                  <a:pt x="437" y="98"/>
                  <a:pt x="437" y="219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84" name="Freeform 272">
            <a:extLst>
              <a:ext uri="{FF2B5EF4-FFF2-40B4-BE49-F238E27FC236}">
                <a16:creationId xmlns:a16="http://schemas.microsoft.com/office/drawing/2014/main" id="{17F1941F-36FB-4BF8-9FB9-4D30EC846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1604" y="6137861"/>
            <a:ext cx="388523" cy="392446"/>
          </a:xfrm>
          <a:custGeom>
            <a:avLst/>
            <a:gdLst>
              <a:gd name="T0" fmla="*/ 437 w 438"/>
              <a:gd name="T1" fmla="*/ 219 h 439"/>
              <a:gd name="T2" fmla="*/ 437 w 438"/>
              <a:gd name="T3" fmla="*/ 219 h 439"/>
              <a:gd name="T4" fmla="*/ 218 w 438"/>
              <a:gd name="T5" fmla="*/ 438 h 439"/>
              <a:gd name="T6" fmla="*/ 218 w 438"/>
              <a:gd name="T7" fmla="*/ 438 h 439"/>
              <a:gd name="T8" fmla="*/ 0 w 438"/>
              <a:gd name="T9" fmla="*/ 219 h 439"/>
              <a:gd name="T10" fmla="*/ 0 w 438"/>
              <a:gd name="T11" fmla="*/ 219 h 439"/>
              <a:gd name="T12" fmla="*/ 218 w 438"/>
              <a:gd name="T13" fmla="*/ 0 h 439"/>
              <a:gd name="T14" fmla="*/ 218 w 438"/>
              <a:gd name="T15" fmla="*/ 0 h 439"/>
              <a:gd name="T16" fmla="*/ 437 w 438"/>
              <a:gd name="T17" fmla="*/ 219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8" h="439">
                <a:moveTo>
                  <a:pt x="437" y="219"/>
                </a:moveTo>
                <a:lnTo>
                  <a:pt x="437" y="219"/>
                </a:lnTo>
                <a:cubicBezTo>
                  <a:pt x="437" y="339"/>
                  <a:pt x="340" y="438"/>
                  <a:pt x="218" y="438"/>
                </a:cubicBezTo>
                <a:lnTo>
                  <a:pt x="218" y="438"/>
                </a:lnTo>
                <a:cubicBezTo>
                  <a:pt x="98" y="438"/>
                  <a:pt x="0" y="339"/>
                  <a:pt x="0" y="219"/>
                </a:cubicBezTo>
                <a:lnTo>
                  <a:pt x="0" y="219"/>
                </a:lnTo>
                <a:cubicBezTo>
                  <a:pt x="0" y="98"/>
                  <a:pt x="98" y="0"/>
                  <a:pt x="218" y="0"/>
                </a:cubicBezTo>
                <a:lnTo>
                  <a:pt x="218" y="0"/>
                </a:lnTo>
                <a:cubicBezTo>
                  <a:pt x="340" y="0"/>
                  <a:pt x="437" y="98"/>
                  <a:pt x="437" y="219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85" name="Freeform 274">
            <a:extLst>
              <a:ext uri="{FF2B5EF4-FFF2-40B4-BE49-F238E27FC236}">
                <a16:creationId xmlns:a16="http://schemas.microsoft.com/office/drawing/2014/main" id="{9C3470BB-874D-4A15-84B0-E628CDE1B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1604" y="8712310"/>
            <a:ext cx="388523" cy="392446"/>
          </a:xfrm>
          <a:custGeom>
            <a:avLst/>
            <a:gdLst>
              <a:gd name="T0" fmla="*/ 437 w 438"/>
              <a:gd name="T1" fmla="*/ 219 h 439"/>
              <a:gd name="T2" fmla="*/ 437 w 438"/>
              <a:gd name="T3" fmla="*/ 219 h 439"/>
              <a:gd name="T4" fmla="*/ 218 w 438"/>
              <a:gd name="T5" fmla="*/ 438 h 439"/>
              <a:gd name="T6" fmla="*/ 218 w 438"/>
              <a:gd name="T7" fmla="*/ 438 h 439"/>
              <a:gd name="T8" fmla="*/ 0 w 438"/>
              <a:gd name="T9" fmla="*/ 219 h 439"/>
              <a:gd name="T10" fmla="*/ 0 w 438"/>
              <a:gd name="T11" fmla="*/ 219 h 439"/>
              <a:gd name="T12" fmla="*/ 218 w 438"/>
              <a:gd name="T13" fmla="*/ 0 h 439"/>
              <a:gd name="T14" fmla="*/ 218 w 438"/>
              <a:gd name="T15" fmla="*/ 0 h 439"/>
              <a:gd name="T16" fmla="*/ 437 w 438"/>
              <a:gd name="T17" fmla="*/ 219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8" h="439">
                <a:moveTo>
                  <a:pt x="437" y="219"/>
                </a:moveTo>
                <a:lnTo>
                  <a:pt x="437" y="219"/>
                </a:lnTo>
                <a:cubicBezTo>
                  <a:pt x="437" y="340"/>
                  <a:pt x="340" y="438"/>
                  <a:pt x="218" y="438"/>
                </a:cubicBezTo>
                <a:lnTo>
                  <a:pt x="218" y="438"/>
                </a:lnTo>
                <a:cubicBezTo>
                  <a:pt x="98" y="438"/>
                  <a:pt x="0" y="340"/>
                  <a:pt x="0" y="219"/>
                </a:cubicBezTo>
                <a:lnTo>
                  <a:pt x="0" y="219"/>
                </a:lnTo>
                <a:cubicBezTo>
                  <a:pt x="0" y="98"/>
                  <a:pt x="98" y="0"/>
                  <a:pt x="218" y="0"/>
                </a:cubicBezTo>
                <a:lnTo>
                  <a:pt x="218" y="0"/>
                </a:lnTo>
                <a:cubicBezTo>
                  <a:pt x="340" y="0"/>
                  <a:pt x="437" y="98"/>
                  <a:pt x="437" y="219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586" name="Freeform 276">
            <a:extLst>
              <a:ext uri="{FF2B5EF4-FFF2-40B4-BE49-F238E27FC236}">
                <a16:creationId xmlns:a16="http://schemas.microsoft.com/office/drawing/2014/main" id="{8B9D7866-B50D-4D61-A438-A67B70CB0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1604" y="11286758"/>
            <a:ext cx="388523" cy="392446"/>
          </a:xfrm>
          <a:custGeom>
            <a:avLst/>
            <a:gdLst>
              <a:gd name="T0" fmla="*/ 437 w 438"/>
              <a:gd name="T1" fmla="*/ 219 h 439"/>
              <a:gd name="T2" fmla="*/ 437 w 438"/>
              <a:gd name="T3" fmla="*/ 219 h 439"/>
              <a:gd name="T4" fmla="*/ 218 w 438"/>
              <a:gd name="T5" fmla="*/ 438 h 439"/>
              <a:gd name="T6" fmla="*/ 218 w 438"/>
              <a:gd name="T7" fmla="*/ 438 h 439"/>
              <a:gd name="T8" fmla="*/ 0 w 438"/>
              <a:gd name="T9" fmla="*/ 219 h 439"/>
              <a:gd name="T10" fmla="*/ 0 w 438"/>
              <a:gd name="T11" fmla="*/ 219 h 439"/>
              <a:gd name="T12" fmla="*/ 218 w 438"/>
              <a:gd name="T13" fmla="*/ 0 h 439"/>
              <a:gd name="T14" fmla="*/ 218 w 438"/>
              <a:gd name="T15" fmla="*/ 0 h 439"/>
              <a:gd name="T16" fmla="*/ 437 w 438"/>
              <a:gd name="T17" fmla="*/ 219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8" h="439">
                <a:moveTo>
                  <a:pt x="437" y="219"/>
                </a:moveTo>
                <a:lnTo>
                  <a:pt x="437" y="219"/>
                </a:lnTo>
                <a:cubicBezTo>
                  <a:pt x="437" y="340"/>
                  <a:pt x="340" y="438"/>
                  <a:pt x="218" y="438"/>
                </a:cubicBezTo>
                <a:lnTo>
                  <a:pt x="218" y="438"/>
                </a:lnTo>
                <a:cubicBezTo>
                  <a:pt x="98" y="438"/>
                  <a:pt x="0" y="340"/>
                  <a:pt x="0" y="219"/>
                </a:cubicBezTo>
                <a:lnTo>
                  <a:pt x="0" y="219"/>
                </a:lnTo>
                <a:cubicBezTo>
                  <a:pt x="0" y="97"/>
                  <a:pt x="98" y="0"/>
                  <a:pt x="218" y="0"/>
                </a:cubicBezTo>
                <a:lnTo>
                  <a:pt x="218" y="0"/>
                </a:lnTo>
                <a:cubicBezTo>
                  <a:pt x="340" y="0"/>
                  <a:pt x="437" y="97"/>
                  <a:pt x="437" y="219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04" name="TextBox 303">
            <a:extLst>
              <a:ext uri="{FF2B5EF4-FFF2-40B4-BE49-F238E27FC236}">
                <a16:creationId xmlns:a16="http://schemas.microsoft.com/office/drawing/2014/main" id="{56392D06-AA68-4EAE-A5C7-578A73292E89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364BF911-5E86-4B83-ADD7-B0DFC817BD9D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06" name="TextBox 305">
            <a:extLst>
              <a:ext uri="{FF2B5EF4-FFF2-40B4-BE49-F238E27FC236}">
                <a16:creationId xmlns:a16="http://schemas.microsoft.com/office/drawing/2014/main" id="{0C10C16B-51C1-4C1D-AF4F-262E8C505C86}"/>
              </a:ext>
            </a:extLst>
          </p:cNvPr>
          <p:cNvSpPr txBox="1"/>
          <p:nvPr/>
        </p:nvSpPr>
        <p:spPr>
          <a:xfrm>
            <a:off x="18179221" y="3450701"/>
            <a:ext cx="478110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07" name="TextBox 306">
            <a:extLst>
              <a:ext uri="{FF2B5EF4-FFF2-40B4-BE49-F238E27FC236}">
                <a16:creationId xmlns:a16="http://schemas.microsoft.com/office/drawing/2014/main" id="{993C04F9-1741-45CB-83BF-3959A4C3581A}"/>
              </a:ext>
            </a:extLst>
          </p:cNvPr>
          <p:cNvSpPr txBox="1"/>
          <p:nvPr/>
        </p:nvSpPr>
        <p:spPr>
          <a:xfrm>
            <a:off x="18179222" y="4132043"/>
            <a:ext cx="478110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38A837E5-ABA3-4A03-90B8-895A493B2131}"/>
              </a:ext>
            </a:extLst>
          </p:cNvPr>
          <p:cNvSpPr txBox="1"/>
          <p:nvPr/>
        </p:nvSpPr>
        <p:spPr>
          <a:xfrm>
            <a:off x="18179221" y="6031698"/>
            <a:ext cx="478110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FFC950C1-EB6D-4BBF-8F35-FF63AA1BDC1E}"/>
              </a:ext>
            </a:extLst>
          </p:cNvPr>
          <p:cNvSpPr txBox="1"/>
          <p:nvPr/>
        </p:nvSpPr>
        <p:spPr>
          <a:xfrm>
            <a:off x="18179222" y="6713040"/>
            <a:ext cx="478110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10" name="TextBox 309">
            <a:extLst>
              <a:ext uri="{FF2B5EF4-FFF2-40B4-BE49-F238E27FC236}">
                <a16:creationId xmlns:a16="http://schemas.microsoft.com/office/drawing/2014/main" id="{636FC5B1-582A-46DB-8991-578CA7A98283}"/>
              </a:ext>
            </a:extLst>
          </p:cNvPr>
          <p:cNvSpPr txBox="1"/>
          <p:nvPr/>
        </p:nvSpPr>
        <p:spPr>
          <a:xfrm>
            <a:off x="18179221" y="8600503"/>
            <a:ext cx="478110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C9CCB1F9-784F-4E29-A963-A73D86B64CB8}"/>
              </a:ext>
            </a:extLst>
          </p:cNvPr>
          <p:cNvSpPr txBox="1"/>
          <p:nvPr/>
        </p:nvSpPr>
        <p:spPr>
          <a:xfrm>
            <a:off x="18179222" y="9281845"/>
            <a:ext cx="478110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994AF85B-2ADA-4721-B02D-85DB5FAFD58C}"/>
              </a:ext>
            </a:extLst>
          </p:cNvPr>
          <p:cNvSpPr txBox="1"/>
          <p:nvPr/>
        </p:nvSpPr>
        <p:spPr>
          <a:xfrm>
            <a:off x="18179221" y="11181500"/>
            <a:ext cx="478110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BB73DA28-A8A5-40B0-B411-9A587F06C608}"/>
              </a:ext>
            </a:extLst>
          </p:cNvPr>
          <p:cNvSpPr txBox="1"/>
          <p:nvPr/>
        </p:nvSpPr>
        <p:spPr>
          <a:xfrm>
            <a:off x="18179222" y="11862842"/>
            <a:ext cx="478110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63730B76-773E-4D54-9C73-48A27004794E}"/>
              </a:ext>
            </a:extLst>
          </p:cNvPr>
          <p:cNvGrpSpPr/>
          <p:nvPr/>
        </p:nvGrpSpPr>
        <p:grpSpPr>
          <a:xfrm>
            <a:off x="9391134" y="4568140"/>
            <a:ext cx="13488174" cy="7132164"/>
            <a:chOff x="9391134" y="4568140"/>
            <a:chExt cx="13488174" cy="7132164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04C8B47-0AB6-4E54-9767-AE2B08CCBBE6}"/>
                </a:ext>
              </a:extLst>
            </p:cNvPr>
            <p:cNvGrpSpPr/>
            <p:nvPr/>
          </p:nvGrpSpPr>
          <p:grpSpPr>
            <a:xfrm>
              <a:off x="9391134" y="6506606"/>
              <a:ext cx="5552818" cy="4996763"/>
              <a:chOff x="9391134" y="6506606"/>
              <a:chExt cx="5552818" cy="4996763"/>
            </a:xfrm>
          </p:grpSpPr>
          <p:sp>
            <p:nvSpPr>
              <p:cNvPr id="13" name="Freeform 3">
                <a:extLst>
                  <a:ext uri="{FF2B5EF4-FFF2-40B4-BE49-F238E27FC236}">
                    <a16:creationId xmlns:a16="http://schemas.microsoft.com/office/drawing/2014/main" id="{AF751E7E-7BCD-4793-AEB3-E84929E8F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8857" y="6514329"/>
                <a:ext cx="3235926" cy="3996637"/>
              </a:xfrm>
              <a:custGeom>
                <a:avLst/>
                <a:gdLst>
                  <a:gd name="T0" fmla="*/ 3440 w 3696"/>
                  <a:gd name="T1" fmla="*/ 4563 h 4564"/>
                  <a:gd name="T2" fmla="*/ 1848 w 3696"/>
                  <a:gd name="T3" fmla="*/ 4563 h 4564"/>
                  <a:gd name="T4" fmla="*/ 254 w 3696"/>
                  <a:gd name="T5" fmla="*/ 4563 h 4564"/>
                  <a:gd name="T6" fmla="*/ 254 w 3696"/>
                  <a:gd name="T7" fmla="*/ 4563 h 4564"/>
                  <a:gd name="T8" fmla="*/ 75 w 3696"/>
                  <a:gd name="T9" fmla="*/ 4488 h 4564"/>
                  <a:gd name="T10" fmla="*/ 75 w 3696"/>
                  <a:gd name="T11" fmla="*/ 4488 h 4564"/>
                  <a:gd name="T12" fmla="*/ 0 w 3696"/>
                  <a:gd name="T13" fmla="*/ 4308 h 4564"/>
                  <a:gd name="T14" fmla="*/ 0 w 3696"/>
                  <a:gd name="T15" fmla="*/ 2281 h 4564"/>
                  <a:gd name="T16" fmla="*/ 0 w 3696"/>
                  <a:gd name="T17" fmla="*/ 254 h 4564"/>
                  <a:gd name="T18" fmla="*/ 0 w 3696"/>
                  <a:gd name="T19" fmla="*/ 254 h 4564"/>
                  <a:gd name="T20" fmla="*/ 75 w 3696"/>
                  <a:gd name="T21" fmla="*/ 74 h 4564"/>
                  <a:gd name="T22" fmla="*/ 75 w 3696"/>
                  <a:gd name="T23" fmla="*/ 74 h 4564"/>
                  <a:gd name="T24" fmla="*/ 254 w 3696"/>
                  <a:gd name="T25" fmla="*/ 0 h 4564"/>
                  <a:gd name="T26" fmla="*/ 1848 w 3696"/>
                  <a:gd name="T27" fmla="*/ 0 h 4564"/>
                  <a:gd name="T28" fmla="*/ 3440 w 3696"/>
                  <a:gd name="T29" fmla="*/ 0 h 4564"/>
                  <a:gd name="T30" fmla="*/ 3440 w 3696"/>
                  <a:gd name="T31" fmla="*/ 0 h 4564"/>
                  <a:gd name="T32" fmla="*/ 3620 w 3696"/>
                  <a:gd name="T33" fmla="*/ 74 h 4564"/>
                  <a:gd name="T34" fmla="*/ 3620 w 3696"/>
                  <a:gd name="T35" fmla="*/ 74 h 4564"/>
                  <a:gd name="T36" fmla="*/ 3695 w 3696"/>
                  <a:gd name="T37" fmla="*/ 254 h 4564"/>
                  <a:gd name="T38" fmla="*/ 3695 w 3696"/>
                  <a:gd name="T39" fmla="*/ 2281 h 4564"/>
                  <a:gd name="T40" fmla="*/ 3695 w 3696"/>
                  <a:gd name="T41" fmla="*/ 4308 h 4564"/>
                  <a:gd name="T42" fmla="*/ 3695 w 3696"/>
                  <a:gd name="T43" fmla="*/ 4308 h 4564"/>
                  <a:gd name="T44" fmla="*/ 3620 w 3696"/>
                  <a:gd name="T45" fmla="*/ 4488 h 4564"/>
                  <a:gd name="T46" fmla="*/ 3620 w 3696"/>
                  <a:gd name="T47" fmla="*/ 4488 h 4564"/>
                  <a:gd name="T48" fmla="*/ 3440 w 3696"/>
                  <a:gd name="T49" fmla="*/ 4563 h 4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96" h="4564">
                    <a:moveTo>
                      <a:pt x="3440" y="4563"/>
                    </a:moveTo>
                    <a:lnTo>
                      <a:pt x="1848" y="4563"/>
                    </a:lnTo>
                    <a:lnTo>
                      <a:pt x="254" y="4563"/>
                    </a:lnTo>
                    <a:lnTo>
                      <a:pt x="254" y="4563"/>
                    </a:lnTo>
                    <a:cubicBezTo>
                      <a:pt x="184" y="4563"/>
                      <a:pt x="120" y="4534"/>
                      <a:pt x="75" y="4488"/>
                    </a:cubicBezTo>
                    <a:lnTo>
                      <a:pt x="75" y="4488"/>
                    </a:lnTo>
                    <a:cubicBezTo>
                      <a:pt x="29" y="4442"/>
                      <a:pt x="0" y="4378"/>
                      <a:pt x="0" y="4308"/>
                    </a:cubicBezTo>
                    <a:lnTo>
                      <a:pt x="0" y="2281"/>
                    </a:lnTo>
                    <a:lnTo>
                      <a:pt x="0" y="254"/>
                    </a:lnTo>
                    <a:lnTo>
                      <a:pt x="0" y="254"/>
                    </a:lnTo>
                    <a:cubicBezTo>
                      <a:pt x="0" y="183"/>
                      <a:pt x="29" y="120"/>
                      <a:pt x="75" y="74"/>
                    </a:cubicBezTo>
                    <a:lnTo>
                      <a:pt x="75" y="74"/>
                    </a:lnTo>
                    <a:cubicBezTo>
                      <a:pt x="120" y="28"/>
                      <a:pt x="184" y="0"/>
                      <a:pt x="254" y="0"/>
                    </a:cubicBezTo>
                    <a:lnTo>
                      <a:pt x="1848" y="0"/>
                    </a:lnTo>
                    <a:lnTo>
                      <a:pt x="3440" y="0"/>
                    </a:lnTo>
                    <a:lnTo>
                      <a:pt x="3440" y="0"/>
                    </a:lnTo>
                    <a:cubicBezTo>
                      <a:pt x="3510" y="0"/>
                      <a:pt x="3573" y="28"/>
                      <a:pt x="3620" y="74"/>
                    </a:cubicBezTo>
                    <a:lnTo>
                      <a:pt x="3620" y="74"/>
                    </a:lnTo>
                    <a:cubicBezTo>
                      <a:pt x="3666" y="120"/>
                      <a:pt x="3695" y="183"/>
                      <a:pt x="3695" y="254"/>
                    </a:cubicBezTo>
                    <a:lnTo>
                      <a:pt x="3695" y="2281"/>
                    </a:lnTo>
                    <a:lnTo>
                      <a:pt x="3695" y="4308"/>
                    </a:lnTo>
                    <a:lnTo>
                      <a:pt x="3695" y="4308"/>
                    </a:lnTo>
                    <a:cubicBezTo>
                      <a:pt x="3695" y="4378"/>
                      <a:pt x="3666" y="4442"/>
                      <a:pt x="3620" y="4488"/>
                    </a:cubicBezTo>
                    <a:lnTo>
                      <a:pt x="3620" y="4488"/>
                    </a:lnTo>
                    <a:cubicBezTo>
                      <a:pt x="3573" y="4534"/>
                      <a:pt x="3510" y="4563"/>
                      <a:pt x="3440" y="45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" name="Freeform 4">
                <a:extLst>
                  <a:ext uri="{FF2B5EF4-FFF2-40B4-BE49-F238E27FC236}">
                    <a16:creationId xmlns:a16="http://schemas.microsoft.com/office/drawing/2014/main" id="{C6E605C0-1316-438F-913B-AF1C14E0F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1134" y="6506606"/>
                <a:ext cx="3251372" cy="4012083"/>
              </a:xfrm>
              <a:custGeom>
                <a:avLst/>
                <a:gdLst>
                  <a:gd name="T0" fmla="*/ 263 w 3714"/>
                  <a:gd name="T1" fmla="*/ 20 h 4583"/>
                  <a:gd name="T2" fmla="*/ 263 w 3714"/>
                  <a:gd name="T3" fmla="*/ 20 h 4583"/>
                  <a:gd name="T4" fmla="*/ 90 w 3714"/>
                  <a:gd name="T5" fmla="*/ 91 h 4583"/>
                  <a:gd name="T6" fmla="*/ 90 w 3714"/>
                  <a:gd name="T7" fmla="*/ 91 h 4583"/>
                  <a:gd name="T8" fmla="*/ 19 w 3714"/>
                  <a:gd name="T9" fmla="*/ 264 h 4583"/>
                  <a:gd name="T10" fmla="*/ 19 w 3714"/>
                  <a:gd name="T11" fmla="*/ 4318 h 4583"/>
                  <a:gd name="T12" fmla="*/ 19 w 3714"/>
                  <a:gd name="T13" fmla="*/ 4318 h 4583"/>
                  <a:gd name="T14" fmla="*/ 90 w 3714"/>
                  <a:gd name="T15" fmla="*/ 4491 h 4583"/>
                  <a:gd name="T16" fmla="*/ 90 w 3714"/>
                  <a:gd name="T17" fmla="*/ 4491 h 4583"/>
                  <a:gd name="T18" fmla="*/ 263 w 3714"/>
                  <a:gd name="T19" fmla="*/ 4563 h 4583"/>
                  <a:gd name="T20" fmla="*/ 3449 w 3714"/>
                  <a:gd name="T21" fmla="*/ 4563 h 4583"/>
                  <a:gd name="T22" fmla="*/ 3449 w 3714"/>
                  <a:gd name="T23" fmla="*/ 4563 h 4583"/>
                  <a:gd name="T24" fmla="*/ 3622 w 3714"/>
                  <a:gd name="T25" fmla="*/ 4491 h 4583"/>
                  <a:gd name="T26" fmla="*/ 3622 w 3714"/>
                  <a:gd name="T27" fmla="*/ 4491 h 4583"/>
                  <a:gd name="T28" fmla="*/ 3694 w 3714"/>
                  <a:gd name="T29" fmla="*/ 4318 h 4583"/>
                  <a:gd name="T30" fmla="*/ 3694 w 3714"/>
                  <a:gd name="T31" fmla="*/ 264 h 4583"/>
                  <a:gd name="T32" fmla="*/ 3694 w 3714"/>
                  <a:gd name="T33" fmla="*/ 264 h 4583"/>
                  <a:gd name="T34" fmla="*/ 3622 w 3714"/>
                  <a:gd name="T35" fmla="*/ 91 h 4583"/>
                  <a:gd name="T36" fmla="*/ 3622 w 3714"/>
                  <a:gd name="T37" fmla="*/ 91 h 4583"/>
                  <a:gd name="T38" fmla="*/ 3449 w 3714"/>
                  <a:gd name="T39" fmla="*/ 20 h 4583"/>
                  <a:gd name="T40" fmla="*/ 263 w 3714"/>
                  <a:gd name="T41" fmla="*/ 20 h 4583"/>
                  <a:gd name="T42" fmla="*/ 3449 w 3714"/>
                  <a:gd name="T43" fmla="*/ 4582 h 4583"/>
                  <a:gd name="T44" fmla="*/ 263 w 3714"/>
                  <a:gd name="T45" fmla="*/ 4582 h 4583"/>
                  <a:gd name="T46" fmla="*/ 263 w 3714"/>
                  <a:gd name="T47" fmla="*/ 4582 h 4583"/>
                  <a:gd name="T48" fmla="*/ 77 w 3714"/>
                  <a:gd name="T49" fmla="*/ 4505 h 4583"/>
                  <a:gd name="T50" fmla="*/ 77 w 3714"/>
                  <a:gd name="T51" fmla="*/ 4505 h 4583"/>
                  <a:gd name="T52" fmla="*/ 0 w 3714"/>
                  <a:gd name="T53" fmla="*/ 4318 h 4583"/>
                  <a:gd name="T54" fmla="*/ 0 w 3714"/>
                  <a:gd name="T55" fmla="*/ 264 h 4583"/>
                  <a:gd name="T56" fmla="*/ 0 w 3714"/>
                  <a:gd name="T57" fmla="*/ 264 h 4583"/>
                  <a:gd name="T58" fmla="*/ 77 w 3714"/>
                  <a:gd name="T59" fmla="*/ 78 h 4583"/>
                  <a:gd name="T60" fmla="*/ 77 w 3714"/>
                  <a:gd name="T61" fmla="*/ 78 h 4583"/>
                  <a:gd name="T62" fmla="*/ 263 w 3714"/>
                  <a:gd name="T63" fmla="*/ 0 h 4583"/>
                  <a:gd name="T64" fmla="*/ 3449 w 3714"/>
                  <a:gd name="T65" fmla="*/ 0 h 4583"/>
                  <a:gd name="T66" fmla="*/ 3449 w 3714"/>
                  <a:gd name="T67" fmla="*/ 0 h 4583"/>
                  <a:gd name="T68" fmla="*/ 3636 w 3714"/>
                  <a:gd name="T69" fmla="*/ 78 h 4583"/>
                  <a:gd name="T70" fmla="*/ 3636 w 3714"/>
                  <a:gd name="T71" fmla="*/ 78 h 4583"/>
                  <a:gd name="T72" fmla="*/ 3713 w 3714"/>
                  <a:gd name="T73" fmla="*/ 264 h 4583"/>
                  <a:gd name="T74" fmla="*/ 3713 w 3714"/>
                  <a:gd name="T75" fmla="*/ 4318 h 4583"/>
                  <a:gd name="T76" fmla="*/ 3713 w 3714"/>
                  <a:gd name="T77" fmla="*/ 4318 h 4583"/>
                  <a:gd name="T78" fmla="*/ 3636 w 3714"/>
                  <a:gd name="T79" fmla="*/ 4505 h 4583"/>
                  <a:gd name="T80" fmla="*/ 3636 w 3714"/>
                  <a:gd name="T81" fmla="*/ 4505 h 4583"/>
                  <a:gd name="T82" fmla="*/ 3449 w 3714"/>
                  <a:gd name="T83" fmla="*/ 4582 h 4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14" h="4583">
                    <a:moveTo>
                      <a:pt x="263" y="20"/>
                    </a:moveTo>
                    <a:lnTo>
                      <a:pt x="263" y="20"/>
                    </a:lnTo>
                    <a:cubicBezTo>
                      <a:pt x="198" y="20"/>
                      <a:pt x="137" y="45"/>
                      <a:pt x="90" y="91"/>
                    </a:cubicBezTo>
                    <a:lnTo>
                      <a:pt x="90" y="91"/>
                    </a:lnTo>
                    <a:cubicBezTo>
                      <a:pt x="44" y="137"/>
                      <a:pt x="19" y="199"/>
                      <a:pt x="19" y="264"/>
                    </a:cubicBezTo>
                    <a:lnTo>
                      <a:pt x="19" y="4318"/>
                    </a:lnTo>
                    <a:lnTo>
                      <a:pt x="19" y="4318"/>
                    </a:lnTo>
                    <a:cubicBezTo>
                      <a:pt x="19" y="4384"/>
                      <a:pt x="44" y="4445"/>
                      <a:pt x="90" y="4491"/>
                    </a:cubicBezTo>
                    <a:lnTo>
                      <a:pt x="90" y="4491"/>
                    </a:lnTo>
                    <a:cubicBezTo>
                      <a:pt x="137" y="4537"/>
                      <a:pt x="198" y="4563"/>
                      <a:pt x="263" y="4563"/>
                    </a:cubicBezTo>
                    <a:lnTo>
                      <a:pt x="3449" y="4563"/>
                    </a:lnTo>
                    <a:lnTo>
                      <a:pt x="3449" y="4563"/>
                    </a:lnTo>
                    <a:cubicBezTo>
                      <a:pt x="3515" y="4563"/>
                      <a:pt x="3575" y="4537"/>
                      <a:pt x="3622" y="4491"/>
                    </a:cubicBezTo>
                    <a:lnTo>
                      <a:pt x="3622" y="4491"/>
                    </a:lnTo>
                    <a:cubicBezTo>
                      <a:pt x="3668" y="4445"/>
                      <a:pt x="3694" y="4384"/>
                      <a:pt x="3694" y="4318"/>
                    </a:cubicBezTo>
                    <a:lnTo>
                      <a:pt x="3694" y="264"/>
                    </a:lnTo>
                    <a:lnTo>
                      <a:pt x="3694" y="264"/>
                    </a:lnTo>
                    <a:cubicBezTo>
                      <a:pt x="3694" y="199"/>
                      <a:pt x="3668" y="137"/>
                      <a:pt x="3622" y="91"/>
                    </a:cubicBezTo>
                    <a:lnTo>
                      <a:pt x="3622" y="91"/>
                    </a:lnTo>
                    <a:cubicBezTo>
                      <a:pt x="3575" y="45"/>
                      <a:pt x="3515" y="20"/>
                      <a:pt x="3449" y="20"/>
                    </a:cubicBezTo>
                    <a:lnTo>
                      <a:pt x="263" y="20"/>
                    </a:lnTo>
                    <a:close/>
                    <a:moveTo>
                      <a:pt x="3449" y="4582"/>
                    </a:moveTo>
                    <a:lnTo>
                      <a:pt x="263" y="4582"/>
                    </a:lnTo>
                    <a:lnTo>
                      <a:pt x="263" y="4582"/>
                    </a:lnTo>
                    <a:cubicBezTo>
                      <a:pt x="193" y="4582"/>
                      <a:pt x="127" y="4554"/>
                      <a:pt x="77" y="4505"/>
                    </a:cubicBezTo>
                    <a:lnTo>
                      <a:pt x="77" y="4505"/>
                    </a:lnTo>
                    <a:cubicBezTo>
                      <a:pt x="28" y="4455"/>
                      <a:pt x="0" y="4389"/>
                      <a:pt x="0" y="4318"/>
                    </a:cubicBezTo>
                    <a:lnTo>
                      <a:pt x="0" y="264"/>
                    </a:lnTo>
                    <a:lnTo>
                      <a:pt x="0" y="264"/>
                    </a:lnTo>
                    <a:cubicBezTo>
                      <a:pt x="0" y="193"/>
                      <a:pt x="28" y="127"/>
                      <a:pt x="77" y="78"/>
                    </a:cubicBezTo>
                    <a:lnTo>
                      <a:pt x="77" y="78"/>
                    </a:lnTo>
                    <a:cubicBezTo>
                      <a:pt x="127" y="27"/>
                      <a:pt x="193" y="0"/>
                      <a:pt x="263" y="0"/>
                    </a:cubicBezTo>
                    <a:lnTo>
                      <a:pt x="3449" y="0"/>
                    </a:lnTo>
                    <a:lnTo>
                      <a:pt x="3449" y="0"/>
                    </a:lnTo>
                    <a:cubicBezTo>
                      <a:pt x="3519" y="0"/>
                      <a:pt x="3586" y="27"/>
                      <a:pt x="3636" y="78"/>
                    </a:cubicBezTo>
                    <a:lnTo>
                      <a:pt x="3636" y="78"/>
                    </a:lnTo>
                    <a:cubicBezTo>
                      <a:pt x="3685" y="127"/>
                      <a:pt x="3713" y="193"/>
                      <a:pt x="3713" y="264"/>
                    </a:cubicBezTo>
                    <a:lnTo>
                      <a:pt x="3713" y="4318"/>
                    </a:lnTo>
                    <a:lnTo>
                      <a:pt x="3713" y="4318"/>
                    </a:lnTo>
                    <a:cubicBezTo>
                      <a:pt x="3713" y="4389"/>
                      <a:pt x="3685" y="4455"/>
                      <a:pt x="3636" y="4505"/>
                    </a:cubicBezTo>
                    <a:lnTo>
                      <a:pt x="3636" y="4505"/>
                    </a:lnTo>
                    <a:cubicBezTo>
                      <a:pt x="3586" y="4554"/>
                      <a:pt x="3519" y="4582"/>
                      <a:pt x="3449" y="45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" name="Freeform 5">
                <a:extLst>
                  <a:ext uri="{FF2B5EF4-FFF2-40B4-BE49-F238E27FC236}">
                    <a16:creationId xmlns:a16="http://schemas.microsoft.com/office/drawing/2014/main" id="{6F7438C9-3BF7-4B99-8FE6-7B1FCE0F9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8857" y="6514329"/>
                <a:ext cx="3235926" cy="3996637"/>
              </a:xfrm>
              <a:custGeom>
                <a:avLst/>
                <a:gdLst>
                  <a:gd name="T0" fmla="*/ 3440 w 3696"/>
                  <a:gd name="T1" fmla="*/ 4563 h 4564"/>
                  <a:gd name="T2" fmla="*/ 1848 w 3696"/>
                  <a:gd name="T3" fmla="*/ 4563 h 4564"/>
                  <a:gd name="T4" fmla="*/ 254 w 3696"/>
                  <a:gd name="T5" fmla="*/ 4563 h 4564"/>
                  <a:gd name="T6" fmla="*/ 254 w 3696"/>
                  <a:gd name="T7" fmla="*/ 4563 h 4564"/>
                  <a:gd name="T8" fmla="*/ 75 w 3696"/>
                  <a:gd name="T9" fmla="*/ 4488 h 4564"/>
                  <a:gd name="T10" fmla="*/ 75 w 3696"/>
                  <a:gd name="T11" fmla="*/ 4488 h 4564"/>
                  <a:gd name="T12" fmla="*/ 0 w 3696"/>
                  <a:gd name="T13" fmla="*/ 4308 h 4564"/>
                  <a:gd name="T14" fmla="*/ 0 w 3696"/>
                  <a:gd name="T15" fmla="*/ 2281 h 4564"/>
                  <a:gd name="T16" fmla="*/ 0 w 3696"/>
                  <a:gd name="T17" fmla="*/ 254 h 4564"/>
                  <a:gd name="T18" fmla="*/ 0 w 3696"/>
                  <a:gd name="T19" fmla="*/ 254 h 4564"/>
                  <a:gd name="T20" fmla="*/ 75 w 3696"/>
                  <a:gd name="T21" fmla="*/ 74 h 4564"/>
                  <a:gd name="T22" fmla="*/ 75 w 3696"/>
                  <a:gd name="T23" fmla="*/ 74 h 4564"/>
                  <a:gd name="T24" fmla="*/ 254 w 3696"/>
                  <a:gd name="T25" fmla="*/ 0 h 4564"/>
                  <a:gd name="T26" fmla="*/ 1848 w 3696"/>
                  <a:gd name="T27" fmla="*/ 0 h 4564"/>
                  <a:gd name="T28" fmla="*/ 3440 w 3696"/>
                  <a:gd name="T29" fmla="*/ 0 h 4564"/>
                  <a:gd name="T30" fmla="*/ 3440 w 3696"/>
                  <a:gd name="T31" fmla="*/ 0 h 4564"/>
                  <a:gd name="T32" fmla="*/ 3620 w 3696"/>
                  <a:gd name="T33" fmla="*/ 74 h 4564"/>
                  <a:gd name="T34" fmla="*/ 3620 w 3696"/>
                  <a:gd name="T35" fmla="*/ 74 h 4564"/>
                  <a:gd name="T36" fmla="*/ 3695 w 3696"/>
                  <a:gd name="T37" fmla="*/ 254 h 4564"/>
                  <a:gd name="T38" fmla="*/ 3695 w 3696"/>
                  <a:gd name="T39" fmla="*/ 2281 h 4564"/>
                  <a:gd name="T40" fmla="*/ 3695 w 3696"/>
                  <a:gd name="T41" fmla="*/ 4308 h 4564"/>
                  <a:gd name="T42" fmla="*/ 3695 w 3696"/>
                  <a:gd name="T43" fmla="*/ 4308 h 4564"/>
                  <a:gd name="T44" fmla="*/ 3620 w 3696"/>
                  <a:gd name="T45" fmla="*/ 4488 h 4564"/>
                  <a:gd name="T46" fmla="*/ 3620 w 3696"/>
                  <a:gd name="T47" fmla="*/ 4488 h 4564"/>
                  <a:gd name="T48" fmla="*/ 3440 w 3696"/>
                  <a:gd name="T49" fmla="*/ 4563 h 4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96" h="4564">
                    <a:moveTo>
                      <a:pt x="3440" y="4563"/>
                    </a:moveTo>
                    <a:lnTo>
                      <a:pt x="1848" y="4563"/>
                    </a:lnTo>
                    <a:lnTo>
                      <a:pt x="254" y="4563"/>
                    </a:lnTo>
                    <a:lnTo>
                      <a:pt x="254" y="4563"/>
                    </a:lnTo>
                    <a:cubicBezTo>
                      <a:pt x="184" y="4563"/>
                      <a:pt x="120" y="4534"/>
                      <a:pt x="75" y="4488"/>
                    </a:cubicBezTo>
                    <a:lnTo>
                      <a:pt x="75" y="4488"/>
                    </a:lnTo>
                    <a:cubicBezTo>
                      <a:pt x="29" y="4442"/>
                      <a:pt x="0" y="4378"/>
                      <a:pt x="0" y="4308"/>
                    </a:cubicBezTo>
                    <a:lnTo>
                      <a:pt x="0" y="2281"/>
                    </a:lnTo>
                    <a:lnTo>
                      <a:pt x="0" y="254"/>
                    </a:lnTo>
                    <a:lnTo>
                      <a:pt x="0" y="254"/>
                    </a:lnTo>
                    <a:cubicBezTo>
                      <a:pt x="0" y="183"/>
                      <a:pt x="29" y="120"/>
                      <a:pt x="75" y="74"/>
                    </a:cubicBezTo>
                    <a:lnTo>
                      <a:pt x="75" y="74"/>
                    </a:lnTo>
                    <a:cubicBezTo>
                      <a:pt x="120" y="28"/>
                      <a:pt x="184" y="0"/>
                      <a:pt x="254" y="0"/>
                    </a:cubicBezTo>
                    <a:lnTo>
                      <a:pt x="1848" y="0"/>
                    </a:lnTo>
                    <a:lnTo>
                      <a:pt x="3440" y="0"/>
                    </a:lnTo>
                    <a:lnTo>
                      <a:pt x="3440" y="0"/>
                    </a:lnTo>
                    <a:cubicBezTo>
                      <a:pt x="3510" y="0"/>
                      <a:pt x="3573" y="28"/>
                      <a:pt x="3620" y="74"/>
                    </a:cubicBezTo>
                    <a:lnTo>
                      <a:pt x="3620" y="74"/>
                    </a:lnTo>
                    <a:cubicBezTo>
                      <a:pt x="3666" y="120"/>
                      <a:pt x="3695" y="183"/>
                      <a:pt x="3695" y="254"/>
                    </a:cubicBezTo>
                    <a:lnTo>
                      <a:pt x="3695" y="2281"/>
                    </a:lnTo>
                    <a:lnTo>
                      <a:pt x="3695" y="4308"/>
                    </a:lnTo>
                    <a:lnTo>
                      <a:pt x="3695" y="4308"/>
                    </a:lnTo>
                    <a:cubicBezTo>
                      <a:pt x="3695" y="4378"/>
                      <a:pt x="3666" y="4442"/>
                      <a:pt x="3620" y="4488"/>
                    </a:cubicBezTo>
                    <a:lnTo>
                      <a:pt x="3620" y="4488"/>
                    </a:lnTo>
                    <a:cubicBezTo>
                      <a:pt x="3573" y="4534"/>
                      <a:pt x="3510" y="4563"/>
                      <a:pt x="3440" y="456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" name="Freeform 6">
                <a:extLst>
                  <a:ext uri="{FF2B5EF4-FFF2-40B4-BE49-F238E27FC236}">
                    <a16:creationId xmlns:a16="http://schemas.microsoft.com/office/drawing/2014/main" id="{D8908EDF-42D6-48D8-94C7-81F8BCFF9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64902" y="6676511"/>
                <a:ext cx="2907698" cy="181489"/>
              </a:xfrm>
              <a:custGeom>
                <a:avLst/>
                <a:gdLst>
                  <a:gd name="T0" fmla="*/ 3290 w 3320"/>
                  <a:gd name="T1" fmla="*/ 29 h 208"/>
                  <a:gd name="T2" fmla="*/ 3290 w 3320"/>
                  <a:gd name="T3" fmla="*/ 29 h 208"/>
                  <a:gd name="T4" fmla="*/ 3217 w 3320"/>
                  <a:gd name="T5" fmla="*/ 0 h 208"/>
                  <a:gd name="T6" fmla="*/ 103 w 3320"/>
                  <a:gd name="T7" fmla="*/ 0 h 208"/>
                  <a:gd name="T8" fmla="*/ 103 w 3320"/>
                  <a:gd name="T9" fmla="*/ 0 h 208"/>
                  <a:gd name="T10" fmla="*/ 31 w 3320"/>
                  <a:gd name="T11" fmla="*/ 29 h 208"/>
                  <a:gd name="T12" fmla="*/ 31 w 3320"/>
                  <a:gd name="T13" fmla="*/ 29 h 208"/>
                  <a:gd name="T14" fmla="*/ 0 w 3320"/>
                  <a:gd name="T15" fmla="*/ 102 h 208"/>
                  <a:gd name="T16" fmla="*/ 0 w 3320"/>
                  <a:gd name="T17" fmla="*/ 207 h 208"/>
                  <a:gd name="T18" fmla="*/ 3319 w 3320"/>
                  <a:gd name="T19" fmla="*/ 207 h 208"/>
                  <a:gd name="T20" fmla="*/ 3319 w 3320"/>
                  <a:gd name="T21" fmla="*/ 102 h 208"/>
                  <a:gd name="T22" fmla="*/ 3319 w 3320"/>
                  <a:gd name="T23" fmla="*/ 102 h 208"/>
                  <a:gd name="T24" fmla="*/ 3290 w 3320"/>
                  <a:gd name="T25" fmla="*/ 29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20" h="208">
                    <a:moveTo>
                      <a:pt x="3290" y="29"/>
                    </a:moveTo>
                    <a:lnTo>
                      <a:pt x="3290" y="29"/>
                    </a:lnTo>
                    <a:cubicBezTo>
                      <a:pt x="3270" y="10"/>
                      <a:pt x="3245" y="0"/>
                      <a:pt x="3217" y="0"/>
                    </a:cubicBezTo>
                    <a:lnTo>
                      <a:pt x="103" y="0"/>
                    </a:lnTo>
                    <a:lnTo>
                      <a:pt x="103" y="0"/>
                    </a:lnTo>
                    <a:cubicBezTo>
                      <a:pt x="76" y="0"/>
                      <a:pt x="50" y="10"/>
                      <a:pt x="31" y="29"/>
                    </a:cubicBezTo>
                    <a:lnTo>
                      <a:pt x="31" y="29"/>
                    </a:lnTo>
                    <a:cubicBezTo>
                      <a:pt x="12" y="49"/>
                      <a:pt x="0" y="74"/>
                      <a:pt x="0" y="102"/>
                    </a:cubicBezTo>
                    <a:lnTo>
                      <a:pt x="0" y="207"/>
                    </a:lnTo>
                    <a:lnTo>
                      <a:pt x="3319" y="207"/>
                    </a:lnTo>
                    <a:lnTo>
                      <a:pt x="3319" y="102"/>
                    </a:lnTo>
                    <a:lnTo>
                      <a:pt x="3319" y="102"/>
                    </a:lnTo>
                    <a:cubicBezTo>
                      <a:pt x="3319" y="74"/>
                      <a:pt x="3309" y="49"/>
                      <a:pt x="3290" y="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" name="Freeform 7">
                <a:extLst>
                  <a:ext uri="{FF2B5EF4-FFF2-40B4-BE49-F238E27FC236}">
                    <a16:creationId xmlns:a16="http://schemas.microsoft.com/office/drawing/2014/main" id="{FFAEF1B1-8807-4D37-BC92-A969ED19D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2625" y="6846417"/>
                <a:ext cx="2892252" cy="3494644"/>
              </a:xfrm>
              <a:custGeom>
                <a:avLst/>
                <a:gdLst>
                  <a:gd name="T0" fmla="*/ 0 w 3301"/>
                  <a:gd name="T1" fmla="*/ 0 h 3991"/>
                  <a:gd name="T2" fmla="*/ 0 w 3301"/>
                  <a:gd name="T3" fmla="*/ 1901 h 3991"/>
                  <a:gd name="T4" fmla="*/ 0 w 3301"/>
                  <a:gd name="T5" fmla="*/ 3897 h 3991"/>
                  <a:gd name="T6" fmla="*/ 0 w 3301"/>
                  <a:gd name="T7" fmla="*/ 3897 h 3991"/>
                  <a:gd name="T8" fmla="*/ 28 w 3301"/>
                  <a:gd name="T9" fmla="*/ 3963 h 3991"/>
                  <a:gd name="T10" fmla="*/ 28 w 3301"/>
                  <a:gd name="T11" fmla="*/ 3963 h 3991"/>
                  <a:gd name="T12" fmla="*/ 93 w 3301"/>
                  <a:gd name="T13" fmla="*/ 3990 h 3991"/>
                  <a:gd name="T14" fmla="*/ 1651 w 3301"/>
                  <a:gd name="T15" fmla="*/ 3990 h 3991"/>
                  <a:gd name="T16" fmla="*/ 3207 w 3301"/>
                  <a:gd name="T17" fmla="*/ 3990 h 3991"/>
                  <a:gd name="T18" fmla="*/ 3207 w 3301"/>
                  <a:gd name="T19" fmla="*/ 3990 h 3991"/>
                  <a:gd name="T20" fmla="*/ 3273 w 3301"/>
                  <a:gd name="T21" fmla="*/ 3963 h 3991"/>
                  <a:gd name="T22" fmla="*/ 3273 w 3301"/>
                  <a:gd name="T23" fmla="*/ 3963 h 3991"/>
                  <a:gd name="T24" fmla="*/ 3300 w 3301"/>
                  <a:gd name="T25" fmla="*/ 3897 h 3991"/>
                  <a:gd name="T26" fmla="*/ 3300 w 3301"/>
                  <a:gd name="T27" fmla="*/ 1901 h 3991"/>
                  <a:gd name="T28" fmla="*/ 3300 w 3301"/>
                  <a:gd name="T29" fmla="*/ 0 h 3991"/>
                  <a:gd name="T30" fmla="*/ 0 w 3301"/>
                  <a:gd name="T31" fmla="*/ 0 h 3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01" h="3991">
                    <a:moveTo>
                      <a:pt x="0" y="0"/>
                    </a:moveTo>
                    <a:lnTo>
                      <a:pt x="0" y="1901"/>
                    </a:lnTo>
                    <a:lnTo>
                      <a:pt x="0" y="3897"/>
                    </a:lnTo>
                    <a:lnTo>
                      <a:pt x="0" y="3897"/>
                    </a:lnTo>
                    <a:cubicBezTo>
                      <a:pt x="0" y="3923"/>
                      <a:pt x="10" y="3946"/>
                      <a:pt x="28" y="3963"/>
                    </a:cubicBezTo>
                    <a:lnTo>
                      <a:pt x="28" y="3963"/>
                    </a:lnTo>
                    <a:cubicBezTo>
                      <a:pt x="44" y="3980"/>
                      <a:pt x="68" y="3990"/>
                      <a:pt x="93" y="3990"/>
                    </a:cubicBezTo>
                    <a:lnTo>
                      <a:pt x="1651" y="3990"/>
                    </a:lnTo>
                    <a:lnTo>
                      <a:pt x="3207" y="3990"/>
                    </a:lnTo>
                    <a:lnTo>
                      <a:pt x="3207" y="3990"/>
                    </a:lnTo>
                    <a:cubicBezTo>
                      <a:pt x="3233" y="3990"/>
                      <a:pt x="3256" y="3980"/>
                      <a:pt x="3273" y="3963"/>
                    </a:cubicBezTo>
                    <a:lnTo>
                      <a:pt x="3273" y="3963"/>
                    </a:lnTo>
                    <a:cubicBezTo>
                      <a:pt x="3290" y="3946"/>
                      <a:pt x="3300" y="3923"/>
                      <a:pt x="3300" y="3897"/>
                    </a:cubicBezTo>
                    <a:lnTo>
                      <a:pt x="3300" y="1901"/>
                    </a:lnTo>
                    <a:lnTo>
                      <a:pt x="330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" name="Freeform 8">
                <a:extLst>
                  <a:ext uri="{FF2B5EF4-FFF2-40B4-BE49-F238E27FC236}">
                    <a16:creationId xmlns:a16="http://schemas.microsoft.com/office/drawing/2014/main" id="{D94B8F99-2BFA-434F-917C-8E4B3DF03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64902" y="6838694"/>
                <a:ext cx="2907698" cy="3510090"/>
              </a:xfrm>
              <a:custGeom>
                <a:avLst/>
                <a:gdLst>
                  <a:gd name="T0" fmla="*/ 19 w 3320"/>
                  <a:gd name="T1" fmla="*/ 19 h 4010"/>
                  <a:gd name="T2" fmla="*/ 19 w 3320"/>
                  <a:gd name="T3" fmla="*/ 3906 h 4010"/>
                  <a:gd name="T4" fmla="*/ 19 w 3320"/>
                  <a:gd name="T5" fmla="*/ 3906 h 4010"/>
                  <a:gd name="T6" fmla="*/ 45 w 3320"/>
                  <a:gd name="T7" fmla="*/ 3965 h 4010"/>
                  <a:gd name="T8" fmla="*/ 45 w 3320"/>
                  <a:gd name="T9" fmla="*/ 3965 h 4010"/>
                  <a:gd name="T10" fmla="*/ 103 w 3320"/>
                  <a:gd name="T11" fmla="*/ 3990 h 4010"/>
                  <a:gd name="T12" fmla="*/ 3217 w 3320"/>
                  <a:gd name="T13" fmla="*/ 3990 h 4010"/>
                  <a:gd name="T14" fmla="*/ 3217 w 3320"/>
                  <a:gd name="T15" fmla="*/ 3990 h 4010"/>
                  <a:gd name="T16" fmla="*/ 3276 w 3320"/>
                  <a:gd name="T17" fmla="*/ 3965 h 4010"/>
                  <a:gd name="T18" fmla="*/ 3276 w 3320"/>
                  <a:gd name="T19" fmla="*/ 3965 h 4010"/>
                  <a:gd name="T20" fmla="*/ 3301 w 3320"/>
                  <a:gd name="T21" fmla="*/ 3906 h 4010"/>
                  <a:gd name="T22" fmla="*/ 3301 w 3320"/>
                  <a:gd name="T23" fmla="*/ 19 h 4010"/>
                  <a:gd name="T24" fmla="*/ 19 w 3320"/>
                  <a:gd name="T25" fmla="*/ 19 h 4010"/>
                  <a:gd name="T26" fmla="*/ 3217 w 3320"/>
                  <a:gd name="T27" fmla="*/ 4009 h 4010"/>
                  <a:gd name="T28" fmla="*/ 103 w 3320"/>
                  <a:gd name="T29" fmla="*/ 4009 h 4010"/>
                  <a:gd name="T30" fmla="*/ 103 w 3320"/>
                  <a:gd name="T31" fmla="*/ 4009 h 4010"/>
                  <a:gd name="T32" fmla="*/ 31 w 3320"/>
                  <a:gd name="T33" fmla="*/ 3979 h 4010"/>
                  <a:gd name="T34" fmla="*/ 31 w 3320"/>
                  <a:gd name="T35" fmla="*/ 3979 h 4010"/>
                  <a:gd name="T36" fmla="*/ 0 w 3320"/>
                  <a:gd name="T37" fmla="*/ 3906 h 4010"/>
                  <a:gd name="T38" fmla="*/ 0 w 3320"/>
                  <a:gd name="T39" fmla="*/ 0 h 4010"/>
                  <a:gd name="T40" fmla="*/ 3319 w 3320"/>
                  <a:gd name="T41" fmla="*/ 0 h 4010"/>
                  <a:gd name="T42" fmla="*/ 3319 w 3320"/>
                  <a:gd name="T43" fmla="*/ 3906 h 4010"/>
                  <a:gd name="T44" fmla="*/ 3319 w 3320"/>
                  <a:gd name="T45" fmla="*/ 3906 h 4010"/>
                  <a:gd name="T46" fmla="*/ 3290 w 3320"/>
                  <a:gd name="T47" fmla="*/ 3979 h 4010"/>
                  <a:gd name="T48" fmla="*/ 3290 w 3320"/>
                  <a:gd name="T49" fmla="*/ 3979 h 4010"/>
                  <a:gd name="T50" fmla="*/ 3217 w 3320"/>
                  <a:gd name="T51" fmla="*/ 4009 h 4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20" h="4010">
                    <a:moveTo>
                      <a:pt x="19" y="19"/>
                    </a:moveTo>
                    <a:lnTo>
                      <a:pt x="19" y="3906"/>
                    </a:lnTo>
                    <a:lnTo>
                      <a:pt x="19" y="3906"/>
                    </a:lnTo>
                    <a:cubicBezTo>
                      <a:pt x="19" y="3929"/>
                      <a:pt x="28" y="3950"/>
                      <a:pt x="45" y="3965"/>
                    </a:cubicBezTo>
                    <a:lnTo>
                      <a:pt x="45" y="3965"/>
                    </a:lnTo>
                    <a:cubicBezTo>
                      <a:pt x="60" y="3981"/>
                      <a:pt x="81" y="3990"/>
                      <a:pt x="103" y="3990"/>
                    </a:cubicBezTo>
                    <a:lnTo>
                      <a:pt x="3217" y="3990"/>
                    </a:lnTo>
                    <a:lnTo>
                      <a:pt x="3217" y="3990"/>
                    </a:lnTo>
                    <a:cubicBezTo>
                      <a:pt x="3240" y="3990"/>
                      <a:pt x="3260" y="3981"/>
                      <a:pt x="3276" y="3965"/>
                    </a:cubicBezTo>
                    <a:lnTo>
                      <a:pt x="3276" y="3965"/>
                    </a:lnTo>
                    <a:cubicBezTo>
                      <a:pt x="3292" y="3950"/>
                      <a:pt x="3301" y="3929"/>
                      <a:pt x="3301" y="3906"/>
                    </a:cubicBezTo>
                    <a:lnTo>
                      <a:pt x="3301" y="19"/>
                    </a:lnTo>
                    <a:lnTo>
                      <a:pt x="19" y="19"/>
                    </a:lnTo>
                    <a:close/>
                    <a:moveTo>
                      <a:pt x="3217" y="4009"/>
                    </a:moveTo>
                    <a:lnTo>
                      <a:pt x="103" y="4009"/>
                    </a:lnTo>
                    <a:lnTo>
                      <a:pt x="103" y="4009"/>
                    </a:lnTo>
                    <a:cubicBezTo>
                      <a:pt x="76" y="4009"/>
                      <a:pt x="50" y="3999"/>
                      <a:pt x="31" y="3979"/>
                    </a:cubicBezTo>
                    <a:lnTo>
                      <a:pt x="31" y="3979"/>
                    </a:lnTo>
                    <a:cubicBezTo>
                      <a:pt x="12" y="3959"/>
                      <a:pt x="0" y="3933"/>
                      <a:pt x="0" y="3906"/>
                    </a:cubicBezTo>
                    <a:lnTo>
                      <a:pt x="0" y="0"/>
                    </a:lnTo>
                    <a:lnTo>
                      <a:pt x="3319" y="0"/>
                    </a:lnTo>
                    <a:lnTo>
                      <a:pt x="3319" y="3906"/>
                    </a:lnTo>
                    <a:lnTo>
                      <a:pt x="3319" y="3906"/>
                    </a:lnTo>
                    <a:cubicBezTo>
                      <a:pt x="3319" y="3933"/>
                      <a:pt x="3309" y="3959"/>
                      <a:pt x="3290" y="3979"/>
                    </a:cubicBezTo>
                    <a:lnTo>
                      <a:pt x="3290" y="3979"/>
                    </a:lnTo>
                    <a:cubicBezTo>
                      <a:pt x="3270" y="3999"/>
                      <a:pt x="3245" y="4009"/>
                      <a:pt x="3217" y="40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" name="Freeform 9">
                <a:extLst>
                  <a:ext uri="{FF2B5EF4-FFF2-40B4-BE49-F238E27FC236}">
                    <a16:creationId xmlns:a16="http://schemas.microsoft.com/office/drawing/2014/main" id="{FD23A919-7D09-499C-B943-734BC267B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3652" y="6564527"/>
                <a:ext cx="73367" cy="73369"/>
              </a:xfrm>
              <a:custGeom>
                <a:avLst/>
                <a:gdLst>
                  <a:gd name="T0" fmla="*/ 82 w 83"/>
                  <a:gd name="T1" fmla="*/ 42 h 83"/>
                  <a:gd name="T2" fmla="*/ 82 w 83"/>
                  <a:gd name="T3" fmla="*/ 42 h 83"/>
                  <a:gd name="T4" fmla="*/ 41 w 83"/>
                  <a:gd name="T5" fmla="*/ 82 h 83"/>
                  <a:gd name="T6" fmla="*/ 41 w 83"/>
                  <a:gd name="T7" fmla="*/ 82 h 83"/>
                  <a:gd name="T8" fmla="*/ 0 w 83"/>
                  <a:gd name="T9" fmla="*/ 42 h 83"/>
                  <a:gd name="T10" fmla="*/ 0 w 83"/>
                  <a:gd name="T11" fmla="*/ 42 h 83"/>
                  <a:gd name="T12" fmla="*/ 41 w 83"/>
                  <a:gd name="T13" fmla="*/ 0 h 83"/>
                  <a:gd name="T14" fmla="*/ 41 w 83"/>
                  <a:gd name="T15" fmla="*/ 0 h 83"/>
                  <a:gd name="T16" fmla="*/ 82 w 83"/>
                  <a:gd name="T17" fmla="*/ 4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83">
                    <a:moveTo>
                      <a:pt x="82" y="42"/>
                    </a:moveTo>
                    <a:lnTo>
                      <a:pt x="82" y="42"/>
                    </a:lnTo>
                    <a:cubicBezTo>
                      <a:pt x="82" y="64"/>
                      <a:pt x="64" y="82"/>
                      <a:pt x="41" y="82"/>
                    </a:cubicBezTo>
                    <a:lnTo>
                      <a:pt x="41" y="82"/>
                    </a:lnTo>
                    <a:cubicBezTo>
                      <a:pt x="18" y="82"/>
                      <a:pt x="0" y="64"/>
                      <a:pt x="0" y="42"/>
                    </a:cubicBezTo>
                    <a:lnTo>
                      <a:pt x="0" y="42"/>
                    </a:lnTo>
                    <a:cubicBezTo>
                      <a:pt x="0" y="19"/>
                      <a:pt x="18" y="0"/>
                      <a:pt x="41" y="0"/>
                    </a:cubicBezTo>
                    <a:lnTo>
                      <a:pt x="41" y="0"/>
                    </a:lnTo>
                    <a:cubicBezTo>
                      <a:pt x="64" y="0"/>
                      <a:pt x="82" y="19"/>
                      <a:pt x="82" y="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" name="Freeform 10">
                <a:extLst>
                  <a:ext uri="{FF2B5EF4-FFF2-40B4-BE49-F238E27FC236}">
                    <a16:creationId xmlns:a16="http://schemas.microsoft.com/office/drawing/2014/main" id="{0C0988DF-F1E8-4A6D-BB89-1FEA298B2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8479" y="7278903"/>
                <a:ext cx="652592" cy="270304"/>
              </a:xfrm>
              <a:custGeom>
                <a:avLst/>
                <a:gdLst>
                  <a:gd name="T0" fmla="*/ 118 w 747"/>
                  <a:gd name="T1" fmla="*/ 0 h 307"/>
                  <a:gd name="T2" fmla="*/ 746 w 747"/>
                  <a:gd name="T3" fmla="*/ 0 h 307"/>
                  <a:gd name="T4" fmla="*/ 628 w 747"/>
                  <a:gd name="T5" fmla="*/ 306 h 307"/>
                  <a:gd name="T6" fmla="*/ 0 w 747"/>
                  <a:gd name="T7" fmla="*/ 306 h 307"/>
                  <a:gd name="T8" fmla="*/ 118 w 747"/>
                  <a:gd name="T9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7" h="307">
                    <a:moveTo>
                      <a:pt x="118" y="0"/>
                    </a:moveTo>
                    <a:lnTo>
                      <a:pt x="746" y="0"/>
                    </a:lnTo>
                    <a:lnTo>
                      <a:pt x="628" y="306"/>
                    </a:lnTo>
                    <a:lnTo>
                      <a:pt x="0" y="306"/>
                    </a:lnTo>
                    <a:lnTo>
                      <a:pt x="11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" name="Freeform 11">
                <a:extLst>
                  <a:ext uri="{FF2B5EF4-FFF2-40B4-BE49-F238E27FC236}">
                    <a16:creationId xmlns:a16="http://schemas.microsoft.com/office/drawing/2014/main" id="{6D9FA189-709C-4F8E-B686-976AE3A08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0756" y="7271180"/>
                <a:ext cx="671899" cy="285750"/>
              </a:xfrm>
              <a:custGeom>
                <a:avLst/>
                <a:gdLst>
                  <a:gd name="T0" fmla="*/ 24 w 766"/>
                  <a:gd name="T1" fmla="*/ 307 h 327"/>
                  <a:gd name="T2" fmla="*/ 631 w 766"/>
                  <a:gd name="T3" fmla="*/ 307 h 327"/>
                  <a:gd name="T4" fmla="*/ 742 w 766"/>
                  <a:gd name="T5" fmla="*/ 20 h 327"/>
                  <a:gd name="T6" fmla="*/ 135 w 766"/>
                  <a:gd name="T7" fmla="*/ 20 h 327"/>
                  <a:gd name="T8" fmla="*/ 24 w 766"/>
                  <a:gd name="T9" fmla="*/ 307 h 327"/>
                  <a:gd name="T10" fmla="*/ 638 w 766"/>
                  <a:gd name="T11" fmla="*/ 326 h 327"/>
                  <a:gd name="T12" fmla="*/ 10 w 766"/>
                  <a:gd name="T13" fmla="*/ 326 h 327"/>
                  <a:gd name="T14" fmla="*/ 10 w 766"/>
                  <a:gd name="T15" fmla="*/ 326 h 327"/>
                  <a:gd name="T16" fmla="*/ 2 w 766"/>
                  <a:gd name="T17" fmla="*/ 321 h 327"/>
                  <a:gd name="T18" fmla="*/ 2 w 766"/>
                  <a:gd name="T19" fmla="*/ 321 h 327"/>
                  <a:gd name="T20" fmla="*/ 1 w 766"/>
                  <a:gd name="T21" fmla="*/ 313 h 327"/>
                  <a:gd name="T22" fmla="*/ 119 w 766"/>
                  <a:gd name="T23" fmla="*/ 6 h 327"/>
                  <a:gd name="T24" fmla="*/ 119 w 766"/>
                  <a:gd name="T25" fmla="*/ 6 h 327"/>
                  <a:gd name="T26" fmla="*/ 128 w 766"/>
                  <a:gd name="T27" fmla="*/ 0 h 327"/>
                  <a:gd name="T28" fmla="*/ 756 w 766"/>
                  <a:gd name="T29" fmla="*/ 0 h 327"/>
                  <a:gd name="T30" fmla="*/ 756 w 766"/>
                  <a:gd name="T31" fmla="*/ 0 h 327"/>
                  <a:gd name="T32" fmla="*/ 764 w 766"/>
                  <a:gd name="T33" fmla="*/ 5 h 327"/>
                  <a:gd name="T34" fmla="*/ 764 w 766"/>
                  <a:gd name="T35" fmla="*/ 5 h 327"/>
                  <a:gd name="T36" fmla="*/ 764 w 766"/>
                  <a:gd name="T37" fmla="*/ 13 h 327"/>
                  <a:gd name="T38" fmla="*/ 647 w 766"/>
                  <a:gd name="T39" fmla="*/ 320 h 327"/>
                  <a:gd name="T40" fmla="*/ 647 w 766"/>
                  <a:gd name="T41" fmla="*/ 320 h 327"/>
                  <a:gd name="T42" fmla="*/ 638 w 766"/>
                  <a:gd name="T43" fmla="*/ 326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66" h="327">
                    <a:moveTo>
                      <a:pt x="24" y="307"/>
                    </a:moveTo>
                    <a:lnTo>
                      <a:pt x="631" y="307"/>
                    </a:lnTo>
                    <a:lnTo>
                      <a:pt x="742" y="20"/>
                    </a:lnTo>
                    <a:lnTo>
                      <a:pt x="135" y="20"/>
                    </a:lnTo>
                    <a:lnTo>
                      <a:pt x="24" y="307"/>
                    </a:lnTo>
                    <a:close/>
                    <a:moveTo>
                      <a:pt x="638" y="326"/>
                    </a:moveTo>
                    <a:lnTo>
                      <a:pt x="10" y="326"/>
                    </a:lnTo>
                    <a:lnTo>
                      <a:pt x="10" y="326"/>
                    </a:lnTo>
                    <a:cubicBezTo>
                      <a:pt x="7" y="326"/>
                      <a:pt x="4" y="324"/>
                      <a:pt x="2" y="321"/>
                    </a:cubicBezTo>
                    <a:lnTo>
                      <a:pt x="2" y="321"/>
                    </a:lnTo>
                    <a:cubicBezTo>
                      <a:pt x="0" y="319"/>
                      <a:pt x="0" y="316"/>
                      <a:pt x="1" y="313"/>
                    </a:cubicBezTo>
                    <a:lnTo>
                      <a:pt x="119" y="6"/>
                    </a:lnTo>
                    <a:lnTo>
                      <a:pt x="119" y="6"/>
                    </a:lnTo>
                    <a:cubicBezTo>
                      <a:pt x="121" y="3"/>
                      <a:pt x="124" y="0"/>
                      <a:pt x="128" y="0"/>
                    </a:cubicBezTo>
                    <a:lnTo>
                      <a:pt x="756" y="0"/>
                    </a:lnTo>
                    <a:lnTo>
                      <a:pt x="756" y="0"/>
                    </a:lnTo>
                    <a:cubicBezTo>
                      <a:pt x="758" y="0"/>
                      <a:pt x="762" y="2"/>
                      <a:pt x="764" y="5"/>
                    </a:cubicBezTo>
                    <a:lnTo>
                      <a:pt x="764" y="5"/>
                    </a:lnTo>
                    <a:cubicBezTo>
                      <a:pt x="765" y="7"/>
                      <a:pt x="765" y="10"/>
                      <a:pt x="764" y="13"/>
                    </a:cubicBezTo>
                    <a:lnTo>
                      <a:pt x="647" y="320"/>
                    </a:lnTo>
                    <a:lnTo>
                      <a:pt x="647" y="320"/>
                    </a:lnTo>
                    <a:cubicBezTo>
                      <a:pt x="645" y="323"/>
                      <a:pt x="642" y="326"/>
                      <a:pt x="638" y="3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" name="Freeform 12">
                <a:extLst>
                  <a:ext uri="{FF2B5EF4-FFF2-40B4-BE49-F238E27FC236}">
                    <a16:creationId xmlns:a16="http://schemas.microsoft.com/office/drawing/2014/main" id="{41F7DB35-4635-4679-A409-64CF66548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8479" y="7278903"/>
                <a:ext cx="652592" cy="270304"/>
              </a:xfrm>
              <a:custGeom>
                <a:avLst/>
                <a:gdLst>
                  <a:gd name="T0" fmla="*/ 118 w 747"/>
                  <a:gd name="T1" fmla="*/ 0 h 307"/>
                  <a:gd name="T2" fmla="*/ 746 w 747"/>
                  <a:gd name="T3" fmla="*/ 0 h 307"/>
                  <a:gd name="T4" fmla="*/ 628 w 747"/>
                  <a:gd name="T5" fmla="*/ 306 h 307"/>
                  <a:gd name="T6" fmla="*/ 0 w 747"/>
                  <a:gd name="T7" fmla="*/ 306 h 307"/>
                  <a:gd name="T8" fmla="*/ 118 w 747"/>
                  <a:gd name="T9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7" h="307">
                    <a:moveTo>
                      <a:pt x="118" y="0"/>
                    </a:moveTo>
                    <a:lnTo>
                      <a:pt x="746" y="0"/>
                    </a:lnTo>
                    <a:lnTo>
                      <a:pt x="628" y="306"/>
                    </a:lnTo>
                    <a:lnTo>
                      <a:pt x="0" y="306"/>
                    </a:lnTo>
                    <a:lnTo>
                      <a:pt x="118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" name="Freeform 13">
                <a:extLst>
                  <a:ext uri="{FF2B5EF4-FFF2-40B4-BE49-F238E27FC236}">
                    <a16:creationId xmlns:a16="http://schemas.microsoft.com/office/drawing/2014/main" id="{FF77455A-C9E6-46C8-A35B-8B84A27E8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3033" y="7101275"/>
                <a:ext cx="548331" cy="312779"/>
              </a:xfrm>
              <a:custGeom>
                <a:avLst/>
                <a:gdLst>
                  <a:gd name="T0" fmla="*/ 623 w 624"/>
                  <a:gd name="T1" fmla="*/ 354 h 355"/>
                  <a:gd name="T2" fmla="*/ 0 w 624"/>
                  <a:gd name="T3" fmla="*/ 354 h 355"/>
                  <a:gd name="T4" fmla="*/ 0 w 624"/>
                  <a:gd name="T5" fmla="*/ 0 h 355"/>
                  <a:gd name="T6" fmla="*/ 623 w 624"/>
                  <a:gd name="T7" fmla="*/ 0 h 355"/>
                  <a:gd name="T8" fmla="*/ 623 w 624"/>
                  <a:gd name="T9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4" h="355">
                    <a:moveTo>
                      <a:pt x="623" y="354"/>
                    </a:moveTo>
                    <a:lnTo>
                      <a:pt x="0" y="354"/>
                    </a:lnTo>
                    <a:lnTo>
                      <a:pt x="0" y="0"/>
                    </a:lnTo>
                    <a:lnTo>
                      <a:pt x="623" y="0"/>
                    </a:lnTo>
                    <a:lnTo>
                      <a:pt x="623" y="35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" name="Freeform 14">
                <a:extLst>
                  <a:ext uri="{FF2B5EF4-FFF2-40B4-BE49-F238E27FC236}">
                    <a16:creationId xmlns:a16="http://schemas.microsoft.com/office/drawing/2014/main" id="{EA1AE138-56EE-4F2A-90D7-AB2321E6B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1450" y="7093552"/>
                <a:ext cx="563777" cy="328225"/>
              </a:xfrm>
              <a:custGeom>
                <a:avLst/>
                <a:gdLst>
                  <a:gd name="T0" fmla="*/ 19 w 643"/>
                  <a:gd name="T1" fmla="*/ 355 h 375"/>
                  <a:gd name="T2" fmla="*/ 623 w 643"/>
                  <a:gd name="T3" fmla="*/ 355 h 375"/>
                  <a:gd name="T4" fmla="*/ 623 w 643"/>
                  <a:gd name="T5" fmla="*/ 20 h 375"/>
                  <a:gd name="T6" fmla="*/ 19 w 643"/>
                  <a:gd name="T7" fmla="*/ 20 h 375"/>
                  <a:gd name="T8" fmla="*/ 19 w 643"/>
                  <a:gd name="T9" fmla="*/ 355 h 375"/>
                  <a:gd name="T10" fmla="*/ 633 w 643"/>
                  <a:gd name="T11" fmla="*/ 374 h 375"/>
                  <a:gd name="T12" fmla="*/ 10 w 643"/>
                  <a:gd name="T13" fmla="*/ 374 h 375"/>
                  <a:gd name="T14" fmla="*/ 10 w 643"/>
                  <a:gd name="T15" fmla="*/ 374 h 375"/>
                  <a:gd name="T16" fmla="*/ 0 w 643"/>
                  <a:gd name="T17" fmla="*/ 364 h 375"/>
                  <a:gd name="T18" fmla="*/ 0 w 643"/>
                  <a:gd name="T19" fmla="*/ 10 h 375"/>
                  <a:gd name="T20" fmla="*/ 0 w 643"/>
                  <a:gd name="T21" fmla="*/ 10 h 375"/>
                  <a:gd name="T22" fmla="*/ 10 w 643"/>
                  <a:gd name="T23" fmla="*/ 0 h 375"/>
                  <a:gd name="T24" fmla="*/ 633 w 643"/>
                  <a:gd name="T25" fmla="*/ 0 h 375"/>
                  <a:gd name="T26" fmla="*/ 633 w 643"/>
                  <a:gd name="T27" fmla="*/ 0 h 375"/>
                  <a:gd name="T28" fmla="*/ 642 w 643"/>
                  <a:gd name="T29" fmla="*/ 10 h 375"/>
                  <a:gd name="T30" fmla="*/ 642 w 643"/>
                  <a:gd name="T31" fmla="*/ 364 h 375"/>
                  <a:gd name="T32" fmla="*/ 642 w 643"/>
                  <a:gd name="T33" fmla="*/ 364 h 375"/>
                  <a:gd name="T34" fmla="*/ 633 w 643"/>
                  <a:gd name="T35" fmla="*/ 37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3" h="375">
                    <a:moveTo>
                      <a:pt x="19" y="355"/>
                    </a:moveTo>
                    <a:lnTo>
                      <a:pt x="623" y="355"/>
                    </a:lnTo>
                    <a:lnTo>
                      <a:pt x="623" y="20"/>
                    </a:lnTo>
                    <a:lnTo>
                      <a:pt x="19" y="20"/>
                    </a:lnTo>
                    <a:lnTo>
                      <a:pt x="19" y="355"/>
                    </a:lnTo>
                    <a:close/>
                    <a:moveTo>
                      <a:pt x="633" y="374"/>
                    </a:moveTo>
                    <a:lnTo>
                      <a:pt x="10" y="374"/>
                    </a:lnTo>
                    <a:lnTo>
                      <a:pt x="10" y="374"/>
                    </a:lnTo>
                    <a:cubicBezTo>
                      <a:pt x="4" y="374"/>
                      <a:pt x="0" y="369"/>
                      <a:pt x="0" y="36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633" y="0"/>
                    </a:lnTo>
                    <a:lnTo>
                      <a:pt x="633" y="0"/>
                    </a:lnTo>
                    <a:cubicBezTo>
                      <a:pt x="638" y="0"/>
                      <a:pt x="642" y="5"/>
                      <a:pt x="642" y="10"/>
                    </a:cubicBezTo>
                    <a:lnTo>
                      <a:pt x="642" y="364"/>
                    </a:lnTo>
                    <a:lnTo>
                      <a:pt x="642" y="364"/>
                    </a:lnTo>
                    <a:cubicBezTo>
                      <a:pt x="642" y="369"/>
                      <a:pt x="638" y="374"/>
                      <a:pt x="633" y="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" name="Freeform 15">
                <a:extLst>
                  <a:ext uri="{FF2B5EF4-FFF2-40B4-BE49-F238E27FC236}">
                    <a16:creationId xmlns:a16="http://schemas.microsoft.com/office/drawing/2014/main" id="{A132B97C-7254-48A8-B0C6-B8D8E630F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8679" y="7035628"/>
                <a:ext cx="548331" cy="312782"/>
              </a:xfrm>
              <a:custGeom>
                <a:avLst/>
                <a:gdLst>
                  <a:gd name="T0" fmla="*/ 623 w 624"/>
                  <a:gd name="T1" fmla="*/ 355 h 356"/>
                  <a:gd name="T2" fmla="*/ 0 w 624"/>
                  <a:gd name="T3" fmla="*/ 355 h 356"/>
                  <a:gd name="T4" fmla="*/ 0 w 624"/>
                  <a:gd name="T5" fmla="*/ 0 h 356"/>
                  <a:gd name="T6" fmla="*/ 623 w 624"/>
                  <a:gd name="T7" fmla="*/ 0 h 356"/>
                  <a:gd name="T8" fmla="*/ 623 w 624"/>
                  <a:gd name="T9" fmla="*/ 35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4" h="356">
                    <a:moveTo>
                      <a:pt x="623" y="355"/>
                    </a:moveTo>
                    <a:lnTo>
                      <a:pt x="0" y="355"/>
                    </a:lnTo>
                    <a:lnTo>
                      <a:pt x="0" y="0"/>
                    </a:lnTo>
                    <a:lnTo>
                      <a:pt x="623" y="0"/>
                    </a:lnTo>
                    <a:lnTo>
                      <a:pt x="623" y="35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" name="Freeform 16">
                <a:extLst>
                  <a:ext uri="{FF2B5EF4-FFF2-40B4-BE49-F238E27FC236}">
                    <a16:creationId xmlns:a16="http://schemas.microsoft.com/office/drawing/2014/main" id="{93753E36-8C28-4396-AA92-7E739FAD9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0956" y="7027905"/>
                <a:ext cx="563777" cy="328228"/>
              </a:xfrm>
              <a:custGeom>
                <a:avLst/>
                <a:gdLst>
                  <a:gd name="T0" fmla="*/ 19 w 643"/>
                  <a:gd name="T1" fmla="*/ 354 h 374"/>
                  <a:gd name="T2" fmla="*/ 623 w 643"/>
                  <a:gd name="T3" fmla="*/ 354 h 374"/>
                  <a:gd name="T4" fmla="*/ 623 w 643"/>
                  <a:gd name="T5" fmla="*/ 19 h 374"/>
                  <a:gd name="T6" fmla="*/ 19 w 643"/>
                  <a:gd name="T7" fmla="*/ 19 h 374"/>
                  <a:gd name="T8" fmla="*/ 19 w 643"/>
                  <a:gd name="T9" fmla="*/ 354 h 374"/>
                  <a:gd name="T10" fmla="*/ 633 w 643"/>
                  <a:gd name="T11" fmla="*/ 373 h 374"/>
                  <a:gd name="T12" fmla="*/ 10 w 643"/>
                  <a:gd name="T13" fmla="*/ 373 h 374"/>
                  <a:gd name="T14" fmla="*/ 10 w 643"/>
                  <a:gd name="T15" fmla="*/ 373 h 374"/>
                  <a:gd name="T16" fmla="*/ 0 w 643"/>
                  <a:gd name="T17" fmla="*/ 364 h 374"/>
                  <a:gd name="T18" fmla="*/ 0 w 643"/>
                  <a:gd name="T19" fmla="*/ 9 h 374"/>
                  <a:gd name="T20" fmla="*/ 0 w 643"/>
                  <a:gd name="T21" fmla="*/ 9 h 374"/>
                  <a:gd name="T22" fmla="*/ 10 w 643"/>
                  <a:gd name="T23" fmla="*/ 0 h 374"/>
                  <a:gd name="T24" fmla="*/ 633 w 643"/>
                  <a:gd name="T25" fmla="*/ 0 h 374"/>
                  <a:gd name="T26" fmla="*/ 633 w 643"/>
                  <a:gd name="T27" fmla="*/ 0 h 374"/>
                  <a:gd name="T28" fmla="*/ 642 w 643"/>
                  <a:gd name="T29" fmla="*/ 9 h 374"/>
                  <a:gd name="T30" fmla="*/ 642 w 643"/>
                  <a:gd name="T31" fmla="*/ 364 h 374"/>
                  <a:gd name="T32" fmla="*/ 642 w 643"/>
                  <a:gd name="T33" fmla="*/ 364 h 374"/>
                  <a:gd name="T34" fmla="*/ 633 w 643"/>
                  <a:gd name="T3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3" h="374">
                    <a:moveTo>
                      <a:pt x="19" y="354"/>
                    </a:moveTo>
                    <a:lnTo>
                      <a:pt x="623" y="354"/>
                    </a:lnTo>
                    <a:lnTo>
                      <a:pt x="623" y="19"/>
                    </a:lnTo>
                    <a:lnTo>
                      <a:pt x="19" y="19"/>
                    </a:lnTo>
                    <a:lnTo>
                      <a:pt x="19" y="354"/>
                    </a:lnTo>
                    <a:close/>
                    <a:moveTo>
                      <a:pt x="633" y="373"/>
                    </a:moveTo>
                    <a:lnTo>
                      <a:pt x="10" y="373"/>
                    </a:lnTo>
                    <a:lnTo>
                      <a:pt x="10" y="373"/>
                    </a:lnTo>
                    <a:cubicBezTo>
                      <a:pt x="4" y="373"/>
                      <a:pt x="0" y="369"/>
                      <a:pt x="0" y="36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633" y="0"/>
                    </a:lnTo>
                    <a:lnTo>
                      <a:pt x="633" y="0"/>
                    </a:lnTo>
                    <a:cubicBezTo>
                      <a:pt x="639" y="0"/>
                      <a:pt x="642" y="4"/>
                      <a:pt x="642" y="9"/>
                    </a:cubicBezTo>
                    <a:lnTo>
                      <a:pt x="642" y="364"/>
                    </a:lnTo>
                    <a:lnTo>
                      <a:pt x="642" y="364"/>
                    </a:lnTo>
                    <a:cubicBezTo>
                      <a:pt x="642" y="369"/>
                      <a:pt x="639" y="373"/>
                      <a:pt x="633" y="3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AF59F9E4-FC62-4C29-AA1D-E25C4A175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9078" y="7074244"/>
                <a:ext cx="342706" cy="234673"/>
              </a:xfrm>
              <a:custGeom>
                <a:avLst/>
                <a:gdLst>
                  <a:gd name="connsiteX0" fmla="*/ 334018 w 342706"/>
                  <a:gd name="connsiteY0" fmla="*/ 0 h 234673"/>
                  <a:gd name="connsiteX1" fmla="*/ 342706 w 342706"/>
                  <a:gd name="connsiteY1" fmla="*/ 7911 h 234673"/>
                  <a:gd name="connsiteX2" fmla="*/ 342706 w 342706"/>
                  <a:gd name="connsiteY2" fmla="*/ 226763 h 234673"/>
                  <a:gd name="connsiteX3" fmla="*/ 334018 w 342706"/>
                  <a:gd name="connsiteY3" fmla="*/ 234673 h 234673"/>
                  <a:gd name="connsiteX4" fmla="*/ 324365 w 342706"/>
                  <a:gd name="connsiteY4" fmla="*/ 226763 h 234673"/>
                  <a:gd name="connsiteX5" fmla="*/ 324365 w 342706"/>
                  <a:gd name="connsiteY5" fmla="*/ 7911 h 234673"/>
                  <a:gd name="connsiteX6" fmla="*/ 334018 w 342706"/>
                  <a:gd name="connsiteY6" fmla="*/ 0 h 234673"/>
                  <a:gd name="connsiteX7" fmla="*/ 225896 w 342706"/>
                  <a:gd name="connsiteY7" fmla="*/ 0 h 234673"/>
                  <a:gd name="connsiteX8" fmla="*/ 234584 w 342706"/>
                  <a:gd name="connsiteY8" fmla="*/ 7911 h 234673"/>
                  <a:gd name="connsiteX9" fmla="*/ 234584 w 342706"/>
                  <a:gd name="connsiteY9" fmla="*/ 226763 h 234673"/>
                  <a:gd name="connsiteX10" fmla="*/ 225896 w 342706"/>
                  <a:gd name="connsiteY10" fmla="*/ 234673 h 234673"/>
                  <a:gd name="connsiteX11" fmla="*/ 216243 w 342706"/>
                  <a:gd name="connsiteY11" fmla="*/ 226763 h 234673"/>
                  <a:gd name="connsiteX12" fmla="*/ 216243 w 342706"/>
                  <a:gd name="connsiteY12" fmla="*/ 7911 h 234673"/>
                  <a:gd name="connsiteX13" fmla="*/ 225896 w 342706"/>
                  <a:gd name="connsiteY13" fmla="*/ 0 h 234673"/>
                  <a:gd name="connsiteX14" fmla="*/ 116810 w 342706"/>
                  <a:gd name="connsiteY14" fmla="*/ 0 h 234673"/>
                  <a:gd name="connsiteX15" fmla="*/ 126463 w 342706"/>
                  <a:gd name="connsiteY15" fmla="*/ 7911 h 234673"/>
                  <a:gd name="connsiteX16" fmla="*/ 126463 w 342706"/>
                  <a:gd name="connsiteY16" fmla="*/ 226763 h 234673"/>
                  <a:gd name="connsiteX17" fmla="*/ 116810 w 342706"/>
                  <a:gd name="connsiteY17" fmla="*/ 234673 h 234673"/>
                  <a:gd name="connsiteX18" fmla="*/ 108122 w 342706"/>
                  <a:gd name="connsiteY18" fmla="*/ 226763 h 234673"/>
                  <a:gd name="connsiteX19" fmla="*/ 108122 w 342706"/>
                  <a:gd name="connsiteY19" fmla="*/ 7911 h 234673"/>
                  <a:gd name="connsiteX20" fmla="*/ 116810 w 342706"/>
                  <a:gd name="connsiteY20" fmla="*/ 0 h 234673"/>
                  <a:gd name="connsiteX21" fmla="*/ 9653 w 342706"/>
                  <a:gd name="connsiteY21" fmla="*/ 0 h 234673"/>
                  <a:gd name="connsiteX22" fmla="*/ 18341 w 342706"/>
                  <a:gd name="connsiteY22" fmla="*/ 7911 h 234673"/>
                  <a:gd name="connsiteX23" fmla="*/ 18341 w 342706"/>
                  <a:gd name="connsiteY23" fmla="*/ 226763 h 234673"/>
                  <a:gd name="connsiteX24" fmla="*/ 9653 w 342706"/>
                  <a:gd name="connsiteY24" fmla="*/ 234673 h 234673"/>
                  <a:gd name="connsiteX25" fmla="*/ 0 w 342706"/>
                  <a:gd name="connsiteY25" fmla="*/ 226763 h 234673"/>
                  <a:gd name="connsiteX26" fmla="*/ 0 w 342706"/>
                  <a:gd name="connsiteY26" fmla="*/ 7911 h 234673"/>
                  <a:gd name="connsiteX27" fmla="*/ 9653 w 342706"/>
                  <a:gd name="connsiteY27" fmla="*/ 0 h 23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42706" h="234673">
                    <a:moveTo>
                      <a:pt x="334018" y="0"/>
                    </a:moveTo>
                    <a:cubicBezTo>
                      <a:pt x="338844" y="0"/>
                      <a:pt x="342706" y="3516"/>
                      <a:pt x="342706" y="7911"/>
                    </a:cubicBezTo>
                    <a:lnTo>
                      <a:pt x="342706" y="226763"/>
                    </a:lnTo>
                    <a:cubicBezTo>
                      <a:pt x="342706" y="231158"/>
                      <a:pt x="338844" y="234673"/>
                      <a:pt x="334018" y="234673"/>
                    </a:cubicBezTo>
                    <a:cubicBezTo>
                      <a:pt x="328226" y="234673"/>
                      <a:pt x="324365" y="231158"/>
                      <a:pt x="324365" y="226763"/>
                    </a:cubicBezTo>
                    <a:lnTo>
                      <a:pt x="324365" y="7911"/>
                    </a:lnTo>
                    <a:cubicBezTo>
                      <a:pt x="324365" y="3516"/>
                      <a:pt x="328226" y="0"/>
                      <a:pt x="334018" y="0"/>
                    </a:cubicBezTo>
                    <a:close/>
                    <a:moveTo>
                      <a:pt x="225896" y="0"/>
                    </a:moveTo>
                    <a:cubicBezTo>
                      <a:pt x="230722" y="0"/>
                      <a:pt x="234584" y="3516"/>
                      <a:pt x="234584" y="7911"/>
                    </a:cubicBezTo>
                    <a:lnTo>
                      <a:pt x="234584" y="226763"/>
                    </a:lnTo>
                    <a:cubicBezTo>
                      <a:pt x="234584" y="231158"/>
                      <a:pt x="230722" y="234673"/>
                      <a:pt x="225896" y="234673"/>
                    </a:cubicBezTo>
                    <a:cubicBezTo>
                      <a:pt x="221070" y="234673"/>
                      <a:pt x="216243" y="231158"/>
                      <a:pt x="216243" y="226763"/>
                    </a:cubicBezTo>
                    <a:lnTo>
                      <a:pt x="216243" y="7911"/>
                    </a:lnTo>
                    <a:cubicBezTo>
                      <a:pt x="216243" y="3516"/>
                      <a:pt x="221070" y="0"/>
                      <a:pt x="225896" y="0"/>
                    </a:cubicBezTo>
                    <a:close/>
                    <a:moveTo>
                      <a:pt x="116810" y="0"/>
                    </a:moveTo>
                    <a:cubicBezTo>
                      <a:pt x="122602" y="0"/>
                      <a:pt x="126463" y="3516"/>
                      <a:pt x="126463" y="7911"/>
                    </a:cubicBezTo>
                    <a:lnTo>
                      <a:pt x="126463" y="226763"/>
                    </a:lnTo>
                    <a:cubicBezTo>
                      <a:pt x="126463" y="231158"/>
                      <a:pt x="122602" y="234673"/>
                      <a:pt x="116810" y="234673"/>
                    </a:cubicBezTo>
                    <a:cubicBezTo>
                      <a:pt x="111983" y="234673"/>
                      <a:pt x="108122" y="231158"/>
                      <a:pt x="108122" y="226763"/>
                    </a:cubicBezTo>
                    <a:lnTo>
                      <a:pt x="108122" y="7911"/>
                    </a:lnTo>
                    <a:cubicBezTo>
                      <a:pt x="108122" y="3516"/>
                      <a:pt x="111983" y="0"/>
                      <a:pt x="116810" y="0"/>
                    </a:cubicBezTo>
                    <a:close/>
                    <a:moveTo>
                      <a:pt x="9653" y="0"/>
                    </a:moveTo>
                    <a:cubicBezTo>
                      <a:pt x="14480" y="0"/>
                      <a:pt x="18341" y="3516"/>
                      <a:pt x="18341" y="7911"/>
                    </a:cubicBezTo>
                    <a:lnTo>
                      <a:pt x="18341" y="226763"/>
                    </a:lnTo>
                    <a:cubicBezTo>
                      <a:pt x="18341" y="231158"/>
                      <a:pt x="14480" y="234673"/>
                      <a:pt x="9653" y="234673"/>
                    </a:cubicBezTo>
                    <a:cubicBezTo>
                      <a:pt x="3861" y="234673"/>
                      <a:pt x="0" y="231158"/>
                      <a:pt x="0" y="226763"/>
                    </a:cubicBezTo>
                    <a:lnTo>
                      <a:pt x="0" y="7911"/>
                    </a:lnTo>
                    <a:cubicBezTo>
                      <a:pt x="0" y="3516"/>
                      <a:pt x="3861" y="0"/>
                      <a:pt x="9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id="{8E5CCBC9-BD70-4470-BC23-BE970FD5B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3328" y="7205534"/>
                <a:ext cx="687345" cy="339811"/>
              </a:xfrm>
              <a:custGeom>
                <a:avLst/>
                <a:gdLst>
                  <a:gd name="T0" fmla="*/ 278 w 783"/>
                  <a:gd name="T1" fmla="*/ 82 h 389"/>
                  <a:gd name="T2" fmla="*/ 244 w 783"/>
                  <a:gd name="T3" fmla="*/ 0 h 389"/>
                  <a:gd name="T4" fmla="*/ 0 w 783"/>
                  <a:gd name="T5" fmla="*/ 0 h 389"/>
                  <a:gd name="T6" fmla="*/ 154 w 783"/>
                  <a:gd name="T7" fmla="*/ 388 h 389"/>
                  <a:gd name="T8" fmla="*/ 782 w 783"/>
                  <a:gd name="T9" fmla="*/ 388 h 389"/>
                  <a:gd name="T10" fmla="*/ 661 w 783"/>
                  <a:gd name="T11" fmla="*/ 82 h 389"/>
                  <a:gd name="T12" fmla="*/ 278 w 783"/>
                  <a:gd name="T13" fmla="*/ 82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3" h="389">
                    <a:moveTo>
                      <a:pt x="278" y="82"/>
                    </a:moveTo>
                    <a:lnTo>
                      <a:pt x="244" y="0"/>
                    </a:lnTo>
                    <a:lnTo>
                      <a:pt x="0" y="0"/>
                    </a:lnTo>
                    <a:lnTo>
                      <a:pt x="154" y="388"/>
                    </a:lnTo>
                    <a:lnTo>
                      <a:pt x="782" y="388"/>
                    </a:lnTo>
                    <a:lnTo>
                      <a:pt x="661" y="82"/>
                    </a:lnTo>
                    <a:lnTo>
                      <a:pt x="278" y="8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id="{2E36F3DD-E473-4DA0-90D1-D9D56EC70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1742" y="7197811"/>
                <a:ext cx="702791" cy="359119"/>
              </a:xfrm>
              <a:custGeom>
                <a:avLst/>
                <a:gdLst>
                  <a:gd name="T0" fmla="*/ 172 w 804"/>
                  <a:gd name="T1" fmla="*/ 389 h 409"/>
                  <a:gd name="T2" fmla="*/ 779 w 804"/>
                  <a:gd name="T3" fmla="*/ 389 h 409"/>
                  <a:gd name="T4" fmla="*/ 665 w 804"/>
                  <a:gd name="T5" fmla="*/ 102 h 409"/>
                  <a:gd name="T6" fmla="*/ 289 w 804"/>
                  <a:gd name="T7" fmla="*/ 102 h 409"/>
                  <a:gd name="T8" fmla="*/ 289 w 804"/>
                  <a:gd name="T9" fmla="*/ 102 h 409"/>
                  <a:gd name="T10" fmla="*/ 279 w 804"/>
                  <a:gd name="T11" fmla="*/ 95 h 409"/>
                  <a:gd name="T12" fmla="*/ 249 w 804"/>
                  <a:gd name="T13" fmla="*/ 20 h 409"/>
                  <a:gd name="T14" fmla="*/ 25 w 804"/>
                  <a:gd name="T15" fmla="*/ 20 h 409"/>
                  <a:gd name="T16" fmla="*/ 172 w 804"/>
                  <a:gd name="T17" fmla="*/ 389 h 409"/>
                  <a:gd name="T18" fmla="*/ 793 w 804"/>
                  <a:gd name="T19" fmla="*/ 408 h 409"/>
                  <a:gd name="T20" fmla="*/ 165 w 804"/>
                  <a:gd name="T21" fmla="*/ 408 h 409"/>
                  <a:gd name="T22" fmla="*/ 165 w 804"/>
                  <a:gd name="T23" fmla="*/ 408 h 409"/>
                  <a:gd name="T24" fmla="*/ 156 w 804"/>
                  <a:gd name="T25" fmla="*/ 402 h 409"/>
                  <a:gd name="T26" fmla="*/ 1 w 804"/>
                  <a:gd name="T27" fmla="*/ 14 h 409"/>
                  <a:gd name="T28" fmla="*/ 1 w 804"/>
                  <a:gd name="T29" fmla="*/ 14 h 409"/>
                  <a:gd name="T30" fmla="*/ 3 w 804"/>
                  <a:gd name="T31" fmla="*/ 5 h 409"/>
                  <a:gd name="T32" fmla="*/ 3 w 804"/>
                  <a:gd name="T33" fmla="*/ 5 h 409"/>
                  <a:gd name="T34" fmla="*/ 11 w 804"/>
                  <a:gd name="T35" fmla="*/ 0 h 409"/>
                  <a:gd name="T36" fmla="*/ 255 w 804"/>
                  <a:gd name="T37" fmla="*/ 0 h 409"/>
                  <a:gd name="T38" fmla="*/ 255 w 804"/>
                  <a:gd name="T39" fmla="*/ 0 h 409"/>
                  <a:gd name="T40" fmla="*/ 264 w 804"/>
                  <a:gd name="T41" fmla="*/ 7 h 409"/>
                  <a:gd name="T42" fmla="*/ 294 w 804"/>
                  <a:gd name="T43" fmla="*/ 82 h 409"/>
                  <a:gd name="T44" fmla="*/ 672 w 804"/>
                  <a:gd name="T45" fmla="*/ 82 h 409"/>
                  <a:gd name="T46" fmla="*/ 672 w 804"/>
                  <a:gd name="T47" fmla="*/ 82 h 409"/>
                  <a:gd name="T48" fmla="*/ 680 w 804"/>
                  <a:gd name="T49" fmla="*/ 88 h 409"/>
                  <a:gd name="T50" fmla="*/ 802 w 804"/>
                  <a:gd name="T51" fmla="*/ 395 h 409"/>
                  <a:gd name="T52" fmla="*/ 802 w 804"/>
                  <a:gd name="T53" fmla="*/ 395 h 409"/>
                  <a:gd name="T54" fmla="*/ 801 w 804"/>
                  <a:gd name="T55" fmla="*/ 403 h 409"/>
                  <a:gd name="T56" fmla="*/ 801 w 804"/>
                  <a:gd name="T57" fmla="*/ 403 h 409"/>
                  <a:gd name="T58" fmla="*/ 793 w 804"/>
                  <a:gd name="T59" fmla="*/ 408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04" h="409">
                    <a:moveTo>
                      <a:pt x="172" y="389"/>
                    </a:moveTo>
                    <a:lnTo>
                      <a:pt x="779" y="389"/>
                    </a:lnTo>
                    <a:lnTo>
                      <a:pt x="665" y="102"/>
                    </a:lnTo>
                    <a:lnTo>
                      <a:pt x="289" y="102"/>
                    </a:lnTo>
                    <a:lnTo>
                      <a:pt x="289" y="102"/>
                    </a:lnTo>
                    <a:cubicBezTo>
                      <a:pt x="284" y="102"/>
                      <a:pt x="281" y="99"/>
                      <a:pt x="279" y="95"/>
                    </a:cubicBezTo>
                    <a:lnTo>
                      <a:pt x="249" y="20"/>
                    </a:lnTo>
                    <a:lnTo>
                      <a:pt x="25" y="20"/>
                    </a:lnTo>
                    <a:lnTo>
                      <a:pt x="172" y="389"/>
                    </a:lnTo>
                    <a:close/>
                    <a:moveTo>
                      <a:pt x="793" y="408"/>
                    </a:moveTo>
                    <a:lnTo>
                      <a:pt x="165" y="408"/>
                    </a:lnTo>
                    <a:lnTo>
                      <a:pt x="165" y="408"/>
                    </a:lnTo>
                    <a:cubicBezTo>
                      <a:pt x="162" y="408"/>
                      <a:pt x="158" y="405"/>
                      <a:pt x="156" y="402"/>
                    </a:cubicBezTo>
                    <a:lnTo>
                      <a:pt x="1" y="14"/>
                    </a:lnTo>
                    <a:lnTo>
                      <a:pt x="1" y="14"/>
                    </a:lnTo>
                    <a:cubicBezTo>
                      <a:pt x="0" y="11"/>
                      <a:pt x="1" y="7"/>
                      <a:pt x="3" y="5"/>
                    </a:cubicBezTo>
                    <a:lnTo>
                      <a:pt x="3" y="5"/>
                    </a:lnTo>
                    <a:cubicBezTo>
                      <a:pt x="5" y="3"/>
                      <a:pt x="7" y="0"/>
                      <a:pt x="11" y="0"/>
                    </a:cubicBezTo>
                    <a:lnTo>
                      <a:pt x="255" y="0"/>
                    </a:lnTo>
                    <a:lnTo>
                      <a:pt x="255" y="0"/>
                    </a:lnTo>
                    <a:cubicBezTo>
                      <a:pt x="260" y="0"/>
                      <a:pt x="263" y="3"/>
                      <a:pt x="264" y="7"/>
                    </a:cubicBezTo>
                    <a:lnTo>
                      <a:pt x="294" y="82"/>
                    </a:lnTo>
                    <a:lnTo>
                      <a:pt x="672" y="82"/>
                    </a:lnTo>
                    <a:lnTo>
                      <a:pt x="672" y="82"/>
                    </a:lnTo>
                    <a:cubicBezTo>
                      <a:pt x="675" y="82"/>
                      <a:pt x="678" y="85"/>
                      <a:pt x="680" y="88"/>
                    </a:cubicBezTo>
                    <a:lnTo>
                      <a:pt x="802" y="395"/>
                    </a:lnTo>
                    <a:lnTo>
                      <a:pt x="802" y="395"/>
                    </a:lnTo>
                    <a:cubicBezTo>
                      <a:pt x="803" y="398"/>
                      <a:pt x="803" y="401"/>
                      <a:pt x="801" y="403"/>
                    </a:cubicBezTo>
                    <a:lnTo>
                      <a:pt x="801" y="403"/>
                    </a:lnTo>
                    <a:cubicBezTo>
                      <a:pt x="799" y="406"/>
                      <a:pt x="796" y="408"/>
                      <a:pt x="793" y="4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4930210-69D3-43E5-AF0D-86D1287DA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3452" y="7264324"/>
                <a:ext cx="319625" cy="117971"/>
              </a:xfrm>
              <a:custGeom>
                <a:avLst/>
                <a:gdLst>
                  <a:gd name="connsiteX0" fmla="*/ 7848 w 319625"/>
                  <a:gd name="connsiteY0" fmla="*/ 49331 h 117971"/>
                  <a:gd name="connsiteX1" fmla="*/ 234555 w 319625"/>
                  <a:gd name="connsiteY1" fmla="*/ 49331 h 117971"/>
                  <a:gd name="connsiteX2" fmla="*/ 242403 w 319625"/>
                  <a:gd name="connsiteY2" fmla="*/ 58526 h 117971"/>
                  <a:gd name="connsiteX3" fmla="*/ 234555 w 319625"/>
                  <a:gd name="connsiteY3" fmla="*/ 67721 h 117971"/>
                  <a:gd name="connsiteX4" fmla="*/ 7848 w 319625"/>
                  <a:gd name="connsiteY4" fmla="*/ 67721 h 117971"/>
                  <a:gd name="connsiteX5" fmla="*/ 0 w 319625"/>
                  <a:gd name="connsiteY5" fmla="*/ 58526 h 117971"/>
                  <a:gd name="connsiteX6" fmla="*/ 7848 w 319625"/>
                  <a:gd name="connsiteY6" fmla="*/ 49331 h 117971"/>
                  <a:gd name="connsiteX7" fmla="*/ 253638 w 319625"/>
                  <a:gd name="connsiteY7" fmla="*/ 2603 h 117971"/>
                  <a:gd name="connsiteX8" fmla="*/ 265955 w 319625"/>
                  <a:gd name="connsiteY8" fmla="*/ 2603 h 117971"/>
                  <a:gd name="connsiteX9" fmla="*/ 316986 w 319625"/>
                  <a:gd name="connsiteY9" fmla="*/ 52914 h 117971"/>
                  <a:gd name="connsiteX10" fmla="*/ 319625 w 319625"/>
                  <a:gd name="connsiteY10" fmla="*/ 58986 h 117971"/>
                  <a:gd name="connsiteX11" fmla="*/ 316986 w 319625"/>
                  <a:gd name="connsiteY11" fmla="*/ 65058 h 117971"/>
                  <a:gd name="connsiteX12" fmla="*/ 265955 w 319625"/>
                  <a:gd name="connsiteY12" fmla="*/ 115369 h 117971"/>
                  <a:gd name="connsiteX13" fmla="*/ 259796 w 319625"/>
                  <a:gd name="connsiteY13" fmla="*/ 117971 h 117971"/>
                  <a:gd name="connsiteX14" fmla="*/ 253638 w 319625"/>
                  <a:gd name="connsiteY14" fmla="*/ 115369 h 117971"/>
                  <a:gd name="connsiteX15" fmla="*/ 253638 w 319625"/>
                  <a:gd name="connsiteY15" fmla="*/ 104959 h 117971"/>
                  <a:gd name="connsiteX16" fmla="*/ 299389 w 319625"/>
                  <a:gd name="connsiteY16" fmla="*/ 58986 h 117971"/>
                  <a:gd name="connsiteX17" fmla="*/ 253638 w 319625"/>
                  <a:gd name="connsiteY17" fmla="*/ 14747 h 117971"/>
                  <a:gd name="connsiteX18" fmla="*/ 253638 w 319625"/>
                  <a:gd name="connsiteY18" fmla="*/ 2603 h 11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19625" h="117971">
                    <a:moveTo>
                      <a:pt x="7848" y="49331"/>
                    </a:moveTo>
                    <a:lnTo>
                      <a:pt x="234555" y="49331"/>
                    </a:lnTo>
                    <a:cubicBezTo>
                      <a:pt x="238915" y="49331"/>
                      <a:pt x="242403" y="53929"/>
                      <a:pt x="242403" y="58526"/>
                    </a:cubicBezTo>
                    <a:cubicBezTo>
                      <a:pt x="242403" y="63123"/>
                      <a:pt x="238915" y="67721"/>
                      <a:pt x="234555" y="67721"/>
                    </a:cubicBezTo>
                    <a:lnTo>
                      <a:pt x="7848" y="67721"/>
                    </a:lnTo>
                    <a:cubicBezTo>
                      <a:pt x="3488" y="67721"/>
                      <a:pt x="0" y="63123"/>
                      <a:pt x="0" y="58526"/>
                    </a:cubicBezTo>
                    <a:cubicBezTo>
                      <a:pt x="0" y="53929"/>
                      <a:pt x="3488" y="49331"/>
                      <a:pt x="7848" y="49331"/>
                    </a:cubicBezTo>
                    <a:close/>
                    <a:moveTo>
                      <a:pt x="253638" y="2603"/>
                    </a:moveTo>
                    <a:cubicBezTo>
                      <a:pt x="258037" y="-867"/>
                      <a:pt x="263316" y="-867"/>
                      <a:pt x="265955" y="2603"/>
                    </a:cubicBezTo>
                    <a:lnTo>
                      <a:pt x="316986" y="52914"/>
                    </a:lnTo>
                    <a:cubicBezTo>
                      <a:pt x="318745" y="54649"/>
                      <a:pt x="319625" y="56383"/>
                      <a:pt x="319625" y="58986"/>
                    </a:cubicBezTo>
                    <a:cubicBezTo>
                      <a:pt x="319625" y="61588"/>
                      <a:pt x="318745" y="63323"/>
                      <a:pt x="316986" y="65058"/>
                    </a:cubicBezTo>
                    <a:lnTo>
                      <a:pt x="265955" y="115369"/>
                    </a:lnTo>
                    <a:cubicBezTo>
                      <a:pt x="264196" y="117103"/>
                      <a:pt x="262436" y="117971"/>
                      <a:pt x="259796" y="117971"/>
                    </a:cubicBezTo>
                    <a:cubicBezTo>
                      <a:pt x="258037" y="117971"/>
                      <a:pt x="255397" y="117103"/>
                      <a:pt x="253638" y="115369"/>
                    </a:cubicBezTo>
                    <a:cubicBezTo>
                      <a:pt x="250998" y="112766"/>
                      <a:pt x="250998" y="107562"/>
                      <a:pt x="253638" y="104959"/>
                    </a:cubicBezTo>
                    <a:lnTo>
                      <a:pt x="299389" y="58986"/>
                    </a:lnTo>
                    <a:lnTo>
                      <a:pt x="253638" y="14747"/>
                    </a:lnTo>
                    <a:cubicBezTo>
                      <a:pt x="250998" y="10410"/>
                      <a:pt x="250998" y="5205"/>
                      <a:pt x="253638" y="26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BA58D34-2525-40EA-83B6-AAE118677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6337" y="7081966"/>
                <a:ext cx="501115" cy="466360"/>
              </a:xfrm>
              <a:custGeom>
                <a:avLst/>
                <a:gdLst>
                  <a:gd name="connsiteX0" fmla="*/ 0 w 501115"/>
                  <a:gd name="connsiteY0" fmla="*/ 285750 h 466360"/>
                  <a:gd name="connsiteX1" fmla="*/ 250119 w 501115"/>
                  <a:gd name="connsiteY1" fmla="*/ 332445 h 466360"/>
                  <a:gd name="connsiteX2" fmla="*/ 501115 w 501115"/>
                  <a:gd name="connsiteY2" fmla="*/ 285750 h 466360"/>
                  <a:gd name="connsiteX3" fmla="*/ 501115 w 501115"/>
                  <a:gd name="connsiteY3" fmla="*/ 410856 h 466360"/>
                  <a:gd name="connsiteX4" fmla="*/ 250119 w 501115"/>
                  <a:gd name="connsiteY4" fmla="*/ 466360 h 466360"/>
                  <a:gd name="connsiteX5" fmla="*/ 0 w 501115"/>
                  <a:gd name="connsiteY5" fmla="*/ 410856 h 466360"/>
                  <a:gd name="connsiteX6" fmla="*/ 0 w 501115"/>
                  <a:gd name="connsiteY6" fmla="*/ 146737 h 466360"/>
                  <a:gd name="connsiteX7" fmla="*/ 250119 w 501115"/>
                  <a:gd name="connsiteY7" fmla="*/ 193075 h 466360"/>
                  <a:gd name="connsiteX8" fmla="*/ 501115 w 501115"/>
                  <a:gd name="connsiteY8" fmla="*/ 146737 h 466360"/>
                  <a:gd name="connsiteX9" fmla="*/ 501115 w 501115"/>
                  <a:gd name="connsiteY9" fmla="*/ 284876 h 466360"/>
                  <a:gd name="connsiteX10" fmla="*/ 250119 w 501115"/>
                  <a:gd name="connsiteY10" fmla="*/ 331214 h 466360"/>
                  <a:gd name="connsiteX11" fmla="*/ 0 w 501115"/>
                  <a:gd name="connsiteY11" fmla="*/ 284876 h 466360"/>
                  <a:gd name="connsiteX12" fmla="*/ 0 w 501115"/>
                  <a:gd name="connsiteY12" fmla="*/ 0 h 466360"/>
                  <a:gd name="connsiteX13" fmla="*/ 501115 w 501115"/>
                  <a:gd name="connsiteY13" fmla="*/ 0 h 466360"/>
                  <a:gd name="connsiteX14" fmla="*/ 501115 w 501115"/>
                  <a:gd name="connsiteY14" fmla="*/ 145683 h 466360"/>
                  <a:gd name="connsiteX15" fmla="*/ 250119 w 501115"/>
                  <a:gd name="connsiteY15" fmla="*/ 192197 h 466360"/>
                  <a:gd name="connsiteX16" fmla="*/ 0 w 501115"/>
                  <a:gd name="connsiteY16" fmla="*/ 145683 h 46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1115" h="466360">
                    <a:moveTo>
                      <a:pt x="0" y="285750"/>
                    </a:moveTo>
                    <a:cubicBezTo>
                      <a:pt x="27206" y="311300"/>
                      <a:pt x="129009" y="332445"/>
                      <a:pt x="250119" y="332445"/>
                    </a:cubicBezTo>
                    <a:cubicBezTo>
                      <a:pt x="372984" y="332445"/>
                      <a:pt x="473909" y="311300"/>
                      <a:pt x="501115" y="285750"/>
                    </a:cubicBezTo>
                    <a:lnTo>
                      <a:pt x="501115" y="410856"/>
                    </a:lnTo>
                    <a:cubicBezTo>
                      <a:pt x="501115" y="441692"/>
                      <a:pt x="388781" y="466360"/>
                      <a:pt x="250119" y="466360"/>
                    </a:cubicBezTo>
                    <a:cubicBezTo>
                      <a:pt x="112334" y="466360"/>
                      <a:pt x="0" y="441692"/>
                      <a:pt x="0" y="410856"/>
                    </a:cubicBezTo>
                    <a:close/>
                    <a:moveTo>
                      <a:pt x="0" y="146737"/>
                    </a:moveTo>
                    <a:cubicBezTo>
                      <a:pt x="27206" y="171218"/>
                      <a:pt x="129009" y="193075"/>
                      <a:pt x="250119" y="193075"/>
                    </a:cubicBezTo>
                    <a:cubicBezTo>
                      <a:pt x="372984" y="193075"/>
                      <a:pt x="473909" y="171218"/>
                      <a:pt x="501115" y="146737"/>
                    </a:cubicBezTo>
                    <a:lnTo>
                      <a:pt x="501115" y="284876"/>
                    </a:lnTo>
                    <a:cubicBezTo>
                      <a:pt x="473909" y="310231"/>
                      <a:pt x="372984" y="331214"/>
                      <a:pt x="250119" y="331214"/>
                    </a:cubicBezTo>
                    <a:cubicBezTo>
                      <a:pt x="129009" y="331214"/>
                      <a:pt x="27206" y="310231"/>
                      <a:pt x="0" y="284876"/>
                    </a:cubicBezTo>
                    <a:close/>
                    <a:moveTo>
                      <a:pt x="0" y="0"/>
                    </a:moveTo>
                    <a:lnTo>
                      <a:pt x="501115" y="0"/>
                    </a:lnTo>
                    <a:lnTo>
                      <a:pt x="501115" y="145683"/>
                    </a:lnTo>
                    <a:cubicBezTo>
                      <a:pt x="473909" y="170256"/>
                      <a:pt x="372984" y="192197"/>
                      <a:pt x="250119" y="192197"/>
                    </a:cubicBezTo>
                    <a:cubicBezTo>
                      <a:pt x="129009" y="192197"/>
                      <a:pt x="27206" y="170256"/>
                      <a:pt x="0" y="1456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0D5A76C8-F547-4B15-A89A-81006EDC1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8614" y="7074243"/>
                <a:ext cx="516565" cy="477950"/>
              </a:xfrm>
              <a:custGeom>
                <a:avLst/>
                <a:gdLst>
                  <a:gd name="connsiteX0" fmla="*/ 16607 w 516565"/>
                  <a:gd name="connsiteY0" fmla="*/ 306398 h 477950"/>
                  <a:gd name="connsiteX1" fmla="*/ 16607 w 516565"/>
                  <a:gd name="connsiteY1" fmla="*/ 414931 h 477950"/>
                  <a:gd name="connsiteX2" fmla="*/ 257845 w 516565"/>
                  <a:gd name="connsiteY2" fmla="*/ 461320 h 477950"/>
                  <a:gd name="connsiteX3" fmla="*/ 499084 w 516565"/>
                  <a:gd name="connsiteY3" fmla="*/ 414931 h 477950"/>
                  <a:gd name="connsiteX4" fmla="*/ 499084 w 516565"/>
                  <a:gd name="connsiteY4" fmla="*/ 306712 h 477950"/>
                  <a:gd name="connsiteX5" fmla="*/ 477615 w 516565"/>
                  <a:gd name="connsiteY5" fmla="*/ 318061 h 477950"/>
                  <a:gd name="connsiteX6" fmla="*/ 257845 w 516565"/>
                  <a:gd name="connsiteY6" fmla="*/ 346665 h 477950"/>
                  <a:gd name="connsiteX7" fmla="*/ 39674 w 516565"/>
                  <a:gd name="connsiteY7" fmla="*/ 318061 h 477950"/>
                  <a:gd name="connsiteX8" fmla="*/ 20425 w 516565"/>
                  <a:gd name="connsiteY8" fmla="*/ 307843 h 477950"/>
                  <a:gd name="connsiteX9" fmla="*/ 16607 w 516565"/>
                  <a:gd name="connsiteY9" fmla="*/ 171076 h 477950"/>
                  <a:gd name="connsiteX10" fmla="*/ 16607 w 516565"/>
                  <a:gd name="connsiteY10" fmla="*/ 285439 h 477950"/>
                  <a:gd name="connsiteX11" fmla="*/ 44590 w 516565"/>
                  <a:gd name="connsiteY11" fmla="*/ 300216 h 477950"/>
                  <a:gd name="connsiteX12" fmla="*/ 257845 w 516565"/>
                  <a:gd name="connsiteY12" fmla="*/ 328279 h 477950"/>
                  <a:gd name="connsiteX13" fmla="*/ 472821 w 516565"/>
                  <a:gd name="connsiteY13" fmla="*/ 300216 h 477950"/>
                  <a:gd name="connsiteX14" fmla="*/ 499084 w 516565"/>
                  <a:gd name="connsiteY14" fmla="*/ 286361 h 477950"/>
                  <a:gd name="connsiteX15" fmla="*/ 499084 w 516565"/>
                  <a:gd name="connsiteY15" fmla="*/ 171076 h 477950"/>
                  <a:gd name="connsiteX16" fmla="*/ 257845 w 516565"/>
                  <a:gd name="connsiteY16" fmla="*/ 209323 h 477950"/>
                  <a:gd name="connsiteX17" fmla="*/ 16607 w 516565"/>
                  <a:gd name="connsiteY17" fmla="*/ 171076 h 477950"/>
                  <a:gd name="connsiteX18" fmla="*/ 16607 w 516565"/>
                  <a:gd name="connsiteY18" fmla="*/ 17450 h 477950"/>
                  <a:gd name="connsiteX19" fmla="*/ 16607 w 516565"/>
                  <a:gd name="connsiteY19" fmla="*/ 149192 h 477950"/>
                  <a:gd name="connsiteX20" fmla="*/ 257845 w 516565"/>
                  <a:gd name="connsiteY20" fmla="*/ 191071 h 477950"/>
                  <a:gd name="connsiteX21" fmla="*/ 499084 w 516565"/>
                  <a:gd name="connsiteY21" fmla="*/ 149192 h 477950"/>
                  <a:gd name="connsiteX22" fmla="*/ 499084 w 516565"/>
                  <a:gd name="connsiteY22" fmla="*/ 17450 h 477950"/>
                  <a:gd name="connsiteX23" fmla="*/ 8741 w 516565"/>
                  <a:gd name="connsiteY23" fmla="*/ 0 h 477950"/>
                  <a:gd name="connsiteX24" fmla="*/ 507824 w 516565"/>
                  <a:gd name="connsiteY24" fmla="*/ 0 h 477950"/>
                  <a:gd name="connsiteX25" fmla="*/ 516565 w 516565"/>
                  <a:gd name="connsiteY25" fmla="*/ 8725 h 477950"/>
                  <a:gd name="connsiteX26" fmla="*/ 516565 w 516565"/>
                  <a:gd name="connsiteY26" fmla="*/ 153555 h 477950"/>
                  <a:gd name="connsiteX27" fmla="*/ 516045 w 516565"/>
                  <a:gd name="connsiteY27" fmla="*/ 154765 h 477950"/>
                  <a:gd name="connsiteX28" fmla="*/ 516565 w 516565"/>
                  <a:gd name="connsiteY28" fmla="*/ 155430 h 477950"/>
                  <a:gd name="connsiteX29" fmla="*/ 516565 w 516565"/>
                  <a:gd name="connsiteY29" fmla="*/ 290643 h 477950"/>
                  <a:gd name="connsiteX30" fmla="*/ 516565 w 516565"/>
                  <a:gd name="connsiteY30" fmla="*/ 292771 h 477950"/>
                  <a:gd name="connsiteX31" fmla="*/ 516565 w 516565"/>
                  <a:gd name="connsiteY31" fmla="*/ 414931 h 477950"/>
                  <a:gd name="connsiteX32" fmla="*/ 257845 w 516565"/>
                  <a:gd name="connsiteY32" fmla="*/ 477950 h 477950"/>
                  <a:gd name="connsiteX33" fmla="*/ 0 w 516565"/>
                  <a:gd name="connsiteY33" fmla="*/ 414931 h 477950"/>
                  <a:gd name="connsiteX34" fmla="*/ 0 w 516565"/>
                  <a:gd name="connsiteY34" fmla="*/ 292771 h 477950"/>
                  <a:gd name="connsiteX35" fmla="*/ 0 w 516565"/>
                  <a:gd name="connsiteY35" fmla="*/ 290643 h 477950"/>
                  <a:gd name="connsiteX36" fmla="*/ 0 w 516565"/>
                  <a:gd name="connsiteY36" fmla="*/ 155430 h 477950"/>
                  <a:gd name="connsiteX37" fmla="*/ 620 w 516565"/>
                  <a:gd name="connsiteY37" fmla="*/ 154637 h 477950"/>
                  <a:gd name="connsiteX38" fmla="*/ 0 w 516565"/>
                  <a:gd name="connsiteY38" fmla="*/ 153555 h 477950"/>
                  <a:gd name="connsiteX39" fmla="*/ 0 w 516565"/>
                  <a:gd name="connsiteY39" fmla="*/ 8725 h 477950"/>
                  <a:gd name="connsiteX40" fmla="*/ 8741 w 516565"/>
                  <a:gd name="connsiteY40" fmla="*/ 0 h 47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16565" h="477950">
                    <a:moveTo>
                      <a:pt x="16607" y="306398"/>
                    </a:moveTo>
                    <a:lnTo>
                      <a:pt x="16607" y="414931"/>
                    </a:lnTo>
                    <a:cubicBezTo>
                      <a:pt x="16607" y="430686"/>
                      <a:pt x="99642" y="461320"/>
                      <a:pt x="257845" y="461320"/>
                    </a:cubicBezTo>
                    <a:cubicBezTo>
                      <a:pt x="416923" y="461320"/>
                      <a:pt x="499084" y="430686"/>
                      <a:pt x="499084" y="414931"/>
                    </a:cubicBezTo>
                    <a:lnTo>
                      <a:pt x="499084" y="306712"/>
                    </a:lnTo>
                    <a:lnTo>
                      <a:pt x="477615" y="318061"/>
                    </a:lnTo>
                    <a:cubicBezTo>
                      <a:pt x="428941" y="335419"/>
                      <a:pt x="346344" y="346665"/>
                      <a:pt x="257845" y="346665"/>
                    </a:cubicBezTo>
                    <a:cubicBezTo>
                      <a:pt x="170003" y="346665"/>
                      <a:pt x="88061" y="335419"/>
                      <a:pt x="39674" y="318061"/>
                    </a:cubicBezTo>
                    <a:lnTo>
                      <a:pt x="20425" y="307843"/>
                    </a:lnTo>
                    <a:close/>
                    <a:moveTo>
                      <a:pt x="16607" y="171076"/>
                    </a:moveTo>
                    <a:lnTo>
                      <a:pt x="16607" y="285439"/>
                    </a:lnTo>
                    <a:lnTo>
                      <a:pt x="44590" y="300216"/>
                    </a:lnTo>
                    <a:cubicBezTo>
                      <a:pt x="86422" y="315478"/>
                      <a:pt x="162792" y="328279"/>
                      <a:pt x="257845" y="328279"/>
                    </a:cubicBezTo>
                    <a:cubicBezTo>
                      <a:pt x="354209" y="328279"/>
                      <a:pt x="430908" y="315478"/>
                      <a:pt x="472821" y="300216"/>
                    </a:cubicBezTo>
                    <a:lnTo>
                      <a:pt x="499084" y="286361"/>
                    </a:lnTo>
                    <a:lnTo>
                      <a:pt x="499084" y="171076"/>
                    </a:lnTo>
                    <a:cubicBezTo>
                      <a:pt x="458003" y="193677"/>
                      <a:pt x="361858" y="209323"/>
                      <a:pt x="257845" y="209323"/>
                    </a:cubicBezTo>
                    <a:cubicBezTo>
                      <a:pt x="154707" y="209323"/>
                      <a:pt x="59436" y="193677"/>
                      <a:pt x="16607" y="171076"/>
                    </a:cubicBezTo>
                    <a:close/>
                    <a:moveTo>
                      <a:pt x="16607" y="17450"/>
                    </a:moveTo>
                    <a:lnTo>
                      <a:pt x="16607" y="149192"/>
                    </a:lnTo>
                    <a:cubicBezTo>
                      <a:pt x="44577" y="169259"/>
                      <a:pt x="134604" y="191071"/>
                      <a:pt x="257845" y="191071"/>
                    </a:cubicBezTo>
                    <a:cubicBezTo>
                      <a:pt x="381087" y="191071"/>
                      <a:pt x="472862" y="169259"/>
                      <a:pt x="499084" y="149192"/>
                    </a:cubicBezTo>
                    <a:lnTo>
                      <a:pt x="499084" y="17450"/>
                    </a:lnTo>
                    <a:close/>
                    <a:moveTo>
                      <a:pt x="8741" y="0"/>
                    </a:moveTo>
                    <a:lnTo>
                      <a:pt x="507824" y="0"/>
                    </a:lnTo>
                    <a:cubicBezTo>
                      <a:pt x="512195" y="0"/>
                      <a:pt x="516565" y="4363"/>
                      <a:pt x="516565" y="8725"/>
                    </a:cubicBezTo>
                    <a:lnTo>
                      <a:pt x="516565" y="153555"/>
                    </a:lnTo>
                    <a:lnTo>
                      <a:pt x="516045" y="154765"/>
                    </a:lnTo>
                    <a:lnTo>
                      <a:pt x="516565" y="155430"/>
                    </a:lnTo>
                    <a:lnTo>
                      <a:pt x="516565" y="290643"/>
                    </a:lnTo>
                    <a:lnTo>
                      <a:pt x="516565" y="292771"/>
                    </a:lnTo>
                    <a:lnTo>
                      <a:pt x="516565" y="414931"/>
                    </a:lnTo>
                    <a:cubicBezTo>
                      <a:pt x="516565" y="461320"/>
                      <a:pt x="361858" y="477950"/>
                      <a:pt x="257845" y="477950"/>
                    </a:cubicBezTo>
                    <a:cubicBezTo>
                      <a:pt x="154707" y="477950"/>
                      <a:pt x="0" y="461320"/>
                      <a:pt x="0" y="414931"/>
                    </a:cubicBezTo>
                    <a:lnTo>
                      <a:pt x="0" y="292771"/>
                    </a:lnTo>
                    <a:lnTo>
                      <a:pt x="0" y="290643"/>
                    </a:lnTo>
                    <a:lnTo>
                      <a:pt x="0" y="155430"/>
                    </a:lnTo>
                    <a:lnTo>
                      <a:pt x="620" y="154637"/>
                    </a:lnTo>
                    <a:lnTo>
                      <a:pt x="0" y="153555"/>
                    </a:lnTo>
                    <a:lnTo>
                      <a:pt x="0" y="8725"/>
                    </a:lnTo>
                    <a:cubicBezTo>
                      <a:pt x="0" y="4363"/>
                      <a:pt x="4370" y="0"/>
                      <a:pt x="8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F84E282-BE3E-4EA2-9DB1-D88DBAE34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5457" y="7174642"/>
                <a:ext cx="49317" cy="327327"/>
              </a:xfrm>
              <a:custGeom>
                <a:avLst/>
                <a:gdLst>
                  <a:gd name="connsiteX0" fmla="*/ 24659 w 49317"/>
                  <a:gd name="connsiteY0" fmla="*/ 274167 h 327327"/>
                  <a:gd name="connsiteX1" fmla="*/ 49317 w 49317"/>
                  <a:gd name="connsiteY1" fmla="*/ 300297 h 327327"/>
                  <a:gd name="connsiteX2" fmla="*/ 24659 w 49317"/>
                  <a:gd name="connsiteY2" fmla="*/ 327327 h 327327"/>
                  <a:gd name="connsiteX3" fmla="*/ 0 w 49317"/>
                  <a:gd name="connsiteY3" fmla="*/ 300297 h 327327"/>
                  <a:gd name="connsiteX4" fmla="*/ 24659 w 49317"/>
                  <a:gd name="connsiteY4" fmla="*/ 274167 h 327327"/>
                  <a:gd name="connsiteX5" fmla="*/ 24659 w 49317"/>
                  <a:gd name="connsiteY5" fmla="*/ 139013 h 327327"/>
                  <a:gd name="connsiteX6" fmla="*/ 49317 w 49317"/>
                  <a:gd name="connsiteY6" fmla="*/ 166486 h 327327"/>
                  <a:gd name="connsiteX7" fmla="*/ 24659 w 49317"/>
                  <a:gd name="connsiteY7" fmla="*/ 192188 h 327327"/>
                  <a:gd name="connsiteX8" fmla="*/ 0 w 49317"/>
                  <a:gd name="connsiteY8" fmla="*/ 166486 h 327327"/>
                  <a:gd name="connsiteX9" fmla="*/ 24659 w 49317"/>
                  <a:gd name="connsiteY9" fmla="*/ 139013 h 327327"/>
                  <a:gd name="connsiteX10" fmla="*/ 24659 w 49317"/>
                  <a:gd name="connsiteY10" fmla="*/ 0 h 327327"/>
                  <a:gd name="connsiteX11" fmla="*/ 49317 w 49317"/>
                  <a:gd name="connsiteY11" fmla="*/ 26587 h 327327"/>
                  <a:gd name="connsiteX12" fmla="*/ 24659 w 49317"/>
                  <a:gd name="connsiteY12" fmla="*/ 53175 h 327327"/>
                  <a:gd name="connsiteX13" fmla="*/ 0 w 49317"/>
                  <a:gd name="connsiteY13" fmla="*/ 26587 h 327327"/>
                  <a:gd name="connsiteX14" fmla="*/ 24659 w 49317"/>
                  <a:gd name="connsiteY14" fmla="*/ 0 h 32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317" h="327327">
                    <a:moveTo>
                      <a:pt x="24659" y="274167"/>
                    </a:moveTo>
                    <a:cubicBezTo>
                      <a:pt x="37869" y="274167"/>
                      <a:pt x="49317" y="285880"/>
                      <a:pt x="49317" y="300297"/>
                    </a:cubicBezTo>
                    <a:cubicBezTo>
                      <a:pt x="49317" y="315614"/>
                      <a:pt x="37869" y="327327"/>
                      <a:pt x="24659" y="327327"/>
                    </a:cubicBezTo>
                    <a:cubicBezTo>
                      <a:pt x="11449" y="327327"/>
                      <a:pt x="0" y="315614"/>
                      <a:pt x="0" y="300297"/>
                    </a:cubicBezTo>
                    <a:cubicBezTo>
                      <a:pt x="0" y="285880"/>
                      <a:pt x="11449" y="274167"/>
                      <a:pt x="24659" y="274167"/>
                    </a:cubicBezTo>
                    <a:close/>
                    <a:moveTo>
                      <a:pt x="24659" y="139013"/>
                    </a:moveTo>
                    <a:cubicBezTo>
                      <a:pt x="37869" y="139013"/>
                      <a:pt x="49317" y="151420"/>
                      <a:pt x="49317" y="166486"/>
                    </a:cubicBezTo>
                    <a:cubicBezTo>
                      <a:pt x="49317" y="180666"/>
                      <a:pt x="37869" y="192188"/>
                      <a:pt x="24659" y="192188"/>
                    </a:cubicBezTo>
                    <a:cubicBezTo>
                      <a:pt x="11449" y="192188"/>
                      <a:pt x="0" y="180666"/>
                      <a:pt x="0" y="166486"/>
                    </a:cubicBezTo>
                    <a:cubicBezTo>
                      <a:pt x="0" y="151420"/>
                      <a:pt x="11449" y="139013"/>
                      <a:pt x="24659" y="139013"/>
                    </a:cubicBezTo>
                    <a:close/>
                    <a:moveTo>
                      <a:pt x="24659" y="0"/>
                    </a:moveTo>
                    <a:cubicBezTo>
                      <a:pt x="37869" y="0"/>
                      <a:pt x="49317" y="12407"/>
                      <a:pt x="49317" y="26587"/>
                    </a:cubicBezTo>
                    <a:cubicBezTo>
                      <a:pt x="49317" y="40767"/>
                      <a:pt x="37869" y="53175"/>
                      <a:pt x="24659" y="53175"/>
                    </a:cubicBezTo>
                    <a:cubicBezTo>
                      <a:pt x="11449" y="53175"/>
                      <a:pt x="0" y="40767"/>
                      <a:pt x="0" y="26587"/>
                    </a:cubicBezTo>
                    <a:cubicBezTo>
                      <a:pt x="0" y="12407"/>
                      <a:pt x="11449" y="0"/>
                      <a:pt x="2465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E5F90F8E-6C7C-4151-ADA6-43BAB48CC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6337" y="7027905"/>
                <a:ext cx="501993" cy="111984"/>
              </a:xfrm>
              <a:custGeom>
                <a:avLst/>
                <a:gdLst>
                  <a:gd name="T0" fmla="*/ 571 w 572"/>
                  <a:gd name="T1" fmla="*/ 63 h 126"/>
                  <a:gd name="T2" fmla="*/ 571 w 572"/>
                  <a:gd name="T3" fmla="*/ 63 h 126"/>
                  <a:gd name="T4" fmla="*/ 285 w 572"/>
                  <a:gd name="T5" fmla="*/ 125 h 126"/>
                  <a:gd name="T6" fmla="*/ 285 w 572"/>
                  <a:gd name="T7" fmla="*/ 125 h 126"/>
                  <a:gd name="T8" fmla="*/ 0 w 572"/>
                  <a:gd name="T9" fmla="*/ 63 h 126"/>
                  <a:gd name="T10" fmla="*/ 0 w 572"/>
                  <a:gd name="T11" fmla="*/ 63 h 126"/>
                  <a:gd name="T12" fmla="*/ 285 w 572"/>
                  <a:gd name="T13" fmla="*/ 0 h 126"/>
                  <a:gd name="T14" fmla="*/ 285 w 572"/>
                  <a:gd name="T15" fmla="*/ 0 h 126"/>
                  <a:gd name="T16" fmla="*/ 571 w 572"/>
                  <a:gd name="T17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2" h="126">
                    <a:moveTo>
                      <a:pt x="571" y="63"/>
                    </a:moveTo>
                    <a:lnTo>
                      <a:pt x="571" y="63"/>
                    </a:lnTo>
                    <a:cubicBezTo>
                      <a:pt x="571" y="97"/>
                      <a:pt x="443" y="125"/>
                      <a:pt x="285" y="125"/>
                    </a:cubicBezTo>
                    <a:lnTo>
                      <a:pt x="285" y="125"/>
                    </a:lnTo>
                    <a:cubicBezTo>
                      <a:pt x="128" y="125"/>
                      <a:pt x="0" y="97"/>
                      <a:pt x="0" y="63"/>
                    </a:cubicBezTo>
                    <a:lnTo>
                      <a:pt x="0" y="63"/>
                    </a:lnTo>
                    <a:cubicBezTo>
                      <a:pt x="0" y="28"/>
                      <a:pt x="128" y="0"/>
                      <a:pt x="285" y="0"/>
                    </a:cubicBezTo>
                    <a:lnTo>
                      <a:pt x="285" y="0"/>
                    </a:lnTo>
                    <a:cubicBezTo>
                      <a:pt x="443" y="0"/>
                      <a:pt x="571" y="28"/>
                      <a:pt x="571" y="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E326D781-FE91-4E8C-8DBB-3A99F6A30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8614" y="7020182"/>
                <a:ext cx="517439" cy="127430"/>
              </a:xfrm>
              <a:custGeom>
                <a:avLst/>
                <a:gdLst>
                  <a:gd name="T0" fmla="*/ 295 w 592"/>
                  <a:gd name="T1" fmla="*/ 19 h 144"/>
                  <a:gd name="T2" fmla="*/ 295 w 592"/>
                  <a:gd name="T3" fmla="*/ 19 h 144"/>
                  <a:gd name="T4" fmla="*/ 19 w 592"/>
                  <a:gd name="T5" fmla="*/ 72 h 144"/>
                  <a:gd name="T6" fmla="*/ 19 w 592"/>
                  <a:gd name="T7" fmla="*/ 72 h 144"/>
                  <a:gd name="T8" fmla="*/ 295 w 592"/>
                  <a:gd name="T9" fmla="*/ 125 h 144"/>
                  <a:gd name="T10" fmla="*/ 295 w 592"/>
                  <a:gd name="T11" fmla="*/ 125 h 144"/>
                  <a:gd name="T12" fmla="*/ 571 w 592"/>
                  <a:gd name="T13" fmla="*/ 72 h 144"/>
                  <a:gd name="T14" fmla="*/ 571 w 592"/>
                  <a:gd name="T15" fmla="*/ 72 h 144"/>
                  <a:gd name="T16" fmla="*/ 295 w 592"/>
                  <a:gd name="T17" fmla="*/ 19 h 144"/>
                  <a:gd name="T18" fmla="*/ 295 w 592"/>
                  <a:gd name="T19" fmla="*/ 143 h 144"/>
                  <a:gd name="T20" fmla="*/ 295 w 592"/>
                  <a:gd name="T21" fmla="*/ 143 h 144"/>
                  <a:gd name="T22" fmla="*/ 0 w 592"/>
                  <a:gd name="T23" fmla="*/ 72 h 144"/>
                  <a:gd name="T24" fmla="*/ 0 w 592"/>
                  <a:gd name="T25" fmla="*/ 72 h 144"/>
                  <a:gd name="T26" fmla="*/ 295 w 592"/>
                  <a:gd name="T27" fmla="*/ 0 h 144"/>
                  <a:gd name="T28" fmla="*/ 295 w 592"/>
                  <a:gd name="T29" fmla="*/ 0 h 144"/>
                  <a:gd name="T30" fmla="*/ 591 w 592"/>
                  <a:gd name="T31" fmla="*/ 72 h 144"/>
                  <a:gd name="T32" fmla="*/ 591 w 592"/>
                  <a:gd name="T33" fmla="*/ 72 h 144"/>
                  <a:gd name="T34" fmla="*/ 295 w 592"/>
                  <a:gd name="T3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2" h="144">
                    <a:moveTo>
                      <a:pt x="295" y="19"/>
                    </a:moveTo>
                    <a:lnTo>
                      <a:pt x="295" y="19"/>
                    </a:lnTo>
                    <a:cubicBezTo>
                      <a:pt x="114" y="19"/>
                      <a:pt x="19" y="54"/>
                      <a:pt x="19" y="72"/>
                    </a:cubicBezTo>
                    <a:lnTo>
                      <a:pt x="19" y="72"/>
                    </a:lnTo>
                    <a:cubicBezTo>
                      <a:pt x="19" y="90"/>
                      <a:pt x="114" y="125"/>
                      <a:pt x="295" y="125"/>
                    </a:cubicBezTo>
                    <a:lnTo>
                      <a:pt x="295" y="125"/>
                    </a:lnTo>
                    <a:cubicBezTo>
                      <a:pt x="477" y="125"/>
                      <a:pt x="571" y="90"/>
                      <a:pt x="571" y="72"/>
                    </a:cubicBezTo>
                    <a:lnTo>
                      <a:pt x="571" y="72"/>
                    </a:lnTo>
                    <a:cubicBezTo>
                      <a:pt x="571" y="54"/>
                      <a:pt x="477" y="19"/>
                      <a:pt x="295" y="19"/>
                    </a:cubicBezTo>
                    <a:close/>
                    <a:moveTo>
                      <a:pt x="295" y="143"/>
                    </a:moveTo>
                    <a:lnTo>
                      <a:pt x="295" y="143"/>
                    </a:lnTo>
                    <a:cubicBezTo>
                      <a:pt x="177" y="143"/>
                      <a:pt x="0" y="125"/>
                      <a:pt x="0" y="72"/>
                    </a:cubicBezTo>
                    <a:lnTo>
                      <a:pt x="0" y="72"/>
                    </a:lnTo>
                    <a:cubicBezTo>
                      <a:pt x="0" y="19"/>
                      <a:pt x="177" y="0"/>
                      <a:pt x="295" y="0"/>
                    </a:cubicBezTo>
                    <a:lnTo>
                      <a:pt x="295" y="0"/>
                    </a:lnTo>
                    <a:cubicBezTo>
                      <a:pt x="414" y="0"/>
                      <a:pt x="591" y="19"/>
                      <a:pt x="591" y="72"/>
                    </a:cubicBezTo>
                    <a:lnTo>
                      <a:pt x="591" y="72"/>
                    </a:lnTo>
                    <a:cubicBezTo>
                      <a:pt x="591" y="125"/>
                      <a:pt x="414" y="143"/>
                      <a:pt x="295" y="1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995D4140-9C91-4C4C-8D47-E0FD88514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9560" y="9526288"/>
                <a:ext cx="2505231" cy="566757"/>
              </a:xfrm>
              <a:custGeom>
                <a:avLst/>
                <a:gdLst>
                  <a:gd name="connsiteX0" fmla="*/ 39645 w 2505231"/>
                  <a:gd name="connsiteY0" fmla="*/ 0 h 566757"/>
                  <a:gd name="connsiteX1" fmla="*/ 47522 w 2505231"/>
                  <a:gd name="connsiteY1" fmla="*/ 7855 h 566757"/>
                  <a:gd name="connsiteX2" fmla="*/ 47522 w 2505231"/>
                  <a:gd name="connsiteY2" fmla="*/ 88813 h 566757"/>
                  <a:gd name="connsiteX3" fmla="*/ 72465 w 2505231"/>
                  <a:gd name="connsiteY3" fmla="*/ 88813 h 566757"/>
                  <a:gd name="connsiteX4" fmla="*/ 80229 w 2505231"/>
                  <a:gd name="connsiteY4" fmla="*/ 98468 h 566757"/>
                  <a:gd name="connsiteX5" fmla="*/ 72465 w 2505231"/>
                  <a:gd name="connsiteY5" fmla="*/ 107157 h 566757"/>
                  <a:gd name="connsiteX6" fmla="*/ 47522 w 2505231"/>
                  <a:gd name="connsiteY6" fmla="*/ 107157 h 566757"/>
                  <a:gd name="connsiteX7" fmla="*/ 47522 w 2505231"/>
                  <a:gd name="connsiteY7" fmla="*/ 258719 h 566757"/>
                  <a:gd name="connsiteX8" fmla="*/ 72465 w 2505231"/>
                  <a:gd name="connsiteY8" fmla="*/ 258719 h 566757"/>
                  <a:gd name="connsiteX9" fmla="*/ 80229 w 2505231"/>
                  <a:gd name="connsiteY9" fmla="*/ 267914 h 566757"/>
                  <a:gd name="connsiteX10" fmla="*/ 72465 w 2505231"/>
                  <a:gd name="connsiteY10" fmla="*/ 277109 h 566757"/>
                  <a:gd name="connsiteX11" fmla="*/ 47522 w 2505231"/>
                  <a:gd name="connsiteY11" fmla="*/ 277109 h 566757"/>
                  <a:gd name="connsiteX12" fmla="*/ 47522 w 2505231"/>
                  <a:gd name="connsiteY12" fmla="*/ 428624 h 566757"/>
                  <a:gd name="connsiteX13" fmla="*/ 72465 w 2505231"/>
                  <a:gd name="connsiteY13" fmla="*/ 428624 h 566757"/>
                  <a:gd name="connsiteX14" fmla="*/ 80229 w 2505231"/>
                  <a:gd name="connsiteY14" fmla="*/ 437819 h 566757"/>
                  <a:gd name="connsiteX15" fmla="*/ 72465 w 2505231"/>
                  <a:gd name="connsiteY15" fmla="*/ 447014 h 566757"/>
                  <a:gd name="connsiteX16" fmla="*/ 47522 w 2505231"/>
                  <a:gd name="connsiteY16" fmla="*/ 447014 h 566757"/>
                  <a:gd name="connsiteX17" fmla="*/ 47522 w 2505231"/>
                  <a:gd name="connsiteY17" fmla="*/ 519290 h 566757"/>
                  <a:gd name="connsiteX18" fmla="*/ 297336 w 2505231"/>
                  <a:gd name="connsiteY18" fmla="*/ 519290 h 566757"/>
                  <a:gd name="connsiteX19" fmla="*/ 297336 w 2505231"/>
                  <a:gd name="connsiteY19" fmla="*/ 495362 h 566757"/>
                  <a:gd name="connsiteX20" fmla="*/ 306989 w 2505231"/>
                  <a:gd name="connsiteY20" fmla="*/ 486548 h 566757"/>
                  <a:gd name="connsiteX21" fmla="*/ 315677 w 2505231"/>
                  <a:gd name="connsiteY21" fmla="*/ 495362 h 566757"/>
                  <a:gd name="connsiteX22" fmla="*/ 315677 w 2505231"/>
                  <a:gd name="connsiteY22" fmla="*/ 519290 h 566757"/>
                  <a:gd name="connsiteX23" fmla="*/ 598532 w 2505231"/>
                  <a:gd name="connsiteY23" fmla="*/ 519290 h 566757"/>
                  <a:gd name="connsiteX24" fmla="*/ 598532 w 2505231"/>
                  <a:gd name="connsiteY24" fmla="*/ 495362 h 566757"/>
                  <a:gd name="connsiteX25" fmla="*/ 607220 w 2505231"/>
                  <a:gd name="connsiteY25" fmla="*/ 486548 h 566757"/>
                  <a:gd name="connsiteX26" fmla="*/ 616873 w 2505231"/>
                  <a:gd name="connsiteY26" fmla="*/ 495362 h 566757"/>
                  <a:gd name="connsiteX27" fmla="*/ 616873 w 2505231"/>
                  <a:gd name="connsiteY27" fmla="*/ 519290 h 566757"/>
                  <a:gd name="connsiteX28" fmla="*/ 899728 w 2505231"/>
                  <a:gd name="connsiteY28" fmla="*/ 519290 h 566757"/>
                  <a:gd name="connsiteX29" fmla="*/ 899728 w 2505231"/>
                  <a:gd name="connsiteY29" fmla="*/ 495362 h 566757"/>
                  <a:gd name="connsiteX30" fmla="*/ 908921 w 2505231"/>
                  <a:gd name="connsiteY30" fmla="*/ 486548 h 566757"/>
                  <a:gd name="connsiteX31" fmla="*/ 918115 w 2505231"/>
                  <a:gd name="connsiteY31" fmla="*/ 495362 h 566757"/>
                  <a:gd name="connsiteX32" fmla="*/ 918115 w 2505231"/>
                  <a:gd name="connsiteY32" fmla="*/ 519290 h 566757"/>
                  <a:gd name="connsiteX33" fmla="*/ 1173892 w 2505231"/>
                  <a:gd name="connsiteY33" fmla="*/ 519290 h 566757"/>
                  <a:gd name="connsiteX34" fmla="*/ 1173892 w 2505231"/>
                  <a:gd name="connsiteY34" fmla="*/ 495362 h 566757"/>
                  <a:gd name="connsiteX35" fmla="*/ 1182581 w 2505231"/>
                  <a:gd name="connsiteY35" fmla="*/ 486548 h 566757"/>
                  <a:gd name="connsiteX36" fmla="*/ 1192236 w 2505231"/>
                  <a:gd name="connsiteY36" fmla="*/ 495362 h 566757"/>
                  <a:gd name="connsiteX37" fmla="*/ 1192236 w 2505231"/>
                  <a:gd name="connsiteY37" fmla="*/ 519290 h 566757"/>
                  <a:gd name="connsiteX38" fmla="*/ 1475088 w 2505231"/>
                  <a:gd name="connsiteY38" fmla="*/ 519290 h 566757"/>
                  <a:gd name="connsiteX39" fmla="*/ 1475088 w 2505231"/>
                  <a:gd name="connsiteY39" fmla="*/ 495362 h 566757"/>
                  <a:gd name="connsiteX40" fmla="*/ 1484742 w 2505231"/>
                  <a:gd name="connsiteY40" fmla="*/ 486548 h 566757"/>
                  <a:gd name="connsiteX41" fmla="*/ 1493432 w 2505231"/>
                  <a:gd name="connsiteY41" fmla="*/ 495362 h 566757"/>
                  <a:gd name="connsiteX42" fmla="*/ 1493432 w 2505231"/>
                  <a:gd name="connsiteY42" fmla="*/ 519290 h 566757"/>
                  <a:gd name="connsiteX43" fmla="*/ 1776284 w 2505231"/>
                  <a:gd name="connsiteY43" fmla="*/ 519290 h 566757"/>
                  <a:gd name="connsiteX44" fmla="*/ 1776284 w 2505231"/>
                  <a:gd name="connsiteY44" fmla="*/ 495362 h 566757"/>
                  <a:gd name="connsiteX45" fmla="*/ 1785938 w 2505231"/>
                  <a:gd name="connsiteY45" fmla="*/ 486548 h 566757"/>
                  <a:gd name="connsiteX46" fmla="*/ 1794628 w 2505231"/>
                  <a:gd name="connsiteY46" fmla="*/ 495362 h 566757"/>
                  <a:gd name="connsiteX47" fmla="*/ 1794628 w 2505231"/>
                  <a:gd name="connsiteY47" fmla="*/ 519290 h 566757"/>
                  <a:gd name="connsiteX48" fmla="*/ 2054311 w 2505231"/>
                  <a:gd name="connsiteY48" fmla="*/ 519290 h 566757"/>
                  <a:gd name="connsiteX49" fmla="*/ 2054311 w 2505231"/>
                  <a:gd name="connsiteY49" fmla="*/ 495362 h 566757"/>
                  <a:gd name="connsiteX50" fmla="*/ 2063966 w 2505231"/>
                  <a:gd name="connsiteY50" fmla="*/ 486548 h 566757"/>
                  <a:gd name="connsiteX51" fmla="*/ 2072655 w 2505231"/>
                  <a:gd name="connsiteY51" fmla="*/ 495362 h 566757"/>
                  <a:gd name="connsiteX52" fmla="*/ 2072655 w 2505231"/>
                  <a:gd name="connsiteY52" fmla="*/ 519290 h 566757"/>
                  <a:gd name="connsiteX53" fmla="*/ 2355507 w 2505231"/>
                  <a:gd name="connsiteY53" fmla="*/ 519290 h 566757"/>
                  <a:gd name="connsiteX54" fmla="*/ 2355507 w 2505231"/>
                  <a:gd name="connsiteY54" fmla="*/ 495362 h 566757"/>
                  <a:gd name="connsiteX55" fmla="*/ 2364196 w 2505231"/>
                  <a:gd name="connsiteY55" fmla="*/ 486548 h 566757"/>
                  <a:gd name="connsiteX56" fmla="*/ 2373851 w 2505231"/>
                  <a:gd name="connsiteY56" fmla="*/ 495362 h 566757"/>
                  <a:gd name="connsiteX57" fmla="*/ 2373851 w 2505231"/>
                  <a:gd name="connsiteY57" fmla="*/ 519290 h 566757"/>
                  <a:gd name="connsiteX58" fmla="*/ 2496478 w 2505231"/>
                  <a:gd name="connsiteY58" fmla="*/ 519290 h 566757"/>
                  <a:gd name="connsiteX59" fmla="*/ 2505231 w 2505231"/>
                  <a:gd name="connsiteY59" fmla="*/ 528017 h 566757"/>
                  <a:gd name="connsiteX60" fmla="*/ 2496478 w 2505231"/>
                  <a:gd name="connsiteY60" fmla="*/ 535872 h 566757"/>
                  <a:gd name="connsiteX61" fmla="*/ 2373851 w 2505231"/>
                  <a:gd name="connsiteY61" fmla="*/ 535872 h 566757"/>
                  <a:gd name="connsiteX62" fmla="*/ 2373851 w 2505231"/>
                  <a:gd name="connsiteY62" fmla="*/ 557942 h 566757"/>
                  <a:gd name="connsiteX63" fmla="*/ 2364196 w 2505231"/>
                  <a:gd name="connsiteY63" fmla="*/ 566757 h 566757"/>
                  <a:gd name="connsiteX64" fmla="*/ 2355507 w 2505231"/>
                  <a:gd name="connsiteY64" fmla="*/ 557942 h 566757"/>
                  <a:gd name="connsiteX65" fmla="*/ 2355507 w 2505231"/>
                  <a:gd name="connsiteY65" fmla="*/ 535872 h 566757"/>
                  <a:gd name="connsiteX66" fmla="*/ 2072655 w 2505231"/>
                  <a:gd name="connsiteY66" fmla="*/ 535872 h 566757"/>
                  <a:gd name="connsiteX67" fmla="*/ 2072655 w 2505231"/>
                  <a:gd name="connsiteY67" fmla="*/ 557942 h 566757"/>
                  <a:gd name="connsiteX68" fmla="*/ 2063966 w 2505231"/>
                  <a:gd name="connsiteY68" fmla="*/ 566757 h 566757"/>
                  <a:gd name="connsiteX69" fmla="*/ 2054311 w 2505231"/>
                  <a:gd name="connsiteY69" fmla="*/ 557942 h 566757"/>
                  <a:gd name="connsiteX70" fmla="*/ 2054311 w 2505231"/>
                  <a:gd name="connsiteY70" fmla="*/ 535872 h 566757"/>
                  <a:gd name="connsiteX71" fmla="*/ 1794628 w 2505231"/>
                  <a:gd name="connsiteY71" fmla="*/ 535872 h 566757"/>
                  <a:gd name="connsiteX72" fmla="*/ 1794628 w 2505231"/>
                  <a:gd name="connsiteY72" fmla="*/ 557942 h 566757"/>
                  <a:gd name="connsiteX73" fmla="*/ 1785938 w 2505231"/>
                  <a:gd name="connsiteY73" fmla="*/ 566757 h 566757"/>
                  <a:gd name="connsiteX74" fmla="*/ 1776284 w 2505231"/>
                  <a:gd name="connsiteY74" fmla="*/ 557942 h 566757"/>
                  <a:gd name="connsiteX75" fmla="*/ 1776284 w 2505231"/>
                  <a:gd name="connsiteY75" fmla="*/ 535872 h 566757"/>
                  <a:gd name="connsiteX76" fmla="*/ 1493432 w 2505231"/>
                  <a:gd name="connsiteY76" fmla="*/ 535872 h 566757"/>
                  <a:gd name="connsiteX77" fmla="*/ 1493432 w 2505231"/>
                  <a:gd name="connsiteY77" fmla="*/ 557942 h 566757"/>
                  <a:gd name="connsiteX78" fmla="*/ 1484742 w 2505231"/>
                  <a:gd name="connsiteY78" fmla="*/ 566757 h 566757"/>
                  <a:gd name="connsiteX79" fmla="*/ 1475088 w 2505231"/>
                  <a:gd name="connsiteY79" fmla="*/ 557942 h 566757"/>
                  <a:gd name="connsiteX80" fmla="*/ 1475088 w 2505231"/>
                  <a:gd name="connsiteY80" fmla="*/ 535872 h 566757"/>
                  <a:gd name="connsiteX81" fmla="*/ 1192236 w 2505231"/>
                  <a:gd name="connsiteY81" fmla="*/ 535872 h 566757"/>
                  <a:gd name="connsiteX82" fmla="*/ 1192236 w 2505231"/>
                  <a:gd name="connsiteY82" fmla="*/ 557942 h 566757"/>
                  <a:gd name="connsiteX83" fmla="*/ 1182581 w 2505231"/>
                  <a:gd name="connsiteY83" fmla="*/ 566757 h 566757"/>
                  <a:gd name="connsiteX84" fmla="*/ 1173892 w 2505231"/>
                  <a:gd name="connsiteY84" fmla="*/ 557942 h 566757"/>
                  <a:gd name="connsiteX85" fmla="*/ 1173892 w 2505231"/>
                  <a:gd name="connsiteY85" fmla="*/ 535872 h 566757"/>
                  <a:gd name="connsiteX86" fmla="*/ 918115 w 2505231"/>
                  <a:gd name="connsiteY86" fmla="*/ 535872 h 566757"/>
                  <a:gd name="connsiteX87" fmla="*/ 918115 w 2505231"/>
                  <a:gd name="connsiteY87" fmla="*/ 557942 h 566757"/>
                  <a:gd name="connsiteX88" fmla="*/ 908921 w 2505231"/>
                  <a:gd name="connsiteY88" fmla="*/ 566757 h 566757"/>
                  <a:gd name="connsiteX89" fmla="*/ 899728 w 2505231"/>
                  <a:gd name="connsiteY89" fmla="*/ 557942 h 566757"/>
                  <a:gd name="connsiteX90" fmla="*/ 899728 w 2505231"/>
                  <a:gd name="connsiteY90" fmla="*/ 535872 h 566757"/>
                  <a:gd name="connsiteX91" fmla="*/ 616873 w 2505231"/>
                  <a:gd name="connsiteY91" fmla="*/ 535872 h 566757"/>
                  <a:gd name="connsiteX92" fmla="*/ 616873 w 2505231"/>
                  <a:gd name="connsiteY92" fmla="*/ 557942 h 566757"/>
                  <a:gd name="connsiteX93" fmla="*/ 607220 w 2505231"/>
                  <a:gd name="connsiteY93" fmla="*/ 566757 h 566757"/>
                  <a:gd name="connsiteX94" fmla="*/ 598532 w 2505231"/>
                  <a:gd name="connsiteY94" fmla="*/ 557942 h 566757"/>
                  <a:gd name="connsiteX95" fmla="*/ 598532 w 2505231"/>
                  <a:gd name="connsiteY95" fmla="*/ 535872 h 566757"/>
                  <a:gd name="connsiteX96" fmla="*/ 315677 w 2505231"/>
                  <a:gd name="connsiteY96" fmla="*/ 535872 h 566757"/>
                  <a:gd name="connsiteX97" fmla="*/ 315677 w 2505231"/>
                  <a:gd name="connsiteY97" fmla="*/ 557942 h 566757"/>
                  <a:gd name="connsiteX98" fmla="*/ 306989 w 2505231"/>
                  <a:gd name="connsiteY98" fmla="*/ 566757 h 566757"/>
                  <a:gd name="connsiteX99" fmla="*/ 297336 w 2505231"/>
                  <a:gd name="connsiteY99" fmla="*/ 557942 h 566757"/>
                  <a:gd name="connsiteX100" fmla="*/ 297336 w 2505231"/>
                  <a:gd name="connsiteY100" fmla="*/ 535872 h 566757"/>
                  <a:gd name="connsiteX101" fmla="*/ 39645 w 2505231"/>
                  <a:gd name="connsiteY101" fmla="*/ 535872 h 566757"/>
                  <a:gd name="connsiteX102" fmla="*/ 30892 w 2505231"/>
                  <a:gd name="connsiteY102" fmla="*/ 528017 h 566757"/>
                  <a:gd name="connsiteX103" fmla="*/ 30892 w 2505231"/>
                  <a:gd name="connsiteY103" fmla="*/ 447014 h 566757"/>
                  <a:gd name="connsiteX104" fmla="*/ 7764 w 2505231"/>
                  <a:gd name="connsiteY104" fmla="*/ 447014 h 566757"/>
                  <a:gd name="connsiteX105" fmla="*/ 0 w 2505231"/>
                  <a:gd name="connsiteY105" fmla="*/ 437819 h 566757"/>
                  <a:gd name="connsiteX106" fmla="*/ 7764 w 2505231"/>
                  <a:gd name="connsiteY106" fmla="*/ 428624 h 566757"/>
                  <a:gd name="connsiteX107" fmla="*/ 30892 w 2505231"/>
                  <a:gd name="connsiteY107" fmla="*/ 428624 h 566757"/>
                  <a:gd name="connsiteX108" fmla="*/ 30892 w 2505231"/>
                  <a:gd name="connsiteY108" fmla="*/ 277109 h 566757"/>
                  <a:gd name="connsiteX109" fmla="*/ 7764 w 2505231"/>
                  <a:gd name="connsiteY109" fmla="*/ 277109 h 566757"/>
                  <a:gd name="connsiteX110" fmla="*/ 0 w 2505231"/>
                  <a:gd name="connsiteY110" fmla="*/ 267914 h 566757"/>
                  <a:gd name="connsiteX111" fmla="*/ 7764 w 2505231"/>
                  <a:gd name="connsiteY111" fmla="*/ 258719 h 566757"/>
                  <a:gd name="connsiteX112" fmla="*/ 30892 w 2505231"/>
                  <a:gd name="connsiteY112" fmla="*/ 258719 h 566757"/>
                  <a:gd name="connsiteX113" fmla="*/ 30892 w 2505231"/>
                  <a:gd name="connsiteY113" fmla="*/ 107157 h 566757"/>
                  <a:gd name="connsiteX114" fmla="*/ 7764 w 2505231"/>
                  <a:gd name="connsiteY114" fmla="*/ 107157 h 566757"/>
                  <a:gd name="connsiteX115" fmla="*/ 0 w 2505231"/>
                  <a:gd name="connsiteY115" fmla="*/ 98468 h 566757"/>
                  <a:gd name="connsiteX116" fmla="*/ 7764 w 2505231"/>
                  <a:gd name="connsiteY116" fmla="*/ 88813 h 566757"/>
                  <a:gd name="connsiteX117" fmla="*/ 30892 w 2505231"/>
                  <a:gd name="connsiteY117" fmla="*/ 88813 h 566757"/>
                  <a:gd name="connsiteX118" fmla="*/ 30892 w 2505231"/>
                  <a:gd name="connsiteY118" fmla="*/ 7855 h 566757"/>
                  <a:gd name="connsiteX119" fmla="*/ 39645 w 2505231"/>
                  <a:gd name="connsiteY119" fmla="*/ 0 h 56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2505231" h="566757">
                    <a:moveTo>
                      <a:pt x="39645" y="0"/>
                    </a:moveTo>
                    <a:cubicBezTo>
                      <a:pt x="44021" y="0"/>
                      <a:pt x="47522" y="3491"/>
                      <a:pt x="47522" y="7855"/>
                    </a:cubicBezTo>
                    <a:lnTo>
                      <a:pt x="47522" y="88813"/>
                    </a:lnTo>
                    <a:lnTo>
                      <a:pt x="72465" y="88813"/>
                    </a:lnTo>
                    <a:cubicBezTo>
                      <a:pt x="76779" y="88813"/>
                      <a:pt x="80229" y="93640"/>
                      <a:pt x="80229" y="98468"/>
                    </a:cubicBezTo>
                    <a:cubicBezTo>
                      <a:pt x="80229" y="103295"/>
                      <a:pt x="76779" y="107157"/>
                      <a:pt x="72465" y="107157"/>
                    </a:cubicBezTo>
                    <a:lnTo>
                      <a:pt x="47522" y="107157"/>
                    </a:lnTo>
                    <a:lnTo>
                      <a:pt x="47522" y="258719"/>
                    </a:lnTo>
                    <a:lnTo>
                      <a:pt x="72465" y="258719"/>
                    </a:lnTo>
                    <a:cubicBezTo>
                      <a:pt x="76779" y="258719"/>
                      <a:pt x="80229" y="263316"/>
                      <a:pt x="80229" y="267914"/>
                    </a:cubicBezTo>
                    <a:cubicBezTo>
                      <a:pt x="80229" y="272511"/>
                      <a:pt x="76779" y="277109"/>
                      <a:pt x="72465" y="277109"/>
                    </a:cubicBezTo>
                    <a:lnTo>
                      <a:pt x="47522" y="277109"/>
                    </a:lnTo>
                    <a:lnTo>
                      <a:pt x="47522" y="428624"/>
                    </a:lnTo>
                    <a:lnTo>
                      <a:pt x="72465" y="428624"/>
                    </a:lnTo>
                    <a:cubicBezTo>
                      <a:pt x="76779" y="428624"/>
                      <a:pt x="80229" y="433221"/>
                      <a:pt x="80229" y="437819"/>
                    </a:cubicBezTo>
                    <a:cubicBezTo>
                      <a:pt x="80229" y="442416"/>
                      <a:pt x="76779" y="447014"/>
                      <a:pt x="72465" y="447014"/>
                    </a:cubicBezTo>
                    <a:lnTo>
                      <a:pt x="47522" y="447014"/>
                    </a:lnTo>
                    <a:lnTo>
                      <a:pt x="47522" y="519290"/>
                    </a:lnTo>
                    <a:lnTo>
                      <a:pt x="297336" y="519290"/>
                    </a:lnTo>
                    <a:lnTo>
                      <a:pt x="297336" y="495362"/>
                    </a:lnTo>
                    <a:cubicBezTo>
                      <a:pt x="297336" y="490074"/>
                      <a:pt x="301197" y="486548"/>
                      <a:pt x="306989" y="486548"/>
                    </a:cubicBezTo>
                    <a:cubicBezTo>
                      <a:pt x="311816" y="486548"/>
                      <a:pt x="315677" y="490074"/>
                      <a:pt x="315677" y="495362"/>
                    </a:cubicBezTo>
                    <a:lnTo>
                      <a:pt x="315677" y="519290"/>
                    </a:lnTo>
                    <a:lnTo>
                      <a:pt x="598532" y="519290"/>
                    </a:lnTo>
                    <a:lnTo>
                      <a:pt x="598532" y="495362"/>
                    </a:lnTo>
                    <a:cubicBezTo>
                      <a:pt x="598532" y="490074"/>
                      <a:pt x="602393" y="486548"/>
                      <a:pt x="607220" y="486548"/>
                    </a:cubicBezTo>
                    <a:cubicBezTo>
                      <a:pt x="612046" y="486548"/>
                      <a:pt x="616873" y="490074"/>
                      <a:pt x="616873" y="495362"/>
                    </a:cubicBezTo>
                    <a:lnTo>
                      <a:pt x="616873" y="519290"/>
                    </a:lnTo>
                    <a:lnTo>
                      <a:pt x="899728" y="519290"/>
                    </a:lnTo>
                    <a:lnTo>
                      <a:pt x="899728" y="495362"/>
                    </a:lnTo>
                    <a:cubicBezTo>
                      <a:pt x="899728" y="490074"/>
                      <a:pt x="904325" y="486548"/>
                      <a:pt x="908921" y="486548"/>
                    </a:cubicBezTo>
                    <a:cubicBezTo>
                      <a:pt x="913518" y="486548"/>
                      <a:pt x="918115" y="490074"/>
                      <a:pt x="918115" y="495362"/>
                    </a:cubicBezTo>
                    <a:lnTo>
                      <a:pt x="918115" y="519290"/>
                    </a:lnTo>
                    <a:lnTo>
                      <a:pt x="1173892" y="519290"/>
                    </a:lnTo>
                    <a:lnTo>
                      <a:pt x="1173892" y="495362"/>
                    </a:lnTo>
                    <a:cubicBezTo>
                      <a:pt x="1173892" y="490074"/>
                      <a:pt x="1177754" y="486548"/>
                      <a:pt x="1182581" y="486548"/>
                    </a:cubicBezTo>
                    <a:cubicBezTo>
                      <a:pt x="1187408" y="486548"/>
                      <a:pt x="1192236" y="490074"/>
                      <a:pt x="1192236" y="495362"/>
                    </a:cubicBezTo>
                    <a:lnTo>
                      <a:pt x="1192236" y="519290"/>
                    </a:lnTo>
                    <a:lnTo>
                      <a:pt x="1475088" y="519290"/>
                    </a:lnTo>
                    <a:lnTo>
                      <a:pt x="1475088" y="495362"/>
                    </a:lnTo>
                    <a:cubicBezTo>
                      <a:pt x="1475088" y="490074"/>
                      <a:pt x="1478950" y="486548"/>
                      <a:pt x="1484742" y="486548"/>
                    </a:cubicBezTo>
                    <a:cubicBezTo>
                      <a:pt x="1489570" y="486548"/>
                      <a:pt x="1493432" y="490074"/>
                      <a:pt x="1493432" y="495362"/>
                    </a:cubicBezTo>
                    <a:lnTo>
                      <a:pt x="1493432" y="519290"/>
                    </a:lnTo>
                    <a:lnTo>
                      <a:pt x="1776284" y="519290"/>
                    </a:lnTo>
                    <a:lnTo>
                      <a:pt x="1776284" y="495362"/>
                    </a:lnTo>
                    <a:cubicBezTo>
                      <a:pt x="1776284" y="490074"/>
                      <a:pt x="1780146" y="486548"/>
                      <a:pt x="1785938" y="486548"/>
                    </a:cubicBezTo>
                    <a:cubicBezTo>
                      <a:pt x="1791731" y="486548"/>
                      <a:pt x="1794628" y="490074"/>
                      <a:pt x="1794628" y="495362"/>
                    </a:cubicBezTo>
                    <a:lnTo>
                      <a:pt x="1794628" y="519290"/>
                    </a:lnTo>
                    <a:lnTo>
                      <a:pt x="2054311" y="519290"/>
                    </a:lnTo>
                    <a:lnTo>
                      <a:pt x="2054311" y="495362"/>
                    </a:lnTo>
                    <a:cubicBezTo>
                      <a:pt x="2054311" y="490074"/>
                      <a:pt x="2059138" y="486548"/>
                      <a:pt x="2063966" y="486548"/>
                    </a:cubicBezTo>
                    <a:cubicBezTo>
                      <a:pt x="2068793" y="486548"/>
                      <a:pt x="2072655" y="490074"/>
                      <a:pt x="2072655" y="495362"/>
                    </a:cubicBezTo>
                    <a:lnTo>
                      <a:pt x="2072655" y="519290"/>
                    </a:lnTo>
                    <a:lnTo>
                      <a:pt x="2355507" y="519290"/>
                    </a:lnTo>
                    <a:lnTo>
                      <a:pt x="2355507" y="495362"/>
                    </a:lnTo>
                    <a:cubicBezTo>
                      <a:pt x="2355507" y="490074"/>
                      <a:pt x="2359369" y="486548"/>
                      <a:pt x="2364196" y="486548"/>
                    </a:cubicBezTo>
                    <a:cubicBezTo>
                      <a:pt x="2369989" y="486548"/>
                      <a:pt x="2373851" y="490074"/>
                      <a:pt x="2373851" y="495362"/>
                    </a:cubicBezTo>
                    <a:lnTo>
                      <a:pt x="2373851" y="519290"/>
                    </a:lnTo>
                    <a:lnTo>
                      <a:pt x="2496478" y="519290"/>
                    </a:lnTo>
                    <a:cubicBezTo>
                      <a:pt x="2501730" y="519290"/>
                      <a:pt x="2505231" y="522781"/>
                      <a:pt x="2505231" y="528017"/>
                    </a:cubicBezTo>
                    <a:cubicBezTo>
                      <a:pt x="2505231" y="532381"/>
                      <a:pt x="2501730" y="535872"/>
                      <a:pt x="2496478" y="535872"/>
                    </a:cubicBezTo>
                    <a:lnTo>
                      <a:pt x="2373851" y="535872"/>
                    </a:lnTo>
                    <a:lnTo>
                      <a:pt x="2373851" y="557942"/>
                    </a:lnTo>
                    <a:cubicBezTo>
                      <a:pt x="2373851" y="562350"/>
                      <a:pt x="2369989" y="566757"/>
                      <a:pt x="2364196" y="566757"/>
                    </a:cubicBezTo>
                    <a:cubicBezTo>
                      <a:pt x="2359369" y="566757"/>
                      <a:pt x="2355507" y="562350"/>
                      <a:pt x="2355507" y="557942"/>
                    </a:cubicBezTo>
                    <a:lnTo>
                      <a:pt x="2355507" y="535872"/>
                    </a:lnTo>
                    <a:lnTo>
                      <a:pt x="2072655" y="535872"/>
                    </a:lnTo>
                    <a:lnTo>
                      <a:pt x="2072655" y="557942"/>
                    </a:lnTo>
                    <a:cubicBezTo>
                      <a:pt x="2072655" y="562350"/>
                      <a:pt x="2068793" y="566757"/>
                      <a:pt x="2063966" y="566757"/>
                    </a:cubicBezTo>
                    <a:cubicBezTo>
                      <a:pt x="2059138" y="566757"/>
                      <a:pt x="2054311" y="562350"/>
                      <a:pt x="2054311" y="557942"/>
                    </a:cubicBezTo>
                    <a:lnTo>
                      <a:pt x="2054311" y="535872"/>
                    </a:lnTo>
                    <a:lnTo>
                      <a:pt x="1794628" y="535872"/>
                    </a:lnTo>
                    <a:lnTo>
                      <a:pt x="1794628" y="557942"/>
                    </a:lnTo>
                    <a:cubicBezTo>
                      <a:pt x="1794628" y="562350"/>
                      <a:pt x="1791731" y="566757"/>
                      <a:pt x="1785938" y="566757"/>
                    </a:cubicBezTo>
                    <a:cubicBezTo>
                      <a:pt x="1780146" y="566757"/>
                      <a:pt x="1776284" y="562350"/>
                      <a:pt x="1776284" y="557942"/>
                    </a:cubicBezTo>
                    <a:lnTo>
                      <a:pt x="1776284" y="535872"/>
                    </a:lnTo>
                    <a:lnTo>
                      <a:pt x="1493432" y="535872"/>
                    </a:lnTo>
                    <a:lnTo>
                      <a:pt x="1493432" y="557942"/>
                    </a:lnTo>
                    <a:cubicBezTo>
                      <a:pt x="1493432" y="562350"/>
                      <a:pt x="1489570" y="566757"/>
                      <a:pt x="1484742" y="566757"/>
                    </a:cubicBezTo>
                    <a:cubicBezTo>
                      <a:pt x="1478950" y="566757"/>
                      <a:pt x="1475088" y="562350"/>
                      <a:pt x="1475088" y="557942"/>
                    </a:cubicBezTo>
                    <a:lnTo>
                      <a:pt x="1475088" y="535872"/>
                    </a:lnTo>
                    <a:lnTo>
                      <a:pt x="1192236" y="535872"/>
                    </a:lnTo>
                    <a:lnTo>
                      <a:pt x="1192236" y="557942"/>
                    </a:lnTo>
                    <a:cubicBezTo>
                      <a:pt x="1192236" y="562350"/>
                      <a:pt x="1187408" y="566757"/>
                      <a:pt x="1182581" y="566757"/>
                    </a:cubicBezTo>
                    <a:cubicBezTo>
                      <a:pt x="1177754" y="566757"/>
                      <a:pt x="1173892" y="562350"/>
                      <a:pt x="1173892" y="557942"/>
                    </a:cubicBezTo>
                    <a:lnTo>
                      <a:pt x="1173892" y="535872"/>
                    </a:lnTo>
                    <a:lnTo>
                      <a:pt x="918115" y="535872"/>
                    </a:lnTo>
                    <a:lnTo>
                      <a:pt x="918115" y="557942"/>
                    </a:lnTo>
                    <a:cubicBezTo>
                      <a:pt x="918115" y="562350"/>
                      <a:pt x="913518" y="566757"/>
                      <a:pt x="908921" y="566757"/>
                    </a:cubicBezTo>
                    <a:cubicBezTo>
                      <a:pt x="904325" y="566757"/>
                      <a:pt x="899728" y="562350"/>
                      <a:pt x="899728" y="557942"/>
                    </a:cubicBezTo>
                    <a:lnTo>
                      <a:pt x="899728" y="535872"/>
                    </a:lnTo>
                    <a:lnTo>
                      <a:pt x="616873" y="535872"/>
                    </a:lnTo>
                    <a:lnTo>
                      <a:pt x="616873" y="557942"/>
                    </a:lnTo>
                    <a:cubicBezTo>
                      <a:pt x="616873" y="562350"/>
                      <a:pt x="612046" y="566757"/>
                      <a:pt x="607220" y="566757"/>
                    </a:cubicBezTo>
                    <a:cubicBezTo>
                      <a:pt x="602393" y="566757"/>
                      <a:pt x="598532" y="562350"/>
                      <a:pt x="598532" y="557942"/>
                    </a:cubicBezTo>
                    <a:lnTo>
                      <a:pt x="598532" y="535872"/>
                    </a:lnTo>
                    <a:lnTo>
                      <a:pt x="315677" y="535872"/>
                    </a:lnTo>
                    <a:lnTo>
                      <a:pt x="315677" y="557942"/>
                    </a:lnTo>
                    <a:cubicBezTo>
                      <a:pt x="315677" y="562350"/>
                      <a:pt x="311816" y="566757"/>
                      <a:pt x="306989" y="566757"/>
                    </a:cubicBezTo>
                    <a:cubicBezTo>
                      <a:pt x="301197" y="566757"/>
                      <a:pt x="297336" y="562350"/>
                      <a:pt x="297336" y="557942"/>
                    </a:cubicBezTo>
                    <a:lnTo>
                      <a:pt x="297336" y="535872"/>
                    </a:lnTo>
                    <a:lnTo>
                      <a:pt x="39645" y="535872"/>
                    </a:lnTo>
                    <a:cubicBezTo>
                      <a:pt x="34393" y="535872"/>
                      <a:pt x="30892" y="532381"/>
                      <a:pt x="30892" y="528017"/>
                    </a:cubicBezTo>
                    <a:lnTo>
                      <a:pt x="30892" y="447014"/>
                    </a:lnTo>
                    <a:lnTo>
                      <a:pt x="7764" y="447014"/>
                    </a:lnTo>
                    <a:cubicBezTo>
                      <a:pt x="3451" y="447014"/>
                      <a:pt x="0" y="442416"/>
                      <a:pt x="0" y="437819"/>
                    </a:cubicBezTo>
                    <a:cubicBezTo>
                      <a:pt x="0" y="433221"/>
                      <a:pt x="3451" y="428624"/>
                      <a:pt x="7764" y="428624"/>
                    </a:cubicBezTo>
                    <a:lnTo>
                      <a:pt x="30892" y="428624"/>
                    </a:lnTo>
                    <a:lnTo>
                      <a:pt x="30892" y="277109"/>
                    </a:lnTo>
                    <a:lnTo>
                      <a:pt x="7764" y="277109"/>
                    </a:lnTo>
                    <a:cubicBezTo>
                      <a:pt x="3451" y="277109"/>
                      <a:pt x="0" y="272511"/>
                      <a:pt x="0" y="267914"/>
                    </a:cubicBezTo>
                    <a:cubicBezTo>
                      <a:pt x="0" y="263316"/>
                      <a:pt x="3451" y="258719"/>
                      <a:pt x="7764" y="258719"/>
                    </a:cubicBezTo>
                    <a:lnTo>
                      <a:pt x="30892" y="258719"/>
                    </a:lnTo>
                    <a:lnTo>
                      <a:pt x="30892" y="107157"/>
                    </a:lnTo>
                    <a:lnTo>
                      <a:pt x="7764" y="107157"/>
                    </a:lnTo>
                    <a:cubicBezTo>
                      <a:pt x="3451" y="107157"/>
                      <a:pt x="0" y="103295"/>
                      <a:pt x="0" y="98468"/>
                    </a:cubicBezTo>
                    <a:cubicBezTo>
                      <a:pt x="0" y="93640"/>
                      <a:pt x="3451" y="88813"/>
                      <a:pt x="7764" y="88813"/>
                    </a:cubicBezTo>
                    <a:lnTo>
                      <a:pt x="30892" y="88813"/>
                    </a:lnTo>
                    <a:lnTo>
                      <a:pt x="30892" y="7855"/>
                    </a:lnTo>
                    <a:cubicBezTo>
                      <a:pt x="30892" y="3491"/>
                      <a:pt x="34393" y="0"/>
                      <a:pt x="396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48">
                <a:extLst>
                  <a:ext uri="{FF2B5EF4-FFF2-40B4-BE49-F238E27FC236}">
                    <a16:creationId xmlns:a16="http://schemas.microsoft.com/office/drawing/2014/main" id="{CCA61DD4-064C-4DDC-BF5C-1476E7A51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0850" y="9553318"/>
                <a:ext cx="2297586" cy="455655"/>
              </a:xfrm>
              <a:custGeom>
                <a:avLst/>
                <a:gdLst>
                  <a:gd name="T0" fmla="*/ 11 w 2625"/>
                  <a:gd name="T1" fmla="*/ 521 h 522"/>
                  <a:gd name="T2" fmla="*/ 11 w 2625"/>
                  <a:gd name="T3" fmla="*/ 521 h 522"/>
                  <a:gd name="T4" fmla="*/ 7 w 2625"/>
                  <a:gd name="T5" fmla="*/ 519 h 522"/>
                  <a:gd name="T6" fmla="*/ 7 w 2625"/>
                  <a:gd name="T7" fmla="*/ 519 h 522"/>
                  <a:gd name="T8" fmla="*/ 3 w 2625"/>
                  <a:gd name="T9" fmla="*/ 506 h 522"/>
                  <a:gd name="T10" fmla="*/ 3 w 2625"/>
                  <a:gd name="T11" fmla="*/ 506 h 522"/>
                  <a:gd name="T12" fmla="*/ 502 w 2625"/>
                  <a:gd name="T13" fmla="*/ 215 h 522"/>
                  <a:gd name="T14" fmla="*/ 502 w 2625"/>
                  <a:gd name="T15" fmla="*/ 215 h 522"/>
                  <a:gd name="T16" fmla="*/ 505 w 2625"/>
                  <a:gd name="T17" fmla="*/ 215 h 522"/>
                  <a:gd name="T18" fmla="*/ 505 w 2625"/>
                  <a:gd name="T19" fmla="*/ 215 h 522"/>
                  <a:gd name="T20" fmla="*/ 860 w 2625"/>
                  <a:gd name="T21" fmla="*/ 297 h 522"/>
                  <a:gd name="T22" fmla="*/ 860 w 2625"/>
                  <a:gd name="T23" fmla="*/ 297 h 522"/>
                  <a:gd name="T24" fmla="*/ 1185 w 2625"/>
                  <a:gd name="T25" fmla="*/ 315 h 522"/>
                  <a:gd name="T26" fmla="*/ 1185 w 2625"/>
                  <a:gd name="T27" fmla="*/ 315 h 522"/>
                  <a:gd name="T28" fmla="*/ 1965 w 2625"/>
                  <a:gd name="T29" fmla="*/ 223 h 522"/>
                  <a:gd name="T30" fmla="*/ 1965 w 2625"/>
                  <a:gd name="T31" fmla="*/ 223 h 522"/>
                  <a:gd name="T32" fmla="*/ 2174 w 2625"/>
                  <a:gd name="T33" fmla="*/ 283 h 522"/>
                  <a:gd name="T34" fmla="*/ 2174 w 2625"/>
                  <a:gd name="T35" fmla="*/ 283 h 522"/>
                  <a:gd name="T36" fmla="*/ 2606 w 2625"/>
                  <a:gd name="T37" fmla="*/ 5 h 522"/>
                  <a:gd name="T38" fmla="*/ 2606 w 2625"/>
                  <a:gd name="T39" fmla="*/ 5 h 522"/>
                  <a:gd name="T40" fmla="*/ 2619 w 2625"/>
                  <a:gd name="T41" fmla="*/ 2 h 522"/>
                  <a:gd name="T42" fmla="*/ 2619 w 2625"/>
                  <a:gd name="T43" fmla="*/ 2 h 522"/>
                  <a:gd name="T44" fmla="*/ 2622 w 2625"/>
                  <a:gd name="T45" fmla="*/ 16 h 522"/>
                  <a:gd name="T46" fmla="*/ 2622 w 2625"/>
                  <a:gd name="T47" fmla="*/ 16 h 522"/>
                  <a:gd name="T48" fmla="*/ 2488 w 2625"/>
                  <a:gd name="T49" fmla="*/ 162 h 522"/>
                  <a:gd name="T50" fmla="*/ 2488 w 2625"/>
                  <a:gd name="T51" fmla="*/ 162 h 522"/>
                  <a:gd name="T52" fmla="*/ 2173 w 2625"/>
                  <a:gd name="T53" fmla="*/ 302 h 522"/>
                  <a:gd name="T54" fmla="*/ 2173 w 2625"/>
                  <a:gd name="T55" fmla="*/ 302 h 522"/>
                  <a:gd name="T56" fmla="*/ 1958 w 2625"/>
                  <a:gd name="T57" fmla="*/ 240 h 522"/>
                  <a:gd name="T58" fmla="*/ 1958 w 2625"/>
                  <a:gd name="T59" fmla="*/ 240 h 522"/>
                  <a:gd name="T60" fmla="*/ 1196 w 2625"/>
                  <a:gd name="T61" fmla="*/ 330 h 522"/>
                  <a:gd name="T62" fmla="*/ 1196 w 2625"/>
                  <a:gd name="T63" fmla="*/ 330 h 522"/>
                  <a:gd name="T64" fmla="*/ 853 w 2625"/>
                  <a:gd name="T65" fmla="*/ 315 h 522"/>
                  <a:gd name="T66" fmla="*/ 853 w 2625"/>
                  <a:gd name="T67" fmla="*/ 315 h 522"/>
                  <a:gd name="T68" fmla="*/ 505 w 2625"/>
                  <a:gd name="T69" fmla="*/ 234 h 522"/>
                  <a:gd name="T70" fmla="*/ 505 w 2625"/>
                  <a:gd name="T71" fmla="*/ 234 h 522"/>
                  <a:gd name="T72" fmla="*/ 502 w 2625"/>
                  <a:gd name="T73" fmla="*/ 234 h 522"/>
                  <a:gd name="T74" fmla="*/ 502 w 2625"/>
                  <a:gd name="T75" fmla="*/ 234 h 522"/>
                  <a:gd name="T76" fmla="*/ 19 w 2625"/>
                  <a:gd name="T77" fmla="*/ 516 h 522"/>
                  <a:gd name="T78" fmla="*/ 19 w 2625"/>
                  <a:gd name="T79" fmla="*/ 516 h 522"/>
                  <a:gd name="T80" fmla="*/ 11 w 2625"/>
                  <a:gd name="T81" fmla="*/ 521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25" h="522">
                    <a:moveTo>
                      <a:pt x="11" y="521"/>
                    </a:moveTo>
                    <a:lnTo>
                      <a:pt x="11" y="521"/>
                    </a:lnTo>
                    <a:cubicBezTo>
                      <a:pt x="10" y="521"/>
                      <a:pt x="8" y="521"/>
                      <a:pt x="7" y="519"/>
                    </a:cubicBezTo>
                    <a:lnTo>
                      <a:pt x="7" y="519"/>
                    </a:lnTo>
                    <a:cubicBezTo>
                      <a:pt x="2" y="516"/>
                      <a:pt x="0" y="511"/>
                      <a:pt x="3" y="506"/>
                    </a:cubicBezTo>
                    <a:lnTo>
                      <a:pt x="3" y="506"/>
                    </a:lnTo>
                    <a:cubicBezTo>
                      <a:pt x="5" y="503"/>
                      <a:pt x="193" y="215"/>
                      <a:pt x="502" y="215"/>
                    </a:cubicBezTo>
                    <a:lnTo>
                      <a:pt x="502" y="215"/>
                    </a:lnTo>
                    <a:cubicBezTo>
                      <a:pt x="503" y="215"/>
                      <a:pt x="504" y="215"/>
                      <a:pt x="505" y="215"/>
                    </a:cubicBezTo>
                    <a:lnTo>
                      <a:pt x="505" y="215"/>
                    </a:lnTo>
                    <a:cubicBezTo>
                      <a:pt x="642" y="216"/>
                      <a:pt x="758" y="258"/>
                      <a:pt x="860" y="297"/>
                    </a:cubicBezTo>
                    <a:lnTo>
                      <a:pt x="860" y="297"/>
                    </a:lnTo>
                    <a:cubicBezTo>
                      <a:pt x="991" y="345"/>
                      <a:pt x="1093" y="383"/>
                      <a:pt x="1185" y="315"/>
                    </a:cubicBezTo>
                    <a:lnTo>
                      <a:pt x="1185" y="315"/>
                    </a:lnTo>
                    <a:cubicBezTo>
                      <a:pt x="1538" y="49"/>
                      <a:pt x="1775" y="145"/>
                      <a:pt x="1965" y="223"/>
                    </a:cubicBezTo>
                    <a:lnTo>
                      <a:pt x="1965" y="223"/>
                    </a:lnTo>
                    <a:cubicBezTo>
                      <a:pt x="2039" y="252"/>
                      <a:pt x="2108" y="281"/>
                      <a:pt x="2174" y="283"/>
                    </a:cubicBezTo>
                    <a:lnTo>
                      <a:pt x="2174" y="283"/>
                    </a:lnTo>
                    <a:cubicBezTo>
                      <a:pt x="2403" y="290"/>
                      <a:pt x="2604" y="8"/>
                      <a:pt x="2606" y="5"/>
                    </a:cubicBezTo>
                    <a:lnTo>
                      <a:pt x="2606" y="5"/>
                    </a:lnTo>
                    <a:cubicBezTo>
                      <a:pt x="2609" y="1"/>
                      <a:pt x="2615" y="0"/>
                      <a:pt x="2619" y="2"/>
                    </a:cubicBezTo>
                    <a:lnTo>
                      <a:pt x="2619" y="2"/>
                    </a:lnTo>
                    <a:cubicBezTo>
                      <a:pt x="2623" y="6"/>
                      <a:pt x="2624" y="12"/>
                      <a:pt x="2622" y="16"/>
                    </a:cubicBezTo>
                    <a:lnTo>
                      <a:pt x="2622" y="16"/>
                    </a:lnTo>
                    <a:cubicBezTo>
                      <a:pt x="2621" y="17"/>
                      <a:pt x="2569" y="90"/>
                      <a:pt x="2488" y="162"/>
                    </a:cubicBezTo>
                    <a:lnTo>
                      <a:pt x="2488" y="162"/>
                    </a:lnTo>
                    <a:cubicBezTo>
                      <a:pt x="2382" y="257"/>
                      <a:pt x="2273" y="305"/>
                      <a:pt x="2173" y="302"/>
                    </a:cubicBezTo>
                    <a:lnTo>
                      <a:pt x="2173" y="302"/>
                    </a:lnTo>
                    <a:cubicBezTo>
                      <a:pt x="2105" y="300"/>
                      <a:pt x="2033" y="271"/>
                      <a:pt x="1958" y="240"/>
                    </a:cubicBezTo>
                    <a:lnTo>
                      <a:pt x="1958" y="240"/>
                    </a:lnTo>
                    <a:cubicBezTo>
                      <a:pt x="1772" y="164"/>
                      <a:pt x="1541" y="70"/>
                      <a:pt x="1196" y="330"/>
                    </a:cubicBezTo>
                    <a:lnTo>
                      <a:pt x="1196" y="330"/>
                    </a:lnTo>
                    <a:cubicBezTo>
                      <a:pt x="1097" y="405"/>
                      <a:pt x="984" y="363"/>
                      <a:pt x="853" y="315"/>
                    </a:cubicBezTo>
                    <a:lnTo>
                      <a:pt x="853" y="315"/>
                    </a:lnTo>
                    <a:cubicBezTo>
                      <a:pt x="753" y="278"/>
                      <a:pt x="638" y="235"/>
                      <a:pt x="505" y="234"/>
                    </a:cubicBezTo>
                    <a:lnTo>
                      <a:pt x="505" y="234"/>
                    </a:lnTo>
                    <a:cubicBezTo>
                      <a:pt x="504" y="234"/>
                      <a:pt x="503" y="234"/>
                      <a:pt x="502" y="234"/>
                    </a:cubicBezTo>
                    <a:lnTo>
                      <a:pt x="502" y="234"/>
                    </a:lnTo>
                    <a:cubicBezTo>
                      <a:pt x="204" y="234"/>
                      <a:pt x="21" y="514"/>
                      <a:pt x="19" y="516"/>
                    </a:cubicBezTo>
                    <a:lnTo>
                      <a:pt x="19" y="516"/>
                    </a:lnTo>
                    <a:cubicBezTo>
                      <a:pt x="18" y="519"/>
                      <a:pt x="14" y="521"/>
                      <a:pt x="11" y="5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" name="Freeform 49">
                <a:extLst>
                  <a:ext uri="{FF2B5EF4-FFF2-40B4-BE49-F238E27FC236}">
                    <a16:creationId xmlns:a16="http://schemas.microsoft.com/office/drawing/2014/main" id="{51F3E71D-1774-401D-8F0A-F5940ADA6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05909" y="9495396"/>
                <a:ext cx="1756975" cy="494270"/>
              </a:xfrm>
              <a:custGeom>
                <a:avLst/>
                <a:gdLst>
                  <a:gd name="T0" fmla="*/ 11 w 2005"/>
                  <a:gd name="T1" fmla="*/ 563 h 564"/>
                  <a:gd name="T2" fmla="*/ 11 w 2005"/>
                  <a:gd name="T3" fmla="*/ 563 h 564"/>
                  <a:gd name="T4" fmla="*/ 4 w 2005"/>
                  <a:gd name="T5" fmla="*/ 559 h 564"/>
                  <a:gd name="T6" fmla="*/ 4 w 2005"/>
                  <a:gd name="T7" fmla="*/ 559 h 564"/>
                  <a:gd name="T8" fmla="*/ 5 w 2005"/>
                  <a:gd name="T9" fmla="*/ 546 h 564"/>
                  <a:gd name="T10" fmla="*/ 190 w 2005"/>
                  <a:gd name="T11" fmla="*/ 386 h 564"/>
                  <a:gd name="T12" fmla="*/ 190 w 2005"/>
                  <a:gd name="T13" fmla="*/ 386 h 564"/>
                  <a:gd name="T14" fmla="*/ 199 w 2005"/>
                  <a:gd name="T15" fmla="*/ 384 h 564"/>
                  <a:gd name="T16" fmla="*/ 538 w 2005"/>
                  <a:gd name="T17" fmla="*/ 470 h 564"/>
                  <a:gd name="T18" fmla="*/ 849 w 2005"/>
                  <a:gd name="T19" fmla="*/ 228 h 564"/>
                  <a:gd name="T20" fmla="*/ 849 w 2005"/>
                  <a:gd name="T21" fmla="*/ 228 h 564"/>
                  <a:gd name="T22" fmla="*/ 858 w 2005"/>
                  <a:gd name="T23" fmla="*/ 226 h 564"/>
                  <a:gd name="T24" fmla="*/ 1199 w 2005"/>
                  <a:gd name="T25" fmla="*/ 365 h 564"/>
                  <a:gd name="T26" fmla="*/ 1989 w 2005"/>
                  <a:gd name="T27" fmla="*/ 1 h 564"/>
                  <a:gd name="T28" fmla="*/ 1989 w 2005"/>
                  <a:gd name="T29" fmla="*/ 1 h 564"/>
                  <a:gd name="T30" fmla="*/ 2001 w 2005"/>
                  <a:gd name="T31" fmla="*/ 7 h 564"/>
                  <a:gd name="T32" fmla="*/ 2001 w 2005"/>
                  <a:gd name="T33" fmla="*/ 7 h 564"/>
                  <a:gd name="T34" fmla="*/ 1997 w 2005"/>
                  <a:gd name="T35" fmla="*/ 19 h 564"/>
                  <a:gd name="T36" fmla="*/ 1203 w 2005"/>
                  <a:gd name="T37" fmla="*/ 384 h 564"/>
                  <a:gd name="T38" fmla="*/ 1203 w 2005"/>
                  <a:gd name="T39" fmla="*/ 384 h 564"/>
                  <a:gd name="T40" fmla="*/ 1196 w 2005"/>
                  <a:gd name="T41" fmla="*/ 384 h 564"/>
                  <a:gd name="T42" fmla="*/ 857 w 2005"/>
                  <a:gd name="T43" fmla="*/ 246 h 564"/>
                  <a:gd name="T44" fmla="*/ 546 w 2005"/>
                  <a:gd name="T45" fmla="*/ 488 h 564"/>
                  <a:gd name="T46" fmla="*/ 546 w 2005"/>
                  <a:gd name="T47" fmla="*/ 488 h 564"/>
                  <a:gd name="T48" fmla="*/ 537 w 2005"/>
                  <a:gd name="T49" fmla="*/ 490 h 564"/>
                  <a:gd name="T50" fmla="*/ 199 w 2005"/>
                  <a:gd name="T51" fmla="*/ 404 h 564"/>
                  <a:gd name="T52" fmla="*/ 18 w 2005"/>
                  <a:gd name="T53" fmla="*/ 560 h 564"/>
                  <a:gd name="T54" fmla="*/ 18 w 2005"/>
                  <a:gd name="T55" fmla="*/ 560 h 564"/>
                  <a:gd name="T56" fmla="*/ 11 w 2005"/>
                  <a:gd name="T57" fmla="*/ 563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05" h="564">
                    <a:moveTo>
                      <a:pt x="11" y="563"/>
                    </a:moveTo>
                    <a:lnTo>
                      <a:pt x="11" y="563"/>
                    </a:lnTo>
                    <a:cubicBezTo>
                      <a:pt x="8" y="563"/>
                      <a:pt x="6" y="562"/>
                      <a:pt x="4" y="559"/>
                    </a:cubicBezTo>
                    <a:lnTo>
                      <a:pt x="4" y="559"/>
                    </a:lnTo>
                    <a:cubicBezTo>
                      <a:pt x="0" y="556"/>
                      <a:pt x="1" y="550"/>
                      <a:pt x="5" y="546"/>
                    </a:cubicBezTo>
                    <a:lnTo>
                      <a:pt x="190" y="386"/>
                    </a:lnTo>
                    <a:lnTo>
                      <a:pt x="190" y="386"/>
                    </a:lnTo>
                    <a:cubicBezTo>
                      <a:pt x="192" y="384"/>
                      <a:pt x="196" y="383"/>
                      <a:pt x="199" y="384"/>
                    </a:cubicBezTo>
                    <a:lnTo>
                      <a:pt x="538" y="470"/>
                    </a:lnTo>
                    <a:lnTo>
                      <a:pt x="849" y="228"/>
                    </a:lnTo>
                    <a:lnTo>
                      <a:pt x="849" y="228"/>
                    </a:lnTo>
                    <a:cubicBezTo>
                      <a:pt x="851" y="225"/>
                      <a:pt x="855" y="225"/>
                      <a:pt x="858" y="226"/>
                    </a:cubicBezTo>
                    <a:lnTo>
                      <a:pt x="1199" y="365"/>
                    </a:lnTo>
                    <a:lnTo>
                      <a:pt x="1989" y="1"/>
                    </a:lnTo>
                    <a:lnTo>
                      <a:pt x="1989" y="1"/>
                    </a:lnTo>
                    <a:cubicBezTo>
                      <a:pt x="1993" y="0"/>
                      <a:pt x="1999" y="1"/>
                      <a:pt x="2001" y="7"/>
                    </a:cubicBezTo>
                    <a:lnTo>
                      <a:pt x="2001" y="7"/>
                    </a:lnTo>
                    <a:cubicBezTo>
                      <a:pt x="2004" y="11"/>
                      <a:pt x="2001" y="17"/>
                      <a:pt x="1997" y="19"/>
                    </a:cubicBezTo>
                    <a:lnTo>
                      <a:pt x="1203" y="384"/>
                    </a:lnTo>
                    <a:lnTo>
                      <a:pt x="1203" y="384"/>
                    </a:lnTo>
                    <a:cubicBezTo>
                      <a:pt x="1200" y="385"/>
                      <a:pt x="1198" y="386"/>
                      <a:pt x="1196" y="384"/>
                    </a:cubicBezTo>
                    <a:lnTo>
                      <a:pt x="857" y="246"/>
                    </a:lnTo>
                    <a:lnTo>
                      <a:pt x="546" y="488"/>
                    </a:lnTo>
                    <a:lnTo>
                      <a:pt x="546" y="488"/>
                    </a:lnTo>
                    <a:cubicBezTo>
                      <a:pt x="543" y="490"/>
                      <a:pt x="541" y="491"/>
                      <a:pt x="537" y="490"/>
                    </a:cubicBezTo>
                    <a:lnTo>
                      <a:pt x="199" y="404"/>
                    </a:lnTo>
                    <a:lnTo>
                      <a:pt x="18" y="560"/>
                    </a:lnTo>
                    <a:lnTo>
                      <a:pt x="18" y="560"/>
                    </a:lnTo>
                    <a:cubicBezTo>
                      <a:pt x="16" y="562"/>
                      <a:pt x="13" y="563"/>
                      <a:pt x="11" y="5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52">
                <a:extLst>
                  <a:ext uri="{FF2B5EF4-FFF2-40B4-BE49-F238E27FC236}">
                    <a16:creationId xmlns:a16="http://schemas.microsoft.com/office/drawing/2014/main" id="{61736D1F-C6B3-432E-835A-B5D700412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3423" y="7750005"/>
                <a:ext cx="1150723" cy="490408"/>
              </a:xfrm>
              <a:custGeom>
                <a:avLst/>
                <a:gdLst>
                  <a:gd name="T0" fmla="*/ 1315 w 1316"/>
                  <a:gd name="T1" fmla="*/ 143 h 558"/>
                  <a:gd name="T2" fmla="*/ 1315 w 1316"/>
                  <a:gd name="T3" fmla="*/ 143 h 558"/>
                  <a:gd name="T4" fmla="*/ 1273 w 1316"/>
                  <a:gd name="T5" fmla="*/ 42 h 558"/>
                  <a:gd name="T6" fmla="*/ 1273 w 1316"/>
                  <a:gd name="T7" fmla="*/ 42 h 558"/>
                  <a:gd name="T8" fmla="*/ 1171 w 1316"/>
                  <a:gd name="T9" fmla="*/ 0 h 558"/>
                  <a:gd name="T10" fmla="*/ 143 w 1316"/>
                  <a:gd name="T11" fmla="*/ 0 h 558"/>
                  <a:gd name="T12" fmla="*/ 143 w 1316"/>
                  <a:gd name="T13" fmla="*/ 0 h 558"/>
                  <a:gd name="T14" fmla="*/ 41 w 1316"/>
                  <a:gd name="T15" fmla="*/ 42 h 558"/>
                  <a:gd name="T16" fmla="*/ 41 w 1316"/>
                  <a:gd name="T17" fmla="*/ 42 h 558"/>
                  <a:gd name="T18" fmla="*/ 0 w 1316"/>
                  <a:gd name="T19" fmla="*/ 143 h 558"/>
                  <a:gd name="T20" fmla="*/ 0 w 1316"/>
                  <a:gd name="T21" fmla="*/ 557 h 558"/>
                  <a:gd name="T22" fmla="*/ 1315 w 1316"/>
                  <a:gd name="T23" fmla="*/ 557 h 558"/>
                  <a:gd name="T24" fmla="*/ 1315 w 1316"/>
                  <a:gd name="T25" fmla="*/ 143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6" h="558">
                    <a:moveTo>
                      <a:pt x="1315" y="143"/>
                    </a:moveTo>
                    <a:lnTo>
                      <a:pt x="1315" y="143"/>
                    </a:lnTo>
                    <a:cubicBezTo>
                      <a:pt x="1315" y="103"/>
                      <a:pt x="1298" y="67"/>
                      <a:pt x="1273" y="42"/>
                    </a:cubicBezTo>
                    <a:lnTo>
                      <a:pt x="1273" y="42"/>
                    </a:lnTo>
                    <a:cubicBezTo>
                      <a:pt x="1247" y="15"/>
                      <a:pt x="1210" y="0"/>
                      <a:pt x="1171" y="0"/>
                    </a:cubicBezTo>
                    <a:lnTo>
                      <a:pt x="143" y="0"/>
                    </a:lnTo>
                    <a:lnTo>
                      <a:pt x="143" y="0"/>
                    </a:lnTo>
                    <a:cubicBezTo>
                      <a:pt x="103" y="0"/>
                      <a:pt x="68" y="15"/>
                      <a:pt x="41" y="42"/>
                    </a:cubicBezTo>
                    <a:lnTo>
                      <a:pt x="41" y="42"/>
                    </a:lnTo>
                    <a:cubicBezTo>
                      <a:pt x="16" y="67"/>
                      <a:pt x="0" y="103"/>
                      <a:pt x="0" y="143"/>
                    </a:cubicBezTo>
                    <a:lnTo>
                      <a:pt x="0" y="557"/>
                    </a:lnTo>
                    <a:lnTo>
                      <a:pt x="1315" y="557"/>
                    </a:lnTo>
                    <a:lnTo>
                      <a:pt x="1315" y="14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53">
                <a:extLst>
                  <a:ext uri="{FF2B5EF4-FFF2-40B4-BE49-F238E27FC236}">
                    <a16:creationId xmlns:a16="http://schemas.microsoft.com/office/drawing/2014/main" id="{82C05440-AC70-4CE6-9482-4477D76DF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5700" y="7742282"/>
                <a:ext cx="1170029" cy="505854"/>
              </a:xfrm>
              <a:custGeom>
                <a:avLst/>
                <a:gdLst>
                  <a:gd name="T0" fmla="*/ 19 w 1335"/>
                  <a:gd name="T1" fmla="*/ 557 h 577"/>
                  <a:gd name="T2" fmla="*/ 1315 w 1335"/>
                  <a:gd name="T3" fmla="*/ 557 h 577"/>
                  <a:gd name="T4" fmla="*/ 1315 w 1335"/>
                  <a:gd name="T5" fmla="*/ 153 h 577"/>
                  <a:gd name="T6" fmla="*/ 1315 w 1335"/>
                  <a:gd name="T7" fmla="*/ 153 h 577"/>
                  <a:gd name="T8" fmla="*/ 1276 w 1335"/>
                  <a:gd name="T9" fmla="*/ 58 h 577"/>
                  <a:gd name="T10" fmla="*/ 1276 w 1335"/>
                  <a:gd name="T11" fmla="*/ 58 h 577"/>
                  <a:gd name="T12" fmla="*/ 1181 w 1335"/>
                  <a:gd name="T13" fmla="*/ 19 h 577"/>
                  <a:gd name="T14" fmla="*/ 153 w 1335"/>
                  <a:gd name="T15" fmla="*/ 19 h 577"/>
                  <a:gd name="T16" fmla="*/ 153 w 1335"/>
                  <a:gd name="T17" fmla="*/ 19 h 577"/>
                  <a:gd name="T18" fmla="*/ 58 w 1335"/>
                  <a:gd name="T19" fmla="*/ 58 h 577"/>
                  <a:gd name="T20" fmla="*/ 58 w 1335"/>
                  <a:gd name="T21" fmla="*/ 58 h 577"/>
                  <a:gd name="T22" fmla="*/ 19 w 1335"/>
                  <a:gd name="T23" fmla="*/ 153 h 577"/>
                  <a:gd name="T24" fmla="*/ 19 w 1335"/>
                  <a:gd name="T25" fmla="*/ 557 h 577"/>
                  <a:gd name="T26" fmla="*/ 1325 w 1335"/>
                  <a:gd name="T27" fmla="*/ 576 h 577"/>
                  <a:gd name="T28" fmla="*/ 10 w 1335"/>
                  <a:gd name="T29" fmla="*/ 576 h 577"/>
                  <a:gd name="T30" fmla="*/ 10 w 1335"/>
                  <a:gd name="T31" fmla="*/ 576 h 577"/>
                  <a:gd name="T32" fmla="*/ 0 w 1335"/>
                  <a:gd name="T33" fmla="*/ 567 h 577"/>
                  <a:gd name="T34" fmla="*/ 0 w 1335"/>
                  <a:gd name="T35" fmla="*/ 153 h 577"/>
                  <a:gd name="T36" fmla="*/ 0 w 1335"/>
                  <a:gd name="T37" fmla="*/ 153 h 577"/>
                  <a:gd name="T38" fmla="*/ 44 w 1335"/>
                  <a:gd name="T39" fmla="*/ 45 h 577"/>
                  <a:gd name="T40" fmla="*/ 44 w 1335"/>
                  <a:gd name="T41" fmla="*/ 45 h 577"/>
                  <a:gd name="T42" fmla="*/ 153 w 1335"/>
                  <a:gd name="T43" fmla="*/ 0 h 577"/>
                  <a:gd name="T44" fmla="*/ 1181 w 1335"/>
                  <a:gd name="T45" fmla="*/ 0 h 577"/>
                  <a:gd name="T46" fmla="*/ 1181 w 1335"/>
                  <a:gd name="T47" fmla="*/ 0 h 577"/>
                  <a:gd name="T48" fmla="*/ 1289 w 1335"/>
                  <a:gd name="T49" fmla="*/ 45 h 577"/>
                  <a:gd name="T50" fmla="*/ 1289 w 1335"/>
                  <a:gd name="T51" fmla="*/ 45 h 577"/>
                  <a:gd name="T52" fmla="*/ 1334 w 1335"/>
                  <a:gd name="T53" fmla="*/ 153 h 577"/>
                  <a:gd name="T54" fmla="*/ 1334 w 1335"/>
                  <a:gd name="T55" fmla="*/ 567 h 577"/>
                  <a:gd name="T56" fmla="*/ 1334 w 1335"/>
                  <a:gd name="T57" fmla="*/ 567 h 577"/>
                  <a:gd name="T58" fmla="*/ 1325 w 1335"/>
                  <a:gd name="T59" fmla="*/ 576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35" h="577">
                    <a:moveTo>
                      <a:pt x="19" y="557"/>
                    </a:moveTo>
                    <a:lnTo>
                      <a:pt x="1315" y="557"/>
                    </a:lnTo>
                    <a:lnTo>
                      <a:pt x="1315" y="153"/>
                    </a:lnTo>
                    <a:lnTo>
                      <a:pt x="1315" y="153"/>
                    </a:lnTo>
                    <a:cubicBezTo>
                      <a:pt x="1315" y="117"/>
                      <a:pt x="1301" y="84"/>
                      <a:pt x="1276" y="58"/>
                    </a:cubicBezTo>
                    <a:lnTo>
                      <a:pt x="1276" y="58"/>
                    </a:lnTo>
                    <a:cubicBezTo>
                      <a:pt x="1251" y="33"/>
                      <a:pt x="1217" y="19"/>
                      <a:pt x="1181" y="19"/>
                    </a:cubicBezTo>
                    <a:lnTo>
                      <a:pt x="153" y="19"/>
                    </a:lnTo>
                    <a:lnTo>
                      <a:pt x="153" y="19"/>
                    </a:lnTo>
                    <a:cubicBezTo>
                      <a:pt x="118" y="19"/>
                      <a:pt x="83" y="33"/>
                      <a:pt x="58" y="58"/>
                    </a:cubicBezTo>
                    <a:lnTo>
                      <a:pt x="58" y="58"/>
                    </a:lnTo>
                    <a:cubicBezTo>
                      <a:pt x="33" y="84"/>
                      <a:pt x="19" y="117"/>
                      <a:pt x="19" y="153"/>
                    </a:cubicBezTo>
                    <a:lnTo>
                      <a:pt x="19" y="557"/>
                    </a:lnTo>
                    <a:close/>
                    <a:moveTo>
                      <a:pt x="1325" y="576"/>
                    </a:moveTo>
                    <a:lnTo>
                      <a:pt x="10" y="576"/>
                    </a:lnTo>
                    <a:lnTo>
                      <a:pt x="10" y="576"/>
                    </a:lnTo>
                    <a:cubicBezTo>
                      <a:pt x="5" y="576"/>
                      <a:pt x="0" y="572"/>
                      <a:pt x="0" y="567"/>
                    </a:cubicBezTo>
                    <a:lnTo>
                      <a:pt x="0" y="153"/>
                    </a:lnTo>
                    <a:lnTo>
                      <a:pt x="0" y="153"/>
                    </a:lnTo>
                    <a:cubicBezTo>
                      <a:pt x="0" y="112"/>
                      <a:pt x="16" y="74"/>
                      <a:pt x="44" y="45"/>
                    </a:cubicBezTo>
                    <a:lnTo>
                      <a:pt x="44" y="45"/>
                    </a:lnTo>
                    <a:cubicBezTo>
                      <a:pt x="74" y="16"/>
                      <a:pt x="112" y="0"/>
                      <a:pt x="153" y="0"/>
                    </a:cubicBezTo>
                    <a:lnTo>
                      <a:pt x="1181" y="0"/>
                    </a:lnTo>
                    <a:lnTo>
                      <a:pt x="1181" y="0"/>
                    </a:lnTo>
                    <a:cubicBezTo>
                      <a:pt x="1222" y="0"/>
                      <a:pt x="1260" y="16"/>
                      <a:pt x="1289" y="45"/>
                    </a:cubicBezTo>
                    <a:lnTo>
                      <a:pt x="1289" y="45"/>
                    </a:lnTo>
                    <a:cubicBezTo>
                      <a:pt x="1319" y="74"/>
                      <a:pt x="1334" y="112"/>
                      <a:pt x="1334" y="153"/>
                    </a:cubicBezTo>
                    <a:lnTo>
                      <a:pt x="1334" y="567"/>
                    </a:lnTo>
                    <a:lnTo>
                      <a:pt x="1334" y="567"/>
                    </a:lnTo>
                    <a:cubicBezTo>
                      <a:pt x="1334" y="572"/>
                      <a:pt x="1330" y="576"/>
                      <a:pt x="1325" y="5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F865095-9EDA-4439-B81A-6B97119DE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3423" y="8240411"/>
                <a:ext cx="1149849" cy="1068758"/>
              </a:xfrm>
              <a:custGeom>
                <a:avLst/>
                <a:gdLst>
                  <a:gd name="connsiteX0" fmla="*/ 0 w 1149849"/>
                  <a:gd name="connsiteY0" fmla="*/ 548331 h 1068758"/>
                  <a:gd name="connsiteX1" fmla="*/ 1149849 w 1149849"/>
                  <a:gd name="connsiteY1" fmla="*/ 548331 h 1068758"/>
                  <a:gd name="connsiteX2" fmla="*/ 1149849 w 1149849"/>
                  <a:gd name="connsiteY2" fmla="*/ 943681 h 1068758"/>
                  <a:gd name="connsiteX3" fmla="*/ 1113123 w 1149849"/>
                  <a:gd name="connsiteY3" fmla="*/ 1032897 h 1068758"/>
                  <a:gd name="connsiteX4" fmla="*/ 1023934 w 1149849"/>
                  <a:gd name="connsiteY4" fmla="*/ 1068758 h 1068758"/>
                  <a:gd name="connsiteX5" fmla="*/ 125041 w 1149849"/>
                  <a:gd name="connsiteY5" fmla="*/ 1068758 h 1068758"/>
                  <a:gd name="connsiteX6" fmla="*/ 35851 w 1149849"/>
                  <a:gd name="connsiteY6" fmla="*/ 1031148 h 1068758"/>
                  <a:gd name="connsiteX7" fmla="*/ 0 w 1149849"/>
                  <a:gd name="connsiteY7" fmla="*/ 943681 h 1068758"/>
                  <a:gd name="connsiteX8" fmla="*/ 0 w 1149849"/>
                  <a:gd name="connsiteY8" fmla="*/ 0 h 1068758"/>
                  <a:gd name="connsiteX9" fmla="*/ 1149849 w 1149849"/>
                  <a:gd name="connsiteY9" fmla="*/ 0 h 1068758"/>
                  <a:gd name="connsiteX10" fmla="*/ 1149849 w 1149849"/>
                  <a:gd name="connsiteY10" fmla="*/ 547456 h 1068758"/>
                  <a:gd name="connsiteX11" fmla="*/ 0 w 1149849"/>
                  <a:gd name="connsiteY11" fmla="*/ 547456 h 106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49849" h="1068758">
                    <a:moveTo>
                      <a:pt x="0" y="548331"/>
                    </a:moveTo>
                    <a:lnTo>
                      <a:pt x="1149849" y="548331"/>
                    </a:lnTo>
                    <a:lnTo>
                      <a:pt x="1149849" y="943681"/>
                    </a:lnTo>
                    <a:cubicBezTo>
                      <a:pt x="1149849" y="978668"/>
                      <a:pt x="1134984" y="1009281"/>
                      <a:pt x="1113123" y="1032897"/>
                    </a:cubicBezTo>
                    <a:cubicBezTo>
                      <a:pt x="1090389" y="1055638"/>
                      <a:pt x="1058036" y="1068758"/>
                      <a:pt x="1023934" y="1068758"/>
                    </a:cubicBezTo>
                    <a:lnTo>
                      <a:pt x="125041" y="1068758"/>
                    </a:lnTo>
                    <a:cubicBezTo>
                      <a:pt x="90064" y="1068758"/>
                      <a:pt x="58585" y="1054764"/>
                      <a:pt x="35851" y="1031148"/>
                    </a:cubicBezTo>
                    <a:cubicBezTo>
                      <a:pt x="13991" y="1009281"/>
                      <a:pt x="0" y="977793"/>
                      <a:pt x="0" y="943681"/>
                    </a:cubicBezTo>
                    <a:close/>
                    <a:moveTo>
                      <a:pt x="0" y="0"/>
                    </a:moveTo>
                    <a:lnTo>
                      <a:pt x="1149849" y="0"/>
                    </a:lnTo>
                    <a:lnTo>
                      <a:pt x="1149849" y="547456"/>
                    </a:lnTo>
                    <a:lnTo>
                      <a:pt x="0" y="54745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DC7C14F-08E2-4AEF-B6A9-534ACCA3F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5700" y="8228829"/>
                <a:ext cx="1169153" cy="1088061"/>
              </a:xfrm>
              <a:custGeom>
                <a:avLst/>
                <a:gdLst>
                  <a:gd name="connsiteX0" fmla="*/ 16652 w 1169153"/>
                  <a:gd name="connsiteY0" fmla="*/ 566760 h 1088061"/>
                  <a:gd name="connsiteX1" fmla="*/ 16652 w 1169153"/>
                  <a:gd name="connsiteY1" fmla="*/ 953787 h 1088061"/>
                  <a:gd name="connsiteX2" fmla="*/ 50833 w 1169153"/>
                  <a:gd name="connsiteY2" fmla="*/ 1036282 h 1088061"/>
                  <a:gd name="connsiteX3" fmla="*/ 134093 w 1169153"/>
                  <a:gd name="connsiteY3" fmla="*/ 1071387 h 1088061"/>
                  <a:gd name="connsiteX4" fmla="*/ 1035059 w 1169153"/>
                  <a:gd name="connsiteY4" fmla="*/ 1071387 h 1088061"/>
                  <a:gd name="connsiteX5" fmla="*/ 1118320 w 1169153"/>
                  <a:gd name="connsiteY5" fmla="*/ 1037160 h 1088061"/>
                  <a:gd name="connsiteX6" fmla="*/ 1152500 w 1169153"/>
                  <a:gd name="connsiteY6" fmla="*/ 953787 h 1088061"/>
                  <a:gd name="connsiteX7" fmla="*/ 1152500 w 1169153"/>
                  <a:gd name="connsiteY7" fmla="*/ 566760 h 1088061"/>
                  <a:gd name="connsiteX8" fmla="*/ 16652 w 1169153"/>
                  <a:gd name="connsiteY8" fmla="*/ 16670 h 1088061"/>
                  <a:gd name="connsiteX9" fmla="*/ 16652 w 1169153"/>
                  <a:gd name="connsiteY9" fmla="*/ 548331 h 1088061"/>
                  <a:gd name="connsiteX10" fmla="*/ 1152500 w 1169153"/>
                  <a:gd name="connsiteY10" fmla="*/ 548331 h 1088061"/>
                  <a:gd name="connsiteX11" fmla="*/ 1152500 w 1169153"/>
                  <a:gd name="connsiteY11" fmla="*/ 16670 h 1088061"/>
                  <a:gd name="connsiteX12" fmla="*/ 8764 w 1169153"/>
                  <a:gd name="connsiteY12" fmla="*/ 0 h 1088061"/>
                  <a:gd name="connsiteX13" fmla="*/ 1161265 w 1169153"/>
                  <a:gd name="connsiteY13" fmla="*/ 0 h 1088061"/>
                  <a:gd name="connsiteX14" fmla="*/ 1169153 w 1169153"/>
                  <a:gd name="connsiteY14" fmla="*/ 8774 h 1088061"/>
                  <a:gd name="connsiteX15" fmla="*/ 1169153 w 1169153"/>
                  <a:gd name="connsiteY15" fmla="*/ 557107 h 1088061"/>
                  <a:gd name="connsiteX16" fmla="*/ 1169153 w 1169153"/>
                  <a:gd name="connsiteY16" fmla="*/ 557986 h 1088061"/>
                  <a:gd name="connsiteX17" fmla="*/ 1169153 w 1169153"/>
                  <a:gd name="connsiteY17" fmla="*/ 953787 h 1088061"/>
                  <a:gd name="connsiteX18" fmla="*/ 1129713 w 1169153"/>
                  <a:gd name="connsiteY18" fmla="*/ 1049447 h 1088061"/>
                  <a:gd name="connsiteX19" fmla="*/ 1035059 w 1169153"/>
                  <a:gd name="connsiteY19" fmla="*/ 1088061 h 1088061"/>
                  <a:gd name="connsiteX20" fmla="*/ 134093 w 1169153"/>
                  <a:gd name="connsiteY20" fmla="*/ 1088061 h 1088061"/>
                  <a:gd name="connsiteX21" fmla="*/ 38563 w 1169153"/>
                  <a:gd name="connsiteY21" fmla="*/ 1047691 h 1088061"/>
                  <a:gd name="connsiteX22" fmla="*/ 0 w 1169153"/>
                  <a:gd name="connsiteY22" fmla="*/ 953787 h 1088061"/>
                  <a:gd name="connsiteX23" fmla="*/ 0 w 1169153"/>
                  <a:gd name="connsiteY23" fmla="*/ 557986 h 1088061"/>
                  <a:gd name="connsiteX24" fmla="*/ 0 w 1169153"/>
                  <a:gd name="connsiteY24" fmla="*/ 557107 h 1088061"/>
                  <a:gd name="connsiteX25" fmla="*/ 0 w 1169153"/>
                  <a:gd name="connsiteY25" fmla="*/ 8774 h 1088061"/>
                  <a:gd name="connsiteX26" fmla="*/ 8764 w 1169153"/>
                  <a:gd name="connsiteY26" fmla="*/ 0 h 1088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69153" h="1088061">
                    <a:moveTo>
                      <a:pt x="16652" y="566760"/>
                    </a:moveTo>
                    <a:lnTo>
                      <a:pt x="16652" y="953787"/>
                    </a:lnTo>
                    <a:cubicBezTo>
                      <a:pt x="16652" y="985381"/>
                      <a:pt x="28922" y="1013465"/>
                      <a:pt x="50833" y="1036282"/>
                    </a:cubicBezTo>
                    <a:cubicBezTo>
                      <a:pt x="72743" y="1059100"/>
                      <a:pt x="102542" y="1071387"/>
                      <a:pt x="134093" y="1071387"/>
                    </a:cubicBezTo>
                    <a:lnTo>
                      <a:pt x="1035059" y="1071387"/>
                    </a:lnTo>
                    <a:cubicBezTo>
                      <a:pt x="1066611" y="1071387"/>
                      <a:pt x="1096409" y="1059100"/>
                      <a:pt x="1118320" y="1037160"/>
                    </a:cubicBezTo>
                    <a:cubicBezTo>
                      <a:pt x="1140230" y="1014342"/>
                      <a:pt x="1152500" y="985381"/>
                      <a:pt x="1152500" y="953787"/>
                    </a:cubicBezTo>
                    <a:lnTo>
                      <a:pt x="1152500" y="566760"/>
                    </a:lnTo>
                    <a:close/>
                    <a:moveTo>
                      <a:pt x="16652" y="16670"/>
                    </a:moveTo>
                    <a:lnTo>
                      <a:pt x="16652" y="548331"/>
                    </a:lnTo>
                    <a:lnTo>
                      <a:pt x="1152500" y="548331"/>
                    </a:lnTo>
                    <a:lnTo>
                      <a:pt x="1152500" y="16670"/>
                    </a:lnTo>
                    <a:close/>
                    <a:moveTo>
                      <a:pt x="8764" y="0"/>
                    </a:moveTo>
                    <a:lnTo>
                      <a:pt x="1161265" y="0"/>
                    </a:lnTo>
                    <a:cubicBezTo>
                      <a:pt x="1165647" y="0"/>
                      <a:pt x="1169153" y="3510"/>
                      <a:pt x="1169153" y="8774"/>
                    </a:cubicBezTo>
                    <a:lnTo>
                      <a:pt x="1169153" y="557107"/>
                    </a:lnTo>
                    <a:lnTo>
                      <a:pt x="1169153" y="557986"/>
                    </a:lnTo>
                    <a:lnTo>
                      <a:pt x="1169153" y="953787"/>
                    </a:lnTo>
                    <a:cubicBezTo>
                      <a:pt x="1169153" y="989769"/>
                      <a:pt x="1156006" y="1023118"/>
                      <a:pt x="1129713" y="1049447"/>
                    </a:cubicBezTo>
                    <a:cubicBezTo>
                      <a:pt x="1104297" y="1074020"/>
                      <a:pt x="1070993" y="1088061"/>
                      <a:pt x="1035059" y="1088061"/>
                    </a:cubicBezTo>
                    <a:lnTo>
                      <a:pt x="134093" y="1088061"/>
                    </a:lnTo>
                    <a:cubicBezTo>
                      <a:pt x="97283" y="1088061"/>
                      <a:pt x="63103" y="1073142"/>
                      <a:pt x="38563" y="1047691"/>
                    </a:cubicBezTo>
                    <a:cubicBezTo>
                      <a:pt x="14023" y="1022241"/>
                      <a:pt x="0" y="988891"/>
                      <a:pt x="0" y="953787"/>
                    </a:cubicBezTo>
                    <a:lnTo>
                      <a:pt x="0" y="557986"/>
                    </a:lnTo>
                    <a:lnTo>
                      <a:pt x="0" y="557107"/>
                    </a:lnTo>
                    <a:lnTo>
                      <a:pt x="0" y="8774"/>
                    </a:lnTo>
                    <a:cubicBezTo>
                      <a:pt x="0" y="3510"/>
                      <a:pt x="4382" y="0"/>
                      <a:pt x="87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" name="Freeform 56">
                <a:extLst>
                  <a:ext uri="{FF2B5EF4-FFF2-40B4-BE49-F238E27FC236}">
                    <a16:creationId xmlns:a16="http://schemas.microsoft.com/office/drawing/2014/main" id="{1EA020BF-3BF1-4524-AB26-647E3590D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4713" y="8321505"/>
                <a:ext cx="366840" cy="366840"/>
              </a:xfrm>
              <a:custGeom>
                <a:avLst/>
                <a:gdLst>
                  <a:gd name="T0" fmla="*/ 420 w 421"/>
                  <a:gd name="T1" fmla="*/ 208 h 419"/>
                  <a:gd name="T2" fmla="*/ 420 w 421"/>
                  <a:gd name="T3" fmla="*/ 208 h 419"/>
                  <a:gd name="T4" fmla="*/ 210 w 421"/>
                  <a:gd name="T5" fmla="*/ 418 h 419"/>
                  <a:gd name="T6" fmla="*/ 210 w 421"/>
                  <a:gd name="T7" fmla="*/ 418 h 419"/>
                  <a:gd name="T8" fmla="*/ 0 w 421"/>
                  <a:gd name="T9" fmla="*/ 208 h 419"/>
                  <a:gd name="T10" fmla="*/ 0 w 421"/>
                  <a:gd name="T11" fmla="*/ 208 h 419"/>
                  <a:gd name="T12" fmla="*/ 210 w 421"/>
                  <a:gd name="T13" fmla="*/ 0 h 419"/>
                  <a:gd name="T14" fmla="*/ 210 w 421"/>
                  <a:gd name="T15" fmla="*/ 0 h 419"/>
                  <a:gd name="T16" fmla="*/ 420 w 421"/>
                  <a:gd name="T17" fmla="*/ 208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1" h="419">
                    <a:moveTo>
                      <a:pt x="420" y="208"/>
                    </a:moveTo>
                    <a:lnTo>
                      <a:pt x="420" y="208"/>
                    </a:lnTo>
                    <a:cubicBezTo>
                      <a:pt x="420" y="324"/>
                      <a:pt x="326" y="418"/>
                      <a:pt x="210" y="418"/>
                    </a:cubicBezTo>
                    <a:lnTo>
                      <a:pt x="210" y="418"/>
                    </a:lnTo>
                    <a:cubicBezTo>
                      <a:pt x="94" y="418"/>
                      <a:pt x="0" y="324"/>
                      <a:pt x="0" y="208"/>
                    </a:cubicBezTo>
                    <a:lnTo>
                      <a:pt x="0" y="208"/>
                    </a:lnTo>
                    <a:cubicBezTo>
                      <a:pt x="0" y="93"/>
                      <a:pt x="94" y="0"/>
                      <a:pt x="210" y="0"/>
                    </a:cubicBezTo>
                    <a:lnTo>
                      <a:pt x="210" y="0"/>
                    </a:lnTo>
                    <a:cubicBezTo>
                      <a:pt x="326" y="0"/>
                      <a:pt x="420" y="93"/>
                      <a:pt x="420" y="2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" name="Freeform 57">
                <a:extLst>
                  <a:ext uri="{FF2B5EF4-FFF2-40B4-BE49-F238E27FC236}">
                    <a16:creationId xmlns:a16="http://schemas.microsoft.com/office/drawing/2014/main" id="{87EAE8F4-C955-4D29-A965-56C226289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6990" y="8309919"/>
                <a:ext cx="386149" cy="386149"/>
              </a:xfrm>
              <a:custGeom>
                <a:avLst/>
                <a:gdLst>
                  <a:gd name="T0" fmla="*/ 219 w 440"/>
                  <a:gd name="T1" fmla="*/ 19 h 439"/>
                  <a:gd name="T2" fmla="*/ 219 w 440"/>
                  <a:gd name="T3" fmla="*/ 19 h 439"/>
                  <a:gd name="T4" fmla="*/ 19 w 440"/>
                  <a:gd name="T5" fmla="*/ 218 h 439"/>
                  <a:gd name="T6" fmla="*/ 19 w 440"/>
                  <a:gd name="T7" fmla="*/ 218 h 439"/>
                  <a:gd name="T8" fmla="*/ 219 w 440"/>
                  <a:gd name="T9" fmla="*/ 419 h 439"/>
                  <a:gd name="T10" fmla="*/ 219 w 440"/>
                  <a:gd name="T11" fmla="*/ 419 h 439"/>
                  <a:gd name="T12" fmla="*/ 419 w 440"/>
                  <a:gd name="T13" fmla="*/ 218 h 439"/>
                  <a:gd name="T14" fmla="*/ 419 w 440"/>
                  <a:gd name="T15" fmla="*/ 218 h 439"/>
                  <a:gd name="T16" fmla="*/ 219 w 440"/>
                  <a:gd name="T17" fmla="*/ 19 h 439"/>
                  <a:gd name="T18" fmla="*/ 219 w 440"/>
                  <a:gd name="T19" fmla="*/ 438 h 439"/>
                  <a:gd name="T20" fmla="*/ 219 w 440"/>
                  <a:gd name="T21" fmla="*/ 438 h 439"/>
                  <a:gd name="T22" fmla="*/ 0 w 440"/>
                  <a:gd name="T23" fmla="*/ 218 h 439"/>
                  <a:gd name="T24" fmla="*/ 0 w 440"/>
                  <a:gd name="T25" fmla="*/ 218 h 439"/>
                  <a:gd name="T26" fmla="*/ 219 w 440"/>
                  <a:gd name="T27" fmla="*/ 0 h 439"/>
                  <a:gd name="T28" fmla="*/ 219 w 440"/>
                  <a:gd name="T29" fmla="*/ 0 h 439"/>
                  <a:gd name="T30" fmla="*/ 439 w 440"/>
                  <a:gd name="T31" fmla="*/ 218 h 439"/>
                  <a:gd name="T32" fmla="*/ 439 w 440"/>
                  <a:gd name="T33" fmla="*/ 218 h 439"/>
                  <a:gd name="T34" fmla="*/ 219 w 440"/>
                  <a:gd name="T35" fmla="*/ 43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0" h="439">
                    <a:moveTo>
                      <a:pt x="219" y="19"/>
                    </a:moveTo>
                    <a:lnTo>
                      <a:pt x="219" y="19"/>
                    </a:lnTo>
                    <a:cubicBezTo>
                      <a:pt x="109" y="19"/>
                      <a:pt x="19" y="109"/>
                      <a:pt x="19" y="218"/>
                    </a:cubicBezTo>
                    <a:lnTo>
                      <a:pt x="19" y="218"/>
                    </a:lnTo>
                    <a:cubicBezTo>
                      <a:pt x="19" y="329"/>
                      <a:pt x="109" y="419"/>
                      <a:pt x="219" y="419"/>
                    </a:cubicBezTo>
                    <a:lnTo>
                      <a:pt x="219" y="419"/>
                    </a:lnTo>
                    <a:cubicBezTo>
                      <a:pt x="330" y="419"/>
                      <a:pt x="419" y="329"/>
                      <a:pt x="419" y="218"/>
                    </a:cubicBezTo>
                    <a:lnTo>
                      <a:pt x="419" y="218"/>
                    </a:lnTo>
                    <a:cubicBezTo>
                      <a:pt x="419" y="109"/>
                      <a:pt x="330" y="19"/>
                      <a:pt x="219" y="19"/>
                    </a:cubicBezTo>
                    <a:close/>
                    <a:moveTo>
                      <a:pt x="219" y="438"/>
                    </a:moveTo>
                    <a:lnTo>
                      <a:pt x="219" y="438"/>
                    </a:lnTo>
                    <a:cubicBezTo>
                      <a:pt x="98" y="438"/>
                      <a:pt x="0" y="339"/>
                      <a:pt x="0" y="218"/>
                    </a:cubicBezTo>
                    <a:lnTo>
                      <a:pt x="0" y="218"/>
                    </a:lnTo>
                    <a:cubicBezTo>
                      <a:pt x="0" y="98"/>
                      <a:pt x="98" y="0"/>
                      <a:pt x="219" y="0"/>
                    </a:cubicBezTo>
                    <a:lnTo>
                      <a:pt x="219" y="0"/>
                    </a:lnTo>
                    <a:cubicBezTo>
                      <a:pt x="340" y="0"/>
                      <a:pt x="439" y="98"/>
                      <a:pt x="439" y="218"/>
                    </a:cubicBezTo>
                    <a:lnTo>
                      <a:pt x="439" y="218"/>
                    </a:lnTo>
                    <a:cubicBezTo>
                      <a:pt x="439" y="339"/>
                      <a:pt x="340" y="438"/>
                      <a:pt x="219" y="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58">
                <a:extLst>
                  <a:ext uri="{FF2B5EF4-FFF2-40B4-BE49-F238E27FC236}">
                    <a16:creationId xmlns:a16="http://schemas.microsoft.com/office/drawing/2014/main" id="{D2E04A85-7194-41D0-A3BB-196B860B5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5803" y="8421903"/>
                <a:ext cx="208520" cy="177628"/>
              </a:xfrm>
              <a:custGeom>
                <a:avLst/>
                <a:gdLst>
                  <a:gd name="T0" fmla="*/ 159 w 237"/>
                  <a:gd name="T1" fmla="*/ 84 h 204"/>
                  <a:gd name="T2" fmla="*/ 159 w 237"/>
                  <a:gd name="T3" fmla="*/ 84 h 204"/>
                  <a:gd name="T4" fmla="*/ 171 w 237"/>
                  <a:gd name="T5" fmla="*/ 52 h 204"/>
                  <a:gd name="T6" fmla="*/ 171 w 237"/>
                  <a:gd name="T7" fmla="*/ 52 h 204"/>
                  <a:gd name="T8" fmla="*/ 118 w 237"/>
                  <a:gd name="T9" fmla="*/ 0 h 204"/>
                  <a:gd name="T10" fmla="*/ 118 w 237"/>
                  <a:gd name="T11" fmla="*/ 0 h 204"/>
                  <a:gd name="T12" fmla="*/ 66 w 237"/>
                  <a:gd name="T13" fmla="*/ 52 h 204"/>
                  <a:gd name="T14" fmla="*/ 66 w 237"/>
                  <a:gd name="T15" fmla="*/ 52 h 204"/>
                  <a:gd name="T16" fmla="*/ 77 w 237"/>
                  <a:gd name="T17" fmla="*/ 84 h 204"/>
                  <a:gd name="T18" fmla="*/ 77 w 237"/>
                  <a:gd name="T19" fmla="*/ 84 h 204"/>
                  <a:gd name="T20" fmla="*/ 0 w 237"/>
                  <a:gd name="T21" fmla="*/ 162 h 204"/>
                  <a:gd name="T22" fmla="*/ 0 w 237"/>
                  <a:gd name="T23" fmla="*/ 162 h 204"/>
                  <a:gd name="T24" fmla="*/ 118 w 237"/>
                  <a:gd name="T25" fmla="*/ 203 h 204"/>
                  <a:gd name="T26" fmla="*/ 118 w 237"/>
                  <a:gd name="T27" fmla="*/ 203 h 204"/>
                  <a:gd name="T28" fmla="*/ 236 w 237"/>
                  <a:gd name="T29" fmla="*/ 162 h 204"/>
                  <a:gd name="T30" fmla="*/ 236 w 237"/>
                  <a:gd name="T31" fmla="*/ 162 h 204"/>
                  <a:gd name="T32" fmla="*/ 159 w 237"/>
                  <a:gd name="T33" fmla="*/ 8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7" h="204">
                    <a:moveTo>
                      <a:pt x="159" y="84"/>
                    </a:moveTo>
                    <a:lnTo>
                      <a:pt x="159" y="84"/>
                    </a:lnTo>
                    <a:cubicBezTo>
                      <a:pt x="166" y="75"/>
                      <a:pt x="171" y="64"/>
                      <a:pt x="171" y="52"/>
                    </a:cubicBezTo>
                    <a:lnTo>
                      <a:pt x="171" y="52"/>
                    </a:lnTo>
                    <a:cubicBezTo>
                      <a:pt x="171" y="23"/>
                      <a:pt x="147" y="0"/>
                      <a:pt x="118" y="0"/>
                    </a:cubicBezTo>
                    <a:lnTo>
                      <a:pt x="118" y="0"/>
                    </a:lnTo>
                    <a:cubicBezTo>
                      <a:pt x="90" y="0"/>
                      <a:pt x="66" y="23"/>
                      <a:pt x="66" y="52"/>
                    </a:cubicBezTo>
                    <a:lnTo>
                      <a:pt x="66" y="52"/>
                    </a:lnTo>
                    <a:cubicBezTo>
                      <a:pt x="66" y="64"/>
                      <a:pt x="70" y="75"/>
                      <a:pt x="77" y="84"/>
                    </a:cubicBezTo>
                    <a:lnTo>
                      <a:pt x="77" y="84"/>
                    </a:lnTo>
                    <a:cubicBezTo>
                      <a:pt x="35" y="99"/>
                      <a:pt x="0" y="134"/>
                      <a:pt x="0" y="162"/>
                    </a:cubicBezTo>
                    <a:lnTo>
                      <a:pt x="0" y="162"/>
                    </a:lnTo>
                    <a:cubicBezTo>
                      <a:pt x="0" y="189"/>
                      <a:pt x="39" y="203"/>
                      <a:pt x="118" y="203"/>
                    </a:cubicBezTo>
                    <a:lnTo>
                      <a:pt x="118" y="203"/>
                    </a:lnTo>
                    <a:cubicBezTo>
                      <a:pt x="198" y="203"/>
                      <a:pt x="236" y="189"/>
                      <a:pt x="236" y="162"/>
                    </a:cubicBezTo>
                    <a:lnTo>
                      <a:pt x="236" y="162"/>
                    </a:lnTo>
                    <a:cubicBezTo>
                      <a:pt x="236" y="134"/>
                      <a:pt x="201" y="99"/>
                      <a:pt x="159" y="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0CBD747-6EC3-44FC-9A22-4C8581C83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0568" y="8414180"/>
                <a:ext cx="412305" cy="188247"/>
              </a:xfrm>
              <a:custGeom>
                <a:avLst/>
                <a:gdLst>
                  <a:gd name="connsiteX0" fmla="*/ 7878 w 412305"/>
                  <a:gd name="connsiteY0" fmla="*/ 169906 h 188247"/>
                  <a:gd name="connsiteX1" fmla="*/ 404426 w 412305"/>
                  <a:gd name="connsiteY1" fmla="*/ 169906 h 188247"/>
                  <a:gd name="connsiteX2" fmla="*/ 412305 w 412305"/>
                  <a:gd name="connsiteY2" fmla="*/ 178594 h 188247"/>
                  <a:gd name="connsiteX3" fmla="*/ 404426 w 412305"/>
                  <a:gd name="connsiteY3" fmla="*/ 188247 h 188247"/>
                  <a:gd name="connsiteX4" fmla="*/ 7878 w 412305"/>
                  <a:gd name="connsiteY4" fmla="*/ 188247 h 188247"/>
                  <a:gd name="connsiteX5" fmla="*/ 0 w 412305"/>
                  <a:gd name="connsiteY5" fmla="*/ 178594 h 188247"/>
                  <a:gd name="connsiteX6" fmla="*/ 7878 w 412305"/>
                  <a:gd name="connsiteY6" fmla="*/ 169906 h 188247"/>
                  <a:gd name="connsiteX7" fmla="*/ 7878 w 412305"/>
                  <a:gd name="connsiteY7" fmla="*/ 84953 h 188247"/>
                  <a:gd name="connsiteX8" fmla="*/ 404426 w 412305"/>
                  <a:gd name="connsiteY8" fmla="*/ 84953 h 188247"/>
                  <a:gd name="connsiteX9" fmla="*/ 412305 w 412305"/>
                  <a:gd name="connsiteY9" fmla="*/ 93641 h 188247"/>
                  <a:gd name="connsiteX10" fmla="*/ 404426 w 412305"/>
                  <a:gd name="connsiteY10" fmla="*/ 103294 h 188247"/>
                  <a:gd name="connsiteX11" fmla="*/ 7878 w 412305"/>
                  <a:gd name="connsiteY11" fmla="*/ 103294 h 188247"/>
                  <a:gd name="connsiteX12" fmla="*/ 0 w 412305"/>
                  <a:gd name="connsiteY12" fmla="*/ 93641 h 188247"/>
                  <a:gd name="connsiteX13" fmla="*/ 7878 w 412305"/>
                  <a:gd name="connsiteY13" fmla="*/ 84953 h 188247"/>
                  <a:gd name="connsiteX14" fmla="*/ 7881 w 412305"/>
                  <a:gd name="connsiteY14" fmla="*/ 0 h 188247"/>
                  <a:gd name="connsiteX15" fmla="*/ 225920 w 412305"/>
                  <a:gd name="connsiteY15" fmla="*/ 0 h 188247"/>
                  <a:gd name="connsiteX16" fmla="*/ 234676 w 412305"/>
                  <a:gd name="connsiteY16" fmla="*/ 9653 h 188247"/>
                  <a:gd name="connsiteX17" fmla="*/ 225920 w 412305"/>
                  <a:gd name="connsiteY17" fmla="*/ 18341 h 188247"/>
                  <a:gd name="connsiteX18" fmla="*/ 7881 w 412305"/>
                  <a:gd name="connsiteY18" fmla="*/ 18341 h 188247"/>
                  <a:gd name="connsiteX19" fmla="*/ 0 w 412305"/>
                  <a:gd name="connsiteY19" fmla="*/ 9653 h 188247"/>
                  <a:gd name="connsiteX20" fmla="*/ 7881 w 412305"/>
                  <a:gd name="connsiteY20" fmla="*/ 0 h 18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2305" h="188247">
                    <a:moveTo>
                      <a:pt x="7878" y="169906"/>
                    </a:moveTo>
                    <a:lnTo>
                      <a:pt x="404426" y="169906"/>
                    </a:lnTo>
                    <a:cubicBezTo>
                      <a:pt x="408803" y="169906"/>
                      <a:pt x="412305" y="172802"/>
                      <a:pt x="412305" y="178594"/>
                    </a:cubicBezTo>
                    <a:cubicBezTo>
                      <a:pt x="412305" y="183420"/>
                      <a:pt x="408803" y="188247"/>
                      <a:pt x="404426" y="188247"/>
                    </a:cubicBezTo>
                    <a:lnTo>
                      <a:pt x="7878" y="188247"/>
                    </a:lnTo>
                    <a:cubicBezTo>
                      <a:pt x="3502" y="188247"/>
                      <a:pt x="0" y="183420"/>
                      <a:pt x="0" y="178594"/>
                    </a:cubicBezTo>
                    <a:cubicBezTo>
                      <a:pt x="0" y="172802"/>
                      <a:pt x="3502" y="169906"/>
                      <a:pt x="7878" y="169906"/>
                    </a:cubicBezTo>
                    <a:close/>
                    <a:moveTo>
                      <a:pt x="7878" y="84953"/>
                    </a:moveTo>
                    <a:lnTo>
                      <a:pt x="404426" y="84953"/>
                    </a:lnTo>
                    <a:cubicBezTo>
                      <a:pt x="408803" y="84953"/>
                      <a:pt x="412305" y="88814"/>
                      <a:pt x="412305" y="93641"/>
                    </a:cubicBezTo>
                    <a:cubicBezTo>
                      <a:pt x="412305" y="99432"/>
                      <a:pt x="408803" y="103294"/>
                      <a:pt x="404426" y="103294"/>
                    </a:cubicBezTo>
                    <a:lnTo>
                      <a:pt x="7878" y="103294"/>
                    </a:lnTo>
                    <a:cubicBezTo>
                      <a:pt x="3502" y="103294"/>
                      <a:pt x="0" y="99432"/>
                      <a:pt x="0" y="93641"/>
                    </a:cubicBezTo>
                    <a:cubicBezTo>
                      <a:pt x="0" y="88814"/>
                      <a:pt x="3502" y="84953"/>
                      <a:pt x="7878" y="84953"/>
                    </a:cubicBezTo>
                    <a:close/>
                    <a:moveTo>
                      <a:pt x="7881" y="0"/>
                    </a:moveTo>
                    <a:lnTo>
                      <a:pt x="225920" y="0"/>
                    </a:lnTo>
                    <a:cubicBezTo>
                      <a:pt x="230298" y="0"/>
                      <a:pt x="234676" y="4826"/>
                      <a:pt x="234676" y="9653"/>
                    </a:cubicBezTo>
                    <a:cubicBezTo>
                      <a:pt x="234676" y="14480"/>
                      <a:pt x="230298" y="18341"/>
                      <a:pt x="225920" y="18341"/>
                    </a:cubicBezTo>
                    <a:lnTo>
                      <a:pt x="7881" y="18341"/>
                    </a:lnTo>
                    <a:cubicBezTo>
                      <a:pt x="3503" y="18341"/>
                      <a:pt x="0" y="14480"/>
                      <a:pt x="0" y="9653"/>
                    </a:cubicBezTo>
                    <a:cubicBezTo>
                      <a:pt x="0" y="4826"/>
                      <a:pt x="3503" y="0"/>
                      <a:pt x="7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 62">
                <a:extLst>
                  <a:ext uri="{FF2B5EF4-FFF2-40B4-BE49-F238E27FC236}">
                    <a16:creationId xmlns:a16="http://schemas.microsoft.com/office/drawing/2014/main" id="{B84A7AD0-1FF1-4A27-B4DF-419361256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78080" y="8939342"/>
                <a:ext cx="250998" cy="281887"/>
              </a:xfrm>
              <a:custGeom>
                <a:avLst/>
                <a:gdLst>
                  <a:gd name="T0" fmla="*/ 19 w 288"/>
                  <a:gd name="T1" fmla="*/ 301 h 321"/>
                  <a:gd name="T2" fmla="*/ 268 w 288"/>
                  <a:gd name="T3" fmla="*/ 301 h 321"/>
                  <a:gd name="T4" fmla="*/ 268 w 288"/>
                  <a:gd name="T5" fmla="*/ 19 h 321"/>
                  <a:gd name="T6" fmla="*/ 19 w 288"/>
                  <a:gd name="T7" fmla="*/ 19 h 321"/>
                  <a:gd name="T8" fmla="*/ 19 w 288"/>
                  <a:gd name="T9" fmla="*/ 301 h 321"/>
                  <a:gd name="T10" fmla="*/ 278 w 288"/>
                  <a:gd name="T11" fmla="*/ 320 h 321"/>
                  <a:gd name="T12" fmla="*/ 10 w 288"/>
                  <a:gd name="T13" fmla="*/ 320 h 321"/>
                  <a:gd name="T14" fmla="*/ 10 w 288"/>
                  <a:gd name="T15" fmla="*/ 320 h 321"/>
                  <a:gd name="T16" fmla="*/ 0 w 288"/>
                  <a:gd name="T17" fmla="*/ 311 h 321"/>
                  <a:gd name="T18" fmla="*/ 0 w 288"/>
                  <a:gd name="T19" fmla="*/ 9 h 321"/>
                  <a:gd name="T20" fmla="*/ 0 w 288"/>
                  <a:gd name="T21" fmla="*/ 9 h 321"/>
                  <a:gd name="T22" fmla="*/ 10 w 288"/>
                  <a:gd name="T23" fmla="*/ 0 h 321"/>
                  <a:gd name="T24" fmla="*/ 278 w 288"/>
                  <a:gd name="T25" fmla="*/ 0 h 321"/>
                  <a:gd name="T26" fmla="*/ 278 w 288"/>
                  <a:gd name="T27" fmla="*/ 0 h 321"/>
                  <a:gd name="T28" fmla="*/ 287 w 288"/>
                  <a:gd name="T29" fmla="*/ 9 h 321"/>
                  <a:gd name="T30" fmla="*/ 287 w 288"/>
                  <a:gd name="T31" fmla="*/ 311 h 321"/>
                  <a:gd name="T32" fmla="*/ 287 w 288"/>
                  <a:gd name="T33" fmla="*/ 311 h 321"/>
                  <a:gd name="T34" fmla="*/ 278 w 288"/>
                  <a:gd name="T35" fmla="*/ 32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8" h="321">
                    <a:moveTo>
                      <a:pt x="19" y="301"/>
                    </a:moveTo>
                    <a:lnTo>
                      <a:pt x="268" y="301"/>
                    </a:lnTo>
                    <a:lnTo>
                      <a:pt x="268" y="19"/>
                    </a:lnTo>
                    <a:lnTo>
                      <a:pt x="19" y="19"/>
                    </a:lnTo>
                    <a:lnTo>
                      <a:pt x="19" y="301"/>
                    </a:lnTo>
                    <a:close/>
                    <a:moveTo>
                      <a:pt x="278" y="320"/>
                    </a:moveTo>
                    <a:lnTo>
                      <a:pt x="10" y="320"/>
                    </a:lnTo>
                    <a:lnTo>
                      <a:pt x="10" y="320"/>
                    </a:lnTo>
                    <a:cubicBezTo>
                      <a:pt x="4" y="320"/>
                      <a:pt x="0" y="316"/>
                      <a:pt x="0" y="31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78" y="0"/>
                    </a:lnTo>
                    <a:lnTo>
                      <a:pt x="278" y="0"/>
                    </a:lnTo>
                    <a:cubicBezTo>
                      <a:pt x="283" y="0"/>
                      <a:pt x="287" y="4"/>
                      <a:pt x="287" y="9"/>
                    </a:cubicBezTo>
                    <a:lnTo>
                      <a:pt x="287" y="311"/>
                    </a:lnTo>
                    <a:lnTo>
                      <a:pt x="287" y="311"/>
                    </a:lnTo>
                    <a:cubicBezTo>
                      <a:pt x="287" y="316"/>
                      <a:pt x="283" y="320"/>
                      <a:pt x="278" y="3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 63">
                <a:extLst>
                  <a:ext uri="{FF2B5EF4-FFF2-40B4-BE49-F238E27FC236}">
                    <a16:creationId xmlns:a16="http://schemas.microsoft.com/office/drawing/2014/main" id="{13196137-0C9E-467B-B6F2-386FF8456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5803" y="8950926"/>
                <a:ext cx="235552" cy="266444"/>
              </a:xfrm>
              <a:custGeom>
                <a:avLst/>
                <a:gdLst>
                  <a:gd name="T0" fmla="*/ 268 w 269"/>
                  <a:gd name="T1" fmla="*/ 302 h 303"/>
                  <a:gd name="T2" fmla="*/ 0 w 269"/>
                  <a:gd name="T3" fmla="*/ 302 h 303"/>
                  <a:gd name="T4" fmla="*/ 0 w 269"/>
                  <a:gd name="T5" fmla="*/ 0 h 303"/>
                  <a:gd name="T6" fmla="*/ 268 w 269"/>
                  <a:gd name="T7" fmla="*/ 0 h 303"/>
                  <a:gd name="T8" fmla="*/ 268 w 269"/>
                  <a:gd name="T9" fmla="*/ 30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303">
                    <a:moveTo>
                      <a:pt x="268" y="302"/>
                    </a:moveTo>
                    <a:lnTo>
                      <a:pt x="0" y="302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30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" name="Freeform 64">
                <a:extLst>
                  <a:ext uri="{FF2B5EF4-FFF2-40B4-BE49-F238E27FC236}">
                    <a16:creationId xmlns:a16="http://schemas.microsoft.com/office/drawing/2014/main" id="{FB11ACE7-E94A-43AD-BEE9-A6974B457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3128" y="8881419"/>
                <a:ext cx="235552" cy="262581"/>
              </a:xfrm>
              <a:custGeom>
                <a:avLst/>
                <a:gdLst>
                  <a:gd name="T0" fmla="*/ 268 w 269"/>
                  <a:gd name="T1" fmla="*/ 301 h 302"/>
                  <a:gd name="T2" fmla="*/ 0 w 269"/>
                  <a:gd name="T3" fmla="*/ 301 h 302"/>
                  <a:gd name="T4" fmla="*/ 0 w 269"/>
                  <a:gd name="T5" fmla="*/ 0 h 302"/>
                  <a:gd name="T6" fmla="*/ 268 w 269"/>
                  <a:gd name="T7" fmla="*/ 0 h 302"/>
                  <a:gd name="T8" fmla="*/ 268 w 269"/>
                  <a:gd name="T9" fmla="*/ 30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302">
                    <a:moveTo>
                      <a:pt x="268" y="301"/>
                    </a:moveTo>
                    <a:lnTo>
                      <a:pt x="0" y="301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30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65">
                <a:extLst>
                  <a:ext uri="{FF2B5EF4-FFF2-40B4-BE49-F238E27FC236}">
                    <a16:creationId xmlns:a16="http://schemas.microsoft.com/office/drawing/2014/main" id="{A214D216-CA6A-4DBB-9268-EC9BA7D96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5405" y="8873696"/>
                <a:ext cx="250998" cy="281890"/>
              </a:xfrm>
              <a:custGeom>
                <a:avLst/>
                <a:gdLst>
                  <a:gd name="T0" fmla="*/ 19 w 288"/>
                  <a:gd name="T1" fmla="*/ 301 h 322"/>
                  <a:gd name="T2" fmla="*/ 268 w 288"/>
                  <a:gd name="T3" fmla="*/ 301 h 322"/>
                  <a:gd name="T4" fmla="*/ 268 w 288"/>
                  <a:gd name="T5" fmla="*/ 19 h 322"/>
                  <a:gd name="T6" fmla="*/ 19 w 288"/>
                  <a:gd name="T7" fmla="*/ 19 h 322"/>
                  <a:gd name="T8" fmla="*/ 19 w 288"/>
                  <a:gd name="T9" fmla="*/ 301 h 322"/>
                  <a:gd name="T10" fmla="*/ 278 w 288"/>
                  <a:gd name="T11" fmla="*/ 321 h 322"/>
                  <a:gd name="T12" fmla="*/ 10 w 288"/>
                  <a:gd name="T13" fmla="*/ 321 h 322"/>
                  <a:gd name="T14" fmla="*/ 10 w 288"/>
                  <a:gd name="T15" fmla="*/ 321 h 322"/>
                  <a:gd name="T16" fmla="*/ 0 w 288"/>
                  <a:gd name="T17" fmla="*/ 311 h 322"/>
                  <a:gd name="T18" fmla="*/ 0 w 288"/>
                  <a:gd name="T19" fmla="*/ 10 h 322"/>
                  <a:gd name="T20" fmla="*/ 0 w 288"/>
                  <a:gd name="T21" fmla="*/ 10 h 322"/>
                  <a:gd name="T22" fmla="*/ 10 w 288"/>
                  <a:gd name="T23" fmla="*/ 0 h 322"/>
                  <a:gd name="T24" fmla="*/ 278 w 288"/>
                  <a:gd name="T25" fmla="*/ 0 h 322"/>
                  <a:gd name="T26" fmla="*/ 278 w 288"/>
                  <a:gd name="T27" fmla="*/ 0 h 322"/>
                  <a:gd name="T28" fmla="*/ 287 w 288"/>
                  <a:gd name="T29" fmla="*/ 10 h 322"/>
                  <a:gd name="T30" fmla="*/ 287 w 288"/>
                  <a:gd name="T31" fmla="*/ 311 h 322"/>
                  <a:gd name="T32" fmla="*/ 287 w 288"/>
                  <a:gd name="T33" fmla="*/ 311 h 322"/>
                  <a:gd name="T34" fmla="*/ 278 w 288"/>
                  <a:gd name="T35" fmla="*/ 3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8" h="322">
                    <a:moveTo>
                      <a:pt x="19" y="301"/>
                    </a:moveTo>
                    <a:lnTo>
                      <a:pt x="268" y="301"/>
                    </a:lnTo>
                    <a:lnTo>
                      <a:pt x="268" y="19"/>
                    </a:lnTo>
                    <a:lnTo>
                      <a:pt x="19" y="19"/>
                    </a:lnTo>
                    <a:lnTo>
                      <a:pt x="19" y="301"/>
                    </a:lnTo>
                    <a:close/>
                    <a:moveTo>
                      <a:pt x="278" y="321"/>
                    </a:moveTo>
                    <a:lnTo>
                      <a:pt x="10" y="321"/>
                    </a:lnTo>
                    <a:lnTo>
                      <a:pt x="10" y="321"/>
                    </a:lnTo>
                    <a:cubicBezTo>
                      <a:pt x="4" y="321"/>
                      <a:pt x="0" y="316"/>
                      <a:pt x="0" y="31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78" y="0"/>
                    </a:lnTo>
                    <a:lnTo>
                      <a:pt x="278" y="0"/>
                    </a:lnTo>
                    <a:cubicBezTo>
                      <a:pt x="283" y="0"/>
                      <a:pt x="287" y="4"/>
                      <a:pt x="287" y="10"/>
                    </a:cubicBezTo>
                    <a:lnTo>
                      <a:pt x="287" y="311"/>
                    </a:lnTo>
                    <a:lnTo>
                      <a:pt x="287" y="311"/>
                    </a:lnTo>
                    <a:cubicBezTo>
                      <a:pt x="287" y="316"/>
                      <a:pt x="283" y="321"/>
                      <a:pt x="278" y="3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BDE7DE0-6268-45A7-9E72-5238F360B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5605" y="8943203"/>
                <a:ext cx="149716" cy="138200"/>
              </a:xfrm>
              <a:custGeom>
                <a:avLst/>
                <a:gdLst>
                  <a:gd name="connsiteX0" fmla="*/ 8807 w 149716"/>
                  <a:gd name="connsiteY0" fmla="*/ 123567 h 138200"/>
                  <a:gd name="connsiteX1" fmla="*/ 141790 w 149716"/>
                  <a:gd name="connsiteY1" fmla="*/ 123567 h 138200"/>
                  <a:gd name="connsiteX2" fmla="*/ 149716 w 149716"/>
                  <a:gd name="connsiteY2" fmla="*/ 130884 h 138200"/>
                  <a:gd name="connsiteX3" fmla="*/ 141790 w 149716"/>
                  <a:gd name="connsiteY3" fmla="*/ 138200 h 138200"/>
                  <a:gd name="connsiteX4" fmla="*/ 8807 w 149716"/>
                  <a:gd name="connsiteY4" fmla="*/ 138200 h 138200"/>
                  <a:gd name="connsiteX5" fmla="*/ 0 w 149716"/>
                  <a:gd name="connsiteY5" fmla="*/ 130884 h 138200"/>
                  <a:gd name="connsiteX6" fmla="*/ 8807 w 149716"/>
                  <a:gd name="connsiteY6" fmla="*/ 123567 h 138200"/>
                  <a:gd name="connsiteX7" fmla="*/ 8807 w 149716"/>
                  <a:gd name="connsiteY7" fmla="*/ 61783 h 138200"/>
                  <a:gd name="connsiteX8" fmla="*/ 141790 w 149716"/>
                  <a:gd name="connsiteY8" fmla="*/ 61783 h 138200"/>
                  <a:gd name="connsiteX9" fmla="*/ 149716 w 149716"/>
                  <a:gd name="connsiteY9" fmla="*/ 70472 h 138200"/>
                  <a:gd name="connsiteX10" fmla="*/ 141790 w 149716"/>
                  <a:gd name="connsiteY10" fmla="*/ 80127 h 138200"/>
                  <a:gd name="connsiteX11" fmla="*/ 8807 w 149716"/>
                  <a:gd name="connsiteY11" fmla="*/ 80127 h 138200"/>
                  <a:gd name="connsiteX12" fmla="*/ 0 w 149716"/>
                  <a:gd name="connsiteY12" fmla="*/ 70472 h 138200"/>
                  <a:gd name="connsiteX13" fmla="*/ 8807 w 149716"/>
                  <a:gd name="connsiteY13" fmla="*/ 61783 h 138200"/>
                  <a:gd name="connsiteX14" fmla="*/ 8807 w 149716"/>
                  <a:gd name="connsiteY14" fmla="*/ 0 h 138200"/>
                  <a:gd name="connsiteX15" fmla="*/ 141790 w 149716"/>
                  <a:gd name="connsiteY15" fmla="*/ 0 h 138200"/>
                  <a:gd name="connsiteX16" fmla="*/ 149716 w 149716"/>
                  <a:gd name="connsiteY16" fmla="*/ 8689 h 138200"/>
                  <a:gd name="connsiteX17" fmla="*/ 141790 w 149716"/>
                  <a:gd name="connsiteY17" fmla="*/ 18344 h 138200"/>
                  <a:gd name="connsiteX18" fmla="*/ 8807 w 149716"/>
                  <a:gd name="connsiteY18" fmla="*/ 18344 h 138200"/>
                  <a:gd name="connsiteX19" fmla="*/ 0 w 149716"/>
                  <a:gd name="connsiteY19" fmla="*/ 8689 h 138200"/>
                  <a:gd name="connsiteX20" fmla="*/ 8807 w 149716"/>
                  <a:gd name="connsiteY20" fmla="*/ 0 h 13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9716" h="138200">
                    <a:moveTo>
                      <a:pt x="8807" y="123567"/>
                    </a:moveTo>
                    <a:lnTo>
                      <a:pt x="141790" y="123567"/>
                    </a:lnTo>
                    <a:cubicBezTo>
                      <a:pt x="146194" y="123567"/>
                      <a:pt x="149716" y="126819"/>
                      <a:pt x="149716" y="130884"/>
                    </a:cubicBezTo>
                    <a:cubicBezTo>
                      <a:pt x="149716" y="134948"/>
                      <a:pt x="146194" y="138200"/>
                      <a:pt x="141790" y="138200"/>
                    </a:cubicBezTo>
                    <a:lnTo>
                      <a:pt x="8807" y="138200"/>
                    </a:lnTo>
                    <a:cubicBezTo>
                      <a:pt x="4403" y="138200"/>
                      <a:pt x="0" y="134948"/>
                      <a:pt x="0" y="130884"/>
                    </a:cubicBezTo>
                    <a:cubicBezTo>
                      <a:pt x="0" y="126819"/>
                      <a:pt x="4403" y="123567"/>
                      <a:pt x="8807" y="123567"/>
                    </a:cubicBezTo>
                    <a:close/>
                    <a:moveTo>
                      <a:pt x="8807" y="61783"/>
                    </a:moveTo>
                    <a:lnTo>
                      <a:pt x="141790" y="61783"/>
                    </a:lnTo>
                    <a:cubicBezTo>
                      <a:pt x="146194" y="61783"/>
                      <a:pt x="149716" y="65645"/>
                      <a:pt x="149716" y="70472"/>
                    </a:cubicBezTo>
                    <a:cubicBezTo>
                      <a:pt x="149716" y="76265"/>
                      <a:pt x="146194" y="80127"/>
                      <a:pt x="141790" y="80127"/>
                    </a:cubicBezTo>
                    <a:lnTo>
                      <a:pt x="8807" y="80127"/>
                    </a:lnTo>
                    <a:cubicBezTo>
                      <a:pt x="4403" y="80127"/>
                      <a:pt x="0" y="76265"/>
                      <a:pt x="0" y="70472"/>
                    </a:cubicBezTo>
                    <a:cubicBezTo>
                      <a:pt x="0" y="65645"/>
                      <a:pt x="4403" y="61783"/>
                      <a:pt x="8807" y="61783"/>
                    </a:cubicBezTo>
                    <a:close/>
                    <a:moveTo>
                      <a:pt x="8807" y="0"/>
                    </a:moveTo>
                    <a:lnTo>
                      <a:pt x="141790" y="0"/>
                    </a:lnTo>
                    <a:cubicBezTo>
                      <a:pt x="146194" y="0"/>
                      <a:pt x="149716" y="3862"/>
                      <a:pt x="149716" y="8689"/>
                    </a:cubicBezTo>
                    <a:cubicBezTo>
                      <a:pt x="149716" y="14482"/>
                      <a:pt x="146194" y="18344"/>
                      <a:pt x="141790" y="18344"/>
                    </a:cubicBezTo>
                    <a:lnTo>
                      <a:pt x="8807" y="18344"/>
                    </a:lnTo>
                    <a:cubicBezTo>
                      <a:pt x="4403" y="18344"/>
                      <a:pt x="0" y="14482"/>
                      <a:pt x="0" y="8689"/>
                    </a:cubicBezTo>
                    <a:cubicBezTo>
                      <a:pt x="0" y="3862"/>
                      <a:pt x="4403" y="0"/>
                      <a:pt x="88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E89E40E-8328-418C-9398-5AC5DEBEF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9382" y="8947065"/>
                <a:ext cx="246259" cy="203739"/>
              </a:xfrm>
              <a:custGeom>
                <a:avLst/>
                <a:gdLst>
                  <a:gd name="connsiteX0" fmla="*/ 8764 w 246259"/>
                  <a:gd name="connsiteY0" fmla="*/ 185352 h 203739"/>
                  <a:gd name="connsiteX1" fmla="*/ 238371 w 246259"/>
                  <a:gd name="connsiteY1" fmla="*/ 185352 h 203739"/>
                  <a:gd name="connsiteX2" fmla="*/ 246259 w 246259"/>
                  <a:gd name="connsiteY2" fmla="*/ 194545 h 203739"/>
                  <a:gd name="connsiteX3" fmla="*/ 238371 w 246259"/>
                  <a:gd name="connsiteY3" fmla="*/ 203739 h 203739"/>
                  <a:gd name="connsiteX4" fmla="*/ 8764 w 246259"/>
                  <a:gd name="connsiteY4" fmla="*/ 203739 h 203739"/>
                  <a:gd name="connsiteX5" fmla="*/ 0 w 246259"/>
                  <a:gd name="connsiteY5" fmla="*/ 194545 h 203739"/>
                  <a:gd name="connsiteX6" fmla="*/ 8764 w 246259"/>
                  <a:gd name="connsiteY6" fmla="*/ 185352 h 203739"/>
                  <a:gd name="connsiteX7" fmla="*/ 8764 w 246259"/>
                  <a:gd name="connsiteY7" fmla="*/ 92676 h 203739"/>
                  <a:gd name="connsiteX8" fmla="*/ 238371 w 246259"/>
                  <a:gd name="connsiteY8" fmla="*/ 92676 h 203739"/>
                  <a:gd name="connsiteX9" fmla="*/ 246259 w 246259"/>
                  <a:gd name="connsiteY9" fmla="*/ 102329 h 203739"/>
                  <a:gd name="connsiteX10" fmla="*/ 238371 w 246259"/>
                  <a:gd name="connsiteY10" fmla="*/ 111017 h 203739"/>
                  <a:gd name="connsiteX11" fmla="*/ 8764 w 246259"/>
                  <a:gd name="connsiteY11" fmla="*/ 111017 h 203739"/>
                  <a:gd name="connsiteX12" fmla="*/ 0 w 246259"/>
                  <a:gd name="connsiteY12" fmla="*/ 102329 h 203739"/>
                  <a:gd name="connsiteX13" fmla="*/ 8764 w 246259"/>
                  <a:gd name="connsiteY13" fmla="*/ 92676 h 203739"/>
                  <a:gd name="connsiteX14" fmla="*/ 8764 w 246259"/>
                  <a:gd name="connsiteY14" fmla="*/ 0 h 203739"/>
                  <a:gd name="connsiteX15" fmla="*/ 238371 w 246259"/>
                  <a:gd name="connsiteY15" fmla="*/ 0 h 203739"/>
                  <a:gd name="connsiteX16" fmla="*/ 246259 w 246259"/>
                  <a:gd name="connsiteY16" fmla="*/ 8688 h 203739"/>
                  <a:gd name="connsiteX17" fmla="*/ 238371 w 246259"/>
                  <a:gd name="connsiteY17" fmla="*/ 18341 h 203739"/>
                  <a:gd name="connsiteX18" fmla="*/ 8764 w 246259"/>
                  <a:gd name="connsiteY18" fmla="*/ 18341 h 203739"/>
                  <a:gd name="connsiteX19" fmla="*/ 0 w 246259"/>
                  <a:gd name="connsiteY19" fmla="*/ 8688 h 203739"/>
                  <a:gd name="connsiteX20" fmla="*/ 8764 w 246259"/>
                  <a:gd name="connsiteY20" fmla="*/ 0 h 20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6259" h="203739">
                    <a:moveTo>
                      <a:pt x="8764" y="185352"/>
                    </a:moveTo>
                    <a:lnTo>
                      <a:pt x="238371" y="185352"/>
                    </a:lnTo>
                    <a:cubicBezTo>
                      <a:pt x="242753" y="185352"/>
                      <a:pt x="246259" y="189949"/>
                      <a:pt x="246259" y="194545"/>
                    </a:cubicBezTo>
                    <a:cubicBezTo>
                      <a:pt x="246259" y="199142"/>
                      <a:pt x="242753" y="203739"/>
                      <a:pt x="238371" y="203739"/>
                    </a:cubicBezTo>
                    <a:lnTo>
                      <a:pt x="8764" y="203739"/>
                    </a:lnTo>
                    <a:cubicBezTo>
                      <a:pt x="4382" y="203739"/>
                      <a:pt x="0" y="199142"/>
                      <a:pt x="0" y="194545"/>
                    </a:cubicBezTo>
                    <a:cubicBezTo>
                      <a:pt x="0" y="189949"/>
                      <a:pt x="4382" y="185352"/>
                      <a:pt x="8764" y="185352"/>
                    </a:cubicBezTo>
                    <a:close/>
                    <a:moveTo>
                      <a:pt x="8764" y="92676"/>
                    </a:moveTo>
                    <a:lnTo>
                      <a:pt x="238371" y="92676"/>
                    </a:lnTo>
                    <a:cubicBezTo>
                      <a:pt x="242753" y="92676"/>
                      <a:pt x="246259" y="96537"/>
                      <a:pt x="246259" y="102329"/>
                    </a:cubicBezTo>
                    <a:cubicBezTo>
                      <a:pt x="246259" y="107155"/>
                      <a:pt x="242753" y="111017"/>
                      <a:pt x="238371" y="111017"/>
                    </a:cubicBezTo>
                    <a:lnTo>
                      <a:pt x="8764" y="111017"/>
                    </a:lnTo>
                    <a:cubicBezTo>
                      <a:pt x="4382" y="111017"/>
                      <a:pt x="0" y="107155"/>
                      <a:pt x="0" y="102329"/>
                    </a:cubicBezTo>
                    <a:cubicBezTo>
                      <a:pt x="0" y="96537"/>
                      <a:pt x="4382" y="92676"/>
                      <a:pt x="8764" y="92676"/>
                    </a:cubicBezTo>
                    <a:close/>
                    <a:moveTo>
                      <a:pt x="8764" y="0"/>
                    </a:moveTo>
                    <a:lnTo>
                      <a:pt x="238371" y="0"/>
                    </a:lnTo>
                    <a:cubicBezTo>
                      <a:pt x="242753" y="0"/>
                      <a:pt x="246259" y="3861"/>
                      <a:pt x="246259" y="8688"/>
                    </a:cubicBezTo>
                    <a:cubicBezTo>
                      <a:pt x="246259" y="13514"/>
                      <a:pt x="242753" y="18341"/>
                      <a:pt x="238371" y="18341"/>
                    </a:cubicBezTo>
                    <a:lnTo>
                      <a:pt x="8764" y="18341"/>
                    </a:lnTo>
                    <a:cubicBezTo>
                      <a:pt x="4382" y="18341"/>
                      <a:pt x="0" y="13514"/>
                      <a:pt x="0" y="8688"/>
                    </a:cubicBezTo>
                    <a:cubicBezTo>
                      <a:pt x="0" y="3861"/>
                      <a:pt x="4382" y="0"/>
                      <a:pt x="87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84A39BF-663C-4102-9175-5BF9BA63D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8573" y="7923770"/>
                <a:ext cx="883403" cy="134276"/>
              </a:xfrm>
              <a:custGeom>
                <a:avLst/>
                <a:gdLst>
                  <a:gd name="connsiteX0" fmla="*/ 501994 w 883403"/>
                  <a:gd name="connsiteY0" fmla="*/ 0 h 134276"/>
                  <a:gd name="connsiteX1" fmla="*/ 815734 w 883403"/>
                  <a:gd name="connsiteY1" fmla="*/ 0 h 134276"/>
                  <a:gd name="connsiteX2" fmla="*/ 863190 w 883403"/>
                  <a:gd name="connsiteY2" fmla="*/ 19308 h 134276"/>
                  <a:gd name="connsiteX3" fmla="*/ 883403 w 883403"/>
                  <a:gd name="connsiteY3" fmla="*/ 66699 h 134276"/>
                  <a:gd name="connsiteX4" fmla="*/ 863190 w 883403"/>
                  <a:gd name="connsiteY4" fmla="*/ 114968 h 134276"/>
                  <a:gd name="connsiteX5" fmla="*/ 815734 w 883403"/>
                  <a:gd name="connsiteY5" fmla="*/ 134276 h 134276"/>
                  <a:gd name="connsiteX6" fmla="*/ 501994 w 883403"/>
                  <a:gd name="connsiteY6" fmla="*/ 134276 h 134276"/>
                  <a:gd name="connsiteX7" fmla="*/ 67458 w 883403"/>
                  <a:gd name="connsiteY7" fmla="*/ 0 h 134276"/>
                  <a:gd name="connsiteX8" fmla="*/ 440667 w 883403"/>
                  <a:gd name="connsiteY8" fmla="*/ 0 h 134276"/>
                  <a:gd name="connsiteX9" fmla="*/ 501117 w 883403"/>
                  <a:gd name="connsiteY9" fmla="*/ 0 h 134276"/>
                  <a:gd name="connsiteX10" fmla="*/ 501117 w 883403"/>
                  <a:gd name="connsiteY10" fmla="*/ 134276 h 134276"/>
                  <a:gd name="connsiteX11" fmla="*/ 440667 w 883403"/>
                  <a:gd name="connsiteY11" fmla="*/ 134276 h 134276"/>
                  <a:gd name="connsiteX12" fmla="*/ 67458 w 883403"/>
                  <a:gd name="connsiteY12" fmla="*/ 134276 h 134276"/>
                  <a:gd name="connsiteX13" fmla="*/ 20150 w 883403"/>
                  <a:gd name="connsiteY13" fmla="*/ 114968 h 134276"/>
                  <a:gd name="connsiteX14" fmla="*/ 0 w 883403"/>
                  <a:gd name="connsiteY14" fmla="*/ 66699 h 134276"/>
                  <a:gd name="connsiteX15" fmla="*/ 20150 w 883403"/>
                  <a:gd name="connsiteY15" fmla="*/ 19308 h 134276"/>
                  <a:gd name="connsiteX16" fmla="*/ 67458 w 883403"/>
                  <a:gd name="connsiteY16" fmla="*/ 0 h 134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83403" h="134276">
                    <a:moveTo>
                      <a:pt x="501994" y="0"/>
                    </a:moveTo>
                    <a:lnTo>
                      <a:pt x="815734" y="0"/>
                    </a:lnTo>
                    <a:cubicBezTo>
                      <a:pt x="834189" y="0"/>
                      <a:pt x="850887" y="7899"/>
                      <a:pt x="863190" y="19308"/>
                    </a:cubicBezTo>
                    <a:cubicBezTo>
                      <a:pt x="875494" y="31594"/>
                      <a:pt x="883403" y="48269"/>
                      <a:pt x="883403" y="66699"/>
                    </a:cubicBezTo>
                    <a:cubicBezTo>
                      <a:pt x="883403" y="86007"/>
                      <a:pt x="875494" y="102681"/>
                      <a:pt x="863190" y="114968"/>
                    </a:cubicBezTo>
                    <a:cubicBezTo>
                      <a:pt x="850887" y="126377"/>
                      <a:pt x="834189" y="134276"/>
                      <a:pt x="815734" y="134276"/>
                    </a:cubicBezTo>
                    <a:lnTo>
                      <a:pt x="501994" y="134276"/>
                    </a:lnTo>
                    <a:close/>
                    <a:moveTo>
                      <a:pt x="67458" y="0"/>
                    </a:moveTo>
                    <a:lnTo>
                      <a:pt x="440667" y="0"/>
                    </a:lnTo>
                    <a:lnTo>
                      <a:pt x="501117" y="0"/>
                    </a:lnTo>
                    <a:lnTo>
                      <a:pt x="501117" y="134276"/>
                    </a:lnTo>
                    <a:lnTo>
                      <a:pt x="440667" y="134276"/>
                    </a:lnTo>
                    <a:lnTo>
                      <a:pt x="67458" y="134276"/>
                    </a:lnTo>
                    <a:cubicBezTo>
                      <a:pt x="49060" y="134276"/>
                      <a:pt x="32415" y="126377"/>
                      <a:pt x="20150" y="114968"/>
                    </a:cubicBezTo>
                    <a:cubicBezTo>
                      <a:pt x="7885" y="102681"/>
                      <a:pt x="0" y="86007"/>
                      <a:pt x="0" y="66699"/>
                    </a:cubicBezTo>
                    <a:cubicBezTo>
                      <a:pt x="0" y="48269"/>
                      <a:pt x="7885" y="31594"/>
                      <a:pt x="20150" y="19308"/>
                    </a:cubicBezTo>
                    <a:cubicBezTo>
                      <a:pt x="32415" y="7899"/>
                      <a:pt x="49060" y="0"/>
                      <a:pt x="6745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D2C0740-4554-4BDE-B21F-88187BFA2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0849" y="7912187"/>
                <a:ext cx="898850" cy="149722"/>
              </a:xfrm>
              <a:custGeom>
                <a:avLst/>
                <a:gdLst>
                  <a:gd name="connsiteX0" fmla="*/ 518676 w 898850"/>
                  <a:gd name="connsiteY0" fmla="*/ 16636 h 149722"/>
                  <a:gd name="connsiteX1" fmla="*/ 518676 w 898850"/>
                  <a:gd name="connsiteY1" fmla="*/ 133086 h 149722"/>
                  <a:gd name="connsiteX2" fmla="*/ 823342 w 898850"/>
                  <a:gd name="connsiteY2" fmla="*/ 133086 h 149722"/>
                  <a:gd name="connsiteX3" fmla="*/ 864608 w 898850"/>
                  <a:gd name="connsiteY3" fmla="*/ 116450 h 149722"/>
                  <a:gd name="connsiteX4" fmla="*/ 882168 w 898850"/>
                  <a:gd name="connsiteY4" fmla="*/ 74423 h 149722"/>
                  <a:gd name="connsiteX5" fmla="*/ 864608 w 898850"/>
                  <a:gd name="connsiteY5" fmla="*/ 33272 h 149722"/>
                  <a:gd name="connsiteX6" fmla="*/ 823342 w 898850"/>
                  <a:gd name="connsiteY6" fmla="*/ 16636 h 149722"/>
                  <a:gd name="connsiteX7" fmla="*/ 75168 w 898850"/>
                  <a:gd name="connsiteY7" fmla="*/ 16636 h 149722"/>
                  <a:gd name="connsiteX8" fmla="*/ 34088 w 898850"/>
                  <a:gd name="connsiteY8" fmla="*/ 33272 h 149722"/>
                  <a:gd name="connsiteX9" fmla="*/ 16607 w 898850"/>
                  <a:gd name="connsiteY9" fmla="*/ 74423 h 149722"/>
                  <a:gd name="connsiteX10" fmla="*/ 34088 w 898850"/>
                  <a:gd name="connsiteY10" fmla="*/ 116450 h 149722"/>
                  <a:gd name="connsiteX11" fmla="*/ 75168 w 898850"/>
                  <a:gd name="connsiteY11" fmla="*/ 133086 h 149722"/>
                  <a:gd name="connsiteX12" fmla="*/ 499958 w 898850"/>
                  <a:gd name="connsiteY12" fmla="*/ 133086 h 149722"/>
                  <a:gd name="connsiteX13" fmla="*/ 499958 w 898850"/>
                  <a:gd name="connsiteY13" fmla="*/ 16636 h 149722"/>
                  <a:gd name="connsiteX14" fmla="*/ 75168 w 898850"/>
                  <a:gd name="connsiteY14" fmla="*/ 0 h 149722"/>
                  <a:gd name="connsiteX15" fmla="*/ 507824 w 898850"/>
                  <a:gd name="connsiteY15" fmla="*/ 0 h 149722"/>
                  <a:gd name="connsiteX16" fmla="*/ 508912 w 898850"/>
                  <a:gd name="connsiteY16" fmla="*/ 981 h 149722"/>
                  <a:gd name="connsiteX17" fmla="*/ 509896 w 898850"/>
                  <a:gd name="connsiteY17" fmla="*/ 0 h 149722"/>
                  <a:gd name="connsiteX18" fmla="*/ 823342 w 898850"/>
                  <a:gd name="connsiteY18" fmla="*/ 0 h 149722"/>
                  <a:gd name="connsiteX19" fmla="*/ 876900 w 898850"/>
                  <a:gd name="connsiteY19" fmla="*/ 21889 h 149722"/>
                  <a:gd name="connsiteX20" fmla="*/ 898850 w 898850"/>
                  <a:gd name="connsiteY20" fmla="*/ 74423 h 149722"/>
                  <a:gd name="connsiteX21" fmla="*/ 876900 w 898850"/>
                  <a:gd name="connsiteY21" fmla="*/ 127833 h 149722"/>
                  <a:gd name="connsiteX22" fmla="*/ 823342 w 898850"/>
                  <a:gd name="connsiteY22" fmla="*/ 149722 h 149722"/>
                  <a:gd name="connsiteX23" fmla="*/ 509896 w 898850"/>
                  <a:gd name="connsiteY23" fmla="*/ 149722 h 149722"/>
                  <a:gd name="connsiteX24" fmla="*/ 508912 w 898850"/>
                  <a:gd name="connsiteY24" fmla="*/ 148741 h 149722"/>
                  <a:gd name="connsiteX25" fmla="*/ 507824 w 898850"/>
                  <a:gd name="connsiteY25" fmla="*/ 149722 h 149722"/>
                  <a:gd name="connsiteX26" fmla="*/ 75168 w 898850"/>
                  <a:gd name="connsiteY26" fmla="*/ 149722 h 149722"/>
                  <a:gd name="connsiteX27" fmla="*/ 21851 w 898850"/>
                  <a:gd name="connsiteY27" fmla="*/ 127833 h 149722"/>
                  <a:gd name="connsiteX28" fmla="*/ 0 w 898850"/>
                  <a:gd name="connsiteY28" fmla="*/ 74423 h 149722"/>
                  <a:gd name="connsiteX29" fmla="*/ 21851 w 898850"/>
                  <a:gd name="connsiteY29" fmla="*/ 21889 h 149722"/>
                  <a:gd name="connsiteX30" fmla="*/ 75168 w 898850"/>
                  <a:gd name="connsiteY30" fmla="*/ 0 h 149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98850" h="149722">
                    <a:moveTo>
                      <a:pt x="518676" y="16636"/>
                    </a:moveTo>
                    <a:lnTo>
                      <a:pt x="518676" y="133086"/>
                    </a:lnTo>
                    <a:lnTo>
                      <a:pt x="823342" y="133086"/>
                    </a:lnTo>
                    <a:cubicBezTo>
                      <a:pt x="839146" y="133086"/>
                      <a:pt x="854072" y="126957"/>
                      <a:pt x="864608" y="116450"/>
                    </a:cubicBezTo>
                    <a:cubicBezTo>
                      <a:pt x="876022" y="105068"/>
                      <a:pt x="882168" y="90183"/>
                      <a:pt x="882168" y="74423"/>
                    </a:cubicBezTo>
                    <a:cubicBezTo>
                      <a:pt x="882168" y="59539"/>
                      <a:pt x="876022" y="44654"/>
                      <a:pt x="864608" y="33272"/>
                    </a:cubicBezTo>
                    <a:cubicBezTo>
                      <a:pt x="854072" y="22765"/>
                      <a:pt x="839146" y="16636"/>
                      <a:pt x="823342" y="16636"/>
                    </a:cubicBezTo>
                    <a:close/>
                    <a:moveTo>
                      <a:pt x="75168" y="16636"/>
                    </a:moveTo>
                    <a:cubicBezTo>
                      <a:pt x="59436" y="16636"/>
                      <a:pt x="44577" y="22765"/>
                      <a:pt x="34088" y="33272"/>
                    </a:cubicBezTo>
                    <a:cubicBezTo>
                      <a:pt x="22725" y="44654"/>
                      <a:pt x="16607" y="59539"/>
                      <a:pt x="16607" y="74423"/>
                    </a:cubicBezTo>
                    <a:cubicBezTo>
                      <a:pt x="16607" y="90183"/>
                      <a:pt x="22725" y="105068"/>
                      <a:pt x="34088" y="116450"/>
                    </a:cubicBezTo>
                    <a:cubicBezTo>
                      <a:pt x="44577" y="126957"/>
                      <a:pt x="59436" y="133086"/>
                      <a:pt x="75168" y="133086"/>
                    </a:cubicBezTo>
                    <a:lnTo>
                      <a:pt x="499958" y="133086"/>
                    </a:lnTo>
                    <a:lnTo>
                      <a:pt x="499958" y="16636"/>
                    </a:lnTo>
                    <a:close/>
                    <a:moveTo>
                      <a:pt x="75168" y="0"/>
                    </a:moveTo>
                    <a:lnTo>
                      <a:pt x="507824" y="0"/>
                    </a:lnTo>
                    <a:lnTo>
                      <a:pt x="508912" y="981"/>
                    </a:lnTo>
                    <a:lnTo>
                      <a:pt x="509896" y="0"/>
                    </a:lnTo>
                    <a:lnTo>
                      <a:pt x="823342" y="0"/>
                    </a:lnTo>
                    <a:cubicBezTo>
                      <a:pt x="843536" y="0"/>
                      <a:pt x="862852" y="7005"/>
                      <a:pt x="876900" y="21889"/>
                    </a:cubicBezTo>
                    <a:cubicBezTo>
                      <a:pt x="890948" y="35898"/>
                      <a:pt x="898850" y="54285"/>
                      <a:pt x="898850" y="74423"/>
                    </a:cubicBezTo>
                    <a:cubicBezTo>
                      <a:pt x="898850" y="94561"/>
                      <a:pt x="890948" y="113824"/>
                      <a:pt x="876900" y="127833"/>
                    </a:cubicBezTo>
                    <a:cubicBezTo>
                      <a:pt x="862852" y="142717"/>
                      <a:pt x="843536" y="149722"/>
                      <a:pt x="823342" y="149722"/>
                    </a:cubicBezTo>
                    <a:lnTo>
                      <a:pt x="509896" y="149722"/>
                    </a:lnTo>
                    <a:lnTo>
                      <a:pt x="508912" y="148741"/>
                    </a:lnTo>
                    <a:lnTo>
                      <a:pt x="507824" y="149722"/>
                    </a:lnTo>
                    <a:lnTo>
                      <a:pt x="75168" y="149722"/>
                    </a:lnTo>
                    <a:cubicBezTo>
                      <a:pt x="55939" y="149722"/>
                      <a:pt x="36710" y="142717"/>
                      <a:pt x="21851" y="127833"/>
                    </a:cubicBezTo>
                    <a:cubicBezTo>
                      <a:pt x="7866" y="113824"/>
                      <a:pt x="0" y="94561"/>
                      <a:pt x="0" y="74423"/>
                    </a:cubicBezTo>
                    <a:cubicBezTo>
                      <a:pt x="0" y="54285"/>
                      <a:pt x="7866" y="35898"/>
                      <a:pt x="21851" y="21889"/>
                    </a:cubicBezTo>
                    <a:cubicBezTo>
                      <a:pt x="36710" y="7005"/>
                      <a:pt x="55939" y="0"/>
                      <a:pt x="751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" name="Freeform 76">
                <a:extLst>
                  <a:ext uri="{FF2B5EF4-FFF2-40B4-BE49-F238E27FC236}">
                    <a16:creationId xmlns:a16="http://schemas.microsoft.com/office/drawing/2014/main" id="{844E5917-81B2-4DCC-B57A-1D6A85766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8573" y="7923770"/>
                <a:ext cx="501993" cy="135153"/>
              </a:xfrm>
              <a:custGeom>
                <a:avLst/>
                <a:gdLst>
                  <a:gd name="T0" fmla="*/ 503 w 573"/>
                  <a:gd name="T1" fmla="*/ 0 h 154"/>
                  <a:gd name="T2" fmla="*/ 77 w 573"/>
                  <a:gd name="T3" fmla="*/ 0 h 154"/>
                  <a:gd name="T4" fmla="*/ 77 w 573"/>
                  <a:gd name="T5" fmla="*/ 0 h 154"/>
                  <a:gd name="T6" fmla="*/ 23 w 573"/>
                  <a:gd name="T7" fmla="*/ 22 h 154"/>
                  <a:gd name="T8" fmla="*/ 23 w 573"/>
                  <a:gd name="T9" fmla="*/ 22 h 154"/>
                  <a:gd name="T10" fmla="*/ 0 w 573"/>
                  <a:gd name="T11" fmla="*/ 76 h 154"/>
                  <a:gd name="T12" fmla="*/ 0 w 573"/>
                  <a:gd name="T13" fmla="*/ 76 h 154"/>
                  <a:gd name="T14" fmla="*/ 23 w 573"/>
                  <a:gd name="T15" fmla="*/ 131 h 154"/>
                  <a:gd name="T16" fmla="*/ 23 w 573"/>
                  <a:gd name="T17" fmla="*/ 131 h 154"/>
                  <a:gd name="T18" fmla="*/ 77 w 573"/>
                  <a:gd name="T19" fmla="*/ 153 h 154"/>
                  <a:gd name="T20" fmla="*/ 503 w 573"/>
                  <a:gd name="T21" fmla="*/ 153 h 154"/>
                  <a:gd name="T22" fmla="*/ 572 w 573"/>
                  <a:gd name="T23" fmla="*/ 153 h 154"/>
                  <a:gd name="T24" fmla="*/ 572 w 573"/>
                  <a:gd name="T25" fmla="*/ 0 h 154"/>
                  <a:gd name="T26" fmla="*/ 503 w 573"/>
                  <a:gd name="T2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3" h="154">
                    <a:moveTo>
                      <a:pt x="503" y="0"/>
                    </a:moveTo>
                    <a:lnTo>
                      <a:pt x="77" y="0"/>
                    </a:lnTo>
                    <a:lnTo>
                      <a:pt x="77" y="0"/>
                    </a:lnTo>
                    <a:cubicBezTo>
                      <a:pt x="56" y="0"/>
                      <a:pt x="37" y="9"/>
                      <a:pt x="23" y="22"/>
                    </a:cubicBezTo>
                    <a:lnTo>
                      <a:pt x="23" y="22"/>
                    </a:lnTo>
                    <a:cubicBezTo>
                      <a:pt x="9" y="36"/>
                      <a:pt x="0" y="55"/>
                      <a:pt x="0" y="76"/>
                    </a:cubicBezTo>
                    <a:lnTo>
                      <a:pt x="0" y="76"/>
                    </a:lnTo>
                    <a:cubicBezTo>
                      <a:pt x="0" y="98"/>
                      <a:pt x="9" y="117"/>
                      <a:pt x="23" y="131"/>
                    </a:cubicBezTo>
                    <a:lnTo>
                      <a:pt x="23" y="131"/>
                    </a:lnTo>
                    <a:cubicBezTo>
                      <a:pt x="37" y="144"/>
                      <a:pt x="56" y="153"/>
                      <a:pt x="77" y="153"/>
                    </a:cubicBezTo>
                    <a:lnTo>
                      <a:pt x="503" y="153"/>
                    </a:lnTo>
                    <a:lnTo>
                      <a:pt x="572" y="153"/>
                    </a:lnTo>
                    <a:lnTo>
                      <a:pt x="572" y="0"/>
                    </a:lnTo>
                    <a:lnTo>
                      <a:pt x="503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 77">
                <a:extLst>
                  <a:ext uri="{FF2B5EF4-FFF2-40B4-BE49-F238E27FC236}">
                    <a16:creationId xmlns:a16="http://schemas.microsoft.com/office/drawing/2014/main" id="{27F4B841-F470-4ABB-88E4-EB7709C06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1972" y="7750005"/>
                <a:ext cx="1150723" cy="490408"/>
              </a:xfrm>
              <a:custGeom>
                <a:avLst/>
                <a:gdLst>
                  <a:gd name="T0" fmla="*/ 1314 w 1315"/>
                  <a:gd name="T1" fmla="*/ 143 h 558"/>
                  <a:gd name="T2" fmla="*/ 1314 w 1315"/>
                  <a:gd name="T3" fmla="*/ 143 h 558"/>
                  <a:gd name="T4" fmla="*/ 1272 w 1315"/>
                  <a:gd name="T5" fmla="*/ 42 h 558"/>
                  <a:gd name="T6" fmla="*/ 1272 w 1315"/>
                  <a:gd name="T7" fmla="*/ 42 h 558"/>
                  <a:gd name="T8" fmla="*/ 1172 w 1315"/>
                  <a:gd name="T9" fmla="*/ 0 h 558"/>
                  <a:gd name="T10" fmla="*/ 657 w 1315"/>
                  <a:gd name="T11" fmla="*/ 0 h 558"/>
                  <a:gd name="T12" fmla="*/ 144 w 1315"/>
                  <a:gd name="T13" fmla="*/ 0 h 558"/>
                  <a:gd name="T14" fmla="*/ 144 w 1315"/>
                  <a:gd name="T15" fmla="*/ 0 h 558"/>
                  <a:gd name="T16" fmla="*/ 42 w 1315"/>
                  <a:gd name="T17" fmla="*/ 42 h 558"/>
                  <a:gd name="T18" fmla="*/ 42 w 1315"/>
                  <a:gd name="T19" fmla="*/ 42 h 558"/>
                  <a:gd name="T20" fmla="*/ 0 w 1315"/>
                  <a:gd name="T21" fmla="*/ 143 h 558"/>
                  <a:gd name="T22" fmla="*/ 0 w 1315"/>
                  <a:gd name="T23" fmla="*/ 557 h 558"/>
                  <a:gd name="T24" fmla="*/ 1314 w 1315"/>
                  <a:gd name="T25" fmla="*/ 557 h 558"/>
                  <a:gd name="T26" fmla="*/ 1314 w 1315"/>
                  <a:gd name="T27" fmla="*/ 143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15" h="558">
                    <a:moveTo>
                      <a:pt x="1314" y="143"/>
                    </a:moveTo>
                    <a:lnTo>
                      <a:pt x="1314" y="143"/>
                    </a:lnTo>
                    <a:cubicBezTo>
                      <a:pt x="1314" y="103"/>
                      <a:pt x="1298" y="67"/>
                      <a:pt x="1272" y="42"/>
                    </a:cubicBezTo>
                    <a:lnTo>
                      <a:pt x="1272" y="42"/>
                    </a:lnTo>
                    <a:cubicBezTo>
                      <a:pt x="1246" y="15"/>
                      <a:pt x="1210" y="0"/>
                      <a:pt x="1172" y="0"/>
                    </a:cubicBezTo>
                    <a:lnTo>
                      <a:pt x="657" y="0"/>
                    </a:lnTo>
                    <a:lnTo>
                      <a:pt x="144" y="0"/>
                    </a:lnTo>
                    <a:lnTo>
                      <a:pt x="144" y="0"/>
                    </a:lnTo>
                    <a:cubicBezTo>
                      <a:pt x="104" y="0"/>
                      <a:pt x="68" y="15"/>
                      <a:pt x="42" y="42"/>
                    </a:cubicBezTo>
                    <a:lnTo>
                      <a:pt x="42" y="42"/>
                    </a:lnTo>
                    <a:cubicBezTo>
                      <a:pt x="16" y="67"/>
                      <a:pt x="0" y="103"/>
                      <a:pt x="0" y="143"/>
                    </a:cubicBezTo>
                    <a:lnTo>
                      <a:pt x="0" y="557"/>
                    </a:lnTo>
                    <a:lnTo>
                      <a:pt x="1314" y="557"/>
                    </a:lnTo>
                    <a:lnTo>
                      <a:pt x="1314" y="14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" name="Freeform 78">
                <a:extLst>
                  <a:ext uri="{FF2B5EF4-FFF2-40B4-BE49-F238E27FC236}">
                    <a16:creationId xmlns:a16="http://schemas.microsoft.com/office/drawing/2014/main" id="{9B8EF429-B246-4725-A2E3-983BCFAD1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4249" y="7742282"/>
                <a:ext cx="1170032" cy="505854"/>
              </a:xfrm>
              <a:custGeom>
                <a:avLst/>
                <a:gdLst>
                  <a:gd name="T0" fmla="*/ 19 w 1334"/>
                  <a:gd name="T1" fmla="*/ 557 h 577"/>
                  <a:gd name="T2" fmla="*/ 1314 w 1334"/>
                  <a:gd name="T3" fmla="*/ 557 h 577"/>
                  <a:gd name="T4" fmla="*/ 1314 w 1334"/>
                  <a:gd name="T5" fmla="*/ 153 h 577"/>
                  <a:gd name="T6" fmla="*/ 1314 w 1334"/>
                  <a:gd name="T7" fmla="*/ 153 h 577"/>
                  <a:gd name="T8" fmla="*/ 1275 w 1334"/>
                  <a:gd name="T9" fmla="*/ 58 h 577"/>
                  <a:gd name="T10" fmla="*/ 1275 w 1334"/>
                  <a:gd name="T11" fmla="*/ 58 h 577"/>
                  <a:gd name="T12" fmla="*/ 1181 w 1334"/>
                  <a:gd name="T13" fmla="*/ 19 h 577"/>
                  <a:gd name="T14" fmla="*/ 153 w 1334"/>
                  <a:gd name="T15" fmla="*/ 19 h 577"/>
                  <a:gd name="T16" fmla="*/ 153 w 1334"/>
                  <a:gd name="T17" fmla="*/ 19 h 577"/>
                  <a:gd name="T18" fmla="*/ 58 w 1334"/>
                  <a:gd name="T19" fmla="*/ 58 h 577"/>
                  <a:gd name="T20" fmla="*/ 58 w 1334"/>
                  <a:gd name="T21" fmla="*/ 58 h 577"/>
                  <a:gd name="T22" fmla="*/ 19 w 1334"/>
                  <a:gd name="T23" fmla="*/ 153 h 577"/>
                  <a:gd name="T24" fmla="*/ 19 w 1334"/>
                  <a:gd name="T25" fmla="*/ 557 h 577"/>
                  <a:gd name="T26" fmla="*/ 1323 w 1334"/>
                  <a:gd name="T27" fmla="*/ 576 h 577"/>
                  <a:gd name="T28" fmla="*/ 9 w 1334"/>
                  <a:gd name="T29" fmla="*/ 576 h 577"/>
                  <a:gd name="T30" fmla="*/ 9 w 1334"/>
                  <a:gd name="T31" fmla="*/ 576 h 577"/>
                  <a:gd name="T32" fmla="*/ 0 w 1334"/>
                  <a:gd name="T33" fmla="*/ 567 h 577"/>
                  <a:gd name="T34" fmla="*/ 0 w 1334"/>
                  <a:gd name="T35" fmla="*/ 153 h 577"/>
                  <a:gd name="T36" fmla="*/ 0 w 1334"/>
                  <a:gd name="T37" fmla="*/ 153 h 577"/>
                  <a:gd name="T38" fmla="*/ 44 w 1334"/>
                  <a:gd name="T39" fmla="*/ 45 h 577"/>
                  <a:gd name="T40" fmla="*/ 44 w 1334"/>
                  <a:gd name="T41" fmla="*/ 45 h 577"/>
                  <a:gd name="T42" fmla="*/ 153 w 1334"/>
                  <a:gd name="T43" fmla="*/ 0 h 577"/>
                  <a:gd name="T44" fmla="*/ 1181 w 1334"/>
                  <a:gd name="T45" fmla="*/ 0 h 577"/>
                  <a:gd name="T46" fmla="*/ 1181 w 1334"/>
                  <a:gd name="T47" fmla="*/ 0 h 577"/>
                  <a:gd name="T48" fmla="*/ 1288 w 1334"/>
                  <a:gd name="T49" fmla="*/ 45 h 577"/>
                  <a:gd name="T50" fmla="*/ 1288 w 1334"/>
                  <a:gd name="T51" fmla="*/ 45 h 577"/>
                  <a:gd name="T52" fmla="*/ 1333 w 1334"/>
                  <a:gd name="T53" fmla="*/ 153 h 577"/>
                  <a:gd name="T54" fmla="*/ 1333 w 1334"/>
                  <a:gd name="T55" fmla="*/ 567 h 577"/>
                  <a:gd name="T56" fmla="*/ 1333 w 1334"/>
                  <a:gd name="T57" fmla="*/ 567 h 577"/>
                  <a:gd name="T58" fmla="*/ 1323 w 1334"/>
                  <a:gd name="T59" fmla="*/ 576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34" h="577">
                    <a:moveTo>
                      <a:pt x="19" y="557"/>
                    </a:moveTo>
                    <a:lnTo>
                      <a:pt x="1314" y="557"/>
                    </a:lnTo>
                    <a:lnTo>
                      <a:pt x="1314" y="153"/>
                    </a:lnTo>
                    <a:lnTo>
                      <a:pt x="1314" y="153"/>
                    </a:lnTo>
                    <a:cubicBezTo>
                      <a:pt x="1314" y="117"/>
                      <a:pt x="1300" y="84"/>
                      <a:pt x="1275" y="58"/>
                    </a:cubicBezTo>
                    <a:lnTo>
                      <a:pt x="1275" y="58"/>
                    </a:lnTo>
                    <a:cubicBezTo>
                      <a:pt x="1250" y="33"/>
                      <a:pt x="1215" y="19"/>
                      <a:pt x="1181" y="19"/>
                    </a:cubicBezTo>
                    <a:lnTo>
                      <a:pt x="153" y="19"/>
                    </a:lnTo>
                    <a:lnTo>
                      <a:pt x="153" y="19"/>
                    </a:lnTo>
                    <a:cubicBezTo>
                      <a:pt x="117" y="19"/>
                      <a:pt x="83" y="33"/>
                      <a:pt x="58" y="58"/>
                    </a:cubicBezTo>
                    <a:lnTo>
                      <a:pt x="58" y="58"/>
                    </a:lnTo>
                    <a:cubicBezTo>
                      <a:pt x="33" y="84"/>
                      <a:pt x="19" y="117"/>
                      <a:pt x="19" y="153"/>
                    </a:cubicBezTo>
                    <a:lnTo>
                      <a:pt x="19" y="557"/>
                    </a:lnTo>
                    <a:close/>
                    <a:moveTo>
                      <a:pt x="1323" y="576"/>
                    </a:moveTo>
                    <a:lnTo>
                      <a:pt x="9" y="576"/>
                    </a:lnTo>
                    <a:lnTo>
                      <a:pt x="9" y="576"/>
                    </a:lnTo>
                    <a:cubicBezTo>
                      <a:pt x="4" y="576"/>
                      <a:pt x="0" y="572"/>
                      <a:pt x="0" y="567"/>
                    </a:cubicBezTo>
                    <a:lnTo>
                      <a:pt x="0" y="153"/>
                    </a:lnTo>
                    <a:lnTo>
                      <a:pt x="0" y="153"/>
                    </a:lnTo>
                    <a:cubicBezTo>
                      <a:pt x="0" y="112"/>
                      <a:pt x="15" y="74"/>
                      <a:pt x="44" y="45"/>
                    </a:cubicBezTo>
                    <a:lnTo>
                      <a:pt x="44" y="45"/>
                    </a:lnTo>
                    <a:cubicBezTo>
                      <a:pt x="74" y="16"/>
                      <a:pt x="112" y="0"/>
                      <a:pt x="153" y="0"/>
                    </a:cubicBezTo>
                    <a:lnTo>
                      <a:pt x="1181" y="0"/>
                    </a:lnTo>
                    <a:lnTo>
                      <a:pt x="1181" y="0"/>
                    </a:lnTo>
                    <a:cubicBezTo>
                      <a:pt x="1221" y="0"/>
                      <a:pt x="1259" y="16"/>
                      <a:pt x="1288" y="45"/>
                    </a:cubicBezTo>
                    <a:lnTo>
                      <a:pt x="1288" y="45"/>
                    </a:lnTo>
                    <a:cubicBezTo>
                      <a:pt x="1317" y="74"/>
                      <a:pt x="1333" y="112"/>
                      <a:pt x="1333" y="153"/>
                    </a:cubicBezTo>
                    <a:lnTo>
                      <a:pt x="1333" y="567"/>
                    </a:lnTo>
                    <a:lnTo>
                      <a:pt x="1333" y="567"/>
                    </a:lnTo>
                    <a:cubicBezTo>
                      <a:pt x="1333" y="572"/>
                      <a:pt x="1329" y="576"/>
                      <a:pt x="1323" y="5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1FB3DFB0-6DF5-45EF-BC93-88DFE69B6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1972" y="8240411"/>
                <a:ext cx="1149848" cy="1068758"/>
              </a:xfrm>
              <a:custGeom>
                <a:avLst/>
                <a:gdLst>
                  <a:gd name="connsiteX0" fmla="*/ 0 w 1149848"/>
                  <a:gd name="connsiteY0" fmla="*/ 548331 h 1068758"/>
                  <a:gd name="connsiteX1" fmla="*/ 1149848 w 1149848"/>
                  <a:gd name="connsiteY1" fmla="*/ 548331 h 1068758"/>
                  <a:gd name="connsiteX2" fmla="*/ 1149848 w 1149848"/>
                  <a:gd name="connsiteY2" fmla="*/ 943681 h 1068758"/>
                  <a:gd name="connsiteX3" fmla="*/ 1113095 w 1149848"/>
                  <a:gd name="connsiteY3" fmla="*/ 1032897 h 1068758"/>
                  <a:gd name="connsiteX4" fmla="*/ 1025587 w 1149848"/>
                  <a:gd name="connsiteY4" fmla="*/ 1068758 h 1068758"/>
                  <a:gd name="connsiteX5" fmla="*/ 574924 w 1149848"/>
                  <a:gd name="connsiteY5" fmla="*/ 1068758 h 1068758"/>
                  <a:gd name="connsiteX6" fmla="*/ 126011 w 1149848"/>
                  <a:gd name="connsiteY6" fmla="*/ 1068758 h 1068758"/>
                  <a:gd name="connsiteX7" fmla="*/ 36753 w 1149848"/>
                  <a:gd name="connsiteY7" fmla="*/ 1032897 h 1068758"/>
                  <a:gd name="connsiteX8" fmla="*/ 0 w 1149848"/>
                  <a:gd name="connsiteY8" fmla="*/ 943681 h 1068758"/>
                  <a:gd name="connsiteX9" fmla="*/ 0 w 1149848"/>
                  <a:gd name="connsiteY9" fmla="*/ 0 h 1068758"/>
                  <a:gd name="connsiteX10" fmla="*/ 1149848 w 1149848"/>
                  <a:gd name="connsiteY10" fmla="*/ 0 h 1068758"/>
                  <a:gd name="connsiteX11" fmla="*/ 1149848 w 1149848"/>
                  <a:gd name="connsiteY11" fmla="*/ 290344 h 1068758"/>
                  <a:gd name="connsiteX12" fmla="*/ 1149848 w 1149848"/>
                  <a:gd name="connsiteY12" fmla="*/ 547456 h 1068758"/>
                  <a:gd name="connsiteX13" fmla="*/ 0 w 1149848"/>
                  <a:gd name="connsiteY13" fmla="*/ 547456 h 1068758"/>
                  <a:gd name="connsiteX14" fmla="*/ 0 w 1149848"/>
                  <a:gd name="connsiteY14" fmla="*/ 290344 h 106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49848" h="1068758">
                    <a:moveTo>
                      <a:pt x="0" y="548331"/>
                    </a:moveTo>
                    <a:lnTo>
                      <a:pt x="1149848" y="548331"/>
                    </a:lnTo>
                    <a:lnTo>
                      <a:pt x="1149848" y="943681"/>
                    </a:lnTo>
                    <a:cubicBezTo>
                      <a:pt x="1149848" y="978668"/>
                      <a:pt x="1135847" y="1009281"/>
                      <a:pt x="1113095" y="1032897"/>
                    </a:cubicBezTo>
                    <a:cubicBezTo>
                      <a:pt x="1090343" y="1055638"/>
                      <a:pt x="1058840" y="1068758"/>
                      <a:pt x="1025587" y="1068758"/>
                    </a:cubicBezTo>
                    <a:lnTo>
                      <a:pt x="574924" y="1068758"/>
                    </a:lnTo>
                    <a:lnTo>
                      <a:pt x="126011" y="1068758"/>
                    </a:lnTo>
                    <a:cubicBezTo>
                      <a:pt x="91008" y="1068758"/>
                      <a:pt x="59505" y="1055638"/>
                      <a:pt x="36753" y="1032897"/>
                    </a:cubicBezTo>
                    <a:cubicBezTo>
                      <a:pt x="14001" y="1009281"/>
                      <a:pt x="0" y="978668"/>
                      <a:pt x="0" y="943681"/>
                    </a:cubicBezTo>
                    <a:close/>
                    <a:moveTo>
                      <a:pt x="0" y="0"/>
                    </a:moveTo>
                    <a:lnTo>
                      <a:pt x="1149848" y="0"/>
                    </a:lnTo>
                    <a:lnTo>
                      <a:pt x="1149848" y="290344"/>
                    </a:lnTo>
                    <a:lnTo>
                      <a:pt x="1149848" y="547456"/>
                    </a:lnTo>
                    <a:lnTo>
                      <a:pt x="0" y="547456"/>
                    </a:lnTo>
                    <a:lnTo>
                      <a:pt x="0" y="2903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8C90688-39C9-4E9D-B496-DC1B05782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4250" y="8228829"/>
                <a:ext cx="1169155" cy="1088061"/>
              </a:xfrm>
              <a:custGeom>
                <a:avLst/>
                <a:gdLst>
                  <a:gd name="connsiteX0" fmla="*/ 16665 w 1169155"/>
                  <a:gd name="connsiteY0" fmla="*/ 566760 h 1088061"/>
                  <a:gd name="connsiteX1" fmla="*/ 16665 w 1169155"/>
                  <a:gd name="connsiteY1" fmla="*/ 953787 h 1088061"/>
                  <a:gd name="connsiteX2" fmla="*/ 50871 w 1169155"/>
                  <a:gd name="connsiteY2" fmla="*/ 1037160 h 1088061"/>
                  <a:gd name="connsiteX3" fmla="*/ 134194 w 1169155"/>
                  <a:gd name="connsiteY3" fmla="*/ 1071387 h 1088061"/>
                  <a:gd name="connsiteX4" fmla="*/ 1035838 w 1169155"/>
                  <a:gd name="connsiteY4" fmla="*/ 1071387 h 1088061"/>
                  <a:gd name="connsiteX5" fmla="*/ 1118284 w 1169155"/>
                  <a:gd name="connsiteY5" fmla="*/ 1037160 h 1088061"/>
                  <a:gd name="connsiteX6" fmla="*/ 1152490 w 1169155"/>
                  <a:gd name="connsiteY6" fmla="*/ 953787 h 1088061"/>
                  <a:gd name="connsiteX7" fmla="*/ 1152490 w 1169155"/>
                  <a:gd name="connsiteY7" fmla="*/ 566760 h 1088061"/>
                  <a:gd name="connsiteX8" fmla="*/ 16665 w 1169155"/>
                  <a:gd name="connsiteY8" fmla="*/ 16670 h 1088061"/>
                  <a:gd name="connsiteX9" fmla="*/ 16665 w 1169155"/>
                  <a:gd name="connsiteY9" fmla="*/ 548331 h 1088061"/>
                  <a:gd name="connsiteX10" fmla="*/ 1152490 w 1169155"/>
                  <a:gd name="connsiteY10" fmla="*/ 548331 h 1088061"/>
                  <a:gd name="connsiteX11" fmla="*/ 1152490 w 1169155"/>
                  <a:gd name="connsiteY11" fmla="*/ 16670 h 1088061"/>
                  <a:gd name="connsiteX12" fmla="*/ 7894 w 1169155"/>
                  <a:gd name="connsiteY12" fmla="*/ 0 h 1088061"/>
                  <a:gd name="connsiteX13" fmla="*/ 1160384 w 1169155"/>
                  <a:gd name="connsiteY13" fmla="*/ 0 h 1088061"/>
                  <a:gd name="connsiteX14" fmla="*/ 1169155 w 1169155"/>
                  <a:gd name="connsiteY14" fmla="*/ 8774 h 1088061"/>
                  <a:gd name="connsiteX15" fmla="*/ 1169155 w 1169155"/>
                  <a:gd name="connsiteY15" fmla="*/ 557107 h 1088061"/>
                  <a:gd name="connsiteX16" fmla="*/ 1169155 w 1169155"/>
                  <a:gd name="connsiteY16" fmla="*/ 557986 h 1088061"/>
                  <a:gd name="connsiteX17" fmla="*/ 1169155 w 1169155"/>
                  <a:gd name="connsiteY17" fmla="*/ 953787 h 1088061"/>
                  <a:gd name="connsiteX18" fmla="*/ 1129686 w 1169155"/>
                  <a:gd name="connsiteY18" fmla="*/ 1049447 h 1088061"/>
                  <a:gd name="connsiteX19" fmla="*/ 1035838 w 1169155"/>
                  <a:gd name="connsiteY19" fmla="*/ 1088061 h 1088061"/>
                  <a:gd name="connsiteX20" fmla="*/ 134194 w 1169155"/>
                  <a:gd name="connsiteY20" fmla="*/ 1088061 h 1088061"/>
                  <a:gd name="connsiteX21" fmla="*/ 38592 w 1169155"/>
                  <a:gd name="connsiteY21" fmla="*/ 1049447 h 1088061"/>
                  <a:gd name="connsiteX22" fmla="*/ 0 w 1169155"/>
                  <a:gd name="connsiteY22" fmla="*/ 953787 h 1088061"/>
                  <a:gd name="connsiteX23" fmla="*/ 0 w 1169155"/>
                  <a:gd name="connsiteY23" fmla="*/ 557986 h 1088061"/>
                  <a:gd name="connsiteX24" fmla="*/ 0 w 1169155"/>
                  <a:gd name="connsiteY24" fmla="*/ 557107 h 1088061"/>
                  <a:gd name="connsiteX25" fmla="*/ 0 w 1169155"/>
                  <a:gd name="connsiteY25" fmla="*/ 8774 h 1088061"/>
                  <a:gd name="connsiteX26" fmla="*/ 7894 w 1169155"/>
                  <a:gd name="connsiteY26" fmla="*/ 0 h 1088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69155" h="1088061">
                    <a:moveTo>
                      <a:pt x="16665" y="566760"/>
                    </a:moveTo>
                    <a:lnTo>
                      <a:pt x="16665" y="953787"/>
                    </a:lnTo>
                    <a:cubicBezTo>
                      <a:pt x="16665" y="985381"/>
                      <a:pt x="28944" y="1014342"/>
                      <a:pt x="50871" y="1037160"/>
                    </a:cubicBezTo>
                    <a:cubicBezTo>
                      <a:pt x="72798" y="1059100"/>
                      <a:pt x="102619" y="1071387"/>
                      <a:pt x="134194" y="1071387"/>
                    </a:cubicBezTo>
                    <a:lnTo>
                      <a:pt x="1035838" y="1071387"/>
                    </a:lnTo>
                    <a:cubicBezTo>
                      <a:pt x="1065659" y="1071387"/>
                      <a:pt x="1096357" y="1059100"/>
                      <a:pt x="1118284" y="1037160"/>
                    </a:cubicBezTo>
                    <a:cubicBezTo>
                      <a:pt x="1140211" y="1014342"/>
                      <a:pt x="1152490" y="985381"/>
                      <a:pt x="1152490" y="953787"/>
                    </a:cubicBezTo>
                    <a:lnTo>
                      <a:pt x="1152490" y="566760"/>
                    </a:lnTo>
                    <a:close/>
                    <a:moveTo>
                      <a:pt x="16665" y="16670"/>
                    </a:moveTo>
                    <a:lnTo>
                      <a:pt x="16665" y="548331"/>
                    </a:lnTo>
                    <a:lnTo>
                      <a:pt x="1152490" y="548331"/>
                    </a:lnTo>
                    <a:lnTo>
                      <a:pt x="1152490" y="16670"/>
                    </a:lnTo>
                    <a:close/>
                    <a:moveTo>
                      <a:pt x="7894" y="0"/>
                    </a:moveTo>
                    <a:lnTo>
                      <a:pt x="1160384" y="0"/>
                    </a:lnTo>
                    <a:cubicBezTo>
                      <a:pt x="1165647" y="0"/>
                      <a:pt x="1169155" y="3510"/>
                      <a:pt x="1169155" y="8774"/>
                    </a:cubicBezTo>
                    <a:lnTo>
                      <a:pt x="1169155" y="557107"/>
                    </a:lnTo>
                    <a:lnTo>
                      <a:pt x="1169155" y="557986"/>
                    </a:lnTo>
                    <a:lnTo>
                      <a:pt x="1169155" y="953787"/>
                    </a:lnTo>
                    <a:cubicBezTo>
                      <a:pt x="1169155" y="989769"/>
                      <a:pt x="1155121" y="1023118"/>
                      <a:pt x="1129686" y="1049447"/>
                    </a:cubicBezTo>
                    <a:cubicBezTo>
                      <a:pt x="1104251" y="1074020"/>
                      <a:pt x="1070921" y="1088061"/>
                      <a:pt x="1035838" y="1088061"/>
                    </a:cubicBezTo>
                    <a:lnTo>
                      <a:pt x="134194" y="1088061"/>
                    </a:lnTo>
                    <a:cubicBezTo>
                      <a:pt x="98234" y="1088061"/>
                      <a:pt x="64904" y="1074020"/>
                      <a:pt x="38592" y="1049447"/>
                    </a:cubicBezTo>
                    <a:cubicBezTo>
                      <a:pt x="13156" y="1023118"/>
                      <a:pt x="0" y="989769"/>
                      <a:pt x="0" y="953787"/>
                    </a:cubicBezTo>
                    <a:lnTo>
                      <a:pt x="0" y="557986"/>
                    </a:lnTo>
                    <a:lnTo>
                      <a:pt x="0" y="557107"/>
                    </a:lnTo>
                    <a:lnTo>
                      <a:pt x="0" y="8774"/>
                    </a:lnTo>
                    <a:cubicBezTo>
                      <a:pt x="0" y="3510"/>
                      <a:pt x="3508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83">
                <a:extLst>
                  <a:ext uri="{FF2B5EF4-FFF2-40B4-BE49-F238E27FC236}">
                    <a16:creationId xmlns:a16="http://schemas.microsoft.com/office/drawing/2014/main" id="{C0CAF68E-E6B4-442E-A1CA-34A482C5C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1186" y="7919910"/>
                <a:ext cx="339811" cy="139014"/>
              </a:xfrm>
              <a:custGeom>
                <a:avLst/>
                <a:gdLst>
                  <a:gd name="T0" fmla="*/ 308 w 388"/>
                  <a:gd name="T1" fmla="*/ 157 h 158"/>
                  <a:gd name="T2" fmla="*/ 193 w 388"/>
                  <a:gd name="T3" fmla="*/ 157 h 158"/>
                  <a:gd name="T4" fmla="*/ 79 w 388"/>
                  <a:gd name="T5" fmla="*/ 157 h 158"/>
                  <a:gd name="T6" fmla="*/ 79 w 388"/>
                  <a:gd name="T7" fmla="*/ 157 h 158"/>
                  <a:gd name="T8" fmla="*/ 23 w 388"/>
                  <a:gd name="T9" fmla="*/ 135 h 158"/>
                  <a:gd name="T10" fmla="*/ 23 w 388"/>
                  <a:gd name="T11" fmla="*/ 135 h 158"/>
                  <a:gd name="T12" fmla="*/ 0 w 388"/>
                  <a:gd name="T13" fmla="*/ 78 h 158"/>
                  <a:gd name="T14" fmla="*/ 0 w 388"/>
                  <a:gd name="T15" fmla="*/ 78 h 158"/>
                  <a:gd name="T16" fmla="*/ 0 w 388"/>
                  <a:gd name="T17" fmla="*/ 78 h 158"/>
                  <a:gd name="T18" fmla="*/ 23 w 388"/>
                  <a:gd name="T19" fmla="*/ 22 h 158"/>
                  <a:gd name="T20" fmla="*/ 23 w 388"/>
                  <a:gd name="T21" fmla="*/ 22 h 158"/>
                  <a:gd name="T22" fmla="*/ 79 w 388"/>
                  <a:gd name="T23" fmla="*/ 0 h 158"/>
                  <a:gd name="T24" fmla="*/ 193 w 388"/>
                  <a:gd name="T25" fmla="*/ 0 h 158"/>
                  <a:gd name="T26" fmla="*/ 308 w 388"/>
                  <a:gd name="T27" fmla="*/ 0 h 158"/>
                  <a:gd name="T28" fmla="*/ 308 w 388"/>
                  <a:gd name="T29" fmla="*/ 0 h 158"/>
                  <a:gd name="T30" fmla="*/ 364 w 388"/>
                  <a:gd name="T31" fmla="*/ 22 h 158"/>
                  <a:gd name="T32" fmla="*/ 364 w 388"/>
                  <a:gd name="T33" fmla="*/ 22 h 158"/>
                  <a:gd name="T34" fmla="*/ 387 w 388"/>
                  <a:gd name="T35" fmla="*/ 78 h 158"/>
                  <a:gd name="T36" fmla="*/ 387 w 388"/>
                  <a:gd name="T37" fmla="*/ 78 h 158"/>
                  <a:gd name="T38" fmla="*/ 387 w 388"/>
                  <a:gd name="T39" fmla="*/ 78 h 158"/>
                  <a:gd name="T40" fmla="*/ 364 w 388"/>
                  <a:gd name="T41" fmla="*/ 135 h 158"/>
                  <a:gd name="T42" fmla="*/ 364 w 388"/>
                  <a:gd name="T43" fmla="*/ 135 h 158"/>
                  <a:gd name="T44" fmla="*/ 308 w 388"/>
                  <a:gd name="T45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8" h="158">
                    <a:moveTo>
                      <a:pt x="308" y="157"/>
                    </a:moveTo>
                    <a:lnTo>
                      <a:pt x="193" y="157"/>
                    </a:lnTo>
                    <a:lnTo>
                      <a:pt x="79" y="157"/>
                    </a:lnTo>
                    <a:lnTo>
                      <a:pt x="79" y="157"/>
                    </a:lnTo>
                    <a:cubicBezTo>
                      <a:pt x="57" y="157"/>
                      <a:pt x="37" y="149"/>
                      <a:pt x="23" y="135"/>
                    </a:cubicBezTo>
                    <a:lnTo>
                      <a:pt x="23" y="135"/>
                    </a:lnTo>
                    <a:cubicBezTo>
                      <a:pt x="9" y="120"/>
                      <a:pt x="0" y="101"/>
                      <a:pt x="0" y="78"/>
                    </a:cubicBezTo>
                    <a:lnTo>
                      <a:pt x="0" y="78"/>
                    </a:lnTo>
                    <a:lnTo>
                      <a:pt x="0" y="78"/>
                    </a:lnTo>
                    <a:cubicBezTo>
                      <a:pt x="0" y="56"/>
                      <a:pt x="9" y="37"/>
                      <a:pt x="23" y="22"/>
                    </a:cubicBezTo>
                    <a:lnTo>
                      <a:pt x="23" y="22"/>
                    </a:lnTo>
                    <a:cubicBezTo>
                      <a:pt x="37" y="8"/>
                      <a:pt x="57" y="0"/>
                      <a:pt x="79" y="0"/>
                    </a:cubicBezTo>
                    <a:lnTo>
                      <a:pt x="193" y="0"/>
                    </a:lnTo>
                    <a:lnTo>
                      <a:pt x="308" y="0"/>
                    </a:lnTo>
                    <a:lnTo>
                      <a:pt x="308" y="0"/>
                    </a:lnTo>
                    <a:cubicBezTo>
                      <a:pt x="330" y="0"/>
                      <a:pt x="350" y="8"/>
                      <a:pt x="364" y="22"/>
                    </a:cubicBezTo>
                    <a:lnTo>
                      <a:pt x="364" y="22"/>
                    </a:lnTo>
                    <a:cubicBezTo>
                      <a:pt x="379" y="37"/>
                      <a:pt x="387" y="56"/>
                      <a:pt x="387" y="78"/>
                    </a:cubicBezTo>
                    <a:lnTo>
                      <a:pt x="387" y="78"/>
                    </a:lnTo>
                    <a:lnTo>
                      <a:pt x="387" y="78"/>
                    </a:lnTo>
                    <a:cubicBezTo>
                      <a:pt x="387" y="101"/>
                      <a:pt x="379" y="120"/>
                      <a:pt x="364" y="135"/>
                    </a:cubicBezTo>
                    <a:lnTo>
                      <a:pt x="364" y="135"/>
                    </a:lnTo>
                    <a:cubicBezTo>
                      <a:pt x="350" y="149"/>
                      <a:pt x="330" y="157"/>
                      <a:pt x="308" y="1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84">
                <a:extLst>
                  <a:ext uri="{FF2B5EF4-FFF2-40B4-BE49-F238E27FC236}">
                    <a16:creationId xmlns:a16="http://schemas.microsoft.com/office/drawing/2014/main" id="{307F5CF5-44B0-4A60-99B3-FBDE5607A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3463" y="7912187"/>
                <a:ext cx="359117" cy="154459"/>
              </a:xfrm>
              <a:custGeom>
                <a:avLst/>
                <a:gdLst>
                  <a:gd name="T0" fmla="*/ 89 w 408"/>
                  <a:gd name="T1" fmla="*/ 19 h 178"/>
                  <a:gd name="T2" fmla="*/ 89 w 408"/>
                  <a:gd name="T3" fmla="*/ 19 h 178"/>
                  <a:gd name="T4" fmla="*/ 40 w 408"/>
                  <a:gd name="T5" fmla="*/ 39 h 178"/>
                  <a:gd name="T6" fmla="*/ 40 w 408"/>
                  <a:gd name="T7" fmla="*/ 39 h 178"/>
                  <a:gd name="T8" fmla="*/ 20 w 408"/>
                  <a:gd name="T9" fmla="*/ 88 h 178"/>
                  <a:gd name="T10" fmla="*/ 20 w 408"/>
                  <a:gd name="T11" fmla="*/ 88 h 178"/>
                  <a:gd name="T12" fmla="*/ 40 w 408"/>
                  <a:gd name="T13" fmla="*/ 138 h 178"/>
                  <a:gd name="T14" fmla="*/ 40 w 408"/>
                  <a:gd name="T15" fmla="*/ 138 h 178"/>
                  <a:gd name="T16" fmla="*/ 89 w 408"/>
                  <a:gd name="T17" fmla="*/ 158 h 178"/>
                  <a:gd name="T18" fmla="*/ 318 w 408"/>
                  <a:gd name="T19" fmla="*/ 158 h 178"/>
                  <a:gd name="T20" fmla="*/ 318 w 408"/>
                  <a:gd name="T21" fmla="*/ 158 h 178"/>
                  <a:gd name="T22" fmla="*/ 367 w 408"/>
                  <a:gd name="T23" fmla="*/ 138 h 178"/>
                  <a:gd name="T24" fmla="*/ 367 w 408"/>
                  <a:gd name="T25" fmla="*/ 138 h 178"/>
                  <a:gd name="T26" fmla="*/ 388 w 408"/>
                  <a:gd name="T27" fmla="*/ 88 h 178"/>
                  <a:gd name="T28" fmla="*/ 388 w 408"/>
                  <a:gd name="T29" fmla="*/ 88 h 178"/>
                  <a:gd name="T30" fmla="*/ 367 w 408"/>
                  <a:gd name="T31" fmla="*/ 39 h 178"/>
                  <a:gd name="T32" fmla="*/ 367 w 408"/>
                  <a:gd name="T33" fmla="*/ 39 h 178"/>
                  <a:gd name="T34" fmla="*/ 318 w 408"/>
                  <a:gd name="T35" fmla="*/ 19 h 178"/>
                  <a:gd name="T36" fmla="*/ 89 w 408"/>
                  <a:gd name="T37" fmla="*/ 19 h 178"/>
                  <a:gd name="T38" fmla="*/ 318 w 408"/>
                  <a:gd name="T39" fmla="*/ 177 h 178"/>
                  <a:gd name="T40" fmla="*/ 89 w 408"/>
                  <a:gd name="T41" fmla="*/ 177 h 178"/>
                  <a:gd name="T42" fmla="*/ 89 w 408"/>
                  <a:gd name="T43" fmla="*/ 177 h 178"/>
                  <a:gd name="T44" fmla="*/ 26 w 408"/>
                  <a:gd name="T45" fmla="*/ 152 h 178"/>
                  <a:gd name="T46" fmla="*/ 26 w 408"/>
                  <a:gd name="T47" fmla="*/ 152 h 178"/>
                  <a:gd name="T48" fmla="*/ 0 w 408"/>
                  <a:gd name="T49" fmla="*/ 88 h 178"/>
                  <a:gd name="T50" fmla="*/ 0 w 408"/>
                  <a:gd name="T51" fmla="*/ 88 h 178"/>
                  <a:gd name="T52" fmla="*/ 26 w 408"/>
                  <a:gd name="T53" fmla="*/ 25 h 178"/>
                  <a:gd name="T54" fmla="*/ 26 w 408"/>
                  <a:gd name="T55" fmla="*/ 25 h 178"/>
                  <a:gd name="T56" fmla="*/ 89 w 408"/>
                  <a:gd name="T57" fmla="*/ 0 h 178"/>
                  <a:gd name="T58" fmla="*/ 318 w 408"/>
                  <a:gd name="T59" fmla="*/ 0 h 178"/>
                  <a:gd name="T60" fmla="*/ 318 w 408"/>
                  <a:gd name="T61" fmla="*/ 0 h 178"/>
                  <a:gd name="T62" fmla="*/ 381 w 408"/>
                  <a:gd name="T63" fmla="*/ 25 h 178"/>
                  <a:gd name="T64" fmla="*/ 381 w 408"/>
                  <a:gd name="T65" fmla="*/ 25 h 178"/>
                  <a:gd name="T66" fmla="*/ 407 w 408"/>
                  <a:gd name="T67" fmla="*/ 88 h 178"/>
                  <a:gd name="T68" fmla="*/ 407 w 408"/>
                  <a:gd name="T69" fmla="*/ 88 h 178"/>
                  <a:gd name="T70" fmla="*/ 381 w 408"/>
                  <a:gd name="T71" fmla="*/ 152 h 178"/>
                  <a:gd name="T72" fmla="*/ 381 w 408"/>
                  <a:gd name="T73" fmla="*/ 152 h 178"/>
                  <a:gd name="T74" fmla="*/ 318 w 408"/>
                  <a:gd name="T75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8" h="178">
                    <a:moveTo>
                      <a:pt x="89" y="19"/>
                    </a:moveTo>
                    <a:lnTo>
                      <a:pt x="89" y="19"/>
                    </a:lnTo>
                    <a:cubicBezTo>
                      <a:pt x="70" y="19"/>
                      <a:pt x="53" y="26"/>
                      <a:pt x="40" y="39"/>
                    </a:cubicBezTo>
                    <a:lnTo>
                      <a:pt x="40" y="39"/>
                    </a:lnTo>
                    <a:cubicBezTo>
                      <a:pt x="26" y="53"/>
                      <a:pt x="20" y="70"/>
                      <a:pt x="20" y="88"/>
                    </a:cubicBezTo>
                    <a:lnTo>
                      <a:pt x="20" y="88"/>
                    </a:lnTo>
                    <a:cubicBezTo>
                      <a:pt x="20" y="107"/>
                      <a:pt x="26" y="125"/>
                      <a:pt x="40" y="138"/>
                    </a:cubicBezTo>
                    <a:lnTo>
                      <a:pt x="40" y="138"/>
                    </a:lnTo>
                    <a:cubicBezTo>
                      <a:pt x="53" y="151"/>
                      <a:pt x="70" y="158"/>
                      <a:pt x="89" y="158"/>
                    </a:cubicBezTo>
                    <a:lnTo>
                      <a:pt x="318" y="158"/>
                    </a:lnTo>
                    <a:lnTo>
                      <a:pt x="318" y="158"/>
                    </a:lnTo>
                    <a:cubicBezTo>
                      <a:pt x="336" y="158"/>
                      <a:pt x="354" y="151"/>
                      <a:pt x="367" y="138"/>
                    </a:cubicBezTo>
                    <a:lnTo>
                      <a:pt x="367" y="138"/>
                    </a:lnTo>
                    <a:cubicBezTo>
                      <a:pt x="381" y="125"/>
                      <a:pt x="388" y="107"/>
                      <a:pt x="388" y="88"/>
                    </a:cubicBezTo>
                    <a:lnTo>
                      <a:pt x="388" y="88"/>
                    </a:lnTo>
                    <a:cubicBezTo>
                      <a:pt x="388" y="70"/>
                      <a:pt x="381" y="53"/>
                      <a:pt x="367" y="39"/>
                    </a:cubicBezTo>
                    <a:lnTo>
                      <a:pt x="367" y="39"/>
                    </a:lnTo>
                    <a:cubicBezTo>
                      <a:pt x="354" y="26"/>
                      <a:pt x="336" y="19"/>
                      <a:pt x="318" y="19"/>
                    </a:cubicBezTo>
                    <a:lnTo>
                      <a:pt x="89" y="19"/>
                    </a:lnTo>
                    <a:close/>
                    <a:moveTo>
                      <a:pt x="318" y="177"/>
                    </a:moveTo>
                    <a:lnTo>
                      <a:pt x="89" y="177"/>
                    </a:lnTo>
                    <a:lnTo>
                      <a:pt x="89" y="177"/>
                    </a:lnTo>
                    <a:cubicBezTo>
                      <a:pt x="65" y="177"/>
                      <a:pt x="43" y="168"/>
                      <a:pt x="26" y="152"/>
                    </a:cubicBezTo>
                    <a:lnTo>
                      <a:pt x="26" y="152"/>
                    </a:lnTo>
                    <a:cubicBezTo>
                      <a:pt x="9" y="134"/>
                      <a:pt x="0" y="113"/>
                      <a:pt x="0" y="88"/>
                    </a:cubicBezTo>
                    <a:lnTo>
                      <a:pt x="0" y="88"/>
                    </a:lnTo>
                    <a:cubicBezTo>
                      <a:pt x="0" y="65"/>
                      <a:pt x="9" y="43"/>
                      <a:pt x="26" y="25"/>
                    </a:cubicBezTo>
                    <a:lnTo>
                      <a:pt x="26" y="25"/>
                    </a:lnTo>
                    <a:cubicBezTo>
                      <a:pt x="43" y="9"/>
                      <a:pt x="65" y="0"/>
                      <a:pt x="89" y="0"/>
                    </a:cubicBezTo>
                    <a:lnTo>
                      <a:pt x="318" y="0"/>
                    </a:lnTo>
                    <a:lnTo>
                      <a:pt x="318" y="0"/>
                    </a:lnTo>
                    <a:cubicBezTo>
                      <a:pt x="342" y="0"/>
                      <a:pt x="364" y="9"/>
                      <a:pt x="381" y="25"/>
                    </a:cubicBezTo>
                    <a:lnTo>
                      <a:pt x="381" y="25"/>
                    </a:lnTo>
                    <a:cubicBezTo>
                      <a:pt x="397" y="43"/>
                      <a:pt x="407" y="65"/>
                      <a:pt x="407" y="88"/>
                    </a:cubicBezTo>
                    <a:lnTo>
                      <a:pt x="407" y="88"/>
                    </a:lnTo>
                    <a:cubicBezTo>
                      <a:pt x="407" y="113"/>
                      <a:pt x="397" y="134"/>
                      <a:pt x="381" y="152"/>
                    </a:cubicBezTo>
                    <a:lnTo>
                      <a:pt x="381" y="152"/>
                    </a:lnTo>
                    <a:cubicBezTo>
                      <a:pt x="364" y="168"/>
                      <a:pt x="342" y="177"/>
                      <a:pt x="318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" name="Freeform 85">
                <a:extLst>
                  <a:ext uri="{FF2B5EF4-FFF2-40B4-BE49-F238E27FC236}">
                    <a16:creationId xmlns:a16="http://schemas.microsoft.com/office/drawing/2014/main" id="{580E6370-F369-46BC-9C66-5A04D900F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9119" y="7919910"/>
                <a:ext cx="339811" cy="139014"/>
              </a:xfrm>
              <a:custGeom>
                <a:avLst/>
                <a:gdLst>
                  <a:gd name="T0" fmla="*/ 308 w 388"/>
                  <a:gd name="T1" fmla="*/ 157 h 158"/>
                  <a:gd name="T2" fmla="*/ 193 w 388"/>
                  <a:gd name="T3" fmla="*/ 157 h 158"/>
                  <a:gd name="T4" fmla="*/ 79 w 388"/>
                  <a:gd name="T5" fmla="*/ 157 h 158"/>
                  <a:gd name="T6" fmla="*/ 79 w 388"/>
                  <a:gd name="T7" fmla="*/ 157 h 158"/>
                  <a:gd name="T8" fmla="*/ 22 w 388"/>
                  <a:gd name="T9" fmla="*/ 135 h 158"/>
                  <a:gd name="T10" fmla="*/ 22 w 388"/>
                  <a:gd name="T11" fmla="*/ 135 h 158"/>
                  <a:gd name="T12" fmla="*/ 0 w 388"/>
                  <a:gd name="T13" fmla="*/ 78 h 158"/>
                  <a:gd name="T14" fmla="*/ 0 w 388"/>
                  <a:gd name="T15" fmla="*/ 78 h 158"/>
                  <a:gd name="T16" fmla="*/ 0 w 388"/>
                  <a:gd name="T17" fmla="*/ 78 h 158"/>
                  <a:gd name="T18" fmla="*/ 22 w 388"/>
                  <a:gd name="T19" fmla="*/ 22 h 158"/>
                  <a:gd name="T20" fmla="*/ 22 w 388"/>
                  <a:gd name="T21" fmla="*/ 22 h 158"/>
                  <a:gd name="T22" fmla="*/ 79 w 388"/>
                  <a:gd name="T23" fmla="*/ 0 h 158"/>
                  <a:gd name="T24" fmla="*/ 193 w 388"/>
                  <a:gd name="T25" fmla="*/ 0 h 158"/>
                  <a:gd name="T26" fmla="*/ 308 w 388"/>
                  <a:gd name="T27" fmla="*/ 0 h 158"/>
                  <a:gd name="T28" fmla="*/ 308 w 388"/>
                  <a:gd name="T29" fmla="*/ 0 h 158"/>
                  <a:gd name="T30" fmla="*/ 364 w 388"/>
                  <a:gd name="T31" fmla="*/ 22 h 158"/>
                  <a:gd name="T32" fmla="*/ 364 w 388"/>
                  <a:gd name="T33" fmla="*/ 22 h 158"/>
                  <a:gd name="T34" fmla="*/ 387 w 388"/>
                  <a:gd name="T35" fmla="*/ 78 h 158"/>
                  <a:gd name="T36" fmla="*/ 387 w 388"/>
                  <a:gd name="T37" fmla="*/ 78 h 158"/>
                  <a:gd name="T38" fmla="*/ 387 w 388"/>
                  <a:gd name="T39" fmla="*/ 78 h 158"/>
                  <a:gd name="T40" fmla="*/ 364 w 388"/>
                  <a:gd name="T41" fmla="*/ 135 h 158"/>
                  <a:gd name="T42" fmla="*/ 364 w 388"/>
                  <a:gd name="T43" fmla="*/ 135 h 158"/>
                  <a:gd name="T44" fmla="*/ 308 w 388"/>
                  <a:gd name="T45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8" h="158">
                    <a:moveTo>
                      <a:pt x="308" y="157"/>
                    </a:moveTo>
                    <a:lnTo>
                      <a:pt x="193" y="157"/>
                    </a:lnTo>
                    <a:lnTo>
                      <a:pt x="79" y="157"/>
                    </a:lnTo>
                    <a:lnTo>
                      <a:pt x="79" y="157"/>
                    </a:lnTo>
                    <a:cubicBezTo>
                      <a:pt x="57" y="157"/>
                      <a:pt x="37" y="149"/>
                      <a:pt x="22" y="135"/>
                    </a:cubicBezTo>
                    <a:lnTo>
                      <a:pt x="22" y="135"/>
                    </a:lnTo>
                    <a:cubicBezTo>
                      <a:pt x="8" y="120"/>
                      <a:pt x="0" y="101"/>
                      <a:pt x="0" y="78"/>
                    </a:cubicBezTo>
                    <a:lnTo>
                      <a:pt x="0" y="78"/>
                    </a:lnTo>
                    <a:lnTo>
                      <a:pt x="0" y="78"/>
                    </a:lnTo>
                    <a:cubicBezTo>
                      <a:pt x="0" y="56"/>
                      <a:pt x="8" y="37"/>
                      <a:pt x="22" y="22"/>
                    </a:cubicBezTo>
                    <a:lnTo>
                      <a:pt x="22" y="22"/>
                    </a:lnTo>
                    <a:cubicBezTo>
                      <a:pt x="37" y="8"/>
                      <a:pt x="57" y="0"/>
                      <a:pt x="79" y="0"/>
                    </a:cubicBezTo>
                    <a:lnTo>
                      <a:pt x="193" y="0"/>
                    </a:lnTo>
                    <a:lnTo>
                      <a:pt x="308" y="0"/>
                    </a:lnTo>
                    <a:lnTo>
                      <a:pt x="308" y="0"/>
                    </a:lnTo>
                    <a:cubicBezTo>
                      <a:pt x="330" y="0"/>
                      <a:pt x="350" y="8"/>
                      <a:pt x="364" y="22"/>
                    </a:cubicBezTo>
                    <a:lnTo>
                      <a:pt x="364" y="22"/>
                    </a:lnTo>
                    <a:cubicBezTo>
                      <a:pt x="379" y="37"/>
                      <a:pt x="387" y="56"/>
                      <a:pt x="387" y="78"/>
                    </a:cubicBezTo>
                    <a:lnTo>
                      <a:pt x="387" y="78"/>
                    </a:lnTo>
                    <a:lnTo>
                      <a:pt x="387" y="78"/>
                    </a:lnTo>
                    <a:cubicBezTo>
                      <a:pt x="387" y="101"/>
                      <a:pt x="379" y="120"/>
                      <a:pt x="364" y="135"/>
                    </a:cubicBezTo>
                    <a:lnTo>
                      <a:pt x="364" y="135"/>
                    </a:lnTo>
                    <a:cubicBezTo>
                      <a:pt x="350" y="149"/>
                      <a:pt x="330" y="157"/>
                      <a:pt x="308" y="1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86">
                <a:extLst>
                  <a:ext uri="{FF2B5EF4-FFF2-40B4-BE49-F238E27FC236}">
                    <a16:creationId xmlns:a16="http://schemas.microsoft.com/office/drawing/2014/main" id="{10830D39-BC95-466B-89FA-E5BF807AD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1396" y="7912187"/>
                <a:ext cx="359117" cy="154459"/>
              </a:xfrm>
              <a:custGeom>
                <a:avLst/>
                <a:gdLst>
                  <a:gd name="T0" fmla="*/ 89 w 408"/>
                  <a:gd name="T1" fmla="*/ 19 h 178"/>
                  <a:gd name="T2" fmla="*/ 89 w 408"/>
                  <a:gd name="T3" fmla="*/ 19 h 178"/>
                  <a:gd name="T4" fmla="*/ 39 w 408"/>
                  <a:gd name="T5" fmla="*/ 39 h 178"/>
                  <a:gd name="T6" fmla="*/ 39 w 408"/>
                  <a:gd name="T7" fmla="*/ 39 h 178"/>
                  <a:gd name="T8" fmla="*/ 19 w 408"/>
                  <a:gd name="T9" fmla="*/ 88 h 178"/>
                  <a:gd name="T10" fmla="*/ 19 w 408"/>
                  <a:gd name="T11" fmla="*/ 88 h 178"/>
                  <a:gd name="T12" fmla="*/ 39 w 408"/>
                  <a:gd name="T13" fmla="*/ 138 h 178"/>
                  <a:gd name="T14" fmla="*/ 39 w 408"/>
                  <a:gd name="T15" fmla="*/ 138 h 178"/>
                  <a:gd name="T16" fmla="*/ 89 w 408"/>
                  <a:gd name="T17" fmla="*/ 158 h 178"/>
                  <a:gd name="T18" fmla="*/ 318 w 408"/>
                  <a:gd name="T19" fmla="*/ 158 h 178"/>
                  <a:gd name="T20" fmla="*/ 318 w 408"/>
                  <a:gd name="T21" fmla="*/ 158 h 178"/>
                  <a:gd name="T22" fmla="*/ 367 w 408"/>
                  <a:gd name="T23" fmla="*/ 138 h 178"/>
                  <a:gd name="T24" fmla="*/ 367 w 408"/>
                  <a:gd name="T25" fmla="*/ 138 h 178"/>
                  <a:gd name="T26" fmla="*/ 387 w 408"/>
                  <a:gd name="T27" fmla="*/ 88 h 178"/>
                  <a:gd name="T28" fmla="*/ 387 w 408"/>
                  <a:gd name="T29" fmla="*/ 88 h 178"/>
                  <a:gd name="T30" fmla="*/ 367 w 408"/>
                  <a:gd name="T31" fmla="*/ 39 h 178"/>
                  <a:gd name="T32" fmla="*/ 367 w 408"/>
                  <a:gd name="T33" fmla="*/ 39 h 178"/>
                  <a:gd name="T34" fmla="*/ 318 w 408"/>
                  <a:gd name="T35" fmla="*/ 19 h 178"/>
                  <a:gd name="T36" fmla="*/ 89 w 408"/>
                  <a:gd name="T37" fmla="*/ 19 h 178"/>
                  <a:gd name="T38" fmla="*/ 318 w 408"/>
                  <a:gd name="T39" fmla="*/ 177 h 178"/>
                  <a:gd name="T40" fmla="*/ 89 w 408"/>
                  <a:gd name="T41" fmla="*/ 177 h 178"/>
                  <a:gd name="T42" fmla="*/ 89 w 408"/>
                  <a:gd name="T43" fmla="*/ 177 h 178"/>
                  <a:gd name="T44" fmla="*/ 26 w 408"/>
                  <a:gd name="T45" fmla="*/ 152 h 178"/>
                  <a:gd name="T46" fmla="*/ 26 w 408"/>
                  <a:gd name="T47" fmla="*/ 152 h 178"/>
                  <a:gd name="T48" fmla="*/ 0 w 408"/>
                  <a:gd name="T49" fmla="*/ 88 h 178"/>
                  <a:gd name="T50" fmla="*/ 0 w 408"/>
                  <a:gd name="T51" fmla="*/ 88 h 178"/>
                  <a:gd name="T52" fmla="*/ 26 w 408"/>
                  <a:gd name="T53" fmla="*/ 25 h 178"/>
                  <a:gd name="T54" fmla="*/ 26 w 408"/>
                  <a:gd name="T55" fmla="*/ 25 h 178"/>
                  <a:gd name="T56" fmla="*/ 89 w 408"/>
                  <a:gd name="T57" fmla="*/ 0 h 178"/>
                  <a:gd name="T58" fmla="*/ 318 w 408"/>
                  <a:gd name="T59" fmla="*/ 0 h 178"/>
                  <a:gd name="T60" fmla="*/ 318 w 408"/>
                  <a:gd name="T61" fmla="*/ 0 h 178"/>
                  <a:gd name="T62" fmla="*/ 381 w 408"/>
                  <a:gd name="T63" fmla="*/ 25 h 178"/>
                  <a:gd name="T64" fmla="*/ 381 w 408"/>
                  <a:gd name="T65" fmla="*/ 25 h 178"/>
                  <a:gd name="T66" fmla="*/ 407 w 408"/>
                  <a:gd name="T67" fmla="*/ 88 h 178"/>
                  <a:gd name="T68" fmla="*/ 407 w 408"/>
                  <a:gd name="T69" fmla="*/ 88 h 178"/>
                  <a:gd name="T70" fmla="*/ 381 w 408"/>
                  <a:gd name="T71" fmla="*/ 152 h 178"/>
                  <a:gd name="T72" fmla="*/ 381 w 408"/>
                  <a:gd name="T73" fmla="*/ 152 h 178"/>
                  <a:gd name="T74" fmla="*/ 318 w 408"/>
                  <a:gd name="T75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8" h="178">
                    <a:moveTo>
                      <a:pt x="89" y="19"/>
                    </a:moveTo>
                    <a:lnTo>
                      <a:pt x="89" y="19"/>
                    </a:lnTo>
                    <a:cubicBezTo>
                      <a:pt x="70" y="19"/>
                      <a:pt x="53" y="26"/>
                      <a:pt x="39" y="39"/>
                    </a:cubicBezTo>
                    <a:lnTo>
                      <a:pt x="39" y="39"/>
                    </a:lnTo>
                    <a:cubicBezTo>
                      <a:pt x="26" y="53"/>
                      <a:pt x="19" y="70"/>
                      <a:pt x="19" y="88"/>
                    </a:cubicBezTo>
                    <a:lnTo>
                      <a:pt x="19" y="88"/>
                    </a:lnTo>
                    <a:cubicBezTo>
                      <a:pt x="19" y="107"/>
                      <a:pt x="26" y="125"/>
                      <a:pt x="39" y="138"/>
                    </a:cubicBezTo>
                    <a:lnTo>
                      <a:pt x="39" y="138"/>
                    </a:lnTo>
                    <a:cubicBezTo>
                      <a:pt x="53" y="151"/>
                      <a:pt x="70" y="158"/>
                      <a:pt x="89" y="158"/>
                    </a:cubicBezTo>
                    <a:lnTo>
                      <a:pt x="318" y="158"/>
                    </a:lnTo>
                    <a:lnTo>
                      <a:pt x="318" y="158"/>
                    </a:lnTo>
                    <a:cubicBezTo>
                      <a:pt x="336" y="158"/>
                      <a:pt x="354" y="151"/>
                      <a:pt x="367" y="138"/>
                    </a:cubicBezTo>
                    <a:lnTo>
                      <a:pt x="367" y="138"/>
                    </a:lnTo>
                    <a:cubicBezTo>
                      <a:pt x="380" y="125"/>
                      <a:pt x="387" y="107"/>
                      <a:pt x="387" y="88"/>
                    </a:cubicBezTo>
                    <a:lnTo>
                      <a:pt x="387" y="88"/>
                    </a:lnTo>
                    <a:cubicBezTo>
                      <a:pt x="387" y="70"/>
                      <a:pt x="380" y="53"/>
                      <a:pt x="367" y="39"/>
                    </a:cubicBezTo>
                    <a:lnTo>
                      <a:pt x="367" y="39"/>
                    </a:lnTo>
                    <a:cubicBezTo>
                      <a:pt x="354" y="26"/>
                      <a:pt x="336" y="19"/>
                      <a:pt x="318" y="19"/>
                    </a:cubicBezTo>
                    <a:lnTo>
                      <a:pt x="89" y="19"/>
                    </a:lnTo>
                    <a:close/>
                    <a:moveTo>
                      <a:pt x="318" y="177"/>
                    </a:moveTo>
                    <a:lnTo>
                      <a:pt x="89" y="177"/>
                    </a:lnTo>
                    <a:lnTo>
                      <a:pt x="89" y="177"/>
                    </a:lnTo>
                    <a:cubicBezTo>
                      <a:pt x="65" y="177"/>
                      <a:pt x="43" y="168"/>
                      <a:pt x="26" y="152"/>
                    </a:cubicBezTo>
                    <a:lnTo>
                      <a:pt x="26" y="152"/>
                    </a:lnTo>
                    <a:cubicBezTo>
                      <a:pt x="9" y="134"/>
                      <a:pt x="0" y="113"/>
                      <a:pt x="0" y="88"/>
                    </a:cubicBezTo>
                    <a:lnTo>
                      <a:pt x="0" y="88"/>
                    </a:lnTo>
                    <a:cubicBezTo>
                      <a:pt x="0" y="65"/>
                      <a:pt x="9" y="43"/>
                      <a:pt x="26" y="25"/>
                    </a:cubicBezTo>
                    <a:lnTo>
                      <a:pt x="26" y="25"/>
                    </a:lnTo>
                    <a:cubicBezTo>
                      <a:pt x="43" y="9"/>
                      <a:pt x="65" y="0"/>
                      <a:pt x="89" y="0"/>
                    </a:cubicBezTo>
                    <a:lnTo>
                      <a:pt x="318" y="0"/>
                    </a:lnTo>
                    <a:lnTo>
                      <a:pt x="318" y="0"/>
                    </a:lnTo>
                    <a:cubicBezTo>
                      <a:pt x="341" y="0"/>
                      <a:pt x="364" y="9"/>
                      <a:pt x="381" y="25"/>
                    </a:cubicBezTo>
                    <a:lnTo>
                      <a:pt x="381" y="25"/>
                    </a:lnTo>
                    <a:cubicBezTo>
                      <a:pt x="397" y="43"/>
                      <a:pt x="407" y="65"/>
                      <a:pt x="407" y="88"/>
                    </a:cubicBezTo>
                    <a:lnTo>
                      <a:pt x="407" y="88"/>
                    </a:lnTo>
                    <a:cubicBezTo>
                      <a:pt x="407" y="113"/>
                      <a:pt x="397" y="134"/>
                      <a:pt x="381" y="152"/>
                    </a:cubicBezTo>
                    <a:lnTo>
                      <a:pt x="381" y="152"/>
                    </a:lnTo>
                    <a:cubicBezTo>
                      <a:pt x="364" y="168"/>
                      <a:pt x="341" y="177"/>
                      <a:pt x="318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" name="Freeform 87">
                <a:extLst>
                  <a:ext uri="{FF2B5EF4-FFF2-40B4-BE49-F238E27FC236}">
                    <a16:creationId xmlns:a16="http://schemas.microsoft.com/office/drawing/2014/main" id="{A1FF4DCD-859C-4D9C-8B75-007D16F61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3463" y="8391011"/>
                <a:ext cx="807049" cy="19306"/>
              </a:xfrm>
              <a:custGeom>
                <a:avLst/>
                <a:gdLst>
                  <a:gd name="T0" fmla="*/ 909 w 920"/>
                  <a:gd name="T1" fmla="*/ 19 h 20"/>
                  <a:gd name="T2" fmla="*/ 10 w 920"/>
                  <a:gd name="T3" fmla="*/ 19 h 20"/>
                  <a:gd name="T4" fmla="*/ 10 w 920"/>
                  <a:gd name="T5" fmla="*/ 19 h 20"/>
                  <a:gd name="T6" fmla="*/ 0 w 920"/>
                  <a:gd name="T7" fmla="*/ 9 h 20"/>
                  <a:gd name="T8" fmla="*/ 0 w 920"/>
                  <a:gd name="T9" fmla="*/ 9 h 20"/>
                  <a:gd name="T10" fmla="*/ 10 w 920"/>
                  <a:gd name="T11" fmla="*/ 0 h 20"/>
                  <a:gd name="T12" fmla="*/ 909 w 920"/>
                  <a:gd name="T13" fmla="*/ 0 h 20"/>
                  <a:gd name="T14" fmla="*/ 909 w 920"/>
                  <a:gd name="T15" fmla="*/ 0 h 20"/>
                  <a:gd name="T16" fmla="*/ 919 w 920"/>
                  <a:gd name="T17" fmla="*/ 9 h 20"/>
                  <a:gd name="T18" fmla="*/ 919 w 920"/>
                  <a:gd name="T19" fmla="*/ 9 h 20"/>
                  <a:gd name="T20" fmla="*/ 909 w 92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0" h="20">
                    <a:moveTo>
                      <a:pt x="909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909" y="0"/>
                    </a:lnTo>
                    <a:lnTo>
                      <a:pt x="909" y="0"/>
                    </a:lnTo>
                    <a:cubicBezTo>
                      <a:pt x="914" y="0"/>
                      <a:pt x="919" y="4"/>
                      <a:pt x="919" y="9"/>
                    </a:cubicBezTo>
                    <a:lnTo>
                      <a:pt x="919" y="9"/>
                    </a:lnTo>
                    <a:cubicBezTo>
                      <a:pt x="919" y="15"/>
                      <a:pt x="914" y="19"/>
                      <a:pt x="909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" name="Freeform 88">
                <a:extLst>
                  <a:ext uri="{FF2B5EF4-FFF2-40B4-BE49-F238E27FC236}">
                    <a16:creationId xmlns:a16="http://schemas.microsoft.com/office/drawing/2014/main" id="{F9BA5D9C-E484-4FDF-B808-8F20FF8F9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3463" y="8587946"/>
                <a:ext cx="807049" cy="19309"/>
              </a:xfrm>
              <a:custGeom>
                <a:avLst/>
                <a:gdLst>
                  <a:gd name="T0" fmla="*/ 909 w 920"/>
                  <a:gd name="T1" fmla="*/ 19 h 20"/>
                  <a:gd name="T2" fmla="*/ 10 w 920"/>
                  <a:gd name="T3" fmla="*/ 19 h 20"/>
                  <a:gd name="T4" fmla="*/ 10 w 920"/>
                  <a:gd name="T5" fmla="*/ 19 h 20"/>
                  <a:gd name="T6" fmla="*/ 0 w 920"/>
                  <a:gd name="T7" fmla="*/ 10 h 20"/>
                  <a:gd name="T8" fmla="*/ 0 w 920"/>
                  <a:gd name="T9" fmla="*/ 10 h 20"/>
                  <a:gd name="T10" fmla="*/ 10 w 920"/>
                  <a:gd name="T11" fmla="*/ 0 h 20"/>
                  <a:gd name="T12" fmla="*/ 909 w 920"/>
                  <a:gd name="T13" fmla="*/ 0 h 20"/>
                  <a:gd name="T14" fmla="*/ 909 w 920"/>
                  <a:gd name="T15" fmla="*/ 0 h 20"/>
                  <a:gd name="T16" fmla="*/ 919 w 920"/>
                  <a:gd name="T17" fmla="*/ 10 h 20"/>
                  <a:gd name="T18" fmla="*/ 919 w 920"/>
                  <a:gd name="T19" fmla="*/ 10 h 20"/>
                  <a:gd name="T20" fmla="*/ 909 w 92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0" h="20">
                    <a:moveTo>
                      <a:pt x="909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909" y="0"/>
                    </a:lnTo>
                    <a:lnTo>
                      <a:pt x="909" y="0"/>
                    </a:lnTo>
                    <a:cubicBezTo>
                      <a:pt x="914" y="0"/>
                      <a:pt x="919" y="4"/>
                      <a:pt x="919" y="10"/>
                    </a:cubicBezTo>
                    <a:lnTo>
                      <a:pt x="919" y="10"/>
                    </a:lnTo>
                    <a:cubicBezTo>
                      <a:pt x="919" y="15"/>
                      <a:pt x="914" y="19"/>
                      <a:pt x="909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 89">
                <a:extLst>
                  <a:ext uri="{FF2B5EF4-FFF2-40B4-BE49-F238E27FC236}">
                    <a16:creationId xmlns:a16="http://schemas.microsoft.com/office/drawing/2014/main" id="{A6501D7F-C970-47B5-B122-CBDDE1082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4071" y="8344674"/>
                <a:ext cx="111982" cy="111982"/>
              </a:xfrm>
              <a:custGeom>
                <a:avLst/>
                <a:gdLst>
                  <a:gd name="T0" fmla="*/ 127 w 128"/>
                  <a:gd name="T1" fmla="*/ 62 h 127"/>
                  <a:gd name="T2" fmla="*/ 127 w 128"/>
                  <a:gd name="T3" fmla="*/ 62 h 127"/>
                  <a:gd name="T4" fmla="*/ 63 w 128"/>
                  <a:gd name="T5" fmla="*/ 126 h 127"/>
                  <a:gd name="T6" fmla="*/ 63 w 128"/>
                  <a:gd name="T7" fmla="*/ 126 h 127"/>
                  <a:gd name="T8" fmla="*/ 0 w 128"/>
                  <a:gd name="T9" fmla="*/ 62 h 127"/>
                  <a:gd name="T10" fmla="*/ 0 w 128"/>
                  <a:gd name="T11" fmla="*/ 62 h 127"/>
                  <a:gd name="T12" fmla="*/ 63 w 128"/>
                  <a:gd name="T13" fmla="*/ 0 h 127"/>
                  <a:gd name="T14" fmla="*/ 63 w 128"/>
                  <a:gd name="T15" fmla="*/ 0 h 127"/>
                  <a:gd name="T16" fmla="*/ 127 w 128"/>
                  <a:gd name="T17" fmla="*/ 6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7">
                    <a:moveTo>
                      <a:pt x="127" y="62"/>
                    </a:moveTo>
                    <a:lnTo>
                      <a:pt x="127" y="62"/>
                    </a:lnTo>
                    <a:cubicBezTo>
                      <a:pt x="127" y="97"/>
                      <a:pt x="98" y="126"/>
                      <a:pt x="63" y="126"/>
                    </a:cubicBezTo>
                    <a:lnTo>
                      <a:pt x="63" y="126"/>
                    </a:lnTo>
                    <a:cubicBezTo>
                      <a:pt x="28" y="126"/>
                      <a:pt x="0" y="97"/>
                      <a:pt x="0" y="62"/>
                    </a:cubicBezTo>
                    <a:lnTo>
                      <a:pt x="0" y="62"/>
                    </a:lnTo>
                    <a:cubicBezTo>
                      <a:pt x="0" y="27"/>
                      <a:pt x="28" y="0"/>
                      <a:pt x="63" y="0"/>
                    </a:cubicBezTo>
                    <a:lnTo>
                      <a:pt x="63" y="0"/>
                    </a:lnTo>
                    <a:cubicBezTo>
                      <a:pt x="98" y="0"/>
                      <a:pt x="127" y="27"/>
                      <a:pt x="127" y="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" name="Freeform 90">
                <a:extLst>
                  <a:ext uri="{FF2B5EF4-FFF2-40B4-BE49-F238E27FC236}">
                    <a16:creationId xmlns:a16="http://schemas.microsoft.com/office/drawing/2014/main" id="{F73100E7-2422-41B9-8440-9EFCF01ED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6348" y="8336951"/>
                <a:ext cx="127428" cy="127428"/>
              </a:xfrm>
              <a:custGeom>
                <a:avLst/>
                <a:gdLst>
                  <a:gd name="T0" fmla="*/ 73 w 147"/>
                  <a:gd name="T1" fmla="*/ 19 h 146"/>
                  <a:gd name="T2" fmla="*/ 73 w 147"/>
                  <a:gd name="T3" fmla="*/ 19 h 146"/>
                  <a:gd name="T4" fmla="*/ 19 w 147"/>
                  <a:gd name="T5" fmla="*/ 72 h 146"/>
                  <a:gd name="T6" fmla="*/ 19 w 147"/>
                  <a:gd name="T7" fmla="*/ 72 h 146"/>
                  <a:gd name="T8" fmla="*/ 73 w 147"/>
                  <a:gd name="T9" fmla="*/ 126 h 146"/>
                  <a:gd name="T10" fmla="*/ 73 w 147"/>
                  <a:gd name="T11" fmla="*/ 126 h 146"/>
                  <a:gd name="T12" fmla="*/ 127 w 147"/>
                  <a:gd name="T13" fmla="*/ 72 h 146"/>
                  <a:gd name="T14" fmla="*/ 127 w 147"/>
                  <a:gd name="T15" fmla="*/ 72 h 146"/>
                  <a:gd name="T16" fmla="*/ 73 w 147"/>
                  <a:gd name="T17" fmla="*/ 19 h 146"/>
                  <a:gd name="T18" fmla="*/ 73 w 147"/>
                  <a:gd name="T19" fmla="*/ 145 h 146"/>
                  <a:gd name="T20" fmla="*/ 73 w 147"/>
                  <a:gd name="T21" fmla="*/ 145 h 146"/>
                  <a:gd name="T22" fmla="*/ 0 w 147"/>
                  <a:gd name="T23" fmla="*/ 72 h 146"/>
                  <a:gd name="T24" fmla="*/ 0 w 147"/>
                  <a:gd name="T25" fmla="*/ 72 h 146"/>
                  <a:gd name="T26" fmla="*/ 73 w 147"/>
                  <a:gd name="T27" fmla="*/ 0 h 146"/>
                  <a:gd name="T28" fmla="*/ 73 w 147"/>
                  <a:gd name="T29" fmla="*/ 0 h 146"/>
                  <a:gd name="T30" fmla="*/ 146 w 147"/>
                  <a:gd name="T31" fmla="*/ 72 h 146"/>
                  <a:gd name="T32" fmla="*/ 146 w 147"/>
                  <a:gd name="T33" fmla="*/ 72 h 146"/>
                  <a:gd name="T34" fmla="*/ 73 w 147"/>
                  <a:gd name="T35" fmla="*/ 14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7" h="146">
                    <a:moveTo>
                      <a:pt x="73" y="19"/>
                    </a:moveTo>
                    <a:lnTo>
                      <a:pt x="73" y="19"/>
                    </a:lnTo>
                    <a:cubicBezTo>
                      <a:pt x="43" y="19"/>
                      <a:pt x="19" y="43"/>
                      <a:pt x="19" y="72"/>
                    </a:cubicBezTo>
                    <a:lnTo>
                      <a:pt x="19" y="72"/>
                    </a:lnTo>
                    <a:cubicBezTo>
                      <a:pt x="19" y="102"/>
                      <a:pt x="43" y="126"/>
                      <a:pt x="73" y="126"/>
                    </a:cubicBezTo>
                    <a:lnTo>
                      <a:pt x="73" y="126"/>
                    </a:lnTo>
                    <a:cubicBezTo>
                      <a:pt x="103" y="126"/>
                      <a:pt x="127" y="102"/>
                      <a:pt x="127" y="72"/>
                    </a:cubicBezTo>
                    <a:lnTo>
                      <a:pt x="127" y="72"/>
                    </a:lnTo>
                    <a:cubicBezTo>
                      <a:pt x="127" y="43"/>
                      <a:pt x="103" y="19"/>
                      <a:pt x="73" y="19"/>
                    </a:cubicBezTo>
                    <a:close/>
                    <a:moveTo>
                      <a:pt x="73" y="145"/>
                    </a:moveTo>
                    <a:lnTo>
                      <a:pt x="73" y="145"/>
                    </a:lnTo>
                    <a:cubicBezTo>
                      <a:pt x="33" y="145"/>
                      <a:pt x="0" y="112"/>
                      <a:pt x="0" y="72"/>
                    </a:cubicBezTo>
                    <a:lnTo>
                      <a:pt x="0" y="72"/>
                    </a:lnTo>
                    <a:cubicBezTo>
                      <a:pt x="0" y="32"/>
                      <a:pt x="33" y="0"/>
                      <a:pt x="73" y="0"/>
                    </a:cubicBezTo>
                    <a:lnTo>
                      <a:pt x="73" y="0"/>
                    </a:lnTo>
                    <a:cubicBezTo>
                      <a:pt x="113" y="0"/>
                      <a:pt x="146" y="32"/>
                      <a:pt x="146" y="72"/>
                    </a:cubicBezTo>
                    <a:lnTo>
                      <a:pt x="146" y="72"/>
                    </a:lnTo>
                    <a:cubicBezTo>
                      <a:pt x="146" y="112"/>
                      <a:pt x="113" y="145"/>
                      <a:pt x="73" y="1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91">
                <a:extLst>
                  <a:ext uri="{FF2B5EF4-FFF2-40B4-BE49-F238E27FC236}">
                    <a16:creationId xmlns:a16="http://schemas.microsoft.com/office/drawing/2014/main" id="{33096939-A4C5-41D1-8A24-47DD98B4F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6538" y="8537748"/>
                <a:ext cx="111982" cy="111982"/>
              </a:xfrm>
              <a:custGeom>
                <a:avLst/>
                <a:gdLst>
                  <a:gd name="T0" fmla="*/ 126 w 127"/>
                  <a:gd name="T1" fmla="*/ 64 h 128"/>
                  <a:gd name="T2" fmla="*/ 126 w 127"/>
                  <a:gd name="T3" fmla="*/ 64 h 128"/>
                  <a:gd name="T4" fmla="*/ 63 w 127"/>
                  <a:gd name="T5" fmla="*/ 127 h 128"/>
                  <a:gd name="T6" fmla="*/ 63 w 127"/>
                  <a:gd name="T7" fmla="*/ 127 h 128"/>
                  <a:gd name="T8" fmla="*/ 0 w 127"/>
                  <a:gd name="T9" fmla="*/ 64 h 128"/>
                  <a:gd name="T10" fmla="*/ 0 w 127"/>
                  <a:gd name="T11" fmla="*/ 64 h 128"/>
                  <a:gd name="T12" fmla="*/ 63 w 127"/>
                  <a:gd name="T13" fmla="*/ 0 h 128"/>
                  <a:gd name="T14" fmla="*/ 63 w 127"/>
                  <a:gd name="T15" fmla="*/ 0 h 128"/>
                  <a:gd name="T16" fmla="*/ 126 w 127"/>
                  <a:gd name="T17" fmla="*/ 6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28">
                    <a:moveTo>
                      <a:pt x="126" y="64"/>
                    </a:moveTo>
                    <a:lnTo>
                      <a:pt x="126" y="64"/>
                    </a:lnTo>
                    <a:cubicBezTo>
                      <a:pt x="126" y="99"/>
                      <a:pt x="98" y="127"/>
                      <a:pt x="63" y="127"/>
                    </a:cubicBezTo>
                    <a:lnTo>
                      <a:pt x="63" y="127"/>
                    </a:lnTo>
                    <a:cubicBezTo>
                      <a:pt x="27" y="127"/>
                      <a:pt x="0" y="99"/>
                      <a:pt x="0" y="64"/>
                    </a:cubicBezTo>
                    <a:lnTo>
                      <a:pt x="0" y="64"/>
                    </a:lnTo>
                    <a:cubicBezTo>
                      <a:pt x="0" y="29"/>
                      <a:pt x="27" y="0"/>
                      <a:pt x="63" y="0"/>
                    </a:cubicBezTo>
                    <a:lnTo>
                      <a:pt x="63" y="0"/>
                    </a:lnTo>
                    <a:cubicBezTo>
                      <a:pt x="98" y="0"/>
                      <a:pt x="126" y="29"/>
                      <a:pt x="126" y="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0" name="Freeform 92">
                <a:extLst>
                  <a:ext uri="{FF2B5EF4-FFF2-40B4-BE49-F238E27FC236}">
                    <a16:creationId xmlns:a16="http://schemas.microsoft.com/office/drawing/2014/main" id="{B0523DA4-D08B-42FA-A7AE-88AD499F1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8815" y="8530025"/>
                <a:ext cx="127428" cy="127428"/>
              </a:xfrm>
              <a:custGeom>
                <a:avLst/>
                <a:gdLst>
                  <a:gd name="T0" fmla="*/ 73 w 146"/>
                  <a:gd name="T1" fmla="*/ 19 h 146"/>
                  <a:gd name="T2" fmla="*/ 73 w 146"/>
                  <a:gd name="T3" fmla="*/ 19 h 146"/>
                  <a:gd name="T4" fmla="*/ 19 w 146"/>
                  <a:gd name="T5" fmla="*/ 73 h 146"/>
                  <a:gd name="T6" fmla="*/ 19 w 146"/>
                  <a:gd name="T7" fmla="*/ 73 h 146"/>
                  <a:gd name="T8" fmla="*/ 73 w 146"/>
                  <a:gd name="T9" fmla="*/ 126 h 146"/>
                  <a:gd name="T10" fmla="*/ 73 w 146"/>
                  <a:gd name="T11" fmla="*/ 126 h 146"/>
                  <a:gd name="T12" fmla="*/ 126 w 146"/>
                  <a:gd name="T13" fmla="*/ 73 h 146"/>
                  <a:gd name="T14" fmla="*/ 126 w 146"/>
                  <a:gd name="T15" fmla="*/ 73 h 146"/>
                  <a:gd name="T16" fmla="*/ 73 w 146"/>
                  <a:gd name="T17" fmla="*/ 19 h 146"/>
                  <a:gd name="T18" fmla="*/ 73 w 146"/>
                  <a:gd name="T19" fmla="*/ 145 h 146"/>
                  <a:gd name="T20" fmla="*/ 73 w 146"/>
                  <a:gd name="T21" fmla="*/ 145 h 146"/>
                  <a:gd name="T22" fmla="*/ 0 w 146"/>
                  <a:gd name="T23" fmla="*/ 73 h 146"/>
                  <a:gd name="T24" fmla="*/ 0 w 146"/>
                  <a:gd name="T25" fmla="*/ 73 h 146"/>
                  <a:gd name="T26" fmla="*/ 73 w 146"/>
                  <a:gd name="T27" fmla="*/ 0 h 146"/>
                  <a:gd name="T28" fmla="*/ 73 w 146"/>
                  <a:gd name="T29" fmla="*/ 0 h 146"/>
                  <a:gd name="T30" fmla="*/ 145 w 146"/>
                  <a:gd name="T31" fmla="*/ 73 h 146"/>
                  <a:gd name="T32" fmla="*/ 145 w 146"/>
                  <a:gd name="T33" fmla="*/ 73 h 146"/>
                  <a:gd name="T34" fmla="*/ 73 w 146"/>
                  <a:gd name="T35" fmla="*/ 14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146">
                    <a:moveTo>
                      <a:pt x="73" y="19"/>
                    </a:moveTo>
                    <a:lnTo>
                      <a:pt x="73" y="19"/>
                    </a:lnTo>
                    <a:cubicBezTo>
                      <a:pt x="43" y="19"/>
                      <a:pt x="19" y="43"/>
                      <a:pt x="19" y="73"/>
                    </a:cubicBezTo>
                    <a:lnTo>
                      <a:pt x="19" y="73"/>
                    </a:lnTo>
                    <a:cubicBezTo>
                      <a:pt x="19" y="102"/>
                      <a:pt x="43" y="126"/>
                      <a:pt x="73" y="126"/>
                    </a:cubicBezTo>
                    <a:lnTo>
                      <a:pt x="73" y="126"/>
                    </a:lnTo>
                    <a:cubicBezTo>
                      <a:pt x="102" y="126"/>
                      <a:pt x="126" y="102"/>
                      <a:pt x="126" y="73"/>
                    </a:cubicBezTo>
                    <a:lnTo>
                      <a:pt x="126" y="73"/>
                    </a:lnTo>
                    <a:cubicBezTo>
                      <a:pt x="126" y="43"/>
                      <a:pt x="102" y="19"/>
                      <a:pt x="73" y="19"/>
                    </a:cubicBezTo>
                    <a:close/>
                    <a:moveTo>
                      <a:pt x="73" y="145"/>
                    </a:moveTo>
                    <a:lnTo>
                      <a:pt x="73" y="145"/>
                    </a:lnTo>
                    <a:cubicBezTo>
                      <a:pt x="32" y="145"/>
                      <a:pt x="0" y="113"/>
                      <a:pt x="0" y="73"/>
                    </a:cubicBezTo>
                    <a:lnTo>
                      <a:pt x="0" y="73"/>
                    </a:lnTo>
                    <a:cubicBezTo>
                      <a:pt x="0" y="33"/>
                      <a:pt x="32" y="0"/>
                      <a:pt x="73" y="0"/>
                    </a:cubicBezTo>
                    <a:lnTo>
                      <a:pt x="73" y="0"/>
                    </a:lnTo>
                    <a:cubicBezTo>
                      <a:pt x="113" y="0"/>
                      <a:pt x="145" y="33"/>
                      <a:pt x="145" y="73"/>
                    </a:cubicBezTo>
                    <a:lnTo>
                      <a:pt x="145" y="73"/>
                    </a:lnTo>
                    <a:cubicBezTo>
                      <a:pt x="145" y="113"/>
                      <a:pt x="113" y="145"/>
                      <a:pt x="73" y="1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93">
                <a:extLst>
                  <a:ext uri="{FF2B5EF4-FFF2-40B4-BE49-F238E27FC236}">
                    <a16:creationId xmlns:a16="http://schemas.microsoft.com/office/drawing/2014/main" id="{61816143-F314-48E6-99B6-D34618952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9601" y="8943203"/>
                <a:ext cx="177628" cy="177628"/>
              </a:xfrm>
              <a:custGeom>
                <a:avLst/>
                <a:gdLst>
                  <a:gd name="T0" fmla="*/ 201 w 202"/>
                  <a:gd name="T1" fmla="*/ 101 h 203"/>
                  <a:gd name="T2" fmla="*/ 201 w 202"/>
                  <a:gd name="T3" fmla="*/ 101 h 203"/>
                  <a:gd name="T4" fmla="*/ 101 w 202"/>
                  <a:gd name="T5" fmla="*/ 202 h 203"/>
                  <a:gd name="T6" fmla="*/ 101 w 202"/>
                  <a:gd name="T7" fmla="*/ 202 h 203"/>
                  <a:gd name="T8" fmla="*/ 0 w 202"/>
                  <a:gd name="T9" fmla="*/ 101 h 203"/>
                  <a:gd name="T10" fmla="*/ 0 w 202"/>
                  <a:gd name="T11" fmla="*/ 101 h 203"/>
                  <a:gd name="T12" fmla="*/ 101 w 202"/>
                  <a:gd name="T13" fmla="*/ 0 h 203"/>
                  <a:gd name="T14" fmla="*/ 101 w 202"/>
                  <a:gd name="T15" fmla="*/ 0 h 203"/>
                  <a:gd name="T16" fmla="*/ 201 w 202"/>
                  <a:gd name="T17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2" h="203">
                    <a:moveTo>
                      <a:pt x="201" y="101"/>
                    </a:moveTo>
                    <a:lnTo>
                      <a:pt x="201" y="101"/>
                    </a:lnTo>
                    <a:cubicBezTo>
                      <a:pt x="201" y="156"/>
                      <a:pt x="156" y="202"/>
                      <a:pt x="101" y="202"/>
                    </a:cubicBezTo>
                    <a:lnTo>
                      <a:pt x="101" y="202"/>
                    </a:lnTo>
                    <a:cubicBezTo>
                      <a:pt x="45" y="202"/>
                      <a:pt x="0" y="156"/>
                      <a:pt x="0" y="101"/>
                    </a:cubicBezTo>
                    <a:lnTo>
                      <a:pt x="0" y="101"/>
                    </a:lnTo>
                    <a:cubicBezTo>
                      <a:pt x="0" y="45"/>
                      <a:pt x="45" y="0"/>
                      <a:pt x="101" y="0"/>
                    </a:cubicBezTo>
                    <a:lnTo>
                      <a:pt x="101" y="0"/>
                    </a:lnTo>
                    <a:cubicBezTo>
                      <a:pt x="156" y="0"/>
                      <a:pt x="201" y="45"/>
                      <a:pt x="201" y="10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94">
                <a:extLst>
                  <a:ext uri="{FF2B5EF4-FFF2-40B4-BE49-F238E27FC236}">
                    <a16:creationId xmlns:a16="http://schemas.microsoft.com/office/drawing/2014/main" id="{2459C14E-1E26-4E8E-894B-7BC2749AA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1878" y="8935480"/>
                <a:ext cx="193074" cy="193074"/>
              </a:xfrm>
              <a:custGeom>
                <a:avLst/>
                <a:gdLst>
                  <a:gd name="T0" fmla="*/ 111 w 221"/>
                  <a:gd name="T1" fmla="*/ 19 h 221"/>
                  <a:gd name="T2" fmla="*/ 111 w 221"/>
                  <a:gd name="T3" fmla="*/ 19 h 221"/>
                  <a:gd name="T4" fmla="*/ 19 w 221"/>
                  <a:gd name="T5" fmla="*/ 110 h 221"/>
                  <a:gd name="T6" fmla="*/ 19 w 221"/>
                  <a:gd name="T7" fmla="*/ 110 h 221"/>
                  <a:gd name="T8" fmla="*/ 111 w 221"/>
                  <a:gd name="T9" fmla="*/ 201 h 221"/>
                  <a:gd name="T10" fmla="*/ 111 w 221"/>
                  <a:gd name="T11" fmla="*/ 201 h 221"/>
                  <a:gd name="T12" fmla="*/ 201 w 221"/>
                  <a:gd name="T13" fmla="*/ 110 h 221"/>
                  <a:gd name="T14" fmla="*/ 201 w 221"/>
                  <a:gd name="T15" fmla="*/ 110 h 221"/>
                  <a:gd name="T16" fmla="*/ 111 w 221"/>
                  <a:gd name="T17" fmla="*/ 19 h 221"/>
                  <a:gd name="T18" fmla="*/ 111 w 221"/>
                  <a:gd name="T19" fmla="*/ 220 h 221"/>
                  <a:gd name="T20" fmla="*/ 111 w 221"/>
                  <a:gd name="T21" fmla="*/ 220 h 221"/>
                  <a:gd name="T22" fmla="*/ 0 w 221"/>
                  <a:gd name="T23" fmla="*/ 110 h 221"/>
                  <a:gd name="T24" fmla="*/ 0 w 221"/>
                  <a:gd name="T25" fmla="*/ 110 h 221"/>
                  <a:gd name="T26" fmla="*/ 111 w 221"/>
                  <a:gd name="T27" fmla="*/ 0 h 221"/>
                  <a:gd name="T28" fmla="*/ 111 w 221"/>
                  <a:gd name="T29" fmla="*/ 0 h 221"/>
                  <a:gd name="T30" fmla="*/ 220 w 221"/>
                  <a:gd name="T31" fmla="*/ 110 h 221"/>
                  <a:gd name="T32" fmla="*/ 220 w 221"/>
                  <a:gd name="T33" fmla="*/ 110 h 221"/>
                  <a:gd name="T34" fmla="*/ 111 w 221"/>
                  <a:gd name="T35" fmla="*/ 22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1" h="221">
                    <a:moveTo>
                      <a:pt x="111" y="19"/>
                    </a:moveTo>
                    <a:lnTo>
                      <a:pt x="111" y="19"/>
                    </a:lnTo>
                    <a:cubicBezTo>
                      <a:pt x="60" y="19"/>
                      <a:pt x="19" y="60"/>
                      <a:pt x="19" y="110"/>
                    </a:cubicBezTo>
                    <a:lnTo>
                      <a:pt x="19" y="110"/>
                    </a:lnTo>
                    <a:cubicBezTo>
                      <a:pt x="19" y="160"/>
                      <a:pt x="60" y="201"/>
                      <a:pt x="111" y="201"/>
                    </a:cubicBezTo>
                    <a:lnTo>
                      <a:pt x="111" y="201"/>
                    </a:lnTo>
                    <a:cubicBezTo>
                      <a:pt x="160" y="201"/>
                      <a:pt x="201" y="160"/>
                      <a:pt x="201" y="110"/>
                    </a:cubicBezTo>
                    <a:lnTo>
                      <a:pt x="201" y="110"/>
                    </a:lnTo>
                    <a:cubicBezTo>
                      <a:pt x="201" y="60"/>
                      <a:pt x="160" y="19"/>
                      <a:pt x="111" y="19"/>
                    </a:cubicBezTo>
                    <a:close/>
                    <a:moveTo>
                      <a:pt x="111" y="220"/>
                    </a:moveTo>
                    <a:lnTo>
                      <a:pt x="111" y="220"/>
                    </a:lnTo>
                    <a:cubicBezTo>
                      <a:pt x="50" y="220"/>
                      <a:pt x="0" y="171"/>
                      <a:pt x="0" y="110"/>
                    </a:cubicBezTo>
                    <a:lnTo>
                      <a:pt x="0" y="110"/>
                    </a:lnTo>
                    <a:cubicBezTo>
                      <a:pt x="0" y="49"/>
                      <a:pt x="50" y="0"/>
                      <a:pt x="111" y="0"/>
                    </a:cubicBezTo>
                    <a:lnTo>
                      <a:pt x="111" y="0"/>
                    </a:lnTo>
                    <a:cubicBezTo>
                      <a:pt x="171" y="0"/>
                      <a:pt x="220" y="49"/>
                      <a:pt x="220" y="110"/>
                    </a:cubicBezTo>
                    <a:lnTo>
                      <a:pt x="220" y="110"/>
                    </a:lnTo>
                    <a:cubicBezTo>
                      <a:pt x="220" y="171"/>
                      <a:pt x="171" y="220"/>
                      <a:pt x="111" y="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95">
                <a:extLst>
                  <a:ext uri="{FF2B5EF4-FFF2-40B4-BE49-F238E27FC236}">
                    <a16:creationId xmlns:a16="http://schemas.microsoft.com/office/drawing/2014/main" id="{EEF2815E-BA9D-4E9D-8B3A-C690F9B1A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6242" y="8943203"/>
                <a:ext cx="177628" cy="177628"/>
              </a:xfrm>
              <a:custGeom>
                <a:avLst/>
                <a:gdLst>
                  <a:gd name="T0" fmla="*/ 201 w 202"/>
                  <a:gd name="T1" fmla="*/ 101 h 203"/>
                  <a:gd name="T2" fmla="*/ 201 w 202"/>
                  <a:gd name="T3" fmla="*/ 101 h 203"/>
                  <a:gd name="T4" fmla="*/ 100 w 202"/>
                  <a:gd name="T5" fmla="*/ 202 h 203"/>
                  <a:gd name="T6" fmla="*/ 100 w 202"/>
                  <a:gd name="T7" fmla="*/ 202 h 203"/>
                  <a:gd name="T8" fmla="*/ 0 w 202"/>
                  <a:gd name="T9" fmla="*/ 101 h 203"/>
                  <a:gd name="T10" fmla="*/ 0 w 202"/>
                  <a:gd name="T11" fmla="*/ 101 h 203"/>
                  <a:gd name="T12" fmla="*/ 100 w 202"/>
                  <a:gd name="T13" fmla="*/ 0 h 203"/>
                  <a:gd name="T14" fmla="*/ 100 w 202"/>
                  <a:gd name="T15" fmla="*/ 0 h 203"/>
                  <a:gd name="T16" fmla="*/ 201 w 202"/>
                  <a:gd name="T17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2" h="203">
                    <a:moveTo>
                      <a:pt x="201" y="101"/>
                    </a:moveTo>
                    <a:lnTo>
                      <a:pt x="201" y="101"/>
                    </a:lnTo>
                    <a:cubicBezTo>
                      <a:pt x="201" y="156"/>
                      <a:pt x="156" y="202"/>
                      <a:pt x="100" y="202"/>
                    </a:cubicBezTo>
                    <a:lnTo>
                      <a:pt x="100" y="202"/>
                    </a:lnTo>
                    <a:cubicBezTo>
                      <a:pt x="45" y="202"/>
                      <a:pt x="0" y="156"/>
                      <a:pt x="0" y="101"/>
                    </a:cubicBezTo>
                    <a:lnTo>
                      <a:pt x="0" y="101"/>
                    </a:lnTo>
                    <a:cubicBezTo>
                      <a:pt x="0" y="45"/>
                      <a:pt x="45" y="0"/>
                      <a:pt x="100" y="0"/>
                    </a:cubicBezTo>
                    <a:lnTo>
                      <a:pt x="100" y="0"/>
                    </a:lnTo>
                    <a:cubicBezTo>
                      <a:pt x="156" y="0"/>
                      <a:pt x="201" y="45"/>
                      <a:pt x="201" y="10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96">
                <a:extLst>
                  <a:ext uri="{FF2B5EF4-FFF2-40B4-BE49-F238E27FC236}">
                    <a16:creationId xmlns:a16="http://schemas.microsoft.com/office/drawing/2014/main" id="{911C046E-184E-4DF1-86C7-551504D7C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8519" y="8935480"/>
                <a:ext cx="193074" cy="193074"/>
              </a:xfrm>
              <a:custGeom>
                <a:avLst/>
                <a:gdLst>
                  <a:gd name="T0" fmla="*/ 109 w 221"/>
                  <a:gd name="T1" fmla="*/ 19 h 221"/>
                  <a:gd name="T2" fmla="*/ 109 w 221"/>
                  <a:gd name="T3" fmla="*/ 19 h 221"/>
                  <a:gd name="T4" fmla="*/ 18 w 221"/>
                  <a:gd name="T5" fmla="*/ 110 h 221"/>
                  <a:gd name="T6" fmla="*/ 18 w 221"/>
                  <a:gd name="T7" fmla="*/ 110 h 221"/>
                  <a:gd name="T8" fmla="*/ 109 w 221"/>
                  <a:gd name="T9" fmla="*/ 201 h 221"/>
                  <a:gd name="T10" fmla="*/ 109 w 221"/>
                  <a:gd name="T11" fmla="*/ 201 h 221"/>
                  <a:gd name="T12" fmla="*/ 201 w 221"/>
                  <a:gd name="T13" fmla="*/ 110 h 221"/>
                  <a:gd name="T14" fmla="*/ 201 w 221"/>
                  <a:gd name="T15" fmla="*/ 110 h 221"/>
                  <a:gd name="T16" fmla="*/ 109 w 221"/>
                  <a:gd name="T17" fmla="*/ 19 h 221"/>
                  <a:gd name="T18" fmla="*/ 109 w 221"/>
                  <a:gd name="T19" fmla="*/ 220 h 221"/>
                  <a:gd name="T20" fmla="*/ 109 w 221"/>
                  <a:gd name="T21" fmla="*/ 220 h 221"/>
                  <a:gd name="T22" fmla="*/ 0 w 221"/>
                  <a:gd name="T23" fmla="*/ 110 h 221"/>
                  <a:gd name="T24" fmla="*/ 0 w 221"/>
                  <a:gd name="T25" fmla="*/ 110 h 221"/>
                  <a:gd name="T26" fmla="*/ 109 w 221"/>
                  <a:gd name="T27" fmla="*/ 0 h 221"/>
                  <a:gd name="T28" fmla="*/ 109 w 221"/>
                  <a:gd name="T29" fmla="*/ 0 h 221"/>
                  <a:gd name="T30" fmla="*/ 220 w 221"/>
                  <a:gd name="T31" fmla="*/ 110 h 221"/>
                  <a:gd name="T32" fmla="*/ 220 w 221"/>
                  <a:gd name="T33" fmla="*/ 110 h 221"/>
                  <a:gd name="T34" fmla="*/ 109 w 221"/>
                  <a:gd name="T35" fmla="*/ 22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1" h="221">
                    <a:moveTo>
                      <a:pt x="109" y="19"/>
                    </a:moveTo>
                    <a:lnTo>
                      <a:pt x="109" y="19"/>
                    </a:lnTo>
                    <a:cubicBezTo>
                      <a:pt x="60" y="19"/>
                      <a:pt x="18" y="60"/>
                      <a:pt x="18" y="110"/>
                    </a:cubicBezTo>
                    <a:lnTo>
                      <a:pt x="18" y="110"/>
                    </a:lnTo>
                    <a:cubicBezTo>
                      <a:pt x="18" y="160"/>
                      <a:pt x="60" y="201"/>
                      <a:pt x="109" y="201"/>
                    </a:cubicBezTo>
                    <a:lnTo>
                      <a:pt x="109" y="201"/>
                    </a:lnTo>
                    <a:cubicBezTo>
                      <a:pt x="160" y="201"/>
                      <a:pt x="201" y="160"/>
                      <a:pt x="201" y="110"/>
                    </a:cubicBezTo>
                    <a:lnTo>
                      <a:pt x="201" y="110"/>
                    </a:lnTo>
                    <a:cubicBezTo>
                      <a:pt x="201" y="60"/>
                      <a:pt x="160" y="19"/>
                      <a:pt x="109" y="19"/>
                    </a:cubicBezTo>
                    <a:close/>
                    <a:moveTo>
                      <a:pt x="109" y="220"/>
                    </a:moveTo>
                    <a:lnTo>
                      <a:pt x="109" y="220"/>
                    </a:lnTo>
                    <a:cubicBezTo>
                      <a:pt x="49" y="220"/>
                      <a:pt x="0" y="171"/>
                      <a:pt x="0" y="110"/>
                    </a:cubicBezTo>
                    <a:lnTo>
                      <a:pt x="0" y="110"/>
                    </a:lnTo>
                    <a:cubicBezTo>
                      <a:pt x="0" y="49"/>
                      <a:pt x="49" y="0"/>
                      <a:pt x="109" y="0"/>
                    </a:cubicBezTo>
                    <a:lnTo>
                      <a:pt x="109" y="0"/>
                    </a:lnTo>
                    <a:cubicBezTo>
                      <a:pt x="170" y="0"/>
                      <a:pt x="220" y="49"/>
                      <a:pt x="220" y="110"/>
                    </a:cubicBezTo>
                    <a:lnTo>
                      <a:pt x="220" y="110"/>
                    </a:lnTo>
                    <a:cubicBezTo>
                      <a:pt x="220" y="171"/>
                      <a:pt x="170" y="220"/>
                      <a:pt x="109" y="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97">
                <a:extLst>
                  <a:ext uri="{FF2B5EF4-FFF2-40B4-BE49-F238E27FC236}">
                    <a16:creationId xmlns:a16="http://schemas.microsoft.com/office/drawing/2014/main" id="{22AADF7E-134D-4387-A5DC-B851F5939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9024" y="8935480"/>
                <a:ext cx="193074" cy="193074"/>
              </a:xfrm>
              <a:custGeom>
                <a:avLst/>
                <a:gdLst>
                  <a:gd name="T0" fmla="*/ 110 w 222"/>
                  <a:gd name="T1" fmla="*/ 19 h 221"/>
                  <a:gd name="T2" fmla="*/ 110 w 222"/>
                  <a:gd name="T3" fmla="*/ 19 h 221"/>
                  <a:gd name="T4" fmla="*/ 19 w 222"/>
                  <a:gd name="T5" fmla="*/ 110 h 221"/>
                  <a:gd name="T6" fmla="*/ 19 w 222"/>
                  <a:gd name="T7" fmla="*/ 110 h 221"/>
                  <a:gd name="T8" fmla="*/ 110 w 222"/>
                  <a:gd name="T9" fmla="*/ 201 h 221"/>
                  <a:gd name="T10" fmla="*/ 110 w 222"/>
                  <a:gd name="T11" fmla="*/ 201 h 221"/>
                  <a:gd name="T12" fmla="*/ 202 w 222"/>
                  <a:gd name="T13" fmla="*/ 110 h 221"/>
                  <a:gd name="T14" fmla="*/ 202 w 222"/>
                  <a:gd name="T15" fmla="*/ 110 h 221"/>
                  <a:gd name="T16" fmla="*/ 110 w 222"/>
                  <a:gd name="T17" fmla="*/ 19 h 221"/>
                  <a:gd name="T18" fmla="*/ 110 w 222"/>
                  <a:gd name="T19" fmla="*/ 220 h 221"/>
                  <a:gd name="T20" fmla="*/ 110 w 222"/>
                  <a:gd name="T21" fmla="*/ 220 h 221"/>
                  <a:gd name="T22" fmla="*/ 0 w 222"/>
                  <a:gd name="T23" fmla="*/ 110 h 221"/>
                  <a:gd name="T24" fmla="*/ 0 w 222"/>
                  <a:gd name="T25" fmla="*/ 110 h 221"/>
                  <a:gd name="T26" fmla="*/ 110 w 222"/>
                  <a:gd name="T27" fmla="*/ 0 h 221"/>
                  <a:gd name="T28" fmla="*/ 110 w 222"/>
                  <a:gd name="T29" fmla="*/ 0 h 221"/>
                  <a:gd name="T30" fmla="*/ 221 w 222"/>
                  <a:gd name="T31" fmla="*/ 110 h 221"/>
                  <a:gd name="T32" fmla="*/ 221 w 222"/>
                  <a:gd name="T33" fmla="*/ 110 h 221"/>
                  <a:gd name="T34" fmla="*/ 110 w 222"/>
                  <a:gd name="T35" fmla="*/ 22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2" h="221">
                    <a:moveTo>
                      <a:pt x="110" y="19"/>
                    </a:moveTo>
                    <a:lnTo>
                      <a:pt x="110" y="19"/>
                    </a:lnTo>
                    <a:cubicBezTo>
                      <a:pt x="60" y="19"/>
                      <a:pt x="19" y="60"/>
                      <a:pt x="19" y="110"/>
                    </a:cubicBezTo>
                    <a:lnTo>
                      <a:pt x="19" y="110"/>
                    </a:lnTo>
                    <a:cubicBezTo>
                      <a:pt x="19" y="160"/>
                      <a:pt x="60" y="201"/>
                      <a:pt x="110" y="201"/>
                    </a:cubicBezTo>
                    <a:lnTo>
                      <a:pt x="110" y="201"/>
                    </a:lnTo>
                    <a:cubicBezTo>
                      <a:pt x="161" y="201"/>
                      <a:pt x="202" y="160"/>
                      <a:pt x="202" y="110"/>
                    </a:cubicBezTo>
                    <a:lnTo>
                      <a:pt x="202" y="110"/>
                    </a:lnTo>
                    <a:cubicBezTo>
                      <a:pt x="202" y="60"/>
                      <a:pt x="161" y="19"/>
                      <a:pt x="110" y="19"/>
                    </a:cubicBezTo>
                    <a:close/>
                    <a:moveTo>
                      <a:pt x="110" y="220"/>
                    </a:moveTo>
                    <a:lnTo>
                      <a:pt x="110" y="220"/>
                    </a:lnTo>
                    <a:cubicBezTo>
                      <a:pt x="50" y="220"/>
                      <a:pt x="0" y="171"/>
                      <a:pt x="0" y="110"/>
                    </a:cubicBezTo>
                    <a:lnTo>
                      <a:pt x="0" y="110"/>
                    </a:lnTo>
                    <a:cubicBezTo>
                      <a:pt x="0" y="50"/>
                      <a:pt x="50" y="0"/>
                      <a:pt x="110" y="0"/>
                    </a:cubicBezTo>
                    <a:lnTo>
                      <a:pt x="110" y="0"/>
                    </a:lnTo>
                    <a:cubicBezTo>
                      <a:pt x="172" y="0"/>
                      <a:pt x="221" y="50"/>
                      <a:pt x="221" y="110"/>
                    </a:cubicBezTo>
                    <a:lnTo>
                      <a:pt x="221" y="110"/>
                    </a:lnTo>
                    <a:cubicBezTo>
                      <a:pt x="221" y="171"/>
                      <a:pt x="172" y="220"/>
                      <a:pt x="110" y="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98">
                <a:extLst>
                  <a:ext uri="{FF2B5EF4-FFF2-40B4-BE49-F238E27FC236}">
                    <a16:creationId xmlns:a16="http://schemas.microsoft.com/office/drawing/2014/main" id="{7411100D-D40E-4F8B-B096-08E66787A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8215" y="8989541"/>
                <a:ext cx="104261" cy="77230"/>
              </a:xfrm>
              <a:custGeom>
                <a:avLst/>
                <a:gdLst>
                  <a:gd name="T0" fmla="*/ 38 w 117"/>
                  <a:gd name="T1" fmla="*/ 89 h 90"/>
                  <a:gd name="T2" fmla="*/ 37 w 117"/>
                  <a:gd name="T3" fmla="*/ 89 h 90"/>
                  <a:gd name="T4" fmla="*/ 37 w 117"/>
                  <a:gd name="T5" fmla="*/ 89 h 90"/>
                  <a:gd name="T6" fmla="*/ 30 w 117"/>
                  <a:gd name="T7" fmla="*/ 86 h 90"/>
                  <a:gd name="T8" fmla="*/ 4 w 117"/>
                  <a:gd name="T9" fmla="*/ 55 h 90"/>
                  <a:gd name="T10" fmla="*/ 4 w 117"/>
                  <a:gd name="T11" fmla="*/ 55 h 90"/>
                  <a:gd name="T12" fmla="*/ 4 w 117"/>
                  <a:gd name="T13" fmla="*/ 42 h 90"/>
                  <a:gd name="T14" fmla="*/ 4 w 117"/>
                  <a:gd name="T15" fmla="*/ 42 h 90"/>
                  <a:gd name="T16" fmla="*/ 18 w 117"/>
                  <a:gd name="T17" fmla="*/ 43 h 90"/>
                  <a:gd name="T18" fmla="*/ 38 w 117"/>
                  <a:gd name="T19" fmla="*/ 66 h 90"/>
                  <a:gd name="T20" fmla="*/ 99 w 117"/>
                  <a:gd name="T21" fmla="*/ 4 h 90"/>
                  <a:gd name="T22" fmla="*/ 99 w 117"/>
                  <a:gd name="T23" fmla="*/ 4 h 90"/>
                  <a:gd name="T24" fmla="*/ 113 w 117"/>
                  <a:gd name="T25" fmla="*/ 4 h 90"/>
                  <a:gd name="T26" fmla="*/ 113 w 117"/>
                  <a:gd name="T27" fmla="*/ 4 h 90"/>
                  <a:gd name="T28" fmla="*/ 113 w 117"/>
                  <a:gd name="T29" fmla="*/ 18 h 90"/>
                  <a:gd name="T30" fmla="*/ 44 w 117"/>
                  <a:gd name="T31" fmla="*/ 86 h 90"/>
                  <a:gd name="T32" fmla="*/ 44 w 117"/>
                  <a:gd name="T33" fmla="*/ 86 h 90"/>
                  <a:gd name="T34" fmla="*/ 38 w 117"/>
                  <a:gd name="T35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" h="90">
                    <a:moveTo>
                      <a:pt x="38" y="89"/>
                    </a:moveTo>
                    <a:lnTo>
                      <a:pt x="37" y="89"/>
                    </a:lnTo>
                    <a:lnTo>
                      <a:pt x="37" y="89"/>
                    </a:lnTo>
                    <a:cubicBezTo>
                      <a:pt x="34" y="89"/>
                      <a:pt x="32" y="88"/>
                      <a:pt x="30" y="86"/>
                    </a:cubicBezTo>
                    <a:lnTo>
                      <a:pt x="4" y="55"/>
                    </a:lnTo>
                    <a:lnTo>
                      <a:pt x="4" y="55"/>
                    </a:lnTo>
                    <a:cubicBezTo>
                      <a:pt x="0" y="52"/>
                      <a:pt x="0" y="46"/>
                      <a:pt x="4" y="42"/>
                    </a:cubicBezTo>
                    <a:lnTo>
                      <a:pt x="4" y="42"/>
                    </a:lnTo>
                    <a:cubicBezTo>
                      <a:pt x="8" y="39"/>
                      <a:pt x="14" y="39"/>
                      <a:pt x="18" y="43"/>
                    </a:cubicBezTo>
                    <a:lnTo>
                      <a:pt x="38" y="66"/>
                    </a:lnTo>
                    <a:lnTo>
                      <a:pt x="99" y="4"/>
                    </a:lnTo>
                    <a:lnTo>
                      <a:pt x="99" y="4"/>
                    </a:lnTo>
                    <a:cubicBezTo>
                      <a:pt x="103" y="0"/>
                      <a:pt x="109" y="0"/>
                      <a:pt x="113" y="4"/>
                    </a:cubicBezTo>
                    <a:lnTo>
                      <a:pt x="113" y="4"/>
                    </a:lnTo>
                    <a:cubicBezTo>
                      <a:pt x="116" y="7"/>
                      <a:pt x="116" y="14"/>
                      <a:pt x="113" y="18"/>
                    </a:cubicBezTo>
                    <a:lnTo>
                      <a:pt x="44" y="86"/>
                    </a:lnTo>
                    <a:lnTo>
                      <a:pt x="44" y="86"/>
                    </a:lnTo>
                    <a:cubicBezTo>
                      <a:pt x="42" y="88"/>
                      <a:pt x="40" y="89"/>
                      <a:pt x="38" y="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99">
                <a:extLst>
                  <a:ext uri="{FF2B5EF4-FFF2-40B4-BE49-F238E27FC236}">
                    <a16:creationId xmlns:a16="http://schemas.microsoft.com/office/drawing/2014/main" id="{E5569FEE-C485-4405-A9B9-F21909FFE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4857" y="8989541"/>
                <a:ext cx="100399" cy="77230"/>
              </a:xfrm>
              <a:custGeom>
                <a:avLst/>
                <a:gdLst>
                  <a:gd name="T0" fmla="*/ 36 w 116"/>
                  <a:gd name="T1" fmla="*/ 89 h 90"/>
                  <a:gd name="T2" fmla="*/ 36 w 116"/>
                  <a:gd name="T3" fmla="*/ 89 h 90"/>
                  <a:gd name="T4" fmla="*/ 36 w 116"/>
                  <a:gd name="T5" fmla="*/ 89 h 90"/>
                  <a:gd name="T6" fmla="*/ 29 w 116"/>
                  <a:gd name="T7" fmla="*/ 86 h 90"/>
                  <a:gd name="T8" fmla="*/ 3 w 116"/>
                  <a:gd name="T9" fmla="*/ 55 h 90"/>
                  <a:gd name="T10" fmla="*/ 3 w 116"/>
                  <a:gd name="T11" fmla="*/ 55 h 90"/>
                  <a:gd name="T12" fmla="*/ 3 w 116"/>
                  <a:gd name="T13" fmla="*/ 42 h 90"/>
                  <a:gd name="T14" fmla="*/ 3 w 116"/>
                  <a:gd name="T15" fmla="*/ 42 h 90"/>
                  <a:gd name="T16" fmla="*/ 17 w 116"/>
                  <a:gd name="T17" fmla="*/ 43 h 90"/>
                  <a:gd name="T18" fmla="*/ 37 w 116"/>
                  <a:gd name="T19" fmla="*/ 66 h 90"/>
                  <a:gd name="T20" fmla="*/ 98 w 116"/>
                  <a:gd name="T21" fmla="*/ 4 h 90"/>
                  <a:gd name="T22" fmla="*/ 98 w 116"/>
                  <a:gd name="T23" fmla="*/ 4 h 90"/>
                  <a:gd name="T24" fmla="*/ 112 w 116"/>
                  <a:gd name="T25" fmla="*/ 4 h 90"/>
                  <a:gd name="T26" fmla="*/ 112 w 116"/>
                  <a:gd name="T27" fmla="*/ 4 h 90"/>
                  <a:gd name="T28" fmla="*/ 112 w 116"/>
                  <a:gd name="T29" fmla="*/ 18 h 90"/>
                  <a:gd name="T30" fmla="*/ 43 w 116"/>
                  <a:gd name="T31" fmla="*/ 86 h 90"/>
                  <a:gd name="T32" fmla="*/ 43 w 116"/>
                  <a:gd name="T33" fmla="*/ 86 h 90"/>
                  <a:gd name="T34" fmla="*/ 36 w 116"/>
                  <a:gd name="T35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6" h="90">
                    <a:moveTo>
                      <a:pt x="36" y="89"/>
                    </a:moveTo>
                    <a:lnTo>
                      <a:pt x="36" y="89"/>
                    </a:lnTo>
                    <a:lnTo>
                      <a:pt x="36" y="89"/>
                    </a:lnTo>
                    <a:cubicBezTo>
                      <a:pt x="34" y="89"/>
                      <a:pt x="31" y="88"/>
                      <a:pt x="29" y="86"/>
                    </a:cubicBezTo>
                    <a:lnTo>
                      <a:pt x="3" y="55"/>
                    </a:lnTo>
                    <a:lnTo>
                      <a:pt x="3" y="55"/>
                    </a:lnTo>
                    <a:cubicBezTo>
                      <a:pt x="0" y="52"/>
                      <a:pt x="0" y="46"/>
                      <a:pt x="3" y="42"/>
                    </a:cubicBezTo>
                    <a:lnTo>
                      <a:pt x="3" y="42"/>
                    </a:lnTo>
                    <a:cubicBezTo>
                      <a:pt x="8" y="39"/>
                      <a:pt x="14" y="39"/>
                      <a:pt x="17" y="43"/>
                    </a:cubicBezTo>
                    <a:lnTo>
                      <a:pt x="37" y="66"/>
                    </a:lnTo>
                    <a:lnTo>
                      <a:pt x="98" y="4"/>
                    </a:lnTo>
                    <a:lnTo>
                      <a:pt x="98" y="4"/>
                    </a:lnTo>
                    <a:cubicBezTo>
                      <a:pt x="103" y="0"/>
                      <a:pt x="108" y="0"/>
                      <a:pt x="112" y="4"/>
                    </a:cubicBezTo>
                    <a:lnTo>
                      <a:pt x="112" y="4"/>
                    </a:lnTo>
                    <a:cubicBezTo>
                      <a:pt x="115" y="7"/>
                      <a:pt x="115" y="14"/>
                      <a:pt x="112" y="18"/>
                    </a:cubicBezTo>
                    <a:lnTo>
                      <a:pt x="43" y="86"/>
                    </a:lnTo>
                    <a:lnTo>
                      <a:pt x="43" y="86"/>
                    </a:lnTo>
                    <a:cubicBezTo>
                      <a:pt x="41" y="88"/>
                      <a:pt x="39" y="89"/>
                      <a:pt x="36" y="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100">
                <a:extLst>
                  <a:ext uri="{FF2B5EF4-FFF2-40B4-BE49-F238E27FC236}">
                    <a16:creationId xmlns:a16="http://schemas.microsoft.com/office/drawing/2014/main" id="{5E5D2410-845A-456E-ABF3-87537AD05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6747" y="8943203"/>
                <a:ext cx="177628" cy="177628"/>
              </a:xfrm>
              <a:custGeom>
                <a:avLst/>
                <a:gdLst>
                  <a:gd name="T0" fmla="*/ 202 w 203"/>
                  <a:gd name="T1" fmla="*/ 101 h 203"/>
                  <a:gd name="T2" fmla="*/ 202 w 203"/>
                  <a:gd name="T3" fmla="*/ 101 h 203"/>
                  <a:gd name="T4" fmla="*/ 100 w 203"/>
                  <a:gd name="T5" fmla="*/ 202 h 203"/>
                  <a:gd name="T6" fmla="*/ 100 w 203"/>
                  <a:gd name="T7" fmla="*/ 202 h 203"/>
                  <a:gd name="T8" fmla="*/ 0 w 203"/>
                  <a:gd name="T9" fmla="*/ 101 h 203"/>
                  <a:gd name="T10" fmla="*/ 0 w 203"/>
                  <a:gd name="T11" fmla="*/ 101 h 203"/>
                  <a:gd name="T12" fmla="*/ 100 w 203"/>
                  <a:gd name="T13" fmla="*/ 0 h 203"/>
                  <a:gd name="T14" fmla="*/ 100 w 203"/>
                  <a:gd name="T15" fmla="*/ 0 h 203"/>
                  <a:gd name="T16" fmla="*/ 202 w 203"/>
                  <a:gd name="T17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3" h="203">
                    <a:moveTo>
                      <a:pt x="202" y="101"/>
                    </a:moveTo>
                    <a:lnTo>
                      <a:pt x="202" y="101"/>
                    </a:lnTo>
                    <a:cubicBezTo>
                      <a:pt x="202" y="156"/>
                      <a:pt x="156" y="202"/>
                      <a:pt x="100" y="202"/>
                    </a:cubicBezTo>
                    <a:lnTo>
                      <a:pt x="100" y="202"/>
                    </a:lnTo>
                    <a:cubicBezTo>
                      <a:pt x="45" y="202"/>
                      <a:pt x="0" y="156"/>
                      <a:pt x="0" y="101"/>
                    </a:cubicBezTo>
                    <a:lnTo>
                      <a:pt x="0" y="101"/>
                    </a:lnTo>
                    <a:cubicBezTo>
                      <a:pt x="0" y="46"/>
                      <a:pt x="45" y="0"/>
                      <a:pt x="100" y="0"/>
                    </a:cubicBezTo>
                    <a:lnTo>
                      <a:pt x="100" y="0"/>
                    </a:lnTo>
                    <a:cubicBezTo>
                      <a:pt x="156" y="0"/>
                      <a:pt x="202" y="46"/>
                      <a:pt x="202" y="101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101">
                <a:extLst>
                  <a:ext uri="{FF2B5EF4-FFF2-40B4-BE49-F238E27FC236}">
                    <a16:creationId xmlns:a16="http://schemas.microsoft.com/office/drawing/2014/main" id="{B0DBE59E-320A-4D01-A8CD-173D662CB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9391" y="10510966"/>
                <a:ext cx="536748" cy="135153"/>
              </a:xfrm>
              <a:custGeom>
                <a:avLst/>
                <a:gdLst>
                  <a:gd name="T0" fmla="*/ 528 w 612"/>
                  <a:gd name="T1" fmla="*/ 153 h 154"/>
                  <a:gd name="T2" fmla="*/ 84 w 612"/>
                  <a:gd name="T3" fmla="*/ 153 h 154"/>
                  <a:gd name="T4" fmla="*/ 84 w 612"/>
                  <a:gd name="T5" fmla="*/ 153 h 154"/>
                  <a:gd name="T6" fmla="*/ 25 w 612"/>
                  <a:gd name="T7" fmla="*/ 129 h 154"/>
                  <a:gd name="T8" fmla="*/ 25 w 612"/>
                  <a:gd name="T9" fmla="*/ 129 h 154"/>
                  <a:gd name="T10" fmla="*/ 0 w 612"/>
                  <a:gd name="T11" fmla="*/ 69 h 154"/>
                  <a:gd name="T12" fmla="*/ 0 w 612"/>
                  <a:gd name="T13" fmla="*/ 0 h 154"/>
                  <a:gd name="T14" fmla="*/ 611 w 612"/>
                  <a:gd name="T15" fmla="*/ 0 h 154"/>
                  <a:gd name="T16" fmla="*/ 611 w 612"/>
                  <a:gd name="T17" fmla="*/ 69 h 154"/>
                  <a:gd name="T18" fmla="*/ 611 w 612"/>
                  <a:gd name="T19" fmla="*/ 69 h 154"/>
                  <a:gd name="T20" fmla="*/ 591 w 612"/>
                  <a:gd name="T21" fmla="*/ 123 h 154"/>
                  <a:gd name="T22" fmla="*/ 591 w 612"/>
                  <a:gd name="T23" fmla="*/ 123 h 154"/>
                  <a:gd name="T24" fmla="*/ 528 w 612"/>
                  <a:gd name="T25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2" h="154">
                    <a:moveTo>
                      <a:pt x="528" y="153"/>
                    </a:moveTo>
                    <a:lnTo>
                      <a:pt x="84" y="153"/>
                    </a:lnTo>
                    <a:lnTo>
                      <a:pt x="84" y="153"/>
                    </a:lnTo>
                    <a:cubicBezTo>
                      <a:pt x="61" y="153"/>
                      <a:pt x="41" y="143"/>
                      <a:pt x="25" y="129"/>
                    </a:cubicBezTo>
                    <a:lnTo>
                      <a:pt x="25" y="129"/>
                    </a:lnTo>
                    <a:cubicBezTo>
                      <a:pt x="10" y="114"/>
                      <a:pt x="0" y="93"/>
                      <a:pt x="0" y="69"/>
                    </a:cubicBezTo>
                    <a:lnTo>
                      <a:pt x="0" y="0"/>
                    </a:lnTo>
                    <a:lnTo>
                      <a:pt x="611" y="0"/>
                    </a:lnTo>
                    <a:lnTo>
                      <a:pt x="611" y="69"/>
                    </a:lnTo>
                    <a:lnTo>
                      <a:pt x="611" y="69"/>
                    </a:lnTo>
                    <a:cubicBezTo>
                      <a:pt x="611" y="90"/>
                      <a:pt x="603" y="108"/>
                      <a:pt x="591" y="123"/>
                    </a:cubicBezTo>
                    <a:lnTo>
                      <a:pt x="591" y="123"/>
                    </a:lnTo>
                    <a:cubicBezTo>
                      <a:pt x="575" y="141"/>
                      <a:pt x="553" y="153"/>
                      <a:pt x="528" y="1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102">
                <a:extLst>
                  <a:ext uri="{FF2B5EF4-FFF2-40B4-BE49-F238E27FC236}">
                    <a16:creationId xmlns:a16="http://schemas.microsoft.com/office/drawing/2014/main" id="{626F1BDA-E6C2-43CC-A35E-D4C833643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1668" y="10503243"/>
                <a:ext cx="552194" cy="150599"/>
              </a:xfrm>
              <a:custGeom>
                <a:avLst/>
                <a:gdLst>
                  <a:gd name="T0" fmla="*/ 19 w 631"/>
                  <a:gd name="T1" fmla="*/ 19 h 173"/>
                  <a:gd name="T2" fmla="*/ 19 w 631"/>
                  <a:gd name="T3" fmla="*/ 79 h 173"/>
                  <a:gd name="T4" fmla="*/ 19 w 631"/>
                  <a:gd name="T5" fmla="*/ 79 h 173"/>
                  <a:gd name="T6" fmla="*/ 41 w 631"/>
                  <a:gd name="T7" fmla="*/ 132 h 173"/>
                  <a:gd name="T8" fmla="*/ 41 w 631"/>
                  <a:gd name="T9" fmla="*/ 132 h 173"/>
                  <a:gd name="T10" fmla="*/ 93 w 631"/>
                  <a:gd name="T11" fmla="*/ 153 h 173"/>
                  <a:gd name="T12" fmla="*/ 537 w 631"/>
                  <a:gd name="T13" fmla="*/ 153 h 173"/>
                  <a:gd name="T14" fmla="*/ 537 w 631"/>
                  <a:gd name="T15" fmla="*/ 153 h 173"/>
                  <a:gd name="T16" fmla="*/ 592 w 631"/>
                  <a:gd name="T17" fmla="*/ 127 h 173"/>
                  <a:gd name="T18" fmla="*/ 592 w 631"/>
                  <a:gd name="T19" fmla="*/ 127 h 173"/>
                  <a:gd name="T20" fmla="*/ 611 w 631"/>
                  <a:gd name="T21" fmla="*/ 79 h 173"/>
                  <a:gd name="T22" fmla="*/ 611 w 631"/>
                  <a:gd name="T23" fmla="*/ 19 h 173"/>
                  <a:gd name="T24" fmla="*/ 19 w 631"/>
                  <a:gd name="T25" fmla="*/ 19 h 173"/>
                  <a:gd name="T26" fmla="*/ 537 w 631"/>
                  <a:gd name="T27" fmla="*/ 172 h 173"/>
                  <a:gd name="T28" fmla="*/ 93 w 631"/>
                  <a:gd name="T29" fmla="*/ 172 h 173"/>
                  <a:gd name="T30" fmla="*/ 93 w 631"/>
                  <a:gd name="T31" fmla="*/ 172 h 173"/>
                  <a:gd name="T32" fmla="*/ 28 w 631"/>
                  <a:gd name="T33" fmla="*/ 146 h 173"/>
                  <a:gd name="T34" fmla="*/ 28 w 631"/>
                  <a:gd name="T35" fmla="*/ 146 h 173"/>
                  <a:gd name="T36" fmla="*/ 0 w 631"/>
                  <a:gd name="T37" fmla="*/ 79 h 173"/>
                  <a:gd name="T38" fmla="*/ 0 w 631"/>
                  <a:gd name="T39" fmla="*/ 10 h 173"/>
                  <a:gd name="T40" fmla="*/ 0 w 631"/>
                  <a:gd name="T41" fmla="*/ 10 h 173"/>
                  <a:gd name="T42" fmla="*/ 9 w 631"/>
                  <a:gd name="T43" fmla="*/ 0 h 173"/>
                  <a:gd name="T44" fmla="*/ 620 w 631"/>
                  <a:gd name="T45" fmla="*/ 0 h 173"/>
                  <a:gd name="T46" fmla="*/ 620 w 631"/>
                  <a:gd name="T47" fmla="*/ 0 h 173"/>
                  <a:gd name="T48" fmla="*/ 630 w 631"/>
                  <a:gd name="T49" fmla="*/ 10 h 173"/>
                  <a:gd name="T50" fmla="*/ 630 w 631"/>
                  <a:gd name="T51" fmla="*/ 79 h 173"/>
                  <a:gd name="T52" fmla="*/ 630 w 631"/>
                  <a:gd name="T53" fmla="*/ 79 h 173"/>
                  <a:gd name="T54" fmla="*/ 607 w 631"/>
                  <a:gd name="T55" fmla="*/ 139 h 173"/>
                  <a:gd name="T56" fmla="*/ 607 w 631"/>
                  <a:gd name="T57" fmla="*/ 139 h 173"/>
                  <a:gd name="T58" fmla="*/ 537 w 631"/>
                  <a:gd name="T59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1" h="173">
                    <a:moveTo>
                      <a:pt x="19" y="19"/>
                    </a:moveTo>
                    <a:lnTo>
                      <a:pt x="19" y="79"/>
                    </a:lnTo>
                    <a:lnTo>
                      <a:pt x="19" y="79"/>
                    </a:lnTo>
                    <a:cubicBezTo>
                      <a:pt x="19" y="100"/>
                      <a:pt x="26" y="118"/>
                      <a:pt x="41" y="132"/>
                    </a:cubicBezTo>
                    <a:lnTo>
                      <a:pt x="41" y="132"/>
                    </a:lnTo>
                    <a:cubicBezTo>
                      <a:pt x="55" y="146"/>
                      <a:pt x="74" y="153"/>
                      <a:pt x="93" y="153"/>
                    </a:cubicBezTo>
                    <a:lnTo>
                      <a:pt x="537" y="153"/>
                    </a:lnTo>
                    <a:lnTo>
                      <a:pt x="537" y="153"/>
                    </a:lnTo>
                    <a:cubicBezTo>
                      <a:pt x="558" y="153"/>
                      <a:pt x="578" y="144"/>
                      <a:pt x="592" y="127"/>
                    </a:cubicBezTo>
                    <a:lnTo>
                      <a:pt x="592" y="127"/>
                    </a:lnTo>
                    <a:cubicBezTo>
                      <a:pt x="604" y="113"/>
                      <a:pt x="611" y="97"/>
                      <a:pt x="611" y="79"/>
                    </a:cubicBezTo>
                    <a:lnTo>
                      <a:pt x="611" y="19"/>
                    </a:lnTo>
                    <a:lnTo>
                      <a:pt x="19" y="19"/>
                    </a:lnTo>
                    <a:close/>
                    <a:moveTo>
                      <a:pt x="537" y="172"/>
                    </a:moveTo>
                    <a:lnTo>
                      <a:pt x="93" y="172"/>
                    </a:lnTo>
                    <a:lnTo>
                      <a:pt x="93" y="172"/>
                    </a:lnTo>
                    <a:cubicBezTo>
                      <a:pt x="68" y="172"/>
                      <a:pt x="46" y="163"/>
                      <a:pt x="28" y="146"/>
                    </a:cubicBezTo>
                    <a:lnTo>
                      <a:pt x="28" y="146"/>
                    </a:lnTo>
                    <a:cubicBezTo>
                      <a:pt x="10" y="128"/>
                      <a:pt x="0" y="104"/>
                      <a:pt x="0" y="7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620" y="0"/>
                    </a:lnTo>
                    <a:lnTo>
                      <a:pt x="620" y="0"/>
                    </a:lnTo>
                    <a:cubicBezTo>
                      <a:pt x="625" y="0"/>
                      <a:pt x="630" y="5"/>
                      <a:pt x="630" y="10"/>
                    </a:cubicBezTo>
                    <a:lnTo>
                      <a:pt x="630" y="79"/>
                    </a:lnTo>
                    <a:lnTo>
                      <a:pt x="630" y="79"/>
                    </a:lnTo>
                    <a:cubicBezTo>
                      <a:pt x="630" y="101"/>
                      <a:pt x="621" y="123"/>
                      <a:pt x="607" y="139"/>
                    </a:cubicBezTo>
                    <a:lnTo>
                      <a:pt x="607" y="139"/>
                    </a:lnTo>
                    <a:cubicBezTo>
                      <a:pt x="590" y="160"/>
                      <a:pt x="563" y="172"/>
                      <a:pt x="537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103">
                <a:extLst>
                  <a:ext uri="{FF2B5EF4-FFF2-40B4-BE49-F238E27FC236}">
                    <a16:creationId xmlns:a16="http://schemas.microsoft.com/office/drawing/2014/main" id="{6DB6C1A5-D57B-445B-8DC0-9F7535BC6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82067" y="10646119"/>
                <a:ext cx="347534" cy="115845"/>
              </a:xfrm>
              <a:custGeom>
                <a:avLst/>
                <a:gdLst>
                  <a:gd name="T0" fmla="*/ 398 w 399"/>
                  <a:gd name="T1" fmla="*/ 0 h 132"/>
                  <a:gd name="T2" fmla="*/ 200 w 399"/>
                  <a:gd name="T3" fmla="*/ 0 h 132"/>
                  <a:gd name="T4" fmla="*/ 0 w 399"/>
                  <a:gd name="T5" fmla="*/ 0 h 132"/>
                  <a:gd name="T6" fmla="*/ 0 w 399"/>
                  <a:gd name="T7" fmla="*/ 36 h 132"/>
                  <a:gd name="T8" fmla="*/ 0 w 399"/>
                  <a:gd name="T9" fmla="*/ 72 h 132"/>
                  <a:gd name="T10" fmla="*/ 0 w 399"/>
                  <a:gd name="T11" fmla="*/ 72 h 132"/>
                  <a:gd name="T12" fmla="*/ 18 w 399"/>
                  <a:gd name="T13" fmla="*/ 114 h 132"/>
                  <a:gd name="T14" fmla="*/ 18 w 399"/>
                  <a:gd name="T15" fmla="*/ 114 h 132"/>
                  <a:gd name="T16" fmla="*/ 59 w 399"/>
                  <a:gd name="T17" fmla="*/ 131 h 132"/>
                  <a:gd name="T18" fmla="*/ 200 w 399"/>
                  <a:gd name="T19" fmla="*/ 131 h 132"/>
                  <a:gd name="T20" fmla="*/ 340 w 399"/>
                  <a:gd name="T21" fmla="*/ 131 h 132"/>
                  <a:gd name="T22" fmla="*/ 340 w 399"/>
                  <a:gd name="T23" fmla="*/ 131 h 132"/>
                  <a:gd name="T24" fmla="*/ 381 w 399"/>
                  <a:gd name="T25" fmla="*/ 114 h 132"/>
                  <a:gd name="T26" fmla="*/ 381 w 399"/>
                  <a:gd name="T27" fmla="*/ 114 h 132"/>
                  <a:gd name="T28" fmla="*/ 398 w 399"/>
                  <a:gd name="T29" fmla="*/ 72 h 132"/>
                  <a:gd name="T30" fmla="*/ 398 w 399"/>
                  <a:gd name="T31" fmla="*/ 36 h 132"/>
                  <a:gd name="T32" fmla="*/ 398 w 399"/>
                  <a:gd name="T3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9" h="132">
                    <a:moveTo>
                      <a:pt x="398" y="0"/>
                    </a:moveTo>
                    <a:lnTo>
                      <a:pt x="200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0" y="72"/>
                    </a:lnTo>
                    <a:cubicBezTo>
                      <a:pt x="0" y="89"/>
                      <a:pt x="7" y="103"/>
                      <a:pt x="18" y="114"/>
                    </a:cubicBezTo>
                    <a:lnTo>
                      <a:pt x="18" y="114"/>
                    </a:lnTo>
                    <a:cubicBezTo>
                      <a:pt x="28" y="124"/>
                      <a:pt x="43" y="131"/>
                      <a:pt x="59" y="131"/>
                    </a:cubicBezTo>
                    <a:lnTo>
                      <a:pt x="200" y="131"/>
                    </a:lnTo>
                    <a:lnTo>
                      <a:pt x="340" y="131"/>
                    </a:lnTo>
                    <a:lnTo>
                      <a:pt x="340" y="131"/>
                    </a:lnTo>
                    <a:cubicBezTo>
                      <a:pt x="355" y="131"/>
                      <a:pt x="370" y="124"/>
                      <a:pt x="381" y="114"/>
                    </a:cubicBezTo>
                    <a:lnTo>
                      <a:pt x="381" y="114"/>
                    </a:lnTo>
                    <a:cubicBezTo>
                      <a:pt x="392" y="103"/>
                      <a:pt x="398" y="89"/>
                      <a:pt x="398" y="72"/>
                    </a:cubicBezTo>
                    <a:lnTo>
                      <a:pt x="398" y="36"/>
                    </a:lnTo>
                    <a:lnTo>
                      <a:pt x="39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104">
                <a:extLst>
                  <a:ext uri="{FF2B5EF4-FFF2-40B4-BE49-F238E27FC236}">
                    <a16:creationId xmlns:a16="http://schemas.microsoft.com/office/drawing/2014/main" id="{4E79C586-49D8-4D4D-A779-45EFC395C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74344" y="10638396"/>
                <a:ext cx="366842" cy="131291"/>
              </a:xfrm>
              <a:custGeom>
                <a:avLst/>
                <a:gdLst>
                  <a:gd name="T0" fmla="*/ 19 w 418"/>
                  <a:gd name="T1" fmla="*/ 19 h 152"/>
                  <a:gd name="T2" fmla="*/ 19 w 418"/>
                  <a:gd name="T3" fmla="*/ 82 h 152"/>
                  <a:gd name="T4" fmla="*/ 19 w 418"/>
                  <a:gd name="T5" fmla="*/ 82 h 152"/>
                  <a:gd name="T6" fmla="*/ 33 w 418"/>
                  <a:gd name="T7" fmla="*/ 117 h 152"/>
                  <a:gd name="T8" fmla="*/ 33 w 418"/>
                  <a:gd name="T9" fmla="*/ 117 h 152"/>
                  <a:gd name="T10" fmla="*/ 68 w 418"/>
                  <a:gd name="T11" fmla="*/ 132 h 152"/>
                  <a:gd name="T12" fmla="*/ 349 w 418"/>
                  <a:gd name="T13" fmla="*/ 132 h 152"/>
                  <a:gd name="T14" fmla="*/ 349 w 418"/>
                  <a:gd name="T15" fmla="*/ 132 h 152"/>
                  <a:gd name="T16" fmla="*/ 383 w 418"/>
                  <a:gd name="T17" fmla="*/ 117 h 152"/>
                  <a:gd name="T18" fmla="*/ 383 w 418"/>
                  <a:gd name="T19" fmla="*/ 117 h 152"/>
                  <a:gd name="T20" fmla="*/ 397 w 418"/>
                  <a:gd name="T21" fmla="*/ 82 h 152"/>
                  <a:gd name="T22" fmla="*/ 397 w 418"/>
                  <a:gd name="T23" fmla="*/ 19 h 152"/>
                  <a:gd name="T24" fmla="*/ 19 w 418"/>
                  <a:gd name="T25" fmla="*/ 19 h 152"/>
                  <a:gd name="T26" fmla="*/ 349 w 418"/>
                  <a:gd name="T27" fmla="*/ 151 h 152"/>
                  <a:gd name="T28" fmla="*/ 68 w 418"/>
                  <a:gd name="T29" fmla="*/ 151 h 152"/>
                  <a:gd name="T30" fmla="*/ 68 w 418"/>
                  <a:gd name="T31" fmla="*/ 151 h 152"/>
                  <a:gd name="T32" fmla="*/ 20 w 418"/>
                  <a:gd name="T33" fmla="*/ 131 h 152"/>
                  <a:gd name="T34" fmla="*/ 20 w 418"/>
                  <a:gd name="T35" fmla="*/ 131 h 152"/>
                  <a:gd name="T36" fmla="*/ 0 w 418"/>
                  <a:gd name="T37" fmla="*/ 82 h 152"/>
                  <a:gd name="T38" fmla="*/ 0 w 418"/>
                  <a:gd name="T39" fmla="*/ 10 h 152"/>
                  <a:gd name="T40" fmla="*/ 0 w 418"/>
                  <a:gd name="T41" fmla="*/ 10 h 152"/>
                  <a:gd name="T42" fmla="*/ 9 w 418"/>
                  <a:gd name="T43" fmla="*/ 0 h 152"/>
                  <a:gd name="T44" fmla="*/ 407 w 418"/>
                  <a:gd name="T45" fmla="*/ 0 h 152"/>
                  <a:gd name="T46" fmla="*/ 407 w 418"/>
                  <a:gd name="T47" fmla="*/ 0 h 152"/>
                  <a:gd name="T48" fmla="*/ 417 w 418"/>
                  <a:gd name="T49" fmla="*/ 10 h 152"/>
                  <a:gd name="T50" fmla="*/ 417 w 418"/>
                  <a:gd name="T51" fmla="*/ 82 h 152"/>
                  <a:gd name="T52" fmla="*/ 417 w 418"/>
                  <a:gd name="T53" fmla="*/ 82 h 152"/>
                  <a:gd name="T54" fmla="*/ 396 w 418"/>
                  <a:gd name="T55" fmla="*/ 131 h 152"/>
                  <a:gd name="T56" fmla="*/ 396 w 418"/>
                  <a:gd name="T57" fmla="*/ 131 h 152"/>
                  <a:gd name="T58" fmla="*/ 349 w 418"/>
                  <a:gd name="T59" fmla="*/ 15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18" h="152">
                    <a:moveTo>
                      <a:pt x="19" y="19"/>
                    </a:moveTo>
                    <a:lnTo>
                      <a:pt x="19" y="82"/>
                    </a:lnTo>
                    <a:lnTo>
                      <a:pt x="19" y="82"/>
                    </a:lnTo>
                    <a:cubicBezTo>
                      <a:pt x="19" y="95"/>
                      <a:pt x="24" y="107"/>
                      <a:pt x="33" y="117"/>
                    </a:cubicBezTo>
                    <a:lnTo>
                      <a:pt x="33" y="117"/>
                    </a:lnTo>
                    <a:cubicBezTo>
                      <a:pt x="43" y="127"/>
                      <a:pt x="55" y="132"/>
                      <a:pt x="68" y="132"/>
                    </a:cubicBezTo>
                    <a:lnTo>
                      <a:pt x="349" y="132"/>
                    </a:lnTo>
                    <a:lnTo>
                      <a:pt x="349" y="132"/>
                    </a:lnTo>
                    <a:cubicBezTo>
                      <a:pt x="362" y="132"/>
                      <a:pt x="374" y="127"/>
                      <a:pt x="383" y="117"/>
                    </a:cubicBezTo>
                    <a:lnTo>
                      <a:pt x="383" y="117"/>
                    </a:lnTo>
                    <a:cubicBezTo>
                      <a:pt x="392" y="107"/>
                      <a:pt x="397" y="95"/>
                      <a:pt x="397" y="82"/>
                    </a:cubicBezTo>
                    <a:lnTo>
                      <a:pt x="397" y="19"/>
                    </a:lnTo>
                    <a:lnTo>
                      <a:pt x="19" y="19"/>
                    </a:lnTo>
                    <a:close/>
                    <a:moveTo>
                      <a:pt x="349" y="151"/>
                    </a:moveTo>
                    <a:lnTo>
                      <a:pt x="68" y="151"/>
                    </a:lnTo>
                    <a:lnTo>
                      <a:pt x="68" y="151"/>
                    </a:lnTo>
                    <a:cubicBezTo>
                      <a:pt x="50" y="151"/>
                      <a:pt x="33" y="144"/>
                      <a:pt x="20" y="131"/>
                    </a:cubicBezTo>
                    <a:lnTo>
                      <a:pt x="20" y="131"/>
                    </a:lnTo>
                    <a:cubicBezTo>
                      <a:pt x="8" y="118"/>
                      <a:pt x="0" y="100"/>
                      <a:pt x="0" y="8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07" y="0"/>
                    </a:lnTo>
                    <a:lnTo>
                      <a:pt x="407" y="0"/>
                    </a:lnTo>
                    <a:cubicBezTo>
                      <a:pt x="412" y="0"/>
                      <a:pt x="417" y="4"/>
                      <a:pt x="417" y="10"/>
                    </a:cubicBezTo>
                    <a:lnTo>
                      <a:pt x="417" y="82"/>
                    </a:lnTo>
                    <a:lnTo>
                      <a:pt x="417" y="82"/>
                    </a:lnTo>
                    <a:cubicBezTo>
                      <a:pt x="417" y="100"/>
                      <a:pt x="410" y="118"/>
                      <a:pt x="396" y="131"/>
                    </a:cubicBezTo>
                    <a:lnTo>
                      <a:pt x="396" y="131"/>
                    </a:lnTo>
                    <a:cubicBezTo>
                      <a:pt x="383" y="144"/>
                      <a:pt x="367" y="151"/>
                      <a:pt x="349" y="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D96B8BC-7283-443B-B3ED-1561C7F6D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0747" y="6715126"/>
                <a:ext cx="211509" cy="99547"/>
              </a:xfrm>
              <a:custGeom>
                <a:avLst/>
                <a:gdLst>
                  <a:gd name="connsiteX0" fmla="*/ 20927 w 211509"/>
                  <a:gd name="connsiteY0" fmla="*/ 57921 h 99547"/>
                  <a:gd name="connsiteX1" fmla="*/ 27031 w 211509"/>
                  <a:gd name="connsiteY1" fmla="*/ 57921 h 99547"/>
                  <a:gd name="connsiteX2" fmla="*/ 33134 w 211509"/>
                  <a:gd name="connsiteY2" fmla="*/ 57921 h 99547"/>
                  <a:gd name="connsiteX3" fmla="*/ 47085 w 211509"/>
                  <a:gd name="connsiteY3" fmla="*/ 64116 h 99547"/>
                  <a:gd name="connsiteX4" fmla="*/ 53189 w 211509"/>
                  <a:gd name="connsiteY4" fmla="*/ 78275 h 99547"/>
                  <a:gd name="connsiteX5" fmla="*/ 47085 w 211509"/>
                  <a:gd name="connsiteY5" fmla="*/ 93320 h 99547"/>
                  <a:gd name="connsiteX6" fmla="*/ 33134 w 211509"/>
                  <a:gd name="connsiteY6" fmla="*/ 99514 h 99547"/>
                  <a:gd name="connsiteX7" fmla="*/ 27031 w 211509"/>
                  <a:gd name="connsiteY7" fmla="*/ 99514 h 99547"/>
                  <a:gd name="connsiteX8" fmla="*/ 20927 w 211509"/>
                  <a:gd name="connsiteY8" fmla="*/ 99514 h 99547"/>
                  <a:gd name="connsiteX9" fmla="*/ 6104 w 211509"/>
                  <a:gd name="connsiteY9" fmla="*/ 93320 h 99547"/>
                  <a:gd name="connsiteX10" fmla="*/ 0 w 211509"/>
                  <a:gd name="connsiteY10" fmla="*/ 78275 h 99547"/>
                  <a:gd name="connsiteX11" fmla="*/ 6104 w 211509"/>
                  <a:gd name="connsiteY11" fmla="*/ 64116 h 99547"/>
                  <a:gd name="connsiteX12" fmla="*/ 20927 w 211509"/>
                  <a:gd name="connsiteY12" fmla="*/ 57921 h 99547"/>
                  <a:gd name="connsiteX13" fmla="*/ 102889 w 211509"/>
                  <a:gd name="connsiteY13" fmla="*/ 42475 h 99547"/>
                  <a:gd name="connsiteX14" fmla="*/ 107249 w 211509"/>
                  <a:gd name="connsiteY14" fmla="*/ 42475 h 99547"/>
                  <a:gd name="connsiteX15" fmla="*/ 113352 w 211509"/>
                  <a:gd name="connsiteY15" fmla="*/ 42475 h 99547"/>
                  <a:gd name="connsiteX16" fmla="*/ 128175 w 211509"/>
                  <a:gd name="connsiteY16" fmla="*/ 48438 h 99547"/>
                  <a:gd name="connsiteX17" fmla="*/ 134279 w 211509"/>
                  <a:gd name="connsiteY17" fmla="*/ 62919 h 99547"/>
                  <a:gd name="connsiteX18" fmla="*/ 134279 w 211509"/>
                  <a:gd name="connsiteY18" fmla="*/ 70585 h 99547"/>
                  <a:gd name="connsiteX19" fmla="*/ 134279 w 211509"/>
                  <a:gd name="connsiteY19" fmla="*/ 79104 h 99547"/>
                  <a:gd name="connsiteX20" fmla="*/ 128175 w 211509"/>
                  <a:gd name="connsiteY20" fmla="*/ 93585 h 99547"/>
                  <a:gd name="connsiteX21" fmla="*/ 113352 w 211509"/>
                  <a:gd name="connsiteY21" fmla="*/ 99547 h 99547"/>
                  <a:gd name="connsiteX22" fmla="*/ 107249 w 211509"/>
                  <a:gd name="connsiteY22" fmla="*/ 99547 h 99547"/>
                  <a:gd name="connsiteX23" fmla="*/ 102889 w 211509"/>
                  <a:gd name="connsiteY23" fmla="*/ 99547 h 99547"/>
                  <a:gd name="connsiteX24" fmla="*/ 87194 w 211509"/>
                  <a:gd name="connsiteY24" fmla="*/ 93585 h 99547"/>
                  <a:gd name="connsiteX25" fmla="*/ 81090 w 211509"/>
                  <a:gd name="connsiteY25" fmla="*/ 79104 h 99547"/>
                  <a:gd name="connsiteX26" fmla="*/ 81090 w 211509"/>
                  <a:gd name="connsiteY26" fmla="*/ 70585 h 99547"/>
                  <a:gd name="connsiteX27" fmla="*/ 81090 w 211509"/>
                  <a:gd name="connsiteY27" fmla="*/ 62919 h 99547"/>
                  <a:gd name="connsiteX28" fmla="*/ 87194 w 211509"/>
                  <a:gd name="connsiteY28" fmla="*/ 48438 h 99547"/>
                  <a:gd name="connsiteX29" fmla="*/ 102889 w 211509"/>
                  <a:gd name="connsiteY29" fmla="*/ 42475 h 99547"/>
                  <a:gd name="connsiteX30" fmla="*/ 178375 w 211509"/>
                  <a:gd name="connsiteY30" fmla="*/ 0 h 99547"/>
                  <a:gd name="connsiteX31" fmla="*/ 184479 w 211509"/>
                  <a:gd name="connsiteY31" fmla="*/ 0 h 99547"/>
                  <a:gd name="connsiteX32" fmla="*/ 190582 w 211509"/>
                  <a:gd name="connsiteY32" fmla="*/ 0 h 99547"/>
                  <a:gd name="connsiteX33" fmla="*/ 205405 w 211509"/>
                  <a:gd name="connsiteY33" fmla="*/ 6059 h 99547"/>
                  <a:gd name="connsiteX34" fmla="*/ 211509 w 211509"/>
                  <a:gd name="connsiteY34" fmla="*/ 19907 h 99547"/>
                  <a:gd name="connsiteX35" fmla="*/ 211509 w 211509"/>
                  <a:gd name="connsiteY35" fmla="*/ 50200 h 99547"/>
                  <a:gd name="connsiteX36" fmla="*/ 211509 w 211509"/>
                  <a:gd name="connsiteY36" fmla="*/ 78762 h 99547"/>
                  <a:gd name="connsiteX37" fmla="*/ 205405 w 211509"/>
                  <a:gd name="connsiteY37" fmla="*/ 93475 h 99547"/>
                  <a:gd name="connsiteX38" fmla="*/ 190582 w 211509"/>
                  <a:gd name="connsiteY38" fmla="*/ 99534 h 99547"/>
                  <a:gd name="connsiteX39" fmla="*/ 184479 w 211509"/>
                  <a:gd name="connsiteY39" fmla="*/ 99534 h 99547"/>
                  <a:gd name="connsiteX40" fmla="*/ 178375 w 211509"/>
                  <a:gd name="connsiteY40" fmla="*/ 99534 h 99547"/>
                  <a:gd name="connsiteX41" fmla="*/ 163552 w 211509"/>
                  <a:gd name="connsiteY41" fmla="*/ 93475 h 99547"/>
                  <a:gd name="connsiteX42" fmla="*/ 158320 w 211509"/>
                  <a:gd name="connsiteY42" fmla="*/ 78762 h 99547"/>
                  <a:gd name="connsiteX43" fmla="*/ 158320 w 211509"/>
                  <a:gd name="connsiteY43" fmla="*/ 50200 h 99547"/>
                  <a:gd name="connsiteX44" fmla="*/ 158320 w 211509"/>
                  <a:gd name="connsiteY44" fmla="*/ 19907 h 99547"/>
                  <a:gd name="connsiteX45" fmla="*/ 163552 w 211509"/>
                  <a:gd name="connsiteY45" fmla="*/ 6059 h 99547"/>
                  <a:gd name="connsiteX46" fmla="*/ 178375 w 211509"/>
                  <a:gd name="connsiteY46" fmla="*/ 0 h 9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11509" h="99547">
                    <a:moveTo>
                      <a:pt x="20927" y="57921"/>
                    </a:moveTo>
                    <a:lnTo>
                      <a:pt x="27031" y="57921"/>
                    </a:lnTo>
                    <a:lnTo>
                      <a:pt x="33134" y="57921"/>
                    </a:lnTo>
                    <a:cubicBezTo>
                      <a:pt x="38366" y="57921"/>
                      <a:pt x="43598" y="60576"/>
                      <a:pt x="47085" y="64116"/>
                    </a:cubicBezTo>
                    <a:cubicBezTo>
                      <a:pt x="51445" y="67656"/>
                      <a:pt x="53189" y="72081"/>
                      <a:pt x="53189" y="78275"/>
                    </a:cubicBezTo>
                    <a:cubicBezTo>
                      <a:pt x="53189" y="83585"/>
                      <a:pt x="51445" y="89780"/>
                      <a:pt x="47085" y="93320"/>
                    </a:cubicBezTo>
                    <a:cubicBezTo>
                      <a:pt x="43598" y="96859"/>
                      <a:pt x="38366" y="99514"/>
                      <a:pt x="33134" y="99514"/>
                    </a:cubicBezTo>
                    <a:lnTo>
                      <a:pt x="27031" y="99514"/>
                    </a:lnTo>
                    <a:lnTo>
                      <a:pt x="20927" y="99514"/>
                    </a:lnTo>
                    <a:cubicBezTo>
                      <a:pt x="14823" y="99514"/>
                      <a:pt x="10463" y="96859"/>
                      <a:pt x="6104" y="93320"/>
                    </a:cubicBezTo>
                    <a:cubicBezTo>
                      <a:pt x="2616" y="89780"/>
                      <a:pt x="0" y="83585"/>
                      <a:pt x="0" y="78275"/>
                    </a:cubicBezTo>
                    <a:cubicBezTo>
                      <a:pt x="0" y="72081"/>
                      <a:pt x="2616" y="67656"/>
                      <a:pt x="6104" y="64116"/>
                    </a:cubicBezTo>
                    <a:cubicBezTo>
                      <a:pt x="10463" y="60576"/>
                      <a:pt x="14823" y="57921"/>
                      <a:pt x="20927" y="57921"/>
                    </a:cubicBezTo>
                    <a:close/>
                    <a:moveTo>
                      <a:pt x="102889" y="42475"/>
                    </a:moveTo>
                    <a:lnTo>
                      <a:pt x="107249" y="42475"/>
                    </a:lnTo>
                    <a:lnTo>
                      <a:pt x="113352" y="42475"/>
                    </a:lnTo>
                    <a:cubicBezTo>
                      <a:pt x="119456" y="42475"/>
                      <a:pt x="124688" y="45031"/>
                      <a:pt x="128175" y="48438"/>
                    </a:cubicBezTo>
                    <a:cubicBezTo>
                      <a:pt x="131663" y="51845"/>
                      <a:pt x="134279" y="56956"/>
                      <a:pt x="134279" y="62919"/>
                    </a:cubicBezTo>
                    <a:lnTo>
                      <a:pt x="134279" y="70585"/>
                    </a:lnTo>
                    <a:lnTo>
                      <a:pt x="134279" y="79104"/>
                    </a:lnTo>
                    <a:cubicBezTo>
                      <a:pt x="134279" y="84215"/>
                      <a:pt x="131663" y="90177"/>
                      <a:pt x="128175" y="93585"/>
                    </a:cubicBezTo>
                    <a:cubicBezTo>
                      <a:pt x="124688" y="96992"/>
                      <a:pt x="119456" y="99547"/>
                      <a:pt x="113352" y="99547"/>
                    </a:cubicBezTo>
                    <a:lnTo>
                      <a:pt x="107249" y="99547"/>
                    </a:lnTo>
                    <a:lnTo>
                      <a:pt x="102889" y="99547"/>
                    </a:lnTo>
                    <a:cubicBezTo>
                      <a:pt x="96785" y="99547"/>
                      <a:pt x="90681" y="96992"/>
                      <a:pt x="87194" y="93585"/>
                    </a:cubicBezTo>
                    <a:cubicBezTo>
                      <a:pt x="83706" y="90177"/>
                      <a:pt x="81090" y="84215"/>
                      <a:pt x="81090" y="79104"/>
                    </a:cubicBezTo>
                    <a:lnTo>
                      <a:pt x="81090" y="70585"/>
                    </a:lnTo>
                    <a:lnTo>
                      <a:pt x="81090" y="62919"/>
                    </a:lnTo>
                    <a:cubicBezTo>
                      <a:pt x="81090" y="56956"/>
                      <a:pt x="83706" y="51845"/>
                      <a:pt x="87194" y="48438"/>
                    </a:cubicBezTo>
                    <a:cubicBezTo>
                      <a:pt x="90681" y="45031"/>
                      <a:pt x="96785" y="42475"/>
                      <a:pt x="102889" y="42475"/>
                    </a:cubicBezTo>
                    <a:close/>
                    <a:moveTo>
                      <a:pt x="178375" y="0"/>
                    </a:moveTo>
                    <a:lnTo>
                      <a:pt x="184479" y="0"/>
                    </a:lnTo>
                    <a:lnTo>
                      <a:pt x="190582" y="0"/>
                    </a:lnTo>
                    <a:cubicBezTo>
                      <a:pt x="195814" y="0"/>
                      <a:pt x="201046" y="2597"/>
                      <a:pt x="205405" y="6059"/>
                    </a:cubicBezTo>
                    <a:cubicBezTo>
                      <a:pt x="208893" y="10386"/>
                      <a:pt x="211509" y="14714"/>
                      <a:pt x="211509" y="19907"/>
                    </a:cubicBezTo>
                    <a:lnTo>
                      <a:pt x="211509" y="50200"/>
                    </a:lnTo>
                    <a:lnTo>
                      <a:pt x="211509" y="78762"/>
                    </a:lnTo>
                    <a:cubicBezTo>
                      <a:pt x="211509" y="83955"/>
                      <a:pt x="208893" y="90013"/>
                      <a:pt x="205405" y="93475"/>
                    </a:cubicBezTo>
                    <a:cubicBezTo>
                      <a:pt x="201046" y="96937"/>
                      <a:pt x="195814" y="99534"/>
                      <a:pt x="190582" y="99534"/>
                    </a:cubicBezTo>
                    <a:lnTo>
                      <a:pt x="184479" y="99534"/>
                    </a:lnTo>
                    <a:lnTo>
                      <a:pt x="178375" y="99534"/>
                    </a:lnTo>
                    <a:cubicBezTo>
                      <a:pt x="173143" y="99534"/>
                      <a:pt x="167911" y="96937"/>
                      <a:pt x="163552" y="93475"/>
                    </a:cubicBezTo>
                    <a:cubicBezTo>
                      <a:pt x="160064" y="90013"/>
                      <a:pt x="158320" y="83955"/>
                      <a:pt x="158320" y="78762"/>
                    </a:cubicBezTo>
                    <a:lnTo>
                      <a:pt x="158320" y="50200"/>
                    </a:lnTo>
                    <a:lnTo>
                      <a:pt x="158320" y="19907"/>
                    </a:lnTo>
                    <a:cubicBezTo>
                      <a:pt x="158320" y="14714"/>
                      <a:pt x="160064" y="10386"/>
                      <a:pt x="163552" y="6059"/>
                    </a:cubicBezTo>
                    <a:cubicBezTo>
                      <a:pt x="167911" y="2597"/>
                      <a:pt x="173143" y="0"/>
                      <a:pt x="17837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108">
                <a:extLst>
                  <a:ext uri="{FF2B5EF4-FFF2-40B4-BE49-F238E27FC236}">
                    <a16:creationId xmlns:a16="http://schemas.microsoft.com/office/drawing/2014/main" id="{2F8D34FA-AD9A-4FB0-AC05-EF2F83A44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2391" y="6730572"/>
                <a:ext cx="212383" cy="77230"/>
              </a:xfrm>
              <a:custGeom>
                <a:avLst/>
                <a:gdLst>
                  <a:gd name="T0" fmla="*/ 203 w 244"/>
                  <a:gd name="T1" fmla="*/ 17 h 89"/>
                  <a:gd name="T2" fmla="*/ 203 w 244"/>
                  <a:gd name="T3" fmla="*/ 17 h 89"/>
                  <a:gd name="T4" fmla="*/ 203 w 244"/>
                  <a:gd name="T5" fmla="*/ 17 h 89"/>
                  <a:gd name="T6" fmla="*/ 198 w 244"/>
                  <a:gd name="T7" fmla="*/ 5 h 89"/>
                  <a:gd name="T8" fmla="*/ 198 w 244"/>
                  <a:gd name="T9" fmla="*/ 5 h 89"/>
                  <a:gd name="T10" fmla="*/ 186 w 244"/>
                  <a:gd name="T11" fmla="*/ 0 h 89"/>
                  <a:gd name="T12" fmla="*/ 102 w 244"/>
                  <a:gd name="T13" fmla="*/ 0 h 89"/>
                  <a:gd name="T14" fmla="*/ 17 w 244"/>
                  <a:gd name="T15" fmla="*/ 0 h 89"/>
                  <a:gd name="T16" fmla="*/ 17 w 244"/>
                  <a:gd name="T17" fmla="*/ 0 h 89"/>
                  <a:gd name="T18" fmla="*/ 6 w 244"/>
                  <a:gd name="T19" fmla="*/ 5 h 89"/>
                  <a:gd name="T20" fmla="*/ 6 w 244"/>
                  <a:gd name="T21" fmla="*/ 5 h 89"/>
                  <a:gd name="T22" fmla="*/ 0 w 244"/>
                  <a:gd name="T23" fmla="*/ 17 h 89"/>
                  <a:gd name="T24" fmla="*/ 0 w 244"/>
                  <a:gd name="T25" fmla="*/ 44 h 89"/>
                  <a:gd name="T26" fmla="*/ 0 w 244"/>
                  <a:gd name="T27" fmla="*/ 71 h 89"/>
                  <a:gd name="T28" fmla="*/ 0 w 244"/>
                  <a:gd name="T29" fmla="*/ 71 h 89"/>
                  <a:gd name="T30" fmla="*/ 6 w 244"/>
                  <a:gd name="T31" fmla="*/ 83 h 89"/>
                  <a:gd name="T32" fmla="*/ 6 w 244"/>
                  <a:gd name="T33" fmla="*/ 83 h 89"/>
                  <a:gd name="T34" fmla="*/ 17 w 244"/>
                  <a:gd name="T35" fmla="*/ 88 h 89"/>
                  <a:gd name="T36" fmla="*/ 102 w 244"/>
                  <a:gd name="T37" fmla="*/ 88 h 89"/>
                  <a:gd name="T38" fmla="*/ 186 w 244"/>
                  <a:gd name="T39" fmla="*/ 88 h 89"/>
                  <a:gd name="T40" fmla="*/ 186 w 244"/>
                  <a:gd name="T41" fmla="*/ 88 h 89"/>
                  <a:gd name="T42" fmla="*/ 198 w 244"/>
                  <a:gd name="T43" fmla="*/ 83 h 89"/>
                  <a:gd name="T44" fmla="*/ 198 w 244"/>
                  <a:gd name="T45" fmla="*/ 83 h 89"/>
                  <a:gd name="T46" fmla="*/ 203 w 244"/>
                  <a:gd name="T47" fmla="*/ 71 h 89"/>
                  <a:gd name="T48" fmla="*/ 203 w 244"/>
                  <a:gd name="T49" fmla="*/ 71 h 89"/>
                  <a:gd name="T50" fmla="*/ 205 w 244"/>
                  <a:gd name="T51" fmla="*/ 67 h 89"/>
                  <a:gd name="T52" fmla="*/ 205 w 244"/>
                  <a:gd name="T53" fmla="*/ 67 h 89"/>
                  <a:gd name="T54" fmla="*/ 209 w 244"/>
                  <a:gd name="T55" fmla="*/ 65 h 89"/>
                  <a:gd name="T56" fmla="*/ 218 w 244"/>
                  <a:gd name="T57" fmla="*/ 65 h 89"/>
                  <a:gd name="T58" fmla="*/ 227 w 244"/>
                  <a:gd name="T59" fmla="*/ 65 h 89"/>
                  <a:gd name="T60" fmla="*/ 227 w 244"/>
                  <a:gd name="T61" fmla="*/ 65 h 89"/>
                  <a:gd name="T62" fmla="*/ 239 w 244"/>
                  <a:gd name="T63" fmla="*/ 60 h 89"/>
                  <a:gd name="T64" fmla="*/ 239 w 244"/>
                  <a:gd name="T65" fmla="*/ 60 h 89"/>
                  <a:gd name="T66" fmla="*/ 243 w 244"/>
                  <a:gd name="T67" fmla="*/ 48 h 89"/>
                  <a:gd name="T68" fmla="*/ 243 w 244"/>
                  <a:gd name="T69" fmla="*/ 44 h 89"/>
                  <a:gd name="T70" fmla="*/ 243 w 244"/>
                  <a:gd name="T71" fmla="*/ 41 h 89"/>
                  <a:gd name="T72" fmla="*/ 243 w 244"/>
                  <a:gd name="T73" fmla="*/ 41 h 89"/>
                  <a:gd name="T74" fmla="*/ 239 w 244"/>
                  <a:gd name="T75" fmla="*/ 28 h 89"/>
                  <a:gd name="T76" fmla="*/ 239 w 244"/>
                  <a:gd name="T77" fmla="*/ 28 h 89"/>
                  <a:gd name="T78" fmla="*/ 227 w 244"/>
                  <a:gd name="T79" fmla="*/ 23 h 89"/>
                  <a:gd name="T80" fmla="*/ 218 w 244"/>
                  <a:gd name="T81" fmla="*/ 23 h 89"/>
                  <a:gd name="T82" fmla="*/ 209 w 244"/>
                  <a:gd name="T83" fmla="*/ 23 h 89"/>
                  <a:gd name="T84" fmla="*/ 209 w 244"/>
                  <a:gd name="T85" fmla="*/ 23 h 89"/>
                  <a:gd name="T86" fmla="*/ 205 w 244"/>
                  <a:gd name="T87" fmla="*/ 21 h 89"/>
                  <a:gd name="T88" fmla="*/ 205 w 244"/>
                  <a:gd name="T89" fmla="*/ 21 h 89"/>
                  <a:gd name="T90" fmla="*/ 203 w 244"/>
                  <a:gd name="T91" fmla="*/ 1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4" h="89">
                    <a:moveTo>
                      <a:pt x="203" y="17"/>
                    </a:moveTo>
                    <a:lnTo>
                      <a:pt x="203" y="17"/>
                    </a:lnTo>
                    <a:lnTo>
                      <a:pt x="203" y="17"/>
                    </a:lnTo>
                    <a:cubicBezTo>
                      <a:pt x="203" y="13"/>
                      <a:pt x="201" y="8"/>
                      <a:pt x="198" y="5"/>
                    </a:cubicBezTo>
                    <a:lnTo>
                      <a:pt x="198" y="5"/>
                    </a:lnTo>
                    <a:cubicBezTo>
                      <a:pt x="196" y="2"/>
                      <a:pt x="192" y="0"/>
                      <a:pt x="186" y="0"/>
                    </a:cubicBezTo>
                    <a:lnTo>
                      <a:pt x="102" y="0"/>
                    </a:lnTo>
                    <a:lnTo>
                      <a:pt x="17" y="0"/>
                    </a:lnTo>
                    <a:lnTo>
                      <a:pt x="17" y="0"/>
                    </a:lnTo>
                    <a:cubicBezTo>
                      <a:pt x="13" y="0"/>
                      <a:pt x="9" y="2"/>
                      <a:pt x="6" y="5"/>
                    </a:cubicBezTo>
                    <a:lnTo>
                      <a:pt x="6" y="5"/>
                    </a:lnTo>
                    <a:cubicBezTo>
                      <a:pt x="3" y="8"/>
                      <a:pt x="0" y="13"/>
                      <a:pt x="0" y="17"/>
                    </a:cubicBezTo>
                    <a:lnTo>
                      <a:pt x="0" y="44"/>
                    </a:lnTo>
                    <a:lnTo>
                      <a:pt x="0" y="71"/>
                    </a:lnTo>
                    <a:lnTo>
                      <a:pt x="0" y="71"/>
                    </a:lnTo>
                    <a:cubicBezTo>
                      <a:pt x="0" y="75"/>
                      <a:pt x="3" y="80"/>
                      <a:pt x="6" y="83"/>
                    </a:cubicBezTo>
                    <a:lnTo>
                      <a:pt x="6" y="83"/>
                    </a:lnTo>
                    <a:cubicBezTo>
                      <a:pt x="9" y="86"/>
                      <a:pt x="13" y="88"/>
                      <a:pt x="17" y="88"/>
                    </a:cubicBezTo>
                    <a:lnTo>
                      <a:pt x="102" y="88"/>
                    </a:lnTo>
                    <a:lnTo>
                      <a:pt x="186" y="88"/>
                    </a:lnTo>
                    <a:lnTo>
                      <a:pt x="186" y="88"/>
                    </a:lnTo>
                    <a:cubicBezTo>
                      <a:pt x="192" y="88"/>
                      <a:pt x="196" y="86"/>
                      <a:pt x="198" y="83"/>
                    </a:cubicBezTo>
                    <a:lnTo>
                      <a:pt x="198" y="83"/>
                    </a:lnTo>
                    <a:cubicBezTo>
                      <a:pt x="201" y="80"/>
                      <a:pt x="203" y="75"/>
                      <a:pt x="203" y="71"/>
                    </a:cubicBezTo>
                    <a:lnTo>
                      <a:pt x="203" y="71"/>
                    </a:lnTo>
                    <a:cubicBezTo>
                      <a:pt x="203" y="69"/>
                      <a:pt x="204" y="67"/>
                      <a:pt x="205" y="67"/>
                    </a:cubicBezTo>
                    <a:lnTo>
                      <a:pt x="205" y="67"/>
                    </a:lnTo>
                    <a:cubicBezTo>
                      <a:pt x="206" y="66"/>
                      <a:pt x="207" y="65"/>
                      <a:pt x="209" y="65"/>
                    </a:cubicBezTo>
                    <a:lnTo>
                      <a:pt x="218" y="65"/>
                    </a:lnTo>
                    <a:lnTo>
                      <a:pt x="227" y="65"/>
                    </a:lnTo>
                    <a:lnTo>
                      <a:pt x="227" y="65"/>
                    </a:lnTo>
                    <a:cubicBezTo>
                      <a:pt x="231" y="65"/>
                      <a:pt x="235" y="63"/>
                      <a:pt x="239" y="60"/>
                    </a:cubicBezTo>
                    <a:lnTo>
                      <a:pt x="239" y="60"/>
                    </a:lnTo>
                    <a:cubicBezTo>
                      <a:pt x="241" y="57"/>
                      <a:pt x="243" y="53"/>
                      <a:pt x="243" y="48"/>
                    </a:cubicBezTo>
                    <a:lnTo>
                      <a:pt x="243" y="44"/>
                    </a:lnTo>
                    <a:lnTo>
                      <a:pt x="243" y="41"/>
                    </a:lnTo>
                    <a:lnTo>
                      <a:pt x="243" y="41"/>
                    </a:lnTo>
                    <a:cubicBezTo>
                      <a:pt x="243" y="35"/>
                      <a:pt x="241" y="31"/>
                      <a:pt x="239" y="28"/>
                    </a:cubicBezTo>
                    <a:lnTo>
                      <a:pt x="239" y="28"/>
                    </a:lnTo>
                    <a:cubicBezTo>
                      <a:pt x="235" y="25"/>
                      <a:pt x="231" y="23"/>
                      <a:pt x="227" y="23"/>
                    </a:cubicBezTo>
                    <a:lnTo>
                      <a:pt x="218" y="23"/>
                    </a:lnTo>
                    <a:lnTo>
                      <a:pt x="209" y="23"/>
                    </a:lnTo>
                    <a:lnTo>
                      <a:pt x="209" y="23"/>
                    </a:lnTo>
                    <a:cubicBezTo>
                      <a:pt x="207" y="23"/>
                      <a:pt x="206" y="22"/>
                      <a:pt x="205" y="21"/>
                    </a:cubicBezTo>
                    <a:lnTo>
                      <a:pt x="205" y="21"/>
                    </a:lnTo>
                    <a:cubicBezTo>
                      <a:pt x="204" y="20"/>
                      <a:pt x="203" y="19"/>
                      <a:pt x="203" y="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109">
                <a:extLst>
                  <a:ext uri="{FF2B5EF4-FFF2-40B4-BE49-F238E27FC236}">
                    <a16:creationId xmlns:a16="http://schemas.microsoft.com/office/drawing/2014/main" id="{7BA388CB-8CEB-46EA-80D8-113130D76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5560" y="6746018"/>
                <a:ext cx="135153" cy="46338"/>
              </a:xfrm>
              <a:custGeom>
                <a:avLst/>
                <a:gdLst>
                  <a:gd name="T0" fmla="*/ 139 w 153"/>
                  <a:gd name="T1" fmla="*/ 50 h 51"/>
                  <a:gd name="T2" fmla="*/ 75 w 153"/>
                  <a:gd name="T3" fmla="*/ 50 h 51"/>
                  <a:gd name="T4" fmla="*/ 11 w 153"/>
                  <a:gd name="T5" fmla="*/ 50 h 51"/>
                  <a:gd name="T6" fmla="*/ 11 w 153"/>
                  <a:gd name="T7" fmla="*/ 50 h 51"/>
                  <a:gd name="T8" fmla="*/ 3 w 153"/>
                  <a:gd name="T9" fmla="*/ 47 h 51"/>
                  <a:gd name="T10" fmla="*/ 3 w 153"/>
                  <a:gd name="T11" fmla="*/ 47 h 51"/>
                  <a:gd name="T12" fmla="*/ 0 w 153"/>
                  <a:gd name="T13" fmla="*/ 38 h 51"/>
                  <a:gd name="T14" fmla="*/ 0 w 153"/>
                  <a:gd name="T15" fmla="*/ 25 h 51"/>
                  <a:gd name="T16" fmla="*/ 0 w 153"/>
                  <a:gd name="T17" fmla="*/ 12 h 51"/>
                  <a:gd name="T18" fmla="*/ 0 w 153"/>
                  <a:gd name="T19" fmla="*/ 12 h 51"/>
                  <a:gd name="T20" fmla="*/ 3 w 153"/>
                  <a:gd name="T21" fmla="*/ 3 h 51"/>
                  <a:gd name="T22" fmla="*/ 3 w 153"/>
                  <a:gd name="T23" fmla="*/ 3 h 51"/>
                  <a:gd name="T24" fmla="*/ 11 w 153"/>
                  <a:gd name="T25" fmla="*/ 0 h 51"/>
                  <a:gd name="T26" fmla="*/ 75 w 153"/>
                  <a:gd name="T27" fmla="*/ 0 h 51"/>
                  <a:gd name="T28" fmla="*/ 139 w 153"/>
                  <a:gd name="T29" fmla="*/ 0 h 51"/>
                  <a:gd name="T30" fmla="*/ 139 w 153"/>
                  <a:gd name="T31" fmla="*/ 0 h 51"/>
                  <a:gd name="T32" fmla="*/ 148 w 153"/>
                  <a:gd name="T33" fmla="*/ 3 h 51"/>
                  <a:gd name="T34" fmla="*/ 148 w 153"/>
                  <a:gd name="T35" fmla="*/ 3 h 51"/>
                  <a:gd name="T36" fmla="*/ 152 w 153"/>
                  <a:gd name="T37" fmla="*/ 12 h 51"/>
                  <a:gd name="T38" fmla="*/ 152 w 153"/>
                  <a:gd name="T39" fmla="*/ 25 h 51"/>
                  <a:gd name="T40" fmla="*/ 152 w 153"/>
                  <a:gd name="T41" fmla="*/ 38 h 51"/>
                  <a:gd name="T42" fmla="*/ 152 w 153"/>
                  <a:gd name="T43" fmla="*/ 38 h 51"/>
                  <a:gd name="T44" fmla="*/ 148 w 153"/>
                  <a:gd name="T45" fmla="*/ 47 h 51"/>
                  <a:gd name="T46" fmla="*/ 148 w 153"/>
                  <a:gd name="T47" fmla="*/ 47 h 51"/>
                  <a:gd name="T48" fmla="*/ 139 w 153"/>
                  <a:gd name="T49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51">
                    <a:moveTo>
                      <a:pt x="139" y="50"/>
                    </a:moveTo>
                    <a:lnTo>
                      <a:pt x="75" y="50"/>
                    </a:lnTo>
                    <a:lnTo>
                      <a:pt x="11" y="50"/>
                    </a:lnTo>
                    <a:lnTo>
                      <a:pt x="11" y="50"/>
                    </a:lnTo>
                    <a:cubicBezTo>
                      <a:pt x="8" y="50"/>
                      <a:pt x="4" y="50"/>
                      <a:pt x="3" y="47"/>
                    </a:cubicBezTo>
                    <a:lnTo>
                      <a:pt x="3" y="47"/>
                    </a:lnTo>
                    <a:cubicBezTo>
                      <a:pt x="0" y="45"/>
                      <a:pt x="0" y="41"/>
                      <a:pt x="0" y="38"/>
                    </a:cubicBezTo>
                    <a:lnTo>
                      <a:pt x="0" y="25"/>
                    </a:lnTo>
                    <a:lnTo>
                      <a:pt x="0" y="12"/>
                    </a:lnTo>
                    <a:lnTo>
                      <a:pt x="0" y="12"/>
                    </a:lnTo>
                    <a:cubicBezTo>
                      <a:pt x="0" y="8"/>
                      <a:pt x="0" y="6"/>
                      <a:pt x="3" y="3"/>
                    </a:cubicBezTo>
                    <a:lnTo>
                      <a:pt x="3" y="3"/>
                    </a:lnTo>
                    <a:cubicBezTo>
                      <a:pt x="4" y="1"/>
                      <a:pt x="8" y="0"/>
                      <a:pt x="11" y="0"/>
                    </a:cubicBezTo>
                    <a:lnTo>
                      <a:pt x="75" y="0"/>
                    </a:lnTo>
                    <a:lnTo>
                      <a:pt x="139" y="0"/>
                    </a:lnTo>
                    <a:lnTo>
                      <a:pt x="139" y="0"/>
                    </a:lnTo>
                    <a:cubicBezTo>
                      <a:pt x="142" y="0"/>
                      <a:pt x="146" y="1"/>
                      <a:pt x="148" y="3"/>
                    </a:cubicBezTo>
                    <a:lnTo>
                      <a:pt x="148" y="3"/>
                    </a:lnTo>
                    <a:cubicBezTo>
                      <a:pt x="150" y="6"/>
                      <a:pt x="152" y="8"/>
                      <a:pt x="152" y="12"/>
                    </a:cubicBezTo>
                    <a:lnTo>
                      <a:pt x="152" y="25"/>
                    </a:lnTo>
                    <a:lnTo>
                      <a:pt x="152" y="38"/>
                    </a:lnTo>
                    <a:lnTo>
                      <a:pt x="152" y="38"/>
                    </a:lnTo>
                    <a:cubicBezTo>
                      <a:pt x="152" y="41"/>
                      <a:pt x="150" y="45"/>
                      <a:pt x="148" y="47"/>
                    </a:cubicBezTo>
                    <a:lnTo>
                      <a:pt x="148" y="47"/>
                    </a:lnTo>
                    <a:cubicBezTo>
                      <a:pt x="146" y="50"/>
                      <a:pt x="142" y="50"/>
                      <a:pt x="139" y="5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110">
                <a:extLst>
                  <a:ext uri="{FF2B5EF4-FFF2-40B4-BE49-F238E27FC236}">
                    <a16:creationId xmlns:a16="http://schemas.microsoft.com/office/drawing/2014/main" id="{6308F3DB-4B73-4FF5-8A1D-9CB261885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8112" y="10750378"/>
                <a:ext cx="3444446" cy="752991"/>
              </a:xfrm>
              <a:custGeom>
                <a:avLst/>
                <a:gdLst>
                  <a:gd name="T0" fmla="*/ 3080 w 3933"/>
                  <a:gd name="T1" fmla="*/ 861 h 862"/>
                  <a:gd name="T2" fmla="*/ 852 w 3933"/>
                  <a:gd name="T3" fmla="*/ 861 h 862"/>
                  <a:gd name="T4" fmla="*/ 852 w 3933"/>
                  <a:gd name="T5" fmla="*/ 861 h 862"/>
                  <a:gd name="T6" fmla="*/ 0 w 3933"/>
                  <a:gd name="T7" fmla="*/ 9 h 862"/>
                  <a:gd name="T8" fmla="*/ 0 w 3933"/>
                  <a:gd name="T9" fmla="*/ 9 h 862"/>
                  <a:gd name="T10" fmla="*/ 10 w 3933"/>
                  <a:gd name="T11" fmla="*/ 0 h 862"/>
                  <a:gd name="T12" fmla="*/ 10 w 3933"/>
                  <a:gd name="T13" fmla="*/ 0 h 862"/>
                  <a:gd name="T14" fmla="*/ 19 w 3933"/>
                  <a:gd name="T15" fmla="*/ 9 h 862"/>
                  <a:gd name="T16" fmla="*/ 19 w 3933"/>
                  <a:gd name="T17" fmla="*/ 9 h 862"/>
                  <a:gd name="T18" fmla="*/ 852 w 3933"/>
                  <a:gd name="T19" fmla="*/ 842 h 862"/>
                  <a:gd name="T20" fmla="*/ 3080 w 3933"/>
                  <a:gd name="T21" fmla="*/ 842 h 862"/>
                  <a:gd name="T22" fmla="*/ 3080 w 3933"/>
                  <a:gd name="T23" fmla="*/ 842 h 862"/>
                  <a:gd name="T24" fmla="*/ 3913 w 3933"/>
                  <a:gd name="T25" fmla="*/ 9 h 862"/>
                  <a:gd name="T26" fmla="*/ 3913 w 3933"/>
                  <a:gd name="T27" fmla="*/ 9 h 862"/>
                  <a:gd name="T28" fmla="*/ 3922 w 3933"/>
                  <a:gd name="T29" fmla="*/ 0 h 862"/>
                  <a:gd name="T30" fmla="*/ 3922 w 3933"/>
                  <a:gd name="T31" fmla="*/ 0 h 862"/>
                  <a:gd name="T32" fmla="*/ 3932 w 3933"/>
                  <a:gd name="T33" fmla="*/ 9 h 862"/>
                  <a:gd name="T34" fmla="*/ 3932 w 3933"/>
                  <a:gd name="T35" fmla="*/ 9 h 862"/>
                  <a:gd name="T36" fmla="*/ 3080 w 3933"/>
                  <a:gd name="T37" fmla="*/ 861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33" h="862">
                    <a:moveTo>
                      <a:pt x="3080" y="861"/>
                    </a:moveTo>
                    <a:lnTo>
                      <a:pt x="852" y="861"/>
                    </a:lnTo>
                    <a:lnTo>
                      <a:pt x="852" y="861"/>
                    </a:lnTo>
                    <a:cubicBezTo>
                      <a:pt x="382" y="861"/>
                      <a:pt x="0" y="479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9"/>
                    </a:lnTo>
                    <a:cubicBezTo>
                      <a:pt x="19" y="468"/>
                      <a:pt x="392" y="842"/>
                      <a:pt x="852" y="842"/>
                    </a:cubicBezTo>
                    <a:lnTo>
                      <a:pt x="3080" y="842"/>
                    </a:lnTo>
                    <a:lnTo>
                      <a:pt x="3080" y="842"/>
                    </a:lnTo>
                    <a:cubicBezTo>
                      <a:pt x="3539" y="842"/>
                      <a:pt x="3913" y="468"/>
                      <a:pt x="3913" y="9"/>
                    </a:cubicBezTo>
                    <a:lnTo>
                      <a:pt x="3913" y="9"/>
                    </a:lnTo>
                    <a:cubicBezTo>
                      <a:pt x="3913" y="4"/>
                      <a:pt x="3917" y="0"/>
                      <a:pt x="3922" y="0"/>
                    </a:cubicBezTo>
                    <a:lnTo>
                      <a:pt x="3922" y="0"/>
                    </a:lnTo>
                    <a:cubicBezTo>
                      <a:pt x="3928" y="0"/>
                      <a:pt x="3932" y="4"/>
                      <a:pt x="3932" y="9"/>
                    </a:cubicBezTo>
                    <a:lnTo>
                      <a:pt x="3932" y="9"/>
                    </a:lnTo>
                    <a:cubicBezTo>
                      <a:pt x="3932" y="479"/>
                      <a:pt x="3550" y="861"/>
                      <a:pt x="3080" y="8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111">
                <a:extLst>
                  <a:ext uri="{FF2B5EF4-FFF2-40B4-BE49-F238E27FC236}">
                    <a16:creationId xmlns:a16="http://schemas.microsoft.com/office/drawing/2014/main" id="{6DA2F4F0-45A1-4AA6-A4C6-A8C70CD1B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3146" y="10646119"/>
                <a:ext cx="463378" cy="115845"/>
              </a:xfrm>
              <a:custGeom>
                <a:avLst/>
                <a:gdLst>
                  <a:gd name="T0" fmla="*/ 442 w 528"/>
                  <a:gd name="T1" fmla="*/ 131 h 132"/>
                  <a:gd name="T2" fmla="*/ 84 w 528"/>
                  <a:gd name="T3" fmla="*/ 131 h 132"/>
                  <a:gd name="T4" fmla="*/ 84 w 528"/>
                  <a:gd name="T5" fmla="*/ 131 h 132"/>
                  <a:gd name="T6" fmla="*/ 27 w 528"/>
                  <a:gd name="T7" fmla="*/ 109 h 132"/>
                  <a:gd name="T8" fmla="*/ 27 w 528"/>
                  <a:gd name="T9" fmla="*/ 109 h 132"/>
                  <a:gd name="T10" fmla="*/ 0 w 528"/>
                  <a:gd name="T11" fmla="*/ 47 h 132"/>
                  <a:gd name="T12" fmla="*/ 0 w 528"/>
                  <a:gd name="T13" fmla="*/ 0 h 132"/>
                  <a:gd name="T14" fmla="*/ 527 w 528"/>
                  <a:gd name="T15" fmla="*/ 0 h 132"/>
                  <a:gd name="T16" fmla="*/ 527 w 528"/>
                  <a:gd name="T17" fmla="*/ 47 h 132"/>
                  <a:gd name="T18" fmla="*/ 527 w 528"/>
                  <a:gd name="T19" fmla="*/ 47 h 132"/>
                  <a:gd name="T20" fmla="*/ 503 w 528"/>
                  <a:gd name="T21" fmla="*/ 106 h 132"/>
                  <a:gd name="T22" fmla="*/ 503 w 528"/>
                  <a:gd name="T23" fmla="*/ 106 h 132"/>
                  <a:gd name="T24" fmla="*/ 442 w 528"/>
                  <a:gd name="T25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8" h="132">
                    <a:moveTo>
                      <a:pt x="442" y="131"/>
                    </a:moveTo>
                    <a:lnTo>
                      <a:pt x="84" y="131"/>
                    </a:lnTo>
                    <a:lnTo>
                      <a:pt x="84" y="131"/>
                    </a:lnTo>
                    <a:cubicBezTo>
                      <a:pt x="62" y="131"/>
                      <a:pt x="42" y="123"/>
                      <a:pt x="27" y="109"/>
                    </a:cubicBezTo>
                    <a:lnTo>
                      <a:pt x="27" y="109"/>
                    </a:lnTo>
                    <a:cubicBezTo>
                      <a:pt x="10" y="93"/>
                      <a:pt x="0" y="71"/>
                      <a:pt x="0" y="47"/>
                    </a:cubicBezTo>
                    <a:lnTo>
                      <a:pt x="0" y="0"/>
                    </a:lnTo>
                    <a:lnTo>
                      <a:pt x="527" y="0"/>
                    </a:lnTo>
                    <a:lnTo>
                      <a:pt x="527" y="47"/>
                    </a:lnTo>
                    <a:lnTo>
                      <a:pt x="527" y="47"/>
                    </a:lnTo>
                    <a:cubicBezTo>
                      <a:pt x="527" y="69"/>
                      <a:pt x="517" y="91"/>
                      <a:pt x="503" y="106"/>
                    </a:cubicBezTo>
                    <a:lnTo>
                      <a:pt x="503" y="106"/>
                    </a:lnTo>
                    <a:cubicBezTo>
                      <a:pt x="487" y="122"/>
                      <a:pt x="466" y="131"/>
                      <a:pt x="442" y="13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112">
                <a:extLst>
                  <a:ext uri="{FF2B5EF4-FFF2-40B4-BE49-F238E27FC236}">
                    <a16:creationId xmlns:a16="http://schemas.microsoft.com/office/drawing/2014/main" id="{44239647-FA30-49C9-B07F-44AA36193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1560" y="10638396"/>
                <a:ext cx="478824" cy="131291"/>
              </a:xfrm>
              <a:custGeom>
                <a:avLst/>
                <a:gdLst>
                  <a:gd name="T0" fmla="*/ 19 w 548"/>
                  <a:gd name="T1" fmla="*/ 19 h 152"/>
                  <a:gd name="T2" fmla="*/ 19 w 548"/>
                  <a:gd name="T3" fmla="*/ 57 h 152"/>
                  <a:gd name="T4" fmla="*/ 19 w 548"/>
                  <a:gd name="T5" fmla="*/ 57 h 152"/>
                  <a:gd name="T6" fmla="*/ 44 w 548"/>
                  <a:gd name="T7" fmla="*/ 112 h 152"/>
                  <a:gd name="T8" fmla="*/ 44 w 548"/>
                  <a:gd name="T9" fmla="*/ 112 h 152"/>
                  <a:gd name="T10" fmla="*/ 94 w 548"/>
                  <a:gd name="T11" fmla="*/ 132 h 152"/>
                  <a:gd name="T12" fmla="*/ 452 w 548"/>
                  <a:gd name="T13" fmla="*/ 132 h 152"/>
                  <a:gd name="T14" fmla="*/ 452 w 548"/>
                  <a:gd name="T15" fmla="*/ 132 h 152"/>
                  <a:gd name="T16" fmla="*/ 506 w 548"/>
                  <a:gd name="T17" fmla="*/ 109 h 152"/>
                  <a:gd name="T18" fmla="*/ 506 w 548"/>
                  <a:gd name="T19" fmla="*/ 109 h 152"/>
                  <a:gd name="T20" fmla="*/ 527 w 548"/>
                  <a:gd name="T21" fmla="*/ 57 h 152"/>
                  <a:gd name="T22" fmla="*/ 527 w 548"/>
                  <a:gd name="T23" fmla="*/ 19 h 152"/>
                  <a:gd name="T24" fmla="*/ 19 w 548"/>
                  <a:gd name="T25" fmla="*/ 19 h 152"/>
                  <a:gd name="T26" fmla="*/ 452 w 548"/>
                  <a:gd name="T27" fmla="*/ 151 h 152"/>
                  <a:gd name="T28" fmla="*/ 94 w 548"/>
                  <a:gd name="T29" fmla="*/ 151 h 152"/>
                  <a:gd name="T30" fmla="*/ 94 w 548"/>
                  <a:gd name="T31" fmla="*/ 151 h 152"/>
                  <a:gd name="T32" fmla="*/ 31 w 548"/>
                  <a:gd name="T33" fmla="*/ 126 h 152"/>
                  <a:gd name="T34" fmla="*/ 31 w 548"/>
                  <a:gd name="T35" fmla="*/ 126 h 152"/>
                  <a:gd name="T36" fmla="*/ 0 w 548"/>
                  <a:gd name="T37" fmla="*/ 57 h 152"/>
                  <a:gd name="T38" fmla="*/ 0 w 548"/>
                  <a:gd name="T39" fmla="*/ 10 h 152"/>
                  <a:gd name="T40" fmla="*/ 0 w 548"/>
                  <a:gd name="T41" fmla="*/ 10 h 152"/>
                  <a:gd name="T42" fmla="*/ 10 w 548"/>
                  <a:gd name="T43" fmla="*/ 0 h 152"/>
                  <a:gd name="T44" fmla="*/ 537 w 548"/>
                  <a:gd name="T45" fmla="*/ 0 h 152"/>
                  <a:gd name="T46" fmla="*/ 537 w 548"/>
                  <a:gd name="T47" fmla="*/ 0 h 152"/>
                  <a:gd name="T48" fmla="*/ 547 w 548"/>
                  <a:gd name="T49" fmla="*/ 10 h 152"/>
                  <a:gd name="T50" fmla="*/ 547 w 548"/>
                  <a:gd name="T51" fmla="*/ 57 h 152"/>
                  <a:gd name="T52" fmla="*/ 547 w 548"/>
                  <a:gd name="T53" fmla="*/ 57 h 152"/>
                  <a:gd name="T54" fmla="*/ 519 w 548"/>
                  <a:gd name="T55" fmla="*/ 123 h 152"/>
                  <a:gd name="T56" fmla="*/ 519 w 548"/>
                  <a:gd name="T57" fmla="*/ 123 h 152"/>
                  <a:gd name="T58" fmla="*/ 452 w 548"/>
                  <a:gd name="T59" fmla="*/ 15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48" h="152">
                    <a:moveTo>
                      <a:pt x="19" y="19"/>
                    </a:moveTo>
                    <a:lnTo>
                      <a:pt x="19" y="57"/>
                    </a:lnTo>
                    <a:lnTo>
                      <a:pt x="19" y="57"/>
                    </a:lnTo>
                    <a:cubicBezTo>
                      <a:pt x="19" y="78"/>
                      <a:pt x="28" y="98"/>
                      <a:pt x="44" y="112"/>
                    </a:cubicBezTo>
                    <a:lnTo>
                      <a:pt x="44" y="112"/>
                    </a:lnTo>
                    <a:cubicBezTo>
                      <a:pt x="57" y="125"/>
                      <a:pt x="75" y="132"/>
                      <a:pt x="94" y="132"/>
                    </a:cubicBezTo>
                    <a:lnTo>
                      <a:pt x="452" y="132"/>
                    </a:lnTo>
                    <a:lnTo>
                      <a:pt x="452" y="132"/>
                    </a:lnTo>
                    <a:cubicBezTo>
                      <a:pt x="473" y="132"/>
                      <a:pt x="492" y="124"/>
                      <a:pt x="506" y="109"/>
                    </a:cubicBezTo>
                    <a:lnTo>
                      <a:pt x="506" y="109"/>
                    </a:lnTo>
                    <a:cubicBezTo>
                      <a:pt x="519" y="95"/>
                      <a:pt x="527" y="77"/>
                      <a:pt x="527" y="57"/>
                    </a:cubicBezTo>
                    <a:lnTo>
                      <a:pt x="527" y="19"/>
                    </a:lnTo>
                    <a:lnTo>
                      <a:pt x="19" y="19"/>
                    </a:lnTo>
                    <a:close/>
                    <a:moveTo>
                      <a:pt x="452" y="151"/>
                    </a:moveTo>
                    <a:lnTo>
                      <a:pt x="94" y="151"/>
                    </a:lnTo>
                    <a:lnTo>
                      <a:pt x="94" y="151"/>
                    </a:lnTo>
                    <a:cubicBezTo>
                      <a:pt x="70" y="151"/>
                      <a:pt x="48" y="142"/>
                      <a:pt x="31" y="126"/>
                    </a:cubicBezTo>
                    <a:lnTo>
                      <a:pt x="31" y="126"/>
                    </a:lnTo>
                    <a:cubicBezTo>
                      <a:pt x="11" y="108"/>
                      <a:pt x="0" y="83"/>
                      <a:pt x="0" y="5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537" y="0"/>
                    </a:lnTo>
                    <a:lnTo>
                      <a:pt x="537" y="0"/>
                    </a:lnTo>
                    <a:cubicBezTo>
                      <a:pt x="542" y="0"/>
                      <a:pt x="547" y="4"/>
                      <a:pt x="547" y="10"/>
                    </a:cubicBezTo>
                    <a:lnTo>
                      <a:pt x="547" y="57"/>
                    </a:lnTo>
                    <a:lnTo>
                      <a:pt x="547" y="57"/>
                    </a:lnTo>
                    <a:cubicBezTo>
                      <a:pt x="547" y="81"/>
                      <a:pt x="537" y="106"/>
                      <a:pt x="519" y="123"/>
                    </a:cubicBezTo>
                    <a:lnTo>
                      <a:pt x="519" y="123"/>
                    </a:lnTo>
                    <a:cubicBezTo>
                      <a:pt x="501" y="141"/>
                      <a:pt x="478" y="151"/>
                      <a:pt x="452" y="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113">
                <a:extLst>
                  <a:ext uri="{FF2B5EF4-FFF2-40B4-BE49-F238E27FC236}">
                    <a16:creationId xmlns:a16="http://schemas.microsoft.com/office/drawing/2014/main" id="{8165DC24-B7F0-4A28-8421-D8838B3E1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9578" y="10510966"/>
                <a:ext cx="702791" cy="135153"/>
              </a:xfrm>
              <a:custGeom>
                <a:avLst/>
                <a:gdLst>
                  <a:gd name="T0" fmla="*/ 803 w 804"/>
                  <a:gd name="T1" fmla="*/ 0 h 154"/>
                  <a:gd name="T2" fmla="*/ 0 w 804"/>
                  <a:gd name="T3" fmla="*/ 0 h 154"/>
                  <a:gd name="T4" fmla="*/ 0 w 804"/>
                  <a:gd name="T5" fmla="*/ 53 h 154"/>
                  <a:gd name="T6" fmla="*/ 0 w 804"/>
                  <a:gd name="T7" fmla="*/ 53 h 154"/>
                  <a:gd name="T8" fmla="*/ 36 w 804"/>
                  <a:gd name="T9" fmla="*/ 129 h 154"/>
                  <a:gd name="T10" fmla="*/ 36 w 804"/>
                  <a:gd name="T11" fmla="*/ 129 h 154"/>
                  <a:gd name="T12" fmla="*/ 100 w 804"/>
                  <a:gd name="T13" fmla="*/ 153 h 154"/>
                  <a:gd name="T14" fmla="*/ 703 w 804"/>
                  <a:gd name="T15" fmla="*/ 153 h 154"/>
                  <a:gd name="T16" fmla="*/ 703 w 804"/>
                  <a:gd name="T17" fmla="*/ 153 h 154"/>
                  <a:gd name="T18" fmla="*/ 773 w 804"/>
                  <a:gd name="T19" fmla="*/ 123 h 154"/>
                  <a:gd name="T20" fmla="*/ 773 w 804"/>
                  <a:gd name="T21" fmla="*/ 123 h 154"/>
                  <a:gd name="T22" fmla="*/ 803 w 804"/>
                  <a:gd name="T23" fmla="*/ 53 h 154"/>
                  <a:gd name="T24" fmla="*/ 803 w 804"/>
                  <a:gd name="T2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4" h="154">
                    <a:moveTo>
                      <a:pt x="803" y="0"/>
                    </a:moveTo>
                    <a:lnTo>
                      <a:pt x="0" y="0"/>
                    </a:lnTo>
                    <a:lnTo>
                      <a:pt x="0" y="53"/>
                    </a:lnTo>
                    <a:lnTo>
                      <a:pt x="0" y="53"/>
                    </a:lnTo>
                    <a:cubicBezTo>
                      <a:pt x="0" y="83"/>
                      <a:pt x="14" y="111"/>
                      <a:pt x="36" y="129"/>
                    </a:cubicBezTo>
                    <a:lnTo>
                      <a:pt x="36" y="129"/>
                    </a:lnTo>
                    <a:cubicBezTo>
                      <a:pt x="54" y="144"/>
                      <a:pt x="76" y="153"/>
                      <a:pt x="100" y="153"/>
                    </a:cubicBezTo>
                    <a:lnTo>
                      <a:pt x="703" y="153"/>
                    </a:lnTo>
                    <a:lnTo>
                      <a:pt x="703" y="153"/>
                    </a:lnTo>
                    <a:cubicBezTo>
                      <a:pt x="730" y="153"/>
                      <a:pt x="756" y="142"/>
                      <a:pt x="773" y="123"/>
                    </a:cubicBezTo>
                    <a:lnTo>
                      <a:pt x="773" y="123"/>
                    </a:lnTo>
                    <a:cubicBezTo>
                      <a:pt x="791" y="105"/>
                      <a:pt x="803" y="80"/>
                      <a:pt x="803" y="53"/>
                    </a:cubicBezTo>
                    <a:lnTo>
                      <a:pt x="80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114">
                <a:extLst>
                  <a:ext uri="{FF2B5EF4-FFF2-40B4-BE49-F238E27FC236}">
                    <a16:creationId xmlns:a16="http://schemas.microsoft.com/office/drawing/2014/main" id="{1FFEA9C3-B532-487F-B301-5427B2DB3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1855" y="10503243"/>
                <a:ext cx="722097" cy="150599"/>
              </a:xfrm>
              <a:custGeom>
                <a:avLst/>
                <a:gdLst>
                  <a:gd name="T0" fmla="*/ 20 w 823"/>
                  <a:gd name="T1" fmla="*/ 19 h 173"/>
                  <a:gd name="T2" fmla="*/ 20 w 823"/>
                  <a:gd name="T3" fmla="*/ 63 h 173"/>
                  <a:gd name="T4" fmla="*/ 20 w 823"/>
                  <a:gd name="T5" fmla="*/ 63 h 173"/>
                  <a:gd name="T6" fmla="*/ 53 w 823"/>
                  <a:gd name="T7" fmla="*/ 132 h 173"/>
                  <a:gd name="T8" fmla="*/ 53 w 823"/>
                  <a:gd name="T9" fmla="*/ 132 h 173"/>
                  <a:gd name="T10" fmla="*/ 110 w 823"/>
                  <a:gd name="T11" fmla="*/ 153 h 173"/>
                  <a:gd name="T12" fmla="*/ 713 w 823"/>
                  <a:gd name="T13" fmla="*/ 153 h 173"/>
                  <a:gd name="T14" fmla="*/ 713 w 823"/>
                  <a:gd name="T15" fmla="*/ 153 h 173"/>
                  <a:gd name="T16" fmla="*/ 776 w 823"/>
                  <a:gd name="T17" fmla="*/ 126 h 173"/>
                  <a:gd name="T18" fmla="*/ 776 w 823"/>
                  <a:gd name="T19" fmla="*/ 126 h 173"/>
                  <a:gd name="T20" fmla="*/ 803 w 823"/>
                  <a:gd name="T21" fmla="*/ 63 h 173"/>
                  <a:gd name="T22" fmla="*/ 803 w 823"/>
                  <a:gd name="T23" fmla="*/ 19 h 173"/>
                  <a:gd name="T24" fmla="*/ 20 w 823"/>
                  <a:gd name="T25" fmla="*/ 19 h 173"/>
                  <a:gd name="T26" fmla="*/ 713 w 823"/>
                  <a:gd name="T27" fmla="*/ 172 h 173"/>
                  <a:gd name="T28" fmla="*/ 110 w 823"/>
                  <a:gd name="T29" fmla="*/ 172 h 173"/>
                  <a:gd name="T30" fmla="*/ 110 w 823"/>
                  <a:gd name="T31" fmla="*/ 172 h 173"/>
                  <a:gd name="T32" fmla="*/ 41 w 823"/>
                  <a:gd name="T33" fmla="*/ 147 h 173"/>
                  <a:gd name="T34" fmla="*/ 41 w 823"/>
                  <a:gd name="T35" fmla="*/ 147 h 173"/>
                  <a:gd name="T36" fmla="*/ 0 w 823"/>
                  <a:gd name="T37" fmla="*/ 63 h 173"/>
                  <a:gd name="T38" fmla="*/ 0 w 823"/>
                  <a:gd name="T39" fmla="*/ 10 h 173"/>
                  <a:gd name="T40" fmla="*/ 0 w 823"/>
                  <a:gd name="T41" fmla="*/ 10 h 173"/>
                  <a:gd name="T42" fmla="*/ 10 w 823"/>
                  <a:gd name="T43" fmla="*/ 0 h 173"/>
                  <a:gd name="T44" fmla="*/ 813 w 823"/>
                  <a:gd name="T45" fmla="*/ 0 h 173"/>
                  <a:gd name="T46" fmla="*/ 813 w 823"/>
                  <a:gd name="T47" fmla="*/ 0 h 173"/>
                  <a:gd name="T48" fmla="*/ 822 w 823"/>
                  <a:gd name="T49" fmla="*/ 10 h 173"/>
                  <a:gd name="T50" fmla="*/ 822 w 823"/>
                  <a:gd name="T51" fmla="*/ 63 h 173"/>
                  <a:gd name="T52" fmla="*/ 822 w 823"/>
                  <a:gd name="T53" fmla="*/ 63 h 173"/>
                  <a:gd name="T54" fmla="*/ 790 w 823"/>
                  <a:gd name="T55" fmla="*/ 140 h 173"/>
                  <a:gd name="T56" fmla="*/ 790 w 823"/>
                  <a:gd name="T57" fmla="*/ 140 h 173"/>
                  <a:gd name="T58" fmla="*/ 713 w 823"/>
                  <a:gd name="T59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23" h="173">
                    <a:moveTo>
                      <a:pt x="20" y="19"/>
                    </a:moveTo>
                    <a:lnTo>
                      <a:pt x="20" y="63"/>
                    </a:lnTo>
                    <a:lnTo>
                      <a:pt x="20" y="63"/>
                    </a:lnTo>
                    <a:cubicBezTo>
                      <a:pt x="20" y="90"/>
                      <a:pt x="32" y="115"/>
                      <a:pt x="53" y="132"/>
                    </a:cubicBezTo>
                    <a:lnTo>
                      <a:pt x="53" y="132"/>
                    </a:lnTo>
                    <a:cubicBezTo>
                      <a:pt x="68" y="146"/>
                      <a:pt x="89" y="153"/>
                      <a:pt x="110" y="153"/>
                    </a:cubicBezTo>
                    <a:lnTo>
                      <a:pt x="713" y="153"/>
                    </a:lnTo>
                    <a:lnTo>
                      <a:pt x="713" y="153"/>
                    </a:lnTo>
                    <a:cubicBezTo>
                      <a:pt x="737" y="153"/>
                      <a:pt x="759" y="144"/>
                      <a:pt x="776" y="126"/>
                    </a:cubicBezTo>
                    <a:lnTo>
                      <a:pt x="776" y="126"/>
                    </a:lnTo>
                    <a:cubicBezTo>
                      <a:pt x="794" y="110"/>
                      <a:pt x="803" y="87"/>
                      <a:pt x="803" y="63"/>
                    </a:cubicBezTo>
                    <a:lnTo>
                      <a:pt x="803" y="19"/>
                    </a:lnTo>
                    <a:lnTo>
                      <a:pt x="20" y="19"/>
                    </a:lnTo>
                    <a:close/>
                    <a:moveTo>
                      <a:pt x="713" y="172"/>
                    </a:moveTo>
                    <a:lnTo>
                      <a:pt x="110" y="172"/>
                    </a:lnTo>
                    <a:lnTo>
                      <a:pt x="110" y="172"/>
                    </a:lnTo>
                    <a:cubicBezTo>
                      <a:pt x="85" y="172"/>
                      <a:pt x="60" y="163"/>
                      <a:pt x="41" y="147"/>
                    </a:cubicBezTo>
                    <a:lnTo>
                      <a:pt x="41" y="147"/>
                    </a:lnTo>
                    <a:cubicBezTo>
                      <a:pt x="15" y="126"/>
                      <a:pt x="0" y="95"/>
                      <a:pt x="0" y="6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813" y="0"/>
                    </a:lnTo>
                    <a:lnTo>
                      <a:pt x="813" y="0"/>
                    </a:lnTo>
                    <a:cubicBezTo>
                      <a:pt x="818" y="0"/>
                      <a:pt x="822" y="5"/>
                      <a:pt x="822" y="10"/>
                    </a:cubicBezTo>
                    <a:lnTo>
                      <a:pt x="822" y="63"/>
                    </a:lnTo>
                    <a:lnTo>
                      <a:pt x="822" y="63"/>
                    </a:lnTo>
                    <a:cubicBezTo>
                      <a:pt x="822" y="93"/>
                      <a:pt x="811" y="119"/>
                      <a:pt x="790" y="140"/>
                    </a:cubicBezTo>
                    <a:lnTo>
                      <a:pt x="790" y="140"/>
                    </a:lnTo>
                    <a:cubicBezTo>
                      <a:pt x="769" y="160"/>
                      <a:pt x="742" y="172"/>
                      <a:pt x="713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D9E3FD38-472D-4D66-B9A0-BB78860182F6}"/>
                </a:ext>
              </a:extLst>
            </p:cNvPr>
            <p:cNvGrpSpPr/>
            <p:nvPr/>
          </p:nvGrpSpPr>
          <p:grpSpPr>
            <a:xfrm>
              <a:off x="13156085" y="4568140"/>
              <a:ext cx="5483311" cy="5950549"/>
              <a:chOff x="13156085" y="4568140"/>
              <a:chExt cx="5483311" cy="5950549"/>
            </a:xfrm>
          </p:grpSpPr>
          <p:sp>
            <p:nvSpPr>
              <p:cNvPr id="92" name="Freeform 119">
                <a:extLst>
                  <a:ext uri="{FF2B5EF4-FFF2-40B4-BE49-F238E27FC236}">
                    <a16:creationId xmlns:a16="http://schemas.microsoft.com/office/drawing/2014/main" id="{E10301E2-E05B-49A5-9BBD-EA93B425F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6085" y="10213633"/>
                <a:ext cx="5483311" cy="305056"/>
              </a:xfrm>
              <a:custGeom>
                <a:avLst/>
                <a:gdLst>
                  <a:gd name="T0" fmla="*/ 6250 w 6260"/>
                  <a:gd name="T1" fmla="*/ 0 h 349"/>
                  <a:gd name="T2" fmla="*/ 10 w 6260"/>
                  <a:gd name="T3" fmla="*/ 0 h 349"/>
                  <a:gd name="T4" fmla="*/ 10 w 6260"/>
                  <a:gd name="T5" fmla="*/ 0 h 349"/>
                  <a:gd name="T6" fmla="*/ 0 w 6260"/>
                  <a:gd name="T7" fmla="*/ 10 h 349"/>
                  <a:gd name="T8" fmla="*/ 0 w 6260"/>
                  <a:gd name="T9" fmla="*/ 148 h 349"/>
                  <a:gd name="T10" fmla="*/ 0 w 6260"/>
                  <a:gd name="T11" fmla="*/ 148 h 349"/>
                  <a:gd name="T12" fmla="*/ 58 w 6260"/>
                  <a:gd name="T13" fmla="*/ 289 h 349"/>
                  <a:gd name="T14" fmla="*/ 58 w 6260"/>
                  <a:gd name="T15" fmla="*/ 289 h 349"/>
                  <a:gd name="T16" fmla="*/ 200 w 6260"/>
                  <a:gd name="T17" fmla="*/ 348 h 349"/>
                  <a:gd name="T18" fmla="*/ 6059 w 6260"/>
                  <a:gd name="T19" fmla="*/ 348 h 349"/>
                  <a:gd name="T20" fmla="*/ 6059 w 6260"/>
                  <a:gd name="T21" fmla="*/ 348 h 349"/>
                  <a:gd name="T22" fmla="*/ 6190 w 6260"/>
                  <a:gd name="T23" fmla="*/ 299 h 349"/>
                  <a:gd name="T24" fmla="*/ 6190 w 6260"/>
                  <a:gd name="T25" fmla="*/ 299 h 349"/>
                  <a:gd name="T26" fmla="*/ 6259 w 6260"/>
                  <a:gd name="T27" fmla="*/ 148 h 349"/>
                  <a:gd name="T28" fmla="*/ 6259 w 6260"/>
                  <a:gd name="T29" fmla="*/ 10 h 349"/>
                  <a:gd name="T30" fmla="*/ 6259 w 6260"/>
                  <a:gd name="T31" fmla="*/ 10 h 349"/>
                  <a:gd name="T32" fmla="*/ 6250 w 6260"/>
                  <a:gd name="T33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60" h="349">
                    <a:moveTo>
                      <a:pt x="6250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4" y="0"/>
                      <a:pt x="0" y="5"/>
                      <a:pt x="0" y="10"/>
                    </a:cubicBezTo>
                    <a:lnTo>
                      <a:pt x="0" y="148"/>
                    </a:lnTo>
                    <a:lnTo>
                      <a:pt x="0" y="148"/>
                    </a:lnTo>
                    <a:cubicBezTo>
                      <a:pt x="0" y="201"/>
                      <a:pt x="21" y="252"/>
                      <a:pt x="58" y="289"/>
                    </a:cubicBezTo>
                    <a:lnTo>
                      <a:pt x="58" y="289"/>
                    </a:lnTo>
                    <a:cubicBezTo>
                      <a:pt x="96" y="327"/>
                      <a:pt x="146" y="348"/>
                      <a:pt x="200" y="348"/>
                    </a:cubicBezTo>
                    <a:lnTo>
                      <a:pt x="6059" y="348"/>
                    </a:lnTo>
                    <a:lnTo>
                      <a:pt x="6059" y="348"/>
                    </a:lnTo>
                    <a:cubicBezTo>
                      <a:pt x="6108" y="348"/>
                      <a:pt x="6154" y="330"/>
                      <a:pt x="6190" y="299"/>
                    </a:cubicBezTo>
                    <a:lnTo>
                      <a:pt x="6190" y="299"/>
                    </a:lnTo>
                    <a:cubicBezTo>
                      <a:pt x="6234" y="260"/>
                      <a:pt x="6259" y="206"/>
                      <a:pt x="6259" y="148"/>
                    </a:cubicBezTo>
                    <a:lnTo>
                      <a:pt x="6259" y="10"/>
                    </a:lnTo>
                    <a:lnTo>
                      <a:pt x="6259" y="10"/>
                    </a:lnTo>
                    <a:cubicBezTo>
                      <a:pt x="6259" y="5"/>
                      <a:pt x="6255" y="0"/>
                      <a:pt x="625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120">
                <a:extLst>
                  <a:ext uri="{FF2B5EF4-FFF2-40B4-BE49-F238E27FC236}">
                    <a16:creationId xmlns:a16="http://schemas.microsoft.com/office/drawing/2014/main" id="{497FB1AF-2ED2-42E7-8BC5-2F6AFCBD2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7668" y="10086203"/>
                <a:ext cx="5464005" cy="139014"/>
              </a:xfrm>
              <a:custGeom>
                <a:avLst/>
                <a:gdLst>
                  <a:gd name="T0" fmla="*/ 6240 w 6241"/>
                  <a:gd name="T1" fmla="*/ 0 h 159"/>
                  <a:gd name="T2" fmla="*/ 0 w 6241"/>
                  <a:gd name="T3" fmla="*/ 0 h 159"/>
                  <a:gd name="T4" fmla="*/ 0 w 6241"/>
                  <a:gd name="T5" fmla="*/ 158 h 159"/>
                  <a:gd name="T6" fmla="*/ 6240 w 6241"/>
                  <a:gd name="T7" fmla="*/ 158 h 159"/>
                  <a:gd name="T8" fmla="*/ 6240 w 6241"/>
                  <a:gd name="T9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41" h="159">
                    <a:moveTo>
                      <a:pt x="6240" y="0"/>
                    </a:moveTo>
                    <a:lnTo>
                      <a:pt x="0" y="0"/>
                    </a:lnTo>
                    <a:lnTo>
                      <a:pt x="0" y="158"/>
                    </a:lnTo>
                    <a:lnTo>
                      <a:pt x="6240" y="158"/>
                    </a:lnTo>
                    <a:lnTo>
                      <a:pt x="624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121">
                <a:extLst>
                  <a:ext uri="{FF2B5EF4-FFF2-40B4-BE49-F238E27FC236}">
                    <a16:creationId xmlns:a16="http://schemas.microsoft.com/office/drawing/2014/main" id="{E9EB7AC8-5873-4596-9F5C-8D674B69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6085" y="10078480"/>
                <a:ext cx="5483311" cy="154459"/>
              </a:xfrm>
              <a:custGeom>
                <a:avLst/>
                <a:gdLst>
                  <a:gd name="T0" fmla="*/ 19 w 6260"/>
                  <a:gd name="T1" fmla="*/ 157 h 177"/>
                  <a:gd name="T2" fmla="*/ 6240 w 6260"/>
                  <a:gd name="T3" fmla="*/ 157 h 177"/>
                  <a:gd name="T4" fmla="*/ 6240 w 6260"/>
                  <a:gd name="T5" fmla="*/ 19 h 177"/>
                  <a:gd name="T6" fmla="*/ 19 w 6260"/>
                  <a:gd name="T7" fmla="*/ 19 h 177"/>
                  <a:gd name="T8" fmla="*/ 19 w 6260"/>
                  <a:gd name="T9" fmla="*/ 157 h 177"/>
                  <a:gd name="T10" fmla="*/ 6250 w 6260"/>
                  <a:gd name="T11" fmla="*/ 176 h 177"/>
                  <a:gd name="T12" fmla="*/ 10 w 6260"/>
                  <a:gd name="T13" fmla="*/ 176 h 177"/>
                  <a:gd name="T14" fmla="*/ 10 w 6260"/>
                  <a:gd name="T15" fmla="*/ 176 h 177"/>
                  <a:gd name="T16" fmla="*/ 0 w 6260"/>
                  <a:gd name="T17" fmla="*/ 167 h 177"/>
                  <a:gd name="T18" fmla="*/ 0 w 6260"/>
                  <a:gd name="T19" fmla="*/ 9 h 177"/>
                  <a:gd name="T20" fmla="*/ 0 w 6260"/>
                  <a:gd name="T21" fmla="*/ 9 h 177"/>
                  <a:gd name="T22" fmla="*/ 10 w 6260"/>
                  <a:gd name="T23" fmla="*/ 0 h 177"/>
                  <a:gd name="T24" fmla="*/ 6250 w 6260"/>
                  <a:gd name="T25" fmla="*/ 0 h 177"/>
                  <a:gd name="T26" fmla="*/ 6250 w 6260"/>
                  <a:gd name="T27" fmla="*/ 0 h 177"/>
                  <a:gd name="T28" fmla="*/ 6259 w 6260"/>
                  <a:gd name="T29" fmla="*/ 9 h 177"/>
                  <a:gd name="T30" fmla="*/ 6259 w 6260"/>
                  <a:gd name="T31" fmla="*/ 167 h 177"/>
                  <a:gd name="T32" fmla="*/ 6259 w 6260"/>
                  <a:gd name="T33" fmla="*/ 167 h 177"/>
                  <a:gd name="T34" fmla="*/ 6250 w 6260"/>
                  <a:gd name="T35" fmla="*/ 1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60" h="177">
                    <a:moveTo>
                      <a:pt x="19" y="157"/>
                    </a:moveTo>
                    <a:lnTo>
                      <a:pt x="6240" y="157"/>
                    </a:lnTo>
                    <a:lnTo>
                      <a:pt x="6240" y="19"/>
                    </a:lnTo>
                    <a:lnTo>
                      <a:pt x="19" y="19"/>
                    </a:lnTo>
                    <a:lnTo>
                      <a:pt x="19" y="157"/>
                    </a:lnTo>
                    <a:close/>
                    <a:moveTo>
                      <a:pt x="6250" y="176"/>
                    </a:moveTo>
                    <a:lnTo>
                      <a:pt x="10" y="176"/>
                    </a:lnTo>
                    <a:lnTo>
                      <a:pt x="10" y="176"/>
                    </a:lnTo>
                    <a:cubicBezTo>
                      <a:pt x="4" y="176"/>
                      <a:pt x="0" y="172"/>
                      <a:pt x="0" y="16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6250" y="0"/>
                    </a:lnTo>
                    <a:lnTo>
                      <a:pt x="6250" y="0"/>
                    </a:lnTo>
                    <a:cubicBezTo>
                      <a:pt x="6255" y="0"/>
                      <a:pt x="6259" y="4"/>
                      <a:pt x="6259" y="9"/>
                    </a:cubicBezTo>
                    <a:lnTo>
                      <a:pt x="6259" y="167"/>
                    </a:lnTo>
                    <a:lnTo>
                      <a:pt x="6259" y="167"/>
                    </a:lnTo>
                    <a:cubicBezTo>
                      <a:pt x="6259" y="172"/>
                      <a:pt x="6255" y="176"/>
                      <a:pt x="6250" y="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122">
                <a:extLst>
                  <a:ext uri="{FF2B5EF4-FFF2-40B4-BE49-F238E27FC236}">
                    <a16:creationId xmlns:a16="http://schemas.microsoft.com/office/drawing/2014/main" id="{D2A9B0D1-3EEB-4F09-8B70-C2B0184FD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8484" y="10325615"/>
                <a:ext cx="88813" cy="88815"/>
              </a:xfrm>
              <a:custGeom>
                <a:avLst/>
                <a:gdLst>
                  <a:gd name="T0" fmla="*/ 101 w 102"/>
                  <a:gd name="T1" fmla="*/ 51 h 103"/>
                  <a:gd name="T2" fmla="*/ 101 w 102"/>
                  <a:gd name="T3" fmla="*/ 51 h 103"/>
                  <a:gd name="T4" fmla="*/ 50 w 102"/>
                  <a:gd name="T5" fmla="*/ 102 h 103"/>
                  <a:gd name="T6" fmla="*/ 50 w 102"/>
                  <a:gd name="T7" fmla="*/ 102 h 103"/>
                  <a:gd name="T8" fmla="*/ 0 w 102"/>
                  <a:gd name="T9" fmla="*/ 51 h 103"/>
                  <a:gd name="T10" fmla="*/ 0 w 102"/>
                  <a:gd name="T11" fmla="*/ 51 h 103"/>
                  <a:gd name="T12" fmla="*/ 50 w 102"/>
                  <a:gd name="T13" fmla="*/ 0 h 103"/>
                  <a:gd name="T14" fmla="*/ 50 w 102"/>
                  <a:gd name="T15" fmla="*/ 0 h 103"/>
                  <a:gd name="T16" fmla="*/ 101 w 102"/>
                  <a:gd name="T17" fmla="*/ 5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103">
                    <a:moveTo>
                      <a:pt x="101" y="51"/>
                    </a:moveTo>
                    <a:lnTo>
                      <a:pt x="101" y="51"/>
                    </a:lnTo>
                    <a:cubicBezTo>
                      <a:pt x="101" y="79"/>
                      <a:pt x="78" y="102"/>
                      <a:pt x="50" y="102"/>
                    </a:cubicBezTo>
                    <a:lnTo>
                      <a:pt x="50" y="102"/>
                    </a:lnTo>
                    <a:cubicBezTo>
                      <a:pt x="22" y="102"/>
                      <a:pt x="0" y="79"/>
                      <a:pt x="0" y="51"/>
                    </a:cubicBezTo>
                    <a:lnTo>
                      <a:pt x="0" y="51"/>
                    </a:lnTo>
                    <a:cubicBezTo>
                      <a:pt x="0" y="23"/>
                      <a:pt x="22" y="0"/>
                      <a:pt x="50" y="0"/>
                    </a:cubicBezTo>
                    <a:lnTo>
                      <a:pt x="50" y="0"/>
                    </a:lnTo>
                    <a:cubicBezTo>
                      <a:pt x="78" y="0"/>
                      <a:pt x="101" y="23"/>
                      <a:pt x="101" y="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123">
                <a:extLst>
                  <a:ext uri="{FF2B5EF4-FFF2-40B4-BE49-F238E27FC236}">
                    <a16:creationId xmlns:a16="http://schemas.microsoft.com/office/drawing/2014/main" id="{6C818F41-4DFE-4D04-AA18-F41706611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7896" y="10298586"/>
                <a:ext cx="142874" cy="142874"/>
              </a:xfrm>
              <a:custGeom>
                <a:avLst/>
                <a:gdLst>
                  <a:gd name="T0" fmla="*/ 161 w 162"/>
                  <a:gd name="T1" fmla="*/ 81 h 163"/>
                  <a:gd name="T2" fmla="*/ 161 w 162"/>
                  <a:gd name="T3" fmla="*/ 81 h 163"/>
                  <a:gd name="T4" fmla="*/ 80 w 162"/>
                  <a:gd name="T5" fmla="*/ 162 h 163"/>
                  <a:gd name="T6" fmla="*/ 80 w 162"/>
                  <a:gd name="T7" fmla="*/ 162 h 163"/>
                  <a:gd name="T8" fmla="*/ 0 w 162"/>
                  <a:gd name="T9" fmla="*/ 81 h 163"/>
                  <a:gd name="T10" fmla="*/ 0 w 162"/>
                  <a:gd name="T11" fmla="*/ 81 h 163"/>
                  <a:gd name="T12" fmla="*/ 80 w 162"/>
                  <a:gd name="T13" fmla="*/ 0 h 163"/>
                  <a:gd name="T14" fmla="*/ 80 w 162"/>
                  <a:gd name="T15" fmla="*/ 0 h 163"/>
                  <a:gd name="T16" fmla="*/ 161 w 162"/>
                  <a:gd name="T17" fmla="*/ 81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163">
                    <a:moveTo>
                      <a:pt x="161" y="81"/>
                    </a:moveTo>
                    <a:lnTo>
                      <a:pt x="161" y="81"/>
                    </a:lnTo>
                    <a:cubicBezTo>
                      <a:pt x="161" y="125"/>
                      <a:pt x="124" y="162"/>
                      <a:pt x="80" y="162"/>
                    </a:cubicBezTo>
                    <a:lnTo>
                      <a:pt x="80" y="162"/>
                    </a:lnTo>
                    <a:cubicBezTo>
                      <a:pt x="36" y="162"/>
                      <a:pt x="0" y="125"/>
                      <a:pt x="0" y="81"/>
                    </a:cubicBezTo>
                    <a:lnTo>
                      <a:pt x="0" y="81"/>
                    </a:lnTo>
                    <a:cubicBezTo>
                      <a:pt x="0" y="36"/>
                      <a:pt x="36" y="0"/>
                      <a:pt x="80" y="0"/>
                    </a:cubicBezTo>
                    <a:lnTo>
                      <a:pt x="80" y="0"/>
                    </a:lnTo>
                    <a:cubicBezTo>
                      <a:pt x="124" y="0"/>
                      <a:pt x="161" y="36"/>
                      <a:pt x="161" y="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124">
                <a:extLst>
                  <a:ext uri="{FF2B5EF4-FFF2-40B4-BE49-F238E27FC236}">
                    <a16:creationId xmlns:a16="http://schemas.microsoft.com/office/drawing/2014/main" id="{F2DA6B17-DFC0-45B1-816D-7BCA2CD72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7668" y="4575863"/>
                <a:ext cx="5464005" cy="3714750"/>
              </a:xfrm>
              <a:custGeom>
                <a:avLst/>
                <a:gdLst>
                  <a:gd name="T0" fmla="*/ 6240 w 6241"/>
                  <a:gd name="T1" fmla="*/ 3102 h 4243"/>
                  <a:gd name="T2" fmla="*/ 6240 w 6241"/>
                  <a:gd name="T3" fmla="*/ 3102 h 4243"/>
                  <a:gd name="T4" fmla="*/ 5359 w 6241"/>
                  <a:gd name="T5" fmla="*/ 935 h 4243"/>
                  <a:gd name="T6" fmla="*/ 5359 w 6241"/>
                  <a:gd name="T7" fmla="*/ 935 h 4243"/>
                  <a:gd name="T8" fmla="*/ 3218 w 6241"/>
                  <a:gd name="T9" fmla="*/ 2 h 4243"/>
                  <a:gd name="T10" fmla="*/ 3218 w 6241"/>
                  <a:gd name="T11" fmla="*/ 2 h 4243"/>
                  <a:gd name="T12" fmla="*/ 3120 w 6241"/>
                  <a:gd name="T13" fmla="*/ 0 h 4243"/>
                  <a:gd name="T14" fmla="*/ 3120 w 6241"/>
                  <a:gd name="T15" fmla="*/ 0 h 4243"/>
                  <a:gd name="T16" fmla="*/ 3021 w 6241"/>
                  <a:gd name="T17" fmla="*/ 2 h 4243"/>
                  <a:gd name="T18" fmla="*/ 3021 w 6241"/>
                  <a:gd name="T19" fmla="*/ 2 h 4243"/>
                  <a:gd name="T20" fmla="*/ 953 w 6241"/>
                  <a:gd name="T21" fmla="*/ 862 h 4243"/>
                  <a:gd name="T22" fmla="*/ 953 w 6241"/>
                  <a:gd name="T23" fmla="*/ 862 h 4243"/>
                  <a:gd name="T24" fmla="*/ 0 w 6241"/>
                  <a:gd name="T25" fmla="*/ 3102 h 4243"/>
                  <a:gd name="T26" fmla="*/ 0 w 6241"/>
                  <a:gd name="T27" fmla="*/ 4242 h 4243"/>
                  <a:gd name="T28" fmla="*/ 6240 w 6241"/>
                  <a:gd name="T29" fmla="*/ 4242 h 4243"/>
                  <a:gd name="T30" fmla="*/ 6240 w 6241"/>
                  <a:gd name="T31" fmla="*/ 3102 h 4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41" h="4243">
                    <a:moveTo>
                      <a:pt x="6240" y="3102"/>
                    </a:moveTo>
                    <a:lnTo>
                      <a:pt x="6240" y="3102"/>
                    </a:lnTo>
                    <a:cubicBezTo>
                      <a:pt x="6240" y="2262"/>
                      <a:pt x="5905" y="1495"/>
                      <a:pt x="5359" y="935"/>
                    </a:cubicBezTo>
                    <a:lnTo>
                      <a:pt x="5359" y="935"/>
                    </a:lnTo>
                    <a:cubicBezTo>
                      <a:pt x="4814" y="375"/>
                      <a:pt x="4058" y="19"/>
                      <a:pt x="3218" y="2"/>
                    </a:cubicBezTo>
                    <a:lnTo>
                      <a:pt x="3218" y="2"/>
                    </a:lnTo>
                    <a:cubicBezTo>
                      <a:pt x="3185" y="1"/>
                      <a:pt x="3153" y="0"/>
                      <a:pt x="3120" y="0"/>
                    </a:cubicBezTo>
                    <a:lnTo>
                      <a:pt x="3120" y="0"/>
                    </a:lnTo>
                    <a:cubicBezTo>
                      <a:pt x="3086" y="0"/>
                      <a:pt x="3053" y="1"/>
                      <a:pt x="3021" y="2"/>
                    </a:cubicBezTo>
                    <a:lnTo>
                      <a:pt x="3021" y="2"/>
                    </a:lnTo>
                    <a:cubicBezTo>
                      <a:pt x="2217" y="18"/>
                      <a:pt x="1491" y="343"/>
                      <a:pt x="953" y="862"/>
                    </a:cubicBezTo>
                    <a:lnTo>
                      <a:pt x="953" y="862"/>
                    </a:lnTo>
                    <a:cubicBezTo>
                      <a:pt x="365" y="1428"/>
                      <a:pt x="0" y="2226"/>
                      <a:pt x="0" y="3102"/>
                    </a:cubicBezTo>
                    <a:lnTo>
                      <a:pt x="0" y="4242"/>
                    </a:lnTo>
                    <a:lnTo>
                      <a:pt x="6240" y="4242"/>
                    </a:lnTo>
                    <a:lnTo>
                      <a:pt x="6240" y="310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125">
                <a:extLst>
                  <a:ext uri="{FF2B5EF4-FFF2-40B4-BE49-F238E27FC236}">
                    <a16:creationId xmlns:a16="http://schemas.microsoft.com/office/drawing/2014/main" id="{EBE45C9E-487E-47F8-8D22-DEBC2BD94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6085" y="4568140"/>
                <a:ext cx="5483311" cy="3734056"/>
              </a:xfrm>
              <a:custGeom>
                <a:avLst/>
                <a:gdLst>
                  <a:gd name="T0" fmla="*/ 19 w 6260"/>
                  <a:gd name="T1" fmla="*/ 4242 h 4263"/>
                  <a:gd name="T2" fmla="*/ 6240 w 6260"/>
                  <a:gd name="T3" fmla="*/ 4242 h 4263"/>
                  <a:gd name="T4" fmla="*/ 6240 w 6260"/>
                  <a:gd name="T5" fmla="*/ 3112 h 4263"/>
                  <a:gd name="T6" fmla="*/ 6240 w 6260"/>
                  <a:gd name="T7" fmla="*/ 3112 h 4263"/>
                  <a:gd name="T8" fmla="*/ 5363 w 6260"/>
                  <a:gd name="T9" fmla="*/ 952 h 4263"/>
                  <a:gd name="T10" fmla="*/ 5363 w 6260"/>
                  <a:gd name="T11" fmla="*/ 952 h 4263"/>
                  <a:gd name="T12" fmla="*/ 3228 w 6260"/>
                  <a:gd name="T13" fmla="*/ 21 h 4263"/>
                  <a:gd name="T14" fmla="*/ 3228 w 6260"/>
                  <a:gd name="T15" fmla="*/ 21 h 4263"/>
                  <a:gd name="T16" fmla="*/ 3031 w 6260"/>
                  <a:gd name="T17" fmla="*/ 21 h 4263"/>
                  <a:gd name="T18" fmla="*/ 3031 w 6260"/>
                  <a:gd name="T19" fmla="*/ 21 h 4263"/>
                  <a:gd name="T20" fmla="*/ 969 w 6260"/>
                  <a:gd name="T21" fmla="*/ 879 h 4263"/>
                  <a:gd name="T22" fmla="*/ 969 w 6260"/>
                  <a:gd name="T23" fmla="*/ 879 h 4263"/>
                  <a:gd name="T24" fmla="*/ 274 w 6260"/>
                  <a:gd name="T25" fmla="*/ 1879 h 4263"/>
                  <a:gd name="T26" fmla="*/ 274 w 6260"/>
                  <a:gd name="T27" fmla="*/ 1879 h 4263"/>
                  <a:gd name="T28" fmla="*/ 19 w 6260"/>
                  <a:gd name="T29" fmla="*/ 3112 h 4263"/>
                  <a:gd name="T30" fmla="*/ 19 w 6260"/>
                  <a:gd name="T31" fmla="*/ 4242 h 4263"/>
                  <a:gd name="T32" fmla="*/ 6250 w 6260"/>
                  <a:gd name="T33" fmla="*/ 4262 h 4263"/>
                  <a:gd name="T34" fmla="*/ 10 w 6260"/>
                  <a:gd name="T35" fmla="*/ 4262 h 4263"/>
                  <a:gd name="T36" fmla="*/ 10 w 6260"/>
                  <a:gd name="T37" fmla="*/ 4262 h 4263"/>
                  <a:gd name="T38" fmla="*/ 0 w 6260"/>
                  <a:gd name="T39" fmla="*/ 4252 h 4263"/>
                  <a:gd name="T40" fmla="*/ 0 w 6260"/>
                  <a:gd name="T41" fmla="*/ 3112 h 4263"/>
                  <a:gd name="T42" fmla="*/ 0 w 6260"/>
                  <a:gd name="T43" fmla="*/ 3112 h 4263"/>
                  <a:gd name="T44" fmla="*/ 257 w 6260"/>
                  <a:gd name="T45" fmla="*/ 1872 h 4263"/>
                  <a:gd name="T46" fmla="*/ 257 w 6260"/>
                  <a:gd name="T47" fmla="*/ 1872 h 4263"/>
                  <a:gd name="T48" fmla="*/ 956 w 6260"/>
                  <a:gd name="T49" fmla="*/ 865 h 4263"/>
                  <a:gd name="T50" fmla="*/ 956 w 6260"/>
                  <a:gd name="T51" fmla="*/ 865 h 4263"/>
                  <a:gd name="T52" fmla="*/ 3030 w 6260"/>
                  <a:gd name="T53" fmla="*/ 3 h 4263"/>
                  <a:gd name="T54" fmla="*/ 3030 w 6260"/>
                  <a:gd name="T55" fmla="*/ 3 h 4263"/>
                  <a:gd name="T56" fmla="*/ 3228 w 6260"/>
                  <a:gd name="T57" fmla="*/ 3 h 4263"/>
                  <a:gd name="T58" fmla="*/ 3228 w 6260"/>
                  <a:gd name="T59" fmla="*/ 3 h 4263"/>
                  <a:gd name="T60" fmla="*/ 5376 w 6260"/>
                  <a:gd name="T61" fmla="*/ 938 h 4263"/>
                  <a:gd name="T62" fmla="*/ 5376 w 6260"/>
                  <a:gd name="T63" fmla="*/ 938 h 4263"/>
                  <a:gd name="T64" fmla="*/ 6259 w 6260"/>
                  <a:gd name="T65" fmla="*/ 3112 h 4263"/>
                  <a:gd name="T66" fmla="*/ 6259 w 6260"/>
                  <a:gd name="T67" fmla="*/ 4252 h 4263"/>
                  <a:gd name="T68" fmla="*/ 6259 w 6260"/>
                  <a:gd name="T69" fmla="*/ 4252 h 4263"/>
                  <a:gd name="T70" fmla="*/ 6250 w 6260"/>
                  <a:gd name="T71" fmla="*/ 4262 h 4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260" h="4263">
                    <a:moveTo>
                      <a:pt x="19" y="4242"/>
                    </a:moveTo>
                    <a:lnTo>
                      <a:pt x="6240" y="4242"/>
                    </a:lnTo>
                    <a:lnTo>
                      <a:pt x="6240" y="3112"/>
                    </a:lnTo>
                    <a:lnTo>
                      <a:pt x="6240" y="3112"/>
                    </a:lnTo>
                    <a:cubicBezTo>
                      <a:pt x="6240" y="2302"/>
                      <a:pt x="5929" y="1533"/>
                      <a:pt x="5363" y="952"/>
                    </a:cubicBezTo>
                    <a:lnTo>
                      <a:pt x="5363" y="952"/>
                    </a:lnTo>
                    <a:cubicBezTo>
                      <a:pt x="4795" y="369"/>
                      <a:pt x="4037" y="38"/>
                      <a:pt x="3228" y="21"/>
                    </a:cubicBezTo>
                    <a:lnTo>
                      <a:pt x="3228" y="21"/>
                    </a:lnTo>
                    <a:cubicBezTo>
                      <a:pt x="3163" y="20"/>
                      <a:pt x="3096" y="20"/>
                      <a:pt x="3031" y="21"/>
                    </a:cubicBezTo>
                    <a:lnTo>
                      <a:pt x="3031" y="21"/>
                    </a:lnTo>
                    <a:cubicBezTo>
                      <a:pt x="2259" y="37"/>
                      <a:pt x="1527" y="342"/>
                      <a:pt x="969" y="879"/>
                    </a:cubicBezTo>
                    <a:lnTo>
                      <a:pt x="969" y="879"/>
                    </a:lnTo>
                    <a:cubicBezTo>
                      <a:pt x="672" y="1165"/>
                      <a:pt x="438" y="1502"/>
                      <a:pt x="274" y="1879"/>
                    </a:cubicBezTo>
                    <a:lnTo>
                      <a:pt x="274" y="1879"/>
                    </a:lnTo>
                    <a:cubicBezTo>
                      <a:pt x="105" y="2269"/>
                      <a:pt x="19" y="2684"/>
                      <a:pt x="19" y="3112"/>
                    </a:cubicBezTo>
                    <a:lnTo>
                      <a:pt x="19" y="4242"/>
                    </a:lnTo>
                    <a:close/>
                    <a:moveTo>
                      <a:pt x="6250" y="4262"/>
                    </a:moveTo>
                    <a:lnTo>
                      <a:pt x="10" y="4262"/>
                    </a:lnTo>
                    <a:lnTo>
                      <a:pt x="10" y="4262"/>
                    </a:lnTo>
                    <a:cubicBezTo>
                      <a:pt x="4" y="4262"/>
                      <a:pt x="0" y="4257"/>
                      <a:pt x="0" y="4252"/>
                    </a:cubicBezTo>
                    <a:lnTo>
                      <a:pt x="0" y="3112"/>
                    </a:lnTo>
                    <a:lnTo>
                      <a:pt x="0" y="3112"/>
                    </a:lnTo>
                    <a:cubicBezTo>
                      <a:pt x="0" y="2681"/>
                      <a:pt x="86" y="2264"/>
                      <a:pt x="257" y="1872"/>
                    </a:cubicBezTo>
                    <a:lnTo>
                      <a:pt x="257" y="1872"/>
                    </a:lnTo>
                    <a:cubicBezTo>
                      <a:pt x="422" y="1491"/>
                      <a:pt x="657" y="1153"/>
                      <a:pt x="956" y="865"/>
                    </a:cubicBezTo>
                    <a:lnTo>
                      <a:pt x="956" y="865"/>
                    </a:lnTo>
                    <a:cubicBezTo>
                      <a:pt x="1518" y="324"/>
                      <a:pt x="2254" y="18"/>
                      <a:pt x="3030" y="3"/>
                    </a:cubicBezTo>
                    <a:lnTo>
                      <a:pt x="3030" y="3"/>
                    </a:lnTo>
                    <a:cubicBezTo>
                      <a:pt x="3096" y="0"/>
                      <a:pt x="3163" y="0"/>
                      <a:pt x="3228" y="3"/>
                    </a:cubicBezTo>
                    <a:lnTo>
                      <a:pt x="3228" y="3"/>
                    </a:lnTo>
                    <a:cubicBezTo>
                      <a:pt x="4043" y="19"/>
                      <a:pt x="4806" y="351"/>
                      <a:pt x="5376" y="938"/>
                    </a:cubicBezTo>
                    <a:lnTo>
                      <a:pt x="5376" y="938"/>
                    </a:lnTo>
                    <a:cubicBezTo>
                      <a:pt x="5945" y="1523"/>
                      <a:pt x="6259" y="2296"/>
                      <a:pt x="6259" y="3112"/>
                    </a:cubicBezTo>
                    <a:lnTo>
                      <a:pt x="6259" y="4252"/>
                    </a:lnTo>
                    <a:lnTo>
                      <a:pt x="6259" y="4252"/>
                    </a:lnTo>
                    <a:cubicBezTo>
                      <a:pt x="6259" y="4257"/>
                      <a:pt x="6255" y="4262"/>
                      <a:pt x="6250" y="42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126">
                <a:extLst>
                  <a:ext uri="{FF2B5EF4-FFF2-40B4-BE49-F238E27FC236}">
                    <a16:creationId xmlns:a16="http://schemas.microsoft.com/office/drawing/2014/main" id="{4C4ABAA1-DC7F-4F89-B12F-4EBC077B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7668" y="8290613"/>
                <a:ext cx="5464005" cy="1795590"/>
              </a:xfrm>
              <a:custGeom>
                <a:avLst/>
                <a:gdLst>
                  <a:gd name="T0" fmla="*/ 0 w 6241"/>
                  <a:gd name="T1" fmla="*/ 2050 h 2051"/>
                  <a:gd name="T2" fmla="*/ 6240 w 6241"/>
                  <a:gd name="T3" fmla="*/ 2050 h 2051"/>
                  <a:gd name="T4" fmla="*/ 6240 w 6241"/>
                  <a:gd name="T5" fmla="*/ 0 h 2051"/>
                  <a:gd name="T6" fmla="*/ 0 w 6241"/>
                  <a:gd name="T7" fmla="*/ 0 h 2051"/>
                  <a:gd name="T8" fmla="*/ 0 w 6241"/>
                  <a:gd name="T9" fmla="*/ 2050 h 20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41" h="2051">
                    <a:moveTo>
                      <a:pt x="0" y="2050"/>
                    </a:moveTo>
                    <a:lnTo>
                      <a:pt x="6240" y="2050"/>
                    </a:lnTo>
                    <a:lnTo>
                      <a:pt x="6240" y="0"/>
                    </a:lnTo>
                    <a:lnTo>
                      <a:pt x="0" y="0"/>
                    </a:lnTo>
                    <a:lnTo>
                      <a:pt x="0" y="205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127">
                <a:extLst>
                  <a:ext uri="{FF2B5EF4-FFF2-40B4-BE49-F238E27FC236}">
                    <a16:creationId xmlns:a16="http://schemas.microsoft.com/office/drawing/2014/main" id="{654CA7AE-F786-46C8-976F-77A288ECF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6085" y="8279027"/>
                <a:ext cx="5483311" cy="1814899"/>
              </a:xfrm>
              <a:custGeom>
                <a:avLst/>
                <a:gdLst>
                  <a:gd name="T0" fmla="*/ 19 w 6260"/>
                  <a:gd name="T1" fmla="*/ 2051 h 2071"/>
                  <a:gd name="T2" fmla="*/ 6240 w 6260"/>
                  <a:gd name="T3" fmla="*/ 2051 h 2071"/>
                  <a:gd name="T4" fmla="*/ 6240 w 6260"/>
                  <a:gd name="T5" fmla="*/ 20 h 2071"/>
                  <a:gd name="T6" fmla="*/ 19 w 6260"/>
                  <a:gd name="T7" fmla="*/ 20 h 2071"/>
                  <a:gd name="T8" fmla="*/ 19 w 6260"/>
                  <a:gd name="T9" fmla="*/ 2051 h 2071"/>
                  <a:gd name="T10" fmla="*/ 6250 w 6260"/>
                  <a:gd name="T11" fmla="*/ 2070 h 2071"/>
                  <a:gd name="T12" fmla="*/ 10 w 6260"/>
                  <a:gd name="T13" fmla="*/ 2070 h 2071"/>
                  <a:gd name="T14" fmla="*/ 10 w 6260"/>
                  <a:gd name="T15" fmla="*/ 2070 h 2071"/>
                  <a:gd name="T16" fmla="*/ 0 w 6260"/>
                  <a:gd name="T17" fmla="*/ 2060 h 2071"/>
                  <a:gd name="T18" fmla="*/ 0 w 6260"/>
                  <a:gd name="T19" fmla="*/ 10 h 2071"/>
                  <a:gd name="T20" fmla="*/ 0 w 6260"/>
                  <a:gd name="T21" fmla="*/ 10 h 2071"/>
                  <a:gd name="T22" fmla="*/ 10 w 6260"/>
                  <a:gd name="T23" fmla="*/ 0 h 2071"/>
                  <a:gd name="T24" fmla="*/ 6250 w 6260"/>
                  <a:gd name="T25" fmla="*/ 0 h 2071"/>
                  <a:gd name="T26" fmla="*/ 6250 w 6260"/>
                  <a:gd name="T27" fmla="*/ 0 h 2071"/>
                  <a:gd name="T28" fmla="*/ 6259 w 6260"/>
                  <a:gd name="T29" fmla="*/ 10 h 2071"/>
                  <a:gd name="T30" fmla="*/ 6259 w 6260"/>
                  <a:gd name="T31" fmla="*/ 2060 h 2071"/>
                  <a:gd name="T32" fmla="*/ 6259 w 6260"/>
                  <a:gd name="T33" fmla="*/ 2060 h 2071"/>
                  <a:gd name="T34" fmla="*/ 6250 w 6260"/>
                  <a:gd name="T35" fmla="*/ 2070 h 2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60" h="2071">
                    <a:moveTo>
                      <a:pt x="19" y="2051"/>
                    </a:moveTo>
                    <a:lnTo>
                      <a:pt x="6240" y="2051"/>
                    </a:lnTo>
                    <a:lnTo>
                      <a:pt x="6240" y="20"/>
                    </a:lnTo>
                    <a:lnTo>
                      <a:pt x="19" y="20"/>
                    </a:lnTo>
                    <a:lnTo>
                      <a:pt x="19" y="2051"/>
                    </a:lnTo>
                    <a:close/>
                    <a:moveTo>
                      <a:pt x="6250" y="2070"/>
                    </a:moveTo>
                    <a:lnTo>
                      <a:pt x="10" y="2070"/>
                    </a:lnTo>
                    <a:lnTo>
                      <a:pt x="10" y="2070"/>
                    </a:lnTo>
                    <a:cubicBezTo>
                      <a:pt x="4" y="2070"/>
                      <a:pt x="0" y="2065"/>
                      <a:pt x="0" y="206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6250" y="0"/>
                    </a:lnTo>
                    <a:lnTo>
                      <a:pt x="6250" y="0"/>
                    </a:lnTo>
                    <a:cubicBezTo>
                      <a:pt x="6255" y="0"/>
                      <a:pt x="6259" y="5"/>
                      <a:pt x="6259" y="10"/>
                    </a:cubicBezTo>
                    <a:lnTo>
                      <a:pt x="6259" y="2060"/>
                    </a:lnTo>
                    <a:lnTo>
                      <a:pt x="6259" y="2060"/>
                    </a:lnTo>
                    <a:cubicBezTo>
                      <a:pt x="6259" y="2065"/>
                      <a:pt x="6255" y="2070"/>
                      <a:pt x="6250" y="20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128">
                <a:extLst>
                  <a:ext uri="{FF2B5EF4-FFF2-40B4-BE49-F238E27FC236}">
                    <a16:creationId xmlns:a16="http://schemas.microsoft.com/office/drawing/2014/main" id="{750BC531-3F42-45D1-85E1-80DEA033D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3438" y="6383038"/>
                <a:ext cx="3498507" cy="3077604"/>
              </a:xfrm>
              <a:custGeom>
                <a:avLst/>
                <a:gdLst>
                  <a:gd name="T0" fmla="*/ 1596 w 3997"/>
                  <a:gd name="T1" fmla="*/ 57 h 3516"/>
                  <a:gd name="T2" fmla="*/ 1596 w 3997"/>
                  <a:gd name="T3" fmla="*/ 57 h 3516"/>
                  <a:gd name="T4" fmla="*/ 0 w 3997"/>
                  <a:gd name="T5" fmla="*/ 1021 h 3516"/>
                  <a:gd name="T6" fmla="*/ 0 w 3997"/>
                  <a:gd name="T7" fmla="*/ 1021 h 3516"/>
                  <a:gd name="T8" fmla="*/ 904 w 3997"/>
                  <a:gd name="T9" fmla="*/ 1891 h 3516"/>
                  <a:gd name="T10" fmla="*/ 904 w 3997"/>
                  <a:gd name="T11" fmla="*/ 1891 h 3516"/>
                  <a:gd name="T12" fmla="*/ 872 w 3997"/>
                  <a:gd name="T13" fmla="*/ 2012 h 3516"/>
                  <a:gd name="T14" fmla="*/ 872 w 3997"/>
                  <a:gd name="T15" fmla="*/ 2012 h 3516"/>
                  <a:gd name="T16" fmla="*/ 1602 w 3997"/>
                  <a:gd name="T17" fmla="*/ 2481 h 3516"/>
                  <a:gd name="T18" fmla="*/ 1602 w 3997"/>
                  <a:gd name="T19" fmla="*/ 2481 h 3516"/>
                  <a:gd name="T20" fmla="*/ 2222 w 3997"/>
                  <a:gd name="T21" fmla="*/ 2445 h 3516"/>
                  <a:gd name="T22" fmla="*/ 2222 w 3997"/>
                  <a:gd name="T23" fmla="*/ 2445 h 3516"/>
                  <a:gd name="T24" fmla="*/ 2653 w 3997"/>
                  <a:gd name="T25" fmla="*/ 3403 h 3516"/>
                  <a:gd name="T26" fmla="*/ 2653 w 3997"/>
                  <a:gd name="T27" fmla="*/ 3403 h 3516"/>
                  <a:gd name="T28" fmla="*/ 2696 w 3997"/>
                  <a:gd name="T29" fmla="*/ 3479 h 3516"/>
                  <a:gd name="T30" fmla="*/ 2696 w 3997"/>
                  <a:gd name="T31" fmla="*/ 3479 h 3516"/>
                  <a:gd name="T32" fmla="*/ 2790 w 3997"/>
                  <a:gd name="T33" fmla="*/ 3515 h 3516"/>
                  <a:gd name="T34" fmla="*/ 2790 w 3997"/>
                  <a:gd name="T35" fmla="*/ 3515 h 3516"/>
                  <a:gd name="T36" fmla="*/ 2899 w 3997"/>
                  <a:gd name="T37" fmla="*/ 3464 h 3516"/>
                  <a:gd name="T38" fmla="*/ 2899 w 3997"/>
                  <a:gd name="T39" fmla="*/ 3464 h 3516"/>
                  <a:gd name="T40" fmla="*/ 2929 w 3997"/>
                  <a:gd name="T41" fmla="*/ 3351 h 3516"/>
                  <a:gd name="T42" fmla="*/ 2929 w 3997"/>
                  <a:gd name="T43" fmla="*/ 3351 h 3516"/>
                  <a:gd name="T44" fmla="*/ 2790 w 3997"/>
                  <a:gd name="T45" fmla="*/ 2835 h 3516"/>
                  <a:gd name="T46" fmla="*/ 2790 w 3997"/>
                  <a:gd name="T47" fmla="*/ 2835 h 3516"/>
                  <a:gd name="T48" fmla="*/ 2998 w 3997"/>
                  <a:gd name="T49" fmla="*/ 2879 h 3516"/>
                  <a:gd name="T50" fmla="*/ 2998 w 3997"/>
                  <a:gd name="T51" fmla="*/ 2879 h 3516"/>
                  <a:gd name="T52" fmla="*/ 3557 w 3997"/>
                  <a:gd name="T53" fmla="*/ 2353 h 3516"/>
                  <a:gd name="T54" fmla="*/ 3557 w 3997"/>
                  <a:gd name="T55" fmla="*/ 2353 h 3516"/>
                  <a:gd name="T56" fmla="*/ 3550 w 3997"/>
                  <a:gd name="T57" fmla="*/ 2323 h 3516"/>
                  <a:gd name="T58" fmla="*/ 3550 w 3997"/>
                  <a:gd name="T59" fmla="*/ 2323 h 3516"/>
                  <a:gd name="T60" fmla="*/ 3804 w 3997"/>
                  <a:gd name="T61" fmla="*/ 1865 h 3516"/>
                  <a:gd name="T62" fmla="*/ 3804 w 3997"/>
                  <a:gd name="T63" fmla="*/ 1865 h 3516"/>
                  <a:gd name="T64" fmla="*/ 1596 w 3997"/>
                  <a:gd name="T65" fmla="*/ 57 h 3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97" h="3516">
                    <a:moveTo>
                      <a:pt x="1596" y="57"/>
                    </a:moveTo>
                    <a:lnTo>
                      <a:pt x="1596" y="57"/>
                    </a:lnTo>
                    <a:cubicBezTo>
                      <a:pt x="717" y="106"/>
                      <a:pt x="0" y="489"/>
                      <a:pt x="0" y="1021"/>
                    </a:cubicBezTo>
                    <a:lnTo>
                      <a:pt x="0" y="1021"/>
                    </a:lnTo>
                    <a:cubicBezTo>
                      <a:pt x="0" y="1405"/>
                      <a:pt x="369" y="1735"/>
                      <a:pt x="904" y="1891"/>
                    </a:cubicBezTo>
                    <a:lnTo>
                      <a:pt x="904" y="1891"/>
                    </a:lnTo>
                    <a:cubicBezTo>
                      <a:pt x="883" y="1930"/>
                      <a:pt x="874" y="1971"/>
                      <a:pt x="872" y="2012"/>
                    </a:cubicBezTo>
                    <a:lnTo>
                      <a:pt x="872" y="2012"/>
                    </a:lnTo>
                    <a:cubicBezTo>
                      <a:pt x="851" y="2300"/>
                      <a:pt x="1113" y="2462"/>
                      <a:pt x="1602" y="2481"/>
                    </a:cubicBezTo>
                    <a:lnTo>
                      <a:pt x="1602" y="2481"/>
                    </a:lnTo>
                    <a:cubicBezTo>
                      <a:pt x="1774" y="2488"/>
                      <a:pt x="2004" y="2481"/>
                      <a:pt x="2222" y="2445"/>
                    </a:cubicBezTo>
                    <a:lnTo>
                      <a:pt x="2222" y="2445"/>
                    </a:lnTo>
                    <a:cubicBezTo>
                      <a:pt x="2294" y="2529"/>
                      <a:pt x="2538" y="2850"/>
                      <a:pt x="2653" y="3403"/>
                    </a:cubicBezTo>
                    <a:lnTo>
                      <a:pt x="2653" y="3403"/>
                    </a:lnTo>
                    <a:cubicBezTo>
                      <a:pt x="2659" y="3433"/>
                      <a:pt x="2675" y="3459"/>
                      <a:pt x="2696" y="3479"/>
                    </a:cubicBezTo>
                    <a:lnTo>
                      <a:pt x="2696" y="3479"/>
                    </a:lnTo>
                    <a:cubicBezTo>
                      <a:pt x="2721" y="3501"/>
                      <a:pt x="2754" y="3515"/>
                      <a:pt x="2790" y="3515"/>
                    </a:cubicBezTo>
                    <a:lnTo>
                      <a:pt x="2790" y="3515"/>
                    </a:lnTo>
                    <a:cubicBezTo>
                      <a:pt x="2834" y="3515"/>
                      <a:pt x="2872" y="3495"/>
                      <a:pt x="2899" y="3464"/>
                    </a:cubicBezTo>
                    <a:lnTo>
                      <a:pt x="2899" y="3464"/>
                    </a:lnTo>
                    <a:cubicBezTo>
                      <a:pt x="2924" y="3434"/>
                      <a:pt x="2936" y="3394"/>
                      <a:pt x="2929" y="3351"/>
                    </a:cubicBezTo>
                    <a:lnTo>
                      <a:pt x="2929" y="3351"/>
                    </a:lnTo>
                    <a:cubicBezTo>
                      <a:pt x="2907" y="3223"/>
                      <a:pt x="2866" y="3033"/>
                      <a:pt x="2790" y="2835"/>
                    </a:cubicBezTo>
                    <a:lnTo>
                      <a:pt x="2790" y="2835"/>
                    </a:lnTo>
                    <a:cubicBezTo>
                      <a:pt x="2849" y="2857"/>
                      <a:pt x="2918" y="2872"/>
                      <a:pt x="2998" y="2879"/>
                    </a:cubicBezTo>
                    <a:lnTo>
                      <a:pt x="2998" y="2879"/>
                    </a:lnTo>
                    <a:cubicBezTo>
                      <a:pt x="3351" y="2912"/>
                      <a:pt x="3641" y="2763"/>
                      <a:pt x="3557" y="2353"/>
                    </a:cubicBezTo>
                    <a:lnTo>
                      <a:pt x="3557" y="2353"/>
                    </a:lnTo>
                    <a:cubicBezTo>
                      <a:pt x="3554" y="2342"/>
                      <a:pt x="3552" y="2332"/>
                      <a:pt x="3550" y="2323"/>
                    </a:cubicBezTo>
                    <a:lnTo>
                      <a:pt x="3550" y="2323"/>
                    </a:lnTo>
                    <a:cubicBezTo>
                      <a:pt x="3577" y="2305"/>
                      <a:pt x="3752" y="2173"/>
                      <a:pt x="3804" y="1865"/>
                    </a:cubicBezTo>
                    <a:lnTo>
                      <a:pt x="3804" y="1865"/>
                    </a:lnTo>
                    <a:cubicBezTo>
                      <a:pt x="3996" y="719"/>
                      <a:pt x="2608" y="0"/>
                      <a:pt x="1596" y="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129">
                <a:extLst>
                  <a:ext uri="{FF2B5EF4-FFF2-40B4-BE49-F238E27FC236}">
                    <a16:creationId xmlns:a16="http://schemas.microsoft.com/office/drawing/2014/main" id="{616946D7-7F73-4B12-942F-629594567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5715" y="6410068"/>
                <a:ext cx="3405831" cy="3062160"/>
              </a:xfrm>
              <a:custGeom>
                <a:avLst/>
                <a:gdLst>
                  <a:gd name="T0" fmla="*/ 2231 w 3888"/>
                  <a:gd name="T1" fmla="*/ 2406 h 3496"/>
                  <a:gd name="T2" fmla="*/ 2238 w 3888"/>
                  <a:gd name="T3" fmla="*/ 2410 h 3496"/>
                  <a:gd name="T4" fmla="*/ 2671 w 3888"/>
                  <a:gd name="T5" fmla="*/ 3372 h 3496"/>
                  <a:gd name="T6" fmla="*/ 2712 w 3888"/>
                  <a:gd name="T7" fmla="*/ 3443 h 3496"/>
                  <a:gd name="T8" fmla="*/ 2799 w 3888"/>
                  <a:gd name="T9" fmla="*/ 3476 h 3496"/>
                  <a:gd name="T10" fmla="*/ 2900 w 3888"/>
                  <a:gd name="T11" fmla="*/ 3429 h 3496"/>
                  <a:gd name="T12" fmla="*/ 2928 w 3888"/>
                  <a:gd name="T13" fmla="*/ 3324 h 3496"/>
                  <a:gd name="T14" fmla="*/ 2790 w 3888"/>
                  <a:gd name="T15" fmla="*/ 2809 h 3496"/>
                  <a:gd name="T16" fmla="*/ 2792 w 3888"/>
                  <a:gd name="T17" fmla="*/ 2799 h 3496"/>
                  <a:gd name="T18" fmla="*/ 2802 w 3888"/>
                  <a:gd name="T19" fmla="*/ 2797 h 3496"/>
                  <a:gd name="T20" fmla="*/ 3008 w 3888"/>
                  <a:gd name="T21" fmla="*/ 2840 h 3496"/>
                  <a:gd name="T22" fmla="*/ 3485 w 3888"/>
                  <a:gd name="T23" fmla="*/ 2707 h 3496"/>
                  <a:gd name="T24" fmla="*/ 3557 w 3888"/>
                  <a:gd name="T25" fmla="*/ 2325 h 3496"/>
                  <a:gd name="T26" fmla="*/ 3550 w 3888"/>
                  <a:gd name="T27" fmla="*/ 2297 h 3496"/>
                  <a:gd name="T28" fmla="*/ 3553 w 3888"/>
                  <a:gd name="T29" fmla="*/ 2286 h 3496"/>
                  <a:gd name="T30" fmla="*/ 3804 w 3888"/>
                  <a:gd name="T31" fmla="*/ 1834 h 3496"/>
                  <a:gd name="T32" fmla="*/ 3476 w 3888"/>
                  <a:gd name="T33" fmla="*/ 771 h 3496"/>
                  <a:gd name="T34" fmla="*/ 2613 w 3888"/>
                  <a:gd name="T35" fmla="*/ 206 h 3496"/>
                  <a:gd name="T36" fmla="*/ 1606 w 3888"/>
                  <a:gd name="T37" fmla="*/ 37 h 3496"/>
                  <a:gd name="T38" fmla="*/ 482 w 3888"/>
                  <a:gd name="T39" fmla="*/ 338 h 3496"/>
                  <a:gd name="T40" fmla="*/ 19 w 3888"/>
                  <a:gd name="T41" fmla="*/ 992 h 3496"/>
                  <a:gd name="T42" fmla="*/ 267 w 3888"/>
                  <a:gd name="T43" fmla="*/ 1505 h 3496"/>
                  <a:gd name="T44" fmla="*/ 916 w 3888"/>
                  <a:gd name="T45" fmla="*/ 1854 h 3496"/>
                  <a:gd name="T46" fmla="*/ 922 w 3888"/>
                  <a:gd name="T47" fmla="*/ 1859 h 3496"/>
                  <a:gd name="T48" fmla="*/ 921 w 3888"/>
                  <a:gd name="T49" fmla="*/ 1867 h 3496"/>
                  <a:gd name="T50" fmla="*/ 890 w 3888"/>
                  <a:gd name="T51" fmla="*/ 1983 h 3496"/>
                  <a:gd name="T52" fmla="*/ 971 w 3888"/>
                  <a:gd name="T53" fmla="*/ 2236 h 3496"/>
                  <a:gd name="T54" fmla="*/ 1612 w 3888"/>
                  <a:gd name="T55" fmla="*/ 2443 h 3496"/>
                  <a:gd name="T56" fmla="*/ 2230 w 3888"/>
                  <a:gd name="T57" fmla="*/ 2407 h 3496"/>
                  <a:gd name="T58" fmla="*/ 2799 w 3888"/>
                  <a:gd name="T59" fmla="*/ 3495 h 3496"/>
                  <a:gd name="T60" fmla="*/ 2699 w 3888"/>
                  <a:gd name="T61" fmla="*/ 3457 h 3496"/>
                  <a:gd name="T62" fmla="*/ 2652 w 3888"/>
                  <a:gd name="T63" fmla="*/ 3376 h 3496"/>
                  <a:gd name="T64" fmla="*/ 2228 w 3888"/>
                  <a:gd name="T65" fmla="*/ 2426 h 3496"/>
                  <a:gd name="T66" fmla="*/ 1611 w 3888"/>
                  <a:gd name="T67" fmla="*/ 2462 h 3496"/>
                  <a:gd name="T68" fmla="*/ 957 w 3888"/>
                  <a:gd name="T69" fmla="*/ 2250 h 3496"/>
                  <a:gd name="T70" fmla="*/ 871 w 3888"/>
                  <a:gd name="T71" fmla="*/ 1982 h 3496"/>
                  <a:gd name="T72" fmla="*/ 900 w 3888"/>
                  <a:gd name="T73" fmla="*/ 1868 h 3496"/>
                  <a:gd name="T74" fmla="*/ 254 w 3888"/>
                  <a:gd name="T75" fmla="*/ 1519 h 3496"/>
                  <a:gd name="T76" fmla="*/ 0 w 3888"/>
                  <a:gd name="T77" fmla="*/ 992 h 3496"/>
                  <a:gd name="T78" fmla="*/ 472 w 3888"/>
                  <a:gd name="T79" fmla="*/ 321 h 3496"/>
                  <a:gd name="T80" fmla="*/ 1605 w 3888"/>
                  <a:gd name="T81" fmla="*/ 18 h 3496"/>
                  <a:gd name="T82" fmla="*/ 1605 w 3888"/>
                  <a:gd name="T83" fmla="*/ 18 h 3496"/>
                  <a:gd name="T84" fmla="*/ 2620 w 3888"/>
                  <a:gd name="T85" fmla="*/ 187 h 3496"/>
                  <a:gd name="T86" fmla="*/ 3490 w 3888"/>
                  <a:gd name="T87" fmla="*/ 758 h 3496"/>
                  <a:gd name="T88" fmla="*/ 3823 w 3888"/>
                  <a:gd name="T89" fmla="*/ 1836 h 3496"/>
                  <a:gd name="T90" fmla="*/ 3570 w 3888"/>
                  <a:gd name="T91" fmla="*/ 2299 h 3496"/>
                  <a:gd name="T92" fmla="*/ 3576 w 3888"/>
                  <a:gd name="T93" fmla="*/ 2322 h 3496"/>
                  <a:gd name="T94" fmla="*/ 3499 w 3888"/>
                  <a:gd name="T95" fmla="*/ 2720 h 3496"/>
                  <a:gd name="T96" fmla="*/ 3006 w 3888"/>
                  <a:gd name="T97" fmla="*/ 2860 h 3496"/>
                  <a:gd name="T98" fmla="*/ 2815 w 3888"/>
                  <a:gd name="T99" fmla="*/ 2822 h 3496"/>
                  <a:gd name="T100" fmla="*/ 2948 w 3888"/>
                  <a:gd name="T101" fmla="*/ 3320 h 3496"/>
                  <a:gd name="T102" fmla="*/ 2915 w 3888"/>
                  <a:gd name="T103" fmla="*/ 3441 h 3496"/>
                  <a:gd name="T104" fmla="*/ 2799 w 3888"/>
                  <a:gd name="T105" fmla="*/ 3495 h 3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88" h="3496">
                    <a:moveTo>
                      <a:pt x="2231" y="2406"/>
                    </a:moveTo>
                    <a:lnTo>
                      <a:pt x="2231" y="2406"/>
                    </a:lnTo>
                    <a:cubicBezTo>
                      <a:pt x="2234" y="2406"/>
                      <a:pt x="2237" y="2408"/>
                      <a:pt x="2238" y="2410"/>
                    </a:cubicBezTo>
                    <a:lnTo>
                      <a:pt x="2238" y="2410"/>
                    </a:lnTo>
                    <a:cubicBezTo>
                      <a:pt x="2311" y="2495"/>
                      <a:pt x="2556" y="2817"/>
                      <a:pt x="2671" y="3372"/>
                    </a:cubicBezTo>
                    <a:lnTo>
                      <a:pt x="2671" y="3372"/>
                    </a:lnTo>
                    <a:cubicBezTo>
                      <a:pt x="2677" y="3399"/>
                      <a:pt x="2691" y="3423"/>
                      <a:pt x="2712" y="3443"/>
                    </a:cubicBezTo>
                    <a:lnTo>
                      <a:pt x="2712" y="3443"/>
                    </a:lnTo>
                    <a:cubicBezTo>
                      <a:pt x="2735" y="3465"/>
                      <a:pt x="2767" y="3476"/>
                      <a:pt x="2799" y="3476"/>
                    </a:cubicBezTo>
                    <a:lnTo>
                      <a:pt x="2799" y="3476"/>
                    </a:lnTo>
                    <a:cubicBezTo>
                      <a:pt x="2839" y="3476"/>
                      <a:pt x="2875" y="3459"/>
                      <a:pt x="2900" y="3429"/>
                    </a:cubicBezTo>
                    <a:lnTo>
                      <a:pt x="2900" y="3429"/>
                    </a:lnTo>
                    <a:cubicBezTo>
                      <a:pt x="2924" y="3399"/>
                      <a:pt x="2934" y="3361"/>
                      <a:pt x="2928" y="3324"/>
                    </a:cubicBezTo>
                    <a:lnTo>
                      <a:pt x="2928" y="3324"/>
                    </a:lnTo>
                    <a:cubicBezTo>
                      <a:pt x="2908" y="3199"/>
                      <a:pt x="2867" y="3009"/>
                      <a:pt x="2790" y="2809"/>
                    </a:cubicBezTo>
                    <a:lnTo>
                      <a:pt x="2790" y="2809"/>
                    </a:lnTo>
                    <a:cubicBezTo>
                      <a:pt x="2788" y="2806"/>
                      <a:pt x="2789" y="2801"/>
                      <a:pt x="2792" y="2799"/>
                    </a:cubicBezTo>
                    <a:lnTo>
                      <a:pt x="2792" y="2799"/>
                    </a:lnTo>
                    <a:cubicBezTo>
                      <a:pt x="2794" y="2796"/>
                      <a:pt x="2799" y="2795"/>
                      <a:pt x="2802" y="2797"/>
                    </a:cubicBezTo>
                    <a:lnTo>
                      <a:pt x="2802" y="2797"/>
                    </a:lnTo>
                    <a:cubicBezTo>
                      <a:pt x="2862" y="2819"/>
                      <a:pt x="2932" y="2833"/>
                      <a:pt x="3008" y="2840"/>
                    </a:cubicBezTo>
                    <a:lnTo>
                      <a:pt x="3008" y="2840"/>
                    </a:lnTo>
                    <a:cubicBezTo>
                      <a:pt x="3221" y="2861"/>
                      <a:pt x="3390" y="2813"/>
                      <a:pt x="3485" y="2707"/>
                    </a:cubicBezTo>
                    <a:lnTo>
                      <a:pt x="3485" y="2707"/>
                    </a:lnTo>
                    <a:cubicBezTo>
                      <a:pt x="3566" y="2618"/>
                      <a:pt x="3590" y="2489"/>
                      <a:pt x="3557" y="2325"/>
                    </a:cubicBezTo>
                    <a:lnTo>
                      <a:pt x="3557" y="2325"/>
                    </a:lnTo>
                    <a:cubicBezTo>
                      <a:pt x="3555" y="2317"/>
                      <a:pt x="3552" y="2307"/>
                      <a:pt x="3550" y="2297"/>
                    </a:cubicBezTo>
                    <a:lnTo>
                      <a:pt x="3550" y="2297"/>
                    </a:lnTo>
                    <a:cubicBezTo>
                      <a:pt x="3548" y="2293"/>
                      <a:pt x="3550" y="2289"/>
                      <a:pt x="3553" y="2286"/>
                    </a:cubicBezTo>
                    <a:lnTo>
                      <a:pt x="3553" y="2286"/>
                    </a:lnTo>
                    <a:cubicBezTo>
                      <a:pt x="3586" y="2264"/>
                      <a:pt x="3753" y="2135"/>
                      <a:pt x="3804" y="1834"/>
                    </a:cubicBezTo>
                    <a:lnTo>
                      <a:pt x="3804" y="1834"/>
                    </a:lnTo>
                    <a:cubicBezTo>
                      <a:pt x="3868" y="1449"/>
                      <a:pt x="3754" y="1082"/>
                      <a:pt x="3476" y="771"/>
                    </a:cubicBezTo>
                    <a:lnTo>
                      <a:pt x="3476" y="771"/>
                    </a:lnTo>
                    <a:cubicBezTo>
                      <a:pt x="3263" y="533"/>
                      <a:pt x="2966" y="339"/>
                      <a:pt x="2613" y="206"/>
                    </a:cubicBezTo>
                    <a:lnTo>
                      <a:pt x="2613" y="206"/>
                    </a:lnTo>
                    <a:cubicBezTo>
                      <a:pt x="2282" y="79"/>
                      <a:pt x="1924" y="19"/>
                      <a:pt x="1606" y="37"/>
                    </a:cubicBezTo>
                    <a:lnTo>
                      <a:pt x="1606" y="37"/>
                    </a:lnTo>
                    <a:cubicBezTo>
                      <a:pt x="1171" y="62"/>
                      <a:pt x="772" y="168"/>
                      <a:pt x="482" y="338"/>
                    </a:cubicBezTo>
                    <a:lnTo>
                      <a:pt x="482" y="338"/>
                    </a:lnTo>
                    <a:cubicBezTo>
                      <a:pt x="179" y="513"/>
                      <a:pt x="19" y="740"/>
                      <a:pt x="19" y="992"/>
                    </a:cubicBezTo>
                    <a:lnTo>
                      <a:pt x="19" y="992"/>
                    </a:lnTo>
                    <a:cubicBezTo>
                      <a:pt x="19" y="1175"/>
                      <a:pt x="104" y="1352"/>
                      <a:pt x="267" y="1505"/>
                    </a:cubicBezTo>
                    <a:lnTo>
                      <a:pt x="267" y="1505"/>
                    </a:lnTo>
                    <a:cubicBezTo>
                      <a:pt x="426" y="1655"/>
                      <a:pt x="651" y="1776"/>
                      <a:pt x="916" y="1854"/>
                    </a:cubicBezTo>
                    <a:lnTo>
                      <a:pt x="916" y="1854"/>
                    </a:lnTo>
                    <a:cubicBezTo>
                      <a:pt x="919" y="1854"/>
                      <a:pt x="921" y="1856"/>
                      <a:pt x="922" y="1859"/>
                    </a:cubicBezTo>
                    <a:lnTo>
                      <a:pt x="922" y="1859"/>
                    </a:lnTo>
                    <a:cubicBezTo>
                      <a:pt x="923" y="1861"/>
                      <a:pt x="923" y="1865"/>
                      <a:pt x="921" y="1867"/>
                    </a:cubicBezTo>
                    <a:lnTo>
                      <a:pt x="921" y="1867"/>
                    </a:lnTo>
                    <a:cubicBezTo>
                      <a:pt x="903" y="1900"/>
                      <a:pt x="894" y="1937"/>
                      <a:pt x="890" y="1983"/>
                    </a:cubicBezTo>
                    <a:lnTo>
                      <a:pt x="890" y="1983"/>
                    </a:lnTo>
                    <a:cubicBezTo>
                      <a:pt x="882" y="2083"/>
                      <a:pt x="910" y="2168"/>
                      <a:pt x="971" y="2236"/>
                    </a:cubicBezTo>
                    <a:lnTo>
                      <a:pt x="971" y="2236"/>
                    </a:lnTo>
                    <a:cubicBezTo>
                      <a:pt x="1081" y="2359"/>
                      <a:pt x="1302" y="2431"/>
                      <a:pt x="1612" y="2443"/>
                    </a:cubicBezTo>
                    <a:lnTo>
                      <a:pt x="1612" y="2443"/>
                    </a:lnTo>
                    <a:cubicBezTo>
                      <a:pt x="1816" y="2452"/>
                      <a:pt x="2042" y="2438"/>
                      <a:pt x="2230" y="2407"/>
                    </a:cubicBezTo>
                    <a:lnTo>
                      <a:pt x="2230" y="2407"/>
                    </a:lnTo>
                    <a:cubicBezTo>
                      <a:pt x="2230" y="2407"/>
                      <a:pt x="2230" y="2406"/>
                      <a:pt x="2231" y="2406"/>
                    </a:cubicBezTo>
                    <a:close/>
                    <a:moveTo>
                      <a:pt x="2799" y="3495"/>
                    </a:moveTo>
                    <a:lnTo>
                      <a:pt x="2799" y="3495"/>
                    </a:lnTo>
                    <a:cubicBezTo>
                      <a:pt x="2762" y="3495"/>
                      <a:pt x="2726" y="3482"/>
                      <a:pt x="2699" y="3457"/>
                    </a:cubicBezTo>
                    <a:lnTo>
                      <a:pt x="2699" y="3457"/>
                    </a:lnTo>
                    <a:cubicBezTo>
                      <a:pt x="2675" y="3435"/>
                      <a:pt x="2658" y="3407"/>
                      <a:pt x="2652" y="3376"/>
                    </a:cubicBezTo>
                    <a:lnTo>
                      <a:pt x="2652" y="3376"/>
                    </a:lnTo>
                    <a:cubicBezTo>
                      <a:pt x="2540" y="2834"/>
                      <a:pt x="2304" y="2517"/>
                      <a:pt x="2228" y="2426"/>
                    </a:cubicBezTo>
                    <a:lnTo>
                      <a:pt x="2228" y="2426"/>
                    </a:lnTo>
                    <a:cubicBezTo>
                      <a:pt x="2039" y="2458"/>
                      <a:pt x="1814" y="2471"/>
                      <a:pt x="1611" y="2462"/>
                    </a:cubicBezTo>
                    <a:lnTo>
                      <a:pt x="1611" y="2462"/>
                    </a:lnTo>
                    <a:cubicBezTo>
                      <a:pt x="1291" y="2449"/>
                      <a:pt x="1072" y="2377"/>
                      <a:pt x="957" y="2250"/>
                    </a:cubicBezTo>
                    <a:lnTo>
                      <a:pt x="957" y="2250"/>
                    </a:lnTo>
                    <a:cubicBezTo>
                      <a:pt x="892" y="2176"/>
                      <a:pt x="863" y="2087"/>
                      <a:pt x="871" y="1982"/>
                    </a:cubicBezTo>
                    <a:lnTo>
                      <a:pt x="871" y="1982"/>
                    </a:lnTo>
                    <a:cubicBezTo>
                      <a:pt x="874" y="1937"/>
                      <a:pt x="883" y="1901"/>
                      <a:pt x="900" y="1868"/>
                    </a:cubicBezTo>
                    <a:lnTo>
                      <a:pt x="900" y="1868"/>
                    </a:lnTo>
                    <a:cubicBezTo>
                      <a:pt x="636" y="1790"/>
                      <a:pt x="413" y="1669"/>
                      <a:pt x="254" y="1519"/>
                    </a:cubicBezTo>
                    <a:lnTo>
                      <a:pt x="254" y="1519"/>
                    </a:lnTo>
                    <a:cubicBezTo>
                      <a:pt x="88" y="1363"/>
                      <a:pt x="0" y="1180"/>
                      <a:pt x="0" y="992"/>
                    </a:cubicBezTo>
                    <a:lnTo>
                      <a:pt x="0" y="992"/>
                    </a:lnTo>
                    <a:cubicBezTo>
                      <a:pt x="0" y="733"/>
                      <a:pt x="163" y="502"/>
                      <a:pt x="472" y="321"/>
                    </a:cubicBezTo>
                    <a:lnTo>
                      <a:pt x="472" y="321"/>
                    </a:lnTo>
                    <a:cubicBezTo>
                      <a:pt x="765" y="150"/>
                      <a:pt x="1168" y="43"/>
                      <a:pt x="1605" y="18"/>
                    </a:cubicBezTo>
                    <a:lnTo>
                      <a:pt x="1605" y="28"/>
                    </a:lnTo>
                    <a:lnTo>
                      <a:pt x="1605" y="18"/>
                    </a:lnTo>
                    <a:lnTo>
                      <a:pt x="1605" y="18"/>
                    </a:lnTo>
                    <a:cubicBezTo>
                      <a:pt x="1925" y="0"/>
                      <a:pt x="2286" y="60"/>
                      <a:pt x="2620" y="187"/>
                    </a:cubicBezTo>
                    <a:lnTo>
                      <a:pt x="2620" y="187"/>
                    </a:lnTo>
                    <a:cubicBezTo>
                      <a:pt x="2975" y="322"/>
                      <a:pt x="3276" y="519"/>
                      <a:pt x="3490" y="758"/>
                    </a:cubicBezTo>
                    <a:lnTo>
                      <a:pt x="3490" y="758"/>
                    </a:lnTo>
                    <a:cubicBezTo>
                      <a:pt x="3772" y="1074"/>
                      <a:pt x="3887" y="1446"/>
                      <a:pt x="3823" y="1836"/>
                    </a:cubicBezTo>
                    <a:lnTo>
                      <a:pt x="3823" y="1836"/>
                    </a:lnTo>
                    <a:cubicBezTo>
                      <a:pt x="3774" y="2131"/>
                      <a:pt x="3614" y="2266"/>
                      <a:pt x="3570" y="2299"/>
                    </a:cubicBezTo>
                    <a:lnTo>
                      <a:pt x="3570" y="2299"/>
                    </a:lnTo>
                    <a:cubicBezTo>
                      <a:pt x="3573" y="2306"/>
                      <a:pt x="3574" y="2314"/>
                      <a:pt x="3576" y="2322"/>
                    </a:cubicBezTo>
                    <a:lnTo>
                      <a:pt x="3576" y="2322"/>
                    </a:lnTo>
                    <a:cubicBezTo>
                      <a:pt x="3610" y="2491"/>
                      <a:pt x="3584" y="2625"/>
                      <a:pt x="3499" y="2720"/>
                    </a:cubicBezTo>
                    <a:lnTo>
                      <a:pt x="3499" y="2720"/>
                    </a:lnTo>
                    <a:cubicBezTo>
                      <a:pt x="3400" y="2830"/>
                      <a:pt x="3225" y="2880"/>
                      <a:pt x="3006" y="2860"/>
                    </a:cubicBezTo>
                    <a:lnTo>
                      <a:pt x="3006" y="2860"/>
                    </a:lnTo>
                    <a:cubicBezTo>
                      <a:pt x="2936" y="2853"/>
                      <a:pt x="2872" y="2840"/>
                      <a:pt x="2815" y="2822"/>
                    </a:cubicBezTo>
                    <a:lnTo>
                      <a:pt x="2815" y="2822"/>
                    </a:lnTo>
                    <a:cubicBezTo>
                      <a:pt x="2888" y="3016"/>
                      <a:pt x="2927" y="3199"/>
                      <a:pt x="2948" y="3320"/>
                    </a:cubicBezTo>
                    <a:lnTo>
                      <a:pt x="2948" y="3320"/>
                    </a:lnTo>
                    <a:cubicBezTo>
                      <a:pt x="2955" y="3363"/>
                      <a:pt x="2942" y="3408"/>
                      <a:pt x="2915" y="3441"/>
                    </a:cubicBezTo>
                    <a:lnTo>
                      <a:pt x="2915" y="3441"/>
                    </a:lnTo>
                    <a:cubicBezTo>
                      <a:pt x="2886" y="3476"/>
                      <a:pt x="2844" y="3495"/>
                      <a:pt x="2799" y="34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31">
                <a:extLst>
                  <a:ext uri="{FF2B5EF4-FFF2-40B4-BE49-F238E27FC236}">
                    <a16:creationId xmlns:a16="http://schemas.microsoft.com/office/drawing/2014/main" id="{76C628FC-19DE-40DC-88C0-031025B25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1905" y="8410318"/>
                <a:ext cx="1181615" cy="135153"/>
              </a:xfrm>
              <a:custGeom>
                <a:avLst/>
                <a:gdLst>
                  <a:gd name="T0" fmla="*/ 892 w 1348"/>
                  <a:gd name="T1" fmla="*/ 147 h 154"/>
                  <a:gd name="T2" fmla="*/ 892 w 1348"/>
                  <a:gd name="T3" fmla="*/ 147 h 154"/>
                  <a:gd name="T4" fmla="*/ 582 w 1348"/>
                  <a:gd name="T5" fmla="*/ 124 h 154"/>
                  <a:gd name="T6" fmla="*/ 582 w 1348"/>
                  <a:gd name="T7" fmla="*/ 124 h 154"/>
                  <a:gd name="T8" fmla="*/ 441 w 1348"/>
                  <a:gd name="T9" fmla="*/ 106 h 154"/>
                  <a:gd name="T10" fmla="*/ 441 w 1348"/>
                  <a:gd name="T11" fmla="*/ 106 h 154"/>
                  <a:gd name="T12" fmla="*/ 249 w 1348"/>
                  <a:gd name="T13" fmla="*/ 128 h 154"/>
                  <a:gd name="T14" fmla="*/ 249 w 1348"/>
                  <a:gd name="T15" fmla="*/ 128 h 154"/>
                  <a:gd name="T16" fmla="*/ 9 w 1348"/>
                  <a:gd name="T17" fmla="*/ 142 h 154"/>
                  <a:gd name="T18" fmla="*/ 9 w 1348"/>
                  <a:gd name="T19" fmla="*/ 142 h 154"/>
                  <a:gd name="T20" fmla="*/ 9 w 1348"/>
                  <a:gd name="T21" fmla="*/ 142 h 154"/>
                  <a:gd name="T22" fmla="*/ 0 w 1348"/>
                  <a:gd name="T23" fmla="*/ 133 h 154"/>
                  <a:gd name="T24" fmla="*/ 0 w 1348"/>
                  <a:gd name="T25" fmla="*/ 133 h 154"/>
                  <a:gd name="T26" fmla="*/ 9 w 1348"/>
                  <a:gd name="T27" fmla="*/ 122 h 154"/>
                  <a:gd name="T28" fmla="*/ 9 w 1348"/>
                  <a:gd name="T29" fmla="*/ 122 h 154"/>
                  <a:gd name="T30" fmla="*/ 246 w 1348"/>
                  <a:gd name="T31" fmla="*/ 108 h 154"/>
                  <a:gd name="T32" fmla="*/ 246 w 1348"/>
                  <a:gd name="T33" fmla="*/ 108 h 154"/>
                  <a:gd name="T34" fmla="*/ 440 w 1348"/>
                  <a:gd name="T35" fmla="*/ 87 h 154"/>
                  <a:gd name="T36" fmla="*/ 440 w 1348"/>
                  <a:gd name="T37" fmla="*/ 87 h 154"/>
                  <a:gd name="T38" fmla="*/ 443 w 1348"/>
                  <a:gd name="T39" fmla="*/ 87 h 154"/>
                  <a:gd name="T40" fmla="*/ 443 w 1348"/>
                  <a:gd name="T41" fmla="*/ 87 h 154"/>
                  <a:gd name="T42" fmla="*/ 584 w 1348"/>
                  <a:gd name="T43" fmla="*/ 105 h 154"/>
                  <a:gd name="T44" fmla="*/ 584 w 1348"/>
                  <a:gd name="T45" fmla="*/ 105 h 154"/>
                  <a:gd name="T46" fmla="*/ 1330 w 1348"/>
                  <a:gd name="T47" fmla="*/ 3 h 154"/>
                  <a:gd name="T48" fmla="*/ 1330 w 1348"/>
                  <a:gd name="T49" fmla="*/ 3 h 154"/>
                  <a:gd name="T50" fmla="*/ 1344 w 1348"/>
                  <a:gd name="T51" fmla="*/ 4 h 154"/>
                  <a:gd name="T52" fmla="*/ 1344 w 1348"/>
                  <a:gd name="T53" fmla="*/ 4 h 154"/>
                  <a:gd name="T54" fmla="*/ 1344 w 1348"/>
                  <a:gd name="T55" fmla="*/ 17 h 154"/>
                  <a:gd name="T56" fmla="*/ 1344 w 1348"/>
                  <a:gd name="T57" fmla="*/ 17 h 154"/>
                  <a:gd name="T58" fmla="*/ 892 w 1348"/>
                  <a:gd name="T59" fmla="*/ 14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48" h="154">
                    <a:moveTo>
                      <a:pt x="892" y="147"/>
                    </a:moveTo>
                    <a:lnTo>
                      <a:pt x="892" y="147"/>
                    </a:lnTo>
                    <a:cubicBezTo>
                      <a:pt x="791" y="147"/>
                      <a:pt x="684" y="136"/>
                      <a:pt x="582" y="124"/>
                    </a:cubicBezTo>
                    <a:lnTo>
                      <a:pt x="582" y="124"/>
                    </a:lnTo>
                    <a:cubicBezTo>
                      <a:pt x="548" y="120"/>
                      <a:pt x="453" y="107"/>
                      <a:pt x="441" y="106"/>
                    </a:cubicBezTo>
                    <a:lnTo>
                      <a:pt x="441" y="106"/>
                    </a:lnTo>
                    <a:cubicBezTo>
                      <a:pt x="428" y="107"/>
                      <a:pt x="311" y="121"/>
                      <a:pt x="249" y="128"/>
                    </a:cubicBezTo>
                    <a:lnTo>
                      <a:pt x="249" y="128"/>
                    </a:lnTo>
                    <a:cubicBezTo>
                      <a:pt x="168" y="136"/>
                      <a:pt x="11" y="142"/>
                      <a:pt x="9" y="142"/>
                    </a:cubicBezTo>
                    <a:lnTo>
                      <a:pt x="9" y="142"/>
                    </a:lnTo>
                    <a:lnTo>
                      <a:pt x="9" y="142"/>
                    </a:lnTo>
                    <a:cubicBezTo>
                      <a:pt x="4" y="142"/>
                      <a:pt x="0" y="138"/>
                      <a:pt x="0" y="133"/>
                    </a:cubicBezTo>
                    <a:lnTo>
                      <a:pt x="0" y="133"/>
                    </a:lnTo>
                    <a:cubicBezTo>
                      <a:pt x="0" y="128"/>
                      <a:pt x="4" y="123"/>
                      <a:pt x="9" y="122"/>
                    </a:cubicBezTo>
                    <a:lnTo>
                      <a:pt x="9" y="122"/>
                    </a:lnTo>
                    <a:cubicBezTo>
                      <a:pt x="10" y="122"/>
                      <a:pt x="166" y="117"/>
                      <a:pt x="246" y="108"/>
                    </a:cubicBezTo>
                    <a:lnTo>
                      <a:pt x="246" y="108"/>
                    </a:lnTo>
                    <a:cubicBezTo>
                      <a:pt x="313" y="101"/>
                      <a:pt x="439" y="87"/>
                      <a:pt x="440" y="87"/>
                    </a:cubicBezTo>
                    <a:lnTo>
                      <a:pt x="440" y="87"/>
                    </a:lnTo>
                    <a:cubicBezTo>
                      <a:pt x="441" y="86"/>
                      <a:pt x="442" y="86"/>
                      <a:pt x="443" y="87"/>
                    </a:cubicBezTo>
                    <a:lnTo>
                      <a:pt x="443" y="87"/>
                    </a:lnTo>
                    <a:cubicBezTo>
                      <a:pt x="443" y="87"/>
                      <a:pt x="549" y="100"/>
                      <a:pt x="584" y="105"/>
                    </a:cubicBezTo>
                    <a:lnTo>
                      <a:pt x="584" y="105"/>
                    </a:lnTo>
                    <a:cubicBezTo>
                      <a:pt x="862" y="139"/>
                      <a:pt x="1168" y="153"/>
                      <a:pt x="1330" y="3"/>
                    </a:cubicBezTo>
                    <a:lnTo>
                      <a:pt x="1330" y="3"/>
                    </a:lnTo>
                    <a:cubicBezTo>
                      <a:pt x="1334" y="0"/>
                      <a:pt x="1340" y="0"/>
                      <a:pt x="1344" y="4"/>
                    </a:cubicBezTo>
                    <a:lnTo>
                      <a:pt x="1344" y="4"/>
                    </a:lnTo>
                    <a:cubicBezTo>
                      <a:pt x="1347" y="8"/>
                      <a:pt x="1347" y="13"/>
                      <a:pt x="1344" y="17"/>
                    </a:cubicBezTo>
                    <a:lnTo>
                      <a:pt x="1344" y="17"/>
                    </a:lnTo>
                    <a:cubicBezTo>
                      <a:pt x="1236" y="116"/>
                      <a:pt x="1071" y="147"/>
                      <a:pt x="892" y="1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FC7A79D-0200-4954-B8E2-F0B10C4C8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5825" y="8484885"/>
                <a:ext cx="819933" cy="387938"/>
              </a:xfrm>
              <a:custGeom>
                <a:avLst/>
                <a:gdLst>
                  <a:gd name="connsiteX0" fmla="*/ 180228 w 819933"/>
                  <a:gd name="connsiteY0" fmla="*/ 301692 h 387938"/>
                  <a:gd name="connsiteX1" fmla="*/ 293721 w 819933"/>
                  <a:gd name="connsiteY1" fmla="*/ 316102 h 387938"/>
                  <a:gd name="connsiteX2" fmla="*/ 302385 w 819933"/>
                  <a:gd name="connsiteY2" fmla="*/ 323730 h 387938"/>
                  <a:gd name="connsiteX3" fmla="*/ 294587 w 819933"/>
                  <a:gd name="connsiteY3" fmla="*/ 333054 h 387938"/>
                  <a:gd name="connsiteX4" fmla="*/ 280727 w 819933"/>
                  <a:gd name="connsiteY4" fmla="*/ 333901 h 387938"/>
                  <a:gd name="connsiteX5" fmla="*/ 175896 w 819933"/>
                  <a:gd name="connsiteY5" fmla="*/ 316949 h 387938"/>
                  <a:gd name="connsiteX6" fmla="*/ 169831 w 819933"/>
                  <a:gd name="connsiteY6" fmla="*/ 307625 h 387938"/>
                  <a:gd name="connsiteX7" fmla="*/ 180228 w 819933"/>
                  <a:gd name="connsiteY7" fmla="*/ 301692 h 387938"/>
                  <a:gd name="connsiteX8" fmla="*/ 817197 w 819933"/>
                  <a:gd name="connsiteY8" fmla="*/ 171361 h 387938"/>
                  <a:gd name="connsiteX9" fmla="*/ 818069 w 819933"/>
                  <a:gd name="connsiteY9" fmla="*/ 182865 h 387938"/>
                  <a:gd name="connsiteX10" fmla="*/ 560845 w 819933"/>
                  <a:gd name="connsiteY10" fmla="*/ 320028 h 387938"/>
                  <a:gd name="connsiteX11" fmla="*/ 402151 w 819933"/>
                  <a:gd name="connsiteY11" fmla="*/ 337726 h 387938"/>
                  <a:gd name="connsiteX12" fmla="*/ 397791 w 819933"/>
                  <a:gd name="connsiteY12" fmla="*/ 337726 h 387938"/>
                  <a:gd name="connsiteX13" fmla="*/ 389071 w 819933"/>
                  <a:gd name="connsiteY13" fmla="*/ 327992 h 387938"/>
                  <a:gd name="connsiteX14" fmla="*/ 397791 w 819933"/>
                  <a:gd name="connsiteY14" fmla="*/ 320028 h 387938"/>
                  <a:gd name="connsiteX15" fmla="*/ 804991 w 819933"/>
                  <a:gd name="connsiteY15" fmla="*/ 172246 h 387938"/>
                  <a:gd name="connsiteX16" fmla="*/ 817197 w 819933"/>
                  <a:gd name="connsiteY16" fmla="*/ 171361 h 387938"/>
                  <a:gd name="connsiteX17" fmla="*/ 694557 w 819933"/>
                  <a:gd name="connsiteY17" fmla="*/ 135754 h 387938"/>
                  <a:gd name="connsiteX18" fmla="*/ 706039 w 819933"/>
                  <a:gd name="connsiteY18" fmla="*/ 139358 h 387938"/>
                  <a:gd name="connsiteX19" fmla="*/ 702507 w 819933"/>
                  <a:gd name="connsiteY19" fmla="*/ 151071 h 387938"/>
                  <a:gd name="connsiteX20" fmla="*/ 585023 w 819933"/>
                  <a:gd name="connsiteY20" fmla="*/ 187112 h 387938"/>
                  <a:gd name="connsiteX21" fmla="*/ 584139 w 819933"/>
                  <a:gd name="connsiteY21" fmla="*/ 187112 h 387938"/>
                  <a:gd name="connsiteX22" fmla="*/ 575305 w 819933"/>
                  <a:gd name="connsiteY22" fmla="*/ 179003 h 387938"/>
                  <a:gd name="connsiteX23" fmla="*/ 583255 w 819933"/>
                  <a:gd name="connsiteY23" fmla="*/ 169993 h 387938"/>
                  <a:gd name="connsiteX24" fmla="*/ 694557 w 819933"/>
                  <a:gd name="connsiteY24" fmla="*/ 135754 h 387938"/>
                  <a:gd name="connsiteX25" fmla="*/ 24519 w 819933"/>
                  <a:gd name="connsiteY25" fmla="*/ 546 h 387938"/>
                  <a:gd name="connsiteX26" fmla="*/ 30704 w 819933"/>
                  <a:gd name="connsiteY26" fmla="*/ 10144 h 387938"/>
                  <a:gd name="connsiteX27" fmla="*/ 25202 w 819933"/>
                  <a:gd name="connsiteY27" fmla="*/ 44245 h 387938"/>
                  <a:gd name="connsiteX28" fmla="*/ 65979 w 819933"/>
                  <a:gd name="connsiteY28" fmla="*/ 62955 h 387938"/>
                  <a:gd name="connsiteX29" fmla="*/ 132372 w 819933"/>
                  <a:gd name="connsiteY29" fmla="*/ 81377 h 387938"/>
                  <a:gd name="connsiteX30" fmla="*/ 140197 w 819933"/>
                  <a:gd name="connsiteY30" fmla="*/ 91180 h 387938"/>
                  <a:gd name="connsiteX31" fmla="*/ 131502 w 819933"/>
                  <a:gd name="connsiteY31" fmla="*/ 98309 h 387938"/>
                  <a:gd name="connsiteX32" fmla="*/ 60341 w 819933"/>
                  <a:gd name="connsiteY32" fmla="*/ 78760 h 387938"/>
                  <a:gd name="connsiteX33" fmla="*/ 22510 w 819933"/>
                  <a:gd name="connsiteY33" fmla="*/ 60931 h 387938"/>
                  <a:gd name="connsiteX34" fmla="*/ 16617 w 819933"/>
                  <a:gd name="connsiteY34" fmla="*/ 97456 h 387938"/>
                  <a:gd name="connsiteX35" fmla="*/ 18470 w 819933"/>
                  <a:gd name="connsiteY35" fmla="*/ 135666 h 387938"/>
                  <a:gd name="connsiteX36" fmla="*/ 21111 w 819933"/>
                  <a:gd name="connsiteY36" fmla="*/ 137409 h 387938"/>
                  <a:gd name="connsiteX37" fmla="*/ 485811 w 819933"/>
                  <a:gd name="connsiteY37" fmla="*/ 185237 h 387938"/>
                  <a:gd name="connsiteX38" fmla="*/ 495441 w 819933"/>
                  <a:gd name="connsiteY38" fmla="*/ 192992 h 387938"/>
                  <a:gd name="connsiteX39" fmla="*/ 488437 w 819933"/>
                  <a:gd name="connsiteY39" fmla="*/ 201609 h 387938"/>
                  <a:gd name="connsiteX40" fmla="*/ 314223 w 819933"/>
                  <a:gd name="connsiteY40" fmla="*/ 215395 h 387938"/>
                  <a:gd name="connsiteX41" fmla="*/ 25035 w 819933"/>
                  <a:gd name="connsiteY41" fmla="*/ 158688 h 387938"/>
                  <a:gd name="connsiteX42" fmla="*/ 19426 w 819933"/>
                  <a:gd name="connsiteY42" fmla="*/ 155379 h 387938"/>
                  <a:gd name="connsiteX43" fmla="*/ 20226 w 819933"/>
                  <a:gd name="connsiteY43" fmla="*/ 171884 h 387938"/>
                  <a:gd name="connsiteX44" fmla="*/ 147334 w 819933"/>
                  <a:gd name="connsiteY44" fmla="*/ 373105 h 387938"/>
                  <a:gd name="connsiteX45" fmla="*/ 149101 w 819933"/>
                  <a:gd name="connsiteY45" fmla="*/ 384447 h 387938"/>
                  <a:gd name="connsiteX46" fmla="*/ 142916 w 819933"/>
                  <a:gd name="connsiteY46" fmla="*/ 387938 h 387938"/>
                  <a:gd name="connsiteX47" fmla="*/ 137615 w 819933"/>
                  <a:gd name="connsiteY47" fmla="*/ 387065 h 387938"/>
                  <a:gd name="connsiteX48" fmla="*/ 4418 w 819933"/>
                  <a:gd name="connsiteY48" fmla="*/ 176396 h 387938"/>
                  <a:gd name="connsiteX49" fmla="*/ 2240 w 819933"/>
                  <a:gd name="connsiteY49" fmla="*/ 137627 h 387938"/>
                  <a:gd name="connsiteX50" fmla="*/ 1685 w 819933"/>
                  <a:gd name="connsiteY50" fmla="*/ 135262 h 387938"/>
                  <a:gd name="connsiteX51" fmla="*/ 2102 w 819933"/>
                  <a:gd name="connsiteY51" fmla="*/ 135174 h 387938"/>
                  <a:gd name="connsiteX52" fmla="*/ 0 w 819933"/>
                  <a:gd name="connsiteY52" fmla="*/ 97781 h 387938"/>
                  <a:gd name="connsiteX53" fmla="*/ 14800 w 819933"/>
                  <a:gd name="connsiteY53" fmla="*/ 5781 h 387938"/>
                  <a:gd name="connsiteX54" fmla="*/ 24519 w 819933"/>
                  <a:gd name="connsiteY54" fmla="*/ 546 h 387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819933" h="387938">
                    <a:moveTo>
                      <a:pt x="180228" y="301692"/>
                    </a:moveTo>
                    <a:cubicBezTo>
                      <a:pt x="244339" y="320340"/>
                      <a:pt x="293721" y="316102"/>
                      <a:pt x="293721" y="316102"/>
                    </a:cubicBezTo>
                    <a:cubicBezTo>
                      <a:pt x="298053" y="316102"/>
                      <a:pt x="302385" y="319492"/>
                      <a:pt x="302385" y="323730"/>
                    </a:cubicBezTo>
                    <a:cubicBezTo>
                      <a:pt x="303251" y="327968"/>
                      <a:pt x="299787" y="331359"/>
                      <a:pt x="294587" y="333054"/>
                    </a:cubicBezTo>
                    <a:cubicBezTo>
                      <a:pt x="294587" y="333054"/>
                      <a:pt x="289389" y="333901"/>
                      <a:pt x="280727" y="333901"/>
                    </a:cubicBezTo>
                    <a:cubicBezTo>
                      <a:pt x="260799" y="333901"/>
                      <a:pt x="221813" y="331359"/>
                      <a:pt x="175896" y="316949"/>
                    </a:cubicBezTo>
                    <a:cubicBezTo>
                      <a:pt x="171564" y="316102"/>
                      <a:pt x="168965" y="311016"/>
                      <a:pt x="169831" y="307625"/>
                    </a:cubicBezTo>
                    <a:cubicBezTo>
                      <a:pt x="171564" y="303387"/>
                      <a:pt x="175896" y="299997"/>
                      <a:pt x="180228" y="301692"/>
                    </a:cubicBezTo>
                    <a:close/>
                    <a:moveTo>
                      <a:pt x="817197" y="171361"/>
                    </a:moveTo>
                    <a:cubicBezTo>
                      <a:pt x="820685" y="174016"/>
                      <a:pt x="820685" y="179325"/>
                      <a:pt x="818069" y="182865"/>
                    </a:cubicBezTo>
                    <a:cubicBezTo>
                      <a:pt x="754417" y="266047"/>
                      <a:pt x="642807" y="303214"/>
                      <a:pt x="560845" y="320028"/>
                    </a:cubicBezTo>
                    <a:cubicBezTo>
                      <a:pt x="484985" y="335071"/>
                      <a:pt x="419589" y="337726"/>
                      <a:pt x="402151" y="337726"/>
                    </a:cubicBezTo>
                    <a:cubicBezTo>
                      <a:pt x="399535" y="337726"/>
                      <a:pt x="397791" y="337726"/>
                      <a:pt x="397791" y="337726"/>
                    </a:cubicBezTo>
                    <a:cubicBezTo>
                      <a:pt x="393431" y="336841"/>
                      <a:pt x="389071" y="332417"/>
                      <a:pt x="389071" y="327992"/>
                    </a:cubicBezTo>
                    <a:cubicBezTo>
                      <a:pt x="389071" y="323567"/>
                      <a:pt x="393431" y="320028"/>
                      <a:pt x="397791" y="320028"/>
                    </a:cubicBezTo>
                    <a:cubicBezTo>
                      <a:pt x="401279" y="320028"/>
                      <a:pt x="688149" y="324452"/>
                      <a:pt x="804991" y="172246"/>
                    </a:cubicBezTo>
                    <a:cubicBezTo>
                      <a:pt x="807605" y="168706"/>
                      <a:pt x="812837" y="168706"/>
                      <a:pt x="817197" y="171361"/>
                    </a:cubicBezTo>
                    <a:close/>
                    <a:moveTo>
                      <a:pt x="694557" y="135754"/>
                    </a:moveTo>
                    <a:cubicBezTo>
                      <a:pt x="698089" y="133952"/>
                      <a:pt x="704273" y="134853"/>
                      <a:pt x="706039" y="139358"/>
                    </a:cubicBezTo>
                    <a:cubicBezTo>
                      <a:pt x="708689" y="142962"/>
                      <a:pt x="706923" y="148368"/>
                      <a:pt x="702507" y="151071"/>
                    </a:cubicBezTo>
                    <a:cubicBezTo>
                      <a:pt x="700739" y="151972"/>
                      <a:pt x="654805" y="177201"/>
                      <a:pt x="585023" y="187112"/>
                    </a:cubicBezTo>
                    <a:cubicBezTo>
                      <a:pt x="585023" y="187112"/>
                      <a:pt x="585023" y="187112"/>
                      <a:pt x="584139" y="187112"/>
                    </a:cubicBezTo>
                    <a:cubicBezTo>
                      <a:pt x="579723" y="187112"/>
                      <a:pt x="576189" y="183508"/>
                      <a:pt x="575305" y="179003"/>
                    </a:cubicBezTo>
                    <a:cubicBezTo>
                      <a:pt x="574423" y="174498"/>
                      <a:pt x="578839" y="169993"/>
                      <a:pt x="583255" y="169993"/>
                    </a:cubicBezTo>
                    <a:cubicBezTo>
                      <a:pt x="649505" y="160982"/>
                      <a:pt x="693673" y="135754"/>
                      <a:pt x="694557" y="135754"/>
                    </a:cubicBezTo>
                    <a:close/>
                    <a:moveTo>
                      <a:pt x="24519" y="546"/>
                    </a:moveTo>
                    <a:cubicBezTo>
                      <a:pt x="29821" y="546"/>
                      <a:pt x="32471" y="5781"/>
                      <a:pt x="30704" y="10144"/>
                    </a:cubicBezTo>
                    <a:lnTo>
                      <a:pt x="25202" y="44245"/>
                    </a:lnTo>
                    <a:lnTo>
                      <a:pt x="65979" y="62955"/>
                    </a:lnTo>
                    <a:cubicBezTo>
                      <a:pt x="104495" y="77868"/>
                      <a:pt x="132372" y="81377"/>
                      <a:pt x="132372" y="81377"/>
                    </a:cubicBezTo>
                    <a:cubicBezTo>
                      <a:pt x="137589" y="81377"/>
                      <a:pt x="141067" y="86724"/>
                      <a:pt x="140197" y="91180"/>
                    </a:cubicBezTo>
                    <a:cubicBezTo>
                      <a:pt x="139328" y="94744"/>
                      <a:pt x="136719" y="98309"/>
                      <a:pt x="131502" y="98309"/>
                    </a:cubicBezTo>
                    <a:cubicBezTo>
                      <a:pt x="129546" y="98309"/>
                      <a:pt x="100690" y="94800"/>
                      <a:pt x="60341" y="78760"/>
                    </a:cubicBezTo>
                    <a:lnTo>
                      <a:pt x="22510" y="60931"/>
                    </a:lnTo>
                    <a:lnTo>
                      <a:pt x="16617" y="97456"/>
                    </a:lnTo>
                    <a:lnTo>
                      <a:pt x="18470" y="135666"/>
                    </a:lnTo>
                    <a:lnTo>
                      <a:pt x="21111" y="137409"/>
                    </a:lnTo>
                    <a:cubicBezTo>
                      <a:pt x="53966" y="156870"/>
                      <a:pt x="200851" y="227458"/>
                      <a:pt x="485811" y="185237"/>
                    </a:cubicBezTo>
                    <a:cubicBezTo>
                      <a:pt x="491063" y="185237"/>
                      <a:pt x="494565" y="187822"/>
                      <a:pt x="495441" y="192992"/>
                    </a:cubicBezTo>
                    <a:cubicBezTo>
                      <a:pt x="496317" y="197300"/>
                      <a:pt x="493691" y="200747"/>
                      <a:pt x="488437" y="201609"/>
                    </a:cubicBezTo>
                    <a:cubicBezTo>
                      <a:pt x="422779" y="211948"/>
                      <a:pt x="364999" y="215395"/>
                      <a:pt x="314223" y="215395"/>
                    </a:cubicBezTo>
                    <a:cubicBezTo>
                      <a:pt x="156641" y="215395"/>
                      <a:pt x="63569" y="178560"/>
                      <a:pt x="25035" y="158688"/>
                    </a:cubicBezTo>
                    <a:lnTo>
                      <a:pt x="19426" y="155379"/>
                    </a:lnTo>
                    <a:lnTo>
                      <a:pt x="20226" y="171884"/>
                    </a:lnTo>
                    <a:cubicBezTo>
                      <a:pt x="41970" y="308158"/>
                      <a:pt x="141370" y="369833"/>
                      <a:pt x="147334" y="373105"/>
                    </a:cubicBezTo>
                    <a:cubicBezTo>
                      <a:pt x="150868" y="375722"/>
                      <a:pt x="152635" y="380085"/>
                      <a:pt x="149101" y="384447"/>
                    </a:cubicBezTo>
                    <a:cubicBezTo>
                      <a:pt x="148218" y="387065"/>
                      <a:pt x="145567" y="387938"/>
                      <a:pt x="142916" y="387938"/>
                    </a:cubicBezTo>
                    <a:cubicBezTo>
                      <a:pt x="141149" y="387938"/>
                      <a:pt x="139382" y="387938"/>
                      <a:pt x="137615" y="387065"/>
                    </a:cubicBezTo>
                    <a:cubicBezTo>
                      <a:pt x="136952" y="386410"/>
                      <a:pt x="28937" y="320482"/>
                      <a:pt x="4418" y="176396"/>
                    </a:cubicBezTo>
                    <a:lnTo>
                      <a:pt x="2240" y="137627"/>
                    </a:lnTo>
                    <a:lnTo>
                      <a:pt x="1685" y="135262"/>
                    </a:lnTo>
                    <a:lnTo>
                      <a:pt x="2102" y="135174"/>
                    </a:lnTo>
                    <a:lnTo>
                      <a:pt x="0" y="97781"/>
                    </a:lnTo>
                    <a:cubicBezTo>
                      <a:pt x="1436" y="69365"/>
                      <a:pt x="6075" y="38718"/>
                      <a:pt x="14800" y="5781"/>
                    </a:cubicBezTo>
                    <a:cubicBezTo>
                      <a:pt x="15684" y="1419"/>
                      <a:pt x="20985" y="-1199"/>
                      <a:pt x="24519" y="5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CBB73394-FFB6-4AB3-B0FA-54EAD1444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0798" y="6578115"/>
                <a:ext cx="2951045" cy="1829955"/>
              </a:xfrm>
              <a:custGeom>
                <a:avLst/>
                <a:gdLst>
                  <a:gd name="connsiteX0" fmla="*/ 1595319 w 2951045"/>
                  <a:gd name="connsiteY0" fmla="*/ 1737413 h 1829955"/>
                  <a:gd name="connsiteX1" fmla="*/ 1606696 w 2951045"/>
                  <a:gd name="connsiteY1" fmla="*/ 1741778 h 1829955"/>
                  <a:gd name="connsiteX2" fmla="*/ 1602321 w 2951045"/>
                  <a:gd name="connsiteY2" fmla="*/ 1752255 h 1829955"/>
                  <a:gd name="connsiteX3" fmla="*/ 1246128 w 2951045"/>
                  <a:gd name="connsiteY3" fmla="*/ 1829955 h 1829955"/>
                  <a:gd name="connsiteX4" fmla="*/ 1177865 w 2951045"/>
                  <a:gd name="connsiteY4" fmla="*/ 1826463 h 1829955"/>
                  <a:gd name="connsiteX5" fmla="*/ 1169988 w 2951045"/>
                  <a:gd name="connsiteY5" fmla="*/ 1816859 h 1829955"/>
                  <a:gd name="connsiteX6" fmla="*/ 1179615 w 2951045"/>
                  <a:gd name="connsiteY6" fmla="*/ 1809002 h 1829955"/>
                  <a:gd name="connsiteX7" fmla="*/ 1595319 w 2951045"/>
                  <a:gd name="connsiteY7" fmla="*/ 1737413 h 1829955"/>
                  <a:gd name="connsiteX8" fmla="*/ 1355231 w 2951045"/>
                  <a:gd name="connsiteY8" fmla="*/ 1312652 h 1829955"/>
                  <a:gd name="connsiteX9" fmla="*/ 1537463 w 2951045"/>
                  <a:gd name="connsiteY9" fmla="*/ 1479060 h 1829955"/>
                  <a:gd name="connsiteX10" fmla="*/ 1543350 w 2951045"/>
                  <a:gd name="connsiteY10" fmla="*/ 1494209 h 1829955"/>
                  <a:gd name="connsiteX11" fmla="*/ 1606179 w 2951045"/>
                  <a:gd name="connsiteY11" fmla="*/ 1474807 h 1829955"/>
                  <a:gd name="connsiteX12" fmla="*/ 1842183 w 2951045"/>
                  <a:gd name="connsiteY12" fmla="*/ 1444578 h 1829955"/>
                  <a:gd name="connsiteX13" fmla="*/ 2142769 w 2951045"/>
                  <a:gd name="connsiteY13" fmla="*/ 1468039 h 1829955"/>
                  <a:gd name="connsiteX14" fmla="*/ 2236682 w 2951045"/>
                  <a:gd name="connsiteY14" fmla="*/ 1489062 h 1829955"/>
                  <a:gd name="connsiteX15" fmla="*/ 2241945 w 2951045"/>
                  <a:gd name="connsiteY15" fmla="*/ 1486433 h 1829955"/>
                  <a:gd name="connsiteX16" fmla="*/ 2244773 w 2951045"/>
                  <a:gd name="connsiteY16" fmla="*/ 1490873 h 1829955"/>
                  <a:gd name="connsiteX17" fmla="*/ 2370278 w 2951045"/>
                  <a:gd name="connsiteY17" fmla="*/ 1518967 h 1829955"/>
                  <a:gd name="connsiteX18" fmla="*/ 2462554 w 2951045"/>
                  <a:gd name="connsiteY18" fmla="*/ 1547823 h 1829955"/>
                  <a:gd name="connsiteX19" fmla="*/ 2466932 w 2951045"/>
                  <a:gd name="connsiteY19" fmla="*/ 1559158 h 1829955"/>
                  <a:gd name="connsiteX20" fmla="*/ 2456422 w 2951045"/>
                  <a:gd name="connsiteY20" fmla="*/ 1564390 h 1829955"/>
                  <a:gd name="connsiteX21" fmla="*/ 2365200 w 2951045"/>
                  <a:gd name="connsiteY21" fmla="*/ 1535398 h 1829955"/>
                  <a:gd name="connsiteX22" fmla="*/ 2245598 w 2951045"/>
                  <a:gd name="connsiteY22" fmla="*/ 1508482 h 1829955"/>
                  <a:gd name="connsiteX23" fmla="*/ 2244841 w 2951045"/>
                  <a:gd name="connsiteY23" fmla="*/ 1512996 h 1829955"/>
                  <a:gd name="connsiteX24" fmla="*/ 2292254 w 2951045"/>
                  <a:gd name="connsiteY24" fmla="*/ 1694527 h 1829955"/>
                  <a:gd name="connsiteX25" fmla="*/ 2290490 w 2951045"/>
                  <a:gd name="connsiteY25" fmla="*/ 1706872 h 1829955"/>
                  <a:gd name="connsiteX26" fmla="*/ 2285194 w 2951045"/>
                  <a:gd name="connsiteY26" fmla="*/ 1707753 h 1829955"/>
                  <a:gd name="connsiteX27" fmla="*/ 2278132 w 2951045"/>
                  <a:gd name="connsiteY27" fmla="*/ 1704226 h 1829955"/>
                  <a:gd name="connsiteX28" fmla="*/ 2227864 w 2951045"/>
                  <a:gd name="connsiteY28" fmla="*/ 1511287 h 1829955"/>
                  <a:gd name="connsiteX29" fmla="*/ 2228920 w 2951045"/>
                  <a:gd name="connsiteY29" fmla="*/ 1504729 h 1829955"/>
                  <a:gd name="connsiteX30" fmla="*/ 2140470 w 2951045"/>
                  <a:gd name="connsiteY30" fmla="*/ 1484825 h 1829955"/>
                  <a:gd name="connsiteX31" fmla="*/ 1611162 w 2951045"/>
                  <a:gd name="connsiteY31" fmla="*/ 1490934 h 1829955"/>
                  <a:gd name="connsiteX32" fmla="*/ 1543601 w 2951045"/>
                  <a:gd name="connsiteY32" fmla="*/ 1511726 h 1829955"/>
                  <a:gd name="connsiteX33" fmla="*/ 1540482 w 2951045"/>
                  <a:gd name="connsiteY33" fmla="*/ 1513812 h 1829955"/>
                  <a:gd name="connsiteX34" fmla="*/ 1537835 w 2951045"/>
                  <a:gd name="connsiteY34" fmla="*/ 1514687 h 1829955"/>
                  <a:gd name="connsiteX35" fmla="*/ 1536759 w 2951045"/>
                  <a:gd name="connsiteY35" fmla="*/ 1513833 h 1829955"/>
                  <a:gd name="connsiteX36" fmla="*/ 1368145 w 2951045"/>
                  <a:gd name="connsiteY36" fmla="*/ 1569281 h 1829955"/>
                  <a:gd name="connsiteX37" fmla="*/ 1013066 w 2951045"/>
                  <a:gd name="connsiteY37" fmla="*/ 1626298 h 1829955"/>
                  <a:gd name="connsiteX38" fmla="*/ 843157 w 2951045"/>
                  <a:gd name="connsiteY38" fmla="*/ 1600140 h 1829955"/>
                  <a:gd name="connsiteX39" fmla="*/ 838778 w 2951045"/>
                  <a:gd name="connsiteY39" fmla="*/ 1589676 h 1829955"/>
                  <a:gd name="connsiteX40" fmla="*/ 849288 w 2951045"/>
                  <a:gd name="connsiteY40" fmla="*/ 1585317 h 1829955"/>
                  <a:gd name="connsiteX41" fmla="*/ 1362703 w 2951045"/>
                  <a:gd name="connsiteY41" fmla="*/ 1553225 h 1829955"/>
                  <a:gd name="connsiteX42" fmla="*/ 1526258 w 2951045"/>
                  <a:gd name="connsiteY42" fmla="*/ 1499572 h 1829955"/>
                  <a:gd name="connsiteX43" fmla="*/ 1521240 w 2951045"/>
                  <a:gd name="connsiteY43" fmla="*/ 1486685 h 1829955"/>
                  <a:gd name="connsiteX44" fmla="*/ 1349056 w 2951045"/>
                  <a:gd name="connsiteY44" fmla="*/ 1328395 h 1829955"/>
                  <a:gd name="connsiteX45" fmla="*/ 1344645 w 2951045"/>
                  <a:gd name="connsiteY45" fmla="*/ 1317900 h 1829955"/>
                  <a:gd name="connsiteX46" fmla="*/ 1355231 w 2951045"/>
                  <a:gd name="connsiteY46" fmla="*/ 1312652 h 1829955"/>
                  <a:gd name="connsiteX47" fmla="*/ 2306322 w 2951045"/>
                  <a:gd name="connsiteY47" fmla="*/ 829963 h 1829955"/>
                  <a:gd name="connsiteX48" fmla="*/ 2317730 w 2951045"/>
                  <a:gd name="connsiteY48" fmla="*/ 833458 h 1829955"/>
                  <a:gd name="connsiteX49" fmla="*/ 2344388 w 2951045"/>
                  <a:gd name="connsiteY49" fmla="*/ 1033128 h 1829955"/>
                  <a:gd name="connsiteX50" fmla="*/ 2341438 w 2951045"/>
                  <a:gd name="connsiteY50" fmla="*/ 1046198 h 1829955"/>
                  <a:gd name="connsiteX51" fmla="*/ 2416788 w 2951045"/>
                  <a:gd name="connsiteY51" fmla="*/ 1118271 h 1829955"/>
                  <a:gd name="connsiteX52" fmla="*/ 2416788 w 2951045"/>
                  <a:gd name="connsiteY52" fmla="*/ 1129745 h 1829955"/>
                  <a:gd name="connsiteX53" fmla="*/ 2410754 w 2951045"/>
                  <a:gd name="connsiteY53" fmla="*/ 1132393 h 1829955"/>
                  <a:gd name="connsiteX54" fmla="*/ 2405582 w 2951045"/>
                  <a:gd name="connsiteY54" fmla="*/ 1129745 h 1829955"/>
                  <a:gd name="connsiteX55" fmla="*/ 2330380 w 2951045"/>
                  <a:gd name="connsiteY55" fmla="*/ 1058660 h 1829955"/>
                  <a:gd name="connsiteX56" fmla="*/ 2330016 w 2951045"/>
                  <a:gd name="connsiteY56" fmla="*/ 1058891 h 1829955"/>
                  <a:gd name="connsiteX57" fmla="*/ 2135188 w 2951045"/>
                  <a:gd name="connsiteY57" fmla="*/ 1065881 h 1829955"/>
                  <a:gd name="connsiteX58" fmla="*/ 2132556 w 2951045"/>
                  <a:gd name="connsiteY58" fmla="*/ 1066754 h 1829955"/>
                  <a:gd name="connsiteX59" fmla="*/ 2124657 w 2951045"/>
                  <a:gd name="connsiteY59" fmla="*/ 1061512 h 1829955"/>
                  <a:gd name="connsiteX60" fmla="*/ 2129923 w 2951045"/>
                  <a:gd name="connsiteY60" fmla="*/ 1050153 h 1829955"/>
                  <a:gd name="connsiteX61" fmla="*/ 2324752 w 2951045"/>
                  <a:gd name="connsiteY61" fmla="*/ 1040541 h 1829955"/>
                  <a:gd name="connsiteX62" fmla="*/ 2301934 w 2951045"/>
                  <a:gd name="connsiteY62" fmla="*/ 841322 h 1829955"/>
                  <a:gd name="connsiteX63" fmla="*/ 2306322 w 2951045"/>
                  <a:gd name="connsiteY63" fmla="*/ 829963 h 1829955"/>
                  <a:gd name="connsiteX64" fmla="*/ 2612820 w 2951045"/>
                  <a:gd name="connsiteY64" fmla="*/ 745889 h 1829955"/>
                  <a:gd name="connsiteX65" fmla="*/ 2709114 w 2951045"/>
                  <a:gd name="connsiteY65" fmla="*/ 1244920 h 1829955"/>
                  <a:gd name="connsiteX66" fmla="*/ 2693512 w 2951045"/>
                  <a:gd name="connsiteY66" fmla="*/ 1300215 h 1829955"/>
                  <a:gd name="connsiteX67" fmla="*/ 2697640 w 2951045"/>
                  <a:gd name="connsiteY67" fmla="*/ 1297778 h 1829955"/>
                  <a:gd name="connsiteX68" fmla="*/ 2945256 w 2951045"/>
                  <a:gd name="connsiteY68" fmla="*/ 1262315 h 1829955"/>
                  <a:gd name="connsiteX69" fmla="*/ 2950498 w 2951045"/>
                  <a:gd name="connsiteY69" fmla="*/ 1272014 h 1829955"/>
                  <a:gd name="connsiteX70" fmla="*/ 2940012 w 2951045"/>
                  <a:gd name="connsiteY70" fmla="*/ 1278186 h 1829955"/>
                  <a:gd name="connsiteX71" fmla="*/ 2703950 w 2951045"/>
                  <a:gd name="connsiteY71" fmla="*/ 1313773 h 1829955"/>
                  <a:gd name="connsiteX72" fmla="*/ 2696086 w 2951045"/>
                  <a:gd name="connsiteY72" fmla="*/ 1318410 h 1829955"/>
                  <a:gd name="connsiteX73" fmla="*/ 2707582 w 2951045"/>
                  <a:gd name="connsiteY73" fmla="*/ 1324394 h 1829955"/>
                  <a:gd name="connsiteX74" fmla="*/ 2815182 w 2951045"/>
                  <a:gd name="connsiteY74" fmla="*/ 1647571 h 1829955"/>
                  <a:gd name="connsiteX75" fmla="*/ 2807264 w 2951045"/>
                  <a:gd name="connsiteY75" fmla="*/ 1653699 h 1829955"/>
                  <a:gd name="connsiteX76" fmla="*/ 2804624 w 2951045"/>
                  <a:gd name="connsiteY76" fmla="*/ 1653699 h 1829955"/>
                  <a:gd name="connsiteX77" fmla="*/ 2798464 w 2951045"/>
                  <a:gd name="connsiteY77" fmla="*/ 1643194 h 1829955"/>
                  <a:gd name="connsiteX78" fmla="*/ 2685452 w 2951045"/>
                  <a:gd name="connsiteY78" fmla="*/ 1332177 h 1829955"/>
                  <a:gd name="connsiteX79" fmla="*/ 2677388 w 2951045"/>
                  <a:gd name="connsiteY79" fmla="*/ 1328897 h 1829955"/>
                  <a:gd name="connsiteX80" fmla="*/ 2676108 w 2951045"/>
                  <a:gd name="connsiteY80" fmla="*/ 1329327 h 1829955"/>
                  <a:gd name="connsiteX81" fmla="*/ 2669992 w 2951045"/>
                  <a:gd name="connsiteY81" fmla="*/ 1324919 h 1829955"/>
                  <a:gd name="connsiteX82" fmla="*/ 2671056 w 2951045"/>
                  <a:gd name="connsiteY82" fmla="*/ 1317937 h 1829955"/>
                  <a:gd name="connsiteX83" fmla="*/ 2670890 w 2951045"/>
                  <a:gd name="connsiteY83" fmla="*/ 1317538 h 1829955"/>
                  <a:gd name="connsiteX84" fmla="*/ 2671394 w 2951045"/>
                  <a:gd name="connsiteY84" fmla="*/ 1315724 h 1829955"/>
                  <a:gd name="connsiteX85" fmla="*/ 2671740 w 2951045"/>
                  <a:gd name="connsiteY85" fmla="*/ 1313456 h 1829955"/>
                  <a:gd name="connsiteX86" fmla="*/ 2672086 w 2951045"/>
                  <a:gd name="connsiteY86" fmla="*/ 1313235 h 1829955"/>
                  <a:gd name="connsiteX87" fmla="*/ 2696336 w 2951045"/>
                  <a:gd name="connsiteY87" fmla="*/ 1225961 h 1829955"/>
                  <a:gd name="connsiteX88" fmla="*/ 2684086 w 2951045"/>
                  <a:gd name="connsiteY88" fmla="*/ 892959 h 1829955"/>
                  <a:gd name="connsiteX89" fmla="*/ 2602262 w 2951045"/>
                  <a:gd name="connsiteY89" fmla="*/ 758145 h 1829955"/>
                  <a:gd name="connsiteX90" fmla="*/ 2601382 w 2951045"/>
                  <a:gd name="connsiteY90" fmla="*/ 746764 h 1829955"/>
                  <a:gd name="connsiteX91" fmla="*/ 2612820 w 2951045"/>
                  <a:gd name="connsiteY91" fmla="*/ 745889 h 1829955"/>
                  <a:gd name="connsiteX92" fmla="*/ 1139917 w 2951045"/>
                  <a:gd name="connsiteY92" fmla="*/ 636886 h 1829955"/>
                  <a:gd name="connsiteX93" fmla="*/ 1151274 w 2951045"/>
                  <a:gd name="connsiteY93" fmla="*/ 641245 h 1829955"/>
                  <a:gd name="connsiteX94" fmla="*/ 1154768 w 2951045"/>
                  <a:gd name="connsiteY94" fmla="*/ 649965 h 1829955"/>
                  <a:gd name="connsiteX95" fmla="*/ 1154768 w 2951045"/>
                  <a:gd name="connsiteY95" fmla="*/ 746751 h 1829955"/>
                  <a:gd name="connsiteX96" fmla="*/ 1149493 w 2951045"/>
                  <a:gd name="connsiteY96" fmla="*/ 758947 h 1829955"/>
                  <a:gd name="connsiteX97" fmla="*/ 1235969 w 2951045"/>
                  <a:gd name="connsiteY97" fmla="*/ 748009 h 1829955"/>
                  <a:gd name="connsiteX98" fmla="*/ 1245478 w 2951045"/>
                  <a:gd name="connsiteY98" fmla="*/ 754187 h 1829955"/>
                  <a:gd name="connsiteX99" fmla="*/ 1237698 w 2951045"/>
                  <a:gd name="connsiteY99" fmla="*/ 763896 h 1829955"/>
                  <a:gd name="connsiteX100" fmla="*/ 1141727 w 2951045"/>
                  <a:gd name="connsiteY100" fmla="*/ 776903 h 1829955"/>
                  <a:gd name="connsiteX101" fmla="*/ 1139589 w 2951045"/>
                  <a:gd name="connsiteY101" fmla="*/ 781848 h 1829955"/>
                  <a:gd name="connsiteX102" fmla="*/ 1117202 w 2951045"/>
                  <a:gd name="connsiteY102" fmla="*/ 813020 h 1829955"/>
                  <a:gd name="connsiteX103" fmla="*/ 987030 w 2951045"/>
                  <a:gd name="connsiteY103" fmla="*/ 955147 h 1829955"/>
                  <a:gd name="connsiteX104" fmla="*/ 980914 w 2951045"/>
                  <a:gd name="connsiteY104" fmla="*/ 958635 h 1829955"/>
                  <a:gd name="connsiteX105" fmla="*/ 975673 w 2951045"/>
                  <a:gd name="connsiteY105" fmla="*/ 956019 h 1829955"/>
                  <a:gd name="connsiteX106" fmla="*/ 974799 w 2951045"/>
                  <a:gd name="connsiteY106" fmla="*/ 943812 h 1829955"/>
                  <a:gd name="connsiteX107" fmla="*/ 1104097 w 2951045"/>
                  <a:gd name="connsiteY107" fmla="*/ 801684 h 1829955"/>
                  <a:gd name="connsiteX108" fmla="*/ 1138169 w 2951045"/>
                  <a:gd name="connsiteY108" fmla="*/ 741520 h 1829955"/>
                  <a:gd name="connsiteX109" fmla="*/ 1138169 w 2951045"/>
                  <a:gd name="connsiteY109" fmla="*/ 656069 h 1829955"/>
                  <a:gd name="connsiteX110" fmla="*/ 1135548 w 2951045"/>
                  <a:gd name="connsiteY110" fmla="*/ 647349 h 1829955"/>
                  <a:gd name="connsiteX111" fmla="*/ 1139917 w 2951045"/>
                  <a:gd name="connsiteY111" fmla="*/ 636886 h 1829955"/>
                  <a:gd name="connsiteX112" fmla="*/ 60358 w 2951045"/>
                  <a:gd name="connsiteY112" fmla="*/ 587577 h 1829955"/>
                  <a:gd name="connsiteX113" fmla="*/ 62114 w 2951045"/>
                  <a:gd name="connsiteY113" fmla="*/ 598986 h 1829955"/>
                  <a:gd name="connsiteX114" fmla="*/ 19100 w 2951045"/>
                  <a:gd name="connsiteY114" fmla="*/ 773630 h 1829955"/>
                  <a:gd name="connsiteX115" fmla="*/ 217489 w 2951045"/>
                  <a:gd name="connsiteY115" fmla="*/ 1038669 h 1829955"/>
                  <a:gd name="connsiteX116" fmla="*/ 255111 w 2951045"/>
                  <a:gd name="connsiteY116" fmla="*/ 1062897 h 1829955"/>
                  <a:gd name="connsiteX117" fmla="*/ 262080 w 2951045"/>
                  <a:gd name="connsiteY117" fmla="*/ 1018027 h 1829955"/>
                  <a:gd name="connsiteX118" fmla="*/ 357613 w 2951045"/>
                  <a:gd name="connsiteY118" fmla="*/ 918795 h 1829955"/>
                  <a:gd name="connsiteX119" fmla="*/ 367178 w 2951045"/>
                  <a:gd name="connsiteY119" fmla="*/ 923206 h 1829955"/>
                  <a:gd name="connsiteX120" fmla="*/ 362830 w 2951045"/>
                  <a:gd name="connsiteY120" fmla="*/ 933790 h 1829955"/>
                  <a:gd name="connsiteX121" fmla="*/ 271250 w 2951045"/>
                  <a:gd name="connsiteY121" fmla="*/ 1061924 h 1829955"/>
                  <a:gd name="connsiteX122" fmla="*/ 271651 w 2951045"/>
                  <a:gd name="connsiteY122" fmla="*/ 1073548 h 1829955"/>
                  <a:gd name="connsiteX123" fmla="*/ 392712 w 2951045"/>
                  <a:gd name="connsiteY123" fmla="*/ 1151510 h 1829955"/>
                  <a:gd name="connsiteX124" fmla="*/ 663571 w 2951045"/>
                  <a:gd name="connsiteY124" fmla="*/ 1291919 h 1829955"/>
                  <a:gd name="connsiteX125" fmla="*/ 679778 w 2951045"/>
                  <a:gd name="connsiteY125" fmla="*/ 1298821 h 1829955"/>
                  <a:gd name="connsiteX126" fmla="*/ 786049 w 2951045"/>
                  <a:gd name="connsiteY126" fmla="*/ 1229028 h 1829955"/>
                  <a:gd name="connsiteX127" fmla="*/ 1406880 w 2951045"/>
                  <a:gd name="connsiteY127" fmla="*/ 1070583 h 1829955"/>
                  <a:gd name="connsiteX128" fmla="*/ 1482547 w 2951045"/>
                  <a:gd name="connsiteY128" fmla="*/ 1071122 h 1829955"/>
                  <a:gd name="connsiteX129" fmla="*/ 1483754 w 2951045"/>
                  <a:gd name="connsiteY129" fmla="*/ 1069438 h 1829955"/>
                  <a:gd name="connsiteX130" fmla="*/ 1553055 w 2951045"/>
                  <a:gd name="connsiteY130" fmla="*/ 894066 h 1829955"/>
                  <a:gd name="connsiteX131" fmla="*/ 1562764 w 2951045"/>
                  <a:gd name="connsiteY131" fmla="*/ 886140 h 1829955"/>
                  <a:gd name="connsiteX132" fmla="*/ 1569825 w 2951045"/>
                  <a:gd name="connsiteY132" fmla="*/ 895827 h 1829955"/>
                  <a:gd name="connsiteX133" fmla="*/ 1506773 w 2951045"/>
                  <a:gd name="connsiteY133" fmla="*/ 1065621 h 1829955"/>
                  <a:gd name="connsiteX134" fmla="*/ 1503011 w 2951045"/>
                  <a:gd name="connsiteY134" fmla="*/ 1071268 h 1829955"/>
                  <a:gd name="connsiteX135" fmla="*/ 1558579 w 2951045"/>
                  <a:gd name="connsiteY135" fmla="*/ 1071664 h 1829955"/>
                  <a:gd name="connsiteX136" fmla="*/ 1725014 w 2951045"/>
                  <a:gd name="connsiteY136" fmla="*/ 1085786 h 1829955"/>
                  <a:gd name="connsiteX137" fmla="*/ 1732015 w 2951045"/>
                  <a:gd name="connsiteY137" fmla="*/ 1095393 h 1829955"/>
                  <a:gd name="connsiteX138" fmla="*/ 1722389 w 2951045"/>
                  <a:gd name="connsiteY138" fmla="*/ 1102381 h 1829955"/>
                  <a:gd name="connsiteX139" fmla="*/ 795675 w 2951045"/>
                  <a:gd name="connsiteY139" fmla="*/ 1243003 h 1829955"/>
                  <a:gd name="connsiteX140" fmla="*/ 691132 w 2951045"/>
                  <a:gd name="connsiteY140" fmla="*/ 1311558 h 1829955"/>
                  <a:gd name="connsiteX141" fmla="*/ 691517 w 2951045"/>
                  <a:gd name="connsiteY141" fmla="*/ 1312483 h 1829955"/>
                  <a:gd name="connsiteX142" fmla="*/ 682739 w 2951045"/>
                  <a:gd name="connsiteY142" fmla="*/ 1317749 h 1829955"/>
                  <a:gd name="connsiteX143" fmla="*/ 682045 w 2951045"/>
                  <a:gd name="connsiteY143" fmla="*/ 1317518 h 1829955"/>
                  <a:gd name="connsiteX144" fmla="*/ 676882 w 2951045"/>
                  <a:gd name="connsiteY144" fmla="*/ 1320903 h 1829955"/>
                  <a:gd name="connsiteX145" fmla="*/ 533150 w 2951045"/>
                  <a:gd name="connsiteY145" fmla="*/ 1464855 h 1829955"/>
                  <a:gd name="connsiteX146" fmla="*/ 526149 w 2951045"/>
                  <a:gd name="connsiteY146" fmla="*/ 1468349 h 1829955"/>
                  <a:gd name="connsiteX147" fmla="*/ 521774 w 2951045"/>
                  <a:gd name="connsiteY147" fmla="*/ 1466602 h 1829955"/>
                  <a:gd name="connsiteX148" fmla="*/ 519148 w 2951045"/>
                  <a:gd name="connsiteY148" fmla="*/ 1455247 h 1829955"/>
                  <a:gd name="connsiteX149" fmla="*/ 583686 w 2951045"/>
                  <a:gd name="connsiteY149" fmla="*/ 1379805 h 1829955"/>
                  <a:gd name="connsiteX150" fmla="*/ 663651 w 2951045"/>
                  <a:gd name="connsiteY150" fmla="*/ 1309887 h 1829955"/>
                  <a:gd name="connsiteX151" fmla="*/ 656450 w 2951045"/>
                  <a:gd name="connsiteY151" fmla="*/ 1306832 h 1829955"/>
                  <a:gd name="connsiteX152" fmla="*/ 383838 w 2951045"/>
                  <a:gd name="connsiteY152" fmla="*/ 1166059 h 1829955"/>
                  <a:gd name="connsiteX153" fmla="*/ 265014 w 2951045"/>
                  <a:gd name="connsiteY153" fmla="*/ 1089915 h 1829955"/>
                  <a:gd name="connsiteX154" fmla="*/ 263710 w 2951045"/>
                  <a:gd name="connsiteY154" fmla="*/ 1089915 h 1829955"/>
                  <a:gd name="connsiteX155" fmla="*/ 260508 w 2951045"/>
                  <a:gd name="connsiteY155" fmla="*/ 1087028 h 1829955"/>
                  <a:gd name="connsiteX156" fmla="*/ 206955 w 2951045"/>
                  <a:gd name="connsiteY156" fmla="*/ 1052710 h 1829955"/>
                  <a:gd name="connsiteX157" fmla="*/ 2421 w 2951045"/>
                  <a:gd name="connsiteY157" fmla="*/ 776263 h 1829955"/>
                  <a:gd name="connsiteX158" fmla="*/ 48946 w 2951045"/>
                  <a:gd name="connsiteY158" fmla="*/ 588454 h 1829955"/>
                  <a:gd name="connsiteX159" fmla="*/ 60358 w 2951045"/>
                  <a:gd name="connsiteY159" fmla="*/ 587577 h 1829955"/>
                  <a:gd name="connsiteX160" fmla="*/ 1203654 w 2951045"/>
                  <a:gd name="connsiteY160" fmla="*/ 470056 h 1829955"/>
                  <a:gd name="connsiteX161" fmla="*/ 1253311 w 2951045"/>
                  <a:gd name="connsiteY161" fmla="*/ 481149 h 1829955"/>
                  <a:gd name="connsiteX162" fmla="*/ 1344363 w 2951045"/>
                  <a:gd name="connsiteY162" fmla="*/ 572190 h 1829955"/>
                  <a:gd name="connsiteX163" fmla="*/ 1363624 w 2951045"/>
                  <a:gd name="connsiteY163" fmla="*/ 797169 h 1829955"/>
                  <a:gd name="connsiteX164" fmla="*/ 1354869 w 2951045"/>
                  <a:gd name="connsiteY164" fmla="*/ 804172 h 1829955"/>
                  <a:gd name="connsiteX165" fmla="*/ 1353993 w 2951045"/>
                  <a:gd name="connsiteY165" fmla="*/ 804172 h 1829955"/>
                  <a:gd name="connsiteX166" fmla="*/ 1346989 w 2951045"/>
                  <a:gd name="connsiteY166" fmla="*/ 795418 h 1829955"/>
                  <a:gd name="connsiteX167" fmla="*/ 1328604 w 2951045"/>
                  <a:gd name="connsiteY167" fmla="*/ 577443 h 1829955"/>
                  <a:gd name="connsiteX168" fmla="*/ 1248058 w 2951045"/>
                  <a:gd name="connsiteY168" fmla="*/ 496030 h 1829955"/>
                  <a:gd name="connsiteX169" fmla="*/ 1054573 w 2951045"/>
                  <a:gd name="connsiteY169" fmla="*/ 526669 h 1829955"/>
                  <a:gd name="connsiteX170" fmla="*/ 810308 w 2951045"/>
                  <a:gd name="connsiteY170" fmla="*/ 778785 h 1829955"/>
                  <a:gd name="connsiteX171" fmla="*/ 798927 w 2951045"/>
                  <a:gd name="connsiteY171" fmla="*/ 780536 h 1829955"/>
                  <a:gd name="connsiteX172" fmla="*/ 797175 w 2951045"/>
                  <a:gd name="connsiteY172" fmla="*/ 768280 h 1829955"/>
                  <a:gd name="connsiteX173" fmla="*/ 1045817 w 2951045"/>
                  <a:gd name="connsiteY173" fmla="*/ 511788 h 1829955"/>
                  <a:gd name="connsiteX174" fmla="*/ 1203654 w 2951045"/>
                  <a:gd name="connsiteY174" fmla="*/ 470056 h 1829955"/>
                  <a:gd name="connsiteX175" fmla="*/ 1816863 w 2951045"/>
                  <a:gd name="connsiteY175" fmla="*/ 151848 h 1829955"/>
                  <a:gd name="connsiteX176" fmla="*/ 2270009 w 2951045"/>
                  <a:gd name="connsiteY176" fmla="*/ 408811 h 1829955"/>
                  <a:gd name="connsiteX177" fmla="*/ 2268265 w 2951045"/>
                  <a:gd name="connsiteY177" fmla="*/ 420146 h 1829955"/>
                  <a:gd name="connsiteX178" fmla="*/ 2263904 w 2951045"/>
                  <a:gd name="connsiteY178" fmla="*/ 421890 h 1829955"/>
                  <a:gd name="connsiteX179" fmla="*/ 2256927 w 2951045"/>
                  <a:gd name="connsiteY179" fmla="*/ 418402 h 1829955"/>
                  <a:gd name="connsiteX180" fmla="*/ 2187788 w 2951045"/>
                  <a:gd name="connsiteY180" fmla="*/ 328540 h 1829955"/>
                  <a:gd name="connsiteX181" fmla="*/ 2133792 w 2951045"/>
                  <a:gd name="connsiteY181" fmla="*/ 280966 h 1829955"/>
                  <a:gd name="connsiteX182" fmla="*/ 2096816 w 2951045"/>
                  <a:gd name="connsiteY182" fmla="*/ 278456 h 1829955"/>
                  <a:gd name="connsiteX183" fmla="*/ 1954927 w 2951045"/>
                  <a:gd name="connsiteY183" fmla="*/ 394320 h 1829955"/>
                  <a:gd name="connsiteX184" fmla="*/ 1947107 w 2951045"/>
                  <a:gd name="connsiteY184" fmla="*/ 398714 h 1829955"/>
                  <a:gd name="connsiteX185" fmla="*/ 1943632 w 2951045"/>
                  <a:gd name="connsiteY185" fmla="*/ 397835 h 1829955"/>
                  <a:gd name="connsiteX186" fmla="*/ 1940156 w 2951045"/>
                  <a:gd name="connsiteY186" fmla="*/ 386412 h 1829955"/>
                  <a:gd name="connsiteX187" fmla="*/ 1994024 w 2951045"/>
                  <a:gd name="connsiteY187" fmla="*/ 315241 h 1829955"/>
                  <a:gd name="connsiteX188" fmla="*/ 2101298 w 2951045"/>
                  <a:gd name="connsiteY188" fmla="*/ 261986 h 1829955"/>
                  <a:gd name="connsiteX189" fmla="*/ 2113850 w 2951045"/>
                  <a:gd name="connsiteY189" fmla="*/ 263395 h 1829955"/>
                  <a:gd name="connsiteX190" fmla="*/ 2113468 w 2951045"/>
                  <a:gd name="connsiteY190" fmla="*/ 263058 h 1829955"/>
                  <a:gd name="connsiteX191" fmla="*/ 1804268 w 2951045"/>
                  <a:gd name="connsiteY191" fmla="*/ 168151 h 1829955"/>
                  <a:gd name="connsiteX192" fmla="*/ 1795546 w 2951045"/>
                  <a:gd name="connsiteY192" fmla="*/ 162048 h 1829955"/>
                  <a:gd name="connsiteX193" fmla="*/ 1803396 w 2951045"/>
                  <a:gd name="connsiteY193" fmla="*/ 152456 h 1829955"/>
                  <a:gd name="connsiteX194" fmla="*/ 1816863 w 2951045"/>
                  <a:gd name="connsiteY194" fmla="*/ 151848 h 1829955"/>
                  <a:gd name="connsiteX195" fmla="*/ 1070435 w 2951045"/>
                  <a:gd name="connsiteY195" fmla="*/ 1610 h 1829955"/>
                  <a:gd name="connsiteX196" fmla="*/ 1169345 w 2951045"/>
                  <a:gd name="connsiteY196" fmla="*/ 1939 h 1829955"/>
                  <a:gd name="connsiteX197" fmla="*/ 1296396 w 2951045"/>
                  <a:gd name="connsiteY197" fmla="*/ 22002 h 1829955"/>
                  <a:gd name="connsiteX198" fmla="*/ 1302518 w 2951045"/>
                  <a:gd name="connsiteY198" fmla="*/ 31631 h 1829955"/>
                  <a:gd name="connsiteX199" fmla="*/ 1292898 w 2951045"/>
                  <a:gd name="connsiteY199" fmla="*/ 37759 h 1829955"/>
                  <a:gd name="connsiteX200" fmla="*/ 864367 w 2951045"/>
                  <a:gd name="connsiteY200" fmla="*/ 69274 h 1829955"/>
                  <a:gd name="connsiteX201" fmla="*/ 728469 w 2951045"/>
                  <a:gd name="connsiteY201" fmla="*/ 159263 h 1829955"/>
                  <a:gd name="connsiteX202" fmla="*/ 726155 w 2951045"/>
                  <a:gd name="connsiteY202" fmla="*/ 161709 h 1829955"/>
                  <a:gd name="connsiteX203" fmla="*/ 729164 w 2951045"/>
                  <a:gd name="connsiteY203" fmla="*/ 163566 h 1829955"/>
                  <a:gd name="connsiteX204" fmla="*/ 796662 w 2951045"/>
                  <a:gd name="connsiteY204" fmla="*/ 276962 h 1829955"/>
                  <a:gd name="connsiteX205" fmla="*/ 790542 w 2951045"/>
                  <a:gd name="connsiteY205" fmla="*/ 285833 h 1829955"/>
                  <a:gd name="connsiteX206" fmla="*/ 787919 w 2951045"/>
                  <a:gd name="connsiteY206" fmla="*/ 286720 h 1829955"/>
                  <a:gd name="connsiteX207" fmla="*/ 780051 w 2951045"/>
                  <a:gd name="connsiteY207" fmla="*/ 280510 h 1829955"/>
                  <a:gd name="connsiteX208" fmla="*/ 711855 w 2951045"/>
                  <a:gd name="connsiteY208" fmla="*/ 174058 h 1829955"/>
                  <a:gd name="connsiteX209" fmla="*/ 711282 w 2951045"/>
                  <a:gd name="connsiteY209" fmla="*/ 172547 h 1829955"/>
                  <a:gd name="connsiteX210" fmla="*/ 628415 w 2951045"/>
                  <a:gd name="connsiteY210" fmla="*/ 170340 h 1829955"/>
                  <a:gd name="connsiteX211" fmla="*/ 315147 w 2951045"/>
                  <a:gd name="connsiteY211" fmla="*/ 280246 h 1829955"/>
                  <a:gd name="connsiteX212" fmla="*/ 309900 w 2951045"/>
                  <a:gd name="connsiteY212" fmla="*/ 282872 h 1829955"/>
                  <a:gd name="connsiteX213" fmla="*/ 302904 w 2951045"/>
                  <a:gd name="connsiteY213" fmla="*/ 279370 h 1829955"/>
                  <a:gd name="connsiteX214" fmla="*/ 304653 w 2951045"/>
                  <a:gd name="connsiteY214" fmla="*/ 268865 h 1829955"/>
                  <a:gd name="connsiteX215" fmla="*/ 709571 w 2951045"/>
                  <a:gd name="connsiteY215" fmla="*/ 155063 h 1829955"/>
                  <a:gd name="connsiteX216" fmla="*/ 1070435 w 2951045"/>
                  <a:gd name="connsiteY216" fmla="*/ 1610 h 1829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2951045" h="1829955">
                    <a:moveTo>
                      <a:pt x="1595319" y="1737413"/>
                    </a:moveTo>
                    <a:cubicBezTo>
                      <a:pt x="1599695" y="1735667"/>
                      <a:pt x="1604071" y="1737413"/>
                      <a:pt x="1606696" y="1741778"/>
                    </a:cubicBezTo>
                    <a:cubicBezTo>
                      <a:pt x="1608447" y="1745271"/>
                      <a:pt x="1606696" y="1750509"/>
                      <a:pt x="1602321" y="1752255"/>
                    </a:cubicBezTo>
                    <a:cubicBezTo>
                      <a:pt x="1464919" y="1818605"/>
                      <a:pt x="1326643" y="1829955"/>
                      <a:pt x="1246128" y="1829955"/>
                    </a:cubicBezTo>
                    <a:cubicBezTo>
                      <a:pt x="1204120" y="1829955"/>
                      <a:pt x="1178740" y="1826463"/>
                      <a:pt x="1177865" y="1826463"/>
                    </a:cubicBezTo>
                    <a:cubicBezTo>
                      <a:pt x="1172614" y="1825590"/>
                      <a:pt x="1169113" y="1821224"/>
                      <a:pt x="1169988" y="1816859"/>
                    </a:cubicBezTo>
                    <a:cubicBezTo>
                      <a:pt x="1170863" y="1812494"/>
                      <a:pt x="1175239" y="1809002"/>
                      <a:pt x="1179615" y="1809002"/>
                    </a:cubicBezTo>
                    <a:cubicBezTo>
                      <a:pt x="1181365" y="1809875"/>
                      <a:pt x="1390530" y="1835193"/>
                      <a:pt x="1595319" y="1737413"/>
                    </a:cubicBezTo>
                    <a:close/>
                    <a:moveTo>
                      <a:pt x="1355231" y="1312652"/>
                    </a:moveTo>
                    <a:cubicBezTo>
                      <a:pt x="1469689" y="1352009"/>
                      <a:pt x="1519145" y="1436628"/>
                      <a:pt x="1537463" y="1479060"/>
                    </a:cubicBezTo>
                    <a:lnTo>
                      <a:pt x="1543350" y="1494209"/>
                    </a:lnTo>
                    <a:lnTo>
                      <a:pt x="1606179" y="1474807"/>
                    </a:lnTo>
                    <a:cubicBezTo>
                      <a:pt x="1682957" y="1455190"/>
                      <a:pt x="1763082" y="1446274"/>
                      <a:pt x="1842183" y="1444578"/>
                    </a:cubicBezTo>
                    <a:cubicBezTo>
                      <a:pt x="1947652" y="1442316"/>
                      <a:pt x="2051300" y="1452889"/>
                      <a:pt x="2142769" y="1468039"/>
                    </a:cubicBezTo>
                    <a:lnTo>
                      <a:pt x="2236682" y="1489062"/>
                    </a:lnTo>
                    <a:lnTo>
                      <a:pt x="2241945" y="1486433"/>
                    </a:lnTo>
                    <a:lnTo>
                      <a:pt x="2244773" y="1490873"/>
                    </a:lnTo>
                    <a:lnTo>
                      <a:pt x="2370278" y="1518967"/>
                    </a:lnTo>
                    <a:cubicBezTo>
                      <a:pt x="2427028" y="1535016"/>
                      <a:pt x="2461240" y="1547387"/>
                      <a:pt x="2462554" y="1547823"/>
                    </a:cubicBezTo>
                    <a:cubicBezTo>
                      <a:pt x="2466932" y="1549567"/>
                      <a:pt x="2469560" y="1554798"/>
                      <a:pt x="2466932" y="1559158"/>
                    </a:cubicBezTo>
                    <a:cubicBezTo>
                      <a:pt x="2465182" y="1563518"/>
                      <a:pt x="2460802" y="1566134"/>
                      <a:pt x="2456422" y="1564390"/>
                    </a:cubicBezTo>
                    <a:cubicBezTo>
                      <a:pt x="2455108" y="1563736"/>
                      <a:pt x="2421280" y="1551365"/>
                      <a:pt x="2365200" y="1535398"/>
                    </a:cubicBezTo>
                    <a:lnTo>
                      <a:pt x="2245598" y="1508482"/>
                    </a:lnTo>
                    <a:lnTo>
                      <a:pt x="2244841" y="1512996"/>
                    </a:lnTo>
                    <a:cubicBezTo>
                      <a:pt x="2240787" y="1544739"/>
                      <a:pt x="2239959" y="1617153"/>
                      <a:pt x="2292254" y="1694527"/>
                    </a:cubicBezTo>
                    <a:cubicBezTo>
                      <a:pt x="2295786" y="1698054"/>
                      <a:pt x="2294020" y="1703345"/>
                      <a:pt x="2290490" y="1706872"/>
                    </a:cubicBezTo>
                    <a:cubicBezTo>
                      <a:pt x="2288724" y="1707753"/>
                      <a:pt x="2286960" y="1707753"/>
                      <a:pt x="2285194" y="1707753"/>
                    </a:cubicBezTo>
                    <a:cubicBezTo>
                      <a:pt x="2283428" y="1707753"/>
                      <a:pt x="2279898" y="1706872"/>
                      <a:pt x="2278132" y="1704226"/>
                    </a:cubicBezTo>
                    <a:cubicBezTo>
                      <a:pt x="2222527" y="1621562"/>
                      <a:pt x="2223520" y="1545841"/>
                      <a:pt x="2227864" y="1511287"/>
                    </a:cubicBezTo>
                    <a:lnTo>
                      <a:pt x="2228920" y="1504729"/>
                    </a:lnTo>
                    <a:lnTo>
                      <a:pt x="2140470" y="1484825"/>
                    </a:lnTo>
                    <a:cubicBezTo>
                      <a:pt x="1982411" y="1458502"/>
                      <a:pt x="1787640" y="1446033"/>
                      <a:pt x="1611162" y="1490934"/>
                    </a:cubicBezTo>
                    <a:lnTo>
                      <a:pt x="1543601" y="1511726"/>
                    </a:lnTo>
                    <a:lnTo>
                      <a:pt x="1540482" y="1513812"/>
                    </a:lnTo>
                    <a:cubicBezTo>
                      <a:pt x="1539600" y="1513812"/>
                      <a:pt x="1538718" y="1514687"/>
                      <a:pt x="1537835" y="1514687"/>
                    </a:cubicBezTo>
                    <a:lnTo>
                      <a:pt x="1536759" y="1513833"/>
                    </a:lnTo>
                    <a:lnTo>
                      <a:pt x="1368145" y="1569281"/>
                    </a:lnTo>
                    <a:cubicBezTo>
                      <a:pt x="1212590" y="1613546"/>
                      <a:pt x="1095832" y="1626298"/>
                      <a:pt x="1013066" y="1626298"/>
                    </a:cubicBezTo>
                    <a:cubicBezTo>
                      <a:pt x="898334" y="1626298"/>
                      <a:pt x="846660" y="1601884"/>
                      <a:pt x="843157" y="1600140"/>
                    </a:cubicBezTo>
                    <a:cubicBezTo>
                      <a:pt x="837902" y="1598396"/>
                      <a:pt x="837026" y="1593164"/>
                      <a:pt x="838778" y="1589676"/>
                    </a:cubicBezTo>
                    <a:cubicBezTo>
                      <a:pt x="840529" y="1584445"/>
                      <a:pt x="845784" y="1583573"/>
                      <a:pt x="849288" y="1585317"/>
                    </a:cubicBezTo>
                    <a:cubicBezTo>
                      <a:pt x="851587" y="1586080"/>
                      <a:pt x="1001407" y="1655604"/>
                      <a:pt x="1362703" y="1553225"/>
                    </a:cubicBezTo>
                    <a:lnTo>
                      <a:pt x="1526258" y="1499572"/>
                    </a:lnTo>
                    <a:lnTo>
                      <a:pt x="1521240" y="1486685"/>
                    </a:lnTo>
                    <a:cubicBezTo>
                      <a:pt x="1504534" y="1447943"/>
                      <a:pt x="1457560" y="1365784"/>
                      <a:pt x="1349056" y="1328395"/>
                    </a:cubicBezTo>
                    <a:cubicBezTo>
                      <a:pt x="1344645" y="1326646"/>
                      <a:pt x="1342881" y="1322273"/>
                      <a:pt x="1344645" y="1317900"/>
                    </a:cubicBezTo>
                    <a:cubicBezTo>
                      <a:pt x="1346410" y="1313527"/>
                      <a:pt x="1350820" y="1310903"/>
                      <a:pt x="1355231" y="1312652"/>
                    </a:cubicBezTo>
                    <a:close/>
                    <a:moveTo>
                      <a:pt x="2306322" y="829963"/>
                    </a:moveTo>
                    <a:cubicBezTo>
                      <a:pt x="2310710" y="828216"/>
                      <a:pt x="2315976" y="829963"/>
                      <a:pt x="2317730" y="833458"/>
                    </a:cubicBezTo>
                    <a:cubicBezTo>
                      <a:pt x="2359198" y="919306"/>
                      <a:pt x="2351298" y="997781"/>
                      <a:pt x="2344388" y="1033128"/>
                    </a:cubicBezTo>
                    <a:lnTo>
                      <a:pt x="2341438" y="1046198"/>
                    </a:lnTo>
                    <a:lnTo>
                      <a:pt x="2416788" y="1118271"/>
                    </a:lnTo>
                    <a:cubicBezTo>
                      <a:pt x="2419374" y="1120918"/>
                      <a:pt x="2419374" y="1126214"/>
                      <a:pt x="2416788" y="1129745"/>
                    </a:cubicBezTo>
                    <a:cubicBezTo>
                      <a:pt x="2415064" y="1132393"/>
                      <a:pt x="2412478" y="1132393"/>
                      <a:pt x="2410754" y="1132393"/>
                    </a:cubicBezTo>
                    <a:cubicBezTo>
                      <a:pt x="2409030" y="1132393"/>
                      <a:pt x="2406444" y="1132393"/>
                      <a:pt x="2405582" y="1129745"/>
                    </a:cubicBezTo>
                    <a:lnTo>
                      <a:pt x="2330380" y="1058660"/>
                    </a:lnTo>
                    <a:lnTo>
                      <a:pt x="2330016" y="1058891"/>
                    </a:lnTo>
                    <a:cubicBezTo>
                      <a:pt x="2328262" y="1058017"/>
                      <a:pt x="2214173" y="1036172"/>
                      <a:pt x="2135188" y="1065881"/>
                    </a:cubicBezTo>
                    <a:cubicBezTo>
                      <a:pt x="2135188" y="1066754"/>
                      <a:pt x="2134311" y="1066754"/>
                      <a:pt x="2132556" y="1066754"/>
                    </a:cubicBezTo>
                    <a:cubicBezTo>
                      <a:pt x="2129045" y="1066754"/>
                      <a:pt x="2126412" y="1064133"/>
                      <a:pt x="2124657" y="1061512"/>
                    </a:cubicBezTo>
                    <a:cubicBezTo>
                      <a:pt x="2122902" y="1056269"/>
                      <a:pt x="2125535" y="1051900"/>
                      <a:pt x="2129923" y="1050153"/>
                    </a:cubicBezTo>
                    <a:cubicBezTo>
                      <a:pt x="2201886" y="1023066"/>
                      <a:pt x="2297546" y="1036172"/>
                      <a:pt x="2324752" y="1040541"/>
                    </a:cubicBezTo>
                    <a:cubicBezTo>
                      <a:pt x="2330894" y="1016076"/>
                      <a:pt x="2346692" y="932194"/>
                      <a:pt x="2301934" y="841322"/>
                    </a:cubicBezTo>
                    <a:cubicBezTo>
                      <a:pt x="2300178" y="836953"/>
                      <a:pt x="2301934" y="832585"/>
                      <a:pt x="2306322" y="829963"/>
                    </a:cubicBezTo>
                    <a:close/>
                    <a:moveTo>
                      <a:pt x="2612820" y="745889"/>
                    </a:moveTo>
                    <a:cubicBezTo>
                      <a:pt x="2614470" y="747530"/>
                      <a:pt x="2790110" y="906901"/>
                      <a:pt x="2709114" y="1244920"/>
                    </a:cubicBezTo>
                    <a:lnTo>
                      <a:pt x="2693512" y="1300215"/>
                    </a:lnTo>
                    <a:lnTo>
                      <a:pt x="2697640" y="1297778"/>
                    </a:lnTo>
                    <a:cubicBezTo>
                      <a:pt x="2743068" y="1272565"/>
                      <a:pt x="2841704" y="1229249"/>
                      <a:pt x="2945256" y="1262315"/>
                    </a:cubicBezTo>
                    <a:cubicBezTo>
                      <a:pt x="2949624" y="1263196"/>
                      <a:pt x="2952246" y="1267605"/>
                      <a:pt x="2950498" y="1272014"/>
                    </a:cubicBezTo>
                    <a:cubicBezTo>
                      <a:pt x="2948750" y="1277304"/>
                      <a:pt x="2944382" y="1279068"/>
                      <a:pt x="2940012" y="1278186"/>
                    </a:cubicBezTo>
                    <a:cubicBezTo>
                      <a:pt x="2843014" y="1247766"/>
                      <a:pt x="2746508" y="1290255"/>
                      <a:pt x="2703950" y="1313773"/>
                    </a:cubicBezTo>
                    <a:lnTo>
                      <a:pt x="2696086" y="1318410"/>
                    </a:lnTo>
                    <a:lnTo>
                      <a:pt x="2707582" y="1324394"/>
                    </a:lnTo>
                    <a:cubicBezTo>
                      <a:pt x="2759560" y="1354483"/>
                      <a:pt x="2867532" y="1443051"/>
                      <a:pt x="2815182" y="1647571"/>
                    </a:cubicBezTo>
                    <a:cubicBezTo>
                      <a:pt x="2814302" y="1651073"/>
                      <a:pt x="2810782" y="1653699"/>
                      <a:pt x="2807264" y="1653699"/>
                    </a:cubicBezTo>
                    <a:cubicBezTo>
                      <a:pt x="2806384" y="1653699"/>
                      <a:pt x="2805504" y="1653699"/>
                      <a:pt x="2804624" y="1653699"/>
                    </a:cubicBezTo>
                    <a:cubicBezTo>
                      <a:pt x="2800224" y="1652823"/>
                      <a:pt x="2797584" y="1648446"/>
                      <a:pt x="2798464" y="1643194"/>
                    </a:cubicBezTo>
                    <a:cubicBezTo>
                      <a:pt x="2853894" y="1426418"/>
                      <a:pt x="2724076" y="1349723"/>
                      <a:pt x="2685452" y="1332177"/>
                    </a:cubicBezTo>
                    <a:lnTo>
                      <a:pt x="2677388" y="1328897"/>
                    </a:lnTo>
                    <a:lnTo>
                      <a:pt x="2676108" y="1329327"/>
                    </a:lnTo>
                    <a:cubicBezTo>
                      <a:pt x="2674360" y="1329327"/>
                      <a:pt x="2671740" y="1327564"/>
                      <a:pt x="2669992" y="1324919"/>
                    </a:cubicBezTo>
                    <a:lnTo>
                      <a:pt x="2671056" y="1317937"/>
                    </a:lnTo>
                    <a:lnTo>
                      <a:pt x="2670890" y="1317538"/>
                    </a:lnTo>
                    <a:lnTo>
                      <a:pt x="2671394" y="1315724"/>
                    </a:lnTo>
                    <a:lnTo>
                      <a:pt x="2671740" y="1313456"/>
                    </a:lnTo>
                    <a:lnTo>
                      <a:pt x="2672086" y="1313235"/>
                    </a:lnTo>
                    <a:lnTo>
                      <a:pt x="2696336" y="1225961"/>
                    </a:lnTo>
                    <a:cubicBezTo>
                      <a:pt x="2718236" y="1126532"/>
                      <a:pt x="2725658" y="1006545"/>
                      <a:pt x="2684086" y="892959"/>
                    </a:cubicBezTo>
                    <a:cubicBezTo>
                      <a:pt x="2651532" y="802791"/>
                      <a:pt x="2602262" y="759020"/>
                      <a:pt x="2602262" y="758145"/>
                    </a:cubicBezTo>
                    <a:cubicBezTo>
                      <a:pt x="2597862" y="755519"/>
                      <a:pt x="2597862" y="749391"/>
                      <a:pt x="2601382" y="746764"/>
                    </a:cubicBezTo>
                    <a:cubicBezTo>
                      <a:pt x="2604022" y="743263"/>
                      <a:pt x="2609300" y="743263"/>
                      <a:pt x="2612820" y="745889"/>
                    </a:cubicBezTo>
                    <a:close/>
                    <a:moveTo>
                      <a:pt x="1139917" y="636886"/>
                    </a:moveTo>
                    <a:cubicBezTo>
                      <a:pt x="1144285" y="635142"/>
                      <a:pt x="1149527" y="637758"/>
                      <a:pt x="1151274" y="641245"/>
                    </a:cubicBezTo>
                    <a:cubicBezTo>
                      <a:pt x="1152147" y="643861"/>
                      <a:pt x="1153021" y="647349"/>
                      <a:pt x="1154768" y="649965"/>
                    </a:cubicBezTo>
                    <a:cubicBezTo>
                      <a:pt x="1164378" y="681355"/>
                      <a:pt x="1164378" y="714489"/>
                      <a:pt x="1154768" y="746751"/>
                    </a:cubicBezTo>
                    <a:lnTo>
                      <a:pt x="1149493" y="758947"/>
                    </a:lnTo>
                    <a:lnTo>
                      <a:pt x="1235969" y="748009"/>
                    </a:lnTo>
                    <a:cubicBezTo>
                      <a:pt x="1240291" y="747126"/>
                      <a:pt x="1244614" y="749774"/>
                      <a:pt x="1245478" y="754187"/>
                    </a:cubicBezTo>
                    <a:cubicBezTo>
                      <a:pt x="1245478" y="759483"/>
                      <a:pt x="1242885" y="763896"/>
                      <a:pt x="1237698" y="763896"/>
                    </a:cubicBezTo>
                    <a:lnTo>
                      <a:pt x="1141727" y="776903"/>
                    </a:lnTo>
                    <a:lnTo>
                      <a:pt x="1139589" y="781848"/>
                    </a:lnTo>
                    <a:cubicBezTo>
                      <a:pt x="1133146" y="792965"/>
                      <a:pt x="1125501" y="803428"/>
                      <a:pt x="1117202" y="813020"/>
                    </a:cubicBezTo>
                    <a:lnTo>
                      <a:pt x="987030" y="955147"/>
                    </a:lnTo>
                    <a:cubicBezTo>
                      <a:pt x="985283" y="956891"/>
                      <a:pt x="983535" y="958635"/>
                      <a:pt x="980914" y="958635"/>
                    </a:cubicBezTo>
                    <a:cubicBezTo>
                      <a:pt x="980041" y="958635"/>
                      <a:pt x="977420" y="957763"/>
                      <a:pt x="975673" y="956019"/>
                    </a:cubicBezTo>
                    <a:cubicBezTo>
                      <a:pt x="972178" y="953404"/>
                      <a:pt x="972178" y="948172"/>
                      <a:pt x="974799" y="943812"/>
                    </a:cubicBezTo>
                    <a:lnTo>
                      <a:pt x="1104097" y="801684"/>
                    </a:lnTo>
                    <a:cubicBezTo>
                      <a:pt x="1119823" y="785117"/>
                      <a:pt x="1132054" y="764191"/>
                      <a:pt x="1138169" y="741520"/>
                    </a:cubicBezTo>
                    <a:cubicBezTo>
                      <a:pt x="1147779" y="713617"/>
                      <a:pt x="1146906" y="683099"/>
                      <a:pt x="1138169" y="656069"/>
                    </a:cubicBezTo>
                    <a:cubicBezTo>
                      <a:pt x="1137296" y="652581"/>
                      <a:pt x="1136422" y="649965"/>
                      <a:pt x="1135548" y="647349"/>
                    </a:cubicBezTo>
                    <a:cubicBezTo>
                      <a:pt x="1133801" y="642989"/>
                      <a:pt x="1136422" y="637758"/>
                      <a:pt x="1139917" y="636886"/>
                    </a:cubicBezTo>
                    <a:close/>
                    <a:moveTo>
                      <a:pt x="60358" y="587577"/>
                    </a:moveTo>
                    <a:cubicBezTo>
                      <a:pt x="64747" y="591087"/>
                      <a:pt x="64747" y="595475"/>
                      <a:pt x="62114" y="598986"/>
                    </a:cubicBezTo>
                    <a:cubicBezTo>
                      <a:pt x="61236" y="599863"/>
                      <a:pt x="4177" y="671827"/>
                      <a:pt x="19100" y="773630"/>
                    </a:cubicBezTo>
                    <a:cubicBezTo>
                      <a:pt x="32267" y="867534"/>
                      <a:pt x="98982" y="956173"/>
                      <a:pt x="217489" y="1038669"/>
                    </a:cubicBezTo>
                    <a:lnTo>
                      <a:pt x="255111" y="1062897"/>
                    </a:lnTo>
                    <a:lnTo>
                      <a:pt x="262080" y="1018027"/>
                    </a:lnTo>
                    <a:cubicBezTo>
                      <a:pt x="272622" y="982965"/>
                      <a:pt x="298054" y="942170"/>
                      <a:pt x="357613" y="918795"/>
                    </a:cubicBezTo>
                    <a:cubicBezTo>
                      <a:pt x="361091" y="917031"/>
                      <a:pt x="366308" y="918795"/>
                      <a:pt x="367178" y="923206"/>
                    </a:cubicBezTo>
                    <a:cubicBezTo>
                      <a:pt x="368917" y="927616"/>
                      <a:pt x="367178" y="932026"/>
                      <a:pt x="362830" y="933790"/>
                    </a:cubicBezTo>
                    <a:cubicBezTo>
                      <a:pt x="283273" y="966206"/>
                      <a:pt x="271698" y="1030376"/>
                      <a:pt x="271250" y="1061924"/>
                    </a:cubicBezTo>
                    <a:lnTo>
                      <a:pt x="271651" y="1073548"/>
                    </a:lnTo>
                    <a:lnTo>
                      <a:pt x="392712" y="1151510"/>
                    </a:lnTo>
                    <a:cubicBezTo>
                      <a:pt x="516867" y="1224848"/>
                      <a:pt x="619288" y="1272433"/>
                      <a:pt x="663571" y="1291919"/>
                    </a:cubicBezTo>
                    <a:lnTo>
                      <a:pt x="679778" y="1298821"/>
                    </a:lnTo>
                    <a:lnTo>
                      <a:pt x="786049" y="1229028"/>
                    </a:lnTo>
                    <a:cubicBezTo>
                      <a:pt x="915342" y="1156315"/>
                      <a:pt x="1117979" y="1080163"/>
                      <a:pt x="1406880" y="1070583"/>
                    </a:cubicBezTo>
                    <a:lnTo>
                      <a:pt x="1482547" y="1071122"/>
                    </a:lnTo>
                    <a:lnTo>
                      <a:pt x="1483754" y="1069438"/>
                    </a:lnTo>
                    <a:cubicBezTo>
                      <a:pt x="1496774" y="1050595"/>
                      <a:pt x="1546877" y="972667"/>
                      <a:pt x="1553055" y="894066"/>
                    </a:cubicBezTo>
                    <a:cubicBezTo>
                      <a:pt x="1553055" y="889663"/>
                      <a:pt x="1557469" y="886140"/>
                      <a:pt x="1562764" y="886140"/>
                    </a:cubicBezTo>
                    <a:cubicBezTo>
                      <a:pt x="1567177" y="887020"/>
                      <a:pt x="1569825" y="890543"/>
                      <a:pt x="1569825" y="895827"/>
                    </a:cubicBezTo>
                    <a:cubicBezTo>
                      <a:pt x="1565191" y="967163"/>
                      <a:pt x="1526797" y="1034536"/>
                      <a:pt x="1506773" y="1065621"/>
                    </a:cubicBezTo>
                    <a:lnTo>
                      <a:pt x="1503011" y="1071268"/>
                    </a:lnTo>
                    <a:lnTo>
                      <a:pt x="1558579" y="1071664"/>
                    </a:lnTo>
                    <a:cubicBezTo>
                      <a:pt x="1611581" y="1074090"/>
                      <a:pt x="1667040" y="1078689"/>
                      <a:pt x="1725014" y="1085786"/>
                    </a:cubicBezTo>
                    <a:cubicBezTo>
                      <a:pt x="1729390" y="1086659"/>
                      <a:pt x="1732015" y="1090153"/>
                      <a:pt x="1732015" y="1095393"/>
                    </a:cubicBezTo>
                    <a:cubicBezTo>
                      <a:pt x="1731140" y="1099761"/>
                      <a:pt x="1727640" y="1103254"/>
                      <a:pt x="1722389" y="1102381"/>
                    </a:cubicBezTo>
                    <a:cubicBezTo>
                      <a:pt x="1469490" y="1070937"/>
                      <a:pt x="1103704" y="1070937"/>
                      <a:pt x="795675" y="1243003"/>
                    </a:cubicBezTo>
                    <a:lnTo>
                      <a:pt x="691132" y="1311558"/>
                    </a:lnTo>
                    <a:lnTo>
                      <a:pt x="691517" y="1312483"/>
                    </a:lnTo>
                    <a:cubicBezTo>
                      <a:pt x="689762" y="1315993"/>
                      <a:pt x="687128" y="1317749"/>
                      <a:pt x="682739" y="1317749"/>
                    </a:cubicBezTo>
                    <a:lnTo>
                      <a:pt x="682045" y="1317518"/>
                    </a:lnTo>
                    <a:lnTo>
                      <a:pt x="676882" y="1320903"/>
                    </a:lnTo>
                    <a:cubicBezTo>
                      <a:pt x="577287" y="1397383"/>
                      <a:pt x="533806" y="1463545"/>
                      <a:pt x="533150" y="1464855"/>
                    </a:cubicBezTo>
                    <a:cubicBezTo>
                      <a:pt x="532275" y="1466602"/>
                      <a:pt x="528774" y="1468349"/>
                      <a:pt x="526149" y="1468349"/>
                    </a:cubicBezTo>
                    <a:cubicBezTo>
                      <a:pt x="525274" y="1468349"/>
                      <a:pt x="523524" y="1468349"/>
                      <a:pt x="521774" y="1466602"/>
                    </a:cubicBezTo>
                    <a:cubicBezTo>
                      <a:pt x="518273" y="1464855"/>
                      <a:pt x="516523" y="1458741"/>
                      <a:pt x="519148" y="1455247"/>
                    </a:cubicBezTo>
                    <a:cubicBezTo>
                      <a:pt x="520899" y="1453064"/>
                      <a:pt x="540807" y="1422712"/>
                      <a:pt x="583686" y="1379805"/>
                    </a:cubicBezTo>
                    <a:lnTo>
                      <a:pt x="663651" y="1309887"/>
                    </a:lnTo>
                    <a:lnTo>
                      <a:pt x="656450" y="1306832"/>
                    </a:lnTo>
                    <a:cubicBezTo>
                      <a:pt x="611964" y="1287329"/>
                      <a:pt x="509011" y="1239675"/>
                      <a:pt x="383838" y="1166059"/>
                    </a:cubicBezTo>
                    <a:lnTo>
                      <a:pt x="265014" y="1089915"/>
                    </a:lnTo>
                    <a:lnTo>
                      <a:pt x="263710" y="1089915"/>
                    </a:lnTo>
                    <a:lnTo>
                      <a:pt x="260508" y="1087028"/>
                    </a:lnTo>
                    <a:lnTo>
                      <a:pt x="206955" y="1052710"/>
                    </a:lnTo>
                    <a:cubicBezTo>
                      <a:pt x="84937" y="968460"/>
                      <a:pt x="16466" y="874555"/>
                      <a:pt x="2421" y="776263"/>
                    </a:cubicBezTo>
                    <a:cubicBezTo>
                      <a:pt x="-12502" y="665684"/>
                      <a:pt x="46313" y="591087"/>
                      <a:pt x="48946" y="588454"/>
                    </a:cubicBezTo>
                    <a:cubicBezTo>
                      <a:pt x="51580" y="584944"/>
                      <a:pt x="56847" y="584944"/>
                      <a:pt x="60358" y="587577"/>
                    </a:cubicBezTo>
                    <a:close/>
                    <a:moveTo>
                      <a:pt x="1203654" y="470056"/>
                    </a:moveTo>
                    <a:cubicBezTo>
                      <a:pt x="1220863" y="471574"/>
                      <a:pt x="1237552" y="475240"/>
                      <a:pt x="1253311" y="481149"/>
                    </a:cubicBezTo>
                    <a:cubicBezTo>
                      <a:pt x="1298837" y="496906"/>
                      <a:pt x="1331231" y="529296"/>
                      <a:pt x="1344363" y="572190"/>
                    </a:cubicBezTo>
                    <a:cubicBezTo>
                      <a:pt x="1376757" y="672861"/>
                      <a:pt x="1364499" y="791916"/>
                      <a:pt x="1363624" y="797169"/>
                    </a:cubicBezTo>
                    <a:cubicBezTo>
                      <a:pt x="1362749" y="801546"/>
                      <a:pt x="1360122" y="804172"/>
                      <a:pt x="1354869" y="804172"/>
                    </a:cubicBezTo>
                    <a:lnTo>
                      <a:pt x="1353993" y="804172"/>
                    </a:lnTo>
                    <a:cubicBezTo>
                      <a:pt x="1349616" y="803296"/>
                      <a:pt x="1346114" y="799795"/>
                      <a:pt x="1346989" y="795418"/>
                    </a:cubicBezTo>
                    <a:cubicBezTo>
                      <a:pt x="1346989" y="793667"/>
                      <a:pt x="1359247" y="673737"/>
                      <a:pt x="1328604" y="577443"/>
                    </a:cubicBezTo>
                    <a:cubicBezTo>
                      <a:pt x="1316347" y="539800"/>
                      <a:pt x="1288331" y="510037"/>
                      <a:pt x="1248058" y="496030"/>
                    </a:cubicBezTo>
                    <a:cubicBezTo>
                      <a:pt x="1189399" y="475896"/>
                      <a:pt x="1117609" y="486401"/>
                      <a:pt x="1054573" y="526669"/>
                    </a:cubicBezTo>
                    <a:cubicBezTo>
                      <a:pt x="967023" y="582695"/>
                      <a:pt x="812059" y="776159"/>
                      <a:pt x="810308" y="778785"/>
                    </a:cubicBezTo>
                    <a:cubicBezTo>
                      <a:pt x="807681" y="782287"/>
                      <a:pt x="802429" y="783162"/>
                      <a:pt x="798927" y="780536"/>
                    </a:cubicBezTo>
                    <a:cubicBezTo>
                      <a:pt x="795425" y="777034"/>
                      <a:pt x="794549" y="771782"/>
                      <a:pt x="797175" y="768280"/>
                    </a:cubicBezTo>
                    <a:cubicBezTo>
                      <a:pt x="803304" y="760402"/>
                      <a:pt x="954765" y="569564"/>
                      <a:pt x="1045817" y="511788"/>
                    </a:cubicBezTo>
                    <a:cubicBezTo>
                      <a:pt x="1095721" y="480273"/>
                      <a:pt x="1152026" y="465501"/>
                      <a:pt x="1203654" y="470056"/>
                    </a:cubicBezTo>
                    <a:close/>
                    <a:moveTo>
                      <a:pt x="1816863" y="151848"/>
                    </a:moveTo>
                    <a:cubicBezTo>
                      <a:pt x="1875650" y="150549"/>
                      <a:pt x="2113562" y="160849"/>
                      <a:pt x="2270009" y="408811"/>
                    </a:cubicBezTo>
                    <a:cubicBezTo>
                      <a:pt x="2272626" y="413171"/>
                      <a:pt x="2271754" y="418402"/>
                      <a:pt x="2268265" y="420146"/>
                    </a:cubicBezTo>
                    <a:cubicBezTo>
                      <a:pt x="2266521" y="421890"/>
                      <a:pt x="2265648" y="421890"/>
                      <a:pt x="2263904" y="421890"/>
                    </a:cubicBezTo>
                    <a:cubicBezTo>
                      <a:pt x="2260415" y="421890"/>
                      <a:pt x="2258671" y="420146"/>
                      <a:pt x="2256927" y="418402"/>
                    </a:cubicBezTo>
                    <a:cubicBezTo>
                      <a:pt x="2235232" y="383960"/>
                      <a:pt x="2211942" y="354218"/>
                      <a:pt x="2187788" y="328540"/>
                    </a:cubicBezTo>
                    <a:lnTo>
                      <a:pt x="2133792" y="280966"/>
                    </a:lnTo>
                    <a:lnTo>
                      <a:pt x="2096816" y="278456"/>
                    </a:lnTo>
                    <a:cubicBezTo>
                      <a:pt x="2013654" y="287646"/>
                      <a:pt x="1955687" y="392782"/>
                      <a:pt x="1954927" y="394320"/>
                    </a:cubicBezTo>
                    <a:cubicBezTo>
                      <a:pt x="1953189" y="396956"/>
                      <a:pt x="1950582" y="398714"/>
                      <a:pt x="1947107" y="398714"/>
                    </a:cubicBezTo>
                    <a:cubicBezTo>
                      <a:pt x="1946238" y="398714"/>
                      <a:pt x="1944501" y="398714"/>
                      <a:pt x="1943632" y="397835"/>
                    </a:cubicBezTo>
                    <a:cubicBezTo>
                      <a:pt x="1939288" y="395199"/>
                      <a:pt x="1937550" y="389927"/>
                      <a:pt x="1940156" y="386412"/>
                    </a:cubicBezTo>
                    <a:cubicBezTo>
                      <a:pt x="1941025" y="384655"/>
                      <a:pt x="1961008" y="348630"/>
                      <a:pt x="1994024" y="315241"/>
                    </a:cubicBezTo>
                    <a:cubicBezTo>
                      <a:pt x="2028560" y="282292"/>
                      <a:pt x="2065051" y="263675"/>
                      <a:pt x="2101298" y="261986"/>
                    </a:cubicBezTo>
                    <a:lnTo>
                      <a:pt x="2113850" y="263395"/>
                    </a:lnTo>
                    <a:lnTo>
                      <a:pt x="2113468" y="263058"/>
                    </a:lnTo>
                    <a:cubicBezTo>
                      <a:pt x="1962568" y="153928"/>
                      <a:pt x="1806885" y="168151"/>
                      <a:pt x="1804268" y="168151"/>
                    </a:cubicBezTo>
                    <a:cubicBezTo>
                      <a:pt x="1799907" y="169023"/>
                      <a:pt x="1796418" y="166408"/>
                      <a:pt x="1795546" y="162048"/>
                    </a:cubicBezTo>
                    <a:cubicBezTo>
                      <a:pt x="1794674" y="156816"/>
                      <a:pt x="1798163" y="152456"/>
                      <a:pt x="1803396" y="152456"/>
                    </a:cubicBezTo>
                    <a:cubicBezTo>
                      <a:pt x="1803723" y="152456"/>
                      <a:pt x="1808465" y="152034"/>
                      <a:pt x="1816863" y="151848"/>
                    </a:cubicBezTo>
                    <a:close/>
                    <a:moveTo>
                      <a:pt x="1070435" y="1610"/>
                    </a:moveTo>
                    <a:cubicBezTo>
                      <a:pt x="1101482" y="-549"/>
                      <a:pt x="1134460" y="-631"/>
                      <a:pt x="1169345" y="1939"/>
                    </a:cubicBezTo>
                    <a:cubicBezTo>
                      <a:pt x="1209214" y="4877"/>
                      <a:pt x="1251575" y="11278"/>
                      <a:pt x="1296396" y="22002"/>
                    </a:cubicBezTo>
                    <a:cubicBezTo>
                      <a:pt x="1300769" y="22002"/>
                      <a:pt x="1303392" y="27254"/>
                      <a:pt x="1302518" y="31631"/>
                    </a:cubicBezTo>
                    <a:cubicBezTo>
                      <a:pt x="1300769" y="36008"/>
                      <a:pt x="1296396" y="38635"/>
                      <a:pt x="1292898" y="37759"/>
                    </a:cubicBezTo>
                    <a:cubicBezTo>
                      <a:pt x="1096998" y="-8637"/>
                      <a:pt x="951822" y="29005"/>
                      <a:pt x="864367" y="69274"/>
                    </a:cubicBezTo>
                    <a:cubicBezTo>
                      <a:pt x="792872" y="102101"/>
                      <a:pt x="746958" y="141330"/>
                      <a:pt x="728469" y="159263"/>
                    </a:cubicBezTo>
                    <a:lnTo>
                      <a:pt x="726155" y="161709"/>
                    </a:lnTo>
                    <a:lnTo>
                      <a:pt x="729164" y="163566"/>
                    </a:lnTo>
                    <a:cubicBezTo>
                      <a:pt x="746991" y="175666"/>
                      <a:pt x="782892" y="207103"/>
                      <a:pt x="796662" y="276962"/>
                    </a:cubicBezTo>
                    <a:cubicBezTo>
                      <a:pt x="797537" y="281398"/>
                      <a:pt x="794914" y="284946"/>
                      <a:pt x="790542" y="285833"/>
                    </a:cubicBezTo>
                    <a:cubicBezTo>
                      <a:pt x="789668" y="285833"/>
                      <a:pt x="788794" y="286720"/>
                      <a:pt x="787919" y="286720"/>
                    </a:cubicBezTo>
                    <a:cubicBezTo>
                      <a:pt x="784422" y="286720"/>
                      <a:pt x="780925" y="283172"/>
                      <a:pt x="780051" y="280510"/>
                    </a:cubicBezTo>
                    <a:cubicBezTo>
                      <a:pt x="763439" y="197123"/>
                      <a:pt x="714478" y="174945"/>
                      <a:pt x="711855" y="174058"/>
                    </a:cubicBezTo>
                    <a:lnTo>
                      <a:pt x="711282" y="172547"/>
                    </a:lnTo>
                    <a:lnTo>
                      <a:pt x="628415" y="170340"/>
                    </a:lnTo>
                    <a:cubicBezTo>
                      <a:pt x="441411" y="179329"/>
                      <a:pt x="316678" y="278714"/>
                      <a:pt x="315147" y="280246"/>
                    </a:cubicBezTo>
                    <a:cubicBezTo>
                      <a:pt x="313398" y="281996"/>
                      <a:pt x="311649" y="282872"/>
                      <a:pt x="309900" y="282872"/>
                    </a:cubicBezTo>
                    <a:cubicBezTo>
                      <a:pt x="307276" y="282872"/>
                      <a:pt x="304653" y="281121"/>
                      <a:pt x="302904" y="279370"/>
                    </a:cubicBezTo>
                    <a:cubicBezTo>
                      <a:pt x="300280" y="276744"/>
                      <a:pt x="301155" y="271492"/>
                      <a:pt x="304653" y="268865"/>
                    </a:cubicBezTo>
                    <a:cubicBezTo>
                      <a:pt x="306402" y="267115"/>
                      <a:pt x="471692" y="133178"/>
                      <a:pt x="709571" y="155063"/>
                    </a:cubicBezTo>
                    <a:cubicBezTo>
                      <a:pt x="730328" y="133616"/>
                      <a:pt x="853102" y="16723"/>
                      <a:pt x="1070435" y="16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157">
                <a:extLst>
                  <a:ext uri="{FF2B5EF4-FFF2-40B4-BE49-F238E27FC236}">
                    <a16:creationId xmlns:a16="http://schemas.microsoft.com/office/drawing/2014/main" id="{DEF9ABE3-FFE3-401F-867B-9928EA454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7668" y="10086203"/>
                <a:ext cx="5464005" cy="139014"/>
              </a:xfrm>
              <a:custGeom>
                <a:avLst/>
                <a:gdLst>
                  <a:gd name="T0" fmla="*/ 6240 w 6241"/>
                  <a:gd name="T1" fmla="*/ 0 h 159"/>
                  <a:gd name="T2" fmla="*/ 0 w 6241"/>
                  <a:gd name="T3" fmla="*/ 0 h 159"/>
                  <a:gd name="T4" fmla="*/ 0 w 6241"/>
                  <a:gd name="T5" fmla="*/ 158 h 159"/>
                  <a:gd name="T6" fmla="*/ 6240 w 6241"/>
                  <a:gd name="T7" fmla="*/ 158 h 159"/>
                  <a:gd name="T8" fmla="*/ 6240 w 6241"/>
                  <a:gd name="T9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41" h="159">
                    <a:moveTo>
                      <a:pt x="6240" y="0"/>
                    </a:moveTo>
                    <a:lnTo>
                      <a:pt x="0" y="0"/>
                    </a:lnTo>
                    <a:lnTo>
                      <a:pt x="0" y="158"/>
                    </a:lnTo>
                    <a:lnTo>
                      <a:pt x="6240" y="158"/>
                    </a:lnTo>
                    <a:lnTo>
                      <a:pt x="624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58">
                <a:extLst>
                  <a:ext uri="{FF2B5EF4-FFF2-40B4-BE49-F238E27FC236}">
                    <a16:creationId xmlns:a16="http://schemas.microsoft.com/office/drawing/2014/main" id="{5AA200B7-9B57-4737-B39C-6742EF456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5801" y="5491034"/>
                <a:ext cx="1011709" cy="1208646"/>
              </a:xfrm>
              <a:custGeom>
                <a:avLst/>
                <a:gdLst>
                  <a:gd name="T0" fmla="*/ 923 w 1157"/>
                  <a:gd name="T1" fmla="*/ 68 h 1381"/>
                  <a:gd name="T2" fmla="*/ 923 w 1157"/>
                  <a:gd name="T3" fmla="*/ 68 h 1381"/>
                  <a:gd name="T4" fmla="*/ 652 w 1157"/>
                  <a:gd name="T5" fmla="*/ 152 h 1381"/>
                  <a:gd name="T6" fmla="*/ 652 w 1157"/>
                  <a:gd name="T7" fmla="*/ 152 h 1381"/>
                  <a:gd name="T8" fmla="*/ 222 w 1157"/>
                  <a:gd name="T9" fmla="*/ 541 h 1381"/>
                  <a:gd name="T10" fmla="*/ 222 w 1157"/>
                  <a:gd name="T11" fmla="*/ 541 h 1381"/>
                  <a:gd name="T12" fmla="*/ 53 w 1157"/>
                  <a:gd name="T13" fmla="*/ 1108 h 1381"/>
                  <a:gd name="T14" fmla="*/ 53 w 1157"/>
                  <a:gd name="T15" fmla="*/ 1108 h 1381"/>
                  <a:gd name="T16" fmla="*/ 180 w 1157"/>
                  <a:gd name="T17" fmla="*/ 1301 h 1381"/>
                  <a:gd name="T18" fmla="*/ 180 w 1157"/>
                  <a:gd name="T19" fmla="*/ 1301 h 1381"/>
                  <a:gd name="T20" fmla="*/ 477 w 1157"/>
                  <a:gd name="T21" fmla="*/ 1340 h 1381"/>
                  <a:gd name="T22" fmla="*/ 477 w 1157"/>
                  <a:gd name="T23" fmla="*/ 1340 h 1381"/>
                  <a:gd name="T24" fmla="*/ 900 w 1157"/>
                  <a:gd name="T25" fmla="*/ 925 h 1381"/>
                  <a:gd name="T26" fmla="*/ 909 w 1157"/>
                  <a:gd name="T27" fmla="*/ 929 h 1381"/>
                  <a:gd name="T28" fmla="*/ 900 w 1157"/>
                  <a:gd name="T29" fmla="*/ 925 h 1381"/>
                  <a:gd name="T30" fmla="*/ 900 w 1157"/>
                  <a:gd name="T31" fmla="*/ 925 h 1381"/>
                  <a:gd name="T32" fmla="*/ 1075 w 1157"/>
                  <a:gd name="T33" fmla="*/ 178 h 1381"/>
                  <a:gd name="T34" fmla="*/ 1075 w 1157"/>
                  <a:gd name="T35" fmla="*/ 178 h 1381"/>
                  <a:gd name="T36" fmla="*/ 994 w 1157"/>
                  <a:gd name="T37" fmla="*/ 80 h 1381"/>
                  <a:gd name="T38" fmla="*/ 994 w 1157"/>
                  <a:gd name="T39" fmla="*/ 80 h 1381"/>
                  <a:gd name="T40" fmla="*/ 923 w 1157"/>
                  <a:gd name="T41" fmla="*/ 68 h 1381"/>
                  <a:gd name="T42" fmla="*/ 374 w 1157"/>
                  <a:gd name="T43" fmla="*/ 1375 h 1381"/>
                  <a:gd name="T44" fmla="*/ 374 w 1157"/>
                  <a:gd name="T45" fmla="*/ 1375 h 1381"/>
                  <a:gd name="T46" fmla="*/ 171 w 1157"/>
                  <a:gd name="T47" fmla="*/ 1318 h 1381"/>
                  <a:gd name="T48" fmla="*/ 171 w 1157"/>
                  <a:gd name="T49" fmla="*/ 1318 h 1381"/>
                  <a:gd name="T50" fmla="*/ 34 w 1157"/>
                  <a:gd name="T51" fmla="*/ 1113 h 1381"/>
                  <a:gd name="T52" fmla="*/ 34 w 1157"/>
                  <a:gd name="T53" fmla="*/ 1113 h 1381"/>
                  <a:gd name="T54" fmla="*/ 207 w 1157"/>
                  <a:gd name="T55" fmla="*/ 531 h 1381"/>
                  <a:gd name="T56" fmla="*/ 207 w 1157"/>
                  <a:gd name="T57" fmla="*/ 531 h 1381"/>
                  <a:gd name="T58" fmla="*/ 1002 w 1157"/>
                  <a:gd name="T59" fmla="*/ 63 h 1381"/>
                  <a:gd name="T60" fmla="*/ 1002 w 1157"/>
                  <a:gd name="T61" fmla="*/ 63 h 1381"/>
                  <a:gd name="T62" fmla="*/ 1092 w 1157"/>
                  <a:gd name="T63" fmla="*/ 171 h 1381"/>
                  <a:gd name="T64" fmla="*/ 1092 w 1157"/>
                  <a:gd name="T65" fmla="*/ 171 h 1381"/>
                  <a:gd name="T66" fmla="*/ 918 w 1157"/>
                  <a:gd name="T67" fmla="*/ 933 h 1381"/>
                  <a:gd name="T68" fmla="*/ 918 w 1157"/>
                  <a:gd name="T69" fmla="*/ 933 h 1381"/>
                  <a:gd name="T70" fmla="*/ 483 w 1157"/>
                  <a:gd name="T71" fmla="*/ 1360 h 1381"/>
                  <a:gd name="T72" fmla="*/ 483 w 1157"/>
                  <a:gd name="T73" fmla="*/ 1360 h 1381"/>
                  <a:gd name="T74" fmla="*/ 374 w 1157"/>
                  <a:gd name="T75" fmla="*/ 1375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57" h="1381">
                    <a:moveTo>
                      <a:pt x="923" y="68"/>
                    </a:moveTo>
                    <a:lnTo>
                      <a:pt x="923" y="68"/>
                    </a:lnTo>
                    <a:cubicBezTo>
                      <a:pt x="851" y="68"/>
                      <a:pt x="754" y="97"/>
                      <a:pt x="652" y="152"/>
                    </a:cubicBezTo>
                    <a:lnTo>
                      <a:pt x="652" y="152"/>
                    </a:lnTo>
                    <a:cubicBezTo>
                      <a:pt x="490" y="239"/>
                      <a:pt x="336" y="377"/>
                      <a:pt x="222" y="541"/>
                    </a:cubicBezTo>
                    <a:lnTo>
                      <a:pt x="222" y="541"/>
                    </a:lnTo>
                    <a:cubicBezTo>
                      <a:pt x="80" y="746"/>
                      <a:pt x="20" y="947"/>
                      <a:pt x="53" y="1108"/>
                    </a:cubicBezTo>
                    <a:lnTo>
                      <a:pt x="53" y="1108"/>
                    </a:lnTo>
                    <a:cubicBezTo>
                      <a:pt x="72" y="1195"/>
                      <a:pt x="115" y="1262"/>
                      <a:pt x="180" y="1301"/>
                    </a:cubicBezTo>
                    <a:lnTo>
                      <a:pt x="180" y="1301"/>
                    </a:lnTo>
                    <a:cubicBezTo>
                      <a:pt x="233" y="1333"/>
                      <a:pt x="339" y="1380"/>
                      <a:pt x="477" y="1340"/>
                    </a:cubicBezTo>
                    <a:lnTo>
                      <a:pt x="477" y="1340"/>
                    </a:lnTo>
                    <a:cubicBezTo>
                      <a:pt x="635" y="1297"/>
                      <a:pt x="781" y="1153"/>
                      <a:pt x="900" y="925"/>
                    </a:cubicBezTo>
                    <a:lnTo>
                      <a:pt x="909" y="929"/>
                    </a:lnTo>
                    <a:lnTo>
                      <a:pt x="900" y="925"/>
                    </a:lnTo>
                    <a:lnTo>
                      <a:pt x="900" y="925"/>
                    </a:lnTo>
                    <a:cubicBezTo>
                      <a:pt x="1064" y="611"/>
                      <a:pt x="1129" y="333"/>
                      <a:pt x="1075" y="178"/>
                    </a:cubicBezTo>
                    <a:lnTo>
                      <a:pt x="1075" y="178"/>
                    </a:lnTo>
                    <a:cubicBezTo>
                      <a:pt x="1058" y="129"/>
                      <a:pt x="1031" y="96"/>
                      <a:pt x="994" y="80"/>
                    </a:cubicBezTo>
                    <a:lnTo>
                      <a:pt x="994" y="80"/>
                    </a:lnTo>
                    <a:cubicBezTo>
                      <a:pt x="975" y="72"/>
                      <a:pt x="951" y="68"/>
                      <a:pt x="923" y="68"/>
                    </a:cubicBezTo>
                    <a:close/>
                    <a:moveTo>
                      <a:pt x="374" y="1375"/>
                    </a:moveTo>
                    <a:lnTo>
                      <a:pt x="374" y="1375"/>
                    </a:lnTo>
                    <a:cubicBezTo>
                      <a:pt x="282" y="1375"/>
                      <a:pt x="211" y="1342"/>
                      <a:pt x="171" y="1318"/>
                    </a:cubicBezTo>
                    <a:lnTo>
                      <a:pt x="171" y="1318"/>
                    </a:lnTo>
                    <a:cubicBezTo>
                      <a:pt x="101" y="1276"/>
                      <a:pt x="54" y="1204"/>
                      <a:pt x="34" y="1113"/>
                    </a:cubicBezTo>
                    <a:lnTo>
                      <a:pt x="34" y="1113"/>
                    </a:lnTo>
                    <a:cubicBezTo>
                      <a:pt x="0" y="945"/>
                      <a:pt x="60" y="739"/>
                      <a:pt x="207" y="531"/>
                    </a:cubicBezTo>
                    <a:lnTo>
                      <a:pt x="207" y="531"/>
                    </a:lnTo>
                    <a:cubicBezTo>
                      <a:pt x="469" y="153"/>
                      <a:pt x="859" y="0"/>
                      <a:pt x="1002" y="63"/>
                    </a:cubicBezTo>
                    <a:lnTo>
                      <a:pt x="1002" y="63"/>
                    </a:lnTo>
                    <a:cubicBezTo>
                      <a:pt x="1043" y="82"/>
                      <a:pt x="1074" y="119"/>
                      <a:pt x="1092" y="171"/>
                    </a:cubicBezTo>
                    <a:lnTo>
                      <a:pt x="1092" y="171"/>
                    </a:lnTo>
                    <a:cubicBezTo>
                      <a:pt x="1120" y="248"/>
                      <a:pt x="1156" y="475"/>
                      <a:pt x="918" y="933"/>
                    </a:cubicBezTo>
                    <a:lnTo>
                      <a:pt x="918" y="933"/>
                    </a:lnTo>
                    <a:cubicBezTo>
                      <a:pt x="796" y="1167"/>
                      <a:pt x="645" y="1315"/>
                      <a:pt x="483" y="1360"/>
                    </a:cubicBezTo>
                    <a:lnTo>
                      <a:pt x="483" y="1360"/>
                    </a:lnTo>
                    <a:cubicBezTo>
                      <a:pt x="443" y="1370"/>
                      <a:pt x="407" y="1375"/>
                      <a:pt x="374" y="1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59">
                <a:extLst>
                  <a:ext uri="{FF2B5EF4-FFF2-40B4-BE49-F238E27FC236}">
                    <a16:creationId xmlns:a16="http://schemas.microsoft.com/office/drawing/2014/main" id="{2133A339-877F-437A-AA18-C1340B9AD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9389" y="5170532"/>
                <a:ext cx="347534" cy="316642"/>
              </a:xfrm>
              <a:custGeom>
                <a:avLst/>
                <a:gdLst>
                  <a:gd name="T0" fmla="*/ 181 w 397"/>
                  <a:gd name="T1" fmla="*/ 38 h 362"/>
                  <a:gd name="T2" fmla="*/ 181 w 397"/>
                  <a:gd name="T3" fmla="*/ 38 h 362"/>
                  <a:gd name="T4" fmla="*/ 72 w 397"/>
                  <a:gd name="T5" fmla="*/ 87 h 362"/>
                  <a:gd name="T6" fmla="*/ 72 w 397"/>
                  <a:gd name="T7" fmla="*/ 87 h 362"/>
                  <a:gd name="T8" fmla="*/ 107 w 397"/>
                  <a:gd name="T9" fmla="*/ 301 h 362"/>
                  <a:gd name="T10" fmla="*/ 107 w 397"/>
                  <a:gd name="T11" fmla="*/ 301 h 362"/>
                  <a:gd name="T12" fmla="*/ 324 w 397"/>
                  <a:gd name="T13" fmla="*/ 294 h 362"/>
                  <a:gd name="T14" fmla="*/ 324 w 397"/>
                  <a:gd name="T15" fmla="*/ 294 h 362"/>
                  <a:gd name="T16" fmla="*/ 291 w 397"/>
                  <a:gd name="T17" fmla="*/ 78 h 362"/>
                  <a:gd name="T18" fmla="*/ 291 w 397"/>
                  <a:gd name="T19" fmla="*/ 78 h 362"/>
                  <a:gd name="T20" fmla="*/ 181 w 397"/>
                  <a:gd name="T21" fmla="*/ 38 h 362"/>
                  <a:gd name="T22" fmla="*/ 216 w 397"/>
                  <a:gd name="T23" fmla="*/ 361 h 362"/>
                  <a:gd name="T24" fmla="*/ 216 w 397"/>
                  <a:gd name="T25" fmla="*/ 361 h 362"/>
                  <a:gd name="T26" fmla="*/ 94 w 397"/>
                  <a:gd name="T27" fmla="*/ 316 h 362"/>
                  <a:gd name="T28" fmla="*/ 94 w 397"/>
                  <a:gd name="T29" fmla="*/ 316 h 362"/>
                  <a:gd name="T30" fmla="*/ 58 w 397"/>
                  <a:gd name="T31" fmla="*/ 74 h 362"/>
                  <a:gd name="T32" fmla="*/ 58 w 397"/>
                  <a:gd name="T33" fmla="*/ 74 h 362"/>
                  <a:gd name="T34" fmla="*/ 303 w 397"/>
                  <a:gd name="T35" fmla="*/ 64 h 362"/>
                  <a:gd name="T36" fmla="*/ 303 w 397"/>
                  <a:gd name="T37" fmla="*/ 64 h 362"/>
                  <a:gd name="T38" fmla="*/ 339 w 397"/>
                  <a:gd name="T39" fmla="*/ 306 h 362"/>
                  <a:gd name="T40" fmla="*/ 339 w 397"/>
                  <a:gd name="T41" fmla="*/ 306 h 362"/>
                  <a:gd name="T42" fmla="*/ 216 w 397"/>
                  <a:gd name="T43" fmla="*/ 36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7" h="362">
                    <a:moveTo>
                      <a:pt x="181" y="38"/>
                    </a:moveTo>
                    <a:lnTo>
                      <a:pt x="181" y="38"/>
                    </a:lnTo>
                    <a:cubicBezTo>
                      <a:pt x="139" y="38"/>
                      <a:pt x="100" y="54"/>
                      <a:pt x="72" y="87"/>
                    </a:cubicBezTo>
                    <a:lnTo>
                      <a:pt x="72" y="87"/>
                    </a:lnTo>
                    <a:cubicBezTo>
                      <a:pt x="22" y="148"/>
                      <a:pt x="37" y="245"/>
                      <a:pt x="107" y="301"/>
                    </a:cubicBezTo>
                    <a:lnTo>
                      <a:pt x="107" y="301"/>
                    </a:lnTo>
                    <a:cubicBezTo>
                      <a:pt x="175" y="359"/>
                      <a:pt x="273" y="356"/>
                      <a:pt x="324" y="294"/>
                    </a:cubicBezTo>
                    <a:lnTo>
                      <a:pt x="324" y="294"/>
                    </a:lnTo>
                    <a:cubicBezTo>
                      <a:pt x="375" y="232"/>
                      <a:pt x="360" y="135"/>
                      <a:pt x="291" y="78"/>
                    </a:cubicBezTo>
                    <a:lnTo>
                      <a:pt x="291" y="78"/>
                    </a:lnTo>
                    <a:cubicBezTo>
                      <a:pt x="258" y="51"/>
                      <a:pt x="219" y="38"/>
                      <a:pt x="181" y="38"/>
                    </a:cubicBezTo>
                    <a:close/>
                    <a:moveTo>
                      <a:pt x="216" y="361"/>
                    </a:moveTo>
                    <a:lnTo>
                      <a:pt x="216" y="361"/>
                    </a:lnTo>
                    <a:cubicBezTo>
                      <a:pt x="174" y="361"/>
                      <a:pt x="130" y="347"/>
                      <a:pt x="94" y="316"/>
                    </a:cubicBezTo>
                    <a:lnTo>
                      <a:pt x="94" y="316"/>
                    </a:lnTo>
                    <a:cubicBezTo>
                      <a:pt x="17" y="253"/>
                      <a:pt x="0" y="144"/>
                      <a:pt x="58" y="74"/>
                    </a:cubicBezTo>
                    <a:lnTo>
                      <a:pt x="58" y="74"/>
                    </a:lnTo>
                    <a:cubicBezTo>
                      <a:pt x="116" y="5"/>
                      <a:pt x="226" y="0"/>
                      <a:pt x="303" y="64"/>
                    </a:cubicBezTo>
                    <a:lnTo>
                      <a:pt x="303" y="64"/>
                    </a:lnTo>
                    <a:cubicBezTo>
                      <a:pt x="380" y="128"/>
                      <a:pt x="396" y="236"/>
                      <a:pt x="339" y="306"/>
                    </a:cubicBezTo>
                    <a:lnTo>
                      <a:pt x="339" y="306"/>
                    </a:lnTo>
                    <a:cubicBezTo>
                      <a:pt x="308" y="343"/>
                      <a:pt x="263" y="361"/>
                      <a:pt x="216" y="3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61">
                <a:extLst>
                  <a:ext uri="{FF2B5EF4-FFF2-40B4-BE49-F238E27FC236}">
                    <a16:creationId xmlns:a16="http://schemas.microsoft.com/office/drawing/2014/main" id="{C895F1F5-1A46-4FB7-BE25-F5356FE6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3195" y="10348784"/>
                <a:ext cx="1401721" cy="46338"/>
              </a:xfrm>
              <a:custGeom>
                <a:avLst/>
                <a:gdLst>
                  <a:gd name="T0" fmla="*/ 26 w 1601"/>
                  <a:gd name="T1" fmla="*/ 0 h 53"/>
                  <a:gd name="T2" fmla="*/ 800 w 1601"/>
                  <a:gd name="T3" fmla="*/ 0 h 53"/>
                  <a:gd name="T4" fmla="*/ 1574 w 1601"/>
                  <a:gd name="T5" fmla="*/ 0 h 53"/>
                  <a:gd name="T6" fmla="*/ 1574 w 1601"/>
                  <a:gd name="T7" fmla="*/ 0 h 53"/>
                  <a:gd name="T8" fmla="*/ 1592 w 1601"/>
                  <a:gd name="T9" fmla="*/ 7 h 53"/>
                  <a:gd name="T10" fmla="*/ 1592 w 1601"/>
                  <a:gd name="T11" fmla="*/ 7 h 53"/>
                  <a:gd name="T12" fmla="*/ 1600 w 1601"/>
                  <a:gd name="T13" fmla="*/ 26 h 53"/>
                  <a:gd name="T14" fmla="*/ 1600 w 1601"/>
                  <a:gd name="T15" fmla="*/ 26 h 53"/>
                  <a:gd name="T16" fmla="*/ 1592 w 1601"/>
                  <a:gd name="T17" fmla="*/ 45 h 53"/>
                  <a:gd name="T18" fmla="*/ 1592 w 1601"/>
                  <a:gd name="T19" fmla="*/ 45 h 53"/>
                  <a:gd name="T20" fmla="*/ 1574 w 1601"/>
                  <a:gd name="T21" fmla="*/ 52 h 53"/>
                  <a:gd name="T22" fmla="*/ 800 w 1601"/>
                  <a:gd name="T23" fmla="*/ 52 h 53"/>
                  <a:gd name="T24" fmla="*/ 26 w 1601"/>
                  <a:gd name="T25" fmla="*/ 52 h 53"/>
                  <a:gd name="T26" fmla="*/ 26 w 1601"/>
                  <a:gd name="T27" fmla="*/ 52 h 53"/>
                  <a:gd name="T28" fmla="*/ 6 w 1601"/>
                  <a:gd name="T29" fmla="*/ 45 h 53"/>
                  <a:gd name="T30" fmla="*/ 6 w 1601"/>
                  <a:gd name="T31" fmla="*/ 45 h 53"/>
                  <a:gd name="T32" fmla="*/ 0 w 1601"/>
                  <a:gd name="T33" fmla="*/ 26 h 53"/>
                  <a:gd name="T34" fmla="*/ 0 w 1601"/>
                  <a:gd name="T35" fmla="*/ 26 h 53"/>
                  <a:gd name="T36" fmla="*/ 6 w 1601"/>
                  <a:gd name="T37" fmla="*/ 7 h 53"/>
                  <a:gd name="T38" fmla="*/ 6 w 1601"/>
                  <a:gd name="T39" fmla="*/ 7 h 53"/>
                  <a:gd name="T40" fmla="*/ 26 w 1601"/>
                  <a:gd name="T4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01" h="53">
                    <a:moveTo>
                      <a:pt x="26" y="0"/>
                    </a:moveTo>
                    <a:lnTo>
                      <a:pt x="800" y="0"/>
                    </a:lnTo>
                    <a:lnTo>
                      <a:pt x="1574" y="0"/>
                    </a:lnTo>
                    <a:lnTo>
                      <a:pt x="1574" y="0"/>
                    </a:lnTo>
                    <a:cubicBezTo>
                      <a:pt x="1581" y="0"/>
                      <a:pt x="1587" y="3"/>
                      <a:pt x="1592" y="7"/>
                    </a:cubicBezTo>
                    <a:lnTo>
                      <a:pt x="1592" y="7"/>
                    </a:lnTo>
                    <a:cubicBezTo>
                      <a:pt x="1596" y="12"/>
                      <a:pt x="1600" y="19"/>
                      <a:pt x="1600" y="26"/>
                    </a:cubicBezTo>
                    <a:lnTo>
                      <a:pt x="1600" y="26"/>
                    </a:lnTo>
                    <a:cubicBezTo>
                      <a:pt x="1600" y="33"/>
                      <a:pt x="1596" y="40"/>
                      <a:pt x="1592" y="45"/>
                    </a:cubicBezTo>
                    <a:lnTo>
                      <a:pt x="1592" y="45"/>
                    </a:lnTo>
                    <a:cubicBezTo>
                      <a:pt x="1587" y="49"/>
                      <a:pt x="1581" y="52"/>
                      <a:pt x="1574" y="52"/>
                    </a:cubicBezTo>
                    <a:lnTo>
                      <a:pt x="800" y="52"/>
                    </a:lnTo>
                    <a:lnTo>
                      <a:pt x="26" y="52"/>
                    </a:lnTo>
                    <a:lnTo>
                      <a:pt x="26" y="52"/>
                    </a:lnTo>
                    <a:cubicBezTo>
                      <a:pt x="18" y="52"/>
                      <a:pt x="12" y="49"/>
                      <a:pt x="6" y="45"/>
                    </a:cubicBezTo>
                    <a:lnTo>
                      <a:pt x="6" y="45"/>
                    </a:lnTo>
                    <a:cubicBezTo>
                      <a:pt x="2" y="40"/>
                      <a:pt x="0" y="33"/>
                      <a:pt x="0" y="26"/>
                    </a:cubicBezTo>
                    <a:lnTo>
                      <a:pt x="0" y="26"/>
                    </a:lnTo>
                    <a:cubicBezTo>
                      <a:pt x="0" y="19"/>
                      <a:pt x="2" y="12"/>
                      <a:pt x="6" y="7"/>
                    </a:cubicBezTo>
                    <a:lnTo>
                      <a:pt x="6" y="7"/>
                    </a:lnTo>
                    <a:cubicBezTo>
                      <a:pt x="12" y="3"/>
                      <a:pt x="18" y="0"/>
                      <a:pt x="2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62">
                <a:extLst>
                  <a:ext uri="{FF2B5EF4-FFF2-40B4-BE49-F238E27FC236}">
                    <a16:creationId xmlns:a16="http://schemas.microsoft.com/office/drawing/2014/main" id="{373622AF-8A04-4C2E-960C-F1AB4D392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0459" y="8811912"/>
                <a:ext cx="1239538" cy="799329"/>
              </a:xfrm>
              <a:custGeom>
                <a:avLst/>
                <a:gdLst>
                  <a:gd name="T0" fmla="*/ 1299 w 1415"/>
                  <a:gd name="T1" fmla="*/ 913 h 914"/>
                  <a:gd name="T2" fmla="*/ 707 w 1415"/>
                  <a:gd name="T3" fmla="*/ 913 h 914"/>
                  <a:gd name="T4" fmla="*/ 114 w 1415"/>
                  <a:gd name="T5" fmla="*/ 913 h 914"/>
                  <a:gd name="T6" fmla="*/ 114 w 1415"/>
                  <a:gd name="T7" fmla="*/ 913 h 914"/>
                  <a:gd name="T8" fmla="*/ 33 w 1415"/>
                  <a:gd name="T9" fmla="*/ 880 h 914"/>
                  <a:gd name="T10" fmla="*/ 33 w 1415"/>
                  <a:gd name="T11" fmla="*/ 880 h 914"/>
                  <a:gd name="T12" fmla="*/ 0 w 1415"/>
                  <a:gd name="T13" fmla="*/ 799 h 914"/>
                  <a:gd name="T14" fmla="*/ 0 w 1415"/>
                  <a:gd name="T15" fmla="*/ 457 h 914"/>
                  <a:gd name="T16" fmla="*/ 0 w 1415"/>
                  <a:gd name="T17" fmla="*/ 115 h 914"/>
                  <a:gd name="T18" fmla="*/ 0 w 1415"/>
                  <a:gd name="T19" fmla="*/ 115 h 914"/>
                  <a:gd name="T20" fmla="*/ 33 w 1415"/>
                  <a:gd name="T21" fmla="*/ 34 h 914"/>
                  <a:gd name="T22" fmla="*/ 33 w 1415"/>
                  <a:gd name="T23" fmla="*/ 34 h 914"/>
                  <a:gd name="T24" fmla="*/ 114 w 1415"/>
                  <a:gd name="T25" fmla="*/ 0 h 914"/>
                  <a:gd name="T26" fmla="*/ 707 w 1415"/>
                  <a:gd name="T27" fmla="*/ 0 h 914"/>
                  <a:gd name="T28" fmla="*/ 1299 w 1415"/>
                  <a:gd name="T29" fmla="*/ 0 h 914"/>
                  <a:gd name="T30" fmla="*/ 1299 w 1415"/>
                  <a:gd name="T31" fmla="*/ 0 h 914"/>
                  <a:gd name="T32" fmla="*/ 1381 w 1415"/>
                  <a:gd name="T33" fmla="*/ 34 h 914"/>
                  <a:gd name="T34" fmla="*/ 1381 w 1415"/>
                  <a:gd name="T35" fmla="*/ 34 h 914"/>
                  <a:gd name="T36" fmla="*/ 1414 w 1415"/>
                  <a:gd name="T37" fmla="*/ 115 h 914"/>
                  <a:gd name="T38" fmla="*/ 1414 w 1415"/>
                  <a:gd name="T39" fmla="*/ 457 h 914"/>
                  <a:gd name="T40" fmla="*/ 1414 w 1415"/>
                  <a:gd name="T41" fmla="*/ 799 h 914"/>
                  <a:gd name="T42" fmla="*/ 1414 w 1415"/>
                  <a:gd name="T43" fmla="*/ 799 h 914"/>
                  <a:gd name="T44" fmla="*/ 1381 w 1415"/>
                  <a:gd name="T45" fmla="*/ 880 h 914"/>
                  <a:gd name="T46" fmla="*/ 1381 w 1415"/>
                  <a:gd name="T47" fmla="*/ 880 h 914"/>
                  <a:gd name="T48" fmla="*/ 1299 w 1415"/>
                  <a:gd name="T49" fmla="*/ 913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15" h="914">
                    <a:moveTo>
                      <a:pt x="1299" y="913"/>
                    </a:moveTo>
                    <a:lnTo>
                      <a:pt x="707" y="913"/>
                    </a:lnTo>
                    <a:lnTo>
                      <a:pt x="114" y="913"/>
                    </a:lnTo>
                    <a:lnTo>
                      <a:pt x="114" y="913"/>
                    </a:lnTo>
                    <a:cubicBezTo>
                      <a:pt x="83" y="913"/>
                      <a:pt x="54" y="900"/>
                      <a:pt x="33" y="880"/>
                    </a:cubicBezTo>
                    <a:lnTo>
                      <a:pt x="33" y="880"/>
                    </a:lnTo>
                    <a:cubicBezTo>
                      <a:pt x="12" y="859"/>
                      <a:pt x="0" y="830"/>
                      <a:pt x="0" y="799"/>
                    </a:cubicBezTo>
                    <a:lnTo>
                      <a:pt x="0" y="457"/>
                    </a:lnTo>
                    <a:lnTo>
                      <a:pt x="0" y="115"/>
                    </a:lnTo>
                    <a:lnTo>
                      <a:pt x="0" y="115"/>
                    </a:lnTo>
                    <a:cubicBezTo>
                      <a:pt x="0" y="83"/>
                      <a:pt x="12" y="55"/>
                      <a:pt x="33" y="34"/>
                    </a:cubicBezTo>
                    <a:lnTo>
                      <a:pt x="33" y="34"/>
                    </a:lnTo>
                    <a:cubicBezTo>
                      <a:pt x="54" y="13"/>
                      <a:pt x="83" y="0"/>
                      <a:pt x="114" y="0"/>
                    </a:cubicBezTo>
                    <a:lnTo>
                      <a:pt x="707" y="0"/>
                    </a:lnTo>
                    <a:lnTo>
                      <a:pt x="1299" y="0"/>
                    </a:lnTo>
                    <a:lnTo>
                      <a:pt x="1299" y="0"/>
                    </a:lnTo>
                    <a:cubicBezTo>
                      <a:pt x="1331" y="0"/>
                      <a:pt x="1360" y="13"/>
                      <a:pt x="1381" y="34"/>
                    </a:cubicBezTo>
                    <a:lnTo>
                      <a:pt x="1381" y="34"/>
                    </a:lnTo>
                    <a:cubicBezTo>
                      <a:pt x="1400" y="55"/>
                      <a:pt x="1414" y="83"/>
                      <a:pt x="1414" y="115"/>
                    </a:cubicBezTo>
                    <a:lnTo>
                      <a:pt x="1414" y="457"/>
                    </a:lnTo>
                    <a:lnTo>
                      <a:pt x="1414" y="799"/>
                    </a:lnTo>
                    <a:lnTo>
                      <a:pt x="1414" y="799"/>
                    </a:lnTo>
                    <a:cubicBezTo>
                      <a:pt x="1414" y="830"/>
                      <a:pt x="1400" y="859"/>
                      <a:pt x="1381" y="880"/>
                    </a:cubicBezTo>
                    <a:lnTo>
                      <a:pt x="1381" y="880"/>
                    </a:lnTo>
                    <a:cubicBezTo>
                      <a:pt x="1360" y="900"/>
                      <a:pt x="1331" y="913"/>
                      <a:pt x="1299" y="9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63">
                <a:extLst>
                  <a:ext uri="{FF2B5EF4-FFF2-40B4-BE49-F238E27FC236}">
                    <a16:creationId xmlns:a16="http://schemas.microsoft.com/office/drawing/2014/main" id="{28F28FFA-B0C9-4D17-AEAD-61D089C10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2736" y="8804189"/>
                <a:ext cx="1254984" cy="818635"/>
              </a:xfrm>
              <a:custGeom>
                <a:avLst/>
                <a:gdLst>
                  <a:gd name="T0" fmla="*/ 124 w 1434"/>
                  <a:gd name="T1" fmla="*/ 19 h 934"/>
                  <a:gd name="T2" fmla="*/ 124 w 1434"/>
                  <a:gd name="T3" fmla="*/ 19 h 934"/>
                  <a:gd name="T4" fmla="*/ 49 w 1434"/>
                  <a:gd name="T5" fmla="*/ 51 h 934"/>
                  <a:gd name="T6" fmla="*/ 49 w 1434"/>
                  <a:gd name="T7" fmla="*/ 51 h 934"/>
                  <a:gd name="T8" fmla="*/ 19 w 1434"/>
                  <a:gd name="T9" fmla="*/ 125 h 934"/>
                  <a:gd name="T10" fmla="*/ 19 w 1434"/>
                  <a:gd name="T11" fmla="*/ 809 h 934"/>
                  <a:gd name="T12" fmla="*/ 19 w 1434"/>
                  <a:gd name="T13" fmla="*/ 809 h 934"/>
                  <a:gd name="T14" fmla="*/ 49 w 1434"/>
                  <a:gd name="T15" fmla="*/ 883 h 934"/>
                  <a:gd name="T16" fmla="*/ 49 w 1434"/>
                  <a:gd name="T17" fmla="*/ 883 h 934"/>
                  <a:gd name="T18" fmla="*/ 124 w 1434"/>
                  <a:gd name="T19" fmla="*/ 914 h 934"/>
                  <a:gd name="T20" fmla="*/ 1309 w 1434"/>
                  <a:gd name="T21" fmla="*/ 914 h 934"/>
                  <a:gd name="T22" fmla="*/ 1309 w 1434"/>
                  <a:gd name="T23" fmla="*/ 914 h 934"/>
                  <a:gd name="T24" fmla="*/ 1384 w 1434"/>
                  <a:gd name="T25" fmla="*/ 883 h 934"/>
                  <a:gd name="T26" fmla="*/ 1384 w 1434"/>
                  <a:gd name="T27" fmla="*/ 883 h 934"/>
                  <a:gd name="T28" fmla="*/ 1414 w 1434"/>
                  <a:gd name="T29" fmla="*/ 809 h 934"/>
                  <a:gd name="T30" fmla="*/ 1414 w 1434"/>
                  <a:gd name="T31" fmla="*/ 125 h 934"/>
                  <a:gd name="T32" fmla="*/ 1414 w 1434"/>
                  <a:gd name="T33" fmla="*/ 125 h 934"/>
                  <a:gd name="T34" fmla="*/ 1384 w 1434"/>
                  <a:gd name="T35" fmla="*/ 51 h 934"/>
                  <a:gd name="T36" fmla="*/ 1384 w 1434"/>
                  <a:gd name="T37" fmla="*/ 51 h 934"/>
                  <a:gd name="T38" fmla="*/ 1309 w 1434"/>
                  <a:gd name="T39" fmla="*/ 19 h 934"/>
                  <a:gd name="T40" fmla="*/ 124 w 1434"/>
                  <a:gd name="T41" fmla="*/ 19 h 934"/>
                  <a:gd name="T42" fmla="*/ 1309 w 1434"/>
                  <a:gd name="T43" fmla="*/ 933 h 934"/>
                  <a:gd name="T44" fmla="*/ 124 w 1434"/>
                  <a:gd name="T45" fmla="*/ 933 h 934"/>
                  <a:gd name="T46" fmla="*/ 124 w 1434"/>
                  <a:gd name="T47" fmla="*/ 933 h 934"/>
                  <a:gd name="T48" fmla="*/ 36 w 1434"/>
                  <a:gd name="T49" fmla="*/ 896 h 934"/>
                  <a:gd name="T50" fmla="*/ 36 w 1434"/>
                  <a:gd name="T51" fmla="*/ 896 h 934"/>
                  <a:gd name="T52" fmla="*/ 0 w 1434"/>
                  <a:gd name="T53" fmla="*/ 809 h 934"/>
                  <a:gd name="T54" fmla="*/ 0 w 1434"/>
                  <a:gd name="T55" fmla="*/ 125 h 934"/>
                  <a:gd name="T56" fmla="*/ 0 w 1434"/>
                  <a:gd name="T57" fmla="*/ 125 h 934"/>
                  <a:gd name="T58" fmla="*/ 36 w 1434"/>
                  <a:gd name="T59" fmla="*/ 37 h 934"/>
                  <a:gd name="T60" fmla="*/ 36 w 1434"/>
                  <a:gd name="T61" fmla="*/ 37 h 934"/>
                  <a:gd name="T62" fmla="*/ 124 w 1434"/>
                  <a:gd name="T63" fmla="*/ 0 h 934"/>
                  <a:gd name="T64" fmla="*/ 1309 w 1434"/>
                  <a:gd name="T65" fmla="*/ 0 h 934"/>
                  <a:gd name="T66" fmla="*/ 1309 w 1434"/>
                  <a:gd name="T67" fmla="*/ 0 h 934"/>
                  <a:gd name="T68" fmla="*/ 1396 w 1434"/>
                  <a:gd name="T69" fmla="*/ 37 h 934"/>
                  <a:gd name="T70" fmla="*/ 1396 w 1434"/>
                  <a:gd name="T71" fmla="*/ 37 h 934"/>
                  <a:gd name="T72" fmla="*/ 1433 w 1434"/>
                  <a:gd name="T73" fmla="*/ 125 h 934"/>
                  <a:gd name="T74" fmla="*/ 1433 w 1434"/>
                  <a:gd name="T75" fmla="*/ 809 h 934"/>
                  <a:gd name="T76" fmla="*/ 1433 w 1434"/>
                  <a:gd name="T77" fmla="*/ 809 h 934"/>
                  <a:gd name="T78" fmla="*/ 1396 w 1434"/>
                  <a:gd name="T79" fmla="*/ 896 h 934"/>
                  <a:gd name="T80" fmla="*/ 1396 w 1434"/>
                  <a:gd name="T81" fmla="*/ 896 h 934"/>
                  <a:gd name="T82" fmla="*/ 1309 w 1434"/>
                  <a:gd name="T83" fmla="*/ 933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34" h="934">
                    <a:moveTo>
                      <a:pt x="124" y="19"/>
                    </a:moveTo>
                    <a:lnTo>
                      <a:pt x="124" y="19"/>
                    </a:lnTo>
                    <a:cubicBezTo>
                      <a:pt x="96" y="19"/>
                      <a:pt x="70" y="30"/>
                      <a:pt x="49" y="51"/>
                    </a:cubicBezTo>
                    <a:lnTo>
                      <a:pt x="49" y="51"/>
                    </a:lnTo>
                    <a:cubicBezTo>
                      <a:pt x="30" y="71"/>
                      <a:pt x="19" y="97"/>
                      <a:pt x="19" y="125"/>
                    </a:cubicBezTo>
                    <a:lnTo>
                      <a:pt x="19" y="809"/>
                    </a:lnTo>
                    <a:lnTo>
                      <a:pt x="19" y="809"/>
                    </a:lnTo>
                    <a:cubicBezTo>
                      <a:pt x="19" y="836"/>
                      <a:pt x="30" y="863"/>
                      <a:pt x="49" y="883"/>
                    </a:cubicBezTo>
                    <a:lnTo>
                      <a:pt x="49" y="883"/>
                    </a:lnTo>
                    <a:cubicBezTo>
                      <a:pt x="70" y="903"/>
                      <a:pt x="96" y="914"/>
                      <a:pt x="124" y="914"/>
                    </a:cubicBezTo>
                    <a:lnTo>
                      <a:pt x="1309" y="914"/>
                    </a:lnTo>
                    <a:lnTo>
                      <a:pt x="1309" y="914"/>
                    </a:lnTo>
                    <a:cubicBezTo>
                      <a:pt x="1337" y="914"/>
                      <a:pt x="1364" y="903"/>
                      <a:pt x="1384" y="883"/>
                    </a:cubicBezTo>
                    <a:lnTo>
                      <a:pt x="1384" y="883"/>
                    </a:lnTo>
                    <a:cubicBezTo>
                      <a:pt x="1403" y="863"/>
                      <a:pt x="1414" y="836"/>
                      <a:pt x="1414" y="809"/>
                    </a:cubicBezTo>
                    <a:lnTo>
                      <a:pt x="1414" y="125"/>
                    </a:lnTo>
                    <a:lnTo>
                      <a:pt x="1414" y="125"/>
                    </a:lnTo>
                    <a:cubicBezTo>
                      <a:pt x="1414" y="97"/>
                      <a:pt x="1403" y="71"/>
                      <a:pt x="1384" y="51"/>
                    </a:cubicBezTo>
                    <a:lnTo>
                      <a:pt x="1384" y="51"/>
                    </a:lnTo>
                    <a:cubicBezTo>
                      <a:pt x="1364" y="30"/>
                      <a:pt x="1337" y="19"/>
                      <a:pt x="1309" y="19"/>
                    </a:cubicBezTo>
                    <a:lnTo>
                      <a:pt x="124" y="19"/>
                    </a:lnTo>
                    <a:close/>
                    <a:moveTo>
                      <a:pt x="1309" y="933"/>
                    </a:moveTo>
                    <a:lnTo>
                      <a:pt x="124" y="933"/>
                    </a:lnTo>
                    <a:lnTo>
                      <a:pt x="124" y="933"/>
                    </a:lnTo>
                    <a:cubicBezTo>
                      <a:pt x="91" y="933"/>
                      <a:pt x="60" y="920"/>
                      <a:pt x="36" y="896"/>
                    </a:cubicBezTo>
                    <a:lnTo>
                      <a:pt x="36" y="896"/>
                    </a:lnTo>
                    <a:cubicBezTo>
                      <a:pt x="13" y="873"/>
                      <a:pt x="0" y="842"/>
                      <a:pt x="0" y="809"/>
                    </a:cubicBezTo>
                    <a:lnTo>
                      <a:pt x="0" y="125"/>
                    </a:lnTo>
                    <a:lnTo>
                      <a:pt x="0" y="125"/>
                    </a:lnTo>
                    <a:cubicBezTo>
                      <a:pt x="0" y="92"/>
                      <a:pt x="13" y="60"/>
                      <a:pt x="36" y="37"/>
                    </a:cubicBezTo>
                    <a:lnTo>
                      <a:pt x="36" y="37"/>
                    </a:lnTo>
                    <a:cubicBezTo>
                      <a:pt x="60" y="13"/>
                      <a:pt x="91" y="0"/>
                      <a:pt x="124" y="0"/>
                    </a:cubicBezTo>
                    <a:lnTo>
                      <a:pt x="1309" y="0"/>
                    </a:lnTo>
                    <a:lnTo>
                      <a:pt x="1309" y="0"/>
                    </a:lnTo>
                    <a:cubicBezTo>
                      <a:pt x="1342" y="0"/>
                      <a:pt x="1373" y="13"/>
                      <a:pt x="1396" y="37"/>
                    </a:cubicBezTo>
                    <a:lnTo>
                      <a:pt x="1396" y="37"/>
                    </a:lnTo>
                    <a:cubicBezTo>
                      <a:pt x="1420" y="60"/>
                      <a:pt x="1433" y="92"/>
                      <a:pt x="1433" y="125"/>
                    </a:cubicBezTo>
                    <a:lnTo>
                      <a:pt x="1433" y="809"/>
                    </a:lnTo>
                    <a:lnTo>
                      <a:pt x="1433" y="809"/>
                    </a:lnTo>
                    <a:cubicBezTo>
                      <a:pt x="1433" y="842"/>
                      <a:pt x="1420" y="873"/>
                      <a:pt x="1396" y="896"/>
                    </a:cubicBezTo>
                    <a:lnTo>
                      <a:pt x="1396" y="896"/>
                    </a:lnTo>
                    <a:cubicBezTo>
                      <a:pt x="1373" y="920"/>
                      <a:pt x="1342" y="933"/>
                      <a:pt x="1309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64">
                <a:extLst>
                  <a:ext uri="{FF2B5EF4-FFF2-40B4-BE49-F238E27FC236}">
                    <a16:creationId xmlns:a16="http://schemas.microsoft.com/office/drawing/2014/main" id="{D70715B0-0C66-4D6A-ADDB-08B9D7170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56607" y="8962511"/>
                <a:ext cx="173768" cy="254858"/>
              </a:xfrm>
              <a:custGeom>
                <a:avLst/>
                <a:gdLst>
                  <a:gd name="T0" fmla="*/ 0 w 200"/>
                  <a:gd name="T1" fmla="*/ 0 h 289"/>
                  <a:gd name="T2" fmla="*/ 0 w 200"/>
                  <a:gd name="T3" fmla="*/ 288 h 289"/>
                  <a:gd name="T4" fmla="*/ 199 w 200"/>
                  <a:gd name="T5" fmla="*/ 81 h 289"/>
                  <a:gd name="T6" fmla="*/ 199 w 200"/>
                  <a:gd name="T7" fmla="*/ 81 h 289"/>
                  <a:gd name="T8" fmla="*/ 0 w 200"/>
                  <a:gd name="T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" h="289">
                    <a:moveTo>
                      <a:pt x="0" y="0"/>
                    </a:moveTo>
                    <a:lnTo>
                      <a:pt x="0" y="288"/>
                    </a:lnTo>
                    <a:lnTo>
                      <a:pt x="199" y="81"/>
                    </a:lnTo>
                    <a:lnTo>
                      <a:pt x="199" y="81"/>
                    </a:lnTo>
                    <a:cubicBezTo>
                      <a:pt x="148" y="32"/>
                      <a:pt x="77" y="0"/>
                      <a:pt x="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66">
                <a:extLst>
                  <a:ext uri="{FF2B5EF4-FFF2-40B4-BE49-F238E27FC236}">
                    <a16:creationId xmlns:a16="http://schemas.microsoft.com/office/drawing/2014/main" id="{785A0671-3C43-4290-B4EC-38371A3A1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56607" y="9032018"/>
                <a:ext cx="250998" cy="181489"/>
              </a:xfrm>
              <a:custGeom>
                <a:avLst/>
                <a:gdLst>
                  <a:gd name="T0" fmla="*/ 286 w 287"/>
                  <a:gd name="T1" fmla="*/ 207 h 208"/>
                  <a:gd name="T2" fmla="*/ 286 w 287"/>
                  <a:gd name="T3" fmla="*/ 207 h 208"/>
                  <a:gd name="T4" fmla="*/ 199 w 287"/>
                  <a:gd name="T5" fmla="*/ 0 h 208"/>
                  <a:gd name="T6" fmla="*/ 0 w 287"/>
                  <a:gd name="T7" fmla="*/ 207 h 208"/>
                  <a:gd name="T8" fmla="*/ 0 w 287"/>
                  <a:gd name="T9" fmla="*/ 207 h 208"/>
                  <a:gd name="T10" fmla="*/ 286 w 287"/>
                  <a:gd name="T11" fmla="*/ 20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7" h="208">
                    <a:moveTo>
                      <a:pt x="286" y="207"/>
                    </a:moveTo>
                    <a:lnTo>
                      <a:pt x="286" y="207"/>
                    </a:lnTo>
                    <a:cubicBezTo>
                      <a:pt x="286" y="126"/>
                      <a:pt x="253" y="53"/>
                      <a:pt x="199" y="0"/>
                    </a:cubicBezTo>
                    <a:lnTo>
                      <a:pt x="0" y="207"/>
                    </a:lnTo>
                    <a:lnTo>
                      <a:pt x="0" y="207"/>
                    </a:lnTo>
                    <a:lnTo>
                      <a:pt x="286" y="20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67">
                <a:extLst>
                  <a:ext uri="{FF2B5EF4-FFF2-40B4-BE49-F238E27FC236}">
                    <a16:creationId xmlns:a16="http://schemas.microsoft.com/office/drawing/2014/main" id="{CE249B76-468A-45D8-96CB-C4E912A8E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8884" y="9024295"/>
                <a:ext cx="270304" cy="196935"/>
              </a:xfrm>
              <a:custGeom>
                <a:avLst/>
                <a:gdLst>
                  <a:gd name="T0" fmla="*/ 32 w 307"/>
                  <a:gd name="T1" fmla="*/ 206 h 226"/>
                  <a:gd name="T2" fmla="*/ 286 w 307"/>
                  <a:gd name="T3" fmla="*/ 206 h 226"/>
                  <a:gd name="T4" fmla="*/ 286 w 307"/>
                  <a:gd name="T5" fmla="*/ 206 h 226"/>
                  <a:gd name="T6" fmla="*/ 209 w 307"/>
                  <a:gd name="T7" fmla="*/ 23 h 226"/>
                  <a:gd name="T8" fmla="*/ 32 w 307"/>
                  <a:gd name="T9" fmla="*/ 206 h 226"/>
                  <a:gd name="T10" fmla="*/ 10 w 307"/>
                  <a:gd name="T11" fmla="*/ 216 h 226"/>
                  <a:gd name="T12" fmla="*/ 10 w 307"/>
                  <a:gd name="T13" fmla="*/ 216 h 226"/>
                  <a:gd name="T14" fmla="*/ 296 w 307"/>
                  <a:gd name="T15" fmla="*/ 225 h 226"/>
                  <a:gd name="T16" fmla="*/ 10 w 307"/>
                  <a:gd name="T17" fmla="*/ 225 h 226"/>
                  <a:gd name="T18" fmla="*/ 10 w 307"/>
                  <a:gd name="T19" fmla="*/ 225 h 226"/>
                  <a:gd name="T20" fmla="*/ 0 w 307"/>
                  <a:gd name="T21" fmla="*/ 216 h 226"/>
                  <a:gd name="T22" fmla="*/ 0 w 307"/>
                  <a:gd name="T23" fmla="*/ 216 h 226"/>
                  <a:gd name="T24" fmla="*/ 3 w 307"/>
                  <a:gd name="T25" fmla="*/ 209 h 226"/>
                  <a:gd name="T26" fmla="*/ 202 w 307"/>
                  <a:gd name="T27" fmla="*/ 3 h 226"/>
                  <a:gd name="T28" fmla="*/ 202 w 307"/>
                  <a:gd name="T29" fmla="*/ 3 h 226"/>
                  <a:gd name="T30" fmla="*/ 209 w 307"/>
                  <a:gd name="T31" fmla="*/ 0 h 226"/>
                  <a:gd name="T32" fmla="*/ 209 w 307"/>
                  <a:gd name="T33" fmla="*/ 0 h 226"/>
                  <a:gd name="T34" fmla="*/ 216 w 307"/>
                  <a:gd name="T35" fmla="*/ 3 h 226"/>
                  <a:gd name="T36" fmla="*/ 216 w 307"/>
                  <a:gd name="T37" fmla="*/ 3 h 226"/>
                  <a:gd name="T38" fmla="*/ 306 w 307"/>
                  <a:gd name="T39" fmla="*/ 216 h 226"/>
                  <a:gd name="T40" fmla="*/ 306 w 307"/>
                  <a:gd name="T41" fmla="*/ 216 h 226"/>
                  <a:gd name="T42" fmla="*/ 296 w 307"/>
                  <a:gd name="T43" fmla="*/ 22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7" h="226">
                    <a:moveTo>
                      <a:pt x="32" y="206"/>
                    </a:moveTo>
                    <a:lnTo>
                      <a:pt x="286" y="206"/>
                    </a:lnTo>
                    <a:lnTo>
                      <a:pt x="286" y="206"/>
                    </a:lnTo>
                    <a:cubicBezTo>
                      <a:pt x="285" y="137"/>
                      <a:pt x="257" y="73"/>
                      <a:pt x="209" y="23"/>
                    </a:cubicBezTo>
                    <a:lnTo>
                      <a:pt x="32" y="206"/>
                    </a:lnTo>
                    <a:close/>
                    <a:moveTo>
                      <a:pt x="10" y="216"/>
                    </a:moveTo>
                    <a:lnTo>
                      <a:pt x="10" y="216"/>
                    </a:lnTo>
                    <a:close/>
                    <a:moveTo>
                      <a:pt x="296" y="225"/>
                    </a:moveTo>
                    <a:lnTo>
                      <a:pt x="10" y="225"/>
                    </a:lnTo>
                    <a:lnTo>
                      <a:pt x="10" y="225"/>
                    </a:lnTo>
                    <a:cubicBezTo>
                      <a:pt x="5" y="225"/>
                      <a:pt x="0" y="221"/>
                      <a:pt x="0" y="216"/>
                    </a:cubicBezTo>
                    <a:lnTo>
                      <a:pt x="0" y="216"/>
                    </a:lnTo>
                    <a:cubicBezTo>
                      <a:pt x="0" y="213"/>
                      <a:pt x="1" y="210"/>
                      <a:pt x="3" y="209"/>
                    </a:cubicBezTo>
                    <a:lnTo>
                      <a:pt x="202" y="3"/>
                    </a:lnTo>
                    <a:lnTo>
                      <a:pt x="202" y="3"/>
                    </a:lnTo>
                    <a:cubicBezTo>
                      <a:pt x="204" y="1"/>
                      <a:pt x="207" y="1"/>
                      <a:pt x="209" y="0"/>
                    </a:cubicBezTo>
                    <a:lnTo>
                      <a:pt x="209" y="0"/>
                    </a:lnTo>
                    <a:cubicBezTo>
                      <a:pt x="212" y="1"/>
                      <a:pt x="214" y="1"/>
                      <a:pt x="216" y="3"/>
                    </a:cubicBezTo>
                    <a:lnTo>
                      <a:pt x="216" y="3"/>
                    </a:lnTo>
                    <a:cubicBezTo>
                      <a:pt x="274" y="59"/>
                      <a:pt x="306" y="135"/>
                      <a:pt x="306" y="216"/>
                    </a:cubicBezTo>
                    <a:lnTo>
                      <a:pt x="306" y="216"/>
                    </a:lnTo>
                    <a:cubicBezTo>
                      <a:pt x="306" y="221"/>
                      <a:pt x="302" y="225"/>
                      <a:pt x="296" y="2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68">
                <a:extLst>
                  <a:ext uri="{FF2B5EF4-FFF2-40B4-BE49-F238E27FC236}">
                    <a16:creationId xmlns:a16="http://schemas.microsoft.com/office/drawing/2014/main" id="{2613DB79-EC4B-4110-A305-9E72B16EB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5612" y="9035878"/>
                <a:ext cx="501993" cy="428626"/>
              </a:xfrm>
              <a:custGeom>
                <a:avLst/>
                <a:gdLst>
                  <a:gd name="T0" fmla="*/ 81 w 574"/>
                  <a:gd name="T1" fmla="*/ 0 h 489"/>
                  <a:gd name="T2" fmla="*/ 81 w 574"/>
                  <a:gd name="T3" fmla="*/ 0 h 489"/>
                  <a:gd name="T4" fmla="*/ 0 w 574"/>
                  <a:gd name="T5" fmla="*/ 201 h 489"/>
                  <a:gd name="T6" fmla="*/ 0 w 574"/>
                  <a:gd name="T7" fmla="*/ 201 h 489"/>
                  <a:gd name="T8" fmla="*/ 287 w 574"/>
                  <a:gd name="T9" fmla="*/ 488 h 489"/>
                  <a:gd name="T10" fmla="*/ 287 w 574"/>
                  <a:gd name="T11" fmla="*/ 488 h 489"/>
                  <a:gd name="T12" fmla="*/ 573 w 574"/>
                  <a:gd name="T13" fmla="*/ 201 h 489"/>
                  <a:gd name="T14" fmla="*/ 287 w 574"/>
                  <a:gd name="T15" fmla="*/ 201 h 489"/>
                  <a:gd name="T16" fmla="*/ 81 w 574"/>
                  <a:gd name="T17" fmla="*/ 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4" h="489">
                    <a:moveTo>
                      <a:pt x="81" y="0"/>
                    </a:moveTo>
                    <a:lnTo>
                      <a:pt x="81" y="0"/>
                    </a:lnTo>
                    <a:cubicBezTo>
                      <a:pt x="30" y="53"/>
                      <a:pt x="0" y="123"/>
                      <a:pt x="0" y="201"/>
                    </a:cubicBezTo>
                    <a:lnTo>
                      <a:pt x="0" y="201"/>
                    </a:lnTo>
                    <a:cubicBezTo>
                      <a:pt x="0" y="359"/>
                      <a:pt x="128" y="488"/>
                      <a:pt x="287" y="488"/>
                    </a:cubicBezTo>
                    <a:lnTo>
                      <a:pt x="287" y="488"/>
                    </a:lnTo>
                    <a:cubicBezTo>
                      <a:pt x="445" y="488"/>
                      <a:pt x="573" y="359"/>
                      <a:pt x="573" y="201"/>
                    </a:cubicBezTo>
                    <a:lnTo>
                      <a:pt x="287" y="201"/>
                    </a:lnTo>
                    <a:lnTo>
                      <a:pt x="8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69">
                <a:extLst>
                  <a:ext uri="{FF2B5EF4-FFF2-40B4-BE49-F238E27FC236}">
                    <a16:creationId xmlns:a16="http://schemas.microsoft.com/office/drawing/2014/main" id="{EC5568A2-52A1-4603-9B2F-65647C452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4026" y="9028155"/>
                <a:ext cx="521302" cy="444072"/>
              </a:xfrm>
              <a:custGeom>
                <a:avLst/>
                <a:gdLst>
                  <a:gd name="T0" fmla="*/ 91 w 595"/>
                  <a:gd name="T1" fmla="*/ 24 h 509"/>
                  <a:gd name="T2" fmla="*/ 91 w 595"/>
                  <a:gd name="T3" fmla="*/ 24 h 509"/>
                  <a:gd name="T4" fmla="*/ 19 w 595"/>
                  <a:gd name="T5" fmla="*/ 211 h 509"/>
                  <a:gd name="T6" fmla="*/ 19 w 595"/>
                  <a:gd name="T7" fmla="*/ 211 h 509"/>
                  <a:gd name="T8" fmla="*/ 297 w 595"/>
                  <a:gd name="T9" fmla="*/ 488 h 509"/>
                  <a:gd name="T10" fmla="*/ 297 w 595"/>
                  <a:gd name="T11" fmla="*/ 488 h 509"/>
                  <a:gd name="T12" fmla="*/ 573 w 595"/>
                  <a:gd name="T13" fmla="*/ 220 h 509"/>
                  <a:gd name="T14" fmla="*/ 297 w 595"/>
                  <a:gd name="T15" fmla="*/ 220 h 509"/>
                  <a:gd name="T16" fmla="*/ 297 w 595"/>
                  <a:gd name="T17" fmla="*/ 220 h 509"/>
                  <a:gd name="T18" fmla="*/ 290 w 595"/>
                  <a:gd name="T19" fmla="*/ 218 h 509"/>
                  <a:gd name="T20" fmla="*/ 91 w 595"/>
                  <a:gd name="T21" fmla="*/ 24 h 509"/>
                  <a:gd name="T22" fmla="*/ 297 w 595"/>
                  <a:gd name="T23" fmla="*/ 508 h 509"/>
                  <a:gd name="T24" fmla="*/ 297 w 595"/>
                  <a:gd name="T25" fmla="*/ 508 h 509"/>
                  <a:gd name="T26" fmla="*/ 0 w 595"/>
                  <a:gd name="T27" fmla="*/ 211 h 509"/>
                  <a:gd name="T28" fmla="*/ 0 w 595"/>
                  <a:gd name="T29" fmla="*/ 211 h 509"/>
                  <a:gd name="T30" fmla="*/ 84 w 595"/>
                  <a:gd name="T31" fmla="*/ 4 h 509"/>
                  <a:gd name="T32" fmla="*/ 84 w 595"/>
                  <a:gd name="T33" fmla="*/ 4 h 509"/>
                  <a:gd name="T34" fmla="*/ 98 w 595"/>
                  <a:gd name="T35" fmla="*/ 3 h 509"/>
                  <a:gd name="T36" fmla="*/ 300 w 595"/>
                  <a:gd name="T37" fmla="*/ 201 h 509"/>
                  <a:gd name="T38" fmla="*/ 584 w 595"/>
                  <a:gd name="T39" fmla="*/ 201 h 509"/>
                  <a:gd name="T40" fmla="*/ 584 w 595"/>
                  <a:gd name="T41" fmla="*/ 201 h 509"/>
                  <a:gd name="T42" fmla="*/ 594 w 595"/>
                  <a:gd name="T43" fmla="*/ 211 h 509"/>
                  <a:gd name="T44" fmla="*/ 594 w 595"/>
                  <a:gd name="T45" fmla="*/ 211 h 509"/>
                  <a:gd name="T46" fmla="*/ 297 w 595"/>
                  <a:gd name="T47" fmla="*/ 508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5" h="509">
                    <a:moveTo>
                      <a:pt x="91" y="24"/>
                    </a:moveTo>
                    <a:lnTo>
                      <a:pt x="91" y="24"/>
                    </a:lnTo>
                    <a:cubicBezTo>
                      <a:pt x="45" y="76"/>
                      <a:pt x="19" y="141"/>
                      <a:pt x="19" y="211"/>
                    </a:cubicBezTo>
                    <a:lnTo>
                      <a:pt x="19" y="211"/>
                    </a:lnTo>
                    <a:cubicBezTo>
                      <a:pt x="19" y="364"/>
                      <a:pt x="144" y="488"/>
                      <a:pt x="297" y="488"/>
                    </a:cubicBezTo>
                    <a:lnTo>
                      <a:pt x="297" y="488"/>
                    </a:lnTo>
                    <a:cubicBezTo>
                      <a:pt x="446" y="488"/>
                      <a:pt x="568" y="369"/>
                      <a:pt x="573" y="220"/>
                    </a:cubicBezTo>
                    <a:lnTo>
                      <a:pt x="297" y="220"/>
                    </a:lnTo>
                    <a:lnTo>
                      <a:pt x="297" y="220"/>
                    </a:lnTo>
                    <a:cubicBezTo>
                      <a:pt x="294" y="220"/>
                      <a:pt x="292" y="219"/>
                      <a:pt x="290" y="218"/>
                    </a:cubicBezTo>
                    <a:lnTo>
                      <a:pt x="91" y="24"/>
                    </a:lnTo>
                    <a:close/>
                    <a:moveTo>
                      <a:pt x="297" y="508"/>
                    </a:moveTo>
                    <a:lnTo>
                      <a:pt x="297" y="508"/>
                    </a:lnTo>
                    <a:cubicBezTo>
                      <a:pt x="133" y="508"/>
                      <a:pt x="0" y="374"/>
                      <a:pt x="0" y="211"/>
                    </a:cubicBezTo>
                    <a:lnTo>
                      <a:pt x="0" y="211"/>
                    </a:lnTo>
                    <a:cubicBezTo>
                      <a:pt x="0" y="133"/>
                      <a:pt x="30" y="60"/>
                      <a:pt x="84" y="4"/>
                    </a:cubicBezTo>
                    <a:lnTo>
                      <a:pt x="84" y="4"/>
                    </a:lnTo>
                    <a:cubicBezTo>
                      <a:pt x="88" y="0"/>
                      <a:pt x="93" y="0"/>
                      <a:pt x="98" y="3"/>
                    </a:cubicBezTo>
                    <a:lnTo>
                      <a:pt x="300" y="201"/>
                    </a:lnTo>
                    <a:lnTo>
                      <a:pt x="584" y="201"/>
                    </a:lnTo>
                    <a:lnTo>
                      <a:pt x="584" y="201"/>
                    </a:lnTo>
                    <a:cubicBezTo>
                      <a:pt x="589" y="201"/>
                      <a:pt x="594" y="205"/>
                      <a:pt x="594" y="211"/>
                    </a:cubicBezTo>
                    <a:lnTo>
                      <a:pt x="594" y="211"/>
                    </a:lnTo>
                    <a:cubicBezTo>
                      <a:pt x="594" y="374"/>
                      <a:pt x="460" y="508"/>
                      <a:pt x="297" y="5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70">
                <a:extLst>
                  <a:ext uri="{FF2B5EF4-FFF2-40B4-BE49-F238E27FC236}">
                    <a16:creationId xmlns:a16="http://schemas.microsoft.com/office/drawing/2014/main" id="{89F8FE6F-9A08-48D0-85A3-DDAE2F65F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5119" y="8962511"/>
                <a:ext cx="181489" cy="254858"/>
              </a:xfrm>
              <a:custGeom>
                <a:avLst/>
                <a:gdLst>
                  <a:gd name="T0" fmla="*/ 206 w 207"/>
                  <a:gd name="T1" fmla="*/ 0 h 289"/>
                  <a:gd name="T2" fmla="*/ 206 w 207"/>
                  <a:gd name="T3" fmla="*/ 0 h 289"/>
                  <a:gd name="T4" fmla="*/ 0 w 207"/>
                  <a:gd name="T5" fmla="*/ 87 h 289"/>
                  <a:gd name="T6" fmla="*/ 206 w 207"/>
                  <a:gd name="T7" fmla="*/ 288 h 289"/>
                  <a:gd name="T8" fmla="*/ 206 w 207"/>
                  <a:gd name="T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289">
                    <a:moveTo>
                      <a:pt x="206" y="0"/>
                    </a:moveTo>
                    <a:lnTo>
                      <a:pt x="206" y="0"/>
                    </a:lnTo>
                    <a:cubicBezTo>
                      <a:pt x="125" y="0"/>
                      <a:pt x="52" y="34"/>
                      <a:pt x="0" y="87"/>
                    </a:cubicBezTo>
                    <a:lnTo>
                      <a:pt x="206" y="288"/>
                    </a:lnTo>
                    <a:lnTo>
                      <a:pt x="206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71">
                <a:extLst>
                  <a:ext uri="{FF2B5EF4-FFF2-40B4-BE49-F238E27FC236}">
                    <a16:creationId xmlns:a16="http://schemas.microsoft.com/office/drawing/2014/main" id="{02249F7D-D87D-424C-A09D-E109DA949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7396" y="8949708"/>
                <a:ext cx="196935" cy="270304"/>
              </a:xfrm>
              <a:custGeom>
                <a:avLst/>
                <a:gdLst>
                  <a:gd name="T0" fmla="*/ 24 w 227"/>
                  <a:gd name="T1" fmla="*/ 96 h 307"/>
                  <a:gd name="T2" fmla="*/ 206 w 227"/>
                  <a:gd name="T3" fmla="*/ 274 h 307"/>
                  <a:gd name="T4" fmla="*/ 206 w 227"/>
                  <a:gd name="T5" fmla="*/ 19 h 307"/>
                  <a:gd name="T6" fmla="*/ 206 w 227"/>
                  <a:gd name="T7" fmla="*/ 19 h 307"/>
                  <a:gd name="T8" fmla="*/ 24 w 227"/>
                  <a:gd name="T9" fmla="*/ 96 h 307"/>
                  <a:gd name="T10" fmla="*/ 216 w 227"/>
                  <a:gd name="T11" fmla="*/ 306 h 307"/>
                  <a:gd name="T12" fmla="*/ 216 w 227"/>
                  <a:gd name="T13" fmla="*/ 306 h 307"/>
                  <a:gd name="T14" fmla="*/ 209 w 227"/>
                  <a:gd name="T15" fmla="*/ 304 h 307"/>
                  <a:gd name="T16" fmla="*/ 4 w 227"/>
                  <a:gd name="T17" fmla="*/ 103 h 307"/>
                  <a:gd name="T18" fmla="*/ 4 w 227"/>
                  <a:gd name="T19" fmla="*/ 103 h 307"/>
                  <a:gd name="T20" fmla="*/ 0 w 227"/>
                  <a:gd name="T21" fmla="*/ 97 h 307"/>
                  <a:gd name="T22" fmla="*/ 0 w 227"/>
                  <a:gd name="T23" fmla="*/ 97 h 307"/>
                  <a:gd name="T24" fmla="*/ 3 w 227"/>
                  <a:gd name="T25" fmla="*/ 90 h 307"/>
                  <a:gd name="T26" fmla="*/ 3 w 227"/>
                  <a:gd name="T27" fmla="*/ 90 h 307"/>
                  <a:gd name="T28" fmla="*/ 216 w 227"/>
                  <a:gd name="T29" fmla="*/ 0 h 307"/>
                  <a:gd name="T30" fmla="*/ 216 w 227"/>
                  <a:gd name="T31" fmla="*/ 0 h 307"/>
                  <a:gd name="T32" fmla="*/ 226 w 227"/>
                  <a:gd name="T33" fmla="*/ 9 h 307"/>
                  <a:gd name="T34" fmla="*/ 226 w 227"/>
                  <a:gd name="T35" fmla="*/ 297 h 307"/>
                  <a:gd name="T36" fmla="*/ 226 w 227"/>
                  <a:gd name="T37" fmla="*/ 297 h 307"/>
                  <a:gd name="T38" fmla="*/ 219 w 227"/>
                  <a:gd name="T39" fmla="*/ 305 h 307"/>
                  <a:gd name="T40" fmla="*/ 219 w 227"/>
                  <a:gd name="T41" fmla="*/ 305 h 307"/>
                  <a:gd name="T42" fmla="*/ 216 w 227"/>
                  <a:gd name="T43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7" h="307">
                    <a:moveTo>
                      <a:pt x="24" y="96"/>
                    </a:moveTo>
                    <a:lnTo>
                      <a:pt x="206" y="274"/>
                    </a:lnTo>
                    <a:lnTo>
                      <a:pt x="206" y="19"/>
                    </a:lnTo>
                    <a:lnTo>
                      <a:pt x="206" y="19"/>
                    </a:lnTo>
                    <a:cubicBezTo>
                      <a:pt x="138" y="22"/>
                      <a:pt x="73" y="49"/>
                      <a:pt x="24" y="96"/>
                    </a:cubicBezTo>
                    <a:close/>
                    <a:moveTo>
                      <a:pt x="216" y="306"/>
                    </a:moveTo>
                    <a:lnTo>
                      <a:pt x="216" y="306"/>
                    </a:lnTo>
                    <a:cubicBezTo>
                      <a:pt x="213" y="306"/>
                      <a:pt x="211" y="305"/>
                      <a:pt x="209" y="304"/>
                    </a:cubicBezTo>
                    <a:lnTo>
                      <a:pt x="4" y="103"/>
                    </a:lnTo>
                    <a:lnTo>
                      <a:pt x="4" y="103"/>
                    </a:lnTo>
                    <a:cubicBezTo>
                      <a:pt x="1" y="102"/>
                      <a:pt x="0" y="99"/>
                      <a:pt x="0" y="97"/>
                    </a:cubicBezTo>
                    <a:lnTo>
                      <a:pt x="0" y="97"/>
                    </a:lnTo>
                    <a:cubicBezTo>
                      <a:pt x="0" y="95"/>
                      <a:pt x="1" y="92"/>
                      <a:pt x="3" y="90"/>
                    </a:cubicBezTo>
                    <a:lnTo>
                      <a:pt x="3" y="90"/>
                    </a:lnTo>
                    <a:cubicBezTo>
                      <a:pt x="59" y="32"/>
                      <a:pt x="135" y="0"/>
                      <a:pt x="216" y="0"/>
                    </a:cubicBezTo>
                    <a:lnTo>
                      <a:pt x="216" y="0"/>
                    </a:lnTo>
                    <a:cubicBezTo>
                      <a:pt x="221" y="0"/>
                      <a:pt x="226" y="4"/>
                      <a:pt x="226" y="9"/>
                    </a:cubicBezTo>
                    <a:lnTo>
                      <a:pt x="226" y="297"/>
                    </a:lnTo>
                    <a:lnTo>
                      <a:pt x="226" y="297"/>
                    </a:lnTo>
                    <a:cubicBezTo>
                      <a:pt x="226" y="301"/>
                      <a:pt x="223" y="304"/>
                      <a:pt x="219" y="305"/>
                    </a:cubicBezTo>
                    <a:lnTo>
                      <a:pt x="219" y="305"/>
                    </a:lnTo>
                    <a:cubicBezTo>
                      <a:pt x="219" y="306"/>
                      <a:pt x="217" y="306"/>
                      <a:pt x="216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72">
                <a:extLst>
                  <a:ext uri="{FF2B5EF4-FFF2-40B4-BE49-F238E27FC236}">
                    <a16:creationId xmlns:a16="http://schemas.microsoft.com/office/drawing/2014/main" id="{3992A10B-5E81-4B17-9EED-CFC382E2E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8884" y="8962511"/>
                <a:ext cx="173768" cy="254858"/>
              </a:xfrm>
              <a:custGeom>
                <a:avLst/>
                <a:gdLst>
                  <a:gd name="T0" fmla="*/ 0 w 200"/>
                  <a:gd name="T1" fmla="*/ 0 h 289"/>
                  <a:gd name="T2" fmla="*/ 0 w 200"/>
                  <a:gd name="T3" fmla="*/ 288 h 289"/>
                  <a:gd name="T4" fmla="*/ 199 w 200"/>
                  <a:gd name="T5" fmla="*/ 81 h 289"/>
                  <a:gd name="T6" fmla="*/ 199 w 200"/>
                  <a:gd name="T7" fmla="*/ 81 h 289"/>
                  <a:gd name="T8" fmla="*/ 0 w 200"/>
                  <a:gd name="T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" h="289">
                    <a:moveTo>
                      <a:pt x="0" y="0"/>
                    </a:moveTo>
                    <a:lnTo>
                      <a:pt x="0" y="288"/>
                    </a:lnTo>
                    <a:lnTo>
                      <a:pt x="199" y="81"/>
                    </a:lnTo>
                    <a:lnTo>
                      <a:pt x="199" y="81"/>
                    </a:lnTo>
                    <a:cubicBezTo>
                      <a:pt x="148" y="32"/>
                      <a:pt x="77" y="0"/>
                      <a:pt x="0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73">
                <a:extLst>
                  <a:ext uri="{FF2B5EF4-FFF2-40B4-BE49-F238E27FC236}">
                    <a16:creationId xmlns:a16="http://schemas.microsoft.com/office/drawing/2014/main" id="{C386C15D-B467-45FE-8032-6167792C9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8884" y="8949708"/>
                <a:ext cx="193074" cy="270304"/>
              </a:xfrm>
              <a:custGeom>
                <a:avLst/>
                <a:gdLst>
                  <a:gd name="T0" fmla="*/ 20 w 221"/>
                  <a:gd name="T1" fmla="*/ 19 h 307"/>
                  <a:gd name="T2" fmla="*/ 20 w 221"/>
                  <a:gd name="T3" fmla="*/ 273 h 307"/>
                  <a:gd name="T4" fmla="*/ 196 w 221"/>
                  <a:gd name="T5" fmla="*/ 91 h 307"/>
                  <a:gd name="T6" fmla="*/ 196 w 221"/>
                  <a:gd name="T7" fmla="*/ 91 h 307"/>
                  <a:gd name="T8" fmla="*/ 20 w 221"/>
                  <a:gd name="T9" fmla="*/ 19 h 307"/>
                  <a:gd name="T10" fmla="*/ 10 w 221"/>
                  <a:gd name="T11" fmla="*/ 306 h 307"/>
                  <a:gd name="T12" fmla="*/ 10 w 221"/>
                  <a:gd name="T13" fmla="*/ 306 h 307"/>
                  <a:gd name="T14" fmla="*/ 6 w 221"/>
                  <a:gd name="T15" fmla="*/ 305 h 307"/>
                  <a:gd name="T16" fmla="*/ 6 w 221"/>
                  <a:gd name="T17" fmla="*/ 305 h 307"/>
                  <a:gd name="T18" fmla="*/ 0 w 221"/>
                  <a:gd name="T19" fmla="*/ 297 h 307"/>
                  <a:gd name="T20" fmla="*/ 0 w 221"/>
                  <a:gd name="T21" fmla="*/ 9 h 307"/>
                  <a:gd name="T22" fmla="*/ 0 w 221"/>
                  <a:gd name="T23" fmla="*/ 9 h 307"/>
                  <a:gd name="T24" fmla="*/ 10 w 221"/>
                  <a:gd name="T25" fmla="*/ 0 h 307"/>
                  <a:gd name="T26" fmla="*/ 10 w 221"/>
                  <a:gd name="T27" fmla="*/ 0 h 307"/>
                  <a:gd name="T28" fmla="*/ 216 w 221"/>
                  <a:gd name="T29" fmla="*/ 84 h 307"/>
                  <a:gd name="T30" fmla="*/ 216 w 221"/>
                  <a:gd name="T31" fmla="*/ 84 h 307"/>
                  <a:gd name="T32" fmla="*/ 216 w 221"/>
                  <a:gd name="T33" fmla="*/ 97 h 307"/>
                  <a:gd name="T34" fmla="*/ 17 w 221"/>
                  <a:gd name="T35" fmla="*/ 304 h 307"/>
                  <a:gd name="T36" fmla="*/ 17 w 221"/>
                  <a:gd name="T37" fmla="*/ 304 h 307"/>
                  <a:gd name="T38" fmla="*/ 10 w 221"/>
                  <a:gd name="T39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1" h="307">
                    <a:moveTo>
                      <a:pt x="20" y="19"/>
                    </a:moveTo>
                    <a:lnTo>
                      <a:pt x="20" y="273"/>
                    </a:lnTo>
                    <a:lnTo>
                      <a:pt x="196" y="91"/>
                    </a:lnTo>
                    <a:lnTo>
                      <a:pt x="196" y="91"/>
                    </a:lnTo>
                    <a:cubicBezTo>
                      <a:pt x="147" y="47"/>
                      <a:pt x="85" y="22"/>
                      <a:pt x="20" y="19"/>
                    </a:cubicBezTo>
                    <a:close/>
                    <a:moveTo>
                      <a:pt x="10" y="306"/>
                    </a:moveTo>
                    <a:lnTo>
                      <a:pt x="10" y="306"/>
                    </a:lnTo>
                    <a:cubicBezTo>
                      <a:pt x="8" y="306"/>
                      <a:pt x="7" y="306"/>
                      <a:pt x="6" y="305"/>
                    </a:cubicBezTo>
                    <a:lnTo>
                      <a:pt x="6" y="305"/>
                    </a:lnTo>
                    <a:cubicBezTo>
                      <a:pt x="2" y="304"/>
                      <a:pt x="0" y="301"/>
                      <a:pt x="0" y="29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87" y="0"/>
                      <a:pt x="161" y="29"/>
                      <a:pt x="216" y="84"/>
                    </a:cubicBezTo>
                    <a:lnTo>
                      <a:pt x="216" y="84"/>
                    </a:lnTo>
                    <a:cubicBezTo>
                      <a:pt x="220" y="88"/>
                      <a:pt x="220" y="94"/>
                      <a:pt x="216" y="97"/>
                    </a:cubicBezTo>
                    <a:lnTo>
                      <a:pt x="17" y="304"/>
                    </a:lnTo>
                    <a:lnTo>
                      <a:pt x="17" y="304"/>
                    </a:lnTo>
                    <a:cubicBezTo>
                      <a:pt x="14" y="305"/>
                      <a:pt x="13" y="306"/>
                      <a:pt x="10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262EE0B-93C4-470B-98BD-13FBAC3BD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5033" y="9205784"/>
                <a:ext cx="288741" cy="192109"/>
              </a:xfrm>
              <a:custGeom>
                <a:avLst/>
                <a:gdLst>
                  <a:gd name="connsiteX0" fmla="*/ 8723 w 288741"/>
                  <a:gd name="connsiteY0" fmla="*/ 173768 h 192109"/>
                  <a:gd name="connsiteX1" fmla="*/ 280017 w 288741"/>
                  <a:gd name="connsiteY1" fmla="*/ 173768 h 192109"/>
                  <a:gd name="connsiteX2" fmla="*/ 288741 w 288741"/>
                  <a:gd name="connsiteY2" fmla="*/ 183421 h 192109"/>
                  <a:gd name="connsiteX3" fmla="*/ 280017 w 288741"/>
                  <a:gd name="connsiteY3" fmla="*/ 192109 h 192109"/>
                  <a:gd name="connsiteX4" fmla="*/ 8723 w 288741"/>
                  <a:gd name="connsiteY4" fmla="*/ 192109 h 192109"/>
                  <a:gd name="connsiteX5" fmla="*/ 0 w 288741"/>
                  <a:gd name="connsiteY5" fmla="*/ 183421 h 192109"/>
                  <a:gd name="connsiteX6" fmla="*/ 8723 w 288741"/>
                  <a:gd name="connsiteY6" fmla="*/ 173768 h 192109"/>
                  <a:gd name="connsiteX7" fmla="*/ 8723 w 288741"/>
                  <a:gd name="connsiteY7" fmla="*/ 84952 h 192109"/>
                  <a:gd name="connsiteX8" fmla="*/ 280017 w 288741"/>
                  <a:gd name="connsiteY8" fmla="*/ 84952 h 192109"/>
                  <a:gd name="connsiteX9" fmla="*/ 288741 w 288741"/>
                  <a:gd name="connsiteY9" fmla="*/ 94606 h 192109"/>
                  <a:gd name="connsiteX10" fmla="*/ 280017 w 288741"/>
                  <a:gd name="connsiteY10" fmla="*/ 103296 h 192109"/>
                  <a:gd name="connsiteX11" fmla="*/ 8723 w 288741"/>
                  <a:gd name="connsiteY11" fmla="*/ 103296 h 192109"/>
                  <a:gd name="connsiteX12" fmla="*/ 0 w 288741"/>
                  <a:gd name="connsiteY12" fmla="*/ 94606 h 192109"/>
                  <a:gd name="connsiteX13" fmla="*/ 8723 w 288741"/>
                  <a:gd name="connsiteY13" fmla="*/ 84952 h 192109"/>
                  <a:gd name="connsiteX14" fmla="*/ 8723 w 288741"/>
                  <a:gd name="connsiteY14" fmla="*/ 0 h 192109"/>
                  <a:gd name="connsiteX15" fmla="*/ 280017 w 288741"/>
                  <a:gd name="connsiteY15" fmla="*/ 0 h 192109"/>
                  <a:gd name="connsiteX16" fmla="*/ 288741 w 288741"/>
                  <a:gd name="connsiteY16" fmla="*/ 9654 h 192109"/>
                  <a:gd name="connsiteX17" fmla="*/ 280017 w 288741"/>
                  <a:gd name="connsiteY17" fmla="*/ 18344 h 192109"/>
                  <a:gd name="connsiteX18" fmla="*/ 8723 w 288741"/>
                  <a:gd name="connsiteY18" fmla="*/ 18344 h 192109"/>
                  <a:gd name="connsiteX19" fmla="*/ 0 w 288741"/>
                  <a:gd name="connsiteY19" fmla="*/ 9654 h 192109"/>
                  <a:gd name="connsiteX20" fmla="*/ 8723 w 288741"/>
                  <a:gd name="connsiteY20" fmla="*/ 0 h 19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8741" h="192109">
                    <a:moveTo>
                      <a:pt x="8723" y="173768"/>
                    </a:moveTo>
                    <a:lnTo>
                      <a:pt x="280017" y="173768"/>
                    </a:lnTo>
                    <a:cubicBezTo>
                      <a:pt x="284379" y="173768"/>
                      <a:pt x="288741" y="177629"/>
                      <a:pt x="288741" y="183421"/>
                    </a:cubicBezTo>
                    <a:cubicBezTo>
                      <a:pt x="288741" y="188248"/>
                      <a:pt x="284379" y="192109"/>
                      <a:pt x="280017" y="192109"/>
                    </a:cubicBezTo>
                    <a:lnTo>
                      <a:pt x="8723" y="192109"/>
                    </a:lnTo>
                    <a:cubicBezTo>
                      <a:pt x="3489" y="192109"/>
                      <a:pt x="0" y="188248"/>
                      <a:pt x="0" y="183421"/>
                    </a:cubicBezTo>
                    <a:cubicBezTo>
                      <a:pt x="0" y="177629"/>
                      <a:pt x="3489" y="173768"/>
                      <a:pt x="8723" y="173768"/>
                    </a:cubicBezTo>
                    <a:close/>
                    <a:moveTo>
                      <a:pt x="8723" y="84952"/>
                    </a:moveTo>
                    <a:lnTo>
                      <a:pt x="280017" y="84952"/>
                    </a:lnTo>
                    <a:cubicBezTo>
                      <a:pt x="284379" y="84952"/>
                      <a:pt x="288741" y="89779"/>
                      <a:pt x="288741" y="94606"/>
                    </a:cubicBezTo>
                    <a:cubicBezTo>
                      <a:pt x="288741" y="100399"/>
                      <a:pt x="284379" y="103296"/>
                      <a:pt x="280017" y="103296"/>
                    </a:cubicBezTo>
                    <a:lnTo>
                      <a:pt x="8723" y="103296"/>
                    </a:lnTo>
                    <a:cubicBezTo>
                      <a:pt x="3489" y="103296"/>
                      <a:pt x="0" y="100399"/>
                      <a:pt x="0" y="94606"/>
                    </a:cubicBezTo>
                    <a:cubicBezTo>
                      <a:pt x="0" y="89779"/>
                      <a:pt x="3489" y="84952"/>
                      <a:pt x="8723" y="84952"/>
                    </a:cubicBezTo>
                    <a:close/>
                    <a:moveTo>
                      <a:pt x="8723" y="0"/>
                    </a:moveTo>
                    <a:lnTo>
                      <a:pt x="280017" y="0"/>
                    </a:lnTo>
                    <a:cubicBezTo>
                      <a:pt x="284379" y="0"/>
                      <a:pt x="288741" y="3862"/>
                      <a:pt x="288741" y="9654"/>
                    </a:cubicBezTo>
                    <a:cubicBezTo>
                      <a:pt x="288741" y="14482"/>
                      <a:pt x="284379" y="18344"/>
                      <a:pt x="280017" y="18344"/>
                    </a:cubicBezTo>
                    <a:lnTo>
                      <a:pt x="8723" y="18344"/>
                    </a:lnTo>
                    <a:cubicBezTo>
                      <a:pt x="3489" y="18344"/>
                      <a:pt x="0" y="14482"/>
                      <a:pt x="0" y="9654"/>
                    </a:cubicBezTo>
                    <a:cubicBezTo>
                      <a:pt x="0" y="3862"/>
                      <a:pt x="3489" y="0"/>
                      <a:pt x="87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77">
                <a:extLst>
                  <a:ext uri="{FF2B5EF4-FFF2-40B4-BE49-F238E27FC236}">
                    <a16:creationId xmlns:a16="http://schemas.microsoft.com/office/drawing/2014/main" id="{FB664F83-337F-471C-88D3-D5FFCF010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6619" y="9047464"/>
                <a:ext cx="274164" cy="77230"/>
              </a:xfrm>
              <a:custGeom>
                <a:avLst/>
                <a:gdLst>
                  <a:gd name="T0" fmla="*/ 43 w 312"/>
                  <a:gd name="T1" fmla="*/ 0 h 88"/>
                  <a:gd name="T2" fmla="*/ 156 w 312"/>
                  <a:gd name="T3" fmla="*/ 0 h 88"/>
                  <a:gd name="T4" fmla="*/ 269 w 312"/>
                  <a:gd name="T5" fmla="*/ 0 h 88"/>
                  <a:gd name="T6" fmla="*/ 269 w 312"/>
                  <a:gd name="T7" fmla="*/ 0 h 88"/>
                  <a:gd name="T8" fmla="*/ 299 w 312"/>
                  <a:gd name="T9" fmla="*/ 13 h 88"/>
                  <a:gd name="T10" fmla="*/ 299 w 312"/>
                  <a:gd name="T11" fmla="*/ 13 h 88"/>
                  <a:gd name="T12" fmla="*/ 311 w 312"/>
                  <a:gd name="T13" fmla="*/ 43 h 88"/>
                  <a:gd name="T14" fmla="*/ 311 w 312"/>
                  <a:gd name="T15" fmla="*/ 43 h 88"/>
                  <a:gd name="T16" fmla="*/ 299 w 312"/>
                  <a:gd name="T17" fmla="*/ 74 h 88"/>
                  <a:gd name="T18" fmla="*/ 299 w 312"/>
                  <a:gd name="T19" fmla="*/ 74 h 88"/>
                  <a:gd name="T20" fmla="*/ 269 w 312"/>
                  <a:gd name="T21" fmla="*/ 87 h 88"/>
                  <a:gd name="T22" fmla="*/ 156 w 312"/>
                  <a:gd name="T23" fmla="*/ 87 h 88"/>
                  <a:gd name="T24" fmla="*/ 43 w 312"/>
                  <a:gd name="T25" fmla="*/ 87 h 88"/>
                  <a:gd name="T26" fmla="*/ 43 w 312"/>
                  <a:gd name="T27" fmla="*/ 87 h 88"/>
                  <a:gd name="T28" fmla="*/ 13 w 312"/>
                  <a:gd name="T29" fmla="*/ 74 h 88"/>
                  <a:gd name="T30" fmla="*/ 13 w 312"/>
                  <a:gd name="T31" fmla="*/ 74 h 88"/>
                  <a:gd name="T32" fmla="*/ 0 w 312"/>
                  <a:gd name="T33" fmla="*/ 43 h 88"/>
                  <a:gd name="T34" fmla="*/ 0 w 312"/>
                  <a:gd name="T35" fmla="*/ 43 h 88"/>
                  <a:gd name="T36" fmla="*/ 13 w 312"/>
                  <a:gd name="T37" fmla="*/ 13 h 88"/>
                  <a:gd name="T38" fmla="*/ 13 w 312"/>
                  <a:gd name="T39" fmla="*/ 13 h 88"/>
                  <a:gd name="T40" fmla="*/ 43 w 312"/>
                  <a:gd name="T4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2" h="88">
                    <a:moveTo>
                      <a:pt x="43" y="0"/>
                    </a:moveTo>
                    <a:lnTo>
                      <a:pt x="156" y="0"/>
                    </a:lnTo>
                    <a:lnTo>
                      <a:pt x="269" y="0"/>
                    </a:lnTo>
                    <a:lnTo>
                      <a:pt x="269" y="0"/>
                    </a:lnTo>
                    <a:cubicBezTo>
                      <a:pt x="280" y="0"/>
                      <a:pt x="291" y="5"/>
                      <a:pt x="299" y="13"/>
                    </a:cubicBezTo>
                    <a:lnTo>
                      <a:pt x="299" y="13"/>
                    </a:lnTo>
                    <a:cubicBezTo>
                      <a:pt x="307" y="21"/>
                      <a:pt x="311" y="31"/>
                      <a:pt x="311" y="43"/>
                    </a:cubicBezTo>
                    <a:lnTo>
                      <a:pt x="311" y="43"/>
                    </a:lnTo>
                    <a:cubicBezTo>
                      <a:pt x="311" y="56"/>
                      <a:pt x="307" y="66"/>
                      <a:pt x="299" y="74"/>
                    </a:cubicBezTo>
                    <a:lnTo>
                      <a:pt x="299" y="74"/>
                    </a:lnTo>
                    <a:cubicBezTo>
                      <a:pt x="291" y="82"/>
                      <a:pt x="280" y="87"/>
                      <a:pt x="269" y="87"/>
                    </a:cubicBezTo>
                    <a:lnTo>
                      <a:pt x="156" y="87"/>
                    </a:lnTo>
                    <a:lnTo>
                      <a:pt x="43" y="87"/>
                    </a:lnTo>
                    <a:lnTo>
                      <a:pt x="43" y="87"/>
                    </a:lnTo>
                    <a:cubicBezTo>
                      <a:pt x="31" y="87"/>
                      <a:pt x="21" y="82"/>
                      <a:pt x="13" y="74"/>
                    </a:cubicBezTo>
                    <a:lnTo>
                      <a:pt x="13" y="74"/>
                    </a:lnTo>
                    <a:cubicBezTo>
                      <a:pt x="5" y="66"/>
                      <a:pt x="0" y="56"/>
                      <a:pt x="0" y="43"/>
                    </a:cubicBezTo>
                    <a:lnTo>
                      <a:pt x="0" y="43"/>
                    </a:lnTo>
                    <a:cubicBezTo>
                      <a:pt x="0" y="31"/>
                      <a:pt x="5" y="21"/>
                      <a:pt x="13" y="13"/>
                    </a:cubicBezTo>
                    <a:lnTo>
                      <a:pt x="13" y="13"/>
                    </a:lnTo>
                    <a:cubicBezTo>
                      <a:pt x="21" y="5"/>
                      <a:pt x="31" y="0"/>
                      <a:pt x="4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78">
                <a:extLst>
                  <a:ext uri="{FF2B5EF4-FFF2-40B4-BE49-F238E27FC236}">
                    <a16:creationId xmlns:a16="http://schemas.microsoft.com/office/drawing/2014/main" id="{C6D48D7E-52A7-4074-A1D0-D8233B25F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5033" y="9039741"/>
                <a:ext cx="289613" cy="92676"/>
              </a:xfrm>
              <a:custGeom>
                <a:avLst/>
                <a:gdLst>
                  <a:gd name="T0" fmla="*/ 53 w 332"/>
                  <a:gd name="T1" fmla="*/ 20 h 107"/>
                  <a:gd name="T2" fmla="*/ 53 w 332"/>
                  <a:gd name="T3" fmla="*/ 20 h 107"/>
                  <a:gd name="T4" fmla="*/ 29 w 332"/>
                  <a:gd name="T5" fmla="*/ 30 h 107"/>
                  <a:gd name="T6" fmla="*/ 29 w 332"/>
                  <a:gd name="T7" fmla="*/ 30 h 107"/>
                  <a:gd name="T8" fmla="*/ 19 w 332"/>
                  <a:gd name="T9" fmla="*/ 53 h 107"/>
                  <a:gd name="T10" fmla="*/ 19 w 332"/>
                  <a:gd name="T11" fmla="*/ 53 h 107"/>
                  <a:gd name="T12" fmla="*/ 29 w 332"/>
                  <a:gd name="T13" fmla="*/ 77 h 107"/>
                  <a:gd name="T14" fmla="*/ 29 w 332"/>
                  <a:gd name="T15" fmla="*/ 77 h 107"/>
                  <a:gd name="T16" fmla="*/ 53 w 332"/>
                  <a:gd name="T17" fmla="*/ 87 h 107"/>
                  <a:gd name="T18" fmla="*/ 279 w 332"/>
                  <a:gd name="T19" fmla="*/ 87 h 107"/>
                  <a:gd name="T20" fmla="*/ 279 w 332"/>
                  <a:gd name="T21" fmla="*/ 87 h 107"/>
                  <a:gd name="T22" fmla="*/ 302 w 332"/>
                  <a:gd name="T23" fmla="*/ 77 h 107"/>
                  <a:gd name="T24" fmla="*/ 302 w 332"/>
                  <a:gd name="T25" fmla="*/ 77 h 107"/>
                  <a:gd name="T26" fmla="*/ 312 w 332"/>
                  <a:gd name="T27" fmla="*/ 53 h 107"/>
                  <a:gd name="T28" fmla="*/ 312 w 332"/>
                  <a:gd name="T29" fmla="*/ 53 h 107"/>
                  <a:gd name="T30" fmla="*/ 302 w 332"/>
                  <a:gd name="T31" fmla="*/ 30 h 107"/>
                  <a:gd name="T32" fmla="*/ 302 w 332"/>
                  <a:gd name="T33" fmla="*/ 30 h 107"/>
                  <a:gd name="T34" fmla="*/ 279 w 332"/>
                  <a:gd name="T35" fmla="*/ 20 h 107"/>
                  <a:gd name="T36" fmla="*/ 53 w 332"/>
                  <a:gd name="T37" fmla="*/ 20 h 107"/>
                  <a:gd name="T38" fmla="*/ 279 w 332"/>
                  <a:gd name="T39" fmla="*/ 106 h 107"/>
                  <a:gd name="T40" fmla="*/ 53 w 332"/>
                  <a:gd name="T41" fmla="*/ 106 h 107"/>
                  <a:gd name="T42" fmla="*/ 53 w 332"/>
                  <a:gd name="T43" fmla="*/ 106 h 107"/>
                  <a:gd name="T44" fmla="*/ 16 w 332"/>
                  <a:gd name="T45" fmla="*/ 91 h 107"/>
                  <a:gd name="T46" fmla="*/ 16 w 332"/>
                  <a:gd name="T47" fmla="*/ 91 h 107"/>
                  <a:gd name="T48" fmla="*/ 0 w 332"/>
                  <a:gd name="T49" fmla="*/ 53 h 107"/>
                  <a:gd name="T50" fmla="*/ 0 w 332"/>
                  <a:gd name="T51" fmla="*/ 53 h 107"/>
                  <a:gd name="T52" fmla="*/ 16 w 332"/>
                  <a:gd name="T53" fmla="*/ 16 h 107"/>
                  <a:gd name="T54" fmla="*/ 16 w 332"/>
                  <a:gd name="T55" fmla="*/ 16 h 107"/>
                  <a:gd name="T56" fmla="*/ 53 w 332"/>
                  <a:gd name="T57" fmla="*/ 0 h 107"/>
                  <a:gd name="T58" fmla="*/ 279 w 332"/>
                  <a:gd name="T59" fmla="*/ 0 h 107"/>
                  <a:gd name="T60" fmla="*/ 279 w 332"/>
                  <a:gd name="T61" fmla="*/ 0 h 107"/>
                  <a:gd name="T62" fmla="*/ 316 w 332"/>
                  <a:gd name="T63" fmla="*/ 16 h 107"/>
                  <a:gd name="T64" fmla="*/ 316 w 332"/>
                  <a:gd name="T65" fmla="*/ 16 h 107"/>
                  <a:gd name="T66" fmla="*/ 331 w 332"/>
                  <a:gd name="T67" fmla="*/ 53 h 107"/>
                  <a:gd name="T68" fmla="*/ 331 w 332"/>
                  <a:gd name="T69" fmla="*/ 53 h 107"/>
                  <a:gd name="T70" fmla="*/ 316 w 332"/>
                  <a:gd name="T71" fmla="*/ 91 h 107"/>
                  <a:gd name="T72" fmla="*/ 316 w 332"/>
                  <a:gd name="T73" fmla="*/ 91 h 107"/>
                  <a:gd name="T74" fmla="*/ 279 w 332"/>
                  <a:gd name="T7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2" h="107">
                    <a:moveTo>
                      <a:pt x="53" y="20"/>
                    </a:moveTo>
                    <a:lnTo>
                      <a:pt x="53" y="20"/>
                    </a:lnTo>
                    <a:cubicBezTo>
                      <a:pt x="45" y="20"/>
                      <a:pt x="36" y="23"/>
                      <a:pt x="29" y="30"/>
                    </a:cubicBezTo>
                    <a:lnTo>
                      <a:pt x="29" y="30"/>
                    </a:lnTo>
                    <a:cubicBezTo>
                      <a:pt x="23" y="36"/>
                      <a:pt x="19" y="45"/>
                      <a:pt x="19" y="53"/>
                    </a:cubicBezTo>
                    <a:lnTo>
                      <a:pt x="19" y="53"/>
                    </a:lnTo>
                    <a:cubicBezTo>
                      <a:pt x="19" y="62"/>
                      <a:pt x="23" y="71"/>
                      <a:pt x="29" y="77"/>
                    </a:cubicBezTo>
                    <a:lnTo>
                      <a:pt x="29" y="77"/>
                    </a:lnTo>
                    <a:cubicBezTo>
                      <a:pt x="36" y="84"/>
                      <a:pt x="45" y="87"/>
                      <a:pt x="53" y="87"/>
                    </a:cubicBezTo>
                    <a:lnTo>
                      <a:pt x="279" y="87"/>
                    </a:lnTo>
                    <a:lnTo>
                      <a:pt x="279" y="87"/>
                    </a:lnTo>
                    <a:cubicBezTo>
                      <a:pt x="287" y="87"/>
                      <a:pt x="296" y="84"/>
                      <a:pt x="302" y="77"/>
                    </a:cubicBezTo>
                    <a:lnTo>
                      <a:pt x="302" y="77"/>
                    </a:lnTo>
                    <a:cubicBezTo>
                      <a:pt x="308" y="71"/>
                      <a:pt x="312" y="62"/>
                      <a:pt x="312" y="53"/>
                    </a:cubicBezTo>
                    <a:lnTo>
                      <a:pt x="312" y="53"/>
                    </a:lnTo>
                    <a:cubicBezTo>
                      <a:pt x="312" y="45"/>
                      <a:pt x="308" y="36"/>
                      <a:pt x="302" y="30"/>
                    </a:cubicBezTo>
                    <a:lnTo>
                      <a:pt x="302" y="30"/>
                    </a:lnTo>
                    <a:cubicBezTo>
                      <a:pt x="296" y="23"/>
                      <a:pt x="287" y="20"/>
                      <a:pt x="279" y="20"/>
                    </a:cubicBezTo>
                    <a:lnTo>
                      <a:pt x="53" y="20"/>
                    </a:lnTo>
                    <a:close/>
                    <a:moveTo>
                      <a:pt x="279" y="106"/>
                    </a:moveTo>
                    <a:lnTo>
                      <a:pt x="53" y="106"/>
                    </a:lnTo>
                    <a:lnTo>
                      <a:pt x="53" y="106"/>
                    </a:lnTo>
                    <a:cubicBezTo>
                      <a:pt x="39" y="106"/>
                      <a:pt x="25" y="101"/>
                      <a:pt x="16" y="91"/>
                    </a:cubicBezTo>
                    <a:lnTo>
                      <a:pt x="16" y="91"/>
                    </a:lnTo>
                    <a:cubicBezTo>
                      <a:pt x="5" y="80"/>
                      <a:pt x="0" y="67"/>
                      <a:pt x="0" y="53"/>
                    </a:cubicBezTo>
                    <a:lnTo>
                      <a:pt x="0" y="53"/>
                    </a:lnTo>
                    <a:cubicBezTo>
                      <a:pt x="0" y="39"/>
                      <a:pt x="5" y="25"/>
                      <a:pt x="16" y="16"/>
                    </a:cubicBezTo>
                    <a:lnTo>
                      <a:pt x="16" y="16"/>
                    </a:lnTo>
                    <a:cubicBezTo>
                      <a:pt x="25" y="6"/>
                      <a:pt x="39" y="0"/>
                      <a:pt x="53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93" y="0"/>
                      <a:pt x="306" y="6"/>
                      <a:pt x="316" y="16"/>
                    </a:cubicBezTo>
                    <a:lnTo>
                      <a:pt x="316" y="16"/>
                    </a:lnTo>
                    <a:cubicBezTo>
                      <a:pt x="326" y="25"/>
                      <a:pt x="331" y="39"/>
                      <a:pt x="331" y="53"/>
                    </a:cubicBezTo>
                    <a:lnTo>
                      <a:pt x="331" y="53"/>
                    </a:lnTo>
                    <a:cubicBezTo>
                      <a:pt x="331" y="67"/>
                      <a:pt x="326" y="80"/>
                      <a:pt x="316" y="91"/>
                    </a:cubicBezTo>
                    <a:lnTo>
                      <a:pt x="316" y="91"/>
                    </a:lnTo>
                    <a:cubicBezTo>
                      <a:pt x="306" y="101"/>
                      <a:pt x="293" y="106"/>
                      <a:pt x="279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79">
                <a:extLst>
                  <a:ext uri="{FF2B5EF4-FFF2-40B4-BE49-F238E27FC236}">
                    <a16:creationId xmlns:a16="http://schemas.microsoft.com/office/drawing/2014/main" id="{BDC6A701-09D4-4200-A61E-B69A894C3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6619" y="9047464"/>
                <a:ext cx="274164" cy="77230"/>
              </a:xfrm>
              <a:custGeom>
                <a:avLst/>
                <a:gdLst>
                  <a:gd name="T0" fmla="*/ 43 w 312"/>
                  <a:gd name="T1" fmla="*/ 0 h 88"/>
                  <a:gd name="T2" fmla="*/ 156 w 312"/>
                  <a:gd name="T3" fmla="*/ 0 h 88"/>
                  <a:gd name="T4" fmla="*/ 269 w 312"/>
                  <a:gd name="T5" fmla="*/ 0 h 88"/>
                  <a:gd name="T6" fmla="*/ 269 w 312"/>
                  <a:gd name="T7" fmla="*/ 0 h 88"/>
                  <a:gd name="T8" fmla="*/ 299 w 312"/>
                  <a:gd name="T9" fmla="*/ 13 h 88"/>
                  <a:gd name="T10" fmla="*/ 299 w 312"/>
                  <a:gd name="T11" fmla="*/ 13 h 88"/>
                  <a:gd name="T12" fmla="*/ 311 w 312"/>
                  <a:gd name="T13" fmla="*/ 43 h 88"/>
                  <a:gd name="T14" fmla="*/ 311 w 312"/>
                  <a:gd name="T15" fmla="*/ 43 h 88"/>
                  <a:gd name="T16" fmla="*/ 299 w 312"/>
                  <a:gd name="T17" fmla="*/ 74 h 88"/>
                  <a:gd name="T18" fmla="*/ 299 w 312"/>
                  <a:gd name="T19" fmla="*/ 74 h 88"/>
                  <a:gd name="T20" fmla="*/ 269 w 312"/>
                  <a:gd name="T21" fmla="*/ 87 h 88"/>
                  <a:gd name="T22" fmla="*/ 156 w 312"/>
                  <a:gd name="T23" fmla="*/ 87 h 88"/>
                  <a:gd name="T24" fmla="*/ 43 w 312"/>
                  <a:gd name="T25" fmla="*/ 87 h 88"/>
                  <a:gd name="T26" fmla="*/ 43 w 312"/>
                  <a:gd name="T27" fmla="*/ 87 h 88"/>
                  <a:gd name="T28" fmla="*/ 13 w 312"/>
                  <a:gd name="T29" fmla="*/ 74 h 88"/>
                  <a:gd name="T30" fmla="*/ 13 w 312"/>
                  <a:gd name="T31" fmla="*/ 74 h 88"/>
                  <a:gd name="T32" fmla="*/ 0 w 312"/>
                  <a:gd name="T33" fmla="*/ 43 h 88"/>
                  <a:gd name="T34" fmla="*/ 0 w 312"/>
                  <a:gd name="T35" fmla="*/ 43 h 88"/>
                  <a:gd name="T36" fmla="*/ 13 w 312"/>
                  <a:gd name="T37" fmla="*/ 13 h 88"/>
                  <a:gd name="T38" fmla="*/ 13 w 312"/>
                  <a:gd name="T39" fmla="*/ 13 h 88"/>
                  <a:gd name="T40" fmla="*/ 43 w 312"/>
                  <a:gd name="T4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2" h="88">
                    <a:moveTo>
                      <a:pt x="43" y="0"/>
                    </a:moveTo>
                    <a:lnTo>
                      <a:pt x="156" y="0"/>
                    </a:lnTo>
                    <a:lnTo>
                      <a:pt x="269" y="0"/>
                    </a:lnTo>
                    <a:lnTo>
                      <a:pt x="269" y="0"/>
                    </a:lnTo>
                    <a:cubicBezTo>
                      <a:pt x="280" y="0"/>
                      <a:pt x="291" y="5"/>
                      <a:pt x="299" y="13"/>
                    </a:cubicBezTo>
                    <a:lnTo>
                      <a:pt x="299" y="13"/>
                    </a:lnTo>
                    <a:cubicBezTo>
                      <a:pt x="307" y="21"/>
                      <a:pt x="311" y="31"/>
                      <a:pt x="311" y="43"/>
                    </a:cubicBezTo>
                    <a:lnTo>
                      <a:pt x="311" y="43"/>
                    </a:lnTo>
                    <a:cubicBezTo>
                      <a:pt x="311" y="56"/>
                      <a:pt x="307" y="66"/>
                      <a:pt x="299" y="74"/>
                    </a:cubicBezTo>
                    <a:lnTo>
                      <a:pt x="299" y="74"/>
                    </a:lnTo>
                    <a:cubicBezTo>
                      <a:pt x="291" y="82"/>
                      <a:pt x="280" y="87"/>
                      <a:pt x="269" y="87"/>
                    </a:cubicBezTo>
                    <a:lnTo>
                      <a:pt x="156" y="87"/>
                    </a:lnTo>
                    <a:lnTo>
                      <a:pt x="43" y="87"/>
                    </a:lnTo>
                    <a:lnTo>
                      <a:pt x="43" y="87"/>
                    </a:lnTo>
                    <a:cubicBezTo>
                      <a:pt x="31" y="87"/>
                      <a:pt x="21" y="82"/>
                      <a:pt x="13" y="74"/>
                    </a:cubicBezTo>
                    <a:lnTo>
                      <a:pt x="13" y="74"/>
                    </a:lnTo>
                    <a:cubicBezTo>
                      <a:pt x="5" y="66"/>
                      <a:pt x="0" y="56"/>
                      <a:pt x="0" y="43"/>
                    </a:cubicBezTo>
                    <a:lnTo>
                      <a:pt x="0" y="43"/>
                    </a:lnTo>
                    <a:cubicBezTo>
                      <a:pt x="0" y="31"/>
                      <a:pt x="5" y="21"/>
                      <a:pt x="13" y="13"/>
                    </a:cubicBezTo>
                    <a:lnTo>
                      <a:pt x="13" y="13"/>
                    </a:lnTo>
                    <a:cubicBezTo>
                      <a:pt x="21" y="5"/>
                      <a:pt x="31" y="0"/>
                      <a:pt x="43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80">
                <a:extLst>
                  <a:ext uri="{FF2B5EF4-FFF2-40B4-BE49-F238E27FC236}">
                    <a16:creationId xmlns:a16="http://schemas.microsoft.com/office/drawing/2014/main" id="{697A7703-70F0-4056-80D3-6514EC954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2274" y="9240538"/>
                <a:ext cx="486547" cy="19306"/>
              </a:xfrm>
              <a:custGeom>
                <a:avLst/>
                <a:gdLst>
                  <a:gd name="T0" fmla="*/ 546 w 556"/>
                  <a:gd name="T1" fmla="*/ 20 h 21"/>
                  <a:gd name="T2" fmla="*/ 10 w 556"/>
                  <a:gd name="T3" fmla="*/ 20 h 21"/>
                  <a:gd name="T4" fmla="*/ 10 w 556"/>
                  <a:gd name="T5" fmla="*/ 20 h 21"/>
                  <a:gd name="T6" fmla="*/ 0 w 556"/>
                  <a:gd name="T7" fmla="*/ 10 h 21"/>
                  <a:gd name="T8" fmla="*/ 0 w 556"/>
                  <a:gd name="T9" fmla="*/ 10 h 21"/>
                  <a:gd name="T10" fmla="*/ 10 w 556"/>
                  <a:gd name="T11" fmla="*/ 0 h 21"/>
                  <a:gd name="T12" fmla="*/ 546 w 556"/>
                  <a:gd name="T13" fmla="*/ 0 h 21"/>
                  <a:gd name="T14" fmla="*/ 546 w 556"/>
                  <a:gd name="T15" fmla="*/ 0 h 21"/>
                  <a:gd name="T16" fmla="*/ 555 w 556"/>
                  <a:gd name="T17" fmla="*/ 10 h 21"/>
                  <a:gd name="T18" fmla="*/ 555 w 556"/>
                  <a:gd name="T19" fmla="*/ 10 h 21"/>
                  <a:gd name="T20" fmla="*/ 546 w 556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6" h="21">
                    <a:moveTo>
                      <a:pt x="546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546" y="0"/>
                    </a:lnTo>
                    <a:lnTo>
                      <a:pt x="546" y="0"/>
                    </a:lnTo>
                    <a:cubicBezTo>
                      <a:pt x="551" y="0"/>
                      <a:pt x="555" y="5"/>
                      <a:pt x="555" y="10"/>
                    </a:cubicBezTo>
                    <a:lnTo>
                      <a:pt x="555" y="10"/>
                    </a:lnTo>
                    <a:cubicBezTo>
                      <a:pt x="555" y="15"/>
                      <a:pt x="551" y="20"/>
                      <a:pt x="546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81">
                <a:extLst>
                  <a:ext uri="{FF2B5EF4-FFF2-40B4-BE49-F238E27FC236}">
                    <a16:creationId xmlns:a16="http://schemas.microsoft.com/office/drawing/2014/main" id="{E64A7F7D-C1B8-40F2-9E2E-2F779F73D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7236" y="9201924"/>
                <a:ext cx="100399" cy="100399"/>
              </a:xfrm>
              <a:custGeom>
                <a:avLst/>
                <a:gdLst>
                  <a:gd name="T0" fmla="*/ 114 w 115"/>
                  <a:gd name="T1" fmla="*/ 57 h 115"/>
                  <a:gd name="T2" fmla="*/ 114 w 115"/>
                  <a:gd name="T3" fmla="*/ 57 h 115"/>
                  <a:gd name="T4" fmla="*/ 57 w 115"/>
                  <a:gd name="T5" fmla="*/ 114 h 115"/>
                  <a:gd name="T6" fmla="*/ 57 w 115"/>
                  <a:gd name="T7" fmla="*/ 114 h 115"/>
                  <a:gd name="T8" fmla="*/ 0 w 115"/>
                  <a:gd name="T9" fmla="*/ 57 h 115"/>
                  <a:gd name="T10" fmla="*/ 0 w 115"/>
                  <a:gd name="T11" fmla="*/ 57 h 115"/>
                  <a:gd name="T12" fmla="*/ 57 w 115"/>
                  <a:gd name="T13" fmla="*/ 0 h 115"/>
                  <a:gd name="T14" fmla="*/ 57 w 115"/>
                  <a:gd name="T15" fmla="*/ 0 h 115"/>
                  <a:gd name="T16" fmla="*/ 114 w 115"/>
                  <a:gd name="T17" fmla="*/ 5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115">
                    <a:moveTo>
                      <a:pt x="114" y="57"/>
                    </a:moveTo>
                    <a:lnTo>
                      <a:pt x="114" y="57"/>
                    </a:lnTo>
                    <a:cubicBezTo>
                      <a:pt x="114" y="89"/>
                      <a:pt x="89" y="114"/>
                      <a:pt x="57" y="114"/>
                    </a:cubicBezTo>
                    <a:lnTo>
                      <a:pt x="57" y="114"/>
                    </a:lnTo>
                    <a:cubicBezTo>
                      <a:pt x="25" y="114"/>
                      <a:pt x="0" y="89"/>
                      <a:pt x="0" y="57"/>
                    </a:cubicBezTo>
                    <a:lnTo>
                      <a:pt x="0" y="57"/>
                    </a:lnTo>
                    <a:cubicBezTo>
                      <a:pt x="0" y="26"/>
                      <a:pt x="25" y="0"/>
                      <a:pt x="57" y="0"/>
                    </a:cubicBezTo>
                    <a:lnTo>
                      <a:pt x="57" y="0"/>
                    </a:lnTo>
                    <a:cubicBezTo>
                      <a:pt x="89" y="0"/>
                      <a:pt x="114" y="26"/>
                      <a:pt x="114" y="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82">
                <a:extLst>
                  <a:ext uri="{FF2B5EF4-FFF2-40B4-BE49-F238E27FC236}">
                    <a16:creationId xmlns:a16="http://schemas.microsoft.com/office/drawing/2014/main" id="{A86380F7-A0CE-46BC-AF16-90E35F9AA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9513" y="9194201"/>
                <a:ext cx="119707" cy="119705"/>
              </a:xfrm>
              <a:custGeom>
                <a:avLst/>
                <a:gdLst>
                  <a:gd name="T0" fmla="*/ 67 w 135"/>
                  <a:gd name="T1" fmla="*/ 19 h 135"/>
                  <a:gd name="T2" fmla="*/ 67 w 135"/>
                  <a:gd name="T3" fmla="*/ 19 h 135"/>
                  <a:gd name="T4" fmla="*/ 19 w 135"/>
                  <a:gd name="T5" fmla="*/ 67 h 135"/>
                  <a:gd name="T6" fmla="*/ 19 w 135"/>
                  <a:gd name="T7" fmla="*/ 67 h 135"/>
                  <a:gd name="T8" fmla="*/ 67 w 135"/>
                  <a:gd name="T9" fmla="*/ 115 h 135"/>
                  <a:gd name="T10" fmla="*/ 67 w 135"/>
                  <a:gd name="T11" fmla="*/ 115 h 135"/>
                  <a:gd name="T12" fmla="*/ 115 w 135"/>
                  <a:gd name="T13" fmla="*/ 67 h 135"/>
                  <a:gd name="T14" fmla="*/ 115 w 135"/>
                  <a:gd name="T15" fmla="*/ 67 h 135"/>
                  <a:gd name="T16" fmla="*/ 67 w 135"/>
                  <a:gd name="T17" fmla="*/ 19 h 135"/>
                  <a:gd name="T18" fmla="*/ 67 w 135"/>
                  <a:gd name="T19" fmla="*/ 134 h 135"/>
                  <a:gd name="T20" fmla="*/ 67 w 135"/>
                  <a:gd name="T21" fmla="*/ 134 h 135"/>
                  <a:gd name="T22" fmla="*/ 0 w 135"/>
                  <a:gd name="T23" fmla="*/ 67 h 135"/>
                  <a:gd name="T24" fmla="*/ 0 w 135"/>
                  <a:gd name="T25" fmla="*/ 67 h 135"/>
                  <a:gd name="T26" fmla="*/ 67 w 135"/>
                  <a:gd name="T27" fmla="*/ 0 h 135"/>
                  <a:gd name="T28" fmla="*/ 67 w 135"/>
                  <a:gd name="T29" fmla="*/ 0 h 135"/>
                  <a:gd name="T30" fmla="*/ 134 w 135"/>
                  <a:gd name="T31" fmla="*/ 67 h 135"/>
                  <a:gd name="T32" fmla="*/ 134 w 135"/>
                  <a:gd name="T33" fmla="*/ 67 h 135"/>
                  <a:gd name="T34" fmla="*/ 67 w 135"/>
                  <a:gd name="T35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35">
                    <a:moveTo>
                      <a:pt x="67" y="19"/>
                    </a:moveTo>
                    <a:lnTo>
                      <a:pt x="67" y="19"/>
                    </a:lnTo>
                    <a:cubicBezTo>
                      <a:pt x="41" y="19"/>
                      <a:pt x="19" y="41"/>
                      <a:pt x="19" y="67"/>
                    </a:cubicBezTo>
                    <a:lnTo>
                      <a:pt x="19" y="67"/>
                    </a:lnTo>
                    <a:cubicBezTo>
                      <a:pt x="19" y="93"/>
                      <a:pt x="41" y="115"/>
                      <a:pt x="67" y="115"/>
                    </a:cubicBezTo>
                    <a:lnTo>
                      <a:pt x="67" y="115"/>
                    </a:lnTo>
                    <a:cubicBezTo>
                      <a:pt x="93" y="115"/>
                      <a:pt x="115" y="93"/>
                      <a:pt x="115" y="67"/>
                    </a:cubicBezTo>
                    <a:lnTo>
                      <a:pt x="115" y="67"/>
                    </a:lnTo>
                    <a:cubicBezTo>
                      <a:pt x="115" y="41"/>
                      <a:pt x="93" y="19"/>
                      <a:pt x="67" y="19"/>
                    </a:cubicBezTo>
                    <a:close/>
                    <a:moveTo>
                      <a:pt x="67" y="134"/>
                    </a:moveTo>
                    <a:lnTo>
                      <a:pt x="67" y="134"/>
                    </a:lnTo>
                    <a:cubicBezTo>
                      <a:pt x="30" y="134"/>
                      <a:pt x="0" y="105"/>
                      <a:pt x="0" y="67"/>
                    </a:cubicBezTo>
                    <a:lnTo>
                      <a:pt x="0" y="67"/>
                    </a:lnTo>
                    <a:cubicBezTo>
                      <a:pt x="0" y="31"/>
                      <a:pt x="30" y="0"/>
                      <a:pt x="67" y="0"/>
                    </a:cubicBezTo>
                    <a:lnTo>
                      <a:pt x="67" y="0"/>
                    </a:lnTo>
                    <a:cubicBezTo>
                      <a:pt x="104" y="0"/>
                      <a:pt x="134" y="31"/>
                      <a:pt x="134" y="67"/>
                    </a:cubicBezTo>
                    <a:lnTo>
                      <a:pt x="134" y="67"/>
                    </a:lnTo>
                    <a:cubicBezTo>
                      <a:pt x="134" y="105"/>
                      <a:pt x="104" y="134"/>
                      <a:pt x="67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99C7B9FF-5216-4477-A71D-E28A5C57B775}"/>
                </a:ext>
              </a:extLst>
            </p:cNvPr>
            <p:cNvGrpSpPr/>
            <p:nvPr/>
          </p:nvGrpSpPr>
          <p:grpSpPr>
            <a:xfrm>
              <a:off x="9781809" y="4568140"/>
              <a:ext cx="2918620" cy="1682734"/>
              <a:chOff x="9781809" y="4568140"/>
              <a:chExt cx="2918620" cy="1682734"/>
            </a:xfrm>
          </p:grpSpPr>
          <p:sp>
            <p:nvSpPr>
              <p:cNvPr id="129" name="Freeform 183">
                <a:extLst>
                  <a:ext uri="{FF2B5EF4-FFF2-40B4-BE49-F238E27FC236}">
                    <a16:creationId xmlns:a16="http://schemas.microsoft.com/office/drawing/2014/main" id="{C71282A1-1F6F-46A0-ACC4-6F519E613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5531" y="5050824"/>
                <a:ext cx="1239536" cy="799329"/>
              </a:xfrm>
              <a:custGeom>
                <a:avLst/>
                <a:gdLst>
                  <a:gd name="T0" fmla="*/ 1299 w 1415"/>
                  <a:gd name="T1" fmla="*/ 913 h 914"/>
                  <a:gd name="T2" fmla="*/ 707 w 1415"/>
                  <a:gd name="T3" fmla="*/ 913 h 914"/>
                  <a:gd name="T4" fmla="*/ 115 w 1415"/>
                  <a:gd name="T5" fmla="*/ 913 h 914"/>
                  <a:gd name="T6" fmla="*/ 115 w 1415"/>
                  <a:gd name="T7" fmla="*/ 913 h 914"/>
                  <a:gd name="T8" fmla="*/ 34 w 1415"/>
                  <a:gd name="T9" fmla="*/ 880 h 914"/>
                  <a:gd name="T10" fmla="*/ 34 w 1415"/>
                  <a:gd name="T11" fmla="*/ 880 h 914"/>
                  <a:gd name="T12" fmla="*/ 0 w 1415"/>
                  <a:gd name="T13" fmla="*/ 798 h 914"/>
                  <a:gd name="T14" fmla="*/ 0 w 1415"/>
                  <a:gd name="T15" fmla="*/ 457 h 914"/>
                  <a:gd name="T16" fmla="*/ 0 w 1415"/>
                  <a:gd name="T17" fmla="*/ 115 h 914"/>
                  <a:gd name="T18" fmla="*/ 0 w 1415"/>
                  <a:gd name="T19" fmla="*/ 115 h 914"/>
                  <a:gd name="T20" fmla="*/ 34 w 1415"/>
                  <a:gd name="T21" fmla="*/ 34 h 914"/>
                  <a:gd name="T22" fmla="*/ 34 w 1415"/>
                  <a:gd name="T23" fmla="*/ 34 h 914"/>
                  <a:gd name="T24" fmla="*/ 115 w 1415"/>
                  <a:gd name="T25" fmla="*/ 0 h 914"/>
                  <a:gd name="T26" fmla="*/ 707 w 1415"/>
                  <a:gd name="T27" fmla="*/ 0 h 914"/>
                  <a:gd name="T28" fmla="*/ 1299 w 1415"/>
                  <a:gd name="T29" fmla="*/ 0 h 914"/>
                  <a:gd name="T30" fmla="*/ 1299 w 1415"/>
                  <a:gd name="T31" fmla="*/ 0 h 914"/>
                  <a:gd name="T32" fmla="*/ 1381 w 1415"/>
                  <a:gd name="T33" fmla="*/ 34 h 914"/>
                  <a:gd name="T34" fmla="*/ 1381 w 1415"/>
                  <a:gd name="T35" fmla="*/ 34 h 914"/>
                  <a:gd name="T36" fmla="*/ 1414 w 1415"/>
                  <a:gd name="T37" fmla="*/ 115 h 914"/>
                  <a:gd name="T38" fmla="*/ 1414 w 1415"/>
                  <a:gd name="T39" fmla="*/ 457 h 914"/>
                  <a:gd name="T40" fmla="*/ 1414 w 1415"/>
                  <a:gd name="T41" fmla="*/ 798 h 914"/>
                  <a:gd name="T42" fmla="*/ 1414 w 1415"/>
                  <a:gd name="T43" fmla="*/ 798 h 914"/>
                  <a:gd name="T44" fmla="*/ 1381 w 1415"/>
                  <a:gd name="T45" fmla="*/ 880 h 914"/>
                  <a:gd name="T46" fmla="*/ 1381 w 1415"/>
                  <a:gd name="T47" fmla="*/ 880 h 914"/>
                  <a:gd name="T48" fmla="*/ 1299 w 1415"/>
                  <a:gd name="T49" fmla="*/ 913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15" h="914">
                    <a:moveTo>
                      <a:pt x="1299" y="913"/>
                    </a:moveTo>
                    <a:lnTo>
                      <a:pt x="707" y="913"/>
                    </a:lnTo>
                    <a:lnTo>
                      <a:pt x="115" y="913"/>
                    </a:lnTo>
                    <a:lnTo>
                      <a:pt x="115" y="913"/>
                    </a:lnTo>
                    <a:cubicBezTo>
                      <a:pt x="83" y="913"/>
                      <a:pt x="55" y="901"/>
                      <a:pt x="34" y="880"/>
                    </a:cubicBezTo>
                    <a:lnTo>
                      <a:pt x="34" y="880"/>
                    </a:lnTo>
                    <a:cubicBezTo>
                      <a:pt x="13" y="859"/>
                      <a:pt x="0" y="831"/>
                      <a:pt x="0" y="798"/>
                    </a:cubicBezTo>
                    <a:lnTo>
                      <a:pt x="0" y="457"/>
                    </a:lnTo>
                    <a:lnTo>
                      <a:pt x="0" y="115"/>
                    </a:lnTo>
                    <a:lnTo>
                      <a:pt x="0" y="115"/>
                    </a:lnTo>
                    <a:cubicBezTo>
                      <a:pt x="0" y="84"/>
                      <a:pt x="13" y="54"/>
                      <a:pt x="34" y="34"/>
                    </a:cubicBezTo>
                    <a:lnTo>
                      <a:pt x="34" y="34"/>
                    </a:lnTo>
                    <a:cubicBezTo>
                      <a:pt x="55" y="13"/>
                      <a:pt x="83" y="0"/>
                      <a:pt x="115" y="0"/>
                    </a:cubicBezTo>
                    <a:lnTo>
                      <a:pt x="707" y="0"/>
                    </a:lnTo>
                    <a:lnTo>
                      <a:pt x="1299" y="0"/>
                    </a:lnTo>
                    <a:lnTo>
                      <a:pt x="1299" y="0"/>
                    </a:lnTo>
                    <a:cubicBezTo>
                      <a:pt x="1332" y="0"/>
                      <a:pt x="1360" y="13"/>
                      <a:pt x="1381" y="34"/>
                    </a:cubicBezTo>
                    <a:lnTo>
                      <a:pt x="1381" y="34"/>
                    </a:lnTo>
                    <a:cubicBezTo>
                      <a:pt x="1402" y="54"/>
                      <a:pt x="1414" y="84"/>
                      <a:pt x="1414" y="115"/>
                    </a:cubicBezTo>
                    <a:lnTo>
                      <a:pt x="1414" y="457"/>
                    </a:lnTo>
                    <a:lnTo>
                      <a:pt x="1414" y="798"/>
                    </a:lnTo>
                    <a:lnTo>
                      <a:pt x="1414" y="798"/>
                    </a:lnTo>
                    <a:cubicBezTo>
                      <a:pt x="1414" y="831"/>
                      <a:pt x="1402" y="859"/>
                      <a:pt x="1381" y="880"/>
                    </a:cubicBezTo>
                    <a:lnTo>
                      <a:pt x="1381" y="880"/>
                    </a:lnTo>
                    <a:cubicBezTo>
                      <a:pt x="1360" y="901"/>
                      <a:pt x="1332" y="913"/>
                      <a:pt x="1299" y="9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84">
                <a:extLst>
                  <a:ext uri="{FF2B5EF4-FFF2-40B4-BE49-F238E27FC236}">
                    <a16:creationId xmlns:a16="http://schemas.microsoft.com/office/drawing/2014/main" id="{72F7CF99-D71E-4215-89AC-F72B83325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3945" y="5043101"/>
                <a:ext cx="1254984" cy="818635"/>
              </a:xfrm>
              <a:custGeom>
                <a:avLst/>
                <a:gdLst>
                  <a:gd name="T0" fmla="*/ 125 w 1435"/>
                  <a:gd name="T1" fmla="*/ 19 h 933"/>
                  <a:gd name="T2" fmla="*/ 125 w 1435"/>
                  <a:gd name="T3" fmla="*/ 19 h 933"/>
                  <a:gd name="T4" fmla="*/ 51 w 1435"/>
                  <a:gd name="T5" fmla="*/ 49 h 933"/>
                  <a:gd name="T6" fmla="*/ 51 w 1435"/>
                  <a:gd name="T7" fmla="*/ 49 h 933"/>
                  <a:gd name="T8" fmla="*/ 20 w 1435"/>
                  <a:gd name="T9" fmla="*/ 124 h 933"/>
                  <a:gd name="T10" fmla="*/ 20 w 1435"/>
                  <a:gd name="T11" fmla="*/ 807 h 933"/>
                  <a:gd name="T12" fmla="*/ 20 w 1435"/>
                  <a:gd name="T13" fmla="*/ 807 h 933"/>
                  <a:gd name="T14" fmla="*/ 51 w 1435"/>
                  <a:gd name="T15" fmla="*/ 882 h 933"/>
                  <a:gd name="T16" fmla="*/ 51 w 1435"/>
                  <a:gd name="T17" fmla="*/ 882 h 933"/>
                  <a:gd name="T18" fmla="*/ 125 w 1435"/>
                  <a:gd name="T19" fmla="*/ 912 h 933"/>
                  <a:gd name="T20" fmla="*/ 1309 w 1435"/>
                  <a:gd name="T21" fmla="*/ 912 h 933"/>
                  <a:gd name="T22" fmla="*/ 1309 w 1435"/>
                  <a:gd name="T23" fmla="*/ 912 h 933"/>
                  <a:gd name="T24" fmla="*/ 1384 w 1435"/>
                  <a:gd name="T25" fmla="*/ 882 h 933"/>
                  <a:gd name="T26" fmla="*/ 1384 w 1435"/>
                  <a:gd name="T27" fmla="*/ 882 h 933"/>
                  <a:gd name="T28" fmla="*/ 1415 w 1435"/>
                  <a:gd name="T29" fmla="*/ 807 h 933"/>
                  <a:gd name="T30" fmla="*/ 1415 w 1435"/>
                  <a:gd name="T31" fmla="*/ 124 h 933"/>
                  <a:gd name="T32" fmla="*/ 1415 w 1435"/>
                  <a:gd name="T33" fmla="*/ 124 h 933"/>
                  <a:gd name="T34" fmla="*/ 1384 w 1435"/>
                  <a:gd name="T35" fmla="*/ 49 h 933"/>
                  <a:gd name="T36" fmla="*/ 1384 w 1435"/>
                  <a:gd name="T37" fmla="*/ 49 h 933"/>
                  <a:gd name="T38" fmla="*/ 1309 w 1435"/>
                  <a:gd name="T39" fmla="*/ 19 h 933"/>
                  <a:gd name="T40" fmla="*/ 125 w 1435"/>
                  <a:gd name="T41" fmla="*/ 19 h 933"/>
                  <a:gd name="T42" fmla="*/ 1309 w 1435"/>
                  <a:gd name="T43" fmla="*/ 932 h 933"/>
                  <a:gd name="T44" fmla="*/ 125 w 1435"/>
                  <a:gd name="T45" fmla="*/ 932 h 933"/>
                  <a:gd name="T46" fmla="*/ 125 w 1435"/>
                  <a:gd name="T47" fmla="*/ 932 h 933"/>
                  <a:gd name="T48" fmla="*/ 37 w 1435"/>
                  <a:gd name="T49" fmla="*/ 895 h 933"/>
                  <a:gd name="T50" fmla="*/ 37 w 1435"/>
                  <a:gd name="T51" fmla="*/ 895 h 933"/>
                  <a:gd name="T52" fmla="*/ 0 w 1435"/>
                  <a:gd name="T53" fmla="*/ 807 h 933"/>
                  <a:gd name="T54" fmla="*/ 0 w 1435"/>
                  <a:gd name="T55" fmla="*/ 124 h 933"/>
                  <a:gd name="T56" fmla="*/ 0 w 1435"/>
                  <a:gd name="T57" fmla="*/ 124 h 933"/>
                  <a:gd name="T58" fmla="*/ 37 w 1435"/>
                  <a:gd name="T59" fmla="*/ 36 h 933"/>
                  <a:gd name="T60" fmla="*/ 37 w 1435"/>
                  <a:gd name="T61" fmla="*/ 36 h 933"/>
                  <a:gd name="T62" fmla="*/ 125 w 1435"/>
                  <a:gd name="T63" fmla="*/ 0 h 933"/>
                  <a:gd name="T64" fmla="*/ 1309 w 1435"/>
                  <a:gd name="T65" fmla="*/ 0 h 933"/>
                  <a:gd name="T66" fmla="*/ 1309 w 1435"/>
                  <a:gd name="T67" fmla="*/ 0 h 933"/>
                  <a:gd name="T68" fmla="*/ 1398 w 1435"/>
                  <a:gd name="T69" fmla="*/ 36 h 933"/>
                  <a:gd name="T70" fmla="*/ 1398 w 1435"/>
                  <a:gd name="T71" fmla="*/ 36 h 933"/>
                  <a:gd name="T72" fmla="*/ 1434 w 1435"/>
                  <a:gd name="T73" fmla="*/ 124 h 933"/>
                  <a:gd name="T74" fmla="*/ 1434 w 1435"/>
                  <a:gd name="T75" fmla="*/ 807 h 933"/>
                  <a:gd name="T76" fmla="*/ 1434 w 1435"/>
                  <a:gd name="T77" fmla="*/ 807 h 933"/>
                  <a:gd name="T78" fmla="*/ 1398 w 1435"/>
                  <a:gd name="T79" fmla="*/ 895 h 933"/>
                  <a:gd name="T80" fmla="*/ 1398 w 1435"/>
                  <a:gd name="T81" fmla="*/ 895 h 933"/>
                  <a:gd name="T82" fmla="*/ 1309 w 1435"/>
                  <a:gd name="T83" fmla="*/ 932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35" h="933">
                    <a:moveTo>
                      <a:pt x="125" y="19"/>
                    </a:moveTo>
                    <a:lnTo>
                      <a:pt x="125" y="19"/>
                    </a:lnTo>
                    <a:cubicBezTo>
                      <a:pt x="97" y="19"/>
                      <a:pt x="71" y="30"/>
                      <a:pt x="51" y="49"/>
                    </a:cubicBezTo>
                    <a:lnTo>
                      <a:pt x="51" y="49"/>
                    </a:lnTo>
                    <a:cubicBezTo>
                      <a:pt x="31" y="69"/>
                      <a:pt x="20" y="96"/>
                      <a:pt x="20" y="124"/>
                    </a:cubicBezTo>
                    <a:lnTo>
                      <a:pt x="20" y="807"/>
                    </a:lnTo>
                    <a:lnTo>
                      <a:pt x="20" y="807"/>
                    </a:lnTo>
                    <a:cubicBezTo>
                      <a:pt x="20" y="836"/>
                      <a:pt x="31" y="862"/>
                      <a:pt x="51" y="882"/>
                    </a:cubicBezTo>
                    <a:lnTo>
                      <a:pt x="51" y="882"/>
                    </a:lnTo>
                    <a:cubicBezTo>
                      <a:pt x="71" y="902"/>
                      <a:pt x="97" y="912"/>
                      <a:pt x="125" y="912"/>
                    </a:cubicBezTo>
                    <a:lnTo>
                      <a:pt x="1309" y="912"/>
                    </a:lnTo>
                    <a:lnTo>
                      <a:pt x="1309" y="912"/>
                    </a:lnTo>
                    <a:cubicBezTo>
                      <a:pt x="1338" y="912"/>
                      <a:pt x="1364" y="902"/>
                      <a:pt x="1384" y="882"/>
                    </a:cubicBezTo>
                    <a:lnTo>
                      <a:pt x="1384" y="882"/>
                    </a:lnTo>
                    <a:cubicBezTo>
                      <a:pt x="1404" y="862"/>
                      <a:pt x="1415" y="836"/>
                      <a:pt x="1415" y="807"/>
                    </a:cubicBezTo>
                    <a:lnTo>
                      <a:pt x="1415" y="124"/>
                    </a:lnTo>
                    <a:lnTo>
                      <a:pt x="1415" y="124"/>
                    </a:lnTo>
                    <a:cubicBezTo>
                      <a:pt x="1415" y="96"/>
                      <a:pt x="1404" y="69"/>
                      <a:pt x="1384" y="49"/>
                    </a:cubicBezTo>
                    <a:lnTo>
                      <a:pt x="1384" y="49"/>
                    </a:lnTo>
                    <a:cubicBezTo>
                      <a:pt x="1364" y="30"/>
                      <a:pt x="1338" y="19"/>
                      <a:pt x="1309" y="19"/>
                    </a:cubicBezTo>
                    <a:lnTo>
                      <a:pt x="125" y="19"/>
                    </a:lnTo>
                    <a:close/>
                    <a:moveTo>
                      <a:pt x="1309" y="932"/>
                    </a:moveTo>
                    <a:lnTo>
                      <a:pt x="125" y="932"/>
                    </a:lnTo>
                    <a:lnTo>
                      <a:pt x="125" y="932"/>
                    </a:lnTo>
                    <a:cubicBezTo>
                      <a:pt x="92" y="932"/>
                      <a:pt x="60" y="919"/>
                      <a:pt x="37" y="895"/>
                    </a:cubicBezTo>
                    <a:lnTo>
                      <a:pt x="37" y="895"/>
                    </a:lnTo>
                    <a:cubicBezTo>
                      <a:pt x="13" y="872"/>
                      <a:pt x="0" y="840"/>
                      <a:pt x="0" y="807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91"/>
                      <a:pt x="13" y="60"/>
                      <a:pt x="37" y="36"/>
                    </a:cubicBezTo>
                    <a:lnTo>
                      <a:pt x="37" y="36"/>
                    </a:lnTo>
                    <a:cubicBezTo>
                      <a:pt x="60" y="13"/>
                      <a:pt x="92" y="0"/>
                      <a:pt x="125" y="0"/>
                    </a:cubicBezTo>
                    <a:lnTo>
                      <a:pt x="1309" y="0"/>
                    </a:lnTo>
                    <a:lnTo>
                      <a:pt x="1309" y="0"/>
                    </a:lnTo>
                    <a:cubicBezTo>
                      <a:pt x="1343" y="0"/>
                      <a:pt x="1374" y="13"/>
                      <a:pt x="1398" y="36"/>
                    </a:cubicBezTo>
                    <a:lnTo>
                      <a:pt x="1398" y="36"/>
                    </a:lnTo>
                    <a:cubicBezTo>
                      <a:pt x="1421" y="60"/>
                      <a:pt x="1434" y="91"/>
                      <a:pt x="1434" y="124"/>
                    </a:cubicBezTo>
                    <a:lnTo>
                      <a:pt x="1434" y="807"/>
                    </a:lnTo>
                    <a:lnTo>
                      <a:pt x="1434" y="807"/>
                    </a:lnTo>
                    <a:cubicBezTo>
                      <a:pt x="1434" y="840"/>
                      <a:pt x="1421" y="872"/>
                      <a:pt x="1398" y="895"/>
                    </a:cubicBezTo>
                    <a:lnTo>
                      <a:pt x="1398" y="895"/>
                    </a:lnTo>
                    <a:cubicBezTo>
                      <a:pt x="1374" y="919"/>
                      <a:pt x="1343" y="932"/>
                      <a:pt x="1309" y="9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185">
                <a:extLst>
                  <a:ext uri="{FF2B5EF4-FFF2-40B4-BE49-F238E27FC236}">
                    <a16:creationId xmlns:a16="http://schemas.microsoft.com/office/drawing/2014/main" id="{82706582-D807-4EBC-8E2C-0CEB665CC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3483" y="5479451"/>
                <a:ext cx="486547" cy="19306"/>
              </a:xfrm>
              <a:custGeom>
                <a:avLst/>
                <a:gdLst>
                  <a:gd name="T0" fmla="*/ 544 w 555"/>
                  <a:gd name="T1" fmla="*/ 19 h 20"/>
                  <a:gd name="T2" fmla="*/ 9 w 555"/>
                  <a:gd name="T3" fmla="*/ 19 h 20"/>
                  <a:gd name="T4" fmla="*/ 9 w 555"/>
                  <a:gd name="T5" fmla="*/ 19 h 20"/>
                  <a:gd name="T6" fmla="*/ 0 w 555"/>
                  <a:gd name="T7" fmla="*/ 9 h 20"/>
                  <a:gd name="T8" fmla="*/ 0 w 555"/>
                  <a:gd name="T9" fmla="*/ 9 h 20"/>
                  <a:gd name="T10" fmla="*/ 9 w 555"/>
                  <a:gd name="T11" fmla="*/ 0 h 20"/>
                  <a:gd name="T12" fmla="*/ 544 w 555"/>
                  <a:gd name="T13" fmla="*/ 0 h 20"/>
                  <a:gd name="T14" fmla="*/ 544 w 555"/>
                  <a:gd name="T15" fmla="*/ 0 h 20"/>
                  <a:gd name="T16" fmla="*/ 554 w 555"/>
                  <a:gd name="T17" fmla="*/ 9 h 20"/>
                  <a:gd name="T18" fmla="*/ 554 w 555"/>
                  <a:gd name="T19" fmla="*/ 9 h 20"/>
                  <a:gd name="T20" fmla="*/ 544 w 555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5" h="20">
                    <a:moveTo>
                      <a:pt x="544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544" y="0"/>
                    </a:lnTo>
                    <a:lnTo>
                      <a:pt x="544" y="0"/>
                    </a:lnTo>
                    <a:cubicBezTo>
                      <a:pt x="549" y="0"/>
                      <a:pt x="554" y="5"/>
                      <a:pt x="554" y="9"/>
                    </a:cubicBezTo>
                    <a:lnTo>
                      <a:pt x="554" y="9"/>
                    </a:lnTo>
                    <a:cubicBezTo>
                      <a:pt x="554" y="15"/>
                      <a:pt x="549" y="19"/>
                      <a:pt x="54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86">
                <a:extLst>
                  <a:ext uri="{FF2B5EF4-FFF2-40B4-BE49-F238E27FC236}">
                    <a16:creationId xmlns:a16="http://schemas.microsoft.com/office/drawing/2014/main" id="{17D318A1-0F37-44B6-8853-B3B77EA47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2308" y="5436973"/>
                <a:ext cx="100399" cy="100399"/>
              </a:xfrm>
              <a:custGeom>
                <a:avLst/>
                <a:gdLst>
                  <a:gd name="T0" fmla="*/ 115 w 116"/>
                  <a:gd name="T1" fmla="*/ 57 h 116"/>
                  <a:gd name="T2" fmla="*/ 115 w 116"/>
                  <a:gd name="T3" fmla="*/ 57 h 116"/>
                  <a:gd name="T4" fmla="*/ 58 w 116"/>
                  <a:gd name="T5" fmla="*/ 115 h 116"/>
                  <a:gd name="T6" fmla="*/ 58 w 116"/>
                  <a:gd name="T7" fmla="*/ 115 h 116"/>
                  <a:gd name="T8" fmla="*/ 0 w 116"/>
                  <a:gd name="T9" fmla="*/ 57 h 116"/>
                  <a:gd name="T10" fmla="*/ 0 w 116"/>
                  <a:gd name="T11" fmla="*/ 57 h 116"/>
                  <a:gd name="T12" fmla="*/ 58 w 116"/>
                  <a:gd name="T13" fmla="*/ 0 h 116"/>
                  <a:gd name="T14" fmla="*/ 58 w 116"/>
                  <a:gd name="T15" fmla="*/ 0 h 116"/>
                  <a:gd name="T16" fmla="*/ 115 w 116"/>
                  <a:gd name="T17" fmla="*/ 5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116">
                    <a:moveTo>
                      <a:pt x="115" y="57"/>
                    </a:moveTo>
                    <a:lnTo>
                      <a:pt x="115" y="57"/>
                    </a:lnTo>
                    <a:cubicBezTo>
                      <a:pt x="115" y="89"/>
                      <a:pt x="89" y="115"/>
                      <a:pt x="58" y="115"/>
                    </a:cubicBezTo>
                    <a:lnTo>
                      <a:pt x="58" y="115"/>
                    </a:lnTo>
                    <a:cubicBezTo>
                      <a:pt x="26" y="115"/>
                      <a:pt x="0" y="89"/>
                      <a:pt x="0" y="57"/>
                    </a:cubicBezTo>
                    <a:lnTo>
                      <a:pt x="0" y="57"/>
                    </a:lnTo>
                    <a:cubicBezTo>
                      <a:pt x="0" y="25"/>
                      <a:pt x="26" y="0"/>
                      <a:pt x="58" y="0"/>
                    </a:cubicBezTo>
                    <a:lnTo>
                      <a:pt x="58" y="0"/>
                    </a:lnTo>
                    <a:cubicBezTo>
                      <a:pt x="89" y="0"/>
                      <a:pt x="115" y="25"/>
                      <a:pt x="115" y="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87">
                <a:extLst>
                  <a:ext uri="{FF2B5EF4-FFF2-40B4-BE49-F238E27FC236}">
                    <a16:creationId xmlns:a16="http://schemas.microsoft.com/office/drawing/2014/main" id="{35CD8174-C25D-4E2A-8B5C-2F95BEB5B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0722" y="5429250"/>
                <a:ext cx="119707" cy="119707"/>
              </a:xfrm>
              <a:custGeom>
                <a:avLst/>
                <a:gdLst>
                  <a:gd name="T0" fmla="*/ 67 w 135"/>
                  <a:gd name="T1" fmla="*/ 20 h 135"/>
                  <a:gd name="T2" fmla="*/ 67 w 135"/>
                  <a:gd name="T3" fmla="*/ 20 h 135"/>
                  <a:gd name="T4" fmla="*/ 19 w 135"/>
                  <a:gd name="T5" fmla="*/ 67 h 135"/>
                  <a:gd name="T6" fmla="*/ 19 w 135"/>
                  <a:gd name="T7" fmla="*/ 67 h 135"/>
                  <a:gd name="T8" fmla="*/ 67 w 135"/>
                  <a:gd name="T9" fmla="*/ 116 h 135"/>
                  <a:gd name="T10" fmla="*/ 67 w 135"/>
                  <a:gd name="T11" fmla="*/ 116 h 135"/>
                  <a:gd name="T12" fmla="*/ 115 w 135"/>
                  <a:gd name="T13" fmla="*/ 67 h 135"/>
                  <a:gd name="T14" fmla="*/ 115 w 135"/>
                  <a:gd name="T15" fmla="*/ 67 h 135"/>
                  <a:gd name="T16" fmla="*/ 67 w 135"/>
                  <a:gd name="T17" fmla="*/ 20 h 135"/>
                  <a:gd name="T18" fmla="*/ 67 w 135"/>
                  <a:gd name="T19" fmla="*/ 134 h 135"/>
                  <a:gd name="T20" fmla="*/ 67 w 135"/>
                  <a:gd name="T21" fmla="*/ 134 h 135"/>
                  <a:gd name="T22" fmla="*/ 0 w 135"/>
                  <a:gd name="T23" fmla="*/ 67 h 135"/>
                  <a:gd name="T24" fmla="*/ 0 w 135"/>
                  <a:gd name="T25" fmla="*/ 67 h 135"/>
                  <a:gd name="T26" fmla="*/ 67 w 135"/>
                  <a:gd name="T27" fmla="*/ 0 h 135"/>
                  <a:gd name="T28" fmla="*/ 67 w 135"/>
                  <a:gd name="T29" fmla="*/ 0 h 135"/>
                  <a:gd name="T30" fmla="*/ 134 w 135"/>
                  <a:gd name="T31" fmla="*/ 67 h 135"/>
                  <a:gd name="T32" fmla="*/ 134 w 135"/>
                  <a:gd name="T33" fmla="*/ 67 h 135"/>
                  <a:gd name="T34" fmla="*/ 67 w 135"/>
                  <a:gd name="T35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35">
                    <a:moveTo>
                      <a:pt x="67" y="20"/>
                    </a:moveTo>
                    <a:lnTo>
                      <a:pt x="67" y="20"/>
                    </a:lnTo>
                    <a:cubicBezTo>
                      <a:pt x="41" y="20"/>
                      <a:pt x="19" y="41"/>
                      <a:pt x="19" y="67"/>
                    </a:cubicBezTo>
                    <a:lnTo>
                      <a:pt x="19" y="67"/>
                    </a:lnTo>
                    <a:cubicBezTo>
                      <a:pt x="19" y="94"/>
                      <a:pt x="41" y="116"/>
                      <a:pt x="67" y="116"/>
                    </a:cubicBezTo>
                    <a:lnTo>
                      <a:pt x="67" y="116"/>
                    </a:lnTo>
                    <a:cubicBezTo>
                      <a:pt x="93" y="116"/>
                      <a:pt x="115" y="94"/>
                      <a:pt x="115" y="67"/>
                    </a:cubicBezTo>
                    <a:lnTo>
                      <a:pt x="115" y="67"/>
                    </a:lnTo>
                    <a:cubicBezTo>
                      <a:pt x="115" y="41"/>
                      <a:pt x="93" y="20"/>
                      <a:pt x="67" y="20"/>
                    </a:cubicBezTo>
                    <a:close/>
                    <a:moveTo>
                      <a:pt x="67" y="134"/>
                    </a:moveTo>
                    <a:lnTo>
                      <a:pt x="67" y="134"/>
                    </a:lnTo>
                    <a:cubicBezTo>
                      <a:pt x="30" y="134"/>
                      <a:pt x="0" y="104"/>
                      <a:pt x="0" y="67"/>
                    </a:cubicBezTo>
                    <a:lnTo>
                      <a:pt x="0" y="67"/>
                    </a:lnTo>
                    <a:cubicBezTo>
                      <a:pt x="0" y="30"/>
                      <a:pt x="30" y="0"/>
                      <a:pt x="67" y="0"/>
                    </a:cubicBezTo>
                    <a:lnTo>
                      <a:pt x="67" y="0"/>
                    </a:lnTo>
                    <a:cubicBezTo>
                      <a:pt x="103" y="0"/>
                      <a:pt x="134" y="30"/>
                      <a:pt x="134" y="67"/>
                    </a:cubicBezTo>
                    <a:lnTo>
                      <a:pt x="134" y="67"/>
                    </a:lnTo>
                    <a:cubicBezTo>
                      <a:pt x="134" y="104"/>
                      <a:pt x="103" y="134"/>
                      <a:pt x="67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88">
                <a:extLst>
                  <a:ext uri="{FF2B5EF4-FFF2-40B4-BE49-F238E27FC236}">
                    <a16:creationId xmlns:a16="http://schemas.microsoft.com/office/drawing/2014/main" id="{FF894836-93B3-43C4-B424-340EC9C1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2371" y="5197561"/>
                <a:ext cx="444072" cy="532885"/>
              </a:xfrm>
              <a:custGeom>
                <a:avLst/>
                <a:gdLst>
                  <a:gd name="T0" fmla="*/ 412 w 505"/>
                  <a:gd name="T1" fmla="*/ 423 h 608"/>
                  <a:gd name="T2" fmla="*/ 412 w 505"/>
                  <a:gd name="T3" fmla="*/ 423 h 608"/>
                  <a:gd name="T4" fmla="*/ 359 w 505"/>
                  <a:gd name="T5" fmla="*/ 440 h 608"/>
                  <a:gd name="T6" fmla="*/ 183 w 505"/>
                  <a:gd name="T7" fmla="*/ 329 h 608"/>
                  <a:gd name="T8" fmla="*/ 183 w 505"/>
                  <a:gd name="T9" fmla="*/ 329 h 608"/>
                  <a:gd name="T10" fmla="*/ 184 w 505"/>
                  <a:gd name="T11" fmla="*/ 316 h 608"/>
                  <a:gd name="T12" fmla="*/ 184 w 505"/>
                  <a:gd name="T13" fmla="*/ 316 h 608"/>
                  <a:gd name="T14" fmla="*/ 181 w 505"/>
                  <a:gd name="T15" fmla="*/ 295 h 608"/>
                  <a:gd name="T16" fmla="*/ 362 w 505"/>
                  <a:gd name="T17" fmla="*/ 169 h 608"/>
                  <a:gd name="T18" fmla="*/ 362 w 505"/>
                  <a:gd name="T19" fmla="*/ 169 h 608"/>
                  <a:gd name="T20" fmla="*/ 412 w 505"/>
                  <a:gd name="T21" fmla="*/ 184 h 608"/>
                  <a:gd name="T22" fmla="*/ 412 w 505"/>
                  <a:gd name="T23" fmla="*/ 184 h 608"/>
                  <a:gd name="T24" fmla="*/ 504 w 505"/>
                  <a:gd name="T25" fmla="*/ 92 h 608"/>
                  <a:gd name="T26" fmla="*/ 504 w 505"/>
                  <a:gd name="T27" fmla="*/ 92 h 608"/>
                  <a:gd name="T28" fmla="*/ 412 w 505"/>
                  <a:gd name="T29" fmla="*/ 0 h 608"/>
                  <a:gd name="T30" fmla="*/ 412 w 505"/>
                  <a:gd name="T31" fmla="*/ 0 h 608"/>
                  <a:gd name="T32" fmla="*/ 320 w 505"/>
                  <a:gd name="T33" fmla="*/ 92 h 608"/>
                  <a:gd name="T34" fmla="*/ 320 w 505"/>
                  <a:gd name="T35" fmla="*/ 92 h 608"/>
                  <a:gd name="T36" fmla="*/ 322 w 505"/>
                  <a:gd name="T37" fmla="*/ 111 h 608"/>
                  <a:gd name="T38" fmla="*/ 139 w 505"/>
                  <a:gd name="T39" fmla="*/ 237 h 608"/>
                  <a:gd name="T40" fmla="*/ 139 w 505"/>
                  <a:gd name="T41" fmla="*/ 237 h 608"/>
                  <a:gd name="T42" fmla="*/ 92 w 505"/>
                  <a:gd name="T43" fmla="*/ 224 h 608"/>
                  <a:gd name="T44" fmla="*/ 92 w 505"/>
                  <a:gd name="T45" fmla="*/ 224 h 608"/>
                  <a:gd name="T46" fmla="*/ 0 w 505"/>
                  <a:gd name="T47" fmla="*/ 316 h 608"/>
                  <a:gd name="T48" fmla="*/ 0 w 505"/>
                  <a:gd name="T49" fmla="*/ 316 h 608"/>
                  <a:gd name="T50" fmla="*/ 92 w 505"/>
                  <a:gd name="T51" fmla="*/ 408 h 608"/>
                  <a:gd name="T52" fmla="*/ 92 w 505"/>
                  <a:gd name="T53" fmla="*/ 408 h 608"/>
                  <a:gd name="T54" fmla="*/ 147 w 505"/>
                  <a:gd name="T55" fmla="*/ 390 h 608"/>
                  <a:gd name="T56" fmla="*/ 321 w 505"/>
                  <a:gd name="T57" fmla="*/ 500 h 608"/>
                  <a:gd name="T58" fmla="*/ 321 w 505"/>
                  <a:gd name="T59" fmla="*/ 500 h 608"/>
                  <a:gd name="T60" fmla="*/ 320 w 505"/>
                  <a:gd name="T61" fmla="*/ 515 h 608"/>
                  <a:gd name="T62" fmla="*/ 320 w 505"/>
                  <a:gd name="T63" fmla="*/ 515 h 608"/>
                  <a:gd name="T64" fmla="*/ 412 w 505"/>
                  <a:gd name="T65" fmla="*/ 607 h 608"/>
                  <a:gd name="T66" fmla="*/ 412 w 505"/>
                  <a:gd name="T67" fmla="*/ 607 h 608"/>
                  <a:gd name="T68" fmla="*/ 504 w 505"/>
                  <a:gd name="T69" fmla="*/ 515 h 608"/>
                  <a:gd name="T70" fmla="*/ 504 w 505"/>
                  <a:gd name="T71" fmla="*/ 515 h 608"/>
                  <a:gd name="T72" fmla="*/ 412 w 505"/>
                  <a:gd name="T73" fmla="*/ 423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5" h="608">
                    <a:moveTo>
                      <a:pt x="412" y="423"/>
                    </a:moveTo>
                    <a:lnTo>
                      <a:pt x="412" y="423"/>
                    </a:lnTo>
                    <a:cubicBezTo>
                      <a:pt x="392" y="423"/>
                      <a:pt x="374" y="429"/>
                      <a:pt x="359" y="440"/>
                    </a:cubicBezTo>
                    <a:lnTo>
                      <a:pt x="183" y="329"/>
                    </a:lnTo>
                    <a:lnTo>
                      <a:pt x="183" y="329"/>
                    </a:lnTo>
                    <a:cubicBezTo>
                      <a:pt x="184" y="325"/>
                      <a:pt x="184" y="321"/>
                      <a:pt x="184" y="316"/>
                    </a:cubicBezTo>
                    <a:lnTo>
                      <a:pt x="184" y="316"/>
                    </a:lnTo>
                    <a:cubicBezTo>
                      <a:pt x="184" y="309"/>
                      <a:pt x="183" y="302"/>
                      <a:pt x="181" y="295"/>
                    </a:cubicBezTo>
                    <a:lnTo>
                      <a:pt x="362" y="169"/>
                    </a:lnTo>
                    <a:lnTo>
                      <a:pt x="362" y="169"/>
                    </a:lnTo>
                    <a:cubicBezTo>
                      <a:pt x="377" y="178"/>
                      <a:pt x="393" y="184"/>
                      <a:pt x="412" y="184"/>
                    </a:cubicBezTo>
                    <a:lnTo>
                      <a:pt x="412" y="184"/>
                    </a:lnTo>
                    <a:cubicBezTo>
                      <a:pt x="463" y="184"/>
                      <a:pt x="504" y="142"/>
                      <a:pt x="504" y="92"/>
                    </a:cubicBezTo>
                    <a:lnTo>
                      <a:pt x="504" y="92"/>
                    </a:lnTo>
                    <a:cubicBezTo>
                      <a:pt x="504" y="41"/>
                      <a:pt x="463" y="0"/>
                      <a:pt x="412" y="0"/>
                    </a:cubicBezTo>
                    <a:lnTo>
                      <a:pt x="412" y="0"/>
                    </a:lnTo>
                    <a:cubicBezTo>
                      <a:pt x="361" y="0"/>
                      <a:pt x="320" y="41"/>
                      <a:pt x="320" y="92"/>
                    </a:cubicBezTo>
                    <a:lnTo>
                      <a:pt x="320" y="92"/>
                    </a:lnTo>
                    <a:cubicBezTo>
                      <a:pt x="320" y="98"/>
                      <a:pt x="321" y="105"/>
                      <a:pt x="322" y="111"/>
                    </a:cubicBezTo>
                    <a:lnTo>
                      <a:pt x="139" y="237"/>
                    </a:lnTo>
                    <a:lnTo>
                      <a:pt x="139" y="237"/>
                    </a:lnTo>
                    <a:cubicBezTo>
                      <a:pt x="126" y="229"/>
                      <a:pt x="109" y="224"/>
                      <a:pt x="92" y="224"/>
                    </a:cubicBezTo>
                    <a:lnTo>
                      <a:pt x="92" y="224"/>
                    </a:lnTo>
                    <a:cubicBezTo>
                      <a:pt x="41" y="224"/>
                      <a:pt x="0" y="266"/>
                      <a:pt x="0" y="316"/>
                    </a:cubicBezTo>
                    <a:lnTo>
                      <a:pt x="0" y="316"/>
                    </a:lnTo>
                    <a:cubicBezTo>
                      <a:pt x="0" y="367"/>
                      <a:pt x="41" y="408"/>
                      <a:pt x="92" y="408"/>
                    </a:cubicBezTo>
                    <a:lnTo>
                      <a:pt x="92" y="408"/>
                    </a:lnTo>
                    <a:cubicBezTo>
                      <a:pt x="112" y="408"/>
                      <a:pt x="131" y="401"/>
                      <a:pt x="147" y="390"/>
                    </a:cubicBezTo>
                    <a:lnTo>
                      <a:pt x="321" y="500"/>
                    </a:lnTo>
                    <a:lnTo>
                      <a:pt x="321" y="500"/>
                    </a:lnTo>
                    <a:cubicBezTo>
                      <a:pt x="321" y="504"/>
                      <a:pt x="320" y="510"/>
                      <a:pt x="320" y="515"/>
                    </a:cubicBezTo>
                    <a:lnTo>
                      <a:pt x="320" y="515"/>
                    </a:lnTo>
                    <a:cubicBezTo>
                      <a:pt x="320" y="566"/>
                      <a:pt x="361" y="607"/>
                      <a:pt x="412" y="607"/>
                    </a:cubicBezTo>
                    <a:lnTo>
                      <a:pt x="412" y="607"/>
                    </a:lnTo>
                    <a:cubicBezTo>
                      <a:pt x="463" y="607"/>
                      <a:pt x="504" y="566"/>
                      <a:pt x="504" y="515"/>
                    </a:cubicBezTo>
                    <a:lnTo>
                      <a:pt x="504" y="515"/>
                    </a:lnTo>
                    <a:cubicBezTo>
                      <a:pt x="504" y="464"/>
                      <a:pt x="463" y="423"/>
                      <a:pt x="412" y="4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EF80031-F8C5-4365-87D1-1189FF304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1809" y="6001624"/>
                <a:ext cx="909775" cy="249250"/>
              </a:xfrm>
              <a:custGeom>
                <a:avLst/>
                <a:gdLst>
                  <a:gd name="connsiteX0" fmla="*/ 778982 w 909775"/>
                  <a:gd name="connsiteY0" fmla="*/ 2624 h 249250"/>
                  <a:gd name="connsiteX1" fmla="*/ 791189 w 909775"/>
                  <a:gd name="connsiteY1" fmla="*/ 2624 h 249250"/>
                  <a:gd name="connsiteX2" fmla="*/ 907159 w 909775"/>
                  <a:gd name="connsiteY2" fmla="*/ 118066 h 249250"/>
                  <a:gd name="connsiteX3" fmla="*/ 909775 w 909775"/>
                  <a:gd name="connsiteY3" fmla="*/ 124188 h 249250"/>
                  <a:gd name="connsiteX4" fmla="*/ 907159 w 909775"/>
                  <a:gd name="connsiteY4" fmla="*/ 130310 h 249250"/>
                  <a:gd name="connsiteX5" fmla="*/ 791189 w 909775"/>
                  <a:gd name="connsiteY5" fmla="*/ 246626 h 249250"/>
                  <a:gd name="connsiteX6" fmla="*/ 785086 w 909775"/>
                  <a:gd name="connsiteY6" fmla="*/ 249250 h 249250"/>
                  <a:gd name="connsiteX7" fmla="*/ 778982 w 909775"/>
                  <a:gd name="connsiteY7" fmla="*/ 246626 h 249250"/>
                  <a:gd name="connsiteX8" fmla="*/ 778982 w 909775"/>
                  <a:gd name="connsiteY8" fmla="*/ 234382 h 249250"/>
                  <a:gd name="connsiteX9" fmla="*/ 888848 w 909775"/>
                  <a:gd name="connsiteY9" fmla="*/ 124188 h 249250"/>
                  <a:gd name="connsiteX10" fmla="*/ 778982 w 909775"/>
                  <a:gd name="connsiteY10" fmla="*/ 13994 h 249250"/>
                  <a:gd name="connsiteX11" fmla="*/ 778982 w 909775"/>
                  <a:gd name="connsiteY11" fmla="*/ 2624 h 249250"/>
                  <a:gd name="connsiteX12" fmla="*/ 519409 w 909775"/>
                  <a:gd name="connsiteY12" fmla="*/ 2624 h 249250"/>
                  <a:gd name="connsiteX13" fmla="*/ 531695 w 909775"/>
                  <a:gd name="connsiteY13" fmla="*/ 2624 h 249250"/>
                  <a:gd name="connsiteX14" fmla="*/ 647539 w 909775"/>
                  <a:gd name="connsiteY14" fmla="*/ 118066 h 249250"/>
                  <a:gd name="connsiteX15" fmla="*/ 651049 w 909775"/>
                  <a:gd name="connsiteY15" fmla="*/ 124188 h 249250"/>
                  <a:gd name="connsiteX16" fmla="*/ 647539 w 909775"/>
                  <a:gd name="connsiteY16" fmla="*/ 130310 h 249250"/>
                  <a:gd name="connsiteX17" fmla="*/ 531695 w 909775"/>
                  <a:gd name="connsiteY17" fmla="*/ 246626 h 249250"/>
                  <a:gd name="connsiteX18" fmla="*/ 525552 w 909775"/>
                  <a:gd name="connsiteY18" fmla="*/ 249250 h 249250"/>
                  <a:gd name="connsiteX19" fmla="*/ 519409 w 909775"/>
                  <a:gd name="connsiteY19" fmla="*/ 246626 h 249250"/>
                  <a:gd name="connsiteX20" fmla="*/ 519409 w 909775"/>
                  <a:gd name="connsiteY20" fmla="*/ 234382 h 249250"/>
                  <a:gd name="connsiteX21" fmla="*/ 629987 w 909775"/>
                  <a:gd name="connsiteY21" fmla="*/ 124188 h 249250"/>
                  <a:gd name="connsiteX22" fmla="*/ 519409 w 909775"/>
                  <a:gd name="connsiteY22" fmla="*/ 13994 h 249250"/>
                  <a:gd name="connsiteX23" fmla="*/ 519409 w 909775"/>
                  <a:gd name="connsiteY23" fmla="*/ 2624 h 249250"/>
                  <a:gd name="connsiteX24" fmla="*/ 261543 w 909775"/>
                  <a:gd name="connsiteY24" fmla="*/ 2624 h 249250"/>
                  <a:gd name="connsiteX25" fmla="*/ 273750 w 909775"/>
                  <a:gd name="connsiteY25" fmla="*/ 2624 h 249250"/>
                  <a:gd name="connsiteX26" fmla="*/ 388848 w 909775"/>
                  <a:gd name="connsiteY26" fmla="*/ 118066 h 249250"/>
                  <a:gd name="connsiteX27" fmla="*/ 392336 w 909775"/>
                  <a:gd name="connsiteY27" fmla="*/ 124188 h 249250"/>
                  <a:gd name="connsiteX28" fmla="*/ 388848 w 909775"/>
                  <a:gd name="connsiteY28" fmla="*/ 130310 h 249250"/>
                  <a:gd name="connsiteX29" fmla="*/ 273750 w 909775"/>
                  <a:gd name="connsiteY29" fmla="*/ 246626 h 249250"/>
                  <a:gd name="connsiteX30" fmla="*/ 267647 w 909775"/>
                  <a:gd name="connsiteY30" fmla="*/ 249250 h 249250"/>
                  <a:gd name="connsiteX31" fmla="*/ 261543 w 909775"/>
                  <a:gd name="connsiteY31" fmla="*/ 246626 h 249250"/>
                  <a:gd name="connsiteX32" fmla="*/ 261543 w 909775"/>
                  <a:gd name="connsiteY32" fmla="*/ 234382 h 249250"/>
                  <a:gd name="connsiteX33" fmla="*/ 371409 w 909775"/>
                  <a:gd name="connsiteY33" fmla="*/ 124188 h 249250"/>
                  <a:gd name="connsiteX34" fmla="*/ 261543 w 909775"/>
                  <a:gd name="connsiteY34" fmla="*/ 13994 h 249250"/>
                  <a:gd name="connsiteX35" fmla="*/ 261543 w 909775"/>
                  <a:gd name="connsiteY35" fmla="*/ 2624 h 249250"/>
                  <a:gd name="connsiteX36" fmla="*/ 1987 w 909775"/>
                  <a:gd name="connsiteY36" fmla="*/ 2624 h 249250"/>
                  <a:gd name="connsiteX37" fmla="*/ 13470 w 909775"/>
                  <a:gd name="connsiteY37" fmla="*/ 2624 h 249250"/>
                  <a:gd name="connsiteX38" fmla="*/ 130955 w 909775"/>
                  <a:gd name="connsiteY38" fmla="*/ 118066 h 249250"/>
                  <a:gd name="connsiteX39" fmla="*/ 130955 w 909775"/>
                  <a:gd name="connsiteY39" fmla="*/ 130310 h 249250"/>
                  <a:gd name="connsiteX40" fmla="*/ 13470 w 909775"/>
                  <a:gd name="connsiteY40" fmla="*/ 246626 h 249250"/>
                  <a:gd name="connsiteX41" fmla="*/ 8170 w 909775"/>
                  <a:gd name="connsiteY41" fmla="*/ 249250 h 249250"/>
                  <a:gd name="connsiteX42" fmla="*/ 1987 w 909775"/>
                  <a:gd name="connsiteY42" fmla="*/ 246626 h 249250"/>
                  <a:gd name="connsiteX43" fmla="*/ 1987 w 909775"/>
                  <a:gd name="connsiteY43" fmla="*/ 234382 h 249250"/>
                  <a:gd name="connsiteX44" fmla="*/ 113288 w 909775"/>
                  <a:gd name="connsiteY44" fmla="*/ 124188 h 249250"/>
                  <a:gd name="connsiteX45" fmla="*/ 1987 w 909775"/>
                  <a:gd name="connsiteY45" fmla="*/ 13994 h 249250"/>
                  <a:gd name="connsiteX46" fmla="*/ 1987 w 909775"/>
                  <a:gd name="connsiteY46" fmla="*/ 2624 h 24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909775" h="249250">
                    <a:moveTo>
                      <a:pt x="778982" y="2624"/>
                    </a:moveTo>
                    <a:cubicBezTo>
                      <a:pt x="782470" y="-874"/>
                      <a:pt x="787701" y="-874"/>
                      <a:pt x="791189" y="2624"/>
                    </a:cubicBezTo>
                    <a:lnTo>
                      <a:pt x="907159" y="118066"/>
                    </a:lnTo>
                    <a:cubicBezTo>
                      <a:pt x="908903" y="120690"/>
                      <a:pt x="909775" y="122439"/>
                      <a:pt x="909775" y="124188"/>
                    </a:cubicBezTo>
                    <a:cubicBezTo>
                      <a:pt x="909775" y="126812"/>
                      <a:pt x="908903" y="128561"/>
                      <a:pt x="907159" y="130310"/>
                    </a:cubicBezTo>
                    <a:lnTo>
                      <a:pt x="791189" y="246626"/>
                    </a:lnTo>
                    <a:cubicBezTo>
                      <a:pt x="789445" y="248375"/>
                      <a:pt x="787701" y="249250"/>
                      <a:pt x="785086" y="249250"/>
                    </a:cubicBezTo>
                    <a:cubicBezTo>
                      <a:pt x="782470" y="249250"/>
                      <a:pt x="781598" y="248375"/>
                      <a:pt x="778982" y="246626"/>
                    </a:cubicBezTo>
                    <a:cubicBezTo>
                      <a:pt x="775494" y="243128"/>
                      <a:pt x="775494" y="237880"/>
                      <a:pt x="778982" y="234382"/>
                    </a:cubicBezTo>
                    <a:lnTo>
                      <a:pt x="888848" y="124188"/>
                    </a:lnTo>
                    <a:lnTo>
                      <a:pt x="778982" y="13994"/>
                    </a:lnTo>
                    <a:cubicBezTo>
                      <a:pt x="775494" y="11370"/>
                      <a:pt x="775494" y="5248"/>
                      <a:pt x="778982" y="2624"/>
                    </a:cubicBezTo>
                    <a:close/>
                    <a:moveTo>
                      <a:pt x="519409" y="2624"/>
                    </a:moveTo>
                    <a:cubicBezTo>
                      <a:pt x="522919" y="-874"/>
                      <a:pt x="529062" y="-874"/>
                      <a:pt x="531695" y="2624"/>
                    </a:cubicBezTo>
                    <a:lnTo>
                      <a:pt x="647539" y="118066"/>
                    </a:lnTo>
                    <a:cubicBezTo>
                      <a:pt x="650172" y="120690"/>
                      <a:pt x="651049" y="122439"/>
                      <a:pt x="651049" y="124188"/>
                    </a:cubicBezTo>
                    <a:cubicBezTo>
                      <a:pt x="651049" y="126812"/>
                      <a:pt x="650172" y="128561"/>
                      <a:pt x="647539" y="130310"/>
                    </a:cubicBezTo>
                    <a:lnTo>
                      <a:pt x="531695" y="246626"/>
                    </a:lnTo>
                    <a:cubicBezTo>
                      <a:pt x="529940" y="248375"/>
                      <a:pt x="527307" y="249250"/>
                      <a:pt x="525552" y="249250"/>
                    </a:cubicBezTo>
                    <a:cubicBezTo>
                      <a:pt x="522919" y="249250"/>
                      <a:pt x="521164" y="248375"/>
                      <a:pt x="519409" y="246626"/>
                    </a:cubicBezTo>
                    <a:cubicBezTo>
                      <a:pt x="516776" y="243128"/>
                      <a:pt x="516776" y="237880"/>
                      <a:pt x="519409" y="234382"/>
                    </a:cubicBezTo>
                    <a:lnTo>
                      <a:pt x="629987" y="124188"/>
                    </a:lnTo>
                    <a:lnTo>
                      <a:pt x="519409" y="13994"/>
                    </a:lnTo>
                    <a:cubicBezTo>
                      <a:pt x="516776" y="11370"/>
                      <a:pt x="516776" y="5248"/>
                      <a:pt x="519409" y="2624"/>
                    </a:cubicBezTo>
                    <a:close/>
                    <a:moveTo>
                      <a:pt x="261543" y="2624"/>
                    </a:moveTo>
                    <a:cubicBezTo>
                      <a:pt x="264159" y="-874"/>
                      <a:pt x="269390" y="-874"/>
                      <a:pt x="273750" y="2624"/>
                    </a:cubicBezTo>
                    <a:lnTo>
                      <a:pt x="388848" y="118066"/>
                    </a:lnTo>
                    <a:cubicBezTo>
                      <a:pt x="390592" y="120690"/>
                      <a:pt x="392336" y="122439"/>
                      <a:pt x="392336" y="124188"/>
                    </a:cubicBezTo>
                    <a:cubicBezTo>
                      <a:pt x="392336" y="126812"/>
                      <a:pt x="390592" y="128561"/>
                      <a:pt x="388848" y="130310"/>
                    </a:cubicBezTo>
                    <a:lnTo>
                      <a:pt x="273750" y="246626"/>
                    </a:lnTo>
                    <a:cubicBezTo>
                      <a:pt x="272006" y="248375"/>
                      <a:pt x="269390" y="249250"/>
                      <a:pt x="267647" y="249250"/>
                    </a:cubicBezTo>
                    <a:cubicBezTo>
                      <a:pt x="265031" y="249250"/>
                      <a:pt x="263287" y="248375"/>
                      <a:pt x="261543" y="246626"/>
                    </a:cubicBezTo>
                    <a:cubicBezTo>
                      <a:pt x="258055" y="243128"/>
                      <a:pt x="258055" y="237880"/>
                      <a:pt x="261543" y="234382"/>
                    </a:cubicBezTo>
                    <a:lnTo>
                      <a:pt x="371409" y="124188"/>
                    </a:lnTo>
                    <a:lnTo>
                      <a:pt x="261543" y="13994"/>
                    </a:lnTo>
                    <a:cubicBezTo>
                      <a:pt x="258055" y="11370"/>
                      <a:pt x="258055" y="5248"/>
                      <a:pt x="261543" y="2624"/>
                    </a:cubicBezTo>
                    <a:close/>
                    <a:moveTo>
                      <a:pt x="1987" y="2624"/>
                    </a:moveTo>
                    <a:cubicBezTo>
                      <a:pt x="5520" y="-874"/>
                      <a:pt x="9937" y="-874"/>
                      <a:pt x="13470" y="2624"/>
                    </a:cubicBezTo>
                    <a:lnTo>
                      <a:pt x="130955" y="118066"/>
                    </a:lnTo>
                    <a:cubicBezTo>
                      <a:pt x="133605" y="122439"/>
                      <a:pt x="133605" y="127686"/>
                      <a:pt x="130955" y="130310"/>
                    </a:cubicBezTo>
                    <a:lnTo>
                      <a:pt x="13470" y="246626"/>
                    </a:lnTo>
                    <a:cubicBezTo>
                      <a:pt x="11704" y="248375"/>
                      <a:pt x="9937" y="249250"/>
                      <a:pt x="8170" y="249250"/>
                    </a:cubicBezTo>
                    <a:cubicBezTo>
                      <a:pt x="5520" y="249250"/>
                      <a:pt x="2870" y="248375"/>
                      <a:pt x="1987" y="246626"/>
                    </a:cubicBezTo>
                    <a:cubicBezTo>
                      <a:pt x="-663" y="243128"/>
                      <a:pt x="-663" y="237880"/>
                      <a:pt x="1987" y="234382"/>
                    </a:cubicBezTo>
                    <a:lnTo>
                      <a:pt x="113288" y="124188"/>
                    </a:lnTo>
                    <a:lnTo>
                      <a:pt x="1987" y="13994"/>
                    </a:lnTo>
                    <a:cubicBezTo>
                      <a:pt x="-663" y="11370"/>
                      <a:pt x="-663" y="5248"/>
                      <a:pt x="1987" y="26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225">
                <a:extLst>
                  <a:ext uri="{FF2B5EF4-FFF2-40B4-BE49-F238E27FC236}">
                    <a16:creationId xmlns:a16="http://schemas.microsoft.com/office/drawing/2014/main" id="{4C54ED91-0D20-482C-9692-B2A916CFB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9173" y="4575863"/>
                <a:ext cx="274164" cy="274164"/>
              </a:xfrm>
              <a:custGeom>
                <a:avLst/>
                <a:gdLst>
                  <a:gd name="T0" fmla="*/ 313 w 314"/>
                  <a:gd name="T1" fmla="*/ 157 h 314"/>
                  <a:gd name="T2" fmla="*/ 156 w 314"/>
                  <a:gd name="T3" fmla="*/ 313 h 314"/>
                  <a:gd name="T4" fmla="*/ 0 w 314"/>
                  <a:gd name="T5" fmla="*/ 157 h 314"/>
                  <a:gd name="T6" fmla="*/ 156 w 314"/>
                  <a:gd name="T7" fmla="*/ 0 h 314"/>
                  <a:gd name="T8" fmla="*/ 313 w 314"/>
                  <a:gd name="T9" fmla="*/ 157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314">
                    <a:moveTo>
                      <a:pt x="313" y="157"/>
                    </a:moveTo>
                    <a:lnTo>
                      <a:pt x="156" y="313"/>
                    </a:lnTo>
                    <a:lnTo>
                      <a:pt x="0" y="157"/>
                    </a:lnTo>
                    <a:lnTo>
                      <a:pt x="156" y="0"/>
                    </a:lnTo>
                    <a:lnTo>
                      <a:pt x="313" y="1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226">
                <a:extLst>
                  <a:ext uri="{FF2B5EF4-FFF2-40B4-BE49-F238E27FC236}">
                    <a16:creationId xmlns:a16="http://schemas.microsoft.com/office/drawing/2014/main" id="{369DD0FA-3F62-4D12-A774-F4F605E3F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1450" y="4568140"/>
                <a:ext cx="289610" cy="293473"/>
              </a:xfrm>
              <a:custGeom>
                <a:avLst/>
                <a:gdLst>
                  <a:gd name="T0" fmla="*/ 22 w 332"/>
                  <a:gd name="T1" fmla="*/ 168 h 334"/>
                  <a:gd name="T2" fmla="*/ 165 w 332"/>
                  <a:gd name="T3" fmla="*/ 311 h 334"/>
                  <a:gd name="T4" fmla="*/ 308 w 332"/>
                  <a:gd name="T5" fmla="*/ 168 h 334"/>
                  <a:gd name="T6" fmla="*/ 165 w 332"/>
                  <a:gd name="T7" fmla="*/ 25 h 334"/>
                  <a:gd name="T8" fmla="*/ 22 w 332"/>
                  <a:gd name="T9" fmla="*/ 168 h 334"/>
                  <a:gd name="T10" fmla="*/ 165 w 332"/>
                  <a:gd name="T11" fmla="*/ 333 h 334"/>
                  <a:gd name="T12" fmla="*/ 165 w 332"/>
                  <a:gd name="T13" fmla="*/ 333 h 334"/>
                  <a:gd name="T14" fmla="*/ 158 w 332"/>
                  <a:gd name="T15" fmla="*/ 331 h 334"/>
                  <a:gd name="T16" fmla="*/ 2 w 332"/>
                  <a:gd name="T17" fmla="*/ 174 h 334"/>
                  <a:gd name="T18" fmla="*/ 2 w 332"/>
                  <a:gd name="T19" fmla="*/ 174 h 334"/>
                  <a:gd name="T20" fmla="*/ 0 w 332"/>
                  <a:gd name="T21" fmla="*/ 168 h 334"/>
                  <a:gd name="T22" fmla="*/ 0 w 332"/>
                  <a:gd name="T23" fmla="*/ 168 h 334"/>
                  <a:gd name="T24" fmla="*/ 2 w 332"/>
                  <a:gd name="T25" fmla="*/ 161 h 334"/>
                  <a:gd name="T26" fmla="*/ 158 w 332"/>
                  <a:gd name="T27" fmla="*/ 4 h 334"/>
                  <a:gd name="T28" fmla="*/ 158 w 332"/>
                  <a:gd name="T29" fmla="*/ 4 h 334"/>
                  <a:gd name="T30" fmla="*/ 172 w 332"/>
                  <a:gd name="T31" fmla="*/ 4 h 334"/>
                  <a:gd name="T32" fmla="*/ 328 w 332"/>
                  <a:gd name="T33" fmla="*/ 161 h 334"/>
                  <a:gd name="T34" fmla="*/ 328 w 332"/>
                  <a:gd name="T35" fmla="*/ 161 h 334"/>
                  <a:gd name="T36" fmla="*/ 331 w 332"/>
                  <a:gd name="T37" fmla="*/ 168 h 334"/>
                  <a:gd name="T38" fmla="*/ 331 w 332"/>
                  <a:gd name="T39" fmla="*/ 168 h 334"/>
                  <a:gd name="T40" fmla="*/ 328 w 332"/>
                  <a:gd name="T41" fmla="*/ 174 h 334"/>
                  <a:gd name="T42" fmla="*/ 172 w 332"/>
                  <a:gd name="T43" fmla="*/ 331 h 334"/>
                  <a:gd name="T44" fmla="*/ 172 w 332"/>
                  <a:gd name="T45" fmla="*/ 331 h 334"/>
                  <a:gd name="T46" fmla="*/ 165 w 332"/>
                  <a:gd name="T47" fmla="*/ 333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2" h="334">
                    <a:moveTo>
                      <a:pt x="22" y="168"/>
                    </a:moveTo>
                    <a:lnTo>
                      <a:pt x="165" y="311"/>
                    </a:lnTo>
                    <a:lnTo>
                      <a:pt x="308" y="168"/>
                    </a:lnTo>
                    <a:lnTo>
                      <a:pt x="165" y="25"/>
                    </a:lnTo>
                    <a:lnTo>
                      <a:pt x="22" y="168"/>
                    </a:lnTo>
                    <a:close/>
                    <a:moveTo>
                      <a:pt x="165" y="333"/>
                    </a:moveTo>
                    <a:lnTo>
                      <a:pt x="165" y="333"/>
                    </a:lnTo>
                    <a:cubicBezTo>
                      <a:pt x="163" y="333"/>
                      <a:pt x="160" y="332"/>
                      <a:pt x="158" y="331"/>
                    </a:cubicBezTo>
                    <a:lnTo>
                      <a:pt x="2" y="174"/>
                    </a:lnTo>
                    <a:lnTo>
                      <a:pt x="2" y="174"/>
                    </a:lnTo>
                    <a:cubicBezTo>
                      <a:pt x="1" y="172"/>
                      <a:pt x="0" y="170"/>
                      <a:pt x="0" y="168"/>
                    </a:cubicBezTo>
                    <a:lnTo>
                      <a:pt x="0" y="168"/>
                    </a:lnTo>
                    <a:cubicBezTo>
                      <a:pt x="0" y="165"/>
                      <a:pt x="1" y="162"/>
                      <a:pt x="2" y="161"/>
                    </a:cubicBezTo>
                    <a:lnTo>
                      <a:pt x="158" y="4"/>
                    </a:lnTo>
                    <a:lnTo>
                      <a:pt x="158" y="4"/>
                    </a:lnTo>
                    <a:cubicBezTo>
                      <a:pt x="163" y="0"/>
                      <a:pt x="168" y="0"/>
                      <a:pt x="172" y="4"/>
                    </a:cubicBezTo>
                    <a:lnTo>
                      <a:pt x="328" y="161"/>
                    </a:lnTo>
                    <a:lnTo>
                      <a:pt x="328" y="161"/>
                    </a:lnTo>
                    <a:cubicBezTo>
                      <a:pt x="330" y="162"/>
                      <a:pt x="331" y="165"/>
                      <a:pt x="331" y="168"/>
                    </a:cubicBezTo>
                    <a:lnTo>
                      <a:pt x="331" y="168"/>
                    </a:lnTo>
                    <a:cubicBezTo>
                      <a:pt x="331" y="170"/>
                      <a:pt x="330" y="172"/>
                      <a:pt x="328" y="174"/>
                    </a:cubicBezTo>
                    <a:lnTo>
                      <a:pt x="172" y="331"/>
                    </a:lnTo>
                    <a:lnTo>
                      <a:pt x="172" y="331"/>
                    </a:lnTo>
                    <a:cubicBezTo>
                      <a:pt x="170" y="332"/>
                      <a:pt x="168" y="333"/>
                      <a:pt x="165" y="3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15A41628-E082-4276-9CB5-E88696529037}"/>
                </a:ext>
              </a:extLst>
            </p:cNvPr>
            <p:cNvGrpSpPr/>
            <p:nvPr/>
          </p:nvGrpSpPr>
          <p:grpSpPr>
            <a:xfrm>
              <a:off x="17870959" y="5170532"/>
              <a:ext cx="2060290" cy="3069003"/>
              <a:chOff x="17870959" y="5170532"/>
              <a:chExt cx="2060290" cy="3069003"/>
            </a:xfrm>
          </p:grpSpPr>
          <p:sp>
            <p:nvSpPr>
              <p:cNvPr id="139" name="Freeform 203">
                <a:extLst>
                  <a:ext uri="{FF2B5EF4-FFF2-40B4-BE49-F238E27FC236}">
                    <a16:creationId xmlns:a16="http://schemas.microsoft.com/office/drawing/2014/main" id="{01C44116-DA05-4C70-9590-1D838977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2544" y="6483437"/>
                <a:ext cx="1239536" cy="799326"/>
              </a:xfrm>
              <a:custGeom>
                <a:avLst/>
                <a:gdLst>
                  <a:gd name="T0" fmla="*/ 1299 w 1415"/>
                  <a:gd name="T1" fmla="*/ 912 h 913"/>
                  <a:gd name="T2" fmla="*/ 707 w 1415"/>
                  <a:gd name="T3" fmla="*/ 912 h 913"/>
                  <a:gd name="T4" fmla="*/ 115 w 1415"/>
                  <a:gd name="T5" fmla="*/ 912 h 913"/>
                  <a:gd name="T6" fmla="*/ 115 w 1415"/>
                  <a:gd name="T7" fmla="*/ 912 h 913"/>
                  <a:gd name="T8" fmla="*/ 34 w 1415"/>
                  <a:gd name="T9" fmla="*/ 877 h 913"/>
                  <a:gd name="T10" fmla="*/ 34 w 1415"/>
                  <a:gd name="T11" fmla="*/ 877 h 913"/>
                  <a:gd name="T12" fmla="*/ 0 w 1415"/>
                  <a:gd name="T13" fmla="*/ 797 h 913"/>
                  <a:gd name="T14" fmla="*/ 0 w 1415"/>
                  <a:gd name="T15" fmla="*/ 455 h 913"/>
                  <a:gd name="T16" fmla="*/ 0 w 1415"/>
                  <a:gd name="T17" fmla="*/ 115 h 913"/>
                  <a:gd name="T18" fmla="*/ 0 w 1415"/>
                  <a:gd name="T19" fmla="*/ 115 h 913"/>
                  <a:gd name="T20" fmla="*/ 34 w 1415"/>
                  <a:gd name="T21" fmla="*/ 33 h 913"/>
                  <a:gd name="T22" fmla="*/ 34 w 1415"/>
                  <a:gd name="T23" fmla="*/ 33 h 913"/>
                  <a:gd name="T24" fmla="*/ 115 w 1415"/>
                  <a:gd name="T25" fmla="*/ 0 h 913"/>
                  <a:gd name="T26" fmla="*/ 707 w 1415"/>
                  <a:gd name="T27" fmla="*/ 0 h 913"/>
                  <a:gd name="T28" fmla="*/ 1299 w 1415"/>
                  <a:gd name="T29" fmla="*/ 0 h 913"/>
                  <a:gd name="T30" fmla="*/ 1299 w 1415"/>
                  <a:gd name="T31" fmla="*/ 0 h 913"/>
                  <a:gd name="T32" fmla="*/ 1381 w 1415"/>
                  <a:gd name="T33" fmla="*/ 33 h 913"/>
                  <a:gd name="T34" fmla="*/ 1381 w 1415"/>
                  <a:gd name="T35" fmla="*/ 33 h 913"/>
                  <a:gd name="T36" fmla="*/ 1414 w 1415"/>
                  <a:gd name="T37" fmla="*/ 115 h 913"/>
                  <a:gd name="T38" fmla="*/ 1414 w 1415"/>
                  <a:gd name="T39" fmla="*/ 455 h 913"/>
                  <a:gd name="T40" fmla="*/ 1414 w 1415"/>
                  <a:gd name="T41" fmla="*/ 797 h 913"/>
                  <a:gd name="T42" fmla="*/ 1414 w 1415"/>
                  <a:gd name="T43" fmla="*/ 797 h 913"/>
                  <a:gd name="T44" fmla="*/ 1381 w 1415"/>
                  <a:gd name="T45" fmla="*/ 877 h 913"/>
                  <a:gd name="T46" fmla="*/ 1381 w 1415"/>
                  <a:gd name="T47" fmla="*/ 877 h 913"/>
                  <a:gd name="T48" fmla="*/ 1299 w 1415"/>
                  <a:gd name="T49" fmla="*/ 912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15" h="913">
                    <a:moveTo>
                      <a:pt x="1299" y="912"/>
                    </a:moveTo>
                    <a:lnTo>
                      <a:pt x="707" y="912"/>
                    </a:lnTo>
                    <a:lnTo>
                      <a:pt x="115" y="912"/>
                    </a:lnTo>
                    <a:lnTo>
                      <a:pt x="115" y="912"/>
                    </a:lnTo>
                    <a:cubicBezTo>
                      <a:pt x="83" y="912"/>
                      <a:pt x="55" y="898"/>
                      <a:pt x="34" y="877"/>
                    </a:cubicBezTo>
                    <a:lnTo>
                      <a:pt x="34" y="877"/>
                    </a:lnTo>
                    <a:cubicBezTo>
                      <a:pt x="13" y="857"/>
                      <a:pt x="0" y="828"/>
                      <a:pt x="0" y="797"/>
                    </a:cubicBezTo>
                    <a:lnTo>
                      <a:pt x="0" y="455"/>
                    </a:lnTo>
                    <a:lnTo>
                      <a:pt x="0" y="115"/>
                    </a:lnTo>
                    <a:lnTo>
                      <a:pt x="0" y="115"/>
                    </a:lnTo>
                    <a:cubicBezTo>
                      <a:pt x="0" y="82"/>
                      <a:pt x="13" y="54"/>
                      <a:pt x="34" y="33"/>
                    </a:cubicBezTo>
                    <a:lnTo>
                      <a:pt x="34" y="33"/>
                    </a:lnTo>
                    <a:cubicBezTo>
                      <a:pt x="55" y="12"/>
                      <a:pt x="83" y="0"/>
                      <a:pt x="115" y="0"/>
                    </a:cubicBezTo>
                    <a:lnTo>
                      <a:pt x="707" y="0"/>
                    </a:lnTo>
                    <a:lnTo>
                      <a:pt x="1299" y="0"/>
                    </a:lnTo>
                    <a:lnTo>
                      <a:pt x="1299" y="0"/>
                    </a:lnTo>
                    <a:cubicBezTo>
                      <a:pt x="1332" y="0"/>
                      <a:pt x="1360" y="12"/>
                      <a:pt x="1381" y="33"/>
                    </a:cubicBezTo>
                    <a:lnTo>
                      <a:pt x="1381" y="33"/>
                    </a:lnTo>
                    <a:cubicBezTo>
                      <a:pt x="1402" y="54"/>
                      <a:pt x="1414" y="82"/>
                      <a:pt x="1414" y="115"/>
                    </a:cubicBezTo>
                    <a:lnTo>
                      <a:pt x="1414" y="455"/>
                    </a:lnTo>
                    <a:lnTo>
                      <a:pt x="1414" y="797"/>
                    </a:lnTo>
                    <a:lnTo>
                      <a:pt x="1414" y="797"/>
                    </a:lnTo>
                    <a:cubicBezTo>
                      <a:pt x="1414" y="828"/>
                      <a:pt x="1402" y="857"/>
                      <a:pt x="1381" y="877"/>
                    </a:cubicBezTo>
                    <a:lnTo>
                      <a:pt x="1381" y="877"/>
                    </a:lnTo>
                    <a:cubicBezTo>
                      <a:pt x="1360" y="898"/>
                      <a:pt x="1332" y="912"/>
                      <a:pt x="1299" y="91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204">
                <a:extLst>
                  <a:ext uri="{FF2B5EF4-FFF2-40B4-BE49-F238E27FC236}">
                    <a16:creationId xmlns:a16="http://schemas.microsoft.com/office/drawing/2014/main" id="{31CD92D5-1147-443C-BF6D-FC7D8F721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0959" y="6471851"/>
                <a:ext cx="1254984" cy="814775"/>
              </a:xfrm>
              <a:custGeom>
                <a:avLst/>
                <a:gdLst>
                  <a:gd name="T0" fmla="*/ 125 w 1435"/>
                  <a:gd name="T1" fmla="*/ 19 h 932"/>
                  <a:gd name="T2" fmla="*/ 125 w 1435"/>
                  <a:gd name="T3" fmla="*/ 19 h 932"/>
                  <a:gd name="T4" fmla="*/ 51 w 1435"/>
                  <a:gd name="T5" fmla="*/ 50 h 932"/>
                  <a:gd name="T6" fmla="*/ 51 w 1435"/>
                  <a:gd name="T7" fmla="*/ 50 h 932"/>
                  <a:gd name="T8" fmla="*/ 19 w 1435"/>
                  <a:gd name="T9" fmla="*/ 125 h 932"/>
                  <a:gd name="T10" fmla="*/ 19 w 1435"/>
                  <a:gd name="T11" fmla="*/ 807 h 932"/>
                  <a:gd name="T12" fmla="*/ 19 w 1435"/>
                  <a:gd name="T13" fmla="*/ 807 h 932"/>
                  <a:gd name="T14" fmla="*/ 51 w 1435"/>
                  <a:gd name="T15" fmla="*/ 880 h 932"/>
                  <a:gd name="T16" fmla="*/ 51 w 1435"/>
                  <a:gd name="T17" fmla="*/ 880 h 932"/>
                  <a:gd name="T18" fmla="*/ 125 w 1435"/>
                  <a:gd name="T19" fmla="*/ 912 h 932"/>
                  <a:gd name="T20" fmla="*/ 1309 w 1435"/>
                  <a:gd name="T21" fmla="*/ 912 h 932"/>
                  <a:gd name="T22" fmla="*/ 1309 w 1435"/>
                  <a:gd name="T23" fmla="*/ 912 h 932"/>
                  <a:gd name="T24" fmla="*/ 1384 w 1435"/>
                  <a:gd name="T25" fmla="*/ 880 h 932"/>
                  <a:gd name="T26" fmla="*/ 1384 w 1435"/>
                  <a:gd name="T27" fmla="*/ 880 h 932"/>
                  <a:gd name="T28" fmla="*/ 1414 w 1435"/>
                  <a:gd name="T29" fmla="*/ 807 h 932"/>
                  <a:gd name="T30" fmla="*/ 1414 w 1435"/>
                  <a:gd name="T31" fmla="*/ 125 h 932"/>
                  <a:gd name="T32" fmla="*/ 1414 w 1435"/>
                  <a:gd name="T33" fmla="*/ 125 h 932"/>
                  <a:gd name="T34" fmla="*/ 1384 w 1435"/>
                  <a:gd name="T35" fmla="*/ 50 h 932"/>
                  <a:gd name="T36" fmla="*/ 1384 w 1435"/>
                  <a:gd name="T37" fmla="*/ 50 h 932"/>
                  <a:gd name="T38" fmla="*/ 1309 w 1435"/>
                  <a:gd name="T39" fmla="*/ 19 h 932"/>
                  <a:gd name="T40" fmla="*/ 125 w 1435"/>
                  <a:gd name="T41" fmla="*/ 19 h 932"/>
                  <a:gd name="T42" fmla="*/ 1309 w 1435"/>
                  <a:gd name="T43" fmla="*/ 931 h 932"/>
                  <a:gd name="T44" fmla="*/ 125 w 1435"/>
                  <a:gd name="T45" fmla="*/ 931 h 932"/>
                  <a:gd name="T46" fmla="*/ 125 w 1435"/>
                  <a:gd name="T47" fmla="*/ 931 h 932"/>
                  <a:gd name="T48" fmla="*/ 37 w 1435"/>
                  <a:gd name="T49" fmla="*/ 894 h 932"/>
                  <a:gd name="T50" fmla="*/ 37 w 1435"/>
                  <a:gd name="T51" fmla="*/ 894 h 932"/>
                  <a:gd name="T52" fmla="*/ 0 w 1435"/>
                  <a:gd name="T53" fmla="*/ 807 h 932"/>
                  <a:gd name="T54" fmla="*/ 0 w 1435"/>
                  <a:gd name="T55" fmla="*/ 125 h 932"/>
                  <a:gd name="T56" fmla="*/ 0 w 1435"/>
                  <a:gd name="T57" fmla="*/ 125 h 932"/>
                  <a:gd name="T58" fmla="*/ 37 w 1435"/>
                  <a:gd name="T59" fmla="*/ 36 h 932"/>
                  <a:gd name="T60" fmla="*/ 37 w 1435"/>
                  <a:gd name="T61" fmla="*/ 36 h 932"/>
                  <a:gd name="T62" fmla="*/ 125 w 1435"/>
                  <a:gd name="T63" fmla="*/ 0 h 932"/>
                  <a:gd name="T64" fmla="*/ 1309 w 1435"/>
                  <a:gd name="T65" fmla="*/ 0 h 932"/>
                  <a:gd name="T66" fmla="*/ 1309 w 1435"/>
                  <a:gd name="T67" fmla="*/ 0 h 932"/>
                  <a:gd name="T68" fmla="*/ 1398 w 1435"/>
                  <a:gd name="T69" fmla="*/ 36 h 932"/>
                  <a:gd name="T70" fmla="*/ 1398 w 1435"/>
                  <a:gd name="T71" fmla="*/ 36 h 932"/>
                  <a:gd name="T72" fmla="*/ 1434 w 1435"/>
                  <a:gd name="T73" fmla="*/ 125 h 932"/>
                  <a:gd name="T74" fmla="*/ 1434 w 1435"/>
                  <a:gd name="T75" fmla="*/ 807 h 932"/>
                  <a:gd name="T76" fmla="*/ 1434 w 1435"/>
                  <a:gd name="T77" fmla="*/ 807 h 932"/>
                  <a:gd name="T78" fmla="*/ 1398 w 1435"/>
                  <a:gd name="T79" fmla="*/ 894 h 932"/>
                  <a:gd name="T80" fmla="*/ 1398 w 1435"/>
                  <a:gd name="T81" fmla="*/ 894 h 932"/>
                  <a:gd name="T82" fmla="*/ 1309 w 1435"/>
                  <a:gd name="T83" fmla="*/ 931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35" h="932">
                    <a:moveTo>
                      <a:pt x="125" y="19"/>
                    </a:moveTo>
                    <a:lnTo>
                      <a:pt x="125" y="19"/>
                    </a:lnTo>
                    <a:cubicBezTo>
                      <a:pt x="97" y="19"/>
                      <a:pt x="71" y="30"/>
                      <a:pt x="51" y="50"/>
                    </a:cubicBezTo>
                    <a:lnTo>
                      <a:pt x="51" y="50"/>
                    </a:lnTo>
                    <a:cubicBezTo>
                      <a:pt x="31" y="70"/>
                      <a:pt x="19" y="96"/>
                      <a:pt x="19" y="125"/>
                    </a:cubicBezTo>
                    <a:lnTo>
                      <a:pt x="19" y="807"/>
                    </a:lnTo>
                    <a:lnTo>
                      <a:pt x="19" y="807"/>
                    </a:lnTo>
                    <a:cubicBezTo>
                      <a:pt x="19" y="834"/>
                      <a:pt x="31" y="862"/>
                      <a:pt x="51" y="880"/>
                    </a:cubicBezTo>
                    <a:lnTo>
                      <a:pt x="51" y="880"/>
                    </a:lnTo>
                    <a:cubicBezTo>
                      <a:pt x="71" y="901"/>
                      <a:pt x="97" y="912"/>
                      <a:pt x="125" y="912"/>
                    </a:cubicBezTo>
                    <a:lnTo>
                      <a:pt x="1309" y="912"/>
                    </a:lnTo>
                    <a:lnTo>
                      <a:pt x="1309" y="912"/>
                    </a:lnTo>
                    <a:cubicBezTo>
                      <a:pt x="1338" y="912"/>
                      <a:pt x="1364" y="901"/>
                      <a:pt x="1384" y="880"/>
                    </a:cubicBezTo>
                    <a:lnTo>
                      <a:pt x="1384" y="880"/>
                    </a:lnTo>
                    <a:cubicBezTo>
                      <a:pt x="1404" y="862"/>
                      <a:pt x="1414" y="834"/>
                      <a:pt x="1414" y="807"/>
                    </a:cubicBezTo>
                    <a:lnTo>
                      <a:pt x="1414" y="125"/>
                    </a:lnTo>
                    <a:lnTo>
                      <a:pt x="1414" y="125"/>
                    </a:lnTo>
                    <a:cubicBezTo>
                      <a:pt x="1414" y="96"/>
                      <a:pt x="1404" y="70"/>
                      <a:pt x="1384" y="50"/>
                    </a:cubicBezTo>
                    <a:lnTo>
                      <a:pt x="1384" y="50"/>
                    </a:lnTo>
                    <a:cubicBezTo>
                      <a:pt x="1364" y="30"/>
                      <a:pt x="1338" y="19"/>
                      <a:pt x="1309" y="19"/>
                    </a:cubicBezTo>
                    <a:lnTo>
                      <a:pt x="125" y="19"/>
                    </a:lnTo>
                    <a:close/>
                    <a:moveTo>
                      <a:pt x="1309" y="931"/>
                    </a:moveTo>
                    <a:lnTo>
                      <a:pt x="125" y="931"/>
                    </a:lnTo>
                    <a:lnTo>
                      <a:pt x="125" y="931"/>
                    </a:lnTo>
                    <a:cubicBezTo>
                      <a:pt x="92" y="931"/>
                      <a:pt x="60" y="918"/>
                      <a:pt x="37" y="894"/>
                    </a:cubicBezTo>
                    <a:lnTo>
                      <a:pt x="37" y="894"/>
                    </a:lnTo>
                    <a:cubicBezTo>
                      <a:pt x="14" y="871"/>
                      <a:pt x="0" y="840"/>
                      <a:pt x="0" y="807"/>
                    </a:cubicBezTo>
                    <a:lnTo>
                      <a:pt x="0" y="125"/>
                    </a:lnTo>
                    <a:lnTo>
                      <a:pt x="0" y="125"/>
                    </a:lnTo>
                    <a:cubicBezTo>
                      <a:pt x="0" y="90"/>
                      <a:pt x="14" y="59"/>
                      <a:pt x="37" y="36"/>
                    </a:cubicBezTo>
                    <a:lnTo>
                      <a:pt x="37" y="36"/>
                    </a:lnTo>
                    <a:cubicBezTo>
                      <a:pt x="60" y="12"/>
                      <a:pt x="92" y="0"/>
                      <a:pt x="125" y="0"/>
                    </a:cubicBezTo>
                    <a:lnTo>
                      <a:pt x="1309" y="0"/>
                    </a:lnTo>
                    <a:lnTo>
                      <a:pt x="1309" y="0"/>
                    </a:lnTo>
                    <a:cubicBezTo>
                      <a:pt x="1343" y="0"/>
                      <a:pt x="1375" y="12"/>
                      <a:pt x="1398" y="36"/>
                    </a:cubicBezTo>
                    <a:lnTo>
                      <a:pt x="1398" y="36"/>
                    </a:lnTo>
                    <a:cubicBezTo>
                      <a:pt x="1421" y="59"/>
                      <a:pt x="1434" y="90"/>
                      <a:pt x="1434" y="125"/>
                    </a:cubicBezTo>
                    <a:lnTo>
                      <a:pt x="1434" y="807"/>
                    </a:lnTo>
                    <a:lnTo>
                      <a:pt x="1434" y="807"/>
                    </a:lnTo>
                    <a:cubicBezTo>
                      <a:pt x="1434" y="840"/>
                      <a:pt x="1421" y="871"/>
                      <a:pt x="1398" y="894"/>
                    </a:cubicBezTo>
                    <a:lnTo>
                      <a:pt x="1398" y="894"/>
                    </a:lnTo>
                    <a:cubicBezTo>
                      <a:pt x="1375" y="918"/>
                      <a:pt x="1343" y="931"/>
                      <a:pt x="1309" y="9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205">
                <a:extLst>
                  <a:ext uri="{FF2B5EF4-FFF2-40B4-BE49-F238E27FC236}">
                    <a16:creationId xmlns:a16="http://schemas.microsoft.com/office/drawing/2014/main" id="{717E7C73-EC2A-4FA6-B8E7-DF139244D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0497" y="6912061"/>
                <a:ext cx="486547" cy="19309"/>
              </a:xfrm>
              <a:custGeom>
                <a:avLst/>
                <a:gdLst>
                  <a:gd name="T0" fmla="*/ 546 w 557"/>
                  <a:gd name="T1" fmla="*/ 19 h 20"/>
                  <a:gd name="T2" fmla="*/ 10 w 557"/>
                  <a:gd name="T3" fmla="*/ 19 h 20"/>
                  <a:gd name="T4" fmla="*/ 10 w 557"/>
                  <a:gd name="T5" fmla="*/ 19 h 20"/>
                  <a:gd name="T6" fmla="*/ 0 w 557"/>
                  <a:gd name="T7" fmla="*/ 9 h 20"/>
                  <a:gd name="T8" fmla="*/ 0 w 557"/>
                  <a:gd name="T9" fmla="*/ 9 h 20"/>
                  <a:gd name="T10" fmla="*/ 10 w 557"/>
                  <a:gd name="T11" fmla="*/ 0 h 20"/>
                  <a:gd name="T12" fmla="*/ 546 w 557"/>
                  <a:gd name="T13" fmla="*/ 0 h 20"/>
                  <a:gd name="T14" fmla="*/ 546 w 557"/>
                  <a:gd name="T15" fmla="*/ 0 h 20"/>
                  <a:gd name="T16" fmla="*/ 556 w 557"/>
                  <a:gd name="T17" fmla="*/ 9 h 20"/>
                  <a:gd name="T18" fmla="*/ 556 w 557"/>
                  <a:gd name="T19" fmla="*/ 9 h 20"/>
                  <a:gd name="T20" fmla="*/ 546 w 557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7" h="20">
                    <a:moveTo>
                      <a:pt x="546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546" y="0"/>
                    </a:lnTo>
                    <a:lnTo>
                      <a:pt x="546" y="0"/>
                    </a:lnTo>
                    <a:cubicBezTo>
                      <a:pt x="551" y="0"/>
                      <a:pt x="556" y="4"/>
                      <a:pt x="556" y="9"/>
                    </a:cubicBezTo>
                    <a:lnTo>
                      <a:pt x="556" y="9"/>
                    </a:lnTo>
                    <a:cubicBezTo>
                      <a:pt x="556" y="14"/>
                      <a:pt x="551" y="19"/>
                      <a:pt x="546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206">
                <a:extLst>
                  <a:ext uri="{FF2B5EF4-FFF2-40B4-BE49-F238E27FC236}">
                    <a16:creationId xmlns:a16="http://schemas.microsoft.com/office/drawing/2014/main" id="{AA480059-7948-498A-A47D-4EDFDBA09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9321" y="6869586"/>
                <a:ext cx="100399" cy="100399"/>
              </a:xfrm>
              <a:custGeom>
                <a:avLst/>
                <a:gdLst>
                  <a:gd name="T0" fmla="*/ 115 w 116"/>
                  <a:gd name="T1" fmla="*/ 57 h 116"/>
                  <a:gd name="T2" fmla="*/ 115 w 116"/>
                  <a:gd name="T3" fmla="*/ 57 h 116"/>
                  <a:gd name="T4" fmla="*/ 58 w 116"/>
                  <a:gd name="T5" fmla="*/ 115 h 116"/>
                  <a:gd name="T6" fmla="*/ 58 w 116"/>
                  <a:gd name="T7" fmla="*/ 115 h 116"/>
                  <a:gd name="T8" fmla="*/ 0 w 116"/>
                  <a:gd name="T9" fmla="*/ 57 h 116"/>
                  <a:gd name="T10" fmla="*/ 0 w 116"/>
                  <a:gd name="T11" fmla="*/ 57 h 116"/>
                  <a:gd name="T12" fmla="*/ 58 w 116"/>
                  <a:gd name="T13" fmla="*/ 0 h 116"/>
                  <a:gd name="T14" fmla="*/ 58 w 116"/>
                  <a:gd name="T15" fmla="*/ 0 h 116"/>
                  <a:gd name="T16" fmla="*/ 115 w 116"/>
                  <a:gd name="T17" fmla="*/ 5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116">
                    <a:moveTo>
                      <a:pt x="115" y="57"/>
                    </a:moveTo>
                    <a:lnTo>
                      <a:pt x="115" y="57"/>
                    </a:lnTo>
                    <a:cubicBezTo>
                      <a:pt x="115" y="89"/>
                      <a:pt x="89" y="115"/>
                      <a:pt x="58" y="115"/>
                    </a:cubicBezTo>
                    <a:lnTo>
                      <a:pt x="58" y="115"/>
                    </a:lnTo>
                    <a:cubicBezTo>
                      <a:pt x="26" y="115"/>
                      <a:pt x="0" y="89"/>
                      <a:pt x="0" y="57"/>
                    </a:cubicBezTo>
                    <a:lnTo>
                      <a:pt x="0" y="57"/>
                    </a:lnTo>
                    <a:cubicBezTo>
                      <a:pt x="0" y="26"/>
                      <a:pt x="26" y="0"/>
                      <a:pt x="58" y="0"/>
                    </a:cubicBezTo>
                    <a:lnTo>
                      <a:pt x="58" y="0"/>
                    </a:lnTo>
                    <a:cubicBezTo>
                      <a:pt x="89" y="0"/>
                      <a:pt x="115" y="26"/>
                      <a:pt x="115" y="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207">
                <a:extLst>
                  <a:ext uri="{FF2B5EF4-FFF2-40B4-BE49-F238E27FC236}">
                    <a16:creationId xmlns:a16="http://schemas.microsoft.com/office/drawing/2014/main" id="{1E4DB388-CC3A-47B2-8AC4-B0F7151CC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1598" y="6858000"/>
                <a:ext cx="119705" cy="119707"/>
              </a:xfrm>
              <a:custGeom>
                <a:avLst/>
                <a:gdLst>
                  <a:gd name="T0" fmla="*/ 67 w 135"/>
                  <a:gd name="T1" fmla="*/ 19 h 135"/>
                  <a:gd name="T2" fmla="*/ 67 w 135"/>
                  <a:gd name="T3" fmla="*/ 19 h 135"/>
                  <a:gd name="T4" fmla="*/ 19 w 135"/>
                  <a:gd name="T5" fmla="*/ 67 h 135"/>
                  <a:gd name="T6" fmla="*/ 19 w 135"/>
                  <a:gd name="T7" fmla="*/ 67 h 135"/>
                  <a:gd name="T8" fmla="*/ 67 w 135"/>
                  <a:gd name="T9" fmla="*/ 115 h 135"/>
                  <a:gd name="T10" fmla="*/ 67 w 135"/>
                  <a:gd name="T11" fmla="*/ 115 h 135"/>
                  <a:gd name="T12" fmla="*/ 115 w 135"/>
                  <a:gd name="T13" fmla="*/ 67 h 135"/>
                  <a:gd name="T14" fmla="*/ 115 w 135"/>
                  <a:gd name="T15" fmla="*/ 67 h 135"/>
                  <a:gd name="T16" fmla="*/ 67 w 135"/>
                  <a:gd name="T17" fmla="*/ 19 h 135"/>
                  <a:gd name="T18" fmla="*/ 67 w 135"/>
                  <a:gd name="T19" fmla="*/ 134 h 135"/>
                  <a:gd name="T20" fmla="*/ 67 w 135"/>
                  <a:gd name="T21" fmla="*/ 134 h 135"/>
                  <a:gd name="T22" fmla="*/ 0 w 135"/>
                  <a:gd name="T23" fmla="*/ 67 h 135"/>
                  <a:gd name="T24" fmla="*/ 0 w 135"/>
                  <a:gd name="T25" fmla="*/ 67 h 135"/>
                  <a:gd name="T26" fmla="*/ 67 w 135"/>
                  <a:gd name="T27" fmla="*/ 0 h 135"/>
                  <a:gd name="T28" fmla="*/ 67 w 135"/>
                  <a:gd name="T29" fmla="*/ 0 h 135"/>
                  <a:gd name="T30" fmla="*/ 134 w 135"/>
                  <a:gd name="T31" fmla="*/ 67 h 135"/>
                  <a:gd name="T32" fmla="*/ 134 w 135"/>
                  <a:gd name="T33" fmla="*/ 67 h 135"/>
                  <a:gd name="T34" fmla="*/ 67 w 135"/>
                  <a:gd name="T35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35">
                    <a:moveTo>
                      <a:pt x="67" y="19"/>
                    </a:moveTo>
                    <a:lnTo>
                      <a:pt x="67" y="19"/>
                    </a:lnTo>
                    <a:cubicBezTo>
                      <a:pt x="41" y="19"/>
                      <a:pt x="19" y="41"/>
                      <a:pt x="19" y="67"/>
                    </a:cubicBezTo>
                    <a:lnTo>
                      <a:pt x="19" y="67"/>
                    </a:lnTo>
                    <a:cubicBezTo>
                      <a:pt x="19" y="94"/>
                      <a:pt x="41" y="115"/>
                      <a:pt x="67" y="115"/>
                    </a:cubicBezTo>
                    <a:lnTo>
                      <a:pt x="67" y="115"/>
                    </a:lnTo>
                    <a:cubicBezTo>
                      <a:pt x="93" y="115"/>
                      <a:pt x="115" y="94"/>
                      <a:pt x="115" y="67"/>
                    </a:cubicBezTo>
                    <a:lnTo>
                      <a:pt x="115" y="67"/>
                    </a:lnTo>
                    <a:cubicBezTo>
                      <a:pt x="115" y="41"/>
                      <a:pt x="93" y="19"/>
                      <a:pt x="67" y="19"/>
                    </a:cubicBezTo>
                    <a:close/>
                    <a:moveTo>
                      <a:pt x="67" y="134"/>
                    </a:moveTo>
                    <a:lnTo>
                      <a:pt x="67" y="134"/>
                    </a:lnTo>
                    <a:cubicBezTo>
                      <a:pt x="30" y="134"/>
                      <a:pt x="0" y="104"/>
                      <a:pt x="0" y="67"/>
                    </a:cubicBezTo>
                    <a:lnTo>
                      <a:pt x="0" y="67"/>
                    </a:lnTo>
                    <a:cubicBezTo>
                      <a:pt x="0" y="31"/>
                      <a:pt x="30" y="0"/>
                      <a:pt x="67" y="0"/>
                    </a:cubicBezTo>
                    <a:lnTo>
                      <a:pt x="67" y="0"/>
                    </a:lnTo>
                    <a:cubicBezTo>
                      <a:pt x="103" y="0"/>
                      <a:pt x="134" y="31"/>
                      <a:pt x="134" y="67"/>
                    </a:cubicBezTo>
                    <a:lnTo>
                      <a:pt x="134" y="67"/>
                    </a:lnTo>
                    <a:cubicBezTo>
                      <a:pt x="134" y="104"/>
                      <a:pt x="103" y="134"/>
                      <a:pt x="67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5C58CF47-15BF-46B3-922C-F38DC3DC8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1264" y="6622451"/>
                <a:ext cx="717364" cy="520423"/>
              </a:xfrm>
              <a:custGeom>
                <a:avLst/>
                <a:gdLst>
                  <a:gd name="connsiteX0" fmla="*/ 628550 w 717364"/>
                  <a:gd name="connsiteY0" fmla="*/ 324364 h 520423"/>
                  <a:gd name="connsiteX1" fmla="*/ 691242 w 717364"/>
                  <a:gd name="connsiteY1" fmla="*/ 350739 h 520423"/>
                  <a:gd name="connsiteX2" fmla="*/ 717364 w 717364"/>
                  <a:gd name="connsiteY2" fmla="*/ 413161 h 520423"/>
                  <a:gd name="connsiteX3" fmla="*/ 717364 w 717364"/>
                  <a:gd name="connsiteY3" fmla="*/ 431623 h 520423"/>
                  <a:gd name="connsiteX4" fmla="*/ 691242 w 717364"/>
                  <a:gd name="connsiteY4" fmla="*/ 494924 h 520423"/>
                  <a:gd name="connsiteX5" fmla="*/ 628550 w 717364"/>
                  <a:gd name="connsiteY5" fmla="*/ 520420 h 520423"/>
                  <a:gd name="connsiteX6" fmla="*/ 565858 w 717364"/>
                  <a:gd name="connsiteY6" fmla="*/ 494924 h 520423"/>
                  <a:gd name="connsiteX7" fmla="*/ 540608 w 717364"/>
                  <a:gd name="connsiteY7" fmla="*/ 431623 h 520423"/>
                  <a:gd name="connsiteX8" fmla="*/ 540608 w 717364"/>
                  <a:gd name="connsiteY8" fmla="*/ 413161 h 520423"/>
                  <a:gd name="connsiteX9" fmla="*/ 565858 w 717364"/>
                  <a:gd name="connsiteY9" fmla="*/ 350739 h 520423"/>
                  <a:gd name="connsiteX10" fmla="*/ 628550 w 717364"/>
                  <a:gd name="connsiteY10" fmla="*/ 324364 h 520423"/>
                  <a:gd name="connsiteX11" fmla="*/ 350960 w 717364"/>
                  <a:gd name="connsiteY11" fmla="*/ 173765 h 520423"/>
                  <a:gd name="connsiteX12" fmla="*/ 413348 w 717364"/>
                  <a:gd name="connsiteY12" fmla="*/ 199999 h 520423"/>
                  <a:gd name="connsiteX13" fmla="*/ 439342 w 717364"/>
                  <a:gd name="connsiteY13" fmla="*/ 262088 h 520423"/>
                  <a:gd name="connsiteX14" fmla="*/ 439342 w 717364"/>
                  <a:gd name="connsiteY14" fmla="*/ 428241 h 520423"/>
                  <a:gd name="connsiteX15" fmla="*/ 413348 w 717364"/>
                  <a:gd name="connsiteY15" fmla="*/ 491205 h 520423"/>
                  <a:gd name="connsiteX16" fmla="*/ 350960 w 717364"/>
                  <a:gd name="connsiteY16" fmla="*/ 516565 h 520423"/>
                  <a:gd name="connsiteX17" fmla="*/ 287708 w 717364"/>
                  <a:gd name="connsiteY17" fmla="*/ 491205 h 520423"/>
                  <a:gd name="connsiteX18" fmla="*/ 262580 w 717364"/>
                  <a:gd name="connsiteY18" fmla="*/ 428241 h 520423"/>
                  <a:gd name="connsiteX19" fmla="*/ 262580 w 717364"/>
                  <a:gd name="connsiteY19" fmla="*/ 262088 h 520423"/>
                  <a:gd name="connsiteX20" fmla="*/ 287708 w 717364"/>
                  <a:gd name="connsiteY20" fmla="*/ 199999 h 520423"/>
                  <a:gd name="connsiteX21" fmla="*/ 350960 w 717364"/>
                  <a:gd name="connsiteY21" fmla="*/ 173765 h 520423"/>
                  <a:gd name="connsiteX22" fmla="*/ 88812 w 717364"/>
                  <a:gd name="connsiteY22" fmla="*/ 0 h 520423"/>
                  <a:gd name="connsiteX23" fmla="*/ 151506 w 717364"/>
                  <a:gd name="connsiteY23" fmla="*/ 27160 h 520423"/>
                  <a:gd name="connsiteX24" fmla="*/ 176756 w 717364"/>
                  <a:gd name="connsiteY24" fmla="*/ 89365 h 520423"/>
                  <a:gd name="connsiteX25" fmla="*/ 176756 w 717364"/>
                  <a:gd name="connsiteY25" fmla="*/ 431934 h 520423"/>
                  <a:gd name="connsiteX26" fmla="*/ 151506 w 717364"/>
                  <a:gd name="connsiteY26" fmla="*/ 495015 h 520423"/>
                  <a:gd name="connsiteX27" fmla="*/ 88812 w 717364"/>
                  <a:gd name="connsiteY27" fmla="*/ 520423 h 520423"/>
                  <a:gd name="connsiteX28" fmla="*/ 25250 w 717364"/>
                  <a:gd name="connsiteY28" fmla="*/ 495015 h 520423"/>
                  <a:gd name="connsiteX29" fmla="*/ 0 w 717364"/>
                  <a:gd name="connsiteY29" fmla="*/ 431934 h 520423"/>
                  <a:gd name="connsiteX30" fmla="*/ 0 w 717364"/>
                  <a:gd name="connsiteY30" fmla="*/ 89365 h 520423"/>
                  <a:gd name="connsiteX31" fmla="*/ 25250 w 717364"/>
                  <a:gd name="connsiteY31" fmla="*/ 27160 h 520423"/>
                  <a:gd name="connsiteX32" fmla="*/ 88812 w 717364"/>
                  <a:gd name="connsiteY32" fmla="*/ 0 h 520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17364" h="520423">
                    <a:moveTo>
                      <a:pt x="628550" y="324364"/>
                    </a:moveTo>
                    <a:cubicBezTo>
                      <a:pt x="652060" y="324364"/>
                      <a:pt x="673828" y="334035"/>
                      <a:pt x="691242" y="350739"/>
                    </a:cubicBezTo>
                    <a:cubicBezTo>
                      <a:pt x="707786" y="367444"/>
                      <a:pt x="717364" y="390302"/>
                      <a:pt x="717364" y="413161"/>
                    </a:cubicBezTo>
                    <a:lnTo>
                      <a:pt x="717364" y="431623"/>
                    </a:lnTo>
                    <a:cubicBezTo>
                      <a:pt x="717364" y="455361"/>
                      <a:pt x="707786" y="478220"/>
                      <a:pt x="691242" y="494924"/>
                    </a:cubicBezTo>
                    <a:cubicBezTo>
                      <a:pt x="673828" y="511628"/>
                      <a:pt x="652060" y="520420"/>
                      <a:pt x="628550" y="520420"/>
                    </a:cubicBezTo>
                    <a:cubicBezTo>
                      <a:pt x="605040" y="520420"/>
                      <a:pt x="582402" y="511628"/>
                      <a:pt x="565858" y="494924"/>
                    </a:cubicBezTo>
                    <a:cubicBezTo>
                      <a:pt x="549314" y="478220"/>
                      <a:pt x="540608" y="455361"/>
                      <a:pt x="540608" y="431623"/>
                    </a:cubicBezTo>
                    <a:lnTo>
                      <a:pt x="540608" y="413161"/>
                    </a:lnTo>
                    <a:cubicBezTo>
                      <a:pt x="540608" y="390302"/>
                      <a:pt x="549314" y="367444"/>
                      <a:pt x="565858" y="350739"/>
                    </a:cubicBezTo>
                    <a:cubicBezTo>
                      <a:pt x="582402" y="334035"/>
                      <a:pt x="605040" y="324364"/>
                      <a:pt x="628550" y="324364"/>
                    </a:cubicBezTo>
                    <a:close/>
                    <a:moveTo>
                      <a:pt x="350960" y="173765"/>
                    </a:moveTo>
                    <a:cubicBezTo>
                      <a:pt x="373490" y="173765"/>
                      <a:pt x="396018" y="182510"/>
                      <a:pt x="413348" y="199999"/>
                    </a:cubicBezTo>
                    <a:cubicBezTo>
                      <a:pt x="429810" y="216615"/>
                      <a:pt x="439342" y="238477"/>
                      <a:pt x="439342" y="262088"/>
                    </a:cubicBezTo>
                    <a:lnTo>
                      <a:pt x="439342" y="428241"/>
                    </a:lnTo>
                    <a:cubicBezTo>
                      <a:pt x="439342" y="451853"/>
                      <a:pt x="429810" y="474589"/>
                      <a:pt x="413348" y="491205"/>
                    </a:cubicBezTo>
                    <a:cubicBezTo>
                      <a:pt x="396018" y="507820"/>
                      <a:pt x="373490" y="516565"/>
                      <a:pt x="350960" y="516565"/>
                    </a:cubicBezTo>
                    <a:cubicBezTo>
                      <a:pt x="327566" y="516565"/>
                      <a:pt x="305038" y="507820"/>
                      <a:pt x="287708" y="491205"/>
                    </a:cubicBezTo>
                    <a:cubicBezTo>
                      <a:pt x="271244" y="474589"/>
                      <a:pt x="262580" y="451853"/>
                      <a:pt x="262580" y="428241"/>
                    </a:cubicBezTo>
                    <a:lnTo>
                      <a:pt x="262580" y="262088"/>
                    </a:lnTo>
                    <a:cubicBezTo>
                      <a:pt x="262580" y="238477"/>
                      <a:pt x="271244" y="216615"/>
                      <a:pt x="287708" y="199999"/>
                    </a:cubicBezTo>
                    <a:cubicBezTo>
                      <a:pt x="305038" y="182510"/>
                      <a:pt x="327566" y="173765"/>
                      <a:pt x="350960" y="173765"/>
                    </a:cubicBezTo>
                    <a:close/>
                    <a:moveTo>
                      <a:pt x="88812" y="0"/>
                    </a:moveTo>
                    <a:cubicBezTo>
                      <a:pt x="111452" y="0"/>
                      <a:pt x="134962" y="9637"/>
                      <a:pt x="151506" y="27160"/>
                    </a:cubicBezTo>
                    <a:cubicBezTo>
                      <a:pt x="168050" y="42930"/>
                      <a:pt x="176756" y="65710"/>
                      <a:pt x="176756" y="89365"/>
                    </a:cubicBezTo>
                    <a:lnTo>
                      <a:pt x="176756" y="431934"/>
                    </a:lnTo>
                    <a:cubicBezTo>
                      <a:pt x="176756" y="455589"/>
                      <a:pt x="168050" y="478369"/>
                      <a:pt x="151506" y="495015"/>
                    </a:cubicBezTo>
                    <a:cubicBezTo>
                      <a:pt x="134962" y="511662"/>
                      <a:pt x="111452" y="520423"/>
                      <a:pt x="88812" y="520423"/>
                    </a:cubicBezTo>
                    <a:cubicBezTo>
                      <a:pt x="65304" y="520423"/>
                      <a:pt x="41794" y="511662"/>
                      <a:pt x="25250" y="495015"/>
                    </a:cubicBezTo>
                    <a:cubicBezTo>
                      <a:pt x="8706" y="478369"/>
                      <a:pt x="0" y="455589"/>
                      <a:pt x="0" y="431934"/>
                    </a:cubicBezTo>
                    <a:lnTo>
                      <a:pt x="0" y="89365"/>
                    </a:lnTo>
                    <a:cubicBezTo>
                      <a:pt x="0" y="65710"/>
                      <a:pt x="8706" y="42930"/>
                      <a:pt x="25250" y="27160"/>
                    </a:cubicBezTo>
                    <a:cubicBezTo>
                      <a:pt x="41794" y="9637"/>
                      <a:pt x="65304" y="0"/>
                      <a:pt x="8881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B5BAF248-B81D-4260-92ED-8A1FE7835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2335" y="7990294"/>
                <a:ext cx="908914" cy="249241"/>
              </a:xfrm>
              <a:custGeom>
                <a:avLst/>
                <a:gdLst>
                  <a:gd name="connsiteX0" fmla="*/ 778994 w 908914"/>
                  <a:gd name="connsiteY0" fmla="*/ 2634 h 249241"/>
                  <a:gd name="connsiteX1" fmla="*/ 790330 w 908914"/>
                  <a:gd name="connsiteY1" fmla="*/ 2634 h 249241"/>
                  <a:gd name="connsiteX2" fmla="*/ 906298 w 908914"/>
                  <a:gd name="connsiteY2" fmla="*/ 119355 h 249241"/>
                  <a:gd name="connsiteX3" fmla="*/ 906298 w 908914"/>
                  <a:gd name="connsiteY3" fmla="*/ 130764 h 249241"/>
                  <a:gd name="connsiteX4" fmla="*/ 790330 w 908914"/>
                  <a:gd name="connsiteY4" fmla="*/ 247485 h 249241"/>
                  <a:gd name="connsiteX5" fmla="*/ 784226 w 908914"/>
                  <a:gd name="connsiteY5" fmla="*/ 249241 h 249241"/>
                  <a:gd name="connsiteX6" fmla="*/ 778994 w 908914"/>
                  <a:gd name="connsiteY6" fmla="*/ 247485 h 249241"/>
                  <a:gd name="connsiteX7" fmla="*/ 778994 w 908914"/>
                  <a:gd name="connsiteY7" fmla="*/ 235199 h 249241"/>
                  <a:gd name="connsiteX8" fmla="*/ 888858 w 908914"/>
                  <a:gd name="connsiteY8" fmla="*/ 124621 h 249241"/>
                  <a:gd name="connsiteX9" fmla="*/ 778994 w 908914"/>
                  <a:gd name="connsiteY9" fmla="*/ 14920 h 249241"/>
                  <a:gd name="connsiteX10" fmla="*/ 778994 w 908914"/>
                  <a:gd name="connsiteY10" fmla="*/ 2634 h 249241"/>
                  <a:gd name="connsiteX11" fmla="*/ 519400 w 908914"/>
                  <a:gd name="connsiteY11" fmla="*/ 2634 h 249241"/>
                  <a:gd name="connsiteX12" fmla="*/ 531608 w 908914"/>
                  <a:gd name="connsiteY12" fmla="*/ 2634 h 249241"/>
                  <a:gd name="connsiteX13" fmla="*/ 647578 w 908914"/>
                  <a:gd name="connsiteY13" fmla="*/ 119355 h 249241"/>
                  <a:gd name="connsiteX14" fmla="*/ 647578 w 908914"/>
                  <a:gd name="connsiteY14" fmla="*/ 130764 h 249241"/>
                  <a:gd name="connsiteX15" fmla="*/ 531608 w 908914"/>
                  <a:gd name="connsiteY15" fmla="*/ 247485 h 249241"/>
                  <a:gd name="connsiteX16" fmla="*/ 525504 w 908914"/>
                  <a:gd name="connsiteY16" fmla="*/ 249241 h 249241"/>
                  <a:gd name="connsiteX17" fmla="*/ 519400 w 908914"/>
                  <a:gd name="connsiteY17" fmla="*/ 247485 h 249241"/>
                  <a:gd name="connsiteX18" fmla="*/ 519400 w 908914"/>
                  <a:gd name="connsiteY18" fmla="*/ 235199 h 249241"/>
                  <a:gd name="connsiteX19" fmla="*/ 629268 w 908914"/>
                  <a:gd name="connsiteY19" fmla="*/ 124621 h 249241"/>
                  <a:gd name="connsiteX20" fmla="*/ 519400 w 908914"/>
                  <a:gd name="connsiteY20" fmla="*/ 14920 h 249241"/>
                  <a:gd name="connsiteX21" fmla="*/ 519400 w 908914"/>
                  <a:gd name="connsiteY21" fmla="*/ 2634 h 249241"/>
                  <a:gd name="connsiteX22" fmla="*/ 260682 w 908914"/>
                  <a:gd name="connsiteY22" fmla="*/ 2634 h 249241"/>
                  <a:gd name="connsiteX23" fmla="*/ 272890 w 908914"/>
                  <a:gd name="connsiteY23" fmla="*/ 2634 h 249241"/>
                  <a:gd name="connsiteX24" fmla="*/ 387986 w 908914"/>
                  <a:gd name="connsiteY24" fmla="*/ 119355 h 249241"/>
                  <a:gd name="connsiteX25" fmla="*/ 387986 w 908914"/>
                  <a:gd name="connsiteY25" fmla="*/ 130764 h 249241"/>
                  <a:gd name="connsiteX26" fmla="*/ 272890 w 908914"/>
                  <a:gd name="connsiteY26" fmla="*/ 247485 h 249241"/>
                  <a:gd name="connsiteX27" fmla="*/ 266786 w 908914"/>
                  <a:gd name="connsiteY27" fmla="*/ 249241 h 249241"/>
                  <a:gd name="connsiteX28" fmla="*/ 260682 w 908914"/>
                  <a:gd name="connsiteY28" fmla="*/ 247485 h 249241"/>
                  <a:gd name="connsiteX29" fmla="*/ 260682 w 908914"/>
                  <a:gd name="connsiteY29" fmla="*/ 235199 h 249241"/>
                  <a:gd name="connsiteX30" fmla="*/ 371420 w 908914"/>
                  <a:gd name="connsiteY30" fmla="*/ 124621 h 249241"/>
                  <a:gd name="connsiteX31" fmla="*/ 260682 w 908914"/>
                  <a:gd name="connsiteY31" fmla="*/ 14920 h 249241"/>
                  <a:gd name="connsiteX32" fmla="*/ 260682 w 908914"/>
                  <a:gd name="connsiteY32" fmla="*/ 2634 h 249241"/>
                  <a:gd name="connsiteX33" fmla="*/ 1962 w 908914"/>
                  <a:gd name="connsiteY33" fmla="*/ 2634 h 249241"/>
                  <a:gd name="connsiteX34" fmla="*/ 14170 w 908914"/>
                  <a:gd name="connsiteY34" fmla="*/ 2634 h 249241"/>
                  <a:gd name="connsiteX35" fmla="*/ 130140 w 908914"/>
                  <a:gd name="connsiteY35" fmla="*/ 119355 h 249241"/>
                  <a:gd name="connsiteX36" fmla="*/ 130140 w 908914"/>
                  <a:gd name="connsiteY36" fmla="*/ 130764 h 249241"/>
                  <a:gd name="connsiteX37" fmla="*/ 14170 w 908914"/>
                  <a:gd name="connsiteY37" fmla="*/ 247485 h 249241"/>
                  <a:gd name="connsiteX38" fmla="*/ 8066 w 908914"/>
                  <a:gd name="connsiteY38" fmla="*/ 249241 h 249241"/>
                  <a:gd name="connsiteX39" fmla="*/ 1962 w 908914"/>
                  <a:gd name="connsiteY39" fmla="*/ 247485 h 249241"/>
                  <a:gd name="connsiteX40" fmla="*/ 1962 w 908914"/>
                  <a:gd name="connsiteY40" fmla="*/ 235199 h 249241"/>
                  <a:gd name="connsiteX41" fmla="*/ 111828 w 908914"/>
                  <a:gd name="connsiteY41" fmla="*/ 124621 h 249241"/>
                  <a:gd name="connsiteX42" fmla="*/ 1962 w 908914"/>
                  <a:gd name="connsiteY42" fmla="*/ 14920 h 249241"/>
                  <a:gd name="connsiteX43" fmla="*/ 1962 w 908914"/>
                  <a:gd name="connsiteY43" fmla="*/ 2634 h 24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08914" h="249241">
                    <a:moveTo>
                      <a:pt x="778994" y="2634"/>
                    </a:moveTo>
                    <a:cubicBezTo>
                      <a:pt x="782482" y="-877"/>
                      <a:pt x="787714" y="-877"/>
                      <a:pt x="790330" y="2634"/>
                    </a:cubicBezTo>
                    <a:lnTo>
                      <a:pt x="906298" y="119355"/>
                    </a:lnTo>
                    <a:cubicBezTo>
                      <a:pt x="909786" y="121988"/>
                      <a:pt x="909786" y="127254"/>
                      <a:pt x="906298" y="130764"/>
                    </a:cubicBezTo>
                    <a:lnTo>
                      <a:pt x="790330" y="247485"/>
                    </a:lnTo>
                    <a:cubicBezTo>
                      <a:pt x="788586" y="249241"/>
                      <a:pt x="786842" y="249241"/>
                      <a:pt x="784226" y="249241"/>
                    </a:cubicBezTo>
                    <a:cubicBezTo>
                      <a:pt x="782482" y="249241"/>
                      <a:pt x="780738" y="249241"/>
                      <a:pt x="778994" y="247485"/>
                    </a:cubicBezTo>
                    <a:cubicBezTo>
                      <a:pt x="775506" y="244853"/>
                      <a:pt x="775506" y="239587"/>
                      <a:pt x="778994" y="235199"/>
                    </a:cubicBezTo>
                    <a:lnTo>
                      <a:pt x="888858" y="124621"/>
                    </a:lnTo>
                    <a:lnTo>
                      <a:pt x="778994" y="14920"/>
                    </a:lnTo>
                    <a:cubicBezTo>
                      <a:pt x="775506" y="10532"/>
                      <a:pt x="775506" y="5266"/>
                      <a:pt x="778994" y="2634"/>
                    </a:cubicBezTo>
                    <a:close/>
                    <a:moveTo>
                      <a:pt x="519400" y="2634"/>
                    </a:moveTo>
                    <a:cubicBezTo>
                      <a:pt x="523760" y="-877"/>
                      <a:pt x="528992" y="-877"/>
                      <a:pt x="531608" y="2634"/>
                    </a:cubicBezTo>
                    <a:lnTo>
                      <a:pt x="647578" y="119355"/>
                    </a:lnTo>
                    <a:cubicBezTo>
                      <a:pt x="651066" y="121988"/>
                      <a:pt x="651066" y="127254"/>
                      <a:pt x="647578" y="130764"/>
                    </a:cubicBezTo>
                    <a:lnTo>
                      <a:pt x="531608" y="247485"/>
                    </a:lnTo>
                    <a:cubicBezTo>
                      <a:pt x="530736" y="249241"/>
                      <a:pt x="528120" y="249241"/>
                      <a:pt x="525504" y="249241"/>
                    </a:cubicBezTo>
                    <a:cubicBezTo>
                      <a:pt x="523760" y="249241"/>
                      <a:pt x="522016" y="249241"/>
                      <a:pt x="519400" y="247485"/>
                    </a:cubicBezTo>
                    <a:cubicBezTo>
                      <a:pt x="516784" y="244853"/>
                      <a:pt x="516784" y="239587"/>
                      <a:pt x="519400" y="235199"/>
                    </a:cubicBezTo>
                    <a:lnTo>
                      <a:pt x="629268" y="124621"/>
                    </a:lnTo>
                    <a:lnTo>
                      <a:pt x="519400" y="14920"/>
                    </a:lnTo>
                    <a:cubicBezTo>
                      <a:pt x="516784" y="10532"/>
                      <a:pt x="516784" y="5266"/>
                      <a:pt x="519400" y="2634"/>
                    </a:cubicBezTo>
                    <a:close/>
                    <a:moveTo>
                      <a:pt x="260682" y="2634"/>
                    </a:moveTo>
                    <a:cubicBezTo>
                      <a:pt x="264170" y="-877"/>
                      <a:pt x="270274" y="-877"/>
                      <a:pt x="272890" y="2634"/>
                    </a:cubicBezTo>
                    <a:lnTo>
                      <a:pt x="387986" y="119355"/>
                    </a:lnTo>
                    <a:cubicBezTo>
                      <a:pt x="392346" y="121988"/>
                      <a:pt x="392346" y="127254"/>
                      <a:pt x="387986" y="130764"/>
                    </a:cubicBezTo>
                    <a:lnTo>
                      <a:pt x="272890" y="247485"/>
                    </a:lnTo>
                    <a:cubicBezTo>
                      <a:pt x="271146" y="249241"/>
                      <a:pt x="269402" y="249241"/>
                      <a:pt x="266786" y="249241"/>
                    </a:cubicBezTo>
                    <a:cubicBezTo>
                      <a:pt x="264170" y="249241"/>
                      <a:pt x="262426" y="249241"/>
                      <a:pt x="260682" y="247485"/>
                    </a:cubicBezTo>
                    <a:cubicBezTo>
                      <a:pt x="258068" y="244853"/>
                      <a:pt x="258068" y="239587"/>
                      <a:pt x="260682" y="235199"/>
                    </a:cubicBezTo>
                    <a:lnTo>
                      <a:pt x="371420" y="124621"/>
                    </a:lnTo>
                    <a:lnTo>
                      <a:pt x="260682" y="14920"/>
                    </a:lnTo>
                    <a:cubicBezTo>
                      <a:pt x="258068" y="10532"/>
                      <a:pt x="258068" y="5266"/>
                      <a:pt x="260682" y="2634"/>
                    </a:cubicBezTo>
                    <a:close/>
                    <a:moveTo>
                      <a:pt x="1962" y="2634"/>
                    </a:moveTo>
                    <a:cubicBezTo>
                      <a:pt x="5450" y="-877"/>
                      <a:pt x="10682" y="-877"/>
                      <a:pt x="14170" y="2634"/>
                    </a:cubicBezTo>
                    <a:lnTo>
                      <a:pt x="130140" y="119355"/>
                    </a:lnTo>
                    <a:cubicBezTo>
                      <a:pt x="133628" y="121988"/>
                      <a:pt x="133628" y="127254"/>
                      <a:pt x="130140" y="130764"/>
                    </a:cubicBezTo>
                    <a:lnTo>
                      <a:pt x="14170" y="247485"/>
                    </a:lnTo>
                    <a:cubicBezTo>
                      <a:pt x="12426" y="249241"/>
                      <a:pt x="10682" y="249241"/>
                      <a:pt x="8066" y="249241"/>
                    </a:cubicBezTo>
                    <a:cubicBezTo>
                      <a:pt x="6322" y="249241"/>
                      <a:pt x="3706" y="249241"/>
                      <a:pt x="1962" y="247485"/>
                    </a:cubicBezTo>
                    <a:cubicBezTo>
                      <a:pt x="-654" y="244853"/>
                      <a:pt x="-654" y="239587"/>
                      <a:pt x="1962" y="235199"/>
                    </a:cubicBezTo>
                    <a:lnTo>
                      <a:pt x="111828" y="124621"/>
                    </a:lnTo>
                    <a:lnTo>
                      <a:pt x="1962" y="14920"/>
                    </a:lnTo>
                    <a:cubicBezTo>
                      <a:pt x="-654" y="10532"/>
                      <a:pt x="-654" y="5266"/>
                      <a:pt x="1962" y="26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229">
                <a:extLst>
                  <a:ext uri="{FF2B5EF4-FFF2-40B4-BE49-F238E27FC236}">
                    <a16:creationId xmlns:a16="http://schemas.microsoft.com/office/drawing/2014/main" id="{DA7443D8-1818-4960-9470-F07946D14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9207" y="5185978"/>
                <a:ext cx="223966" cy="223966"/>
              </a:xfrm>
              <a:custGeom>
                <a:avLst/>
                <a:gdLst>
                  <a:gd name="T0" fmla="*/ 256 w 257"/>
                  <a:gd name="T1" fmla="*/ 128 h 257"/>
                  <a:gd name="T2" fmla="*/ 256 w 257"/>
                  <a:gd name="T3" fmla="*/ 128 h 257"/>
                  <a:gd name="T4" fmla="*/ 128 w 257"/>
                  <a:gd name="T5" fmla="*/ 256 h 257"/>
                  <a:gd name="T6" fmla="*/ 128 w 257"/>
                  <a:gd name="T7" fmla="*/ 256 h 257"/>
                  <a:gd name="T8" fmla="*/ 0 w 257"/>
                  <a:gd name="T9" fmla="*/ 128 h 257"/>
                  <a:gd name="T10" fmla="*/ 0 w 257"/>
                  <a:gd name="T11" fmla="*/ 128 h 257"/>
                  <a:gd name="T12" fmla="*/ 128 w 257"/>
                  <a:gd name="T13" fmla="*/ 0 h 257"/>
                  <a:gd name="T14" fmla="*/ 128 w 257"/>
                  <a:gd name="T15" fmla="*/ 0 h 257"/>
                  <a:gd name="T16" fmla="*/ 256 w 257"/>
                  <a:gd name="T17" fmla="*/ 128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7" h="257">
                    <a:moveTo>
                      <a:pt x="256" y="128"/>
                    </a:moveTo>
                    <a:lnTo>
                      <a:pt x="256" y="128"/>
                    </a:lnTo>
                    <a:cubicBezTo>
                      <a:pt x="256" y="200"/>
                      <a:pt x="200" y="256"/>
                      <a:pt x="128" y="256"/>
                    </a:cubicBezTo>
                    <a:lnTo>
                      <a:pt x="128" y="256"/>
                    </a:lnTo>
                    <a:cubicBezTo>
                      <a:pt x="58" y="256"/>
                      <a:pt x="0" y="200"/>
                      <a:pt x="0" y="128"/>
                    </a:cubicBezTo>
                    <a:lnTo>
                      <a:pt x="0" y="128"/>
                    </a:lnTo>
                    <a:cubicBezTo>
                      <a:pt x="0" y="58"/>
                      <a:pt x="58" y="0"/>
                      <a:pt x="128" y="0"/>
                    </a:cubicBezTo>
                    <a:lnTo>
                      <a:pt x="128" y="0"/>
                    </a:lnTo>
                    <a:cubicBezTo>
                      <a:pt x="200" y="0"/>
                      <a:pt x="256" y="58"/>
                      <a:pt x="256" y="1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230">
                <a:extLst>
                  <a:ext uri="{FF2B5EF4-FFF2-40B4-BE49-F238E27FC236}">
                    <a16:creationId xmlns:a16="http://schemas.microsoft.com/office/drawing/2014/main" id="{23079D13-8413-4008-8F28-F25733562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1484" y="5178255"/>
                <a:ext cx="243272" cy="243272"/>
              </a:xfrm>
              <a:custGeom>
                <a:avLst/>
                <a:gdLst>
                  <a:gd name="T0" fmla="*/ 137 w 277"/>
                  <a:gd name="T1" fmla="*/ 19 h 276"/>
                  <a:gd name="T2" fmla="*/ 137 w 277"/>
                  <a:gd name="T3" fmla="*/ 19 h 276"/>
                  <a:gd name="T4" fmla="*/ 19 w 277"/>
                  <a:gd name="T5" fmla="*/ 137 h 276"/>
                  <a:gd name="T6" fmla="*/ 19 w 277"/>
                  <a:gd name="T7" fmla="*/ 137 h 276"/>
                  <a:gd name="T8" fmla="*/ 137 w 277"/>
                  <a:gd name="T9" fmla="*/ 256 h 276"/>
                  <a:gd name="T10" fmla="*/ 137 w 277"/>
                  <a:gd name="T11" fmla="*/ 256 h 276"/>
                  <a:gd name="T12" fmla="*/ 255 w 277"/>
                  <a:gd name="T13" fmla="*/ 137 h 276"/>
                  <a:gd name="T14" fmla="*/ 255 w 277"/>
                  <a:gd name="T15" fmla="*/ 137 h 276"/>
                  <a:gd name="T16" fmla="*/ 137 w 277"/>
                  <a:gd name="T17" fmla="*/ 19 h 276"/>
                  <a:gd name="T18" fmla="*/ 137 w 277"/>
                  <a:gd name="T19" fmla="*/ 275 h 276"/>
                  <a:gd name="T20" fmla="*/ 137 w 277"/>
                  <a:gd name="T21" fmla="*/ 275 h 276"/>
                  <a:gd name="T22" fmla="*/ 0 w 277"/>
                  <a:gd name="T23" fmla="*/ 137 h 276"/>
                  <a:gd name="T24" fmla="*/ 0 w 277"/>
                  <a:gd name="T25" fmla="*/ 137 h 276"/>
                  <a:gd name="T26" fmla="*/ 137 w 277"/>
                  <a:gd name="T27" fmla="*/ 0 h 276"/>
                  <a:gd name="T28" fmla="*/ 137 w 277"/>
                  <a:gd name="T29" fmla="*/ 0 h 276"/>
                  <a:gd name="T30" fmla="*/ 276 w 277"/>
                  <a:gd name="T31" fmla="*/ 137 h 276"/>
                  <a:gd name="T32" fmla="*/ 276 w 277"/>
                  <a:gd name="T33" fmla="*/ 137 h 276"/>
                  <a:gd name="T34" fmla="*/ 137 w 277"/>
                  <a:gd name="T35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7" h="276">
                    <a:moveTo>
                      <a:pt x="137" y="19"/>
                    </a:moveTo>
                    <a:lnTo>
                      <a:pt x="137" y="19"/>
                    </a:lnTo>
                    <a:cubicBezTo>
                      <a:pt x="72" y="19"/>
                      <a:pt x="19" y="72"/>
                      <a:pt x="19" y="137"/>
                    </a:cubicBezTo>
                    <a:lnTo>
                      <a:pt x="19" y="137"/>
                    </a:lnTo>
                    <a:cubicBezTo>
                      <a:pt x="19" y="203"/>
                      <a:pt x="72" y="256"/>
                      <a:pt x="137" y="256"/>
                    </a:cubicBezTo>
                    <a:lnTo>
                      <a:pt x="137" y="256"/>
                    </a:lnTo>
                    <a:cubicBezTo>
                      <a:pt x="202" y="256"/>
                      <a:pt x="255" y="203"/>
                      <a:pt x="255" y="137"/>
                    </a:cubicBezTo>
                    <a:lnTo>
                      <a:pt x="255" y="137"/>
                    </a:lnTo>
                    <a:cubicBezTo>
                      <a:pt x="255" y="72"/>
                      <a:pt x="202" y="19"/>
                      <a:pt x="137" y="19"/>
                    </a:cubicBezTo>
                    <a:close/>
                    <a:moveTo>
                      <a:pt x="137" y="275"/>
                    </a:moveTo>
                    <a:lnTo>
                      <a:pt x="137" y="275"/>
                    </a:lnTo>
                    <a:cubicBezTo>
                      <a:pt x="61" y="275"/>
                      <a:pt x="0" y="213"/>
                      <a:pt x="0" y="137"/>
                    </a:cubicBezTo>
                    <a:lnTo>
                      <a:pt x="0" y="137"/>
                    </a:lnTo>
                    <a:cubicBezTo>
                      <a:pt x="0" y="62"/>
                      <a:pt x="61" y="0"/>
                      <a:pt x="137" y="0"/>
                    </a:cubicBezTo>
                    <a:lnTo>
                      <a:pt x="137" y="0"/>
                    </a:lnTo>
                    <a:cubicBezTo>
                      <a:pt x="213" y="0"/>
                      <a:pt x="276" y="62"/>
                      <a:pt x="276" y="137"/>
                    </a:cubicBezTo>
                    <a:lnTo>
                      <a:pt x="276" y="137"/>
                    </a:lnTo>
                    <a:cubicBezTo>
                      <a:pt x="276" y="213"/>
                      <a:pt x="213" y="275"/>
                      <a:pt x="137" y="2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231">
                <a:extLst>
                  <a:ext uri="{FF2B5EF4-FFF2-40B4-BE49-F238E27FC236}">
                    <a16:creationId xmlns:a16="http://schemas.microsoft.com/office/drawing/2014/main" id="{9C565BA4-25E5-4885-853C-7649BAE9B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4369" y="5182115"/>
                <a:ext cx="231689" cy="231689"/>
              </a:xfrm>
              <a:custGeom>
                <a:avLst/>
                <a:gdLst>
                  <a:gd name="T0" fmla="*/ 264 w 265"/>
                  <a:gd name="T1" fmla="*/ 265 h 266"/>
                  <a:gd name="T2" fmla="*/ 0 w 265"/>
                  <a:gd name="T3" fmla="*/ 265 h 266"/>
                  <a:gd name="T4" fmla="*/ 132 w 265"/>
                  <a:gd name="T5" fmla="*/ 0 h 266"/>
                  <a:gd name="T6" fmla="*/ 264 w 265"/>
                  <a:gd name="T7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5" h="266">
                    <a:moveTo>
                      <a:pt x="264" y="265"/>
                    </a:moveTo>
                    <a:lnTo>
                      <a:pt x="0" y="265"/>
                    </a:lnTo>
                    <a:lnTo>
                      <a:pt x="132" y="0"/>
                    </a:lnTo>
                    <a:lnTo>
                      <a:pt x="264" y="26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232">
                <a:extLst>
                  <a:ext uri="{FF2B5EF4-FFF2-40B4-BE49-F238E27FC236}">
                    <a16:creationId xmlns:a16="http://schemas.microsoft.com/office/drawing/2014/main" id="{6818DFDB-903C-4BB5-88D5-33714A01C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6646" y="5170532"/>
                <a:ext cx="250995" cy="250995"/>
              </a:xfrm>
              <a:custGeom>
                <a:avLst/>
                <a:gdLst>
                  <a:gd name="T0" fmla="*/ 26 w 287"/>
                  <a:gd name="T1" fmla="*/ 265 h 285"/>
                  <a:gd name="T2" fmla="*/ 260 w 287"/>
                  <a:gd name="T3" fmla="*/ 265 h 285"/>
                  <a:gd name="T4" fmla="*/ 143 w 287"/>
                  <a:gd name="T5" fmla="*/ 32 h 285"/>
                  <a:gd name="T6" fmla="*/ 26 w 287"/>
                  <a:gd name="T7" fmla="*/ 265 h 285"/>
                  <a:gd name="T8" fmla="*/ 275 w 287"/>
                  <a:gd name="T9" fmla="*/ 284 h 285"/>
                  <a:gd name="T10" fmla="*/ 11 w 287"/>
                  <a:gd name="T11" fmla="*/ 284 h 285"/>
                  <a:gd name="T12" fmla="*/ 11 w 287"/>
                  <a:gd name="T13" fmla="*/ 284 h 285"/>
                  <a:gd name="T14" fmla="*/ 3 w 287"/>
                  <a:gd name="T15" fmla="*/ 280 h 285"/>
                  <a:gd name="T16" fmla="*/ 3 w 287"/>
                  <a:gd name="T17" fmla="*/ 280 h 285"/>
                  <a:gd name="T18" fmla="*/ 2 w 287"/>
                  <a:gd name="T19" fmla="*/ 270 h 285"/>
                  <a:gd name="T20" fmla="*/ 134 w 287"/>
                  <a:gd name="T21" fmla="*/ 6 h 285"/>
                  <a:gd name="T22" fmla="*/ 134 w 287"/>
                  <a:gd name="T23" fmla="*/ 6 h 285"/>
                  <a:gd name="T24" fmla="*/ 151 w 287"/>
                  <a:gd name="T25" fmla="*/ 6 h 285"/>
                  <a:gd name="T26" fmla="*/ 284 w 287"/>
                  <a:gd name="T27" fmla="*/ 270 h 285"/>
                  <a:gd name="T28" fmla="*/ 284 w 287"/>
                  <a:gd name="T29" fmla="*/ 270 h 285"/>
                  <a:gd name="T30" fmla="*/ 283 w 287"/>
                  <a:gd name="T31" fmla="*/ 280 h 285"/>
                  <a:gd name="T32" fmla="*/ 283 w 287"/>
                  <a:gd name="T33" fmla="*/ 280 h 285"/>
                  <a:gd name="T34" fmla="*/ 275 w 287"/>
                  <a:gd name="T35" fmla="*/ 284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7" h="285">
                    <a:moveTo>
                      <a:pt x="26" y="265"/>
                    </a:moveTo>
                    <a:lnTo>
                      <a:pt x="260" y="265"/>
                    </a:lnTo>
                    <a:lnTo>
                      <a:pt x="143" y="32"/>
                    </a:lnTo>
                    <a:lnTo>
                      <a:pt x="26" y="265"/>
                    </a:lnTo>
                    <a:close/>
                    <a:moveTo>
                      <a:pt x="275" y="284"/>
                    </a:moveTo>
                    <a:lnTo>
                      <a:pt x="11" y="284"/>
                    </a:lnTo>
                    <a:lnTo>
                      <a:pt x="11" y="284"/>
                    </a:lnTo>
                    <a:cubicBezTo>
                      <a:pt x="7" y="284"/>
                      <a:pt x="5" y="283"/>
                      <a:pt x="3" y="280"/>
                    </a:cubicBezTo>
                    <a:lnTo>
                      <a:pt x="3" y="280"/>
                    </a:lnTo>
                    <a:cubicBezTo>
                      <a:pt x="1" y="277"/>
                      <a:pt x="0" y="274"/>
                      <a:pt x="2" y="270"/>
                    </a:cubicBezTo>
                    <a:lnTo>
                      <a:pt x="134" y="6"/>
                    </a:lnTo>
                    <a:lnTo>
                      <a:pt x="134" y="6"/>
                    </a:lnTo>
                    <a:cubicBezTo>
                      <a:pt x="138" y="0"/>
                      <a:pt x="148" y="0"/>
                      <a:pt x="151" y="6"/>
                    </a:cubicBezTo>
                    <a:lnTo>
                      <a:pt x="284" y="270"/>
                    </a:lnTo>
                    <a:lnTo>
                      <a:pt x="284" y="270"/>
                    </a:lnTo>
                    <a:cubicBezTo>
                      <a:pt x="286" y="274"/>
                      <a:pt x="285" y="277"/>
                      <a:pt x="283" y="280"/>
                    </a:cubicBezTo>
                    <a:lnTo>
                      <a:pt x="283" y="280"/>
                    </a:lnTo>
                    <a:cubicBezTo>
                      <a:pt x="281" y="283"/>
                      <a:pt x="279" y="284"/>
                      <a:pt x="275" y="2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43A5BC3E-DBEB-4837-AFD3-2B7A382279AE}"/>
                </a:ext>
              </a:extLst>
            </p:cNvPr>
            <p:cNvGrpSpPr/>
            <p:nvPr/>
          </p:nvGrpSpPr>
          <p:grpSpPr>
            <a:xfrm>
              <a:off x="15202673" y="8039615"/>
              <a:ext cx="7676635" cy="3660689"/>
              <a:chOff x="15202673" y="8039615"/>
              <a:chExt cx="7676635" cy="3660689"/>
            </a:xfrm>
          </p:grpSpPr>
          <p:sp>
            <p:nvSpPr>
              <p:cNvPr id="151" name="Freeform 189">
                <a:extLst>
                  <a:ext uri="{FF2B5EF4-FFF2-40B4-BE49-F238E27FC236}">
                    <a16:creationId xmlns:a16="http://schemas.microsoft.com/office/drawing/2014/main" id="{27CA646F-3265-4A2C-A3D5-AA7246C2D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2175" y="10889392"/>
                <a:ext cx="1239538" cy="799329"/>
              </a:xfrm>
              <a:custGeom>
                <a:avLst/>
                <a:gdLst>
                  <a:gd name="T0" fmla="*/ 1299 w 1416"/>
                  <a:gd name="T1" fmla="*/ 914 h 915"/>
                  <a:gd name="T2" fmla="*/ 708 w 1416"/>
                  <a:gd name="T3" fmla="*/ 914 h 915"/>
                  <a:gd name="T4" fmla="*/ 115 w 1416"/>
                  <a:gd name="T5" fmla="*/ 914 h 915"/>
                  <a:gd name="T6" fmla="*/ 115 w 1416"/>
                  <a:gd name="T7" fmla="*/ 914 h 915"/>
                  <a:gd name="T8" fmla="*/ 34 w 1416"/>
                  <a:gd name="T9" fmla="*/ 880 h 915"/>
                  <a:gd name="T10" fmla="*/ 34 w 1416"/>
                  <a:gd name="T11" fmla="*/ 880 h 915"/>
                  <a:gd name="T12" fmla="*/ 0 w 1416"/>
                  <a:gd name="T13" fmla="*/ 799 h 915"/>
                  <a:gd name="T14" fmla="*/ 0 w 1416"/>
                  <a:gd name="T15" fmla="*/ 457 h 915"/>
                  <a:gd name="T16" fmla="*/ 0 w 1416"/>
                  <a:gd name="T17" fmla="*/ 115 h 915"/>
                  <a:gd name="T18" fmla="*/ 0 w 1416"/>
                  <a:gd name="T19" fmla="*/ 115 h 915"/>
                  <a:gd name="T20" fmla="*/ 34 w 1416"/>
                  <a:gd name="T21" fmla="*/ 34 h 915"/>
                  <a:gd name="T22" fmla="*/ 34 w 1416"/>
                  <a:gd name="T23" fmla="*/ 34 h 915"/>
                  <a:gd name="T24" fmla="*/ 115 w 1416"/>
                  <a:gd name="T25" fmla="*/ 0 h 915"/>
                  <a:gd name="T26" fmla="*/ 708 w 1416"/>
                  <a:gd name="T27" fmla="*/ 0 h 915"/>
                  <a:gd name="T28" fmla="*/ 1299 w 1416"/>
                  <a:gd name="T29" fmla="*/ 0 h 915"/>
                  <a:gd name="T30" fmla="*/ 1299 w 1416"/>
                  <a:gd name="T31" fmla="*/ 0 h 915"/>
                  <a:gd name="T32" fmla="*/ 1381 w 1416"/>
                  <a:gd name="T33" fmla="*/ 34 h 915"/>
                  <a:gd name="T34" fmla="*/ 1381 w 1416"/>
                  <a:gd name="T35" fmla="*/ 34 h 915"/>
                  <a:gd name="T36" fmla="*/ 1415 w 1416"/>
                  <a:gd name="T37" fmla="*/ 115 h 915"/>
                  <a:gd name="T38" fmla="*/ 1415 w 1416"/>
                  <a:gd name="T39" fmla="*/ 457 h 915"/>
                  <a:gd name="T40" fmla="*/ 1415 w 1416"/>
                  <a:gd name="T41" fmla="*/ 799 h 915"/>
                  <a:gd name="T42" fmla="*/ 1415 w 1416"/>
                  <a:gd name="T43" fmla="*/ 799 h 915"/>
                  <a:gd name="T44" fmla="*/ 1381 w 1416"/>
                  <a:gd name="T45" fmla="*/ 880 h 915"/>
                  <a:gd name="T46" fmla="*/ 1381 w 1416"/>
                  <a:gd name="T47" fmla="*/ 880 h 915"/>
                  <a:gd name="T48" fmla="*/ 1299 w 1416"/>
                  <a:gd name="T49" fmla="*/ 914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16" h="915">
                    <a:moveTo>
                      <a:pt x="1299" y="914"/>
                    </a:moveTo>
                    <a:lnTo>
                      <a:pt x="708" y="914"/>
                    </a:lnTo>
                    <a:lnTo>
                      <a:pt x="115" y="914"/>
                    </a:lnTo>
                    <a:lnTo>
                      <a:pt x="115" y="914"/>
                    </a:lnTo>
                    <a:cubicBezTo>
                      <a:pt x="84" y="914"/>
                      <a:pt x="55" y="901"/>
                      <a:pt x="34" y="880"/>
                    </a:cubicBezTo>
                    <a:lnTo>
                      <a:pt x="34" y="880"/>
                    </a:lnTo>
                    <a:cubicBezTo>
                      <a:pt x="13" y="859"/>
                      <a:pt x="0" y="831"/>
                      <a:pt x="0" y="799"/>
                    </a:cubicBezTo>
                    <a:lnTo>
                      <a:pt x="0" y="457"/>
                    </a:lnTo>
                    <a:lnTo>
                      <a:pt x="0" y="115"/>
                    </a:lnTo>
                    <a:lnTo>
                      <a:pt x="0" y="115"/>
                    </a:lnTo>
                    <a:cubicBezTo>
                      <a:pt x="0" y="84"/>
                      <a:pt x="13" y="55"/>
                      <a:pt x="34" y="34"/>
                    </a:cubicBezTo>
                    <a:lnTo>
                      <a:pt x="34" y="34"/>
                    </a:lnTo>
                    <a:cubicBezTo>
                      <a:pt x="55" y="13"/>
                      <a:pt x="84" y="0"/>
                      <a:pt x="115" y="0"/>
                    </a:cubicBezTo>
                    <a:lnTo>
                      <a:pt x="708" y="0"/>
                    </a:lnTo>
                    <a:lnTo>
                      <a:pt x="1299" y="0"/>
                    </a:lnTo>
                    <a:lnTo>
                      <a:pt x="1299" y="0"/>
                    </a:lnTo>
                    <a:cubicBezTo>
                      <a:pt x="1332" y="0"/>
                      <a:pt x="1361" y="13"/>
                      <a:pt x="1381" y="34"/>
                    </a:cubicBezTo>
                    <a:lnTo>
                      <a:pt x="1381" y="34"/>
                    </a:lnTo>
                    <a:cubicBezTo>
                      <a:pt x="1402" y="55"/>
                      <a:pt x="1415" y="84"/>
                      <a:pt x="1415" y="115"/>
                    </a:cubicBezTo>
                    <a:lnTo>
                      <a:pt x="1415" y="457"/>
                    </a:lnTo>
                    <a:lnTo>
                      <a:pt x="1415" y="799"/>
                    </a:lnTo>
                    <a:lnTo>
                      <a:pt x="1415" y="799"/>
                    </a:lnTo>
                    <a:cubicBezTo>
                      <a:pt x="1415" y="831"/>
                      <a:pt x="1402" y="859"/>
                      <a:pt x="1381" y="880"/>
                    </a:cubicBezTo>
                    <a:lnTo>
                      <a:pt x="1381" y="880"/>
                    </a:lnTo>
                    <a:cubicBezTo>
                      <a:pt x="1361" y="901"/>
                      <a:pt x="1332" y="914"/>
                      <a:pt x="1299" y="9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2" name="Freeform 190">
                <a:extLst>
                  <a:ext uri="{FF2B5EF4-FFF2-40B4-BE49-F238E27FC236}">
                    <a16:creationId xmlns:a16="http://schemas.microsoft.com/office/drawing/2014/main" id="{15EB18A4-D097-49CD-9B23-182398ADB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4452" y="10881669"/>
                <a:ext cx="1254984" cy="818635"/>
              </a:xfrm>
              <a:custGeom>
                <a:avLst/>
                <a:gdLst>
                  <a:gd name="T0" fmla="*/ 124 w 1434"/>
                  <a:gd name="T1" fmla="*/ 19 h 933"/>
                  <a:gd name="T2" fmla="*/ 124 w 1434"/>
                  <a:gd name="T3" fmla="*/ 19 h 933"/>
                  <a:gd name="T4" fmla="*/ 50 w 1434"/>
                  <a:gd name="T5" fmla="*/ 50 h 933"/>
                  <a:gd name="T6" fmla="*/ 50 w 1434"/>
                  <a:gd name="T7" fmla="*/ 50 h 933"/>
                  <a:gd name="T8" fmla="*/ 19 w 1434"/>
                  <a:gd name="T9" fmla="*/ 124 h 933"/>
                  <a:gd name="T10" fmla="*/ 19 w 1434"/>
                  <a:gd name="T11" fmla="*/ 808 h 933"/>
                  <a:gd name="T12" fmla="*/ 19 w 1434"/>
                  <a:gd name="T13" fmla="*/ 808 h 933"/>
                  <a:gd name="T14" fmla="*/ 50 w 1434"/>
                  <a:gd name="T15" fmla="*/ 882 h 933"/>
                  <a:gd name="T16" fmla="*/ 50 w 1434"/>
                  <a:gd name="T17" fmla="*/ 882 h 933"/>
                  <a:gd name="T18" fmla="*/ 124 w 1434"/>
                  <a:gd name="T19" fmla="*/ 914 h 933"/>
                  <a:gd name="T20" fmla="*/ 1308 w 1434"/>
                  <a:gd name="T21" fmla="*/ 914 h 933"/>
                  <a:gd name="T22" fmla="*/ 1308 w 1434"/>
                  <a:gd name="T23" fmla="*/ 914 h 933"/>
                  <a:gd name="T24" fmla="*/ 1383 w 1434"/>
                  <a:gd name="T25" fmla="*/ 882 h 933"/>
                  <a:gd name="T26" fmla="*/ 1383 w 1434"/>
                  <a:gd name="T27" fmla="*/ 882 h 933"/>
                  <a:gd name="T28" fmla="*/ 1414 w 1434"/>
                  <a:gd name="T29" fmla="*/ 808 h 933"/>
                  <a:gd name="T30" fmla="*/ 1414 w 1434"/>
                  <a:gd name="T31" fmla="*/ 124 h 933"/>
                  <a:gd name="T32" fmla="*/ 1414 w 1434"/>
                  <a:gd name="T33" fmla="*/ 124 h 933"/>
                  <a:gd name="T34" fmla="*/ 1383 w 1434"/>
                  <a:gd name="T35" fmla="*/ 50 h 933"/>
                  <a:gd name="T36" fmla="*/ 1383 w 1434"/>
                  <a:gd name="T37" fmla="*/ 50 h 933"/>
                  <a:gd name="T38" fmla="*/ 1308 w 1434"/>
                  <a:gd name="T39" fmla="*/ 19 h 933"/>
                  <a:gd name="T40" fmla="*/ 124 w 1434"/>
                  <a:gd name="T41" fmla="*/ 19 h 933"/>
                  <a:gd name="T42" fmla="*/ 1308 w 1434"/>
                  <a:gd name="T43" fmla="*/ 932 h 933"/>
                  <a:gd name="T44" fmla="*/ 124 w 1434"/>
                  <a:gd name="T45" fmla="*/ 932 h 933"/>
                  <a:gd name="T46" fmla="*/ 124 w 1434"/>
                  <a:gd name="T47" fmla="*/ 932 h 933"/>
                  <a:gd name="T48" fmla="*/ 36 w 1434"/>
                  <a:gd name="T49" fmla="*/ 896 h 933"/>
                  <a:gd name="T50" fmla="*/ 36 w 1434"/>
                  <a:gd name="T51" fmla="*/ 896 h 933"/>
                  <a:gd name="T52" fmla="*/ 0 w 1434"/>
                  <a:gd name="T53" fmla="*/ 808 h 933"/>
                  <a:gd name="T54" fmla="*/ 0 w 1434"/>
                  <a:gd name="T55" fmla="*/ 124 h 933"/>
                  <a:gd name="T56" fmla="*/ 0 w 1434"/>
                  <a:gd name="T57" fmla="*/ 124 h 933"/>
                  <a:gd name="T58" fmla="*/ 36 w 1434"/>
                  <a:gd name="T59" fmla="*/ 36 h 933"/>
                  <a:gd name="T60" fmla="*/ 36 w 1434"/>
                  <a:gd name="T61" fmla="*/ 36 h 933"/>
                  <a:gd name="T62" fmla="*/ 124 w 1434"/>
                  <a:gd name="T63" fmla="*/ 0 h 933"/>
                  <a:gd name="T64" fmla="*/ 1308 w 1434"/>
                  <a:gd name="T65" fmla="*/ 0 h 933"/>
                  <a:gd name="T66" fmla="*/ 1308 w 1434"/>
                  <a:gd name="T67" fmla="*/ 0 h 933"/>
                  <a:gd name="T68" fmla="*/ 1396 w 1434"/>
                  <a:gd name="T69" fmla="*/ 36 h 933"/>
                  <a:gd name="T70" fmla="*/ 1396 w 1434"/>
                  <a:gd name="T71" fmla="*/ 36 h 933"/>
                  <a:gd name="T72" fmla="*/ 1433 w 1434"/>
                  <a:gd name="T73" fmla="*/ 124 h 933"/>
                  <a:gd name="T74" fmla="*/ 1433 w 1434"/>
                  <a:gd name="T75" fmla="*/ 808 h 933"/>
                  <a:gd name="T76" fmla="*/ 1433 w 1434"/>
                  <a:gd name="T77" fmla="*/ 808 h 933"/>
                  <a:gd name="T78" fmla="*/ 1396 w 1434"/>
                  <a:gd name="T79" fmla="*/ 896 h 933"/>
                  <a:gd name="T80" fmla="*/ 1396 w 1434"/>
                  <a:gd name="T81" fmla="*/ 896 h 933"/>
                  <a:gd name="T82" fmla="*/ 1308 w 1434"/>
                  <a:gd name="T83" fmla="*/ 932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34" h="933">
                    <a:moveTo>
                      <a:pt x="124" y="19"/>
                    </a:moveTo>
                    <a:lnTo>
                      <a:pt x="124" y="19"/>
                    </a:lnTo>
                    <a:cubicBezTo>
                      <a:pt x="96" y="19"/>
                      <a:pt x="69" y="30"/>
                      <a:pt x="50" y="50"/>
                    </a:cubicBezTo>
                    <a:lnTo>
                      <a:pt x="50" y="50"/>
                    </a:lnTo>
                    <a:cubicBezTo>
                      <a:pt x="30" y="70"/>
                      <a:pt x="19" y="96"/>
                      <a:pt x="19" y="124"/>
                    </a:cubicBezTo>
                    <a:lnTo>
                      <a:pt x="19" y="808"/>
                    </a:lnTo>
                    <a:lnTo>
                      <a:pt x="19" y="808"/>
                    </a:lnTo>
                    <a:cubicBezTo>
                      <a:pt x="19" y="836"/>
                      <a:pt x="30" y="862"/>
                      <a:pt x="50" y="882"/>
                    </a:cubicBezTo>
                    <a:lnTo>
                      <a:pt x="50" y="882"/>
                    </a:lnTo>
                    <a:cubicBezTo>
                      <a:pt x="69" y="902"/>
                      <a:pt x="96" y="914"/>
                      <a:pt x="124" y="914"/>
                    </a:cubicBezTo>
                    <a:lnTo>
                      <a:pt x="1308" y="914"/>
                    </a:lnTo>
                    <a:lnTo>
                      <a:pt x="1308" y="914"/>
                    </a:lnTo>
                    <a:cubicBezTo>
                      <a:pt x="1337" y="914"/>
                      <a:pt x="1364" y="902"/>
                      <a:pt x="1383" y="882"/>
                    </a:cubicBezTo>
                    <a:lnTo>
                      <a:pt x="1383" y="882"/>
                    </a:lnTo>
                    <a:cubicBezTo>
                      <a:pt x="1403" y="862"/>
                      <a:pt x="1414" y="836"/>
                      <a:pt x="1414" y="808"/>
                    </a:cubicBezTo>
                    <a:lnTo>
                      <a:pt x="1414" y="124"/>
                    </a:lnTo>
                    <a:lnTo>
                      <a:pt x="1414" y="124"/>
                    </a:lnTo>
                    <a:cubicBezTo>
                      <a:pt x="1414" y="96"/>
                      <a:pt x="1403" y="70"/>
                      <a:pt x="1383" y="50"/>
                    </a:cubicBezTo>
                    <a:lnTo>
                      <a:pt x="1383" y="50"/>
                    </a:lnTo>
                    <a:cubicBezTo>
                      <a:pt x="1364" y="30"/>
                      <a:pt x="1337" y="19"/>
                      <a:pt x="1308" y="19"/>
                    </a:cubicBezTo>
                    <a:lnTo>
                      <a:pt x="124" y="19"/>
                    </a:lnTo>
                    <a:close/>
                    <a:moveTo>
                      <a:pt x="1308" y="932"/>
                    </a:moveTo>
                    <a:lnTo>
                      <a:pt x="124" y="932"/>
                    </a:lnTo>
                    <a:lnTo>
                      <a:pt x="124" y="932"/>
                    </a:lnTo>
                    <a:cubicBezTo>
                      <a:pt x="91" y="932"/>
                      <a:pt x="60" y="920"/>
                      <a:pt x="36" y="896"/>
                    </a:cubicBezTo>
                    <a:lnTo>
                      <a:pt x="36" y="896"/>
                    </a:lnTo>
                    <a:cubicBezTo>
                      <a:pt x="13" y="872"/>
                      <a:pt x="0" y="841"/>
                      <a:pt x="0" y="808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91"/>
                      <a:pt x="13" y="60"/>
                      <a:pt x="36" y="36"/>
                    </a:cubicBezTo>
                    <a:lnTo>
                      <a:pt x="36" y="36"/>
                    </a:lnTo>
                    <a:cubicBezTo>
                      <a:pt x="60" y="13"/>
                      <a:pt x="91" y="0"/>
                      <a:pt x="124" y="0"/>
                    </a:cubicBezTo>
                    <a:lnTo>
                      <a:pt x="1308" y="0"/>
                    </a:lnTo>
                    <a:lnTo>
                      <a:pt x="1308" y="0"/>
                    </a:lnTo>
                    <a:cubicBezTo>
                      <a:pt x="1343" y="0"/>
                      <a:pt x="1373" y="13"/>
                      <a:pt x="1396" y="36"/>
                    </a:cubicBezTo>
                    <a:lnTo>
                      <a:pt x="1396" y="36"/>
                    </a:lnTo>
                    <a:cubicBezTo>
                      <a:pt x="1421" y="60"/>
                      <a:pt x="1433" y="91"/>
                      <a:pt x="1433" y="124"/>
                    </a:cubicBezTo>
                    <a:lnTo>
                      <a:pt x="1433" y="808"/>
                    </a:lnTo>
                    <a:lnTo>
                      <a:pt x="1433" y="808"/>
                    </a:lnTo>
                    <a:cubicBezTo>
                      <a:pt x="1433" y="841"/>
                      <a:pt x="1421" y="872"/>
                      <a:pt x="1396" y="896"/>
                    </a:cubicBezTo>
                    <a:lnTo>
                      <a:pt x="1396" y="896"/>
                    </a:lnTo>
                    <a:cubicBezTo>
                      <a:pt x="1373" y="920"/>
                      <a:pt x="1343" y="932"/>
                      <a:pt x="1308" y="9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191">
                <a:extLst>
                  <a:ext uri="{FF2B5EF4-FFF2-40B4-BE49-F238E27FC236}">
                    <a16:creationId xmlns:a16="http://schemas.microsoft.com/office/drawing/2014/main" id="{BCE69932-1378-4502-A388-65BAAC994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3990" y="10607505"/>
                <a:ext cx="486547" cy="729820"/>
              </a:xfrm>
              <a:custGeom>
                <a:avLst/>
                <a:gdLst>
                  <a:gd name="T0" fmla="*/ 546 w 556"/>
                  <a:gd name="T1" fmla="*/ 832 h 833"/>
                  <a:gd name="T2" fmla="*/ 10 w 556"/>
                  <a:gd name="T3" fmla="*/ 832 h 833"/>
                  <a:gd name="T4" fmla="*/ 10 w 556"/>
                  <a:gd name="T5" fmla="*/ 832 h 833"/>
                  <a:gd name="T6" fmla="*/ 0 w 556"/>
                  <a:gd name="T7" fmla="*/ 823 h 833"/>
                  <a:gd name="T8" fmla="*/ 0 w 556"/>
                  <a:gd name="T9" fmla="*/ 823 h 833"/>
                  <a:gd name="T10" fmla="*/ 10 w 556"/>
                  <a:gd name="T11" fmla="*/ 813 h 833"/>
                  <a:gd name="T12" fmla="*/ 536 w 556"/>
                  <a:gd name="T13" fmla="*/ 813 h 833"/>
                  <a:gd name="T14" fmla="*/ 536 w 556"/>
                  <a:gd name="T15" fmla="*/ 10 h 833"/>
                  <a:gd name="T16" fmla="*/ 536 w 556"/>
                  <a:gd name="T17" fmla="*/ 10 h 833"/>
                  <a:gd name="T18" fmla="*/ 546 w 556"/>
                  <a:gd name="T19" fmla="*/ 0 h 833"/>
                  <a:gd name="T20" fmla="*/ 546 w 556"/>
                  <a:gd name="T21" fmla="*/ 0 h 833"/>
                  <a:gd name="T22" fmla="*/ 555 w 556"/>
                  <a:gd name="T23" fmla="*/ 10 h 833"/>
                  <a:gd name="T24" fmla="*/ 555 w 556"/>
                  <a:gd name="T25" fmla="*/ 823 h 833"/>
                  <a:gd name="T26" fmla="*/ 555 w 556"/>
                  <a:gd name="T27" fmla="*/ 823 h 833"/>
                  <a:gd name="T28" fmla="*/ 546 w 556"/>
                  <a:gd name="T29" fmla="*/ 832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6" h="833">
                    <a:moveTo>
                      <a:pt x="546" y="832"/>
                    </a:moveTo>
                    <a:lnTo>
                      <a:pt x="10" y="832"/>
                    </a:lnTo>
                    <a:lnTo>
                      <a:pt x="10" y="832"/>
                    </a:lnTo>
                    <a:cubicBezTo>
                      <a:pt x="4" y="832"/>
                      <a:pt x="0" y="828"/>
                      <a:pt x="0" y="823"/>
                    </a:cubicBezTo>
                    <a:lnTo>
                      <a:pt x="0" y="823"/>
                    </a:lnTo>
                    <a:cubicBezTo>
                      <a:pt x="0" y="817"/>
                      <a:pt x="4" y="813"/>
                      <a:pt x="10" y="813"/>
                    </a:cubicBezTo>
                    <a:lnTo>
                      <a:pt x="536" y="813"/>
                    </a:lnTo>
                    <a:lnTo>
                      <a:pt x="536" y="10"/>
                    </a:lnTo>
                    <a:lnTo>
                      <a:pt x="536" y="10"/>
                    </a:lnTo>
                    <a:cubicBezTo>
                      <a:pt x="536" y="4"/>
                      <a:pt x="540" y="0"/>
                      <a:pt x="546" y="0"/>
                    </a:cubicBezTo>
                    <a:lnTo>
                      <a:pt x="546" y="0"/>
                    </a:lnTo>
                    <a:cubicBezTo>
                      <a:pt x="551" y="0"/>
                      <a:pt x="555" y="4"/>
                      <a:pt x="555" y="10"/>
                    </a:cubicBezTo>
                    <a:lnTo>
                      <a:pt x="555" y="823"/>
                    </a:lnTo>
                    <a:lnTo>
                      <a:pt x="555" y="823"/>
                    </a:lnTo>
                    <a:cubicBezTo>
                      <a:pt x="555" y="828"/>
                      <a:pt x="551" y="832"/>
                      <a:pt x="546" y="8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192">
                <a:extLst>
                  <a:ext uri="{FF2B5EF4-FFF2-40B4-BE49-F238E27FC236}">
                    <a16:creationId xmlns:a16="http://schemas.microsoft.com/office/drawing/2014/main" id="{09F1C1E8-0E51-4714-82E7-9856D02B6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2614" y="10514829"/>
                <a:ext cx="100399" cy="100399"/>
              </a:xfrm>
              <a:custGeom>
                <a:avLst/>
                <a:gdLst>
                  <a:gd name="T0" fmla="*/ 115 w 116"/>
                  <a:gd name="T1" fmla="*/ 57 h 116"/>
                  <a:gd name="T2" fmla="*/ 115 w 116"/>
                  <a:gd name="T3" fmla="*/ 57 h 116"/>
                  <a:gd name="T4" fmla="*/ 58 w 116"/>
                  <a:gd name="T5" fmla="*/ 115 h 116"/>
                  <a:gd name="T6" fmla="*/ 58 w 116"/>
                  <a:gd name="T7" fmla="*/ 115 h 116"/>
                  <a:gd name="T8" fmla="*/ 0 w 116"/>
                  <a:gd name="T9" fmla="*/ 57 h 116"/>
                  <a:gd name="T10" fmla="*/ 0 w 116"/>
                  <a:gd name="T11" fmla="*/ 57 h 116"/>
                  <a:gd name="T12" fmla="*/ 58 w 116"/>
                  <a:gd name="T13" fmla="*/ 0 h 116"/>
                  <a:gd name="T14" fmla="*/ 58 w 116"/>
                  <a:gd name="T15" fmla="*/ 0 h 116"/>
                  <a:gd name="T16" fmla="*/ 115 w 116"/>
                  <a:gd name="T17" fmla="*/ 5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116">
                    <a:moveTo>
                      <a:pt x="115" y="57"/>
                    </a:moveTo>
                    <a:lnTo>
                      <a:pt x="115" y="57"/>
                    </a:lnTo>
                    <a:cubicBezTo>
                      <a:pt x="115" y="89"/>
                      <a:pt x="89" y="115"/>
                      <a:pt x="58" y="115"/>
                    </a:cubicBezTo>
                    <a:lnTo>
                      <a:pt x="58" y="115"/>
                    </a:lnTo>
                    <a:cubicBezTo>
                      <a:pt x="26" y="115"/>
                      <a:pt x="0" y="89"/>
                      <a:pt x="0" y="57"/>
                    </a:cubicBezTo>
                    <a:lnTo>
                      <a:pt x="0" y="57"/>
                    </a:lnTo>
                    <a:cubicBezTo>
                      <a:pt x="0" y="25"/>
                      <a:pt x="26" y="0"/>
                      <a:pt x="58" y="0"/>
                    </a:cubicBezTo>
                    <a:lnTo>
                      <a:pt x="58" y="0"/>
                    </a:lnTo>
                    <a:cubicBezTo>
                      <a:pt x="89" y="0"/>
                      <a:pt x="115" y="25"/>
                      <a:pt x="115" y="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193">
                <a:extLst>
                  <a:ext uri="{FF2B5EF4-FFF2-40B4-BE49-F238E27FC236}">
                    <a16:creationId xmlns:a16="http://schemas.microsoft.com/office/drawing/2014/main" id="{6E420AAD-41D2-43A3-8C17-2AE69CAD7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4891" y="10507106"/>
                <a:ext cx="119707" cy="119705"/>
              </a:xfrm>
              <a:custGeom>
                <a:avLst/>
                <a:gdLst>
                  <a:gd name="T0" fmla="*/ 67 w 135"/>
                  <a:gd name="T1" fmla="*/ 20 h 135"/>
                  <a:gd name="T2" fmla="*/ 67 w 135"/>
                  <a:gd name="T3" fmla="*/ 20 h 135"/>
                  <a:gd name="T4" fmla="*/ 19 w 135"/>
                  <a:gd name="T5" fmla="*/ 67 h 135"/>
                  <a:gd name="T6" fmla="*/ 19 w 135"/>
                  <a:gd name="T7" fmla="*/ 67 h 135"/>
                  <a:gd name="T8" fmla="*/ 67 w 135"/>
                  <a:gd name="T9" fmla="*/ 115 h 135"/>
                  <a:gd name="T10" fmla="*/ 67 w 135"/>
                  <a:gd name="T11" fmla="*/ 115 h 135"/>
                  <a:gd name="T12" fmla="*/ 114 w 135"/>
                  <a:gd name="T13" fmla="*/ 67 h 135"/>
                  <a:gd name="T14" fmla="*/ 114 w 135"/>
                  <a:gd name="T15" fmla="*/ 67 h 135"/>
                  <a:gd name="T16" fmla="*/ 67 w 135"/>
                  <a:gd name="T17" fmla="*/ 20 h 135"/>
                  <a:gd name="T18" fmla="*/ 67 w 135"/>
                  <a:gd name="T19" fmla="*/ 134 h 135"/>
                  <a:gd name="T20" fmla="*/ 67 w 135"/>
                  <a:gd name="T21" fmla="*/ 134 h 135"/>
                  <a:gd name="T22" fmla="*/ 0 w 135"/>
                  <a:gd name="T23" fmla="*/ 67 h 135"/>
                  <a:gd name="T24" fmla="*/ 0 w 135"/>
                  <a:gd name="T25" fmla="*/ 67 h 135"/>
                  <a:gd name="T26" fmla="*/ 67 w 135"/>
                  <a:gd name="T27" fmla="*/ 0 h 135"/>
                  <a:gd name="T28" fmla="*/ 67 w 135"/>
                  <a:gd name="T29" fmla="*/ 0 h 135"/>
                  <a:gd name="T30" fmla="*/ 134 w 135"/>
                  <a:gd name="T31" fmla="*/ 67 h 135"/>
                  <a:gd name="T32" fmla="*/ 134 w 135"/>
                  <a:gd name="T33" fmla="*/ 67 h 135"/>
                  <a:gd name="T34" fmla="*/ 67 w 135"/>
                  <a:gd name="T35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35">
                    <a:moveTo>
                      <a:pt x="67" y="20"/>
                    </a:moveTo>
                    <a:lnTo>
                      <a:pt x="67" y="20"/>
                    </a:lnTo>
                    <a:cubicBezTo>
                      <a:pt x="40" y="20"/>
                      <a:pt x="19" y="40"/>
                      <a:pt x="19" y="67"/>
                    </a:cubicBezTo>
                    <a:lnTo>
                      <a:pt x="19" y="67"/>
                    </a:lnTo>
                    <a:cubicBezTo>
                      <a:pt x="19" y="93"/>
                      <a:pt x="40" y="115"/>
                      <a:pt x="67" y="115"/>
                    </a:cubicBezTo>
                    <a:lnTo>
                      <a:pt x="67" y="115"/>
                    </a:lnTo>
                    <a:cubicBezTo>
                      <a:pt x="93" y="115"/>
                      <a:pt x="114" y="93"/>
                      <a:pt x="114" y="67"/>
                    </a:cubicBezTo>
                    <a:lnTo>
                      <a:pt x="114" y="67"/>
                    </a:lnTo>
                    <a:cubicBezTo>
                      <a:pt x="114" y="40"/>
                      <a:pt x="93" y="20"/>
                      <a:pt x="67" y="20"/>
                    </a:cubicBezTo>
                    <a:close/>
                    <a:moveTo>
                      <a:pt x="67" y="134"/>
                    </a:moveTo>
                    <a:lnTo>
                      <a:pt x="67" y="134"/>
                    </a:lnTo>
                    <a:cubicBezTo>
                      <a:pt x="30" y="134"/>
                      <a:pt x="0" y="104"/>
                      <a:pt x="0" y="67"/>
                    </a:cubicBezTo>
                    <a:lnTo>
                      <a:pt x="0" y="67"/>
                    </a:lnTo>
                    <a:cubicBezTo>
                      <a:pt x="0" y="30"/>
                      <a:pt x="30" y="0"/>
                      <a:pt x="67" y="0"/>
                    </a:cubicBezTo>
                    <a:lnTo>
                      <a:pt x="67" y="0"/>
                    </a:lnTo>
                    <a:cubicBezTo>
                      <a:pt x="103" y="0"/>
                      <a:pt x="134" y="30"/>
                      <a:pt x="134" y="67"/>
                    </a:cubicBezTo>
                    <a:lnTo>
                      <a:pt x="134" y="67"/>
                    </a:lnTo>
                    <a:cubicBezTo>
                      <a:pt x="134" y="104"/>
                      <a:pt x="103" y="134"/>
                      <a:pt x="67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A2CC1C4-69A5-4E83-97B6-64CF6013F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6540" y="11057867"/>
                <a:ext cx="597654" cy="479384"/>
              </a:xfrm>
              <a:custGeom>
                <a:avLst/>
                <a:gdLst>
                  <a:gd name="connsiteX0" fmla="*/ 296896 w 597654"/>
                  <a:gd name="connsiteY0" fmla="*/ 324761 h 479384"/>
                  <a:gd name="connsiteX1" fmla="*/ 404578 w 597654"/>
                  <a:gd name="connsiteY1" fmla="*/ 333243 h 479384"/>
                  <a:gd name="connsiteX2" fmla="*/ 297336 w 597654"/>
                  <a:gd name="connsiteY2" fmla="*/ 479384 h 479384"/>
                  <a:gd name="connsiteX3" fmla="*/ 189214 w 597654"/>
                  <a:gd name="connsiteY3" fmla="*/ 333243 h 479384"/>
                  <a:gd name="connsiteX4" fmla="*/ 296896 w 597654"/>
                  <a:gd name="connsiteY4" fmla="*/ 324761 h 479384"/>
                  <a:gd name="connsiteX5" fmla="*/ 297336 w 597654"/>
                  <a:gd name="connsiteY5" fmla="*/ 155889 h 479384"/>
                  <a:gd name="connsiteX6" fmla="*/ 512698 w 597654"/>
                  <a:gd name="connsiteY6" fmla="*/ 182368 h 479384"/>
                  <a:gd name="connsiteX7" fmla="*/ 421280 w 597654"/>
                  <a:gd name="connsiteY7" fmla="*/ 309465 h 479384"/>
                  <a:gd name="connsiteX8" fmla="*/ 297336 w 597654"/>
                  <a:gd name="connsiteY8" fmla="*/ 297991 h 479384"/>
                  <a:gd name="connsiteX9" fmla="*/ 173390 w 597654"/>
                  <a:gd name="connsiteY9" fmla="*/ 309465 h 479384"/>
                  <a:gd name="connsiteX10" fmla="*/ 81092 w 597654"/>
                  <a:gd name="connsiteY10" fmla="*/ 182368 h 479384"/>
                  <a:gd name="connsiteX11" fmla="*/ 297336 w 597654"/>
                  <a:gd name="connsiteY11" fmla="*/ 155889 h 479384"/>
                  <a:gd name="connsiteX12" fmla="*/ 314186 w 597654"/>
                  <a:gd name="connsiteY12" fmla="*/ 191 h 479384"/>
                  <a:gd name="connsiteX13" fmla="*/ 597654 w 597654"/>
                  <a:gd name="connsiteY13" fmla="*/ 70977 h 479384"/>
                  <a:gd name="connsiteX14" fmla="*/ 530078 w 597654"/>
                  <a:gd name="connsiteY14" fmla="*/ 162738 h 479384"/>
                  <a:gd name="connsiteX15" fmla="*/ 299266 w 597654"/>
                  <a:gd name="connsiteY15" fmla="*/ 133025 h 479384"/>
                  <a:gd name="connsiteX16" fmla="*/ 67576 w 597654"/>
                  <a:gd name="connsiteY16" fmla="*/ 162738 h 479384"/>
                  <a:gd name="connsiteX17" fmla="*/ 0 w 597654"/>
                  <a:gd name="connsiteY17" fmla="*/ 70977 h 479384"/>
                  <a:gd name="connsiteX18" fmla="*/ 314186 w 597654"/>
                  <a:gd name="connsiteY18" fmla="*/ 191 h 47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97654" h="479384">
                    <a:moveTo>
                      <a:pt x="296896" y="324761"/>
                    </a:moveTo>
                    <a:cubicBezTo>
                      <a:pt x="333156" y="324761"/>
                      <a:pt x="369418" y="327589"/>
                      <a:pt x="404578" y="333243"/>
                    </a:cubicBezTo>
                    <a:lnTo>
                      <a:pt x="297336" y="479384"/>
                    </a:lnTo>
                    <a:lnTo>
                      <a:pt x="189214" y="333243"/>
                    </a:lnTo>
                    <a:cubicBezTo>
                      <a:pt x="224376" y="327589"/>
                      <a:pt x="260636" y="324761"/>
                      <a:pt x="296896" y="324761"/>
                    </a:cubicBezTo>
                    <a:close/>
                    <a:moveTo>
                      <a:pt x="297336" y="155889"/>
                    </a:moveTo>
                    <a:cubicBezTo>
                      <a:pt x="372054" y="155889"/>
                      <a:pt x="445014" y="164715"/>
                      <a:pt x="512698" y="182368"/>
                    </a:cubicBezTo>
                    <a:lnTo>
                      <a:pt x="421280" y="309465"/>
                    </a:lnTo>
                    <a:cubicBezTo>
                      <a:pt x="380844" y="301522"/>
                      <a:pt x="339528" y="297991"/>
                      <a:pt x="297336" y="297991"/>
                    </a:cubicBezTo>
                    <a:cubicBezTo>
                      <a:pt x="255142" y="297991"/>
                      <a:pt x="213826" y="301522"/>
                      <a:pt x="173390" y="309465"/>
                    </a:cubicBezTo>
                    <a:lnTo>
                      <a:pt x="81092" y="182368"/>
                    </a:lnTo>
                    <a:cubicBezTo>
                      <a:pt x="148778" y="164715"/>
                      <a:pt x="221738" y="155889"/>
                      <a:pt x="297336" y="155889"/>
                    </a:cubicBezTo>
                    <a:close/>
                    <a:moveTo>
                      <a:pt x="314186" y="191"/>
                    </a:moveTo>
                    <a:cubicBezTo>
                      <a:pt x="412478" y="1939"/>
                      <a:pt x="509894" y="26408"/>
                      <a:pt x="597654" y="70977"/>
                    </a:cubicBezTo>
                    <a:lnTo>
                      <a:pt x="530078" y="162738"/>
                    </a:lnTo>
                    <a:cubicBezTo>
                      <a:pt x="458114" y="142638"/>
                      <a:pt x="380006" y="133025"/>
                      <a:pt x="299266" y="133025"/>
                    </a:cubicBezTo>
                    <a:cubicBezTo>
                      <a:pt x="218526" y="133025"/>
                      <a:pt x="140418" y="142638"/>
                      <a:pt x="67576" y="162738"/>
                    </a:cubicBezTo>
                    <a:lnTo>
                      <a:pt x="0" y="70977"/>
                    </a:lnTo>
                    <a:cubicBezTo>
                      <a:pt x="97416" y="22038"/>
                      <a:pt x="206240" y="-2431"/>
                      <a:pt x="314186" y="19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197">
                <a:extLst>
                  <a:ext uri="{FF2B5EF4-FFF2-40B4-BE49-F238E27FC236}">
                    <a16:creationId xmlns:a16="http://schemas.microsoft.com/office/drawing/2014/main" id="{F5E65A93-45D9-4401-9B79-D476B57A4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32047" y="8530025"/>
                <a:ext cx="1239538" cy="799326"/>
              </a:xfrm>
              <a:custGeom>
                <a:avLst/>
                <a:gdLst>
                  <a:gd name="T0" fmla="*/ 1299 w 1415"/>
                  <a:gd name="T1" fmla="*/ 914 h 915"/>
                  <a:gd name="T2" fmla="*/ 707 w 1415"/>
                  <a:gd name="T3" fmla="*/ 914 h 915"/>
                  <a:gd name="T4" fmla="*/ 114 w 1415"/>
                  <a:gd name="T5" fmla="*/ 914 h 915"/>
                  <a:gd name="T6" fmla="*/ 114 w 1415"/>
                  <a:gd name="T7" fmla="*/ 914 h 915"/>
                  <a:gd name="T8" fmla="*/ 33 w 1415"/>
                  <a:gd name="T9" fmla="*/ 880 h 915"/>
                  <a:gd name="T10" fmla="*/ 33 w 1415"/>
                  <a:gd name="T11" fmla="*/ 880 h 915"/>
                  <a:gd name="T12" fmla="*/ 0 w 1415"/>
                  <a:gd name="T13" fmla="*/ 799 h 915"/>
                  <a:gd name="T14" fmla="*/ 0 w 1415"/>
                  <a:gd name="T15" fmla="*/ 457 h 915"/>
                  <a:gd name="T16" fmla="*/ 0 w 1415"/>
                  <a:gd name="T17" fmla="*/ 115 h 915"/>
                  <a:gd name="T18" fmla="*/ 0 w 1415"/>
                  <a:gd name="T19" fmla="*/ 115 h 915"/>
                  <a:gd name="T20" fmla="*/ 33 w 1415"/>
                  <a:gd name="T21" fmla="*/ 34 h 915"/>
                  <a:gd name="T22" fmla="*/ 33 w 1415"/>
                  <a:gd name="T23" fmla="*/ 34 h 915"/>
                  <a:gd name="T24" fmla="*/ 114 w 1415"/>
                  <a:gd name="T25" fmla="*/ 0 h 915"/>
                  <a:gd name="T26" fmla="*/ 707 w 1415"/>
                  <a:gd name="T27" fmla="*/ 0 h 915"/>
                  <a:gd name="T28" fmla="*/ 1299 w 1415"/>
                  <a:gd name="T29" fmla="*/ 0 h 915"/>
                  <a:gd name="T30" fmla="*/ 1299 w 1415"/>
                  <a:gd name="T31" fmla="*/ 0 h 915"/>
                  <a:gd name="T32" fmla="*/ 1380 w 1415"/>
                  <a:gd name="T33" fmla="*/ 34 h 915"/>
                  <a:gd name="T34" fmla="*/ 1380 w 1415"/>
                  <a:gd name="T35" fmla="*/ 34 h 915"/>
                  <a:gd name="T36" fmla="*/ 1414 w 1415"/>
                  <a:gd name="T37" fmla="*/ 115 h 915"/>
                  <a:gd name="T38" fmla="*/ 1414 w 1415"/>
                  <a:gd name="T39" fmla="*/ 457 h 915"/>
                  <a:gd name="T40" fmla="*/ 1414 w 1415"/>
                  <a:gd name="T41" fmla="*/ 799 h 915"/>
                  <a:gd name="T42" fmla="*/ 1414 w 1415"/>
                  <a:gd name="T43" fmla="*/ 799 h 915"/>
                  <a:gd name="T44" fmla="*/ 1380 w 1415"/>
                  <a:gd name="T45" fmla="*/ 880 h 915"/>
                  <a:gd name="T46" fmla="*/ 1380 w 1415"/>
                  <a:gd name="T47" fmla="*/ 880 h 915"/>
                  <a:gd name="T48" fmla="*/ 1299 w 1415"/>
                  <a:gd name="T49" fmla="*/ 914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15" h="915">
                    <a:moveTo>
                      <a:pt x="1299" y="914"/>
                    </a:moveTo>
                    <a:lnTo>
                      <a:pt x="707" y="914"/>
                    </a:lnTo>
                    <a:lnTo>
                      <a:pt x="114" y="914"/>
                    </a:lnTo>
                    <a:lnTo>
                      <a:pt x="114" y="914"/>
                    </a:lnTo>
                    <a:cubicBezTo>
                      <a:pt x="82" y="914"/>
                      <a:pt x="54" y="901"/>
                      <a:pt x="33" y="880"/>
                    </a:cubicBezTo>
                    <a:lnTo>
                      <a:pt x="33" y="880"/>
                    </a:lnTo>
                    <a:cubicBezTo>
                      <a:pt x="13" y="859"/>
                      <a:pt x="0" y="830"/>
                      <a:pt x="0" y="799"/>
                    </a:cubicBezTo>
                    <a:lnTo>
                      <a:pt x="0" y="457"/>
                    </a:lnTo>
                    <a:lnTo>
                      <a:pt x="0" y="115"/>
                    </a:lnTo>
                    <a:lnTo>
                      <a:pt x="0" y="115"/>
                    </a:lnTo>
                    <a:cubicBezTo>
                      <a:pt x="0" y="83"/>
                      <a:pt x="13" y="55"/>
                      <a:pt x="33" y="34"/>
                    </a:cubicBezTo>
                    <a:lnTo>
                      <a:pt x="33" y="34"/>
                    </a:lnTo>
                    <a:cubicBezTo>
                      <a:pt x="54" y="13"/>
                      <a:pt x="82" y="0"/>
                      <a:pt x="114" y="0"/>
                    </a:cubicBezTo>
                    <a:lnTo>
                      <a:pt x="707" y="0"/>
                    </a:lnTo>
                    <a:lnTo>
                      <a:pt x="1299" y="0"/>
                    </a:lnTo>
                    <a:lnTo>
                      <a:pt x="1299" y="0"/>
                    </a:lnTo>
                    <a:cubicBezTo>
                      <a:pt x="1330" y="0"/>
                      <a:pt x="1359" y="13"/>
                      <a:pt x="1380" y="34"/>
                    </a:cubicBezTo>
                    <a:lnTo>
                      <a:pt x="1380" y="34"/>
                    </a:lnTo>
                    <a:cubicBezTo>
                      <a:pt x="1401" y="55"/>
                      <a:pt x="1414" y="83"/>
                      <a:pt x="1414" y="115"/>
                    </a:cubicBezTo>
                    <a:lnTo>
                      <a:pt x="1414" y="457"/>
                    </a:lnTo>
                    <a:lnTo>
                      <a:pt x="1414" y="799"/>
                    </a:lnTo>
                    <a:lnTo>
                      <a:pt x="1414" y="799"/>
                    </a:lnTo>
                    <a:cubicBezTo>
                      <a:pt x="1414" y="830"/>
                      <a:pt x="1401" y="859"/>
                      <a:pt x="1380" y="880"/>
                    </a:cubicBezTo>
                    <a:lnTo>
                      <a:pt x="1380" y="880"/>
                    </a:lnTo>
                    <a:cubicBezTo>
                      <a:pt x="1359" y="901"/>
                      <a:pt x="1330" y="914"/>
                      <a:pt x="1299" y="9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198">
                <a:extLst>
                  <a:ext uri="{FF2B5EF4-FFF2-40B4-BE49-F238E27FC236}">
                    <a16:creationId xmlns:a16="http://schemas.microsoft.com/office/drawing/2014/main" id="{9B245C85-2237-4B7F-937A-B681D92A9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4324" y="8522302"/>
                <a:ext cx="1254984" cy="818635"/>
              </a:xfrm>
              <a:custGeom>
                <a:avLst/>
                <a:gdLst>
                  <a:gd name="T0" fmla="*/ 124 w 1435"/>
                  <a:gd name="T1" fmla="*/ 20 h 934"/>
                  <a:gd name="T2" fmla="*/ 124 w 1435"/>
                  <a:gd name="T3" fmla="*/ 20 h 934"/>
                  <a:gd name="T4" fmla="*/ 50 w 1435"/>
                  <a:gd name="T5" fmla="*/ 51 h 934"/>
                  <a:gd name="T6" fmla="*/ 50 w 1435"/>
                  <a:gd name="T7" fmla="*/ 51 h 934"/>
                  <a:gd name="T8" fmla="*/ 19 w 1435"/>
                  <a:gd name="T9" fmla="*/ 125 h 934"/>
                  <a:gd name="T10" fmla="*/ 19 w 1435"/>
                  <a:gd name="T11" fmla="*/ 809 h 934"/>
                  <a:gd name="T12" fmla="*/ 19 w 1435"/>
                  <a:gd name="T13" fmla="*/ 809 h 934"/>
                  <a:gd name="T14" fmla="*/ 50 w 1435"/>
                  <a:gd name="T15" fmla="*/ 883 h 934"/>
                  <a:gd name="T16" fmla="*/ 50 w 1435"/>
                  <a:gd name="T17" fmla="*/ 883 h 934"/>
                  <a:gd name="T18" fmla="*/ 124 w 1435"/>
                  <a:gd name="T19" fmla="*/ 914 h 934"/>
                  <a:gd name="T20" fmla="*/ 1309 w 1435"/>
                  <a:gd name="T21" fmla="*/ 914 h 934"/>
                  <a:gd name="T22" fmla="*/ 1309 w 1435"/>
                  <a:gd name="T23" fmla="*/ 914 h 934"/>
                  <a:gd name="T24" fmla="*/ 1384 w 1435"/>
                  <a:gd name="T25" fmla="*/ 883 h 934"/>
                  <a:gd name="T26" fmla="*/ 1384 w 1435"/>
                  <a:gd name="T27" fmla="*/ 883 h 934"/>
                  <a:gd name="T28" fmla="*/ 1414 w 1435"/>
                  <a:gd name="T29" fmla="*/ 809 h 934"/>
                  <a:gd name="T30" fmla="*/ 1414 w 1435"/>
                  <a:gd name="T31" fmla="*/ 125 h 934"/>
                  <a:gd name="T32" fmla="*/ 1414 w 1435"/>
                  <a:gd name="T33" fmla="*/ 125 h 934"/>
                  <a:gd name="T34" fmla="*/ 1384 w 1435"/>
                  <a:gd name="T35" fmla="*/ 51 h 934"/>
                  <a:gd name="T36" fmla="*/ 1384 w 1435"/>
                  <a:gd name="T37" fmla="*/ 51 h 934"/>
                  <a:gd name="T38" fmla="*/ 1309 w 1435"/>
                  <a:gd name="T39" fmla="*/ 20 h 934"/>
                  <a:gd name="T40" fmla="*/ 124 w 1435"/>
                  <a:gd name="T41" fmla="*/ 20 h 934"/>
                  <a:gd name="T42" fmla="*/ 1309 w 1435"/>
                  <a:gd name="T43" fmla="*/ 933 h 934"/>
                  <a:gd name="T44" fmla="*/ 124 w 1435"/>
                  <a:gd name="T45" fmla="*/ 933 h 934"/>
                  <a:gd name="T46" fmla="*/ 124 w 1435"/>
                  <a:gd name="T47" fmla="*/ 933 h 934"/>
                  <a:gd name="T48" fmla="*/ 37 w 1435"/>
                  <a:gd name="T49" fmla="*/ 897 h 934"/>
                  <a:gd name="T50" fmla="*/ 37 w 1435"/>
                  <a:gd name="T51" fmla="*/ 897 h 934"/>
                  <a:gd name="T52" fmla="*/ 0 w 1435"/>
                  <a:gd name="T53" fmla="*/ 809 h 934"/>
                  <a:gd name="T54" fmla="*/ 0 w 1435"/>
                  <a:gd name="T55" fmla="*/ 125 h 934"/>
                  <a:gd name="T56" fmla="*/ 0 w 1435"/>
                  <a:gd name="T57" fmla="*/ 125 h 934"/>
                  <a:gd name="T58" fmla="*/ 37 w 1435"/>
                  <a:gd name="T59" fmla="*/ 37 h 934"/>
                  <a:gd name="T60" fmla="*/ 37 w 1435"/>
                  <a:gd name="T61" fmla="*/ 37 h 934"/>
                  <a:gd name="T62" fmla="*/ 124 w 1435"/>
                  <a:gd name="T63" fmla="*/ 0 h 934"/>
                  <a:gd name="T64" fmla="*/ 1309 w 1435"/>
                  <a:gd name="T65" fmla="*/ 0 h 934"/>
                  <a:gd name="T66" fmla="*/ 1309 w 1435"/>
                  <a:gd name="T67" fmla="*/ 0 h 934"/>
                  <a:gd name="T68" fmla="*/ 1397 w 1435"/>
                  <a:gd name="T69" fmla="*/ 37 h 934"/>
                  <a:gd name="T70" fmla="*/ 1397 w 1435"/>
                  <a:gd name="T71" fmla="*/ 37 h 934"/>
                  <a:gd name="T72" fmla="*/ 1434 w 1435"/>
                  <a:gd name="T73" fmla="*/ 125 h 934"/>
                  <a:gd name="T74" fmla="*/ 1434 w 1435"/>
                  <a:gd name="T75" fmla="*/ 809 h 934"/>
                  <a:gd name="T76" fmla="*/ 1434 w 1435"/>
                  <a:gd name="T77" fmla="*/ 809 h 934"/>
                  <a:gd name="T78" fmla="*/ 1397 w 1435"/>
                  <a:gd name="T79" fmla="*/ 897 h 934"/>
                  <a:gd name="T80" fmla="*/ 1397 w 1435"/>
                  <a:gd name="T81" fmla="*/ 897 h 934"/>
                  <a:gd name="T82" fmla="*/ 1309 w 1435"/>
                  <a:gd name="T83" fmla="*/ 933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35" h="934">
                    <a:moveTo>
                      <a:pt x="124" y="20"/>
                    </a:moveTo>
                    <a:lnTo>
                      <a:pt x="124" y="20"/>
                    </a:lnTo>
                    <a:cubicBezTo>
                      <a:pt x="96" y="20"/>
                      <a:pt x="70" y="31"/>
                      <a:pt x="50" y="51"/>
                    </a:cubicBezTo>
                    <a:lnTo>
                      <a:pt x="50" y="51"/>
                    </a:lnTo>
                    <a:cubicBezTo>
                      <a:pt x="30" y="71"/>
                      <a:pt x="19" y="97"/>
                      <a:pt x="19" y="125"/>
                    </a:cubicBezTo>
                    <a:lnTo>
                      <a:pt x="19" y="809"/>
                    </a:lnTo>
                    <a:lnTo>
                      <a:pt x="19" y="809"/>
                    </a:lnTo>
                    <a:cubicBezTo>
                      <a:pt x="19" y="837"/>
                      <a:pt x="30" y="863"/>
                      <a:pt x="50" y="883"/>
                    </a:cubicBezTo>
                    <a:lnTo>
                      <a:pt x="50" y="883"/>
                    </a:lnTo>
                    <a:cubicBezTo>
                      <a:pt x="70" y="903"/>
                      <a:pt x="96" y="914"/>
                      <a:pt x="124" y="914"/>
                    </a:cubicBezTo>
                    <a:lnTo>
                      <a:pt x="1309" y="914"/>
                    </a:lnTo>
                    <a:lnTo>
                      <a:pt x="1309" y="914"/>
                    </a:lnTo>
                    <a:cubicBezTo>
                      <a:pt x="1337" y="914"/>
                      <a:pt x="1364" y="903"/>
                      <a:pt x="1384" y="883"/>
                    </a:cubicBezTo>
                    <a:lnTo>
                      <a:pt x="1384" y="883"/>
                    </a:lnTo>
                    <a:cubicBezTo>
                      <a:pt x="1403" y="863"/>
                      <a:pt x="1414" y="837"/>
                      <a:pt x="1414" y="809"/>
                    </a:cubicBezTo>
                    <a:lnTo>
                      <a:pt x="1414" y="125"/>
                    </a:lnTo>
                    <a:lnTo>
                      <a:pt x="1414" y="125"/>
                    </a:lnTo>
                    <a:cubicBezTo>
                      <a:pt x="1414" y="97"/>
                      <a:pt x="1403" y="71"/>
                      <a:pt x="1384" y="51"/>
                    </a:cubicBezTo>
                    <a:lnTo>
                      <a:pt x="1384" y="51"/>
                    </a:lnTo>
                    <a:cubicBezTo>
                      <a:pt x="1364" y="31"/>
                      <a:pt x="1337" y="20"/>
                      <a:pt x="1309" y="20"/>
                    </a:cubicBezTo>
                    <a:lnTo>
                      <a:pt x="124" y="20"/>
                    </a:lnTo>
                    <a:close/>
                    <a:moveTo>
                      <a:pt x="1309" y="933"/>
                    </a:moveTo>
                    <a:lnTo>
                      <a:pt x="124" y="933"/>
                    </a:lnTo>
                    <a:lnTo>
                      <a:pt x="124" y="933"/>
                    </a:lnTo>
                    <a:cubicBezTo>
                      <a:pt x="92" y="933"/>
                      <a:pt x="60" y="920"/>
                      <a:pt x="37" y="897"/>
                    </a:cubicBezTo>
                    <a:lnTo>
                      <a:pt x="37" y="897"/>
                    </a:lnTo>
                    <a:cubicBezTo>
                      <a:pt x="13" y="873"/>
                      <a:pt x="0" y="842"/>
                      <a:pt x="0" y="809"/>
                    </a:cubicBezTo>
                    <a:lnTo>
                      <a:pt x="0" y="125"/>
                    </a:lnTo>
                    <a:lnTo>
                      <a:pt x="0" y="125"/>
                    </a:lnTo>
                    <a:cubicBezTo>
                      <a:pt x="0" y="92"/>
                      <a:pt x="13" y="60"/>
                      <a:pt x="37" y="37"/>
                    </a:cubicBezTo>
                    <a:lnTo>
                      <a:pt x="37" y="37"/>
                    </a:lnTo>
                    <a:cubicBezTo>
                      <a:pt x="60" y="13"/>
                      <a:pt x="92" y="0"/>
                      <a:pt x="124" y="0"/>
                    </a:cubicBezTo>
                    <a:lnTo>
                      <a:pt x="1309" y="0"/>
                    </a:lnTo>
                    <a:lnTo>
                      <a:pt x="1309" y="0"/>
                    </a:lnTo>
                    <a:cubicBezTo>
                      <a:pt x="1342" y="0"/>
                      <a:pt x="1374" y="13"/>
                      <a:pt x="1397" y="37"/>
                    </a:cubicBezTo>
                    <a:lnTo>
                      <a:pt x="1397" y="37"/>
                    </a:lnTo>
                    <a:cubicBezTo>
                      <a:pt x="1420" y="60"/>
                      <a:pt x="1434" y="92"/>
                      <a:pt x="1434" y="125"/>
                    </a:cubicBezTo>
                    <a:lnTo>
                      <a:pt x="1434" y="809"/>
                    </a:lnTo>
                    <a:lnTo>
                      <a:pt x="1434" y="809"/>
                    </a:lnTo>
                    <a:cubicBezTo>
                      <a:pt x="1434" y="842"/>
                      <a:pt x="1420" y="873"/>
                      <a:pt x="1397" y="897"/>
                    </a:cubicBezTo>
                    <a:lnTo>
                      <a:pt x="1397" y="897"/>
                    </a:lnTo>
                    <a:cubicBezTo>
                      <a:pt x="1374" y="920"/>
                      <a:pt x="1342" y="933"/>
                      <a:pt x="1309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199">
                <a:extLst>
                  <a:ext uri="{FF2B5EF4-FFF2-40B4-BE49-F238E27FC236}">
                    <a16:creationId xmlns:a16="http://schemas.microsoft.com/office/drawing/2014/main" id="{30303DF0-FA5B-4C44-BFA7-976C5085A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95425" y="8140014"/>
                <a:ext cx="19309" cy="401595"/>
              </a:xfrm>
              <a:custGeom>
                <a:avLst/>
                <a:gdLst>
                  <a:gd name="T0" fmla="*/ 9 w 20"/>
                  <a:gd name="T1" fmla="*/ 458 h 459"/>
                  <a:gd name="T2" fmla="*/ 9 w 20"/>
                  <a:gd name="T3" fmla="*/ 458 h 459"/>
                  <a:gd name="T4" fmla="*/ 0 w 20"/>
                  <a:gd name="T5" fmla="*/ 448 h 459"/>
                  <a:gd name="T6" fmla="*/ 0 w 20"/>
                  <a:gd name="T7" fmla="*/ 10 h 459"/>
                  <a:gd name="T8" fmla="*/ 0 w 20"/>
                  <a:gd name="T9" fmla="*/ 10 h 459"/>
                  <a:gd name="T10" fmla="*/ 9 w 20"/>
                  <a:gd name="T11" fmla="*/ 0 h 459"/>
                  <a:gd name="T12" fmla="*/ 9 w 20"/>
                  <a:gd name="T13" fmla="*/ 0 h 459"/>
                  <a:gd name="T14" fmla="*/ 19 w 20"/>
                  <a:gd name="T15" fmla="*/ 10 h 459"/>
                  <a:gd name="T16" fmla="*/ 19 w 20"/>
                  <a:gd name="T17" fmla="*/ 448 h 459"/>
                  <a:gd name="T18" fmla="*/ 19 w 20"/>
                  <a:gd name="T19" fmla="*/ 448 h 459"/>
                  <a:gd name="T20" fmla="*/ 9 w 20"/>
                  <a:gd name="T21" fmla="*/ 458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59">
                    <a:moveTo>
                      <a:pt x="9" y="458"/>
                    </a:moveTo>
                    <a:lnTo>
                      <a:pt x="9" y="458"/>
                    </a:lnTo>
                    <a:cubicBezTo>
                      <a:pt x="4" y="458"/>
                      <a:pt x="0" y="453"/>
                      <a:pt x="0" y="44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19" y="5"/>
                      <a:pt x="19" y="10"/>
                    </a:cubicBezTo>
                    <a:lnTo>
                      <a:pt x="19" y="448"/>
                    </a:lnTo>
                    <a:lnTo>
                      <a:pt x="19" y="448"/>
                    </a:lnTo>
                    <a:cubicBezTo>
                      <a:pt x="19" y="453"/>
                      <a:pt x="15" y="458"/>
                      <a:pt x="9" y="4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200">
                <a:extLst>
                  <a:ext uri="{FF2B5EF4-FFF2-40B4-BE49-F238E27FC236}">
                    <a16:creationId xmlns:a16="http://schemas.microsoft.com/office/drawing/2014/main" id="{867FACE4-5537-4E27-897A-B855A16FC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2950" y="8047338"/>
                <a:ext cx="100399" cy="100399"/>
              </a:xfrm>
              <a:custGeom>
                <a:avLst/>
                <a:gdLst>
                  <a:gd name="T0" fmla="*/ 115 w 116"/>
                  <a:gd name="T1" fmla="*/ 58 h 116"/>
                  <a:gd name="T2" fmla="*/ 115 w 116"/>
                  <a:gd name="T3" fmla="*/ 58 h 116"/>
                  <a:gd name="T4" fmla="*/ 57 w 116"/>
                  <a:gd name="T5" fmla="*/ 115 h 116"/>
                  <a:gd name="T6" fmla="*/ 57 w 116"/>
                  <a:gd name="T7" fmla="*/ 115 h 116"/>
                  <a:gd name="T8" fmla="*/ 0 w 116"/>
                  <a:gd name="T9" fmla="*/ 58 h 116"/>
                  <a:gd name="T10" fmla="*/ 0 w 116"/>
                  <a:gd name="T11" fmla="*/ 58 h 116"/>
                  <a:gd name="T12" fmla="*/ 57 w 116"/>
                  <a:gd name="T13" fmla="*/ 0 h 116"/>
                  <a:gd name="T14" fmla="*/ 57 w 116"/>
                  <a:gd name="T15" fmla="*/ 0 h 116"/>
                  <a:gd name="T16" fmla="*/ 115 w 116"/>
                  <a:gd name="T17" fmla="*/ 5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116">
                    <a:moveTo>
                      <a:pt x="115" y="58"/>
                    </a:moveTo>
                    <a:lnTo>
                      <a:pt x="115" y="58"/>
                    </a:lnTo>
                    <a:cubicBezTo>
                      <a:pt x="115" y="89"/>
                      <a:pt x="90" y="115"/>
                      <a:pt x="57" y="115"/>
                    </a:cubicBezTo>
                    <a:lnTo>
                      <a:pt x="57" y="115"/>
                    </a:lnTo>
                    <a:cubicBezTo>
                      <a:pt x="26" y="115"/>
                      <a:pt x="0" y="89"/>
                      <a:pt x="0" y="58"/>
                    </a:cubicBezTo>
                    <a:lnTo>
                      <a:pt x="0" y="58"/>
                    </a:lnTo>
                    <a:cubicBezTo>
                      <a:pt x="0" y="26"/>
                      <a:pt x="26" y="0"/>
                      <a:pt x="57" y="0"/>
                    </a:cubicBezTo>
                    <a:lnTo>
                      <a:pt x="57" y="0"/>
                    </a:lnTo>
                    <a:cubicBezTo>
                      <a:pt x="90" y="0"/>
                      <a:pt x="115" y="26"/>
                      <a:pt x="115" y="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201">
                <a:extLst>
                  <a:ext uri="{FF2B5EF4-FFF2-40B4-BE49-F238E27FC236}">
                    <a16:creationId xmlns:a16="http://schemas.microsoft.com/office/drawing/2014/main" id="{4A65113E-C859-4939-89C1-F2C551391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45227" y="8039615"/>
                <a:ext cx="119705" cy="119707"/>
              </a:xfrm>
              <a:custGeom>
                <a:avLst/>
                <a:gdLst>
                  <a:gd name="T0" fmla="*/ 67 w 135"/>
                  <a:gd name="T1" fmla="*/ 19 h 135"/>
                  <a:gd name="T2" fmla="*/ 67 w 135"/>
                  <a:gd name="T3" fmla="*/ 19 h 135"/>
                  <a:gd name="T4" fmla="*/ 19 w 135"/>
                  <a:gd name="T5" fmla="*/ 67 h 135"/>
                  <a:gd name="T6" fmla="*/ 19 w 135"/>
                  <a:gd name="T7" fmla="*/ 67 h 135"/>
                  <a:gd name="T8" fmla="*/ 67 w 135"/>
                  <a:gd name="T9" fmla="*/ 114 h 135"/>
                  <a:gd name="T10" fmla="*/ 67 w 135"/>
                  <a:gd name="T11" fmla="*/ 114 h 135"/>
                  <a:gd name="T12" fmla="*/ 115 w 135"/>
                  <a:gd name="T13" fmla="*/ 67 h 135"/>
                  <a:gd name="T14" fmla="*/ 115 w 135"/>
                  <a:gd name="T15" fmla="*/ 67 h 135"/>
                  <a:gd name="T16" fmla="*/ 67 w 135"/>
                  <a:gd name="T17" fmla="*/ 19 h 135"/>
                  <a:gd name="T18" fmla="*/ 67 w 135"/>
                  <a:gd name="T19" fmla="*/ 134 h 135"/>
                  <a:gd name="T20" fmla="*/ 67 w 135"/>
                  <a:gd name="T21" fmla="*/ 134 h 135"/>
                  <a:gd name="T22" fmla="*/ 0 w 135"/>
                  <a:gd name="T23" fmla="*/ 67 h 135"/>
                  <a:gd name="T24" fmla="*/ 0 w 135"/>
                  <a:gd name="T25" fmla="*/ 67 h 135"/>
                  <a:gd name="T26" fmla="*/ 67 w 135"/>
                  <a:gd name="T27" fmla="*/ 0 h 135"/>
                  <a:gd name="T28" fmla="*/ 67 w 135"/>
                  <a:gd name="T29" fmla="*/ 0 h 135"/>
                  <a:gd name="T30" fmla="*/ 134 w 135"/>
                  <a:gd name="T31" fmla="*/ 67 h 135"/>
                  <a:gd name="T32" fmla="*/ 134 w 135"/>
                  <a:gd name="T33" fmla="*/ 67 h 135"/>
                  <a:gd name="T34" fmla="*/ 67 w 135"/>
                  <a:gd name="T35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35">
                    <a:moveTo>
                      <a:pt x="67" y="19"/>
                    </a:moveTo>
                    <a:lnTo>
                      <a:pt x="67" y="19"/>
                    </a:lnTo>
                    <a:cubicBezTo>
                      <a:pt x="41" y="19"/>
                      <a:pt x="19" y="40"/>
                      <a:pt x="19" y="67"/>
                    </a:cubicBezTo>
                    <a:lnTo>
                      <a:pt x="19" y="67"/>
                    </a:lnTo>
                    <a:cubicBezTo>
                      <a:pt x="19" y="93"/>
                      <a:pt x="41" y="114"/>
                      <a:pt x="67" y="114"/>
                    </a:cubicBezTo>
                    <a:lnTo>
                      <a:pt x="67" y="114"/>
                    </a:lnTo>
                    <a:cubicBezTo>
                      <a:pt x="93" y="114"/>
                      <a:pt x="115" y="93"/>
                      <a:pt x="115" y="67"/>
                    </a:cubicBezTo>
                    <a:lnTo>
                      <a:pt x="115" y="67"/>
                    </a:lnTo>
                    <a:cubicBezTo>
                      <a:pt x="115" y="40"/>
                      <a:pt x="93" y="19"/>
                      <a:pt x="67" y="19"/>
                    </a:cubicBezTo>
                    <a:close/>
                    <a:moveTo>
                      <a:pt x="67" y="134"/>
                    </a:moveTo>
                    <a:lnTo>
                      <a:pt x="67" y="134"/>
                    </a:lnTo>
                    <a:cubicBezTo>
                      <a:pt x="31" y="134"/>
                      <a:pt x="0" y="103"/>
                      <a:pt x="0" y="67"/>
                    </a:cubicBezTo>
                    <a:lnTo>
                      <a:pt x="0" y="67"/>
                    </a:lnTo>
                    <a:cubicBezTo>
                      <a:pt x="0" y="29"/>
                      <a:pt x="31" y="0"/>
                      <a:pt x="67" y="0"/>
                    </a:cubicBezTo>
                    <a:lnTo>
                      <a:pt x="67" y="0"/>
                    </a:lnTo>
                    <a:cubicBezTo>
                      <a:pt x="105" y="0"/>
                      <a:pt x="134" y="29"/>
                      <a:pt x="134" y="67"/>
                    </a:cubicBezTo>
                    <a:lnTo>
                      <a:pt x="134" y="67"/>
                    </a:lnTo>
                    <a:cubicBezTo>
                      <a:pt x="134" y="103"/>
                      <a:pt x="105" y="134"/>
                      <a:pt x="67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202">
                <a:extLst>
                  <a:ext uri="{FF2B5EF4-FFF2-40B4-BE49-F238E27FC236}">
                    <a16:creationId xmlns:a16="http://schemas.microsoft.com/office/drawing/2014/main" id="{D1E62A5F-37A3-403A-94B3-C175625CD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7398" y="8719236"/>
                <a:ext cx="868836" cy="444072"/>
              </a:xfrm>
              <a:custGeom>
                <a:avLst/>
                <a:gdLst>
                  <a:gd name="T0" fmla="*/ 814 w 991"/>
                  <a:gd name="T1" fmla="*/ 130 h 505"/>
                  <a:gd name="T2" fmla="*/ 814 w 991"/>
                  <a:gd name="T3" fmla="*/ 130 h 505"/>
                  <a:gd name="T4" fmla="*/ 735 w 991"/>
                  <a:gd name="T5" fmla="*/ 149 h 505"/>
                  <a:gd name="T6" fmla="*/ 735 w 991"/>
                  <a:gd name="T7" fmla="*/ 149 h 505"/>
                  <a:gd name="T8" fmla="*/ 500 w 991"/>
                  <a:gd name="T9" fmla="*/ 0 h 505"/>
                  <a:gd name="T10" fmla="*/ 500 w 991"/>
                  <a:gd name="T11" fmla="*/ 0 h 505"/>
                  <a:gd name="T12" fmla="*/ 262 w 991"/>
                  <a:gd name="T13" fmla="*/ 155 h 505"/>
                  <a:gd name="T14" fmla="*/ 262 w 991"/>
                  <a:gd name="T15" fmla="*/ 155 h 505"/>
                  <a:gd name="T16" fmla="*/ 176 w 991"/>
                  <a:gd name="T17" fmla="*/ 130 h 505"/>
                  <a:gd name="T18" fmla="*/ 176 w 991"/>
                  <a:gd name="T19" fmla="*/ 130 h 505"/>
                  <a:gd name="T20" fmla="*/ 0 w 991"/>
                  <a:gd name="T21" fmla="*/ 317 h 505"/>
                  <a:gd name="T22" fmla="*/ 0 w 991"/>
                  <a:gd name="T23" fmla="*/ 317 h 505"/>
                  <a:gd name="T24" fmla="*/ 176 w 991"/>
                  <a:gd name="T25" fmla="*/ 504 h 505"/>
                  <a:gd name="T26" fmla="*/ 814 w 991"/>
                  <a:gd name="T27" fmla="*/ 504 h 505"/>
                  <a:gd name="T28" fmla="*/ 814 w 991"/>
                  <a:gd name="T29" fmla="*/ 504 h 505"/>
                  <a:gd name="T30" fmla="*/ 990 w 991"/>
                  <a:gd name="T31" fmla="*/ 317 h 505"/>
                  <a:gd name="T32" fmla="*/ 990 w 991"/>
                  <a:gd name="T33" fmla="*/ 317 h 505"/>
                  <a:gd name="T34" fmla="*/ 814 w 991"/>
                  <a:gd name="T35" fmla="*/ 13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1" h="505">
                    <a:moveTo>
                      <a:pt x="814" y="130"/>
                    </a:moveTo>
                    <a:lnTo>
                      <a:pt x="814" y="130"/>
                    </a:lnTo>
                    <a:cubicBezTo>
                      <a:pt x="786" y="130"/>
                      <a:pt x="759" y="137"/>
                      <a:pt x="735" y="149"/>
                    </a:cubicBezTo>
                    <a:lnTo>
                      <a:pt x="735" y="149"/>
                    </a:lnTo>
                    <a:cubicBezTo>
                      <a:pt x="690" y="60"/>
                      <a:pt x="602" y="0"/>
                      <a:pt x="500" y="0"/>
                    </a:cubicBezTo>
                    <a:lnTo>
                      <a:pt x="500" y="0"/>
                    </a:lnTo>
                    <a:cubicBezTo>
                      <a:pt x="397" y="0"/>
                      <a:pt x="306" y="63"/>
                      <a:pt x="262" y="155"/>
                    </a:cubicBezTo>
                    <a:lnTo>
                      <a:pt x="262" y="155"/>
                    </a:lnTo>
                    <a:cubicBezTo>
                      <a:pt x="237" y="139"/>
                      <a:pt x="207" y="130"/>
                      <a:pt x="176" y="130"/>
                    </a:cubicBezTo>
                    <a:lnTo>
                      <a:pt x="176" y="130"/>
                    </a:lnTo>
                    <a:cubicBezTo>
                      <a:pt x="78" y="130"/>
                      <a:pt x="0" y="214"/>
                      <a:pt x="0" y="317"/>
                    </a:cubicBezTo>
                    <a:lnTo>
                      <a:pt x="0" y="317"/>
                    </a:lnTo>
                    <a:cubicBezTo>
                      <a:pt x="0" y="420"/>
                      <a:pt x="78" y="504"/>
                      <a:pt x="176" y="504"/>
                    </a:cubicBezTo>
                    <a:lnTo>
                      <a:pt x="814" y="504"/>
                    </a:lnTo>
                    <a:lnTo>
                      <a:pt x="814" y="504"/>
                    </a:lnTo>
                    <a:cubicBezTo>
                      <a:pt x="910" y="504"/>
                      <a:pt x="990" y="420"/>
                      <a:pt x="990" y="317"/>
                    </a:cubicBezTo>
                    <a:lnTo>
                      <a:pt x="990" y="317"/>
                    </a:lnTo>
                    <a:cubicBezTo>
                      <a:pt x="990" y="214"/>
                      <a:pt x="910" y="130"/>
                      <a:pt x="814" y="13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B4524EE-E0CC-48C0-BD38-B38EAD978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3895" y="9836296"/>
                <a:ext cx="904832" cy="249034"/>
              </a:xfrm>
              <a:custGeom>
                <a:avLst/>
                <a:gdLst>
                  <a:gd name="connsiteX0" fmla="*/ 774040 w 904832"/>
                  <a:gd name="connsiteY0" fmla="*/ 3269 h 249034"/>
                  <a:gd name="connsiteX1" fmla="*/ 786248 w 904832"/>
                  <a:gd name="connsiteY1" fmla="*/ 3269 h 249034"/>
                  <a:gd name="connsiteX2" fmla="*/ 902216 w 904832"/>
                  <a:gd name="connsiteY2" fmla="*/ 118308 h 249034"/>
                  <a:gd name="connsiteX3" fmla="*/ 902216 w 904832"/>
                  <a:gd name="connsiteY3" fmla="*/ 130509 h 249034"/>
                  <a:gd name="connsiteX4" fmla="*/ 786248 w 904832"/>
                  <a:gd name="connsiteY4" fmla="*/ 245548 h 249034"/>
                  <a:gd name="connsiteX5" fmla="*/ 780144 w 904832"/>
                  <a:gd name="connsiteY5" fmla="*/ 249034 h 249034"/>
                  <a:gd name="connsiteX6" fmla="*/ 774040 w 904832"/>
                  <a:gd name="connsiteY6" fmla="*/ 245548 h 249034"/>
                  <a:gd name="connsiteX7" fmla="*/ 774040 w 904832"/>
                  <a:gd name="connsiteY7" fmla="*/ 234219 h 249034"/>
                  <a:gd name="connsiteX8" fmla="*/ 884778 w 904832"/>
                  <a:gd name="connsiteY8" fmla="*/ 124408 h 249034"/>
                  <a:gd name="connsiteX9" fmla="*/ 774040 w 904832"/>
                  <a:gd name="connsiteY9" fmla="*/ 14598 h 249034"/>
                  <a:gd name="connsiteX10" fmla="*/ 774040 w 904832"/>
                  <a:gd name="connsiteY10" fmla="*/ 3269 h 249034"/>
                  <a:gd name="connsiteX11" fmla="*/ 519200 w 904832"/>
                  <a:gd name="connsiteY11" fmla="*/ 3269 h 249034"/>
                  <a:gd name="connsiteX12" fmla="*/ 531486 w 904832"/>
                  <a:gd name="connsiteY12" fmla="*/ 3269 h 249034"/>
                  <a:gd name="connsiteX13" fmla="*/ 648208 w 904832"/>
                  <a:gd name="connsiteY13" fmla="*/ 118308 h 249034"/>
                  <a:gd name="connsiteX14" fmla="*/ 648208 w 904832"/>
                  <a:gd name="connsiteY14" fmla="*/ 130509 h 249034"/>
                  <a:gd name="connsiteX15" fmla="*/ 531486 w 904832"/>
                  <a:gd name="connsiteY15" fmla="*/ 245548 h 249034"/>
                  <a:gd name="connsiteX16" fmla="*/ 525344 w 904832"/>
                  <a:gd name="connsiteY16" fmla="*/ 249034 h 249034"/>
                  <a:gd name="connsiteX17" fmla="*/ 519200 w 904832"/>
                  <a:gd name="connsiteY17" fmla="*/ 245548 h 249034"/>
                  <a:gd name="connsiteX18" fmla="*/ 519200 w 904832"/>
                  <a:gd name="connsiteY18" fmla="*/ 234219 h 249034"/>
                  <a:gd name="connsiteX19" fmla="*/ 629778 w 904832"/>
                  <a:gd name="connsiteY19" fmla="*/ 124408 h 249034"/>
                  <a:gd name="connsiteX20" fmla="*/ 519200 w 904832"/>
                  <a:gd name="connsiteY20" fmla="*/ 14598 h 249034"/>
                  <a:gd name="connsiteX21" fmla="*/ 519200 w 904832"/>
                  <a:gd name="connsiteY21" fmla="*/ 3269 h 249034"/>
                  <a:gd name="connsiteX22" fmla="*/ 257474 w 904832"/>
                  <a:gd name="connsiteY22" fmla="*/ 3269 h 249034"/>
                  <a:gd name="connsiteX23" fmla="*/ 269680 w 904832"/>
                  <a:gd name="connsiteY23" fmla="*/ 3269 h 249034"/>
                  <a:gd name="connsiteX24" fmla="*/ 385650 w 904832"/>
                  <a:gd name="connsiteY24" fmla="*/ 118308 h 249034"/>
                  <a:gd name="connsiteX25" fmla="*/ 385650 w 904832"/>
                  <a:gd name="connsiteY25" fmla="*/ 130509 h 249034"/>
                  <a:gd name="connsiteX26" fmla="*/ 269680 w 904832"/>
                  <a:gd name="connsiteY26" fmla="*/ 245548 h 249034"/>
                  <a:gd name="connsiteX27" fmla="*/ 263578 w 904832"/>
                  <a:gd name="connsiteY27" fmla="*/ 249034 h 249034"/>
                  <a:gd name="connsiteX28" fmla="*/ 257474 w 904832"/>
                  <a:gd name="connsiteY28" fmla="*/ 245548 h 249034"/>
                  <a:gd name="connsiteX29" fmla="*/ 257474 w 904832"/>
                  <a:gd name="connsiteY29" fmla="*/ 234219 h 249034"/>
                  <a:gd name="connsiteX30" fmla="*/ 368210 w 904832"/>
                  <a:gd name="connsiteY30" fmla="*/ 124408 h 249034"/>
                  <a:gd name="connsiteX31" fmla="*/ 257474 w 904832"/>
                  <a:gd name="connsiteY31" fmla="*/ 14598 h 249034"/>
                  <a:gd name="connsiteX32" fmla="*/ 257474 w 904832"/>
                  <a:gd name="connsiteY32" fmla="*/ 3269 h 249034"/>
                  <a:gd name="connsiteX33" fmla="*/ 2616 w 904832"/>
                  <a:gd name="connsiteY33" fmla="*/ 3269 h 249034"/>
                  <a:gd name="connsiteX34" fmla="*/ 13952 w 904832"/>
                  <a:gd name="connsiteY34" fmla="*/ 3269 h 249034"/>
                  <a:gd name="connsiteX35" fmla="*/ 130792 w 904832"/>
                  <a:gd name="connsiteY35" fmla="*/ 118308 h 249034"/>
                  <a:gd name="connsiteX36" fmla="*/ 130792 w 904832"/>
                  <a:gd name="connsiteY36" fmla="*/ 130509 h 249034"/>
                  <a:gd name="connsiteX37" fmla="*/ 13952 w 904832"/>
                  <a:gd name="connsiteY37" fmla="*/ 245548 h 249034"/>
                  <a:gd name="connsiteX38" fmla="*/ 7848 w 904832"/>
                  <a:gd name="connsiteY38" fmla="*/ 249034 h 249034"/>
                  <a:gd name="connsiteX39" fmla="*/ 2616 w 904832"/>
                  <a:gd name="connsiteY39" fmla="*/ 245548 h 249034"/>
                  <a:gd name="connsiteX40" fmla="*/ 2616 w 904832"/>
                  <a:gd name="connsiteY40" fmla="*/ 234219 h 249034"/>
                  <a:gd name="connsiteX41" fmla="*/ 112480 w 904832"/>
                  <a:gd name="connsiteY41" fmla="*/ 124408 h 249034"/>
                  <a:gd name="connsiteX42" fmla="*/ 2616 w 904832"/>
                  <a:gd name="connsiteY42" fmla="*/ 14598 h 249034"/>
                  <a:gd name="connsiteX43" fmla="*/ 2616 w 904832"/>
                  <a:gd name="connsiteY43" fmla="*/ 3269 h 24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04832" h="249034">
                    <a:moveTo>
                      <a:pt x="774040" y="3269"/>
                    </a:moveTo>
                    <a:cubicBezTo>
                      <a:pt x="777528" y="-1089"/>
                      <a:pt x="782760" y="-1089"/>
                      <a:pt x="786248" y="3269"/>
                    </a:cubicBezTo>
                    <a:lnTo>
                      <a:pt x="902216" y="118308"/>
                    </a:lnTo>
                    <a:cubicBezTo>
                      <a:pt x="905704" y="120922"/>
                      <a:pt x="905704" y="127023"/>
                      <a:pt x="902216" y="130509"/>
                    </a:cubicBezTo>
                    <a:lnTo>
                      <a:pt x="786248" y="245548"/>
                    </a:lnTo>
                    <a:cubicBezTo>
                      <a:pt x="785376" y="248163"/>
                      <a:pt x="782760" y="249034"/>
                      <a:pt x="780144" y="249034"/>
                    </a:cubicBezTo>
                    <a:cubicBezTo>
                      <a:pt x="778400" y="249034"/>
                      <a:pt x="775784" y="248163"/>
                      <a:pt x="774040" y="245548"/>
                    </a:cubicBezTo>
                    <a:cubicBezTo>
                      <a:pt x="771424" y="242934"/>
                      <a:pt x="771424" y="237705"/>
                      <a:pt x="774040" y="234219"/>
                    </a:cubicBezTo>
                    <a:lnTo>
                      <a:pt x="884778" y="124408"/>
                    </a:lnTo>
                    <a:lnTo>
                      <a:pt x="774040" y="14598"/>
                    </a:lnTo>
                    <a:cubicBezTo>
                      <a:pt x="771424" y="11112"/>
                      <a:pt x="771424" y="5883"/>
                      <a:pt x="774040" y="3269"/>
                    </a:cubicBezTo>
                    <a:close/>
                    <a:moveTo>
                      <a:pt x="519200" y="3269"/>
                    </a:moveTo>
                    <a:cubicBezTo>
                      <a:pt x="522710" y="-1089"/>
                      <a:pt x="527976" y="-1089"/>
                      <a:pt x="531486" y="3269"/>
                    </a:cubicBezTo>
                    <a:lnTo>
                      <a:pt x="648208" y="118308"/>
                    </a:lnTo>
                    <a:cubicBezTo>
                      <a:pt x="650840" y="120922"/>
                      <a:pt x="650840" y="127023"/>
                      <a:pt x="648208" y="130509"/>
                    </a:cubicBezTo>
                    <a:lnTo>
                      <a:pt x="531486" y="245548"/>
                    </a:lnTo>
                    <a:cubicBezTo>
                      <a:pt x="529732" y="248163"/>
                      <a:pt x="527976" y="249034"/>
                      <a:pt x="525344" y="249034"/>
                    </a:cubicBezTo>
                    <a:cubicBezTo>
                      <a:pt x="523588" y="249034"/>
                      <a:pt x="520956" y="248163"/>
                      <a:pt x="519200" y="245548"/>
                    </a:cubicBezTo>
                    <a:cubicBezTo>
                      <a:pt x="516568" y="242934"/>
                      <a:pt x="516568" y="237705"/>
                      <a:pt x="519200" y="234219"/>
                    </a:cubicBezTo>
                    <a:lnTo>
                      <a:pt x="629778" y="124408"/>
                    </a:lnTo>
                    <a:lnTo>
                      <a:pt x="519200" y="14598"/>
                    </a:lnTo>
                    <a:cubicBezTo>
                      <a:pt x="516568" y="11112"/>
                      <a:pt x="516568" y="5883"/>
                      <a:pt x="519200" y="3269"/>
                    </a:cubicBezTo>
                    <a:close/>
                    <a:moveTo>
                      <a:pt x="257474" y="3269"/>
                    </a:moveTo>
                    <a:cubicBezTo>
                      <a:pt x="260962" y="-1089"/>
                      <a:pt x="266194" y="-1089"/>
                      <a:pt x="269680" y="3269"/>
                    </a:cubicBezTo>
                    <a:lnTo>
                      <a:pt x="385650" y="118308"/>
                    </a:lnTo>
                    <a:cubicBezTo>
                      <a:pt x="388266" y="120922"/>
                      <a:pt x="388266" y="127023"/>
                      <a:pt x="385650" y="130509"/>
                    </a:cubicBezTo>
                    <a:lnTo>
                      <a:pt x="269680" y="245548"/>
                    </a:lnTo>
                    <a:cubicBezTo>
                      <a:pt x="267066" y="248163"/>
                      <a:pt x="265322" y="249034"/>
                      <a:pt x="263578" y="249034"/>
                    </a:cubicBezTo>
                    <a:cubicBezTo>
                      <a:pt x="260962" y="249034"/>
                      <a:pt x="259218" y="248163"/>
                      <a:pt x="257474" y="245548"/>
                    </a:cubicBezTo>
                    <a:cubicBezTo>
                      <a:pt x="253986" y="242934"/>
                      <a:pt x="253986" y="237705"/>
                      <a:pt x="257474" y="234219"/>
                    </a:cubicBezTo>
                    <a:lnTo>
                      <a:pt x="368210" y="124408"/>
                    </a:lnTo>
                    <a:lnTo>
                      <a:pt x="257474" y="14598"/>
                    </a:lnTo>
                    <a:cubicBezTo>
                      <a:pt x="253986" y="11112"/>
                      <a:pt x="253986" y="5883"/>
                      <a:pt x="257474" y="3269"/>
                    </a:cubicBezTo>
                    <a:close/>
                    <a:moveTo>
                      <a:pt x="2616" y="3269"/>
                    </a:moveTo>
                    <a:cubicBezTo>
                      <a:pt x="6104" y="-1089"/>
                      <a:pt x="11336" y="-1089"/>
                      <a:pt x="13952" y="3269"/>
                    </a:cubicBezTo>
                    <a:lnTo>
                      <a:pt x="130792" y="118308"/>
                    </a:lnTo>
                    <a:cubicBezTo>
                      <a:pt x="133408" y="120922"/>
                      <a:pt x="133408" y="127023"/>
                      <a:pt x="130792" y="130509"/>
                    </a:cubicBezTo>
                    <a:lnTo>
                      <a:pt x="13952" y="245548"/>
                    </a:lnTo>
                    <a:cubicBezTo>
                      <a:pt x="13080" y="248163"/>
                      <a:pt x="10464" y="249034"/>
                      <a:pt x="7848" y="249034"/>
                    </a:cubicBezTo>
                    <a:cubicBezTo>
                      <a:pt x="6976" y="249034"/>
                      <a:pt x="4360" y="248163"/>
                      <a:pt x="2616" y="245548"/>
                    </a:cubicBezTo>
                    <a:cubicBezTo>
                      <a:pt x="-872" y="242934"/>
                      <a:pt x="-872" y="237705"/>
                      <a:pt x="2616" y="234219"/>
                    </a:cubicBezTo>
                    <a:lnTo>
                      <a:pt x="112480" y="124408"/>
                    </a:lnTo>
                    <a:lnTo>
                      <a:pt x="2616" y="14598"/>
                    </a:lnTo>
                    <a:cubicBezTo>
                      <a:pt x="-872" y="11112"/>
                      <a:pt x="-872" y="5883"/>
                      <a:pt x="2616" y="32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223">
                <a:extLst>
                  <a:ext uri="{FF2B5EF4-FFF2-40B4-BE49-F238E27FC236}">
                    <a16:creationId xmlns:a16="http://schemas.microsoft.com/office/drawing/2014/main" id="{8D681D1F-8DB4-41B2-8C3A-38449EB2E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0396" y="11039991"/>
                <a:ext cx="274164" cy="274164"/>
              </a:xfrm>
              <a:custGeom>
                <a:avLst/>
                <a:gdLst>
                  <a:gd name="T0" fmla="*/ 312 w 313"/>
                  <a:gd name="T1" fmla="*/ 155 h 313"/>
                  <a:gd name="T2" fmla="*/ 155 w 313"/>
                  <a:gd name="T3" fmla="*/ 312 h 313"/>
                  <a:gd name="T4" fmla="*/ 0 w 313"/>
                  <a:gd name="T5" fmla="*/ 155 h 313"/>
                  <a:gd name="T6" fmla="*/ 155 w 313"/>
                  <a:gd name="T7" fmla="*/ 0 h 313"/>
                  <a:gd name="T8" fmla="*/ 312 w 313"/>
                  <a:gd name="T9" fmla="*/ 155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3" h="313">
                    <a:moveTo>
                      <a:pt x="312" y="155"/>
                    </a:moveTo>
                    <a:lnTo>
                      <a:pt x="155" y="312"/>
                    </a:lnTo>
                    <a:lnTo>
                      <a:pt x="0" y="155"/>
                    </a:lnTo>
                    <a:lnTo>
                      <a:pt x="155" y="0"/>
                    </a:lnTo>
                    <a:lnTo>
                      <a:pt x="312" y="15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224">
                <a:extLst>
                  <a:ext uri="{FF2B5EF4-FFF2-40B4-BE49-F238E27FC236}">
                    <a16:creationId xmlns:a16="http://schemas.microsoft.com/office/drawing/2014/main" id="{521C2EF3-E09D-4506-B41F-82FA96346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02673" y="11032268"/>
                <a:ext cx="289610" cy="293473"/>
              </a:xfrm>
              <a:custGeom>
                <a:avLst/>
                <a:gdLst>
                  <a:gd name="T0" fmla="*/ 23 w 332"/>
                  <a:gd name="T1" fmla="*/ 166 h 333"/>
                  <a:gd name="T2" fmla="*/ 165 w 332"/>
                  <a:gd name="T3" fmla="*/ 309 h 333"/>
                  <a:gd name="T4" fmla="*/ 308 w 332"/>
                  <a:gd name="T5" fmla="*/ 166 h 333"/>
                  <a:gd name="T6" fmla="*/ 165 w 332"/>
                  <a:gd name="T7" fmla="*/ 25 h 333"/>
                  <a:gd name="T8" fmla="*/ 23 w 332"/>
                  <a:gd name="T9" fmla="*/ 166 h 333"/>
                  <a:gd name="T10" fmla="*/ 165 w 332"/>
                  <a:gd name="T11" fmla="*/ 332 h 333"/>
                  <a:gd name="T12" fmla="*/ 165 w 332"/>
                  <a:gd name="T13" fmla="*/ 332 h 333"/>
                  <a:gd name="T14" fmla="*/ 159 w 332"/>
                  <a:gd name="T15" fmla="*/ 330 h 333"/>
                  <a:gd name="T16" fmla="*/ 3 w 332"/>
                  <a:gd name="T17" fmla="*/ 173 h 333"/>
                  <a:gd name="T18" fmla="*/ 3 w 332"/>
                  <a:gd name="T19" fmla="*/ 173 h 333"/>
                  <a:gd name="T20" fmla="*/ 0 w 332"/>
                  <a:gd name="T21" fmla="*/ 166 h 333"/>
                  <a:gd name="T22" fmla="*/ 0 w 332"/>
                  <a:gd name="T23" fmla="*/ 166 h 333"/>
                  <a:gd name="T24" fmla="*/ 3 w 332"/>
                  <a:gd name="T25" fmla="*/ 160 h 333"/>
                  <a:gd name="T26" fmla="*/ 159 w 332"/>
                  <a:gd name="T27" fmla="*/ 4 h 333"/>
                  <a:gd name="T28" fmla="*/ 159 w 332"/>
                  <a:gd name="T29" fmla="*/ 4 h 333"/>
                  <a:gd name="T30" fmla="*/ 172 w 332"/>
                  <a:gd name="T31" fmla="*/ 4 h 333"/>
                  <a:gd name="T32" fmla="*/ 329 w 332"/>
                  <a:gd name="T33" fmla="*/ 160 h 333"/>
                  <a:gd name="T34" fmla="*/ 329 w 332"/>
                  <a:gd name="T35" fmla="*/ 160 h 333"/>
                  <a:gd name="T36" fmla="*/ 331 w 332"/>
                  <a:gd name="T37" fmla="*/ 166 h 333"/>
                  <a:gd name="T38" fmla="*/ 331 w 332"/>
                  <a:gd name="T39" fmla="*/ 166 h 333"/>
                  <a:gd name="T40" fmla="*/ 329 w 332"/>
                  <a:gd name="T41" fmla="*/ 173 h 333"/>
                  <a:gd name="T42" fmla="*/ 172 w 332"/>
                  <a:gd name="T43" fmla="*/ 330 h 333"/>
                  <a:gd name="T44" fmla="*/ 172 w 332"/>
                  <a:gd name="T45" fmla="*/ 330 h 333"/>
                  <a:gd name="T46" fmla="*/ 165 w 332"/>
                  <a:gd name="T47" fmla="*/ 33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2" h="333">
                    <a:moveTo>
                      <a:pt x="23" y="166"/>
                    </a:moveTo>
                    <a:lnTo>
                      <a:pt x="165" y="309"/>
                    </a:lnTo>
                    <a:lnTo>
                      <a:pt x="308" y="166"/>
                    </a:lnTo>
                    <a:lnTo>
                      <a:pt x="165" y="25"/>
                    </a:lnTo>
                    <a:lnTo>
                      <a:pt x="23" y="166"/>
                    </a:lnTo>
                    <a:close/>
                    <a:moveTo>
                      <a:pt x="165" y="332"/>
                    </a:moveTo>
                    <a:lnTo>
                      <a:pt x="165" y="332"/>
                    </a:lnTo>
                    <a:cubicBezTo>
                      <a:pt x="163" y="332"/>
                      <a:pt x="161" y="332"/>
                      <a:pt x="159" y="330"/>
                    </a:cubicBezTo>
                    <a:lnTo>
                      <a:pt x="3" y="173"/>
                    </a:lnTo>
                    <a:lnTo>
                      <a:pt x="3" y="173"/>
                    </a:lnTo>
                    <a:cubicBezTo>
                      <a:pt x="0" y="171"/>
                      <a:pt x="0" y="169"/>
                      <a:pt x="0" y="166"/>
                    </a:cubicBezTo>
                    <a:lnTo>
                      <a:pt x="0" y="166"/>
                    </a:lnTo>
                    <a:cubicBezTo>
                      <a:pt x="0" y="164"/>
                      <a:pt x="0" y="162"/>
                      <a:pt x="3" y="160"/>
                    </a:cubicBezTo>
                    <a:lnTo>
                      <a:pt x="159" y="4"/>
                    </a:lnTo>
                    <a:lnTo>
                      <a:pt x="159" y="4"/>
                    </a:lnTo>
                    <a:cubicBezTo>
                      <a:pt x="162" y="0"/>
                      <a:pt x="169" y="0"/>
                      <a:pt x="172" y="4"/>
                    </a:cubicBezTo>
                    <a:lnTo>
                      <a:pt x="329" y="160"/>
                    </a:lnTo>
                    <a:lnTo>
                      <a:pt x="329" y="160"/>
                    </a:lnTo>
                    <a:cubicBezTo>
                      <a:pt x="331" y="162"/>
                      <a:pt x="331" y="164"/>
                      <a:pt x="331" y="166"/>
                    </a:cubicBezTo>
                    <a:lnTo>
                      <a:pt x="331" y="166"/>
                    </a:lnTo>
                    <a:cubicBezTo>
                      <a:pt x="331" y="169"/>
                      <a:pt x="331" y="171"/>
                      <a:pt x="329" y="173"/>
                    </a:cubicBezTo>
                    <a:lnTo>
                      <a:pt x="172" y="330"/>
                    </a:lnTo>
                    <a:lnTo>
                      <a:pt x="172" y="330"/>
                    </a:lnTo>
                    <a:cubicBezTo>
                      <a:pt x="170" y="332"/>
                      <a:pt x="168" y="332"/>
                      <a:pt x="165" y="3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227">
                <a:extLst>
                  <a:ext uri="{FF2B5EF4-FFF2-40B4-BE49-F238E27FC236}">
                    <a16:creationId xmlns:a16="http://schemas.microsoft.com/office/drawing/2014/main" id="{2DE519AB-4048-4AA3-80D4-56A254CF0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2017" y="9321628"/>
                <a:ext cx="274164" cy="274167"/>
              </a:xfrm>
              <a:custGeom>
                <a:avLst/>
                <a:gdLst>
                  <a:gd name="T0" fmla="*/ 313 w 314"/>
                  <a:gd name="T1" fmla="*/ 157 h 314"/>
                  <a:gd name="T2" fmla="*/ 156 w 314"/>
                  <a:gd name="T3" fmla="*/ 313 h 314"/>
                  <a:gd name="T4" fmla="*/ 0 w 314"/>
                  <a:gd name="T5" fmla="*/ 157 h 314"/>
                  <a:gd name="T6" fmla="*/ 156 w 314"/>
                  <a:gd name="T7" fmla="*/ 0 h 314"/>
                  <a:gd name="T8" fmla="*/ 313 w 314"/>
                  <a:gd name="T9" fmla="*/ 157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314">
                    <a:moveTo>
                      <a:pt x="313" y="157"/>
                    </a:moveTo>
                    <a:lnTo>
                      <a:pt x="156" y="313"/>
                    </a:lnTo>
                    <a:lnTo>
                      <a:pt x="0" y="157"/>
                    </a:lnTo>
                    <a:lnTo>
                      <a:pt x="156" y="0"/>
                    </a:lnTo>
                    <a:lnTo>
                      <a:pt x="313" y="1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228">
                <a:extLst>
                  <a:ext uri="{FF2B5EF4-FFF2-40B4-BE49-F238E27FC236}">
                    <a16:creationId xmlns:a16="http://schemas.microsoft.com/office/drawing/2014/main" id="{BD59C860-01F2-4DD1-B71A-E9EC06FA0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4294" y="9313905"/>
                <a:ext cx="293473" cy="289613"/>
              </a:xfrm>
              <a:custGeom>
                <a:avLst/>
                <a:gdLst>
                  <a:gd name="T0" fmla="*/ 23 w 334"/>
                  <a:gd name="T1" fmla="*/ 166 h 332"/>
                  <a:gd name="T2" fmla="*/ 166 w 334"/>
                  <a:gd name="T3" fmla="*/ 309 h 332"/>
                  <a:gd name="T4" fmla="*/ 309 w 334"/>
                  <a:gd name="T5" fmla="*/ 166 h 332"/>
                  <a:gd name="T6" fmla="*/ 166 w 334"/>
                  <a:gd name="T7" fmla="*/ 23 h 332"/>
                  <a:gd name="T8" fmla="*/ 23 w 334"/>
                  <a:gd name="T9" fmla="*/ 166 h 332"/>
                  <a:gd name="T10" fmla="*/ 166 w 334"/>
                  <a:gd name="T11" fmla="*/ 331 h 332"/>
                  <a:gd name="T12" fmla="*/ 166 w 334"/>
                  <a:gd name="T13" fmla="*/ 331 h 332"/>
                  <a:gd name="T14" fmla="*/ 160 w 334"/>
                  <a:gd name="T15" fmla="*/ 329 h 332"/>
                  <a:gd name="T16" fmla="*/ 3 w 334"/>
                  <a:gd name="T17" fmla="*/ 173 h 332"/>
                  <a:gd name="T18" fmla="*/ 3 w 334"/>
                  <a:gd name="T19" fmla="*/ 173 h 332"/>
                  <a:gd name="T20" fmla="*/ 3 w 334"/>
                  <a:gd name="T21" fmla="*/ 159 h 332"/>
                  <a:gd name="T22" fmla="*/ 160 w 334"/>
                  <a:gd name="T23" fmla="*/ 3 h 332"/>
                  <a:gd name="T24" fmla="*/ 160 w 334"/>
                  <a:gd name="T25" fmla="*/ 3 h 332"/>
                  <a:gd name="T26" fmla="*/ 173 w 334"/>
                  <a:gd name="T27" fmla="*/ 3 h 332"/>
                  <a:gd name="T28" fmla="*/ 330 w 334"/>
                  <a:gd name="T29" fmla="*/ 159 h 332"/>
                  <a:gd name="T30" fmla="*/ 330 w 334"/>
                  <a:gd name="T31" fmla="*/ 159 h 332"/>
                  <a:gd name="T32" fmla="*/ 330 w 334"/>
                  <a:gd name="T33" fmla="*/ 173 h 332"/>
                  <a:gd name="T34" fmla="*/ 173 w 334"/>
                  <a:gd name="T35" fmla="*/ 329 h 332"/>
                  <a:gd name="T36" fmla="*/ 173 w 334"/>
                  <a:gd name="T37" fmla="*/ 329 h 332"/>
                  <a:gd name="T38" fmla="*/ 166 w 334"/>
                  <a:gd name="T39" fmla="*/ 33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4" h="332">
                    <a:moveTo>
                      <a:pt x="23" y="166"/>
                    </a:moveTo>
                    <a:lnTo>
                      <a:pt x="166" y="309"/>
                    </a:lnTo>
                    <a:lnTo>
                      <a:pt x="309" y="166"/>
                    </a:lnTo>
                    <a:lnTo>
                      <a:pt x="166" y="23"/>
                    </a:lnTo>
                    <a:lnTo>
                      <a:pt x="23" y="166"/>
                    </a:lnTo>
                    <a:close/>
                    <a:moveTo>
                      <a:pt x="166" y="331"/>
                    </a:moveTo>
                    <a:lnTo>
                      <a:pt x="166" y="331"/>
                    </a:lnTo>
                    <a:cubicBezTo>
                      <a:pt x="164" y="331"/>
                      <a:pt x="162" y="330"/>
                      <a:pt x="160" y="329"/>
                    </a:cubicBezTo>
                    <a:lnTo>
                      <a:pt x="3" y="173"/>
                    </a:lnTo>
                    <a:lnTo>
                      <a:pt x="3" y="173"/>
                    </a:lnTo>
                    <a:cubicBezTo>
                      <a:pt x="0" y="169"/>
                      <a:pt x="0" y="162"/>
                      <a:pt x="3" y="159"/>
                    </a:cubicBezTo>
                    <a:lnTo>
                      <a:pt x="160" y="3"/>
                    </a:lnTo>
                    <a:lnTo>
                      <a:pt x="160" y="3"/>
                    </a:lnTo>
                    <a:cubicBezTo>
                      <a:pt x="164" y="0"/>
                      <a:pt x="170" y="0"/>
                      <a:pt x="173" y="3"/>
                    </a:cubicBezTo>
                    <a:lnTo>
                      <a:pt x="330" y="159"/>
                    </a:lnTo>
                    <a:lnTo>
                      <a:pt x="330" y="159"/>
                    </a:lnTo>
                    <a:cubicBezTo>
                      <a:pt x="333" y="162"/>
                      <a:pt x="333" y="169"/>
                      <a:pt x="330" y="173"/>
                    </a:cubicBezTo>
                    <a:lnTo>
                      <a:pt x="173" y="329"/>
                    </a:lnTo>
                    <a:lnTo>
                      <a:pt x="173" y="329"/>
                    </a:lnTo>
                    <a:cubicBezTo>
                      <a:pt x="171" y="330"/>
                      <a:pt x="169" y="331"/>
                      <a:pt x="166" y="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233">
                <a:extLst>
                  <a:ext uri="{FF2B5EF4-FFF2-40B4-BE49-F238E27FC236}">
                    <a16:creationId xmlns:a16="http://schemas.microsoft.com/office/drawing/2014/main" id="{AAF8FCA6-A124-426B-8196-BB1FD70E9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92808" y="11070883"/>
                <a:ext cx="216243" cy="216243"/>
              </a:xfrm>
              <a:custGeom>
                <a:avLst/>
                <a:gdLst>
                  <a:gd name="T0" fmla="*/ 248 w 249"/>
                  <a:gd name="T1" fmla="*/ 123 h 249"/>
                  <a:gd name="T2" fmla="*/ 248 w 249"/>
                  <a:gd name="T3" fmla="*/ 123 h 249"/>
                  <a:gd name="T4" fmla="*/ 124 w 249"/>
                  <a:gd name="T5" fmla="*/ 248 h 249"/>
                  <a:gd name="T6" fmla="*/ 124 w 249"/>
                  <a:gd name="T7" fmla="*/ 248 h 249"/>
                  <a:gd name="T8" fmla="*/ 0 w 249"/>
                  <a:gd name="T9" fmla="*/ 123 h 249"/>
                  <a:gd name="T10" fmla="*/ 0 w 249"/>
                  <a:gd name="T11" fmla="*/ 123 h 249"/>
                  <a:gd name="T12" fmla="*/ 124 w 249"/>
                  <a:gd name="T13" fmla="*/ 0 h 249"/>
                  <a:gd name="T14" fmla="*/ 124 w 249"/>
                  <a:gd name="T15" fmla="*/ 0 h 249"/>
                  <a:gd name="T16" fmla="*/ 248 w 249"/>
                  <a:gd name="T17" fmla="*/ 12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9" h="249">
                    <a:moveTo>
                      <a:pt x="248" y="123"/>
                    </a:moveTo>
                    <a:lnTo>
                      <a:pt x="248" y="123"/>
                    </a:lnTo>
                    <a:cubicBezTo>
                      <a:pt x="248" y="192"/>
                      <a:pt x="192" y="248"/>
                      <a:pt x="124" y="248"/>
                    </a:cubicBezTo>
                    <a:lnTo>
                      <a:pt x="124" y="248"/>
                    </a:lnTo>
                    <a:cubicBezTo>
                      <a:pt x="56" y="248"/>
                      <a:pt x="0" y="192"/>
                      <a:pt x="0" y="123"/>
                    </a:cubicBezTo>
                    <a:lnTo>
                      <a:pt x="0" y="123"/>
                    </a:lnTo>
                    <a:cubicBezTo>
                      <a:pt x="0" y="56"/>
                      <a:pt x="56" y="0"/>
                      <a:pt x="124" y="0"/>
                    </a:cubicBezTo>
                    <a:lnTo>
                      <a:pt x="124" y="0"/>
                    </a:lnTo>
                    <a:cubicBezTo>
                      <a:pt x="192" y="0"/>
                      <a:pt x="248" y="56"/>
                      <a:pt x="248" y="1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234">
                <a:extLst>
                  <a:ext uri="{FF2B5EF4-FFF2-40B4-BE49-F238E27FC236}">
                    <a16:creationId xmlns:a16="http://schemas.microsoft.com/office/drawing/2014/main" id="{4D5CFA3E-6947-4B57-887C-5DD0572BE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5085" y="11059297"/>
                <a:ext cx="235549" cy="235552"/>
              </a:xfrm>
              <a:custGeom>
                <a:avLst/>
                <a:gdLst>
                  <a:gd name="T0" fmla="*/ 134 w 269"/>
                  <a:gd name="T1" fmla="*/ 19 h 268"/>
                  <a:gd name="T2" fmla="*/ 134 w 269"/>
                  <a:gd name="T3" fmla="*/ 19 h 268"/>
                  <a:gd name="T4" fmla="*/ 19 w 269"/>
                  <a:gd name="T5" fmla="*/ 133 h 268"/>
                  <a:gd name="T6" fmla="*/ 19 w 269"/>
                  <a:gd name="T7" fmla="*/ 133 h 268"/>
                  <a:gd name="T8" fmla="*/ 134 w 269"/>
                  <a:gd name="T9" fmla="*/ 248 h 268"/>
                  <a:gd name="T10" fmla="*/ 134 w 269"/>
                  <a:gd name="T11" fmla="*/ 248 h 268"/>
                  <a:gd name="T12" fmla="*/ 248 w 269"/>
                  <a:gd name="T13" fmla="*/ 133 h 268"/>
                  <a:gd name="T14" fmla="*/ 248 w 269"/>
                  <a:gd name="T15" fmla="*/ 133 h 268"/>
                  <a:gd name="T16" fmla="*/ 134 w 269"/>
                  <a:gd name="T17" fmla="*/ 19 h 268"/>
                  <a:gd name="T18" fmla="*/ 134 w 269"/>
                  <a:gd name="T19" fmla="*/ 267 h 268"/>
                  <a:gd name="T20" fmla="*/ 134 w 269"/>
                  <a:gd name="T21" fmla="*/ 267 h 268"/>
                  <a:gd name="T22" fmla="*/ 0 w 269"/>
                  <a:gd name="T23" fmla="*/ 133 h 268"/>
                  <a:gd name="T24" fmla="*/ 0 w 269"/>
                  <a:gd name="T25" fmla="*/ 133 h 268"/>
                  <a:gd name="T26" fmla="*/ 134 w 269"/>
                  <a:gd name="T27" fmla="*/ 0 h 268"/>
                  <a:gd name="T28" fmla="*/ 134 w 269"/>
                  <a:gd name="T29" fmla="*/ 0 h 268"/>
                  <a:gd name="T30" fmla="*/ 268 w 269"/>
                  <a:gd name="T31" fmla="*/ 133 h 268"/>
                  <a:gd name="T32" fmla="*/ 268 w 269"/>
                  <a:gd name="T33" fmla="*/ 133 h 268"/>
                  <a:gd name="T34" fmla="*/ 134 w 269"/>
                  <a:gd name="T35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9" h="268">
                    <a:moveTo>
                      <a:pt x="134" y="19"/>
                    </a:moveTo>
                    <a:lnTo>
                      <a:pt x="134" y="19"/>
                    </a:lnTo>
                    <a:cubicBezTo>
                      <a:pt x="71" y="19"/>
                      <a:pt x="19" y="70"/>
                      <a:pt x="19" y="133"/>
                    </a:cubicBezTo>
                    <a:lnTo>
                      <a:pt x="19" y="133"/>
                    </a:lnTo>
                    <a:cubicBezTo>
                      <a:pt x="19" y="197"/>
                      <a:pt x="71" y="248"/>
                      <a:pt x="134" y="248"/>
                    </a:cubicBezTo>
                    <a:lnTo>
                      <a:pt x="134" y="248"/>
                    </a:lnTo>
                    <a:cubicBezTo>
                      <a:pt x="197" y="248"/>
                      <a:pt x="248" y="197"/>
                      <a:pt x="248" y="133"/>
                    </a:cubicBezTo>
                    <a:lnTo>
                      <a:pt x="248" y="133"/>
                    </a:lnTo>
                    <a:cubicBezTo>
                      <a:pt x="248" y="70"/>
                      <a:pt x="197" y="19"/>
                      <a:pt x="134" y="19"/>
                    </a:cubicBezTo>
                    <a:close/>
                    <a:moveTo>
                      <a:pt x="134" y="267"/>
                    </a:moveTo>
                    <a:lnTo>
                      <a:pt x="134" y="267"/>
                    </a:lnTo>
                    <a:cubicBezTo>
                      <a:pt x="60" y="267"/>
                      <a:pt x="0" y="207"/>
                      <a:pt x="0" y="133"/>
                    </a:cubicBezTo>
                    <a:lnTo>
                      <a:pt x="0" y="133"/>
                    </a:lnTo>
                    <a:cubicBezTo>
                      <a:pt x="0" y="60"/>
                      <a:pt x="60" y="0"/>
                      <a:pt x="134" y="0"/>
                    </a:cubicBezTo>
                    <a:lnTo>
                      <a:pt x="134" y="0"/>
                    </a:lnTo>
                    <a:cubicBezTo>
                      <a:pt x="208" y="0"/>
                      <a:pt x="268" y="60"/>
                      <a:pt x="268" y="133"/>
                    </a:cubicBezTo>
                    <a:lnTo>
                      <a:pt x="268" y="133"/>
                    </a:lnTo>
                    <a:cubicBezTo>
                      <a:pt x="268" y="207"/>
                      <a:pt x="208" y="267"/>
                      <a:pt x="134" y="2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235">
                <a:extLst>
                  <a:ext uri="{FF2B5EF4-FFF2-40B4-BE49-F238E27FC236}">
                    <a16:creationId xmlns:a16="http://schemas.microsoft.com/office/drawing/2014/main" id="{1701E166-4426-4A78-AC96-A29020EB1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2524" y="11067020"/>
                <a:ext cx="223966" cy="227829"/>
              </a:xfrm>
              <a:custGeom>
                <a:avLst/>
                <a:gdLst>
                  <a:gd name="T0" fmla="*/ 256 w 257"/>
                  <a:gd name="T1" fmla="*/ 257 h 258"/>
                  <a:gd name="T2" fmla="*/ 0 w 257"/>
                  <a:gd name="T3" fmla="*/ 257 h 258"/>
                  <a:gd name="T4" fmla="*/ 128 w 257"/>
                  <a:gd name="T5" fmla="*/ 0 h 258"/>
                  <a:gd name="T6" fmla="*/ 256 w 257"/>
                  <a:gd name="T7" fmla="*/ 2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7" h="258">
                    <a:moveTo>
                      <a:pt x="256" y="257"/>
                    </a:moveTo>
                    <a:lnTo>
                      <a:pt x="0" y="257"/>
                    </a:lnTo>
                    <a:lnTo>
                      <a:pt x="128" y="0"/>
                    </a:lnTo>
                    <a:lnTo>
                      <a:pt x="256" y="2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236">
                <a:extLst>
                  <a:ext uri="{FF2B5EF4-FFF2-40B4-BE49-F238E27FC236}">
                    <a16:creationId xmlns:a16="http://schemas.microsoft.com/office/drawing/2014/main" id="{DB8648DD-F1DC-4772-97A1-F3C7C6B71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4801" y="11055437"/>
                <a:ext cx="243272" cy="243272"/>
              </a:xfrm>
              <a:custGeom>
                <a:avLst/>
                <a:gdLst>
                  <a:gd name="T0" fmla="*/ 26 w 278"/>
                  <a:gd name="T1" fmla="*/ 259 h 279"/>
                  <a:gd name="T2" fmla="*/ 251 w 278"/>
                  <a:gd name="T3" fmla="*/ 259 h 279"/>
                  <a:gd name="T4" fmla="*/ 138 w 278"/>
                  <a:gd name="T5" fmla="*/ 32 h 279"/>
                  <a:gd name="T6" fmla="*/ 26 w 278"/>
                  <a:gd name="T7" fmla="*/ 259 h 279"/>
                  <a:gd name="T8" fmla="*/ 266 w 278"/>
                  <a:gd name="T9" fmla="*/ 278 h 279"/>
                  <a:gd name="T10" fmla="*/ 10 w 278"/>
                  <a:gd name="T11" fmla="*/ 278 h 279"/>
                  <a:gd name="T12" fmla="*/ 10 w 278"/>
                  <a:gd name="T13" fmla="*/ 278 h 279"/>
                  <a:gd name="T14" fmla="*/ 2 w 278"/>
                  <a:gd name="T15" fmla="*/ 272 h 279"/>
                  <a:gd name="T16" fmla="*/ 2 w 278"/>
                  <a:gd name="T17" fmla="*/ 272 h 279"/>
                  <a:gd name="T18" fmla="*/ 2 w 278"/>
                  <a:gd name="T19" fmla="*/ 264 h 279"/>
                  <a:gd name="T20" fmla="*/ 130 w 278"/>
                  <a:gd name="T21" fmla="*/ 7 h 279"/>
                  <a:gd name="T22" fmla="*/ 130 w 278"/>
                  <a:gd name="T23" fmla="*/ 7 h 279"/>
                  <a:gd name="T24" fmla="*/ 147 w 278"/>
                  <a:gd name="T25" fmla="*/ 7 h 279"/>
                  <a:gd name="T26" fmla="*/ 275 w 278"/>
                  <a:gd name="T27" fmla="*/ 264 h 279"/>
                  <a:gd name="T28" fmla="*/ 275 w 278"/>
                  <a:gd name="T29" fmla="*/ 264 h 279"/>
                  <a:gd name="T30" fmla="*/ 275 w 278"/>
                  <a:gd name="T31" fmla="*/ 272 h 279"/>
                  <a:gd name="T32" fmla="*/ 275 w 278"/>
                  <a:gd name="T33" fmla="*/ 272 h 279"/>
                  <a:gd name="T34" fmla="*/ 266 w 278"/>
                  <a:gd name="T35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8" h="279">
                    <a:moveTo>
                      <a:pt x="26" y="259"/>
                    </a:moveTo>
                    <a:lnTo>
                      <a:pt x="251" y="259"/>
                    </a:lnTo>
                    <a:lnTo>
                      <a:pt x="138" y="32"/>
                    </a:lnTo>
                    <a:lnTo>
                      <a:pt x="26" y="259"/>
                    </a:lnTo>
                    <a:close/>
                    <a:moveTo>
                      <a:pt x="266" y="278"/>
                    </a:moveTo>
                    <a:lnTo>
                      <a:pt x="10" y="278"/>
                    </a:lnTo>
                    <a:lnTo>
                      <a:pt x="10" y="278"/>
                    </a:lnTo>
                    <a:cubicBezTo>
                      <a:pt x="7" y="278"/>
                      <a:pt x="3" y="276"/>
                      <a:pt x="2" y="272"/>
                    </a:cubicBezTo>
                    <a:lnTo>
                      <a:pt x="2" y="272"/>
                    </a:lnTo>
                    <a:cubicBezTo>
                      <a:pt x="0" y="270"/>
                      <a:pt x="0" y="266"/>
                      <a:pt x="2" y="264"/>
                    </a:cubicBezTo>
                    <a:lnTo>
                      <a:pt x="130" y="7"/>
                    </a:lnTo>
                    <a:lnTo>
                      <a:pt x="130" y="7"/>
                    </a:lnTo>
                    <a:cubicBezTo>
                      <a:pt x="133" y="0"/>
                      <a:pt x="144" y="0"/>
                      <a:pt x="147" y="7"/>
                    </a:cubicBezTo>
                    <a:lnTo>
                      <a:pt x="275" y="264"/>
                    </a:lnTo>
                    <a:lnTo>
                      <a:pt x="275" y="264"/>
                    </a:lnTo>
                    <a:cubicBezTo>
                      <a:pt x="277" y="266"/>
                      <a:pt x="277" y="270"/>
                      <a:pt x="275" y="272"/>
                    </a:cubicBezTo>
                    <a:lnTo>
                      <a:pt x="275" y="272"/>
                    </a:lnTo>
                    <a:cubicBezTo>
                      <a:pt x="273" y="276"/>
                      <a:pt x="270" y="278"/>
                      <a:pt x="266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453AEA4B-60F0-44D6-B65F-7357E80CECF5}"/>
                </a:ext>
              </a:extLst>
            </p:cNvPr>
            <p:cNvGrpSpPr/>
            <p:nvPr/>
          </p:nvGrpSpPr>
          <p:grpSpPr>
            <a:xfrm>
              <a:off x="18620087" y="4931119"/>
              <a:ext cx="3861486" cy="4788243"/>
              <a:chOff x="18620087" y="4931119"/>
              <a:chExt cx="3861486" cy="4788243"/>
            </a:xfrm>
          </p:grpSpPr>
          <p:sp>
            <p:nvSpPr>
              <p:cNvPr id="173" name="Freeform 115">
                <a:extLst>
                  <a:ext uri="{FF2B5EF4-FFF2-40B4-BE49-F238E27FC236}">
                    <a16:creationId xmlns:a16="http://schemas.microsoft.com/office/drawing/2014/main" id="{AC4844C7-809D-4E8B-8975-6F335BA93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2963" y="9128554"/>
                <a:ext cx="115845" cy="463378"/>
              </a:xfrm>
              <a:custGeom>
                <a:avLst/>
                <a:gdLst>
                  <a:gd name="T0" fmla="*/ 132 w 133"/>
                  <a:gd name="T1" fmla="*/ 84 h 528"/>
                  <a:gd name="T2" fmla="*/ 132 w 133"/>
                  <a:gd name="T3" fmla="*/ 443 h 528"/>
                  <a:gd name="T4" fmla="*/ 132 w 133"/>
                  <a:gd name="T5" fmla="*/ 443 h 528"/>
                  <a:gd name="T6" fmla="*/ 110 w 133"/>
                  <a:gd name="T7" fmla="*/ 500 h 528"/>
                  <a:gd name="T8" fmla="*/ 110 w 133"/>
                  <a:gd name="T9" fmla="*/ 500 h 528"/>
                  <a:gd name="T10" fmla="*/ 47 w 133"/>
                  <a:gd name="T11" fmla="*/ 527 h 528"/>
                  <a:gd name="T12" fmla="*/ 0 w 133"/>
                  <a:gd name="T13" fmla="*/ 527 h 528"/>
                  <a:gd name="T14" fmla="*/ 0 w 133"/>
                  <a:gd name="T15" fmla="*/ 0 h 528"/>
                  <a:gd name="T16" fmla="*/ 47 w 133"/>
                  <a:gd name="T17" fmla="*/ 0 h 528"/>
                  <a:gd name="T18" fmla="*/ 47 w 133"/>
                  <a:gd name="T19" fmla="*/ 0 h 528"/>
                  <a:gd name="T20" fmla="*/ 107 w 133"/>
                  <a:gd name="T21" fmla="*/ 24 h 528"/>
                  <a:gd name="T22" fmla="*/ 107 w 133"/>
                  <a:gd name="T23" fmla="*/ 24 h 528"/>
                  <a:gd name="T24" fmla="*/ 132 w 133"/>
                  <a:gd name="T25" fmla="*/ 8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3" h="528">
                    <a:moveTo>
                      <a:pt x="132" y="84"/>
                    </a:moveTo>
                    <a:lnTo>
                      <a:pt x="132" y="443"/>
                    </a:lnTo>
                    <a:lnTo>
                      <a:pt x="132" y="443"/>
                    </a:lnTo>
                    <a:cubicBezTo>
                      <a:pt x="132" y="465"/>
                      <a:pt x="124" y="485"/>
                      <a:pt x="110" y="500"/>
                    </a:cubicBezTo>
                    <a:lnTo>
                      <a:pt x="110" y="500"/>
                    </a:lnTo>
                    <a:cubicBezTo>
                      <a:pt x="94" y="517"/>
                      <a:pt x="72" y="527"/>
                      <a:pt x="47" y="527"/>
                    </a:cubicBezTo>
                    <a:lnTo>
                      <a:pt x="0" y="527"/>
                    </a:lnTo>
                    <a:lnTo>
                      <a:pt x="0" y="0"/>
                    </a:lnTo>
                    <a:lnTo>
                      <a:pt x="47" y="0"/>
                    </a:lnTo>
                    <a:lnTo>
                      <a:pt x="47" y="0"/>
                    </a:lnTo>
                    <a:cubicBezTo>
                      <a:pt x="70" y="0"/>
                      <a:pt x="92" y="9"/>
                      <a:pt x="107" y="24"/>
                    </a:cubicBezTo>
                    <a:lnTo>
                      <a:pt x="107" y="24"/>
                    </a:lnTo>
                    <a:cubicBezTo>
                      <a:pt x="122" y="40"/>
                      <a:pt x="132" y="61"/>
                      <a:pt x="132" y="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16">
                <a:extLst>
                  <a:ext uri="{FF2B5EF4-FFF2-40B4-BE49-F238E27FC236}">
                    <a16:creationId xmlns:a16="http://schemas.microsoft.com/office/drawing/2014/main" id="{01E4D7F6-31BA-4350-B923-D45C613CF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5240" y="9120831"/>
                <a:ext cx="135151" cy="478824"/>
              </a:xfrm>
              <a:custGeom>
                <a:avLst/>
                <a:gdLst>
                  <a:gd name="T0" fmla="*/ 19 w 153"/>
                  <a:gd name="T1" fmla="*/ 528 h 548"/>
                  <a:gd name="T2" fmla="*/ 57 w 153"/>
                  <a:gd name="T3" fmla="*/ 528 h 548"/>
                  <a:gd name="T4" fmla="*/ 57 w 153"/>
                  <a:gd name="T5" fmla="*/ 528 h 548"/>
                  <a:gd name="T6" fmla="*/ 113 w 153"/>
                  <a:gd name="T7" fmla="*/ 503 h 548"/>
                  <a:gd name="T8" fmla="*/ 113 w 153"/>
                  <a:gd name="T9" fmla="*/ 503 h 548"/>
                  <a:gd name="T10" fmla="*/ 132 w 153"/>
                  <a:gd name="T11" fmla="*/ 453 h 548"/>
                  <a:gd name="T12" fmla="*/ 132 w 153"/>
                  <a:gd name="T13" fmla="*/ 94 h 548"/>
                  <a:gd name="T14" fmla="*/ 132 w 153"/>
                  <a:gd name="T15" fmla="*/ 94 h 548"/>
                  <a:gd name="T16" fmla="*/ 110 w 153"/>
                  <a:gd name="T17" fmla="*/ 41 h 548"/>
                  <a:gd name="T18" fmla="*/ 110 w 153"/>
                  <a:gd name="T19" fmla="*/ 41 h 548"/>
                  <a:gd name="T20" fmla="*/ 57 w 153"/>
                  <a:gd name="T21" fmla="*/ 19 h 548"/>
                  <a:gd name="T22" fmla="*/ 19 w 153"/>
                  <a:gd name="T23" fmla="*/ 19 h 548"/>
                  <a:gd name="T24" fmla="*/ 19 w 153"/>
                  <a:gd name="T25" fmla="*/ 528 h 548"/>
                  <a:gd name="T26" fmla="*/ 57 w 153"/>
                  <a:gd name="T27" fmla="*/ 547 h 548"/>
                  <a:gd name="T28" fmla="*/ 10 w 153"/>
                  <a:gd name="T29" fmla="*/ 547 h 548"/>
                  <a:gd name="T30" fmla="*/ 10 w 153"/>
                  <a:gd name="T31" fmla="*/ 547 h 548"/>
                  <a:gd name="T32" fmla="*/ 0 w 153"/>
                  <a:gd name="T33" fmla="*/ 537 h 548"/>
                  <a:gd name="T34" fmla="*/ 0 w 153"/>
                  <a:gd name="T35" fmla="*/ 10 h 548"/>
                  <a:gd name="T36" fmla="*/ 0 w 153"/>
                  <a:gd name="T37" fmla="*/ 10 h 548"/>
                  <a:gd name="T38" fmla="*/ 10 w 153"/>
                  <a:gd name="T39" fmla="*/ 0 h 548"/>
                  <a:gd name="T40" fmla="*/ 57 w 153"/>
                  <a:gd name="T41" fmla="*/ 0 h 548"/>
                  <a:gd name="T42" fmla="*/ 57 w 153"/>
                  <a:gd name="T43" fmla="*/ 0 h 548"/>
                  <a:gd name="T44" fmla="*/ 124 w 153"/>
                  <a:gd name="T45" fmla="*/ 28 h 548"/>
                  <a:gd name="T46" fmla="*/ 124 w 153"/>
                  <a:gd name="T47" fmla="*/ 28 h 548"/>
                  <a:gd name="T48" fmla="*/ 152 w 153"/>
                  <a:gd name="T49" fmla="*/ 94 h 548"/>
                  <a:gd name="T50" fmla="*/ 152 w 153"/>
                  <a:gd name="T51" fmla="*/ 453 h 548"/>
                  <a:gd name="T52" fmla="*/ 152 w 153"/>
                  <a:gd name="T53" fmla="*/ 453 h 548"/>
                  <a:gd name="T54" fmla="*/ 127 w 153"/>
                  <a:gd name="T55" fmla="*/ 516 h 548"/>
                  <a:gd name="T56" fmla="*/ 127 w 153"/>
                  <a:gd name="T57" fmla="*/ 516 h 548"/>
                  <a:gd name="T58" fmla="*/ 57 w 153"/>
                  <a:gd name="T59" fmla="*/ 547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3" h="548">
                    <a:moveTo>
                      <a:pt x="19" y="528"/>
                    </a:moveTo>
                    <a:lnTo>
                      <a:pt x="57" y="528"/>
                    </a:lnTo>
                    <a:lnTo>
                      <a:pt x="57" y="528"/>
                    </a:lnTo>
                    <a:cubicBezTo>
                      <a:pt x="78" y="528"/>
                      <a:pt x="99" y="519"/>
                      <a:pt x="113" y="503"/>
                    </a:cubicBezTo>
                    <a:lnTo>
                      <a:pt x="113" y="503"/>
                    </a:lnTo>
                    <a:cubicBezTo>
                      <a:pt x="126" y="490"/>
                      <a:pt x="132" y="472"/>
                      <a:pt x="132" y="453"/>
                    </a:cubicBezTo>
                    <a:lnTo>
                      <a:pt x="132" y="94"/>
                    </a:lnTo>
                    <a:lnTo>
                      <a:pt x="132" y="94"/>
                    </a:lnTo>
                    <a:cubicBezTo>
                      <a:pt x="132" y="74"/>
                      <a:pt x="125" y="56"/>
                      <a:pt x="110" y="41"/>
                    </a:cubicBezTo>
                    <a:lnTo>
                      <a:pt x="110" y="41"/>
                    </a:lnTo>
                    <a:cubicBezTo>
                      <a:pt x="96" y="27"/>
                      <a:pt x="77" y="19"/>
                      <a:pt x="57" y="19"/>
                    </a:cubicBezTo>
                    <a:lnTo>
                      <a:pt x="19" y="19"/>
                    </a:lnTo>
                    <a:lnTo>
                      <a:pt x="19" y="528"/>
                    </a:lnTo>
                    <a:close/>
                    <a:moveTo>
                      <a:pt x="57" y="547"/>
                    </a:moveTo>
                    <a:lnTo>
                      <a:pt x="10" y="547"/>
                    </a:lnTo>
                    <a:lnTo>
                      <a:pt x="10" y="547"/>
                    </a:lnTo>
                    <a:cubicBezTo>
                      <a:pt x="4" y="547"/>
                      <a:pt x="0" y="542"/>
                      <a:pt x="0" y="53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57" y="0"/>
                    </a:lnTo>
                    <a:lnTo>
                      <a:pt x="57" y="0"/>
                    </a:lnTo>
                    <a:cubicBezTo>
                      <a:pt x="82" y="0"/>
                      <a:pt x="106" y="10"/>
                      <a:pt x="124" y="28"/>
                    </a:cubicBezTo>
                    <a:lnTo>
                      <a:pt x="124" y="28"/>
                    </a:lnTo>
                    <a:cubicBezTo>
                      <a:pt x="141" y="46"/>
                      <a:pt x="152" y="69"/>
                      <a:pt x="152" y="94"/>
                    </a:cubicBezTo>
                    <a:lnTo>
                      <a:pt x="152" y="453"/>
                    </a:lnTo>
                    <a:lnTo>
                      <a:pt x="152" y="453"/>
                    </a:lnTo>
                    <a:cubicBezTo>
                      <a:pt x="152" y="477"/>
                      <a:pt x="143" y="499"/>
                      <a:pt x="127" y="516"/>
                    </a:cubicBezTo>
                    <a:lnTo>
                      <a:pt x="127" y="516"/>
                    </a:lnTo>
                    <a:cubicBezTo>
                      <a:pt x="109" y="537"/>
                      <a:pt x="84" y="547"/>
                      <a:pt x="57" y="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 117">
                <a:extLst>
                  <a:ext uri="{FF2B5EF4-FFF2-40B4-BE49-F238E27FC236}">
                    <a16:creationId xmlns:a16="http://schemas.microsoft.com/office/drawing/2014/main" id="{C54C646D-B5EE-4B6B-81AA-AC5C69459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1673" y="9008849"/>
                <a:ext cx="135151" cy="702791"/>
              </a:xfrm>
              <a:custGeom>
                <a:avLst/>
                <a:gdLst>
                  <a:gd name="T0" fmla="*/ 0 w 153"/>
                  <a:gd name="T1" fmla="*/ 0 h 803"/>
                  <a:gd name="T2" fmla="*/ 0 w 153"/>
                  <a:gd name="T3" fmla="*/ 802 h 803"/>
                  <a:gd name="T4" fmla="*/ 53 w 153"/>
                  <a:gd name="T5" fmla="*/ 802 h 803"/>
                  <a:gd name="T6" fmla="*/ 53 w 153"/>
                  <a:gd name="T7" fmla="*/ 802 h 803"/>
                  <a:gd name="T8" fmla="*/ 129 w 153"/>
                  <a:gd name="T9" fmla="*/ 766 h 803"/>
                  <a:gd name="T10" fmla="*/ 129 w 153"/>
                  <a:gd name="T11" fmla="*/ 766 h 803"/>
                  <a:gd name="T12" fmla="*/ 152 w 153"/>
                  <a:gd name="T13" fmla="*/ 702 h 803"/>
                  <a:gd name="T14" fmla="*/ 152 w 153"/>
                  <a:gd name="T15" fmla="*/ 99 h 803"/>
                  <a:gd name="T16" fmla="*/ 152 w 153"/>
                  <a:gd name="T17" fmla="*/ 99 h 803"/>
                  <a:gd name="T18" fmla="*/ 123 w 153"/>
                  <a:gd name="T19" fmla="*/ 29 h 803"/>
                  <a:gd name="T20" fmla="*/ 123 w 153"/>
                  <a:gd name="T21" fmla="*/ 29 h 803"/>
                  <a:gd name="T22" fmla="*/ 53 w 153"/>
                  <a:gd name="T23" fmla="*/ 0 h 803"/>
                  <a:gd name="T24" fmla="*/ 0 w 153"/>
                  <a:gd name="T25" fmla="*/ 0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3" h="803">
                    <a:moveTo>
                      <a:pt x="0" y="0"/>
                    </a:moveTo>
                    <a:lnTo>
                      <a:pt x="0" y="802"/>
                    </a:lnTo>
                    <a:lnTo>
                      <a:pt x="53" y="802"/>
                    </a:lnTo>
                    <a:lnTo>
                      <a:pt x="53" y="802"/>
                    </a:lnTo>
                    <a:cubicBezTo>
                      <a:pt x="83" y="802"/>
                      <a:pt x="111" y="788"/>
                      <a:pt x="129" y="766"/>
                    </a:cubicBezTo>
                    <a:lnTo>
                      <a:pt x="129" y="766"/>
                    </a:lnTo>
                    <a:cubicBezTo>
                      <a:pt x="144" y="749"/>
                      <a:pt x="152" y="726"/>
                      <a:pt x="152" y="702"/>
                    </a:cubicBezTo>
                    <a:lnTo>
                      <a:pt x="152" y="99"/>
                    </a:lnTo>
                    <a:lnTo>
                      <a:pt x="152" y="99"/>
                    </a:lnTo>
                    <a:cubicBezTo>
                      <a:pt x="152" y="72"/>
                      <a:pt x="142" y="47"/>
                      <a:pt x="123" y="29"/>
                    </a:cubicBezTo>
                    <a:lnTo>
                      <a:pt x="123" y="29"/>
                    </a:lnTo>
                    <a:cubicBezTo>
                      <a:pt x="105" y="11"/>
                      <a:pt x="80" y="0"/>
                      <a:pt x="53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18">
                <a:extLst>
                  <a:ext uri="{FF2B5EF4-FFF2-40B4-BE49-F238E27FC236}">
                    <a16:creationId xmlns:a16="http://schemas.microsoft.com/office/drawing/2014/main" id="{E801C250-0612-4A4E-9CF8-9CDD167EB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20087" y="9001126"/>
                <a:ext cx="150599" cy="718236"/>
              </a:xfrm>
              <a:custGeom>
                <a:avLst/>
                <a:gdLst>
                  <a:gd name="T0" fmla="*/ 19 w 172"/>
                  <a:gd name="T1" fmla="*/ 802 h 822"/>
                  <a:gd name="T2" fmla="*/ 63 w 172"/>
                  <a:gd name="T3" fmla="*/ 802 h 822"/>
                  <a:gd name="T4" fmla="*/ 63 w 172"/>
                  <a:gd name="T5" fmla="*/ 802 h 822"/>
                  <a:gd name="T6" fmla="*/ 132 w 172"/>
                  <a:gd name="T7" fmla="*/ 770 h 822"/>
                  <a:gd name="T8" fmla="*/ 132 w 172"/>
                  <a:gd name="T9" fmla="*/ 770 h 822"/>
                  <a:gd name="T10" fmla="*/ 152 w 172"/>
                  <a:gd name="T11" fmla="*/ 712 h 822"/>
                  <a:gd name="T12" fmla="*/ 152 w 172"/>
                  <a:gd name="T13" fmla="*/ 109 h 822"/>
                  <a:gd name="T14" fmla="*/ 152 w 172"/>
                  <a:gd name="T15" fmla="*/ 109 h 822"/>
                  <a:gd name="T16" fmla="*/ 126 w 172"/>
                  <a:gd name="T17" fmla="*/ 46 h 822"/>
                  <a:gd name="T18" fmla="*/ 126 w 172"/>
                  <a:gd name="T19" fmla="*/ 46 h 822"/>
                  <a:gd name="T20" fmla="*/ 63 w 172"/>
                  <a:gd name="T21" fmla="*/ 19 h 822"/>
                  <a:gd name="T22" fmla="*/ 19 w 172"/>
                  <a:gd name="T23" fmla="*/ 19 h 822"/>
                  <a:gd name="T24" fmla="*/ 19 w 172"/>
                  <a:gd name="T25" fmla="*/ 802 h 822"/>
                  <a:gd name="T26" fmla="*/ 63 w 172"/>
                  <a:gd name="T27" fmla="*/ 821 h 822"/>
                  <a:gd name="T28" fmla="*/ 10 w 172"/>
                  <a:gd name="T29" fmla="*/ 821 h 822"/>
                  <a:gd name="T30" fmla="*/ 10 w 172"/>
                  <a:gd name="T31" fmla="*/ 821 h 822"/>
                  <a:gd name="T32" fmla="*/ 0 w 172"/>
                  <a:gd name="T33" fmla="*/ 812 h 822"/>
                  <a:gd name="T34" fmla="*/ 0 w 172"/>
                  <a:gd name="T35" fmla="*/ 10 h 822"/>
                  <a:gd name="T36" fmla="*/ 0 w 172"/>
                  <a:gd name="T37" fmla="*/ 10 h 822"/>
                  <a:gd name="T38" fmla="*/ 10 w 172"/>
                  <a:gd name="T39" fmla="*/ 0 h 822"/>
                  <a:gd name="T40" fmla="*/ 63 w 172"/>
                  <a:gd name="T41" fmla="*/ 0 h 822"/>
                  <a:gd name="T42" fmla="*/ 63 w 172"/>
                  <a:gd name="T43" fmla="*/ 0 h 822"/>
                  <a:gd name="T44" fmla="*/ 140 w 172"/>
                  <a:gd name="T45" fmla="*/ 32 h 822"/>
                  <a:gd name="T46" fmla="*/ 140 w 172"/>
                  <a:gd name="T47" fmla="*/ 32 h 822"/>
                  <a:gd name="T48" fmla="*/ 171 w 172"/>
                  <a:gd name="T49" fmla="*/ 109 h 822"/>
                  <a:gd name="T50" fmla="*/ 171 w 172"/>
                  <a:gd name="T51" fmla="*/ 712 h 822"/>
                  <a:gd name="T52" fmla="*/ 171 w 172"/>
                  <a:gd name="T53" fmla="*/ 712 h 822"/>
                  <a:gd name="T54" fmla="*/ 147 w 172"/>
                  <a:gd name="T55" fmla="*/ 782 h 822"/>
                  <a:gd name="T56" fmla="*/ 147 w 172"/>
                  <a:gd name="T57" fmla="*/ 782 h 822"/>
                  <a:gd name="T58" fmla="*/ 63 w 172"/>
                  <a:gd name="T59" fmla="*/ 821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2" h="822">
                    <a:moveTo>
                      <a:pt x="19" y="802"/>
                    </a:moveTo>
                    <a:lnTo>
                      <a:pt x="63" y="802"/>
                    </a:lnTo>
                    <a:lnTo>
                      <a:pt x="63" y="802"/>
                    </a:lnTo>
                    <a:cubicBezTo>
                      <a:pt x="89" y="802"/>
                      <a:pt x="115" y="790"/>
                      <a:pt x="132" y="770"/>
                    </a:cubicBezTo>
                    <a:lnTo>
                      <a:pt x="132" y="770"/>
                    </a:lnTo>
                    <a:cubicBezTo>
                      <a:pt x="145" y="753"/>
                      <a:pt x="152" y="734"/>
                      <a:pt x="152" y="712"/>
                    </a:cubicBezTo>
                    <a:lnTo>
                      <a:pt x="152" y="109"/>
                    </a:lnTo>
                    <a:lnTo>
                      <a:pt x="152" y="109"/>
                    </a:lnTo>
                    <a:cubicBezTo>
                      <a:pt x="152" y="85"/>
                      <a:pt x="144" y="63"/>
                      <a:pt x="126" y="46"/>
                    </a:cubicBezTo>
                    <a:lnTo>
                      <a:pt x="126" y="46"/>
                    </a:lnTo>
                    <a:cubicBezTo>
                      <a:pt x="110" y="28"/>
                      <a:pt x="87" y="19"/>
                      <a:pt x="63" y="19"/>
                    </a:cubicBezTo>
                    <a:lnTo>
                      <a:pt x="19" y="19"/>
                    </a:lnTo>
                    <a:lnTo>
                      <a:pt x="19" y="802"/>
                    </a:lnTo>
                    <a:close/>
                    <a:moveTo>
                      <a:pt x="63" y="821"/>
                    </a:moveTo>
                    <a:lnTo>
                      <a:pt x="10" y="821"/>
                    </a:lnTo>
                    <a:lnTo>
                      <a:pt x="10" y="821"/>
                    </a:lnTo>
                    <a:cubicBezTo>
                      <a:pt x="4" y="821"/>
                      <a:pt x="0" y="817"/>
                      <a:pt x="0" y="81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63" y="0"/>
                    </a:lnTo>
                    <a:lnTo>
                      <a:pt x="63" y="0"/>
                    </a:lnTo>
                    <a:cubicBezTo>
                      <a:pt x="92" y="0"/>
                      <a:pt x="119" y="11"/>
                      <a:pt x="140" y="32"/>
                    </a:cubicBezTo>
                    <a:lnTo>
                      <a:pt x="140" y="32"/>
                    </a:lnTo>
                    <a:cubicBezTo>
                      <a:pt x="160" y="53"/>
                      <a:pt x="171" y="80"/>
                      <a:pt x="171" y="109"/>
                    </a:cubicBezTo>
                    <a:lnTo>
                      <a:pt x="171" y="712"/>
                    </a:lnTo>
                    <a:lnTo>
                      <a:pt x="171" y="712"/>
                    </a:lnTo>
                    <a:cubicBezTo>
                      <a:pt x="171" y="738"/>
                      <a:pt x="163" y="762"/>
                      <a:pt x="147" y="782"/>
                    </a:cubicBezTo>
                    <a:lnTo>
                      <a:pt x="147" y="782"/>
                    </a:lnTo>
                    <a:cubicBezTo>
                      <a:pt x="126" y="806"/>
                      <a:pt x="95" y="821"/>
                      <a:pt x="63" y="8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 160">
                <a:extLst>
                  <a:ext uri="{FF2B5EF4-FFF2-40B4-BE49-F238E27FC236}">
                    <a16:creationId xmlns:a16="http://schemas.microsoft.com/office/drawing/2014/main" id="{F22BDE1D-2E40-4C16-9981-F0EAD638E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1085" y="8105261"/>
                <a:ext cx="1741529" cy="1266568"/>
              </a:xfrm>
              <a:custGeom>
                <a:avLst/>
                <a:gdLst>
                  <a:gd name="T0" fmla="*/ 599 w 1987"/>
                  <a:gd name="T1" fmla="*/ 1444 h 1445"/>
                  <a:gd name="T2" fmla="*/ 10 w 1987"/>
                  <a:gd name="T3" fmla="*/ 1444 h 1445"/>
                  <a:gd name="T4" fmla="*/ 10 w 1987"/>
                  <a:gd name="T5" fmla="*/ 1444 h 1445"/>
                  <a:gd name="T6" fmla="*/ 0 w 1987"/>
                  <a:gd name="T7" fmla="*/ 1434 h 1445"/>
                  <a:gd name="T8" fmla="*/ 0 w 1987"/>
                  <a:gd name="T9" fmla="*/ 1434 h 1445"/>
                  <a:gd name="T10" fmla="*/ 10 w 1987"/>
                  <a:gd name="T11" fmla="*/ 1425 h 1445"/>
                  <a:gd name="T12" fmla="*/ 599 w 1987"/>
                  <a:gd name="T13" fmla="*/ 1425 h 1445"/>
                  <a:gd name="T14" fmla="*/ 599 w 1987"/>
                  <a:gd name="T15" fmla="*/ 1425 h 1445"/>
                  <a:gd name="T16" fmla="*/ 1403 w 1987"/>
                  <a:gd name="T17" fmla="*/ 1163 h 1445"/>
                  <a:gd name="T18" fmla="*/ 1403 w 1987"/>
                  <a:gd name="T19" fmla="*/ 1163 h 1445"/>
                  <a:gd name="T20" fmla="*/ 1967 w 1987"/>
                  <a:gd name="T21" fmla="*/ 57 h 1445"/>
                  <a:gd name="T22" fmla="*/ 1967 w 1987"/>
                  <a:gd name="T23" fmla="*/ 10 h 1445"/>
                  <a:gd name="T24" fmla="*/ 1967 w 1987"/>
                  <a:gd name="T25" fmla="*/ 10 h 1445"/>
                  <a:gd name="T26" fmla="*/ 1976 w 1987"/>
                  <a:gd name="T27" fmla="*/ 0 h 1445"/>
                  <a:gd name="T28" fmla="*/ 1976 w 1987"/>
                  <a:gd name="T29" fmla="*/ 0 h 1445"/>
                  <a:gd name="T30" fmla="*/ 1986 w 1987"/>
                  <a:gd name="T31" fmla="*/ 10 h 1445"/>
                  <a:gd name="T32" fmla="*/ 1986 w 1987"/>
                  <a:gd name="T33" fmla="*/ 57 h 1445"/>
                  <a:gd name="T34" fmla="*/ 1986 w 1987"/>
                  <a:gd name="T35" fmla="*/ 57 h 1445"/>
                  <a:gd name="T36" fmla="*/ 1415 w 1987"/>
                  <a:gd name="T37" fmla="*/ 1179 h 1445"/>
                  <a:gd name="T38" fmla="*/ 1415 w 1987"/>
                  <a:gd name="T39" fmla="*/ 1179 h 1445"/>
                  <a:gd name="T40" fmla="*/ 599 w 1987"/>
                  <a:gd name="T41" fmla="*/ 1444 h 1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87" h="1445">
                    <a:moveTo>
                      <a:pt x="599" y="1444"/>
                    </a:moveTo>
                    <a:lnTo>
                      <a:pt x="10" y="1444"/>
                    </a:lnTo>
                    <a:lnTo>
                      <a:pt x="10" y="1444"/>
                    </a:lnTo>
                    <a:cubicBezTo>
                      <a:pt x="5" y="1444"/>
                      <a:pt x="0" y="1440"/>
                      <a:pt x="0" y="1434"/>
                    </a:cubicBezTo>
                    <a:lnTo>
                      <a:pt x="0" y="1434"/>
                    </a:lnTo>
                    <a:cubicBezTo>
                      <a:pt x="0" y="1430"/>
                      <a:pt x="5" y="1425"/>
                      <a:pt x="10" y="1425"/>
                    </a:cubicBezTo>
                    <a:lnTo>
                      <a:pt x="599" y="1425"/>
                    </a:lnTo>
                    <a:lnTo>
                      <a:pt x="599" y="1425"/>
                    </a:lnTo>
                    <a:cubicBezTo>
                      <a:pt x="890" y="1425"/>
                      <a:pt x="1169" y="1335"/>
                      <a:pt x="1403" y="1163"/>
                    </a:cubicBezTo>
                    <a:lnTo>
                      <a:pt x="1403" y="1163"/>
                    </a:lnTo>
                    <a:cubicBezTo>
                      <a:pt x="1756" y="907"/>
                      <a:pt x="1967" y="492"/>
                      <a:pt x="1967" y="57"/>
                    </a:cubicBezTo>
                    <a:lnTo>
                      <a:pt x="1967" y="10"/>
                    </a:lnTo>
                    <a:lnTo>
                      <a:pt x="1967" y="10"/>
                    </a:lnTo>
                    <a:cubicBezTo>
                      <a:pt x="1967" y="5"/>
                      <a:pt x="1971" y="0"/>
                      <a:pt x="1976" y="0"/>
                    </a:cubicBezTo>
                    <a:lnTo>
                      <a:pt x="1976" y="0"/>
                    </a:lnTo>
                    <a:cubicBezTo>
                      <a:pt x="1981" y="0"/>
                      <a:pt x="1986" y="5"/>
                      <a:pt x="1986" y="10"/>
                    </a:cubicBezTo>
                    <a:lnTo>
                      <a:pt x="1986" y="57"/>
                    </a:lnTo>
                    <a:lnTo>
                      <a:pt x="1986" y="57"/>
                    </a:lnTo>
                    <a:cubicBezTo>
                      <a:pt x="1986" y="498"/>
                      <a:pt x="1773" y="918"/>
                      <a:pt x="1415" y="1179"/>
                    </a:cubicBezTo>
                    <a:lnTo>
                      <a:pt x="1415" y="1179"/>
                    </a:lnTo>
                    <a:cubicBezTo>
                      <a:pt x="1176" y="1353"/>
                      <a:pt x="894" y="1444"/>
                      <a:pt x="599" y="14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237">
                <a:extLst>
                  <a:ext uri="{FF2B5EF4-FFF2-40B4-BE49-F238E27FC236}">
                    <a16:creationId xmlns:a16="http://schemas.microsoft.com/office/drawing/2014/main" id="{034C8E26-2248-4F1F-8E50-C0067C64C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9342" y="8004863"/>
                <a:ext cx="463378" cy="115845"/>
              </a:xfrm>
              <a:custGeom>
                <a:avLst/>
                <a:gdLst>
                  <a:gd name="T0" fmla="*/ 442 w 528"/>
                  <a:gd name="T1" fmla="*/ 132 h 133"/>
                  <a:gd name="T2" fmla="*/ 84 w 528"/>
                  <a:gd name="T3" fmla="*/ 132 h 133"/>
                  <a:gd name="T4" fmla="*/ 84 w 528"/>
                  <a:gd name="T5" fmla="*/ 132 h 133"/>
                  <a:gd name="T6" fmla="*/ 27 w 528"/>
                  <a:gd name="T7" fmla="*/ 110 h 133"/>
                  <a:gd name="T8" fmla="*/ 27 w 528"/>
                  <a:gd name="T9" fmla="*/ 110 h 133"/>
                  <a:gd name="T10" fmla="*/ 0 w 528"/>
                  <a:gd name="T11" fmla="*/ 47 h 133"/>
                  <a:gd name="T12" fmla="*/ 0 w 528"/>
                  <a:gd name="T13" fmla="*/ 0 h 133"/>
                  <a:gd name="T14" fmla="*/ 527 w 528"/>
                  <a:gd name="T15" fmla="*/ 0 h 133"/>
                  <a:gd name="T16" fmla="*/ 527 w 528"/>
                  <a:gd name="T17" fmla="*/ 47 h 133"/>
                  <a:gd name="T18" fmla="*/ 527 w 528"/>
                  <a:gd name="T19" fmla="*/ 47 h 133"/>
                  <a:gd name="T20" fmla="*/ 502 w 528"/>
                  <a:gd name="T21" fmla="*/ 107 h 133"/>
                  <a:gd name="T22" fmla="*/ 502 w 528"/>
                  <a:gd name="T23" fmla="*/ 107 h 133"/>
                  <a:gd name="T24" fmla="*/ 442 w 528"/>
                  <a:gd name="T25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8" h="133">
                    <a:moveTo>
                      <a:pt x="442" y="132"/>
                    </a:moveTo>
                    <a:lnTo>
                      <a:pt x="84" y="132"/>
                    </a:lnTo>
                    <a:lnTo>
                      <a:pt x="84" y="132"/>
                    </a:lnTo>
                    <a:cubicBezTo>
                      <a:pt x="62" y="132"/>
                      <a:pt x="42" y="124"/>
                      <a:pt x="27" y="110"/>
                    </a:cubicBezTo>
                    <a:lnTo>
                      <a:pt x="27" y="110"/>
                    </a:lnTo>
                    <a:cubicBezTo>
                      <a:pt x="10" y="94"/>
                      <a:pt x="0" y="72"/>
                      <a:pt x="0" y="47"/>
                    </a:cubicBezTo>
                    <a:lnTo>
                      <a:pt x="0" y="0"/>
                    </a:lnTo>
                    <a:lnTo>
                      <a:pt x="527" y="0"/>
                    </a:lnTo>
                    <a:lnTo>
                      <a:pt x="527" y="47"/>
                    </a:lnTo>
                    <a:lnTo>
                      <a:pt x="527" y="47"/>
                    </a:lnTo>
                    <a:cubicBezTo>
                      <a:pt x="527" y="70"/>
                      <a:pt x="518" y="91"/>
                      <a:pt x="502" y="107"/>
                    </a:cubicBezTo>
                    <a:lnTo>
                      <a:pt x="502" y="107"/>
                    </a:lnTo>
                    <a:cubicBezTo>
                      <a:pt x="487" y="122"/>
                      <a:pt x="466" y="132"/>
                      <a:pt x="442" y="13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238">
                <a:extLst>
                  <a:ext uri="{FF2B5EF4-FFF2-40B4-BE49-F238E27FC236}">
                    <a16:creationId xmlns:a16="http://schemas.microsoft.com/office/drawing/2014/main" id="{52EB57DF-5171-4027-A23F-42B164112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1619" y="7997140"/>
                <a:ext cx="478824" cy="131291"/>
              </a:xfrm>
              <a:custGeom>
                <a:avLst/>
                <a:gdLst>
                  <a:gd name="T0" fmla="*/ 19 w 548"/>
                  <a:gd name="T1" fmla="*/ 19 h 151"/>
                  <a:gd name="T2" fmla="*/ 19 w 548"/>
                  <a:gd name="T3" fmla="*/ 56 h 151"/>
                  <a:gd name="T4" fmla="*/ 19 w 548"/>
                  <a:gd name="T5" fmla="*/ 56 h 151"/>
                  <a:gd name="T6" fmla="*/ 43 w 548"/>
                  <a:gd name="T7" fmla="*/ 112 h 151"/>
                  <a:gd name="T8" fmla="*/ 43 w 548"/>
                  <a:gd name="T9" fmla="*/ 112 h 151"/>
                  <a:gd name="T10" fmla="*/ 94 w 548"/>
                  <a:gd name="T11" fmla="*/ 131 h 151"/>
                  <a:gd name="T12" fmla="*/ 452 w 548"/>
                  <a:gd name="T13" fmla="*/ 131 h 151"/>
                  <a:gd name="T14" fmla="*/ 452 w 548"/>
                  <a:gd name="T15" fmla="*/ 131 h 151"/>
                  <a:gd name="T16" fmla="*/ 505 w 548"/>
                  <a:gd name="T17" fmla="*/ 109 h 151"/>
                  <a:gd name="T18" fmla="*/ 505 w 548"/>
                  <a:gd name="T19" fmla="*/ 109 h 151"/>
                  <a:gd name="T20" fmla="*/ 527 w 548"/>
                  <a:gd name="T21" fmla="*/ 56 h 151"/>
                  <a:gd name="T22" fmla="*/ 527 w 548"/>
                  <a:gd name="T23" fmla="*/ 19 h 151"/>
                  <a:gd name="T24" fmla="*/ 19 w 548"/>
                  <a:gd name="T25" fmla="*/ 19 h 151"/>
                  <a:gd name="T26" fmla="*/ 452 w 548"/>
                  <a:gd name="T27" fmla="*/ 150 h 151"/>
                  <a:gd name="T28" fmla="*/ 94 w 548"/>
                  <a:gd name="T29" fmla="*/ 150 h 151"/>
                  <a:gd name="T30" fmla="*/ 94 w 548"/>
                  <a:gd name="T31" fmla="*/ 150 h 151"/>
                  <a:gd name="T32" fmla="*/ 30 w 548"/>
                  <a:gd name="T33" fmla="*/ 126 h 151"/>
                  <a:gd name="T34" fmla="*/ 30 w 548"/>
                  <a:gd name="T35" fmla="*/ 126 h 151"/>
                  <a:gd name="T36" fmla="*/ 0 w 548"/>
                  <a:gd name="T37" fmla="*/ 56 h 151"/>
                  <a:gd name="T38" fmla="*/ 0 w 548"/>
                  <a:gd name="T39" fmla="*/ 9 h 151"/>
                  <a:gd name="T40" fmla="*/ 0 w 548"/>
                  <a:gd name="T41" fmla="*/ 9 h 151"/>
                  <a:gd name="T42" fmla="*/ 10 w 548"/>
                  <a:gd name="T43" fmla="*/ 0 h 151"/>
                  <a:gd name="T44" fmla="*/ 537 w 548"/>
                  <a:gd name="T45" fmla="*/ 0 h 151"/>
                  <a:gd name="T46" fmla="*/ 537 w 548"/>
                  <a:gd name="T47" fmla="*/ 0 h 151"/>
                  <a:gd name="T48" fmla="*/ 547 w 548"/>
                  <a:gd name="T49" fmla="*/ 9 h 151"/>
                  <a:gd name="T50" fmla="*/ 547 w 548"/>
                  <a:gd name="T51" fmla="*/ 56 h 151"/>
                  <a:gd name="T52" fmla="*/ 547 w 548"/>
                  <a:gd name="T53" fmla="*/ 56 h 151"/>
                  <a:gd name="T54" fmla="*/ 519 w 548"/>
                  <a:gd name="T55" fmla="*/ 123 h 151"/>
                  <a:gd name="T56" fmla="*/ 519 w 548"/>
                  <a:gd name="T57" fmla="*/ 123 h 151"/>
                  <a:gd name="T58" fmla="*/ 452 w 548"/>
                  <a:gd name="T59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48" h="151">
                    <a:moveTo>
                      <a:pt x="19" y="19"/>
                    </a:moveTo>
                    <a:lnTo>
                      <a:pt x="19" y="56"/>
                    </a:lnTo>
                    <a:lnTo>
                      <a:pt x="19" y="56"/>
                    </a:lnTo>
                    <a:cubicBezTo>
                      <a:pt x="19" y="77"/>
                      <a:pt x="28" y="97"/>
                      <a:pt x="43" y="112"/>
                    </a:cubicBezTo>
                    <a:lnTo>
                      <a:pt x="43" y="112"/>
                    </a:lnTo>
                    <a:cubicBezTo>
                      <a:pt x="57" y="124"/>
                      <a:pt x="76" y="131"/>
                      <a:pt x="94" y="131"/>
                    </a:cubicBezTo>
                    <a:lnTo>
                      <a:pt x="452" y="131"/>
                    </a:lnTo>
                    <a:lnTo>
                      <a:pt x="452" y="131"/>
                    </a:lnTo>
                    <a:cubicBezTo>
                      <a:pt x="472" y="131"/>
                      <a:pt x="491" y="123"/>
                      <a:pt x="505" y="109"/>
                    </a:cubicBezTo>
                    <a:lnTo>
                      <a:pt x="505" y="109"/>
                    </a:lnTo>
                    <a:cubicBezTo>
                      <a:pt x="520" y="95"/>
                      <a:pt x="527" y="76"/>
                      <a:pt x="527" y="56"/>
                    </a:cubicBezTo>
                    <a:lnTo>
                      <a:pt x="527" y="19"/>
                    </a:lnTo>
                    <a:lnTo>
                      <a:pt x="19" y="19"/>
                    </a:lnTo>
                    <a:close/>
                    <a:moveTo>
                      <a:pt x="452" y="150"/>
                    </a:moveTo>
                    <a:lnTo>
                      <a:pt x="94" y="150"/>
                    </a:lnTo>
                    <a:lnTo>
                      <a:pt x="94" y="150"/>
                    </a:lnTo>
                    <a:cubicBezTo>
                      <a:pt x="70" y="150"/>
                      <a:pt x="48" y="141"/>
                      <a:pt x="30" y="126"/>
                    </a:cubicBezTo>
                    <a:lnTo>
                      <a:pt x="30" y="126"/>
                    </a:lnTo>
                    <a:cubicBezTo>
                      <a:pt x="11" y="107"/>
                      <a:pt x="0" y="82"/>
                      <a:pt x="0" y="5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537" y="0"/>
                    </a:lnTo>
                    <a:lnTo>
                      <a:pt x="537" y="0"/>
                    </a:lnTo>
                    <a:cubicBezTo>
                      <a:pt x="543" y="0"/>
                      <a:pt x="547" y="4"/>
                      <a:pt x="547" y="9"/>
                    </a:cubicBezTo>
                    <a:lnTo>
                      <a:pt x="547" y="56"/>
                    </a:lnTo>
                    <a:lnTo>
                      <a:pt x="547" y="56"/>
                    </a:lnTo>
                    <a:cubicBezTo>
                      <a:pt x="547" y="81"/>
                      <a:pt x="537" y="105"/>
                      <a:pt x="519" y="123"/>
                    </a:cubicBezTo>
                    <a:lnTo>
                      <a:pt x="519" y="123"/>
                    </a:lnTo>
                    <a:cubicBezTo>
                      <a:pt x="501" y="141"/>
                      <a:pt x="478" y="150"/>
                      <a:pt x="452" y="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 239">
                <a:extLst>
                  <a:ext uri="{FF2B5EF4-FFF2-40B4-BE49-F238E27FC236}">
                    <a16:creationId xmlns:a16="http://schemas.microsoft.com/office/drawing/2014/main" id="{357C4383-C128-46DE-ACAC-D2993ABD9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9634" y="7873572"/>
                <a:ext cx="702791" cy="135151"/>
              </a:xfrm>
              <a:custGeom>
                <a:avLst/>
                <a:gdLst>
                  <a:gd name="T0" fmla="*/ 801 w 802"/>
                  <a:gd name="T1" fmla="*/ 0 h 154"/>
                  <a:gd name="T2" fmla="*/ 0 w 802"/>
                  <a:gd name="T3" fmla="*/ 0 h 154"/>
                  <a:gd name="T4" fmla="*/ 0 w 802"/>
                  <a:gd name="T5" fmla="*/ 54 h 154"/>
                  <a:gd name="T6" fmla="*/ 0 w 802"/>
                  <a:gd name="T7" fmla="*/ 54 h 154"/>
                  <a:gd name="T8" fmla="*/ 35 w 802"/>
                  <a:gd name="T9" fmla="*/ 130 h 154"/>
                  <a:gd name="T10" fmla="*/ 35 w 802"/>
                  <a:gd name="T11" fmla="*/ 130 h 154"/>
                  <a:gd name="T12" fmla="*/ 99 w 802"/>
                  <a:gd name="T13" fmla="*/ 153 h 154"/>
                  <a:gd name="T14" fmla="*/ 702 w 802"/>
                  <a:gd name="T15" fmla="*/ 153 h 154"/>
                  <a:gd name="T16" fmla="*/ 702 w 802"/>
                  <a:gd name="T17" fmla="*/ 153 h 154"/>
                  <a:gd name="T18" fmla="*/ 773 w 802"/>
                  <a:gd name="T19" fmla="*/ 124 h 154"/>
                  <a:gd name="T20" fmla="*/ 773 w 802"/>
                  <a:gd name="T21" fmla="*/ 124 h 154"/>
                  <a:gd name="T22" fmla="*/ 801 w 802"/>
                  <a:gd name="T23" fmla="*/ 54 h 154"/>
                  <a:gd name="T24" fmla="*/ 801 w 802"/>
                  <a:gd name="T2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2" h="154">
                    <a:moveTo>
                      <a:pt x="801" y="0"/>
                    </a:moveTo>
                    <a:lnTo>
                      <a:pt x="0" y="0"/>
                    </a:lnTo>
                    <a:lnTo>
                      <a:pt x="0" y="54"/>
                    </a:lnTo>
                    <a:lnTo>
                      <a:pt x="0" y="54"/>
                    </a:lnTo>
                    <a:cubicBezTo>
                      <a:pt x="0" y="84"/>
                      <a:pt x="14" y="112"/>
                      <a:pt x="35" y="130"/>
                    </a:cubicBezTo>
                    <a:lnTo>
                      <a:pt x="35" y="130"/>
                    </a:lnTo>
                    <a:cubicBezTo>
                      <a:pt x="53" y="144"/>
                      <a:pt x="75" y="153"/>
                      <a:pt x="99" y="153"/>
                    </a:cubicBezTo>
                    <a:lnTo>
                      <a:pt x="702" y="153"/>
                    </a:lnTo>
                    <a:lnTo>
                      <a:pt x="702" y="153"/>
                    </a:lnTo>
                    <a:cubicBezTo>
                      <a:pt x="729" y="153"/>
                      <a:pt x="755" y="142"/>
                      <a:pt x="773" y="124"/>
                    </a:cubicBezTo>
                    <a:lnTo>
                      <a:pt x="773" y="124"/>
                    </a:lnTo>
                    <a:cubicBezTo>
                      <a:pt x="790" y="106"/>
                      <a:pt x="801" y="81"/>
                      <a:pt x="801" y="54"/>
                    </a:cubicBezTo>
                    <a:lnTo>
                      <a:pt x="80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240">
                <a:extLst>
                  <a:ext uri="{FF2B5EF4-FFF2-40B4-BE49-F238E27FC236}">
                    <a16:creationId xmlns:a16="http://schemas.microsoft.com/office/drawing/2014/main" id="{CD9C564C-DE03-4D82-8D9E-6EDE87C54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1911" y="7861986"/>
                <a:ext cx="722099" cy="150599"/>
              </a:xfrm>
              <a:custGeom>
                <a:avLst/>
                <a:gdLst>
                  <a:gd name="T0" fmla="*/ 20 w 823"/>
                  <a:gd name="T1" fmla="*/ 20 h 174"/>
                  <a:gd name="T2" fmla="*/ 20 w 823"/>
                  <a:gd name="T3" fmla="*/ 64 h 174"/>
                  <a:gd name="T4" fmla="*/ 20 w 823"/>
                  <a:gd name="T5" fmla="*/ 64 h 174"/>
                  <a:gd name="T6" fmla="*/ 53 w 823"/>
                  <a:gd name="T7" fmla="*/ 133 h 174"/>
                  <a:gd name="T8" fmla="*/ 53 w 823"/>
                  <a:gd name="T9" fmla="*/ 133 h 174"/>
                  <a:gd name="T10" fmla="*/ 110 w 823"/>
                  <a:gd name="T11" fmla="*/ 154 h 174"/>
                  <a:gd name="T12" fmla="*/ 713 w 823"/>
                  <a:gd name="T13" fmla="*/ 154 h 174"/>
                  <a:gd name="T14" fmla="*/ 713 w 823"/>
                  <a:gd name="T15" fmla="*/ 154 h 174"/>
                  <a:gd name="T16" fmla="*/ 777 w 823"/>
                  <a:gd name="T17" fmla="*/ 127 h 174"/>
                  <a:gd name="T18" fmla="*/ 777 w 823"/>
                  <a:gd name="T19" fmla="*/ 127 h 174"/>
                  <a:gd name="T20" fmla="*/ 803 w 823"/>
                  <a:gd name="T21" fmla="*/ 64 h 174"/>
                  <a:gd name="T22" fmla="*/ 803 w 823"/>
                  <a:gd name="T23" fmla="*/ 20 h 174"/>
                  <a:gd name="T24" fmla="*/ 20 w 823"/>
                  <a:gd name="T25" fmla="*/ 20 h 174"/>
                  <a:gd name="T26" fmla="*/ 713 w 823"/>
                  <a:gd name="T27" fmla="*/ 173 h 174"/>
                  <a:gd name="T28" fmla="*/ 110 w 823"/>
                  <a:gd name="T29" fmla="*/ 173 h 174"/>
                  <a:gd name="T30" fmla="*/ 110 w 823"/>
                  <a:gd name="T31" fmla="*/ 173 h 174"/>
                  <a:gd name="T32" fmla="*/ 41 w 823"/>
                  <a:gd name="T33" fmla="*/ 147 h 174"/>
                  <a:gd name="T34" fmla="*/ 41 w 823"/>
                  <a:gd name="T35" fmla="*/ 147 h 174"/>
                  <a:gd name="T36" fmla="*/ 0 w 823"/>
                  <a:gd name="T37" fmla="*/ 64 h 174"/>
                  <a:gd name="T38" fmla="*/ 0 w 823"/>
                  <a:gd name="T39" fmla="*/ 10 h 174"/>
                  <a:gd name="T40" fmla="*/ 0 w 823"/>
                  <a:gd name="T41" fmla="*/ 10 h 174"/>
                  <a:gd name="T42" fmla="*/ 11 w 823"/>
                  <a:gd name="T43" fmla="*/ 0 h 174"/>
                  <a:gd name="T44" fmla="*/ 812 w 823"/>
                  <a:gd name="T45" fmla="*/ 0 h 174"/>
                  <a:gd name="T46" fmla="*/ 812 w 823"/>
                  <a:gd name="T47" fmla="*/ 0 h 174"/>
                  <a:gd name="T48" fmla="*/ 822 w 823"/>
                  <a:gd name="T49" fmla="*/ 10 h 174"/>
                  <a:gd name="T50" fmla="*/ 822 w 823"/>
                  <a:gd name="T51" fmla="*/ 64 h 174"/>
                  <a:gd name="T52" fmla="*/ 822 w 823"/>
                  <a:gd name="T53" fmla="*/ 64 h 174"/>
                  <a:gd name="T54" fmla="*/ 790 w 823"/>
                  <a:gd name="T55" fmla="*/ 140 h 174"/>
                  <a:gd name="T56" fmla="*/ 790 w 823"/>
                  <a:gd name="T57" fmla="*/ 140 h 174"/>
                  <a:gd name="T58" fmla="*/ 713 w 823"/>
                  <a:gd name="T59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23" h="174">
                    <a:moveTo>
                      <a:pt x="20" y="20"/>
                    </a:moveTo>
                    <a:lnTo>
                      <a:pt x="20" y="64"/>
                    </a:lnTo>
                    <a:lnTo>
                      <a:pt x="20" y="64"/>
                    </a:lnTo>
                    <a:cubicBezTo>
                      <a:pt x="20" y="91"/>
                      <a:pt x="32" y="116"/>
                      <a:pt x="53" y="133"/>
                    </a:cubicBezTo>
                    <a:lnTo>
                      <a:pt x="53" y="133"/>
                    </a:lnTo>
                    <a:cubicBezTo>
                      <a:pt x="68" y="147"/>
                      <a:pt x="89" y="154"/>
                      <a:pt x="110" y="154"/>
                    </a:cubicBezTo>
                    <a:lnTo>
                      <a:pt x="713" y="154"/>
                    </a:lnTo>
                    <a:lnTo>
                      <a:pt x="713" y="154"/>
                    </a:lnTo>
                    <a:cubicBezTo>
                      <a:pt x="737" y="154"/>
                      <a:pt x="759" y="144"/>
                      <a:pt x="777" y="127"/>
                    </a:cubicBezTo>
                    <a:lnTo>
                      <a:pt x="777" y="127"/>
                    </a:lnTo>
                    <a:cubicBezTo>
                      <a:pt x="793" y="110"/>
                      <a:pt x="803" y="87"/>
                      <a:pt x="803" y="64"/>
                    </a:cubicBezTo>
                    <a:lnTo>
                      <a:pt x="803" y="20"/>
                    </a:lnTo>
                    <a:lnTo>
                      <a:pt x="20" y="20"/>
                    </a:lnTo>
                    <a:close/>
                    <a:moveTo>
                      <a:pt x="713" y="173"/>
                    </a:moveTo>
                    <a:lnTo>
                      <a:pt x="110" y="173"/>
                    </a:lnTo>
                    <a:lnTo>
                      <a:pt x="110" y="173"/>
                    </a:lnTo>
                    <a:cubicBezTo>
                      <a:pt x="85" y="173"/>
                      <a:pt x="60" y="164"/>
                      <a:pt x="41" y="147"/>
                    </a:cubicBezTo>
                    <a:lnTo>
                      <a:pt x="41" y="147"/>
                    </a:lnTo>
                    <a:cubicBezTo>
                      <a:pt x="15" y="126"/>
                      <a:pt x="0" y="96"/>
                      <a:pt x="0" y="6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812" y="0"/>
                    </a:lnTo>
                    <a:lnTo>
                      <a:pt x="812" y="0"/>
                    </a:lnTo>
                    <a:cubicBezTo>
                      <a:pt x="818" y="0"/>
                      <a:pt x="822" y="5"/>
                      <a:pt x="822" y="10"/>
                    </a:cubicBezTo>
                    <a:lnTo>
                      <a:pt x="822" y="64"/>
                    </a:lnTo>
                    <a:lnTo>
                      <a:pt x="822" y="64"/>
                    </a:lnTo>
                    <a:cubicBezTo>
                      <a:pt x="822" y="93"/>
                      <a:pt x="811" y="120"/>
                      <a:pt x="790" y="140"/>
                    </a:cubicBezTo>
                    <a:lnTo>
                      <a:pt x="790" y="140"/>
                    </a:lnTo>
                    <a:cubicBezTo>
                      <a:pt x="770" y="161"/>
                      <a:pt x="742" y="173"/>
                      <a:pt x="713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241">
                <a:extLst>
                  <a:ext uri="{FF2B5EF4-FFF2-40B4-BE49-F238E27FC236}">
                    <a16:creationId xmlns:a16="http://schemas.microsoft.com/office/drawing/2014/main" id="{A5342DB9-B56C-474E-B2F5-EA81975C7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9634" y="4942703"/>
                <a:ext cx="2220356" cy="2552444"/>
              </a:xfrm>
              <a:custGeom>
                <a:avLst/>
                <a:gdLst>
                  <a:gd name="T0" fmla="*/ 2535 w 2536"/>
                  <a:gd name="T1" fmla="*/ 1674 h 2914"/>
                  <a:gd name="T2" fmla="*/ 2535 w 2536"/>
                  <a:gd name="T3" fmla="*/ 153 h 2914"/>
                  <a:gd name="T4" fmla="*/ 2535 w 2536"/>
                  <a:gd name="T5" fmla="*/ 153 h 2914"/>
                  <a:gd name="T6" fmla="*/ 2490 w 2536"/>
                  <a:gd name="T7" fmla="*/ 45 h 2914"/>
                  <a:gd name="T8" fmla="*/ 2490 w 2536"/>
                  <a:gd name="T9" fmla="*/ 45 h 2914"/>
                  <a:gd name="T10" fmla="*/ 2382 w 2536"/>
                  <a:gd name="T11" fmla="*/ 0 h 2914"/>
                  <a:gd name="T12" fmla="*/ 1267 w 2536"/>
                  <a:gd name="T13" fmla="*/ 0 h 2914"/>
                  <a:gd name="T14" fmla="*/ 153 w 2536"/>
                  <a:gd name="T15" fmla="*/ 0 h 2914"/>
                  <a:gd name="T16" fmla="*/ 153 w 2536"/>
                  <a:gd name="T17" fmla="*/ 0 h 2914"/>
                  <a:gd name="T18" fmla="*/ 44 w 2536"/>
                  <a:gd name="T19" fmla="*/ 45 h 2914"/>
                  <a:gd name="T20" fmla="*/ 44 w 2536"/>
                  <a:gd name="T21" fmla="*/ 45 h 2914"/>
                  <a:gd name="T22" fmla="*/ 0 w 2536"/>
                  <a:gd name="T23" fmla="*/ 153 h 2914"/>
                  <a:gd name="T24" fmla="*/ 0 w 2536"/>
                  <a:gd name="T25" fmla="*/ 1751 h 2914"/>
                  <a:gd name="T26" fmla="*/ 0 w 2536"/>
                  <a:gd name="T27" fmla="*/ 2913 h 2914"/>
                  <a:gd name="T28" fmla="*/ 2535 w 2536"/>
                  <a:gd name="T29" fmla="*/ 2913 h 2914"/>
                  <a:gd name="T30" fmla="*/ 2535 w 2536"/>
                  <a:gd name="T31" fmla="*/ 1674 h 2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36" h="2914">
                    <a:moveTo>
                      <a:pt x="2535" y="1674"/>
                    </a:moveTo>
                    <a:lnTo>
                      <a:pt x="2535" y="153"/>
                    </a:lnTo>
                    <a:lnTo>
                      <a:pt x="2535" y="153"/>
                    </a:lnTo>
                    <a:cubicBezTo>
                      <a:pt x="2535" y="110"/>
                      <a:pt x="2518" y="72"/>
                      <a:pt x="2490" y="45"/>
                    </a:cubicBezTo>
                    <a:lnTo>
                      <a:pt x="2490" y="45"/>
                    </a:lnTo>
                    <a:cubicBezTo>
                      <a:pt x="2462" y="17"/>
                      <a:pt x="2423" y="0"/>
                      <a:pt x="2382" y="0"/>
                    </a:cubicBezTo>
                    <a:lnTo>
                      <a:pt x="1267" y="0"/>
                    </a:lnTo>
                    <a:lnTo>
                      <a:pt x="153" y="0"/>
                    </a:lnTo>
                    <a:lnTo>
                      <a:pt x="153" y="0"/>
                    </a:lnTo>
                    <a:cubicBezTo>
                      <a:pt x="110" y="0"/>
                      <a:pt x="72" y="17"/>
                      <a:pt x="44" y="45"/>
                    </a:cubicBezTo>
                    <a:lnTo>
                      <a:pt x="44" y="45"/>
                    </a:lnTo>
                    <a:cubicBezTo>
                      <a:pt x="16" y="72"/>
                      <a:pt x="0" y="110"/>
                      <a:pt x="0" y="153"/>
                    </a:cubicBezTo>
                    <a:lnTo>
                      <a:pt x="0" y="1751"/>
                    </a:lnTo>
                    <a:lnTo>
                      <a:pt x="0" y="2913"/>
                    </a:lnTo>
                    <a:lnTo>
                      <a:pt x="2535" y="2913"/>
                    </a:lnTo>
                    <a:lnTo>
                      <a:pt x="2535" y="167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242">
                <a:extLst>
                  <a:ext uri="{FF2B5EF4-FFF2-40B4-BE49-F238E27FC236}">
                    <a16:creationId xmlns:a16="http://schemas.microsoft.com/office/drawing/2014/main" id="{72C848F9-4E6E-4848-9A2C-EF1E05D95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1911" y="4931119"/>
                <a:ext cx="2239662" cy="2567887"/>
              </a:xfrm>
              <a:custGeom>
                <a:avLst/>
                <a:gdLst>
                  <a:gd name="T0" fmla="*/ 20 w 2557"/>
                  <a:gd name="T1" fmla="*/ 2913 h 2933"/>
                  <a:gd name="T2" fmla="*/ 2536 w 2557"/>
                  <a:gd name="T3" fmla="*/ 2913 h 2933"/>
                  <a:gd name="T4" fmla="*/ 2536 w 2557"/>
                  <a:gd name="T5" fmla="*/ 163 h 2933"/>
                  <a:gd name="T6" fmla="*/ 2536 w 2557"/>
                  <a:gd name="T7" fmla="*/ 163 h 2933"/>
                  <a:gd name="T8" fmla="*/ 2494 w 2557"/>
                  <a:gd name="T9" fmla="*/ 61 h 2933"/>
                  <a:gd name="T10" fmla="*/ 2494 w 2557"/>
                  <a:gd name="T11" fmla="*/ 61 h 2933"/>
                  <a:gd name="T12" fmla="*/ 2393 w 2557"/>
                  <a:gd name="T13" fmla="*/ 20 h 2933"/>
                  <a:gd name="T14" fmla="*/ 164 w 2557"/>
                  <a:gd name="T15" fmla="*/ 20 h 2933"/>
                  <a:gd name="T16" fmla="*/ 164 w 2557"/>
                  <a:gd name="T17" fmla="*/ 20 h 2933"/>
                  <a:gd name="T18" fmla="*/ 62 w 2557"/>
                  <a:gd name="T19" fmla="*/ 61 h 2933"/>
                  <a:gd name="T20" fmla="*/ 62 w 2557"/>
                  <a:gd name="T21" fmla="*/ 61 h 2933"/>
                  <a:gd name="T22" fmla="*/ 20 w 2557"/>
                  <a:gd name="T23" fmla="*/ 163 h 2933"/>
                  <a:gd name="T24" fmla="*/ 20 w 2557"/>
                  <a:gd name="T25" fmla="*/ 2913 h 2933"/>
                  <a:gd name="T26" fmla="*/ 2546 w 2557"/>
                  <a:gd name="T27" fmla="*/ 2932 h 2933"/>
                  <a:gd name="T28" fmla="*/ 11 w 2557"/>
                  <a:gd name="T29" fmla="*/ 2932 h 2933"/>
                  <a:gd name="T30" fmla="*/ 11 w 2557"/>
                  <a:gd name="T31" fmla="*/ 2932 h 2933"/>
                  <a:gd name="T32" fmla="*/ 0 w 2557"/>
                  <a:gd name="T33" fmla="*/ 2923 h 2933"/>
                  <a:gd name="T34" fmla="*/ 0 w 2557"/>
                  <a:gd name="T35" fmla="*/ 163 h 2933"/>
                  <a:gd name="T36" fmla="*/ 0 w 2557"/>
                  <a:gd name="T37" fmla="*/ 163 h 2933"/>
                  <a:gd name="T38" fmla="*/ 48 w 2557"/>
                  <a:gd name="T39" fmla="*/ 48 h 2933"/>
                  <a:gd name="T40" fmla="*/ 48 w 2557"/>
                  <a:gd name="T41" fmla="*/ 48 h 2933"/>
                  <a:gd name="T42" fmla="*/ 164 w 2557"/>
                  <a:gd name="T43" fmla="*/ 0 h 2933"/>
                  <a:gd name="T44" fmla="*/ 2393 w 2557"/>
                  <a:gd name="T45" fmla="*/ 0 h 2933"/>
                  <a:gd name="T46" fmla="*/ 2393 w 2557"/>
                  <a:gd name="T47" fmla="*/ 0 h 2933"/>
                  <a:gd name="T48" fmla="*/ 2508 w 2557"/>
                  <a:gd name="T49" fmla="*/ 48 h 2933"/>
                  <a:gd name="T50" fmla="*/ 2508 w 2557"/>
                  <a:gd name="T51" fmla="*/ 48 h 2933"/>
                  <a:gd name="T52" fmla="*/ 2556 w 2557"/>
                  <a:gd name="T53" fmla="*/ 163 h 2933"/>
                  <a:gd name="T54" fmla="*/ 2556 w 2557"/>
                  <a:gd name="T55" fmla="*/ 2923 h 2933"/>
                  <a:gd name="T56" fmla="*/ 2556 w 2557"/>
                  <a:gd name="T57" fmla="*/ 2923 h 2933"/>
                  <a:gd name="T58" fmla="*/ 2546 w 2557"/>
                  <a:gd name="T59" fmla="*/ 2932 h 2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57" h="2933">
                    <a:moveTo>
                      <a:pt x="20" y="2913"/>
                    </a:moveTo>
                    <a:lnTo>
                      <a:pt x="2536" y="2913"/>
                    </a:lnTo>
                    <a:lnTo>
                      <a:pt x="2536" y="163"/>
                    </a:lnTo>
                    <a:lnTo>
                      <a:pt x="2536" y="163"/>
                    </a:lnTo>
                    <a:cubicBezTo>
                      <a:pt x="2536" y="125"/>
                      <a:pt x="2522" y="89"/>
                      <a:pt x="2494" y="61"/>
                    </a:cubicBezTo>
                    <a:lnTo>
                      <a:pt x="2494" y="61"/>
                    </a:lnTo>
                    <a:cubicBezTo>
                      <a:pt x="2467" y="34"/>
                      <a:pt x="2431" y="20"/>
                      <a:pt x="2393" y="20"/>
                    </a:cubicBezTo>
                    <a:lnTo>
                      <a:pt x="164" y="20"/>
                    </a:lnTo>
                    <a:lnTo>
                      <a:pt x="164" y="20"/>
                    </a:lnTo>
                    <a:cubicBezTo>
                      <a:pt x="126" y="20"/>
                      <a:pt x="89" y="34"/>
                      <a:pt x="62" y="61"/>
                    </a:cubicBezTo>
                    <a:lnTo>
                      <a:pt x="62" y="61"/>
                    </a:lnTo>
                    <a:cubicBezTo>
                      <a:pt x="35" y="89"/>
                      <a:pt x="20" y="125"/>
                      <a:pt x="20" y="163"/>
                    </a:cubicBezTo>
                    <a:lnTo>
                      <a:pt x="20" y="2913"/>
                    </a:lnTo>
                    <a:close/>
                    <a:moveTo>
                      <a:pt x="2546" y="2932"/>
                    </a:moveTo>
                    <a:lnTo>
                      <a:pt x="11" y="2932"/>
                    </a:lnTo>
                    <a:lnTo>
                      <a:pt x="11" y="2932"/>
                    </a:lnTo>
                    <a:cubicBezTo>
                      <a:pt x="5" y="2932"/>
                      <a:pt x="0" y="2928"/>
                      <a:pt x="0" y="2923"/>
                    </a:cubicBezTo>
                    <a:lnTo>
                      <a:pt x="0" y="163"/>
                    </a:lnTo>
                    <a:lnTo>
                      <a:pt x="0" y="163"/>
                    </a:lnTo>
                    <a:cubicBezTo>
                      <a:pt x="0" y="119"/>
                      <a:pt x="18" y="79"/>
                      <a:pt x="48" y="48"/>
                    </a:cubicBezTo>
                    <a:lnTo>
                      <a:pt x="48" y="48"/>
                    </a:lnTo>
                    <a:cubicBezTo>
                      <a:pt x="80" y="17"/>
                      <a:pt x="120" y="0"/>
                      <a:pt x="164" y="0"/>
                    </a:cubicBezTo>
                    <a:lnTo>
                      <a:pt x="2393" y="0"/>
                    </a:lnTo>
                    <a:lnTo>
                      <a:pt x="2393" y="0"/>
                    </a:lnTo>
                    <a:cubicBezTo>
                      <a:pt x="2437" y="0"/>
                      <a:pt x="2477" y="17"/>
                      <a:pt x="2508" y="48"/>
                    </a:cubicBezTo>
                    <a:lnTo>
                      <a:pt x="2508" y="48"/>
                    </a:lnTo>
                    <a:cubicBezTo>
                      <a:pt x="2538" y="79"/>
                      <a:pt x="2556" y="119"/>
                      <a:pt x="2556" y="163"/>
                    </a:cubicBezTo>
                    <a:lnTo>
                      <a:pt x="2556" y="2923"/>
                    </a:lnTo>
                    <a:lnTo>
                      <a:pt x="2556" y="2923"/>
                    </a:lnTo>
                    <a:cubicBezTo>
                      <a:pt x="2556" y="2928"/>
                      <a:pt x="2551" y="2932"/>
                      <a:pt x="2546" y="29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243">
                <a:extLst>
                  <a:ext uri="{FF2B5EF4-FFF2-40B4-BE49-F238E27FC236}">
                    <a16:creationId xmlns:a16="http://schemas.microsoft.com/office/drawing/2014/main" id="{64ADACA5-E48E-4484-9671-49249219F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9634" y="7491284"/>
                <a:ext cx="2220356" cy="382288"/>
              </a:xfrm>
              <a:custGeom>
                <a:avLst/>
                <a:gdLst>
                  <a:gd name="T0" fmla="*/ 0 w 2536"/>
                  <a:gd name="T1" fmla="*/ 0 h 435"/>
                  <a:gd name="T2" fmla="*/ 0 w 2536"/>
                  <a:gd name="T3" fmla="*/ 434 h 435"/>
                  <a:gd name="T4" fmla="*/ 1190 w 2536"/>
                  <a:gd name="T5" fmla="*/ 434 h 435"/>
                  <a:gd name="T6" fmla="*/ 2382 w 2536"/>
                  <a:gd name="T7" fmla="*/ 434 h 435"/>
                  <a:gd name="T8" fmla="*/ 2382 w 2536"/>
                  <a:gd name="T9" fmla="*/ 434 h 435"/>
                  <a:gd name="T10" fmla="*/ 2490 w 2536"/>
                  <a:gd name="T11" fmla="*/ 390 h 435"/>
                  <a:gd name="T12" fmla="*/ 2490 w 2536"/>
                  <a:gd name="T13" fmla="*/ 390 h 435"/>
                  <a:gd name="T14" fmla="*/ 2535 w 2536"/>
                  <a:gd name="T15" fmla="*/ 281 h 435"/>
                  <a:gd name="T16" fmla="*/ 2535 w 2536"/>
                  <a:gd name="T17" fmla="*/ 0 h 435"/>
                  <a:gd name="T18" fmla="*/ 0 w 2536"/>
                  <a:gd name="T19" fmla="*/ 0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36" h="435">
                    <a:moveTo>
                      <a:pt x="0" y="0"/>
                    </a:moveTo>
                    <a:lnTo>
                      <a:pt x="0" y="434"/>
                    </a:lnTo>
                    <a:lnTo>
                      <a:pt x="1190" y="434"/>
                    </a:lnTo>
                    <a:lnTo>
                      <a:pt x="2382" y="434"/>
                    </a:lnTo>
                    <a:lnTo>
                      <a:pt x="2382" y="434"/>
                    </a:lnTo>
                    <a:cubicBezTo>
                      <a:pt x="2423" y="434"/>
                      <a:pt x="2462" y="417"/>
                      <a:pt x="2490" y="390"/>
                    </a:cubicBezTo>
                    <a:lnTo>
                      <a:pt x="2490" y="390"/>
                    </a:lnTo>
                    <a:cubicBezTo>
                      <a:pt x="2518" y="362"/>
                      <a:pt x="2535" y="324"/>
                      <a:pt x="2535" y="281"/>
                    </a:cubicBezTo>
                    <a:lnTo>
                      <a:pt x="2535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244">
                <a:extLst>
                  <a:ext uri="{FF2B5EF4-FFF2-40B4-BE49-F238E27FC236}">
                    <a16:creationId xmlns:a16="http://schemas.microsoft.com/office/drawing/2014/main" id="{5C6D8C10-EA06-4DBF-AA1E-3E66E47DD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1911" y="7483561"/>
                <a:ext cx="2239662" cy="397734"/>
              </a:xfrm>
              <a:custGeom>
                <a:avLst/>
                <a:gdLst>
                  <a:gd name="T0" fmla="*/ 20 w 2557"/>
                  <a:gd name="T1" fmla="*/ 434 h 455"/>
                  <a:gd name="T2" fmla="*/ 2393 w 2557"/>
                  <a:gd name="T3" fmla="*/ 434 h 455"/>
                  <a:gd name="T4" fmla="*/ 2393 w 2557"/>
                  <a:gd name="T5" fmla="*/ 434 h 455"/>
                  <a:gd name="T6" fmla="*/ 2494 w 2557"/>
                  <a:gd name="T7" fmla="*/ 393 h 455"/>
                  <a:gd name="T8" fmla="*/ 2494 w 2557"/>
                  <a:gd name="T9" fmla="*/ 393 h 455"/>
                  <a:gd name="T10" fmla="*/ 2536 w 2557"/>
                  <a:gd name="T11" fmla="*/ 291 h 455"/>
                  <a:gd name="T12" fmla="*/ 2536 w 2557"/>
                  <a:gd name="T13" fmla="*/ 19 h 455"/>
                  <a:gd name="T14" fmla="*/ 20 w 2557"/>
                  <a:gd name="T15" fmla="*/ 19 h 455"/>
                  <a:gd name="T16" fmla="*/ 20 w 2557"/>
                  <a:gd name="T17" fmla="*/ 434 h 455"/>
                  <a:gd name="T18" fmla="*/ 2393 w 2557"/>
                  <a:gd name="T19" fmla="*/ 454 h 455"/>
                  <a:gd name="T20" fmla="*/ 11 w 2557"/>
                  <a:gd name="T21" fmla="*/ 454 h 455"/>
                  <a:gd name="T22" fmla="*/ 11 w 2557"/>
                  <a:gd name="T23" fmla="*/ 454 h 455"/>
                  <a:gd name="T24" fmla="*/ 0 w 2557"/>
                  <a:gd name="T25" fmla="*/ 444 h 455"/>
                  <a:gd name="T26" fmla="*/ 0 w 2557"/>
                  <a:gd name="T27" fmla="*/ 10 h 455"/>
                  <a:gd name="T28" fmla="*/ 0 w 2557"/>
                  <a:gd name="T29" fmla="*/ 10 h 455"/>
                  <a:gd name="T30" fmla="*/ 11 w 2557"/>
                  <a:gd name="T31" fmla="*/ 0 h 455"/>
                  <a:gd name="T32" fmla="*/ 2546 w 2557"/>
                  <a:gd name="T33" fmla="*/ 0 h 455"/>
                  <a:gd name="T34" fmla="*/ 2546 w 2557"/>
                  <a:gd name="T35" fmla="*/ 0 h 455"/>
                  <a:gd name="T36" fmla="*/ 2556 w 2557"/>
                  <a:gd name="T37" fmla="*/ 10 h 455"/>
                  <a:gd name="T38" fmla="*/ 2556 w 2557"/>
                  <a:gd name="T39" fmla="*/ 291 h 455"/>
                  <a:gd name="T40" fmla="*/ 2556 w 2557"/>
                  <a:gd name="T41" fmla="*/ 291 h 455"/>
                  <a:gd name="T42" fmla="*/ 2508 w 2557"/>
                  <a:gd name="T43" fmla="*/ 406 h 455"/>
                  <a:gd name="T44" fmla="*/ 2508 w 2557"/>
                  <a:gd name="T45" fmla="*/ 406 h 455"/>
                  <a:gd name="T46" fmla="*/ 2393 w 2557"/>
                  <a:gd name="T47" fmla="*/ 4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57" h="455">
                    <a:moveTo>
                      <a:pt x="20" y="434"/>
                    </a:moveTo>
                    <a:lnTo>
                      <a:pt x="2393" y="434"/>
                    </a:lnTo>
                    <a:lnTo>
                      <a:pt x="2393" y="434"/>
                    </a:lnTo>
                    <a:cubicBezTo>
                      <a:pt x="2431" y="434"/>
                      <a:pt x="2467" y="419"/>
                      <a:pt x="2494" y="393"/>
                    </a:cubicBezTo>
                    <a:lnTo>
                      <a:pt x="2494" y="393"/>
                    </a:lnTo>
                    <a:cubicBezTo>
                      <a:pt x="2522" y="366"/>
                      <a:pt x="2536" y="329"/>
                      <a:pt x="2536" y="291"/>
                    </a:cubicBezTo>
                    <a:lnTo>
                      <a:pt x="2536" y="19"/>
                    </a:lnTo>
                    <a:lnTo>
                      <a:pt x="20" y="19"/>
                    </a:lnTo>
                    <a:lnTo>
                      <a:pt x="20" y="434"/>
                    </a:lnTo>
                    <a:close/>
                    <a:moveTo>
                      <a:pt x="2393" y="454"/>
                    </a:moveTo>
                    <a:lnTo>
                      <a:pt x="11" y="454"/>
                    </a:lnTo>
                    <a:lnTo>
                      <a:pt x="11" y="454"/>
                    </a:lnTo>
                    <a:cubicBezTo>
                      <a:pt x="5" y="454"/>
                      <a:pt x="0" y="449"/>
                      <a:pt x="0" y="44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2546" y="0"/>
                    </a:lnTo>
                    <a:lnTo>
                      <a:pt x="2546" y="0"/>
                    </a:lnTo>
                    <a:cubicBezTo>
                      <a:pt x="2551" y="0"/>
                      <a:pt x="2556" y="5"/>
                      <a:pt x="2556" y="10"/>
                    </a:cubicBezTo>
                    <a:lnTo>
                      <a:pt x="2556" y="291"/>
                    </a:lnTo>
                    <a:lnTo>
                      <a:pt x="2556" y="291"/>
                    </a:lnTo>
                    <a:cubicBezTo>
                      <a:pt x="2556" y="334"/>
                      <a:pt x="2538" y="375"/>
                      <a:pt x="2508" y="406"/>
                    </a:cubicBezTo>
                    <a:lnTo>
                      <a:pt x="2508" y="406"/>
                    </a:lnTo>
                    <a:cubicBezTo>
                      <a:pt x="2477" y="437"/>
                      <a:pt x="2437" y="454"/>
                      <a:pt x="2393" y="4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245">
                <a:extLst>
                  <a:ext uri="{FF2B5EF4-FFF2-40B4-BE49-F238E27FC236}">
                    <a16:creationId xmlns:a16="http://schemas.microsoft.com/office/drawing/2014/main" id="{62C49B3A-47FD-437D-9F0B-0CA47AC06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9634" y="7491284"/>
                <a:ext cx="2220356" cy="382288"/>
              </a:xfrm>
              <a:custGeom>
                <a:avLst/>
                <a:gdLst>
                  <a:gd name="T0" fmla="*/ 0 w 2536"/>
                  <a:gd name="T1" fmla="*/ 0 h 435"/>
                  <a:gd name="T2" fmla="*/ 0 w 2536"/>
                  <a:gd name="T3" fmla="*/ 434 h 435"/>
                  <a:gd name="T4" fmla="*/ 1190 w 2536"/>
                  <a:gd name="T5" fmla="*/ 434 h 435"/>
                  <a:gd name="T6" fmla="*/ 2382 w 2536"/>
                  <a:gd name="T7" fmla="*/ 434 h 435"/>
                  <a:gd name="T8" fmla="*/ 2382 w 2536"/>
                  <a:gd name="T9" fmla="*/ 434 h 435"/>
                  <a:gd name="T10" fmla="*/ 2490 w 2536"/>
                  <a:gd name="T11" fmla="*/ 390 h 435"/>
                  <a:gd name="T12" fmla="*/ 2490 w 2536"/>
                  <a:gd name="T13" fmla="*/ 390 h 435"/>
                  <a:gd name="T14" fmla="*/ 2535 w 2536"/>
                  <a:gd name="T15" fmla="*/ 281 h 435"/>
                  <a:gd name="T16" fmla="*/ 2535 w 2536"/>
                  <a:gd name="T17" fmla="*/ 0 h 435"/>
                  <a:gd name="T18" fmla="*/ 0 w 2536"/>
                  <a:gd name="T19" fmla="*/ 0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36" h="435">
                    <a:moveTo>
                      <a:pt x="0" y="0"/>
                    </a:moveTo>
                    <a:lnTo>
                      <a:pt x="0" y="434"/>
                    </a:lnTo>
                    <a:lnTo>
                      <a:pt x="1190" y="434"/>
                    </a:lnTo>
                    <a:lnTo>
                      <a:pt x="2382" y="434"/>
                    </a:lnTo>
                    <a:lnTo>
                      <a:pt x="2382" y="434"/>
                    </a:lnTo>
                    <a:cubicBezTo>
                      <a:pt x="2423" y="434"/>
                      <a:pt x="2462" y="417"/>
                      <a:pt x="2490" y="390"/>
                    </a:cubicBezTo>
                    <a:lnTo>
                      <a:pt x="2490" y="390"/>
                    </a:lnTo>
                    <a:cubicBezTo>
                      <a:pt x="2518" y="362"/>
                      <a:pt x="2535" y="324"/>
                      <a:pt x="2535" y="281"/>
                    </a:cubicBezTo>
                    <a:lnTo>
                      <a:pt x="2535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246">
                <a:extLst>
                  <a:ext uri="{FF2B5EF4-FFF2-40B4-BE49-F238E27FC236}">
                    <a16:creationId xmlns:a16="http://schemas.microsoft.com/office/drawing/2014/main" id="{19DD9AD3-E718-4EC0-B1BB-685958FE5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4094" y="7645743"/>
                <a:ext cx="853390" cy="73369"/>
              </a:xfrm>
              <a:custGeom>
                <a:avLst/>
                <a:gdLst>
                  <a:gd name="T0" fmla="*/ 933 w 975"/>
                  <a:gd name="T1" fmla="*/ 81 h 82"/>
                  <a:gd name="T2" fmla="*/ 488 w 975"/>
                  <a:gd name="T3" fmla="*/ 81 h 82"/>
                  <a:gd name="T4" fmla="*/ 41 w 975"/>
                  <a:gd name="T5" fmla="*/ 81 h 82"/>
                  <a:gd name="T6" fmla="*/ 41 w 975"/>
                  <a:gd name="T7" fmla="*/ 81 h 82"/>
                  <a:gd name="T8" fmla="*/ 12 w 975"/>
                  <a:gd name="T9" fmla="*/ 70 h 82"/>
                  <a:gd name="T10" fmla="*/ 12 w 975"/>
                  <a:gd name="T11" fmla="*/ 70 h 82"/>
                  <a:gd name="T12" fmla="*/ 0 w 975"/>
                  <a:gd name="T13" fmla="*/ 41 h 82"/>
                  <a:gd name="T14" fmla="*/ 0 w 975"/>
                  <a:gd name="T15" fmla="*/ 41 h 82"/>
                  <a:gd name="T16" fmla="*/ 12 w 975"/>
                  <a:gd name="T17" fmla="*/ 13 h 82"/>
                  <a:gd name="T18" fmla="*/ 12 w 975"/>
                  <a:gd name="T19" fmla="*/ 13 h 82"/>
                  <a:gd name="T20" fmla="*/ 41 w 975"/>
                  <a:gd name="T21" fmla="*/ 0 h 82"/>
                  <a:gd name="T22" fmla="*/ 488 w 975"/>
                  <a:gd name="T23" fmla="*/ 0 h 82"/>
                  <a:gd name="T24" fmla="*/ 933 w 975"/>
                  <a:gd name="T25" fmla="*/ 0 h 82"/>
                  <a:gd name="T26" fmla="*/ 933 w 975"/>
                  <a:gd name="T27" fmla="*/ 0 h 82"/>
                  <a:gd name="T28" fmla="*/ 962 w 975"/>
                  <a:gd name="T29" fmla="*/ 13 h 82"/>
                  <a:gd name="T30" fmla="*/ 962 w 975"/>
                  <a:gd name="T31" fmla="*/ 13 h 82"/>
                  <a:gd name="T32" fmla="*/ 974 w 975"/>
                  <a:gd name="T33" fmla="*/ 41 h 82"/>
                  <a:gd name="T34" fmla="*/ 974 w 975"/>
                  <a:gd name="T35" fmla="*/ 41 h 82"/>
                  <a:gd name="T36" fmla="*/ 962 w 975"/>
                  <a:gd name="T37" fmla="*/ 70 h 82"/>
                  <a:gd name="T38" fmla="*/ 962 w 975"/>
                  <a:gd name="T39" fmla="*/ 70 h 82"/>
                  <a:gd name="T40" fmla="*/ 933 w 975"/>
                  <a:gd name="T41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5" h="82">
                    <a:moveTo>
                      <a:pt x="933" y="81"/>
                    </a:moveTo>
                    <a:lnTo>
                      <a:pt x="488" y="81"/>
                    </a:lnTo>
                    <a:lnTo>
                      <a:pt x="41" y="81"/>
                    </a:lnTo>
                    <a:lnTo>
                      <a:pt x="41" y="81"/>
                    </a:lnTo>
                    <a:cubicBezTo>
                      <a:pt x="30" y="81"/>
                      <a:pt x="19" y="77"/>
                      <a:pt x="12" y="70"/>
                    </a:cubicBezTo>
                    <a:lnTo>
                      <a:pt x="12" y="70"/>
                    </a:lnTo>
                    <a:cubicBezTo>
                      <a:pt x="5" y="62"/>
                      <a:pt x="0" y="53"/>
                      <a:pt x="0" y="41"/>
                    </a:cubicBezTo>
                    <a:lnTo>
                      <a:pt x="0" y="41"/>
                    </a:lnTo>
                    <a:cubicBezTo>
                      <a:pt x="0" y="30"/>
                      <a:pt x="5" y="19"/>
                      <a:pt x="12" y="13"/>
                    </a:cubicBezTo>
                    <a:lnTo>
                      <a:pt x="12" y="13"/>
                    </a:lnTo>
                    <a:cubicBezTo>
                      <a:pt x="19" y="4"/>
                      <a:pt x="30" y="0"/>
                      <a:pt x="41" y="0"/>
                    </a:cubicBezTo>
                    <a:lnTo>
                      <a:pt x="488" y="0"/>
                    </a:lnTo>
                    <a:lnTo>
                      <a:pt x="933" y="0"/>
                    </a:lnTo>
                    <a:lnTo>
                      <a:pt x="933" y="0"/>
                    </a:lnTo>
                    <a:cubicBezTo>
                      <a:pt x="945" y="0"/>
                      <a:pt x="955" y="4"/>
                      <a:pt x="962" y="13"/>
                    </a:cubicBezTo>
                    <a:lnTo>
                      <a:pt x="962" y="13"/>
                    </a:lnTo>
                    <a:cubicBezTo>
                      <a:pt x="970" y="19"/>
                      <a:pt x="974" y="30"/>
                      <a:pt x="974" y="41"/>
                    </a:cubicBezTo>
                    <a:lnTo>
                      <a:pt x="974" y="41"/>
                    </a:lnTo>
                    <a:cubicBezTo>
                      <a:pt x="974" y="53"/>
                      <a:pt x="970" y="62"/>
                      <a:pt x="962" y="70"/>
                    </a:cubicBezTo>
                    <a:lnTo>
                      <a:pt x="962" y="70"/>
                    </a:lnTo>
                    <a:cubicBezTo>
                      <a:pt x="955" y="77"/>
                      <a:pt x="945" y="81"/>
                      <a:pt x="933" y="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247">
                <a:extLst>
                  <a:ext uri="{FF2B5EF4-FFF2-40B4-BE49-F238E27FC236}">
                    <a16:creationId xmlns:a16="http://schemas.microsoft.com/office/drawing/2014/main" id="{1D50CDBA-0CC7-43F2-89CD-E9F1CA50B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6371" y="7638020"/>
                <a:ext cx="868836" cy="88815"/>
              </a:xfrm>
              <a:custGeom>
                <a:avLst/>
                <a:gdLst>
                  <a:gd name="T0" fmla="*/ 50 w 994"/>
                  <a:gd name="T1" fmla="*/ 19 h 101"/>
                  <a:gd name="T2" fmla="*/ 50 w 994"/>
                  <a:gd name="T3" fmla="*/ 19 h 101"/>
                  <a:gd name="T4" fmla="*/ 28 w 994"/>
                  <a:gd name="T5" fmla="*/ 28 h 101"/>
                  <a:gd name="T6" fmla="*/ 28 w 994"/>
                  <a:gd name="T7" fmla="*/ 28 h 101"/>
                  <a:gd name="T8" fmla="*/ 19 w 994"/>
                  <a:gd name="T9" fmla="*/ 50 h 101"/>
                  <a:gd name="T10" fmla="*/ 19 w 994"/>
                  <a:gd name="T11" fmla="*/ 50 h 101"/>
                  <a:gd name="T12" fmla="*/ 28 w 994"/>
                  <a:gd name="T13" fmla="*/ 72 h 101"/>
                  <a:gd name="T14" fmla="*/ 28 w 994"/>
                  <a:gd name="T15" fmla="*/ 72 h 101"/>
                  <a:gd name="T16" fmla="*/ 50 w 994"/>
                  <a:gd name="T17" fmla="*/ 80 h 101"/>
                  <a:gd name="T18" fmla="*/ 942 w 994"/>
                  <a:gd name="T19" fmla="*/ 80 h 101"/>
                  <a:gd name="T20" fmla="*/ 942 w 994"/>
                  <a:gd name="T21" fmla="*/ 80 h 101"/>
                  <a:gd name="T22" fmla="*/ 964 w 994"/>
                  <a:gd name="T23" fmla="*/ 72 h 101"/>
                  <a:gd name="T24" fmla="*/ 964 w 994"/>
                  <a:gd name="T25" fmla="*/ 72 h 101"/>
                  <a:gd name="T26" fmla="*/ 974 w 994"/>
                  <a:gd name="T27" fmla="*/ 50 h 101"/>
                  <a:gd name="T28" fmla="*/ 974 w 994"/>
                  <a:gd name="T29" fmla="*/ 50 h 101"/>
                  <a:gd name="T30" fmla="*/ 964 w 994"/>
                  <a:gd name="T31" fmla="*/ 28 h 101"/>
                  <a:gd name="T32" fmla="*/ 964 w 994"/>
                  <a:gd name="T33" fmla="*/ 28 h 101"/>
                  <a:gd name="T34" fmla="*/ 942 w 994"/>
                  <a:gd name="T35" fmla="*/ 19 h 101"/>
                  <a:gd name="T36" fmla="*/ 50 w 994"/>
                  <a:gd name="T37" fmla="*/ 19 h 101"/>
                  <a:gd name="T38" fmla="*/ 942 w 994"/>
                  <a:gd name="T39" fmla="*/ 100 h 101"/>
                  <a:gd name="T40" fmla="*/ 50 w 994"/>
                  <a:gd name="T41" fmla="*/ 100 h 101"/>
                  <a:gd name="T42" fmla="*/ 50 w 994"/>
                  <a:gd name="T43" fmla="*/ 100 h 101"/>
                  <a:gd name="T44" fmla="*/ 14 w 994"/>
                  <a:gd name="T45" fmla="*/ 85 h 101"/>
                  <a:gd name="T46" fmla="*/ 14 w 994"/>
                  <a:gd name="T47" fmla="*/ 85 h 101"/>
                  <a:gd name="T48" fmla="*/ 0 w 994"/>
                  <a:gd name="T49" fmla="*/ 50 h 101"/>
                  <a:gd name="T50" fmla="*/ 0 w 994"/>
                  <a:gd name="T51" fmla="*/ 50 h 101"/>
                  <a:gd name="T52" fmla="*/ 14 w 994"/>
                  <a:gd name="T53" fmla="*/ 15 h 101"/>
                  <a:gd name="T54" fmla="*/ 14 w 994"/>
                  <a:gd name="T55" fmla="*/ 15 h 101"/>
                  <a:gd name="T56" fmla="*/ 50 w 994"/>
                  <a:gd name="T57" fmla="*/ 0 h 101"/>
                  <a:gd name="T58" fmla="*/ 942 w 994"/>
                  <a:gd name="T59" fmla="*/ 0 h 101"/>
                  <a:gd name="T60" fmla="*/ 942 w 994"/>
                  <a:gd name="T61" fmla="*/ 0 h 101"/>
                  <a:gd name="T62" fmla="*/ 978 w 994"/>
                  <a:gd name="T63" fmla="*/ 15 h 101"/>
                  <a:gd name="T64" fmla="*/ 978 w 994"/>
                  <a:gd name="T65" fmla="*/ 15 h 101"/>
                  <a:gd name="T66" fmla="*/ 993 w 994"/>
                  <a:gd name="T67" fmla="*/ 50 h 101"/>
                  <a:gd name="T68" fmla="*/ 993 w 994"/>
                  <a:gd name="T69" fmla="*/ 50 h 101"/>
                  <a:gd name="T70" fmla="*/ 978 w 994"/>
                  <a:gd name="T71" fmla="*/ 85 h 101"/>
                  <a:gd name="T72" fmla="*/ 978 w 994"/>
                  <a:gd name="T73" fmla="*/ 85 h 101"/>
                  <a:gd name="T74" fmla="*/ 942 w 994"/>
                  <a:gd name="T75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94" h="101">
                    <a:moveTo>
                      <a:pt x="50" y="19"/>
                    </a:moveTo>
                    <a:lnTo>
                      <a:pt x="50" y="19"/>
                    </a:lnTo>
                    <a:cubicBezTo>
                      <a:pt x="42" y="19"/>
                      <a:pt x="35" y="22"/>
                      <a:pt x="28" y="28"/>
                    </a:cubicBezTo>
                    <a:lnTo>
                      <a:pt x="28" y="28"/>
                    </a:lnTo>
                    <a:cubicBezTo>
                      <a:pt x="22" y="34"/>
                      <a:pt x="19" y="41"/>
                      <a:pt x="19" y="50"/>
                    </a:cubicBezTo>
                    <a:lnTo>
                      <a:pt x="19" y="50"/>
                    </a:lnTo>
                    <a:cubicBezTo>
                      <a:pt x="19" y="58"/>
                      <a:pt x="22" y="66"/>
                      <a:pt x="28" y="72"/>
                    </a:cubicBezTo>
                    <a:lnTo>
                      <a:pt x="28" y="72"/>
                    </a:lnTo>
                    <a:cubicBezTo>
                      <a:pt x="35" y="77"/>
                      <a:pt x="42" y="80"/>
                      <a:pt x="50" y="80"/>
                    </a:cubicBezTo>
                    <a:lnTo>
                      <a:pt x="942" y="80"/>
                    </a:lnTo>
                    <a:lnTo>
                      <a:pt x="942" y="80"/>
                    </a:lnTo>
                    <a:cubicBezTo>
                      <a:pt x="951" y="80"/>
                      <a:pt x="959" y="77"/>
                      <a:pt x="964" y="72"/>
                    </a:cubicBezTo>
                    <a:lnTo>
                      <a:pt x="964" y="72"/>
                    </a:lnTo>
                    <a:cubicBezTo>
                      <a:pt x="970" y="66"/>
                      <a:pt x="974" y="58"/>
                      <a:pt x="974" y="50"/>
                    </a:cubicBezTo>
                    <a:lnTo>
                      <a:pt x="974" y="50"/>
                    </a:lnTo>
                    <a:cubicBezTo>
                      <a:pt x="974" y="41"/>
                      <a:pt x="970" y="34"/>
                      <a:pt x="964" y="28"/>
                    </a:cubicBezTo>
                    <a:lnTo>
                      <a:pt x="964" y="28"/>
                    </a:lnTo>
                    <a:cubicBezTo>
                      <a:pt x="959" y="22"/>
                      <a:pt x="951" y="19"/>
                      <a:pt x="942" y="19"/>
                    </a:cubicBezTo>
                    <a:lnTo>
                      <a:pt x="50" y="19"/>
                    </a:lnTo>
                    <a:close/>
                    <a:moveTo>
                      <a:pt x="942" y="100"/>
                    </a:moveTo>
                    <a:lnTo>
                      <a:pt x="50" y="100"/>
                    </a:lnTo>
                    <a:lnTo>
                      <a:pt x="50" y="100"/>
                    </a:lnTo>
                    <a:cubicBezTo>
                      <a:pt x="37" y="100"/>
                      <a:pt x="24" y="94"/>
                      <a:pt x="14" y="85"/>
                    </a:cubicBezTo>
                    <a:lnTo>
                      <a:pt x="14" y="85"/>
                    </a:lnTo>
                    <a:cubicBezTo>
                      <a:pt x="5" y="76"/>
                      <a:pt x="0" y="63"/>
                      <a:pt x="0" y="50"/>
                    </a:cubicBezTo>
                    <a:lnTo>
                      <a:pt x="0" y="50"/>
                    </a:lnTo>
                    <a:cubicBezTo>
                      <a:pt x="0" y="36"/>
                      <a:pt x="5" y="24"/>
                      <a:pt x="14" y="15"/>
                    </a:cubicBezTo>
                    <a:lnTo>
                      <a:pt x="14" y="15"/>
                    </a:lnTo>
                    <a:cubicBezTo>
                      <a:pt x="24" y="5"/>
                      <a:pt x="37" y="0"/>
                      <a:pt x="50" y="0"/>
                    </a:cubicBezTo>
                    <a:lnTo>
                      <a:pt x="942" y="0"/>
                    </a:lnTo>
                    <a:lnTo>
                      <a:pt x="942" y="0"/>
                    </a:lnTo>
                    <a:cubicBezTo>
                      <a:pt x="956" y="0"/>
                      <a:pt x="968" y="5"/>
                      <a:pt x="978" y="15"/>
                    </a:cubicBezTo>
                    <a:lnTo>
                      <a:pt x="978" y="15"/>
                    </a:lnTo>
                    <a:cubicBezTo>
                      <a:pt x="988" y="24"/>
                      <a:pt x="993" y="36"/>
                      <a:pt x="993" y="50"/>
                    </a:cubicBezTo>
                    <a:lnTo>
                      <a:pt x="993" y="50"/>
                    </a:lnTo>
                    <a:cubicBezTo>
                      <a:pt x="993" y="63"/>
                      <a:pt x="988" y="76"/>
                      <a:pt x="978" y="85"/>
                    </a:cubicBezTo>
                    <a:lnTo>
                      <a:pt x="978" y="85"/>
                    </a:lnTo>
                    <a:cubicBezTo>
                      <a:pt x="968" y="94"/>
                      <a:pt x="956" y="100"/>
                      <a:pt x="942" y="1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248">
                <a:extLst>
                  <a:ext uri="{FF2B5EF4-FFF2-40B4-BE49-F238E27FC236}">
                    <a16:creationId xmlns:a16="http://schemas.microsoft.com/office/drawing/2014/main" id="{BA3F1EF6-8765-4BB9-AFD8-3887235AB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6497" y="7645743"/>
                <a:ext cx="853387" cy="73369"/>
              </a:xfrm>
              <a:custGeom>
                <a:avLst/>
                <a:gdLst>
                  <a:gd name="T0" fmla="*/ 933 w 975"/>
                  <a:gd name="T1" fmla="*/ 81 h 82"/>
                  <a:gd name="T2" fmla="*/ 487 w 975"/>
                  <a:gd name="T3" fmla="*/ 81 h 82"/>
                  <a:gd name="T4" fmla="*/ 41 w 975"/>
                  <a:gd name="T5" fmla="*/ 81 h 82"/>
                  <a:gd name="T6" fmla="*/ 41 w 975"/>
                  <a:gd name="T7" fmla="*/ 81 h 82"/>
                  <a:gd name="T8" fmla="*/ 12 w 975"/>
                  <a:gd name="T9" fmla="*/ 70 h 82"/>
                  <a:gd name="T10" fmla="*/ 12 w 975"/>
                  <a:gd name="T11" fmla="*/ 70 h 82"/>
                  <a:gd name="T12" fmla="*/ 0 w 975"/>
                  <a:gd name="T13" fmla="*/ 41 h 82"/>
                  <a:gd name="T14" fmla="*/ 0 w 975"/>
                  <a:gd name="T15" fmla="*/ 41 h 82"/>
                  <a:gd name="T16" fmla="*/ 12 w 975"/>
                  <a:gd name="T17" fmla="*/ 13 h 82"/>
                  <a:gd name="T18" fmla="*/ 12 w 975"/>
                  <a:gd name="T19" fmla="*/ 13 h 82"/>
                  <a:gd name="T20" fmla="*/ 41 w 975"/>
                  <a:gd name="T21" fmla="*/ 0 h 82"/>
                  <a:gd name="T22" fmla="*/ 487 w 975"/>
                  <a:gd name="T23" fmla="*/ 0 h 82"/>
                  <a:gd name="T24" fmla="*/ 933 w 975"/>
                  <a:gd name="T25" fmla="*/ 0 h 82"/>
                  <a:gd name="T26" fmla="*/ 933 w 975"/>
                  <a:gd name="T27" fmla="*/ 0 h 82"/>
                  <a:gd name="T28" fmla="*/ 961 w 975"/>
                  <a:gd name="T29" fmla="*/ 13 h 82"/>
                  <a:gd name="T30" fmla="*/ 961 w 975"/>
                  <a:gd name="T31" fmla="*/ 13 h 82"/>
                  <a:gd name="T32" fmla="*/ 974 w 975"/>
                  <a:gd name="T33" fmla="*/ 41 h 82"/>
                  <a:gd name="T34" fmla="*/ 974 w 975"/>
                  <a:gd name="T35" fmla="*/ 41 h 82"/>
                  <a:gd name="T36" fmla="*/ 961 w 975"/>
                  <a:gd name="T37" fmla="*/ 70 h 82"/>
                  <a:gd name="T38" fmla="*/ 961 w 975"/>
                  <a:gd name="T39" fmla="*/ 70 h 82"/>
                  <a:gd name="T40" fmla="*/ 933 w 975"/>
                  <a:gd name="T41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5" h="82">
                    <a:moveTo>
                      <a:pt x="933" y="81"/>
                    </a:moveTo>
                    <a:lnTo>
                      <a:pt x="487" y="81"/>
                    </a:lnTo>
                    <a:lnTo>
                      <a:pt x="41" y="81"/>
                    </a:lnTo>
                    <a:lnTo>
                      <a:pt x="41" y="81"/>
                    </a:lnTo>
                    <a:cubicBezTo>
                      <a:pt x="29" y="81"/>
                      <a:pt x="20" y="77"/>
                      <a:pt x="12" y="70"/>
                    </a:cubicBezTo>
                    <a:lnTo>
                      <a:pt x="12" y="70"/>
                    </a:lnTo>
                    <a:cubicBezTo>
                      <a:pt x="5" y="62"/>
                      <a:pt x="0" y="53"/>
                      <a:pt x="0" y="41"/>
                    </a:cubicBezTo>
                    <a:lnTo>
                      <a:pt x="0" y="41"/>
                    </a:lnTo>
                    <a:cubicBezTo>
                      <a:pt x="0" y="30"/>
                      <a:pt x="5" y="19"/>
                      <a:pt x="12" y="13"/>
                    </a:cubicBezTo>
                    <a:lnTo>
                      <a:pt x="12" y="13"/>
                    </a:lnTo>
                    <a:cubicBezTo>
                      <a:pt x="20" y="4"/>
                      <a:pt x="29" y="0"/>
                      <a:pt x="41" y="0"/>
                    </a:cubicBezTo>
                    <a:lnTo>
                      <a:pt x="487" y="0"/>
                    </a:lnTo>
                    <a:lnTo>
                      <a:pt x="933" y="0"/>
                    </a:lnTo>
                    <a:lnTo>
                      <a:pt x="933" y="0"/>
                    </a:lnTo>
                    <a:cubicBezTo>
                      <a:pt x="944" y="0"/>
                      <a:pt x="954" y="4"/>
                      <a:pt x="961" y="13"/>
                    </a:cubicBezTo>
                    <a:lnTo>
                      <a:pt x="961" y="13"/>
                    </a:lnTo>
                    <a:cubicBezTo>
                      <a:pt x="969" y="19"/>
                      <a:pt x="974" y="30"/>
                      <a:pt x="974" y="41"/>
                    </a:cubicBezTo>
                    <a:lnTo>
                      <a:pt x="974" y="41"/>
                    </a:lnTo>
                    <a:cubicBezTo>
                      <a:pt x="974" y="53"/>
                      <a:pt x="969" y="62"/>
                      <a:pt x="961" y="70"/>
                    </a:cubicBezTo>
                    <a:lnTo>
                      <a:pt x="961" y="70"/>
                    </a:lnTo>
                    <a:cubicBezTo>
                      <a:pt x="954" y="77"/>
                      <a:pt x="944" y="81"/>
                      <a:pt x="933" y="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249">
                <a:extLst>
                  <a:ext uri="{FF2B5EF4-FFF2-40B4-BE49-F238E27FC236}">
                    <a16:creationId xmlns:a16="http://schemas.microsoft.com/office/drawing/2014/main" id="{AD1681B9-8076-4E02-87A4-949219737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88774" y="7638020"/>
                <a:ext cx="868833" cy="88815"/>
              </a:xfrm>
              <a:custGeom>
                <a:avLst/>
                <a:gdLst>
                  <a:gd name="T0" fmla="*/ 50 w 993"/>
                  <a:gd name="T1" fmla="*/ 19 h 101"/>
                  <a:gd name="T2" fmla="*/ 50 w 993"/>
                  <a:gd name="T3" fmla="*/ 19 h 101"/>
                  <a:gd name="T4" fmla="*/ 28 w 993"/>
                  <a:gd name="T5" fmla="*/ 28 h 101"/>
                  <a:gd name="T6" fmla="*/ 28 w 993"/>
                  <a:gd name="T7" fmla="*/ 28 h 101"/>
                  <a:gd name="T8" fmla="*/ 19 w 993"/>
                  <a:gd name="T9" fmla="*/ 50 h 101"/>
                  <a:gd name="T10" fmla="*/ 19 w 993"/>
                  <a:gd name="T11" fmla="*/ 50 h 101"/>
                  <a:gd name="T12" fmla="*/ 28 w 993"/>
                  <a:gd name="T13" fmla="*/ 72 h 101"/>
                  <a:gd name="T14" fmla="*/ 28 w 993"/>
                  <a:gd name="T15" fmla="*/ 72 h 101"/>
                  <a:gd name="T16" fmla="*/ 50 w 993"/>
                  <a:gd name="T17" fmla="*/ 80 h 101"/>
                  <a:gd name="T18" fmla="*/ 942 w 993"/>
                  <a:gd name="T19" fmla="*/ 80 h 101"/>
                  <a:gd name="T20" fmla="*/ 942 w 993"/>
                  <a:gd name="T21" fmla="*/ 80 h 101"/>
                  <a:gd name="T22" fmla="*/ 964 w 993"/>
                  <a:gd name="T23" fmla="*/ 72 h 101"/>
                  <a:gd name="T24" fmla="*/ 964 w 993"/>
                  <a:gd name="T25" fmla="*/ 72 h 101"/>
                  <a:gd name="T26" fmla="*/ 973 w 993"/>
                  <a:gd name="T27" fmla="*/ 50 h 101"/>
                  <a:gd name="T28" fmla="*/ 973 w 993"/>
                  <a:gd name="T29" fmla="*/ 50 h 101"/>
                  <a:gd name="T30" fmla="*/ 964 w 993"/>
                  <a:gd name="T31" fmla="*/ 28 h 101"/>
                  <a:gd name="T32" fmla="*/ 964 w 993"/>
                  <a:gd name="T33" fmla="*/ 28 h 101"/>
                  <a:gd name="T34" fmla="*/ 942 w 993"/>
                  <a:gd name="T35" fmla="*/ 19 h 101"/>
                  <a:gd name="T36" fmla="*/ 50 w 993"/>
                  <a:gd name="T37" fmla="*/ 19 h 101"/>
                  <a:gd name="T38" fmla="*/ 942 w 993"/>
                  <a:gd name="T39" fmla="*/ 100 h 101"/>
                  <a:gd name="T40" fmla="*/ 50 w 993"/>
                  <a:gd name="T41" fmla="*/ 100 h 101"/>
                  <a:gd name="T42" fmla="*/ 50 w 993"/>
                  <a:gd name="T43" fmla="*/ 100 h 101"/>
                  <a:gd name="T44" fmla="*/ 15 w 993"/>
                  <a:gd name="T45" fmla="*/ 85 h 101"/>
                  <a:gd name="T46" fmla="*/ 15 w 993"/>
                  <a:gd name="T47" fmla="*/ 85 h 101"/>
                  <a:gd name="T48" fmla="*/ 0 w 993"/>
                  <a:gd name="T49" fmla="*/ 50 h 101"/>
                  <a:gd name="T50" fmla="*/ 0 w 993"/>
                  <a:gd name="T51" fmla="*/ 50 h 101"/>
                  <a:gd name="T52" fmla="*/ 15 w 993"/>
                  <a:gd name="T53" fmla="*/ 15 h 101"/>
                  <a:gd name="T54" fmla="*/ 15 w 993"/>
                  <a:gd name="T55" fmla="*/ 15 h 101"/>
                  <a:gd name="T56" fmla="*/ 50 w 993"/>
                  <a:gd name="T57" fmla="*/ 0 h 101"/>
                  <a:gd name="T58" fmla="*/ 942 w 993"/>
                  <a:gd name="T59" fmla="*/ 0 h 101"/>
                  <a:gd name="T60" fmla="*/ 942 w 993"/>
                  <a:gd name="T61" fmla="*/ 0 h 101"/>
                  <a:gd name="T62" fmla="*/ 977 w 993"/>
                  <a:gd name="T63" fmla="*/ 15 h 101"/>
                  <a:gd name="T64" fmla="*/ 977 w 993"/>
                  <a:gd name="T65" fmla="*/ 15 h 101"/>
                  <a:gd name="T66" fmla="*/ 992 w 993"/>
                  <a:gd name="T67" fmla="*/ 50 h 101"/>
                  <a:gd name="T68" fmla="*/ 992 w 993"/>
                  <a:gd name="T69" fmla="*/ 50 h 101"/>
                  <a:gd name="T70" fmla="*/ 977 w 993"/>
                  <a:gd name="T71" fmla="*/ 85 h 101"/>
                  <a:gd name="T72" fmla="*/ 977 w 993"/>
                  <a:gd name="T73" fmla="*/ 85 h 101"/>
                  <a:gd name="T74" fmla="*/ 942 w 993"/>
                  <a:gd name="T75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93" h="101">
                    <a:moveTo>
                      <a:pt x="50" y="19"/>
                    </a:moveTo>
                    <a:lnTo>
                      <a:pt x="50" y="19"/>
                    </a:lnTo>
                    <a:cubicBezTo>
                      <a:pt x="42" y="19"/>
                      <a:pt x="34" y="22"/>
                      <a:pt x="28" y="28"/>
                    </a:cubicBezTo>
                    <a:lnTo>
                      <a:pt x="28" y="28"/>
                    </a:lnTo>
                    <a:cubicBezTo>
                      <a:pt x="22" y="34"/>
                      <a:pt x="19" y="41"/>
                      <a:pt x="19" y="50"/>
                    </a:cubicBezTo>
                    <a:lnTo>
                      <a:pt x="19" y="50"/>
                    </a:lnTo>
                    <a:cubicBezTo>
                      <a:pt x="19" y="58"/>
                      <a:pt x="22" y="66"/>
                      <a:pt x="28" y="72"/>
                    </a:cubicBezTo>
                    <a:lnTo>
                      <a:pt x="28" y="72"/>
                    </a:lnTo>
                    <a:cubicBezTo>
                      <a:pt x="34" y="77"/>
                      <a:pt x="42" y="80"/>
                      <a:pt x="50" y="80"/>
                    </a:cubicBezTo>
                    <a:lnTo>
                      <a:pt x="942" y="80"/>
                    </a:lnTo>
                    <a:lnTo>
                      <a:pt x="942" y="80"/>
                    </a:lnTo>
                    <a:cubicBezTo>
                      <a:pt x="950" y="80"/>
                      <a:pt x="958" y="77"/>
                      <a:pt x="964" y="72"/>
                    </a:cubicBezTo>
                    <a:lnTo>
                      <a:pt x="964" y="72"/>
                    </a:lnTo>
                    <a:cubicBezTo>
                      <a:pt x="969" y="66"/>
                      <a:pt x="973" y="58"/>
                      <a:pt x="973" y="50"/>
                    </a:cubicBezTo>
                    <a:lnTo>
                      <a:pt x="973" y="50"/>
                    </a:lnTo>
                    <a:cubicBezTo>
                      <a:pt x="973" y="41"/>
                      <a:pt x="969" y="34"/>
                      <a:pt x="964" y="28"/>
                    </a:cubicBezTo>
                    <a:lnTo>
                      <a:pt x="964" y="28"/>
                    </a:lnTo>
                    <a:cubicBezTo>
                      <a:pt x="958" y="22"/>
                      <a:pt x="950" y="19"/>
                      <a:pt x="942" y="19"/>
                    </a:cubicBezTo>
                    <a:lnTo>
                      <a:pt x="50" y="19"/>
                    </a:lnTo>
                    <a:close/>
                    <a:moveTo>
                      <a:pt x="942" y="100"/>
                    </a:moveTo>
                    <a:lnTo>
                      <a:pt x="50" y="100"/>
                    </a:lnTo>
                    <a:lnTo>
                      <a:pt x="50" y="100"/>
                    </a:lnTo>
                    <a:cubicBezTo>
                      <a:pt x="36" y="100"/>
                      <a:pt x="23" y="94"/>
                      <a:pt x="15" y="85"/>
                    </a:cubicBezTo>
                    <a:lnTo>
                      <a:pt x="15" y="85"/>
                    </a:lnTo>
                    <a:cubicBezTo>
                      <a:pt x="5" y="76"/>
                      <a:pt x="0" y="63"/>
                      <a:pt x="0" y="50"/>
                    </a:cubicBezTo>
                    <a:lnTo>
                      <a:pt x="0" y="50"/>
                    </a:lnTo>
                    <a:cubicBezTo>
                      <a:pt x="0" y="36"/>
                      <a:pt x="5" y="24"/>
                      <a:pt x="15" y="15"/>
                    </a:cubicBezTo>
                    <a:lnTo>
                      <a:pt x="15" y="15"/>
                    </a:lnTo>
                    <a:cubicBezTo>
                      <a:pt x="23" y="5"/>
                      <a:pt x="36" y="0"/>
                      <a:pt x="50" y="0"/>
                    </a:cubicBezTo>
                    <a:lnTo>
                      <a:pt x="942" y="0"/>
                    </a:lnTo>
                    <a:lnTo>
                      <a:pt x="942" y="0"/>
                    </a:lnTo>
                    <a:cubicBezTo>
                      <a:pt x="955" y="0"/>
                      <a:pt x="968" y="5"/>
                      <a:pt x="977" y="15"/>
                    </a:cubicBezTo>
                    <a:lnTo>
                      <a:pt x="977" y="15"/>
                    </a:lnTo>
                    <a:cubicBezTo>
                      <a:pt x="987" y="24"/>
                      <a:pt x="992" y="36"/>
                      <a:pt x="992" y="50"/>
                    </a:cubicBezTo>
                    <a:lnTo>
                      <a:pt x="992" y="50"/>
                    </a:lnTo>
                    <a:cubicBezTo>
                      <a:pt x="992" y="63"/>
                      <a:pt x="987" y="76"/>
                      <a:pt x="977" y="85"/>
                    </a:cubicBezTo>
                    <a:lnTo>
                      <a:pt x="977" y="85"/>
                    </a:lnTo>
                    <a:cubicBezTo>
                      <a:pt x="968" y="94"/>
                      <a:pt x="955" y="100"/>
                      <a:pt x="942" y="1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250">
                <a:extLst>
                  <a:ext uri="{FF2B5EF4-FFF2-40B4-BE49-F238E27FC236}">
                    <a16:creationId xmlns:a16="http://schemas.microsoft.com/office/drawing/2014/main" id="{954EE7D2-72DD-4F58-95EC-420E55AEF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7168" y="5301822"/>
                <a:ext cx="1529149" cy="1382412"/>
              </a:xfrm>
              <a:custGeom>
                <a:avLst/>
                <a:gdLst>
                  <a:gd name="T0" fmla="*/ 1573 w 1748"/>
                  <a:gd name="T1" fmla="*/ 1579 h 1580"/>
                  <a:gd name="T2" fmla="*/ 874 w 1748"/>
                  <a:gd name="T3" fmla="*/ 1579 h 1580"/>
                  <a:gd name="T4" fmla="*/ 174 w 1748"/>
                  <a:gd name="T5" fmla="*/ 1579 h 1580"/>
                  <a:gd name="T6" fmla="*/ 174 w 1748"/>
                  <a:gd name="T7" fmla="*/ 1579 h 1580"/>
                  <a:gd name="T8" fmla="*/ 51 w 1748"/>
                  <a:gd name="T9" fmla="*/ 1528 h 1580"/>
                  <a:gd name="T10" fmla="*/ 51 w 1748"/>
                  <a:gd name="T11" fmla="*/ 1528 h 1580"/>
                  <a:gd name="T12" fmla="*/ 0 w 1748"/>
                  <a:gd name="T13" fmla="*/ 1405 h 1580"/>
                  <a:gd name="T14" fmla="*/ 0 w 1748"/>
                  <a:gd name="T15" fmla="*/ 789 h 1580"/>
                  <a:gd name="T16" fmla="*/ 0 w 1748"/>
                  <a:gd name="T17" fmla="*/ 173 h 1580"/>
                  <a:gd name="T18" fmla="*/ 0 w 1748"/>
                  <a:gd name="T19" fmla="*/ 173 h 1580"/>
                  <a:gd name="T20" fmla="*/ 51 w 1748"/>
                  <a:gd name="T21" fmla="*/ 50 h 1580"/>
                  <a:gd name="T22" fmla="*/ 51 w 1748"/>
                  <a:gd name="T23" fmla="*/ 50 h 1580"/>
                  <a:gd name="T24" fmla="*/ 174 w 1748"/>
                  <a:gd name="T25" fmla="*/ 0 h 1580"/>
                  <a:gd name="T26" fmla="*/ 874 w 1748"/>
                  <a:gd name="T27" fmla="*/ 0 h 1580"/>
                  <a:gd name="T28" fmla="*/ 1573 w 1748"/>
                  <a:gd name="T29" fmla="*/ 0 h 1580"/>
                  <a:gd name="T30" fmla="*/ 1573 w 1748"/>
                  <a:gd name="T31" fmla="*/ 0 h 1580"/>
                  <a:gd name="T32" fmla="*/ 1696 w 1748"/>
                  <a:gd name="T33" fmla="*/ 50 h 1580"/>
                  <a:gd name="T34" fmla="*/ 1696 w 1748"/>
                  <a:gd name="T35" fmla="*/ 50 h 1580"/>
                  <a:gd name="T36" fmla="*/ 1747 w 1748"/>
                  <a:gd name="T37" fmla="*/ 173 h 1580"/>
                  <a:gd name="T38" fmla="*/ 1747 w 1748"/>
                  <a:gd name="T39" fmla="*/ 789 h 1580"/>
                  <a:gd name="T40" fmla="*/ 1747 w 1748"/>
                  <a:gd name="T41" fmla="*/ 1405 h 1580"/>
                  <a:gd name="T42" fmla="*/ 1747 w 1748"/>
                  <a:gd name="T43" fmla="*/ 1405 h 1580"/>
                  <a:gd name="T44" fmla="*/ 1696 w 1748"/>
                  <a:gd name="T45" fmla="*/ 1528 h 1580"/>
                  <a:gd name="T46" fmla="*/ 1696 w 1748"/>
                  <a:gd name="T47" fmla="*/ 1528 h 1580"/>
                  <a:gd name="T48" fmla="*/ 1573 w 1748"/>
                  <a:gd name="T49" fmla="*/ 1579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48" h="1580">
                    <a:moveTo>
                      <a:pt x="1573" y="1579"/>
                    </a:moveTo>
                    <a:lnTo>
                      <a:pt x="874" y="1579"/>
                    </a:lnTo>
                    <a:lnTo>
                      <a:pt x="174" y="1579"/>
                    </a:lnTo>
                    <a:lnTo>
                      <a:pt x="174" y="1579"/>
                    </a:lnTo>
                    <a:cubicBezTo>
                      <a:pt x="126" y="1579"/>
                      <a:pt x="83" y="1559"/>
                      <a:pt x="51" y="1528"/>
                    </a:cubicBezTo>
                    <a:lnTo>
                      <a:pt x="51" y="1528"/>
                    </a:lnTo>
                    <a:cubicBezTo>
                      <a:pt x="20" y="1496"/>
                      <a:pt x="0" y="1453"/>
                      <a:pt x="0" y="1405"/>
                    </a:cubicBezTo>
                    <a:lnTo>
                      <a:pt x="0" y="789"/>
                    </a:lnTo>
                    <a:lnTo>
                      <a:pt x="0" y="173"/>
                    </a:lnTo>
                    <a:lnTo>
                      <a:pt x="0" y="173"/>
                    </a:lnTo>
                    <a:cubicBezTo>
                      <a:pt x="0" y="125"/>
                      <a:pt x="20" y="82"/>
                      <a:pt x="51" y="50"/>
                    </a:cubicBezTo>
                    <a:lnTo>
                      <a:pt x="51" y="50"/>
                    </a:lnTo>
                    <a:cubicBezTo>
                      <a:pt x="83" y="19"/>
                      <a:pt x="126" y="0"/>
                      <a:pt x="174" y="0"/>
                    </a:cubicBezTo>
                    <a:lnTo>
                      <a:pt x="874" y="0"/>
                    </a:lnTo>
                    <a:lnTo>
                      <a:pt x="1573" y="0"/>
                    </a:lnTo>
                    <a:lnTo>
                      <a:pt x="1573" y="0"/>
                    </a:lnTo>
                    <a:cubicBezTo>
                      <a:pt x="1621" y="0"/>
                      <a:pt x="1665" y="19"/>
                      <a:pt x="1696" y="50"/>
                    </a:cubicBezTo>
                    <a:lnTo>
                      <a:pt x="1696" y="50"/>
                    </a:lnTo>
                    <a:cubicBezTo>
                      <a:pt x="1727" y="82"/>
                      <a:pt x="1747" y="125"/>
                      <a:pt x="1747" y="173"/>
                    </a:cubicBezTo>
                    <a:lnTo>
                      <a:pt x="1747" y="789"/>
                    </a:lnTo>
                    <a:lnTo>
                      <a:pt x="1747" y="1405"/>
                    </a:lnTo>
                    <a:lnTo>
                      <a:pt x="1747" y="1405"/>
                    </a:lnTo>
                    <a:cubicBezTo>
                      <a:pt x="1747" y="1453"/>
                      <a:pt x="1727" y="1496"/>
                      <a:pt x="1696" y="1528"/>
                    </a:cubicBezTo>
                    <a:lnTo>
                      <a:pt x="1696" y="1528"/>
                    </a:lnTo>
                    <a:cubicBezTo>
                      <a:pt x="1665" y="1559"/>
                      <a:pt x="1621" y="1579"/>
                      <a:pt x="1573" y="15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251">
                <a:extLst>
                  <a:ext uri="{FF2B5EF4-FFF2-40B4-BE49-F238E27FC236}">
                    <a16:creationId xmlns:a16="http://schemas.microsoft.com/office/drawing/2014/main" id="{C08F3F82-9686-4895-B755-0922869F3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89445" y="5294099"/>
                <a:ext cx="1548457" cy="1401718"/>
              </a:xfrm>
              <a:custGeom>
                <a:avLst/>
                <a:gdLst>
                  <a:gd name="T0" fmla="*/ 184 w 1767"/>
                  <a:gd name="T1" fmla="*/ 19 h 1600"/>
                  <a:gd name="T2" fmla="*/ 184 w 1767"/>
                  <a:gd name="T3" fmla="*/ 19 h 1600"/>
                  <a:gd name="T4" fmla="*/ 68 w 1767"/>
                  <a:gd name="T5" fmla="*/ 67 h 1600"/>
                  <a:gd name="T6" fmla="*/ 68 w 1767"/>
                  <a:gd name="T7" fmla="*/ 67 h 1600"/>
                  <a:gd name="T8" fmla="*/ 19 w 1767"/>
                  <a:gd name="T9" fmla="*/ 183 h 1600"/>
                  <a:gd name="T10" fmla="*/ 19 w 1767"/>
                  <a:gd name="T11" fmla="*/ 1415 h 1600"/>
                  <a:gd name="T12" fmla="*/ 19 w 1767"/>
                  <a:gd name="T13" fmla="*/ 1415 h 1600"/>
                  <a:gd name="T14" fmla="*/ 68 w 1767"/>
                  <a:gd name="T15" fmla="*/ 1532 h 1600"/>
                  <a:gd name="T16" fmla="*/ 68 w 1767"/>
                  <a:gd name="T17" fmla="*/ 1532 h 1600"/>
                  <a:gd name="T18" fmla="*/ 184 w 1767"/>
                  <a:gd name="T19" fmla="*/ 1580 h 1600"/>
                  <a:gd name="T20" fmla="*/ 1583 w 1767"/>
                  <a:gd name="T21" fmla="*/ 1580 h 1600"/>
                  <a:gd name="T22" fmla="*/ 1583 w 1767"/>
                  <a:gd name="T23" fmla="*/ 1580 h 1600"/>
                  <a:gd name="T24" fmla="*/ 1699 w 1767"/>
                  <a:gd name="T25" fmla="*/ 1532 h 1600"/>
                  <a:gd name="T26" fmla="*/ 1699 w 1767"/>
                  <a:gd name="T27" fmla="*/ 1532 h 1600"/>
                  <a:gd name="T28" fmla="*/ 1747 w 1767"/>
                  <a:gd name="T29" fmla="*/ 1415 h 1600"/>
                  <a:gd name="T30" fmla="*/ 1747 w 1767"/>
                  <a:gd name="T31" fmla="*/ 183 h 1600"/>
                  <a:gd name="T32" fmla="*/ 1747 w 1767"/>
                  <a:gd name="T33" fmla="*/ 183 h 1600"/>
                  <a:gd name="T34" fmla="*/ 1699 w 1767"/>
                  <a:gd name="T35" fmla="*/ 67 h 1600"/>
                  <a:gd name="T36" fmla="*/ 1699 w 1767"/>
                  <a:gd name="T37" fmla="*/ 67 h 1600"/>
                  <a:gd name="T38" fmla="*/ 1583 w 1767"/>
                  <a:gd name="T39" fmla="*/ 19 h 1600"/>
                  <a:gd name="T40" fmla="*/ 184 w 1767"/>
                  <a:gd name="T41" fmla="*/ 19 h 1600"/>
                  <a:gd name="T42" fmla="*/ 1583 w 1767"/>
                  <a:gd name="T43" fmla="*/ 1599 h 1600"/>
                  <a:gd name="T44" fmla="*/ 184 w 1767"/>
                  <a:gd name="T45" fmla="*/ 1599 h 1600"/>
                  <a:gd name="T46" fmla="*/ 184 w 1767"/>
                  <a:gd name="T47" fmla="*/ 1599 h 1600"/>
                  <a:gd name="T48" fmla="*/ 54 w 1767"/>
                  <a:gd name="T49" fmla="*/ 1545 h 1600"/>
                  <a:gd name="T50" fmla="*/ 54 w 1767"/>
                  <a:gd name="T51" fmla="*/ 1545 h 1600"/>
                  <a:gd name="T52" fmla="*/ 0 w 1767"/>
                  <a:gd name="T53" fmla="*/ 1415 h 1600"/>
                  <a:gd name="T54" fmla="*/ 0 w 1767"/>
                  <a:gd name="T55" fmla="*/ 183 h 1600"/>
                  <a:gd name="T56" fmla="*/ 0 w 1767"/>
                  <a:gd name="T57" fmla="*/ 183 h 1600"/>
                  <a:gd name="T58" fmla="*/ 54 w 1767"/>
                  <a:gd name="T59" fmla="*/ 53 h 1600"/>
                  <a:gd name="T60" fmla="*/ 54 w 1767"/>
                  <a:gd name="T61" fmla="*/ 53 h 1600"/>
                  <a:gd name="T62" fmla="*/ 184 w 1767"/>
                  <a:gd name="T63" fmla="*/ 0 h 1600"/>
                  <a:gd name="T64" fmla="*/ 1583 w 1767"/>
                  <a:gd name="T65" fmla="*/ 0 h 1600"/>
                  <a:gd name="T66" fmla="*/ 1583 w 1767"/>
                  <a:gd name="T67" fmla="*/ 0 h 1600"/>
                  <a:gd name="T68" fmla="*/ 1713 w 1767"/>
                  <a:gd name="T69" fmla="*/ 53 h 1600"/>
                  <a:gd name="T70" fmla="*/ 1713 w 1767"/>
                  <a:gd name="T71" fmla="*/ 53 h 1600"/>
                  <a:gd name="T72" fmla="*/ 1766 w 1767"/>
                  <a:gd name="T73" fmla="*/ 183 h 1600"/>
                  <a:gd name="T74" fmla="*/ 1766 w 1767"/>
                  <a:gd name="T75" fmla="*/ 1415 h 1600"/>
                  <a:gd name="T76" fmla="*/ 1766 w 1767"/>
                  <a:gd name="T77" fmla="*/ 1415 h 1600"/>
                  <a:gd name="T78" fmla="*/ 1713 w 1767"/>
                  <a:gd name="T79" fmla="*/ 1545 h 1600"/>
                  <a:gd name="T80" fmla="*/ 1713 w 1767"/>
                  <a:gd name="T81" fmla="*/ 1545 h 1600"/>
                  <a:gd name="T82" fmla="*/ 1583 w 1767"/>
                  <a:gd name="T83" fmla="*/ 1599 h 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67" h="1600">
                    <a:moveTo>
                      <a:pt x="184" y="19"/>
                    </a:moveTo>
                    <a:lnTo>
                      <a:pt x="184" y="19"/>
                    </a:lnTo>
                    <a:cubicBezTo>
                      <a:pt x="139" y="19"/>
                      <a:pt x="98" y="36"/>
                      <a:pt x="68" y="67"/>
                    </a:cubicBezTo>
                    <a:lnTo>
                      <a:pt x="68" y="67"/>
                    </a:lnTo>
                    <a:cubicBezTo>
                      <a:pt x="37" y="97"/>
                      <a:pt x="19" y="139"/>
                      <a:pt x="19" y="183"/>
                    </a:cubicBezTo>
                    <a:lnTo>
                      <a:pt x="19" y="1415"/>
                    </a:lnTo>
                    <a:lnTo>
                      <a:pt x="19" y="1415"/>
                    </a:lnTo>
                    <a:cubicBezTo>
                      <a:pt x="19" y="1460"/>
                      <a:pt x="37" y="1501"/>
                      <a:pt x="68" y="1532"/>
                    </a:cubicBezTo>
                    <a:lnTo>
                      <a:pt x="68" y="1532"/>
                    </a:lnTo>
                    <a:cubicBezTo>
                      <a:pt x="98" y="1562"/>
                      <a:pt x="139" y="1580"/>
                      <a:pt x="184" y="1580"/>
                    </a:cubicBezTo>
                    <a:lnTo>
                      <a:pt x="1583" y="1580"/>
                    </a:lnTo>
                    <a:lnTo>
                      <a:pt x="1583" y="1580"/>
                    </a:lnTo>
                    <a:cubicBezTo>
                      <a:pt x="1627" y="1580"/>
                      <a:pt x="1668" y="1562"/>
                      <a:pt x="1699" y="1532"/>
                    </a:cubicBezTo>
                    <a:lnTo>
                      <a:pt x="1699" y="1532"/>
                    </a:lnTo>
                    <a:cubicBezTo>
                      <a:pt x="1730" y="1501"/>
                      <a:pt x="1747" y="1460"/>
                      <a:pt x="1747" y="1415"/>
                    </a:cubicBezTo>
                    <a:lnTo>
                      <a:pt x="1747" y="183"/>
                    </a:lnTo>
                    <a:lnTo>
                      <a:pt x="1747" y="183"/>
                    </a:lnTo>
                    <a:cubicBezTo>
                      <a:pt x="1747" y="139"/>
                      <a:pt x="1730" y="97"/>
                      <a:pt x="1699" y="67"/>
                    </a:cubicBezTo>
                    <a:lnTo>
                      <a:pt x="1699" y="67"/>
                    </a:lnTo>
                    <a:cubicBezTo>
                      <a:pt x="1668" y="36"/>
                      <a:pt x="1627" y="19"/>
                      <a:pt x="1583" y="19"/>
                    </a:cubicBezTo>
                    <a:lnTo>
                      <a:pt x="184" y="19"/>
                    </a:lnTo>
                    <a:close/>
                    <a:moveTo>
                      <a:pt x="1583" y="1599"/>
                    </a:moveTo>
                    <a:lnTo>
                      <a:pt x="184" y="1599"/>
                    </a:lnTo>
                    <a:lnTo>
                      <a:pt x="184" y="1599"/>
                    </a:lnTo>
                    <a:cubicBezTo>
                      <a:pt x="135" y="1599"/>
                      <a:pt x="89" y="1580"/>
                      <a:pt x="54" y="1545"/>
                    </a:cubicBezTo>
                    <a:lnTo>
                      <a:pt x="54" y="1545"/>
                    </a:lnTo>
                    <a:cubicBezTo>
                      <a:pt x="19" y="1510"/>
                      <a:pt x="0" y="1465"/>
                      <a:pt x="0" y="1415"/>
                    </a:cubicBezTo>
                    <a:lnTo>
                      <a:pt x="0" y="183"/>
                    </a:lnTo>
                    <a:lnTo>
                      <a:pt x="0" y="183"/>
                    </a:lnTo>
                    <a:cubicBezTo>
                      <a:pt x="0" y="134"/>
                      <a:pt x="19" y="88"/>
                      <a:pt x="54" y="53"/>
                    </a:cubicBezTo>
                    <a:lnTo>
                      <a:pt x="54" y="53"/>
                    </a:lnTo>
                    <a:cubicBezTo>
                      <a:pt x="89" y="19"/>
                      <a:pt x="135" y="0"/>
                      <a:pt x="184" y="0"/>
                    </a:cubicBezTo>
                    <a:lnTo>
                      <a:pt x="1583" y="0"/>
                    </a:lnTo>
                    <a:lnTo>
                      <a:pt x="1583" y="0"/>
                    </a:lnTo>
                    <a:cubicBezTo>
                      <a:pt x="1632" y="0"/>
                      <a:pt x="1678" y="19"/>
                      <a:pt x="1713" y="53"/>
                    </a:cubicBezTo>
                    <a:lnTo>
                      <a:pt x="1713" y="53"/>
                    </a:lnTo>
                    <a:cubicBezTo>
                      <a:pt x="1747" y="88"/>
                      <a:pt x="1766" y="134"/>
                      <a:pt x="1766" y="183"/>
                    </a:cubicBezTo>
                    <a:lnTo>
                      <a:pt x="1766" y="1415"/>
                    </a:lnTo>
                    <a:lnTo>
                      <a:pt x="1766" y="1415"/>
                    </a:lnTo>
                    <a:cubicBezTo>
                      <a:pt x="1766" y="1465"/>
                      <a:pt x="1747" y="1510"/>
                      <a:pt x="1713" y="1545"/>
                    </a:cubicBezTo>
                    <a:lnTo>
                      <a:pt x="1713" y="1545"/>
                    </a:lnTo>
                    <a:cubicBezTo>
                      <a:pt x="1678" y="1580"/>
                      <a:pt x="1632" y="1599"/>
                      <a:pt x="1583" y="15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252">
                <a:extLst>
                  <a:ext uri="{FF2B5EF4-FFF2-40B4-BE49-F238E27FC236}">
                    <a16:creationId xmlns:a16="http://schemas.microsoft.com/office/drawing/2014/main" id="{D3B10D4D-D652-48DD-9CFC-CB7723ABB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5290" y="5402221"/>
                <a:ext cx="1312905" cy="1177752"/>
              </a:xfrm>
              <a:custGeom>
                <a:avLst/>
                <a:gdLst>
                  <a:gd name="T0" fmla="*/ 1497 w 1498"/>
                  <a:gd name="T1" fmla="*/ 752 h 1347"/>
                  <a:gd name="T2" fmla="*/ 1497 w 1498"/>
                  <a:gd name="T3" fmla="*/ 593 h 1347"/>
                  <a:gd name="T4" fmla="*/ 1497 w 1498"/>
                  <a:gd name="T5" fmla="*/ 593 h 1347"/>
                  <a:gd name="T6" fmla="*/ 1432 w 1498"/>
                  <a:gd name="T7" fmla="*/ 529 h 1347"/>
                  <a:gd name="T8" fmla="*/ 1357 w 1498"/>
                  <a:gd name="T9" fmla="*/ 529 h 1347"/>
                  <a:gd name="T10" fmla="*/ 1357 w 1498"/>
                  <a:gd name="T11" fmla="*/ 398 h 1347"/>
                  <a:gd name="T12" fmla="*/ 1423 w 1498"/>
                  <a:gd name="T13" fmla="*/ 398 h 1347"/>
                  <a:gd name="T14" fmla="*/ 1423 w 1498"/>
                  <a:gd name="T15" fmla="*/ 398 h 1347"/>
                  <a:gd name="T16" fmla="*/ 1488 w 1498"/>
                  <a:gd name="T17" fmla="*/ 333 h 1347"/>
                  <a:gd name="T18" fmla="*/ 1488 w 1498"/>
                  <a:gd name="T19" fmla="*/ 65 h 1347"/>
                  <a:gd name="T20" fmla="*/ 1488 w 1498"/>
                  <a:gd name="T21" fmla="*/ 65 h 1347"/>
                  <a:gd name="T22" fmla="*/ 1423 w 1498"/>
                  <a:gd name="T23" fmla="*/ 0 h 1347"/>
                  <a:gd name="T24" fmla="*/ 65 w 1498"/>
                  <a:gd name="T25" fmla="*/ 0 h 1347"/>
                  <a:gd name="T26" fmla="*/ 65 w 1498"/>
                  <a:gd name="T27" fmla="*/ 0 h 1347"/>
                  <a:gd name="T28" fmla="*/ 0 w 1498"/>
                  <a:gd name="T29" fmla="*/ 65 h 1347"/>
                  <a:gd name="T30" fmla="*/ 0 w 1498"/>
                  <a:gd name="T31" fmla="*/ 333 h 1347"/>
                  <a:gd name="T32" fmla="*/ 0 w 1498"/>
                  <a:gd name="T33" fmla="*/ 333 h 1347"/>
                  <a:gd name="T34" fmla="*/ 65 w 1498"/>
                  <a:gd name="T35" fmla="*/ 398 h 1347"/>
                  <a:gd name="T36" fmla="*/ 131 w 1498"/>
                  <a:gd name="T37" fmla="*/ 398 h 1347"/>
                  <a:gd name="T38" fmla="*/ 131 w 1498"/>
                  <a:gd name="T39" fmla="*/ 529 h 1347"/>
                  <a:gd name="T40" fmla="*/ 65 w 1498"/>
                  <a:gd name="T41" fmla="*/ 529 h 1347"/>
                  <a:gd name="T42" fmla="*/ 65 w 1498"/>
                  <a:gd name="T43" fmla="*/ 529 h 1347"/>
                  <a:gd name="T44" fmla="*/ 0 w 1498"/>
                  <a:gd name="T45" fmla="*/ 593 h 1347"/>
                  <a:gd name="T46" fmla="*/ 0 w 1498"/>
                  <a:gd name="T47" fmla="*/ 752 h 1347"/>
                  <a:gd name="T48" fmla="*/ 0 w 1498"/>
                  <a:gd name="T49" fmla="*/ 752 h 1347"/>
                  <a:gd name="T50" fmla="*/ 65 w 1498"/>
                  <a:gd name="T51" fmla="*/ 817 h 1347"/>
                  <a:gd name="T52" fmla="*/ 131 w 1498"/>
                  <a:gd name="T53" fmla="*/ 817 h 1347"/>
                  <a:gd name="T54" fmla="*/ 131 w 1498"/>
                  <a:gd name="T55" fmla="*/ 946 h 1347"/>
                  <a:gd name="T56" fmla="*/ 65 w 1498"/>
                  <a:gd name="T57" fmla="*/ 946 h 1347"/>
                  <a:gd name="T58" fmla="*/ 65 w 1498"/>
                  <a:gd name="T59" fmla="*/ 946 h 1347"/>
                  <a:gd name="T60" fmla="*/ 0 w 1498"/>
                  <a:gd name="T61" fmla="*/ 1012 h 1347"/>
                  <a:gd name="T62" fmla="*/ 0 w 1498"/>
                  <a:gd name="T63" fmla="*/ 1281 h 1347"/>
                  <a:gd name="T64" fmla="*/ 0 w 1498"/>
                  <a:gd name="T65" fmla="*/ 1281 h 1347"/>
                  <a:gd name="T66" fmla="*/ 65 w 1498"/>
                  <a:gd name="T67" fmla="*/ 1346 h 1347"/>
                  <a:gd name="T68" fmla="*/ 1423 w 1498"/>
                  <a:gd name="T69" fmla="*/ 1346 h 1347"/>
                  <a:gd name="T70" fmla="*/ 1423 w 1498"/>
                  <a:gd name="T71" fmla="*/ 1346 h 1347"/>
                  <a:gd name="T72" fmla="*/ 1488 w 1498"/>
                  <a:gd name="T73" fmla="*/ 1281 h 1347"/>
                  <a:gd name="T74" fmla="*/ 1488 w 1498"/>
                  <a:gd name="T75" fmla="*/ 1012 h 1347"/>
                  <a:gd name="T76" fmla="*/ 1488 w 1498"/>
                  <a:gd name="T77" fmla="*/ 1012 h 1347"/>
                  <a:gd name="T78" fmla="*/ 1423 w 1498"/>
                  <a:gd name="T79" fmla="*/ 946 h 1347"/>
                  <a:gd name="T80" fmla="*/ 1357 w 1498"/>
                  <a:gd name="T81" fmla="*/ 946 h 1347"/>
                  <a:gd name="T82" fmla="*/ 1357 w 1498"/>
                  <a:gd name="T83" fmla="*/ 817 h 1347"/>
                  <a:gd name="T84" fmla="*/ 1432 w 1498"/>
                  <a:gd name="T85" fmla="*/ 817 h 1347"/>
                  <a:gd name="T86" fmla="*/ 1432 w 1498"/>
                  <a:gd name="T87" fmla="*/ 817 h 1347"/>
                  <a:gd name="T88" fmla="*/ 1497 w 1498"/>
                  <a:gd name="T89" fmla="*/ 752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98" h="1347">
                    <a:moveTo>
                      <a:pt x="1497" y="752"/>
                    </a:moveTo>
                    <a:lnTo>
                      <a:pt x="1497" y="593"/>
                    </a:lnTo>
                    <a:lnTo>
                      <a:pt x="1497" y="593"/>
                    </a:lnTo>
                    <a:cubicBezTo>
                      <a:pt x="1497" y="557"/>
                      <a:pt x="1468" y="529"/>
                      <a:pt x="1432" y="529"/>
                    </a:cubicBezTo>
                    <a:lnTo>
                      <a:pt x="1357" y="529"/>
                    </a:lnTo>
                    <a:lnTo>
                      <a:pt x="1357" y="398"/>
                    </a:lnTo>
                    <a:lnTo>
                      <a:pt x="1423" y="398"/>
                    </a:lnTo>
                    <a:lnTo>
                      <a:pt x="1423" y="398"/>
                    </a:lnTo>
                    <a:cubicBezTo>
                      <a:pt x="1459" y="398"/>
                      <a:pt x="1488" y="370"/>
                      <a:pt x="1488" y="333"/>
                    </a:cubicBezTo>
                    <a:lnTo>
                      <a:pt x="1488" y="65"/>
                    </a:lnTo>
                    <a:lnTo>
                      <a:pt x="1488" y="65"/>
                    </a:lnTo>
                    <a:cubicBezTo>
                      <a:pt x="1488" y="28"/>
                      <a:pt x="1459" y="0"/>
                      <a:pt x="1423" y="0"/>
                    </a:cubicBezTo>
                    <a:lnTo>
                      <a:pt x="65" y="0"/>
                    </a:lnTo>
                    <a:lnTo>
                      <a:pt x="65" y="0"/>
                    </a:lnTo>
                    <a:cubicBezTo>
                      <a:pt x="29" y="0"/>
                      <a:pt x="0" y="28"/>
                      <a:pt x="0" y="65"/>
                    </a:cubicBezTo>
                    <a:lnTo>
                      <a:pt x="0" y="333"/>
                    </a:lnTo>
                    <a:lnTo>
                      <a:pt x="0" y="333"/>
                    </a:lnTo>
                    <a:cubicBezTo>
                      <a:pt x="0" y="370"/>
                      <a:pt x="29" y="398"/>
                      <a:pt x="65" y="398"/>
                    </a:cubicBezTo>
                    <a:lnTo>
                      <a:pt x="131" y="398"/>
                    </a:lnTo>
                    <a:lnTo>
                      <a:pt x="131" y="529"/>
                    </a:lnTo>
                    <a:lnTo>
                      <a:pt x="65" y="529"/>
                    </a:lnTo>
                    <a:lnTo>
                      <a:pt x="65" y="529"/>
                    </a:lnTo>
                    <a:cubicBezTo>
                      <a:pt x="29" y="529"/>
                      <a:pt x="0" y="557"/>
                      <a:pt x="0" y="593"/>
                    </a:cubicBezTo>
                    <a:lnTo>
                      <a:pt x="0" y="752"/>
                    </a:lnTo>
                    <a:lnTo>
                      <a:pt x="0" y="752"/>
                    </a:lnTo>
                    <a:cubicBezTo>
                      <a:pt x="0" y="787"/>
                      <a:pt x="29" y="817"/>
                      <a:pt x="65" y="817"/>
                    </a:cubicBezTo>
                    <a:lnTo>
                      <a:pt x="131" y="817"/>
                    </a:lnTo>
                    <a:lnTo>
                      <a:pt x="131" y="946"/>
                    </a:lnTo>
                    <a:lnTo>
                      <a:pt x="65" y="946"/>
                    </a:lnTo>
                    <a:lnTo>
                      <a:pt x="65" y="946"/>
                    </a:lnTo>
                    <a:cubicBezTo>
                      <a:pt x="29" y="946"/>
                      <a:pt x="0" y="976"/>
                      <a:pt x="0" y="1012"/>
                    </a:cubicBezTo>
                    <a:lnTo>
                      <a:pt x="0" y="1281"/>
                    </a:lnTo>
                    <a:lnTo>
                      <a:pt x="0" y="1281"/>
                    </a:lnTo>
                    <a:cubicBezTo>
                      <a:pt x="0" y="1316"/>
                      <a:pt x="29" y="1346"/>
                      <a:pt x="65" y="1346"/>
                    </a:cubicBezTo>
                    <a:lnTo>
                      <a:pt x="1423" y="1346"/>
                    </a:lnTo>
                    <a:lnTo>
                      <a:pt x="1423" y="1346"/>
                    </a:lnTo>
                    <a:cubicBezTo>
                      <a:pt x="1459" y="1346"/>
                      <a:pt x="1488" y="1316"/>
                      <a:pt x="1488" y="1281"/>
                    </a:cubicBezTo>
                    <a:lnTo>
                      <a:pt x="1488" y="1012"/>
                    </a:lnTo>
                    <a:lnTo>
                      <a:pt x="1488" y="1012"/>
                    </a:lnTo>
                    <a:cubicBezTo>
                      <a:pt x="1488" y="976"/>
                      <a:pt x="1459" y="946"/>
                      <a:pt x="1423" y="946"/>
                    </a:cubicBezTo>
                    <a:lnTo>
                      <a:pt x="1357" y="946"/>
                    </a:lnTo>
                    <a:lnTo>
                      <a:pt x="1357" y="817"/>
                    </a:lnTo>
                    <a:lnTo>
                      <a:pt x="1432" y="817"/>
                    </a:lnTo>
                    <a:lnTo>
                      <a:pt x="1432" y="817"/>
                    </a:lnTo>
                    <a:cubicBezTo>
                      <a:pt x="1468" y="817"/>
                      <a:pt x="1497" y="787"/>
                      <a:pt x="1497" y="7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253">
                <a:extLst>
                  <a:ext uri="{FF2B5EF4-FFF2-40B4-BE49-F238E27FC236}">
                    <a16:creationId xmlns:a16="http://schemas.microsoft.com/office/drawing/2014/main" id="{800CC439-E8CF-411A-8E4A-C18813115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7567" y="5394498"/>
                <a:ext cx="1328351" cy="1197061"/>
              </a:xfrm>
              <a:custGeom>
                <a:avLst/>
                <a:gdLst>
                  <a:gd name="T0" fmla="*/ 74 w 1517"/>
                  <a:gd name="T1" fmla="*/ 966 h 1367"/>
                  <a:gd name="T2" fmla="*/ 19 w 1517"/>
                  <a:gd name="T3" fmla="*/ 1291 h 1367"/>
                  <a:gd name="T4" fmla="*/ 74 w 1517"/>
                  <a:gd name="T5" fmla="*/ 1345 h 1367"/>
                  <a:gd name="T6" fmla="*/ 1432 w 1517"/>
                  <a:gd name="T7" fmla="*/ 1345 h 1367"/>
                  <a:gd name="T8" fmla="*/ 1488 w 1517"/>
                  <a:gd name="T9" fmla="*/ 1022 h 1367"/>
                  <a:gd name="T10" fmla="*/ 1432 w 1517"/>
                  <a:gd name="T11" fmla="*/ 966 h 1367"/>
                  <a:gd name="T12" fmla="*/ 1366 w 1517"/>
                  <a:gd name="T13" fmla="*/ 966 h 1367"/>
                  <a:gd name="T14" fmla="*/ 1356 w 1517"/>
                  <a:gd name="T15" fmla="*/ 827 h 1367"/>
                  <a:gd name="T16" fmla="*/ 1366 w 1517"/>
                  <a:gd name="T17" fmla="*/ 817 h 1367"/>
                  <a:gd name="T18" fmla="*/ 1441 w 1517"/>
                  <a:gd name="T19" fmla="*/ 817 h 1367"/>
                  <a:gd name="T20" fmla="*/ 1497 w 1517"/>
                  <a:gd name="T21" fmla="*/ 603 h 1367"/>
                  <a:gd name="T22" fmla="*/ 1441 w 1517"/>
                  <a:gd name="T23" fmla="*/ 548 h 1367"/>
                  <a:gd name="T24" fmla="*/ 1366 w 1517"/>
                  <a:gd name="T25" fmla="*/ 548 h 1367"/>
                  <a:gd name="T26" fmla="*/ 1356 w 1517"/>
                  <a:gd name="T27" fmla="*/ 408 h 1367"/>
                  <a:gd name="T28" fmla="*/ 1366 w 1517"/>
                  <a:gd name="T29" fmla="*/ 399 h 1367"/>
                  <a:gd name="T30" fmla="*/ 1432 w 1517"/>
                  <a:gd name="T31" fmla="*/ 399 h 1367"/>
                  <a:gd name="T32" fmla="*/ 1488 w 1517"/>
                  <a:gd name="T33" fmla="*/ 75 h 1367"/>
                  <a:gd name="T34" fmla="*/ 1432 w 1517"/>
                  <a:gd name="T35" fmla="*/ 19 h 1367"/>
                  <a:gd name="T36" fmla="*/ 74 w 1517"/>
                  <a:gd name="T37" fmla="*/ 19 h 1367"/>
                  <a:gd name="T38" fmla="*/ 19 w 1517"/>
                  <a:gd name="T39" fmla="*/ 343 h 1367"/>
                  <a:gd name="T40" fmla="*/ 74 w 1517"/>
                  <a:gd name="T41" fmla="*/ 399 h 1367"/>
                  <a:gd name="T42" fmla="*/ 140 w 1517"/>
                  <a:gd name="T43" fmla="*/ 399 h 1367"/>
                  <a:gd name="T44" fmla="*/ 149 w 1517"/>
                  <a:gd name="T45" fmla="*/ 539 h 1367"/>
                  <a:gd name="T46" fmla="*/ 140 w 1517"/>
                  <a:gd name="T47" fmla="*/ 548 h 1367"/>
                  <a:gd name="T48" fmla="*/ 74 w 1517"/>
                  <a:gd name="T49" fmla="*/ 548 h 1367"/>
                  <a:gd name="T50" fmla="*/ 19 w 1517"/>
                  <a:gd name="T51" fmla="*/ 762 h 1367"/>
                  <a:gd name="T52" fmla="*/ 74 w 1517"/>
                  <a:gd name="T53" fmla="*/ 817 h 1367"/>
                  <a:gd name="T54" fmla="*/ 140 w 1517"/>
                  <a:gd name="T55" fmla="*/ 817 h 1367"/>
                  <a:gd name="T56" fmla="*/ 149 w 1517"/>
                  <a:gd name="T57" fmla="*/ 956 h 1367"/>
                  <a:gd name="T58" fmla="*/ 140 w 1517"/>
                  <a:gd name="T59" fmla="*/ 966 h 1367"/>
                  <a:gd name="T60" fmla="*/ 1432 w 1517"/>
                  <a:gd name="T61" fmla="*/ 1366 h 1367"/>
                  <a:gd name="T62" fmla="*/ 74 w 1517"/>
                  <a:gd name="T63" fmla="*/ 1366 h 1367"/>
                  <a:gd name="T64" fmla="*/ 0 w 1517"/>
                  <a:gd name="T65" fmla="*/ 1022 h 1367"/>
                  <a:gd name="T66" fmla="*/ 74 w 1517"/>
                  <a:gd name="T67" fmla="*/ 947 h 1367"/>
                  <a:gd name="T68" fmla="*/ 130 w 1517"/>
                  <a:gd name="T69" fmla="*/ 836 h 1367"/>
                  <a:gd name="T70" fmla="*/ 74 w 1517"/>
                  <a:gd name="T71" fmla="*/ 836 h 1367"/>
                  <a:gd name="T72" fmla="*/ 0 w 1517"/>
                  <a:gd name="T73" fmla="*/ 603 h 1367"/>
                  <a:gd name="T74" fmla="*/ 74 w 1517"/>
                  <a:gd name="T75" fmla="*/ 529 h 1367"/>
                  <a:gd name="T76" fmla="*/ 130 w 1517"/>
                  <a:gd name="T77" fmla="*/ 418 h 1367"/>
                  <a:gd name="T78" fmla="*/ 74 w 1517"/>
                  <a:gd name="T79" fmla="*/ 418 h 1367"/>
                  <a:gd name="T80" fmla="*/ 0 w 1517"/>
                  <a:gd name="T81" fmla="*/ 75 h 1367"/>
                  <a:gd name="T82" fmla="*/ 74 w 1517"/>
                  <a:gd name="T83" fmla="*/ 0 h 1367"/>
                  <a:gd name="T84" fmla="*/ 1432 w 1517"/>
                  <a:gd name="T85" fmla="*/ 0 h 1367"/>
                  <a:gd name="T86" fmla="*/ 1507 w 1517"/>
                  <a:gd name="T87" fmla="*/ 343 h 1367"/>
                  <a:gd name="T88" fmla="*/ 1432 w 1517"/>
                  <a:gd name="T89" fmla="*/ 418 h 1367"/>
                  <a:gd name="T90" fmla="*/ 1375 w 1517"/>
                  <a:gd name="T91" fmla="*/ 529 h 1367"/>
                  <a:gd name="T92" fmla="*/ 1441 w 1517"/>
                  <a:gd name="T93" fmla="*/ 529 h 1367"/>
                  <a:gd name="T94" fmla="*/ 1516 w 1517"/>
                  <a:gd name="T95" fmla="*/ 762 h 1367"/>
                  <a:gd name="T96" fmla="*/ 1441 w 1517"/>
                  <a:gd name="T97" fmla="*/ 836 h 1367"/>
                  <a:gd name="T98" fmla="*/ 1375 w 1517"/>
                  <a:gd name="T99" fmla="*/ 947 h 1367"/>
                  <a:gd name="T100" fmla="*/ 1432 w 1517"/>
                  <a:gd name="T101" fmla="*/ 947 h 1367"/>
                  <a:gd name="T102" fmla="*/ 1507 w 1517"/>
                  <a:gd name="T103" fmla="*/ 1291 h 1367"/>
                  <a:gd name="T104" fmla="*/ 1432 w 1517"/>
                  <a:gd name="T105" fmla="*/ 1366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17" h="1367">
                    <a:moveTo>
                      <a:pt x="74" y="966"/>
                    </a:moveTo>
                    <a:lnTo>
                      <a:pt x="74" y="966"/>
                    </a:lnTo>
                    <a:cubicBezTo>
                      <a:pt x="43" y="966"/>
                      <a:pt x="19" y="991"/>
                      <a:pt x="19" y="1022"/>
                    </a:cubicBezTo>
                    <a:lnTo>
                      <a:pt x="19" y="1291"/>
                    </a:lnTo>
                    <a:lnTo>
                      <a:pt x="19" y="1291"/>
                    </a:lnTo>
                    <a:cubicBezTo>
                      <a:pt x="19" y="1321"/>
                      <a:pt x="43" y="1345"/>
                      <a:pt x="74" y="1345"/>
                    </a:cubicBezTo>
                    <a:lnTo>
                      <a:pt x="1432" y="1345"/>
                    </a:lnTo>
                    <a:lnTo>
                      <a:pt x="1432" y="1345"/>
                    </a:lnTo>
                    <a:cubicBezTo>
                      <a:pt x="1462" y="1345"/>
                      <a:pt x="1488" y="1321"/>
                      <a:pt x="1488" y="1291"/>
                    </a:cubicBezTo>
                    <a:lnTo>
                      <a:pt x="1488" y="1022"/>
                    </a:lnTo>
                    <a:lnTo>
                      <a:pt x="1488" y="1022"/>
                    </a:lnTo>
                    <a:cubicBezTo>
                      <a:pt x="1488" y="991"/>
                      <a:pt x="1462" y="966"/>
                      <a:pt x="1432" y="966"/>
                    </a:cubicBezTo>
                    <a:lnTo>
                      <a:pt x="1366" y="966"/>
                    </a:lnTo>
                    <a:lnTo>
                      <a:pt x="1366" y="966"/>
                    </a:lnTo>
                    <a:cubicBezTo>
                      <a:pt x="1361" y="966"/>
                      <a:pt x="1356" y="962"/>
                      <a:pt x="1356" y="956"/>
                    </a:cubicBezTo>
                    <a:lnTo>
                      <a:pt x="1356" y="827"/>
                    </a:lnTo>
                    <a:lnTo>
                      <a:pt x="1356" y="827"/>
                    </a:lnTo>
                    <a:cubicBezTo>
                      <a:pt x="1356" y="822"/>
                      <a:pt x="1361" y="817"/>
                      <a:pt x="1366" y="817"/>
                    </a:cubicBezTo>
                    <a:lnTo>
                      <a:pt x="1441" y="817"/>
                    </a:lnTo>
                    <a:lnTo>
                      <a:pt x="1441" y="817"/>
                    </a:lnTo>
                    <a:cubicBezTo>
                      <a:pt x="1471" y="817"/>
                      <a:pt x="1497" y="792"/>
                      <a:pt x="1497" y="762"/>
                    </a:cubicBezTo>
                    <a:lnTo>
                      <a:pt x="1497" y="603"/>
                    </a:lnTo>
                    <a:lnTo>
                      <a:pt x="1497" y="603"/>
                    </a:lnTo>
                    <a:cubicBezTo>
                      <a:pt x="1497" y="573"/>
                      <a:pt x="1471" y="548"/>
                      <a:pt x="1441" y="548"/>
                    </a:cubicBezTo>
                    <a:lnTo>
                      <a:pt x="1366" y="548"/>
                    </a:lnTo>
                    <a:lnTo>
                      <a:pt x="1366" y="548"/>
                    </a:lnTo>
                    <a:cubicBezTo>
                      <a:pt x="1361" y="548"/>
                      <a:pt x="1356" y="544"/>
                      <a:pt x="1356" y="539"/>
                    </a:cubicBezTo>
                    <a:lnTo>
                      <a:pt x="1356" y="408"/>
                    </a:lnTo>
                    <a:lnTo>
                      <a:pt x="1356" y="408"/>
                    </a:lnTo>
                    <a:cubicBezTo>
                      <a:pt x="1356" y="403"/>
                      <a:pt x="1361" y="399"/>
                      <a:pt x="1366" y="399"/>
                    </a:cubicBezTo>
                    <a:lnTo>
                      <a:pt x="1432" y="399"/>
                    </a:lnTo>
                    <a:lnTo>
                      <a:pt x="1432" y="399"/>
                    </a:lnTo>
                    <a:cubicBezTo>
                      <a:pt x="1462" y="399"/>
                      <a:pt x="1488" y="374"/>
                      <a:pt x="1488" y="343"/>
                    </a:cubicBezTo>
                    <a:lnTo>
                      <a:pt x="1488" y="75"/>
                    </a:lnTo>
                    <a:lnTo>
                      <a:pt x="1488" y="75"/>
                    </a:lnTo>
                    <a:cubicBezTo>
                      <a:pt x="1488" y="45"/>
                      <a:pt x="1462" y="19"/>
                      <a:pt x="1432" y="19"/>
                    </a:cubicBezTo>
                    <a:lnTo>
                      <a:pt x="74" y="19"/>
                    </a:lnTo>
                    <a:lnTo>
                      <a:pt x="74" y="19"/>
                    </a:lnTo>
                    <a:cubicBezTo>
                      <a:pt x="43" y="19"/>
                      <a:pt x="19" y="45"/>
                      <a:pt x="19" y="75"/>
                    </a:cubicBezTo>
                    <a:lnTo>
                      <a:pt x="19" y="343"/>
                    </a:lnTo>
                    <a:lnTo>
                      <a:pt x="19" y="343"/>
                    </a:lnTo>
                    <a:cubicBezTo>
                      <a:pt x="19" y="374"/>
                      <a:pt x="43" y="399"/>
                      <a:pt x="74" y="399"/>
                    </a:cubicBezTo>
                    <a:lnTo>
                      <a:pt x="140" y="399"/>
                    </a:lnTo>
                    <a:lnTo>
                      <a:pt x="140" y="399"/>
                    </a:lnTo>
                    <a:cubicBezTo>
                      <a:pt x="145" y="399"/>
                      <a:pt x="149" y="403"/>
                      <a:pt x="149" y="408"/>
                    </a:cubicBezTo>
                    <a:lnTo>
                      <a:pt x="149" y="539"/>
                    </a:lnTo>
                    <a:lnTo>
                      <a:pt x="149" y="539"/>
                    </a:lnTo>
                    <a:cubicBezTo>
                      <a:pt x="149" y="544"/>
                      <a:pt x="145" y="548"/>
                      <a:pt x="140" y="548"/>
                    </a:cubicBezTo>
                    <a:lnTo>
                      <a:pt x="74" y="548"/>
                    </a:lnTo>
                    <a:lnTo>
                      <a:pt x="74" y="548"/>
                    </a:lnTo>
                    <a:cubicBezTo>
                      <a:pt x="43" y="548"/>
                      <a:pt x="19" y="573"/>
                      <a:pt x="19" y="603"/>
                    </a:cubicBezTo>
                    <a:lnTo>
                      <a:pt x="19" y="762"/>
                    </a:lnTo>
                    <a:lnTo>
                      <a:pt x="19" y="762"/>
                    </a:lnTo>
                    <a:cubicBezTo>
                      <a:pt x="19" y="792"/>
                      <a:pt x="43" y="817"/>
                      <a:pt x="74" y="817"/>
                    </a:cubicBezTo>
                    <a:lnTo>
                      <a:pt x="140" y="817"/>
                    </a:lnTo>
                    <a:lnTo>
                      <a:pt x="140" y="817"/>
                    </a:lnTo>
                    <a:cubicBezTo>
                      <a:pt x="145" y="817"/>
                      <a:pt x="149" y="822"/>
                      <a:pt x="149" y="827"/>
                    </a:cubicBezTo>
                    <a:lnTo>
                      <a:pt x="149" y="956"/>
                    </a:lnTo>
                    <a:lnTo>
                      <a:pt x="149" y="956"/>
                    </a:lnTo>
                    <a:cubicBezTo>
                      <a:pt x="149" y="962"/>
                      <a:pt x="145" y="966"/>
                      <a:pt x="140" y="966"/>
                    </a:cubicBezTo>
                    <a:lnTo>
                      <a:pt x="74" y="966"/>
                    </a:lnTo>
                    <a:close/>
                    <a:moveTo>
                      <a:pt x="1432" y="1366"/>
                    </a:moveTo>
                    <a:lnTo>
                      <a:pt x="74" y="1366"/>
                    </a:lnTo>
                    <a:lnTo>
                      <a:pt x="74" y="1366"/>
                    </a:lnTo>
                    <a:cubicBezTo>
                      <a:pt x="33" y="1366"/>
                      <a:pt x="0" y="1331"/>
                      <a:pt x="0" y="1291"/>
                    </a:cubicBezTo>
                    <a:lnTo>
                      <a:pt x="0" y="1022"/>
                    </a:lnTo>
                    <a:lnTo>
                      <a:pt x="0" y="1022"/>
                    </a:lnTo>
                    <a:cubicBezTo>
                      <a:pt x="0" y="981"/>
                      <a:pt x="33" y="947"/>
                      <a:pt x="74" y="947"/>
                    </a:cubicBezTo>
                    <a:lnTo>
                      <a:pt x="130" y="947"/>
                    </a:lnTo>
                    <a:lnTo>
                      <a:pt x="130" y="836"/>
                    </a:lnTo>
                    <a:lnTo>
                      <a:pt x="74" y="836"/>
                    </a:lnTo>
                    <a:lnTo>
                      <a:pt x="74" y="836"/>
                    </a:lnTo>
                    <a:cubicBezTo>
                      <a:pt x="33" y="836"/>
                      <a:pt x="0" y="802"/>
                      <a:pt x="0" y="762"/>
                    </a:cubicBezTo>
                    <a:lnTo>
                      <a:pt x="0" y="603"/>
                    </a:lnTo>
                    <a:lnTo>
                      <a:pt x="0" y="603"/>
                    </a:lnTo>
                    <a:cubicBezTo>
                      <a:pt x="0" y="562"/>
                      <a:pt x="33" y="529"/>
                      <a:pt x="74" y="529"/>
                    </a:cubicBezTo>
                    <a:lnTo>
                      <a:pt x="130" y="529"/>
                    </a:lnTo>
                    <a:lnTo>
                      <a:pt x="130" y="418"/>
                    </a:lnTo>
                    <a:lnTo>
                      <a:pt x="74" y="418"/>
                    </a:lnTo>
                    <a:lnTo>
                      <a:pt x="74" y="418"/>
                    </a:lnTo>
                    <a:cubicBezTo>
                      <a:pt x="33" y="418"/>
                      <a:pt x="0" y="385"/>
                      <a:pt x="0" y="343"/>
                    </a:cubicBezTo>
                    <a:lnTo>
                      <a:pt x="0" y="75"/>
                    </a:lnTo>
                    <a:lnTo>
                      <a:pt x="0" y="75"/>
                    </a:lnTo>
                    <a:cubicBezTo>
                      <a:pt x="0" y="33"/>
                      <a:pt x="33" y="0"/>
                      <a:pt x="74" y="0"/>
                    </a:cubicBezTo>
                    <a:lnTo>
                      <a:pt x="1432" y="0"/>
                    </a:lnTo>
                    <a:lnTo>
                      <a:pt x="1432" y="0"/>
                    </a:lnTo>
                    <a:cubicBezTo>
                      <a:pt x="1473" y="0"/>
                      <a:pt x="1507" y="33"/>
                      <a:pt x="1507" y="75"/>
                    </a:cubicBezTo>
                    <a:lnTo>
                      <a:pt x="1507" y="343"/>
                    </a:lnTo>
                    <a:lnTo>
                      <a:pt x="1507" y="343"/>
                    </a:lnTo>
                    <a:cubicBezTo>
                      <a:pt x="1507" y="385"/>
                      <a:pt x="1473" y="418"/>
                      <a:pt x="1432" y="418"/>
                    </a:cubicBezTo>
                    <a:lnTo>
                      <a:pt x="1375" y="418"/>
                    </a:lnTo>
                    <a:lnTo>
                      <a:pt x="1375" y="529"/>
                    </a:lnTo>
                    <a:lnTo>
                      <a:pt x="1441" y="529"/>
                    </a:lnTo>
                    <a:lnTo>
                      <a:pt x="1441" y="529"/>
                    </a:lnTo>
                    <a:cubicBezTo>
                      <a:pt x="1483" y="529"/>
                      <a:pt x="1516" y="562"/>
                      <a:pt x="1516" y="603"/>
                    </a:cubicBezTo>
                    <a:lnTo>
                      <a:pt x="1516" y="762"/>
                    </a:lnTo>
                    <a:lnTo>
                      <a:pt x="1516" y="762"/>
                    </a:lnTo>
                    <a:cubicBezTo>
                      <a:pt x="1516" y="802"/>
                      <a:pt x="1483" y="836"/>
                      <a:pt x="1441" y="836"/>
                    </a:cubicBezTo>
                    <a:lnTo>
                      <a:pt x="1375" y="836"/>
                    </a:lnTo>
                    <a:lnTo>
                      <a:pt x="1375" y="947"/>
                    </a:lnTo>
                    <a:lnTo>
                      <a:pt x="1432" y="947"/>
                    </a:lnTo>
                    <a:lnTo>
                      <a:pt x="1432" y="947"/>
                    </a:lnTo>
                    <a:cubicBezTo>
                      <a:pt x="1473" y="947"/>
                      <a:pt x="1507" y="981"/>
                      <a:pt x="1507" y="1022"/>
                    </a:cubicBezTo>
                    <a:lnTo>
                      <a:pt x="1507" y="1291"/>
                    </a:lnTo>
                    <a:lnTo>
                      <a:pt x="1507" y="1291"/>
                    </a:lnTo>
                    <a:cubicBezTo>
                      <a:pt x="1507" y="1331"/>
                      <a:pt x="1473" y="1366"/>
                      <a:pt x="1432" y="13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254">
                <a:extLst>
                  <a:ext uri="{FF2B5EF4-FFF2-40B4-BE49-F238E27FC236}">
                    <a16:creationId xmlns:a16="http://schemas.microsoft.com/office/drawing/2014/main" id="{B8DDB11A-8501-4EBD-BF22-CEE1B5072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0243" y="6317392"/>
                <a:ext cx="1135277" cy="189214"/>
              </a:xfrm>
              <a:custGeom>
                <a:avLst/>
                <a:gdLst>
                  <a:gd name="T0" fmla="*/ 1268 w 1298"/>
                  <a:gd name="T1" fmla="*/ 214 h 215"/>
                  <a:gd name="T2" fmla="*/ 648 w 1298"/>
                  <a:gd name="T3" fmla="*/ 214 h 215"/>
                  <a:gd name="T4" fmla="*/ 28 w 1298"/>
                  <a:gd name="T5" fmla="*/ 214 h 215"/>
                  <a:gd name="T6" fmla="*/ 28 w 1298"/>
                  <a:gd name="T7" fmla="*/ 214 h 215"/>
                  <a:gd name="T8" fmla="*/ 8 w 1298"/>
                  <a:gd name="T9" fmla="*/ 205 h 215"/>
                  <a:gd name="T10" fmla="*/ 8 w 1298"/>
                  <a:gd name="T11" fmla="*/ 205 h 215"/>
                  <a:gd name="T12" fmla="*/ 0 w 1298"/>
                  <a:gd name="T13" fmla="*/ 185 h 215"/>
                  <a:gd name="T14" fmla="*/ 0 w 1298"/>
                  <a:gd name="T15" fmla="*/ 107 h 215"/>
                  <a:gd name="T16" fmla="*/ 0 w 1298"/>
                  <a:gd name="T17" fmla="*/ 28 h 215"/>
                  <a:gd name="T18" fmla="*/ 0 w 1298"/>
                  <a:gd name="T19" fmla="*/ 28 h 215"/>
                  <a:gd name="T20" fmla="*/ 8 w 1298"/>
                  <a:gd name="T21" fmla="*/ 8 h 215"/>
                  <a:gd name="T22" fmla="*/ 8 w 1298"/>
                  <a:gd name="T23" fmla="*/ 8 h 215"/>
                  <a:gd name="T24" fmla="*/ 28 w 1298"/>
                  <a:gd name="T25" fmla="*/ 0 h 215"/>
                  <a:gd name="T26" fmla="*/ 648 w 1298"/>
                  <a:gd name="T27" fmla="*/ 0 h 215"/>
                  <a:gd name="T28" fmla="*/ 1268 w 1298"/>
                  <a:gd name="T29" fmla="*/ 0 h 215"/>
                  <a:gd name="T30" fmla="*/ 1268 w 1298"/>
                  <a:gd name="T31" fmla="*/ 0 h 215"/>
                  <a:gd name="T32" fmla="*/ 1288 w 1298"/>
                  <a:gd name="T33" fmla="*/ 8 h 215"/>
                  <a:gd name="T34" fmla="*/ 1288 w 1298"/>
                  <a:gd name="T35" fmla="*/ 8 h 215"/>
                  <a:gd name="T36" fmla="*/ 1297 w 1298"/>
                  <a:gd name="T37" fmla="*/ 28 h 215"/>
                  <a:gd name="T38" fmla="*/ 1297 w 1298"/>
                  <a:gd name="T39" fmla="*/ 107 h 215"/>
                  <a:gd name="T40" fmla="*/ 1297 w 1298"/>
                  <a:gd name="T41" fmla="*/ 185 h 215"/>
                  <a:gd name="T42" fmla="*/ 1297 w 1298"/>
                  <a:gd name="T43" fmla="*/ 185 h 215"/>
                  <a:gd name="T44" fmla="*/ 1288 w 1298"/>
                  <a:gd name="T45" fmla="*/ 205 h 215"/>
                  <a:gd name="T46" fmla="*/ 1288 w 1298"/>
                  <a:gd name="T47" fmla="*/ 205 h 215"/>
                  <a:gd name="T48" fmla="*/ 1268 w 1298"/>
                  <a:gd name="T49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8" h="215">
                    <a:moveTo>
                      <a:pt x="1268" y="214"/>
                    </a:moveTo>
                    <a:lnTo>
                      <a:pt x="648" y="214"/>
                    </a:lnTo>
                    <a:lnTo>
                      <a:pt x="28" y="214"/>
                    </a:lnTo>
                    <a:lnTo>
                      <a:pt x="28" y="214"/>
                    </a:lnTo>
                    <a:cubicBezTo>
                      <a:pt x="20" y="214"/>
                      <a:pt x="13" y="210"/>
                      <a:pt x="8" y="205"/>
                    </a:cubicBezTo>
                    <a:lnTo>
                      <a:pt x="8" y="205"/>
                    </a:lnTo>
                    <a:cubicBezTo>
                      <a:pt x="3" y="200"/>
                      <a:pt x="0" y="193"/>
                      <a:pt x="0" y="185"/>
                    </a:cubicBezTo>
                    <a:lnTo>
                      <a:pt x="0" y="107"/>
                    </a:ln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21"/>
                      <a:pt x="3" y="13"/>
                      <a:pt x="8" y="8"/>
                    </a:cubicBezTo>
                    <a:lnTo>
                      <a:pt x="8" y="8"/>
                    </a:lnTo>
                    <a:cubicBezTo>
                      <a:pt x="13" y="3"/>
                      <a:pt x="20" y="0"/>
                      <a:pt x="28" y="0"/>
                    </a:cubicBezTo>
                    <a:lnTo>
                      <a:pt x="648" y="0"/>
                    </a:lnTo>
                    <a:lnTo>
                      <a:pt x="1268" y="0"/>
                    </a:lnTo>
                    <a:lnTo>
                      <a:pt x="1268" y="0"/>
                    </a:lnTo>
                    <a:cubicBezTo>
                      <a:pt x="1276" y="0"/>
                      <a:pt x="1283" y="3"/>
                      <a:pt x="1288" y="8"/>
                    </a:cubicBezTo>
                    <a:lnTo>
                      <a:pt x="1288" y="8"/>
                    </a:lnTo>
                    <a:cubicBezTo>
                      <a:pt x="1293" y="13"/>
                      <a:pt x="1297" y="21"/>
                      <a:pt x="1297" y="28"/>
                    </a:cubicBezTo>
                    <a:lnTo>
                      <a:pt x="1297" y="107"/>
                    </a:lnTo>
                    <a:lnTo>
                      <a:pt x="1297" y="185"/>
                    </a:lnTo>
                    <a:lnTo>
                      <a:pt x="1297" y="185"/>
                    </a:lnTo>
                    <a:cubicBezTo>
                      <a:pt x="1297" y="193"/>
                      <a:pt x="1293" y="200"/>
                      <a:pt x="1288" y="205"/>
                    </a:cubicBezTo>
                    <a:lnTo>
                      <a:pt x="1288" y="205"/>
                    </a:lnTo>
                    <a:cubicBezTo>
                      <a:pt x="1283" y="210"/>
                      <a:pt x="1276" y="214"/>
                      <a:pt x="1268" y="2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255">
                <a:extLst>
                  <a:ext uri="{FF2B5EF4-FFF2-40B4-BE49-F238E27FC236}">
                    <a16:creationId xmlns:a16="http://schemas.microsoft.com/office/drawing/2014/main" id="{F2BEF5F0-D54B-4418-81B1-59BEEA271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2520" y="6309669"/>
                <a:ext cx="1154586" cy="204660"/>
              </a:xfrm>
              <a:custGeom>
                <a:avLst/>
                <a:gdLst>
                  <a:gd name="T0" fmla="*/ 38 w 1317"/>
                  <a:gd name="T1" fmla="*/ 19 h 234"/>
                  <a:gd name="T2" fmla="*/ 38 w 1317"/>
                  <a:gd name="T3" fmla="*/ 19 h 234"/>
                  <a:gd name="T4" fmla="*/ 25 w 1317"/>
                  <a:gd name="T5" fmla="*/ 25 h 234"/>
                  <a:gd name="T6" fmla="*/ 25 w 1317"/>
                  <a:gd name="T7" fmla="*/ 25 h 234"/>
                  <a:gd name="T8" fmla="*/ 20 w 1317"/>
                  <a:gd name="T9" fmla="*/ 38 h 234"/>
                  <a:gd name="T10" fmla="*/ 20 w 1317"/>
                  <a:gd name="T11" fmla="*/ 195 h 234"/>
                  <a:gd name="T12" fmla="*/ 20 w 1317"/>
                  <a:gd name="T13" fmla="*/ 195 h 234"/>
                  <a:gd name="T14" fmla="*/ 25 w 1317"/>
                  <a:gd name="T15" fmla="*/ 208 h 234"/>
                  <a:gd name="T16" fmla="*/ 25 w 1317"/>
                  <a:gd name="T17" fmla="*/ 208 h 234"/>
                  <a:gd name="T18" fmla="*/ 38 w 1317"/>
                  <a:gd name="T19" fmla="*/ 214 h 234"/>
                  <a:gd name="T20" fmla="*/ 1278 w 1317"/>
                  <a:gd name="T21" fmla="*/ 214 h 234"/>
                  <a:gd name="T22" fmla="*/ 1278 w 1317"/>
                  <a:gd name="T23" fmla="*/ 214 h 234"/>
                  <a:gd name="T24" fmla="*/ 1291 w 1317"/>
                  <a:gd name="T25" fmla="*/ 208 h 234"/>
                  <a:gd name="T26" fmla="*/ 1291 w 1317"/>
                  <a:gd name="T27" fmla="*/ 208 h 234"/>
                  <a:gd name="T28" fmla="*/ 1297 w 1317"/>
                  <a:gd name="T29" fmla="*/ 195 h 234"/>
                  <a:gd name="T30" fmla="*/ 1297 w 1317"/>
                  <a:gd name="T31" fmla="*/ 38 h 234"/>
                  <a:gd name="T32" fmla="*/ 1297 w 1317"/>
                  <a:gd name="T33" fmla="*/ 38 h 234"/>
                  <a:gd name="T34" fmla="*/ 1291 w 1317"/>
                  <a:gd name="T35" fmla="*/ 25 h 234"/>
                  <a:gd name="T36" fmla="*/ 1291 w 1317"/>
                  <a:gd name="T37" fmla="*/ 25 h 234"/>
                  <a:gd name="T38" fmla="*/ 1278 w 1317"/>
                  <a:gd name="T39" fmla="*/ 19 h 234"/>
                  <a:gd name="T40" fmla="*/ 38 w 1317"/>
                  <a:gd name="T41" fmla="*/ 19 h 234"/>
                  <a:gd name="T42" fmla="*/ 1278 w 1317"/>
                  <a:gd name="T43" fmla="*/ 233 h 234"/>
                  <a:gd name="T44" fmla="*/ 38 w 1317"/>
                  <a:gd name="T45" fmla="*/ 233 h 234"/>
                  <a:gd name="T46" fmla="*/ 38 w 1317"/>
                  <a:gd name="T47" fmla="*/ 233 h 234"/>
                  <a:gd name="T48" fmla="*/ 11 w 1317"/>
                  <a:gd name="T49" fmla="*/ 222 h 234"/>
                  <a:gd name="T50" fmla="*/ 11 w 1317"/>
                  <a:gd name="T51" fmla="*/ 222 h 234"/>
                  <a:gd name="T52" fmla="*/ 0 w 1317"/>
                  <a:gd name="T53" fmla="*/ 195 h 234"/>
                  <a:gd name="T54" fmla="*/ 0 w 1317"/>
                  <a:gd name="T55" fmla="*/ 38 h 234"/>
                  <a:gd name="T56" fmla="*/ 0 w 1317"/>
                  <a:gd name="T57" fmla="*/ 38 h 234"/>
                  <a:gd name="T58" fmla="*/ 11 w 1317"/>
                  <a:gd name="T59" fmla="*/ 11 h 234"/>
                  <a:gd name="T60" fmla="*/ 11 w 1317"/>
                  <a:gd name="T61" fmla="*/ 11 h 234"/>
                  <a:gd name="T62" fmla="*/ 38 w 1317"/>
                  <a:gd name="T63" fmla="*/ 0 h 234"/>
                  <a:gd name="T64" fmla="*/ 1278 w 1317"/>
                  <a:gd name="T65" fmla="*/ 0 h 234"/>
                  <a:gd name="T66" fmla="*/ 1278 w 1317"/>
                  <a:gd name="T67" fmla="*/ 0 h 234"/>
                  <a:gd name="T68" fmla="*/ 1305 w 1317"/>
                  <a:gd name="T69" fmla="*/ 11 h 234"/>
                  <a:gd name="T70" fmla="*/ 1305 w 1317"/>
                  <a:gd name="T71" fmla="*/ 11 h 234"/>
                  <a:gd name="T72" fmla="*/ 1316 w 1317"/>
                  <a:gd name="T73" fmla="*/ 38 h 234"/>
                  <a:gd name="T74" fmla="*/ 1316 w 1317"/>
                  <a:gd name="T75" fmla="*/ 195 h 234"/>
                  <a:gd name="T76" fmla="*/ 1316 w 1317"/>
                  <a:gd name="T77" fmla="*/ 195 h 234"/>
                  <a:gd name="T78" fmla="*/ 1305 w 1317"/>
                  <a:gd name="T79" fmla="*/ 222 h 234"/>
                  <a:gd name="T80" fmla="*/ 1305 w 1317"/>
                  <a:gd name="T81" fmla="*/ 222 h 234"/>
                  <a:gd name="T82" fmla="*/ 1278 w 1317"/>
                  <a:gd name="T83" fmla="*/ 23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17" h="234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2" y="19"/>
                      <a:pt x="28" y="21"/>
                      <a:pt x="25" y="25"/>
                    </a:cubicBezTo>
                    <a:lnTo>
                      <a:pt x="25" y="25"/>
                    </a:lnTo>
                    <a:cubicBezTo>
                      <a:pt x="21" y="28"/>
                      <a:pt x="20" y="33"/>
                      <a:pt x="20" y="38"/>
                    </a:cubicBezTo>
                    <a:lnTo>
                      <a:pt x="20" y="195"/>
                    </a:lnTo>
                    <a:lnTo>
                      <a:pt x="20" y="195"/>
                    </a:lnTo>
                    <a:cubicBezTo>
                      <a:pt x="20" y="200"/>
                      <a:pt x="21" y="205"/>
                      <a:pt x="25" y="208"/>
                    </a:cubicBezTo>
                    <a:lnTo>
                      <a:pt x="25" y="208"/>
                    </a:lnTo>
                    <a:cubicBezTo>
                      <a:pt x="28" y="212"/>
                      <a:pt x="32" y="214"/>
                      <a:pt x="38" y="214"/>
                    </a:cubicBezTo>
                    <a:lnTo>
                      <a:pt x="1278" y="214"/>
                    </a:lnTo>
                    <a:lnTo>
                      <a:pt x="1278" y="214"/>
                    </a:lnTo>
                    <a:cubicBezTo>
                      <a:pt x="1283" y="214"/>
                      <a:pt x="1287" y="212"/>
                      <a:pt x="1291" y="208"/>
                    </a:cubicBezTo>
                    <a:lnTo>
                      <a:pt x="1291" y="208"/>
                    </a:lnTo>
                    <a:cubicBezTo>
                      <a:pt x="1294" y="205"/>
                      <a:pt x="1297" y="200"/>
                      <a:pt x="1297" y="195"/>
                    </a:cubicBezTo>
                    <a:lnTo>
                      <a:pt x="1297" y="38"/>
                    </a:lnTo>
                    <a:lnTo>
                      <a:pt x="1297" y="38"/>
                    </a:lnTo>
                    <a:cubicBezTo>
                      <a:pt x="1297" y="33"/>
                      <a:pt x="1294" y="28"/>
                      <a:pt x="1291" y="25"/>
                    </a:cubicBezTo>
                    <a:lnTo>
                      <a:pt x="1291" y="25"/>
                    </a:lnTo>
                    <a:cubicBezTo>
                      <a:pt x="1287" y="21"/>
                      <a:pt x="1283" y="19"/>
                      <a:pt x="1278" y="19"/>
                    </a:cubicBezTo>
                    <a:lnTo>
                      <a:pt x="38" y="19"/>
                    </a:lnTo>
                    <a:close/>
                    <a:moveTo>
                      <a:pt x="1278" y="233"/>
                    </a:moveTo>
                    <a:lnTo>
                      <a:pt x="38" y="233"/>
                    </a:lnTo>
                    <a:lnTo>
                      <a:pt x="38" y="233"/>
                    </a:lnTo>
                    <a:cubicBezTo>
                      <a:pt x="28" y="233"/>
                      <a:pt x="18" y="229"/>
                      <a:pt x="11" y="222"/>
                    </a:cubicBezTo>
                    <a:lnTo>
                      <a:pt x="11" y="222"/>
                    </a:lnTo>
                    <a:cubicBezTo>
                      <a:pt x="4" y="215"/>
                      <a:pt x="0" y="205"/>
                      <a:pt x="0" y="195"/>
                    </a:cubicBezTo>
                    <a:lnTo>
                      <a:pt x="0" y="38"/>
                    </a:lnTo>
                    <a:lnTo>
                      <a:pt x="0" y="38"/>
                    </a:lnTo>
                    <a:cubicBezTo>
                      <a:pt x="0" y="28"/>
                      <a:pt x="4" y="18"/>
                      <a:pt x="11" y="11"/>
                    </a:cubicBezTo>
                    <a:lnTo>
                      <a:pt x="11" y="11"/>
                    </a:lnTo>
                    <a:cubicBezTo>
                      <a:pt x="18" y="4"/>
                      <a:pt x="28" y="0"/>
                      <a:pt x="38" y="0"/>
                    </a:cubicBezTo>
                    <a:lnTo>
                      <a:pt x="1278" y="0"/>
                    </a:lnTo>
                    <a:lnTo>
                      <a:pt x="1278" y="0"/>
                    </a:lnTo>
                    <a:cubicBezTo>
                      <a:pt x="1289" y="0"/>
                      <a:pt x="1298" y="4"/>
                      <a:pt x="1305" y="11"/>
                    </a:cubicBezTo>
                    <a:lnTo>
                      <a:pt x="1305" y="11"/>
                    </a:lnTo>
                    <a:cubicBezTo>
                      <a:pt x="1312" y="18"/>
                      <a:pt x="1316" y="28"/>
                      <a:pt x="1316" y="38"/>
                    </a:cubicBezTo>
                    <a:lnTo>
                      <a:pt x="1316" y="195"/>
                    </a:lnTo>
                    <a:lnTo>
                      <a:pt x="1316" y="195"/>
                    </a:lnTo>
                    <a:cubicBezTo>
                      <a:pt x="1316" y="205"/>
                      <a:pt x="1312" y="215"/>
                      <a:pt x="1305" y="222"/>
                    </a:cubicBezTo>
                    <a:lnTo>
                      <a:pt x="1305" y="222"/>
                    </a:lnTo>
                    <a:cubicBezTo>
                      <a:pt x="1298" y="229"/>
                      <a:pt x="1289" y="233"/>
                      <a:pt x="1278" y="2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256">
                <a:extLst>
                  <a:ext uri="{FF2B5EF4-FFF2-40B4-BE49-F238E27FC236}">
                    <a16:creationId xmlns:a16="http://schemas.microsoft.com/office/drawing/2014/main" id="{4687486F-D596-4AD0-9B1B-14110B7F0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0243" y="5479451"/>
                <a:ext cx="1135277" cy="189212"/>
              </a:xfrm>
              <a:custGeom>
                <a:avLst/>
                <a:gdLst>
                  <a:gd name="T0" fmla="*/ 1268 w 1298"/>
                  <a:gd name="T1" fmla="*/ 214 h 215"/>
                  <a:gd name="T2" fmla="*/ 648 w 1298"/>
                  <a:gd name="T3" fmla="*/ 214 h 215"/>
                  <a:gd name="T4" fmla="*/ 28 w 1298"/>
                  <a:gd name="T5" fmla="*/ 214 h 215"/>
                  <a:gd name="T6" fmla="*/ 28 w 1298"/>
                  <a:gd name="T7" fmla="*/ 214 h 215"/>
                  <a:gd name="T8" fmla="*/ 8 w 1298"/>
                  <a:gd name="T9" fmla="*/ 206 h 215"/>
                  <a:gd name="T10" fmla="*/ 8 w 1298"/>
                  <a:gd name="T11" fmla="*/ 206 h 215"/>
                  <a:gd name="T12" fmla="*/ 0 w 1298"/>
                  <a:gd name="T13" fmla="*/ 186 h 215"/>
                  <a:gd name="T14" fmla="*/ 0 w 1298"/>
                  <a:gd name="T15" fmla="*/ 107 h 215"/>
                  <a:gd name="T16" fmla="*/ 0 w 1298"/>
                  <a:gd name="T17" fmla="*/ 28 h 215"/>
                  <a:gd name="T18" fmla="*/ 0 w 1298"/>
                  <a:gd name="T19" fmla="*/ 28 h 215"/>
                  <a:gd name="T20" fmla="*/ 8 w 1298"/>
                  <a:gd name="T21" fmla="*/ 8 h 215"/>
                  <a:gd name="T22" fmla="*/ 8 w 1298"/>
                  <a:gd name="T23" fmla="*/ 8 h 215"/>
                  <a:gd name="T24" fmla="*/ 28 w 1298"/>
                  <a:gd name="T25" fmla="*/ 0 h 215"/>
                  <a:gd name="T26" fmla="*/ 648 w 1298"/>
                  <a:gd name="T27" fmla="*/ 0 h 215"/>
                  <a:gd name="T28" fmla="*/ 1268 w 1298"/>
                  <a:gd name="T29" fmla="*/ 0 h 215"/>
                  <a:gd name="T30" fmla="*/ 1268 w 1298"/>
                  <a:gd name="T31" fmla="*/ 0 h 215"/>
                  <a:gd name="T32" fmla="*/ 1288 w 1298"/>
                  <a:gd name="T33" fmla="*/ 8 h 215"/>
                  <a:gd name="T34" fmla="*/ 1288 w 1298"/>
                  <a:gd name="T35" fmla="*/ 8 h 215"/>
                  <a:gd name="T36" fmla="*/ 1297 w 1298"/>
                  <a:gd name="T37" fmla="*/ 28 h 215"/>
                  <a:gd name="T38" fmla="*/ 1297 w 1298"/>
                  <a:gd name="T39" fmla="*/ 107 h 215"/>
                  <a:gd name="T40" fmla="*/ 1297 w 1298"/>
                  <a:gd name="T41" fmla="*/ 186 h 215"/>
                  <a:gd name="T42" fmla="*/ 1297 w 1298"/>
                  <a:gd name="T43" fmla="*/ 186 h 215"/>
                  <a:gd name="T44" fmla="*/ 1288 w 1298"/>
                  <a:gd name="T45" fmla="*/ 206 h 215"/>
                  <a:gd name="T46" fmla="*/ 1288 w 1298"/>
                  <a:gd name="T47" fmla="*/ 206 h 215"/>
                  <a:gd name="T48" fmla="*/ 1268 w 1298"/>
                  <a:gd name="T49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8" h="215">
                    <a:moveTo>
                      <a:pt x="1268" y="214"/>
                    </a:moveTo>
                    <a:lnTo>
                      <a:pt x="648" y="214"/>
                    </a:lnTo>
                    <a:lnTo>
                      <a:pt x="28" y="214"/>
                    </a:lnTo>
                    <a:lnTo>
                      <a:pt x="28" y="214"/>
                    </a:lnTo>
                    <a:cubicBezTo>
                      <a:pt x="20" y="214"/>
                      <a:pt x="13" y="211"/>
                      <a:pt x="8" y="206"/>
                    </a:cubicBezTo>
                    <a:lnTo>
                      <a:pt x="8" y="206"/>
                    </a:lnTo>
                    <a:cubicBezTo>
                      <a:pt x="3" y="201"/>
                      <a:pt x="0" y="194"/>
                      <a:pt x="0" y="186"/>
                    </a:cubicBezTo>
                    <a:lnTo>
                      <a:pt x="0" y="107"/>
                    </a:ln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21"/>
                      <a:pt x="3" y="14"/>
                      <a:pt x="8" y="8"/>
                    </a:cubicBezTo>
                    <a:lnTo>
                      <a:pt x="8" y="8"/>
                    </a:lnTo>
                    <a:cubicBezTo>
                      <a:pt x="13" y="3"/>
                      <a:pt x="20" y="0"/>
                      <a:pt x="28" y="0"/>
                    </a:cubicBezTo>
                    <a:lnTo>
                      <a:pt x="648" y="0"/>
                    </a:lnTo>
                    <a:lnTo>
                      <a:pt x="1268" y="0"/>
                    </a:lnTo>
                    <a:lnTo>
                      <a:pt x="1268" y="0"/>
                    </a:lnTo>
                    <a:cubicBezTo>
                      <a:pt x="1276" y="0"/>
                      <a:pt x="1283" y="3"/>
                      <a:pt x="1288" y="8"/>
                    </a:cubicBezTo>
                    <a:lnTo>
                      <a:pt x="1288" y="8"/>
                    </a:lnTo>
                    <a:cubicBezTo>
                      <a:pt x="1293" y="14"/>
                      <a:pt x="1297" y="21"/>
                      <a:pt x="1297" y="28"/>
                    </a:cubicBezTo>
                    <a:lnTo>
                      <a:pt x="1297" y="107"/>
                    </a:lnTo>
                    <a:lnTo>
                      <a:pt x="1297" y="186"/>
                    </a:lnTo>
                    <a:lnTo>
                      <a:pt x="1297" y="186"/>
                    </a:lnTo>
                    <a:cubicBezTo>
                      <a:pt x="1297" y="194"/>
                      <a:pt x="1293" y="201"/>
                      <a:pt x="1288" y="206"/>
                    </a:cubicBezTo>
                    <a:lnTo>
                      <a:pt x="1288" y="206"/>
                    </a:lnTo>
                    <a:cubicBezTo>
                      <a:pt x="1283" y="211"/>
                      <a:pt x="1276" y="214"/>
                      <a:pt x="1268" y="2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257">
                <a:extLst>
                  <a:ext uri="{FF2B5EF4-FFF2-40B4-BE49-F238E27FC236}">
                    <a16:creationId xmlns:a16="http://schemas.microsoft.com/office/drawing/2014/main" id="{9E9234AA-36F9-40A0-9EAF-316B714C6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2520" y="5471728"/>
                <a:ext cx="1154586" cy="204658"/>
              </a:xfrm>
              <a:custGeom>
                <a:avLst/>
                <a:gdLst>
                  <a:gd name="T0" fmla="*/ 38 w 1317"/>
                  <a:gd name="T1" fmla="*/ 19 h 233"/>
                  <a:gd name="T2" fmla="*/ 38 w 1317"/>
                  <a:gd name="T3" fmla="*/ 19 h 233"/>
                  <a:gd name="T4" fmla="*/ 25 w 1317"/>
                  <a:gd name="T5" fmla="*/ 24 h 233"/>
                  <a:gd name="T6" fmla="*/ 25 w 1317"/>
                  <a:gd name="T7" fmla="*/ 24 h 233"/>
                  <a:gd name="T8" fmla="*/ 20 w 1317"/>
                  <a:gd name="T9" fmla="*/ 37 h 233"/>
                  <a:gd name="T10" fmla="*/ 20 w 1317"/>
                  <a:gd name="T11" fmla="*/ 195 h 233"/>
                  <a:gd name="T12" fmla="*/ 20 w 1317"/>
                  <a:gd name="T13" fmla="*/ 195 h 233"/>
                  <a:gd name="T14" fmla="*/ 25 w 1317"/>
                  <a:gd name="T15" fmla="*/ 208 h 233"/>
                  <a:gd name="T16" fmla="*/ 25 w 1317"/>
                  <a:gd name="T17" fmla="*/ 208 h 233"/>
                  <a:gd name="T18" fmla="*/ 38 w 1317"/>
                  <a:gd name="T19" fmla="*/ 213 h 233"/>
                  <a:gd name="T20" fmla="*/ 1278 w 1317"/>
                  <a:gd name="T21" fmla="*/ 213 h 233"/>
                  <a:gd name="T22" fmla="*/ 1278 w 1317"/>
                  <a:gd name="T23" fmla="*/ 213 h 233"/>
                  <a:gd name="T24" fmla="*/ 1291 w 1317"/>
                  <a:gd name="T25" fmla="*/ 208 h 233"/>
                  <a:gd name="T26" fmla="*/ 1291 w 1317"/>
                  <a:gd name="T27" fmla="*/ 208 h 233"/>
                  <a:gd name="T28" fmla="*/ 1297 w 1317"/>
                  <a:gd name="T29" fmla="*/ 195 h 233"/>
                  <a:gd name="T30" fmla="*/ 1297 w 1317"/>
                  <a:gd name="T31" fmla="*/ 37 h 233"/>
                  <a:gd name="T32" fmla="*/ 1297 w 1317"/>
                  <a:gd name="T33" fmla="*/ 37 h 233"/>
                  <a:gd name="T34" fmla="*/ 1291 w 1317"/>
                  <a:gd name="T35" fmla="*/ 24 h 233"/>
                  <a:gd name="T36" fmla="*/ 1291 w 1317"/>
                  <a:gd name="T37" fmla="*/ 24 h 233"/>
                  <a:gd name="T38" fmla="*/ 1278 w 1317"/>
                  <a:gd name="T39" fmla="*/ 19 h 233"/>
                  <a:gd name="T40" fmla="*/ 38 w 1317"/>
                  <a:gd name="T41" fmla="*/ 19 h 233"/>
                  <a:gd name="T42" fmla="*/ 1278 w 1317"/>
                  <a:gd name="T43" fmla="*/ 232 h 233"/>
                  <a:gd name="T44" fmla="*/ 38 w 1317"/>
                  <a:gd name="T45" fmla="*/ 232 h 233"/>
                  <a:gd name="T46" fmla="*/ 38 w 1317"/>
                  <a:gd name="T47" fmla="*/ 232 h 233"/>
                  <a:gd name="T48" fmla="*/ 11 w 1317"/>
                  <a:gd name="T49" fmla="*/ 222 h 233"/>
                  <a:gd name="T50" fmla="*/ 11 w 1317"/>
                  <a:gd name="T51" fmla="*/ 222 h 233"/>
                  <a:gd name="T52" fmla="*/ 0 w 1317"/>
                  <a:gd name="T53" fmla="*/ 195 h 233"/>
                  <a:gd name="T54" fmla="*/ 0 w 1317"/>
                  <a:gd name="T55" fmla="*/ 37 h 233"/>
                  <a:gd name="T56" fmla="*/ 0 w 1317"/>
                  <a:gd name="T57" fmla="*/ 37 h 233"/>
                  <a:gd name="T58" fmla="*/ 11 w 1317"/>
                  <a:gd name="T59" fmla="*/ 10 h 233"/>
                  <a:gd name="T60" fmla="*/ 11 w 1317"/>
                  <a:gd name="T61" fmla="*/ 10 h 233"/>
                  <a:gd name="T62" fmla="*/ 38 w 1317"/>
                  <a:gd name="T63" fmla="*/ 0 h 233"/>
                  <a:gd name="T64" fmla="*/ 1278 w 1317"/>
                  <a:gd name="T65" fmla="*/ 0 h 233"/>
                  <a:gd name="T66" fmla="*/ 1278 w 1317"/>
                  <a:gd name="T67" fmla="*/ 0 h 233"/>
                  <a:gd name="T68" fmla="*/ 1305 w 1317"/>
                  <a:gd name="T69" fmla="*/ 10 h 233"/>
                  <a:gd name="T70" fmla="*/ 1305 w 1317"/>
                  <a:gd name="T71" fmla="*/ 10 h 233"/>
                  <a:gd name="T72" fmla="*/ 1316 w 1317"/>
                  <a:gd name="T73" fmla="*/ 37 h 233"/>
                  <a:gd name="T74" fmla="*/ 1316 w 1317"/>
                  <a:gd name="T75" fmla="*/ 195 h 233"/>
                  <a:gd name="T76" fmla="*/ 1316 w 1317"/>
                  <a:gd name="T77" fmla="*/ 195 h 233"/>
                  <a:gd name="T78" fmla="*/ 1305 w 1317"/>
                  <a:gd name="T79" fmla="*/ 222 h 233"/>
                  <a:gd name="T80" fmla="*/ 1305 w 1317"/>
                  <a:gd name="T81" fmla="*/ 222 h 233"/>
                  <a:gd name="T82" fmla="*/ 1278 w 1317"/>
                  <a:gd name="T83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17" h="233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2" y="19"/>
                      <a:pt x="28" y="20"/>
                      <a:pt x="25" y="24"/>
                    </a:cubicBezTo>
                    <a:lnTo>
                      <a:pt x="25" y="24"/>
                    </a:lnTo>
                    <a:cubicBezTo>
                      <a:pt x="21" y="27"/>
                      <a:pt x="20" y="33"/>
                      <a:pt x="20" y="37"/>
                    </a:cubicBezTo>
                    <a:lnTo>
                      <a:pt x="20" y="195"/>
                    </a:lnTo>
                    <a:lnTo>
                      <a:pt x="20" y="195"/>
                    </a:lnTo>
                    <a:cubicBezTo>
                      <a:pt x="20" y="200"/>
                      <a:pt x="21" y="204"/>
                      <a:pt x="25" y="208"/>
                    </a:cubicBezTo>
                    <a:lnTo>
                      <a:pt x="25" y="208"/>
                    </a:lnTo>
                    <a:cubicBezTo>
                      <a:pt x="28" y="211"/>
                      <a:pt x="32" y="213"/>
                      <a:pt x="38" y="213"/>
                    </a:cubicBezTo>
                    <a:lnTo>
                      <a:pt x="1278" y="213"/>
                    </a:lnTo>
                    <a:lnTo>
                      <a:pt x="1278" y="213"/>
                    </a:lnTo>
                    <a:cubicBezTo>
                      <a:pt x="1283" y="213"/>
                      <a:pt x="1287" y="211"/>
                      <a:pt x="1291" y="208"/>
                    </a:cubicBezTo>
                    <a:lnTo>
                      <a:pt x="1291" y="208"/>
                    </a:lnTo>
                    <a:cubicBezTo>
                      <a:pt x="1294" y="204"/>
                      <a:pt x="1297" y="200"/>
                      <a:pt x="1297" y="195"/>
                    </a:cubicBezTo>
                    <a:lnTo>
                      <a:pt x="1297" y="37"/>
                    </a:lnTo>
                    <a:lnTo>
                      <a:pt x="1297" y="37"/>
                    </a:lnTo>
                    <a:cubicBezTo>
                      <a:pt x="1297" y="33"/>
                      <a:pt x="1294" y="27"/>
                      <a:pt x="1291" y="24"/>
                    </a:cubicBezTo>
                    <a:lnTo>
                      <a:pt x="1291" y="24"/>
                    </a:lnTo>
                    <a:cubicBezTo>
                      <a:pt x="1287" y="20"/>
                      <a:pt x="1283" y="19"/>
                      <a:pt x="1278" y="19"/>
                    </a:cubicBezTo>
                    <a:lnTo>
                      <a:pt x="38" y="19"/>
                    </a:lnTo>
                    <a:close/>
                    <a:moveTo>
                      <a:pt x="1278" y="232"/>
                    </a:moveTo>
                    <a:lnTo>
                      <a:pt x="38" y="232"/>
                    </a:lnTo>
                    <a:lnTo>
                      <a:pt x="38" y="232"/>
                    </a:lnTo>
                    <a:cubicBezTo>
                      <a:pt x="28" y="232"/>
                      <a:pt x="18" y="229"/>
                      <a:pt x="11" y="222"/>
                    </a:cubicBezTo>
                    <a:lnTo>
                      <a:pt x="11" y="222"/>
                    </a:lnTo>
                    <a:cubicBezTo>
                      <a:pt x="4" y="214"/>
                      <a:pt x="0" y="204"/>
                      <a:pt x="0" y="195"/>
                    </a:cubicBezTo>
                    <a:lnTo>
                      <a:pt x="0" y="37"/>
                    </a:lnTo>
                    <a:lnTo>
                      <a:pt x="0" y="37"/>
                    </a:lnTo>
                    <a:cubicBezTo>
                      <a:pt x="0" y="27"/>
                      <a:pt x="4" y="18"/>
                      <a:pt x="11" y="10"/>
                    </a:cubicBezTo>
                    <a:lnTo>
                      <a:pt x="11" y="10"/>
                    </a:lnTo>
                    <a:cubicBezTo>
                      <a:pt x="18" y="3"/>
                      <a:pt x="28" y="0"/>
                      <a:pt x="38" y="0"/>
                    </a:cubicBezTo>
                    <a:lnTo>
                      <a:pt x="1278" y="0"/>
                    </a:lnTo>
                    <a:lnTo>
                      <a:pt x="1278" y="0"/>
                    </a:lnTo>
                    <a:cubicBezTo>
                      <a:pt x="1289" y="0"/>
                      <a:pt x="1298" y="3"/>
                      <a:pt x="1305" y="10"/>
                    </a:cubicBezTo>
                    <a:lnTo>
                      <a:pt x="1305" y="10"/>
                    </a:lnTo>
                    <a:cubicBezTo>
                      <a:pt x="1312" y="18"/>
                      <a:pt x="1316" y="27"/>
                      <a:pt x="1316" y="37"/>
                    </a:cubicBezTo>
                    <a:lnTo>
                      <a:pt x="1316" y="195"/>
                    </a:lnTo>
                    <a:lnTo>
                      <a:pt x="1316" y="195"/>
                    </a:lnTo>
                    <a:cubicBezTo>
                      <a:pt x="1316" y="204"/>
                      <a:pt x="1312" y="214"/>
                      <a:pt x="1305" y="222"/>
                    </a:cubicBezTo>
                    <a:lnTo>
                      <a:pt x="1305" y="222"/>
                    </a:lnTo>
                    <a:cubicBezTo>
                      <a:pt x="1298" y="229"/>
                      <a:pt x="1289" y="232"/>
                      <a:pt x="1278" y="2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258">
                <a:extLst>
                  <a:ext uri="{FF2B5EF4-FFF2-40B4-BE49-F238E27FC236}">
                    <a16:creationId xmlns:a16="http://schemas.microsoft.com/office/drawing/2014/main" id="{6C44588A-29C7-45B7-8308-0A3383D95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0243" y="5935106"/>
                <a:ext cx="1135277" cy="111982"/>
              </a:xfrm>
              <a:custGeom>
                <a:avLst/>
                <a:gdLst>
                  <a:gd name="T0" fmla="*/ 1268 w 1298"/>
                  <a:gd name="T1" fmla="*/ 127 h 128"/>
                  <a:gd name="T2" fmla="*/ 648 w 1298"/>
                  <a:gd name="T3" fmla="*/ 127 h 128"/>
                  <a:gd name="T4" fmla="*/ 28 w 1298"/>
                  <a:gd name="T5" fmla="*/ 127 h 128"/>
                  <a:gd name="T6" fmla="*/ 28 w 1298"/>
                  <a:gd name="T7" fmla="*/ 127 h 128"/>
                  <a:gd name="T8" fmla="*/ 8 w 1298"/>
                  <a:gd name="T9" fmla="*/ 118 h 128"/>
                  <a:gd name="T10" fmla="*/ 8 w 1298"/>
                  <a:gd name="T11" fmla="*/ 118 h 128"/>
                  <a:gd name="T12" fmla="*/ 0 w 1298"/>
                  <a:gd name="T13" fmla="*/ 98 h 128"/>
                  <a:gd name="T14" fmla="*/ 0 w 1298"/>
                  <a:gd name="T15" fmla="*/ 63 h 128"/>
                  <a:gd name="T16" fmla="*/ 0 w 1298"/>
                  <a:gd name="T17" fmla="*/ 28 h 128"/>
                  <a:gd name="T18" fmla="*/ 0 w 1298"/>
                  <a:gd name="T19" fmla="*/ 28 h 128"/>
                  <a:gd name="T20" fmla="*/ 8 w 1298"/>
                  <a:gd name="T21" fmla="*/ 8 h 128"/>
                  <a:gd name="T22" fmla="*/ 8 w 1298"/>
                  <a:gd name="T23" fmla="*/ 8 h 128"/>
                  <a:gd name="T24" fmla="*/ 28 w 1298"/>
                  <a:gd name="T25" fmla="*/ 0 h 128"/>
                  <a:gd name="T26" fmla="*/ 648 w 1298"/>
                  <a:gd name="T27" fmla="*/ 0 h 128"/>
                  <a:gd name="T28" fmla="*/ 1268 w 1298"/>
                  <a:gd name="T29" fmla="*/ 0 h 128"/>
                  <a:gd name="T30" fmla="*/ 1268 w 1298"/>
                  <a:gd name="T31" fmla="*/ 0 h 128"/>
                  <a:gd name="T32" fmla="*/ 1288 w 1298"/>
                  <a:gd name="T33" fmla="*/ 8 h 128"/>
                  <a:gd name="T34" fmla="*/ 1288 w 1298"/>
                  <a:gd name="T35" fmla="*/ 8 h 128"/>
                  <a:gd name="T36" fmla="*/ 1297 w 1298"/>
                  <a:gd name="T37" fmla="*/ 28 h 128"/>
                  <a:gd name="T38" fmla="*/ 1297 w 1298"/>
                  <a:gd name="T39" fmla="*/ 63 h 128"/>
                  <a:gd name="T40" fmla="*/ 1297 w 1298"/>
                  <a:gd name="T41" fmla="*/ 98 h 128"/>
                  <a:gd name="T42" fmla="*/ 1297 w 1298"/>
                  <a:gd name="T43" fmla="*/ 98 h 128"/>
                  <a:gd name="T44" fmla="*/ 1288 w 1298"/>
                  <a:gd name="T45" fmla="*/ 118 h 128"/>
                  <a:gd name="T46" fmla="*/ 1288 w 1298"/>
                  <a:gd name="T47" fmla="*/ 118 h 128"/>
                  <a:gd name="T48" fmla="*/ 1268 w 1298"/>
                  <a:gd name="T49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8" h="128">
                    <a:moveTo>
                      <a:pt x="1268" y="127"/>
                    </a:moveTo>
                    <a:lnTo>
                      <a:pt x="648" y="127"/>
                    </a:lnTo>
                    <a:lnTo>
                      <a:pt x="28" y="127"/>
                    </a:lnTo>
                    <a:lnTo>
                      <a:pt x="28" y="127"/>
                    </a:lnTo>
                    <a:cubicBezTo>
                      <a:pt x="20" y="127"/>
                      <a:pt x="13" y="123"/>
                      <a:pt x="8" y="118"/>
                    </a:cubicBezTo>
                    <a:lnTo>
                      <a:pt x="8" y="118"/>
                    </a:lnTo>
                    <a:cubicBezTo>
                      <a:pt x="3" y="113"/>
                      <a:pt x="0" y="106"/>
                      <a:pt x="0" y="98"/>
                    </a:cubicBezTo>
                    <a:lnTo>
                      <a:pt x="0" y="63"/>
                    </a:ln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21"/>
                      <a:pt x="3" y="14"/>
                      <a:pt x="8" y="8"/>
                    </a:cubicBezTo>
                    <a:lnTo>
                      <a:pt x="8" y="8"/>
                    </a:lnTo>
                    <a:cubicBezTo>
                      <a:pt x="13" y="3"/>
                      <a:pt x="20" y="0"/>
                      <a:pt x="28" y="0"/>
                    </a:cubicBezTo>
                    <a:lnTo>
                      <a:pt x="648" y="0"/>
                    </a:lnTo>
                    <a:lnTo>
                      <a:pt x="1268" y="0"/>
                    </a:lnTo>
                    <a:lnTo>
                      <a:pt x="1268" y="0"/>
                    </a:lnTo>
                    <a:cubicBezTo>
                      <a:pt x="1276" y="0"/>
                      <a:pt x="1283" y="3"/>
                      <a:pt x="1288" y="8"/>
                    </a:cubicBezTo>
                    <a:lnTo>
                      <a:pt x="1288" y="8"/>
                    </a:lnTo>
                    <a:cubicBezTo>
                      <a:pt x="1293" y="14"/>
                      <a:pt x="1297" y="21"/>
                      <a:pt x="1297" y="28"/>
                    </a:cubicBezTo>
                    <a:lnTo>
                      <a:pt x="1297" y="63"/>
                    </a:lnTo>
                    <a:lnTo>
                      <a:pt x="1297" y="98"/>
                    </a:lnTo>
                    <a:lnTo>
                      <a:pt x="1297" y="98"/>
                    </a:lnTo>
                    <a:cubicBezTo>
                      <a:pt x="1297" y="106"/>
                      <a:pt x="1293" y="113"/>
                      <a:pt x="1288" y="118"/>
                    </a:cubicBezTo>
                    <a:lnTo>
                      <a:pt x="1288" y="118"/>
                    </a:lnTo>
                    <a:cubicBezTo>
                      <a:pt x="1283" y="123"/>
                      <a:pt x="1276" y="127"/>
                      <a:pt x="1268" y="1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259">
                <a:extLst>
                  <a:ext uri="{FF2B5EF4-FFF2-40B4-BE49-F238E27FC236}">
                    <a16:creationId xmlns:a16="http://schemas.microsoft.com/office/drawing/2014/main" id="{80B4AABD-6C97-46EC-BFE0-E6E057DEB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2520" y="5927383"/>
                <a:ext cx="1154586" cy="127428"/>
              </a:xfrm>
              <a:custGeom>
                <a:avLst/>
                <a:gdLst>
                  <a:gd name="T0" fmla="*/ 38 w 1317"/>
                  <a:gd name="T1" fmla="*/ 19 h 146"/>
                  <a:gd name="T2" fmla="*/ 38 w 1317"/>
                  <a:gd name="T3" fmla="*/ 19 h 146"/>
                  <a:gd name="T4" fmla="*/ 25 w 1317"/>
                  <a:gd name="T5" fmla="*/ 24 h 146"/>
                  <a:gd name="T6" fmla="*/ 25 w 1317"/>
                  <a:gd name="T7" fmla="*/ 24 h 146"/>
                  <a:gd name="T8" fmla="*/ 20 w 1317"/>
                  <a:gd name="T9" fmla="*/ 37 h 146"/>
                  <a:gd name="T10" fmla="*/ 20 w 1317"/>
                  <a:gd name="T11" fmla="*/ 107 h 146"/>
                  <a:gd name="T12" fmla="*/ 20 w 1317"/>
                  <a:gd name="T13" fmla="*/ 107 h 146"/>
                  <a:gd name="T14" fmla="*/ 25 w 1317"/>
                  <a:gd name="T15" fmla="*/ 121 h 146"/>
                  <a:gd name="T16" fmla="*/ 25 w 1317"/>
                  <a:gd name="T17" fmla="*/ 121 h 146"/>
                  <a:gd name="T18" fmla="*/ 38 w 1317"/>
                  <a:gd name="T19" fmla="*/ 126 h 146"/>
                  <a:gd name="T20" fmla="*/ 1278 w 1317"/>
                  <a:gd name="T21" fmla="*/ 126 h 146"/>
                  <a:gd name="T22" fmla="*/ 1278 w 1317"/>
                  <a:gd name="T23" fmla="*/ 126 h 146"/>
                  <a:gd name="T24" fmla="*/ 1291 w 1317"/>
                  <a:gd name="T25" fmla="*/ 121 h 146"/>
                  <a:gd name="T26" fmla="*/ 1291 w 1317"/>
                  <a:gd name="T27" fmla="*/ 121 h 146"/>
                  <a:gd name="T28" fmla="*/ 1297 w 1317"/>
                  <a:gd name="T29" fmla="*/ 107 h 146"/>
                  <a:gd name="T30" fmla="*/ 1297 w 1317"/>
                  <a:gd name="T31" fmla="*/ 37 h 146"/>
                  <a:gd name="T32" fmla="*/ 1297 w 1317"/>
                  <a:gd name="T33" fmla="*/ 37 h 146"/>
                  <a:gd name="T34" fmla="*/ 1291 w 1317"/>
                  <a:gd name="T35" fmla="*/ 24 h 146"/>
                  <a:gd name="T36" fmla="*/ 1291 w 1317"/>
                  <a:gd name="T37" fmla="*/ 24 h 146"/>
                  <a:gd name="T38" fmla="*/ 1278 w 1317"/>
                  <a:gd name="T39" fmla="*/ 19 h 146"/>
                  <a:gd name="T40" fmla="*/ 38 w 1317"/>
                  <a:gd name="T41" fmla="*/ 19 h 146"/>
                  <a:gd name="T42" fmla="*/ 1278 w 1317"/>
                  <a:gd name="T43" fmla="*/ 145 h 146"/>
                  <a:gd name="T44" fmla="*/ 38 w 1317"/>
                  <a:gd name="T45" fmla="*/ 145 h 146"/>
                  <a:gd name="T46" fmla="*/ 38 w 1317"/>
                  <a:gd name="T47" fmla="*/ 145 h 146"/>
                  <a:gd name="T48" fmla="*/ 11 w 1317"/>
                  <a:gd name="T49" fmla="*/ 134 h 146"/>
                  <a:gd name="T50" fmla="*/ 11 w 1317"/>
                  <a:gd name="T51" fmla="*/ 134 h 146"/>
                  <a:gd name="T52" fmla="*/ 0 w 1317"/>
                  <a:gd name="T53" fmla="*/ 107 h 146"/>
                  <a:gd name="T54" fmla="*/ 0 w 1317"/>
                  <a:gd name="T55" fmla="*/ 37 h 146"/>
                  <a:gd name="T56" fmla="*/ 0 w 1317"/>
                  <a:gd name="T57" fmla="*/ 37 h 146"/>
                  <a:gd name="T58" fmla="*/ 11 w 1317"/>
                  <a:gd name="T59" fmla="*/ 10 h 146"/>
                  <a:gd name="T60" fmla="*/ 11 w 1317"/>
                  <a:gd name="T61" fmla="*/ 10 h 146"/>
                  <a:gd name="T62" fmla="*/ 38 w 1317"/>
                  <a:gd name="T63" fmla="*/ 0 h 146"/>
                  <a:gd name="T64" fmla="*/ 1278 w 1317"/>
                  <a:gd name="T65" fmla="*/ 0 h 146"/>
                  <a:gd name="T66" fmla="*/ 1278 w 1317"/>
                  <a:gd name="T67" fmla="*/ 0 h 146"/>
                  <a:gd name="T68" fmla="*/ 1305 w 1317"/>
                  <a:gd name="T69" fmla="*/ 10 h 146"/>
                  <a:gd name="T70" fmla="*/ 1305 w 1317"/>
                  <a:gd name="T71" fmla="*/ 10 h 146"/>
                  <a:gd name="T72" fmla="*/ 1316 w 1317"/>
                  <a:gd name="T73" fmla="*/ 37 h 146"/>
                  <a:gd name="T74" fmla="*/ 1316 w 1317"/>
                  <a:gd name="T75" fmla="*/ 107 h 146"/>
                  <a:gd name="T76" fmla="*/ 1316 w 1317"/>
                  <a:gd name="T77" fmla="*/ 107 h 146"/>
                  <a:gd name="T78" fmla="*/ 1305 w 1317"/>
                  <a:gd name="T79" fmla="*/ 134 h 146"/>
                  <a:gd name="T80" fmla="*/ 1305 w 1317"/>
                  <a:gd name="T81" fmla="*/ 134 h 146"/>
                  <a:gd name="T82" fmla="*/ 1278 w 1317"/>
                  <a:gd name="T83" fmla="*/ 14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17" h="146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2" y="19"/>
                      <a:pt x="28" y="21"/>
                      <a:pt x="25" y="24"/>
                    </a:cubicBezTo>
                    <a:lnTo>
                      <a:pt x="25" y="24"/>
                    </a:lnTo>
                    <a:cubicBezTo>
                      <a:pt x="21" y="28"/>
                      <a:pt x="20" y="32"/>
                      <a:pt x="20" y="37"/>
                    </a:cubicBezTo>
                    <a:lnTo>
                      <a:pt x="20" y="107"/>
                    </a:lnTo>
                    <a:lnTo>
                      <a:pt x="20" y="107"/>
                    </a:lnTo>
                    <a:cubicBezTo>
                      <a:pt x="20" y="112"/>
                      <a:pt x="21" y="116"/>
                      <a:pt x="25" y="121"/>
                    </a:cubicBezTo>
                    <a:lnTo>
                      <a:pt x="25" y="121"/>
                    </a:lnTo>
                    <a:cubicBezTo>
                      <a:pt x="28" y="124"/>
                      <a:pt x="32" y="126"/>
                      <a:pt x="38" y="126"/>
                    </a:cubicBezTo>
                    <a:lnTo>
                      <a:pt x="1278" y="126"/>
                    </a:lnTo>
                    <a:lnTo>
                      <a:pt x="1278" y="126"/>
                    </a:lnTo>
                    <a:cubicBezTo>
                      <a:pt x="1283" y="126"/>
                      <a:pt x="1287" y="124"/>
                      <a:pt x="1291" y="121"/>
                    </a:cubicBezTo>
                    <a:lnTo>
                      <a:pt x="1291" y="121"/>
                    </a:lnTo>
                    <a:cubicBezTo>
                      <a:pt x="1294" y="116"/>
                      <a:pt x="1297" y="112"/>
                      <a:pt x="1297" y="107"/>
                    </a:cubicBezTo>
                    <a:lnTo>
                      <a:pt x="1297" y="37"/>
                    </a:lnTo>
                    <a:lnTo>
                      <a:pt x="1297" y="37"/>
                    </a:lnTo>
                    <a:cubicBezTo>
                      <a:pt x="1297" y="32"/>
                      <a:pt x="1294" y="28"/>
                      <a:pt x="1291" y="24"/>
                    </a:cubicBezTo>
                    <a:lnTo>
                      <a:pt x="1291" y="24"/>
                    </a:lnTo>
                    <a:cubicBezTo>
                      <a:pt x="1287" y="21"/>
                      <a:pt x="1283" y="19"/>
                      <a:pt x="1278" y="19"/>
                    </a:cubicBezTo>
                    <a:lnTo>
                      <a:pt x="38" y="19"/>
                    </a:lnTo>
                    <a:close/>
                    <a:moveTo>
                      <a:pt x="1278" y="145"/>
                    </a:moveTo>
                    <a:lnTo>
                      <a:pt x="38" y="145"/>
                    </a:lnTo>
                    <a:lnTo>
                      <a:pt x="38" y="145"/>
                    </a:lnTo>
                    <a:cubicBezTo>
                      <a:pt x="28" y="145"/>
                      <a:pt x="18" y="141"/>
                      <a:pt x="11" y="134"/>
                    </a:cubicBezTo>
                    <a:lnTo>
                      <a:pt x="11" y="134"/>
                    </a:lnTo>
                    <a:cubicBezTo>
                      <a:pt x="4" y="127"/>
                      <a:pt x="0" y="117"/>
                      <a:pt x="0" y="107"/>
                    </a:cubicBezTo>
                    <a:lnTo>
                      <a:pt x="0" y="37"/>
                    </a:lnTo>
                    <a:lnTo>
                      <a:pt x="0" y="37"/>
                    </a:lnTo>
                    <a:cubicBezTo>
                      <a:pt x="0" y="28"/>
                      <a:pt x="4" y="18"/>
                      <a:pt x="11" y="10"/>
                    </a:cubicBezTo>
                    <a:lnTo>
                      <a:pt x="11" y="10"/>
                    </a:lnTo>
                    <a:cubicBezTo>
                      <a:pt x="18" y="3"/>
                      <a:pt x="28" y="0"/>
                      <a:pt x="38" y="0"/>
                    </a:cubicBezTo>
                    <a:lnTo>
                      <a:pt x="1278" y="0"/>
                    </a:lnTo>
                    <a:lnTo>
                      <a:pt x="1278" y="0"/>
                    </a:lnTo>
                    <a:cubicBezTo>
                      <a:pt x="1289" y="0"/>
                      <a:pt x="1298" y="3"/>
                      <a:pt x="1305" y="10"/>
                    </a:cubicBezTo>
                    <a:lnTo>
                      <a:pt x="1305" y="10"/>
                    </a:lnTo>
                    <a:cubicBezTo>
                      <a:pt x="1312" y="18"/>
                      <a:pt x="1316" y="28"/>
                      <a:pt x="1316" y="37"/>
                    </a:cubicBezTo>
                    <a:lnTo>
                      <a:pt x="1316" y="107"/>
                    </a:lnTo>
                    <a:lnTo>
                      <a:pt x="1316" y="107"/>
                    </a:lnTo>
                    <a:cubicBezTo>
                      <a:pt x="1316" y="117"/>
                      <a:pt x="1312" y="127"/>
                      <a:pt x="1305" y="134"/>
                    </a:cubicBezTo>
                    <a:lnTo>
                      <a:pt x="1305" y="134"/>
                    </a:lnTo>
                    <a:cubicBezTo>
                      <a:pt x="1298" y="141"/>
                      <a:pt x="1289" y="145"/>
                      <a:pt x="1278" y="1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260">
                <a:extLst>
                  <a:ext uri="{FF2B5EF4-FFF2-40B4-BE49-F238E27FC236}">
                    <a16:creationId xmlns:a16="http://schemas.microsoft.com/office/drawing/2014/main" id="{92F7870A-D29A-4A95-89EC-006C32F48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0243" y="6317392"/>
                <a:ext cx="1135277" cy="189214"/>
              </a:xfrm>
              <a:custGeom>
                <a:avLst/>
                <a:gdLst>
                  <a:gd name="T0" fmla="*/ 1268 w 1298"/>
                  <a:gd name="T1" fmla="*/ 214 h 215"/>
                  <a:gd name="T2" fmla="*/ 648 w 1298"/>
                  <a:gd name="T3" fmla="*/ 214 h 215"/>
                  <a:gd name="T4" fmla="*/ 28 w 1298"/>
                  <a:gd name="T5" fmla="*/ 214 h 215"/>
                  <a:gd name="T6" fmla="*/ 28 w 1298"/>
                  <a:gd name="T7" fmla="*/ 214 h 215"/>
                  <a:gd name="T8" fmla="*/ 8 w 1298"/>
                  <a:gd name="T9" fmla="*/ 205 h 215"/>
                  <a:gd name="T10" fmla="*/ 8 w 1298"/>
                  <a:gd name="T11" fmla="*/ 205 h 215"/>
                  <a:gd name="T12" fmla="*/ 0 w 1298"/>
                  <a:gd name="T13" fmla="*/ 185 h 215"/>
                  <a:gd name="T14" fmla="*/ 0 w 1298"/>
                  <a:gd name="T15" fmla="*/ 107 h 215"/>
                  <a:gd name="T16" fmla="*/ 0 w 1298"/>
                  <a:gd name="T17" fmla="*/ 28 h 215"/>
                  <a:gd name="T18" fmla="*/ 0 w 1298"/>
                  <a:gd name="T19" fmla="*/ 28 h 215"/>
                  <a:gd name="T20" fmla="*/ 8 w 1298"/>
                  <a:gd name="T21" fmla="*/ 8 h 215"/>
                  <a:gd name="T22" fmla="*/ 8 w 1298"/>
                  <a:gd name="T23" fmla="*/ 8 h 215"/>
                  <a:gd name="T24" fmla="*/ 28 w 1298"/>
                  <a:gd name="T25" fmla="*/ 0 h 215"/>
                  <a:gd name="T26" fmla="*/ 648 w 1298"/>
                  <a:gd name="T27" fmla="*/ 0 h 215"/>
                  <a:gd name="T28" fmla="*/ 1268 w 1298"/>
                  <a:gd name="T29" fmla="*/ 0 h 215"/>
                  <a:gd name="T30" fmla="*/ 1268 w 1298"/>
                  <a:gd name="T31" fmla="*/ 0 h 215"/>
                  <a:gd name="T32" fmla="*/ 1288 w 1298"/>
                  <a:gd name="T33" fmla="*/ 8 h 215"/>
                  <a:gd name="T34" fmla="*/ 1288 w 1298"/>
                  <a:gd name="T35" fmla="*/ 8 h 215"/>
                  <a:gd name="T36" fmla="*/ 1297 w 1298"/>
                  <a:gd name="T37" fmla="*/ 28 h 215"/>
                  <a:gd name="T38" fmla="*/ 1297 w 1298"/>
                  <a:gd name="T39" fmla="*/ 107 h 215"/>
                  <a:gd name="T40" fmla="*/ 1297 w 1298"/>
                  <a:gd name="T41" fmla="*/ 185 h 215"/>
                  <a:gd name="T42" fmla="*/ 1297 w 1298"/>
                  <a:gd name="T43" fmla="*/ 185 h 215"/>
                  <a:gd name="T44" fmla="*/ 1288 w 1298"/>
                  <a:gd name="T45" fmla="*/ 205 h 215"/>
                  <a:gd name="T46" fmla="*/ 1288 w 1298"/>
                  <a:gd name="T47" fmla="*/ 205 h 215"/>
                  <a:gd name="T48" fmla="*/ 1268 w 1298"/>
                  <a:gd name="T49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8" h="215">
                    <a:moveTo>
                      <a:pt x="1268" y="214"/>
                    </a:moveTo>
                    <a:lnTo>
                      <a:pt x="648" y="214"/>
                    </a:lnTo>
                    <a:lnTo>
                      <a:pt x="28" y="214"/>
                    </a:lnTo>
                    <a:lnTo>
                      <a:pt x="28" y="214"/>
                    </a:lnTo>
                    <a:cubicBezTo>
                      <a:pt x="20" y="214"/>
                      <a:pt x="13" y="210"/>
                      <a:pt x="8" y="205"/>
                    </a:cubicBezTo>
                    <a:lnTo>
                      <a:pt x="8" y="205"/>
                    </a:lnTo>
                    <a:cubicBezTo>
                      <a:pt x="3" y="200"/>
                      <a:pt x="0" y="193"/>
                      <a:pt x="0" y="185"/>
                    </a:cubicBezTo>
                    <a:lnTo>
                      <a:pt x="0" y="107"/>
                    </a:ln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21"/>
                      <a:pt x="3" y="13"/>
                      <a:pt x="8" y="8"/>
                    </a:cubicBezTo>
                    <a:lnTo>
                      <a:pt x="8" y="8"/>
                    </a:lnTo>
                    <a:cubicBezTo>
                      <a:pt x="13" y="3"/>
                      <a:pt x="20" y="0"/>
                      <a:pt x="28" y="0"/>
                    </a:cubicBezTo>
                    <a:lnTo>
                      <a:pt x="648" y="0"/>
                    </a:lnTo>
                    <a:lnTo>
                      <a:pt x="1268" y="0"/>
                    </a:lnTo>
                    <a:lnTo>
                      <a:pt x="1268" y="0"/>
                    </a:lnTo>
                    <a:cubicBezTo>
                      <a:pt x="1276" y="0"/>
                      <a:pt x="1283" y="3"/>
                      <a:pt x="1288" y="8"/>
                    </a:cubicBezTo>
                    <a:lnTo>
                      <a:pt x="1288" y="8"/>
                    </a:lnTo>
                    <a:cubicBezTo>
                      <a:pt x="1293" y="13"/>
                      <a:pt x="1297" y="21"/>
                      <a:pt x="1297" y="28"/>
                    </a:cubicBezTo>
                    <a:lnTo>
                      <a:pt x="1297" y="107"/>
                    </a:lnTo>
                    <a:lnTo>
                      <a:pt x="1297" y="185"/>
                    </a:lnTo>
                    <a:lnTo>
                      <a:pt x="1297" y="185"/>
                    </a:lnTo>
                    <a:cubicBezTo>
                      <a:pt x="1297" y="193"/>
                      <a:pt x="1293" y="200"/>
                      <a:pt x="1288" y="205"/>
                    </a:cubicBezTo>
                    <a:lnTo>
                      <a:pt x="1288" y="205"/>
                    </a:lnTo>
                    <a:cubicBezTo>
                      <a:pt x="1283" y="210"/>
                      <a:pt x="1276" y="214"/>
                      <a:pt x="1268" y="21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261">
                <a:extLst>
                  <a:ext uri="{FF2B5EF4-FFF2-40B4-BE49-F238E27FC236}">
                    <a16:creationId xmlns:a16="http://schemas.microsoft.com/office/drawing/2014/main" id="{9D1A2FFF-8473-48E1-9496-06168DB04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0243" y="5479451"/>
                <a:ext cx="1135277" cy="189212"/>
              </a:xfrm>
              <a:custGeom>
                <a:avLst/>
                <a:gdLst>
                  <a:gd name="T0" fmla="*/ 1268 w 1298"/>
                  <a:gd name="T1" fmla="*/ 214 h 215"/>
                  <a:gd name="T2" fmla="*/ 648 w 1298"/>
                  <a:gd name="T3" fmla="*/ 214 h 215"/>
                  <a:gd name="T4" fmla="*/ 28 w 1298"/>
                  <a:gd name="T5" fmla="*/ 214 h 215"/>
                  <a:gd name="T6" fmla="*/ 28 w 1298"/>
                  <a:gd name="T7" fmla="*/ 214 h 215"/>
                  <a:gd name="T8" fmla="*/ 8 w 1298"/>
                  <a:gd name="T9" fmla="*/ 206 h 215"/>
                  <a:gd name="T10" fmla="*/ 8 w 1298"/>
                  <a:gd name="T11" fmla="*/ 206 h 215"/>
                  <a:gd name="T12" fmla="*/ 0 w 1298"/>
                  <a:gd name="T13" fmla="*/ 186 h 215"/>
                  <a:gd name="T14" fmla="*/ 0 w 1298"/>
                  <a:gd name="T15" fmla="*/ 107 h 215"/>
                  <a:gd name="T16" fmla="*/ 0 w 1298"/>
                  <a:gd name="T17" fmla="*/ 28 h 215"/>
                  <a:gd name="T18" fmla="*/ 0 w 1298"/>
                  <a:gd name="T19" fmla="*/ 28 h 215"/>
                  <a:gd name="T20" fmla="*/ 8 w 1298"/>
                  <a:gd name="T21" fmla="*/ 8 h 215"/>
                  <a:gd name="T22" fmla="*/ 8 w 1298"/>
                  <a:gd name="T23" fmla="*/ 8 h 215"/>
                  <a:gd name="T24" fmla="*/ 28 w 1298"/>
                  <a:gd name="T25" fmla="*/ 0 h 215"/>
                  <a:gd name="T26" fmla="*/ 648 w 1298"/>
                  <a:gd name="T27" fmla="*/ 0 h 215"/>
                  <a:gd name="T28" fmla="*/ 1268 w 1298"/>
                  <a:gd name="T29" fmla="*/ 0 h 215"/>
                  <a:gd name="T30" fmla="*/ 1268 w 1298"/>
                  <a:gd name="T31" fmla="*/ 0 h 215"/>
                  <a:gd name="T32" fmla="*/ 1288 w 1298"/>
                  <a:gd name="T33" fmla="*/ 8 h 215"/>
                  <a:gd name="T34" fmla="*/ 1288 w 1298"/>
                  <a:gd name="T35" fmla="*/ 8 h 215"/>
                  <a:gd name="T36" fmla="*/ 1297 w 1298"/>
                  <a:gd name="T37" fmla="*/ 28 h 215"/>
                  <a:gd name="T38" fmla="*/ 1297 w 1298"/>
                  <a:gd name="T39" fmla="*/ 107 h 215"/>
                  <a:gd name="T40" fmla="*/ 1297 w 1298"/>
                  <a:gd name="T41" fmla="*/ 186 h 215"/>
                  <a:gd name="T42" fmla="*/ 1297 w 1298"/>
                  <a:gd name="T43" fmla="*/ 186 h 215"/>
                  <a:gd name="T44" fmla="*/ 1288 w 1298"/>
                  <a:gd name="T45" fmla="*/ 206 h 215"/>
                  <a:gd name="T46" fmla="*/ 1288 w 1298"/>
                  <a:gd name="T47" fmla="*/ 206 h 215"/>
                  <a:gd name="T48" fmla="*/ 1268 w 1298"/>
                  <a:gd name="T49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8" h="215">
                    <a:moveTo>
                      <a:pt x="1268" y="214"/>
                    </a:moveTo>
                    <a:lnTo>
                      <a:pt x="648" y="214"/>
                    </a:lnTo>
                    <a:lnTo>
                      <a:pt x="28" y="214"/>
                    </a:lnTo>
                    <a:lnTo>
                      <a:pt x="28" y="214"/>
                    </a:lnTo>
                    <a:cubicBezTo>
                      <a:pt x="20" y="214"/>
                      <a:pt x="13" y="211"/>
                      <a:pt x="8" y="206"/>
                    </a:cubicBezTo>
                    <a:lnTo>
                      <a:pt x="8" y="206"/>
                    </a:lnTo>
                    <a:cubicBezTo>
                      <a:pt x="3" y="201"/>
                      <a:pt x="0" y="194"/>
                      <a:pt x="0" y="186"/>
                    </a:cubicBezTo>
                    <a:lnTo>
                      <a:pt x="0" y="107"/>
                    </a:ln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21"/>
                      <a:pt x="3" y="14"/>
                      <a:pt x="8" y="8"/>
                    </a:cubicBezTo>
                    <a:lnTo>
                      <a:pt x="8" y="8"/>
                    </a:lnTo>
                    <a:cubicBezTo>
                      <a:pt x="13" y="3"/>
                      <a:pt x="20" y="0"/>
                      <a:pt x="28" y="0"/>
                    </a:cubicBezTo>
                    <a:lnTo>
                      <a:pt x="648" y="0"/>
                    </a:lnTo>
                    <a:lnTo>
                      <a:pt x="1268" y="0"/>
                    </a:lnTo>
                    <a:lnTo>
                      <a:pt x="1268" y="0"/>
                    </a:lnTo>
                    <a:cubicBezTo>
                      <a:pt x="1276" y="0"/>
                      <a:pt x="1283" y="3"/>
                      <a:pt x="1288" y="8"/>
                    </a:cubicBezTo>
                    <a:lnTo>
                      <a:pt x="1288" y="8"/>
                    </a:lnTo>
                    <a:cubicBezTo>
                      <a:pt x="1293" y="14"/>
                      <a:pt x="1297" y="21"/>
                      <a:pt x="1297" y="28"/>
                    </a:cubicBezTo>
                    <a:lnTo>
                      <a:pt x="1297" y="107"/>
                    </a:lnTo>
                    <a:lnTo>
                      <a:pt x="1297" y="186"/>
                    </a:lnTo>
                    <a:lnTo>
                      <a:pt x="1297" y="186"/>
                    </a:lnTo>
                    <a:cubicBezTo>
                      <a:pt x="1297" y="194"/>
                      <a:pt x="1293" y="201"/>
                      <a:pt x="1288" y="206"/>
                    </a:cubicBezTo>
                    <a:lnTo>
                      <a:pt x="1288" y="206"/>
                    </a:lnTo>
                    <a:cubicBezTo>
                      <a:pt x="1283" y="211"/>
                      <a:pt x="1276" y="214"/>
                      <a:pt x="1268" y="21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3" name="Freeform 262">
                <a:extLst>
                  <a:ext uri="{FF2B5EF4-FFF2-40B4-BE49-F238E27FC236}">
                    <a16:creationId xmlns:a16="http://schemas.microsoft.com/office/drawing/2014/main" id="{117B24B6-68F7-4C11-B610-A41307E1D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0243" y="5935106"/>
                <a:ext cx="1135277" cy="111982"/>
              </a:xfrm>
              <a:custGeom>
                <a:avLst/>
                <a:gdLst>
                  <a:gd name="T0" fmla="*/ 1268 w 1298"/>
                  <a:gd name="T1" fmla="*/ 127 h 128"/>
                  <a:gd name="T2" fmla="*/ 648 w 1298"/>
                  <a:gd name="T3" fmla="*/ 127 h 128"/>
                  <a:gd name="T4" fmla="*/ 28 w 1298"/>
                  <a:gd name="T5" fmla="*/ 127 h 128"/>
                  <a:gd name="T6" fmla="*/ 28 w 1298"/>
                  <a:gd name="T7" fmla="*/ 127 h 128"/>
                  <a:gd name="T8" fmla="*/ 8 w 1298"/>
                  <a:gd name="T9" fmla="*/ 118 h 128"/>
                  <a:gd name="T10" fmla="*/ 8 w 1298"/>
                  <a:gd name="T11" fmla="*/ 118 h 128"/>
                  <a:gd name="T12" fmla="*/ 0 w 1298"/>
                  <a:gd name="T13" fmla="*/ 98 h 128"/>
                  <a:gd name="T14" fmla="*/ 0 w 1298"/>
                  <a:gd name="T15" fmla="*/ 63 h 128"/>
                  <a:gd name="T16" fmla="*/ 0 w 1298"/>
                  <a:gd name="T17" fmla="*/ 28 h 128"/>
                  <a:gd name="T18" fmla="*/ 0 w 1298"/>
                  <a:gd name="T19" fmla="*/ 28 h 128"/>
                  <a:gd name="T20" fmla="*/ 8 w 1298"/>
                  <a:gd name="T21" fmla="*/ 8 h 128"/>
                  <a:gd name="T22" fmla="*/ 8 w 1298"/>
                  <a:gd name="T23" fmla="*/ 8 h 128"/>
                  <a:gd name="T24" fmla="*/ 28 w 1298"/>
                  <a:gd name="T25" fmla="*/ 0 h 128"/>
                  <a:gd name="T26" fmla="*/ 648 w 1298"/>
                  <a:gd name="T27" fmla="*/ 0 h 128"/>
                  <a:gd name="T28" fmla="*/ 1268 w 1298"/>
                  <a:gd name="T29" fmla="*/ 0 h 128"/>
                  <a:gd name="T30" fmla="*/ 1268 w 1298"/>
                  <a:gd name="T31" fmla="*/ 0 h 128"/>
                  <a:gd name="T32" fmla="*/ 1288 w 1298"/>
                  <a:gd name="T33" fmla="*/ 8 h 128"/>
                  <a:gd name="T34" fmla="*/ 1288 w 1298"/>
                  <a:gd name="T35" fmla="*/ 8 h 128"/>
                  <a:gd name="T36" fmla="*/ 1297 w 1298"/>
                  <a:gd name="T37" fmla="*/ 28 h 128"/>
                  <a:gd name="T38" fmla="*/ 1297 w 1298"/>
                  <a:gd name="T39" fmla="*/ 63 h 128"/>
                  <a:gd name="T40" fmla="*/ 1297 w 1298"/>
                  <a:gd name="T41" fmla="*/ 98 h 128"/>
                  <a:gd name="T42" fmla="*/ 1297 w 1298"/>
                  <a:gd name="T43" fmla="*/ 98 h 128"/>
                  <a:gd name="T44" fmla="*/ 1288 w 1298"/>
                  <a:gd name="T45" fmla="*/ 118 h 128"/>
                  <a:gd name="T46" fmla="*/ 1288 w 1298"/>
                  <a:gd name="T47" fmla="*/ 118 h 128"/>
                  <a:gd name="T48" fmla="*/ 1268 w 1298"/>
                  <a:gd name="T49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8" h="128">
                    <a:moveTo>
                      <a:pt x="1268" y="127"/>
                    </a:moveTo>
                    <a:lnTo>
                      <a:pt x="648" y="127"/>
                    </a:lnTo>
                    <a:lnTo>
                      <a:pt x="28" y="127"/>
                    </a:lnTo>
                    <a:lnTo>
                      <a:pt x="28" y="127"/>
                    </a:lnTo>
                    <a:cubicBezTo>
                      <a:pt x="20" y="127"/>
                      <a:pt x="13" y="123"/>
                      <a:pt x="8" y="118"/>
                    </a:cubicBezTo>
                    <a:lnTo>
                      <a:pt x="8" y="118"/>
                    </a:lnTo>
                    <a:cubicBezTo>
                      <a:pt x="3" y="113"/>
                      <a:pt x="0" y="106"/>
                      <a:pt x="0" y="98"/>
                    </a:cubicBezTo>
                    <a:lnTo>
                      <a:pt x="0" y="63"/>
                    </a:ln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21"/>
                      <a:pt x="3" y="14"/>
                      <a:pt x="8" y="8"/>
                    </a:cubicBezTo>
                    <a:lnTo>
                      <a:pt x="8" y="8"/>
                    </a:lnTo>
                    <a:cubicBezTo>
                      <a:pt x="13" y="3"/>
                      <a:pt x="20" y="0"/>
                      <a:pt x="28" y="0"/>
                    </a:cubicBezTo>
                    <a:lnTo>
                      <a:pt x="648" y="0"/>
                    </a:lnTo>
                    <a:lnTo>
                      <a:pt x="1268" y="0"/>
                    </a:lnTo>
                    <a:lnTo>
                      <a:pt x="1268" y="0"/>
                    </a:lnTo>
                    <a:cubicBezTo>
                      <a:pt x="1276" y="0"/>
                      <a:pt x="1283" y="3"/>
                      <a:pt x="1288" y="8"/>
                    </a:cubicBezTo>
                    <a:lnTo>
                      <a:pt x="1288" y="8"/>
                    </a:lnTo>
                    <a:cubicBezTo>
                      <a:pt x="1293" y="14"/>
                      <a:pt x="1297" y="21"/>
                      <a:pt x="1297" y="28"/>
                    </a:cubicBezTo>
                    <a:lnTo>
                      <a:pt x="1297" y="63"/>
                    </a:lnTo>
                    <a:lnTo>
                      <a:pt x="1297" y="98"/>
                    </a:lnTo>
                    <a:lnTo>
                      <a:pt x="1297" y="98"/>
                    </a:lnTo>
                    <a:cubicBezTo>
                      <a:pt x="1297" y="106"/>
                      <a:pt x="1293" y="113"/>
                      <a:pt x="1288" y="118"/>
                    </a:cubicBezTo>
                    <a:lnTo>
                      <a:pt x="1288" y="118"/>
                    </a:lnTo>
                    <a:cubicBezTo>
                      <a:pt x="1283" y="123"/>
                      <a:pt x="1276" y="127"/>
                      <a:pt x="1268" y="12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263">
                <a:extLst>
                  <a:ext uri="{FF2B5EF4-FFF2-40B4-BE49-F238E27FC236}">
                    <a16:creationId xmlns:a16="http://schemas.microsoft.com/office/drawing/2014/main" id="{CE8441DD-011B-4237-B045-267EA6A16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4020" y="5394498"/>
                <a:ext cx="19309" cy="1197061"/>
              </a:xfrm>
              <a:custGeom>
                <a:avLst/>
                <a:gdLst>
                  <a:gd name="T0" fmla="*/ 10 w 20"/>
                  <a:gd name="T1" fmla="*/ 1366 h 1367"/>
                  <a:gd name="T2" fmla="*/ 10 w 20"/>
                  <a:gd name="T3" fmla="*/ 1366 h 1367"/>
                  <a:gd name="T4" fmla="*/ 0 w 20"/>
                  <a:gd name="T5" fmla="*/ 1356 h 1367"/>
                  <a:gd name="T6" fmla="*/ 0 w 20"/>
                  <a:gd name="T7" fmla="*/ 10 h 1367"/>
                  <a:gd name="T8" fmla="*/ 0 w 20"/>
                  <a:gd name="T9" fmla="*/ 10 h 1367"/>
                  <a:gd name="T10" fmla="*/ 10 w 20"/>
                  <a:gd name="T11" fmla="*/ 0 h 1367"/>
                  <a:gd name="T12" fmla="*/ 10 w 20"/>
                  <a:gd name="T13" fmla="*/ 0 h 1367"/>
                  <a:gd name="T14" fmla="*/ 19 w 20"/>
                  <a:gd name="T15" fmla="*/ 10 h 1367"/>
                  <a:gd name="T16" fmla="*/ 19 w 20"/>
                  <a:gd name="T17" fmla="*/ 1356 h 1367"/>
                  <a:gd name="T18" fmla="*/ 19 w 20"/>
                  <a:gd name="T19" fmla="*/ 1356 h 1367"/>
                  <a:gd name="T20" fmla="*/ 10 w 20"/>
                  <a:gd name="T21" fmla="*/ 1366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367">
                    <a:moveTo>
                      <a:pt x="10" y="1366"/>
                    </a:moveTo>
                    <a:lnTo>
                      <a:pt x="10" y="1366"/>
                    </a:lnTo>
                    <a:cubicBezTo>
                      <a:pt x="4" y="1366"/>
                      <a:pt x="0" y="1361"/>
                      <a:pt x="0" y="135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10"/>
                    </a:cubicBezTo>
                    <a:lnTo>
                      <a:pt x="19" y="1356"/>
                    </a:lnTo>
                    <a:lnTo>
                      <a:pt x="19" y="1356"/>
                    </a:lnTo>
                    <a:cubicBezTo>
                      <a:pt x="19" y="1361"/>
                      <a:pt x="15" y="1366"/>
                      <a:pt x="10" y="136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264">
                <a:extLst>
                  <a:ext uri="{FF2B5EF4-FFF2-40B4-BE49-F238E27FC236}">
                    <a16:creationId xmlns:a16="http://schemas.microsoft.com/office/drawing/2014/main" id="{AF29857B-E3D4-4EE0-A834-E4F071CA7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9256" y="5583709"/>
                <a:ext cx="857250" cy="810912"/>
              </a:xfrm>
              <a:custGeom>
                <a:avLst/>
                <a:gdLst>
                  <a:gd name="T0" fmla="*/ 876 w 979"/>
                  <a:gd name="T1" fmla="*/ 926 h 927"/>
                  <a:gd name="T2" fmla="*/ 489 w 979"/>
                  <a:gd name="T3" fmla="*/ 926 h 927"/>
                  <a:gd name="T4" fmla="*/ 102 w 979"/>
                  <a:gd name="T5" fmla="*/ 926 h 927"/>
                  <a:gd name="T6" fmla="*/ 102 w 979"/>
                  <a:gd name="T7" fmla="*/ 926 h 927"/>
                  <a:gd name="T8" fmla="*/ 30 w 979"/>
                  <a:gd name="T9" fmla="*/ 897 h 927"/>
                  <a:gd name="T10" fmla="*/ 30 w 979"/>
                  <a:gd name="T11" fmla="*/ 897 h 927"/>
                  <a:gd name="T12" fmla="*/ 0 w 979"/>
                  <a:gd name="T13" fmla="*/ 825 h 927"/>
                  <a:gd name="T14" fmla="*/ 0 w 979"/>
                  <a:gd name="T15" fmla="*/ 463 h 927"/>
                  <a:gd name="T16" fmla="*/ 0 w 979"/>
                  <a:gd name="T17" fmla="*/ 102 h 927"/>
                  <a:gd name="T18" fmla="*/ 0 w 979"/>
                  <a:gd name="T19" fmla="*/ 102 h 927"/>
                  <a:gd name="T20" fmla="*/ 30 w 979"/>
                  <a:gd name="T21" fmla="*/ 30 h 927"/>
                  <a:gd name="T22" fmla="*/ 30 w 979"/>
                  <a:gd name="T23" fmla="*/ 30 h 927"/>
                  <a:gd name="T24" fmla="*/ 102 w 979"/>
                  <a:gd name="T25" fmla="*/ 0 h 927"/>
                  <a:gd name="T26" fmla="*/ 489 w 979"/>
                  <a:gd name="T27" fmla="*/ 0 h 927"/>
                  <a:gd name="T28" fmla="*/ 876 w 979"/>
                  <a:gd name="T29" fmla="*/ 0 h 927"/>
                  <a:gd name="T30" fmla="*/ 876 w 979"/>
                  <a:gd name="T31" fmla="*/ 0 h 927"/>
                  <a:gd name="T32" fmla="*/ 948 w 979"/>
                  <a:gd name="T33" fmla="*/ 30 h 927"/>
                  <a:gd name="T34" fmla="*/ 948 w 979"/>
                  <a:gd name="T35" fmla="*/ 30 h 927"/>
                  <a:gd name="T36" fmla="*/ 978 w 979"/>
                  <a:gd name="T37" fmla="*/ 102 h 927"/>
                  <a:gd name="T38" fmla="*/ 978 w 979"/>
                  <a:gd name="T39" fmla="*/ 463 h 927"/>
                  <a:gd name="T40" fmla="*/ 978 w 979"/>
                  <a:gd name="T41" fmla="*/ 825 h 927"/>
                  <a:gd name="T42" fmla="*/ 978 w 979"/>
                  <a:gd name="T43" fmla="*/ 825 h 927"/>
                  <a:gd name="T44" fmla="*/ 948 w 979"/>
                  <a:gd name="T45" fmla="*/ 897 h 927"/>
                  <a:gd name="T46" fmla="*/ 948 w 979"/>
                  <a:gd name="T47" fmla="*/ 897 h 927"/>
                  <a:gd name="T48" fmla="*/ 876 w 979"/>
                  <a:gd name="T49" fmla="*/ 926 h 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9" h="927">
                    <a:moveTo>
                      <a:pt x="876" y="926"/>
                    </a:moveTo>
                    <a:lnTo>
                      <a:pt x="489" y="926"/>
                    </a:lnTo>
                    <a:lnTo>
                      <a:pt x="102" y="926"/>
                    </a:lnTo>
                    <a:lnTo>
                      <a:pt x="102" y="926"/>
                    </a:lnTo>
                    <a:cubicBezTo>
                      <a:pt x="74" y="926"/>
                      <a:pt x="48" y="915"/>
                      <a:pt x="30" y="897"/>
                    </a:cubicBezTo>
                    <a:lnTo>
                      <a:pt x="30" y="897"/>
                    </a:lnTo>
                    <a:cubicBezTo>
                      <a:pt x="11" y="878"/>
                      <a:pt x="0" y="853"/>
                      <a:pt x="0" y="825"/>
                    </a:cubicBezTo>
                    <a:lnTo>
                      <a:pt x="0" y="463"/>
                    </a:ln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4"/>
                      <a:pt x="11" y="48"/>
                      <a:pt x="30" y="30"/>
                    </a:cubicBezTo>
                    <a:lnTo>
                      <a:pt x="30" y="30"/>
                    </a:lnTo>
                    <a:cubicBezTo>
                      <a:pt x="48" y="12"/>
                      <a:pt x="74" y="0"/>
                      <a:pt x="102" y="0"/>
                    </a:cubicBezTo>
                    <a:lnTo>
                      <a:pt x="489" y="0"/>
                    </a:lnTo>
                    <a:lnTo>
                      <a:pt x="876" y="0"/>
                    </a:lnTo>
                    <a:lnTo>
                      <a:pt x="876" y="0"/>
                    </a:lnTo>
                    <a:cubicBezTo>
                      <a:pt x="904" y="0"/>
                      <a:pt x="930" y="12"/>
                      <a:pt x="948" y="30"/>
                    </a:cubicBezTo>
                    <a:lnTo>
                      <a:pt x="948" y="30"/>
                    </a:lnTo>
                    <a:cubicBezTo>
                      <a:pt x="966" y="48"/>
                      <a:pt x="978" y="74"/>
                      <a:pt x="978" y="102"/>
                    </a:cubicBezTo>
                    <a:lnTo>
                      <a:pt x="978" y="463"/>
                    </a:lnTo>
                    <a:lnTo>
                      <a:pt x="978" y="825"/>
                    </a:lnTo>
                    <a:lnTo>
                      <a:pt x="978" y="825"/>
                    </a:lnTo>
                    <a:cubicBezTo>
                      <a:pt x="978" y="853"/>
                      <a:pt x="966" y="878"/>
                      <a:pt x="948" y="897"/>
                    </a:cubicBezTo>
                    <a:lnTo>
                      <a:pt x="948" y="897"/>
                    </a:lnTo>
                    <a:cubicBezTo>
                      <a:pt x="930" y="915"/>
                      <a:pt x="904" y="926"/>
                      <a:pt x="876" y="9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Freeform 265">
                <a:extLst>
                  <a:ext uri="{FF2B5EF4-FFF2-40B4-BE49-F238E27FC236}">
                    <a16:creationId xmlns:a16="http://schemas.microsoft.com/office/drawing/2014/main" id="{42849A98-E5BE-45A3-93CB-352087F54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1533" y="5575986"/>
                <a:ext cx="872696" cy="830221"/>
              </a:xfrm>
              <a:custGeom>
                <a:avLst/>
                <a:gdLst>
                  <a:gd name="T0" fmla="*/ 112 w 998"/>
                  <a:gd name="T1" fmla="*/ 19 h 946"/>
                  <a:gd name="T2" fmla="*/ 112 w 998"/>
                  <a:gd name="T3" fmla="*/ 19 h 946"/>
                  <a:gd name="T4" fmla="*/ 46 w 998"/>
                  <a:gd name="T5" fmla="*/ 46 h 946"/>
                  <a:gd name="T6" fmla="*/ 46 w 998"/>
                  <a:gd name="T7" fmla="*/ 46 h 946"/>
                  <a:gd name="T8" fmla="*/ 20 w 998"/>
                  <a:gd name="T9" fmla="*/ 111 h 946"/>
                  <a:gd name="T10" fmla="*/ 20 w 998"/>
                  <a:gd name="T11" fmla="*/ 834 h 946"/>
                  <a:gd name="T12" fmla="*/ 20 w 998"/>
                  <a:gd name="T13" fmla="*/ 834 h 946"/>
                  <a:gd name="T14" fmla="*/ 46 w 998"/>
                  <a:gd name="T15" fmla="*/ 899 h 946"/>
                  <a:gd name="T16" fmla="*/ 46 w 998"/>
                  <a:gd name="T17" fmla="*/ 899 h 946"/>
                  <a:gd name="T18" fmla="*/ 112 w 998"/>
                  <a:gd name="T19" fmla="*/ 926 h 946"/>
                  <a:gd name="T20" fmla="*/ 886 w 998"/>
                  <a:gd name="T21" fmla="*/ 926 h 946"/>
                  <a:gd name="T22" fmla="*/ 886 w 998"/>
                  <a:gd name="T23" fmla="*/ 926 h 946"/>
                  <a:gd name="T24" fmla="*/ 951 w 998"/>
                  <a:gd name="T25" fmla="*/ 899 h 946"/>
                  <a:gd name="T26" fmla="*/ 951 w 998"/>
                  <a:gd name="T27" fmla="*/ 899 h 946"/>
                  <a:gd name="T28" fmla="*/ 978 w 998"/>
                  <a:gd name="T29" fmla="*/ 834 h 946"/>
                  <a:gd name="T30" fmla="*/ 978 w 998"/>
                  <a:gd name="T31" fmla="*/ 111 h 946"/>
                  <a:gd name="T32" fmla="*/ 978 w 998"/>
                  <a:gd name="T33" fmla="*/ 111 h 946"/>
                  <a:gd name="T34" fmla="*/ 951 w 998"/>
                  <a:gd name="T35" fmla="*/ 46 h 946"/>
                  <a:gd name="T36" fmla="*/ 951 w 998"/>
                  <a:gd name="T37" fmla="*/ 46 h 946"/>
                  <a:gd name="T38" fmla="*/ 886 w 998"/>
                  <a:gd name="T39" fmla="*/ 19 h 946"/>
                  <a:gd name="T40" fmla="*/ 112 w 998"/>
                  <a:gd name="T41" fmla="*/ 19 h 946"/>
                  <a:gd name="T42" fmla="*/ 886 w 998"/>
                  <a:gd name="T43" fmla="*/ 945 h 946"/>
                  <a:gd name="T44" fmla="*/ 112 w 998"/>
                  <a:gd name="T45" fmla="*/ 945 h 946"/>
                  <a:gd name="T46" fmla="*/ 112 w 998"/>
                  <a:gd name="T47" fmla="*/ 945 h 946"/>
                  <a:gd name="T48" fmla="*/ 34 w 998"/>
                  <a:gd name="T49" fmla="*/ 913 h 946"/>
                  <a:gd name="T50" fmla="*/ 34 w 998"/>
                  <a:gd name="T51" fmla="*/ 913 h 946"/>
                  <a:gd name="T52" fmla="*/ 0 w 998"/>
                  <a:gd name="T53" fmla="*/ 834 h 946"/>
                  <a:gd name="T54" fmla="*/ 0 w 998"/>
                  <a:gd name="T55" fmla="*/ 111 h 946"/>
                  <a:gd name="T56" fmla="*/ 0 w 998"/>
                  <a:gd name="T57" fmla="*/ 111 h 946"/>
                  <a:gd name="T58" fmla="*/ 34 w 998"/>
                  <a:gd name="T59" fmla="*/ 32 h 946"/>
                  <a:gd name="T60" fmla="*/ 34 w 998"/>
                  <a:gd name="T61" fmla="*/ 32 h 946"/>
                  <a:gd name="T62" fmla="*/ 112 w 998"/>
                  <a:gd name="T63" fmla="*/ 0 h 946"/>
                  <a:gd name="T64" fmla="*/ 886 w 998"/>
                  <a:gd name="T65" fmla="*/ 0 h 946"/>
                  <a:gd name="T66" fmla="*/ 886 w 998"/>
                  <a:gd name="T67" fmla="*/ 0 h 946"/>
                  <a:gd name="T68" fmla="*/ 965 w 998"/>
                  <a:gd name="T69" fmla="*/ 32 h 946"/>
                  <a:gd name="T70" fmla="*/ 965 w 998"/>
                  <a:gd name="T71" fmla="*/ 32 h 946"/>
                  <a:gd name="T72" fmla="*/ 997 w 998"/>
                  <a:gd name="T73" fmla="*/ 111 h 946"/>
                  <a:gd name="T74" fmla="*/ 997 w 998"/>
                  <a:gd name="T75" fmla="*/ 834 h 946"/>
                  <a:gd name="T76" fmla="*/ 997 w 998"/>
                  <a:gd name="T77" fmla="*/ 834 h 946"/>
                  <a:gd name="T78" fmla="*/ 965 w 998"/>
                  <a:gd name="T79" fmla="*/ 913 h 946"/>
                  <a:gd name="T80" fmla="*/ 965 w 998"/>
                  <a:gd name="T81" fmla="*/ 913 h 946"/>
                  <a:gd name="T82" fmla="*/ 886 w 998"/>
                  <a:gd name="T83" fmla="*/ 945 h 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8" h="946">
                    <a:moveTo>
                      <a:pt x="112" y="19"/>
                    </a:moveTo>
                    <a:lnTo>
                      <a:pt x="112" y="19"/>
                    </a:lnTo>
                    <a:cubicBezTo>
                      <a:pt x="88" y="19"/>
                      <a:pt x="64" y="29"/>
                      <a:pt x="46" y="46"/>
                    </a:cubicBezTo>
                    <a:lnTo>
                      <a:pt x="46" y="46"/>
                    </a:lnTo>
                    <a:cubicBezTo>
                      <a:pt x="29" y="63"/>
                      <a:pt x="20" y="87"/>
                      <a:pt x="20" y="111"/>
                    </a:cubicBezTo>
                    <a:lnTo>
                      <a:pt x="20" y="834"/>
                    </a:lnTo>
                    <a:lnTo>
                      <a:pt x="20" y="834"/>
                    </a:lnTo>
                    <a:cubicBezTo>
                      <a:pt x="20" y="859"/>
                      <a:pt x="29" y="881"/>
                      <a:pt x="46" y="899"/>
                    </a:cubicBezTo>
                    <a:lnTo>
                      <a:pt x="46" y="899"/>
                    </a:lnTo>
                    <a:cubicBezTo>
                      <a:pt x="64" y="916"/>
                      <a:pt x="88" y="926"/>
                      <a:pt x="112" y="926"/>
                    </a:cubicBezTo>
                    <a:lnTo>
                      <a:pt x="886" y="926"/>
                    </a:lnTo>
                    <a:lnTo>
                      <a:pt x="886" y="926"/>
                    </a:lnTo>
                    <a:cubicBezTo>
                      <a:pt x="910" y="926"/>
                      <a:pt x="933" y="916"/>
                      <a:pt x="951" y="899"/>
                    </a:cubicBezTo>
                    <a:lnTo>
                      <a:pt x="951" y="899"/>
                    </a:lnTo>
                    <a:cubicBezTo>
                      <a:pt x="968" y="881"/>
                      <a:pt x="978" y="859"/>
                      <a:pt x="978" y="834"/>
                    </a:cubicBezTo>
                    <a:lnTo>
                      <a:pt x="978" y="111"/>
                    </a:lnTo>
                    <a:lnTo>
                      <a:pt x="978" y="111"/>
                    </a:lnTo>
                    <a:cubicBezTo>
                      <a:pt x="978" y="87"/>
                      <a:pt x="968" y="63"/>
                      <a:pt x="951" y="46"/>
                    </a:cubicBezTo>
                    <a:lnTo>
                      <a:pt x="951" y="46"/>
                    </a:lnTo>
                    <a:cubicBezTo>
                      <a:pt x="933" y="29"/>
                      <a:pt x="910" y="19"/>
                      <a:pt x="886" y="19"/>
                    </a:cubicBezTo>
                    <a:lnTo>
                      <a:pt x="112" y="19"/>
                    </a:lnTo>
                    <a:close/>
                    <a:moveTo>
                      <a:pt x="886" y="945"/>
                    </a:moveTo>
                    <a:lnTo>
                      <a:pt x="112" y="945"/>
                    </a:lnTo>
                    <a:lnTo>
                      <a:pt x="112" y="945"/>
                    </a:lnTo>
                    <a:cubicBezTo>
                      <a:pt x="82" y="945"/>
                      <a:pt x="55" y="934"/>
                      <a:pt x="34" y="913"/>
                    </a:cubicBezTo>
                    <a:lnTo>
                      <a:pt x="34" y="913"/>
                    </a:lnTo>
                    <a:cubicBezTo>
                      <a:pt x="12" y="892"/>
                      <a:pt x="0" y="864"/>
                      <a:pt x="0" y="834"/>
                    </a:cubicBezTo>
                    <a:lnTo>
                      <a:pt x="0" y="111"/>
                    </a:lnTo>
                    <a:lnTo>
                      <a:pt x="0" y="111"/>
                    </a:lnTo>
                    <a:cubicBezTo>
                      <a:pt x="0" y="82"/>
                      <a:pt x="12" y="54"/>
                      <a:pt x="34" y="32"/>
                    </a:cubicBezTo>
                    <a:lnTo>
                      <a:pt x="34" y="32"/>
                    </a:lnTo>
                    <a:cubicBezTo>
                      <a:pt x="55" y="11"/>
                      <a:pt x="82" y="0"/>
                      <a:pt x="112" y="0"/>
                    </a:cubicBezTo>
                    <a:lnTo>
                      <a:pt x="886" y="0"/>
                    </a:lnTo>
                    <a:lnTo>
                      <a:pt x="886" y="0"/>
                    </a:lnTo>
                    <a:cubicBezTo>
                      <a:pt x="915" y="0"/>
                      <a:pt x="943" y="11"/>
                      <a:pt x="965" y="32"/>
                    </a:cubicBezTo>
                    <a:lnTo>
                      <a:pt x="965" y="32"/>
                    </a:lnTo>
                    <a:cubicBezTo>
                      <a:pt x="986" y="54"/>
                      <a:pt x="997" y="82"/>
                      <a:pt x="997" y="111"/>
                    </a:cubicBezTo>
                    <a:lnTo>
                      <a:pt x="997" y="834"/>
                    </a:lnTo>
                    <a:lnTo>
                      <a:pt x="997" y="834"/>
                    </a:lnTo>
                    <a:cubicBezTo>
                      <a:pt x="997" y="864"/>
                      <a:pt x="986" y="892"/>
                      <a:pt x="965" y="913"/>
                    </a:cubicBezTo>
                    <a:lnTo>
                      <a:pt x="965" y="913"/>
                    </a:lnTo>
                    <a:cubicBezTo>
                      <a:pt x="943" y="934"/>
                      <a:pt x="915" y="945"/>
                      <a:pt x="886" y="9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7689A0DE-C71B-492F-8FA3-E2DD116BD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0348" y="5676385"/>
                <a:ext cx="690338" cy="628542"/>
              </a:xfrm>
              <a:custGeom>
                <a:avLst/>
                <a:gdLst>
                  <a:gd name="connsiteX0" fmla="*/ 681648 w 690338"/>
                  <a:gd name="connsiteY0" fmla="*/ 455656 h 628542"/>
                  <a:gd name="connsiteX1" fmla="*/ 690338 w 690338"/>
                  <a:gd name="connsiteY1" fmla="*/ 463595 h 628542"/>
                  <a:gd name="connsiteX2" fmla="*/ 690338 w 690338"/>
                  <a:gd name="connsiteY2" fmla="*/ 620604 h 628542"/>
                  <a:gd name="connsiteX3" fmla="*/ 681648 w 690338"/>
                  <a:gd name="connsiteY3" fmla="*/ 628542 h 628542"/>
                  <a:gd name="connsiteX4" fmla="*/ 526128 w 690338"/>
                  <a:gd name="connsiteY4" fmla="*/ 628542 h 628542"/>
                  <a:gd name="connsiteX5" fmla="*/ 517440 w 690338"/>
                  <a:gd name="connsiteY5" fmla="*/ 620604 h 628542"/>
                  <a:gd name="connsiteX6" fmla="*/ 526128 w 690338"/>
                  <a:gd name="connsiteY6" fmla="*/ 611783 h 628542"/>
                  <a:gd name="connsiteX7" fmla="*/ 672960 w 690338"/>
                  <a:gd name="connsiteY7" fmla="*/ 611783 h 628542"/>
                  <a:gd name="connsiteX8" fmla="*/ 672960 w 690338"/>
                  <a:gd name="connsiteY8" fmla="*/ 463595 h 628542"/>
                  <a:gd name="connsiteX9" fmla="*/ 681648 w 690338"/>
                  <a:gd name="connsiteY9" fmla="*/ 455656 h 628542"/>
                  <a:gd name="connsiteX10" fmla="*/ 8688 w 690338"/>
                  <a:gd name="connsiteY10" fmla="*/ 0 h 628542"/>
                  <a:gd name="connsiteX11" fmla="*/ 164208 w 690338"/>
                  <a:gd name="connsiteY11" fmla="*/ 0 h 628542"/>
                  <a:gd name="connsiteX12" fmla="*/ 172898 w 690338"/>
                  <a:gd name="connsiteY12" fmla="*/ 7939 h 628542"/>
                  <a:gd name="connsiteX13" fmla="*/ 164208 w 690338"/>
                  <a:gd name="connsiteY13" fmla="*/ 16760 h 628542"/>
                  <a:gd name="connsiteX14" fmla="*/ 16508 w 690338"/>
                  <a:gd name="connsiteY14" fmla="*/ 16760 h 628542"/>
                  <a:gd name="connsiteX15" fmla="*/ 16508 w 690338"/>
                  <a:gd name="connsiteY15" fmla="*/ 164065 h 628542"/>
                  <a:gd name="connsiteX16" fmla="*/ 8688 w 690338"/>
                  <a:gd name="connsiteY16" fmla="*/ 172886 h 628542"/>
                  <a:gd name="connsiteX17" fmla="*/ 0 w 690338"/>
                  <a:gd name="connsiteY17" fmla="*/ 164065 h 628542"/>
                  <a:gd name="connsiteX18" fmla="*/ 0 w 690338"/>
                  <a:gd name="connsiteY18" fmla="*/ 7939 h 628542"/>
                  <a:gd name="connsiteX19" fmla="*/ 8688 w 690338"/>
                  <a:gd name="connsiteY19" fmla="*/ 0 h 628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90338" h="628542">
                    <a:moveTo>
                      <a:pt x="681648" y="455656"/>
                    </a:moveTo>
                    <a:cubicBezTo>
                      <a:pt x="685994" y="455656"/>
                      <a:pt x="690338" y="459185"/>
                      <a:pt x="690338" y="463595"/>
                    </a:cubicBezTo>
                    <a:lnTo>
                      <a:pt x="690338" y="620604"/>
                    </a:lnTo>
                    <a:cubicBezTo>
                      <a:pt x="690338" y="625014"/>
                      <a:pt x="685994" y="628542"/>
                      <a:pt x="681648" y="628542"/>
                    </a:cubicBezTo>
                    <a:lnTo>
                      <a:pt x="526128" y="628542"/>
                    </a:lnTo>
                    <a:cubicBezTo>
                      <a:pt x="520916" y="628542"/>
                      <a:pt x="517440" y="625014"/>
                      <a:pt x="517440" y="620604"/>
                    </a:cubicBezTo>
                    <a:cubicBezTo>
                      <a:pt x="517440" y="615311"/>
                      <a:pt x="520916" y="611783"/>
                      <a:pt x="526128" y="611783"/>
                    </a:cubicBezTo>
                    <a:lnTo>
                      <a:pt x="672960" y="611783"/>
                    </a:lnTo>
                    <a:lnTo>
                      <a:pt x="672960" y="463595"/>
                    </a:lnTo>
                    <a:cubicBezTo>
                      <a:pt x="672960" y="459185"/>
                      <a:pt x="677304" y="455656"/>
                      <a:pt x="681648" y="455656"/>
                    </a:cubicBezTo>
                    <a:close/>
                    <a:moveTo>
                      <a:pt x="8688" y="0"/>
                    </a:moveTo>
                    <a:lnTo>
                      <a:pt x="164208" y="0"/>
                    </a:lnTo>
                    <a:cubicBezTo>
                      <a:pt x="168554" y="0"/>
                      <a:pt x="172898" y="3529"/>
                      <a:pt x="172898" y="7939"/>
                    </a:cubicBezTo>
                    <a:cubicBezTo>
                      <a:pt x="172898" y="12349"/>
                      <a:pt x="168554" y="16760"/>
                      <a:pt x="164208" y="16760"/>
                    </a:cubicBezTo>
                    <a:lnTo>
                      <a:pt x="16508" y="16760"/>
                    </a:lnTo>
                    <a:lnTo>
                      <a:pt x="16508" y="164065"/>
                    </a:lnTo>
                    <a:cubicBezTo>
                      <a:pt x="16508" y="168476"/>
                      <a:pt x="13032" y="172886"/>
                      <a:pt x="8688" y="172886"/>
                    </a:cubicBezTo>
                    <a:cubicBezTo>
                      <a:pt x="4344" y="172886"/>
                      <a:pt x="0" y="168476"/>
                      <a:pt x="0" y="164065"/>
                    </a:cubicBezTo>
                    <a:lnTo>
                      <a:pt x="0" y="7939"/>
                    </a:lnTo>
                    <a:cubicBezTo>
                      <a:pt x="0" y="3529"/>
                      <a:pt x="4344" y="0"/>
                      <a:pt x="86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A65338AD-7469-44E0-99D0-1E1E09E48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2381" y="5803815"/>
                <a:ext cx="430824" cy="373684"/>
              </a:xfrm>
              <a:custGeom>
                <a:avLst/>
                <a:gdLst>
                  <a:gd name="connsiteX0" fmla="*/ 167846 w 430824"/>
                  <a:gd name="connsiteY0" fmla="*/ 17585 h 373684"/>
                  <a:gd name="connsiteX1" fmla="*/ 83552 w 430824"/>
                  <a:gd name="connsiteY1" fmla="*/ 216297 h 373684"/>
                  <a:gd name="connsiteX2" fmla="*/ 253896 w 430824"/>
                  <a:gd name="connsiteY2" fmla="*/ 216297 h 373684"/>
                  <a:gd name="connsiteX3" fmla="*/ 167846 w 430824"/>
                  <a:gd name="connsiteY3" fmla="*/ 17585 h 373684"/>
                  <a:gd name="connsiteX4" fmla="*/ 421630 w 430824"/>
                  <a:gd name="connsiteY4" fmla="*/ 0 h 373684"/>
                  <a:gd name="connsiteX5" fmla="*/ 428066 w 430824"/>
                  <a:gd name="connsiteY5" fmla="*/ 2638 h 373684"/>
                  <a:gd name="connsiteX6" fmla="*/ 430824 w 430824"/>
                  <a:gd name="connsiteY6" fmla="*/ 8793 h 373684"/>
                  <a:gd name="connsiteX7" fmla="*/ 430824 w 430824"/>
                  <a:gd name="connsiteY7" fmla="*/ 186402 h 373684"/>
                  <a:gd name="connsiteX8" fmla="*/ 430824 w 430824"/>
                  <a:gd name="connsiteY8" fmla="*/ 364891 h 373684"/>
                  <a:gd name="connsiteX9" fmla="*/ 428066 w 430824"/>
                  <a:gd name="connsiteY9" fmla="*/ 371046 h 373684"/>
                  <a:gd name="connsiteX10" fmla="*/ 421630 w 430824"/>
                  <a:gd name="connsiteY10" fmla="*/ 373684 h 373684"/>
                  <a:gd name="connsiteX11" fmla="*/ 415194 w 430824"/>
                  <a:gd name="connsiteY11" fmla="*/ 371046 h 373684"/>
                  <a:gd name="connsiteX12" fmla="*/ 412434 w 430824"/>
                  <a:gd name="connsiteY12" fmla="*/ 364891 h 373684"/>
                  <a:gd name="connsiteX13" fmla="*/ 412434 w 430824"/>
                  <a:gd name="connsiteY13" fmla="*/ 186402 h 373684"/>
                  <a:gd name="connsiteX14" fmla="*/ 412434 w 430824"/>
                  <a:gd name="connsiteY14" fmla="*/ 8793 h 373684"/>
                  <a:gd name="connsiteX15" fmla="*/ 415194 w 430824"/>
                  <a:gd name="connsiteY15" fmla="*/ 2638 h 373684"/>
                  <a:gd name="connsiteX16" fmla="*/ 421630 w 430824"/>
                  <a:gd name="connsiteY16" fmla="*/ 0 h 373684"/>
                  <a:gd name="connsiteX17" fmla="*/ 165212 w 430824"/>
                  <a:gd name="connsiteY17" fmla="*/ 0 h 373684"/>
                  <a:gd name="connsiteX18" fmla="*/ 168724 w 430824"/>
                  <a:gd name="connsiteY18" fmla="*/ 0 h 373684"/>
                  <a:gd name="connsiteX19" fmla="*/ 171358 w 430824"/>
                  <a:gd name="connsiteY19" fmla="*/ 0 h 373684"/>
                  <a:gd name="connsiteX20" fmla="*/ 176626 w 430824"/>
                  <a:gd name="connsiteY20" fmla="*/ 1759 h 373684"/>
                  <a:gd name="connsiteX21" fmla="*/ 180138 w 430824"/>
                  <a:gd name="connsiteY21" fmla="*/ 5276 h 373684"/>
                  <a:gd name="connsiteX22" fmla="*/ 259164 w 430824"/>
                  <a:gd name="connsiteY22" fmla="*/ 183765 h 373684"/>
                  <a:gd name="connsiteX23" fmla="*/ 338190 w 430824"/>
                  <a:gd name="connsiteY23" fmla="*/ 362254 h 373684"/>
                  <a:gd name="connsiteX24" fmla="*/ 337312 w 430824"/>
                  <a:gd name="connsiteY24" fmla="*/ 369288 h 373684"/>
                  <a:gd name="connsiteX25" fmla="*/ 329410 w 430824"/>
                  <a:gd name="connsiteY25" fmla="*/ 373684 h 373684"/>
                  <a:gd name="connsiteX26" fmla="*/ 328532 w 430824"/>
                  <a:gd name="connsiteY26" fmla="*/ 373684 h 373684"/>
                  <a:gd name="connsiteX27" fmla="*/ 324140 w 430824"/>
                  <a:gd name="connsiteY27" fmla="*/ 372805 h 373684"/>
                  <a:gd name="connsiteX28" fmla="*/ 320628 w 430824"/>
                  <a:gd name="connsiteY28" fmla="*/ 368408 h 373684"/>
                  <a:gd name="connsiteX29" fmla="*/ 291652 w 430824"/>
                  <a:gd name="connsiteY29" fmla="*/ 299826 h 373684"/>
                  <a:gd name="connsiteX30" fmla="*/ 260920 w 430824"/>
                  <a:gd name="connsiteY30" fmla="*/ 232124 h 373684"/>
                  <a:gd name="connsiteX31" fmla="*/ 167846 w 430824"/>
                  <a:gd name="connsiteY31" fmla="*/ 232124 h 373684"/>
                  <a:gd name="connsiteX32" fmla="*/ 75648 w 430824"/>
                  <a:gd name="connsiteY32" fmla="*/ 232124 h 373684"/>
                  <a:gd name="connsiteX33" fmla="*/ 46672 w 430824"/>
                  <a:gd name="connsiteY33" fmla="*/ 299826 h 373684"/>
                  <a:gd name="connsiteX34" fmla="*/ 16818 w 430824"/>
                  <a:gd name="connsiteY34" fmla="*/ 368408 h 373684"/>
                  <a:gd name="connsiteX35" fmla="*/ 13306 w 430824"/>
                  <a:gd name="connsiteY35" fmla="*/ 372805 h 373684"/>
                  <a:gd name="connsiteX36" fmla="*/ 8038 w 430824"/>
                  <a:gd name="connsiteY36" fmla="*/ 373684 h 373684"/>
                  <a:gd name="connsiteX37" fmla="*/ 1014 w 430824"/>
                  <a:gd name="connsiteY37" fmla="*/ 369288 h 373684"/>
                  <a:gd name="connsiteX38" fmla="*/ 1014 w 430824"/>
                  <a:gd name="connsiteY38" fmla="*/ 362254 h 373684"/>
                  <a:gd name="connsiteX39" fmla="*/ 78282 w 430824"/>
                  <a:gd name="connsiteY39" fmla="*/ 183765 h 373684"/>
                  <a:gd name="connsiteX40" fmla="*/ 157308 w 430824"/>
                  <a:gd name="connsiteY40" fmla="*/ 5276 h 373684"/>
                  <a:gd name="connsiteX41" fmla="*/ 160820 w 430824"/>
                  <a:gd name="connsiteY41" fmla="*/ 1759 h 373684"/>
                  <a:gd name="connsiteX42" fmla="*/ 165212 w 430824"/>
                  <a:gd name="connsiteY42" fmla="*/ 0 h 37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30824" h="373684">
                    <a:moveTo>
                      <a:pt x="167846" y="17585"/>
                    </a:moveTo>
                    <a:cubicBezTo>
                      <a:pt x="162578" y="33412"/>
                      <a:pt x="126576" y="114304"/>
                      <a:pt x="83552" y="216297"/>
                    </a:cubicBezTo>
                    <a:lnTo>
                      <a:pt x="253896" y="216297"/>
                    </a:lnTo>
                    <a:cubicBezTo>
                      <a:pt x="200334" y="93201"/>
                      <a:pt x="174870" y="36929"/>
                      <a:pt x="167846" y="17585"/>
                    </a:cubicBezTo>
                    <a:close/>
                    <a:moveTo>
                      <a:pt x="421630" y="0"/>
                    </a:moveTo>
                    <a:cubicBezTo>
                      <a:pt x="424388" y="0"/>
                      <a:pt x="427146" y="880"/>
                      <a:pt x="428066" y="2638"/>
                    </a:cubicBezTo>
                    <a:cubicBezTo>
                      <a:pt x="429906" y="3517"/>
                      <a:pt x="430824" y="6155"/>
                      <a:pt x="430824" y="8793"/>
                    </a:cubicBezTo>
                    <a:lnTo>
                      <a:pt x="430824" y="186402"/>
                    </a:lnTo>
                    <a:lnTo>
                      <a:pt x="430824" y="364891"/>
                    </a:lnTo>
                    <a:cubicBezTo>
                      <a:pt x="430824" y="367529"/>
                      <a:pt x="429906" y="369288"/>
                      <a:pt x="428066" y="371046"/>
                    </a:cubicBezTo>
                    <a:cubicBezTo>
                      <a:pt x="427146" y="372805"/>
                      <a:pt x="424388" y="373684"/>
                      <a:pt x="421630" y="373684"/>
                    </a:cubicBezTo>
                    <a:cubicBezTo>
                      <a:pt x="418872" y="373684"/>
                      <a:pt x="417032" y="372805"/>
                      <a:pt x="415194" y="371046"/>
                    </a:cubicBezTo>
                    <a:cubicBezTo>
                      <a:pt x="413354" y="369288"/>
                      <a:pt x="412434" y="367529"/>
                      <a:pt x="412434" y="364891"/>
                    </a:cubicBezTo>
                    <a:lnTo>
                      <a:pt x="412434" y="186402"/>
                    </a:lnTo>
                    <a:lnTo>
                      <a:pt x="412434" y="8793"/>
                    </a:lnTo>
                    <a:cubicBezTo>
                      <a:pt x="412434" y="6155"/>
                      <a:pt x="413354" y="3517"/>
                      <a:pt x="415194" y="2638"/>
                    </a:cubicBezTo>
                    <a:cubicBezTo>
                      <a:pt x="417032" y="880"/>
                      <a:pt x="418872" y="0"/>
                      <a:pt x="421630" y="0"/>
                    </a:cubicBezTo>
                    <a:close/>
                    <a:moveTo>
                      <a:pt x="165212" y="0"/>
                    </a:moveTo>
                    <a:lnTo>
                      <a:pt x="168724" y="0"/>
                    </a:lnTo>
                    <a:lnTo>
                      <a:pt x="171358" y="0"/>
                    </a:lnTo>
                    <a:cubicBezTo>
                      <a:pt x="173992" y="0"/>
                      <a:pt x="175748" y="880"/>
                      <a:pt x="176626" y="1759"/>
                    </a:cubicBezTo>
                    <a:cubicBezTo>
                      <a:pt x="177504" y="2638"/>
                      <a:pt x="179260" y="3517"/>
                      <a:pt x="180138" y="5276"/>
                    </a:cubicBezTo>
                    <a:lnTo>
                      <a:pt x="259164" y="183765"/>
                    </a:lnTo>
                    <a:lnTo>
                      <a:pt x="338190" y="362254"/>
                    </a:lnTo>
                    <a:cubicBezTo>
                      <a:pt x="338190" y="364012"/>
                      <a:pt x="338190" y="367529"/>
                      <a:pt x="337312" y="369288"/>
                    </a:cubicBezTo>
                    <a:cubicBezTo>
                      <a:pt x="335556" y="371925"/>
                      <a:pt x="332044" y="373684"/>
                      <a:pt x="329410" y="373684"/>
                    </a:cubicBezTo>
                    <a:lnTo>
                      <a:pt x="328532" y="373684"/>
                    </a:lnTo>
                    <a:cubicBezTo>
                      <a:pt x="326776" y="373684"/>
                      <a:pt x="325898" y="373684"/>
                      <a:pt x="324140" y="372805"/>
                    </a:cubicBezTo>
                    <a:cubicBezTo>
                      <a:pt x="322384" y="371046"/>
                      <a:pt x="321506" y="370167"/>
                      <a:pt x="320628" y="368408"/>
                    </a:cubicBezTo>
                    <a:lnTo>
                      <a:pt x="291652" y="299826"/>
                    </a:lnTo>
                    <a:lnTo>
                      <a:pt x="260920" y="232124"/>
                    </a:lnTo>
                    <a:lnTo>
                      <a:pt x="167846" y="232124"/>
                    </a:lnTo>
                    <a:lnTo>
                      <a:pt x="75648" y="232124"/>
                    </a:lnTo>
                    <a:lnTo>
                      <a:pt x="46672" y="299826"/>
                    </a:lnTo>
                    <a:lnTo>
                      <a:pt x="16818" y="368408"/>
                    </a:lnTo>
                    <a:cubicBezTo>
                      <a:pt x="15940" y="370167"/>
                      <a:pt x="14184" y="371046"/>
                      <a:pt x="13306" y="372805"/>
                    </a:cubicBezTo>
                    <a:cubicBezTo>
                      <a:pt x="12428" y="373684"/>
                      <a:pt x="10672" y="373684"/>
                      <a:pt x="8038" y="373684"/>
                    </a:cubicBezTo>
                    <a:cubicBezTo>
                      <a:pt x="5404" y="373684"/>
                      <a:pt x="2770" y="371925"/>
                      <a:pt x="1014" y="369288"/>
                    </a:cubicBezTo>
                    <a:cubicBezTo>
                      <a:pt x="136" y="367529"/>
                      <a:pt x="-742" y="364012"/>
                      <a:pt x="1014" y="362254"/>
                    </a:cubicBezTo>
                    <a:lnTo>
                      <a:pt x="78282" y="183765"/>
                    </a:lnTo>
                    <a:lnTo>
                      <a:pt x="157308" y="5276"/>
                    </a:lnTo>
                    <a:cubicBezTo>
                      <a:pt x="158186" y="3517"/>
                      <a:pt x="159064" y="2638"/>
                      <a:pt x="160820" y="1759"/>
                    </a:cubicBezTo>
                    <a:cubicBezTo>
                      <a:pt x="161698" y="880"/>
                      <a:pt x="163456" y="0"/>
                      <a:pt x="1652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 270">
                <a:extLst>
                  <a:ext uri="{FF2B5EF4-FFF2-40B4-BE49-F238E27FC236}">
                    <a16:creationId xmlns:a16="http://schemas.microsoft.com/office/drawing/2014/main" id="{6286B092-DE37-4522-A865-09C369A4E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770" y="5494896"/>
                <a:ext cx="96538" cy="420901"/>
              </a:xfrm>
              <a:custGeom>
                <a:avLst/>
                <a:gdLst>
                  <a:gd name="T0" fmla="*/ 49 w 110"/>
                  <a:gd name="T1" fmla="*/ 480 h 481"/>
                  <a:gd name="T2" fmla="*/ 80 w 110"/>
                  <a:gd name="T3" fmla="*/ 480 h 481"/>
                  <a:gd name="T4" fmla="*/ 109 w 110"/>
                  <a:gd name="T5" fmla="*/ 480 h 481"/>
                  <a:gd name="T6" fmla="*/ 109 w 110"/>
                  <a:gd name="T7" fmla="*/ 240 h 481"/>
                  <a:gd name="T8" fmla="*/ 109 w 110"/>
                  <a:gd name="T9" fmla="*/ 0 h 481"/>
                  <a:gd name="T10" fmla="*/ 80 w 110"/>
                  <a:gd name="T11" fmla="*/ 0 h 481"/>
                  <a:gd name="T12" fmla="*/ 49 w 110"/>
                  <a:gd name="T13" fmla="*/ 0 h 481"/>
                  <a:gd name="T14" fmla="*/ 49 w 110"/>
                  <a:gd name="T15" fmla="*/ 0 h 481"/>
                  <a:gd name="T16" fmla="*/ 14 w 110"/>
                  <a:gd name="T17" fmla="*/ 15 h 481"/>
                  <a:gd name="T18" fmla="*/ 14 w 110"/>
                  <a:gd name="T19" fmla="*/ 15 h 481"/>
                  <a:gd name="T20" fmla="*/ 0 w 110"/>
                  <a:gd name="T21" fmla="*/ 50 h 481"/>
                  <a:gd name="T22" fmla="*/ 0 w 110"/>
                  <a:gd name="T23" fmla="*/ 240 h 481"/>
                  <a:gd name="T24" fmla="*/ 0 w 110"/>
                  <a:gd name="T25" fmla="*/ 431 h 481"/>
                  <a:gd name="T26" fmla="*/ 0 w 110"/>
                  <a:gd name="T27" fmla="*/ 431 h 481"/>
                  <a:gd name="T28" fmla="*/ 14 w 110"/>
                  <a:gd name="T29" fmla="*/ 466 h 481"/>
                  <a:gd name="T30" fmla="*/ 14 w 110"/>
                  <a:gd name="T31" fmla="*/ 466 h 481"/>
                  <a:gd name="T32" fmla="*/ 49 w 110"/>
                  <a:gd name="T33" fmla="*/ 48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0" h="481">
                    <a:moveTo>
                      <a:pt x="49" y="480"/>
                    </a:moveTo>
                    <a:lnTo>
                      <a:pt x="80" y="480"/>
                    </a:lnTo>
                    <a:lnTo>
                      <a:pt x="109" y="480"/>
                    </a:lnTo>
                    <a:lnTo>
                      <a:pt x="109" y="240"/>
                    </a:lnTo>
                    <a:lnTo>
                      <a:pt x="109" y="0"/>
                    </a:lnTo>
                    <a:lnTo>
                      <a:pt x="80" y="0"/>
                    </a:lnTo>
                    <a:lnTo>
                      <a:pt x="49" y="0"/>
                    </a:lnTo>
                    <a:lnTo>
                      <a:pt x="49" y="0"/>
                    </a:lnTo>
                    <a:cubicBezTo>
                      <a:pt x="35" y="0"/>
                      <a:pt x="23" y="5"/>
                      <a:pt x="14" y="15"/>
                    </a:cubicBezTo>
                    <a:lnTo>
                      <a:pt x="14" y="15"/>
                    </a:lnTo>
                    <a:cubicBezTo>
                      <a:pt x="5" y="23"/>
                      <a:pt x="0" y="36"/>
                      <a:pt x="0" y="50"/>
                    </a:cubicBezTo>
                    <a:lnTo>
                      <a:pt x="0" y="240"/>
                    </a:lnTo>
                    <a:lnTo>
                      <a:pt x="0" y="431"/>
                    </a:lnTo>
                    <a:lnTo>
                      <a:pt x="0" y="431"/>
                    </a:lnTo>
                    <a:cubicBezTo>
                      <a:pt x="0" y="445"/>
                      <a:pt x="5" y="457"/>
                      <a:pt x="14" y="466"/>
                    </a:cubicBezTo>
                    <a:lnTo>
                      <a:pt x="14" y="466"/>
                    </a:lnTo>
                    <a:cubicBezTo>
                      <a:pt x="23" y="475"/>
                      <a:pt x="35" y="480"/>
                      <a:pt x="49" y="4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271">
                <a:extLst>
                  <a:ext uri="{FF2B5EF4-FFF2-40B4-BE49-F238E27FC236}">
                    <a16:creationId xmlns:a16="http://schemas.microsoft.com/office/drawing/2014/main" id="{80B891D3-DBF3-4613-9655-88D297A9F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89047" y="5483311"/>
                <a:ext cx="111984" cy="440209"/>
              </a:xfrm>
              <a:custGeom>
                <a:avLst/>
                <a:gdLst>
                  <a:gd name="T0" fmla="*/ 59 w 130"/>
                  <a:gd name="T1" fmla="*/ 19 h 501"/>
                  <a:gd name="T2" fmla="*/ 59 w 130"/>
                  <a:gd name="T3" fmla="*/ 19 h 501"/>
                  <a:gd name="T4" fmla="*/ 31 w 130"/>
                  <a:gd name="T5" fmla="*/ 32 h 501"/>
                  <a:gd name="T6" fmla="*/ 31 w 130"/>
                  <a:gd name="T7" fmla="*/ 32 h 501"/>
                  <a:gd name="T8" fmla="*/ 20 w 130"/>
                  <a:gd name="T9" fmla="*/ 60 h 501"/>
                  <a:gd name="T10" fmla="*/ 20 w 130"/>
                  <a:gd name="T11" fmla="*/ 441 h 501"/>
                  <a:gd name="T12" fmla="*/ 20 w 130"/>
                  <a:gd name="T13" fmla="*/ 441 h 501"/>
                  <a:gd name="T14" fmla="*/ 31 w 130"/>
                  <a:gd name="T15" fmla="*/ 469 h 501"/>
                  <a:gd name="T16" fmla="*/ 31 w 130"/>
                  <a:gd name="T17" fmla="*/ 469 h 501"/>
                  <a:gd name="T18" fmla="*/ 59 w 130"/>
                  <a:gd name="T19" fmla="*/ 481 h 501"/>
                  <a:gd name="T20" fmla="*/ 110 w 130"/>
                  <a:gd name="T21" fmla="*/ 481 h 501"/>
                  <a:gd name="T22" fmla="*/ 110 w 130"/>
                  <a:gd name="T23" fmla="*/ 19 h 501"/>
                  <a:gd name="T24" fmla="*/ 59 w 130"/>
                  <a:gd name="T25" fmla="*/ 19 h 501"/>
                  <a:gd name="T26" fmla="*/ 119 w 130"/>
                  <a:gd name="T27" fmla="*/ 500 h 501"/>
                  <a:gd name="T28" fmla="*/ 59 w 130"/>
                  <a:gd name="T29" fmla="*/ 500 h 501"/>
                  <a:gd name="T30" fmla="*/ 59 w 130"/>
                  <a:gd name="T31" fmla="*/ 500 h 501"/>
                  <a:gd name="T32" fmla="*/ 17 w 130"/>
                  <a:gd name="T33" fmla="*/ 483 h 501"/>
                  <a:gd name="T34" fmla="*/ 17 w 130"/>
                  <a:gd name="T35" fmla="*/ 483 h 501"/>
                  <a:gd name="T36" fmla="*/ 0 w 130"/>
                  <a:gd name="T37" fmla="*/ 441 h 501"/>
                  <a:gd name="T38" fmla="*/ 0 w 130"/>
                  <a:gd name="T39" fmla="*/ 60 h 501"/>
                  <a:gd name="T40" fmla="*/ 0 w 130"/>
                  <a:gd name="T41" fmla="*/ 60 h 501"/>
                  <a:gd name="T42" fmla="*/ 17 w 130"/>
                  <a:gd name="T43" fmla="*/ 18 h 501"/>
                  <a:gd name="T44" fmla="*/ 17 w 130"/>
                  <a:gd name="T45" fmla="*/ 18 h 501"/>
                  <a:gd name="T46" fmla="*/ 59 w 130"/>
                  <a:gd name="T47" fmla="*/ 0 h 501"/>
                  <a:gd name="T48" fmla="*/ 119 w 130"/>
                  <a:gd name="T49" fmla="*/ 0 h 501"/>
                  <a:gd name="T50" fmla="*/ 119 w 130"/>
                  <a:gd name="T51" fmla="*/ 0 h 501"/>
                  <a:gd name="T52" fmla="*/ 129 w 130"/>
                  <a:gd name="T53" fmla="*/ 10 h 501"/>
                  <a:gd name="T54" fmla="*/ 129 w 130"/>
                  <a:gd name="T55" fmla="*/ 490 h 501"/>
                  <a:gd name="T56" fmla="*/ 129 w 130"/>
                  <a:gd name="T57" fmla="*/ 490 h 501"/>
                  <a:gd name="T58" fmla="*/ 119 w 130"/>
                  <a:gd name="T59" fmla="*/ 50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0" h="501">
                    <a:moveTo>
                      <a:pt x="59" y="19"/>
                    </a:moveTo>
                    <a:lnTo>
                      <a:pt x="59" y="19"/>
                    </a:lnTo>
                    <a:cubicBezTo>
                      <a:pt x="49" y="19"/>
                      <a:pt x="38" y="24"/>
                      <a:pt x="31" y="32"/>
                    </a:cubicBezTo>
                    <a:lnTo>
                      <a:pt x="31" y="32"/>
                    </a:lnTo>
                    <a:cubicBezTo>
                      <a:pt x="23" y="39"/>
                      <a:pt x="20" y="49"/>
                      <a:pt x="20" y="60"/>
                    </a:cubicBezTo>
                    <a:lnTo>
                      <a:pt x="20" y="441"/>
                    </a:lnTo>
                    <a:lnTo>
                      <a:pt x="20" y="441"/>
                    </a:lnTo>
                    <a:cubicBezTo>
                      <a:pt x="20" y="451"/>
                      <a:pt x="23" y="462"/>
                      <a:pt x="31" y="469"/>
                    </a:cubicBezTo>
                    <a:lnTo>
                      <a:pt x="31" y="469"/>
                    </a:lnTo>
                    <a:cubicBezTo>
                      <a:pt x="38" y="477"/>
                      <a:pt x="49" y="481"/>
                      <a:pt x="59" y="481"/>
                    </a:cubicBezTo>
                    <a:lnTo>
                      <a:pt x="110" y="481"/>
                    </a:lnTo>
                    <a:lnTo>
                      <a:pt x="110" y="19"/>
                    </a:lnTo>
                    <a:lnTo>
                      <a:pt x="59" y="19"/>
                    </a:lnTo>
                    <a:close/>
                    <a:moveTo>
                      <a:pt x="119" y="500"/>
                    </a:moveTo>
                    <a:lnTo>
                      <a:pt x="59" y="500"/>
                    </a:lnTo>
                    <a:lnTo>
                      <a:pt x="59" y="500"/>
                    </a:lnTo>
                    <a:cubicBezTo>
                      <a:pt x="44" y="500"/>
                      <a:pt x="29" y="494"/>
                      <a:pt x="17" y="483"/>
                    </a:cubicBezTo>
                    <a:lnTo>
                      <a:pt x="17" y="483"/>
                    </a:lnTo>
                    <a:cubicBezTo>
                      <a:pt x="6" y="471"/>
                      <a:pt x="0" y="456"/>
                      <a:pt x="0" y="441"/>
                    </a:cubicBezTo>
                    <a:lnTo>
                      <a:pt x="0" y="60"/>
                    </a:lnTo>
                    <a:lnTo>
                      <a:pt x="0" y="60"/>
                    </a:lnTo>
                    <a:cubicBezTo>
                      <a:pt x="0" y="44"/>
                      <a:pt x="6" y="29"/>
                      <a:pt x="17" y="18"/>
                    </a:cubicBezTo>
                    <a:lnTo>
                      <a:pt x="17" y="18"/>
                    </a:lnTo>
                    <a:cubicBezTo>
                      <a:pt x="29" y="7"/>
                      <a:pt x="44" y="0"/>
                      <a:pt x="59" y="0"/>
                    </a:cubicBezTo>
                    <a:lnTo>
                      <a:pt x="119" y="0"/>
                    </a:lnTo>
                    <a:lnTo>
                      <a:pt x="119" y="0"/>
                    </a:lnTo>
                    <a:cubicBezTo>
                      <a:pt x="125" y="0"/>
                      <a:pt x="129" y="4"/>
                      <a:pt x="129" y="10"/>
                    </a:cubicBezTo>
                    <a:lnTo>
                      <a:pt x="129" y="490"/>
                    </a:lnTo>
                    <a:lnTo>
                      <a:pt x="129" y="490"/>
                    </a:lnTo>
                    <a:cubicBezTo>
                      <a:pt x="129" y="496"/>
                      <a:pt x="125" y="500"/>
                      <a:pt x="119" y="5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272">
                <a:extLst>
                  <a:ext uri="{FF2B5EF4-FFF2-40B4-BE49-F238E27FC236}">
                    <a16:creationId xmlns:a16="http://schemas.microsoft.com/office/drawing/2014/main" id="{50EBB796-F18A-4E8C-A2B9-59CA53AB0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770" y="6081842"/>
                <a:ext cx="96538" cy="424764"/>
              </a:xfrm>
              <a:custGeom>
                <a:avLst/>
                <a:gdLst>
                  <a:gd name="T0" fmla="*/ 49 w 110"/>
                  <a:gd name="T1" fmla="*/ 482 h 483"/>
                  <a:gd name="T2" fmla="*/ 80 w 110"/>
                  <a:gd name="T3" fmla="*/ 482 h 483"/>
                  <a:gd name="T4" fmla="*/ 109 w 110"/>
                  <a:gd name="T5" fmla="*/ 482 h 483"/>
                  <a:gd name="T6" fmla="*/ 109 w 110"/>
                  <a:gd name="T7" fmla="*/ 242 h 483"/>
                  <a:gd name="T8" fmla="*/ 109 w 110"/>
                  <a:gd name="T9" fmla="*/ 0 h 483"/>
                  <a:gd name="T10" fmla="*/ 80 w 110"/>
                  <a:gd name="T11" fmla="*/ 0 h 483"/>
                  <a:gd name="T12" fmla="*/ 49 w 110"/>
                  <a:gd name="T13" fmla="*/ 0 h 483"/>
                  <a:gd name="T14" fmla="*/ 49 w 110"/>
                  <a:gd name="T15" fmla="*/ 0 h 483"/>
                  <a:gd name="T16" fmla="*/ 14 w 110"/>
                  <a:gd name="T17" fmla="*/ 15 h 483"/>
                  <a:gd name="T18" fmla="*/ 14 w 110"/>
                  <a:gd name="T19" fmla="*/ 15 h 483"/>
                  <a:gd name="T20" fmla="*/ 0 w 110"/>
                  <a:gd name="T21" fmla="*/ 51 h 483"/>
                  <a:gd name="T22" fmla="*/ 0 w 110"/>
                  <a:gd name="T23" fmla="*/ 242 h 483"/>
                  <a:gd name="T24" fmla="*/ 0 w 110"/>
                  <a:gd name="T25" fmla="*/ 431 h 483"/>
                  <a:gd name="T26" fmla="*/ 0 w 110"/>
                  <a:gd name="T27" fmla="*/ 431 h 483"/>
                  <a:gd name="T28" fmla="*/ 14 w 110"/>
                  <a:gd name="T29" fmla="*/ 467 h 483"/>
                  <a:gd name="T30" fmla="*/ 14 w 110"/>
                  <a:gd name="T31" fmla="*/ 467 h 483"/>
                  <a:gd name="T32" fmla="*/ 49 w 110"/>
                  <a:gd name="T33" fmla="*/ 48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0" h="483">
                    <a:moveTo>
                      <a:pt x="49" y="482"/>
                    </a:moveTo>
                    <a:lnTo>
                      <a:pt x="80" y="482"/>
                    </a:lnTo>
                    <a:lnTo>
                      <a:pt x="109" y="482"/>
                    </a:lnTo>
                    <a:lnTo>
                      <a:pt x="109" y="242"/>
                    </a:lnTo>
                    <a:lnTo>
                      <a:pt x="109" y="0"/>
                    </a:lnTo>
                    <a:lnTo>
                      <a:pt x="80" y="0"/>
                    </a:lnTo>
                    <a:lnTo>
                      <a:pt x="49" y="0"/>
                    </a:lnTo>
                    <a:lnTo>
                      <a:pt x="49" y="0"/>
                    </a:lnTo>
                    <a:cubicBezTo>
                      <a:pt x="35" y="0"/>
                      <a:pt x="23" y="7"/>
                      <a:pt x="14" y="15"/>
                    </a:cubicBezTo>
                    <a:lnTo>
                      <a:pt x="14" y="15"/>
                    </a:lnTo>
                    <a:cubicBezTo>
                      <a:pt x="5" y="25"/>
                      <a:pt x="0" y="37"/>
                      <a:pt x="0" y="51"/>
                    </a:cubicBezTo>
                    <a:lnTo>
                      <a:pt x="0" y="242"/>
                    </a:lnTo>
                    <a:lnTo>
                      <a:pt x="0" y="431"/>
                    </a:lnTo>
                    <a:lnTo>
                      <a:pt x="0" y="431"/>
                    </a:lnTo>
                    <a:cubicBezTo>
                      <a:pt x="0" y="445"/>
                      <a:pt x="5" y="458"/>
                      <a:pt x="14" y="467"/>
                    </a:cubicBezTo>
                    <a:lnTo>
                      <a:pt x="14" y="467"/>
                    </a:lnTo>
                    <a:cubicBezTo>
                      <a:pt x="23" y="476"/>
                      <a:pt x="35" y="482"/>
                      <a:pt x="49" y="48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 273">
                <a:extLst>
                  <a:ext uri="{FF2B5EF4-FFF2-40B4-BE49-F238E27FC236}">
                    <a16:creationId xmlns:a16="http://schemas.microsoft.com/office/drawing/2014/main" id="{42EEDB95-45BB-4A90-9247-F5A5EA000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89047" y="6074119"/>
                <a:ext cx="111984" cy="440209"/>
              </a:xfrm>
              <a:custGeom>
                <a:avLst/>
                <a:gdLst>
                  <a:gd name="T0" fmla="*/ 59 w 130"/>
                  <a:gd name="T1" fmla="*/ 19 h 501"/>
                  <a:gd name="T2" fmla="*/ 59 w 130"/>
                  <a:gd name="T3" fmla="*/ 19 h 501"/>
                  <a:gd name="T4" fmla="*/ 31 w 130"/>
                  <a:gd name="T5" fmla="*/ 31 h 501"/>
                  <a:gd name="T6" fmla="*/ 31 w 130"/>
                  <a:gd name="T7" fmla="*/ 31 h 501"/>
                  <a:gd name="T8" fmla="*/ 20 w 130"/>
                  <a:gd name="T9" fmla="*/ 60 h 501"/>
                  <a:gd name="T10" fmla="*/ 20 w 130"/>
                  <a:gd name="T11" fmla="*/ 440 h 501"/>
                  <a:gd name="T12" fmla="*/ 20 w 130"/>
                  <a:gd name="T13" fmla="*/ 440 h 501"/>
                  <a:gd name="T14" fmla="*/ 31 w 130"/>
                  <a:gd name="T15" fmla="*/ 469 h 501"/>
                  <a:gd name="T16" fmla="*/ 31 w 130"/>
                  <a:gd name="T17" fmla="*/ 469 h 501"/>
                  <a:gd name="T18" fmla="*/ 59 w 130"/>
                  <a:gd name="T19" fmla="*/ 481 h 501"/>
                  <a:gd name="T20" fmla="*/ 110 w 130"/>
                  <a:gd name="T21" fmla="*/ 481 h 501"/>
                  <a:gd name="T22" fmla="*/ 110 w 130"/>
                  <a:gd name="T23" fmla="*/ 19 h 501"/>
                  <a:gd name="T24" fmla="*/ 59 w 130"/>
                  <a:gd name="T25" fmla="*/ 19 h 501"/>
                  <a:gd name="T26" fmla="*/ 119 w 130"/>
                  <a:gd name="T27" fmla="*/ 500 h 501"/>
                  <a:gd name="T28" fmla="*/ 59 w 130"/>
                  <a:gd name="T29" fmla="*/ 500 h 501"/>
                  <a:gd name="T30" fmla="*/ 59 w 130"/>
                  <a:gd name="T31" fmla="*/ 500 h 501"/>
                  <a:gd name="T32" fmla="*/ 17 w 130"/>
                  <a:gd name="T33" fmla="*/ 483 h 501"/>
                  <a:gd name="T34" fmla="*/ 17 w 130"/>
                  <a:gd name="T35" fmla="*/ 483 h 501"/>
                  <a:gd name="T36" fmla="*/ 0 w 130"/>
                  <a:gd name="T37" fmla="*/ 440 h 501"/>
                  <a:gd name="T38" fmla="*/ 0 w 130"/>
                  <a:gd name="T39" fmla="*/ 60 h 501"/>
                  <a:gd name="T40" fmla="*/ 0 w 130"/>
                  <a:gd name="T41" fmla="*/ 60 h 501"/>
                  <a:gd name="T42" fmla="*/ 17 w 130"/>
                  <a:gd name="T43" fmla="*/ 17 h 501"/>
                  <a:gd name="T44" fmla="*/ 17 w 130"/>
                  <a:gd name="T45" fmla="*/ 17 h 501"/>
                  <a:gd name="T46" fmla="*/ 59 w 130"/>
                  <a:gd name="T47" fmla="*/ 0 h 501"/>
                  <a:gd name="T48" fmla="*/ 119 w 130"/>
                  <a:gd name="T49" fmla="*/ 0 h 501"/>
                  <a:gd name="T50" fmla="*/ 119 w 130"/>
                  <a:gd name="T51" fmla="*/ 0 h 501"/>
                  <a:gd name="T52" fmla="*/ 129 w 130"/>
                  <a:gd name="T53" fmla="*/ 9 h 501"/>
                  <a:gd name="T54" fmla="*/ 129 w 130"/>
                  <a:gd name="T55" fmla="*/ 491 h 501"/>
                  <a:gd name="T56" fmla="*/ 129 w 130"/>
                  <a:gd name="T57" fmla="*/ 491 h 501"/>
                  <a:gd name="T58" fmla="*/ 119 w 130"/>
                  <a:gd name="T59" fmla="*/ 50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0" h="501">
                    <a:moveTo>
                      <a:pt x="59" y="19"/>
                    </a:moveTo>
                    <a:lnTo>
                      <a:pt x="59" y="19"/>
                    </a:lnTo>
                    <a:cubicBezTo>
                      <a:pt x="49" y="19"/>
                      <a:pt x="38" y="23"/>
                      <a:pt x="31" y="31"/>
                    </a:cubicBezTo>
                    <a:lnTo>
                      <a:pt x="31" y="31"/>
                    </a:lnTo>
                    <a:cubicBezTo>
                      <a:pt x="23" y="39"/>
                      <a:pt x="20" y="50"/>
                      <a:pt x="20" y="60"/>
                    </a:cubicBezTo>
                    <a:lnTo>
                      <a:pt x="20" y="440"/>
                    </a:lnTo>
                    <a:lnTo>
                      <a:pt x="20" y="440"/>
                    </a:lnTo>
                    <a:cubicBezTo>
                      <a:pt x="20" y="452"/>
                      <a:pt x="23" y="461"/>
                      <a:pt x="31" y="469"/>
                    </a:cubicBezTo>
                    <a:lnTo>
                      <a:pt x="31" y="469"/>
                    </a:lnTo>
                    <a:cubicBezTo>
                      <a:pt x="38" y="477"/>
                      <a:pt x="49" y="481"/>
                      <a:pt x="59" y="481"/>
                    </a:cubicBezTo>
                    <a:lnTo>
                      <a:pt x="110" y="481"/>
                    </a:lnTo>
                    <a:lnTo>
                      <a:pt x="110" y="19"/>
                    </a:lnTo>
                    <a:lnTo>
                      <a:pt x="59" y="19"/>
                    </a:lnTo>
                    <a:close/>
                    <a:moveTo>
                      <a:pt x="119" y="500"/>
                    </a:moveTo>
                    <a:lnTo>
                      <a:pt x="59" y="500"/>
                    </a:lnTo>
                    <a:lnTo>
                      <a:pt x="59" y="500"/>
                    </a:lnTo>
                    <a:cubicBezTo>
                      <a:pt x="44" y="500"/>
                      <a:pt x="29" y="494"/>
                      <a:pt x="17" y="483"/>
                    </a:cubicBezTo>
                    <a:lnTo>
                      <a:pt x="17" y="483"/>
                    </a:lnTo>
                    <a:cubicBezTo>
                      <a:pt x="6" y="472"/>
                      <a:pt x="0" y="456"/>
                      <a:pt x="0" y="440"/>
                    </a:cubicBezTo>
                    <a:lnTo>
                      <a:pt x="0" y="60"/>
                    </a:lnTo>
                    <a:lnTo>
                      <a:pt x="0" y="60"/>
                    </a:lnTo>
                    <a:cubicBezTo>
                      <a:pt x="0" y="44"/>
                      <a:pt x="6" y="29"/>
                      <a:pt x="17" y="17"/>
                    </a:cubicBezTo>
                    <a:lnTo>
                      <a:pt x="17" y="17"/>
                    </a:lnTo>
                    <a:cubicBezTo>
                      <a:pt x="29" y="6"/>
                      <a:pt x="44" y="0"/>
                      <a:pt x="59" y="0"/>
                    </a:cubicBezTo>
                    <a:lnTo>
                      <a:pt x="119" y="0"/>
                    </a:lnTo>
                    <a:lnTo>
                      <a:pt x="119" y="0"/>
                    </a:lnTo>
                    <a:cubicBezTo>
                      <a:pt x="125" y="0"/>
                      <a:pt x="129" y="5"/>
                      <a:pt x="129" y="9"/>
                    </a:cubicBezTo>
                    <a:lnTo>
                      <a:pt x="129" y="491"/>
                    </a:lnTo>
                    <a:lnTo>
                      <a:pt x="129" y="491"/>
                    </a:lnTo>
                    <a:cubicBezTo>
                      <a:pt x="129" y="496"/>
                      <a:pt x="125" y="500"/>
                      <a:pt x="119" y="5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274">
                <a:extLst>
                  <a:ext uri="{FF2B5EF4-FFF2-40B4-BE49-F238E27FC236}">
                    <a16:creationId xmlns:a16="http://schemas.microsoft.com/office/drawing/2014/main" id="{2EA686F7-72C5-4B11-BA56-049D1A614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770" y="5494896"/>
                <a:ext cx="96538" cy="420901"/>
              </a:xfrm>
              <a:custGeom>
                <a:avLst/>
                <a:gdLst>
                  <a:gd name="T0" fmla="*/ 49 w 110"/>
                  <a:gd name="T1" fmla="*/ 480 h 481"/>
                  <a:gd name="T2" fmla="*/ 80 w 110"/>
                  <a:gd name="T3" fmla="*/ 480 h 481"/>
                  <a:gd name="T4" fmla="*/ 109 w 110"/>
                  <a:gd name="T5" fmla="*/ 480 h 481"/>
                  <a:gd name="T6" fmla="*/ 109 w 110"/>
                  <a:gd name="T7" fmla="*/ 240 h 481"/>
                  <a:gd name="T8" fmla="*/ 109 w 110"/>
                  <a:gd name="T9" fmla="*/ 0 h 481"/>
                  <a:gd name="T10" fmla="*/ 80 w 110"/>
                  <a:gd name="T11" fmla="*/ 0 h 481"/>
                  <a:gd name="T12" fmla="*/ 49 w 110"/>
                  <a:gd name="T13" fmla="*/ 0 h 481"/>
                  <a:gd name="T14" fmla="*/ 49 w 110"/>
                  <a:gd name="T15" fmla="*/ 0 h 481"/>
                  <a:gd name="T16" fmla="*/ 14 w 110"/>
                  <a:gd name="T17" fmla="*/ 15 h 481"/>
                  <a:gd name="T18" fmla="*/ 14 w 110"/>
                  <a:gd name="T19" fmla="*/ 15 h 481"/>
                  <a:gd name="T20" fmla="*/ 0 w 110"/>
                  <a:gd name="T21" fmla="*/ 50 h 481"/>
                  <a:gd name="T22" fmla="*/ 0 w 110"/>
                  <a:gd name="T23" fmla="*/ 240 h 481"/>
                  <a:gd name="T24" fmla="*/ 0 w 110"/>
                  <a:gd name="T25" fmla="*/ 431 h 481"/>
                  <a:gd name="T26" fmla="*/ 0 w 110"/>
                  <a:gd name="T27" fmla="*/ 431 h 481"/>
                  <a:gd name="T28" fmla="*/ 14 w 110"/>
                  <a:gd name="T29" fmla="*/ 466 h 481"/>
                  <a:gd name="T30" fmla="*/ 14 w 110"/>
                  <a:gd name="T31" fmla="*/ 466 h 481"/>
                  <a:gd name="T32" fmla="*/ 49 w 110"/>
                  <a:gd name="T33" fmla="*/ 48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0" h="481">
                    <a:moveTo>
                      <a:pt x="49" y="480"/>
                    </a:moveTo>
                    <a:lnTo>
                      <a:pt x="80" y="480"/>
                    </a:lnTo>
                    <a:lnTo>
                      <a:pt x="109" y="480"/>
                    </a:lnTo>
                    <a:lnTo>
                      <a:pt x="109" y="240"/>
                    </a:lnTo>
                    <a:lnTo>
                      <a:pt x="109" y="0"/>
                    </a:lnTo>
                    <a:lnTo>
                      <a:pt x="80" y="0"/>
                    </a:lnTo>
                    <a:lnTo>
                      <a:pt x="49" y="0"/>
                    </a:lnTo>
                    <a:lnTo>
                      <a:pt x="49" y="0"/>
                    </a:lnTo>
                    <a:cubicBezTo>
                      <a:pt x="35" y="0"/>
                      <a:pt x="23" y="5"/>
                      <a:pt x="14" y="15"/>
                    </a:cubicBezTo>
                    <a:lnTo>
                      <a:pt x="14" y="15"/>
                    </a:lnTo>
                    <a:cubicBezTo>
                      <a:pt x="5" y="23"/>
                      <a:pt x="0" y="36"/>
                      <a:pt x="0" y="50"/>
                    </a:cubicBezTo>
                    <a:lnTo>
                      <a:pt x="0" y="240"/>
                    </a:lnTo>
                    <a:lnTo>
                      <a:pt x="0" y="431"/>
                    </a:lnTo>
                    <a:lnTo>
                      <a:pt x="0" y="431"/>
                    </a:lnTo>
                    <a:cubicBezTo>
                      <a:pt x="0" y="445"/>
                      <a:pt x="5" y="457"/>
                      <a:pt x="14" y="466"/>
                    </a:cubicBezTo>
                    <a:lnTo>
                      <a:pt x="14" y="466"/>
                    </a:lnTo>
                    <a:cubicBezTo>
                      <a:pt x="23" y="475"/>
                      <a:pt x="35" y="480"/>
                      <a:pt x="49" y="48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4" name="Freeform 275">
                <a:extLst>
                  <a:ext uri="{FF2B5EF4-FFF2-40B4-BE49-F238E27FC236}">
                    <a16:creationId xmlns:a16="http://schemas.microsoft.com/office/drawing/2014/main" id="{563AD0A8-5EDB-45AA-A68D-3AD5EB8CA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770" y="6081842"/>
                <a:ext cx="96538" cy="424764"/>
              </a:xfrm>
              <a:custGeom>
                <a:avLst/>
                <a:gdLst>
                  <a:gd name="T0" fmla="*/ 49 w 110"/>
                  <a:gd name="T1" fmla="*/ 482 h 483"/>
                  <a:gd name="T2" fmla="*/ 80 w 110"/>
                  <a:gd name="T3" fmla="*/ 482 h 483"/>
                  <a:gd name="T4" fmla="*/ 109 w 110"/>
                  <a:gd name="T5" fmla="*/ 482 h 483"/>
                  <a:gd name="T6" fmla="*/ 109 w 110"/>
                  <a:gd name="T7" fmla="*/ 242 h 483"/>
                  <a:gd name="T8" fmla="*/ 109 w 110"/>
                  <a:gd name="T9" fmla="*/ 0 h 483"/>
                  <a:gd name="T10" fmla="*/ 80 w 110"/>
                  <a:gd name="T11" fmla="*/ 0 h 483"/>
                  <a:gd name="T12" fmla="*/ 49 w 110"/>
                  <a:gd name="T13" fmla="*/ 0 h 483"/>
                  <a:gd name="T14" fmla="*/ 49 w 110"/>
                  <a:gd name="T15" fmla="*/ 0 h 483"/>
                  <a:gd name="T16" fmla="*/ 14 w 110"/>
                  <a:gd name="T17" fmla="*/ 15 h 483"/>
                  <a:gd name="T18" fmla="*/ 14 w 110"/>
                  <a:gd name="T19" fmla="*/ 15 h 483"/>
                  <a:gd name="T20" fmla="*/ 0 w 110"/>
                  <a:gd name="T21" fmla="*/ 51 h 483"/>
                  <a:gd name="T22" fmla="*/ 0 w 110"/>
                  <a:gd name="T23" fmla="*/ 242 h 483"/>
                  <a:gd name="T24" fmla="*/ 0 w 110"/>
                  <a:gd name="T25" fmla="*/ 431 h 483"/>
                  <a:gd name="T26" fmla="*/ 0 w 110"/>
                  <a:gd name="T27" fmla="*/ 431 h 483"/>
                  <a:gd name="T28" fmla="*/ 14 w 110"/>
                  <a:gd name="T29" fmla="*/ 467 h 483"/>
                  <a:gd name="T30" fmla="*/ 14 w 110"/>
                  <a:gd name="T31" fmla="*/ 467 h 483"/>
                  <a:gd name="T32" fmla="*/ 49 w 110"/>
                  <a:gd name="T33" fmla="*/ 48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0" h="483">
                    <a:moveTo>
                      <a:pt x="49" y="482"/>
                    </a:moveTo>
                    <a:lnTo>
                      <a:pt x="80" y="482"/>
                    </a:lnTo>
                    <a:lnTo>
                      <a:pt x="109" y="482"/>
                    </a:lnTo>
                    <a:lnTo>
                      <a:pt x="109" y="242"/>
                    </a:lnTo>
                    <a:lnTo>
                      <a:pt x="109" y="0"/>
                    </a:lnTo>
                    <a:lnTo>
                      <a:pt x="80" y="0"/>
                    </a:lnTo>
                    <a:lnTo>
                      <a:pt x="49" y="0"/>
                    </a:lnTo>
                    <a:lnTo>
                      <a:pt x="49" y="0"/>
                    </a:lnTo>
                    <a:cubicBezTo>
                      <a:pt x="35" y="0"/>
                      <a:pt x="23" y="7"/>
                      <a:pt x="14" y="15"/>
                    </a:cubicBezTo>
                    <a:lnTo>
                      <a:pt x="14" y="15"/>
                    </a:lnTo>
                    <a:cubicBezTo>
                      <a:pt x="5" y="25"/>
                      <a:pt x="0" y="37"/>
                      <a:pt x="0" y="51"/>
                    </a:cubicBezTo>
                    <a:lnTo>
                      <a:pt x="0" y="242"/>
                    </a:lnTo>
                    <a:lnTo>
                      <a:pt x="0" y="431"/>
                    </a:lnTo>
                    <a:lnTo>
                      <a:pt x="0" y="431"/>
                    </a:lnTo>
                    <a:cubicBezTo>
                      <a:pt x="0" y="445"/>
                      <a:pt x="5" y="458"/>
                      <a:pt x="14" y="467"/>
                    </a:cubicBezTo>
                    <a:lnTo>
                      <a:pt x="14" y="467"/>
                    </a:lnTo>
                    <a:cubicBezTo>
                      <a:pt x="23" y="476"/>
                      <a:pt x="35" y="482"/>
                      <a:pt x="49" y="48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276">
                <a:extLst>
                  <a:ext uri="{FF2B5EF4-FFF2-40B4-BE49-F238E27FC236}">
                    <a16:creationId xmlns:a16="http://schemas.microsoft.com/office/drawing/2014/main" id="{74D48D1E-524F-44A6-9EA5-22172F79E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6317" y="5494896"/>
                <a:ext cx="96538" cy="420901"/>
              </a:xfrm>
              <a:custGeom>
                <a:avLst/>
                <a:gdLst>
                  <a:gd name="T0" fmla="*/ 60 w 111"/>
                  <a:gd name="T1" fmla="*/ 480 h 481"/>
                  <a:gd name="T2" fmla="*/ 30 w 111"/>
                  <a:gd name="T3" fmla="*/ 480 h 481"/>
                  <a:gd name="T4" fmla="*/ 0 w 111"/>
                  <a:gd name="T5" fmla="*/ 480 h 481"/>
                  <a:gd name="T6" fmla="*/ 0 w 111"/>
                  <a:gd name="T7" fmla="*/ 240 h 481"/>
                  <a:gd name="T8" fmla="*/ 0 w 111"/>
                  <a:gd name="T9" fmla="*/ 0 h 481"/>
                  <a:gd name="T10" fmla="*/ 30 w 111"/>
                  <a:gd name="T11" fmla="*/ 0 h 481"/>
                  <a:gd name="T12" fmla="*/ 60 w 111"/>
                  <a:gd name="T13" fmla="*/ 0 h 481"/>
                  <a:gd name="T14" fmla="*/ 60 w 111"/>
                  <a:gd name="T15" fmla="*/ 0 h 481"/>
                  <a:gd name="T16" fmla="*/ 95 w 111"/>
                  <a:gd name="T17" fmla="*/ 15 h 481"/>
                  <a:gd name="T18" fmla="*/ 95 w 111"/>
                  <a:gd name="T19" fmla="*/ 15 h 481"/>
                  <a:gd name="T20" fmla="*/ 110 w 111"/>
                  <a:gd name="T21" fmla="*/ 50 h 481"/>
                  <a:gd name="T22" fmla="*/ 110 w 111"/>
                  <a:gd name="T23" fmla="*/ 240 h 481"/>
                  <a:gd name="T24" fmla="*/ 110 w 111"/>
                  <a:gd name="T25" fmla="*/ 431 h 481"/>
                  <a:gd name="T26" fmla="*/ 110 w 111"/>
                  <a:gd name="T27" fmla="*/ 431 h 481"/>
                  <a:gd name="T28" fmla="*/ 95 w 111"/>
                  <a:gd name="T29" fmla="*/ 466 h 481"/>
                  <a:gd name="T30" fmla="*/ 95 w 111"/>
                  <a:gd name="T31" fmla="*/ 466 h 481"/>
                  <a:gd name="T32" fmla="*/ 60 w 111"/>
                  <a:gd name="T33" fmla="*/ 48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481">
                    <a:moveTo>
                      <a:pt x="60" y="480"/>
                    </a:moveTo>
                    <a:lnTo>
                      <a:pt x="30" y="480"/>
                    </a:lnTo>
                    <a:lnTo>
                      <a:pt x="0" y="480"/>
                    </a:lnTo>
                    <a:lnTo>
                      <a:pt x="0" y="240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60" y="0"/>
                    </a:lnTo>
                    <a:lnTo>
                      <a:pt x="60" y="0"/>
                    </a:lnTo>
                    <a:cubicBezTo>
                      <a:pt x="74" y="0"/>
                      <a:pt x="86" y="5"/>
                      <a:pt x="95" y="15"/>
                    </a:cubicBezTo>
                    <a:lnTo>
                      <a:pt x="95" y="15"/>
                    </a:lnTo>
                    <a:cubicBezTo>
                      <a:pt x="104" y="23"/>
                      <a:pt x="110" y="36"/>
                      <a:pt x="110" y="50"/>
                    </a:cubicBezTo>
                    <a:lnTo>
                      <a:pt x="110" y="240"/>
                    </a:lnTo>
                    <a:lnTo>
                      <a:pt x="110" y="431"/>
                    </a:lnTo>
                    <a:lnTo>
                      <a:pt x="110" y="431"/>
                    </a:lnTo>
                    <a:cubicBezTo>
                      <a:pt x="110" y="445"/>
                      <a:pt x="104" y="457"/>
                      <a:pt x="95" y="466"/>
                    </a:cubicBezTo>
                    <a:lnTo>
                      <a:pt x="95" y="466"/>
                    </a:lnTo>
                    <a:cubicBezTo>
                      <a:pt x="86" y="475"/>
                      <a:pt x="74" y="480"/>
                      <a:pt x="60" y="4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277">
                <a:extLst>
                  <a:ext uri="{FF2B5EF4-FFF2-40B4-BE49-F238E27FC236}">
                    <a16:creationId xmlns:a16="http://schemas.microsoft.com/office/drawing/2014/main" id="{E3087CE4-B6F0-4953-9058-878934EEA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8594" y="5483311"/>
                <a:ext cx="115845" cy="440209"/>
              </a:xfrm>
              <a:custGeom>
                <a:avLst/>
                <a:gdLst>
                  <a:gd name="T0" fmla="*/ 19 w 131"/>
                  <a:gd name="T1" fmla="*/ 481 h 502"/>
                  <a:gd name="T2" fmla="*/ 70 w 131"/>
                  <a:gd name="T3" fmla="*/ 481 h 502"/>
                  <a:gd name="T4" fmla="*/ 70 w 131"/>
                  <a:gd name="T5" fmla="*/ 481 h 502"/>
                  <a:gd name="T6" fmla="*/ 98 w 131"/>
                  <a:gd name="T7" fmla="*/ 469 h 502"/>
                  <a:gd name="T8" fmla="*/ 98 w 131"/>
                  <a:gd name="T9" fmla="*/ 469 h 502"/>
                  <a:gd name="T10" fmla="*/ 110 w 131"/>
                  <a:gd name="T11" fmla="*/ 441 h 502"/>
                  <a:gd name="T12" fmla="*/ 110 w 131"/>
                  <a:gd name="T13" fmla="*/ 60 h 502"/>
                  <a:gd name="T14" fmla="*/ 110 w 131"/>
                  <a:gd name="T15" fmla="*/ 60 h 502"/>
                  <a:gd name="T16" fmla="*/ 98 w 131"/>
                  <a:gd name="T17" fmla="*/ 32 h 502"/>
                  <a:gd name="T18" fmla="*/ 98 w 131"/>
                  <a:gd name="T19" fmla="*/ 32 h 502"/>
                  <a:gd name="T20" fmla="*/ 70 w 131"/>
                  <a:gd name="T21" fmla="*/ 19 h 502"/>
                  <a:gd name="T22" fmla="*/ 19 w 131"/>
                  <a:gd name="T23" fmla="*/ 19 h 502"/>
                  <a:gd name="T24" fmla="*/ 19 w 131"/>
                  <a:gd name="T25" fmla="*/ 481 h 502"/>
                  <a:gd name="T26" fmla="*/ 70 w 131"/>
                  <a:gd name="T27" fmla="*/ 501 h 502"/>
                  <a:gd name="T28" fmla="*/ 10 w 131"/>
                  <a:gd name="T29" fmla="*/ 501 h 502"/>
                  <a:gd name="T30" fmla="*/ 10 w 131"/>
                  <a:gd name="T31" fmla="*/ 501 h 502"/>
                  <a:gd name="T32" fmla="*/ 0 w 131"/>
                  <a:gd name="T33" fmla="*/ 490 h 502"/>
                  <a:gd name="T34" fmla="*/ 0 w 131"/>
                  <a:gd name="T35" fmla="*/ 10 h 502"/>
                  <a:gd name="T36" fmla="*/ 0 w 131"/>
                  <a:gd name="T37" fmla="*/ 10 h 502"/>
                  <a:gd name="T38" fmla="*/ 10 w 131"/>
                  <a:gd name="T39" fmla="*/ 0 h 502"/>
                  <a:gd name="T40" fmla="*/ 70 w 131"/>
                  <a:gd name="T41" fmla="*/ 0 h 502"/>
                  <a:gd name="T42" fmla="*/ 70 w 131"/>
                  <a:gd name="T43" fmla="*/ 0 h 502"/>
                  <a:gd name="T44" fmla="*/ 112 w 131"/>
                  <a:gd name="T45" fmla="*/ 18 h 502"/>
                  <a:gd name="T46" fmla="*/ 112 w 131"/>
                  <a:gd name="T47" fmla="*/ 18 h 502"/>
                  <a:gd name="T48" fmla="*/ 130 w 131"/>
                  <a:gd name="T49" fmla="*/ 60 h 502"/>
                  <a:gd name="T50" fmla="*/ 130 w 131"/>
                  <a:gd name="T51" fmla="*/ 441 h 502"/>
                  <a:gd name="T52" fmla="*/ 130 w 131"/>
                  <a:gd name="T53" fmla="*/ 441 h 502"/>
                  <a:gd name="T54" fmla="*/ 112 w 131"/>
                  <a:gd name="T55" fmla="*/ 483 h 502"/>
                  <a:gd name="T56" fmla="*/ 112 w 131"/>
                  <a:gd name="T57" fmla="*/ 483 h 502"/>
                  <a:gd name="T58" fmla="*/ 70 w 131"/>
                  <a:gd name="T59" fmla="*/ 501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1" h="502">
                    <a:moveTo>
                      <a:pt x="19" y="481"/>
                    </a:moveTo>
                    <a:lnTo>
                      <a:pt x="70" y="481"/>
                    </a:lnTo>
                    <a:lnTo>
                      <a:pt x="70" y="481"/>
                    </a:lnTo>
                    <a:cubicBezTo>
                      <a:pt x="81" y="481"/>
                      <a:pt x="90" y="477"/>
                      <a:pt x="98" y="469"/>
                    </a:cubicBezTo>
                    <a:lnTo>
                      <a:pt x="98" y="469"/>
                    </a:lnTo>
                    <a:cubicBezTo>
                      <a:pt x="106" y="462"/>
                      <a:pt x="110" y="451"/>
                      <a:pt x="110" y="441"/>
                    </a:cubicBezTo>
                    <a:lnTo>
                      <a:pt x="110" y="60"/>
                    </a:lnTo>
                    <a:lnTo>
                      <a:pt x="110" y="60"/>
                    </a:lnTo>
                    <a:cubicBezTo>
                      <a:pt x="110" y="49"/>
                      <a:pt x="106" y="39"/>
                      <a:pt x="98" y="32"/>
                    </a:cubicBezTo>
                    <a:lnTo>
                      <a:pt x="98" y="32"/>
                    </a:lnTo>
                    <a:cubicBezTo>
                      <a:pt x="90" y="24"/>
                      <a:pt x="81" y="19"/>
                      <a:pt x="70" y="19"/>
                    </a:cubicBezTo>
                    <a:lnTo>
                      <a:pt x="19" y="19"/>
                    </a:lnTo>
                    <a:lnTo>
                      <a:pt x="19" y="481"/>
                    </a:lnTo>
                    <a:close/>
                    <a:moveTo>
                      <a:pt x="70" y="501"/>
                    </a:moveTo>
                    <a:lnTo>
                      <a:pt x="10" y="501"/>
                    </a:lnTo>
                    <a:lnTo>
                      <a:pt x="10" y="501"/>
                    </a:lnTo>
                    <a:cubicBezTo>
                      <a:pt x="4" y="501"/>
                      <a:pt x="0" y="496"/>
                      <a:pt x="0" y="49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70" y="0"/>
                    </a:lnTo>
                    <a:lnTo>
                      <a:pt x="70" y="0"/>
                    </a:lnTo>
                    <a:cubicBezTo>
                      <a:pt x="86" y="0"/>
                      <a:pt x="101" y="7"/>
                      <a:pt x="112" y="18"/>
                    </a:cubicBezTo>
                    <a:lnTo>
                      <a:pt x="112" y="18"/>
                    </a:lnTo>
                    <a:cubicBezTo>
                      <a:pt x="124" y="29"/>
                      <a:pt x="130" y="44"/>
                      <a:pt x="130" y="60"/>
                    </a:cubicBezTo>
                    <a:lnTo>
                      <a:pt x="130" y="441"/>
                    </a:lnTo>
                    <a:lnTo>
                      <a:pt x="130" y="441"/>
                    </a:lnTo>
                    <a:cubicBezTo>
                      <a:pt x="130" y="456"/>
                      <a:pt x="124" y="471"/>
                      <a:pt x="112" y="483"/>
                    </a:cubicBezTo>
                    <a:lnTo>
                      <a:pt x="112" y="483"/>
                    </a:lnTo>
                    <a:cubicBezTo>
                      <a:pt x="101" y="494"/>
                      <a:pt x="85" y="501"/>
                      <a:pt x="70" y="5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278">
                <a:extLst>
                  <a:ext uri="{FF2B5EF4-FFF2-40B4-BE49-F238E27FC236}">
                    <a16:creationId xmlns:a16="http://schemas.microsoft.com/office/drawing/2014/main" id="{AA0CB4E5-DE43-40E3-94C4-029303156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6317" y="6081842"/>
                <a:ext cx="96538" cy="424764"/>
              </a:xfrm>
              <a:custGeom>
                <a:avLst/>
                <a:gdLst>
                  <a:gd name="T0" fmla="*/ 60 w 111"/>
                  <a:gd name="T1" fmla="*/ 482 h 483"/>
                  <a:gd name="T2" fmla="*/ 30 w 111"/>
                  <a:gd name="T3" fmla="*/ 482 h 483"/>
                  <a:gd name="T4" fmla="*/ 0 w 111"/>
                  <a:gd name="T5" fmla="*/ 482 h 483"/>
                  <a:gd name="T6" fmla="*/ 0 w 111"/>
                  <a:gd name="T7" fmla="*/ 242 h 483"/>
                  <a:gd name="T8" fmla="*/ 0 w 111"/>
                  <a:gd name="T9" fmla="*/ 0 h 483"/>
                  <a:gd name="T10" fmla="*/ 30 w 111"/>
                  <a:gd name="T11" fmla="*/ 0 h 483"/>
                  <a:gd name="T12" fmla="*/ 60 w 111"/>
                  <a:gd name="T13" fmla="*/ 0 h 483"/>
                  <a:gd name="T14" fmla="*/ 60 w 111"/>
                  <a:gd name="T15" fmla="*/ 0 h 483"/>
                  <a:gd name="T16" fmla="*/ 95 w 111"/>
                  <a:gd name="T17" fmla="*/ 15 h 483"/>
                  <a:gd name="T18" fmla="*/ 95 w 111"/>
                  <a:gd name="T19" fmla="*/ 15 h 483"/>
                  <a:gd name="T20" fmla="*/ 110 w 111"/>
                  <a:gd name="T21" fmla="*/ 51 h 483"/>
                  <a:gd name="T22" fmla="*/ 110 w 111"/>
                  <a:gd name="T23" fmla="*/ 242 h 483"/>
                  <a:gd name="T24" fmla="*/ 110 w 111"/>
                  <a:gd name="T25" fmla="*/ 431 h 483"/>
                  <a:gd name="T26" fmla="*/ 110 w 111"/>
                  <a:gd name="T27" fmla="*/ 431 h 483"/>
                  <a:gd name="T28" fmla="*/ 95 w 111"/>
                  <a:gd name="T29" fmla="*/ 467 h 483"/>
                  <a:gd name="T30" fmla="*/ 95 w 111"/>
                  <a:gd name="T31" fmla="*/ 467 h 483"/>
                  <a:gd name="T32" fmla="*/ 60 w 111"/>
                  <a:gd name="T33" fmla="*/ 48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483">
                    <a:moveTo>
                      <a:pt x="60" y="482"/>
                    </a:moveTo>
                    <a:lnTo>
                      <a:pt x="30" y="482"/>
                    </a:lnTo>
                    <a:lnTo>
                      <a:pt x="0" y="482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60" y="0"/>
                    </a:lnTo>
                    <a:lnTo>
                      <a:pt x="60" y="0"/>
                    </a:lnTo>
                    <a:cubicBezTo>
                      <a:pt x="74" y="0"/>
                      <a:pt x="86" y="7"/>
                      <a:pt x="95" y="15"/>
                    </a:cubicBezTo>
                    <a:lnTo>
                      <a:pt x="95" y="15"/>
                    </a:lnTo>
                    <a:cubicBezTo>
                      <a:pt x="104" y="25"/>
                      <a:pt x="110" y="37"/>
                      <a:pt x="110" y="51"/>
                    </a:cubicBezTo>
                    <a:lnTo>
                      <a:pt x="110" y="242"/>
                    </a:lnTo>
                    <a:lnTo>
                      <a:pt x="110" y="431"/>
                    </a:lnTo>
                    <a:lnTo>
                      <a:pt x="110" y="431"/>
                    </a:lnTo>
                    <a:cubicBezTo>
                      <a:pt x="110" y="445"/>
                      <a:pt x="104" y="458"/>
                      <a:pt x="95" y="467"/>
                    </a:cubicBezTo>
                    <a:lnTo>
                      <a:pt x="95" y="467"/>
                    </a:lnTo>
                    <a:cubicBezTo>
                      <a:pt x="86" y="476"/>
                      <a:pt x="74" y="482"/>
                      <a:pt x="60" y="48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279">
                <a:extLst>
                  <a:ext uri="{FF2B5EF4-FFF2-40B4-BE49-F238E27FC236}">
                    <a16:creationId xmlns:a16="http://schemas.microsoft.com/office/drawing/2014/main" id="{909317C0-CA3A-4183-9983-EFA8CA35D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8594" y="6074119"/>
                <a:ext cx="115845" cy="440209"/>
              </a:xfrm>
              <a:custGeom>
                <a:avLst/>
                <a:gdLst>
                  <a:gd name="T0" fmla="*/ 19 w 131"/>
                  <a:gd name="T1" fmla="*/ 481 h 501"/>
                  <a:gd name="T2" fmla="*/ 70 w 131"/>
                  <a:gd name="T3" fmla="*/ 481 h 501"/>
                  <a:gd name="T4" fmla="*/ 70 w 131"/>
                  <a:gd name="T5" fmla="*/ 481 h 501"/>
                  <a:gd name="T6" fmla="*/ 98 w 131"/>
                  <a:gd name="T7" fmla="*/ 469 h 501"/>
                  <a:gd name="T8" fmla="*/ 98 w 131"/>
                  <a:gd name="T9" fmla="*/ 469 h 501"/>
                  <a:gd name="T10" fmla="*/ 110 w 131"/>
                  <a:gd name="T11" fmla="*/ 440 h 501"/>
                  <a:gd name="T12" fmla="*/ 110 w 131"/>
                  <a:gd name="T13" fmla="*/ 60 h 501"/>
                  <a:gd name="T14" fmla="*/ 110 w 131"/>
                  <a:gd name="T15" fmla="*/ 60 h 501"/>
                  <a:gd name="T16" fmla="*/ 98 w 131"/>
                  <a:gd name="T17" fmla="*/ 31 h 501"/>
                  <a:gd name="T18" fmla="*/ 98 w 131"/>
                  <a:gd name="T19" fmla="*/ 31 h 501"/>
                  <a:gd name="T20" fmla="*/ 70 w 131"/>
                  <a:gd name="T21" fmla="*/ 19 h 501"/>
                  <a:gd name="T22" fmla="*/ 19 w 131"/>
                  <a:gd name="T23" fmla="*/ 19 h 501"/>
                  <a:gd name="T24" fmla="*/ 19 w 131"/>
                  <a:gd name="T25" fmla="*/ 481 h 501"/>
                  <a:gd name="T26" fmla="*/ 70 w 131"/>
                  <a:gd name="T27" fmla="*/ 500 h 501"/>
                  <a:gd name="T28" fmla="*/ 10 w 131"/>
                  <a:gd name="T29" fmla="*/ 500 h 501"/>
                  <a:gd name="T30" fmla="*/ 10 w 131"/>
                  <a:gd name="T31" fmla="*/ 500 h 501"/>
                  <a:gd name="T32" fmla="*/ 0 w 131"/>
                  <a:gd name="T33" fmla="*/ 491 h 501"/>
                  <a:gd name="T34" fmla="*/ 0 w 131"/>
                  <a:gd name="T35" fmla="*/ 9 h 501"/>
                  <a:gd name="T36" fmla="*/ 0 w 131"/>
                  <a:gd name="T37" fmla="*/ 9 h 501"/>
                  <a:gd name="T38" fmla="*/ 10 w 131"/>
                  <a:gd name="T39" fmla="*/ 0 h 501"/>
                  <a:gd name="T40" fmla="*/ 70 w 131"/>
                  <a:gd name="T41" fmla="*/ 0 h 501"/>
                  <a:gd name="T42" fmla="*/ 70 w 131"/>
                  <a:gd name="T43" fmla="*/ 0 h 501"/>
                  <a:gd name="T44" fmla="*/ 112 w 131"/>
                  <a:gd name="T45" fmla="*/ 17 h 501"/>
                  <a:gd name="T46" fmla="*/ 112 w 131"/>
                  <a:gd name="T47" fmla="*/ 17 h 501"/>
                  <a:gd name="T48" fmla="*/ 130 w 131"/>
                  <a:gd name="T49" fmla="*/ 60 h 501"/>
                  <a:gd name="T50" fmla="*/ 130 w 131"/>
                  <a:gd name="T51" fmla="*/ 440 h 501"/>
                  <a:gd name="T52" fmla="*/ 130 w 131"/>
                  <a:gd name="T53" fmla="*/ 440 h 501"/>
                  <a:gd name="T54" fmla="*/ 112 w 131"/>
                  <a:gd name="T55" fmla="*/ 483 h 501"/>
                  <a:gd name="T56" fmla="*/ 112 w 131"/>
                  <a:gd name="T57" fmla="*/ 483 h 501"/>
                  <a:gd name="T58" fmla="*/ 70 w 131"/>
                  <a:gd name="T59" fmla="*/ 50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1" h="501">
                    <a:moveTo>
                      <a:pt x="19" y="481"/>
                    </a:moveTo>
                    <a:lnTo>
                      <a:pt x="70" y="481"/>
                    </a:lnTo>
                    <a:lnTo>
                      <a:pt x="70" y="481"/>
                    </a:lnTo>
                    <a:cubicBezTo>
                      <a:pt x="81" y="481"/>
                      <a:pt x="90" y="477"/>
                      <a:pt x="98" y="469"/>
                    </a:cubicBezTo>
                    <a:lnTo>
                      <a:pt x="98" y="469"/>
                    </a:lnTo>
                    <a:cubicBezTo>
                      <a:pt x="106" y="461"/>
                      <a:pt x="110" y="452"/>
                      <a:pt x="110" y="440"/>
                    </a:cubicBezTo>
                    <a:lnTo>
                      <a:pt x="110" y="60"/>
                    </a:lnTo>
                    <a:lnTo>
                      <a:pt x="110" y="60"/>
                    </a:lnTo>
                    <a:cubicBezTo>
                      <a:pt x="110" y="50"/>
                      <a:pt x="106" y="39"/>
                      <a:pt x="98" y="31"/>
                    </a:cubicBezTo>
                    <a:lnTo>
                      <a:pt x="98" y="31"/>
                    </a:lnTo>
                    <a:cubicBezTo>
                      <a:pt x="90" y="23"/>
                      <a:pt x="81" y="19"/>
                      <a:pt x="70" y="19"/>
                    </a:cubicBezTo>
                    <a:lnTo>
                      <a:pt x="19" y="19"/>
                    </a:lnTo>
                    <a:lnTo>
                      <a:pt x="19" y="481"/>
                    </a:lnTo>
                    <a:close/>
                    <a:moveTo>
                      <a:pt x="70" y="500"/>
                    </a:moveTo>
                    <a:lnTo>
                      <a:pt x="10" y="500"/>
                    </a:lnTo>
                    <a:lnTo>
                      <a:pt x="10" y="500"/>
                    </a:lnTo>
                    <a:cubicBezTo>
                      <a:pt x="4" y="500"/>
                      <a:pt x="0" y="496"/>
                      <a:pt x="0" y="49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70" y="0"/>
                    </a:lnTo>
                    <a:lnTo>
                      <a:pt x="70" y="0"/>
                    </a:lnTo>
                    <a:cubicBezTo>
                      <a:pt x="86" y="0"/>
                      <a:pt x="101" y="6"/>
                      <a:pt x="112" y="17"/>
                    </a:cubicBezTo>
                    <a:lnTo>
                      <a:pt x="112" y="17"/>
                    </a:lnTo>
                    <a:cubicBezTo>
                      <a:pt x="124" y="29"/>
                      <a:pt x="130" y="44"/>
                      <a:pt x="130" y="60"/>
                    </a:cubicBezTo>
                    <a:lnTo>
                      <a:pt x="130" y="440"/>
                    </a:lnTo>
                    <a:lnTo>
                      <a:pt x="130" y="440"/>
                    </a:lnTo>
                    <a:cubicBezTo>
                      <a:pt x="130" y="456"/>
                      <a:pt x="124" y="472"/>
                      <a:pt x="112" y="483"/>
                    </a:cubicBezTo>
                    <a:lnTo>
                      <a:pt x="112" y="483"/>
                    </a:lnTo>
                    <a:cubicBezTo>
                      <a:pt x="101" y="494"/>
                      <a:pt x="86" y="500"/>
                      <a:pt x="70" y="5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280">
                <a:extLst>
                  <a:ext uri="{FF2B5EF4-FFF2-40B4-BE49-F238E27FC236}">
                    <a16:creationId xmlns:a16="http://schemas.microsoft.com/office/drawing/2014/main" id="{551C5F3D-B0B1-4C80-9950-EE576F123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6317" y="5494896"/>
                <a:ext cx="96538" cy="420901"/>
              </a:xfrm>
              <a:custGeom>
                <a:avLst/>
                <a:gdLst>
                  <a:gd name="T0" fmla="*/ 60 w 111"/>
                  <a:gd name="T1" fmla="*/ 480 h 481"/>
                  <a:gd name="T2" fmla="*/ 30 w 111"/>
                  <a:gd name="T3" fmla="*/ 480 h 481"/>
                  <a:gd name="T4" fmla="*/ 0 w 111"/>
                  <a:gd name="T5" fmla="*/ 480 h 481"/>
                  <a:gd name="T6" fmla="*/ 0 w 111"/>
                  <a:gd name="T7" fmla="*/ 240 h 481"/>
                  <a:gd name="T8" fmla="*/ 0 w 111"/>
                  <a:gd name="T9" fmla="*/ 0 h 481"/>
                  <a:gd name="T10" fmla="*/ 30 w 111"/>
                  <a:gd name="T11" fmla="*/ 0 h 481"/>
                  <a:gd name="T12" fmla="*/ 60 w 111"/>
                  <a:gd name="T13" fmla="*/ 0 h 481"/>
                  <a:gd name="T14" fmla="*/ 60 w 111"/>
                  <a:gd name="T15" fmla="*/ 0 h 481"/>
                  <a:gd name="T16" fmla="*/ 95 w 111"/>
                  <a:gd name="T17" fmla="*/ 15 h 481"/>
                  <a:gd name="T18" fmla="*/ 95 w 111"/>
                  <a:gd name="T19" fmla="*/ 15 h 481"/>
                  <a:gd name="T20" fmla="*/ 110 w 111"/>
                  <a:gd name="T21" fmla="*/ 50 h 481"/>
                  <a:gd name="T22" fmla="*/ 110 w 111"/>
                  <a:gd name="T23" fmla="*/ 240 h 481"/>
                  <a:gd name="T24" fmla="*/ 110 w 111"/>
                  <a:gd name="T25" fmla="*/ 431 h 481"/>
                  <a:gd name="T26" fmla="*/ 110 w 111"/>
                  <a:gd name="T27" fmla="*/ 431 h 481"/>
                  <a:gd name="T28" fmla="*/ 95 w 111"/>
                  <a:gd name="T29" fmla="*/ 466 h 481"/>
                  <a:gd name="T30" fmla="*/ 95 w 111"/>
                  <a:gd name="T31" fmla="*/ 466 h 481"/>
                  <a:gd name="T32" fmla="*/ 60 w 111"/>
                  <a:gd name="T33" fmla="*/ 48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481">
                    <a:moveTo>
                      <a:pt x="60" y="480"/>
                    </a:moveTo>
                    <a:lnTo>
                      <a:pt x="30" y="480"/>
                    </a:lnTo>
                    <a:lnTo>
                      <a:pt x="0" y="480"/>
                    </a:lnTo>
                    <a:lnTo>
                      <a:pt x="0" y="240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60" y="0"/>
                    </a:lnTo>
                    <a:lnTo>
                      <a:pt x="60" y="0"/>
                    </a:lnTo>
                    <a:cubicBezTo>
                      <a:pt x="74" y="0"/>
                      <a:pt x="86" y="5"/>
                      <a:pt x="95" y="15"/>
                    </a:cubicBezTo>
                    <a:lnTo>
                      <a:pt x="95" y="15"/>
                    </a:lnTo>
                    <a:cubicBezTo>
                      <a:pt x="104" y="23"/>
                      <a:pt x="110" y="36"/>
                      <a:pt x="110" y="50"/>
                    </a:cubicBezTo>
                    <a:lnTo>
                      <a:pt x="110" y="240"/>
                    </a:lnTo>
                    <a:lnTo>
                      <a:pt x="110" y="431"/>
                    </a:lnTo>
                    <a:lnTo>
                      <a:pt x="110" y="431"/>
                    </a:lnTo>
                    <a:cubicBezTo>
                      <a:pt x="110" y="445"/>
                      <a:pt x="104" y="457"/>
                      <a:pt x="95" y="466"/>
                    </a:cubicBezTo>
                    <a:lnTo>
                      <a:pt x="95" y="466"/>
                    </a:lnTo>
                    <a:cubicBezTo>
                      <a:pt x="86" y="475"/>
                      <a:pt x="74" y="480"/>
                      <a:pt x="60" y="48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281">
                <a:extLst>
                  <a:ext uri="{FF2B5EF4-FFF2-40B4-BE49-F238E27FC236}">
                    <a16:creationId xmlns:a16="http://schemas.microsoft.com/office/drawing/2014/main" id="{9272263C-5C54-4CB6-AEEB-0978A53A0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6317" y="6081842"/>
                <a:ext cx="96538" cy="424764"/>
              </a:xfrm>
              <a:custGeom>
                <a:avLst/>
                <a:gdLst>
                  <a:gd name="T0" fmla="*/ 60 w 111"/>
                  <a:gd name="T1" fmla="*/ 482 h 483"/>
                  <a:gd name="T2" fmla="*/ 30 w 111"/>
                  <a:gd name="T3" fmla="*/ 482 h 483"/>
                  <a:gd name="T4" fmla="*/ 0 w 111"/>
                  <a:gd name="T5" fmla="*/ 482 h 483"/>
                  <a:gd name="T6" fmla="*/ 0 w 111"/>
                  <a:gd name="T7" fmla="*/ 242 h 483"/>
                  <a:gd name="T8" fmla="*/ 0 w 111"/>
                  <a:gd name="T9" fmla="*/ 0 h 483"/>
                  <a:gd name="T10" fmla="*/ 30 w 111"/>
                  <a:gd name="T11" fmla="*/ 0 h 483"/>
                  <a:gd name="T12" fmla="*/ 60 w 111"/>
                  <a:gd name="T13" fmla="*/ 0 h 483"/>
                  <a:gd name="T14" fmla="*/ 60 w 111"/>
                  <a:gd name="T15" fmla="*/ 0 h 483"/>
                  <a:gd name="T16" fmla="*/ 95 w 111"/>
                  <a:gd name="T17" fmla="*/ 15 h 483"/>
                  <a:gd name="T18" fmla="*/ 95 w 111"/>
                  <a:gd name="T19" fmla="*/ 15 h 483"/>
                  <a:gd name="T20" fmla="*/ 110 w 111"/>
                  <a:gd name="T21" fmla="*/ 51 h 483"/>
                  <a:gd name="T22" fmla="*/ 110 w 111"/>
                  <a:gd name="T23" fmla="*/ 242 h 483"/>
                  <a:gd name="T24" fmla="*/ 110 w 111"/>
                  <a:gd name="T25" fmla="*/ 431 h 483"/>
                  <a:gd name="T26" fmla="*/ 110 w 111"/>
                  <a:gd name="T27" fmla="*/ 431 h 483"/>
                  <a:gd name="T28" fmla="*/ 95 w 111"/>
                  <a:gd name="T29" fmla="*/ 467 h 483"/>
                  <a:gd name="T30" fmla="*/ 95 w 111"/>
                  <a:gd name="T31" fmla="*/ 467 h 483"/>
                  <a:gd name="T32" fmla="*/ 60 w 111"/>
                  <a:gd name="T33" fmla="*/ 48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483">
                    <a:moveTo>
                      <a:pt x="60" y="482"/>
                    </a:moveTo>
                    <a:lnTo>
                      <a:pt x="30" y="482"/>
                    </a:lnTo>
                    <a:lnTo>
                      <a:pt x="0" y="482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60" y="0"/>
                    </a:lnTo>
                    <a:lnTo>
                      <a:pt x="60" y="0"/>
                    </a:lnTo>
                    <a:cubicBezTo>
                      <a:pt x="74" y="0"/>
                      <a:pt x="86" y="7"/>
                      <a:pt x="95" y="15"/>
                    </a:cubicBezTo>
                    <a:lnTo>
                      <a:pt x="95" y="15"/>
                    </a:lnTo>
                    <a:cubicBezTo>
                      <a:pt x="104" y="25"/>
                      <a:pt x="110" y="37"/>
                      <a:pt x="110" y="51"/>
                    </a:cubicBezTo>
                    <a:lnTo>
                      <a:pt x="110" y="242"/>
                    </a:lnTo>
                    <a:lnTo>
                      <a:pt x="110" y="431"/>
                    </a:lnTo>
                    <a:lnTo>
                      <a:pt x="110" y="431"/>
                    </a:lnTo>
                    <a:cubicBezTo>
                      <a:pt x="110" y="445"/>
                      <a:pt x="104" y="458"/>
                      <a:pt x="95" y="467"/>
                    </a:cubicBezTo>
                    <a:lnTo>
                      <a:pt x="95" y="467"/>
                    </a:lnTo>
                    <a:cubicBezTo>
                      <a:pt x="86" y="476"/>
                      <a:pt x="74" y="482"/>
                      <a:pt x="60" y="48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282">
                <a:extLst>
                  <a:ext uri="{FF2B5EF4-FFF2-40B4-BE49-F238E27FC236}">
                    <a16:creationId xmlns:a16="http://schemas.microsoft.com/office/drawing/2014/main" id="{6D9793A9-FCA3-4C0D-A80E-F8242E13A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1911" y="5695694"/>
                <a:ext cx="266444" cy="19306"/>
              </a:xfrm>
              <a:custGeom>
                <a:avLst/>
                <a:gdLst>
                  <a:gd name="T0" fmla="*/ 292 w 303"/>
                  <a:gd name="T1" fmla="*/ 20 h 21"/>
                  <a:gd name="T2" fmla="*/ 10 w 303"/>
                  <a:gd name="T3" fmla="*/ 20 h 21"/>
                  <a:gd name="T4" fmla="*/ 10 w 303"/>
                  <a:gd name="T5" fmla="*/ 20 h 21"/>
                  <a:gd name="T6" fmla="*/ 0 w 303"/>
                  <a:gd name="T7" fmla="*/ 10 h 21"/>
                  <a:gd name="T8" fmla="*/ 0 w 303"/>
                  <a:gd name="T9" fmla="*/ 10 h 21"/>
                  <a:gd name="T10" fmla="*/ 10 w 303"/>
                  <a:gd name="T11" fmla="*/ 0 h 21"/>
                  <a:gd name="T12" fmla="*/ 292 w 303"/>
                  <a:gd name="T13" fmla="*/ 0 h 21"/>
                  <a:gd name="T14" fmla="*/ 292 w 303"/>
                  <a:gd name="T15" fmla="*/ 0 h 21"/>
                  <a:gd name="T16" fmla="*/ 302 w 303"/>
                  <a:gd name="T17" fmla="*/ 10 h 21"/>
                  <a:gd name="T18" fmla="*/ 302 w 303"/>
                  <a:gd name="T19" fmla="*/ 10 h 21"/>
                  <a:gd name="T20" fmla="*/ 292 w 303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3" h="21">
                    <a:moveTo>
                      <a:pt x="292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92" y="0"/>
                    </a:lnTo>
                    <a:lnTo>
                      <a:pt x="292" y="0"/>
                    </a:lnTo>
                    <a:cubicBezTo>
                      <a:pt x="297" y="0"/>
                      <a:pt x="302" y="5"/>
                      <a:pt x="302" y="10"/>
                    </a:cubicBezTo>
                    <a:lnTo>
                      <a:pt x="302" y="10"/>
                    </a:lnTo>
                    <a:cubicBezTo>
                      <a:pt x="302" y="15"/>
                      <a:pt x="297" y="20"/>
                      <a:pt x="292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283">
                <a:extLst>
                  <a:ext uri="{FF2B5EF4-FFF2-40B4-BE49-F238E27FC236}">
                    <a16:creationId xmlns:a16="http://schemas.microsoft.com/office/drawing/2014/main" id="{E39AB459-AB60-4E49-87AB-945264AE1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5132" y="6286500"/>
                <a:ext cx="266441" cy="19309"/>
              </a:xfrm>
              <a:custGeom>
                <a:avLst/>
                <a:gdLst>
                  <a:gd name="T0" fmla="*/ 292 w 303"/>
                  <a:gd name="T1" fmla="*/ 19 h 20"/>
                  <a:gd name="T2" fmla="*/ 10 w 303"/>
                  <a:gd name="T3" fmla="*/ 19 h 20"/>
                  <a:gd name="T4" fmla="*/ 10 w 303"/>
                  <a:gd name="T5" fmla="*/ 19 h 20"/>
                  <a:gd name="T6" fmla="*/ 0 w 303"/>
                  <a:gd name="T7" fmla="*/ 10 h 20"/>
                  <a:gd name="T8" fmla="*/ 0 w 303"/>
                  <a:gd name="T9" fmla="*/ 10 h 20"/>
                  <a:gd name="T10" fmla="*/ 10 w 303"/>
                  <a:gd name="T11" fmla="*/ 0 h 20"/>
                  <a:gd name="T12" fmla="*/ 292 w 303"/>
                  <a:gd name="T13" fmla="*/ 0 h 20"/>
                  <a:gd name="T14" fmla="*/ 292 w 303"/>
                  <a:gd name="T15" fmla="*/ 0 h 20"/>
                  <a:gd name="T16" fmla="*/ 302 w 303"/>
                  <a:gd name="T17" fmla="*/ 10 h 20"/>
                  <a:gd name="T18" fmla="*/ 302 w 303"/>
                  <a:gd name="T19" fmla="*/ 10 h 20"/>
                  <a:gd name="T20" fmla="*/ 292 w 30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3" h="20">
                    <a:moveTo>
                      <a:pt x="292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92" y="0"/>
                    </a:lnTo>
                    <a:lnTo>
                      <a:pt x="292" y="0"/>
                    </a:lnTo>
                    <a:cubicBezTo>
                      <a:pt x="297" y="0"/>
                      <a:pt x="302" y="4"/>
                      <a:pt x="302" y="10"/>
                    </a:cubicBezTo>
                    <a:lnTo>
                      <a:pt x="302" y="10"/>
                    </a:lnTo>
                    <a:cubicBezTo>
                      <a:pt x="302" y="15"/>
                      <a:pt x="297" y="19"/>
                      <a:pt x="29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284">
                <a:extLst>
                  <a:ext uri="{FF2B5EF4-FFF2-40B4-BE49-F238E27FC236}">
                    <a16:creationId xmlns:a16="http://schemas.microsoft.com/office/drawing/2014/main" id="{F1E51F19-33C9-42BE-B496-6FBC47A97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5132" y="7016322"/>
                <a:ext cx="266441" cy="19306"/>
              </a:xfrm>
              <a:custGeom>
                <a:avLst/>
                <a:gdLst>
                  <a:gd name="T0" fmla="*/ 292 w 303"/>
                  <a:gd name="T1" fmla="*/ 19 h 20"/>
                  <a:gd name="T2" fmla="*/ 10 w 303"/>
                  <a:gd name="T3" fmla="*/ 19 h 20"/>
                  <a:gd name="T4" fmla="*/ 10 w 303"/>
                  <a:gd name="T5" fmla="*/ 19 h 20"/>
                  <a:gd name="T6" fmla="*/ 0 w 303"/>
                  <a:gd name="T7" fmla="*/ 9 h 20"/>
                  <a:gd name="T8" fmla="*/ 0 w 303"/>
                  <a:gd name="T9" fmla="*/ 9 h 20"/>
                  <a:gd name="T10" fmla="*/ 10 w 303"/>
                  <a:gd name="T11" fmla="*/ 0 h 20"/>
                  <a:gd name="T12" fmla="*/ 292 w 303"/>
                  <a:gd name="T13" fmla="*/ 0 h 20"/>
                  <a:gd name="T14" fmla="*/ 292 w 303"/>
                  <a:gd name="T15" fmla="*/ 0 h 20"/>
                  <a:gd name="T16" fmla="*/ 302 w 303"/>
                  <a:gd name="T17" fmla="*/ 9 h 20"/>
                  <a:gd name="T18" fmla="*/ 302 w 303"/>
                  <a:gd name="T19" fmla="*/ 9 h 20"/>
                  <a:gd name="T20" fmla="*/ 292 w 30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3" h="20">
                    <a:moveTo>
                      <a:pt x="292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92" y="0"/>
                    </a:lnTo>
                    <a:lnTo>
                      <a:pt x="292" y="0"/>
                    </a:lnTo>
                    <a:cubicBezTo>
                      <a:pt x="297" y="0"/>
                      <a:pt x="302" y="4"/>
                      <a:pt x="302" y="9"/>
                    </a:cubicBezTo>
                    <a:lnTo>
                      <a:pt x="302" y="9"/>
                    </a:lnTo>
                    <a:cubicBezTo>
                      <a:pt x="302" y="14"/>
                      <a:pt x="297" y="19"/>
                      <a:pt x="29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285">
                <a:extLst>
                  <a:ext uri="{FF2B5EF4-FFF2-40B4-BE49-F238E27FC236}">
                    <a16:creationId xmlns:a16="http://schemas.microsoft.com/office/drawing/2014/main" id="{671890EF-77FB-4A00-B893-88EC57361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0159" y="4931119"/>
                <a:ext cx="19306" cy="189212"/>
              </a:xfrm>
              <a:custGeom>
                <a:avLst/>
                <a:gdLst>
                  <a:gd name="T0" fmla="*/ 10 w 21"/>
                  <a:gd name="T1" fmla="*/ 216 h 217"/>
                  <a:gd name="T2" fmla="*/ 10 w 21"/>
                  <a:gd name="T3" fmla="*/ 216 h 217"/>
                  <a:gd name="T4" fmla="*/ 0 w 21"/>
                  <a:gd name="T5" fmla="*/ 207 h 217"/>
                  <a:gd name="T6" fmla="*/ 0 w 21"/>
                  <a:gd name="T7" fmla="*/ 10 h 217"/>
                  <a:gd name="T8" fmla="*/ 0 w 21"/>
                  <a:gd name="T9" fmla="*/ 10 h 217"/>
                  <a:gd name="T10" fmla="*/ 10 w 21"/>
                  <a:gd name="T11" fmla="*/ 0 h 217"/>
                  <a:gd name="T12" fmla="*/ 10 w 21"/>
                  <a:gd name="T13" fmla="*/ 0 h 217"/>
                  <a:gd name="T14" fmla="*/ 20 w 21"/>
                  <a:gd name="T15" fmla="*/ 10 h 217"/>
                  <a:gd name="T16" fmla="*/ 20 w 21"/>
                  <a:gd name="T17" fmla="*/ 207 h 217"/>
                  <a:gd name="T18" fmla="*/ 20 w 21"/>
                  <a:gd name="T19" fmla="*/ 207 h 217"/>
                  <a:gd name="T20" fmla="*/ 10 w 21"/>
                  <a:gd name="T21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17">
                    <a:moveTo>
                      <a:pt x="10" y="216"/>
                    </a:moveTo>
                    <a:lnTo>
                      <a:pt x="10" y="216"/>
                    </a:lnTo>
                    <a:cubicBezTo>
                      <a:pt x="5" y="216"/>
                      <a:pt x="0" y="212"/>
                      <a:pt x="0" y="2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5"/>
                      <a:pt x="20" y="10"/>
                    </a:cubicBezTo>
                    <a:lnTo>
                      <a:pt x="20" y="207"/>
                    </a:lnTo>
                    <a:lnTo>
                      <a:pt x="20" y="207"/>
                    </a:lnTo>
                    <a:cubicBezTo>
                      <a:pt x="20" y="212"/>
                      <a:pt x="15" y="216"/>
                      <a:pt x="10" y="2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286">
                <a:extLst>
                  <a:ext uri="{FF2B5EF4-FFF2-40B4-BE49-F238E27FC236}">
                    <a16:creationId xmlns:a16="http://schemas.microsoft.com/office/drawing/2014/main" id="{29AC8277-DD00-48A0-951F-398852F14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99959" y="5108748"/>
                <a:ext cx="123568" cy="123568"/>
              </a:xfrm>
              <a:custGeom>
                <a:avLst/>
                <a:gdLst>
                  <a:gd name="T0" fmla="*/ 69 w 140"/>
                  <a:gd name="T1" fmla="*/ 19 h 140"/>
                  <a:gd name="T2" fmla="*/ 69 w 140"/>
                  <a:gd name="T3" fmla="*/ 19 h 140"/>
                  <a:gd name="T4" fmla="*/ 20 w 140"/>
                  <a:gd name="T5" fmla="*/ 70 h 140"/>
                  <a:gd name="T6" fmla="*/ 20 w 140"/>
                  <a:gd name="T7" fmla="*/ 70 h 140"/>
                  <a:gd name="T8" fmla="*/ 69 w 140"/>
                  <a:gd name="T9" fmla="*/ 120 h 140"/>
                  <a:gd name="T10" fmla="*/ 69 w 140"/>
                  <a:gd name="T11" fmla="*/ 120 h 140"/>
                  <a:gd name="T12" fmla="*/ 120 w 140"/>
                  <a:gd name="T13" fmla="*/ 70 h 140"/>
                  <a:gd name="T14" fmla="*/ 120 w 140"/>
                  <a:gd name="T15" fmla="*/ 70 h 140"/>
                  <a:gd name="T16" fmla="*/ 69 w 140"/>
                  <a:gd name="T17" fmla="*/ 19 h 140"/>
                  <a:gd name="T18" fmla="*/ 69 w 140"/>
                  <a:gd name="T19" fmla="*/ 139 h 140"/>
                  <a:gd name="T20" fmla="*/ 69 w 140"/>
                  <a:gd name="T21" fmla="*/ 139 h 140"/>
                  <a:gd name="T22" fmla="*/ 0 w 140"/>
                  <a:gd name="T23" fmla="*/ 70 h 140"/>
                  <a:gd name="T24" fmla="*/ 0 w 140"/>
                  <a:gd name="T25" fmla="*/ 70 h 140"/>
                  <a:gd name="T26" fmla="*/ 69 w 140"/>
                  <a:gd name="T27" fmla="*/ 0 h 140"/>
                  <a:gd name="T28" fmla="*/ 69 w 140"/>
                  <a:gd name="T29" fmla="*/ 0 h 140"/>
                  <a:gd name="T30" fmla="*/ 139 w 140"/>
                  <a:gd name="T31" fmla="*/ 70 h 140"/>
                  <a:gd name="T32" fmla="*/ 139 w 140"/>
                  <a:gd name="T33" fmla="*/ 70 h 140"/>
                  <a:gd name="T34" fmla="*/ 69 w 140"/>
                  <a:gd name="T35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140">
                    <a:moveTo>
                      <a:pt x="69" y="19"/>
                    </a:moveTo>
                    <a:lnTo>
                      <a:pt x="69" y="19"/>
                    </a:lnTo>
                    <a:cubicBezTo>
                      <a:pt x="42" y="19"/>
                      <a:pt x="20" y="42"/>
                      <a:pt x="20" y="70"/>
                    </a:cubicBezTo>
                    <a:lnTo>
                      <a:pt x="20" y="70"/>
                    </a:lnTo>
                    <a:cubicBezTo>
                      <a:pt x="20" y="98"/>
                      <a:pt x="42" y="120"/>
                      <a:pt x="69" y="120"/>
                    </a:cubicBezTo>
                    <a:lnTo>
                      <a:pt x="69" y="120"/>
                    </a:lnTo>
                    <a:cubicBezTo>
                      <a:pt x="97" y="120"/>
                      <a:pt x="120" y="98"/>
                      <a:pt x="120" y="70"/>
                    </a:cubicBezTo>
                    <a:lnTo>
                      <a:pt x="120" y="70"/>
                    </a:lnTo>
                    <a:cubicBezTo>
                      <a:pt x="120" y="42"/>
                      <a:pt x="97" y="19"/>
                      <a:pt x="69" y="19"/>
                    </a:cubicBezTo>
                    <a:close/>
                    <a:moveTo>
                      <a:pt x="69" y="139"/>
                    </a:moveTo>
                    <a:lnTo>
                      <a:pt x="69" y="139"/>
                    </a:lnTo>
                    <a:cubicBezTo>
                      <a:pt x="31" y="139"/>
                      <a:pt x="0" y="108"/>
                      <a:pt x="0" y="70"/>
                    </a:cubicBezTo>
                    <a:lnTo>
                      <a:pt x="0" y="70"/>
                    </a:lnTo>
                    <a:cubicBezTo>
                      <a:pt x="0" y="32"/>
                      <a:pt x="31" y="0"/>
                      <a:pt x="69" y="0"/>
                    </a:cubicBezTo>
                    <a:lnTo>
                      <a:pt x="69" y="0"/>
                    </a:lnTo>
                    <a:cubicBezTo>
                      <a:pt x="107" y="0"/>
                      <a:pt x="139" y="32"/>
                      <a:pt x="139" y="70"/>
                    </a:cubicBezTo>
                    <a:lnTo>
                      <a:pt x="139" y="70"/>
                    </a:lnTo>
                    <a:cubicBezTo>
                      <a:pt x="139" y="108"/>
                      <a:pt x="107" y="139"/>
                      <a:pt x="69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287">
                <a:extLst>
                  <a:ext uri="{FF2B5EF4-FFF2-40B4-BE49-F238E27FC236}">
                    <a16:creationId xmlns:a16="http://schemas.microsoft.com/office/drawing/2014/main" id="{B11243DB-F695-4667-AF11-6940CBA5F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0871" y="6962261"/>
                <a:ext cx="123568" cy="123568"/>
              </a:xfrm>
              <a:custGeom>
                <a:avLst/>
                <a:gdLst>
                  <a:gd name="T0" fmla="*/ 69 w 140"/>
                  <a:gd name="T1" fmla="*/ 20 h 140"/>
                  <a:gd name="T2" fmla="*/ 69 w 140"/>
                  <a:gd name="T3" fmla="*/ 20 h 140"/>
                  <a:gd name="T4" fmla="*/ 19 w 140"/>
                  <a:gd name="T5" fmla="*/ 69 h 140"/>
                  <a:gd name="T6" fmla="*/ 19 w 140"/>
                  <a:gd name="T7" fmla="*/ 69 h 140"/>
                  <a:gd name="T8" fmla="*/ 69 w 140"/>
                  <a:gd name="T9" fmla="*/ 120 h 140"/>
                  <a:gd name="T10" fmla="*/ 69 w 140"/>
                  <a:gd name="T11" fmla="*/ 120 h 140"/>
                  <a:gd name="T12" fmla="*/ 119 w 140"/>
                  <a:gd name="T13" fmla="*/ 69 h 140"/>
                  <a:gd name="T14" fmla="*/ 119 w 140"/>
                  <a:gd name="T15" fmla="*/ 69 h 140"/>
                  <a:gd name="T16" fmla="*/ 69 w 140"/>
                  <a:gd name="T17" fmla="*/ 20 h 140"/>
                  <a:gd name="T18" fmla="*/ 69 w 140"/>
                  <a:gd name="T19" fmla="*/ 139 h 140"/>
                  <a:gd name="T20" fmla="*/ 69 w 140"/>
                  <a:gd name="T21" fmla="*/ 139 h 140"/>
                  <a:gd name="T22" fmla="*/ 0 w 140"/>
                  <a:gd name="T23" fmla="*/ 69 h 140"/>
                  <a:gd name="T24" fmla="*/ 0 w 140"/>
                  <a:gd name="T25" fmla="*/ 69 h 140"/>
                  <a:gd name="T26" fmla="*/ 69 w 140"/>
                  <a:gd name="T27" fmla="*/ 0 h 140"/>
                  <a:gd name="T28" fmla="*/ 69 w 140"/>
                  <a:gd name="T29" fmla="*/ 0 h 140"/>
                  <a:gd name="T30" fmla="*/ 139 w 140"/>
                  <a:gd name="T31" fmla="*/ 69 h 140"/>
                  <a:gd name="T32" fmla="*/ 139 w 140"/>
                  <a:gd name="T33" fmla="*/ 69 h 140"/>
                  <a:gd name="T34" fmla="*/ 69 w 140"/>
                  <a:gd name="T35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140">
                    <a:moveTo>
                      <a:pt x="69" y="20"/>
                    </a:moveTo>
                    <a:lnTo>
                      <a:pt x="69" y="20"/>
                    </a:lnTo>
                    <a:cubicBezTo>
                      <a:pt x="41" y="20"/>
                      <a:pt x="19" y="42"/>
                      <a:pt x="19" y="69"/>
                    </a:cubicBezTo>
                    <a:lnTo>
                      <a:pt x="19" y="69"/>
                    </a:lnTo>
                    <a:cubicBezTo>
                      <a:pt x="19" y="97"/>
                      <a:pt x="41" y="120"/>
                      <a:pt x="69" y="120"/>
                    </a:cubicBezTo>
                    <a:lnTo>
                      <a:pt x="69" y="120"/>
                    </a:lnTo>
                    <a:cubicBezTo>
                      <a:pt x="97" y="120"/>
                      <a:pt x="119" y="97"/>
                      <a:pt x="119" y="69"/>
                    </a:cubicBezTo>
                    <a:lnTo>
                      <a:pt x="119" y="69"/>
                    </a:lnTo>
                    <a:cubicBezTo>
                      <a:pt x="119" y="42"/>
                      <a:pt x="97" y="20"/>
                      <a:pt x="69" y="20"/>
                    </a:cubicBezTo>
                    <a:close/>
                    <a:moveTo>
                      <a:pt x="69" y="139"/>
                    </a:moveTo>
                    <a:lnTo>
                      <a:pt x="69" y="139"/>
                    </a:lnTo>
                    <a:cubicBezTo>
                      <a:pt x="31" y="139"/>
                      <a:pt x="0" y="108"/>
                      <a:pt x="0" y="69"/>
                    </a:cubicBezTo>
                    <a:lnTo>
                      <a:pt x="0" y="69"/>
                    </a:lnTo>
                    <a:cubicBezTo>
                      <a:pt x="0" y="32"/>
                      <a:pt x="31" y="0"/>
                      <a:pt x="69" y="0"/>
                    </a:cubicBezTo>
                    <a:lnTo>
                      <a:pt x="69" y="0"/>
                    </a:lnTo>
                    <a:cubicBezTo>
                      <a:pt x="107" y="0"/>
                      <a:pt x="139" y="32"/>
                      <a:pt x="139" y="69"/>
                    </a:cubicBezTo>
                    <a:lnTo>
                      <a:pt x="139" y="69"/>
                    </a:lnTo>
                    <a:cubicBezTo>
                      <a:pt x="139" y="108"/>
                      <a:pt x="107" y="139"/>
                      <a:pt x="69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288">
                <a:extLst>
                  <a:ext uri="{FF2B5EF4-FFF2-40B4-BE49-F238E27FC236}">
                    <a16:creationId xmlns:a16="http://schemas.microsoft.com/office/drawing/2014/main" id="{A0B4EE76-BEAD-4AEB-A34E-E2B1C0FAB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8479" y="6776910"/>
                <a:ext cx="123568" cy="119705"/>
              </a:xfrm>
              <a:custGeom>
                <a:avLst/>
                <a:gdLst>
                  <a:gd name="T0" fmla="*/ 70 w 140"/>
                  <a:gd name="T1" fmla="*/ 19 h 138"/>
                  <a:gd name="T2" fmla="*/ 70 w 140"/>
                  <a:gd name="T3" fmla="*/ 19 h 138"/>
                  <a:gd name="T4" fmla="*/ 19 w 140"/>
                  <a:gd name="T5" fmla="*/ 69 h 138"/>
                  <a:gd name="T6" fmla="*/ 19 w 140"/>
                  <a:gd name="T7" fmla="*/ 69 h 138"/>
                  <a:gd name="T8" fmla="*/ 70 w 140"/>
                  <a:gd name="T9" fmla="*/ 118 h 138"/>
                  <a:gd name="T10" fmla="*/ 70 w 140"/>
                  <a:gd name="T11" fmla="*/ 118 h 138"/>
                  <a:gd name="T12" fmla="*/ 119 w 140"/>
                  <a:gd name="T13" fmla="*/ 69 h 138"/>
                  <a:gd name="T14" fmla="*/ 119 w 140"/>
                  <a:gd name="T15" fmla="*/ 69 h 138"/>
                  <a:gd name="T16" fmla="*/ 70 w 140"/>
                  <a:gd name="T17" fmla="*/ 19 h 138"/>
                  <a:gd name="T18" fmla="*/ 70 w 140"/>
                  <a:gd name="T19" fmla="*/ 137 h 138"/>
                  <a:gd name="T20" fmla="*/ 70 w 140"/>
                  <a:gd name="T21" fmla="*/ 137 h 138"/>
                  <a:gd name="T22" fmla="*/ 0 w 140"/>
                  <a:gd name="T23" fmla="*/ 69 h 138"/>
                  <a:gd name="T24" fmla="*/ 0 w 140"/>
                  <a:gd name="T25" fmla="*/ 69 h 138"/>
                  <a:gd name="T26" fmla="*/ 70 w 140"/>
                  <a:gd name="T27" fmla="*/ 0 h 138"/>
                  <a:gd name="T28" fmla="*/ 70 w 140"/>
                  <a:gd name="T29" fmla="*/ 0 h 138"/>
                  <a:gd name="T30" fmla="*/ 139 w 140"/>
                  <a:gd name="T31" fmla="*/ 69 h 138"/>
                  <a:gd name="T32" fmla="*/ 139 w 140"/>
                  <a:gd name="T33" fmla="*/ 69 h 138"/>
                  <a:gd name="T34" fmla="*/ 70 w 140"/>
                  <a:gd name="T3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138">
                    <a:moveTo>
                      <a:pt x="70" y="19"/>
                    </a:moveTo>
                    <a:lnTo>
                      <a:pt x="70" y="19"/>
                    </a:lnTo>
                    <a:cubicBezTo>
                      <a:pt x="42" y="19"/>
                      <a:pt x="19" y="41"/>
                      <a:pt x="19" y="69"/>
                    </a:cubicBezTo>
                    <a:lnTo>
                      <a:pt x="19" y="69"/>
                    </a:lnTo>
                    <a:cubicBezTo>
                      <a:pt x="19" y="96"/>
                      <a:pt x="42" y="118"/>
                      <a:pt x="70" y="118"/>
                    </a:cubicBezTo>
                    <a:lnTo>
                      <a:pt x="70" y="118"/>
                    </a:lnTo>
                    <a:cubicBezTo>
                      <a:pt x="97" y="118"/>
                      <a:pt x="119" y="96"/>
                      <a:pt x="119" y="69"/>
                    </a:cubicBezTo>
                    <a:lnTo>
                      <a:pt x="119" y="69"/>
                    </a:lnTo>
                    <a:cubicBezTo>
                      <a:pt x="119" y="41"/>
                      <a:pt x="97" y="19"/>
                      <a:pt x="70" y="19"/>
                    </a:cubicBezTo>
                    <a:close/>
                    <a:moveTo>
                      <a:pt x="70" y="137"/>
                    </a:moveTo>
                    <a:lnTo>
                      <a:pt x="70" y="137"/>
                    </a:lnTo>
                    <a:cubicBezTo>
                      <a:pt x="32" y="137"/>
                      <a:pt x="0" y="107"/>
                      <a:pt x="0" y="69"/>
                    </a:cubicBezTo>
                    <a:lnTo>
                      <a:pt x="0" y="69"/>
                    </a:lnTo>
                    <a:cubicBezTo>
                      <a:pt x="0" y="31"/>
                      <a:pt x="32" y="0"/>
                      <a:pt x="70" y="0"/>
                    </a:cubicBezTo>
                    <a:lnTo>
                      <a:pt x="70" y="0"/>
                    </a:lnTo>
                    <a:cubicBezTo>
                      <a:pt x="107" y="0"/>
                      <a:pt x="139" y="31"/>
                      <a:pt x="139" y="69"/>
                    </a:cubicBezTo>
                    <a:lnTo>
                      <a:pt x="139" y="69"/>
                    </a:lnTo>
                    <a:cubicBezTo>
                      <a:pt x="139" y="107"/>
                      <a:pt x="107" y="137"/>
                      <a:pt x="70" y="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289">
                <a:extLst>
                  <a:ext uri="{FF2B5EF4-FFF2-40B4-BE49-F238E27FC236}">
                    <a16:creationId xmlns:a16="http://schemas.microsoft.com/office/drawing/2014/main" id="{4F876CD1-AACD-4526-B2C6-8EC17C174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4808" y="6942953"/>
                <a:ext cx="123568" cy="123568"/>
              </a:xfrm>
              <a:custGeom>
                <a:avLst/>
                <a:gdLst>
                  <a:gd name="T0" fmla="*/ 70 w 139"/>
                  <a:gd name="T1" fmla="*/ 20 h 140"/>
                  <a:gd name="T2" fmla="*/ 70 w 139"/>
                  <a:gd name="T3" fmla="*/ 20 h 140"/>
                  <a:gd name="T4" fmla="*/ 19 w 139"/>
                  <a:gd name="T5" fmla="*/ 70 h 140"/>
                  <a:gd name="T6" fmla="*/ 19 w 139"/>
                  <a:gd name="T7" fmla="*/ 70 h 140"/>
                  <a:gd name="T8" fmla="*/ 70 w 139"/>
                  <a:gd name="T9" fmla="*/ 120 h 140"/>
                  <a:gd name="T10" fmla="*/ 70 w 139"/>
                  <a:gd name="T11" fmla="*/ 120 h 140"/>
                  <a:gd name="T12" fmla="*/ 119 w 139"/>
                  <a:gd name="T13" fmla="*/ 70 h 140"/>
                  <a:gd name="T14" fmla="*/ 119 w 139"/>
                  <a:gd name="T15" fmla="*/ 70 h 140"/>
                  <a:gd name="T16" fmla="*/ 70 w 139"/>
                  <a:gd name="T17" fmla="*/ 20 h 140"/>
                  <a:gd name="T18" fmla="*/ 70 w 139"/>
                  <a:gd name="T19" fmla="*/ 139 h 140"/>
                  <a:gd name="T20" fmla="*/ 70 w 139"/>
                  <a:gd name="T21" fmla="*/ 139 h 140"/>
                  <a:gd name="T22" fmla="*/ 0 w 139"/>
                  <a:gd name="T23" fmla="*/ 70 h 140"/>
                  <a:gd name="T24" fmla="*/ 0 w 139"/>
                  <a:gd name="T25" fmla="*/ 70 h 140"/>
                  <a:gd name="T26" fmla="*/ 70 w 139"/>
                  <a:gd name="T27" fmla="*/ 0 h 140"/>
                  <a:gd name="T28" fmla="*/ 70 w 139"/>
                  <a:gd name="T29" fmla="*/ 0 h 140"/>
                  <a:gd name="T30" fmla="*/ 138 w 139"/>
                  <a:gd name="T31" fmla="*/ 70 h 140"/>
                  <a:gd name="T32" fmla="*/ 138 w 139"/>
                  <a:gd name="T33" fmla="*/ 70 h 140"/>
                  <a:gd name="T34" fmla="*/ 70 w 139"/>
                  <a:gd name="T35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140">
                    <a:moveTo>
                      <a:pt x="70" y="20"/>
                    </a:moveTo>
                    <a:lnTo>
                      <a:pt x="70" y="20"/>
                    </a:lnTo>
                    <a:cubicBezTo>
                      <a:pt x="42" y="20"/>
                      <a:pt x="19" y="42"/>
                      <a:pt x="19" y="70"/>
                    </a:cubicBezTo>
                    <a:lnTo>
                      <a:pt x="19" y="70"/>
                    </a:lnTo>
                    <a:cubicBezTo>
                      <a:pt x="19" y="97"/>
                      <a:pt x="42" y="120"/>
                      <a:pt x="70" y="120"/>
                    </a:cubicBezTo>
                    <a:lnTo>
                      <a:pt x="70" y="120"/>
                    </a:lnTo>
                    <a:cubicBezTo>
                      <a:pt x="97" y="120"/>
                      <a:pt x="119" y="97"/>
                      <a:pt x="119" y="70"/>
                    </a:cubicBezTo>
                    <a:lnTo>
                      <a:pt x="119" y="70"/>
                    </a:lnTo>
                    <a:cubicBezTo>
                      <a:pt x="119" y="42"/>
                      <a:pt x="97" y="20"/>
                      <a:pt x="70" y="20"/>
                    </a:cubicBezTo>
                    <a:close/>
                    <a:moveTo>
                      <a:pt x="70" y="139"/>
                    </a:moveTo>
                    <a:lnTo>
                      <a:pt x="70" y="139"/>
                    </a:lnTo>
                    <a:cubicBezTo>
                      <a:pt x="31" y="139"/>
                      <a:pt x="0" y="108"/>
                      <a:pt x="0" y="70"/>
                    </a:cubicBezTo>
                    <a:lnTo>
                      <a:pt x="0" y="70"/>
                    </a:lnTo>
                    <a:cubicBezTo>
                      <a:pt x="0" y="32"/>
                      <a:pt x="31" y="0"/>
                      <a:pt x="70" y="0"/>
                    </a:cubicBezTo>
                    <a:lnTo>
                      <a:pt x="70" y="0"/>
                    </a:lnTo>
                    <a:cubicBezTo>
                      <a:pt x="108" y="0"/>
                      <a:pt x="138" y="32"/>
                      <a:pt x="138" y="70"/>
                    </a:cubicBezTo>
                    <a:lnTo>
                      <a:pt x="138" y="70"/>
                    </a:lnTo>
                    <a:cubicBezTo>
                      <a:pt x="138" y="108"/>
                      <a:pt x="108" y="139"/>
                      <a:pt x="70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290">
                <a:extLst>
                  <a:ext uri="{FF2B5EF4-FFF2-40B4-BE49-F238E27FC236}">
                    <a16:creationId xmlns:a16="http://schemas.microsoft.com/office/drawing/2014/main" id="{214A0765-8D6A-4FA0-8783-049AF1088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2227" y="6881169"/>
                <a:ext cx="679622" cy="617838"/>
              </a:xfrm>
              <a:custGeom>
                <a:avLst/>
                <a:gdLst>
                  <a:gd name="T0" fmla="*/ 9 w 776"/>
                  <a:gd name="T1" fmla="*/ 706 h 707"/>
                  <a:gd name="T2" fmla="*/ 9 w 776"/>
                  <a:gd name="T3" fmla="*/ 706 h 707"/>
                  <a:gd name="T4" fmla="*/ 0 w 776"/>
                  <a:gd name="T5" fmla="*/ 697 h 707"/>
                  <a:gd name="T6" fmla="*/ 0 w 776"/>
                  <a:gd name="T7" fmla="*/ 424 h 707"/>
                  <a:gd name="T8" fmla="*/ 0 w 776"/>
                  <a:gd name="T9" fmla="*/ 424 h 707"/>
                  <a:gd name="T10" fmla="*/ 9 w 776"/>
                  <a:gd name="T11" fmla="*/ 414 h 707"/>
                  <a:gd name="T12" fmla="*/ 755 w 776"/>
                  <a:gd name="T13" fmla="*/ 414 h 707"/>
                  <a:gd name="T14" fmla="*/ 755 w 776"/>
                  <a:gd name="T15" fmla="*/ 9 h 707"/>
                  <a:gd name="T16" fmla="*/ 755 w 776"/>
                  <a:gd name="T17" fmla="*/ 9 h 707"/>
                  <a:gd name="T18" fmla="*/ 765 w 776"/>
                  <a:gd name="T19" fmla="*/ 0 h 707"/>
                  <a:gd name="T20" fmla="*/ 765 w 776"/>
                  <a:gd name="T21" fmla="*/ 0 h 707"/>
                  <a:gd name="T22" fmla="*/ 775 w 776"/>
                  <a:gd name="T23" fmla="*/ 9 h 707"/>
                  <a:gd name="T24" fmla="*/ 775 w 776"/>
                  <a:gd name="T25" fmla="*/ 424 h 707"/>
                  <a:gd name="T26" fmla="*/ 775 w 776"/>
                  <a:gd name="T27" fmla="*/ 424 h 707"/>
                  <a:gd name="T28" fmla="*/ 765 w 776"/>
                  <a:gd name="T29" fmla="*/ 433 h 707"/>
                  <a:gd name="T30" fmla="*/ 19 w 776"/>
                  <a:gd name="T31" fmla="*/ 433 h 707"/>
                  <a:gd name="T32" fmla="*/ 19 w 776"/>
                  <a:gd name="T33" fmla="*/ 697 h 707"/>
                  <a:gd name="T34" fmla="*/ 19 w 776"/>
                  <a:gd name="T35" fmla="*/ 697 h 707"/>
                  <a:gd name="T36" fmla="*/ 9 w 776"/>
                  <a:gd name="T37" fmla="*/ 706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6" h="707">
                    <a:moveTo>
                      <a:pt x="9" y="706"/>
                    </a:moveTo>
                    <a:lnTo>
                      <a:pt x="9" y="706"/>
                    </a:lnTo>
                    <a:cubicBezTo>
                      <a:pt x="5" y="706"/>
                      <a:pt x="0" y="702"/>
                      <a:pt x="0" y="697"/>
                    </a:cubicBezTo>
                    <a:lnTo>
                      <a:pt x="0" y="424"/>
                    </a:lnTo>
                    <a:lnTo>
                      <a:pt x="0" y="424"/>
                    </a:lnTo>
                    <a:cubicBezTo>
                      <a:pt x="0" y="418"/>
                      <a:pt x="5" y="414"/>
                      <a:pt x="9" y="414"/>
                    </a:cubicBezTo>
                    <a:lnTo>
                      <a:pt x="755" y="414"/>
                    </a:lnTo>
                    <a:lnTo>
                      <a:pt x="755" y="9"/>
                    </a:lnTo>
                    <a:lnTo>
                      <a:pt x="755" y="9"/>
                    </a:lnTo>
                    <a:cubicBezTo>
                      <a:pt x="755" y="3"/>
                      <a:pt x="760" y="0"/>
                      <a:pt x="765" y="0"/>
                    </a:cubicBezTo>
                    <a:lnTo>
                      <a:pt x="765" y="0"/>
                    </a:lnTo>
                    <a:cubicBezTo>
                      <a:pt x="770" y="0"/>
                      <a:pt x="775" y="3"/>
                      <a:pt x="775" y="9"/>
                    </a:cubicBezTo>
                    <a:lnTo>
                      <a:pt x="775" y="424"/>
                    </a:lnTo>
                    <a:lnTo>
                      <a:pt x="775" y="424"/>
                    </a:lnTo>
                    <a:cubicBezTo>
                      <a:pt x="775" y="428"/>
                      <a:pt x="770" y="433"/>
                      <a:pt x="765" y="433"/>
                    </a:cubicBezTo>
                    <a:lnTo>
                      <a:pt x="19" y="433"/>
                    </a:lnTo>
                    <a:lnTo>
                      <a:pt x="19" y="697"/>
                    </a:lnTo>
                    <a:lnTo>
                      <a:pt x="19" y="697"/>
                    </a:lnTo>
                    <a:cubicBezTo>
                      <a:pt x="19" y="702"/>
                      <a:pt x="15" y="706"/>
                      <a:pt x="9" y="7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291">
                <a:extLst>
                  <a:ext uri="{FF2B5EF4-FFF2-40B4-BE49-F238E27FC236}">
                    <a16:creationId xmlns:a16="http://schemas.microsoft.com/office/drawing/2014/main" id="{6EEA55A7-806D-4C70-A3A6-944301DEA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8869" y="7047214"/>
                <a:ext cx="19306" cy="216243"/>
              </a:xfrm>
              <a:custGeom>
                <a:avLst/>
                <a:gdLst>
                  <a:gd name="T0" fmla="*/ 10 w 20"/>
                  <a:gd name="T1" fmla="*/ 244 h 245"/>
                  <a:gd name="T2" fmla="*/ 10 w 20"/>
                  <a:gd name="T3" fmla="*/ 244 h 245"/>
                  <a:gd name="T4" fmla="*/ 0 w 20"/>
                  <a:gd name="T5" fmla="*/ 235 h 245"/>
                  <a:gd name="T6" fmla="*/ 0 w 20"/>
                  <a:gd name="T7" fmla="*/ 10 h 245"/>
                  <a:gd name="T8" fmla="*/ 0 w 20"/>
                  <a:gd name="T9" fmla="*/ 10 h 245"/>
                  <a:gd name="T10" fmla="*/ 10 w 20"/>
                  <a:gd name="T11" fmla="*/ 0 h 245"/>
                  <a:gd name="T12" fmla="*/ 10 w 20"/>
                  <a:gd name="T13" fmla="*/ 0 h 245"/>
                  <a:gd name="T14" fmla="*/ 19 w 20"/>
                  <a:gd name="T15" fmla="*/ 10 h 245"/>
                  <a:gd name="T16" fmla="*/ 19 w 20"/>
                  <a:gd name="T17" fmla="*/ 235 h 245"/>
                  <a:gd name="T18" fmla="*/ 19 w 20"/>
                  <a:gd name="T19" fmla="*/ 235 h 245"/>
                  <a:gd name="T20" fmla="*/ 10 w 20"/>
                  <a:gd name="T21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45">
                    <a:moveTo>
                      <a:pt x="10" y="244"/>
                    </a:moveTo>
                    <a:lnTo>
                      <a:pt x="10" y="244"/>
                    </a:lnTo>
                    <a:cubicBezTo>
                      <a:pt x="4" y="244"/>
                      <a:pt x="0" y="239"/>
                      <a:pt x="0" y="23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5"/>
                      <a:pt x="19" y="10"/>
                    </a:cubicBezTo>
                    <a:lnTo>
                      <a:pt x="19" y="235"/>
                    </a:lnTo>
                    <a:lnTo>
                      <a:pt x="19" y="235"/>
                    </a:lnTo>
                    <a:cubicBezTo>
                      <a:pt x="19" y="239"/>
                      <a:pt x="15" y="244"/>
                      <a:pt x="10" y="2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1" name="Line 2">
            <a:extLst>
              <a:ext uri="{FF2B5EF4-FFF2-40B4-BE49-F238E27FC236}">
                <a16:creationId xmlns:a16="http://schemas.microsoft.com/office/drawing/2014/main" id="{028865FE-7E6E-4223-BC8A-73E1B69E51F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8214" y="0"/>
            <a:ext cx="0" cy="1371600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31" name="Freeform 293">
            <a:extLst>
              <a:ext uri="{FF2B5EF4-FFF2-40B4-BE49-F238E27FC236}">
                <a16:creationId xmlns:a16="http://schemas.microsoft.com/office/drawing/2014/main" id="{91F40899-374B-4E3C-A34C-B939D2519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5979" y="4969734"/>
            <a:ext cx="544471" cy="544468"/>
          </a:xfrm>
          <a:custGeom>
            <a:avLst/>
            <a:gdLst>
              <a:gd name="T0" fmla="*/ 621 w 622"/>
              <a:gd name="T1" fmla="*/ 310 h 622"/>
              <a:gd name="T2" fmla="*/ 311 w 622"/>
              <a:gd name="T3" fmla="*/ 621 h 622"/>
              <a:gd name="T4" fmla="*/ 0 w 622"/>
              <a:gd name="T5" fmla="*/ 310 h 622"/>
              <a:gd name="T6" fmla="*/ 311 w 622"/>
              <a:gd name="T7" fmla="*/ 0 h 622"/>
              <a:gd name="T8" fmla="*/ 621 w 622"/>
              <a:gd name="T9" fmla="*/ 310 h 6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22">
                <a:moveTo>
                  <a:pt x="621" y="310"/>
                </a:moveTo>
                <a:lnTo>
                  <a:pt x="311" y="621"/>
                </a:lnTo>
                <a:lnTo>
                  <a:pt x="0" y="310"/>
                </a:lnTo>
                <a:lnTo>
                  <a:pt x="311" y="0"/>
                </a:lnTo>
                <a:lnTo>
                  <a:pt x="621" y="310"/>
                </a:lnTo>
              </a:path>
            </a:pathLst>
          </a:custGeom>
          <a:solidFill>
            <a:schemeClr val="accent1"/>
          </a:solidFill>
          <a:ln w="12700" cap="flat">
            <a:solidFill>
              <a:schemeClr val="accent2">
                <a:alpha val="96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32" name="Freeform 295">
            <a:extLst>
              <a:ext uri="{FF2B5EF4-FFF2-40B4-BE49-F238E27FC236}">
                <a16:creationId xmlns:a16="http://schemas.microsoft.com/office/drawing/2014/main" id="{4FC75871-CB37-484C-BE07-E870C3431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5979" y="7861986"/>
            <a:ext cx="544471" cy="544471"/>
          </a:xfrm>
          <a:custGeom>
            <a:avLst/>
            <a:gdLst>
              <a:gd name="T0" fmla="*/ 621 w 622"/>
              <a:gd name="T1" fmla="*/ 310 h 622"/>
              <a:gd name="T2" fmla="*/ 311 w 622"/>
              <a:gd name="T3" fmla="*/ 621 h 622"/>
              <a:gd name="T4" fmla="*/ 0 w 622"/>
              <a:gd name="T5" fmla="*/ 310 h 622"/>
              <a:gd name="T6" fmla="*/ 311 w 622"/>
              <a:gd name="T7" fmla="*/ 0 h 622"/>
              <a:gd name="T8" fmla="*/ 621 w 622"/>
              <a:gd name="T9" fmla="*/ 310 h 6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22">
                <a:moveTo>
                  <a:pt x="621" y="310"/>
                </a:moveTo>
                <a:lnTo>
                  <a:pt x="311" y="621"/>
                </a:lnTo>
                <a:lnTo>
                  <a:pt x="0" y="310"/>
                </a:lnTo>
                <a:lnTo>
                  <a:pt x="311" y="0"/>
                </a:lnTo>
                <a:lnTo>
                  <a:pt x="621" y="310"/>
                </a:lnTo>
              </a:path>
            </a:pathLst>
          </a:custGeom>
          <a:solidFill>
            <a:schemeClr val="accent1"/>
          </a:solidFill>
          <a:ln w="12700" cap="flat">
            <a:solidFill>
              <a:schemeClr val="accent2">
                <a:alpha val="96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33" name="Freeform 297">
            <a:extLst>
              <a:ext uri="{FF2B5EF4-FFF2-40B4-BE49-F238E27FC236}">
                <a16:creationId xmlns:a16="http://schemas.microsoft.com/office/drawing/2014/main" id="{240CD661-7E7B-4814-B67D-87F1323B9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5979" y="10754241"/>
            <a:ext cx="544471" cy="544468"/>
          </a:xfrm>
          <a:custGeom>
            <a:avLst/>
            <a:gdLst>
              <a:gd name="T0" fmla="*/ 621 w 622"/>
              <a:gd name="T1" fmla="*/ 311 h 623"/>
              <a:gd name="T2" fmla="*/ 311 w 622"/>
              <a:gd name="T3" fmla="*/ 622 h 623"/>
              <a:gd name="T4" fmla="*/ 0 w 622"/>
              <a:gd name="T5" fmla="*/ 311 h 623"/>
              <a:gd name="T6" fmla="*/ 311 w 622"/>
              <a:gd name="T7" fmla="*/ 0 h 623"/>
              <a:gd name="T8" fmla="*/ 621 w 622"/>
              <a:gd name="T9" fmla="*/ 311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23">
                <a:moveTo>
                  <a:pt x="621" y="311"/>
                </a:moveTo>
                <a:lnTo>
                  <a:pt x="311" y="622"/>
                </a:lnTo>
                <a:lnTo>
                  <a:pt x="0" y="311"/>
                </a:lnTo>
                <a:lnTo>
                  <a:pt x="311" y="0"/>
                </a:lnTo>
                <a:lnTo>
                  <a:pt x="621" y="311"/>
                </a:lnTo>
              </a:path>
            </a:pathLst>
          </a:custGeom>
          <a:solidFill>
            <a:schemeClr val="accent1"/>
          </a:solidFill>
          <a:ln w="12700" cap="flat">
            <a:solidFill>
              <a:schemeClr val="accent2">
                <a:alpha val="96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6B0E8CE1-F099-47EA-A819-7A36A461C25E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AD3E3D8C-EE53-412B-8EC3-1963AC4AAA89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8C975B1A-3ED2-4706-A4D9-6DDBAC39DC22}"/>
              </a:ext>
            </a:extLst>
          </p:cNvPr>
          <p:cNvSpPr txBox="1"/>
          <p:nvPr/>
        </p:nvSpPr>
        <p:spPr>
          <a:xfrm>
            <a:off x="2242766" y="4394012"/>
            <a:ext cx="606995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8615388D-D9BA-46A7-AA14-289DBA48DDEF}"/>
              </a:ext>
            </a:extLst>
          </p:cNvPr>
          <p:cNvSpPr txBox="1"/>
          <p:nvPr/>
        </p:nvSpPr>
        <p:spPr>
          <a:xfrm>
            <a:off x="2242767" y="5075354"/>
            <a:ext cx="6069960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70CBA3F1-3277-4FC9-86DE-97AC0A8B051D}"/>
              </a:ext>
            </a:extLst>
          </p:cNvPr>
          <p:cNvSpPr txBox="1"/>
          <p:nvPr/>
        </p:nvSpPr>
        <p:spPr>
          <a:xfrm>
            <a:off x="2242766" y="7282333"/>
            <a:ext cx="606995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361460A2-F257-4CFA-A545-9572288113AF}"/>
              </a:ext>
            </a:extLst>
          </p:cNvPr>
          <p:cNvSpPr txBox="1"/>
          <p:nvPr/>
        </p:nvSpPr>
        <p:spPr>
          <a:xfrm>
            <a:off x="2242767" y="7964705"/>
            <a:ext cx="6069960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C3D73ECE-5794-462C-BA83-B3B07841EF3B}"/>
              </a:ext>
            </a:extLst>
          </p:cNvPr>
          <p:cNvSpPr txBox="1"/>
          <p:nvPr/>
        </p:nvSpPr>
        <p:spPr>
          <a:xfrm>
            <a:off x="2242766" y="10178039"/>
            <a:ext cx="606995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DBC8EDB-6815-4000-85D1-CE28AC09585C}"/>
              </a:ext>
            </a:extLst>
          </p:cNvPr>
          <p:cNvSpPr txBox="1"/>
          <p:nvPr/>
        </p:nvSpPr>
        <p:spPr>
          <a:xfrm>
            <a:off x="2242767" y="10860411"/>
            <a:ext cx="6069960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" name="Group 271">
            <a:extLst>
              <a:ext uri="{FF2B5EF4-FFF2-40B4-BE49-F238E27FC236}">
                <a16:creationId xmlns:a16="http://schemas.microsoft.com/office/drawing/2014/main" id="{B9C91821-7BB2-49D0-88C3-84CB1F0C1B2F}"/>
              </a:ext>
            </a:extLst>
          </p:cNvPr>
          <p:cNvGrpSpPr/>
          <p:nvPr/>
        </p:nvGrpSpPr>
        <p:grpSpPr>
          <a:xfrm>
            <a:off x="5213006" y="6379176"/>
            <a:ext cx="13966998" cy="6645617"/>
            <a:chOff x="5213006" y="6379176"/>
            <a:chExt cx="13966998" cy="6645617"/>
          </a:xfrm>
        </p:grpSpPr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C9AF211-7311-40F5-8761-187731040F1D}"/>
                </a:ext>
              </a:extLst>
            </p:cNvPr>
            <p:cNvGrpSpPr/>
            <p:nvPr/>
          </p:nvGrpSpPr>
          <p:grpSpPr>
            <a:xfrm>
              <a:off x="5213006" y="10565027"/>
              <a:ext cx="13966998" cy="2409568"/>
              <a:chOff x="5213006" y="10565027"/>
              <a:chExt cx="13966998" cy="2409568"/>
            </a:xfrm>
          </p:grpSpPr>
          <p:sp>
            <p:nvSpPr>
              <p:cNvPr id="411" name="Freeform 13">
                <a:extLst>
                  <a:ext uri="{FF2B5EF4-FFF2-40B4-BE49-F238E27FC236}">
                    <a16:creationId xmlns:a16="http://schemas.microsoft.com/office/drawing/2014/main" id="{8F3D084A-7D8C-4418-8833-79EB99B24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006" y="12677259"/>
                <a:ext cx="13966998" cy="15446"/>
              </a:xfrm>
              <a:custGeom>
                <a:avLst/>
                <a:gdLst>
                  <a:gd name="T0" fmla="*/ 15937 w 15948"/>
                  <a:gd name="T1" fmla="*/ 18 h 19"/>
                  <a:gd name="T2" fmla="*/ 10 w 15948"/>
                  <a:gd name="T3" fmla="*/ 18 h 19"/>
                  <a:gd name="T4" fmla="*/ 10 w 15948"/>
                  <a:gd name="T5" fmla="*/ 18 h 19"/>
                  <a:gd name="T6" fmla="*/ 0 w 15948"/>
                  <a:gd name="T7" fmla="*/ 9 h 19"/>
                  <a:gd name="T8" fmla="*/ 0 w 15948"/>
                  <a:gd name="T9" fmla="*/ 9 h 19"/>
                  <a:gd name="T10" fmla="*/ 10 w 15948"/>
                  <a:gd name="T11" fmla="*/ 0 h 19"/>
                  <a:gd name="T12" fmla="*/ 15937 w 15948"/>
                  <a:gd name="T13" fmla="*/ 0 h 19"/>
                  <a:gd name="T14" fmla="*/ 15937 w 15948"/>
                  <a:gd name="T15" fmla="*/ 0 h 19"/>
                  <a:gd name="T16" fmla="*/ 15947 w 15948"/>
                  <a:gd name="T17" fmla="*/ 9 h 19"/>
                  <a:gd name="T18" fmla="*/ 15947 w 15948"/>
                  <a:gd name="T19" fmla="*/ 9 h 19"/>
                  <a:gd name="T20" fmla="*/ 15937 w 15948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948" h="19">
                    <a:moveTo>
                      <a:pt x="15937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5937" y="0"/>
                    </a:lnTo>
                    <a:lnTo>
                      <a:pt x="15937" y="0"/>
                    </a:lnTo>
                    <a:cubicBezTo>
                      <a:pt x="15943" y="0"/>
                      <a:pt x="15947" y="5"/>
                      <a:pt x="15947" y="9"/>
                    </a:cubicBezTo>
                    <a:lnTo>
                      <a:pt x="15947" y="9"/>
                    </a:lnTo>
                    <a:cubicBezTo>
                      <a:pt x="15947" y="14"/>
                      <a:pt x="15943" y="18"/>
                      <a:pt x="15937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0BA55307-84C9-4E9A-82DB-FED8A0273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9060" y="11387522"/>
                <a:ext cx="1810162" cy="1578467"/>
              </a:xfrm>
              <a:custGeom>
                <a:avLst/>
                <a:gdLst>
                  <a:gd name="connsiteX0" fmla="*/ 0 w 1810162"/>
                  <a:gd name="connsiteY0" fmla="*/ 1455782 h 1578467"/>
                  <a:gd name="connsiteX1" fmla="*/ 1810162 w 1810162"/>
                  <a:gd name="connsiteY1" fmla="*/ 1455782 h 1578467"/>
                  <a:gd name="connsiteX2" fmla="*/ 1771610 w 1810162"/>
                  <a:gd name="connsiteY2" fmla="*/ 1538749 h 1578467"/>
                  <a:gd name="connsiteX3" fmla="*/ 1676108 w 1810162"/>
                  <a:gd name="connsiteY3" fmla="*/ 1578467 h 1578467"/>
                  <a:gd name="connsiteX4" fmla="*/ 905080 w 1810162"/>
                  <a:gd name="connsiteY4" fmla="*/ 1578467 h 1578467"/>
                  <a:gd name="connsiteX5" fmla="*/ 134054 w 1810162"/>
                  <a:gd name="connsiteY5" fmla="*/ 1578467 h 1578467"/>
                  <a:gd name="connsiteX6" fmla="*/ 38552 w 1810162"/>
                  <a:gd name="connsiteY6" fmla="*/ 1538749 h 1578467"/>
                  <a:gd name="connsiteX7" fmla="*/ 0 w 1810162"/>
                  <a:gd name="connsiteY7" fmla="*/ 1455782 h 1578467"/>
                  <a:gd name="connsiteX8" fmla="*/ 134864 w 1810162"/>
                  <a:gd name="connsiteY8" fmla="*/ 0 h 1578467"/>
                  <a:gd name="connsiteX9" fmla="*/ 905520 w 1810162"/>
                  <a:gd name="connsiteY9" fmla="*/ 0 h 1578467"/>
                  <a:gd name="connsiteX10" fmla="*/ 1676174 w 1810162"/>
                  <a:gd name="connsiteY10" fmla="*/ 0 h 1578467"/>
                  <a:gd name="connsiteX11" fmla="*/ 1771630 w 1810162"/>
                  <a:gd name="connsiteY11" fmla="*/ 39493 h 1578467"/>
                  <a:gd name="connsiteX12" fmla="*/ 1810162 w 1810162"/>
                  <a:gd name="connsiteY12" fmla="*/ 135152 h 1578467"/>
                  <a:gd name="connsiteX13" fmla="*/ 1810162 w 1810162"/>
                  <a:gd name="connsiteY13" fmla="*/ 787744 h 1578467"/>
                  <a:gd name="connsiteX14" fmla="*/ 1810162 w 1810162"/>
                  <a:gd name="connsiteY14" fmla="*/ 790728 h 1578467"/>
                  <a:gd name="connsiteX15" fmla="*/ 1810162 w 1810162"/>
                  <a:gd name="connsiteY15" fmla="*/ 1441773 h 1578467"/>
                  <a:gd name="connsiteX16" fmla="*/ 1810162 w 1810162"/>
                  <a:gd name="connsiteY16" fmla="*/ 1454906 h 1578467"/>
                  <a:gd name="connsiteX17" fmla="*/ 876 w 1810162"/>
                  <a:gd name="connsiteY17" fmla="*/ 1454906 h 1578467"/>
                  <a:gd name="connsiteX18" fmla="*/ 0 w 1810162"/>
                  <a:gd name="connsiteY18" fmla="*/ 1441773 h 1578467"/>
                  <a:gd name="connsiteX19" fmla="*/ 0 w 1810162"/>
                  <a:gd name="connsiteY19" fmla="*/ 790728 h 1578467"/>
                  <a:gd name="connsiteX20" fmla="*/ 0 w 1810162"/>
                  <a:gd name="connsiteY20" fmla="*/ 787744 h 1578467"/>
                  <a:gd name="connsiteX21" fmla="*/ 0 w 1810162"/>
                  <a:gd name="connsiteY21" fmla="*/ 135152 h 1578467"/>
                  <a:gd name="connsiteX22" fmla="*/ 39408 w 1810162"/>
                  <a:gd name="connsiteY22" fmla="*/ 39493 h 1578467"/>
                  <a:gd name="connsiteX23" fmla="*/ 134864 w 1810162"/>
                  <a:gd name="connsiteY23" fmla="*/ 0 h 15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10162" h="1578467">
                    <a:moveTo>
                      <a:pt x="0" y="1455782"/>
                    </a:moveTo>
                    <a:lnTo>
                      <a:pt x="1810162" y="1455782"/>
                    </a:lnTo>
                    <a:cubicBezTo>
                      <a:pt x="1807534" y="1487557"/>
                      <a:pt x="1792638" y="1517566"/>
                      <a:pt x="1771610" y="1538749"/>
                    </a:cubicBezTo>
                    <a:cubicBezTo>
                      <a:pt x="1747078" y="1563463"/>
                      <a:pt x="1712908" y="1578467"/>
                      <a:pt x="1676108" y="1578467"/>
                    </a:cubicBezTo>
                    <a:lnTo>
                      <a:pt x="905080" y="1578467"/>
                    </a:lnTo>
                    <a:lnTo>
                      <a:pt x="134054" y="1578467"/>
                    </a:lnTo>
                    <a:cubicBezTo>
                      <a:pt x="97254" y="1578467"/>
                      <a:pt x="63084" y="1563463"/>
                      <a:pt x="38552" y="1538749"/>
                    </a:cubicBezTo>
                    <a:cubicBezTo>
                      <a:pt x="17524" y="1517566"/>
                      <a:pt x="2628" y="1487557"/>
                      <a:pt x="0" y="1455782"/>
                    </a:cubicBezTo>
                    <a:close/>
                    <a:moveTo>
                      <a:pt x="134864" y="0"/>
                    </a:moveTo>
                    <a:lnTo>
                      <a:pt x="905520" y="0"/>
                    </a:lnTo>
                    <a:lnTo>
                      <a:pt x="1676174" y="0"/>
                    </a:lnTo>
                    <a:cubicBezTo>
                      <a:pt x="1712954" y="0"/>
                      <a:pt x="1747108" y="14919"/>
                      <a:pt x="1771630" y="39493"/>
                    </a:cubicBezTo>
                    <a:cubicBezTo>
                      <a:pt x="1795274" y="64066"/>
                      <a:pt x="1810162" y="97415"/>
                      <a:pt x="1810162" y="135152"/>
                    </a:cubicBezTo>
                    <a:lnTo>
                      <a:pt x="1810162" y="787744"/>
                    </a:lnTo>
                    <a:lnTo>
                      <a:pt x="1810162" y="790728"/>
                    </a:lnTo>
                    <a:lnTo>
                      <a:pt x="1810162" y="1441773"/>
                    </a:lnTo>
                    <a:cubicBezTo>
                      <a:pt x="1810162" y="1446151"/>
                      <a:pt x="1810162" y="1451404"/>
                      <a:pt x="1810162" y="1454906"/>
                    </a:cubicBezTo>
                    <a:lnTo>
                      <a:pt x="876" y="1454906"/>
                    </a:lnTo>
                    <a:cubicBezTo>
                      <a:pt x="876" y="1451404"/>
                      <a:pt x="0" y="1446151"/>
                      <a:pt x="0" y="1441773"/>
                    </a:cubicBezTo>
                    <a:lnTo>
                      <a:pt x="0" y="790728"/>
                    </a:lnTo>
                    <a:lnTo>
                      <a:pt x="0" y="787744"/>
                    </a:lnTo>
                    <a:lnTo>
                      <a:pt x="0" y="135152"/>
                    </a:lnTo>
                    <a:cubicBezTo>
                      <a:pt x="0" y="97415"/>
                      <a:pt x="15764" y="64066"/>
                      <a:pt x="39408" y="39493"/>
                    </a:cubicBezTo>
                    <a:cubicBezTo>
                      <a:pt x="63930" y="14919"/>
                      <a:pt x="98084" y="0"/>
                      <a:pt x="13486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D7370355-824A-4F9D-8D68-FAF164454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1336" y="11379799"/>
                <a:ext cx="1825610" cy="1593916"/>
              </a:xfrm>
              <a:custGeom>
                <a:avLst/>
                <a:gdLst>
                  <a:gd name="connsiteX0" fmla="*/ 16646 w 1825610"/>
                  <a:gd name="connsiteY0" fmla="*/ 1472499 h 1593916"/>
                  <a:gd name="connsiteX1" fmla="*/ 52562 w 1825610"/>
                  <a:gd name="connsiteY1" fmla="*/ 1541126 h 1593916"/>
                  <a:gd name="connsiteX2" fmla="*/ 141914 w 1825610"/>
                  <a:gd name="connsiteY2" fmla="*/ 1578079 h 1593916"/>
                  <a:gd name="connsiteX3" fmla="*/ 1683696 w 1825610"/>
                  <a:gd name="connsiteY3" fmla="*/ 1578079 h 1593916"/>
                  <a:gd name="connsiteX4" fmla="*/ 1773048 w 1825610"/>
                  <a:gd name="connsiteY4" fmla="*/ 1541126 h 1593916"/>
                  <a:gd name="connsiteX5" fmla="*/ 1808964 w 1825610"/>
                  <a:gd name="connsiteY5" fmla="*/ 1472499 h 1593916"/>
                  <a:gd name="connsiteX6" fmla="*/ 16630 w 1825610"/>
                  <a:gd name="connsiteY6" fmla="*/ 806175 h 1593916"/>
                  <a:gd name="connsiteX7" fmla="*/ 16630 w 1825610"/>
                  <a:gd name="connsiteY7" fmla="*/ 1448503 h 1593916"/>
                  <a:gd name="connsiteX8" fmla="*/ 16630 w 1825610"/>
                  <a:gd name="connsiteY8" fmla="*/ 1453748 h 1593916"/>
                  <a:gd name="connsiteX9" fmla="*/ 1808982 w 1825610"/>
                  <a:gd name="connsiteY9" fmla="*/ 1453748 h 1593916"/>
                  <a:gd name="connsiteX10" fmla="*/ 1808982 w 1825610"/>
                  <a:gd name="connsiteY10" fmla="*/ 1448503 h 1593916"/>
                  <a:gd name="connsiteX11" fmla="*/ 1808982 w 1825610"/>
                  <a:gd name="connsiteY11" fmla="*/ 806175 h 1593916"/>
                  <a:gd name="connsiteX12" fmla="*/ 142654 w 1825610"/>
                  <a:gd name="connsiteY12" fmla="*/ 15790 h 1593916"/>
                  <a:gd name="connsiteX13" fmla="*/ 53386 w 1825610"/>
                  <a:gd name="connsiteY13" fmla="*/ 53511 h 1593916"/>
                  <a:gd name="connsiteX14" fmla="*/ 16630 w 1825610"/>
                  <a:gd name="connsiteY14" fmla="*/ 142989 h 1593916"/>
                  <a:gd name="connsiteX15" fmla="*/ 16630 w 1825610"/>
                  <a:gd name="connsiteY15" fmla="*/ 787744 h 1593916"/>
                  <a:gd name="connsiteX16" fmla="*/ 1808982 w 1825610"/>
                  <a:gd name="connsiteY16" fmla="*/ 787744 h 1593916"/>
                  <a:gd name="connsiteX17" fmla="*/ 1808982 w 1825610"/>
                  <a:gd name="connsiteY17" fmla="*/ 142989 h 1593916"/>
                  <a:gd name="connsiteX18" fmla="*/ 1772224 w 1825610"/>
                  <a:gd name="connsiteY18" fmla="*/ 53511 h 1593916"/>
                  <a:gd name="connsiteX19" fmla="*/ 1682956 w 1825610"/>
                  <a:gd name="connsiteY19" fmla="*/ 15790 h 1593916"/>
                  <a:gd name="connsiteX20" fmla="*/ 142654 w 1825610"/>
                  <a:gd name="connsiteY20" fmla="*/ 0 h 1593916"/>
                  <a:gd name="connsiteX21" fmla="*/ 1682956 w 1825610"/>
                  <a:gd name="connsiteY21" fmla="*/ 0 h 1593916"/>
                  <a:gd name="connsiteX22" fmla="*/ 1783602 w 1825610"/>
                  <a:gd name="connsiteY22" fmla="*/ 42107 h 1593916"/>
                  <a:gd name="connsiteX23" fmla="*/ 1825610 w 1825610"/>
                  <a:gd name="connsiteY23" fmla="*/ 142989 h 1593916"/>
                  <a:gd name="connsiteX24" fmla="*/ 1825610 w 1825610"/>
                  <a:gd name="connsiteY24" fmla="*/ 795610 h 1593916"/>
                  <a:gd name="connsiteX25" fmla="*/ 1825610 w 1825610"/>
                  <a:gd name="connsiteY25" fmla="*/ 798280 h 1593916"/>
                  <a:gd name="connsiteX26" fmla="*/ 1825610 w 1825610"/>
                  <a:gd name="connsiteY26" fmla="*/ 1448503 h 1593916"/>
                  <a:gd name="connsiteX27" fmla="*/ 1824734 w 1825610"/>
                  <a:gd name="connsiteY27" fmla="*/ 1462488 h 1593916"/>
                  <a:gd name="connsiteX28" fmla="*/ 1824720 w 1825610"/>
                  <a:gd name="connsiteY28" fmla="*/ 1462501 h 1593916"/>
                  <a:gd name="connsiteX29" fmla="*/ 1825608 w 1825610"/>
                  <a:gd name="connsiteY29" fmla="*/ 1464580 h 1593916"/>
                  <a:gd name="connsiteX30" fmla="*/ 1784436 w 1825610"/>
                  <a:gd name="connsiteY30" fmla="*/ 1552564 h 1593916"/>
                  <a:gd name="connsiteX31" fmla="*/ 1683696 w 1825610"/>
                  <a:gd name="connsiteY31" fmla="*/ 1593916 h 1593916"/>
                  <a:gd name="connsiteX32" fmla="*/ 141914 w 1825610"/>
                  <a:gd name="connsiteY32" fmla="*/ 1593916 h 1593916"/>
                  <a:gd name="connsiteX33" fmla="*/ 41174 w 1825610"/>
                  <a:gd name="connsiteY33" fmla="*/ 1552564 h 1593916"/>
                  <a:gd name="connsiteX34" fmla="*/ 0 w 1825610"/>
                  <a:gd name="connsiteY34" fmla="*/ 1464580 h 1593916"/>
                  <a:gd name="connsiteX35" fmla="*/ 826 w 1825610"/>
                  <a:gd name="connsiteY35" fmla="*/ 1461682 h 1593916"/>
                  <a:gd name="connsiteX36" fmla="*/ 0 w 1825610"/>
                  <a:gd name="connsiteY36" fmla="*/ 1448503 h 1593916"/>
                  <a:gd name="connsiteX37" fmla="*/ 0 w 1825610"/>
                  <a:gd name="connsiteY37" fmla="*/ 798280 h 1593916"/>
                  <a:gd name="connsiteX38" fmla="*/ 0 w 1825610"/>
                  <a:gd name="connsiteY38" fmla="*/ 795610 h 1593916"/>
                  <a:gd name="connsiteX39" fmla="*/ 0 w 1825610"/>
                  <a:gd name="connsiteY39" fmla="*/ 142989 h 1593916"/>
                  <a:gd name="connsiteX40" fmla="*/ 42010 w 1825610"/>
                  <a:gd name="connsiteY40" fmla="*/ 42107 h 1593916"/>
                  <a:gd name="connsiteX41" fmla="*/ 142654 w 1825610"/>
                  <a:gd name="connsiteY41" fmla="*/ 0 h 159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825610" h="1593916">
                    <a:moveTo>
                      <a:pt x="16646" y="1472499"/>
                    </a:moveTo>
                    <a:cubicBezTo>
                      <a:pt x="21902" y="1498014"/>
                      <a:pt x="34166" y="1521770"/>
                      <a:pt x="52562" y="1541126"/>
                    </a:cubicBezTo>
                    <a:cubicBezTo>
                      <a:pt x="76214" y="1564882"/>
                      <a:pt x="108626" y="1578079"/>
                      <a:pt x="141914" y="1578079"/>
                    </a:cubicBezTo>
                    <a:lnTo>
                      <a:pt x="1683696" y="1578079"/>
                    </a:lnTo>
                    <a:cubicBezTo>
                      <a:pt x="1716984" y="1578079"/>
                      <a:pt x="1749396" y="1564882"/>
                      <a:pt x="1773048" y="1541126"/>
                    </a:cubicBezTo>
                    <a:cubicBezTo>
                      <a:pt x="1792320" y="1521770"/>
                      <a:pt x="1803708" y="1498014"/>
                      <a:pt x="1808964" y="1472499"/>
                    </a:cubicBezTo>
                    <a:close/>
                    <a:moveTo>
                      <a:pt x="16630" y="806175"/>
                    </a:moveTo>
                    <a:lnTo>
                      <a:pt x="16630" y="1448503"/>
                    </a:lnTo>
                    <a:cubicBezTo>
                      <a:pt x="16630" y="1450251"/>
                      <a:pt x="16630" y="1452000"/>
                      <a:pt x="16630" y="1453748"/>
                    </a:cubicBezTo>
                    <a:lnTo>
                      <a:pt x="1808982" y="1453748"/>
                    </a:lnTo>
                    <a:cubicBezTo>
                      <a:pt x="1808982" y="1452000"/>
                      <a:pt x="1808982" y="1450251"/>
                      <a:pt x="1808982" y="1448503"/>
                    </a:cubicBezTo>
                    <a:lnTo>
                      <a:pt x="1808982" y="806175"/>
                    </a:lnTo>
                    <a:close/>
                    <a:moveTo>
                      <a:pt x="142654" y="15790"/>
                    </a:moveTo>
                    <a:cubicBezTo>
                      <a:pt x="109398" y="15790"/>
                      <a:pt x="77016" y="28949"/>
                      <a:pt x="53386" y="53511"/>
                    </a:cubicBezTo>
                    <a:cubicBezTo>
                      <a:pt x="29756" y="77196"/>
                      <a:pt x="16630" y="109654"/>
                      <a:pt x="16630" y="142989"/>
                    </a:cubicBezTo>
                    <a:lnTo>
                      <a:pt x="16630" y="787744"/>
                    </a:lnTo>
                    <a:lnTo>
                      <a:pt x="1808982" y="787744"/>
                    </a:lnTo>
                    <a:lnTo>
                      <a:pt x="1808982" y="142989"/>
                    </a:lnTo>
                    <a:cubicBezTo>
                      <a:pt x="1808982" y="109654"/>
                      <a:pt x="1795854" y="77196"/>
                      <a:pt x="1772224" y="53511"/>
                    </a:cubicBezTo>
                    <a:cubicBezTo>
                      <a:pt x="1748594" y="28949"/>
                      <a:pt x="1716214" y="15790"/>
                      <a:pt x="1682956" y="15790"/>
                    </a:cubicBezTo>
                    <a:close/>
                    <a:moveTo>
                      <a:pt x="142654" y="0"/>
                    </a:moveTo>
                    <a:lnTo>
                      <a:pt x="1682956" y="0"/>
                    </a:lnTo>
                    <a:cubicBezTo>
                      <a:pt x="1720590" y="0"/>
                      <a:pt x="1756472" y="15790"/>
                      <a:pt x="1783602" y="42107"/>
                    </a:cubicBezTo>
                    <a:cubicBezTo>
                      <a:pt x="1809856" y="68424"/>
                      <a:pt x="1825610" y="104390"/>
                      <a:pt x="1825610" y="142989"/>
                    </a:cubicBezTo>
                    <a:lnTo>
                      <a:pt x="1825610" y="795610"/>
                    </a:lnTo>
                    <a:lnTo>
                      <a:pt x="1825610" y="798280"/>
                    </a:lnTo>
                    <a:lnTo>
                      <a:pt x="1825610" y="1448503"/>
                    </a:lnTo>
                    <a:cubicBezTo>
                      <a:pt x="1825610" y="1452874"/>
                      <a:pt x="1824734" y="1458118"/>
                      <a:pt x="1824734" y="1462488"/>
                    </a:cubicBezTo>
                    <a:lnTo>
                      <a:pt x="1824720" y="1462501"/>
                    </a:lnTo>
                    <a:lnTo>
                      <a:pt x="1825608" y="1464580"/>
                    </a:lnTo>
                    <a:cubicBezTo>
                      <a:pt x="1822104" y="1497134"/>
                      <a:pt x="1808088" y="1528808"/>
                      <a:pt x="1784436" y="1552564"/>
                    </a:cubicBezTo>
                    <a:cubicBezTo>
                      <a:pt x="1757280" y="1578959"/>
                      <a:pt x="1721364" y="1593916"/>
                      <a:pt x="1683696" y="1593916"/>
                    </a:cubicBezTo>
                    <a:lnTo>
                      <a:pt x="141914" y="1593916"/>
                    </a:lnTo>
                    <a:cubicBezTo>
                      <a:pt x="103370" y="1593916"/>
                      <a:pt x="68330" y="1578959"/>
                      <a:pt x="41174" y="1552564"/>
                    </a:cubicBezTo>
                    <a:cubicBezTo>
                      <a:pt x="17522" y="1528808"/>
                      <a:pt x="3506" y="1497134"/>
                      <a:pt x="0" y="1464580"/>
                    </a:cubicBezTo>
                    <a:lnTo>
                      <a:pt x="826" y="1461682"/>
                    </a:lnTo>
                    <a:lnTo>
                      <a:pt x="0" y="1448503"/>
                    </a:lnTo>
                    <a:lnTo>
                      <a:pt x="0" y="798280"/>
                    </a:lnTo>
                    <a:lnTo>
                      <a:pt x="0" y="795610"/>
                    </a:lnTo>
                    <a:lnTo>
                      <a:pt x="0" y="142989"/>
                    </a:lnTo>
                    <a:cubicBezTo>
                      <a:pt x="0" y="104390"/>
                      <a:pt x="14878" y="68424"/>
                      <a:pt x="42010" y="42107"/>
                    </a:cubicBezTo>
                    <a:cubicBezTo>
                      <a:pt x="69140" y="15790"/>
                      <a:pt x="104146" y="0"/>
                      <a:pt x="1426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20">
                <a:extLst>
                  <a:ext uri="{FF2B5EF4-FFF2-40B4-BE49-F238E27FC236}">
                    <a16:creationId xmlns:a16="http://schemas.microsoft.com/office/drawing/2014/main" id="{38F6232A-22A6-4FB2-A180-64E0067DF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9060" y="12843304"/>
                <a:ext cx="1811038" cy="123568"/>
              </a:xfrm>
              <a:custGeom>
                <a:avLst/>
                <a:gdLst>
                  <a:gd name="T0" fmla="*/ 44 w 2067"/>
                  <a:gd name="T1" fmla="*/ 94 h 140"/>
                  <a:gd name="T2" fmla="*/ 44 w 2067"/>
                  <a:gd name="T3" fmla="*/ 94 h 140"/>
                  <a:gd name="T4" fmla="*/ 153 w 2067"/>
                  <a:gd name="T5" fmla="*/ 139 h 140"/>
                  <a:gd name="T6" fmla="*/ 1033 w 2067"/>
                  <a:gd name="T7" fmla="*/ 139 h 140"/>
                  <a:gd name="T8" fmla="*/ 1913 w 2067"/>
                  <a:gd name="T9" fmla="*/ 139 h 140"/>
                  <a:gd name="T10" fmla="*/ 1913 w 2067"/>
                  <a:gd name="T11" fmla="*/ 139 h 140"/>
                  <a:gd name="T12" fmla="*/ 2022 w 2067"/>
                  <a:gd name="T13" fmla="*/ 94 h 140"/>
                  <a:gd name="T14" fmla="*/ 2022 w 2067"/>
                  <a:gd name="T15" fmla="*/ 94 h 140"/>
                  <a:gd name="T16" fmla="*/ 2066 w 2067"/>
                  <a:gd name="T17" fmla="*/ 0 h 140"/>
                  <a:gd name="T18" fmla="*/ 0 w 2067"/>
                  <a:gd name="T19" fmla="*/ 0 h 140"/>
                  <a:gd name="T20" fmla="*/ 0 w 2067"/>
                  <a:gd name="T21" fmla="*/ 0 h 140"/>
                  <a:gd name="T22" fmla="*/ 44 w 2067"/>
                  <a:gd name="T23" fmla="*/ 9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67" h="140">
                    <a:moveTo>
                      <a:pt x="44" y="94"/>
                    </a:moveTo>
                    <a:lnTo>
                      <a:pt x="44" y="94"/>
                    </a:lnTo>
                    <a:cubicBezTo>
                      <a:pt x="72" y="122"/>
                      <a:pt x="111" y="139"/>
                      <a:pt x="153" y="139"/>
                    </a:cubicBezTo>
                    <a:lnTo>
                      <a:pt x="1033" y="139"/>
                    </a:lnTo>
                    <a:lnTo>
                      <a:pt x="1913" y="139"/>
                    </a:lnTo>
                    <a:lnTo>
                      <a:pt x="1913" y="139"/>
                    </a:lnTo>
                    <a:cubicBezTo>
                      <a:pt x="1955" y="139"/>
                      <a:pt x="1994" y="122"/>
                      <a:pt x="2022" y="94"/>
                    </a:cubicBezTo>
                    <a:lnTo>
                      <a:pt x="2022" y="94"/>
                    </a:lnTo>
                    <a:cubicBezTo>
                      <a:pt x="2046" y="70"/>
                      <a:pt x="2063" y="36"/>
                      <a:pt x="2066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" y="36"/>
                      <a:pt x="20" y="70"/>
                      <a:pt x="44" y="9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21">
                <a:extLst>
                  <a:ext uri="{FF2B5EF4-FFF2-40B4-BE49-F238E27FC236}">
                    <a16:creationId xmlns:a16="http://schemas.microsoft.com/office/drawing/2014/main" id="{9765B713-A280-4E1A-9E58-6DBD304E5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8776" y="11792980"/>
                <a:ext cx="791606" cy="15446"/>
              </a:xfrm>
              <a:custGeom>
                <a:avLst/>
                <a:gdLst>
                  <a:gd name="T0" fmla="*/ 894 w 905"/>
                  <a:gd name="T1" fmla="*/ 17 h 18"/>
                  <a:gd name="T2" fmla="*/ 9 w 905"/>
                  <a:gd name="T3" fmla="*/ 17 h 18"/>
                  <a:gd name="T4" fmla="*/ 9 w 905"/>
                  <a:gd name="T5" fmla="*/ 17 h 18"/>
                  <a:gd name="T6" fmla="*/ 0 w 905"/>
                  <a:gd name="T7" fmla="*/ 8 h 18"/>
                  <a:gd name="T8" fmla="*/ 0 w 905"/>
                  <a:gd name="T9" fmla="*/ 8 h 18"/>
                  <a:gd name="T10" fmla="*/ 9 w 905"/>
                  <a:gd name="T11" fmla="*/ 0 h 18"/>
                  <a:gd name="T12" fmla="*/ 894 w 905"/>
                  <a:gd name="T13" fmla="*/ 0 h 18"/>
                  <a:gd name="T14" fmla="*/ 894 w 905"/>
                  <a:gd name="T15" fmla="*/ 0 h 18"/>
                  <a:gd name="T16" fmla="*/ 904 w 905"/>
                  <a:gd name="T17" fmla="*/ 8 h 18"/>
                  <a:gd name="T18" fmla="*/ 904 w 905"/>
                  <a:gd name="T19" fmla="*/ 8 h 18"/>
                  <a:gd name="T20" fmla="*/ 894 w 905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5" h="18">
                    <a:moveTo>
                      <a:pt x="894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5" y="17"/>
                      <a:pt x="0" y="14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5" y="0"/>
                      <a:pt x="9" y="0"/>
                    </a:cubicBezTo>
                    <a:lnTo>
                      <a:pt x="894" y="0"/>
                    </a:lnTo>
                    <a:lnTo>
                      <a:pt x="894" y="0"/>
                    </a:lnTo>
                    <a:cubicBezTo>
                      <a:pt x="899" y="0"/>
                      <a:pt x="904" y="3"/>
                      <a:pt x="904" y="8"/>
                    </a:cubicBezTo>
                    <a:lnTo>
                      <a:pt x="904" y="8"/>
                    </a:lnTo>
                    <a:cubicBezTo>
                      <a:pt x="904" y="14"/>
                      <a:pt x="899" y="17"/>
                      <a:pt x="894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22">
                <a:extLst>
                  <a:ext uri="{FF2B5EF4-FFF2-40B4-BE49-F238E27FC236}">
                    <a16:creationId xmlns:a16="http://schemas.microsoft.com/office/drawing/2014/main" id="{7235ACA7-A2BB-4149-815A-C6A66B7FA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7004" y="11735056"/>
                <a:ext cx="131291" cy="131291"/>
              </a:xfrm>
              <a:custGeom>
                <a:avLst/>
                <a:gdLst>
                  <a:gd name="T0" fmla="*/ 150 w 151"/>
                  <a:gd name="T1" fmla="*/ 74 h 150"/>
                  <a:gd name="T2" fmla="*/ 150 w 151"/>
                  <a:gd name="T3" fmla="*/ 74 h 150"/>
                  <a:gd name="T4" fmla="*/ 75 w 151"/>
                  <a:gd name="T5" fmla="*/ 149 h 150"/>
                  <a:gd name="T6" fmla="*/ 75 w 151"/>
                  <a:gd name="T7" fmla="*/ 149 h 150"/>
                  <a:gd name="T8" fmla="*/ 0 w 151"/>
                  <a:gd name="T9" fmla="*/ 74 h 150"/>
                  <a:gd name="T10" fmla="*/ 0 w 151"/>
                  <a:gd name="T11" fmla="*/ 74 h 150"/>
                  <a:gd name="T12" fmla="*/ 75 w 151"/>
                  <a:gd name="T13" fmla="*/ 0 h 150"/>
                  <a:gd name="T14" fmla="*/ 75 w 151"/>
                  <a:gd name="T15" fmla="*/ 0 h 150"/>
                  <a:gd name="T16" fmla="*/ 150 w 151"/>
                  <a:gd name="T17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50">
                    <a:moveTo>
                      <a:pt x="150" y="74"/>
                    </a:moveTo>
                    <a:lnTo>
                      <a:pt x="150" y="74"/>
                    </a:lnTo>
                    <a:cubicBezTo>
                      <a:pt x="150" y="116"/>
                      <a:pt x="116" y="149"/>
                      <a:pt x="75" y="149"/>
                    </a:cubicBezTo>
                    <a:lnTo>
                      <a:pt x="75" y="149"/>
                    </a:lnTo>
                    <a:cubicBezTo>
                      <a:pt x="33" y="149"/>
                      <a:pt x="0" y="116"/>
                      <a:pt x="0" y="74"/>
                    </a:cubicBezTo>
                    <a:lnTo>
                      <a:pt x="0" y="74"/>
                    </a:lnTo>
                    <a:cubicBezTo>
                      <a:pt x="0" y="32"/>
                      <a:pt x="33" y="0"/>
                      <a:pt x="75" y="0"/>
                    </a:cubicBezTo>
                    <a:lnTo>
                      <a:pt x="75" y="0"/>
                    </a:lnTo>
                    <a:cubicBezTo>
                      <a:pt x="116" y="0"/>
                      <a:pt x="150" y="32"/>
                      <a:pt x="150" y="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23">
                <a:extLst>
                  <a:ext uri="{FF2B5EF4-FFF2-40B4-BE49-F238E27FC236}">
                    <a16:creationId xmlns:a16="http://schemas.microsoft.com/office/drawing/2014/main" id="{0D2D414A-796F-40F2-AEB5-E494850FF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9281" y="11727333"/>
                <a:ext cx="146736" cy="146736"/>
              </a:xfrm>
              <a:custGeom>
                <a:avLst/>
                <a:gdLst>
                  <a:gd name="T0" fmla="*/ 84 w 168"/>
                  <a:gd name="T1" fmla="*/ 17 h 169"/>
                  <a:gd name="T2" fmla="*/ 84 w 168"/>
                  <a:gd name="T3" fmla="*/ 17 h 169"/>
                  <a:gd name="T4" fmla="*/ 18 w 168"/>
                  <a:gd name="T5" fmla="*/ 83 h 169"/>
                  <a:gd name="T6" fmla="*/ 18 w 168"/>
                  <a:gd name="T7" fmla="*/ 83 h 169"/>
                  <a:gd name="T8" fmla="*/ 84 w 168"/>
                  <a:gd name="T9" fmla="*/ 150 h 169"/>
                  <a:gd name="T10" fmla="*/ 84 w 168"/>
                  <a:gd name="T11" fmla="*/ 150 h 169"/>
                  <a:gd name="T12" fmla="*/ 150 w 168"/>
                  <a:gd name="T13" fmla="*/ 83 h 169"/>
                  <a:gd name="T14" fmla="*/ 150 w 168"/>
                  <a:gd name="T15" fmla="*/ 83 h 169"/>
                  <a:gd name="T16" fmla="*/ 84 w 168"/>
                  <a:gd name="T17" fmla="*/ 17 h 169"/>
                  <a:gd name="T18" fmla="*/ 84 w 168"/>
                  <a:gd name="T19" fmla="*/ 168 h 169"/>
                  <a:gd name="T20" fmla="*/ 84 w 168"/>
                  <a:gd name="T21" fmla="*/ 168 h 169"/>
                  <a:gd name="T22" fmla="*/ 0 w 168"/>
                  <a:gd name="T23" fmla="*/ 83 h 169"/>
                  <a:gd name="T24" fmla="*/ 0 w 168"/>
                  <a:gd name="T25" fmla="*/ 83 h 169"/>
                  <a:gd name="T26" fmla="*/ 84 w 168"/>
                  <a:gd name="T27" fmla="*/ 0 h 169"/>
                  <a:gd name="T28" fmla="*/ 84 w 168"/>
                  <a:gd name="T29" fmla="*/ 0 h 169"/>
                  <a:gd name="T30" fmla="*/ 167 w 168"/>
                  <a:gd name="T31" fmla="*/ 83 h 169"/>
                  <a:gd name="T32" fmla="*/ 167 w 168"/>
                  <a:gd name="T33" fmla="*/ 83 h 169"/>
                  <a:gd name="T34" fmla="*/ 84 w 168"/>
                  <a:gd name="T35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169">
                    <a:moveTo>
                      <a:pt x="84" y="17"/>
                    </a:moveTo>
                    <a:lnTo>
                      <a:pt x="84" y="17"/>
                    </a:lnTo>
                    <a:cubicBezTo>
                      <a:pt x="47" y="17"/>
                      <a:pt x="18" y="47"/>
                      <a:pt x="18" y="83"/>
                    </a:cubicBezTo>
                    <a:lnTo>
                      <a:pt x="18" y="83"/>
                    </a:lnTo>
                    <a:cubicBezTo>
                      <a:pt x="18" y="120"/>
                      <a:pt x="47" y="150"/>
                      <a:pt x="84" y="150"/>
                    </a:cubicBezTo>
                    <a:lnTo>
                      <a:pt x="84" y="150"/>
                    </a:lnTo>
                    <a:cubicBezTo>
                      <a:pt x="121" y="150"/>
                      <a:pt x="150" y="120"/>
                      <a:pt x="150" y="83"/>
                    </a:cubicBezTo>
                    <a:lnTo>
                      <a:pt x="150" y="83"/>
                    </a:lnTo>
                    <a:cubicBezTo>
                      <a:pt x="150" y="47"/>
                      <a:pt x="121" y="17"/>
                      <a:pt x="84" y="17"/>
                    </a:cubicBezTo>
                    <a:close/>
                    <a:moveTo>
                      <a:pt x="84" y="168"/>
                    </a:moveTo>
                    <a:lnTo>
                      <a:pt x="84" y="168"/>
                    </a:lnTo>
                    <a:cubicBezTo>
                      <a:pt x="38" y="168"/>
                      <a:pt x="0" y="129"/>
                      <a:pt x="0" y="83"/>
                    </a:cubicBezTo>
                    <a:lnTo>
                      <a:pt x="0" y="83"/>
                    </a:lnTo>
                    <a:cubicBezTo>
                      <a:pt x="0" y="37"/>
                      <a:pt x="38" y="0"/>
                      <a:pt x="84" y="0"/>
                    </a:cubicBezTo>
                    <a:lnTo>
                      <a:pt x="84" y="0"/>
                    </a:lnTo>
                    <a:cubicBezTo>
                      <a:pt x="130" y="0"/>
                      <a:pt x="167" y="37"/>
                      <a:pt x="167" y="83"/>
                    </a:cubicBezTo>
                    <a:lnTo>
                      <a:pt x="167" y="83"/>
                    </a:lnTo>
                    <a:cubicBezTo>
                      <a:pt x="167" y="129"/>
                      <a:pt x="130" y="168"/>
                      <a:pt x="84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24">
                <a:extLst>
                  <a:ext uri="{FF2B5EF4-FFF2-40B4-BE49-F238E27FC236}">
                    <a16:creationId xmlns:a16="http://schemas.microsoft.com/office/drawing/2014/main" id="{4B8543E4-2F02-4BBD-BD72-797AE22C0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8776" y="12491908"/>
                <a:ext cx="791606" cy="15446"/>
              </a:xfrm>
              <a:custGeom>
                <a:avLst/>
                <a:gdLst>
                  <a:gd name="T0" fmla="*/ 894 w 905"/>
                  <a:gd name="T1" fmla="*/ 18 h 19"/>
                  <a:gd name="T2" fmla="*/ 9 w 905"/>
                  <a:gd name="T3" fmla="*/ 18 h 19"/>
                  <a:gd name="T4" fmla="*/ 9 w 905"/>
                  <a:gd name="T5" fmla="*/ 18 h 19"/>
                  <a:gd name="T6" fmla="*/ 0 w 905"/>
                  <a:gd name="T7" fmla="*/ 9 h 19"/>
                  <a:gd name="T8" fmla="*/ 0 w 905"/>
                  <a:gd name="T9" fmla="*/ 9 h 19"/>
                  <a:gd name="T10" fmla="*/ 9 w 905"/>
                  <a:gd name="T11" fmla="*/ 0 h 19"/>
                  <a:gd name="T12" fmla="*/ 894 w 905"/>
                  <a:gd name="T13" fmla="*/ 0 h 19"/>
                  <a:gd name="T14" fmla="*/ 894 w 905"/>
                  <a:gd name="T15" fmla="*/ 0 h 19"/>
                  <a:gd name="T16" fmla="*/ 904 w 905"/>
                  <a:gd name="T17" fmla="*/ 9 h 19"/>
                  <a:gd name="T18" fmla="*/ 904 w 905"/>
                  <a:gd name="T19" fmla="*/ 9 h 19"/>
                  <a:gd name="T20" fmla="*/ 894 w 905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5" h="19">
                    <a:moveTo>
                      <a:pt x="894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894" y="0"/>
                    </a:lnTo>
                    <a:lnTo>
                      <a:pt x="894" y="0"/>
                    </a:lnTo>
                    <a:cubicBezTo>
                      <a:pt x="899" y="0"/>
                      <a:pt x="904" y="4"/>
                      <a:pt x="904" y="9"/>
                    </a:cubicBezTo>
                    <a:lnTo>
                      <a:pt x="904" y="9"/>
                    </a:lnTo>
                    <a:cubicBezTo>
                      <a:pt x="904" y="14"/>
                      <a:pt x="899" y="18"/>
                      <a:pt x="894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25">
                <a:extLst>
                  <a:ext uri="{FF2B5EF4-FFF2-40B4-BE49-F238E27FC236}">
                    <a16:creationId xmlns:a16="http://schemas.microsoft.com/office/drawing/2014/main" id="{875F94B7-1C4E-4E75-9E39-7E4C15940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7004" y="12433986"/>
                <a:ext cx="131291" cy="131291"/>
              </a:xfrm>
              <a:custGeom>
                <a:avLst/>
                <a:gdLst>
                  <a:gd name="T0" fmla="*/ 150 w 151"/>
                  <a:gd name="T1" fmla="*/ 74 h 150"/>
                  <a:gd name="T2" fmla="*/ 150 w 151"/>
                  <a:gd name="T3" fmla="*/ 74 h 150"/>
                  <a:gd name="T4" fmla="*/ 75 w 151"/>
                  <a:gd name="T5" fmla="*/ 149 h 150"/>
                  <a:gd name="T6" fmla="*/ 75 w 151"/>
                  <a:gd name="T7" fmla="*/ 149 h 150"/>
                  <a:gd name="T8" fmla="*/ 0 w 151"/>
                  <a:gd name="T9" fmla="*/ 74 h 150"/>
                  <a:gd name="T10" fmla="*/ 0 w 151"/>
                  <a:gd name="T11" fmla="*/ 74 h 150"/>
                  <a:gd name="T12" fmla="*/ 75 w 151"/>
                  <a:gd name="T13" fmla="*/ 0 h 150"/>
                  <a:gd name="T14" fmla="*/ 75 w 151"/>
                  <a:gd name="T15" fmla="*/ 0 h 150"/>
                  <a:gd name="T16" fmla="*/ 150 w 151"/>
                  <a:gd name="T17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50">
                    <a:moveTo>
                      <a:pt x="150" y="74"/>
                    </a:moveTo>
                    <a:lnTo>
                      <a:pt x="150" y="74"/>
                    </a:lnTo>
                    <a:cubicBezTo>
                      <a:pt x="150" y="115"/>
                      <a:pt x="116" y="149"/>
                      <a:pt x="75" y="149"/>
                    </a:cubicBezTo>
                    <a:lnTo>
                      <a:pt x="75" y="149"/>
                    </a:lnTo>
                    <a:cubicBezTo>
                      <a:pt x="33" y="149"/>
                      <a:pt x="0" y="115"/>
                      <a:pt x="0" y="74"/>
                    </a:cubicBezTo>
                    <a:lnTo>
                      <a:pt x="0" y="74"/>
                    </a:lnTo>
                    <a:cubicBezTo>
                      <a:pt x="0" y="33"/>
                      <a:pt x="33" y="0"/>
                      <a:pt x="75" y="0"/>
                    </a:cubicBezTo>
                    <a:lnTo>
                      <a:pt x="75" y="0"/>
                    </a:lnTo>
                    <a:cubicBezTo>
                      <a:pt x="116" y="0"/>
                      <a:pt x="150" y="33"/>
                      <a:pt x="150" y="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26">
                <a:extLst>
                  <a:ext uri="{FF2B5EF4-FFF2-40B4-BE49-F238E27FC236}">
                    <a16:creationId xmlns:a16="http://schemas.microsoft.com/office/drawing/2014/main" id="{944076D5-B4B3-4FF1-9CE5-9DF9073F6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9281" y="12426264"/>
                <a:ext cx="146736" cy="146736"/>
              </a:xfrm>
              <a:custGeom>
                <a:avLst/>
                <a:gdLst>
                  <a:gd name="T0" fmla="*/ 84 w 168"/>
                  <a:gd name="T1" fmla="*/ 18 h 169"/>
                  <a:gd name="T2" fmla="*/ 84 w 168"/>
                  <a:gd name="T3" fmla="*/ 18 h 169"/>
                  <a:gd name="T4" fmla="*/ 18 w 168"/>
                  <a:gd name="T5" fmla="*/ 84 h 169"/>
                  <a:gd name="T6" fmla="*/ 18 w 168"/>
                  <a:gd name="T7" fmla="*/ 84 h 169"/>
                  <a:gd name="T8" fmla="*/ 84 w 168"/>
                  <a:gd name="T9" fmla="*/ 151 h 169"/>
                  <a:gd name="T10" fmla="*/ 84 w 168"/>
                  <a:gd name="T11" fmla="*/ 151 h 169"/>
                  <a:gd name="T12" fmla="*/ 150 w 168"/>
                  <a:gd name="T13" fmla="*/ 84 h 169"/>
                  <a:gd name="T14" fmla="*/ 150 w 168"/>
                  <a:gd name="T15" fmla="*/ 84 h 169"/>
                  <a:gd name="T16" fmla="*/ 84 w 168"/>
                  <a:gd name="T17" fmla="*/ 18 h 169"/>
                  <a:gd name="T18" fmla="*/ 84 w 168"/>
                  <a:gd name="T19" fmla="*/ 168 h 169"/>
                  <a:gd name="T20" fmla="*/ 84 w 168"/>
                  <a:gd name="T21" fmla="*/ 168 h 169"/>
                  <a:gd name="T22" fmla="*/ 0 w 168"/>
                  <a:gd name="T23" fmla="*/ 84 h 169"/>
                  <a:gd name="T24" fmla="*/ 0 w 168"/>
                  <a:gd name="T25" fmla="*/ 84 h 169"/>
                  <a:gd name="T26" fmla="*/ 84 w 168"/>
                  <a:gd name="T27" fmla="*/ 0 h 169"/>
                  <a:gd name="T28" fmla="*/ 84 w 168"/>
                  <a:gd name="T29" fmla="*/ 0 h 169"/>
                  <a:gd name="T30" fmla="*/ 167 w 168"/>
                  <a:gd name="T31" fmla="*/ 84 h 169"/>
                  <a:gd name="T32" fmla="*/ 167 w 168"/>
                  <a:gd name="T33" fmla="*/ 84 h 169"/>
                  <a:gd name="T34" fmla="*/ 84 w 168"/>
                  <a:gd name="T35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169">
                    <a:moveTo>
                      <a:pt x="84" y="18"/>
                    </a:moveTo>
                    <a:lnTo>
                      <a:pt x="84" y="18"/>
                    </a:lnTo>
                    <a:cubicBezTo>
                      <a:pt x="47" y="18"/>
                      <a:pt x="18" y="48"/>
                      <a:pt x="18" y="84"/>
                    </a:cubicBezTo>
                    <a:lnTo>
                      <a:pt x="18" y="84"/>
                    </a:lnTo>
                    <a:cubicBezTo>
                      <a:pt x="18" y="121"/>
                      <a:pt x="47" y="151"/>
                      <a:pt x="84" y="151"/>
                    </a:cubicBezTo>
                    <a:lnTo>
                      <a:pt x="84" y="151"/>
                    </a:lnTo>
                    <a:cubicBezTo>
                      <a:pt x="121" y="151"/>
                      <a:pt x="150" y="121"/>
                      <a:pt x="150" y="84"/>
                    </a:cubicBezTo>
                    <a:lnTo>
                      <a:pt x="150" y="84"/>
                    </a:lnTo>
                    <a:cubicBezTo>
                      <a:pt x="150" y="48"/>
                      <a:pt x="121" y="18"/>
                      <a:pt x="84" y="18"/>
                    </a:cubicBezTo>
                    <a:close/>
                    <a:moveTo>
                      <a:pt x="84" y="168"/>
                    </a:moveTo>
                    <a:lnTo>
                      <a:pt x="84" y="168"/>
                    </a:lnTo>
                    <a:cubicBezTo>
                      <a:pt x="38" y="168"/>
                      <a:pt x="0" y="131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8" y="0"/>
                      <a:pt x="84" y="0"/>
                    </a:cubicBezTo>
                    <a:lnTo>
                      <a:pt x="84" y="0"/>
                    </a:lnTo>
                    <a:cubicBezTo>
                      <a:pt x="130" y="0"/>
                      <a:pt x="167" y="38"/>
                      <a:pt x="167" y="84"/>
                    </a:cubicBezTo>
                    <a:lnTo>
                      <a:pt x="167" y="84"/>
                    </a:lnTo>
                    <a:cubicBezTo>
                      <a:pt x="167" y="131"/>
                      <a:pt x="130" y="168"/>
                      <a:pt x="84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27">
                <a:extLst>
                  <a:ext uri="{FF2B5EF4-FFF2-40B4-BE49-F238E27FC236}">
                    <a16:creationId xmlns:a16="http://schemas.microsoft.com/office/drawing/2014/main" id="{8C49FA04-61E7-4B49-8C19-AE37FE7CC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9175" y="10646117"/>
                <a:ext cx="911311" cy="668038"/>
              </a:xfrm>
              <a:custGeom>
                <a:avLst/>
                <a:gdLst>
                  <a:gd name="T0" fmla="*/ 0 w 1041"/>
                  <a:gd name="T1" fmla="*/ 71 h 763"/>
                  <a:gd name="T2" fmla="*/ 0 w 1041"/>
                  <a:gd name="T3" fmla="*/ 417 h 763"/>
                  <a:gd name="T4" fmla="*/ 0 w 1041"/>
                  <a:gd name="T5" fmla="*/ 762 h 763"/>
                  <a:gd name="T6" fmla="*/ 520 w 1041"/>
                  <a:gd name="T7" fmla="*/ 762 h 763"/>
                  <a:gd name="T8" fmla="*/ 1040 w 1041"/>
                  <a:gd name="T9" fmla="*/ 762 h 763"/>
                  <a:gd name="T10" fmla="*/ 1040 w 1041"/>
                  <a:gd name="T11" fmla="*/ 381 h 763"/>
                  <a:gd name="T12" fmla="*/ 1040 w 1041"/>
                  <a:gd name="T13" fmla="*/ 0 h 763"/>
                  <a:gd name="T14" fmla="*/ 555 w 1041"/>
                  <a:gd name="T15" fmla="*/ 0 h 763"/>
                  <a:gd name="T16" fmla="*/ 71 w 1041"/>
                  <a:gd name="T17" fmla="*/ 0 h 763"/>
                  <a:gd name="T18" fmla="*/ 71 w 1041"/>
                  <a:gd name="T19" fmla="*/ 0 h 763"/>
                  <a:gd name="T20" fmla="*/ 21 w 1041"/>
                  <a:gd name="T21" fmla="*/ 21 h 763"/>
                  <a:gd name="T22" fmla="*/ 21 w 1041"/>
                  <a:gd name="T23" fmla="*/ 21 h 763"/>
                  <a:gd name="T24" fmla="*/ 0 w 1041"/>
                  <a:gd name="T25" fmla="*/ 71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763">
                    <a:moveTo>
                      <a:pt x="0" y="71"/>
                    </a:moveTo>
                    <a:lnTo>
                      <a:pt x="0" y="417"/>
                    </a:lnTo>
                    <a:lnTo>
                      <a:pt x="0" y="762"/>
                    </a:lnTo>
                    <a:lnTo>
                      <a:pt x="520" y="762"/>
                    </a:lnTo>
                    <a:lnTo>
                      <a:pt x="1040" y="762"/>
                    </a:lnTo>
                    <a:lnTo>
                      <a:pt x="1040" y="381"/>
                    </a:lnTo>
                    <a:lnTo>
                      <a:pt x="1040" y="0"/>
                    </a:lnTo>
                    <a:lnTo>
                      <a:pt x="555" y="0"/>
                    </a:lnTo>
                    <a:lnTo>
                      <a:pt x="71" y="0"/>
                    </a:lnTo>
                    <a:lnTo>
                      <a:pt x="71" y="0"/>
                    </a:lnTo>
                    <a:cubicBezTo>
                      <a:pt x="52" y="0"/>
                      <a:pt x="33" y="8"/>
                      <a:pt x="21" y="21"/>
                    </a:cubicBezTo>
                    <a:lnTo>
                      <a:pt x="21" y="21"/>
                    </a:lnTo>
                    <a:cubicBezTo>
                      <a:pt x="8" y="34"/>
                      <a:pt x="0" y="52"/>
                      <a:pt x="0" y="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28">
                <a:extLst>
                  <a:ext uri="{FF2B5EF4-FFF2-40B4-BE49-F238E27FC236}">
                    <a16:creationId xmlns:a16="http://schemas.microsoft.com/office/drawing/2014/main" id="{A6F64A50-6557-4828-B75F-B71839579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1452" y="10638394"/>
                <a:ext cx="926757" cy="683484"/>
              </a:xfrm>
              <a:custGeom>
                <a:avLst/>
                <a:gdLst>
                  <a:gd name="T0" fmla="*/ 18 w 1059"/>
                  <a:gd name="T1" fmla="*/ 762 h 780"/>
                  <a:gd name="T2" fmla="*/ 1040 w 1059"/>
                  <a:gd name="T3" fmla="*/ 762 h 780"/>
                  <a:gd name="T4" fmla="*/ 1040 w 1059"/>
                  <a:gd name="T5" fmla="*/ 18 h 780"/>
                  <a:gd name="T6" fmla="*/ 80 w 1059"/>
                  <a:gd name="T7" fmla="*/ 18 h 780"/>
                  <a:gd name="T8" fmla="*/ 80 w 1059"/>
                  <a:gd name="T9" fmla="*/ 18 h 780"/>
                  <a:gd name="T10" fmla="*/ 37 w 1059"/>
                  <a:gd name="T11" fmla="*/ 35 h 780"/>
                  <a:gd name="T12" fmla="*/ 37 w 1059"/>
                  <a:gd name="T13" fmla="*/ 35 h 780"/>
                  <a:gd name="T14" fmla="*/ 18 w 1059"/>
                  <a:gd name="T15" fmla="*/ 79 h 780"/>
                  <a:gd name="T16" fmla="*/ 18 w 1059"/>
                  <a:gd name="T17" fmla="*/ 762 h 780"/>
                  <a:gd name="T18" fmla="*/ 1049 w 1059"/>
                  <a:gd name="T19" fmla="*/ 779 h 780"/>
                  <a:gd name="T20" fmla="*/ 9 w 1059"/>
                  <a:gd name="T21" fmla="*/ 779 h 780"/>
                  <a:gd name="T22" fmla="*/ 9 w 1059"/>
                  <a:gd name="T23" fmla="*/ 779 h 780"/>
                  <a:gd name="T24" fmla="*/ 0 w 1059"/>
                  <a:gd name="T25" fmla="*/ 770 h 780"/>
                  <a:gd name="T26" fmla="*/ 0 w 1059"/>
                  <a:gd name="T27" fmla="*/ 79 h 780"/>
                  <a:gd name="T28" fmla="*/ 0 w 1059"/>
                  <a:gd name="T29" fmla="*/ 79 h 780"/>
                  <a:gd name="T30" fmla="*/ 23 w 1059"/>
                  <a:gd name="T31" fmla="*/ 23 h 780"/>
                  <a:gd name="T32" fmla="*/ 23 w 1059"/>
                  <a:gd name="T33" fmla="*/ 23 h 780"/>
                  <a:gd name="T34" fmla="*/ 80 w 1059"/>
                  <a:gd name="T35" fmla="*/ 0 h 780"/>
                  <a:gd name="T36" fmla="*/ 1049 w 1059"/>
                  <a:gd name="T37" fmla="*/ 0 h 780"/>
                  <a:gd name="T38" fmla="*/ 1049 w 1059"/>
                  <a:gd name="T39" fmla="*/ 0 h 780"/>
                  <a:gd name="T40" fmla="*/ 1058 w 1059"/>
                  <a:gd name="T41" fmla="*/ 8 h 780"/>
                  <a:gd name="T42" fmla="*/ 1058 w 1059"/>
                  <a:gd name="T43" fmla="*/ 770 h 780"/>
                  <a:gd name="T44" fmla="*/ 1058 w 1059"/>
                  <a:gd name="T45" fmla="*/ 770 h 780"/>
                  <a:gd name="T46" fmla="*/ 1049 w 1059"/>
                  <a:gd name="T47" fmla="*/ 779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9" h="780">
                    <a:moveTo>
                      <a:pt x="18" y="762"/>
                    </a:moveTo>
                    <a:lnTo>
                      <a:pt x="1040" y="762"/>
                    </a:lnTo>
                    <a:lnTo>
                      <a:pt x="1040" y="18"/>
                    </a:lnTo>
                    <a:lnTo>
                      <a:pt x="80" y="18"/>
                    </a:lnTo>
                    <a:lnTo>
                      <a:pt x="80" y="18"/>
                    </a:lnTo>
                    <a:cubicBezTo>
                      <a:pt x="63" y="18"/>
                      <a:pt x="48" y="24"/>
                      <a:pt x="37" y="35"/>
                    </a:cubicBezTo>
                    <a:lnTo>
                      <a:pt x="37" y="35"/>
                    </a:lnTo>
                    <a:cubicBezTo>
                      <a:pt x="24" y="47"/>
                      <a:pt x="18" y="63"/>
                      <a:pt x="18" y="79"/>
                    </a:cubicBezTo>
                    <a:lnTo>
                      <a:pt x="18" y="762"/>
                    </a:lnTo>
                    <a:close/>
                    <a:moveTo>
                      <a:pt x="1049" y="779"/>
                    </a:moveTo>
                    <a:lnTo>
                      <a:pt x="9" y="779"/>
                    </a:lnTo>
                    <a:lnTo>
                      <a:pt x="9" y="779"/>
                    </a:lnTo>
                    <a:cubicBezTo>
                      <a:pt x="4" y="779"/>
                      <a:pt x="0" y="775"/>
                      <a:pt x="0" y="770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58"/>
                      <a:pt x="9" y="38"/>
                      <a:pt x="23" y="23"/>
                    </a:cubicBezTo>
                    <a:lnTo>
                      <a:pt x="23" y="23"/>
                    </a:lnTo>
                    <a:cubicBezTo>
                      <a:pt x="39" y="8"/>
                      <a:pt x="59" y="0"/>
                      <a:pt x="80" y="0"/>
                    </a:cubicBezTo>
                    <a:lnTo>
                      <a:pt x="1049" y="0"/>
                    </a:lnTo>
                    <a:lnTo>
                      <a:pt x="1049" y="0"/>
                    </a:lnTo>
                    <a:cubicBezTo>
                      <a:pt x="1054" y="0"/>
                      <a:pt x="1058" y="4"/>
                      <a:pt x="1058" y="8"/>
                    </a:cubicBezTo>
                    <a:lnTo>
                      <a:pt x="1058" y="770"/>
                    </a:lnTo>
                    <a:lnTo>
                      <a:pt x="1058" y="770"/>
                    </a:lnTo>
                    <a:cubicBezTo>
                      <a:pt x="1058" y="775"/>
                      <a:pt x="1054" y="779"/>
                      <a:pt x="1049" y="7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29">
                <a:extLst>
                  <a:ext uri="{FF2B5EF4-FFF2-40B4-BE49-F238E27FC236}">
                    <a16:creationId xmlns:a16="http://schemas.microsoft.com/office/drawing/2014/main" id="{C621C720-1EF7-459C-BF80-E8B68F0D1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8200" y="10646117"/>
                <a:ext cx="444070" cy="745268"/>
              </a:xfrm>
              <a:custGeom>
                <a:avLst/>
                <a:gdLst>
                  <a:gd name="T0" fmla="*/ 436 w 508"/>
                  <a:gd name="T1" fmla="*/ 0 h 849"/>
                  <a:gd name="T2" fmla="*/ 436 w 508"/>
                  <a:gd name="T3" fmla="*/ 381 h 849"/>
                  <a:gd name="T4" fmla="*/ 436 w 508"/>
                  <a:gd name="T5" fmla="*/ 762 h 849"/>
                  <a:gd name="T6" fmla="*/ 218 w 508"/>
                  <a:gd name="T7" fmla="*/ 762 h 849"/>
                  <a:gd name="T8" fmla="*/ 0 w 508"/>
                  <a:gd name="T9" fmla="*/ 762 h 849"/>
                  <a:gd name="T10" fmla="*/ 0 w 508"/>
                  <a:gd name="T11" fmla="*/ 805 h 849"/>
                  <a:gd name="T12" fmla="*/ 0 w 508"/>
                  <a:gd name="T13" fmla="*/ 848 h 849"/>
                  <a:gd name="T14" fmla="*/ 211 w 508"/>
                  <a:gd name="T15" fmla="*/ 848 h 849"/>
                  <a:gd name="T16" fmla="*/ 421 w 508"/>
                  <a:gd name="T17" fmla="*/ 848 h 849"/>
                  <a:gd name="T18" fmla="*/ 421 w 508"/>
                  <a:gd name="T19" fmla="*/ 848 h 849"/>
                  <a:gd name="T20" fmla="*/ 481 w 508"/>
                  <a:gd name="T21" fmla="*/ 823 h 849"/>
                  <a:gd name="T22" fmla="*/ 481 w 508"/>
                  <a:gd name="T23" fmla="*/ 823 h 849"/>
                  <a:gd name="T24" fmla="*/ 507 w 508"/>
                  <a:gd name="T25" fmla="*/ 762 h 849"/>
                  <a:gd name="T26" fmla="*/ 507 w 508"/>
                  <a:gd name="T27" fmla="*/ 417 h 849"/>
                  <a:gd name="T28" fmla="*/ 507 w 508"/>
                  <a:gd name="T29" fmla="*/ 71 h 849"/>
                  <a:gd name="T30" fmla="*/ 507 w 508"/>
                  <a:gd name="T31" fmla="*/ 71 h 849"/>
                  <a:gd name="T32" fmla="*/ 486 w 508"/>
                  <a:gd name="T33" fmla="*/ 21 h 849"/>
                  <a:gd name="T34" fmla="*/ 486 w 508"/>
                  <a:gd name="T35" fmla="*/ 21 h 849"/>
                  <a:gd name="T36" fmla="*/ 436 w 508"/>
                  <a:gd name="T37" fmla="*/ 0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8" h="849">
                    <a:moveTo>
                      <a:pt x="436" y="0"/>
                    </a:moveTo>
                    <a:lnTo>
                      <a:pt x="436" y="381"/>
                    </a:lnTo>
                    <a:lnTo>
                      <a:pt x="436" y="762"/>
                    </a:lnTo>
                    <a:lnTo>
                      <a:pt x="218" y="762"/>
                    </a:lnTo>
                    <a:lnTo>
                      <a:pt x="0" y="762"/>
                    </a:lnTo>
                    <a:lnTo>
                      <a:pt x="0" y="805"/>
                    </a:lnTo>
                    <a:lnTo>
                      <a:pt x="0" y="848"/>
                    </a:lnTo>
                    <a:lnTo>
                      <a:pt x="211" y="848"/>
                    </a:lnTo>
                    <a:lnTo>
                      <a:pt x="421" y="848"/>
                    </a:lnTo>
                    <a:lnTo>
                      <a:pt x="421" y="848"/>
                    </a:lnTo>
                    <a:cubicBezTo>
                      <a:pt x="445" y="848"/>
                      <a:pt x="466" y="838"/>
                      <a:pt x="481" y="823"/>
                    </a:cubicBezTo>
                    <a:lnTo>
                      <a:pt x="481" y="823"/>
                    </a:lnTo>
                    <a:cubicBezTo>
                      <a:pt x="497" y="808"/>
                      <a:pt x="507" y="786"/>
                      <a:pt x="507" y="762"/>
                    </a:cubicBezTo>
                    <a:lnTo>
                      <a:pt x="507" y="417"/>
                    </a:lnTo>
                    <a:lnTo>
                      <a:pt x="507" y="71"/>
                    </a:lnTo>
                    <a:lnTo>
                      <a:pt x="507" y="71"/>
                    </a:lnTo>
                    <a:cubicBezTo>
                      <a:pt x="507" y="52"/>
                      <a:pt x="499" y="34"/>
                      <a:pt x="486" y="21"/>
                    </a:cubicBezTo>
                    <a:lnTo>
                      <a:pt x="486" y="21"/>
                    </a:lnTo>
                    <a:cubicBezTo>
                      <a:pt x="473" y="8"/>
                      <a:pt x="456" y="0"/>
                      <a:pt x="43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30">
                <a:extLst>
                  <a:ext uri="{FF2B5EF4-FFF2-40B4-BE49-F238E27FC236}">
                    <a16:creationId xmlns:a16="http://schemas.microsoft.com/office/drawing/2014/main" id="{AF3E8E1D-5D75-46D9-8F94-FBACD62B9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0477" y="10638394"/>
                <a:ext cx="459516" cy="756851"/>
              </a:xfrm>
              <a:custGeom>
                <a:avLst/>
                <a:gdLst>
                  <a:gd name="T0" fmla="*/ 18 w 526"/>
                  <a:gd name="T1" fmla="*/ 847 h 866"/>
                  <a:gd name="T2" fmla="*/ 430 w 526"/>
                  <a:gd name="T3" fmla="*/ 847 h 866"/>
                  <a:gd name="T4" fmla="*/ 430 w 526"/>
                  <a:gd name="T5" fmla="*/ 847 h 866"/>
                  <a:gd name="T6" fmla="*/ 485 w 526"/>
                  <a:gd name="T7" fmla="*/ 824 h 866"/>
                  <a:gd name="T8" fmla="*/ 485 w 526"/>
                  <a:gd name="T9" fmla="*/ 824 h 866"/>
                  <a:gd name="T10" fmla="*/ 507 w 526"/>
                  <a:gd name="T11" fmla="*/ 770 h 866"/>
                  <a:gd name="T12" fmla="*/ 507 w 526"/>
                  <a:gd name="T13" fmla="*/ 79 h 866"/>
                  <a:gd name="T14" fmla="*/ 507 w 526"/>
                  <a:gd name="T15" fmla="*/ 79 h 866"/>
                  <a:gd name="T16" fmla="*/ 489 w 526"/>
                  <a:gd name="T17" fmla="*/ 35 h 866"/>
                  <a:gd name="T18" fmla="*/ 489 w 526"/>
                  <a:gd name="T19" fmla="*/ 35 h 866"/>
                  <a:gd name="T20" fmla="*/ 454 w 526"/>
                  <a:gd name="T21" fmla="*/ 18 h 866"/>
                  <a:gd name="T22" fmla="*/ 454 w 526"/>
                  <a:gd name="T23" fmla="*/ 770 h 866"/>
                  <a:gd name="T24" fmla="*/ 454 w 526"/>
                  <a:gd name="T25" fmla="*/ 770 h 866"/>
                  <a:gd name="T26" fmla="*/ 445 w 526"/>
                  <a:gd name="T27" fmla="*/ 779 h 866"/>
                  <a:gd name="T28" fmla="*/ 18 w 526"/>
                  <a:gd name="T29" fmla="*/ 779 h 866"/>
                  <a:gd name="T30" fmla="*/ 18 w 526"/>
                  <a:gd name="T31" fmla="*/ 847 h 866"/>
                  <a:gd name="T32" fmla="*/ 430 w 526"/>
                  <a:gd name="T33" fmla="*/ 865 h 866"/>
                  <a:gd name="T34" fmla="*/ 9 w 526"/>
                  <a:gd name="T35" fmla="*/ 865 h 866"/>
                  <a:gd name="T36" fmla="*/ 9 w 526"/>
                  <a:gd name="T37" fmla="*/ 865 h 866"/>
                  <a:gd name="T38" fmla="*/ 0 w 526"/>
                  <a:gd name="T39" fmla="*/ 856 h 866"/>
                  <a:gd name="T40" fmla="*/ 0 w 526"/>
                  <a:gd name="T41" fmla="*/ 770 h 866"/>
                  <a:gd name="T42" fmla="*/ 0 w 526"/>
                  <a:gd name="T43" fmla="*/ 770 h 866"/>
                  <a:gd name="T44" fmla="*/ 9 w 526"/>
                  <a:gd name="T45" fmla="*/ 762 h 866"/>
                  <a:gd name="T46" fmla="*/ 436 w 526"/>
                  <a:gd name="T47" fmla="*/ 762 h 866"/>
                  <a:gd name="T48" fmla="*/ 436 w 526"/>
                  <a:gd name="T49" fmla="*/ 8 h 866"/>
                  <a:gd name="T50" fmla="*/ 436 w 526"/>
                  <a:gd name="T51" fmla="*/ 8 h 866"/>
                  <a:gd name="T52" fmla="*/ 445 w 526"/>
                  <a:gd name="T53" fmla="*/ 0 h 866"/>
                  <a:gd name="T54" fmla="*/ 445 w 526"/>
                  <a:gd name="T55" fmla="*/ 0 h 866"/>
                  <a:gd name="T56" fmla="*/ 502 w 526"/>
                  <a:gd name="T57" fmla="*/ 23 h 866"/>
                  <a:gd name="T58" fmla="*/ 502 w 526"/>
                  <a:gd name="T59" fmla="*/ 23 h 866"/>
                  <a:gd name="T60" fmla="*/ 525 w 526"/>
                  <a:gd name="T61" fmla="*/ 79 h 866"/>
                  <a:gd name="T62" fmla="*/ 525 w 526"/>
                  <a:gd name="T63" fmla="*/ 770 h 866"/>
                  <a:gd name="T64" fmla="*/ 525 w 526"/>
                  <a:gd name="T65" fmla="*/ 770 h 866"/>
                  <a:gd name="T66" fmla="*/ 497 w 526"/>
                  <a:gd name="T67" fmla="*/ 838 h 866"/>
                  <a:gd name="T68" fmla="*/ 497 w 526"/>
                  <a:gd name="T69" fmla="*/ 838 h 866"/>
                  <a:gd name="T70" fmla="*/ 430 w 526"/>
                  <a:gd name="T71" fmla="*/ 865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26" h="866">
                    <a:moveTo>
                      <a:pt x="18" y="847"/>
                    </a:moveTo>
                    <a:lnTo>
                      <a:pt x="430" y="847"/>
                    </a:lnTo>
                    <a:lnTo>
                      <a:pt x="430" y="847"/>
                    </a:lnTo>
                    <a:cubicBezTo>
                      <a:pt x="451" y="847"/>
                      <a:pt x="470" y="839"/>
                      <a:pt x="485" y="824"/>
                    </a:cubicBezTo>
                    <a:lnTo>
                      <a:pt x="485" y="824"/>
                    </a:lnTo>
                    <a:cubicBezTo>
                      <a:pt x="500" y="810"/>
                      <a:pt x="507" y="791"/>
                      <a:pt x="507" y="770"/>
                    </a:cubicBezTo>
                    <a:lnTo>
                      <a:pt x="507" y="79"/>
                    </a:lnTo>
                    <a:lnTo>
                      <a:pt x="507" y="79"/>
                    </a:lnTo>
                    <a:cubicBezTo>
                      <a:pt x="507" y="63"/>
                      <a:pt x="500" y="47"/>
                      <a:pt x="489" y="35"/>
                    </a:cubicBezTo>
                    <a:lnTo>
                      <a:pt x="489" y="35"/>
                    </a:lnTo>
                    <a:cubicBezTo>
                      <a:pt x="479" y="25"/>
                      <a:pt x="467" y="19"/>
                      <a:pt x="454" y="18"/>
                    </a:cubicBezTo>
                    <a:lnTo>
                      <a:pt x="454" y="770"/>
                    </a:lnTo>
                    <a:lnTo>
                      <a:pt x="454" y="770"/>
                    </a:lnTo>
                    <a:cubicBezTo>
                      <a:pt x="454" y="775"/>
                      <a:pt x="450" y="779"/>
                      <a:pt x="445" y="779"/>
                    </a:cubicBezTo>
                    <a:lnTo>
                      <a:pt x="18" y="779"/>
                    </a:lnTo>
                    <a:lnTo>
                      <a:pt x="18" y="847"/>
                    </a:lnTo>
                    <a:close/>
                    <a:moveTo>
                      <a:pt x="430" y="865"/>
                    </a:moveTo>
                    <a:lnTo>
                      <a:pt x="9" y="865"/>
                    </a:lnTo>
                    <a:lnTo>
                      <a:pt x="9" y="865"/>
                    </a:lnTo>
                    <a:cubicBezTo>
                      <a:pt x="4" y="865"/>
                      <a:pt x="0" y="861"/>
                      <a:pt x="0" y="856"/>
                    </a:cubicBezTo>
                    <a:lnTo>
                      <a:pt x="0" y="770"/>
                    </a:lnTo>
                    <a:lnTo>
                      <a:pt x="0" y="770"/>
                    </a:lnTo>
                    <a:cubicBezTo>
                      <a:pt x="0" y="765"/>
                      <a:pt x="4" y="762"/>
                      <a:pt x="9" y="762"/>
                    </a:cubicBezTo>
                    <a:lnTo>
                      <a:pt x="436" y="762"/>
                    </a:lnTo>
                    <a:lnTo>
                      <a:pt x="436" y="8"/>
                    </a:lnTo>
                    <a:lnTo>
                      <a:pt x="436" y="8"/>
                    </a:lnTo>
                    <a:cubicBezTo>
                      <a:pt x="436" y="4"/>
                      <a:pt x="440" y="0"/>
                      <a:pt x="445" y="0"/>
                    </a:cubicBezTo>
                    <a:lnTo>
                      <a:pt x="445" y="0"/>
                    </a:lnTo>
                    <a:cubicBezTo>
                      <a:pt x="466" y="0"/>
                      <a:pt x="486" y="8"/>
                      <a:pt x="502" y="23"/>
                    </a:cubicBezTo>
                    <a:lnTo>
                      <a:pt x="502" y="23"/>
                    </a:lnTo>
                    <a:cubicBezTo>
                      <a:pt x="517" y="38"/>
                      <a:pt x="525" y="58"/>
                      <a:pt x="525" y="79"/>
                    </a:cubicBezTo>
                    <a:lnTo>
                      <a:pt x="525" y="770"/>
                    </a:lnTo>
                    <a:lnTo>
                      <a:pt x="525" y="770"/>
                    </a:lnTo>
                    <a:cubicBezTo>
                      <a:pt x="525" y="796"/>
                      <a:pt x="515" y="819"/>
                      <a:pt x="497" y="838"/>
                    </a:cubicBezTo>
                    <a:lnTo>
                      <a:pt x="497" y="838"/>
                    </a:lnTo>
                    <a:cubicBezTo>
                      <a:pt x="479" y="855"/>
                      <a:pt x="456" y="865"/>
                      <a:pt x="430" y="8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31">
                <a:extLst>
                  <a:ext uri="{FF2B5EF4-FFF2-40B4-BE49-F238E27FC236}">
                    <a16:creationId xmlns:a16="http://schemas.microsoft.com/office/drawing/2014/main" id="{EEFD0A3B-5DDE-438E-A1CF-A14D9DBA5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9375" y="10704041"/>
                <a:ext cx="810912" cy="548331"/>
              </a:xfrm>
              <a:custGeom>
                <a:avLst/>
                <a:gdLst>
                  <a:gd name="T0" fmla="*/ 41 w 925"/>
                  <a:gd name="T1" fmla="*/ 17 h 626"/>
                  <a:gd name="T2" fmla="*/ 41 w 925"/>
                  <a:gd name="T3" fmla="*/ 17 h 626"/>
                  <a:gd name="T4" fmla="*/ 25 w 925"/>
                  <a:gd name="T5" fmla="*/ 24 h 626"/>
                  <a:gd name="T6" fmla="*/ 25 w 925"/>
                  <a:gd name="T7" fmla="*/ 24 h 626"/>
                  <a:gd name="T8" fmla="*/ 18 w 925"/>
                  <a:gd name="T9" fmla="*/ 41 h 626"/>
                  <a:gd name="T10" fmla="*/ 18 w 925"/>
                  <a:gd name="T11" fmla="*/ 584 h 626"/>
                  <a:gd name="T12" fmla="*/ 18 w 925"/>
                  <a:gd name="T13" fmla="*/ 584 h 626"/>
                  <a:gd name="T14" fmla="*/ 25 w 925"/>
                  <a:gd name="T15" fmla="*/ 601 h 626"/>
                  <a:gd name="T16" fmla="*/ 25 w 925"/>
                  <a:gd name="T17" fmla="*/ 601 h 626"/>
                  <a:gd name="T18" fmla="*/ 41 w 925"/>
                  <a:gd name="T19" fmla="*/ 607 h 626"/>
                  <a:gd name="T20" fmla="*/ 883 w 925"/>
                  <a:gd name="T21" fmla="*/ 607 h 626"/>
                  <a:gd name="T22" fmla="*/ 883 w 925"/>
                  <a:gd name="T23" fmla="*/ 607 h 626"/>
                  <a:gd name="T24" fmla="*/ 899 w 925"/>
                  <a:gd name="T25" fmla="*/ 601 h 626"/>
                  <a:gd name="T26" fmla="*/ 899 w 925"/>
                  <a:gd name="T27" fmla="*/ 601 h 626"/>
                  <a:gd name="T28" fmla="*/ 906 w 925"/>
                  <a:gd name="T29" fmla="*/ 584 h 626"/>
                  <a:gd name="T30" fmla="*/ 906 w 925"/>
                  <a:gd name="T31" fmla="*/ 41 h 626"/>
                  <a:gd name="T32" fmla="*/ 906 w 925"/>
                  <a:gd name="T33" fmla="*/ 41 h 626"/>
                  <a:gd name="T34" fmla="*/ 899 w 925"/>
                  <a:gd name="T35" fmla="*/ 24 h 626"/>
                  <a:gd name="T36" fmla="*/ 899 w 925"/>
                  <a:gd name="T37" fmla="*/ 24 h 626"/>
                  <a:gd name="T38" fmla="*/ 883 w 925"/>
                  <a:gd name="T39" fmla="*/ 17 h 626"/>
                  <a:gd name="T40" fmla="*/ 41 w 925"/>
                  <a:gd name="T41" fmla="*/ 17 h 626"/>
                  <a:gd name="T42" fmla="*/ 883 w 925"/>
                  <a:gd name="T43" fmla="*/ 625 h 626"/>
                  <a:gd name="T44" fmla="*/ 41 w 925"/>
                  <a:gd name="T45" fmla="*/ 625 h 626"/>
                  <a:gd name="T46" fmla="*/ 41 w 925"/>
                  <a:gd name="T47" fmla="*/ 625 h 626"/>
                  <a:gd name="T48" fmla="*/ 12 w 925"/>
                  <a:gd name="T49" fmla="*/ 613 h 626"/>
                  <a:gd name="T50" fmla="*/ 12 w 925"/>
                  <a:gd name="T51" fmla="*/ 613 h 626"/>
                  <a:gd name="T52" fmla="*/ 0 w 925"/>
                  <a:gd name="T53" fmla="*/ 584 h 626"/>
                  <a:gd name="T54" fmla="*/ 0 w 925"/>
                  <a:gd name="T55" fmla="*/ 41 h 626"/>
                  <a:gd name="T56" fmla="*/ 0 w 925"/>
                  <a:gd name="T57" fmla="*/ 41 h 626"/>
                  <a:gd name="T58" fmla="*/ 12 w 925"/>
                  <a:gd name="T59" fmla="*/ 11 h 626"/>
                  <a:gd name="T60" fmla="*/ 12 w 925"/>
                  <a:gd name="T61" fmla="*/ 11 h 626"/>
                  <a:gd name="T62" fmla="*/ 41 w 925"/>
                  <a:gd name="T63" fmla="*/ 0 h 626"/>
                  <a:gd name="T64" fmla="*/ 883 w 925"/>
                  <a:gd name="T65" fmla="*/ 0 h 626"/>
                  <a:gd name="T66" fmla="*/ 883 w 925"/>
                  <a:gd name="T67" fmla="*/ 0 h 626"/>
                  <a:gd name="T68" fmla="*/ 912 w 925"/>
                  <a:gd name="T69" fmla="*/ 11 h 626"/>
                  <a:gd name="T70" fmla="*/ 912 w 925"/>
                  <a:gd name="T71" fmla="*/ 11 h 626"/>
                  <a:gd name="T72" fmla="*/ 924 w 925"/>
                  <a:gd name="T73" fmla="*/ 41 h 626"/>
                  <a:gd name="T74" fmla="*/ 924 w 925"/>
                  <a:gd name="T75" fmla="*/ 584 h 626"/>
                  <a:gd name="T76" fmla="*/ 924 w 925"/>
                  <a:gd name="T77" fmla="*/ 584 h 626"/>
                  <a:gd name="T78" fmla="*/ 912 w 925"/>
                  <a:gd name="T79" fmla="*/ 613 h 626"/>
                  <a:gd name="T80" fmla="*/ 912 w 925"/>
                  <a:gd name="T81" fmla="*/ 613 h 626"/>
                  <a:gd name="T82" fmla="*/ 883 w 925"/>
                  <a:gd name="T83" fmla="*/ 62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5" h="626">
                    <a:moveTo>
                      <a:pt x="41" y="17"/>
                    </a:moveTo>
                    <a:lnTo>
                      <a:pt x="41" y="17"/>
                    </a:lnTo>
                    <a:cubicBezTo>
                      <a:pt x="34" y="17"/>
                      <a:pt x="30" y="20"/>
                      <a:pt x="25" y="24"/>
                    </a:cubicBezTo>
                    <a:lnTo>
                      <a:pt x="25" y="24"/>
                    </a:lnTo>
                    <a:cubicBezTo>
                      <a:pt x="20" y="29"/>
                      <a:pt x="18" y="35"/>
                      <a:pt x="18" y="41"/>
                    </a:cubicBezTo>
                    <a:lnTo>
                      <a:pt x="18" y="584"/>
                    </a:lnTo>
                    <a:lnTo>
                      <a:pt x="18" y="584"/>
                    </a:lnTo>
                    <a:cubicBezTo>
                      <a:pt x="18" y="590"/>
                      <a:pt x="20" y="596"/>
                      <a:pt x="25" y="601"/>
                    </a:cubicBezTo>
                    <a:lnTo>
                      <a:pt x="25" y="601"/>
                    </a:lnTo>
                    <a:cubicBezTo>
                      <a:pt x="30" y="605"/>
                      <a:pt x="34" y="607"/>
                      <a:pt x="41" y="607"/>
                    </a:cubicBezTo>
                    <a:lnTo>
                      <a:pt x="883" y="607"/>
                    </a:lnTo>
                    <a:lnTo>
                      <a:pt x="883" y="607"/>
                    </a:lnTo>
                    <a:cubicBezTo>
                      <a:pt x="889" y="607"/>
                      <a:pt x="895" y="605"/>
                      <a:pt x="899" y="601"/>
                    </a:cubicBezTo>
                    <a:lnTo>
                      <a:pt x="899" y="601"/>
                    </a:lnTo>
                    <a:cubicBezTo>
                      <a:pt x="904" y="596"/>
                      <a:pt x="906" y="590"/>
                      <a:pt x="906" y="584"/>
                    </a:cubicBezTo>
                    <a:lnTo>
                      <a:pt x="906" y="41"/>
                    </a:lnTo>
                    <a:lnTo>
                      <a:pt x="906" y="41"/>
                    </a:lnTo>
                    <a:cubicBezTo>
                      <a:pt x="906" y="35"/>
                      <a:pt x="904" y="29"/>
                      <a:pt x="899" y="24"/>
                    </a:cubicBezTo>
                    <a:lnTo>
                      <a:pt x="899" y="24"/>
                    </a:lnTo>
                    <a:cubicBezTo>
                      <a:pt x="895" y="20"/>
                      <a:pt x="889" y="17"/>
                      <a:pt x="883" y="17"/>
                    </a:cubicBezTo>
                    <a:lnTo>
                      <a:pt x="41" y="17"/>
                    </a:lnTo>
                    <a:close/>
                    <a:moveTo>
                      <a:pt x="883" y="625"/>
                    </a:moveTo>
                    <a:lnTo>
                      <a:pt x="41" y="625"/>
                    </a:lnTo>
                    <a:lnTo>
                      <a:pt x="41" y="625"/>
                    </a:lnTo>
                    <a:cubicBezTo>
                      <a:pt x="30" y="625"/>
                      <a:pt x="20" y="621"/>
                      <a:pt x="12" y="613"/>
                    </a:cubicBezTo>
                    <a:lnTo>
                      <a:pt x="12" y="613"/>
                    </a:lnTo>
                    <a:cubicBezTo>
                      <a:pt x="4" y="605"/>
                      <a:pt x="0" y="595"/>
                      <a:pt x="0" y="584"/>
                    </a:cubicBezTo>
                    <a:lnTo>
                      <a:pt x="0" y="41"/>
                    </a:lnTo>
                    <a:lnTo>
                      <a:pt x="0" y="41"/>
                    </a:lnTo>
                    <a:cubicBezTo>
                      <a:pt x="0" y="29"/>
                      <a:pt x="4" y="19"/>
                      <a:pt x="12" y="11"/>
                    </a:cubicBezTo>
                    <a:lnTo>
                      <a:pt x="12" y="11"/>
                    </a:lnTo>
                    <a:cubicBezTo>
                      <a:pt x="20" y="4"/>
                      <a:pt x="30" y="0"/>
                      <a:pt x="41" y="0"/>
                    </a:cubicBezTo>
                    <a:lnTo>
                      <a:pt x="883" y="0"/>
                    </a:lnTo>
                    <a:lnTo>
                      <a:pt x="883" y="0"/>
                    </a:lnTo>
                    <a:cubicBezTo>
                      <a:pt x="893" y="0"/>
                      <a:pt x="904" y="4"/>
                      <a:pt x="912" y="11"/>
                    </a:cubicBezTo>
                    <a:lnTo>
                      <a:pt x="912" y="11"/>
                    </a:lnTo>
                    <a:cubicBezTo>
                      <a:pt x="920" y="19"/>
                      <a:pt x="924" y="29"/>
                      <a:pt x="924" y="41"/>
                    </a:cubicBezTo>
                    <a:lnTo>
                      <a:pt x="924" y="584"/>
                    </a:lnTo>
                    <a:lnTo>
                      <a:pt x="924" y="584"/>
                    </a:lnTo>
                    <a:cubicBezTo>
                      <a:pt x="924" y="595"/>
                      <a:pt x="920" y="605"/>
                      <a:pt x="912" y="613"/>
                    </a:cubicBezTo>
                    <a:lnTo>
                      <a:pt x="912" y="613"/>
                    </a:lnTo>
                    <a:cubicBezTo>
                      <a:pt x="904" y="621"/>
                      <a:pt x="893" y="625"/>
                      <a:pt x="883" y="6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32">
                <a:extLst>
                  <a:ext uri="{FF2B5EF4-FFF2-40B4-BE49-F238E27FC236}">
                    <a16:creationId xmlns:a16="http://schemas.microsoft.com/office/drawing/2014/main" id="{C73B5B5F-1D30-45EE-B480-0632A3E66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8200" y="10646117"/>
                <a:ext cx="444070" cy="745268"/>
              </a:xfrm>
              <a:custGeom>
                <a:avLst/>
                <a:gdLst>
                  <a:gd name="T0" fmla="*/ 436 w 508"/>
                  <a:gd name="T1" fmla="*/ 0 h 849"/>
                  <a:gd name="T2" fmla="*/ 436 w 508"/>
                  <a:gd name="T3" fmla="*/ 381 h 849"/>
                  <a:gd name="T4" fmla="*/ 436 w 508"/>
                  <a:gd name="T5" fmla="*/ 762 h 849"/>
                  <a:gd name="T6" fmla="*/ 218 w 508"/>
                  <a:gd name="T7" fmla="*/ 762 h 849"/>
                  <a:gd name="T8" fmla="*/ 0 w 508"/>
                  <a:gd name="T9" fmla="*/ 762 h 849"/>
                  <a:gd name="T10" fmla="*/ 0 w 508"/>
                  <a:gd name="T11" fmla="*/ 805 h 849"/>
                  <a:gd name="T12" fmla="*/ 0 w 508"/>
                  <a:gd name="T13" fmla="*/ 848 h 849"/>
                  <a:gd name="T14" fmla="*/ 211 w 508"/>
                  <a:gd name="T15" fmla="*/ 848 h 849"/>
                  <a:gd name="T16" fmla="*/ 421 w 508"/>
                  <a:gd name="T17" fmla="*/ 848 h 849"/>
                  <a:gd name="T18" fmla="*/ 421 w 508"/>
                  <a:gd name="T19" fmla="*/ 848 h 849"/>
                  <a:gd name="T20" fmla="*/ 481 w 508"/>
                  <a:gd name="T21" fmla="*/ 823 h 849"/>
                  <a:gd name="T22" fmla="*/ 481 w 508"/>
                  <a:gd name="T23" fmla="*/ 823 h 849"/>
                  <a:gd name="T24" fmla="*/ 507 w 508"/>
                  <a:gd name="T25" fmla="*/ 762 h 849"/>
                  <a:gd name="T26" fmla="*/ 507 w 508"/>
                  <a:gd name="T27" fmla="*/ 417 h 849"/>
                  <a:gd name="T28" fmla="*/ 507 w 508"/>
                  <a:gd name="T29" fmla="*/ 71 h 849"/>
                  <a:gd name="T30" fmla="*/ 507 w 508"/>
                  <a:gd name="T31" fmla="*/ 71 h 849"/>
                  <a:gd name="T32" fmla="*/ 486 w 508"/>
                  <a:gd name="T33" fmla="*/ 21 h 849"/>
                  <a:gd name="T34" fmla="*/ 486 w 508"/>
                  <a:gd name="T35" fmla="*/ 21 h 849"/>
                  <a:gd name="T36" fmla="*/ 436 w 508"/>
                  <a:gd name="T37" fmla="*/ 0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8" h="849">
                    <a:moveTo>
                      <a:pt x="436" y="0"/>
                    </a:moveTo>
                    <a:lnTo>
                      <a:pt x="436" y="381"/>
                    </a:lnTo>
                    <a:lnTo>
                      <a:pt x="436" y="762"/>
                    </a:lnTo>
                    <a:lnTo>
                      <a:pt x="218" y="762"/>
                    </a:lnTo>
                    <a:lnTo>
                      <a:pt x="0" y="762"/>
                    </a:lnTo>
                    <a:lnTo>
                      <a:pt x="0" y="805"/>
                    </a:lnTo>
                    <a:lnTo>
                      <a:pt x="0" y="848"/>
                    </a:lnTo>
                    <a:lnTo>
                      <a:pt x="211" y="848"/>
                    </a:lnTo>
                    <a:lnTo>
                      <a:pt x="421" y="848"/>
                    </a:lnTo>
                    <a:lnTo>
                      <a:pt x="421" y="848"/>
                    </a:lnTo>
                    <a:cubicBezTo>
                      <a:pt x="445" y="848"/>
                      <a:pt x="466" y="838"/>
                      <a:pt x="481" y="823"/>
                    </a:cubicBezTo>
                    <a:lnTo>
                      <a:pt x="481" y="823"/>
                    </a:lnTo>
                    <a:cubicBezTo>
                      <a:pt x="497" y="808"/>
                      <a:pt x="507" y="786"/>
                      <a:pt x="507" y="762"/>
                    </a:cubicBezTo>
                    <a:lnTo>
                      <a:pt x="507" y="417"/>
                    </a:lnTo>
                    <a:lnTo>
                      <a:pt x="507" y="71"/>
                    </a:lnTo>
                    <a:lnTo>
                      <a:pt x="507" y="71"/>
                    </a:lnTo>
                    <a:cubicBezTo>
                      <a:pt x="507" y="52"/>
                      <a:pt x="499" y="34"/>
                      <a:pt x="486" y="21"/>
                    </a:cubicBezTo>
                    <a:lnTo>
                      <a:pt x="486" y="21"/>
                    </a:lnTo>
                    <a:cubicBezTo>
                      <a:pt x="473" y="8"/>
                      <a:pt x="456" y="0"/>
                      <a:pt x="436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33">
                <a:extLst>
                  <a:ext uri="{FF2B5EF4-FFF2-40B4-BE49-F238E27FC236}">
                    <a16:creationId xmlns:a16="http://schemas.microsoft.com/office/drawing/2014/main" id="{BD3533E0-A618-4574-8394-75EEAD20A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1443" y="11310293"/>
                <a:ext cx="926757" cy="77230"/>
              </a:xfrm>
              <a:custGeom>
                <a:avLst/>
                <a:gdLst>
                  <a:gd name="T0" fmla="*/ 0 w 1058"/>
                  <a:gd name="T1" fmla="*/ 43 h 87"/>
                  <a:gd name="T2" fmla="*/ 0 w 1058"/>
                  <a:gd name="T3" fmla="*/ 43 h 87"/>
                  <a:gd name="T4" fmla="*/ 0 w 1058"/>
                  <a:gd name="T5" fmla="*/ 43 h 87"/>
                  <a:gd name="T6" fmla="*/ 12 w 1058"/>
                  <a:gd name="T7" fmla="*/ 74 h 87"/>
                  <a:gd name="T8" fmla="*/ 12 w 1058"/>
                  <a:gd name="T9" fmla="*/ 74 h 87"/>
                  <a:gd name="T10" fmla="*/ 43 w 1058"/>
                  <a:gd name="T11" fmla="*/ 86 h 87"/>
                  <a:gd name="T12" fmla="*/ 550 w 1058"/>
                  <a:gd name="T13" fmla="*/ 86 h 87"/>
                  <a:gd name="T14" fmla="*/ 1057 w 1058"/>
                  <a:gd name="T15" fmla="*/ 86 h 87"/>
                  <a:gd name="T16" fmla="*/ 1057 w 1058"/>
                  <a:gd name="T17" fmla="*/ 43 h 87"/>
                  <a:gd name="T18" fmla="*/ 1057 w 1058"/>
                  <a:gd name="T19" fmla="*/ 0 h 87"/>
                  <a:gd name="T20" fmla="*/ 550 w 1058"/>
                  <a:gd name="T21" fmla="*/ 0 h 87"/>
                  <a:gd name="T22" fmla="*/ 43 w 1058"/>
                  <a:gd name="T23" fmla="*/ 0 h 87"/>
                  <a:gd name="T24" fmla="*/ 43 w 1058"/>
                  <a:gd name="T25" fmla="*/ 0 h 87"/>
                  <a:gd name="T26" fmla="*/ 12 w 1058"/>
                  <a:gd name="T27" fmla="*/ 13 h 87"/>
                  <a:gd name="T28" fmla="*/ 12 w 1058"/>
                  <a:gd name="T29" fmla="*/ 13 h 87"/>
                  <a:gd name="T30" fmla="*/ 0 w 1058"/>
                  <a:gd name="T31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8" h="87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cubicBezTo>
                      <a:pt x="0" y="55"/>
                      <a:pt x="4" y="66"/>
                      <a:pt x="12" y="74"/>
                    </a:cubicBezTo>
                    <a:lnTo>
                      <a:pt x="12" y="74"/>
                    </a:lnTo>
                    <a:cubicBezTo>
                      <a:pt x="20" y="81"/>
                      <a:pt x="30" y="86"/>
                      <a:pt x="43" y="86"/>
                    </a:cubicBezTo>
                    <a:lnTo>
                      <a:pt x="550" y="86"/>
                    </a:lnTo>
                    <a:lnTo>
                      <a:pt x="1057" y="86"/>
                    </a:lnTo>
                    <a:lnTo>
                      <a:pt x="1057" y="43"/>
                    </a:lnTo>
                    <a:lnTo>
                      <a:pt x="1057" y="0"/>
                    </a:lnTo>
                    <a:lnTo>
                      <a:pt x="550" y="0"/>
                    </a:lnTo>
                    <a:lnTo>
                      <a:pt x="43" y="0"/>
                    </a:lnTo>
                    <a:lnTo>
                      <a:pt x="43" y="0"/>
                    </a:lnTo>
                    <a:cubicBezTo>
                      <a:pt x="30" y="0"/>
                      <a:pt x="20" y="5"/>
                      <a:pt x="12" y="13"/>
                    </a:cubicBezTo>
                    <a:lnTo>
                      <a:pt x="12" y="13"/>
                    </a:lnTo>
                    <a:cubicBezTo>
                      <a:pt x="4" y="21"/>
                      <a:pt x="0" y="32"/>
                      <a:pt x="0" y="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34">
                <a:extLst>
                  <a:ext uri="{FF2B5EF4-FFF2-40B4-BE49-F238E27FC236}">
                    <a16:creationId xmlns:a16="http://schemas.microsoft.com/office/drawing/2014/main" id="{6EDDF7A7-2F87-4672-840C-BA7676AE3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3720" y="11306432"/>
                <a:ext cx="942203" cy="92676"/>
              </a:xfrm>
              <a:custGeom>
                <a:avLst/>
                <a:gdLst>
                  <a:gd name="T0" fmla="*/ 53 w 1077"/>
                  <a:gd name="T1" fmla="*/ 17 h 104"/>
                  <a:gd name="T2" fmla="*/ 53 w 1077"/>
                  <a:gd name="T3" fmla="*/ 17 h 104"/>
                  <a:gd name="T4" fmla="*/ 28 w 1077"/>
                  <a:gd name="T5" fmla="*/ 28 h 104"/>
                  <a:gd name="T6" fmla="*/ 28 w 1077"/>
                  <a:gd name="T7" fmla="*/ 28 h 104"/>
                  <a:gd name="T8" fmla="*/ 18 w 1077"/>
                  <a:gd name="T9" fmla="*/ 51 h 104"/>
                  <a:gd name="T10" fmla="*/ 18 w 1077"/>
                  <a:gd name="T11" fmla="*/ 51 h 104"/>
                  <a:gd name="T12" fmla="*/ 28 w 1077"/>
                  <a:gd name="T13" fmla="*/ 76 h 104"/>
                  <a:gd name="T14" fmla="*/ 28 w 1077"/>
                  <a:gd name="T15" fmla="*/ 76 h 104"/>
                  <a:gd name="T16" fmla="*/ 53 w 1077"/>
                  <a:gd name="T17" fmla="*/ 85 h 104"/>
                  <a:gd name="T18" fmla="*/ 1058 w 1077"/>
                  <a:gd name="T19" fmla="*/ 85 h 104"/>
                  <a:gd name="T20" fmla="*/ 1058 w 1077"/>
                  <a:gd name="T21" fmla="*/ 17 h 104"/>
                  <a:gd name="T22" fmla="*/ 53 w 1077"/>
                  <a:gd name="T23" fmla="*/ 17 h 104"/>
                  <a:gd name="T24" fmla="*/ 1067 w 1077"/>
                  <a:gd name="T25" fmla="*/ 103 h 104"/>
                  <a:gd name="T26" fmla="*/ 53 w 1077"/>
                  <a:gd name="T27" fmla="*/ 103 h 104"/>
                  <a:gd name="T28" fmla="*/ 53 w 1077"/>
                  <a:gd name="T29" fmla="*/ 103 h 104"/>
                  <a:gd name="T30" fmla="*/ 16 w 1077"/>
                  <a:gd name="T31" fmla="*/ 88 h 104"/>
                  <a:gd name="T32" fmla="*/ 16 w 1077"/>
                  <a:gd name="T33" fmla="*/ 88 h 104"/>
                  <a:gd name="T34" fmla="*/ 0 w 1077"/>
                  <a:gd name="T35" fmla="*/ 51 h 104"/>
                  <a:gd name="T36" fmla="*/ 0 w 1077"/>
                  <a:gd name="T37" fmla="*/ 51 h 104"/>
                  <a:gd name="T38" fmla="*/ 16 w 1077"/>
                  <a:gd name="T39" fmla="*/ 15 h 104"/>
                  <a:gd name="T40" fmla="*/ 16 w 1077"/>
                  <a:gd name="T41" fmla="*/ 15 h 104"/>
                  <a:gd name="T42" fmla="*/ 53 w 1077"/>
                  <a:gd name="T43" fmla="*/ 0 h 104"/>
                  <a:gd name="T44" fmla="*/ 1067 w 1077"/>
                  <a:gd name="T45" fmla="*/ 0 h 104"/>
                  <a:gd name="T46" fmla="*/ 1067 w 1077"/>
                  <a:gd name="T47" fmla="*/ 0 h 104"/>
                  <a:gd name="T48" fmla="*/ 1076 w 1077"/>
                  <a:gd name="T49" fmla="*/ 8 h 104"/>
                  <a:gd name="T50" fmla="*/ 1076 w 1077"/>
                  <a:gd name="T51" fmla="*/ 94 h 104"/>
                  <a:gd name="T52" fmla="*/ 1076 w 1077"/>
                  <a:gd name="T53" fmla="*/ 94 h 104"/>
                  <a:gd name="T54" fmla="*/ 1067 w 1077"/>
                  <a:gd name="T55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7" h="104">
                    <a:moveTo>
                      <a:pt x="53" y="17"/>
                    </a:moveTo>
                    <a:lnTo>
                      <a:pt x="53" y="17"/>
                    </a:lnTo>
                    <a:cubicBezTo>
                      <a:pt x="43" y="17"/>
                      <a:pt x="35" y="21"/>
                      <a:pt x="28" y="28"/>
                    </a:cubicBezTo>
                    <a:lnTo>
                      <a:pt x="28" y="28"/>
                    </a:lnTo>
                    <a:cubicBezTo>
                      <a:pt x="22" y="34"/>
                      <a:pt x="18" y="43"/>
                      <a:pt x="18" y="51"/>
                    </a:cubicBezTo>
                    <a:lnTo>
                      <a:pt x="18" y="51"/>
                    </a:lnTo>
                    <a:cubicBezTo>
                      <a:pt x="18" y="61"/>
                      <a:pt x="22" y="69"/>
                      <a:pt x="28" y="76"/>
                    </a:cubicBezTo>
                    <a:lnTo>
                      <a:pt x="28" y="76"/>
                    </a:lnTo>
                    <a:cubicBezTo>
                      <a:pt x="35" y="82"/>
                      <a:pt x="43" y="85"/>
                      <a:pt x="53" y="85"/>
                    </a:cubicBezTo>
                    <a:lnTo>
                      <a:pt x="1058" y="85"/>
                    </a:lnTo>
                    <a:lnTo>
                      <a:pt x="1058" y="17"/>
                    </a:lnTo>
                    <a:lnTo>
                      <a:pt x="53" y="17"/>
                    </a:lnTo>
                    <a:close/>
                    <a:moveTo>
                      <a:pt x="1067" y="103"/>
                    </a:moveTo>
                    <a:lnTo>
                      <a:pt x="53" y="103"/>
                    </a:lnTo>
                    <a:lnTo>
                      <a:pt x="53" y="103"/>
                    </a:lnTo>
                    <a:cubicBezTo>
                      <a:pt x="39" y="103"/>
                      <a:pt x="25" y="98"/>
                      <a:pt x="16" y="88"/>
                    </a:cubicBezTo>
                    <a:lnTo>
                      <a:pt x="16" y="88"/>
                    </a:lnTo>
                    <a:cubicBezTo>
                      <a:pt x="6" y="78"/>
                      <a:pt x="0" y="65"/>
                      <a:pt x="0" y="51"/>
                    </a:cubicBezTo>
                    <a:lnTo>
                      <a:pt x="0" y="51"/>
                    </a:lnTo>
                    <a:cubicBezTo>
                      <a:pt x="0" y="37"/>
                      <a:pt x="6" y="24"/>
                      <a:pt x="16" y="15"/>
                    </a:cubicBezTo>
                    <a:lnTo>
                      <a:pt x="16" y="15"/>
                    </a:lnTo>
                    <a:cubicBezTo>
                      <a:pt x="25" y="5"/>
                      <a:pt x="39" y="0"/>
                      <a:pt x="53" y="0"/>
                    </a:cubicBezTo>
                    <a:lnTo>
                      <a:pt x="1067" y="0"/>
                    </a:lnTo>
                    <a:lnTo>
                      <a:pt x="1067" y="0"/>
                    </a:lnTo>
                    <a:cubicBezTo>
                      <a:pt x="1072" y="0"/>
                      <a:pt x="1076" y="3"/>
                      <a:pt x="1076" y="8"/>
                    </a:cubicBezTo>
                    <a:lnTo>
                      <a:pt x="1076" y="94"/>
                    </a:lnTo>
                    <a:lnTo>
                      <a:pt x="1076" y="94"/>
                    </a:lnTo>
                    <a:cubicBezTo>
                      <a:pt x="1076" y="99"/>
                      <a:pt x="1072" y="103"/>
                      <a:pt x="1067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8B31056B-741A-4684-B316-61328FCCD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3997" y="10851650"/>
                <a:ext cx="306487" cy="233804"/>
              </a:xfrm>
              <a:custGeom>
                <a:avLst/>
                <a:gdLst>
                  <a:gd name="connsiteX0" fmla="*/ 293177 w 306487"/>
                  <a:gd name="connsiteY0" fmla="*/ 90563 h 233804"/>
                  <a:gd name="connsiteX1" fmla="*/ 303825 w 306487"/>
                  <a:gd name="connsiteY1" fmla="*/ 90563 h 233804"/>
                  <a:gd name="connsiteX2" fmla="*/ 303825 w 306487"/>
                  <a:gd name="connsiteY2" fmla="*/ 101929 h 233804"/>
                  <a:gd name="connsiteX3" fmla="*/ 180473 w 306487"/>
                  <a:gd name="connsiteY3" fmla="*/ 224331 h 233804"/>
                  <a:gd name="connsiteX4" fmla="*/ 174261 w 306487"/>
                  <a:gd name="connsiteY4" fmla="*/ 226080 h 233804"/>
                  <a:gd name="connsiteX5" fmla="*/ 168937 w 306487"/>
                  <a:gd name="connsiteY5" fmla="*/ 224331 h 233804"/>
                  <a:gd name="connsiteX6" fmla="*/ 168937 w 306487"/>
                  <a:gd name="connsiteY6" fmla="*/ 212965 h 233804"/>
                  <a:gd name="connsiteX7" fmla="*/ 220935 w 306487"/>
                  <a:gd name="connsiteY7" fmla="*/ 2617 h 233804"/>
                  <a:gd name="connsiteX8" fmla="*/ 231405 w 306487"/>
                  <a:gd name="connsiteY8" fmla="*/ 2617 h 233804"/>
                  <a:gd name="connsiteX9" fmla="*/ 231405 w 306487"/>
                  <a:gd name="connsiteY9" fmla="*/ 13958 h 233804"/>
                  <a:gd name="connsiteX10" fmla="*/ 13303 w 306487"/>
                  <a:gd name="connsiteY10" fmla="*/ 232059 h 233804"/>
                  <a:gd name="connsiteX11" fmla="*/ 7197 w 306487"/>
                  <a:gd name="connsiteY11" fmla="*/ 233804 h 233804"/>
                  <a:gd name="connsiteX12" fmla="*/ 1963 w 306487"/>
                  <a:gd name="connsiteY12" fmla="*/ 232059 h 233804"/>
                  <a:gd name="connsiteX13" fmla="*/ 1963 w 306487"/>
                  <a:gd name="connsiteY13" fmla="*/ 220718 h 233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6487" h="233804">
                    <a:moveTo>
                      <a:pt x="293177" y="90563"/>
                    </a:moveTo>
                    <a:cubicBezTo>
                      <a:pt x="295839" y="87940"/>
                      <a:pt x="301163" y="87940"/>
                      <a:pt x="303825" y="90563"/>
                    </a:cubicBezTo>
                    <a:cubicBezTo>
                      <a:pt x="307375" y="94060"/>
                      <a:pt x="307375" y="98432"/>
                      <a:pt x="303825" y="101929"/>
                    </a:cubicBezTo>
                    <a:lnTo>
                      <a:pt x="180473" y="224331"/>
                    </a:lnTo>
                    <a:cubicBezTo>
                      <a:pt x="177811" y="225205"/>
                      <a:pt x="176037" y="226080"/>
                      <a:pt x="174261" y="226080"/>
                    </a:cubicBezTo>
                    <a:cubicBezTo>
                      <a:pt x="172487" y="226080"/>
                      <a:pt x="169825" y="225205"/>
                      <a:pt x="168937" y="224331"/>
                    </a:cubicBezTo>
                    <a:cubicBezTo>
                      <a:pt x="165387" y="220834"/>
                      <a:pt x="165387" y="216462"/>
                      <a:pt x="168937" y="212965"/>
                    </a:cubicBezTo>
                    <a:close/>
                    <a:moveTo>
                      <a:pt x="220935" y="2617"/>
                    </a:moveTo>
                    <a:cubicBezTo>
                      <a:pt x="223553" y="-873"/>
                      <a:pt x="227915" y="-873"/>
                      <a:pt x="231405" y="2617"/>
                    </a:cubicBezTo>
                    <a:cubicBezTo>
                      <a:pt x="234021" y="5234"/>
                      <a:pt x="234021" y="10468"/>
                      <a:pt x="231405" y="13958"/>
                    </a:cubicBezTo>
                    <a:lnTo>
                      <a:pt x="13303" y="232059"/>
                    </a:lnTo>
                    <a:cubicBezTo>
                      <a:pt x="11559" y="232931"/>
                      <a:pt x="9813" y="233804"/>
                      <a:pt x="7197" y="233804"/>
                    </a:cubicBezTo>
                    <a:cubicBezTo>
                      <a:pt x="5451" y="233804"/>
                      <a:pt x="3707" y="232931"/>
                      <a:pt x="1963" y="232059"/>
                    </a:cubicBezTo>
                    <a:cubicBezTo>
                      <a:pt x="-655" y="228569"/>
                      <a:pt x="-655" y="224207"/>
                      <a:pt x="1963" y="2207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37">
                <a:extLst>
                  <a:ext uri="{FF2B5EF4-FFF2-40B4-BE49-F238E27FC236}">
                    <a16:creationId xmlns:a16="http://schemas.microsoft.com/office/drawing/2014/main" id="{71FB5C2D-E71F-4017-BCCB-D00830717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5891" y="10576610"/>
                <a:ext cx="328228" cy="725959"/>
              </a:xfrm>
              <a:custGeom>
                <a:avLst/>
                <a:gdLst>
                  <a:gd name="T0" fmla="*/ 375 w 377"/>
                  <a:gd name="T1" fmla="*/ 531 h 828"/>
                  <a:gd name="T2" fmla="*/ 375 w 377"/>
                  <a:gd name="T3" fmla="*/ 531 h 828"/>
                  <a:gd name="T4" fmla="*/ 188 w 377"/>
                  <a:gd name="T5" fmla="*/ 827 h 828"/>
                  <a:gd name="T6" fmla="*/ 188 w 377"/>
                  <a:gd name="T7" fmla="*/ 827 h 828"/>
                  <a:gd name="T8" fmla="*/ 0 w 377"/>
                  <a:gd name="T9" fmla="*/ 532 h 828"/>
                  <a:gd name="T10" fmla="*/ 0 w 377"/>
                  <a:gd name="T11" fmla="*/ 532 h 828"/>
                  <a:gd name="T12" fmla="*/ 187 w 377"/>
                  <a:gd name="T13" fmla="*/ 0 h 828"/>
                  <a:gd name="T14" fmla="*/ 187 w 377"/>
                  <a:gd name="T15" fmla="*/ 0 h 828"/>
                  <a:gd name="T16" fmla="*/ 375 w 377"/>
                  <a:gd name="T17" fmla="*/ 531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7" h="828">
                    <a:moveTo>
                      <a:pt x="375" y="531"/>
                    </a:moveTo>
                    <a:lnTo>
                      <a:pt x="375" y="531"/>
                    </a:lnTo>
                    <a:cubicBezTo>
                      <a:pt x="376" y="803"/>
                      <a:pt x="232" y="827"/>
                      <a:pt x="188" y="827"/>
                    </a:cubicBezTo>
                    <a:lnTo>
                      <a:pt x="188" y="827"/>
                    </a:lnTo>
                    <a:cubicBezTo>
                      <a:pt x="144" y="827"/>
                      <a:pt x="1" y="803"/>
                      <a:pt x="0" y="532"/>
                    </a:cubicBezTo>
                    <a:lnTo>
                      <a:pt x="0" y="532"/>
                    </a:lnTo>
                    <a:cubicBezTo>
                      <a:pt x="0" y="259"/>
                      <a:pt x="99" y="0"/>
                      <a:pt x="187" y="0"/>
                    </a:cubicBezTo>
                    <a:lnTo>
                      <a:pt x="187" y="0"/>
                    </a:lnTo>
                    <a:cubicBezTo>
                      <a:pt x="275" y="0"/>
                      <a:pt x="375" y="259"/>
                      <a:pt x="375" y="5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38">
                <a:extLst>
                  <a:ext uri="{FF2B5EF4-FFF2-40B4-BE49-F238E27FC236}">
                    <a16:creationId xmlns:a16="http://schemas.microsoft.com/office/drawing/2014/main" id="{108072ED-085E-48E0-837C-89607979B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8168" y="10565027"/>
                <a:ext cx="347534" cy="741405"/>
              </a:xfrm>
              <a:custGeom>
                <a:avLst/>
                <a:gdLst>
                  <a:gd name="T0" fmla="*/ 196 w 395"/>
                  <a:gd name="T1" fmla="*/ 18 h 847"/>
                  <a:gd name="T2" fmla="*/ 196 w 395"/>
                  <a:gd name="T3" fmla="*/ 18 h 847"/>
                  <a:gd name="T4" fmla="*/ 196 w 395"/>
                  <a:gd name="T5" fmla="*/ 18 h 847"/>
                  <a:gd name="T6" fmla="*/ 79 w 395"/>
                  <a:gd name="T7" fmla="*/ 177 h 847"/>
                  <a:gd name="T8" fmla="*/ 79 w 395"/>
                  <a:gd name="T9" fmla="*/ 177 h 847"/>
                  <a:gd name="T10" fmla="*/ 19 w 395"/>
                  <a:gd name="T11" fmla="*/ 542 h 847"/>
                  <a:gd name="T12" fmla="*/ 19 w 395"/>
                  <a:gd name="T13" fmla="*/ 542 h 847"/>
                  <a:gd name="T14" fmla="*/ 197 w 395"/>
                  <a:gd name="T15" fmla="*/ 828 h 847"/>
                  <a:gd name="T16" fmla="*/ 197 w 395"/>
                  <a:gd name="T17" fmla="*/ 828 h 847"/>
                  <a:gd name="T18" fmla="*/ 197 w 395"/>
                  <a:gd name="T19" fmla="*/ 828 h 847"/>
                  <a:gd name="T20" fmla="*/ 375 w 395"/>
                  <a:gd name="T21" fmla="*/ 541 h 847"/>
                  <a:gd name="T22" fmla="*/ 375 w 395"/>
                  <a:gd name="T23" fmla="*/ 541 h 847"/>
                  <a:gd name="T24" fmla="*/ 314 w 395"/>
                  <a:gd name="T25" fmla="*/ 176 h 847"/>
                  <a:gd name="T26" fmla="*/ 314 w 395"/>
                  <a:gd name="T27" fmla="*/ 176 h 847"/>
                  <a:gd name="T28" fmla="*/ 196 w 395"/>
                  <a:gd name="T29" fmla="*/ 18 h 847"/>
                  <a:gd name="T30" fmla="*/ 197 w 395"/>
                  <a:gd name="T31" fmla="*/ 846 h 847"/>
                  <a:gd name="T32" fmla="*/ 197 w 395"/>
                  <a:gd name="T33" fmla="*/ 846 h 847"/>
                  <a:gd name="T34" fmla="*/ 80 w 395"/>
                  <a:gd name="T35" fmla="*/ 798 h 847"/>
                  <a:gd name="T36" fmla="*/ 80 w 395"/>
                  <a:gd name="T37" fmla="*/ 798 h 847"/>
                  <a:gd name="T38" fmla="*/ 0 w 395"/>
                  <a:gd name="T39" fmla="*/ 542 h 847"/>
                  <a:gd name="T40" fmla="*/ 0 w 395"/>
                  <a:gd name="T41" fmla="*/ 542 h 847"/>
                  <a:gd name="T42" fmla="*/ 196 w 395"/>
                  <a:gd name="T43" fmla="*/ 0 h 847"/>
                  <a:gd name="T44" fmla="*/ 196 w 395"/>
                  <a:gd name="T45" fmla="*/ 0 h 847"/>
                  <a:gd name="T46" fmla="*/ 196 w 395"/>
                  <a:gd name="T47" fmla="*/ 0 h 847"/>
                  <a:gd name="T48" fmla="*/ 332 w 395"/>
                  <a:gd name="T49" fmla="*/ 170 h 847"/>
                  <a:gd name="T50" fmla="*/ 332 w 395"/>
                  <a:gd name="T51" fmla="*/ 170 h 847"/>
                  <a:gd name="T52" fmla="*/ 394 w 395"/>
                  <a:gd name="T53" fmla="*/ 541 h 847"/>
                  <a:gd name="T54" fmla="*/ 394 w 395"/>
                  <a:gd name="T55" fmla="*/ 541 h 847"/>
                  <a:gd name="T56" fmla="*/ 314 w 395"/>
                  <a:gd name="T57" fmla="*/ 798 h 847"/>
                  <a:gd name="T58" fmla="*/ 314 w 395"/>
                  <a:gd name="T59" fmla="*/ 798 h 847"/>
                  <a:gd name="T60" fmla="*/ 197 w 395"/>
                  <a:gd name="T61" fmla="*/ 846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5" h="847">
                    <a:moveTo>
                      <a:pt x="196" y="18"/>
                    </a:moveTo>
                    <a:lnTo>
                      <a:pt x="196" y="18"/>
                    </a:lnTo>
                    <a:lnTo>
                      <a:pt x="196" y="18"/>
                    </a:lnTo>
                    <a:cubicBezTo>
                      <a:pt x="159" y="18"/>
                      <a:pt x="113" y="80"/>
                      <a:pt x="79" y="177"/>
                    </a:cubicBezTo>
                    <a:lnTo>
                      <a:pt x="79" y="177"/>
                    </a:lnTo>
                    <a:cubicBezTo>
                      <a:pt x="41" y="282"/>
                      <a:pt x="18" y="416"/>
                      <a:pt x="19" y="542"/>
                    </a:cubicBezTo>
                    <a:lnTo>
                      <a:pt x="19" y="542"/>
                    </a:lnTo>
                    <a:cubicBezTo>
                      <a:pt x="19" y="807"/>
                      <a:pt x="155" y="828"/>
                      <a:pt x="197" y="828"/>
                    </a:cubicBezTo>
                    <a:lnTo>
                      <a:pt x="197" y="828"/>
                    </a:lnTo>
                    <a:lnTo>
                      <a:pt x="197" y="828"/>
                    </a:lnTo>
                    <a:cubicBezTo>
                      <a:pt x="239" y="828"/>
                      <a:pt x="375" y="807"/>
                      <a:pt x="375" y="541"/>
                    </a:cubicBezTo>
                    <a:lnTo>
                      <a:pt x="375" y="541"/>
                    </a:lnTo>
                    <a:cubicBezTo>
                      <a:pt x="375" y="414"/>
                      <a:pt x="354" y="282"/>
                      <a:pt x="314" y="176"/>
                    </a:cubicBezTo>
                    <a:lnTo>
                      <a:pt x="314" y="176"/>
                    </a:lnTo>
                    <a:cubicBezTo>
                      <a:pt x="280" y="79"/>
                      <a:pt x="235" y="18"/>
                      <a:pt x="196" y="18"/>
                    </a:cubicBezTo>
                    <a:close/>
                    <a:moveTo>
                      <a:pt x="197" y="846"/>
                    </a:moveTo>
                    <a:lnTo>
                      <a:pt x="197" y="846"/>
                    </a:lnTo>
                    <a:cubicBezTo>
                      <a:pt x="177" y="846"/>
                      <a:pt x="126" y="841"/>
                      <a:pt x="80" y="798"/>
                    </a:cubicBezTo>
                    <a:lnTo>
                      <a:pt x="80" y="798"/>
                    </a:lnTo>
                    <a:cubicBezTo>
                      <a:pt x="27" y="746"/>
                      <a:pt x="0" y="660"/>
                      <a:pt x="0" y="542"/>
                    </a:cubicBezTo>
                    <a:lnTo>
                      <a:pt x="0" y="542"/>
                    </a:lnTo>
                    <a:cubicBezTo>
                      <a:pt x="0" y="274"/>
                      <a:pt x="98" y="0"/>
                      <a:pt x="196" y="0"/>
                    </a:cubicBezTo>
                    <a:lnTo>
                      <a:pt x="196" y="0"/>
                    </a:lnTo>
                    <a:lnTo>
                      <a:pt x="196" y="0"/>
                    </a:lnTo>
                    <a:cubicBezTo>
                      <a:pt x="243" y="0"/>
                      <a:pt x="293" y="62"/>
                      <a:pt x="332" y="170"/>
                    </a:cubicBezTo>
                    <a:lnTo>
                      <a:pt x="332" y="170"/>
                    </a:lnTo>
                    <a:cubicBezTo>
                      <a:pt x="371" y="278"/>
                      <a:pt x="394" y="413"/>
                      <a:pt x="394" y="541"/>
                    </a:cubicBezTo>
                    <a:lnTo>
                      <a:pt x="394" y="541"/>
                    </a:lnTo>
                    <a:cubicBezTo>
                      <a:pt x="394" y="660"/>
                      <a:pt x="367" y="746"/>
                      <a:pt x="314" y="798"/>
                    </a:cubicBezTo>
                    <a:lnTo>
                      <a:pt x="314" y="798"/>
                    </a:lnTo>
                    <a:cubicBezTo>
                      <a:pt x="268" y="841"/>
                      <a:pt x="217" y="845"/>
                      <a:pt x="197" y="8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39">
                <a:extLst>
                  <a:ext uri="{FF2B5EF4-FFF2-40B4-BE49-F238E27FC236}">
                    <a16:creationId xmlns:a16="http://schemas.microsoft.com/office/drawing/2014/main" id="{9959A5E5-CF91-46AE-A3F6-16D377B18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2817" y="10788993"/>
                <a:ext cx="532885" cy="737543"/>
              </a:xfrm>
              <a:custGeom>
                <a:avLst/>
                <a:gdLst>
                  <a:gd name="T0" fmla="*/ 485 w 608"/>
                  <a:gd name="T1" fmla="*/ 431 h 843"/>
                  <a:gd name="T2" fmla="*/ 485 w 608"/>
                  <a:gd name="T3" fmla="*/ 431 h 843"/>
                  <a:gd name="T4" fmla="*/ 450 w 608"/>
                  <a:gd name="T5" fmla="*/ 779 h 843"/>
                  <a:gd name="T6" fmla="*/ 450 w 608"/>
                  <a:gd name="T7" fmla="*/ 779 h 843"/>
                  <a:gd name="T8" fmla="*/ 150 w 608"/>
                  <a:gd name="T9" fmla="*/ 598 h 843"/>
                  <a:gd name="T10" fmla="*/ 150 w 608"/>
                  <a:gd name="T11" fmla="*/ 598 h 843"/>
                  <a:gd name="T12" fmla="*/ 78 w 608"/>
                  <a:gd name="T13" fmla="*/ 40 h 843"/>
                  <a:gd name="T14" fmla="*/ 78 w 608"/>
                  <a:gd name="T15" fmla="*/ 40 h 843"/>
                  <a:gd name="T16" fmla="*/ 485 w 608"/>
                  <a:gd name="T17" fmla="*/ 431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8" h="843">
                    <a:moveTo>
                      <a:pt x="485" y="431"/>
                    </a:moveTo>
                    <a:lnTo>
                      <a:pt x="485" y="431"/>
                    </a:lnTo>
                    <a:cubicBezTo>
                      <a:pt x="607" y="673"/>
                      <a:pt x="490" y="759"/>
                      <a:pt x="450" y="779"/>
                    </a:cubicBezTo>
                    <a:lnTo>
                      <a:pt x="450" y="779"/>
                    </a:lnTo>
                    <a:cubicBezTo>
                      <a:pt x="410" y="799"/>
                      <a:pt x="271" y="842"/>
                      <a:pt x="150" y="598"/>
                    </a:cubicBezTo>
                    <a:lnTo>
                      <a:pt x="150" y="598"/>
                    </a:lnTo>
                    <a:cubicBezTo>
                      <a:pt x="27" y="355"/>
                      <a:pt x="0" y="79"/>
                      <a:pt x="78" y="40"/>
                    </a:cubicBezTo>
                    <a:lnTo>
                      <a:pt x="78" y="40"/>
                    </a:lnTo>
                    <a:cubicBezTo>
                      <a:pt x="157" y="0"/>
                      <a:pt x="363" y="187"/>
                      <a:pt x="485" y="4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40">
                <a:extLst>
                  <a:ext uri="{FF2B5EF4-FFF2-40B4-BE49-F238E27FC236}">
                    <a16:creationId xmlns:a16="http://schemas.microsoft.com/office/drawing/2014/main" id="{965BE4DC-9125-411B-9132-D4394D0C8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1233" y="10777408"/>
                <a:ext cx="532885" cy="714376"/>
              </a:xfrm>
              <a:custGeom>
                <a:avLst/>
                <a:gdLst>
                  <a:gd name="T0" fmla="*/ 115 w 610"/>
                  <a:gd name="T1" fmla="*/ 55 h 817"/>
                  <a:gd name="T2" fmla="*/ 115 w 610"/>
                  <a:gd name="T3" fmla="*/ 55 h 817"/>
                  <a:gd name="T4" fmla="*/ 95 w 610"/>
                  <a:gd name="T5" fmla="*/ 60 h 817"/>
                  <a:gd name="T6" fmla="*/ 95 w 610"/>
                  <a:gd name="T7" fmla="*/ 60 h 817"/>
                  <a:gd name="T8" fmla="*/ 61 w 610"/>
                  <a:gd name="T9" fmla="*/ 254 h 817"/>
                  <a:gd name="T10" fmla="*/ 61 w 610"/>
                  <a:gd name="T11" fmla="*/ 254 h 817"/>
                  <a:gd name="T12" fmla="*/ 171 w 610"/>
                  <a:gd name="T13" fmla="*/ 607 h 817"/>
                  <a:gd name="T14" fmla="*/ 171 w 610"/>
                  <a:gd name="T15" fmla="*/ 607 h 817"/>
                  <a:gd name="T16" fmla="*/ 346 w 610"/>
                  <a:gd name="T17" fmla="*/ 791 h 817"/>
                  <a:gd name="T18" fmla="*/ 346 w 610"/>
                  <a:gd name="T19" fmla="*/ 791 h 817"/>
                  <a:gd name="T20" fmla="*/ 458 w 610"/>
                  <a:gd name="T21" fmla="*/ 783 h 817"/>
                  <a:gd name="T22" fmla="*/ 458 w 610"/>
                  <a:gd name="T23" fmla="*/ 783 h 817"/>
                  <a:gd name="T24" fmla="*/ 490 w 610"/>
                  <a:gd name="T25" fmla="*/ 446 h 817"/>
                  <a:gd name="T26" fmla="*/ 490 w 610"/>
                  <a:gd name="T27" fmla="*/ 446 h 817"/>
                  <a:gd name="T28" fmla="*/ 271 w 610"/>
                  <a:gd name="T29" fmla="*/ 148 h 817"/>
                  <a:gd name="T30" fmla="*/ 271 w 610"/>
                  <a:gd name="T31" fmla="*/ 148 h 817"/>
                  <a:gd name="T32" fmla="*/ 115 w 610"/>
                  <a:gd name="T33" fmla="*/ 55 h 817"/>
                  <a:gd name="T34" fmla="*/ 393 w 610"/>
                  <a:gd name="T35" fmla="*/ 816 h 817"/>
                  <a:gd name="T36" fmla="*/ 393 w 610"/>
                  <a:gd name="T37" fmla="*/ 816 h 817"/>
                  <a:gd name="T38" fmla="*/ 341 w 610"/>
                  <a:gd name="T39" fmla="*/ 808 h 817"/>
                  <a:gd name="T40" fmla="*/ 341 w 610"/>
                  <a:gd name="T41" fmla="*/ 808 h 817"/>
                  <a:gd name="T42" fmla="*/ 155 w 610"/>
                  <a:gd name="T43" fmla="*/ 615 h 817"/>
                  <a:gd name="T44" fmla="*/ 155 w 610"/>
                  <a:gd name="T45" fmla="*/ 615 h 817"/>
                  <a:gd name="T46" fmla="*/ 87 w 610"/>
                  <a:gd name="T47" fmla="*/ 43 h 817"/>
                  <a:gd name="T48" fmla="*/ 87 w 610"/>
                  <a:gd name="T49" fmla="*/ 43 h 817"/>
                  <a:gd name="T50" fmla="*/ 506 w 610"/>
                  <a:gd name="T51" fmla="*/ 438 h 817"/>
                  <a:gd name="T52" fmla="*/ 506 w 610"/>
                  <a:gd name="T53" fmla="*/ 438 h 817"/>
                  <a:gd name="T54" fmla="*/ 549 w 610"/>
                  <a:gd name="T55" fmla="*/ 703 h 817"/>
                  <a:gd name="T56" fmla="*/ 549 w 610"/>
                  <a:gd name="T57" fmla="*/ 703 h 817"/>
                  <a:gd name="T58" fmla="*/ 467 w 610"/>
                  <a:gd name="T59" fmla="*/ 798 h 817"/>
                  <a:gd name="T60" fmla="*/ 467 w 610"/>
                  <a:gd name="T61" fmla="*/ 798 h 817"/>
                  <a:gd name="T62" fmla="*/ 393 w 610"/>
                  <a:gd name="T63" fmla="*/ 816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817">
                    <a:moveTo>
                      <a:pt x="115" y="55"/>
                    </a:moveTo>
                    <a:lnTo>
                      <a:pt x="115" y="55"/>
                    </a:lnTo>
                    <a:cubicBezTo>
                      <a:pt x="108" y="55"/>
                      <a:pt x="101" y="57"/>
                      <a:pt x="95" y="60"/>
                    </a:cubicBezTo>
                    <a:lnTo>
                      <a:pt x="95" y="60"/>
                    </a:lnTo>
                    <a:cubicBezTo>
                      <a:pt x="62" y="76"/>
                      <a:pt x="49" y="151"/>
                      <a:pt x="61" y="254"/>
                    </a:cubicBezTo>
                    <a:lnTo>
                      <a:pt x="61" y="254"/>
                    </a:lnTo>
                    <a:cubicBezTo>
                      <a:pt x="74" y="365"/>
                      <a:pt x="114" y="494"/>
                      <a:pt x="171" y="607"/>
                    </a:cubicBezTo>
                    <a:lnTo>
                      <a:pt x="171" y="607"/>
                    </a:lnTo>
                    <a:cubicBezTo>
                      <a:pt x="222" y="709"/>
                      <a:pt x="281" y="771"/>
                      <a:pt x="346" y="791"/>
                    </a:cubicBezTo>
                    <a:lnTo>
                      <a:pt x="346" y="791"/>
                    </a:lnTo>
                    <a:cubicBezTo>
                      <a:pt x="400" y="807"/>
                      <a:pt x="443" y="791"/>
                      <a:pt x="458" y="783"/>
                    </a:cubicBezTo>
                    <a:lnTo>
                      <a:pt x="458" y="783"/>
                    </a:lnTo>
                    <a:cubicBezTo>
                      <a:pt x="496" y="764"/>
                      <a:pt x="609" y="684"/>
                      <a:pt x="490" y="446"/>
                    </a:cubicBezTo>
                    <a:lnTo>
                      <a:pt x="490" y="446"/>
                    </a:lnTo>
                    <a:cubicBezTo>
                      <a:pt x="433" y="334"/>
                      <a:pt x="353" y="225"/>
                      <a:pt x="271" y="148"/>
                    </a:cubicBezTo>
                    <a:lnTo>
                      <a:pt x="271" y="148"/>
                    </a:lnTo>
                    <a:cubicBezTo>
                      <a:pt x="210" y="88"/>
                      <a:pt x="152" y="55"/>
                      <a:pt x="115" y="55"/>
                    </a:cubicBezTo>
                    <a:close/>
                    <a:moveTo>
                      <a:pt x="393" y="816"/>
                    </a:moveTo>
                    <a:lnTo>
                      <a:pt x="393" y="816"/>
                    </a:lnTo>
                    <a:cubicBezTo>
                      <a:pt x="377" y="816"/>
                      <a:pt x="359" y="813"/>
                      <a:pt x="341" y="808"/>
                    </a:cubicBezTo>
                    <a:lnTo>
                      <a:pt x="341" y="808"/>
                    </a:lnTo>
                    <a:cubicBezTo>
                      <a:pt x="270" y="786"/>
                      <a:pt x="208" y="721"/>
                      <a:pt x="155" y="615"/>
                    </a:cubicBezTo>
                    <a:lnTo>
                      <a:pt x="155" y="615"/>
                    </a:lnTo>
                    <a:cubicBezTo>
                      <a:pt x="34" y="376"/>
                      <a:pt x="0" y="87"/>
                      <a:pt x="87" y="43"/>
                    </a:cubicBezTo>
                    <a:lnTo>
                      <a:pt x="87" y="43"/>
                    </a:lnTo>
                    <a:cubicBezTo>
                      <a:pt x="174" y="0"/>
                      <a:pt x="386" y="199"/>
                      <a:pt x="506" y="438"/>
                    </a:cubicBezTo>
                    <a:lnTo>
                      <a:pt x="506" y="438"/>
                    </a:lnTo>
                    <a:cubicBezTo>
                      <a:pt x="559" y="544"/>
                      <a:pt x="573" y="633"/>
                      <a:pt x="549" y="703"/>
                    </a:cubicBezTo>
                    <a:lnTo>
                      <a:pt x="549" y="703"/>
                    </a:lnTo>
                    <a:cubicBezTo>
                      <a:pt x="529" y="762"/>
                      <a:pt x="485" y="790"/>
                      <a:pt x="467" y="798"/>
                    </a:cubicBezTo>
                    <a:lnTo>
                      <a:pt x="467" y="798"/>
                    </a:lnTo>
                    <a:cubicBezTo>
                      <a:pt x="454" y="805"/>
                      <a:pt x="428" y="816"/>
                      <a:pt x="393" y="8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41">
                <a:extLst>
                  <a:ext uri="{FF2B5EF4-FFF2-40B4-BE49-F238E27FC236}">
                    <a16:creationId xmlns:a16="http://schemas.microsoft.com/office/drawing/2014/main" id="{C33A4F05-7532-4F42-88DB-701F29DEB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8168" y="10788993"/>
                <a:ext cx="532885" cy="737543"/>
              </a:xfrm>
              <a:custGeom>
                <a:avLst/>
                <a:gdLst>
                  <a:gd name="T0" fmla="*/ 122 w 608"/>
                  <a:gd name="T1" fmla="*/ 431 h 843"/>
                  <a:gd name="T2" fmla="*/ 122 w 608"/>
                  <a:gd name="T3" fmla="*/ 431 h 843"/>
                  <a:gd name="T4" fmla="*/ 157 w 608"/>
                  <a:gd name="T5" fmla="*/ 779 h 843"/>
                  <a:gd name="T6" fmla="*/ 157 w 608"/>
                  <a:gd name="T7" fmla="*/ 779 h 843"/>
                  <a:gd name="T8" fmla="*/ 457 w 608"/>
                  <a:gd name="T9" fmla="*/ 598 h 843"/>
                  <a:gd name="T10" fmla="*/ 457 w 608"/>
                  <a:gd name="T11" fmla="*/ 598 h 843"/>
                  <a:gd name="T12" fmla="*/ 529 w 608"/>
                  <a:gd name="T13" fmla="*/ 40 h 843"/>
                  <a:gd name="T14" fmla="*/ 529 w 608"/>
                  <a:gd name="T15" fmla="*/ 40 h 843"/>
                  <a:gd name="T16" fmla="*/ 122 w 608"/>
                  <a:gd name="T17" fmla="*/ 431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8" h="843">
                    <a:moveTo>
                      <a:pt x="122" y="431"/>
                    </a:moveTo>
                    <a:lnTo>
                      <a:pt x="122" y="431"/>
                    </a:lnTo>
                    <a:cubicBezTo>
                      <a:pt x="0" y="673"/>
                      <a:pt x="117" y="759"/>
                      <a:pt x="157" y="779"/>
                    </a:cubicBezTo>
                    <a:lnTo>
                      <a:pt x="157" y="779"/>
                    </a:lnTo>
                    <a:cubicBezTo>
                      <a:pt x="196" y="799"/>
                      <a:pt x="335" y="842"/>
                      <a:pt x="457" y="598"/>
                    </a:cubicBezTo>
                    <a:lnTo>
                      <a:pt x="457" y="598"/>
                    </a:lnTo>
                    <a:cubicBezTo>
                      <a:pt x="579" y="355"/>
                      <a:pt x="607" y="79"/>
                      <a:pt x="529" y="40"/>
                    </a:cubicBezTo>
                    <a:lnTo>
                      <a:pt x="529" y="40"/>
                    </a:lnTo>
                    <a:cubicBezTo>
                      <a:pt x="450" y="0"/>
                      <a:pt x="244" y="187"/>
                      <a:pt x="122" y="4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42">
                <a:extLst>
                  <a:ext uri="{FF2B5EF4-FFF2-40B4-BE49-F238E27FC236}">
                    <a16:creationId xmlns:a16="http://schemas.microsoft.com/office/drawing/2014/main" id="{C5344016-C06F-4989-8940-A6FB15028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9754" y="10777408"/>
                <a:ext cx="532885" cy="714376"/>
              </a:xfrm>
              <a:custGeom>
                <a:avLst/>
                <a:gdLst>
                  <a:gd name="T0" fmla="*/ 493 w 609"/>
                  <a:gd name="T1" fmla="*/ 55 h 817"/>
                  <a:gd name="T2" fmla="*/ 493 w 609"/>
                  <a:gd name="T3" fmla="*/ 55 h 817"/>
                  <a:gd name="T4" fmla="*/ 337 w 609"/>
                  <a:gd name="T5" fmla="*/ 148 h 817"/>
                  <a:gd name="T6" fmla="*/ 337 w 609"/>
                  <a:gd name="T7" fmla="*/ 148 h 817"/>
                  <a:gd name="T8" fmla="*/ 119 w 609"/>
                  <a:gd name="T9" fmla="*/ 446 h 817"/>
                  <a:gd name="T10" fmla="*/ 119 w 609"/>
                  <a:gd name="T11" fmla="*/ 446 h 817"/>
                  <a:gd name="T12" fmla="*/ 150 w 609"/>
                  <a:gd name="T13" fmla="*/ 783 h 817"/>
                  <a:gd name="T14" fmla="*/ 150 w 609"/>
                  <a:gd name="T15" fmla="*/ 783 h 817"/>
                  <a:gd name="T16" fmla="*/ 263 w 609"/>
                  <a:gd name="T17" fmla="*/ 791 h 817"/>
                  <a:gd name="T18" fmla="*/ 263 w 609"/>
                  <a:gd name="T19" fmla="*/ 791 h 817"/>
                  <a:gd name="T20" fmla="*/ 438 w 609"/>
                  <a:gd name="T21" fmla="*/ 607 h 817"/>
                  <a:gd name="T22" fmla="*/ 438 w 609"/>
                  <a:gd name="T23" fmla="*/ 607 h 817"/>
                  <a:gd name="T24" fmla="*/ 548 w 609"/>
                  <a:gd name="T25" fmla="*/ 254 h 817"/>
                  <a:gd name="T26" fmla="*/ 548 w 609"/>
                  <a:gd name="T27" fmla="*/ 254 h 817"/>
                  <a:gd name="T28" fmla="*/ 513 w 609"/>
                  <a:gd name="T29" fmla="*/ 60 h 817"/>
                  <a:gd name="T30" fmla="*/ 513 w 609"/>
                  <a:gd name="T31" fmla="*/ 60 h 817"/>
                  <a:gd name="T32" fmla="*/ 493 w 609"/>
                  <a:gd name="T33" fmla="*/ 55 h 817"/>
                  <a:gd name="T34" fmla="*/ 217 w 609"/>
                  <a:gd name="T35" fmla="*/ 816 h 817"/>
                  <a:gd name="T36" fmla="*/ 217 w 609"/>
                  <a:gd name="T37" fmla="*/ 816 h 817"/>
                  <a:gd name="T38" fmla="*/ 142 w 609"/>
                  <a:gd name="T39" fmla="*/ 798 h 817"/>
                  <a:gd name="T40" fmla="*/ 142 w 609"/>
                  <a:gd name="T41" fmla="*/ 798 h 817"/>
                  <a:gd name="T42" fmla="*/ 59 w 609"/>
                  <a:gd name="T43" fmla="*/ 703 h 817"/>
                  <a:gd name="T44" fmla="*/ 59 w 609"/>
                  <a:gd name="T45" fmla="*/ 703 h 817"/>
                  <a:gd name="T46" fmla="*/ 103 w 609"/>
                  <a:gd name="T47" fmla="*/ 438 h 817"/>
                  <a:gd name="T48" fmla="*/ 103 w 609"/>
                  <a:gd name="T49" fmla="*/ 438 h 817"/>
                  <a:gd name="T50" fmla="*/ 521 w 609"/>
                  <a:gd name="T51" fmla="*/ 44 h 817"/>
                  <a:gd name="T52" fmla="*/ 521 w 609"/>
                  <a:gd name="T53" fmla="*/ 44 h 817"/>
                  <a:gd name="T54" fmla="*/ 454 w 609"/>
                  <a:gd name="T55" fmla="*/ 615 h 817"/>
                  <a:gd name="T56" fmla="*/ 454 w 609"/>
                  <a:gd name="T57" fmla="*/ 615 h 817"/>
                  <a:gd name="T58" fmla="*/ 268 w 609"/>
                  <a:gd name="T59" fmla="*/ 808 h 817"/>
                  <a:gd name="T60" fmla="*/ 268 w 609"/>
                  <a:gd name="T61" fmla="*/ 808 h 817"/>
                  <a:gd name="T62" fmla="*/ 217 w 609"/>
                  <a:gd name="T63" fmla="*/ 816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9" h="817">
                    <a:moveTo>
                      <a:pt x="493" y="55"/>
                    </a:moveTo>
                    <a:lnTo>
                      <a:pt x="493" y="55"/>
                    </a:lnTo>
                    <a:cubicBezTo>
                      <a:pt x="457" y="55"/>
                      <a:pt x="399" y="88"/>
                      <a:pt x="337" y="148"/>
                    </a:cubicBezTo>
                    <a:lnTo>
                      <a:pt x="337" y="148"/>
                    </a:lnTo>
                    <a:cubicBezTo>
                      <a:pt x="255" y="225"/>
                      <a:pt x="176" y="334"/>
                      <a:pt x="119" y="446"/>
                    </a:cubicBezTo>
                    <a:lnTo>
                      <a:pt x="119" y="446"/>
                    </a:lnTo>
                    <a:cubicBezTo>
                      <a:pt x="0" y="684"/>
                      <a:pt x="112" y="764"/>
                      <a:pt x="150" y="783"/>
                    </a:cubicBezTo>
                    <a:lnTo>
                      <a:pt x="150" y="783"/>
                    </a:lnTo>
                    <a:cubicBezTo>
                      <a:pt x="166" y="791"/>
                      <a:pt x="209" y="807"/>
                      <a:pt x="263" y="791"/>
                    </a:cubicBezTo>
                    <a:lnTo>
                      <a:pt x="263" y="791"/>
                    </a:lnTo>
                    <a:cubicBezTo>
                      <a:pt x="328" y="771"/>
                      <a:pt x="387" y="709"/>
                      <a:pt x="438" y="607"/>
                    </a:cubicBezTo>
                    <a:lnTo>
                      <a:pt x="438" y="607"/>
                    </a:lnTo>
                    <a:cubicBezTo>
                      <a:pt x="495" y="494"/>
                      <a:pt x="535" y="365"/>
                      <a:pt x="548" y="254"/>
                    </a:cubicBezTo>
                    <a:lnTo>
                      <a:pt x="548" y="254"/>
                    </a:lnTo>
                    <a:cubicBezTo>
                      <a:pt x="561" y="151"/>
                      <a:pt x="547" y="76"/>
                      <a:pt x="513" y="60"/>
                    </a:cubicBezTo>
                    <a:lnTo>
                      <a:pt x="513" y="60"/>
                    </a:lnTo>
                    <a:cubicBezTo>
                      <a:pt x="508" y="57"/>
                      <a:pt x="501" y="55"/>
                      <a:pt x="493" y="55"/>
                    </a:cubicBezTo>
                    <a:close/>
                    <a:moveTo>
                      <a:pt x="217" y="816"/>
                    </a:moveTo>
                    <a:lnTo>
                      <a:pt x="217" y="816"/>
                    </a:lnTo>
                    <a:cubicBezTo>
                      <a:pt x="181" y="816"/>
                      <a:pt x="154" y="805"/>
                      <a:pt x="142" y="798"/>
                    </a:cubicBezTo>
                    <a:lnTo>
                      <a:pt x="142" y="798"/>
                    </a:lnTo>
                    <a:cubicBezTo>
                      <a:pt x="124" y="790"/>
                      <a:pt x="80" y="762"/>
                      <a:pt x="59" y="703"/>
                    </a:cubicBezTo>
                    <a:lnTo>
                      <a:pt x="59" y="703"/>
                    </a:lnTo>
                    <a:cubicBezTo>
                      <a:pt x="35" y="633"/>
                      <a:pt x="49" y="544"/>
                      <a:pt x="103" y="438"/>
                    </a:cubicBezTo>
                    <a:lnTo>
                      <a:pt x="103" y="438"/>
                    </a:lnTo>
                    <a:cubicBezTo>
                      <a:pt x="223" y="199"/>
                      <a:pt x="434" y="0"/>
                      <a:pt x="521" y="44"/>
                    </a:cubicBezTo>
                    <a:lnTo>
                      <a:pt x="521" y="44"/>
                    </a:lnTo>
                    <a:cubicBezTo>
                      <a:pt x="608" y="87"/>
                      <a:pt x="574" y="376"/>
                      <a:pt x="454" y="615"/>
                    </a:cubicBezTo>
                    <a:lnTo>
                      <a:pt x="454" y="615"/>
                    </a:lnTo>
                    <a:cubicBezTo>
                      <a:pt x="401" y="721"/>
                      <a:pt x="338" y="786"/>
                      <a:pt x="268" y="808"/>
                    </a:cubicBezTo>
                    <a:lnTo>
                      <a:pt x="268" y="808"/>
                    </a:lnTo>
                    <a:cubicBezTo>
                      <a:pt x="250" y="813"/>
                      <a:pt x="232" y="816"/>
                      <a:pt x="217" y="8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43">
                <a:extLst>
                  <a:ext uri="{FF2B5EF4-FFF2-40B4-BE49-F238E27FC236}">
                    <a16:creationId xmlns:a16="http://schemas.microsoft.com/office/drawing/2014/main" id="{B6B8F802-AC42-45D4-B4B8-07851C429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6080" y="11012959"/>
                <a:ext cx="679622" cy="787743"/>
              </a:xfrm>
              <a:custGeom>
                <a:avLst/>
                <a:gdLst>
                  <a:gd name="T0" fmla="*/ 586 w 775"/>
                  <a:gd name="T1" fmla="*/ 425 h 901"/>
                  <a:gd name="T2" fmla="*/ 586 w 775"/>
                  <a:gd name="T3" fmla="*/ 425 h 901"/>
                  <a:gd name="T4" fmla="*/ 641 w 775"/>
                  <a:gd name="T5" fmla="*/ 808 h 901"/>
                  <a:gd name="T6" fmla="*/ 641 w 775"/>
                  <a:gd name="T7" fmla="*/ 808 h 901"/>
                  <a:gd name="T8" fmla="*/ 287 w 775"/>
                  <a:gd name="T9" fmla="*/ 652 h 901"/>
                  <a:gd name="T10" fmla="*/ 287 w 775"/>
                  <a:gd name="T11" fmla="*/ 652 h 901"/>
                  <a:gd name="T12" fmla="*/ 70 w 775"/>
                  <a:gd name="T13" fmla="*/ 53 h 901"/>
                  <a:gd name="T14" fmla="*/ 70 w 775"/>
                  <a:gd name="T15" fmla="*/ 53 h 901"/>
                  <a:gd name="T16" fmla="*/ 586 w 775"/>
                  <a:gd name="T17" fmla="*/ 425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5" h="901">
                    <a:moveTo>
                      <a:pt x="586" y="425"/>
                    </a:moveTo>
                    <a:lnTo>
                      <a:pt x="586" y="425"/>
                    </a:lnTo>
                    <a:cubicBezTo>
                      <a:pt x="774" y="673"/>
                      <a:pt x="676" y="782"/>
                      <a:pt x="641" y="808"/>
                    </a:cubicBezTo>
                    <a:lnTo>
                      <a:pt x="641" y="808"/>
                    </a:lnTo>
                    <a:cubicBezTo>
                      <a:pt x="606" y="835"/>
                      <a:pt x="475" y="900"/>
                      <a:pt x="287" y="652"/>
                    </a:cubicBezTo>
                    <a:lnTo>
                      <a:pt x="287" y="652"/>
                    </a:lnTo>
                    <a:cubicBezTo>
                      <a:pt x="100" y="404"/>
                      <a:pt x="0" y="106"/>
                      <a:pt x="70" y="53"/>
                    </a:cubicBezTo>
                    <a:lnTo>
                      <a:pt x="70" y="53"/>
                    </a:lnTo>
                    <a:cubicBezTo>
                      <a:pt x="140" y="0"/>
                      <a:pt x="399" y="177"/>
                      <a:pt x="586" y="4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44">
                <a:extLst>
                  <a:ext uri="{FF2B5EF4-FFF2-40B4-BE49-F238E27FC236}">
                    <a16:creationId xmlns:a16="http://schemas.microsoft.com/office/drawing/2014/main" id="{C43E24F8-68B2-45CC-BA1E-D6D86DDA1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4497" y="11001374"/>
                <a:ext cx="702791" cy="752991"/>
              </a:xfrm>
              <a:custGeom>
                <a:avLst/>
                <a:gdLst>
                  <a:gd name="T0" fmla="*/ 116 w 802"/>
                  <a:gd name="T1" fmla="*/ 65 h 858"/>
                  <a:gd name="T2" fmla="*/ 116 w 802"/>
                  <a:gd name="T3" fmla="*/ 65 h 858"/>
                  <a:gd name="T4" fmla="*/ 88 w 802"/>
                  <a:gd name="T5" fmla="*/ 72 h 858"/>
                  <a:gd name="T6" fmla="*/ 88 w 802"/>
                  <a:gd name="T7" fmla="*/ 72 h 858"/>
                  <a:gd name="T8" fmla="*/ 103 w 802"/>
                  <a:gd name="T9" fmla="*/ 288 h 858"/>
                  <a:gd name="T10" fmla="*/ 103 w 802"/>
                  <a:gd name="T11" fmla="*/ 288 h 858"/>
                  <a:gd name="T12" fmla="*/ 308 w 802"/>
                  <a:gd name="T13" fmla="*/ 658 h 858"/>
                  <a:gd name="T14" fmla="*/ 308 w 802"/>
                  <a:gd name="T15" fmla="*/ 658 h 858"/>
                  <a:gd name="T16" fmla="*/ 536 w 802"/>
                  <a:gd name="T17" fmla="*/ 837 h 858"/>
                  <a:gd name="T18" fmla="*/ 536 w 802"/>
                  <a:gd name="T19" fmla="*/ 837 h 858"/>
                  <a:gd name="T20" fmla="*/ 649 w 802"/>
                  <a:gd name="T21" fmla="*/ 813 h 858"/>
                  <a:gd name="T22" fmla="*/ 649 w 802"/>
                  <a:gd name="T23" fmla="*/ 813 h 858"/>
                  <a:gd name="T24" fmla="*/ 592 w 802"/>
                  <a:gd name="T25" fmla="*/ 443 h 858"/>
                  <a:gd name="T26" fmla="*/ 592 w 802"/>
                  <a:gd name="T27" fmla="*/ 443 h 858"/>
                  <a:gd name="T28" fmla="*/ 292 w 802"/>
                  <a:gd name="T29" fmla="*/ 146 h 858"/>
                  <a:gd name="T30" fmla="*/ 292 w 802"/>
                  <a:gd name="T31" fmla="*/ 146 h 858"/>
                  <a:gd name="T32" fmla="*/ 116 w 802"/>
                  <a:gd name="T33" fmla="*/ 65 h 858"/>
                  <a:gd name="T34" fmla="*/ 567 w 802"/>
                  <a:gd name="T35" fmla="*/ 857 h 858"/>
                  <a:gd name="T36" fmla="*/ 567 w 802"/>
                  <a:gd name="T37" fmla="*/ 857 h 858"/>
                  <a:gd name="T38" fmla="*/ 532 w 802"/>
                  <a:gd name="T39" fmla="*/ 854 h 858"/>
                  <a:gd name="T40" fmla="*/ 532 w 802"/>
                  <a:gd name="T41" fmla="*/ 854 h 858"/>
                  <a:gd name="T42" fmla="*/ 293 w 802"/>
                  <a:gd name="T43" fmla="*/ 669 h 858"/>
                  <a:gd name="T44" fmla="*/ 293 w 802"/>
                  <a:gd name="T45" fmla="*/ 669 h 858"/>
                  <a:gd name="T46" fmla="*/ 78 w 802"/>
                  <a:gd name="T47" fmla="*/ 58 h 858"/>
                  <a:gd name="T48" fmla="*/ 78 w 802"/>
                  <a:gd name="T49" fmla="*/ 58 h 858"/>
                  <a:gd name="T50" fmla="*/ 607 w 802"/>
                  <a:gd name="T51" fmla="*/ 432 h 858"/>
                  <a:gd name="T52" fmla="*/ 607 w 802"/>
                  <a:gd name="T53" fmla="*/ 432 h 858"/>
                  <a:gd name="T54" fmla="*/ 659 w 802"/>
                  <a:gd name="T55" fmla="*/ 828 h 858"/>
                  <a:gd name="T56" fmla="*/ 659 w 802"/>
                  <a:gd name="T57" fmla="*/ 828 h 858"/>
                  <a:gd name="T58" fmla="*/ 567 w 802"/>
                  <a:gd name="T59" fmla="*/ 857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02" h="858">
                    <a:moveTo>
                      <a:pt x="116" y="65"/>
                    </a:moveTo>
                    <a:lnTo>
                      <a:pt x="116" y="65"/>
                    </a:lnTo>
                    <a:cubicBezTo>
                      <a:pt x="105" y="65"/>
                      <a:pt x="95" y="68"/>
                      <a:pt x="88" y="72"/>
                    </a:cubicBezTo>
                    <a:lnTo>
                      <a:pt x="88" y="72"/>
                    </a:lnTo>
                    <a:cubicBezTo>
                      <a:pt x="59" y="95"/>
                      <a:pt x="64" y="178"/>
                      <a:pt x="103" y="288"/>
                    </a:cubicBezTo>
                    <a:lnTo>
                      <a:pt x="103" y="288"/>
                    </a:lnTo>
                    <a:cubicBezTo>
                      <a:pt x="146" y="408"/>
                      <a:pt x="220" y="543"/>
                      <a:pt x="308" y="658"/>
                    </a:cubicBezTo>
                    <a:lnTo>
                      <a:pt x="308" y="658"/>
                    </a:lnTo>
                    <a:cubicBezTo>
                      <a:pt x="386" y="763"/>
                      <a:pt x="464" y="823"/>
                      <a:pt x="536" y="837"/>
                    </a:cubicBezTo>
                    <a:lnTo>
                      <a:pt x="536" y="837"/>
                    </a:lnTo>
                    <a:cubicBezTo>
                      <a:pt x="595" y="848"/>
                      <a:pt x="634" y="824"/>
                      <a:pt x="649" y="813"/>
                    </a:cubicBezTo>
                    <a:lnTo>
                      <a:pt x="649" y="813"/>
                    </a:lnTo>
                    <a:cubicBezTo>
                      <a:pt x="682" y="788"/>
                      <a:pt x="777" y="687"/>
                      <a:pt x="592" y="443"/>
                    </a:cubicBezTo>
                    <a:lnTo>
                      <a:pt x="592" y="443"/>
                    </a:lnTo>
                    <a:cubicBezTo>
                      <a:pt x="505" y="327"/>
                      <a:pt x="396" y="220"/>
                      <a:pt x="292" y="146"/>
                    </a:cubicBezTo>
                    <a:lnTo>
                      <a:pt x="292" y="146"/>
                    </a:lnTo>
                    <a:cubicBezTo>
                      <a:pt x="218" y="94"/>
                      <a:pt x="155" y="65"/>
                      <a:pt x="116" y="65"/>
                    </a:cubicBezTo>
                    <a:close/>
                    <a:moveTo>
                      <a:pt x="567" y="857"/>
                    </a:moveTo>
                    <a:lnTo>
                      <a:pt x="567" y="857"/>
                    </a:lnTo>
                    <a:cubicBezTo>
                      <a:pt x="556" y="857"/>
                      <a:pt x="545" y="857"/>
                      <a:pt x="532" y="854"/>
                    </a:cubicBezTo>
                    <a:lnTo>
                      <a:pt x="532" y="854"/>
                    </a:lnTo>
                    <a:cubicBezTo>
                      <a:pt x="456" y="839"/>
                      <a:pt x="375" y="778"/>
                      <a:pt x="293" y="669"/>
                    </a:cubicBezTo>
                    <a:lnTo>
                      <a:pt x="293" y="669"/>
                    </a:lnTo>
                    <a:cubicBezTo>
                      <a:pt x="108" y="426"/>
                      <a:pt x="0" y="118"/>
                      <a:pt x="78" y="58"/>
                    </a:cubicBezTo>
                    <a:lnTo>
                      <a:pt x="78" y="58"/>
                    </a:lnTo>
                    <a:cubicBezTo>
                      <a:pt x="155" y="0"/>
                      <a:pt x="423" y="188"/>
                      <a:pt x="607" y="432"/>
                    </a:cubicBezTo>
                    <a:lnTo>
                      <a:pt x="607" y="432"/>
                    </a:lnTo>
                    <a:cubicBezTo>
                      <a:pt x="801" y="689"/>
                      <a:pt x="696" y="800"/>
                      <a:pt x="659" y="828"/>
                    </a:cubicBezTo>
                    <a:lnTo>
                      <a:pt x="659" y="828"/>
                    </a:lnTo>
                    <a:cubicBezTo>
                      <a:pt x="646" y="838"/>
                      <a:pt x="614" y="857"/>
                      <a:pt x="567" y="8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45">
                <a:extLst>
                  <a:ext uri="{FF2B5EF4-FFF2-40B4-BE49-F238E27FC236}">
                    <a16:creationId xmlns:a16="http://schemas.microsoft.com/office/drawing/2014/main" id="{647E6E87-0ED5-4892-A60F-568B6F3D2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8168" y="11012959"/>
                <a:ext cx="679622" cy="787743"/>
              </a:xfrm>
              <a:custGeom>
                <a:avLst/>
                <a:gdLst>
                  <a:gd name="T0" fmla="*/ 187 w 774"/>
                  <a:gd name="T1" fmla="*/ 425 h 901"/>
                  <a:gd name="T2" fmla="*/ 187 w 774"/>
                  <a:gd name="T3" fmla="*/ 425 h 901"/>
                  <a:gd name="T4" fmla="*/ 133 w 774"/>
                  <a:gd name="T5" fmla="*/ 808 h 901"/>
                  <a:gd name="T6" fmla="*/ 133 w 774"/>
                  <a:gd name="T7" fmla="*/ 808 h 901"/>
                  <a:gd name="T8" fmla="*/ 486 w 774"/>
                  <a:gd name="T9" fmla="*/ 652 h 901"/>
                  <a:gd name="T10" fmla="*/ 486 w 774"/>
                  <a:gd name="T11" fmla="*/ 652 h 901"/>
                  <a:gd name="T12" fmla="*/ 704 w 774"/>
                  <a:gd name="T13" fmla="*/ 53 h 901"/>
                  <a:gd name="T14" fmla="*/ 704 w 774"/>
                  <a:gd name="T15" fmla="*/ 53 h 901"/>
                  <a:gd name="T16" fmla="*/ 187 w 774"/>
                  <a:gd name="T17" fmla="*/ 425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4" h="901">
                    <a:moveTo>
                      <a:pt x="187" y="425"/>
                    </a:moveTo>
                    <a:lnTo>
                      <a:pt x="187" y="425"/>
                    </a:lnTo>
                    <a:cubicBezTo>
                      <a:pt x="0" y="673"/>
                      <a:pt x="97" y="782"/>
                      <a:pt x="133" y="808"/>
                    </a:cubicBezTo>
                    <a:lnTo>
                      <a:pt x="133" y="808"/>
                    </a:lnTo>
                    <a:cubicBezTo>
                      <a:pt x="169" y="835"/>
                      <a:pt x="299" y="900"/>
                      <a:pt x="486" y="652"/>
                    </a:cubicBezTo>
                    <a:lnTo>
                      <a:pt x="486" y="652"/>
                    </a:lnTo>
                    <a:cubicBezTo>
                      <a:pt x="674" y="404"/>
                      <a:pt x="773" y="106"/>
                      <a:pt x="704" y="53"/>
                    </a:cubicBezTo>
                    <a:lnTo>
                      <a:pt x="704" y="53"/>
                    </a:lnTo>
                    <a:cubicBezTo>
                      <a:pt x="633" y="0"/>
                      <a:pt x="375" y="177"/>
                      <a:pt x="187" y="4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46">
                <a:extLst>
                  <a:ext uri="{FF2B5EF4-FFF2-40B4-BE49-F238E27FC236}">
                    <a16:creationId xmlns:a16="http://schemas.microsoft.com/office/drawing/2014/main" id="{61656B5B-1A87-4B00-9061-122AC0315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6585" y="11001374"/>
                <a:ext cx="702791" cy="752991"/>
              </a:xfrm>
              <a:custGeom>
                <a:avLst/>
                <a:gdLst>
                  <a:gd name="T0" fmla="*/ 201 w 801"/>
                  <a:gd name="T1" fmla="*/ 437 h 858"/>
                  <a:gd name="T2" fmla="*/ 201 w 801"/>
                  <a:gd name="T3" fmla="*/ 437 h 858"/>
                  <a:gd name="T4" fmla="*/ 685 w 801"/>
                  <a:gd name="T5" fmla="*/ 65 h 858"/>
                  <a:gd name="T6" fmla="*/ 685 w 801"/>
                  <a:gd name="T7" fmla="*/ 65 h 858"/>
                  <a:gd name="T8" fmla="*/ 509 w 801"/>
                  <a:gd name="T9" fmla="*/ 146 h 858"/>
                  <a:gd name="T10" fmla="*/ 509 w 801"/>
                  <a:gd name="T11" fmla="*/ 146 h 858"/>
                  <a:gd name="T12" fmla="*/ 208 w 801"/>
                  <a:gd name="T13" fmla="*/ 443 h 858"/>
                  <a:gd name="T14" fmla="*/ 208 w 801"/>
                  <a:gd name="T15" fmla="*/ 443 h 858"/>
                  <a:gd name="T16" fmla="*/ 152 w 801"/>
                  <a:gd name="T17" fmla="*/ 813 h 858"/>
                  <a:gd name="T18" fmla="*/ 152 w 801"/>
                  <a:gd name="T19" fmla="*/ 813 h 858"/>
                  <a:gd name="T20" fmla="*/ 265 w 801"/>
                  <a:gd name="T21" fmla="*/ 837 h 858"/>
                  <a:gd name="T22" fmla="*/ 265 w 801"/>
                  <a:gd name="T23" fmla="*/ 837 h 858"/>
                  <a:gd name="T24" fmla="*/ 493 w 801"/>
                  <a:gd name="T25" fmla="*/ 658 h 858"/>
                  <a:gd name="T26" fmla="*/ 493 w 801"/>
                  <a:gd name="T27" fmla="*/ 658 h 858"/>
                  <a:gd name="T28" fmla="*/ 697 w 801"/>
                  <a:gd name="T29" fmla="*/ 288 h 858"/>
                  <a:gd name="T30" fmla="*/ 697 w 801"/>
                  <a:gd name="T31" fmla="*/ 288 h 858"/>
                  <a:gd name="T32" fmla="*/ 713 w 801"/>
                  <a:gd name="T33" fmla="*/ 72 h 858"/>
                  <a:gd name="T34" fmla="*/ 713 w 801"/>
                  <a:gd name="T35" fmla="*/ 72 h 858"/>
                  <a:gd name="T36" fmla="*/ 685 w 801"/>
                  <a:gd name="T37" fmla="*/ 65 h 858"/>
                  <a:gd name="T38" fmla="*/ 234 w 801"/>
                  <a:gd name="T39" fmla="*/ 857 h 858"/>
                  <a:gd name="T40" fmla="*/ 234 w 801"/>
                  <a:gd name="T41" fmla="*/ 857 h 858"/>
                  <a:gd name="T42" fmla="*/ 141 w 801"/>
                  <a:gd name="T43" fmla="*/ 828 h 858"/>
                  <a:gd name="T44" fmla="*/ 141 w 801"/>
                  <a:gd name="T45" fmla="*/ 828 h 858"/>
                  <a:gd name="T46" fmla="*/ 194 w 801"/>
                  <a:gd name="T47" fmla="*/ 432 h 858"/>
                  <a:gd name="T48" fmla="*/ 194 w 801"/>
                  <a:gd name="T49" fmla="*/ 432 h 858"/>
                  <a:gd name="T50" fmla="*/ 723 w 801"/>
                  <a:gd name="T51" fmla="*/ 58 h 858"/>
                  <a:gd name="T52" fmla="*/ 723 w 801"/>
                  <a:gd name="T53" fmla="*/ 58 h 858"/>
                  <a:gd name="T54" fmla="*/ 507 w 801"/>
                  <a:gd name="T55" fmla="*/ 669 h 858"/>
                  <a:gd name="T56" fmla="*/ 507 w 801"/>
                  <a:gd name="T57" fmla="*/ 669 h 858"/>
                  <a:gd name="T58" fmla="*/ 268 w 801"/>
                  <a:gd name="T59" fmla="*/ 854 h 858"/>
                  <a:gd name="T60" fmla="*/ 268 w 801"/>
                  <a:gd name="T61" fmla="*/ 854 h 858"/>
                  <a:gd name="T62" fmla="*/ 234 w 801"/>
                  <a:gd name="T63" fmla="*/ 857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1" h="858">
                    <a:moveTo>
                      <a:pt x="201" y="437"/>
                    </a:moveTo>
                    <a:lnTo>
                      <a:pt x="201" y="437"/>
                    </a:lnTo>
                    <a:close/>
                    <a:moveTo>
                      <a:pt x="685" y="65"/>
                    </a:moveTo>
                    <a:lnTo>
                      <a:pt x="685" y="65"/>
                    </a:lnTo>
                    <a:cubicBezTo>
                      <a:pt x="646" y="65"/>
                      <a:pt x="583" y="94"/>
                      <a:pt x="509" y="146"/>
                    </a:cubicBezTo>
                    <a:lnTo>
                      <a:pt x="509" y="146"/>
                    </a:lnTo>
                    <a:cubicBezTo>
                      <a:pt x="405" y="220"/>
                      <a:pt x="296" y="327"/>
                      <a:pt x="208" y="443"/>
                    </a:cubicBezTo>
                    <a:lnTo>
                      <a:pt x="208" y="443"/>
                    </a:lnTo>
                    <a:cubicBezTo>
                      <a:pt x="24" y="687"/>
                      <a:pt x="119" y="788"/>
                      <a:pt x="152" y="813"/>
                    </a:cubicBezTo>
                    <a:lnTo>
                      <a:pt x="152" y="813"/>
                    </a:lnTo>
                    <a:cubicBezTo>
                      <a:pt x="166" y="824"/>
                      <a:pt x="206" y="848"/>
                      <a:pt x="265" y="837"/>
                    </a:cubicBezTo>
                    <a:lnTo>
                      <a:pt x="265" y="837"/>
                    </a:lnTo>
                    <a:cubicBezTo>
                      <a:pt x="337" y="823"/>
                      <a:pt x="414" y="763"/>
                      <a:pt x="493" y="658"/>
                    </a:cubicBezTo>
                    <a:lnTo>
                      <a:pt x="493" y="658"/>
                    </a:lnTo>
                    <a:cubicBezTo>
                      <a:pt x="580" y="543"/>
                      <a:pt x="655" y="408"/>
                      <a:pt x="697" y="288"/>
                    </a:cubicBezTo>
                    <a:lnTo>
                      <a:pt x="697" y="288"/>
                    </a:lnTo>
                    <a:cubicBezTo>
                      <a:pt x="736" y="178"/>
                      <a:pt x="742" y="95"/>
                      <a:pt x="713" y="72"/>
                    </a:cubicBezTo>
                    <a:lnTo>
                      <a:pt x="713" y="72"/>
                    </a:lnTo>
                    <a:cubicBezTo>
                      <a:pt x="706" y="68"/>
                      <a:pt x="696" y="65"/>
                      <a:pt x="685" y="65"/>
                    </a:cubicBezTo>
                    <a:close/>
                    <a:moveTo>
                      <a:pt x="234" y="857"/>
                    </a:moveTo>
                    <a:lnTo>
                      <a:pt x="234" y="857"/>
                    </a:lnTo>
                    <a:cubicBezTo>
                      <a:pt x="187" y="857"/>
                      <a:pt x="155" y="838"/>
                      <a:pt x="141" y="828"/>
                    </a:cubicBezTo>
                    <a:lnTo>
                      <a:pt x="141" y="828"/>
                    </a:lnTo>
                    <a:cubicBezTo>
                      <a:pt x="104" y="800"/>
                      <a:pt x="0" y="689"/>
                      <a:pt x="194" y="432"/>
                    </a:cubicBezTo>
                    <a:lnTo>
                      <a:pt x="194" y="432"/>
                    </a:lnTo>
                    <a:cubicBezTo>
                      <a:pt x="378" y="188"/>
                      <a:pt x="646" y="0"/>
                      <a:pt x="723" y="58"/>
                    </a:cubicBezTo>
                    <a:lnTo>
                      <a:pt x="723" y="58"/>
                    </a:lnTo>
                    <a:cubicBezTo>
                      <a:pt x="800" y="118"/>
                      <a:pt x="692" y="426"/>
                      <a:pt x="507" y="669"/>
                    </a:cubicBezTo>
                    <a:lnTo>
                      <a:pt x="507" y="669"/>
                    </a:lnTo>
                    <a:cubicBezTo>
                      <a:pt x="426" y="778"/>
                      <a:pt x="345" y="839"/>
                      <a:pt x="268" y="854"/>
                    </a:cubicBezTo>
                    <a:lnTo>
                      <a:pt x="268" y="854"/>
                    </a:lnTo>
                    <a:cubicBezTo>
                      <a:pt x="256" y="857"/>
                      <a:pt x="245" y="857"/>
                      <a:pt x="234" y="8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47">
                <a:extLst>
                  <a:ext uri="{FF2B5EF4-FFF2-40B4-BE49-F238E27FC236}">
                    <a16:creationId xmlns:a16="http://schemas.microsoft.com/office/drawing/2014/main" id="{2EDD21FB-0D2D-48B8-A0B7-4582F5D9C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652" y="11260095"/>
                <a:ext cx="741405" cy="675759"/>
              </a:xfrm>
              <a:custGeom>
                <a:avLst/>
                <a:gdLst>
                  <a:gd name="T0" fmla="*/ 620 w 848"/>
                  <a:gd name="T1" fmla="*/ 290 h 771"/>
                  <a:gd name="T2" fmla="*/ 620 w 848"/>
                  <a:gd name="T3" fmla="*/ 290 h 771"/>
                  <a:gd name="T4" fmla="*/ 745 w 848"/>
                  <a:gd name="T5" fmla="*/ 641 h 771"/>
                  <a:gd name="T6" fmla="*/ 745 w 848"/>
                  <a:gd name="T7" fmla="*/ 641 h 771"/>
                  <a:gd name="T8" fmla="*/ 378 w 848"/>
                  <a:gd name="T9" fmla="*/ 582 h 771"/>
                  <a:gd name="T10" fmla="*/ 378 w 848"/>
                  <a:gd name="T11" fmla="*/ 582 h 771"/>
                  <a:gd name="T12" fmla="*/ 56 w 848"/>
                  <a:gd name="T13" fmla="*/ 68 h 771"/>
                  <a:gd name="T14" fmla="*/ 56 w 848"/>
                  <a:gd name="T15" fmla="*/ 68 h 771"/>
                  <a:gd name="T16" fmla="*/ 620 w 848"/>
                  <a:gd name="T17" fmla="*/ 29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8" h="771">
                    <a:moveTo>
                      <a:pt x="620" y="290"/>
                    </a:moveTo>
                    <a:lnTo>
                      <a:pt x="620" y="290"/>
                    </a:lnTo>
                    <a:cubicBezTo>
                      <a:pt x="847" y="478"/>
                      <a:pt x="774" y="606"/>
                      <a:pt x="745" y="641"/>
                    </a:cubicBezTo>
                    <a:lnTo>
                      <a:pt x="745" y="641"/>
                    </a:lnTo>
                    <a:cubicBezTo>
                      <a:pt x="717" y="675"/>
                      <a:pt x="604" y="770"/>
                      <a:pt x="378" y="582"/>
                    </a:cubicBezTo>
                    <a:lnTo>
                      <a:pt x="378" y="582"/>
                    </a:lnTo>
                    <a:cubicBezTo>
                      <a:pt x="151" y="394"/>
                      <a:pt x="0" y="136"/>
                      <a:pt x="56" y="68"/>
                    </a:cubicBezTo>
                    <a:lnTo>
                      <a:pt x="56" y="68"/>
                    </a:lnTo>
                    <a:cubicBezTo>
                      <a:pt x="113" y="0"/>
                      <a:pt x="394" y="103"/>
                      <a:pt x="620" y="2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48">
                <a:extLst>
                  <a:ext uri="{FF2B5EF4-FFF2-40B4-BE49-F238E27FC236}">
                    <a16:creationId xmlns:a16="http://schemas.microsoft.com/office/drawing/2014/main" id="{1C68C49E-BE72-47A2-8CA7-6D4DF5184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067" y="11248509"/>
                <a:ext cx="768437" cy="629424"/>
              </a:xfrm>
              <a:custGeom>
                <a:avLst/>
                <a:gdLst>
                  <a:gd name="T0" fmla="*/ 133 w 876"/>
                  <a:gd name="T1" fmla="*/ 69 h 719"/>
                  <a:gd name="T2" fmla="*/ 133 w 876"/>
                  <a:gd name="T3" fmla="*/ 69 h 719"/>
                  <a:gd name="T4" fmla="*/ 77 w 876"/>
                  <a:gd name="T5" fmla="*/ 87 h 719"/>
                  <a:gd name="T6" fmla="*/ 77 w 876"/>
                  <a:gd name="T7" fmla="*/ 87 h 719"/>
                  <a:gd name="T8" fmla="*/ 133 w 876"/>
                  <a:gd name="T9" fmla="*/ 289 h 719"/>
                  <a:gd name="T10" fmla="*/ 133 w 876"/>
                  <a:gd name="T11" fmla="*/ 289 h 719"/>
                  <a:gd name="T12" fmla="*/ 397 w 876"/>
                  <a:gd name="T13" fmla="*/ 588 h 719"/>
                  <a:gd name="T14" fmla="*/ 397 w 876"/>
                  <a:gd name="T15" fmla="*/ 588 h 719"/>
                  <a:gd name="T16" fmla="*/ 649 w 876"/>
                  <a:gd name="T17" fmla="*/ 699 h 719"/>
                  <a:gd name="T18" fmla="*/ 649 w 876"/>
                  <a:gd name="T19" fmla="*/ 699 h 719"/>
                  <a:gd name="T20" fmla="*/ 752 w 876"/>
                  <a:gd name="T21" fmla="*/ 648 h 719"/>
                  <a:gd name="T22" fmla="*/ 752 w 876"/>
                  <a:gd name="T23" fmla="*/ 648 h 719"/>
                  <a:gd name="T24" fmla="*/ 629 w 876"/>
                  <a:gd name="T25" fmla="*/ 310 h 719"/>
                  <a:gd name="T26" fmla="*/ 629 w 876"/>
                  <a:gd name="T27" fmla="*/ 310 h 719"/>
                  <a:gd name="T28" fmla="*/ 285 w 876"/>
                  <a:gd name="T29" fmla="*/ 104 h 719"/>
                  <a:gd name="T30" fmla="*/ 285 w 876"/>
                  <a:gd name="T31" fmla="*/ 104 h 719"/>
                  <a:gd name="T32" fmla="*/ 133 w 876"/>
                  <a:gd name="T33" fmla="*/ 69 h 719"/>
                  <a:gd name="T34" fmla="*/ 636 w 876"/>
                  <a:gd name="T35" fmla="*/ 718 h 719"/>
                  <a:gd name="T36" fmla="*/ 636 w 876"/>
                  <a:gd name="T37" fmla="*/ 718 h 719"/>
                  <a:gd name="T38" fmla="*/ 386 w 876"/>
                  <a:gd name="T39" fmla="*/ 602 h 719"/>
                  <a:gd name="T40" fmla="*/ 386 w 876"/>
                  <a:gd name="T41" fmla="*/ 602 h 719"/>
                  <a:gd name="T42" fmla="*/ 63 w 876"/>
                  <a:gd name="T43" fmla="*/ 75 h 719"/>
                  <a:gd name="T44" fmla="*/ 63 w 876"/>
                  <a:gd name="T45" fmla="*/ 75 h 719"/>
                  <a:gd name="T46" fmla="*/ 640 w 876"/>
                  <a:gd name="T47" fmla="*/ 297 h 719"/>
                  <a:gd name="T48" fmla="*/ 640 w 876"/>
                  <a:gd name="T49" fmla="*/ 297 h 719"/>
                  <a:gd name="T50" fmla="*/ 766 w 876"/>
                  <a:gd name="T51" fmla="*/ 659 h 719"/>
                  <a:gd name="T52" fmla="*/ 766 w 876"/>
                  <a:gd name="T53" fmla="*/ 659 h 719"/>
                  <a:gd name="T54" fmla="*/ 650 w 876"/>
                  <a:gd name="T55" fmla="*/ 717 h 719"/>
                  <a:gd name="T56" fmla="*/ 650 w 876"/>
                  <a:gd name="T57" fmla="*/ 717 h 719"/>
                  <a:gd name="T58" fmla="*/ 636 w 876"/>
                  <a:gd name="T59" fmla="*/ 718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76" h="719">
                    <a:moveTo>
                      <a:pt x="133" y="69"/>
                    </a:moveTo>
                    <a:lnTo>
                      <a:pt x="133" y="69"/>
                    </a:lnTo>
                    <a:cubicBezTo>
                      <a:pt x="106" y="69"/>
                      <a:pt x="87" y="74"/>
                      <a:pt x="77" y="87"/>
                    </a:cubicBezTo>
                    <a:lnTo>
                      <a:pt x="77" y="87"/>
                    </a:lnTo>
                    <a:cubicBezTo>
                      <a:pt x="53" y="116"/>
                      <a:pt x="74" y="193"/>
                      <a:pt x="133" y="289"/>
                    </a:cubicBezTo>
                    <a:lnTo>
                      <a:pt x="133" y="289"/>
                    </a:lnTo>
                    <a:cubicBezTo>
                      <a:pt x="195" y="391"/>
                      <a:pt x="292" y="501"/>
                      <a:pt x="397" y="588"/>
                    </a:cubicBezTo>
                    <a:lnTo>
                      <a:pt x="397" y="588"/>
                    </a:lnTo>
                    <a:cubicBezTo>
                      <a:pt x="493" y="667"/>
                      <a:pt x="577" y="705"/>
                      <a:pt x="649" y="699"/>
                    </a:cubicBezTo>
                    <a:lnTo>
                      <a:pt x="649" y="699"/>
                    </a:lnTo>
                    <a:cubicBezTo>
                      <a:pt x="708" y="695"/>
                      <a:pt x="741" y="662"/>
                      <a:pt x="752" y="648"/>
                    </a:cubicBezTo>
                    <a:lnTo>
                      <a:pt x="752" y="648"/>
                    </a:lnTo>
                    <a:cubicBezTo>
                      <a:pt x="779" y="616"/>
                      <a:pt x="851" y="495"/>
                      <a:pt x="629" y="310"/>
                    </a:cubicBezTo>
                    <a:lnTo>
                      <a:pt x="629" y="310"/>
                    </a:lnTo>
                    <a:cubicBezTo>
                      <a:pt x="523" y="223"/>
                      <a:pt x="398" y="148"/>
                      <a:pt x="285" y="104"/>
                    </a:cubicBezTo>
                    <a:lnTo>
                      <a:pt x="285" y="104"/>
                    </a:lnTo>
                    <a:cubicBezTo>
                      <a:pt x="224" y="81"/>
                      <a:pt x="171" y="69"/>
                      <a:pt x="133" y="69"/>
                    </a:cubicBezTo>
                    <a:close/>
                    <a:moveTo>
                      <a:pt x="636" y="718"/>
                    </a:moveTo>
                    <a:lnTo>
                      <a:pt x="636" y="718"/>
                    </a:lnTo>
                    <a:cubicBezTo>
                      <a:pt x="562" y="718"/>
                      <a:pt x="478" y="678"/>
                      <a:pt x="386" y="602"/>
                    </a:cubicBezTo>
                    <a:lnTo>
                      <a:pt x="386" y="602"/>
                    </a:lnTo>
                    <a:cubicBezTo>
                      <a:pt x="163" y="417"/>
                      <a:pt x="0" y="151"/>
                      <a:pt x="63" y="75"/>
                    </a:cubicBezTo>
                    <a:lnTo>
                      <a:pt x="63" y="75"/>
                    </a:lnTo>
                    <a:cubicBezTo>
                      <a:pt x="126" y="0"/>
                      <a:pt x="417" y="111"/>
                      <a:pt x="640" y="297"/>
                    </a:cubicBezTo>
                    <a:lnTo>
                      <a:pt x="640" y="297"/>
                    </a:lnTo>
                    <a:cubicBezTo>
                      <a:pt x="875" y="491"/>
                      <a:pt x="796" y="624"/>
                      <a:pt x="766" y="659"/>
                    </a:cubicBezTo>
                    <a:lnTo>
                      <a:pt x="766" y="659"/>
                    </a:lnTo>
                    <a:cubicBezTo>
                      <a:pt x="753" y="675"/>
                      <a:pt x="716" y="711"/>
                      <a:pt x="650" y="717"/>
                    </a:cubicBezTo>
                    <a:lnTo>
                      <a:pt x="650" y="717"/>
                    </a:lnTo>
                    <a:cubicBezTo>
                      <a:pt x="646" y="718"/>
                      <a:pt x="641" y="718"/>
                      <a:pt x="636" y="7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49">
                <a:extLst>
                  <a:ext uri="{FF2B5EF4-FFF2-40B4-BE49-F238E27FC236}">
                    <a16:creationId xmlns:a16="http://schemas.microsoft.com/office/drawing/2014/main" id="{DA895CEC-9D8B-4A2D-8786-BF584B4B2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9952" y="11260095"/>
                <a:ext cx="741405" cy="675759"/>
              </a:xfrm>
              <a:custGeom>
                <a:avLst/>
                <a:gdLst>
                  <a:gd name="T0" fmla="*/ 227 w 848"/>
                  <a:gd name="T1" fmla="*/ 290 h 771"/>
                  <a:gd name="T2" fmla="*/ 227 w 848"/>
                  <a:gd name="T3" fmla="*/ 290 h 771"/>
                  <a:gd name="T4" fmla="*/ 101 w 848"/>
                  <a:gd name="T5" fmla="*/ 641 h 771"/>
                  <a:gd name="T6" fmla="*/ 101 w 848"/>
                  <a:gd name="T7" fmla="*/ 641 h 771"/>
                  <a:gd name="T8" fmla="*/ 469 w 848"/>
                  <a:gd name="T9" fmla="*/ 582 h 771"/>
                  <a:gd name="T10" fmla="*/ 469 w 848"/>
                  <a:gd name="T11" fmla="*/ 582 h 771"/>
                  <a:gd name="T12" fmla="*/ 791 w 848"/>
                  <a:gd name="T13" fmla="*/ 68 h 771"/>
                  <a:gd name="T14" fmla="*/ 791 w 848"/>
                  <a:gd name="T15" fmla="*/ 68 h 771"/>
                  <a:gd name="T16" fmla="*/ 227 w 848"/>
                  <a:gd name="T17" fmla="*/ 29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8" h="771">
                    <a:moveTo>
                      <a:pt x="227" y="290"/>
                    </a:moveTo>
                    <a:lnTo>
                      <a:pt x="227" y="290"/>
                    </a:lnTo>
                    <a:cubicBezTo>
                      <a:pt x="0" y="478"/>
                      <a:pt x="73" y="606"/>
                      <a:pt x="101" y="641"/>
                    </a:cubicBezTo>
                    <a:lnTo>
                      <a:pt x="101" y="641"/>
                    </a:lnTo>
                    <a:cubicBezTo>
                      <a:pt x="130" y="675"/>
                      <a:pt x="242" y="770"/>
                      <a:pt x="469" y="582"/>
                    </a:cubicBezTo>
                    <a:lnTo>
                      <a:pt x="469" y="582"/>
                    </a:lnTo>
                    <a:cubicBezTo>
                      <a:pt x="695" y="394"/>
                      <a:pt x="847" y="136"/>
                      <a:pt x="791" y="68"/>
                    </a:cubicBezTo>
                    <a:lnTo>
                      <a:pt x="791" y="68"/>
                    </a:lnTo>
                    <a:cubicBezTo>
                      <a:pt x="734" y="0"/>
                      <a:pt x="453" y="103"/>
                      <a:pt x="227" y="2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50">
                <a:extLst>
                  <a:ext uri="{FF2B5EF4-FFF2-40B4-BE49-F238E27FC236}">
                    <a16:creationId xmlns:a16="http://schemas.microsoft.com/office/drawing/2014/main" id="{9A2FD20C-27F9-4B07-B3F8-7F2EAFF6F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8369" y="11248509"/>
                <a:ext cx="768435" cy="629424"/>
              </a:xfrm>
              <a:custGeom>
                <a:avLst/>
                <a:gdLst>
                  <a:gd name="T0" fmla="*/ 241 w 876"/>
                  <a:gd name="T1" fmla="*/ 303 h 719"/>
                  <a:gd name="T2" fmla="*/ 246 w 876"/>
                  <a:gd name="T3" fmla="*/ 310 h 719"/>
                  <a:gd name="T4" fmla="*/ 246 w 876"/>
                  <a:gd name="T5" fmla="*/ 310 h 719"/>
                  <a:gd name="T6" fmla="*/ 122 w 876"/>
                  <a:gd name="T7" fmla="*/ 648 h 719"/>
                  <a:gd name="T8" fmla="*/ 122 w 876"/>
                  <a:gd name="T9" fmla="*/ 648 h 719"/>
                  <a:gd name="T10" fmla="*/ 225 w 876"/>
                  <a:gd name="T11" fmla="*/ 699 h 719"/>
                  <a:gd name="T12" fmla="*/ 225 w 876"/>
                  <a:gd name="T13" fmla="*/ 699 h 719"/>
                  <a:gd name="T14" fmla="*/ 477 w 876"/>
                  <a:gd name="T15" fmla="*/ 588 h 719"/>
                  <a:gd name="T16" fmla="*/ 477 w 876"/>
                  <a:gd name="T17" fmla="*/ 588 h 719"/>
                  <a:gd name="T18" fmla="*/ 742 w 876"/>
                  <a:gd name="T19" fmla="*/ 289 h 719"/>
                  <a:gd name="T20" fmla="*/ 742 w 876"/>
                  <a:gd name="T21" fmla="*/ 289 h 719"/>
                  <a:gd name="T22" fmla="*/ 798 w 876"/>
                  <a:gd name="T23" fmla="*/ 87 h 719"/>
                  <a:gd name="T24" fmla="*/ 798 w 876"/>
                  <a:gd name="T25" fmla="*/ 87 h 719"/>
                  <a:gd name="T26" fmla="*/ 590 w 876"/>
                  <a:gd name="T27" fmla="*/ 104 h 719"/>
                  <a:gd name="T28" fmla="*/ 590 w 876"/>
                  <a:gd name="T29" fmla="*/ 104 h 719"/>
                  <a:gd name="T30" fmla="*/ 246 w 876"/>
                  <a:gd name="T31" fmla="*/ 310 h 719"/>
                  <a:gd name="T32" fmla="*/ 241 w 876"/>
                  <a:gd name="T33" fmla="*/ 303 h 719"/>
                  <a:gd name="T34" fmla="*/ 239 w 876"/>
                  <a:gd name="T35" fmla="*/ 718 h 719"/>
                  <a:gd name="T36" fmla="*/ 239 w 876"/>
                  <a:gd name="T37" fmla="*/ 718 h 719"/>
                  <a:gd name="T38" fmla="*/ 224 w 876"/>
                  <a:gd name="T39" fmla="*/ 717 h 719"/>
                  <a:gd name="T40" fmla="*/ 224 w 876"/>
                  <a:gd name="T41" fmla="*/ 717 h 719"/>
                  <a:gd name="T42" fmla="*/ 109 w 876"/>
                  <a:gd name="T43" fmla="*/ 659 h 719"/>
                  <a:gd name="T44" fmla="*/ 109 w 876"/>
                  <a:gd name="T45" fmla="*/ 659 h 719"/>
                  <a:gd name="T46" fmla="*/ 235 w 876"/>
                  <a:gd name="T47" fmla="*/ 297 h 719"/>
                  <a:gd name="T48" fmla="*/ 235 w 876"/>
                  <a:gd name="T49" fmla="*/ 297 h 719"/>
                  <a:gd name="T50" fmla="*/ 812 w 876"/>
                  <a:gd name="T51" fmla="*/ 75 h 719"/>
                  <a:gd name="T52" fmla="*/ 812 w 876"/>
                  <a:gd name="T53" fmla="*/ 75 h 719"/>
                  <a:gd name="T54" fmla="*/ 488 w 876"/>
                  <a:gd name="T55" fmla="*/ 602 h 719"/>
                  <a:gd name="T56" fmla="*/ 488 w 876"/>
                  <a:gd name="T57" fmla="*/ 602 h 719"/>
                  <a:gd name="T58" fmla="*/ 239 w 876"/>
                  <a:gd name="T59" fmla="*/ 718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76" h="719">
                    <a:moveTo>
                      <a:pt x="241" y="303"/>
                    </a:moveTo>
                    <a:lnTo>
                      <a:pt x="246" y="310"/>
                    </a:lnTo>
                    <a:lnTo>
                      <a:pt x="246" y="310"/>
                    </a:lnTo>
                    <a:cubicBezTo>
                      <a:pt x="24" y="495"/>
                      <a:pt x="95" y="616"/>
                      <a:pt x="122" y="648"/>
                    </a:cubicBezTo>
                    <a:lnTo>
                      <a:pt x="122" y="648"/>
                    </a:lnTo>
                    <a:cubicBezTo>
                      <a:pt x="134" y="662"/>
                      <a:pt x="167" y="695"/>
                      <a:pt x="225" y="699"/>
                    </a:cubicBezTo>
                    <a:lnTo>
                      <a:pt x="225" y="699"/>
                    </a:lnTo>
                    <a:cubicBezTo>
                      <a:pt x="298" y="705"/>
                      <a:pt x="382" y="667"/>
                      <a:pt x="477" y="588"/>
                    </a:cubicBezTo>
                    <a:lnTo>
                      <a:pt x="477" y="588"/>
                    </a:lnTo>
                    <a:cubicBezTo>
                      <a:pt x="582" y="501"/>
                      <a:pt x="679" y="391"/>
                      <a:pt x="742" y="289"/>
                    </a:cubicBezTo>
                    <a:lnTo>
                      <a:pt x="742" y="289"/>
                    </a:lnTo>
                    <a:cubicBezTo>
                      <a:pt x="801" y="193"/>
                      <a:pt x="822" y="116"/>
                      <a:pt x="798" y="87"/>
                    </a:cubicBezTo>
                    <a:lnTo>
                      <a:pt x="798" y="87"/>
                    </a:lnTo>
                    <a:cubicBezTo>
                      <a:pt x="773" y="58"/>
                      <a:pt x="694" y="64"/>
                      <a:pt x="590" y="104"/>
                    </a:cubicBezTo>
                    <a:lnTo>
                      <a:pt x="590" y="104"/>
                    </a:lnTo>
                    <a:cubicBezTo>
                      <a:pt x="477" y="148"/>
                      <a:pt x="352" y="223"/>
                      <a:pt x="246" y="310"/>
                    </a:cubicBezTo>
                    <a:lnTo>
                      <a:pt x="241" y="303"/>
                    </a:lnTo>
                    <a:close/>
                    <a:moveTo>
                      <a:pt x="239" y="718"/>
                    </a:moveTo>
                    <a:lnTo>
                      <a:pt x="239" y="718"/>
                    </a:lnTo>
                    <a:cubicBezTo>
                      <a:pt x="234" y="718"/>
                      <a:pt x="229" y="718"/>
                      <a:pt x="224" y="717"/>
                    </a:cubicBezTo>
                    <a:lnTo>
                      <a:pt x="224" y="717"/>
                    </a:lnTo>
                    <a:cubicBezTo>
                      <a:pt x="158" y="711"/>
                      <a:pt x="122" y="675"/>
                      <a:pt x="109" y="659"/>
                    </a:cubicBezTo>
                    <a:lnTo>
                      <a:pt x="109" y="659"/>
                    </a:lnTo>
                    <a:cubicBezTo>
                      <a:pt x="79" y="624"/>
                      <a:pt x="0" y="491"/>
                      <a:pt x="235" y="297"/>
                    </a:cubicBezTo>
                    <a:lnTo>
                      <a:pt x="235" y="297"/>
                    </a:lnTo>
                    <a:cubicBezTo>
                      <a:pt x="458" y="111"/>
                      <a:pt x="749" y="0"/>
                      <a:pt x="812" y="75"/>
                    </a:cubicBezTo>
                    <a:lnTo>
                      <a:pt x="812" y="75"/>
                    </a:lnTo>
                    <a:cubicBezTo>
                      <a:pt x="875" y="151"/>
                      <a:pt x="712" y="417"/>
                      <a:pt x="488" y="602"/>
                    </a:cubicBezTo>
                    <a:lnTo>
                      <a:pt x="488" y="602"/>
                    </a:lnTo>
                    <a:cubicBezTo>
                      <a:pt x="396" y="678"/>
                      <a:pt x="312" y="718"/>
                      <a:pt x="239" y="7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51">
                <a:extLst>
                  <a:ext uri="{FF2B5EF4-FFF2-40B4-BE49-F238E27FC236}">
                    <a16:creationId xmlns:a16="http://schemas.microsoft.com/office/drawing/2014/main" id="{05F67EEA-9E82-4E10-BCB6-9377D6B66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7666" y="11731196"/>
                <a:ext cx="988541" cy="139014"/>
              </a:xfrm>
              <a:custGeom>
                <a:avLst/>
                <a:gdLst>
                  <a:gd name="T0" fmla="*/ 1072 w 1127"/>
                  <a:gd name="T1" fmla="*/ 58 h 158"/>
                  <a:gd name="T2" fmla="*/ 1072 w 1127"/>
                  <a:gd name="T3" fmla="*/ 58 h 158"/>
                  <a:gd name="T4" fmla="*/ 934 w 1127"/>
                  <a:gd name="T5" fmla="*/ 0 h 158"/>
                  <a:gd name="T6" fmla="*/ 563 w 1127"/>
                  <a:gd name="T7" fmla="*/ 0 h 158"/>
                  <a:gd name="T8" fmla="*/ 192 w 1127"/>
                  <a:gd name="T9" fmla="*/ 0 h 158"/>
                  <a:gd name="T10" fmla="*/ 192 w 1127"/>
                  <a:gd name="T11" fmla="*/ 0 h 158"/>
                  <a:gd name="T12" fmla="*/ 53 w 1127"/>
                  <a:gd name="T13" fmla="*/ 58 h 158"/>
                  <a:gd name="T14" fmla="*/ 53 w 1127"/>
                  <a:gd name="T15" fmla="*/ 58 h 158"/>
                  <a:gd name="T16" fmla="*/ 0 w 1127"/>
                  <a:gd name="T17" fmla="*/ 157 h 158"/>
                  <a:gd name="T18" fmla="*/ 1126 w 1127"/>
                  <a:gd name="T19" fmla="*/ 157 h 158"/>
                  <a:gd name="T20" fmla="*/ 1126 w 1127"/>
                  <a:gd name="T21" fmla="*/ 157 h 158"/>
                  <a:gd name="T22" fmla="*/ 1072 w 1127"/>
                  <a:gd name="T23" fmla="*/ 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27" h="158">
                    <a:moveTo>
                      <a:pt x="1072" y="58"/>
                    </a:moveTo>
                    <a:lnTo>
                      <a:pt x="1072" y="58"/>
                    </a:lnTo>
                    <a:cubicBezTo>
                      <a:pt x="1036" y="22"/>
                      <a:pt x="988" y="0"/>
                      <a:pt x="934" y="0"/>
                    </a:cubicBezTo>
                    <a:lnTo>
                      <a:pt x="563" y="0"/>
                    </a:lnTo>
                    <a:lnTo>
                      <a:pt x="192" y="0"/>
                    </a:lnTo>
                    <a:lnTo>
                      <a:pt x="192" y="0"/>
                    </a:lnTo>
                    <a:cubicBezTo>
                      <a:pt x="138" y="0"/>
                      <a:pt x="89" y="22"/>
                      <a:pt x="53" y="58"/>
                    </a:cubicBezTo>
                    <a:lnTo>
                      <a:pt x="53" y="58"/>
                    </a:lnTo>
                    <a:cubicBezTo>
                      <a:pt x="27" y="84"/>
                      <a:pt x="8" y="119"/>
                      <a:pt x="0" y="157"/>
                    </a:cubicBezTo>
                    <a:lnTo>
                      <a:pt x="1126" y="157"/>
                    </a:lnTo>
                    <a:lnTo>
                      <a:pt x="1126" y="157"/>
                    </a:lnTo>
                    <a:cubicBezTo>
                      <a:pt x="1118" y="119"/>
                      <a:pt x="1099" y="84"/>
                      <a:pt x="1072" y="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52">
                <a:extLst>
                  <a:ext uri="{FF2B5EF4-FFF2-40B4-BE49-F238E27FC236}">
                    <a16:creationId xmlns:a16="http://schemas.microsoft.com/office/drawing/2014/main" id="{C1CE215D-0098-43A7-888C-A79F73C0D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9943" y="11723473"/>
                <a:ext cx="1003987" cy="154459"/>
              </a:xfrm>
              <a:custGeom>
                <a:avLst/>
                <a:gdLst>
                  <a:gd name="T0" fmla="*/ 21 w 1147"/>
                  <a:gd name="T1" fmla="*/ 157 h 177"/>
                  <a:gd name="T2" fmla="*/ 1125 w 1147"/>
                  <a:gd name="T3" fmla="*/ 157 h 177"/>
                  <a:gd name="T4" fmla="*/ 1125 w 1147"/>
                  <a:gd name="T5" fmla="*/ 157 h 177"/>
                  <a:gd name="T6" fmla="*/ 1076 w 1147"/>
                  <a:gd name="T7" fmla="*/ 73 h 177"/>
                  <a:gd name="T8" fmla="*/ 1076 w 1147"/>
                  <a:gd name="T9" fmla="*/ 73 h 177"/>
                  <a:gd name="T10" fmla="*/ 944 w 1147"/>
                  <a:gd name="T11" fmla="*/ 18 h 177"/>
                  <a:gd name="T12" fmla="*/ 202 w 1147"/>
                  <a:gd name="T13" fmla="*/ 18 h 177"/>
                  <a:gd name="T14" fmla="*/ 202 w 1147"/>
                  <a:gd name="T15" fmla="*/ 18 h 177"/>
                  <a:gd name="T16" fmla="*/ 70 w 1147"/>
                  <a:gd name="T17" fmla="*/ 73 h 177"/>
                  <a:gd name="T18" fmla="*/ 70 w 1147"/>
                  <a:gd name="T19" fmla="*/ 73 h 177"/>
                  <a:gd name="T20" fmla="*/ 21 w 1147"/>
                  <a:gd name="T21" fmla="*/ 157 h 177"/>
                  <a:gd name="T22" fmla="*/ 1136 w 1147"/>
                  <a:gd name="T23" fmla="*/ 176 h 177"/>
                  <a:gd name="T24" fmla="*/ 10 w 1147"/>
                  <a:gd name="T25" fmla="*/ 176 h 177"/>
                  <a:gd name="T26" fmla="*/ 10 w 1147"/>
                  <a:gd name="T27" fmla="*/ 176 h 177"/>
                  <a:gd name="T28" fmla="*/ 3 w 1147"/>
                  <a:gd name="T29" fmla="*/ 172 h 177"/>
                  <a:gd name="T30" fmla="*/ 3 w 1147"/>
                  <a:gd name="T31" fmla="*/ 172 h 177"/>
                  <a:gd name="T32" fmla="*/ 1 w 1147"/>
                  <a:gd name="T33" fmla="*/ 164 h 177"/>
                  <a:gd name="T34" fmla="*/ 1 w 1147"/>
                  <a:gd name="T35" fmla="*/ 164 h 177"/>
                  <a:gd name="T36" fmla="*/ 57 w 1147"/>
                  <a:gd name="T37" fmla="*/ 60 h 177"/>
                  <a:gd name="T38" fmla="*/ 57 w 1147"/>
                  <a:gd name="T39" fmla="*/ 60 h 177"/>
                  <a:gd name="T40" fmla="*/ 202 w 1147"/>
                  <a:gd name="T41" fmla="*/ 0 h 177"/>
                  <a:gd name="T42" fmla="*/ 944 w 1147"/>
                  <a:gd name="T43" fmla="*/ 0 h 177"/>
                  <a:gd name="T44" fmla="*/ 944 w 1147"/>
                  <a:gd name="T45" fmla="*/ 0 h 177"/>
                  <a:gd name="T46" fmla="*/ 1089 w 1147"/>
                  <a:gd name="T47" fmla="*/ 60 h 177"/>
                  <a:gd name="T48" fmla="*/ 1089 w 1147"/>
                  <a:gd name="T49" fmla="*/ 60 h 177"/>
                  <a:gd name="T50" fmla="*/ 1089 w 1147"/>
                  <a:gd name="T51" fmla="*/ 60 h 177"/>
                  <a:gd name="T52" fmla="*/ 1145 w 1147"/>
                  <a:gd name="T53" fmla="*/ 164 h 177"/>
                  <a:gd name="T54" fmla="*/ 1145 w 1147"/>
                  <a:gd name="T55" fmla="*/ 164 h 177"/>
                  <a:gd name="T56" fmla="*/ 1143 w 1147"/>
                  <a:gd name="T57" fmla="*/ 172 h 177"/>
                  <a:gd name="T58" fmla="*/ 1143 w 1147"/>
                  <a:gd name="T59" fmla="*/ 172 h 177"/>
                  <a:gd name="T60" fmla="*/ 1136 w 1147"/>
                  <a:gd name="T61" fmla="*/ 1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47" h="177">
                    <a:moveTo>
                      <a:pt x="21" y="157"/>
                    </a:moveTo>
                    <a:lnTo>
                      <a:pt x="1125" y="157"/>
                    </a:lnTo>
                    <a:lnTo>
                      <a:pt x="1125" y="157"/>
                    </a:lnTo>
                    <a:cubicBezTo>
                      <a:pt x="1116" y="125"/>
                      <a:pt x="1099" y="97"/>
                      <a:pt x="1076" y="73"/>
                    </a:cubicBezTo>
                    <a:lnTo>
                      <a:pt x="1076" y="73"/>
                    </a:lnTo>
                    <a:cubicBezTo>
                      <a:pt x="1040" y="37"/>
                      <a:pt x="993" y="18"/>
                      <a:pt x="944" y="18"/>
                    </a:cubicBezTo>
                    <a:lnTo>
                      <a:pt x="202" y="18"/>
                    </a:lnTo>
                    <a:lnTo>
                      <a:pt x="202" y="18"/>
                    </a:lnTo>
                    <a:cubicBezTo>
                      <a:pt x="152" y="18"/>
                      <a:pt x="105" y="37"/>
                      <a:pt x="70" y="73"/>
                    </a:cubicBezTo>
                    <a:lnTo>
                      <a:pt x="70" y="73"/>
                    </a:lnTo>
                    <a:cubicBezTo>
                      <a:pt x="46" y="97"/>
                      <a:pt x="29" y="125"/>
                      <a:pt x="21" y="157"/>
                    </a:cubicBezTo>
                    <a:close/>
                    <a:moveTo>
                      <a:pt x="1136" y="176"/>
                    </a:moveTo>
                    <a:lnTo>
                      <a:pt x="10" y="176"/>
                    </a:lnTo>
                    <a:lnTo>
                      <a:pt x="10" y="176"/>
                    </a:lnTo>
                    <a:cubicBezTo>
                      <a:pt x="7" y="176"/>
                      <a:pt x="5" y="174"/>
                      <a:pt x="3" y="172"/>
                    </a:cubicBezTo>
                    <a:lnTo>
                      <a:pt x="3" y="172"/>
                    </a:lnTo>
                    <a:cubicBezTo>
                      <a:pt x="1" y="171"/>
                      <a:pt x="0" y="167"/>
                      <a:pt x="1" y="164"/>
                    </a:cubicBezTo>
                    <a:lnTo>
                      <a:pt x="1" y="164"/>
                    </a:lnTo>
                    <a:cubicBezTo>
                      <a:pt x="9" y="125"/>
                      <a:pt x="28" y="89"/>
                      <a:pt x="57" y="60"/>
                    </a:cubicBezTo>
                    <a:lnTo>
                      <a:pt x="57" y="60"/>
                    </a:lnTo>
                    <a:cubicBezTo>
                      <a:pt x="96" y="22"/>
                      <a:pt x="148" y="0"/>
                      <a:pt x="202" y="0"/>
                    </a:cubicBezTo>
                    <a:lnTo>
                      <a:pt x="944" y="0"/>
                    </a:lnTo>
                    <a:lnTo>
                      <a:pt x="944" y="0"/>
                    </a:lnTo>
                    <a:cubicBezTo>
                      <a:pt x="999" y="0"/>
                      <a:pt x="1050" y="22"/>
                      <a:pt x="1089" y="60"/>
                    </a:cubicBezTo>
                    <a:lnTo>
                      <a:pt x="1089" y="60"/>
                    </a:lnTo>
                    <a:lnTo>
                      <a:pt x="1089" y="60"/>
                    </a:lnTo>
                    <a:cubicBezTo>
                      <a:pt x="1118" y="89"/>
                      <a:pt x="1137" y="125"/>
                      <a:pt x="1145" y="164"/>
                    </a:cubicBezTo>
                    <a:lnTo>
                      <a:pt x="1145" y="164"/>
                    </a:lnTo>
                    <a:cubicBezTo>
                      <a:pt x="1146" y="167"/>
                      <a:pt x="1145" y="171"/>
                      <a:pt x="1143" y="172"/>
                    </a:cubicBezTo>
                    <a:lnTo>
                      <a:pt x="1143" y="172"/>
                    </a:lnTo>
                    <a:cubicBezTo>
                      <a:pt x="1141" y="174"/>
                      <a:pt x="1139" y="176"/>
                      <a:pt x="1136" y="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4A35FF21-8888-443E-BC83-1623EB421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3803" y="11866347"/>
                <a:ext cx="991528" cy="1099657"/>
              </a:xfrm>
              <a:custGeom>
                <a:avLst/>
                <a:gdLst>
                  <a:gd name="connsiteX0" fmla="*/ 0 w 991528"/>
                  <a:gd name="connsiteY0" fmla="*/ 1023295 h 1099657"/>
                  <a:gd name="connsiteX1" fmla="*/ 991528 w 991528"/>
                  <a:gd name="connsiteY1" fmla="*/ 1023295 h 1099657"/>
                  <a:gd name="connsiteX2" fmla="*/ 991528 w 991528"/>
                  <a:gd name="connsiteY2" fmla="*/ 1099657 h 1099657"/>
                  <a:gd name="connsiteX3" fmla="*/ 496202 w 991528"/>
                  <a:gd name="connsiteY3" fmla="*/ 1099657 h 1099657"/>
                  <a:gd name="connsiteX4" fmla="*/ 0 w 991528"/>
                  <a:gd name="connsiteY4" fmla="*/ 1099657 h 1099657"/>
                  <a:gd name="connsiteX5" fmla="*/ 3501 w 991528"/>
                  <a:gd name="connsiteY5" fmla="*/ 0 h 1099657"/>
                  <a:gd name="connsiteX6" fmla="*/ 988903 w 991528"/>
                  <a:gd name="connsiteY6" fmla="*/ 0 h 1099657"/>
                  <a:gd name="connsiteX7" fmla="*/ 991528 w 991528"/>
                  <a:gd name="connsiteY7" fmla="*/ 34198 h 1099657"/>
                  <a:gd name="connsiteX8" fmla="*/ 991528 w 991528"/>
                  <a:gd name="connsiteY8" fmla="*/ 567328 h 1099657"/>
                  <a:gd name="connsiteX9" fmla="*/ 991528 w 991528"/>
                  <a:gd name="connsiteY9" fmla="*/ 1022418 h 1099657"/>
                  <a:gd name="connsiteX10" fmla="*/ 0 w 991528"/>
                  <a:gd name="connsiteY10" fmla="*/ 1022418 h 1099657"/>
                  <a:gd name="connsiteX11" fmla="*/ 0 w 991528"/>
                  <a:gd name="connsiteY11" fmla="*/ 567328 h 1099657"/>
                  <a:gd name="connsiteX12" fmla="*/ 0 w 991528"/>
                  <a:gd name="connsiteY12" fmla="*/ 34198 h 1099657"/>
                  <a:gd name="connsiteX13" fmla="*/ 3501 w 991528"/>
                  <a:gd name="connsiteY13" fmla="*/ 0 h 1099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1528" h="1099657">
                    <a:moveTo>
                      <a:pt x="0" y="1023295"/>
                    </a:moveTo>
                    <a:lnTo>
                      <a:pt x="991528" y="1023295"/>
                    </a:lnTo>
                    <a:lnTo>
                      <a:pt x="991528" y="1099657"/>
                    </a:lnTo>
                    <a:lnTo>
                      <a:pt x="496202" y="1099657"/>
                    </a:lnTo>
                    <a:lnTo>
                      <a:pt x="0" y="1099657"/>
                    </a:lnTo>
                    <a:close/>
                    <a:moveTo>
                      <a:pt x="3501" y="0"/>
                    </a:moveTo>
                    <a:lnTo>
                      <a:pt x="988903" y="0"/>
                    </a:lnTo>
                    <a:cubicBezTo>
                      <a:pt x="991528" y="11399"/>
                      <a:pt x="991528" y="22798"/>
                      <a:pt x="991528" y="34198"/>
                    </a:cubicBezTo>
                    <a:lnTo>
                      <a:pt x="991528" y="567328"/>
                    </a:lnTo>
                    <a:lnTo>
                      <a:pt x="991528" y="1022418"/>
                    </a:lnTo>
                    <a:lnTo>
                      <a:pt x="0" y="1022418"/>
                    </a:lnTo>
                    <a:lnTo>
                      <a:pt x="0" y="567328"/>
                    </a:lnTo>
                    <a:lnTo>
                      <a:pt x="0" y="34198"/>
                    </a:lnTo>
                    <a:cubicBezTo>
                      <a:pt x="0" y="22798"/>
                      <a:pt x="875" y="11399"/>
                      <a:pt x="350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54">
                <a:extLst>
                  <a:ext uri="{FF2B5EF4-FFF2-40B4-BE49-F238E27FC236}">
                    <a16:creationId xmlns:a16="http://schemas.microsoft.com/office/drawing/2014/main" id="{12332A09-C305-430C-950E-38B388269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6080" y="12881919"/>
                <a:ext cx="1007849" cy="92676"/>
              </a:xfrm>
              <a:custGeom>
                <a:avLst/>
                <a:gdLst>
                  <a:gd name="T0" fmla="*/ 18 w 1152"/>
                  <a:gd name="T1" fmla="*/ 88 h 107"/>
                  <a:gd name="T2" fmla="*/ 1134 w 1152"/>
                  <a:gd name="T3" fmla="*/ 88 h 107"/>
                  <a:gd name="T4" fmla="*/ 1134 w 1152"/>
                  <a:gd name="T5" fmla="*/ 18 h 107"/>
                  <a:gd name="T6" fmla="*/ 18 w 1152"/>
                  <a:gd name="T7" fmla="*/ 18 h 107"/>
                  <a:gd name="T8" fmla="*/ 18 w 1152"/>
                  <a:gd name="T9" fmla="*/ 88 h 107"/>
                  <a:gd name="T10" fmla="*/ 1142 w 1152"/>
                  <a:gd name="T11" fmla="*/ 106 h 107"/>
                  <a:gd name="T12" fmla="*/ 9 w 1152"/>
                  <a:gd name="T13" fmla="*/ 106 h 107"/>
                  <a:gd name="T14" fmla="*/ 9 w 1152"/>
                  <a:gd name="T15" fmla="*/ 106 h 107"/>
                  <a:gd name="T16" fmla="*/ 0 w 1152"/>
                  <a:gd name="T17" fmla="*/ 97 h 107"/>
                  <a:gd name="T18" fmla="*/ 0 w 1152"/>
                  <a:gd name="T19" fmla="*/ 9 h 107"/>
                  <a:gd name="T20" fmla="*/ 0 w 1152"/>
                  <a:gd name="T21" fmla="*/ 9 h 107"/>
                  <a:gd name="T22" fmla="*/ 9 w 1152"/>
                  <a:gd name="T23" fmla="*/ 0 h 107"/>
                  <a:gd name="T24" fmla="*/ 1142 w 1152"/>
                  <a:gd name="T25" fmla="*/ 0 h 107"/>
                  <a:gd name="T26" fmla="*/ 1142 w 1152"/>
                  <a:gd name="T27" fmla="*/ 0 h 107"/>
                  <a:gd name="T28" fmla="*/ 1151 w 1152"/>
                  <a:gd name="T29" fmla="*/ 9 h 107"/>
                  <a:gd name="T30" fmla="*/ 1151 w 1152"/>
                  <a:gd name="T31" fmla="*/ 97 h 107"/>
                  <a:gd name="T32" fmla="*/ 1151 w 1152"/>
                  <a:gd name="T33" fmla="*/ 97 h 107"/>
                  <a:gd name="T34" fmla="*/ 1142 w 1152"/>
                  <a:gd name="T3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2" h="107">
                    <a:moveTo>
                      <a:pt x="18" y="88"/>
                    </a:moveTo>
                    <a:lnTo>
                      <a:pt x="1134" y="88"/>
                    </a:lnTo>
                    <a:lnTo>
                      <a:pt x="1134" y="18"/>
                    </a:lnTo>
                    <a:lnTo>
                      <a:pt x="18" y="18"/>
                    </a:lnTo>
                    <a:lnTo>
                      <a:pt x="18" y="88"/>
                    </a:lnTo>
                    <a:close/>
                    <a:moveTo>
                      <a:pt x="1142" y="106"/>
                    </a:moveTo>
                    <a:lnTo>
                      <a:pt x="9" y="106"/>
                    </a:lnTo>
                    <a:lnTo>
                      <a:pt x="9" y="106"/>
                    </a:lnTo>
                    <a:cubicBezTo>
                      <a:pt x="4" y="106"/>
                      <a:pt x="0" y="102"/>
                      <a:pt x="0" y="9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42" y="0"/>
                    </a:lnTo>
                    <a:lnTo>
                      <a:pt x="1142" y="0"/>
                    </a:lnTo>
                    <a:cubicBezTo>
                      <a:pt x="1148" y="0"/>
                      <a:pt x="1151" y="4"/>
                      <a:pt x="1151" y="9"/>
                    </a:cubicBezTo>
                    <a:lnTo>
                      <a:pt x="1151" y="97"/>
                    </a:lnTo>
                    <a:lnTo>
                      <a:pt x="1151" y="97"/>
                    </a:lnTo>
                    <a:cubicBezTo>
                      <a:pt x="1151" y="102"/>
                      <a:pt x="1148" y="106"/>
                      <a:pt x="1142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56">
                <a:extLst>
                  <a:ext uri="{FF2B5EF4-FFF2-40B4-BE49-F238E27FC236}">
                    <a16:creationId xmlns:a16="http://schemas.microsoft.com/office/drawing/2014/main" id="{1DEC7A45-3542-436A-BD5F-BF63AA965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6080" y="11858624"/>
                <a:ext cx="1007849" cy="1038741"/>
              </a:xfrm>
              <a:custGeom>
                <a:avLst/>
                <a:gdLst>
                  <a:gd name="T0" fmla="*/ 18 w 1153"/>
                  <a:gd name="T1" fmla="*/ 1166 h 1185"/>
                  <a:gd name="T2" fmla="*/ 1134 w 1153"/>
                  <a:gd name="T3" fmla="*/ 1166 h 1185"/>
                  <a:gd name="T4" fmla="*/ 1134 w 1153"/>
                  <a:gd name="T5" fmla="*/ 48 h 1185"/>
                  <a:gd name="T6" fmla="*/ 1134 w 1153"/>
                  <a:gd name="T7" fmla="*/ 48 h 1185"/>
                  <a:gd name="T8" fmla="*/ 1131 w 1153"/>
                  <a:gd name="T9" fmla="*/ 19 h 1185"/>
                  <a:gd name="T10" fmla="*/ 20 w 1153"/>
                  <a:gd name="T11" fmla="*/ 19 h 1185"/>
                  <a:gd name="T12" fmla="*/ 20 w 1153"/>
                  <a:gd name="T13" fmla="*/ 19 h 1185"/>
                  <a:gd name="T14" fmla="*/ 18 w 1153"/>
                  <a:gd name="T15" fmla="*/ 48 h 1185"/>
                  <a:gd name="T16" fmla="*/ 18 w 1153"/>
                  <a:gd name="T17" fmla="*/ 1166 h 1185"/>
                  <a:gd name="T18" fmla="*/ 1142 w 1153"/>
                  <a:gd name="T19" fmla="*/ 1184 h 1185"/>
                  <a:gd name="T20" fmla="*/ 9 w 1153"/>
                  <a:gd name="T21" fmla="*/ 1184 h 1185"/>
                  <a:gd name="T22" fmla="*/ 9 w 1153"/>
                  <a:gd name="T23" fmla="*/ 1184 h 1185"/>
                  <a:gd name="T24" fmla="*/ 0 w 1153"/>
                  <a:gd name="T25" fmla="*/ 1175 h 1185"/>
                  <a:gd name="T26" fmla="*/ 0 w 1153"/>
                  <a:gd name="T27" fmla="*/ 48 h 1185"/>
                  <a:gd name="T28" fmla="*/ 0 w 1153"/>
                  <a:gd name="T29" fmla="*/ 48 h 1185"/>
                  <a:gd name="T30" fmla="*/ 4 w 1153"/>
                  <a:gd name="T31" fmla="*/ 7 h 1185"/>
                  <a:gd name="T32" fmla="*/ 4 w 1153"/>
                  <a:gd name="T33" fmla="*/ 7 h 1185"/>
                  <a:gd name="T34" fmla="*/ 13 w 1153"/>
                  <a:gd name="T35" fmla="*/ 0 h 1185"/>
                  <a:gd name="T36" fmla="*/ 1139 w 1153"/>
                  <a:gd name="T37" fmla="*/ 0 h 1185"/>
                  <a:gd name="T38" fmla="*/ 1139 w 1153"/>
                  <a:gd name="T39" fmla="*/ 0 h 1185"/>
                  <a:gd name="T40" fmla="*/ 1148 w 1153"/>
                  <a:gd name="T41" fmla="*/ 7 h 1185"/>
                  <a:gd name="T42" fmla="*/ 1148 w 1153"/>
                  <a:gd name="T43" fmla="*/ 7 h 1185"/>
                  <a:gd name="T44" fmla="*/ 1152 w 1153"/>
                  <a:gd name="T45" fmla="*/ 48 h 1185"/>
                  <a:gd name="T46" fmla="*/ 1152 w 1153"/>
                  <a:gd name="T47" fmla="*/ 1175 h 1185"/>
                  <a:gd name="T48" fmla="*/ 1152 w 1153"/>
                  <a:gd name="T49" fmla="*/ 1175 h 1185"/>
                  <a:gd name="T50" fmla="*/ 1142 w 1153"/>
                  <a:gd name="T51" fmla="*/ 1184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53" h="1185">
                    <a:moveTo>
                      <a:pt x="18" y="1166"/>
                    </a:moveTo>
                    <a:lnTo>
                      <a:pt x="1134" y="1166"/>
                    </a:lnTo>
                    <a:lnTo>
                      <a:pt x="1134" y="48"/>
                    </a:lnTo>
                    <a:lnTo>
                      <a:pt x="1134" y="48"/>
                    </a:lnTo>
                    <a:cubicBezTo>
                      <a:pt x="1134" y="38"/>
                      <a:pt x="1133" y="28"/>
                      <a:pt x="1131" y="19"/>
                    </a:cubicBezTo>
                    <a:lnTo>
                      <a:pt x="20" y="19"/>
                    </a:lnTo>
                    <a:lnTo>
                      <a:pt x="20" y="19"/>
                    </a:lnTo>
                    <a:cubicBezTo>
                      <a:pt x="19" y="28"/>
                      <a:pt x="18" y="38"/>
                      <a:pt x="18" y="48"/>
                    </a:cubicBezTo>
                    <a:lnTo>
                      <a:pt x="18" y="1166"/>
                    </a:lnTo>
                    <a:close/>
                    <a:moveTo>
                      <a:pt x="1142" y="1184"/>
                    </a:moveTo>
                    <a:lnTo>
                      <a:pt x="9" y="1184"/>
                    </a:lnTo>
                    <a:lnTo>
                      <a:pt x="9" y="1184"/>
                    </a:lnTo>
                    <a:cubicBezTo>
                      <a:pt x="4" y="1184"/>
                      <a:pt x="0" y="1180"/>
                      <a:pt x="0" y="1175"/>
                    </a:cubicBezTo>
                    <a:lnTo>
                      <a:pt x="0" y="48"/>
                    </a:lnTo>
                    <a:lnTo>
                      <a:pt x="0" y="48"/>
                    </a:lnTo>
                    <a:cubicBezTo>
                      <a:pt x="0" y="34"/>
                      <a:pt x="2" y="21"/>
                      <a:pt x="4" y="7"/>
                    </a:cubicBezTo>
                    <a:lnTo>
                      <a:pt x="4" y="7"/>
                    </a:lnTo>
                    <a:cubicBezTo>
                      <a:pt x="5" y="4"/>
                      <a:pt x="9" y="0"/>
                      <a:pt x="13" y="0"/>
                    </a:cubicBezTo>
                    <a:lnTo>
                      <a:pt x="1139" y="0"/>
                    </a:lnTo>
                    <a:lnTo>
                      <a:pt x="1139" y="0"/>
                    </a:lnTo>
                    <a:cubicBezTo>
                      <a:pt x="1144" y="0"/>
                      <a:pt x="1147" y="4"/>
                      <a:pt x="1148" y="7"/>
                    </a:cubicBezTo>
                    <a:lnTo>
                      <a:pt x="1148" y="7"/>
                    </a:lnTo>
                    <a:cubicBezTo>
                      <a:pt x="1151" y="21"/>
                      <a:pt x="1152" y="34"/>
                      <a:pt x="1152" y="48"/>
                    </a:cubicBezTo>
                    <a:lnTo>
                      <a:pt x="1152" y="1175"/>
                    </a:lnTo>
                    <a:lnTo>
                      <a:pt x="1152" y="1175"/>
                    </a:lnTo>
                    <a:cubicBezTo>
                      <a:pt x="1152" y="1180"/>
                      <a:pt x="1148" y="1184"/>
                      <a:pt x="1142" y="1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57">
                <a:extLst>
                  <a:ext uri="{FF2B5EF4-FFF2-40B4-BE49-F238E27FC236}">
                    <a16:creationId xmlns:a16="http://schemas.microsoft.com/office/drawing/2014/main" id="{7EF01F55-0345-49C4-94CA-7759E15FA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3803" y="11866347"/>
                <a:ext cx="992403" cy="1100525"/>
              </a:xfrm>
              <a:custGeom>
                <a:avLst/>
                <a:gdLst>
                  <a:gd name="T0" fmla="*/ 1133 w 1134"/>
                  <a:gd name="T1" fmla="*/ 42 h 1255"/>
                  <a:gd name="T2" fmla="*/ 1133 w 1134"/>
                  <a:gd name="T3" fmla="*/ 42 h 1255"/>
                  <a:gd name="T4" fmla="*/ 1130 w 1134"/>
                  <a:gd name="T5" fmla="*/ 0 h 1255"/>
                  <a:gd name="T6" fmla="*/ 4 w 1134"/>
                  <a:gd name="T7" fmla="*/ 0 h 1255"/>
                  <a:gd name="T8" fmla="*/ 4 w 1134"/>
                  <a:gd name="T9" fmla="*/ 0 h 1255"/>
                  <a:gd name="T10" fmla="*/ 0 w 1134"/>
                  <a:gd name="T11" fmla="*/ 42 h 1255"/>
                  <a:gd name="T12" fmla="*/ 0 w 1134"/>
                  <a:gd name="T13" fmla="*/ 695 h 1255"/>
                  <a:gd name="T14" fmla="*/ 0 w 1134"/>
                  <a:gd name="T15" fmla="*/ 1254 h 1255"/>
                  <a:gd name="T16" fmla="*/ 1133 w 1134"/>
                  <a:gd name="T17" fmla="*/ 1254 h 1255"/>
                  <a:gd name="T18" fmla="*/ 1133 w 1134"/>
                  <a:gd name="T19" fmla="*/ 695 h 1255"/>
                  <a:gd name="T20" fmla="*/ 1133 w 1134"/>
                  <a:gd name="T21" fmla="*/ 42 h 1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4" h="1255">
                    <a:moveTo>
                      <a:pt x="1133" y="42"/>
                    </a:moveTo>
                    <a:lnTo>
                      <a:pt x="1133" y="42"/>
                    </a:lnTo>
                    <a:cubicBezTo>
                      <a:pt x="1133" y="28"/>
                      <a:pt x="1133" y="14"/>
                      <a:pt x="1130" y="0"/>
                    </a:cubicBezTo>
                    <a:lnTo>
                      <a:pt x="4" y="0"/>
                    </a:lnTo>
                    <a:lnTo>
                      <a:pt x="4" y="0"/>
                    </a:lnTo>
                    <a:cubicBezTo>
                      <a:pt x="1" y="14"/>
                      <a:pt x="0" y="28"/>
                      <a:pt x="0" y="42"/>
                    </a:cubicBezTo>
                    <a:lnTo>
                      <a:pt x="0" y="695"/>
                    </a:lnTo>
                    <a:lnTo>
                      <a:pt x="0" y="1254"/>
                    </a:lnTo>
                    <a:lnTo>
                      <a:pt x="1133" y="1254"/>
                    </a:lnTo>
                    <a:lnTo>
                      <a:pt x="1133" y="695"/>
                    </a:lnTo>
                    <a:lnTo>
                      <a:pt x="1133" y="4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6CB50E10-F1D6-43C4-BB7A-169749E231C5}"/>
                </a:ext>
              </a:extLst>
            </p:cNvPr>
            <p:cNvGrpSpPr/>
            <p:nvPr/>
          </p:nvGrpSpPr>
          <p:grpSpPr>
            <a:xfrm>
              <a:off x="5904213" y="6379176"/>
              <a:ext cx="12684982" cy="3382662"/>
              <a:chOff x="5904213" y="6379176"/>
              <a:chExt cx="12684982" cy="3382662"/>
            </a:xfrm>
          </p:grpSpPr>
          <p:sp>
            <p:nvSpPr>
              <p:cNvPr id="400" name="Freeform 2">
                <a:extLst>
                  <a:ext uri="{FF2B5EF4-FFF2-40B4-BE49-F238E27FC236}">
                    <a16:creationId xmlns:a16="http://schemas.microsoft.com/office/drawing/2014/main" id="{46FAEC20-AEEE-47F9-B9AB-CD20FC271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1936" y="6386899"/>
                <a:ext cx="12665676" cy="3367216"/>
              </a:xfrm>
              <a:custGeom>
                <a:avLst/>
                <a:gdLst>
                  <a:gd name="T0" fmla="*/ 14119 w 14465"/>
                  <a:gd name="T1" fmla="*/ 3844 h 3845"/>
                  <a:gd name="T2" fmla="*/ 7231 w 14465"/>
                  <a:gd name="T3" fmla="*/ 3844 h 3845"/>
                  <a:gd name="T4" fmla="*/ 345 w 14465"/>
                  <a:gd name="T5" fmla="*/ 3844 h 3845"/>
                  <a:gd name="T6" fmla="*/ 345 w 14465"/>
                  <a:gd name="T7" fmla="*/ 3844 h 3845"/>
                  <a:gd name="T8" fmla="*/ 101 w 14465"/>
                  <a:gd name="T9" fmla="*/ 3743 h 3845"/>
                  <a:gd name="T10" fmla="*/ 101 w 14465"/>
                  <a:gd name="T11" fmla="*/ 3743 h 3845"/>
                  <a:gd name="T12" fmla="*/ 0 w 14465"/>
                  <a:gd name="T13" fmla="*/ 3500 h 3845"/>
                  <a:gd name="T14" fmla="*/ 0 w 14465"/>
                  <a:gd name="T15" fmla="*/ 1922 h 3845"/>
                  <a:gd name="T16" fmla="*/ 0 w 14465"/>
                  <a:gd name="T17" fmla="*/ 346 h 3845"/>
                  <a:gd name="T18" fmla="*/ 0 w 14465"/>
                  <a:gd name="T19" fmla="*/ 346 h 3845"/>
                  <a:gd name="T20" fmla="*/ 101 w 14465"/>
                  <a:gd name="T21" fmla="*/ 101 h 3845"/>
                  <a:gd name="T22" fmla="*/ 101 w 14465"/>
                  <a:gd name="T23" fmla="*/ 101 h 3845"/>
                  <a:gd name="T24" fmla="*/ 345 w 14465"/>
                  <a:gd name="T25" fmla="*/ 0 h 3845"/>
                  <a:gd name="T26" fmla="*/ 7231 w 14465"/>
                  <a:gd name="T27" fmla="*/ 0 h 3845"/>
                  <a:gd name="T28" fmla="*/ 14119 w 14465"/>
                  <a:gd name="T29" fmla="*/ 0 h 3845"/>
                  <a:gd name="T30" fmla="*/ 14119 w 14465"/>
                  <a:gd name="T31" fmla="*/ 0 h 3845"/>
                  <a:gd name="T32" fmla="*/ 14363 w 14465"/>
                  <a:gd name="T33" fmla="*/ 101 h 3845"/>
                  <a:gd name="T34" fmla="*/ 14363 w 14465"/>
                  <a:gd name="T35" fmla="*/ 101 h 3845"/>
                  <a:gd name="T36" fmla="*/ 14464 w 14465"/>
                  <a:gd name="T37" fmla="*/ 346 h 3845"/>
                  <a:gd name="T38" fmla="*/ 14464 w 14465"/>
                  <a:gd name="T39" fmla="*/ 1922 h 3845"/>
                  <a:gd name="T40" fmla="*/ 14464 w 14465"/>
                  <a:gd name="T41" fmla="*/ 3500 h 3845"/>
                  <a:gd name="T42" fmla="*/ 14464 w 14465"/>
                  <a:gd name="T43" fmla="*/ 3500 h 3845"/>
                  <a:gd name="T44" fmla="*/ 14363 w 14465"/>
                  <a:gd name="T45" fmla="*/ 3743 h 3845"/>
                  <a:gd name="T46" fmla="*/ 14363 w 14465"/>
                  <a:gd name="T47" fmla="*/ 3743 h 3845"/>
                  <a:gd name="T48" fmla="*/ 14119 w 14465"/>
                  <a:gd name="T49" fmla="*/ 3844 h 3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465" h="3845">
                    <a:moveTo>
                      <a:pt x="14119" y="3844"/>
                    </a:moveTo>
                    <a:lnTo>
                      <a:pt x="7231" y="3844"/>
                    </a:lnTo>
                    <a:lnTo>
                      <a:pt x="345" y="3844"/>
                    </a:lnTo>
                    <a:lnTo>
                      <a:pt x="345" y="3844"/>
                    </a:lnTo>
                    <a:cubicBezTo>
                      <a:pt x="249" y="3844"/>
                      <a:pt x="163" y="3806"/>
                      <a:pt x="101" y="3743"/>
                    </a:cubicBezTo>
                    <a:lnTo>
                      <a:pt x="101" y="3743"/>
                    </a:lnTo>
                    <a:cubicBezTo>
                      <a:pt x="38" y="3681"/>
                      <a:pt x="0" y="3595"/>
                      <a:pt x="0" y="3500"/>
                    </a:cubicBezTo>
                    <a:lnTo>
                      <a:pt x="0" y="1922"/>
                    </a:lnTo>
                    <a:lnTo>
                      <a:pt x="0" y="346"/>
                    </a:lnTo>
                    <a:lnTo>
                      <a:pt x="0" y="346"/>
                    </a:lnTo>
                    <a:cubicBezTo>
                      <a:pt x="0" y="250"/>
                      <a:pt x="38" y="164"/>
                      <a:pt x="101" y="101"/>
                    </a:cubicBezTo>
                    <a:lnTo>
                      <a:pt x="101" y="101"/>
                    </a:lnTo>
                    <a:cubicBezTo>
                      <a:pt x="163" y="39"/>
                      <a:pt x="249" y="0"/>
                      <a:pt x="345" y="0"/>
                    </a:cubicBezTo>
                    <a:lnTo>
                      <a:pt x="7231" y="0"/>
                    </a:lnTo>
                    <a:lnTo>
                      <a:pt x="14119" y="0"/>
                    </a:lnTo>
                    <a:lnTo>
                      <a:pt x="14119" y="0"/>
                    </a:lnTo>
                    <a:cubicBezTo>
                      <a:pt x="14214" y="0"/>
                      <a:pt x="14301" y="39"/>
                      <a:pt x="14363" y="101"/>
                    </a:cubicBezTo>
                    <a:lnTo>
                      <a:pt x="14363" y="101"/>
                    </a:lnTo>
                    <a:cubicBezTo>
                      <a:pt x="14425" y="164"/>
                      <a:pt x="14464" y="250"/>
                      <a:pt x="14464" y="346"/>
                    </a:cubicBezTo>
                    <a:lnTo>
                      <a:pt x="14464" y="1922"/>
                    </a:lnTo>
                    <a:lnTo>
                      <a:pt x="14464" y="3500"/>
                    </a:lnTo>
                    <a:lnTo>
                      <a:pt x="14464" y="3500"/>
                    </a:lnTo>
                    <a:cubicBezTo>
                      <a:pt x="14464" y="3595"/>
                      <a:pt x="14425" y="3681"/>
                      <a:pt x="14363" y="3743"/>
                    </a:cubicBezTo>
                    <a:lnTo>
                      <a:pt x="14363" y="3743"/>
                    </a:lnTo>
                    <a:cubicBezTo>
                      <a:pt x="14301" y="3806"/>
                      <a:pt x="14214" y="3844"/>
                      <a:pt x="14119" y="38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4">
                <a:extLst>
                  <a:ext uri="{FF2B5EF4-FFF2-40B4-BE49-F238E27FC236}">
                    <a16:creationId xmlns:a16="http://schemas.microsoft.com/office/drawing/2014/main" id="{06CCB076-8DE8-4013-8888-B950EC69C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1936" y="6386899"/>
                <a:ext cx="12665676" cy="3367216"/>
              </a:xfrm>
              <a:custGeom>
                <a:avLst/>
                <a:gdLst>
                  <a:gd name="T0" fmla="*/ 14119 w 14465"/>
                  <a:gd name="T1" fmla="*/ 3844 h 3845"/>
                  <a:gd name="T2" fmla="*/ 7231 w 14465"/>
                  <a:gd name="T3" fmla="*/ 3844 h 3845"/>
                  <a:gd name="T4" fmla="*/ 345 w 14465"/>
                  <a:gd name="T5" fmla="*/ 3844 h 3845"/>
                  <a:gd name="T6" fmla="*/ 345 w 14465"/>
                  <a:gd name="T7" fmla="*/ 3844 h 3845"/>
                  <a:gd name="T8" fmla="*/ 101 w 14465"/>
                  <a:gd name="T9" fmla="*/ 3743 h 3845"/>
                  <a:gd name="T10" fmla="*/ 101 w 14465"/>
                  <a:gd name="T11" fmla="*/ 3743 h 3845"/>
                  <a:gd name="T12" fmla="*/ 0 w 14465"/>
                  <a:gd name="T13" fmla="*/ 3500 h 3845"/>
                  <a:gd name="T14" fmla="*/ 0 w 14465"/>
                  <a:gd name="T15" fmla="*/ 1922 h 3845"/>
                  <a:gd name="T16" fmla="*/ 0 w 14465"/>
                  <a:gd name="T17" fmla="*/ 346 h 3845"/>
                  <a:gd name="T18" fmla="*/ 0 w 14465"/>
                  <a:gd name="T19" fmla="*/ 346 h 3845"/>
                  <a:gd name="T20" fmla="*/ 101 w 14465"/>
                  <a:gd name="T21" fmla="*/ 101 h 3845"/>
                  <a:gd name="T22" fmla="*/ 101 w 14465"/>
                  <a:gd name="T23" fmla="*/ 101 h 3845"/>
                  <a:gd name="T24" fmla="*/ 345 w 14465"/>
                  <a:gd name="T25" fmla="*/ 0 h 3845"/>
                  <a:gd name="T26" fmla="*/ 7231 w 14465"/>
                  <a:gd name="T27" fmla="*/ 0 h 3845"/>
                  <a:gd name="T28" fmla="*/ 14119 w 14465"/>
                  <a:gd name="T29" fmla="*/ 0 h 3845"/>
                  <a:gd name="T30" fmla="*/ 14119 w 14465"/>
                  <a:gd name="T31" fmla="*/ 0 h 3845"/>
                  <a:gd name="T32" fmla="*/ 14363 w 14465"/>
                  <a:gd name="T33" fmla="*/ 101 h 3845"/>
                  <a:gd name="T34" fmla="*/ 14363 w 14465"/>
                  <a:gd name="T35" fmla="*/ 101 h 3845"/>
                  <a:gd name="T36" fmla="*/ 14464 w 14465"/>
                  <a:gd name="T37" fmla="*/ 346 h 3845"/>
                  <a:gd name="T38" fmla="*/ 14464 w 14465"/>
                  <a:gd name="T39" fmla="*/ 1922 h 3845"/>
                  <a:gd name="T40" fmla="*/ 14464 w 14465"/>
                  <a:gd name="T41" fmla="*/ 3500 h 3845"/>
                  <a:gd name="T42" fmla="*/ 14464 w 14465"/>
                  <a:gd name="T43" fmla="*/ 3500 h 3845"/>
                  <a:gd name="T44" fmla="*/ 14363 w 14465"/>
                  <a:gd name="T45" fmla="*/ 3743 h 3845"/>
                  <a:gd name="T46" fmla="*/ 14363 w 14465"/>
                  <a:gd name="T47" fmla="*/ 3743 h 3845"/>
                  <a:gd name="T48" fmla="*/ 14119 w 14465"/>
                  <a:gd name="T49" fmla="*/ 3844 h 3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465" h="3845">
                    <a:moveTo>
                      <a:pt x="14119" y="3844"/>
                    </a:moveTo>
                    <a:lnTo>
                      <a:pt x="7231" y="3844"/>
                    </a:lnTo>
                    <a:lnTo>
                      <a:pt x="345" y="3844"/>
                    </a:lnTo>
                    <a:lnTo>
                      <a:pt x="345" y="3844"/>
                    </a:lnTo>
                    <a:cubicBezTo>
                      <a:pt x="249" y="3844"/>
                      <a:pt x="163" y="3806"/>
                      <a:pt x="101" y="3743"/>
                    </a:cubicBezTo>
                    <a:lnTo>
                      <a:pt x="101" y="3743"/>
                    </a:lnTo>
                    <a:cubicBezTo>
                      <a:pt x="38" y="3681"/>
                      <a:pt x="0" y="3595"/>
                      <a:pt x="0" y="3500"/>
                    </a:cubicBezTo>
                    <a:lnTo>
                      <a:pt x="0" y="1922"/>
                    </a:lnTo>
                    <a:lnTo>
                      <a:pt x="0" y="346"/>
                    </a:lnTo>
                    <a:lnTo>
                      <a:pt x="0" y="346"/>
                    </a:lnTo>
                    <a:cubicBezTo>
                      <a:pt x="0" y="250"/>
                      <a:pt x="38" y="164"/>
                      <a:pt x="101" y="101"/>
                    </a:cubicBezTo>
                    <a:lnTo>
                      <a:pt x="101" y="101"/>
                    </a:lnTo>
                    <a:cubicBezTo>
                      <a:pt x="163" y="39"/>
                      <a:pt x="249" y="0"/>
                      <a:pt x="345" y="0"/>
                    </a:cubicBezTo>
                    <a:lnTo>
                      <a:pt x="7231" y="0"/>
                    </a:lnTo>
                    <a:lnTo>
                      <a:pt x="14119" y="0"/>
                    </a:lnTo>
                    <a:lnTo>
                      <a:pt x="14119" y="0"/>
                    </a:lnTo>
                    <a:cubicBezTo>
                      <a:pt x="14214" y="0"/>
                      <a:pt x="14301" y="39"/>
                      <a:pt x="14363" y="101"/>
                    </a:cubicBezTo>
                    <a:lnTo>
                      <a:pt x="14363" y="101"/>
                    </a:lnTo>
                    <a:cubicBezTo>
                      <a:pt x="14425" y="164"/>
                      <a:pt x="14464" y="250"/>
                      <a:pt x="14464" y="346"/>
                    </a:cubicBezTo>
                    <a:lnTo>
                      <a:pt x="14464" y="1922"/>
                    </a:lnTo>
                    <a:lnTo>
                      <a:pt x="14464" y="3500"/>
                    </a:lnTo>
                    <a:lnTo>
                      <a:pt x="14464" y="3500"/>
                    </a:lnTo>
                    <a:cubicBezTo>
                      <a:pt x="14464" y="3595"/>
                      <a:pt x="14425" y="3681"/>
                      <a:pt x="14363" y="3743"/>
                    </a:cubicBezTo>
                    <a:lnTo>
                      <a:pt x="14363" y="3743"/>
                    </a:lnTo>
                    <a:cubicBezTo>
                      <a:pt x="14301" y="3806"/>
                      <a:pt x="14214" y="3844"/>
                      <a:pt x="14119" y="3844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3">
                <a:extLst>
                  <a:ext uri="{FF2B5EF4-FFF2-40B4-BE49-F238E27FC236}">
                    <a16:creationId xmlns:a16="http://schemas.microsoft.com/office/drawing/2014/main" id="{69049AD5-5752-44BA-A3E2-482F0C808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4213" y="6379176"/>
                <a:ext cx="12684982" cy="3382662"/>
              </a:xfrm>
              <a:custGeom>
                <a:avLst/>
                <a:gdLst>
                  <a:gd name="T0" fmla="*/ 355 w 14484"/>
                  <a:gd name="T1" fmla="*/ 19 h 3864"/>
                  <a:gd name="T2" fmla="*/ 355 w 14484"/>
                  <a:gd name="T3" fmla="*/ 19 h 3864"/>
                  <a:gd name="T4" fmla="*/ 117 w 14484"/>
                  <a:gd name="T5" fmla="*/ 117 h 3864"/>
                  <a:gd name="T6" fmla="*/ 117 w 14484"/>
                  <a:gd name="T7" fmla="*/ 117 h 3864"/>
                  <a:gd name="T8" fmla="*/ 19 w 14484"/>
                  <a:gd name="T9" fmla="*/ 355 h 3864"/>
                  <a:gd name="T10" fmla="*/ 19 w 14484"/>
                  <a:gd name="T11" fmla="*/ 3509 h 3864"/>
                  <a:gd name="T12" fmla="*/ 19 w 14484"/>
                  <a:gd name="T13" fmla="*/ 3509 h 3864"/>
                  <a:gd name="T14" fmla="*/ 117 w 14484"/>
                  <a:gd name="T15" fmla="*/ 3746 h 3864"/>
                  <a:gd name="T16" fmla="*/ 117 w 14484"/>
                  <a:gd name="T17" fmla="*/ 3746 h 3864"/>
                  <a:gd name="T18" fmla="*/ 355 w 14484"/>
                  <a:gd name="T19" fmla="*/ 3844 h 3864"/>
                  <a:gd name="T20" fmla="*/ 14129 w 14484"/>
                  <a:gd name="T21" fmla="*/ 3844 h 3864"/>
                  <a:gd name="T22" fmla="*/ 14129 w 14484"/>
                  <a:gd name="T23" fmla="*/ 3844 h 3864"/>
                  <a:gd name="T24" fmla="*/ 14366 w 14484"/>
                  <a:gd name="T25" fmla="*/ 3746 h 3864"/>
                  <a:gd name="T26" fmla="*/ 14366 w 14484"/>
                  <a:gd name="T27" fmla="*/ 3746 h 3864"/>
                  <a:gd name="T28" fmla="*/ 14465 w 14484"/>
                  <a:gd name="T29" fmla="*/ 3509 h 3864"/>
                  <a:gd name="T30" fmla="*/ 14465 w 14484"/>
                  <a:gd name="T31" fmla="*/ 355 h 3864"/>
                  <a:gd name="T32" fmla="*/ 14465 w 14484"/>
                  <a:gd name="T33" fmla="*/ 355 h 3864"/>
                  <a:gd name="T34" fmla="*/ 14366 w 14484"/>
                  <a:gd name="T35" fmla="*/ 117 h 3864"/>
                  <a:gd name="T36" fmla="*/ 14366 w 14484"/>
                  <a:gd name="T37" fmla="*/ 117 h 3864"/>
                  <a:gd name="T38" fmla="*/ 14129 w 14484"/>
                  <a:gd name="T39" fmla="*/ 19 h 3864"/>
                  <a:gd name="T40" fmla="*/ 355 w 14484"/>
                  <a:gd name="T41" fmla="*/ 19 h 3864"/>
                  <a:gd name="T42" fmla="*/ 14129 w 14484"/>
                  <a:gd name="T43" fmla="*/ 3863 h 3864"/>
                  <a:gd name="T44" fmla="*/ 355 w 14484"/>
                  <a:gd name="T45" fmla="*/ 3863 h 3864"/>
                  <a:gd name="T46" fmla="*/ 355 w 14484"/>
                  <a:gd name="T47" fmla="*/ 3863 h 3864"/>
                  <a:gd name="T48" fmla="*/ 104 w 14484"/>
                  <a:gd name="T49" fmla="*/ 3758 h 3864"/>
                  <a:gd name="T50" fmla="*/ 104 w 14484"/>
                  <a:gd name="T51" fmla="*/ 3758 h 3864"/>
                  <a:gd name="T52" fmla="*/ 0 w 14484"/>
                  <a:gd name="T53" fmla="*/ 3509 h 3864"/>
                  <a:gd name="T54" fmla="*/ 0 w 14484"/>
                  <a:gd name="T55" fmla="*/ 355 h 3864"/>
                  <a:gd name="T56" fmla="*/ 0 w 14484"/>
                  <a:gd name="T57" fmla="*/ 355 h 3864"/>
                  <a:gd name="T58" fmla="*/ 104 w 14484"/>
                  <a:gd name="T59" fmla="*/ 104 h 3864"/>
                  <a:gd name="T60" fmla="*/ 104 w 14484"/>
                  <a:gd name="T61" fmla="*/ 104 h 3864"/>
                  <a:gd name="T62" fmla="*/ 355 w 14484"/>
                  <a:gd name="T63" fmla="*/ 0 h 3864"/>
                  <a:gd name="T64" fmla="*/ 14129 w 14484"/>
                  <a:gd name="T65" fmla="*/ 0 h 3864"/>
                  <a:gd name="T66" fmla="*/ 14129 w 14484"/>
                  <a:gd name="T67" fmla="*/ 0 h 3864"/>
                  <a:gd name="T68" fmla="*/ 14379 w 14484"/>
                  <a:gd name="T69" fmla="*/ 104 h 3864"/>
                  <a:gd name="T70" fmla="*/ 14379 w 14484"/>
                  <a:gd name="T71" fmla="*/ 104 h 3864"/>
                  <a:gd name="T72" fmla="*/ 14483 w 14484"/>
                  <a:gd name="T73" fmla="*/ 355 h 3864"/>
                  <a:gd name="T74" fmla="*/ 14483 w 14484"/>
                  <a:gd name="T75" fmla="*/ 3509 h 3864"/>
                  <a:gd name="T76" fmla="*/ 14483 w 14484"/>
                  <a:gd name="T77" fmla="*/ 3509 h 3864"/>
                  <a:gd name="T78" fmla="*/ 14379 w 14484"/>
                  <a:gd name="T79" fmla="*/ 3758 h 3864"/>
                  <a:gd name="T80" fmla="*/ 14379 w 14484"/>
                  <a:gd name="T81" fmla="*/ 3758 h 3864"/>
                  <a:gd name="T82" fmla="*/ 14129 w 14484"/>
                  <a:gd name="T83" fmla="*/ 3863 h 3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484" h="3864">
                    <a:moveTo>
                      <a:pt x="355" y="19"/>
                    </a:moveTo>
                    <a:lnTo>
                      <a:pt x="355" y="19"/>
                    </a:lnTo>
                    <a:cubicBezTo>
                      <a:pt x="265" y="19"/>
                      <a:pt x="180" y="54"/>
                      <a:pt x="117" y="117"/>
                    </a:cubicBezTo>
                    <a:lnTo>
                      <a:pt x="117" y="117"/>
                    </a:lnTo>
                    <a:cubicBezTo>
                      <a:pt x="53" y="181"/>
                      <a:pt x="19" y="265"/>
                      <a:pt x="19" y="355"/>
                    </a:cubicBezTo>
                    <a:lnTo>
                      <a:pt x="19" y="3509"/>
                    </a:lnTo>
                    <a:lnTo>
                      <a:pt x="19" y="3509"/>
                    </a:lnTo>
                    <a:cubicBezTo>
                      <a:pt x="19" y="3598"/>
                      <a:pt x="53" y="3683"/>
                      <a:pt x="117" y="3746"/>
                    </a:cubicBezTo>
                    <a:lnTo>
                      <a:pt x="117" y="3746"/>
                    </a:lnTo>
                    <a:cubicBezTo>
                      <a:pt x="180" y="3810"/>
                      <a:pt x="265" y="3844"/>
                      <a:pt x="355" y="3844"/>
                    </a:cubicBezTo>
                    <a:lnTo>
                      <a:pt x="14129" y="3844"/>
                    </a:lnTo>
                    <a:lnTo>
                      <a:pt x="14129" y="3844"/>
                    </a:lnTo>
                    <a:cubicBezTo>
                      <a:pt x="14218" y="3844"/>
                      <a:pt x="14303" y="3810"/>
                      <a:pt x="14366" y="3746"/>
                    </a:cubicBezTo>
                    <a:lnTo>
                      <a:pt x="14366" y="3746"/>
                    </a:lnTo>
                    <a:cubicBezTo>
                      <a:pt x="14430" y="3683"/>
                      <a:pt x="14465" y="3598"/>
                      <a:pt x="14465" y="3509"/>
                    </a:cubicBezTo>
                    <a:lnTo>
                      <a:pt x="14465" y="355"/>
                    </a:lnTo>
                    <a:lnTo>
                      <a:pt x="14465" y="355"/>
                    </a:lnTo>
                    <a:cubicBezTo>
                      <a:pt x="14465" y="265"/>
                      <a:pt x="14430" y="181"/>
                      <a:pt x="14366" y="117"/>
                    </a:cubicBezTo>
                    <a:lnTo>
                      <a:pt x="14366" y="117"/>
                    </a:lnTo>
                    <a:cubicBezTo>
                      <a:pt x="14303" y="54"/>
                      <a:pt x="14218" y="19"/>
                      <a:pt x="14129" y="19"/>
                    </a:cubicBezTo>
                    <a:lnTo>
                      <a:pt x="355" y="19"/>
                    </a:lnTo>
                    <a:close/>
                    <a:moveTo>
                      <a:pt x="14129" y="3863"/>
                    </a:moveTo>
                    <a:lnTo>
                      <a:pt x="355" y="3863"/>
                    </a:lnTo>
                    <a:lnTo>
                      <a:pt x="355" y="3863"/>
                    </a:lnTo>
                    <a:cubicBezTo>
                      <a:pt x="260" y="3863"/>
                      <a:pt x="171" y="3825"/>
                      <a:pt x="104" y="3758"/>
                    </a:cubicBezTo>
                    <a:lnTo>
                      <a:pt x="104" y="3758"/>
                    </a:lnTo>
                    <a:cubicBezTo>
                      <a:pt x="38" y="3692"/>
                      <a:pt x="0" y="3604"/>
                      <a:pt x="0" y="3509"/>
                    </a:cubicBezTo>
                    <a:lnTo>
                      <a:pt x="0" y="355"/>
                    </a:lnTo>
                    <a:lnTo>
                      <a:pt x="0" y="355"/>
                    </a:lnTo>
                    <a:cubicBezTo>
                      <a:pt x="0" y="260"/>
                      <a:pt x="38" y="171"/>
                      <a:pt x="104" y="104"/>
                    </a:cubicBezTo>
                    <a:lnTo>
                      <a:pt x="104" y="104"/>
                    </a:lnTo>
                    <a:cubicBezTo>
                      <a:pt x="171" y="37"/>
                      <a:pt x="260" y="0"/>
                      <a:pt x="355" y="0"/>
                    </a:cubicBezTo>
                    <a:lnTo>
                      <a:pt x="14129" y="0"/>
                    </a:lnTo>
                    <a:lnTo>
                      <a:pt x="14129" y="0"/>
                    </a:lnTo>
                    <a:cubicBezTo>
                      <a:pt x="14224" y="0"/>
                      <a:pt x="14312" y="37"/>
                      <a:pt x="14379" y="104"/>
                    </a:cubicBezTo>
                    <a:lnTo>
                      <a:pt x="14379" y="104"/>
                    </a:lnTo>
                    <a:cubicBezTo>
                      <a:pt x="14446" y="171"/>
                      <a:pt x="14483" y="260"/>
                      <a:pt x="14483" y="355"/>
                    </a:cubicBezTo>
                    <a:lnTo>
                      <a:pt x="14483" y="3509"/>
                    </a:lnTo>
                    <a:lnTo>
                      <a:pt x="14483" y="3509"/>
                    </a:lnTo>
                    <a:cubicBezTo>
                      <a:pt x="14483" y="3604"/>
                      <a:pt x="14446" y="3692"/>
                      <a:pt x="14379" y="3758"/>
                    </a:cubicBezTo>
                    <a:lnTo>
                      <a:pt x="14379" y="3758"/>
                    </a:lnTo>
                    <a:cubicBezTo>
                      <a:pt x="14312" y="3825"/>
                      <a:pt x="14224" y="3863"/>
                      <a:pt x="14129" y="38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5">
                <a:extLst>
                  <a:ext uri="{FF2B5EF4-FFF2-40B4-BE49-F238E27FC236}">
                    <a16:creationId xmlns:a16="http://schemas.microsoft.com/office/drawing/2014/main" id="{3A66B886-996E-4408-9A3D-A655F22BE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1254" y="6823245"/>
                <a:ext cx="1282014" cy="343674"/>
              </a:xfrm>
              <a:custGeom>
                <a:avLst/>
                <a:gdLst>
                  <a:gd name="T0" fmla="*/ 0 w 1464"/>
                  <a:gd name="T1" fmla="*/ 392 h 393"/>
                  <a:gd name="T2" fmla="*/ 1463 w 1464"/>
                  <a:gd name="T3" fmla="*/ 392 h 393"/>
                  <a:gd name="T4" fmla="*/ 1463 w 1464"/>
                  <a:gd name="T5" fmla="*/ 392 h 393"/>
                  <a:gd name="T6" fmla="*/ 1141 w 1464"/>
                  <a:gd name="T7" fmla="*/ 157 h 393"/>
                  <a:gd name="T8" fmla="*/ 1141 w 1464"/>
                  <a:gd name="T9" fmla="*/ 157 h 393"/>
                  <a:gd name="T10" fmla="*/ 879 w 1464"/>
                  <a:gd name="T11" fmla="*/ 203 h 393"/>
                  <a:gd name="T12" fmla="*/ 879 w 1464"/>
                  <a:gd name="T13" fmla="*/ 203 h 393"/>
                  <a:gd name="T14" fmla="*/ 480 w 1464"/>
                  <a:gd name="T15" fmla="*/ 0 h 393"/>
                  <a:gd name="T16" fmla="*/ 480 w 1464"/>
                  <a:gd name="T17" fmla="*/ 0 h 393"/>
                  <a:gd name="T18" fmla="*/ 0 w 1464"/>
                  <a:gd name="T19" fmla="*/ 392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4" h="393">
                    <a:moveTo>
                      <a:pt x="0" y="392"/>
                    </a:moveTo>
                    <a:lnTo>
                      <a:pt x="1463" y="392"/>
                    </a:lnTo>
                    <a:lnTo>
                      <a:pt x="1463" y="392"/>
                    </a:lnTo>
                    <a:cubicBezTo>
                      <a:pt x="1463" y="392"/>
                      <a:pt x="1381" y="195"/>
                      <a:pt x="1141" y="157"/>
                    </a:cubicBezTo>
                    <a:lnTo>
                      <a:pt x="1141" y="157"/>
                    </a:lnTo>
                    <a:cubicBezTo>
                      <a:pt x="986" y="133"/>
                      <a:pt x="879" y="203"/>
                      <a:pt x="879" y="203"/>
                    </a:cubicBezTo>
                    <a:lnTo>
                      <a:pt x="879" y="203"/>
                    </a:lnTo>
                    <a:cubicBezTo>
                      <a:pt x="879" y="203"/>
                      <a:pt x="759" y="0"/>
                      <a:pt x="480" y="0"/>
                    </a:cubicBezTo>
                    <a:lnTo>
                      <a:pt x="480" y="0"/>
                    </a:lnTo>
                    <a:cubicBezTo>
                      <a:pt x="89" y="0"/>
                      <a:pt x="0" y="392"/>
                      <a:pt x="0" y="3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6">
                <a:extLst>
                  <a:ext uri="{FF2B5EF4-FFF2-40B4-BE49-F238E27FC236}">
                    <a16:creationId xmlns:a16="http://schemas.microsoft.com/office/drawing/2014/main" id="{47A86C70-14FB-487C-B3BF-A89C97168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3531" y="6819385"/>
                <a:ext cx="1297459" cy="359117"/>
              </a:xfrm>
              <a:custGeom>
                <a:avLst/>
                <a:gdLst>
                  <a:gd name="T0" fmla="*/ 21 w 1482"/>
                  <a:gd name="T1" fmla="*/ 390 h 410"/>
                  <a:gd name="T2" fmla="*/ 1457 w 1482"/>
                  <a:gd name="T3" fmla="*/ 390 h 410"/>
                  <a:gd name="T4" fmla="*/ 1457 w 1482"/>
                  <a:gd name="T5" fmla="*/ 390 h 410"/>
                  <a:gd name="T6" fmla="*/ 1148 w 1482"/>
                  <a:gd name="T7" fmla="*/ 174 h 410"/>
                  <a:gd name="T8" fmla="*/ 1148 w 1482"/>
                  <a:gd name="T9" fmla="*/ 174 h 410"/>
                  <a:gd name="T10" fmla="*/ 892 w 1482"/>
                  <a:gd name="T11" fmla="*/ 218 h 410"/>
                  <a:gd name="T12" fmla="*/ 892 w 1482"/>
                  <a:gd name="T13" fmla="*/ 218 h 410"/>
                  <a:gd name="T14" fmla="*/ 885 w 1482"/>
                  <a:gd name="T15" fmla="*/ 220 h 410"/>
                  <a:gd name="T16" fmla="*/ 885 w 1482"/>
                  <a:gd name="T17" fmla="*/ 220 h 410"/>
                  <a:gd name="T18" fmla="*/ 880 w 1482"/>
                  <a:gd name="T19" fmla="*/ 215 h 410"/>
                  <a:gd name="T20" fmla="*/ 880 w 1482"/>
                  <a:gd name="T21" fmla="*/ 215 h 410"/>
                  <a:gd name="T22" fmla="*/ 787 w 1482"/>
                  <a:gd name="T23" fmla="*/ 115 h 410"/>
                  <a:gd name="T24" fmla="*/ 787 w 1482"/>
                  <a:gd name="T25" fmla="*/ 115 h 410"/>
                  <a:gd name="T26" fmla="*/ 489 w 1482"/>
                  <a:gd name="T27" fmla="*/ 17 h 410"/>
                  <a:gd name="T28" fmla="*/ 489 w 1482"/>
                  <a:gd name="T29" fmla="*/ 17 h 410"/>
                  <a:gd name="T30" fmla="*/ 21 w 1482"/>
                  <a:gd name="T31" fmla="*/ 390 h 410"/>
                  <a:gd name="T32" fmla="*/ 1472 w 1482"/>
                  <a:gd name="T33" fmla="*/ 409 h 410"/>
                  <a:gd name="T34" fmla="*/ 9 w 1482"/>
                  <a:gd name="T35" fmla="*/ 409 h 410"/>
                  <a:gd name="T36" fmla="*/ 9 w 1482"/>
                  <a:gd name="T37" fmla="*/ 409 h 410"/>
                  <a:gd name="T38" fmla="*/ 2 w 1482"/>
                  <a:gd name="T39" fmla="*/ 405 h 410"/>
                  <a:gd name="T40" fmla="*/ 2 w 1482"/>
                  <a:gd name="T41" fmla="*/ 405 h 410"/>
                  <a:gd name="T42" fmla="*/ 0 w 1482"/>
                  <a:gd name="T43" fmla="*/ 397 h 410"/>
                  <a:gd name="T44" fmla="*/ 0 w 1482"/>
                  <a:gd name="T45" fmla="*/ 397 h 410"/>
                  <a:gd name="T46" fmla="*/ 489 w 1482"/>
                  <a:gd name="T47" fmla="*/ 0 h 410"/>
                  <a:gd name="T48" fmla="*/ 489 w 1482"/>
                  <a:gd name="T49" fmla="*/ 0 h 410"/>
                  <a:gd name="T50" fmla="*/ 799 w 1482"/>
                  <a:gd name="T51" fmla="*/ 102 h 410"/>
                  <a:gd name="T52" fmla="*/ 799 w 1482"/>
                  <a:gd name="T53" fmla="*/ 102 h 410"/>
                  <a:gd name="T54" fmla="*/ 890 w 1482"/>
                  <a:gd name="T55" fmla="*/ 199 h 410"/>
                  <a:gd name="T56" fmla="*/ 890 w 1482"/>
                  <a:gd name="T57" fmla="*/ 199 h 410"/>
                  <a:gd name="T58" fmla="*/ 1150 w 1482"/>
                  <a:gd name="T59" fmla="*/ 156 h 410"/>
                  <a:gd name="T60" fmla="*/ 1150 w 1482"/>
                  <a:gd name="T61" fmla="*/ 156 h 410"/>
                  <a:gd name="T62" fmla="*/ 1479 w 1482"/>
                  <a:gd name="T63" fmla="*/ 396 h 410"/>
                  <a:gd name="T64" fmla="*/ 1479 w 1482"/>
                  <a:gd name="T65" fmla="*/ 396 h 410"/>
                  <a:gd name="T66" fmla="*/ 1479 w 1482"/>
                  <a:gd name="T67" fmla="*/ 404 h 410"/>
                  <a:gd name="T68" fmla="*/ 1479 w 1482"/>
                  <a:gd name="T69" fmla="*/ 404 h 410"/>
                  <a:gd name="T70" fmla="*/ 1472 w 1482"/>
                  <a:gd name="T71" fmla="*/ 409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2" h="410">
                    <a:moveTo>
                      <a:pt x="21" y="390"/>
                    </a:moveTo>
                    <a:lnTo>
                      <a:pt x="1457" y="390"/>
                    </a:lnTo>
                    <a:lnTo>
                      <a:pt x="1457" y="390"/>
                    </a:lnTo>
                    <a:cubicBezTo>
                      <a:pt x="1434" y="348"/>
                      <a:pt x="1345" y="206"/>
                      <a:pt x="1148" y="174"/>
                    </a:cubicBezTo>
                    <a:lnTo>
                      <a:pt x="1148" y="174"/>
                    </a:lnTo>
                    <a:cubicBezTo>
                      <a:pt x="999" y="150"/>
                      <a:pt x="894" y="218"/>
                      <a:pt x="892" y="218"/>
                    </a:cubicBezTo>
                    <a:lnTo>
                      <a:pt x="892" y="218"/>
                    </a:lnTo>
                    <a:cubicBezTo>
                      <a:pt x="890" y="220"/>
                      <a:pt x="888" y="220"/>
                      <a:pt x="885" y="220"/>
                    </a:cubicBezTo>
                    <a:lnTo>
                      <a:pt x="885" y="220"/>
                    </a:lnTo>
                    <a:cubicBezTo>
                      <a:pt x="883" y="219"/>
                      <a:pt x="881" y="217"/>
                      <a:pt x="880" y="215"/>
                    </a:cubicBezTo>
                    <a:lnTo>
                      <a:pt x="880" y="215"/>
                    </a:lnTo>
                    <a:cubicBezTo>
                      <a:pt x="880" y="215"/>
                      <a:pt x="849" y="165"/>
                      <a:pt x="787" y="115"/>
                    </a:cubicBezTo>
                    <a:lnTo>
                      <a:pt x="787" y="115"/>
                    </a:lnTo>
                    <a:cubicBezTo>
                      <a:pt x="729" y="70"/>
                      <a:pt x="630" y="17"/>
                      <a:pt x="489" y="17"/>
                    </a:cubicBezTo>
                    <a:lnTo>
                      <a:pt x="489" y="17"/>
                    </a:lnTo>
                    <a:cubicBezTo>
                      <a:pt x="146" y="17"/>
                      <a:pt x="39" y="328"/>
                      <a:pt x="21" y="390"/>
                    </a:cubicBezTo>
                    <a:close/>
                    <a:moveTo>
                      <a:pt x="1472" y="409"/>
                    </a:moveTo>
                    <a:lnTo>
                      <a:pt x="9" y="409"/>
                    </a:lnTo>
                    <a:lnTo>
                      <a:pt x="9" y="409"/>
                    </a:lnTo>
                    <a:cubicBezTo>
                      <a:pt x="6" y="409"/>
                      <a:pt x="3" y="407"/>
                      <a:pt x="2" y="405"/>
                    </a:cubicBezTo>
                    <a:lnTo>
                      <a:pt x="2" y="405"/>
                    </a:lnTo>
                    <a:cubicBezTo>
                      <a:pt x="0" y="403"/>
                      <a:pt x="0" y="400"/>
                      <a:pt x="0" y="397"/>
                    </a:cubicBezTo>
                    <a:lnTo>
                      <a:pt x="0" y="397"/>
                    </a:lnTo>
                    <a:cubicBezTo>
                      <a:pt x="1" y="394"/>
                      <a:pt x="96" y="0"/>
                      <a:pt x="489" y="0"/>
                    </a:cubicBezTo>
                    <a:lnTo>
                      <a:pt x="489" y="0"/>
                    </a:lnTo>
                    <a:cubicBezTo>
                      <a:pt x="636" y="0"/>
                      <a:pt x="739" y="55"/>
                      <a:pt x="799" y="102"/>
                    </a:cubicBezTo>
                    <a:lnTo>
                      <a:pt x="799" y="102"/>
                    </a:lnTo>
                    <a:cubicBezTo>
                      <a:pt x="850" y="142"/>
                      <a:pt x="880" y="182"/>
                      <a:pt x="890" y="199"/>
                    </a:cubicBezTo>
                    <a:lnTo>
                      <a:pt x="890" y="199"/>
                    </a:lnTo>
                    <a:cubicBezTo>
                      <a:pt x="918" y="183"/>
                      <a:pt x="1016" y="135"/>
                      <a:pt x="1150" y="156"/>
                    </a:cubicBezTo>
                    <a:lnTo>
                      <a:pt x="1150" y="156"/>
                    </a:lnTo>
                    <a:cubicBezTo>
                      <a:pt x="1393" y="195"/>
                      <a:pt x="1479" y="394"/>
                      <a:pt x="1479" y="396"/>
                    </a:cubicBezTo>
                    <a:lnTo>
                      <a:pt x="1479" y="396"/>
                    </a:lnTo>
                    <a:cubicBezTo>
                      <a:pt x="1481" y="399"/>
                      <a:pt x="1480" y="402"/>
                      <a:pt x="1479" y="404"/>
                    </a:cubicBezTo>
                    <a:lnTo>
                      <a:pt x="1479" y="404"/>
                    </a:lnTo>
                    <a:cubicBezTo>
                      <a:pt x="1478" y="407"/>
                      <a:pt x="1474" y="409"/>
                      <a:pt x="1472" y="4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7">
                <a:extLst>
                  <a:ext uri="{FF2B5EF4-FFF2-40B4-BE49-F238E27FC236}">
                    <a16:creationId xmlns:a16="http://schemas.microsoft.com/office/drawing/2014/main" id="{3BF68AEF-EF6F-480F-9FCA-E88EA27FD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8957" y="7950799"/>
                <a:ext cx="1282014" cy="343674"/>
              </a:xfrm>
              <a:custGeom>
                <a:avLst/>
                <a:gdLst>
                  <a:gd name="T0" fmla="*/ 1462 w 1463"/>
                  <a:gd name="T1" fmla="*/ 391 h 392"/>
                  <a:gd name="T2" fmla="*/ 0 w 1463"/>
                  <a:gd name="T3" fmla="*/ 391 h 392"/>
                  <a:gd name="T4" fmla="*/ 0 w 1463"/>
                  <a:gd name="T5" fmla="*/ 391 h 392"/>
                  <a:gd name="T6" fmla="*/ 322 w 1463"/>
                  <a:gd name="T7" fmla="*/ 157 h 392"/>
                  <a:gd name="T8" fmla="*/ 322 w 1463"/>
                  <a:gd name="T9" fmla="*/ 157 h 392"/>
                  <a:gd name="T10" fmla="*/ 584 w 1463"/>
                  <a:gd name="T11" fmla="*/ 203 h 392"/>
                  <a:gd name="T12" fmla="*/ 584 w 1463"/>
                  <a:gd name="T13" fmla="*/ 203 h 392"/>
                  <a:gd name="T14" fmla="*/ 982 w 1463"/>
                  <a:gd name="T15" fmla="*/ 0 h 392"/>
                  <a:gd name="T16" fmla="*/ 982 w 1463"/>
                  <a:gd name="T17" fmla="*/ 0 h 392"/>
                  <a:gd name="T18" fmla="*/ 1462 w 1463"/>
                  <a:gd name="T19" fmla="*/ 391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3" h="392">
                    <a:moveTo>
                      <a:pt x="1462" y="391"/>
                    </a:moveTo>
                    <a:lnTo>
                      <a:pt x="0" y="391"/>
                    </a:lnTo>
                    <a:lnTo>
                      <a:pt x="0" y="391"/>
                    </a:lnTo>
                    <a:cubicBezTo>
                      <a:pt x="0" y="391"/>
                      <a:pt x="81" y="196"/>
                      <a:pt x="322" y="157"/>
                    </a:cubicBezTo>
                    <a:lnTo>
                      <a:pt x="322" y="157"/>
                    </a:lnTo>
                    <a:cubicBezTo>
                      <a:pt x="476" y="133"/>
                      <a:pt x="584" y="203"/>
                      <a:pt x="584" y="203"/>
                    </a:cubicBezTo>
                    <a:lnTo>
                      <a:pt x="584" y="203"/>
                    </a:lnTo>
                    <a:cubicBezTo>
                      <a:pt x="584" y="203"/>
                      <a:pt x="702" y="0"/>
                      <a:pt x="982" y="0"/>
                    </a:cubicBezTo>
                    <a:lnTo>
                      <a:pt x="982" y="0"/>
                    </a:lnTo>
                    <a:cubicBezTo>
                      <a:pt x="1372" y="0"/>
                      <a:pt x="1462" y="391"/>
                      <a:pt x="1462" y="3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8">
                <a:extLst>
                  <a:ext uri="{FF2B5EF4-FFF2-40B4-BE49-F238E27FC236}">
                    <a16:creationId xmlns:a16="http://schemas.microsoft.com/office/drawing/2014/main" id="{C4491D5C-4177-474B-86E8-BA6A32E58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7371" y="7943076"/>
                <a:ext cx="1297459" cy="359119"/>
              </a:xfrm>
              <a:custGeom>
                <a:avLst/>
                <a:gdLst>
                  <a:gd name="T0" fmla="*/ 24 w 1482"/>
                  <a:gd name="T1" fmla="*/ 393 h 411"/>
                  <a:gd name="T2" fmla="*/ 1460 w 1482"/>
                  <a:gd name="T3" fmla="*/ 393 h 411"/>
                  <a:gd name="T4" fmla="*/ 1460 w 1482"/>
                  <a:gd name="T5" fmla="*/ 393 h 411"/>
                  <a:gd name="T6" fmla="*/ 992 w 1482"/>
                  <a:gd name="T7" fmla="*/ 19 h 411"/>
                  <a:gd name="T8" fmla="*/ 992 w 1482"/>
                  <a:gd name="T9" fmla="*/ 19 h 411"/>
                  <a:gd name="T10" fmla="*/ 694 w 1482"/>
                  <a:gd name="T11" fmla="*/ 118 h 411"/>
                  <a:gd name="T12" fmla="*/ 694 w 1482"/>
                  <a:gd name="T13" fmla="*/ 118 h 411"/>
                  <a:gd name="T14" fmla="*/ 601 w 1482"/>
                  <a:gd name="T15" fmla="*/ 218 h 411"/>
                  <a:gd name="T16" fmla="*/ 601 w 1482"/>
                  <a:gd name="T17" fmla="*/ 218 h 411"/>
                  <a:gd name="T18" fmla="*/ 595 w 1482"/>
                  <a:gd name="T19" fmla="*/ 221 h 411"/>
                  <a:gd name="T20" fmla="*/ 595 w 1482"/>
                  <a:gd name="T21" fmla="*/ 221 h 411"/>
                  <a:gd name="T22" fmla="*/ 588 w 1482"/>
                  <a:gd name="T23" fmla="*/ 220 h 411"/>
                  <a:gd name="T24" fmla="*/ 588 w 1482"/>
                  <a:gd name="T25" fmla="*/ 220 h 411"/>
                  <a:gd name="T26" fmla="*/ 333 w 1482"/>
                  <a:gd name="T27" fmla="*/ 176 h 411"/>
                  <a:gd name="T28" fmla="*/ 333 w 1482"/>
                  <a:gd name="T29" fmla="*/ 176 h 411"/>
                  <a:gd name="T30" fmla="*/ 24 w 1482"/>
                  <a:gd name="T31" fmla="*/ 393 h 411"/>
                  <a:gd name="T32" fmla="*/ 1472 w 1482"/>
                  <a:gd name="T33" fmla="*/ 410 h 411"/>
                  <a:gd name="T34" fmla="*/ 10 w 1482"/>
                  <a:gd name="T35" fmla="*/ 410 h 411"/>
                  <a:gd name="T36" fmla="*/ 10 w 1482"/>
                  <a:gd name="T37" fmla="*/ 410 h 411"/>
                  <a:gd name="T38" fmla="*/ 2 w 1482"/>
                  <a:gd name="T39" fmla="*/ 407 h 411"/>
                  <a:gd name="T40" fmla="*/ 2 w 1482"/>
                  <a:gd name="T41" fmla="*/ 407 h 411"/>
                  <a:gd name="T42" fmla="*/ 1 w 1482"/>
                  <a:gd name="T43" fmla="*/ 398 h 411"/>
                  <a:gd name="T44" fmla="*/ 1 w 1482"/>
                  <a:gd name="T45" fmla="*/ 398 h 411"/>
                  <a:gd name="T46" fmla="*/ 330 w 1482"/>
                  <a:gd name="T47" fmla="*/ 158 h 411"/>
                  <a:gd name="T48" fmla="*/ 330 w 1482"/>
                  <a:gd name="T49" fmla="*/ 158 h 411"/>
                  <a:gd name="T50" fmla="*/ 590 w 1482"/>
                  <a:gd name="T51" fmla="*/ 200 h 411"/>
                  <a:gd name="T52" fmla="*/ 590 w 1482"/>
                  <a:gd name="T53" fmla="*/ 200 h 411"/>
                  <a:gd name="T54" fmla="*/ 682 w 1482"/>
                  <a:gd name="T55" fmla="*/ 104 h 411"/>
                  <a:gd name="T56" fmla="*/ 682 w 1482"/>
                  <a:gd name="T57" fmla="*/ 104 h 411"/>
                  <a:gd name="T58" fmla="*/ 992 w 1482"/>
                  <a:gd name="T59" fmla="*/ 0 h 411"/>
                  <a:gd name="T60" fmla="*/ 992 w 1482"/>
                  <a:gd name="T61" fmla="*/ 0 h 411"/>
                  <a:gd name="T62" fmla="*/ 1481 w 1482"/>
                  <a:gd name="T63" fmla="*/ 400 h 411"/>
                  <a:gd name="T64" fmla="*/ 1481 w 1482"/>
                  <a:gd name="T65" fmla="*/ 400 h 411"/>
                  <a:gd name="T66" fmla="*/ 1479 w 1482"/>
                  <a:gd name="T67" fmla="*/ 408 h 411"/>
                  <a:gd name="T68" fmla="*/ 1479 w 1482"/>
                  <a:gd name="T69" fmla="*/ 408 h 411"/>
                  <a:gd name="T70" fmla="*/ 1472 w 1482"/>
                  <a:gd name="T71" fmla="*/ 41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2" h="411">
                    <a:moveTo>
                      <a:pt x="24" y="393"/>
                    </a:moveTo>
                    <a:lnTo>
                      <a:pt x="1460" y="393"/>
                    </a:lnTo>
                    <a:lnTo>
                      <a:pt x="1460" y="393"/>
                    </a:lnTo>
                    <a:cubicBezTo>
                      <a:pt x="1442" y="330"/>
                      <a:pt x="1334" y="19"/>
                      <a:pt x="992" y="19"/>
                    </a:cubicBezTo>
                    <a:lnTo>
                      <a:pt x="992" y="19"/>
                    </a:lnTo>
                    <a:cubicBezTo>
                      <a:pt x="850" y="19"/>
                      <a:pt x="752" y="72"/>
                      <a:pt x="694" y="118"/>
                    </a:cubicBezTo>
                    <a:lnTo>
                      <a:pt x="694" y="118"/>
                    </a:lnTo>
                    <a:cubicBezTo>
                      <a:pt x="631" y="167"/>
                      <a:pt x="601" y="217"/>
                      <a:pt x="601" y="218"/>
                    </a:cubicBezTo>
                    <a:lnTo>
                      <a:pt x="601" y="218"/>
                    </a:lnTo>
                    <a:cubicBezTo>
                      <a:pt x="600" y="219"/>
                      <a:pt x="598" y="221"/>
                      <a:pt x="595" y="221"/>
                    </a:cubicBezTo>
                    <a:lnTo>
                      <a:pt x="595" y="221"/>
                    </a:lnTo>
                    <a:cubicBezTo>
                      <a:pt x="593" y="222"/>
                      <a:pt x="590" y="221"/>
                      <a:pt x="588" y="220"/>
                    </a:cubicBezTo>
                    <a:lnTo>
                      <a:pt x="588" y="220"/>
                    </a:lnTo>
                    <a:cubicBezTo>
                      <a:pt x="587" y="219"/>
                      <a:pt x="481" y="152"/>
                      <a:pt x="333" y="176"/>
                    </a:cubicBezTo>
                    <a:lnTo>
                      <a:pt x="333" y="176"/>
                    </a:lnTo>
                    <a:cubicBezTo>
                      <a:pt x="135" y="207"/>
                      <a:pt x="46" y="349"/>
                      <a:pt x="24" y="393"/>
                    </a:cubicBezTo>
                    <a:close/>
                    <a:moveTo>
                      <a:pt x="1472" y="410"/>
                    </a:moveTo>
                    <a:lnTo>
                      <a:pt x="10" y="410"/>
                    </a:lnTo>
                    <a:lnTo>
                      <a:pt x="10" y="410"/>
                    </a:lnTo>
                    <a:cubicBezTo>
                      <a:pt x="6" y="410"/>
                      <a:pt x="4" y="409"/>
                      <a:pt x="2" y="407"/>
                    </a:cubicBezTo>
                    <a:lnTo>
                      <a:pt x="2" y="407"/>
                    </a:lnTo>
                    <a:cubicBezTo>
                      <a:pt x="0" y="404"/>
                      <a:pt x="0" y="401"/>
                      <a:pt x="1" y="398"/>
                    </a:cubicBezTo>
                    <a:lnTo>
                      <a:pt x="1" y="398"/>
                    </a:lnTo>
                    <a:cubicBezTo>
                      <a:pt x="2" y="396"/>
                      <a:pt x="87" y="197"/>
                      <a:pt x="330" y="158"/>
                    </a:cubicBezTo>
                    <a:lnTo>
                      <a:pt x="330" y="158"/>
                    </a:lnTo>
                    <a:cubicBezTo>
                      <a:pt x="464" y="137"/>
                      <a:pt x="562" y="185"/>
                      <a:pt x="590" y="200"/>
                    </a:cubicBezTo>
                    <a:lnTo>
                      <a:pt x="590" y="200"/>
                    </a:lnTo>
                    <a:cubicBezTo>
                      <a:pt x="601" y="185"/>
                      <a:pt x="631" y="144"/>
                      <a:pt x="682" y="104"/>
                    </a:cubicBezTo>
                    <a:lnTo>
                      <a:pt x="682" y="104"/>
                    </a:lnTo>
                    <a:cubicBezTo>
                      <a:pt x="743" y="57"/>
                      <a:pt x="845" y="0"/>
                      <a:pt x="992" y="0"/>
                    </a:cubicBezTo>
                    <a:lnTo>
                      <a:pt x="992" y="0"/>
                    </a:lnTo>
                    <a:cubicBezTo>
                      <a:pt x="1385" y="0"/>
                      <a:pt x="1480" y="395"/>
                      <a:pt x="1481" y="400"/>
                    </a:cubicBezTo>
                    <a:lnTo>
                      <a:pt x="1481" y="400"/>
                    </a:lnTo>
                    <a:cubicBezTo>
                      <a:pt x="1481" y="402"/>
                      <a:pt x="1481" y="405"/>
                      <a:pt x="1479" y="408"/>
                    </a:cubicBezTo>
                    <a:lnTo>
                      <a:pt x="1479" y="408"/>
                    </a:lnTo>
                    <a:cubicBezTo>
                      <a:pt x="1477" y="409"/>
                      <a:pt x="1474" y="410"/>
                      <a:pt x="1472" y="4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9">
                <a:extLst>
                  <a:ext uri="{FF2B5EF4-FFF2-40B4-BE49-F238E27FC236}">
                    <a16:creationId xmlns:a16="http://schemas.microsoft.com/office/drawing/2014/main" id="{53E900A2-3B9E-4ACD-9DFB-1238924ED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8533" y="8074367"/>
                <a:ext cx="706653" cy="162182"/>
              </a:xfrm>
              <a:custGeom>
                <a:avLst/>
                <a:gdLst>
                  <a:gd name="T0" fmla="*/ 0 w 806"/>
                  <a:gd name="T1" fmla="*/ 183 h 184"/>
                  <a:gd name="T2" fmla="*/ 805 w 806"/>
                  <a:gd name="T3" fmla="*/ 183 h 184"/>
                  <a:gd name="T4" fmla="*/ 805 w 806"/>
                  <a:gd name="T5" fmla="*/ 183 h 184"/>
                  <a:gd name="T6" fmla="*/ 639 w 806"/>
                  <a:gd name="T7" fmla="*/ 30 h 184"/>
                  <a:gd name="T8" fmla="*/ 639 w 806"/>
                  <a:gd name="T9" fmla="*/ 30 h 184"/>
                  <a:gd name="T10" fmla="*/ 363 w 806"/>
                  <a:gd name="T11" fmla="*/ 89 h 184"/>
                  <a:gd name="T12" fmla="*/ 363 w 806"/>
                  <a:gd name="T13" fmla="*/ 89 h 184"/>
                  <a:gd name="T14" fmla="*/ 0 w 806"/>
                  <a:gd name="T15" fmla="*/ 18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6" h="184">
                    <a:moveTo>
                      <a:pt x="0" y="183"/>
                    </a:moveTo>
                    <a:lnTo>
                      <a:pt x="805" y="183"/>
                    </a:lnTo>
                    <a:lnTo>
                      <a:pt x="805" y="183"/>
                    </a:lnTo>
                    <a:cubicBezTo>
                      <a:pt x="805" y="183"/>
                      <a:pt x="773" y="45"/>
                      <a:pt x="639" y="30"/>
                    </a:cubicBezTo>
                    <a:lnTo>
                      <a:pt x="639" y="30"/>
                    </a:lnTo>
                    <a:cubicBezTo>
                      <a:pt x="504" y="15"/>
                      <a:pt x="363" y="89"/>
                      <a:pt x="363" y="89"/>
                    </a:cubicBezTo>
                    <a:lnTo>
                      <a:pt x="363" y="89"/>
                    </a:lnTo>
                    <a:cubicBezTo>
                      <a:pt x="363" y="89"/>
                      <a:pt x="176" y="0"/>
                      <a:pt x="0" y="1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0">
                <a:extLst>
                  <a:ext uri="{FF2B5EF4-FFF2-40B4-BE49-F238E27FC236}">
                    <a16:creationId xmlns:a16="http://schemas.microsoft.com/office/drawing/2014/main" id="{2E426A91-15CA-49DB-8D94-33C843496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0810" y="8082090"/>
                <a:ext cx="722099" cy="162182"/>
              </a:xfrm>
              <a:custGeom>
                <a:avLst/>
                <a:gdLst>
                  <a:gd name="T0" fmla="*/ 30 w 825"/>
                  <a:gd name="T1" fmla="*/ 168 h 187"/>
                  <a:gd name="T2" fmla="*/ 802 w 825"/>
                  <a:gd name="T3" fmla="*/ 168 h 187"/>
                  <a:gd name="T4" fmla="*/ 802 w 825"/>
                  <a:gd name="T5" fmla="*/ 168 h 187"/>
                  <a:gd name="T6" fmla="*/ 647 w 825"/>
                  <a:gd name="T7" fmla="*/ 32 h 187"/>
                  <a:gd name="T8" fmla="*/ 647 w 825"/>
                  <a:gd name="T9" fmla="*/ 32 h 187"/>
                  <a:gd name="T10" fmla="*/ 377 w 825"/>
                  <a:gd name="T11" fmla="*/ 91 h 187"/>
                  <a:gd name="T12" fmla="*/ 377 w 825"/>
                  <a:gd name="T13" fmla="*/ 91 h 187"/>
                  <a:gd name="T14" fmla="*/ 369 w 825"/>
                  <a:gd name="T15" fmla="*/ 91 h 187"/>
                  <a:gd name="T16" fmla="*/ 369 w 825"/>
                  <a:gd name="T17" fmla="*/ 91 h 187"/>
                  <a:gd name="T18" fmla="*/ 30 w 825"/>
                  <a:gd name="T19" fmla="*/ 168 h 187"/>
                  <a:gd name="T20" fmla="*/ 814 w 825"/>
                  <a:gd name="T21" fmla="*/ 186 h 187"/>
                  <a:gd name="T22" fmla="*/ 9 w 825"/>
                  <a:gd name="T23" fmla="*/ 186 h 187"/>
                  <a:gd name="T24" fmla="*/ 9 w 825"/>
                  <a:gd name="T25" fmla="*/ 186 h 187"/>
                  <a:gd name="T26" fmla="*/ 1 w 825"/>
                  <a:gd name="T27" fmla="*/ 180 h 187"/>
                  <a:gd name="T28" fmla="*/ 1 w 825"/>
                  <a:gd name="T29" fmla="*/ 180 h 187"/>
                  <a:gd name="T30" fmla="*/ 2 w 825"/>
                  <a:gd name="T31" fmla="*/ 170 h 187"/>
                  <a:gd name="T32" fmla="*/ 2 w 825"/>
                  <a:gd name="T33" fmla="*/ 170 h 187"/>
                  <a:gd name="T34" fmla="*/ 257 w 825"/>
                  <a:gd name="T35" fmla="*/ 52 h 187"/>
                  <a:gd name="T36" fmla="*/ 257 w 825"/>
                  <a:gd name="T37" fmla="*/ 52 h 187"/>
                  <a:gd name="T38" fmla="*/ 372 w 825"/>
                  <a:gd name="T39" fmla="*/ 73 h 187"/>
                  <a:gd name="T40" fmla="*/ 372 w 825"/>
                  <a:gd name="T41" fmla="*/ 73 h 187"/>
                  <a:gd name="T42" fmla="*/ 648 w 825"/>
                  <a:gd name="T43" fmla="*/ 14 h 187"/>
                  <a:gd name="T44" fmla="*/ 648 w 825"/>
                  <a:gd name="T45" fmla="*/ 14 h 187"/>
                  <a:gd name="T46" fmla="*/ 823 w 825"/>
                  <a:gd name="T47" fmla="*/ 175 h 187"/>
                  <a:gd name="T48" fmla="*/ 823 w 825"/>
                  <a:gd name="T49" fmla="*/ 175 h 187"/>
                  <a:gd name="T50" fmla="*/ 821 w 825"/>
                  <a:gd name="T51" fmla="*/ 183 h 187"/>
                  <a:gd name="T52" fmla="*/ 821 w 825"/>
                  <a:gd name="T53" fmla="*/ 183 h 187"/>
                  <a:gd name="T54" fmla="*/ 814 w 825"/>
                  <a:gd name="T55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25" h="187">
                    <a:moveTo>
                      <a:pt x="30" y="168"/>
                    </a:moveTo>
                    <a:lnTo>
                      <a:pt x="802" y="168"/>
                    </a:lnTo>
                    <a:lnTo>
                      <a:pt x="802" y="168"/>
                    </a:lnTo>
                    <a:cubicBezTo>
                      <a:pt x="792" y="135"/>
                      <a:pt x="754" y="43"/>
                      <a:pt x="647" y="32"/>
                    </a:cubicBezTo>
                    <a:lnTo>
                      <a:pt x="647" y="32"/>
                    </a:lnTo>
                    <a:cubicBezTo>
                      <a:pt x="516" y="18"/>
                      <a:pt x="379" y="90"/>
                      <a:pt x="377" y="91"/>
                    </a:cubicBezTo>
                    <a:lnTo>
                      <a:pt x="377" y="91"/>
                    </a:lnTo>
                    <a:cubicBezTo>
                      <a:pt x="374" y="92"/>
                      <a:pt x="372" y="92"/>
                      <a:pt x="369" y="91"/>
                    </a:cubicBezTo>
                    <a:lnTo>
                      <a:pt x="369" y="91"/>
                    </a:lnTo>
                    <a:cubicBezTo>
                      <a:pt x="362" y="88"/>
                      <a:pt x="194" y="12"/>
                      <a:pt x="30" y="168"/>
                    </a:cubicBezTo>
                    <a:close/>
                    <a:moveTo>
                      <a:pt x="814" y="186"/>
                    </a:moveTo>
                    <a:lnTo>
                      <a:pt x="9" y="186"/>
                    </a:lnTo>
                    <a:lnTo>
                      <a:pt x="9" y="186"/>
                    </a:lnTo>
                    <a:cubicBezTo>
                      <a:pt x="5" y="186"/>
                      <a:pt x="2" y="183"/>
                      <a:pt x="1" y="180"/>
                    </a:cubicBezTo>
                    <a:lnTo>
                      <a:pt x="1" y="180"/>
                    </a:lnTo>
                    <a:cubicBezTo>
                      <a:pt x="0" y="177"/>
                      <a:pt x="0" y="173"/>
                      <a:pt x="2" y="170"/>
                    </a:cubicBezTo>
                    <a:lnTo>
                      <a:pt x="2" y="170"/>
                    </a:lnTo>
                    <a:cubicBezTo>
                      <a:pt x="95" y="74"/>
                      <a:pt x="192" y="53"/>
                      <a:pt x="257" y="52"/>
                    </a:cubicBezTo>
                    <a:lnTo>
                      <a:pt x="257" y="52"/>
                    </a:lnTo>
                    <a:cubicBezTo>
                      <a:pt x="316" y="51"/>
                      <a:pt x="359" y="67"/>
                      <a:pt x="372" y="73"/>
                    </a:cubicBezTo>
                    <a:lnTo>
                      <a:pt x="372" y="73"/>
                    </a:lnTo>
                    <a:cubicBezTo>
                      <a:pt x="397" y="60"/>
                      <a:pt x="523" y="0"/>
                      <a:pt x="648" y="14"/>
                    </a:cubicBezTo>
                    <a:lnTo>
                      <a:pt x="648" y="14"/>
                    </a:lnTo>
                    <a:cubicBezTo>
                      <a:pt x="789" y="29"/>
                      <a:pt x="823" y="174"/>
                      <a:pt x="823" y="175"/>
                    </a:cubicBezTo>
                    <a:lnTo>
                      <a:pt x="823" y="175"/>
                    </a:lnTo>
                    <a:cubicBezTo>
                      <a:pt x="824" y="177"/>
                      <a:pt x="823" y="180"/>
                      <a:pt x="821" y="183"/>
                    </a:cubicBezTo>
                    <a:lnTo>
                      <a:pt x="821" y="183"/>
                    </a:lnTo>
                    <a:cubicBezTo>
                      <a:pt x="820" y="184"/>
                      <a:pt x="817" y="186"/>
                      <a:pt x="814" y="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1">
                <a:extLst>
                  <a:ext uri="{FF2B5EF4-FFF2-40B4-BE49-F238E27FC236}">
                    <a16:creationId xmlns:a16="http://schemas.microsoft.com/office/drawing/2014/main" id="{76F386A3-84C4-4A91-9A19-59202657E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4970" y="7020182"/>
                <a:ext cx="706651" cy="158320"/>
              </a:xfrm>
              <a:custGeom>
                <a:avLst/>
                <a:gdLst>
                  <a:gd name="T0" fmla="*/ 0 w 806"/>
                  <a:gd name="T1" fmla="*/ 182 h 183"/>
                  <a:gd name="T2" fmla="*/ 805 w 806"/>
                  <a:gd name="T3" fmla="*/ 182 h 183"/>
                  <a:gd name="T4" fmla="*/ 805 w 806"/>
                  <a:gd name="T5" fmla="*/ 182 h 183"/>
                  <a:gd name="T6" fmla="*/ 638 w 806"/>
                  <a:gd name="T7" fmla="*/ 28 h 183"/>
                  <a:gd name="T8" fmla="*/ 638 w 806"/>
                  <a:gd name="T9" fmla="*/ 28 h 183"/>
                  <a:gd name="T10" fmla="*/ 364 w 806"/>
                  <a:gd name="T11" fmla="*/ 88 h 183"/>
                  <a:gd name="T12" fmla="*/ 364 w 806"/>
                  <a:gd name="T13" fmla="*/ 88 h 183"/>
                  <a:gd name="T14" fmla="*/ 0 w 806"/>
                  <a:gd name="T15" fmla="*/ 18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6" h="183">
                    <a:moveTo>
                      <a:pt x="0" y="182"/>
                    </a:moveTo>
                    <a:lnTo>
                      <a:pt x="805" y="182"/>
                    </a:lnTo>
                    <a:lnTo>
                      <a:pt x="805" y="182"/>
                    </a:lnTo>
                    <a:cubicBezTo>
                      <a:pt x="805" y="182"/>
                      <a:pt x="774" y="43"/>
                      <a:pt x="638" y="28"/>
                    </a:cubicBezTo>
                    <a:lnTo>
                      <a:pt x="638" y="28"/>
                    </a:lnTo>
                    <a:cubicBezTo>
                      <a:pt x="504" y="13"/>
                      <a:pt x="364" y="88"/>
                      <a:pt x="364" y="88"/>
                    </a:cubicBezTo>
                    <a:lnTo>
                      <a:pt x="364" y="88"/>
                    </a:lnTo>
                    <a:cubicBezTo>
                      <a:pt x="364" y="88"/>
                      <a:pt x="175" y="0"/>
                      <a:pt x="0" y="18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2">
                <a:extLst>
                  <a:ext uri="{FF2B5EF4-FFF2-40B4-BE49-F238E27FC236}">
                    <a16:creationId xmlns:a16="http://schemas.microsoft.com/office/drawing/2014/main" id="{19A72159-F7C0-4F5F-A0E1-D4C281660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7247" y="7024043"/>
                <a:ext cx="722097" cy="162182"/>
              </a:xfrm>
              <a:custGeom>
                <a:avLst/>
                <a:gdLst>
                  <a:gd name="T0" fmla="*/ 31 w 825"/>
                  <a:gd name="T1" fmla="*/ 169 h 187"/>
                  <a:gd name="T2" fmla="*/ 802 w 825"/>
                  <a:gd name="T3" fmla="*/ 169 h 187"/>
                  <a:gd name="T4" fmla="*/ 802 w 825"/>
                  <a:gd name="T5" fmla="*/ 169 h 187"/>
                  <a:gd name="T6" fmla="*/ 647 w 825"/>
                  <a:gd name="T7" fmla="*/ 32 h 187"/>
                  <a:gd name="T8" fmla="*/ 647 w 825"/>
                  <a:gd name="T9" fmla="*/ 32 h 187"/>
                  <a:gd name="T10" fmla="*/ 377 w 825"/>
                  <a:gd name="T11" fmla="*/ 91 h 187"/>
                  <a:gd name="T12" fmla="*/ 377 w 825"/>
                  <a:gd name="T13" fmla="*/ 91 h 187"/>
                  <a:gd name="T14" fmla="*/ 369 w 825"/>
                  <a:gd name="T15" fmla="*/ 91 h 187"/>
                  <a:gd name="T16" fmla="*/ 369 w 825"/>
                  <a:gd name="T17" fmla="*/ 91 h 187"/>
                  <a:gd name="T18" fmla="*/ 31 w 825"/>
                  <a:gd name="T19" fmla="*/ 169 h 187"/>
                  <a:gd name="T20" fmla="*/ 814 w 825"/>
                  <a:gd name="T21" fmla="*/ 186 h 187"/>
                  <a:gd name="T22" fmla="*/ 9 w 825"/>
                  <a:gd name="T23" fmla="*/ 186 h 187"/>
                  <a:gd name="T24" fmla="*/ 9 w 825"/>
                  <a:gd name="T25" fmla="*/ 186 h 187"/>
                  <a:gd name="T26" fmla="*/ 1 w 825"/>
                  <a:gd name="T27" fmla="*/ 181 h 187"/>
                  <a:gd name="T28" fmla="*/ 1 w 825"/>
                  <a:gd name="T29" fmla="*/ 181 h 187"/>
                  <a:gd name="T30" fmla="*/ 2 w 825"/>
                  <a:gd name="T31" fmla="*/ 171 h 187"/>
                  <a:gd name="T32" fmla="*/ 2 w 825"/>
                  <a:gd name="T33" fmla="*/ 171 h 187"/>
                  <a:gd name="T34" fmla="*/ 256 w 825"/>
                  <a:gd name="T35" fmla="*/ 53 h 187"/>
                  <a:gd name="T36" fmla="*/ 256 w 825"/>
                  <a:gd name="T37" fmla="*/ 53 h 187"/>
                  <a:gd name="T38" fmla="*/ 259 w 825"/>
                  <a:gd name="T39" fmla="*/ 53 h 187"/>
                  <a:gd name="T40" fmla="*/ 259 w 825"/>
                  <a:gd name="T41" fmla="*/ 53 h 187"/>
                  <a:gd name="T42" fmla="*/ 372 w 825"/>
                  <a:gd name="T43" fmla="*/ 73 h 187"/>
                  <a:gd name="T44" fmla="*/ 372 w 825"/>
                  <a:gd name="T45" fmla="*/ 73 h 187"/>
                  <a:gd name="T46" fmla="*/ 649 w 825"/>
                  <a:gd name="T47" fmla="*/ 14 h 187"/>
                  <a:gd name="T48" fmla="*/ 649 w 825"/>
                  <a:gd name="T49" fmla="*/ 14 h 187"/>
                  <a:gd name="T50" fmla="*/ 823 w 825"/>
                  <a:gd name="T51" fmla="*/ 176 h 187"/>
                  <a:gd name="T52" fmla="*/ 823 w 825"/>
                  <a:gd name="T53" fmla="*/ 176 h 187"/>
                  <a:gd name="T54" fmla="*/ 821 w 825"/>
                  <a:gd name="T55" fmla="*/ 183 h 187"/>
                  <a:gd name="T56" fmla="*/ 821 w 825"/>
                  <a:gd name="T57" fmla="*/ 183 h 187"/>
                  <a:gd name="T58" fmla="*/ 814 w 825"/>
                  <a:gd name="T59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25" h="187">
                    <a:moveTo>
                      <a:pt x="31" y="169"/>
                    </a:moveTo>
                    <a:lnTo>
                      <a:pt x="802" y="169"/>
                    </a:lnTo>
                    <a:lnTo>
                      <a:pt x="802" y="169"/>
                    </a:lnTo>
                    <a:cubicBezTo>
                      <a:pt x="792" y="135"/>
                      <a:pt x="753" y="44"/>
                      <a:pt x="647" y="32"/>
                    </a:cubicBezTo>
                    <a:lnTo>
                      <a:pt x="647" y="32"/>
                    </a:lnTo>
                    <a:cubicBezTo>
                      <a:pt x="516" y="18"/>
                      <a:pt x="378" y="90"/>
                      <a:pt x="377" y="91"/>
                    </a:cubicBezTo>
                    <a:lnTo>
                      <a:pt x="377" y="91"/>
                    </a:lnTo>
                    <a:cubicBezTo>
                      <a:pt x="374" y="92"/>
                      <a:pt x="371" y="92"/>
                      <a:pt x="369" y="91"/>
                    </a:cubicBezTo>
                    <a:lnTo>
                      <a:pt x="369" y="91"/>
                    </a:lnTo>
                    <a:cubicBezTo>
                      <a:pt x="362" y="88"/>
                      <a:pt x="194" y="12"/>
                      <a:pt x="31" y="169"/>
                    </a:cubicBezTo>
                    <a:close/>
                    <a:moveTo>
                      <a:pt x="814" y="186"/>
                    </a:moveTo>
                    <a:lnTo>
                      <a:pt x="9" y="186"/>
                    </a:lnTo>
                    <a:lnTo>
                      <a:pt x="9" y="186"/>
                    </a:lnTo>
                    <a:cubicBezTo>
                      <a:pt x="6" y="186"/>
                      <a:pt x="2" y="184"/>
                      <a:pt x="1" y="181"/>
                    </a:cubicBezTo>
                    <a:lnTo>
                      <a:pt x="1" y="181"/>
                    </a:lnTo>
                    <a:cubicBezTo>
                      <a:pt x="0" y="177"/>
                      <a:pt x="0" y="174"/>
                      <a:pt x="2" y="171"/>
                    </a:cubicBezTo>
                    <a:lnTo>
                      <a:pt x="2" y="171"/>
                    </a:lnTo>
                    <a:cubicBezTo>
                      <a:pt x="96" y="74"/>
                      <a:pt x="192" y="53"/>
                      <a:pt x="256" y="53"/>
                    </a:cubicBezTo>
                    <a:lnTo>
                      <a:pt x="256" y="53"/>
                    </a:lnTo>
                    <a:cubicBezTo>
                      <a:pt x="258" y="53"/>
                      <a:pt x="258" y="53"/>
                      <a:pt x="259" y="53"/>
                    </a:cubicBezTo>
                    <a:lnTo>
                      <a:pt x="259" y="53"/>
                    </a:lnTo>
                    <a:cubicBezTo>
                      <a:pt x="318" y="53"/>
                      <a:pt x="359" y="67"/>
                      <a:pt x="372" y="73"/>
                    </a:cubicBezTo>
                    <a:lnTo>
                      <a:pt x="372" y="73"/>
                    </a:lnTo>
                    <a:cubicBezTo>
                      <a:pt x="397" y="60"/>
                      <a:pt x="524" y="0"/>
                      <a:pt x="649" y="14"/>
                    </a:cubicBezTo>
                    <a:lnTo>
                      <a:pt x="649" y="14"/>
                    </a:lnTo>
                    <a:cubicBezTo>
                      <a:pt x="788" y="29"/>
                      <a:pt x="823" y="174"/>
                      <a:pt x="823" y="176"/>
                    </a:cubicBezTo>
                    <a:lnTo>
                      <a:pt x="823" y="176"/>
                    </a:lnTo>
                    <a:cubicBezTo>
                      <a:pt x="824" y="178"/>
                      <a:pt x="823" y="181"/>
                      <a:pt x="821" y="183"/>
                    </a:cubicBezTo>
                    <a:lnTo>
                      <a:pt x="821" y="183"/>
                    </a:lnTo>
                    <a:cubicBezTo>
                      <a:pt x="820" y="185"/>
                      <a:pt x="817" y="186"/>
                      <a:pt x="814" y="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5" name="Group 274">
              <a:extLst>
                <a:ext uri="{FF2B5EF4-FFF2-40B4-BE49-F238E27FC236}">
                  <a16:creationId xmlns:a16="http://schemas.microsoft.com/office/drawing/2014/main" id="{86B8E00C-C099-4273-AD7F-2AFACD7E8F68}"/>
                </a:ext>
              </a:extLst>
            </p:cNvPr>
            <p:cNvGrpSpPr/>
            <p:nvPr/>
          </p:nvGrpSpPr>
          <p:grpSpPr>
            <a:xfrm>
              <a:off x="8900727" y="6452543"/>
              <a:ext cx="6352144" cy="6522052"/>
              <a:chOff x="8900727" y="6452543"/>
              <a:chExt cx="6352144" cy="6522052"/>
            </a:xfrm>
          </p:grpSpPr>
          <p:sp>
            <p:nvSpPr>
              <p:cNvPr id="339" name="Freeform 58">
                <a:extLst>
                  <a:ext uri="{FF2B5EF4-FFF2-40B4-BE49-F238E27FC236}">
                    <a16:creationId xmlns:a16="http://schemas.microsoft.com/office/drawing/2014/main" id="{7090E24B-5046-421A-8F28-C38291460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8450" y="7757725"/>
                <a:ext cx="6336698" cy="5205284"/>
              </a:xfrm>
              <a:custGeom>
                <a:avLst/>
                <a:gdLst>
                  <a:gd name="T0" fmla="*/ 0 w 7238"/>
                  <a:gd name="T1" fmla="*/ 0 h 5946"/>
                  <a:gd name="T2" fmla="*/ 0 w 7238"/>
                  <a:gd name="T3" fmla="*/ 2230 h 5946"/>
                  <a:gd name="T4" fmla="*/ 0 w 7238"/>
                  <a:gd name="T5" fmla="*/ 5530 h 5946"/>
                  <a:gd name="T6" fmla="*/ 0 w 7238"/>
                  <a:gd name="T7" fmla="*/ 5530 h 5946"/>
                  <a:gd name="T8" fmla="*/ 122 w 7238"/>
                  <a:gd name="T9" fmla="*/ 5823 h 5946"/>
                  <a:gd name="T10" fmla="*/ 122 w 7238"/>
                  <a:gd name="T11" fmla="*/ 5823 h 5946"/>
                  <a:gd name="T12" fmla="*/ 415 w 7238"/>
                  <a:gd name="T13" fmla="*/ 5945 h 5946"/>
                  <a:gd name="T14" fmla="*/ 3619 w 7238"/>
                  <a:gd name="T15" fmla="*/ 5945 h 5946"/>
                  <a:gd name="T16" fmla="*/ 6821 w 7238"/>
                  <a:gd name="T17" fmla="*/ 5945 h 5946"/>
                  <a:gd name="T18" fmla="*/ 6821 w 7238"/>
                  <a:gd name="T19" fmla="*/ 5945 h 5946"/>
                  <a:gd name="T20" fmla="*/ 7114 w 7238"/>
                  <a:gd name="T21" fmla="*/ 5823 h 5946"/>
                  <a:gd name="T22" fmla="*/ 7114 w 7238"/>
                  <a:gd name="T23" fmla="*/ 5823 h 5946"/>
                  <a:gd name="T24" fmla="*/ 7237 w 7238"/>
                  <a:gd name="T25" fmla="*/ 5530 h 5946"/>
                  <a:gd name="T26" fmla="*/ 7237 w 7238"/>
                  <a:gd name="T27" fmla="*/ 2230 h 5946"/>
                  <a:gd name="T28" fmla="*/ 7237 w 7238"/>
                  <a:gd name="T29" fmla="*/ 0 h 5946"/>
                  <a:gd name="T30" fmla="*/ 0 w 7238"/>
                  <a:gd name="T31" fmla="*/ 0 h 5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38" h="5946">
                    <a:moveTo>
                      <a:pt x="0" y="0"/>
                    </a:moveTo>
                    <a:lnTo>
                      <a:pt x="0" y="2230"/>
                    </a:lnTo>
                    <a:lnTo>
                      <a:pt x="0" y="5530"/>
                    </a:lnTo>
                    <a:lnTo>
                      <a:pt x="0" y="5530"/>
                    </a:lnTo>
                    <a:cubicBezTo>
                      <a:pt x="0" y="5645"/>
                      <a:pt x="47" y="5749"/>
                      <a:pt x="122" y="5823"/>
                    </a:cubicBezTo>
                    <a:lnTo>
                      <a:pt x="122" y="5823"/>
                    </a:lnTo>
                    <a:cubicBezTo>
                      <a:pt x="197" y="5899"/>
                      <a:pt x="300" y="5945"/>
                      <a:pt x="415" y="5945"/>
                    </a:cubicBezTo>
                    <a:lnTo>
                      <a:pt x="3619" y="5945"/>
                    </a:lnTo>
                    <a:lnTo>
                      <a:pt x="6821" y="5945"/>
                    </a:lnTo>
                    <a:lnTo>
                      <a:pt x="6821" y="5945"/>
                    </a:lnTo>
                    <a:cubicBezTo>
                      <a:pt x="6935" y="5945"/>
                      <a:pt x="7040" y="5899"/>
                      <a:pt x="7114" y="5823"/>
                    </a:cubicBezTo>
                    <a:lnTo>
                      <a:pt x="7114" y="5823"/>
                    </a:lnTo>
                    <a:cubicBezTo>
                      <a:pt x="7189" y="5749"/>
                      <a:pt x="7237" y="5645"/>
                      <a:pt x="7237" y="5530"/>
                    </a:cubicBezTo>
                    <a:lnTo>
                      <a:pt x="7237" y="2230"/>
                    </a:lnTo>
                    <a:lnTo>
                      <a:pt x="7237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9916184F-A7AA-4348-89DB-6C5D8611C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6382" y="10415055"/>
                <a:ext cx="5447680" cy="2029637"/>
              </a:xfrm>
              <a:custGeom>
                <a:avLst/>
                <a:gdLst>
                  <a:gd name="connsiteX0" fmla="*/ 4479324 w 5447680"/>
                  <a:gd name="connsiteY0" fmla="*/ 605627 h 2029637"/>
                  <a:gd name="connsiteX1" fmla="*/ 5447680 w 5447680"/>
                  <a:gd name="connsiteY1" fmla="*/ 2029637 h 2029637"/>
                  <a:gd name="connsiteX2" fmla="*/ 4479324 w 5447680"/>
                  <a:gd name="connsiteY2" fmla="*/ 2029637 h 2029637"/>
                  <a:gd name="connsiteX3" fmla="*/ 2719283 w 5447680"/>
                  <a:gd name="connsiteY3" fmla="*/ 0 h 2029637"/>
                  <a:gd name="connsiteX4" fmla="*/ 3348589 w 5447680"/>
                  <a:gd name="connsiteY4" fmla="*/ 127555 h 2029637"/>
                  <a:gd name="connsiteX5" fmla="*/ 4478449 w 5447680"/>
                  <a:gd name="connsiteY5" fmla="*/ 604517 h 2029637"/>
                  <a:gd name="connsiteX6" fmla="*/ 4478449 w 5447680"/>
                  <a:gd name="connsiteY6" fmla="*/ 2025780 h 2029637"/>
                  <a:gd name="connsiteX7" fmla="*/ 968355 w 5447680"/>
                  <a:gd name="connsiteY7" fmla="*/ 2025780 h 2029637"/>
                  <a:gd name="connsiteX8" fmla="*/ 968355 w 5447680"/>
                  <a:gd name="connsiteY8" fmla="*/ 2029637 h 2029637"/>
                  <a:gd name="connsiteX9" fmla="*/ 0 w 5447680"/>
                  <a:gd name="connsiteY9" fmla="*/ 2029637 h 2029637"/>
                  <a:gd name="connsiteX10" fmla="*/ 805850 w 5447680"/>
                  <a:gd name="connsiteY10" fmla="*/ 685922 h 2029637"/>
                  <a:gd name="connsiteX11" fmla="*/ 965372 w 5447680"/>
                  <a:gd name="connsiteY11" fmla="*/ 607101 h 2029637"/>
                  <a:gd name="connsiteX12" fmla="*/ 965372 w 5447680"/>
                  <a:gd name="connsiteY12" fmla="*/ 604517 h 2029637"/>
                  <a:gd name="connsiteX13" fmla="*/ 2089977 w 5447680"/>
                  <a:gd name="connsiteY13" fmla="*/ 128430 h 2029637"/>
                  <a:gd name="connsiteX14" fmla="*/ 2719283 w 5447680"/>
                  <a:gd name="connsiteY14" fmla="*/ 0 h 202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47680" h="2029637">
                    <a:moveTo>
                      <a:pt x="4479324" y="605627"/>
                    </a:moveTo>
                    <a:cubicBezTo>
                      <a:pt x="5399481" y="995827"/>
                      <a:pt x="5447680" y="2029637"/>
                      <a:pt x="5447680" y="2029637"/>
                    </a:cubicBezTo>
                    <a:lnTo>
                      <a:pt x="4479324" y="2029637"/>
                    </a:lnTo>
                    <a:close/>
                    <a:moveTo>
                      <a:pt x="2719283" y="0"/>
                    </a:moveTo>
                    <a:cubicBezTo>
                      <a:pt x="2933212" y="-219"/>
                      <a:pt x="3147141" y="42227"/>
                      <a:pt x="3348589" y="127555"/>
                    </a:cubicBezTo>
                    <a:lnTo>
                      <a:pt x="4478449" y="604517"/>
                    </a:lnTo>
                    <a:lnTo>
                      <a:pt x="4478449" y="2025780"/>
                    </a:lnTo>
                    <a:lnTo>
                      <a:pt x="968355" y="2025780"/>
                    </a:lnTo>
                    <a:lnTo>
                      <a:pt x="968355" y="2029637"/>
                    </a:lnTo>
                    <a:lnTo>
                      <a:pt x="0" y="2029637"/>
                    </a:lnTo>
                    <a:cubicBezTo>
                      <a:pt x="0" y="2029637"/>
                      <a:pt x="42400" y="1121015"/>
                      <a:pt x="805850" y="685922"/>
                    </a:cubicBezTo>
                    <a:lnTo>
                      <a:pt x="965372" y="607101"/>
                    </a:lnTo>
                    <a:lnTo>
                      <a:pt x="965372" y="604517"/>
                    </a:lnTo>
                    <a:lnTo>
                      <a:pt x="2089977" y="128430"/>
                    </a:lnTo>
                    <a:cubicBezTo>
                      <a:pt x="2291425" y="43102"/>
                      <a:pt x="2505354" y="219"/>
                      <a:pt x="271928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59">
                <a:extLst>
                  <a:ext uri="{FF2B5EF4-FFF2-40B4-BE49-F238E27FC236}">
                    <a16:creationId xmlns:a16="http://schemas.microsoft.com/office/drawing/2014/main" id="{2D4F7D9D-D268-4C7B-A412-18F5326F5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0727" y="7753865"/>
                <a:ext cx="6352144" cy="5220730"/>
              </a:xfrm>
              <a:custGeom>
                <a:avLst/>
                <a:gdLst>
                  <a:gd name="T0" fmla="*/ 18 w 7255"/>
                  <a:gd name="T1" fmla="*/ 18 h 5963"/>
                  <a:gd name="T2" fmla="*/ 18 w 7255"/>
                  <a:gd name="T3" fmla="*/ 5538 h 5963"/>
                  <a:gd name="T4" fmla="*/ 18 w 7255"/>
                  <a:gd name="T5" fmla="*/ 5538 h 5963"/>
                  <a:gd name="T6" fmla="*/ 137 w 7255"/>
                  <a:gd name="T7" fmla="*/ 5825 h 5963"/>
                  <a:gd name="T8" fmla="*/ 137 w 7255"/>
                  <a:gd name="T9" fmla="*/ 5825 h 5963"/>
                  <a:gd name="T10" fmla="*/ 424 w 7255"/>
                  <a:gd name="T11" fmla="*/ 5944 h 5963"/>
                  <a:gd name="T12" fmla="*/ 6830 w 7255"/>
                  <a:gd name="T13" fmla="*/ 5944 h 5963"/>
                  <a:gd name="T14" fmla="*/ 6830 w 7255"/>
                  <a:gd name="T15" fmla="*/ 5944 h 5963"/>
                  <a:gd name="T16" fmla="*/ 7118 w 7255"/>
                  <a:gd name="T17" fmla="*/ 5825 h 5963"/>
                  <a:gd name="T18" fmla="*/ 7118 w 7255"/>
                  <a:gd name="T19" fmla="*/ 5825 h 5963"/>
                  <a:gd name="T20" fmla="*/ 7236 w 7255"/>
                  <a:gd name="T21" fmla="*/ 5538 h 5963"/>
                  <a:gd name="T22" fmla="*/ 7236 w 7255"/>
                  <a:gd name="T23" fmla="*/ 18 h 5963"/>
                  <a:gd name="T24" fmla="*/ 18 w 7255"/>
                  <a:gd name="T25" fmla="*/ 18 h 5963"/>
                  <a:gd name="T26" fmla="*/ 6830 w 7255"/>
                  <a:gd name="T27" fmla="*/ 5962 h 5963"/>
                  <a:gd name="T28" fmla="*/ 424 w 7255"/>
                  <a:gd name="T29" fmla="*/ 5962 h 5963"/>
                  <a:gd name="T30" fmla="*/ 424 w 7255"/>
                  <a:gd name="T31" fmla="*/ 5962 h 5963"/>
                  <a:gd name="T32" fmla="*/ 125 w 7255"/>
                  <a:gd name="T33" fmla="*/ 5838 h 5963"/>
                  <a:gd name="T34" fmla="*/ 125 w 7255"/>
                  <a:gd name="T35" fmla="*/ 5838 h 5963"/>
                  <a:gd name="T36" fmla="*/ 0 w 7255"/>
                  <a:gd name="T37" fmla="*/ 5538 h 5963"/>
                  <a:gd name="T38" fmla="*/ 0 w 7255"/>
                  <a:gd name="T39" fmla="*/ 8 h 5963"/>
                  <a:gd name="T40" fmla="*/ 0 w 7255"/>
                  <a:gd name="T41" fmla="*/ 8 h 5963"/>
                  <a:gd name="T42" fmla="*/ 9 w 7255"/>
                  <a:gd name="T43" fmla="*/ 0 h 5963"/>
                  <a:gd name="T44" fmla="*/ 7246 w 7255"/>
                  <a:gd name="T45" fmla="*/ 0 h 5963"/>
                  <a:gd name="T46" fmla="*/ 7246 w 7255"/>
                  <a:gd name="T47" fmla="*/ 0 h 5963"/>
                  <a:gd name="T48" fmla="*/ 7254 w 7255"/>
                  <a:gd name="T49" fmla="*/ 8 h 5963"/>
                  <a:gd name="T50" fmla="*/ 7254 w 7255"/>
                  <a:gd name="T51" fmla="*/ 5538 h 5963"/>
                  <a:gd name="T52" fmla="*/ 7254 w 7255"/>
                  <a:gd name="T53" fmla="*/ 5538 h 5963"/>
                  <a:gd name="T54" fmla="*/ 7130 w 7255"/>
                  <a:gd name="T55" fmla="*/ 5838 h 5963"/>
                  <a:gd name="T56" fmla="*/ 7130 w 7255"/>
                  <a:gd name="T57" fmla="*/ 5838 h 5963"/>
                  <a:gd name="T58" fmla="*/ 6830 w 7255"/>
                  <a:gd name="T59" fmla="*/ 5962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255" h="5963">
                    <a:moveTo>
                      <a:pt x="18" y="18"/>
                    </a:moveTo>
                    <a:lnTo>
                      <a:pt x="18" y="5538"/>
                    </a:lnTo>
                    <a:lnTo>
                      <a:pt x="18" y="5538"/>
                    </a:lnTo>
                    <a:cubicBezTo>
                      <a:pt x="18" y="5647"/>
                      <a:pt x="60" y="5749"/>
                      <a:pt x="137" y="5825"/>
                    </a:cubicBezTo>
                    <a:lnTo>
                      <a:pt x="137" y="5825"/>
                    </a:lnTo>
                    <a:cubicBezTo>
                      <a:pt x="213" y="5902"/>
                      <a:pt x="315" y="5944"/>
                      <a:pt x="424" y="5944"/>
                    </a:cubicBezTo>
                    <a:lnTo>
                      <a:pt x="6830" y="5944"/>
                    </a:lnTo>
                    <a:lnTo>
                      <a:pt x="6830" y="5944"/>
                    </a:lnTo>
                    <a:cubicBezTo>
                      <a:pt x="6938" y="5944"/>
                      <a:pt x="7041" y="5902"/>
                      <a:pt x="7118" y="5825"/>
                    </a:cubicBezTo>
                    <a:lnTo>
                      <a:pt x="7118" y="5825"/>
                    </a:lnTo>
                    <a:cubicBezTo>
                      <a:pt x="7194" y="5749"/>
                      <a:pt x="7236" y="5647"/>
                      <a:pt x="7236" y="5538"/>
                    </a:cubicBezTo>
                    <a:lnTo>
                      <a:pt x="7236" y="18"/>
                    </a:lnTo>
                    <a:lnTo>
                      <a:pt x="18" y="18"/>
                    </a:lnTo>
                    <a:close/>
                    <a:moveTo>
                      <a:pt x="6830" y="5962"/>
                    </a:moveTo>
                    <a:lnTo>
                      <a:pt x="424" y="5962"/>
                    </a:lnTo>
                    <a:lnTo>
                      <a:pt x="424" y="5962"/>
                    </a:lnTo>
                    <a:cubicBezTo>
                      <a:pt x="311" y="5962"/>
                      <a:pt x="205" y="5918"/>
                      <a:pt x="125" y="5838"/>
                    </a:cubicBezTo>
                    <a:lnTo>
                      <a:pt x="125" y="5838"/>
                    </a:lnTo>
                    <a:cubicBezTo>
                      <a:pt x="45" y="5758"/>
                      <a:pt x="0" y="5651"/>
                      <a:pt x="0" y="553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246" y="0"/>
                    </a:lnTo>
                    <a:lnTo>
                      <a:pt x="7246" y="0"/>
                    </a:lnTo>
                    <a:cubicBezTo>
                      <a:pt x="7250" y="0"/>
                      <a:pt x="7254" y="4"/>
                      <a:pt x="7254" y="8"/>
                    </a:cubicBezTo>
                    <a:lnTo>
                      <a:pt x="7254" y="5538"/>
                    </a:lnTo>
                    <a:lnTo>
                      <a:pt x="7254" y="5538"/>
                    </a:lnTo>
                    <a:cubicBezTo>
                      <a:pt x="7254" y="5651"/>
                      <a:pt x="7210" y="5758"/>
                      <a:pt x="7130" y="5838"/>
                    </a:cubicBezTo>
                    <a:lnTo>
                      <a:pt x="7130" y="5838"/>
                    </a:lnTo>
                    <a:cubicBezTo>
                      <a:pt x="7050" y="5918"/>
                      <a:pt x="6943" y="5962"/>
                      <a:pt x="6830" y="59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60">
                <a:extLst>
                  <a:ext uri="{FF2B5EF4-FFF2-40B4-BE49-F238E27FC236}">
                    <a16:creationId xmlns:a16="http://schemas.microsoft.com/office/drawing/2014/main" id="{EB6111B4-030E-4406-853D-12704B3C7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8371" y="6460266"/>
                <a:ext cx="1706777" cy="1301322"/>
              </a:xfrm>
              <a:custGeom>
                <a:avLst/>
                <a:gdLst>
                  <a:gd name="T0" fmla="*/ 1948 w 1949"/>
                  <a:gd name="T1" fmla="*/ 415 h 1485"/>
                  <a:gd name="T2" fmla="*/ 1948 w 1949"/>
                  <a:gd name="T3" fmla="*/ 415 h 1485"/>
                  <a:gd name="T4" fmla="*/ 1825 w 1949"/>
                  <a:gd name="T5" fmla="*/ 121 h 1485"/>
                  <a:gd name="T6" fmla="*/ 1825 w 1949"/>
                  <a:gd name="T7" fmla="*/ 121 h 1485"/>
                  <a:gd name="T8" fmla="*/ 1532 w 1949"/>
                  <a:gd name="T9" fmla="*/ 0 h 1485"/>
                  <a:gd name="T10" fmla="*/ 0 w 1949"/>
                  <a:gd name="T11" fmla="*/ 0 h 1485"/>
                  <a:gd name="T12" fmla="*/ 0 w 1949"/>
                  <a:gd name="T13" fmla="*/ 1484 h 1485"/>
                  <a:gd name="T14" fmla="*/ 1948 w 1949"/>
                  <a:gd name="T15" fmla="*/ 1484 h 1485"/>
                  <a:gd name="T16" fmla="*/ 1948 w 1949"/>
                  <a:gd name="T17" fmla="*/ 415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9" h="1485">
                    <a:moveTo>
                      <a:pt x="1948" y="415"/>
                    </a:moveTo>
                    <a:lnTo>
                      <a:pt x="1948" y="415"/>
                    </a:lnTo>
                    <a:cubicBezTo>
                      <a:pt x="1948" y="300"/>
                      <a:pt x="1900" y="196"/>
                      <a:pt x="1825" y="121"/>
                    </a:cubicBezTo>
                    <a:lnTo>
                      <a:pt x="1825" y="121"/>
                    </a:lnTo>
                    <a:cubicBezTo>
                      <a:pt x="1751" y="46"/>
                      <a:pt x="1646" y="0"/>
                      <a:pt x="1532" y="0"/>
                    </a:cubicBezTo>
                    <a:lnTo>
                      <a:pt x="0" y="0"/>
                    </a:lnTo>
                    <a:lnTo>
                      <a:pt x="0" y="1484"/>
                    </a:lnTo>
                    <a:lnTo>
                      <a:pt x="1948" y="1484"/>
                    </a:lnTo>
                    <a:lnTo>
                      <a:pt x="1948" y="41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61">
                <a:extLst>
                  <a:ext uri="{FF2B5EF4-FFF2-40B4-BE49-F238E27FC236}">
                    <a16:creationId xmlns:a16="http://schemas.microsoft.com/office/drawing/2014/main" id="{3ED3D267-7EDA-4F3E-9DD6-06379CDFC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0648" y="6452543"/>
                <a:ext cx="1722223" cy="1316768"/>
              </a:xfrm>
              <a:custGeom>
                <a:avLst/>
                <a:gdLst>
                  <a:gd name="T0" fmla="*/ 18 w 1966"/>
                  <a:gd name="T1" fmla="*/ 1486 h 1505"/>
                  <a:gd name="T2" fmla="*/ 1947 w 1966"/>
                  <a:gd name="T3" fmla="*/ 1486 h 1505"/>
                  <a:gd name="T4" fmla="*/ 1947 w 1966"/>
                  <a:gd name="T5" fmla="*/ 425 h 1505"/>
                  <a:gd name="T6" fmla="*/ 1947 w 1966"/>
                  <a:gd name="T7" fmla="*/ 425 h 1505"/>
                  <a:gd name="T8" fmla="*/ 1829 w 1966"/>
                  <a:gd name="T9" fmla="*/ 138 h 1505"/>
                  <a:gd name="T10" fmla="*/ 1829 w 1966"/>
                  <a:gd name="T11" fmla="*/ 138 h 1505"/>
                  <a:gd name="T12" fmla="*/ 1541 w 1966"/>
                  <a:gd name="T13" fmla="*/ 18 h 1505"/>
                  <a:gd name="T14" fmla="*/ 18 w 1966"/>
                  <a:gd name="T15" fmla="*/ 18 h 1505"/>
                  <a:gd name="T16" fmla="*/ 18 w 1966"/>
                  <a:gd name="T17" fmla="*/ 1486 h 1505"/>
                  <a:gd name="T18" fmla="*/ 1957 w 1966"/>
                  <a:gd name="T19" fmla="*/ 1504 h 1505"/>
                  <a:gd name="T20" fmla="*/ 9 w 1966"/>
                  <a:gd name="T21" fmla="*/ 1504 h 1505"/>
                  <a:gd name="T22" fmla="*/ 9 w 1966"/>
                  <a:gd name="T23" fmla="*/ 1504 h 1505"/>
                  <a:gd name="T24" fmla="*/ 0 w 1966"/>
                  <a:gd name="T25" fmla="*/ 1494 h 1505"/>
                  <a:gd name="T26" fmla="*/ 0 w 1966"/>
                  <a:gd name="T27" fmla="*/ 10 h 1505"/>
                  <a:gd name="T28" fmla="*/ 0 w 1966"/>
                  <a:gd name="T29" fmla="*/ 10 h 1505"/>
                  <a:gd name="T30" fmla="*/ 9 w 1966"/>
                  <a:gd name="T31" fmla="*/ 0 h 1505"/>
                  <a:gd name="T32" fmla="*/ 1541 w 1966"/>
                  <a:gd name="T33" fmla="*/ 0 h 1505"/>
                  <a:gd name="T34" fmla="*/ 1541 w 1966"/>
                  <a:gd name="T35" fmla="*/ 0 h 1505"/>
                  <a:gd name="T36" fmla="*/ 1841 w 1966"/>
                  <a:gd name="T37" fmla="*/ 124 h 1505"/>
                  <a:gd name="T38" fmla="*/ 1841 w 1966"/>
                  <a:gd name="T39" fmla="*/ 124 h 1505"/>
                  <a:gd name="T40" fmla="*/ 1965 w 1966"/>
                  <a:gd name="T41" fmla="*/ 425 h 1505"/>
                  <a:gd name="T42" fmla="*/ 1965 w 1966"/>
                  <a:gd name="T43" fmla="*/ 1494 h 1505"/>
                  <a:gd name="T44" fmla="*/ 1965 w 1966"/>
                  <a:gd name="T45" fmla="*/ 1494 h 1505"/>
                  <a:gd name="T46" fmla="*/ 1957 w 1966"/>
                  <a:gd name="T47" fmla="*/ 1504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66" h="1505">
                    <a:moveTo>
                      <a:pt x="18" y="1486"/>
                    </a:moveTo>
                    <a:lnTo>
                      <a:pt x="1947" y="1486"/>
                    </a:lnTo>
                    <a:lnTo>
                      <a:pt x="1947" y="425"/>
                    </a:lnTo>
                    <a:lnTo>
                      <a:pt x="1947" y="425"/>
                    </a:lnTo>
                    <a:cubicBezTo>
                      <a:pt x="1947" y="316"/>
                      <a:pt x="1905" y="214"/>
                      <a:pt x="1829" y="138"/>
                    </a:cubicBezTo>
                    <a:lnTo>
                      <a:pt x="1829" y="138"/>
                    </a:lnTo>
                    <a:cubicBezTo>
                      <a:pt x="1752" y="61"/>
                      <a:pt x="1649" y="18"/>
                      <a:pt x="1541" y="18"/>
                    </a:cubicBezTo>
                    <a:lnTo>
                      <a:pt x="18" y="18"/>
                    </a:lnTo>
                    <a:lnTo>
                      <a:pt x="18" y="1486"/>
                    </a:lnTo>
                    <a:close/>
                    <a:moveTo>
                      <a:pt x="1957" y="1504"/>
                    </a:moveTo>
                    <a:lnTo>
                      <a:pt x="9" y="1504"/>
                    </a:lnTo>
                    <a:lnTo>
                      <a:pt x="9" y="1504"/>
                    </a:lnTo>
                    <a:cubicBezTo>
                      <a:pt x="4" y="1504"/>
                      <a:pt x="0" y="1500"/>
                      <a:pt x="0" y="149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541" y="0"/>
                    </a:lnTo>
                    <a:lnTo>
                      <a:pt x="1541" y="0"/>
                    </a:lnTo>
                    <a:cubicBezTo>
                      <a:pt x="1654" y="0"/>
                      <a:pt x="1761" y="45"/>
                      <a:pt x="1841" y="124"/>
                    </a:cubicBezTo>
                    <a:lnTo>
                      <a:pt x="1841" y="124"/>
                    </a:lnTo>
                    <a:cubicBezTo>
                      <a:pt x="1921" y="205"/>
                      <a:pt x="1965" y="311"/>
                      <a:pt x="1965" y="425"/>
                    </a:cubicBezTo>
                    <a:lnTo>
                      <a:pt x="1965" y="1494"/>
                    </a:lnTo>
                    <a:lnTo>
                      <a:pt x="1965" y="1494"/>
                    </a:lnTo>
                    <a:cubicBezTo>
                      <a:pt x="1965" y="1500"/>
                      <a:pt x="1961" y="1504"/>
                      <a:pt x="1957" y="15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62">
                <a:extLst>
                  <a:ext uri="{FF2B5EF4-FFF2-40B4-BE49-F238E27FC236}">
                    <a16:creationId xmlns:a16="http://schemas.microsoft.com/office/drawing/2014/main" id="{882A1BC8-AD5B-4A26-82E3-DC654D762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8450" y="6460266"/>
                <a:ext cx="4633784" cy="1301322"/>
              </a:xfrm>
              <a:custGeom>
                <a:avLst/>
                <a:gdLst>
                  <a:gd name="T0" fmla="*/ 3619 w 5290"/>
                  <a:gd name="T1" fmla="*/ 0 h 1485"/>
                  <a:gd name="T2" fmla="*/ 415 w 5290"/>
                  <a:gd name="T3" fmla="*/ 0 h 1485"/>
                  <a:gd name="T4" fmla="*/ 415 w 5290"/>
                  <a:gd name="T5" fmla="*/ 0 h 1485"/>
                  <a:gd name="T6" fmla="*/ 122 w 5290"/>
                  <a:gd name="T7" fmla="*/ 121 h 1485"/>
                  <a:gd name="T8" fmla="*/ 122 w 5290"/>
                  <a:gd name="T9" fmla="*/ 121 h 1485"/>
                  <a:gd name="T10" fmla="*/ 0 w 5290"/>
                  <a:gd name="T11" fmla="*/ 415 h 1485"/>
                  <a:gd name="T12" fmla="*/ 0 w 5290"/>
                  <a:gd name="T13" fmla="*/ 1484 h 1485"/>
                  <a:gd name="T14" fmla="*/ 5289 w 5290"/>
                  <a:gd name="T15" fmla="*/ 1484 h 1485"/>
                  <a:gd name="T16" fmla="*/ 5289 w 5290"/>
                  <a:gd name="T17" fmla="*/ 0 h 1485"/>
                  <a:gd name="T18" fmla="*/ 3619 w 5290"/>
                  <a:gd name="T19" fmla="*/ 0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90" h="1485">
                    <a:moveTo>
                      <a:pt x="3619" y="0"/>
                    </a:moveTo>
                    <a:lnTo>
                      <a:pt x="415" y="0"/>
                    </a:lnTo>
                    <a:lnTo>
                      <a:pt x="415" y="0"/>
                    </a:lnTo>
                    <a:cubicBezTo>
                      <a:pt x="300" y="0"/>
                      <a:pt x="197" y="46"/>
                      <a:pt x="122" y="121"/>
                    </a:cubicBezTo>
                    <a:lnTo>
                      <a:pt x="122" y="121"/>
                    </a:lnTo>
                    <a:cubicBezTo>
                      <a:pt x="47" y="196"/>
                      <a:pt x="0" y="300"/>
                      <a:pt x="0" y="415"/>
                    </a:cubicBezTo>
                    <a:lnTo>
                      <a:pt x="0" y="1484"/>
                    </a:lnTo>
                    <a:lnTo>
                      <a:pt x="5289" y="1484"/>
                    </a:lnTo>
                    <a:lnTo>
                      <a:pt x="5289" y="0"/>
                    </a:lnTo>
                    <a:lnTo>
                      <a:pt x="3619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63">
                <a:extLst>
                  <a:ext uri="{FF2B5EF4-FFF2-40B4-BE49-F238E27FC236}">
                    <a16:creationId xmlns:a16="http://schemas.microsoft.com/office/drawing/2014/main" id="{303F7B03-60C6-4BEB-90B7-AB3B102FC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0727" y="6452543"/>
                <a:ext cx="4649230" cy="1316768"/>
              </a:xfrm>
              <a:custGeom>
                <a:avLst/>
                <a:gdLst>
                  <a:gd name="T0" fmla="*/ 18 w 5308"/>
                  <a:gd name="T1" fmla="*/ 1486 h 1505"/>
                  <a:gd name="T2" fmla="*/ 5289 w 5308"/>
                  <a:gd name="T3" fmla="*/ 1486 h 1505"/>
                  <a:gd name="T4" fmla="*/ 5289 w 5308"/>
                  <a:gd name="T5" fmla="*/ 18 h 1505"/>
                  <a:gd name="T6" fmla="*/ 424 w 5308"/>
                  <a:gd name="T7" fmla="*/ 18 h 1505"/>
                  <a:gd name="T8" fmla="*/ 424 w 5308"/>
                  <a:gd name="T9" fmla="*/ 18 h 1505"/>
                  <a:gd name="T10" fmla="*/ 137 w 5308"/>
                  <a:gd name="T11" fmla="*/ 138 h 1505"/>
                  <a:gd name="T12" fmla="*/ 137 w 5308"/>
                  <a:gd name="T13" fmla="*/ 138 h 1505"/>
                  <a:gd name="T14" fmla="*/ 18 w 5308"/>
                  <a:gd name="T15" fmla="*/ 425 h 1505"/>
                  <a:gd name="T16" fmla="*/ 18 w 5308"/>
                  <a:gd name="T17" fmla="*/ 1486 h 1505"/>
                  <a:gd name="T18" fmla="*/ 5298 w 5308"/>
                  <a:gd name="T19" fmla="*/ 1504 h 1505"/>
                  <a:gd name="T20" fmla="*/ 9 w 5308"/>
                  <a:gd name="T21" fmla="*/ 1504 h 1505"/>
                  <a:gd name="T22" fmla="*/ 9 w 5308"/>
                  <a:gd name="T23" fmla="*/ 1504 h 1505"/>
                  <a:gd name="T24" fmla="*/ 0 w 5308"/>
                  <a:gd name="T25" fmla="*/ 1494 h 1505"/>
                  <a:gd name="T26" fmla="*/ 0 w 5308"/>
                  <a:gd name="T27" fmla="*/ 425 h 1505"/>
                  <a:gd name="T28" fmla="*/ 0 w 5308"/>
                  <a:gd name="T29" fmla="*/ 425 h 1505"/>
                  <a:gd name="T30" fmla="*/ 125 w 5308"/>
                  <a:gd name="T31" fmla="*/ 124 h 1505"/>
                  <a:gd name="T32" fmla="*/ 125 w 5308"/>
                  <a:gd name="T33" fmla="*/ 124 h 1505"/>
                  <a:gd name="T34" fmla="*/ 424 w 5308"/>
                  <a:gd name="T35" fmla="*/ 0 h 1505"/>
                  <a:gd name="T36" fmla="*/ 5298 w 5308"/>
                  <a:gd name="T37" fmla="*/ 0 h 1505"/>
                  <a:gd name="T38" fmla="*/ 5298 w 5308"/>
                  <a:gd name="T39" fmla="*/ 0 h 1505"/>
                  <a:gd name="T40" fmla="*/ 5307 w 5308"/>
                  <a:gd name="T41" fmla="*/ 10 h 1505"/>
                  <a:gd name="T42" fmla="*/ 5307 w 5308"/>
                  <a:gd name="T43" fmla="*/ 1494 h 1505"/>
                  <a:gd name="T44" fmla="*/ 5307 w 5308"/>
                  <a:gd name="T45" fmla="*/ 1494 h 1505"/>
                  <a:gd name="T46" fmla="*/ 5298 w 5308"/>
                  <a:gd name="T47" fmla="*/ 1504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08" h="1505">
                    <a:moveTo>
                      <a:pt x="18" y="1486"/>
                    </a:moveTo>
                    <a:lnTo>
                      <a:pt x="5289" y="1486"/>
                    </a:lnTo>
                    <a:lnTo>
                      <a:pt x="5289" y="18"/>
                    </a:lnTo>
                    <a:lnTo>
                      <a:pt x="424" y="18"/>
                    </a:lnTo>
                    <a:lnTo>
                      <a:pt x="424" y="18"/>
                    </a:lnTo>
                    <a:cubicBezTo>
                      <a:pt x="315" y="18"/>
                      <a:pt x="213" y="61"/>
                      <a:pt x="137" y="138"/>
                    </a:cubicBezTo>
                    <a:lnTo>
                      <a:pt x="137" y="138"/>
                    </a:lnTo>
                    <a:cubicBezTo>
                      <a:pt x="60" y="214"/>
                      <a:pt x="18" y="316"/>
                      <a:pt x="18" y="425"/>
                    </a:cubicBezTo>
                    <a:lnTo>
                      <a:pt x="18" y="1486"/>
                    </a:lnTo>
                    <a:close/>
                    <a:moveTo>
                      <a:pt x="5298" y="1504"/>
                    </a:moveTo>
                    <a:lnTo>
                      <a:pt x="9" y="1504"/>
                    </a:lnTo>
                    <a:lnTo>
                      <a:pt x="9" y="1504"/>
                    </a:lnTo>
                    <a:cubicBezTo>
                      <a:pt x="4" y="1504"/>
                      <a:pt x="0" y="1500"/>
                      <a:pt x="0" y="1494"/>
                    </a:cubicBezTo>
                    <a:lnTo>
                      <a:pt x="0" y="425"/>
                    </a:lnTo>
                    <a:lnTo>
                      <a:pt x="0" y="425"/>
                    </a:lnTo>
                    <a:cubicBezTo>
                      <a:pt x="0" y="311"/>
                      <a:pt x="45" y="205"/>
                      <a:pt x="125" y="124"/>
                    </a:cubicBezTo>
                    <a:lnTo>
                      <a:pt x="125" y="124"/>
                    </a:lnTo>
                    <a:cubicBezTo>
                      <a:pt x="205" y="45"/>
                      <a:pt x="311" y="0"/>
                      <a:pt x="424" y="0"/>
                    </a:cubicBezTo>
                    <a:lnTo>
                      <a:pt x="5298" y="0"/>
                    </a:lnTo>
                    <a:lnTo>
                      <a:pt x="5298" y="0"/>
                    </a:lnTo>
                    <a:cubicBezTo>
                      <a:pt x="5303" y="0"/>
                      <a:pt x="5307" y="4"/>
                      <a:pt x="5307" y="10"/>
                    </a:cubicBezTo>
                    <a:lnTo>
                      <a:pt x="5307" y="1494"/>
                    </a:lnTo>
                    <a:lnTo>
                      <a:pt x="5307" y="1494"/>
                    </a:lnTo>
                    <a:cubicBezTo>
                      <a:pt x="5307" y="1500"/>
                      <a:pt x="5303" y="1504"/>
                      <a:pt x="5298" y="15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4D31FB3B-4593-4AF2-AF2C-C88E450F5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0166" y="6854137"/>
                <a:ext cx="806174" cy="528212"/>
              </a:xfrm>
              <a:custGeom>
                <a:avLst/>
                <a:gdLst>
                  <a:gd name="connsiteX0" fmla="*/ 7878 w 806174"/>
                  <a:gd name="connsiteY0" fmla="*/ 513579 h 528212"/>
                  <a:gd name="connsiteX1" fmla="*/ 798296 w 806174"/>
                  <a:gd name="connsiteY1" fmla="*/ 513579 h 528212"/>
                  <a:gd name="connsiteX2" fmla="*/ 806174 w 806174"/>
                  <a:gd name="connsiteY2" fmla="*/ 521709 h 528212"/>
                  <a:gd name="connsiteX3" fmla="*/ 798296 w 806174"/>
                  <a:gd name="connsiteY3" fmla="*/ 528212 h 528212"/>
                  <a:gd name="connsiteX4" fmla="*/ 7878 w 806174"/>
                  <a:gd name="connsiteY4" fmla="*/ 528212 h 528212"/>
                  <a:gd name="connsiteX5" fmla="*/ 0 w 806174"/>
                  <a:gd name="connsiteY5" fmla="*/ 521709 h 528212"/>
                  <a:gd name="connsiteX6" fmla="*/ 7878 w 806174"/>
                  <a:gd name="connsiteY6" fmla="*/ 513579 h 528212"/>
                  <a:gd name="connsiteX7" fmla="*/ 7878 w 806174"/>
                  <a:gd name="connsiteY7" fmla="*/ 258721 h 528212"/>
                  <a:gd name="connsiteX8" fmla="*/ 798296 w 806174"/>
                  <a:gd name="connsiteY8" fmla="*/ 258721 h 528212"/>
                  <a:gd name="connsiteX9" fmla="*/ 806174 w 806174"/>
                  <a:gd name="connsiteY9" fmla="*/ 265586 h 528212"/>
                  <a:gd name="connsiteX10" fmla="*/ 798296 w 806174"/>
                  <a:gd name="connsiteY10" fmla="*/ 273309 h 528212"/>
                  <a:gd name="connsiteX11" fmla="*/ 7878 w 806174"/>
                  <a:gd name="connsiteY11" fmla="*/ 273309 h 528212"/>
                  <a:gd name="connsiteX12" fmla="*/ 0 w 806174"/>
                  <a:gd name="connsiteY12" fmla="*/ 265586 h 528212"/>
                  <a:gd name="connsiteX13" fmla="*/ 7878 w 806174"/>
                  <a:gd name="connsiteY13" fmla="*/ 258721 h 528212"/>
                  <a:gd name="connsiteX14" fmla="*/ 7878 w 806174"/>
                  <a:gd name="connsiteY14" fmla="*/ 0 h 528212"/>
                  <a:gd name="connsiteX15" fmla="*/ 798296 w 806174"/>
                  <a:gd name="connsiteY15" fmla="*/ 0 h 528212"/>
                  <a:gd name="connsiteX16" fmla="*/ 806174 w 806174"/>
                  <a:gd name="connsiteY16" fmla="*/ 7316 h 528212"/>
                  <a:gd name="connsiteX17" fmla="*/ 798296 w 806174"/>
                  <a:gd name="connsiteY17" fmla="*/ 14633 h 528212"/>
                  <a:gd name="connsiteX18" fmla="*/ 7878 w 806174"/>
                  <a:gd name="connsiteY18" fmla="*/ 14633 h 528212"/>
                  <a:gd name="connsiteX19" fmla="*/ 0 w 806174"/>
                  <a:gd name="connsiteY19" fmla="*/ 7316 h 528212"/>
                  <a:gd name="connsiteX20" fmla="*/ 7878 w 806174"/>
                  <a:gd name="connsiteY20" fmla="*/ 0 h 528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6174" h="528212">
                    <a:moveTo>
                      <a:pt x="7878" y="513579"/>
                    </a:moveTo>
                    <a:lnTo>
                      <a:pt x="798296" y="513579"/>
                    </a:lnTo>
                    <a:cubicBezTo>
                      <a:pt x="802672" y="513579"/>
                      <a:pt x="806174" y="517644"/>
                      <a:pt x="806174" y="521709"/>
                    </a:cubicBezTo>
                    <a:cubicBezTo>
                      <a:pt x="806174" y="524961"/>
                      <a:pt x="802672" y="528212"/>
                      <a:pt x="798296" y="528212"/>
                    </a:cubicBezTo>
                    <a:lnTo>
                      <a:pt x="7878" y="528212"/>
                    </a:lnTo>
                    <a:cubicBezTo>
                      <a:pt x="4377" y="528212"/>
                      <a:pt x="0" y="524961"/>
                      <a:pt x="0" y="521709"/>
                    </a:cubicBezTo>
                    <a:cubicBezTo>
                      <a:pt x="0" y="517644"/>
                      <a:pt x="4377" y="513579"/>
                      <a:pt x="7878" y="513579"/>
                    </a:cubicBezTo>
                    <a:close/>
                    <a:moveTo>
                      <a:pt x="7878" y="258721"/>
                    </a:moveTo>
                    <a:lnTo>
                      <a:pt x="798296" y="258721"/>
                    </a:lnTo>
                    <a:cubicBezTo>
                      <a:pt x="802672" y="258721"/>
                      <a:pt x="806174" y="261295"/>
                      <a:pt x="806174" y="265586"/>
                    </a:cubicBezTo>
                    <a:cubicBezTo>
                      <a:pt x="806174" y="270734"/>
                      <a:pt x="802672" y="273309"/>
                      <a:pt x="798296" y="273309"/>
                    </a:cubicBezTo>
                    <a:lnTo>
                      <a:pt x="7878" y="273309"/>
                    </a:lnTo>
                    <a:cubicBezTo>
                      <a:pt x="4377" y="273309"/>
                      <a:pt x="0" y="270734"/>
                      <a:pt x="0" y="265586"/>
                    </a:cubicBezTo>
                    <a:cubicBezTo>
                      <a:pt x="0" y="261295"/>
                      <a:pt x="4377" y="258721"/>
                      <a:pt x="7878" y="258721"/>
                    </a:cubicBezTo>
                    <a:close/>
                    <a:moveTo>
                      <a:pt x="7878" y="0"/>
                    </a:moveTo>
                    <a:lnTo>
                      <a:pt x="798296" y="0"/>
                    </a:lnTo>
                    <a:cubicBezTo>
                      <a:pt x="802672" y="0"/>
                      <a:pt x="806174" y="4064"/>
                      <a:pt x="806174" y="7316"/>
                    </a:cubicBezTo>
                    <a:cubicBezTo>
                      <a:pt x="806174" y="10568"/>
                      <a:pt x="802672" y="14633"/>
                      <a:pt x="798296" y="14633"/>
                    </a:cubicBezTo>
                    <a:lnTo>
                      <a:pt x="7878" y="14633"/>
                    </a:lnTo>
                    <a:cubicBezTo>
                      <a:pt x="4377" y="14633"/>
                      <a:pt x="0" y="10568"/>
                      <a:pt x="0" y="7316"/>
                    </a:cubicBezTo>
                    <a:cubicBezTo>
                      <a:pt x="0" y="4064"/>
                      <a:pt x="4377" y="0"/>
                      <a:pt x="7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67">
                <a:extLst>
                  <a:ext uri="{FF2B5EF4-FFF2-40B4-BE49-F238E27FC236}">
                    <a16:creationId xmlns:a16="http://schemas.microsoft.com/office/drawing/2014/main" id="{AAF25A57-863C-453A-B3FE-0A1923825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3308" y="6703541"/>
                <a:ext cx="1239536" cy="872696"/>
              </a:xfrm>
              <a:custGeom>
                <a:avLst/>
                <a:gdLst>
                  <a:gd name="T0" fmla="*/ 1247 w 1416"/>
                  <a:gd name="T1" fmla="*/ 995 h 996"/>
                  <a:gd name="T2" fmla="*/ 708 w 1416"/>
                  <a:gd name="T3" fmla="*/ 995 h 996"/>
                  <a:gd name="T4" fmla="*/ 168 w 1416"/>
                  <a:gd name="T5" fmla="*/ 995 h 996"/>
                  <a:gd name="T6" fmla="*/ 168 w 1416"/>
                  <a:gd name="T7" fmla="*/ 995 h 996"/>
                  <a:gd name="T8" fmla="*/ 50 w 1416"/>
                  <a:gd name="T9" fmla="*/ 945 h 996"/>
                  <a:gd name="T10" fmla="*/ 50 w 1416"/>
                  <a:gd name="T11" fmla="*/ 945 h 996"/>
                  <a:gd name="T12" fmla="*/ 0 w 1416"/>
                  <a:gd name="T13" fmla="*/ 827 h 996"/>
                  <a:gd name="T14" fmla="*/ 0 w 1416"/>
                  <a:gd name="T15" fmla="*/ 497 h 996"/>
                  <a:gd name="T16" fmla="*/ 0 w 1416"/>
                  <a:gd name="T17" fmla="*/ 169 h 996"/>
                  <a:gd name="T18" fmla="*/ 0 w 1416"/>
                  <a:gd name="T19" fmla="*/ 169 h 996"/>
                  <a:gd name="T20" fmla="*/ 50 w 1416"/>
                  <a:gd name="T21" fmla="*/ 50 h 996"/>
                  <a:gd name="T22" fmla="*/ 50 w 1416"/>
                  <a:gd name="T23" fmla="*/ 50 h 996"/>
                  <a:gd name="T24" fmla="*/ 168 w 1416"/>
                  <a:gd name="T25" fmla="*/ 0 h 996"/>
                  <a:gd name="T26" fmla="*/ 708 w 1416"/>
                  <a:gd name="T27" fmla="*/ 0 h 996"/>
                  <a:gd name="T28" fmla="*/ 1247 w 1416"/>
                  <a:gd name="T29" fmla="*/ 0 h 996"/>
                  <a:gd name="T30" fmla="*/ 1247 w 1416"/>
                  <a:gd name="T31" fmla="*/ 0 h 996"/>
                  <a:gd name="T32" fmla="*/ 1367 w 1416"/>
                  <a:gd name="T33" fmla="*/ 50 h 996"/>
                  <a:gd name="T34" fmla="*/ 1367 w 1416"/>
                  <a:gd name="T35" fmla="*/ 50 h 996"/>
                  <a:gd name="T36" fmla="*/ 1415 w 1416"/>
                  <a:gd name="T37" fmla="*/ 169 h 996"/>
                  <a:gd name="T38" fmla="*/ 1415 w 1416"/>
                  <a:gd name="T39" fmla="*/ 497 h 996"/>
                  <a:gd name="T40" fmla="*/ 1415 w 1416"/>
                  <a:gd name="T41" fmla="*/ 827 h 996"/>
                  <a:gd name="T42" fmla="*/ 1415 w 1416"/>
                  <a:gd name="T43" fmla="*/ 827 h 996"/>
                  <a:gd name="T44" fmla="*/ 1367 w 1416"/>
                  <a:gd name="T45" fmla="*/ 945 h 996"/>
                  <a:gd name="T46" fmla="*/ 1367 w 1416"/>
                  <a:gd name="T47" fmla="*/ 945 h 996"/>
                  <a:gd name="T48" fmla="*/ 1247 w 1416"/>
                  <a:gd name="T49" fmla="*/ 995 h 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16" h="996">
                    <a:moveTo>
                      <a:pt x="1247" y="995"/>
                    </a:moveTo>
                    <a:lnTo>
                      <a:pt x="708" y="995"/>
                    </a:lnTo>
                    <a:lnTo>
                      <a:pt x="168" y="995"/>
                    </a:lnTo>
                    <a:lnTo>
                      <a:pt x="168" y="995"/>
                    </a:lnTo>
                    <a:cubicBezTo>
                      <a:pt x="122" y="995"/>
                      <a:pt x="80" y="976"/>
                      <a:pt x="50" y="945"/>
                    </a:cubicBezTo>
                    <a:lnTo>
                      <a:pt x="50" y="945"/>
                    </a:lnTo>
                    <a:cubicBezTo>
                      <a:pt x="19" y="915"/>
                      <a:pt x="0" y="873"/>
                      <a:pt x="0" y="827"/>
                    </a:cubicBezTo>
                    <a:lnTo>
                      <a:pt x="0" y="497"/>
                    </a:lnTo>
                    <a:lnTo>
                      <a:pt x="0" y="169"/>
                    </a:lnTo>
                    <a:lnTo>
                      <a:pt x="0" y="169"/>
                    </a:lnTo>
                    <a:cubicBezTo>
                      <a:pt x="0" y="122"/>
                      <a:pt x="19" y="81"/>
                      <a:pt x="50" y="50"/>
                    </a:cubicBezTo>
                    <a:lnTo>
                      <a:pt x="50" y="50"/>
                    </a:lnTo>
                    <a:cubicBezTo>
                      <a:pt x="80" y="20"/>
                      <a:pt x="122" y="0"/>
                      <a:pt x="168" y="0"/>
                    </a:cubicBezTo>
                    <a:lnTo>
                      <a:pt x="708" y="0"/>
                    </a:lnTo>
                    <a:lnTo>
                      <a:pt x="1247" y="0"/>
                    </a:lnTo>
                    <a:lnTo>
                      <a:pt x="1247" y="0"/>
                    </a:lnTo>
                    <a:cubicBezTo>
                      <a:pt x="1294" y="0"/>
                      <a:pt x="1336" y="20"/>
                      <a:pt x="1367" y="50"/>
                    </a:cubicBezTo>
                    <a:lnTo>
                      <a:pt x="1367" y="50"/>
                    </a:lnTo>
                    <a:cubicBezTo>
                      <a:pt x="1397" y="81"/>
                      <a:pt x="1415" y="122"/>
                      <a:pt x="1415" y="169"/>
                    </a:cubicBezTo>
                    <a:lnTo>
                      <a:pt x="1415" y="497"/>
                    </a:lnTo>
                    <a:lnTo>
                      <a:pt x="1415" y="827"/>
                    </a:lnTo>
                    <a:lnTo>
                      <a:pt x="1415" y="827"/>
                    </a:lnTo>
                    <a:cubicBezTo>
                      <a:pt x="1415" y="873"/>
                      <a:pt x="1397" y="915"/>
                      <a:pt x="1367" y="945"/>
                    </a:cubicBezTo>
                    <a:lnTo>
                      <a:pt x="1367" y="945"/>
                    </a:lnTo>
                    <a:cubicBezTo>
                      <a:pt x="1336" y="976"/>
                      <a:pt x="1294" y="995"/>
                      <a:pt x="1247" y="9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5BE01C7E-96B6-4C4A-8AD3-C63A51D76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2425" y="6904338"/>
                <a:ext cx="520489" cy="466363"/>
              </a:xfrm>
              <a:custGeom>
                <a:avLst/>
                <a:gdLst>
                  <a:gd name="connsiteX0" fmla="*/ 211504 w 520489"/>
                  <a:gd name="connsiteY0" fmla="*/ 17533 h 466363"/>
                  <a:gd name="connsiteX1" fmla="*/ 103558 w 520489"/>
                  <a:gd name="connsiteY1" fmla="*/ 269123 h 466363"/>
                  <a:gd name="connsiteX2" fmla="*/ 320328 w 520489"/>
                  <a:gd name="connsiteY2" fmla="*/ 269123 h 466363"/>
                  <a:gd name="connsiteX3" fmla="*/ 212382 w 520489"/>
                  <a:gd name="connsiteY3" fmla="*/ 17533 h 466363"/>
                  <a:gd name="connsiteX4" fmla="*/ 505856 w 520489"/>
                  <a:gd name="connsiteY4" fmla="*/ 0 h 466363"/>
                  <a:gd name="connsiteX5" fmla="*/ 520489 w 520489"/>
                  <a:gd name="connsiteY5" fmla="*/ 0 h 466363"/>
                  <a:gd name="connsiteX6" fmla="*/ 520489 w 520489"/>
                  <a:gd name="connsiteY6" fmla="*/ 466363 h 466363"/>
                  <a:gd name="connsiteX7" fmla="*/ 505856 w 520489"/>
                  <a:gd name="connsiteY7" fmla="*/ 466363 h 466363"/>
                  <a:gd name="connsiteX8" fmla="*/ 204483 w 520489"/>
                  <a:gd name="connsiteY8" fmla="*/ 0 h 466363"/>
                  <a:gd name="connsiteX9" fmla="*/ 220281 w 520489"/>
                  <a:gd name="connsiteY9" fmla="*/ 0 h 466363"/>
                  <a:gd name="connsiteX10" fmla="*/ 423886 w 520489"/>
                  <a:gd name="connsiteY10" fmla="*/ 466363 h 466363"/>
                  <a:gd name="connsiteX11" fmla="*/ 405457 w 520489"/>
                  <a:gd name="connsiteY11" fmla="*/ 466363 h 466363"/>
                  <a:gd name="connsiteX12" fmla="*/ 326471 w 520489"/>
                  <a:gd name="connsiteY12" fmla="*/ 283149 h 466363"/>
                  <a:gd name="connsiteX13" fmla="*/ 96537 w 520489"/>
                  <a:gd name="connsiteY13" fmla="*/ 283149 h 466363"/>
                  <a:gd name="connsiteX14" fmla="*/ 17552 w 520489"/>
                  <a:gd name="connsiteY14" fmla="*/ 466363 h 466363"/>
                  <a:gd name="connsiteX15" fmla="*/ 0 w 520489"/>
                  <a:gd name="connsiteY15" fmla="*/ 466363 h 46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0489" h="466363">
                    <a:moveTo>
                      <a:pt x="211504" y="17533"/>
                    </a:moveTo>
                    <a:cubicBezTo>
                      <a:pt x="206239" y="34188"/>
                      <a:pt x="157970" y="142889"/>
                      <a:pt x="103558" y="269123"/>
                    </a:cubicBezTo>
                    <a:lnTo>
                      <a:pt x="320328" y="269123"/>
                    </a:lnTo>
                    <a:cubicBezTo>
                      <a:pt x="252752" y="113084"/>
                      <a:pt x="220281" y="41201"/>
                      <a:pt x="212382" y="17533"/>
                    </a:cubicBezTo>
                    <a:close/>
                    <a:moveTo>
                      <a:pt x="505856" y="0"/>
                    </a:moveTo>
                    <a:lnTo>
                      <a:pt x="520489" y="0"/>
                    </a:lnTo>
                    <a:lnTo>
                      <a:pt x="520489" y="466363"/>
                    </a:lnTo>
                    <a:lnTo>
                      <a:pt x="505856" y="466363"/>
                    </a:lnTo>
                    <a:close/>
                    <a:moveTo>
                      <a:pt x="204483" y="0"/>
                    </a:moveTo>
                    <a:lnTo>
                      <a:pt x="220281" y="0"/>
                    </a:lnTo>
                    <a:lnTo>
                      <a:pt x="423886" y="466363"/>
                    </a:lnTo>
                    <a:lnTo>
                      <a:pt x="405457" y="466363"/>
                    </a:lnTo>
                    <a:lnTo>
                      <a:pt x="326471" y="283149"/>
                    </a:lnTo>
                    <a:lnTo>
                      <a:pt x="96537" y="283149"/>
                    </a:lnTo>
                    <a:lnTo>
                      <a:pt x="17552" y="466363"/>
                    </a:lnTo>
                    <a:lnTo>
                      <a:pt x="0" y="46636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E4EE9E01-4164-4D0D-BDC9-397CC5D1C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8687" y="6738293"/>
                <a:ext cx="725084" cy="748255"/>
              </a:xfrm>
              <a:custGeom>
                <a:avLst/>
                <a:gdLst>
                  <a:gd name="connsiteX0" fmla="*/ 172009 w 725084"/>
                  <a:gd name="connsiteY0" fmla="*/ 489006 h 748255"/>
                  <a:gd name="connsiteX1" fmla="*/ 111371 w 725084"/>
                  <a:gd name="connsiteY1" fmla="*/ 630301 h 748255"/>
                  <a:gd name="connsiteX2" fmla="*/ 234406 w 725084"/>
                  <a:gd name="connsiteY2" fmla="*/ 630301 h 748255"/>
                  <a:gd name="connsiteX3" fmla="*/ 172009 w 725084"/>
                  <a:gd name="connsiteY3" fmla="*/ 489006 h 748255"/>
                  <a:gd name="connsiteX4" fmla="*/ 418972 w 725084"/>
                  <a:gd name="connsiteY4" fmla="*/ 482687 h 748255"/>
                  <a:gd name="connsiteX5" fmla="*/ 497501 w 725084"/>
                  <a:gd name="connsiteY5" fmla="*/ 548206 h 748255"/>
                  <a:gd name="connsiteX6" fmla="*/ 453002 w 725084"/>
                  <a:gd name="connsiteY6" fmla="*/ 603241 h 748255"/>
                  <a:gd name="connsiteX7" fmla="*/ 453002 w 725084"/>
                  <a:gd name="connsiteY7" fmla="*/ 604114 h 748255"/>
                  <a:gd name="connsiteX8" fmla="*/ 508844 w 725084"/>
                  <a:gd name="connsiteY8" fmla="*/ 670506 h 748255"/>
                  <a:gd name="connsiteX9" fmla="*/ 419845 w 725084"/>
                  <a:gd name="connsiteY9" fmla="*/ 748255 h 748255"/>
                  <a:gd name="connsiteX10" fmla="*/ 328228 w 725084"/>
                  <a:gd name="connsiteY10" fmla="*/ 680989 h 748255"/>
                  <a:gd name="connsiteX11" fmla="*/ 342189 w 725084"/>
                  <a:gd name="connsiteY11" fmla="*/ 680989 h 748255"/>
                  <a:gd name="connsiteX12" fmla="*/ 419845 w 725084"/>
                  <a:gd name="connsiteY12" fmla="*/ 736025 h 748255"/>
                  <a:gd name="connsiteX13" fmla="*/ 494011 w 725084"/>
                  <a:gd name="connsiteY13" fmla="*/ 670506 h 748255"/>
                  <a:gd name="connsiteX14" fmla="*/ 418972 w 725084"/>
                  <a:gd name="connsiteY14" fmla="*/ 611103 h 748255"/>
                  <a:gd name="connsiteX15" fmla="*/ 399777 w 725084"/>
                  <a:gd name="connsiteY15" fmla="*/ 611103 h 748255"/>
                  <a:gd name="connsiteX16" fmla="*/ 399777 w 725084"/>
                  <a:gd name="connsiteY16" fmla="*/ 597999 h 748255"/>
                  <a:gd name="connsiteX17" fmla="*/ 418100 w 725084"/>
                  <a:gd name="connsiteY17" fmla="*/ 597999 h 748255"/>
                  <a:gd name="connsiteX18" fmla="*/ 482668 w 725084"/>
                  <a:gd name="connsiteY18" fmla="*/ 548206 h 748255"/>
                  <a:gd name="connsiteX19" fmla="*/ 418972 w 725084"/>
                  <a:gd name="connsiteY19" fmla="*/ 494917 h 748255"/>
                  <a:gd name="connsiteX20" fmla="*/ 349169 w 725084"/>
                  <a:gd name="connsiteY20" fmla="*/ 545585 h 748255"/>
                  <a:gd name="connsiteX21" fmla="*/ 336081 w 725084"/>
                  <a:gd name="connsiteY21" fmla="*/ 545585 h 748255"/>
                  <a:gd name="connsiteX22" fmla="*/ 418972 w 725084"/>
                  <a:gd name="connsiteY22" fmla="*/ 482687 h 748255"/>
                  <a:gd name="connsiteX23" fmla="*/ 165858 w 725084"/>
                  <a:gd name="connsiteY23" fmla="*/ 474964 h 748255"/>
                  <a:gd name="connsiteX24" fmla="*/ 179919 w 725084"/>
                  <a:gd name="connsiteY24" fmla="*/ 474964 h 748255"/>
                  <a:gd name="connsiteX25" fmla="*/ 300317 w 725084"/>
                  <a:gd name="connsiteY25" fmla="*/ 744391 h 748255"/>
                  <a:gd name="connsiteX26" fmla="*/ 284498 w 725084"/>
                  <a:gd name="connsiteY26" fmla="*/ 744391 h 748255"/>
                  <a:gd name="connsiteX27" fmla="*/ 239679 w 725084"/>
                  <a:gd name="connsiteY27" fmla="*/ 643465 h 748255"/>
                  <a:gd name="connsiteX28" fmla="*/ 105219 w 725084"/>
                  <a:gd name="connsiteY28" fmla="*/ 643465 h 748255"/>
                  <a:gd name="connsiteX29" fmla="*/ 61278 w 725084"/>
                  <a:gd name="connsiteY29" fmla="*/ 744391 h 748255"/>
                  <a:gd name="connsiteX30" fmla="*/ 46338 w 725084"/>
                  <a:gd name="connsiteY30" fmla="*/ 744391 h 748255"/>
                  <a:gd name="connsiteX31" fmla="*/ 6997 w 725084"/>
                  <a:gd name="connsiteY31" fmla="*/ 362979 h 748255"/>
                  <a:gd name="connsiteX32" fmla="*/ 718087 w 725084"/>
                  <a:gd name="connsiteY32" fmla="*/ 362979 h 748255"/>
                  <a:gd name="connsiteX33" fmla="*/ 725084 w 725084"/>
                  <a:gd name="connsiteY33" fmla="*/ 371668 h 748255"/>
                  <a:gd name="connsiteX34" fmla="*/ 718087 w 725084"/>
                  <a:gd name="connsiteY34" fmla="*/ 381322 h 748255"/>
                  <a:gd name="connsiteX35" fmla="*/ 6997 w 725084"/>
                  <a:gd name="connsiteY35" fmla="*/ 381322 h 748255"/>
                  <a:gd name="connsiteX36" fmla="*/ 0 w 725084"/>
                  <a:gd name="connsiteY36" fmla="*/ 371668 h 748255"/>
                  <a:gd name="connsiteX37" fmla="*/ 6997 w 725084"/>
                  <a:gd name="connsiteY37" fmla="*/ 362979 h 748255"/>
                  <a:gd name="connsiteX38" fmla="*/ 390886 w 725084"/>
                  <a:gd name="connsiteY38" fmla="*/ 13061 h 748255"/>
                  <a:gd name="connsiteX39" fmla="*/ 311325 w 725084"/>
                  <a:gd name="connsiteY39" fmla="*/ 132351 h 748255"/>
                  <a:gd name="connsiteX40" fmla="*/ 389137 w 725084"/>
                  <a:gd name="connsiteY40" fmla="*/ 252512 h 748255"/>
                  <a:gd name="connsiteX41" fmla="*/ 467824 w 725084"/>
                  <a:gd name="connsiteY41" fmla="*/ 129739 h 748255"/>
                  <a:gd name="connsiteX42" fmla="*/ 390886 w 725084"/>
                  <a:gd name="connsiteY42" fmla="*/ 13061 h 748255"/>
                  <a:gd name="connsiteX43" fmla="*/ 154895 w 725084"/>
                  <a:gd name="connsiteY43" fmla="*/ 13061 h 748255"/>
                  <a:gd name="connsiteX44" fmla="*/ 76577 w 725084"/>
                  <a:gd name="connsiteY44" fmla="*/ 132351 h 748255"/>
                  <a:gd name="connsiteX45" fmla="*/ 154024 w 725084"/>
                  <a:gd name="connsiteY45" fmla="*/ 252512 h 748255"/>
                  <a:gd name="connsiteX46" fmla="*/ 231472 w 725084"/>
                  <a:gd name="connsiteY46" fmla="*/ 129739 h 748255"/>
                  <a:gd name="connsiteX47" fmla="*/ 154895 w 725084"/>
                  <a:gd name="connsiteY47" fmla="*/ 13061 h 748255"/>
                  <a:gd name="connsiteX48" fmla="*/ 579654 w 725084"/>
                  <a:gd name="connsiteY48" fmla="*/ 3862 h 748255"/>
                  <a:gd name="connsiteX49" fmla="*/ 589951 w 725084"/>
                  <a:gd name="connsiteY49" fmla="*/ 3862 h 748255"/>
                  <a:gd name="connsiteX50" fmla="*/ 589951 w 725084"/>
                  <a:gd name="connsiteY50" fmla="*/ 261706 h 748255"/>
                  <a:gd name="connsiteX51" fmla="*/ 577079 w 725084"/>
                  <a:gd name="connsiteY51" fmla="*/ 261706 h 748255"/>
                  <a:gd name="connsiteX52" fmla="*/ 577079 w 725084"/>
                  <a:gd name="connsiteY52" fmla="*/ 23091 h 748255"/>
                  <a:gd name="connsiteX53" fmla="*/ 513579 w 725084"/>
                  <a:gd name="connsiteY53" fmla="*/ 58927 h 748255"/>
                  <a:gd name="connsiteX54" fmla="*/ 513579 w 725084"/>
                  <a:gd name="connsiteY54" fmla="*/ 46690 h 748255"/>
                  <a:gd name="connsiteX55" fmla="*/ 579654 w 725084"/>
                  <a:gd name="connsiteY55" fmla="*/ 3862 h 748255"/>
                  <a:gd name="connsiteX56" fmla="*/ 390886 w 725084"/>
                  <a:gd name="connsiteY56" fmla="*/ 0 h 748255"/>
                  <a:gd name="connsiteX57" fmla="*/ 481813 w 725084"/>
                  <a:gd name="connsiteY57" fmla="*/ 129739 h 748255"/>
                  <a:gd name="connsiteX58" fmla="*/ 389137 w 725084"/>
                  <a:gd name="connsiteY58" fmla="*/ 265573 h 748255"/>
                  <a:gd name="connsiteX59" fmla="*/ 297336 w 725084"/>
                  <a:gd name="connsiteY59" fmla="*/ 132351 h 748255"/>
                  <a:gd name="connsiteX60" fmla="*/ 390886 w 725084"/>
                  <a:gd name="connsiteY60" fmla="*/ 0 h 748255"/>
                  <a:gd name="connsiteX61" fmla="*/ 155765 w 725084"/>
                  <a:gd name="connsiteY61" fmla="*/ 0 h 748255"/>
                  <a:gd name="connsiteX62" fmla="*/ 246265 w 725084"/>
                  <a:gd name="connsiteY62" fmla="*/ 129739 h 748255"/>
                  <a:gd name="connsiteX63" fmla="*/ 154024 w 725084"/>
                  <a:gd name="connsiteY63" fmla="*/ 265573 h 748255"/>
                  <a:gd name="connsiteX64" fmla="*/ 61784 w 725084"/>
                  <a:gd name="connsiteY64" fmla="*/ 132351 h 748255"/>
                  <a:gd name="connsiteX65" fmla="*/ 155765 w 725084"/>
                  <a:gd name="connsiteY65" fmla="*/ 0 h 748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725084" h="748255">
                    <a:moveTo>
                      <a:pt x="172009" y="489006"/>
                    </a:moveTo>
                    <a:cubicBezTo>
                      <a:pt x="167615" y="500415"/>
                      <a:pt x="142129" y="558337"/>
                      <a:pt x="111371" y="630301"/>
                    </a:cubicBezTo>
                    <a:lnTo>
                      <a:pt x="234406" y="630301"/>
                    </a:lnTo>
                    <a:cubicBezTo>
                      <a:pt x="195738" y="542540"/>
                      <a:pt x="177282" y="503048"/>
                      <a:pt x="172009" y="489006"/>
                    </a:cubicBezTo>
                    <a:close/>
                    <a:moveTo>
                      <a:pt x="418972" y="482687"/>
                    </a:moveTo>
                    <a:cubicBezTo>
                      <a:pt x="472198" y="482687"/>
                      <a:pt x="497501" y="515010"/>
                      <a:pt x="497501" y="548206"/>
                    </a:cubicBezTo>
                    <a:cubicBezTo>
                      <a:pt x="497501" y="581401"/>
                      <a:pt x="475688" y="597999"/>
                      <a:pt x="453002" y="603241"/>
                    </a:cubicBezTo>
                    <a:lnTo>
                      <a:pt x="453002" y="604114"/>
                    </a:lnTo>
                    <a:cubicBezTo>
                      <a:pt x="480923" y="609356"/>
                      <a:pt x="508844" y="631195"/>
                      <a:pt x="508844" y="670506"/>
                    </a:cubicBezTo>
                    <a:cubicBezTo>
                      <a:pt x="508844" y="717679"/>
                      <a:pt x="474815" y="748255"/>
                      <a:pt x="419845" y="748255"/>
                    </a:cubicBezTo>
                    <a:cubicBezTo>
                      <a:pt x="359640" y="748255"/>
                      <a:pt x="335208" y="715059"/>
                      <a:pt x="328228" y="680989"/>
                    </a:cubicBezTo>
                    <a:lnTo>
                      <a:pt x="342189" y="680989"/>
                    </a:lnTo>
                    <a:cubicBezTo>
                      <a:pt x="350042" y="712438"/>
                      <a:pt x="376218" y="736025"/>
                      <a:pt x="419845" y="736025"/>
                    </a:cubicBezTo>
                    <a:cubicBezTo>
                      <a:pt x="464345" y="736025"/>
                      <a:pt x="494011" y="712438"/>
                      <a:pt x="494011" y="670506"/>
                    </a:cubicBezTo>
                    <a:cubicBezTo>
                      <a:pt x="494011" y="634690"/>
                      <a:pt x="466962" y="611103"/>
                      <a:pt x="418972" y="611103"/>
                    </a:cubicBezTo>
                    <a:lnTo>
                      <a:pt x="399777" y="611103"/>
                    </a:lnTo>
                    <a:lnTo>
                      <a:pt x="399777" y="597999"/>
                    </a:lnTo>
                    <a:lnTo>
                      <a:pt x="418100" y="597999"/>
                    </a:lnTo>
                    <a:cubicBezTo>
                      <a:pt x="466962" y="597999"/>
                      <a:pt x="482668" y="576160"/>
                      <a:pt x="482668" y="548206"/>
                    </a:cubicBezTo>
                    <a:cubicBezTo>
                      <a:pt x="482668" y="520251"/>
                      <a:pt x="460855" y="494917"/>
                      <a:pt x="418972" y="494917"/>
                    </a:cubicBezTo>
                    <a:cubicBezTo>
                      <a:pt x="377963" y="494917"/>
                      <a:pt x="358767" y="515010"/>
                      <a:pt x="349169" y="545585"/>
                    </a:cubicBezTo>
                    <a:lnTo>
                      <a:pt x="336081" y="545585"/>
                    </a:lnTo>
                    <a:cubicBezTo>
                      <a:pt x="343061" y="511515"/>
                      <a:pt x="367492" y="482687"/>
                      <a:pt x="418972" y="482687"/>
                    </a:cubicBezTo>
                    <a:close/>
                    <a:moveTo>
                      <a:pt x="165858" y="474964"/>
                    </a:moveTo>
                    <a:lnTo>
                      <a:pt x="179919" y="474964"/>
                    </a:lnTo>
                    <a:lnTo>
                      <a:pt x="300317" y="744391"/>
                    </a:lnTo>
                    <a:lnTo>
                      <a:pt x="284498" y="744391"/>
                    </a:lnTo>
                    <a:lnTo>
                      <a:pt x="239679" y="643465"/>
                    </a:lnTo>
                    <a:lnTo>
                      <a:pt x="105219" y="643465"/>
                    </a:lnTo>
                    <a:lnTo>
                      <a:pt x="61278" y="744391"/>
                    </a:lnTo>
                    <a:lnTo>
                      <a:pt x="46338" y="744391"/>
                    </a:lnTo>
                    <a:close/>
                    <a:moveTo>
                      <a:pt x="6997" y="362979"/>
                    </a:moveTo>
                    <a:lnTo>
                      <a:pt x="718087" y="362979"/>
                    </a:lnTo>
                    <a:cubicBezTo>
                      <a:pt x="721586" y="362979"/>
                      <a:pt x="725084" y="367806"/>
                      <a:pt x="725084" y="371668"/>
                    </a:cubicBezTo>
                    <a:cubicBezTo>
                      <a:pt x="725084" y="376495"/>
                      <a:pt x="721586" y="381322"/>
                      <a:pt x="718087" y="381322"/>
                    </a:cubicBezTo>
                    <a:lnTo>
                      <a:pt x="6997" y="381322"/>
                    </a:lnTo>
                    <a:cubicBezTo>
                      <a:pt x="2624" y="381322"/>
                      <a:pt x="0" y="376495"/>
                      <a:pt x="0" y="371668"/>
                    </a:cubicBezTo>
                    <a:cubicBezTo>
                      <a:pt x="0" y="367806"/>
                      <a:pt x="2624" y="362979"/>
                      <a:pt x="6997" y="362979"/>
                    </a:cubicBezTo>
                    <a:close/>
                    <a:moveTo>
                      <a:pt x="390886" y="13061"/>
                    </a:moveTo>
                    <a:cubicBezTo>
                      <a:pt x="334056" y="13061"/>
                      <a:pt x="311325" y="69658"/>
                      <a:pt x="311325" y="132351"/>
                    </a:cubicBezTo>
                    <a:cubicBezTo>
                      <a:pt x="311325" y="189819"/>
                      <a:pt x="332308" y="252512"/>
                      <a:pt x="389137" y="252512"/>
                    </a:cubicBezTo>
                    <a:cubicBezTo>
                      <a:pt x="447715" y="252512"/>
                      <a:pt x="467824" y="191561"/>
                      <a:pt x="467824" y="129739"/>
                    </a:cubicBezTo>
                    <a:cubicBezTo>
                      <a:pt x="467824" y="74883"/>
                      <a:pt x="447715" y="13061"/>
                      <a:pt x="390886" y="13061"/>
                    </a:cubicBezTo>
                    <a:close/>
                    <a:moveTo>
                      <a:pt x="154895" y="13061"/>
                    </a:moveTo>
                    <a:cubicBezTo>
                      <a:pt x="100072" y="13061"/>
                      <a:pt x="76577" y="69658"/>
                      <a:pt x="76577" y="132351"/>
                    </a:cubicBezTo>
                    <a:cubicBezTo>
                      <a:pt x="76577" y="189819"/>
                      <a:pt x="97462" y="252512"/>
                      <a:pt x="154024" y="252512"/>
                    </a:cubicBezTo>
                    <a:cubicBezTo>
                      <a:pt x="212327" y="252512"/>
                      <a:pt x="231472" y="191561"/>
                      <a:pt x="231472" y="129739"/>
                    </a:cubicBezTo>
                    <a:cubicBezTo>
                      <a:pt x="231472" y="74883"/>
                      <a:pt x="212327" y="13061"/>
                      <a:pt x="154895" y="13061"/>
                    </a:cubicBezTo>
                    <a:close/>
                    <a:moveTo>
                      <a:pt x="579654" y="3862"/>
                    </a:moveTo>
                    <a:lnTo>
                      <a:pt x="589951" y="3862"/>
                    </a:lnTo>
                    <a:lnTo>
                      <a:pt x="589951" y="261706"/>
                    </a:lnTo>
                    <a:lnTo>
                      <a:pt x="577079" y="261706"/>
                    </a:lnTo>
                    <a:lnTo>
                      <a:pt x="577079" y="23091"/>
                    </a:lnTo>
                    <a:cubicBezTo>
                      <a:pt x="558201" y="40572"/>
                      <a:pt x="526451" y="54556"/>
                      <a:pt x="513579" y="58927"/>
                    </a:cubicBezTo>
                    <a:lnTo>
                      <a:pt x="513579" y="46690"/>
                    </a:lnTo>
                    <a:cubicBezTo>
                      <a:pt x="534174" y="38824"/>
                      <a:pt x="559917" y="23091"/>
                      <a:pt x="579654" y="3862"/>
                    </a:cubicBezTo>
                    <a:close/>
                    <a:moveTo>
                      <a:pt x="390886" y="0"/>
                    </a:moveTo>
                    <a:cubicBezTo>
                      <a:pt x="452961" y="0"/>
                      <a:pt x="481813" y="61822"/>
                      <a:pt x="481813" y="129739"/>
                    </a:cubicBezTo>
                    <a:cubicBezTo>
                      <a:pt x="481813" y="199397"/>
                      <a:pt x="456458" y="265573"/>
                      <a:pt x="389137" y="265573"/>
                    </a:cubicBezTo>
                    <a:cubicBezTo>
                      <a:pt x="326188" y="265573"/>
                      <a:pt x="297336" y="203751"/>
                      <a:pt x="297336" y="132351"/>
                    </a:cubicBezTo>
                    <a:cubicBezTo>
                      <a:pt x="297336" y="60080"/>
                      <a:pt x="327062" y="0"/>
                      <a:pt x="390886" y="0"/>
                    </a:cubicBezTo>
                    <a:close/>
                    <a:moveTo>
                      <a:pt x="155765" y="0"/>
                    </a:moveTo>
                    <a:cubicBezTo>
                      <a:pt x="218419" y="0"/>
                      <a:pt x="246265" y="61822"/>
                      <a:pt x="246265" y="129739"/>
                    </a:cubicBezTo>
                    <a:cubicBezTo>
                      <a:pt x="246265" y="199397"/>
                      <a:pt x="221029" y="265573"/>
                      <a:pt x="154024" y="265573"/>
                    </a:cubicBezTo>
                    <a:cubicBezTo>
                      <a:pt x="90500" y="265573"/>
                      <a:pt x="61784" y="203751"/>
                      <a:pt x="61784" y="132351"/>
                    </a:cubicBezTo>
                    <a:cubicBezTo>
                      <a:pt x="61784" y="60080"/>
                      <a:pt x="93111" y="0"/>
                      <a:pt x="15576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77">
                <a:extLst>
                  <a:ext uri="{FF2B5EF4-FFF2-40B4-BE49-F238E27FC236}">
                    <a16:creationId xmlns:a16="http://schemas.microsoft.com/office/drawing/2014/main" id="{C1B51076-525F-4118-B91C-12A3B02EC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4031" y="10364230"/>
                <a:ext cx="3529399" cy="2085203"/>
              </a:xfrm>
              <a:custGeom>
                <a:avLst/>
                <a:gdLst>
                  <a:gd name="T0" fmla="*/ 18 w 4031"/>
                  <a:gd name="T1" fmla="*/ 2364 h 2383"/>
                  <a:gd name="T2" fmla="*/ 4012 w 4031"/>
                  <a:gd name="T3" fmla="*/ 2364 h 2383"/>
                  <a:gd name="T4" fmla="*/ 4012 w 4031"/>
                  <a:gd name="T5" fmla="*/ 755 h 2383"/>
                  <a:gd name="T6" fmla="*/ 2726 w 4031"/>
                  <a:gd name="T7" fmla="*/ 211 h 2383"/>
                  <a:gd name="T8" fmla="*/ 2726 w 4031"/>
                  <a:gd name="T9" fmla="*/ 211 h 2383"/>
                  <a:gd name="T10" fmla="*/ 1297 w 4031"/>
                  <a:gd name="T11" fmla="*/ 211 h 2383"/>
                  <a:gd name="T12" fmla="*/ 18 w 4031"/>
                  <a:gd name="T13" fmla="*/ 755 h 2383"/>
                  <a:gd name="T14" fmla="*/ 18 w 4031"/>
                  <a:gd name="T15" fmla="*/ 2364 h 2383"/>
                  <a:gd name="T16" fmla="*/ 4020 w 4031"/>
                  <a:gd name="T17" fmla="*/ 2382 h 2383"/>
                  <a:gd name="T18" fmla="*/ 9 w 4031"/>
                  <a:gd name="T19" fmla="*/ 2382 h 2383"/>
                  <a:gd name="T20" fmla="*/ 9 w 4031"/>
                  <a:gd name="T21" fmla="*/ 2382 h 2383"/>
                  <a:gd name="T22" fmla="*/ 0 w 4031"/>
                  <a:gd name="T23" fmla="*/ 2372 h 2383"/>
                  <a:gd name="T24" fmla="*/ 0 w 4031"/>
                  <a:gd name="T25" fmla="*/ 748 h 2383"/>
                  <a:gd name="T26" fmla="*/ 0 w 4031"/>
                  <a:gd name="T27" fmla="*/ 748 h 2383"/>
                  <a:gd name="T28" fmla="*/ 6 w 4031"/>
                  <a:gd name="T29" fmla="*/ 740 h 2383"/>
                  <a:gd name="T30" fmla="*/ 1290 w 4031"/>
                  <a:gd name="T31" fmla="*/ 195 h 2383"/>
                  <a:gd name="T32" fmla="*/ 1290 w 4031"/>
                  <a:gd name="T33" fmla="*/ 195 h 2383"/>
                  <a:gd name="T34" fmla="*/ 2733 w 4031"/>
                  <a:gd name="T35" fmla="*/ 194 h 2383"/>
                  <a:gd name="T36" fmla="*/ 4024 w 4031"/>
                  <a:gd name="T37" fmla="*/ 740 h 2383"/>
                  <a:gd name="T38" fmla="*/ 4024 w 4031"/>
                  <a:gd name="T39" fmla="*/ 740 h 2383"/>
                  <a:gd name="T40" fmla="*/ 4030 w 4031"/>
                  <a:gd name="T41" fmla="*/ 748 h 2383"/>
                  <a:gd name="T42" fmla="*/ 4030 w 4031"/>
                  <a:gd name="T43" fmla="*/ 2372 h 2383"/>
                  <a:gd name="T44" fmla="*/ 4030 w 4031"/>
                  <a:gd name="T45" fmla="*/ 2372 h 2383"/>
                  <a:gd name="T46" fmla="*/ 4020 w 4031"/>
                  <a:gd name="T47" fmla="*/ 2382 h 2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31" h="2383">
                    <a:moveTo>
                      <a:pt x="18" y="2364"/>
                    </a:moveTo>
                    <a:lnTo>
                      <a:pt x="4012" y="2364"/>
                    </a:lnTo>
                    <a:lnTo>
                      <a:pt x="4012" y="755"/>
                    </a:lnTo>
                    <a:lnTo>
                      <a:pt x="2726" y="211"/>
                    </a:lnTo>
                    <a:lnTo>
                      <a:pt x="2726" y="211"/>
                    </a:lnTo>
                    <a:cubicBezTo>
                      <a:pt x="2272" y="18"/>
                      <a:pt x="1751" y="19"/>
                      <a:pt x="1297" y="211"/>
                    </a:cubicBezTo>
                    <a:lnTo>
                      <a:pt x="18" y="755"/>
                    </a:lnTo>
                    <a:lnTo>
                      <a:pt x="18" y="2364"/>
                    </a:lnTo>
                    <a:close/>
                    <a:moveTo>
                      <a:pt x="4020" y="2382"/>
                    </a:moveTo>
                    <a:lnTo>
                      <a:pt x="9" y="2382"/>
                    </a:lnTo>
                    <a:lnTo>
                      <a:pt x="9" y="2382"/>
                    </a:lnTo>
                    <a:cubicBezTo>
                      <a:pt x="4" y="2382"/>
                      <a:pt x="0" y="2378"/>
                      <a:pt x="0" y="2372"/>
                    </a:cubicBezTo>
                    <a:lnTo>
                      <a:pt x="0" y="748"/>
                    </a:lnTo>
                    <a:lnTo>
                      <a:pt x="0" y="748"/>
                    </a:lnTo>
                    <a:cubicBezTo>
                      <a:pt x="0" y="745"/>
                      <a:pt x="3" y="741"/>
                      <a:pt x="6" y="740"/>
                    </a:cubicBezTo>
                    <a:lnTo>
                      <a:pt x="1290" y="195"/>
                    </a:lnTo>
                    <a:lnTo>
                      <a:pt x="1290" y="195"/>
                    </a:lnTo>
                    <a:cubicBezTo>
                      <a:pt x="1748" y="0"/>
                      <a:pt x="2274" y="0"/>
                      <a:pt x="2733" y="194"/>
                    </a:cubicBezTo>
                    <a:lnTo>
                      <a:pt x="4024" y="740"/>
                    </a:lnTo>
                    <a:lnTo>
                      <a:pt x="4024" y="740"/>
                    </a:lnTo>
                    <a:cubicBezTo>
                      <a:pt x="4027" y="741"/>
                      <a:pt x="4030" y="745"/>
                      <a:pt x="4030" y="748"/>
                    </a:cubicBezTo>
                    <a:lnTo>
                      <a:pt x="4030" y="2372"/>
                    </a:lnTo>
                    <a:lnTo>
                      <a:pt x="4030" y="2372"/>
                    </a:lnTo>
                    <a:cubicBezTo>
                      <a:pt x="4030" y="2378"/>
                      <a:pt x="4026" y="2382"/>
                      <a:pt x="4020" y="23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8886822A-9238-4937-B17D-5B737C000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8660" y="11009397"/>
                <a:ext cx="983801" cy="1443018"/>
              </a:xfrm>
              <a:custGeom>
                <a:avLst/>
                <a:gdLst>
                  <a:gd name="connsiteX0" fmla="*/ 262327 w 983801"/>
                  <a:gd name="connsiteY0" fmla="*/ 652802 h 1443018"/>
                  <a:gd name="connsiteX1" fmla="*/ 213946 w 983801"/>
                  <a:gd name="connsiteY1" fmla="*/ 738896 h 1443018"/>
                  <a:gd name="connsiteX2" fmla="*/ 154322 w 983801"/>
                  <a:gd name="connsiteY2" fmla="*/ 867932 h 1443018"/>
                  <a:gd name="connsiteX3" fmla="*/ 16660 w 983801"/>
                  <a:gd name="connsiteY3" fmla="*/ 1423390 h 1443018"/>
                  <a:gd name="connsiteX4" fmla="*/ 950774 w 983801"/>
                  <a:gd name="connsiteY4" fmla="*/ 1423390 h 1443018"/>
                  <a:gd name="connsiteX5" fmla="*/ 968018 w 983801"/>
                  <a:gd name="connsiteY5" fmla="*/ 19851 h 1443018"/>
                  <a:gd name="connsiteX6" fmla="*/ 442798 w 983801"/>
                  <a:gd name="connsiteY6" fmla="*/ 400085 h 1443018"/>
                  <a:gd name="connsiteX7" fmla="*/ 282119 w 983801"/>
                  <a:gd name="connsiteY7" fmla="*/ 617581 h 1443018"/>
                  <a:gd name="connsiteX8" fmla="*/ 270645 w 983801"/>
                  <a:gd name="connsiteY8" fmla="*/ 637999 h 1443018"/>
                  <a:gd name="connsiteX9" fmla="*/ 968018 w 983801"/>
                  <a:gd name="connsiteY9" fmla="*/ 1419538 h 1443018"/>
                  <a:gd name="connsiteX10" fmla="*/ 973279 w 983801"/>
                  <a:gd name="connsiteY10" fmla="*/ 576 h 1443018"/>
                  <a:gd name="connsiteX11" fmla="*/ 980294 w 983801"/>
                  <a:gd name="connsiteY11" fmla="*/ 1452 h 1443018"/>
                  <a:gd name="connsiteX12" fmla="*/ 983801 w 983801"/>
                  <a:gd name="connsiteY12" fmla="*/ 7585 h 1443018"/>
                  <a:gd name="connsiteX13" fmla="*/ 983801 w 983801"/>
                  <a:gd name="connsiteY13" fmla="*/ 1430399 h 1443018"/>
                  <a:gd name="connsiteX14" fmla="*/ 976448 w 983801"/>
                  <a:gd name="connsiteY14" fmla="*/ 1438563 h 1443018"/>
                  <a:gd name="connsiteX15" fmla="*/ 976448 w 983801"/>
                  <a:gd name="connsiteY15" fmla="*/ 1440387 h 1443018"/>
                  <a:gd name="connsiteX16" fmla="*/ 971204 w 983801"/>
                  <a:gd name="connsiteY16" fmla="*/ 1443018 h 1443018"/>
                  <a:gd name="connsiteX17" fmla="*/ 965959 w 983801"/>
                  <a:gd name="connsiteY17" fmla="*/ 1440387 h 1443018"/>
                  <a:gd name="connsiteX18" fmla="*/ 964863 w 983801"/>
                  <a:gd name="connsiteY18" fmla="*/ 1439160 h 1443018"/>
                  <a:gd name="connsiteX19" fmla="*/ 7891 w 983801"/>
                  <a:gd name="connsiteY19" fmla="*/ 1439160 h 1443018"/>
                  <a:gd name="connsiteX20" fmla="*/ 2630 w 983801"/>
                  <a:gd name="connsiteY20" fmla="*/ 1436531 h 1443018"/>
                  <a:gd name="connsiteX21" fmla="*/ 0 w 983801"/>
                  <a:gd name="connsiteY21" fmla="*/ 1430399 h 1443018"/>
                  <a:gd name="connsiteX22" fmla="*/ 140293 w 983801"/>
                  <a:gd name="connsiteY22" fmla="*/ 862675 h 1443018"/>
                  <a:gd name="connsiteX23" fmla="*/ 252445 w 983801"/>
                  <a:gd name="connsiteY23" fmla="*/ 637787 h 1443018"/>
                  <a:gd name="connsiteX24" fmla="*/ 254492 w 983801"/>
                  <a:gd name="connsiteY24" fmla="*/ 634633 h 1443018"/>
                  <a:gd name="connsiteX25" fmla="*/ 254492 w 983801"/>
                  <a:gd name="connsiteY25" fmla="*/ 632631 h 1443018"/>
                  <a:gd name="connsiteX26" fmla="*/ 255791 w 983801"/>
                  <a:gd name="connsiteY26" fmla="*/ 632631 h 1443018"/>
                  <a:gd name="connsiteX27" fmla="*/ 329102 w 983801"/>
                  <a:gd name="connsiteY27" fmla="*/ 519675 h 1443018"/>
                  <a:gd name="connsiteX28" fmla="*/ 973279 w 983801"/>
                  <a:gd name="connsiteY28" fmla="*/ 576 h 1443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83801" h="1443018">
                    <a:moveTo>
                      <a:pt x="262327" y="652802"/>
                    </a:moveTo>
                    <a:lnTo>
                      <a:pt x="213946" y="738896"/>
                    </a:lnTo>
                    <a:cubicBezTo>
                      <a:pt x="192628" y="780649"/>
                      <a:pt x="172735" y="823688"/>
                      <a:pt x="154322" y="867932"/>
                    </a:cubicBezTo>
                    <a:cubicBezTo>
                      <a:pt x="42088" y="1140404"/>
                      <a:pt x="20167" y="1376956"/>
                      <a:pt x="16660" y="1423390"/>
                    </a:cubicBezTo>
                    <a:lnTo>
                      <a:pt x="950774" y="1423390"/>
                    </a:lnTo>
                    <a:close/>
                    <a:moveTo>
                      <a:pt x="968018" y="19851"/>
                    </a:moveTo>
                    <a:cubicBezTo>
                      <a:pt x="763717" y="107462"/>
                      <a:pt x="587475" y="236252"/>
                      <a:pt x="442798" y="400085"/>
                    </a:cubicBezTo>
                    <a:cubicBezTo>
                      <a:pt x="384051" y="466670"/>
                      <a:pt x="330345" y="539388"/>
                      <a:pt x="282119" y="617581"/>
                    </a:cubicBezTo>
                    <a:lnTo>
                      <a:pt x="270645" y="637999"/>
                    </a:lnTo>
                    <a:lnTo>
                      <a:pt x="968018" y="1419538"/>
                    </a:lnTo>
                    <a:close/>
                    <a:moveTo>
                      <a:pt x="973279" y="576"/>
                    </a:moveTo>
                    <a:cubicBezTo>
                      <a:pt x="975033" y="-300"/>
                      <a:pt x="978540" y="-300"/>
                      <a:pt x="980294" y="1452"/>
                    </a:cubicBezTo>
                    <a:cubicBezTo>
                      <a:pt x="982047" y="2328"/>
                      <a:pt x="983801" y="4957"/>
                      <a:pt x="983801" y="7585"/>
                    </a:cubicBezTo>
                    <a:lnTo>
                      <a:pt x="983801" y="1430399"/>
                    </a:lnTo>
                    <a:lnTo>
                      <a:pt x="976448" y="1438563"/>
                    </a:lnTo>
                    <a:lnTo>
                      <a:pt x="976448" y="1440387"/>
                    </a:lnTo>
                    <a:cubicBezTo>
                      <a:pt x="975574" y="1442141"/>
                      <a:pt x="972952" y="1443018"/>
                      <a:pt x="971204" y="1443018"/>
                    </a:cubicBezTo>
                    <a:cubicBezTo>
                      <a:pt x="969455" y="1443018"/>
                      <a:pt x="966833" y="1441264"/>
                      <a:pt x="965959" y="1440387"/>
                    </a:cubicBezTo>
                    <a:lnTo>
                      <a:pt x="964863" y="1439160"/>
                    </a:lnTo>
                    <a:lnTo>
                      <a:pt x="7891" y="1439160"/>
                    </a:lnTo>
                    <a:cubicBezTo>
                      <a:pt x="6138" y="1439160"/>
                      <a:pt x="4384" y="1437408"/>
                      <a:pt x="2630" y="1436531"/>
                    </a:cubicBezTo>
                    <a:cubicBezTo>
                      <a:pt x="877" y="1434779"/>
                      <a:pt x="0" y="1433027"/>
                      <a:pt x="0" y="1430399"/>
                    </a:cubicBezTo>
                    <a:cubicBezTo>
                      <a:pt x="0" y="1427770"/>
                      <a:pt x="14029" y="1167564"/>
                      <a:pt x="140293" y="862675"/>
                    </a:cubicBezTo>
                    <a:cubicBezTo>
                      <a:pt x="169448" y="792367"/>
                      <a:pt x="206219" y="715980"/>
                      <a:pt x="252445" y="637787"/>
                    </a:cubicBezTo>
                    <a:lnTo>
                      <a:pt x="254492" y="634633"/>
                    </a:lnTo>
                    <a:lnTo>
                      <a:pt x="254492" y="632631"/>
                    </a:lnTo>
                    <a:lnTo>
                      <a:pt x="255791" y="632631"/>
                    </a:lnTo>
                    <a:lnTo>
                      <a:pt x="329102" y="519675"/>
                    </a:lnTo>
                    <a:cubicBezTo>
                      <a:pt x="469446" y="322344"/>
                      <a:pt x="674610" y="127065"/>
                      <a:pt x="973279" y="5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36CE6B56-A4F2-44F4-B6C4-3A2BE37C3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984" y="11009397"/>
                <a:ext cx="979944" cy="1443018"/>
              </a:xfrm>
              <a:custGeom>
                <a:avLst/>
                <a:gdLst>
                  <a:gd name="connsiteX0" fmla="*/ 718766 w 979944"/>
                  <a:gd name="connsiteY0" fmla="*/ 652479 h 1443018"/>
                  <a:gd name="connsiteX1" fmla="*/ 29204 w 979944"/>
                  <a:gd name="connsiteY1" fmla="*/ 1423390 h 1443018"/>
                  <a:gd name="connsiteX2" fmla="*/ 964209 w 979944"/>
                  <a:gd name="connsiteY2" fmla="*/ 1423390 h 1443018"/>
                  <a:gd name="connsiteX3" fmla="*/ 826964 w 979944"/>
                  <a:gd name="connsiteY3" fmla="*/ 867932 h 1443018"/>
                  <a:gd name="connsiteX4" fmla="*/ 767152 w 979944"/>
                  <a:gd name="connsiteY4" fmla="*/ 738896 h 1443018"/>
                  <a:gd name="connsiteX5" fmla="*/ 15735 w 979944"/>
                  <a:gd name="connsiteY5" fmla="*/ 19851 h 1443018"/>
                  <a:gd name="connsiteX6" fmla="*/ 15735 w 979944"/>
                  <a:gd name="connsiteY6" fmla="*/ 1414328 h 1443018"/>
                  <a:gd name="connsiteX7" fmla="*/ 710460 w 979944"/>
                  <a:gd name="connsiteY7" fmla="*/ 637644 h 1443018"/>
                  <a:gd name="connsiteX8" fmla="*/ 699226 w 979944"/>
                  <a:gd name="connsiteY8" fmla="*/ 617581 h 1443018"/>
                  <a:gd name="connsiteX9" fmla="*/ 539362 w 979944"/>
                  <a:gd name="connsiteY9" fmla="*/ 400085 h 1443018"/>
                  <a:gd name="connsiteX10" fmla="*/ 15735 w 979944"/>
                  <a:gd name="connsiteY10" fmla="*/ 19851 h 1443018"/>
                  <a:gd name="connsiteX11" fmla="*/ 10490 w 979944"/>
                  <a:gd name="connsiteY11" fmla="*/ 576 h 1443018"/>
                  <a:gd name="connsiteX12" fmla="*/ 652714 w 979944"/>
                  <a:gd name="connsiteY12" fmla="*/ 519675 h 1443018"/>
                  <a:gd name="connsiteX13" fmla="*/ 725803 w 979944"/>
                  <a:gd name="connsiteY13" fmla="*/ 632631 h 1443018"/>
                  <a:gd name="connsiteX14" fmla="*/ 726320 w 979944"/>
                  <a:gd name="connsiteY14" fmla="*/ 632631 h 1443018"/>
                  <a:gd name="connsiteX15" fmla="*/ 726320 w 979944"/>
                  <a:gd name="connsiteY15" fmla="*/ 633430 h 1443018"/>
                  <a:gd name="connsiteX16" fmla="*/ 729139 w 979944"/>
                  <a:gd name="connsiteY16" fmla="*/ 637787 h 1443018"/>
                  <a:gd name="connsiteX17" fmla="*/ 840951 w 979944"/>
                  <a:gd name="connsiteY17" fmla="*/ 862675 h 1443018"/>
                  <a:gd name="connsiteX18" fmla="*/ 979944 w 979944"/>
                  <a:gd name="connsiteY18" fmla="*/ 1430399 h 1443018"/>
                  <a:gd name="connsiteX19" fmla="*/ 978196 w 979944"/>
                  <a:gd name="connsiteY19" fmla="*/ 1436531 h 1443018"/>
                  <a:gd name="connsiteX20" fmla="*/ 972950 w 979944"/>
                  <a:gd name="connsiteY20" fmla="*/ 1439160 h 1443018"/>
                  <a:gd name="connsiteX21" fmla="*/ 15099 w 979944"/>
                  <a:gd name="connsiteY21" fmla="*/ 1439160 h 1443018"/>
                  <a:gd name="connsiteX22" fmla="*/ 14001 w 979944"/>
                  <a:gd name="connsiteY22" fmla="*/ 1440387 h 1443018"/>
                  <a:gd name="connsiteX23" fmla="*/ 7876 w 979944"/>
                  <a:gd name="connsiteY23" fmla="*/ 1443018 h 1443018"/>
                  <a:gd name="connsiteX24" fmla="*/ 2625 w 979944"/>
                  <a:gd name="connsiteY24" fmla="*/ 1440387 h 1443018"/>
                  <a:gd name="connsiteX25" fmla="*/ 2625 w 979944"/>
                  <a:gd name="connsiteY25" fmla="*/ 1433688 h 1443018"/>
                  <a:gd name="connsiteX26" fmla="*/ 0 w 979944"/>
                  <a:gd name="connsiteY26" fmla="*/ 1430399 h 1443018"/>
                  <a:gd name="connsiteX27" fmla="*/ 0 w 979944"/>
                  <a:gd name="connsiteY27" fmla="*/ 7585 h 1443018"/>
                  <a:gd name="connsiteX28" fmla="*/ 3497 w 979944"/>
                  <a:gd name="connsiteY28" fmla="*/ 1452 h 1443018"/>
                  <a:gd name="connsiteX29" fmla="*/ 10490 w 979944"/>
                  <a:gd name="connsiteY29" fmla="*/ 576 h 1443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79944" h="1443018">
                    <a:moveTo>
                      <a:pt x="718766" y="652479"/>
                    </a:moveTo>
                    <a:lnTo>
                      <a:pt x="29204" y="1423390"/>
                    </a:lnTo>
                    <a:lnTo>
                      <a:pt x="964209" y="1423390"/>
                    </a:lnTo>
                    <a:cubicBezTo>
                      <a:pt x="960712" y="1376956"/>
                      <a:pt x="938858" y="1140404"/>
                      <a:pt x="826964" y="867932"/>
                    </a:cubicBezTo>
                    <a:cubicBezTo>
                      <a:pt x="808388" y="823688"/>
                      <a:pt x="788446" y="780649"/>
                      <a:pt x="767152" y="738896"/>
                    </a:cubicBezTo>
                    <a:close/>
                    <a:moveTo>
                      <a:pt x="15735" y="19851"/>
                    </a:moveTo>
                    <a:lnTo>
                      <a:pt x="15735" y="1414328"/>
                    </a:lnTo>
                    <a:lnTo>
                      <a:pt x="710460" y="637644"/>
                    </a:lnTo>
                    <a:lnTo>
                      <a:pt x="699226" y="617581"/>
                    </a:lnTo>
                    <a:cubicBezTo>
                      <a:pt x="651256" y="539388"/>
                      <a:pt x="597931" y="466670"/>
                      <a:pt x="539362" y="400085"/>
                    </a:cubicBezTo>
                    <a:cubicBezTo>
                      <a:pt x="394250" y="236252"/>
                      <a:pt x="218542" y="107462"/>
                      <a:pt x="15735" y="19851"/>
                    </a:cubicBezTo>
                    <a:close/>
                    <a:moveTo>
                      <a:pt x="10490" y="576"/>
                    </a:moveTo>
                    <a:cubicBezTo>
                      <a:pt x="308254" y="127065"/>
                      <a:pt x="512796" y="322344"/>
                      <a:pt x="652714" y="519675"/>
                    </a:cubicBezTo>
                    <a:lnTo>
                      <a:pt x="725803" y="632631"/>
                    </a:lnTo>
                    <a:lnTo>
                      <a:pt x="726320" y="632631"/>
                    </a:lnTo>
                    <a:lnTo>
                      <a:pt x="726320" y="633430"/>
                    </a:lnTo>
                    <a:lnTo>
                      <a:pt x="729139" y="637787"/>
                    </a:lnTo>
                    <a:cubicBezTo>
                      <a:pt x="775224" y="715980"/>
                      <a:pt x="811885" y="792367"/>
                      <a:pt x="840951" y="862675"/>
                    </a:cubicBezTo>
                    <a:cubicBezTo>
                      <a:pt x="966831" y="1167564"/>
                      <a:pt x="979944" y="1427770"/>
                      <a:pt x="979944" y="1430399"/>
                    </a:cubicBezTo>
                    <a:cubicBezTo>
                      <a:pt x="979944" y="1433027"/>
                      <a:pt x="979944" y="1434779"/>
                      <a:pt x="978196" y="1436531"/>
                    </a:cubicBezTo>
                    <a:cubicBezTo>
                      <a:pt x="976447" y="1437408"/>
                      <a:pt x="973825" y="1439160"/>
                      <a:pt x="972950" y="1439160"/>
                    </a:cubicBezTo>
                    <a:lnTo>
                      <a:pt x="15099" y="1439160"/>
                    </a:lnTo>
                    <a:lnTo>
                      <a:pt x="14001" y="1440387"/>
                    </a:lnTo>
                    <a:cubicBezTo>
                      <a:pt x="13126" y="1441264"/>
                      <a:pt x="10501" y="1443018"/>
                      <a:pt x="7876" y="1443018"/>
                    </a:cubicBezTo>
                    <a:cubicBezTo>
                      <a:pt x="7001" y="1443018"/>
                      <a:pt x="4375" y="1442141"/>
                      <a:pt x="2625" y="1440387"/>
                    </a:cubicBezTo>
                    <a:lnTo>
                      <a:pt x="2625" y="1433688"/>
                    </a:lnTo>
                    <a:lnTo>
                      <a:pt x="0" y="1430399"/>
                    </a:lnTo>
                    <a:lnTo>
                      <a:pt x="0" y="7585"/>
                    </a:lnTo>
                    <a:cubicBezTo>
                      <a:pt x="0" y="4957"/>
                      <a:pt x="874" y="2328"/>
                      <a:pt x="3497" y="1452"/>
                    </a:cubicBezTo>
                    <a:cubicBezTo>
                      <a:pt x="5245" y="-300"/>
                      <a:pt x="7868" y="-300"/>
                      <a:pt x="10490" y="5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82">
                <a:extLst>
                  <a:ext uri="{FF2B5EF4-FFF2-40B4-BE49-F238E27FC236}">
                    <a16:creationId xmlns:a16="http://schemas.microsoft.com/office/drawing/2014/main" id="{AFB89375-35FF-4471-B65C-8ADFAC0DE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0693" y="9954912"/>
                <a:ext cx="1339935" cy="992401"/>
              </a:xfrm>
              <a:custGeom>
                <a:avLst/>
                <a:gdLst>
                  <a:gd name="T0" fmla="*/ 1061 w 1530"/>
                  <a:gd name="T1" fmla="*/ 0 h 1133"/>
                  <a:gd name="T2" fmla="*/ 468 w 1530"/>
                  <a:gd name="T3" fmla="*/ 0 h 1133"/>
                  <a:gd name="T4" fmla="*/ 0 w 1530"/>
                  <a:gd name="T5" fmla="*/ 0 h 1133"/>
                  <a:gd name="T6" fmla="*/ 0 w 1530"/>
                  <a:gd name="T7" fmla="*/ 690 h 1133"/>
                  <a:gd name="T8" fmla="*/ 468 w 1530"/>
                  <a:gd name="T9" fmla="*/ 1132 h 1133"/>
                  <a:gd name="T10" fmla="*/ 1061 w 1530"/>
                  <a:gd name="T11" fmla="*/ 1132 h 1133"/>
                  <a:gd name="T12" fmla="*/ 1529 w 1530"/>
                  <a:gd name="T13" fmla="*/ 690 h 1133"/>
                  <a:gd name="T14" fmla="*/ 1529 w 1530"/>
                  <a:gd name="T15" fmla="*/ 0 h 1133"/>
                  <a:gd name="T16" fmla="*/ 1061 w 1530"/>
                  <a:gd name="T17" fmla="*/ 0 h 1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0" h="1133">
                    <a:moveTo>
                      <a:pt x="1061" y="0"/>
                    </a:moveTo>
                    <a:lnTo>
                      <a:pt x="468" y="0"/>
                    </a:lnTo>
                    <a:lnTo>
                      <a:pt x="0" y="0"/>
                    </a:lnTo>
                    <a:lnTo>
                      <a:pt x="0" y="690"/>
                    </a:lnTo>
                    <a:lnTo>
                      <a:pt x="468" y="1132"/>
                    </a:lnTo>
                    <a:lnTo>
                      <a:pt x="1061" y="1132"/>
                    </a:lnTo>
                    <a:lnTo>
                      <a:pt x="1529" y="690"/>
                    </a:lnTo>
                    <a:lnTo>
                      <a:pt x="1529" y="0"/>
                    </a:lnTo>
                    <a:lnTo>
                      <a:pt x="106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83">
                <a:extLst>
                  <a:ext uri="{FF2B5EF4-FFF2-40B4-BE49-F238E27FC236}">
                    <a16:creationId xmlns:a16="http://schemas.microsoft.com/office/drawing/2014/main" id="{5E47332E-BD92-4834-8DE3-F4A7C1A69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2970" y="9947189"/>
                <a:ext cx="1355381" cy="1007847"/>
              </a:xfrm>
              <a:custGeom>
                <a:avLst/>
                <a:gdLst>
                  <a:gd name="T0" fmla="*/ 480 w 1547"/>
                  <a:gd name="T1" fmla="*/ 1130 h 1150"/>
                  <a:gd name="T2" fmla="*/ 1067 w 1547"/>
                  <a:gd name="T3" fmla="*/ 1130 h 1150"/>
                  <a:gd name="T4" fmla="*/ 1529 w 1547"/>
                  <a:gd name="T5" fmla="*/ 694 h 1150"/>
                  <a:gd name="T6" fmla="*/ 1529 w 1547"/>
                  <a:gd name="T7" fmla="*/ 17 h 1150"/>
                  <a:gd name="T8" fmla="*/ 18 w 1547"/>
                  <a:gd name="T9" fmla="*/ 17 h 1150"/>
                  <a:gd name="T10" fmla="*/ 18 w 1547"/>
                  <a:gd name="T11" fmla="*/ 694 h 1150"/>
                  <a:gd name="T12" fmla="*/ 480 w 1547"/>
                  <a:gd name="T13" fmla="*/ 1130 h 1150"/>
                  <a:gd name="T14" fmla="*/ 1070 w 1547"/>
                  <a:gd name="T15" fmla="*/ 1149 h 1150"/>
                  <a:gd name="T16" fmla="*/ 477 w 1547"/>
                  <a:gd name="T17" fmla="*/ 1149 h 1150"/>
                  <a:gd name="T18" fmla="*/ 477 w 1547"/>
                  <a:gd name="T19" fmla="*/ 1149 h 1150"/>
                  <a:gd name="T20" fmla="*/ 471 w 1547"/>
                  <a:gd name="T21" fmla="*/ 1146 h 1150"/>
                  <a:gd name="T22" fmla="*/ 2 w 1547"/>
                  <a:gd name="T23" fmla="*/ 705 h 1150"/>
                  <a:gd name="T24" fmla="*/ 2 w 1547"/>
                  <a:gd name="T25" fmla="*/ 705 h 1150"/>
                  <a:gd name="T26" fmla="*/ 0 w 1547"/>
                  <a:gd name="T27" fmla="*/ 698 h 1150"/>
                  <a:gd name="T28" fmla="*/ 0 w 1547"/>
                  <a:gd name="T29" fmla="*/ 8 h 1150"/>
                  <a:gd name="T30" fmla="*/ 0 w 1547"/>
                  <a:gd name="T31" fmla="*/ 8 h 1150"/>
                  <a:gd name="T32" fmla="*/ 9 w 1547"/>
                  <a:gd name="T33" fmla="*/ 0 h 1150"/>
                  <a:gd name="T34" fmla="*/ 1538 w 1547"/>
                  <a:gd name="T35" fmla="*/ 0 h 1150"/>
                  <a:gd name="T36" fmla="*/ 1538 w 1547"/>
                  <a:gd name="T37" fmla="*/ 0 h 1150"/>
                  <a:gd name="T38" fmla="*/ 1546 w 1547"/>
                  <a:gd name="T39" fmla="*/ 8 h 1150"/>
                  <a:gd name="T40" fmla="*/ 1546 w 1547"/>
                  <a:gd name="T41" fmla="*/ 698 h 1150"/>
                  <a:gd name="T42" fmla="*/ 1546 w 1547"/>
                  <a:gd name="T43" fmla="*/ 698 h 1150"/>
                  <a:gd name="T44" fmla="*/ 1543 w 1547"/>
                  <a:gd name="T45" fmla="*/ 705 h 1150"/>
                  <a:gd name="T46" fmla="*/ 1076 w 1547"/>
                  <a:gd name="T47" fmla="*/ 1146 h 1150"/>
                  <a:gd name="T48" fmla="*/ 1076 w 1547"/>
                  <a:gd name="T49" fmla="*/ 1146 h 1150"/>
                  <a:gd name="T50" fmla="*/ 1070 w 1547"/>
                  <a:gd name="T51" fmla="*/ 1149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47" h="1150">
                    <a:moveTo>
                      <a:pt x="480" y="1130"/>
                    </a:moveTo>
                    <a:lnTo>
                      <a:pt x="1067" y="1130"/>
                    </a:lnTo>
                    <a:lnTo>
                      <a:pt x="1529" y="694"/>
                    </a:lnTo>
                    <a:lnTo>
                      <a:pt x="1529" y="17"/>
                    </a:lnTo>
                    <a:lnTo>
                      <a:pt x="18" y="17"/>
                    </a:lnTo>
                    <a:lnTo>
                      <a:pt x="18" y="694"/>
                    </a:lnTo>
                    <a:lnTo>
                      <a:pt x="480" y="1130"/>
                    </a:lnTo>
                    <a:close/>
                    <a:moveTo>
                      <a:pt x="1070" y="1149"/>
                    </a:moveTo>
                    <a:lnTo>
                      <a:pt x="477" y="1149"/>
                    </a:lnTo>
                    <a:lnTo>
                      <a:pt x="477" y="1149"/>
                    </a:lnTo>
                    <a:cubicBezTo>
                      <a:pt x="474" y="1149"/>
                      <a:pt x="472" y="1148"/>
                      <a:pt x="471" y="1146"/>
                    </a:cubicBezTo>
                    <a:lnTo>
                      <a:pt x="2" y="705"/>
                    </a:lnTo>
                    <a:lnTo>
                      <a:pt x="2" y="705"/>
                    </a:lnTo>
                    <a:cubicBezTo>
                      <a:pt x="1" y="703"/>
                      <a:pt x="0" y="700"/>
                      <a:pt x="0" y="69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538" y="0"/>
                    </a:lnTo>
                    <a:lnTo>
                      <a:pt x="1538" y="0"/>
                    </a:lnTo>
                    <a:cubicBezTo>
                      <a:pt x="1543" y="0"/>
                      <a:pt x="1546" y="3"/>
                      <a:pt x="1546" y="8"/>
                    </a:cubicBezTo>
                    <a:lnTo>
                      <a:pt x="1546" y="698"/>
                    </a:lnTo>
                    <a:lnTo>
                      <a:pt x="1546" y="698"/>
                    </a:lnTo>
                    <a:cubicBezTo>
                      <a:pt x="1546" y="700"/>
                      <a:pt x="1545" y="703"/>
                      <a:pt x="1543" y="705"/>
                    </a:cubicBezTo>
                    <a:lnTo>
                      <a:pt x="1076" y="1146"/>
                    </a:lnTo>
                    <a:lnTo>
                      <a:pt x="1076" y="1146"/>
                    </a:lnTo>
                    <a:cubicBezTo>
                      <a:pt x="1075" y="1148"/>
                      <a:pt x="1072" y="1149"/>
                      <a:pt x="1070" y="11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E614A6DE-571D-439F-983A-A040C8165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9864" y="9947790"/>
                <a:ext cx="1349140" cy="1597178"/>
              </a:xfrm>
              <a:custGeom>
                <a:avLst/>
                <a:gdLst>
                  <a:gd name="connsiteX0" fmla="*/ 2756 w 1349140"/>
                  <a:gd name="connsiteY0" fmla="*/ 1152 h 1597178"/>
                  <a:gd name="connsiteX1" fmla="*/ 14175 w 1349140"/>
                  <a:gd name="connsiteY1" fmla="*/ 2905 h 1597178"/>
                  <a:gd name="connsiteX2" fmla="*/ 184571 w 1349140"/>
                  <a:gd name="connsiteY2" fmla="*/ 220266 h 1597178"/>
                  <a:gd name="connsiteX3" fmla="*/ 368142 w 1349140"/>
                  <a:gd name="connsiteY3" fmla="*/ 561207 h 1597178"/>
                  <a:gd name="connsiteX4" fmla="*/ 377234 w 1349140"/>
                  <a:gd name="connsiteY4" fmla="*/ 597928 h 1597178"/>
                  <a:gd name="connsiteX5" fmla="*/ 974311 w 1349140"/>
                  <a:gd name="connsiteY5" fmla="*/ 597928 h 1597178"/>
                  <a:gd name="connsiteX6" fmla="*/ 975068 w 1349140"/>
                  <a:gd name="connsiteY6" fmla="*/ 598681 h 1597178"/>
                  <a:gd name="connsiteX7" fmla="*/ 982693 w 1349140"/>
                  <a:gd name="connsiteY7" fmla="*/ 567342 h 1597178"/>
                  <a:gd name="connsiteX8" fmla="*/ 1166729 w 1349140"/>
                  <a:gd name="connsiteY8" fmla="*/ 220266 h 1597178"/>
                  <a:gd name="connsiteX9" fmla="*/ 1335064 w 1349140"/>
                  <a:gd name="connsiteY9" fmla="*/ 2905 h 1597178"/>
                  <a:gd name="connsiteX10" fmla="*/ 1346403 w 1349140"/>
                  <a:gd name="connsiteY10" fmla="*/ 1152 h 1597178"/>
                  <a:gd name="connsiteX11" fmla="*/ 1347275 w 1349140"/>
                  <a:gd name="connsiteY11" fmla="*/ 13422 h 1597178"/>
                  <a:gd name="connsiteX12" fmla="*/ 1178940 w 1349140"/>
                  <a:gd name="connsiteY12" fmla="*/ 229907 h 1597178"/>
                  <a:gd name="connsiteX13" fmla="*/ 996649 w 1349140"/>
                  <a:gd name="connsiteY13" fmla="*/ 570848 h 1597178"/>
                  <a:gd name="connsiteX14" fmla="*/ 941700 w 1349140"/>
                  <a:gd name="connsiteY14" fmla="*/ 920554 h 1597178"/>
                  <a:gd name="connsiteX15" fmla="*/ 941700 w 1349140"/>
                  <a:gd name="connsiteY15" fmla="*/ 1589290 h 1597178"/>
                  <a:gd name="connsiteX16" fmla="*/ 933850 w 1349140"/>
                  <a:gd name="connsiteY16" fmla="*/ 1597178 h 1597178"/>
                  <a:gd name="connsiteX17" fmla="*/ 926000 w 1349140"/>
                  <a:gd name="connsiteY17" fmla="*/ 1589290 h 1597178"/>
                  <a:gd name="connsiteX18" fmla="*/ 926000 w 1349140"/>
                  <a:gd name="connsiteY18" fmla="*/ 920554 h 1597178"/>
                  <a:gd name="connsiteX19" fmla="*/ 940283 w 1349140"/>
                  <a:gd name="connsiteY19" fmla="*/ 741647 h 1597178"/>
                  <a:gd name="connsiteX20" fmla="*/ 970788 w 1349140"/>
                  <a:gd name="connsiteY20" fmla="*/ 616272 h 1597178"/>
                  <a:gd name="connsiteX21" fmla="*/ 381776 w 1349140"/>
                  <a:gd name="connsiteY21" fmla="*/ 616272 h 1597178"/>
                  <a:gd name="connsiteX22" fmla="*/ 412059 w 1349140"/>
                  <a:gd name="connsiteY22" fmla="*/ 738580 h 1597178"/>
                  <a:gd name="connsiteX23" fmla="*/ 426991 w 1349140"/>
                  <a:gd name="connsiteY23" fmla="*/ 920554 h 1597178"/>
                  <a:gd name="connsiteX24" fmla="*/ 426991 w 1349140"/>
                  <a:gd name="connsiteY24" fmla="*/ 1589290 h 1597178"/>
                  <a:gd name="connsiteX25" fmla="*/ 419086 w 1349140"/>
                  <a:gd name="connsiteY25" fmla="*/ 1597178 h 1597178"/>
                  <a:gd name="connsiteX26" fmla="*/ 410302 w 1349140"/>
                  <a:gd name="connsiteY26" fmla="*/ 1589290 h 1597178"/>
                  <a:gd name="connsiteX27" fmla="*/ 410302 w 1349140"/>
                  <a:gd name="connsiteY27" fmla="*/ 920554 h 1597178"/>
                  <a:gd name="connsiteX28" fmla="*/ 353211 w 1349140"/>
                  <a:gd name="connsiteY28" fmla="*/ 566466 h 1597178"/>
                  <a:gd name="connsiteX29" fmla="*/ 172274 w 1349140"/>
                  <a:gd name="connsiteY29" fmla="*/ 229907 h 1597178"/>
                  <a:gd name="connsiteX30" fmla="*/ 1878 w 1349140"/>
                  <a:gd name="connsiteY30" fmla="*/ 13422 h 1597178"/>
                  <a:gd name="connsiteX31" fmla="*/ 2756 w 1349140"/>
                  <a:gd name="connsiteY31" fmla="*/ 1152 h 1597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49140" h="1597178">
                    <a:moveTo>
                      <a:pt x="2756" y="1152"/>
                    </a:moveTo>
                    <a:cubicBezTo>
                      <a:pt x="6270" y="-601"/>
                      <a:pt x="11540" y="-601"/>
                      <a:pt x="14175" y="2905"/>
                    </a:cubicBezTo>
                    <a:lnTo>
                      <a:pt x="184571" y="220266"/>
                    </a:lnTo>
                    <a:cubicBezTo>
                      <a:pt x="264499" y="322811"/>
                      <a:pt x="325982" y="437627"/>
                      <a:pt x="368142" y="561207"/>
                    </a:cubicBezTo>
                    <a:lnTo>
                      <a:pt x="377234" y="597928"/>
                    </a:lnTo>
                    <a:lnTo>
                      <a:pt x="974311" y="597928"/>
                    </a:lnTo>
                    <a:lnTo>
                      <a:pt x="975068" y="598681"/>
                    </a:lnTo>
                    <a:lnTo>
                      <a:pt x="982693" y="567342"/>
                    </a:lnTo>
                    <a:cubicBezTo>
                      <a:pt x="1022815" y="441133"/>
                      <a:pt x="1084741" y="324564"/>
                      <a:pt x="1166729" y="220266"/>
                    </a:cubicBezTo>
                    <a:lnTo>
                      <a:pt x="1335064" y="2905"/>
                    </a:lnTo>
                    <a:cubicBezTo>
                      <a:pt x="1338553" y="-601"/>
                      <a:pt x="1342914" y="-601"/>
                      <a:pt x="1346403" y="1152"/>
                    </a:cubicBezTo>
                    <a:cubicBezTo>
                      <a:pt x="1349892" y="4658"/>
                      <a:pt x="1349892" y="9040"/>
                      <a:pt x="1347275" y="13422"/>
                    </a:cubicBezTo>
                    <a:lnTo>
                      <a:pt x="1178940" y="229907"/>
                    </a:lnTo>
                    <a:cubicBezTo>
                      <a:pt x="1098697" y="332452"/>
                      <a:pt x="1037642" y="448144"/>
                      <a:pt x="996649" y="570848"/>
                    </a:cubicBezTo>
                    <a:cubicBezTo>
                      <a:pt x="960016" y="684787"/>
                      <a:pt x="941700" y="802232"/>
                      <a:pt x="941700" y="920554"/>
                    </a:cubicBezTo>
                    <a:lnTo>
                      <a:pt x="941700" y="1589290"/>
                    </a:lnTo>
                    <a:cubicBezTo>
                      <a:pt x="941700" y="1593672"/>
                      <a:pt x="938211" y="1597178"/>
                      <a:pt x="933850" y="1597178"/>
                    </a:cubicBezTo>
                    <a:cubicBezTo>
                      <a:pt x="929489" y="1597178"/>
                      <a:pt x="926000" y="1593672"/>
                      <a:pt x="926000" y="1589290"/>
                    </a:cubicBezTo>
                    <a:lnTo>
                      <a:pt x="926000" y="920554"/>
                    </a:lnTo>
                    <a:cubicBezTo>
                      <a:pt x="926000" y="860516"/>
                      <a:pt x="930797" y="800698"/>
                      <a:pt x="940283" y="741647"/>
                    </a:cubicBezTo>
                    <a:lnTo>
                      <a:pt x="970788" y="616272"/>
                    </a:lnTo>
                    <a:lnTo>
                      <a:pt x="381776" y="616272"/>
                    </a:lnTo>
                    <a:lnTo>
                      <a:pt x="412059" y="738580"/>
                    </a:lnTo>
                    <a:cubicBezTo>
                      <a:pt x="421941" y="798508"/>
                      <a:pt x="426991" y="859202"/>
                      <a:pt x="426991" y="920554"/>
                    </a:cubicBezTo>
                    <a:lnTo>
                      <a:pt x="426991" y="1589290"/>
                    </a:lnTo>
                    <a:cubicBezTo>
                      <a:pt x="426991" y="1593672"/>
                      <a:pt x="422599" y="1597178"/>
                      <a:pt x="419086" y="1597178"/>
                    </a:cubicBezTo>
                    <a:cubicBezTo>
                      <a:pt x="414694" y="1597178"/>
                      <a:pt x="410302" y="1593672"/>
                      <a:pt x="410302" y="1589290"/>
                    </a:cubicBezTo>
                    <a:lnTo>
                      <a:pt x="410302" y="920554"/>
                    </a:lnTo>
                    <a:cubicBezTo>
                      <a:pt x="410302" y="799603"/>
                      <a:pt x="390979" y="680405"/>
                      <a:pt x="353211" y="566466"/>
                    </a:cubicBezTo>
                    <a:cubicBezTo>
                      <a:pt x="312808" y="443762"/>
                      <a:pt x="251324" y="331576"/>
                      <a:pt x="172274" y="229907"/>
                    </a:cubicBezTo>
                    <a:lnTo>
                      <a:pt x="1878" y="13422"/>
                    </a:lnTo>
                    <a:cubicBezTo>
                      <a:pt x="-757" y="9040"/>
                      <a:pt x="-757" y="4658"/>
                      <a:pt x="2756" y="11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88">
                <a:extLst>
                  <a:ext uri="{FF2B5EF4-FFF2-40B4-BE49-F238E27FC236}">
                    <a16:creationId xmlns:a16="http://schemas.microsoft.com/office/drawing/2014/main" id="{004BC42A-26B7-4A29-999A-37E8A7058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0011" y="11534259"/>
                <a:ext cx="517439" cy="386149"/>
              </a:xfrm>
              <a:custGeom>
                <a:avLst/>
                <a:gdLst>
                  <a:gd name="T0" fmla="*/ 297 w 590"/>
                  <a:gd name="T1" fmla="*/ 442 h 443"/>
                  <a:gd name="T2" fmla="*/ 0 w 590"/>
                  <a:gd name="T3" fmla="*/ 0 h 443"/>
                  <a:gd name="T4" fmla="*/ 589 w 590"/>
                  <a:gd name="T5" fmla="*/ 0 h 443"/>
                  <a:gd name="T6" fmla="*/ 297 w 590"/>
                  <a:gd name="T7" fmla="*/ 44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0" h="443">
                    <a:moveTo>
                      <a:pt x="297" y="442"/>
                    </a:moveTo>
                    <a:lnTo>
                      <a:pt x="0" y="0"/>
                    </a:lnTo>
                    <a:lnTo>
                      <a:pt x="589" y="0"/>
                    </a:lnTo>
                    <a:lnTo>
                      <a:pt x="297" y="44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70FCD539-B9DF-4770-BADA-9C1417B5D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4688" y="11010286"/>
                <a:ext cx="3530531" cy="920826"/>
              </a:xfrm>
              <a:custGeom>
                <a:avLst/>
                <a:gdLst>
                  <a:gd name="connsiteX0" fmla="*/ 1516487 w 3530531"/>
                  <a:gd name="connsiteY0" fmla="*/ 532080 h 920826"/>
                  <a:gd name="connsiteX1" fmla="*/ 1761492 w 3530531"/>
                  <a:gd name="connsiteY1" fmla="*/ 897959 h 920826"/>
                  <a:gd name="connsiteX2" fmla="*/ 2002997 w 3530531"/>
                  <a:gd name="connsiteY2" fmla="*/ 532080 h 920826"/>
                  <a:gd name="connsiteX3" fmla="*/ 10732 w 3530531"/>
                  <a:gd name="connsiteY3" fmla="*/ 557 h 920826"/>
                  <a:gd name="connsiteX4" fmla="*/ 1505337 w 3530531"/>
                  <a:gd name="connsiteY4" fmla="*/ 515097 h 920826"/>
                  <a:gd name="connsiteX5" fmla="*/ 2019600 w 3530531"/>
                  <a:gd name="connsiteY5" fmla="*/ 515097 h 920826"/>
                  <a:gd name="connsiteX6" fmla="*/ 3520337 w 3530531"/>
                  <a:gd name="connsiteY6" fmla="*/ 557 h 920826"/>
                  <a:gd name="connsiteX7" fmla="*/ 3529974 w 3530531"/>
                  <a:gd name="connsiteY7" fmla="*/ 4925 h 920826"/>
                  <a:gd name="connsiteX8" fmla="*/ 3525593 w 3530531"/>
                  <a:gd name="connsiteY8" fmla="*/ 15408 h 920826"/>
                  <a:gd name="connsiteX9" fmla="*/ 2023104 w 3530531"/>
                  <a:gd name="connsiteY9" fmla="*/ 529948 h 920826"/>
                  <a:gd name="connsiteX10" fmla="*/ 2023074 w 3530531"/>
                  <a:gd name="connsiteY10" fmla="*/ 529963 h 920826"/>
                  <a:gd name="connsiteX11" fmla="*/ 1768492 w 3530531"/>
                  <a:gd name="connsiteY11" fmla="*/ 916429 h 920826"/>
                  <a:gd name="connsiteX12" fmla="*/ 1762367 w 3530531"/>
                  <a:gd name="connsiteY12" fmla="*/ 920826 h 920826"/>
                  <a:gd name="connsiteX13" fmla="*/ 1755367 w 3530531"/>
                  <a:gd name="connsiteY13" fmla="*/ 917308 h 920826"/>
                  <a:gd name="connsiteX14" fmla="*/ 1495487 w 3530531"/>
                  <a:gd name="connsiteY14" fmla="*/ 528562 h 920826"/>
                  <a:gd name="connsiteX15" fmla="*/ 1495487 w 3530531"/>
                  <a:gd name="connsiteY15" fmla="*/ 527766 h 920826"/>
                  <a:gd name="connsiteX16" fmla="*/ 5476 w 3530531"/>
                  <a:gd name="connsiteY16" fmla="*/ 15408 h 920826"/>
                  <a:gd name="connsiteX17" fmla="*/ 219 w 3530531"/>
                  <a:gd name="connsiteY17" fmla="*/ 4925 h 920826"/>
                  <a:gd name="connsiteX18" fmla="*/ 10732 w 3530531"/>
                  <a:gd name="connsiteY18" fmla="*/ 557 h 920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30531" h="920826">
                    <a:moveTo>
                      <a:pt x="1516487" y="532080"/>
                    </a:moveTo>
                    <a:lnTo>
                      <a:pt x="1761492" y="897959"/>
                    </a:lnTo>
                    <a:lnTo>
                      <a:pt x="2002997" y="532080"/>
                    </a:lnTo>
                    <a:close/>
                    <a:moveTo>
                      <a:pt x="10732" y="557"/>
                    </a:moveTo>
                    <a:lnTo>
                      <a:pt x="1505337" y="515097"/>
                    </a:lnTo>
                    <a:lnTo>
                      <a:pt x="2019600" y="515097"/>
                    </a:lnTo>
                    <a:lnTo>
                      <a:pt x="3520337" y="557"/>
                    </a:lnTo>
                    <a:cubicBezTo>
                      <a:pt x="3523841" y="-1190"/>
                      <a:pt x="3528222" y="1431"/>
                      <a:pt x="3529974" y="4925"/>
                    </a:cubicBezTo>
                    <a:cubicBezTo>
                      <a:pt x="3531726" y="9293"/>
                      <a:pt x="3529098" y="13661"/>
                      <a:pt x="3525593" y="15408"/>
                    </a:cubicBezTo>
                    <a:lnTo>
                      <a:pt x="2023104" y="529948"/>
                    </a:lnTo>
                    <a:lnTo>
                      <a:pt x="2023074" y="529963"/>
                    </a:lnTo>
                    <a:lnTo>
                      <a:pt x="1768492" y="916429"/>
                    </a:lnTo>
                    <a:cubicBezTo>
                      <a:pt x="1767617" y="919067"/>
                      <a:pt x="1764992" y="920826"/>
                      <a:pt x="1762367" y="920826"/>
                    </a:cubicBezTo>
                    <a:cubicBezTo>
                      <a:pt x="1759742" y="920826"/>
                      <a:pt x="1757117" y="919067"/>
                      <a:pt x="1755367" y="917308"/>
                    </a:cubicBezTo>
                    <a:lnTo>
                      <a:pt x="1495487" y="528562"/>
                    </a:lnTo>
                    <a:lnTo>
                      <a:pt x="1495487" y="527766"/>
                    </a:lnTo>
                    <a:lnTo>
                      <a:pt x="5476" y="15408"/>
                    </a:lnTo>
                    <a:cubicBezTo>
                      <a:pt x="1095" y="13661"/>
                      <a:pt x="-657" y="9293"/>
                      <a:pt x="219" y="4925"/>
                    </a:cubicBezTo>
                    <a:cubicBezTo>
                      <a:pt x="2847" y="1431"/>
                      <a:pt x="6352" y="-1190"/>
                      <a:pt x="10732" y="5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92">
                <a:extLst>
                  <a:ext uri="{FF2B5EF4-FFF2-40B4-BE49-F238E27FC236}">
                    <a16:creationId xmlns:a16="http://schemas.microsoft.com/office/drawing/2014/main" id="{143578D3-52BA-4A9A-88D1-14B925B06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9098" y="7174642"/>
                <a:ext cx="2139264" cy="3023543"/>
              </a:xfrm>
              <a:custGeom>
                <a:avLst/>
                <a:gdLst>
                  <a:gd name="T0" fmla="*/ 2442 w 2443"/>
                  <a:gd name="T1" fmla="*/ 1361 h 3455"/>
                  <a:gd name="T2" fmla="*/ 2442 w 2443"/>
                  <a:gd name="T3" fmla="*/ 1361 h 3455"/>
                  <a:gd name="T4" fmla="*/ 1222 w 2443"/>
                  <a:gd name="T5" fmla="*/ 0 h 3455"/>
                  <a:gd name="T6" fmla="*/ 1222 w 2443"/>
                  <a:gd name="T7" fmla="*/ 0 h 3455"/>
                  <a:gd name="T8" fmla="*/ 0 w 2443"/>
                  <a:gd name="T9" fmla="*/ 1361 h 3455"/>
                  <a:gd name="T10" fmla="*/ 0 w 2443"/>
                  <a:gd name="T11" fmla="*/ 1361 h 3455"/>
                  <a:gd name="T12" fmla="*/ 191 w 2443"/>
                  <a:gd name="T13" fmla="*/ 2855 h 3455"/>
                  <a:gd name="T14" fmla="*/ 191 w 2443"/>
                  <a:gd name="T15" fmla="*/ 2855 h 3455"/>
                  <a:gd name="T16" fmla="*/ 1222 w 2443"/>
                  <a:gd name="T17" fmla="*/ 3454 h 3455"/>
                  <a:gd name="T18" fmla="*/ 1222 w 2443"/>
                  <a:gd name="T19" fmla="*/ 3454 h 3455"/>
                  <a:gd name="T20" fmla="*/ 2250 w 2443"/>
                  <a:gd name="T21" fmla="*/ 2855 h 3455"/>
                  <a:gd name="T22" fmla="*/ 2250 w 2443"/>
                  <a:gd name="T23" fmla="*/ 2855 h 3455"/>
                  <a:gd name="T24" fmla="*/ 2442 w 2443"/>
                  <a:gd name="T25" fmla="*/ 1361 h 3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43" h="3455">
                    <a:moveTo>
                      <a:pt x="2442" y="1361"/>
                    </a:moveTo>
                    <a:lnTo>
                      <a:pt x="2442" y="1361"/>
                    </a:lnTo>
                    <a:cubicBezTo>
                      <a:pt x="2442" y="493"/>
                      <a:pt x="2298" y="0"/>
                      <a:pt x="1222" y="0"/>
                    </a:cubicBezTo>
                    <a:lnTo>
                      <a:pt x="1222" y="0"/>
                    </a:lnTo>
                    <a:cubicBezTo>
                      <a:pt x="144" y="0"/>
                      <a:pt x="0" y="493"/>
                      <a:pt x="0" y="1361"/>
                    </a:cubicBezTo>
                    <a:lnTo>
                      <a:pt x="0" y="1361"/>
                    </a:lnTo>
                    <a:cubicBezTo>
                      <a:pt x="0" y="1847"/>
                      <a:pt x="191" y="2855"/>
                      <a:pt x="191" y="2855"/>
                    </a:cubicBezTo>
                    <a:lnTo>
                      <a:pt x="191" y="2855"/>
                    </a:lnTo>
                    <a:cubicBezTo>
                      <a:pt x="191" y="2855"/>
                      <a:pt x="488" y="3454"/>
                      <a:pt x="1222" y="3454"/>
                    </a:cubicBezTo>
                    <a:lnTo>
                      <a:pt x="1222" y="3454"/>
                    </a:lnTo>
                    <a:cubicBezTo>
                      <a:pt x="1953" y="3454"/>
                      <a:pt x="2250" y="2855"/>
                      <a:pt x="2250" y="2855"/>
                    </a:cubicBezTo>
                    <a:lnTo>
                      <a:pt x="2250" y="2855"/>
                    </a:lnTo>
                    <a:cubicBezTo>
                      <a:pt x="2250" y="2855"/>
                      <a:pt x="2442" y="1847"/>
                      <a:pt x="2442" y="13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08">
                <a:extLst>
                  <a:ext uri="{FF2B5EF4-FFF2-40B4-BE49-F238E27FC236}">
                    <a16:creationId xmlns:a16="http://schemas.microsoft.com/office/drawing/2014/main" id="{56FE5DFE-2405-4543-B9B8-D8C41C248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4355" y="8433486"/>
                <a:ext cx="486547" cy="328225"/>
              </a:xfrm>
              <a:custGeom>
                <a:avLst/>
                <a:gdLst>
                  <a:gd name="T0" fmla="*/ 555 w 556"/>
                  <a:gd name="T1" fmla="*/ 188 h 377"/>
                  <a:gd name="T2" fmla="*/ 555 w 556"/>
                  <a:gd name="T3" fmla="*/ 188 h 377"/>
                  <a:gd name="T4" fmla="*/ 278 w 556"/>
                  <a:gd name="T5" fmla="*/ 376 h 377"/>
                  <a:gd name="T6" fmla="*/ 278 w 556"/>
                  <a:gd name="T7" fmla="*/ 376 h 377"/>
                  <a:gd name="T8" fmla="*/ 0 w 556"/>
                  <a:gd name="T9" fmla="*/ 188 h 377"/>
                  <a:gd name="T10" fmla="*/ 0 w 556"/>
                  <a:gd name="T11" fmla="*/ 188 h 377"/>
                  <a:gd name="T12" fmla="*/ 278 w 556"/>
                  <a:gd name="T13" fmla="*/ 0 h 377"/>
                  <a:gd name="T14" fmla="*/ 278 w 556"/>
                  <a:gd name="T15" fmla="*/ 0 h 377"/>
                  <a:gd name="T16" fmla="*/ 555 w 556"/>
                  <a:gd name="T17" fmla="*/ 188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6" h="377">
                    <a:moveTo>
                      <a:pt x="555" y="188"/>
                    </a:moveTo>
                    <a:lnTo>
                      <a:pt x="555" y="188"/>
                    </a:lnTo>
                    <a:cubicBezTo>
                      <a:pt x="555" y="208"/>
                      <a:pt x="452" y="376"/>
                      <a:pt x="278" y="376"/>
                    </a:cubicBezTo>
                    <a:lnTo>
                      <a:pt x="278" y="376"/>
                    </a:lnTo>
                    <a:cubicBezTo>
                      <a:pt x="103" y="376"/>
                      <a:pt x="0" y="208"/>
                      <a:pt x="0" y="188"/>
                    </a:cubicBezTo>
                    <a:lnTo>
                      <a:pt x="0" y="188"/>
                    </a:lnTo>
                    <a:cubicBezTo>
                      <a:pt x="0" y="168"/>
                      <a:pt x="103" y="0"/>
                      <a:pt x="278" y="0"/>
                    </a:cubicBezTo>
                    <a:lnTo>
                      <a:pt x="278" y="0"/>
                    </a:lnTo>
                    <a:cubicBezTo>
                      <a:pt x="452" y="0"/>
                      <a:pt x="555" y="168"/>
                      <a:pt x="555" y="18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09">
                <a:extLst>
                  <a:ext uri="{FF2B5EF4-FFF2-40B4-BE49-F238E27FC236}">
                    <a16:creationId xmlns:a16="http://schemas.microsoft.com/office/drawing/2014/main" id="{E5F23A8C-293C-47C9-BAE5-2A1571213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06558" y="8433486"/>
                <a:ext cx="486547" cy="328225"/>
              </a:xfrm>
              <a:custGeom>
                <a:avLst/>
                <a:gdLst>
                  <a:gd name="T0" fmla="*/ 555 w 556"/>
                  <a:gd name="T1" fmla="*/ 188 h 377"/>
                  <a:gd name="T2" fmla="*/ 555 w 556"/>
                  <a:gd name="T3" fmla="*/ 188 h 377"/>
                  <a:gd name="T4" fmla="*/ 277 w 556"/>
                  <a:gd name="T5" fmla="*/ 376 h 377"/>
                  <a:gd name="T6" fmla="*/ 277 w 556"/>
                  <a:gd name="T7" fmla="*/ 376 h 377"/>
                  <a:gd name="T8" fmla="*/ 0 w 556"/>
                  <a:gd name="T9" fmla="*/ 188 h 377"/>
                  <a:gd name="T10" fmla="*/ 0 w 556"/>
                  <a:gd name="T11" fmla="*/ 188 h 377"/>
                  <a:gd name="T12" fmla="*/ 277 w 556"/>
                  <a:gd name="T13" fmla="*/ 0 h 377"/>
                  <a:gd name="T14" fmla="*/ 277 w 556"/>
                  <a:gd name="T15" fmla="*/ 0 h 377"/>
                  <a:gd name="T16" fmla="*/ 555 w 556"/>
                  <a:gd name="T17" fmla="*/ 188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6" h="377">
                    <a:moveTo>
                      <a:pt x="555" y="188"/>
                    </a:moveTo>
                    <a:lnTo>
                      <a:pt x="555" y="188"/>
                    </a:lnTo>
                    <a:cubicBezTo>
                      <a:pt x="555" y="208"/>
                      <a:pt x="452" y="376"/>
                      <a:pt x="277" y="376"/>
                    </a:cubicBezTo>
                    <a:lnTo>
                      <a:pt x="277" y="376"/>
                    </a:lnTo>
                    <a:cubicBezTo>
                      <a:pt x="103" y="376"/>
                      <a:pt x="0" y="208"/>
                      <a:pt x="0" y="188"/>
                    </a:cubicBezTo>
                    <a:lnTo>
                      <a:pt x="0" y="188"/>
                    </a:lnTo>
                    <a:cubicBezTo>
                      <a:pt x="0" y="168"/>
                      <a:pt x="103" y="0"/>
                      <a:pt x="277" y="0"/>
                    </a:cubicBezTo>
                    <a:lnTo>
                      <a:pt x="277" y="0"/>
                    </a:lnTo>
                    <a:cubicBezTo>
                      <a:pt x="452" y="0"/>
                      <a:pt x="555" y="168"/>
                      <a:pt x="555" y="18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1A5A477D-CE6D-41AF-918C-EEDE4865B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1375" y="7163056"/>
                <a:ext cx="2153833" cy="3041975"/>
              </a:xfrm>
              <a:custGeom>
                <a:avLst/>
                <a:gdLst>
                  <a:gd name="connsiteX0" fmla="*/ 848714 w 2153833"/>
                  <a:gd name="connsiteY0" fmla="*/ 2648167 h 3041975"/>
                  <a:gd name="connsiteX1" fmla="*/ 848714 w 2153833"/>
                  <a:gd name="connsiteY1" fmla="*/ 2998896 h 3041975"/>
                  <a:gd name="connsiteX2" fmla="*/ 903816 w 2153833"/>
                  <a:gd name="connsiteY2" fmla="*/ 3012329 h 3041975"/>
                  <a:gd name="connsiteX3" fmla="*/ 1078230 w 2153833"/>
                  <a:gd name="connsiteY3" fmla="*/ 3026209 h 3041975"/>
                  <a:gd name="connsiteX4" fmla="*/ 1251752 w 2153833"/>
                  <a:gd name="connsiteY4" fmla="*/ 3012329 h 3041975"/>
                  <a:gd name="connsiteX5" fmla="*/ 1305183 w 2153833"/>
                  <a:gd name="connsiteY5" fmla="*/ 2999243 h 3041975"/>
                  <a:gd name="connsiteX6" fmla="*/ 1305183 w 2153833"/>
                  <a:gd name="connsiteY6" fmla="*/ 2648167 h 3041975"/>
                  <a:gd name="connsiteX7" fmla="*/ 1319816 w 2153833"/>
                  <a:gd name="connsiteY7" fmla="*/ 2370140 h 3041975"/>
                  <a:gd name="connsiteX8" fmla="*/ 1319816 w 2153833"/>
                  <a:gd name="connsiteY8" fmla="*/ 2995659 h 3041975"/>
                  <a:gd name="connsiteX9" fmla="*/ 1404039 w 2153833"/>
                  <a:gd name="connsiteY9" fmla="*/ 2975031 h 3041975"/>
                  <a:gd name="connsiteX10" fmla="*/ 1432611 w 2153833"/>
                  <a:gd name="connsiteY10" fmla="*/ 2964017 h 3041975"/>
                  <a:gd name="connsiteX11" fmla="*/ 1432611 w 2153833"/>
                  <a:gd name="connsiteY11" fmla="*/ 2370140 h 3041975"/>
                  <a:gd name="connsiteX12" fmla="*/ 848714 w 2153833"/>
                  <a:gd name="connsiteY12" fmla="*/ 2370140 h 3041975"/>
                  <a:gd name="connsiteX13" fmla="*/ 848714 w 2153833"/>
                  <a:gd name="connsiteY13" fmla="*/ 2633534 h 3041975"/>
                  <a:gd name="connsiteX14" fmla="*/ 1305183 w 2153833"/>
                  <a:gd name="connsiteY14" fmla="*/ 2633534 h 3041975"/>
                  <a:gd name="connsiteX15" fmla="*/ 1305183 w 2153833"/>
                  <a:gd name="connsiteY15" fmla="*/ 2370140 h 3041975"/>
                  <a:gd name="connsiteX16" fmla="*/ 717360 w 2153833"/>
                  <a:gd name="connsiteY16" fmla="*/ 2370140 h 3041975"/>
                  <a:gd name="connsiteX17" fmla="*/ 717360 w 2153833"/>
                  <a:gd name="connsiteY17" fmla="*/ 2962185 h 3041975"/>
                  <a:gd name="connsiteX18" fmla="*/ 750821 w 2153833"/>
                  <a:gd name="connsiteY18" fmla="*/ 2975031 h 3041975"/>
                  <a:gd name="connsiteX19" fmla="*/ 834081 w 2153833"/>
                  <a:gd name="connsiteY19" fmla="*/ 2995329 h 3041975"/>
                  <a:gd name="connsiteX20" fmla="*/ 834081 w 2153833"/>
                  <a:gd name="connsiteY20" fmla="*/ 2640038 h 3041975"/>
                  <a:gd name="connsiteX21" fmla="*/ 834081 w 2153833"/>
                  <a:gd name="connsiteY21" fmla="*/ 2370140 h 3041975"/>
                  <a:gd name="connsiteX22" fmla="*/ 1781714 w 2153833"/>
                  <a:gd name="connsiteY22" fmla="*/ 1840916 h 3041975"/>
                  <a:gd name="connsiteX23" fmla="*/ 1772589 w 2153833"/>
                  <a:gd name="connsiteY23" fmla="*/ 1843813 h 3041975"/>
                  <a:gd name="connsiteX24" fmla="*/ 1617608 w 2153833"/>
                  <a:gd name="connsiteY24" fmla="*/ 1935421 h 3041975"/>
                  <a:gd name="connsiteX25" fmla="*/ 1452499 w 2153833"/>
                  <a:gd name="connsiteY25" fmla="*/ 2280520 h 3041975"/>
                  <a:gd name="connsiteX26" fmla="*/ 1448424 w 2153833"/>
                  <a:gd name="connsiteY26" fmla="*/ 2360642 h 3041975"/>
                  <a:gd name="connsiteX27" fmla="*/ 1451041 w 2153833"/>
                  <a:gd name="connsiteY27" fmla="*/ 2362824 h 3041975"/>
                  <a:gd name="connsiteX28" fmla="*/ 1448393 w 2153833"/>
                  <a:gd name="connsiteY28" fmla="*/ 2365031 h 3041975"/>
                  <a:gd name="connsiteX29" fmla="*/ 1448393 w 2153833"/>
                  <a:gd name="connsiteY29" fmla="*/ 2957934 h 3041975"/>
                  <a:gd name="connsiteX30" fmla="*/ 1493953 w 2153833"/>
                  <a:gd name="connsiteY30" fmla="*/ 2940371 h 3041975"/>
                  <a:gd name="connsiteX31" fmla="*/ 1763183 w 2153833"/>
                  <a:gd name="connsiteY31" fmla="*/ 2765193 h 3041975"/>
                  <a:gd name="connsiteX32" fmla="*/ 1971646 w 2153833"/>
                  <a:gd name="connsiteY32" fmla="*/ 2505053 h 3041975"/>
                  <a:gd name="connsiteX33" fmla="*/ 2027275 w 2153833"/>
                  <a:gd name="connsiteY33" fmla="*/ 2185343 h 3041975"/>
                  <a:gd name="connsiteX34" fmla="*/ 2044717 w 2153833"/>
                  <a:gd name="connsiteY34" fmla="*/ 2075311 h 3041975"/>
                  <a:gd name="connsiteX35" fmla="*/ 2043345 w 2153833"/>
                  <a:gd name="connsiteY35" fmla="*/ 2074852 h 3041975"/>
                  <a:gd name="connsiteX36" fmla="*/ 364957 w 2153833"/>
                  <a:gd name="connsiteY36" fmla="*/ 1840115 h 3041975"/>
                  <a:gd name="connsiteX37" fmla="*/ 108292 w 2153833"/>
                  <a:gd name="connsiteY37" fmla="*/ 2069166 h 3041975"/>
                  <a:gd name="connsiteX38" fmla="*/ 126772 w 2153833"/>
                  <a:gd name="connsiteY38" fmla="*/ 2185343 h 3041975"/>
                  <a:gd name="connsiteX39" fmla="*/ 183063 w 2153833"/>
                  <a:gd name="connsiteY39" fmla="*/ 2505053 h 3041975"/>
                  <a:gd name="connsiteX40" fmla="*/ 390651 w 2153833"/>
                  <a:gd name="connsiteY40" fmla="*/ 2765193 h 3041975"/>
                  <a:gd name="connsiteX41" fmla="*/ 660537 w 2153833"/>
                  <a:gd name="connsiteY41" fmla="*/ 2940371 h 3041975"/>
                  <a:gd name="connsiteX42" fmla="*/ 701579 w 2153833"/>
                  <a:gd name="connsiteY42" fmla="*/ 2956127 h 3041975"/>
                  <a:gd name="connsiteX43" fmla="*/ 701579 w 2153833"/>
                  <a:gd name="connsiteY43" fmla="*/ 2365034 h 3041975"/>
                  <a:gd name="connsiteX44" fmla="*/ 698928 w 2153833"/>
                  <a:gd name="connsiteY44" fmla="*/ 2362824 h 3041975"/>
                  <a:gd name="connsiteX45" fmla="*/ 701539 w 2153833"/>
                  <a:gd name="connsiteY45" fmla="*/ 2360647 h 3041975"/>
                  <a:gd name="connsiteX46" fmla="*/ 694852 w 2153833"/>
                  <a:gd name="connsiteY46" fmla="*/ 2259061 h 3041975"/>
                  <a:gd name="connsiteX47" fmla="*/ 531486 w 2153833"/>
                  <a:gd name="connsiteY47" fmla="*/ 1935421 h 3041975"/>
                  <a:gd name="connsiteX48" fmla="*/ 365790 w 2153833"/>
                  <a:gd name="connsiteY48" fmla="*/ 1840320 h 3041975"/>
                  <a:gd name="connsiteX49" fmla="*/ 1303750 w 2153833"/>
                  <a:gd name="connsiteY49" fmla="*/ 1453359 h 3041975"/>
                  <a:gd name="connsiteX50" fmla="*/ 1299979 w 2153833"/>
                  <a:gd name="connsiteY50" fmla="*/ 1463859 h 3041975"/>
                  <a:gd name="connsiteX51" fmla="*/ 1257757 w 2153833"/>
                  <a:gd name="connsiteY51" fmla="*/ 1653445 h 3041975"/>
                  <a:gd name="connsiteX52" fmla="*/ 1287519 w 2153833"/>
                  <a:gd name="connsiteY52" fmla="*/ 1762732 h 3041975"/>
                  <a:gd name="connsiteX53" fmla="*/ 1296273 w 2153833"/>
                  <a:gd name="connsiteY53" fmla="*/ 1777595 h 3041975"/>
                  <a:gd name="connsiteX54" fmla="*/ 1303276 w 2153833"/>
                  <a:gd name="connsiteY54" fmla="*/ 1792458 h 3041975"/>
                  <a:gd name="connsiteX55" fmla="*/ 1307653 w 2153833"/>
                  <a:gd name="connsiteY55" fmla="*/ 1808196 h 3041975"/>
                  <a:gd name="connsiteX56" fmla="*/ 1298899 w 2153833"/>
                  <a:gd name="connsiteY56" fmla="*/ 1875517 h 3041975"/>
                  <a:gd name="connsiteX57" fmla="*/ 1253380 w 2153833"/>
                  <a:gd name="connsiteY57" fmla="*/ 1924478 h 3041975"/>
                  <a:gd name="connsiteX58" fmla="*/ 1084264 w 2153833"/>
                  <a:gd name="connsiteY58" fmla="*/ 2025994 h 3041975"/>
                  <a:gd name="connsiteX59" fmla="*/ 1084264 w 2153833"/>
                  <a:gd name="connsiteY59" fmla="*/ 2355507 h 3041975"/>
                  <a:gd name="connsiteX60" fmla="*/ 1312500 w 2153833"/>
                  <a:gd name="connsiteY60" fmla="*/ 2355507 h 3041975"/>
                  <a:gd name="connsiteX61" fmla="*/ 1432904 w 2153833"/>
                  <a:gd name="connsiteY61" fmla="*/ 2355507 h 3041975"/>
                  <a:gd name="connsiteX62" fmla="*/ 1436837 w 2153833"/>
                  <a:gd name="connsiteY62" fmla="*/ 2278309 h 3041975"/>
                  <a:gd name="connsiteX63" fmla="*/ 1607964 w 2153833"/>
                  <a:gd name="connsiteY63" fmla="*/ 1923179 h 3041975"/>
                  <a:gd name="connsiteX64" fmla="*/ 1767384 w 2153833"/>
                  <a:gd name="connsiteY64" fmla="*/ 1829481 h 3041975"/>
                  <a:gd name="connsiteX65" fmla="*/ 1778395 w 2153833"/>
                  <a:gd name="connsiteY65" fmla="*/ 1825994 h 3041975"/>
                  <a:gd name="connsiteX66" fmla="*/ 1787261 w 2153833"/>
                  <a:gd name="connsiteY66" fmla="*/ 1462330 h 3041975"/>
                  <a:gd name="connsiteX67" fmla="*/ 1781357 w 2153833"/>
                  <a:gd name="connsiteY67" fmla="*/ 1472768 h 3041975"/>
                  <a:gd name="connsiteX68" fmla="*/ 1548018 w 2153833"/>
                  <a:gd name="connsiteY68" fmla="*/ 1609362 h 3041975"/>
                  <a:gd name="connsiteX69" fmla="*/ 1314804 w 2153833"/>
                  <a:gd name="connsiteY69" fmla="*/ 1472768 h 3041975"/>
                  <a:gd name="connsiteX70" fmla="*/ 358618 w 2153833"/>
                  <a:gd name="connsiteY70" fmla="*/ 1446721 h 3041975"/>
                  <a:gd name="connsiteX71" fmla="*/ 367373 w 2153833"/>
                  <a:gd name="connsiteY71" fmla="*/ 1825044 h 3041975"/>
                  <a:gd name="connsiteX72" fmla="*/ 369958 w 2153833"/>
                  <a:gd name="connsiteY72" fmla="*/ 1825747 h 3041975"/>
                  <a:gd name="connsiteX73" fmla="*/ 542008 w 2153833"/>
                  <a:gd name="connsiteY73" fmla="*/ 1923179 h 3041975"/>
                  <a:gd name="connsiteX74" fmla="*/ 713098 w 2153833"/>
                  <a:gd name="connsiteY74" fmla="*/ 2278309 h 3041975"/>
                  <a:gd name="connsiteX75" fmla="*/ 717065 w 2153833"/>
                  <a:gd name="connsiteY75" fmla="*/ 2355507 h 3041975"/>
                  <a:gd name="connsiteX76" fmla="*/ 841398 w 2153833"/>
                  <a:gd name="connsiteY76" fmla="*/ 2355507 h 3041975"/>
                  <a:gd name="connsiteX77" fmla="*/ 1069631 w 2153833"/>
                  <a:gd name="connsiteY77" fmla="*/ 2355507 h 3041975"/>
                  <a:gd name="connsiteX78" fmla="*/ 1069631 w 2153833"/>
                  <a:gd name="connsiteY78" fmla="*/ 2027542 h 3041975"/>
                  <a:gd name="connsiteX79" fmla="*/ 894481 w 2153833"/>
                  <a:gd name="connsiteY79" fmla="*/ 1925352 h 3041975"/>
                  <a:gd name="connsiteX80" fmla="*/ 843710 w 2153833"/>
                  <a:gd name="connsiteY80" fmla="*/ 1864151 h 3041975"/>
                  <a:gd name="connsiteX81" fmla="*/ 846336 w 2153833"/>
                  <a:gd name="connsiteY81" fmla="*/ 1785464 h 3041975"/>
                  <a:gd name="connsiteX82" fmla="*/ 848087 w 2153833"/>
                  <a:gd name="connsiteY82" fmla="*/ 1781967 h 3041975"/>
                  <a:gd name="connsiteX83" fmla="*/ 850713 w 2153833"/>
                  <a:gd name="connsiteY83" fmla="*/ 1777595 h 3041975"/>
                  <a:gd name="connsiteX84" fmla="*/ 858591 w 2153833"/>
                  <a:gd name="connsiteY84" fmla="*/ 1762732 h 3041975"/>
                  <a:gd name="connsiteX85" fmla="*/ 888354 w 2153833"/>
                  <a:gd name="connsiteY85" fmla="*/ 1653445 h 3041975"/>
                  <a:gd name="connsiteX86" fmla="*/ 846500 w 2153833"/>
                  <a:gd name="connsiteY86" fmla="*/ 1463859 h 3041975"/>
                  <a:gd name="connsiteX87" fmla="*/ 845628 w 2153833"/>
                  <a:gd name="connsiteY87" fmla="*/ 1461477 h 3041975"/>
                  <a:gd name="connsiteX88" fmla="*/ 839291 w 2153833"/>
                  <a:gd name="connsiteY88" fmla="*/ 1472768 h 3041975"/>
                  <a:gd name="connsiteX89" fmla="*/ 606692 w 2153833"/>
                  <a:gd name="connsiteY89" fmla="*/ 1609362 h 3041975"/>
                  <a:gd name="connsiteX90" fmla="*/ 359665 w 2153833"/>
                  <a:gd name="connsiteY90" fmla="*/ 1450051 h 3041975"/>
                  <a:gd name="connsiteX91" fmla="*/ 856840 w 2153833"/>
                  <a:gd name="connsiteY91" fmla="*/ 1444487 h 3041975"/>
                  <a:gd name="connsiteX92" fmla="*/ 904110 w 2153833"/>
                  <a:gd name="connsiteY92" fmla="*/ 1655193 h 3041975"/>
                  <a:gd name="connsiteX93" fmla="*/ 871722 w 2153833"/>
                  <a:gd name="connsiteY93" fmla="*/ 1770601 h 3041975"/>
                  <a:gd name="connsiteX94" fmla="*/ 863843 w 2153833"/>
                  <a:gd name="connsiteY94" fmla="*/ 1785464 h 3041975"/>
                  <a:gd name="connsiteX95" fmla="*/ 862968 w 2153833"/>
                  <a:gd name="connsiteY95" fmla="*/ 1788961 h 3041975"/>
                  <a:gd name="connsiteX96" fmla="*/ 861217 w 2153833"/>
                  <a:gd name="connsiteY96" fmla="*/ 1791584 h 3041975"/>
                  <a:gd name="connsiteX97" fmla="*/ 858591 w 2153833"/>
                  <a:gd name="connsiteY97" fmla="*/ 1858905 h 3041975"/>
                  <a:gd name="connsiteX98" fmla="*/ 902359 w 2153833"/>
                  <a:gd name="connsiteY98" fmla="*/ 1912237 h 3041975"/>
                  <a:gd name="connsiteX99" fmla="*/ 1074806 w 2153833"/>
                  <a:gd name="connsiteY99" fmla="*/ 2012782 h 3041975"/>
                  <a:gd name="connsiteX100" fmla="*/ 1245502 w 2153833"/>
                  <a:gd name="connsiteY100" fmla="*/ 1911363 h 3041975"/>
                  <a:gd name="connsiteX101" fmla="*/ 1284893 w 2153833"/>
                  <a:gd name="connsiteY101" fmla="*/ 1868522 h 3041975"/>
                  <a:gd name="connsiteX102" fmla="*/ 1291896 w 2153833"/>
                  <a:gd name="connsiteY102" fmla="*/ 1810819 h 3041975"/>
                  <a:gd name="connsiteX103" fmla="*/ 1288395 w 2153833"/>
                  <a:gd name="connsiteY103" fmla="*/ 1798578 h 3041975"/>
                  <a:gd name="connsiteX104" fmla="*/ 1282267 w 2153833"/>
                  <a:gd name="connsiteY104" fmla="*/ 1785464 h 3041975"/>
                  <a:gd name="connsiteX105" fmla="*/ 1274389 w 2153833"/>
                  <a:gd name="connsiteY105" fmla="*/ 1770601 h 3041975"/>
                  <a:gd name="connsiteX106" fmla="*/ 1242001 w 2153833"/>
                  <a:gd name="connsiteY106" fmla="*/ 1655193 h 3041975"/>
                  <a:gd name="connsiteX107" fmla="*/ 1290146 w 2153833"/>
                  <a:gd name="connsiteY107" fmla="*/ 1444487 h 3041975"/>
                  <a:gd name="connsiteX108" fmla="*/ 1548018 w 2153833"/>
                  <a:gd name="connsiteY108" fmla="*/ 1279425 h 3041975"/>
                  <a:gd name="connsiteX109" fmla="*/ 1313229 w 2153833"/>
                  <a:gd name="connsiteY109" fmla="*/ 1436035 h 3041975"/>
                  <a:gd name="connsiteX110" fmla="*/ 1548018 w 2153833"/>
                  <a:gd name="connsiteY110" fmla="*/ 1594405 h 3041975"/>
                  <a:gd name="connsiteX111" fmla="*/ 1783684 w 2153833"/>
                  <a:gd name="connsiteY111" fmla="*/ 1436035 h 3041975"/>
                  <a:gd name="connsiteX112" fmla="*/ 1548018 w 2153833"/>
                  <a:gd name="connsiteY112" fmla="*/ 1279425 h 3041975"/>
                  <a:gd name="connsiteX113" fmla="*/ 606692 w 2153833"/>
                  <a:gd name="connsiteY113" fmla="*/ 1279425 h 3041975"/>
                  <a:gd name="connsiteX114" fmla="*/ 371026 w 2153833"/>
                  <a:gd name="connsiteY114" fmla="*/ 1436035 h 3041975"/>
                  <a:gd name="connsiteX115" fmla="*/ 606692 w 2153833"/>
                  <a:gd name="connsiteY115" fmla="*/ 1594405 h 3041975"/>
                  <a:gd name="connsiteX116" fmla="*/ 836674 w 2153833"/>
                  <a:gd name="connsiteY116" fmla="*/ 1448145 h 3041975"/>
                  <a:gd name="connsiteX117" fmla="*/ 838728 w 2153833"/>
                  <a:gd name="connsiteY117" fmla="*/ 1442972 h 3041975"/>
                  <a:gd name="connsiteX118" fmla="*/ 837582 w 2153833"/>
                  <a:gd name="connsiteY118" fmla="*/ 1440116 h 3041975"/>
                  <a:gd name="connsiteX119" fmla="*/ 839333 w 2153833"/>
                  <a:gd name="connsiteY119" fmla="*/ 1432247 h 3041975"/>
                  <a:gd name="connsiteX120" fmla="*/ 839822 w 2153833"/>
                  <a:gd name="connsiteY120" fmla="*/ 1431968 h 3041975"/>
                  <a:gd name="connsiteX121" fmla="*/ 836674 w 2153833"/>
                  <a:gd name="connsiteY121" fmla="*/ 1424253 h 3041975"/>
                  <a:gd name="connsiteX122" fmla="*/ 778294 w 2153833"/>
                  <a:gd name="connsiteY122" fmla="*/ 1351131 h 3041975"/>
                  <a:gd name="connsiteX123" fmla="*/ 727721 w 2153833"/>
                  <a:gd name="connsiteY123" fmla="*/ 1316784 h 3041975"/>
                  <a:gd name="connsiteX124" fmla="*/ 725591 w 2153833"/>
                  <a:gd name="connsiteY124" fmla="*/ 1317114 h 3041975"/>
                  <a:gd name="connsiteX125" fmla="*/ 725288 w 2153833"/>
                  <a:gd name="connsiteY125" fmla="*/ 1315132 h 3041975"/>
                  <a:gd name="connsiteX126" fmla="*/ 705100 w 2153833"/>
                  <a:gd name="connsiteY126" fmla="*/ 1301421 h 3041975"/>
                  <a:gd name="connsiteX127" fmla="*/ 606692 w 2153833"/>
                  <a:gd name="connsiteY127" fmla="*/ 1279425 h 3041975"/>
                  <a:gd name="connsiteX128" fmla="*/ 952698 w 2153833"/>
                  <a:gd name="connsiteY128" fmla="*/ 1022785 h 3041975"/>
                  <a:gd name="connsiteX129" fmla="*/ 742422 w 2153833"/>
                  <a:gd name="connsiteY129" fmla="*/ 1307931 h 3041975"/>
                  <a:gd name="connsiteX130" fmla="*/ 790011 w 2153833"/>
                  <a:gd name="connsiteY130" fmla="*/ 1340793 h 3041975"/>
                  <a:gd name="connsiteX131" fmla="*/ 852042 w 2153833"/>
                  <a:gd name="connsiteY131" fmla="*/ 1422019 h 3041975"/>
                  <a:gd name="connsiteX132" fmla="*/ 854122 w 2153833"/>
                  <a:gd name="connsiteY132" fmla="*/ 1428750 h 3041975"/>
                  <a:gd name="connsiteX133" fmla="*/ 1299750 w 2153833"/>
                  <a:gd name="connsiteY133" fmla="*/ 1428750 h 3041975"/>
                  <a:gd name="connsiteX134" fmla="*/ 1301866 w 2153833"/>
                  <a:gd name="connsiteY134" fmla="*/ 1422019 h 3041975"/>
                  <a:gd name="connsiteX135" fmla="*/ 1364590 w 2153833"/>
                  <a:gd name="connsiteY135" fmla="*/ 1340793 h 3041975"/>
                  <a:gd name="connsiteX136" fmla="*/ 1408324 w 2153833"/>
                  <a:gd name="connsiteY136" fmla="*/ 1310724 h 3041975"/>
                  <a:gd name="connsiteX137" fmla="*/ 1196402 w 2153833"/>
                  <a:gd name="connsiteY137" fmla="*/ 1022785 h 3041975"/>
                  <a:gd name="connsiteX138" fmla="*/ 65833 w 2153833"/>
                  <a:gd name="connsiteY138" fmla="*/ 619721 h 3041975"/>
                  <a:gd name="connsiteX139" fmla="*/ 48941 w 2153833"/>
                  <a:gd name="connsiteY139" fmla="*/ 695678 h 3041975"/>
                  <a:gd name="connsiteX140" fmla="*/ 14890 w 2153833"/>
                  <a:gd name="connsiteY140" fmla="*/ 1199973 h 3041975"/>
                  <a:gd name="connsiteX141" fmla="*/ 96349 w 2153833"/>
                  <a:gd name="connsiteY141" fmla="*/ 1994079 h 3041975"/>
                  <a:gd name="connsiteX142" fmla="*/ 105508 w 2153833"/>
                  <a:gd name="connsiteY142" fmla="*/ 2051662 h 3041975"/>
                  <a:gd name="connsiteX143" fmla="*/ 351850 w 2153833"/>
                  <a:gd name="connsiteY143" fmla="*/ 1831354 h 3041975"/>
                  <a:gd name="connsiteX144" fmla="*/ 335247 w 2153833"/>
                  <a:gd name="connsiteY144" fmla="*/ 1154288 h 3041975"/>
                  <a:gd name="connsiteX145" fmla="*/ 336121 w 2153833"/>
                  <a:gd name="connsiteY145" fmla="*/ 1150785 h 3041975"/>
                  <a:gd name="connsiteX146" fmla="*/ 336301 w 2153833"/>
                  <a:gd name="connsiteY146" fmla="*/ 1150269 h 3041975"/>
                  <a:gd name="connsiteX147" fmla="*/ 2086953 w 2153833"/>
                  <a:gd name="connsiteY147" fmla="*/ 614160 h 3041975"/>
                  <a:gd name="connsiteX148" fmla="*/ 1811305 w 2153833"/>
                  <a:gd name="connsiteY148" fmla="*/ 1153203 h 3041975"/>
                  <a:gd name="connsiteX149" fmla="*/ 1810291 w 2153833"/>
                  <a:gd name="connsiteY149" fmla="*/ 1153927 h 3041975"/>
                  <a:gd name="connsiteX150" fmla="*/ 1810471 w 2153833"/>
                  <a:gd name="connsiteY150" fmla="*/ 1154288 h 3041975"/>
                  <a:gd name="connsiteX151" fmla="*/ 1793899 w 2153833"/>
                  <a:gd name="connsiteY151" fmla="*/ 1831354 h 3041975"/>
                  <a:gd name="connsiteX152" fmla="*/ 2047490 w 2153833"/>
                  <a:gd name="connsiteY152" fmla="*/ 2057821 h 3041975"/>
                  <a:gd name="connsiteX153" fmla="*/ 2057594 w 2153833"/>
                  <a:gd name="connsiteY153" fmla="*/ 1994079 h 3041975"/>
                  <a:gd name="connsiteX154" fmla="*/ 2138943 w 2153833"/>
                  <a:gd name="connsiteY154" fmla="*/ 1199973 h 3041975"/>
                  <a:gd name="connsiteX155" fmla="*/ 2105002 w 2153833"/>
                  <a:gd name="connsiteY155" fmla="*/ 695678 h 3041975"/>
                  <a:gd name="connsiteX156" fmla="*/ 296580 w 2153833"/>
                  <a:gd name="connsiteY156" fmla="*/ 219764 h 3041975"/>
                  <a:gd name="connsiteX157" fmla="*/ 259416 w 2153833"/>
                  <a:gd name="connsiteY157" fmla="*/ 250515 h 3041975"/>
                  <a:gd name="connsiteX158" fmla="*/ 195325 w 2153833"/>
                  <a:gd name="connsiteY158" fmla="*/ 324080 h 3041975"/>
                  <a:gd name="connsiteX159" fmla="*/ 72414 w 2153833"/>
                  <a:gd name="connsiteY159" fmla="*/ 590133 h 3041975"/>
                  <a:gd name="connsiteX160" fmla="*/ 70895 w 2153833"/>
                  <a:gd name="connsiteY160" fmla="*/ 596964 h 3041975"/>
                  <a:gd name="connsiteX161" fmla="*/ 343233 w 2153833"/>
                  <a:gd name="connsiteY161" fmla="*/ 1130375 h 3041975"/>
                  <a:gd name="connsiteX162" fmla="*/ 385969 w 2153833"/>
                  <a:gd name="connsiteY162" fmla="*/ 1007732 h 3041975"/>
                  <a:gd name="connsiteX163" fmla="*/ 323002 w 2153833"/>
                  <a:gd name="connsiteY163" fmla="*/ 270686 h 3041975"/>
                  <a:gd name="connsiteX164" fmla="*/ 1851802 w 2153833"/>
                  <a:gd name="connsiteY164" fmla="*/ 214514 h 3041975"/>
                  <a:gd name="connsiteX165" fmla="*/ 1822976 w 2153833"/>
                  <a:gd name="connsiteY165" fmla="*/ 270686 h 3041975"/>
                  <a:gd name="connsiteX166" fmla="*/ 1759485 w 2153833"/>
                  <a:gd name="connsiteY166" fmla="*/ 1007732 h 3041975"/>
                  <a:gd name="connsiteX167" fmla="*/ 1803723 w 2153833"/>
                  <a:gd name="connsiteY167" fmla="*/ 1136252 h 3041975"/>
                  <a:gd name="connsiteX168" fmla="*/ 2080198 w 2153833"/>
                  <a:gd name="connsiteY168" fmla="*/ 593063 h 3041975"/>
                  <a:gd name="connsiteX169" fmla="*/ 2082106 w 2153833"/>
                  <a:gd name="connsiteY169" fmla="*/ 592267 h 3041975"/>
                  <a:gd name="connsiteX170" fmla="*/ 2081633 w 2153833"/>
                  <a:gd name="connsiteY170" fmla="*/ 590133 h 3041975"/>
                  <a:gd name="connsiteX171" fmla="*/ 1959384 w 2153833"/>
                  <a:gd name="connsiteY171" fmla="*/ 324080 h 3041975"/>
                  <a:gd name="connsiteX172" fmla="*/ 1895296 w 2153833"/>
                  <a:gd name="connsiteY172" fmla="*/ 250515 h 3041975"/>
                  <a:gd name="connsiteX173" fmla="*/ 653592 w 2153833"/>
                  <a:gd name="connsiteY173" fmla="*/ 56474 h 3041975"/>
                  <a:gd name="connsiteX174" fmla="*/ 643060 w 2153833"/>
                  <a:gd name="connsiteY174" fmla="*/ 58490 h 3041975"/>
                  <a:gd name="connsiteX175" fmla="*/ 335743 w 2153833"/>
                  <a:gd name="connsiteY175" fmla="*/ 187359 h 3041975"/>
                  <a:gd name="connsiteX176" fmla="*/ 309216 w 2153833"/>
                  <a:gd name="connsiteY176" fmla="*/ 209308 h 3041975"/>
                  <a:gd name="connsiteX177" fmla="*/ 337310 w 2153833"/>
                  <a:gd name="connsiteY177" fmla="*/ 263616 h 3041975"/>
                  <a:gd name="connsiteX178" fmla="*/ 351850 w 2153833"/>
                  <a:gd name="connsiteY178" fmla="*/ 1154288 h 3041975"/>
                  <a:gd name="connsiteX179" fmla="*/ 358157 w 2153833"/>
                  <a:gd name="connsiteY179" fmla="*/ 1426814 h 3041975"/>
                  <a:gd name="connsiteX180" fmla="*/ 359665 w 2153833"/>
                  <a:gd name="connsiteY180" fmla="*/ 1422019 h 3041975"/>
                  <a:gd name="connsiteX181" fmla="*/ 606692 w 2153833"/>
                  <a:gd name="connsiteY181" fmla="*/ 1262708 h 3041975"/>
                  <a:gd name="connsiteX182" fmla="*/ 711493 w 2153833"/>
                  <a:gd name="connsiteY182" fmla="*/ 1286573 h 3041975"/>
                  <a:gd name="connsiteX183" fmla="*/ 729029 w 2153833"/>
                  <a:gd name="connsiteY183" fmla="*/ 1298683 h 3041975"/>
                  <a:gd name="connsiteX184" fmla="*/ 942216 w 2153833"/>
                  <a:gd name="connsiteY184" fmla="*/ 1010485 h 3041975"/>
                  <a:gd name="connsiteX185" fmla="*/ 943524 w 2153833"/>
                  <a:gd name="connsiteY185" fmla="*/ 1009921 h 3041975"/>
                  <a:gd name="connsiteX186" fmla="*/ 943371 w 2153833"/>
                  <a:gd name="connsiteY186" fmla="*/ 1007616 h 3041975"/>
                  <a:gd name="connsiteX187" fmla="*/ 736290 w 2153833"/>
                  <a:gd name="connsiteY187" fmla="*/ 199243 h 3041975"/>
                  <a:gd name="connsiteX188" fmla="*/ 1497705 w 2153833"/>
                  <a:gd name="connsiteY188" fmla="*/ 55733 h 3041975"/>
                  <a:gd name="connsiteX189" fmla="*/ 1414609 w 2153833"/>
                  <a:gd name="connsiteY189" fmla="*/ 199243 h 3041975"/>
                  <a:gd name="connsiteX190" fmla="*/ 1208580 w 2153833"/>
                  <a:gd name="connsiteY190" fmla="*/ 1007616 h 3041975"/>
                  <a:gd name="connsiteX191" fmla="*/ 1208202 w 2153833"/>
                  <a:gd name="connsiteY191" fmla="*/ 1013454 h 3041975"/>
                  <a:gd name="connsiteX192" fmla="*/ 1421159 w 2153833"/>
                  <a:gd name="connsiteY192" fmla="*/ 1301900 h 3041975"/>
                  <a:gd name="connsiteX193" fmla="*/ 1443450 w 2153833"/>
                  <a:gd name="connsiteY193" fmla="*/ 1286573 h 3041975"/>
                  <a:gd name="connsiteX194" fmla="*/ 1548018 w 2153833"/>
                  <a:gd name="connsiteY194" fmla="*/ 1262708 h 3041975"/>
                  <a:gd name="connsiteX195" fmla="*/ 1781357 w 2153833"/>
                  <a:gd name="connsiteY195" fmla="*/ 1399302 h 3041975"/>
                  <a:gd name="connsiteX196" fmla="*/ 1788490 w 2153833"/>
                  <a:gd name="connsiteY196" fmla="*/ 1411913 h 3041975"/>
                  <a:gd name="connsiteX197" fmla="*/ 1794771 w 2153833"/>
                  <a:gd name="connsiteY197" fmla="*/ 1154288 h 3041975"/>
                  <a:gd name="connsiteX198" fmla="*/ 1808663 w 2153833"/>
                  <a:gd name="connsiteY198" fmla="*/ 263616 h 3041975"/>
                  <a:gd name="connsiteX199" fmla="*/ 1839169 w 2153833"/>
                  <a:gd name="connsiteY199" fmla="*/ 204058 h 3041975"/>
                  <a:gd name="connsiteX200" fmla="*/ 1818994 w 2153833"/>
                  <a:gd name="connsiteY200" fmla="*/ 187359 h 3041975"/>
                  <a:gd name="connsiteX201" fmla="*/ 1512077 w 2153833"/>
                  <a:gd name="connsiteY201" fmla="*/ 58490 h 3041975"/>
                  <a:gd name="connsiteX202" fmla="*/ 1078230 w 2153833"/>
                  <a:gd name="connsiteY202" fmla="*/ 16642 h 3041975"/>
                  <a:gd name="connsiteX203" fmla="*/ 739347 w 2153833"/>
                  <a:gd name="connsiteY203" fmla="*/ 40064 h 3041975"/>
                  <a:gd name="connsiteX204" fmla="*/ 670539 w 2153833"/>
                  <a:gd name="connsiteY204" fmla="*/ 53231 h 3041975"/>
                  <a:gd name="connsiteX205" fmla="*/ 750633 w 2153833"/>
                  <a:gd name="connsiteY205" fmla="*/ 190981 h 3041975"/>
                  <a:gd name="connsiteX206" fmla="*/ 959965 w 2153833"/>
                  <a:gd name="connsiteY206" fmla="*/ 1006679 h 3041975"/>
                  <a:gd name="connsiteX207" fmla="*/ 960064 w 2153833"/>
                  <a:gd name="connsiteY207" fmla="*/ 1007849 h 3041975"/>
                  <a:gd name="connsiteX208" fmla="*/ 1193751 w 2153833"/>
                  <a:gd name="connsiteY208" fmla="*/ 1007849 h 3041975"/>
                  <a:gd name="connsiteX209" fmla="*/ 1193847 w 2153833"/>
                  <a:gd name="connsiteY209" fmla="*/ 1006679 h 3041975"/>
                  <a:gd name="connsiteX210" fmla="*/ 1400941 w 2153833"/>
                  <a:gd name="connsiteY210" fmla="*/ 190981 h 3041975"/>
                  <a:gd name="connsiteX211" fmla="*/ 1480878 w 2153833"/>
                  <a:gd name="connsiteY211" fmla="*/ 52505 h 3041975"/>
                  <a:gd name="connsiteX212" fmla="*/ 1416013 w 2153833"/>
                  <a:gd name="connsiteY212" fmla="*/ 40064 h 3041975"/>
                  <a:gd name="connsiteX213" fmla="*/ 1078230 w 2153833"/>
                  <a:gd name="connsiteY213" fmla="*/ 16642 h 3041975"/>
                  <a:gd name="connsiteX214" fmla="*/ 1078230 w 2153833"/>
                  <a:gd name="connsiteY214" fmla="*/ 0 h 3041975"/>
                  <a:gd name="connsiteX215" fmla="*/ 1971646 w 2153833"/>
                  <a:gd name="connsiteY215" fmla="*/ 314445 h 3041975"/>
                  <a:gd name="connsiteX216" fmla="*/ 2153833 w 2153833"/>
                  <a:gd name="connsiteY216" fmla="*/ 1199973 h 3041975"/>
                  <a:gd name="connsiteX217" fmla="*/ 1986537 w 2153833"/>
                  <a:gd name="connsiteY217" fmla="*/ 2509432 h 3041975"/>
                  <a:gd name="connsiteX218" fmla="*/ 1985661 w 2153833"/>
                  <a:gd name="connsiteY218" fmla="*/ 2511184 h 3041975"/>
                  <a:gd name="connsiteX219" fmla="*/ 1773693 w 2153833"/>
                  <a:gd name="connsiteY219" fmla="*/ 2776580 h 3041975"/>
                  <a:gd name="connsiteX220" fmla="*/ 1409443 w 2153833"/>
                  <a:gd name="connsiteY220" fmla="*/ 2990104 h 3041975"/>
                  <a:gd name="connsiteX221" fmla="*/ 1315283 w 2153833"/>
                  <a:gd name="connsiteY221" fmla="*/ 3015802 h 3041975"/>
                  <a:gd name="connsiteX222" fmla="*/ 1312500 w 2153833"/>
                  <a:gd name="connsiteY222" fmla="*/ 3018806 h 3041975"/>
                  <a:gd name="connsiteX223" fmla="*/ 1310840 w 2153833"/>
                  <a:gd name="connsiteY223" fmla="*/ 3017014 h 3041975"/>
                  <a:gd name="connsiteX224" fmla="*/ 1308592 w 2153833"/>
                  <a:gd name="connsiteY224" fmla="*/ 3017628 h 3041975"/>
                  <a:gd name="connsiteX225" fmla="*/ 1078230 w 2153833"/>
                  <a:gd name="connsiteY225" fmla="*/ 3041975 h 3041975"/>
                  <a:gd name="connsiteX226" fmla="*/ 846842 w 2153833"/>
                  <a:gd name="connsiteY226" fmla="*/ 3017628 h 3041975"/>
                  <a:gd name="connsiteX227" fmla="*/ 843365 w 2153833"/>
                  <a:gd name="connsiteY227" fmla="*/ 3016682 h 3041975"/>
                  <a:gd name="connsiteX228" fmla="*/ 841398 w 2153833"/>
                  <a:gd name="connsiteY228" fmla="*/ 3018806 h 3041975"/>
                  <a:gd name="connsiteX229" fmla="*/ 838105 w 2153833"/>
                  <a:gd name="connsiteY229" fmla="*/ 3015251 h 3041975"/>
                  <a:gd name="connsiteX230" fmla="*/ 745647 w 2153833"/>
                  <a:gd name="connsiteY230" fmla="*/ 2990104 h 3041975"/>
                  <a:gd name="connsiteX231" fmla="*/ 380140 w 2153833"/>
                  <a:gd name="connsiteY231" fmla="*/ 2776580 h 3041975"/>
                  <a:gd name="connsiteX232" fmla="*/ 168172 w 2153833"/>
                  <a:gd name="connsiteY232" fmla="*/ 2511184 h 3041975"/>
                  <a:gd name="connsiteX233" fmla="*/ 168172 w 2153833"/>
                  <a:gd name="connsiteY233" fmla="*/ 2509432 h 3041975"/>
                  <a:gd name="connsiteX234" fmla="*/ 114192 w 2153833"/>
                  <a:gd name="connsiteY234" fmla="*/ 2202348 h 3041975"/>
                  <a:gd name="connsiteX235" fmla="*/ 93893 w 2153833"/>
                  <a:gd name="connsiteY235" fmla="*/ 2075032 h 3041975"/>
                  <a:gd name="connsiteX236" fmla="*/ 91435 w 2153833"/>
                  <a:gd name="connsiteY236" fmla="*/ 2073976 h 3041975"/>
                  <a:gd name="connsiteX237" fmla="*/ 92220 w 2153833"/>
                  <a:gd name="connsiteY237" fmla="*/ 2064540 h 3041975"/>
                  <a:gd name="connsiteX238" fmla="*/ 83429 w 2153833"/>
                  <a:gd name="connsiteY238" fmla="*/ 2009407 h 3041975"/>
                  <a:gd name="connsiteX239" fmla="*/ 0 w 2153833"/>
                  <a:gd name="connsiteY239" fmla="*/ 1199973 h 3041975"/>
                  <a:gd name="connsiteX240" fmla="*/ 182187 w 2153833"/>
                  <a:gd name="connsiteY240" fmla="*/ 314445 h 3041975"/>
                  <a:gd name="connsiteX241" fmla="*/ 247345 w 2153833"/>
                  <a:gd name="connsiteY241" fmla="*/ 239322 h 3041975"/>
                  <a:gd name="connsiteX242" fmla="*/ 294662 w 2153833"/>
                  <a:gd name="connsiteY242" fmla="*/ 199947 h 3041975"/>
                  <a:gd name="connsiteX243" fmla="*/ 295048 w 2153833"/>
                  <a:gd name="connsiteY243" fmla="*/ 198689 h 3041975"/>
                  <a:gd name="connsiteX244" fmla="*/ 295852 w 2153833"/>
                  <a:gd name="connsiteY244" fmla="*/ 198957 h 3041975"/>
                  <a:gd name="connsiteX245" fmla="*/ 324903 w 2153833"/>
                  <a:gd name="connsiteY245" fmla="*/ 174782 h 3041975"/>
                  <a:gd name="connsiteX246" fmla="*/ 1078230 w 2153833"/>
                  <a:gd name="connsiteY246" fmla="*/ 0 h 304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</a:cxnLst>
                <a:rect l="l" t="t" r="r" b="b"/>
                <a:pathLst>
                  <a:path w="2153833" h="3041975">
                    <a:moveTo>
                      <a:pt x="848714" y="2648167"/>
                    </a:moveTo>
                    <a:lnTo>
                      <a:pt x="848714" y="2998896"/>
                    </a:lnTo>
                    <a:lnTo>
                      <a:pt x="903816" y="3012329"/>
                    </a:lnTo>
                    <a:cubicBezTo>
                      <a:pt x="958363" y="3021221"/>
                      <a:pt x="1016480" y="3026209"/>
                      <a:pt x="1078230" y="3026209"/>
                    </a:cubicBezTo>
                    <a:cubicBezTo>
                      <a:pt x="1139653" y="3026209"/>
                      <a:pt x="1197472" y="3021221"/>
                      <a:pt x="1251752" y="3012329"/>
                    </a:cubicBezTo>
                    <a:lnTo>
                      <a:pt x="1305183" y="2999243"/>
                    </a:lnTo>
                    <a:lnTo>
                      <a:pt x="1305183" y="2648167"/>
                    </a:lnTo>
                    <a:close/>
                    <a:moveTo>
                      <a:pt x="1319816" y="2370140"/>
                    </a:moveTo>
                    <a:lnTo>
                      <a:pt x="1319816" y="2995659"/>
                    </a:lnTo>
                    <a:lnTo>
                      <a:pt x="1404039" y="2975031"/>
                    </a:lnTo>
                    <a:lnTo>
                      <a:pt x="1432611" y="2964017"/>
                    </a:lnTo>
                    <a:lnTo>
                      <a:pt x="1432611" y="2370140"/>
                    </a:lnTo>
                    <a:close/>
                    <a:moveTo>
                      <a:pt x="848714" y="2370140"/>
                    </a:moveTo>
                    <a:lnTo>
                      <a:pt x="848714" y="2633534"/>
                    </a:lnTo>
                    <a:lnTo>
                      <a:pt x="1305183" y="2633534"/>
                    </a:lnTo>
                    <a:lnTo>
                      <a:pt x="1305183" y="2370140"/>
                    </a:lnTo>
                    <a:close/>
                    <a:moveTo>
                      <a:pt x="717360" y="2370140"/>
                    </a:moveTo>
                    <a:lnTo>
                      <a:pt x="717360" y="2962185"/>
                    </a:lnTo>
                    <a:lnTo>
                      <a:pt x="750821" y="2975031"/>
                    </a:lnTo>
                    <a:lnTo>
                      <a:pt x="834081" y="2995329"/>
                    </a:lnTo>
                    <a:lnTo>
                      <a:pt x="834081" y="2640038"/>
                    </a:lnTo>
                    <a:lnTo>
                      <a:pt x="834081" y="2370140"/>
                    </a:lnTo>
                    <a:close/>
                    <a:moveTo>
                      <a:pt x="1781714" y="1840916"/>
                    </a:moveTo>
                    <a:lnTo>
                      <a:pt x="1772589" y="1843813"/>
                    </a:lnTo>
                    <a:cubicBezTo>
                      <a:pt x="1744355" y="1853445"/>
                      <a:pt x="1680735" y="1879677"/>
                      <a:pt x="1617608" y="1935421"/>
                    </a:cubicBezTo>
                    <a:cubicBezTo>
                      <a:pt x="1550097" y="1995864"/>
                      <a:pt x="1471175" y="2102501"/>
                      <a:pt x="1452499" y="2280520"/>
                    </a:cubicBezTo>
                    <a:lnTo>
                      <a:pt x="1448424" y="2360642"/>
                    </a:lnTo>
                    <a:lnTo>
                      <a:pt x="1451041" y="2362824"/>
                    </a:lnTo>
                    <a:lnTo>
                      <a:pt x="1448393" y="2365031"/>
                    </a:lnTo>
                    <a:lnTo>
                      <a:pt x="1448393" y="2957934"/>
                    </a:lnTo>
                    <a:lnTo>
                      <a:pt x="1493953" y="2940371"/>
                    </a:lnTo>
                    <a:cubicBezTo>
                      <a:pt x="1607711" y="2890008"/>
                      <a:pt x="1697053" y="2824754"/>
                      <a:pt x="1763183" y="2765193"/>
                    </a:cubicBezTo>
                    <a:cubicBezTo>
                      <a:pt x="1899823" y="2642568"/>
                      <a:pt x="1965515" y="2517316"/>
                      <a:pt x="1971646" y="2505053"/>
                    </a:cubicBezTo>
                    <a:cubicBezTo>
                      <a:pt x="1973945" y="2491586"/>
                      <a:pt x="1998047" y="2362830"/>
                      <a:pt x="2027275" y="2185343"/>
                    </a:cubicBezTo>
                    <a:lnTo>
                      <a:pt x="2044717" y="2075311"/>
                    </a:lnTo>
                    <a:lnTo>
                      <a:pt x="2043345" y="2074852"/>
                    </a:lnTo>
                    <a:close/>
                    <a:moveTo>
                      <a:pt x="364957" y="1840115"/>
                    </a:moveTo>
                    <a:lnTo>
                      <a:pt x="108292" y="2069166"/>
                    </a:lnTo>
                    <a:lnTo>
                      <a:pt x="126772" y="2185343"/>
                    </a:lnTo>
                    <a:cubicBezTo>
                      <a:pt x="156129" y="2362830"/>
                      <a:pt x="180435" y="2491586"/>
                      <a:pt x="183063" y="2505053"/>
                    </a:cubicBezTo>
                    <a:cubicBezTo>
                      <a:pt x="189194" y="2517316"/>
                      <a:pt x="254886" y="2642568"/>
                      <a:pt x="390651" y="2765193"/>
                    </a:cubicBezTo>
                    <a:cubicBezTo>
                      <a:pt x="456781" y="2824754"/>
                      <a:pt x="546342" y="2890008"/>
                      <a:pt x="660537" y="2940371"/>
                    </a:cubicBezTo>
                    <a:lnTo>
                      <a:pt x="701579" y="2956127"/>
                    </a:lnTo>
                    <a:lnTo>
                      <a:pt x="701579" y="2365034"/>
                    </a:lnTo>
                    <a:lnTo>
                      <a:pt x="698928" y="2362824"/>
                    </a:lnTo>
                    <a:lnTo>
                      <a:pt x="701539" y="2360647"/>
                    </a:lnTo>
                    <a:lnTo>
                      <a:pt x="694852" y="2259061"/>
                    </a:lnTo>
                    <a:cubicBezTo>
                      <a:pt x="680098" y="2150689"/>
                      <a:pt x="637355" y="2028545"/>
                      <a:pt x="531486" y="1935421"/>
                    </a:cubicBezTo>
                    <a:cubicBezTo>
                      <a:pt x="458606" y="1870387"/>
                      <a:pt x="384382" y="1845521"/>
                      <a:pt x="365790" y="1840320"/>
                    </a:cubicBezTo>
                    <a:close/>
                    <a:moveTo>
                      <a:pt x="1303750" y="1453359"/>
                    </a:moveTo>
                    <a:lnTo>
                      <a:pt x="1299979" y="1463859"/>
                    </a:lnTo>
                    <a:cubicBezTo>
                      <a:pt x="1284674" y="1507382"/>
                      <a:pt x="1254474" y="1600332"/>
                      <a:pt x="1257757" y="1653445"/>
                    </a:cubicBezTo>
                    <a:cubicBezTo>
                      <a:pt x="1262134" y="1715520"/>
                      <a:pt x="1271763" y="1733880"/>
                      <a:pt x="1287519" y="1762732"/>
                    </a:cubicBezTo>
                    <a:cubicBezTo>
                      <a:pt x="1291021" y="1767978"/>
                      <a:pt x="1292772" y="1772350"/>
                      <a:pt x="1296273" y="1777595"/>
                    </a:cubicBezTo>
                    <a:cubicBezTo>
                      <a:pt x="1298899" y="1782841"/>
                      <a:pt x="1301525" y="1787213"/>
                      <a:pt x="1303276" y="1792458"/>
                    </a:cubicBezTo>
                    <a:cubicBezTo>
                      <a:pt x="1304151" y="1798578"/>
                      <a:pt x="1305902" y="1802950"/>
                      <a:pt x="1307653" y="1808196"/>
                    </a:cubicBezTo>
                    <a:cubicBezTo>
                      <a:pt x="1312030" y="1830928"/>
                      <a:pt x="1309404" y="1853659"/>
                      <a:pt x="1298899" y="1875517"/>
                    </a:cubicBezTo>
                    <a:cubicBezTo>
                      <a:pt x="1289270" y="1895626"/>
                      <a:pt x="1273514" y="1913112"/>
                      <a:pt x="1253380" y="1924478"/>
                    </a:cubicBezTo>
                    <a:lnTo>
                      <a:pt x="1084264" y="2025994"/>
                    </a:lnTo>
                    <a:lnTo>
                      <a:pt x="1084264" y="2355507"/>
                    </a:lnTo>
                    <a:lnTo>
                      <a:pt x="1312500" y="2355507"/>
                    </a:lnTo>
                    <a:lnTo>
                      <a:pt x="1432904" y="2355507"/>
                    </a:lnTo>
                    <a:lnTo>
                      <a:pt x="1436837" y="2278309"/>
                    </a:lnTo>
                    <a:cubicBezTo>
                      <a:pt x="1456064" y="2095328"/>
                      <a:pt x="1537384" y="1985153"/>
                      <a:pt x="1607964" y="1923179"/>
                    </a:cubicBezTo>
                    <a:cubicBezTo>
                      <a:pt x="1673063" y="1866124"/>
                      <a:pt x="1737670" y="1839563"/>
                      <a:pt x="1767384" y="1829481"/>
                    </a:cubicBezTo>
                    <a:lnTo>
                      <a:pt x="1778395" y="1825994"/>
                    </a:lnTo>
                    <a:lnTo>
                      <a:pt x="1787261" y="1462330"/>
                    </a:lnTo>
                    <a:lnTo>
                      <a:pt x="1781357" y="1472768"/>
                    </a:lnTo>
                    <a:cubicBezTo>
                      <a:pt x="1747436" y="1524733"/>
                      <a:pt x="1664974" y="1609362"/>
                      <a:pt x="1548018" y="1609362"/>
                    </a:cubicBezTo>
                    <a:cubicBezTo>
                      <a:pt x="1431719" y="1609362"/>
                      <a:pt x="1348930" y="1524733"/>
                      <a:pt x="1314804" y="1472768"/>
                    </a:cubicBezTo>
                    <a:close/>
                    <a:moveTo>
                      <a:pt x="358618" y="1446721"/>
                    </a:moveTo>
                    <a:lnTo>
                      <a:pt x="367373" y="1825044"/>
                    </a:lnTo>
                    <a:lnTo>
                      <a:pt x="369958" y="1825747"/>
                    </a:lnTo>
                    <a:cubicBezTo>
                      <a:pt x="390108" y="1831557"/>
                      <a:pt x="466058" y="1856614"/>
                      <a:pt x="542008" y="1923179"/>
                    </a:cubicBezTo>
                    <a:cubicBezTo>
                      <a:pt x="611820" y="1985153"/>
                      <a:pt x="693715" y="2095328"/>
                      <a:pt x="713098" y="2278309"/>
                    </a:cubicBezTo>
                    <a:lnTo>
                      <a:pt x="717065" y="2355507"/>
                    </a:lnTo>
                    <a:lnTo>
                      <a:pt x="841398" y="2355507"/>
                    </a:lnTo>
                    <a:lnTo>
                      <a:pt x="1069631" y="2355507"/>
                    </a:lnTo>
                    <a:lnTo>
                      <a:pt x="1069631" y="2027542"/>
                    </a:lnTo>
                    <a:lnTo>
                      <a:pt x="894481" y="1925352"/>
                    </a:lnTo>
                    <a:cubicBezTo>
                      <a:pt x="870846" y="1911363"/>
                      <a:pt x="852464" y="1890380"/>
                      <a:pt x="843710" y="1864151"/>
                    </a:cubicBezTo>
                    <a:cubicBezTo>
                      <a:pt x="834081" y="1837922"/>
                      <a:pt x="834956" y="1810819"/>
                      <a:pt x="846336" y="1785464"/>
                    </a:cubicBezTo>
                    <a:cubicBezTo>
                      <a:pt x="847211" y="1783715"/>
                      <a:pt x="847211" y="1782841"/>
                      <a:pt x="848087" y="1781967"/>
                    </a:cubicBezTo>
                    <a:cubicBezTo>
                      <a:pt x="848962" y="1780218"/>
                      <a:pt x="849838" y="1779344"/>
                      <a:pt x="850713" y="1777595"/>
                    </a:cubicBezTo>
                    <a:cubicBezTo>
                      <a:pt x="852464" y="1772350"/>
                      <a:pt x="855965" y="1767978"/>
                      <a:pt x="858591" y="1762732"/>
                    </a:cubicBezTo>
                    <a:cubicBezTo>
                      <a:pt x="874348" y="1733880"/>
                      <a:pt x="884852" y="1715520"/>
                      <a:pt x="888354" y="1653445"/>
                    </a:cubicBezTo>
                    <a:cubicBezTo>
                      <a:pt x="891636" y="1600332"/>
                      <a:pt x="861929" y="1507382"/>
                      <a:pt x="846500" y="1463859"/>
                    </a:cubicBezTo>
                    <a:lnTo>
                      <a:pt x="845628" y="1461477"/>
                    </a:lnTo>
                    <a:lnTo>
                      <a:pt x="839291" y="1472768"/>
                    </a:lnTo>
                    <a:cubicBezTo>
                      <a:pt x="805616" y="1524733"/>
                      <a:pt x="723649" y="1609362"/>
                      <a:pt x="606692" y="1609362"/>
                    </a:cubicBezTo>
                    <a:cubicBezTo>
                      <a:pt x="470243" y="1609362"/>
                      <a:pt x="380075" y="1494173"/>
                      <a:pt x="359665" y="1450051"/>
                    </a:cubicBezTo>
                    <a:close/>
                    <a:moveTo>
                      <a:pt x="856840" y="1444487"/>
                    </a:moveTo>
                    <a:cubicBezTo>
                      <a:pt x="869971" y="1479459"/>
                      <a:pt x="908487" y="1591370"/>
                      <a:pt x="904110" y="1655193"/>
                    </a:cubicBezTo>
                    <a:cubicBezTo>
                      <a:pt x="899733" y="1720766"/>
                      <a:pt x="888354" y="1740000"/>
                      <a:pt x="871722" y="1770601"/>
                    </a:cubicBezTo>
                    <a:cubicBezTo>
                      <a:pt x="869971" y="1774972"/>
                      <a:pt x="866469" y="1780218"/>
                      <a:pt x="863843" y="1785464"/>
                    </a:cubicBezTo>
                    <a:cubicBezTo>
                      <a:pt x="863843" y="1786338"/>
                      <a:pt x="862968" y="1787213"/>
                      <a:pt x="862968" y="1788961"/>
                    </a:cubicBezTo>
                    <a:cubicBezTo>
                      <a:pt x="862093" y="1789835"/>
                      <a:pt x="861217" y="1790710"/>
                      <a:pt x="861217" y="1791584"/>
                    </a:cubicBezTo>
                    <a:cubicBezTo>
                      <a:pt x="851588" y="1812567"/>
                      <a:pt x="850713" y="1837048"/>
                      <a:pt x="858591" y="1858905"/>
                    </a:cubicBezTo>
                    <a:cubicBezTo>
                      <a:pt x="866469" y="1881637"/>
                      <a:pt x="882226" y="1899997"/>
                      <a:pt x="902359" y="1912237"/>
                    </a:cubicBezTo>
                    <a:lnTo>
                      <a:pt x="1074806" y="2012782"/>
                    </a:lnTo>
                    <a:lnTo>
                      <a:pt x="1245502" y="1911363"/>
                    </a:lnTo>
                    <a:cubicBezTo>
                      <a:pt x="1262134" y="1900871"/>
                      <a:pt x="1276140" y="1886883"/>
                      <a:pt x="1284893" y="1868522"/>
                    </a:cubicBezTo>
                    <a:cubicBezTo>
                      <a:pt x="1293647" y="1850162"/>
                      <a:pt x="1296273" y="1830053"/>
                      <a:pt x="1291896" y="1810819"/>
                    </a:cubicBezTo>
                    <a:cubicBezTo>
                      <a:pt x="1291021" y="1806447"/>
                      <a:pt x="1290146" y="1802950"/>
                      <a:pt x="1288395" y="1798578"/>
                    </a:cubicBezTo>
                    <a:cubicBezTo>
                      <a:pt x="1286644" y="1793333"/>
                      <a:pt x="1284893" y="1789835"/>
                      <a:pt x="1282267" y="1785464"/>
                    </a:cubicBezTo>
                    <a:cubicBezTo>
                      <a:pt x="1279641" y="1780218"/>
                      <a:pt x="1277015" y="1774972"/>
                      <a:pt x="1274389" y="1770601"/>
                    </a:cubicBezTo>
                    <a:cubicBezTo>
                      <a:pt x="1256882" y="1740000"/>
                      <a:pt x="1246377" y="1720766"/>
                      <a:pt x="1242001" y="1655193"/>
                    </a:cubicBezTo>
                    <a:cubicBezTo>
                      <a:pt x="1238499" y="1591370"/>
                      <a:pt x="1277015" y="1479459"/>
                      <a:pt x="1290146" y="1444487"/>
                    </a:cubicBezTo>
                    <a:close/>
                    <a:moveTo>
                      <a:pt x="1548018" y="1279425"/>
                    </a:moveTo>
                    <a:cubicBezTo>
                      <a:pt x="1400837" y="1279425"/>
                      <a:pt x="1314982" y="1418438"/>
                      <a:pt x="1313229" y="1436035"/>
                    </a:cubicBezTo>
                    <a:cubicBezTo>
                      <a:pt x="1314982" y="1453632"/>
                      <a:pt x="1400837" y="1594405"/>
                      <a:pt x="1548018" y="1594405"/>
                    </a:cubicBezTo>
                    <a:cubicBezTo>
                      <a:pt x="1696076" y="1594405"/>
                      <a:pt x="1781055" y="1454512"/>
                      <a:pt x="1783684" y="1436035"/>
                    </a:cubicBezTo>
                    <a:cubicBezTo>
                      <a:pt x="1781055" y="1418438"/>
                      <a:pt x="1696076" y="1279425"/>
                      <a:pt x="1548018" y="1279425"/>
                    </a:cubicBezTo>
                    <a:close/>
                    <a:moveTo>
                      <a:pt x="606692" y="1279425"/>
                    </a:moveTo>
                    <a:cubicBezTo>
                      <a:pt x="458634" y="1279425"/>
                      <a:pt x="372779" y="1418438"/>
                      <a:pt x="371026" y="1436035"/>
                    </a:cubicBezTo>
                    <a:cubicBezTo>
                      <a:pt x="372779" y="1453632"/>
                      <a:pt x="458634" y="1594405"/>
                      <a:pt x="606692" y="1594405"/>
                    </a:cubicBezTo>
                    <a:cubicBezTo>
                      <a:pt x="735475" y="1594405"/>
                      <a:pt x="816635" y="1487299"/>
                      <a:pt x="836674" y="1448145"/>
                    </a:cubicBezTo>
                    <a:lnTo>
                      <a:pt x="838728" y="1442972"/>
                    </a:lnTo>
                    <a:lnTo>
                      <a:pt x="837582" y="1440116"/>
                    </a:lnTo>
                    <a:cubicBezTo>
                      <a:pt x="836707" y="1437493"/>
                      <a:pt x="837582" y="1434870"/>
                      <a:pt x="839333" y="1432247"/>
                    </a:cubicBezTo>
                    <a:lnTo>
                      <a:pt x="839822" y="1431968"/>
                    </a:lnTo>
                    <a:lnTo>
                      <a:pt x="836674" y="1424253"/>
                    </a:lnTo>
                    <a:cubicBezTo>
                      <a:pt x="828086" y="1407798"/>
                      <a:pt x="808272" y="1378846"/>
                      <a:pt x="778294" y="1351131"/>
                    </a:cubicBezTo>
                    <a:lnTo>
                      <a:pt x="727721" y="1316784"/>
                    </a:lnTo>
                    <a:lnTo>
                      <a:pt x="725591" y="1317114"/>
                    </a:lnTo>
                    <a:lnTo>
                      <a:pt x="725288" y="1315132"/>
                    </a:lnTo>
                    <a:lnTo>
                      <a:pt x="705100" y="1301421"/>
                    </a:lnTo>
                    <a:cubicBezTo>
                      <a:pt x="676395" y="1288113"/>
                      <a:pt x="643487" y="1279425"/>
                      <a:pt x="606692" y="1279425"/>
                    </a:cubicBezTo>
                    <a:close/>
                    <a:moveTo>
                      <a:pt x="952698" y="1022785"/>
                    </a:moveTo>
                    <a:lnTo>
                      <a:pt x="742422" y="1307931"/>
                    </a:lnTo>
                    <a:lnTo>
                      <a:pt x="790011" y="1340793"/>
                    </a:lnTo>
                    <a:cubicBezTo>
                      <a:pt x="822207" y="1371147"/>
                      <a:pt x="843438" y="1403110"/>
                      <a:pt x="852042" y="1422019"/>
                    </a:cubicBezTo>
                    <a:lnTo>
                      <a:pt x="854122" y="1428750"/>
                    </a:lnTo>
                    <a:lnTo>
                      <a:pt x="1299750" y="1428750"/>
                    </a:lnTo>
                    <a:lnTo>
                      <a:pt x="1301866" y="1422019"/>
                    </a:lnTo>
                    <a:cubicBezTo>
                      <a:pt x="1310608" y="1403110"/>
                      <a:pt x="1332147" y="1371147"/>
                      <a:pt x="1364590" y="1340793"/>
                    </a:cubicBezTo>
                    <a:lnTo>
                      <a:pt x="1408324" y="1310724"/>
                    </a:lnTo>
                    <a:lnTo>
                      <a:pt x="1196402" y="1022785"/>
                    </a:lnTo>
                    <a:close/>
                    <a:moveTo>
                      <a:pt x="65833" y="619721"/>
                    </a:moveTo>
                    <a:lnTo>
                      <a:pt x="48941" y="695678"/>
                    </a:lnTo>
                    <a:cubicBezTo>
                      <a:pt x="22554" y="841952"/>
                      <a:pt x="14890" y="1010342"/>
                      <a:pt x="14890" y="1199973"/>
                    </a:cubicBezTo>
                    <a:cubicBezTo>
                      <a:pt x="14890" y="1406684"/>
                      <a:pt x="55181" y="1723976"/>
                      <a:pt x="96349" y="1994079"/>
                    </a:cubicBezTo>
                    <a:lnTo>
                      <a:pt x="105508" y="2051662"/>
                    </a:lnTo>
                    <a:lnTo>
                      <a:pt x="351850" y="1831354"/>
                    </a:lnTo>
                    <a:lnTo>
                      <a:pt x="335247" y="1154288"/>
                    </a:lnTo>
                    <a:cubicBezTo>
                      <a:pt x="335247" y="1152536"/>
                      <a:pt x="336121" y="1151661"/>
                      <a:pt x="336121" y="1150785"/>
                    </a:cubicBezTo>
                    <a:lnTo>
                      <a:pt x="336301" y="1150269"/>
                    </a:lnTo>
                    <a:close/>
                    <a:moveTo>
                      <a:pt x="2086953" y="614160"/>
                    </a:moveTo>
                    <a:lnTo>
                      <a:pt x="1811305" y="1153203"/>
                    </a:lnTo>
                    <a:lnTo>
                      <a:pt x="1810291" y="1153927"/>
                    </a:lnTo>
                    <a:lnTo>
                      <a:pt x="1810471" y="1154288"/>
                    </a:lnTo>
                    <a:lnTo>
                      <a:pt x="1793899" y="1831354"/>
                    </a:lnTo>
                    <a:lnTo>
                      <a:pt x="2047490" y="2057821"/>
                    </a:lnTo>
                    <a:lnTo>
                      <a:pt x="2057594" y="1994079"/>
                    </a:lnTo>
                    <a:cubicBezTo>
                      <a:pt x="2098652" y="1723976"/>
                      <a:pt x="2138943" y="1406684"/>
                      <a:pt x="2138943" y="1199973"/>
                    </a:cubicBezTo>
                    <a:cubicBezTo>
                      <a:pt x="2138943" y="1010342"/>
                      <a:pt x="2131279" y="841952"/>
                      <a:pt x="2105002" y="695678"/>
                    </a:cubicBezTo>
                    <a:close/>
                    <a:moveTo>
                      <a:pt x="296580" y="219764"/>
                    </a:moveTo>
                    <a:lnTo>
                      <a:pt x="259416" y="250515"/>
                    </a:lnTo>
                    <a:cubicBezTo>
                      <a:pt x="236041" y="273292"/>
                      <a:pt x="214704" y="297803"/>
                      <a:pt x="195325" y="324080"/>
                    </a:cubicBezTo>
                    <a:cubicBezTo>
                      <a:pt x="139158" y="399954"/>
                      <a:pt x="99743" y="488762"/>
                      <a:pt x="72414" y="590133"/>
                    </a:cubicBezTo>
                    <a:lnTo>
                      <a:pt x="70895" y="596964"/>
                    </a:lnTo>
                    <a:lnTo>
                      <a:pt x="343233" y="1130375"/>
                    </a:lnTo>
                    <a:lnTo>
                      <a:pt x="385969" y="1007732"/>
                    </a:lnTo>
                    <a:cubicBezTo>
                      <a:pt x="476042" y="681922"/>
                      <a:pt x="391518" y="415013"/>
                      <a:pt x="323002" y="270686"/>
                    </a:cubicBezTo>
                    <a:close/>
                    <a:moveTo>
                      <a:pt x="1851802" y="214514"/>
                    </a:moveTo>
                    <a:lnTo>
                      <a:pt x="1822976" y="270686"/>
                    </a:lnTo>
                    <a:cubicBezTo>
                      <a:pt x="1755083" y="415013"/>
                      <a:pt x="1670638" y="681922"/>
                      <a:pt x="1759485" y="1007732"/>
                    </a:cubicBezTo>
                    <a:lnTo>
                      <a:pt x="1803723" y="1136252"/>
                    </a:lnTo>
                    <a:lnTo>
                      <a:pt x="2080198" y="593063"/>
                    </a:lnTo>
                    <a:lnTo>
                      <a:pt x="2082106" y="592267"/>
                    </a:lnTo>
                    <a:lnTo>
                      <a:pt x="2081633" y="590133"/>
                    </a:lnTo>
                    <a:cubicBezTo>
                      <a:pt x="2054433" y="488762"/>
                      <a:pt x="2015223" y="399954"/>
                      <a:pt x="1959384" y="324080"/>
                    </a:cubicBezTo>
                    <a:cubicBezTo>
                      <a:pt x="1940005" y="297803"/>
                      <a:pt x="1918668" y="273292"/>
                      <a:pt x="1895296" y="250515"/>
                    </a:cubicBezTo>
                    <a:close/>
                    <a:moveTo>
                      <a:pt x="653592" y="56474"/>
                    </a:moveTo>
                    <a:lnTo>
                      <a:pt x="643060" y="58490"/>
                    </a:lnTo>
                    <a:cubicBezTo>
                      <a:pt x="520051" y="86665"/>
                      <a:pt x="418351" y="129345"/>
                      <a:pt x="335743" y="187359"/>
                    </a:cubicBezTo>
                    <a:lnTo>
                      <a:pt x="309216" y="209308"/>
                    </a:lnTo>
                    <a:lnTo>
                      <a:pt x="337310" y="263616"/>
                    </a:lnTo>
                    <a:cubicBezTo>
                      <a:pt x="416367" y="430800"/>
                      <a:pt x="516249" y="760355"/>
                      <a:pt x="351850" y="1154288"/>
                    </a:cubicBezTo>
                    <a:lnTo>
                      <a:pt x="358157" y="1426814"/>
                    </a:lnTo>
                    <a:lnTo>
                      <a:pt x="359665" y="1422019"/>
                    </a:lnTo>
                    <a:cubicBezTo>
                      <a:pt x="380075" y="1377897"/>
                      <a:pt x="470243" y="1262708"/>
                      <a:pt x="606692" y="1262708"/>
                    </a:cubicBezTo>
                    <a:cubicBezTo>
                      <a:pt x="645678" y="1262708"/>
                      <a:pt x="680775" y="1272111"/>
                      <a:pt x="711493" y="1286573"/>
                    </a:cubicBezTo>
                    <a:lnTo>
                      <a:pt x="729029" y="1298683"/>
                    </a:lnTo>
                    <a:lnTo>
                      <a:pt x="942216" y="1010485"/>
                    </a:lnTo>
                    <a:lnTo>
                      <a:pt x="943524" y="1009921"/>
                    </a:lnTo>
                    <a:lnTo>
                      <a:pt x="943371" y="1007616"/>
                    </a:lnTo>
                    <a:cubicBezTo>
                      <a:pt x="938713" y="945964"/>
                      <a:pt x="900246" y="532590"/>
                      <a:pt x="736290" y="199243"/>
                    </a:cubicBezTo>
                    <a:close/>
                    <a:moveTo>
                      <a:pt x="1497705" y="55733"/>
                    </a:moveTo>
                    <a:lnTo>
                      <a:pt x="1414609" y="199243"/>
                    </a:lnTo>
                    <a:cubicBezTo>
                      <a:pt x="1250826" y="532590"/>
                      <a:pt x="1213129" y="945964"/>
                      <a:pt x="1208580" y="1007616"/>
                    </a:cubicBezTo>
                    <a:lnTo>
                      <a:pt x="1208202" y="1013454"/>
                    </a:lnTo>
                    <a:lnTo>
                      <a:pt x="1421159" y="1301900"/>
                    </a:lnTo>
                    <a:lnTo>
                      <a:pt x="1443450" y="1286573"/>
                    </a:lnTo>
                    <a:cubicBezTo>
                      <a:pt x="1474209" y="1272111"/>
                      <a:pt x="1509252" y="1262708"/>
                      <a:pt x="1548018" y="1262708"/>
                    </a:cubicBezTo>
                    <a:cubicBezTo>
                      <a:pt x="1664974" y="1262708"/>
                      <a:pt x="1747436" y="1347337"/>
                      <a:pt x="1781357" y="1399302"/>
                    </a:cubicBezTo>
                    <a:lnTo>
                      <a:pt x="1788490" y="1411913"/>
                    </a:lnTo>
                    <a:lnTo>
                      <a:pt x="1794771" y="1154288"/>
                    </a:lnTo>
                    <a:cubicBezTo>
                      <a:pt x="1629928" y="760355"/>
                      <a:pt x="1730189" y="430800"/>
                      <a:pt x="1808663" y="263616"/>
                    </a:cubicBezTo>
                    <a:lnTo>
                      <a:pt x="1839169" y="204058"/>
                    </a:lnTo>
                    <a:lnTo>
                      <a:pt x="1818994" y="187359"/>
                    </a:lnTo>
                    <a:cubicBezTo>
                      <a:pt x="1736427" y="129345"/>
                      <a:pt x="1634830" y="86665"/>
                      <a:pt x="1512077" y="58490"/>
                    </a:cubicBezTo>
                    <a:close/>
                    <a:moveTo>
                      <a:pt x="1078230" y="16642"/>
                    </a:moveTo>
                    <a:cubicBezTo>
                      <a:pt x="952347" y="16642"/>
                      <a:pt x="839698" y="24332"/>
                      <a:pt x="739347" y="40064"/>
                    </a:cubicBezTo>
                    <a:lnTo>
                      <a:pt x="670539" y="53231"/>
                    </a:lnTo>
                    <a:lnTo>
                      <a:pt x="750633" y="190981"/>
                    </a:lnTo>
                    <a:cubicBezTo>
                      <a:pt x="916636" y="527446"/>
                      <a:pt x="954750" y="944515"/>
                      <a:pt x="959965" y="1006679"/>
                    </a:cubicBezTo>
                    <a:lnTo>
                      <a:pt x="960064" y="1007849"/>
                    </a:lnTo>
                    <a:lnTo>
                      <a:pt x="1193751" y="1007849"/>
                    </a:lnTo>
                    <a:lnTo>
                      <a:pt x="1193847" y="1006679"/>
                    </a:lnTo>
                    <a:cubicBezTo>
                      <a:pt x="1198944" y="944515"/>
                      <a:pt x="1236213" y="527446"/>
                      <a:pt x="1400941" y="190981"/>
                    </a:cubicBezTo>
                    <a:lnTo>
                      <a:pt x="1480878" y="52505"/>
                    </a:lnTo>
                    <a:lnTo>
                      <a:pt x="1416013" y="40064"/>
                    </a:lnTo>
                    <a:cubicBezTo>
                      <a:pt x="1315916" y="24332"/>
                      <a:pt x="1203621" y="16642"/>
                      <a:pt x="1078230" y="16642"/>
                    </a:cubicBezTo>
                    <a:close/>
                    <a:moveTo>
                      <a:pt x="1078230" y="0"/>
                    </a:moveTo>
                    <a:cubicBezTo>
                      <a:pt x="1529318" y="0"/>
                      <a:pt x="1813985" y="99852"/>
                      <a:pt x="1971646" y="314445"/>
                    </a:cubicBezTo>
                    <a:cubicBezTo>
                      <a:pt x="2124053" y="520280"/>
                      <a:pt x="2153833" y="817208"/>
                      <a:pt x="2153833" y="1199973"/>
                    </a:cubicBezTo>
                    <a:cubicBezTo>
                      <a:pt x="2153833" y="1621277"/>
                      <a:pt x="1987413" y="2500674"/>
                      <a:pt x="1986537" y="2509432"/>
                    </a:cubicBezTo>
                    <a:cubicBezTo>
                      <a:pt x="1986537" y="2509432"/>
                      <a:pt x="1986537" y="2510308"/>
                      <a:pt x="1985661" y="2511184"/>
                    </a:cubicBezTo>
                    <a:cubicBezTo>
                      <a:pt x="1984785" y="2512936"/>
                      <a:pt x="1919093" y="2645196"/>
                      <a:pt x="1773693" y="2776580"/>
                    </a:cubicBezTo>
                    <a:cubicBezTo>
                      <a:pt x="1690483" y="2852673"/>
                      <a:pt x="1569637" y="2937320"/>
                      <a:pt x="1409443" y="2990104"/>
                    </a:cubicBezTo>
                    <a:lnTo>
                      <a:pt x="1315283" y="3015802"/>
                    </a:lnTo>
                    <a:lnTo>
                      <a:pt x="1312500" y="3018806"/>
                    </a:lnTo>
                    <a:lnTo>
                      <a:pt x="1310840" y="3017014"/>
                    </a:lnTo>
                    <a:lnTo>
                      <a:pt x="1308592" y="3017628"/>
                    </a:lnTo>
                    <a:cubicBezTo>
                      <a:pt x="1238191" y="3032997"/>
                      <a:pt x="1161441" y="3041975"/>
                      <a:pt x="1078230" y="3041975"/>
                    </a:cubicBezTo>
                    <a:cubicBezTo>
                      <a:pt x="994582" y="3041975"/>
                      <a:pt x="917503" y="3032997"/>
                      <a:pt x="846842" y="3017628"/>
                    </a:cubicBezTo>
                    <a:lnTo>
                      <a:pt x="843365" y="3016682"/>
                    </a:lnTo>
                    <a:lnTo>
                      <a:pt x="841398" y="3018806"/>
                    </a:lnTo>
                    <a:lnTo>
                      <a:pt x="838105" y="3015251"/>
                    </a:lnTo>
                    <a:lnTo>
                      <a:pt x="745647" y="2990104"/>
                    </a:lnTo>
                    <a:cubicBezTo>
                      <a:pt x="584949" y="2937320"/>
                      <a:pt x="463898" y="2852673"/>
                      <a:pt x="380140" y="2776580"/>
                    </a:cubicBezTo>
                    <a:cubicBezTo>
                      <a:pt x="235617" y="2645196"/>
                      <a:pt x="169048" y="2512936"/>
                      <a:pt x="168172" y="2511184"/>
                    </a:cubicBezTo>
                    <a:cubicBezTo>
                      <a:pt x="168172" y="2510308"/>
                      <a:pt x="168172" y="2509432"/>
                      <a:pt x="168172" y="2509432"/>
                    </a:cubicBezTo>
                    <a:cubicBezTo>
                      <a:pt x="167515" y="2506148"/>
                      <a:pt x="143702" y="2380430"/>
                      <a:pt x="114192" y="2202348"/>
                    </a:cubicBezTo>
                    <a:lnTo>
                      <a:pt x="93893" y="2075032"/>
                    </a:lnTo>
                    <a:lnTo>
                      <a:pt x="91435" y="2073976"/>
                    </a:lnTo>
                    <a:lnTo>
                      <a:pt x="92220" y="2064540"/>
                    </a:lnTo>
                    <a:lnTo>
                      <a:pt x="83429" y="2009407"/>
                    </a:lnTo>
                    <a:cubicBezTo>
                      <a:pt x="41605" y="1735800"/>
                      <a:pt x="0" y="1410625"/>
                      <a:pt x="0" y="1199973"/>
                    </a:cubicBezTo>
                    <a:cubicBezTo>
                      <a:pt x="0" y="817208"/>
                      <a:pt x="30656" y="520280"/>
                      <a:pt x="182187" y="314445"/>
                    </a:cubicBezTo>
                    <a:cubicBezTo>
                      <a:pt x="201895" y="287621"/>
                      <a:pt x="223587" y="262590"/>
                      <a:pt x="247345" y="239322"/>
                    </a:cubicBezTo>
                    <a:lnTo>
                      <a:pt x="294662" y="199947"/>
                    </a:lnTo>
                    <a:lnTo>
                      <a:pt x="295048" y="198689"/>
                    </a:lnTo>
                    <a:lnTo>
                      <a:pt x="295852" y="198957"/>
                    </a:lnTo>
                    <a:lnTo>
                      <a:pt x="324903" y="174782"/>
                    </a:lnTo>
                    <a:cubicBezTo>
                      <a:pt x="492747" y="56167"/>
                      <a:pt x="737944" y="0"/>
                      <a:pt x="10782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13">
                <a:extLst>
                  <a:ext uri="{FF2B5EF4-FFF2-40B4-BE49-F238E27FC236}">
                    <a16:creationId xmlns:a16="http://schemas.microsoft.com/office/drawing/2014/main" id="{5AB23EEE-FA48-43DB-A417-5A02C6E89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6979" y="8595669"/>
                <a:ext cx="173768" cy="231689"/>
              </a:xfrm>
              <a:custGeom>
                <a:avLst/>
                <a:gdLst>
                  <a:gd name="T0" fmla="*/ 17 w 199"/>
                  <a:gd name="T1" fmla="*/ 245 h 264"/>
                  <a:gd name="T2" fmla="*/ 180 w 199"/>
                  <a:gd name="T3" fmla="*/ 245 h 264"/>
                  <a:gd name="T4" fmla="*/ 180 w 199"/>
                  <a:gd name="T5" fmla="*/ 99 h 264"/>
                  <a:gd name="T6" fmla="*/ 180 w 199"/>
                  <a:gd name="T7" fmla="*/ 99 h 264"/>
                  <a:gd name="T8" fmla="*/ 157 w 199"/>
                  <a:gd name="T9" fmla="*/ 42 h 264"/>
                  <a:gd name="T10" fmla="*/ 157 w 199"/>
                  <a:gd name="T11" fmla="*/ 42 h 264"/>
                  <a:gd name="T12" fmla="*/ 99 w 199"/>
                  <a:gd name="T13" fmla="*/ 18 h 264"/>
                  <a:gd name="T14" fmla="*/ 99 w 199"/>
                  <a:gd name="T15" fmla="*/ 18 h 264"/>
                  <a:gd name="T16" fmla="*/ 42 w 199"/>
                  <a:gd name="T17" fmla="*/ 42 h 264"/>
                  <a:gd name="T18" fmla="*/ 42 w 199"/>
                  <a:gd name="T19" fmla="*/ 42 h 264"/>
                  <a:gd name="T20" fmla="*/ 17 w 199"/>
                  <a:gd name="T21" fmla="*/ 99 h 264"/>
                  <a:gd name="T22" fmla="*/ 17 w 199"/>
                  <a:gd name="T23" fmla="*/ 245 h 264"/>
                  <a:gd name="T24" fmla="*/ 189 w 199"/>
                  <a:gd name="T25" fmla="*/ 263 h 264"/>
                  <a:gd name="T26" fmla="*/ 9 w 199"/>
                  <a:gd name="T27" fmla="*/ 263 h 264"/>
                  <a:gd name="T28" fmla="*/ 9 w 199"/>
                  <a:gd name="T29" fmla="*/ 263 h 264"/>
                  <a:gd name="T30" fmla="*/ 0 w 199"/>
                  <a:gd name="T31" fmla="*/ 254 h 264"/>
                  <a:gd name="T32" fmla="*/ 0 w 199"/>
                  <a:gd name="T33" fmla="*/ 99 h 264"/>
                  <a:gd name="T34" fmla="*/ 0 w 199"/>
                  <a:gd name="T35" fmla="*/ 99 h 264"/>
                  <a:gd name="T36" fmla="*/ 29 w 199"/>
                  <a:gd name="T37" fmla="*/ 29 h 264"/>
                  <a:gd name="T38" fmla="*/ 29 w 199"/>
                  <a:gd name="T39" fmla="*/ 29 h 264"/>
                  <a:gd name="T40" fmla="*/ 99 w 199"/>
                  <a:gd name="T41" fmla="*/ 0 h 264"/>
                  <a:gd name="T42" fmla="*/ 99 w 199"/>
                  <a:gd name="T43" fmla="*/ 0 h 264"/>
                  <a:gd name="T44" fmla="*/ 99 w 199"/>
                  <a:gd name="T45" fmla="*/ 0 h 264"/>
                  <a:gd name="T46" fmla="*/ 169 w 199"/>
                  <a:gd name="T47" fmla="*/ 29 h 264"/>
                  <a:gd name="T48" fmla="*/ 169 w 199"/>
                  <a:gd name="T49" fmla="*/ 29 h 264"/>
                  <a:gd name="T50" fmla="*/ 198 w 199"/>
                  <a:gd name="T51" fmla="*/ 99 h 264"/>
                  <a:gd name="T52" fmla="*/ 198 w 199"/>
                  <a:gd name="T53" fmla="*/ 254 h 264"/>
                  <a:gd name="T54" fmla="*/ 198 w 199"/>
                  <a:gd name="T55" fmla="*/ 254 h 264"/>
                  <a:gd name="T56" fmla="*/ 189 w 199"/>
                  <a:gd name="T57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64">
                    <a:moveTo>
                      <a:pt x="17" y="245"/>
                    </a:moveTo>
                    <a:lnTo>
                      <a:pt x="180" y="245"/>
                    </a:lnTo>
                    <a:lnTo>
                      <a:pt x="180" y="99"/>
                    </a:lnTo>
                    <a:lnTo>
                      <a:pt x="180" y="99"/>
                    </a:lnTo>
                    <a:cubicBezTo>
                      <a:pt x="180" y="78"/>
                      <a:pt x="172" y="57"/>
                      <a:pt x="157" y="42"/>
                    </a:cubicBezTo>
                    <a:lnTo>
                      <a:pt x="157" y="42"/>
                    </a:lnTo>
                    <a:cubicBezTo>
                      <a:pt x="141" y="26"/>
                      <a:pt x="121" y="18"/>
                      <a:pt x="99" y="18"/>
                    </a:cubicBezTo>
                    <a:lnTo>
                      <a:pt x="99" y="18"/>
                    </a:lnTo>
                    <a:cubicBezTo>
                      <a:pt x="78" y="18"/>
                      <a:pt x="57" y="26"/>
                      <a:pt x="42" y="42"/>
                    </a:cubicBezTo>
                    <a:lnTo>
                      <a:pt x="42" y="42"/>
                    </a:lnTo>
                    <a:cubicBezTo>
                      <a:pt x="26" y="57"/>
                      <a:pt x="17" y="78"/>
                      <a:pt x="17" y="99"/>
                    </a:cubicBezTo>
                    <a:lnTo>
                      <a:pt x="17" y="245"/>
                    </a:lnTo>
                    <a:close/>
                    <a:moveTo>
                      <a:pt x="189" y="263"/>
                    </a:moveTo>
                    <a:lnTo>
                      <a:pt x="9" y="263"/>
                    </a:lnTo>
                    <a:lnTo>
                      <a:pt x="9" y="263"/>
                    </a:lnTo>
                    <a:cubicBezTo>
                      <a:pt x="3" y="263"/>
                      <a:pt x="0" y="258"/>
                      <a:pt x="0" y="254"/>
                    </a:cubicBezTo>
                    <a:lnTo>
                      <a:pt x="0" y="99"/>
                    </a:lnTo>
                    <a:lnTo>
                      <a:pt x="0" y="99"/>
                    </a:lnTo>
                    <a:cubicBezTo>
                      <a:pt x="0" y="73"/>
                      <a:pt x="10" y="48"/>
                      <a:pt x="29" y="29"/>
                    </a:cubicBezTo>
                    <a:lnTo>
                      <a:pt x="29" y="29"/>
                    </a:lnTo>
                    <a:cubicBezTo>
                      <a:pt x="48" y="10"/>
                      <a:pt x="72" y="0"/>
                      <a:pt x="99" y="0"/>
                    </a:cubicBezTo>
                    <a:lnTo>
                      <a:pt x="99" y="0"/>
                    </a:lnTo>
                    <a:lnTo>
                      <a:pt x="99" y="0"/>
                    </a:lnTo>
                    <a:cubicBezTo>
                      <a:pt x="125" y="0"/>
                      <a:pt x="151" y="10"/>
                      <a:pt x="169" y="29"/>
                    </a:cubicBezTo>
                    <a:lnTo>
                      <a:pt x="169" y="29"/>
                    </a:lnTo>
                    <a:cubicBezTo>
                      <a:pt x="188" y="48"/>
                      <a:pt x="198" y="73"/>
                      <a:pt x="198" y="99"/>
                    </a:cubicBezTo>
                    <a:lnTo>
                      <a:pt x="198" y="254"/>
                    </a:lnTo>
                    <a:lnTo>
                      <a:pt x="198" y="254"/>
                    </a:lnTo>
                    <a:cubicBezTo>
                      <a:pt x="198" y="258"/>
                      <a:pt x="194" y="263"/>
                      <a:pt x="189" y="2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14">
                <a:extLst>
                  <a:ext uri="{FF2B5EF4-FFF2-40B4-BE49-F238E27FC236}">
                    <a16:creationId xmlns:a16="http://schemas.microsoft.com/office/drawing/2014/main" id="{65D58354-D221-4709-BF69-7DEE2DDCF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4702" y="8920034"/>
                <a:ext cx="158322" cy="111982"/>
              </a:xfrm>
              <a:custGeom>
                <a:avLst/>
                <a:gdLst>
                  <a:gd name="T0" fmla="*/ 0 w 181"/>
                  <a:gd name="T1" fmla="*/ 126 h 127"/>
                  <a:gd name="T2" fmla="*/ 180 w 181"/>
                  <a:gd name="T3" fmla="*/ 126 h 127"/>
                  <a:gd name="T4" fmla="*/ 180 w 181"/>
                  <a:gd name="T5" fmla="*/ 0 h 127"/>
                  <a:gd name="T6" fmla="*/ 0 w 181"/>
                  <a:gd name="T7" fmla="*/ 0 h 127"/>
                  <a:gd name="T8" fmla="*/ 0 w 181"/>
                  <a:gd name="T9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127">
                    <a:moveTo>
                      <a:pt x="0" y="126"/>
                    </a:moveTo>
                    <a:lnTo>
                      <a:pt x="180" y="126"/>
                    </a:lnTo>
                    <a:lnTo>
                      <a:pt x="180" y="0"/>
                    </a:lnTo>
                    <a:lnTo>
                      <a:pt x="0" y="0"/>
                    </a:lnTo>
                    <a:lnTo>
                      <a:pt x="0" y="12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15">
                <a:extLst>
                  <a:ext uri="{FF2B5EF4-FFF2-40B4-BE49-F238E27FC236}">
                    <a16:creationId xmlns:a16="http://schemas.microsoft.com/office/drawing/2014/main" id="{6504B82B-4F70-42DD-A179-FD06822BD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6979" y="8912311"/>
                <a:ext cx="173768" cy="127428"/>
              </a:xfrm>
              <a:custGeom>
                <a:avLst/>
                <a:gdLst>
                  <a:gd name="T0" fmla="*/ 17 w 199"/>
                  <a:gd name="T1" fmla="*/ 127 h 146"/>
                  <a:gd name="T2" fmla="*/ 180 w 199"/>
                  <a:gd name="T3" fmla="*/ 127 h 146"/>
                  <a:gd name="T4" fmla="*/ 180 w 199"/>
                  <a:gd name="T5" fmla="*/ 18 h 146"/>
                  <a:gd name="T6" fmla="*/ 17 w 199"/>
                  <a:gd name="T7" fmla="*/ 18 h 146"/>
                  <a:gd name="T8" fmla="*/ 17 w 199"/>
                  <a:gd name="T9" fmla="*/ 127 h 146"/>
                  <a:gd name="T10" fmla="*/ 189 w 199"/>
                  <a:gd name="T11" fmla="*/ 145 h 146"/>
                  <a:gd name="T12" fmla="*/ 9 w 199"/>
                  <a:gd name="T13" fmla="*/ 145 h 146"/>
                  <a:gd name="T14" fmla="*/ 9 w 199"/>
                  <a:gd name="T15" fmla="*/ 145 h 146"/>
                  <a:gd name="T16" fmla="*/ 0 w 199"/>
                  <a:gd name="T17" fmla="*/ 136 h 146"/>
                  <a:gd name="T18" fmla="*/ 0 w 199"/>
                  <a:gd name="T19" fmla="*/ 10 h 146"/>
                  <a:gd name="T20" fmla="*/ 0 w 199"/>
                  <a:gd name="T21" fmla="*/ 10 h 146"/>
                  <a:gd name="T22" fmla="*/ 9 w 199"/>
                  <a:gd name="T23" fmla="*/ 0 h 146"/>
                  <a:gd name="T24" fmla="*/ 189 w 199"/>
                  <a:gd name="T25" fmla="*/ 0 h 146"/>
                  <a:gd name="T26" fmla="*/ 189 w 199"/>
                  <a:gd name="T27" fmla="*/ 0 h 146"/>
                  <a:gd name="T28" fmla="*/ 198 w 199"/>
                  <a:gd name="T29" fmla="*/ 10 h 146"/>
                  <a:gd name="T30" fmla="*/ 198 w 199"/>
                  <a:gd name="T31" fmla="*/ 136 h 146"/>
                  <a:gd name="T32" fmla="*/ 198 w 199"/>
                  <a:gd name="T33" fmla="*/ 136 h 146"/>
                  <a:gd name="T34" fmla="*/ 189 w 199"/>
                  <a:gd name="T35" fmla="*/ 14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146">
                    <a:moveTo>
                      <a:pt x="17" y="127"/>
                    </a:moveTo>
                    <a:lnTo>
                      <a:pt x="180" y="127"/>
                    </a:lnTo>
                    <a:lnTo>
                      <a:pt x="180" y="18"/>
                    </a:lnTo>
                    <a:lnTo>
                      <a:pt x="17" y="18"/>
                    </a:lnTo>
                    <a:lnTo>
                      <a:pt x="17" y="127"/>
                    </a:lnTo>
                    <a:close/>
                    <a:moveTo>
                      <a:pt x="189" y="145"/>
                    </a:moveTo>
                    <a:lnTo>
                      <a:pt x="9" y="145"/>
                    </a:lnTo>
                    <a:lnTo>
                      <a:pt x="9" y="145"/>
                    </a:lnTo>
                    <a:cubicBezTo>
                      <a:pt x="3" y="145"/>
                      <a:pt x="0" y="141"/>
                      <a:pt x="0" y="13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189" y="0"/>
                    </a:lnTo>
                    <a:lnTo>
                      <a:pt x="189" y="0"/>
                    </a:lnTo>
                    <a:cubicBezTo>
                      <a:pt x="194" y="0"/>
                      <a:pt x="198" y="4"/>
                      <a:pt x="198" y="10"/>
                    </a:cubicBezTo>
                    <a:lnTo>
                      <a:pt x="198" y="136"/>
                    </a:lnTo>
                    <a:lnTo>
                      <a:pt x="198" y="136"/>
                    </a:lnTo>
                    <a:cubicBezTo>
                      <a:pt x="198" y="141"/>
                      <a:pt x="194" y="145"/>
                      <a:pt x="189" y="1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16">
                <a:extLst>
                  <a:ext uri="{FF2B5EF4-FFF2-40B4-BE49-F238E27FC236}">
                    <a16:creationId xmlns:a16="http://schemas.microsoft.com/office/drawing/2014/main" id="{1CD50AB5-7B51-48BB-81D9-EB666F338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6979" y="8808049"/>
                <a:ext cx="173768" cy="119707"/>
              </a:xfrm>
              <a:custGeom>
                <a:avLst/>
                <a:gdLst>
                  <a:gd name="T0" fmla="*/ 17 w 199"/>
                  <a:gd name="T1" fmla="*/ 118 h 137"/>
                  <a:gd name="T2" fmla="*/ 180 w 199"/>
                  <a:gd name="T3" fmla="*/ 118 h 137"/>
                  <a:gd name="T4" fmla="*/ 180 w 199"/>
                  <a:gd name="T5" fmla="*/ 18 h 137"/>
                  <a:gd name="T6" fmla="*/ 17 w 199"/>
                  <a:gd name="T7" fmla="*/ 18 h 137"/>
                  <a:gd name="T8" fmla="*/ 17 w 199"/>
                  <a:gd name="T9" fmla="*/ 118 h 137"/>
                  <a:gd name="T10" fmla="*/ 189 w 199"/>
                  <a:gd name="T11" fmla="*/ 136 h 137"/>
                  <a:gd name="T12" fmla="*/ 9 w 199"/>
                  <a:gd name="T13" fmla="*/ 136 h 137"/>
                  <a:gd name="T14" fmla="*/ 9 w 199"/>
                  <a:gd name="T15" fmla="*/ 136 h 137"/>
                  <a:gd name="T16" fmla="*/ 0 w 199"/>
                  <a:gd name="T17" fmla="*/ 128 h 137"/>
                  <a:gd name="T18" fmla="*/ 0 w 199"/>
                  <a:gd name="T19" fmla="*/ 9 h 137"/>
                  <a:gd name="T20" fmla="*/ 0 w 199"/>
                  <a:gd name="T21" fmla="*/ 9 h 137"/>
                  <a:gd name="T22" fmla="*/ 9 w 199"/>
                  <a:gd name="T23" fmla="*/ 0 h 137"/>
                  <a:gd name="T24" fmla="*/ 189 w 199"/>
                  <a:gd name="T25" fmla="*/ 0 h 137"/>
                  <a:gd name="T26" fmla="*/ 189 w 199"/>
                  <a:gd name="T27" fmla="*/ 0 h 137"/>
                  <a:gd name="T28" fmla="*/ 198 w 199"/>
                  <a:gd name="T29" fmla="*/ 9 h 137"/>
                  <a:gd name="T30" fmla="*/ 198 w 199"/>
                  <a:gd name="T31" fmla="*/ 128 h 137"/>
                  <a:gd name="T32" fmla="*/ 198 w 199"/>
                  <a:gd name="T33" fmla="*/ 128 h 137"/>
                  <a:gd name="T34" fmla="*/ 189 w 199"/>
                  <a:gd name="T35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137">
                    <a:moveTo>
                      <a:pt x="17" y="118"/>
                    </a:moveTo>
                    <a:lnTo>
                      <a:pt x="180" y="118"/>
                    </a:lnTo>
                    <a:lnTo>
                      <a:pt x="180" y="18"/>
                    </a:lnTo>
                    <a:lnTo>
                      <a:pt x="17" y="18"/>
                    </a:lnTo>
                    <a:lnTo>
                      <a:pt x="17" y="118"/>
                    </a:lnTo>
                    <a:close/>
                    <a:moveTo>
                      <a:pt x="189" y="136"/>
                    </a:moveTo>
                    <a:lnTo>
                      <a:pt x="9" y="136"/>
                    </a:lnTo>
                    <a:lnTo>
                      <a:pt x="9" y="136"/>
                    </a:lnTo>
                    <a:cubicBezTo>
                      <a:pt x="3" y="136"/>
                      <a:pt x="0" y="132"/>
                      <a:pt x="0" y="12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189" y="0"/>
                    </a:lnTo>
                    <a:lnTo>
                      <a:pt x="189" y="0"/>
                    </a:lnTo>
                    <a:cubicBezTo>
                      <a:pt x="194" y="0"/>
                      <a:pt x="198" y="4"/>
                      <a:pt x="198" y="9"/>
                    </a:cubicBezTo>
                    <a:lnTo>
                      <a:pt x="198" y="128"/>
                    </a:lnTo>
                    <a:lnTo>
                      <a:pt x="198" y="128"/>
                    </a:lnTo>
                    <a:cubicBezTo>
                      <a:pt x="198" y="132"/>
                      <a:pt x="194" y="136"/>
                      <a:pt x="189" y="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17">
                <a:extLst>
                  <a:ext uri="{FF2B5EF4-FFF2-40B4-BE49-F238E27FC236}">
                    <a16:creationId xmlns:a16="http://schemas.microsoft.com/office/drawing/2014/main" id="{F0CF2AEE-6BA2-46C5-80F8-406828366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5898" y="8746266"/>
                <a:ext cx="158322" cy="285750"/>
              </a:xfrm>
              <a:custGeom>
                <a:avLst/>
                <a:gdLst>
                  <a:gd name="T0" fmla="*/ 0 w 181"/>
                  <a:gd name="T1" fmla="*/ 327 h 328"/>
                  <a:gd name="T2" fmla="*/ 180 w 181"/>
                  <a:gd name="T3" fmla="*/ 327 h 328"/>
                  <a:gd name="T4" fmla="*/ 180 w 181"/>
                  <a:gd name="T5" fmla="*/ 0 h 328"/>
                  <a:gd name="T6" fmla="*/ 0 w 181"/>
                  <a:gd name="T7" fmla="*/ 0 h 328"/>
                  <a:gd name="T8" fmla="*/ 0 w 181"/>
                  <a:gd name="T9" fmla="*/ 32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328">
                    <a:moveTo>
                      <a:pt x="0" y="327"/>
                    </a:moveTo>
                    <a:lnTo>
                      <a:pt x="180" y="327"/>
                    </a:lnTo>
                    <a:lnTo>
                      <a:pt x="180" y="0"/>
                    </a:lnTo>
                    <a:lnTo>
                      <a:pt x="0" y="0"/>
                    </a:lnTo>
                    <a:lnTo>
                      <a:pt x="0" y="32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18">
                <a:extLst>
                  <a:ext uri="{FF2B5EF4-FFF2-40B4-BE49-F238E27FC236}">
                    <a16:creationId xmlns:a16="http://schemas.microsoft.com/office/drawing/2014/main" id="{15B75756-C290-494C-BA4D-A1316DA7D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4315" y="8738543"/>
                <a:ext cx="173766" cy="301196"/>
              </a:xfrm>
              <a:custGeom>
                <a:avLst/>
                <a:gdLst>
                  <a:gd name="T0" fmla="*/ 19 w 200"/>
                  <a:gd name="T1" fmla="*/ 327 h 346"/>
                  <a:gd name="T2" fmla="*/ 181 w 200"/>
                  <a:gd name="T3" fmla="*/ 327 h 346"/>
                  <a:gd name="T4" fmla="*/ 181 w 200"/>
                  <a:gd name="T5" fmla="*/ 17 h 346"/>
                  <a:gd name="T6" fmla="*/ 19 w 200"/>
                  <a:gd name="T7" fmla="*/ 17 h 346"/>
                  <a:gd name="T8" fmla="*/ 19 w 200"/>
                  <a:gd name="T9" fmla="*/ 327 h 346"/>
                  <a:gd name="T10" fmla="*/ 190 w 200"/>
                  <a:gd name="T11" fmla="*/ 345 h 346"/>
                  <a:gd name="T12" fmla="*/ 10 w 200"/>
                  <a:gd name="T13" fmla="*/ 345 h 346"/>
                  <a:gd name="T14" fmla="*/ 10 w 200"/>
                  <a:gd name="T15" fmla="*/ 345 h 346"/>
                  <a:gd name="T16" fmla="*/ 0 w 200"/>
                  <a:gd name="T17" fmla="*/ 336 h 346"/>
                  <a:gd name="T18" fmla="*/ 0 w 200"/>
                  <a:gd name="T19" fmla="*/ 9 h 346"/>
                  <a:gd name="T20" fmla="*/ 0 w 200"/>
                  <a:gd name="T21" fmla="*/ 9 h 346"/>
                  <a:gd name="T22" fmla="*/ 10 w 200"/>
                  <a:gd name="T23" fmla="*/ 0 h 346"/>
                  <a:gd name="T24" fmla="*/ 190 w 200"/>
                  <a:gd name="T25" fmla="*/ 0 h 346"/>
                  <a:gd name="T26" fmla="*/ 190 w 200"/>
                  <a:gd name="T27" fmla="*/ 0 h 346"/>
                  <a:gd name="T28" fmla="*/ 199 w 200"/>
                  <a:gd name="T29" fmla="*/ 9 h 346"/>
                  <a:gd name="T30" fmla="*/ 199 w 200"/>
                  <a:gd name="T31" fmla="*/ 336 h 346"/>
                  <a:gd name="T32" fmla="*/ 199 w 200"/>
                  <a:gd name="T33" fmla="*/ 336 h 346"/>
                  <a:gd name="T34" fmla="*/ 190 w 200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346">
                    <a:moveTo>
                      <a:pt x="19" y="327"/>
                    </a:moveTo>
                    <a:lnTo>
                      <a:pt x="181" y="327"/>
                    </a:lnTo>
                    <a:lnTo>
                      <a:pt x="181" y="17"/>
                    </a:lnTo>
                    <a:lnTo>
                      <a:pt x="19" y="17"/>
                    </a:lnTo>
                    <a:lnTo>
                      <a:pt x="19" y="327"/>
                    </a:lnTo>
                    <a:close/>
                    <a:moveTo>
                      <a:pt x="190" y="345"/>
                    </a:moveTo>
                    <a:lnTo>
                      <a:pt x="10" y="345"/>
                    </a:lnTo>
                    <a:lnTo>
                      <a:pt x="10" y="345"/>
                    </a:lnTo>
                    <a:cubicBezTo>
                      <a:pt x="5" y="345"/>
                      <a:pt x="0" y="341"/>
                      <a:pt x="0" y="33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5" y="0"/>
                      <a:pt x="10" y="0"/>
                    </a:cubicBezTo>
                    <a:lnTo>
                      <a:pt x="190" y="0"/>
                    </a:lnTo>
                    <a:lnTo>
                      <a:pt x="190" y="0"/>
                    </a:lnTo>
                    <a:cubicBezTo>
                      <a:pt x="195" y="0"/>
                      <a:pt x="199" y="3"/>
                      <a:pt x="199" y="9"/>
                    </a:cubicBezTo>
                    <a:lnTo>
                      <a:pt x="199" y="336"/>
                    </a:lnTo>
                    <a:lnTo>
                      <a:pt x="199" y="336"/>
                    </a:lnTo>
                    <a:cubicBezTo>
                      <a:pt x="199" y="341"/>
                      <a:pt x="195" y="345"/>
                      <a:pt x="190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19">
                <a:extLst>
                  <a:ext uri="{FF2B5EF4-FFF2-40B4-BE49-F238E27FC236}">
                    <a16:creationId xmlns:a16="http://schemas.microsoft.com/office/drawing/2014/main" id="{85C4A462-5FAF-460C-8411-EE1457C49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4315" y="8448932"/>
                <a:ext cx="173766" cy="162182"/>
              </a:xfrm>
              <a:custGeom>
                <a:avLst/>
                <a:gdLst>
                  <a:gd name="T0" fmla="*/ 19 w 200"/>
                  <a:gd name="T1" fmla="*/ 165 h 184"/>
                  <a:gd name="T2" fmla="*/ 181 w 200"/>
                  <a:gd name="T3" fmla="*/ 165 h 184"/>
                  <a:gd name="T4" fmla="*/ 181 w 200"/>
                  <a:gd name="T5" fmla="*/ 99 h 184"/>
                  <a:gd name="T6" fmla="*/ 181 w 200"/>
                  <a:gd name="T7" fmla="*/ 99 h 184"/>
                  <a:gd name="T8" fmla="*/ 157 w 200"/>
                  <a:gd name="T9" fmla="*/ 42 h 184"/>
                  <a:gd name="T10" fmla="*/ 157 w 200"/>
                  <a:gd name="T11" fmla="*/ 42 h 184"/>
                  <a:gd name="T12" fmla="*/ 100 w 200"/>
                  <a:gd name="T13" fmla="*/ 18 h 184"/>
                  <a:gd name="T14" fmla="*/ 100 w 200"/>
                  <a:gd name="T15" fmla="*/ 18 h 184"/>
                  <a:gd name="T16" fmla="*/ 42 w 200"/>
                  <a:gd name="T17" fmla="*/ 42 h 184"/>
                  <a:gd name="T18" fmla="*/ 42 w 200"/>
                  <a:gd name="T19" fmla="*/ 42 h 184"/>
                  <a:gd name="T20" fmla="*/ 19 w 200"/>
                  <a:gd name="T21" fmla="*/ 99 h 184"/>
                  <a:gd name="T22" fmla="*/ 19 w 200"/>
                  <a:gd name="T23" fmla="*/ 165 h 184"/>
                  <a:gd name="T24" fmla="*/ 190 w 200"/>
                  <a:gd name="T25" fmla="*/ 183 h 184"/>
                  <a:gd name="T26" fmla="*/ 10 w 200"/>
                  <a:gd name="T27" fmla="*/ 183 h 184"/>
                  <a:gd name="T28" fmla="*/ 10 w 200"/>
                  <a:gd name="T29" fmla="*/ 183 h 184"/>
                  <a:gd name="T30" fmla="*/ 0 w 200"/>
                  <a:gd name="T31" fmla="*/ 174 h 184"/>
                  <a:gd name="T32" fmla="*/ 0 w 200"/>
                  <a:gd name="T33" fmla="*/ 99 h 184"/>
                  <a:gd name="T34" fmla="*/ 0 w 200"/>
                  <a:gd name="T35" fmla="*/ 99 h 184"/>
                  <a:gd name="T36" fmla="*/ 30 w 200"/>
                  <a:gd name="T37" fmla="*/ 30 h 184"/>
                  <a:gd name="T38" fmla="*/ 30 w 200"/>
                  <a:gd name="T39" fmla="*/ 30 h 184"/>
                  <a:gd name="T40" fmla="*/ 100 w 200"/>
                  <a:gd name="T41" fmla="*/ 0 h 184"/>
                  <a:gd name="T42" fmla="*/ 100 w 200"/>
                  <a:gd name="T43" fmla="*/ 0 h 184"/>
                  <a:gd name="T44" fmla="*/ 170 w 200"/>
                  <a:gd name="T45" fmla="*/ 30 h 184"/>
                  <a:gd name="T46" fmla="*/ 170 w 200"/>
                  <a:gd name="T47" fmla="*/ 30 h 184"/>
                  <a:gd name="T48" fmla="*/ 199 w 200"/>
                  <a:gd name="T49" fmla="*/ 99 h 184"/>
                  <a:gd name="T50" fmla="*/ 199 w 200"/>
                  <a:gd name="T51" fmla="*/ 174 h 184"/>
                  <a:gd name="T52" fmla="*/ 199 w 200"/>
                  <a:gd name="T53" fmla="*/ 174 h 184"/>
                  <a:gd name="T54" fmla="*/ 190 w 200"/>
                  <a:gd name="T55" fmla="*/ 18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0" h="184">
                    <a:moveTo>
                      <a:pt x="19" y="165"/>
                    </a:moveTo>
                    <a:lnTo>
                      <a:pt x="181" y="165"/>
                    </a:lnTo>
                    <a:lnTo>
                      <a:pt x="181" y="99"/>
                    </a:lnTo>
                    <a:lnTo>
                      <a:pt x="181" y="99"/>
                    </a:lnTo>
                    <a:cubicBezTo>
                      <a:pt x="181" y="77"/>
                      <a:pt x="173" y="57"/>
                      <a:pt x="157" y="42"/>
                    </a:cubicBezTo>
                    <a:lnTo>
                      <a:pt x="157" y="42"/>
                    </a:lnTo>
                    <a:cubicBezTo>
                      <a:pt x="142" y="27"/>
                      <a:pt x="121" y="18"/>
                      <a:pt x="100" y="18"/>
                    </a:cubicBezTo>
                    <a:lnTo>
                      <a:pt x="100" y="18"/>
                    </a:lnTo>
                    <a:cubicBezTo>
                      <a:pt x="78" y="18"/>
                      <a:pt x="58" y="27"/>
                      <a:pt x="42" y="42"/>
                    </a:cubicBezTo>
                    <a:lnTo>
                      <a:pt x="42" y="42"/>
                    </a:lnTo>
                    <a:cubicBezTo>
                      <a:pt x="27" y="57"/>
                      <a:pt x="19" y="77"/>
                      <a:pt x="19" y="99"/>
                    </a:cubicBezTo>
                    <a:lnTo>
                      <a:pt x="19" y="165"/>
                    </a:lnTo>
                    <a:close/>
                    <a:moveTo>
                      <a:pt x="190" y="183"/>
                    </a:moveTo>
                    <a:lnTo>
                      <a:pt x="10" y="183"/>
                    </a:lnTo>
                    <a:lnTo>
                      <a:pt x="10" y="183"/>
                    </a:lnTo>
                    <a:cubicBezTo>
                      <a:pt x="5" y="183"/>
                      <a:pt x="0" y="179"/>
                      <a:pt x="0" y="174"/>
                    </a:cubicBezTo>
                    <a:lnTo>
                      <a:pt x="0" y="99"/>
                    </a:lnTo>
                    <a:lnTo>
                      <a:pt x="0" y="99"/>
                    </a:lnTo>
                    <a:cubicBezTo>
                      <a:pt x="0" y="73"/>
                      <a:pt x="11" y="48"/>
                      <a:pt x="30" y="30"/>
                    </a:cubicBezTo>
                    <a:lnTo>
                      <a:pt x="30" y="30"/>
                    </a:lnTo>
                    <a:cubicBezTo>
                      <a:pt x="48" y="10"/>
                      <a:pt x="73" y="0"/>
                      <a:pt x="100" y="0"/>
                    </a:cubicBezTo>
                    <a:lnTo>
                      <a:pt x="100" y="0"/>
                    </a:lnTo>
                    <a:cubicBezTo>
                      <a:pt x="126" y="0"/>
                      <a:pt x="151" y="10"/>
                      <a:pt x="170" y="30"/>
                    </a:cubicBezTo>
                    <a:lnTo>
                      <a:pt x="170" y="30"/>
                    </a:lnTo>
                    <a:cubicBezTo>
                      <a:pt x="188" y="48"/>
                      <a:pt x="199" y="73"/>
                      <a:pt x="199" y="99"/>
                    </a:cubicBezTo>
                    <a:lnTo>
                      <a:pt x="199" y="174"/>
                    </a:lnTo>
                    <a:lnTo>
                      <a:pt x="199" y="174"/>
                    </a:lnTo>
                    <a:cubicBezTo>
                      <a:pt x="199" y="179"/>
                      <a:pt x="195" y="183"/>
                      <a:pt x="190" y="1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20">
                <a:extLst>
                  <a:ext uri="{FF2B5EF4-FFF2-40B4-BE49-F238E27FC236}">
                    <a16:creationId xmlns:a16="http://schemas.microsoft.com/office/drawing/2014/main" id="{5E648374-4D8A-4780-B319-95FBE3EBB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4315" y="8595669"/>
                <a:ext cx="173766" cy="158320"/>
              </a:xfrm>
              <a:custGeom>
                <a:avLst/>
                <a:gdLst>
                  <a:gd name="T0" fmla="*/ 19 w 200"/>
                  <a:gd name="T1" fmla="*/ 163 h 181"/>
                  <a:gd name="T2" fmla="*/ 181 w 200"/>
                  <a:gd name="T3" fmla="*/ 163 h 181"/>
                  <a:gd name="T4" fmla="*/ 181 w 200"/>
                  <a:gd name="T5" fmla="*/ 18 h 181"/>
                  <a:gd name="T6" fmla="*/ 19 w 200"/>
                  <a:gd name="T7" fmla="*/ 18 h 181"/>
                  <a:gd name="T8" fmla="*/ 19 w 200"/>
                  <a:gd name="T9" fmla="*/ 163 h 181"/>
                  <a:gd name="T10" fmla="*/ 190 w 200"/>
                  <a:gd name="T11" fmla="*/ 180 h 181"/>
                  <a:gd name="T12" fmla="*/ 10 w 200"/>
                  <a:gd name="T13" fmla="*/ 180 h 181"/>
                  <a:gd name="T14" fmla="*/ 10 w 200"/>
                  <a:gd name="T15" fmla="*/ 180 h 181"/>
                  <a:gd name="T16" fmla="*/ 0 w 200"/>
                  <a:gd name="T17" fmla="*/ 172 h 181"/>
                  <a:gd name="T18" fmla="*/ 0 w 200"/>
                  <a:gd name="T19" fmla="*/ 9 h 181"/>
                  <a:gd name="T20" fmla="*/ 0 w 200"/>
                  <a:gd name="T21" fmla="*/ 9 h 181"/>
                  <a:gd name="T22" fmla="*/ 10 w 200"/>
                  <a:gd name="T23" fmla="*/ 0 h 181"/>
                  <a:gd name="T24" fmla="*/ 190 w 200"/>
                  <a:gd name="T25" fmla="*/ 0 h 181"/>
                  <a:gd name="T26" fmla="*/ 190 w 200"/>
                  <a:gd name="T27" fmla="*/ 0 h 181"/>
                  <a:gd name="T28" fmla="*/ 199 w 200"/>
                  <a:gd name="T29" fmla="*/ 9 h 181"/>
                  <a:gd name="T30" fmla="*/ 199 w 200"/>
                  <a:gd name="T31" fmla="*/ 172 h 181"/>
                  <a:gd name="T32" fmla="*/ 199 w 200"/>
                  <a:gd name="T33" fmla="*/ 172 h 181"/>
                  <a:gd name="T34" fmla="*/ 190 w 200"/>
                  <a:gd name="T35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181">
                    <a:moveTo>
                      <a:pt x="19" y="163"/>
                    </a:moveTo>
                    <a:lnTo>
                      <a:pt x="181" y="163"/>
                    </a:lnTo>
                    <a:lnTo>
                      <a:pt x="181" y="18"/>
                    </a:lnTo>
                    <a:lnTo>
                      <a:pt x="19" y="18"/>
                    </a:lnTo>
                    <a:lnTo>
                      <a:pt x="19" y="163"/>
                    </a:lnTo>
                    <a:close/>
                    <a:moveTo>
                      <a:pt x="190" y="180"/>
                    </a:moveTo>
                    <a:lnTo>
                      <a:pt x="10" y="180"/>
                    </a:lnTo>
                    <a:lnTo>
                      <a:pt x="10" y="180"/>
                    </a:lnTo>
                    <a:cubicBezTo>
                      <a:pt x="5" y="180"/>
                      <a:pt x="0" y="177"/>
                      <a:pt x="0" y="17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90" y="0"/>
                    </a:lnTo>
                    <a:lnTo>
                      <a:pt x="190" y="0"/>
                    </a:lnTo>
                    <a:cubicBezTo>
                      <a:pt x="195" y="0"/>
                      <a:pt x="199" y="4"/>
                      <a:pt x="199" y="9"/>
                    </a:cubicBezTo>
                    <a:lnTo>
                      <a:pt x="199" y="172"/>
                    </a:lnTo>
                    <a:lnTo>
                      <a:pt x="199" y="172"/>
                    </a:lnTo>
                    <a:cubicBezTo>
                      <a:pt x="199" y="177"/>
                      <a:pt x="195" y="180"/>
                      <a:pt x="190" y="1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21">
                <a:extLst>
                  <a:ext uri="{FF2B5EF4-FFF2-40B4-BE49-F238E27FC236}">
                    <a16:creationId xmlns:a16="http://schemas.microsoft.com/office/drawing/2014/main" id="{8B2FD92E-E3CA-4330-AF58-D6ACC8242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5510" y="8228826"/>
                <a:ext cx="173766" cy="270304"/>
              </a:xfrm>
              <a:custGeom>
                <a:avLst/>
                <a:gdLst>
                  <a:gd name="T0" fmla="*/ 18 w 200"/>
                  <a:gd name="T1" fmla="*/ 288 h 307"/>
                  <a:gd name="T2" fmla="*/ 180 w 200"/>
                  <a:gd name="T3" fmla="*/ 288 h 307"/>
                  <a:gd name="T4" fmla="*/ 180 w 200"/>
                  <a:gd name="T5" fmla="*/ 99 h 307"/>
                  <a:gd name="T6" fmla="*/ 180 w 200"/>
                  <a:gd name="T7" fmla="*/ 99 h 307"/>
                  <a:gd name="T8" fmla="*/ 157 w 200"/>
                  <a:gd name="T9" fmla="*/ 42 h 307"/>
                  <a:gd name="T10" fmla="*/ 157 w 200"/>
                  <a:gd name="T11" fmla="*/ 42 h 307"/>
                  <a:gd name="T12" fmla="*/ 100 w 200"/>
                  <a:gd name="T13" fmla="*/ 17 h 307"/>
                  <a:gd name="T14" fmla="*/ 100 w 200"/>
                  <a:gd name="T15" fmla="*/ 17 h 307"/>
                  <a:gd name="T16" fmla="*/ 42 w 200"/>
                  <a:gd name="T17" fmla="*/ 42 h 307"/>
                  <a:gd name="T18" fmla="*/ 42 w 200"/>
                  <a:gd name="T19" fmla="*/ 42 h 307"/>
                  <a:gd name="T20" fmla="*/ 18 w 200"/>
                  <a:gd name="T21" fmla="*/ 99 h 307"/>
                  <a:gd name="T22" fmla="*/ 18 w 200"/>
                  <a:gd name="T23" fmla="*/ 288 h 307"/>
                  <a:gd name="T24" fmla="*/ 190 w 200"/>
                  <a:gd name="T25" fmla="*/ 306 h 307"/>
                  <a:gd name="T26" fmla="*/ 9 w 200"/>
                  <a:gd name="T27" fmla="*/ 306 h 307"/>
                  <a:gd name="T28" fmla="*/ 9 w 200"/>
                  <a:gd name="T29" fmla="*/ 306 h 307"/>
                  <a:gd name="T30" fmla="*/ 0 w 200"/>
                  <a:gd name="T31" fmla="*/ 297 h 307"/>
                  <a:gd name="T32" fmla="*/ 0 w 200"/>
                  <a:gd name="T33" fmla="*/ 99 h 307"/>
                  <a:gd name="T34" fmla="*/ 0 w 200"/>
                  <a:gd name="T35" fmla="*/ 99 h 307"/>
                  <a:gd name="T36" fmla="*/ 29 w 200"/>
                  <a:gd name="T37" fmla="*/ 29 h 307"/>
                  <a:gd name="T38" fmla="*/ 29 w 200"/>
                  <a:gd name="T39" fmla="*/ 29 h 307"/>
                  <a:gd name="T40" fmla="*/ 100 w 200"/>
                  <a:gd name="T41" fmla="*/ 0 h 307"/>
                  <a:gd name="T42" fmla="*/ 100 w 200"/>
                  <a:gd name="T43" fmla="*/ 0 h 307"/>
                  <a:gd name="T44" fmla="*/ 169 w 200"/>
                  <a:gd name="T45" fmla="*/ 29 h 307"/>
                  <a:gd name="T46" fmla="*/ 169 w 200"/>
                  <a:gd name="T47" fmla="*/ 29 h 307"/>
                  <a:gd name="T48" fmla="*/ 199 w 200"/>
                  <a:gd name="T49" fmla="*/ 99 h 307"/>
                  <a:gd name="T50" fmla="*/ 199 w 200"/>
                  <a:gd name="T51" fmla="*/ 297 h 307"/>
                  <a:gd name="T52" fmla="*/ 199 w 200"/>
                  <a:gd name="T53" fmla="*/ 297 h 307"/>
                  <a:gd name="T54" fmla="*/ 190 w 200"/>
                  <a:gd name="T55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0" h="307">
                    <a:moveTo>
                      <a:pt x="18" y="288"/>
                    </a:moveTo>
                    <a:lnTo>
                      <a:pt x="180" y="288"/>
                    </a:lnTo>
                    <a:lnTo>
                      <a:pt x="180" y="99"/>
                    </a:lnTo>
                    <a:lnTo>
                      <a:pt x="180" y="99"/>
                    </a:lnTo>
                    <a:cubicBezTo>
                      <a:pt x="180" y="77"/>
                      <a:pt x="172" y="57"/>
                      <a:pt x="157" y="42"/>
                    </a:cubicBezTo>
                    <a:lnTo>
                      <a:pt x="157" y="42"/>
                    </a:lnTo>
                    <a:cubicBezTo>
                      <a:pt x="141" y="26"/>
                      <a:pt x="121" y="17"/>
                      <a:pt x="100" y="17"/>
                    </a:cubicBezTo>
                    <a:lnTo>
                      <a:pt x="100" y="17"/>
                    </a:lnTo>
                    <a:cubicBezTo>
                      <a:pt x="78" y="17"/>
                      <a:pt x="57" y="26"/>
                      <a:pt x="42" y="42"/>
                    </a:cubicBezTo>
                    <a:lnTo>
                      <a:pt x="42" y="42"/>
                    </a:lnTo>
                    <a:cubicBezTo>
                      <a:pt x="26" y="57"/>
                      <a:pt x="18" y="77"/>
                      <a:pt x="18" y="99"/>
                    </a:cubicBezTo>
                    <a:lnTo>
                      <a:pt x="18" y="288"/>
                    </a:lnTo>
                    <a:close/>
                    <a:moveTo>
                      <a:pt x="190" y="306"/>
                    </a:moveTo>
                    <a:lnTo>
                      <a:pt x="9" y="306"/>
                    </a:lnTo>
                    <a:lnTo>
                      <a:pt x="9" y="306"/>
                    </a:lnTo>
                    <a:cubicBezTo>
                      <a:pt x="4" y="306"/>
                      <a:pt x="0" y="302"/>
                      <a:pt x="0" y="297"/>
                    </a:cubicBezTo>
                    <a:lnTo>
                      <a:pt x="0" y="99"/>
                    </a:lnTo>
                    <a:lnTo>
                      <a:pt x="0" y="99"/>
                    </a:lnTo>
                    <a:cubicBezTo>
                      <a:pt x="0" y="73"/>
                      <a:pt x="11" y="48"/>
                      <a:pt x="29" y="29"/>
                    </a:cubicBezTo>
                    <a:lnTo>
                      <a:pt x="29" y="29"/>
                    </a:lnTo>
                    <a:cubicBezTo>
                      <a:pt x="48" y="10"/>
                      <a:pt x="73" y="0"/>
                      <a:pt x="100" y="0"/>
                    </a:cubicBezTo>
                    <a:lnTo>
                      <a:pt x="100" y="0"/>
                    </a:lnTo>
                    <a:cubicBezTo>
                      <a:pt x="126" y="0"/>
                      <a:pt x="151" y="10"/>
                      <a:pt x="169" y="29"/>
                    </a:cubicBezTo>
                    <a:lnTo>
                      <a:pt x="169" y="29"/>
                    </a:lnTo>
                    <a:cubicBezTo>
                      <a:pt x="188" y="48"/>
                      <a:pt x="199" y="73"/>
                      <a:pt x="199" y="99"/>
                    </a:cubicBezTo>
                    <a:lnTo>
                      <a:pt x="199" y="297"/>
                    </a:lnTo>
                    <a:lnTo>
                      <a:pt x="199" y="297"/>
                    </a:lnTo>
                    <a:cubicBezTo>
                      <a:pt x="199" y="302"/>
                      <a:pt x="194" y="306"/>
                      <a:pt x="190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22">
                <a:extLst>
                  <a:ext uri="{FF2B5EF4-FFF2-40B4-BE49-F238E27FC236}">
                    <a16:creationId xmlns:a16="http://schemas.microsoft.com/office/drawing/2014/main" id="{8755A581-9899-4AC6-96E3-65B2B559E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3233" y="8893002"/>
                <a:ext cx="158320" cy="139014"/>
              </a:xfrm>
              <a:custGeom>
                <a:avLst/>
                <a:gdLst>
                  <a:gd name="T0" fmla="*/ 0 w 182"/>
                  <a:gd name="T1" fmla="*/ 156 h 157"/>
                  <a:gd name="T2" fmla="*/ 181 w 182"/>
                  <a:gd name="T3" fmla="*/ 156 h 157"/>
                  <a:gd name="T4" fmla="*/ 181 w 182"/>
                  <a:gd name="T5" fmla="*/ 0 h 157"/>
                  <a:gd name="T6" fmla="*/ 0 w 182"/>
                  <a:gd name="T7" fmla="*/ 0 h 157"/>
                  <a:gd name="T8" fmla="*/ 0 w 182"/>
                  <a:gd name="T9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157">
                    <a:moveTo>
                      <a:pt x="0" y="156"/>
                    </a:moveTo>
                    <a:lnTo>
                      <a:pt x="181" y="156"/>
                    </a:lnTo>
                    <a:lnTo>
                      <a:pt x="181" y="0"/>
                    </a:lnTo>
                    <a:lnTo>
                      <a:pt x="0" y="0"/>
                    </a:lnTo>
                    <a:lnTo>
                      <a:pt x="0" y="15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23">
                <a:extLst>
                  <a:ext uri="{FF2B5EF4-FFF2-40B4-BE49-F238E27FC236}">
                    <a16:creationId xmlns:a16="http://schemas.microsoft.com/office/drawing/2014/main" id="{99AAA835-0431-4112-8F17-9AE557171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5510" y="8889142"/>
                <a:ext cx="173766" cy="150597"/>
              </a:xfrm>
              <a:custGeom>
                <a:avLst/>
                <a:gdLst>
                  <a:gd name="T0" fmla="*/ 18 w 200"/>
                  <a:gd name="T1" fmla="*/ 155 h 174"/>
                  <a:gd name="T2" fmla="*/ 180 w 200"/>
                  <a:gd name="T3" fmla="*/ 155 h 174"/>
                  <a:gd name="T4" fmla="*/ 180 w 200"/>
                  <a:gd name="T5" fmla="*/ 18 h 174"/>
                  <a:gd name="T6" fmla="*/ 18 w 200"/>
                  <a:gd name="T7" fmla="*/ 18 h 174"/>
                  <a:gd name="T8" fmla="*/ 18 w 200"/>
                  <a:gd name="T9" fmla="*/ 155 h 174"/>
                  <a:gd name="T10" fmla="*/ 190 w 200"/>
                  <a:gd name="T11" fmla="*/ 173 h 174"/>
                  <a:gd name="T12" fmla="*/ 9 w 200"/>
                  <a:gd name="T13" fmla="*/ 173 h 174"/>
                  <a:gd name="T14" fmla="*/ 9 w 200"/>
                  <a:gd name="T15" fmla="*/ 173 h 174"/>
                  <a:gd name="T16" fmla="*/ 0 w 200"/>
                  <a:gd name="T17" fmla="*/ 164 h 174"/>
                  <a:gd name="T18" fmla="*/ 0 w 200"/>
                  <a:gd name="T19" fmla="*/ 8 h 174"/>
                  <a:gd name="T20" fmla="*/ 0 w 200"/>
                  <a:gd name="T21" fmla="*/ 8 h 174"/>
                  <a:gd name="T22" fmla="*/ 9 w 200"/>
                  <a:gd name="T23" fmla="*/ 0 h 174"/>
                  <a:gd name="T24" fmla="*/ 190 w 200"/>
                  <a:gd name="T25" fmla="*/ 0 h 174"/>
                  <a:gd name="T26" fmla="*/ 190 w 200"/>
                  <a:gd name="T27" fmla="*/ 0 h 174"/>
                  <a:gd name="T28" fmla="*/ 199 w 200"/>
                  <a:gd name="T29" fmla="*/ 8 h 174"/>
                  <a:gd name="T30" fmla="*/ 199 w 200"/>
                  <a:gd name="T31" fmla="*/ 164 h 174"/>
                  <a:gd name="T32" fmla="*/ 199 w 200"/>
                  <a:gd name="T33" fmla="*/ 164 h 174"/>
                  <a:gd name="T34" fmla="*/ 190 w 200"/>
                  <a:gd name="T35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174">
                    <a:moveTo>
                      <a:pt x="18" y="155"/>
                    </a:moveTo>
                    <a:lnTo>
                      <a:pt x="180" y="155"/>
                    </a:lnTo>
                    <a:lnTo>
                      <a:pt x="180" y="18"/>
                    </a:lnTo>
                    <a:lnTo>
                      <a:pt x="18" y="18"/>
                    </a:lnTo>
                    <a:lnTo>
                      <a:pt x="18" y="155"/>
                    </a:lnTo>
                    <a:close/>
                    <a:moveTo>
                      <a:pt x="190" y="173"/>
                    </a:moveTo>
                    <a:lnTo>
                      <a:pt x="9" y="173"/>
                    </a:lnTo>
                    <a:lnTo>
                      <a:pt x="9" y="173"/>
                    </a:lnTo>
                    <a:cubicBezTo>
                      <a:pt x="4" y="173"/>
                      <a:pt x="0" y="169"/>
                      <a:pt x="0" y="16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90" y="0"/>
                    </a:lnTo>
                    <a:lnTo>
                      <a:pt x="190" y="0"/>
                    </a:lnTo>
                    <a:cubicBezTo>
                      <a:pt x="194" y="0"/>
                      <a:pt x="199" y="4"/>
                      <a:pt x="199" y="8"/>
                    </a:cubicBezTo>
                    <a:lnTo>
                      <a:pt x="199" y="164"/>
                    </a:lnTo>
                    <a:lnTo>
                      <a:pt x="199" y="164"/>
                    </a:lnTo>
                    <a:cubicBezTo>
                      <a:pt x="199" y="169"/>
                      <a:pt x="194" y="173"/>
                      <a:pt x="190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24">
                <a:extLst>
                  <a:ext uri="{FF2B5EF4-FFF2-40B4-BE49-F238E27FC236}">
                    <a16:creationId xmlns:a16="http://schemas.microsoft.com/office/drawing/2014/main" id="{49B75316-C485-4167-85FF-338C9A99F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5510" y="8483685"/>
                <a:ext cx="173766" cy="420903"/>
              </a:xfrm>
              <a:custGeom>
                <a:avLst/>
                <a:gdLst>
                  <a:gd name="T0" fmla="*/ 18 w 200"/>
                  <a:gd name="T1" fmla="*/ 463 h 482"/>
                  <a:gd name="T2" fmla="*/ 180 w 200"/>
                  <a:gd name="T3" fmla="*/ 463 h 482"/>
                  <a:gd name="T4" fmla="*/ 180 w 200"/>
                  <a:gd name="T5" fmla="*/ 18 h 482"/>
                  <a:gd name="T6" fmla="*/ 18 w 200"/>
                  <a:gd name="T7" fmla="*/ 18 h 482"/>
                  <a:gd name="T8" fmla="*/ 18 w 200"/>
                  <a:gd name="T9" fmla="*/ 463 h 482"/>
                  <a:gd name="T10" fmla="*/ 190 w 200"/>
                  <a:gd name="T11" fmla="*/ 481 h 482"/>
                  <a:gd name="T12" fmla="*/ 9 w 200"/>
                  <a:gd name="T13" fmla="*/ 481 h 482"/>
                  <a:gd name="T14" fmla="*/ 9 w 200"/>
                  <a:gd name="T15" fmla="*/ 481 h 482"/>
                  <a:gd name="T16" fmla="*/ 0 w 200"/>
                  <a:gd name="T17" fmla="*/ 471 h 482"/>
                  <a:gd name="T18" fmla="*/ 0 w 200"/>
                  <a:gd name="T19" fmla="*/ 9 h 482"/>
                  <a:gd name="T20" fmla="*/ 0 w 200"/>
                  <a:gd name="T21" fmla="*/ 9 h 482"/>
                  <a:gd name="T22" fmla="*/ 9 w 200"/>
                  <a:gd name="T23" fmla="*/ 0 h 482"/>
                  <a:gd name="T24" fmla="*/ 190 w 200"/>
                  <a:gd name="T25" fmla="*/ 0 h 482"/>
                  <a:gd name="T26" fmla="*/ 190 w 200"/>
                  <a:gd name="T27" fmla="*/ 0 h 482"/>
                  <a:gd name="T28" fmla="*/ 199 w 200"/>
                  <a:gd name="T29" fmla="*/ 9 h 482"/>
                  <a:gd name="T30" fmla="*/ 199 w 200"/>
                  <a:gd name="T31" fmla="*/ 471 h 482"/>
                  <a:gd name="T32" fmla="*/ 199 w 200"/>
                  <a:gd name="T33" fmla="*/ 471 h 482"/>
                  <a:gd name="T34" fmla="*/ 190 w 200"/>
                  <a:gd name="T35" fmla="*/ 48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482">
                    <a:moveTo>
                      <a:pt x="18" y="463"/>
                    </a:moveTo>
                    <a:lnTo>
                      <a:pt x="180" y="463"/>
                    </a:lnTo>
                    <a:lnTo>
                      <a:pt x="180" y="18"/>
                    </a:lnTo>
                    <a:lnTo>
                      <a:pt x="18" y="18"/>
                    </a:lnTo>
                    <a:lnTo>
                      <a:pt x="18" y="463"/>
                    </a:lnTo>
                    <a:close/>
                    <a:moveTo>
                      <a:pt x="190" y="481"/>
                    </a:moveTo>
                    <a:lnTo>
                      <a:pt x="9" y="481"/>
                    </a:lnTo>
                    <a:lnTo>
                      <a:pt x="9" y="481"/>
                    </a:lnTo>
                    <a:cubicBezTo>
                      <a:pt x="4" y="481"/>
                      <a:pt x="0" y="477"/>
                      <a:pt x="0" y="47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90" y="0"/>
                    </a:lnTo>
                    <a:lnTo>
                      <a:pt x="190" y="0"/>
                    </a:lnTo>
                    <a:cubicBezTo>
                      <a:pt x="194" y="0"/>
                      <a:pt x="199" y="5"/>
                      <a:pt x="199" y="9"/>
                    </a:cubicBezTo>
                    <a:lnTo>
                      <a:pt x="199" y="471"/>
                    </a:lnTo>
                    <a:lnTo>
                      <a:pt x="199" y="471"/>
                    </a:lnTo>
                    <a:cubicBezTo>
                      <a:pt x="199" y="477"/>
                      <a:pt x="194" y="481"/>
                      <a:pt x="190" y="4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125">
                <a:extLst>
                  <a:ext uri="{FF2B5EF4-FFF2-40B4-BE49-F238E27FC236}">
                    <a16:creationId xmlns:a16="http://schemas.microsoft.com/office/drawing/2014/main" id="{B65F5E95-BC0A-4179-9FE4-8E0884713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4702" y="8815772"/>
                <a:ext cx="158322" cy="104261"/>
              </a:xfrm>
              <a:custGeom>
                <a:avLst/>
                <a:gdLst>
                  <a:gd name="T0" fmla="*/ 0 w 181"/>
                  <a:gd name="T1" fmla="*/ 119 h 120"/>
                  <a:gd name="T2" fmla="*/ 180 w 181"/>
                  <a:gd name="T3" fmla="*/ 119 h 120"/>
                  <a:gd name="T4" fmla="*/ 180 w 181"/>
                  <a:gd name="T5" fmla="*/ 0 h 120"/>
                  <a:gd name="T6" fmla="*/ 0 w 181"/>
                  <a:gd name="T7" fmla="*/ 0 h 120"/>
                  <a:gd name="T8" fmla="*/ 0 w 181"/>
                  <a:gd name="T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120">
                    <a:moveTo>
                      <a:pt x="0" y="119"/>
                    </a:moveTo>
                    <a:lnTo>
                      <a:pt x="180" y="119"/>
                    </a:lnTo>
                    <a:lnTo>
                      <a:pt x="180" y="0"/>
                    </a:lnTo>
                    <a:lnTo>
                      <a:pt x="0" y="0"/>
                    </a:lnTo>
                    <a:lnTo>
                      <a:pt x="0" y="11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26">
                <a:extLst>
                  <a:ext uri="{FF2B5EF4-FFF2-40B4-BE49-F238E27FC236}">
                    <a16:creationId xmlns:a16="http://schemas.microsoft.com/office/drawing/2014/main" id="{7FD18E9A-E3A9-4CBF-82C7-B5F5638A0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5898" y="8603392"/>
                <a:ext cx="158322" cy="142874"/>
              </a:xfrm>
              <a:custGeom>
                <a:avLst/>
                <a:gdLst>
                  <a:gd name="T0" fmla="*/ 0 w 181"/>
                  <a:gd name="T1" fmla="*/ 163 h 164"/>
                  <a:gd name="T2" fmla="*/ 180 w 181"/>
                  <a:gd name="T3" fmla="*/ 163 h 164"/>
                  <a:gd name="T4" fmla="*/ 180 w 181"/>
                  <a:gd name="T5" fmla="*/ 0 h 164"/>
                  <a:gd name="T6" fmla="*/ 0 w 181"/>
                  <a:gd name="T7" fmla="*/ 0 h 164"/>
                  <a:gd name="T8" fmla="*/ 0 w 181"/>
                  <a:gd name="T9" fmla="*/ 16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164">
                    <a:moveTo>
                      <a:pt x="0" y="163"/>
                    </a:moveTo>
                    <a:lnTo>
                      <a:pt x="180" y="163"/>
                    </a:lnTo>
                    <a:lnTo>
                      <a:pt x="180" y="0"/>
                    </a:lnTo>
                    <a:lnTo>
                      <a:pt x="0" y="0"/>
                    </a:lnTo>
                    <a:lnTo>
                      <a:pt x="0" y="163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27">
                <a:extLst>
                  <a:ext uri="{FF2B5EF4-FFF2-40B4-BE49-F238E27FC236}">
                    <a16:creationId xmlns:a16="http://schemas.microsoft.com/office/drawing/2014/main" id="{97B055E7-F458-4831-9279-73FBEB386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3233" y="8491408"/>
                <a:ext cx="158320" cy="405457"/>
              </a:xfrm>
              <a:custGeom>
                <a:avLst/>
                <a:gdLst>
                  <a:gd name="T0" fmla="*/ 0 w 182"/>
                  <a:gd name="T1" fmla="*/ 462 h 463"/>
                  <a:gd name="T2" fmla="*/ 181 w 182"/>
                  <a:gd name="T3" fmla="*/ 462 h 463"/>
                  <a:gd name="T4" fmla="*/ 181 w 182"/>
                  <a:gd name="T5" fmla="*/ 0 h 463"/>
                  <a:gd name="T6" fmla="*/ 0 w 182"/>
                  <a:gd name="T7" fmla="*/ 0 h 463"/>
                  <a:gd name="T8" fmla="*/ 0 w 182"/>
                  <a:gd name="T9" fmla="*/ 462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463">
                    <a:moveTo>
                      <a:pt x="0" y="462"/>
                    </a:moveTo>
                    <a:lnTo>
                      <a:pt x="181" y="462"/>
                    </a:lnTo>
                    <a:lnTo>
                      <a:pt x="181" y="0"/>
                    </a:lnTo>
                    <a:lnTo>
                      <a:pt x="0" y="0"/>
                    </a:lnTo>
                    <a:lnTo>
                      <a:pt x="0" y="46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28">
                <a:extLst>
                  <a:ext uri="{FF2B5EF4-FFF2-40B4-BE49-F238E27FC236}">
                    <a16:creationId xmlns:a16="http://schemas.microsoft.com/office/drawing/2014/main" id="{C5E512BD-2632-45E1-A24E-3C6C12A92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1551" y="9591932"/>
                <a:ext cx="19306" cy="96536"/>
              </a:xfrm>
              <a:custGeom>
                <a:avLst/>
                <a:gdLst>
                  <a:gd name="T0" fmla="*/ 10 w 20"/>
                  <a:gd name="T1" fmla="*/ 109 h 110"/>
                  <a:gd name="T2" fmla="*/ 10 w 20"/>
                  <a:gd name="T3" fmla="*/ 109 h 110"/>
                  <a:gd name="T4" fmla="*/ 0 w 20"/>
                  <a:gd name="T5" fmla="*/ 100 h 110"/>
                  <a:gd name="T6" fmla="*/ 0 w 20"/>
                  <a:gd name="T7" fmla="*/ 9 h 110"/>
                  <a:gd name="T8" fmla="*/ 0 w 20"/>
                  <a:gd name="T9" fmla="*/ 9 h 110"/>
                  <a:gd name="T10" fmla="*/ 10 w 20"/>
                  <a:gd name="T11" fmla="*/ 0 h 110"/>
                  <a:gd name="T12" fmla="*/ 10 w 20"/>
                  <a:gd name="T13" fmla="*/ 0 h 110"/>
                  <a:gd name="T14" fmla="*/ 19 w 20"/>
                  <a:gd name="T15" fmla="*/ 9 h 110"/>
                  <a:gd name="T16" fmla="*/ 19 w 20"/>
                  <a:gd name="T17" fmla="*/ 100 h 110"/>
                  <a:gd name="T18" fmla="*/ 19 w 20"/>
                  <a:gd name="T19" fmla="*/ 100 h 110"/>
                  <a:gd name="T20" fmla="*/ 10 w 20"/>
                  <a:gd name="T2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10">
                    <a:moveTo>
                      <a:pt x="10" y="109"/>
                    </a:moveTo>
                    <a:lnTo>
                      <a:pt x="10" y="109"/>
                    </a:lnTo>
                    <a:cubicBezTo>
                      <a:pt x="5" y="109"/>
                      <a:pt x="0" y="105"/>
                      <a:pt x="0" y="10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4" y="0"/>
                      <a:pt x="19" y="4"/>
                      <a:pt x="19" y="9"/>
                    </a:cubicBezTo>
                    <a:lnTo>
                      <a:pt x="19" y="100"/>
                    </a:lnTo>
                    <a:lnTo>
                      <a:pt x="19" y="100"/>
                    </a:lnTo>
                    <a:cubicBezTo>
                      <a:pt x="19" y="105"/>
                      <a:pt x="14" y="109"/>
                      <a:pt x="10" y="1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29">
                <a:extLst>
                  <a:ext uri="{FF2B5EF4-FFF2-40B4-BE49-F238E27FC236}">
                    <a16:creationId xmlns:a16="http://schemas.microsoft.com/office/drawing/2014/main" id="{57AEBCA2-122C-406B-80F9-63A1AEEC7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1551" y="8912311"/>
                <a:ext cx="19306" cy="96536"/>
              </a:xfrm>
              <a:custGeom>
                <a:avLst/>
                <a:gdLst>
                  <a:gd name="T0" fmla="*/ 10 w 20"/>
                  <a:gd name="T1" fmla="*/ 109 h 110"/>
                  <a:gd name="T2" fmla="*/ 10 w 20"/>
                  <a:gd name="T3" fmla="*/ 109 h 110"/>
                  <a:gd name="T4" fmla="*/ 0 w 20"/>
                  <a:gd name="T5" fmla="*/ 100 h 110"/>
                  <a:gd name="T6" fmla="*/ 0 w 20"/>
                  <a:gd name="T7" fmla="*/ 9 h 110"/>
                  <a:gd name="T8" fmla="*/ 0 w 20"/>
                  <a:gd name="T9" fmla="*/ 9 h 110"/>
                  <a:gd name="T10" fmla="*/ 10 w 20"/>
                  <a:gd name="T11" fmla="*/ 0 h 110"/>
                  <a:gd name="T12" fmla="*/ 10 w 20"/>
                  <a:gd name="T13" fmla="*/ 0 h 110"/>
                  <a:gd name="T14" fmla="*/ 19 w 20"/>
                  <a:gd name="T15" fmla="*/ 9 h 110"/>
                  <a:gd name="T16" fmla="*/ 19 w 20"/>
                  <a:gd name="T17" fmla="*/ 100 h 110"/>
                  <a:gd name="T18" fmla="*/ 19 w 20"/>
                  <a:gd name="T19" fmla="*/ 100 h 110"/>
                  <a:gd name="T20" fmla="*/ 10 w 20"/>
                  <a:gd name="T2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10">
                    <a:moveTo>
                      <a:pt x="10" y="109"/>
                    </a:moveTo>
                    <a:lnTo>
                      <a:pt x="10" y="109"/>
                    </a:lnTo>
                    <a:cubicBezTo>
                      <a:pt x="5" y="109"/>
                      <a:pt x="0" y="105"/>
                      <a:pt x="0" y="10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4" y="0"/>
                      <a:pt x="19" y="4"/>
                      <a:pt x="19" y="9"/>
                    </a:cubicBezTo>
                    <a:lnTo>
                      <a:pt x="19" y="100"/>
                    </a:lnTo>
                    <a:lnTo>
                      <a:pt x="19" y="100"/>
                    </a:lnTo>
                    <a:cubicBezTo>
                      <a:pt x="19" y="105"/>
                      <a:pt x="14" y="109"/>
                      <a:pt x="10" y="1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ED88A75-5B89-4539-8BD3-2DDD1F532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0648" y="7981691"/>
                <a:ext cx="439331" cy="311905"/>
              </a:xfrm>
              <a:custGeom>
                <a:avLst/>
                <a:gdLst>
                  <a:gd name="connsiteX0" fmla="*/ 430556 w 439331"/>
                  <a:gd name="connsiteY0" fmla="*/ 216244 h 311905"/>
                  <a:gd name="connsiteX1" fmla="*/ 439244 w 439331"/>
                  <a:gd name="connsiteY1" fmla="*/ 224143 h 311905"/>
                  <a:gd name="connsiteX2" fmla="*/ 439244 w 439331"/>
                  <a:gd name="connsiteY2" fmla="*/ 304884 h 311905"/>
                  <a:gd name="connsiteX3" fmla="*/ 430556 w 439331"/>
                  <a:gd name="connsiteY3" fmla="*/ 311905 h 311905"/>
                  <a:gd name="connsiteX4" fmla="*/ 420903 w 439331"/>
                  <a:gd name="connsiteY4" fmla="*/ 304884 h 311905"/>
                  <a:gd name="connsiteX5" fmla="*/ 420903 w 439331"/>
                  <a:gd name="connsiteY5" fmla="*/ 224143 h 311905"/>
                  <a:gd name="connsiteX6" fmla="*/ 430556 w 439331"/>
                  <a:gd name="connsiteY6" fmla="*/ 216244 h 311905"/>
                  <a:gd name="connsiteX7" fmla="*/ 350694 w 439331"/>
                  <a:gd name="connsiteY7" fmla="*/ 0 h 311905"/>
                  <a:gd name="connsiteX8" fmla="*/ 431433 w 439331"/>
                  <a:gd name="connsiteY8" fmla="*/ 0 h 311905"/>
                  <a:gd name="connsiteX9" fmla="*/ 439331 w 439331"/>
                  <a:gd name="connsiteY9" fmla="*/ 7899 h 311905"/>
                  <a:gd name="connsiteX10" fmla="*/ 439331 w 439331"/>
                  <a:gd name="connsiteY10" fmla="*/ 87762 h 311905"/>
                  <a:gd name="connsiteX11" fmla="*/ 431433 w 439331"/>
                  <a:gd name="connsiteY11" fmla="*/ 95661 h 311905"/>
                  <a:gd name="connsiteX12" fmla="*/ 422657 w 439331"/>
                  <a:gd name="connsiteY12" fmla="*/ 87762 h 311905"/>
                  <a:gd name="connsiteX13" fmla="*/ 422657 w 439331"/>
                  <a:gd name="connsiteY13" fmla="*/ 15797 h 311905"/>
                  <a:gd name="connsiteX14" fmla="*/ 350694 w 439331"/>
                  <a:gd name="connsiteY14" fmla="*/ 15797 h 311905"/>
                  <a:gd name="connsiteX15" fmla="*/ 343673 w 439331"/>
                  <a:gd name="connsiteY15" fmla="*/ 7899 h 311905"/>
                  <a:gd name="connsiteX16" fmla="*/ 350694 w 439331"/>
                  <a:gd name="connsiteY16" fmla="*/ 0 h 311905"/>
                  <a:gd name="connsiteX17" fmla="*/ 180789 w 439331"/>
                  <a:gd name="connsiteY17" fmla="*/ 0 h 311905"/>
                  <a:gd name="connsiteX18" fmla="*/ 261528 w 439331"/>
                  <a:gd name="connsiteY18" fmla="*/ 0 h 311905"/>
                  <a:gd name="connsiteX19" fmla="*/ 269426 w 439331"/>
                  <a:gd name="connsiteY19" fmla="*/ 7317 h 311905"/>
                  <a:gd name="connsiteX20" fmla="*/ 261528 w 439331"/>
                  <a:gd name="connsiteY20" fmla="*/ 14633 h 311905"/>
                  <a:gd name="connsiteX21" fmla="*/ 180789 w 439331"/>
                  <a:gd name="connsiteY21" fmla="*/ 14633 h 311905"/>
                  <a:gd name="connsiteX22" fmla="*/ 173768 w 439331"/>
                  <a:gd name="connsiteY22" fmla="*/ 7317 h 311905"/>
                  <a:gd name="connsiteX23" fmla="*/ 180789 w 439331"/>
                  <a:gd name="connsiteY23" fmla="*/ 0 h 311905"/>
                  <a:gd name="connsiteX24" fmla="*/ 7899 w 439331"/>
                  <a:gd name="connsiteY24" fmla="*/ 0 h 311905"/>
                  <a:gd name="connsiteX25" fmla="*/ 87762 w 439331"/>
                  <a:gd name="connsiteY25" fmla="*/ 0 h 311905"/>
                  <a:gd name="connsiteX26" fmla="*/ 95660 w 439331"/>
                  <a:gd name="connsiteY26" fmla="*/ 7317 h 311905"/>
                  <a:gd name="connsiteX27" fmla="*/ 87762 w 439331"/>
                  <a:gd name="connsiteY27" fmla="*/ 14633 h 311905"/>
                  <a:gd name="connsiteX28" fmla="*/ 7899 w 439331"/>
                  <a:gd name="connsiteY28" fmla="*/ 14633 h 311905"/>
                  <a:gd name="connsiteX29" fmla="*/ 0 w 439331"/>
                  <a:gd name="connsiteY29" fmla="*/ 7317 h 311905"/>
                  <a:gd name="connsiteX30" fmla="*/ 7899 w 439331"/>
                  <a:gd name="connsiteY30" fmla="*/ 0 h 311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39331" h="311905">
                    <a:moveTo>
                      <a:pt x="430556" y="216244"/>
                    </a:moveTo>
                    <a:cubicBezTo>
                      <a:pt x="434417" y="216244"/>
                      <a:pt x="439244" y="219755"/>
                      <a:pt x="439244" y="224143"/>
                    </a:cubicBezTo>
                    <a:lnTo>
                      <a:pt x="439244" y="304884"/>
                    </a:lnTo>
                    <a:cubicBezTo>
                      <a:pt x="439244" y="308394"/>
                      <a:pt x="434417" y="311905"/>
                      <a:pt x="430556" y="311905"/>
                    </a:cubicBezTo>
                    <a:cubicBezTo>
                      <a:pt x="425730" y="311905"/>
                      <a:pt x="420903" y="308394"/>
                      <a:pt x="420903" y="304884"/>
                    </a:cubicBezTo>
                    <a:lnTo>
                      <a:pt x="420903" y="224143"/>
                    </a:lnTo>
                    <a:cubicBezTo>
                      <a:pt x="420903" y="219755"/>
                      <a:pt x="425730" y="216244"/>
                      <a:pt x="430556" y="216244"/>
                    </a:cubicBezTo>
                    <a:close/>
                    <a:moveTo>
                      <a:pt x="350694" y="0"/>
                    </a:moveTo>
                    <a:lnTo>
                      <a:pt x="431433" y="0"/>
                    </a:lnTo>
                    <a:cubicBezTo>
                      <a:pt x="434943" y="0"/>
                      <a:pt x="439331" y="3511"/>
                      <a:pt x="439331" y="7899"/>
                    </a:cubicBezTo>
                    <a:lnTo>
                      <a:pt x="439331" y="87762"/>
                    </a:lnTo>
                    <a:cubicBezTo>
                      <a:pt x="439331" y="92150"/>
                      <a:pt x="434943" y="95661"/>
                      <a:pt x="431433" y="95661"/>
                    </a:cubicBezTo>
                    <a:cubicBezTo>
                      <a:pt x="427045" y="95661"/>
                      <a:pt x="422657" y="92150"/>
                      <a:pt x="422657" y="87762"/>
                    </a:cubicBezTo>
                    <a:lnTo>
                      <a:pt x="422657" y="15797"/>
                    </a:lnTo>
                    <a:lnTo>
                      <a:pt x="350694" y="15797"/>
                    </a:lnTo>
                    <a:cubicBezTo>
                      <a:pt x="346306" y="15797"/>
                      <a:pt x="343673" y="12287"/>
                      <a:pt x="343673" y="7899"/>
                    </a:cubicBezTo>
                    <a:cubicBezTo>
                      <a:pt x="343673" y="3511"/>
                      <a:pt x="346306" y="0"/>
                      <a:pt x="350694" y="0"/>
                    </a:cubicBezTo>
                    <a:close/>
                    <a:moveTo>
                      <a:pt x="180789" y="0"/>
                    </a:moveTo>
                    <a:lnTo>
                      <a:pt x="261528" y="0"/>
                    </a:lnTo>
                    <a:cubicBezTo>
                      <a:pt x="265916" y="0"/>
                      <a:pt x="269426" y="3252"/>
                      <a:pt x="269426" y="7317"/>
                    </a:cubicBezTo>
                    <a:cubicBezTo>
                      <a:pt x="269426" y="11382"/>
                      <a:pt x="265916" y="14633"/>
                      <a:pt x="261528" y="14633"/>
                    </a:cubicBezTo>
                    <a:lnTo>
                      <a:pt x="180789" y="14633"/>
                    </a:lnTo>
                    <a:cubicBezTo>
                      <a:pt x="177278" y="14633"/>
                      <a:pt x="173768" y="11382"/>
                      <a:pt x="173768" y="7317"/>
                    </a:cubicBezTo>
                    <a:cubicBezTo>
                      <a:pt x="173768" y="3252"/>
                      <a:pt x="177278" y="0"/>
                      <a:pt x="180789" y="0"/>
                    </a:cubicBezTo>
                    <a:close/>
                    <a:moveTo>
                      <a:pt x="7899" y="0"/>
                    </a:moveTo>
                    <a:lnTo>
                      <a:pt x="87762" y="0"/>
                    </a:lnTo>
                    <a:cubicBezTo>
                      <a:pt x="93028" y="0"/>
                      <a:pt x="95660" y="3252"/>
                      <a:pt x="95660" y="7317"/>
                    </a:cubicBezTo>
                    <a:cubicBezTo>
                      <a:pt x="95660" y="11382"/>
                      <a:pt x="93028" y="14633"/>
                      <a:pt x="87762" y="14633"/>
                    </a:cubicBezTo>
                    <a:lnTo>
                      <a:pt x="7899" y="14633"/>
                    </a:lnTo>
                    <a:cubicBezTo>
                      <a:pt x="3510" y="14633"/>
                      <a:pt x="0" y="11382"/>
                      <a:pt x="0" y="7317"/>
                    </a:cubicBezTo>
                    <a:cubicBezTo>
                      <a:pt x="0" y="3252"/>
                      <a:pt x="3510" y="0"/>
                      <a:pt x="78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34">
                <a:extLst>
                  <a:ext uri="{FF2B5EF4-FFF2-40B4-BE49-F238E27FC236}">
                    <a16:creationId xmlns:a16="http://schemas.microsoft.com/office/drawing/2014/main" id="{F3581400-205A-4024-A118-3CEB9700A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8666" y="7927631"/>
                <a:ext cx="123568" cy="123568"/>
              </a:xfrm>
              <a:custGeom>
                <a:avLst/>
                <a:gdLst>
                  <a:gd name="T0" fmla="*/ 138 w 139"/>
                  <a:gd name="T1" fmla="*/ 69 h 139"/>
                  <a:gd name="T2" fmla="*/ 138 w 139"/>
                  <a:gd name="T3" fmla="*/ 69 h 139"/>
                  <a:gd name="T4" fmla="*/ 69 w 139"/>
                  <a:gd name="T5" fmla="*/ 138 h 139"/>
                  <a:gd name="T6" fmla="*/ 69 w 139"/>
                  <a:gd name="T7" fmla="*/ 138 h 139"/>
                  <a:gd name="T8" fmla="*/ 0 w 139"/>
                  <a:gd name="T9" fmla="*/ 69 h 139"/>
                  <a:gd name="T10" fmla="*/ 0 w 139"/>
                  <a:gd name="T11" fmla="*/ 69 h 139"/>
                  <a:gd name="T12" fmla="*/ 69 w 139"/>
                  <a:gd name="T13" fmla="*/ 0 h 139"/>
                  <a:gd name="T14" fmla="*/ 69 w 139"/>
                  <a:gd name="T15" fmla="*/ 0 h 139"/>
                  <a:gd name="T16" fmla="*/ 138 w 139"/>
                  <a:gd name="T17" fmla="*/ 6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" h="139">
                    <a:moveTo>
                      <a:pt x="138" y="69"/>
                    </a:moveTo>
                    <a:lnTo>
                      <a:pt x="138" y="69"/>
                    </a:lnTo>
                    <a:cubicBezTo>
                      <a:pt x="138" y="107"/>
                      <a:pt x="108" y="138"/>
                      <a:pt x="69" y="138"/>
                    </a:cubicBezTo>
                    <a:lnTo>
                      <a:pt x="69" y="138"/>
                    </a:lnTo>
                    <a:cubicBezTo>
                      <a:pt x="31" y="138"/>
                      <a:pt x="0" y="107"/>
                      <a:pt x="0" y="69"/>
                    </a:cubicBezTo>
                    <a:lnTo>
                      <a:pt x="0" y="69"/>
                    </a:lnTo>
                    <a:cubicBezTo>
                      <a:pt x="0" y="31"/>
                      <a:pt x="31" y="0"/>
                      <a:pt x="69" y="0"/>
                    </a:cubicBezTo>
                    <a:lnTo>
                      <a:pt x="69" y="0"/>
                    </a:lnTo>
                    <a:cubicBezTo>
                      <a:pt x="108" y="0"/>
                      <a:pt x="138" y="31"/>
                      <a:pt x="138" y="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35">
                <a:extLst>
                  <a:ext uri="{FF2B5EF4-FFF2-40B4-BE49-F238E27FC236}">
                    <a16:creationId xmlns:a16="http://schemas.microsoft.com/office/drawing/2014/main" id="{23AB9BC7-A790-42CF-80AE-CA2FCDEF5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0943" y="7919908"/>
                <a:ext cx="135151" cy="135153"/>
              </a:xfrm>
              <a:custGeom>
                <a:avLst/>
                <a:gdLst>
                  <a:gd name="T0" fmla="*/ 77 w 156"/>
                  <a:gd name="T1" fmla="*/ 17 h 156"/>
                  <a:gd name="T2" fmla="*/ 77 w 156"/>
                  <a:gd name="T3" fmla="*/ 17 h 156"/>
                  <a:gd name="T4" fmla="*/ 17 w 156"/>
                  <a:gd name="T5" fmla="*/ 77 h 156"/>
                  <a:gd name="T6" fmla="*/ 17 w 156"/>
                  <a:gd name="T7" fmla="*/ 77 h 156"/>
                  <a:gd name="T8" fmla="*/ 77 w 156"/>
                  <a:gd name="T9" fmla="*/ 137 h 156"/>
                  <a:gd name="T10" fmla="*/ 77 w 156"/>
                  <a:gd name="T11" fmla="*/ 137 h 156"/>
                  <a:gd name="T12" fmla="*/ 137 w 156"/>
                  <a:gd name="T13" fmla="*/ 77 h 156"/>
                  <a:gd name="T14" fmla="*/ 137 w 156"/>
                  <a:gd name="T15" fmla="*/ 77 h 156"/>
                  <a:gd name="T16" fmla="*/ 77 w 156"/>
                  <a:gd name="T17" fmla="*/ 17 h 156"/>
                  <a:gd name="T18" fmla="*/ 77 w 156"/>
                  <a:gd name="T19" fmla="*/ 155 h 156"/>
                  <a:gd name="T20" fmla="*/ 77 w 156"/>
                  <a:gd name="T21" fmla="*/ 155 h 156"/>
                  <a:gd name="T22" fmla="*/ 0 w 156"/>
                  <a:gd name="T23" fmla="*/ 77 h 156"/>
                  <a:gd name="T24" fmla="*/ 0 w 156"/>
                  <a:gd name="T25" fmla="*/ 77 h 156"/>
                  <a:gd name="T26" fmla="*/ 77 w 156"/>
                  <a:gd name="T27" fmla="*/ 0 h 156"/>
                  <a:gd name="T28" fmla="*/ 77 w 156"/>
                  <a:gd name="T29" fmla="*/ 0 h 156"/>
                  <a:gd name="T30" fmla="*/ 155 w 156"/>
                  <a:gd name="T31" fmla="*/ 77 h 156"/>
                  <a:gd name="T32" fmla="*/ 155 w 156"/>
                  <a:gd name="T33" fmla="*/ 77 h 156"/>
                  <a:gd name="T34" fmla="*/ 77 w 156"/>
                  <a:gd name="T3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6" h="156">
                    <a:moveTo>
                      <a:pt x="77" y="17"/>
                    </a:moveTo>
                    <a:lnTo>
                      <a:pt x="77" y="17"/>
                    </a:lnTo>
                    <a:cubicBezTo>
                      <a:pt x="44" y="17"/>
                      <a:pt x="17" y="44"/>
                      <a:pt x="17" y="77"/>
                    </a:cubicBezTo>
                    <a:lnTo>
                      <a:pt x="17" y="77"/>
                    </a:lnTo>
                    <a:cubicBezTo>
                      <a:pt x="17" y="110"/>
                      <a:pt x="44" y="137"/>
                      <a:pt x="77" y="137"/>
                    </a:cubicBezTo>
                    <a:lnTo>
                      <a:pt x="77" y="137"/>
                    </a:lnTo>
                    <a:cubicBezTo>
                      <a:pt x="110" y="137"/>
                      <a:pt x="137" y="110"/>
                      <a:pt x="137" y="77"/>
                    </a:cubicBezTo>
                    <a:lnTo>
                      <a:pt x="137" y="77"/>
                    </a:lnTo>
                    <a:cubicBezTo>
                      <a:pt x="137" y="44"/>
                      <a:pt x="110" y="17"/>
                      <a:pt x="77" y="17"/>
                    </a:cubicBezTo>
                    <a:close/>
                    <a:moveTo>
                      <a:pt x="77" y="155"/>
                    </a:moveTo>
                    <a:lnTo>
                      <a:pt x="77" y="155"/>
                    </a:lnTo>
                    <a:cubicBezTo>
                      <a:pt x="35" y="155"/>
                      <a:pt x="0" y="120"/>
                      <a:pt x="0" y="77"/>
                    </a:cubicBezTo>
                    <a:lnTo>
                      <a:pt x="0" y="77"/>
                    </a:lnTo>
                    <a:cubicBezTo>
                      <a:pt x="0" y="34"/>
                      <a:pt x="35" y="0"/>
                      <a:pt x="77" y="0"/>
                    </a:cubicBezTo>
                    <a:lnTo>
                      <a:pt x="77" y="0"/>
                    </a:lnTo>
                    <a:cubicBezTo>
                      <a:pt x="121" y="0"/>
                      <a:pt x="155" y="34"/>
                      <a:pt x="155" y="77"/>
                    </a:cubicBezTo>
                    <a:lnTo>
                      <a:pt x="155" y="77"/>
                    </a:lnTo>
                    <a:cubicBezTo>
                      <a:pt x="155" y="120"/>
                      <a:pt x="121" y="155"/>
                      <a:pt x="77" y="1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36">
                <a:extLst>
                  <a:ext uri="{FF2B5EF4-FFF2-40B4-BE49-F238E27FC236}">
                    <a16:creationId xmlns:a16="http://schemas.microsoft.com/office/drawing/2014/main" id="{DDBF77E7-5674-4A9A-8EDB-C8C0A28A0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6294" y="8367840"/>
                <a:ext cx="729820" cy="494270"/>
              </a:xfrm>
              <a:custGeom>
                <a:avLst/>
                <a:gdLst>
                  <a:gd name="T0" fmla="*/ 731 w 834"/>
                  <a:gd name="T1" fmla="*/ 563 h 564"/>
                  <a:gd name="T2" fmla="*/ 417 w 834"/>
                  <a:gd name="T3" fmla="*/ 563 h 564"/>
                  <a:gd name="T4" fmla="*/ 102 w 834"/>
                  <a:gd name="T5" fmla="*/ 563 h 564"/>
                  <a:gd name="T6" fmla="*/ 102 w 834"/>
                  <a:gd name="T7" fmla="*/ 563 h 564"/>
                  <a:gd name="T8" fmla="*/ 30 w 834"/>
                  <a:gd name="T9" fmla="*/ 533 h 564"/>
                  <a:gd name="T10" fmla="*/ 30 w 834"/>
                  <a:gd name="T11" fmla="*/ 533 h 564"/>
                  <a:gd name="T12" fmla="*/ 0 w 834"/>
                  <a:gd name="T13" fmla="*/ 461 h 564"/>
                  <a:gd name="T14" fmla="*/ 0 w 834"/>
                  <a:gd name="T15" fmla="*/ 281 h 564"/>
                  <a:gd name="T16" fmla="*/ 0 w 834"/>
                  <a:gd name="T17" fmla="*/ 101 h 564"/>
                  <a:gd name="T18" fmla="*/ 0 w 834"/>
                  <a:gd name="T19" fmla="*/ 101 h 564"/>
                  <a:gd name="T20" fmla="*/ 30 w 834"/>
                  <a:gd name="T21" fmla="*/ 30 h 564"/>
                  <a:gd name="T22" fmla="*/ 30 w 834"/>
                  <a:gd name="T23" fmla="*/ 30 h 564"/>
                  <a:gd name="T24" fmla="*/ 102 w 834"/>
                  <a:gd name="T25" fmla="*/ 0 h 564"/>
                  <a:gd name="T26" fmla="*/ 417 w 834"/>
                  <a:gd name="T27" fmla="*/ 0 h 564"/>
                  <a:gd name="T28" fmla="*/ 731 w 834"/>
                  <a:gd name="T29" fmla="*/ 0 h 564"/>
                  <a:gd name="T30" fmla="*/ 731 w 834"/>
                  <a:gd name="T31" fmla="*/ 0 h 564"/>
                  <a:gd name="T32" fmla="*/ 803 w 834"/>
                  <a:gd name="T33" fmla="*/ 30 h 564"/>
                  <a:gd name="T34" fmla="*/ 803 w 834"/>
                  <a:gd name="T35" fmla="*/ 30 h 564"/>
                  <a:gd name="T36" fmla="*/ 833 w 834"/>
                  <a:gd name="T37" fmla="*/ 101 h 564"/>
                  <a:gd name="T38" fmla="*/ 833 w 834"/>
                  <a:gd name="T39" fmla="*/ 281 h 564"/>
                  <a:gd name="T40" fmla="*/ 833 w 834"/>
                  <a:gd name="T41" fmla="*/ 461 h 564"/>
                  <a:gd name="T42" fmla="*/ 833 w 834"/>
                  <a:gd name="T43" fmla="*/ 461 h 564"/>
                  <a:gd name="T44" fmla="*/ 803 w 834"/>
                  <a:gd name="T45" fmla="*/ 533 h 564"/>
                  <a:gd name="T46" fmla="*/ 803 w 834"/>
                  <a:gd name="T47" fmla="*/ 533 h 564"/>
                  <a:gd name="T48" fmla="*/ 731 w 834"/>
                  <a:gd name="T49" fmla="*/ 563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4" h="564">
                    <a:moveTo>
                      <a:pt x="731" y="563"/>
                    </a:moveTo>
                    <a:lnTo>
                      <a:pt x="417" y="563"/>
                    </a:lnTo>
                    <a:lnTo>
                      <a:pt x="102" y="563"/>
                    </a:lnTo>
                    <a:lnTo>
                      <a:pt x="102" y="563"/>
                    </a:lnTo>
                    <a:cubicBezTo>
                      <a:pt x="73" y="563"/>
                      <a:pt x="48" y="552"/>
                      <a:pt x="30" y="533"/>
                    </a:cubicBezTo>
                    <a:lnTo>
                      <a:pt x="30" y="533"/>
                    </a:lnTo>
                    <a:cubicBezTo>
                      <a:pt x="11" y="515"/>
                      <a:pt x="0" y="490"/>
                      <a:pt x="0" y="461"/>
                    </a:cubicBezTo>
                    <a:lnTo>
                      <a:pt x="0" y="281"/>
                    </a:ln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3"/>
                      <a:pt x="11" y="48"/>
                      <a:pt x="30" y="30"/>
                    </a:cubicBezTo>
                    <a:lnTo>
                      <a:pt x="30" y="30"/>
                    </a:lnTo>
                    <a:cubicBezTo>
                      <a:pt x="48" y="11"/>
                      <a:pt x="73" y="0"/>
                      <a:pt x="102" y="0"/>
                    </a:cubicBezTo>
                    <a:lnTo>
                      <a:pt x="417" y="0"/>
                    </a:lnTo>
                    <a:lnTo>
                      <a:pt x="731" y="0"/>
                    </a:lnTo>
                    <a:lnTo>
                      <a:pt x="731" y="0"/>
                    </a:lnTo>
                    <a:cubicBezTo>
                      <a:pt x="760" y="0"/>
                      <a:pt x="785" y="11"/>
                      <a:pt x="803" y="30"/>
                    </a:cubicBezTo>
                    <a:lnTo>
                      <a:pt x="803" y="30"/>
                    </a:lnTo>
                    <a:cubicBezTo>
                      <a:pt x="822" y="48"/>
                      <a:pt x="833" y="73"/>
                      <a:pt x="833" y="101"/>
                    </a:cubicBezTo>
                    <a:lnTo>
                      <a:pt x="833" y="281"/>
                    </a:lnTo>
                    <a:lnTo>
                      <a:pt x="833" y="461"/>
                    </a:lnTo>
                    <a:lnTo>
                      <a:pt x="833" y="461"/>
                    </a:lnTo>
                    <a:cubicBezTo>
                      <a:pt x="833" y="490"/>
                      <a:pt x="822" y="515"/>
                      <a:pt x="803" y="533"/>
                    </a:cubicBezTo>
                    <a:lnTo>
                      <a:pt x="803" y="533"/>
                    </a:lnTo>
                    <a:cubicBezTo>
                      <a:pt x="785" y="552"/>
                      <a:pt x="760" y="563"/>
                      <a:pt x="731" y="5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37">
                <a:extLst>
                  <a:ext uri="{FF2B5EF4-FFF2-40B4-BE49-F238E27FC236}">
                    <a16:creationId xmlns:a16="http://schemas.microsoft.com/office/drawing/2014/main" id="{D9AF07DA-76C4-4AF7-9B90-118BD4E82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8571" y="8360117"/>
                <a:ext cx="745266" cy="509716"/>
              </a:xfrm>
              <a:custGeom>
                <a:avLst/>
                <a:gdLst>
                  <a:gd name="T0" fmla="*/ 111 w 851"/>
                  <a:gd name="T1" fmla="*/ 18 h 582"/>
                  <a:gd name="T2" fmla="*/ 111 w 851"/>
                  <a:gd name="T3" fmla="*/ 18 h 582"/>
                  <a:gd name="T4" fmla="*/ 45 w 851"/>
                  <a:gd name="T5" fmla="*/ 45 h 582"/>
                  <a:gd name="T6" fmla="*/ 45 w 851"/>
                  <a:gd name="T7" fmla="*/ 45 h 582"/>
                  <a:gd name="T8" fmla="*/ 18 w 851"/>
                  <a:gd name="T9" fmla="*/ 110 h 582"/>
                  <a:gd name="T10" fmla="*/ 18 w 851"/>
                  <a:gd name="T11" fmla="*/ 470 h 582"/>
                  <a:gd name="T12" fmla="*/ 18 w 851"/>
                  <a:gd name="T13" fmla="*/ 470 h 582"/>
                  <a:gd name="T14" fmla="*/ 45 w 851"/>
                  <a:gd name="T15" fmla="*/ 537 h 582"/>
                  <a:gd name="T16" fmla="*/ 45 w 851"/>
                  <a:gd name="T17" fmla="*/ 537 h 582"/>
                  <a:gd name="T18" fmla="*/ 111 w 851"/>
                  <a:gd name="T19" fmla="*/ 563 h 582"/>
                  <a:gd name="T20" fmla="*/ 740 w 851"/>
                  <a:gd name="T21" fmla="*/ 563 h 582"/>
                  <a:gd name="T22" fmla="*/ 740 w 851"/>
                  <a:gd name="T23" fmla="*/ 563 h 582"/>
                  <a:gd name="T24" fmla="*/ 806 w 851"/>
                  <a:gd name="T25" fmla="*/ 537 h 582"/>
                  <a:gd name="T26" fmla="*/ 806 w 851"/>
                  <a:gd name="T27" fmla="*/ 537 h 582"/>
                  <a:gd name="T28" fmla="*/ 833 w 851"/>
                  <a:gd name="T29" fmla="*/ 470 h 582"/>
                  <a:gd name="T30" fmla="*/ 833 w 851"/>
                  <a:gd name="T31" fmla="*/ 110 h 582"/>
                  <a:gd name="T32" fmla="*/ 833 w 851"/>
                  <a:gd name="T33" fmla="*/ 110 h 582"/>
                  <a:gd name="T34" fmla="*/ 806 w 851"/>
                  <a:gd name="T35" fmla="*/ 45 h 582"/>
                  <a:gd name="T36" fmla="*/ 806 w 851"/>
                  <a:gd name="T37" fmla="*/ 45 h 582"/>
                  <a:gd name="T38" fmla="*/ 740 w 851"/>
                  <a:gd name="T39" fmla="*/ 18 h 582"/>
                  <a:gd name="T40" fmla="*/ 111 w 851"/>
                  <a:gd name="T41" fmla="*/ 18 h 582"/>
                  <a:gd name="T42" fmla="*/ 740 w 851"/>
                  <a:gd name="T43" fmla="*/ 581 h 582"/>
                  <a:gd name="T44" fmla="*/ 111 w 851"/>
                  <a:gd name="T45" fmla="*/ 581 h 582"/>
                  <a:gd name="T46" fmla="*/ 111 w 851"/>
                  <a:gd name="T47" fmla="*/ 581 h 582"/>
                  <a:gd name="T48" fmla="*/ 33 w 851"/>
                  <a:gd name="T49" fmla="*/ 548 h 582"/>
                  <a:gd name="T50" fmla="*/ 33 w 851"/>
                  <a:gd name="T51" fmla="*/ 548 h 582"/>
                  <a:gd name="T52" fmla="*/ 0 w 851"/>
                  <a:gd name="T53" fmla="*/ 470 h 582"/>
                  <a:gd name="T54" fmla="*/ 0 w 851"/>
                  <a:gd name="T55" fmla="*/ 110 h 582"/>
                  <a:gd name="T56" fmla="*/ 0 w 851"/>
                  <a:gd name="T57" fmla="*/ 110 h 582"/>
                  <a:gd name="T58" fmla="*/ 33 w 851"/>
                  <a:gd name="T59" fmla="*/ 32 h 582"/>
                  <a:gd name="T60" fmla="*/ 33 w 851"/>
                  <a:gd name="T61" fmla="*/ 32 h 582"/>
                  <a:gd name="T62" fmla="*/ 111 w 851"/>
                  <a:gd name="T63" fmla="*/ 0 h 582"/>
                  <a:gd name="T64" fmla="*/ 740 w 851"/>
                  <a:gd name="T65" fmla="*/ 0 h 582"/>
                  <a:gd name="T66" fmla="*/ 740 w 851"/>
                  <a:gd name="T67" fmla="*/ 0 h 582"/>
                  <a:gd name="T68" fmla="*/ 818 w 851"/>
                  <a:gd name="T69" fmla="*/ 32 h 582"/>
                  <a:gd name="T70" fmla="*/ 818 w 851"/>
                  <a:gd name="T71" fmla="*/ 32 h 582"/>
                  <a:gd name="T72" fmla="*/ 850 w 851"/>
                  <a:gd name="T73" fmla="*/ 110 h 582"/>
                  <a:gd name="T74" fmla="*/ 850 w 851"/>
                  <a:gd name="T75" fmla="*/ 470 h 582"/>
                  <a:gd name="T76" fmla="*/ 850 w 851"/>
                  <a:gd name="T77" fmla="*/ 470 h 582"/>
                  <a:gd name="T78" fmla="*/ 818 w 851"/>
                  <a:gd name="T79" fmla="*/ 548 h 582"/>
                  <a:gd name="T80" fmla="*/ 818 w 851"/>
                  <a:gd name="T81" fmla="*/ 548 h 582"/>
                  <a:gd name="T82" fmla="*/ 740 w 851"/>
                  <a:gd name="T83" fmla="*/ 581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1" h="582">
                    <a:moveTo>
                      <a:pt x="111" y="18"/>
                    </a:moveTo>
                    <a:lnTo>
                      <a:pt x="111" y="18"/>
                    </a:lnTo>
                    <a:cubicBezTo>
                      <a:pt x="86" y="18"/>
                      <a:pt x="63" y="27"/>
                      <a:pt x="45" y="45"/>
                    </a:cubicBezTo>
                    <a:lnTo>
                      <a:pt x="45" y="45"/>
                    </a:lnTo>
                    <a:cubicBezTo>
                      <a:pt x="27" y="62"/>
                      <a:pt x="18" y="85"/>
                      <a:pt x="18" y="110"/>
                    </a:cubicBezTo>
                    <a:lnTo>
                      <a:pt x="18" y="470"/>
                    </a:lnTo>
                    <a:lnTo>
                      <a:pt x="18" y="470"/>
                    </a:lnTo>
                    <a:cubicBezTo>
                      <a:pt x="18" y="495"/>
                      <a:pt x="27" y="519"/>
                      <a:pt x="45" y="537"/>
                    </a:cubicBezTo>
                    <a:lnTo>
                      <a:pt x="45" y="537"/>
                    </a:lnTo>
                    <a:cubicBezTo>
                      <a:pt x="63" y="554"/>
                      <a:pt x="86" y="563"/>
                      <a:pt x="111" y="563"/>
                    </a:cubicBezTo>
                    <a:lnTo>
                      <a:pt x="740" y="563"/>
                    </a:lnTo>
                    <a:lnTo>
                      <a:pt x="740" y="563"/>
                    </a:lnTo>
                    <a:cubicBezTo>
                      <a:pt x="765" y="563"/>
                      <a:pt x="789" y="554"/>
                      <a:pt x="806" y="537"/>
                    </a:cubicBezTo>
                    <a:lnTo>
                      <a:pt x="806" y="537"/>
                    </a:lnTo>
                    <a:cubicBezTo>
                      <a:pt x="824" y="519"/>
                      <a:pt x="833" y="495"/>
                      <a:pt x="833" y="470"/>
                    </a:cubicBezTo>
                    <a:lnTo>
                      <a:pt x="833" y="110"/>
                    </a:lnTo>
                    <a:lnTo>
                      <a:pt x="833" y="110"/>
                    </a:lnTo>
                    <a:cubicBezTo>
                      <a:pt x="833" y="85"/>
                      <a:pt x="824" y="62"/>
                      <a:pt x="806" y="45"/>
                    </a:cubicBezTo>
                    <a:lnTo>
                      <a:pt x="806" y="45"/>
                    </a:lnTo>
                    <a:cubicBezTo>
                      <a:pt x="789" y="27"/>
                      <a:pt x="765" y="18"/>
                      <a:pt x="740" y="18"/>
                    </a:cubicBezTo>
                    <a:lnTo>
                      <a:pt x="111" y="18"/>
                    </a:lnTo>
                    <a:close/>
                    <a:moveTo>
                      <a:pt x="740" y="581"/>
                    </a:moveTo>
                    <a:lnTo>
                      <a:pt x="111" y="581"/>
                    </a:lnTo>
                    <a:lnTo>
                      <a:pt x="111" y="581"/>
                    </a:lnTo>
                    <a:cubicBezTo>
                      <a:pt x="81" y="581"/>
                      <a:pt x="53" y="569"/>
                      <a:pt x="33" y="548"/>
                    </a:cubicBezTo>
                    <a:lnTo>
                      <a:pt x="33" y="548"/>
                    </a:lnTo>
                    <a:cubicBezTo>
                      <a:pt x="12" y="527"/>
                      <a:pt x="0" y="500"/>
                      <a:pt x="0" y="470"/>
                    </a:cubicBezTo>
                    <a:lnTo>
                      <a:pt x="0" y="110"/>
                    </a:lnTo>
                    <a:lnTo>
                      <a:pt x="0" y="110"/>
                    </a:lnTo>
                    <a:cubicBezTo>
                      <a:pt x="0" y="81"/>
                      <a:pt x="12" y="53"/>
                      <a:pt x="33" y="32"/>
                    </a:cubicBezTo>
                    <a:lnTo>
                      <a:pt x="33" y="32"/>
                    </a:lnTo>
                    <a:cubicBezTo>
                      <a:pt x="53" y="11"/>
                      <a:pt x="81" y="0"/>
                      <a:pt x="111" y="0"/>
                    </a:cubicBezTo>
                    <a:lnTo>
                      <a:pt x="740" y="0"/>
                    </a:lnTo>
                    <a:lnTo>
                      <a:pt x="740" y="0"/>
                    </a:lnTo>
                    <a:cubicBezTo>
                      <a:pt x="769" y="0"/>
                      <a:pt x="797" y="11"/>
                      <a:pt x="818" y="32"/>
                    </a:cubicBezTo>
                    <a:lnTo>
                      <a:pt x="818" y="32"/>
                    </a:lnTo>
                    <a:cubicBezTo>
                      <a:pt x="839" y="53"/>
                      <a:pt x="850" y="81"/>
                      <a:pt x="850" y="110"/>
                    </a:cubicBezTo>
                    <a:lnTo>
                      <a:pt x="850" y="470"/>
                    </a:lnTo>
                    <a:lnTo>
                      <a:pt x="850" y="470"/>
                    </a:lnTo>
                    <a:cubicBezTo>
                      <a:pt x="850" y="500"/>
                      <a:pt x="839" y="527"/>
                      <a:pt x="818" y="548"/>
                    </a:cubicBezTo>
                    <a:lnTo>
                      <a:pt x="818" y="548"/>
                    </a:lnTo>
                    <a:cubicBezTo>
                      <a:pt x="797" y="569"/>
                      <a:pt x="769" y="581"/>
                      <a:pt x="740" y="5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34FD86BD-8207-4BC7-9B4E-2B89CA62B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3229" y="8452793"/>
                <a:ext cx="335072" cy="331216"/>
              </a:xfrm>
              <a:custGeom>
                <a:avLst/>
                <a:gdLst>
                  <a:gd name="connsiteX0" fmla="*/ 245488 w 335072"/>
                  <a:gd name="connsiteY0" fmla="*/ 172955 h 331216"/>
                  <a:gd name="connsiteX1" fmla="*/ 240052 w 335072"/>
                  <a:gd name="connsiteY1" fmla="*/ 230095 h 331216"/>
                  <a:gd name="connsiteX2" fmla="*/ 223127 w 335072"/>
                  <a:gd name="connsiteY2" fmla="*/ 282950 h 331216"/>
                  <a:gd name="connsiteX3" fmla="*/ 206081 w 335072"/>
                  <a:gd name="connsiteY3" fmla="*/ 307032 h 331216"/>
                  <a:gd name="connsiteX4" fmla="*/ 226858 w 335072"/>
                  <a:gd name="connsiteY4" fmla="*/ 302875 h 331216"/>
                  <a:gd name="connsiteX5" fmla="*/ 312441 w 335072"/>
                  <a:gd name="connsiteY5" fmla="*/ 209321 h 331216"/>
                  <a:gd name="connsiteX6" fmla="*/ 317988 w 335072"/>
                  <a:gd name="connsiteY6" fmla="*/ 172955 h 331216"/>
                  <a:gd name="connsiteX7" fmla="*/ 176663 w 335072"/>
                  <a:gd name="connsiteY7" fmla="*/ 172955 h 331216"/>
                  <a:gd name="connsiteX8" fmla="*/ 176663 w 335072"/>
                  <a:gd name="connsiteY8" fmla="*/ 310329 h 331216"/>
                  <a:gd name="connsiteX9" fmla="*/ 190049 w 335072"/>
                  <a:gd name="connsiteY9" fmla="*/ 303979 h 331216"/>
                  <a:gd name="connsiteX10" fmla="*/ 226678 w 335072"/>
                  <a:gd name="connsiteY10" fmla="*/ 212233 h 331216"/>
                  <a:gd name="connsiteX11" fmla="*/ 229286 w 335072"/>
                  <a:gd name="connsiteY11" fmla="*/ 172955 h 331216"/>
                  <a:gd name="connsiteX12" fmla="*/ 104934 w 335072"/>
                  <a:gd name="connsiteY12" fmla="*/ 172955 h 331216"/>
                  <a:gd name="connsiteX13" fmla="*/ 107546 w 335072"/>
                  <a:gd name="connsiteY13" fmla="*/ 212233 h 331216"/>
                  <a:gd name="connsiteX14" fmla="*/ 144535 w 335072"/>
                  <a:gd name="connsiteY14" fmla="*/ 303979 h 331216"/>
                  <a:gd name="connsiteX15" fmla="*/ 158322 w 335072"/>
                  <a:gd name="connsiteY15" fmla="*/ 310377 h 331216"/>
                  <a:gd name="connsiteX16" fmla="*/ 158322 w 335072"/>
                  <a:gd name="connsiteY16" fmla="*/ 172955 h 331216"/>
                  <a:gd name="connsiteX17" fmla="*/ 17098 w 335072"/>
                  <a:gd name="connsiteY17" fmla="*/ 172955 h 331216"/>
                  <a:gd name="connsiteX18" fmla="*/ 22711 w 335072"/>
                  <a:gd name="connsiteY18" fmla="*/ 209321 h 331216"/>
                  <a:gd name="connsiteX19" fmla="*/ 108956 w 335072"/>
                  <a:gd name="connsiteY19" fmla="*/ 302875 h 331216"/>
                  <a:gd name="connsiteX20" fmla="*/ 128465 w 335072"/>
                  <a:gd name="connsiteY20" fmla="*/ 306769 h 331216"/>
                  <a:gd name="connsiteX21" fmla="*/ 111633 w 335072"/>
                  <a:gd name="connsiteY21" fmla="*/ 282950 h 331216"/>
                  <a:gd name="connsiteX22" fmla="*/ 94911 w 335072"/>
                  <a:gd name="connsiteY22" fmla="*/ 230095 h 331216"/>
                  <a:gd name="connsiteX23" fmla="*/ 89582 w 335072"/>
                  <a:gd name="connsiteY23" fmla="*/ 172955 h 331216"/>
                  <a:gd name="connsiteX24" fmla="*/ 129619 w 335072"/>
                  <a:gd name="connsiteY24" fmla="*/ 22554 h 331216"/>
                  <a:gd name="connsiteX25" fmla="*/ 108956 w 335072"/>
                  <a:gd name="connsiteY25" fmla="*/ 26721 h 331216"/>
                  <a:gd name="connsiteX26" fmla="*/ 22711 w 335072"/>
                  <a:gd name="connsiteY26" fmla="*/ 120477 h 331216"/>
                  <a:gd name="connsiteX27" fmla="*/ 16827 w 335072"/>
                  <a:gd name="connsiteY27" fmla="*/ 158322 h 331216"/>
                  <a:gd name="connsiteX28" fmla="*/ 89419 w 335072"/>
                  <a:gd name="connsiteY28" fmla="*/ 158322 h 331216"/>
                  <a:gd name="connsiteX29" fmla="*/ 94911 w 335072"/>
                  <a:gd name="connsiteY29" fmla="*/ 100019 h 331216"/>
                  <a:gd name="connsiteX30" fmla="*/ 111633 w 335072"/>
                  <a:gd name="connsiteY30" fmla="*/ 47722 h 331216"/>
                  <a:gd name="connsiteX31" fmla="*/ 204920 w 335072"/>
                  <a:gd name="connsiteY31" fmla="*/ 22286 h 331216"/>
                  <a:gd name="connsiteX32" fmla="*/ 223127 w 335072"/>
                  <a:gd name="connsiteY32" fmla="*/ 47722 h 331216"/>
                  <a:gd name="connsiteX33" fmla="*/ 240052 w 335072"/>
                  <a:gd name="connsiteY33" fmla="*/ 100019 h 331216"/>
                  <a:gd name="connsiteX34" fmla="*/ 245654 w 335072"/>
                  <a:gd name="connsiteY34" fmla="*/ 158322 h 331216"/>
                  <a:gd name="connsiteX35" fmla="*/ 318255 w 335072"/>
                  <a:gd name="connsiteY35" fmla="*/ 158322 h 331216"/>
                  <a:gd name="connsiteX36" fmla="*/ 312441 w 335072"/>
                  <a:gd name="connsiteY36" fmla="*/ 120477 h 331216"/>
                  <a:gd name="connsiteX37" fmla="*/ 226858 w 335072"/>
                  <a:gd name="connsiteY37" fmla="*/ 26721 h 331216"/>
                  <a:gd name="connsiteX38" fmla="*/ 176663 w 335072"/>
                  <a:gd name="connsiteY38" fmla="*/ 19244 h 331216"/>
                  <a:gd name="connsiteX39" fmla="*/ 176663 w 335072"/>
                  <a:gd name="connsiteY39" fmla="*/ 158322 h 331216"/>
                  <a:gd name="connsiteX40" fmla="*/ 229400 w 335072"/>
                  <a:gd name="connsiteY40" fmla="*/ 158322 h 331216"/>
                  <a:gd name="connsiteX41" fmla="*/ 226678 w 335072"/>
                  <a:gd name="connsiteY41" fmla="*/ 117888 h 331216"/>
                  <a:gd name="connsiteX42" fmla="*/ 190049 w 335072"/>
                  <a:gd name="connsiteY42" fmla="*/ 25740 h 331216"/>
                  <a:gd name="connsiteX43" fmla="*/ 158322 w 335072"/>
                  <a:gd name="connsiteY43" fmla="*/ 19195 h 331216"/>
                  <a:gd name="connsiteX44" fmla="*/ 144535 w 335072"/>
                  <a:gd name="connsiteY44" fmla="*/ 25740 h 331216"/>
                  <a:gd name="connsiteX45" fmla="*/ 107546 w 335072"/>
                  <a:gd name="connsiteY45" fmla="*/ 117888 h 331216"/>
                  <a:gd name="connsiteX46" fmla="*/ 104820 w 335072"/>
                  <a:gd name="connsiteY46" fmla="*/ 158322 h 331216"/>
                  <a:gd name="connsiteX47" fmla="*/ 158322 w 335072"/>
                  <a:gd name="connsiteY47" fmla="*/ 158322 h 331216"/>
                  <a:gd name="connsiteX48" fmla="*/ 167542 w 335072"/>
                  <a:gd name="connsiteY48" fmla="*/ 0 h 331216"/>
                  <a:gd name="connsiteX49" fmla="*/ 167681 w 335072"/>
                  <a:gd name="connsiteY49" fmla="*/ 58 h 331216"/>
                  <a:gd name="connsiteX50" fmla="*/ 167975 w 335072"/>
                  <a:gd name="connsiteY50" fmla="*/ 0 h 331216"/>
                  <a:gd name="connsiteX51" fmla="*/ 335072 w 335072"/>
                  <a:gd name="connsiteY51" fmla="*/ 164737 h 331216"/>
                  <a:gd name="connsiteX52" fmla="*/ 335056 w 335072"/>
                  <a:gd name="connsiteY52" fmla="*/ 164813 h 331216"/>
                  <a:gd name="connsiteX53" fmla="*/ 335072 w 335072"/>
                  <a:gd name="connsiteY53" fmla="*/ 164826 h 331216"/>
                  <a:gd name="connsiteX54" fmla="*/ 335049 w 335072"/>
                  <a:gd name="connsiteY54" fmla="*/ 164850 h 331216"/>
                  <a:gd name="connsiteX55" fmla="*/ 321825 w 335072"/>
                  <a:gd name="connsiteY55" fmla="*/ 229359 h 331216"/>
                  <a:gd name="connsiteX56" fmla="*/ 167975 w 335072"/>
                  <a:gd name="connsiteY56" fmla="*/ 331216 h 331216"/>
                  <a:gd name="connsiteX57" fmla="*/ 167681 w 335072"/>
                  <a:gd name="connsiteY57" fmla="*/ 331157 h 331216"/>
                  <a:gd name="connsiteX58" fmla="*/ 167542 w 335072"/>
                  <a:gd name="connsiteY58" fmla="*/ 331216 h 331216"/>
                  <a:gd name="connsiteX59" fmla="*/ 167142 w 335072"/>
                  <a:gd name="connsiteY59" fmla="*/ 331049 h 331216"/>
                  <a:gd name="connsiteX60" fmla="*/ 102401 w 335072"/>
                  <a:gd name="connsiteY60" fmla="*/ 318074 h 331216"/>
                  <a:gd name="connsiteX61" fmla="*/ 7513 w 335072"/>
                  <a:gd name="connsiteY61" fmla="*/ 214085 h 331216"/>
                  <a:gd name="connsiteX62" fmla="*/ 16 w 335072"/>
                  <a:gd name="connsiteY62" fmla="*/ 164841 h 331216"/>
                  <a:gd name="connsiteX63" fmla="*/ 0 w 335072"/>
                  <a:gd name="connsiteY63" fmla="*/ 164826 h 331216"/>
                  <a:gd name="connsiteX64" fmla="*/ 12 w 335072"/>
                  <a:gd name="connsiteY64" fmla="*/ 164817 h 331216"/>
                  <a:gd name="connsiteX65" fmla="*/ 0 w 335072"/>
                  <a:gd name="connsiteY65" fmla="*/ 164737 h 331216"/>
                  <a:gd name="connsiteX66" fmla="*/ 102401 w 335072"/>
                  <a:gd name="connsiteY66" fmla="*/ 12993 h 331216"/>
                  <a:gd name="connsiteX67" fmla="*/ 167141 w 335072"/>
                  <a:gd name="connsiteY67" fmla="*/ 165 h 33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35072" h="331216">
                    <a:moveTo>
                      <a:pt x="245488" y="172955"/>
                    </a:moveTo>
                    <a:lnTo>
                      <a:pt x="240052" y="230095"/>
                    </a:lnTo>
                    <a:cubicBezTo>
                      <a:pt x="236050" y="250074"/>
                      <a:pt x="230265" y="267969"/>
                      <a:pt x="223127" y="282950"/>
                    </a:cubicBezTo>
                    <a:lnTo>
                      <a:pt x="206081" y="307032"/>
                    </a:lnTo>
                    <a:lnTo>
                      <a:pt x="226858" y="302875"/>
                    </a:lnTo>
                    <a:cubicBezTo>
                      <a:pt x="267577" y="285807"/>
                      <a:pt x="299183" y="251571"/>
                      <a:pt x="312441" y="209321"/>
                    </a:cubicBezTo>
                    <a:lnTo>
                      <a:pt x="317988" y="172955"/>
                    </a:lnTo>
                    <a:close/>
                    <a:moveTo>
                      <a:pt x="176663" y="172955"/>
                    </a:moveTo>
                    <a:lnTo>
                      <a:pt x="176663" y="310329"/>
                    </a:lnTo>
                    <a:lnTo>
                      <a:pt x="190049" y="303979"/>
                    </a:lnTo>
                    <a:cubicBezTo>
                      <a:pt x="206382" y="288289"/>
                      <a:pt x="220593" y="256053"/>
                      <a:pt x="226678" y="212233"/>
                    </a:cubicBezTo>
                    <a:lnTo>
                      <a:pt x="229286" y="172955"/>
                    </a:lnTo>
                    <a:close/>
                    <a:moveTo>
                      <a:pt x="104934" y="172955"/>
                    </a:moveTo>
                    <a:lnTo>
                      <a:pt x="107546" y="212233"/>
                    </a:lnTo>
                    <a:cubicBezTo>
                      <a:pt x="113649" y="256053"/>
                      <a:pt x="127929" y="288289"/>
                      <a:pt x="144535" y="303979"/>
                    </a:cubicBezTo>
                    <a:lnTo>
                      <a:pt x="158322" y="310377"/>
                    </a:lnTo>
                    <a:lnTo>
                      <a:pt x="158322" y="172955"/>
                    </a:lnTo>
                    <a:close/>
                    <a:moveTo>
                      <a:pt x="17098" y="172955"/>
                    </a:moveTo>
                    <a:lnTo>
                      <a:pt x="22711" y="209321"/>
                    </a:lnTo>
                    <a:cubicBezTo>
                      <a:pt x="36120" y="251571"/>
                      <a:pt x="68051" y="285807"/>
                      <a:pt x="108956" y="302875"/>
                    </a:cubicBezTo>
                    <a:lnTo>
                      <a:pt x="128465" y="306769"/>
                    </a:lnTo>
                    <a:lnTo>
                      <a:pt x="111633" y="282950"/>
                    </a:lnTo>
                    <a:cubicBezTo>
                      <a:pt x="104550" y="267969"/>
                      <a:pt x="98845" y="250074"/>
                      <a:pt x="94911" y="230095"/>
                    </a:cubicBezTo>
                    <a:lnTo>
                      <a:pt x="89582" y="172955"/>
                    </a:lnTo>
                    <a:close/>
                    <a:moveTo>
                      <a:pt x="129619" y="22554"/>
                    </a:moveTo>
                    <a:lnTo>
                      <a:pt x="108956" y="26721"/>
                    </a:lnTo>
                    <a:cubicBezTo>
                      <a:pt x="68051" y="43943"/>
                      <a:pt x="36120" y="78400"/>
                      <a:pt x="22711" y="120477"/>
                    </a:cubicBezTo>
                    <a:lnTo>
                      <a:pt x="16827" y="158322"/>
                    </a:lnTo>
                    <a:lnTo>
                      <a:pt x="89419" y="158322"/>
                    </a:lnTo>
                    <a:lnTo>
                      <a:pt x="94911" y="100019"/>
                    </a:lnTo>
                    <a:cubicBezTo>
                      <a:pt x="98845" y="80244"/>
                      <a:pt x="104550" y="62540"/>
                      <a:pt x="111633" y="47722"/>
                    </a:cubicBezTo>
                    <a:close/>
                    <a:moveTo>
                      <a:pt x="204920" y="22286"/>
                    </a:moveTo>
                    <a:lnTo>
                      <a:pt x="223127" y="47722"/>
                    </a:lnTo>
                    <a:cubicBezTo>
                      <a:pt x="230265" y="62540"/>
                      <a:pt x="236050" y="80244"/>
                      <a:pt x="240052" y="100019"/>
                    </a:cubicBezTo>
                    <a:lnTo>
                      <a:pt x="245654" y="158322"/>
                    </a:lnTo>
                    <a:lnTo>
                      <a:pt x="318255" y="158322"/>
                    </a:lnTo>
                    <a:lnTo>
                      <a:pt x="312441" y="120477"/>
                    </a:lnTo>
                    <a:cubicBezTo>
                      <a:pt x="299183" y="78400"/>
                      <a:pt x="267577" y="43943"/>
                      <a:pt x="226858" y="26721"/>
                    </a:cubicBezTo>
                    <a:close/>
                    <a:moveTo>
                      <a:pt x="176663" y="19244"/>
                    </a:moveTo>
                    <a:lnTo>
                      <a:pt x="176663" y="158322"/>
                    </a:lnTo>
                    <a:lnTo>
                      <a:pt x="229400" y="158322"/>
                    </a:lnTo>
                    <a:lnTo>
                      <a:pt x="226678" y="117888"/>
                    </a:lnTo>
                    <a:cubicBezTo>
                      <a:pt x="220593" y="74417"/>
                      <a:pt x="206382" y="41736"/>
                      <a:pt x="190049" y="25740"/>
                    </a:cubicBezTo>
                    <a:close/>
                    <a:moveTo>
                      <a:pt x="158322" y="19195"/>
                    </a:moveTo>
                    <a:lnTo>
                      <a:pt x="144535" y="25740"/>
                    </a:lnTo>
                    <a:cubicBezTo>
                      <a:pt x="127929" y="41736"/>
                      <a:pt x="113649" y="74417"/>
                      <a:pt x="107546" y="117888"/>
                    </a:cubicBezTo>
                    <a:lnTo>
                      <a:pt x="104820" y="158322"/>
                    </a:lnTo>
                    <a:lnTo>
                      <a:pt x="158322" y="158322"/>
                    </a:lnTo>
                    <a:close/>
                    <a:moveTo>
                      <a:pt x="167542" y="0"/>
                    </a:moveTo>
                    <a:lnTo>
                      <a:pt x="167681" y="58"/>
                    </a:lnTo>
                    <a:lnTo>
                      <a:pt x="167975" y="0"/>
                    </a:lnTo>
                    <a:cubicBezTo>
                      <a:pt x="259439" y="0"/>
                      <a:pt x="335072" y="74088"/>
                      <a:pt x="335072" y="164737"/>
                    </a:cubicBezTo>
                    <a:lnTo>
                      <a:pt x="335056" y="164813"/>
                    </a:lnTo>
                    <a:lnTo>
                      <a:pt x="335072" y="164826"/>
                    </a:lnTo>
                    <a:lnTo>
                      <a:pt x="335049" y="164850"/>
                    </a:lnTo>
                    <a:lnTo>
                      <a:pt x="321825" y="229359"/>
                    </a:lnTo>
                    <a:cubicBezTo>
                      <a:pt x="296266" y="289052"/>
                      <a:pt x="236573" y="331216"/>
                      <a:pt x="167975" y="331216"/>
                    </a:cubicBezTo>
                    <a:lnTo>
                      <a:pt x="167681" y="331157"/>
                    </a:lnTo>
                    <a:lnTo>
                      <a:pt x="167542" y="331216"/>
                    </a:lnTo>
                    <a:lnTo>
                      <a:pt x="167142" y="331049"/>
                    </a:lnTo>
                    <a:lnTo>
                      <a:pt x="102401" y="318074"/>
                    </a:lnTo>
                    <a:cubicBezTo>
                      <a:pt x="57137" y="299044"/>
                      <a:pt x="22168" y="260917"/>
                      <a:pt x="7513" y="214085"/>
                    </a:cubicBezTo>
                    <a:lnTo>
                      <a:pt x="16" y="164841"/>
                    </a:lnTo>
                    <a:lnTo>
                      <a:pt x="0" y="164826"/>
                    </a:lnTo>
                    <a:lnTo>
                      <a:pt x="12" y="164817"/>
                    </a:lnTo>
                    <a:lnTo>
                      <a:pt x="0" y="164737"/>
                    </a:lnTo>
                    <a:cubicBezTo>
                      <a:pt x="0" y="96750"/>
                      <a:pt x="42049" y="38079"/>
                      <a:pt x="102401" y="12993"/>
                    </a:cubicBezTo>
                    <a:lnTo>
                      <a:pt x="167141" y="165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142">
                <a:extLst>
                  <a:ext uri="{FF2B5EF4-FFF2-40B4-BE49-F238E27FC236}">
                    <a16:creationId xmlns:a16="http://schemas.microsoft.com/office/drawing/2014/main" id="{5D3C631A-35FA-467D-8A02-2F279D8C2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6294" y="9051324"/>
                <a:ext cx="729820" cy="494270"/>
              </a:xfrm>
              <a:custGeom>
                <a:avLst/>
                <a:gdLst>
                  <a:gd name="T0" fmla="*/ 731 w 834"/>
                  <a:gd name="T1" fmla="*/ 563 h 564"/>
                  <a:gd name="T2" fmla="*/ 417 w 834"/>
                  <a:gd name="T3" fmla="*/ 563 h 564"/>
                  <a:gd name="T4" fmla="*/ 102 w 834"/>
                  <a:gd name="T5" fmla="*/ 563 h 564"/>
                  <a:gd name="T6" fmla="*/ 102 w 834"/>
                  <a:gd name="T7" fmla="*/ 563 h 564"/>
                  <a:gd name="T8" fmla="*/ 30 w 834"/>
                  <a:gd name="T9" fmla="*/ 534 h 564"/>
                  <a:gd name="T10" fmla="*/ 30 w 834"/>
                  <a:gd name="T11" fmla="*/ 534 h 564"/>
                  <a:gd name="T12" fmla="*/ 0 w 834"/>
                  <a:gd name="T13" fmla="*/ 462 h 564"/>
                  <a:gd name="T14" fmla="*/ 0 w 834"/>
                  <a:gd name="T15" fmla="*/ 282 h 564"/>
                  <a:gd name="T16" fmla="*/ 0 w 834"/>
                  <a:gd name="T17" fmla="*/ 101 h 564"/>
                  <a:gd name="T18" fmla="*/ 0 w 834"/>
                  <a:gd name="T19" fmla="*/ 101 h 564"/>
                  <a:gd name="T20" fmla="*/ 30 w 834"/>
                  <a:gd name="T21" fmla="*/ 29 h 564"/>
                  <a:gd name="T22" fmla="*/ 30 w 834"/>
                  <a:gd name="T23" fmla="*/ 29 h 564"/>
                  <a:gd name="T24" fmla="*/ 102 w 834"/>
                  <a:gd name="T25" fmla="*/ 0 h 564"/>
                  <a:gd name="T26" fmla="*/ 417 w 834"/>
                  <a:gd name="T27" fmla="*/ 0 h 564"/>
                  <a:gd name="T28" fmla="*/ 731 w 834"/>
                  <a:gd name="T29" fmla="*/ 0 h 564"/>
                  <a:gd name="T30" fmla="*/ 731 w 834"/>
                  <a:gd name="T31" fmla="*/ 0 h 564"/>
                  <a:gd name="T32" fmla="*/ 803 w 834"/>
                  <a:gd name="T33" fmla="*/ 29 h 564"/>
                  <a:gd name="T34" fmla="*/ 803 w 834"/>
                  <a:gd name="T35" fmla="*/ 29 h 564"/>
                  <a:gd name="T36" fmla="*/ 833 w 834"/>
                  <a:gd name="T37" fmla="*/ 101 h 564"/>
                  <a:gd name="T38" fmla="*/ 833 w 834"/>
                  <a:gd name="T39" fmla="*/ 282 h 564"/>
                  <a:gd name="T40" fmla="*/ 833 w 834"/>
                  <a:gd name="T41" fmla="*/ 462 h 564"/>
                  <a:gd name="T42" fmla="*/ 833 w 834"/>
                  <a:gd name="T43" fmla="*/ 462 h 564"/>
                  <a:gd name="T44" fmla="*/ 803 w 834"/>
                  <a:gd name="T45" fmla="*/ 534 h 564"/>
                  <a:gd name="T46" fmla="*/ 803 w 834"/>
                  <a:gd name="T47" fmla="*/ 534 h 564"/>
                  <a:gd name="T48" fmla="*/ 731 w 834"/>
                  <a:gd name="T49" fmla="*/ 563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4" h="564">
                    <a:moveTo>
                      <a:pt x="731" y="563"/>
                    </a:moveTo>
                    <a:lnTo>
                      <a:pt x="417" y="563"/>
                    </a:lnTo>
                    <a:lnTo>
                      <a:pt x="102" y="563"/>
                    </a:lnTo>
                    <a:lnTo>
                      <a:pt x="102" y="563"/>
                    </a:lnTo>
                    <a:cubicBezTo>
                      <a:pt x="73" y="563"/>
                      <a:pt x="48" y="552"/>
                      <a:pt x="30" y="534"/>
                    </a:cubicBezTo>
                    <a:lnTo>
                      <a:pt x="30" y="534"/>
                    </a:lnTo>
                    <a:cubicBezTo>
                      <a:pt x="11" y="516"/>
                      <a:pt x="0" y="489"/>
                      <a:pt x="0" y="462"/>
                    </a:cubicBezTo>
                    <a:lnTo>
                      <a:pt x="0" y="282"/>
                    </a:ln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4"/>
                      <a:pt x="11" y="47"/>
                      <a:pt x="30" y="29"/>
                    </a:cubicBezTo>
                    <a:lnTo>
                      <a:pt x="30" y="29"/>
                    </a:lnTo>
                    <a:cubicBezTo>
                      <a:pt x="48" y="11"/>
                      <a:pt x="73" y="0"/>
                      <a:pt x="102" y="0"/>
                    </a:cubicBezTo>
                    <a:lnTo>
                      <a:pt x="417" y="0"/>
                    </a:lnTo>
                    <a:lnTo>
                      <a:pt x="731" y="0"/>
                    </a:lnTo>
                    <a:lnTo>
                      <a:pt x="731" y="0"/>
                    </a:lnTo>
                    <a:cubicBezTo>
                      <a:pt x="760" y="0"/>
                      <a:pt x="785" y="11"/>
                      <a:pt x="803" y="29"/>
                    </a:cubicBezTo>
                    <a:lnTo>
                      <a:pt x="803" y="29"/>
                    </a:lnTo>
                    <a:cubicBezTo>
                      <a:pt x="822" y="47"/>
                      <a:pt x="833" y="74"/>
                      <a:pt x="833" y="101"/>
                    </a:cubicBezTo>
                    <a:lnTo>
                      <a:pt x="833" y="282"/>
                    </a:lnTo>
                    <a:lnTo>
                      <a:pt x="833" y="462"/>
                    </a:lnTo>
                    <a:lnTo>
                      <a:pt x="833" y="462"/>
                    </a:lnTo>
                    <a:cubicBezTo>
                      <a:pt x="833" y="489"/>
                      <a:pt x="822" y="516"/>
                      <a:pt x="803" y="534"/>
                    </a:cubicBezTo>
                    <a:lnTo>
                      <a:pt x="803" y="534"/>
                    </a:lnTo>
                    <a:cubicBezTo>
                      <a:pt x="785" y="552"/>
                      <a:pt x="760" y="563"/>
                      <a:pt x="731" y="5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43">
                <a:extLst>
                  <a:ext uri="{FF2B5EF4-FFF2-40B4-BE49-F238E27FC236}">
                    <a16:creationId xmlns:a16="http://schemas.microsoft.com/office/drawing/2014/main" id="{F55D894B-45D3-4382-ACBA-72CC67F7D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8571" y="9043601"/>
                <a:ext cx="745266" cy="509716"/>
              </a:xfrm>
              <a:custGeom>
                <a:avLst/>
                <a:gdLst>
                  <a:gd name="T0" fmla="*/ 111 w 851"/>
                  <a:gd name="T1" fmla="*/ 18 h 582"/>
                  <a:gd name="T2" fmla="*/ 111 w 851"/>
                  <a:gd name="T3" fmla="*/ 18 h 582"/>
                  <a:gd name="T4" fmla="*/ 45 w 851"/>
                  <a:gd name="T5" fmla="*/ 45 h 582"/>
                  <a:gd name="T6" fmla="*/ 45 w 851"/>
                  <a:gd name="T7" fmla="*/ 45 h 582"/>
                  <a:gd name="T8" fmla="*/ 18 w 851"/>
                  <a:gd name="T9" fmla="*/ 110 h 582"/>
                  <a:gd name="T10" fmla="*/ 18 w 851"/>
                  <a:gd name="T11" fmla="*/ 471 h 582"/>
                  <a:gd name="T12" fmla="*/ 18 w 851"/>
                  <a:gd name="T13" fmla="*/ 471 h 582"/>
                  <a:gd name="T14" fmla="*/ 45 w 851"/>
                  <a:gd name="T15" fmla="*/ 536 h 582"/>
                  <a:gd name="T16" fmla="*/ 45 w 851"/>
                  <a:gd name="T17" fmla="*/ 536 h 582"/>
                  <a:gd name="T18" fmla="*/ 111 w 851"/>
                  <a:gd name="T19" fmla="*/ 563 h 582"/>
                  <a:gd name="T20" fmla="*/ 740 w 851"/>
                  <a:gd name="T21" fmla="*/ 563 h 582"/>
                  <a:gd name="T22" fmla="*/ 740 w 851"/>
                  <a:gd name="T23" fmla="*/ 563 h 582"/>
                  <a:gd name="T24" fmla="*/ 806 w 851"/>
                  <a:gd name="T25" fmla="*/ 536 h 582"/>
                  <a:gd name="T26" fmla="*/ 806 w 851"/>
                  <a:gd name="T27" fmla="*/ 536 h 582"/>
                  <a:gd name="T28" fmla="*/ 833 w 851"/>
                  <a:gd name="T29" fmla="*/ 471 h 582"/>
                  <a:gd name="T30" fmla="*/ 833 w 851"/>
                  <a:gd name="T31" fmla="*/ 110 h 582"/>
                  <a:gd name="T32" fmla="*/ 833 w 851"/>
                  <a:gd name="T33" fmla="*/ 110 h 582"/>
                  <a:gd name="T34" fmla="*/ 806 w 851"/>
                  <a:gd name="T35" fmla="*/ 45 h 582"/>
                  <a:gd name="T36" fmla="*/ 806 w 851"/>
                  <a:gd name="T37" fmla="*/ 45 h 582"/>
                  <a:gd name="T38" fmla="*/ 740 w 851"/>
                  <a:gd name="T39" fmla="*/ 18 h 582"/>
                  <a:gd name="T40" fmla="*/ 111 w 851"/>
                  <a:gd name="T41" fmla="*/ 18 h 582"/>
                  <a:gd name="T42" fmla="*/ 740 w 851"/>
                  <a:gd name="T43" fmla="*/ 581 h 582"/>
                  <a:gd name="T44" fmla="*/ 111 w 851"/>
                  <a:gd name="T45" fmla="*/ 581 h 582"/>
                  <a:gd name="T46" fmla="*/ 111 w 851"/>
                  <a:gd name="T47" fmla="*/ 581 h 582"/>
                  <a:gd name="T48" fmla="*/ 33 w 851"/>
                  <a:gd name="T49" fmla="*/ 549 h 582"/>
                  <a:gd name="T50" fmla="*/ 33 w 851"/>
                  <a:gd name="T51" fmla="*/ 549 h 582"/>
                  <a:gd name="T52" fmla="*/ 0 w 851"/>
                  <a:gd name="T53" fmla="*/ 471 h 582"/>
                  <a:gd name="T54" fmla="*/ 0 w 851"/>
                  <a:gd name="T55" fmla="*/ 110 h 582"/>
                  <a:gd name="T56" fmla="*/ 0 w 851"/>
                  <a:gd name="T57" fmla="*/ 110 h 582"/>
                  <a:gd name="T58" fmla="*/ 33 w 851"/>
                  <a:gd name="T59" fmla="*/ 32 h 582"/>
                  <a:gd name="T60" fmla="*/ 33 w 851"/>
                  <a:gd name="T61" fmla="*/ 32 h 582"/>
                  <a:gd name="T62" fmla="*/ 111 w 851"/>
                  <a:gd name="T63" fmla="*/ 0 h 582"/>
                  <a:gd name="T64" fmla="*/ 740 w 851"/>
                  <a:gd name="T65" fmla="*/ 0 h 582"/>
                  <a:gd name="T66" fmla="*/ 740 w 851"/>
                  <a:gd name="T67" fmla="*/ 0 h 582"/>
                  <a:gd name="T68" fmla="*/ 818 w 851"/>
                  <a:gd name="T69" fmla="*/ 32 h 582"/>
                  <a:gd name="T70" fmla="*/ 818 w 851"/>
                  <a:gd name="T71" fmla="*/ 32 h 582"/>
                  <a:gd name="T72" fmla="*/ 850 w 851"/>
                  <a:gd name="T73" fmla="*/ 110 h 582"/>
                  <a:gd name="T74" fmla="*/ 850 w 851"/>
                  <a:gd name="T75" fmla="*/ 471 h 582"/>
                  <a:gd name="T76" fmla="*/ 850 w 851"/>
                  <a:gd name="T77" fmla="*/ 471 h 582"/>
                  <a:gd name="T78" fmla="*/ 818 w 851"/>
                  <a:gd name="T79" fmla="*/ 549 h 582"/>
                  <a:gd name="T80" fmla="*/ 818 w 851"/>
                  <a:gd name="T81" fmla="*/ 549 h 582"/>
                  <a:gd name="T82" fmla="*/ 740 w 851"/>
                  <a:gd name="T83" fmla="*/ 581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1" h="582">
                    <a:moveTo>
                      <a:pt x="111" y="18"/>
                    </a:moveTo>
                    <a:lnTo>
                      <a:pt x="111" y="18"/>
                    </a:lnTo>
                    <a:cubicBezTo>
                      <a:pt x="86" y="18"/>
                      <a:pt x="63" y="28"/>
                      <a:pt x="45" y="45"/>
                    </a:cubicBezTo>
                    <a:lnTo>
                      <a:pt x="45" y="45"/>
                    </a:lnTo>
                    <a:cubicBezTo>
                      <a:pt x="27" y="62"/>
                      <a:pt x="18" y="85"/>
                      <a:pt x="18" y="110"/>
                    </a:cubicBezTo>
                    <a:lnTo>
                      <a:pt x="18" y="471"/>
                    </a:lnTo>
                    <a:lnTo>
                      <a:pt x="18" y="471"/>
                    </a:lnTo>
                    <a:cubicBezTo>
                      <a:pt x="18" y="496"/>
                      <a:pt x="27" y="518"/>
                      <a:pt x="45" y="536"/>
                    </a:cubicBezTo>
                    <a:lnTo>
                      <a:pt x="45" y="536"/>
                    </a:lnTo>
                    <a:cubicBezTo>
                      <a:pt x="63" y="553"/>
                      <a:pt x="86" y="563"/>
                      <a:pt x="111" y="563"/>
                    </a:cubicBezTo>
                    <a:lnTo>
                      <a:pt x="740" y="563"/>
                    </a:lnTo>
                    <a:lnTo>
                      <a:pt x="740" y="563"/>
                    </a:lnTo>
                    <a:cubicBezTo>
                      <a:pt x="765" y="563"/>
                      <a:pt x="789" y="553"/>
                      <a:pt x="806" y="536"/>
                    </a:cubicBezTo>
                    <a:lnTo>
                      <a:pt x="806" y="536"/>
                    </a:lnTo>
                    <a:cubicBezTo>
                      <a:pt x="824" y="518"/>
                      <a:pt x="833" y="496"/>
                      <a:pt x="833" y="471"/>
                    </a:cubicBezTo>
                    <a:lnTo>
                      <a:pt x="833" y="110"/>
                    </a:lnTo>
                    <a:lnTo>
                      <a:pt x="833" y="110"/>
                    </a:lnTo>
                    <a:cubicBezTo>
                      <a:pt x="833" y="85"/>
                      <a:pt x="824" y="62"/>
                      <a:pt x="806" y="45"/>
                    </a:cubicBezTo>
                    <a:lnTo>
                      <a:pt x="806" y="45"/>
                    </a:lnTo>
                    <a:cubicBezTo>
                      <a:pt x="789" y="28"/>
                      <a:pt x="765" y="18"/>
                      <a:pt x="740" y="18"/>
                    </a:cubicBezTo>
                    <a:lnTo>
                      <a:pt x="111" y="18"/>
                    </a:lnTo>
                    <a:close/>
                    <a:moveTo>
                      <a:pt x="740" y="581"/>
                    </a:moveTo>
                    <a:lnTo>
                      <a:pt x="111" y="581"/>
                    </a:lnTo>
                    <a:lnTo>
                      <a:pt x="111" y="581"/>
                    </a:lnTo>
                    <a:cubicBezTo>
                      <a:pt x="81" y="581"/>
                      <a:pt x="53" y="570"/>
                      <a:pt x="33" y="549"/>
                    </a:cubicBezTo>
                    <a:lnTo>
                      <a:pt x="33" y="549"/>
                    </a:lnTo>
                    <a:cubicBezTo>
                      <a:pt x="12" y="528"/>
                      <a:pt x="0" y="500"/>
                      <a:pt x="0" y="471"/>
                    </a:cubicBezTo>
                    <a:lnTo>
                      <a:pt x="0" y="110"/>
                    </a:lnTo>
                    <a:lnTo>
                      <a:pt x="0" y="110"/>
                    </a:lnTo>
                    <a:cubicBezTo>
                      <a:pt x="0" y="81"/>
                      <a:pt x="12" y="53"/>
                      <a:pt x="33" y="32"/>
                    </a:cubicBezTo>
                    <a:lnTo>
                      <a:pt x="33" y="32"/>
                    </a:lnTo>
                    <a:cubicBezTo>
                      <a:pt x="53" y="11"/>
                      <a:pt x="81" y="0"/>
                      <a:pt x="111" y="0"/>
                    </a:cubicBezTo>
                    <a:lnTo>
                      <a:pt x="740" y="0"/>
                    </a:lnTo>
                    <a:lnTo>
                      <a:pt x="740" y="0"/>
                    </a:lnTo>
                    <a:cubicBezTo>
                      <a:pt x="769" y="0"/>
                      <a:pt x="797" y="11"/>
                      <a:pt x="818" y="32"/>
                    </a:cubicBezTo>
                    <a:lnTo>
                      <a:pt x="818" y="32"/>
                    </a:lnTo>
                    <a:cubicBezTo>
                      <a:pt x="839" y="53"/>
                      <a:pt x="850" y="81"/>
                      <a:pt x="850" y="110"/>
                    </a:cubicBezTo>
                    <a:lnTo>
                      <a:pt x="850" y="471"/>
                    </a:lnTo>
                    <a:lnTo>
                      <a:pt x="850" y="471"/>
                    </a:lnTo>
                    <a:cubicBezTo>
                      <a:pt x="850" y="500"/>
                      <a:pt x="839" y="528"/>
                      <a:pt x="818" y="549"/>
                    </a:cubicBezTo>
                    <a:lnTo>
                      <a:pt x="818" y="549"/>
                    </a:lnTo>
                    <a:cubicBezTo>
                      <a:pt x="797" y="570"/>
                      <a:pt x="769" y="581"/>
                      <a:pt x="740" y="5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144">
                <a:extLst>
                  <a:ext uri="{FF2B5EF4-FFF2-40B4-BE49-F238E27FC236}">
                    <a16:creationId xmlns:a16="http://schemas.microsoft.com/office/drawing/2014/main" id="{8DF4A139-24CF-46EF-9C6D-97706B5E4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3722" y="9163306"/>
                <a:ext cx="490410" cy="293473"/>
              </a:xfrm>
              <a:custGeom>
                <a:avLst/>
                <a:gdLst>
                  <a:gd name="T0" fmla="*/ 478 w 559"/>
                  <a:gd name="T1" fmla="*/ 334 h 335"/>
                  <a:gd name="T2" fmla="*/ 279 w 559"/>
                  <a:gd name="T3" fmla="*/ 334 h 335"/>
                  <a:gd name="T4" fmla="*/ 80 w 559"/>
                  <a:gd name="T5" fmla="*/ 334 h 335"/>
                  <a:gd name="T6" fmla="*/ 80 w 559"/>
                  <a:gd name="T7" fmla="*/ 334 h 335"/>
                  <a:gd name="T8" fmla="*/ 24 w 559"/>
                  <a:gd name="T9" fmla="*/ 311 h 335"/>
                  <a:gd name="T10" fmla="*/ 24 w 559"/>
                  <a:gd name="T11" fmla="*/ 311 h 335"/>
                  <a:gd name="T12" fmla="*/ 0 w 559"/>
                  <a:gd name="T13" fmla="*/ 255 h 335"/>
                  <a:gd name="T14" fmla="*/ 0 w 559"/>
                  <a:gd name="T15" fmla="*/ 167 h 335"/>
                  <a:gd name="T16" fmla="*/ 0 w 559"/>
                  <a:gd name="T17" fmla="*/ 80 h 335"/>
                  <a:gd name="T18" fmla="*/ 0 w 559"/>
                  <a:gd name="T19" fmla="*/ 80 h 335"/>
                  <a:gd name="T20" fmla="*/ 24 w 559"/>
                  <a:gd name="T21" fmla="*/ 23 h 335"/>
                  <a:gd name="T22" fmla="*/ 24 w 559"/>
                  <a:gd name="T23" fmla="*/ 23 h 335"/>
                  <a:gd name="T24" fmla="*/ 80 w 559"/>
                  <a:gd name="T25" fmla="*/ 0 h 335"/>
                  <a:gd name="T26" fmla="*/ 279 w 559"/>
                  <a:gd name="T27" fmla="*/ 0 h 335"/>
                  <a:gd name="T28" fmla="*/ 478 w 559"/>
                  <a:gd name="T29" fmla="*/ 0 h 335"/>
                  <a:gd name="T30" fmla="*/ 478 w 559"/>
                  <a:gd name="T31" fmla="*/ 0 h 335"/>
                  <a:gd name="T32" fmla="*/ 535 w 559"/>
                  <a:gd name="T33" fmla="*/ 23 h 335"/>
                  <a:gd name="T34" fmla="*/ 535 w 559"/>
                  <a:gd name="T35" fmla="*/ 23 h 335"/>
                  <a:gd name="T36" fmla="*/ 558 w 559"/>
                  <a:gd name="T37" fmla="*/ 80 h 335"/>
                  <a:gd name="T38" fmla="*/ 558 w 559"/>
                  <a:gd name="T39" fmla="*/ 167 h 335"/>
                  <a:gd name="T40" fmla="*/ 558 w 559"/>
                  <a:gd name="T41" fmla="*/ 255 h 335"/>
                  <a:gd name="T42" fmla="*/ 558 w 559"/>
                  <a:gd name="T43" fmla="*/ 255 h 335"/>
                  <a:gd name="T44" fmla="*/ 535 w 559"/>
                  <a:gd name="T45" fmla="*/ 311 h 335"/>
                  <a:gd name="T46" fmla="*/ 535 w 559"/>
                  <a:gd name="T47" fmla="*/ 311 h 335"/>
                  <a:gd name="T48" fmla="*/ 478 w 559"/>
                  <a:gd name="T49" fmla="*/ 334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9" h="335">
                    <a:moveTo>
                      <a:pt x="478" y="334"/>
                    </a:moveTo>
                    <a:lnTo>
                      <a:pt x="279" y="334"/>
                    </a:lnTo>
                    <a:lnTo>
                      <a:pt x="80" y="334"/>
                    </a:lnTo>
                    <a:lnTo>
                      <a:pt x="80" y="334"/>
                    </a:lnTo>
                    <a:cubicBezTo>
                      <a:pt x="58" y="334"/>
                      <a:pt x="38" y="325"/>
                      <a:pt x="24" y="311"/>
                    </a:cubicBezTo>
                    <a:lnTo>
                      <a:pt x="24" y="311"/>
                    </a:lnTo>
                    <a:cubicBezTo>
                      <a:pt x="9" y="296"/>
                      <a:pt x="0" y="277"/>
                      <a:pt x="0" y="255"/>
                    </a:cubicBezTo>
                    <a:lnTo>
                      <a:pt x="0" y="167"/>
                    </a:lnTo>
                    <a:lnTo>
                      <a:pt x="0" y="80"/>
                    </a:lnTo>
                    <a:lnTo>
                      <a:pt x="0" y="80"/>
                    </a:lnTo>
                    <a:cubicBezTo>
                      <a:pt x="0" y="58"/>
                      <a:pt x="9" y="38"/>
                      <a:pt x="24" y="23"/>
                    </a:cubicBezTo>
                    <a:lnTo>
                      <a:pt x="24" y="23"/>
                    </a:lnTo>
                    <a:cubicBezTo>
                      <a:pt x="38" y="9"/>
                      <a:pt x="58" y="0"/>
                      <a:pt x="80" y="0"/>
                    </a:cubicBezTo>
                    <a:lnTo>
                      <a:pt x="279" y="0"/>
                    </a:lnTo>
                    <a:lnTo>
                      <a:pt x="478" y="0"/>
                    </a:lnTo>
                    <a:lnTo>
                      <a:pt x="478" y="0"/>
                    </a:lnTo>
                    <a:cubicBezTo>
                      <a:pt x="500" y="0"/>
                      <a:pt x="520" y="9"/>
                      <a:pt x="535" y="23"/>
                    </a:cubicBezTo>
                    <a:lnTo>
                      <a:pt x="535" y="23"/>
                    </a:lnTo>
                    <a:cubicBezTo>
                      <a:pt x="548" y="38"/>
                      <a:pt x="558" y="58"/>
                      <a:pt x="558" y="80"/>
                    </a:cubicBezTo>
                    <a:lnTo>
                      <a:pt x="558" y="167"/>
                    </a:lnTo>
                    <a:lnTo>
                      <a:pt x="558" y="255"/>
                    </a:lnTo>
                    <a:lnTo>
                      <a:pt x="558" y="255"/>
                    </a:lnTo>
                    <a:cubicBezTo>
                      <a:pt x="558" y="277"/>
                      <a:pt x="548" y="296"/>
                      <a:pt x="535" y="311"/>
                    </a:cubicBezTo>
                    <a:lnTo>
                      <a:pt x="535" y="311"/>
                    </a:lnTo>
                    <a:cubicBezTo>
                      <a:pt x="520" y="325"/>
                      <a:pt x="500" y="334"/>
                      <a:pt x="478" y="3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145">
                <a:extLst>
                  <a:ext uri="{FF2B5EF4-FFF2-40B4-BE49-F238E27FC236}">
                    <a16:creationId xmlns:a16="http://schemas.microsoft.com/office/drawing/2014/main" id="{31D2BEA2-7E39-4FEB-9E20-0FEE8071C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5999" y="9151723"/>
                <a:ext cx="505856" cy="308919"/>
              </a:xfrm>
              <a:custGeom>
                <a:avLst/>
                <a:gdLst>
                  <a:gd name="T0" fmla="*/ 88 w 576"/>
                  <a:gd name="T1" fmla="*/ 18 h 354"/>
                  <a:gd name="T2" fmla="*/ 88 w 576"/>
                  <a:gd name="T3" fmla="*/ 18 h 354"/>
                  <a:gd name="T4" fmla="*/ 38 w 576"/>
                  <a:gd name="T5" fmla="*/ 39 h 354"/>
                  <a:gd name="T6" fmla="*/ 38 w 576"/>
                  <a:gd name="T7" fmla="*/ 39 h 354"/>
                  <a:gd name="T8" fmla="*/ 17 w 576"/>
                  <a:gd name="T9" fmla="*/ 89 h 354"/>
                  <a:gd name="T10" fmla="*/ 17 w 576"/>
                  <a:gd name="T11" fmla="*/ 264 h 354"/>
                  <a:gd name="T12" fmla="*/ 17 w 576"/>
                  <a:gd name="T13" fmla="*/ 264 h 354"/>
                  <a:gd name="T14" fmla="*/ 38 w 576"/>
                  <a:gd name="T15" fmla="*/ 313 h 354"/>
                  <a:gd name="T16" fmla="*/ 38 w 576"/>
                  <a:gd name="T17" fmla="*/ 313 h 354"/>
                  <a:gd name="T18" fmla="*/ 88 w 576"/>
                  <a:gd name="T19" fmla="*/ 334 h 354"/>
                  <a:gd name="T20" fmla="*/ 486 w 576"/>
                  <a:gd name="T21" fmla="*/ 334 h 354"/>
                  <a:gd name="T22" fmla="*/ 486 w 576"/>
                  <a:gd name="T23" fmla="*/ 334 h 354"/>
                  <a:gd name="T24" fmla="*/ 536 w 576"/>
                  <a:gd name="T25" fmla="*/ 313 h 354"/>
                  <a:gd name="T26" fmla="*/ 536 w 576"/>
                  <a:gd name="T27" fmla="*/ 313 h 354"/>
                  <a:gd name="T28" fmla="*/ 556 w 576"/>
                  <a:gd name="T29" fmla="*/ 264 h 354"/>
                  <a:gd name="T30" fmla="*/ 556 w 576"/>
                  <a:gd name="T31" fmla="*/ 89 h 354"/>
                  <a:gd name="T32" fmla="*/ 556 w 576"/>
                  <a:gd name="T33" fmla="*/ 89 h 354"/>
                  <a:gd name="T34" fmla="*/ 536 w 576"/>
                  <a:gd name="T35" fmla="*/ 39 h 354"/>
                  <a:gd name="T36" fmla="*/ 536 w 576"/>
                  <a:gd name="T37" fmla="*/ 39 h 354"/>
                  <a:gd name="T38" fmla="*/ 486 w 576"/>
                  <a:gd name="T39" fmla="*/ 18 h 354"/>
                  <a:gd name="T40" fmla="*/ 88 w 576"/>
                  <a:gd name="T41" fmla="*/ 18 h 354"/>
                  <a:gd name="T42" fmla="*/ 486 w 576"/>
                  <a:gd name="T43" fmla="*/ 353 h 354"/>
                  <a:gd name="T44" fmla="*/ 88 w 576"/>
                  <a:gd name="T45" fmla="*/ 353 h 354"/>
                  <a:gd name="T46" fmla="*/ 88 w 576"/>
                  <a:gd name="T47" fmla="*/ 353 h 354"/>
                  <a:gd name="T48" fmla="*/ 25 w 576"/>
                  <a:gd name="T49" fmla="*/ 326 h 354"/>
                  <a:gd name="T50" fmla="*/ 25 w 576"/>
                  <a:gd name="T51" fmla="*/ 326 h 354"/>
                  <a:gd name="T52" fmla="*/ 0 w 576"/>
                  <a:gd name="T53" fmla="*/ 264 h 354"/>
                  <a:gd name="T54" fmla="*/ 0 w 576"/>
                  <a:gd name="T55" fmla="*/ 89 h 354"/>
                  <a:gd name="T56" fmla="*/ 0 w 576"/>
                  <a:gd name="T57" fmla="*/ 89 h 354"/>
                  <a:gd name="T58" fmla="*/ 25 w 576"/>
                  <a:gd name="T59" fmla="*/ 26 h 354"/>
                  <a:gd name="T60" fmla="*/ 25 w 576"/>
                  <a:gd name="T61" fmla="*/ 26 h 354"/>
                  <a:gd name="T62" fmla="*/ 88 w 576"/>
                  <a:gd name="T63" fmla="*/ 0 h 354"/>
                  <a:gd name="T64" fmla="*/ 486 w 576"/>
                  <a:gd name="T65" fmla="*/ 0 h 354"/>
                  <a:gd name="T66" fmla="*/ 486 w 576"/>
                  <a:gd name="T67" fmla="*/ 0 h 354"/>
                  <a:gd name="T68" fmla="*/ 549 w 576"/>
                  <a:gd name="T69" fmla="*/ 26 h 354"/>
                  <a:gd name="T70" fmla="*/ 549 w 576"/>
                  <a:gd name="T71" fmla="*/ 26 h 354"/>
                  <a:gd name="T72" fmla="*/ 575 w 576"/>
                  <a:gd name="T73" fmla="*/ 89 h 354"/>
                  <a:gd name="T74" fmla="*/ 575 w 576"/>
                  <a:gd name="T75" fmla="*/ 264 h 354"/>
                  <a:gd name="T76" fmla="*/ 575 w 576"/>
                  <a:gd name="T77" fmla="*/ 264 h 354"/>
                  <a:gd name="T78" fmla="*/ 549 w 576"/>
                  <a:gd name="T79" fmla="*/ 326 h 354"/>
                  <a:gd name="T80" fmla="*/ 549 w 576"/>
                  <a:gd name="T81" fmla="*/ 326 h 354"/>
                  <a:gd name="T82" fmla="*/ 486 w 576"/>
                  <a:gd name="T83" fmla="*/ 3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76" h="354">
                    <a:moveTo>
                      <a:pt x="88" y="18"/>
                    </a:moveTo>
                    <a:lnTo>
                      <a:pt x="88" y="18"/>
                    </a:lnTo>
                    <a:cubicBezTo>
                      <a:pt x="69" y="18"/>
                      <a:pt x="51" y="25"/>
                      <a:pt x="38" y="39"/>
                    </a:cubicBezTo>
                    <a:lnTo>
                      <a:pt x="38" y="39"/>
                    </a:lnTo>
                    <a:cubicBezTo>
                      <a:pt x="25" y="52"/>
                      <a:pt x="17" y="70"/>
                      <a:pt x="17" y="89"/>
                    </a:cubicBezTo>
                    <a:lnTo>
                      <a:pt x="17" y="264"/>
                    </a:lnTo>
                    <a:lnTo>
                      <a:pt x="17" y="264"/>
                    </a:lnTo>
                    <a:cubicBezTo>
                      <a:pt x="17" y="283"/>
                      <a:pt x="25" y="300"/>
                      <a:pt x="38" y="313"/>
                    </a:cubicBezTo>
                    <a:lnTo>
                      <a:pt x="38" y="313"/>
                    </a:lnTo>
                    <a:cubicBezTo>
                      <a:pt x="51" y="327"/>
                      <a:pt x="69" y="334"/>
                      <a:pt x="88" y="334"/>
                    </a:cubicBezTo>
                    <a:lnTo>
                      <a:pt x="486" y="334"/>
                    </a:lnTo>
                    <a:lnTo>
                      <a:pt x="486" y="334"/>
                    </a:lnTo>
                    <a:cubicBezTo>
                      <a:pt x="505" y="334"/>
                      <a:pt x="523" y="327"/>
                      <a:pt x="536" y="313"/>
                    </a:cubicBezTo>
                    <a:lnTo>
                      <a:pt x="536" y="313"/>
                    </a:lnTo>
                    <a:cubicBezTo>
                      <a:pt x="550" y="300"/>
                      <a:pt x="556" y="283"/>
                      <a:pt x="556" y="264"/>
                    </a:cubicBezTo>
                    <a:lnTo>
                      <a:pt x="556" y="89"/>
                    </a:lnTo>
                    <a:lnTo>
                      <a:pt x="556" y="89"/>
                    </a:lnTo>
                    <a:cubicBezTo>
                      <a:pt x="556" y="70"/>
                      <a:pt x="550" y="52"/>
                      <a:pt x="536" y="39"/>
                    </a:cubicBezTo>
                    <a:lnTo>
                      <a:pt x="536" y="39"/>
                    </a:lnTo>
                    <a:cubicBezTo>
                      <a:pt x="523" y="25"/>
                      <a:pt x="505" y="18"/>
                      <a:pt x="486" y="18"/>
                    </a:cubicBezTo>
                    <a:lnTo>
                      <a:pt x="88" y="18"/>
                    </a:lnTo>
                    <a:close/>
                    <a:moveTo>
                      <a:pt x="486" y="353"/>
                    </a:moveTo>
                    <a:lnTo>
                      <a:pt x="88" y="353"/>
                    </a:lnTo>
                    <a:lnTo>
                      <a:pt x="88" y="353"/>
                    </a:lnTo>
                    <a:cubicBezTo>
                      <a:pt x="64" y="353"/>
                      <a:pt x="42" y="343"/>
                      <a:pt x="25" y="326"/>
                    </a:cubicBezTo>
                    <a:lnTo>
                      <a:pt x="25" y="326"/>
                    </a:lnTo>
                    <a:cubicBezTo>
                      <a:pt x="8" y="310"/>
                      <a:pt x="0" y="287"/>
                      <a:pt x="0" y="264"/>
                    </a:cubicBezTo>
                    <a:lnTo>
                      <a:pt x="0" y="89"/>
                    </a:lnTo>
                    <a:lnTo>
                      <a:pt x="0" y="89"/>
                    </a:lnTo>
                    <a:cubicBezTo>
                      <a:pt x="0" y="65"/>
                      <a:pt x="8" y="43"/>
                      <a:pt x="25" y="26"/>
                    </a:cubicBezTo>
                    <a:lnTo>
                      <a:pt x="25" y="26"/>
                    </a:lnTo>
                    <a:cubicBezTo>
                      <a:pt x="42" y="10"/>
                      <a:pt x="64" y="0"/>
                      <a:pt x="88" y="0"/>
                    </a:cubicBezTo>
                    <a:lnTo>
                      <a:pt x="486" y="0"/>
                    </a:lnTo>
                    <a:lnTo>
                      <a:pt x="486" y="0"/>
                    </a:lnTo>
                    <a:cubicBezTo>
                      <a:pt x="510" y="0"/>
                      <a:pt x="532" y="10"/>
                      <a:pt x="549" y="26"/>
                    </a:cubicBezTo>
                    <a:lnTo>
                      <a:pt x="549" y="26"/>
                    </a:lnTo>
                    <a:cubicBezTo>
                      <a:pt x="566" y="43"/>
                      <a:pt x="575" y="65"/>
                      <a:pt x="575" y="89"/>
                    </a:cubicBezTo>
                    <a:lnTo>
                      <a:pt x="575" y="264"/>
                    </a:lnTo>
                    <a:lnTo>
                      <a:pt x="575" y="264"/>
                    </a:lnTo>
                    <a:cubicBezTo>
                      <a:pt x="575" y="287"/>
                      <a:pt x="566" y="310"/>
                      <a:pt x="549" y="326"/>
                    </a:cubicBezTo>
                    <a:lnTo>
                      <a:pt x="549" y="326"/>
                    </a:lnTo>
                    <a:cubicBezTo>
                      <a:pt x="532" y="343"/>
                      <a:pt x="510" y="353"/>
                      <a:pt x="486" y="3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2050E7A-6338-4B43-A998-F3B29AEA6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4560" y="9195294"/>
                <a:ext cx="487944" cy="245161"/>
              </a:xfrm>
              <a:custGeom>
                <a:avLst/>
                <a:gdLst>
                  <a:gd name="connsiteX0" fmla="*/ 2659 w 487944"/>
                  <a:gd name="connsiteY0" fmla="*/ 1524 h 245161"/>
                  <a:gd name="connsiteX1" fmla="*/ 14023 w 487944"/>
                  <a:gd name="connsiteY1" fmla="*/ 3271 h 245161"/>
                  <a:gd name="connsiteX2" fmla="*/ 244804 w 487944"/>
                  <a:gd name="connsiteY2" fmla="*/ 128171 h 245161"/>
                  <a:gd name="connsiteX3" fmla="*/ 473837 w 487944"/>
                  <a:gd name="connsiteY3" fmla="*/ 7638 h 245161"/>
                  <a:gd name="connsiteX4" fmla="*/ 485201 w 487944"/>
                  <a:gd name="connsiteY4" fmla="*/ 5018 h 245161"/>
                  <a:gd name="connsiteX5" fmla="*/ 486075 w 487944"/>
                  <a:gd name="connsiteY5" fmla="*/ 16373 h 245161"/>
                  <a:gd name="connsiteX6" fmla="*/ 419529 w 487944"/>
                  <a:gd name="connsiteY6" fmla="*/ 82535 h 245161"/>
                  <a:gd name="connsiteX7" fmla="*/ 375665 w 487944"/>
                  <a:gd name="connsiteY7" fmla="*/ 107565 h 245161"/>
                  <a:gd name="connsiteX8" fmla="*/ 462944 w 487944"/>
                  <a:gd name="connsiteY8" fmla="*/ 232780 h 245161"/>
                  <a:gd name="connsiteX9" fmla="*/ 462079 w 487944"/>
                  <a:gd name="connsiteY9" fmla="*/ 244271 h 245161"/>
                  <a:gd name="connsiteX10" fmla="*/ 456889 w 487944"/>
                  <a:gd name="connsiteY10" fmla="*/ 245155 h 245161"/>
                  <a:gd name="connsiteX11" fmla="*/ 450834 w 487944"/>
                  <a:gd name="connsiteY11" fmla="*/ 241619 h 245161"/>
                  <a:gd name="connsiteX12" fmla="*/ 361552 w 487944"/>
                  <a:gd name="connsiteY12" fmla="*/ 115619 h 245161"/>
                  <a:gd name="connsiteX13" fmla="*/ 344337 w 487944"/>
                  <a:gd name="connsiteY13" fmla="*/ 125442 h 245161"/>
                  <a:gd name="connsiteX14" fmla="*/ 244804 w 487944"/>
                  <a:gd name="connsiteY14" fmla="*/ 144767 h 245161"/>
                  <a:gd name="connsiteX15" fmla="*/ 145353 w 487944"/>
                  <a:gd name="connsiteY15" fmla="*/ 124896 h 245161"/>
                  <a:gd name="connsiteX16" fmla="*/ 119893 w 487944"/>
                  <a:gd name="connsiteY16" fmla="*/ 110106 h 245161"/>
                  <a:gd name="connsiteX17" fmla="*/ 25555 w 487944"/>
                  <a:gd name="connsiteY17" fmla="*/ 241651 h 245161"/>
                  <a:gd name="connsiteX18" fmla="*/ 19458 w 487944"/>
                  <a:gd name="connsiteY18" fmla="*/ 245161 h 245161"/>
                  <a:gd name="connsiteX19" fmla="*/ 14232 w 487944"/>
                  <a:gd name="connsiteY19" fmla="*/ 243406 h 245161"/>
                  <a:gd name="connsiteX20" fmla="*/ 12490 w 487944"/>
                  <a:gd name="connsiteY20" fmla="*/ 232875 h 245161"/>
                  <a:gd name="connsiteX21" fmla="*/ 105802 w 487944"/>
                  <a:gd name="connsiteY21" fmla="*/ 101921 h 245161"/>
                  <a:gd name="connsiteX22" fmla="*/ 69423 w 487944"/>
                  <a:gd name="connsiteY22" fmla="*/ 80788 h 245161"/>
                  <a:gd name="connsiteX23" fmla="*/ 910 w 487944"/>
                  <a:gd name="connsiteY23" fmla="*/ 12879 h 245161"/>
                  <a:gd name="connsiteX24" fmla="*/ 2659 w 487944"/>
                  <a:gd name="connsiteY24" fmla="*/ 1524 h 245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87944" h="245161">
                    <a:moveTo>
                      <a:pt x="2659" y="1524"/>
                    </a:moveTo>
                    <a:cubicBezTo>
                      <a:pt x="7030" y="-1096"/>
                      <a:pt x="11400" y="-223"/>
                      <a:pt x="14023" y="3271"/>
                    </a:cubicBezTo>
                    <a:cubicBezTo>
                      <a:pt x="14897" y="4145"/>
                      <a:pt x="105811" y="128171"/>
                      <a:pt x="244804" y="128171"/>
                    </a:cubicBezTo>
                    <a:cubicBezTo>
                      <a:pt x="383797" y="128171"/>
                      <a:pt x="472963" y="8512"/>
                      <a:pt x="473837" y="7638"/>
                    </a:cubicBezTo>
                    <a:cubicBezTo>
                      <a:pt x="476459" y="3271"/>
                      <a:pt x="481704" y="3271"/>
                      <a:pt x="485201" y="5018"/>
                    </a:cubicBezTo>
                    <a:cubicBezTo>
                      <a:pt x="488698" y="8512"/>
                      <a:pt x="488698" y="12879"/>
                      <a:pt x="486075" y="16373"/>
                    </a:cubicBezTo>
                    <a:cubicBezTo>
                      <a:pt x="484327" y="18993"/>
                      <a:pt x="460943" y="51092"/>
                      <a:pt x="419529" y="82535"/>
                    </a:cubicBezTo>
                    <a:lnTo>
                      <a:pt x="375665" y="107565"/>
                    </a:lnTo>
                    <a:lnTo>
                      <a:pt x="462944" y="232780"/>
                    </a:lnTo>
                    <a:cubicBezTo>
                      <a:pt x="465539" y="236316"/>
                      <a:pt x="464674" y="240735"/>
                      <a:pt x="462079" y="244271"/>
                    </a:cubicBezTo>
                    <a:cubicBezTo>
                      <a:pt x="460349" y="245155"/>
                      <a:pt x="458619" y="245155"/>
                      <a:pt x="456889" y="245155"/>
                    </a:cubicBezTo>
                    <a:cubicBezTo>
                      <a:pt x="455159" y="245155"/>
                      <a:pt x="451699" y="244271"/>
                      <a:pt x="450834" y="241619"/>
                    </a:cubicBezTo>
                    <a:lnTo>
                      <a:pt x="361552" y="115619"/>
                    </a:lnTo>
                    <a:lnTo>
                      <a:pt x="344337" y="125442"/>
                    </a:lnTo>
                    <a:cubicBezTo>
                      <a:pt x="315066" y="137070"/>
                      <a:pt x="281738" y="144767"/>
                      <a:pt x="244804" y="144767"/>
                    </a:cubicBezTo>
                    <a:cubicBezTo>
                      <a:pt x="208089" y="144767"/>
                      <a:pt x="174761" y="136851"/>
                      <a:pt x="145353" y="124896"/>
                    </a:cubicBezTo>
                    <a:lnTo>
                      <a:pt x="119893" y="110106"/>
                    </a:lnTo>
                    <a:lnTo>
                      <a:pt x="25555" y="241651"/>
                    </a:lnTo>
                    <a:cubicBezTo>
                      <a:pt x="23813" y="243406"/>
                      <a:pt x="22071" y="245161"/>
                      <a:pt x="19458" y="245161"/>
                    </a:cubicBezTo>
                    <a:cubicBezTo>
                      <a:pt x="17716" y="245161"/>
                      <a:pt x="15974" y="244284"/>
                      <a:pt x="14232" y="243406"/>
                    </a:cubicBezTo>
                    <a:cubicBezTo>
                      <a:pt x="10748" y="241651"/>
                      <a:pt x="10748" y="235508"/>
                      <a:pt x="12490" y="232875"/>
                    </a:cubicBezTo>
                    <a:lnTo>
                      <a:pt x="105802" y="101921"/>
                    </a:lnTo>
                    <a:lnTo>
                      <a:pt x="69423" y="80788"/>
                    </a:lnTo>
                    <a:cubicBezTo>
                      <a:pt x="27354" y="48471"/>
                      <a:pt x="3096" y="15499"/>
                      <a:pt x="910" y="12879"/>
                    </a:cubicBezTo>
                    <a:cubicBezTo>
                      <a:pt x="-838" y="9385"/>
                      <a:pt x="36" y="4145"/>
                      <a:pt x="2659" y="15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49">
                <a:extLst>
                  <a:ext uri="{FF2B5EF4-FFF2-40B4-BE49-F238E27FC236}">
                    <a16:creationId xmlns:a16="http://schemas.microsoft.com/office/drawing/2014/main" id="{EDB3AC6C-D2F0-4B22-8096-8966AB87E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6294" y="9734806"/>
                <a:ext cx="729820" cy="494270"/>
              </a:xfrm>
              <a:custGeom>
                <a:avLst/>
                <a:gdLst>
                  <a:gd name="T0" fmla="*/ 731 w 834"/>
                  <a:gd name="T1" fmla="*/ 563 h 564"/>
                  <a:gd name="T2" fmla="*/ 417 w 834"/>
                  <a:gd name="T3" fmla="*/ 563 h 564"/>
                  <a:gd name="T4" fmla="*/ 102 w 834"/>
                  <a:gd name="T5" fmla="*/ 563 h 564"/>
                  <a:gd name="T6" fmla="*/ 102 w 834"/>
                  <a:gd name="T7" fmla="*/ 563 h 564"/>
                  <a:gd name="T8" fmla="*/ 30 w 834"/>
                  <a:gd name="T9" fmla="*/ 533 h 564"/>
                  <a:gd name="T10" fmla="*/ 30 w 834"/>
                  <a:gd name="T11" fmla="*/ 533 h 564"/>
                  <a:gd name="T12" fmla="*/ 0 w 834"/>
                  <a:gd name="T13" fmla="*/ 462 h 564"/>
                  <a:gd name="T14" fmla="*/ 0 w 834"/>
                  <a:gd name="T15" fmla="*/ 282 h 564"/>
                  <a:gd name="T16" fmla="*/ 0 w 834"/>
                  <a:gd name="T17" fmla="*/ 102 h 564"/>
                  <a:gd name="T18" fmla="*/ 0 w 834"/>
                  <a:gd name="T19" fmla="*/ 102 h 564"/>
                  <a:gd name="T20" fmla="*/ 30 w 834"/>
                  <a:gd name="T21" fmla="*/ 30 h 564"/>
                  <a:gd name="T22" fmla="*/ 30 w 834"/>
                  <a:gd name="T23" fmla="*/ 30 h 564"/>
                  <a:gd name="T24" fmla="*/ 102 w 834"/>
                  <a:gd name="T25" fmla="*/ 0 h 564"/>
                  <a:gd name="T26" fmla="*/ 417 w 834"/>
                  <a:gd name="T27" fmla="*/ 0 h 564"/>
                  <a:gd name="T28" fmla="*/ 731 w 834"/>
                  <a:gd name="T29" fmla="*/ 0 h 564"/>
                  <a:gd name="T30" fmla="*/ 731 w 834"/>
                  <a:gd name="T31" fmla="*/ 0 h 564"/>
                  <a:gd name="T32" fmla="*/ 803 w 834"/>
                  <a:gd name="T33" fmla="*/ 30 h 564"/>
                  <a:gd name="T34" fmla="*/ 803 w 834"/>
                  <a:gd name="T35" fmla="*/ 30 h 564"/>
                  <a:gd name="T36" fmla="*/ 833 w 834"/>
                  <a:gd name="T37" fmla="*/ 102 h 564"/>
                  <a:gd name="T38" fmla="*/ 833 w 834"/>
                  <a:gd name="T39" fmla="*/ 282 h 564"/>
                  <a:gd name="T40" fmla="*/ 833 w 834"/>
                  <a:gd name="T41" fmla="*/ 462 h 564"/>
                  <a:gd name="T42" fmla="*/ 833 w 834"/>
                  <a:gd name="T43" fmla="*/ 462 h 564"/>
                  <a:gd name="T44" fmla="*/ 803 w 834"/>
                  <a:gd name="T45" fmla="*/ 533 h 564"/>
                  <a:gd name="T46" fmla="*/ 803 w 834"/>
                  <a:gd name="T47" fmla="*/ 533 h 564"/>
                  <a:gd name="T48" fmla="*/ 731 w 834"/>
                  <a:gd name="T49" fmla="*/ 563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4" h="564">
                    <a:moveTo>
                      <a:pt x="731" y="563"/>
                    </a:moveTo>
                    <a:lnTo>
                      <a:pt x="417" y="563"/>
                    </a:lnTo>
                    <a:lnTo>
                      <a:pt x="102" y="563"/>
                    </a:lnTo>
                    <a:lnTo>
                      <a:pt x="102" y="563"/>
                    </a:lnTo>
                    <a:cubicBezTo>
                      <a:pt x="73" y="563"/>
                      <a:pt x="48" y="552"/>
                      <a:pt x="30" y="533"/>
                    </a:cubicBezTo>
                    <a:lnTo>
                      <a:pt x="30" y="533"/>
                    </a:lnTo>
                    <a:cubicBezTo>
                      <a:pt x="11" y="515"/>
                      <a:pt x="0" y="490"/>
                      <a:pt x="0" y="462"/>
                    </a:cubicBezTo>
                    <a:lnTo>
                      <a:pt x="0" y="282"/>
                    </a:ln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3"/>
                      <a:pt x="11" y="48"/>
                      <a:pt x="30" y="30"/>
                    </a:cubicBezTo>
                    <a:lnTo>
                      <a:pt x="30" y="30"/>
                    </a:lnTo>
                    <a:cubicBezTo>
                      <a:pt x="48" y="11"/>
                      <a:pt x="73" y="0"/>
                      <a:pt x="102" y="0"/>
                    </a:cubicBezTo>
                    <a:lnTo>
                      <a:pt x="417" y="0"/>
                    </a:lnTo>
                    <a:lnTo>
                      <a:pt x="731" y="0"/>
                    </a:lnTo>
                    <a:lnTo>
                      <a:pt x="731" y="0"/>
                    </a:lnTo>
                    <a:cubicBezTo>
                      <a:pt x="760" y="0"/>
                      <a:pt x="785" y="11"/>
                      <a:pt x="803" y="30"/>
                    </a:cubicBezTo>
                    <a:lnTo>
                      <a:pt x="803" y="30"/>
                    </a:lnTo>
                    <a:cubicBezTo>
                      <a:pt x="822" y="48"/>
                      <a:pt x="833" y="73"/>
                      <a:pt x="833" y="102"/>
                    </a:cubicBezTo>
                    <a:lnTo>
                      <a:pt x="833" y="282"/>
                    </a:lnTo>
                    <a:lnTo>
                      <a:pt x="833" y="462"/>
                    </a:lnTo>
                    <a:lnTo>
                      <a:pt x="833" y="462"/>
                    </a:lnTo>
                    <a:cubicBezTo>
                      <a:pt x="833" y="490"/>
                      <a:pt x="822" y="515"/>
                      <a:pt x="803" y="533"/>
                    </a:cubicBezTo>
                    <a:lnTo>
                      <a:pt x="803" y="533"/>
                    </a:lnTo>
                    <a:cubicBezTo>
                      <a:pt x="785" y="552"/>
                      <a:pt x="760" y="563"/>
                      <a:pt x="731" y="5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50">
                <a:extLst>
                  <a:ext uri="{FF2B5EF4-FFF2-40B4-BE49-F238E27FC236}">
                    <a16:creationId xmlns:a16="http://schemas.microsoft.com/office/drawing/2014/main" id="{9DD41E17-33C8-4706-A102-3FFF4169A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8571" y="9727083"/>
                <a:ext cx="745266" cy="509716"/>
              </a:xfrm>
              <a:custGeom>
                <a:avLst/>
                <a:gdLst>
                  <a:gd name="T0" fmla="*/ 111 w 851"/>
                  <a:gd name="T1" fmla="*/ 18 h 582"/>
                  <a:gd name="T2" fmla="*/ 111 w 851"/>
                  <a:gd name="T3" fmla="*/ 18 h 582"/>
                  <a:gd name="T4" fmla="*/ 45 w 851"/>
                  <a:gd name="T5" fmla="*/ 44 h 582"/>
                  <a:gd name="T6" fmla="*/ 45 w 851"/>
                  <a:gd name="T7" fmla="*/ 44 h 582"/>
                  <a:gd name="T8" fmla="*/ 18 w 851"/>
                  <a:gd name="T9" fmla="*/ 111 h 582"/>
                  <a:gd name="T10" fmla="*/ 18 w 851"/>
                  <a:gd name="T11" fmla="*/ 471 h 582"/>
                  <a:gd name="T12" fmla="*/ 18 w 851"/>
                  <a:gd name="T13" fmla="*/ 471 h 582"/>
                  <a:gd name="T14" fmla="*/ 45 w 851"/>
                  <a:gd name="T15" fmla="*/ 536 h 582"/>
                  <a:gd name="T16" fmla="*/ 45 w 851"/>
                  <a:gd name="T17" fmla="*/ 536 h 582"/>
                  <a:gd name="T18" fmla="*/ 111 w 851"/>
                  <a:gd name="T19" fmla="*/ 563 h 582"/>
                  <a:gd name="T20" fmla="*/ 740 w 851"/>
                  <a:gd name="T21" fmla="*/ 563 h 582"/>
                  <a:gd name="T22" fmla="*/ 740 w 851"/>
                  <a:gd name="T23" fmla="*/ 563 h 582"/>
                  <a:gd name="T24" fmla="*/ 806 w 851"/>
                  <a:gd name="T25" fmla="*/ 536 h 582"/>
                  <a:gd name="T26" fmla="*/ 806 w 851"/>
                  <a:gd name="T27" fmla="*/ 536 h 582"/>
                  <a:gd name="T28" fmla="*/ 833 w 851"/>
                  <a:gd name="T29" fmla="*/ 471 h 582"/>
                  <a:gd name="T30" fmla="*/ 833 w 851"/>
                  <a:gd name="T31" fmla="*/ 111 h 582"/>
                  <a:gd name="T32" fmla="*/ 833 w 851"/>
                  <a:gd name="T33" fmla="*/ 111 h 582"/>
                  <a:gd name="T34" fmla="*/ 806 w 851"/>
                  <a:gd name="T35" fmla="*/ 44 h 582"/>
                  <a:gd name="T36" fmla="*/ 806 w 851"/>
                  <a:gd name="T37" fmla="*/ 44 h 582"/>
                  <a:gd name="T38" fmla="*/ 740 w 851"/>
                  <a:gd name="T39" fmla="*/ 18 h 582"/>
                  <a:gd name="T40" fmla="*/ 111 w 851"/>
                  <a:gd name="T41" fmla="*/ 18 h 582"/>
                  <a:gd name="T42" fmla="*/ 740 w 851"/>
                  <a:gd name="T43" fmla="*/ 581 h 582"/>
                  <a:gd name="T44" fmla="*/ 111 w 851"/>
                  <a:gd name="T45" fmla="*/ 581 h 582"/>
                  <a:gd name="T46" fmla="*/ 111 w 851"/>
                  <a:gd name="T47" fmla="*/ 581 h 582"/>
                  <a:gd name="T48" fmla="*/ 33 w 851"/>
                  <a:gd name="T49" fmla="*/ 549 h 582"/>
                  <a:gd name="T50" fmla="*/ 33 w 851"/>
                  <a:gd name="T51" fmla="*/ 549 h 582"/>
                  <a:gd name="T52" fmla="*/ 0 w 851"/>
                  <a:gd name="T53" fmla="*/ 471 h 582"/>
                  <a:gd name="T54" fmla="*/ 0 w 851"/>
                  <a:gd name="T55" fmla="*/ 111 h 582"/>
                  <a:gd name="T56" fmla="*/ 0 w 851"/>
                  <a:gd name="T57" fmla="*/ 111 h 582"/>
                  <a:gd name="T58" fmla="*/ 33 w 851"/>
                  <a:gd name="T59" fmla="*/ 32 h 582"/>
                  <a:gd name="T60" fmla="*/ 33 w 851"/>
                  <a:gd name="T61" fmla="*/ 32 h 582"/>
                  <a:gd name="T62" fmla="*/ 111 w 851"/>
                  <a:gd name="T63" fmla="*/ 0 h 582"/>
                  <a:gd name="T64" fmla="*/ 740 w 851"/>
                  <a:gd name="T65" fmla="*/ 0 h 582"/>
                  <a:gd name="T66" fmla="*/ 740 w 851"/>
                  <a:gd name="T67" fmla="*/ 0 h 582"/>
                  <a:gd name="T68" fmla="*/ 818 w 851"/>
                  <a:gd name="T69" fmla="*/ 32 h 582"/>
                  <a:gd name="T70" fmla="*/ 818 w 851"/>
                  <a:gd name="T71" fmla="*/ 32 h 582"/>
                  <a:gd name="T72" fmla="*/ 850 w 851"/>
                  <a:gd name="T73" fmla="*/ 111 h 582"/>
                  <a:gd name="T74" fmla="*/ 850 w 851"/>
                  <a:gd name="T75" fmla="*/ 471 h 582"/>
                  <a:gd name="T76" fmla="*/ 850 w 851"/>
                  <a:gd name="T77" fmla="*/ 471 h 582"/>
                  <a:gd name="T78" fmla="*/ 818 w 851"/>
                  <a:gd name="T79" fmla="*/ 549 h 582"/>
                  <a:gd name="T80" fmla="*/ 818 w 851"/>
                  <a:gd name="T81" fmla="*/ 549 h 582"/>
                  <a:gd name="T82" fmla="*/ 740 w 851"/>
                  <a:gd name="T83" fmla="*/ 581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1" h="582">
                    <a:moveTo>
                      <a:pt x="111" y="18"/>
                    </a:moveTo>
                    <a:lnTo>
                      <a:pt x="111" y="18"/>
                    </a:lnTo>
                    <a:cubicBezTo>
                      <a:pt x="86" y="18"/>
                      <a:pt x="63" y="27"/>
                      <a:pt x="45" y="44"/>
                    </a:cubicBezTo>
                    <a:lnTo>
                      <a:pt x="45" y="44"/>
                    </a:lnTo>
                    <a:cubicBezTo>
                      <a:pt x="27" y="62"/>
                      <a:pt x="18" y="86"/>
                      <a:pt x="18" y="111"/>
                    </a:cubicBezTo>
                    <a:lnTo>
                      <a:pt x="18" y="471"/>
                    </a:lnTo>
                    <a:lnTo>
                      <a:pt x="18" y="471"/>
                    </a:lnTo>
                    <a:cubicBezTo>
                      <a:pt x="18" y="495"/>
                      <a:pt x="27" y="519"/>
                      <a:pt x="45" y="536"/>
                    </a:cubicBezTo>
                    <a:lnTo>
                      <a:pt x="45" y="536"/>
                    </a:lnTo>
                    <a:cubicBezTo>
                      <a:pt x="63" y="554"/>
                      <a:pt x="86" y="563"/>
                      <a:pt x="111" y="563"/>
                    </a:cubicBezTo>
                    <a:lnTo>
                      <a:pt x="740" y="563"/>
                    </a:lnTo>
                    <a:lnTo>
                      <a:pt x="740" y="563"/>
                    </a:lnTo>
                    <a:cubicBezTo>
                      <a:pt x="765" y="563"/>
                      <a:pt x="789" y="554"/>
                      <a:pt x="806" y="536"/>
                    </a:cubicBezTo>
                    <a:lnTo>
                      <a:pt x="806" y="536"/>
                    </a:lnTo>
                    <a:cubicBezTo>
                      <a:pt x="824" y="519"/>
                      <a:pt x="833" y="495"/>
                      <a:pt x="833" y="471"/>
                    </a:cubicBezTo>
                    <a:lnTo>
                      <a:pt x="833" y="111"/>
                    </a:lnTo>
                    <a:lnTo>
                      <a:pt x="833" y="111"/>
                    </a:lnTo>
                    <a:cubicBezTo>
                      <a:pt x="833" y="86"/>
                      <a:pt x="824" y="62"/>
                      <a:pt x="806" y="44"/>
                    </a:cubicBezTo>
                    <a:lnTo>
                      <a:pt x="806" y="44"/>
                    </a:lnTo>
                    <a:cubicBezTo>
                      <a:pt x="789" y="27"/>
                      <a:pt x="765" y="18"/>
                      <a:pt x="740" y="18"/>
                    </a:cubicBezTo>
                    <a:lnTo>
                      <a:pt x="111" y="18"/>
                    </a:lnTo>
                    <a:close/>
                    <a:moveTo>
                      <a:pt x="740" y="581"/>
                    </a:moveTo>
                    <a:lnTo>
                      <a:pt x="111" y="581"/>
                    </a:lnTo>
                    <a:lnTo>
                      <a:pt x="111" y="581"/>
                    </a:lnTo>
                    <a:cubicBezTo>
                      <a:pt x="81" y="581"/>
                      <a:pt x="53" y="570"/>
                      <a:pt x="33" y="549"/>
                    </a:cubicBezTo>
                    <a:lnTo>
                      <a:pt x="33" y="549"/>
                    </a:lnTo>
                    <a:cubicBezTo>
                      <a:pt x="12" y="528"/>
                      <a:pt x="0" y="501"/>
                      <a:pt x="0" y="471"/>
                    </a:cubicBezTo>
                    <a:lnTo>
                      <a:pt x="0" y="111"/>
                    </a:lnTo>
                    <a:lnTo>
                      <a:pt x="0" y="111"/>
                    </a:lnTo>
                    <a:cubicBezTo>
                      <a:pt x="0" y="81"/>
                      <a:pt x="12" y="53"/>
                      <a:pt x="33" y="32"/>
                    </a:cubicBezTo>
                    <a:lnTo>
                      <a:pt x="33" y="32"/>
                    </a:lnTo>
                    <a:cubicBezTo>
                      <a:pt x="53" y="12"/>
                      <a:pt x="81" y="0"/>
                      <a:pt x="111" y="0"/>
                    </a:cubicBezTo>
                    <a:lnTo>
                      <a:pt x="740" y="0"/>
                    </a:lnTo>
                    <a:lnTo>
                      <a:pt x="740" y="0"/>
                    </a:lnTo>
                    <a:cubicBezTo>
                      <a:pt x="769" y="0"/>
                      <a:pt x="797" y="12"/>
                      <a:pt x="818" y="32"/>
                    </a:cubicBezTo>
                    <a:lnTo>
                      <a:pt x="818" y="32"/>
                    </a:lnTo>
                    <a:cubicBezTo>
                      <a:pt x="839" y="53"/>
                      <a:pt x="850" y="81"/>
                      <a:pt x="850" y="111"/>
                    </a:cubicBezTo>
                    <a:lnTo>
                      <a:pt x="850" y="471"/>
                    </a:lnTo>
                    <a:lnTo>
                      <a:pt x="850" y="471"/>
                    </a:lnTo>
                    <a:cubicBezTo>
                      <a:pt x="850" y="501"/>
                      <a:pt x="839" y="528"/>
                      <a:pt x="818" y="549"/>
                    </a:cubicBezTo>
                    <a:lnTo>
                      <a:pt x="818" y="549"/>
                    </a:lnTo>
                    <a:cubicBezTo>
                      <a:pt x="797" y="570"/>
                      <a:pt x="769" y="581"/>
                      <a:pt x="740" y="5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51">
                <a:extLst>
                  <a:ext uri="{FF2B5EF4-FFF2-40B4-BE49-F238E27FC236}">
                    <a16:creationId xmlns:a16="http://schemas.microsoft.com/office/drawing/2014/main" id="{C8ED9956-D9DF-484A-B7C2-87C128B94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6693" y="9831345"/>
                <a:ext cx="529022" cy="335948"/>
              </a:xfrm>
              <a:custGeom>
                <a:avLst/>
                <a:gdLst>
                  <a:gd name="T0" fmla="*/ 546 w 604"/>
                  <a:gd name="T1" fmla="*/ 304 h 383"/>
                  <a:gd name="T2" fmla="*/ 513 w 604"/>
                  <a:gd name="T3" fmla="*/ 304 h 383"/>
                  <a:gd name="T4" fmla="*/ 479 w 604"/>
                  <a:gd name="T5" fmla="*/ 304 h 383"/>
                  <a:gd name="T6" fmla="*/ 453 w 604"/>
                  <a:gd name="T7" fmla="*/ 343 h 383"/>
                  <a:gd name="T8" fmla="*/ 426 w 604"/>
                  <a:gd name="T9" fmla="*/ 382 h 383"/>
                  <a:gd name="T10" fmla="*/ 391 w 604"/>
                  <a:gd name="T11" fmla="*/ 343 h 383"/>
                  <a:gd name="T12" fmla="*/ 354 w 604"/>
                  <a:gd name="T13" fmla="*/ 304 h 383"/>
                  <a:gd name="T14" fmla="*/ 205 w 604"/>
                  <a:gd name="T15" fmla="*/ 304 h 383"/>
                  <a:gd name="T16" fmla="*/ 57 w 604"/>
                  <a:gd name="T17" fmla="*/ 304 h 383"/>
                  <a:gd name="T18" fmla="*/ 57 w 604"/>
                  <a:gd name="T19" fmla="*/ 304 h 383"/>
                  <a:gd name="T20" fmla="*/ 16 w 604"/>
                  <a:gd name="T21" fmla="*/ 287 h 383"/>
                  <a:gd name="T22" fmla="*/ 16 w 604"/>
                  <a:gd name="T23" fmla="*/ 287 h 383"/>
                  <a:gd name="T24" fmla="*/ 0 w 604"/>
                  <a:gd name="T25" fmla="*/ 247 h 383"/>
                  <a:gd name="T26" fmla="*/ 0 w 604"/>
                  <a:gd name="T27" fmla="*/ 151 h 383"/>
                  <a:gd name="T28" fmla="*/ 0 w 604"/>
                  <a:gd name="T29" fmla="*/ 57 h 383"/>
                  <a:gd name="T30" fmla="*/ 0 w 604"/>
                  <a:gd name="T31" fmla="*/ 57 h 383"/>
                  <a:gd name="T32" fmla="*/ 16 w 604"/>
                  <a:gd name="T33" fmla="*/ 16 h 383"/>
                  <a:gd name="T34" fmla="*/ 16 w 604"/>
                  <a:gd name="T35" fmla="*/ 16 h 383"/>
                  <a:gd name="T36" fmla="*/ 57 w 604"/>
                  <a:gd name="T37" fmla="*/ 0 h 383"/>
                  <a:gd name="T38" fmla="*/ 302 w 604"/>
                  <a:gd name="T39" fmla="*/ 0 h 383"/>
                  <a:gd name="T40" fmla="*/ 546 w 604"/>
                  <a:gd name="T41" fmla="*/ 0 h 383"/>
                  <a:gd name="T42" fmla="*/ 546 w 604"/>
                  <a:gd name="T43" fmla="*/ 0 h 383"/>
                  <a:gd name="T44" fmla="*/ 587 w 604"/>
                  <a:gd name="T45" fmla="*/ 16 h 383"/>
                  <a:gd name="T46" fmla="*/ 587 w 604"/>
                  <a:gd name="T47" fmla="*/ 16 h 383"/>
                  <a:gd name="T48" fmla="*/ 603 w 604"/>
                  <a:gd name="T49" fmla="*/ 57 h 383"/>
                  <a:gd name="T50" fmla="*/ 603 w 604"/>
                  <a:gd name="T51" fmla="*/ 151 h 383"/>
                  <a:gd name="T52" fmla="*/ 603 w 604"/>
                  <a:gd name="T53" fmla="*/ 247 h 383"/>
                  <a:gd name="T54" fmla="*/ 603 w 604"/>
                  <a:gd name="T55" fmla="*/ 247 h 383"/>
                  <a:gd name="T56" fmla="*/ 587 w 604"/>
                  <a:gd name="T57" fmla="*/ 287 h 383"/>
                  <a:gd name="T58" fmla="*/ 587 w 604"/>
                  <a:gd name="T59" fmla="*/ 287 h 383"/>
                  <a:gd name="T60" fmla="*/ 546 w 604"/>
                  <a:gd name="T61" fmla="*/ 304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4" h="383">
                    <a:moveTo>
                      <a:pt x="546" y="304"/>
                    </a:moveTo>
                    <a:lnTo>
                      <a:pt x="513" y="304"/>
                    </a:lnTo>
                    <a:lnTo>
                      <a:pt x="479" y="304"/>
                    </a:lnTo>
                    <a:lnTo>
                      <a:pt x="453" y="343"/>
                    </a:lnTo>
                    <a:lnTo>
                      <a:pt x="426" y="382"/>
                    </a:lnTo>
                    <a:lnTo>
                      <a:pt x="391" y="343"/>
                    </a:lnTo>
                    <a:lnTo>
                      <a:pt x="354" y="304"/>
                    </a:lnTo>
                    <a:lnTo>
                      <a:pt x="205" y="304"/>
                    </a:lnTo>
                    <a:lnTo>
                      <a:pt x="57" y="304"/>
                    </a:lnTo>
                    <a:lnTo>
                      <a:pt x="57" y="304"/>
                    </a:lnTo>
                    <a:cubicBezTo>
                      <a:pt x="41" y="304"/>
                      <a:pt x="27" y="298"/>
                      <a:pt x="16" y="287"/>
                    </a:cubicBezTo>
                    <a:lnTo>
                      <a:pt x="16" y="287"/>
                    </a:lnTo>
                    <a:cubicBezTo>
                      <a:pt x="7" y="277"/>
                      <a:pt x="0" y="263"/>
                      <a:pt x="0" y="247"/>
                    </a:cubicBezTo>
                    <a:lnTo>
                      <a:pt x="0" y="151"/>
                    </a:lnTo>
                    <a:lnTo>
                      <a:pt x="0" y="57"/>
                    </a:lnTo>
                    <a:lnTo>
                      <a:pt x="0" y="57"/>
                    </a:lnTo>
                    <a:cubicBezTo>
                      <a:pt x="0" y="41"/>
                      <a:pt x="7" y="27"/>
                      <a:pt x="16" y="16"/>
                    </a:cubicBezTo>
                    <a:lnTo>
                      <a:pt x="16" y="16"/>
                    </a:lnTo>
                    <a:cubicBezTo>
                      <a:pt x="27" y="6"/>
                      <a:pt x="41" y="0"/>
                      <a:pt x="57" y="0"/>
                    </a:cubicBezTo>
                    <a:lnTo>
                      <a:pt x="302" y="0"/>
                    </a:lnTo>
                    <a:lnTo>
                      <a:pt x="546" y="0"/>
                    </a:lnTo>
                    <a:lnTo>
                      <a:pt x="546" y="0"/>
                    </a:lnTo>
                    <a:cubicBezTo>
                      <a:pt x="562" y="0"/>
                      <a:pt x="576" y="6"/>
                      <a:pt x="587" y="16"/>
                    </a:cubicBezTo>
                    <a:lnTo>
                      <a:pt x="587" y="16"/>
                    </a:lnTo>
                    <a:cubicBezTo>
                      <a:pt x="597" y="27"/>
                      <a:pt x="603" y="41"/>
                      <a:pt x="603" y="57"/>
                    </a:cubicBezTo>
                    <a:lnTo>
                      <a:pt x="603" y="151"/>
                    </a:lnTo>
                    <a:lnTo>
                      <a:pt x="603" y="247"/>
                    </a:lnTo>
                    <a:lnTo>
                      <a:pt x="603" y="247"/>
                    </a:lnTo>
                    <a:cubicBezTo>
                      <a:pt x="603" y="263"/>
                      <a:pt x="597" y="277"/>
                      <a:pt x="587" y="287"/>
                    </a:cubicBezTo>
                    <a:lnTo>
                      <a:pt x="587" y="287"/>
                    </a:lnTo>
                    <a:cubicBezTo>
                      <a:pt x="576" y="298"/>
                      <a:pt x="562" y="304"/>
                      <a:pt x="546" y="3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52">
                <a:extLst>
                  <a:ext uri="{FF2B5EF4-FFF2-40B4-BE49-F238E27FC236}">
                    <a16:creationId xmlns:a16="http://schemas.microsoft.com/office/drawing/2014/main" id="{F2438DEF-8C69-407E-8EA0-C965D293F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8970" y="9823622"/>
                <a:ext cx="544468" cy="351394"/>
              </a:xfrm>
              <a:custGeom>
                <a:avLst/>
                <a:gdLst>
                  <a:gd name="T0" fmla="*/ 66 w 622"/>
                  <a:gd name="T1" fmla="*/ 18 h 401"/>
                  <a:gd name="T2" fmla="*/ 66 w 622"/>
                  <a:gd name="T3" fmla="*/ 18 h 401"/>
                  <a:gd name="T4" fmla="*/ 32 w 622"/>
                  <a:gd name="T5" fmla="*/ 32 h 401"/>
                  <a:gd name="T6" fmla="*/ 32 w 622"/>
                  <a:gd name="T7" fmla="*/ 32 h 401"/>
                  <a:gd name="T8" fmla="*/ 18 w 622"/>
                  <a:gd name="T9" fmla="*/ 66 h 401"/>
                  <a:gd name="T10" fmla="*/ 18 w 622"/>
                  <a:gd name="T11" fmla="*/ 256 h 401"/>
                  <a:gd name="T12" fmla="*/ 18 w 622"/>
                  <a:gd name="T13" fmla="*/ 256 h 401"/>
                  <a:gd name="T14" fmla="*/ 32 w 622"/>
                  <a:gd name="T15" fmla="*/ 290 h 401"/>
                  <a:gd name="T16" fmla="*/ 32 w 622"/>
                  <a:gd name="T17" fmla="*/ 290 h 401"/>
                  <a:gd name="T18" fmla="*/ 66 w 622"/>
                  <a:gd name="T19" fmla="*/ 303 h 401"/>
                  <a:gd name="T20" fmla="*/ 363 w 622"/>
                  <a:gd name="T21" fmla="*/ 303 h 401"/>
                  <a:gd name="T22" fmla="*/ 363 w 622"/>
                  <a:gd name="T23" fmla="*/ 303 h 401"/>
                  <a:gd name="T24" fmla="*/ 370 w 622"/>
                  <a:gd name="T25" fmla="*/ 307 h 401"/>
                  <a:gd name="T26" fmla="*/ 435 w 622"/>
                  <a:gd name="T27" fmla="*/ 377 h 401"/>
                  <a:gd name="T28" fmla="*/ 481 w 622"/>
                  <a:gd name="T29" fmla="*/ 307 h 401"/>
                  <a:gd name="T30" fmla="*/ 481 w 622"/>
                  <a:gd name="T31" fmla="*/ 307 h 401"/>
                  <a:gd name="T32" fmla="*/ 488 w 622"/>
                  <a:gd name="T33" fmla="*/ 303 h 401"/>
                  <a:gd name="T34" fmla="*/ 555 w 622"/>
                  <a:gd name="T35" fmla="*/ 303 h 401"/>
                  <a:gd name="T36" fmla="*/ 555 w 622"/>
                  <a:gd name="T37" fmla="*/ 303 h 401"/>
                  <a:gd name="T38" fmla="*/ 590 w 622"/>
                  <a:gd name="T39" fmla="*/ 290 h 401"/>
                  <a:gd name="T40" fmla="*/ 590 w 622"/>
                  <a:gd name="T41" fmla="*/ 290 h 401"/>
                  <a:gd name="T42" fmla="*/ 603 w 622"/>
                  <a:gd name="T43" fmla="*/ 256 h 401"/>
                  <a:gd name="T44" fmla="*/ 603 w 622"/>
                  <a:gd name="T45" fmla="*/ 66 h 401"/>
                  <a:gd name="T46" fmla="*/ 603 w 622"/>
                  <a:gd name="T47" fmla="*/ 66 h 401"/>
                  <a:gd name="T48" fmla="*/ 590 w 622"/>
                  <a:gd name="T49" fmla="*/ 32 h 401"/>
                  <a:gd name="T50" fmla="*/ 590 w 622"/>
                  <a:gd name="T51" fmla="*/ 32 h 401"/>
                  <a:gd name="T52" fmla="*/ 555 w 622"/>
                  <a:gd name="T53" fmla="*/ 18 h 401"/>
                  <a:gd name="T54" fmla="*/ 66 w 622"/>
                  <a:gd name="T55" fmla="*/ 18 h 401"/>
                  <a:gd name="T56" fmla="*/ 435 w 622"/>
                  <a:gd name="T57" fmla="*/ 400 h 401"/>
                  <a:gd name="T58" fmla="*/ 435 w 622"/>
                  <a:gd name="T59" fmla="*/ 400 h 401"/>
                  <a:gd name="T60" fmla="*/ 429 w 622"/>
                  <a:gd name="T61" fmla="*/ 397 h 401"/>
                  <a:gd name="T62" fmla="*/ 360 w 622"/>
                  <a:gd name="T63" fmla="*/ 321 h 401"/>
                  <a:gd name="T64" fmla="*/ 66 w 622"/>
                  <a:gd name="T65" fmla="*/ 321 h 401"/>
                  <a:gd name="T66" fmla="*/ 66 w 622"/>
                  <a:gd name="T67" fmla="*/ 321 h 401"/>
                  <a:gd name="T68" fmla="*/ 19 w 622"/>
                  <a:gd name="T69" fmla="*/ 302 h 401"/>
                  <a:gd name="T70" fmla="*/ 19 w 622"/>
                  <a:gd name="T71" fmla="*/ 302 h 401"/>
                  <a:gd name="T72" fmla="*/ 0 w 622"/>
                  <a:gd name="T73" fmla="*/ 256 h 401"/>
                  <a:gd name="T74" fmla="*/ 0 w 622"/>
                  <a:gd name="T75" fmla="*/ 66 h 401"/>
                  <a:gd name="T76" fmla="*/ 0 w 622"/>
                  <a:gd name="T77" fmla="*/ 66 h 401"/>
                  <a:gd name="T78" fmla="*/ 19 w 622"/>
                  <a:gd name="T79" fmla="*/ 19 h 401"/>
                  <a:gd name="T80" fmla="*/ 19 w 622"/>
                  <a:gd name="T81" fmla="*/ 19 h 401"/>
                  <a:gd name="T82" fmla="*/ 66 w 622"/>
                  <a:gd name="T83" fmla="*/ 0 h 401"/>
                  <a:gd name="T84" fmla="*/ 555 w 622"/>
                  <a:gd name="T85" fmla="*/ 0 h 401"/>
                  <a:gd name="T86" fmla="*/ 555 w 622"/>
                  <a:gd name="T87" fmla="*/ 0 h 401"/>
                  <a:gd name="T88" fmla="*/ 601 w 622"/>
                  <a:gd name="T89" fmla="*/ 19 h 401"/>
                  <a:gd name="T90" fmla="*/ 601 w 622"/>
                  <a:gd name="T91" fmla="*/ 19 h 401"/>
                  <a:gd name="T92" fmla="*/ 621 w 622"/>
                  <a:gd name="T93" fmla="*/ 66 h 401"/>
                  <a:gd name="T94" fmla="*/ 621 w 622"/>
                  <a:gd name="T95" fmla="*/ 256 h 401"/>
                  <a:gd name="T96" fmla="*/ 621 w 622"/>
                  <a:gd name="T97" fmla="*/ 256 h 401"/>
                  <a:gd name="T98" fmla="*/ 601 w 622"/>
                  <a:gd name="T99" fmla="*/ 302 h 401"/>
                  <a:gd name="T100" fmla="*/ 601 w 622"/>
                  <a:gd name="T101" fmla="*/ 302 h 401"/>
                  <a:gd name="T102" fmla="*/ 555 w 622"/>
                  <a:gd name="T103" fmla="*/ 321 h 401"/>
                  <a:gd name="T104" fmla="*/ 493 w 622"/>
                  <a:gd name="T105" fmla="*/ 321 h 401"/>
                  <a:gd name="T106" fmla="*/ 443 w 622"/>
                  <a:gd name="T107" fmla="*/ 396 h 401"/>
                  <a:gd name="T108" fmla="*/ 443 w 622"/>
                  <a:gd name="T109" fmla="*/ 396 h 401"/>
                  <a:gd name="T110" fmla="*/ 436 w 622"/>
                  <a:gd name="T111" fmla="*/ 400 h 401"/>
                  <a:gd name="T112" fmla="*/ 436 w 622"/>
                  <a:gd name="T113" fmla="*/ 400 h 401"/>
                  <a:gd name="T114" fmla="*/ 435 w 622"/>
                  <a:gd name="T115" fmla="*/ 400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2" h="401">
                    <a:moveTo>
                      <a:pt x="66" y="18"/>
                    </a:moveTo>
                    <a:lnTo>
                      <a:pt x="66" y="18"/>
                    </a:lnTo>
                    <a:cubicBezTo>
                      <a:pt x="53" y="18"/>
                      <a:pt x="41" y="23"/>
                      <a:pt x="32" y="32"/>
                    </a:cubicBezTo>
                    <a:lnTo>
                      <a:pt x="32" y="32"/>
                    </a:lnTo>
                    <a:cubicBezTo>
                      <a:pt x="23" y="41"/>
                      <a:pt x="18" y="53"/>
                      <a:pt x="18" y="66"/>
                    </a:cubicBezTo>
                    <a:lnTo>
                      <a:pt x="18" y="256"/>
                    </a:lnTo>
                    <a:lnTo>
                      <a:pt x="18" y="256"/>
                    </a:lnTo>
                    <a:cubicBezTo>
                      <a:pt x="18" y="269"/>
                      <a:pt x="23" y="280"/>
                      <a:pt x="32" y="290"/>
                    </a:cubicBezTo>
                    <a:lnTo>
                      <a:pt x="32" y="290"/>
                    </a:lnTo>
                    <a:cubicBezTo>
                      <a:pt x="41" y="299"/>
                      <a:pt x="53" y="303"/>
                      <a:pt x="66" y="303"/>
                    </a:cubicBezTo>
                    <a:lnTo>
                      <a:pt x="363" y="303"/>
                    </a:lnTo>
                    <a:lnTo>
                      <a:pt x="363" y="303"/>
                    </a:lnTo>
                    <a:cubicBezTo>
                      <a:pt x="366" y="303"/>
                      <a:pt x="368" y="305"/>
                      <a:pt x="370" y="307"/>
                    </a:cubicBezTo>
                    <a:lnTo>
                      <a:pt x="435" y="377"/>
                    </a:lnTo>
                    <a:lnTo>
                      <a:pt x="481" y="307"/>
                    </a:lnTo>
                    <a:lnTo>
                      <a:pt x="481" y="307"/>
                    </a:lnTo>
                    <a:cubicBezTo>
                      <a:pt x="482" y="305"/>
                      <a:pt x="485" y="303"/>
                      <a:pt x="488" y="303"/>
                    </a:cubicBezTo>
                    <a:lnTo>
                      <a:pt x="555" y="303"/>
                    </a:lnTo>
                    <a:lnTo>
                      <a:pt x="555" y="303"/>
                    </a:lnTo>
                    <a:cubicBezTo>
                      <a:pt x="569" y="303"/>
                      <a:pt x="580" y="299"/>
                      <a:pt x="590" y="290"/>
                    </a:cubicBezTo>
                    <a:lnTo>
                      <a:pt x="590" y="290"/>
                    </a:lnTo>
                    <a:cubicBezTo>
                      <a:pt x="598" y="280"/>
                      <a:pt x="603" y="269"/>
                      <a:pt x="603" y="256"/>
                    </a:cubicBezTo>
                    <a:lnTo>
                      <a:pt x="603" y="66"/>
                    </a:lnTo>
                    <a:lnTo>
                      <a:pt x="603" y="66"/>
                    </a:lnTo>
                    <a:cubicBezTo>
                      <a:pt x="603" y="53"/>
                      <a:pt x="598" y="41"/>
                      <a:pt x="590" y="32"/>
                    </a:cubicBezTo>
                    <a:lnTo>
                      <a:pt x="590" y="32"/>
                    </a:lnTo>
                    <a:cubicBezTo>
                      <a:pt x="580" y="23"/>
                      <a:pt x="569" y="18"/>
                      <a:pt x="555" y="18"/>
                    </a:cubicBezTo>
                    <a:lnTo>
                      <a:pt x="66" y="18"/>
                    </a:lnTo>
                    <a:close/>
                    <a:moveTo>
                      <a:pt x="435" y="400"/>
                    </a:moveTo>
                    <a:lnTo>
                      <a:pt x="435" y="400"/>
                    </a:lnTo>
                    <a:cubicBezTo>
                      <a:pt x="434" y="400"/>
                      <a:pt x="431" y="399"/>
                      <a:pt x="429" y="397"/>
                    </a:cubicBezTo>
                    <a:lnTo>
                      <a:pt x="360" y="321"/>
                    </a:lnTo>
                    <a:lnTo>
                      <a:pt x="66" y="321"/>
                    </a:lnTo>
                    <a:lnTo>
                      <a:pt x="66" y="321"/>
                    </a:lnTo>
                    <a:cubicBezTo>
                      <a:pt x="48" y="321"/>
                      <a:pt x="32" y="314"/>
                      <a:pt x="19" y="302"/>
                    </a:cubicBezTo>
                    <a:lnTo>
                      <a:pt x="19" y="302"/>
                    </a:lnTo>
                    <a:cubicBezTo>
                      <a:pt x="7" y="290"/>
                      <a:pt x="0" y="273"/>
                      <a:pt x="0" y="256"/>
                    </a:cubicBezTo>
                    <a:lnTo>
                      <a:pt x="0" y="66"/>
                    </a:lnTo>
                    <a:lnTo>
                      <a:pt x="0" y="66"/>
                    </a:lnTo>
                    <a:cubicBezTo>
                      <a:pt x="0" y="48"/>
                      <a:pt x="7" y="32"/>
                      <a:pt x="19" y="19"/>
                    </a:cubicBezTo>
                    <a:lnTo>
                      <a:pt x="19" y="19"/>
                    </a:lnTo>
                    <a:cubicBezTo>
                      <a:pt x="32" y="7"/>
                      <a:pt x="48" y="0"/>
                      <a:pt x="66" y="0"/>
                    </a:cubicBezTo>
                    <a:lnTo>
                      <a:pt x="555" y="0"/>
                    </a:lnTo>
                    <a:lnTo>
                      <a:pt x="555" y="0"/>
                    </a:lnTo>
                    <a:cubicBezTo>
                      <a:pt x="573" y="0"/>
                      <a:pt x="590" y="7"/>
                      <a:pt x="601" y="19"/>
                    </a:cubicBezTo>
                    <a:lnTo>
                      <a:pt x="601" y="19"/>
                    </a:lnTo>
                    <a:cubicBezTo>
                      <a:pt x="614" y="32"/>
                      <a:pt x="621" y="48"/>
                      <a:pt x="621" y="66"/>
                    </a:cubicBezTo>
                    <a:lnTo>
                      <a:pt x="621" y="256"/>
                    </a:lnTo>
                    <a:lnTo>
                      <a:pt x="621" y="256"/>
                    </a:lnTo>
                    <a:cubicBezTo>
                      <a:pt x="621" y="273"/>
                      <a:pt x="614" y="290"/>
                      <a:pt x="601" y="302"/>
                    </a:cubicBezTo>
                    <a:lnTo>
                      <a:pt x="601" y="302"/>
                    </a:lnTo>
                    <a:cubicBezTo>
                      <a:pt x="590" y="314"/>
                      <a:pt x="573" y="321"/>
                      <a:pt x="555" y="321"/>
                    </a:cubicBezTo>
                    <a:lnTo>
                      <a:pt x="493" y="321"/>
                    </a:lnTo>
                    <a:lnTo>
                      <a:pt x="443" y="396"/>
                    </a:lnTo>
                    <a:lnTo>
                      <a:pt x="443" y="396"/>
                    </a:lnTo>
                    <a:cubicBezTo>
                      <a:pt x="441" y="399"/>
                      <a:pt x="439" y="400"/>
                      <a:pt x="436" y="400"/>
                    </a:cubicBezTo>
                    <a:lnTo>
                      <a:pt x="436" y="400"/>
                    </a:lnTo>
                    <a:cubicBezTo>
                      <a:pt x="436" y="400"/>
                      <a:pt x="436" y="400"/>
                      <a:pt x="435" y="4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3EBB3368-9B2D-4EF6-B06F-D73A2908E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2538" y="9885405"/>
                <a:ext cx="296453" cy="142061"/>
              </a:xfrm>
              <a:custGeom>
                <a:avLst/>
                <a:gdLst>
                  <a:gd name="connsiteX0" fmla="*/ 8797 w 296453"/>
                  <a:gd name="connsiteY0" fmla="*/ 127428 h 142061"/>
                  <a:gd name="connsiteX1" fmla="*/ 287656 w 296453"/>
                  <a:gd name="connsiteY1" fmla="*/ 127428 h 142061"/>
                  <a:gd name="connsiteX2" fmla="*/ 296453 w 296453"/>
                  <a:gd name="connsiteY2" fmla="*/ 133932 h 142061"/>
                  <a:gd name="connsiteX3" fmla="*/ 287656 w 296453"/>
                  <a:gd name="connsiteY3" fmla="*/ 142061 h 142061"/>
                  <a:gd name="connsiteX4" fmla="*/ 8797 w 296453"/>
                  <a:gd name="connsiteY4" fmla="*/ 142061 h 142061"/>
                  <a:gd name="connsiteX5" fmla="*/ 0 w 296453"/>
                  <a:gd name="connsiteY5" fmla="*/ 133932 h 142061"/>
                  <a:gd name="connsiteX6" fmla="*/ 8797 w 296453"/>
                  <a:gd name="connsiteY6" fmla="*/ 127428 h 142061"/>
                  <a:gd name="connsiteX7" fmla="*/ 8797 w 296453"/>
                  <a:gd name="connsiteY7" fmla="*/ 65644 h 142061"/>
                  <a:gd name="connsiteX8" fmla="*/ 287656 w 296453"/>
                  <a:gd name="connsiteY8" fmla="*/ 65644 h 142061"/>
                  <a:gd name="connsiteX9" fmla="*/ 296453 w 296453"/>
                  <a:gd name="connsiteY9" fmla="*/ 72961 h 142061"/>
                  <a:gd name="connsiteX10" fmla="*/ 287656 w 296453"/>
                  <a:gd name="connsiteY10" fmla="*/ 80277 h 142061"/>
                  <a:gd name="connsiteX11" fmla="*/ 8797 w 296453"/>
                  <a:gd name="connsiteY11" fmla="*/ 80277 h 142061"/>
                  <a:gd name="connsiteX12" fmla="*/ 0 w 296453"/>
                  <a:gd name="connsiteY12" fmla="*/ 72961 h 142061"/>
                  <a:gd name="connsiteX13" fmla="*/ 8797 w 296453"/>
                  <a:gd name="connsiteY13" fmla="*/ 65644 h 142061"/>
                  <a:gd name="connsiteX14" fmla="*/ 8797 w 296453"/>
                  <a:gd name="connsiteY14" fmla="*/ 0 h 142061"/>
                  <a:gd name="connsiteX15" fmla="*/ 287656 w 296453"/>
                  <a:gd name="connsiteY15" fmla="*/ 0 h 142061"/>
                  <a:gd name="connsiteX16" fmla="*/ 296453 w 296453"/>
                  <a:gd name="connsiteY16" fmla="*/ 7317 h 142061"/>
                  <a:gd name="connsiteX17" fmla="*/ 287656 w 296453"/>
                  <a:gd name="connsiteY17" fmla="*/ 14633 h 142061"/>
                  <a:gd name="connsiteX18" fmla="*/ 8797 w 296453"/>
                  <a:gd name="connsiteY18" fmla="*/ 14633 h 142061"/>
                  <a:gd name="connsiteX19" fmla="*/ 0 w 296453"/>
                  <a:gd name="connsiteY19" fmla="*/ 7317 h 142061"/>
                  <a:gd name="connsiteX20" fmla="*/ 8797 w 296453"/>
                  <a:gd name="connsiteY20" fmla="*/ 0 h 14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6453" h="142061">
                    <a:moveTo>
                      <a:pt x="8797" y="127428"/>
                    </a:moveTo>
                    <a:lnTo>
                      <a:pt x="287656" y="127428"/>
                    </a:lnTo>
                    <a:cubicBezTo>
                      <a:pt x="292055" y="127428"/>
                      <a:pt x="296453" y="130680"/>
                      <a:pt x="296453" y="133932"/>
                    </a:cubicBezTo>
                    <a:cubicBezTo>
                      <a:pt x="296453" y="138809"/>
                      <a:pt x="292055" y="142061"/>
                      <a:pt x="287656" y="142061"/>
                    </a:cubicBezTo>
                    <a:lnTo>
                      <a:pt x="8797" y="142061"/>
                    </a:lnTo>
                    <a:cubicBezTo>
                      <a:pt x="3519" y="142061"/>
                      <a:pt x="0" y="138809"/>
                      <a:pt x="0" y="133932"/>
                    </a:cubicBezTo>
                    <a:cubicBezTo>
                      <a:pt x="0" y="130680"/>
                      <a:pt x="3519" y="127428"/>
                      <a:pt x="8797" y="127428"/>
                    </a:cubicBezTo>
                    <a:close/>
                    <a:moveTo>
                      <a:pt x="8797" y="65644"/>
                    </a:moveTo>
                    <a:lnTo>
                      <a:pt x="287656" y="65644"/>
                    </a:lnTo>
                    <a:cubicBezTo>
                      <a:pt x="292055" y="65644"/>
                      <a:pt x="296453" y="68896"/>
                      <a:pt x="296453" y="72961"/>
                    </a:cubicBezTo>
                    <a:cubicBezTo>
                      <a:pt x="296453" y="77025"/>
                      <a:pt x="292055" y="80277"/>
                      <a:pt x="287656" y="80277"/>
                    </a:cubicBezTo>
                    <a:lnTo>
                      <a:pt x="8797" y="80277"/>
                    </a:lnTo>
                    <a:cubicBezTo>
                      <a:pt x="3519" y="80277"/>
                      <a:pt x="0" y="77025"/>
                      <a:pt x="0" y="72961"/>
                    </a:cubicBezTo>
                    <a:cubicBezTo>
                      <a:pt x="0" y="68896"/>
                      <a:pt x="3519" y="65644"/>
                      <a:pt x="8797" y="65644"/>
                    </a:cubicBezTo>
                    <a:close/>
                    <a:moveTo>
                      <a:pt x="8797" y="0"/>
                    </a:moveTo>
                    <a:lnTo>
                      <a:pt x="287656" y="0"/>
                    </a:lnTo>
                    <a:cubicBezTo>
                      <a:pt x="292055" y="0"/>
                      <a:pt x="296453" y="3252"/>
                      <a:pt x="296453" y="7317"/>
                    </a:cubicBezTo>
                    <a:cubicBezTo>
                      <a:pt x="296453" y="11381"/>
                      <a:pt x="292055" y="14633"/>
                      <a:pt x="287656" y="14633"/>
                    </a:cubicBezTo>
                    <a:lnTo>
                      <a:pt x="8797" y="14633"/>
                    </a:lnTo>
                    <a:cubicBezTo>
                      <a:pt x="3519" y="14633"/>
                      <a:pt x="0" y="11381"/>
                      <a:pt x="0" y="7317"/>
                    </a:cubicBezTo>
                    <a:cubicBezTo>
                      <a:pt x="0" y="3252"/>
                      <a:pt x="3519" y="0"/>
                      <a:pt x="8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56">
                <a:extLst>
                  <a:ext uri="{FF2B5EF4-FFF2-40B4-BE49-F238E27FC236}">
                    <a16:creationId xmlns:a16="http://schemas.microsoft.com/office/drawing/2014/main" id="{886BE4C1-C20F-4A59-BD86-A943820D3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3411" y="9464502"/>
                <a:ext cx="1034878" cy="714376"/>
              </a:xfrm>
              <a:custGeom>
                <a:avLst/>
                <a:gdLst>
                  <a:gd name="T0" fmla="*/ 1056 w 1184"/>
                  <a:gd name="T1" fmla="*/ 817 h 818"/>
                  <a:gd name="T2" fmla="*/ 591 w 1184"/>
                  <a:gd name="T3" fmla="*/ 817 h 818"/>
                  <a:gd name="T4" fmla="*/ 127 w 1184"/>
                  <a:gd name="T5" fmla="*/ 817 h 818"/>
                  <a:gd name="T6" fmla="*/ 127 w 1184"/>
                  <a:gd name="T7" fmla="*/ 817 h 818"/>
                  <a:gd name="T8" fmla="*/ 37 w 1184"/>
                  <a:gd name="T9" fmla="*/ 780 h 818"/>
                  <a:gd name="T10" fmla="*/ 37 w 1184"/>
                  <a:gd name="T11" fmla="*/ 780 h 818"/>
                  <a:gd name="T12" fmla="*/ 0 w 1184"/>
                  <a:gd name="T13" fmla="*/ 690 h 818"/>
                  <a:gd name="T14" fmla="*/ 0 w 1184"/>
                  <a:gd name="T15" fmla="*/ 408 h 818"/>
                  <a:gd name="T16" fmla="*/ 0 w 1184"/>
                  <a:gd name="T17" fmla="*/ 127 h 818"/>
                  <a:gd name="T18" fmla="*/ 0 w 1184"/>
                  <a:gd name="T19" fmla="*/ 127 h 818"/>
                  <a:gd name="T20" fmla="*/ 37 w 1184"/>
                  <a:gd name="T21" fmla="*/ 36 h 818"/>
                  <a:gd name="T22" fmla="*/ 37 w 1184"/>
                  <a:gd name="T23" fmla="*/ 36 h 818"/>
                  <a:gd name="T24" fmla="*/ 127 w 1184"/>
                  <a:gd name="T25" fmla="*/ 0 h 818"/>
                  <a:gd name="T26" fmla="*/ 591 w 1184"/>
                  <a:gd name="T27" fmla="*/ 0 h 818"/>
                  <a:gd name="T28" fmla="*/ 1056 w 1184"/>
                  <a:gd name="T29" fmla="*/ 0 h 818"/>
                  <a:gd name="T30" fmla="*/ 1056 w 1184"/>
                  <a:gd name="T31" fmla="*/ 0 h 818"/>
                  <a:gd name="T32" fmla="*/ 1145 w 1184"/>
                  <a:gd name="T33" fmla="*/ 36 h 818"/>
                  <a:gd name="T34" fmla="*/ 1145 w 1184"/>
                  <a:gd name="T35" fmla="*/ 36 h 818"/>
                  <a:gd name="T36" fmla="*/ 1183 w 1184"/>
                  <a:gd name="T37" fmla="*/ 127 h 818"/>
                  <a:gd name="T38" fmla="*/ 1183 w 1184"/>
                  <a:gd name="T39" fmla="*/ 408 h 818"/>
                  <a:gd name="T40" fmla="*/ 1183 w 1184"/>
                  <a:gd name="T41" fmla="*/ 690 h 818"/>
                  <a:gd name="T42" fmla="*/ 1183 w 1184"/>
                  <a:gd name="T43" fmla="*/ 690 h 818"/>
                  <a:gd name="T44" fmla="*/ 1145 w 1184"/>
                  <a:gd name="T45" fmla="*/ 780 h 818"/>
                  <a:gd name="T46" fmla="*/ 1145 w 1184"/>
                  <a:gd name="T47" fmla="*/ 780 h 818"/>
                  <a:gd name="T48" fmla="*/ 1056 w 1184"/>
                  <a:gd name="T49" fmla="*/ 817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84" h="818">
                    <a:moveTo>
                      <a:pt x="1056" y="817"/>
                    </a:moveTo>
                    <a:lnTo>
                      <a:pt x="591" y="817"/>
                    </a:lnTo>
                    <a:lnTo>
                      <a:pt x="127" y="817"/>
                    </a:lnTo>
                    <a:lnTo>
                      <a:pt x="127" y="817"/>
                    </a:lnTo>
                    <a:cubicBezTo>
                      <a:pt x="92" y="817"/>
                      <a:pt x="60" y="803"/>
                      <a:pt x="37" y="780"/>
                    </a:cubicBezTo>
                    <a:lnTo>
                      <a:pt x="37" y="780"/>
                    </a:lnTo>
                    <a:cubicBezTo>
                      <a:pt x="14" y="757"/>
                      <a:pt x="0" y="725"/>
                      <a:pt x="0" y="690"/>
                    </a:cubicBezTo>
                    <a:lnTo>
                      <a:pt x="0" y="408"/>
                    </a:lnTo>
                    <a:lnTo>
                      <a:pt x="0" y="127"/>
                    </a:lnTo>
                    <a:lnTo>
                      <a:pt x="0" y="127"/>
                    </a:lnTo>
                    <a:cubicBezTo>
                      <a:pt x="0" y="91"/>
                      <a:pt x="14" y="60"/>
                      <a:pt x="37" y="36"/>
                    </a:cubicBezTo>
                    <a:lnTo>
                      <a:pt x="37" y="36"/>
                    </a:lnTo>
                    <a:cubicBezTo>
                      <a:pt x="60" y="14"/>
                      <a:pt x="92" y="0"/>
                      <a:pt x="127" y="0"/>
                    </a:cubicBezTo>
                    <a:lnTo>
                      <a:pt x="591" y="0"/>
                    </a:lnTo>
                    <a:lnTo>
                      <a:pt x="1056" y="0"/>
                    </a:lnTo>
                    <a:lnTo>
                      <a:pt x="1056" y="0"/>
                    </a:lnTo>
                    <a:cubicBezTo>
                      <a:pt x="1091" y="0"/>
                      <a:pt x="1123" y="14"/>
                      <a:pt x="1145" y="36"/>
                    </a:cubicBezTo>
                    <a:lnTo>
                      <a:pt x="1145" y="36"/>
                    </a:lnTo>
                    <a:cubicBezTo>
                      <a:pt x="1169" y="60"/>
                      <a:pt x="1183" y="91"/>
                      <a:pt x="1183" y="127"/>
                    </a:cubicBezTo>
                    <a:lnTo>
                      <a:pt x="1183" y="408"/>
                    </a:lnTo>
                    <a:lnTo>
                      <a:pt x="1183" y="690"/>
                    </a:lnTo>
                    <a:lnTo>
                      <a:pt x="1183" y="690"/>
                    </a:lnTo>
                    <a:cubicBezTo>
                      <a:pt x="1183" y="725"/>
                      <a:pt x="1169" y="757"/>
                      <a:pt x="1145" y="780"/>
                    </a:cubicBezTo>
                    <a:lnTo>
                      <a:pt x="1145" y="780"/>
                    </a:lnTo>
                    <a:cubicBezTo>
                      <a:pt x="1123" y="803"/>
                      <a:pt x="1091" y="817"/>
                      <a:pt x="1056" y="81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157">
                <a:extLst>
                  <a:ext uri="{FF2B5EF4-FFF2-40B4-BE49-F238E27FC236}">
                    <a16:creationId xmlns:a16="http://schemas.microsoft.com/office/drawing/2014/main" id="{8FE46175-02A7-4D77-8144-206DEBA22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5688" y="9456779"/>
                <a:ext cx="1054187" cy="733682"/>
              </a:xfrm>
              <a:custGeom>
                <a:avLst/>
                <a:gdLst>
                  <a:gd name="T0" fmla="*/ 137 w 1203"/>
                  <a:gd name="T1" fmla="*/ 18 h 837"/>
                  <a:gd name="T2" fmla="*/ 137 w 1203"/>
                  <a:gd name="T3" fmla="*/ 18 h 837"/>
                  <a:gd name="T4" fmla="*/ 53 w 1203"/>
                  <a:gd name="T5" fmla="*/ 53 h 837"/>
                  <a:gd name="T6" fmla="*/ 53 w 1203"/>
                  <a:gd name="T7" fmla="*/ 53 h 837"/>
                  <a:gd name="T8" fmla="*/ 18 w 1203"/>
                  <a:gd name="T9" fmla="*/ 137 h 837"/>
                  <a:gd name="T10" fmla="*/ 18 w 1203"/>
                  <a:gd name="T11" fmla="*/ 700 h 837"/>
                  <a:gd name="T12" fmla="*/ 18 w 1203"/>
                  <a:gd name="T13" fmla="*/ 700 h 837"/>
                  <a:gd name="T14" fmla="*/ 53 w 1203"/>
                  <a:gd name="T15" fmla="*/ 784 h 837"/>
                  <a:gd name="T16" fmla="*/ 53 w 1203"/>
                  <a:gd name="T17" fmla="*/ 784 h 837"/>
                  <a:gd name="T18" fmla="*/ 137 w 1203"/>
                  <a:gd name="T19" fmla="*/ 819 h 837"/>
                  <a:gd name="T20" fmla="*/ 1066 w 1203"/>
                  <a:gd name="T21" fmla="*/ 819 h 837"/>
                  <a:gd name="T22" fmla="*/ 1066 w 1203"/>
                  <a:gd name="T23" fmla="*/ 819 h 837"/>
                  <a:gd name="T24" fmla="*/ 1149 w 1203"/>
                  <a:gd name="T25" fmla="*/ 784 h 837"/>
                  <a:gd name="T26" fmla="*/ 1149 w 1203"/>
                  <a:gd name="T27" fmla="*/ 784 h 837"/>
                  <a:gd name="T28" fmla="*/ 1184 w 1203"/>
                  <a:gd name="T29" fmla="*/ 700 h 837"/>
                  <a:gd name="T30" fmla="*/ 1184 w 1203"/>
                  <a:gd name="T31" fmla="*/ 137 h 837"/>
                  <a:gd name="T32" fmla="*/ 1184 w 1203"/>
                  <a:gd name="T33" fmla="*/ 137 h 837"/>
                  <a:gd name="T34" fmla="*/ 1149 w 1203"/>
                  <a:gd name="T35" fmla="*/ 53 h 837"/>
                  <a:gd name="T36" fmla="*/ 1149 w 1203"/>
                  <a:gd name="T37" fmla="*/ 53 h 837"/>
                  <a:gd name="T38" fmla="*/ 1066 w 1203"/>
                  <a:gd name="T39" fmla="*/ 18 h 837"/>
                  <a:gd name="T40" fmla="*/ 137 w 1203"/>
                  <a:gd name="T41" fmla="*/ 18 h 837"/>
                  <a:gd name="T42" fmla="*/ 1066 w 1203"/>
                  <a:gd name="T43" fmla="*/ 836 h 837"/>
                  <a:gd name="T44" fmla="*/ 137 w 1203"/>
                  <a:gd name="T45" fmla="*/ 836 h 837"/>
                  <a:gd name="T46" fmla="*/ 137 w 1203"/>
                  <a:gd name="T47" fmla="*/ 836 h 837"/>
                  <a:gd name="T48" fmla="*/ 41 w 1203"/>
                  <a:gd name="T49" fmla="*/ 796 h 837"/>
                  <a:gd name="T50" fmla="*/ 41 w 1203"/>
                  <a:gd name="T51" fmla="*/ 796 h 837"/>
                  <a:gd name="T52" fmla="*/ 0 w 1203"/>
                  <a:gd name="T53" fmla="*/ 700 h 837"/>
                  <a:gd name="T54" fmla="*/ 0 w 1203"/>
                  <a:gd name="T55" fmla="*/ 137 h 837"/>
                  <a:gd name="T56" fmla="*/ 0 w 1203"/>
                  <a:gd name="T57" fmla="*/ 137 h 837"/>
                  <a:gd name="T58" fmla="*/ 41 w 1203"/>
                  <a:gd name="T59" fmla="*/ 40 h 837"/>
                  <a:gd name="T60" fmla="*/ 41 w 1203"/>
                  <a:gd name="T61" fmla="*/ 40 h 837"/>
                  <a:gd name="T62" fmla="*/ 137 w 1203"/>
                  <a:gd name="T63" fmla="*/ 0 h 837"/>
                  <a:gd name="T64" fmla="*/ 1066 w 1203"/>
                  <a:gd name="T65" fmla="*/ 0 h 837"/>
                  <a:gd name="T66" fmla="*/ 1066 w 1203"/>
                  <a:gd name="T67" fmla="*/ 0 h 837"/>
                  <a:gd name="T68" fmla="*/ 1162 w 1203"/>
                  <a:gd name="T69" fmla="*/ 40 h 837"/>
                  <a:gd name="T70" fmla="*/ 1162 w 1203"/>
                  <a:gd name="T71" fmla="*/ 40 h 837"/>
                  <a:gd name="T72" fmla="*/ 1202 w 1203"/>
                  <a:gd name="T73" fmla="*/ 137 h 837"/>
                  <a:gd name="T74" fmla="*/ 1202 w 1203"/>
                  <a:gd name="T75" fmla="*/ 700 h 837"/>
                  <a:gd name="T76" fmla="*/ 1202 w 1203"/>
                  <a:gd name="T77" fmla="*/ 700 h 837"/>
                  <a:gd name="T78" fmla="*/ 1162 w 1203"/>
                  <a:gd name="T79" fmla="*/ 796 h 837"/>
                  <a:gd name="T80" fmla="*/ 1162 w 1203"/>
                  <a:gd name="T81" fmla="*/ 796 h 837"/>
                  <a:gd name="T82" fmla="*/ 1066 w 1203"/>
                  <a:gd name="T83" fmla="*/ 836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3" h="837">
                    <a:moveTo>
                      <a:pt x="137" y="18"/>
                    </a:moveTo>
                    <a:lnTo>
                      <a:pt x="137" y="18"/>
                    </a:lnTo>
                    <a:cubicBezTo>
                      <a:pt x="105" y="18"/>
                      <a:pt x="75" y="31"/>
                      <a:pt x="53" y="53"/>
                    </a:cubicBezTo>
                    <a:lnTo>
                      <a:pt x="53" y="53"/>
                    </a:lnTo>
                    <a:cubicBezTo>
                      <a:pt x="31" y="75"/>
                      <a:pt x="18" y="105"/>
                      <a:pt x="18" y="137"/>
                    </a:cubicBezTo>
                    <a:lnTo>
                      <a:pt x="18" y="700"/>
                    </a:lnTo>
                    <a:lnTo>
                      <a:pt x="18" y="700"/>
                    </a:lnTo>
                    <a:cubicBezTo>
                      <a:pt x="18" y="731"/>
                      <a:pt x="31" y="761"/>
                      <a:pt x="53" y="784"/>
                    </a:cubicBezTo>
                    <a:lnTo>
                      <a:pt x="53" y="784"/>
                    </a:lnTo>
                    <a:cubicBezTo>
                      <a:pt x="75" y="805"/>
                      <a:pt x="105" y="819"/>
                      <a:pt x="137" y="819"/>
                    </a:cubicBezTo>
                    <a:lnTo>
                      <a:pt x="1066" y="819"/>
                    </a:lnTo>
                    <a:lnTo>
                      <a:pt x="1066" y="819"/>
                    </a:lnTo>
                    <a:cubicBezTo>
                      <a:pt x="1097" y="819"/>
                      <a:pt x="1127" y="805"/>
                      <a:pt x="1149" y="784"/>
                    </a:cubicBezTo>
                    <a:lnTo>
                      <a:pt x="1149" y="784"/>
                    </a:lnTo>
                    <a:cubicBezTo>
                      <a:pt x="1172" y="761"/>
                      <a:pt x="1184" y="731"/>
                      <a:pt x="1184" y="700"/>
                    </a:cubicBezTo>
                    <a:lnTo>
                      <a:pt x="1184" y="137"/>
                    </a:lnTo>
                    <a:lnTo>
                      <a:pt x="1184" y="137"/>
                    </a:lnTo>
                    <a:cubicBezTo>
                      <a:pt x="1184" y="105"/>
                      <a:pt x="1172" y="75"/>
                      <a:pt x="1149" y="53"/>
                    </a:cubicBezTo>
                    <a:lnTo>
                      <a:pt x="1149" y="53"/>
                    </a:lnTo>
                    <a:cubicBezTo>
                      <a:pt x="1127" y="31"/>
                      <a:pt x="1097" y="18"/>
                      <a:pt x="1066" y="18"/>
                    </a:cubicBezTo>
                    <a:lnTo>
                      <a:pt x="137" y="18"/>
                    </a:lnTo>
                    <a:close/>
                    <a:moveTo>
                      <a:pt x="1066" y="836"/>
                    </a:moveTo>
                    <a:lnTo>
                      <a:pt x="137" y="836"/>
                    </a:lnTo>
                    <a:lnTo>
                      <a:pt x="137" y="836"/>
                    </a:lnTo>
                    <a:cubicBezTo>
                      <a:pt x="100" y="836"/>
                      <a:pt x="66" y="822"/>
                      <a:pt x="41" y="796"/>
                    </a:cubicBezTo>
                    <a:lnTo>
                      <a:pt x="41" y="796"/>
                    </a:lnTo>
                    <a:cubicBezTo>
                      <a:pt x="14" y="770"/>
                      <a:pt x="0" y="737"/>
                      <a:pt x="0" y="700"/>
                    </a:cubicBezTo>
                    <a:lnTo>
                      <a:pt x="0" y="137"/>
                    </a:lnTo>
                    <a:lnTo>
                      <a:pt x="0" y="137"/>
                    </a:lnTo>
                    <a:cubicBezTo>
                      <a:pt x="0" y="100"/>
                      <a:pt x="14" y="67"/>
                      <a:pt x="41" y="40"/>
                    </a:cubicBezTo>
                    <a:lnTo>
                      <a:pt x="41" y="40"/>
                    </a:lnTo>
                    <a:cubicBezTo>
                      <a:pt x="66" y="15"/>
                      <a:pt x="100" y="0"/>
                      <a:pt x="137" y="0"/>
                    </a:cubicBezTo>
                    <a:lnTo>
                      <a:pt x="1066" y="0"/>
                    </a:lnTo>
                    <a:lnTo>
                      <a:pt x="1066" y="0"/>
                    </a:lnTo>
                    <a:cubicBezTo>
                      <a:pt x="1102" y="0"/>
                      <a:pt x="1137" y="15"/>
                      <a:pt x="1162" y="40"/>
                    </a:cubicBezTo>
                    <a:lnTo>
                      <a:pt x="1162" y="40"/>
                    </a:lnTo>
                    <a:cubicBezTo>
                      <a:pt x="1188" y="67"/>
                      <a:pt x="1202" y="100"/>
                      <a:pt x="1202" y="137"/>
                    </a:cubicBezTo>
                    <a:lnTo>
                      <a:pt x="1202" y="700"/>
                    </a:lnTo>
                    <a:lnTo>
                      <a:pt x="1202" y="700"/>
                    </a:lnTo>
                    <a:cubicBezTo>
                      <a:pt x="1202" y="737"/>
                      <a:pt x="1188" y="770"/>
                      <a:pt x="1162" y="796"/>
                    </a:cubicBezTo>
                    <a:lnTo>
                      <a:pt x="1162" y="796"/>
                    </a:lnTo>
                    <a:cubicBezTo>
                      <a:pt x="1137" y="822"/>
                      <a:pt x="1102" y="836"/>
                      <a:pt x="1066" y="8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58">
                <a:extLst>
                  <a:ext uri="{FF2B5EF4-FFF2-40B4-BE49-F238E27FC236}">
                    <a16:creationId xmlns:a16="http://schemas.microsoft.com/office/drawing/2014/main" id="{D5D253AB-DB8E-4001-8C83-3BF1FA279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1146" y="9703914"/>
                <a:ext cx="235549" cy="235552"/>
              </a:xfrm>
              <a:custGeom>
                <a:avLst/>
                <a:gdLst>
                  <a:gd name="T0" fmla="*/ 268 w 269"/>
                  <a:gd name="T1" fmla="*/ 134 h 269"/>
                  <a:gd name="T2" fmla="*/ 268 w 269"/>
                  <a:gd name="T3" fmla="*/ 134 h 269"/>
                  <a:gd name="T4" fmla="*/ 134 w 269"/>
                  <a:gd name="T5" fmla="*/ 268 h 269"/>
                  <a:gd name="T6" fmla="*/ 134 w 269"/>
                  <a:gd name="T7" fmla="*/ 268 h 269"/>
                  <a:gd name="T8" fmla="*/ 0 w 269"/>
                  <a:gd name="T9" fmla="*/ 134 h 269"/>
                  <a:gd name="T10" fmla="*/ 0 w 269"/>
                  <a:gd name="T11" fmla="*/ 134 h 269"/>
                  <a:gd name="T12" fmla="*/ 134 w 269"/>
                  <a:gd name="T13" fmla="*/ 0 h 269"/>
                  <a:gd name="T14" fmla="*/ 134 w 269"/>
                  <a:gd name="T15" fmla="*/ 0 h 269"/>
                  <a:gd name="T16" fmla="*/ 268 w 269"/>
                  <a:gd name="T17" fmla="*/ 13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9" h="269">
                    <a:moveTo>
                      <a:pt x="268" y="134"/>
                    </a:moveTo>
                    <a:lnTo>
                      <a:pt x="268" y="134"/>
                    </a:lnTo>
                    <a:cubicBezTo>
                      <a:pt x="268" y="208"/>
                      <a:pt x="208" y="268"/>
                      <a:pt x="134" y="268"/>
                    </a:cubicBezTo>
                    <a:lnTo>
                      <a:pt x="134" y="268"/>
                    </a:lnTo>
                    <a:cubicBezTo>
                      <a:pt x="60" y="268"/>
                      <a:pt x="0" y="208"/>
                      <a:pt x="0" y="134"/>
                    </a:cubicBezTo>
                    <a:lnTo>
                      <a:pt x="0" y="134"/>
                    </a:lnTo>
                    <a:cubicBezTo>
                      <a:pt x="0" y="60"/>
                      <a:pt x="60" y="0"/>
                      <a:pt x="134" y="0"/>
                    </a:cubicBezTo>
                    <a:lnTo>
                      <a:pt x="134" y="0"/>
                    </a:lnTo>
                    <a:cubicBezTo>
                      <a:pt x="208" y="0"/>
                      <a:pt x="268" y="60"/>
                      <a:pt x="268" y="1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59">
                <a:extLst>
                  <a:ext uri="{FF2B5EF4-FFF2-40B4-BE49-F238E27FC236}">
                    <a16:creationId xmlns:a16="http://schemas.microsoft.com/office/drawing/2014/main" id="{D773BD66-A4DF-4D75-A380-8652BE2CD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7283" y="9696191"/>
                <a:ext cx="250998" cy="250998"/>
              </a:xfrm>
              <a:custGeom>
                <a:avLst/>
                <a:gdLst>
                  <a:gd name="T0" fmla="*/ 142 w 286"/>
                  <a:gd name="T1" fmla="*/ 19 h 288"/>
                  <a:gd name="T2" fmla="*/ 142 w 286"/>
                  <a:gd name="T3" fmla="*/ 19 h 288"/>
                  <a:gd name="T4" fmla="*/ 17 w 286"/>
                  <a:gd name="T5" fmla="*/ 143 h 288"/>
                  <a:gd name="T6" fmla="*/ 17 w 286"/>
                  <a:gd name="T7" fmla="*/ 143 h 288"/>
                  <a:gd name="T8" fmla="*/ 142 w 286"/>
                  <a:gd name="T9" fmla="*/ 269 h 288"/>
                  <a:gd name="T10" fmla="*/ 142 w 286"/>
                  <a:gd name="T11" fmla="*/ 269 h 288"/>
                  <a:gd name="T12" fmla="*/ 268 w 286"/>
                  <a:gd name="T13" fmla="*/ 143 h 288"/>
                  <a:gd name="T14" fmla="*/ 268 w 286"/>
                  <a:gd name="T15" fmla="*/ 143 h 288"/>
                  <a:gd name="T16" fmla="*/ 142 w 286"/>
                  <a:gd name="T17" fmla="*/ 19 h 288"/>
                  <a:gd name="T18" fmla="*/ 142 w 286"/>
                  <a:gd name="T19" fmla="*/ 287 h 288"/>
                  <a:gd name="T20" fmla="*/ 142 w 286"/>
                  <a:gd name="T21" fmla="*/ 287 h 288"/>
                  <a:gd name="T22" fmla="*/ 0 w 286"/>
                  <a:gd name="T23" fmla="*/ 143 h 288"/>
                  <a:gd name="T24" fmla="*/ 0 w 286"/>
                  <a:gd name="T25" fmla="*/ 143 h 288"/>
                  <a:gd name="T26" fmla="*/ 142 w 286"/>
                  <a:gd name="T27" fmla="*/ 0 h 288"/>
                  <a:gd name="T28" fmla="*/ 142 w 286"/>
                  <a:gd name="T29" fmla="*/ 0 h 288"/>
                  <a:gd name="T30" fmla="*/ 285 w 286"/>
                  <a:gd name="T31" fmla="*/ 143 h 288"/>
                  <a:gd name="T32" fmla="*/ 285 w 286"/>
                  <a:gd name="T33" fmla="*/ 143 h 288"/>
                  <a:gd name="T34" fmla="*/ 142 w 286"/>
                  <a:gd name="T35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6" h="288">
                    <a:moveTo>
                      <a:pt x="142" y="19"/>
                    </a:moveTo>
                    <a:lnTo>
                      <a:pt x="142" y="19"/>
                    </a:lnTo>
                    <a:cubicBezTo>
                      <a:pt x="74" y="19"/>
                      <a:pt x="17" y="74"/>
                      <a:pt x="17" y="143"/>
                    </a:cubicBezTo>
                    <a:lnTo>
                      <a:pt x="17" y="143"/>
                    </a:lnTo>
                    <a:cubicBezTo>
                      <a:pt x="17" y="212"/>
                      <a:pt x="74" y="269"/>
                      <a:pt x="142" y="269"/>
                    </a:cubicBezTo>
                    <a:lnTo>
                      <a:pt x="142" y="269"/>
                    </a:lnTo>
                    <a:cubicBezTo>
                      <a:pt x="211" y="269"/>
                      <a:pt x="268" y="212"/>
                      <a:pt x="268" y="143"/>
                    </a:cubicBezTo>
                    <a:lnTo>
                      <a:pt x="268" y="143"/>
                    </a:lnTo>
                    <a:cubicBezTo>
                      <a:pt x="268" y="74"/>
                      <a:pt x="211" y="19"/>
                      <a:pt x="142" y="19"/>
                    </a:cubicBezTo>
                    <a:close/>
                    <a:moveTo>
                      <a:pt x="142" y="287"/>
                    </a:moveTo>
                    <a:lnTo>
                      <a:pt x="142" y="287"/>
                    </a:lnTo>
                    <a:cubicBezTo>
                      <a:pt x="64" y="287"/>
                      <a:pt x="0" y="222"/>
                      <a:pt x="0" y="143"/>
                    </a:cubicBezTo>
                    <a:lnTo>
                      <a:pt x="0" y="143"/>
                    </a:lnTo>
                    <a:cubicBezTo>
                      <a:pt x="0" y="65"/>
                      <a:pt x="64" y="0"/>
                      <a:pt x="142" y="0"/>
                    </a:cubicBezTo>
                    <a:lnTo>
                      <a:pt x="142" y="0"/>
                    </a:lnTo>
                    <a:cubicBezTo>
                      <a:pt x="221" y="0"/>
                      <a:pt x="285" y="65"/>
                      <a:pt x="285" y="143"/>
                    </a:cubicBezTo>
                    <a:lnTo>
                      <a:pt x="285" y="143"/>
                    </a:lnTo>
                    <a:cubicBezTo>
                      <a:pt x="285" y="222"/>
                      <a:pt x="221" y="287"/>
                      <a:pt x="142" y="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F0F16276-7190-4119-A1B5-A29E16224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2930" y="9765698"/>
                <a:ext cx="111121" cy="111123"/>
              </a:xfrm>
              <a:custGeom>
                <a:avLst/>
                <a:gdLst>
                  <a:gd name="connsiteX0" fmla="*/ 57064 w 111121"/>
                  <a:gd name="connsiteY0" fmla="*/ 0 h 111123"/>
                  <a:gd name="connsiteX1" fmla="*/ 64787 w 111121"/>
                  <a:gd name="connsiteY1" fmla="*/ 6891 h 111123"/>
                  <a:gd name="connsiteX2" fmla="*/ 64787 w 111121"/>
                  <a:gd name="connsiteY2" fmla="*/ 50201 h 111123"/>
                  <a:gd name="connsiteX3" fmla="*/ 103368 w 111121"/>
                  <a:gd name="connsiteY3" fmla="*/ 50201 h 111123"/>
                  <a:gd name="connsiteX4" fmla="*/ 111121 w 111121"/>
                  <a:gd name="connsiteY4" fmla="*/ 58889 h 111123"/>
                  <a:gd name="connsiteX5" fmla="*/ 103368 w 111121"/>
                  <a:gd name="connsiteY5" fmla="*/ 68542 h 111123"/>
                  <a:gd name="connsiteX6" fmla="*/ 64787 w 111121"/>
                  <a:gd name="connsiteY6" fmla="*/ 68542 h 111123"/>
                  <a:gd name="connsiteX7" fmla="*/ 64787 w 111121"/>
                  <a:gd name="connsiteY7" fmla="*/ 103370 h 111123"/>
                  <a:gd name="connsiteX8" fmla="*/ 57064 w 111121"/>
                  <a:gd name="connsiteY8" fmla="*/ 111123 h 111123"/>
                  <a:gd name="connsiteX9" fmla="*/ 50199 w 111121"/>
                  <a:gd name="connsiteY9" fmla="*/ 103370 h 111123"/>
                  <a:gd name="connsiteX10" fmla="*/ 50199 w 111121"/>
                  <a:gd name="connsiteY10" fmla="*/ 68542 h 111123"/>
                  <a:gd name="connsiteX11" fmla="*/ 6891 w 111121"/>
                  <a:gd name="connsiteY11" fmla="*/ 68542 h 111123"/>
                  <a:gd name="connsiteX12" fmla="*/ 0 w 111121"/>
                  <a:gd name="connsiteY12" fmla="*/ 58889 h 111123"/>
                  <a:gd name="connsiteX13" fmla="*/ 6891 w 111121"/>
                  <a:gd name="connsiteY13" fmla="*/ 50201 h 111123"/>
                  <a:gd name="connsiteX14" fmla="*/ 50199 w 111121"/>
                  <a:gd name="connsiteY14" fmla="*/ 50201 h 111123"/>
                  <a:gd name="connsiteX15" fmla="*/ 50199 w 111121"/>
                  <a:gd name="connsiteY15" fmla="*/ 6891 h 111123"/>
                  <a:gd name="connsiteX16" fmla="*/ 57064 w 111121"/>
                  <a:gd name="connsiteY16" fmla="*/ 0 h 11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121" h="111123">
                    <a:moveTo>
                      <a:pt x="57064" y="0"/>
                    </a:moveTo>
                    <a:cubicBezTo>
                      <a:pt x="62213" y="0"/>
                      <a:pt x="64787" y="3446"/>
                      <a:pt x="64787" y="6891"/>
                    </a:cubicBezTo>
                    <a:lnTo>
                      <a:pt x="64787" y="50201"/>
                    </a:lnTo>
                    <a:lnTo>
                      <a:pt x="103368" y="50201"/>
                    </a:lnTo>
                    <a:cubicBezTo>
                      <a:pt x="107675" y="50201"/>
                      <a:pt x="111121" y="55028"/>
                      <a:pt x="111121" y="58889"/>
                    </a:cubicBezTo>
                    <a:cubicBezTo>
                      <a:pt x="111121" y="63715"/>
                      <a:pt x="107675" y="68542"/>
                      <a:pt x="103368" y="68542"/>
                    </a:cubicBezTo>
                    <a:lnTo>
                      <a:pt x="64787" y="68542"/>
                    </a:lnTo>
                    <a:lnTo>
                      <a:pt x="64787" y="103370"/>
                    </a:lnTo>
                    <a:cubicBezTo>
                      <a:pt x="64787" y="107677"/>
                      <a:pt x="62213" y="111123"/>
                      <a:pt x="57064" y="111123"/>
                    </a:cubicBezTo>
                    <a:cubicBezTo>
                      <a:pt x="52773" y="111123"/>
                      <a:pt x="50199" y="107677"/>
                      <a:pt x="50199" y="103370"/>
                    </a:cubicBezTo>
                    <a:lnTo>
                      <a:pt x="50199" y="68542"/>
                    </a:lnTo>
                    <a:lnTo>
                      <a:pt x="6891" y="68542"/>
                    </a:lnTo>
                    <a:cubicBezTo>
                      <a:pt x="3446" y="68542"/>
                      <a:pt x="0" y="63715"/>
                      <a:pt x="0" y="58889"/>
                    </a:cubicBezTo>
                    <a:cubicBezTo>
                      <a:pt x="0" y="55028"/>
                      <a:pt x="3446" y="50201"/>
                      <a:pt x="6891" y="50201"/>
                    </a:cubicBezTo>
                    <a:lnTo>
                      <a:pt x="50199" y="50201"/>
                    </a:lnTo>
                    <a:lnTo>
                      <a:pt x="50199" y="6891"/>
                    </a:lnTo>
                    <a:cubicBezTo>
                      <a:pt x="50199" y="3446"/>
                      <a:pt x="52773" y="0"/>
                      <a:pt x="57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6" name="Group 275">
              <a:extLst>
                <a:ext uri="{FF2B5EF4-FFF2-40B4-BE49-F238E27FC236}">
                  <a16:creationId xmlns:a16="http://schemas.microsoft.com/office/drawing/2014/main" id="{FFD88BA2-54B4-4293-A751-318A17DD3622}"/>
                </a:ext>
              </a:extLst>
            </p:cNvPr>
            <p:cNvGrpSpPr/>
            <p:nvPr/>
          </p:nvGrpSpPr>
          <p:grpSpPr>
            <a:xfrm>
              <a:off x="6830970" y="8008723"/>
              <a:ext cx="2753239" cy="4962009"/>
              <a:chOff x="6830970" y="8008723"/>
              <a:chExt cx="2753239" cy="4962009"/>
            </a:xfrm>
          </p:grpSpPr>
          <p:sp>
            <p:nvSpPr>
              <p:cNvPr id="299" name="Freeform 162">
                <a:extLst>
                  <a:ext uri="{FF2B5EF4-FFF2-40B4-BE49-F238E27FC236}">
                    <a16:creationId xmlns:a16="http://schemas.microsoft.com/office/drawing/2014/main" id="{A04D574D-C0C5-4744-82DA-54D420366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2754" y="8900725"/>
                <a:ext cx="2347784" cy="1505980"/>
              </a:xfrm>
              <a:custGeom>
                <a:avLst/>
                <a:gdLst>
                  <a:gd name="T0" fmla="*/ 616 w 2682"/>
                  <a:gd name="T1" fmla="*/ 679 h 1721"/>
                  <a:gd name="T2" fmla="*/ 616 w 2682"/>
                  <a:gd name="T3" fmla="*/ 679 h 1721"/>
                  <a:gd name="T4" fmla="*/ 579 w 2682"/>
                  <a:gd name="T5" fmla="*/ 1017 h 1721"/>
                  <a:gd name="T6" fmla="*/ 457 w 2682"/>
                  <a:gd name="T7" fmla="*/ 947 h 1721"/>
                  <a:gd name="T8" fmla="*/ 616 w 2682"/>
                  <a:gd name="T9" fmla="*/ 679 h 1721"/>
                  <a:gd name="T10" fmla="*/ 1684 w 2682"/>
                  <a:gd name="T11" fmla="*/ 225 h 1721"/>
                  <a:gd name="T12" fmla="*/ 1684 w 2682"/>
                  <a:gd name="T13" fmla="*/ 225 h 1721"/>
                  <a:gd name="T14" fmla="*/ 1342 w 2682"/>
                  <a:gd name="T15" fmla="*/ 0 h 1721"/>
                  <a:gd name="T16" fmla="*/ 822 w 2682"/>
                  <a:gd name="T17" fmla="*/ 0 h 1721"/>
                  <a:gd name="T18" fmla="*/ 822 w 2682"/>
                  <a:gd name="T19" fmla="*/ 0 h 1721"/>
                  <a:gd name="T20" fmla="*/ 589 w 2682"/>
                  <a:gd name="T21" fmla="*/ 49 h 1721"/>
                  <a:gd name="T22" fmla="*/ 589 w 2682"/>
                  <a:gd name="T23" fmla="*/ 49 h 1721"/>
                  <a:gd name="T24" fmla="*/ 364 w 2682"/>
                  <a:gd name="T25" fmla="*/ 221 h 1721"/>
                  <a:gd name="T26" fmla="*/ 364 w 2682"/>
                  <a:gd name="T27" fmla="*/ 221 h 1721"/>
                  <a:gd name="T28" fmla="*/ 30 w 2682"/>
                  <a:gd name="T29" fmla="*/ 922 h 1721"/>
                  <a:gd name="T30" fmla="*/ 30 w 2682"/>
                  <a:gd name="T31" fmla="*/ 922 h 1721"/>
                  <a:gd name="T32" fmla="*/ 470 w 2682"/>
                  <a:gd name="T33" fmla="*/ 1336 h 1721"/>
                  <a:gd name="T34" fmla="*/ 408 w 2682"/>
                  <a:gd name="T35" fmla="*/ 1539 h 1721"/>
                  <a:gd name="T36" fmla="*/ 1413 w 2682"/>
                  <a:gd name="T37" fmla="*/ 1720 h 1721"/>
                  <a:gd name="T38" fmla="*/ 1541 w 2682"/>
                  <a:gd name="T39" fmla="*/ 1170 h 1721"/>
                  <a:gd name="T40" fmla="*/ 1541 w 2682"/>
                  <a:gd name="T41" fmla="*/ 1170 h 1721"/>
                  <a:gd name="T42" fmla="*/ 1580 w 2682"/>
                  <a:gd name="T43" fmla="*/ 927 h 1721"/>
                  <a:gd name="T44" fmla="*/ 1580 w 2682"/>
                  <a:gd name="T45" fmla="*/ 927 h 1721"/>
                  <a:gd name="T46" fmla="*/ 1927 w 2682"/>
                  <a:gd name="T47" fmla="*/ 1266 h 1721"/>
                  <a:gd name="T48" fmla="*/ 1927 w 2682"/>
                  <a:gd name="T49" fmla="*/ 1266 h 1721"/>
                  <a:gd name="T50" fmla="*/ 2681 w 2682"/>
                  <a:gd name="T51" fmla="*/ 676 h 1721"/>
                  <a:gd name="T52" fmla="*/ 2508 w 2682"/>
                  <a:gd name="T53" fmla="*/ 500 h 1721"/>
                  <a:gd name="T54" fmla="*/ 2018 w 2682"/>
                  <a:gd name="T55" fmla="*/ 793 h 1721"/>
                  <a:gd name="T56" fmla="*/ 2018 w 2682"/>
                  <a:gd name="T57" fmla="*/ 793 h 1721"/>
                  <a:gd name="T58" fmla="*/ 1684 w 2682"/>
                  <a:gd name="T59" fmla="*/ 225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82" h="1721">
                    <a:moveTo>
                      <a:pt x="616" y="679"/>
                    </a:moveTo>
                    <a:lnTo>
                      <a:pt x="616" y="679"/>
                    </a:lnTo>
                    <a:cubicBezTo>
                      <a:pt x="611" y="798"/>
                      <a:pt x="605" y="902"/>
                      <a:pt x="579" y="1017"/>
                    </a:cubicBezTo>
                    <a:lnTo>
                      <a:pt x="457" y="947"/>
                    </a:lnTo>
                    <a:lnTo>
                      <a:pt x="616" y="679"/>
                    </a:lnTo>
                    <a:close/>
                    <a:moveTo>
                      <a:pt x="1684" y="225"/>
                    </a:moveTo>
                    <a:lnTo>
                      <a:pt x="1684" y="225"/>
                    </a:lnTo>
                    <a:cubicBezTo>
                      <a:pt x="1578" y="103"/>
                      <a:pt x="1505" y="0"/>
                      <a:pt x="1342" y="0"/>
                    </a:cubicBezTo>
                    <a:lnTo>
                      <a:pt x="822" y="0"/>
                    </a:lnTo>
                    <a:lnTo>
                      <a:pt x="822" y="0"/>
                    </a:lnTo>
                    <a:cubicBezTo>
                      <a:pt x="741" y="0"/>
                      <a:pt x="661" y="17"/>
                      <a:pt x="589" y="49"/>
                    </a:cubicBezTo>
                    <a:lnTo>
                      <a:pt x="589" y="49"/>
                    </a:lnTo>
                    <a:cubicBezTo>
                      <a:pt x="502" y="86"/>
                      <a:pt x="425" y="145"/>
                      <a:pt x="364" y="221"/>
                    </a:cubicBezTo>
                    <a:lnTo>
                      <a:pt x="364" y="221"/>
                    </a:lnTo>
                    <a:cubicBezTo>
                      <a:pt x="249" y="365"/>
                      <a:pt x="73" y="658"/>
                      <a:pt x="30" y="922"/>
                    </a:cubicBezTo>
                    <a:lnTo>
                      <a:pt x="30" y="922"/>
                    </a:lnTo>
                    <a:cubicBezTo>
                      <a:pt x="30" y="922"/>
                      <a:pt x="0" y="1144"/>
                      <a:pt x="470" y="1336"/>
                    </a:cubicBezTo>
                    <a:lnTo>
                      <a:pt x="408" y="1539"/>
                    </a:lnTo>
                    <a:lnTo>
                      <a:pt x="1413" y="1720"/>
                    </a:lnTo>
                    <a:lnTo>
                      <a:pt x="1541" y="1170"/>
                    </a:lnTo>
                    <a:lnTo>
                      <a:pt x="1541" y="1170"/>
                    </a:lnTo>
                    <a:cubicBezTo>
                      <a:pt x="1555" y="1110"/>
                      <a:pt x="1572" y="987"/>
                      <a:pt x="1580" y="927"/>
                    </a:cubicBezTo>
                    <a:lnTo>
                      <a:pt x="1580" y="927"/>
                    </a:lnTo>
                    <a:cubicBezTo>
                      <a:pt x="1639" y="1004"/>
                      <a:pt x="1747" y="1239"/>
                      <a:pt x="1927" y="1266"/>
                    </a:cubicBezTo>
                    <a:lnTo>
                      <a:pt x="1927" y="1266"/>
                    </a:lnTo>
                    <a:cubicBezTo>
                      <a:pt x="2215" y="1311"/>
                      <a:pt x="2681" y="676"/>
                      <a:pt x="2681" y="676"/>
                    </a:cubicBezTo>
                    <a:lnTo>
                      <a:pt x="2508" y="500"/>
                    </a:lnTo>
                    <a:lnTo>
                      <a:pt x="2018" y="793"/>
                    </a:lnTo>
                    <a:lnTo>
                      <a:pt x="2018" y="793"/>
                    </a:lnTo>
                    <a:cubicBezTo>
                      <a:pt x="1904" y="546"/>
                      <a:pt x="1783" y="338"/>
                      <a:pt x="1684" y="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163">
                <a:extLst>
                  <a:ext uri="{FF2B5EF4-FFF2-40B4-BE49-F238E27FC236}">
                    <a16:creationId xmlns:a16="http://schemas.microsoft.com/office/drawing/2014/main" id="{631CEC8E-C975-4176-A8D4-FDEB00281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8891" y="8893002"/>
                <a:ext cx="2359369" cy="1521426"/>
              </a:xfrm>
              <a:custGeom>
                <a:avLst/>
                <a:gdLst>
                  <a:gd name="T0" fmla="*/ 576 w 2695"/>
                  <a:gd name="T1" fmla="*/ 1012 h 1739"/>
                  <a:gd name="T2" fmla="*/ 610 w 2695"/>
                  <a:gd name="T3" fmla="*/ 724 h 1739"/>
                  <a:gd name="T4" fmla="*/ 583 w 2695"/>
                  <a:gd name="T5" fmla="*/ 1036 h 1739"/>
                  <a:gd name="T6" fmla="*/ 578 w 2695"/>
                  <a:gd name="T7" fmla="*/ 1034 h 1739"/>
                  <a:gd name="T8" fmla="*/ 456 w 2695"/>
                  <a:gd name="T9" fmla="*/ 964 h 1739"/>
                  <a:gd name="T10" fmla="*/ 452 w 2695"/>
                  <a:gd name="T11" fmla="*/ 958 h 1739"/>
                  <a:gd name="T12" fmla="*/ 612 w 2695"/>
                  <a:gd name="T13" fmla="*/ 684 h 1739"/>
                  <a:gd name="T14" fmla="*/ 623 w 2695"/>
                  <a:gd name="T15" fmla="*/ 680 h 1739"/>
                  <a:gd name="T16" fmla="*/ 629 w 2695"/>
                  <a:gd name="T17" fmla="*/ 689 h 1739"/>
                  <a:gd name="T18" fmla="*/ 591 w 2695"/>
                  <a:gd name="T19" fmla="*/ 1029 h 1739"/>
                  <a:gd name="T20" fmla="*/ 586 w 2695"/>
                  <a:gd name="T21" fmla="*/ 1035 h 1739"/>
                  <a:gd name="T22" fmla="*/ 583 w 2695"/>
                  <a:gd name="T23" fmla="*/ 1036 h 1739"/>
                  <a:gd name="T24" fmla="*/ 1410 w 2695"/>
                  <a:gd name="T25" fmla="*/ 1719 h 1739"/>
                  <a:gd name="T26" fmla="*/ 1537 w 2695"/>
                  <a:gd name="T27" fmla="*/ 1178 h 1739"/>
                  <a:gd name="T28" fmla="*/ 1576 w 2695"/>
                  <a:gd name="T29" fmla="*/ 934 h 1739"/>
                  <a:gd name="T30" fmla="*/ 1583 w 2695"/>
                  <a:gd name="T31" fmla="*/ 927 h 1739"/>
                  <a:gd name="T32" fmla="*/ 1592 w 2695"/>
                  <a:gd name="T33" fmla="*/ 931 h 1739"/>
                  <a:gd name="T34" fmla="*/ 1631 w 2695"/>
                  <a:gd name="T35" fmla="*/ 991 h 1739"/>
                  <a:gd name="T36" fmla="*/ 1932 w 2695"/>
                  <a:gd name="T37" fmla="*/ 1267 h 1739"/>
                  <a:gd name="T38" fmla="*/ 2672 w 2695"/>
                  <a:gd name="T39" fmla="*/ 686 h 1739"/>
                  <a:gd name="T40" fmla="*/ 2027 w 2695"/>
                  <a:gd name="T41" fmla="*/ 809 h 1739"/>
                  <a:gd name="T42" fmla="*/ 2020 w 2695"/>
                  <a:gd name="T43" fmla="*/ 810 h 1739"/>
                  <a:gd name="T44" fmla="*/ 2014 w 2695"/>
                  <a:gd name="T45" fmla="*/ 806 h 1739"/>
                  <a:gd name="T46" fmla="*/ 1682 w 2695"/>
                  <a:gd name="T47" fmla="*/ 240 h 1739"/>
                  <a:gd name="T48" fmla="*/ 1656 w 2695"/>
                  <a:gd name="T49" fmla="*/ 210 h 1739"/>
                  <a:gd name="T50" fmla="*/ 1347 w 2695"/>
                  <a:gd name="T51" fmla="*/ 18 h 1739"/>
                  <a:gd name="T52" fmla="*/ 826 w 2695"/>
                  <a:gd name="T53" fmla="*/ 18 h 1739"/>
                  <a:gd name="T54" fmla="*/ 597 w 2695"/>
                  <a:gd name="T55" fmla="*/ 66 h 1739"/>
                  <a:gd name="T56" fmla="*/ 375 w 2695"/>
                  <a:gd name="T57" fmla="*/ 236 h 1739"/>
                  <a:gd name="T58" fmla="*/ 42 w 2695"/>
                  <a:gd name="T59" fmla="*/ 933 h 1739"/>
                  <a:gd name="T60" fmla="*/ 86 w 2695"/>
                  <a:gd name="T61" fmla="*/ 1063 h 1739"/>
                  <a:gd name="T62" fmla="*/ 477 w 2695"/>
                  <a:gd name="T63" fmla="*/ 1337 h 1739"/>
                  <a:gd name="T64" fmla="*/ 423 w 2695"/>
                  <a:gd name="T65" fmla="*/ 1541 h 1739"/>
                  <a:gd name="T66" fmla="*/ 1417 w 2695"/>
                  <a:gd name="T67" fmla="*/ 1738 h 1739"/>
                  <a:gd name="T68" fmla="*/ 410 w 2695"/>
                  <a:gd name="T69" fmla="*/ 1558 h 1739"/>
                  <a:gd name="T70" fmla="*/ 404 w 2695"/>
                  <a:gd name="T71" fmla="*/ 1554 h 1739"/>
                  <a:gd name="T72" fmla="*/ 403 w 2695"/>
                  <a:gd name="T73" fmla="*/ 1546 h 1739"/>
                  <a:gd name="T74" fmla="*/ 463 w 2695"/>
                  <a:gd name="T75" fmla="*/ 1350 h 1739"/>
                  <a:gd name="T76" fmla="*/ 25 w 2695"/>
                  <a:gd name="T77" fmla="*/ 931 h 1739"/>
                  <a:gd name="T78" fmla="*/ 361 w 2695"/>
                  <a:gd name="T79" fmla="*/ 225 h 1739"/>
                  <a:gd name="T80" fmla="*/ 590 w 2695"/>
                  <a:gd name="T81" fmla="*/ 49 h 1739"/>
                  <a:gd name="T82" fmla="*/ 1347 w 2695"/>
                  <a:gd name="T83" fmla="*/ 0 h 1739"/>
                  <a:gd name="T84" fmla="*/ 1670 w 2695"/>
                  <a:gd name="T85" fmla="*/ 198 h 1739"/>
                  <a:gd name="T86" fmla="*/ 1695 w 2695"/>
                  <a:gd name="T87" fmla="*/ 228 h 1739"/>
                  <a:gd name="T88" fmla="*/ 2027 w 2695"/>
                  <a:gd name="T89" fmla="*/ 790 h 1739"/>
                  <a:gd name="T90" fmla="*/ 2507 w 2695"/>
                  <a:gd name="T91" fmla="*/ 501 h 1739"/>
                  <a:gd name="T92" fmla="*/ 2691 w 2695"/>
                  <a:gd name="T93" fmla="*/ 679 h 1739"/>
                  <a:gd name="T94" fmla="*/ 2692 w 2695"/>
                  <a:gd name="T95" fmla="*/ 690 h 1739"/>
                  <a:gd name="T96" fmla="*/ 1960 w 2695"/>
                  <a:gd name="T97" fmla="*/ 1286 h 1739"/>
                  <a:gd name="T98" fmla="*/ 1930 w 2695"/>
                  <a:gd name="T99" fmla="*/ 1285 h 1739"/>
                  <a:gd name="T100" fmla="*/ 1616 w 2695"/>
                  <a:gd name="T101" fmla="*/ 1000 h 1739"/>
                  <a:gd name="T102" fmla="*/ 1590 w 2695"/>
                  <a:gd name="T103" fmla="*/ 959 h 1739"/>
                  <a:gd name="T104" fmla="*/ 1554 w 2695"/>
                  <a:gd name="T105" fmla="*/ 1181 h 1739"/>
                  <a:gd name="T106" fmla="*/ 1426 w 2695"/>
                  <a:gd name="T107" fmla="*/ 1731 h 1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95" h="1739">
                    <a:moveTo>
                      <a:pt x="473" y="952"/>
                    </a:moveTo>
                    <a:lnTo>
                      <a:pt x="576" y="1012"/>
                    </a:lnTo>
                    <a:lnTo>
                      <a:pt x="576" y="1012"/>
                    </a:lnTo>
                    <a:cubicBezTo>
                      <a:pt x="597" y="914"/>
                      <a:pt x="604" y="822"/>
                      <a:pt x="610" y="724"/>
                    </a:cubicBezTo>
                    <a:lnTo>
                      <a:pt x="473" y="952"/>
                    </a:lnTo>
                    <a:close/>
                    <a:moveTo>
                      <a:pt x="583" y="1036"/>
                    </a:moveTo>
                    <a:lnTo>
                      <a:pt x="583" y="1036"/>
                    </a:lnTo>
                    <a:cubicBezTo>
                      <a:pt x="581" y="1036"/>
                      <a:pt x="579" y="1035"/>
                      <a:pt x="578" y="1034"/>
                    </a:cubicBezTo>
                    <a:lnTo>
                      <a:pt x="456" y="964"/>
                    </a:lnTo>
                    <a:lnTo>
                      <a:pt x="456" y="964"/>
                    </a:lnTo>
                    <a:cubicBezTo>
                      <a:pt x="454" y="963"/>
                      <a:pt x="452" y="960"/>
                      <a:pt x="452" y="958"/>
                    </a:cubicBezTo>
                    <a:lnTo>
                      <a:pt x="452" y="958"/>
                    </a:lnTo>
                    <a:cubicBezTo>
                      <a:pt x="451" y="956"/>
                      <a:pt x="451" y="953"/>
                      <a:pt x="453" y="951"/>
                    </a:cubicBezTo>
                    <a:lnTo>
                      <a:pt x="612" y="684"/>
                    </a:lnTo>
                    <a:lnTo>
                      <a:pt x="612" y="684"/>
                    </a:lnTo>
                    <a:cubicBezTo>
                      <a:pt x="615" y="681"/>
                      <a:pt x="618" y="679"/>
                      <a:pt x="623" y="680"/>
                    </a:cubicBezTo>
                    <a:lnTo>
                      <a:pt x="623" y="680"/>
                    </a:lnTo>
                    <a:cubicBezTo>
                      <a:pt x="626" y="681"/>
                      <a:pt x="629" y="685"/>
                      <a:pt x="629" y="689"/>
                    </a:cubicBezTo>
                    <a:lnTo>
                      <a:pt x="629" y="689"/>
                    </a:lnTo>
                    <a:cubicBezTo>
                      <a:pt x="624" y="806"/>
                      <a:pt x="618" y="912"/>
                      <a:pt x="591" y="1029"/>
                    </a:cubicBezTo>
                    <a:lnTo>
                      <a:pt x="591" y="1029"/>
                    </a:lnTo>
                    <a:cubicBezTo>
                      <a:pt x="590" y="1031"/>
                      <a:pt x="589" y="1034"/>
                      <a:pt x="586" y="1035"/>
                    </a:cubicBezTo>
                    <a:lnTo>
                      <a:pt x="586" y="1035"/>
                    </a:lnTo>
                    <a:cubicBezTo>
                      <a:pt x="585" y="1035"/>
                      <a:pt x="583" y="1036"/>
                      <a:pt x="583" y="1036"/>
                    </a:cubicBezTo>
                    <a:close/>
                    <a:moveTo>
                      <a:pt x="423" y="1541"/>
                    </a:moveTo>
                    <a:lnTo>
                      <a:pt x="1410" y="1719"/>
                    </a:lnTo>
                    <a:lnTo>
                      <a:pt x="1537" y="1178"/>
                    </a:lnTo>
                    <a:lnTo>
                      <a:pt x="1537" y="1178"/>
                    </a:lnTo>
                    <a:cubicBezTo>
                      <a:pt x="1549" y="1123"/>
                      <a:pt x="1564" y="1016"/>
                      <a:pt x="1573" y="951"/>
                    </a:cubicBezTo>
                    <a:lnTo>
                      <a:pt x="1576" y="934"/>
                    </a:lnTo>
                    <a:lnTo>
                      <a:pt x="1576" y="934"/>
                    </a:lnTo>
                    <a:cubicBezTo>
                      <a:pt x="1576" y="931"/>
                      <a:pt x="1579" y="928"/>
                      <a:pt x="1583" y="927"/>
                    </a:cubicBezTo>
                    <a:lnTo>
                      <a:pt x="1583" y="927"/>
                    </a:lnTo>
                    <a:cubicBezTo>
                      <a:pt x="1586" y="926"/>
                      <a:pt x="1590" y="927"/>
                      <a:pt x="1592" y="931"/>
                    </a:cubicBezTo>
                    <a:lnTo>
                      <a:pt x="1592" y="931"/>
                    </a:lnTo>
                    <a:cubicBezTo>
                      <a:pt x="1604" y="945"/>
                      <a:pt x="1616" y="966"/>
                      <a:pt x="1631" y="991"/>
                    </a:cubicBezTo>
                    <a:lnTo>
                      <a:pt x="1631" y="991"/>
                    </a:lnTo>
                    <a:cubicBezTo>
                      <a:pt x="1695" y="1091"/>
                      <a:pt x="1791" y="1245"/>
                      <a:pt x="1932" y="1267"/>
                    </a:cubicBezTo>
                    <a:lnTo>
                      <a:pt x="1932" y="1267"/>
                    </a:lnTo>
                    <a:cubicBezTo>
                      <a:pt x="2197" y="1307"/>
                      <a:pt x="2624" y="750"/>
                      <a:pt x="2672" y="686"/>
                    </a:cubicBezTo>
                    <a:lnTo>
                      <a:pt x="2511" y="521"/>
                    </a:lnTo>
                    <a:lnTo>
                      <a:pt x="2027" y="809"/>
                    </a:lnTo>
                    <a:lnTo>
                      <a:pt x="2027" y="809"/>
                    </a:lnTo>
                    <a:cubicBezTo>
                      <a:pt x="2025" y="811"/>
                      <a:pt x="2022" y="811"/>
                      <a:pt x="2020" y="810"/>
                    </a:cubicBezTo>
                    <a:lnTo>
                      <a:pt x="2020" y="810"/>
                    </a:lnTo>
                    <a:cubicBezTo>
                      <a:pt x="2017" y="809"/>
                      <a:pt x="2015" y="808"/>
                      <a:pt x="2014" y="806"/>
                    </a:cubicBezTo>
                    <a:lnTo>
                      <a:pt x="2014" y="806"/>
                    </a:lnTo>
                    <a:cubicBezTo>
                      <a:pt x="1900" y="559"/>
                      <a:pt x="1778" y="353"/>
                      <a:pt x="1682" y="240"/>
                    </a:cubicBezTo>
                    <a:lnTo>
                      <a:pt x="1682" y="240"/>
                    </a:lnTo>
                    <a:cubicBezTo>
                      <a:pt x="1672" y="230"/>
                      <a:pt x="1664" y="220"/>
                      <a:pt x="1656" y="210"/>
                    </a:cubicBezTo>
                    <a:lnTo>
                      <a:pt x="1656" y="210"/>
                    </a:lnTo>
                    <a:cubicBezTo>
                      <a:pt x="1564" y="103"/>
                      <a:pt x="1491" y="18"/>
                      <a:pt x="1347" y="18"/>
                    </a:cubicBezTo>
                    <a:lnTo>
                      <a:pt x="826" y="18"/>
                    </a:lnTo>
                    <a:lnTo>
                      <a:pt x="826" y="18"/>
                    </a:lnTo>
                    <a:cubicBezTo>
                      <a:pt x="746" y="18"/>
                      <a:pt x="670" y="34"/>
                      <a:pt x="597" y="66"/>
                    </a:cubicBezTo>
                    <a:lnTo>
                      <a:pt x="597" y="66"/>
                    </a:lnTo>
                    <a:cubicBezTo>
                      <a:pt x="511" y="103"/>
                      <a:pt x="433" y="162"/>
                      <a:pt x="375" y="236"/>
                    </a:cubicBezTo>
                    <a:lnTo>
                      <a:pt x="375" y="236"/>
                    </a:lnTo>
                    <a:cubicBezTo>
                      <a:pt x="243" y="401"/>
                      <a:pt x="83" y="691"/>
                      <a:pt x="42" y="933"/>
                    </a:cubicBezTo>
                    <a:lnTo>
                      <a:pt x="42" y="933"/>
                    </a:lnTo>
                    <a:cubicBezTo>
                      <a:pt x="42" y="933"/>
                      <a:pt x="36" y="987"/>
                      <a:pt x="86" y="1063"/>
                    </a:cubicBezTo>
                    <a:lnTo>
                      <a:pt x="86" y="1063"/>
                    </a:lnTo>
                    <a:cubicBezTo>
                      <a:pt x="133" y="1134"/>
                      <a:pt x="238" y="1239"/>
                      <a:pt x="477" y="1337"/>
                    </a:cubicBezTo>
                    <a:lnTo>
                      <a:pt x="477" y="1337"/>
                    </a:lnTo>
                    <a:cubicBezTo>
                      <a:pt x="481" y="1338"/>
                      <a:pt x="483" y="1343"/>
                      <a:pt x="482" y="1347"/>
                    </a:cubicBezTo>
                    <a:lnTo>
                      <a:pt x="423" y="1541"/>
                    </a:lnTo>
                    <a:close/>
                    <a:moveTo>
                      <a:pt x="1417" y="1738"/>
                    </a:moveTo>
                    <a:lnTo>
                      <a:pt x="1417" y="1738"/>
                    </a:lnTo>
                    <a:cubicBezTo>
                      <a:pt x="1416" y="1738"/>
                      <a:pt x="1416" y="1738"/>
                      <a:pt x="1416" y="1738"/>
                    </a:cubicBezTo>
                    <a:lnTo>
                      <a:pt x="410" y="1558"/>
                    </a:lnTo>
                    <a:lnTo>
                      <a:pt x="410" y="1558"/>
                    </a:lnTo>
                    <a:cubicBezTo>
                      <a:pt x="408" y="1557"/>
                      <a:pt x="405" y="1555"/>
                      <a:pt x="404" y="1554"/>
                    </a:cubicBezTo>
                    <a:lnTo>
                      <a:pt x="404" y="1554"/>
                    </a:lnTo>
                    <a:cubicBezTo>
                      <a:pt x="402" y="1551"/>
                      <a:pt x="402" y="1548"/>
                      <a:pt x="403" y="1546"/>
                    </a:cubicBezTo>
                    <a:lnTo>
                      <a:pt x="463" y="1350"/>
                    </a:lnTo>
                    <a:lnTo>
                      <a:pt x="463" y="1350"/>
                    </a:lnTo>
                    <a:cubicBezTo>
                      <a:pt x="0" y="1159"/>
                      <a:pt x="23" y="939"/>
                      <a:pt x="25" y="931"/>
                    </a:cubicBezTo>
                    <a:lnTo>
                      <a:pt x="25" y="931"/>
                    </a:lnTo>
                    <a:cubicBezTo>
                      <a:pt x="66" y="685"/>
                      <a:pt x="228" y="392"/>
                      <a:pt x="361" y="225"/>
                    </a:cubicBezTo>
                    <a:lnTo>
                      <a:pt x="361" y="225"/>
                    </a:lnTo>
                    <a:cubicBezTo>
                      <a:pt x="421" y="148"/>
                      <a:pt x="500" y="88"/>
                      <a:pt x="590" y="49"/>
                    </a:cubicBezTo>
                    <a:lnTo>
                      <a:pt x="590" y="49"/>
                    </a:lnTo>
                    <a:cubicBezTo>
                      <a:pt x="664" y="17"/>
                      <a:pt x="744" y="0"/>
                      <a:pt x="826" y="0"/>
                    </a:cubicBezTo>
                    <a:lnTo>
                      <a:pt x="1347" y="0"/>
                    </a:lnTo>
                    <a:lnTo>
                      <a:pt x="1347" y="0"/>
                    </a:lnTo>
                    <a:cubicBezTo>
                      <a:pt x="1499" y="0"/>
                      <a:pt x="1575" y="88"/>
                      <a:pt x="1670" y="198"/>
                    </a:cubicBezTo>
                    <a:lnTo>
                      <a:pt x="1670" y="198"/>
                    </a:lnTo>
                    <a:cubicBezTo>
                      <a:pt x="1678" y="208"/>
                      <a:pt x="1686" y="218"/>
                      <a:pt x="1695" y="228"/>
                    </a:cubicBezTo>
                    <a:lnTo>
                      <a:pt x="1695" y="228"/>
                    </a:lnTo>
                    <a:cubicBezTo>
                      <a:pt x="1792" y="340"/>
                      <a:pt x="1912" y="545"/>
                      <a:pt x="2027" y="790"/>
                    </a:cubicBezTo>
                    <a:lnTo>
                      <a:pt x="2507" y="501"/>
                    </a:lnTo>
                    <a:lnTo>
                      <a:pt x="2507" y="501"/>
                    </a:lnTo>
                    <a:cubicBezTo>
                      <a:pt x="2511" y="500"/>
                      <a:pt x="2516" y="500"/>
                      <a:pt x="2518" y="503"/>
                    </a:cubicBezTo>
                    <a:lnTo>
                      <a:pt x="2691" y="679"/>
                    </a:lnTo>
                    <a:lnTo>
                      <a:pt x="2691" y="679"/>
                    </a:lnTo>
                    <a:cubicBezTo>
                      <a:pt x="2694" y="681"/>
                      <a:pt x="2694" y="687"/>
                      <a:pt x="2692" y="690"/>
                    </a:cubicBezTo>
                    <a:lnTo>
                      <a:pt x="2692" y="690"/>
                    </a:lnTo>
                    <a:cubicBezTo>
                      <a:pt x="2673" y="716"/>
                      <a:pt x="2251" y="1286"/>
                      <a:pt x="1960" y="1286"/>
                    </a:cubicBezTo>
                    <a:lnTo>
                      <a:pt x="1960" y="1286"/>
                    </a:lnTo>
                    <a:cubicBezTo>
                      <a:pt x="1950" y="1286"/>
                      <a:pt x="1939" y="1285"/>
                      <a:pt x="1930" y="1285"/>
                    </a:cubicBezTo>
                    <a:lnTo>
                      <a:pt x="1930" y="1285"/>
                    </a:lnTo>
                    <a:cubicBezTo>
                      <a:pt x="1780" y="1261"/>
                      <a:pt x="1681" y="1104"/>
                      <a:pt x="1616" y="1000"/>
                    </a:cubicBezTo>
                    <a:lnTo>
                      <a:pt x="1616" y="1000"/>
                    </a:lnTo>
                    <a:cubicBezTo>
                      <a:pt x="1607" y="984"/>
                      <a:pt x="1598" y="971"/>
                      <a:pt x="1590" y="959"/>
                    </a:cubicBezTo>
                    <a:lnTo>
                      <a:pt x="1590" y="959"/>
                    </a:lnTo>
                    <a:cubicBezTo>
                      <a:pt x="1581" y="1024"/>
                      <a:pt x="1566" y="1128"/>
                      <a:pt x="1554" y="1181"/>
                    </a:cubicBezTo>
                    <a:lnTo>
                      <a:pt x="1426" y="1731"/>
                    </a:lnTo>
                    <a:lnTo>
                      <a:pt x="1426" y="1731"/>
                    </a:lnTo>
                    <a:cubicBezTo>
                      <a:pt x="1425" y="1735"/>
                      <a:pt x="1421" y="1738"/>
                      <a:pt x="1417" y="17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164">
                <a:extLst>
                  <a:ext uri="{FF2B5EF4-FFF2-40B4-BE49-F238E27FC236}">
                    <a16:creationId xmlns:a16="http://schemas.microsoft.com/office/drawing/2014/main" id="{13A60494-F54B-4A51-8D7B-FB4012487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4492" y="8962509"/>
                <a:ext cx="308919" cy="540608"/>
              </a:xfrm>
              <a:custGeom>
                <a:avLst/>
                <a:gdLst>
                  <a:gd name="T0" fmla="*/ 26 w 351"/>
                  <a:gd name="T1" fmla="*/ 428 h 617"/>
                  <a:gd name="T2" fmla="*/ 192 w 351"/>
                  <a:gd name="T3" fmla="*/ 597 h 617"/>
                  <a:gd name="T4" fmla="*/ 192 w 351"/>
                  <a:gd name="T5" fmla="*/ 597 h 617"/>
                  <a:gd name="T6" fmla="*/ 331 w 351"/>
                  <a:gd name="T7" fmla="*/ 492 h 617"/>
                  <a:gd name="T8" fmla="*/ 174 w 351"/>
                  <a:gd name="T9" fmla="*/ 235 h 617"/>
                  <a:gd name="T10" fmla="*/ 174 w 351"/>
                  <a:gd name="T11" fmla="*/ 235 h 617"/>
                  <a:gd name="T12" fmla="*/ 173 w 351"/>
                  <a:gd name="T13" fmla="*/ 226 h 617"/>
                  <a:gd name="T14" fmla="*/ 173 w 351"/>
                  <a:gd name="T15" fmla="*/ 226 h 617"/>
                  <a:gd name="T16" fmla="*/ 148 w 351"/>
                  <a:gd name="T17" fmla="*/ 20 h 617"/>
                  <a:gd name="T18" fmla="*/ 148 w 351"/>
                  <a:gd name="T19" fmla="*/ 20 h 617"/>
                  <a:gd name="T20" fmla="*/ 147 w 351"/>
                  <a:gd name="T21" fmla="*/ 20 h 617"/>
                  <a:gd name="T22" fmla="*/ 147 w 351"/>
                  <a:gd name="T23" fmla="*/ 20 h 617"/>
                  <a:gd name="T24" fmla="*/ 119 w 351"/>
                  <a:gd name="T25" fmla="*/ 98 h 617"/>
                  <a:gd name="T26" fmla="*/ 119 w 351"/>
                  <a:gd name="T27" fmla="*/ 98 h 617"/>
                  <a:gd name="T28" fmla="*/ 67 w 351"/>
                  <a:gd name="T29" fmla="*/ 239 h 617"/>
                  <a:gd name="T30" fmla="*/ 67 w 351"/>
                  <a:gd name="T31" fmla="*/ 239 h 617"/>
                  <a:gd name="T32" fmla="*/ 26 w 351"/>
                  <a:gd name="T33" fmla="*/ 428 h 617"/>
                  <a:gd name="T34" fmla="*/ 190 w 351"/>
                  <a:gd name="T35" fmla="*/ 616 h 617"/>
                  <a:gd name="T36" fmla="*/ 190 w 351"/>
                  <a:gd name="T37" fmla="*/ 616 h 617"/>
                  <a:gd name="T38" fmla="*/ 183 w 351"/>
                  <a:gd name="T39" fmla="*/ 613 h 617"/>
                  <a:gd name="T40" fmla="*/ 10 w 351"/>
                  <a:gd name="T41" fmla="*/ 437 h 617"/>
                  <a:gd name="T42" fmla="*/ 10 w 351"/>
                  <a:gd name="T43" fmla="*/ 437 h 617"/>
                  <a:gd name="T44" fmla="*/ 8 w 351"/>
                  <a:gd name="T45" fmla="*/ 432 h 617"/>
                  <a:gd name="T46" fmla="*/ 8 w 351"/>
                  <a:gd name="T47" fmla="*/ 432 h 617"/>
                  <a:gd name="T48" fmla="*/ 52 w 351"/>
                  <a:gd name="T49" fmla="*/ 228 h 617"/>
                  <a:gd name="T50" fmla="*/ 52 w 351"/>
                  <a:gd name="T51" fmla="*/ 228 h 617"/>
                  <a:gd name="T52" fmla="*/ 102 w 351"/>
                  <a:gd name="T53" fmla="*/ 94 h 617"/>
                  <a:gd name="T54" fmla="*/ 102 w 351"/>
                  <a:gd name="T55" fmla="*/ 94 h 617"/>
                  <a:gd name="T56" fmla="*/ 141 w 351"/>
                  <a:gd name="T57" fmla="*/ 3 h 617"/>
                  <a:gd name="T58" fmla="*/ 141 w 351"/>
                  <a:gd name="T59" fmla="*/ 3 h 617"/>
                  <a:gd name="T60" fmla="*/ 158 w 351"/>
                  <a:gd name="T61" fmla="*/ 6 h 617"/>
                  <a:gd name="T62" fmla="*/ 158 w 351"/>
                  <a:gd name="T63" fmla="*/ 6 h 617"/>
                  <a:gd name="T64" fmla="*/ 191 w 351"/>
                  <a:gd name="T65" fmla="*/ 229 h 617"/>
                  <a:gd name="T66" fmla="*/ 349 w 351"/>
                  <a:gd name="T67" fmla="*/ 485 h 617"/>
                  <a:gd name="T68" fmla="*/ 349 w 351"/>
                  <a:gd name="T69" fmla="*/ 485 h 617"/>
                  <a:gd name="T70" fmla="*/ 349 w 351"/>
                  <a:gd name="T71" fmla="*/ 490 h 617"/>
                  <a:gd name="T72" fmla="*/ 349 w 351"/>
                  <a:gd name="T73" fmla="*/ 490 h 617"/>
                  <a:gd name="T74" fmla="*/ 191 w 351"/>
                  <a:gd name="T75" fmla="*/ 616 h 617"/>
                  <a:gd name="T76" fmla="*/ 191 w 351"/>
                  <a:gd name="T77" fmla="*/ 616 h 617"/>
                  <a:gd name="T78" fmla="*/ 190 w 351"/>
                  <a:gd name="T79" fmla="*/ 616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1" h="617">
                    <a:moveTo>
                      <a:pt x="26" y="428"/>
                    </a:moveTo>
                    <a:lnTo>
                      <a:pt x="192" y="597"/>
                    </a:lnTo>
                    <a:lnTo>
                      <a:pt x="192" y="597"/>
                    </a:lnTo>
                    <a:cubicBezTo>
                      <a:pt x="310" y="574"/>
                      <a:pt x="329" y="506"/>
                      <a:pt x="331" y="492"/>
                    </a:cubicBezTo>
                    <a:lnTo>
                      <a:pt x="174" y="235"/>
                    </a:lnTo>
                    <a:lnTo>
                      <a:pt x="174" y="235"/>
                    </a:lnTo>
                    <a:cubicBezTo>
                      <a:pt x="172" y="232"/>
                      <a:pt x="172" y="228"/>
                      <a:pt x="173" y="226"/>
                    </a:cubicBezTo>
                    <a:lnTo>
                      <a:pt x="173" y="226"/>
                    </a:lnTo>
                    <a:cubicBezTo>
                      <a:pt x="229" y="118"/>
                      <a:pt x="181" y="41"/>
                      <a:pt x="148" y="20"/>
                    </a:cubicBezTo>
                    <a:lnTo>
                      <a:pt x="148" y="20"/>
                    </a:lnTo>
                    <a:lnTo>
                      <a:pt x="147" y="20"/>
                    </a:lnTo>
                    <a:lnTo>
                      <a:pt x="147" y="20"/>
                    </a:lnTo>
                    <a:cubicBezTo>
                      <a:pt x="139" y="22"/>
                      <a:pt x="127" y="67"/>
                      <a:pt x="119" y="98"/>
                    </a:cubicBezTo>
                    <a:lnTo>
                      <a:pt x="119" y="98"/>
                    </a:lnTo>
                    <a:cubicBezTo>
                      <a:pt x="107" y="144"/>
                      <a:pt x="91" y="201"/>
                      <a:pt x="67" y="239"/>
                    </a:cubicBezTo>
                    <a:lnTo>
                      <a:pt x="67" y="239"/>
                    </a:lnTo>
                    <a:cubicBezTo>
                      <a:pt x="23" y="306"/>
                      <a:pt x="25" y="408"/>
                      <a:pt x="26" y="428"/>
                    </a:cubicBezTo>
                    <a:close/>
                    <a:moveTo>
                      <a:pt x="190" y="616"/>
                    </a:moveTo>
                    <a:lnTo>
                      <a:pt x="190" y="616"/>
                    </a:lnTo>
                    <a:cubicBezTo>
                      <a:pt x="187" y="616"/>
                      <a:pt x="184" y="615"/>
                      <a:pt x="183" y="613"/>
                    </a:cubicBezTo>
                    <a:lnTo>
                      <a:pt x="10" y="437"/>
                    </a:lnTo>
                    <a:lnTo>
                      <a:pt x="10" y="437"/>
                    </a:lnTo>
                    <a:cubicBezTo>
                      <a:pt x="9" y="437"/>
                      <a:pt x="9" y="434"/>
                      <a:pt x="8" y="432"/>
                    </a:cubicBezTo>
                    <a:lnTo>
                      <a:pt x="8" y="432"/>
                    </a:lnTo>
                    <a:cubicBezTo>
                      <a:pt x="8" y="427"/>
                      <a:pt x="0" y="309"/>
                      <a:pt x="52" y="228"/>
                    </a:cubicBezTo>
                    <a:lnTo>
                      <a:pt x="52" y="228"/>
                    </a:lnTo>
                    <a:cubicBezTo>
                      <a:pt x="74" y="194"/>
                      <a:pt x="89" y="138"/>
                      <a:pt x="102" y="94"/>
                    </a:cubicBezTo>
                    <a:lnTo>
                      <a:pt x="102" y="94"/>
                    </a:lnTo>
                    <a:cubicBezTo>
                      <a:pt x="116" y="39"/>
                      <a:pt x="124" y="9"/>
                      <a:pt x="141" y="3"/>
                    </a:cubicBezTo>
                    <a:lnTo>
                      <a:pt x="141" y="3"/>
                    </a:lnTo>
                    <a:cubicBezTo>
                      <a:pt x="144" y="1"/>
                      <a:pt x="151" y="0"/>
                      <a:pt x="158" y="6"/>
                    </a:cubicBezTo>
                    <a:lnTo>
                      <a:pt x="158" y="6"/>
                    </a:lnTo>
                    <a:cubicBezTo>
                      <a:pt x="194" y="28"/>
                      <a:pt x="249" y="113"/>
                      <a:pt x="191" y="229"/>
                    </a:cubicBezTo>
                    <a:lnTo>
                      <a:pt x="349" y="485"/>
                    </a:lnTo>
                    <a:lnTo>
                      <a:pt x="349" y="485"/>
                    </a:lnTo>
                    <a:cubicBezTo>
                      <a:pt x="349" y="487"/>
                      <a:pt x="350" y="489"/>
                      <a:pt x="349" y="490"/>
                    </a:cubicBezTo>
                    <a:lnTo>
                      <a:pt x="349" y="490"/>
                    </a:lnTo>
                    <a:cubicBezTo>
                      <a:pt x="349" y="495"/>
                      <a:pt x="339" y="588"/>
                      <a:pt x="191" y="616"/>
                    </a:cubicBezTo>
                    <a:lnTo>
                      <a:pt x="191" y="616"/>
                    </a:lnTo>
                    <a:cubicBezTo>
                      <a:pt x="190" y="616"/>
                      <a:pt x="190" y="616"/>
                      <a:pt x="190" y="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165">
                <a:extLst>
                  <a:ext uri="{FF2B5EF4-FFF2-40B4-BE49-F238E27FC236}">
                    <a16:creationId xmlns:a16="http://schemas.microsoft.com/office/drawing/2014/main" id="{875E11D6-6EB0-4C59-8A4C-512574DEA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0790" y="9182615"/>
                <a:ext cx="1393998" cy="915171"/>
              </a:xfrm>
              <a:custGeom>
                <a:avLst/>
                <a:gdLst>
                  <a:gd name="T0" fmla="*/ 1047 w 1594"/>
                  <a:gd name="T1" fmla="*/ 106 h 1046"/>
                  <a:gd name="T2" fmla="*/ 85 w 1594"/>
                  <a:gd name="T3" fmla="*/ 394 h 1046"/>
                  <a:gd name="T4" fmla="*/ 85 w 1594"/>
                  <a:gd name="T5" fmla="*/ 394 h 1046"/>
                  <a:gd name="T6" fmla="*/ 18 w 1594"/>
                  <a:gd name="T7" fmla="*/ 449 h 1046"/>
                  <a:gd name="T8" fmla="*/ 18 w 1594"/>
                  <a:gd name="T9" fmla="*/ 449 h 1046"/>
                  <a:gd name="T10" fmla="*/ 8 w 1594"/>
                  <a:gd name="T11" fmla="*/ 536 h 1046"/>
                  <a:gd name="T12" fmla="*/ 72 w 1594"/>
                  <a:gd name="T13" fmla="*/ 747 h 1046"/>
                  <a:gd name="T14" fmla="*/ 135 w 1594"/>
                  <a:gd name="T15" fmla="*/ 959 h 1046"/>
                  <a:gd name="T16" fmla="*/ 135 w 1594"/>
                  <a:gd name="T17" fmla="*/ 959 h 1046"/>
                  <a:gd name="T18" fmla="*/ 190 w 1594"/>
                  <a:gd name="T19" fmla="*/ 1027 h 1046"/>
                  <a:gd name="T20" fmla="*/ 190 w 1594"/>
                  <a:gd name="T21" fmla="*/ 1027 h 1046"/>
                  <a:gd name="T22" fmla="*/ 277 w 1594"/>
                  <a:gd name="T23" fmla="*/ 1036 h 1046"/>
                  <a:gd name="T24" fmla="*/ 1240 w 1594"/>
                  <a:gd name="T25" fmla="*/ 747 h 1046"/>
                  <a:gd name="T26" fmla="*/ 1593 w 1594"/>
                  <a:gd name="T27" fmla="*/ 642 h 1046"/>
                  <a:gd name="T28" fmla="*/ 1401 w 1594"/>
                  <a:gd name="T29" fmla="*/ 0 h 1046"/>
                  <a:gd name="T30" fmla="*/ 1047 w 1594"/>
                  <a:gd name="T31" fmla="*/ 106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94" h="1046">
                    <a:moveTo>
                      <a:pt x="1047" y="106"/>
                    </a:moveTo>
                    <a:lnTo>
                      <a:pt x="85" y="394"/>
                    </a:lnTo>
                    <a:lnTo>
                      <a:pt x="85" y="394"/>
                    </a:lnTo>
                    <a:cubicBezTo>
                      <a:pt x="55" y="403"/>
                      <a:pt x="32" y="424"/>
                      <a:pt x="18" y="449"/>
                    </a:cubicBezTo>
                    <a:lnTo>
                      <a:pt x="18" y="449"/>
                    </a:lnTo>
                    <a:cubicBezTo>
                      <a:pt x="4" y="475"/>
                      <a:pt x="0" y="506"/>
                      <a:pt x="8" y="536"/>
                    </a:cubicBezTo>
                    <a:lnTo>
                      <a:pt x="72" y="747"/>
                    </a:lnTo>
                    <a:lnTo>
                      <a:pt x="135" y="959"/>
                    </a:lnTo>
                    <a:lnTo>
                      <a:pt x="135" y="959"/>
                    </a:lnTo>
                    <a:cubicBezTo>
                      <a:pt x="144" y="990"/>
                      <a:pt x="165" y="1013"/>
                      <a:pt x="190" y="1027"/>
                    </a:cubicBezTo>
                    <a:lnTo>
                      <a:pt x="190" y="1027"/>
                    </a:lnTo>
                    <a:cubicBezTo>
                      <a:pt x="216" y="1041"/>
                      <a:pt x="248" y="1045"/>
                      <a:pt x="277" y="1036"/>
                    </a:cubicBezTo>
                    <a:lnTo>
                      <a:pt x="1240" y="747"/>
                    </a:lnTo>
                    <a:lnTo>
                      <a:pt x="1593" y="642"/>
                    </a:lnTo>
                    <a:lnTo>
                      <a:pt x="1401" y="0"/>
                    </a:lnTo>
                    <a:lnTo>
                      <a:pt x="1047" y="10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166">
                <a:extLst>
                  <a:ext uri="{FF2B5EF4-FFF2-40B4-BE49-F238E27FC236}">
                    <a16:creationId xmlns:a16="http://schemas.microsoft.com/office/drawing/2014/main" id="{1F0FA942-A217-4C90-9625-F21CC1372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3067" y="9174892"/>
                <a:ext cx="1413304" cy="926757"/>
              </a:xfrm>
              <a:custGeom>
                <a:avLst/>
                <a:gdLst>
                  <a:gd name="T0" fmla="*/ 1404 w 1613"/>
                  <a:gd name="T1" fmla="*/ 20 h 1060"/>
                  <a:gd name="T2" fmla="*/ 96 w 1613"/>
                  <a:gd name="T3" fmla="*/ 412 h 1060"/>
                  <a:gd name="T4" fmla="*/ 96 w 1613"/>
                  <a:gd name="T5" fmla="*/ 412 h 1060"/>
                  <a:gd name="T6" fmla="*/ 35 w 1613"/>
                  <a:gd name="T7" fmla="*/ 462 h 1060"/>
                  <a:gd name="T8" fmla="*/ 35 w 1613"/>
                  <a:gd name="T9" fmla="*/ 462 h 1060"/>
                  <a:gd name="T10" fmla="*/ 26 w 1613"/>
                  <a:gd name="T11" fmla="*/ 543 h 1060"/>
                  <a:gd name="T12" fmla="*/ 153 w 1613"/>
                  <a:gd name="T13" fmla="*/ 965 h 1060"/>
                  <a:gd name="T14" fmla="*/ 153 w 1613"/>
                  <a:gd name="T15" fmla="*/ 965 h 1060"/>
                  <a:gd name="T16" fmla="*/ 204 w 1613"/>
                  <a:gd name="T17" fmla="*/ 1028 h 1060"/>
                  <a:gd name="T18" fmla="*/ 204 w 1613"/>
                  <a:gd name="T19" fmla="*/ 1028 h 1060"/>
                  <a:gd name="T20" fmla="*/ 283 w 1613"/>
                  <a:gd name="T21" fmla="*/ 1037 h 1060"/>
                  <a:gd name="T22" fmla="*/ 1591 w 1613"/>
                  <a:gd name="T23" fmla="*/ 645 h 1060"/>
                  <a:gd name="T24" fmla="*/ 1404 w 1613"/>
                  <a:gd name="T25" fmla="*/ 20 h 1060"/>
                  <a:gd name="T26" fmla="*/ 253 w 1613"/>
                  <a:gd name="T27" fmla="*/ 1059 h 1060"/>
                  <a:gd name="T28" fmla="*/ 253 w 1613"/>
                  <a:gd name="T29" fmla="*/ 1059 h 1060"/>
                  <a:gd name="T30" fmla="*/ 196 w 1613"/>
                  <a:gd name="T31" fmla="*/ 1044 h 1060"/>
                  <a:gd name="T32" fmla="*/ 196 w 1613"/>
                  <a:gd name="T33" fmla="*/ 1044 h 1060"/>
                  <a:gd name="T34" fmla="*/ 136 w 1613"/>
                  <a:gd name="T35" fmla="*/ 971 h 1060"/>
                  <a:gd name="T36" fmla="*/ 10 w 1613"/>
                  <a:gd name="T37" fmla="*/ 548 h 1060"/>
                  <a:gd name="T38" fmla="*/ 10 w 1613"/>
                  <a:gd name="T39" fmla="*/ 548 h 1060"/>
                  <a:gd name="T40" fmla="*/ 19 w 1613"/>
                  <a:gd name="T41" fmla="*/ 454 h 1060"/>
                  <a:gd name="T42" fmla="*/ 19 w 1613"/>
                  <a:gd name="T43" fmla="*/ 454 h 1060"/>
                  <a:gd name="T44" fmla="*/ 91 w 1613"/>
                  <a:gd name="T45" fmla="*/ 395 h 1060"/>
                  <a:gd name="T46" fmla="*/ 1054 w 1613"/>
                  <a:gd name="T47" fmla="*/ 106 h 1060"/>
                  <a:gd name="T48" fmla="*/ 1056 w 1613"/>
                  <a:gd name="T49" fmla="*/ 115 h 1060"/>
                  <a:gd name="T50" fmla="*/ 1054 w 1613"/>
                  <a:gd name="T51" fmla="*/ 106 h 1060"/>
                  <a:gd name="T52" fmla="*/ 1407 w 1613"/>
                  <a:gd name="T53" fmla="*/ 0 h 1060"/>
                  <a:gd name="T54" fmla="*/ 1407 w 1613"/>
                  <a:gd name="T55" fmla="*/ 0 h 1060"/>
                  <a:gd name="T56" fmla="*/ 1414 w 1613"/>
                  <a:gd name="T57" fmla="*/ 1 h 1060"/>
                  <a:gd name="T58" fmla="*/ 1414 w 1613"/>
                  <a:gd name="T59" fmla="*/ 1 h 1060"/>
                  <a:gd name="T60" fmla="*/ 1417 w 1613"/>
                  <a:gd name="T61" fmla="*/ 6 h 1060"/>
                  <a:gd name="T62" fmla="*/ 1610 w 1613"/>
                  <a:gd name="T63" fmla="*/ 649 h 1060"/>
                  <a:gd name="T64" fmla="*/ 1610 w 1613"/>
                  <a:gd name="T65" fmla="*/ 649 h 1060"/>
                  <a:gd name="T66" fmla="*/ 1604 w 1613"/>
                  <a:gd name="T67" fmla="*/ 660 h 1060"/>
                  <a:gd name="T68" fmla="*/ 289 w 1613"/>
                  <a:gd name="T69" fmla="*/ 1053 h 1060"/>
                  <a:gd name="T70" fmla="*/ 289 w 1613"/>
                  <a:gd name="T71" fmla="*/ 1053 h 1060"/>
                  <a:gd name="T72" fmla="*/ 253 w 1613"/>
                  <a:gd name="T73" fmla="*/ 1059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3" h="1060">
                    <a:moveTo>
                      <a:pt x="1404" y="20"/>
                    </a:moveTo>
                    <a:lnTo>
                      <a:pt x="96" y="412"/>
                    </a:lnTo>
                    <a:lnTo>
                      <a:pt x="96" y="412"/>
                    </a:lnTo>
                    <a:cubicBezTo>
                      <a:pt x="70" y="420"/>
                      <a:pt x="48" y="438"/>
                      <a:pt x="35" y="462"/>
                    </a:cubicBezTo>
                    <a:lnTo>
                      <a:pt x="35" y="462"/>
                    </a:lnTo>
                    <a:cubicBezTo>
                      <a:pt x="21" y="487"/>
                      <a:pt x="18" y="515"/>
                      <a:pt x="26" y="543"/>
                    </a:cubicBezTo>
                    <a:lnTo>
                      <a:pt x="153" y="965"/>
                    </a:lnTo>
                    <a:lnTo>
                      <a:pt x="153" y="965"/>
                    </a:lnTo>
                    <a:cubicBezTo>
                      <a:pt x="161" y="992"/>
                      <a:pt x="179" y="1015"/>
                      <a:pt x="204" y="1028"/>
                    </a:cubicBezTo>
                    <a:lnTo>
                      <a:pt x="204" y="1028"/>
                    </a:lnTo>
                    <a:cubicBezTo>
                      <a:pt x="229" y="1041"/>
                      <a:pt x="257" y="1045"/>
                      <a:pt x="283" y="1037"/>
                    </a:cubicBezTo>
                    <a:lnTo>
                      <a:pt x="1591" y="645"/>
                    </a:lnTo>
                    <a:lnTo>
                      <a:pt x="1404" y="20"/>
                    </a:lnTo>
                    <a:close/>
                    <a:moveTo>
                      <a:pt x="253" y="1059"/>
                    </a:moveTo>
                    <a:lnTo>
                      <a:pt x="253" y="1059"/>
                    </a:lnTo>
                    <a:cubicBezTo>
                      <a:pt x="233" y="1059"/>
                      <a:pt x="213" y="1054"/>
                      <a:pt x="196" y="1044"/>
                    </a:cubicBezTo>
                    <a:lnTo>
                      <a:pt x="196" y="1044"/>
                    </a:lnTo>
                    <a:cubicBezTo>
                      <a:pt x="166" y="1028"/>
                      <a:pt x="145" y="1003"/>
                      <a:pt x="136" y="971"/>
                    </a:cubicBezTo>
                    <a:lnTo>
                      <a:pt x="10" y="548"/>
                    </a:lnTo>
                    <a:lnTo>
                      <a:pt x="10" y="548"/>
                    </a:lnTo>
                    <a:cubicBezTo>
                      <a:pt x="0" y="516"/>
                      <a:pt x="3" y="483"/>
                      <a:pt x="19" y="454"/>
                    </a:cubicBezTo>
                    <a:lnTo>
                      <a:pt x="19" y="454"/>
                    </a:lnTo>
                    <a:cubicBezTo>
                      <a:pt x="34" y="425"/>
                      <a:pt x="60" y="404"/>
                      <a:pt x="91" y="395"/>
                    </a:cubicBezTo>
                    <a:lnTo>
                      <a:pt x="1054" y="106"/>
                    </a:lnTo>
                    <a:lnTo>
                      <a:pt x="1056" y="115"/>
                    </a:lnTo>
                    <a:lnTo>
                      <a:pt x="1054" y="106"/>
                    </a:lnTo>
                    <a:lnTo>
                      <a:pt x="1407" y="0"/>
                    </a:lnTo>
                    <a:lnTo>
                      <a:pt x="1407" y="0"/>
                    </a:lnTo>
                    <a:cubicBezTo>
                      <a:pt x="1409" y="0"/>
                      <a:pt x="1412" y="0"/>
                      <a:pt x="1414" y="1"/>
                    </a:cubicBezTo>
                    <a:lnTo>
                      <a:pt x="1414" y="1"/>
                    </a:lnTo>
                    <a:cubicBezTo>
                      <a:pt x="1416" y="2"/>
                      <a:pt x="1417" y="4"/>
                      <a:pt x="1417" y="6"/>
                    </a:cubicBezTo>
                    <a:lnTo>
                      <a:pt x="1610" y="649"/>
                    </a:lnTo>
                    <a:lnTo>
                      <a:pt x="1610" y="649"/>
                    </a:lnTo>
                    <a:cubicBezTo>
                      <a:pt x="1612" y="653"/>
                      <a:pt x="1609" y="658"/>
                      <a:pt x="1604" y="660"/>
                    </a:cubicBezTo>
                    <a:lnTo>
                      <a:pt x="289" y="1053"/>
                    </a:lnTo>
                    <a:lnTo>
                      <a:pt x="289" y="1053"/>
                    </a:lnTo>
                    <a:cubicBezTo>
                      <a:pt x="278" y="1057"/>
                      <a:pt x="265" y="1059"/>
                      <a:pt x="253" y="10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167">
                <a:extLst>
                  <a:ext uri="{FF2B5EF4-FFF2-40B4-BE49-F238E27FC236}">
                    <a16:creationId xmlns:a16="http://schemas.microsoft.com/office/drawing/2014/main" id="{1FD7FFF3-143E-4291-98FB-F6C180988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4882" y="9016570"/>
                <a:ext cx="776158" cy="729822"/>
              </a:xfrm>
              <a:custGeom>
                <a:avLst/>
                <a:gdLst>
                  <a:gd name="T0" fmla="*/ 878 w 888"/>
                  <a:gd name="T1" fmla="*/ 510 h 835"/>
                  <a:gd name="T2" fmla="*/ 815 w 888"/>
                  <a:gd name="T3" fmla="*/ 298 h 835"/>
                  <a:gd name="T4" fmla="*/ 752 w 888"/>
                  <a:gd name="T5" fmla="*/ 86 h 835"/>
                  <a:gd name="T6" fmla="*/ 752 w 888"/>
                  <a:gd name="T7" fmla="*/ 86 h 835"/>
                  <a:gd name="T8" fmla="*/ 696 w 888"/>
                  <a:gd name="T9" fmla="*/ 19 h 835"/>
                  <a:gd name="T10" fmla="*/ 696 w 888"/>
                  <a:gd name="T11" fmla="*/ 19 h 835"/>
                  <a:gd name="T12" fmla="*/ 609 w 888"/>
                  <a:gd name="T13" fmla="*/ 9 h 835"/>
                  <a:gd name="T14" fmla="*/ 0 w 888"/>
                  <a:gd name="T15" fmla="*/ 192 h 835"/>
                  <a:gd name="T16" fmla="*/ 192 w 888"/>
                  <a:gd name="T17" fmla="*/ 834 h 835"/>
                  <a:gd name="T18" fmla="*/ 801 w 888"/>
                  <a:gd name="T19" fmla="*/ 652 h 835"/>
                  <a:gd name="T20" fmla="*/ 801 w 888"/>
                  <a:gd name="T21" fmla="*/ 652 h 835"/>
                  <a:gd name="T22" fmla="*/ 869 w 888"/>
                  <a:gd name="T23" fmla="*/ 596 h 835"/>
                  <a:gd name="T24" fmla="*/ 869 w 888"/>
                  <a:gd name="T25" fmla="*/ 596 h 835"/>
                  <a:gd name="T26" fmla="*/ 878 w 888"/>
                  <a:gd name="T27" fmla="*/ 51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8" h="835">
                    <a:moveTo>
                      <a:pt x="878" y="510"/>
                    </a:moveTo>
                    <a:lnTo>
                      <a:pt x="815" y="298"/>
                    </a:lnTo>
                    <a:lnTo>
                      <a:pt x="752" y="86"/>
                    </a:lnTo>
                    <a:lnTo>
                      <a:pt x="752" y="86"/>
                    </a:lnTo>
                    <a:cubicBezTo>
                      <a:pt x="742" y="56"/>
                      <a:pt x="722" y="33"/>
                      <a:pt x="696" y="19"/>
                    </a:cubicBezTo>
                    <a:lnTo>
                      <a:pt x="696" y="19"/>
                    </a:lnTo>
                    <a:cubicBezTo>
                      <a:pt x="671" y="5"/>
                      <a:pt x="639" y="0"/>
                      <a:pt x="609" y="9"/>
                    </a:cubicBezTo>
                    <a:lnTo>
                      <a:pt x="0" y="192"/>
                    </a:lnTo>
                    <a:lnTo>
                      <a:pt x="192" y="834"/>
                    </a:lnTo>
                    <a:lnTo>
                      <a:pt x="801" y="652"/>
                    </a:lnTo>
                    <a:lnTo>
                      <a:pt x="801" y="652"/>
                    </a:lnTo>
                    <a:cubicBezTo>
                      <a:pt x="832" y="643"/>
                      <a:pt x="855" y="622"/>
                      <a:pt x="869" y="596"/>
                    </a:cubicBezTo>
                    <a:lnTo>
                      <a:pt x="869" y="596"/>
                    </a:lnTo>
                    <a:cubicBezTo>
                      <a:pt x="883" y="571"/>
                      <a:pt x="887" y="540"/>
                      <a:pt x="878" y="5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168">
                <a:extLst>
                  <a:ext uri="{FF2B5EF4-FFF2-40B4-BE49-F238E27FC236}">
                    <a16:creationId xmlns:a16="http://schemas.microsoft.com/office/drawing/2014/main" id="{06A2CF53-4674-408F-B86D-F4BB9654D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7159" y="9008847"/>
                <a:ext cx="795466" cy="745268"/>
              </a:xfrm>
              <a:custGeom>
                <a:avLst/>
                <a:gdLst>
                  <a:gd name="T0" fmla="*/ 20 w 907"/>
                  <a:gd name="T1" fmla="*/ 206 h 852"/>
                  <a:gd name="T2" fmla="*/ 207 w 907"/>
                  <a:gd name="T3" fmla="*/ 831 h 852"/>
                  <a:gd name="T4" fmla="*/ 809 w 907"/>
                  <a:gd name="T5" fmla="*/ 651 h 852"/>
                  <a:gd name="T6" fmla="*/ 809 w 907"/>
                  <a:gd name="T7" fmla="*/ 651 h 852"/>
                  <a:gd name="T8" fmla="*/ 871 w 907"/>
                  <a:gd name="T9" fmla="*/ 600 h 852"/>
                  <a:gd name="T10" fmla="*/ 871 w 907"/>
                  <a:gd name="T11" fmla="*/ 600 h 852"/>
                  <a:gd name="T12" fmla="*/ 879 w 907"/>
                  <a:gd name="T13" fmla="*/ 520 h 852"/>
                  <a:gd name="T14" fmla="*/ 753 w 907"/>
                  <a:gd name="T15" fmla="*/ 96 h 852"/>
                  <a:gd name="T16" fmla="*/ 753 w 907"/>
                  <a:gd name="T17" fmla="*/ 96 h 852"/>
                  <a:gd name="T18" fmla="*/ 702 w 907"/>
                  <a:gd name="T19" fmla="*/ 35 h 852"/>
                  <a:gd name="T20" fmla="*/ 702 w 907"/>
                  <a:gd name="T21" fmla="*/ 35 h 852"/>
                  <a:gd name="T22" fmla="*/ 621 w 907"/>
                  <a:gd name="T23" fmla="*/ 26 h 852"/>
                  <a:gd name="T24" fmla="*/ 20 w 907"/>
                  <a:gd name="T25" fmla="*/ 206 h 852"/>
                  <a:gd name="T26" fmla="*/ 202 w 907"/>
                  <a:gd name="T27" fmla="*/ 851 h 852"/>
                  <a:gd name="T28" fmla="*/ 202 w 907"/>
                  <a:gd name="T29" fmla="*/ 851 h 852"/>
                  <a:gd name="T30" fmla="*/ 198 w 907"/>
                  <a:gd name="T31" fmla="*/ 850 h 852"/>
                  <a:gd name="T32" fmla="*/ 198 w 907"/>
                  <a:gd name="T33" fmla="*/ 850 h 852"/>
                  <a:gd name="T34" fmla="*/ 193 w 907"/>
                  <a:gd name="T35" fmla="*/ 845 h 852"/>
                  <a:gd name="T36" fmla="*/ 1 w 907"/>
                  <a:gd name="T37" fmla="*/ 202 h 852"/>
                  <a:gd name="T38" fmla="*/ 1 w 907"/>
                  <a:gd name="T39" fmla="*/ 202 h 852"/>
                  <a:gd name="T40" fmla="*/ 2 w 907"/>
                  <a:gd name="T41" fmla="*/ 195 h 852"/>
                  <a:gd name="T42" fmla="*/ 2 w 907"/>
                  <a:gd name="T43" fmla="*/ 195 h 852"/>
                  <a:gd name="T44" fmla="*/ 7 w 907"/>
                  <a:gd name="T45" fmla="*/ 191 h 852"/>
                  <a:gd name="T46" fmla="*/ 617 w 907"/>
                  <a:gd name="T47" fmla="*/ 9 h 852"/>
                  <a:gd name="T48" fmla="*/ 617 w 907"/>
                  <a:gd name="T49" fmla="*/ 9 h 852"/>
                  <a:gd name="T50" fmla="*/ 710 w 907"/>
                  <a:gd name="T51" fmla="*/ 19 h 852"/>
                  <a:gd name="T52" fmla="*/ 710 w 907"/>
                  <a:gd name="T53" fmla="*/ 19 h 852"/>
                  <a:gd name="T54" fmla="*/ 769 w 907"/>
                  <a:gd name="T55" fmla="*/ 92 h 852"/>
                  <a:gd name="T56" fmla="*/ 897 w 907"/>
                  <a:gd name="T57" fmla="*/ 515 h 852"/>
                  <a:gd name="T58" fmla="*/ 897 w 907"/>
                  <a:gd name="T59" fmla="*/ 515 h 852"/>
                  <a:gd name="T60" fmla="*/ 887 w 907"/>
                  <a:gd name="T61" fmla="*/ 609 h 852"/>
                  <a:gd name="T62" fmla="*/ 887 w 907"/>
                  <a:gd name="T63" fmla="*/ 609 h 852"/>
                  <a:gd name="T64" fmla="*/ 814 w 907"/>
                  <a:gd name="T65" fmla="*/ 668 h 852"/>
                  <a:gd name="T66" fmla="*/ 204 w 907"/>
                  <a:gd name="T67" fmla="*/ 851 h 852"/>
                  <a:gd name="T68" fmla="*/ 204 w 907"/>
                  <a:gd name="T69" fmla="*/ 851 h 852"/>
                  <a:gd name="T70" fmla="*/ 202 w 907"/>
                  <a:gd name="T71" fmla="*/ 851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07" h="852">
                    <a:moveTo>
                      <a:pt x="20" y="206"/>
                    </a:moveTo>
                    <a:lnTo>
                      <a:pt x="207" y="831"/>
                    </a:lnTo>
                    <a:lnTo>
                      <a:pt x="809" y="651"/>
                    </a:lnTo>
                    <a:lnTo>
                      <a:pt x="809" y="651"/>
                    </a:lnTo>
                    <a:cubicBezTo>
                      <a:pt x="836" y="643"/>
                      <a:pt x="858" y="625"/>
                      <a:pt x="871" y="600"/>
                    </a:cubicBezTo>
                    <a:lnTo>
                      <a:pt x="871" y="600"/>
                    </a:lnTo>
                    <a:cubicBezTo>
                      <a:pt x="885" y="576"/>
                      <a:pt x="888" y="547"/>
                      <a:pt x="879" y="520"/>
                    </a:cubicBezTo>
                    <a:lnTo>
                      <a:pt x="753" y="96"/>
                    </a:lnTo>
                    <a:lnTo>
                      <a:pt x="753" y="96"/>
                    </a:lnTo>
                    <a:cubicBezTo>
                      <a:pt x="744" y="70"/>
                      <a:pt x="727" y="48"/>
                      <a:pt x="702" y="35"/>
                    </a:cubicBezTo>
                    <a:lnTo>
                      <a:pt x="702" y="35"/>
                    </a:lnTo>
                    <a:cubicBezTo>
                      <a:pt x="677" y="21"/>
                      <a:pt x="649" y="18"/>
                      <a:pt x="621" y="26"/>
                    </a:cubicBezTo>
                    <a:lnTo>
                      <a:pt x="20" y="206"/>
                    </a:lnTo>
                    <a:close/>
                    <a:moveTo>
                      <a:pt x="202" y="851"/>
                    </a:moveTo>
                    <a:lnTo>
                      <a:pt x="202" y="851"/>
                    </a:lnTo>
                    <a:cubicBezTo>
                      <a:pt x="200" y="851"/>
                      <a:pt x="199" y="851"/>
                      <a:pt x="198" y="850"/>
                    </a:cubicBezTo>
                    <a:lnTo>
                      <a:pt x="198" y="850"/>
                    </a:lnTo>
                    <a:cubicBezTo>
                      <a:pt x="195" y="849"/>
                      <a:pt x="193" y="847"/>
                      <a:pt x="193" y="845"/>
                    </a:cubicBezTo>
                    <a:lnTo>
                      <a:pt x="1" y="202"/>
                    </a:lnTo>
                    <a:lnTo>
                      <a:pt x="1" y="202"/>
                    </a:lnTo>
                    <a:cubicBezTo>
                      <a:pt x="0" y="201"/>
                      <a:pt x="0" y="198"/>
                      <a:pt x="2" y="195"/>
                    </a:cubicBezTo>
                    <a:lnTo>
                      <a:pt x="2" y="195"/>
                    </a:lnTo>
                    <a:cubicBezTo>
                      <a:pt x="3" y="194"/>
                      <a:pt x="5" y="192"/>
                      <a:pt x="7" y="191"/>
                    </a:cubicBezTo>
                    <a:lnTo>
                      <a:pt x="617" y="9"/>
                    </a:lnTo>
                    <a:lnTo>
                      <a:pt x="617" y="9"/>
                    </a:lnTo>
                    <a:cubicBezTo>
                      <a:pt x="649" y="0"/>
                      <a:pt x="681" y="3"/>
                      <a:pt x="710" y="19"/>
                    </a:cubicBezTo>
                    <a:lnTo>
                      <a:pt x="710" y="19"/>
                    </a:lnTo>
                    <a:cubicBezTo>
                      <a:pt x="739" y="35"/>
                      <a:pt x="761" y="60"/>
                      <a:pt x="769" y="92"/>
                    </a:cubicBezTo>
                    <a:lnTo>
                      <a:pt x="897" y="515"/>
                    </a:lnTo>
                    <a:lnTo>
                      <a:pt x="897" y="515"/>
                    </a:lnTo>
                    <a:cubicBezTo>
                      <a:pt x="906" y="546"/>
                      <a:pt x="903" y="579"/>
                      <a:pt x="887" y="609"/>
                    </a:cubicBezTo>
                    <a:lnTo>
                      <a:pt x="887" y="609"/>
                    </a:lnTo>
                    <a:cubicBezTo>
                      <a:pt x="871" y="638"/>
                      <a:pt x="845" y="659"/>
                      <a:pt x="814" y="668"/>
                    </a:cubicBezTo>
                    <a:lnTo>
                      <a:pt x="204" y="851"/>
                    </a:lnTo>
                    <a:lnTo>
                      <a:pt x="204" y="851"/>
                    </a:lnTo>
                    <a:cubicBezTo>
                      <a:pt x="204" y="851"/>
                      <a:pt x="203" y="851"/>
                      <a:pt x="202" y="8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169">
                <a:extLst>
                  <a:ext uri="{FF2B5EF4-FFF2-40B4-BE49-F238E27FC236}">
                    <a16:creationId xmlns:a16="http://schemas.microsoft.com/office/drawing/2014/main" id="{3E40E260-532B-4346-B3B1-7A7DFF229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2479" y="9418164"/>
                <a:ext cx="764574" cy="305059"/>
              </a:xfrm>
              <a:custGeom>
                <a:avLst/>
                <a:gdLst>
                  <a:gd name="T0" fmla="*/ 823 w 873"/>
                  <a:gd name="T1" fmla="*/ 117 h 348"/>
                  <a:gd name="T2" fmla="*/ 823 w 873"/>
                  <a:gd name="T3" fmla="*/ 117 h 348"/>
                  <a:gd name="T4" fmla="*/ 806 w 873"/>
                  <a:gd name="T5" fmla="*/ 21 h 348"/>
                  <a:gd name="T6" fmla="*/ 806 w 873"/>
                  <a:gd name="T7" fmla="*/ 21 h 348"/>
                  <a:gd name="T8" fmla="*/ 794 w 873"/>
                  <a:gd name="T9" fmla="*/ 22 h 348"/>
                  <a:gd name="T10" fmla="*/ 52 w 873"/>
                  <a:gd name="T11" fmla="*/ 241 h 348"/>
                  <a:gd name="T12" fmla="*/ 52 w 873"/>
                  <a:gd name="T13" fmla="*/ 241 h 348"/>
                  <a:gd name="T14" fmla="*/ 25 w 873"/>
                  <a:gd name="T15" fmla="*/ 262 h 348"/>
                  <a:gd name="T16" fmla="*/ 25 w 873"/>
                  <a:gd name="T17" fmla="*/ 262 h 348"/>
                  <a:gd name="T18" fmla="*/ 22 w 873"/>
                  <a:gd name="T19" fmla="*/ 297 h 348"/>
                  <a:gd name="T20" fmla="*/ 22 w 873"/>
                  <a:gd name="T21" fmla="*/ 297 h 348"/>
                  <a:gd name="T22" fmla="*/ 43 w 873"/>
                  <a:gd name="T23" fmla="*/ 324 h 348"/>
                  <a:gd name="T24" fmla="*/ 43 w 873"/>
                  <a:gd name="T25" fmla="*/ 324 h 348"/>
                  <a:gd name="T26" fmla="*/ 77 w 873"/>
                  <a:gd name="T27" fmla="*/ 327 h 348"/>
                  <a:gd name="T28" fmla="*/ 820 w 873"/>
                  <a:gd name="T29" fmla="*/ 109 h 348"/>
                  <a:gd name="T30" fmla="*/ 820 w 873"/>
                  <a:gd name="T31" fmla="*/ 109 h 348"/>
                  <a:gd name="T32" fmla="*/ 847 w 873"/>
                  <a:gd name="T33" fmla="*/ 87 h 348"/>
                  <a:gd name="T34" fmla="*/ 847 w 873"/>
                  <a:gd name="T35" fmla="*/ 87 h 348"/>
                  <a:gd name="T36" fmla="*/ 849 w 873"/>
                  <a:gd name="T37" fmla="*/ 52 h 348"/>
                  <a:gd name="T38" fmla="*/ 849 w 873"/>
                  <a:gd name="T39" fmla="*/ 52 h 348"/>
                  <a:gd name="T40" fmla="*/ 827 w 873"/>
                  <a:gd name="T41" fmla="*/ 26 h 348"/>
                  <a:gd name="T42" fmla="*/ 827 w 873"/>
                  <a:gd name="T43" fmla="*/ 26 h 348"/>
                  <a:gd name="T44" fmla="*/ 806 w 873"/>
                  <a:gd name="T45" fmla="*/ 21 h 348"/>
                  <a:gd name="T46" fmla="*/ 65 w 873"/>
                  <a:gd name="T47" fmla="*/ 347 h 348"/>
                  <a:gd name="T48" fmla="*/ 65 w 873"/>
                  <a:gd name="T49" fmla="*/ 347 h 348"/>
                  <a:gd name="T50" fmla="*/ 36 w 873"/>
                  <a:gd name="T51" fmla="*/ 339 h 348"/>
                  <a:gd name="T52" fmla="*/ 36 w 873"/>
                  <a:gd name="T53" fmla="*/ 339 h 348"/>
                  <a:gd name="T54" fmla="*/ 5 w 873"/>
                  <a:gd name="T55" fmla="*/ 303 h 348"/>
                  <a:gd name="T56" fmla="*/ 5 w 873"/>
                  <a:gd name="T57" fmla="*/ 303 h 348"/>
                  <a:gd name="T58" fmla="*/ 10 w 873"/>
                  <a:gd name="T59" fmla="*/ 254 h 348"/>
                  <a:gd name="T60" fmla="*/ 10 w 873"/>
                  <a:gd name="T61" fmla="*/ 254 h 348"/>
                  <a:gd name="T62" fmla="*/ 47 w 873"/>
                  <a:gd name="T63" fmla="*/ 223 h 348"/>
                  <a:gd name="T64" fmla="*/ 789 w 873"/>
                  <a:gd name="T65" fmla="*/ 5 h 348"/>
                  <a:gd name="T66" fmla="*/ 789 w 873"/>
                  <a:gd name="T67" fmla="*/ 5 h 348"/>
                  <a:gd name="T68" fmla="*/ 836 w 873"/>
                  <a:gd name="T69" fmla="*/ 9 h 348"/>
                  <a:gd name="T70" fmla="*/ 836 w 873"/>
                  <a:gd name="T71" fmla="*/ 9 h 348"/>
                  <a:gd name="T72" fmla="*/ 867 w 873"/>
                  <a:gd name="T73" fmla="*/ 47 h 348"/>
                  <a:gd name="T74" fmla="*/ 867 w 873"/>
                  <a:gd name="T75" fmla="*/ 47 h 348"/>
                  <a:gd name="T76" fmla="*/ 862 w 873"/>
                  <a:gd name="T77" fmla="*/ 95 h 348"/>
                  <a:gd name="T78" fmla="*/ 862 w 873"/>
                  <a:gd name="T79" fmla="*/ 95 h 348"/>
                  <a:gd name="T80" fmla="*/ 824 w 873"/>
                  <a:gd name="T81" fmla="*/ 126 h 348"/>
                  <a:gd name="T82" fmla="*/ 82 w 873"/>
                  <a:gd name="T83" fmla="*/ 344 h 348"/>
                  <a:gd name="T84" fmla="*/ 82 w 873"/>
                  <a:gd name="T85" fmla="*/ 344 h 348"/>
                  <a:gd name="T86" fmla="*/ 65 w 873"/>
                  <a:gd name="T87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3" h="348">
                    <a:moveTo>
                      <a:pt x="823" y="117"/>
                    </a:moveTo>
                    <a:lnTo>
                      <a:pt x="823" y="117"/>
                    </a:lnTo>
                    <a:close/>
                    <a:moveTo>
                      <a:pt x="806" y="21"/>
                    </a:moveTo>
                    <a:lnTo>
                      <a:pt x="806" y="21"/>
                    </a:lnTo>
                    <a:cubicBezTo>
                      <a:pt x="802" y="21"/>
                      <a:pt x="798" y="21"/>
                      <a:pt x="794" y="22"/>
                    </a:cubicBezTo>
                    <a:lnTo>
                      <a:pt x="52" y="241"/>
                    </a:lnTo>
                    <a:lnTo>
                      <a:pt x="52" y="241"/>
                    </a:lnTo>
                    <a:cubicBezTo>
                      <a:pt x="41" y="244"/>
                      <a:pt x="31" y="252"/>
                      <a:pt x="25" y="262"/>
                    </a:cubicBezTo>
                    <a:lnTo>
                      <a:pt x="25" y="262"/>
                    </a:lnTo>
                    <a:cubicBezTo>
                      <a:pt x="19" y="274"/>
                      <a:pt x="18" y="286"/>
                      <a:pt x="22" y="297"/>
                    </a:cubicBezTo>
                    <a:lnTo>
                      <a:pt x="22" y="297"/>
                    </a:lnTo>
                    <a:cubicBezTo>
                      <a:pt x="25" y="309"/>
                      <a:pt x="33" y="318"/>
                      <a:pt x="43" y="324"/>
                    </a:cubicBezTo>
                    <a:lnTo>
                      <a:pt x="43" y="324"/>
                    </a:lnTo>
                    <a:cubicBezTo>
                      <a:pt x="54" y="329"/>
                      <a:pt x="66" y="331"/>
                      <a:pt x="77" y="327"/>
                    </a:cubicBezTo>
                    <a:lnTo>
                      <a:pt x="820" y="109"/>
                    </a:lnTo>
                    <a:lnTo>
                      <a:pt x="820" y="109"/>
                    </a:lnTo>
                    <a:cubicBezTo>
                      <a:pt x="831" y="105"/>
                      <a:pt x="841" y="97"/>
                      <a:pt x="847" y="87"/>
                    </a:cubicBezTo>
                    <a:lnTo>
                      <a:pt x="847" y="87"/>
                    </a:lnTo>
                    <a:cubicBezTo>
                      <a:pt x="852" y="75"/>
                      <a:pt x="854" y="63"/>
                      <a:pt x="849" y="52"/>
                    </a:cubicBezTo>
                    <a:lnTo>
                      <a:pt x="849" y="52"/>
                    </a:lnTo>
                    <a:cubicBezTo>
                      <a:pt x="846" y="41"/>
                      <a:pt x="838" y="31"/>
                      <a:pt x="827" y="26"/>
                    </a:cubicBezTo>
                    <a:lnTo>
                      <a:pt x="827" y="26"/>
                    </a:lnTo>
                    <a:cubicBezTo>
                      <a:pt x="821" y="22"/>
                      <a:pt x="813" y="21"/>
                      <a:pt x="806" y="21"/>
                    </a:cubicBezTo>
                    <a:close/>
                    <a:moveTo>
                      <a:pt x="65" y="347"/>
                    </a:moveTo>
                    <a:lnTo>
                      <a:pt x="65" y="347"/>
                    </a:lnTo>
                    <a:cubicBezTo>
                      <a:pt x="55" y="347"/>
                      <a:pt x="44" y="344"/>
                      <a:pt x="36" y="339"/>
                    </a:cubicBezTo>
                    <a:lnTo>
                      <a:pt x="36" y="339"/>
                    </a:lnTo>
                    <a:cubicBezTo>
                      <a:pt x="21" y="331"/>
                      <a:pt x="10" y="319"/>
                      <a:pt x="5" y="303"/>
                    </a:cubicBezTo>
                    <a:lnTo>
                      <a:pt x="5" y="303"/>
                    </a:lnTo>
                    <a:cubicBezTo>
                      <a:pt x="0" y="287"/>
                      <a:pt x="2" y="269"/>
                      <a:pt x="10" y="254"/>
                    </a:cubicBezTo>
                    <a:lnTo>
                      <a:pt x="10" y="254"/>
                    </a:lnTo>
                    <a:cubicBezTo>
                      <a:pt x="17" y="239"/>
                      <a:pt x="30" y="229"/>
                      <a:pt x="47" y="223"/>
                    </a:cubicBezTo>
                    <a:lnTo>
                      <a:pt x="789" y="5"/>
                    </a:lnTo>
                    <a:lnTo>
                      <a:pt x="789" y="5"/>
                    </a:lnTo>
                    <a:cubicBezTo>
                      <a:pt x="805" y="0"/>
                      <a:pt x="821" y="1"/>
                      <a:pt x="836" y="9"/>
                    </a:cubicBezTo>
                    <a:lnTo>
                      <a:pt x="836" y="9"/>
                    </a:lnTo>
                    <a:cubicBezTo>
                      <a:pt x="851" y="17"/>
                      <a:pt x="862" y="30"/>
                      <a:pt x="867" y="47"/>
                    </a:cubicBezTo>
                    <a:lnTo>
                      <a:pt x="867" y="47"/>
                    </a:lnTo>
                    <a:cubicBezTo>
                      <a:pt x="872" y="63"/>
                      <a:pt x="870" y="80"/>
                      <a:pt x="862" y="95"/>
                    </a:cubicBezTo>
                    <a:lnTo>
                      <a:pt x="862" y="95"/>
                    </a:lnTo>
                    <a:cubicBezTo>
                      <a:pt x="855" y="110"/>
                      <a:pt x="841" y="121"/>
                      <a:pt x="824" y="126"/>
                    </a:cubicBezTo>
                    <a:lnTo>
                      <a:pt x="82" y="344"/>
                    </a:lnTo>
                    <a:lnTo>
                      <a:pt x="82" y="344"/>
                    </a:lnTo>
                    <a:cubicBezTo>
                      <a:pt x="77" y="346"/>
                      <a:pt x="71" y="347"/>
                      <a:pt x="65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170">
                <a:extLst>
                  <a:ext uri="{FF2B5EF4-FFF2-40B4-BE49-F238E27FC236}">
                    <a16:creationId xmlns:a16="http://schemas.microsoft.com/office/drawing/2014/main" id="{61E8A371-18B6-4368-94AB-E6F915277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2679" y="9588070"/>
                <a:ext cx="764574" cy="305059"/>
              </a:xfrm>
              <a:custGeom>
                <a:avLst/>
                <a:gdLst>
                  <a:gd name="T0" fmla="*/ 823 w 873"/>
                  <a:gd name="T1" fmla="*/ 116 h 347"/>
                  <a:gd name="T2" fmla="*/ 823 w 873"/>
                  <a:gd name="T3" fmla="*/ 116 h 347"/>
                  <a:gd name="T4" fmla="*/ 807 w 873"/>
                  <a:gd name="T5" fmla="*/ 19 h 347"/>
                  <a:gd name="T6" fmla="*/ 807 w 873"/>
                  <a:gd name="T7" fmla="*/ 19 h 347"/>
                  <a:gd name="T8" fmla="*/ 794 w 873"/>
                  <a:gd name="T9" fmla="*/ 21 h 347"/>
                  <a:gd name="T10" fmla="*/ 53 w 873"/>
                  <a:gd name="T11" fmla="*/ 240 h 347"/>
                  <a:gd name="T12" fmla="*/ 53 w 873"/>
                  <a:gd name="T13" fmla="*/ 240 h 347"/>
                  <a:gd name="T14" fmla="*/ 25 w 873"/>
                  <a:gd name="T15" fmla="*/ 261 h 347"/>
                  <a:gd name="T16" fmla="*/ 25 w 873"/>
                  <a:gd name="T17" fmla="*/ 261 h 347"/>
                  <a:gd name="T18" fmla="*/ 22 w 873"/>
                  <a:gd name="T19" fmla="*/ 296 h 347"/>
                  <a:gd name="T20" fmla="*/ 22 w 873"/>
                  <a:gd name="T21" fmla="*/ 296 h 347"/>
                  <a:gd name="T22" fmla="*/ 44 w 873"/>
                  <a:gd name="T23" fmla="*/ 323 h 347"/>
                  <a:gd name="T24" fmla="*/ 44 w 873"/>
                  <a:gd name="T25" fmla="*/ 323 h 347"/>
                  <a:gd name="T26" fmla="*/ 78 w 873"/>
                  <a:gd name="T27" fmla="*/ 326 h 347"/>
                  <a:gd name="T28" fmla="*/ 820 w 873"/>
                  <a:gd name="T29" fmla="*/ 107 h 347"/>
                  <a:gd name="T30" fmla="*/ 820 w 873"/>
                  <a:gd name="T31" fmla="*/ 107 h 347"/>
                  <a:gd name="T32" fmla="*/ 847 w 873"/>
                  <a:gd name="T33" fmla="*/ 86 h 347"/>
                  <a:gd name="T34" fmla="*/ 847 w 873"/>
                  <a:gd name="T35" fmla="*/ 86 h 347"/>
                  <a:gd name="T36" fmla="*/ 850 w 873"/>
                  <a:gd name="T37" fmla="*/ 51 h 347"/>
                  <a:gd name="T38" fmla="*/ 850 w 873"/>
                  <a:gd name="T39" fmla="*/ 51 h 347"/>
                  <a:gd name="T40" fmla="*/ 828 w 873"/>
                  <a:gd name="T41" fmla="*/ 25 h 347"/>
                  <a:gd name="T42" fmla="*/ 828 w 873"/>
                  <a:gd name="T43" fmla="*/ 25 h 347"/>
                  <a:gd name="T44" fmla="*/ 807 w 873"/>
                  <a:gd name="T45" fmla="*/ 19 h 347"/>
                  <a:gd name="T46" fmla="*/ 66 w 873"/>
                  <a:gd name="T47" fmla="*/ 346 h 347"/>
                  <a:gd name="T48" fmla="*/ 66 w 873"/>
                  <a:gd name="T49" fmla="*/ 346 h 347"/>
                  <a:gd name="T50" fmla="*/ 36 w 873"/>
                  <a:gd name="T51" fmla="*/ 339 h 347"/>
                  <a:gd name="T52" fmla="*/ 36 w 873"/>
                  <a:gd name="T53" fmla="*/ 339 h 347"/>
                  <a:gd name="T54" fmla="*/ 6 w 873"/>
                  <a:gd name="T55" fmla="*/ 302 h 347"/>
                  <a:gd name="T56" fmla="*/ 6 w 873"/>
                  <a:gd name="T57" fmla="*/ 302 h 347"/>
                  <a:gd name="T58" fmla="*/ 10 w 873"/>
                  <a:gd name="T59" fmla="*/ 254 h 347"/>
                  <a:gd name="T60" fmla="*/ 10 w 873"/>
                  <a:gd name="T61" fmla="*/ 254 h 347"/>
                  <a:gd name="T62" fmla="*/ 47 w 873"/>
                  <a:gd name="T63" fmla="*/ 222 h 347"/>
                  <a:gd name="T64" fmla="*/ 790 w 873"/>
                  <a:gd name="T65" fmla="*/ 4 h 347"/>
                  <a:gd name="T66" fmla="*/ 790 w 873"/>
                  <a:gd name="T67" fmla="*/ 4 h 347"/>
                  <a:gd name="T68" fmla="*/ 837 w 873"/>
                  <a:gd name="T69" fmla="*/ 9 h 347"/>
                  <a:gd name="T70" fmla="*/ 837 w 873"/>
                  <a:gd name="T71" fmla="*/ 9 h 347"/>
                  <a:gd name="T72" fmla="*/ 867 w 873"/>
                  <a:gd name="T73" fmla="*/ 46 h 347"/>
                  <a:gd name="T74" fmla="*/ 867 w 873"/>
                  <a:gd name="T75" fmla="*/ 46 h 347"/>
                  <a:gd name="T76" fmla="*/ 863 w 873"/>
                  <a:gd name="T77" fmla="*/ 94 h 347"/>
                  <a:gd name="T78" fmla="*/ 863 w 873"/>
                  <a:gd name="T79" fmla="*/ 94 h 347"/>
                  <a:gd name="T80" fmla="*/ 824 w 873"/>
                  <a:gd name="T81" fmla="*/ 125 h 347"/>
                  <a:gd name="T82" fmla="*/ 83 w 873"/>
                  <a:gd name="T83" fmla="*/ 343 h 347"/>
                  <a:gd name="T84" fmla="*/ 83 w 873"/>
                  <a:gd name="T85" fmla="*/ 343 h 347"/>
                  <a:gd name="T86" fmla="*/ 66 w 873"/>
                  <a:gd name="T87" fmla="*/ 346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3" h="347">
                    <a:moveTo>
                      <a:pt x="823" y="116"/>
                    </a:moveTo>
                    <a:lnTo>
                      <a:pt x="823" y="116"/>
                    </a:lnTo>
                    <a:close/>
                    <a:moveTo>
                      <a:pt x="807" y="19"/>
                    </a:moveTo>
                    <a:lnTo>
                      <a:pt x="807" y="19"/>
                    </a:lnTo>
                    <a:cubicBezTo>
                      <a:pt x="803" y="19"/>
                      <a:pt x="798" y="19"/>
                      <a:pt x="794" y="21"/>
                    </a:cubicBezTo>
                    <a:lnTo>
                      <a:pt x="53" y="240"/>
                    </a:lnTo>
                    <a:lnTo>
                      <a:pt x="53" y="240"/>
                    </a:lnTo>
                    <a:cubicBezTo>
                      <a:pt x="41" y="243"/>
                      <a:pt x="32" y="251"/>
                      <a:pt x="25" y="261"/>
                    </a:cubicBezTo>
                    <a:lnTo>
                      <a:pt x="25" y="261"/>
                    </a:lnTo>
                    <a:cubicBezTo>
                      <a:pt x="20" y="273"/>
                      <a:pt x="18" y="285"/>
                      <a:pt x="22" y="296"/>
                    </a:cubicBezTo>
                    <a:lnTo>
                      <a:pt x="22" y="296"/>
                    </a:lnTo>
                    <a:cubicBezTo>
                      <a:pt x="25" y="308"/>
                      <a:pt x="33" y="317"/>
                      <a:pt x="44" y="323"/>
                    </a:cubicBezTo>
                    <a:lnTo>
                      <a:pt x="44" y="323"/>
                    </a:lnTo>
                    <a:cubicBezTo>
                      <a:pt x="54" y="329"/>
                      <a:pt x="67" y="329"/>
                      <a:pt x="78" y="326"/>
                    </a:cubicBezTo>
                    <a:lnTo>
                      <a:pt x="820" y="107"/>
                    </a:lnTo>
                    <a:lnTo>
                      <a:pt x="820" y="107"/>
                    </a:lnTo>
                    <a:cubicBezTo>
                      <a:pt x="831" y="104"/>
                      <a:pt x="841" y="96"/>
                      <a:pt x="847" y="86"/>
                    </a:cubicBezTo>
                    <a:lnTo>
                      <a:pt x="847" y="86"/>
                    </a:lnTo>
                    <a:cubicBezTo>
                      <a:pt x="852" y="75"/>
                      <a:pt x="854" y="62"/>
                      <a:pt x="850" y="51"/>
                    </a:cubicBezTo>
                    <a:lnTo>
                      <a:pt x="850" y="51"/>
                    </a:lnTo>
                    <a:cubicBezTo>
                      <a:pt x="846" y="39"/>
                      <a:pt x="838" y="30"/>
                      <a:pt x="828" y="25"/>
                    </a:cubicBezTo>
                    <a:lnTo>
                      <a:pt x="828" y="25"/>
                    </a:lnTo>
                    <a:cubicBezTo>
                      <a:pt x="822" y="21"/>
                      <a:pt x="814" y="19"/>
                      <a:pt x="807" y="19"/>
                    </a:cubicBezTo>
                    <a:close/>
                    <a:moveTo>
                      <a:pt x="66" y="346"/>
                    </a:moveTo>
                    <a:lnTo>
                      <a:pt x="66" y="346"/>
                    </a:lnTo>
                    <a:cubicBezTo>
                      <a:pt x="55" y="346"/>
                      <a:pt x="45" y="343"/>
                      <a:pt x="36" y="339"/>
                    </a:cubicBezTo>
                    <a:lnTo>
                      <a:pt x="36" y="339"/>
                    </a:lnTo>
                    <a:cubicBezTo>
                      <a:pt x="21" y="331"/>
                      <a:pt x="10" y="318"/>
                      <a:pt x="6" y="302"/>
                    </a:cubicBezTo>
                    <a:lnTo>
                      <a:pt x="6" y="302"/>
                    </a:lnTo>
                    <a:cubicBezTo>
                      <a:pt x="0" y="286"/>
                      <a:pt x="2" y="268"/>
                      <a:pt x="10" y="254"/>
                    </a:cubicBezTo>
                    <a:lnTo>
                      <a:pt x="10" y="254"/>
                    </a:lnTo>
                    <a:cubicBezTo>
                      <a:pt x="18" y="238"/>
                      <a:pt x="31" y="227"/>
                      <a:pt x="47" y="222"/>
                    </a:cubicBezTo>
                    <a:lnTo>
                      <a:pt x="790" y="4"/>
                    </a:lnTo>
                    <a:lnTo>
                      <a:pt x="790" y="4"/>
                    </a:lnTo>
                    <a:cubicBezTo>
                      <a:pt x="805" y="0"/>
                      <a:pt x="822" y="1"/>
                      <a:pt x="837" y="9"/>
                    </a:cubicBezTo>
                    <a:lnTo>
                      <a:pt x="837" y="9"/>
                    </a:lnTo>
                    <a:cubicBezTo>
                      <a:pt x="851" y="17"/>
                      <a:pt x="862" y="30"/>
                      <a:pt x="867" y="46"/>
                    </a:cubicBezTo>
                    <a:lnTo>
                      <a:pt x="867" y="46"/>
                    </a:lnTo>
                    <a:cubicBezTo>
                      <a:pt x="872" y="62"/>
                      <a:pt x="871" y="79"/>
                      <a:pt x="863" y="94"/>
                    </a:cubicBezTo>
                    <a:lnTo>
                      <a:pt x="863" y="94"/>
                    </a:lnTo>
                    <a:cubicBezTo>
                      <a:pt x="855" y="109"/>
                      <a:pt x="841" y="120"/>
                      <a:pt x="824" y="125"/>
                    </a:cubicBezTo>
                    <a:lnTo>
                      <a:pt x="83" y="343"/>
                    </a:lnTo>
                    <a:lnTo>
                      <a:pt x="83" y="343"/>
                    </a:lnTo>
                    <a:cubicBezTo>
                      <a:pt x="77" y="345"/>
                      <a:pt x="72" y="346"/>
                      <a:pt x="66" y="3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171">
                <a:extLst>
                  <a:ext uri="{FF2B5EF4-FFF2-40B4-BE49-F238E27FC236}">
                    <a16:creationId xmlns:a16="http://schemas.microsoft.com/office/drawing/2014/main" id="{B7C73279-2B8F-407D-853B-8CFD9ED16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5932" y="9792730"/>
                <a:ext cx="320505" cy="343671"/>
              </a:xfrm>
              <a:custGeom>
                <a:avLst/>
                <a:gdLst>
                  <a:gd name="T0" fmla="*/ 0 w 368"/>
                  <a:gd name="T1" fmla="*/ 319 h 394"/>
                  <a:gd name="T2" fmla="*/ 0 w 368"/>
                  <a:gd name="T3" fmla="*/ 319 h 394"/>
                  <a:gd name="T4" fmla="*/ 236 w 368"/>
                  <a:gd name="T5" fmla="*/ 393 h 394"/>
                  <a:gd name="T6" fmla="*/ 236 w 368"/>
                  <a:gd name="T7" fmla="*/ 393 h 394"/>
                  <a:gd name="T8" fmla="*/ 367 w 368"/>
                  <a:gd name="T9" fmla="*/ 137 h 394"/>
                  <a:gd name="T10" fmla="*/ 109 w 368"/>
                  <a:gd name="T11" fmla="*/ 0 h 394"/>
                  <a:gd name="T12" fmla="*/ 0 w 368"/>
                  <a:gd name="T13" fmla="*/ 319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8" h="394">
                    <a:moveTo>
                      <a:pt x="0" y="319"/>
                    </a:moveTo>
                    <a:lnTo>
                      <a:pt x="0" y="319"/>
                    </a:lnTo>
                    <a:cubicBezTo>
                      <a:pt x="83" y="347"/>
                      <a:pt x="164" y="372"/>
                      <a:pt x="236" y="393"/>
                    </a:cubicBezTo>
                    <a:lnTo>
                      <a:pt x="236" y="393"/>
                    </a:lnTo>
                    <a:cubicBezTo>
                      <a:pt x="329" y="282"/>
                      <a:pt x="359" y="189"/>
                      <a:pt x="367" y="137"/>
                    </a:cubicBezTo>
                    <a:lnTo>
                      <a:pt x="109" y="0"/>
                    </a:lnTo>
                    <a:lnTo>
                      <a:pt x="0" y="31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72">
                <a:extLst>
                  <a:ext uri="{FF2B5EF4-FFF2-40B4-BE49-F238E27FC236}">
                    <a16:creationId xmlns:a16="http://schemas.microsoft.com/office/drawing/2014/main" id="{48C31556-FAD1-4BEF-9D75-E3164F16B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4348" y="9785007"/>
                <a:ext cx="339811" cy="359117"/>
              </a:xfrm>
              <a:custGeom>
                <a:avLst/>
                <a:gdLst>
                  <a:gd name="T0" fmla="*/ 247 w 389"/>
                  <a:gd name="T1" fmla="*/ 410 h 411"/>
                  <a:gd name="T2" fmla="*/ 247 w 389"/>
                  <a:gd name="T3" fmla="*/ 410 h 411"/>
                  <a:gd name="T4" fmla="*/ 244 w 389"/>
                  <a:gd name="T5" fmla="*/ 410 h 411"/>
                  <a:gd name="T6" fmla="*/ 244 w 389"/>
                  <a:gd name="T7" fmla="*/ 410 h 411"/>
                  <a:gd name="T8" fmla="*/ 7 w 389"/>
                  <a:gd name="T9" fmla="*/ 336 h 411"/>
                  <a:gd name="T10" fmla="*/ 7 w 389"/>
                  <a:gd name="T11" fmla="*/ 336 h 411"/>
                  <a:gd name="T12" fmla="*/ 2 w 389"/>
                  <a:gd name="T13" fmla="*/ 325 h 411"/>
                  <a:gd name="T14" fmla="*/ 2 w 389"/>
                  <a:gd name="T15" fmla="*/ 325 h 411"/>
                  <a:gd name="T16" fmla="*/ 13 w 389"/>
                  <a:gd name="T17" fmla="*/ 320 h 411"/>
                  <a:gd name="T18" fmla="*/ 13 w 389"/>
                  <a:gd name="T19" fmla="*/ 320 h 411"/>
                  <a:gd name="T20" fmla="*/ 243 w 389"/>
                  <a:gd name="T21" fmla="*/ 391 h 411"/>
                  <a:gd name="T22" fmla="*/ 243 w 389"/>
                  <a:gd name="T23" fmla="*/ 391 h 411"/>
                  <a:gd name="T24" fmla="*/ 368 w 389"/>
                  <a:gd name="T25" fmla="*/ 151 h 411"/>
                  <a:gd name="T26" fmla="*/ 115 w 389"/>
                  <a:gd name="T27" fmla="*/ 18 h 411"/>
                  <a:gd name="T28" fmla="*/ 115 w 389"/>
                  <a:gd name="T29" fmla="*/ 18 h 411"/>
                  <a:gd name="T30" fmla="*/ 112 w 389"/>
                  <a:gd name="T31" fmla="*/ 6 h 411"/>
                  <a:gd name="T32" fmla="*/ 112 w 389"/>
                  <a:gd name="T33" fmla="*/ 6 h 411"/>
                  <a:gd name="T34" fmla="*/ 124 w 389"/>
                  <a:gd name="T35" fmla="*/ 1 h 411"/>
                  <a:gd name="T36" fmla="*/ 382 w 389"/>
                  <a:gd name="T37" fmla="*/ 138 h 411"/>
                  <a:gd name="T38" fmla="*/ 382 w 389"/>
                  <a:gd name="T39" fmla="*/ 138 h 411"/>
                  <a:gd name="T40" fmla="*/ 387 w 389"/>
                  <a:gd name="T41" fmla="*/ 148 h 411"/>
                  <a:gd name="T42" fmla="*/ 387 w 389"/>
                  <a:gd name="T43" fmla="*/ 148 h 411"/>
                  <a:gd name="T44" fmla="*/ 254 w 389"/>
                  <a:gd name="T45" fmla="*/ 407 h 411"/>
                  <a:gd name="T46" fmla="*/ 254 w 389"/>
                  <a:gd name="T47" fmla="*/ 407 h 411"/>
                  <a:gd name="T48" fmla="*/ 247 w 389"/>
                  <a:gd name="T49" fmla="*/ 41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9" h="411">
                    <a:moveTo>
                      <a:pt x="247" y="410"/>
                    </a:moveTo>
                    <a:lnTo>
                      <a:pt x="247" y="410"/>
                    </a:lnTo>
                    <a:cubicBezTo>
                      <a:pt x="246" y="410"/>
                      <a:pt x="245" y="410"/>
                      <a:pt x="244" y="410"/>
                    </a:cubicBezTo>
                    <a:lnTo>
                      <a:pt x="244" y="410"/>
                    </a:lnTo>
                    <a:cubicBezTo>
                      <a:pt x="163" y="387"/>
                      <a:pt x="83" y="363"/>
                      <a:pt x="7" y="336"/>
                    </a:cubicBezTo>
                    <a:lnTo>
                      <a:pt x="7" y="336"/>
                    </a:lnTo>
                    <a:cubicBezTo>
                      <a:pt x="3" y="335"/>
                      <a:pt x="0" y="329"/>
                      <a:pt x="2" y="325"/>
                    </a:cubicBezTo>
                    <a:lnTo>
                      <a:pt x="2" y="325"/>
                    </a:lnTo>
                    <a:cubicBezTo>
                      <a:pt x="4" y="321"/>
                      <a:pt x="9" y="318"/>
                      <a:pt x="13" y="320"/>
                    </a:cubicBezTo>
                    <a:lnTo>
                      <a:pt x="13" y="320"/>
                    </a:lnTo>
                    <a:cubicBezTo>
                      <a:pt x="87" y="344"/>
                      <a:pt x="165" y="369"/>
                      <a:pt x="243" y="391"/>
                    </a:cubicBezTo>
                    <a:lnTo>
                      <a:pt x="243" y="391"/>
                    </a:lnTo>
                    <a:cubicBezTo>
                      <a:pt x="327" y="291"/>
                      <a:pt x="357" y="206"/>
                      <a:pt x="368" y="151"/>
                    </a:cubicBezTo>
                    <a:lnTo>
                      <a:pt x="115" y="18"/>
                    </a:lnTo>
                    <a:lnTo>
                      <a:pt x="115" y="18"/>
                    </a:lnTo>
                    <a:cubicBezTo>
                      <a:pt x="111" y="15"/>
                      <a:pt x="109" y="10"/>
                      <a:pt x="112" y="6"/>
                    </a:cubicBezTo>
                    <a:lnTo>
                      <a:pt x="112" y="6"/>
                    </a:lnTo>
                    <a:cubicBezTo>
                      <a:pt x="113" y="1"/>
                      <a:pt x="120" y="0"/>
                      <a:pt x="124" y="1"/>
                    </a:cubicBezTo>
                    <a:lnTo>
                      <a:pt x="382" y="138"/>
                    </a:lnTo>
                    <a:lnTo>
                      <a:pt x="382" y="138"/>
                    </a:lnTo>
                    <a:cubicBezTo>
                      <a:pt x="386" y="140"/>
                      <a:pt x="388" y="143"/>
                      <a:pt x="387" y="148"/>
                    </a:cubicBezTo>
                    <a:lnTo>
                      <a:pt x="387" y="148"/>
                    </a:lnTo>
                    <a:cubicBezTo>
                      <a:pt x="377" y="206"/>
                      <a:pt x="346" y="298"/>
                      <a:pt x="254" y="407"/>
                    </a:cubicBezTo>
                    <a:lnTo>
                      <a:pt x="254" y="407"/>
                    </a:lnTo>
                    <a:cubicBezTo>
                      <a:pt x="252" y="409"/>
                      <a:pt x="250" y="410"/>
                      <a:pt x="247" y="4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173">
                <a:extLst>
                  <a:ext uri="{FF2B5EF4-FFF2-40B4-BE49-F238E27FC236}">
                    <a16:creationId xmlns:a16="http://schemas.microsoft.com/office/drawing/2014/main" id="{59A1AFFF-D50F-478F-9A60-26E7147BD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0296" y="9927881"/>
                <a:ext cx="525162" cy="339811"/>
              </a:xfrm>
              <a:custGeom>
                <a:avLst/>
                <a:gdLst>
                  <a:gd name="T0" fmla="*/ 576 w 601"/>
                  <a:gd name="T1" fmla="*/ 143 h 387"/>
                  <a:gd name="T2" fmla="*/ 509 w 601"/>
                  <a:gd name="T3" fmla="*/ 135 h 387"/>
                  <a:gd name="T4" fmla="*/ 509 w 601"/>
                  <a:gd name="T5" fmla="*/ 135 h 387"/>
                  <a:gd name="T6" fmla="*/ 559 w 601"/>
                  <a:gd name="T7" fmla="*/ 12 h 387"/>
                  <a:gd name="T8" fmla="*/ 559 w 601"/>
                  <a:gd name="T9" fmla="*/ 12 h 387"/>
                  <a:gd name="T10" fmla="*/ 405 w 601"/>
                  <a:gd name="T11" fmla="*/ 69 h 387"/>
                  <a:gd name="T12" fmla="*/ 405 w 601"/>
                  <a:gd name="T13" fmla="*/ 69 h 387"/>
                  <a:gd name="T14" fmla="*/ 221 w 601"/>
                  <a:gd name="T15" fmla="*/ 102 h 387"/>
                  <a:gd name="T16" fmla="*/ 107 w 601"/>
                  <a:gd name="T17" fmla="*/ 42 h 387"/>
                  <a:gd name="T18" fmla="*/ 107 w 601"/>
                  <a:gd name="T19" fmla="*/ 42 h 387"/>
                  <a:gd name="T20" fmla="*/ 0 w 601"/>
                  <a:gd name="T21" fmla="*/ 274 h 387"/>
                  <a:gd name="T22" fmla="*/ 0 w 601"/>
                  <a:gd name="T23" fmla="*/ 274 h 387"/>
                  <a:gd name="T24" fmla="*/ 188 w 601"/>
                  <a:gd name="T25" fmla="*/ 319 h 387"/>
                  <a:gd name="T26" fmla="*/ 188 w 601"/>
                  <a:gd name="T27" fmla="*/ 319 h 387"/>
                  <a:gd name="T28" fmla="*/ 399 w 601"/>
                  <a:gd name="T29" fmla="*/ 383 h 387"/>
                  <a:gd name="T30" fmla="*/ 399 w 601"/>
                  <a:gd name="T31" fmla="*/ 383 h 387"/>
                  <a:gd name="T32" fmla="*/ 452 w 601"/>
                  <a:gd name="T33" fmla="*/ 345 h 387"/>
                  <a:gd name="T34" fmla="*/ 452 w 601"/>
                  <a:gd name="T35" fmla="*/ 345 h 387"/>
                  <a:gd name="T36" fmla="*/ 511 w 601"/>
                  <a:gd name="T37" fmla="*/ 314 h 387"/>
                  <a:gd name="T38" fmla="*/ 511 w 601"/>
                  <a:gd name="T39" fmla="*/ 314 h 387"/>
                  <a:gd name="T40" fmla="*/ 560 w 601"/>
                  <a:gd name="T41" fmla="*/ 243 h 387"/>
                  <a:gd name="T42" fmla="*/ 560 w 601"/>
                  <a:gd name="T43" fmla="*/ 243 h 387"/>
                  <a:gd name="T44" fmla="*/ 576 w 601"/>
                  <a:gd name="T45" fmla="*/ 14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01" h="387">
                    <a:moveTo>
                      <a:pt x="576" y="143"/>
                    </a:moveTo>
                    <a:lnTo>
                      <a:pt x="509" y="135"/>
                    </a:lnTo>
                    <a:lnTo>
                      <a:pt x="509" y="135"/>
                    </a:lnTo>
                    <a:cubicBezTo>
                      <a:pt x="577" y="88"/>
                      <a:pt x="580" y="23"/>
                      <a:pt x="559" y="12"/>
                    </a:cubicBezTo>
                    <a:lnTo>
                      <a:pt x="559" y="12"/>
                    </a:lnTo>
                    <a:cubicBezTo>
                      <a:pt x="538" y="0"/>
                      <a:pt x="499" y="72"/>
                      <a:pt x="405" y="69"/>
                    </a:cubicBezTo>
                    <a:lnTo>
                      <a:pt x="405" y="69"/>
                    </a:lnTo>
                    <a:cubicBezTo>
                      <a:pt x="312" y="68"/>
                      <a:pt x="221" y="102"/>
                      <a:pt x="221" y="102"/>
                    </a:cubicBezTo>
                    <a:lnTo>
                      <a:pt x="107" y="42"/>
                    </a:lnTo>
                    <a:lnTo>
                      <a:pt x="107" y="42"/>
                    </a:lnTo>
                    <a:cubicBezTo>
                      <a:pt x="101" y="88"/>
                      <a:pt x="78" y="172"/>
                      <a:pt x="0" y="274"/>
                    </a:cubicBezTo>
                    <a:lnTo>
                      <a:pt x="0" y="274"/>
                    </a:lnTo>
                    <a:cubicBezTo>
                      <a:pt x="114" y="305"/>
                      <a:pt x="188" y="319"/>
                      <a:pt x="188" y="319"/>
                    </a:cubicBezTo>
                    <a:lnTo>
                      <a:pt x="188" y="319"/>
                    </a:lnTo>
                    <a:cubicBezTo>
                      <a:pt x="188" y="319"/>
                      <a:pt x="364" y="380"/>
                      <a:pt x="399" y="383"/>
                    </a:cubicBezTo>
                    <a:lnTo>
                      <a:pt x="399" y="383"/>
                    </a:lnTo>
                    <a:cubicBezTo>
                      <a:pt x="435" y="386"/>
                      <a:pt x="452" y="345"/>
                      <a:pt x="452" y="345"/>
                    </a:cubicBezTo>
                    <a:lnTo>
                      <a:pt x="452" y="345"/>
                    </a:lnTo>
                    <a:cubicBezTo>
                      <a:pt x="498" y="349"/>
                      <a:pt x="511" y="314"/>
                      <a:pt x="511" y="314"/>
                    </a:cubicBezTo>
                    <a:lnTo>
                      <a:pt x="511" y="314"/>
                    </a:lnTo>
                    <a:cubicBezTo>
                      <a:pt x="552" y="320"/>
                      <a:pt x="560" y="243"/>
                      <a:pt x="560" y="243"/>
                    </a:cubicBezTo>
                    <a:lnTo>
                      <a:pt x="560" y="243"/>
                    </a:lnTo>
                    <a:cubicBezTo>
                      <a:pt x="600" y="218"/>
                      <a:pt x="576" y="143"/>
                      <a:pt x="576" y="1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74">
                <a:extLst>
                  <a:ext uri="{FF2B5EF4-FFF2-40B4-BE49-F238E27FC236}">
                    <a16:creationId xmlns:a16="http://schemas.microsoft.com/office/drawing/2014/main" id="{8903B269-C079-44F3-A87F-7925CA1AE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2573" y="9924020"/>
                <a:ext cx="544471" cy="347534"/>
              </a:xfrm>
              <a:custGeom>
                <a:avLst/>
                <a:gdLst>
                  <a:gd name="T0" fmla="*/ 24 w 620"/>
                  <a:gd name="T1" fmla="*/ 272 h 397"/>
                  <a:gd name="T2" fmla="*/ 200 w 620"/>
                  <a:gd name="T3" fmla="*/ 313 h 397"/>
                  <a:gd name="T4" fmla="*/ 201 w 620"/>
                  <a:gd name="T5" fmla="*/ 314 h 397"/>
                  <a:gd name="T6" fmla="*/ 410 w 620"/>
                  <a:gd name="T7" fmla="*/ 377 h 397"/>
                  <a:gd name="T8" fmla="*/ 454 w 620"/>
                  <a:gd name="T9" fmla="*/ 345 h 397"/>
                  <a:gd name="T10" fmla="*/ 463 w 620"/>
                  <a:gd name="T11" fmla="*/ 340 h 397"/>
                  <a:gd name="T12" fmla="*/ 512 w 620"/>
                  <a:gd name="T13" fmla="*/ 314 h 397"/>
                  <a:gd name="T14" fmla="*/ 522 w 620"/>
                  <a:gd name="T15" fmla="*/ 308 h 397"/>
                  <a:gd name="T16" fmla="*/ 537 w 620"/>
                  <a:gd name="T17" fmla="*/ 304 h 397"/>
                  <a:gd name="T18" fmla="*/ 560 w 620"/>
                  <a:gd name="T19" fmla="*/ 245 h 397"/>
                  <a:gd name="T20" fmla="*/ 565 w 620"/>
                  <a:gd name="T21" fmla="*/ 238 h 397"/>
                  <a:gd name="T22" fmla="*/ 518 w 620"/>
                  <a:gd name="T23" fmla="*/ 146 h 397"/>
                  <a:gd name="T24" fmla="*/ 511 w 620"/>
                  <a:gd name="T25" fmla="*/ 140 h 397"/>
                  <a:gd name="T26" fmla="*/ 514 w 620"/>
                  <a:gd name="T27" fmla="*/ 130 h 397"/>
                  <a:gd name="T28" fmla="*/ 572 w 620"/>
                  <a:gd name="T29" fmla="*/ 39 h 397"/>
                  <a:gd name="T30" fmla="*/ 565 w 620"/>
                  <a:gd name="T31" fmla="*/ 22 h 397"/>
                  <a:gd name="T32" fmla="*/ 541 w 620"/>
                  <a:gd name="T33" fmla="*/ 36 h 397"/>
                  <a:gd name="T34" fmla="*/ 415 w 620"/>
                  <a:gd name="T35" fmla="*/ 82 h 397"/>
                  <a:gd name="T36" fmla="*/ 234 w 620"/>
                  <a:gd name="T37" fmla="*/ 113 h 397"/>
                  <a:gd name="T38" fmla="*/ 227 w 620"/>
                  <a:gd name="T39" fmla="*/ 113 h 397"/>
                  <a:gd name="T40" fmla="*/ 124 w 620"/>
                  <a:gd name="T41" fmla="*/ 59 h 397"/>
                  <a:gd name="T42" fmla="*/ 413 w 620"/>
                  <a:gd name="T43" fmla="*/ 396 h 397"/>
                  <a:gd name="T44" fmla="*/ 409 w 620"/>
                  <a:gd name="T45" fmla="*/ 395 h 397"/>
                  <a:gd name="T46" fmla="*/ 196 w 620"/>
                  <a:gd name="T47" fmla="*/ 330 h 397"/>
                  <a:gd name="T48" fmla="*/ 7 w 620"/>
                  <a:gd name="T49" fmla="*/ 286 h 397"/>
                  <a:gd name="T50" fmla="*/ 1 w 620"/>
                  <a:gd name="T51" fmla="*/ 281 h 397"/>
                  <a:gd name="T52" fmla="*/ 3 w 620"/>
                  <a:gd name="T53" fmla="*/ 272 h 397"/>
                  <a:gd name="T54" fmla="*/ 109 w 620"/>
                  <a:gd name="T55" fmla="*/ 43 h 397"/>
                  <a:gd name="T56" fmla="*/ 114 w 620"/>
                  <a:gd name="T57" fmla="*/ 37 h 397"/>
                  <a:gd name="T58" fmla="*/ 122 w 620"/>
                  <a:gd name="T59" fmla="*/ 37 h 397"/>
                  <a:gd name="T60" fmla="*/ 232 w 620"/>
                  <a:gd name="T61" fmla="*/ 96 h 397"/>
                  <a:gd name="T62" fmla="*/ 416 w 620"/>
                  <a:gd name="T63" fmla="*/ 64 h 397"/>
                  <a:gd name="T64" fmla="*/ 531 w 620"/>
                  <a:gd name="T65" fmla="*/ 22 h 397"/>
                  <a:gd name="T66" fmla="*/ 573 w 620"/>
                  <a:gd name="T67" fmla="*/ 7 h 397"/>
                  <a:gd name="T68" fmla="*/ 589 w 620"/>
                  <a:gd name="T69" fmla="*/ 38 h 397"/>
                  <a:gd name="T70" fmla="*/ 588 w 620"/>
                  <a:gd name="T71" fmla="*/ 138 h 397"/>
                  <a:gd name="T72" fmla="*/ 595 w 620"/>
                  <a:gd name="T73" fmla="*/ 144 h 397"/>
                  <a:gd name="T74" fmla="*/ 578 w 620"/>
                  <a:gd name="T75" fmla="*/ 250 h 397"/>
                  <a:gd name="T76" fmla="*/ 548 w 620"/>
                  <a:gd name="T77" fmla="*/ 318 h 397"/>
                  <a:gd name="T78" fmla="*/ 526 w 620"/>
                  <a:gd name="T79" fmla="*/ 326 h 397"/>
                  <a:gd name="T80" fmla="*/ 468 w 620"/>
                  <a:gd name="T81" fmla="*/ 358 h 397"/>
                  <a:gd name="T82" fmla="*/ 467 w 620"/>
                  <a:gd name="T83" fmla="*/ 358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0" h="397">
                    <a:moveTo>
                      <a:pt x="24" y="272"/>
                    </a:moveTo>
                    <a:lnTo>
                      <a:pt x="24" y="272"/>
                    </a:lnTo>
                    <a:cubicBezTo>
                      <a:pt x="131" y="299"/>
                      <a:pt x="199" y="313"/>
                      <a:pt x="200" y="313"/>
                    </a:cubicBezTo>
                    <a:lnTo>
                      <a:pt x="200" y="313"/>
                    </a:lnTo>
                    <a:cubicBezTo>
                      <a:pt x="200" y="313"/>
                      <a:pt x="201" y="313"/>
                      <a:pt x="201" y="314"/>
                    </a:cubicBezTo>
                    <a:lnTo>
                      <a:pt x="201" y="314"/>
                    </a:lnTo>
                    <a:cubicBezTo>
                      <a:pt x="250" y="330"/>
                      <a:pt x="382" y="376"/>
                      <a:pt x="410" y="377"/>
                    </a:cubicBezTo>
                    <a:lnTo>
                      <a:pt x="410" y="377"/>
                    </a:lnTo>
                    <a:cubicBezTo>
                      <a:pt x="438" y="379"/>
                      <a:pt x="454" y="345"/>
                      <a:pt x="454" y="345"/>
                    </a:cubicBezTo>
                    <a:lnTo>
                      <a:pt x="454" y="345"/>
                    </a:lnTo>
                    <a:cubicBezTo>
                      <a:pt x="456" y="342"/>
                      <a:pt x="459" y="340"/>
                      <a:pt x="463" y="340"/>
                    </a:cubicBezTo>
                    <a:lnTo>
                      <a:pt x="463" y="340"/>
                    </a:lnTo>
                    <a:cubicBezTo>
                      <a:pt x="501" y="343"/>
                      <a:pt x="512" y="314"/>
                      <a:pt x="512" y="314"/>
                    </a:cubicBezTo>
                    <a:lnTo>
                      <a:pt x="512" y="314"/>
                    </a:lnTo>
                    <a:cubicBezTo>
                      <a:pt x="514" y="310"/>
                      <a:pt x="518" y="308"/>
                      <a:pt x="522" y="308"/>
                    </a:cubicBezTo>
                    <a:lnTo>
                      <a:pt x="522" y="308"/>
                    </a:lnTo>
                    <a:cubicBezTo>
                      <a:pt x="528" y="309"/>
                      <a:pt x="533" y="308"/>
                      <a:pt x="537" y="304"/>
                    </a:cubicBezTo>
                    <a:lnTo>
                      <a:pt x="537" y="304"/>
                    </a:lnTo>
                    <a:cubicBezTo>
                      <a:pt x="552" y="292"/>
                      <a:pt x="559" y="257"/>
                      <a:pt x="560" y="245"/>
                    </a:cubicBezTo>
                    <a:lnTo>
                      <a:pt x="560" y="245"/>
                    </a:lnTo>
                    <a:cubicBezTo>
                      <a:pt x="561" y="241"/>
                      <a:pt x="562" y="239"/>
                      <a:pt x="565" y="238"/>
                    </a:cubicBezTo>
                    <a:lnTo>
                      <a:pt x="565" y="238"/>
                    </a:lnTo>
                    <a:cubicBezTo>
                      <a:pt x="593" y="221"/>
                      <a:pt x="584" y="172"/>
                      <a:pt x="579" y="156"/>
                    </a:cubicBezTo>
                    <a:lnTo>
                      <a:pt x="518" y="146"/>
                    </a:lnTo>
                    <a:lnTo>
                      <a:pt x="518" y="146"/>
                    </a:lnTo>
                    <a:cubicBezTo>
                      <a:pt x="514" y="146"/>
                      <a:pt x="512" y="143"/>
                      <a:pt x="511" y="140"/>
                    </a:cubicBezTo>
                    <a:lnTo>
                      <a:pt x="511" y="140"/>
                    </a:lnTo>
                    <a:cubicBezTo>
                      <a:pt x="510" y="136"/>
                      <a:pt x="511" y="133"/>
                      <a:pt x="514" y="130"/>
                    </a:cubicBezTo>
                    <a:lnTo>
                      <a:pt x="514" y="130"/>
                    </a:lnTo>
                    <a:cubicBezTo>
                      <a:pt x="558" y="100"/>
                      <a:pt x="572" y="62"/>
                      <a:pt x="572" y="39"/>
                    </a:cubicBezTo>
                    <a:lnTo>
                      <a:pt x="572" y="39"/>
                    </a:lnTo>
                    <a:cubicBezTo>
                      <a:pt x="571" y="29"/>
                      <a:pt x="567" y="24"/>
                      <a:pt x="565" y="22"/>
                    </a:cubicBezTo>
                    <a:lnTo>
                      <a:pt x="565" y="22"/>
                    </a:lnTo>
                    <a:cubicBezTo>
                      <a:pt x="562" y="20"/>
                      <a:pt x="550" y="30"/>
                      <a:pt x="541" y="36"/>
                    </a:cubicBezTo>
                    <a:lnTo>
                      <a:pt x="541" y="36"/>
                    </a:lnTo>
                    <a:cubicBezTo>
                      <a:pt x="516" y="55"/>
                      <a:pt x="477" y="84"/>
                      <a:pt x="415" y="82"/>
                    </a:cubicBezTo>
                    <a:lnTo>
                      <a:pt x="415" y="82"/>
                    </a:lnTo>
                    <a:cubicBezTo>
                      <a:pt x="324" y="79"/>
                      <a:pt x="235" y="113"/>
                      <a:pt x="234" y="113"/>
                    </a:cubicBezTo>
                    <a:lnTo>
                      <a:pt x="234" y="113"/>
                    </a:lnTo>
                    <a:cubicBezTo>
                      <a:pt x="232" y="114"/>
                      <a:pt x="230" y="114"/>
                      <a:pt x="227" y="113"/>
                    </a:cubicBezTo>
                    <a:lnTo>
                      <a:pt x="124" y="59"/>
                    </a:lnTo>
                    <a:lnTo>
                      <a:pt x="124" y="59"/>
                    </a:lnTo>
                    <a:cubicBezTo>
                      <a:pt x="116" y="103"/>
                      <a:pt x="92" y="181"/>
                      <a:pt x="24" y="272"/>
                    </a:cubicBezTo>
                    <a:close/>
                    <a:moveTo>
                      <a:pt x="413" y="396"/>
                    </a:moveTo>
                    <a:lnTo>
                      <a:pt x="413" y="396"/>
                    </a:lnTo>
                    <a:cubicBezTo>
                      <a:pt x="411" y="396"/>
                      <a:pt x="410" y="396"/>
                      <a:pt x="409" y="395"/>
                    </a:cubicBezTo>
                    <a:lnTo>
                      <a:pt x="409" y="395"/>
                    </a:lnTo>
                    <a:cubicBezTo>
                      <a:pt x="373" y="393"/>
                      <a:pt x="209" y="336"/>
                      <a:pt x="196" y="330"/>
                    </a:cubicBezTo>
                    <a:lnTo>
                      <a:pt x="196" y="330"/>
                    </a:lnTo>
                    <a:cubicBezTo>
                      <a:pt x="189" y="329"/>
                      <a:pt x="116" y="315"/>
                      <a:pt x="7" y="286"/>
                    </a:cubicBezTo>
                    <a:lnTo>
                      <a:pt x="7" y="286"/>
                    </a:lnTo>
                    <a:cubicBezTo>
                      <a:pt x="4" y="286"/>
                      <a:pt x="2" y="283"/>
                      <a:pt x="1" y="281"/>
                    </a:cubicBezTo>
                    <a:lnTo>
                      <a:pt x="1" y="281"/>
                    </a:lnTo>
                    <a:cubicBezTo>
                      <a:pt x="0" y="278"/>
                      <a:pt x="1" y="275"/>
                      <a:pt x="3" y="272"/>
                    </a:cubicBezTo>
                    <a:lnTo>
                      <a:pt x="3" y="272"/>
                    </a:lnTo>
                    <a:cubicBezTo>
                      <a:pt x="81" y="169"/>
                      <a:pt x="102" y="85"/>
                      <a:pt x="109" y="43"/>
                    </a:cubicBezTo>
                    <a:lnTo>
                      <a:pt x="109" y="43"/>
                    </a:lnTo>
                    <a:cubicBezTo>
                      <a:pt x="109" y="40"/>
                      <a:pt x="111" y="38"/>
                      <a:pt x="114" y="37"/>
                    </a:cubicBezTo>
                    <a:lnTo>
                      <a:pt x="114" y="37"/>
                    </a:lnTo>
                    <a:cubicBezTo>
                      <a:pt x="116" y="35"/>
                      <a:pt x="119" y="35"/>
                      <a:pt x="122" y="37"/>
                    </a:cubicBezTo>
                    <a:lnTo>
                      <a:pt x="232" y="96"/>
                    </a:lnTo>
                    <a:lnTo>
                      <a:pt x="232" y="96"/>
                    </a:lnTo>
                    <a:cubicBezTo>
                      <a:pt x="250" y="89"/>
                      <a:pt x="331" y="62"/>
                      <a:pt x="416" y="64"/>
                    </a:cubicBezTo>
                    <a:lnTo>
                      <a:pt x="416" y="64"/>
                    </a:lnTo>
                    <a:cubicBezTo>
                      <a:pt x="470" y="66"/>
                      <a:pt x="507" y="40"/>
                      <a:pt x="531" y="22"/>
                    </a:cubicBezTo>
                    <a:lnTo>
                      <a:pt x="531" y="22"/>
                    </a:lnTo>
                    <a:cubicBezTo>
                      <a:pt x="547" y="9"/>
                      <a:pt x="560" y="0"/>
                      <a:pt x="573" y="7"/>
                    </a:cubicBezTo>
                    <a:lnTo>
                      <a:pt x="573" y="7"/>
                    </a:lnTo>
                    <a:cubicBezTo>
                      <a:pt x="583" y="12"/>
                      <a:pt x="588" y="23"/>
                      <a:pt x="589" y="38"/>
                    </a:cubicBezTo>
                    <a:lnTo>
                      <a:pt x="589" y="38"/>
                    </a:lnTo>
                    <a:cubicBezTo>
                      <a:pt x="591" y="62"/>
                      <a:pt x="579" y="100"/>
                      <a:pt x="541" y="132"/>
                    </a:cubicBezTo>
                    <a:lnTo>
                      <a:pt x="588" y="138"/>
                    </a:lnTo>
                    <a:lnTo>
                      <a:pt x="588" y="138"/>
                    </a:lnTo>
                    <a:cubicBezTo>
                      <a:pt x="592" y="139"/>
                      <a:pt x="594" y="142"/>
                      <a:pt x="595" y="144"/>
                    </a:cubicBezTo>
                    <a:lnTo>
                      <a:pt x="595" y="144"/>
                    </a:lnTo>
                    <a:cubicBezTo>
                      <a:pt x="596" y="148"/>
                      <a:pt x="619" y="221"/>
                      <a:pt x="578" y="250"/>
                    </a:cubicBezTo>
                    <a:lnTo>
                      <a:pt x="578" y="250"/>
                    </a:lnTo>
                    <a:cubicBezTo>
                      <a:pt x="576" y="263"/>
                      <a:pt x="569" y="302"/>
                      <a:pt x="548" y="318"/>
                    </a:cubicBezTo>
                    <a:lnTo>
                      <a:pt x="548" y="318"/>
                    </a:lnTo>
                    <a:cubicBezTo>
                      <a:pt x="541" y="323"/>
                      <a:pt x="534" y="326"/>
                      <a:pt x="526" y="326"/>
                    </a:cubicBezTo>
                    <a:lnTo>
                      <a:pt x="526" y="326"/>
                    </a:lnTo>
                    <a:cubicBezTo>
                      <a:pt x="519" y="340"/>
                      <a:pt x="499" y="358"/>
                      <a:pt x="468" y="358"/>
                    </a:cubicBezTo>
                    <a:lnTo>
                      <a:pt x="467" y="358"/>
                    </a:lnTo>
                    <a:lnTo>
                      <a:pt x="467" y="358"/>
                    </a:lnTo>
                    <a:cubicBezTo>
                      <a:pt x="461" y="369"/>
                      <a:pt x="443" y="396"/>
                      <a:pt x="413" y="3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175">
                <a:extLst>
                  <a:ext uri="{FF2B5EF4-FFF2-40B4-BE49-F238E27FC236}">
                    <a16:creationId xmlns:a16="http://schemas.microsoft.com/office/drawing/2014/main" id="{E280E06C-ECDC-4F3E-B117-548938FE1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0592" y="9912435"/>
                <a:ext cx="216243" cy="254858"/>
              </a:xfrm>
              <a:custGeom>
                <a:avLst/>
                <a:gdLst>
                  <a:gd name="T0" fmla="*/ 131 w 245"/>
                  <a:gd name="T1" fmla="*/ 0 h 293"/>
                  <a:gd name="T2" fmla="*/ 131 w 245"/>
                  <a:gd name="T3" fmla="*/ 0 h 293"/>
                  <a:gd name="T4" fmla="*/ 0 w 245"/>
                  <a:gd name="T5" fmla="*/ 256 h 293"/>
                  <a:gd name="T6" fmla="*/ 0 w 245"/>
                  <a:gd name="T7" fmla="*/ 256 h 293"/>
                  <a:gd name="T8" fmla="*/ 137 w 245"/>
                  <a:gd name="T9" fmla="*/ 292 h 293"/>
                  <a:gd name="T10" fmla="*/ 137 w 245"/>
                  <a:gd name="T11" fmla="*/ 292 h 293"/>
                  <a:gd name="T12" fmla="*/ 244 w 245"/>
                  <a:gd name="T13" fmla="*/ 60 h 293"/>
                  <a:gd name="T14" fmla="*/ 131 w 245"/>
                  <a:gd name="T15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293">
                    <a:moveTo>
                      <a:pt x="131" y="0"/>
                    </a:moveTo>
                    <a:lnTo>
                      <a:pt x="131" y="0"/>
                    </a:lnTo>
                    <a:cubicBezTo>
                      <a:pt x="123" y="52"/>
                      <a:pt x="93" y="145"/>
                      <a:pt x="0" y="256"/>
                    </a:cubicBezTo>
                    <a:lnTo>
                      <a:pt x="0" y="256"/>
                    </a:lnTo>
                    <a:cubicBezTo>
                      <a:pt x="49" y="270"/>
                      <a:pt x="95" y="282"/>
                      <a:pt x="137" y="292"/>
                    </a:cubicBezTo>
                    <a:lnTo>
                      <a:pt x="137" y="292"/>
                    </a:lnTo>
                    <a:cubicBezTo>
                      <a:pt x="215" y="190"/>
                      <a:pt x="238" y="106"/>
                      <a:pt x="244" y="60"/>
                    </a:cubicBezTo>
                    <a:lnTo>
                      <a:pt x="13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76">
                <a:extLst>
                  <a:ext uri="{FF2B5EF4-FFF2-40B4-BE49-F238E27FC236}">
                    <a16:creationId xmlns:a16="http://schemas.microsoft.com/office/drawing/2014/main" id="{7CC4C219-6826-4E8A-A00E-166F03BDD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2869" y="9904712"/>
                <a:ext cx="231689" cy="274167"/>
              </a:xfrm>
              <a:custGeom>
                <a:avLst/>
                <a:gdLst>
                  <a:gd name="T0" fmla="*/ 25 w 265"/>
                  <a:gd name="T1" fmla="*/ 260 h 313"/>
                  <a:gd name="T2" fmla="*/ 25 w 265"/>
                  <a:gd name="T3" fmla="*/ 260 h 313"/>
                  <a:gd name="T4" fmla="*/ 143 w 265"/>
                  <a:gd name="T5" fmla="*/ 293 h 313"/>
                  <a:gd name="T6" fmla="*/ 143 w 265"/>
                  <a:gd name="T7" fmla="*/ 293 h 313"/>
                  <a:gd name="T8" fmla="*/ 245 w 265"/>
                  <a:gd name="T9" fmla="*/ 75 h 313"/>
                  <a:gd name="T10" fmla="*/ 147 w 265"/>
                  <a:gd name="T11" fmla="*/ 24 h 313"/>
                  <a:gd name="T12" fmla="*/ 147 w 265"/>
                  <a:gd name="T13" fmla="*/ 24 h 313"/>
                  <a:gd name="T14" fmla="*/ 25 w 265"/>
                  <a:gd name="T15" fmla="*/ 260 h 313"/>
                  <a:gd name="T16" fmla="*/ 147 w 265"/>
                  <a:gd name="T17" fmla="*/ 312 h 313"/>
                  <a:gd name="T18" fmla="*/ 147 w 265"/>
                  <a:gd name="T19" fmla="*/ 312 h 313"/>
                  <a:gd name="T20" fmla="*/ 144 w 265"/>
                  <a:gd name="T21" fmla="*/ 311 h 313"/>
                  <a:gd name="T22" fmla="*/ 144 w 265"/>
                  <a:gd name="T23" fmla="*/ 311 h 313"/>
                  <a:gd name="T24" fmla="*/ 7 w 265"/>
                  <a:gd name="T25" fmla="*/ 274 h 313"/>
                  <a:gd name="T26" fmla="*/ 7 w 265"/>
                  <a:gd name="T27" fmla="*/ 274 h 313"/>
                  <a:gd name="T28" fmla="*/ 1 w 265"/>
                  <a:gd name="T29" fmla="*/ 268 h 313"/>
                  <a:gd name="T30" fmla="*/ 1 w 265"/>
                  <a:gd name="T31" fmla="*/ 268 h 313"/>
                  <a:gd name="T32" fmla="*/ 3 w 265"/>
                  <a:gd name="T33" fmla="*/ 259 h 313"/>
                  <a:gd name="T34" fmla="*/ 3 w 265"/>
                  <a:gd name="T35" fmla="*/ 259 h 313"/>
                  <a:gd name="T36" fmla="*/ 133 w 265"/>
                  <a:gd name="T37" fmla="*/ 8 h 313"/>
                  <a:gd name="T38" fmla="*/ 133 w 265"/>
                  <a:gd name="T39" fmla="*/ 8 h 313"/>
                  <a:gd name="T40" fmla="*/ 137 w 265"/>
                  <a:gd name="T41" fmla="*/ 2 h 313"/>
                  <a:gd name="T42" fmla="*/ 137 w 265"/>
                  <a:gd name="T43" fmla="*/ 2 h 313"/>
                  <a:gd name="T44" fmla="*/ 145 w 265"/>
                  <a:gd name="T45" fmla="*/ 2 h 313"/>
                  <a:gd name="T46" fmla="*/ 259 w 265"/>
                  <a:gd name="T47" fmla="*/ 62 h 313"/>
                  <a:gd name="T48" fmla="*/ 259 w 265"/>
                  <a:gd name="T49" fmla="*/ 62 h 313"/>
                  <a:gd name="T50" fmla="*/ 264 w 265"/>
                  <a:gd name="T51" fmla="*/ 71 h 313"/>
                  <a:gd name="T52" fmla="*/ 264 w 265"/>
                  <a:gd name="T53" fmla="*/ 71 h 313"/>
                  <a:gd name="T54" fmla="*/ 154 w 265"/>
                  <a:gd name="T55" fmla="*/ 308 h 313"/>
                  <a:gd name="T56" fmla="*/ 154 w 265"/>
                  <a:gd name="T57" fmla="*/ 308 h 313"/>
                  <a:gd name="T58" fmla="*/ 147 w 265"/>
                  <a:gd name="T59" fmla="*/ 312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5" h="313">
                    <a:moveTo>
                      <a:pt x="25" y="260"/>
                    </a:moveTo>
                    <a:lnTo>
                      <a:pt x="25" y="260"/>
                    </a:lnTo>
                    <a:cubicBezTo>
                      <a:pt x="65" y="272"/>
                      <a:pt x="104" y="282"/>
                      <a:pt x="143" y="293"/>
                    </a:cubicBezTo>
                    <a:lnTo>
                      <a:pt x="143" y="293"/>
                    </a:lnTo>
                    <a:cubicBezTo>
                      <a:pt x="215" y="197"/>
                      <a:pt x="238" y="117"/>
                      <a:pt x="245" y="75"/>
                    </a:cubicBezTo>
                    <a:lnTo>
                      <a:pt x="147" y="24"/>
                    </a:lnTo>
                    <a:lnTo>
                      <a:pt x="147" y="24"/>
                    </a:lnTo>
                    <a:cubicBezTo>
                      <a:pt x="136" y="80"/>
                      <a:pt x="105" y="163"/>
                      <a:pt x="25" y="260"/>
                    </a:cubicBezTo>
                    <a:close/>
                    <a:moveTo>
                      <a:pt x="147" y="312"/>
                    </a:moveTo>
                    <a:lnTo>
                      <a:pt x="147" y="312"/>
                    </a:lnTo>
                    <a:cubicBezTo>
                      <a:pt x="145" y="312"/>
                      <a:pt x="144" y="312"/>
                      <a:pt x="144" y="311"/>
                    </a:cubicBezTo>
                    <a:lnTo>
                      <a:pt x="144" y="311"/>
                    </a:lnTo>
                    <a:cubicBezTo>
                      <a:pt x="98" y="300"/>
                      <a:pt x="52" y="287"/>
                      <a:pt x="7" y="274"/>
                    </a:cubicBezTo>
                    <a:lnTo>
                      <a:pt x="7" y="274"/>
                    </a:lnTo>
                    <a:cubicBezTo>
                      <a:pt x="5" y="273"/>
                      <a:pt x="2" y="271"/>
                      <a:pt x="1" y="268"/>
                    </a:cubicBezTo>
                    <a:lnTo>
                      <a:pt x="1" y="268"/>
                    </a:lnTo>
                    <a:cubicBezTo>
                      <a:pt x="0" y="265"/>
                      <a:pt x="1" y="262"/>
                      <a:pt x="3" y="259"/>
                    </a:cubicBezTo>
                    <a:lnTo>
                      <a:pt x="3" y="259"/>
                    </a:lnTo>
                    <a:cubicBezTo>
                      <a:pt x="92" y="153"/>
                      <a:pt x="123" y="65"/>
                      <a:pt x="133" y="8"/>
                    </a:cubicBezTo>
                    <a:lnTo>
                      <a:pt x="133" y="8"/>
                    </a:lnTo>
                    <a:cubicBezTo>
                      <a:pt x="133" y="5"/>
                      <a:pt x="134" y="3"/>
                      <a:pt x="137" y="2"/>
                    </a:cubicBezTo>
                    <a:lnTo>
                      <a:pt x="137" y="2"/>
                    </a:lnTo>
                    <a:cubicBezTo>
                      <a:pt x="140" y="0"/>
                      <a:pt x="143" y="0"/>
                      <a:pt x="145" y="2"/>
                    </a:cubicBezTo>
                    <a:lnTo>
                      <a:pt x="259" y="62"/>
                    </a:lnTo>
                    <a:lnTo>
                      <a:pt x="259" y="62"/>
                    </a:lnTo>
                    <a:cubicBezTo>
                      <a:pt x="262" y="64"/>
                      <a:pt x="264" y="67"/>
                      <a:pt x="264" y="71"/>
                    </a:cubicBezTo>
                    <a:lnTo>
                      <a:pt x="264" y="71"/>
                    </a:lnTo>
                    <a:cubicBezTo>
                      <a:pt x="257" y="114"/>
                      <a:pt x="234" y="202"/>
                      <a:pt x="154" y="308"/>
                    </a:cubicBezTo>
                    <a:lnTo>
                      <a:pt x="154" y="308"/>
                    </a:lnTo>
                    <a:cubicBezTo>
                      <a:pt x="151" y="310"/>
                      <a:pt x="149" y="312"/>
                      <a:pt x="147" y="3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77">
                <a:extLst>
                  <a:ext uri="{FF2B5EF4-FFF2-40B4-BE49-F238E27FC236}">
                    <a16:creationId xmlns:a16="http://schemas.microsoft.com/office/drawing/2014/main" id="{55C9B86D-FC61-4CA7-9E61-22B821275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3402" y="9163306"/>
                <a:ext cx="417041" cy="417041"/>
              </a:xfrm>
              <a:custGeom>
                <a:avLst/>
                <a:gdLst>
                  <a:gd name="T0" fmla="*/ 187 w 478"/>
                  <a:gd name="T1" fmla="*/ 255 h 476"/>
                  <a:gd name="T2" fmla="*/ 288 w 478"/>
                  <a:gd name="T3" fmla="*/ 264 h 476"/>
                  <a:gd name="T4" fmla="*/ 239 w 478"/>
                  <a:gd name="T5" fmla="*/ 184 h 476"/>
                  <a:gd name="T6" fmla="*/ 217 w 478"/>
                  <a:gd name="T7" fmla="*/ 169 h 476"/>
                  <a:gd name="T8" fmla="*/ 308 w 478"/>
                  <a:gd name="T9" fmla="*/ 217 h 476"/>
                  <a:gd name="T10" fmla="*/ 239 w 478"/>
                  <a:gd name="T11" fmla="*/ 311 h 476"/>
                  <a:gd name="T12" fmla="*/ 285 w 478"/>
                  <a:gd name="T13" fmla="*/ 445 h 476"/>
                  <a:gd name="T14" fmla="*/ 319 w 478"/>
                  <a:gd name="T15" fmla="*/ 447 h 476"/>
                  <a:gd name="T16" fmla="*/ 310 w 478"/>
                  <a:gd name="T17" fmla="*/ 376 h 476"/>
                  <a:gd name="T18" fmla="*/ 417 w 478"/>
                  <a:gd name="T19" fmla="*/ 352 h 476"/>
                  <a:gd name="T20" fmla="*/ 442 w 478"/>
                  <a:gd name="T21" fmla="*/ 344 h 476"/>
                  <a:gd name="T22" fmla="*/ 390 w 478"/>
                  <a:gd name="T23" fmla="*/ 296 h 476"/>
                  <a:gd name="T24" fmla="*/ 398 w 478"/>
                  <a:gd name="T25" fmla="*/ 207 h 476"/>
                  <a:gd name="T26" fmla="*/ 457 w 478"/>
                  <a:gd name="T27" fmla="*/ 170 h 476"/>
                  <a:gd name="T28" fmla="*/ 387 w 478"/>
                  <a:gd name="T29" fmla="*/ 172 h 476"/>
                  <a:gd name="T30" fmla="*/ 332 w 478"/>
                  <a:gd name="T31" fmla="*/ 115 h 476"/>
                  <a:gd name="T32" fmla="*/ 354 w 478"/>
                  <a:gd name="T33" fmla="*/ 46 h 476"/>
                  <a:gd name="T34" fmla="*/ 320 w 478"/>
                  <a:gd name="T35" fmla="*/ 44 h 476"/>
                  <a:gd name="T36" fmla="*/ 218 w 478"/>
                  <a:gd name="T37" fmla="*/ 86 h 476"/>
                  <a:gd name="T38" fmla="*/ 184 w 478"/>
                  <a:gd name="T39" fmla="*/ 21 h 476"/>
                  <a:gd name="T40" fmla="*/ 160 w 478"/>
                  <a:gd name="T41" fmla="*/ 29 h 476"/>
                  <a:gd name="T42" fmla="*/ 169 w 478"/>
                  <a:gd name="T43" fmla="*/ 101 h 476"/>
                  <a:gd name="T44" fmla="*/ 61 w 478"/>
                  <a:gd name="T45" fmla="*/ 125 h 476"/>
                  <a:gd name="T46" fmla="*/ 35 w 478"/>
                  <a:gd name="T47" fmla="*/ 147 h 476"/>
                  <a:gd name="T48" fmla="*/ 92 w 478"/>
                  <a:gd name="T49" fmla="*/ 192 h 476"/>
                  <a:gd name="T50" fmla="*/ 33 w 478"/>
                  <a:gd name="T51" fmla="*/ 284 h 476"/>
                  <a:gd name="T52" fmla="*/ 21 w 478"/>
                  <a:gd name="T53" fmla="*/ 307 h 476"/>
                  <a:gd name="T54" fmla="*/ 91 w 478"/>
                  <a:gd name="T55" fmla="*/ 305 h 476"/>
                  <a:gd name="T56" fmla="*/ 148 w 478"/>
                  <a:gd name="T57" fmla="*/ 373 h 476"/>
                  <a:gd name="T58" fmla="*/ 134 w 478"/>
                  <a:gd name="T59" fmla="*/ 441 h 476"/>
                  <a:gd name="T60" fmla="*/ 181 w 478"/>
                  <a:gd name="T61" fmla="*/ 390 h 476"/>
                  <a:gd name="T62" fmla="*/ 260 w 478"/>
                  <a:gd name="T63" fmla="*/ 392 h 476"/>
                  <a:gd name="T64" fmla="*/ 286 w 478"/>
                  <a:gd name="T65" fmla="*/ 472 h 476"/>
                  <a:gd name="T66" fmla="*/ 174 w 478"/>
                  <a:gd name="T67" fmla="*/ 442 h 476"/>
                  <a:gd name="T68" fmla="*/ 125 w 478"/>
                  <a:gd name="T69" fmla="*/ 457 h 476"/>
                  <a:gd name="T70" fmla="*/ 129 w 478"/>
                  <a:gd name="T71" fmla="*/ 371 h 476"/>
                  <a:gd name="T72" fmla="*/ 21 w 478"/>
                  <a:gd name="T73" fmla="*/ 334 h 476"/>
                  <a:gd name="T74" fmla="*/ 28 w 478"/>
                  <a:gd name="T75" fmla="*/ 267 h 476"/>
                  <a:gd name="T76" fmla="*/ 35 w 478"/>
                  <a:gd name="T77" fmla="*/ 173 h 476"/>
                  <a:gd name="T78" fmla="*/ 42 w 478"/>
                  <a:gd name="T79" fmla="*/ 106 h 476"/>
                  <a:gd name="T80" fmla="*/ 154 w 478"/>
                  <a:gd name="T81" fmla="*/ 89 h 476"/>
                  <a:gd name="T82" fmla="*/ 165 w 478"/>
                  <a:gd name="T83" fmla="*/ 3 h 476"/>
                  <a:gd name="T84" fmla="*/ 223 w 478"/>
                  <a:gd name="T85" fmla="*/ 67 h 476"/>
                  <a:gd name="T86" fmla="*/ 325 w 478"/>
                  <a:gd name="T87" fmla="*/ 17 h 476"/>
                  <a:gd name="T88" fmla="*/ 371 w 478"/>
                  <a:gd name="T89" fmla="*/ 41 h 476"/>
                  <a:gd name="T90" fmla="*/ 428 w 478"/>
                  <a:gd name="T91" fmla="*/ 140 h 476"/>
                  <a:gd name="T92" fmla="*/ 475 w 478"/>
                  <a:gd name="T93" fmla="*/ 165 h 476"/>
                  <a:gd name="T94" fmla="*/ 410 w 478"/>
                  <a:gd name="T95" fmla="*/ 222 h 476"/>
                  <a:gd name="T96" fmla="*/ 461 w 478"/>
                  <a:gd name="T97" fmla="*/ 325 h 476"/>
                  <a:gd name="T98" fmla="*/ 409 w 478"/>
                  <a:gd name="T99" fmla="*/ 368 h 476"/>
                  <a:gd name="T100" fmla="*/ 337 w 478"/>
                  <a:gd name="T101" fmla="*/ 429 h 476"/>
                  <a:gd name="T102" fmla="*/ 303 w 478"/>
                  <a:gd name="T103" fmla="*/ 475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8" h="476">
                    <a:moveTo>
                      <a:pt x="239" y="184"/>
                    </a:moveTo>
                    <a:lnTo>
                      <a:pt x="239" y="184"/>
                    </a:lnTo>
                    <a:cubicBezTo>
                      <a:pt x="234" y="184"/>
                      <a:pt x="228" y="185"/>
                      <a:pt x="222" y="186"/>
                    </a:cubicBezTo>
                    <a:lnTo>
                      <a:pt x="222" y="186"/>
                    </a:lnTo>
                    <a:cubicBezTo>
                      <a:pt x="194" y="195"/>
                      <a:pt x="178" y="226"/>
                      <a:pt x="187" y="255"/>
                    </a:cubicBezTo>
                    <a:lnTo>
                      <a:pt x="187" y="255"/>
                    </a:lnTo>
                    <a:cubicBezTo>
                      <a:pt x="195" y="284"/>
                      <a:pt x="227" y="299"/>
                      <a:pt x="255" y="291"/>
                    </a:cubicBezTo>
                    <a:lnTo>
                      <a:pt x="255" y="291"/>
                    </a:lnTo>
                    <a:cubicBezTo>
                      <a:pt x="269" y="287"/>
                      <a:pt x="281" y="277"/>
                      <a:pt x="288" y="264"/>
                    </a:cubicBezTo>
                    <a:lnTo>
                      <a:pt x="288" y="264"/>
                    </a:lnTo>
                    <a:cubicBezTo>
                      <a:pt x="295" y="251"/>
                      <a:pt x="296" y="236"/>
                      <a:pt x="291" y="222"/>
                    </a:cubicBezTo>
                    <a:lnTo>
                      <a:pt x="291" y="222"/>
                    </a:lnTo>
                    <a:cubicBezTo>
                      <a:pt x="287" y="208"/>
                      <a:pt x="277" y="197"/>
                      <a:pt x="264" y="190"/>
                    </a:cubicBezTo>
                    <a:lnTo>
                      <a:pt x="264" y="190"/>
                    </a:lnTo>
                    <a:cubicBezTo>
                      <a:pt x="256" y="186"/>
                      <a:pt x="248" y="184"/>
                      <a:pt x="239" y="184"/>
                    </a:cubicBezTo>
                    <a:close/>
                    <a:moveTo>
                      <a:pt x="239" y="311"/>
                    </a:moveTo>
                    <a:lnTo>
                      <a:pt x="239" y="311"/>
                    </a:lnTo>
                    <a:cubicBezTo>
                      <a:pt x="209" y="311"/>
                      <a:pt x="180" y="292"/>
                      <a:pt x="169" y="260"/>
                    </a:cubicBezTo>
                    <a:lnTo>
                      <a:pt x="169" y="260"/>
                    </a:lnTo>
                    <a:cubicBezTo>
                      <a:pt x="158" y="222"/>
                      <a:pt x="179" y="181"/>
                      <a:pt x="217" y="169"/>
                    </a:cubicBezTo>
                    <a:lnTo>
                      <a:pt x="217" y="169"/>
                    </a:lnTo>
                    <a:cubicBezTo>
                      <a:pt x="236" y="163"/>
                      <a:pt x="255" y="165"/>
                      <a:pt x="273" y="174"/>
                    </a:cubicBezTo>
                    <a:lnTo>
                      <a:pt x="273" y="174"/>
                    </a:lnTo>
                    <a:cubicBezTo>
                      <a:pt x="290" y="183"/>
                      <a:pt x="303" y="198"/>
                      <a:pt x="308" y="217"/>
                    </a:cubicBezTo>
                    <a:lnTo>
                      <a:pt x="308" y="217"/>
                    </a:lnTo>
                    <a:cubicBezTo>
                      <a:pt x="315" y="235"/>
                      <a:pt x="313" y="255"/>
                      <a:pt x="303" y="272"/>
                    </a:cubicBezTo>
                    <a:lnTo>
                      <a:pt x="303" y="272"/>
                    </a:lnTo>
                    <a:cubicBezTo>
                      <a:pt x="295" y="289"/>
                      <a:pt x="280" y="302"/>
                      <a:pt x="261" y="308"/>
                    </a:cubicBezTo>
                    <a:lnTo>
                      <a:pt x="261" y="308"/>
                    </a:lnTo>
                    <a:cubicBezTo>
                      <a:pt x="254" y="310"/>
                      <a:pt x="247" y="311"/>
                      <a:pt x="239" y="311"/>
                    </a:cubicBezTo>
                    <a:close/>
                    <a:moveTo>
                      <a:pt x="262" y="392"/>
                    </a:moveTo>
                    <a:lnTo>
                      <a:pt x="262" y="392"/>
                    </a:lnTo>
                    <a:cubicBezTo>
                      <a:pt x="265" y="392"/>
                      <a:pt x="269" y="394"/>
                      <a:pt x="270" y="398"/>
                    </a:cubicBezTo>
                    <a:lnTo>
                      <a:pt x="285" y="445"/>
                    </a:lnTo>
                    <a:lnTo>
                      <a:pt x="285" y="445"/>
                    </a:lnTo>
                    <a:cubicBezTo>
                      <a:pt x="286" y="449"/>
                      <a:pt x="290" y="454"/>
                      <a:pt x="294" y="455"/>
                    </a:cubicBezTo>
                    <a:lnTo>
                      <a:pt x="294" y="455"/>
                    </a:lnTo>
                    <a:cubicBezTo>
                      <a:pt x="298" y="458"/>
                      <a:pt x="303" y="458"/>
                      <a:pt x="308" y="457"/>
                    </a:cubicBezTo>
                    <a:lnTo>
                      <a:pt x="308" y="457"/>
                    </a:lnTo>
                    <a:cubicBezTo>
                      <a:pt x="313" y="455"/>
                      <a:pt x="316" y="452"/>
                      <a:pt x="319" y="447"/>
                    </a:cubicBezTo>
                    <a:lnTo>
                      <a:pt x="319" y="447"/>
                    </a:lnTo>
                    <a:cubicBezTo>
                      <a:pt x="321" y="443"/>
                      <a:pt x="322" y="438"/>
                      <a:pt x="320" y="433"/>
                    </a:cubicBezTo>
                    <a:lnTo>
                      <a:pt x="305" y="387"/>
                    </a:lnTo>
                    <a:lnTo>
                      <a:pt x="305" y="387"/>
                    </a:lnTo>
                    <a:cubicBezTo>
                      <a:pt x="304" y="382"/>
                      <a:pt x="306" y="378"/>
                      <a:pt x="310" y="376"/>
                    </a:cubicBezTo>
                    <a:lnTo>
                      <a:pt x="310" y="376"/>
                    </a:lnTo>
                    <a:cubicBezTo>
                      <a:pt x="330" y="365"/>
                      <a:pt x="348" y="350"/>
                      <a:pt x="363" y="332"/>
                    </a:cubicBezTo>
                    <a:lnTo>
                      <a:pt x="363" y="332"/>
                    </a:lnTo>
                    <a:cubicBezTo>
                      <a:pt x="365" y="328"/>
                      <a:pt x="370" y="327"/>
                      <a:pt x="373" y="329"/>
                    </a:cubicBezTo>
                    <a:lnTo>
                      <a:pt x="417" y="352"/>
                    </a:lnTo>
                    <a:lnTo>
                      <a:pt x="417" y="352"/>
                    </a:lnTo>
                    <a:cubicBezTo>
                      <a:pt x="422" y="355"/>
                      <a:pt x="427" y="355"/>
                      <a:pt x="431" y="353"/>
                    </a:cubicBezTo>
                    <a:lnTo>
                      <a:pt x="431" y="353"/>
                    </a:lnTo>
                    <a:cubicBezTo>
                      <a:pt x="435" y="352"/>
                      <a:pt x="440" y="348"/>
                      <a:pt x="442" y="344"/>
                    </a:cubicBezTo>
                    <a:lnTo>
                      <a:pt x="442" y="344"/>
                    </a:lnTo>
                    <a:cubicBezTo>
                      <a:pt x="445" y="340"/>
                      <a:pt x="445" y="334"/>
                      <a:pt x="443" y="330"/>
                    </a:cubicBezTo>
                    <a:lnTo>
                      <a:pt x="443" y="330"/>
                    </a:lnTo>
                    <a:cubicBezTo>
                      <a:pt x="442" y="326"/>
                      <a:pt x="438" y="321"/>
                      <a:pt x="434" y="320"/>
                    </a:cubicBezTo>
                    <a:lnTo>
                      <a:pt x="390" y="296"/>
                    </a:lnTo>
                    <a:lnTo>
                      <a:pt x="390" y="296"/>
                    </a:lnTo>
                    <a:cubicBezTo>
                      <a:pt x="387" y="295"/>
                      <a:pt x="385" y="290"/>
                      <a:pt x="386" y="285"/>
                    </a:cubicBezTo>
                    <a:lnTo>
                      <a:pt x="386" y="285"/>
                    </a:lnTo>
                    <a:cubicBezTo>
                      <a:pt x="393" y="264"/>
                      <a:pt x="396" y="240"/>
                      <a:pt x="392" y="218"/>
                    </a:cubicBezTo>
                    <a:lnTo>
                      <a:pt x="392" y="218"/>
                    </a:lnTo>
                    <a:cubicBezTo>
                      <a:pt x="391" y="214"/>
                      <a:pt x="394" y="209"/>
                      <a:pt x="398" y="207"/>
                    </a:cubicBezTo>
                    <a:lnTo>
                      <a:pt x="445" y="193"/>
                    </a:lnTo>
                    <a:lnTo>
                      <a:pt x="445" y="193"/>
                    </a:lnTo>
                    <a:cubicBezTo>
                      <a:pt x="450" y="192"/>
                      <a:pt x="454" y="188"/>
                      <a:pt x="456" y="184"/>
                    </a:cubicBezTo>
                    <a:lnTo>
                      <a:pt x="456" y="184"/>
                    </a:lnTo>
                    <a:cubicBezTo>
                      <a:pt x="458" y="179"/>
                      <a:pt x="459" y="174"/>
                      <a:pt x="457" y="170"/>
                    </a:cubicBezTo>
                    <a:lnTo>
                      <a:pt x="457" y="170"/>
                    </a:lnTo>
                    <a:cubicBezTo>
                      <a:pt x="456" y="165"/>
                      <a:pt x="453" y="161"/>
                      <a:pt x="449" y="158"/>
                    </a:cubicBezTo>
                    <a:lnTo>
                      <a:pt x="449" y="158"/>
                    </a:lnTo>
                    <a:cubicBezTo>
                      <a:pt x="445" y="157"/>
                      <a:pt x="439" y="156"/>
                      <a:pt x="434" y="158"/>
                    </a:cubicBezTo>
                    <a:lnTo>
                      <a:pt x="387" y="172"/>
                    </a:lnTo>
                    <a:lnTo>
                      <a:pt x="387" y="172"/>
                    </a:lnTo>
                    <a:cubicBezTo>
                      <a:pt x="382" y="173"/>
                      <a:pt x="378" y="172"/>
                      <a:pt x="376" y="168"/>
                    </a:cubicBezTo>
                    <a:lnTo>
                      <a:pt x="376" y="168"/>
                    </a:lnTo>
                    <a:cubicBezTo>
                      <a:pt x="366" y="147"/>
                      <a:pt x="351" y="130"/>
                      <a:pt x="332" y="115"/>
                    </a:cubicBezTo>
                    <a:lnTo>
                      <a:pt x="332" y="115"/>
                    </a:lnTo>
                    <a:cubicBezTo>
                      <a:pt x="329" y="112"/>
                      <a:pt x="328" y="108"/>
                      <a:pt x="329" y="105"/>
                    </a:cubicBezTo>
                    <a:lnTo>
                      <a:pt x="353" y="60"/>
                    </a:lnTo>
                    <a:lnTo>
                      <a:pt x="353" y="60"/>
                    </a:lnTo>
                    <a:cubicBezTo>
                      <a:pt x="355" y="56"/>
                      <a:pt x="356" y="51"/>
                      <a:pt x="354" y="46"/>
                    </a:cubicBezTo>
                    <a:lnTo>
                      <a:pt x="354" y="46"/>
                    </a:lnTo>
                    <a:cubicBezTo>
                      <a:pt x="352" y="42"/>
                      <a:pt x="350" y="38"/>
                      <a:pt x="345" y="36"/>
                    </a:cubicBezTo>
                    <a:lnTo>
                      <a:pt x="345" y="36"/>
                    </a:lnTo>
                    <a:cubicBezTo>
                      <a:pt x="341" y="33"/>
                      <a:pt x="336" y="32"/>
                      <a:pt x="330" y="34"/>
                    </a:cubicBezTo>
                    <a:lnTo>
                      <a:pt x="330" y="34"/>
                    </a:lnTo>
                    <a:cubicBezTo>
                      <a:pt x="326" y="36"/>
                      <a:pt x="322" y="39"/>
                      <a:pt x="320" y="44"/>
                    </a:cubicBezTo>
                    <a:lnTo>
                      <a:pt x="297" y="87"/>
                    </a:lnTo>
                    <a:lnTo>
                      <a:pt x="297" y="87"/>
                    </a:lnTo>
                    <a:cubicBezTo>
                      <a:pt x="295" y="91"/>
                      <a:pt x="290" y="92"/>
                      <a:pt x="286" y="91"/>
                    </a:cubicBezTo>
                    <a:lnTo>
                      <a:pt x="286" y="91"/>
                    </a:lnTo>
                    <a:cubicBezTo>
                      <a:pt x="264" y="84"/>
                      <a:pt x="241" y="82"/>
                      <a:pt x="218" y="86"/>
                    </a:cubicBezTo>
                    <a:lnTo>
                      <a:pt x="218" y="86"/>
                    </a:lnTo>
                    <a:cubicBezTo>
                      <a:pt x="214" y="86"/>
                      <a:pt x="209" y="84"/>
                      <a:pt x="209" y="79"/>
                    </a:cubicBezTo>
                    <a:lnTo>
                      <a:pt x="194" y="32"/>
                    </a:lnTo>
                    <a:lnTo>
                      <a:pt x="194" y="32"/>
                    </a:lnTo>
                    <a:cubicBezTo>
                      <a:pt x="192" y="27"/>
                      <a:pt x="188" y="24"/>
                      <a:pt x="184" y="21"/>
                    </a:cubicBezTo>
                    <a:lnTo>
                      <a:pt x="184" y="21"/>
                    </a:lnTo>
                    <a:cubicBezTo>
                      <a:pt x="180" y="19"/>
                      <a:pt x="174" y="19"/>
                      <a:pt x="170" y="20"/>
                    </a:cubicBezTo>
                    <a:lnTo>
                      <a:pt x="170" y="20"/>
                    </a:lnTo>
                    <a:cubicBezTo>
                      <a:pt x="166" y="22"/>
                      <a:pt x="162" y="24"/>
                      <a:pt x="160" y="29"/>
                    </a:cubicBezTo>
                    <a:lnTo>
                      <a:pt x="160" y="29"/>
                    </a:lnTo>
                    <a:cubicBezTo>
                      <a:pt x="157" y="33"/>
                      <a:pt x="156" y="38"/>
                      <a:pt x="158" y="44"/>
                    </a:cubicBezTo>
                    <a:lnTo>
                      <a:pt x="173" y="91"/>
                    </a:lnTo>
                    <a:lnTo>
                      <a:pt x="173" y="91"/>
                    </a:lnTo>
                    <a:cubicBezTo>
                      <a:pt x="174" y="95"/>
                      <a:pt x="173" y="99"/>
                      <a:pt x="169" y="101"/>
                    </a:cubicBezTo>
                    <a:lnTo>
                      <a:pt x="169" y="101"/>
                    </a:lnTo>
                    <a:cubicBezTo>
                      <a:pt x="148" y="112"/>
                      <a:pt x="130" y="126"/>
                      <a:pt x="116" y="146"/>
                    </a:cubicBezTo>
                    <a:lnTo>
                      <a:pt x="116" y="146"/>
                    </a:lnTo>
                    <a:cubicBezTo>
                      <a:pt x="114" y="149"/>
                      <a:pt x="109" y="150"/>
                      <a:pt x="105" y="148"/>
                    </a:cubicBezTo>
                    <a:lnTo>
                      <a:pt x="61" y="125"/>
                    </a:lnTo>
                    <a:lnTo>
                      <a:pt x="61" y="125"/>
                    </a:lnTo>
                    <a:cubicBezTo>
                      <a:pt x="56" y="123"/>
                      <a:pt x="52" y="122"/>
                      <a:pt x="47" y="124"/>
                    </a:cubicBezTo>
                    <a:lnTo>
                      <a:pt x="47" y="124"/>
                    </a:lnTo>
                    <a:cubicBezTo>
                      <a:pt x="42" y="126"/>
                      <a:pt x="38" y="128"/>
                      <a:pt x="36" y="133"/>
                    </a:cubicBezTo>
                    <a:lnTo>
                      <a:pt x="36" y="133"/>
                    </a:lnTo>
                    <a:cubicBezTo>
                      <a:pt x="34" y="137"/>
                      <a:pt x="34" y="142"/>
                      <a:pt x="35" y="147"/>
                    </a:cubicBezTo>
                    <a:lnTo>
                      <a:pt x="35" y="147"/>
                    </a:lnTo>
                    <a:cubicBezTo>
                      <a:pt x="36" y="151"/>
                      <a:pt x="40" y="155"/>
                      <a:pt x="44" y="158"/>
                    </a:cubicBezTo>
                    <a:lnTo>
                      <a:pt x="88" y="180"/>
                    </a:lnTo>
                    <a:lnTo>
                      <a:pt x="88" y="180"/>
                    </a:lnTo>
                    <a:cubicBezTo>
                      <a:pt x="92" y="183"/>
                      <a:pt x="94" y="187"/>
                      <a:pt x="92" y="192"/>
                    </a:cubicBezTo>
                    <a:lnTo>
                      <a:pt x="92" y="192"/>
                    </a:lnTo>
                    <a:cubicBezTo>
                      <a:pt x="85" y="214"/>
                      <a:pt x="83" y="237"/>
                      <a:pt x="86" y="260"/>
                    </a:cubicBezTo>
                    <a:lnTo>
                      <a:pt x="86" y="260"/>
                    </a:lnTo>
                    <a:cubicBezTo>
                      <a:pt x="87" y="264"/>
                      <a:pt x="84" y="268"/>
                      <a:pt x="80" y="269"/>
                    </a:cubicBezTo>
                    <a:lnTo>
                      <a:pt x="33" y="284"/>
                    </a:lnTo>
                    <a:lnTo>
                      <a:pt x="33" y="284"/>
                    </a:lnTo>
                    <a:cubicBezTo>
                      <a:pt x="28" y="285"/>
                      <a:pt x="24" y="289"/>
                      <a:pt x="22" y="293"/>
                    </a:cubicBezTo>
                    <a:lnTo>
                      <a:pt x="22" y="293"/>
                    </a:lnTo>
                    <a:cubicBezTo>
                      <a:pt x="20" y="298"/>
                      <a:pt x="20" y="303"/>
                      <a:pt x="21" y="307"/>
                    </a:cubicBezTo>
                    <a:lnTo>
                      <a:pt x="21" y="307"/>
                    </a:lnTo>
                    <a:cubicBezTo>
                      <a:pt x="22" y="312"/>
                      <a:pt x="26" y="316"/>
                      <a:pt x="30" y="318"/>
                    </a:cubicBezTo>
                    <a:lnTo>
                      <a:pt x="30" y="318"/>
                    </a:lnTo>
                    <a:cubicBezTo>
                      <a:pt x="35" y="320"/>
                      <a:pt x="40" y="321"/>
                      <a:pt x="44" y="320"/>
                    </a:cubicBezTo>
                    <a:lnTo>
                      <a:pt x="91" y="305"/>
                    </a:lnTo>
                    <a:lnTo>
                      <a:pt x="91" y="305"/>
                    </a:lnTo>
                    <a:cubicBezTo>
                      <a:pt x="95" y="303"/>
                      <a:pt x="100" y="305"/>
                      <a:pt x="102" y="309"/>
                    </a:cubicBezTo>
                    <a:lnTo>
                      <a:pt x="102" y="309"/>
                    </a:lnTo>
                    <a:cubicBezTo>
                      <a:pt x="113" y="330"/>
                      <a:pt x="128" y="348"/>
                      <a:pt x="146" y="362"/>
                    </a:cubicBezTo>
                    <a:lnTo>
                      <a:pt x="146" y="362"/>
                    </a:lnTo>
                    <a:cubicBezTo>
                      <a:pt x="149" y="364"/>
                      <a:pt x="150" y="369"/>
                      <a:pt x="148" y="373"/>
                    </a:cubicBezTo>
                    <a:lnTo>
                      <a:pt x="126" y="417"/>
                    </a:lnTo>
                    <a:lnTo>
                      <a:pt x="126" y="417"/>
                    </a:lnTo>
                    <a:cubicBezTo>
                      <a:pt x="123" y="422"/>
                      <a:pt x="123" y="426"/>
                      <a:pt x="124" y="431"/>
                    </a:cubicBezTo>
                    <a:lnTo>
                      <a:pt x="124" y="431"/>
                    </a:lnTo>
                    <a:cubicBezTo>
                      <a:pt x="126" y="435"/>
                      <a:pt x="129" y="440"/>
                      <a:pt x="134" y="441"/>
                    </a:cubicBezTo>
                    <a:lnTo>
                      <a:pt x="134" y="441"/>
                    </a:lnTo>
                    <a:cubicBezTo>
                      <a:pt x="138" y="444"/>
                      <a:pt x="143" y="444"/>
                      <a:pt x="148" y="443"/>
                    </a:cubicBezTo>
                    <a:lnTo>
                      <a:pt x="148" y="443"/>
                    </a:lnTo>
                    <a:cubicBezTo>
                      <a:pt x="152" y="441"/>
                      <a:pt x="156" y="438"/>
                      <a:pt x="158" y="433"/>
                    </a:cubicBezTo>
                    <a:lnTo>
                      <a:pt x="181" y="390"/>
                    </a:lnTo>
                    <a:lnTo>
                      <a:pt x="181" y="390"/>
                    </a:lnTo>
                    <a:cubicBezTo>
                      <a:pt x="183" y="386"/>
                      <a:pt x="188" y="384"/>
                      <a:pt x="192" y="386"/>
                    </a:cubicBezTo>
                    <a:lnTo>
                      <a:pt x="192" y="386"/>
                    </a:lnTo>
                    <a:cubicBezTo>
                      <a:pt x="214" y="393"/>
                      <a:pt x="237" y="394"/>
                      <a:pt x="260" y="392"/>
                    </a:cubicBezTo>
                    <a:lnTo>
                      <a:pt x="260" y="392"/>
                    </a:lnTo>
                    <a:cubicBezTo>
                      <a:pt x="261" y="392"/>
                      <a:pt x="261" y="392"/>
                      <a:pt x="262" y="392"/>
                    </a:cubicBezTo>
                    <a:close/>
                    <a:moveTo>
                      <a:pt x="303" y="475"/>
                    </a:moveTo>
                    <a:lnTo>
                      <a:pt x="303" y="475"/>
                    </a:lnTo>
                    <a:cubicBezTo>
                      <a:pt x="297" y="475"/>
                      <a:pt x="291" y="475"/>
                      <a:pt x="286" y="472"/>
                    </a:cubicBezTo>
                    <a:lnTo>
                      <a:pt x="286" y="472"/>
                    </a:lnTo>
                    <a:cubicBezTo>
                      <a:pt x="277" y="467"/>
                      <a:pt x="270" y="460"/>
                      <a:pt x="268" y="450"/>
                    </a:cubicBezTo>
                    <a:lnTo>
                      <a:pt x="255" y="410"/>
                    </a:lnTo>
                    <a:lnTo>
                      <a:pt x="255" y="410"/>
                    </a:lnTo>
                    <a:cubicBezTo>
                      <a:pt x="234" y="412"/>
                      <a:pt x="214" y="410"/>
                      <a:pt x="194" y="405"/>
                    </a:cubicBezTo>
                    <a:lnTo>
                      <a:pt x="174" y="442"/>
                    </a:lnTo>
                    <a:lnTo>
                      <a:pt x="174" y="442"/>
                    </a:lnTo>
                    <a:cubicBezTo>
                      <a:pt x="169" y="451"/>
                      <a:pt x="162" y="457"/>
                      <a:pt x="153" y="460"/>
                    </a:cubicBezTo>
                    <a:lnTo>
                      <a:pt x="153" y="460"/>
                    </a:lnTo>
                    <a:cubicBezTo>
                      <a:pt x="143" y="463"/>
                      <a:pt x="134" y="462"/>
                      <a:pt x="125" y="457"/>
                    </a:cubicBezTo>
                    <a:lnTo>
                      <a:pt x="125" y="457"/>
                    </a:lnTo>
                    <a:cubicBezTo>
                      <a:pt x="116" y="453"/>
                      <a:pt x="110" y="446"/>
                      <a:pt x="107" y="436"/>
                    </a:cubicBezTo>
                    <a:lnTo>
                      <a:pt x="107" y="436"/>
                    </a:lnTo>
                    <a:cubicBezTo>
                      <a:pt x="104" y="426"/>
                      <a:pt x="105" y="417"/>
                      <a:pt x="109" y="408"/>
                    </a:cubicBezTo>
                    <a:lnTo>
                      <a:pt x="129" y="371"/>
                    </a:lnTo>
                    <a:lnTo>
                      <a:pt x="129" y="371"/>
                    </a:lnTo>
                    <a:cubicBezTo>
                      <a:pt x="113" y="358"/>
                      <a:pt x="100" y="342"/>
                      <a:pt x="89" y="324"/>
                    </a:cubicBezTo>
                    <a:lnTo>
                      <a:pt x="49" y="336"/>
                    </a:lnTo>
                    <a:lnTo>
                      <a:pt x="49" y="336"/>
                    </a:lnTo>
                    <a:cubicBezTo>
                      <a:pt x="40" y="340"/>
                      <a:pt x="30" y="339"/>
                      <a:pt x="21" y="334"/>
                    </a:cubicBezTo>
                    <a:lnTo>
                      <a:pt x="21" y="334"/>
                    </a:lnTo>
                    <a:cubicBezTo>
                      <a:pt x="13" y="329"/>
                      <a:pt x="7" y="322"/>
                      <a:pt x="4" y="313"/>
                    </a:cubicBezTo>
                    <a:lnTo>
                      <a:pt x="4" y="313"/>
                    </a:lnTo>
                    <a:cubicBezTo>
                      <a:pt x="0" y="303"/>
                      <a:pt x="1" y="293"/>
                      <a:pt x="6" y="285"/>
                    </a:cubicBezTo>
                    <a:lnTo>
                      <a:pt x="6" y="285"/>
                    </a:lnTo>
                    <a:cubicBezTo>
                      <a:pt x="11" y="276"/>
                      <a:pt x="18" y="270"/>
                      <a:pt x="28" y="267"/>
                    </a:cubicBezTo>
                    <a:lnTo>
                      <a:pt x="67" y="254"/>
                    </a:lnTo>
                    <a:lnTo>
                      <a:pt x="67" y="254"/>
                    </a:lnTo>
                    <a:cubicBezTo>
                      <a:pt x="66" y="233"/>
                      <a:pt x="67" y="214"/>
                      <a:pt x="73" y="193"/>
                    </a:cubicBezTo>
                    <a:lnTo>
                      <a:pt x="35" y="173"/>
                    </a:lnTo>
                    <a:lnTo>
                      <a:pt x="35" y="173"/>
                    </a:lnTo>
                    <a:cubicBezTo>
                      <a:pt x="27" y="169"/>
                      <a:pt x="21" y="161"/>
                      <a:pt x="18" y="153"/>
                    </a:cubicBezTo>
                    <a:lnTo>
                      <a:pt x="18" y="153"/>
                    </a:lnTo>
                    <a:cubicBezTo>
                      <a:pt x="14" y="143"/>
                      <a:pt x="15" y="133"/>
                      <a:pt x="21" y="125"/>
                    </a:cubicBezTo>
                    <a:lnTo>
                      <a:pt x="21" y="125"/>
                    </a:lnTo>
                    <a:cubicBezTo>
                      <a:pt x="25" y="116"/>
                      <a:pt x="32" y="110"/>
                      <a:pt x="42" y="106"/>
                    </a:cubicBezTo>
                    <a:lnTo>
                      <a:pt x="42" y="106"/>
                    </a:lnTo>
                    <a:cubicBezTo>
                      <a:pt x="51" y="104"/>
                      <a:pt x="60" y="105"/>
                      <a:pt x="69" y="109"/>
                    </a:cubicBezTo>
                    <a:lnTo>
                      <a:pt x="107" y="128"/>
                    </a:lnTo>
                    <a:lnTo>
                      <a:pt x="107" y="128"/>
                    </a:lnTo>
                    <a:cubicBezTo>
                      <a:pt x="120" y="112"/>
                      <a:pt x="135" y="99"/>
                      <a:pt x="154" y="89"/>
                    </a:cubicBezTo>
                    <a:lnTo>
                      <a:pt x="141" y="49"/>
                    </a:lnTo>
                    <a:lnTo>
                      <a:pt x="141" y="49"/>
                    </a:lnTo>
                    <a:cubicBezTo>
                      <a:pt x="138" y="39"/>
                      <a:pt x="139" y="30"/>
                      <a:pt x="143" y="21"/>
                    </a:cubicBezTo>
                    <a:lnTo>
                      <a:pt x="143" y="21"/>
                    </a:lnTo>
                    <a:cubicBezTo>
                      <a:pt x="148" y="12"/>
                      <a:pt x="155" y="6"/>
                      <a:pt x="165" y="3"/>
                    </a:cubicBezTo>
                    <a:lnTo>
                      <a:pt x="165" y="3"/>
                    </a:lnTo>
                    <a:cubicBezTo>
                      <a:pt x="174" y="0"/>
                      <a:pt x="184" y="1"/>
                      <a:pt x="193" y="5"/>
                    </a:cubicBezTo>
                    <a:lnTo>
                      <a:pt x="193" y="5"/>
                    </a:lnTo>
                    <a:cubicBezTo>
                      <a:pt x="202" y="10"/>
                      <a:pt x="208" y="17"/>
                      <a:pt x="210" y="27"/>
                    </a:cubicBezTo>
                    <a:lnTo>
                      <a:pt x="223" y="67"/>
                    </a:lnTo>
                    <a:lnTo>
                      <a:pt x="223" y="67"/>
                    </a:lnTo>
                    <a:cubicBezTo>
                      <a:pt x="244" y="65"/>
                      <a:pt x="264" y="67"/>
                      <a:pt x="284" y="72"/>
                    </a:cubicBezTo>
                    <a:lnTo>
                      <a:pt x="304" y="35"/>
                    </a:lnTo>
                    <a:lnTo>
                      <a:pt x="304" y="35"/>
                    </a:lnTo>
                    <a:cubicBezTo>
                      <a:pt x="308" y="26"/>
                      <a:pt x="316" y="20"/>
                      <a:pt x="325" y="17"/>
                    </a:cubicBezTo>
                    <a:lnTo>
                      <a:pt x="325" y="17"/>
                    </a:lnTo>
                    <a:cubicBezTo>
                      <a:pt x="335" y="14"/>
                      <a:pt x="344" y="15"/>
                      <a:pt x="353" y="19"/>
                    </a:cubicBezTo>
                    <a:lnTo>
                      <a:pt x="353" y="19"/>
                    </a:lnTo>
                    <a:cubicBezTo>
                      <a:pt x="362" y="24"/>
                      <a:pt x="368" y="31"/>
                      <a:pt x="371" y="41"/>
                    </a:cubicBezTo>
                    <a:lnTo>
                      <a:pt x="371" y="41"/>
                    </a:lnTo>
                    <a:cubicBezTo>
                      <a:pt x="374" y="50"/>
                      <a:pt x="373" y="60"/>
                      <a:pt x="368" y="69"/>
                    </a:cubicBezTo>
                    <a:lnTo>
                      <a:pt x="350" y="105"/>
                    </a:lnTo>
                    <a:lnTo>
                      <a:pt x="350" y="105"/>
                    </a:lnTo>
                    <a:cubicBezTo>
                      <a:pt x="365" y="119"/>
                      <a:pt x="378" y="135"/>
                      <a:pt x="389" y="153"/>
                    </a:cubicBezTo>
                    <a:lnTo>
                      <a:pt x="428" y="140"/>
                    </a:lnTo>
                    <a:lnTo>
                      <a:pt x="428" y="140"/>
                    </a:lnTo>
                    <a:cubicBezTo>
                      <a:pt x="438" y="138"/>
                      <a:pt x="448" y="139"/>
                      <a:pt x="456" y="143"/>
                    </a:cubicBezTo>
                    <a:lnTo>
                      <a:pt x="456" y="143"/>
                    </a:lnTo>
                    <a:cubicBezTo>
                      <a:pt x="465" y="147"/>
                      <a:pt x="471" y="155"/>
                      <a:pt x="475" y="165"/>
                    </a:cubicBezTo>
                    <a:lnTo>
                      <a:pt x="475" y="165"/>
                    </a:lnTo>
                    <a:cubicBezTo>
                      <a:pt x="477" y="173"/>
                      <a:pt x="477" y="184"/>
                      <a:pt x="472" y="192"/>
                    </a:cubicBezTo>
                    <a:lnTo>
                      <a:pt x="472" y="192"/>
                    </a:lnTo>
                    <a:cubicBezTo>
                      <a:pt x="468" y="200"/>
                      <a:pt x="460" y="207"/>
                      <a:pt x="450" y="210"/>
                    </a:cubicBezTo>
                    <a:lnTo>
                      <a:pt x="410" y="222"/>
                    </a:lnTo>
                    <a:lnTo>
                      <a:pt x="410" y="222"/>
                    </a:lnTo>
                    <a:cubicBezTo>
                      <a:pt x="413" y="243"/>
                      <a:pt x="411" y="264"/>
                      <a:pt x="405" y="284"/>
                    </a:cubicBezTo>
                    <a:lnTo>
                      <a:pt x="442" y="303"/>
                    </a:lnTo>
                    <a:lnTo>
                      <a:pt x="442" y="303"/>
                    </a:lnTo>
                    <a:cubicBezTo>
                      <a:pt x="452" y="308"/>
                      <a:pt x="457" y="315"/>
                      <a:pt x="461" y="325"/>
                    </a:cubicBezTo>
                    <a:lnTo>
                      <a:pt x="461" y="325"/>
                    </a:lnTo>
                    <a:cubicBezTo>
                      <a:pt x="463" y="334"/>
                      <a:pt x="463" y="344"/>
                      <a:pt x="458" y="352"/>
                    </a:cubicBezTo>
                    <a:lnTo>
                      <a:pt x="458" y="352"/>
                    </a:lnTo>
                    <a:cubicBezTo>
                      <a:pt x="454" y="362"/>
                      <a:pt x="446" y="367"/>
                      <a:pt x="437" y="370"/>
                    </a:cubicBezTo>
                    <a:lnTo>
                      <a:pt x="437" y="370"/>
                    </a:lnTo>
                    <a:cubicBezTo>
                      <a:pt x="428" y="373"/>
                      <a:pt x="417" y="373"/>
                      <a:pt x="409" y="368"/>
                    </a:cubicBezTo>
                    <a:lnTo>
                      <a:pt x="372" y="348"/>
                    </a:lnTo>
                    <a:lnTo>
                      <a:pt x="372" y="348"/>
                    </a:lnTo>
                    <a:cubicBezTo>
                      <a:pt x="358" y="365"/>
                      <a:pt x="343" y="378"/>
                      <a:pt x="324" y="388"/>
                    </a:cubicBezTo>
                    <a:lnTo>
                      <a:pt x="337" y="429"/>
                    </a:lnTo>
                    <a:lnTo>
                      <a:pt x="337" y="429"/>
                    </a:lnTo>
                    <a:cubicBezTo>
                      <a:pt x="340" y="437"/>
                      <a:pt x="339" y="447"/>
                      <a:pt x="335" y="456"/>
                    </a:cubicBezTo>
                    <a:lnTo>
                      <a:pt x="335" y="456"/>
                    </a:lnTo>
                    <a:cubicBezTo>
                      <a:pt x="330" y="465"/>
                      <a:pt x="322" y="471"/>
                      <a:pt x="313" y="474"/>
                    </a:cubicBezTo>
                    <a:lnTo>
                      <a:pt x="313" y="474"/>
                    </a:lnTo>
                    <a:cubicBezTo>
                      <a:pt x="310" y="475"/>
                      <a:pt x="306" y="475"/>
                      <a:pt x="303" y="4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78">
                <a:extLst>
                  <a:ext uri="{FF2B5EF4-FFF2-40B4-BE49-F238E27FC236}">
                    <a16:creationId xmlns:a16="http://schemas.microsoft.com/office/drawing/2014/main" id="{575F3065-1732-4150-B4AA-74D7E6EBD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1125" y="9171029"/>
                <a:ext cx="401595" cy="401595"/>
              </a:xfrm>
              <a:custGeom>
                <a:avLst/>
                <a:gdLst>
                  <a:gd name="T0" fmla="*/ 248 w 459"/>
                  <a:gd name="T1" fmla="*/ 289 h 459"/>
                  <a:gd name="T2" fmla="*/ 168 w 459"/>
                  <a:gd name="T3" fmla="*/ 248 h 459"/>
                  <a:gd name="T4" fmla="*/ 210 w 459"/>
                  <a:gd name="T5" fmla="*/ 168 h 459"/>
                  <a:gd name="T6" fmla="*/ 290 w 459"/>
                  <a:gd name="T7" fmla="*/ 210 h 459"/>
                  <a:gd name="T8" fmla="*/ 442 w 459"/>
                  <a:gd name="T9" fmla="*/ 141 h 459"/>
                  <a:gd name="T10" fmla="*/ 421 w 459"/>
                  <a:gd name="T11" fmla="*/ 139 h 459"/>
                  <a:gd name="T12" fmla="*/ 374 w 459"/>
                  <a:gd name="T13" fmla="*/ 154 h 459"/>
                  <a:gd name="T14" fmla="*/ 351 w 459"/>
                  <a:gd name="T15" fmla="*/ 55 h 459"/>
                  <a:gd name="T16" fmla="*/ 353 w 459"/>
                  <a:gd name="T17" fmla="*/ 34 h 459"/>
                  <a:gd name="T18" fmla="*/ 339 w 459"/>
                  <a:gd name="T19" fmla="*/ 17 h 459"/>
                  <a:gd name="T20" fmla="*/ 318 w 459"/>
                  <a:gd name="T21" fmla="*/ 15 h 459"/>
                  <a:gd name="T22" fmla="*/ 302 w 459"/>
                  <a:gd name="T23" fmla="*/ 29 h 459"/>
                  <a:gd name="T24" fmla="*/ 280 w 459"/>
                  <a:gd name="T25" fmla="*/ 73 h 459"/>
                  <a:gd name="T26" fmla="*/ 192 w 459"/>
                  <a:gd name="T27" fmla="*/ 20 h 459"/>
                  <a:gd name="T28" fmla="*/ 178 w 459"/>
                  <a:gd name="T29" fmla="*/ 3 h 459"/>
                  <a:gd name="T30" fmla="*/ 157 w 459"/>
                  <a:gd name="T31" fmla="*/ 2 h 459"/>
                  <a:gd name="T32" fmla="*/ 141 w 459"/>
                  <a:gd name="T33" fmla="*/ 15 h 459"/>
                  <a:gd name="T34" fmla="*/ 139 w 459"/>
                  <a:gd name="T35" fmla="*/ 36 h 459"/>
                  <a:gd name="T36" fmla="*/ 154 w 459"/>
                  <a:gd name="T37" fmla="*/ 83 h 459"/>
                  <a:gd name="T38" fmla="*/ 55 w 459"/>
                  <a:gd name="T39" fmla="*/ 107 h 459"/>
                  <a:gd name="T40" fmla="*/ 34 w 459"/>
                  <a:gd name="T41" fmla="*/ 105 h 459"/>
                  <a:gd name="T42" fmla="*/ 18 w 459"/>
                  <a:gd name="T43" fmla="*/ 119 h 459"/>
                  <a:gd name="T44" fmla="*/ 17 w 459"/>
                  <a:gd name="T45" fmla="*/ 140 h 459"/>
                  <a:gd name="T46" fmla="*/ 30 w 459"/>
                  <a:gd name="T47" fmla="*/ 155 h 459"/>
                  <a:gd name="T48" fmla="*/ 73 w 459"/>
                  <a:gd name="T49" fmla="*/ 178 h 459"/>
                  <a:gd name="T50" fmla="*/ 20 w 459"/>
                  <a:gd name="T51" fmla="*/ 266 h 459"/>
                  <a:gd name="T52" fmla="*/ 4 w 459"/>
                  <a:gd name="T53" fmla="*/ 279 h 459"/>
                  <a:gd name="T54" fmla="*/ 3 w 459"/>
                  <a:gd name="T55" fmla="*/ 300 h 459"/>
                  <a:gd name="T56" fmla="*/ 16 w 459"/>
                  <a:gd name="T57" fmla="*/ 317 h 459"/>
                  <a:gd name="T58" fmla="*/ 37 w 459"/>
                  <a:gd name="T59" fmla="*/ 318 h 459"/>
                  <a:gd name="T60" fmla="*/ 84 w 459"/>
                  <a:gd name="T61" fmla="*/ 303 h 459"/>
                  <a:gd name="T62" fmla="*/ 108 w 459"/>
                  <a:gd name="T63" fmla="*/ 403 h 459"/>
                  <a:gd name="T64" fmla="*/ 106 w 459"/>
                  <a:gd name="T65" fmla="*/ 423 h 459"/>
                  <a:gd name="T66" fmla="*/ 119 w 459"/>
                  <a:gd name="T67" fmla="*/ 439 h 459"/>
                  <a:gd name="T68" fmla="*/ 140 w 459"/>
                  <a:gd name="T69" fmla="*/ 441 h 459"/>
                  <a:gd name="T70" fmla="*/ 157 w 459"/>
                  <a:gd name="T71" fmla="*/ 428 h 459"/>
                  <a:gd name="T72" fmla="*/ 179 w 459"/>
                  <a:gd name="T73" fmla="*/ 384 h 459"/>
                  <a:gd name="T74" fmla="*/ 266 w 459"/>
                  <a:gd name="T75" fmla="*/ 437 h 459"/>
                  <a:gd name="T76" fmla="*/ 280 w 459"/>
                  <a:gd name="T77" fmla="*/ 453 h 459"/>
                  <a:gd name="T78" fmla="*/ 300 w 459"/>
                  <a:gd name="T79" fmla="*/ 455 h 459"/>
                  <a:gd name="T80" fmla="*/ 317 w 459"/>
                  <a:gd name="T81" fmla="*/ 442 h 459"/>
                  <a:gd name="T82" fmla="*/ 319 w 459"/>
                  <a:gd name="T83" fmla="*/ 421 h 459"/>
                  <a:gd name="T84" fmla="*/ 304 w 459"/>
                  <a:gd name="T85" fmla="*/ 374 h 459"/>
                  <a:gd name="T86" fmla="*/ 403 w 459"/>
                  <a:gd name="T87" fmla="*/ 349 h 459"/>
                  <a:gd name="T88" fmla="*/ 424 w 459"/>
                  <a:gd name="T89" fmla="*/ 352 h 459"/>
                  <a:gd name="T90" fmla="*/ 440 w 459"/>
                  <a:gd name="T91" fmla="*/ 338 h 459"/>
                  <a:gd name="T92" fmla="*/ 442 w 459"/>
                  <a:gd name="T93" fmla="*/ 317 h 459"/>
                  <a:gd name="T94" fmla="*/ 428 w 459"/>
                  <a:gd name="T95" fmla="*/ 301 h 459"/>
                  <a:gd name="T96" fmla="*/ 385 w 459"/>
                  <a:gd name="T97" fmla="*/ 278 h 459"/>
                  <a:gd name="T98" fmla="*/ 438 w 459"/>
                  <a:gd name="T99" fmla="*/ 191 h 459"/>
                  <a:gd name="T100" fmla="*/ 454 w 459"/>
                  <a:gd name="T101" fmla="*/ 178 h 459"/>
                  <a:gd name="T102" fmla="*/ 456 w 459"/>
                  <a:gd name="T103" fmla="*/ 157 h 459"/>
                  <a:gd name="T104" fmla="*/ 442 w 459"/>
                  <a:gd name="T105" fmla="*/ 141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59" h="459">
                    <a:moveTo>
                      <a:pt x="248" y="289"/>
                    </a:moveTo>
                    <a:lnTo>
                      <a:pt x="248" y="289"/>
                    </a:lnTo>
                    <a:cubicBezTo>
                      <a:pt x="215" y="300"/>
                      <a:pt x="178" y="282"/>
                      <a:pt x="168" y="248"/>
                    </a:cubicBezTo>
                    <a:lnTo>
                      <a:pt x="168" y="248"/>
                    </a:lnTo>
                    <a:cubicBezTo>
                      <a:pt x="157" y="214"/>
                      <a:pt x="176" y="178"/>
                      <a:pt x="210" y="168"/>
                    </a:cubicBezTo>
                    <a:lnTo>
                      <a:pt x="210" y="168"/>
                    </a:lnTo>
                    <a:cubicBezTo>
                      <a:pt x="244" y="157"/>
                      <a:pt x="280" y="176"/>
                      <a:pt x="290" y="210"/>
                    </a:cubicBezTo>
                    <a:lnTo>
                      <a:pt x="290" y="210"/>
                    </a:lnTo>
                    <a:cubicBezTo>
                      <a:pt x="300" y="243"/>
                      <a:pt x="282" y="279"/>
                      <a:pt x="248" y="289"/>
                    </a:cubicBezTo>
                    <a:close/>
                    <a:moveTo>
                      <a:pt x="442" y="141"/>
                    </a:moveTo>
                    <a:lnTo>
                      <a:pt x="442" y="141"/>
                    </a:lnTo>
                    <a:cubicBezTo>
                      <a:pt x="436" y="137"/>
                      <a:pt x="429" y="136"/>
                      <a:pt x="421" y="139"/>
                    </a:cubicBezTo>
                    <a:lnTo>
                      <a:pt x="374" y="154"/>
                    </a:lnTo>
                    <a:lnTo>
                      <a:pt x="374" y="154"/>
                    </a:lnTo>
                    <a:cubicBezTo>
                      <a:pt x="363" y="132"/>
                      <a:pt x="347" y="113"/>
                      <a:pt x="328" y="98"/>
                    </a:cubicBezTo>
                    <a:lnTo>
                      <a:pt x="351" y="55"/>
                    </a:lnTo>
                    <a:lnTo>
                      <a:pt x="351" y="55"/>
                    </a:lnTo>
                    <a:cubicBezTo>
                      <a:pt x="354" y="48"/>
                      <a:pt x="354" y="41"/>
                      <a:pt x="353" y="34"/>
                    </a:cubicBezTo>
                    <a:lnTo>
                      <a:pt x="353" y="34"/>
                    </a:lnTo>
                    <a:cubicBezTo>
                      <a:pt x="350" y="27"/>
                      <a:pt x="346" y="21"/>
                      <a:pt x="339" y="17"/>
                    </a:cubicBezTo>
                    <a:lnTo>
                      <a:pt x="339" y="17"/>
                    </a:lnTo>
                    <a:cubicBezTo>
                      <a:pt x="333" y="14"/>
                      <a:pt x="325" y="14"/>
                      <a:pt x="318" y="15"/>
                    </a:cubicBezTo>
                    <a:lnTo>
                      <a:pt x="318" y="15"/>
                    </a:lnTo>
                    <a:cubicBezTo>
                      <a:pt x="312" y="18"/>
                      <a:pt x="305" y="22"/>
                      <a:pt x="302" y="29"/>
                    </a:cubicBezTo>
                    <a:lnTo>
                      <a:pt x="280" y="73"/>
                    </a:lnTo>
                    <a:lnTo>
                      <a:pt x="280" y="73"/>
                    </a:lnTo>
                    <a:cubicBezTo>
                      <a:pt x="256" y="66"/>
                      <a:pt x="231" y="63"/>
                      <a:pt x="207" y="67"/>
                    </a:cubicBezTo>
                    <a:lnTo>
                      <a:pt x="192" y="20"/>
                    </a:lnTo>
                    <a:lnTo>
                      <a:pt x="192" y="20"/>
                    </a:lnTo>
                    <a:cubicBezTo>
                      <a:pt x="190" y="12"/>
                      <a:pt x="185" y="7"/>
                      <a:pt x="178" y="3"/>
                    </a:cubicBezTo>
                    <a:lnTo>
                      <a:pt x="178" y="3"/>
                    </a:lnTo>
                    <a:cubicBezTo>
                      <a:pt x="172" y="1"/>
                      <a:pt x="164" y="0"/>
                      <a:pt x="157" y="2"/>
                    </a:cubicBezTo>
                    <a:lnTo>
                      <a:pt x="157" y="2"/>
                    </a:lnTo>
                    <a:cubicBezTo>
                      <a:pt x="151" y="4"/>
                      <a:pt x="145" y="9"/>
                      <a:pt x="141" y="15"/>
                    </a:cubicBezTo>
                    <a:lnTo>
                      <a:pt x="141" y="15"/>
                    </a:lnTo>
                    <a:cubicBezTo>
                      <a:pt x="138" y="21"/>
                      <a:pt x="138" y="28"/>
                      <a:pt x="139" y="36"/>
                    </a:cubicBezTo>
                    <a:lnTo>
                      <a:pt x="154" y="83"/>
                    </a:lnTo>
                    <a:lnTo>
                      <a:pt x="154" y="83"/>
                    </a:lnTo>
                    <a:cubicBezTo>
                      <a:pt x="132" y="95"/>
                      <a:pt x="113" y="110"/>
                      <a:pt x="99" y="130"/>
                    </a:cubicBezTo>
                    <a:lnTo>
                      <a:pt x="55" y="107"/>
                    </a:lnTo>
                    <a:lnTo>
                      <a:pt x="55" y="107"/>
                    </a:lnTo>
                    <a:cubicBezTo>
                      <a:pt x="49" y="103"/>
                      <a:pt x="41" y="103"/>
                      <a:pt x="34" y="105"/>
                    </a:cubicBezTo>
                    <a:lnTo>
                      <a:pt x="34" y="105"/>
                    </a:lnTo>
                    <a:cubicBezTo>
                      <a:pt x="28" y="108"/>
                      <a:pt x="22" y="112"/>
                      <a:pt x="18" y="119"/>
                    </a:cubicBezTo>
                    <a:lnTo>
                      <a:pt x="18" y="119"/>
                    </a:lnTo>
                    <a:cubicBezTo>
                      <a:pt x="15" y="125"/>
                      <a:pt x="14" y="133"/>
                      <a:pt x="17" y="140"/>
                    </a:cubicBezTo>
                    <a:lnTo>
                      <a:pt x="17" y="140"/>
                    </a:lnTo>
                    <a:cubicBezTo>
                      <a:pt x="18" y="146"/>
                      <a:pt x="23" y="152"/>
                      <a:pt x="30" y="155"/>
                    </a:cubicBezTo>
                    <a:lnTo>
                      <a:pt x="73" y="178"/>
                    </a:lnTo>
                    <a:lnTo>
                      <a:pt x="73" y="178"/>
                    </a:lnTo>
                    <a:cubicBezTo>
                      <a:pt x="66" y="201"/>
                      <a:pt x="64" y="226"/>
                      <a:pt x="67" y="250"/>
                    </a:cubicBezTo>
                    <a:lnTo>
                      <a:pt x="20" y="266"/>
                    </a:lnTo>
                    <a:lnTo>
                      <a:pt x="20" y="266"/>
                    </a:lnTo>
                    <a:cubicBezTo>
                      <a:pt x="13" y="268"/>
                      <a:pt x="7" y="273"/>
                      <a:pt x="4" y="279"/>
                    </a:cubicBezTo>
                    <a:lnTo>
                      <a:pt x="4" y="279"/>
                    </a:lnTo>
                    <a:cubicBezTo>
                      <a:pt x="1" y="285"/>
                      <a:pt x="0" y="293"/>
                      <a:pt x="3" y="300"/>
                    </a:cubicBezTo>
                    <a:lnTo>
                      <a:pt x="3" y="300"/>
                    </a:lnTo>
                    <a:cubicBezTo>
                      <a:pt x="4" y="307"/>
                      <a:pt x="10" y="313"/>
                      <a:pt x="16" y="317"/>
                    </a:cubicBezTo>
                    <a:lnTo>
                      <a:pt x="16" y="317"/>
                    </a:lnTo>
                    <a:cubicBezTo>
                      <a:pt x="22" y="319"/>
                      <a:pt x="30" y="320"/>
                      <a:pt x="37" y="318"/>
                    </a:cubicBezTo>
                    <a:lnTo>
                      <a:pt x="84" y="303"/>
                    </a:lnTo>
                    <a:lnTo>
                      <a:pt x="84" y="303"/>
                    </a:lnTo>
                    <a:cubicBezTo>
                      <a:pt x="95" y="325"/>
                      <a:pt x="111" y="345"/>
                      <a:pt x="131" y="358"/>
                    </a:cubicBezTo>
                    <a:lnTo>
                      <a:pt x="108" y="403"/>
                    </a:lnTo>
                    <a:lnTo>
                      <a:pt x="108" y="403"/>
                    </a:lnTo>
                    <a:cubicBezTo>
                      <a:pt x="104" y="409"/>
                      <a:pt x="104" y="416"/>
                      <a:pt x="106" y="423"/>
                    </a:cubicBezTo>
                    <a:lnTo>
                      <a:pt x="106" y="423"/>
                    </a:lnTo>
                    <a:cubicBezTo>
                      <a:pt x="108" y="430"/>
                      <a:pt x="112" y="436"/>
                      <a:pt x="119" y="439"/>
                    </a:cubicBezTo>
                    <a:lnTo>
                      <a:pt x="119" y="439"/>
                    </a:lnTo>
                    <a:cubicBezTo>
                      <a:pt x="126" y="443"/>
                      <a:pt x="133" y="444"/>
                      <a:pt x="140" y="441"/>
                    </a:cubicBezTo>
                    <a:lnTo>
                      <a:pt x="140" y="441"/>
                    </a:lnTo>
                    <a:cubicBezTo>
                      <a:pt x="147" y="439"/>
                      <a:pt x="152" y="435"/>
                      <a:pt x="157" y="428"/>
                    </a:cubicBezTo>
                    <a:lnTo>
                      <a:pt x="179" y="384"/>
                    </a:lnTo>
                    <a:lnTo>
                      <a:pt x="179" y="384"/>
                    </a:lnTo>
                    <a:cubicBezTo>
                      <a:pt x="202" y="391"/>
                      <a:pt x="226" y="394"/>
                      <a:pt x="252" y="391"/>
                    </a:cubicBezTo>
                    <a:lnTo>
                      <a:pt x="266" y="437"/>
                    </a:lnTo>
                    <a:lnTo>
                      <a:pt x="266" y="437"/>
                    </a:lnTo>
                    <a:cubicBezTo>
                      <a:pt x="268" y="444"/>
                      <a:pt x="273" y="451"/>
                      <a:pt x="280" y="453"/>
                    </a:cubicBezTo>
                    <a:lnTo>
                      <a:pt x="280" y="453"/>
                    </a:lnTo>
                    <a:cubicBezTo>
                      <a:pt x="286" y="457"/>
                      <a:pt x="293" y="458"/>
                      <a:pt x="300" y="455"/>
                    </a:cubicBezTo>
                    <a:lnTo>
                      <a:pt x="300" y="455"/>
                    </a:lnTo>
                    <a:cubicBezTo>
                      <a:pt x="308" y="453"/>
                      <a:pt x="313" y="448"/>
                      <a:pt x="317" y="442"/>
                    </a:cubicBezTo>
                    <a:lnTo>
                      <a:pt x="317" y="442"/>
                    </a:lnTo>
                    <a:cubicBezTo>
                      <a:pt x="320" y="436"/>
                      <a:pt x="321" y="428"/>
                      <a:pt x="319" y="421"/>
                    </a:cubicBezTo>
                    <a:lnTo>
                      <a:pt x="304" y="374"/>
                    </a:lnTo>
                    <a:lnTo>
                      <a:pt x="304" y="374"/>
                    </a:lnTo>
                    <a:cubicBezTo>
                      <a:pt x="326" y="363"/>
                      <a:pt x="345" y="346"/>
                      <a:pt x="360" y="327"/>
                    </a:cubicBezTo>
                    <a:lnTo>
                      <a:pt x="403" y="349"/>
                    </a:lnTo>
                    <a:lnTo>
                      <a:pt x="403" y="349"/>
                    </a:lnTo>
                    <a:cubicBezTo>
                      <a:pt x="410" y="353"/>
                      <a:pt x="417" y="354"/>
                      <a:pt x="424" y="352"/>
                    </a:cubicBezTo>
                    <a:lnTo>
                      <a:pt x="424" y="352"/>
                    </a:lnTo>
                    <a:cubicBezTo>
                      <a:pt x="431" y="349"/>
                      <a:pt x="437" y="345"/>
                      <a:pt x="440" y="338"/>
                    </a:cubicBezTo>
                    <a:lnTo>
                      <a:pt x="440" y="338"/>
                    </a:lnTo>
                    <a:cubicBezTo>
                      <a:pt x="444" y="331"/>
                      <a:pt x="444" y="324"/>
                      <a:pt x="442" y="317"/>
                    </a:cubicBezTo>
                    <a:lnTo>
                      <a:pt x="442" y="317"/>
                    </a:lnTo>
                    <a:cubicBezTo>
                      <a:pt x="439" y="310"/>
                      <a:pt x="435" y="305"/>
                      <a:pt x="428" y="301"/>
                    </a:cubicBezTo>
                    <a:lnTo>
                      <a:pt x="385" y="278"/>
                    </a:lnTo>
                    <a:lnTo>
                      <a:pt x="385" y="278"/>
                    </a:lnTo>
                    <a:cubicBezTo>
                      <a:pt x="392" y="256"/>
                      <a:pt x="394" y="231"/>
                      <a:pt x="391" y="206"/>
                    </a:cubicBezTo>
                    <a:lnTo>
                      <a:pt x="438" y="191"/>
                    </a:lnTo>
                    <a:lnTo>
                      <a:pt x="438" y="191"/>
                    </a:lnTo>
                    <a:cubicBezTo>
                      <a:pt x="446" y="190"/>
                      <a:pt x="451" y="184"/>
                      <a:pt x="454" y="178"/>
                    </a:cubicBezTo>
                    <a:lnTo>
                      <a:pt x="454" y="178"/>
                    </a:lnTo>
                    <a:cubicBezTo>
                      <a:pt x="457" y="172"/>
                      <a:pt x="458" y="164"/>
                      <a:pt x="456" y="157"/>
                    </a:cubicBezTo>
                    <a:lnTo>
                      <a:pt x="456" y="157"/>
                    </a:lnTo>
                    <a:cubicBezTo>
                      <a:pt x="453" y="149"/>
                      <a:pt x="448" y="144"/>
                      <a:pt x="442" y="14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79">
                <a:extLst>
                  <a:ext uri="{FF2B5EF4-FFF2-40B4-BE49-F238E27FC236}">
                    <a16:creationId xmlns:a16="http://schemas.microsoft.com/office/drawing/2014/main" id="{81197B54-2E05-4CA1-A0E9-198629B2F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1628" y="9078354"/>
                <a:ext cx="262581" cy="347534"/>
              </a:xfrm>
              <a:custGeom>
                <a:avLst/>
                <a:gdLst>
                  <a:gd name="T0" fmla="*/ 289 w 299"/>
                  <a:gd name="T1" fmla="*/ 298 h 399"/>
                  <a:gd name="T2" fmla="*/ 289 w 299"/>
                  <a:gd name="T3" fmla="*/ 298 h 399"/>
                  <a:gd name="T4" fmla="*/ 270 w 299"/>
                  <a:gd name="T5" fmla="*/ 251 h 399"/>
                  <a:gd name="T6" fmla="*/ 270 w 299"/>
                  <a:gd name="T7" fmla="*/ 251 h 399"/>
                  <a:gd name="T8" fmla="*/ 266 w 299"/>
                  <a:gd name="T9" fmla="*/ 212 h 399"/>
                  <a:gd name="T10" fmla="*/ 266 w 299"/>
                  <a:gd name="T11" fmla="*/ 212 h 399"/>
                  <a:gd name="T12" fmla="*/ 245 w 299"/>
                  <a:gd name="T13" fmla="*/ 170 h 399"/>
                  <a:gd name="T14" fmla="*/ 245 w 299"/>
                  <a:gd name="T15" fmla="*/ 170 h 399"/>
                  <a:gd name="T16" fmla="*/ 241 w 299"/>
                  <a:gd name="T17" fmla="*/ 128 h 399"/>
                  <a:gd name="T18" fmla="*/ 241 w 299"/>
                  <a:gd name="T19" fmla="*/ 128 h 399"/>
                  <a:gd name="T20" fmla="*/ 220 w 299"/>
                  <a:gd name="T21" fmla="*/ 85 h 399"/>
                  <a:gd name="T22" fmla="*/ 220 w 299"/>
                  <a:gd name="T23" fmla="*/ 85 h 399"/>
                  <a:gd name="T24" fmla="*/ 211 w 299"/>
                  <a:gd name="T25" fmla="*/ 49 h 399"/>
                  <a:gd name="T26" fmla="*/ 211 w 299"/>
                  <a:gd name="T27" fmla="*/ 49 h 399"/>
                  <a:gd name="T28" fmla="*/ 104 w 299"/>
                  <a:gd name="T29" fmla="*/ 17 h 399"/>
                  <a:gd name="T30" fmla="*/ 104 w 299"/>
                  <a:gd name="T31" fmla="*/ 17 h 399"/>
                  <a:gd name="T32" fmla="*/ 9 w 299"/>
                  <a:gd name="T33" fmla="*/ 107 h 399"/>
                  <a:gd name="T34" fmla="*/ 9 w 299"/>
                  <a:gd name="T35" fmla="*/ 107 h 399"/>
                  <a:gd name="T36" fmla="*/ 58 w 299"/>
                  <a:gd name="T37" fmla="*/ 138 h 399"/>
                  <a:gd name="T38" fmla="*/ 58 w 299"/>
                  <a:gd name="T39" fmla="*/ 138 h 399"/>
                  <a:gd name="T40" fmla="*/ 34 w 299"/>
                  <a:gd name="T41" fmla="*/ 190 h 399"/>
                  <a:gd name="T42" fmla="*/ 34 w 299"/>
                  <a:gd name="T43" fmla="*/ 190 h 399"/>
                  <a:gd name="T44" fmla="*/ 83 w 299"/>
                  <a:gd name="T45" fmla="*/ 221 h 399"/>
                  <a:gd name="T46" fmla="*/ 83 w 299"/>
                  <a:gd name="T47" fmla="*/ 221 h 399"/>
                  <a:gd name="T48" fmla="*/ 58 w 299"/>
                  <a:gd name="T49" fmla="*/ 273 h 399"/>
                  <a:gd name="T50" fmla="*/ 58 w 299"/>
                  <a:gd name="T51" fmla="*/ 273 h 399"/>
                  <a:gd name="T52" fmla="*/ 108 w 299"/>
                  <a:gd name="T53" fmla="*/ 304 h 399"/>
                  <a:gd name="T54" fmla="*/ 108 w 299"/>
                  <a:gd name="T55" fmla="*/ 304 h 399"/>
                  <a:gd name="T56" fmla="*/ 83 w 299"/>
                  <a:gd name="T57" fmla="*/ 357 h 399"/>
                  <a:gd name="T58" fmla="*/ 83 w 299"/>
                  <a:gd name="T59" fmla="*/ 357 h 399"/>
                  <a:gd name="T60" fmla="*/ 211 w 299"/>
                  <a:gd name="T61" fmla="*/ 380 h 399"/>
                  <a:gd name="T62" fmla="*/ 211 w 299"/>
                  <a:gd name="T63" fmla="*/ 380 h 399"/>
                  <a:gd name="T64" fmla="*/ 289 w 299"/>
                  <a:gd name="T65" fmla="*/ 29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9" h="399">
                    <a:moveTo>
                      <a:pt x="289" y="298"/>
                    </a:moveTo>
                    <a:lnTo>
                      <a:pt x="289" y="298"/>
                    </a:lnTo>
                    <a:cubicBezTo>
                      <a:pt x="283" y="277"/>
                      <a:pt x="273" y="271"/>
                      <a:pt x="270" y="251"/>
                    </a:cubicBezTo>
                    <a:lnTo>
                      <a:pt x="270" y="251"/>
                    </a:lnTo>
                    <a:cubicBezTo>
                      <a:pt x="266" y="234"/>
                      <a:pt x="269" y="224"/>
                      <a:pt x="266" y="212"/>
                    </a:cubicBezTo>
                    <a:lnTo>
                      <a:pt x="266" y="212"/>
                    </a:lnTo>
                    <a:cubicBezTo>
                      <a:pt x="263" y="202"/>
                      <a:pt x="250" y="189"/>
                      <a:pt x="245" y="170"/>
                    </a:cubicBezTo>
                    <a:lnTo>
                      <a:pt x="245" y="170"/>
                    </a:lnTo>
                    <a:cubicBezTo>
                      <a:pt x="242" y="151"/>
                      <a:pt x="244" y="137"/>
                      <a:pt x="241" y="128"/>
                    </a:cubicBezTo>
                    <a:lnTo>
                      <a:pt x="241" y="128"/>
                    </a:lnTo>
                    <a:cubicBezTo>
                      <a:pt x="238" y="119"/>
                      <a:pt x="226" y="102"/>
                      <a:pt x="220" y="85"/>
                    </a:cubicBezTo>
                    <a:lnTo>
                      <a:pt x="220" y="85"/>
                    </a:lnTo>
                    <a:cubicBezTo>
                      <a:pt x="215" y="74"/>
                      <a:pt x="214" y="64"/>
                      <a:pt x="211" y="49"/>
                    </a:cubicBezTo>
                    <a:lnTo>
                      <a:pt x="211" y="49"/>
                    </a:lnTo>
                    <a:cubicBezTo>
                      <a:pt x="206" y="17"/>
                      <a:pt x="165" y="0"/>
                      <a:pt x="104" y="17"/>
                    </a:cubicBezTo>
                    <a:lnTo>
                      <a:pt x="104" y="17"/>
                    </a:lnTo>
                    <a:cubicBezTo>
                      <a:pt x="43" y="36"/>
                      <a:pt x="0" y="76"/>
                      <a:pt x="9" y="107"/>
                    </a:cubicBezTo>
                    <a:lnTo>
                      <a:pt x="9" y="107"/>
                    </a:lnTo>
                    <a:cubicBezTo>
                      <a:pt x="14" y="124"/>
                      <a:pt x="32" y="134"/>
                      <a:pt x="58" y="138"/>
                    </a:cubicBezTo>
                    <a:lnTo>
                      <a:pt x="58" y="138"/>
                    </a:lnTo>
                    <a:cubicBezTo>
                      <a:pt x="38" y="154"/>
                      <a:pt x="29" y="173"/>
                      <a:pt x="34" y="190"/>
                    </a:cubicBezTo>
                    <a:lnTo>
                      <a:pt x="34" y="190"/>
                    </a:lnTo>
                    <a:cubicBezTo>
                      <a:pt x="38" y="206"/>
                      <a:pt x="58" y="217"/>
                      <a:pt x="83" y="221"/>
                    </a:cubicBezTo>
                    <a:lnTo>
                      <a:pt x="83" y="221"/>
                    </a:lnTo>
                    <a:cubicBezTo>
                      <a:pt x="64" y="238"/>
                      <a:pt x="53" y="257"/>
                      <a:pt x="58" y="273"/>
                    </a:cubicBezTo>
                    <a:lnTo>
                      <a:pt x="58" y="273"/>
                    </a:lnTo>
                    <a:cubicBezTo>
                      <a:pt x="62" y="290"/>
                      <a:pt x="82" y="300"/>
                      <a:pt x="108" y="304"/>
                    </a:cubicBezTo>
                    <a:lnTo>
                      <a:pt x="108" y="304"/>
                    </a:lnTo>
                    <a:cubicBezTo>
                      <a:pt x="88" y="321"/>
                      <a:pt x="77" y="340"/>
                      <a:pt x="83" y="357"/>
                    </a:cubicBezTo>
                    <a:lnTo>
                      <a:pt x="83" y="357"/>
                    </a:lnTo>
                    <a:cubicBezTo>
                      <a:pt x="92" y="388"/>
                      <a:pt x="150" y="398"/>
                      <a:pt x="211" y="380"/>
                    </a:cubicBezTo>
                    <a:lnTo>
                      <a:pt x="211" y="380"/>
                    </a:lnTo>
                    <a:cubicBezTo>
                      <a:pt x="273" y="361"/>
                      <a:pt x="298" y="328"/>
                      <a:pt x="289" y="2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80">
                <a:extLst>
                  <a:ext uri="{FF2B5EF4-FFF2-40B4-BE49-F238E27FC236}">
                    <a16:creationId xmlns:a16="http://schemas.microsoft.com/office/drawing/2014/main" id="{D334A06A-DFC6-48EF-A7DF-086449312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0044" y="9074493"/>
                <a:ext cx="274164" cy="351394"/>
              </a:xfrm>
              <a:custGeom>
                <a:avLst/>
                <a:gdLst>
                  <a:gd name="T0" fmla="*/ 160 w 314"/>
                  <a:gd name="T1" fmla="*/ 22 h 402"/>
                  <a:gd name="T2" fmla="*/ 116 w 314"/>
                  <a:gd name="T3" fmla="*/ 29 h 402"/>
                  <a:gd name="T4" fmla="*/ 27 w 314"/>
                  <a:gd name="T5" fmla="*/ 108 h 402"/>
                  <a:gd name="T6" fmla="*/ 69 w 314"/>
                  <a:gd name="T7" fmla="*/ 132 h 402"/>
                  <a:gd name="T8" fmla="*/ 77 w 314"/>
                  <a:gd name="T9" fmla="*/ 138 h 402"/>
                  <a:gd name="T10" fmla="*/ 75 w 314"/>
                  <a:gd name="T11" fmla="*/ 148 h 402"/>
                  <a:gd name="T12" fmla="*/ 52 w 314"/>
                  <a:gd name="T13" fmla="*/ 190 h 402"/>
                  <a:gd name="T14" fmla="*/ 94 w 314"/>
                  <a:gd name="T15" fmla="*/ 215 h 402"/>
                  <a:gd name="T16" fmla="*/ 101 w 314"/>
                  <a:gd name="T17" fmla="*/ 222 h 402"/>
                  <a:gd name="T18" fmla="*/ 99 w 314"/>
                  <a:gd name="T19" fmla="*/ 230 h 402"/>
                  <a:gd name="T20" fmla="*/ 77 w 314"/>
                  <a:gd name="T21" fmla="*/ 274 h 402"/>
                  <a:gd name="T22" fmla="*/ 119 w 314"/>
                  <a:gd name="T23" fmla="*/ 298 h 402"/>
                  <a:gd name="T24" fmla="*/ 126 w 314"/>
                  <a:gd name="T25" fmla="*/ 304 h 402"/>
                  <a:gd name="T26" fmla="*/ 123 w 314"/>
                  <a:gd name="T27" fmla="*/ 314 h 402"/>
                  <a:gd name="T28" fmla="*/ 101 w 314"/>
                  <a:gd name="T29" fmla="*/ 357 h 402"/>
                  <a:gd name="T30" fmla="*/ 139 w 314"/>
                  <a:gd name="T31" fmla="*/ 381 h 402"/>
                  <a:gd name="T32" fmla="*/ 218 w 314"/>
                  <a:gd name="T33" fmla="*/ 374 h 402"/>
                  <a:gd name="T34" fmla="*/ 280 w 314"/>
                  <a:gd name="T35" fmla="*/ 341 h 402"/>
                  <a:gd name="T36" fmla="*/ 290 w 314"/>
                  <a:gd name="T37" fmla="*/ 303 h 402"/>
                  <a:gd name="T38" fmla="*/ 281 w 314"/>
                  <a:gd name="T39" fmla="*/ 282 h 402"/>
                  <a:gd name="T40" fmla="*/ 271 w 314"/>
                  <a:gd name="T41" fmla="*/ 257 h 402"/>
                  <a:gd name="T42" fmla="*/ 269 w 314"/>
                  <a:gd name="T43" fmla="*/ 232 h 402"/>
                  <a:gd name="T44" fmla="*/ 268 w 314"/>
                  <a:gd name="T45" fmla="*/ 218 h 402"/>
                  <a:gd name="T46" fmla="*/ 261 w 314"/>
                  <a:gd name="T47" fmla="*/ 206 h 402"/>
                  <a:gd name="T48" fmla="*/ 247 w 314"/>
                  <a:gd name="T49" fmla="*/ 175 h 402"/>
                  <a:gd name="T50" fmla="*/ 244 w 314"/>
                  <a:gd name="T51" fmla="*/ 147 h 402"/>
                  <a:gd name="T52" fmla="*/ 242 w 314"/>
                  <a:gd name="T53" fmla="*/ 134 h 402"/>
                  <a:gd name="T54" fmla="*/ 234 w 314"/>
                  <a:gd name="T55" fmla="*/ 116 h 402"/>
                  <a:gd name="T56" fmla="*/ 221 w 314"/>
                  <a:gd name="T57" fmla="*/ 92 h 402"/>
                  <a:gd name="T58" fmla="*/ 214 w 314"/>
                  <a:gd name="T59" fmla="*/ 64 h 402"/>
                  <a:gd name="T60" fmla="*/ 213 w 314"/>
                  <a:gd name="T61" fmla="*/ 53 h 402"/>
                  <a:gd name="T62" fmla="*/ 197 w 314"/>
                  <a:gd name="T63" fmla="*/ 31 h 402"/>
                  <a:gd name="T64" fmla="*/ 160 w 314"/>
                  <a:gd name="T65" fmla="*/ 22 h 402"/>
                  <a:gd name="T66" fmla="*/ 162 w 314"/>
                  <a:gd name="T67" fmla="*/ 401 h 402"/>
                  <a:gd name="T68" fmla="*/ 135 w 314"/>
                  <a:gd name="T69" fmla="*/ 398 h 402"/>
                  <a:gd name="T70" fmla="*/ 84 w 314"/>
                  <a:gd name="T71" fmla="*/ 362 h 402"/>
                  <a:gd name="T72" fmla="*/ 100 w 314"/>
                  <a:gd name="T73" fmla="*/ 312 h 402"/>
                  <a:gd name="T74" fmla="*/ 60 w 314"/>
                  <a:gd name="T75" fmla="*/ 279 h 402"/>
                  <a:gd name="T76" fmla="*/ 75 w 314"/>
                  <a:gd name="T77" fmla="*/ 229 h 402"/>
                  <a:gd name="T78" fmla="*/ 35 w 314"/>
                  <a:gd name="T79" fmla="*/ 195 h 402"/>
                  <a:gd name="T80" fmla="*/ 50 w 314"/>
                  <a:gd name="T81" fmla="*/ 146 h 402"/>
                  <a:gd name="T82" fmla="*/ 10 w 314"/>
                  <a:gd name="T83" fmla="*/ 113 h 402"/>
                  <a:gd name="T84" fmla="*/ 111 w 314"/>
                  <a:gd name="T85" fmla="*/ 13 h 402"/>
                  <a:gd name="T86" fmla="*/ 207 w 314"/>
                  <a:gd name="T87" fmla="*/ 16 h 402"/>
                  <a:gd name="T88" fmla="*/ 231 w 314"/>
                  <a:gd name="T89" fmla="*/ 50 h 402"/>
                  <a:gd name="T90" fmla="*/ 233 w 314"/>
                  <a:gd name="T91" fmla="*/ 62 h 402"/>
                  <a:gd name="T92" fmla="*/ 238 w 314"/>
                  <a:gd name="T93" fmla="*/ 85 h 402"/>
                  <a:gd name="T94" fmla="*/ 249 w 314"/>
                  <a:gd name="T95" fmla="*/ 108 h 402"/>
                  <a:gd name="T96" fmla="*/ 260 w 314"/>
                  <a:gd name="T97" fmla="*/ 128 h 402"/>
                  <a:gd name="T98" fmla="*/ 262 w 314"/>
                  <a:gd name="T99" fmla="*/ 146 h 402"/>
                  <a:gd name="T100" fmla="*/ 265 w 314"/>
                  <a:gd name="T101" fmla="*/ 171 h 402"/>
                  <a:gd name="T102" fmla="*/ 276 w 314"/>
                  <a:gd name="T103" fmla="*/ 196 h 402"/>
                  <a:gd name="T104" fmla="*/ 285 w 314"/>
                  <a:gd name="T105" fmla="*/ 213 h 402"/>
                  <a:gd name="T106" fmla="*/ 287 w 314"/>
                  <a:gd name="T107" fmla="*/ 232 h 402"/>
                  <a:gd name="T108" fmla="*/ 288 w 314"/>
                  <a:gd name="T109" fmla="*/ 253 h 402"/>
                  <a:gd name="T110" fmla="*/ 296 w 314"/>
                  <a:gd name="T111" fmla="*/ 274 h 402"/>
                  <a:gd name="T112" fmla="*/ 308 w 314"/>
                  <a:gd name="T113" fmla="*/ 298 h 402"/>
                  <a:gd name="T114" fmla="*/ 293 w 314"/>
                  <a:gd name="T115" fmla="*/ 352 h 402"/>
                  <a:gd name="T116" fmla="*/ 223 w 314"/>
                  <a:gd name="T117" fmla="*/ 39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4" h="402">
                    <a:moveTo>
                      <a:pt x="160" y="22"/>
                    </a:moveTo>
                    <a:lnTo>
                      <a:pt x="160" y="22"/>
                    </a:lnTo>
                    <a:cubicBezTo>
                      <a:pt x="146" y="22"/>
                      <a:pt x="132" y="25"/>
                      <a:pt x="116" y="29"/>
                    </a:cubicBezTo>
                    <a:lnTo>
                      <a:pt x="116" y="29"/>
                    </a:lnTo>
                    <a:cubicBezTo>
                      <a:pt x="55" y="48"/>
                      <a:pt x="20" y="85"/>
                      <a:pt x="27" y="108"/>
                    </a:cubicBezTo>
                    <a:lnTo>
                      <a:pt x="27" y="108"/>
                    </a:lnTo>
                    <a:cubicBezTo>
                      <a:pt x="31" y="120"/>
                      <a:pt x="47" y="128"/>
                      <a:pt x="69" y="132"/>
                    </a:cubicBezTo>
                    <a:lnTo>
                      <a:pt x="69" y="132"/>
                    </a:lnTo>
                    <a:cubicBezTo>
                      <a:pt x="72" y="132"/>
                      <a:pt x="76" y="134"/>
                      <a:pt x="77" y="138"/>
                    </a:cubicBezTo>
                    <a:lnTo>
                      <a:pt x="77" y="138"/>
                    </a:lnTo>
                    <a:cubicBezTo>
                      <a:pt x="78" y="141"/>
                      <a:pt x="77" y="145"/>
                      <a:pt x="75" y="148"/>
                    </a:cubicBezTo>
                    <a:lnTo>
                      <a:pt x="75" y="148"/>
                    </a:lnTo>
                    <a:cubicBezTo>
                      <a:pt x="56" y="162"/>
                      <a:pt x="48" y="178"/>
                      <a:pt x="52" y="190"/>
                    </a:cubicBezTo>
                    <a:lnTo>
                      <a:pt x="52" y="190"/>
                    </a:lnTo>
                    <a:cubicBezTo>
                      <a:pt x="56" y="203"/>
                      <a:pt x="71" y="212"/>
                      <a:pt x="94" y="215"/>
                    </a:cubicBezTo>
                    <a:lnTo>
                      <a:pt x="94" y="215"/>
                    </a:lnTo>
                    <a:cubicBezTo>
                      <a:pt x="98" y="215"/>
                      <a:pt x="100" y="218"/>
                      <a:pt x="101" y="222"/>
                    </a:cubicBezTo>
                    <a:lnTo>
                      <a:pt x="101" y="222"/>
                    </a:lnTo>
                    <a:cubicBezTo>
                      <a:pt x="102" y="224"/>
                      <a:pt x="101" y="229"/>
                      <a:pt x="99" y="230"/>
                    </a:cubicBezTo>
                    <a:lnTo>
                      <a:pt x="99" y="230"/>
                    </a:lnTo>
                    <a:cubicBezTo>
                      <a:pt x="82" y="246"/>
                      <a:pt x="74" y="261"/>
                      <a:pt x="77" y="274"/>
                    </a:cubicBezTo>
                    <a:lnTo>
                      <a:pt x="77" y="274"/>
                    </a:lnTo>
                    <a:cubicBezTo>
                      <a:pt x="80" y="286"/>
                      <a:pt x="95" y="295"/>
                      <a:pt x="119" y="298"/>
                    </a:cubicBezTo>
                    <a:lnTo>
                      <a:pt x="119" y="298"/>
                    </a:lnTo>
                    <a:cubicBezTo>
                      <a:pt x="122" y="298"/>
                      <a:pt x="125" y="301"/>
                      <a:pt x="126" y="304"/>
                    </a:cubicBezTo>
                    <a:lnTo>
                      <a:pt x="126" y="304"/>
                    </a:lnTo>
                    <a:cubicBezTo>
                      <a:pt x="128" y="308"/>
                      <a:pt x="126" y="311"/>
                      <a:pt x="123" y="314"/>
                    </a:cubicBezTo>
                    <a:lnTo>
                      <a:pt x="123" y="314"/>
                    </a:lnTo>
                    <a:cubicBezTo>
                      <a:pt x="106" y="328"/>
                      <a:pt x="98" y="345"/>
                      <a:pt x="101" y="357"/>
                    </a:cubicBezTo>
                    <a:lnTo>
                      <a:pt x="101" y="357"/>
                    </a:lnTo>
                    <a:cubicBezTo>
                      <a:pt x="105" y="369"/>
                      <a:pt x="119" y="377"/>
                      <a:pt x="139" y="381"/>
                    </a:cubicBezTo>
                    <a:lnTo>
                      <a:pt x="139" y="381"/>
                    </a:lnTo>
                    <a:cubicBezTo>
                      <a:pt x="161" y="385"/>
                      <a:pt x="190" y="383"/>
                      <a:pt x="218" y="374"/>
                    </a:cubicBezTo>
                    <a:lnTo>
                      <a:pt x="218" y="374"/>
                    </a:lnTo>
                    <a:cubicBezTo>
                      <a:pt x="246" y="366"/>
                      <a:pt x="268" y="354"/>
                      <a:pt x="280" y="341"/>
                    </a:cubicBezTo>
                    <a:lnTo>
                      <a:pt x="280" y="341"/>
                    </a:lnTo>
                    <a:cubicBezTo>
                      <a:pt x="290" y="328"/>
                      <a:pt x="294" y="316"/>
                      <a:pt x="290" y="303"/>
                    </a:cubicBezTo>
                    <a:lnTo>
                      <a:pt x="290" y="303"/>
                    </a:lnTo>
                    <a:lnTo>
                      <a:pt x="290" y="303"/>
                    </a:lnTo>
                    <a:cubicBezTo>
                      <a:pt x="288" y="295"/>
                      <a:pt x="284" y="289"/>
                      <a:pt x="281" y="282"/>
                    </a:cubicBezTo>
                    <a:lnTo>
                      <a:pt x="281" y="282"/>
                    </a:lnTo>
                    <a:cubicBezTo>
                      <a:pt x="277" y="275"/>
                      <a:pt x="273" y="268"/>
                      <a:pt x="271" y="257"/>
                    </a:cubicBezTo>
                    <a:lnTo>
                      <a:pt x="271" y="257"/>
                    </a:lnTo>
                    <a:cubicBezTo>
                      <a:pt x="269" y="247"/>
                      <a:pt x="269" y="238"/>
                      <a:pt x="269" y="232"/>
                    </a:cubicBezTo>
                    <a:lnTo>
                      <a:pt x="269" y="232"/>
                    </a:lnTo>
                    <a:cubicBezTo>
                      <a:pt x="269" y="226"/>
                      <a:pt x="269" y="222"/>
                      <a:pt x="268" y="218"/>
                    </a:cubicBezTo>
                    <a:lnTo>
                      <a:pt x="268" y="218"/>
                    </a:lnTo>
                    <a:cubicBezTo>
                      <a:pt x="267" y="215"/>
                      <a:pt x="264" y="211"/>
                      <a:pt x="261" y="206"/>
                    </a:cubicBezTo>
                    <a:lnTo>
                      <a:pt x="261" y="206"/>
                    </a:lnTo>
                    <a:cubicBezTo>
                      <a:pt x="256" y="198"/>
                      <a:pt x="250" y="187"/>
                      <a:pt x="247" y="175"/>
                    </a:cubicBezTo>
                    <a:lnTo>
                      <a:pt x="247" y="175"/>
                    </a:lnTo>
                    <a:cubicBezTo>
                      <a:pt x="245" y="164"/>
                      <a:pt x="244" y="154"/>
                      <a:pt x="244" y="147"/>
                    </a:cubicBezTo>
                    <a:lnTo>
                      <a:pt x="244" y="147"/>
                    </a:lnTo>
                    <a:cubicBezTo>
                      <a:pt x="243" y="141"/>
                      <a:pt x="243" y="136"/>
                      <a:pt x="242" y="134"/>
                    </a:cubicBezTo>
                    <a:lnTo>
                      <a:pt x="242" y="134"/>
                    </a:lnTo>
                    <a:cubicBezTo>
                      <a:pt x="241" y="129"/>
                      <a:pt x="238" y="123"/>
                      <a:pt x="234" y="116"/>
                    </a:cubicBezTo>
                    <a:lnTo>
                      <a:pt x="234" y="116"/>
                    </a:lnTo>
                    <a:cubicBezTo>
                      <a:pt x="229" y="108"/>
                      <a:pt x="225" y="101"/>
                      <a:pt x="221" y="92"/>
                    </a:cubicBezTo>
                    <a:lnTo>
                      <a:pt x="221" y="92"/>
                    </a:lnTo>
                    <a:cubicBezTo>
                      <a:pt x="217" y="82"/>
                      <a:pt x="216" y="74"/>
                      <a:pt x="214" y="64"/>
                    </a:cubicBezTo>
                    <a:lnTo>
                      <a:pt x="214" y="64"/>
                    </a:lnTo>
                    <a:cubicBezTo>
                      <a:pt x="214" y="60"/>
                      <a:pt x="214" y="57"/>
                      <a:pt x="213" y="53"/>
                    </a:cubicBezTo>
                    <a:lnTo>
                      <a:pt x="213" y="53"/>
                    </a:lnTo>
                    <a:cubicBezTo>
                      <a:pt x="211" y="45"/>
                      <a:pt x="206" y="37"/>
                      <a:pt x="197" y="31"/>
                    </a:cubicBezTo>
                    <a:lnTo>
                      <a:pt x="197" y="31"/>
                    </a:lnTo>
                    <a:cubicBezTo>
                      <a:pt x="188" y="26"/>
                      <a:pt x="174" y="22"/>
                      <a:pt x="160" y="22"/>
                    </a:cubicBezTo>
                    <a:close/>
                    <a:moveTo>
                      <a:pt x="162" y="401"/>
                    </a:moveTo>
                    <a:lnTo>
                      <a:pt x="162" y="401"/>
                    </a:lnTo>
                    <a:cubicBezTo>
                      <a:pt x="153" y="401"/>
                      <a:pt x="144" y="400"/>
                      <a:pt x="135" y="398"/>
                    </a:cubicBezTo>
                    <a:lnTo>
                      <a:pt x="135" y="398"/>
                    </a:lnTo>
                    <a:cubicBezTo>
                      <a:pt x="107" y="393"/>
                      <a:pt x="89" y="381"/>
                      <a:pt x="84" y="362"/>
                    </a:cubicBezTo>
                    <a:lnTo>
                      <a:pt x="84" y="362"/>
                    </a:lnTo>
                    <a:cubicBezTo>
                      <a:pt x="79" y="346"/>
                      <a:pt x="85" y="329"/>
                      <a:pt x="100" y="312"/>
                    </a:cubicBezTo>
                    <a:lnTo>
                      <a:pt x="100" y="312"/>
                    </a:lnTo>
                    <a:cubicBezTo>
                      <a:pt x="78" y="306"/>
                      <a:pt x="64" y="295"/>
                      <a:pt x="60" y="279"/>
                    </a:cubicBezTo>
                    <a:lnTo>
                      <a:pt x="60" y="279"/>
                    </a:lnTo>
                    <a:cubicBezTo>
                      <a:pt x="55" y="263"/>
                      <a:pt x="61" y="246"/>
                      <a:pt x="75" y="229"/>
                    </a:cubicBezTo>
                    <a:lnTo>
                      <a:pt x="75" y="229"/>
                    </a:lnTo>
                    <a:cubicBezTo>
                      <a:pt x="54" y="223"/>
                      <a:pt x="40" y="211"/>
                      <a:pt x="35" y="195"/>
                    </a:cubicBezTo>
                    <a:lnTo>
                      <a:pt x="35" y="195"/>
                    </a:lnTo>
                    <a:cubicBezTo>
                      <a:pt x="30" y="180"/>
                      <a:pt x="36" y="162"/>
                      <a:pt x="50" y="146"/>
                    </a:cubicBezTo>
                    <a:lnTo>
                      <a:pt x="50" y="146"/>
                    </a:lnTo>
                    <a:cubicBezTo>
                      <a:pt x="29" y="140"/>
                      <a:pt x="15" y="128"/>
                      <a:pt x="10" y="113"/>
                    </a:cubicBezTo>
                    <a:lnTo>
                      <a:pt x="10" y="113"/>
                    </a:lnTo>
                    <a:cubicBezTo>
                      <a:pt x="0" y="76"/>
                      <a:pt x="44" y="33"/>
                      <a:pt x="111" y="13"/>
                    </a:cubicBezTo>
                    <a:lnTo>
                      <a:pt x="111" y="13"/>
                    </a:lnTo>
                    <a:cubicBezTo>
                      <a:pt x="150" y="0"/>
                      <a:pt x="184" y="2"/>
                      <a:pt x="207" y="16"/>
                    </a:cubicBezTo>
                    <a:lnTo>
                      <a:pt x="207" y="16"/>
                    </a:lnTo>
                    <a:cubicBezTo>
                      <a:pt x="220" y="24"/>
                      <a:pt x="228" y="36"/>
                      <a:pt x="231" y="50"/>
                    </a:cubicBezTo>
                    <a:lnTo>
                      <a:pt x="231" y="50"/>
                    </a:lnTo>
                    <a:cubicBezTo>
                      <a:pt x="231" y="55"/>
                      <a:pt x="232" y="58"/>
                      <a:pt x="233" y="62"/>
                    </a:cubicBezTo>
                    <a:lnTo>
                      <a:pt x="233" y="62"/>
                    </a:lnTo>
                    <a:cubicBezTo>
                      <a:pt x="234" y="70"/>
                      <a:pt x="234" y="77"/>
                      <a:pt x="238" y="85"/>
                    </a:cubicBezTo>
                    <a:lnTo>
                      <a:pt x="238" y="85"/>
                    </a:lnTo>
                    <a:cubicBezTo>
                      <a:pt x="241" y="93"/>
                      <a:pt x="246" y="101"/>
                      <a:pt x="249" y="108"/>
                    </a:cubicBezTo>
                    <a:lnTo>
                      <a:pt x="249" y="108"/>
                    </a:lnTo>
                    <a:cubicBezTo>
                      <a:pt x="254" y="115"/>
                      <a:pt x="258" y="122"/>
                      <a:pt x="260" y="128"/>
                    </a:cubicBezTo>
                    <a:lnTo>
                      <a:pt x="260" y="128"/>
                    </a:lnTo>
                    <a:cubicBezTo>
                      <a:pt x="262" y="134"/>
                      <a:pt x="262" y="139"/>
                      <a:pt x="262" y="146"/>
                    </a:cubicBezTo>
                    <a:lnTo>
                      <a:pt x="262" y="146"/>
                    </a:lnTo>
                    <a:cubicBezTo>
                      <a:pt x="262" y="153"/>
                      <a:pt x="262" y="162"/>
                      <a:pt x="265" y="171"/>
                    </a:cubicBezTo>
                    <a:lnTo>
                      <a:pt x="265" y="171"/>
                    </a:lnTo>
                    <a:cubicBezTo>
                      <a:pt x="267" y="182"/>
                      <a:pt x="272" y="189"/>
                      <a:pt x="276" y="196"/>
                    </a:cubicBezTo>
                    <a:lnTo>
                      <a:pt x="276" y="196"/>
                    </a:lnTo>
                    <a:cubicBezTo>
                      <a:pt x="280" y="202"/>
                      <a:pt x="283" y="208"/>
                      <a:pt x="285" y="213"/>
                    </a:cubicBezTo>
                    <a:lnTo>
                      <a:pt x="285" y="213"/>
                    </a:lnTo>
                    <a:cubicBezTo>
                      <a:pt x="287" y="220"/>
                      <a:pt x="287" y="226"/>
                      <a:pt x="287" y="232"/>
                    </a:cubicBezTo>
                    <a:lnTo>
                      <a:pt x="287" y="232"/>
                    </a:lnTo>
                    <a:cubicBezTo>
                      <a:pt x="287" y="238"/>
                      <a:pt x="287" y="245"/>
                      <a:pt x="288" y="253"/>
                    </a:cubicBezTo>
                    <a:lnTo>
                      <a:pt x="288" y="253"/>
                    </a:lnTo>
                    <a:cubicBezTo>
                      <a:pt x="290" y="261"/>
                      <a:pt x="293" y="268"/>
                      <a:pt x="296" y="274"/>
                    </a:cubicBezTo>
                    <a:lnTo>
                      <a:pt x="296" y="274"/>
                    </a:lnTo>
                    <a:cubicBezTo>
                      <a:pt x="300" y="280"/>
                      <a:pt x="304" y="288"/>
                      <a:pt x="308" y="298"/>
                    </a:cubicBezTo>
                    <a:lnTo>
                      <a:pt x="308" y="298"/>
                    </a:lnTo>
                    <a:cubicBezTo>
                      <a:pt x="313" y="317"/>
                      <a:pt x="308" y="336"/>
                      <a:pt x="293" y="352"/>
                    </a:cubicBezTo>
                    <a:lnTo>
                      <a:pt x="293" y="352"/>
                    </a:lnTo>
                    <a:cubicBezTo>
                      <a:pt x="278" y="369"/>
                      <a:pt x="255" y="381"/>
                      <a:pt x="223" y="391"/>
                    </a:cubicBezTo>
                    <a:lnTo>
                      <a:pt x="223" y="391"/>
                    </a:lnTo>
                    <a:cubicBezTo>
                      <a:pt x="202" y="398"/>
                      <a:pt x="181" y="401"/>
                      <a:pt x="162" y="4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81">
                <a:extLst>
                  <a:ext uri="{FF2B5EF4-FFF2-40B4-BE49-F238E27FC236}">
                    <a16:creationId xmlns:a16="http://schemas.microsoft.com/office/drawing/2014/main" id="{E135CDB2-CD05-4691-B395-37242A0F5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7127" y="8008723"/>
                <a:ext cx="610115" cy="621698"/>
              </a:xfrm>
              <a:custGeom>
                <a:avLst/>
                <a:gdLst>
                  <a:gd name="T0" fmla="*/ 695 w 697"/>
                  <a:gd name="T1" fmla="*/ 174 h 710"/>
                  <a:gd name="T2" fmla="*/ 695 w 697"/>
                  <a:gd name="T3" fmla="*/ 174 h 710"/>
                  <a:gd name="T4" fmla="*/ 377 w 697"/>
                  <a:gd name="T5" fmla="*/ 0 h 710"/>
                  <a:gd name="T6" fmla="*/ 377 w 697"/>
                  <a:gd name="T7" fmla="*/ 0 h 710"/>
                  <a:gd name="T8" fmla="*/ 33 w 697"/>
                  <a:gd name="T9" fmla="*/ 266 h 710"/>
                  <a:gd name="T10" fmla="*/ 33 w 697"/>
                  <a:gd name="T11" fmla="*/ 266 h 710"/>
                  <a:gd name="T12" fmla="*/ 175 w 697"/>
                  <a:gd name="T13" fmla="*/ 707 h 710"/>
                  <a:gd name="T14" fmla="*/ 175 w 697"/>
                  <a:gd name="T15" fmla="*/ 707 h 710"/>
                  <a:gd name="T16" fmla="*/ 181 w 697"/>
                  <a:gd name="T17" fmla="*/ 709 h 710"/>
                  <a:gd name="T18" fmla="*/ 199 w 697"/>
                  <a:gd name="T19" fmla="*/ 709 h 710"/>
                  <a:gd name="T20" fmla="*/ 199 w 697"/>
                  <a:gd name="T21" fmla="*/ 709 h 710"/>
                  <a:gd name="T22" fmla="*/ 314 w 697"/>
                  <a:gd name="T23" fmla="*/ 595 h 710"/>
                  <a:gd name="T24" fmla="*/ 314 w 697"/>
                  <a:gd name="T25" fmla="*/ 537 h 710"/>
                  <a:gd name="T26" fmla="*/ 314 w 697"/>
                  <a:gd name="T27" fmla="*/ 537 h 710"/>
                  <a:gd name="T28" fmla="*/ 308 w 697"/>
                  <a:gd name="T29" fmla="*/ 528 h 710"/>
                  <a:gd name="T30" fmla="*/ 308 w 697"/>
                  <a:gd name="T31" fmla="*/ 528 h 710"/>
                  <a:gd name="T32" fmla="*/ 251 w 697"/>
                  <a:gd name="T33" fmla="*/ 481 h 710"/>
                  <a:gd name="T34" fmla="*/ 251 w 697"/>
                  <a:gd name="T35" fmla="*/ 481 h 710"/>
                  <a:gd name="T36" fmla="*/ 251 w 697"/>
                  <a:gd name="T37" fmla="*/ 402 h 710"/>
                  <a:gd name="T38" fmla="*/ 251 w 697"/>
                  <a:gd name="T39" fmla="*/ 402 h 710"/>
                  <a:gd name="T40" fmla="*/ 290 w 697"/>
                  <a:gd name="T41" fmla="*/ 356 h 710"/>
                  <a:gd name="T42" fmla="*/ 290 w 697"/>
                  <a:gd name="T43" fmla="*/ 356 h 710"/>
                  <a:gd name="T44" fmla="*/ 327 w 697"/>
                  <a:gd name="T45" fmla="*/ 374 h 710"/>
                  <a:gd name="T46" fmla="*/ 327 w 697"/>
                  <a:gd name="T47" fmla="*/ 374 h 710"/>
                  <a:gd name="T48" fmla="*/ 337 w 697"/>
                  <a:gd name="T49" fmla="*/ 451 h 710"/>
                  <a:gd name="T50" fmla="*/ 337 w 697"/>
                  <a:gd name="T51" fmla="*/ 451 h 710"/>
                  <a:gd name="T52" fmla="*/ 337 w 697"/>
                  <a:gd name="T53" fmla="*/ 459 h 710"/>
                  <a:gd name="T54" fmla="*/ 337 w 697"/>
                  <a:gd name="T55" fmla="*/ 459 h 710"/>
                  <a:gd name="T56" fmla="*/ 344 w 697"/>
                  <a:gd name="T57" fmla="*/ 464 h 710"/>
                  <a:gd name="T58" fmla="*/ 417 w 697"/>
                  <a:gd name="T59" fmla="*/ 464 h 710"/>
                  <a:gd name="T60" fmla="*/ 417 w 697"/>
                  <a:gd name="T61" fmla="*/ 464 h 710"/>
                  <a:gd name="T62" fmla="*/ 426 w 697"/>
                  <a:gd name="T63" fmla="*/ 455 h 710"/>
                  <a:gd name="T64" fmla="*/ 426 w 697"/>
                  <a:gd name="T65" fmla="*/ 235 h 710"/>
                  <a:gd name="T66" fmla="*/ 426 w 697"/>
                  <a:gd name="T67" fmla="*/ 235 h 710"/>
                  <a:gd name="T68" fmla="*/ 685 w 697"/>
                  <a:gd name="T69" fmla="*/ 186 h 710"/>
                  <a:gd name="T70" fmla="*/ 685 w 697"/>
                  <a:gd name="T71" fmla="*/ 186 h 710"/>
                  <a:gd name="T72" fmla="*/ 693 w 697"/>
                  <a:gd name="T73" fmla="*/ 183 h 710"/>
                  <a:gd name="T74" fmla="*/ 693 w 697"/>
                  <a:gd name="T75" fmla="*/ 183 h 710"/>
                  <a:gd name="T76" fmla="*/ 695 w 697"/>
                  <a:gd name="T77" fmla="*/ 174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97" h="710">
                    <a:moveTo>
                      <a:pt x="695" y="174"/>
                    </a:moveTo>
                    <a:lnTo>
                      <a:pt x="695" y="174"/>
                    </a:lnTo>
                    <a:cubicBezTo>
                      <a:pt x="653" y="63"/>
                      <a:pt x="538" y="0"/>
                      <a:pt x="377" y="0"/>
                    </a:cubicBezTo>
                    <a:lnTo>
                      <a:pt x="377" y="0"/>
                    </a:lnTo>
                    <a:cubicBezTo>
                      <a:pt x="179" y="0"/>
                      <a:pt x="70" y="85"/>
                      <a:pt x="33" y="266"/>
                    </a:cubicBezTo>
                    <a:lnTo>
                      <a:pt x="33" y="266"/>
                    </a:lnTo>
                    <a:cubicBezTo>
                      <a:pt x="0" y="428"/>
                      <a:pt x="53" y="593"/>
                      <a:pt x="175" y="707"/>
                    </a:cubicBezTo>
                    <a:lnTo>
                      <a:pt x="175" y="707"/>
                    </a:lnTo>
                    <a:cubicBezTo>
                      <a:pt x="176" y="708"/>
                      <a:pt x="179" y="709"/>
                      <a:pt x="181" y="709"/>
                    </a:cubicBezTo>
                    <a:lnTo>
                      <a:pt x="199" y="709"/>
                    </a:lnTo>
                    <a:lnTo>
                      <a:pt x="199" y="709"/>
                    </a:lnTo>
                    <a:cubicBezTo>
                      <a:pt x="263" y="709"/>
                      <a:pt x="314" y="658"/>
                      <a:pt x="314" y="595"/>
                    </a:cubicBezTo>
                    <a:lnTo>
                      <a:pt x="314" y="537"/>
                    </a:lnTo>
                    <a:lnTo>
                      <a:pt x="314" y="537"/>
                    </a:lnTo>
                    <a:cubicBezTo>
                      <a:pt x="314" y="533"/>
                      <a:pt x="311" y="530"/>
                      <a:pt x="308" y="528"/>
                    </a:cubicBezTo>
                    <a:lnTo>
                      <a:pt x="308" y="528"/>
                    </a:lnTo>
                    <a:cubicBezTo>
                      <a:pt x="307" y="528"/>
                      <a:pt x="268" y="516"/>
                      <a:pt x="251" y="481"/>
                    </a:cubicBezTo>
                    <a:lnTo>
                      <a:pt x="251" y="481"/>
                    </a:lnTo>
                    <a:cubicBezTo>
                      <a:pt x="240" y="458"/>
                      <a:pt x="240" y="432"/>
                      <a:pt x="251" y="402"/>
                    </a:cubicBezTo>
                    <a:lnTo>
                      <a:pt x="251" y="402"/>
                    </a:lnTo>
                    <a:cubicBezTo>
                      <a:pt x="261" y="376"/>
                      <a:pt x="275" y="359"/>
                      <a:pt x="290" y="356"/>
                    </a:cubicBezTo>
                    <a:lnTo>
                      <a:pt x="290" y="356"/>
                    </a:lnTo>
                    <a:cubicBezTo>
                      <a:pt x="302" y="355"/>
                      <a:pt x="316" y="361"/>
                      <a:pt x="327" y="374"/>
                    </a:cubicBezTo>
                    <a:lnTo>
                      <a:pt x="327" y="374"/>
                    </a:lnTo>
                    <a:cubicBezTo>
                      <a:pt x="339" y="390"/>
                      <a:pt x="349" y="419"/>
                      <a:pt x="337" y="451"/>
                    </a:cubicBezTo>
                    <a:lnTo>
                      <a:pt x="337" y="451"/>
                    </a:lnTo>
                    <a:cubicBezTo>
                      <a:pt x="335" y="454"/>
                      <a:pt x="336" y="458"/>
                      <a:pt x="337" y="459"/>
                    </a:cubicBezTo>
                    <a:lnTo>
                      <a:pt x="337" y="459"/>
                    </a:lnTo>
                    <a:cubicBezTo>
                      <a:pt x="339" y="462"/>
                      <a:pt x="342" y="464"/>
                      <a:pt x="344" y="464"/>
                    </a:cubicBezTo>
                    <a:lnTo>
                      <a:pt x="417" y="464"/>
                    </a:lnTo>
                    <a:lnTo>
                      <a:pt x="417" y="464"/>
                    </a:lnTo>
                    <a:cubicBezTo>
                      <a:pt x="422" y="464"/>
                      <a:pt x="426" y="459"/>
                      <a:pt x="426" y="455"/>
                    </a:cubicBezTo>
                    <a:lnTo>
                      <a:pt x="426" y="235"/>
                    </a:lnTo>
                    <a:lnTo>
                      <a:pt x="426" y="235"/>
                    </a:lnTo>
                    <a:cubicBezTo>
                      <a:pt x="438" y="220"/>
                      <a:pt x="513" y="142"/>
                      <a:pt x="685" y="186"/>
                    </a:cubicBezTo>
                    <a:lnTo>
                      <a:pt x="685" y="186"/>
                    </a:lnTo>
                    <a:cubicBezTo>
                      <a:pt x="688" y="187"/>
                      <a:pt x="691" y="185"/>
                      <a:pt x="693" y="183"/>
                    </a:cubicBezTo>
                    <a:lnTo>
                      <a:pt x="693" y="183"/>
                    </a:lnTo>
                    <a:cubicBezTo>
                      <a:pt x="696" y="181"/>
                      <a:pt x="696" y="177"/>
                      <a:pt x="695" y="1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82">
                <a:extLst>
                  <a:ext uri="{FF2B5EF4-FFF2-40B4-BE49-F238E27FC236}">
                    <a16:creationId xmlns:a16="http://schemas.microsoft.com/office/drawing/2014/main" id="{B1E88FF5-5FA6-4158-915E-9C5C6B07F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1389" y="8120705"/>
                <a:ext cx="529022" cy="980818"/>
              </a:xfrm>
              <a:custGeom>
                <a:avLst/>
                <a:gdLst>
                  <a:gd name="T0" fmla="*/ 564 w 605"/>
                  <a:gd name="T1" fmla="*/ 50 h 1118"/>
                  <a:gd name="T2" fmla="*/ 564 w 605"/>
                  <a:gd name="T3" fmla="*/ 50 h 1118"/>
                  <a:gd name="T4" fmla="*/ 295 w 605"/>
                  <a:gd name="T5" fmla="*/ 105 h 1118"/>
                  <a:gd name="T6" fmla="*/ 295 w 605"/>
                  <a:gd name="T7" fmla="*/ 328 h 1118"/>
                  <a:gd name="T8" fmla="*/ 222 w 605"/>
                  <a:gd name="T9" fmla="*/ 328 h 1118"/>
                  <a:gd name="T10" fmla="*/ 222 w 605"/>
                  <a:gd name="T11" fmla="*/ 328 h 1118"/>
                  <a:gd name="T12" fmla="*/ 120 w 605"/>
                  <a:gd name="T13" fmla="*/ 271 h 1118"/>
                  <a:gd name="T14" fmla="*/ 120 w 605"/>
                  <a:gd name="T15" fmla="*/ 271 h 1118"/>
                  <a:gd name="T16" fmla="*/ 182 w 605"/>
                  <a:gd name="T17" fmla="*/ 410 h 1118"/>
                  <a:gd name="T18" fmla="*/ 182 w 605"/>
                  <a:gd name="T19" fmla="*/ 468 h 1118"/>
                  <a:gd name="T20" fmla="*/ 182 w 605"/>
                  <a:gd name="T21" fmla="*/ 468 h 1118"/>
                  <a:gd name="T22" fmla="*/ 77 w 605"/>
                  <a:gd name="T23" fmla="*/ 573 h 1118"/>
                  <a:gd name="T24" fmla="*/ 59 w 605"/>
                  <a:gd name="T25" fmla="*/ 573 h 1118"/>
                  <a:gd name="T26" fmla="*/ 0 w 605"/>
                  <a:gd name="T27" fmla="*/ 892 h 1118"/>
                  <a:gd name="T28" fmla="*/ 176 w 605"/>
                  <a:gd name="T29" fmla="*/ 1117 h 1118"/>
                  <a:gd name="T30" fmla="*/ 307 w 605"/>
                  <a:gd name="T31" fmla="*/ 893 h 1118"/>
                  <a:gd name="T32" fmla="*/ 345 w 605"/>
                  <a:gd name="T33" fmla="*/ 682 h 1118"/>
                  <a:gd name="T34" fmla="*/ 345 w 605"/>
                  <a:gd name="T35" fmla="*/ 682 h 1118"/>
                  <a:gd name="T36" fmla="*/ 444 w 605"/>
                  <a:gd name="T37" fmla="*/ 673 h 1118"/>
                  <a:gd name="T38" fmla="*/ 444 w 605"/>
                  <a:gd name="T39" fmla="*/ 673 h 1118"/>
                  <a:gd name="T40" fmla="*/ 581 w 605"/>
                  <a:gd name="T41" fmla="*/ 144 h 1118"/>
                  <a:gd name="T42" fmla="*/ 581 w 605"/>
                  <a:gd name="T43" fmla="*/ 144 h 1118"/>
                  <a:gd name="T44" fmla="*/ 564 w 605"/>
                  <a:gd name="T45" fmla="*/ 50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05" h="1118">
                    <a:moveTo>
                      <a:pt x="564" y="50"/>
                    </a:moveTo>
                    <a:lnTo>
                      <a:pt x="564" y="50"/>
                    </a:lnTo>
                    <a:cubicBezTo>
                      <a:pt x="372" y="0"/>
                      <a:pt x="295" y="105"/>
                      <a:pt x="295" y="105"/>
                    </a:cubicBezTo>
                    <a:lnTo>
                      <a:pt x="295" y="328"/>
                    </a:lnTo>
                    <a:lnTo>
                      <a:pt x="222" y="328"/>
                    </a:lnTo>
                    <a:lnTo>
                      <a:pt x="222" y="328"/>
                    </a:lnTo>
                    <a:cubicBezTo>
                      <a:pt x="255" y="246"/>
                      <a:pt x="160" y="165"/>
                      <a:pt x="120" y="271"/>
                    </a:cubicBezTo>
                    <a:lnTo>
                      <a:pt x="120" y="271"/>
                    </a:lnTo>
                    <a:cubicBezTo>
                      <a:pt x="82" y="378"/>
                      <a:pt x="182" y="410"/>
                      <a:pt x="182" y="410"/>
                    </a:cubicBezTo>
                    <a:lnTo>
                      <a:pt x="182" y="468"/>
                    </a:lnTo>
                    <a:lnTo>
                      <a:pt x="182" y="468"/>
                    </a:lnTo>
                    <a:cubicBezTo>
                      <a:pt x="182" y="526"/>
                      <a:pt x="135" y="573"/>
                      <a:pt x="77" y="573"/>
                    </a:cubicBezTo>
                    <a:lnTo>
                      <a:pt x="59" y="573"/>
                    </a:lnTo>
                    <a:lnTo>
                      <a:pt x="0" y="892"/>
                    </a:lnTo>
                    <a:lnTo>
                      <a:pt x="176" y="1117"/>
                    </a:lnTo>
                    <a:lnTo>
                      <a:pt x="307" y="893"/>
                    </a:lnTo>
                    <a:lnTo>
                      <a:pt x="345" y="682"/>
                    </a:lnTo>
                    <a:lnTo>
                      <a:pt x="345" y="682"/>
                    </a:lnTo>
                    <a:cubicBezTo>
                      <a:pt x="377" y="682"/>
                      <a:pt x="409" y="678"/>
                      <a:pt x="444" y="673"/>
                    </a:cubicBezTo>
                    <a:lnTo>
                      <a:pt x="444" y="673"/>
                    </a:lnTo>
                    <a:cubicBezTo>
                      <a:pt x="604" y="644"/>
                      <a:pt x="583" y="473"/>
                      <a:pt x="581" y="144"/>
                    </a:cubicBezTo>
                    <a:lnTo>
                      <a:pt x="581" y="144"/>
                    </a:lnTo>
                    <a:cubicBezTo>
                      <a:pt x="581" y="109"/>
                      <a:pt x="575" y="78"/>
                      <a:pt x="564" y="5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83">
                <a:extLst>
                  <a:ext uri="{FF2B5EF4-FFF2-40B4-BE49-F238E27FC236}">
                    <a16:creationId xmlns:a16="http://schemas.microsoft.com/office/drawing/2014/main" id="{9EFAFA5D-4AB9-44EE-982F-2B956DE69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3666" y="8112982"/>
                <a:ext cx="532885" cy="996264"/>
              </a:xfrm>
              <a:custGeom>
                <a:avLst/>
                <a:gdLst>
                  <a:gd name="T0" fmla="*/ 184 w 607"/>
                  <a:gd name="T1" fmla="*/ 1110 h 1136"/>
                  <a:gd name="T2" fmla="*/ 345 w 607"/>
                  <a:gd name="T3" fmla="*/ 689 h 1136"/>
                  <a:gd name="T4" fmla="*/ 354 w 607"/>
                  <a:gd name="T5" fmla="*/ 682 h 1136"/>
                  <a:gd name="T6" fmla="*/ 451 w 607"/>
                  <a:gd name="T7" fmla="*/ 673 h 1136"/>
                  <a:gd name="T8" fmla="*/ 582 w 607"/>
                  <a:gd name="T9" fmla="*/ 252 h 1136"/>
                  <a:gd name="T10" fmla="*/ 581 w 607"/>
                  <a:gd name="T11" fmla="*/ 153 h 1136"/>
                  <a:gd name="T12" fmla="*/ 567 w 607"/>
                  <a:gd name="T13" fmla="*/ 66 h 1136"/>
                  <a:gd name="T14" fmla="*/ 313 w 607"/>
                  <a:gd name="T15" fmla="*/ 117 h 1136"/>
                  <a:gd name="T16" fmla="*/ 313 w 607"/>
                  <a:gd name="T17" fmla="*/ 337 h 1136"/>
                  <a:gd name="T18" fmla="*/ 231 w 607"/>
                  <a:gd name="T19" fmla="*/ 346 h 1136"/>
                  <a:gd name="T20" fmla="*/ 224 w 607"/>
                  <a:gd name="T21" fmla="*/ 341 h 1136"/>
                  <a:gd name="T22" fmla="*/ 224 w 607"/>
                  <a:gd name="T23" fmla="*/ 333 h 1136"/>
                  <a:gd name="T24" fmla="*/ 214 w 607"/>
                  <a:gd name="T25" fmla="*/ 256 h 1136"/>
                  <a:gd name="T26" fmla="*/ 177 w 607"/>
                  <a:gd name="T27" fmla="*/ 238 h 1136"/>
                  <a:gd name="T28" fmla="*/ 138 w 607"/>
                  <a:gd name="T29" fmla="*/ 284 h 1136"/>
                  <a:gd name="T30" fmla="*/ 138 w 607"/>
                  <a:gd name="T31" fmla="*/ 362 h 1136"/>
                  <a:gd name="T32" fmla="*/ 195 w 607"/>
                  <a:gd name="T33" fmla="*/ 410 h 1136"/>
                  <a:gd name="T34" fmla="*/ 201 w 607"/>
                  <a:gd name="T35" fmla="*/ 419 h 1136"/>
                  <a:gd name="T36" fmla="*/ 201 w 607"/>
                  <a:gd name="T37" fmla="*/ 477 h 1136"/>
                  <a:gd name="T38" fmla="*/ 75 w 607"/>
                  <a:gd name="T39" fmla="*/ 591 h 1136"/>
                  <a:gd name="T40" fmla="*/ 185 w 607"/>
                  <a:gd name="T41" fmla="*/ 1135 h 1136"/>
                  <a:gd name="T42" fmla="*/ 178 w 607"/>
                  <a:gd name="T43" fmla="*/ 1131 h 1136"/>
                  <a:gd name="T44" fmla="*/ 2 w 607"/>
                  <a:gd name="T45" fmla="*/ 907 h 1136"/>
                  <a:gd name="T46" fmla="*/ 59 w 607"/>
                  <a:gd name="T47" fmla="*/ 581 h 1136"/>
                  <a:gd name="T48" fmla="*/ 68 w 607"/>
                  <a:gd name="T49" fmla="*/ 574 h 1136"/>
                  <a:gd name="T50" fmla="*/ 86 w 607"/>
                  <a:gd name="T51" fmla="*/ 574 h 1136"/>
                  <a:gd name="T52" fmla="*/ 182 w 607"/>
                  <a:gd name="T53" fmla="*/ 425 h 1136"/>
                  <a:gd name="T54" fmla="*/ 122 w 607"/>
                  <a:gd name="T55" fmla="*/ 371 h 1136"/>
                  <a:gd name="T56" fmla="*/ 122 w 607"/>
                  <a:gd name="T57" fmla="*/ 277 h 1136"/>
                  <a:gd name="T58" fmla="*/ 175 w 607"/>
                  <a:gd name="T59" fmla="*/ 221 h 1136"/>
                  <a:gd name="T60" fmla="*/ 228 w 607"/>
                  <a:gd name="T61" fmla="*/ 245 h 1136"/>
                  <a:gd name="T62" fmla="*/ 244 w 607"/>
                  <a:gd name="T63" fmla="*/ 327 h 1136"/>
                  <a:gd name="T64" fmla="*/ 295 w 607"/>
                  <a:gd name="T65" fmla="*/ 114 h 1136"/>
                  <a:gd name="T66" fmla="*/ 297 w 607"/>
                  <a:gd name="T67" fmla="*/ 108 h 1136"/>
                  <a:gd name="T68" fmla="*/ 576 w 607"/>
                  <a:gd name="T69" fmla="*/ 51 h 1136"/>
                  <a:gd name="T70" fmla="*/ 582 w 607"/>
                  <a:gd name="T71" fmla="*/ 56 h 1136"/>
                  <a:gd name="T72" fmla="*/ 599 w 607"/>
                  <a:gd name="T73" fmla="*/ 153 h 1136"/>
                  <a:gd name="T74" fmla="*/ 600 w 607"/>
                  <a:gd name="T75" fmla="*/ 252 h 1136"/>
                  <a:gd name="T76" fmla="*/ 455 w 607"/>
                  <a:gd name="T77" fmla="*/ 690 h 1136"/>
                  <a:gd name="T78" fmla="*/ 362 w 607"/>
                  <a:gd name="T79" fmla="*/ 700 h 1136"/>
                  <a:gd name="T80" fmla="*/ 324 w 607"/>
                  <a:gd name="T81" fmla="*/ 904 h 1136"/>
                  <a:gd name="T82" fmla="*/ 193 w 607"/>
                  <a:gd name="T83" fmla="*/ 1131 h 1136"/>
                  <a:gd name="T84" fmla="*/ 186 w 607"/>
                  <a:gd name="T85" fmla="*/ 1135 h 1136"/>
                  <a:gd name="T86" fmla="*/ 185 w 607"/>
                  <a:gd name="T87" fmla="*/ 1135 h 1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07" h="1136">
                    <a:moveTo>
                      <a:pt x="19" y="899"/>
                    </a:moveTo>
                    <a:lnTo>
                      <a:pt x="184" y="1110"/>
                    </a:lnTo>
                    <a:lnTo>
                      <a:pt x="307" y="899"/>
                    </a:lnTo>
                    <a:lnTo>
                      <a:pt x="345" y="689"/>
                    </a:lnTo>
                    <a:lnTo>
                      <a:pt x="345" y="689"/>
                    </a:lnTo>
                    <a:cubicBezTo>
                      <a:pt x="346" y="685"/>
                      <a:pt x="350" y="682"/>
                      <a:pt x="354" y="682"/>
                    </a:cubicBezTo>
                    <a:lnTo>
                      <a:pt x="354" y="682"/>
                    </a:lnTo>
                    <a:cubicBezTo>
                      <a:pt x="386" y="682"/>
                      <a:pt x="418" y="679"/>
                      <a:pt x="451" y="673"/>
                    </a:cubicBezTo>
                    <a:lnTo>
                      <a:pt x="451" y="673"/>
                    </a:lnTo>
                    <a:cubicBezTo>
                      <a:pt x="587" y="648"/>
                      <a:pt x="585" y="516"/>
                      <a:pt x="582" y="252"/>
                    </a:cubicBezTo>
                    <a:lnTo>
                      <a:pt x="582" y="252"/>
                    </a:lnTo>
                    <a:cubicBezTo>
                      <a:pt x="582" y="221"/>
                      <a:pt x="581" y="188"/>
                      <a:pt x="581" y="153"/>
                    </a:cubicBezTo>
                    <a:lnTo>
                      <a:pt x="581" y="153"/>
                    </a:lnTo>
                    <a:cubicBezTo>
                      <a:pt x="581" y="122"/>
                      <a:pt x="576" y="93"/>
                      <a:pt x="567" y="66"/>
                    </a:cubicBezTo>
                    <a:lnTo>
                      <a:pt x="567" y="66"/>
                    </a:lnTo>
                    <a:cubicBezTo>
                      <a:pt x="399" y="25"/>
                      <a:pt x="325" y="102"/>
                      <a:pt x="313" y="117"/>
                    </a:cubicBezTo>
                    <a:lnTo>
                      <a:pt x="313" y="337"/>
                    </a:lnTo>
                    <a:lnTo>
                      <a:pt x="313" y="337"/>
                    </a:lnTo>
                    <a:cubicBezTo>
                      <a:pt x="313" y="341"/>
                      <a:pt x="309" y="346"/>
                      <a:pt x="304" y="346"/>
                    </a:cubicBezTo>
                    <a:lnTo>
                      <a:pt x="231" y="346"/>
                    </a:lnTo>
                    <a:lnTo>
                      <a:pt x="231" y="346"/>
                    </a:lnTo>
                    <a:cubicBezTo>
                      <a:pt x="229" y="346"/>
                      <a:pt x="226" y="344"/>
                      <a:pt x="224" y="341"/>
                    </a:cubicBezTo>
                    <a:lnTo>
                      <a:pt x="224" y="341"/>
                    </a:lnTo>
                    <a:cubicBezTo>
                      <a:pt x="223" y="340"/>
                      <a:pt x="222" y="336"/>
                      <a:pt x="224" y="333"/>
                    </a:cubicBezTo>
                    <a:lnTo>
                      <a:pt x="224" y="333"/>
                    </a:lnTo>
                    <a:cubicBezTo>
                      <a:pt x="236" y="301"/>
                      <a:pt x="226" y="272"/>
                      <a:pt x="214" y="256"/>
                    </a:cubicBezTo>
                    <a:lnTo>
                      <a:pt x="214" y="256"/>
                    </a:lnTo>
                    <a:cubicBezTo>
                      <a:pt x="203" y="243"/>
                      <a:pt x="189" y="237"/>
                      <a:pt x="177" y="238"/>
                    </a:cubicBezTo>
                    <a:lnTo>
                      <a:pt x="177" y="238"/>
                    </a:lnTo>
                    <a:cubicBezTo>
                      <a:pt x="162" y="241"/>
                      <a:pt x="148" y="258"/>
                      <a:pt x="138" y="284"/>
                    </a:cubicBezTo>
                    <a:lnTo>
                      <a:pt x="138" y="284"/>
                    </a:lnTo>
                    <a:cubicBezTo>
                      <a:pt x="127" y="313"/>
                      <a:pt x="127" y="340"/>
                      <a:pt x="138" y="362"/>
                    </a:cubicBezTo>
                    <a:lnTo>
                      <a:pt x="138" y="362"/>
                    </a:lnTo>
                    <a:cubicBezTo>
                      <a:pt x="155" y="397"/>
                      <a:pt x="194" y="410"/>
                      <a:pt x="195" y="410"/>
                    </a:cubicBezTo>
                    <a:lnTo>
                      <a:pt x="195" y="410"/>
                    </a:lnTo>
                    <a:cubicBezTo>
                      <a:pt x="198" y="412"/>
                      <a:pt x="201" y="415"/>
                      <a:pt x="201" y="419"/>
                    </a:cubicBezTo>
                    <a:lnTo>
                      <a:pt x="201" y="477"/>
                    </a:lnTo>
                    <a:lnTo>
                      <a:pt x="201" y="477"/>
                    </a:lnTo>
                    <a:cubicBezTo>
                      <a:pt x="201" y="540"/>
                      <a:pt x="150" y="591"/>
                      <a:pt x="86" y="591"/>
                    </a:cubicBezTo>
                    <a:lnTo>
                      <a:pt x="75" y="591"/>
                    </a:lnTo>
                    <a:lnTo>
                      <a:pt x="19" y="899"/>
                    </a:lnTo>
                    <a:close/>
                    <a:moveTo>
                      <a:pt x="185" y="1135"/>
                    </a:moveTo>
                    <a:lnTo>
                      <a:pt x="185" y="1135"/>
                    </a:lnTo>
                    <a:cubicBezTo>
                      <a:pt x="182" y="1135"/>
                      <a:pt x="180" y="1134"/>
                      <a:pt x="178" y="1131"/>
                    </a:cubicBezTo>
                    <a:lnTo>
                      <a:pt x="2" y="907"/>
                    </a:lnTo>
                    <a:lnTo>
                      <a:pt x="2" y="907"/>
                    </a:lnTo>
                    <a:cubicBezTo>
                      <a:pt x="1" y="904"/>
                      <a:pt x="0" y="902"/>
                      <a:pt x="1" y="900"/>
                    </a:cubicBezTo>
                    <a:lnTo>
                      <a:pt x="59" y="581"/>
                    </a:lnTo>
                    <a:lnTo>
                      <a:pt x="59" y="581"/>
                    </a:lnTo>
                    <a:cubicBezTo>
                      <a:pt x="60" y="576"/>
                      <a:pt x="63" y="574"/>
                      <a:pt x="68" y="574"/>
                    </a:cubicBezTo>
                    <a:lnTo>
                      <a:pt x="86" y="574"/>
                    </a:lnTo>
                    <a:lnTo>
                      <a:pt x="86" y="574"/>
                    </a:lnTo>
                    <a:cubicBezTo>
                      <a:pt x="139" y="574"/>
                      <a:pt x="182" y="530"/>
                      <a:pt x="182" y="477"/>
                    </a:cubicBezTo>
                    <a:lnTo>
                      <a:pt x="182" y="425"/>
                    </a:lnTo>
                    <a:lnTo>
                      <a:pt x="182" y="425"/>
                    </a:lnTo>
                    <a:cubicBezTo>
                      <a:pt x="170" y="419"/>
                      <a:pt x="138" y="403"/>
                      <a:pt x="122" y="371"/>
                    </a:cubicBezTo>
                    <a:lnTo>
                      <a:pt x="122" y="371"/>
                    </a:lnTo>
                    <a:cubicBezTo>
                      <a:pt x="108" y="344"/>
                      <a:pt x="108" y="312"/>
                      <a:pt x="122" y="277"/>
                    </a:cubicBezTo>
                    <a:lnTo>
                      <a:pt x="122" y="277"/>
                    </a:lnTo>
                    <a:cubicBezTo>
                      <a:pt x="136" y="236"/>
                      <a:pt x="159" y="224"/>
                      <a:pt x="175" y="221"/>
                    </a:cubicBezTo>
                    <a:lnTo>
                      <a:pt x="175" y="221"/>
                    </a:lnTo>
                    <a:cubicBezTo>
                      <a:pt x="194" y="218"/>
                      <a:pt x="213" y="227"/>
                      <a:pt x="228" y="245"/>
                    </a:cubicBezTo>
                    <a:lnTo>
                      <a:pt x="228" y="245"/>
                    </a:lnTo>
                    <a:cubicBezTo>
                      <a:pt x="242" y="263"/>
                      <a:pt x="253" y="294"/>
                      <a:pt x="244" y="327"/>
                    </a:cubicBezTo>
                    <a:lnTo>
                      <a:pt x="295" y="327"/>
                    </a:lnTo>
                    <a:lnTo>
                      <a:pt x="295" y="114"/>
                    </a:lnTo>
                    <a:lnTo>
                      <a:pt x="295" y="114"/>
                    </a:lnTo>
                    <a:cubicBezTo>
                      <a:pt x="295" y="111"/>
                      <a:pt x="296" y="110"/>
                      <a:pt x="297" y="108"/>
                    </a:cubicBezTo>
                    <a:lnTo>
                      <a:pt x="297" y="108"/>
                    </a:lnTo>
                    <a:cubicBezTo>
                      <a:pt x="300" y="104"/>
                      <a:pt x="379" y="0"/>
                      <a:pt x="576" y="51"/>
                    </a:cubicBezTo>
                    <a:lnTo>
                      <a:pt x="576" y="51"/>
                    </a:lnTo>
                    <a:cubicBezTo>
                      <a:pt x="578" y="51"/>
                      <a:pt x="581" y="53"/>
                      <a:pt x="582" y="56"/>
                    </a:cubicBezTo>
                    <a:lnTo>
                      <a:pt x="582" y="56"/>
                    </a:lnTo>
                    <a:cubicBezTo>
                      <a:pt x="593" y="85"/>
                      <a:pt x="599" y="118"/>
                      <a:pt x="599" y="153"/>
                    </a:cubicBezTo>
                    <a:lnTo>
                      <a:pt x="599" y="153"/>
                    </a:lnTo>
                    <a:cubicBezTo>
                      <a:pt x="599" y="188"/>
                      <a:pt x="599" y="221"/>
                      <a:pt x="600" y="252"/>
                    </a:cubicBezTo>
                    <a:lnTo>
                      <a:pt x="600" y="252"/>
                    </a:lnTo>
                    <a:cubicBezTo>
                      <a:pt x="603" y="518"/>
                      <a:pt x="606" y="663"/>
                      <a:pt x="455" y="690"/>
                    </a:cubicBezTo>
                    <a:lnTo>
                      <a:pt x="455" y="690"/>
                    </a:lnTo>
                    <a:cubicBezTo>
                      <a:pt x="423" y="695"/>
                      <a:pt x="391" y="699"/>
                      <a:pt x="362" y="700"/>
                    </a:cubicBezTo>
                    <a:lnTo>
                      <a:pt x="324" y="904"/>
                    </a:lnTo>
                    <a:lnTo>
                      <a:pt x="324" y="904"/>
                    </a:lnTo>
                    <a:cubicBezTo>
                      <a:pt x="323" y="905"/>
                      <a:pt x="323" y="906"/>
                      <a:pt x="323" y="907"/>
                    </a:cubicBezTo>
                    <a:lnTo>
                      <a:pt x="193" y="1131"/>
                    </a:lnTo>
                    <a:lnTo>
                      <a:pt x="193" y="1131"/>
                    </a:lnTo>
                    <a:cubicBezTo>
                      <a:pt x="191" y="1133"/>
                      <a:pt x="189" y="1135"/>
                      <a:pt x="186" y="1135"/>
                    </a:cubicBezTo>
                    <a:lnTo>
                      <a:pt x="186" y="1135"/>
                    </a:lnTo>
                    <a:cubicBezTo>
                      <a:pt x="185" y="1135"/>
                      <a:pt x="185" y="1135"/>
                      <a:pt x="185" y="11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84">
                <a:extLst>
                  <a:ext uri="{FF2B5EF4-FFF2-40B4-BE49-F238E27FC236}">
                    <a16:creationId xmlns:a16="http://schemas.microsoft.com/office/drawing/2014/main" id="{A595A287-2556-4374-8231-A7F36627A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0801" y="8699928"/>
                <a:ext cx="73367" cy="69507"/>
              </a:xfrm>
              <a:custGeom>
                <a:avLst/>
                <a:gdLst>
                  <a:gd name="T0" fmla="*/ 80 w 84"/>
                  <a:gd name="T1" fmla="*/ 16 h 81"/>
                  <a:gd name="T2" fmla="*/ 80 w 84"/>
                  <a:gd name="T3" fmla="*/ 16 h 81"/>
                  <a:gd name="T4" fmla="*/ 73 w 84"/>
                  <a:gd name="T5" fmla="*/ 13 h 81"/>
                  <a:gd name="T6" fmla="*/ 73 w 84"/>
                  <a:gd name="T7" fmla="*/ 13 h 81"/>
                  <a:gd name="T8" fmla="*/ 19 w 84"/>
                  <a:gd name="T9" fmla="*/ 4 h 81"/>
                  <a:gd name="T10" fmla="*/ 19 w 84"/>
                  <a:gd name="T11" fmla="*/ 4 h 81"/>
                  <a:gd name="T12" fmla="*/ 5 w 84"/>
                  <a:gd name="T13" fmla="*/ 6 h 81"/>
                  <a:gd name="T14" fmla="*/ 5 w 84"/>
                  <a:gd name="T15" fmla="*/ 6 h 81"/>
                  <a:gd name="T16" fmla="*/ 3 w 84"/>
                  <a:gd name="T17" fmla="*/ 25 h 81"/>
                  <a:gd name="T18" fmla="*/ 3 w 84"/>
                  <a:gd name="T19" fmla="*/ 25 h 81"/>
                  <a:gd name="T20" fmla="*/ 63 w 84"/>
                  <a:gd name="T21" fmla="*/ 80 h 81"/>
                  <a:gd name="T22" fmla="*/ 63 w 84"/>
                  <a:gd name="T23" fmla="*/ 80 h 81"/>
                  <a:gd name="T24" fmla="*/ 64 w 84"/>
                  <a:gd name="T25" fmla="*/ 80 h 81"/>
                  <a:gd name="T26" fmla="*/ 64 w 84"/>
                  <a:gd name="T27" fmla="*/ 80 h 81"/>
                  <a:gd name="T28" fmla="*/ 73 w 84"/>
                  <a:gd name="T29" fmla="*/ 73 h 81"/>
                  <a:gd name="T30" fmla="*/ 83 w 84"/>
                  <a:gd name="T31" fmla="*/ 24 h 81"/>
                  <a:gd name="T32" fmla="*/ 83 w 84"/>
                  <a:gd name="T33" fmla="*/ 24 h 81"/>
                  <a:gd name="T34" fmla="*/ 80 w 84"/>
                  <a:gd name="T35" fmla="*/ 1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81">
                    <a:moveTo>
                      <a:pt x="80" y="16"/>
                    </a:moveTo>
                    <a:lnTo>
                      <a:pt x="80" y="16"/>
                    </a:lnTo>
                    <a:cubicBezTo>
                      <a:pt x="78" y="14"/>
                      <a:pt x="76" y="13"/>
                      <a:pt x="73" y="13"/>
                    </a:cubicBezTo>
                    <a:lnTo>
                      <a:pt x="73" y="13"/>
                    </a:lnTo>
                    <a:cubicBezTo>
                      <a:pt x="72" y="13"/>
                      <a:pt x="45" y="15"/>
                      <a:pt x="19" y="4"/>
                    </a:cubicBezTo>
                    <a:lnTo>
                      <a:pt x="19" y="4"/>
                    </a:lnTo>
                    <a:cubicBezTo>
                      <a:pt x="11" y="0"/>
                      <a:pt x="7" y="4"/>
                      <a:pt x="5" y="6"/>
                    </a:cubicBezTo>
                    <a:lnTo>
                      <a:pt x="5" y="6"/>
                    </a:lnTo>
                    <a:cubicBezTo>
                      <a:pt x="0" y="10"/>
                      <a:pt x="0" y="17"/>
                      <a:pt x="3" y="25"/>
                    </a:cubicBezTo>
                    <a:lnTo>
                      <a:pt x="3" y="25"/>
                    </a:lnTo>
                    <a:cubicBezTo>
                      <a:pt x="10" y="46"/>
                      <a:pt x="32" y="76"/>
                      <a:pt x="63" y="80"/>
                    </a:cubicBezTo>
                    <a:lnTo>
                      <a:pt x="63" y="80"/>
                    </a:lnTo>
                    <a:lnTo>
                      <a:pt x="64" y="80"/>
                    </a:lnTo>
                    <a:lnTo>
                      <a:pt x="64" y="80"/>
                    </a:lnTo>
                    <a:cubicBezTo>
                      <a:pt x="69" y="80"/>
                      <a:pt x="72" y="77"/>
                      <a:pt x="73" y="73"/>
                    </a:cubicBezTo>
                    <a:lnTo>
                      <a:pt x="83" y="24"/>
                    </a:lnTo>
                    <a:lnTo>
                      <a:pt x="83" y="24"/>
                    </a:lnTo>
                    <a:cubicBezTo>
                      <a:pt x="83" y="21"/>
                      <a:pt x="82" y="18"/>
                      <a:pt x="80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85">
                <a:extLst>
                  <a:ext uri="{FF2B5EF4-FFF2-40B4-BE49-F238E27FC236}">
                    <a16:creationId xmlns:a16="http://schemas.microsoft.com/office/drawing/2014/main" id="{7DC564C0-B41F-47A5-938C-6470A3001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8693" y="12916671"/>
                <a:ext cx="467239" cy="50201"/>
              </a:xfrm>
              <a:custGeom>
                <a:avLst/>
                <a:gdLst>
                  <a:gd name="T0" fmla="*/ 0 w 533"/>
                  <a:gd name="T1" fmla="*/ 57 h 58"/>
                  <a:gd name="T2" fmla="*/ 526 w 533"/>
                  <a:gd name="T3" fmla="*/ 57 h 58"/>
                  <a:gd name="T4" fmla="*/ 526 w 533"/>
                  <a:gd name="T5" fmla="*/ 57 h 58"/>
                  <a:gd name="T6" fmla="*/ 530 w 533"/>
                  <a:gd name="T7" fmla="*/ 0 h 58"/>
                  <a:gd name="T8" fmla="*/ 1 w 533"/>
                  <a:gd name="T9" fmla="*/ 0 h 58"/>
                  <a:gd name="T10" fmla="*/ 1 w 533"/>
                  <a:gd name="T11" fmla="*/ 0 h 58"/>
                  <a:gd name="T12" fmla="*/ 0 w 533"/>
                  <a:gd name="T13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3" h="58">
                    <a:moveTo>
                      <a:pt x="0" y="57"/>
                    </a:moveTo>
                    <a:lnTo>
                      <a:pt x="526" y="57"/>
                    </a:lnTo>
                    <a:lnTo>
                      <a:pt x="526" y="57"/>
                    </a:lnTo>
                    <a:cubicBezTo>
                      <a:pt x="526" y="57"/>
                      <a:pt x="532" y="30"/>
                      <a:pt x="530" y="0"/>
                    </a:cubicBezTo>
                    <a:lnTo>
                      <a:pt x="1" y="0"/>
                    </a:lnTo>
                    <a:lnTo>
                      <a:pt x="1" y="0"/>
                    </a:lnTo>
                    <a:cubicBezTo>
                      <a:pt x="0" y="19"/>
                      <a:pt x="0" y="38"/>
                      <a:pt x="0" y="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86">
                <a:extLst>
                  <a:ext uri="{FF2B5EF4-FFF2-40B4-BE49-F238E27FC236}">
                    <a16:creationId xmlns:a16="http://schemas.microsoft.com/office/drawing/2014/main" id="{DAC5EA82-547D-4D2E-8CE7-CF0B9B5B5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0970" y="12905088"/>
                <a:ext cx="482685" cy="65644"/>
              </a:xfrm>
              <a:custGeom>
                <a:avLst/>
                <a:gdLst>
                  <a:gd name="T0" fmla="*/ 19 w 551"/>
                  <a:gd name="T1" fmla="*/ 58 h 77"/>
                  <a:gd name="T2" fmla="*/ 528 w 551"/>
                  <a:gd name="T3" fmla="*/ 58 h 77"/>
                  <a:gd name="T4" fmla="*/ 528 w 551"/>
                  <a:gd name="T5" fmla="*/ 58 h 77"/>
                  <a:gd name="T6" fmla="*/ 530 w 551"/>
                  <a:gd name="T7" fmla="*/ 19 h 77"/>
                  <a:gd name="T8" fmla="*/ 19 w 551"/>
                  <a:gd name="T9" fmla="*/ 19 h 77"/>
                  <a:gd name="T10" fmla="*/ 19 w 551"/>
                  <a:gd name="T11" fmla="*/ 19 h 77"/>
                  <a:gd name="T12" fmla="*/ 19 w 551"/>
                  <a:gd name="T13" fmla="*/ 58 h 77"/>
                  <a:gd name="T14" fmla="*/ 535 w 551"/>
                  <a:gd name="T15" fmla="*/ 76 h 77"/>
                  <a:gd name="T16" fmla="*/ 9 w 551"/>
                  <a:gd name="T17" fmla="*/ 76 h 77"/>
                  <a:gd name="T18" fmla="*/ 9 w 551"/>
                  <a:gd name="T19" fmla="*/ 76 h 77"/>
                  <a:gd name="T20" fmla="*/ 0 w 551"/>
                  <a:gd name="T21" fmla="*/ 67 h 77"/>
                  <a:gd name="T22" fmla="*/ 0 w 551"/>
                  <a:gd name="T23" fmla="*/ 67 h 77"/>
                  <a:gd name="T24" fmla="*/ 1 w 551"/>
                  <a:gd name="T25" fmla="*/ 9 h 77"/>
                  <a:gd name="T26" fmla="*/ 1 w 551"/>
                  <a:gd name="T27" fmla="*/ 9 h 77"/>
                  <a:gd name="T28" fmla="*/ 10 w 551"/>
                  <a:gd name="T29" fmla="*/ 0 h 77"/>
                  <a:gd name="T30" fmla="*/ 539 w 551"/>
                  <a:gd name="T31" fmla="*/ 0 h 77"/>
                  <a:gd name="T32" fmla="*/ 539 w 551"/>
                  <a:gd name="T33" fmla="*/ 0 h 77"/>
                  <a:gd name="T34" fmla="*/ 548 w 551"/>
                  <a:gd name="T35" fmla="*/ 9 h 77"/>
                  <a:gd name="T36" fmla="*/ 548 w 551"/>
                  <a:gd name="T37" fmla="*/ 9 h 77"/>
                  <a:gd name="T38" fmla="*/ 543 w 551"/>
                  <a:gd name="T39" fmla="*/ 69 h 77"/>
                  <a:gd name="T40" fmla="*/ 543 w 551"/>
                  <a:gd name="T41" fmla="*/ 69 h 77"/>
                  <a:gd name="T42" fmla="*/ 535 w 551"/>
                  <a:gd name="T43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1" h="77">
                    <a:moveTo>
                      <a:pt x="19" y="58"/>
                    </a:moveTo>
                    <a:lnTo>
                      <a:pt x="528" y="58"/>
                    </a:lnTo>
                    <a:lnTo>
                      <a:pt x="528" y="58"/>
                    </a:lnTo>
                    <a:cubicBezTo>
                      <a:pt x="529" y="50"/>
                      <a:pt x="531" y="35"/>
                      <a:pt x="530" y="19"/>
                    </a:cubicBezTo>
                    <a:lnTo>
                      <a:pt x="19" y="19"/>
                    </a:lnTo>
                    <a:lnTo>
                      <a:pt x="19" y="19"/>
                    </a:lnTo>
                    <a:cubicBezTo>
                      <a:pt x="19" y="32"/>
                      <a:pt x="19" y="45"/>
                      <a:pt x="19" y="58"/>
                    </a:cubicBezTo>
                    <a:close/>
                    <a:moveTo>
                      <a:pt x="535" y="76"/>
                    </a:moveTo>
                    <a:lnTo>
                      <a:pt x="9" y="76"/>
                    </a:lnTo>
                    <a:lnTo>
                      <a:pt x="9" y="76"/>
                    </a:lnTo>
                    <a:cubicBezTo>
                      <a:pt x="5" y="76"/>
                      <a:pt x="0" y="72"/>
                      <a:pt x="0" y="67"/>
                    </a:cubicBezTo>
                    <a:lnTo>
                      <a:pt x="0" y="67"/>
                    </a:lnTo>
                    <a:cubicBezTo>
                      <a:pt x="0" y="49"/>
                      <a:pt x="0" y="30"/>
                      <a:pt x="1" y="9"/>
                    </a:cubicBezTo>
                    <a:lnTo>
                      <a:pt x="1" y="9"/>
                    </a:lnTo>
                    <a:cubicBezTo>
                      <a:pt x="1" y="5"/>
                      <a:pt x="5" y="0"/>
                      <a:pt x="10" y="0"/>
                    </a:cubicBezTo>
                    <a:lnTo>
                      <a:pt x="539" y="0"/>
                    </a:lnTo>
                    <a:lnTo>
                      <a:pt x="539" y="0"/>
                    </a:lnTo>
                    <a:cubicBezTo>
                      <a:pt x="543" y="0"/>
                      <a:pt x="548" y="5"/>
                      <a:pt x="548" y="9"/>
                    </a:cubicBezTo>
                    <a:lnTo>
                      <a:pt x="548" y="9"/>
                    </a:lnTo>
                    <a:cubicBezTo>
                      <a:pt x="550" y="41"/>
                      <a:pt x="543" y="68"/>
                      <a:pt x="543" y="69"/>
                    </a:cubicBezTo>
                    <a:lnTo>
                      <a:pt x="543" y="69"/>
                    </a:lnTo>
                    <a:cubicBezTo>
                      <a:pt x="542" y="73"/>
                      <a:pt x="539" y="76"/>
                      <a:pt x="535" y="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87">
                <a:extLst>
                  <a:ext uri="{FF2B5EF4-FFF2-40B4-BE49-F238E27FC236}">
                    <a16:creationId xmlns:a16="http://schemas.microsoft.com/office/drawing/2014/main" id="{379C10D1-5088-4819-981E-49557105F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2553" y="10248385"/>
                <a:ext cx="1536872" cy="2668286"/>
              </a:xfrm>
              <a:custGeom>
                <a:avLst/>
                <a:gdLst>
                  <a:gd name="T0" fmla="*/ 1666 w 1755"/>
                  <a:gd name="T1" fmla="*/ 2938 h 3045"/>
                  <a:gd name="T2" fmla="*/ 1666 w 1755"/>
                  <a:gd name="T3" fmla="*/ 2938 h 3045"/>
                  <a:gd name="T4" fmla="*/ 1525 w 1755"/>
                  <a:gd name="T5" fmla="*/ 2859 h 3045"/>
                  <a:gd name="T6" fmla="*/ 1590 w 1755"/>
                  <a:gd name="T7" fmla="*/ 2448 h 3045"/>
                  <a:gd name="T8" fmla="*/ 1590 w 1755"/>
                  <a:gd name="T9" fmla="*/ 2448 h 3045"/>
                  <a:gd name="T10" fmla="*/ 1649 w 1755"/>
                  <a:gd name="T11" fmla="*/ 1680 h 3045"/>
                  <a:gd name="T12" fmla="*/ 1649 w 1755"/>
                  <a:gd name="T13" fmla="*/ 1680 h 3045"/>
                  <a:gd name="T14" fmla="*/ 1598 w 1755"/>
                  <a:gd name="T15" fmla="*/ 1010 h 3045"/>
                  <a:gd name="T16" fmla="*/ 1473 w 1755"/>
                  <a:gd name="T17" fmla="*/ 181 h 3045"/>
                  <a:gd name="T18" fmla="*/ 468 w 1755"/>
                  <a:gd name="T19" fmla="*/ 0 h 3045"/>
                  <a:gd name="T20" fmla="*/ 468 w 1755"/>
                  <a:gd name="T21" fmla="*/ 0 h 3045"/>
                  <a:gd name="T22" fmla="*/ 367 w 1755"/>
                  <a:gd name="T23" fmla="*/ 677 h 3045"/>
                  <a:gd name="T24" fmla="*/ 302 w 1755"/>
                  <a:gd name="T25" fmla="*/ 1756 h 3045"/>
                  <a:gd name="T26" fmla="*/ 302 w 1755"/>
                  <a:gd name="T27" fmla="*/ 1756 h 3045"/>
                  <a:gd name="T28" fmla="*/ 0 w 1755"/>
                  <a:gd name="T29" fmla="*/ 3044 h 3045"/>
                  <a:gd name="T30" fmla="*/ 529 w 1755"/>
                  <a:gd name="T31" fmla="*/ 3044 h 3045"/>
                  <a:gd name="T32" fmla="*/ 529 w 1755"/>
                  <a:gd name="T33" fmla="*/ 3044 h 3045"/>
                  <a:gd name="T34" fmla="*/ 484 w 1755"/>
                  <a:gd name="T35" fmla="*/ 2961 h 3045"/>
                  <a:gd name="T36" fmla="*/ 484 w 1755"/>
                  <a:gd name="T37" fmla="*/ 2961 h 3045"/>
                  <a:gd name="T38" fmla="*/ 336 w 1755"/>
                  <a:gd name="T39" fmla="*/ 2887 h 3045"/>
                  <a:gd name="T40" fmla="*/ 644 w 1755"/>
                  <a:gd name="T41" fmla="*/ 2089 h 3045"/>
                  <a:gd name="T42" fmla="*/ 644 w 1755"/>
                  <a:gd name="T43" fmla="*/ 2089 h 3045"/>
                  <a:gd name="T44" fmla="*/ 759 w 1755"/>
                  <a:gd name="T45" fmla="*/ 1752 h 3045"/>
                  <a:gd name="T46" fmla="*/ 759 w 1755"/>
                  <a:gd name="T47" fmla="*/ 1752 h 3045"/>
                  <a:gd name="T48" fmla="*/ 830 w 1755"/>
                  <a:gd name="T49" fmla="*/ 1491 h 3045"/>
                  <a:gd name="T50" fmla="*/ 1010 w 1755"/>
                  <a:gd name="T51" fmla="*/ 737 h 3045"/>
                  <a:gd name="T52" fmla="*/ 1206 w 1755"/>
                  <a:gd name="T53" fmla="*/ 1690 h 3045"/>
                  <a:gd name="T54" fmla="*/ 1150 w 1755"/>
                  <a:gd name="T55" fmla="*/ 3044 h 3045"/>
                  <a:gd name="T56" fmla="*/ 1754 w 1755"/>
                  <a:gd name="T57" fmla="*/ 3044 h 3045"/>
                  <a:gd name="T58" fmla="*/ 1754 w 1755"/>
                  <a:gd name="T59" fmla="*/ 3044 h 3045"/>
                  <a:gd name="T60" fmla="*/ 1666 w 1755"/>
                  <a:gd name="T61" fmla="*/ 2938 h 3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55" h="3045">
                    <a:moveTo>
                      <a:pt x="1666" y="2938"/>
                    </a:moveTo>
                    <a:lnTo>
                      <a:pt x="1666" y="2938"/>
                    </a:lnTo>
                    <a:cubicBezTo>
                      <a:pt x="1579" y="2899"/>
                      <a:pt x="1525" y="2859"/>
                      <a:pt x="1525" y="2859"/>
                    </a:cubicBezTo>
                    <a:lnTo>
                      <a:pt x="1590" y="2448"/>
                    </a:lnTo>
                    <a:lnTo>
                      <a:pt x="1590" y="2448"/>
                    </a:lnTo>
                    <a:cubicBezTo>
                      <a:pt x="1631" y="2193"/>
                      <a:pt x="1651" y="1937"/>
                      <a:pt x="1649" y="1680"/>
                    </a:cubicBezTo>
                    <a:lnTo>
                      <a:pt x="1649" y="1680"/>
                    </a:lnTo>
                    <a:cubicBezTo>
                      <a:pt x="1648" y="1455"/>
                      <a:pt x="1631" y="1232"/>
                      <a:pt x="1598" y="1010"/>
                    </a:cubicBezTo>
                    <a:lnTo>
                      <a:pt x="1473" y="181"/>
                    </a:lnTo>
                    <a:lnTo>
                      <a:pt x="468" y="0"/>
                    </a:lnTo>
                    <a:lnTo>
                      <a:pt x="468" y="0"/>
                    </a:lnTo>
                    <a:cubicBezTo>
                      <a:pt x="468" y="0"/>
                      <a:pt x="386" y="163"/>
                      <a:pt x="367" y="677"/>
                    </a:cubicBezTo>
                    <a:lnTo>
                      <a:pt x="302" y="1756"/>
                    </a:lnTo>
                    <a:lnTo>
                      <a:pt x="302" y="1756"/>
                    </a:lnTo>
                    <a:cubicBezTo>
                      <a:pt x="302" y="1756"/>
                      <a:pt x="14" y="2396"/>
                      <a:pt x="0" y="3044"/>
                    </a:cubicBezTo>
                    <a:lnTo>
                      <a:pt x="529" y="3044"/>
                    </a:lnTo>
                    <a:lnTo>
                      <a:pt x="529" y="3044"/>
                    </a:lnTo>
                    <a:cubicBezTo>
                      <a:pt x="527" y="3013"/>
                      <a:pt x="517" y="2979"/>
                      <a:pt x="484" y="2961"/>
                    </a:cubicBezTo>
                    <a:lnTo>
                      <a:pt x="484" y="2961"/>
                    </a:lnTo>
                    <a:cubicBezTo>
                      <a:pt x="418" y="2927"/>
                      <a:pt x="336" y="2887"/>
                      <a:pt x="336" y="2887"/>
                    </a:cubicBezTo>
                    <a:lnTo>
                      <a:pt x="644" y="2089"/>
                    </a:lnTo>
                    <a:lnTo>
                      <a:pt x="644" y="2089"/>
                    </a:lnTo>
                    <a:cubicBezTo>
                      <a:pt x="688" y="1979"/>
                      <a:pt x="726" y="1866"/>
                      <a:pt x="759" y="1752"/>
                    </a:cubicBezTo>
                    <a:lnTo>
                      <a:pt x="759" y="1752"/>
                    </a:lnTo>
                    <a:cubicBezTo>
                      <a:pt x="786" y="1666"/>
                      <a:pt x="809" y="1579"/>
                      <a:pt x="830" y="1491"/>
                    </a:cubicBezTo>
                    <a:lnTo>
                      <a:pt x="1010" y="737"/>
                    </a:lnTo>
                    <a:lnTo>
                      <a:pt x="1206" y="1690"/>
                    </a:lnTo>
                    <a:lnTo>
                      <a:pt x="1150" y="3044"/>
                    </a:lnTo>
                    <a:lnTo>
                      <a:pt x="1754" y="3044"/>
                    </a:lnTo>
                    <a:lnTo>
                      <a:pt x="1754" y="3044"/>
                    </a:lnTo>
                    <a:cubicBezTo>
                      <a:pt x="1752" y="3008"/>
                      <a:pt x="1735" y="2970"/>
                      <a:pt x="1666" y="29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88">
                <a:extLst>
                  <a:ext uri="{FF2B5EF4-FFF2-40B4-BE49-F238E27FC236}">
                    <a16:creationId xmlns:a16="http://schemas.microsoft.com/office/drawing/2014/main" id="{254118AF-0EB5-4C07-B65E-10E3AAB54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0970" y="10240662"/>
                <a:ext cx="1552318" cy="2683732"/>
              </a:xfrm>
              <a:custGeom>
                <a:avLst/>
                <a:gdLst>
                  <a:gd name="T0" fmla="*/ 1753 w 1773"/>
                  <a:gd name="T1" fmla="*/ 3043 h 3063"/>
                  <a:gd name="T2" fmla="*/ 1671 w 1773"/>
                  <a:gd name="T3" fmla="*/ 2956 h 3063"/>
                  <a:gd name="T4" fmla="*/ 1527 w 1773"/>
                  <a:gd name="T5" fmla="*/ 2875 h 3063"/>
                  <a:gd name="T6" fmla="*/ 1524 w 1773"/>
                  <a:gd name="T7" fmla="*/ 2865 h 3063"/>
                  <a:gd name="T8" fmla="*/ 1590 w 1773"/>
                  <a:gd name="T9" fmla="*/ 2456 h 3063"/>
                  <a:gd name="T10" fmla="*/ 1649 w 1773"/>
                  <a:gd name="T11" fmla="*/ 1689 h 3063"/>
                  <a:gd name="T12" fmla="*/ 1474 w 1773"/>
                  <a:gd name="T13" fmla="*/ 198 h 3063"/>
                  <a:gd name="T14" fmla="*/ 482 w 1773"/>
                  <a:gd name="T15" fmla="*/ 20 h 3063"/>
                  <a:gd name="T16" fmla="*/ 319 w 1773"/>
                  <a:gd name="T17" fmla="*/ 1766 h 3063"/>
                  <a:gd name="T18" fmla="*/ 319 w 1773"/>
                  <a:gd name="T19" fmla="*/ 1768 h 3063"/>
                  <a:gd name="T20" fmla="*/ 18 w 1773"/>
                  <a:gd name="T21" fmla="*/ 3043 h 3063"/>
                  <a:gd name="T22" fmla="*/ 528 w 1773"/>
                  <a:gd name="T23" fmla="*/ 3043 h 3063"/>
                  <a:gd name="T24" fmla="*/ 489 w 1773"/>
                  <a:gd name="T25" fmla="*/ 2978 h 3063"/>
                  <a:gd name="T26" fmla="*/ 341 w 1773"/>
                  <a:gd name="T27" fmla="*/ 2905 h 3063"/>
                  <a:gd name="T28" fmla="*/ 645 w 1773"/>
                  <a:gd name="T29" fmla="*/ 2095 h 3063"/>
                  <a:gd name="T30" fmla="*/ 760 w 1773"/>
                  <a:gd name="T31" fmla="*/ 1759 h 3063"/>
                  <a:gd name="T32" fmla="*/ 831 w 1773"/>
                  <a:gd name="T33" fmla="*/ 1498 h 3063"/>
                  <a:gd name="T34" fmla="*/ 1011 w 1773"/>
                  <a:gd name="T35" fmla="*/ 745 h 3063"/>
                  <a:gd name="T36" fmla="*/ 1019 w 1773"/>
                  <a:gd name="T37" fmla="*/ 738 h 3063"/>
                  <a:gd name="T38" fmla="*/ 1224 w 1773"/>
                  <a:gd name="T39" fmla="*/ 1697 h 3063"/>
                  <a:gd name="T40" fmla="*/ 1224 w 1773"/>
                  <a:gd name="T41" fmla="*/ 1699 h 3063"/>
                  <a:gd name="T42" fmla="*/ 1763 w 1773"/>
                  <a:gd name="T43" fmla="*/ 3062 h 3063"/>
                  <a:gd name="T44" fmla="*/ 1159 w 1773"/>
                  <a:gd name="T45" fmla="*/ 3062 h 3063"/>
                  <a:gd name="T46" fmla="*/ 1152 w 1773"/>
                  <a:gd name="T47" fmla="*/ 3059 h 3063"/>
                  <a:gd name="T48" fmla="*/ 1206 w 1773"/>
                  <a:gd name="T49" fmla="*/ 1699 h 3063"/>
                  <a:gd name="T50" fmla="*/ 848 w 1773"/>
                  <a:gd name="T51" fmla="*/ 1503 h 3063"/>
                  <a:gd name="T52" fmla="*/ 778 w 1773"/>
                  <a:gd name="T53" fmla="*/ 1764 h 3063"/>
                  <a:gd name="T54" fmla="*/ 662 w 1773"/>
                  <a:gd name="T55" fmla="*/ 2102 h 3063"/>
                  <a:gd name="T56" fmla="*/ 356 w 1773"/>
                  <a:gd name="T57" fmla="*/ 2892 h 3063"/>
                  <a:gd name="T58" fmla="*/ 497 w 1773"/>
                  <a:gd name="T59" fmla="*/ 2962 h 3063"/>
                  <a:gd name="T60" fmla="*/ 547 w 1773"/>
                  <a:gd name="T61" fmla="*/ 3052 h 3063"/>
                  <a:gd name="T62" fmla="*/ 545 w 1773"/>
                  <a:gd name="T63" fmla="*/ 3059 h 3063"/>
                  <a:gd name="T64" fmla="*/ 9 w 1773"/>
                  <a:gd name="T65" fmla="*/ 3062 h 3063"/>
                  <a:gd name="T66" fmla="*/ 3 w 1773"/>
                  <a:gd name="T67" fmla="*/ 3059 h 3063"/>
                  <a:gd name="T68" fmla="*/ 0 w 1773"/>
                  <a:gd name="T69" fmla="*/ 3052 h 3063"/>
                  <a:gd name="T70" fmla="*/ 302 w 1773"/>
                  <a:gd name="T71" fmla="*/ 1763 h 3063"/>
                  <a:gd name="T72" fmla="*/ 367 w 1773"/>
                  <a:gd name="T73" fmla="*/ 686 h 3063"/>
                  <a:gd name="T74" fmla="*/ 468 w 1773"/>
                  <a:gd name="T75" fmla="*/ 6 h 3063"/>
                  <a:gd name="T76" fmla="*/ 1484 w 1773"/>
                  <a:gd name="T77" fmla="*/ 181 h 3063"/>
                  <a:gd name="T78" fmla="*/ 1491 w 1773"/>
                  <a:gd name="T79" fmla="*/ 188 h 3063"/>
                  <a:gd name="T80" fmla="*/ 1615 w 1773"/>
                  <a:gd name="T81" fmla="*/ 1017 h 3063"/>
                  <a:gd name="T82" fmla="*/ 1668 w 1773"/>
                  <a:gd name="T83" fmla="*/ 1688 h 3063"/>
                  <a:gd name="T84" fmla="*/ 1543 w 1773"/>
                  <a:gd name="T85" fmla="*/ 2863 h 3063"/>
                  <a:gd name="T86" fmla="*/ 1678 w 1773"/>
                  <a:gd name="T87" fmla="*/ 2939 h 3063"/>
                  <a:gd name="T88" fmla="*/ 1772 w 1773"/>
                  <a:gd name="T89" fmla="*/ 3052 h 3063"/>
                  <a:gd name="T90" fmla="*/ 1770 w 1773"/>
                  <a:gd name="T91" fmla="*/ 3059 h 3063"/>
                  <a:gd name="T92" fmla="*/ 1763 w 1773"/>
                  <a:gd name="T93" fmla="*/ 3062 h 3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73" h="3063">
                    <a:moveTo>
                      <a:pt x="1168" y="3043"/>
                    </a:moveTo>
                    <a:lnTo>
                      <a:pt x="1753" y="3043"/>
                    </a:lnTo>
                    <a:lnTo>
                      <a:pt x="1753" y="3043"/>
                    </a:lnTo>
                    <a:cubicBezTo>
                      <a:pt x="1749" y="3016"/>
                      <a:pt x="1733" y="2984"/>
                      <a:pt x="1671" y="2956"/>
                    </a:cubicBezTo>
                    <a:lnTo>
                      <a:pt x="1671" y="2956"/>
                    </a:lnTo>
                    <a:cubicBezTo>
                      <a:pt x="1584" y="2917"/>
                      <a:pt x="1530" y="2876"/>
                      <a:pt x="1527" y="2875"/>
                    </a:cubicBezTo>
                    <a:lnTo>
                      <a:pt x="1527" y="2875"/>
                    </a:lnTo>
                    <a:cubicBezTo>
                      <a:pt x="1525" y="2872"/>
                      <a:pt x="1524" y="2869"/>
                      <a:pt x="1524" y="2865"/>
                    </a:cubicBezTo>
                    <a:lnTo>
                      <a:pt x="1590" y="2456"/>
                    </a:lnTo>
                    <a:lnTo>
                      <a:pt x="1590" y="2456"/>
                    </a:lnTo>
                    <a:cubicBezTo>
                      <a:pt x="1631" y="2202"/>
                      <a:pt x="1651" y="1945"/>
                      <a:pt x="1649" y="1689"/>
                    </a:cubicBezTo>
                    <a:lnTo>
                      <a:pt x="1649" y="1689"/>
                    </a:lnTo>
                    <a:cubicBezTo>
                      <a:pt x="1648" y="1465"/>
                      <a:pt x="1631" y="1241"/>
                      <a:pt x="1598" y="1020"/>
                    </a:cubicBezTo>
                    <a:lnTo>
                      <a:pt x="1474" y="198"/>
                    </a:lnTo>
                    <a:lnTo>
                      <a:pt x="482" y="20"/>
                    </a:lnTo>
                    <a:lnTo>
                      <a:pt x="482" y="20"/>
                    </a:lnTo>
                    <a:cubicBezTo>
                      <a:pt x="468" y="54"/>
                      <a:pt x="402" y="235"/>
                      <a:pt x="385" y="686"/>
                    </a:cubicBezTo>
                    <a:lnTo>
                      <a:pt x="319" y="1766"/>
                    </a:lnTo>
                    <a:lnTo>
                      <a:pt x="319" y="1766"/>
                    </a:lnTo>
                    <a:cubicBezTo>
                      <a:pt x="319" y="1766"/>
                      <a:pt x="319" y="1767"/>
                      <a:pt x="319" y="1768"/>
                    </a:cubicBezTo>
                    <a:lnTo>
                      <a:pt x="319" y="1768"/>
                    </a:lnTo>
                    <a:cubicBezTo>
                      <a:pt x="316" y="1775"/>
                      <a:pt x="34" y="2409"/>
                      <a:pt x="18" y="3043"/>
                    </a:cubicBezTo>
                    <a:lnTo>
                      <a:pt x="528" y="3043"/>
                    </a:lnTo>
                    <a:lnTo>
                      <a:pt x="528" y="3043"/>
                    </a:lnTo>
                    <a:cubicBezTo>
                      <a:pt x="524" y="3012"/>
                      <a:pt x="511" y="2990"/>
                      <a:pt x="489" y="2978"/>
                    </a:cubicBezTo>
                    <a:lnTo>
                      <a:pt x="489" y="2978"/>
                    </a:lnTo>
                    <a:cubicBezTo>
                      <a:pt x="424" y="2945"/>
                      <a:pt x="342" y="2905"/>
                      <a:pt x="341" y="2905"/>
                    </a:cubicBezTo>
                    <a:lnTo>
                      <a:pt x="341" y="2905"/>
                    </a:lnTo>
                    <a:cubicBezTo>
                      <a:pt x="337" y="2902"/>
                      <a:pt x="335" y="2898"/>
                      <a:pt x="337" y="2893"/>
                    </a:cubicBezTo>
                    <a:lnTo>
                      <a:pt x="645" y="2095"/>
                    </a:lnTo>
                    <a:lnTo>
                      <a:pt x="645" y="2095"/>
                    </a:lnTo>
                    <a:cubicBezTo>
                      <a:pt x="688" y="1985"/>
                      <a:pt x="726" y="1872"/>
                      <a:pt x="760" y="1759"/>
                    </a:cubicBezTo>
                    <a:lnTo>
                      <a:pt x="760" y="1759"/>
                    </a:lnTo>
                    <a:cubicBezTo>
                      <a:pt x="786" y="1673"/>
                      <a:pt x="810" y="1586"/>
                      <a:pt x="831" y="1498"/>
                    </a:cubicBezTo>
                    <a:lnTo>
                      <a:pt x="1011" y="745"/>
                    </a:lnTo>
                    <a:lnTo>
                      <a:pt x="1011" y="745"/>
                    </a:lnTo>
                    <a:cubicBezTo>
                      <a:pt x="1011" y="740"/>
                      <a:pt x="1016" y="738"/>
                      <a:pt x="1019" y="738"/>
                    </a:cubicBezTo>
                    <a:lnTo>
                      <a:pt x="1019" y="738"/>
                    </a:lnTo>
                    <a:cubicBezTo>
                      <a:pt x="1024" y="738"/>
                      <a:pt x="1027" y="740"/>
                      <a:pt x="1028" y="745"/>
                    </a:cubicBezTo>
                    <a:lnTo>
                      <a:pt x="1224" y="1697"/>
                    </a:lnTo>
                    <a:lnTo>
                      <a:pt x="1224" y="1697"/>
                    </a:lnTo>
                    <a:cubicBezTo>
                      <a:pt x="1224" y="1697"/>
                      <a:pt x="1225" y="1698"/>
                      <a:pt x="1224" y="1699"/>
                    </a:cubicBezTo>
                    <a:lnTo>
                      <a:pt x="1168" y="3043"/>
                    </a:lnTo>
                    <a:close/>
                    <a:moveTo>
                      <a:pt x="1763" y="3062"/>
                    </a:moveTo>
                    <a:lnTo>
                      <a:pt x="1159" y="3062"/>
                    </a:lnTo>
                    <a:lnTo>
                      <a:pt x="1159" y="3062"/>
                    </a:lnTo>
                    <a:cubicBezTo>
                      <a:pt x="1157" y="3062"/>
                      <a:pt x="1154" y="3060"/>
                      <a:pt x="1152" y="3059"/>
                    </a:cubicBezTo>
                    <a:lnTo>
                      <a:pt x="1152" y="3059"/>
                    </a:lnTo>
                    <a:cubicBezTo>
                      <a:pt x="1151" y="3057"/>
                      <a:pt x="1150" y="3055"/>
                      <a:pt x="1150" y="3052"/>
                    </a:cubicBezTo>
                    <a:lnTo>
                      <a:pt x="1206" y="1699"/>
                    </a:lnTo>
                    <a:lnTo>
                      <a:pt x="1019" y="788"/>
                    </a:lnTo>
                    <a:lnTo>
                      <a:pt x="848" y="1503"/>
                    </a:lnTo>
                    <a:lnTo>
                      <a:pt x="848" y="1503"/>
                    </a:lnTo>
                    <a:cubicBezTo>
                      <a:pt x="827" y="1590"/>
                      <a:pt x="803" y="1678"/>
                      <a:pt x="778" y="1764"/>
                    </a:cubicBezTo>
                    <a:lnTo>
                      <a:pt x="778" y="1764"/>
                    </a:lnTo>
                    <a:cubicBezTo>
                      <a:pt x="743" y="1878"/>
                      <a:pt x="704" y="1991"/>
                      <a:pt x="662" y="2102"/>
                    </a:cubicBezTo>
                    <a:lnTo>
                      <a:pt x="356" y="2892"/>
                    </a:lnTo>
                    <a:lnTo>
                      <a:pt x="356" y="2892"/>
                    </a:lnTo>
                    <a:cubicBezTo>
                      <a:pt x="378" y="2902"/>
                      <a:pt x="443" y="2935"/>
                      <a:pt x="497" y="2962"/>
                    </a:cubicBezTo>
                    <a:lnTo>
                      <a:pt x="497" y="2962"/>
                    </a:lnTo>
                    <a:cubicBezTo>
                      <a:pt x="527" y="2978"/>
                      <a:pt x="544" y="3008"/>
                      <a:pt x="547" y="3052"/>
                    </a:cubicBezTo>
                    <a:lnTo>
                      <a:pt x="547" y="3052"/>
                    </a:lnTo>
                    <a:cubicBezTo>
                      <a:pt x="547" y="3055"/>
                      <a:pt x="546" y="3057"/>
                      <a:pt x="545" y="3059"/>
                    </a:cubicBezTo>
                    <a:lnTo>
                      <a:pt x="545" y="3059"/>
                    </a:lnTo>
                    <a:cubicBezTo>
                      <a:pt x="543" y="3060"/>
                      <a:pt x="541" y="3062"/>
                      <a:pt x="538" y="3062"/>
                    </a:cubicBezTo>
                    <a:lnTo>
                      <a:pt x="9" y="3062"/>
                    </a:lnTo>
                    <a:lnTo>
                      <a:pt x="9" y="3062"/>
                    </a:lnTo>
                    <a:cubicBezTo>
                      <a:pt x="6" y="3062"/>
                      <a:pt x="4" y="3060"/>
                      <a:pt x="3" y="3059"/>
                    </a:cubicBezTo>
                    <a:lnTo>
                      <a:pt x="3" y="3059"/>
                    </a:lnTo>
                    <a:cubicBezTo>
                      <a:pt x="1" y="3057"/>
                      <a:pt x="0" y="3055"/>
                      <a:pt x="0" y="3052"/>
                    </a:cubicBezTo>
                    <a:lnTo>
                      <a:pt x="0" y="3052"/>
                    </a:lnTo>
                    <a:cubicBezTo>
                      <a:pt x="13" y="2426"/>
                      <a:pt x="287" y="1798"/>
                      <a:pt x="302" y="1763"/>
                    </a:cubicBezTo>
                    <a:lnTo>
                      <a:pt x="367" y="686"/>
                    </a:lnTo>
                    <a:lnTo>
                      <a:pt x="367" y="686"/>
                    </a:lnTo>
                    <a:cubicBezTo>
                      <a:pt x="386" y="176"/>
                      <a:pt x="466" y="13"/>
                      <a:pt x="468" y="6"/>
                    </a:cubicBezTo>
                    <a:lnTo>
                      <a:pt x="468" y="6"/>
                    </a:lnTo>
                    <a:cubicBezTo>
                      <a:pt x="470" y="2"/>
                      <a:pt x="474" y="0"/>
                      <a:pt x="478" y="1"/>
                    </a:cubicBezTo>
                    <a:lnTo>
                      <a:pt x="1484" y="181"/>
                    </a:lnTo>
                    <a:lnTo>
                      <a:pt x="1484" y="181"/>
                    </a:lnTo>
                    <a:cubicBezTo>
                      <a:pt x="1488" y="183"/>
                      <a:pt x="1490" y="185"/>
                      <a:pt x="1491" y="188"/>
                    </a:cubicBezTo>
                    <a:lnTo>
                      <a:pt x="1615" y="1017"/>
                    </a:lnTo>
                    <a:lnTo>
                      <a:pt x="1615" y="1017"/>
                    </a:lnTo>
                    <a:cubicBezTo>
                      <a:pt x="1648" y="1239"/>
                      <a:pt x="1666" y="1464"/>
                      <a:pt x="1668" y="1688"/>
                    </a:cubicBezTo>
                    <a:lnTo>
                      <a:pt x="1668" y="1688"/>
                    </a:lnTo>
                    <a:cubicBezTo>
                      <a:pt x="1669" y="1946"/>
                      <a:pt x="1648" y="2204"/>
                      <a:pt x="1608" y="2458"/>
                    </a:cubicBezTo>
                    <a:lnTo>
                      <a:pt x="1543" y="2863"/>
                    </a:lnTo>
                    <a:lnTo>
                      <a:pt x="1543" y="2863"/>
                    </a:lnTo>
                    <a:cubicBezTo>
                      <a:pt x="1557" y="2873"/>
                      <a:pt x="1608" y="2907"/>
                      <a:pt x="1678" y="2939"/>
                    </a:cubicBezTo>
                    <a:lnTo>
                      <a:pt x="1678" y="2939"/>
                    </a:lnTo>
                    <a:cubicBezTo>
                      <a:pt x="1739" y="2967"/>
                      <a:pt x="1768" y="3002"/>
                      <a:pt x="1772" y="3052"/>
                    </a:cubicBezTo>
                    <a:lnTo>
                      <a:pt x="1772" y="3052"/>
                    </a:lnTo>
                    <a:cubicBezTo>
                      <a:pt x="1772" y="3055"/>
                      <a:pt x="1771" y="3057"/>
                      <a:pt x="1770" y="3059"/>
                    </a:cubicBezTo>
                    <a:lnTo>
                      <a:pt x="1770" y="3059"/>
                    </a:lnTo>
                    <a:cubicBezTo>
                      <a:pt x="1768" y="3060"/>
                      <a:pt x="1765" y="3062"/>
                      <a:pt x="1763" y="30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89">
                <a:extLst>
                  <a:ext uri="{FF2B5EF4-FFF2-40B4-BE49-F238E27FC236}">
                    <a16:creationId xmlns:a16="http://schemas.microsoft.com/office/drawing/2014/main" id="{63CC1C7C-F0A4-472E-9D72-86D49D888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6540" y="12916671"/>
                <a:ext cx="532885" cy="50201"/>
              </a:xfrm>
              <a:custGeom>
                <a:avLst/>
                <a:gdLst>
                  <a:gd name="T0" fmla="*/ 2 w 608"/>
                  <a:gd name="T1" fmla="*/ 0 h 58"/>
                  <a:gd name="T2" fmla="*/ 0 w 608"/>
                  <a:gd name="T3" fmla="*/ 57 h 58"/>
                  <a:gd name="T4" fmla="*/ 603 w 608"/>
                  <a:gd name="T5" fmla="*/ 57 h 58"/>
                  <a:gd name="T6" fmla="*/ 603 w 608"/>
                  <a:gd name="T7" fmla="*/ 57 h 58"/>
                  <a:gd name="T8" fmla="*/ 606 w 608"/>
                  <a:gd name="T9" fmla="*/ 0 h 58"/>
                  <a:gd name="T10" fmla="*/ 2 w 608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8" h="58">
                    <a:moveTo>
                      <a:pt x="2" y="0"/>
                    </a:moveTo>
                    <a:lnTo>
                      <a:pt x="0" y="57"/>
                    </a:lnTo>
                    <a:lnTo>
                      <a:pt x="603" y="57"/>
                    </a:lnTo>
                    <a:lnTo>
                      <a:pt x="603" y="57"/>
                    </a:lnTo>
                    <a:cubicBezTo>
                      <a:pt x="604" y="40"/>
                      <a:pt x="607" y="20"/>
                      <a:pt x="606" y="0"/>
                    </a:cubicBezTo>
                    <a:lnTo>
                      <a:pt x="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90">
                <a:extLst>
                  <a:ext uri="{FF2B5EF4-FFF2-40B4-BE49-F238E27FC236}">
                    <a16:creationId xmlns:a16="http://schemas.microsoft.com/office/drawing/2014/main" id="{3FD0B91B-3208-4E74-AB86-B6B16738C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38817" y="12905088"/>
                <a:ext cx="548331" cy="65644"/>
              </a:xfrm>
              <a:custGeom>
                <a:avLst/>
                <a:gdLst>
                  <a:gd name="T0" fmla="*/ 18 w 626"/>
                  <a:gd name="T1" fmla="*/ 58 h 77"/>
                  <a:gd name="T2" fmla="*/ 604 w 626"/>
                  <a:gd name="T3" fmla="*/ 58 h 77"/>
                  <a:gd name="T4" fmla="*/ 604 w 626"/>
                  <a:gd name="T5" fmla="*/ 58 h 77"/>
                  <a:gd name="T6" fmla="*/ 605 w 626"/>
                  <a:gd name="T7" fmla="*/ 48 h 77"/>
                  <a:gd name="T8" fmla="*/ 605 w 626"/>
                  <a:gd name="T9" fmla="*/ 48 h 77"/>
                  <a:gd name="T10" fmla="*/ 606 w 626"/>
                  <a:gd name="T11" fmla="*/ 19 h 77"/>
                  <a:gd name="T12" fmla="*/ 20 w 626"/>
                  <a:gd name="T13" fmla="*/ 19 h 77"/>
                  <a:gd name="T14" fmla="*/ 18 w 626"/>
                  <a:gd name="T15" fmla="*/ 58 h 77"/>
                  <a:gd name="T16" fmla="*/ 612 w 626"/>
                  <a:gd name="T17" fmla="*/ 76 h 77"/>
                  <a:gd name="T18" fmla="*/ 9 w 626"/>
                  <a:gd name="T19" fmla="*/ 76 h 77"/>
                  <a:gd name="T20" fmla="*/ 9 w 626"/>
                  <a:gd name="T21" fmla="*/ 76 h 77"/>
                  <a:gd name="T22" fmla="*/ 2 w 626"/>
                  <a:gd name="T23" fmla="*/ 73 h 77"/>
                  <a:gd name="T24" fmla="*/ 2 w 626"/>
                  <a:gd name="T25" fmla="*/ 73 h 77"/>
                  <a:gd name="T26" fmla="*/ 0 w 626"/>
                  <a:gd name="T27" fmla="*/ 67 h 77"/>
                  <a:gd name="T28" fmla="*/ 2 w 626"/>
                  <a:gd name="T29" fmla="*/ 9 h 77"/>
                  <a:gd name="T30" fmla="*/ 2 w 626"/>
                  <a:gd name="T31" fmla="*/ 9 h 77"/>
                  <a:gd name="T32" fmla="*/ 11 w 626"/>
                  <a:gd name="T33" fmla="*/ 0 h 77"/>
                  <a:gd name="T34" fmla="*/ 615 w 626"/>
                  <a:gd name="T35" fmla="*/ 0 h 77"/>
                  <a:gd name="T36" fmla="*/ 615 w 626"/>
                  <a:gd name="T37" fmla="*/ 0 h 77"/>
                  <a:gd name="T38" fmla="*/ 624 w 626"/>
                  <a:gd name="T39" fmla="*/ 9 h 77"/>
                  <a:gd name="T40" fmla="*/ 624 w 626"/>
                  <a:gd name="T41" fmla="*/ 9 h 77"/>
                  <a:gd name="T42" fmla="*/ 623 w 626"/>
                  <a:gd name="T43" fmla="*/ 49 h 77"/>
                  <a:gd name="T44" fmla="*/ 623 w 626"/>
                  <a:gd name="T45" fmla="*/ 49 h 77"/>
                  <a:gd name="T46" fmla="*/ 622 w 626"/>
                  <a:gd name="T47" fmla="*/ 67 h 77"/>
                  <a:gd name="T48" fmla="*/ 622 w 626"/>
                  <a:gd name="T49" fmla="*/ 67 h 77"/>
                  <a:gd name="T50" fmla="*/ 612 w 626"/>
                  <a:gd name="T51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6" h="77">
                    <a:moveTo>
                      <a:pt x="18" y="58"/>
                    </a:moveTo>
                    <a:lnTo>
                      <a:pt x="604" y="58"/>
                    </a:lnTo>
                    <a:lnTo>
                      <a:pt x="604" y="58"/>
                    </a:lnTo>
                    <a:cubicBezTo>
                      <a:pt x="604" y="55"/>
                      <a:pt x="604" y="51"/>
                      <a:pt x="605" y="48"/>
                    </a:cubicBezTo>
                    <a:lnTo>
                      <a:pt x="605" y="48"/>
                    </a:lnTo>
                    <a:cubicBezTo>
                      <a:pt x="605" y="38"/>
                      <a:pt x="606" y="28"/>
                      <a:pt x="606" y="19"/>
                    </a:cubicBezTo>
                    <a:lnTo>
                      <a:pt x="20" y="19"/>
                    </a:lnTo>
                    <a:lnTo>
                      <a:pt x="18" y="58"/>
                    </a:lnTo>
                    <a:close/>
                    <a:moveTo>
                      <a:pt x="612" y="76"/>
                    </a:moveTo>
                    <a:lnTo>
                      <a:pt x="9" y="76"/>
                    </a:lnTo>
                    <a:lnTo>
                      <a:pt x="9" y="76"/>
                    </a:lnTo>
                    <a:cubicBezTo>
                      <a:pt x="6" y="76"/>
                      <a:pt x="4" y="75"/>
                      <a:pt x="2" y="73"/>
                    </a:cubicBezTo>
                    <a:lnTo>
                      <a:pt x="2" y="73"/>
                    </a:lnTo>
                    <a:cubicBezTo>
                      <a:pt x="1" y="72"/>
                      <a:pt x="0" y="69"/>
                      <a:pt x="0" y="67"/>
                    </a:cubicBezTo>
                    <a:lnTo>
                      <a:pt x="2" y="9"/>
                    </a:lnTo>
                    <a:lnTo>
                      <a:pt x="2" y="9"/>
                    </a:lnTo>
                    <a:cubicBezTo>
                      <a:pt x="3" y="5"/>
                      <a:pt x="6" y="0"/>
                      <a:pt x="11" y="0"/>
                    </a:cubicBezTo>
                    <a:lnTo>
                      <a:pt x="615" y="0"/>
                    </a:lnTo>
                    <a:lnTo>
                      <a:pt x="615" y="0"/>
                    </a:lnTo>
                    <a:cubicBezTo>
                      <a:pt x="620" y="0"/>
                      <a:pt x="623" y="5"/>
                      <a:pt x="624" y="9"/>
                    </a:cubicBezTo>
                    <a:lnTo>
                      <a:pt x="624" y="9"/>
                    </a:lnTo>
                    <a:cubicBezTo>
                      <a:pt x="625" y="23"/>
                      <a:pt x="623" y="37"/>
                      <a:pt x="623" y="49"/>
                    </a:cubicBezTo>
                    <a:lnTo>
                      <a:pt x="623" y="49"/>
                    </a:lnTo>
                    <a:cubicBezTo>
                      <a:pt x="622" y="56"/>
                      <a:pt x="622" y="62"/>
                      <a:pt x="622" y="67"/>
                    </a:cubicBezTo>
                    <a:lnTo>
                      <a:pt x="622" y="67"/>
                    </a:lnTo>
                    <a:cubicBezTo>
                      <a:pt x="620" y="72"/>
                      <a:pt x="617" y="76"/>
                      <a:pt x="612" y="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CC6C5DCD-74A9-42EE-9C54-B16CC69FDC72}"/>
                </a:ext>
              </a:extLst>
            </p:cNvPr>
            <p:cNvGrpSpPr/>
            <p:nvPr/>
          </p:nvGrpSpPr>
          <p:grpSpPr>
            <a:xfrm>
              <a:off x="14441959" y="7792480"/>
              <a:ext cx="2509966" cy="5232313"/>
              <a:chOff x="14441959" y="7792480"/>
              <a:chExt cx="2509966" cy="5232313"/>
            </a:xfrm>
          </p:grpSpPr>
          <p:sp>
            <p:nvSpPr>
              <p:cNvPr id="278" name="Freeform 191">
                <a:extLst>
                  <a:ext uri="{FF2B5EF4-FFF2-40B4-BE49-F238E27FC236}">
                    <a16:creationId xmlns:a16="http://schemas.microsoft.com/office/drawing/2014/main" id="{D3661944-F4CE-4C27-BC85-84DE9C260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5357" y="12333588"/>
                <a:ext cx="474964" cy="675759"/>
              </a:xfrm>
              <a:custGeom>
                <a:avLst/>
                <a:gdLst>
                  <a:gd name="T0" fmla="*/ 139 w 543"/>
                  <a:gd name="T1" fmla="*/ 0 h 771"/>
                  <a:gd name="T2" fmla="*/ 139 w 543"/>
                  <a:gd name="T3" fmla="*/ 0 h 771"/>
                  <a:gd name="T4" fmla="*/ 192 w 543"/>
                  <a:gd name="T5" fmla="*/ 323 h 771"/>
                  <a:gd name="T6" fmla="*/ 192 w 543"/>
                  <a:gd name="T7" fmla="*/ 323 h 771"/>
                  <a:gd name="T8" fmla="*/ 70 w 543"/>
                  <a:gd name="T9" fmla="*/ 461 h 771"/>
                  <a:gd name="T10" fmla="*/ 70 w 543"/>
                  <a:gd name="T11" fmla="*/ 461 h 771"/>
                  <a:gd name="T12" fmla="*/ 5 w 543"/>
                  <a:gd name="T13" fmla="*/ 671 h 771"/>
                  <a:gd name="T14" fmla="*/ 5 w 543"/>
                  <a:gd name="T15" fmla="*/ 671 h 771"/>
                  <a:gd name="T16" fmla="*/ 371 w 543"/>
                  <a:gd name="T17" fmla="*/ 611 h 771"/>
                  <a:gd name="T18" fmla="*/ 371 w 543"/>
                  <a:gd name="T19" fmla="*/ 611 h 771"/>
                  <a:gd name="T20" fmla="*/ 522 w 543"/>
                  <a:gd name="T21" fmla="*/ 558 h 771"/>
                  <a:gd name="T22" fmla="*/ 522 w 543"/>
                  <a:gd name="T23" fmla="*/ 558 h 771"/>
                  <a:gd name="T24" fmla="*/ 531 w 543"/>
                  <a:gd name="T25" fmla="*/ 2 h 771"/>
                  <a:gd name="T26" fmla="*/ 531 w 543"/>
                  <a:gd name="T27" fmla="*/ 2 h 771"/>
                  <a:gd name="T28" fmla="*/ 139 w 543"/>
                  <a:gd name="T29" fmla="*/ 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3" h="771">
                    <a:moveTo>
                      <a:pt x="139" y="0"/>
                    </a:moveTo>
                    <a:lnTo>
                      <a:pt x="139" y="0"/>
                    </a:lnTo>
                    <a:cubicBezTo>
                      <a:pt x="169" y="192"/>
                      <a:pt x="192" y="323"/>
                      <a:pt x="192" y="323"/>
                    </a:cubicBezTo>
                    <a:lnTo>
                      <a:pt x="192" y="323"/>
                    </a:lnTo>
                    <a:cubicBezTo>
                      <a:pt x="192" y="323"/>
                      <a:pt x="142" y="413"/>
                      <a:pt x="70" y="461"/>
                    </a:cubicBezTo>
                    <a:lnTo>
                      <a:pt x="70" y="461"/>
                    </a:lnTo>
                    <a:cubicBezTo>
                      <a:pt x="0" y="510"/>
                      <a:pt x="8" y="605"/>
                      <a:pt x="5" y="671"/>
                    </a:cubicBezTo>
                    <a:lnTo>
                      <a:pt x="5" y="671"/>
                    </a:lnTo>
                    <a:cubicBezTo>
                      <a:pt x="5" y="671"/>
                      <a:pt x="180" y="770"/>
                      <a:pt x="371" y="611"/>
                    </a:cubicBezTo>
                    <a:lnTo>
                      <a:pt x="371" y="611"/>
                    </a:lnTo>
                    <a:cubicBezTo>
                      <a:pt x="371" y="611"/>
                      <a:pt x="509" y="600"/>
                      <a:pt x="522" y="558"/>
                    </a:cubicBezTo>
                    <a:lnTo>
                      <a:pt x="522" y="558"/>
                    </a:lnTo>
                    <a:cubicBezTo>
                      <a:pt x="529" y="534"/>
                      <a:pt x="542" y="291"/>
                      <a:pt x="531" y="2"/>
                    </a:cubicBezTo>
                    <a:lnTo>
                      <a:pt x="531" y="2"/>
                    </a:lnTo>
                    <a:cubicBezTo>
                      <a:pt x="320" y="35"/>
                      <a:pt x="193" y="14"/>
                      <a:pt x="139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92">
                <a:extLst>
                  <a:ext uri="{FF2B5EF4-FFF2-40B4-BE49-F238E27FC236}">
                    <a16:creationId xmlns:a16="http://schemas.microsoft.com/office/drawing/2014/main" id="{A6AA82AE-7FA1-4A85-94B4-62A945F58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1497" y="12325865"/>
                <a:ext cx="486547" cy="633284"/>
              </a:xfrm>
              <a:custGeom>
                <a:avLst/>
                <a:gdLst>
                  <a:gd name="T0" fmla="*/ 18 w 556"/>
                  <a:gd name="T1" fmla="*/ 676 h 721"/>
                  <a:gd name="T2" fmla="*/ 18 w 556"/>
                  <a:gd name="T3" fmla="*/ 676 h 721"/>
                  <a:gd name="T4" fmla="*/ 122 w 556"/>
                  <a:gd name="T5" fmla="*/ 702 h 721"/>
                  <a:gd name="T6" fmla="*/ 122 w 556"/>
                  <a:gd name="T7" fmla="*/ 702 h 721"/>
                  <a:gd name="T8" fmla="*/ 369 w 556"/>
                  <a:gd name="T9" fmla="*/ 614 h 721"/>
                  <a:gd name="T10" fmla="*/ 369 w 556"/>
                  <a:gd name="T11" fmla="*/ 614 h 721"/>
                  <a:gd name="T12" fmla="*/ 375 w 556"/>
                  <a:gd name="T13" fmla="*/ 611 h 721"/>
                  <a:gd name="T14" fmla="*/ 375 w 556"/>
                  <a:gd name="T15" fmla="*/ 611 h 721"/>
                  <a:gd name="T16" fmla="*/ 517 w 556"/>
                  <a:gd name="T17" fmla="*/ 565 h 721"/>
                  <a:gd name="T18" fmla="*/ 517 w 556"/>
                  <a:gd name="T19" fmla="*/ 565 h 721"/>
                  <a:gd name="T20" fmla="*/ 527 w 556"/>
                  <a:gd name="T21" fmla="*/ 22 h 721"/>
                  <a:gd name="T22" fmla="*/ 527 w 556"/>
                  <a:gd name="T23" fmla="*/ 22 h 721"/>
                  <a:gd name="T24" fmla="*/ 154 w 556"/>
                  <a:gd name="T25" fmla="*/ 21 h 721"/>
                  <a:gd name="T26" fmla="*/ 154 w 556"/>
                  <a:gd name="T27" fmla="*/ 21 h 721"/>
                  <a:gd name="T28" fmla="*/ 205 w 556"/>
                  <a:gd name="T29" fmla="*/ 331 h 721"/>
                  <a:gd name="T30" fmla="*/ 205 w 556"/>
                  <a:gd name="T31" fmla="*/ 331 h 721"/>
                  <a:gd name="T32" fmla="*/ 204 w 556"/>
                  <a:gd name="T33" fmla="*/ 337 h 721"/>
                  <a:gd name="T34" fmla="*/ 204 w 556"/>
                  <a:gd name="T35" fmla="*/ 337 h 721"/>
                  <a:gd name="T36" fmla="*/ 79 w 556"/>
                  <a:gd name="T37" fmla="*/ 479 h 721"/>
                  <a:gd name="T38" fmla="*/ 79 w 556"/>
                  <a:gd name="T39" fmla="*/ 479 h 721"/>
                  <a:gd name="T40" fmla="*/ 18 w 556"/>
                  <a:gd name="T41" fmla="*/ 654 h 721"/>
                  <a:gd name="T42" fmla="*/ 18 w 556"/>
                  <a:gd name="T43" fmla="*/ 654 h 721"/>
                  <a:gd name="T44" fmla="*/ 18 w 556"/>
                  <a:gd name="T45" fmla="*/ 676 h 721"/>
                  <a:gd name="T46" fmla="*/ 143 w 556"/>
                  <a:gd name="T47" fmla="*/ 720 h 721"/>
                  <a:gd name="T48" fmla="*/ 143 w 556"/>
                  <a:gd name="T49" fmla="*/ 720 h 721"/>
                  <a:gd name="T50" fmla="*/ 4 w 556"/>
                  <a:gd name="T51" fmla="*/ 689 h 721"/>
                  <a:gd name="T52" fmla="*/ 4 w 556"/>
                  <a:gd name="T53" fmla="*/ 689 h 721"/>
                  <a:gd name="T54" fmla="*/ 0 w 556"/>
                  <a:gd name="T55" fmla="*/ 681 h 721"/>
                  <a:gd name="T56" fmla="*/ 0 w 556"/>
                  <a:gd name="T57" fmla="*/ 681 h 721"/>
                  <a:gd name="T58" fmla="*/ 1 w 556"/>
                  <a:gd name="T59" fmla="*/ 653 h 721"/>
                  <a:gd name="T60" fmla="*/ 1 w 556"/>
                  <a:gd name="T61" fmla="*/ 653 h 721"/>
                  <a:gd name="T62" fmla="*/ 70 w 556"/>
                  <a:gd name="T63" fmla="*/ 464 h 721"/>
                  <a:gd name="T64" fmla="*/ 70 w 556"/>
                  <a:gd name="T65" fmla="*/ 464 h 721"/>
                  <a:gd name="T66" fmla="*/ 187 w 556"/>
                  <a:gd name="T67" fmla="*/ 331 h 721"/>
                  <a:gd name="T68" fmla="*/ 187 w 556"/>
                  <a:gd name="T69" fmla="*/ 331 h 721"/>
                  <a:gd name="T70" fmla="*/ 134 w 556"/>
                  <a:gd name="T71" fmla="*/ 11 h 721"/>
                  <a:gd name="T72" fmla="*/ 134 w 556"/>
                  <a:gd name="T73" fmla="*/ 11 h 721"/>
                  <a:gd name="T74" fmla="*/ 137 w 556"/>
                  <a:gd name="T75" fmla="*/ 3 h 721"/>
                  <a:gd name="T76" fmla="*/ 137 w 556"/>
                  <a:gd name="T77" fmla="*/ 3 h 721"/>
                  <a:gd name="T78" fmla="*/ 146 w 556"/>
                  <a:gd name="T79" fmla="*/ 1 h 721"/>
                  <a:gd name="T80" fmla="*/ 146 w 556"/>
                  <a:gd name="T81" fmla="*/ 1 h 721"/>
                  <a:gd name="T82" fmla="*/ 534 w 556"/>
                  <a:gd name="T83" fmla="*/ 3 h 721"/>
                  <a:gd name="T84" fmla="*/ 534 w 556"/>
                  <a:gd name="T85" fmla="*/ 3 h 721"/>
                  <a:gd name="T86" fmla="*/ 541 w 556"/>
                  <a:gd name="T87" fmla="*/ 5 h 721"/>
                  <a:gd name="T88" fmla="*/ 541 w 556"/>
                  <a:gd name="T89" fmla="*/ 5 h 721"/>
                  <a:gd name="T90" fmla="*/ 545 w 556"/>
                  <a:gd name="T91" fmla="*/ 12 h 721"/>
                  <a:gd name="T92" fmla="*/ 545 w 556"/>
                  <a:gd name="T93" fmla="*/ 12 h 721"/>
                  <a:gd name="T94" fmla="*/ 534 w 556"/>
                  <a:gd name="T95" fmla="*/ 570 h 721"/>
                  <a:gd name="T96" fmla="*/ 534 w 556"/>
                  <a:gd name="T97" fmla="*/ 570 h 721"/>
                  <a:gd name="T98" fmla="*/ 379 w 556"/>
                  <a:gd name="T99" fmla="*/ 629 h 721"/>
                  <a:gd name="T100" fmla="*/ 379 w 556"/>
                  <a:gd name="T101" fmla="*/ 629 h 721"/>
                  <a:gd name="T102" fmla="*/ 143 w 556"/>
                  <a:gd name="T103" fmla="*/ 72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56" h="721">
                    <a:moveTo>
                      <a:pt x="18" y="676"/>
                    </a:moveTo>
                    <a:lnTo>
                      <a:pt x="18" y="676"/>
                    </a:lnTo>
                    <a:cubicBezTo>
                      <a:pt x="32" y="682"/>
                      <a:pt x="69" y="698"/>
                      <a:pt x="122" y="702"/>
                    </a:cubicBezTo>
                    <a:lnTo>
                      <a:pt x="122" y="702"/>
                    </a:lnTo>
                    <a:cubicBezTo>
                      <a:pt x="182" y="706"/>
                      <a:pt x="273" y="694"/>
                      <a:pt x="369" y="614"/>
                    </a:cubicBezTo>
                    <a:lnTo>
                      <a:pt x="369" y="614"/>
                    </a:lnTo>
                    <a:cubicBezTo>
                      <a:pt x="371" y="612"/>
                      <a:pt x="372" y="612"/>
                      <a:pt x="375" y="611"/>
                    </a:cubicBezTo>
                    <a:lnTo>
                      <a:pt x="375" y="611"/>
                    </a:lnTo>
                    <a:cubicBezTo>
                      <a:pt x="425" y="608"/>
                      <a:pt x="509" y="591"/>
                      <a:pt x="517" y="565"/>
                    </a:cubicBezTo>
                    <a:lnTo>
                      <a:pt x="517" y="565"/>
                    </a:lnTo>
                    <a:cubicBezTo>
                      <a:pt x="523" y="545"/>
                      <a:pt x="536" y="314"/>
                      <a:pt x="527" y="22"/>
                    </a:cubicBezTo>
                    <a:lnTo>
                      <a:pt x="527" y="22"/>
                    </a:lnTo>
                    <a:cubicBezTo>
                      <a:pt x="337" y="51"/>
                      <a:pt x="215" y="36"/>
                      <a:pt x="154" y="21"/>
                    </a:cubicBezTo>
                    <a:lnTo>
                      <a:pt x="154" y="21"/>
                    </a:lnTo>
                    <a:cubicBezTo>
                      <a:pt x="182" y="205"/>
                      <a:pt x="205" y="330"/>
                      <a:pt x="205" y="331"/>
                    </a:cubicBezTo>
                    <a:lnTo>
                      <a:pt x="205" y="331"/>
                    </a:lnTo>
                    <a:cubicBezTo>
                      <a:pt x="205" y="333"/>
                      <a:pt x="205" y="335"/>
                      <a:pt x="204" y="337"/>
                    </a:cubicBezTo>
                    <a:lnTo>
                      <a:pt x="204" y="337"/>
                    </a:lnTo>
                    <a:cubicBezTo>
                      <a:pt x="201" y="341"/>
                      <a:pt x="152" y="430"/>
                      <a:pt x="79" y="479"/>
                    </a:cubicBezTo>
                    <a:lnTo>
                      <a:pt x="79" y="479"/>
                    </a:lnTo>
                    <a:cubicBezTo>
                      <a:pt x="22" y="518"/>
                      <a:pt x="20" y="593"/>
                      <a:pt x="18" y="654"/>
                    </a:cubicBezTo>
                    <a:lnTo>
                      <a:pt x="18" y="654"/>
                    </a:lnTo>
                    <a:cubicBezTo>
                      <a:pt x="18" y="662"/>
                      <a:pt x="18" y="669"/>
                      <a:pt x="18" y="676"/>
                    </a:cubicBezTo>
                    <a:close/>
                    <a:moveTo>
                      <a:pt x="143" y="720"/>
                    </a:moveTo>
                    <a:lnTo>
                      <a:pt x="143" y="720"/>
                    </a:lnTo>
                    <a:cubicBezTo>
                      <a:pt x="61" y="720"/>
                      <a:pt x="5" y="689"/>
                      <a:pt x="4" y="689"/>
                    </a:cubicBezTo>
                    <a:lnTo>
                      <a:pt x="4" y="689"/>
                    </a:lnTo>
                    <a:cubicBezTo>
                      <a:pt x="2" y="687"/>
                      <a:pt x="0" y="684"/>
                      <a:pt x="0" y="681"/>
                    </a:cubicBezTo>
                    <a:lnTo>
                      <a:pt x="0" y="681"/>
                    </a:lnTo>
                    <a:cubicBezTo>
                      <a:pt x="0" y="672"/>
                      <a:pt x="1" y="663"/>
                      <a:pt x="1" y="653"/>
                    </a:cubicBezTo>
                    <a:lnTo>
                      <a:pt x="1" y="653"/>
                    </a:lnTo>
                    <a:cubicBezTo>
                      <a:pt x="2" y="589"/>
                      <a:pt x="4" y="508"/>
                      <a:pt x="70" y="464"/>
                    </a:cubicBezTo>
                    <a:lnTo>
                      <a:pt x="70" y="464"/>
                    </a:lnTo>
                    <a:cubicBezTo>
                      <a:pt x="131" y="422"/>
                      <a:pt x="178" y="346"/>
                      <a:pt x="187" y="331"/>
                    </a:cubicBezTo>
                    <a:lnTo>
                      <a:pt x="187" y="331"/>
                    </a:lnTo>
                    <a:cubicBezTo>
                      <a:pt x="183" y="310"/>
                      <a:pt x="161" y="185"/>
                      <a:pt x="134" y="11"/>
                    </a:cubicBezTo>
                    <a:lnTo>
                      <a:pt x="134" y="11"/>
                    </a:lnTo>
                    <a:cubicBezTo>
                      <a:pt x="133" y="8"/>
                      <a:pt x="135" y="5"/>
                      <a:pt x="137" y="3"/>
                    </a:cubicBezTo>
                    <a:lnTo>
                      <a:pt x="137" y="3"/>
                    </a:lnTo>
                    <a:cubicBezTo>
                      <a:pt x="139" y="1"/>
                      <a:pt x="142" y="0"/>
                      <a:pt x="146" y="1"/>
                    </a:cubicBezTo>
                    <a:lnTo>
                      <a:pt x="146" y="1"/>
                    </a:lnTo>
                    <a:cubicBezTo>
                      <a:pt x="201" y="16"/>
                      <a:pt x="326" y="35"/>
                      <a:pt x="534" y="3"/>
                    </a:cubicBezTo>
                    <a:lnTo>
                      <a:pt x="534" y="3"/>
                    </a:lnTo>
                    <a:cubicBezTo>
                      <a:pt x="537" y="3"/>
                      <a:pt x="540" y="4"/>
                      <a:pt x="541" y="5"/>
                    </a:cubicBezTo>
                    <a:lnTo>
                      <a:pt x="541" y="5"/>
                    </a:lnTo>
                    <a:cubicBezTo>
                      <a:pt x="543" y="6"/>
                      <a:pt x="545" y="9"/>
                      <a:pt x="545" y="12"/>
                    </a:cubicBezTo>
                    <a:lnTo>
                      <a:pt x="545" y="12"/>
                    </a:lnTo>
                    <a:cubicBezTo>
                      <a:pt x="555" y="300"/>
                      <a:pt x="542" y="544"/>
                      <a:pt x="534" y="570"/>
                    </a:cubicBezTo>
                    <a:lnTo>
                      <a:pt x="534" y="570"/>
                    </a:lnTo>
                    <a:cubicBezTo>
                      <a:pt x="520" y="614"/>
                      <a:pt x="407" y="627"/>
                      <a:pt x="379" y="629"/>
                    </a:cubicBezTo>
                    <a:lnTo>
                      <a:pt x="379" y="629"/>
                    </a:lnTo>
                    <a:cubicBezTo>
                      <a:pt x="293" y="700"/>
                      <a:pt x="209" y="720"/>
                      <a:pt x="143" y="7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193">
                <a:extLst>
                  <a:ext uri="{FF2B5EF4-FFF2-40B4-BE49-F238E27FC236}">
                    <a16:creationId xmlns:a16="http://schemas.microsoft.com/office/drawing/2014/main" id="{790753F7-EF90-45F1-8022-74E0B2596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4686" y="12314279"/>
                <a:ext cx="455655" cy="710514"/>
              </a:xfrm>
              <a:custGeom>
                <a:avLst/>
                <a:gdLst>
                  <a:gd name="T0" fmla="*/ 456 w 521"/>
                  <a:gd name="T1" fmla="*/ 0 h 811"/>
                  <a:gd name="T2" fmla="*/ 456 w 521"/>
                  <a:gd name="T3" fmla="*/ 0 h 811"/>
                  <a:gd name="T4" fmla="*/ 52 w 521"/>
                  <a:gd name="T5" fmla="*/ 15 h 811"/>
                  <a:gd name="T6" fmla="*/ 52 w 521"/>
                  <a:gd name="T7" fmla="*/ 15 h 811"/>
                  <a:gd name="T8" fmla="*/ 164 w 521"/>
                  <a:gd name="T9" fmla="*/ 377 h 811"/>
                  <a:gd name="T10" fmla="*/ 164 w 521"/>
                  <a:gd name="T11" fmla="*/ 377 h 811"/>
                  <a:gd name="T12" fmla="*/ 87 w 521"/>
                  <a:gd name="T13" fmla="*/ 507 h 811"/>
                  <a:gd name="T14" fmla="*/ 87 w 521"/>
                  <a:gd name="T15" fmla="*/ 507 h 811"/>
                  <a:gd name="T16" fmla="*/ 32 w 521"/>
                  <a:gd name="T17" fmla="*/ 724 h 811"/>
                  <a:gd name="T18" fmla="*/ 32 w 521"/>
                  <a:gd name="T19" fmla="*/ 724 h 811"/>
                  <a:gd name="T20" fmla="*/ 397 w 521"/>
                  <a:gd name="T21" fmla="*/ 641 h 811"/>
                  <a:gd name="T22" fmla="*/ 397 w 521"/>
                  <a:gd name="T23" fmla="*/ 641 h 811"/>
                  <a:gd name="T24" fmla="*/ 520 w 521"/>
                  <a:gd name="T25" fmla="*/ 553 h 811"/>
                  <a:gd name="T26" fmla="*/ 520 w 521"/>
                  <a:gd name="T27" fmla="*/ 553 h 811"/>
                  <a:gd name="T28" fmla="*/ 456 w 521"/>
                  <a:gd name="T29" fmla="*/ 0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1" h="811">
                    <a:moveTo>
                      <a:pt x="456" y="0"/>
                    </a:moveTo>
                    <a:lnTo>
                      <a:pt x="456" y="0"/>
                    </a:lnTo>
                    <a:cubicBezTo>
                      <a:pt x="256" y="38"/>
                      <a:pt x="125" y="28"/>
                      <a:pt x="52" y="15"/>
                    </a:cubicBezTo>
                    <a:lnTo>
                      <a:pt x="52" y="15"/>
                    </a:lnTo>
                    <a:cubicBezTo>
                      <a:pt x="145" y="267"/>
                      <a:pt x="164" y="377"/>
                      <a:pt x="164" y="377"/>
                    </a:cubicBezTo>
                    <a:lnTo>
                      <a:pt x="164" y="377"/>
                    </a:lnTo>
                    <a:cubicBezTo>
                      <a:pt x="164" y="377"/>
                      <a:pt x="132" y="470"/>
                      <a:pt x="87" y="507"/>
                    </a:cubicBezTo>
                    <a:lnTo>
                      <a:pt x="87" y="507"/>
                    </a:lnTo>
                    <a:cubicBezTo>
                      <a:pt x="0" y="579"/>
                      <a:pt x="32" y="724"/>
                      <a:pt x="32" y="724"/>
                    </a:cubicBezTo>
                    <a:lnTo>
                      <a:pt x="32" y="724"/>
                    </a:lnTo>
                    <a:cubicBezTo>
                      <a:pt x="32" y="724"/>
                      <a:pt x="289" y="810"/>
                      <a:pt x="397" y="641"/>
                    </a:cubicBezTo>
                    <a:lnTo>
                      <a:pt x="397" y="641"/>
                    </a:lnTo>
                    <a:cubicBezTo>
                      <a:pt x="397" y="641"/>
                      <a:pt x="518" y="643"/>
                      <a:pt x="520" y="553"/>
                    </a:cubicBezTo>
                    <a:lnTo>
                      <a:pt x="520" y="553"/>
                    </a:lnTo>
                    <a:cubicBezTo>
                      <a:pt x="520" y="508"/>
                      <a:pt x="502" y="279"/>
                      <a:pt x="456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194">
                <a:extLst>
                  <a:ext uri="{FF2B5EF4-FFF2-40B4-BE49-F238E27FC236}">
                    <a16:creationId xmlns:a16="http://schemas.microsoft.com/office/drawing/2014/main" id="{52804741-3AC3-462C-B1CE-32128F05E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0824" y="12306556"/>
                <a:ext cx="471101" cy="695068"/>
              </a:xfrm>
              <a:custGeom>
                <a:avLst/>
                <a:gdLst>
                  <a:gd name="T0" fmla="*/ 48 w 539"/>
                  <a:gd name="T1" fmla="*/ 726 h 794"/>
                  <a:gd name="T2" fmla="*/ 48 w 539"/>
                  <a:gd name="T3" fmla="*/ 726 h 794"/>
                  <a:gd name="T4" fmla="*/ 397 w 539"/>
                  <a:gd name="T5" fmla="*/ 644 h 794"/>
                  <a:gd name="T6" fmla="*/ 397 w 539"/>
                  <a:gd name="T7" fmla="*/ 644 h 794"/>
                  <a:gd name="T8" fmla="*/ 405 w 539"/>
                  <a:gd name="T9" fmla="*/ 641 h 794"/>
                  <a:gd name="T10" fmla="*/ 405 w 539"/>
                  <a:gd name="T11" fmla="*/ 641 h 794"/>
                  <a:gd name="T12" fmla="*/ 499 w 539"/>
                  <a:gd name="T13" fmla="*/ 611 h 794"/>
                  <a:gd name="T14" fmla="*/ 499 w 539"/>
                  <a:gd name="T15" fmla="*/ 611 h 794"/>
                  <a:gd name="T16" fmla="*/ 519 w 539"/>
                  <a:gd name="T17" fmla="*/ 562 h 794"/>
                  <a:gd name="T18" fmla="*/ 519 w 539"/>
                  <a:gd name="T19" fmla="*/ 562 h 794"/>
                  <a:gd name="T20" fmla="*/ 456 w 539"/>
                  <a:gd name="T21" fmla="*/ 20 h 794"/>
                  <a:gd name="T22" fmla="*/ 456 w 539"/>
                  <a:gd name="T23" fmla="*/ 20 h 794"/>
                  <a:gd name="T24" fmla="*/ 73 w 539"/>
                  <a:gd name="T25" fmla="*/ 35 h 794"/>
                  <a:gd name="T26" fmla="*/ 73 w 539"/>
                  <a:gd name="T27" fmla="*/ 35 h 794"/>
                  <a:gd name="T28" fmla="*/ 181 w 539"/>
                  <a:gd name="T29" fmla="*/ 384 h 794"/>
                  <a:gd name="T30" fmla="*/ 181 w 539"/>
                  <a:gd name="T31" fmla="*/ 384 h 794"/>
                  <a:gd name="T32" fmla="*/ 181 w 539"/>
                  <a:gd name="T33" fmla="*/ 389 h 794"/>
                  <a:gd name="T34" fmla="*/ 181 w 539"/>
                  <a:gd name="T35" fmla="*/ 389 h 794"/>
                  <a:gd name="T36" fmla="*/ 101 w 539"/>
                  <a:gd name="T37" fmla="*/ 523 h 794"/>
                  <a:gd name="T38" fmla="*/ 101 w 539"/>
                  <a:gd name="T39" fmla="*/ 523 h 794"/>
                  <a:gd name="T40" fmla="*/ 48 w 539"/>
                  <a:gd name="T41" fmla="*/ 726 h 794"/>
                  <a:gd name="T42" fmla="*/ 182 w 539"/>
                  <a:gd name="T43" fmla="*/ 763 h 794"/>
                  <a:gd name="T44" fmla="*/ 182 w 539"/>
                  <a:gd name="T45" fmla="*/ 763 h 794"/>
                  <a:gd name="T46" fmla="*/ 38 w 539"/>
                  <a:gd name="T47" fmla="*/ 742 h 794"/>
                  <a:gd name="T48" fmla="*/ 38 w 539"/>
                  <a:gd name="T49" fmla="*/ 742 h 794"/>
                  <a:gd name="T50" fmla="*/ 32 w 539"/>
                  <a:gd name="T51" fmla="*/ 735 h 794"/>
                  <a:gd name="T52" fmla="*/ 32 w 539"/>
                  <a:gd name="T53" fmla="*/ 735 h 794"/>
                  <a:gd name="T54" fmla="*/ 89 w 539"/>
                  <a:gd name="T55" fmla="*/ 509 h 794"/>
                  <a:gd name="T56" fmla="*/ 89 w 539"/>
                  <a:gd name="T57" fmla="*/ 509 h 794"/>
                  <a:gd name="T58" fmla="*/ 163 w 539"/>
                  <a:gd name="T59" fmla="*/ 385 h 794"/>
                  <a:gd name="T60" fmla="*/ 163 w 539"/>
                  <a:gd name="T61" fmla="*/ 385 h 794"/>
                  <a:gd name="T62" fmla="*/ 51 w 539"/>
                  <a:gd name="T63" fmla="*/ 28 h 794"/>
                  <a:gd name="T64" fmla="*/ 51 w 539"/>
                  <a:gd name="T65" fmla="*/ 28 h 794"/>
                  <a:gd name="T66" fmla="*/ 53 w 539"/>
                  <a:gd name="T67" fmla="*/ 18 h 794"/>
                  <a:gd name="T68" fmla="*/ 53 w 539"/>
                  <a:gd name="T69" fmla="*/ 18 h 794"/>
                  <a:gd name="T70" fmla="*/ 61 w 539"/>
                  <a:gd name="T71" fmla="*/ 15 h 794"/>
                  <a:gd name="T72" fmla="*/ 61 w 539"/>
                  <a:gd name="T73" fmla="*/ 15 h 794"/>
                  <a:gd name="T74" fmla="*/ 461 w 539"/>
                  <a:gd name="T75" fmla="*/ 0 h 794"/>
                  <a:gd name="T76" fmla="*/ 461 w 539"/>
                  <a:gd name="T77" fmla="*/ 0 h 794"/>
                  <a:gd name="T78" fmla="*/ 468 w 539"/>
                  <a:gd name="T79" fmla="*/ 2 h 794"/>
                  <a:gd name="T80" fmla="*/ 468 w 539"/>
                  <a:gd name="T81" fmla="*/ 2 h 794"/>
                  <a:gd name="T82" fmla="*/ 472 w 539"/>
                  <a:gd name="T83" fmla="*/ 8 h 794"/>
                  <a:gd name="T84" fmla="*/ 472 w 539"/>
                  <a:gd name="T85" fmla="*/ 8 h 794"/>
                  <a:gd name="T86" fmla="*/ 537 w 539"/>
                  <a:gd name="T87" fmla="*/ 562 h 794"/>
                  <a:gd name="T88" fmla="*/ 537 w 539"/>
                  <a:gd name="T89" fmla="*/ 562 h 794"/>
                  <a:gd name="T90" fmla="*/ 511 w 539"/>
                  <a:gd name="T91" fmla="*/ 624 h 794"/>
                  <a:gd name="T92" fmla="*/ 511 w 539"/>
                  <a:gd name="T93" fmla="*/ 624 h 794"/>
                  <a:gd name="T94" fmla="*/ 409 w 539"/>
                  <a:gd name="T95" fmla="*/ 658 h 794"/>
                  <a:gd name="T96" fmla="*/ 409 w 539"/>
                  <a:gd name="T97" fmla="*/ 658 h 794"/>
                  <a:gd name="T98" fmla="*/ 182 w 539"/>
                  <a:gd name="T99" fmla="*/ 763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9" h="794">
                    <a:moveTo>
                      <a:pt x="48" y="726"/>
                    </a:moveTo>
                    <a:lnTo>
                      <a:pt x="48" y="726"/>
                    </a:lnTo>
                    <a:cubicBezTo>
                      <a:pt x="84" y="737"/>
                      <a:pt x="303" y="793"/>
                      <a:pt x="397" y="644"/>
                    </a:cubicBezTo>
                    <a:lnTo>
                      <a:pt x="397" y="644"/>
                    </a:lnTo>
                    <a:cubicBezTo>
                      <a:pt x="399" y="642"/>
                      <a:pt x="401" y="640"/>
                      <a:pt x="405" y="641"/>
                    </a:cubicBezTo>
                    <a:lnTo>
                      <a:pt x="405" y="641"/>
                    </a:lnTo>
                    <a:cubicBezTo>
                      <a:pt x="405" y="640"/>
                      <a:pt x="466" y="642"/>
                      <a:pt x="499" y="611"/>
                    </a:cubicBezTo>
                    <a:lnTo>
                      <a:pt x="499" y="611"/>
                    </a:lnTo>
                    <a:cubicBezTo>
                      <a:pt x="511" y="598"/>
                      <a:pt x="518" y="582"/>
                      <a:pt x="519" y="562"/>
                    </a:cubicBezTo>
                    <a:lnTo>
                      <a:pt x="519" y="562"/>
                    </a:lnTo>
                    <a:cubicBezTo>
                      <a:pt x="519" y="520"/>
                      <a:pt x="502" y="296"/>
                      <a:pt x="456" y="20"/>
                    </a:cubicBezTo>
                    <a:lnTo>
                      <a:pt x="456" y="20"/>
                    </a:lnTo>
                    <a:cubicBezTo>
                      <a:pt x="276" y="53"/>
                      <a:pt x="150" y="47"/>
                      <a:pt x="73" y="35"/>
                    </a:cubicBezTo>
                    <a:lnTo>
                      <a:pt x="73" y="35"/>
                    </a:lnTo>
                    <a:cubicBezTo>
                      <a:pt x="161" y="275"/>
                      <a:pt x="181" y="380"/>
                      <a:pt x="181" y="384"/>
                    </a:cubicBezTo>
                    <a:lnTo>
                      <a:pt x="181" y="384"/>
                    </a:lnTo>
                    <a:cubicBezTo>
                      <a:pt x="181" y="386"/>
                      <a:pt x="181" y="388"/>
                      <a:pt x="181" y="389"/>
                    </a:cubicBezTo>
                    <a:lnTo>
                      <a:pt x="181" y="389"/>
                    </a:lnTo>
                    <a:cubicBezTo>
                      <a:pt x="179" y="393"/>
                      <a:pt x="146" y="485"/>
                      <a:pt x="101" y="523"/>
                    </a:cubicBezTo>
                    <a:lnTo>
                      <a:pt x="101" y="523"/>
                    </a:lnTo>
                    <a:cubicBezTo>
                      <a:pt x="28" y="583"/>
                      <a:pt x="44" y="700"/>
                      <a:pt x="48" y="726"/>
                    </a:cubicBezTo>
                    <a:close/>
                    <a:moveTo>
                      <a:pt x="182" y="763"/>
                    </a:moveTo>
                    <a:lnTo>
                      <a:pt x="182" y="763"/>
                    </a:lnTo>
                    <a:cubicBezTo>
                      <a:pt x="104" y="763"/>
                      <a:pt x="39" y="742"/>
                      <a:pt x="38" y="742"/>
                    </a:cubicBezTo>
                    <a:lnTo>
                      <a:pt x="38" y="742"/>
                    </a:lnTo>
                    <a:cubicBezTo>
                      <a:pt x="34" y="741"/>
                      <a:pt x="33" y="738"/>
                      <a:pt x="32" y="735"/>
                    </a:cubicBezTo>
                    <a:lnTo>
                      <a:pt x="32" y="735"/>
                    </a:lnTo>
                    <a:cubicBezTo>
                      <a:pt x="30" y="729"/>
                      <a:pt x="0" y="583"/>
                      <a:pt x="89" y="509"/>
                    </a:cubicBezTo>
                    <a:lnTo>
                      <a:pt x="89" y="509"/>
                    </a:lnTo>
                    <a:cubicBezTo>
                      <a:pt x="128" y="477"/>
                      <a:pt x="158" y="400"/>
                      <a:pt x="163" y="385"/>
                    </a:cubicBezTo>
                    <a:lnTo>
                      <a:pt x="163" y="385"/>
                    </a:lnTo>
                    <a:cubicBezTo>
                      <a:pt x="160" y="368"/>
                      <a:pt x="136" y="255"/>
                      <a:pt x="51" y="28"/>
                    </a:cubicBezTo>
                    <a:lnTo>
                      <a:pt x="51" y="28"/>
                    </a:lnTo>
                    <a:cubicBezTo>
                      <a:pt x="50" y="24"/>
                      <a:pt x="51" y="21"/>
                      <a:pt x="53" y="18"/>
                    </a:cubicBezTo>
                    <a:lnTo>
                      <a:pt x="53" y="18"/>
                    </a:lnTo>
                    <a:cubicBezTo>
                      <a:pt x="54" y="16"/>
                      <a:pt x="58" y="14"/>
                      <a:pt x="61" y="15"/>
                    </a:cubicBezTo>
                    <a:lnTo>
                      <a:pt x="61" y="15"/>
                    </a:lnTo>
                    <a:cubicBezTo>
                      <a:pt x="136" y="28"/>
                      <a:pt x="266" y="37"/>
                      <a:pt x="461" y="0"/>
                    </a:cubicBezTo>
                    <a:lnTo>
                      <a:pt x="461" y="0"/>
                    </a:lnTo>
                    <a:cubicBezTo>
                      <a:pt x="464" y="0"/>
                      <a:pt x="466" y="0"/>
                      <a:pt x="468" y="2"/>
                    </a:cubicBezTo>
                    <a:lnTo>
                      <a:pt x="468" y="2"/>
                    </a:lnTo>
                    <a:cubicBezTo>
                      <a:pt x="471" y="4"/>
                      <a:pt x="471" y="6"/>
                      <a:pt x="472" y="8"/>
                    </a:cubicBezTo>
                    <a:lnTo>
                      <a:pt x="472" y="8"/>
                    </a:lnTo>
                    <a:cubicBezTo>
                      <a:pt x="519" y="290"/>
                      <a:pt x="538" y="519"/>
                      <a:pt x="537" y="562"/>
                    </a:cubicBezTo>
                    <a:lnTo>
                      <a:pt x="537" y="562"/>
                    </a:lnTo>
                    <a:cubicBezTo>
                      <a:pt x="537" y="587"/>
                      <a:pt x="528" y="608"/>
                      <a:pt x="511" y="624"/>
                    </a:cubicBezTo>
                    <a:lnTo>
                      <a:pt x="511" y="624"/>
                    </a:lnTo>
                    <a:cubicBezTo>
                      <a:pt x="479" y="654"/>
                      <a:pt x="426" y="658"/>
                      <a:pt x="409" y="658"/>
                    </a:cubicBezTo>
                    <a:lnTo>
                      <a:pt x="409" y="658"/>
                    </a:lnTo>
                    <a:cubicBezTo>
                      <a:pt x="354" y="742"/>
                      <a:pt x="262" y="763"/>
                      <a:pt x="182" y="7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195">
                <a:extLst>
                  <a:ext uri="{FF2B5EF4-FFF2-40B4-BE49-F238E27FC236}">
                    <a16:creationId xmlns:a16="http://schemas.microsoft.com/office/drawing/2014/main" id="{C11FFBCB-6D9D-4138-907B-8C5E8BE75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5357" y="10109372"/>
                <a:ext cx="1200924" cy="2255108"/>
              </a:xfrm>
              <a:custGeom>
                <a:avLst/>
                <a:gdLst>
                  <a:gd name="T0" fmla="*/ 1372 w 1373"/>
                  <a:gd name="T1" fmla="*/ 2517 h 2576"/>
                  <a:gd name="T2" fmla="*/ 1372 w 1373"/>
                  <a:gd name="T3" fmla="*/ 2517 h 2576"/>
                  <a:gd name="T4" fmla="*/ 1141 w 1373"/>
                  <a:gd name="T5" fmla="*/ 1682 h 2576"/>
                  <a:gd name="T6" fmla="*/ 1141 w 1373"/>
                  <a:gd name="T7" fmla="*/ 1682 h 2576"/>
                  <a:gd name="T8" fmla="*/ 1122 w 1373"/>
                  <a:gd name="T9" fmla="*/ 0 h 2576"/>
                  <a:gd name="T10" fmla="*/ 146 w 1373"/>
                  <a:gd name="T11" fmla="*/ 0 h 2576"/>
                  <a:gd name="T12" fmla="*/ 146 w 1373"/>
                  <a:gd name="T13" fmla="*/ 0 h 2576"/>
                  <a:gd name="T14" fmla="*/ 21 w 1373"/>
                  <a:gd name="T15" fmla="*/ 1457 h 2576"/>
                  <a:gd name="T16" fmla="*/ 21 w 1373"/>
                  <a:gd name="T17" fmla="*/ 1457 h 2576"/>
                  <a:gd name="T18" fmla="*/ 140 w 1373"/>
                  <a:gd name="T19" fmla="*/ 2540 h 2576"/>
                  <a:gd name="T20" fmla="*/ 140 w 1373"/>
                  <a:gd name="T21" fmla="*/ 2540 h 2576"/>
                  <a:gd name="T22" fmla="*/ 532 w 1373"/>
                  <a:gd name="T23" fmla="*/ 2542 h 2576"/>
                  <a:gd name="T24" fmla="*/ 532 w 1373"/>
                  <a:gd name="T25" fmla="*/ 2542 h 2576"/>
                  <a:gd name="T26" fmla="*/ 453 w 1373"/>
                  <a:gd name="T27" fmla="*/ 1857 h 2576"/>
                  <a:gd name="T28" fmla="*/ 552 w 1373"/>
                  <a:gd name="T29" fmla="*/ 1077 h 2576"/>
                  <a:gd name="T30" fmla="*/ 552 w 1373"/>
                  <a:gd name="T31" fmla="*/ 1077 h 2576"/>
                  <a:gd name="T32" fmla="*/ 827 w 1373"/>
                  <a:gd name="T33" fmla="*/ 2187 h 2576"/>
                  <a:gd name="T34" fmla="*/ 827 w 1373"/>
                  <a:gd name="T35" fmla="*/ 2187 h 2576"/>
                  <a:gd name="T36" fmla="*/ 968 w 1373"/>
                  <a:gd name="T37" fmla="*/ 2532 h 2576"/>
                  <a:gd name="T38" fmla="*/ 968 w 1373"/>
                  <a:gd name="T39" fmla="*/ 2532 h 2576"/>
                  <a:gd name="T40" fmla="*/ 1372 w 1373"/>
                  <a:gd name="T41" fmla="*/ 2517 h 2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3" h="2576">
                    <a:moveTo>
                      <a:pt x="1372" y="2517"/>
                    </a:moveTo>
                    <a:lnTo>
                      <a:pt x="1372" y="2517"/>
                    </a:lnTo>
                    <a:cubicBezTo>
                      <a:pt x="1324" y="2241"/>
                      <a:pt x="1251" y="1918"/>
                      <a:pt x="1141" y="1682"/>
                    </a:cubicBezTo>
                    <a:lnTo>
                      <a:pt x="1141" y="1682"/>
                    </a:lnTo>
                    <a:cubicBezTo>
                      <a:pt x="1141" y="1682"/>
                      <a:pt x="1279" y="631"/>
                      <a:pt x="1122" y="0"/>
                    </a:cubicBezTo>
                    <a:lnTo>
                      <a:pt x="146" y="0"/>
                    </a:lnTo>
                    <a:lnTo>
                      <a:pt x="146" y="0"/>
                    </a:lnTo>
                    <a:cubicBezTo>
                      <a:pt x="146" y="0"/>
                      <a:pt x="0" y="899"/>
                      <a:pt x="21" y="1457"/>
                    </a:cubicBezTo>
                    <a:lnTo>
                      <a:pt x="21" y="1457"/>
                    </a:lnTo>
                    <a:cubicBezTo>
                      <a:pt x="33" y="1797"/>
                      <a:pt x="94" y="2242"/>
                      <a:pt x="140" y="2540"/>
                    </a:cubicBezTo>
                    <a:lnTo>
                      <a:pt x="140" y="2540"/>
                    </a:lnTo>
                    <a:cubicBezTo>
                      <a:pt x="194" y="2554"/>
                      <a:pt x="321" y="2575"/>
                      <a:pt x="532" y="2542"/>
                    </a:cubicBezTo>
                    <a:lnTo>
                      <a:pt x="532" y="2542"/>
                    </a:lnTo>
                    <a:cubicBezTo>
                      <a:pt x="525" y="2314"/>
                      <a:pt x="504" y="2058"/>
                      <a:pt x="453" y="1857"/>
                    </a:cubicBezTo>
                    <a:lnTo>
                      <a:pt x="552" y="1077"/>
                    </a:lnTo>
                    <a:lnTo>
                      <a:pt x="552" y="1077"/>
                    </a:lnTo>
                    <a:cubicBezTo>
                      <a:pt x="552" y="1077"/>
                      <a:pt x="609" y="1687"/>
                      <a:pt x="827" y="2187"/>
                    </a:cubicBezTo>
                    <a:lnTo>
                      <a:pt x="827" y="2187"/>
                    </a:lnTo>
                    <a:cubicBezTo>
                      <a:pt x="887" y="2322"/>
                      <a:pt x="932" y="2437"/>
                      <a:pt x="968" y="2532"/>
                    </a:cubicBezTo>
                    <a:lnTo>
                      <a:pt x="968" y="2532"/>
                    </a:lnTo>
                    <a:cubicBezTo>
                      <a:pt x="1041" y="2545"/>
                      <a:pt x="1172" y="2555"/>
                      <a:pt x="1372" y="25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196">
                <a:extLst>
                  <a:ext uri="{FF2B5EF4-FFF2-40B4-BE49-F238E27FC236}">
                    <a16:creationId xmlns:a16="http://schemas.microsoft.com/office/drawing/2014/main" id="{8922A081-74B6-44E1-8341-BAA11217E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7634" y="10101649"/>
                <a:ext cx="1216369" cy="2255108"/>
              </a:xfrm>
              <a:custGeom>
                <a:avLst/>
                <a:gdLst>
                  <a:gd name="T0" fmla="*/ 157 w 1391"/>
                  <a:gd name="T1" fmla="*/ 2540 h 2577"/>
                  <a:gd name="T2" fmla="*/ 533 w 1391"/>
                  <a:gd name="T3" fmla="*/ 2543 h 2577"/>
                  <a:gd name="T4" fmla="*/ 454 w 1391"/>
                  <a:gd name="T5" fmla="*/ 1866 h 2577"/>
                  <a:gd name="T6" fmla="*/ 553 w 1391"/>
                  <a:gd name="T7" fmla="*/ 1083 h 2577"/>
                  <a:gd name="T8" fmla="*/ 561 w 1391"/>
                  <a:gd name="T9" fmla="*/ 1075 h 2577"/>
                  <a:gd name="T10" fmla="*/ 570 w 1391"/>
                  <a:gd name="T11" fmla="*/ 1084 h 2577"/>
                  <a:gd name="T12" fmla="*/ 844 w 1391"/>
                  <a:gd name="T13" fmla="*/ 2190 h 2577"/>
                  <a:gd name="T14" fmla="*/ 984 w 1391"/>
                  <a:gd name="T15" fmla="*/ 2532 h 2577"/>
                  <a:gd name="T16" fmla="*/ 1370 w 1391"/>
                  <a:gd name="T17" fmla="*/ 2518 h 2577"/>
                  <a:gd name="T18" fmla="*/ 1142 w 1391"/>
                  <a:gd name="T19" fmla="*/ 1693 h 2577"/>
                  <a:gd name="T20" fmla="*/ 1141 w 1391"/>
                  <a:gd name="T21" fmla="*/ 1688 h 2577"/>
                  <a:gd name="T22" fmla="*/ 1191 w 1391"/>
                  <a:gd name="T23" fmla="*/ 1085 h 2577"/>
                  <a:gd name="T24" fmla="*/ 1124 w 1391"/>
                  <a:gd name="T25" fmla="*/ 17 h 2577"/>
                  <a:gd name="T26" fmla="*/ 162 w 1391"/>
                  <a:gd name="T27" fmla="*/ 17 h 2577"/>
                  <a:gd name="T28" fmla="*/ 38 w 1391"/>
                  <a:gd name="T29" fmla="*/ 1465 h 2577"/>
                  <a:gd name="T30" fmla="*/ 332 w 1391"/>
                  <a:gd name="T31" fmla="*/ 2576 h 2577"/>
                  <a:gd name="T32" fmla="*/ 146 w 1391"/>
                  <a:gd name="T33" fmla="*/ 2556 h 2577"/>
                  <a:gd name="T34" fmla="*/ 140 w 1391"/>
                  <a:gd name="T35" fmla="*/ 2549 h 2577"/>
                  <a:gd name="T36" fmla="*/ 21 w 1391"/>
                  <a:gd name="T37" fmla="*/ 1466 h 2577"/>
                  <a:gd name="T38" fmla="*/ 145 w 1391"/>
                  <a:gd name="T39" fmla="*/ 7 h 2577"/>
                  <a:gd name="T40" fmla="*/ 155 w 1391"/>
                  <a:gd name="T41" fmla="*/ 0 h 2577"/>
                  <a:gd name="T42" fmla="*/ 1131 w 1391"/>
                  <a:gd name="T43" fmla="*/ 0 h 2577"/>
                  <a:gd name="T44" fmla="*/ 1139 w 1391"/>
                  <a:gd name="T45" fmla="*/ 6 h 2577"/>
                  <a:gd name="T46" fmla="*/ 1208 w 1391"/>
                  <a:gd name="T47" fmla="*/ 1086 h 2577"/>
                  <a:gd name="T48" fmla="*/ 1159 w 1391"/>
                  <a:gd name="T49" fmla="*/ 1688 h 2577"/>
                  <a:gd name="T50" fmla="*/ 1389 w 1391"/>
                  <a:gd name="T51" fmla="*/ 2524 h 2577"/>
                  <a:gd name="T52" fmla="*/ 1381 w 1391"/>
                  <a:gd name="T53" fmla="*/ 2534 h 2577"/>
                  <a:gd name="T54" fmla="*/ 975 w 1391"/>
                  <a:gd name="T55" fmla="*/ 2549 h 2577"/>
                  <a:gd name="T56" fmla="*/ 968 w 1391"/>
                  <a:gd name="T57" fmla="*/ 2544 h 2577"/>
                  <a:gd name="T58" fmla="*/ 828 w 1391"/>
                  <a:gd name="T59" fmla="*/ 2198 h 2577"/>
                  <a:gd name="T60" fmla="*/ 472 w 1391"/>
                  <a:gd name="T61" fmla="*/ 1864 h 2577"/>
                  <a:gd name="T62" fmla="*/ 551 w 1391"/>
                  <a:gd name="T63" fmla="*/ 2550 h 2577"/>
                  <a:gd name="T64" fmla="*/ 543 w 1391"/>
                  <a:gd name="T65" fmla="*/ 2559 h 2577"/>
                  <a:gd name="T66" fmla="*/ 332 w 1391"/>
                  <a:gd name="T67" fmla="*/ 2576 h 2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91" h="2577">
                    <a:moveTo>
                      <a:pt x="157" y="2540"/>
                    </a:moveTo>
                    <a:lnTo>
                      <a:pt x="157" y="2540"/>
                    </a:lnTo>
                    <a:cubicBezTo>
                      <a:pt x="215" y="2555"/>
                      <a:pt x="336" y="2572"/>
                      <a:pt x="533" y="2543"/>
                    </a:cubicBezTo>
                    <a:lnTo>
                      <a:pt x="533" y="2543"/>
                    </a:lnTo>
                    <a:cubicBezTo>
                      <a:pt x="526" y="2350"/>
                      <a:pt x="507" y="2080"/>
                      <a:pt x="454" y="1866"/>
                    </a:cubicBezTo>
                    <a:lnTo>
                      <a:pt x="454" y="1866"/>
                    </a:lnTo>
                    <a:cubicBezTo>
                      <a:pt x="454" y="1866"/>
                      <a:pt x="454" y="1865"/>
                      <a:pt x="454" y="1863"/>
                    </a:cubicBezTo>
                    <a:lnTo>
                      <a:pt x="553" y="1083"/>
                    </a:lnTo>
                    <a:lnTo>
                      <a:pt x="553" y="1083"/>
                    </a:lnTo>
                    <a:cubicBezTo>
                      <a:pt x="554" y="1079"/>
                      <a:pt x="557" y="1075"/>
                      <a:pt x="561" y="1075"/>
                    </a:cubicBezTo>
                    <a:lnTo>
                      <a:pt x="561" y="1075"/>
                    </a:lnTo>
                    <a:cubicBezTo>
                      <a:pt x="566" y="1075"/>
                      <a:pt x="570" y="1079"/>
                      <a:pt x="570" y="1084"/>
                    </a:cubicBezTo>
                    <a:lnTo>
                      <a:pt x="570" y="1084"/>
                    </a:lnTo>
                    <a:cubicBezTo>
                      <a:pt x="571" y="1090"/>
                      <a:pt x="629" y="1698"/>
                      <a:pt x="844" y="2190"/>
                    </a:cubicBezTo>
                    <a:lnTo>
                      <a:pt x="844" y="2190"/>
                    </a:lnTo>
                    <a:cubicBezTo>
                      <a:pt x="897" y="2312"/>
                      <a:pt x="943" y="2427"/>
                      <a:pt x="984" y="2532"/>
                    </a:cubicBezTo>
                    <a:lnTo>
                      <a:pt x="984" y="2532"/>
                    </a:lnTo>
                    <a:cubicBezTo>
                      <a:pt x="1057" y="2544"/>
                      <a:pt x="1184" y="2552"/>
                      <a:pt x="1370" y="2518"/>
                    </a:cubicBezTo>
                    <a:lnTo>
                      <a:pt x="1370" y="2518"/>
                    </a:lnTo>
                    <a:cubicBezTo>
                      <a:pt x="1329" y="2276"/>
                      <a:pt x="1256" y="1940"/>
                      <a:pt x="1142" y="1693"/>
                    </a:cubicBezTo>
                    <a:lnTo>
                      <a:pt x="1142" y="1693"/>
                    </a:lnTo>
                    <a:cubicBezTo>
                      <a:pt x="1141" y="1691"/>
                      <a:pt x="1141" y="1690"/>
                      <a:pt x="1141" y="1688"/>
                    </a:cubicBezTo>
                    <a:lnTo>
                      <a:pt x="1141" y="1688"/>
                    </a:lnTo>
                    <a:cubicBezTo>
                      <a:pt x="1141" y="1686"/>
                      <a:pt x="1176" y="1422"/>
                      <a:pt x="1191" y="1085"/>
                    </a:cubicBezTo>
                    <a:lnTo>
                      <a:pt x="1191" y="1085"/>
                    </a:lnTo>
                    <a:cubicBezTo>
                      <a:pt x="1204" y="776"/>
                      <a:pt x="1204" y="341"/>
                      <a:pt x="1124" y="17"/>
                    </a:cubicBezTo>
                    <a:lnTo>
                      <a:pt x="162" y="17"/>
                    </a:lnTo>
                    <a:lnTo>
                      <a:pt x="162" y="17"/>
                    </a:lnTo>
                    <a:cubicBezTo>
                      <a:pt x="148" y="105"/>
                      <a:pt x="18" y="941"/>
                      <a:pt x="38" y="1465"/>
                    </a:cubicBezTo>
                    <a:lnTo>
                      <a:pt x="38" y="1465"/>
                    </a:lnTo>
                    <a:cubicBezTo>
                      <a:pt x="51" y="1798"/>
                      <a:pt x="110" y="2232"/>
                      <a:pt x="157" y="2540"/>
                    </a:cubicBezTo>
                    <a:close/>
                    <a:moveTo>
                      <a:pt x="332" y="2576"/>
                    </a:moveTo>
                    <a:lnTo>
                      <a:pt x="332" y="2576"/>
                    </a:lnTo>
                    <a:cubicBezTo>
                      <a:pt x="242" y="2576"/>
                      <a:pt x="181" y="2565"/>
                      <a:pt x="146" y="2556"/>
                    </a:cubicBezTo>
                    <a:lnTo>
                      <a:pt x="146" y="2556"/>
                    </a:lnTo>
                    <a:cubicBezTo>
                      <a:pt x="143" y="2556"/>
                      <a:pt x="140" y="2552"/>
                      <a:pt x="140" y="2549"/>
                    </a:cubicBezTo>
                    <a:lnTo>
                      <a:pt x="140" y="2549"/>
                    </a:lnTo>
                    <a:cubicBezTo>
                      <a:pt x="92" y="2240"/>
                      <a:pt x="33" y="1801"/>
                      <a:pt x="21" y="1466"/>
                    </a:cubicBezTo>
                    <a:lnTo>
                      <a:pt x="21" y="1466"/>
                    </a:lnTo>
                    <a:cubicBezTo>
                      <a:pt x="0" y="913"/>
                      <a:pt x="145" y="16"/>
                      <a:pt x="145" y="7"/>
                    </a:cubicBezTo>
                    <a:lnTo>
                      <a:pt x="145" y="7"/>
                    </a:lnTo>
                    <a:cubicBezTo>
                      <a:pt x="146" y="2"/>
                      <a:pt x="150" y="0"/>
                      <a:pt x="155" y="0"/>
                    </a:cubicBezTo>
                    <a:lnTo>
                      <a:pt x="1131" y="0"/>
                    </a:lnTo>
                    <a:lnTo>
                      <a:pt x="1131" y="0"/>
                    </a:lnTo>
                    <a:cubicBezTo>
                      <a:pt x="1135" y="0"/>
                      <a:pt x="1138" y="2"/>
                      <a:pt x="1139" y="6"/>
                    </a:cubicBezTo>
                    <a:lnTo>
                      <a:pt x="1139" y="6"/>
                    </a:lnTo>
                    <a:cubicBezTo>
                      <a:pt x="1221" y="333"/>
                      <a:pt x="1222" y="773"/>
                      <a:pt x="1208" y="1086"/>
                    </a:cubicBezTo>
                    <a:lnTo>
                      <a:pt x="1208" y="1086"/>
                    </a:lnTo>
                    <a:cubicBezTo>
                      <a:pt x="1194" y="1406"/>
                      <a:pt x="1163" y="1660"/>
                      <a:pt x="1159" y="1688"/>
                    </a:cubicBezTo>
                    <a:lnTo>
                      <a:pt x="1159" y="1688"/>
                    </a:lnTo>
                    <a:cubicBezTo>
                      <a:pt x="1275" y="1940"/>
                      <a:pt x="1348" y="2282"/>
                      <a:pt x="1389" y="2524"/>
                    </a:cubicBezTo>
                    <a:lnTo>
                      <a:pt x="1389" y="2524"/>
                    </a:lnTo>
                    <a:cubicBezTo>
                      <a:pt x="1390" y="2529"/>
                      <a:pt x="1387" y="2533"/>
                      <a:pt x="1381" y="2534"/>
                    </a:cubicBezTo>
                    <a:lnTo>
                      <a:pt x="1381" y="2534"/>
                    </a:lnTo>
                    <a:cubicBezTo>
                      <a:pt x="1184" y="2570"/>
                      <a:pt x="1052" y="2563"/>
                      <a:pt x="975" y="2549"/>
                    </a:cubicBezTo>
                    <a:lnTo>
                      <a:pt x="975" y="2549"/>
                    </a:lnTo>
                    <a:cubicBezTo>
                      <a:pt x="972" y="2549"/>
                      <a:pt x="970" y="2546"/>
                      <a:pt x="968" y="2544"/>
                    </a:cubicBezTo>
                    <a:lnTo>
                      <a:pt x="968" y="2544"/>
                    </a:lnTo>
                    <a:cubicBezTo>
                      <a:pt x="929" y="2437"/>
                      <a:pt x="882" y="2321"/>
                      <a:pt x="828" y="2198"/>
                    </a:cubicBezTo>
                    <a:lnTo>
                      <a:pt x="828" y="2198"/>
                    </a:lnTo>
                    <a:cubicBezTo>
                      <a:pt x="656" y="1804"/>
                      <a:pt x="584" y="1336"/>
                      <a:pt x="561" y="1159"/>
                    </a:cubicBezTo>
                    <a:lnTo>
                      <a:pt x="472" y="1864"/>
                    </a:lnTo>
                    <a:lnTo>
                      <a:pt x="472" y="1864"/>
                    </a:lnTo>
                    <a:cubicBezTo>
                      <a:pt x="525" y="2081"/>
                      <a:pt x="544" y="2357"/>
                      <a:pt x="551" y="2550"/>
                    </a:cubicBezTo>
                    <a:lnTo>
                      <a:pt x="551" y="2550"/>
                    </a:lnTo>
                    <a:cubicBezTo>
                      <a:pt x="551" y="2554"/>
                      <a:pt x="547" y="2558"/>
                      <a:pt x="543" y="2559"/>
                    </a:cubicBezTo>
                    <a:lnTo>
                      <a:pt x="543" y="2559"/>
                    </a:lnTo>
                    <a:cubicBezTo>
                      <a:pt x="459" y="2571"/>
                      <a:pt x="389" y="2576"/>
                      <a:pt x="332" y="25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97">
                <a:extLst>
                  <a:ext uri="{FF2B5EF4-FFF2-40B4-BE49-F238E27FC236}">
                    <a16:creationId xmlns:a16="http://schemas.microsoft.com/office/drawing/2014/main" id="{CD313BF3-683E-4719-9616-24BA8EB85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7835" y="7881293"/>
                <a:ext cx="718236" cy="849527"/>
              </a:xfrm>
              <a:custGeom>
                <a:avLst/>
                <a:gdLst>
                  <a:gd name="T0" fmla="*/ 703 w 822"/>
                  <a:gd name="T1" fmla="*/ 143 h 968"/>
                  <a:gd name="T2" fmla="*/ 703 w 822"/>
                  <a:gd name="T3" fmla="*/ 143 h 968"/>
                  <a:gd name="T4" fmla="*/ 385 w 822"/>
                  <a:gd name="T5" fmla="*/ 0 h 968"/>
                  <a:gd name="T6" fmla="*/ 385 w 822"/>
                  <a:gd name="T7" fmla="*/ 0 h 968"/>
                  <a:gd name="T8" fmla="*/ 382 w 822"/>
                  <a:gd name="T9" fmla="*/ 0 h 968"/>
                  <a:gd name="T10" fmla="*/ 382 w 822"/>
                  <a:gd name="T11" fmla="*/ 0 h 968"/>
                  <a:gd name="T12" fmla="*/ 120 w 822"/>
                  <a:gd name="T13" fmla="*/ 270 h 968"/>
                  <a:gd name="T14" fmla="*/ 120 w 822"/>
                  <a:gd name="T15" fmla="*/ 270 h 968"/>
                  <a:gd name="T16" fmla="*/ 94 w 822"/>
                  <a:gd name="T17" fmla="*/ 407 h 968"/>
                  <a:gd name="T18" fmla="*/ 94 w 822"/>
                  <a:gd name="T19" fmla="*/ 407 h 968"/>
                  <a:gd name="T20" fmla="*/ 48 w 822"/>
                  <a:gd name="T21" fmla="*/ 457 h 968"/>
                  <a:gd name="T22" fmla="*/ 48 w 822"/>
                  <a:gd name="T23" fmla="*/ 457 h 968"/>
                  <a:gd name="T24" fmla="*/ 74 w 822"/>
                  <a:gd name="T25" fmla="*/ 622 h 968"/>
                  <a:gd name="T26" fmla="*/ 74 w 822"/>
                  <a:gd name="T27" fmla="*/ 622 h 968"/>
                  <a:gd name="T28" fmla="*/ 65 w 822"/>
                  <a:gd name="T29" fmla="*/ 683 h 968"/>
                  <a:gd name="T30" fmla="*/ 65 w 822"/>
                  <a:gd name="T31" fmla="*/ 683 h 968"/>
                  <a:gd name="T32" fmla="*/ 39 w 822"/>
                  <a:gd name="T33" fmla="*/ 800 h 968"/>
                  <a:gd name="T34" fmla="*/ 39 w 822"/>
                  <a:gd name="T35" fmla="*/ 800 h 968"/>
                  <a:gd name="T36" fmla="*/ 4 w 822"/>
                  <a:gd name="T37" fmla="*/ 951 h 968"/>
                  <a:gd name="T38" fmla="*/ 4 w 822"/>
                  <a:gd name="T39" fmla="*/ 951 h 968"/>
                  <a:gd name="T40" fmla="*/ 2 w 822"/>
                  <a:gd name="T41" fmla="*/ 961 h 968"/>
                  <a:gd name="T42" fmla="*/ 2 w 822"/>
                  <a:gd name="T43" fmla="*/ 961 h 968"/>
                  <a:gd name="T44" fmla="*/ 10 w 822"/>
                  <a:gd name="T45" fmla="*/ 967 h 968"/>
                  <a:gd name="T46" fmla="*/ 720 w 822"/>
                  <a:gd name="T47" fmla="*/ 967 h 968"/>
                  <a:gd name="T48" fmla="*/ 720 w 822"/>
                  <a:gd name="T49" fmla="*/ 967 h 968"/>
                  <a:gd name="T50" fmla="*/ 729 w 822"/>
                  <a:gd name="T51" fmla="*/ 959 h 968"/>
                  <a:gd name="T52" fmla="*/ 802 w 822"/>
                  <a:gd name="T53" fmla="*/ 486 h 968"/>
                  <a:gd name="T54" fmla="*/ 802 w 822"/>
                  <a:gd name="T55" fmla="*/ 486 h 968"/>
                  <a:gd name="T56" fmla="*/ 703 w 822"/>
                  <a:gd name="T57" fmla="*/ 143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22" h="968">
                    <a:moveTo>
                      <a:pt x="703" y="143"/>
                    </a:moveTo>
                    <a:lnTo>
                      <a:pt x="703" y="143"/>
                    </a:lnTo>
                    <a:cubicBezTo>
                      <a:pt x="623" y="52"/>
                      <a:pt x="507" y="0"/>
                      <a:pt x="385" y="0"/>
                    </a:cubicBezTo>
                    <a:lnTo>
                      <a:pt x="385" y="0"/>
                    </a:lnTo>
                    <a:cubicBezTo>
                      <a:pt x="384" y="0"/>
                      <a:pt x="383" y="0"/>
                      <a:pt x="382" y="0"/>
                    </a:cubicBezTo>
                    <a:lnTo>
                      <a:pt x="382" y="0"/>
                    </a:lnTo>
                    <a:cubicBezTo>
                      <a:pt x="370" y="6"/>
                      <a:pt x="92" y="132"/>
                      <a:pt x="120" y="270"/>
                    </a:cubicBezTo>
                    <a:lnTo>
                      <a:pt x="120" y="270"/>
                    </a:lnTo>
                    <a:cubicBezTo>
                      <a:pt x="144" y="391"/>
                      <a:pt x="124" y="397"/>
                      <a:pt x="94" y="407"/>
                    </a:cubicBezTo>
                    <a:lnTo>
                      <a:pt x="94" y="407"/>
                    </a:lnTo>
                    <a:cubicBezTo>
                      <a:pt x="74" y="414"/>
                      <a:pt x="57" y="432"/>
                      <a:pt x="48" y="457"/>
                    </a:cubicBezTo>
                    <a:lnTo>
                      <a:pt x="48" y="457"/>
                    </a:lnTo>
                    <a:cubicBezTo>
                      <a:pt x="31" y="504"/>
                      <a:pt x="41" y="570"/>
                      <a:pt x="74" y="622"/>
                    </a:cubicBezTo>
                    <a:lnTo>
                      <a:pt x="74" y="622"/>
                    </a:lnTo>
                    <a:cubicBezTo>
                      <a:pt x="99" y="659"/>
                      <a:pt x="87" y="668"/>
                      <a:pt x="65" y="683"/>
                    </a:cubicBezTo>
                    <a:lnTo>
                      <a:pt x="65" y="683"/>
                    </a:lnTo>
                    <a:cubicBezTo>
                      <a:pt x="40" y="699"/>
                      <a:pt x="6" y="723"/>
                      <a:pt x="39" y="800"/>
                    </a:cubicBezTo>
                    <a:lnTo>
                      <a:pt x="39" y="800"/>
                    </a:lnTo>
                    <a:cubicBezTo>
                      <a:pt x="77" y="890"/>
                      <a:pt x="7" y="949"/>
                      <a:pt x="4" y="951"/>
                    </a:cubicBezTo>
                    <a:lnTo>
                      <a:pt x="4" y="951"/>
                    </a:lnTo>
                    <a:cubicBezTo>
                      <a:pt x="2" y="953"/>
                      <a:pt x="0" y="958"/>
                      <a:pt x="2" y="961"/>
                    </a:cubicBezTo>
                    <a:lnTo>
                      <a:pt x="2" y="961"/>
                    </a:lnTo>
                    <a:cubicBezTo>
                      <a:pt x="3" y="965"/>
                      <a:pt x="7" y="967"/>
                      <a:pt x="10" y="967"/>
                    </a:cubicBezTo>
                    <a:lnTo>
                      <a:pt x="720" y="967"/>
                    </a:lnTo>
                    <a:lnTo>
                      <a:pt x="720" y="967"/>
                    </a:lnTo>
                    <a:cubicBezTo>
                      <a:pt x="724" y="967"/>
                      <a:pt x="728" y="964"/>
                      <a:pt x="729" y="959"/>
                    </a:cubicBezTo>
                    <a:lnTo>
                      <a:pt x="802" y="486"/>
                    </a:lnTo>
                    <a:lnTo>
                      <a:pt x="802" y="486"/>
                    </a:lnTo>
                    <a:cubicBezTo>
                      <a:pt x="821" y="362"/>
                      <a:pt x="786" y="237"/>
                      <a:pt x="703" y="1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98">
                <a:extLst>
                  <a:ext uri="{FF2B5EF4-FFF2-40B4-BE49-F238E27FC236}">
                    <a16:creationId xmlns:a16="http://schemas.microsoft.com/office/drawing/2014/main" id="{CA29B382-CC4D-4544-A664-AE4D95328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1959" y="8387149"/>
                <a:ext cx="590809" cy="872696"/>
              </a:xfrm>
              <a:custGeom>
                <a:avLst/>
                <a:gdLst>
                  <a:gd name="T0" fmla="*/ 673 w 674"/>
                  <a:gd name="T1" fmla="*/ 563 h 995"/>
                  <a:gd name="T2" fmla="*/ 502 w 674"/>
                  <a:gd name="T3" fmla="*/ 424 h 995"/>
                  <a:gd name="T4" fmla="*/ 502 w 674"/>
                  <a:gd name="T5" fmla="*/ 424 h 995"/>
                  <a:gd name="T6" fmla="*/ 465 w 674"/>
                  <a:gd name="T7" fmla="*/ 238 h 995"/>
                  <a:gd name="T8" fmla="*/ 465 w 674"/>
                  <a:gd name="T9" fmla="*/ 238 h 995"/>
                  <a:gd name="T10" fmla="*/ 395 w 674"/>
                  <a:gd name="T11" fmla="*/ 61 h 995"/>
                  <a:gd name="T12" fmla="*/ 395 w 674"/>
                  <a:gd name="T13" fmla="*/ 61 h 995"/>
                  <a:gd name="T14" fmla="*/ 340 w 674"/>
                  <a:gd name="T15" fmla="*/ 178 h 995"/>
                  <a:gd name="T16" fmla="*/ 340 w 674"/>
                  <a:gd name="T17" fmla="*/ 178 h 995"/>
                  <a:gd name="T18" fmla="*/ 135 w 674"/>
                  <a:gd name="T19" fmla="*/ 1 h 995"/>
                  <a:gd name="T20" fmla="*/ 135 w 674"/>
                  <a:gd name="T21" fmla="*/ 1 h 995"/>
                  <a:gd name="T22" fmla="*/ 127 w 674"/>
                  <a:gd name="T23" fmla="*/ 84 h 995"/>
                  <a:gd name="T24" fmla="*/ 127 w 674"/>
                  <a:gd name="T25" fmla="*/ 84 h 995"/>
                  <a:gd name="T26" fmla="*/ 47 w 674"/>
                  <a:gd name="T27" fmla="*/ 75 h 995"/>
                  <a:gd name="T28" fmla="*/ 47 w 674"/>
                  <a:gd name="T29" fmla="*/ 75 h 995"/>
                  <a:gd name="T30" fmla="*/ 68 w 674"/>
                  <a:gd name="T31" fmla="*/ 144 h 995"/>
                  <a:gd name="T32" fmla="*/ 68 w 674"/>
                  <a:gd name="T33" fmla="*/ 144 h 995"/>
                  <a:gd name="T34" fmla="*/ 47 w 674"/>
                  <a:gd name="T35" fmla="*/ 230 h 995"/>
                  <a:gd name="T36" fmla="*/ 63 w 674"/>
                  <a:gd name="T37" fmla="*/ 249 h 995"/>
                  <a:gd name="T38" fmla="*/ 63 w 674"/>
                  <a:gd name="T39" fmla="*/ 249 h 995"/>
                  <a:gd name="T40" fmla="*/ 57 w 674"/>
                  <a:gd name="T41" fmla="*/ 330 h 995"/>
                  <a:gd name="T42" fmla="*/ 57 w 674"/>
                  <a:gd name="T43" fmla="*/ 330 h 995"/>
                  <a:gd name="T44" fmla="*/ 290 w 674"/>
                  <a:gd name="T45" fmla="*/ 518 h 995"/>
                  <a:gd name="T46" fmla="*/ 662 w 674"/>
                  <a:gd name="T47" fmla="*/ 994 h 995"/>
                  <a:gd name="T48" fmla="*/ 673 w 674"/>
                  <a:gd name="T49" fmla="*/ 563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4" h="995">
                    <a:moveTo>
                      <a:pt x="673" y="563"/>
                    </a:moveTo>
                    <a:lnTo>
                      <a:pt x="502" y="424"/>
                    </a:lnTo>
                    <a:lnTo>
                      <a:pt x="502" y="424"/>
                    </a:lnTo>
                    <a:cubicBezTo>
                      <a:pt x="502" y="424"/>
                      <a:pt x="526" y="320"/>
                      <a:pt x="465" y="238"/>
                    </a:cubicBezTo>
                    <a:lnTo>
                      <a:pt x="465" y="238"/>
                    </a:lnTo>
                    <a:cubicBezTo>
                      <a:pt x="403" y="156"/>
                      <a:pt x="426" y="61"/>
                      <a:pt x="395" y="61"/>
                    </a:cubicBezTo>
                    <a:lnTo>
                      <a:pt x="395" y="61"/>
                    </a:lnTo>
                    <a:cubicBezTo>
                      <a:pt x="363" y="61"/>
                      <a:pt x="331" y="95"/>
                      <a:pt x="340" y="178"/>
                    </a:cubicBezTo>
                    <a:lnTo>
                      <a:pt x="340" y="178"/>
                    </a:lnTo>
                    <a:cubicBezTo>
                      <a:pt x="340" y="178"/>
                      <a:pt x="159" y="3"/>
                      <a:pt x="135" y="1"/>
                    </a:cubicBezTo>
                    <a:lnTo>
                      <a:pt x="135" y="1"/>
                    </a:lnTo>
                    <a:cubicBezTo>
                      <a:pt x="112" y="0"/>
                      <a:pt x="83" y="31"/>
                      <a:pt x="127" y="84"/>
                    </a:cubicBezTo>
                    <a:lnTo>
                      <a:pt x="127" y="84"/>
                    </a:lnTo>
                    <a:cubicBezTo>
                      <a:pt x="127" y="84"/>
                      <a:pt x="69" y="50"/>
                      <a:pt x="47" y="75"/>
                    </a:cubicBezTo>
                    <a:lnTo>
                      <a:pt x="47" y="75"/>
                    </a:lnTo>
                    <a:cubicBezTo>
                      <a:pt x="26" y="100"/>
                      <a:pt x="68" y="144"/>
                      <a:pt x="68" y="144"/>
                    </a:cubicBezTo>
                    <a:lnTo>
                      <a:pt x="68" y="144"/>
                    </a:lnTo>
                    <a:cubicBezTo>
                      <a:pt x="68" y="144"/>
                      <a:pt x="0" y="163"/>
                      <a:pt x="47" y="230"/>
                    </a:cubicBezTo>
                    <a:lnTo>
                      <a:pt x="63" y="249"/>
                    </a:lnTo>
                    <a:lnTo>
                      <a:pt x="63" y="249"/>
                    </a:lnTo>
                    <a:cubicBezTo>
                      <a:pt x="63" y="249"/>
                      <a:pt x="21" y="280"/>
                      <a:pt x="57" y="330"/>
                    </a:cubicBezTo>
                    <a:lnTo>
                      <a:pt x="57" y="330"/>
                    </a:lnTo>
                    <a:cubicBezTo>
                      <a:pt x="93" y="381"/>
                      <a:pt x="204" y="518"/>
                      <a:pt x="290" y="518"/>
                    </a:cubicBezTo>
                    <a:lnTo>
                      <a:pt x="662" y="994"/>
                    </a:lnTo>
                    <a:lnTo>
                      <a:pt x="673" y="56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199">
                <a:extLst>
                  <a:ext uri="{FF2B5EF4-FFF2-40B4-BE49-F238E27FC236}">
                    <a16:creationId xmlns:a16="http://schemas.microsoft.com/office/drawing/2014/main" id="{9EB1AB20-ABE7-4EEB-8ADD-DC6FD4B73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7405" y="8379426"/>
                <a:ext cx="583086" cy="884279"/>
              </a:xfrm>
              <a:custGeom>
                <a:avLst/>
                <a:gdLst>
                  <a:gd name="T0" fmla="*/ 53 w 665"/>
                  <a:gd name="T1" fmla="*/ 83 h 1011"/>
                  <a:gd name="T2" fmla="*/ 36 w 665"/>
                  <a:gd name="T3" fmla="*/ 89 h 1011"/>
                  <a:gd name="T4" fmla="*/ 56 w 665"/>
                  <a:gd name="T5" fmla="*/ 146 h 1011"/>
                  <a:gd name="T6" fmla="*/ 59 w 665"/>
                  <a:gd name="T7" fmla="*/ 155 h 1011"/>
                  <a:gd name="T8" fmla="*/ 53 w 665"/>
                  <a:gd name="T9" fmla="*/ 161 h 1011"/>
                  <a:gd name="T10" fmla="*/ 23 w 665"/>
                  <a:gd name="T11" fmla="*/ 185 h 1011"/>
                  <a:gd name="T12" fmla="*/ 52 w 665"/>
                  <a:gd name="T13" fmla="*/ 252 h 1011"/>
                  <a:gd name="T14" fmla="*/ 50 w 665"/>
                  <a:gd name="T15" fmla="*/ 265 h 1011"/>
                  <a:gd name="T16" fmla="*/ 47 w 665"/>
                  <a:gd name="T17" fmla="*/ 333 h 1011"/>
                  <a:gd name="T18" fmla="*/ 272 w 665"/>
                  <a:gd name="T19" fmla="*/ 518 h 1011"/>
                  <a:gd name="T20" fmla="*/ 279 w 665"/>
                  <a:gd name="T21" fmla="*/ 521 h 1011"/>
                  <a:gd name="T22" fmla="*/ 646 w 665"/>
                  <a:gd name="T23" fmla="*/ 575 h 1011"/>
                  <a:gd name="T24" fmla="*/ 478 w 665"/>
                  <a:gd name="T25" fmla="*/ 439 h 1011"/>
                  <a:gd name="T26" fmla="*/ 476 w 665"/>
                  <a:gd name="T27" fmla="*/ 430 h 1011"/>
                  <a:gd name="T28" fmla="*/ 439 w 665"/>
                  <a:gd name="T29" fmla="*/ 252 h 1011"/>
                  <a:gd name="T30" fmla="*/ 389 w 665"/>
                  <a:gd name="T31" fmla="*/ 118 h 1011"/>
                  <a:gd name="T32" fmla="*/ 377 w 665"/>
                  <a:gd name="T33" fmla="*/ 78 h 1011"/>
                  <a:gd name="T34" fmla="*/ 349 w 665"/>
                  <a:gd name="T35" fmla="*/ 91 h 1011"/>
                  <a:gd name="T36" fmla="*/ 332 w 665"/>
                  <a:gd name="T37" fmla="*/ 185 h 1011"/>
                  <a:gd name="T38" fmla="*/ 326 w 665"/>
                  <a:gd name="T39" fmla="*/ 194 h 1011"/>
                  <a:gd name="T40" fmla="*/ 315 w 665"/>
                  <a:gd name="T41" fmla="*/ 192 h 1011"/>
                  <a:gd name="T42" fmla="*/ 116 w 665"/>
                  <a:gd name="T43" fmla="*/ 18 h 1011"/>
                  <a:gd name="T44" fmla="*/ 98 w 665"/>
                  <a:gd name="T45" fmla="*/ 30 h 1011"/>
                  <a:gd name="T46" fmla="*/ 116 w 665"/>
                  <a:gd name="T47" fmla="*/ 87 h 1011"/>
                  <a:gd name="T48" fmla="*/ 116 w 665"/>
                  <a:gd name="T49" fmla="*/ 98 h 1011"/>
                  <a:gd name="T50" fmla="*/ 105 w 665"/>
                  <a:gd name="T51" fmla="*/ 100 h 1011"/>
                  <a:gd name="T52" fmla="*/ 644 w 665"/>
                  <a:gd name="T53" fmla="*/ 1010 h 1011"/>
                  <a:gd name="T54" fmla="*/ 638 w 665"/>
                  <a:gd name="T55" fmla="*/ 1007 h 1011"/>
                  <a:gd name="T56" fmla="*/ 268 w 665"/>
                  <a:gd name="T57" fmla="*/ 536 h 1011"/>
                  <a:gd name="T58" fmla="*/ 32 w 665"/>
                  <a:gd name="T59" fmla="*/ 344 h 1011"/>
                  <a:gd name="T60" fmla="*/ 22 w 665"/>
                  <a:gd name="T61" fmla="*/ 243 h 1011"/>
                  <a:gd name="T62" fmla="*/ 7 w 665"/>
                  <a:gd name="T63" fmla="*/ 179 h 1011"/>
                  <a:gd name="T64" fmla="*/ 35 w 665"/>
                  <a:gd name="T65" fmla="*/ 149 h 1011"/>
                  <a:gd name="T66" fmla="*/ 22 w 665"/>
                  <a:gd name="T67" fmla="*/ 77 h 1011"/>
                  <a:gd name="T68" fmla="*/ 84 w 665"/>
                  <a:gd name="T69" fmla="*/ 71 h 1011"/>
                  <a:gd name="T70" fmla="*/ 82 w 665"/>
                  <a:gd name="T71" fmla="*/ 22 h 1011"/>
                  <a:gd name="T72" fmla="*/ 118 w 665"/>
                  <a:gd name="T73" fmla="*/ 1 h 1011"/>
                  <a:gd name="T74" fmla="*/ 312 w 665"/>
                  <a:gd name="T75" fmla="*/ 164 h 1011"/>
                  <a:gd name="T76" fmla="*/ 336 w 665"/>
                  <a:gd name="T77" fmla="*/ 79 h 1011"/>
                  <a:gd name="T78" fmla="*/ 377 w 665"/>
                  <a:gd name="T79" fmla="*/ 61 h 1011"/>
                  <a:gd name="T80" fmla="*/ 408 w 665"/>
                  <a:gd name="T81" fmla="*/ 116 h 1011"/>
                  <a:gd name="T82" fmla="*/ 454 w 665"/>
                  <a:gd name="T83" fmla="*/ 241 h 1011"/>
                  <a:gd name="T84" fmla="*/ 494 w 665"/>
                  <a:gd name="T85" fmla="*/ 428 h 1011"/>
                  <a:gd name="T86" fmla="*/ 660 w 665"/>
                  <a:gd name="T87" fmla="*/ 564 h 1011"/>
                  <a:gd name="T88" fmla="*/ 653 w 665"/>
                  <a:gd name="T89" fmla="*/ 1002 h 1011"/>
                  <a:gd name="T90" fmla="*/ 647 w 665"/>
                  <a:gd name="T91" fmla="*/ 1010 h 1011"/>
                  <a:gd name="T92" fmla="*/ 644 w 665"/>
                  <a:gd name="T93" fmla="*/ 1010 h 1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65" h="1011">
                    <a:moveTo>
                      <a:pt x="53" y="83"/>
                    </a:moveTo>
                    <a:lnTo>
                      <a:pt x="53" y="83"/>
                    </a:lnTo>
                    <a:cubicBezTo>
                      <a:pt x="46" y="83"/>
                      <a:pt x="40" y="84"/>
                      <a:pt x="36" y="89"/>
                    </a:cubicBezTo>
                    <a:lnTo>
                      <a:pt x="36" y="89"/>
                    </a:lnTo>
                    <a:cubicBezTo>
                      <a:pt x="23" y="104"/>
                      <a:pt x="47" y="136"/>
                      <a:pt x="56" y="146"/>
                    </a:cubicBezTo>
                    <a:lnTo>
                      <a:pt x="56" y="146"/>
                    </a:lnTo>
                    <a:cubicBezTo>
                      <a:pt x="59" y="149"/>
                      <a:pt x="60" y="151"/>
                      <a:pt x="59" y="155"/>
                    </a:cubicBezTo>
                    <a:lnTo>
                      <a:pt x="59" y="155"/>
                    </a:lnTo>
                    <a:cubicBezTo>
                      <a:pt x="58" y="157"/>
                      <a:pt x="56" y="160"/>
                      <a:pt x="53" y="161"/>
                    </a:cubicBezTo>
                    <a:lnTo>
                      <a:pt x="53" y="161"/>
                    </a:lnTo>
                    <a:cubicBezTo>
                      <a:pt x="52" y="161"/>
                      <a:pt x="29" y="168"/>
                      <a:pt x="23" y="185"/>
                    </a:cubicBezTo>
                    <a:lnTo>
                      <a:pt x="23" y="185"/>
                    </a:lnTo>
                    <a:cubicBezTo>
                      <a:pt x="19" y="197"/>
                      <a:pt x="23" y="214"/>
                      <a:pt x="37" y="232"/>
                    </a:cubicBezTo>
                    <a:lnTo>
                      <a:pt x="52" y="252"/>
                    </a:lnTo>
                    <a:lnTo>
                      <a:pt x="52" y="252"/>
                    </a:lnTo>
                    <a:cubicBezTo>
                      <a:pt x="54" y="257"/>
                      <a:pt x="54" y="262"/>
                      <a:pt x="50" y="265"/>
                    </a:cubicBezTo>
                    <a:lnTo>
                      <a:pt x="50" y="265"/>
                    </a:lnTo>
                    <a:cubicBezTo>
                      <a:pt x="47" y="268"/>
                      <a:pt x="17" y="291"/>
                      <a:pt x="47" y="333"/>
                    </a:cubicBezTo>
                    <a:lnTo>
                      <a:pt x="47" y="333"/>
                    </a:lnTo>
                    <a:cubicBezTo>
                      <a:pt x="91" y="397"/>
                      <a:pt x="196" y="518"/>
                      <a:pt x="272" y="518"/>
                    </a:cubicBezTo>
                    <a:lnTo>
                      <a:pt x="272" y="518"/>
                    </a:lnTo>
                    <a:cubicBezTo>
                      <a:pt x="276" y="518"/>
                      <a:pt x="278" y="519"/>
                      <a:pt x="279" y="521"/>
                    </a:cubicBezTo>
                    <a:lnTo>
                      <a:pt x="636" y="976"/>
                    </a:lnTo>
                    <a:lnTo>
                      <a:pt x="646" y="575"/>
                    </a:lnTo>
                    <a:lnTo>
                      <a:pt x="478" y="439"/>
                    </a:lnTo>
                    <a:lnTo>
                      <a:pt x="478" y="439"/>
                    </a:lnTo>
                    <a:cubicBezTo>
                      <a:pt x="476" y="436"/>
                      <a:pt x="475" y="433"/>
                      <a:pt x="476" y="430"/>
                    </a:cubicBezTo>
                    <a:lnTo>
                      <a:pt x="476" y="430"/>
                    </a:lnTo>
                    <a:cubicBezTo>
                      <a:pt x="476" y="428"/>
                      <a:pt x="498" y="329"/>
                      <a:pt x="439" y="252"/>
                    </a:cubicBezTo>
                    <a:lnTo>
                      <a:pt x="439" y="252"/>
                    </a:lnTo>
                    <a:cubicBezTo>
                      <a:pt x="404" y="204"/>
                      <a:pt x="396" y="155"/>
                      <a:pt x="389" y="118"/>
                    </a:cubicBezTo>
                    <a:lnTo>
                      <a:pt x="389" y="118"/>
                    </a:lnTo>
                    <a:cubicBezTo>
                      <a:pt x="386" y="98"/>
                      <a:pt x="384" y="78"/>
                      <a:pt x="377" y="78"/>
                    </a:cubicBezTo>
                    <a:lnTo>
                      <a:pt x="377" y="78"/>
                    </a:lnTo>
                    <a:cubicBezTo>
                      <a:pt x="366" y="78"/>
                      <a:pt x="357" y="83"/>
                      <a:pt x="349" y="91"/>
                    </a:cubicBezTo>
                    <a:lnTo>
                      <a:pt x="349" y="91"/>
                    </a:lnTo>
                    <a:cubicBezTo>
                      <a:pt x="333" y="109"/>
                      <a:pt x="327" y="143"/>
                      <a:pt x="332" y="185"/>
                    </a:cubicBezTo>
                    <a:lnTo>
                      <a:pt x="332" y="185"/>
                    </a:lnTo>
                    <a:cubicBezTo>
                      <a:pt x="332" y="189"/>
                      <a:pt x="329" y="192"/>
                      <a:pt x="326" y="194"/>
                    </a:cubicBezTo>
                    <a:lnTo>
                      <a:pt x="326" y="194"/>
                    </a:lnTo>
                    <a:cubicBezTo>
                      <a:pt x="322" y="196"/>
                      <a:pt x="318" y="195"/>
                      <a:pt x="315" y="192"/>
                    </a:cubicBezTo>
                    <a:lnTo>
                      <a:pt x="315" y="192"/>
                    </a:lnTo>
                    <a:cubicBezTo>
                      <a:pt x="230" y="110"/>
                      <a:pt x="132" y="22"/>
                      <a:pt x="116" y="18"/>
                    </a:cubicBezTo>
                    <a:lnTo>
                      <a:pt x="116" y="18"/>
                    </a:lnTo>
                    <a:cubicBezTo>
                      <a:pt x="110" y="18"/>
                      <a:pt x="102" y="22"/>
                      <a:pt x="98" y="30"/>
                    </a:cubicBezTo>
                    <a:lnTo>
                      <a:pt x="98" y="30"/>
                    </a:lnTo>
                    <a:cubicBezTo>
                      <a:pt x="91" y="44"/>
                      <a:pt x="97" y="64"/>
                      <a:pt x="116" y="87"/>
                    </a:cubicBezTo>
                    <a:lnTo>
                      <a:pt x="116" y="87"/>
                    </a:lnTo>
                    <a:cubicBezTo>
                      <a:pt x="119" y="90"/>
                      <a:pt x="119" y="95"/>
                      <a:pt x="116" y="98"/>
                    </a:cubicBezTo>
                    <a:lnTo>
                      <a:pt x="116" y="98"/>
                    </a:lnTo>
                    <a:cubicBezTo>
                      <a:pt x="113" y="102"/>
                      <a:pt x="109" y="103"/>
                      <a:pt x="105" y="100"/>
                    </a:cubicBezTo>
                    <a:lnTo>
                      <a:pt x="105" y="100"/>
                    </a:lnTo>
                    <a:cubicBezTo>
                      <a:pt x="95" y="94"/>
                      <a:pt x="70" y="83"/>
                      <a:pt x="53" y="83"/>
                    </a:cubicBezTo>
                    <a:close/>
                    <a:moveTo>
                      <a:pt x="644" y="1010"/>
                    </a:moveTo>
                    <a:lnTo>
                      <a:pt x="644" y="1010"/>
                    </a:lnTo>
                    <a:cubicBezTo>
                      <a:pt x="642" y="1010"/>
                      <a:pt x="639" y="1009"/>
                      <a:pt x="638" y="1007"/>
                    </a:cubicBezTo>
                    <a:lnTo>
                      <a:pt x="268" y="536"/>
                    </a:lnTo>
                    <a:lnTo>
                      <a:pt x="268" y="536"/>
                    </a:lnTo>
                    <a:cubicBezTo>
                      <a:pt x="166" y="531"/>
                      <a:pt x="45" y="363"/>
                      <a:pt x="32" y="344"/>
                    </a:cubicBezTo>
                    <a:lnTo>
                      <a:pt x="32" y="344"/>
                    </a:lnTo>
                    <a:cubicBezTo>
                      <a:pt x="1" y="300"/>
                      <a:pt x="21" y="270"/>
                      <a:pt x="33" y="257"/>
                    </a:cubicBezTo>
                    <a:lnTo>
                      <a:pt x="22" y="243"/>
                    </a:lnTo>
                    <a:lnTo>
                      <a:pt x="22" y="243"/>
                    </a:lnTo>
                    <a:cubicBezTo>
                      <a:pt x="5" y="219"/>
                      <a:pt x="0" y="197"/>
                      <a:pt x="7" y="179"/>
                    </a:cubicBezTo>
                    <a:lnTo>
                      <a:pt x="7" y="179"/>
                    </a:lnTo>
                    <a:cubicBezTo>
                      <a:pt x="12" y="164"/>
                      <a:pt x="26" y="154"/>
                      <a:pt x="35" y="149"/>
                    </a:cubicBezTo>
                    <a:lnTo>
                      <a:pt x="35" y="149"/>
                    </a:lnTo>
                    <a:cubicBezTo>
                      <a:pt x="23" y="132"/>
                      <a:pt x="3" y="100"/>
                      <a:pt x="22" y="77"/>
                    </a:cubicBezTo>
                    <a:lnTo>
                      <a:pt x="22" y="77"/>
                    </a:lnTo>
                    <a:cubicBezTo>
                      <a:pt x="38" y="59"/>
                      <a:pt x="64" y="63"/>
                      <a:pt x="84" y="71"/>
                    </a:cubicBezTo>
                    <a:lnTo>
                      <a:pt x="84" y="71"/>
                    </a:lnTo>
                    <a:cubicBezTo>
                      <a:pt x="73" y="47"/>
                      <a:pt x="77" y="30"/>
                      <a:pt x="82" y="22"/>
                    </a:cubicBezTo>
                    <a:lnTo>
                      <a:pt x="82" y="22"/>
                    </a:lnTo>
                    <a:cubicBezTo>
                      <a:pt x="89" y="8"/>
                      <a:pt x="103" y="0"/>
                      <a:pt x="118" y="1"/>
                    </a:cubicBezTo>
                    <a:lnTo>
                      <a:pt x="118" y="1"/>
                    </a:lnTo>
                    <a:cubicBezTo>
                      <a:pt x="140" y="2"/>
                      <a:pt x="251" y="105"/>
                      <a:pt x="312" y="164"/>
                    </a:cubicBezTo>
                    <a:lnTo>
                      <a:pt x="312" y="164"/>
                    </a:lnTo>
                    <a:cubicBezTo>
                      <a:pt x="311" y="118"/>
                      <a:pt x="323" y="92"/>
                      <a:pt x="336" y="79"/>
                    </a:cubicBezTo>
                    <a:lnTo>
                      <a:pt x="336" y="79"/>
                    </a:lnTo>
                    <a:cubicBezTo>
                      <a:pt x="347" y="67"/>
                      <a:pt x="361" y="61"/>
                      <a:pt x="377" y="61"/>
                    </a:cubicBezTo>
                    <a:lnTo>
                      <a:pt x="377" y="61"/>
                    </a:lnTo>
                    <a:cubicBezTo>
                      <a:pt x="398" y="61"/>
                      <a:pt x="403" y="84"/>
                      <a:pt x="408" y="116"/>
                    </a:cubicBezTo>
                    <a:lnTo>
                      <a:pt x="408" y="116"/>
                    </a:lnTo>
                    <a:cubicBezTo>
                      <a:pt x="413" y="150"/>
                      <a:pt x="421" y="197"/>
                      <a:pt x="454" y="241"/>
                    </a:cubicBezTo>
                    <a:lnTo>
                      <a:pt x="454" y="241"/>
                    </a:lnTo>
                    <a:cubicBezTo>
                      <a:pt x="510" y="315"/>
                      <a:pt x="498" y="405"/>
                      <a:pt x="494" y="428"/>
                    </a:cubicBezTo>
                    <a:lnTo>
                      <a:pt x="660" y="564"/>
                    </a:lnTo>
                    <a:lnTo>
                      <a:pt x="660" y="564"/>
                    </a:lnTo>
                    <a:cubicBezTo>
                      <a:pt x="663" y="566"/>
                      <a:pt x="664" y="568"/>
                      <a:pt x="664" y="571"/>
                    </a:cubicBezTo>
                    <a:lnTo>
                      <a:pt x="653" y="1002"/>
                    </a:lnTo>
                    <a:lnTo>
                      <a:pt x="653" y="1002"/>
                    </a:lnTo>
                    <a:cubicBezTo>
                      <a:pt x="653" y="1006"/>
                      <a:pt x="651" y="1009"/>
                      <a:pt x="647" y="1010"/>
                    </a:cubicBezTo>
                    <a:lnTo>
                      <a:pt x="647" y="1010"/>
                    </a:lnTo>
                    <a:cubicBezTo>
                      <a:pt x="646" y="1010"/>
                      <a:pt x="646" y="1010"/>
                      <a:pt x="644" y="10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200">
                <a:extLst>
                  <a:ext uri="{FF2B5EF4-FFF2-40B4-BE49-F238E27FC236}">
                    <a16:creationId xmlns:a16="http://schemas.microsoft.com/office/drawing/2014/main" id="{8715EEB5-1B82-4854-903D-139EB0CD1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9986" y="8800326"/>
                <a:ext cx="231689" cy="227829"/>
              </a:xfrm>
              <a:custGeom>
                <a:avLst/>
                <a:gdLst>
                  <a:gd name="T0" fmla="*/ 53 w 266"/>
                  <a:gd name="T1" fmla="*/ 257 h 258"/>
                  <a:gd name="T2" fmla="*/ 53 w 266"/>
                  <a:gd name="T3" fmla="*/ 257 h 258"/>
                  <a:gd name="T4" fmla="*/ 43 w 266"/>
                  <a:gd name="T5" fmla="*/ 256 h 258"/>
                  <a:gd name="T6" fmla="*/ 43 w 266"/>
                  <a:gd name="T7" fmla="*/ 256 h 258"/>
                  <a:gd name="T8" fmla="*/ 18 w 266"/>
                  <a:gd name="T9" fmla="*/ 236 h 258"/>
                  <a:gd name="T10" fmla="*/ 18 w 266"/>
                  <a:gd name="T11" fmla="*/ 236 h 258"/>
                  <a:gd name="T12" fmla="*/ 28 w 266"/>
                  <a:gd name="T13" fmla="*/ 126 h 258"/>
                  <a:gd name="T14" fmla="*/ 28 w 266"/>
                  <a:gd name="T15" fmla="*/ 126 h 258"/>
                  <a:gd name="T16" fmla="*/ 40 w 266"/>
                  <a:gd name="T17" fmla="*/ 120 h 258"/>
                  <a:gd name="T18" fmla="*/ 40 w 266"/>
                  <a:gd name="T19" fmla="*/ 120 h 258"/>
                  <a:gd name="T20" fmla="*/ 45 w 266"/>
                  <a:gd name="T21" fmla="*/ 132 h 258"/>
                  <a:gd name="T22" fmla="*/ 45 w 266"/>
                  <a:gd name="T23" fmla="*/ 132 h 258"/>
                  <a:gd name="T24" fmla="*/ 35 w 266"/>
                  <a:gd name="T25" fmla="*/ 228 h 258"/>
                  <a:gd name="T26" fmla="*/ 35 w 266"/>
                  <a:gd name="T27" fmla="*/ 228 h 258"/>
                  <a:gd name="T28" fmla="*/ 47 w 266"/>
                  <a:gd name="T29" fmla="*/ 239 h 258"/>
                  <a:gd name="T30" fmla="*/ 47 w 266"/>
                  <a:gd name="T31" fmla="*/ 239 h 258"/>
                  <a:gd name="T32" fmla="*/ 122 w 266"/>
                  <a:gd name="T33" fmla="*/ 210 h 258"/>
                  <a:gd name="T34" fmla="*/ 122 w 266"/>
                  <a:gd name="T35" fmla="*/ 210 h 258"/>
                  <a:gd name="T36" fmla="*/ 246 w 266"/>
                  <a:gd name="T37" fmla="*/ 9 h 258"/>
                  <a:gd name="T38" fmla="*/ 246 w 266"/>
                  <a:gd name="T39" fmla="*/ 9 h 258"/>
                  <a:gd name="T40" fmla="*/ 257 w 266"/>
                  <a:gd name="T41" fmla="*/ 1 h 258"/>
                  <a:gd name="T42" fmla="*/ 257 w 266"/>
                  <a:gd name="T43" fmla="*/ 1 h 258"/>
                  <a:gd name="T44" fmla="*/ 265 w 266"/>
                  <a:gd name="T45" fmla="*/ 11 h 258"/>
                  <a:gd name="T46" fmla="*/ 265 w 266"/>
                  <a:gd name="T47" fmla="*/ 11 h 258"/>
                  <a:gd name="T48" fmla="*/ 132 w 266"/>
                  <a:gd name="T49" fmla="*/ 224 h 258"/>
                  <a:gd name="T50" fmla="*/ 132 w 266"/>
                  <a:gd name="T51" fmla="*/ 224 h 258"/>
                  <a:gd name="T52" fmla="*/ 53 w 266"/>
                  <a:gd name="T53" fmla="*/ 2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6" h="258">
                    <a:moveTo>
                      <a:pt x="53" y="257"/>
                    </a:moveTo>
                    <a:lnTo>
                      <a:pt x="53" y="257"/>
                    </a:lnTo>
                    <a:cubicBezTo>
                      <a:pt x="50" y="257"/>
                      <a:pt x="46" y="257"/>
                      <a:pt x="43" y="256"/>
                    </a:cubicBezTo>
                    <a:lnTo>
                      <a:pt x="43" y="256"/>
                    </a:lnTo>
                    <a:cubicBezTo>
                      <a:pt x="32" y="253"/>
                      <a:pt x="23" y="246"/>
                      <a:pt x="18" y="236"/>
                    </a:cubicBezTo>
                    <a:lnTo>
                      <a:pt x="18" y="236"/>
                    </a:lnTo>
                    <a:cubicBezTo>
                      <a:pt x="0" y="201"/>
                      <a:pt x="25" y="133"/>
                      <a:pt x="28" y="126"/>
                    </a:cubicBezTo>
                    <a:lnTo>
                      <a:pt x="28" y="126"/>
                    </a:lnTo>
                    <a:cubicBezTo>
                      <a:pt x="29" y="120"/>
                      <a:pt x="35" y="119"/>
                      <a:pt x="40" y="120"/>
                    </a:cubicBezTo>
                    <a:lnTo>
                      <a:pt x="40" y="120"/>
                    </a:lnTo>
                    <a:cubicBezTo>
                      <a:pt x="44" y="122"/>
                      <a:pt x="47" y="127"/>
                      <a:pt x="45" y="132"/>
                    </a:cubicBezTo>
                    <a:lnTo>
                      <a:pt x="45" y="132"/>
                    </a:lnTo>
                    <a:cubicBezTo>
                      <a:pt x="37" y="151"/>
                      <a:pt x="22" y="204"/>
                      <a:pt x="35" y="228"/>
                    </a:cubicBezTo>
                    <a:lnTo>
                      <a:pt x="35" y="228"/>
                    </a:lnTo>
                    <a:cubicBezTo>
                      <a:pt x="37" y="233"/>
                      <a:pt x="42" y="237"/>
                      <a:pt x="47" y="239"/>
                    </a:cubicBezTo>
                    <a:lnTo>
                      <a:pt x="47" y="239"/>
                    </a:lnTo>
                    <a:cubicBezTo>
                      <a:pt x="63" y="242"/>
                      <a:pt x="92" y="231"/>
                      <a:pt x="122" y="210"/>
                    </a:cubicBezTo>
                    <a:lnTo>
                      <a:pt x="122" y="210"/>
                    </a:lnTo>
                    <a:cubicBezTo>
                      <a:pt x="177" y="171"/>
                      <a:pt x="238" y="98"/>
                      <a:pt x="246" y="9"/>
                    </a:cubicBezTo>
                    <a:lnTo>
                      <a:pt x="246" y="9"/>
                    </a:lnTo>
                    <a:cubicBezTo>
                      <a:pt x="247" y="4"/>
                      <a:pt x="252" y="0"/>
                      <a:pt x="257" y="1"/>
                    </a:cubicBezTo>
                    <a:lnTo>
                      <a:pt x="257" y="1"/>
                    </a:lnTo>
                    <a:cubicBezTo>
                      <a:pt x="261" y="1"/>
                      <a:pt x="265" y="6"/>
                      <a:pt x="265" y="11"/>
                    </a:cubicBezTo>
                    <a:lnTo>
                      <a:pt x="265" y="11"/>
                    </a:lnTo>
                    <a:cubicBezTo>
                      <a:pt x="256" y="105"/>
                      <a:pt x="191" y="183"/>
                      <a:pt x="132" y="224"/>
                    </a:cubicBezTo>
                    <a:lnTo>
                      <a:pt x="132" y="224"/>
                    </a:lnTo>
                    <a:cubicBezTo>
                      <a:pt x="103" y="246"/>
                      <a:pt x="74" y="257"/>
                      <a:pt x="53" y="2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201">
                <a:extLst>
                  <a:ext uri="{FF2B5EF4-FFF2-40B4-BE49-F238E27FC236}">
                    <a16:creationId xmlns:a16="http://schemas.microsoft.com/office/drawing/2014/main" id="{12418F67-B6E6-425D-9DE6-C66787255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7161" y="10383536"/>
                <a:ext cx="359119" cy="586946"/>
              </a:xfrm>
              <a:custGeom>
                <a:avLst/>
                <a:gdLst>
                  <a:gd name="T0" fmla="*/ 407 w 408"/>
                  <a:gd name="T1" fmla="*/ 0 h 672"/>
                  <a:gd name="T2" fmla="*/ 399 w 408"/>
                  <a:gd name="T3" fmla="*/ 187 h 672"/>
                  <a:gd name="T4" fmla="*/ 399 w 408"/>
                  <a:gd name="T5" fmla="*/ 187 h 672"/>
                  <a:gd name="T6" fmla="*/ 345 w 408"/>
                  <a:gd name="T7" fmla="*/ 535 h 672"/>
                  <a:gd name="T8" fmla="*/ 345 w 408"/>
                  <a:gd name="T9" fmla="*/ 535 h 672"/>
                  <a:gd name="T10" fmla="*/ 277 w 408"/>
                  <a:gd name="T11" fmla="*/ 585 h 672"/>
                  <a:gd name="T12" fmla="*/ 277 w 408"/>
                  <a:gd name="T13" fmla="*/ 585 h 672"/>
                  <a:gd name="T14" fmla="*/ 208 w 408"/>
                  <a:gd name="T15" fmla="*/ 607 h 672"/>
                  <a:gd name="T16" fmla="*/ 208 w 408"/>
                  <a:gd name="T17" fmla="*/ 607 h 672"/>
                  <a:gd name="T18" fmla="*/ 115 w 408"/>
                  <a:gd name="T19" fmla="*/ 644 h 672"/>
                  <a:gd name="T20" fmla="*/ 115 w 408"/>
                  <a:gd name="T21" fmla="*/ 644 h 672"/>
                  <a:gd name="T22" fmla="*/ 162 w 408"/>
                  <a:gd name="T23" fmla="*/ 521 h 672"/>
                  <a:gd name="T24" fmla="*/ 170 w 408"/>
                  <a:gd name="T25" fmla="*/ 434 h 672"/>
                  <a:gd name="T26" fmla="*/ 170 w 408"/>
                  <a:gd name="T27" fmla="*/ 434 h 672"/>
                  <a:gd name="T28" fmla="*/ 50 w 408"/>
                  <a:gd name="T29" fmla="*/ 515 h 672"/>
                  <a:gd name="T30" fmla="*/ 50 w 408"/>
                  <a:gd name="T31" fmla="*/ 515 h 672"/>
                  <a:gd name="T32" fmla="*/ 86 w 408"/>
                  <a:gd name="T33" fmla="*/ 356 h 672"/>
                  <a:gd name="T34" fmla="*/ 86 w 408"/>
                  <a:gd name="T35" fmla="*/ 356 h 672"/>
                  <a:gd name="T36" fmla="*/ 160 w 408"/>
                  <a:gd name="T37" fmla="*/ 230 h 672"/>
                  <a:gd name="T38" fmla="*/ 156 w 408"/>
                  <a:gd name="T39" fmla="*/ 146 h 672"/>
                  <a:gd name="T40" fmla="*/ 407 w 408"/>
                  <a:gd name="T41" fmla="*/ 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8" h="672">
                    <a:moveTo>
                      <a:pt x="407" y="0"/>
                    </a:moveTo>
                    <a:lnTo>
                      <a:pt x="399" y="187"/>
                    </a:lnTo>
                    <a:lnTo>
                      <a:pt x="399" y="187"/>
                    </a:lnTo>
                    <a:cubicBezTo>
                      <a:pt x="399" y="187"/>
                      <a:pt x="407" y="514"/>
                      <a:pt x="345" y="535"/>
                    </a:cubicBezTo>
                    <a:lnTo>
                      <a:pt x="345" y="535"/>
                    </a:lnTo>
                    <a:cubicBezTo>
                      <a:pt x="345" y="535"/>
                      <a:pt x="329" y="597"/>
                      <a:pt x="277" y="585"/>
                    </a:cubicBezTo>
                    <a:lnTo>
                      <a:pt x="277" y="585"/>
                    </a:lnTo>
                    <a:cubicBezTo>
                      <a:pt x="277" y="585"/>
                      <a:pt x="260" y="625"/>
                      <a:pt x="208" y="607"/>
                    </a:cubicBezTo>
                    <a:lnTo>
                      <a:pt x="208" y="607"/>
                    </a:lnTo>
                    <a:cubicBezTo>
                      <a:pt x="208" y="607"/>
                      <a:pt x="158" y="671"/>
                      <a:pt x="115" y="644"/>
                    </a:cubicBezTo>
                    <a:lnTo>
                      <a:pt x="115" y="644"/>
                    </a:lnTo>
                    <a:cubicBezTo>
                      <a:pt x="73" y="618"/>
                      <a:pt x="162" y="521"/>
                      <a:pt x="162" y="521"/>
                    </a:cubicBezTo>
                    <a:lnTo>
                      <a:pt x="170" y="434"/>
                    </a:lnTo>
                    <a:lnTo>
                      <a:pt x="170" y="434"/>
                    </a:lnTo>
                    <a:cubicBezTo>
                      <a:pt x="170" y="434"/>
                      <a:pt x="100" y="543"/>
                      <a:pt x="50" y="515"/>
                    </a:cubicBezTo>
                    <a:lnTo>
                      <a:pt x="50" y="515"/>
                    </a:lnTo>
                    <a:cubicBezTo>
                      <a:pt x="0" y="487"/>
                      <a:pt x="74" y="454"/>
                      <a:pt x="86" y="356"/>
                    </a:cubicBezTo>
                    <a:lnTo>
                      <a:pt x="86" y="356"/>
                    </a:lnTo>
                    <a:cubicBezTo>
                      <a:pt x="98" y="259"/>
                      <a:pt x="160" y="230"/>
                      <a:pt x="160" y="230"/>
                    </a:cubicBezTo>
                    <a:lnTo>
                      <a:pt x="156" y="146"/>
                    </a:lnTo>
                    <a:lnTo>
                      <a:pt x="40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202">
                <a:extLst>
                  <a:ext uri="{FF2B5EF4-FFF2-40B4-BE49-F238E27FC236}">
                    <a16:creationId xmlns:a16="http://schemas.microsoft.com/office/drawing/2014/main" id="{615030BF-E195-425C-ACF6-91167B630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6470" y="10375813"/>
                <a:ext cx="347534" cy="586946"/>
              </a:xfrm>
              <a:custGeom>
                <a:avLst/>
                <a:gdLst>
                  <a:gd name="T0" fmla="*/ 149 w 397"/>
                  <a:gd name="T1" fmla="*/ 435 h 671"/>
                  <a:gd name="T2" fmla="*/ 152 w 397"/>
                  <a:gd name="T3" fmla="*/ 435 h 671"/>
                  <a:gd name="T4" fmla="*/ 150 w 397"/>
                  <a:gd name="T5" fmla="*/ 532 h 671"/>
                  <a:gd name="T6" fmla="*/ 148 w 397"/>
                  <a:gd name="T7" fmla="*/ 537 h 671"/>
                  <a:gd name="T8" fmla="*/ 92 w 397"/>
                  <a:gd name="T9" fmla="*/ 636 h 671"/>
                  <a:gd name="T10" fmla="*/ 99 w 397"/>
                  <a:gd name="T11" fmla="*/ 646 h 671"/>
                  <a:gd name="T12" fmla="*/ 180 w 397"/>
                  <a:gd name="T13" fmla="*/ 611 h 671"/>
                  <a:gd name="T14" fmla="*/ 190 w 397"/>
                  <a:gd name="T15" fmla="*/ 608 h 671"/>
                  <a:gd name="T16" fmla="*/ 248 w 397"/>
                  <a:gd name="T17" fmla="*/ 592 h 671"/>
                  <a:gd name="T18" fmla="*/ 259 w 397"/>
                  <a:gd name="T19" fmla="*/ 586 h 671"/>
                  <a:gd name="T20" fmla="*/ 315 w 397"/>
                  <a:gd name="T21" fmla="*/ 542 h 671"/>
                  <a:gd name="T22" fmla="*/ 321 w 397"/>
                  <a:gd name="T23" fmla="*/ 536 h 671"/>
                  <a:gd name="T24" fmla="*/ 369 w 397"/>
                  <a:gd name="T25" fmla="*/ 197 h 671"/>
                  <a:gd name="T26" fmla="*/ 144 w 397"/>
                  <a:gd name="T27" fmla="*/ 161 h 671"/>
                  <a:gd name="T28" fmla="*/ 147 w 397"/>
                  <a:gd name="T29" fmla="*/ 240 h 671"/>
                  <a:gd name="T30" fmla="*/ 142 w 397"/>
                  <a:gd name="T31" fmla="*/ 249 h 671"/>
                  <a:gd name="T32" fmla="*/ 74 w 397"/>
                  <a:gd name="T33" fmla="*/ 367 h 671"/>
                  <a:gd name="T34" fmla="*/ 36 w 397"/>
                  <a:gd name="T35" fmla="*/ 469 h 671"/>
                  <a:gd name="T36" fmla="*/ 21 w 397"/>
                  <a:gd name="T37" fmla="*/ 505 h 671"/>
                  <a:gd name="T38" fmla="*/ 33 w 397"/>
                  <a:gd name="T39" fmla="*/ 517 h 671"/>
                  <a:gd name="T40" fmla="*/ 141 w 397"/>
                  <a:gd name="T41" fmla="*/ 440 h 671"/>
                  <a:gd name="T42" fmla="*/ 116 w 397"/>
                  <a:gd name="T43" fmla="*/ 670 h 671"/>
                  <a:gd name="T44" fmla="*/ 89 w 397"/>
                  <a:gd name="T45" fmla="*/ 662 h 671"/>
                  <a:gd name="T46" fmla="*/ 74 w 397"/>
                  <a:gd name="T47" fmla="*/ 639 h 671"/>
                  <a:gd name="T48" fmla="*/ 132 w 397"/>
                  <a:gd name="T49" fmla="*/ 527 h 671"/>
                  <a:gd name="T50" fmla="*/ 138 w 397"/>
                  <a:gd name="T51" fmla="*/ 475 h 671"/>
                  <a:gd name="T52" fmla="*/ 114 w 397"/>
                  <a:gd name="T53" fmla="*/ 501 h 671"/>
                  <a:gd name="T54" fmla="*/ 25 w 397"/>
                  <a:gd name="T55" fmla="*/ 533 h 671"/>
                  <a:gd name="T56" fmla="*/ 4 w 397"/>
                  <a:gd name="T57" fmla="*/ 510 h 671"/>
                  <a:gd name="T58" fmla="*/ 20 w 397"/>
                  <a:gd name="T59" fmla="*/ 460 h 671"/>
                  <a:gd name="T60" fmla="*/ 56 w 397"/>
                  <a:gd name="T61" fmla="*/ 366 h 671"/>
                  <a:gd name="T62" fmla="*/ 127 w 397"/>
                  <a:gd name="T63" fmla="*/ 156 h 671"/>
                  <a:gd name="T64" fmla="*/ 131 w 397"/>
                  <a:gd name="T65" fmla="*/ 148 h 671"/>
                  <a:gd name="T66" fmla="*/ 382 w 397"/>
                  <a:gd name="T67" fmla="*/ 2 h 671"/>
                  <a:gd name="T68" fmla="*/ 391 w 397"/>
                  <a:gd name="T69" fmla="*/ 2 h 671"/>
                  <a:gd name="T70" fmla="*/ 386 w 397"/>
                  <a:gd name="T71" fmla="*/ 197 h 671"/>
                  <a:gd name="T72" fmla="*/ 332 w 397"/>
                  <a:gd name="T73" fmla="*/ 551 h 671"/>
                  <a:gd name="T74" fmla="*/ 261 w 397"/>
                  <a:gd name="T75" fmla="*/ 605 h 671"/>
                  <a:gd name="T76" fmla="*/ 190 w 397"/>
                  <a:gd name="T77" fmla="*/ 627 h 671"/>
                  <a:gd name="T78" fmla="*/ 116 w 397"/>
                  <a:gd name="T79" fmla="*/ 67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7" h="671">
                    <a:moveTo>
                      <a:pt x="149" y="435"/>
                    </a:moveTo>
                    <a:lnTo>
                      <a:pt x="149" y="435"/>
                    </a:lnTo>
                    <a:cubicBezTo>
                      <a:pt x="150" y="435"/>
                      <a:pt x="151" y="435"/>
                      <a:pt x="152" y="435"/>
                    </a:cubicBezTo>
                    <a:lnTo>
                      <a:pt x="152" y="435"/>
                    </a:lnTo>
                    <a:cubicBezTo>
                      <a:pt x="156" y="437"/>
                      <a:pt x="159" y="440"/>
                      <a:pt x="158" y="445"/>
                    </a:cubicBezTo>
                    <a:lnTo>
                      <a:pt x="150" y="532"/>
                    </a:lnTo>
                    <a:lnTo>
                      <a:pt x="150" y="532"/>
                    </a:lnTo>
                    <a:cubicBezTo>
                      <a:pt x="150" y="533"/>
                      <a:pt x="149" y="535"/>
                      <a:pt x="148" y="537"/>
                    </a:cubicBezTo>
                    <a:lnTo>
                      <a:pt x="148" y="537"/>
                    </a:lnTo>
                    <a:cubicBezTo>
                      <a:pt x="131" y="555"/>
                      <a:pt x="88" y="609"/>
                      <a:pt x="92" y="636"/>
                    </a:cubicBezTo>
                    <a:lnTo>
                      <a:pt x="92" y="636"/>
                    </a:lnTo>
                    <a:cubicBezTo>
                      <a:pt x="92" y="641"/>
                      <a:pt x="95" y="644"/>
                      <a:pt x="99" y="646"/>
                    </a:cubicBezTo>
                    <a:lnTo>
                      <a:pt x="99" y="646"/>
                    </a:lnTo>
                    <a:cubicBezTo>
                      <a:pt x="134" y="668"/>
                      <a:pt x="180" y="612"/>
                      <a:pt x="180" y="611"/>
                    </a:cubicBezTo>
                    <a:lnTo>
                      <a:pt x="180" y="611"/>
                    </a:lnTo>
                    <a:cubicBezTo>
                      <a:pt x="182" y="608"/>
                      <a:pt x="187" y="607"/>
                      <a:pt x="190" y="608"/>
                    </a:cubicBezTo>
                    <a:lnTo>
                      <a:pt x="190" y="608"/>
                    </a:lnTo>
                    <a:cubicBezTo>
                      <a:pt x="233" y="624"/>
                      <a:pt x="247" y="594"/>
                      <a:pt x="248" y="592"/>
                    </a:cubicBezTo>
                    <a:lnTo>
                      <a:pt x="248" y="592"/>
                    </a:lnTo>
                    <a:cubicBezTo>
                      <a:pt x="250" y="587"/>
                      <a:pt x="254" y="586"/>
                      <a:pt x="259" y="586"/>
                    </a:cubicBezTo>
                    <a:lnTo>
                      <a:pt x="259" y="586"/>
                    </a:lnTo>
                    <a:cubicBezTo>
                      <a:pt x="301" y="596"/>
                      <a:pt x="315" y="545"/>
                      <a:pt x="315" y="542"/>
                    </a:cubicBezTo>
                    <a:lnTo>
                      <a:pt x="315" y="542"/>
                    </a:lnTo>
                    <a:cubicBezTo>
                      <a:pt x="316" y="540"/>
                      <a:pt x="319" y="537"/>
                      <a:pt x="321" y="536"/>
                    </a:cubicBezTo>
                    <a:lnTo>
                      <a:pt x="321" y="536"/>
                    </a:lnTo>
                    <a:cubicBezTo>
                      <a:pt x="342" y="529"/>
                      <a:pt x="375" y="431"/>
                      <a:pt x="369" y="197"/>
                    </a:cubicBezTo>
                    <a:lnTo>
                      <a:pt x="376" y="25"/>
                    </a:lnTo>
                    <a:lnTo>
                      <a:pt x="144" y="161"/>
                    </a:lnTo>
                    <a:lnTo>
                      <a:pt x="147" y="240"/>
                    </a:lnTo>
                    <a:lnTo>
                      <a:pt x="147" y="240"/>
                    </a:lnTo>
                    <a:cubicBezTo>
                      <a:pt x="147" y="243"/>
                      <a:pt x="146" y="247"/>
                      <a:pt x="142" y="249"/>
                    </a:cubicBezTo>
                    <a:lnTo>
                      <a:pt x="142" y="249"/>
                    </a:lnTo>
                    <a:cubicBezTo>
                      <a:pt x="139" y="250"/>
                      <a:pt x="85" y="277"/>
                      <a:pt x="74" y="367"/>
                    </a:cubicBezTo>
                    <a:lnTo>
                      <a:pt x="74" y="367"/>
                    </a:lnTo>
                    <a:cubicBezTo>
                      <a:pt x="68" y="413"/>
                      <a:pt x="50" y="445"/>
                      <a:pt x="36" y="469"/>
                    </a:cubicBezTo>
                    <a:lnTo>
                      <a:pt x="36" y="469"/>
                    </a:lnTo>
                    <a:cubicBezTo>
                      <a:pt x="26" y="486"/>
                      <a:pt x="19" y="498"/>
                      <a:pt x="21" y="505"/>
                    </a:cubicBezTo>
                    <a:lnTo>
                      <a:pt x="21" y="505"/>
                    </a:lnTo>
                    <a:cubicBezTo>
                      <a:pt x="22" y="509"/>
                      <a:pt x="26" y="513"/>
                      <a:pt x="33" y="517"/>
                    </a:cubicBezTo>
                    <a:lnTo>
                      <a:pt x="33" y="517"/>
                    </a:lnTo>
                    <a:cubicBezTo>
                      <a:pt x="68" y="537"/>
                      <a:pt x="123" y="467"/>
                      <a:pt x="141" y="440"/>
                    </a:cubicBezTo>
                    <a:lnTo>
                      <a:pt x="141" y="440"/>
                    </a:lnTo>
                    <a:cubicBezTo>
                      <a:pt x="143" y="437"/>
                      <a:pt x="146" y="435"/>
                      <a:pt x="149" y="435"/>
                    </a:cubicBezTo>
                    <a:close/>
                    <a:moveTo>
                      <a:pt x="116" y="670"/>
                    </a:moveTo>
                    <a:lnTo>
                      <a:pt x="116" y="670"/>
                    </a:lnTo>
                    <a:cubicBezTo>
                      <a:pt x="107" y="670"/>
                      <a:pt x="99" y="667"/>
                      <a:pt x="89" y="662"/>
                    </a:cubicBezTo>
                    <a:lnTo>
                      <a:pt x="89" y="662"/>
                    </a:lnTo>
                    <a:cubicBezTo>
                      <a:pt x="81" y="657"/>
                      <a:pt x="75" y="648"/>
                      <a:pt x="74" y="639"/>
                    </a:cubicBezTo>
                    <a:lnTo>
                      <a:pt x="74" y="639"/>
                    </a:lnTo>
                    <a:cubicBezTo>
                      <a:pt x="69" y="601"/>
                      <a:pt x="120" y="541"/>
                      <a:pt x="132" y="527"/>
                    </a:cubicBezTo>
                    <a:lnTo>
                      <a:pt x="138" y="475"/>
                    </a:lnTo>
                    <a:lnTo>
                      <a:pt x="138" y="475"/>
                    </a:lnTo>
                    <a:cubicBezTo>
                      <a:pt x="131" y="483"/>
                      <a:pt x="123" y="493"/>
                      <a:pt x="114" y="501"/>
                    </a:cubicBezTo>
                    <a:lnTo>
                      <a:pt x="114" y="501"/>
                    </a:lnTo>
                    <a:cubicBezTo>
                      <a:pt x="71" y="545"/>
                      <a:pt x="42" y="542"/>
                      <a:pt x="25" y="533"/>
                    </a:cubicBezTo>
                    <a:lnTo>
                      <a:pt x="25" y="533"/>
                    </a:lnTo>
                    <a:cubicBezTo>
                      <a:pt x="13" y="526"/>
                      <a:pt x="7" y="519"/>
                      <a:pt x="4" y="510"/>
                    </a:cubicBezTo>
                    <a:lnTo>
                      <a:pt x="4" y="510"/>
                    </a:lnTo>
                    <a:cubicBezTo>
                      <a:pt x="0" y="495"/>
                      <a:pt x="9" y="479"/>
                      <a:pt x="20" y="460"/>
                    </a:cubicBezTo>
                    <a:lnTo>
                      <a:pt x="20" y="460"/>
                    </a:lnTo>
                    <a:cubicBezTo>
                      <a:pt x="34" y="437"/>
                      <a:pt x="51" y="408"/>
                      <a:pt x="56" y="366"/>
                    </a:cubicBezTo>
                    <a:lnTo>
                      <a:pt x="56" y="366"/>
                    </a:lnTo>
                    <a:cubicBezTo>
                      <a:pt x="67" y="280"/>
                      <a:pt x="113" y="246"/>
                      <a:pt x="129" y="235"/>
                    </a:cubicBezTo>
                    <a:lnTo>
                      <a:pt x="127" y="156"/>
                    </a:lnTo>
                    <a:lnTo>
                      <a:pt x="127" y="156"/>
                    </a:lnTo>
                    <a:cubicBezTo>
                      <a:pt x="127" y="153"/>
                      <a:pt x="127" y="150"/>
                      <a:pt x="131" y="148"/>
                    </a:cubicBezTo>
                    <a:lnTo>
                      <a:pt x="382" y="2"/>
                    </a:lnTo>
                    <a:lnTo>
                      <a:pt x="382" y="2"/>
                    </a:lnTo>
                    <a:cubicBezTo>
                      <a:pt x="384" y="0"/>
                      <a:pt x="388" y="0"/>
                      <a:pt x="391" y="2"/>
                    </a:cubicBezTo>
                    <a:lnTo>
                      <a:pt x="391" y="2"/>
                    </a:lnTo>
                    <a:cubicBezTo>
                      <a:pt x="393" y="3"/>
                      <a:pt x="396" y="7"/>
                      <a:pt x="395" y="10"/>
                    </a:cubicBezTo>
                    <a:lnTo>
                      <a:pt x="386" y="197"/>
                    </a:lnTo>
                    <a:lnTo>
                      <a:pt x="386" y="197"/>
                    </a:lnTo>
                    <a:cubicBezTo>
                      <a:pt x="389" y="251"/>
                      <a:pt x="391" y="518"/>
                      <a:pt x="332" y="551"/>
                    </a:cubicBezTo>
                    <a:lnTo>
                      <a:pt x="332" y="551"/>
                    </a:lnTo>
                    <a:cubicBezTo>
                      <a:pt x="324" y="574"/>
                      <a:pt x="302" y="610"/>
                      <a:pt x="261" y="605"/>
                    </a:cubicBezTo>
                    <a:lnTo>
                      <a:pt x="261" y="605"/>
                    </a:lnTo>
                    <a:cubicBezTo>
                      <a:pt x="253" y="617"/>
                      <a:pt x="232" y="639"/>
                      <a:pt x="190" y="627"/>
                    </a:cubicBezTo>
                    <a:lnTo>
                      <a:pt x="190" y="627"/>
                    </a:lnTo>
                    <a:cubicBezTo>
                      <a:pt x="179" y="639"/>
                      <a:pt x="149" y="670"/>
                      <a:pt x="116" y="6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203">
                <a:extLst>
                  <a:ext uri="{FF2B5EF4-FFF2-40B4-BE49-F238E27FC236}">
                    <a16:creationId xmlns:a16="http://schemas.microsoft.com/office/drawing/2014/main" id="{E518A6F5-5C20-4B62-BBF4-8BC8487F7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2567" y="8769435"/>
                <a:ext cx="1950052" cy="1830345"/>
              </a:xfrm>
              <a:custGeom>
                <a:avLst/>
                <a:gdLst>
                  <a:gd name="T0" fmla="*/ 1854 w 2225"/>
                  <a:gd name="T1" fmla="*/ 167 h 2092"/>
                  <a:gd name="T2" fmla="*/ 1854 w 2225"/>
                  <a:gd name="T3" fmla="*/ 167 h 2092"/>
                  <a:gd name="T4" fmla="*/ 2185 w 2225"/>
                  <a:gd name="T5" fmla="*/ 1032 h 2092"/>
                  <a:gd name="T6" fmla="*/ 2185 w 2225"/>
                  <a:gd name="T7" fmla="*/ 1032 h 2092"/>
                  <a:gd name="T8" fmla="*/ 2200 w 2225"/>
                  <a:gd name="T9" fmla="*/ 1823 h 2092"/>
                  <a:gd name="T10" fmla="*/ 2200 w 2225"/>
                  <a:gd name="T11" fmla="*/ 1823 h 2092"/>
                  <a:gd name="T12" fmla="*/ 1677 w 2225"/>
                  <a:gd name="T13" fmla="*/ 2062 h 2092"/>
                  <a:gd name="T14" fmla="*/ 1677 w 2225"/>
                  <a:gd name="T15" fmla="*/ 2062 h 2092"/>
                  <a:gd name="T16" fmla="*/ 1668 w 2225"/>
                  <a:gd name="T17" fmla="*/ 1544 h 2092"/>
                  <a:gd name="T18" fmla="*/ 1668 w 2225"/>
                  <a:gd name="T19" fmla="*/ 1544 h 2092"/>
                  <a:gd name="T20" fmla="*/ 947 w 2225"/>
                  <a:gd name="T21" fmla="*/ 1530 h 2092"/>
                  <a:gd name="T22" fmla="*/ 947 w 2225"/>
                  <a:gd name="T23" fmla="*/ 1530 h 2092"/>
                  <a:gd name="T24" fmla="*/ 846 w 2225"/>
                  <a:gd name="T25" fmla="*/ 1159 h 2092"/>
                  <a:gd name="T26" fmla="*/ 846 w 2225"/>
                  <a:gd name="T27" fmla="*/ 1159 h 2092"/>
                  <a:gd name="T28" fmla="*/ 507 w 2225"/>
                  <a:gd name="T29" fmla="*/ 1239 h 2092"/>
                  <a:gd name="T30" fmla="*/ 507 w 2225"/>
                  <a:gd name="T31" fmla="*/ 1239 h 2092"/>
                  <a:gd name="T32" fmla="*/ 11 w 2225"/>
                  <a:gd name="T33" fmla="*/ 1050 h 2092"/>
                  <a:gd name="T34" fmla="*/ 11 w 2225"/>
                  <a:gd name="T35" fmla="*/ 1050 h 2092"/>
                  <a:gd name="T36" fmla="*/ 54 w 2225"/>
                  <a:gd name="T37" fmla="*/ 125 h 2092"/>
                  <a:gd name="T38" fmla="*/ 54 w 2225"/>
                  <a:gd name="T39" fmla="*/ 125 h 2092"/>
                  <a:gd name="T40" fmla="*/ 535 w 2225"/>
                  <a:gd name="T41" fmla="*/ 503 h 2092"/>
                  <a:gd name="T42" fmla="*/ 535 w 2225"/>
                  <a:gd name="T43" fmla="*/ 503 h 2092"/>
                  <a:gd name="T44" fmla="*/ 830 w 2225"/>
                  <a:gd name="T45" fmla="*/ 179 h 2092"/>
                  <a:gd name="T46" fmla="*/ 830 w 2225"/>
                  <a:gd name="T47" fmla="*/ 179 h 2092"/>
                  <a:gd name="T48" fmla="*/ 1396 w 2225"/>
                  <a:gd name="T49" fmla="*/ 27 h 2092"/>
                  <a:gd name="T50" fmla="*/ 1396 w 2225"/>
                  <a:gd name="T51" fmla="*/ 27 h 2092"/>
                  <a:gd name="T52" fmla="*/ 1854 w 2225"/>
                  <a:gd name="T53" fmla="*/ 167 h 20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25" h="2092">
                    <a:moveTo>
                      <a:pt x="1854" y="167"/>
                    </a:moveTo>
                    <a:lnTo>
                      <a:pt x="1854" y="167"/>
                    </a:lnTo>
                    <a:cubicBezTo>
                      <a:pt x="2004" y="284"/>
                      <a:pt x="2166" y="824"/>
                      <a:pt x="2185" y="1032"/>
                    </a:cubicBezTo>
                    <a:lnTo>
                      <a:pt x="2185" y="1032"/>
                    </a:lnTo>
                    <a:cubicBezTo>
                      <a:pt x="2214" y="1333"/>
                      <a:pt x="2224" y="1803"/>
                      <a:pt x="2200" y="1823"/>
                    </a:cubicBezTo>
                    <a:lnTo>
                      <a:pt x="2200" y="1823"/>
                    </a:lnTo>
                    <a:cubicBezTo>
                      <a:pt x="2162" y="1856"/>
                      <a:pt x="1794" y="2091"/>
                      <a:pt x="1677" y="2062"/>
                    </a:cubicBezTo>
                    <a:lnTo>
                      <a:pt x="1677" y="2062"/>
                    </a:lnTo>
                    <a:cubicBezTo>
                      <a:pt x="1635" y="2052"/>
                      <a:pt x="1668" y="1544"/>
                      <a:pt x="1668" y="1544"/>
                    </a:cubicBezTo>
                    <a:lnTo>
                      <a:pt x="1668" y="1544"/>
                    </a:lnTo>
                    <a:cubicBezTo>
                      <a:pt x="1317" y="1729"/>
                      <a:pt x="987" y="1592"/>
                      <a:pt x="947" y="1530"/>
                    </a:cubicBezTo>
                    <a:lnTo>
                      <a:pt x="947" y="1530"/>
                    </a:lnTo>
                    <a:cubicBezTo>
                      <a:pt x="918" y="1485"/>
                      <a:pt x="876" y="1195"/>
                      <a:pt x="846" y="1159"/>
                    </a:cubicBezTo>
                    <a:lnTo>
                      <a:pt x="846" y="1159"/>
                    </a:lnTo>
                    <a:cubicBezTo>
                      <a:pt x="839" y="1150"/>
                      <a:pt x="748" y="1248"/>
                      <a:pt x="507" y="1239"/>
                    </a:cubicBezTo>
                    <a:lnTo>
                      <a:pt x="507" y="1239"/>
                    </a:lnTo>
                    <a:cubicBezTo>
                      <a:pt x="293" y="1231"/>
                      <a:pt x="17" y="1063"/>
                      <a:pt x="11" y="1050"/>
                    </a:cubicBezTo>
                    <a:lnTo>
                      <a:pt x="11" y="1050"/>
                    </a:lnTo>
                    <a:cubicBezTo>
                      <a:pt x="0" y="1023"/>
                      <a:pt x="54" y="704"/>
                      <a:pt x="54" y="125"/>
                    </a:cubicBezTo>
                    <a:lnTo>
                      <a:pt x="54" y="125"/>
                    </a:lnTo>
                    <a:cubicBezTo>
                      <a:pt x="54" y="96"/>
                      <a:pt x="512" y="523"/>
                      <a:pt x="535" y="503"/>
                    </a:cubicBezTo>
                    <a:lnTo>
                      <a:pt x="535" y="503"/>
                    </a:lnTo>
                    <a:cubicBezTo>
                      <a:pt x="635" y="422"/>
                      <a:pt x="694" y="299"/>
                      <a:pt x="830" y="179"/>
                    </a:cubicBezTo>
                    <a:lnTo>
                      <a:pt x="830" y="179"/>
                    </a:lnTo>
                    <a:cubicBezTo>
                      <a:pt x="941" y="81"/>
                      <a:pt x="1022" y="0"/>
                      <a:pt x="1396" y="27"/>
                    </a:cubicBezTo>
                    <a:lnTo>
                      <a:pt x="1396" y="27"/>
                    </a:lnTo>
                    <a:cubicBezTo>
                      <a:pt x="1770" y="54"/>
                      <a:pt x="1796" y="124"/>
                      <a:pt x="1854" y="16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204">
                <a:extLst>
                  <a:ext uri="{FF2B5EF4-FFF2-40B4-BE49-F238E27FC236}">
                    <a16:creationId xmlns:a16="http://schemas.microsoft.com/office/drawing/2014/main" id="{12C2FD47-7BE1-4BE3-8B75-E6D8A7C34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2567" y="8761712"/>
                <a:ext cx="1961635" cy="1822622"/>
              </a:xfrm>
              <a:custGeom>
                <a:avLst/>
                <a:gdLst>
                  <a:gd name="T0" fmla="*/ 1670 w 2239"/>
                  <a:gd name="T1" fmla="*/ 1544 h 2083"/>
                  <a:gd name="T2" fmla="*/ 1674 w 2239"/>
                  <a:gd name="T3" fmla="*/ 1545 h 2083"/>
                  <a:gd name="T4" fmla="*/ 1678 w 2239"/>
                  <a:gd name="T5" fmla="*/ 1553 h 2083"/>
                  <a:gd name="T6" fmla="*/ 1683 w 2239"/>
                  <a:gd name="T7" fmla="*/ 2062 h 2083"/>
                  <a:gd name="T8" fmla="*/ 1966 w 2239"/>
                  <a:gd name="T9" fmla="*/ 1966 h 2083"/>
                  <a:gd name="T10" fmla="*/ 2196 w 2239"/>
                  <a:gd name="T11" fmla="*/ 1824 h 2083"/>
                  <a:gd name="T12" fmla="*/ 2179 w 2239"/>
                  <a:gd name="T13" fmla="*/ 1041 h 2083"/>
                  <a:gd name="T14" fmla="*/ 2063 w 2239"/>
                  <a:gd name="T15" fmla="*/ 577 h 2083"/>
                  <a:gd name="T16" fmla="*/ 1850 w 2239"/>
                  <a:gd name="T17" fmla="*/ 182 h 2083"/>
                  <a:gd name="T18" fmla="*/ 1828 w 2239"/>
                  <a:gd name="T19" fmla="*/ 164 h 2083"/>
                  <a:gd name="T20" fmla="*/ 1397 w 2239"/>
                  <a:gd name="T21" fmla="*/ 44 h 2083"/>
                  <a:gd name="T22" fmla="*/ 838 w 2239"/>
                  <a:gd name="T23" fmla="*/ 194 h 2083"/>
                  <a:gd name="T24" fmla="*/ 672 w 2239"/>
                  <a:gd name="T25" fmla="*/ 376 h 2083"/>
                  <a:gd name="T26" fmla="*/ 543 w 2239"/>
                  <a:gd name="T27" fmla="*/ 518 h 2083"/>
                  <a:gd name="T28" fmla="*/ 254 w 2239"/>
                  <a:gd name="T29" fmla="*/ 302 h 2083"/>
                  <a:gd name="T30" fmla="*/ 65 w 2239"/>
                  <a:gd name="T31" fmla="*/ 145 h 2083"/>
                  <a:gd name="T32" fmla="*/ 29 w 2239"/>
                  <a:gd name="T33" fmla="*/ 929 h 2083"/>
                  <a:gd name="T34" fmla="*/ 21 w 2239"/>
                  <a:gd name="T35" fmla="*/ 1054 h 2083"/>
                  <a:gd name="T36" fmla="*/ 509 w 2239"/>
                  <a:gd name="T37" fmla="*/ 1238 h 2083"/>
                  <a:gd name="T38" fmla="*/ 825 w 2239"/>
                  <a:gd name="T39" fmla="*/ 1167 h 2083"/>
                  <a:gd name="T40" fmla="*/ 855 w 2239"/>
                  <a:gd name="T41" fmla="*/ 1161 h 2083"/>
                  <a:gd name="T42" fmla="*/ 908 w 2239"/>
                  <a:gd name="T43" fmla="*/ 1353 h 2083"/>
                  <a:gd name="T44" fmla="*/ 956 w 2239"/>
                  <a:gd name="T45" fmla="*/ 1533 h 2083"/>
                  <a:gd name="T46" fmla="*/ 1665 w 2239"/>
                  <a:gd name="T47" fmla="*/ 1545 h 2083"/>
                  <a:gd name="T48" fmla="*/ 1670 w 2239"/>
                  <a:gd name="T49" fmla="*/ 1544 h 2083"/>
                  <a:gd name="T50" fmla="*/ 1701 w 2239"/>
                  <a:gd name="T51" fmla="*/ 2082 h 2083"/>
                  <a:gd name="T52" fmla="*/ 1677 w 2239"/>
                  <a:gd name="T53" fmla="*/ 2079 h 2083"/>
                  <a:gd name="T54" fmla="*/ 1649 w 2239"/>
                  <a:gd name="T55" fmla="*/ 1807 h 2083"/>
                  <a:gd name="T56" fmla="*/ 1659 w 2239"/>
                  <a:gd name="T57" fmla="*/ 1568 h 2083"/>
                  <a:gd name="T58" fmla="*/ 941 w 2239"/>
                  <a:gd name="T59" fmla="*/ 1543 h 2083"/>
                  <a:gd name="T60" fmla="*/ 891 w 2239"/>
                  <a:gd name="T61" fmla="*/ 1356 h 2083"/>
                  <a:gd name="T62" fmla="*/ 844 w 2239"/>
                  <a:gd name="T63" fmla="*/ 1177 h 2083"/>
                  <a:gd name="T64" fmla="*/ 835 w 2239"/>
                  <a:gd name="T65" fmla="*/ 1182 h 2083"/>
                  <a:gd name="T66" fmla="*/ 509 w 2239"/>
                  <a:gd name="T67" fmla="*/ 1256 h 2083"/>
                  <a:gd name="T68" fmla="*/ 6 w 2239"/>
                  <a:gd name="T69" fmla="*/ 1061 h 2083"/>
                  <a:gd name="T70" fmla="*/ 11 w 2239"/>
                  <a:gd name="T71" fmla="*/ 927 h 2083"/>
                  <a:gd name="T72" fmla="*/ 47 w 2239"/>
                  <a:gd name="T73" fmla="*/ 133 h 2083"/>
                  <a:gd name="T74" fmla="*/ 52 w 2239"/>
                  <a:gd name="T75" fmla="*/ 123 h 2083"/>
                  <a:gd name="T76" fmla="*/ 266 w 2239"/>
                  <a:gd name="T77" fmla="*/ 288 h 2083"/>
                  <a:gd name="T78" fmla="*/ 533 w 2239"/>
                  <a:gd name="T79" fmla="*/ 503 h 2083"/>
                  <a:gd name="T80" fmla="*/ 658 w 2239"/>
                  <a:gd name="T81" fmla="*/ 365 h 2083"/>
                  <a:gd name="T82" fmla="*/ 835 w 2239"/>
                  <a:gd name="T83" fmla="*/ 173 h 2083"/>
                  <a:gd name="T84" fmla="*/ 1398 w 2239"/>
                  <a:gd name="T85" fmla="*/ 27 h 2083"/>
                  <a:gd name="T86" fmla="*/ 1840 w 2239"/>
                  <a:gd name="T87" fmla="*/ 151 h 2083"/>
                  <a:gd name="T88" fmla="*/ 1861 w 2239"/>
                  <a:gd name="T89" fmla="*/ 168 h 2083"/>
                  <a:gd name="T90" fmla="*/ 2197 w 2239"/>
                  <a:gd name="T91" fmla="*/ 1040 h 2083"/>
                  <a:gd name="T92" fmla="*/ 2208 w 2239"/>
                  <a:gd name="T93" fmla="*/ 1837 h 2083"/>
                  <a:gd name="T94" fmla="*/ 1701 w 2239"/>
                  <a:gd name="T95" fmla="*/ 2082 h 2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39" h="2083">
                    <a:moveTo>
                      <a:pt x="1670" y="1544"/>
                    </a:moveTo>
                    <a:lnTo>
                      <a:pt x="1670" y="1544"/>
                    </a:lnTo>
                    <a:cubicBezTo>
                      <a:pt x="1671" y="1544"/>
                      <a:pt x="1673" y="1544"/>
                      <a:pt x="1674" y="1545"/>
                    </a:cubicBezTo>
                    <a:lnTo>
                      <a:pt x="1674" y="1545"/>
                    </a:lnTo>
                    <a:cubicBezTo>
                      <a:pt x="1677" y="1547"/>
                      <a:pt x="1678" y="1550"/>
                      <a:pt x="1678" y="1553"/>
                    </a:cubicBezTo>
                    <a:lnTo>
                      <a:pt x="1678" y="1553"/>
                    </a:lnTo>
                    <a:cubicBezTo>
                      <a:pt x="1663" y="1790"/>
                      <a:pt x="1660" y="2045"/>
                      <a:pt x="1683" y="2062"/>
                    </a:cubicBezTo>
                    <a:lnTo>
                      <a:pt x="1683" y="2062"/>
                    </a:lnTo>
                    <a:cubicBezTo>
                      <a:pt x="1728" y="2072"/>
                      <a:pt x="1829" y="2039"/>
                      <a:pt x="1966" y="1966"/>
                    </a:cubicBezTo>
                    <a:lnTo>
                      <a:pt x="1966" y="1966"/>
                    </a:lnTo>
                    <a:cubicBezTo>
                      <a:pt x="2080" y="1905"/>
                      <a:pt x="2179" y="1839"/>
                      <a:pt x="2196" y="1824"/>
                    </a:cubicBezTo>
                    <a:lnTo>
                      <a:pt x="2196" y="1824"/>
                    </a:lnTo>
                    <a:cubicBezTo>
                      <a:pt x="2214" y="1796"/>
                      <a:pt x="2208" y="1354"/>
                      <a:pt x="2179" y="1041"/>
                    </a:cubicBezTo>
                    <a:lnTo>
                      <a:pt x="2179" y="1041"/>
                    </a:lnTo>
                    <a:cubicBezTo>
                      <a:pt x="2168" y="932"/>
                      <a:pt x="2122" y="746"/>
                      <a:pt x="2063" y="577"/>
                    </a:cubicBezTo>
                    <a:lnTo>
                      <a:pt x="2063" y="577"/>
                    </a:lnTo>
                    <a:cubicBezTo>
                      <a:pt x="1991" y="373"/>
                      <a:pt x="1916" y="233"/>
                      <a:pt x="1850" y="182"/>
                    </a:cubicBezTo>
                    <a:lnTo>
                      <a:pt x="1850" y="182"/>
                    </a:lnTo>
                    <a:cubicBezTo>
                      <a:pt x="1843" y="177"/>
                      <a:pt x="1836" y="171"/>
                      <a:pt x="1828" y="164"/>
                    </a:cubicBezTo>
                    <a:lnTo>
                      <a:pt x="1828" y="164"/>
                    </a:lnTo>
                    <a:cubicBezTo>
                      <a:pt x="1780" y="122"/>
                      <a:pt x="1719" y="68"/>
                      <a:pt x="1397" y="44"/>
                    </a:cubicBezTo>
                    <a:lnTo>
                      <a:pt x="1397" y="44"/>
                    </a:lnTo>
                    <a:cubicBezTo>
                      <a:pt x="1037" y="19"/>
                      <a:pt x="952" y="93"/>
                      <a:pt x="846" y="186"/>
                    </a:cubicBezTo>
                    <a:lnTo>
                      <a:pt x="838" y="194"/>
                    </a:lnTo>
                    <a:lnTo>
                      <a:pt x="838" y="194"/>
                    </a:lnTo>
                    <a:cubicBezTo>
                      <a:pt x="767" y="256"/>
                      <a:pt x="716" y="320"/>
                      <a:pt x="672" y="376"/>
                    </a:cubicBezTo>
                    <a:lnTo>
                      <a:pt x="672" y="376"/>
                    </a:lnTo>
                    <a:cubicBezTo>
                      <a:pt x="631" y="429"/>
                      <a:pt x="591" y="479"/>
                      <a:pt x="543" y="518"/>
                    </a:cubicBezTo>
                    <a:lnTo>
                      <a:pt x="543" y="518"/>
                    </a:lnTo>
                    <a:cubicBezTo>
                      <a:pt x="528" y="531"/>
                      <a:pt x="490" y="504"/>
                      <a:pt x="254" y="302"/>
                    </a:cubicBezTo>
                    <a:lnTo>
                      <a:pt x="254" y="302"/>
                    </a:lnTo>
                    <a:cubicBezTo>
                      <a:pt x="179" y="237"/>
                      <a:pt x="94" y="164"/>
                      <a:pt x="65" y="145"/>
                    </a:cubicBezTo>
                    <a:lnTo>
                      <a:pt x="65" y="145"/>
                    </a:lnTo>
                    <a:cubicBezTo>
                      <a:pt x="65" y="520"/>
                      <a:pt x="41" y="786"/>
                      <a:pt x="29" y="929"/>
                    </a:cubicBezTo>
                    <a:lnTo>
                      <a:pt x="29" y="929"/>
                    </a:lnTo>
                    <a:cubicBezTo>
                      <a:pt x="23" y="993"/>
                      <a:pt x="19" y="1043"/>
                      <a:pt x="21" y="1054"/>
                    </a:cubicBezTo>
                    <a:lnTo>
                      <a:pt x="21" y="1054"/>
                    </a:lnTo>
                    <a:cubicBezTo>
                      <a:pt x="40" y="1072"/>
                      <a:pt x="305" y="1230"/>
                      <a:pt x="509" y="1238"/>
                    </a:cubicBezTo>
                    <a:lnTo>
                      <a:pt x="509" y="1238"/>
                    </a:lnTo>
                    <a:cubicBezTo>
                      <a:pt x="694" y="1246"/>
                      <a:pt x="790" y="1189"/>
                      <a:pt x="825" y="1167"/>
                    </a:cubicBezTo>
                    <a:lnTo>
                      <a:pt x="825" y="1167"/>
                    </a:lnTo>
                    <a:cubicBezTo>
                      <a:pt x="840" y="1158"/>
                      <a:pt x="849" y="1153"/>
                      <a:pt x="855" y="1161"/>
                    </a:cubicBezTo>
                    <a:lnTo>
                      <a:pt x="855" y="1161"/>
                    </a:lnTo>
                    <a:cubicBezTo>
                      <a:pt x="871" y="1180"/>
                      <a:pt x="885" y="1246"/>
                      <a:pt x="908" y="1353"/>
                    </a:cubicBezTo>
                    <a:lnTo>
                      <a:pt x="908" y="1353"/>
                    </a:lnTo>
                    <a:cubicBezTo>
                      <a:pt x="925" y="1431"/>
                      <a:pt x="943" y="1512"/>
                      <a:pt x="956" y="1533"/>
                    </a:cubicBezTo>
                    <a:lnTo>
                      <a:pt x="956" y="1533"/>
                    </a:lnTo>
                    <a:cubicBezTo>
                      <a:pt x="992" y="1588"/>
                      <a:pt x="1317" y="1728"/>
                      <a:pt x="1665" y="1545"/>
                    </a:cubicBezTo>
                    <a:lnTo>
                      <a:pt x="1665" y="1545"/>
                    </a:lnTo>
                    <a:cubicBezTo>
                      <a:pt x="1666" y="1544"/>
                      <a:pt x="1668" y="1544"/>
                      <a:pt x="1670" y="1544"/>
                    </a:cubicBezTo>
                    <a:close/>
                    <a:moveTo>
                      <a:pt x="1701" y="2082"/>
                    </a:moveTo>
                    <a:lnTo>
                      <a:pt x="1701" y="2082"/>
                    </a:lnTo>
                    <a:cubicBezTo>
                      <a:pt x="1692" y="2082"/>
                      <a:pt x="1684" y="2080"/>
                      <a:pt x="1677" y="2079"/>
                    </a:cubicBezTo>
                    <a:lnTo>
                      <a:pt x="1677" y="2079"/>
                    </a:lnTo>
                    <a:cubicBezTo>
                      <a:pt x="1665" y="2076"/>
                      <a:pt x="1644" y="2071"/>
                      <a:pt x="1649" y="1807"/>
                    </a:cubicBezTo>
                    <a:lnTo>
                      <a:pt x="1649" y="1807"/>
                    </a:lnTo>
                    <a:cubicBezTo>
                      <a:pt x="1651" y="1706"/>
                      <a:pt x="1657" y="1605"/>
                      <a:pt x="1659" y="1568"/>
                    </a:cubicBezTo>
                    <a:lnTo>
                      <a:pt x="1659" y="1568"/>
                    </a:lnTo>
                    <a:cubicBezTo>
                      <a:pt x="1302" y="1748"/>
                      <a:pt x="980" y="1602"/>
                      <a:pt x="941" y="1543"/>
                    </a:cubicBezTo>
                    <a:lnTo>
                      <a:pt x="941" y="1543"/>
                    </a:lnTo>
                    <a:cubicBezTo>
                      <a:pt x="925" y="1520"/>
                      <a:pt x="909" y="1441"/>
                      <a:pt x="891" y="1356"/>
                    </a:cubicBezTo>
                    <a:lnTo>
                      <a:pt x="891" y="1356"/>
                    </a:lnTo>
                    <a:cubicBezTo>
                      <a:pt x="875" y="1283"/>
                      <a:pt x="858" y="1202"/>
                      <a:pt x="844" y="1177"/>
                    </a:cubicBezTo>
                    <a:lnTo>
                      <a:pt x="844" y="1177"/>
                    </a:lnTo>
                    <a:cubicBezTo>
                      <a:pt x="841" y="1178"/>
                      <a:pt x="838" y="1181"/>
                      <a:pt x="835" y="1182"/>
                    </a:cubicBezTo>
                    <a:lnTo>
                      <a:pt x="835" y="1182"/>
                    </a:lnTo>
                    <a:cubicBezTo>
                      <a:pt x="797" y="1205"/>
                      <a:pt x="698" y="1263"/>
                      <a:pt x="509" y="1256"/>
                    </a:cubicBezTo>
                    <a:lnTo>
                      <a:pt x="509" y="1256"/>
                    </a:lnTo>
                    <a:cubicBezTo>
                      <a:pt x="297" y="1248"/>
                      <a:pt x="13" y="1082"/>
                      <a:pt x="6" y="1061"/>
                    </a:cubicBezTo>
                    <a:lnTo>
                      <a:pt x="6" y="1061"/>
                    </a:lnTo>
                    <a:cubicBezTo>
                      <a:pt x="0" y="1051"/>
                      <a:pt x="3" y="1019"/>
                      <a:pt x="11" y="927"/>
                    </a:cubicBezTo>
                    <a:lnTo>
                      <a:pt x="11" y="927"/>
                    </a:lnTo>
                    <a:cubicBezTo>
                      <a:pt x="24" y="783"/>
                      <a:pt x="47" y="513"/>
                      <a:pt x="47" y="133"/>
                    </a:cubicBezTo>
                    <a:lnTo>
                      <a:pt x="47" y="133"/>
                    </a:lnTo>
                    <a:cubicBezTo>
                      <a:pt x="47" y="129"/>
                      <a:pt x="49" y="125"/>
                      <a:pt x="52" y="123"/>
                    </a:cubicBezTo>
                    <a:lnTo>
                      <a:pt x="52" y="123"/>
                    </a:lnTo>
                    <a:cubicBezTo>
                      <a:pt x="65" y="118"/>
                      <a:pt x="84" y="132"/>
                      <a:pt x="266" y="288"/>
                    </a:cubicBezTo>
                    <a:lnTo>
                      <a:pt x="266" y="288"/>
                    </a:lnTo>
                    <a:cubicBezTo>
                      <a:pt x="369" y="376"/>
                      <a:pt x="508" y="496"/>
                      <a:pt x="533" y="503"/>
                    </a:cubicBezTo>
                    <a:lnTo>
                      <a:pt x="533" y="503"/>
                    </a:lnTo>
                    <a:cubicBezTo>
                      <a:pt x="579" y="464"/>
                      <a:pt x="617" y="416"/>
                      <a:pt x="658" y="365"/>
                    </a:cubicBezTo>
                    <a:lnTo>
                      <a:pt x="658" y="365"/>
                    </a:lnTo>
                    <a:cubicBezTo>
                      <a:pt x="704" y="308"/>
                      <a:pt x="754" y="243"/>
                      <a:pt x="826" y="180"/>
                    </a:cubicBezTo>
                    <a:lnTo>
                      <a:pt x="835" y="173"/>
                    </a:lnTo>
                    <a:lnTo>
                      <a:pt x="835" y="173"/>
                    </a:lnTo>
                    <a:cubicBezTo>
                      <a:pt x="944" y="76"/>
                      <a:pt x="1031" y="0"/>
                      <a:pt x="1398" y="27"/>
                    </a:cubicBezTo>
                    <a:lnTo>
                      <a:pt x="1398" y="27"/>
                    </a:lnTo>
                    <a:cubicBezTo>
                      <a:pt x="1727" y="50"/>
                      <a:pt x="1790" y="106"/>
                      <a:pt x="1840" y="151"/>
                    </a:cubicBezTo>
                    <a:lnTo>
                      <a:pt x="1840" y="151"/>
                    </a:lnTo>
                    <a:cubicBezTo>
                      <a:pt x="1847" y="157"/>
                      <a:pt x="1854" y="163"/>
                      <a:pt x="1861" y="168"/>
                    </a:cubicBezTo>
                    <a:lnTo>
                      <a:pt x="1861" y="168"/>
                    </a:lnTo>
                    <a:cubicBezTo>
                      <a:pt x="2020" y="290"/>
                      <a:pt x="2178" y="843"/>
                      <a:pt x="2197" y="1040"/>
                    </a:cubicBezTo>
                    <a:lnTo>
                      <a:pt x="2197" y="1040"/>
                    </a:lnTo>
                    <a:cubicBezTo>
                      <a:pt x="2222" y="1314"/>
                      <a:pt x="2238" y="1811"/>
                      <a:pt x="2208" y="1837"/>
                    </a:cubicBezTo>
                    <a:lnTo>
                      <a:pt x="2208" y="1837"/>
                    </a:lnTo>
                    <a:cubicBezTo>
                      <a:pt x="2179" y="1862"/>
                      <a:pt x="1843" y="2082"/>
                      <a:pt x="1701" y="20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205">
                <a:extLst>
                  <a:ext uri="{FF2B5EF4-FFF2-40B4-BE49-F238E27FC236}">
                    <a16:creationId xmlns:a16="http://schemas.microsoft.com/office/drawing/2014/main" id="{2A8DE2F5-18B2-4A2A-8EA6-6B959282B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0425" y="9479948"/>
                <a:ext cx="111984" cy="648730"/>
              </a:xfrm>
              <a:custGeom>
                <a:avLst/>
                <a:gdLst>
                  <a:gd name="T0" fmla="*/ 74 w 129"/>
                  <a:gd name="T1" fmla="*/ 740 h 741"/>
                  <a:gd name="T2" fmla="*/ 74 w 129"/>
                  <a:gd name="T3" fmla="*/ 740 h 741"/>
                  <a:gd name="T4" fmla="*/ 72 w 129"/>
                  <a:gd name="T5" fmla="*/ 740 h 741"/>
                  <a:gd name="T6" fmla="*/ 72 w 129"/>
                  <a:gd name="T7" fmla="*/ 740 h 741"/>
                  <a:gd name="T8" fmla="*/ 64 w 129"/>
                  <a:gd name="T9" fmla="*/ 731 h 741"/>
                  <a:gd name="T10" fmla="*/ 64 w 129"/>
                  <a:gd name="T11" fmla="*/ 731 h 741"/>
                  <a:gd name="T12" fmla="*/ 1 w 129"/>
                  <a:gd name="T13" fmla="*/ 11 h 741"/>
                  <a:gd name="T14" fmla="*/ 1 w 129"/>
                  <a:gd name="T15" fmla="*/ 11 h 741"/>
                  <a:gd name="T16" fmla="*/ 7 w 129"/>
                  <a:gd name="T17" fmla="*/ 0 h 741"/>
                  <a:gd name="T18" fmla="*/ 7 w 129"/>
                  <a:gd name="T19" fmla="*/ 0 h 741"/>
                  <a:gd name="T20" fmla="*/ 19 w 129"/>
                  <a:gd name="T21" fmla="*/ 6 h 741"/>
                  <a:gd name="T22" fmla="*/ 19 w 129"/>
                  <a:gd name="T23" fmla="*/ 6 h 741"/>
                  <a:gd name="T24" fmla="*/ 82 w 129"/>
                  <a:gd name="T25" fmla="*/ 732 h 741"/>
                  <a:gd name="T26" fmla="*/ 82 w 129"/>
                  <a:gd name="T27" fmla="*/ 732 h 741"/>
                  <a:gd name="T28" fmla="*/ 74 w 129"/>
                  <a:gd name="T29" fmla="*/ 740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9" h="741">
                    <a:moveTo>
                      <a:pt x="74" y="740"/>
                    </a:moveTo>
                    <a:lnTo>
                      <a:pt x="74" y="740"/>
                    </a:lnTo>
                    <a:cubicBezTo>
                      <a:pt x="73" y="740"/>
                      <a:pt x="73" y="740"/>
                      <a:pt x="72" y="740"/>
                    </a:cubicBezTo>
                    <a:lnTo>
                      <a:pt x="72" y="740"/>
                    </a:lnTo>
                    <a:cubicBezTo>
                      <a:pt x="67" y="740"/>
                      <a:pt x="64" y="735"/>
                      <a:pt x="64" y="731"/>
                    </a:cubicBezTo>
                    <a:lnTo>
                      <a:pt x="64" y="731"/>
                    </a:lnTo>
                    <a:cubicBezTo>
                      <a:pt x="65" y="727"/>
                      <a:pt x="110" y="356"/>
                      <a:pt x="1" y="11"/>
                    </a:cubicBezTo>
                    <a:lnTo>
                      <a:pt x="1" y="11"/>
                    </a:lnTo>
                    <a:cubicBezTo>
                      <a:pt x="0" y="7"/>
                      <a:pt x="3" y="2"/>
                      <a:pt x="7" y="0"/>
                    </a:cubicBezTo>
                    <a:lnTo>
                      <a:pt x="7" y="0"/>
                    </a:lnTo>
                    <a:cubicBezTo>
                      <a:pt x="13" y="0"/>
                      <a:pt x="17" y="2"/>
                      <a:pt x="19" y="6"/>
                    </a:cubicBezTo>
                    <a:lnTo>
                      <a:pt x="19" y="6"/>
                    </a:lnTo>
                    <a:cubicBezTo>
                      <a:pt x="128" y="354"/>
                      <a:pt x="82" y="729"/>
                      <a:pt x="82" y="732"/>
                    </a:cubicBezTo>
                    <a:lnTo>
                      <a:pt x="82" y="732"/>
                    </a:lnTo>
                    <a:cubicBezTo>
                      <a:pt x="81" y="737"/>
                      <a:pt x="78" y="740"/>
                      <a:pt x="74" y="7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206">
                <a:extLst>
                  <a:ext uri="{FF2B5EF4-FFF2-40B4-BE49-F238E27FC236}">
                    <a16:creationId xmlns:a16="http://schemas.microsoft.com/office/drawing/2014/main" id="{47F89CFD-FD68-4A7F-98CB-E200EFBDB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2882" y="9201921"/>
                <a:ext cx="104259" cy="590809"/>
              </a:xfrm>
              <a:custGeom>
                <a:avLst/>
                <a:gdLst>
                  <a:gd name="T0" fmla="*/ 92 w 118"/>
                  <a:gd name="T1" fmla="*/ 673 h 674"/>
                  <a:gd name="T2" fmla="*/ 92 w 118"/>
                  <a:gd name="T3" fmla="*/ 673 h 674"/>
                  <a:gd name="T4" fmla="*/ 84 w 118"/>
                  <a:gd name="T5" fmla="*/ 668 h 674"/>
                  <a:gd name="T6" fmla="*/ 84 w 118"/>
                  <a:gd name="T7" fmla="*/ 668 h 674"/>
                  <a:gd name="T8" fmla="*/ 23 w 118"/>
                  <a:gd name="T9" fmla="*/ 328 h 674"/>
                  <a:gd name="T10" fmla="*/ 23 w 118"/>
                  <a:gd name="T11" fmla="*/ 328 h 674"/>
                  <a:gd name="T12" fmla="*/ 99 w 118"/>
                  <a:gd name="T13" fmla="*/ 7 h 674"/>
                  <a:gd name="T14" fmla="*/ 99 w 118"/>
                  <a:gd name="T15" fmla="*/ 7 h 674"/>
                  <a:gd name="T16" fmla="*/ 109 w 118"/>
                  <a:gd name="T17" fmla="*/ 1 h 674"/>
                  <a:gd name="T18" fmla="*/ 109 w 118"/>
                  <a:gd name="T19" fmla="*/ 1 h 674"/>
                  <a:gd name="T20" fmla="*/ 116 w 118"/>
                  <a:gd name="T21" fmla="*/ 12 h 674"/>
                  <a:gd name="T22" fmla="*/ 116 w 118"/>
                  <a:gd name="T23" fmla="*/ 12 h 674"/>
                  <a:gd name="T24" fmla="*/ 41 w 118"/>
                  <a:gd name="T25" fmla="*/ 330 h 674"/>
                  <a:gd name="T26" fmla="*/ 41 w 118"/>
                  <a:gd name="T27" fmla="*/ 330 h 674"/>
                  <a:gd name="T28" fmla="*/ 100 w 118"/>
                  <a:gd name="T29" fmla="*/ 661 h 674"/>
                  <a:gd name="T30" fmla="*/ 100 w 118"/>
                  <a:gd name="T31" fmla="*/ 661 h 674"/>
                  <a:gd name="T32" fmla="*/ 95 w 118"/>
                  <a:gd name="T33" fmla="*/ 673 h 674"/>
                  <a:gd name="T34" fmla="*/ 95 w 118"/>
                  <a:gd name="T35" fmla="*/ 673 h 674"/>
                  <a:gd name="T36" fmla="*/ 92 w 118"/>
                  <a:gd name="T37" fmla="*/ 673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674">
                    <a:moveTo>
                      <a:pt x="92" y="673"/>
                    </a:moveTo>
                    <a:lnTo>
                      <a:pt x="92" y="673"/>
                    </a:lnTo>
                    <a:cubicBezTo>
                      <a:pt x="89" y="673"/>
                      <a:pt x="85" y="672"/>
                      <a:pt x="84" y="668"/>
                    </a:cubicBezTo>
                    <a:lnTo>
                      <a:pt x="84" y="668"/>
                    </a:lnTo>
                    <a:cubicBezTo>
                      <a:pt x="81" y="661"/>
                      <a:pt x="0" y="489"/>
                      <a:pt x="23" y="328"/>
                    </a:cubicBezTo>
                    <a:lnTo>
                      <a:pt x="23" y="328"/>
                    </a:lnTo>
                    <a:cubicBezTo>
                      <a:pt x="35" y="238"/>
                      <a:pt x="97" y="16"/>
                      <a:pt x="99" y="7"/>
                    </a:cubicBezTo>
                    <a:lnTo>
                      <a:pt x="99" y="7"/>
                    </a:lnTo>
                    <a:cubicBezTo>
                      <a:pt x="100" y="2"/>
                      <a:pt x="105" y="0"/>
                      <a:pt x="109" y="1"/>
                    </a:cubicBezTo>
                    <a:lnTo>
                      <a:pt x="109" y="1"/>
                    </a:lnTo>
                    <a:cubicBezTo>
                      <a:pt x="115" y="2"/>
                      <a:pt x="117" y="7"/>
                      <a:pt x="116" y="12"/>
                    </a:cubicBezTo>
                    <a:lnTo>
                      <a:pt x="116" y="12"/>
                    </a:lnTo>
                    <a:cubicBezTo>
                      <a:pt x="115" y="14"/>
                      <a:pt x="54" y="242"/>
                      <a:pt x="41" y="330"/>
                    </a:cubicBezTo>
                    <a:lnTo>
                      <a:pt x="41" y="330"/>
                    </a:lnTo>
                    <a:cubicBezTo>
                      <a:pt x="18" y="486"/>
                      <a:pt x="99" y="659"/>
                      <a:pt x="100" y="661"/>
                    </a:cubicBezTo>
                    <a:lnTo>
                      <a:pt x="100" y="661"/>
                    </a:lnTo>
                    <a:cubicBezTo>
                      <a:pt x="102" y="666"/>
                      <a:pt x="101" y="671"/>
                      <a:pt x="95" y="673"/>
                    </a:cubicBezTo>
                    <a:lnTo>
                      <a:pt x="95" y="673"/>
                    </a:lnTo>
                    <a:cubicBezTo>
                      <a:pt x="95" y="673"/>
                      <a:pt x="93" y="673"/>
                      <a:pt x="92" y="6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207">
                <a:extLst>
                  <a:ext uri="{FF2B5EF4-FFF2-40B4-BE49-F238E27FC236}">
                    <a16:creationId xmlns:a16="http://schemas.microsoft.com/office/drawing/2014/main" id="{9A584597-631A-4FF7-ABE9-3CBBD83A1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5957" y="7877432"/>
                <a:ext cx="752989" cy="1131414"/>
              </a:xfrm>
              <a:custGeom>
                <a:avLst/>
                <a:gdLst>
                  <a:gd name="T0" fmla="*/ 692 w 859"/>
                  <a:gd name="T1" fmla="*/ 102 h 1294"/>
                  <a:gd name="T2" fmla="*/ 692 w 859"/>
                  <a:gd name="T3" fmla="*/ 102 h 1294"/>
                  <a:gd name="T4" fmla="*/ 242 w 859"/>
                  <a:gd name="T5" fmla="*/ 192 h 1294"/>
                  <a:gd name="T6" fmla="*/ 242 w 859"/>
                  <a:gd name="T7" fmla="*/ 192 h 1294"/>
                  <a:gd name="T8" fmla="*/ 151 w 859"/>
                  <a:gd name="T9" fmla="*/ 685 h 1294"/>
                  <a:gd name="T10" fmla="*/ 151 w 859"/>
                  <a:gd name="T11" fmla="*/ 685 h 1294"/>
                  <a:gd name="T12" fmla="*/ 273 w 859"/>
                  <a:gd name="T13" fmla="*/ 732 h 1294"/>
                  <a:gd name="T14" fmla="*/ 211 w 859"/>
                  <a:gd name="T15" fmla="*/ 1086 h 1294"/>
                  <a:gd name="T16" fmla="*/ 211 w 859"/>
                  <a:gd name="T17" fmla="*/ 1086 h 1294"/>
                  <a:gd name="T18" fmla="*/ 213 w 859"/>
                  <a:gd name="T19" fmla="*/ 1248 h 1294"/>
                  <a:gd name="T20" fmla="*/ 213 w 859"/>
                  <a:gd name="T21" fmla="*/ 1248 h 1294"/>
                  <a:gd name="T22" fmla="*/ 572 w 859"/>
                  <a:gd name="T23" fmla="*/ 1110 h 1294"/>
                  <a:gd name="T24" fmla="*/ 644 w 859"/>
                  <a:gd name="T25" fmla="*/ 659 h 1294"/>
                  <a:gd name="T26" fmla="*/ 644 w 859"/>
                  <a:gd name="T27" fmla="*/ 659 h 1294"/>
                  <a:gd name="T28" fmla="*/ 750 w 859"/>
                  <a:gd name="T29" fmla="*/ 557 h 1294"/>
                  <a:gd name="T30" fmla="*/ 750 w 859"/>
                  <a:gd name="T31" fmla="*/ 557 h 1294"/>
                  <a:gd name="T32" fmla="*/ 692 w 859"/>
                  <a:gd name="T33" fmla="*/ 102 h 1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59" h="1294">
                    <a:moveTo>
                      <a:pt x="692" y="102"/>
                    </a:moveTo>
                    <a:lnTo>
                      <a:pt x="692" y="102"/>
                    </a:lnTo>
                    <a:cubicBezTo>
                      <a:pt x="552" y="0"/>
                      <a:pt x="350" y="41"/>
                      <a:pt x="242" y="192"/>
                    </a:cubicBezTo>
                    <a:lnTo>
                      <a:pt x="242" y="192"/>
                    </a:lnTo>
                    <a:cubicBezTo>
                      <a:pt x="133" y="342"/>
                      <a:pt x="0" y="602"/>
                      <a:pt x="151" y="685"/>
                    </a:cubicBezTo>
                    <a:lnTo>
                      <a:pt x="151" y="685"/>
                    </a:lnTo>
                    <a:cubicBezTo>
                      <a:pt x="192" y="708"/>
                      <a:pt x="233" y="723"/>
                      <a:pt x="273" y="732"/>
                    </a:cubicBezTo>
                    <a:lnTo>
                      <a:pt x="211" y="1086"/>
                    </a:lnTo>
                    <a:lnTo>
                      <a:pt x="211" y="1086"/>
                    </a:lnTo>
                    <a:cubicBezTo>
                      <a:pt x="211" y="1086"/>
                      <a:pt x="176" y="1229"/>
                      <a:pt x="213" y="1248"/>
                    </a:cubicBezTo>
                    <a:lnTo>
                      <a:pt x="213" y="1248"/>
                    </a:lnTo>
                    <a:cubicBezTo>
                      <a:pt x="298" y="1293"/>
                      <a:pt x="572" y="1110"/>
                      <a:pt x="572" y="1110"/>
                    </a:cubicBezTo>
                    <a:lnTo>
                      <a:pt x="644" y="659"/>
                    </a:lnTo>
                    <a:lnTo>
                      <a:pt x="644" y="659"/>
                    </a:lnTo>
                    <a:cubicBezTo>
                      <a:pt x="687" y="631"/>
                      <a:pt x="722" y="595"/>
                      <a:pt x="750" y="557"/>
                    </a:cubicBezTo>
                    <a:lnTo>
                      <a:pt x="750" y="557"/>
                    </a:lnTo>
                    <a:cubicBezTo>
                      <a:pt x="858" y="407"/>
                      <a:pt x="832" y="203"/>
                      <a:pt x="692" y="10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208">
                <a:extLst>
                  <a:ext uri="{FF2B5EF4-FFF2-40B4-BE49-F238E27FC236}">
                    <a16:creationId xmlns:a16="http://schemas.microsoft.com/office/drawing/2014/main" id="{12ACEB07-BD91-48C2-8744-DD6165BB8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8432" y="7900601"/>
                <a:ext cx="691207" cy="1092799"/>
              </a:xfrm>
              <a:custGeom>
                <a:avLst/>
                <a:gdLst>
                  <a:gd name="T0" fmla="*/ 525 w 789"/>
                  <a:gd name="T1" fmla="*/ 1083 h 1248"/>
                  <a:gd name="T2" fmla="*/ 525 w 789"/>
                  <a:gd name="T3" fmla="*/ 1083 h 1248"/>
                  <a:gd name="T4" fmla="*/ 471 w 789"/>
                  <a:gd name="T5" fmla="*/ 28 h 1248"/>
                  <a:gd name="T6" fmla="*/ 471 w 789"/>
                  <a:gd name="T7" fmla="*/ 28 h 1248"/>
                  <a:gd name="T8" fmla="*/ 410 w 789"/>
                  <a:gd name="T9" fmla="*/ 34 h 1248"/>
                  <a:gd name="T10" fmla="*/ 410 w 789"/>
                  <a:gd name="T11" fmla="*/ 34 h 1248"/>
                  <a:gd name="T12" fmla="*/ 202 w 789"/>
                  <a:gd name="T13" fmla="*/ 170 h 1248"/>
                  <a:gd name="T14" fmla="*/ 202 w 789"/>
                  <a:gd name="T15" fmla="*/ 170 h 1248"/>
                  <a:gd name="T16" fmla="*/ 49 w 789"/>
                  <a:gd name="T17" fmla="*/ 571 h 1248"/>
                  <a:gd name="T18" fmla="*/ 49 w 789"/>
                  <a:gd name="T19" fmla="*/ 571 h 1248"/>
                  <a:gd name="T20" fmla="*/ 109 w 789"/>
                  <a:gd name="T21" fmla="*/ 650 h 1248"/>
                  <a:gd name="T22" fmla="*/ 109 w 789"/>
                  <a:gd name="T23" fmla="*/ 650 h 1248"/>
                  <a:gd name="T24" fmla="*/ 229 w 789"/>
                  <a:gd name="T25" fmla="*/ 696 h 1248"/>
                  <a:gd name="T26" fmla="*/ 229 w 789"/>
                  <a:gd name="T27" fmla="*/ 696 h 1248"/>
                  <a:gd name="T28" fmla="*/ 235 w 789"/>
                  <a:gd name="T29" fmla="*/ 707 h 1248"/>
                  <a:gd name="T30" fmla="*/ 173 w 789"/>
                  <a:gd name="T31" fmla="*/ 1060 h 1248"/>
                  <a:gd name="T32" fmla="*/ 173 w 789"/>
                  <a:gd name="T33" fmla="*/ 1060 h 1248"/>
                  <a:gd name="T34" fmla="*/ 170 w 789"/>
                  <a:gd name="T35" fmla="*/ 1213 h 1248"/>
                  <a:gd name="T36" fmla="*/ 170 w 789"/>
                  <a:gd name="T37" fmla="*/ 1213 h 1248"/>
                  <a:gd name="T38" fmla="*/ 517 w 789"/>
                  <a:gd name="T39" fmla="*/ 1078 h 1248"/>
                  <a:gd name="T40" fmla="*/ 588 w 789"/>
                  <a:gd name="T41" fmla="*/ 631 h 1248"/>
                  <a:gd name="T42" fmla="*/ 588 w 789"/>
                  <a:gd name="T43" fmla="*/ 631 h 1248"/>
                  <a:gd name="T44" fmla="*/ 593 w 789"/>
                  <a:gd name="T45" fmla="*/ 625 h 1248"/>
                  <a:gd name="T46" fmla="*/ 593 w 789"/>
                  <a:gd name="T47" fmla="*/ 625 h 1248"/>
                  <a:gd name="T48" fmla="*/ 696 w 789"/>
                  <a:gd name="T49" fmla="*/ 525 h 1248"/>
                  <a:gd name="T50" fmla="*/ 696 w 789"/>
                  <a:gd name="T51" fmla="*/ 525 h 1248"/>
                  <a:gd name="T52" fmla="*/ 758 w 789"/>
                  <a:gd name="T53" fmla="*/ 285 h 1248"/>
                  <a:gd name="T54" fmla="*/ 758 w 789"/>
                  <a:gd name="T55" fmla="*/ 285 h 1248"/>
                  <a:gd name="T56" fmla="*/ 640 w 789"/>
                  <a:gd name="T57" fmla="*/ 82 h 1248"/>
                  <a:gd name="T58" fmla="*/ 640 w 789"/>
                  <a:gd name="T59" fmla="*/ 82 h 1248"/>
                  <a:gd name="T60" fmla="*/ 471 w 789"/>
                  <a:gd name="T61" fmla="*/ 28 h 1248"/>
                  <a:gd name="T62" fmla="*/ 198 w 789"/>
                  <a:gd name="T63" fmla="*/ 1237 h 1248"/>
                  <a:gd name="T64" fmla="*/ 198 w 789"/>
                  <a:gd name="T65" fmla="*/ 1237 h 1248"/>
                  <a:gd name="T66" fmla="*/ 161 w 789"/>
                  <a:gd name="T67" fmla="*/ 1229 h 1248"/>
                  <a:gd name="T68" fmla="*/ 161 w 789"/>
                  <a:gd name="T69" fmla="*/ 1229 h 1248"/>
                  <a:gd name="T70" fmla="*/ 156 w 789"/>
                  <a:gd name="T71" fmla="*/ 1056 h 1248"/>
                  <a:gd name="T72" fmla="*/ 216 w 789"/>
                  <a:gd name="T73" fmla="*/ 712 h 1248"/>
                  <a:gd name="T74" fmla="*/ 216 w 789"/>
                  <a:gd name="T75" fmla="*/ 712 h 1248"/>
                  <a:gd name="T76" fmla="*/ 100 w 789"/>
                  <a:gd name="T77" fmla="*/ 666 h 1248"/>
                  <a:gd name="T78" fmla="*/ 100 w 789"/>
                  <a:gd name="T79" fmla="*/ 666 h 1248"/>
                  <a:gd name="T80" fmla="*/ 31 w 789"/>
                  <a:gd name="T81" fmla="*/ 576 h 1248"/>
                  <a:gd name="T82" fmla="*/ 31 w 789"/>
                  <a:gd name="T83" fmla="*/ 576 h 1248"/>
                  <a:gd name="T84" fmla="*/ 187 w 789"/>
                  <a:gd name="T85" fmla="*/ 159 h 1248"/>
                  <a:gd name="T86" fmla="*/ 187 w 789"/>
                  <a:gd name="T87" fmla="*/ 159 h 1248"/>
                  <a:gd name="T88" fmla="*/ 406 w 789"/>
                  <a:gd name="T89" fmla="*/ 17 h 1248"/>
                  <a:gd name="T90" fmla="*/ 406 w 789"/>
                  <a:gd name="T91" fmla="*/ 17 h 1248"/>
                  <a:gd name="T92" fmla="*/ 650 w 789"/>
                  <a:gd name="T93" fmla="*/ 67 h 1248"/>
                  <a:gd name="T94" fmla="*/ 650 w 789"/>
                  <a:gd name="T95" fmla="*/ 67 h 1248"/>
                  <a:gd name="T96" fmla="*/ 776 w 789"/>
                  <a:gd name="T97" fmla="*/ 283 h 1248"/>
                  <a:gd name="T98" fmla="*/ 776 w 789"/>
                  <a:gd name="T99" fmla="*/ 283 h 1248"/>
                  <a:gd name="T100" fmla="*/ 710 w 789"/>
                  <a:gd name="T101" fmla="*/ 535 h 1248"/>
                  <a:gd name="T102" fmla="*/ 710 w 789"/>
                  <a:gd name="T103" fmla="*/ 535 h 1248"/>
                  <a:gd name="T104" fmla="*/ 606 w 789"/>
                  <a:gd name="T105" fmla="*/ 637 h 1248"/>
                  <a:gd name="T106" fmla="*/ 534 w 789"/>
                  <a:gd name="T107" fmla="*/ 1085 h 1248"/>
                  <a:gd name="T108" fmla="*/ 534 w 789"/>
                  <a:gd name="T109" fmla="*/ 1085 h 1248"/>
                  <a:gd name="T110" fmla="*/ 530 w 789"/>
                  <a:gd name="T111" fmla="*/ 1091 h 1248"/>
                  <a:gd name="T112" fmla="*/ 530 w 789"/>
                  <a:gd name="T113" fmla="*/ 1091 h 1248"/>
                  <a:gd name="T114" fmla="*/ 198 w 789"/>
                  <a:gd name="T115" fmla="*/ 1237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89" h="1248">
                    <a:moveTo>
                      <a:pt x="525" y="1083"/>
                    </a:moveTo>
                    <a:lnTo>
                      <a:pt x="525" y="1083"/>
                    </a:lnTo>
                    <a:close/>
                    <a:moveTo>
                      <a:pt x="471" y="28"/>
                    </a:moveTo>
                    <a:lnTo>
                      <a:pt x="471" y="28"/>
                    </a:lnTo>
                    <a:cubicBezTo>
                      <a:pt x="451" y="28"/>
                      <a:pt x="430" y="30"/>
                      <a:pt x="410" y="34"/>
                    </a:cubicBezTo>
                    <a:lnTo>
                      <a:pt x="410" y="34"/>
                    </a:lnTo>
                    <a:cubicBezTo>
                      <a:pt x="327" y="51"/>
                      <a:pt x="253" y="99"/>
                      <a:pt x="202" y="170"/>
                    </a:cubicBezTo>
                    <a:lnTo>
                      <a:pt x="202" y="170"/>
                    </a:lnTo>
                    <a:cubicBezTo>
                      <a:pt x="112" y="294"/>
                      <a:pt x="25" y="465"/>
                      <a:pt x="49" y="571"/>
                    </a:cubicBezTo>
                    <a:lnTo>
                      <a:pt x="49" y="571"/>
                    </a:lnTo>
                    <a:cubicBezTo>
                      <a:pt x="57" y="606"/>
                      <a:pt x="78" y="633"/>
                      <a:pt x="109" y="650"/>
                    </a:cubicBezTo>
                    <a:lnTo>
                      <a:pt x="109" y="650"/>
                    </a:lnTo>
                    <a:cubicBezTo>
                      <a:pt x="147" y="671"/>
                      <a:pt x="187" y="687"/>
                      <a:pt x="229" y="696"/>
                    </a:cubicBezTo>
                    <a:lnTo>
                      <a:pt x="229" y="696"/>
                    </a:lnTo>
                    <a:cubicBezTo>
                      <a:pt x="233" y="697"/>
                      <a:pt x="236" y="703"/>
                      <a:pt x="235" y="707"/>
                    </a:cubicBezTo>
                    <a:lnTo>
                      <a:pt x="173" y="1060"/>
                    </a:lnTo>
                    <a:lnTo>
                      <a:pt x="173" y="1060"/>
                    </a:lnTo>
                    <a:cubicBezTo>
                      <a:pt x="159" y="1116"/>
                      <a:pt x="149" y="1203"/>
                      <a:pt x="170" y="1213"/>
                    </a:cubicBezTo>
                    <a:lnTo>
                      <a:pt x="170" y="1213"/>
                    </a:lnTo>
                    <a:cubicBezTo>
                      <a:pt x="235" y="1247"/>
                      <a:pt x="439" y="1129"/>
                      <a:pt x="517" y="1078"/>
                    </a:cubicBezTo>
                    <a:lnTo>
                      <a:pt x="588" y="631"/>
                    </a:lnTo>
                    <a:lnTo>
                      <a:pt x="588" y="631"/>
                    </a:lnTo>
                    <a:cubicBezTo>
                      <a:pt x="589" y="629"/>
                      <a:pt x="590" y="627"/>
                      <a:pt x="593" y="625"/>
                    </a:cubicBezTo>
                    <a:lnTo>
                      <a:pt x="593" y="625"/>
                    </a:lnTo>
                    <a:cubicBezTo>
                      <a:pt x="633" y="597"/>
                      <a:pt x="668" y="562"/>
                      <a:pt x="696" y="525"/>
                    </a:cubicBezTo>
                    <a:lnTo>
                      <a:pt x="696" y="525"/>
                    </a:lnTo>
                    <a:cubicBezTo>
                      <a:pt x="747" y="455"/>
                      <a:pt x="770" y="369"/>
                      <a:pt x="758" y="285"/>
                    </a:cubicBezTo>
                    <a:lnTo>
                      <a:pt x="758" y="285"/>
                    </a:lnTo>
                    <a:cubicBezTo>
                      <a:pt x="748" y="201"/>
                      <a:pt x="706" y="129"/>
                      <a:pt x="640" y="82"/>
                    </a:cubicBezTo>
                    <a:lnTo>
                      <a:pt x="640" y="82"/>
                    </a:lnTo>
                    <a:cubicBezTo>
                      <a:pt x="590" y="46"/>
                      <a:pt x="532" y="28"/>
                      <a:pt x="471" y="28"/>
                    </a:cubicBezTo>
                    <a:close/>
                    <a:moveTo>
                      <a:pt x="198" y="1237"/>
                    </a:moveTo>
                    <a:lnTo>
                      <a:pt x="198" y="1237"/>
                    </a:lnTo>
                    <a:cubicBezTo>
                      <a:pt x="184" y="1237"/>
                      <a:pt x="171" y="1234"/>
                      <a:pt x="161" y="1229"/>
                    </a:cubicBezTo>
                    <a:lnTo>
                      <a:pt x="161" y="1229"/>
                    </a:lnTo>
                    <a:cubicBezTo>
                      <a:pt x="121" y="1208"/>
                      <a:pt x="149" y="1081"/>
                      <a:pt x="156" y="1056"/>
                    </a:cubicBezTo>
                    <a:lnTo>
                      <a:pt x="216" y="712"/>
                    </a:lnTo>
                    <a:lnTo>
                      <a:pt x="216" y="712"/>
                    </a:lnTo>
                    <a:cubicBezTo>
                      <a:pt x="176" y="702"/>
                      <a:pt x="138" y="686"/>
                      <a:pt x="100" y="666"/>
                    </a:cubicBezTo>
                    <a:lnTo>
                      <a:pt x="100" y="666"/>
                    </a:lnTo>
                    <a:cubicBezTo>
                      <a:pt x="64" y="646"/>
                      <a:pt x="41" y="615"/>
                      <a:pt x="31" y="576"/>
                    </a:cubicBezTo>
                    <a:lnTo>
                      <a:pt x="31" y="576"/>
                    </a:lnTo>
                    <a:cubicBezTo>
                      <a:pt x="0" y="434"/>
                      <a:pt x="143" y="221"/>
                      <a:pt x="187" y="159"/>
                    </a:cubicBezTo>
                    <a:lnTo>
                      <a:pt x="187" y="159"/>
                    </a:lnTo>
                    <a:cubicBezTo>
                      <a:pt x="241" y="85"/>
                      <a:pt x="318" y="33"/>
                      <a:pt x="406" y="17"/>
                    </a:cubicBezTo>
                    <a:lnTo>
                      <a:pt x="406" y="17"/>
                    </a:lnTo>
                    <a:cubicBezTo>
                      <a:pt x="494" y="0"/>
                      <a:pt x="580" y="17"/>
                      <a:pt x="650" y="67"/>
                    </a:cubicBezTo>
                    <a:lnTo>
                      <a:pt x="650" y="67"/>
                    </a:lnTo>
                    <a:cubicBezTo>
                      <a:pt x="721" y="118"/>
                      <a:pt x="765" y="194"/>
                      <a:pt x="776" y="283"/>
                    </a:cubicBezTo>
                    <a:lnTo>
                      <a:pt x="776" y="283"/>
                    </a:lnTo>
                    <a:cubicBezTo>
                      <a:pt x="788" y="371"/>
                      <a:pt x="764" y="460"/>
                      <a:pt x="710" y="535"/>
                    </a:cubicBezTo>
                    <a:lnTo>
                      <a:pt x="710" y="535"/>
                    </a:lnTo>
                    <a:cubicBezTo>
                      <a:pt x="683" y="573"/>
                      <a:pt x="647" y="608"/>
                      <a:pt x="606" y="637"/>
                    </a:cubicBezTo>
                    <a:lnTo>
                      <a:pt x="534" y="1085"/>
                    </a:lnTo>
                    <a:lnTo>
                      <a:pt x="534" y="1085"/>
                    </a:lnTo>
                    <a:cubicBezTo>
                      <a:pt x="534" y="1087"/>
                      <a:pt x="532" y="1089"/>
                      <a:pt x="530" y="1091"/>
                    </a:cubicBezTo>
                    <a:lnTo>
                      <a:pt x="530" y="1091"/>
                    </a:lnTo>
                    <a:cubicBezTo>
                      <a:pt x="520" y="1098"/>
                      <a:pt x="309" y="1237"/>
                      <a:pt x="198" y="12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209">
                <a:extLst>
                  <a:ext uri="{FF2B5EF4-FFF2-40B4-BE49-F238E27FC236}">
                    <a16:creationId xmlns:a16="http://schemas.microsoft.com/office/drawing/2014/main" id="{40B0E3E3-5B16-4BF9-9B02-306DF76AA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8337" y="7792480"/>
                <a:ext cx="749128" cy="938340"/>
              </a:xfrm>
              <a:custGeom>
                <a:avLst/>
                <a:gdLst>
                  <a:gd name="T0" fmla="*/ 849 w 857"/>
                  <a:gd name="T1" fmla="*/ 1053 h 1071"/>
                  <a:gd name="T2" fmla="*/ 849 w 857"/>
                  <a:gd name="T3" fmla="*/ 1053 h 1071"/>
                  <a:gd name="T4" fmla="*/ 757 w 857"/>
                  <a:gd name="T5" fmla="*/ 670 h 1071"/>
                  <a:gd name="T6" fmla="*/ 757 w 857"/>
                  <a:gd name="T7" fmla="*/ 670 h 1071"/>
                  <a:gd name="T8" fmla="*/ 745 w 857"/>
                  <a:gd name="T9" fmla="*/ 265 h 1071"/>
                  <a:gd name="T10" fmla="*/ 745 w 857"/>
                  <a:gd name="T11" fmla="*/ 265 h 1071"/>
                  <a:gd name="T12" fmla="*/ 517 w 857"/>
                  <a:gd name="T13" fmla="*/ 46 h 1071"/>
                  <a:gd name="T14" fmla="*/ 517 w 857"/>
                  <a:gd name="T15" fmla="*/ 46 h 1071"/>
                  <a:gd name="T16" fmla="*/ 181 w 857"/>
                  <a:gd name="T17" fmla="*/ 42 h 1071"/>
                  <a:gd name="T18" fmla="*/ 181 w 857"/>
                  <a:gd name="T19" fmla="*/ 42 h 1071"/>
                  <a:gd name="T20" fmla="*/ 15 w 857"/>
                  <a:gd name="T21" fmla="*/ 103 h 1071"/>
                  <a:gd name="T22" fmla="*/ 15 w 857"/>
                  <a:gd name="T23" fmla="*/ 103 h 1071"/>
                  <a:gd name="T24" fmla="*/ 11 w 857"/>
                  <a:gd name="T25" fmla="*/ 110 h 1071"/>
                  <a:gd name="T26" fmla="*/ 11 w 857"/>
                  <a:gd name="T27" fmla="*/ 110 h 1071"/>
                  <a:gd name="T28" fmla="*/ 32 w 857"/>
                  <a:gd name="T29" fmla="*/ 201 h 1071"/>
                  <a:gd name="T30" fmla="*/ 32 w 857"/>
                  <a:gd name="T31" fmla="*/ 201 h 1071"/>
                  <a:gd name="T32" fmla="*/ 131 w 857"/>
                  <a:gd name="T33" fmla="*/ 234 h 1071"/>
                  <a:gd name="T34" fmla="*/ 131 w 857"/>
                  <a:gd name="T35" fmla="*/ 234 h 1071"/>
                  <a:gd name="T36" fmla="*/ 211 w 857"/>
                  <a:gd name="T37" fmla="*/ 253 h 1071"/>
                  <a:gd name="T38" fmla="*/ 211 w 857"/>
                  <a:gd name="T39" fmla="*/ 253 h 1071"/>
                  <a:gd name="T40" fmla="*/ 179 w 857"/>
                  <a:gd name="T41" fmla="*/ 351 h 1071"/>
                  <a:gd name="T42" fmla="*/ 179 w 857"/>
                  <a:gd name="T43" fmla="*/ 351 h 1071"/>
                  <a:gd name="T44" fmla="*/ 173 w 857"/>
                  <a:gd name="T45" fmla="*/ 385 h 1071"/>
                  <a:gd name="T46" fmla="*/ 173 w 857"/>
                  <a:gd name="T47" fmla="*/ 385 h 1071"/>
                  <a:gd name="T48" fmla="*/ 222 w 857"/>
                  <a:gd name="T49" fmla="*/ 427 h 1071"/>
                  <a:gd name="T50" fmla="*/ 222 w 857"/>
                  <a:gd name="T51" fmla="*/ 427 h 1071"/>
                  <a:gd name="T52" fmla="*/ 266 w 857"/>
                  <a:gd name="T53" fmla="*/ 462 h 1071"/>
                  <a:gd name="T54" fmla="*/ 266 w 857"/>
                  <a:gd name="T55" fmla="*/ 462 h 1071"/>
                  <a:gd name="T56" fmla="*/ 254 w 857"/>
                  <a:gd name="T57" fmla="*/ 495 h 1071"/>
                  <a:gd name="T58" fmla="*/ 254 w 857"/>
                  <a:gd name="T59" fmla="*/ 495 h 1071"/>
                  <a:gd name="T60" fmla="*/ 224 w 857"/>
                  <a:gd name="T61" fmla="*/ 577 h 1071"/>
                  <a:gd name="T62" fmla="*/ 224 w 857"/>
                  <a:gd name="T63" fmla="*/ 577 h 1071"/>
                  <a:gd name="T64" fmla="*/ 287 w 857"/>
                  <a:gd name="T65" fmla="*/ 657 h 1071"/>
                  <a:gd name="T66" fmla="*/ 287 w 857"/>
                  <a:gd name="T67" fmla="*/ 657 h 1071"/>
                  <a:gd name="T68" fmla="*/ 300 w 857"/>
                  <a:gd name="T69" fmla="*/ 672 h 1071"/>
                  <a:gd name="T70" fmla="*/ 300 w 857"/>
                  <a:gd name="T71" fmla="*/ 672 h 1071"/>
                  <a:gd name="T72" fmla="*/ 277 w 857"/>
                  <a:gd name="T73" fmla="*/ 696 h 1071"/>
                  <a:gd name="T74" fmla="*/ 277 w 857"/>
                  <a:gd name="T75" fmla="*/ 696 h 1071"/>
                  <a:gd name="T76" fmla="*/ 250 w 857"/>
                  <a:gd name="T77" fmla="*/ 793 h 1071"/>
                  <a:gd name="T78" fmla="*/ 250 w 857"/>
                  <a:gd name="T79" fmla="*/ 793 h 1071"/>
                  <a:gd name="T80" fmla="*/ 234 w 857"/>
                  <a:gd name="T81" fmla="*/ 866 h 1071"/>
                  <a:gd name="T82" fmla="*/ 234 w 857"/>
                  <a:gd name="T83" fmla="*/ 866 h 1071"/>
                  <a:gd name="T84" fmla="*/ 219 w 857"/>
                  <a:gd name="T85" fmla="*/ 964 h 1071"/>
                  <a:gd name="T86" fmla="*/ 219 w 857"/>
                  <a:gd name="T87" fmla="*/ 964 h 1071"/>
                  <a:gd name="T88" fmla="*/ 296 w 857"/>
                  <a:gd name="T89" fmla="*/ 1067 h 1071"/>
                  <a:gd name="T90" fmla="*/ 296 w 857"/>
                  <a:gd name="T91" fmla="*/ 1067 h 1071"/>
                  <a:gd name="T92" fmla="*/ 303 w 857"/>
                  <a:gd name="T93" fmla="*/ 1070 h 1071"/>
                  <a:gd name="T94" fmla="*/ 846 w 857"/>
                  <a:gd name="T95" fmla="*/ 1070 h 1071"/>
                  <a:gd name="T96" fmla="*/ 846 w 857"/>
                  <a:gd name="T97" fmla="*/ 1070 h 1071"/>
                  <a:gd name="T98" fmla="*/ 855 w 857"/>
                  <a:gd name="T99" fmla="*/ 1063 h 1071"/>
                  <a:gd name="T100" fmla="*/ 855 w 857"/>
                  <a:gd name="T101" fmla="*/ 1063 h 1071"/>
                  <a:gd name="T102" fmla="*/ 849 w 857"/>
                  <a:gd name="T103" fmla="*/ 1053 h 1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7" h="1071">
                    <a:moveTo>
                      <a:pt x="849" y="1053"/>
                    </a:moveTo>
                    <a:lnTo>
                      <a:pt x="849" y="1053"/>
                    </a:lnTo>
                    <a:cubicBezTo>
                      <a:pt x="842" y="1050"/>
                      <a:pt x="677" y="982"/>
                      <a:pt x="757" y="670"/>
                    </a:cubicBezTo>
                    <a:lnTo>
                      <a:pt x="757" y="670"/>
                    </a:lnTo>
                    <a:cubicBezTo>
                      <a:pt x="798" y="513"/>
                      <a:pt x="794" y="378"/>
                      <a:pt x="745" y="265"/>
                    </a:cubicBezTo>
                    <a:lnTo>
                      <a:pt x="745" y="265"/>
                    </a:lnTo>
                    <a:cubicBezTo>
                      <a:pt x="701" y="164"/>
                      <a:pt x="622" y="89"/>
                      <a:pt x="517" y="46"/>
                    </a:cubicBezTo>
                    <a:lnTo>
                      <a:pt x="517" y="46"/>
                    </a:lnTo>
                    <a:cubicBezTo>
                      <a:pt x="400" y="0"/>
                      <a:pt x="270" y="18"/>
                      <a:pt x="181" y="42"/>
                    </a:cubicBezTo>
                    <a:lnTo>
                      <a:pt x="181" y="42"/>
                    </a:lnTo>
                    <a:cubicBezTo>
                      <a:pt x="85" y="67"/>
                      <a:pt x="18" y="102"/>
                      <a:pt x="15" y="103"/>
                    </a:cubicBezTo>
                    <a:lnTo>
                      <a:pt x="15" y="103"/>
                    </a:lnTo>
                    <a:cubicBezTo>
                      <a:pt x="13" y="105"/>
                      <a:pt x="11" y="107"/>
                      <a:pt x="11" y="110"/>
                    </a:cubicBezTo>
                    <a:lnTo>
                      <a:pt x="11" y="110"/>
                    </a:lnTo>
                    <a:cubicBezTo>
                      <a:pt x="11" y="112"/>
                      <a:pt x="0" y="164"/>
                      <a:pt x="32" y="201"/>
                    </a:cubicBezTo>
                    <a:lnTo>
                      <a:pt x="32" y="201"/>
                    </a:lnTo>
                    <a:cubicBezTo>
                      <a:pt x="52" y="225"/>
                      <a:pt x="86" y="237"/>
                      <a:pt x="131" y="234"/>
                    </a:cubicBezTo>
                    <a:lnTo>
                      <a:pt x="131" y="234"/>
                    </a:lnTo>
                    <a:cubicBezTo>
                      <a:pt x="175" y="231"/>
                      <a:pt x="202" y="238"/>
                      <a:pt x="211" y="253"/>
                    </a:cubicBezTo>
                    <a:lnTo>
                      <a:pt x="211" y="253"/>
                    </a:lnTo>
                    <a:cubicBezTo>
                      <a:pt x="224" y="275"/>
                      <a:pt x="202" y="315"/>
                      <a:pt x="179" y="351"/>
                    </a:cubicBezTo>
                    <a:lnTo>
                      <a:pt x="179" y="351"/>
                    </a:lnTo>
                    <a:cubicBezTo>
                      <a:pt x="173" y="364"/>
                      <a:pt x="170" y="375"/>
                      <a:pt x="173" y="385"/>
                    </a:cubicBezTo>
                    <a:lnTo>
                      <a:pt x="173" y="385"/>
                    </a:lnTo>
                    <a:cubicBezTo>
                      <a:pt x="178" y="404"/>
                      <a:pt x="200" y="416"/>
                      <a:pt x="222" y="427"/>
                    </a:cubicBezTo>
                    <a:lnTo>
                      <a:pt x="222" y="427"/>
                    </a:lnTo>
                    <a:cubicBezTo>
                      <a:pt x="242" y="438"/>
                      <a:pt x="263" y="448"/>
                      <a:pt x="266" y="462"/>
                    </a:cubicBezTo>
                    <a:lnTo>
                      <a:pt x="266" y="462"/>
                    </a:lnTo>
                    <a:cubicBezTo>
                      <a:pt x="268" y="471"/>
                      <a:pt x="265" y="482"/>
                      <a:pt x="254" y="495"/>
                    </a:cubicBezTo>
                    <a:lnTo>
                      <a:pt x="254" y="495"/>
                    </a:lnTo>
                    <a:cubicBezTo>
                      <a:pt x="230" y="527"/>
                      <a:pt x="220" y="553"/>
                      <a:pt x="224" y="577"/>
                    </a:cubicBezTo>
                    <a:lnTo>
                      <a:pt x="224" y="577"/>
                    </a:lnTo>
                    <a:cubicBezTo>
                      <a:pt x="227" y="603"/>
                      <a:pt x="245" y="626"/>
                      <a:pt x="287" y="657"/>
                    </a:cubicBezTo>
                    <a:lnTo>
                      <a:pt x="287" y="657"/>
                    </a:lnTo>
                    <a:cubicBezTo>
                      <a:pt x="295" y="663"/>
                      <a:pt x="300" y="668"/>
                      <a:pt x="300" y="672"/>
                    </a:cubicBezTo>
                    <a:lnTo>
                      <a:pt x="300" y="672"/>
                    </a:lnTo>
                    <a:cubicBezTo>
                      <a:pt x="300" y="679"/>
                      <a:pt x="288" y="687"/>
                      <a:pt x="277" y="696"/>
                    </a:cubicBezTo>
                    <a:lnTo>
                      <a:pt x="277" y="696"/>
                    </a:lnTo>
                    <a:cubicBezTo>
                      <a:pt x="252" y="715"/>
                      <a:pt x="214" y="743"/>
                      <a:pt x="250" y="793"/>
                    </a:cubicBezTo>
                    <a:lnTo>
                      <a:pt x="250" y="793"/>
                    </a:lnTo>
                    <a:cubicBezTo>
                      <a:pt x="274" y="827"/>
                      <a:pt x="258" y="844"/>
                      <a:pt x="234" y="866"/>
                    </a:cubicBezTo>
                    <a:lnTo>
                      <a:pt x="234" y="866"/>
                    </a:lnTo>
                    <a:cubicBezTo>
                      <a:pt x="211" y="887"/>
                      <a:pt x="182" y="915"/>
                      <a:pt x="219" y="964"/>
                    </a:cubicBezTo>
                    <a:lnTo>
                      <a:pt x="219" y="964"/>
                    </a:lnTo>
                    <a:cubicBezTo>
                      <a:pt x="281" y="1047"/>
                      <a:pt x="296" y="1067"/>
                      <a:pt x="296" y="1067"/>
                    </a:cubicBezTo>
                    <a:lnTo>
                      <a:pt x="296" y="1067"/>
                    </a:lnTo>
                    <a:cubicBezTo>
                      <a:pt x="298" y="1068"/>
                      <a:pt x="300" y="1070"/>
                      <a:pt x="303" y="1070"/>
                    </a:cubicBezTo>
                    <a:lnTo>
                      <a:pt x="846" y="1070"/>
                    </a:lnTo>
                    <a:lnTo>
                      <a:pt x="846" y="1070"/>
                    </a:lnTo>
                    <a:cubicBezTo>
                      <a:pt x="850" y="1070"/>
                      <a:pt x="854" y="1067"/>
                      <a:pt x="855" y="1063"/>
                    </a:cubicBezTo>
                    <a:lnTo>
                      <a:pt x="855" y="1063"/>
                    </a:lnTo>
                    <a:cubicBezTo>
                      <a:pt x="856" y="1059"/>
                      <a:pt x="853" y="1054"/>
                      <a:pt x="849" y="10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210">
                <a:extLst>
                  <a:ext uri="{FF2B5EF4-FFF2-40B4-BE49-F238E27FC236}">
                    <a16:creationId xmlns:a16="http://schemas.microsoft.com/office/drawing/2014/main" id="{216B95E2-D683-4006-A90C-EEA58C8E6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7646" y="8510716"/>
                <a:ext cx="100399" cy="23169"/>
              </a:xfrm>
              <a:custGeom>
                <a:avLst/>
                <a:gdLst>
                  <a:gd name="T0" fmla="*/ 81 w 113"/>
                  <a:gd name="T1" fmla="*/ 26 h 27"/>
                  <a:gd name="T2" fmla="*/ 81 w 113"/>
                  <a:gd name="T3" fmla="*/ 26 h 27"/>
                  <a:gd name="T4" fmla="*/ 9 w 113"/>
                  <a:gd name="T5" fmla="*/ 18 h 27"/>
                  <a:gd name="T6" fmla="*/ 9 w 113"/>
                  <a:gd name="T7" fmla="*/ 18 h 27"/>
                  <a:gd name="T8" fmla="*/ 2 w 113"/>
                  <a:gd name="T9" fmla="*/ 7 h 27"/>
                  <a:gd name="T10" fmla="*/ 2 w 113"/>
                  <a:gd name="T11" fmla="*/ 7 h 27"/>
                  <a:gd name="T12" fmla="*/ 12 w 113"/>
                  <a:gd name="T13" fmla="*/ 0 h 27"/>
                  <a:gd name="T14" fmla="*/ 12 w 113"/>
                  <a:gd name="T15" fmla="*/ 0 h 27"/>
                  <a:gd name="T16" fmla="*/ 102 w 113"/>
                  <a:gd name="T17" fmla="*/ 7 h 27"/>
                  <a:gd name="T18" fmla="*/ 102 w 113"/>
                  <a:gd name="T19" fmla="*/ 7 h 27"/>
                  <a:gd name="T20" fmla="*/ 111 w 113"/>
                  <a:gd name="T21" fmla="*/ 15 h 27"/>
                  <a:gd name="T22" fmla="*/ 111 w 113"/>
                  <a:gd name="T23" fmla="*/ 15 h 27"/>
                  <a:gd name="T24" fmla="*/ 103 w 113"/>
                  <a:gd name="T25" fmla="*/ 25 h 27"/>
                  <a:gd name="T26" fmla="*/ 103 w 113"/>
                  <a:gd name="T27" fmla="*/ 25 h 27"/>
                  <a:gd name="T28" fmla="*/ 81 w 113"/>
                  <a:gd name="T2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27">
                    <a:moveTo>
                      <a:pt x="81" y="26"/>
                    </a:moveTo>
                    <a:lnTo>
                      <a:pt x="81" y="26"/>
                    </a:lnTo>
                    <a:cubicBezTo>
                      <a:pt x="42" y="26"/>
                      <a:pt x="10" y="19"/>
                      <a:pt x="9" y="18"/>
                    </a:cubicBezTo>
                    <a:lnTo>
                      <a:pt x="9" y="18"/>
                    </a:lnTo>
                    <a:cubicBezTo>
                      <a:pt x="3" y="17"/>
                      <a:pt x="0" y="12"/>
                      <a:pt x="2" y="7"/>
                    </a:cubicBezTo>
                    <a:lnTo>
                      <a:pt x="2" y="7"/>
                    </a:lnTo>
                    <a:cubicBezTo>
                      <a:pt x="3" y="2"/>
                      <a:pt x="7" y="0"/>
                      <a:pt x="12" y="0"/>
                    </a:cubicBezTo>
                    <a:lnTo>
                      <a:pt x="12" y="0"/>
                    </a:lnTo>
                    <a:cubicBezTo>
                      <a:pt x="13" y="0"/>
                      <a:pt x="56" y="11"/>
                      <a:pt x="102" y="7"/>
                    </a:cubicBezTo>
                    <a:lnTo>
                      <a:pt x="102" y="7"/>
                    </a:lnTo>
                    <a:cubicBezTo>
                      <a:pt x="107" y="7"/>
                      <a:pt x="111" y="11"/>
                      <a:pt x="111" y="15"/>
                    </a:cubicBezTo>
                    <a:lnTo>
                      <a:pt x="111" y="15"/>
                    </a:lnTo>
                    <a:cubicBezTo>
                      <a:pt x="112" y="21"/>
                      <a:pt x="109" y="25"/>
                      <a:pt x="103" y="25"/>
                    </a:cubicBezTo>
                    <a:lnTo>
                      <a:pt x="103" y="25"/>
                    </a:lnTo>
                    <a:cubicBezTo>
                      <a:pt x="96" y="26"/>
                      <a:pt x="88" y="26"/>
                      <a:pt x="81" y="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211">
                <a:extLst>
                  <a:ext uri="{FF2B5EF4-FFF2-40B4-BE49-F238E27FC236}">
                    <a16:creationId xmlns:a16="http://schemas.microsoft.com/office/drawing/2014/main" id="{7AFB7798-4CCD-43BC-A360-CDB85998F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48736" y="10781270"/>
                <a:ext cx="30892" cy="278027"/>
              </a:xfrm>
              <a:custGeom>
                <a:avLst/>
                <a:gdLst>
                  <a:gd name="T0" fmla="*/ 23 w 34"/>
                  <a:gd name="T1" fmla="*/ 318 h 319"/>
                  <a:gd name="T2" fmla="*/ 23 w 34"/>
                  <a:gd name="T3" fmla="*/ 318 h 319"/>
                  <a:gd name="T4" fmla="*/ 15 w 34"/>
                  <a:gd name="T5" fmla="*/ 310 h 319"/>
                  <a:gd name="T6" fmla="*/ 0 w 34"/>
                  <a:gd name="T7" fmla="*/ 10 h 319"/>
                  <a:gd name="T8" fmla="*/ 0 w 34"/>
                  <a:gd name="T9" fmla="*/ 10 h 319"/>
                  <a:gd name="T10" fmla="*/ 9 w 34"/>
                  <a:gd name="T11" fmla="*/ 0 h 319"/>
                  <a:gd name="T12" fmla="*/ 9 w 34"/>
                  <a:gd name="T13" fmla="*/ 0 h 319"/>
                  <a:gd name="T14" fmla="*/ 18 w 34"/>
                  <a:gd name="T15" fmla="*/ 9 h 319"/>
                  <a:gd name="T16" fmla="*/ 32 w 34"/>
                  <a:gd name="T17" fmla="*/ 309 h 319"/>
                  <a:gd name="T18" fmla="*/ 32 w 34"/>
                  <a:gd name="T19" fmla="*/ 309 h 319"/>
                  <a:gd name="T20" fmla="*/ 24 w 34"/>
                  <a:gd name="T21" fmla="*/ 318 h 319"/>
                  <a:gd name="T22" fmla="*/ 24 w 34"/>
                  <a:gd name="T23" fmla="*/ 318 h 319"/>
                  <a:gd name="T24" fmla="*/ 23 w 34"/>
                  <a:gd name="T25" fmla="*/ 31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319">
                    <a:moveTo>
                      <a:pt x="23" y="318"/>
                    </a:moveTo>
                    <a:lnTo>
                      <a:pt x="23" y="318"/>
                    </a:lnTo>
                    <a:cubicBezTo>
                      <a:pt x="19" y="318"/>
                      <a:pt x="15" y="315"/>
                      <a:pt x="15" y="31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3"/>
                      <a:pt x="18" y="9"/>
                    </a:cubicBezTo>
                    <a:lnTo>
                      <a:pt x="32" y="309"/>
                    </a:lnTo>
                    <a:lnTo>
                      <a:pt x="32" y="309"/>
                    </a:lnTo>
                    <a:cubicBezTo>
                      <a:pt x="33" y="314"/>
                      <a:pt x="29" y="318"/>
                      <a:pt x="24" y="318"/>
                    </a:cubicBezTo>
                    <a:lnTo>
                      <a:pt x="24" y="318"/>
                    </a:lnTo>
                    <a:cubicBezTo>
                      <a:pt x="23" y="318"/>
                      <a:pt x="23" y="318"/>
                      <a:pt x="23" y="3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50" name="Freeform 212">
            <a:extLst>
              <a:ext uri="{FF2B5EF4-FFF2-40B4-BE49-F238E27FC236}">
                <a16:creationId xmlns:a16="http://schemas.microsoft.com/office/drawing/2014/main" id="{13DD0F29-E78D-46D4-9DAD-9CC29BDF5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5098" y="3622074"/>
            <a:ext cx="6718987" cy="1907574"/>
          </a:xfrm>
          <a:custGeom>
            <a:avLst/>
            <a:gdLst>
              <a:gd name="T0" fmla="*/ 7673 w 7674"/>
              <a:gd name="T1" fmla="*/ 2178 h 2179"/>
              <a:gd name="T2" fmla="*/ 733 w 7674"/>
              <a:gd name="T3" fmla="*/ 2178 h 2179"/>
              <a:gd name="T4" fmla="*/ 733 w 7674"/>
              <a:gd name="T5" fmla="*/ 2178 h 2179"/>
              <a:gd name="T6" fmla="*/ 0 w 7674"/>
              <a:gd name="T7" fmla="*/ 1445 h 2179"/>
              <a:gd name="T8" fmla="*/ 0 w 7674"/>
              <a:gd name="T9" fmla="*/ 0 h 2179"/>
              <a:gd name="T10" fmla="*/ 6938 w 7674"/>
              <a:gd name="T11" fmla="*/ 0 h 2179"/>
              <a:gd name="T12" fmla="*/ 6938 w 7674"/>
              <a:gd name="T13" fmla="*/ 0 h 2179"/>
              <a:gd name="T14" fmla="*/ 7673 w 7674"/>
              <a:gd name="T15" fmla="*/ 735 h 2179"/>
              <a:gd name="T16" fmla="*/ 7673 w 7674"/>
              <a:gd name="T17" fmla="*/ 2178 h 2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674" h="2179">
                <a:moveTo>
                  <a:pt x="7673" y="2178"/>
                </a:moveTo>
                <a:lnTo>
                  <a:pt x="733" y="2178"/>
                </a:lnTo>
                <a:lnTo>
                  <a:pt x="733" y="2178"/>
                </a:lnTo>
                <a:cubicBezTo>
                  <a:pt x="328" y="2178"/>
                  <a:pt x="0" y="1850"/>
                  <a:pt x="0" y="1445"/>
                </a:cubicBezTo>
                <a:lnTo>
                  <a:pt x="0" y="0"/>
                </a:lnTo>
                <a:lnTo>
                  <a:pt x="6938" y="0"/>
                </a:lnTo>
                <a:lnTo>
                  <a:pt x="6938" y="0"/>
                </a:lnTo>
                <a:cubicBezTo>
                  <a:pt x="7344" y="0"/>
                  <a:pt x="7673" y="329"/>
                  <a:pt x="7673" y="735"/>
                </a:cubicBezTo>
                <a:lnTo>
                  <a:pt x="7673" y="2178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1" name="Freeform 213">
            <a:extLst>
              <a:ext uri="{FF2B5EF4-FFF2-40B4-BE49-F238E27FC236}">
                <a16:creationId xmlns:a16="http://schemas.microsoft.com/office/drawing/2014/main" id="{4E40BD69-2BBE-4001-850B-BF2F9EF1B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01202" y="3622074"/>
            <a:ext cx="6718987" cy="1907574"/>
          </a:xfrm>
          <a:custGeom>
            <a:avLst/>
            <a:gdLst>
              <a:gd name="T0" fmla="*/ 7673 w 7674"/>
              <a:gd name="T1" fmla="*/ 2178 h 2179"/>
              <a:gd name="T2" fmla="*/ 734 w 7674"/>
              <a:gd name="T3" fmla="*/ 2178 h 2179"/>
              <a:gd name="T4" fmla="*/ 734 w 7674"/>
              <a:gd name="T5" fmla="*/ 2178 h 2179"/>
              <a:gd name="T6" fmla="*/ 0 w 7674"/>
              <a:gd name="T7" fmla="*/ 1445 h 2179"/>
              <a:gd name="T8" fmla="*/ 0 w 7674"/>
              <a:gd name="T9" fmla="*/ 0 h 2179"/>
              <a:gd name="T10" fmla="*/ 6939 w 7674"/>
              <a:gd name="T11" fmla="*/ 0 h 2179"/>
              <a:gd name="T12" fmla="*/ 6939 w 7674"/>
              <a:gd name="T13" fmla="*/ 0 h 2179"/>
              <a:gd name="T14" fmla="*/ 7673 w 7674"/>
              <a:gd name="T15" fmla="*/ 735 h 2179"/>
              <a:gd name="T16" fmla="*/ 7673 w 7674"/>
              <a:gd name="T17" fmla="*/ 2178 h 2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674" h="2179">
                <a:moveTo>
                  <a:pt x="7673" y="2178"/>
                </a:moveTo>
                <a:lnTo>
                  <a:pt x="734" y="2178"/>
                </a:lnTo>
                <a:lnTo>
                  <a:pt x="734" y="2178"/>
                </a:lnTo>
                <a:cubicBezTo>
                  <a:pt x="329" y="2178"/>
                  <a:pt x="0" y="1850"/>
                  <a:pt x="0" y="1445"/>
                </a:cubicBezTo>
                <a:lnTo>
                  <a:pt x="0" y="0"/>
                </a:lnTo>
                <a:lnTo>
                  <a:pt x="6939" y="0"/>
                </a:lnTo>
                <a:lnTo>
                  <a:pt x="6939" y="0"/>
                </a:lnTo>
                <a:cubicBezTo>
                  <a:pt x="7345" y="0"/>
                  <a:pt x="7673" y="329"/>
                  <a:pt x="7673" y="735"/>
                </a:cubicBezTo>
                <a:lnTo>
                  <a:pt x="7673" y="2178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2" name="Freeform 215">
            <a:extLst>
              <a:ext uri="{FF2B5EF4-FFF2-40B4-BE49-F238E27FC236}">
                <a16:creationId xmlns:a16="http://schemas.microsoft.com/office/drawing/2014/main" id="{E5D5C9B3-9B31-4C5A-B853-659526596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0040" y="3317016"/>
            <a:ext cx="606255" cy="606255"/>
          </a:xfrm>
          <a:custGeom>
            <a:avLst/>
            <a:gdLst>
              <a:gd name="T0" fmla="*/ 690 w 691"/>
              <a:gd name="T1" fmla="*/ 346 h 692"/>
              <a:gd name="T2" fmla="*/ 690 w 691"/>
              <a:gd name="T3" fmla="*/ 346 h 692"/>
              <a:gd name="T4" fmla="*/ 345 w 691"/>
              <a:gd name="T5" fmla="*/ 691 h 692"/>
              <a:gd name="T6" fmla="*/ 345 w 691"/>
              <a:gd name="T7" fmla="*/ 691 h 692"/>
              <a:gd name="T8" fmla="*/ 0 w 691"/>
              <a:gd name="T9" fmla="*/ 346 h 692"/>
              <a:gd name="T10" fmla="*/ 0 w 691"/>
              <a:gd name="T11" fmla="*/ 346 h 692"/>
              <a:gd name="T12" fmla="*/ 345 w 691"/>
              <a:gd name="T13" fmla="*/ 0 h 692"/>
              <a:gd name="T14" fmla="*/ 345 w 691"/>
              <a:gd name="T15" fmla="*/ 0 h 692"/>
              <a:gd name="T16" fmla="*/ 690 w 691"/>
              <a:gd name="T17" fmla="*/ 346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91" h="692">
                <a:moveTo>
                  <a:pt x="690" y="346"/>
                </a:moveTo>
                <a:lnTo>
                  <a:pt x="690" y="346"/>
                </a:lnTo>
                <a:cubicBezTo>
                  <a:pt x="690" y="536"/>
                  <a:pt x="536" y="691"/>
                  <a:pt x="345" y="691"/>
                </a:cubicBezTo>
                <a:lnTo>
                  <a:pt x="345" y="691"/>
                </a:lnTo>
                <a:cubicBezTo>
                  <a:pt x="154" y="691"/>
                  <a:pt x="0" y="536"/>
                  <a:pt x="0" y="346"/>
                </a:cubicBezTo>
                <a:lnTo>
                  <a:pt x="0" y="346"/>
                </a:lnTo>
                <a:cubicBezTo>
                  <a:pt x="0" y="155"/>
                  <a:pt x="154" y="0"/>
                  <a:pt x="345" y="0"/>
                </a:cubicBezTo>
                <a:lnTo>
                  <a:pt x="345" y="0"/>
                </a:lnTo>
                <a:cubicBezTo>
                  <a:pt x="536" y="0"/>
                  <a:pt x="690" y="155"/>
                  <a:pt x="690" y="346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3" name="Freeform 218">
            <a:extLst>
              <a:ext uri="{FF2B5EF4-FFF2-40B4-BE49-F238E27FC236}">
                <a16:creationId xmlns:a16="http://schemas.microsoft.com/office/drawing/2014/main" id="{35B7A4A2-11EA-433E-9B69-E66131E54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0006" y="3317016"/>
            <a:ext cx="606255" cy="606255"/>
          </a:xfrm>
          <a:custGeom>
            <a:avLst/>
            <a:gdLst>
              <a:gd name="T0" fmla="*/ 690 w 691"/>
              <a:gd name="T1" fmla="*/ 346 h 692"/>
              <a:gd name="T2" fmla="*/ 690 w 691"/>
              <a:gd name="T3" fmla="*/ 346 h 692"/>
              <a:gd name="T4" fmla="*/ 345 w 691"/>
              <a:gd name="T5" fmla="*/ 691 h 692"/>
              <a:gd name="T6" fmla="*/ 345 w 691"/>
              <a:gd name="T7" fmla="*/ 691 h 692"/>
              <a:gd name="T8" fmla="*/ 0 w 691"/>
              <a:gd name="T9" fmla="*/ 346 h 692"/>
              <a:gd name="T10" fmla="*/ 0 w 691"/>
              <a:gd name="T11" fmla="*/ 346 h 692"/>
              <a:gd name="T12" fmla="*/ 345 w 691"/>
              <a:gd name="T13" fmla="*/ 0 h 692"/>
              <a:gd name="T14" fmla="*/ 345 w 691"/>
              <a:gd name="T15" fmla="*/ 0 h 692"/>
              <a:gd name="T16" fmla="*/ 690 w 691"/>
              <a:gd name="T17" fmla="*/ 346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91" h="692">
                <a:moveTo>
                  <a:pt x="690" y="346"/>
                </a:moveTo>
                <a:lnTo>
                  <a:pt x="690" y="346"/>
                </a:lnTo>
                <a:cubicBezTo>
                  <a:pt x="690" y="536"/>
                  <a:pt x="535" y="691"/>
                  <a:pt x="345" y="691"/>
                </a:cubicBezTo>
                <a:lnTo>
                  <a:pt x="345" y="691"/>
                </a:lnTo>
                <a:cubicBezTo>
                  <a:pt x="154" y="691"/>
                  <a:pt x="0" y="536"/>
                  <a:pt x="0" y="346"/>
                </a:cubicBezTo>
                <a:lnTo>
                  <a:pt x="0" y="346"/>
                </a:lnTo>
                <a:cubicBezTo>
                  <a:pt x="0" y="155"/>
                  <a:pt x="154" y="0"/>
                  <a:pt x="345" y="0"/>
                </a:cubicBezTo>
                <a:lnTo>
                  <a:pt x="345" y="0"/>
                </a:lnTo>
                <a:cubicBezTo>
                  <a:pt x="535" y="0"/>
                  <a:pt x="690" y="155"/>
                  <a:pt x="690" y="346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A3624F0F-8C81-4B2C-9FE2-86E434CCD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0011" y="4205158"/>
            <a:ext cx="744395" cy="740525"/>
          </a:xfrm>
          <a:custGeom>
            <a:avLst/>
            <a:gdLst>
              <a:gd name="connsiteX0" fmla="*/ 598162 w 744395"/>
              <a:gd name="connsiteY0" fmla="*/ 647263 h 740525"/>
              <a:gd name="connsiteX1" fmla="*/ 562744 w 744395"/>
              <a:gd name="connsiteY1" fmla="*/ 683336 h 740525"/>
              <a:gd name="connsiteX2" fmla="*/ 598162 w 744395"/>
              <a:gd name="connsiteY2" fmla="*/ 718530 h 740525"/>
              <a:gd name="connsiteX3" fmla="*/ 633579 w 744395"/>
              <a:gd name="connsiteY3" fmla="*/ 683336 h 740525"/>
              <a:gd name="connsiteX4" fmla="*/ 598162 w 744395"/>
              <a:gd name="connsiteY4" fmla="*/ 647263 h 740525"/>
              <a:gd name="connsiteX5" fmla="*/ 161788 w 744395"/>
              <a:gd name="connsiteY5" fmla="*/ 644150 h 740525"/>
              <a:gd name="connsiteX6" fmla="*/ 126446 w 744395"/>
              <a:gd name="connsiteY6" fmla="*/ 679937 h 740525"/>
              <a:gd name="connsiteX7" fmla="*/ 161788 w 744395"/>
              <a:gd name="connsiteY7" fmla="*/ 714851 h 740525"/>
              <a:gd name="connsiteX8" fmla="*/ 197130 w 744395"/>
              <a:gd name="connsiteY8" fmla="*/ 679937 h 740525"/>
              <a:gd name="connsiteX9" fmla="*/ 161788 w 744395"/>
              <a:gd name="connsiteY9" fmla="*/ 644150 h 740525"/>
              <a:gd name="connsiteX10" fmla="*/ 345670 w 744395"/>
              <a:gd name="connsiteY10" fmla="*/ 643586 h 740525"/>
              <a:gd name="connsiteX11" fmla="*/ 310632 w 744395"/>
              <a:gd name="connsiteY11" fmla="*/ 679589 h 740525"/>
              <a:gd name="connsiteX12" fmla="*/ 345670 w 744395"/>
              <a:gd name="connsiteY12" fmla="*/ 714714 h 740525"/>
              <a:gd name="connsiteX13" fmla="*/ 380707 w 744395"/>
              <a:gd name="connsiteY13" fmla="*/ 679589 h 740525"/>
              <a:gd name="connsiteX14" fmla="*/ 345670 w 744395"/>
              <a:gd name="connsiteY14" fmla="*/ 643586 h 740525"/>
              <a:gd name="connsiteX15" fmla="*/ 137082 w 744395"/>
              <a:gd name="connsiteY15" fmla="*/ 482792 h 740525"/>
              <a:gd name="connsiteX16" fmla="*/ 101764 w 744395"/>
              <a:gd name="connsiteY16" fmla="*/ 517725 h 740525"/>
              <a:gd name="connsiteX17" fmla="*/ 137082 w 744395"/>
              <a:gd name="connsiteY17" fmla="*/ 552657 h 740525"/>
              <a:gd name="connsiteX18" fmla="*/ 171539 w 744395"/>
              <a:gd name="connsiteY18" fmla="*/ 517725 h 740525"/>
              <a:gd name="connsiteX19" fmla="*/ 137082 w 744395"/>
              <a:gd name="connsiteY19" fmla="*/ 482792 h 740525"/>
              <a:gd name="connsiteX20" fmla="*/ 505965 w 744395"/>
              <a:gd name="connsiteY20" fmla="*/ 458302 h 740525"/>
              <a:gd name="connsiteX21" fmla="*/ 470928 w 744395"/>
              <a:gd name="connsiteY21" fmla="*/ 493427 h 740525"/>
              <a:gd name="connsiteX22" fmla="*/ 505965 w 744395"/>
              <a:gd name="connsiteY22" fmla="*/ 528552 h 740525"/>
              <a:gd name="connsiteX23" fmla="*/ 541003 w 744395"/>
              <a:gd name="connsiteY23" fmla="*/ 493427 h 740525"/>
              <a:gd name="connsiteX24" fmla="*/ 505965 w 744395"/>
              <a:gd name="connsiteY24" fmla="*/ 458302 h 740525"/>
              <a:gd name="connsiteX25" fmla="*/ 505965 w 744395"/>
              <a:gd name="connsiteY25" fmla="*/ 436349 h 740525"/>
              <a:gd name="connsiteX26" fmla="*/ 562901 w 744395"/>
              <a:gd name="connsiteY26" fmla="*/ 493427 h 740525"/>
              <a:gd name="connsiteX27" fmla="*/ 517353 w 744395"/>
              <a:gd name="connsiteY27" fmla="*/ 549627 h 740525"/>
              <a:gd name="connsiteX28" fmla="*/ 517353 w 744395"/>
              <a:gd name="connsiteY28" fmla="*/ 554896 h 740525"/>
              <a:gd name="connsiteX29" fmla="*/ 474432 w 744395"/>
              <a:gd name="connsiteY29" fmla="*/ 597046 h 740525"/>
              <a:gd name="connsiteX30" fmla="*/ 377203 w 744395"/>
              <a:gd name="connsiteY30" fmla="*/ 597046 h 740525"/>
              <a:gd name="connsiteX31" fmla="*/ 356181 w 744395"/>
              <a:gd name="connsiteY31" fmla="*/ 618121 h 740525"/>
              <a:gd name="connsiteX32" fmla="*/ 356181 w 744395"/>
              <a:gd name="connsiteY32" fmla="*/ 623389 h 740525"/>
              <a:gd name="connsiteX33" fmla="*/ 401729 w 744395"/>
              <a:gd name="connsiteY33" fmla="*/ 679589 h 740525"/>
              <a:gd name="connsiteX34" fmla="*/ 345670 w 744395"/>
              <a:gd name="connsiteY34" fmla="*/ 736667 h 740525"/>
              <a:gd name="connsiteX35" fmla="*/ 289610 w 744395"/>
              <a:gd name="connsiteY35" fmla="*/ 679589 h 740525"/>
              <a:gd name="connsiteX36" fmla="*/ 335159 w 744395"/>
              <a:gd name="connsiteY36" fmla="*/ 623389 h 740525"/>
              <a:gd name="connsiteX37" fmla="*/ 335159 w 744395"/>
              <a:gd name="connsiteY37" fmla="*/ 618121 h 740525"/>
              <a:gd name="connsiteX38" fmla="*/ 377203 w 744395"/>
              <a:gd name="connsiteY38" fmla="*/ 575093 h 740525"/>
              <a:gd name="connsiteX39" fmla="*/ 474432 w 744395"/>
              <a:gd name="connsiteY39" fmla="*/ 575093 h 740525"/>
              <a:gd name="connsiteX40" fmla="*/ 494578 w 744395"/>
              <a:gd name="connsiteY40" fmla="*/ 554896 h 740525"/>
              <a:gd name="connsiteX41" fmla="*/ 494578 w 744395"/>
              <a:gd name="connsiteY41" fmla="*/ 549627 h 740525"/>
              <a:gd name="connsiteX42" fmla="*/ 449030 w 744395"/>
              <a:gd name="connsiteY42" fmla="*/ 493427 h 740525"/>
              <a:gd name="connsiteX43" fmla="*/ 505965 w 744395"/>
              <a:gd name="connsiteY43" fmla="*/ 436349 h 740525"/>
              <a:gd name="connsiteX44" fmla="*/ 668111 w 744395"/>
              <a:gd name="connsiteY44" fmla="*/ 393871 h 740525"/>
              <a:gd name="connsiteX45" fmla="*/ 678737 w 744395"/>
              <a:gd name="connsiteY45" fmla="*/ 404429 h 740525"/>
              <a:gd name="connsiteX46" fmla="*/ 678737 w 744395"/>
              <a:gd name="connsiteY46" fmla="*/ 511769 h 740525"/>
              <a:gd name="connsiteX47" fmla="*/ 636235 w 744395"/>
              <a:gd name="connsiteY47" fmla="*/ 554001 h 740525"/>
              <a:gd name="connsiteX48" fmla="*/ 630037 w 744395"/>
              <a:gd name="connsiteY48" fmla="*/ 554001 h 740525"/>
              <a:gd name="connsiteX49" fmla="*/ 608787 w 744395"/>
              <a:gd name="connsiteY49" fmla="*/ 575997 h 740525"/>
              <a:gd name="connsiteX50" fmla="*/ 608787 w 744395"/>
              <a:gd name="connsiteY50" fmla="*/ 627027 h 740525"/>
              <a:gd name="connsiteX51" fmla="*/ 655715 w 744395"/>
              <a:gd name="connsiteY51" fmla="*/ 683336 h 740525"/>
              <a:gd name="connsiteX52" fmla="*/ 598162 w 744395"/>
              <a:gd name="connsiteY52" fmla="*/ 740525 h 740525"/>
              <a:gd name="connsiteX53" fmla="*/ 540608 w 744395"/>
              <a:gd name="connsiteY53" fmla="*/ 683336 h 740525"/>
              <a:gd name="connsiteX54" fmla="*/ 586651 w 744395"/>
              <a:gd name="connsiteY54" fmla="*/ 627027 h 740525"/>
              <a:gd name="connsiteX55" fmla="*/ 586651 w 744395"/>
              <a:gd name="connsiteY55" fmla="*/ 575997 h 740525"/>
              <a:gd name="connsiteX56" fmla="*/ 630037 w 744395"/>
              <a:gd name="connsiteY56" fmla="*/ 532885 h 740525"/>
              <a:gd name="connsiteX57" fmla="*/ 636235 w 744395"/>
              <a:gd name="connsiteY57" fmla="*/ 532885 h 740525"/>
              <a:gd name="connsiteX58" fmla="*/ 657486 w 744395"/>
              <a:gd name="connsiteY58" fmla="*/ 511769 h 740525"/>
              <a:gd name="connsiteX59" fmla="*/ 657486 w 744395"/>
              <a:gd name="connsiteY59" fmla="*/ 404429 h 740525"/>
              <a:gd name="connsiteX60" fmla="*/ 668111 w 744395"/>
              <a:gd name="connsiteY60" fmla="*/ 393871 h 740525"/>
              <a:gd name="connsiteX61" fmla="*/ 528545 w 744395"/>
              <a:gd name="connsiteY61" fmla="*/ 299033 h 740525"/>
              <a:gd name="connsiteX62" fmla="*/ 492860 w 744395"/>
              <a:gd name="connsiteY62" fmla="*/ 335795 h 740525"/>
              <a:gd name="connsiteX63" fmla="*/ 528545 w 744395"/>
              <a:gd name="connsiteY63" fmla="*/ 369930 h 740525"/>
              <a:gd name="connsiteX64" fmla="*/ 563359 w 744395"/>
              <a:gd name="connsiteY64" fmla="*/ 335795 h 740525"/>
              <a:gd name="connsiteX65" fmla="*/ 528545 w 744395"/>
              <a:gd name="connsiteY65" fmla="*/ 299033 h 740525"/>
              <a:gd name="connsiteX66" fmla="*/ 528545 w 744395"/>
              <a:gd name="connsiteY66" fmla="*/ 278027 h 740525"/>
              <a:gd name="connsiteX67" fmla="*/ 583378 w 744395"/>
              <a:gd name="connsiteY67" fmla="*/ 323541 h 740525"/>
              <a:gd name="connsiteX68" fmla="*/ 701747 w 744395"/>
              <a:gd name="connsiteY68" fmla="*/ 323541 h 740525"/>
              <a:gd name="connsiteX69" fmla="*/ 744395 w 744395"/>
              <a:gd name="connsiteY69" fmla="*/ 366429 h 740525"/>
              <a:gd name="connsiteX70" fmla="*/ 744395 w 744395"/>
              <a:gd name="connsiteY70" fmla="*/ 726167 h 740525"/>
              <a:gd name="connsiteX71" fmla="*/ 733080 w 744395"/>
              <a:gd name="connsiteY71" fmla="*/ 736670 h 740525"/>
              <a:gd name="connsiteX72" fmla="*/ 722636 w 744395"/>
              <a:gd name="connsiteY72" fmla="*/ 726167 h 740525"/>
              <a:gd name="connsiteX73" fmla="*/ 722636 w 744395"/>
              <a:gd name="connsiteY73" fmla="*/ 366429 h 740525"/>
              <a:gd name="connsiteX74" fmla="*/ 701747 w 744395"/>
              <a:gd name="connsiteY74" fmla="*/ 346298 h 740525"/>
              <a:gd name="connsiteX75" fmla="*/ 583378 w 744395"/>
              <a:gd name="connsiteY75" fmla="*/ 346298 h 740525"/>
              <a:gd name="connsiteX76" fmla="*/ 528545 w 744395"/>
              <a:gd name="connsiteY76" fmla="*/ 391812 h 740525"/>
              <a:gd name="connsiteX77" fmla="*/ 471101 w 744395"/>
              <a:gd name="connsiteY77" fmla="*/ 335795 h 740525"/>
              <a:gd name="connsiteX78" fmla="*/ 528545 w 744395"/>
              <a:gd name="connsiteY78" fmla="*/ 278027 h 740525"/>
              <a:gd name="connsiteX79" fmla="*/ 345050 w 744395"/>
              <a:gd name="connsiteY79" fmla="*/ 276679 h 740525"/>
              <a:gd name="connsiteX80" fmla="*/ 310254 w 744395"/>
              <a:gd name="connsiteY80" fmla="*/ 310720 h 740525"/>
              <a:gd name="connsiteX81" fmla="*/ 345050 w 744395"/>
              <a:gd name="connsiteY81" fmla="*/ 347380 h 740525"/>
              <a:gd name="connsiteX82" fmla="*/ 379846 w 744395"/>
              <a:gd name="connsiteY82" fmla="*/ 310720 h 740525"/>
              <a:gd name="connsiteX83" fmla="*/ 345050 w 744395"/>
              <a:gd name="connsiteY83" fmla="*/ 276679 h 740525"/>
              <a:gd name="connsiteX84" fmla="*/ 345050 w 744395"/>
              <a:gd name="connsiteY84" fmla="*/ 254858 h 740525"/>
              <a:gd name="connsiteX85" fmla="*/ 400724 w 744395"/>
              <a:gd name="connsiteY85" fmla="*/ 310720 h 740525"/>
              <a:gd name="connsiteX86" fmla="*/ 355489 w 744395"/>
              <a:gd name="connsiteY86" fmla="*/ 366583 h 740525"/>
              <a:gd name="connsiteX87" fmla="*/ 355489 w 744395"/>
              <a:gd name="connsiteY87" fmla="*/ 439903 h 740525"/>
              <a:gd name="connsiteX88" fmla="*/ 312864 w 744395"/>
              <a:gd name="connsiteY88" fmla="*/ 482673 h 740525"/>
              <a:gd name="connsiteX89" fmla="*/ 285027 w 744395"/>
              <a:gd name="connsiteY89" fmla="*/ 482673 h 740525"/>
              <a:gd name="connsiteX90" fmla="*/ 265020 w 744395"/>
              <a:gd name="connsiteY90" fmla="*/ 503621 h 740525"/>
              <a:gd name="connsiteX91" fmla="*/ 265020 w 744395"/>
              <a:gd name="connsiteY91" fmla="*/ 725325 h 740525"/>
              <a:gd name="connsiteX92" fmla="*/ 253711 w 744395"/>
              <a:gd name="connsiteY92" fmla="*/ 736672 h 740525"/>
              <a:gd name="connsiteX93" fmla="*/ 243272 w 744395"/>
              <a:gd name="connsiteY93" fmla="*/ 725325 h 740525"/>
              <a:gd name="connsiteX94" fmla="*/ 243272 w 744395"/>
              <a:gd name="connsiteY94" fmla="*/ 503621 h 740525"/>
              <a:gd name="connsiteX95" fmla="*/ 285027 w 744395"/>
              <a:gd name="connsiteY95" fmla="*/ 460851 h 740525"/>
              <a:gd name="connsiteX96" fmla="*/ 312864 w 744395"/>
              <a:gd name="connsiteY96" fmla="*/ 460851 h 740525"/>
              <a:gd name="connsiteX97" fmla="*/ 334612 w 744395"/>
              <a:gd name="connsiteY97" fmla="*/ 439903 h 740525"/>
              <a:gd name="connsiteX98" fmla="*/ 334612 w 744395"/>
              <a:gd name="connsiteY98" fmla="*/ 366583 h 740525"/>
              <a:gd name="connsiteX99" fmla="*/ 289377 w 744395"/>
              <a:gd name="connsiteY99" fmla="*/ 310720 h 740525"/>
              <a:gd name="connsiteX100" fmla="*/ 345050 w 744395"/>
              <a:gd name="connsiteY100" fmla="*/ 254858 h 740525"/>
              <a:gd name="connsiteX101" fmla="*/ 137082 w 744395"/>
              <a:gd name="connsiteY101" fmla="*/ 254858 h 740525"/>
              <a:gd name="connsiteX102" fmla="*/ 147419 w 744395"/>
              <a:gd name="connsiteY102" fmla="*/ 265337 h 740525"/>
              <a:gd name="connsiteX103" fmla="*/ 147419 w 744395"/>
              <a:gd name="connsiteY103" fmla="*/ 462706 h 740525"/>
              <a:gd name="connsiteX104" fmla="*/ 192213 w 744395"/>
              <a:gd name="connsiteY104" fmla="*/ 517725 h 740525"/>
              <a:gd name="connsiteX105" fmla="*/ 137082 w 744395"/>
              <a:gd name="connsiteY105" fmla="*/ 574490 h 740525"/>
              <a:gd name="connsiteX106" fmla="*/ 81090 w 744395"/>
              <a:gd name="connsiteY106" fmla="*/ 517725 h 740525"/>
              <a:gd name="connsiteX107" fmla="*/ 126745 w 744395"/>
              <a:gd name="connsiteY107" fmla="*/ 462706 h 740525"/>
              <a:gd name="connsiteX108" fmla="*/ 126745 w 744395"/>
              <a:gd name="connsiteY108" fmla="*/ 265337 h 740525"/>
              <a:gd name="connsiteX109" fmla="*/ 137082 w 744395"/>
              <a:gd name="connsiteY109" fmla="*/ 254858 h 740525"/>
              <a:gd name="connsiteX110" fmla="*/ 23069 w 744395"/>
              <a:gd name="connsiteY110" fmla="*/ 254858 h 740525"/>
              <a:gd name="connsiteX111" fmla="*/ 33672 w 744395"/>
              <a:gd name="connsiteY111" fmla="*/ 265332 h 740525"/>
              <a:gd name="connsiteX112" fmla="*/ 33672 w 744395"/>
              <a:gd name="connsiteY112" fmla="*/ 645896 h 740525"/>
              <a:gd name="connsiteX113" fmla="*/ 54877 w 744395"/>
              <a:gd name="connsiteY113" fmla="*/ 667717 h 740525"/>
              <a:gd name="connsiteX114" fmla="*/ 106124 w 744395"/>
              <a:gd name="connsiteY114" fmla="*/ 667717 h 740525"/>
              <a:gd name="connsiteX115" fmla="*/ 161788 w 744395"/>
              <a:gd name="connsiteY115" fmla="*/ 623202 h 740525"/>
              <a:gd name="connsiteX116" fmla="*/ 219219 w 744395"/>
              <a:gd name="connsiteY116" fmla="*/ 679937 h 740525"/>
              <a:gd name="connsiteX117" fmla="*/ 161788 w 744395"/>
              <a:gd name="connsiteY117" fmla="*/ 736672 h 740525"/>
              <a:gd name="connsiteX118" fmla="*/ 105240 w 744395"/>
              <a:gd name="connsiteY118" fmla="*/ 688666 h 740525"/>
              <a:gd name="connsiteX119" fmla="*/ 54877 w 744395"/>
              <a:gd name="connsiteY119" fmla="*/ 688666 h 740525"/>
              <a:gd name="connsiteX120" fmla="*/ 11583 w 744395"/>
              <a:gd name="connsiteY120" fmla="*/ 645896 h 740525"/>
              <a:gd name="connsiteX121" fmla="*/ 11583 w 744395"/>
              <a:gd name="connsiteY121" fmla="*/ 265332 h 740525"/>
              <a:gd name="connsiteX122" fmla="*/ 23069 w 744395"/>
              <a:gd name="connsiteY122" fmla="*/ 254858 h 740525"/>
              <a:gd name="connsiteX123" fmla="*/ 436348 w 744395"/>
              <a:gd name="connsiteY123" fmla="*/ 114862 h 740525"/>
              <a:gd name="connsiteX124" fmla="*/ 401243 w 744395"/>
              <a:gd name="connsiteY124" fmla="*/ 150205 h 740525"/>
              <a:gd name="connsiteX125" fmla="*/ 436348 w 744395"/>
              <a:gd name="connsiteY125" fmla="*/ 185547 h 740525"/>
              <a:gd name="connsiteX126" fmla="*/ 471452 w 744395"/>
              <a:gd name="connsiteY126" fmla="*/ 150205 h 740525"/>
              <a:gd name="connsiteX127" fmla="*/ 436348 w 744395"/>
              <a:gd name="connsiteY127" fmla="*/ 114862 h 740525"/>
              <a:gd name="connsiteX128" fmla="*/ 56808 w 744395"/>
              <a:gd name="connsiteY128" fmla="*/ 64232 h 740525"/>
              <a:gd name="connsiteX129" fmla="*/ 21849 w 744395"/>
              <a:gd name="connsiteY129" fmla="*/ 99039 h 740525"/>
              <a:gd name="connsiteX130" fmla="*/ 56808 w 744395"/>
              <a:gd name="connsiteY130" fmla="*/ 133847 h 740525"/>
              <a:gd name="connsiteX131" fmla="*/ 91766 w 744395"/>
              <a:gd name="connsiteY131" fmla="*/ 99039 h 740525"/>
              <a:gd name="connsiteX132" fmla="*/ 56808 w 744395"/>
              <a:gd name="connsiteY132" fmla="*/ 64232 h 740525"/>
              <a:gd name="connsiteX133" fmla="*/ 56808 w 744395"/>
              <a:gd name="connsiteY133" fmla="*/ 42477 h 740525"/>
              <a:gd name="connsiteX134" fmla="*/ 113615 w 744395"/>
              <a:gd name="connsiteY134" fmla="*/ 99039 h 740525"/>
              <a:gd name="connsiteX135" fmla="*/ 67295 w 744395"/>
              <a:gd name="connsiteY135" fmla="*/ 154732 h 740525"/>
              <a:gd name="connsiteX136" fmla="*/ 67295 w 744395"/>
              <a:gd name="connsiteY136" fmla="*/ 184318 h 740525"/>
              <a:gd name="connsiteX137" fmla="*/ 88270 w 744395"/>
              <a:gd name="connsiteY137" fmla="*/ 206073 h 740525"/>
              <a:gd name="connsiteX138" fmla="*/ 366191 w 744395"/>
              <a:gd name="connsiteY138" fmla="*/ 206073 h 740525"/>
              <a:gd name="connsiteX139" fmla="*/ 377552 w 744395"/>
              <a:gd name="connsiteY139" fmla="*/ 216515 h 740525"/>
              <a:gd name="connsiteX140" fmla="*/ 366191 w 744395"/>
              <a:gd name="connsiteY140" fmla="*/ 226958 h 740525"/>
              <a:gd name="connsiteX141" fmla="*/ 88270 w 744395"/>
              <a:gd name="connsiteY141" fmla="*/ 226958 h 740525"/>
              <a:gd name="connsiteX142" fmla="*/ 46320 w 744395"/>
              <a:gd name="connsiteY142" fmla="*/ 184318 h 740525"/>
              <a:gd name="connsiteX143" fmla="*/ 46320 w 744395"/>
              <a:gd name="connsiteY143" fmla="*/ 154732 h 740525"/>
              <a:gd name="connsiteX144" fmla="*/ 0 w 744395"/>
              <a:gd name="connsiteY144" fmla="*/ 99039 h 740525"/>
              <a:gd name="connsiteX145" fmla="*/ 56808 w 744395"/>
              <a:gd name="connsiteY145" fmla="*/ 42477 h 740525"/>
              <a:gd name="connsiteX146" fmla="*/ 289367 w 744395"/>
              <a:gd name="connsiteY146" fmla="*/ 22089 h 740525"/>
              <a:gd name="connsiteX147" fmla="*/ 253537 w 744395"/>
              <a:gd name="connsiteY147" fmla="*/ 56548 h 740525"/>
              <a:gd name="connsiteX148" fmla="*/ 289367 w 744395"/>
              <a:gd name="connsiteY148" fmla="*/ 93657 h 740525"/>
              <a:gd name="connsiteX149" fmla="*/ 324324 w 744395"/>
              <a:gd name="connsiteY149" fmla="*/ 56548 h 740525"/>
              <a:gd name="connsiteX150" fmla="*/ 289367 w 744395"/>
              <a:gd name="connsiteY150" fmla="*/ 22089 h 740525"/>
              <a:gd name="connsiteX151" fmla="*/ 687627 w 744395"/>
              <a:gd name="connsiteY151" fmla="*/ 21884 h 740525"/>
              <a:gd name="connsiteX152" fmla="*/ 652695 w 744395"/>
              <a:gd name="connsiteY152" fmla="*/ 56024 h 740525"/>
              <a:gd name="connsiteX153" fmla="*/ 687627 w 744395"/>
              <a:gd name="connsiteY153" fmla="*/ 92790 h 740525"/>
              <a:gd name="connsiteX154" fmla="*/ 722559 w 744395"/>
              <a:gd name="connsiteY154" fmla="*/ 56024 h 740525"/>
              <a:gd name="connsiteX155" fmla="*/ 687627 w 744395"/>
              <a:gd name="connsiteY155" fmla="*/ 21884 h 740525"/>
              <a:gd name="connsiteX156" fmla="*/ 687627 w 744395"/>
              <a:gd name="connsiteY156" fmla="*/ 0 h 740525"/>
              <a:gd name="connsiteX157" fmla="*/ 744392 w 744395"/>
              <a:gd name="connsiteY157" fmla="*/ 56024 h 740525"/>
              <a:gd name="connsiteX158" fmla="*/ 698107 w 744395"/>
              <a:gd name="connsiteY158" fmla="*/ 112924 h 740525"/>
              <a:gd name="connsiteX159" fmla="*/ 698107 w 744395"/>
              <a:gd name="connsiteY159" fmla="*/ 209216 h 740525"/>
              <a:gd name="connsiteX160" fmla="*/ 655315 w 744395"/>
              <a:gd name="connsiteY160" fmla="*/ 251234 h 740525"/>
              <a:gd name="connsiteX161" fmla="*/ 467555 w 744395"/>
              <a:gd name="connsiteY161" fmla="*/ 251234 h 740525"/>
              <a:gd name="connsiteX162" fmla="*/ 445722 w 744395"/>
              <a:gd name="connsiteY162" fmla="*/ 273119 h 740525"/>
              <a:gd name="connsiteX163" fmla="*/ 445722 w 744395"/>
              <a:gd name="connsiteY163" fmla="*/ 401800 h 740525"/>
              <a:gd name="connsiteX164" fmla="*/ 435243 w 744395"/>
              <a:gd name="connsiteY164" fmla="*/ 412305 h 740525"/>
              <a:gd name="connsiteX165" fmla="*/ 424763 w 744395"/>
              <a:gd name="connsiteY165" fmla="*/ 401800 h 740525"/>
              <a:gd name="connsiteX166" fmla="*/ 424763 w 744395"/>
              <a:gd name="connsiteY166" fmla="*/ 273119 h 740525"/>
              <a:gd name="connsiteX167" fmla="*/ 467555 w 744395"/>
              <a:gd name="connsiteY167" fmla="*/ 230225 h 740525"/>
              <a:gd name="connsiteX168" fmla="*/ 655315 w 744395"/>
              <a:gd name="connsiteY168" fmla="*/ 230225 h 740525"/>
              <a:gd name="connsiteX169" fmla="*/ 677147 w 744395"/>
              <a:gd name="connsiteY169" fmla="*/ 209216 h 740525"/>
              <a:gd name="connsiteX170" fmla="*/ 677147 w 744395"/>
              <a:gd name="connsiteY170" fmla="*/ 112924 h 740525"/>
              <a:gd name="connsiteX171" fmla="*/ 630862 w 744395"/>
              <a:gd name="connsiteY171" fmla="*/ 56024 h 740525"/>
              <a:gd name="connsiteX172" fmla="*/ 687627 w 744395"/>
              <a:gd name="connsiteY172" fmla="*/ 0 h 740525"/>
              <a:gd name="connsiteX173" fmla="*/ 289367 w 744395"/>
              <a:gd name="connsiteY173" fmla="*/ 0 h 740525"/>
              <a:gd name="connsiteX174" fmla="*/ 344424 w 744395"/>
              <a:gd name="connsiteY174" fmla="*/ 46828 h 740525"/>
              <a:gd name="connsiteX175" fmla="*/ 520081 w 744395"/>
              <a:gd name="connsiteY175" fmla="*/ 46828 h 740525"/>
              <a:gd name="connsiteX176" fmla="*/ 562903 w 744395"/>
              <a:gd name="connsiteY176" fmla="*/ 89239 h 740525"/>
              <a:gd name="connsiteX177" fmla="*/ 562903 w 744395"/>
              <a:gd name="connsiteY177" fmla="*/ 196150 h 740525"/>
              <a:gd name="connsiteX178" fmla="*/ 552416 w 744395"/>
              <a:gd name="connsiteY178" fmla="*/ 207636 h 740525"/>
              <a:gd name="connsiteX179" fmla="*/ 541055 w 744395"/>
              <a:gd name="connsiteY179" fmla="*/ 196150 h 740525"/>
              <a:gd name="connsiteX180" fmla="*/ 541055 w 744395"/>
              <a:gd name="connsiteY180" fmla="*/ 89239 h 740525"/>
              <a:gd name="connsiteX181" fmla="*/ 520081 w 744395"/>
              <a:gd name="connsiteY181" fmla="*/ 68917 h 740525"/>
              <a:gd name="connsiteX182" fmla="*/ 344424 w 744395"/>
              <a:gd name="connsiteY182" fmla="*/ 68917 h 740525"/>
              <a:gd name="connsiteX183" fmla="*/ 289367 w 744395"/>
              <a:gd name="connsiteY183" fmla="*/ 114862 h 740525"/>
              <a:gd name="connsiteX184" fmla="*/ 231689 w 744395"/>
              <a:gd name="connsiteY184" fmla="*/ 56548 h 740525"/>
              <a:gd name="connsiteX185" fmla="*/ 289367 w 744395"/>
              <a:gd name="connsiteY185" fmla="*/ 0 h 740525"/>
              <a:gd name="connsiteX186" fmla="*/ 22992 w 744395"/>
              <a:gd name="connsiteY186" fmla="*/ 0 h 740525"/>
              <a:gd name="connsiteX187" fmla="*/ 152001 w 744395"/>
              <a:gd name="connsiteY187" fmla="*/ 0 h 740525"/>
              <a:gd name="connsiteX188" fmla="*/ 194126 w 744395"/>
              <a:gd name="connsiteY188" fmla="*/ 43294 h 740525"/>
              <a:gd name="connsiteX189" fmla="*/ 194126 w 744395"/>
              <a:gd name="connsiteY189" fmla="*/ 118397 h 740525"/>
              <a:gd name="connsiteX190" fmla="*/ 216067 w 744395"/>
              <a:gd name="connsiteY190" fmla="*/ 139602 h 740525"/>
              <a:gd name="connsiteX191" fmla="*/ 380180 w 744395"/>
              <a:gd name="connsiteY191" fmla="*/ 139602 h 740525"/>
              <a:gd name="connsiteX192" fmla="*/ 381936 w 744395"/>
              <a:gd name="connsiteY192" fmla="*/ 139602 h 740525"/>
              <a:gd name="connsiteX193" fmla="*/ 436348 w 744395"/>
              <a:gd name="connsiteY193" fmla="*/ 93657 h 740525"/>
              <a:gd name="connsiteX194" fmla="*/ 493392 w 744395"/>
              <a:gd name="connsiteY194" fmla="*/ 150205 h 740525"/>
              <a:gd name="connsiteX195" fmla="*/ 436348 w 744395"/>
              <a:gd name="connsiteY195" fmla="*/ 207636 h 740525"/>
              <a:gd name="connsiteX196" fmla="*/ 381936 w 744395"/>
              <a:gd name="connsiteY196" fmla="*/ 160808 h 740525"/>
              <a:gd name="connsiteX197" fmla="*/ 380180 w 744395"/>
              <a:gd name="connsiteY197" fmla="*/ 160808 h 740525"/>
              <a:gd name="connsiteX198" fmla="*/ 216067 w 744395"/>
              <a:gd name="connsiteY198" fmla="*/ 160808 h 740525"/>
              <a:gd name="connsiteX199" fmla="*/ 173064 w 744395"/>
              <a:gd name="connsiteY199" fmla="*/ 118397 h 740525"/>
              <a:gd name="connsiteX200" fmla="*/ 173064 w 744395"/>
              <a:gd name="connsiteY200" fmla="*/ 43294 h 740525"/>
              <a:gd name="connsiteX201" fmla="*/ 152001 w 744395"/>
              <a:gd name="connsiteY201" fmla="*/ 22089 h 740525"/>
              <a:gd name="connsiteX202" fmla="*/ 22992 w 744395"/>
              <a:gd name="connsiteY202" fmla="*/ 22089 h 740525"/>
              <a:gd name="connsiteX203" fmla="*/ 11583 w 744395"/>
              <a:gd name="connsiteY203" fmla="*/ 10602 h 740525"/>
              <a:gd name="connsiteX204" fmla="*/ 22992 w 744395"/>
              <a:gd name="connsiteY204" fmla="*/ 0 h 74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744395" h="740525">
                <a:moveTo>
                  <a:pt x="598162" y="647263"/>
                </a:moveTo>
                <a:cubicBezTo>
                  <a:pt x="578682" y="647263"/>
                  <a:pt x="562744" y="663980"/>
                  <a:pt x="562744" y="683336"/>
                </a:cubicBezTo>
                <a:cubicBezTo>
                  <a:pt x="562744" y="702693"/>
                  <a:pt x="578682" y="718530"/>
                  <a:pt x="598162" y="718530"/>
                </a:cubicBezTo>
                <a:cubicBezTo>
                  <a:pt x="617641" y="718530"/>
                  <a:pt x="633579" y="702693"/>
                  <a:pt x="633579" y="683336"/>
                </a:cubicBezTo>
                <a:cubicBezTo>
                  <a:pt x="633579" y="663980"/>
                  <a:pt x="617641" y="647263"/>
                  <a:pt x="598162" y="647263"/>
                </a:cubicBezTo>
                <a:close/>
                <a:moveTo>
                  <a:pt x="161788" y="644150"/>
                </a:moveTo>
                <a:cubicBezTo>
                  <a:pt x="141466" y="644150"/>
                  <a:pt x="126446" y="660734"/>
                  <a:pt x="126446" y="679937"/>
                </a:cubicBezTo>
                <a:cubicBezTo>
                  <a:pt x="126446" y="699140"/>
                  <a:pt x="141466" y="714851"/>
                  <a:pt x="161788" y="714851"/>
                </a:cubicBezTo>
                <a:cubicBezTo>
                  <a:pt x="181226" y="714851"/>
                  <a:pt x="197130" y="699140"/>
                  <a:pt x="197130" y="679937"/>
                </a:cubicBezTo>
                <a:cubicBezTo>
                  <a:pt x="197130" y="660734"/>
                  <a:pt x="181226" y="644150"/>
                  <a:pt x="161788" y="644150"/>
                </a:cubicBezTo>
                <a:close/>
                <a:moveTo>
                  <a:pt x="345670" y="643586"/>
                </a:moveTo>
                <a:cubicBezTo>
                  <a:pt x="326399" y="643586"/>
                  <a:pt x="310632" y="660270"/>
                  <a:pt x="310632" y="679589"/>
                </a:cubicBezTo>
                <a:cubicBezTo>
                  <a:pt x="310632" y="698908"/>
                  <a:pt x="326399" y="714714"/>
                  <a:pt x="345670" y="714714"/>
                </a:cubicBezTo>
                <a:cubicBezTo>
                  <a:pt x="364940" y="714714"/>
                  <a:pt x="380707" y="698908"/>
                  <a:pt x="380707" y="679589"/>
                </a:cubicBezTo>
                <a:cubicBezTo>
                  <a:pt x="380707" y="660270"/>
                  <a:pt x="364940" y="643586"/>
                  <a:pt x="345670" y="643586"/>
                </a:cubicBezTo>
                <a:close/>
                <a:moveTo>
                  <a:pt x="137082" y="482792"/>
                </a:moveTo>
                <a:cubicBezTo>
                  <a:pt x="117269" y="482792"/>
                  <a:pt x="101764" y="498512"/>
                  <a:pt x="101764" y="517725"/>
                </a:cubicBezTo>
                <a:cubicBezTo>
                  <a:pt x="101764" y="536938"/>
                  <a:pt x="117269" y="552657"/>
                  <a:pt x="137082" y="552657"/>
                </a:cubicBezTo>
                <a:cubicBezTo>
                  <a:pt x="156033" y="552657"/>
                  <a:pt x="171539" y="536938"/>
                  <a:pt x="171539" y="517725"/>
                </a:cubicBezTo>
                <a:cubicBezTo>
                  <a:pt x="171539" y="498512"/>
                  <a:pt x="156033" y="482792"/>
                  <a:pt x="137082" y="482792"/>
                </a:cubicBezTo>
                <a:close/>
                <a:moveTo>
                  <a:pt x="505965" y="458302"/>
                </a:moveTo>
                <a:cubicBezTo>
                  <a:pt x="486695" y="458302"/>
                  <a:pt x="470928" y="473230"/>
                  <a:pt x="470928" y="493427"/>
                </a:cubicBezTo>
                <a:cubicBezTo>
                  <a:pt x="470928" y="512746"/>
                  <a:pt x="486695" y="528552"/>
                  <a:pt x="505965" y="528552"/>
                </a:cubicBezTo>
                <a:cubicBezTo>
                  <a:pt x="525236" y="528552"/>
                  <a:pt x="541003" y="512746"/>
                  <a:pt x="541003" y="493427"/>
                </a:cubicBezTo>
                <a:cubicBezTo>
                  <a:pt x="541003" y="473230"/>
                  <a:pt x="525236" y="458302"/>
                  <a:pt x="505965" y="458302"/>
                </a:cubicBezTo>
                <a:close/>
                <a:moveTo>
                  <a:pt x="505965" y="436349"/>
                </a:moveTo>
                <a:cubicBezTo>
                  <a:pt x="537499" y="436349"/>
                  <a:pt x="562901" y="462693"/>
                  <a:pt x="562901" y="493427"/>
                </a:cubicBezTo>
                <a:cubicBezTo>
                  <a:pt x="562901" y="521527"/>
                  <a:pt x="542755" y="544358"/>
                  <a:pt x="517353" y="549627"/>
                </a:cubicBezTo>
                <a:lnTo>
                  <a:pt x="517353" y="554896"/>
                </a:lnTo>
                <a:cubicBezTo>
                  <a:pt x="517353" y="577727"/>
                  <a:pt x="498082" y="597046"/>
                  <a:pt x="474432" y="597046"/>
                </a:cubicBezTo>
                <a:lnTo>
                  <a:pt x="377203" y="597046"/>
                </a:lnTo>
                <a:cubicBezTo>
                  <a:pt x="365816" y="597046"/>
                  <a:pt x="356181" y="606705"/>
                  <a:pt x="356181" y="618121"/>
                </a:cubicBezTo>
                <a:lnTo>
                  <a:pt x="356181" y="623389"/>
                </a:lnTo>
                <a:cubicBezTo>
                  <a:pt x="382459" y="628658"/>
                  <a:pt x="401729" y="651489"/>
                  <a:pt x="401729" y="679589"/>
                </a:cubicBezTo>
                <a:cubicBezTo>
                  <a:pt x="401729" y="710323"/>
                  <a:pt x="376327" y="736667"/>
                  <a:pt x="345670" y="736667"/>
                </a:cubicBezTo>
                <a:cubicBezTo>
                  <a:pt x="314136" y="736667"/>
                  <a:pt x="289610" y="710323"/>
                  <a:pt x="289610" y="679589"/>
                </a:cubicBezTo>
                <a:cubicBezTo>
                  <a:pt x="289610" y="651489"/>
                  <a:pt x="308881" y="628658"/>
                  <a:pt x="335159" y="623389"/>
                </a:cubicBezTo>
                <a:lnTo>
                  <a:pt x="335159" y="618121"/>
                </a:lnTo>
                <a:cubicBezTo>
                  <a:pt x="335159" y="594411"/>
                  <a:pt x="354429" y="575093"/>
                  <a:pt x="377203" y="575093"/>
                </a:cubicBezTo>
                <a:lnTo>
                  <a:pt x="474432" y="575093"/>
                </a:lnTo>
                <a:cubicBezTo>
                  <a:pt x="485819" y="575093"/>
                  <a:pt x="494578" y="566311"/>
                  <a:pt x="494578" y="554896"/>
                </a:cubicBezTo>
                <a:lnTo>
                  <a:pt x="494578" y="549627"/>
                </a:lnTo>
                <a:cubicBezTo>
                  <a:pt x="469176" y="544358"/>
                  <a:pt x="449030" y="521527"/>
                  <a:pt x="449030" y="493427"/>
                </a:cubicBezTo>
                <a:cubicBezTo>
                  <a:pt x="449030" y="462693"/>
                  <a:pt x="474432" y="436349"/>
                  <a:pt x="505965" y="436349"/>
                </a:cubicBezTo>
                <a:close/>
                <a:moveTo>
                  <a:pt x="668111" y="393871"/>
                </a:moveTo>
                <a:cubicBezTo>
                  <a:pt x="674309" y="393871"/>
                  <a:pt x="678737" y="398270"/>
                  <a:pt x="678737" y="404429"/>
                </a:cubicBezTo>
                <a:lnTo>
                  <a:pt x="678737" y="511769"/>
                </a:lnTo>
                <a:cubicBezTo>
                  <a:pt x="678737" y="535524"/>
                  <a:pt x="659257" y="554001"/>
                  <a:pt x="636235" y="554001"/>
                </a:cubicBezTo>
                <a:lnTo>
                  <a:pt x="630037" y="554001"/>
                </a:lnTo>
                <a:cubicBezTo>
                  <a:pt x="618527" y="554001"/>
                  <a:pt x="608787" y="564559"/>
                  <a:pt x="608787" y="575997"/>
                </a:cubicBezTo>
                <a:lnTo>
                  <a:pt x="608787" y="627027"/>
                </a:lnTo>
                <a:cubicBezTo>
                  <a:pt x="636235" y="632306"/>
                  <a:pt x="655715" y="655182"/>
                  <a:pt x="655715" y="683336"/>
                </a:cubicBezTo>
                <a:cubicBezTo>
                  <a:pt x="655715" y="714130"/>
                  <a:pt x="630037" y="740525"/>
                  <a:pt x="598162" y="740525"/>
                </a:cubicBezTo>
                <a:cubicBezTo>
                  <a:pt x="566286" y="740525"/>
                  <a:pt x="540608" y="714130"/>
                  <a:pt x="540608" y="683336"/>
                </a:cubicBezTo>
                <a:cubicBezTo>
                  <a:pt x="540608" y="655182"/>
                  <a:pt x="560973" y="632306"/>
                  <a:pt x="586651" y="627027"/>
                </a:cubicBezTo>
                <a:lnTo>
                  <a:pt x="586651" y="575997"/>
                </a:lnTo>
                <a:cubicBezTo>
                  <a:pt x="586651" y="552241"/>
                  <a:pt x="606131" y="532885"/>
                  <a:pt x="630037" y="532885"/>
                </a:cubicBezTo>
                <a:lnTo>
                  <a:pt x="636235" y="532885"/>
                </a:lnTo>
                <a:cubicBezTo>
                  <a:pt x="646861" y="532885"/>
                  <a:pt x="657486" y="524087"/>
                  <a:pt x="657486" y="511769"/>
                </a:cubicBezTo>
                <a:lnTo>
                  <a:pt x="657486" y="404429"/>
                </a:lnTo>
                <a:cubicBezTo>
                  <a:pt x="657486" y="398270"/>
                  <a:pt x="661913" y="393871"/>
                  <a:pt x="668111" y="393871"/>
                </a:cubicBezTo>
                <a:close/>
                <a:moveTo>
                  <a:pt x="528545" y="299033"/>
                </a:moveTo>
                <a:cubicBezTo>
                  <a:pt x="508527" y="299033"/>
                  <a:pt x="492860" y="315663"/>
                  <a:pt x="492860" y="335795"/>
                </a:cubicBezTo>
                <a:cubicBezTo>
                  <a:pt x="492860" y="354175"/>
                  <a:pt x="508527" y="369930"/>
                  <a:pt x="528545" y="369930"/>
                </a:cubicBezTo>
                <a:cubicBezTo>
                  <a:pt x="546822" y="369930"/>
                  <a:pt x="563359" y="354175"/>
                  <a:pt x="563359" y="335795"/>
                </a:cubicBezTo>
                <a:cubicBezTo>
                  <a:pt x="563359" y="315663"/>
                  <a:pt x="546822" y="299033"/>
                  <a:pt x="528545" y="299033"/>
                </a:cubicBezTo>
                <a:close/>
                <a:moveTo>
                  <a:pt x="528545" y="278027"/>
                </a:moveTo>
                <a:cubicBezTo>
                  <a:pt x="555526" y="278027"/>
                  <a:pt x="578156" y="298158"/>
                  <a:pt x="583378" y="323541"/>
                </a:cubicBezTo>
                <a:lnTo>
                  <a:pt x="701747" y="323541"/>
                </a:lnTo>
                <a:cubicBezTo>
                  <a:pt x="725247" y="323541"/>
                  <a:pt x="744395" y="343672"/>
                  <a:pt x="744395" y="366429"/>
                </a:cubicBezTo>
                <a:lnTo>
                  <a:pt x="744395" y="726167"/>
                </a:lnTo>
                <a:cubicBezTo>
                  <a:pt x="744395" y="731418"/>
                  <a:pt x="739172" y="736670"/>
                  <a:pt x="733080" y="736670"/>
                </a:cubicBezTo>
                <a:cubicBezTo>
                  <a:pt x="726987" y="736670"/>
                  <a:pt x="722636" y="731418"/>
                  <a:pt x="722636" y="726167"/>
                </a:cubicBezTo>
                <a:lnTo>
                  <a:pt x="722636" y="366429"/>
                </a:lnTo>
                <a:cubicBezTo>
                  <a:pt x="722636" y="355051"/>
                  <a:pt x="713932" y="346298"/>
                  <a:pt x="701747" y="346298"/>
                </a:cubicBezTo>
                <a:lnTo>
                  <a:pt x="583378" y="346298"/>
                </a:lnTo>
                <a:cubicBezTo>
                  <a:pt x="578156" y="371681"/>
                  <a:pt x="555526" y="391812"/>
                  <a:pt x="528545" y="391812"/>
                </a:cubicBezTo>
                <a:cubicBezTo>
                  <a:pt x="497212" y="391812"/>
                  <a:pt x="471101" y="366429"/>
                  <a:pt x="471101" y="335795"/>
                </a:cubicBezTo>
                <a:cubicBezTo>
                  <a:pt x="471101" y="303410"/>
                  <a:pt x="497212" y="278027"/>
                  <a:pt x="528545" y="278027"/>
                </a:cubicBezTo>
                <a:close/>
                <a:moveTo>
                  <a:pt x="345050" y="276679"/>
                </a:moveTo>
                <a:cubicBezTo>
                  <a:pt x="325913" y="276679"/>
                  <a:pt x="310254" y="292390"/>
                  <a:pt x="310254" y="310720"/>
                </a:cubicBezTo>
                <a:cubicBezTo>
                  <a:pt x="310254" y="330796"/>
                  <a:pt x="325913" y="347380"/>
                  <a:pt x="345050" y="347380"/>
                </a:cubicBezTo>
                <a:cubicBezTo>
                  <a:pt x="364188" y="347380"/>
                  <a:pt x="379846" y="330796"/>
                  <a:pt x="379846" y="310720"/>
                </a:cubicBezTo>
                <a:cubicBezTo>
                  <a:pt x="379846" y="292390"/>
                  <a:pt x="364188" y="276679"/>
                  <a:pt x="345050" y="276679"/>
                </a:cubicBezTo>
                <a:close/>
                <a:moveTo>
                  <a:pt x="345050" y="254858"/>
                </a:moveTo>
                <a:cubicBezTo>
                  <a:pt x="375497" y="254858"/>
                  <a:pt x="400724" y="280170"/>
                  <a:pt x="400724" y="310720"/>
                </a:cubicBezTo>
                <a:cubicBezTo>
                  <a:pt x="400724" y="339524"/>
                  <a:pt x="381586" y="362219"/>
                  <a:pt x="355489" y="366583"/>
                </a:cubicBezTo>
                <a:lnTo>
                  <a:pt x="355489" y="439903"/>
                </a:lnTo>
                <a:cubicBezTo>
                  <a:pt x="355489" y="464343"/>
                  <a:pt x="336351" y="482673"/>
                  <a:pt x="312864" y="482673"/>
                </a:cubicBezTo>
                <a:lnTo>
                  <a:pt x="285027" y="482673"/>
                </a:lnTo>
                <a:cubicBezTo>
                  <a:pt x="273719" y="482673"/>
                  <a:pt x="265020" y="492274"/>
                  <a:pt x="265020" y="503621"/>
                </a:cubicBezTo>
                <a:lnTo>
                  <a:pt x="265020" y="725325"/>
                </a:lnTo>
                <a:cubicBezTo>
                  <a:pt x="265020" y="731435"/>
                  <a:pt x="258930" y="736672"/>
                  <a:pt x="253711" y="736672"/>
                </a:cubicBezTo>
                <a:cubicBezTo>
                  <a:pt x="247622" y="736672"/>
                  <a:pt x="243272" y="731435"/>
                  <a:pt x="243272" y="725325"/>
                </a:cubicBezTo>
                <a:lnTo>
                  <a:pt x="243272" y="503621"/>
                </a:lnTo>
                <a:cubicBezTo>
                  <a:pt x="243272" y="480927"/>
                  <a:pt x="262410" y="460851"/>
                  <a:pt x="285027" y="460851"/>
                </a:cubicBezTo>
                <a:lnTo>
                  <a:pt x="312864" y="460851"/>
                </a:lnTo>
                <a:cubicBezTo>
                  <a:pt x="325043" y="460851"/>
                  <a:pt x="334612" y="452123"/>
                  <a:pt x="334612" y="439903"/>
                </a:cubicBezTo>
                <a:lnTo>
                  <a:pt x="334612" y="366583"/>
                </a:lnTo>
                <a:cubicBezTo>
                  <a:pt x="308515" y="362219"/>
                  <a:pt x="289377" y="339524"/>
                  <a:pt x="289377" y="310720"/>
                </a:cubicBezTo>
                <a:cubicBezTo>
                  <a:pt x="289377" y="280170"/>
                  <a:pt x="313734" y="254858"/>
                  <a:pt x="345050" y="254858"/>
                </a:cubicBezTo>
                <a:close/>
                <a:moveTo>
                  <a:pt x="137082" y="254858"/>
                </a:moveTo>
                <a:cubicBezTo>
                  <a:pt x="142250" y="254858"/>
                  <a:pt x="147419" y="259224"/>
                  <a:pt x="147419" y="265337"/>
                </a:cubicBezTo>
                <a:lnTo>
                  <a:pt x="147419" y="462706"/>
                </a:lnTo>
                <a:cubicBezTo>
                  <a:pt x="173261" y="467073"/>
                  <a:pt x="192213" y="490652"/>
                  <a:pt x="192213" y="517725"/>
                </a:cubicBezTo>
                <a:cubicBezTo>
                  <a:pt x="192213" y="549164"/>
                  <a:pt x="168093" y="574490"/>
                  <a:pt x="137082" y="574490"/>
                </a:cubicBezTo>
                <a:cubicBezTo>
                  <a:pt x="106071" y="574490"/>
                  <a:pt x="81090" y="549164"/>
                  <a:pt x="81090" y="517725"/>
                </a:cubicBezTo>
                <a:cubicBezTo>
                  <a:pt x="81090" y="490652"/>
                  <a:pt x="100041" y="467073"/>
                  <a:pt x="126745" y="462706"/>
                </a:cubicBezTo>
                <a:lnTo>
                  <a:pt x="126745" y="265337"/>
                </a:lnTo>
                <a:cubicBezTo>
                  <a:pt x="126745" y="259224"/>
                  <a:pt x="131052" y="254858"/>
                  <a:pt x="137082" y="254858"/>
                </a:cubicBezTo>
                <a:close/>
                <a:moveTo>
                  <a:pt x="23069" y="254858"/>
                </a:moveTo>
                <a:cubicBezTo>
                  <a:pt x="29254" y="254858"/>
                  <a:pt x="33672" y="259222"/>
                  <a:pt x="33672" y="265332"/>
                </a:cubicBezTo>
                <a:lnTo>
                  <a:pt x="33672" y="645896"/>
                </a:lnTo>
                <a:cubicBezTo>
                  <a:pt x="33672" y="658116"/>
                  <a:pt x="42508" y="667717"/>
                  <a:pt x="54877" y="667717"/>
                </a:cubicBezTo>
                <a:lnTo>
                  <a:pt x="106124" y="667717"/>
                </a:lnTo>
                <a:cubicBezTo>
                  <a:pt x="112309" y="642404"/>
                  <a:pt x="134398" y="623202"/>
                  <a:pt x="161788" y="623202"/>
                </a:cubicBezTo>
                <a:cubicBezTo>
                  <a:pt x="193596" y="623202"/>
                  <a:pt x="219219" y="648514"/>
                  <a:pt x="219219" y="679937"/>
                </a:cubicBezTo>
                <a:cubicBezTo>
                  <a:pt x="219219" y="710487"/>
                  <a:pt x="193596" y="736672"/>
                  <a:pt x="161788" y="736672"/>
                </a:cubicBezTo>
                <a:cubicBezTo>
                  <a:pt x="133514" y="736672"/>
                  <a:pt x="109658" y="715724"/>
                  <a:pt x="105240" y="688666"/>
                </a:cubicBezTo>
                <a:lnTo>
                  <a:pt x="54877" y="688666"/>
                </a:lnTo>
                <a:cubicBezTo>
                  <a:pt x="31021" y="688666"/>
                  <a:pt x="11583" y="669463"/>
                  <a:pt x="11583" y="645896"/>
                </a:cubicBezTo>
                <a:lnTo>
                  <a:pt x="11583" y="265332"/>
                </a:lnTo>
                <a:cubicBezTo>
                  <a:pt x="11583" y="259222"/>
                  <a:pt x="16884" y="254858"/>
                  <a:pt x="23069" y="254858"/>
                </a:cubicBezTo>
                <a:close/>
                <a:moveTo>
                  <a:pt x="436348" y="114862"/>
                </a:moveTo>
                <a:cubicBezTo>
                  <a:pt x="417918" y="114862"/>
                  <a:pt x="401243" y="130767"/>
                  <a:pt x="401243" y="150205"/>
                </a:cubicBezTo>
                <a:cubicBezTo>
                  <a:pt x="401243" y="170527"/>
                  <a:pt x="417918" y="185547"/>
                  <a:pt x="436348" y="185547"/>
                </a:cubicBezTo>
                <a:cubicBezTo>
                  <a:pt x="455655" y="185547"/>
                  <a:pt x="471452" y="170527"/>
                  <a:pt x="471452" y="150205"/>
                </a:cubicBezTo>
                <a:cubicBezTo>
                  <a:pt x="471452" y="130767"/>
                  <a:pt x="455655" y="114862"/>
                  <a:pt x="436348" y="114862"/>
                </a:cubicBezTo>
                <a:close/>
                <a:moveTo>
                  <a:pt x="56808" y="64232"/>
                </a:moveTo>
                <a:cubicBezTo>
                  <a:pt x="37580" y="64232"/>
                  <a:pt x="21849" y="79895"/>
                  <a:pt x="21849" y="99039"/>
                </a:cubicBezTo>
                <a:cubicBezTo>
                  <a:pt x="21849" y="118184"/>
                  <a:pt x="37580" y="133847"/>
                  <a:pt x="56808" y="133847"/>
                </a:cubicBezTo>
                <a:cubicBezTo>
                  <a:pt x="76035" y="133847"/>
                  <a:pt x="91766" y="118184"/>
                  <a:pt x="91766" y="99039"/>
                </a:cubicBezTo>
                <a:cubicBezTo>
                  <a:pt x="91766" y="79895"/>
                  <a:pt x="76035" y="64232"/>
                  <a:pt x="56808" y="64232"/>
                </a:cubicBezTo>
                <a:close/>
                <a:moveTo>
                  <a:pt x="56808" y="42477"/>
                </a:moveTo>
                <a:cubicBezTo>
                  <a:pt x="87396" y="42477"/>
                  <a:pt x="113615" y="67712"/>
                  <a:pt x="113615" y="99039"/>
                </a:cubicBezTo>
                <a:cubicBezTo>
                  <a:pt x="113615" y="126015"/>
                  <a:pt x="93514" y="149510"/>
                  <a:pt x="67295" y="154732"/>
                </a:cubicBezTo>
                <a:lnTo>
                  <a:pt x="67295" y="184318"/>
                </a:lnTo>
                <a:cubicBezTo>
                  <a:pt x="67295" y="196501"/>
                  <a:pt x="76909" y="206073"/>
                  <a:pt x="88270" y="206073"/>
                </a:cubicBezTo>
                <a:lnTo>
                  <a:pt x="366191" y="206073"/>
                </a:lnTo>
                <a:cubicBezTo>
                  <a:pt x="372308" y="206073"/>
                  <a:pt x="377552" y="210424"/>
                  <a:pt x="377552" y="216515"/>
                </a:cubicBezTo>
                <a:cubicBezTo>
                  <a:pt x="377552" y="221736"/>
                  <a:pt x="372308" y="226958"/>
                  <a:pt x="366191" y="226958"/>
                </a:cubicBezTo>
                <a:lnTo>
                  <a:pt x="88270" y="226958"/>
                </a:lnTo>
                <a:cubicBezTo>
                  <a:pt x="64673" y="226958"/>
                  <a:pt x="46320" y="208684"/>
                  <a:pt x="46320" y="184318"/>
                </a:cubicBezTo>
                <a:lnTo>
                  <a:pt x="46320" y="154732"/>
                </a:lnTo>
                <a:cubicBezTo>
                  <a:pt x="20101" y="149510"/>
                  <a:pt x="0" y="126015"/>
                  <a:pt x="0" y="99039"/>
                </a:cubicBezTo>
                <a:cubicBezTo>
                  <a:pt x="0" y="67712"/>
                  <a:pt x="25345" y="42477"/>
                  <a:pt x="56808" y="42477"/>
                </a:cubicBezTo>
                <a:close/>
                <a:moveTo>
                  <a:pt x="289367" y="22089"/>
                </a:moveTo>
                <a:cubicBezTo>
                  <a:pt x="269267" y="22089"/>
                  <a:pt x="253537" y="37993"/>
                  <a:pt x="253537" y="56548"/>
                </a:cubicBezTo>
                <a:cubicBezTo>
                  <a:pt x="253537" y="76869"/>
                  <a:pt x="269267" y="93657"/>
                  <a:pt x="289367" y="93657"/>
                </a:cubicBezTo>
                <a:cubicBezTo>
                  <a:pt x="307720" y="93657"/>
                  <a:pt x="324324" y="76869"/>
                  <a:pt x="324324" y="56548"/>
                </a:cubicBezTo>
                <a:cubicBezTo>
                  <a:pt x="324324" y="37993"/>
                  <a:pt x="307720" y="22089"/>
                  <a:pt x="289367" y="22089"/>
                </a:cubicBezTo>
                <a:close/>
                <a:moveTo>
                  <a:pt x="687627" y="21884"/>
                </a:moveTo>
                <a:cubicBezTo>
                  <a:pt x="667541" y="21884"/>
                  <a:pt x="652695" y="37641"/>
                  <a:pt x="652695" y="56024"/>
                </a:cubicBezTo>
                <a:cubicBezTo>
                  <a:pt x="652695" y="76158"/>
                  <a:pt x="667541" y="92790"/>
                  <a:pt x="687627" y="92790"/>
                </a:cubicBezTo>
                <a:cubicBezTo>
                  <a:pt x="706840" y="92790"/>
                  <a:pt x="722559" y="76158"/>
                  <a:pt x="722559" y="56024"/>
                </a:cubicBezTo>
                <a:cubicBezTo>
                  <a:pt x="722559" y="37641"/>
                  <a:pt x="706840" y="21884"/>
                  <a:pt x="687627" y="21884"/>
                </a:cubicBezTo>
                <a:close/>
                <a:moveTo>
                  <a:pt x="687627" y="0"/>
                </a:moveTo>
                <a:cubicBezTo>
                  <a:pt x="719066" y="0"/>
                  <a:pt x="744392" y="25386"/>
                  <a:pt x="744392" y="56024"/>
                </a:cubicBezTo>
                <a:cubicBezTo>
                  <a:pt x="744392" y="84912"/>
                  <a:pt x="724306" y="107672"/>
                  <a:pt x="698107" y="112924"/>
                </a:cubicBezTo>
                <a:lnTo>
                  <a:pt x="698107" y="209216"/>
                </a:lnTo>
                <a:cubicBezTo>
                  <a:pt x="698107" y="231976"/>
                  <a:pt x="679767" y="251234"/>
                  <a:pt x="655315" y="251234"/>
                </a:cubicBezTo>
                <a:lnTo>
                  <a:pt x="467555" y="251234"/>
                </a:lnTo>
                <a:cubicBezTo>
                  <a:pt x="456202" y="251234"/>
                  <a:pt x="445722" y="260863"/>
                  <a:pt x="445722" y="273119"/>
                </a:cubicBezTo>
                <a:lnTo>
                  <a:pt x="445722" y="401800"/>
                </a:lnTo>
                <a:cubicBezTo>
                  <a:pt x="445722" y="407928"/>
                  <a:pt x="441356" y="412305"/>
                  <a:pt x="435243" y="412305"/>
                </a:cubicBezTo>
                <a:cubicBezTo>
                  <a:pt x="429130" y="412305"/>
                  <a:pt x="424763" y="407928"/>
                  <a:pt x="424763" y="401800"/>
                </a:cubicBezTo>
                <a:lnTo>
                  <a:pt x="424763" y="273119"/>
                </a:lnTo>
                <a:cubicBezTo>
                  <a:pt x="424763" y="249483"/>
                  <a:pt x="443976" y="230225"/>
                  <a:pt x="467555" y="230225"/>
                </a:cubicBezTo>
                <a:lnTo>
                  <a:pt x="655315" y="230225"/>
                </a:lnTo>
                <a:cubicBezTo>
                  <a:pt x="667541" y="230225"/>
                  <a:pt x="677147" y="220596"/>
                  <a:pt x="677147" y="209216"/>
                </a:cubicBezTo>
                <a:lnTo>
                  <a:pt x="677147" y="112924"/>
                </a:lnTo>
                <a:cubicBezTo>
                  <a:pt x="650075" y="107672"/>
                  <a:pt x="630862" y="84912"/>
                  <a:pt x="630862" y="56024"/>
                </a:cubicBezTo>
                <a:cubicBezTo>
                  <a:pt x="630862" y="25386"/>
                  <a:pt x="656188" y="0"/>
                  <a:pt x="687627" y="0"/>
                </a:cubicBezTo>
                <a:close/>
                <a:moveTo>
                  <a:pt x="289367" y="0"/>
                </a:moveTo>
                <a:cubicBezTo>
                  <a:pt x="316459" y="0"/>
                  <a:pt x="339181" y="20322"/>
                  <a:pt x="344424" y="46828"/>
                </a:cubicBezTo>
                <a:lnTo>
                  <a:pt x="520081" y="46828"/>
                </a:lnTo>
                <a:cubicBezTo>
                  <a:pt x="543677" y="46828"/>
                  <a:pt x="562903" y="65383"/>
                  <a:pt x="562903" y="89239"/>
                </a:cubicBezTo>
                <a:lnTo>
                  <a:pt x="562903" y="196150"/>
                </a:lnTo>
                <a:cubicBezTo>
                  <a:pt x="562903" y="202335"/>
                  <a:pt x="558533" y="207636"/>
                  <a:pt x="552416" y="207636"/>
                </a:cubicBezTo>
                <a:cubicBezTo>
                  <a:pt x="546299" y="207636"/>
                  <a:pt x="541055" y="202335"/>
                  <a:pt x="541055" y="196150"/>
                </a:cubicBezTo>
                <a:lnTo>
                  <a:pt x="541055" y="89239"/>
                </a:lnTo>
                <a:cubicBezTo>
                  <a:pt x="541055" y="77753"/>
                  <a:pt x="531442" y="68917"/>
                  <a:pt x="520081" y="68917"/>
                </a:cubicBezTo>
                <a:lnTo>
                  <a:pt x="344424" y="68917"/>
                </a:lnTo>
                <a:cubicBezTo>
                  <a:pt x="339181" y="94541"/>
                  <a:pt x="316459" y="114862"/>
                  <a:pt x="289367" y="114862"/>
                </a:cubicBezTo>
                <a:cubicBezTo>
                  <a:pt x="257906" y="114862"/>
                  <a:pt x="231689" y="88356"/>
                  <a:pt x="231689" y="56548"/>
                </a:cubicBezTo>
                <a:cubicBezTo>
                  <a:pt x="231689" y="25623"/>
                  <a:pt x="257906" y="0"/>
                  <a:pt x="289367" y="0"/>
                </a:cubicBezTo>
                <a:close/>
                <a:moveTo>
                  <a:pt x="22992" y="0"/>
                </a:moveTo>
                <a:lnTo>
                  <a:pt x="152001" y="0"/>
                </a:lnTo>
                <a:cubicBezTo>
                  <a:pt x="174819" y="0"/>
                  <a:pt x="194126" y="19438"/>
                  <a:pt x="194126" y="43294"/>
                </a:cubicBezTo>
                <a:lnTo>
                  <a:pt x="194126" y="118397"/>
                </a:lnTo>
                <a:cubicBezTo>
                  <a:pt x="194126" y="129883"/>
                  <a:pt x="204658" y="139602"/>
                  <a:pt x="216067" y="139602"/>
                </a:cubicBezTo>
                <a:lnTo>
                  <a:pt x="380180" y="139602"/>
                </a:lnTo>
                <a:cubicBezTo>
                  <a:pt x="380180" y="139602"/>
                  <a:pt x="381058" y="139602"/>
                  <a:pt x="381936" y="139602"/>
                </a:cubicBezTo>
                <a:cubicBezTo>
                  <a:pt x="386324" y="113095"/>
                  <a:pt x="409142" y="93657"/>
                  <a:pt x="436348" y="93657"/>
                </a:cubicBezTo>
                <a:cubicBezTo>
                  <a:pt x="467942" y="93657"/>
                  <a:pt x="493392" y="118397"/>
                  <a:pt x="493392" y="150205"/>
                </a:cubicBezTo>
                <a:cubicBezTo>
                  <a:pt x="493392" y="181129"/>
                  <a:pt x="467942" y="207636"/>
                  <a:pt x="436348" y="207636"/>
                </a:cubicBezTo>
                <a:cubicBezTo>
                  <a:pt x="409142" y="207636"/>
                  <a:pt x="386324" y="187314"/>
                  <a:pt x="381936" y="160808"/>
                </a:cubicBezTo>
                <a:cubicBezTo>
                  <a:pt x="381058" y="160808"/>
                  <a:pt x="380180" y="160808"/>
                  <a:pt x="380180" y="160808"/>
                </a:cubicBezTo>
                <a:lnTo>
                  <a:pt x="216067" y="160808"/>
                </a:lnTo>
                <a:cubicBezTo>
                  <a:pt x="192371" y="160808"/>
                  <a:pt x="173064" y="141369"/>
                  <a:pt x="173064" y="118397"/>
                </a:cubicBezTo>
                <a:lnTo>
                  <a:pt x="173064" y="43294"/>
                </a:lnTo>
                <a:cubicBezTo>
                  <a:pt x="173064" y="31808"/>
                  <a:pt x="163410" y="22089"/>
                  <a:pt x="152001" y="22089"/>
                </a:cubicBezTo>
                <a:lnTo>
                  <a:pt x="22992" y="22089"/>
                </a:lnTo>
                <a:cubicBezTo>
                  <a:pt x="16849" y="22089"/>
                  <a:pt x="11583" y="16787"/>
                  <a:pt x="11583" y="10602"/>
                </a:cubicBezTo>
                <a:cubicBezTo>
                  <a:pt x="11583" y="5301"/>
                  <a:pt x="16849" y="0"/>
                  <a:pt x="229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5" name="Freeform 230">
            <a:extLst>
              <a:ext uri="{FF2B5EF4-FFF2-40B4-BE49-F238E27FC236}">
                <a16:creationId xmlns:a16="http://schemas.microsoft.com/office/drawing/2014/main" id="{A3D630FC-9377-4461-907E-578600AB7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3463" y="3714750"/>
            <a:ext cx="1722223" cy="1722223"/>
          </a:xfrm>
          <a:custGeom>
            <a:avLst/>
            <a:gdLst>
              <a:gd name="T0" fmla="*/ 1964 w 1965"/>
              <a:gd name="T1" fmla="*/ 982 h 1965"/>
              <a:gd name="T2" fmla="*/ 1964 w 1965"/>
              <a:gd name="T3" fmla="*/ 982 h 1965"/>
              <a:gd name="T4" fmla="*/ 983 w 1965"/>
              <a:gd name="T5" fmla="*/ 1964 h 1965"/>
              <a:gd name="T6" fmla="*/ 983 w 1965"/>
              <a:gd name="T7" fmla="*/ 1964 h 1965"/>
              <a:gd name="T8" fmla="*/ 0 w 1965"/>
              <a:gd name="T9" fmla="*/ 982 h 1965"/>
              <a:gd name="T10" fmla="*/ 0 w 1965"/>
              <a:gd name="T11" fmla="*/ 982 h 1965"/>
              <a:gd name="T12" fmla="*/ 983 w 1965"/>
              <a:gd name="T13" fmla="*/ 0 h 1965"/>
              <a:gd name="T14" fmla="*/ 983 w 1965"/>
              <a:gd name="T15" fmla="*/ 0 h 1965"/>
              <a:gd name="T16" fmla="*/ 1964 w 1965"/>
              <a:gd name="T17" fmla="*/ 982 h 1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65" h="1965">
                <a:moveTo>
                  <a:pt x="1964" y="982"/>
                </a:moveTo>
                <a:lnTo>
                  <a:pt x="1964" y="982"/>
                </a:lnTo>
                <a:cubicBezTo>
                  <a:pt x="1964" y="1525"/>
                  <a:pt x="1524" y="1964"/>
                  <a:pt x="983" y="1964"/>
                </a:cubicBezTo>
                <a:lnTo>
                  <a:pt x="983" y="1964"/>
                </a:lnTo>
                <a:cubicBezTo>
                  <a:pt x="441" y="1964"/>
                  <a:pt x="0" y="1525"/>
                  <a:pt x="0" y="982"/>
                </a:cubicBezTo>
                <a:lnTo>
                  <a:pt x="0" y="982"/>
                </a:lnTo>
                <a:cubicBezTo>
                  <a:pt x="0" y="439"/>
                  <a:pt x="441" y="0"/>
                  <a:pt x="983" y="0"/>
                </a:cubicBezTo>
                <a:lnTo>
                  <a:pt x="983" y="0"/>
                </a:lnTo>
                <a:cubicBezTo>
                  <a:pt x="1524" y="0"/>
                  <a:pt x="1964" y="439"/>
                  <a:pt x="1964" y="982"/>
                </a:cubicBez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6" name="Line 231">
            <a:extLst>
              <a:ext uri="{FF2B5EF4-FFF2-40B4-BE49-F238E27FC236}">
                <a16:creationId xmlns:a16="http://schemas.microsoft.com/office/drawing/2014/main" id="{CCFE80AC-851D-48C7-B057-329F2A2E4BAF}"/>
              </a:ext>
            </a:extLst>
          </p:cNvPr>
          <p:cNvSpPr>
            <a:spLocks noChangeShapeType="1"/>
          </p:cNvSpPr>
          <p:nvPr/>
        </p:nvSpPr>
        <p:spPr bwMode="auto">
          <a:xfrm>
            <a:off x="9356382" y="4572000"/>
            <a:ext cx="1977081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7" name="Freeform 232">
            <a:extLst>
              <a:ext uri="{FF2B5EF4-FFF2-40B4-BE49-F238E27FC236}">
                <a16:creationId xmlns:a16="http://schemas.microsoft.com/office/drawing/2014/main" id="{6DFCAF3F-049A-401C-89FA-8A42E209F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0337" y="4409818"/>
            <a:ext cx="332088" cy="332088"/>
          </a:xfrm>
          <a:custGeom>
            <a:avLst/>
            <a:gdLst>
              <a:gd name="T0" fmla="*/ 380 w 381"/>
              <a:gd name="T1" fmla="*/ 189 h 380"/>
              <a:gd name="T2" fmla="*/ 380 w 381"/>
              <a:gd name="T3" fmla="*/ 189 h 380"/>
              <a:gd name="T4" fmla="*/ 190 w 381"/>
              <a:gd name="T5" fmla="*/ 379 h 380"/>
              <a:gd name="T6" fmla="*/ 190 w 381"/>
              <a:gd name="T7" fmla="*/ 379 h 380"/>
              <a:gd name="T8" fmla="*/ 0 w 381"/>
              <a:gd name="T9" fmla="*/ 189 h 380"/>
              <a:gd name="T10" fmla="*/ 0 w 381"/>
              <a:gd name="T11" fmla="*/ 189 h 380"/>
              <a:gd name="T12" fmla="*/ 190 w 381"/>
              <a:gd name="T13" fmla="*/ 0 h 380"/>
              <a:gd name="T14" fmla="*/ 190 w 381"/>
              <a:gd name="T15" fmla="*/ 0 h 380"/>
              <a:gd name="T16" fmla="*/ 380 w 381"/>
              <a:gd name="T17" fmla="*/ 189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1" h="380">
                <a:moveTo>
                  <a:pt x="380" y="189"/>
                </a:moveTo>
                <a:lnTo>
                  <a:pt x="380" y="189"/>
                </a:lnTo>
                <a:cubicBezTo>
                  <a:pt x="380" y="294"/>
                  <a:pt x="294" y="379"/>
                  <a:pt x="190" y="379"/>
                </a:cubicBezTo>
                <a:lnTo>
                  <a:pt x="190" y="379"/>
                </a:lnTo>
                <a:cubicBezTo>
                  <a:pt x="86" y="379"/>
                  <a:pt x="0" y="294"/>
                  <a:pt x="0" y="189"/>
                </a:cubicBezTo>
                <a:lnTo>
                  <a:pt x="0" y="189"/>
                </a:lnTo>
                <a:cubicBezTo>
                  <a:pt x="0" y="84"/>
                  <a:pt x="86" y="0"/>
                  <a:pt x="190" y="0"/>
                </a:cubicBezTo>
                <a:lnTo>
                  <a:pt x="190" y="0"/>
                </a:lnTo>
                <a:cubicBezTo>
                  <a:pt x="294" y="0"/>
                  <a:pt x="380" y="84"/>
                  <a:pt x="380" y="189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8" name="Line 233">
            <a:extLst>
              <a:ext uri="{FF2B5EF4-FFF2-40B4-BE49-F238E27FC236}">
                <a16:creationId xmlns:a16="http://schemas.microsoft.com/office/drawing/2014/main" id="{48AC65C9-CDEB-4788-9BE3-E8705A7C80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051824" y="4572000"/>
            <a:ext cx="1984804" cy="0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59" name="Freeform 234">
            <a:extLst>
              <a:ext uri="{FF2B5EF4-FFF2-40B4-BE49-F238E27FC236}">
                <a16:creationId xmlns:a16="http://schemas.microsoft.com/office/drawing/2014/main" id="{D6682BAD-A088-4183-8A4A-B3333D337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62862" y="4409818"/>
            <a:ext cx="332088" cy="332088"/>
          </a:xfrm>
          <a:custGeom>
            <a:avLst/>
            <a:gdLst>
              <a:gd name="T0" fmla="*/ 0 w 380"/>
              <a:gd name="T1" fmla="*/ 189 h 380"/>
              <a:gd name="T2" fmla="*/ 0 w 380"/>
              <a:gd name="T3" fmla="*/ 189 h 380"/>
              <a:gd name="T4" fmla="*/ 190 w 380"/>
              <a:gd name="T5" fmla="*/ 0 h 380"/>
              <a:gd name="T6" fmla="*/ 190 w 380"/>
              <a:gd name="T7" fmla="*/ 0 h 380"/>
              <a:gd name="T8" fmla="*/ 379 w 380"/>
              <a:gd name="T9" fmla="*/ 189 h 380"/>
              <a:gd name="T10" fmla="*/ 379 w 380"/>
              <a:gd name="T11" fmla="*/ 189 h 380"/>
              <a:gd name="T12" fmla="*/ 190 w 380"/>
              <a:gd name="T13" fmla="*/ 379 h 380"/>
              <a:gd name="T14" fmla="*/ 190 w 380"/>
              <a:gd name="T15" fmla="*/ 379 h 380"/>
              <a:gd name="T16" fmla="*/ 0 w 380"/>
              <a:gd name="T17" fmla="*/ 189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0" h="380">
                <a:moveTo>
                  <a:pt x="0" y="189"/>
                </a:moveTo>
                <a:lnTo>
                  <a:pt x="0" y="189"/>
                </a:lnTo>
                <a:cubicBezTo>
                  <a:pt x="0" y="84"/>
                  <a:pt x="86" y="0"/>
                  <a:pt x="190" y="0"/>
                </a:cubicBezTo>
                <a:lnTo>
                  <a:pt x="190" y="0"/>
                </a:lnTo>
                <a:cubicBezTo>
                  <a:pt x="294" y="0"/>
                  <a:pt x="379" y="84"/>
                  <a:pt x="379" y="189"/>
                </a:cubicBezTo>
                <a:lnTo>
                  <a:pt x="379" y="189"/>
                </a:lnTo>
                <a:cubicBezTo>
                  <a:pt x="379" y="294"/>
                  <a:pt x="294" y="379"/>
                  <a:pt x="190" y="379"/>
                </a:cubicBezTo>
                <a:lnTo>
                  <a:pt x="190" y="379"/>
                </a:lnTo>
                <a:cubicBezTo>
                  <a:pt x="86" y="379"/>
                  <a:pt x="0" y="294"/>
                  <a:pt x="0" y="189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808FC18B-66F3-4A77-B321-8E9798F1BCB2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A9047BB4-4D52-48E0-8FFD-98F6177C057E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8AFA245B-0CC0-4FD1-ADBF-7673E7223318}"/>
              </a:ext>
            </a:extLst>
          </p:cNvPr>
          <p:cNvSpPr txBox="1"/>
          <p:nvPr/>
        </p:nvSpPr>
        <p:spPr>
          <a:xfrm>
            <a:off x="2182368" y="3734254"/>
            <a:ext cx="60765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08C1422D-A44B-4E8A-B44B-37A59262CBA8}"/>
              </a:ext>
            </a:extLst>
          </p:cNvPr>
          <p:cNvSpPr txBox="1"/>
          <p:nvPr/>
        </p:nvSpPr>
        <p:spPr>
          <a:xfrm>
            <a:off x="2182369" y="4415596"/>
            <a:ext cx="607655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8DA7529B-E821-4DF9-8733-CCF04967E4D6}"/>
              </a:ext>
            </a:extLst>
          </p:cNvPr>
          <p:cNvSpPr txBox="1"/>
          <p:nvPr/>
        </p:nvSpPr>
        <p:spPr>
          <a:xfrm>
            <a:off x="16112630" y="3734254"/>
            <a:ext cx="60765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A552270D-C93B-4DCD-882E-0E93D077DD4B}"/>
              </a:ext>
            </a:extLst>
          </p:cNvPr>
          <p:cNvSpPr txBox="1"/>
          <p:nvPr/>
        </p:nvSpPr>
        <p:spPr>
          <a:xfrm>
            <a:off x="16112631" y="4416626"/>
            <a:ext cx="607655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EF2B2AB0-C276-4D3F-BAFD-B5CD8E81FB27}"/>
              </a:ext>
            </a:extLst>
          </p:cNvPr>
          <p:cNvSpPr txBox="1"/>
          <p:nvPr/>
        </p:nvSpPr>
        <p:spPr>
          <a:xfrm>
            <a:off x="1582420" y="3310552"/>
            <a:ext cx="54448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CE09A950-3BF8-40A0-BB9C-48A8F505D721}"/>
              </a:ext>
            </a:extLst>
          </p:cNvPr>
          <p:cNvSpPr txBox="1"/>
          <p:nvPr/>
        </p:nvSpPr>
        <p:spPr>
          <a:xfrm>
            <a:off x="15520035" y="3310552"/>
            <a:ext cx="54448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roup 280">
            <a:extLst>
              <a:ext uri="{FF2B5EF4-FFF2-40B4-BE49-F238E27FC236}">
                <a16:creationId xmlns:a16="http://schemas.microsoft.com/office/drawing/2014/main" id="{5D0D1C1E-E195-4305-A635-DD574962E962}"/>
              </a:ext>
            </a:extLst>
          </p:cNvPr>
          <p:cNvGrpSpPr/>
          <p:nvPr/>
        </p:nvGrpSpPr>
        <p:grpSpPr>
          <a:xfrm>
            <a:off x="1500230" y="4409818"/>
            <a:ext cx="14086703" cy="7441083"/>
            <a:chOff x="1500230" y="4409818"/>
            <a:chExt cx="14086703" cy="7441083"/>
          </a:xfrm>
        </p:grpSpPr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3165DF71-634D-4BEA-A5E9-35BD31C28A66}"/>
                </a:ext>
              </a:extLst>
            </p:cNvPr>
            <p:cNvGrpSpPr/>
            <p:nvPr/>
          </p:nvGrpSpPr>
          <p:grpSpPr>
            <a:xfrm>
              <a:off x="2098761" y="4409818"/>
              <a:ext cx="6653341" cy="2722346"/>
              <a:chOff x="2098761" y="4409818"/>
              <a:chExt cx="6653341" cy="2722346"/>
            </a:xfrm>
          </p:grpSpPr>
          <p:sp>
            <p:nvSpPr>
              <p:cNvPr id="366" name="Freeform 40">
                <a:extLst>
                  <a:ext uri="{FF2B5EF4-FFF2-40B4-BE49-F238E27FC236}">
                    <a16:creationId xmlns:a16="http://schemas.microsoft.com/office/drawing/2014/main" id="{7EC31850-D63C-49A1-A26C-3FAA9063A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7088" y="4788243"/>
                <a:ext cx="1189338" cy="1756975"/>
              </a:xfrm>
              <a:custGeom>
                <a:avLst/>
                <a:gdLst>
                  <a:gd name="T0" fmla="*/ 1172 w 1359"/>
                  <a:gd name="T1" fmla="*/ 2004 h 2005"/>
                  <a:gd name="T2" fmla="*/ 679 w 1359"/>
                  <a:gd name="T3" fmla="*/ 2004 h 2005"/>
                  <a:gd name="T4" fmla="*/ 186 w 1359"/>
                  <a:gd name="T5" fmla="*/ 2004 h 2005"/>
                  <a:gd name="T6" fmla="*/ 186 w 1359"/>
                  <a:gd name="T7" fmla="*/ 2004 h 2005"/>
                  <a:gd name="T8" fmla="*/ 54 w 1359"/>
                  <a:gd name="T9" fmla="*/ 1949 h 2005"/>
                  <a:gd name="T10" fmla="*/ 54 w 1359"/>
                  <a:gd name="T11" fmla="*/ 1949 h 2005"/>
                  <a:gd name="T12" fmla="*/ 0 w 1359"/>
                  <a:gd name="T13" fmla="*/ 1818 h 2005"/>
                  <a:gd name="T14" fmla="*/ 0 w 1359"/>
                  <a:gd name="T15" fmla="*/ 1002 h 2005"/>
                  <a:gd name="T16" fmla="*/ 0 w 1359"/>
                  <a:gd name="T17" fmla="*/ 187 h 2005"/>
                  <a:gd name="T18" fmla="*/ 0 w 1359"/>
                  <a:gd name="T19" fmla="*/ 187 h 2005"/>
                  <a:gd name="T20" fmla="*/ 54 w 1359"/>
                  <a:gd name="T21" fmla="*/ 55 h 2005"/>
                  <a:gd name="T22" fmla="*/ 54 w 1359"/>
                  <a:gd name="T23" fmla="*/ 55 h 2005"/>
                  <a:gd name="T24" fmla="*/ 186 w 1359"/>
                  <a:gd name="T25" fmla="*/ 0 h 2005"/>
                  <a:gd name="T26" fmla="*/ 679 w 1359"/>
                  <a:gd name="T27" fmla="*/ 0 h 2005"/>
                  <a:gd name="T28" fmla="*/ 1172 w 1359"/>
                  <a:gd name="T29" fmla="*/ 0 h 2005"/>
                  <a:gd name="T30" fmla="*/ 1172 w 1359"/>
                  <a:gd name="T31" fmla="*/ 0 h 2005"/>
                  <a:gd name="T32" fmla="*/ 1304 w 1359"/>
                  <a:gd name="T33" fmla="*/ 55 h 2005"/>
                  <a:gd name="T34" fmla="*/ 1304 w 1359"/>
                  <a:gd name="T35" fmla="*/ 55 h 2005"/>
                  <a:gd name="T36" fmla="*/ 1358 w 1359"/>
                  <a:gd name="T37" fmla="*/ 187 h 2005"/>
                  <a:gd name="T38" fmla="*/ 1358 w 1359"/>
                  <a:gd name="T39" fmla="*/ 1002 h 2005"/>
                  <a:gd name="T40" fmla="*/ 1358 w 1359"/>
                  <a:gd name="T41" fmla="*/ 1818 h 2005"/>
                  <a:gd name="T42" fmla="*/ 1358 w 1359"/>
                  <a:gd name="T43" fmla="*/ 1818 h 2005"/>
                  <a:gd name="T44" fmla="*/ 1304 w 1359"/>
                  <a:gd name="T45" fmla="*/ 1949 h 2005"/>
                  <a:gd name="T46" fmla="*/ 1304 w 1359"/>
                  <a:gd name="T47" fmla="*/ 1949 h 2005"/>
                  <a:gd name="T48" fmla="*/ 1172 w 1359"/>
                  <a:gd name="T49" fmla="*/ 2004 h 2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59" h="2005">
                    <a:moveTo>
                      <a:pt x="1172" y="2004"/>
                    </a:moveTo>
                    <a:lnTo>
                      <a:pt x="679" y="2004"/>
                    </a:lnTo>
                    <a:lnTo>
                      <a:pt x="186" y="2004"/>
                    </a:lnTo>
                    <a:lnTo>
                      <a:pt x="186" y="2004"/>
                    </a:lnTo>
                    <a:cubicBezTo>
                      <a:pt x="135" y="2004"/>
                      <a:pt x="89" y="1983"/>
                      <a:pt x="54" y="1949"/>
                    </a:cubicBezTo>
                    <a:lnTo>
                      <a:pt x="54" y="1949"/>
                    </a:lnTo>
                    <a:cubicBezTo>
                      <a:pt x="20" y="1915"/>
                      <a:pt x="0" y="1869"/>
                      <a:pt x="0" y="1818"/>
                    </a:cubicBezTo>
                    <a:lnTo>
                      <a:pt x="0" y="1002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36"/>
                      <a:pt x="20" y="88"/>
                      <a:pt x="54" y="55"/>
                    </a:cubicBezTo>
                    <a:lnTo>
                      <a:pt x="54" y="55"/>
                    </a:lnTo>
                    <a:cubicBezTo>
                      <a:pt x="89" y="21"/>
                      <a:pt x="135" y="0"/>
                      <a:pt x="186" y="0"/>
                    </a:cubicBezTo>
                    <a:lnTo>
                      <a:pt x="679" y="0"/>
                    </a:lnTo>
                    <a:lnTo>
                      <a:pt x="1172" y="0"/>
                    </a:lnTo>
                    <a:lnTo>
                      <a:pt x="1172" y="0"/>
                    </a:lnTo>
                    <a:cubicBezTo>
                      <a:pt x="1223" y="0"/>
                      <a:pt x="1270" y="21"/>
                      <a:pt x="1304" y="55"/>
                    </a:cubicBezTo>
                    <a:lnTo>
                      <a:pt x="1304" y="55"/>
                    </a:lnTo>
                    <a:cubicBezTo>
                      <a:pt x="1337" y="88"/>
                      <a:pt x="1358" y="136"/>
                      <a:pt x="1358" y="187"/>
                    </a:cubicBezTo>
                    <a:lnTo>
                      <a:pt x="1358" y="1002"/>
                    </a:lnTo>
                    <a:lnTo>
                      <a:pt x="1358" y="1818"/>
                    </a:lnTo>
                    <a:lnTo>
                      <a:pt x="1358" y="1818"/>
                    </a:lnTo>
                    <a:cubicBezTo>
                      <a:pt x="1358" y="1869"/>
                      <a:pt x="1337" y="1915"/>
                      <a:pt x="1304" y="1949"/>
                    </a:cubicBezTo>
                    <a:lnTo>
                      <a:pt x="1304" y="1949"/>
                    </a:lnTo>
                    <a:cubicBezTo>
                      <a:pt x="1270" y="1983"/>
                      <a:pt x="1223" y="2004"/>
                      <a:pt x="1172" y="20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41">
                <a:extLst>
                  <a:ext uri="{FF2B5EF4-FFF2-40B4-BE49-F238E27FC236}">
                    <a16:creationId xmlns:a16="http://schemas.microsoft.com/office/drawing/2014/main" id="{23F4DF34-5AE6-465A-9133-3345FD1AD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5505" y="4780520"/>
                <a:ext cx="1208644" cy="1772421"/>
              </a:xfrm>
              <a:custGeom>
                <a:avLst/>
                <a:gdLst>
                  <a:gd name="T0" fmla="*/ 196 w 1379"/>
                  <a:gd name="T1" fmla="*/ 18 h 2023"/>
                  <a:gd name="T2" fmla="*/ 196 w 1379"/>
                  <a:gd name="T3" fmla="*/ 18 h 2023"/>
                  <a:gd name="T4" fmla="*/ 71 w 1379"/>
                  <a:gd name="T5" fmla="*/ 71 h 2023"/>
                  <a:gd name="T6" fmla="*/ 71 w 1379"/>
                  <a:gd name="T7" fmla="*/ 71 h 2023"/>
                  <a:gd name="T8" fmla="*/ 19 w 1379"/>
                  <a:gd name="T9" fmla="*/ 196 h 2023"/>
                  <a:gd name="T10" fmla="*/ 19 w 1379"/>
                  <a:gd name="T11" fmla="*/ 1827 h 2023"/>
                  <a:gd name="T12" fmla="*/ 19 w 1379"/>
                  <a:gd name="T13" fmla="*/ 1827 h 2023"/>
                  <a:gd name="T14" fmla="*/ 71 w 1379"/>
                  <a:gd name="T15" fmla="*/ 1952 h 2023"/>
                  <a:gd name="T16" fmla="*/ 71 w 1379"/>
                  <a:gd name="T17" fmla="*/ 1952 h 2023"/>
                  <a:gd name="T18" fmla="*/ 196 w 1379"/>
                  <a:gd name="T19" fmla="*/ 2004 h 2023"/>
                  <a:gd name="T20" fmla="*/ 1182 w 1379"/>
                  <a:gd name="T21" fmla="*/ 2004 h 2023"/>
                  <a:gd name="T22" fmla="*/ 1182 w 1379"/>
                  <a:gd name="T23" fmla="*/ 2004 h 2023"/>
                  <a:gd name="T24" fmla="*/ 1307 w 1379"/>
                  <a:gd name="T25" fmla="*/ 1952 h 2023"/>
                  <a:gd name="T26" fmla="*/ 1307 w 1379"/>
                  <a:gd name="T27" fmla="*/ 1952 h 2023"/>
                  <a:gd name="T28" fmla="*/ 1360 w 1379"/>
                  <a:gd name="T29" fmla="*/ 1827 h 2023"/>
                  <a:gd name="T30" fmla="*/ 1360 w 1379"/>
                  <a:gd name="T31" fmla="*/ 196 h 2023"/>
                  <a:gd name="T32" fmla="*/ 1360 w 1379"/>
                  <a:gd name="T33" fmla="*/ 196 h 2023"/>
                  <a:gd name="T34" fmla="*/ 1307 w 1379"/>
                  <a:gd name="T35" fmla="*/ 71 h 2023"/>
                  <a:gd name="T36" fmla="*/ 1307 w 1379"/>
                  <a:gd name="T37" fmla="*/ 71 h 2023"/>
                  <a:gd name="T38" fmla="*/ 1182 w 1379"/>
                  <a:gd name="T39" fmla="*/ 18 h 2023"/>
                  <a:gd name="T40" fmla="*/ 196 w 1379"/>
                  <a:gd name="T41" fmla="*/ 18 h 2023"/>
                  <a:gd name="T42" fmla="*/ 1182 w 1379"/>
                  <a:gd name="T43" fmla="*/ 2022 h 2023"/>
                  <a:gd name="T44" fmla="*/ 196 w 1379"/>
                  <a:gd name="T45" fmla="*/ 2022 h 2023"/>
                  <a:gd name="T46" fmla="*/ 196 w 1379"/>
                  <a:gd name="T47" fmla="*/ 2022 h 2023"/>
                  <a:gd name="T48" fmla="*/ 57 w 1379"/>
                  <a:gd name="T49" fmla="*/ 1965 h 2023"/>
                  <a:gd name="T50" fmla="*/ 57 w 1379"/>
                  <a:gd name="T51" fmla="*/ 1965 h 2023"/>
                  <a:gd name="T52" fmla="*/ 0 w 1379"/>
                  <a:gd name="T53" fmla="*/ 1827 h 2023"/>
                  <a:gd name="T54" fmla="*/ 0 w 1379"/>
                  <a:gd name="T55" fmla="*/ 196 h 2023"/>
                  <a:gd name="T56" fmla="*/ 0 w 1379"/>
                  <a:gd name="T57" fmla="*/ 196 h 2023"/>
                  <a:gd name="T58" fmla="*/ 57 w 1379"/>
                  <a:gd name="T59" fmla="*/ 58 h 2023"/>
                  <a:gd name="T60" fmla="*/ 57 w 1379"/>
                  <a:gd name="T61" fmla="*/ 58 h 2023"/>
                  <a:gd name="T62" fmla="*/ 196 w 1379"/>
                  <a:gd name="T63" fmla="*/ 0 h 2023"/>
                  <a:gd name="T64" fmla="*/ 1182 w 1379"/>
                  <a:gd name="T65" fmla="*/ 0 h 2023"/>
                  <a:gd name="T66" fmla="*/ 1182 w 1379"/>
                  <a:gd name="T67" fmla="*/ 0 h 2023"/>
                  <a:gd name="T68" fmla="*/ 1320 w 1379"/>
                  <a:gd name="T69" fmla="*/ 58 h 2023"/>
                  <a:gd name="T70" fmla="*/ 1320 w 1379"/>
                  <a:gd name="T71" fmla="*/ 58 h 2023"/>
                  <a:gd name="T72" fmla="*/ 1378 w 1379"/>
                  <a:gd name="T73" fmla="*/ 196 h 2023"/>
                  <a:gd name="T74" fmla="*/ 1378 w 1379"/>
                  <a:gd name="T75" fmla="*/ 1827 h 2023"/>
                  <a:gd name="T76" fmla="*/ 1378 w 1379"/>
                  <a:gd name="T77" fmla="*/ 1827 h 2023"/>
                  <a:gd name="T78" fmla="*/ 1320 w 1379"/>
                  <a:gd name="T79" fmla="*/ 1965 h 2023"/>
                  <a:gd name="T80" fmla="*/ 1320 w 1379"/>
                  <a:gd name="T81" fmla="*/ 1965 h 2023"/>
                  <a:gd name="T82" fmla="*/ 1182 w 1379"/>
                  <a:gd name="T83" fmla="*/ 2022 h 2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79" h="2023">
                    <a:moveTo>
                      <a:pt x="196" y="18"/>
                    </a:moveTo>
                    <a:lnTo>
                      <a:pt x="196" y="18"/>
                    </a:lnTo>
                    <a:cubicBezTo>
                      <a:pt x="149" y="18"/>
                      <a:pt x="104" y="37"/>
                      <a:pt x="71" y="71"/>
                    </a:cubicBezTo>
                    <a:lnTo>
                      <a:pt x="71" y="71"/>
                    </a:lnTo>
                    <a:cubicBezTo>
                      <a:pt x="37" y="104"/>
                      <a:pt x="19" y="148"/>
                      <a:pt x="19" y="196"/>
                    </a:cubicBezTo>
                    <a:lnTo>
                      <a:pt x="19" y="1827"/>
                    </a:lnTo>
                    <a:lnTo>
                      <a:pt x="19" y="1827"/>
                    </a:lnTo>
                    <a:cubicBezTo>
                      <a:pt x="19" y="1874"/>
                      <a:pt x="37" y="1918"/>
                      <a:pt x="71" y="1952"/>
                    </a:cubicBezTo>
                    <a:lnTo>
                      <a:pt x="71" y="1952"/>
                    </a:lnTo>
                    <a:cubicBezTo>
                      <a:pt x="104" y="1985"/>
                      <a:pt x="149" y="2004"/>
                      <a:pt x="196" y="2004"/>
                    </a:cubicBezTo>
                    <a:lnTo>
                      <a:pt x="1182" y="2004"/>
                    </a:lnTo>
                    <a:lnTo>
                      <a:pt x="1182" y="2004"/>
                    </a:lnTo>
                    <a:cubicBezTo>
                      <a:pt x="1230" y="2004"/>
                      <a:pt x="1274" y="1985"/>
                      <a:pt x="1307" y="1952"/>
                    </a:cubicBezTo>
                    <a:lnTo>
                      <a:pt x="1307" y="1952"/>
                    </a:lnTo>
                    <a:cubicBezTo>
                      <a:pt x="1341" y="1918"/>
                      <a:pt x="1360" y="1874"/>
                      <a:pt x="1360" y="1827"/>
                    </a:cubicBezTo>
                    <a:lnTo>
                      <a:pt x="1360" y="196"/>
                    </a:lnTo>
                    <a:lnTo>
                      <a:pt x="1360" y="196"/>
                    </a:lnTo>
                    <a:cubicBezTo>
                      <a:pt x="1360" y="148"/>
                      <a:pt x="1341" y="104"/>
                      <a:pt x="1307" y="71"/>
                    </a:cubicBezTo>
                    <a:lnTo>
                      <a:pt x="1307" y="71"/>
                    </a:lnTo>
                    <a:cubicBezTo>
                      <a:pt x="1274" y="37"/>
                      <a:pt x="1230" y="18"/>
                      <a:pt x="1182" y="18"/>
                    </a:cubicBezTo>
                    <a:lnTo>
                      <a:pt x="196" y="18"/>
                    </a:lnTo>
                    <a:close/>
                    <a:moveTo>
                      <a:pt x="1182" y="2022"/>
                    </a:moveTo>
                    <a:lnTo>
                      <a:pt x="196" y="2022"/>
                    </a:lnTo>
                    <a:lnTo>
                      <a:pt x="196" y="2022"/>
                    </a:lnTo>
                    <a:cubicBezTo>
                      <a:pt x="144" y="2022"/>
                      <a:pt x="95" y="2002"/>
                      <a:pt x="57" y="1965"/>
                    </a:cubicBezTo>
                    <a:lnTo>
                      <a:pt x="57" y="1965"/>
                    </a:lnTo>
                    <a:cubicBezTo>
                      <a:pt x="21" y="1928"/>
                      <a:pt x="0" y="1879"/>
                      <a:pt x="0" y="1827"/>
                    </a:cubicBezTo>
                    <a:lnTo>
                      <a:pt x="0" y="196"/>
                    </a:lnTo>
                    <a:lnTo>
                      <a:pt x="0" y="196"/>
                    </a:lnTo>
                    <a:cubicBezTo>
                      <a:pt x="0" y="143"/>
                      <a:pt x="21" y="94"/>
                      <a:pt x="57" y="58"/>
                    </a:cubicBezTo>
                    <a:lnTo>
                      <a:pt x="57" y="58"/>
                    </a:lnTo>
                    <a:cubicBezTo>
                      <a:pt x="95" y="20"/>
                      <a:pt x="144" y="0"/>
                      <a:pt x="196" y="0"/>
                    </a:cubicBezTo>
                    <a:lnTo>
                      <a:pt x="1182" y="0"/>
                    </a:lnTo>
                    <a:lnTo>
                      <a:pt x="1182" y="0"/>
                    </a:lnTo>
                    <a:cubicBezTo>
                      <a:pt x="1234" y="0"/>
                      <a:pt x="1284" y="20"/>
                      <a:pt x="1320" y="58"/>
                    </a:cubicBezTo>
                    <a:lnTo>
                      <a:pt x="1320" y="58"/>
                    </a:lnTo>
                    <a:cubicBezTo>
                      <a:pt x="1358" y="94"/>
                      <a:pt x="1378" y="143"/>
                      <a:pt x="1378" y="196"/>
                    </a:cubicBezTo>
                    <a:lnTo>
                      <a:pt x="1378" y="1827"/>
                    </a:lnTo>
                    <a:lnTo>
                      <a:pt x="1378" y="1827"/>
                    </a:lnTo>
                    <a:cubicBezTo>
                      <a:pt x="1378" y="1879"/>
                      <a:pt x="1358" y="1928"/>
                      <a:pt x="1320" y="1965"/>
                    </a:cubicBezTo>
                    <a:lnTo>
                      <a:pt x="1320" y="1965"/>
                    </a:lnTo>
                    <a:cubicBezTo>
                      <a:pt x="1284" y="2002"/>
                      <a:pt x="1234" y="2022"/>
                      <a:pt x="1182" y="20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5B144DDE-901B-4F4C-A562-31EA811FF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1654" y="5104885"/>
                <a:ext cx="439334" cy="1130602"/>
              </a:xfrm>
              <a:custGeom>
                <a:avLst/>
                <a:gdLst>
                  <a:gd name="connsiteX0" fmla="*/ 11710 w 439334"/>
                  <a:gd name="connsiteY0" fmla="*/ 1115969 h 1130602"/>
                  <a:gd name="connsiteX1" fmla="*/ 419902 w 439334"/>
                  <a:gd name="connsiteY1" fmla="*/ 1115969 h 1130602"/>
                  <a:gd name="connsiteX2" fmla="*/ 427752 w 439334"/>
                  <a:gd name="connsiteY2" fmla="*/ 1123286 h 1130602"/>
                  <a:gd name="connsiteX3" fmla="*/ 419902 w 439334"/>
                  <a:gd name="connsiteY3" fmla="*/ 1130602 h 1130602"/>
                  <a:gd name="connsiteX4" fmla="*/ 11710 w 439334"/>
                  <a:gd name="connsiteY4" fmla="*/ 1130602 h 1130602"/>
                  <a:gd name="connsiteX5" fmla="*/ 3860 w 439334"/>
                  <a:gd name="connsiteY5" fmla="*/ 1123286 h 1130602"/>
                  <a:gd name="connsiteX6" fmla="*/ 11710 w 439334"/>
                  <a:gd name="connsiteY6" fmla="*/ 1115969 h 1130602"/>
                  <a:gd name="connsiteX7" fmla="*/ 104396 w 439334"/>
                  <a:gd name="connsiteY7" fmla="*/ 1007847 h 1130602"/>
                  <a:gd name="connsiteX8" fmla="*/ 334939 w 439334"/>
                  <a:gd name="connsiteY8" fmla="*/ 1007847 h 1130602"/>
                  <a:gd name="connsiteX9" fmla="*/ 342798 w 439334"/>
                  <a:gd name="connsiteY9" fmla="*/ 1016536 h 1130602"/>
                  <a:gd name="connsiteX10" fmla="*/ 334939 w 439334"/>
                  <a:gd name="connsiteY10" fmla="*/ 1026191 h 1130602"/>
                  <a:gd name="connsiteX11" fmla="*/ 104396 w 439334"/>
                  <a:gd name="connsiteY11" fmla="*/ 1026191 h 1130602"/>
                  <a:gd name="connsiteX12" fmla="*/ 96536 w 439334"/>
                  <a:gd name="connsiteY12" fmla="*/ 1016536 h 1130602"/>
                  <a:gd name="connsiteX13" fmla="*/ 104396 w 439334"/>
                  <a:gd name="connsiteY13" fmla="*/ 1007847 h 1130602"/>
                  <a:gd name="connsiteX14" fmla="*/ 82117 w 439334"/>
                  <a:gd name="connsiteY14" fmla="*/ 687345 h 1130602"/>
                  <a:gd name="connsiteX15" fmla="*/ 353356 w 439334"/>
                  <a:gd name="connsiteY15" fmla="*/ 687345 h 1130602"/>
                  <a:gd name="connsiteX16" fmla="*/ 362105 w 439334"/>
                  <a:gd name="connsiteY16" fmla="*/ 696033 h 1130602"/>
                  <a:gd name="connsiteX17" fmla="*/ 353356 w 439334"/>
                  <a:gd name="connsiteY17" fmla="*/ 705686 h 1130602"/>
                  <a:gd name="connsiteX18" fmla="*/ 82117 w 439334"/>
                  <a:gd name="connsiteY18" fmla="*/ 705686 h 1130602"/>
                  <a:gd name="connsiteX19" fmla="*/ 73367 w 439334"/>
                  <a:gd name="connsiteY19" fmla="*/ 696033 h 1130602"/>
                  <a:gd name="connsiteX20" fmla="*/ 82117 w 439334"/>
                  <a:gd name="connsiteY20" fmla="*/ 687345 h 1130602"/>
                  <a:gd name="connsiteX21" fmla="*/ 7877 w 439334"/>
                  <a:gd name="connsiteY21" fmla="*/ 509716 h 1130602"/>
                  <a:gd name="connsiteX22" fmla="*/ 430582 w 439334"/>
                  <a:gd name="connsiteY22" fmla="*/ 509716 h 1130602"/>
                  <a:gd name="connsiteX23" fmla="*/ 439334 w 439334"/>
                  <a:gd name="connsiteY23" fmla="*/ 519369 h 1130602"/>
                  <a:gd name="connsiteX24" fmla="*/ 430582 w 439334"/>
                  <a:gd name="connsiteY24" fmla="*/ 528057 h 1130602"/>
                  <a:gd name="connsiteX25" fmla="*/ 7877 w 439334"/>
                  <a:gd name="connsiteY25" fmla="*/ 528057 h 1130602"/>
                  <a:gd name="connsiteX26" fmla="*/ 0 w 439334"/>
                  <a:gd name="connsiteY26" fmla="*/ 519369 h 1130602"/>
                  <a:gd name="connsiteX27" fmla="*/ 7877 w 439334"/>
                  <a:gd name="connsiteY27" fmla="*/ 509716 h 1130602"/>
                  <a:gd name="connsiteX28" fmla="*/ 96665 w 439334"/>
                  <a:gd name="connsiteY28" fmla="*/ 328225 h 1130602"/>
                  <a:gd name="connsiteX29" fmla="*/ 342671 w 439334"/>
                  <a:gd name="connsiteY29" fmla="*/ 328225 h 1130602"/>
                  <a:gd name="connsiteX30" fmla="*/ 350522 w 439334"/>
                  <a:gd name="connsiteY30" fmla="*/ 337420 h 1130602"/>
                  <a:gd name="connsiteX31" fmla="*/ 342671 w 439334"/>
                  <a:gd name="connsiteY31" fmla="*/ 346615 h 1130602"/>
                  <a:gd name="connsiteX32" fmla="*/ 96665 w 439334"/>
                  <a:gd name="connsiteY32" fmla="*/ 346615 h 1130602"/>
                  <a:gd name="connsiteX33" fmla="*/ 88813 w 439334"/>
                  <a:gd name="connsiteY33" fmla="*/ 337420 h 1130602"/>
                  <a:gd name="connsiteX34" fmla="*/ 96665 w 439334"/>
                  <a:gd name="connsiteY34" fmla="*/ 328225 h 1130602"/>
                  <a:gd name="connsiteX35" fmla="*/ 104396 w 439334"/>
                  <a:gd name="connsiteY35" fmla="*/ 111982 h 1130602"/>
                  <a:gd name="connsiteX36" fmla="*/ 334939 w 439334"/>
                  <a:gd name="connsiteY36" fmla="*/ 111982 h 1130602"/>
                  <a:gd name="connsiteX37" fmla="*/ 342798 w 439334"/>
                  <a:gd name="connsiteY37" fmla="*/ 119299 h 1130602"/>
                  <a:gd name="connsiteX38" fmla="*/ 334939 w 439334"/>
                  <a:gd name="connsiteY38" fmla="*/ 126615 h 1130602"/>
                  <a:gd name="connsiteX39" fmla="*/ 104396 w 439334"/>
                  <a:gd name="connsiteY39" fmla="*/ 126615 h 1130602"/>
                  <a:gd name="connsiteX40" fmla="*/ 96536 w 439334"/>
                  <a:gd name="connsiteY40" fmla="*/ 119299 h 1130602"/>
                  <a:gd name="connsiteX41" fmla="*/ 104396 w 439334"/>
                  <a:gd name="connsiteY41" fmla="*/ 111982 h 1130602"/>
                  <a:gd name="connsiteX42" fmla="*/ 11710 w 439334"/>
                  <a:gd name="connsiteY42" fmla="*/ 0 h 1130602"/>
                  <a:gd name="connsiteX43" fmla="*/ 419902 w 439334"/>
                  <a:gd name="connsiteY43" fmla="*/ 0 h 1130602"/>
                  <a:gd name="connsiteX44" fmla="*/ 427752 w 439334"/>
                  <a:gd name="connsiteY44" fmla="*/ 8688 h 1130602"/>
                  <a:gd name="connsiteX45" fmla="*/ 419902 w 439334"/>
                  <a:gd name="connsiteY45" fmla="*/ 18341 h 1130602"/>
                  <a:gd name="connsiteX46" fmla="*/ 11710 w 439334"/>
                  <a:gd name="connsiteY46" fmla="*/ 18341 h 1130602"/>
                  <a:gd name="connsiteX47" fmla="*/ 3860 w 439334"/>
                  <a:gd name="connsiteY47" fmla="*/ 8688 h 1130602"/>
                  <a:gd name="connsiteX48" fmla="*/ 11710 w 439334"/>
                  <a:gd name="connsiteY48" fmla="*/ 0 h 113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39334" h="1130602">
                    <a:moveTo>
                      <a:pt x="11710" y="1115969"/>
                    </a:moveTo>
                    <a:lnTo>
                      <a:pt x="419902" y="1115969"/>
                    </a:lnTo>
                    <a:cubicBezTo>
                      <a:pt x="424263" y="1115969"/>
                      <a:pt x="427752" y="1119221"/>
                      <a:pt x="427752" y="1123286"/>
                    </a:cubicBezTo>
                    <a:cubicBezTo>
                      <a:pt x="427752" y="1127351"/>
                      <a:pt x="424263" y="1130602"/>
                      <a:pt x="419902" y="1130602"/>
                    </a:cubicBezTo>
                    <a:lnTo>
                      <a:pt x="11710" y="1130602"/>
                    </a:lnTo>
                    <a:cubicBezTo>
                      <a:pt x="7349" y="1130602"/>
                      <a:pt x="3860" y="1127351"/>
                      <a:pt x="3860" y="1123286"/>
                    </a:cubicBezTo>
                    <a:cubicBezTo>
                      <a:pt x="3860" y="1119221"/>
                      <a:pt x="7349" y="1115969"/>
                      <a:pt x="11710" y="1115969"/>
                    </a:cubicBezTo>
                    <a:close/>
                    <a:moveTo>
                      <a:pt x="104396" y="1007847"/>
                    </a:moveTo>
                    <a:lnTo>
                      <a:pt x="334939" y="1007847"/>
                    </a:lnTo>
                    <a:cubicBezTo>
                      <a:pt x="339305" y="1007847"/>
                      <a:pt x="342798" y="1011709"/>
                      <a:pt x="342798" y="1016536"/>
                    </a:cubicBezTo>
                    <a:cubicBezTo>
                      <a:pt x="342798" y="1021364"/>
                      <a:pt x="339305" y="1026191"/>
                      <a:pt x="334939" y="1026191"/>
                    </a:cubicBezTo>
                    <a:lnTo>
                      <a:pt x="104396" y="1026191"/>
                    </a:lnTo>
                    <a:cubicBezTo>
                      <a:pt x="100029" y="1026191"/>
                      <a:pt x="96536" y="1021364"/>
                      <a:pt x="96536" y="1016536"/>
                    </a:cubicBezTo>
                    <a:cubicBezTo>
                      <a:pt x="96536" y="1011709"/>
                      <a:pt x="100029" y="1007847"/>
                      <a:pt x="104396" y="1007847"/>
                    </a:cubicBezTo>
                    <a:close/>
                    <a:moveTo>
                      <a:pt x="82117" y="687345"/>
                    </a:moveTo>
                    <a:lnTo>
                      <a:pt x="353356" y="687345"/>
                    </a:lnTo>
                    <a:cubicBezTo>
                      <a:pt x="357730" y="687345"/>
                      <a:pt x="362105" y="691206"/>
                      <a:pt x="362105" y="696033"/>
                    </a:cubicBezTo>
                    <a:cubicBezTo>
                      <a:pt x="362105" y="700859"/>
                      <a:pt x="357730" y="705686"/>
                      <a:pt x="353356" y="705686"/>
                    </a:cubicBezTo>
                    <a:lnTo>
                      <a:pt x="82117" y="705686"/>
                    </a:lnTo>
                    <a:cubicBezTo>
                      <a:pt x="76867" y="705686"/>
                      <a:pt x="73367" y="700859"/>
                      <a:pt x="73367" y="696033"/>
                    </a:cubicBezTo>
                    <a:cubicBezTo>
                      <a:pt x="73367" y="691206"/>
                      <a:pt x="76867" y="687345"/>
                      <a:pt x="82117" y="687345"/>
                    </a:cubicBezTo>
                    <a:close/>
                    <a:moveTo>
                      <a:pt x="7877" y="509716"/>
                    </a:moveTo>
                    <a:lnTo>
                      <a:pt x="430582" y="509716"/>
                    </a:lnTo>
                    <a:cubicBezTo>
                      <a:pt x="435833" y="509716"/>
                      <a:pt x="439334" y="513577"/>
                      <a:pt x="439334" y="519369"/>
                    </a:cubicBezTo>
                    <a:cubicBezTo>
                      <a:pt x="439334" y="524196"/>
                      <a:pt x="435833" y="528057"/>
                      <a:pt x="430582" y="528057"/>
                    </a:cubicBezTo>
                    <a:lnTo>
                      <a:pt x="7877" y="528057"/>
                    </a:lnTo>
                    <a:cubicBezTo>
                      <a:pt x="3500" y="528057"/>
                      <a:pt x="0" y="524196"/>
                      <a:pt x="0" y="519369"/>
                    </a:cubicBezTo>
                    <a:cubicBezTo>
                      <a:pt x="0" y="513577"/>
                      <a:pt x="3500" y="509716"/>
                      <a:pt x="7877" y="509716"/>
                    </a:cubicBezTo>
                    <a:close/>
                    <a:moveTo>
                      <a:pt x="96665" y="328225"/>
                    </a:moveTo>
                    <a:lnTo>
                      <a:pt x="342671" y="328225"/>
                    </a:lnTo>
                    <a:cubicBezTo>
                      <a:pt x="347032" y="328225"/>
                      <a:pt x="350522" y="332823"/>
                      <a:pt x="350522" y="337420"/>
                    </a:cubicBezTo>
                    <a:cubicBezTo>
                      <a:pt x="350522" y="342017"/>
                      <a:pt x="347032" y="346615"/>
                      <a:pt x="342671" y="346615"/>
                    </a:cubicBezTo>
                    <a:lnTo>
                      <a:pt x="96665" y="346615"/>
                    </a:lnTo>
                    <a:cubicBezTo>
                      <a:pt x="92303" y="346615"/>
                      <a:pt x="88813" y="342017"/>
                      <a:pt x="88813" y="337420"/>
                    </a:cubicBezTo>
                    <a:cubicBezTo>
                      <a:pt x="88813" y="332823"/>
                      <a:pt x="92303" y="328225"/>
                      <a:pt x="96665" y="328225"/>
                    </a:cubicBezTo>
                    <a:close/>
                    <a:moveTo>
                      <a:pt x="104396" y="111982"/>
                    </a:moveTo>
                    <a:lnTo>
                      <a:pt x="334939" y="111982"/>
                    </a:lnTo>
                    <a:cubicBezTo>
                      <a:pt x="339305" y="111982"/>
                      <a:pt x="342798" y="114421"/>
                      <a:pt x="342798" y="119299"/>
                    </a:cubicBezTo>
                    <a:cubicBezTo>
                      <a:pt x="342798" y="123364"/>
                      <a:pt x="339305" y="126615"/>
                      <a:pt x="334939" y="126615"/>
                    </a:cubicBezTo>
                    <a:lnTo>
                      <a:pt x="104396" y="126615"/>
                    </a:lnTo>
                    <a:cubicBezTo>
                      <a:pt x="100029" y="126615"/>
                      <a:pt x="96536" y="123364"/>
                      <a:pt x="96536" y="119299"/>
                    </a:cubicBezTo>
                    <a:cubicBezTo>
                      <a:pt x="96536" y="114421"/>
                      <a:pt x="100029" y="111982"/>
                      <a:pt x="104396" y="111982"/>
                    </a:cubicBezTo>
                    <a:close/>
                    <a:moveTo>
                      <a:pt x="11710" y="0"/>
                    </a:moveTo>
                    <a:lnTo>
                      <a:pt x="419902" y="0"/>
                    </a:lnTo>
                    <a:cubicBezTo>
                      <a:pt x="424263" y="0"/>
                      <a:pt x="427752" y="3861"/>
                      <a:pt x="427752" y="8688"/>
                    </a:cubicBezTo>
                    <a:cubicBezTo>
                      <a:pt x="427752" y="14480"/>
                      <a:pt x="424263" y="18341"/>
                      <a:pt x="419902" y="18341"/>
                    </a:cubicBezTo>
                    <a:lnTo>
                      <a:pt x="11710" y="18341"/>
                    </a:lnTo>
                    <a:cubicBezTo>
                      <a:pt x="7349" y="18341"/>
                      <a:pt x="3860" y="14480"/>
                      <a:pt x="3860" y="8688"/>
                    </a:cubicBezTo>
                    <a:cubicBezTo>
                      <a:pt x="3860" y="3861"/>
                      <a:pt x="7349" y="0"/>
                      <a:pt x="11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49">
                <a:extLst>
                  <a:ext uri="{FF2B5EF4-FFF2-40B4-BE49-F238E27FC236}">
                    <a16:creationId xmlns:a16="http://schemas.microsoft.com/office/drawing/2014/main" id="{6F205581-D537-42F8-85E2-BE68C7C68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0068" y="4985178"/>
                <a:ext cx="490410" cy="1366966"/>
              </a:xfrm>
              <a:custGeom>
                <a:avLst/>
                <a:gdLst>
                  <a:gd name="T0" fmla="*/ 10 w 559"/>
                  <a:gd name="T1" fmla="*/ 1558 h 1559"/>
                  <a:gd name="T2" fmla="*/ 10 w 559"/>
                  <a:gd name="T3" fmla="*/ 1558 h 1559"/>
                  <a:gd name="T4" fmla="*/ 0 w 559"/>
                  <a:gd name="T5" fmla="*/ 1549 h 1559"/>
                  <a:gd name="T6" fmla="*/ 0 w 559"/>
                  <a:gd name="T7" fmla="*/ 1518 h 1559"/>
                  <a:gd name="T8" fmla="*/ 0 w 559"/>
                  <a:gd name="T9" fmla="*/ 1518 h 1559"/>
                  <a:gd name="T10" fmla="*/ 64 w 559"/>
                  <a:gd name="T11" fmla="*/ 1349 h 1559"/>
                  <a:gd name="T12" fmla="*/ 451 w 559"/>
                  <a:gd name="T13" fmla="*/ 889 h 1559"/>
                  <a:gd name="T14" fmla="*/ 451 w 559"/>
                  <a:gd name="T15" fmla="*/ 889 h 1559"/>
                  <a:gd name="T16" fmla="*/ 424 w 559"/>
                  <a:gd name="T17" fmla="*/ 548 h 1559"/>
                  <a:gd name="T18" fmla="*/ 92 w 559"/>
                  <a:gd name="T19" fmla="*/ 251 h 1559"/>
                  <a:gd name="T20" fmla="*/ 92 w 559"/>
                  <a:gd name="T21" fmla="*/ 251 h 1559"/>
                  <a:gd name="T22" fmla="*/ 0 w 559"/>
                  <a:gd name="T23" fmla="*/ 52 h 1559"/>
                  <a:gd name="T24" fmla="*/ 0 w 559"/>
                  <a:gd name="T25" fmla="*/ 10 h 1559"/>
                  <a:gd name="T26" fmla="*/ 0 w 559"/>
                  <a:gd name="T27" fmla="*/ 10 h 1559"/>
                  <a:gd name="T28" fmla="*/ 10 w 559"/>
                  <a:gd name="T29" fmla="*/ 0 h 1559"/>
                  <a:gd name="T30" fmla="*/ 10 w 559"/>
                  <a:gd name="T31" fmla="*/ 0 h 1559"/>
                  <a:gd name="T32" fmla="*/ 20 w 559"/>
                  <a:gd name="T33" fmla="*/ 10 h 1559"/>
                  <a:gd name="T34" fmla="*/ 20 w 559"/>
                  <a:gd name="T35" fmla="*/ 52 h 1559"/>
                  <a:gd name="T36" fmla="*/ 20 w 559"/>
                  <a:gd name="T37" fmla="*/ 52 h 1559"/>
                  <a:gd name="T38" fmla="*/ 104 w 559"/>
                  <a:gd name="T39" fmla="*/ 237 h 1559"/>
                  <a:gd name="T40" fmla="*/ 437 w 559"/>
                  <a:gd name="T41" fmla="*/ 535 h 1559"/>
                  <a:gd name="T42" fmla="*/ 437 w 559"/>
                  <a:gd name="T43" fmla="*/ 535 h 1559"/>
                  <a:gd name="T44" fmla="*/ 465 w 559"/>
                  <a:gd name="T45" fmla="*/ 902 h 1559"/>
                  <a:gd name="T46" fmla="*/ 78 w 559"/>
                  <a:gd name="T47" fmla="*/ 1360 h 1559"/>
                  <a:gd name="T48" fmla="*/ 78 w 559"/>
                  <a:gd name="T49" fmla="*/ 1360 h 1559"/>
                  <a:gd name="T50" fmla="*/ 20 w 559"/>
                  <a:gd name="T51" fmla="*/ 1518 h 1559"/>
                  <a:gd name="T52" fmla="*/ 20 w 559"/>
                  <a:gd name="T53" fmla="*/ 1549 h 1559"/>
                  <a:gd name="T54" fmla="*/ 20 w 559"/>
                  <a:gd name="T55" fmla="*/ 1549 h 1559"/>
                  <a:gd name="T56" fmla="*/ 10 w 559"/>
                  <a:gd name="T57" fmla="*/ 1558 h 1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59" h="1559">
                    <a:moveTo>
                      <a:pt x="10" y="1558"/>
                    </a:moveTo>
                    <a:lnTo>
                      <a:pt x="10" y="1558"/>
                    </a:lnTo>
                    <a:cubicBezTo>
                      <a:pt x="5" y="1558"/>
                      <a:pt x="0" y="1554"/>
                      <a:pt x="0" y="1549"/>
                    </a:cubicBezTo>
                    <a:lnTo>
                      <a:pt x="0" y="1518"/>
                    </a:lnTo>
                    <a:lnTo>
                      <a:pt x="0" y="1518"/>
                    </a:lnTo>
                    <a:cubicBezTo>
                      <a:pt x="0" y="1457"/>
                      <a:pt x="23" y="1397"/>
                      <a:pt x="64" y="1349"/>
                    </a:cubicBezTo>
                    <a:lnTo>
                      <a:pt x="451" y="889"/>
                    </a:lnTo>
                    <a:lnTo>
                      <a:pt x="451" y="889"/>
                    </a:lnTo>
                    <a:cubicBezTo>
                      <a:pt x="537" y="787"/>
                      <a:pt x="526" y="639"/>
                      <a:pt x="424" y="548"/>
                    </a:cubicBezTo>
                    <a:lnTo>
                      <a:pt x="92" y="251"/>
                    </a:lnTo>
                    <a:lnTo>
                      <a:pt x="92" y="251"/>
                    </a:lnTo>
                    <a:cubicBezTo>
                      <a:pt x="34" y="198"/>
                      <a:pt x="0" y="126"/>
                      <a:pt x="0" y="5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4"/>
                      <a:pt x="20" y="10"/>
                    </a:cubicBezTo>
                    <a:lnTo>
                      <a:pt x="20" y="52"/>
                    </a:lnTo>
                    <a:lnTo>
                      <a:pt x="20" y="52"/>
                    </a:lnTo>
                    <a:cubicBezTo>
                      <a:pt x="20" y="122"/>
                      <a:pt x="49" y="187"/>
                      <a:pt x="104" y="237"/>
                    </a:cubicBezTo>
                    <a:lnTo>
                      <a:pt x="437" y="535"/>
                    </a:lnTo>
                    <a:lnTo>
                      <a:pt x="437" y="535"/>
                    </a:lnTo>
                    <a:cubicBezTo>
                      <a:pt x="545" y="633"/>
                      <a:pt x="558" y="791"/>
                      <a:pt x="465" y="902"/>
                    </a:cubicBezTo>
                    <a:lnTo>
                      <a:pt x="78" y="1360"/>
                    </a:lnTo>
                    <a:lnTo>
                      <a:pt x="78" y="1360"/>
                    </a:lnTo>
                    <a:cubicBezTo>
                      <a:pt x="40" y="1405"/>
                      <a:pt x="20" y="1461"/>
                      <a:pt x="20" y="1518"/>
                    </a:cubicBezTo>
                    <a:lnTo>
                      <a:pt x="20" y="1549"/>
                    </a:lnTo>
                    <a:lnTo>
                      <a:pt x="20" y="1549"/>
                    </a:lnTo>
                    <a:cubicBezTo>
                      <a:pt x="20" y="1554"/>
                      <a:pt x="15" y="1558"/>
                      <a:pt x="10" y="15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50">
                <a:extLst>
                  <a:ext uri="{FF2B5EF4-FFF2-40B4-BE49-F238E27FC236}">
                    <a16:creationId xmlns:a16="http://schemas.microsoft.com/office/drawing/2014/main" id="{2CBDE924-0659-489D-B7AD-DC8C70BCD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3039" y="4985178"/>
                <a:ext cx="490408" cy="1366966"/>
              </a:xfrm>
              <a:custGeom>
                <a:avLst/>
                <a:gdLst>
                  <a:gd name="T0" fmla="*/ 549 w 558"/>
                  <a:gd name="T1" fmla="*/ 1558 h 1559"/>
                  <a:gd name="T2" fmla="*/ 549 w 558"/>
                  <a:gd name="T3" fmla="*/ 1558 h 1559"/>
                  <a:gd name="T4" fmla="*/ 539 w 558"/>
                  <a:gd name="T5" fmla="*/ 1549 h 1559"/>
                  <a:gd name="T6" fmla="*/ 539 w 558"/>
                  <a:gd name="T7" fmla="*/ 1518 h 1559"/>
                  <a:gd name="T8" fmla="*/ 539 w 558"/>
                  <a:gd name="T9" fmla="*/ 1518 h 1559"/>
                  <a:gd name="T10" fmla="*/ 481 w 558"/>
                  <a:gd name="T11" fmla="*/ 1360 h 1559"/>
                  <a:gd name="T12" fmla="*/ 94 w 558"/>
                  <a:gd name="T13" fmla="*/ 902 h 1559"/>
                  <a:gd name="T14" fmla="*/ 94 w 558"/>
                  <a:gd name="T15" fmla="*/ 902 h 1559"/>
                  <a:gd name="T16" fmla="*/ 122 w 558"/>
                  <a:gd name="T17" fmla="*/ 535 h 1559"/>
                  <a:gd name="T18" fmla="*/ 454 w 558"/>
                  <a:gd name="T19" fmla="*/ 237 h 1559"/>
                  <a:gd name="T20" fmla="*/ 454 w 558"/>
                  <a:gd name="T21" fmla="*/ 237 h 1559"/>
                  <a:gd name="T22" fmla="*/ 539 w 558"/>
                  <a:gd name="T23" fmla="*/ 52 h 1559"/>
                  <a:gd name="T24" fmla="*/ 539 w 558"/>
                  <a:gd name="T25" fmla="*/ 10 h 1559"/>
                  <a:gd name="T26" fmla="*/ 539 w 558"/>
                  <a:gd name="T27" fmla="*/ 10 h 1559"/>
                  <a:gd name="T28" fmla="*/ 549 w 558"/>
                  <a:gd name="T29" fmla="*/ 0 h 1559"/>
                  <a:gd name="T30" fmla="*/ 549 w 558"/>
                  <a:gd name="T31" fmla="*/ 0 h 1559"/>
                  <a:gd name="T32" fmla="*/ 557 w 558"/>
                  <a:gd name="T33" fmla="*/ 10 h 1559"/>
                  <a:gd name="T34" fmla="*/ 557 w 558"/>
                  <a:gd name="T35" fmla="*/ 52 h 1559"/>
                  <a:gd name="T36" fmla="*/ 557 w 558"/>
                  <a:gd name="T37" fmla="*/ 52 h 1559"/>
                  <a:gd name="T38" fmla="*/ 467 w 558"/>
                  <a:gd name="T39" fmla="*/ 251 h 1559"/>
                  <a:gd name="T40" fmla="*/ 134 w 558"/>
                  <a:gd name="T41" fmla="*/ 548 h 1559"/>
                  <a:gd name="T42" fmla="*/ 134 w 558"/>
                  <a:gd name="T43" fmla="*/ 548 h 1559"/>
                  <a:gd name="T44" fmla="*/ 108 w 558"/>
                  <a:gd name="T45" fmla="*/ 889 h 1559"/>
                  <a:gd name="T46" fmla="*/ 495 w 558"/>
                  <a:gd name="T47" fmla="*/ 1349 h 1559"/>
                  <a:gd name="T48" fmla="*/ 495 w 558"/>
                  <a:gd name="T49" fmla="*/ 1349 h 1559"/>
                  <a:gd name="T50" fmla="*/ 557 w 558"/>
                  <a:gd name="T51" fmla="*/ 1518 h 1559"/>
                  <a:gd name="T52" fmla="*/ 557 w 558"/>
                  <a:gd name="T53" fmla="*/ 1549 h 1559"/>
                  <a:gd name="T54" fmla="*/ 557 w 558"/>
                  <a:gd name="T55" fmla="*/ 1549 h 1559"/>
                  <a:gd name="T56" fmla="*/ 549 w 558"/>
                  <a:gd name="T57" fmla="*/ 1558 h 1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58" h="1559">
                    <a:moveTo>
                      <a:pt x="549" y="1558"/>
                    </a:moveTo>
                    <a:lnTo>
                      <a:pt x="549" y="1558"/>
                    </a:lnTo>
                    <a:cubicBezTo>
                      <a:pt x="543" y="1558"/>
                      <a:pt x="539" y="1554"/>
                      <a:pt x="539" y="1549"/>
                    </a:cubicBezTo>
                    <a:lnTo>
                      <a:pt x="539" y="1518"/>
                    </a:lnTo>
                    <a:lnTo>
                      <a:pt x="539" y="1518"/>
                    </a:lnTo>
                    <a:cubicBezTo>
                      <a:pt x="539" y="1461"/>
                      <a:pt x="518" y="1405"/>
                      <a:pt x="481" y="1360"/>
                    </a:cubicBezTo>
                    <a:lnTo>
                      <a:pt x="94" y="902"/>
                    </a:lnTo>
                    <a:lnTo>
                      <a:pt x="94" y="902"/>
                    </a:lnTo>
                    <a:cubicBezTo>
                      <a:pt x="0" y="791"/>
                      <a:pt x="12" y="633"/>
                      <a:pt x="122" y="535"/>
                    </a:cubicBezTo>
                    <a:lnTo>
                      <a:pt x="454" y="237"/>
                    </a:lnTo>
                    <a:lnTo>
                      <a:pt x="454" y="237"/>
                    </a:lnTo>
                    <a:cubicBezTo>
                      <a:pt x="508" y="187"/>
                      <a:pt x="539" y="122"/>
                      <a:pt x="539" y="52"/>
                    </a:cubicBezTo>
                    <a:lnTo>
                      <a:pt x="539" y="10"/>
                    </a:lnTo>
                    <a:lnTo>
                      <a:pt x="539" y="10"/>
                    </a:lnTo>
                    <a:cubicBezTo>
                      <a:pt x="539" y="4"/>
                      <a:pt x="543" y="0"/>
                      <a:pt x="549" y="0"/>
                    </a:cubicBezTo>
                    <a:lnTo>
                      <a:pt x="549" y="0"/>
                    </a:lnTo>
                    <a:cubicBezTo>
                      <a:pt x="554" y="0"/>
                      <a:pt x="557" y="4"/>
                      <a:pt x="557" y="10"/>
                    </a:cubicBezTo>
                    <a:lnTo>
                      <a:pt x="557" y="52"/>
                    </a:lnTo>
                    <a:lnTo>
                      <a:pt x="557" y="52"/>
                    </a:lnTo>
                    <a:cubicBezTo>
                      <a:pt x="557" y="126"/>
                      <a:pt x="524" y="198"/>
                      <a:pt x="467" y="251"/>
                    </a:cubicBezTo>
                    <a:lnTo>
                      <a:pt x="134" y="548"/>
                    </a:lnTo>
                    <a:lnTo>
                      <a:pt x="134" y="548"/>
                    </a:lnTo>
                    <a:cubicBezTo>
                      <a:pt x="33" y="639"/>
                      <a:pt x="21" y="787"/>
                      <a:pt x="108" y="889"/>
                    </a:cubicBezTo>
                    <a:lnTo>
                      <a:pt x="495" y="1349"/>
                    </a:lnTo>
                    <a:lnTo>
                      <a:pt x="495" y="1349"/>
                    </a:lnTo>
                    <a:cubicBezTo>
                      <a:pt x="535" y="1397"/>
                      <a:pt x="557" y="1457"/>
                      <a:pt x="557" y="1518"/>
                    </a:cubicBezTo>
                    <a:lnTo>
                      <a:pt x="557" y="1549"/>
                    </a:lnTo>
                    <a:lnTo>
                      <a:pt x="557" y="1549"/>
                    </a:lnTo>
                    <a:cubicBezTo>
                      <a:pt x="557" y="1554"/>
                      <a:pt x="554" y="1558"/>
                      <a:pt x="549" y="15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51">
                <a:extLst>
                  <a:ext uri="{FF2B5EF4-FFF2-40B4-BE49-F238E27FC236}">
                    <a16:creationId xmlns:a16="http://schemas.microsoft.com/office/drawing/2014/main" id="{9E465135-94B1-4D47-8F0F-AA4063479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5316" y="4927257"/>
                <a:ext cx="88813" cy="88813"/>
              </a:xfrm>
              <a:custGeom>
                <a:avLst/>
                <a:gdLst>
                  <a:gd name="T0" fmla="*/ 100 w 101"/>
                  <a:gd name="T1" fmla="*/ 50 h 101"/>
                  <a:gd name="T2" fmla="*/ 100 w 101"/>
                  <a:gd name="T3" fmla="*/ 50 h 101"/>
                  <a:gd name="T4" fmla="*/ 50 w 101"/>
                  <a:gd name="T5" fmla="*/ 100 h 101"/>
                  <a:gd name="T6" fmla="*/ 50 w 101"/>
                  <a:gd name="T7" fmla="*/ 100 h 101"/>
                  <a:gd name="T8" fmla="*/ 0 w 101"/>
                  <a:gd name="T9" fmla="*/ 50 h 101"/>
                  <a:gd name="T10" fmla="*/ 0 w 101"/>
                  <a:gd name="T11" fmla="*/ 50 h 101"/>
                  <a:gd name="T12" fmla="*/ 50 w 101"/>
                  <a:gd name="T13" fmla="*/ 0 h 101"/>
                  <a:gd name="T14" fmla="*/ 50 w 101"/>
                  <a:gd name="T15" fmla="*/ 0 h 101"/>
                  <a:gd name="T16" fmla="*/ 100 w 101"/>
                  <a:gd name="T17" fmla="*/ 5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101">
                    <a:moveTo>
                      <a:pt x="100" y="50"/>
                    </a:moveTo>
                    <a:lnTo>
                      <a:pt x="100" y="50"/>
                    </a:lnTo>
                    <a:cubicBezTo>
                      <a:pt x="100" y="78"/>
                      <a:pt x="78" y="100"/>
                      <a:pt x="50" y="100"/>
                    </a:cubicBezTo>
                    <a:lnTo>
                      <a:pt x="50" y="100"/>
                    </a:lnTo>
                    <a:cubicBezTo>
                      <a:pt x="22" y="100"/>
                      <a:pt x="0" y="78"/>
                      <a:pt x="0" y="50"/>
                    </a:cubicBezTo>
                    <a:lnTo>
                      <a:pt x="0" y="50"/>
                    </a:lnTo>
                    <a:cubicBezTo>
                      <a:pt x="0" y="22"/>
                      <a:pt x="22" y="0"/>
                      <a:pt x="50" y="0"/>
                    </a:cubicBezTo>
                    <a:lnTo>
                      <a:pt x="50" y="0"/>
                    </a:lnTo>
                    <a:cubicBezTo>
                      <a:pt x="78" y="0"/>
                      <a:pt x="100" y="22"/>
                      <a:pt x="100" y="5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52">
                <a:extLst>
                  <a:ext uri="{FF2B5EF4-FFF2-40B4-BE49-F238E27FC236}">
                    <a16:creationId xmlns:a16="http://schemas.microsoft.com/office/drawing/2014/main" id="{1B47EF22-4CE1-4BC7-99E9-8E085BD1D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7593" y="4919534"/>
                <a:ext cx="104259" cy="104259"/>
              </a:xfrm>
              <a:custGeom>
                <a:avLst/>
                <a:gdLst>
                  <a:gd name="T0" fmla="*/ 59 w 120"/>
                  <a:gd name="T1" fmla="*/ 20 h 120"/>
                  <a:gd name="T2" fmla="*/ 59 w 120"/>
                  <a:gd name="T3" fmla="*/ 20 h 120"/>
                  <a:gd name="T4" fmla="*/ 18 w 120"/>
                  <a:gd name="T5" fmla="*/ 60 h 120"/>
                  <a:gd name="T6" fmla="*/ 18 w 120"/>
                  <a:gd name="T7" fmla="*/ 60 h 120"/>
                  <a:gd name="T8" fmla="*/ 59 w 120"/>
                  <a:gd name="T9" fmla="*/ 101 h 120"/>
                  <a:gd name="T10" fmla="*/ 59 w 120"/>
                  <a:gd name="T11" fmla="*/ 101 h 120"/>
                  <a:gd name="T12" fmla="*/ 100 w 120"/>
                  <a:gd name="T13" fmla="*/ 60 h 120"/>
                  <a:gd name="T14" fmla="*/ 100 w 120"/>
                  <a:gd name="T15" fmla="*/ 60 h 120"/>
                  <a:gd name="T16" fmla="*/ 59 w 120"/>
                  <a:gd name="T17" fmla="*/ 20 h 120"/>
                  <a:gd name="T18" fmla="*/ 59 w 120"/>
                  <a:gd name="T19" fmla="*/ 119 h 120"/>
                  <a:gd name="T20" fmla="*/ 59 w 120"/>
                  <a:gd name="T21" fmla="*/ 119 h 120"/>
                  <a:gd name="T22" fmla="*/ 0 w 120"/>
                  <a:gd name="T23" fmla="*/ 60 h 120"/>
                  <a:gd name="T24" fmla="*/ 0 w 120"/>
                  <a:gd name="T25" fmla="*/ 60 h 120"/>
                  <a:gd name="T26" fmla="*/ 59 w 120"/>
                  <a:gd name="T27" fmla="*/ 0 h 120"/>
                  <a:gd name="T28" fmla="*/ 59 w 120"/>
                  <a:gd name="T29" fmla="*/ 0 h 120"/>
                  <a:gd name="T30" fmla="*/ 119 w 120"/>
                  <a:gd name="T31" fmla="*/ 60 h 120"/>
                  <a:gd name="T32" fmla="*/ 119 w 120"/>
                  <a:gd name="T33" fmla="*/ 60 h 120"/>
                  <a:gd name="T34" fmla="*/ 59 w 120"/>
                  <a:gd name="T3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120">
                    <a:moveTo>
                      <a:pt x="59" y="20"/>
                    </a:moveTo>
                    <a:lnTo>
                      <a:pt x="59" y="20"/>
                    </a:lnTo>
                    <a:cubicBezTo>
                      <a:pt x="37" y="20"/>
                      <a:pt x="18" y="37"/>
                      <a:pt x="18" y="60"/>
                    </a:cubicBezTo>
                    <a:lnTo>
                      <a:pt x="18" y="60"/>
                    </a:lnTo>
                    <a:cubicBezTo>
                      <a:pt x="18" y="82"/>
                      <a:pt x="37" y="101"/>
                      <a:pt x="59" y="101"/>
                    </a:cubicBezTo>
                    <a:lnTo>
                      <a:pt x="59" y="101"/>
                    </a:lnTo>
                    <a:cubicBezTo>
                      <a:pt x="82" y="101"/>
                      <a:pt x="100" y="82"/>
                      <a:pt x="100" y="60"/>
                    </a:cubicBezTo>
                    <a:lnTo>
                      <a:pt x="100" y="60"/>
                    </a:lnTo>
                    <a:cubicBezTo>
                      <a:pt x="100" y="37"/>
                      <a:pt x="82" y="20"/>
                      <a:pt x="59" y="20"/>
                    </a:cubicBezTo>
                    <a:close/>
                    <a:moveTo>
                      <a:pt x="59" y="119"/>
                    </a:moveTo>
                    <a:lnTo>
                      <a:pt x="59" y="119"/>
                    </a:lnTo>
                    <a:cubicBezTo>
                      <a:pt x="26" y="119"/>
                      <a:pt x="0" y="93"/>
                      <a:pt x="0" y="60"/>
                    </a:cubicBezTo>
                    <a:lnTo>
                      <a:pt x="0" y="60"/>
                    </a:lnTo>
                    <a:cubicBezTo>
                      <a:pt x="0" y="28"/>
                      <a:pt x="26" y="0"/>
                      <a:pt x="59" y="0"/>
                    </a:cubicBezTo>
                    <a:lnTo>
                      <a:pt x="59" y="0"/>
                    </a:lnTo>
                    <a:cubicBezTo>
                      <a:pt x="91" y="0"/>
                      <a:pt x="119" y="28"/>
                      <a:pt x="119" y="60"/>
                    </a:cubicBezTo>
                    <a:lnTo>
                      <a:pt x="119" y="60"/>
                    </a:lnTo>
                    <a:cubicBezTo>
                      <a:pt x="119" y="93"/>
                      <a:pt x="91" y="119"/>
                      <a:pt x="59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53">
                <a:extLst>
                  <a:ext uri="{FF2B5EF4-FFF2-40B4-BE49-F238E27FC236}">
                    <a16:creationId xmlns:a16="http://schemas.microsoft.com/office/drawing/2014/main" id="{94F74F73-2CBE-4800-9C81-1873FACF0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9386" y="4927257"/>
                <a:ext cx="88815" cy="88813"/>
              </a:xfrm>
              <a:custGeom>
                <a:avLst/>
                <a:gdLst>
                  <a:gd name="T0" fmla="*/ 100 w 101"/>
                  <a:gd name="T1" fmla="*/ 50 h 101"/>
                  <a:gd name="T2" fmla="*/ 100 w 101"/>
                  <a:gd name="T3" fmla="*/ 50 h 101"/>
                  <a:gd name="T4" fmla="*/ 51 w 101"/>
                  <a:gd name="T5" fmla="*/ 100 h 101"/>
                  <a:gd name="T6" fmla="*/ 51 w 101"/>
                  <a:gd name="T7" fmla="*/ 100 h 101"/>
                  <a:gd name="T8" fmla="*/ 0 w 101"/>
                  <a:gd name="T9" fmla="*/ 50 h 101"/>
                  <a:gd name="T10" fmla="*/ 0 w 101"/>
                  <a:gd name="T11" fmla="*/ 50 h 101"/>
                  <a:gd name="T12" fmla="*/ 51 w 101"/>
                  <a:gd name="T13" fmla="*/ 0 h 101"/>
                  <a:gd name="T14" fmla="*/ 51 w 101"/>
                  <a:gd name="T15" fmla="*/ 0 h 101"/>
                  <a:gd name="T16" fmla="*/ 100 w 101"/>
                  <a:gd name="T17" fmla="*/ 5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101">
                    <a:moveTo>
                      <a:pt x="100" y="50"/>
                    </a:moveTo>
                    <a:lnTo>
                      <a:pt x="100" y="50"/>
                    </a:lnTo>
                    <a:cubicBezTo>
                      <a:pt x="100" y="78"/>
                      <a:pt x="77" y="100"/>
                      <a:pt x="51" y="100"/>
                    </a:cubicBezTo>
                    <a:lnTo>
                      <a:pt x="51" y="100"/>
                    </a:lnTo>
                    <a:cubicBezTo>
                      <a:pt x="23" y="100"/>
                      <a:pt x="0" y="78"/>
                      <a:pt x="0" y="50"/>
                    </a:cubicBezTo>
                    <a:lnTo>
                      <a:pt x="0" y="50"/>
                    </a:lnTo>
                    <a:cubicBezTo>
                      <a:pt x="0" y="22"/>
                      <a:pt x="23" y="0"/>
                      <a:pt x="51" y="0"/>
                    </a:cubicBezTo>
                    <a:lnTo>
                      <a:pt x="51" y="0"/>
                    </a:lnTo>
                    <a:cubicBezTo>
                      <a:pt x="77" y="0"/>
                      <a:pt x="100" y="22"/>
                      <a:pt x="100" y="5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54">
                <a:extLst>
                  <a:ext uri="{FF2B5EF4-FFF2-40B4-BE49-F238E27FC236}">
                    <a16:creationId xmlns:a16="http://schemas.microsoft.com/office/drawing/2014/main" id="{8E706B30-E0BC-46D9-B1BD-2D33D3EED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1663" y="4919534"/>
                <a:ext cx="104261" cy="104259"/>
              </a:xfrm>
              <a:custGeom>
                <a:avLst/>
                <a:gdLst>
                  <a:gd name="T0" fmla="*/ 60 w 120"/>
                  <a:gd name="T1" fmla="*/ 20 h 120"/>
                  <a:gd name="T2" fmla="*/ 60 w 120"/>
                  <a:gd name="T3" fmla="*/ 20 h 120"/>
                  <a:gd name="T4" fmla="*/ 18 w 120"/>
                  <a:gd name="T5" fmla="*/ 60 h 120"/>
                  <a:gd name="T6" fmla="*/ 18 w 120"/>
                  <a:gd name="T7" fmla="*/ 60 h 120"/>
                  <a:gd name="T8" fmla="*/ 60 w 120"/>
                  <a:gd name="T9" fmla="*/ 101 h 120"/>
                  <a:gd name="T10" fmla="*/ 60 w 120"/>
                  <a:gd name="T11" fmla="*/ 101 h 120"/>
                  <a:gd name="T12" fmla="*/ 99 w 120"/>
                  <a:gd name="T13" fmla="*/ 60 h 120"/>
                  <a:gd name="T14" fmla="*/ 99 w 120"/>
                  <a:gd name="T15" fmla="*/ 60 h 120"/>
                  <a:gd name="T16" fmla="*/ 60 w 120"/>
                  <a:gd name="T17" fmla="*/ 20 h 120"/>
                  <a:gd name="T18" fmla="*/ 60 w 120"/>
                  <a:gd name="T19" fmla="*/ 119 h 120"/>
                  <a:gd name="T20" fmla="*/ 60 w 120"/>
                  <a:gd name="T21" fmla="*/ 119 h 120"/>
                  <a:gd name="T22" fmla="*/ 0 w 120"/>
                  <a:gd name="T23" fmla="*/ 60 h 120"/>
                  <a:gd name="T24" fmla="*/ 0 w 120"/>
                  <a:gd name="T25" fmla="*/ 60 h 120"/>
                  <a:gd name="T26" fmla="*/ 60 w 120"/>
                  <a:gd name="T27" fmla="*/ 0 h 120"/>
                  <a:gd name="T28" fmla="*/ 60 w 120"/>
                  <a:gd name="T29" fmla="*/ 0 h 120"/>
                  <a:gd name="T30" fmla="*/ 119 w 120"/>
                  <a:gd name="T31" fmla="*/ 60 h 120"/>
                  <a:gd name="T32" fmla="*/ 119 w 120"/>
                  <a:gd name="T33" fmla="*/ 60 h 120"/>
                  <a:gd name="T34" fmla="*/ 60 w 120"/>
                  <a:gd name="T3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120">
                    <a:moveTo>
                      <a:pt x="60" y="20"/>
                    </a:moveTo>
                    <a:lnTo>
                      <a:pt x="60" y="20"/>
                    </a:lnTo>
                    <a:cubicBezTo>
                      <a:pt x="37" y="20"/>
                      <a:pt x="18" y="37"/>
                      <a:pt x="18" y="60"/>
                    </a:cubicBezTo>
                    <a:lnTo>
                      <a:pt x="18" y="60"/>
                    </a:lnTo>
                    <a:cubicBezTo>
                      <a:pt x="18" y="82"/>
                      <a:pt x="37" y="101"/>
                      <a:pt x="60" y="101"/>
                    </a:cubicBezTo>
                    <a:lnTo>
                      <a:pt x="60" y="101"/>
                    </a:lnTo>
                    <a:cubicBezTo>
                      <a:pt x="81" y="101"/>
                      <a:pt x="99" y="82"/>
                      <a:pt x="99" y="60"/>
                    </a:cubicBezTo>
                    <a:lnTo>
                      <a:pt x="99" y="60"/>
                    </a:lnTo>
                    <a:cubicBezTo>
                      <a:pt x="99" y="37"/>
                      <a:pt x="81" y="20"/>
                      <a:pt x="60" y="20"/>
                    </a:cubicBezTo>
                    <a:close/>
                    <a:moveTo>
                      <a:pt x="60" y="119"/>
                    </a:moveTo>
                    <a:lnTo>
                      <a:pt x="60" y="119"/>
                    </a:lnTo>
                    <a:cubicBezTo>
                      <a:pt x="26" y="119"/>
                      <a:pt x="0" y="93"/>
                      <a:pt x="0" y="60"/>
                    </a:cubicBezTo>
                    <a:lnTo>
                      <a:pt x="0" y="60"/>
                    </a:lnTo>
                    <a:cubicBezTo>
                      <a:pt x="0" y="28"/>
                      <a:pt x="26" y="0"/>
                      <a:pt x="60" y="0"/>
                    </a:cubicBezTo>
                    <a:lnTo>
                      <a:pt x="60" y="0"/>
                    </a:lnTo>
                    <a:cubicBezTo>
                      <a:pt x="92" y="0"/>
                      <a:pt x="119" y="28"/>
                      <a:pt x="119" y="60"/>
                    </a:cubicBezTo>
                    <a:lnTo>
                      <a:pt x="119" y="60"/>
                    </a:lnTo>
                    <a:cubicBezTo>
                      <a:pt x="119" y="93"/>
                      <a:pt x="92" y="119"/>
                      <a:pt x="60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55">
                <a:extLst>
                  <a:ext uri="{FF2B5EF4-FFF2-40B4-BE49-F238E27FC236}">
                    <a16:creationId xmlns:a16="http://schemas.microsoft.com/office/drawing/2014/main" id="{25FCDA6C-9E7A-46FF-8183-DEA6A454D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5316" y="6317392"/>
                <a:ext cx="88813" cy="88813"/>
              </a:xfrm>
              <a:custGeom>
                <a:avLst/>
                <a:gdLst>
                  <a:gd name="T0" fmla="*/ 100 w 101"/>
                  <a:gd name="T1" fmla="*/ 49 h 101"/>
                  <a:gd name="T2" fmla="*/ 100 w 101"/>
                  <a:gd name="T3" fmla="*/ 49 h 101"/>
                  <a:gd name="T4" fmla="*/ 50 w 101"/>
                  <a:gd name="T5" fmla="*/ 100 h 101"/>
                  <a:gd name="T6" fmla="*/ 50 w 101"/>
                  <a:gd name="T7" fmla="*/ 100 h 101"/>
                  <a:gd name="T8" fmla="*/ 0 w 101"/>
                  <a:gd name="T9" fmla="*/ 49 h 101"/>
                  <a:gd name="T10" fmla="*/ 0 w 101"/>
                  <a:gd name="T11" fmla="*/ 49 h 101"/>
                  <a:gd name="T12" fmla="*/ 50 w 101"/>
                  <a:gd name="T13" fmla="*/ 0 h 101"/>
                  <a:gd name="T14" fmla="*/ 50 w 101"/>
                  <a:gd name="T15" fmla="*/ 0 h 101"/>
                  <a:gd name="T16" fmla="*/ 100 w 101"/>
                  <a:gd name="T17" fmla="*/ 4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101">
                    <a:moveTo>
                      <a:pt x="100" y="49"/>
                    </a:moveTo>
                    <a:lnTo>
                      <a:pt x="100" y="49"/>
                    </a:lnTo>
                    <a:cubicBezTo>
                      <a:pt x="100" y="77"/>
                      <a:pt x="78" y="100"/>
                      <a:pt x="50" y="100"/>
                    </a:cubicBezTo>
                    <a:lnTo>
                      <a:pt x="50" y="100"/>
                    </a:lnTo>
                    <a:cubicBezTo>
                      <a:pt x="22" y="100"/>
                      <a:pt x="0" y="77"/>
                      <a:pt x="0" y="49"/>
                    </a:cubicBezTo>
                    <a:lnTo>
                      <a:pt x="0" y="49"/>
                    </a:lnTo>
                    <a:cubicBezTo>
                      <a:pt x="0" y="22"/>
                      <a:pt x="22" y="0"/>
                      <a:pt x="50" y="0"/>
                    </a:cubicBezTo>
                    <a:lnTo>
                      <a:pt x="50" y="0"/>
                    </a:lnTo>
                    <a:cubicBezTo>
                      <a:pt x="78" y="0"/>
                      <a:pt x="100" y="22"/>
                      <a:pt x="100" y="4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56">
                <a:extLst>
                  <a:ext uri="{FF2B5EF4-FFF2-40B4-BE49-F238E27FC236}">
                    <a16:creationId xmlns:a16="http://schemas.microsoft.com/office/drawing/2014/main" id="{F58BB46A-B280-4B7A-BBFC-826B7C499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7593" y="6309669"/>
                <a:ext cx="104259" cy="104259"/>
              </a:xfrm>
              <a:custGeom>
                <a:avLst/>
                <a:gdLst>
                  <a:gd name="T0" fmla="*/ 59 w 120"/>
                  <a:gd name="T1" fmla="*/ 19 h 119"/>
                  <a:gd name="T2" fmla="*/ 59 w 120"/>
                  <a:gd name="T3" fmla="*/ 19 h 119"/>
                  <a:gd name="T4" fmla="*/ 18 w 120"/>
                  <a:gd name="T5" fmla="*/ 59 h 119"/>
                  <a:gd name="T6" fmla="*/ 18 w 120"/>
                  <a:gd name="T7" fmla="*/ 59 h 119"/>
                  <a:gd name="T8" fmla="*/ 59 w 120"/>
                  <a:gd name="T9" fmla="*/ 100 h 119"/>
                  <a:gd name="T10" fmla="*/ 59 w 120"/>
                  <a:gd name="T11" fmla="*/ 100 h 119"/>
                  <a:gd name="T12" fmla="*/ 100 w 120"/>
                  <a:gd name="T13" fmla="*/ 59 h 119"/>
                  <a:gd name="T14" fmla="*/ 100 w 120"/>
                  <a:gd name="T15" fmla="*/ 59 h 119"/>
                  <a:gd name="T16" fmla="*/ 59 w 120"/>
                  <a:gd name="T17" fmla="*/ 19 h 119"/>
                  <a:gd name="T18" fmla="*/ 59 w 120"/>
                  <a:gd name="T19" fmla="*/ 118 h 119"/>
                  <a:gd name="T20" fmla="*/ 59 w 120"/>
                  <a:gd name="T21" fmla="*/ 118 h 119"/>
                  <a:gd name="T22" fmla="*/ 0 w 120"/>
                  <a:gd name="T23" fmla="*/ 59 h 119"/>
                  <a:gd name="T24" fmla="*/ 0 w 120"/>
                  <a:gd name="T25" fmla="*/ 59 h 119"/>
                  <a:gd name="T26" fmla="*/ 59 w 120"/>
                  <a:gd name="T27" fmla="*/ 0 h 119"/>
                  <a:gd name="T28" fmla="*/ 59 w 120"/>
                  <a:gd name="T29" fmla="*/ 0 h 119"/>
                  <a:gd name="T30" fmla="*/ 119 w 120"/>
                  <a:gd name="T31" fmla="*/ 59 h 119"/>
                  <a:gd name="T32" fmla="*/ 119 w 120"/>
                  <a:gd name="T33" fmla="*/ 59 h 119"/>
                  <a:gd name="T34" fmla="*/ 59 w 120"/>
                  <a:gd name="T3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119">
                    <a:moveTo>
                      <a:pt x="59" y="19"/>
                    </a:moveTo>
                    <a:lnTo>
                      <a:pt x="59" y="19"/>
                    </a:lnTo>
                    <a:cubicBezTo>
                      <a:pt x="37" y="19"/>
                      <a:pt x="18" y="37"/>
                      <a:pt x="18" y="59"/>
                    </a:cubicBezTo>
                    <a:lnTo>
                      <a:pt x="18" y="59"/>
                    </a:lnTo>
                    <a:cubicBezTo>
                      <a:pt x="18" y="82"/>
                      <a:pt x="37" y="100"/>
                      <a:pt x="59" y="100"/>
                    </a:cubicBezTo>
                    <a:lnTo>
                      <a:pt x="59" y="100"/>
                    </a:lnTo>
                    <a:cubicBezTo>
                      <a:pt x="82" y="100"/>
                      <a:pt x="100" y="82"/>
                      <a:pt x="100" y="59"/>
                    </a:cubicBezTo>
                    <a:lnTo>
                      <a:pt x="100" y="59"/>
                    </a:lnTo>
                    <a:cubicBezTo>
                      <a:pt x="100" y="37"/>
                      <a:pt x="82" y="19"/>
                      <a:pt x="59" y="19"/>
                    </a:cubicBezTo>
                    <a:close/>
                    <a:moveTo>
                      <a:pt x="59" y="118"/>
                    </a:moveTo>
                    <a:lnTo>
                      <a:pt x="59" y="118"/>
                    </a:lnTo>
                    <a:cubicBezTo>
                      <a:pt x="26" y="118"/>
                      <a:pt x="0" y="92"/>
                      <a:pt x="0" y="59"/>
                    </a:cubicBezTo>
                    <a:lnTo>
                      <a:pt x="0" y="59"/>
                    </a:lnTo>
                    <a:cubicBezTo>
                      <a:pt x="0" y="27"/>
                      <a:pt x="26" y="0"/>
                      <a:pt x="59" y="0"/>
                    </a:cubicBezTo>
                    <a:lnTo>
                      <a:pt x="59" y="0"/>
                    </a:lnTo>
                    <a:cubicBezTo>
                      <a:pt x="91" y="0"/>
                      <a:pt x="119" y="27"/>
                      <a:pt x="119" y="59"/>
                    </a:cubicBezTo>
                    <a:lnTo>
                      <a:pt x="119" y="59"/>
                    </a:lnTo>
                    <a:cubicBezTo>
                      <a:pt x="119" y="92"/>
                      <a:pt x="91" y="118"/>
                      <a:pt x="59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57">
                <a:extLst>
                  <a:ext uri="{FF2B5EF4-FFF2-40B4-BE49-F238E27FC236}">
                    <a16:creationId xmlns:a16="http://schemas.microsoft.com/office/drawing/2014/main" id="{5C2468B0-072E-4115-9870-6984EDD95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9386" y="6317392"/>
                <a:ext cx="88815" cy="88813"/>
              </a:xfrm>
              <a:custGeom>
                <a:avLst/>
                <a:gdLst>
                  <a:gd name="T0" fmla="*/ 100 w 101"/>
                  <a:gd name="T1" fmla="*/ 49 h 101"/>
                  <a:gd name="T2" fmla="*/ 100 w 101"/>
                  <a:gd name="T3" fmla="*/ 49 h 101"/>
                  <a:gd name="T4" fmla="*/ 51 w 101"/>
                  <a:gd name="T5" fmla="*/ 100 h 101"/>
                  <a:gd name="T6" fmla="*/ 51 w 101"/>
                  <a:gd name="T7" fmla="*/ 100 h 101"/>
                  <a:gd name="T8" fmla="*/ 0 w 101"/>
                  <a:gd name="T9" fmla="*/ 49 h 101"/>
                  <a:gd name="T10" fmla="*/ 0 w 101"/>
                  <a:gd name="T11" fmla="*/ 49 h 101"/>
                  <a:gd name="T12" fmla="*/ 51 w 101"/>
                  <a:gd name="T13" fmla="*/ 0 h 101"/>
                  <a:gd name="T14" fmla="*/ 51 w 101"/>
                  <a:gd name="T15" fmla="*/ 0 h 101"/>
                  <a:gd name="T16" fmla="*/ 100 w 101"/>
                  <a:gd name="T17" fmla="*/ 4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101">
                    <a:moveTo>
                      <a:pt x="100" y="49"/>
                    </a:moveTo>
                    <a:lnTo>
                      <a:pt x="100" y="49"/>
                    </a:lnTo>
                    <a:cubicBezTo>
                      <a:pt x="100" y="77"/>
                      <a:pt x="77" y="100"/>
                      <a:pt x="51" y="100"/>
                    </a:cubicBezTo>
                    <a:lnTo>
                      <a:pt x="51" y="100"/>
                    </a:lnTo>
                    <a:cubicBezTo>
                      <a:pt x="23" y="100"/>
                      <a:pt x="0" y="77"/>
                      <a:pt x="0" y="49"/>
                    </a:cubicBezTo>
                    <a:lnTo>
                      <a:pt x="0" y="49"/>
                    </a:lnTo>
                    <a:cubicBezTo>
                      <a:pt x="0" y="22"/>
                      <a:pt x="23" y="0"/>
                      <a:pt x="51" y="0"/>
                    </a:cubicBezTo>
                    <a:lnTo>
                      <a:pt x="51" y="0"/>
                    </a:lnTo>
                    <a:cubicBezTo>
                      <a:pt x="77" y="0"/>
                      <a:pt x="100" y="22"/>
                      <a:pt x="100" y="4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58">
                <a:extLst>
                  <a:ext uri="{FF2B5EF4-FFF2-40B4-BE49-F238E27FC236}">
                    <a16:creationId xmlns:a16="http://schemas.microsoft.com/office/drawing/2014/main" id="{EF0BD0CE-51A1-41A9-ABC5-7AAA5B65F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1663" y="6309669"/>
                <a:ext cx="104261" cy="104259"/>
              </a:xfrm>
              <a:custGeom>
                <a:avLst/>
                <a:gdLst>
                  <a:gd name="T0" fmla="*/ 60 w 120"/>
                  <a:gd name="T1" fmla="*/ 19 h 119"/>
                  <a:gd name="T2" fmla="*/ 60 w 120"/>
                  <a:gd name="T3" fmla="*/ 19 h 119"/>
                  <a:gd name="T4" fmla="*/ 18 w 120"/>
                  <a:gd name="T5" fmla="*/ 59 h 119"/>
                  <a:gd name="T6" fmla="*/ 18 w 120"/>
                  <a:gd name="T7" fmla="*/ 59 h 119"/>
                  <a:gd name="T8" fmla="*/ 60 w 120"/>
                  <a:gd name="T9" fmla="*/ 100 h 119"/>
                  <a:gd name="T10" fmla="*/ 60 w 120"/>
                  <a:gd name="T11" fmla="*/ 100 h 119"/>
                  <a:gd name="T12" fmla="*/ 99 w 120"/>
                  <a:gd name="T13" fmla="*/ 59 h 119"/>
                  <a:gd name="T14" fmla="*/ 99 w 120"/>
                  <a:gd name="T15" fmla="*/ 59 h 119"/>
                  <a:gd name="T16" fmla="*/ 60 w 120"/>
                  <a:gd name="T17" fmla="*/ 19 h 119"/>
                  <a:gd name="T18" fmla="*/ 60 w 120"/>
                  <a:gd name="T19" fmla="*/ 118 h 119"/>
                  <a:gd name="T20" fmla="*/ 60 w 120"/>
                  <a:gd name="T21" fmla="*/ 118 h 119"/>
                  <a:gd name="T22" fmla="*/ 0 w 120"/>
                  <a:gd name="T23" fmla="*/ 59 h 119"/>
                  <a:gd name="T24" fmla="*/ 0 w 120"/>
                  <a:gd name="T25" fmla="*/ 59 h 119"/>
                  <a:gd name="T26" fmla="*/ 60 w 120"/>
                  <a:gd name="T27" fmla="*/ 0 h 119"/>
                  <a:gd name="T28" fmla="*/ 60 w 120"/>
                  <a:gd name="T29" fmla="*/ 0 h 119"/>
                  <a:gd name="T30" fmla="*/ 119 w 120"/>
                  <a:gd name="T31" fmla="*/ 59 h 119"/>
                  <a:gd name="T32" fmla="*/ 119 w 120"/>
                  <a:gd name="T33" fmla="*/ 59 h 119"/>
                  <a:gd name="T34" fmla="*/ 60 w 120"/>
                  <a:gd name="T3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119">
                    <a:moveTo>
                      <a:pt x="60" y="19"/>
                    </a:moveTo>
                    <a:lnTo>
                      <a:pt x="60" y="19"/>
                    </a:lnTo>
                    <a:cubicBezTo>
                      <a:pt x="37" y="19"/>
                      <a:pt x="18" y="37"/>
                      <a:pt x="18" y="59"/>
                    </a:cubicBezTo>
                    <a:lnTo>
                      <a:pt x="18" y="59"/>
                    </a:lnTo>
                    <a:cubicBezTo>
                      <a:pt x="18" y="82"/>
                      <a:pt x="37" y="100"/>
                      <a:pt x="60" y="100"/>
                    </a:cubicBezTo>
                    <a:lnTo>
                      <a:pt x="60" y="100"/>
                    </a:lnTo>
                    <a:cubicBezTo>
                      <a:pt x="81" y="100"/>
                      <a:pt x="99" y="82"/>
                      <a:pt x="99" y="59"/>
                    </a:cubicBezTo>
                    <a:lnTo>
                      <a:pt x="99" y="59"/>
                    </a:lnTo>
                    <a:cubicBezTo>
                      <a:pt x="99" y="37"/>
                      <a:pt x="81" y="19"/>
                      <a:pt x="60" y="19"/>
                    </a:cubicBezTo>
                    <a:close/>
                    <a:moveTo>
                      <a:pt x="60" y="118"/>
                    </a:moveTo>
                    <a:lnTo>
                      <a:pt x="60" y="118"/>
                    </a:lnTo>
                    <a:cubicBezTo>
                      <a:pt x="26" y="118"/>
                      <a:pt x="0" y="92"/>
                      <a:pt x="0" y="59"/>
                    </a:cubicBezTo>
                    <a:lnTo>
                      <a:pt x="0" y="59"/>
                    </a:lnTo>
                    <a:cubicBezTo>
                      <a:pt x="0" y="27"/>
                      <a:pt x="26" y="0"/>
                      <a:pt x="60" y="0"/>
                    </a:cubicBezTo>
                    <a:lnTo>
                      <a:pt x="60" y="0"/>
                    </a:lnTo>
                    <a:cubicBezTo>
                      <a:pt x="92" y="0"/>
                      <a:pt x="119" y="27"/>
                      <a:pt x="119" y="59"/>
                    </a:cubicBezTo>
                    <a:lnTo>
                      <a:pt x="119" y="59"/>
                    </a:lnTo>
                    <a:cubicBezTo>
                      <a:pt x="119" y="92"/>
                      <a:pt x="92" y="118"/>
                      <a:pt x="60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59">
                <a:extLst>
                  <a:ext uri="{FF2B5EF4-FFF2-40B4-BE49-F238E27FC236}">
                    <a16:creationId xmlns:a16="http://schemas.microsoft.com/office/drawing/2014/main" id="{61D19219-2BF7-4515-A374-18CD11771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527" y="5599155"/>
                <a:ext cx="498133" cy="15446"/>
              </a:xfrm>
              <a:custGeom>
                <a:avLst/>
                <a:gdLst>
                  <a:gd name="T0" fmla="*/ 556 w 567"/>
                  <a:gd name="T1" fmla="*/ 18 h 19"/>
                  <a:gd name="T2" fmla="*/ 10 w 567"/>
                  <a:gd name="T3" fmla="*/ 18 h 19"/>
                  <a:gd name="T4" fmla="*/ 10 w 567"/>
                  <a:gd name="T5" fmla="*/ 18 h 19"/>
                  <a:gd name="T6" fmla="*/ 0 w 567"/>
                  <a:gd name="T7" fmla="*/ 9 h 19"/>
                  <a:gd name="T8" fmla="*/ 0 w 567"/>
                  <a:gd name="T9" fmla="*/ 9 h 19"/>
                  <a:gd name="T10" fmla="*/ 10 w 567"/>
                  <a:gd name="T11" fmla="*/ 0 h 19"/>
                  <a:gd name="T12" fmla="*/ 556 w 567"/>
                  <a:gd name="T13" fmla="*/ 0 h 19"/>
                  <a:gd name="T14" fmla="*/ 556 w 567"/>
                  <a:gd name="T15" fmla="*/ 0 h 19"/>
                  <a:gd name="T16" fmla="*/ 566 w 567"/>
                  <a:gd name="T17" fmla="*/ 9 h 19"/>
                  <a:gd name="T18" fmla="*/ 566 w 567"/>
                  <a:gd name="T19" fmla="*/ 9 h 19"/>
                  <a:gd name="T20" fmla="*/ 556 w 567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7" h="19">
                    <a:moveTo>
                      <a:pt x="556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4" y="18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4" y="0"/>
                      <a:pt x="10" y="0"/>
                    </a:cubicBezTo>
                    <a:lnTo>
                      <a:pt x="556" y="0"/>
                    </a:lnTo>
                    <a:lnTo>
                      <a:pt x="556" y="0"/>
                    </a:lnTo>
                    <a:cubicBezTo>
                      <a:pt x="562" y="0"/>
                      <a:pt x="566" y="3"/>
                      <a:pt x="566" y="9"/>
                    </a:cubicBezTo>
                    <a:lnTo>
                      <a:pt x="566" y="9"/>
                    </a:lnTo>
                    <a:cubicBezTo>
                      <a:pt x="566" y="13"/>
                      <a:pt x="562" y="18"/>
                      <a:pt x="556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60">
                <a:extLst>
                  <a:ext uri="{FF2B5EF4-FFF2-40B4-BE49-F238E27FC236}">
                    <a16:creationId xmlns:a16="http://schemas.microsoft.com/office/drawing/2014/main" id="{F2A5327F-F7D5-4969-924E-EFCEDC575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761" y="5514203"/>
                <a:ext cx="189212" cy="189212"/>
              </a:xfrm>
              <a:custGeom>
                <a:avLst/>
                <a:gdLst>
                  <a:gd name="T0" fmla="*/ 109 w 217"/>
                  <a:gd name="T1" fmla="*/ 18 h 216"/>
                  <a:gd name="T2" fmla="*/ 109 w 217"/>
                  <a:gd name="T3" fmla="*/ 18 h 216"/>
                  <a:gd name="T4" fmla="*/ 20 w 217"/>
                  <a:gd name="T5" fmla="*/ 107 h 216"/>
                  <a:gd name="T6" fmla="*/ 20 w 217"/>
                  <a:gd name="T7" fmla="*/ 107 h 216"/>
                  <a:gd name="T8" fmla="*/ 109 w 217"/>
                  <a:gd name="T9" fmla="*/ 196 h 216"/>
                  <a:gd name="T10" fmla="*/ 109 w 217"/>
                  <a:gd name="T11" fmla="*/ 196 h 216"/>
                  <a:gd name="T12" fmla="*/ 197 w 217"/>
                  <a:gd name="T13" fmla="*/ 107 h 216"/>
                  <a:gd name="T14" fmla="*/ 197 w 217"/>
                  <a:gd name="T15" fmla="*/ 107 h 216"/>
                  <a:gd name="T16" fmla="*/ 109 w 217"/>
                  <a:gd name="T17" fmla="*/ 18 h 216"/>
                  <a:gd name="T18" fmla="*/ 109 w 217"/>
                  <a:gd name="T19" fmla="*/ 215 h 216"/>
                  <a:gd name="T20" fmla="*/ 109 w 217"/>
                  <a:gd name="T21" fmla="*/ 215 h 216"/>
                  <a:gd name="T22" fmla="*/ 0 w 217"/>
                  <a:gd name="T23" fmla="*/ 107 h 216"/>
                  <a:gd name="T24" fmla="*/ 0 w 217"/>
                  <a:gd name="T25" fmla="*/ 107 h 216"/>
                  <a:gd name="T26" fmla="*/ 109 w 217"/>
                  <a:gd name="T27" fmla="*/ 0 h 216"/>
                  <a:gd name="T28" fmla="*/ 109 w 217"/>
                  <a:gd name="T29" fmla="*/ 0 h 216"/>
                  <a:gd name="T30" fmla="*/ 216 w 217"/>
                  <a:gd name="T31" fmla="*/ 107 h 216"/>
                  <a:gd name="T32" fmla="*/ 216 w 217"/>
                  <a:gd name="T33" fmla="*/ 107 h 216"/>
                  <a:gd name="T34" fmla="*/ 109 w 217"/>
                  <a:gd name="T35" fmla="*/ 21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7" h="216">
                    <a:moveTo>
                      <a:pt x="109" y="18"/>
                    </a:moveTo>
                    <a:lnTo>
                      <a:pt x="109" y="18"/>
                    </a:lnTo>
                    <a:cubicBezTo>
                      <a:pt x="60" y="18"/>
                      <a:pt x="20" y="58"/>
                      <a:pt x="20" y="107"/>
                    </a:cubicBezTo>
                    <a:lnTo>
                      <a:pt x="20" y="107"/>
                    </a:lnTo>
                    <a:cubicBezTo>
                      <a:pt x="20" y="157"/>
                      <a:pt x="60" y="196"/>
                      <a:pt x="109" y="196"/>
                    </a:cubicBezTo>
                    <a:lnTo>
                      <a:pt x="109" y="196"/>
                    </a:lnTo>
                    <a:cubicBezTo>
                      <a:pt x="157" y="196"/>
                      <a:pt x="197" y="157"/>
                      <a:pt x="197" y="107"/>
                    </a:cubicBezTo>
                    <a:lnTo>
                      <a:pt x="197" y="107"/>
                    </a:lnTo>
                    <a:cubicBezTo>
                      <a:pt x="197" y="58"/>
                      <a:pt x="157" y="18"/>
                      <a:pt x="109" y="18"/>
                    </a:cubicBezTo>
                    <a:close/>
                    <a:moveTo>
                      <a:pt x="109" y="215"/>
                    </a:moveTo>
                    <a:lnTo>
                      <a:pt x="109" y="215"/>
                    </a:lnTo>
                    <a:cubicBezTo>
                      <a:pt x="49" y="215"/>
                      <a:pt x="0" y="166"/>
                      <a:pt x="0" y="107"/>
                    </a:cubicBezTo>
                    <a:lnTo>
                      <a:pt x="0" y="107"/>
                    </a:lnTo>
                    <a:cubicBezTo>
                      <a:pt x="0" y="48"/>
                      <a:pt x="49" y="0"/>
                      <a:pt x="109" y="0"/>
                    </a:cubicBezTo>
                    <a:lnTo>
                      <a:pt x="109" y="0"/>
                    </a:lnTo>
                    <a:cubicBezTo>
                      <a:pt x="168" y="0"/>
                      <a:pt x="216" y="48"/>
                      <a:pt x="216" y="107"/>
                    </a:cubicBezTo>
                    <a:lnTo>
                      <a:pt x="216" y="107"/>
                    </a:lnTo>
                    <a:cubicBezTo>
                      <a:pt x="216" y="166"/>
                      <a:pt x="168" y="215"/>
                      <a:pt x="109" y="2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61">
                <a:extLst>
                  <a:ext uri="{FF2B5EF4-FFF2-40B4-BE49-F238E27FC236}">
                    <a16:creationId xmlns:a16="http://schemas.microsoft.com/office/drawing/2014/main" id="{257C65E4-793B-49E1-8315-2309934D8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2890" y="4409818"/>
                <a:ext cx="189212" cy="189212"/>
              </a:xfrm>
              <a:custGeom>
                <a:avLst/>
                <a:gdLst>
                  <a:gd name="T0" fmla="*/ 108 w 216"/>
                  <a:gd name="T1" fmla="*/ 19 h 216"/>
                  <a:gd name="T2" fmla="*/ 108 w 216"/>
                  <a:gd name="T3" fmla="*/ 19 h 216"/>
                  <a:gd name="T4" fmla="*/ 19 w 216"/>
                  <a:gd name="T5" fmla="*/ 107 h 216"/>
                  <a:gd name="T6" fmla="*/ 19 w 216"/>
                  <a:gd name="T7" fmla="*/ 107 h 216"/>
                  <a:gd name="T8" fmla="*/ 108 w 216"/>
                  <a:gd name="T9" fmla="*/ 197 h 216"/>
                  <a:gd name="T10" fmla="*/ 108 w 216"/>
                  <a:gd name="T11" fmla="*/ 197 h 216"/>
                  <a:gd name="T12" fmla="*/ 197 w 216"/>
                  <a:gd name="T13" fmla="*/ 107 h 216"/>
                  <a:gd name="T14" fmla="*/ 197 w 216"/>
                  <a:gd name="T15" fmla="*/ 107 h 216"/>
                  <a:gd name="T16" fmla="*/ 108 w 216"/>
                  <a:gd name="T17" fmla="*/ 19 h 216"/>
                  <a:gd name="T18" fmla="*/ 108 w 216"/>
                  <a:gd name="T19" fmla="*/ 215 h 216"/>
                  <a:gd name="T20" fmla="*/ 108 w 216"/>
                  <a:gd name="T21" fmla="*/ 215 h 216"/>
                  <a:gd name="T22" fmla="*/ 0 w 216"/>
                  <a:gd name="T23" fmla="*/ 107 h 216"/>
                  <a:gd name="T24" fmla="*/ 0 w 216"/>
                  <a:gd name="T25" fmla="*/ 107 h 216"/>
                  <a:gd name="T26" fmla="*/ 108 w 216"/>
                  <a:gd name="T27" fmla="*/ 0 h 216"/>
                  <a:gd name="T28" fmla="*/ 108 w 216"/>
                  <a:gd name="T29" fmla="*/ 0 h 216"/>
                  <a:gd name="T30" fmla="*/ 215 w 216"/>
                  <a:gd name="T31" fmla="*/ 107 h 216"/>
                  <a:gd name="T32" fmla="*/ 215 w 216"/>
                  <a:gd name="T33" fmla="*/ 107 h 216"/>
                  <a:gd name="T34" fmla="*/ 108 w 216"/>
                  <a:gd name="T35" fmla="*/ 21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6" h="216">
                    <a:moveTo>
                      <a:pt x="108" y="19"/>
                    </a:moveTo>
                    <a:lnTo>
                      <a:pt x="108" y="19"/>
                    </a:lnTo>
                    <a:cubicBezTo>
                      <a:pt x="59" y="19"/>
                      <a:pt x="19" y="58"/>
                      <a:pt x="19" y="107"/>
                    </a:cubicBezTo>
                    <a:lnTo>
                      <a:pt x="19" y="107"/>
                    </a:lnTo>
                    <a:cubicBezTo>
                      <a:pt x="19" y="157"/>
                      <a:pt x="59" y="197"/>
                      <a:pt x="108" y="197"/>
                    </a:cubicBezTo>
                    <a:lnTo>
                      <a:pt x="108" y="197"/>
                    </a:lnTo>
                    <a:cubicBezTo>
                      <a:pt x="157" y="197"/>
                      <a:pt x="197" y="157"/>
                      <a:pt x="197" y="107"/>
                    </a:cubicBezTo>
                    <a:lnTo>
                      <a:pt x="197" y="107"/>
                    </a:lnTo>
                    <a:cubicBezTo>
                      <a:pt x="197" y="58"/>
                      <a:pt x="157" y="19"/>
                      <a:pt x="108" y="19"/>
                    </a:cubicBezTo>
                    <a:close/>
                    <a:moveTo>
                      <a:pt x="108" y="215"/>
                    </a:moveTo>
                    <a:lnTo>
                      <a:pt x="108" y="215"/>
                    </a:lnTo>
                    <a:cubicBezTo>
                      <a:pt x="48" y="215"/>
                      <a:pt x="0" y="167"/>
                      <a:pt x="0" y="107"/>
                    </a:cubicBezTo>
                    <a:lnTo>
                      <a:pt x="0" y="107"/>
                    </a:lnTo>
                    <a:cubicBezTo>
                      <a:pt x="0" y="48"/>
                      <a:pt x="48" y="0"/>
                      <a:pt x="108" y="0"/>
                    </a:cubicBezTo>
                    <a:lnTo>
                      <a:pt x="108" y="0"/>
                    </a:lnTo>
                    <a:cubicBezTo>
                      <a:pt x="168" y="0"/>
                      <a:pt x="215" y="48"/>
                      <a:pt x="215" y="107"/>
                    </a:cubicBezTo>
                    <a:lnTo>
                      <a:pt x="215" y="107"/>
                    </a:lnTo>
                    <a:cubicBezTo>
                      <a:pt x="215" y="167"/>
                      <a:pt x="168" y="215"/>
                      <a:pt x="108" y="2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62">
                <a:extLst>
                  <a:ext uri="{FF2B5EF4-FFF2-40B4-BE49-F238E27FC236}">
                    <a16:creationId xmlns:a16="http://schemas.microsoft.com/office/drawing/2014/main" id="{1DA0AC65-7EE8-4269-8044-BE7CB4230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074" y="4610615"/>
                <a:ext cx="2745518" cy="1996387"/>
              </a:xfrm>
              <a:custGeom>
                <a:avLst/>
                <a:gdLst>
                  <a:gd name="T0" fmla="*/ 2949 w 3136"/>
                  <a:gd name="T1" fmla="*/ 2280 h 2281"/>
                  <a:gd name="T2" fmla="*/ 1568 w 3136"/>
                  <a:gd name="T3" fmla="*/ 2280 h 2281"/>
                  <a:gd name="T4" fmla="*/ 187 w 3136"/>
                  <a:gd name="T5" fmla="*/ 2280 h 2281"/>
                  <a:gd name="T6" fmla="*/ 187 w 3136"/>
                  <a:gd name="T7" fmla="*/ 2280 h 2281"/>
                  <a:gd name="T8" fmla="*/ 55 w 3136"/>
                  <a:gd name="T9" fmla="*/ 2225 h 2281"/>
                  <a:gd name="T10" fmla="*/ 55 w 3136"/>
                  <a:gd name="T11" fmla="*/ 2225 h 2281"/>
                  <a:gd name="T12" fmla="*/ 0 w 3136"/>
                  <a:gd name="T13" fmla="*/ 2092 h 2281"/>
                  <a:gd name="T14" fmla="*/ 0 w 3136"/>
                  <a:gd name="T15" fmla="*/ 1140 h 2281"/>
                  <a:gd name="T16" fmla="*/ 0 w 3136"/>
                  <a:gd name="T17" fmla="*/ 187 h 2281"/>
                  <a:gd name="T18" fmla="*/ 0 w 3136"/>
                  <a:gd name="T19" fmla="*/ 187 h 2281"/>
                  <a:gd name="T20" fmla="*/ 55 w 3136"/>
                  <a:gd name="T21" fmla="*/ 55 h 2281"/>
                  <a:gd name="T22" fmla="*/ 55 w 3136"/>
                  <a:gd name="T23" fmla="*/ 55 h 2281"/>
                  <a:gd name="T24" fmla="*/ 187 w 3136"/>
                  <a:gd name="T25" fmla="*/ 0 h 2281"/>
                  <a:gd name="T26" fmla="*/ 1568 w 3136"/>
                  <a:gd name="T27" fmla="*/ 0 h 2281"/>
                  <a:gd name="T28" fmla="*/ 2949 w 3136"/>
                  <a:gd name="T29" fmla="*/ 0 h 2281"/>
                  <a:gd name="T30" fmla="*/ 2949 w 3136"/>
                  <a:gd name="T31" fmla="*/ 0 h 2281"/>
                  <a:gd name="T32" fmla="*/ 3080 w 3136"/>
                  <a:gd name="T33" fmla="*/ 55 h 2281"/>
                  <a:gd name="T34" fmla="*/ 3080 w 3136"/>
                  <a:gd name="T35" fmla="*/ 55 h 2281"/>
                  <a:gd name="T36" fmla="*/ 3135 w 3136"/>
                  <a:gd name="T37" fmla="*/ 187 h 2281"/>
                  <a:gd name="T38" fmla="*/ 3135 w 3136"/>
                  <a:gd name="T39" fmla="*/ 1140 h 2281"/>
                  <a:gd name="T40" fmla="*/ 3135 w 3136"/>
                  <a:gd name="T41" fmla="*/ 2092 h 2281"/>
                  <a:gd name="T42" fmla="*/ 3135 w 3136"/>
                  <a:gd name="T43" fmla="*/ 2092 h 2281"/>
                  <a:gd name="T44" fmla="*/ 3080 w 3136"/>
                  <a:gd name="T45" fmla="*/ 2225 h 2281"/>
                  <a:gd name="T46" fmla="*/ 3080 w 3136"/>
                  <a:gd name="T47" fmla="*/ 2225 h 2281"/>
                  <a:gd name="T48" fmla="*/ 2949 w 3136"/>
                  <a:gd name="T49" fmla="*/ 2280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136" h="2281">
                    <a:moveTo>
                      <a:pt x="2949" y="2280"/>
                    </a:moveTo>
                    <a:lnTo>
                      <a:pt x="1568" y="2280"/>
                    </a:lnTo>
                    <a:lnTo>
                      <a:pt x="187" y="2280"/>
                    </a:lnTo>
                    <a:lnTo>
                      <a:pt x="187" y="2280"/>
                    </a:lnTo>
                    <a:cubicBezTo>
                      <a:pt x="135" y="2280"/>
                      <a:pt x="89" y="2259"/>
                      <a:pt x="55" y="2225"/>
                    </a:cubicBezTo>
                    <a:lnTo>
                      <a:pt x="55" y="2225"/>
                    </a:lnTo>
                    <a:cubicBezTo>
                      <a:pt x="21" y="2191"/>
                      <a:pt x="0" y="2144"/>
                      <a:pt x="0" y="2092"/>
                    </a:cubicBezTo>
                    <a:lnTo>
                      <a:pt x="0" y="1140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35"/>
                      <a:pt x="21" y="88"/>
                      <a:pt x="55" y="55"/>
                    </a:cubicBezTo>
                    <a:lnTo>
                      <a:pt x="55" y="55"/>
                    </a:lnTo>
                    <a:cubicBezTo>
                      <a:pt x="89" y="21"/>
                      <a:pt x="135" y="0"/>
                      <a:pt x="187" y="0"/>
                    </a:cubicBezTo>
                    <a:lnTo>
                      <a:pt x="1568" y="0"/>
                    </a:lnTo>
                    <a:lnTo>
                      <a:pt x="2949" y="0"/>
                    </a:lnTo>
                    <a:lnTo>
                      <a:pt x="2949" y="0"/>
                    </a:lnTo>
                    <a:cubicBezTo>
                      <a:pt x="3000" y="0"/>
                      <a:pt x="3047" y="21"/>
                      <a:pt x="3080" y="55"/>
                    </a:cubicBezTo>
                    <a:lnTo>
                      <a:pt x="3080" y="55"/>
                    </a:lnTo>
                    <a:cubicBezTo>
                      <a:pt x="3114" y="88"/>
                      <a:pt x="3135" y="135"/>
                      <a:pt x="3135" y="187"/>
                    </a:cubicBezTo>
                    <a:lnTo>
                      <a:pt x="3135" y="1140"/>
                    </a:lnTo>
                    <a:lnTo>
                      <a:pt x="3135" y="2092"/>
                    </a:lnTo>
                    <a:lnTo>
                      <a:pt x="3135" y="2092"/>
                    </a:lnTo>
                    <a:cubicBezTo>
                      <a:pt x="3135" y="2144"/>
                      <a:pt x="3114" y="2191"/>
                      <a:pt x="3080" y="2225"/>
                    </a:cubicBezTo>
                    <a:lnTo>
                      <a:pt x="3080" y="2225"/>
                    </a:lnTo>
                    <a:cubicBezTo>
                      <a:pt x="3047" y="2259"/>
                      <a:pt x="3000" y="2280"/>
                      <a:pt x="2949" y="22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63">
                <a:extLst>
                  <a:ext uri="{FF2B5EF4-FFF2-40B4-BE49-F238E27FC236}">
                    <a16:creationId xmlns:a16="http://schemas.microsoft.com/office/drawing/2014/main" id="{9FAA60F6-472B-45B3-8ED5-679445938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352" y="4599029"/>
                <a:ext cx="2760964" cy="2011836"/>
              </a:xfrm>
              <a:custGeom>
                <a:avLst/>
                <a:gdLst>
                  <a:gd name="T0" fmla="*/ 196 w 3155"/>
                  <a:gd name="T1" fmla="*/ 19 h 2298"/>
                  <a:gd name="T2" fmla="*/ 196 w 3155"/>
                  <a:gd name="T3" fmla="*/ 19 h 2298"/>
                  <a:gd name="T4" fmla="*/ 70 w 3155"/>
                  <a:gd name="T5" fmla="*/ 70 h 2298"/>
                  <a:gd name="T6" fmla="*/ 70 w 3155"/>
                  <a:gd name="T7" fmla="*/ 70 h 2298"/>
                  <a:gd name="T8" fmla="*/ 19 w 3155"/>
                  <a:gd name="T9" fmla="*/ 196 h 2298"/>
                  <a:gd name="T10" fmla="*/ 19 w 3155"/>
                  <a:gd name="T11" fmla="*/ 2101 h 2298"/>
                  <a:gd name="T12" fmla="*/ 19 w 3155"/>
                  <a:gd name="T13" fmla="*/ 2101 h 2298"/>
                  <a:gd name="T14" fmla="*/ 70 w 3155"/>
                  <a:gd name="T15" fmla="*/ 2227 h 2298"/>
                  <a:gd name="T16" fmla="*/ 70 w 3155"/>
                  <a:gd name="T17" fmla="*/ 2227 h 2298"/>
                  <a:gd name="T18" fmla="*/ 196 w 3155"/>
                  <a:gd name="T19" fmla="*/ 2279 h 2298"/>
                  <a:gd name="T20" fmla="*/ 2958 w 3155"/>
                  <a:gd name="T21" fmla="*/ 2279 h 2298"/>
                  <a:gd name="T22" fmla="*/ 2958 w 3155"/>
                  <a:gd name="T23" fmla="*/ 2279 h 2298"/>
                  <a:gd name="T24" fmla="*/ 3083 w 3155"/>
                  <a:gd name="T25" fmla="*/ 2227 h 2298"/>
                  <a:gd name="T26" fmla="*/ 3083 w 3155"/>
                  <a:gd name="T27" fmla="*/ 2227 h 2298"/>
                  <a:gd name="T28" fmla="*/ 3135 w 3155"/>
                  <a:gd name="T29" fmla="*/ 2101 h 2298"/>
                  <a:gd name="T30" fmla="*/ 3135 w 3155"/>
                  <a:gd name="T31" fmla="*/ 196 h 2298"/>
                  <a:gd name="T32" fmla="*/ 3135 w 3155"/>
                  <a:gd name="T33" fmla="*/ 196 h 2298"/>
                  <a:gd name="T34" fmla="*/ 3083 w 3155"/>
                  <a:gd name="T35" fmla="*/ 70 h 2298"/>
                  <a:gd name="T36" fmla="*/ 3083 w 3155"/>
                  <a:gd name="T37" fmla="*/ 70 h 2298"/>
                  <a:gd name="T38" fmla="*/ 2958 w 3155"/>
                  <a:gd name="T39" fmla="*/ 19 h 2298"/>
                  <a:gd name="T40" fmla="*/ 196 w 3155"/>
                  <a:gd name="T41" fmla="*/ 19 h 2298"/>
                  <a:gd name="T42" fmla="*/ 2958 w 3155"/>
                  <a:gd name="T43" fmla="*/ 2297 h 2298"/>
                  <a:gd name="T44" fmla="*/ 196 w 3155"/>
                  <a:gd name="T45" fmla="*/ 2297 h 2298"/>
                  <a:gd name="T46" fmla="*/ 196 w 3155"/>
                  <a:gd name="T47" fmla="*/ 2297 h 2298"/>
                  <a:gd name="T48" fmla="*/ 57 w 3155"/>
                  <a:gd name="T49" fmla="*/ 2240 h 2298"/>
                  <a:gd name="T50" fmla="*/ 57 w 3155"/>
                  <a:gd name="T51" fmla="*/ 2240 h 2298"/>
                  <a:gd name="T52" fmla="*/ 0 w 3155"/>
                  <a:gd name="T53" fmla="*/ 2101 h 2298"/>
                  <a:gd name="T54" fmla="*/ 0 w 3155"/>
                  <a:gd name="T55" fmla="*/ 196 h 2298"/>
                  <a:gd name="T56" fmla="*/ 0 w 3155"/>
                  <a:gd name="T57" fmla="*/ 196 h 2298"/>
                  <a:gd name="T58" fmla="*/ 57 w 3155"/>
                  <a:gd name="T59" fmla="*/ 57 h 2298"/>
                  <a:gd name="T60" fmla="*/ 57 w 3155"/>
                  <a:gd name="T61" fmla="*/ 57 h 2298"/>
                  <a:gd name="T62" fmla="*/ 196 w 3155"/>
                  <a:gd name="T63" fmla="*/ 0 h 2298"/>
                  <a:gd name="T64" fmla="*/ 2958 w 3155"/>
                  <a:gd name="T65" fmla="*/ 0 h 2298"/>
                  <a:gd name="T66" fmla="*/ 2958 w 3155"/>
                  <a:gd name="T67" fmla="*/ 0 h 2298"/>
                  <a:gd name="T68" fmla="*/ 3096 w 3155"/>
                  <a:gd name="T69" fmla="*/ 57 h 2298"/>
                  <a:gd name="T70" fmla="*/ 3096 w 3155"/>
                  <a:gd name="T71" fmla="*/ 57 h 2298"/>
                  <a:gd name="T72" fmla="*/ 3154 w 3155"/>
                  <a:gd name="T73" fmla="*/ 196 h 2298"/>
                  <a:gd name="T74" fmla="*/ 3154 w 3155"/>
                  <a:gd name="T75" fmla="*/ 2101 h 2298"/>
                  <a:gd name="T76" fmla="*/ 3154 w 3155"/>
                  <a:gd name="T77" fmla="*/ 2101 h 2298"/>
                  <a:gd name="T78" fmla="*/ 3096 w 3155"/>
                  <a:gd name="T79" fmla="*/ 2240 h 2298"/>
                  <a:gd name="T80" fmla="*/ 3096 w 3155"/>
                  <a:gd name="T81" fmla="*/ 2240 h 2298"/>
                  <a:gd name="T82" fmla="*/ 2958 w 3155"/>
                  <a:gd name="T83" fmla="*/ 2297 h 2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55" h="2298">
                    <a:moveTo>
                      <a:pt x="196" y="19"/>
                    </a:moveTo>
                    <a:lnTo>
                      <a:pt x="196" y="19"/>
                    </a:lnTo>
                    <a:cubicBezTo>
                      <a:pt x="149" y="19"/>
                      <a:pt x="104" y="37"/>
                      <a:pt x="70" y="70"/>
                    </a:cubicBezTo>
                    <a:lnTo>
                      <a:pt x="70" y="70"/>
                    </a:lnTo>
                    <a:cubicBezTo>
                      <a:pt x="37" y="104"/>
                      <a:pt x="19" y="149"/>
                      <a:pt x="19" y="196"/>
                    </a:cubicBezTo>
                    <a:lnTo>
                      <a:pt x="19" y="2101"/>
                    </a:lnTo>
                    <a:lnTo>
                      <a:pt x="19" y="2101"/>
                    </a:lnTo>
                    <a:cubicBezTo>
                      <a:pt x="19" y="2149"/>
                      <a:pt x="37" y="2194"/>
                      <a:pt x="70" y="2227"/>
                    </a:cubicBezTo>
                    <a:lnTo>
                      <a:pt x="70" y="2227"/>
                    </a:lnTo>
                    <a:cubicBezTo>
                      <a:pt x="104" y="2261"/>
                      <a:pt x="149" y="2279"/>
                      <a:pt x="196" y="2279"/>
                    </a:cubicBezTo>
                    <a:lnTo>
                      <a:pt x="2958" y="2279"/>
                    </a:lnTo>
                    <a:lnTo>
                      <a:pt x="2958" y="2279"/>
                    </a:lnTo>
                    <a:cubicBezTo>
                      <a:pt x="3005" y="2279"/>
                      <a:pt x="3049" y="2261"/>
                      <a:pt x="3083" y="2227"/>
                    </a:cubicBezTo>
                    <a:lnTo>
                      <a:pt x="3083" y="2227"/>
                    </a:lnTo>
                    <a:cubicBezTo>
                      <a:pt x="3116" y="2194"/>
                      <a:pt x="3135" y="2149"/>
                      <a:pt x="3135" y="2101"/>
                    </a:cubicBezTo>
                    <a:lnTo>
                      <a:pt x="3135" y="196"/>
                    </a:lnTo>
                    <a:lnTo>
                      <a:pt x="3135" y="196"/>
                    </a:lnTo>
                    <a:cubicBezTo>
                      <a:pt x="3135" y="149"/>
                      <a:pt x="3116" y="104"/>
                      <a:pt x="3083" y="70"/>
                    </a:cubicBezTo>
                    <a:lnTo>
                      <a:pt x="3083" y="70"/>
                    </a:lnTo>
                    <a:cubicBezTo>
                      <a:pt x="3049" y="37"/>
                      <a:pt x="3005" y="19"/>
                      <a:pt x="2958" y="19"/>
                    </a:cubicBezTo>
                    <a:lnTo>
                      <a:pt x="196" y="19"/>
                    </a:lnTo>
                    <a:close/>
                    <a:moveTo>
                      <a:pt x="2958" y="2297"/>
                    </a:moveTo>
                    <a:lnTo>
                      <a:pt x="196" y="2297"/>
                    </a:lnTo>
                    <a:lnTo>
                      <a:pt x="196" y="2297"/>
                    </a:lnTo>
                    <a:cubicBezTo>
                      <a:pt x="143" y="2297"/>
                      <a:pt x="95" y="2277"/>
                      <a:pt x="57" y="2240"/>
                    </a:cubicBezTo>
                    <a:lnTo>
                      <a:pt x="57" y="2240"/>
                    </a:lnTo>
                    <a:cubicBezTo>
                      <a:pt x="21" y="2203"/>
                      <a:pt x="0" y="2153"/>
                      <a:pt x="0" y="2101"/>
                    </a:cubicBezTo>
                    <a:lnTo>
                      <a:pt x="0" y="196"/>
                    </a:lnTo>
                    <a:lnTo>
                      <a:pt x="0" y="196"/>
                    </a:lnTo>
                    <a:cubicBezTo>
                      <a:pt x="0" y="143"/>
                      <a:pt x="21" y="94"/>
                      <a:pt x="57" y="57"/>
                    </a:cubicBezTo>
                    <a:lnTo>
                      <a:pt x="57" y="57"/>
                    </a:lnTo>
                    <a:cubicBezTo>
                      <a:pt x="95" y="20"/>
                      <a:pt x="143" y="0"/>
                      <a:pt x="196" y="0"/>
                    </a:cubicBezTo>
                    <a:lnTo>
                      <a:pt x="2958" y="0"/>
                    </a:lnTo>
                    <a:lnTo>
                      <a:pt x="2958" y="0"/>
                    </a:lnTo>
                    <a:cubicBezTo>
                      <a:pt x="3010" y="0"/>
                      <a:pt x="3060" y="20"/>
                      <a:pt x="3096" y="57"/>
                    </a:cubicBezTo>
                    <a:lnTo>
                      <a:pt x="3096" y="57"/>
                    </a:lnTo>
                    <a:cubicBezTo>
                      <a:pt x="3134" y="94"/>
                      <a:pt x="3154" y="143"/>
                      <a:pt x="3154" y="196"/>
                    </a:cubicBezTo>
                    <a:lnTo>
                      <a:pt x="3154" y="2101"/>
                    </a:lnTo>
                    <a:lnTo>
                      <a:pt x="3154" y="2101"/>
                    </a:lnTo>
                    <a:cubicBezTo>
                      <a:pt x="3154" y="2153"/>
                      <a:pt x="3134" y="2203"/>
                      <a:pt x="3096" y="2240"/>
                    </a:cubicBezTo>
                    <a:lnTo>
                      <a:pt x="3096" y="2240"/>
                    </a:lnTo>
                    <a:cubicBezTo>
                      <a:pt x="3060" y="2277"/>
                      <a:pt x="3010" y="2297"/>
                      <a:pt x="2958" y="22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65">
                <a:extLst>
                  <a:ext uri="{FF2B5EF4-FFF2-40B4-BE49-F238E27FC236}">
                    <a16:creationId xmlns:a16="http://schemas.microsoft.com/office/drawing/2014/main" id="{F236DE02-BE5F-4746-8D68-DA348C986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268" y="5390635"/>
                <a:ext cx="598529" cy="521299"/>
              </a:xfrm>
              <a:custGeom>
                <a:avLst/>
                <a:gdLst>
                  <a:gd name="T0" fmla="*/ 613 w 683"/>
                  <a:gd name="T1" fmla="*/ 596 h 597"/>
                  <a:gd name="T2" fmla="*/ 340 w 683"/>
                  <a:gd name="T3" fmla="*/ 596 h 597"/>
                  <a:gd name="T4" fmla="*/ 68 w 683"/>
                  <a:gd name="T5" fmla="*/ 596 h 597"/>
                  <a:gd name="T6" fmla="*/ 68 w 683"/>
                  <a:gd name="T7" fmla="*/ 596 h 597"/>
                  <a:gd name="T8" fmla="*/ 20 w 683"/>
                  <a:gd name="T9" fmla="*/ 576 h 597"/>
                  <a:gd name="T10" fmla="*/ 20 w 683"/>
                  <a:gd name="T11" fmla="*/ 576 h 597"/>
                  <a:gd name="T12" fmla="*/ 0 w 683"/>
                  <a:gd name="T13" fmla="*/ 527 h 597"/>
                  <a:gd name="T14" fmla="*/ 0 w 683"/>
                  <a:gd name="T15" fmla="*/ 298 h 597"/>
                  <a:gd name="T16" fmla="*/ 0 w 683"/>
                  <a:gd name="T17" fmla="*/ 68 h 597"/>
                  <a:gd name="T18" fmla="*/ 0 w 683"/>
                  <a:gd name="T19" fmla="*/ 68 h 597"/>
                  <a:gd name="T20" fmla="*/ 20 w 683"/>
                  <a:gd name="T21" fmla="*/ 20 h 597"/>
                  <a:gd name="T22" fmla="*/ 20 w 683"/>
                  <a:gd name="T23" fmla="*/ 20 h 597"/>
                  <a:gd name="T24" fmla="*/ 68 w 683"/>
                  <a:gd name="T25" fmla="*/ 0 h 597"/>
                  <a:gd name="T26" fmla="*/ 340 w 683"/>
                  <a:gd name="T27" fmla="*/ 0 h 597"/>
                  <a:gd name="T28" fmla="*/ 613 w 683"/>
                  <a:gd name="T29" fmla="*/ 0 h 597"/>
                  <a:gd name="T30" fmla="*/ 613 w 683"/>
                  <a:gd name="T31" fmla="*/ 0 h 597"/>
                  <a:gd name="T32" fmla="*/ 662 w 683"/>
                  <a:gd name="T33" fmla="*/ 20 h 597"/>
                  <a:gd name="T34" fmla="*/ 662 w 683"/>
                  <a:gd name="T35" fmla="*/ 20 h 597"/>
                  <a:gd name="T36" fmla="*/ 682 w 683"/>
                  <a:gd name="T37" fmla="*/ 68 h 597"/>
                  <a:gd name="T38" fmla="*/ 682 w 683"/>
                  <a:gd name="T39" fmla="*/ 298 h 597"/>
                  <a:gd name="T40" fmla="*/ 682 w 683"/>
                  <a:gd name="T41" fmla="*/ 527 h 597"/>
                  <a:gd name="T42" fmla="*/ 682 w 683"/>
                  <a:gd name="T43" fmla="*/ 527 h 597"/>
                  <a:gd name="T44" fmla="*/ 662 w 683"/>
                  <a:gd name="T45" fmla="*/ 576 h 597"/>
                  <a:gd name="T46" fmla="*/ 662 w 683"/>
                  <a:gd name="T47" fmla="*/ 576 h 597"/>
                  <a:gd name="T48" fmla="*/ 613 w 683"/>
                  <a:gd name="T49" fmla="*/ 596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83" h="597">
                    <a:moveTo>
                      <a:pt x="613" y="596"/>
                    </a:moveTo>
                    <a:lnTo>
                      <a:pt x="340" y="596"/>
                    </a:lnTo>
                    <a:lnTo>
                      <a:pt x="68" y="596"/>
                    </a:lnTo>
                    <a:lnTo>
                      <a:pt x="68" y="596"/>
                    </a:lnTo>
                    <a:cubicBezTo>
                      <a:pt x="50" y="596"/>
                      <a:pt x="33" y="589"/>
                      <a:pt x="20" y="576"/>
                    </a:cubicBezTo>
                    <a:lnTo>
                      <a:pt x="20" y="576"/>
                    </a:lnTo>
                    <a:cubicBezTo>
                      <a:pt x="8" y="563"/>
                      <a:pt x="0" y="547"/>
                      <a:pt x="0" y="527"/>
                    </a:cubicBezTo>
                    <a:lnTo>
                      <a:pt x="0" y="298"/>
                    </a:lnTo>
                    <a:lnTo>
                      <a:pt x="0" y="68"/>
                    </a:lnTo>
                    <a:lnTo>
                      <a:pt x="0" y="68"/>
                    </a:lnTo>
                    <a:cubicBezTo>
                      <a:pt x="0" y="49"/>
                      <a:pt x="8" y="32"/>
                      <a:pt x="20" y="20"/>
                    </a:cubicBezTo>
                    <a:lnTo>
                      <a:pt x="20" y="20"/>
                    </a:lnTo>
                    <a:cubicBezTo>
                      <a:pt x="33" y="7"/>
                      <a:pt x="50" y="0"/>
                      <a:pt x="68" y="0"/>
                    </a:cubicBezTo>
                    <a:lnTo>
                      <a:pt x="340" y="0"/>
                    </a:lnTo>
                    <a:lnTo>
                      <a:pt x="613" y="0"/>
                    </a:lnTo>
                    <a:lnTo>
                      <a:pt x="613" y="0"/>
                    </a:lnTo>
                    <a:cubicBezTo>
                      <a:pt x="632" y="0"/>
                      <a:pt x="649" y="7"/>
                      <a:pt x="662" y="20"/>
                    </a:cubicBezTo>
                    <a:lnTo>
                      <a:pt x="662" y="20"/>
                    </a:lnTo>
                    <a:cubicBezTo>
                      <a:pt x="674" y="32"/>
                      <a:pt x="682" y="49"/>
                      <a:pt x="682" y="68"/>
                    </a:cubicBezTo>
                    <a:lnTo>
                      <a:pt x="682" y="298"/>
                    </a:lnTo>
                    <a:lnTo>
                      <a:pt x="682" y="527"/>
                    </a:lnTo>
                    <a:lnTo>
                      <a:pt x="682" y="527"/>
                    </a:lnTo>
                    <a:cubicBezTo>
                      <a:pt x="682" y="547"/>
                      <a:pt x="674" y="563"/>
                      <a:pt x="662" y="576"/>
                    </a:cubicBezTo>
                    <a:lnTo>
                      <a:pt x="662" y="576"/>
                    </a:lnTo>
                    <a:cubicBezTo>
                      <a:pt x="649" y="589"/>
                      <a:pt x="632" y="596"/>
                      <a:pt x="613" y="59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66">
                <a:extLst>
                  <a:ext uri="{FF2B5EF4-FFF2-40B4-BE49-F238E27FC236}">
                    <a16:creationId xmlns:a16="http://schemas.microsoft.com/office/drawing/2014/main" id="{FCB4A3AE-260E-4641-BCB5-1DDACC24A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3545" y="5382912"/>
                <a:ext cx="613975" cy="540608"/>
              </a:xfrm>
              <a:custGeom>
                <a:avLst/>
                <a:gdLst>
                  <a:gd name="T0" fmla="*/ 77 w 700"/>
                  <a:gd name="T1" fmla="*/ 19 h 616"/>
                  <a:gd name="T2" fmla="*/ 77 w 700"/>
                  <a:gd name="T3" fmla="*/ 19 h 616"/>
                  <a:gd name="T4" fmla="*/ 35 w 700"/>
                  <a:gd name="T5" fmla="*/ 36 h 616"/>
                  <a:gd name="T6" fmla="*/ 35 w 700"/>
                  <a:gd name="T7" fmla="*/ 36 h 616"/>
                  <a:gd name="T8" fmla="*/ 19 w 700"/>
                  <a:gd name="T9" fmla="*/ 78 h 616"/>
                  <a:gd name="T10" fmla="*/ 19 w 700"/>
                  <a:gd name="T11" fmla="*/ 537 h 616"/>
                  <a:gd name="T12" fmla="*/ 19 w 700"/>
                  <a:gd name="T13" fmla="*/ 537 h 616"/>
                  <a:gd name="T14" fmla="*/ 35 w 700"/>
                  <a:gd name="T15" fmla="*/ 579 h 616"/>
                  <a:gd name="T16" fmla="*/ 35 w 700"/>
                  <a:gd name="T17" fmla="*/ 579 h 616"/>
                  <a:gd name="T18" fmla="*/ 77 w 700"/>
                  <a:gd name="T19" fmla="*/ 597 h 616"/>
                  <a:gd name="T20" fmla="*/ 622 w 700"/>
                  <a:gd name="T21" fmla="*/ 597 h 616"/>
                  <a:gd name="T22" fmla="*/ 622 w 700"/>
                  <a:gd name="T23" fmla="*/ 597 h 616"/>
                  <a:gd name="T24" fmla="*/ 664 w 700"/>
                  <a:gd name="T25" fmla="*/ 579 h 616"/>
                  <a:gd name="T26" fmla="*/ 664 w 700"/>
                  <a:gd name="T27" fmla="*/ 579 h 616"/>
                  <a:gd name="T28" fmla="*/ 681 w 700"/>
                  <a:gd name="T29" fmla="*/ 537 h 616"/>
                  <a:gd name="T30" fmla="*/ 681 w 700"/>
                  <a:gd name="T31" fmla="*/ 78 h 616"/>
                  <a:gd name="T32" fmla="*/ 681 w 700"/>
                  <a:gd name="T33" fmla="*/ 78 h 616"/>
                  <a:gd name="T34" fmla="*/ 664 w 700"/>
                  <a:gd name="T35" fmla="*/ 36 h 616"/>
                  <a:gd name="T36" fmla="*/ 664 w 700"/>
                  <a:gd name="T37" fmla="*/ 36 h 616"/>
                  <a:gd name="T38" fmla="*/ 622 w 700"/>
                  <a:gd name="T39" fmla="*/ 19 h 616"/>
                  <a:gd name="T40" fmla="*/ 77 w 700"/>
                  <a:gd name="T41" fmla="*/ 19 h 616"/>
                  <a:gd name="T42" fmla="*/ 622 w 700"/>
                  <a:gd name="T43" fmla="*/ 615 h 616"/>
                  <a:gd name="T44" fmla="*/ 77 w 700"/>
                  <a:gd name="T45" fmla="*/ 615 h 616"/>
                  <a:gd name="T46" fmla="*/ 77 w 700"/>
                  <a:gd name="T47" fmla="*/ 615 h 616"/>
                  <a:gd name="T48" fmla="*/ 22 w 700"/>
                  <a:gd name="T49" fmla="*/ 592 h 616"/>
                  <a:gd name="T50" fmla="*/ 22 w 700"/>
                  <a:gd name="T51" fmla="*/ 592 h 616"/>
                  <a:gd name="T52" fmla="*/ 0 w 700"/>
                  <a:gd name="T53" fmla="*/ 537 h 616"/>
                  <a:gd name="T54" fmla="*/ 0 w 700"/>
                  <a:gd name="T55" fmla="*/ 78 h 616"/>
                  <a:gd name="T56" fmla="*/ 0 w 700"/>
                  <a:gd name="T57" fmla="*/ 78 h 616"/>
                  <a:gd name="T58" fmla="*/ 22 w 700"/>
                  <a:gd name="T59" fmla="*/ 23 h 616"/>
                  <a:gd name="T60" fmla="*/ 22 w 700"/>
                  <a:gd name="T61" fmla="*/ 23 h 616"/>
                  <a:gd name="T62" fmla="*/ 77 w 700"/>
                  <a:gd name="T63" fmla="*/ 0 h 616"/>
                  <a:gd name="T64" fmla="*/ 622 w 700"/>
                  <a:gd name="T65" fmla="*/ 0 h 616"/>
                  <a:gd name="T66" fmla="*/ 622 w 700"/>
                  <a:gd name="T67" fmla="*/ 0 h 616"/>
                  <a:gd name="T68" fmla="*/ 677 w 700"/>
                  <a:gd name="T69" fmla="*/ 23 h 616"/>
                  <a:gd name="T70" fmla="*/ 677 w 700"/>
                  <a:gd name="T71" fmla="*/ 23 h 616"/>
                  <a:gd name="T72" fmla="*/ 699 w 700"/>
                  <a:gd name="T73" fmla="*/ 78 h 616"/>
                  <a:gd name="T74" fmla="*/ 699 w 700"/>
                  <a:gd name="T75" fmla="*/ 537 h 616"/>
                  <a:gd name="T76" fmla="*/ 699 w 700"/>
                  <a:gd name="T77" fmla="*/ 537 h 616"/>
                  <a:gd name="T78" fmla="*/ 677 w 700"/>
                  <a:gd name="T79" fmla="*/ 592 h 616"/>
                  <a:gd name="T80" fmla="*/ 677 w 700"/>
                  <a:gd name="T81" fmla="*/ 592 h 616"/>
                  <a:gd name="T82" fmla="*/ 622 w 700"/>
                  <a:gd name="T83" fmla="*/ 615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0" h="616">
                    <a:moveTo>
                      <a:pt x="77" y="19"/>
                    </a:moveTo>
                    <a:lnTo>
                      <a:pt x="77" y="19"/>
                    </a:lnTo>
                    <a:cubicBezTo>
                      <a:pt x="62" y="19"/>
                      <a:pt x="47" y="25"/>
                      <a:pt x="35" y="36"/>
                    </a:cubicBezTo>
                    <a:lnTo>
                      <a:pt x="35" y="36"/>
                    </a:lnTo>
                    <a:cubicBezTo>
                      <a:pt x="25" y="48"/>
                      <a:pt x="19" y="62"/>
                      <a:pt x="19" y="78"/>
                    </a:cubicBezTo>
                    <a:lnTo>
                      <a:pt x="19" y="537"/>
                    </a:lnTo>
                    <a:lnTo>
                      <a:pt x="19" y="537"/>
                    </a:lnTo>
                    <a:cubicBezTo>
                      <a:pt x="19" y="553"/>
                      <a:pt x="25" y="568"/>
                      <a:pt x="35" y="579"/>
                    </a:cubicBezTo>
                    <a:lnTo>
                      <a:pt x="35" y="579"/>
                    </a:lnTo>
                    <a:cubicBezTo>
                      <a:pt x="47" y="590"/>
                      <a:pt x="62" y="597"/>
                      <a:pt x="77" y="597"/>
                    </a:cubicBezTo>
                    <a:lnTo>
                      <a:pt x="622" y="597"/>
                    </a:lnTo>
                    <a:lnTo>
                      <a:pt x="622" y="597"/>
                    </a:lnTo>
                    <a:cubicBezTo>
                      <a:pt x="638" y="597"/>
                      <a:pt x="653" y="590"/>
                      <a:pt x="664" y="579"/>
                    </a:cubicBezTo>
                    <a:lnTo>
                      <a:pt x="664" y="579"/>
                    </a:lnTo>
                    <a:cubicBezTo>
                      <a:pt x="675" y="568"/>
                      <a:pt x="681" y="553"/>
                      <a:pt x="681" y="537"/>
                    </a:cubicBezTo>
                    <a:lnTo>
                      <a:pt x="681" y="78"/>
                    </a:lnTo>
                    <a:lnTo>
                      <a:pt x="681" y="78"/>
                    </a:lnTo>
                    <a:cubicBezTo>
                      <a:pt x="681" y="62"/>
                      <a:pt x="675" y="48"/>
                      <a:pt x="664" y="36"/>
                    </a:cubicBezTo>
                    <a:lnTo>
                      <a:pt x="664" y="36"/>
                    </a:lnTo>
                    <a:cubicBezTo>
                      <a:pt x="653" y="25"/>
                      <a:pt x="638" y="19"/>
                      <a:pt x="622" y="19"/>
                    </a:cubicBezTo>
                    <a:lnTo>
                      <a:pt x="77" y="19"/>
                    </a:lnTo>
                    <a:close/>
                    <a:moveTo>
                      <a:pt x="622" y="615"/>
                    </a:moveTo>
                    <a:lnTo>
                      <a:pt x="77" y="615"/>
                    </a:lnTo>
                    <a:lnTo>
                      <a:pt x="77" y="615"/>
                    </a:lnTo>
                    <a:cubicBezTo>
                      <a:pt x="56" y="615"/>
                      <a:pt x="37" y="607"/>
                      <a:pt x="22" y="592"/>
                    </a:cubicBezTo>
                    <a:lnTo>
                      <a:pt x="22" y="592"/>
                    </a:lnTo>
                    <a:cubicBezTo>
                      <a:pt x="9" y="578"/>
                      <a:pt x="0" y="558"/>
                      <a:pt x="0" y="537"/>
                    </a:cubicBezTo>
                    <a:lnTo>
                      <a:pt x="0" y="78"/>
                    </a:lnTo>
                    <a:lnTo>
                      <a:pt x="0" y="78"/>
                    </a:lnTo>
                    <a:cubicBezTo>
                      <a:pt x="0" y="57"/>
                      <a:pt x="9" y="38"/>
                      <a:pt x="22" y="23"/>
                    </a:cubicBezTo>
                    <a:lnTo>
                      <a:pt x="22" y="23"/>
                    </a:lnTo>
                    <a:cubicBezTo>
                      <a:pt x="37" y="8"/>
                      <a:pt x="56" y="0"/>
                      <a:pt x="77" y="0"/>
                    </a:cubicBezTo>
                    <a:lnTo>
                      <a:pt x="622" y="0"/>
                    </a:lnTo>
                    <a:lnTo>
                      <a:pt x="622" y="0"/>
                    </a:lnTo>
                    <a:cubicBezTo>
                      <a:pt x="643" y="0"/>
                      <a:pt x="662" y="8"/>
                      <a:pt x="677" y="23"/>
                    </a:cubicBezTo>
                    <a:lnTo>
                      <a:pt x="677" y="23"/>
                    </a:lnTo>
                    <a:cubicBezTo>
                      <a:pt x="692" y="38"/>
                      <a:pt x="699" y="57"/>
                      <a:pt x="699" y="78"/>
                    </a:cubicBezTo>
                    <a:lnTo>
                      <a:pt x="699" y="537"/>
                    </a:lnTo>
                    <a:lnTo>
                      <a:pt x="699" y="537"/>
                    </a:lnTo>
                    <a:cubicBezTo>
                      <a:pt x="699" y="558"/>
                      <a:pt x="692" y="578"/>
                      <a:pt x="677" y="592"/>
                    </a:cubicBezTo>
                    <a:lnTo>
                      <a:pt x="677" y="592"/>
                    </a:lnTo>
                    <a:cubicBezTo>
                      <a:pt x="662" y="607"/>
                      <a:pt x="643" y="615"/>
                      <a:pt x="622" y="6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631C83E8-6DB1-499A-8D90-26798E0D1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748" y="5189837"/>
                <a:ext cx="1014700" cy="924564"/>
              </a:xfrm>
              <a:custGeom>
                <a:avLst/>
                <a:gdLst>
                  <a:gd name="connsiteX0" fmla="*/ 227105 w 1014700"/>
                  <a:gd name="connsiteY0" fmla="*/ 152703 h 924564"/>
                  <a:gd name="connsiteX1" fmla="*/ 172808 w 1014700"/>
                  <a:gd name="connsiteY1" fmla="*/ 174643 h 924564"/>
                  <a:gd name="connsiteX2" fmla="*/ 150914 w 1014700"/>
                  <a:gd name="connsiteY2" fmla="*/ 228178 h 924564"/>
                  <a:gd name="connsiteX3" fmla="*/ 150914 w 1014700"/>
                  <a:gd name="connsiteY3" fmla="*/ 698577 h 924564"/>
                  <a:gd name="connsiteX4" fmla="*/ 172808 w 1014700"/>
                  <a:gd name="connsiteY4" fmla="*/ 752111 h 924564"/>
                  <a:gd name="connsiteX5" fmla="*/ 227105 w 1014700"/>
                  <a:gd name="connsiteY5" fmla="*/ 774052 h 924564"/>
                  <a:gd name="connsiteX6" fmla="*/ 787589 w 1014700"/>
                  <a:gd name="connsiteY6" fmla="*/ 774052 h 924564"/>
                  <a:gd name="connsiteX7" fmla="*/ 841010 w 1014700"/>
                  <a:gd name="connsiteY7" fmla="*/ 752111 h 924564"/>
                  <a:gd name="connsiteX8" fmla="*/ 862904 w 1014700"/>
                  <a:gd name="connsiteY8" fmla="*/ 698577 h 924564"/>
                  <a:gd name="connsiteX9" fmla="*/ 862904 w 1014700"/>
                  <a:gd name="connsiteY9" fmla="*/ 228178 h 924564"/>
                  <a:gd name="connsiteX10" fmla="*/ 841010 w 1014700"/>
                  <a:gd name="connsiteY10" fmla="*/ 174643 h 924564"/>
                  <a:gd name="connsiteX11" fmla="*/ 787589 w 1014700"/>
                  <a:gd name="connsiteY11" fmla="*/ 152703 h 924564"/>
                  <a:gd name="connsiteX12" fmla="*/ 284529 w 1014700"/>
                  <a:gd name="connsiteY12" fmla="*/ 0 h 924564"/>
                  <a:gd name="connsiteX13" fmla="*/ 292659 w 1014700"/>
                  <a:gd name="connsiteY13" fmla="*/ 7835 h 924564"/>
                  <a:gd name="connsiteX14" fmla="*/ 292659 w 1014700"/>
                  <a:gd name="connsiteY14" fmla="*/ 135151 h 924564"/>
                  <a:gd name="connsiteX15" fmla="*/ 424763 w 1014700"/>
                  <a:gd name="connsiteY15" fmla="*/ 135151 h 924564"/>
                  <a:gd name="connsiteX16" fmla="*/ 424763 w 1014700"/>
                  <a:gd name="connsiteY16" fmla="*/ 7835 h 924564"/>
                  <a:gd name="connsiteX17" fmla="*/ 431266 w 1014700"/>
                  <a:gd name="connsiteY17" fmla="*/ 0 h 924564"/>
                  <a:gd name="connsiteX18" fmla="*/ 439396 w 1014700"/>
                  <a:gd name="connsiteY18" fmla="*/ 7835 h 924564"/>
                  <a:gd name="connsiteX19" fmla="*/ 439396 w 1014700"/>
                  <a:gd name="connsiteY19" fmla="*/ 135151 h 924564"/>
                  <a:gd name="connsiteX20" fmla="*/ 575359 w 1014700"/>
                  <a:gd name="connsiteY20" fmla="*/ 135151 h 924564"/>
                  <a:gd name="connsiteX21" fmla="*/ 575359 w 1014700"/>
                  <a:gd name="connsiteY21" fmla="*/ 7835 h 924564"/>
                  <a:gd name="connsiteX22" fmla="*/ 584048 w 1014700"/>
                  <a:gd name="connsiteY22" fmla="*/ 0 h 924564"/>
                  <a:gd name="connsiteX23" fmla="*/ 593702 w 1014700"/>
                  <a:gd name="connsiteY23" fmla="*/ 7835 h 924564"/>
                  <a:gd name="connsiteX24" fmla="*/ 593702 w 1014700"/>
                  <a:gd name="connsiteY24" fmla="*/ 135151 h 924564"/>
                  <a:gd name="connsiteX25" fmla="*/ 722096 w 1014700"/>
                  <a:gd name="connsiteY25" fmla="*/ 135151 h 924564"/>
                  <a:gd name="connsiteX26" fmla="*/ 722096 w 1014700"/>
                  <a:gd name="connsiteY26" fmla="*/ 7835 h 924564"/>
                  <a:gd name="connsiteX27" fmla="*/ 730785 w 1014700"/>
                  <a:gd name="connsiteY27" fmla="*/ 0 h 924564"/>
                  <a:gd name="connsiteX28" fmla="*/ 740440 w 1014700"/>
                  <a:gd name="connsiteY28" fmla="*/ 7835 h 924564"/>
                  <a:gd name="connsiteX29" fmla="*/ 740440 w 1014700"/>
                  <a:gd name="connsiteY29" fmla="*/ 135151 h 924564"/>
                  <a:gd name="connsiteX30" fmla="*/ 787589 w 1014700"/>
                  <a:gd name="connsiteY30" fmla="*/ 135151 h 924564"/>
                  <a:gd name="connsiteX31" fmla="*/ 852395 w 1014700"/>
                  <a:gd name="connsiteY31" fmla="*/ 163234 h 924564"/>
                  <a:gd name="connsiteX32" fmla="*/ 879543 w 1014700"/>
                  <a:gd name="connsiteY32" fmla="*/ 228178 h 924564"/>
                  <a:gd name="connsiteX33" fmla="*/ 879543 w 1014700"/>
                  <a:gd name="connsiteY33" fmla="*/ 231689 h 924564"/>
                  <a:gd name="connsiteX34" fmla="*/ 1006865 w 1014700"/>
                  <a:gd name="connsiteY34" fmla="*/ 231689 h 924564"/>
                  <a:gd name="connsiteX35" fmla="*/ 1014700 w 1014700"/>
                  <a:gd name="connsiteY35" fmla="*/ 241342 h 924564"/>
                  <a:gd name="connsiteX36" fmla="*/ 1006865 w 1014700"/>
                  <a:gd name="connsiteY36" fmla="*/ 250030 h 924564"/>
                  <a:gd name="connsiteX37" fmla="*/ 879543 w 1014700"/>
                  <a:gd name="connsiteY37" fmla="*/ 250030 h 924564"/>
                  <a:gd name="connsiteX38" fmla="*/ 879543 w 1014700"/>
                  <a:gd name="connsiteY38" fmla="*/ 378426 h 924564"/>
                  <a:gd name="connsiteX39" fmla="*/ 1006865 w 1014700"/>
                  <a:gd name="connsiteY39" fmla="*/ 378426 h 924564"/>
                  <a:gd name="connsiteX40" fmla="*/ 1014700 w 1014700"/>
                  <a:gd name="connsiteY40" fmla="*/ 387114 h 924564"/>
                  <a:gd name="connsiteX41" fmla="*/ 1006865 w 1014700"/>
                  <a:gd name="connsiteY41" fmla="*/ 396767 h 924564"/>
                  <a:gd name="connsiteX42" fmla="*/ 879543 w 1014700"/>
                  <a:gd name="connsiteY42" fmla="*/ 396767 h 924564"/>
                  <a:gd name="connsiteX43" fmla="*/ 879543 w 1014700"/>
                  <a:gd name="connsiteY43" fmla="*/ 529022 h 924564"/>
                  <a:gd name="connsiteX44" fmla="*/ 1006865 w 1014700"/>
                  <a:gd name="connsiteY44" fmla="*/ 529022 h 924564"/>
                  <a:gd name="connsiteX45" fmla="*/ 1014700 w 1014700"/>
                  <a:gd name="connsiteY45" fmla="*/ 537711 h 924564"/>
                  <a:gd name="connsiteX46" fmla="*/ 1006865 w 1014700"/>
                  <a:gd name="connsiteY46" fmla="*/ 547366 h 924564"/>
                  <a:gd name="connsiteX47" fmla="*/ 879543 w 1014700"/>
                  <a:gd name="connsiteY47" fmla="*/ 547366 h 924564"/>
                  <a:gd name="connsiteX48" fmla="*/ 879543 w 1014700"/>
                  <a:gd name="connsiteY48" fmla="*/ 675759 h 924564"/>
                  <a:gd name="connsiteX49" fmla="*/ 1006865 w 1014700"/>
                  <a:gd name="connsiteY49" fmla="*/ 675759 h 924564"/>
                  <a:gd name="connsiteX50" fmla="*/ 1014700 w 1014700"/>
                  <a:gd name="connsiteY50" fmla="*/ 684954 h 924564"/>
                  <a:gd name="connsiteX51" fmla="*/ 1006865 w 1014700"/>
                  <a:gd name="connsiteY51" fmla="*/ 694149 h 924564"/>
                  <a:gd name="connsiteX52" fmla="*/ 879543 w 1014700"/>
                  <a:gd name="connsiteY52" fmla="*/ 694149 h 924564"/>
                  <a:gd name="connsiteX53" fmla="*/ 879543 w 1014700"/>
                  <a:gd name="connsiteY53" fmla="*/ 698577 h 924564"/>
                  <a:gd name="connsiteX54" fmla="*/ 852395 w 1014700"/>
                  <a:gd name="connsiteY54" fmla="*/ 763520 h 924564"/>
                  <a:gd name="connsiteX55" fmla="*/ 787589 w 1014700"/>
                  <a:gd name="connsiteY55" fmla="*/ 790727 h 924564"/>
                  <a:gd name="connsiteX56" fmla="*/ 740440 w 1014700"/>
                  <a:gd name="connsiteY56" fmla="*/ 790727 h 924564"/>
                  <a:gd name="connsiteX57" fmla="*/ 740440 w 1014700"/>
                  <a:gd name="connsiteY57" fmla="*/ 916729 h 924564"/>
                  <a:gd name="connsiteX58" fmla="*/ 730785 w 1014700"/>
                  <a:gd name="connsiteY58" fmla="*/ 924564 h 924564"/>
                  <a:gd name="connsiteX59" fmla="*/ 722096 w 1014700"/>
                  <a:gd name="connsiteY59" fmla="*/ 916729 h 924564"/>
                  <a:gd name="connsiteX60" fmla="*/ 722096 w 1014700"/>
                  <a:gd name="connsiteY60" fmla="*/ 790727 h 924564"/>
                  <a:gd name="connsiteX61" fmla="*/ 593702 w 1014700"/>
                  <a:gd name="connsiteY61" fmla="*/ 790727 h 924564"/>
                  <a:gd name="connsiteX62" fmla="*/ 593702 w 1014700"/>
                  <a:gd name="connsiteY62" fmla="*/ 916729 h 924564"/>
                  <a:gd name="connsiteX63" fmla="*/ 584048 w 1014700"/>
                  <a:gd name="connsiteY63" fmla="*/ 924564 h 924564"/>
                  <a:gd name="connsiteX64" fmla="*/ 575359 w 1014700"/>
                  <a:gd name="connsiteY64" fmla="*/ 916729 h 924564"/>
                  <a:gd name="connsiteX65" fmla="*/ 575359 w 1014700"/>
                  <a:gd name="connsiteY65" fmla="*/ 790727 h 924564"/>
                  <a:gd name="connsiteX66" fmla="*/ 439396 w 1014700"/>
                  <a:gd name="connsiteY66" fmla="*/ 790727 h 924564"/>
                  <a:gd name="connsiteX67" fmla="*/ 439396 w 1014700"/>
                  <a:gd name="connsiteY67" fmla="*/ 916729 h 924564"/>
                  <a:gd name="connsiteX68" fmla="*/ 431266 w 1014700"/>
                  <a:gd name="connsiteY68" fmla="*/ 924564 h 924564"/>
                  <a:gd name="connsiteX69" fmla="*/ 424763 w 1014700"/>
                  <a:gd name="connsiteY69" fmla="*/ 916729 h 924564"/>
                  <a:gd name="connsiteX70" fmla="*/ 424763 w 1014700"/>
                  <a:gd name="connsiteY70" fmla="*/ 790727 h 924564"/>
                  <a:gd name="connsiteX71" fmla="*/ 292659 w 1014700"/>
                  <a:gd name="connsiteY71" fmla="*/ 790727 h 924564"/>
                  <a:gd name="connsiteX72" fmla="*/ 292659 w 1014700"/>
                  <a:gd name="connsiteY72" fmla="*/ 916729 h 924564"/>
                  <a:gd name="connsiteX73" fmla="*/ 284529 w 1014700"/>
                  <a:gd name="connsiteY73" fmla="*/ 924564 h 924564"/>
                  <a:gd name="connsiteX74" fmla="*/ 278026 w 1014700"/>
                  <a:gd name="connsiteY74" fmla="*/ 916729 h 924564"/>
                  <a:gd name="connsiteX75" fmla="*/ 278026 w 1014700"/>
                  <a:gd name="connsiteY75" fmla="*/ 790727 h 924564"/>
                  <a:gd name="connsiteX76" fmla="*/ 227105 w 1014700"/>
                  <a:gd name="connsiteY76" fmla="*/ 790727 h 924564"/>
                  <a:gd name="connsiteX77" fmla="*/ 161424 w 1014700"/>
                  <a:gd name="connsiteY77" fmla="*/ 763520 h 924564"/>
                  <a:gd name="connsiteX78" fmla="*/ 135151 w 1014700"/>
                  <a:gd name="connsiteY78" fmla="*/ 698577 h 924564"/>
                  <a:gd name="connsiteX79" fmla="*/ 135151 w 1014700"/>
                  <a:gd name="connsiteY79" fmla="*/ 694149 h 924564"/>
                  <a:gd name="connsiteX80" fmla="*/ 7880 w 1014700"/>
                  <a:gd name="connsiteY80" fmla="*/ 694149 h 924564"/>
                  <a:gd name="connsiteX81" fmla="*/ 0 w 1014700"/>
                  <a:gd name="connsiteY81" fmla="*/ 684954 h 924564"/>
                  <a:gd name="connsiteX82" fmla="*/ 7880 w 1014700"/>
                  <a:gd name="connsiteY82" fmla="*/ 675759 h 924564"/>
                  <a:gd name="connsiteX83" fmla="*/ 135151 w 1014700"/>
                  <a:gd name="connsiteY83" fmla="*/ 675759 h 924564"/>
                  <a:gd name="connsiteX84" fmla="*/ 135151 w 1014700"/>
                  <a:gd name="connsiteY84" fmla="*/ 547366 h 924564"/>
                  <a:gd name="connsiteX85" fmla="*/ 7880 w 1014700"/>
                  <a:gd name="connsiteY85" fmla="*/ 547366 h 924564"/>
                  <a:gd name="connsiteX86" fmla="*/ 0 w 1014700"/>
                  <a:gd name="connsiteY86" fmla="*/ 537711 h 924564"/>
                  <a:gd name="connsiteX87" fmla="*/ 7880 w 1014700"/>
                  <a:gd name="connsiteY87" fmla="*/ 529022 h 924564"/>
                  <a:gd name="connsiteX88" fmla="*/ 135151 w 1014700"/>
                  <a:gd name="connsiteY88" fmla="*/ 529022 h 924564"/>
                  <a:gd name="connsiteX89" fmla="*/ 135151 w 1014700"/>
                  <a:gd name="connsiteY89" fmla="*/ 396767 h 924564"/>
                  <a:gd name="connsiteX90" fmla="*/ 7880 w 1014700"/>
                  <a:gd name="connsiteY90" fmla="*/ 396767 h 924564"/>
                  <a:gd name="connsiteX91" fmla="*/ 0 w 1014700"/>
                  <a:gd name="connsiteY91" fmla="*/ 387114 h 924564"/>
                  <a:gd name="connsiteX92" fmla="*/ 7880 w 1014700"/>
                  <a:gd name="connsiteY92" fmla="*/ 378426 h 924564"/>
                  <a:gd name="connsiteX93" fmla="*/ 135151 w 1014700"/>
                  <a:gd name="connsiteY93" fmla="*/ 378426 h 924564"/>
                  <a:gd name="connsiteX94" fmla="*/ 135151 w 1014700"/>
                  <a:gd name="connsiteY94" fmla="*/ 250030 h 924564"/>
                  <a:gd name="connsiteX95" fmla="*/ 7880 w 1014700"/>
                  <a:gd name="connsiteY95" fmla="*/ 250030 h 924564"/>
                  <a:gd name="connsiteX96" fmla="*/ 0 w 1014700"/>
                  <a:gd name="connsiteY96" fmla="*/ 241342 h 924564"/>
                  <a:gd name="connsiteX97" fmla="*/ 7880 w 1014700"/>
                  <a:gd name="connsiteY97" fmla="*/ 231689 h 924564"/>
                  <a:gd name="connsiteX98" fmla="*/ 135151 w 1014700"/>
                  <a:gd name="connsiteY98" fmla="*/ 231689 h 924564"/>
                  <a:gd name="connsiteX99" fmla="*/ 135151 w 1014700"/>
                  <a:gd name="connsiteY99" fmla="*/ 228178 h 924564"/>
                  <a:gd name="connsiteX100" fmla="*/ 161424 w 1014700"/>
                  <a:gd name="connsiteY100" fmla="*/ 163234 h 924564"/>
                  <a:gd name="connsiteX101" fmla="*/ 227105 w 1014700"/>
                  <a:gd name="connsiteY101" fmla="*/ 135151 h 924564"/>
                  <a:gd name="connsiteX102" fmla="*/ 278026 w 1014700"/>
                  <a:gd name="connsiteY102" fmla="*/ 135151 h 924564"/>
                  <a:gd name="connsiteX103" fmla="*/ 278026 w 1014700"/>
                  <a:gd name="connsiteY103" fmla="*/ 7835 h 924564"/>
                  <a:gd name="connsiteX104" fmla="*/ 284529 w 1014700"/>
                  <a:gd name="connsiteY104" fmla="*/ 0 h 924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014700" h="924564">
                    <a:moveTo>
                      <a:pt x="227105" y="152703"/>
                    </a:moveTo>
                    <a:cubicBezTo>
                      <a:pt x="206963" y="152703"/>
                      <a:pt x="187696" y="159724"/>
                      <a:pt x="172808" y="174643"/>
                    </a:cubicBezTo>
                    <a:cubicBezTo>
                      <a:pt x="159672" y="188685"/>
                      <a:pt x="150914" y="207115"/>
                      <a:pt x="150914" y="228178"/>
                    </a:cubicBezTo>
                    <a:lnTo>
                      <a:pt x="150914" y="698577"/>
                    </a:lnTo>
                    <a:cubicBezTo>
                      <a:pt x="150914" y="718762"/>
                      <a:pt x="159672" y="738070"/>
                      <a:pt x="172808" y="752111"/>
                    </a:cubicBezTo>
                    <a:cubicBezTo>
                      <a:pt x="187696" y="766153"/>
                      <a:pt x="206963" y="774052"/>
                      <a:pt x="227105" y="774052"/>
                    </a:cubicBezTo>
                    <a:lnTo>
                      <a:pt x="787589" y="774052"/>
                    </a:lnTo>
                    <a:cubicBezTo>
                      <a:pt x="806856" y="774052"/>
                      <a:pt x="826122" y="766153"/>
                      <a:pt x="841010" y="752111"/>
                    </a:cubicBezTo>
                    <a:cubicBezTo>
                      <a:pt x="855898" y="738070"/>
                      <a:pt x="862904" y="718762"/>
                      <a:pt x="862904" y="698577"/>
                    </a:cubicBezTo>
                    <a:lnTo>
                      <a:pt x="862904" y="228178"/>
                    </a:lnTo>
                    <a:cubicBezTo>
                      <a:pt x="862904" y="207115"/>
                      <a:pt x="855898" y="188685"/>
                      <a:pt x="841010" y="174643"/>
                    </a:cubicBezTo>
                    <a:cubicBezTo>
                      <a:pt x="826122" y="159724"/>
                      <a:pt x="806856" y="152703"/>
                      <a:pt x="787589" y="152703"/>
                    </a:cubicBezTo>
                    <a:close/>
                    <a:moveTo>
                      <a:pt x="284529" y="0"/>
                    </a:moveTo>
                    <a:cubicBezTo>
                      <a:pt x="289407" y="0"/>
                      <a:pt x="292659" y="3482"/>
                      <a:pt x="292659" y="7835"/>
                    </a:cubicBezTo>
                    <a:lnTo>
                      <a:pt x="292659" y="135151"/>
                    </a:lnTo>
                    <a:lnTo>
                      <a:pt x="424763" y="135151"/>
                    </a:lnTo>
                    <a:lnTo>
                      <a:pt x="424763" y="7835"/>
                    </a:lnTo>
                    <a:cubicBezTo>
                      <a:pt x="424763" y="3482"/>
                      <a:pt x="427202" y="0"/>
                      <a:pt x="431266" y="0"/>
                    </a:cubicBezTo>
                    <a:cubicBezTo>
                      <a:pt x="436144" y="0"/>
                      <a:pt x="439396" y="3482"/>
                      <a:pt x="439396" y="7835"/>
                    </a:cubicBezTo>
                    <a:lnTo>
                      <a:pt x="439396" y="135151"/>
                    </a:lnTo>
                    <a:lnTo>
                      <a:pt x="575359" y="135151"/>
                    </a:lnTo>
                    <a:lnTo>
                      <a:pt x="575359" y="7835"/>
                    </a:lnTo>
                    <a:cubicBezTo>
                      <a:pt x="575359" y="3482"/>
                      <a:pt x="579221" y="0"/>
                      <a:pt x="584048" y="0"/>
                    </a:cubicBezTo>
                    <a:cubicBezTo>
                      <a:pt x="588875" y="0"/>
                      <a:pt x="593702" y="3482"/>
                      <a:pt x="593702" y="7835"/>
                    </a:cubicBezTo>
                    <a:lnTo>
                      <a:pt x="593702" y="135151"/>
                    </a:lnTo>
                    <a:lnTo>
                      <a:pt x="722096" y="135151"/>
                    </a:lnTo>
                    <a:lnTo>
                      <a:pt x="722096" y="7835"/>
                    </a:lnTo>
                    <a:cubicBezTo>
                      <a:pt x="722096" y="3482"/>
                      <a:pt x="725958" y="0"/>
                      <a:pt x="730785" y="0"/>
                    </a:cubicBezTo>
                    <a:cubicBezTo>
                      <a:pt x="735612" y="0"/>
                      <a:pt x="740440" y="3482"/>
                      <a:pt x="740440" y="7835"/>
                    </a:cubicBezTo>
                    <a:lnTo>
                      <a:pt x="740440" y="135151"/>
                    </a:lnTo>
                    <a:lnTo>
                      <a:pt x="787589" y="135151"/>
                    </a:lnTo>
                    <a:cubicBezTo>
                      <a:pt x="812110" y="135151"/>
                      <a:pt x="834880" y="145682"/>
                      <a:pt x="852395" y="163234"/>
                    </a:cubicBezTo>
                    <a:cubicBezTo>
                      <a:pt x="869910" y="179909"/>
                      <a:pt x="879543" y="203604"/>
                      <a:pt x="879543" y="228178"/>
                    </a:cubicBezTo>
                    <a:lnTo>
                      <a:pt x="879543" y="231689"/>
                    </a:lnTo>
                    <a:lnTo>
                      <a:pt x="1006865" y="231689"/>
                    </a:lnTo>
                    <a:cubicBezTo>
                      <a:pt x="1010347" y="231689"/>
                      <a:pt x="1014700" y="235550"/>
                      <a:pt x="1014700" y="241342"/>
                    </a:cubicBezTo>
                    <a:cubicBezTo>
                      <a:pt x="1014700" y="246169"/>
                      <a:pt x="1010347" y="250030"/>
                      <a:pt x="1006865" y="250030"/>
                    </a:cubicBezTo>
                    <a:lnTo>
                      <a:pt x="879543" y="250030"/>
                    </a:lnTo>
                    <a:lnTo>
                      <a:pt x="879543" y="378426"/>
                    </a:lnTo>
                    <a:lnTo>
                      <a:pt x="1006865" y="378426"/>
                    </a:lnTo>
                    <a:cubicBezTo>
                      <a:pt x="1010347" y="378426"/>
                      <a:pt x="1014700" y="382287"/>
                      <a:pt x="1014700" y="387114"/>
                    </a:cubicBezTo>
                    <a:cubicBezTo>
                      <a:pt x="1014700" y="392906"/>
                      <a:pt x="1010347" y="396767"/>
                      <a:pt x="1006865" y="396767"/>
                    </a:cubicBezTo>
                    <a:lnTo>
                      <a:pt x="879543" y="396767"/>
                    </a:lnTo>
                    <a:lnTo>
                      <a:pt x="879543" y="529022"/>
                    </a:lnTo>
                    <a:lnTo>
                      <a:pt x="1006865" y="529022"/>
                    </a:lnTo>
                    <a:cubicBezTo>
                      <a:pt x="1010347" y="529022"/>
                      <a:pt x="1014700" y="532884"/>
                      <a:pt x="1014700" y="537711"/>
                    </a:cubicBezTo>
                    <a:cubicBezTo>
                      <a:pt x="1014700" y="543504"/>
                      <a:pt x="1010347" y="547366"/>
                      <a:pt x="1006865" y="547366"/>
                    </a:cubicBezTo>
                    <a:lnTo>
                      <a:pt x="879543" y="547366"/>
                    </a:lnTo>
                    <a:lnTo>
                      <a:pt x="879543" y="675759"/>
                    </a:lnTo>
                    <a:lnTo>
                      <a:pt x="1006865" y="675759"/>
                    </a:lnTo>
                    <a:cubicBezTo>
                      <a:pt x="1010347" y="675759"/>
                      <a:pt x="1014700" y="680357"/>
                      <a:pt x="1014700" y="684954"/>
                    </a:cubicBezTo>
                    <a:cubicBezTo>
                      <a:pt x="1014700" y="689551"/>
                      <a:pt x="1010347" y="694149"/>
                      <a:pt x="1006865" y="694149"/>
                    </a:cubicBezTo>
                    <a:lnTo>
                      <a:pt x="879543" y="694149"/>
                    </a:lnTo>
                    <a:lnTo>
                      <a:pt x="879543" y="698577"/>
                    </a:lnTo>
                    <a:cubicBezTo>
                      <a:pt x="879543" y="723150"/>
                      <a:pt x="869910" y="746846"/>
                      <a:pt x="852395" y="763520"/>
                    </a:cubicBezTo>
                    <a:cubicBezTo>
                      <a:pt x="834880" y="781073"/>
                      <a:pt x="812110" y="790727"/>
                      <a:pt x="787589" y="790727"/>
                    </a:cubicBezTo>
                    <a:lnTo>
                      <a:pt x="740440" y="790727"/>
                    </a:lnTo>
                    <a:lnTo>
                      <a:pt x="740440" y="916729"/>
                    </a:lnTo>
                    <a:cubicBezTo>
                      <a:pt x="740440" y="921082"/>
                      <a:pt x="735612" y="924564"/>
                      <a:pt x="730785" y="924564"/>
                    </a:cubicBezTo>
                    <a:cubicBezTo>
                      <a:pt x="725958" y="924564"/>
                      <a:pt x="722096" y="921082"/>
                      <a:pt x="722096" y="916729"/>
                    </a:cubicBezTo>
                    <a:lnTo>
                      <a:pt x="722096" y="790727"/>
                    </a:lnTo>
                    <a:lnTo>
                      <a:pt x="593702" y="790727"/>
                    </a:lnTo>
                    <a:lnTo>
                      <a:pt x="593702" y="916729"/>
                    </a:lnTo>
                    <a:cubicBezTo>
                      <a:pt x="593702" y="921082"/>
                      <a:pt x="588875" y="924564"/>
                      <a:pt x="584048" y="924564"/>
                    </a:cubicBezTo>
                    <a:cubicBezTo>
                      <a:pt x="579221" y="924564"/>
                      <a:pt x="575359" y="921082"/>
                      <a:pt x="575359" y="916729"/>
                    </a:cubicBezTo>
                    <a:lnTo>
                      <a:pt x="575359" y="790727"/>
                    </a:lnTo>
                    <a:lnTo>
                      <a:pt x="439396" y="790727"/>
                    </a:lnTo>
                    <a:lnTo>
                      <a:pt x="439396" y="916729"/>
                    </a:lnTo>
                    <a:cubicBezTo>
                      <a:pt x="439396" y="921082"/>
                      <a:pt x="436144" y="924564"/>
                      <a:pt x="431266" y="924564"/>
                    </a:cubicBezTo>
                    <a:cubicBezTo>
                      <a:pt x="427202" y="924564"/>
                      <a:pt x="424763" y="921082"/>
                      <a:pt x="424763" y="916729"/>
                    </a:cubicBezTo>
                    <a:lnTo>
                      <a:pt x="424763" y="790727"/>
                    </a:lnTo>
                    <a:lnTo>
                      <a:pt x="292659" y="790727"/>
                    </a:lnTo>
                    <a:lnTo>
                      <a:pt x="292659" y="916729"/>
                    </a:lnTo>
                    <a:cubicBezTo>
                      <a:pt x="292659" y="921082"/>
                      <a:pt x="289407" y="924564"/>
                      <a:pt x="284529" y="924564"/>
                    </a:cubicBezTo>
                    <a:cubicBezTo>
                      <a:pt x="280465" y="924564"/>
                      <a:pt x="278026" y="921082"/>
                      <a:pt x="278026" y="916729"/>
                    </a:cubicBezTo>
                    <a:lnTo>
                      <a:pt x="278026" y="790727"/>
                    </a:lnTo>
                    <a:lnTo>
                      <a:pt x="227105" y="790727"/>
                    </a:lnTo>
                    <a:cubicBezTo>
                      <a:pt x="202584" y="790727"/>
                      <a:pt x="178939" y="781073"/>
                      <a:pt x="161424" y="763520"/>
                    </a:cubicBezTo>
                    <a:cubicBezTo>
                      <a:pt x="143908" y="746846"/>
                      <a:pt x="135151" y="723150"/>
                      <a:pt x="135151" y="698577"/>
                    </a:cubicBezTo>
                    <a:lnTo>
                      <a:pt x="135151" y="694149"/>
                    </a:lnTo>
                    <a:lnTo>
                      <a:pt x="7880" y="694149"/>
                    </a:lnTo>
                    <a:cubicBezTo>
                      <a:pt x="3502" y="694149"/>
                      <a:pt x="0" y="689551"/>
                      <a:pt x="0" y="684954"/>
                    </a:cubicBezTo>
                    <a:cubicBezTo>
                      <a:pt x="0" y="680357"/>
                      <a:pt x="3502" y="675759"/>
                      <a:pt x="7880" y="675759"/>
                    </a:cubicBezTo>
                    <a:lnTo>
                      <a:pt x="135151" y="675759"/>
                    </a:lnTo>
                    <a:lnTo>
                      <a:pt x="135151" y="547366"/>
                    </a:lnTo>
                    <a:lnTo>
                      <a:pt x="7880" y="547366"/>
                    </a:lnTo>
                    <a:cubicBezTo>
                      <a:pt x="3502" y="547366"/>
                      <a:pt x="0" y="543504"/>
                      <a:pt x="0" y="537711"/>
                    </a:cubicBezTo>
                    <a:cubicBezTo>
                      <a:pt x="0" y="532884"/>
                      <a:pt x="3502" y="529022"/>
                      <a:pt x="7880" y="529022"/>
                    </a:cubicBezTo>
                    <a:lnTo>
                      <a:pt x="135151" y="529022"/>
                    </a:lnTo>
                    <a:lnTo>
                      <a:pt x="135151" y="396767"/>
                    </a:lnTo>
                    <a:lnTo>
                      <a:pt x="7880" y="396767"/>
                    </a:lnTo>
                    <a:cubicBezTo>
                      <a:pt x="3502" y="396767"/>
                      <a:pt x="0" y="392906"/>
                      <a:pt x="0" y="387114"/>
                    </a:cubicBezTo>
                    <a:cubicBezTo>
                      <a:pt x="0" y="382287"/>
                      <a:pt x="3502" y="378426"/>
                      <a:pt x="7880" y="378426"/>
                    </a:cubicBezTo>
                    <a:lnTo>
                      <a:pt x="135151" y="378426"/>
                    </a:lnTo>
                    <a:lnTo>
                      <a:pt x="135151" y="250030"/>
                    </a:lnTo>
                    <a:lnTo>
                      <a:pt x="7880" y="250030"/>
                    </a:lnTo>
                    <a:cubicBezTo>
                      <a:pt x="3502" y="250030"/>
                      <a:pt x="0" y="246169"/>
                      <a:pt x="0" y="241342"/>
                    </a:cubicBezTo>
                    <a:cubicBezTo>
                      <a:pt x="0" y="235550"/>
                      <a:pt x="3502" y="231689"/>
                      <a:pt x="7880" y="231689"/>
                    </a:cubicBezTo>
                    <a:lnTo>
                      <a:pt x="135151" y="231689"/>
                    </a:lnTo>
                    <a:lnTo>
                      <a:pt x="135151" y="228178"/>
                    </a:lnTo>
                    <a:cubicBezTo>
                      <a:pt x="135151" y="203604"/>
                      <a:pt x="143908" y="179909"/>
                      <a:pt x="161424" y="163234"/>
                    </a:cubicBezTo>
                    <a:cubicBezTo>
                      <a:pt x="178939" y="145682"/>
                      <a:pt x="202584" y="135151"/>
                      <a:pt x="227105" y="135151"/>
                    </a:cubicBezTo>
                    <a:lnTo>
                      <a:pt x="278026" y="135151"/>
                    </a:lnTo>
                    <a:lnTo>
                      <a:pt x="278026" y="7835"/>
                    </a:lnTo>
                    <a:cubicBezTo>
                      <a:pt x="278026" y="3482"/>
                      <a:pt x="280465" y="0"/>
                      <a:pt x="2845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FB1E19DE-9CA6-4CBB-A9D5-9523871E3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634" y="5452419"/>
                <a:ext cx="450928" cy="400711"/>
              </a:xfrm>
              <a:custGeom>
                <a:avLst/>
                <a:gdLst>
                  <a:gd name="connsiteX0" fmla="*/ 442253 w 450928"/>
                  <a:gd name="connsiteY0" fmla="*/ 285750 h 400711"/>
                  <a:gd name="connsiteX1" fmla="*/ 450928 w 450928"/>
                  <a:gd name="connsiteY1" fmla="*/ 293709 h 400711"/>
                  <a:gd name="connsiteX2" fmla="*/ 450928 w 450928"/>
                  <a:gd name="connsiteY2" fmla="*/ 365338 h 400711"/>
                  <a:gd name="connsiteX3" fmla="*/ 417097 w 450928"/>
                  <a:gd name="connsiteY3" fmla="*/ 400711 h 400711"/>
                  <a:gd name="connsiteX4" fmla="*/ 340763 w 450928"/>
                  <a:gd name="connsiteY4" fmla="*/ 400711 h 400711"/>
                  <a:gd name="connsiteX5" fmla="*/ 332088 w 450928"/>
                  <a:gd name="connsiteY5" fmla="*/ 391868 h 400711"/>
                  <a:gd name="connsiteX6" fmla="*/ 340763 w 450928"/>
                  <a:gd name="connsiteY6" fmla="*/ 383909 h 400711"/>
                  <a:gd name="connsiteX7" fmla="*/ 417097 w 450928"/>
                  <a:gd name="connsiteY7" fmla="*/ 383909 h 400711"/>
                  <a:gd name="connsiteX8" fmla="*/ 434446 w 450928"/>
                  <a:gd name="connsiteY8" fmla="*/ 365338 h 400711"/>
                  <a:gd name="connsiteX9" fmla="*/ 434446 w 450928"/>
                  <a:gd name="connsiteY9" fmla="*/ 293709 h 400711"/>
                  <a:gd name="connsiteX10" fmla="*/ 442253 w 450928"/>
                  <a:gd name="connsiteY10" fmla="*/ 285750 h 400711"/>
                  <a:gd name="connsiteX11" fmla="*/ 34077 w 450928"/>
                  <a:gd name="connsiteY11" fmla="*/ 0 h 400711"/>
                  <a:gd name="connsiteX12" fmla="*/ 110969 w 450928"/>
                  <a:gd name="connsiteY12" fmla="*/ 0 h 400711"/>
                  <a:gd name="connsiteX13" fmla="*/ 118833 w 450928"/>
                  <a:gd name="connsiteY13" fmla="*/ 7959 h 400711"/>
                  <a:gd name="connsiteX14" fmla="*/ 110969 w 450928"/>
                  <a:gd name="connsiteY14" fmla="*/ 16802 h 400711"/>
                  <a:gd name="connsiteX15" fmla="*/ 34077 w 450928"/>
                  <a:gd name="connsiteY15" fmla="*/ 16802 h 400711"/>
                  <a:gd name="connsiteX16" fmla="*/ 16602 w 450928"/>
                  <a:gd name="connsiteY16" fmla="*/ 34488 h 400711"/>
                  <a:gd name="connsiteX17" fmla="*/ 16602 w 450928"/>
                  <a:gd name="connsiteY17" fmla="*/ 107002 h 400711"/>
                  <a:gd name="connsiteX18" fmla="*/ 7864 w 450928"/>
                  <a:gd name="connsiteY18" fmla="*/ 114961 h 400711"/>
                  <a:gd name="connsiteX19" fmla="*/ 0 w 450928"/>
                  <a:gd name="connsiteY19" fmla="*/ 107002 h 400711"/>
                  <a:gd name="connsiteX20" fmla="*/ 0 w 450928"/>
                  <a:gd name="connsiteY20" fmla="*/ 34488 h 400711"/>
                  <a:gd name="connsiteX21" fmla="*/ 34077 w 450928"/>
                  <a:gd name="connsiteY21" fmla="*/ 0 h 40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0928" h="400711">
                    <a:moveTo>
                      <a:pt x="442253" y="285750"/>
                    </a:moveTo>
                    <a:cubicBezTo>
                      <a:pt x="447458" y="285750"/>
                      <a:pt x="450928" y="288403"/>
                      <a:pt x="450928" y="293709"/>
                    </a:cubicBezTo>
                    <a:lnTo>
                      <a:pt x="450928" y="365338"/>
                    </a:lnTo>
                    <a:cubicBezTo>
                      <a:pt x="450928" y="384793"/>
                      <a:pt x="435314" y="400711"/>
                      <a:pt x="417097" y="400711"/>
                    </a:cubicBezTo>
                    <a:lnTo>
                      <a:pt x="340763" y="400711"/>
                    </a:lnTo>
                    <a:cubicBezTo>
                      <a:pt x="335558" y="400711"/>
                      <a:pt x="332088" y="396289"/>
                      <a:pt x="332088" y="391868"/>
                    </a:cubicBezTo>
                    <a:cubicBezTo>
                      <a:pt x="332088" y="387446"/>
                      <a:pt x="335558" y="383909"/>
                      <a:pt x="340763" y="383909"/>
                    </a:cubicBezTo>
                    <a:lnTo>
                      <a:pt x="417097" y="383909"/>
                    </a:lnTo>
                    <a:cubicBezTo>
                      <a:pt x="426639" y="383909"/>
                      <a:pt x="434446" y="375950"/>
                      <a:pt x="434446" y="365338"/>
                    </a:cubicBezTo>
                    <a:lnTo>
                      <a:pt x="434446" y="293709"/>
                    </a:lnTo>
                    <a:cubicBezTo>
                      <a:pt x="434446" y="288403"/>
                      <a:pt x="437916" y="285750"/>
                      <a:pt x="442253" y="285750"/>
                    </a:cubicBezTo>
                    <a:close/>
                    <a:moveTo>
                      <a:pt x="34077" y="0"/>
                    </a:moveTo>
                    <a:lnTo>
                      <a:pt x="110969" y="0"/>
                    </a:lnTo>
                    <a:cubicBezTo>
                      <a:pt x="115338" y="0"/>
                      <a:pt x="118833" y="3538"/>
                      <a:pt x="118833" y="7959"/>
                    </a:cubicBezTo>
                    <a:cubicBezTo>
                      <a:pt x="118833" y="13265"/>
                      <a:pt x="115338" y="16802"/>
                      <a:pt x="110969" y="16802"/>
                    </a:cubicBezTo>
                    <a:lnTo>
                      <a:pt x="34077" y="16802"/>
                    </a:lnTo>
                    <a:cubicBezTo>
                      <a:pt x="24466" y="16802"/>
                      <a:pt x="16602" y="24761"/>
                      <a:pt x="16602" y="34488"/>
                    </a:cubicBezTo>
                    <a:lnTo>
                      <a:pt x="16602" y="107002"/>
                    </a:lnTo>
                    <a:cubicBezTo>
                      <a:pt x="16602" y="111424"/>
                      <a:pt x="12233" y="114961"/>
                      <a:pt x="7864" y="114961"/>
                    </a:cubicBezTo>
                    <a:cubicBezTo>
                      <a:pt x="3495" y="114961"/>
                      <a:pt x="0" y="111424"/>
                      <a:pt x="0" y="107002"/>
                    </a:cubicBezTo>
                    <a:lnTo>
                      <a:pt x="0" y="34488"/>
                    </a:lnTo>
                    <a:cubicBezTo>
                      <a:pt x="0" y="15918"/>
                      <a:pt x="15728" y="0"/>
                      <a:pt x="3407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85">
                <a:extLst>
                  <a:ext uri="{FF2B5EF4-FFF2-40B4-BE49-F238E27FC236}">
                    <a16:creationId xmlns:a16="http://schemas.microsoft.com/office/drawing/2014/main" id="{76EA382B-9C28-4C13-9488-C5EBDB1E9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066" y="5552818"/>
                <a:ext cx="200797" cy="200797"/>
              </a:xfrm>
              <a:custGeom>
                <a:avLst/>
                <a:gdLst>
                  <a:gd name="T0" fmla="*/ 227 w 228"/>
                  <a:gd name="T1" fmla="*/ 114 h 228"/>
                  <a:gd name="T2" fmla="*/ 113 w 228"/>
                  <a:gd name="T3" fmla="*/ 227 h 228"/>
                  <a:gd name="T4" fmla="*/ 0 w 228"/>
                  <a:gd name="T5" fmla="*/ 114 h 228"/>
                  <a:gd name="T6" fmla="*/ 113 w 228"/>
                  <a:gd name="T7" fmla="*/ 0 h 228"/>
                  <a:gd name="T8" fmla="*/ 227 w 228"/>
                  <a:gd name="T9" fmla="*/ 11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228">
                    <a:moveTo>
                      <a:pt x="227" y="114"/>
                    </a:moveTo>
                    <a:lnTo>
                      <a:pt x="113" y="227"/>
                    </a:lnTo>
                    <a:lnTo>
                      <a:pt x="0" y="114"/>
                    </a:lnTo>
                    <a:lnTo>
                      <a:pt x="113" y="0"/>
                    </a:lnTo>
                    <a:lnTo>
                      <a:pt x="227" y="1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86">
                <a:extLst>
                  <a:ext uri="{FF2B5EF4-FFF2-40B4-BE49-F238E27FC236}">
                    <a16:creationId xmlns:a16="http://schemas.microsoft.com/office/drawing/2014/main" id="{1AD5ADE3-8132-413C-885B-50EAF0DE4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2485" y="4873196"/>
                <a:ext cx="768435" cy="1556178"/>
              </a:xfrm>
              <a:custGeom>
                <a:avLst/>
                <a:gdLst>
                  <a:gd name="T0" fmla="*/ 115 w 876"/>
                  <a:gd name="T1" fmla="*/ 18 h 1777"/>
                  <a:gd name="T2" fmla="*/ 115 w 876"/>
                  <a:gd name="T3" fmla="*/ 18 h 1777"/>
                  <a:gd name="T4" fmla="*/ 45 w 876"/>
                  <a:gd name="T5" fmla="*/ 49 h 1777"/>
                  <a:gd name="T6" fmla="*/ 45 w 876"/>
                  <a:gd name="T7" fmla="*/ 49 h 1777"/>
                  <a:gd name="T8" fmla="*/ 18 w 876"/>
                  <a:gd name="T9" fmla="*/ 116 h 1777"/>
                  <a:gd name="T10" fmla="*/ 18 w 876"/>
                  <a:gd name="T11" fmla="*/ 1511 h 1777"/>
                  <a:gd name="T12" fmla="*/ 18 w 876"/>
                  <a:gd name="T13" fmla="*/ 1511 h 1777"/>
                  <a:gd name="T14" fmla="*/ 47 w 876"/>
                  <a:gd name="T15" fmla="*/ 1580 h 1777"/>
                  <a:gd name="T16" fmla="*/ 47 w 876"/>
                  <a:gd name="T17" fmla="*/ 1580 h 1777"/>
                  <a:gd name="T18" fmla="*/ 115 w 876"/>
                  <a:gd name="T19" fmla="*/ 1608 h 1777"/>
                  <a:gd name="T20" fmla="*/ 744 w 876"/>
                  <a:gd name="T21" fmla="*/ 1608 h 1777"/>
                  <a:gd name="T22" fmla="*/ 744 w 876"/>
                  <a:gd name="T23" fmla="*/ 1608 h 1777"/>
                  <a:gd name="T24" fmla="*/ 751 w 876"/>
                  <a:gd name="T25" fmla="*/ 1612 h 1777"/>
                  <a:gd name="T26" fmla="*/ 856 w 876"/>
                  <a:gd name="T27" fmla="*/ 1740 h 1777"/>
                  <a:gd name="T28" fmla="*/ 856 w 876"/>
                  <a:gd name="T29" fmla="*/ 116 h 1777"/>
                  <a:gd name="T30" fmla="*/ 856 w 876"/>
                  <a:gd name="T31" fmla="*/ 116 h 1777"/>
                  <a:gd name="T32" fmla="*/ 826 w 876"/>
                  <a:gd name="T33" fmla="*/ 45 h 1777"/>
                  <a:gd name="T34" fmla="*/ 826 w 876"/>
                  <a:gd name="T35" fmla="*/ 45 h 1777"/>
                  <a:gd name="T36" fmla="*/ 759 w 876"/>
                  <a:gd name="T37" fmla="*/ 18 h 1777"/>
                  <a:gd name="T38" fmla="*/ 115 w 876"/>
                  <a:gd name="T39" fmla="*/ 18 h 1777"/>
                  <a:gd name="T40" fmla="*/ 866 w 876"/>
                  <a:gd name="T41" fmla="*/ 1776 h 1777"/>
                  <a:gd name="T42" fmla="*/ 866 w 876"/>
                  <a:gd name="T43" fmla="*/ 1776 h 1777"/>
                  <a:gd name="T44" fmla="*/ 859 w 876"/>
                  <a:gd name="T45" fmla="*/ 1772 h 1777"/>
                  <a:gd name="T46" fmla="*/ 740 w 876"/>
                  <a:gd name="T47" fmla="*/ 1627 h 1777"/>
                  <a:gd name="T48" fmla="*/ 115 w 876"/>
                  <a:gd name="T49" fmla="*/ 1627 h 1777"/>
                  <a:gd name="T50" fmla="*/ 115 w 876"/>
                  <a:gd name="T51" fmla="*/ 1627 h 1777"/>
                  <a:gd name="T52" fmla="*/ 34 w 876"/>
                  <a:gd name="T53" fmla="*/ 1593 h 1777"/>
                  <a:gd name="T54" fmla="*/ 34 w 876"/>
                  <a:gd name="T55" fmla="*/ 1593 h 1777"/>
                  <a:gd name="T56" fmla="*/ 0 w 876"/>
                  <a:gd name="T57" fmla="*/ 1511 h 1777"/>
                  <a:gd name="T58" fmla="*/ 0 w 876"/>
                  <a:gd name="T59" fmla="*/ 116 h 1777"/>
                  <a:gd name="T60" fmla="*/ 0 w 876"/>
                  <a:gd name="T61" fmla="*/ 116 h 1777"/>
                  <a:gd name="T62" fmla="*/ 32 w 876"/>
                  <a:gd name="T63" fmla="*/ 36 h 1777"/>
                  <a:gd name="T64" fmla="*/ 32 w 876"/>
                  <a:gd name="T65" fmla="*/ 36 h 1777"/>
                  <a:gd name="T66" fmla="*/ 115 w 876"/>
                  <a:gd name="T67" fmla="*/ 0 h 1777"/>
                  <a:gd name="T68" fmla="*/ 759 w 876"/>
                  <a:gd name="T69" fmla="*/ 0 h 1777"/>
                  <a:gd name="T70" fmla="*/ 759 w 876"/>
                  <a:gd name="T71" fmla="*/ 0 h 1777"/>
                  <a:gd name="T72" fmla="*/ 840 w 876"/>
                  <a:gd name="T73" fmla="*/ 32 h 1777"/>
                  <a:gd name="T74" fmla="*/ 840 w 876"/>
                  <a:gd name="T75" fmla="*/ 32 h 1777"/>
                  <a:gd name="T76" fmla="*/ 875 w 876"/>
                  <a:gd name="T77" fmla="*/ 116 h 1777"/>
                  <a:gd name="T78" fmla="*/ 875 w 876"/>
                  <a:gd name="T79" fmla="*/ 1766 h 1777"/>
                  <a:gd name="T80" fmla="*/ 875 w 876"/>
                  <a:gd name="T81" fmla="*/ 1766 h 1777"/>
                  <a:gd name="T82" fmla="*/ 869 w 876"/>
                  <a:gd name="T83" fmla="*/ 1776 h 1777"/>
                  <a:gd name="T84" fmla="*/ 869 w 876"/>
                  <a:gd name="T85" fmla="*/ 1776 h 1777"/>
                  <a:gd name="T86" fmla="*/ 866 w 876"/>
                  <a:gd name="T87" fmla="*/ 1776 h 1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6" h="1777">
                    <a:moveTo>
                      <a:pt x="115" y="18"/>
                    </a:moveTo>
                    <a:lnTo>
                      <a:pt x="115" y="18"/>
                    </a:lnTo>
                    <a:cubicBezTo>
                      <a:pt x="89" y="18"/>
                      <a:pt x="63" y="30"/>
                      <a:pt x="45" y="49"/>
                    </a:cubicBezTo>
                    <a:lnTo>
                      <a:pt x="45" y="49"/>
                    </a:lnTo>
                    <a:cubicBezTo>
                      <a:pt x="27" y="67"/>
                      <a:pt x="18" y="91"/>
                      <a:pt x="18" y="116"/>
                    </a:cubicBezTo>
                    <a:lnTo>
                      <a:pt x="18" y="1511"/>
                    </a:lnTo>
                    <a:lnTo>
                      <a:pt x="18" y="1511"/>
                    </a:lnTo>
                    <a:cubicBezTo>
                      <a:pt x="18" y="1536"/>
                      <a:pt x="29" y="1561"/>
                      <a:pt x="47" y="1580"/>
                    </a:cubicBezTo>
                    <a:lnTo>
                      <a:pt x="47" y="1580"/>
                    </a:lnTo>
                    <a:cubicBezTo>
                      <a:pt x="65" y="1598"/>
                      <a:pt x="90" y="1608"/>
                      <a:pt x="115" y="1608"/>
                    </a:cubicBezTo>
                    <a:lnTo>
                      <a:pt x="744" y="1608"/>
                    </a:lnTo>
                    <a:lnTo>
                      <a:pt x="744" y="1608"/>
                    </a:lnTo>
                    <a:cubicBezTo>
                      <a:pt x="747" y="1608"/>
                      <a:pt x="749" y="1609"/>
                      <a:pt x="751" y="1612"/>
                    </a:cubicBezTo>
                    <a:lnTo>
                      <a:pt x="856" y="1740"/>
                    </a:lnTo>
                    <a:lnTo>
                      <a:pt x="856" y="116"/>
                    </a:lnTo>
                    <a:lnTo>
                      <a:pt x="856" y="116"/>
                    </a:lnTo>
                    <a:cubicBezTo>
                      <a:pt x="856" y="90"/>
                      <a:pt x="846" y="64"/>
                      <a:pt x="826" y="45"/>
                    </a:cubicBezTo>
                    <a:lnTo>
                      <a:pt x="826" y="45"/>
                    </a:lnTo>
                    <a:cubicBezTo>
                      <a:pt x="808" y="28"/>
                      <a:pt x="784" y="18"/>
                      <a:pt x="759" y="18"/>
                    </a:cubicBezTo>
                    <a:lnTo>
                      <a:pt x="115" y="18"/>
                    </a:lnTo>
                    <a:close/>
                    <a:moveTo>
                      <a:pt x="866" y="1776"/>
                    </a:moveTo>
                    <a:lnTo>
                      <a:pt x="866" y="1776"/>
                    </a:lnTo>
                    <a:cubicBezTo>
                      <a:pt x="863" y="1776"/>
                      <a:pt x="861" y="1774"/>
                      <a:pt x="859" y="1772"/>
                    </a:cubicBezTo>
                    <a:lnTo>
                      <a:pt x="740" y="1627"/>
                    </a:lnTo>
                    <a:lnTo>
                      <a:pt x="115" y="1627"/>
                    </a:lnTo>
                    <a:lnTo>
                      <a:pt x="115" y="1627"/>
                    </a:lnTo>
                    <a:cubicBezTo>
                      <a:pt x="84" y="1627"/>
                      <a:pt x="55" y="1614"/>
                      <a:pt x="34" y="1593"/>
                    </a:cubicBezTo>
                    <a:lnTo>
                      <a:pt x="34" y="1593"/>
                    </a:lnTo>
                    <a:cubicBezTo>
                      <a:pt x="12" y="1571"/>
                      <a:pt x="0" y="1541"/>
                      <a:pt x="0" y="1511"/>
                    </a:cubicBezTo>
                    <a:lnTo>
                      <a:pt x="0" y="116"/>
                    </a:lnTo>
                    <a:lnTo>
                      <a:pt x="0" y="116"/>
                    </a:lnTo>
                    <a:cubicBezTo>
                      <a:pt x="0" y="86"/>
                      <a:pt x="11" y="57"/>
                      <a:pt x="32" y="36"/>
                    </a:cubicBezTo>
                    <a:lnTo>
                      <a:pt x="32" y="36"/>
                    </a:lnTo>
                    <a:cubicBezTo>
                      <a:pt x="54" y="13"/>
                      <a:pt x="83" y="0"/>
                      <a:pt x="115" y="0"/>
                    </a:cubicBezTo>
                    <a:lnTo>
                      <a:pt x="759" y="0"/>
                    </a:lnTo>
                    <a:lnTo>
                      <a:pt x="759" y="0"/>
                    </a:lnTo>
                    <a:cubicBezTo>
                      <a:pt x="789" y="0"/>
                      <a:pt x="818" y="11"/>
                      <a:pt x="840" y="32"/>
                    </a:cubicBezTo>
                    <a:lnTo>
                      <a:pt x="840" y="32"/>
                    </a:lnTo>
                    <a:cubicBezTo>
                      <a:pt x="862" y="54"/>
                      <a:pt x="875" y="85"/>
                      <a:pt x="875" y="116"/>
                    </a:cubicBezTo>
                    <a:lnTo>
                      <a:pt x="875" y="1766"/>
                    </a:lnTo>
                    <a:lnTo>
                      <a:pt x="875" y="1766"/>
                    </a:lnTo>
                    <a:cubicBezTo>
                      <a:pt x="875" y="1770"/>
                      <a:pt x="873" y="1774"/>
                      <a:pt x="869" y="1776"/>
                    </a:cubicBezTo>
                    <a:lnTo>
                      <a:pt x="869" y="1776"/>
                    </a:lnTo>
                    <a:cubicBezTo>
                      <a:pt x="868" y="1776"/>
                      <a:pt x="867" y="1776"/>
                      <a:pt x="866" y="1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87">
                <a:extLst>
                  <a:ext uri="{FF2B5EF4-FFF2-40B4-BE49-F238E27FC236}">
                    <a16:creationId xmlns:a16="http://schemas.microsoft.com/office/drawing/2014/main" id="{4C3AB493-343F-41CD-9A0B-D8F52566A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329" y="5031516"/>
                <a:ext cx="529022" cy="146736"/>
              </a:xfrm>
              <a:custGeom>
                <a:avLst/>
                <a:gdLst>
                  <a:gd name="T0" fmla="*/ 83 w 604"/>
                  <a:gd name="T1" fmla="*/ 18 h 166"/>
                  <a:gd name="T2" fmla="*/ 83 w 604"/>
                  <a:gd name="T3" fmla="*/ 18 h 166"/>
                  <a:gd name="T4" fmla="*/ 38 w 604"/>
                  <a:gd name="T5" fmla="*/ 37 h 166"/>
                  <a:gd name="T6" fmla="*/ 38 w 604"/>
                  <a:gd name="T7" fmla="*/ 37 h 166"/>
                  <a:gd name="T8" fmla="*/ 19 w 604"/>
                  <a:gd name="T9" fmla="*/ 82 h 166"/>
                  <a:gd name="T10" fmla="*/ 19 w 604"/>
                  <a:gd name="T11" fmla="*/ 82 h 166"/>
                  <a:gd name="T12" fmla="*/ 38 w 604"/>
                  <a:gd name="T13" fmla="*/ 127 h 166"/>
                  <a:gd name="T14" fmla="*/ 38 w 604"/>
                  <a:gd name="T15" fmla="*/ 127 h 166"/>
                  <a:gd name="T16" fmla="*/ 83 w 604"/>
                  <a:gd name="T17" fmla="*/ 146 h 166"/>
                  <a:gd name="T18" fmla="*/ 520 w 604"/>
                  <a:gd name="T19" fmla="*/ 146 h 166"/>
                  <a:gd name="T20" fmla="*/ 520 w 604"/>
                  <a:gd name="T21" fmla="*/ 146 h 166"/>
                  <a:gd name="T22" fmla="*/ 565 w 604"/>
                  <a:gd name="T23" fmla="*/ 127 h 166"/>
                  <a:gd name="T24" fmla="*/ 565 w 604"/>
                  <a:gd name="T25" fmla="*/ 127 h 166"/>
                  <a:gd name="T26" fmla="*/ 583 w 604"/>
                  <a:gd name="T27" fmla="*/ 82 h 166"/>
                  <a:gd name="T28" fmla="*/ 583 w 604"/>
                  <a:gd name="T29" fmla="*/ 82 h 166"/>
                  <a:gd name="T30" fmla="*/ 565 w 604"/>
                  <a:gd name="T31" fmla="*/ 37 h 166"/>
                  <a:gd name="T32" fmla="*/ 565 w 604"/>
                  <a:gd name="T33" fmla="*/ 37 h 166"/>
                  <a:gd name="T34" fmla="*/ 520 w 604"/>
                  <a:gd name="T35" fmla="*/ 18 h 166"/>
                  <a:gd name="T36" fmla="*/ 83 w 604"/>
                  <a:gd name="T37" fmla="*/ 18 h 166"/>
                  <a:gd name="T38" fmla="*/ 520 w 604"/>
                  <a:gd name="T39" fmla="*/ 165 h 166"/>
                  <a:gd name="T40" fmla="*/ 83 w 604"/>
                  <a:gd name="T41" fmla="*/ 165 h 166"/>
                  <a:gd name="T42" fmla="*/ 83 w 604"/>
                  <a:gd name="T43" fmla="*/ 165 h 166"/>
                  <a:gd name="T44" fmla="*/ 25 w 604"/>
                  <a:gd name="T45" fmla="*/ 140 h 166"/>
                  <a:gd name="T46" fmla="*/ 25 w 604"/>
                  <a:gd name="T47" fmla="*/ 140 h 166"/>
                  <a:gd name="T48" fmla="*/ 0 w 604"/>
                  <a:gd name="T49" fmla="*/ 82 h 166"/>
                  <a:gd name="T50" fmla="*/ 0 w 604"/>
                  <a:gd name="T51" fmla="*/ 82 h 166"/>
                  <a:gd name="T52" fmla="*/ 25 w 604"/>
                  <a:gd name="T53" fmla="*/ 24 h 166"/>
                  <a:gd name="T54" fmla="*/ 25 w 604"/>
                  <a:gd name="T55" fmla="*/ 24 h 166"/>
                  <a:gd name="T56" fmla="*/ 83 w 604"/>
                  <a:gd name="T57" fmla="*/ 0 h 166"/>
                  <a:gd name="T58" fmla="*/ 520 w 604"/>
                  <a:gd name="T59" fmla="*/ 0 h 166"/>
                  <a:gd name="T60" fmla="*/ 520 w 604"/>
                  <a:gd name="T61" fmla="*/ 0 h 166"/>
                  <a:gd name="T62" fmla="*/ 578 w 604"/>
                  <a:gd name="T63" fmla="*/ 24 h 166"/>
                  <a:gd name="T64" fmla="*/ 578 w 604"/>
                  <a:gd name="T65" fmla="*/ 24 h 166"/>
                  <a:gd name="T66" fmla="*/ 603 w 604"/>
                  <a:gd name="T67" fmla="*/ 82 h 166"/>
                  <a:gd name="T68" fmla="*/ 603 w 604"/>
                  <a:gd name="T69" fmla="*/ 82 h 166"/>
                  <a:gd name="T70" fmla="*/ 578 w 604"/>
                  <a:gd name="T71" fmla="*/ 140 h 166"/>
                  <a:gd name="T72" fmla="*/ 578 w 604"/>
                  <a:gd name="T73" fmla="*/ 140 h 166"/>
                  <a:gd name="T74" fmla="*/ 520 w 604"/>
                  <a:gd name="T75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4" h="166">
                    <a:moveTo>
                      <a:pt x="83" y="18"/>
                    </a:moveTo>
                    <a:lnTo>
                      <a:pt x="83" y="18"/>
                    </a:lnTo>
                    <a:cubicBezTo>
                      <a:pt x="66" y="18"/>
                      <a:pt x="50" y="25"/>
                      <a:pt x="38" y="37"/>
                    </a:cubicBezTo>
                    <a:lnTo>
                      <a:pt x="38" y="37"/>
                    </a:lnTo>
                    <a:cubicBezTo>
                      <a:pt x="26" y="49"/>
                      <a:pt x="19" y="65"/>
                      <a:pt x="19" y="82"/>
                    </a:cubicBezTo>
                    <a:lnTo>
                      <a:pt x="19" y="82"/>
                    </a:lnTo>
                    <a:cubicBezTo>
                      <a:pt x="19" y="99"/>
                      <a:pt x="26" y="115"/>
                      <a:pt x="38" y="127"/>
                    </a:cubicBezTo>
                    <a:lnTo>
                      <a:pt x="38" y="127"/>
                    </a:lnTo>
                    <a:cubicBezTo>
                      <a:pt x="50" y="139"/>
                      <a:pt x="66" y="146"/>
                      <a:pt x="83" y="146"/>
                    </a:cubicBezTo>
                    <a:lnTo>
                      <a:pt x="520" y="146"/>
                    </a:lnTo>
                    <a:lnTo>
                      <a:pt x="520" y="146"/>
                    </a:lnTo>
                    <a:cubicBezTo>
                      <a:pt x="537" y="146"/>
                      <a:pt x="553" y="139"/>
                      <a:pt x="565" y="127"/>
                    </a:cubicBezTo>
                    <a:lnTo>
                      <a:pt x="565" y="127"/>
                    </a:lnTo>
                    <a:cubicBezTo>
                      <a:pt x="576" y="115"/>
                      <a:pt x="583" y="99"/>
                      <a:pt x="583" y="82"/>
                    </a:cubicBezTo>
                    <a:lnTo>
                      <a:pt x="583" y="82"/>
                    </a:lnTo>
                    <a:cubicBezTo>
                      <a:pt x="583" y="65"/>
                      <a:pt x="576" y="49"/>
                      <a:pt x="565" y="37"/>
                    </a:cubicBezTo>
                    <a:lnTo>
                      <a:pt x="565" y="37"/>
                    </a:lnTo>
                    <a:cubicBezTo>
                      <a:pt x="553" y="25"/>
                      <a:pt x="537" y="18"/>
                      <a:pt x="520" y="18"/>
                    </a:cubicBezTo>
                    <a:lnTo>
                      <a:pt x="83" y="18"/>
                    </a:lnTo>
                    <a:close/>
                    <a:moveTo>
                      <a:pt x="520" y="165"/>
                    </a:moveTo>
                    <a:lnTo>
                      <a:pt x="83" y="165"/>
                    </a:lnTo>
                    <a:lnTo>
                      <a:pt x="83" y="165"/>
                    </a:lnTo>
                    <a:cubicBezTo>
                      <a:pt x="60" y="165"/>
                      <a:pt x="40" y="156"/>
                      <a:pt x="25" y="140"/>
                    </a:cubicBezTo>
                    <a:lnTo>
                      <a:pt x="25" y="140"/>
                    </a:lnTo>
                    <a:cubicBezTo>
                      <a:pt x="9" y="125"/>
                      <a:pt x="0" y="104"/>
                      <a:pt x="0" y="82"/>
                    </a:cubicBezTo>
                    <a:lnTo>
                      <a:pt x="0" y="82"/>
                    </a:lnTo>
                    <a:cubicBezTo>
                      <a:pt x="0" y="60"/>
                      <a:pt x="9" y="39"/>
                      <a:pt x="25" y="24"/>
                    </a:cubicBezTo>
                    <a:lnTo>
                      <a:pt x="25" y="24"/>
                    </a:lnTo>
                    <a:cubicBezTo>
                      <a:pt x="40" y="8"/>
                      <a:pt x="60" y="0"/>
                      <a:pt x="83" y="0"/>
                    </a:cubicBezTo>
                    <a:lnTo>
                      <a:pt x="520" y="0"/>
                    </a:lnTo>
                    <a:lnTo>
                      <a:pt x="520" y="0"/>
                    </a:lnTo>
                    <a:cubicBezTo>
                      <a:pt x="542" y="0"/>
                      <a:pt x="563" y="8"/>
                      <a:pt x="578" y="24"/>
                    </a:cubicBezTo>
                    <a:lnTo>
                      <a:pt x="578" y="24"/>
                    </a:lnTo>
                    <a:cubicBezTo>
                      <a:pt x="594" y="39"/>
                      <a:pt x="603" y="60"/>
                      <a:pt x="603" y="82"/>
                    </a:cubicBezTo>
                    <a:lnTo>
                      <a:pt x="603" y="82"/>
                    </a:lnTo>
                    <a:cubicBezTo>
                      <a:pt x="603" y="104"/>
                      <a:pt x="594" y="125"/>
                      <a:pt x="578" y="140"/>
                    </a:cubicBezTo>
                    <a:lnTo>
                      <a:pt x="578" y="140"/>
                    </a:lnTo>
                    <a:cubicBezTo>
                      <a:pt x="563" y="156"/>
                      <a:pt x="542" y="165"/>
                      <a:pt x="520" y="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CF2361FC-79D4-4BB4-9A98-DF7A3A3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2190" y="5344297"/>
                <a:ext cx="520429" cy="300232"/>
              </a:xfrm>
              <a:custGeom>
                <a:avLst/>
                <a:gdLst>
                  <a:gd name="connsiteX0" fmla="*/ 7859 w 520429"/>
                  <a:gd name="connsiteY0" fmla="*/ 281888 h 300232"/>
                  <a:gd name="connsiteX1" fmla="*/ 512570 w 520429"/>
                  <a:gd name="connsiteY1" fmla="*/ 281888 h 300232"/>
                  <a:gd name="connsiteX2" fmla="*/ 520429 w 520429"/>
                  <a:gd name="connsiteY2" fmla="*/ 290577 h 300232"/>
                  <a:gd name="connsiteX3" fmla="*/ 512570 w 520429"/>
                  <a:gd name="connsiteY3" fmla="*/ 300232 h 300232"/>
                  <a:gd name="connsiteX4" fmla="*/ 7859 w 520429"/>
                  <a:gd name="connsiteY4" fmla="*/ 300232 h 300232"/>
                  <a:gd name="connsiteX5" fmla="*/ 0 w 520429"/>
                  <a:gd name="connsiteY5" fmla="*/ 290577 h 300232"/>
                  <a:gd name="connsiteX6" fmla="*/ 7859 w 520429"/>
                  <a:gd name="connsiteY6" fmla="*/ 281888 h 300232"/>
                  <a:gd name="connsiteX7" fmla="*/ 7859 w 520429"/>
                  <a:gd name="connsiteY7" fmla="*/ 142874 h 300232"/>
                  <a:gd name="connsiteX8" fmla="*/ 512570 w 520429"/>
                  <a:gd name="connsiteY8" fmla="*/ 142874 h 300232"/>
                  <a:gd name="connsiteX9" fmla="*/ 520429 w 520429"/>
                  <a:gd name="connsiteY9" fmla="*/ 151563 h 300232"/>
                  <a:gd name="connsiteX10" fmla="*/ 512570 w 520429"/>
                  <a:gd name="connsiteY10" fmla="*/ 161218 h 300232"/>
                  <a:gd name="connsiteX11" fmla="*/ 7859 w 520429"/>
                  <a:gd name="connsiteY11" fmla="*/ 161218 h 300232"/>
                  <a:gd name="connsiteX12" fmla="*/ 0 w 520429"/>
                  <a:gd name="connsiteY12" fmla="*/ 151563 h 300232"/>
                  <a:gd name="connsiteX13" fmla="*/ 7859 w 520429"/>
                  <a:gd name="connsiteY13" fmla="*/ 142874 h 300232"/>
                  <a:gd name="connsiteX14" fmla="*/ 7859 w 520429"/>
                  <a:gd name="connsiteY14" fmla="*/ 0 h 300232"/>
                  <a:gd name="connsiteX15" fmla="*/ 512570 w 520429"/>
                  <a:gd name="connsiteY15" fmla="*/ 0 h 300232"/>
                  <a:gd name="connsiteX16" fmla="*/ 520429 w 520429"/>
                  <a:gd name="connsiteY16" fmla="*/ 9653 h 300232"/>
                  <a:gd name="connsiteX17" fmla="*/ 512570 w 520429"/>
                  <a:gd name="connsiteY17" fmla="*/ 18341 h 300232"/>
                  <a:gd name="connsiteX18" fmla="*/ 7859 w 520429"/>
                  <a:gd name="connsiteY18" fmla="*/ 18341 h 300232"/>
                  <a:gd name="connsiteX19" fmla="*/ 0 w 520429"/>
                  <a:gd name="connsiteY19" fmla="*/ 9653 h 300232"/>
                  <a:gd name="connsiteX20" fmla="*/ 7859 w 520429"/>
                  <a:gd name="connsiteY20" fmla="*/ 0 h 300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20429" h="300232">
                    <a:moveTo>
                      <a:pt x="7859" y="281888"/>
                    </a:moveTo>
                    <a:lnTo>
                      <a:pt x="512570" y="281888"/>
                    </a:lnTo>
                    <a:cubicBezTo>
                      <a:pt x="516063" y="281888"/>
                      <a:pt x="520429" y="285750"/>
                      <a:pt x="520429" y="290577"/>
                    </a:cubicBezTo>
                    <a:cubicBezTo>
                      <a:pt x="520429" y="296370"/>
                      <a:pt x="516063" y="300232"/>
                      <a:pt x="512570" y="300232"/>
                    </a:cubicBezTo>
                    <a:lnTo>
                      <a:pt x="7859" y="300232"/>
                    </a:lnTo>
                    <a:cubicBezTo>
                      <a:pt x="3493" y="300232"/>
                      <a:pt x="0" y="296370"/>
                      <a:pt x="0" y="290577"/>
                    </a:cubicBezTo>
                    <a:cubicBezTo>
                      <a:pt x="0" y="285750"/>
                      <a:pt x="3493" y="281888"/>
                      <a:pt x="7859" y="281888"/>
                    </a:cubicBezTo>
                    <a:close/>
                    <a:moveTo>
                      <a:pt x="7859" y="142874"/>
                    </a:moveTo>
                    <a:lnTo>
                      <a:pt x="512570" y="142874"/>
                    </a:lnTo>
                    <a:cubicBezTo>
                      <a:pt x="516063" y="142874"/>
                      <a:pt x="520429" y="146736"/>
                      <a:pt x="520429" y="151563"/>
                    </a:cubicBezTo>
                    <a:cubicBezTo>
                      <a:pt x="520429" y="156391"/>
                      <a:pt x="516063" y="161218"/>
                      <a:pt x="512570" y="161218"/>
                    </a:cubicBezTo>
                    <a:lnTo>
                      <a:pt x="7859" y="161218"/>
                    </a:lnTo>
                    <a:cubicBezTo>
                      <a:pt x="3493" y="161218"/>
                      <a:pt x="0" y="156391"/>
                      <a:pt x="0" y="151563"/>
                    </a:cubicBezTo>
                    <a:cubicBezTo>
                      <a:pt x="0" y="146736"/>
                      <a:pt x="3493" y="142874"/>
                      <a:pt x="7859" y="142874"/>
                    </a:cubicBezTo>
                    <a:close/>
                    <a:moveTo>
                      <a:pt x="7859" y="0"/>
                    </a:moveTo>
                    <a:lnTo>
                      <a:pt x="512570" y="0"/>
                    </a:lnTo>
                    <a:cubicBezTo>
                      <a:pt x="516063" y="0"/>
                      <a:pt x="520429" y="4827"/>
                      <a:pt x="520429" y="9653"/>
                    </a:cubicBezTo>
                    <a:cubicBezTo>
                      <a:pt x="520429" y="14480"/>
                      <a:pt x="516063" y="18341"/>
                      <a:pt x="512570" y="18341"/>
                    </a:cubicBezTo>
                    <a:lnTo>
                      <a:pt x="7859" y="18341"/>
                    </a:lnTo>
                    <a:cubicBezTo>
                      <a:pt x="3493" y="18341"/>
                      <a:pt x="0" y="14480"/>
                      <a:pt x="0" y="9653"/>
                    </a:cubicBezTo>
                    <a:cubicBezTo>
                      <a:pt x="0" y="4827"/>
                      <a:pt x="3493" y="0"/>
                      <a:pt x="78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91">
                <a:extLst>
                  <a:ext uri="{FF2B5EF4-FFF2-40B4-BE49-F238E27FC236}">
                    <a16:creationId xmlns:a16="http://schemas.microsoft.com/office/drawing/2014/main" id="{11B7C091-091C-4B85-8440-A61087239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912" y="5776784"/>
                <a:ext cx="505856" cy="243272"/>
              </a:xfrm>
              <a:custGeom>
                <a:avLst/>
                <a:gdLst>
                  <a:gd name="T0" fmla="*/ 178 w 579"/>
                  <a:gd name="T1" fmla="*/ 191 h 280"/>
                  <a:gd name="T2" fmla="*/ 178 w 579"/>
                  <a:gd name="T3" fmla="*/ 191 h 280"/>
                  <a:gd name="T4" fmla="*/ 342 w 579"/>
                  <a:gd name="T5" fmla="*/ 279 h 280"/>
                  <a:gd name="T6" fmla="*/ 342 w 579"/>
                  <a:gd name="T7" fmla="*/ 279 h 280"/>
                  <a:gd name="T8" fmla="*/ 578 w 579"/>
                  <a:gd name="T9" fmla="*/ 205 h 280"/>
                  <a:gd name="T10" fmla="*/ 578 w 579"/>
                  <a:gd name="T11" fmla="*/ 194 h 280"/>
                  <a:gd name="T12" fmla="*/ 578 w 579"/>
                  <a:gd name="T13" fmla="*/ 55 h 280"/>
                  <a:gd name="T14" fmla="*/ 578 w 579"/>
                  <a:gd name="T15" fmla="*/ 55 h 280"/>
                  <a:gd name="T16" fmla="*/ 562 w 579"/>
                  <a:gd name="T17" fmla="*/ 16 h 280"/>
                  <a:gd name="T18" fmla="*/ 562 w 579"/>
                  <a:gd name="T19" fmla="*/ 16 h 280"/>
                  <a:gd name="T20" fmla="*/ 523 w 579"/>
                  <a:gd name="T21" fmla="*/ 0 h 280"/>
                  <a:gd name="T22" fmla="*/ 289 w 579"/>
                  <a:gd name="T23" fmla="*/ 0 h 280"/>
                  <a:gd name="T24" fmla="*/ 55 w 579"/>
                  <a:gd name="T25" fmla="*/ 0 h 280"/>
                  <a:gd name="T26" fmla="*/ 55 w 579"/>
                  <a:gd name="T27" fmla="*/ 0 h 280"/>
                  <a:gd name="T28" fmla="*/ 17 w 579"/>
                  <a:gd name="T29" fmla="*/ 16 h 280"/>
                  <a:gd name="T30" fmla="*/ 17 w 579"/>
                  <a:gd name="T31" fmla="*/ 16 h 280"/>
                  <a:gd name="T32" fmla="*/ 0 w 579"/>
                  <a:gd name="T33" fmla="*/ 55 h 280"/>
                  <a:gd name="T34" fmla="*/ 0 w 579"/>
                  <a:gd name="T35" fmla="*/ 194 h 280"/>
                  <a:gd name="T36" fmla="*/ 0 w 579"/>
                  <a:gd name="T37" fmla="*/ 197 h 280"/>
                  <a:gd name="T38" fmla="*/ 0 w 579"/>
                  <a:gd name="T39" fmla="*/ 197 h 280"/>
                  <a:gd name="T40" fmla="*/ 178 w 579"/>
                  <a:gd name="T41" fmla="*/ 191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9" h="280">
                    <a:moveTo>
                      <a:pt x="178" y="191"/>
                    </a:moveTo>
                    <a:lnTo>
                      <a:pt x="178" y="191"/>
                    </a:lnTo>
                    <a:cubicBezTo>
                      <a:pt x="297" y="254"/>
                      <a:pt x="342" y="279"/>
                      <a:pt x="342" y="279"/>
                    </a:cubicBezTo>
                    <a:lnTo>
                      <a:pt x="342" y="279"/>
                    </a:lnTo>
                    <a:cubicBezTo>
                      <a:pt x="342" y="279"/>
                      <a:pt x="386" y="154"/>
                      <a:pt x="578" y="205"/>
                    </a:cubicBezTo>
                    <a:lnTo>
                      <a:pt x="578" y="194"/>
                    </a:lnTo>
                    <a:lnTo>
                      <a:pt x="578" y="55"/>
                    </a:lnTo>
                    <a:lnTo>
                      <a:pt x="578" y="55"/>
                    </a:lnTo>
                    <a:cubicBezTo>
                      <a:pt x="578" y="39"/>
                      <a:pt x="571" y="26"/>
                      <a:pt x="562" y="16"/>
                    </a:cubicBezTo>
                    <a:lnTo>
                      <a:pt x="562" y="16"/>
                    </a:lnTo>
                    <a:cubicBezTo>
                      <a:pt x="552" y="6"/>
                      <a:pt x="538" y="0"/>
                      <a:pt x="523" y="0"/>
                    </a:cubicBezTo>
                    <a:lnTo>
                      <a:pt x="289" y="0"/>
                    </a:lnTo>
                    <a:lnTo>
                      <a:pt x="55" y="0"/>
                    </a:lnTo>
                    <a:lnTo>
                      <a:pt x="55" y="0"/>
                    </a:lnTo>
                    <a:cubicBezTo>
                      <a:pt x="40" y="0"/>
                      <a:pt x="26" y="6"/>
                      <a:pt x="17" y="16"/>
                    </a:cubicBezTo>
                    <a:lnTo>
                      <a:pt x="17" y="16"/>
                    </a:lnTo>
                    <a:cubicBezTo>
                      <a:pt x="6" y="26"/>
                      <a:pt x="0" y="39"/>
                      <a:pt x="0" y="55"/>
                    </a:cubicBezTo>
                    <a:lnTo>
                      <a:pt x="0" y="194"/>
                    </a:lnTo>
                    <a:lnTo>
                      <a:pt x="0" y="197"/>
                    </a:lnTo>
                    <a:lnTo>
                      <a:pt x="0" y="197"/>
                    </a:lnTo>
                    <a:cubicBezTo>
                      <a:pt x="26" y="177"/>
                      <a:pt x="90" y="144"/>
                      <a:pt x="178" y="1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92">
                <a:extLst>
                  <a:ext uri="{FF2B5EF4-FFF2-40B4-BE49-F238E27FC236}">
                    <a16:creationId xmlns:a16="http://schemas.microsoft.com/office/drawing/2014/main" id="{C3446988-7BA6-498B-80E2-3B03E148C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2189" y="5769061"/>
                <a:ext cx="521302" cy="262581"/>
              </a:xfrm>
              <a:custGeom>
                <a:avLst/>
                <a:gdLst>
                  <a:gd name="T0" fmla="*/ 99 w 597"/>
                  <a:gd name="T1" fmla="*/ 167 h 299"/>
                  <a:gd name="T2" fmla="*/ 99 w 597"/>
                  <a:gd name="T3" fmla="*/ 167 h 299"/>
                  <a:gd name="T4" fmla="*/ 192 w 597"/>
                  <a:gd name="T5" fmla="*/ 191 h 299"/>
                  <a:gd name="T6" fmla="*/ 192 w 597"/>
                  <a:gd name="T7" fmla="*/ 191 h 299"/>
                  <a:gd name="T8" fmla="*/ 347 w 597"/>
                  <a:gd name="T9" fmla="*/ 276 h 299"/>
                  <a:gd name="T10" fmla="*/ 347 w 597"/>
                  <a:gd name="T11" fmla="*/ 276 h 299"/>
                  <a:gd name="T12" fmla="*/ 577 w 597"/>
                  <a:gd name="T13" fmla="*/ 202 h 299"/>
                  <a:gd name="T14" fmla="*/ 577 w 597"/>
                  <a:gd name="T15" fmla="*/ 64 h 299"/>
                  <a:gd name="T16" fmla="*/ 577 w 597"/>
                  <a:gd name="T17" fmla="*/ 64 h 299"/>
                  <a:gd name="T18" fmla="*/ 564 w 597"/>
                  <a:gd name="T19" fmla="*/ 32 h 299"/>
                  <a:gd name="T20" fmla="*/ 564 w 597"/>
                  <a:gd name="T21" fmla="*/ 32 h 299"/>
                  <a:gd name="T22" fmla="*/ 532 w 597"/>
                  <a:gd name="T23" fmla="*/ 19 h 299"/>
                  <a:gd name="T24" fmla="*/ 64 w 597"/>
                  <a:gd name="T25" fmla="*/ 19 h 299"/>
                  <a:gd name="T26" fmla="*/ 64 w 597"/>
                  <a:gd name="T27" fmla="*/ 19 h 299"/>
                  <a:gd name="T28" fmla="*/ 32 w 597"/>
                  <a:gd name="T29" fmla="*/ 32 h 299"/>
                  <a:gd name="T30" fmla="*/ 32 w 597"/>
                  <a:gd name="T31" fmla="*/ 32 h 299"/>
                  <a:gd name="T32" fmla="*/ 19 w 597"/>
                  <a:gd name="T33" fmla="*/ 64 h 299"/>
                  <a:gd name="T34" fmla="*/ 19 w 597"/>
                  <a:gd name="T35" fmla="*/ 189 h 299"/>
                  <a:gd name="T36" fmla="*/ 19 w 597"/>
                  <a:gd name="T37" fmla="*/ 189 h 299"/>
                  <a:gd name="T38" fmla="*/ 99 w 597"/>
                  <a:gd name="T39" fmla="*/ 167 h 299"/>
                  <a:gd name="T40" fmla="*/ 351 w 597"/>
                  <a:gd name="T41" fmla="*/ 298 h 299"/>
                  <a:gd name="T42" fmla="*/ 351 w 597"/>
                  <a:gd name="T43" fmla="*/ 298 h 299"/>
                  <a:gd name="T44" fmla="*/ 347 w 597"/>
                  <a:gd name="T45" fmla="*/ 296 h 299"/>
                  <a:gd name="T46" fmla="*/ 347 w 597"/>
                  <a:gd name="T47" fmla="*/ 296 h 299"/>
                  <a:gd name="T48" fmla="*/ 183 w 597"/>
                  <a:gd name="T49" fmla="*/ 208 h 299"/>
                  <a:gd name="T50" fmla="*/ 183 w 597"/>
                  <a:gd name="T51" fmla="*/ 208 h 299"/>
                  <a:gd name="T52" fmla="*/ 15 w 597"/>
                  <a:gd name="T53" fmla="*/ 213 h 299"/>
                  <a:gd name="T54" fmla="*/ 15 w 597"/>
                  <a:gd name="T55" fmla="*/ 213 h 299"/>
                  <a:gd name="T56" fmla="*/ 6 w 597"/>
                  <a:gd name="T57" fmla="*/ 214 h 299"/>
                  <a:gd name="T58" fmla="*/ 6 w 597"/>
                  <a:gd name="T59" fmla="*/ 214 h 299"/>
                  <a:gd name="T60" fmla="*/ 0 w 597"/>
                  <a:gd name="T61" fmla="*/ 206 h 299"/>
                  <a:gd name="T62" fmla="*/ 0 w 597"/>
                  <a:gd name="T63" fmla="*/ 64 h 299"/>
                  <a:gd name="T64" fmla="*/ 0 w 597"/>
                  <a:gd name="T65" fmla="*/ 64 h 299"/>
                  <a:gd name="T66" fmla="*/ 19 w 597"/>
                  <a:gd name="T67" fmla="*/ 19 h 299"/>
                  <a:gd name="T68" fmla="*/ 19 w 597"/>
                  <a:gd name="T69" fmla="*/ 19 h 299"/>
                  <a:gd name="T70" fmla="*/ 64 w 597"/>
                  <a:gd name="T71" fmla="*/ 0 h 299"/>
                  <a:gd name="T72" fmla="*/ 532 w 597"/>
                  <a:gd name="T73" fmla="*/ 0 h 299"/>
                  <a:gd name="T74" fmla="*/ 532 w 597"/>
                  <a:gd name="T75" fmla="*/ 0 h 299"/>
                  <a:gd name="T76" fmla="*/ 577 w 597"/>
                  <a:gd name="T77" fmla="*/ 19 h 299"/>
                  <a:gd name="T78" fmla="*/ 577 w 597"/>
                  <a:gd name="T79" fmla="*/ 19 h 299"/>
                  <a:gd name="T80" fmla="*/ 596 w 597"/>
                  <a:gd name="T81" fmla="*/ 64 h 299"/>
                  <a:gd name="T82" fmla="*/ 596 w 597"/>
                  <a:gd name="T83" fmla="*/ 214 h 299"/>
                  <a:gd name="T84" fmla="*/ 596 w 597"/>
                  <a:gd name="T85" fmla="*/ 214 h 299"/>
                  <a:gd name="T86" fmla="*/ 592 w 597"/>
                  <a:gd name="T87" fmla="*/ 221 h 299"/>
                  <a:gd name="T88" fmla="*/ 592 w 597"/>
                  <a:gd name="T89" fmla="*/ 221 h 299"/>
                  <a:gd name="T90" fmla="*/ 584 w 597"/>
                  <a:gd name="T91" fmla="*/ 223 h 299"/>
                  <a:gd name="T92" fmla="*/ 584 w 597"/>
                  <a:gd name="T93" fmla="*/ 223 h 299"/>
                  <a:gd name="T94" fmla="*/ 360 w 597"/>
                  <a:gd name="T95" fmla="*/ 292 h 299"/>
                  <a:gd name="T96" fmla="*/ 360 w 597"/>
                  <a:gd name="T97" fmla="*/ 292 h 299"/>
                  <a:gd name="T98" fmla="*/ 355 w 597"/>
                  <a:gd name="T99" fmla="*/ 297 h 299"/>
                  <a:gd name="T100" fmla="*/ 355 w 597"/>
                  <a:gd name="T101" fmla="*/ 297 h 299"/>
                  <a:gd name="T102" fmla="*/ 351 w 597"/>
                  <a:gd name="T103" fmla="*/ 29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7" h="299">
                    <a:moveTo>
                      <a:pt x="99" y="167"/>
                    </a:moveTo>
                    <a:lnTo>
                      <a:pt x="99" y="167"/>
                    </a:lnTo>
                    <a:cubicBezTo>
                      <a:pt x="126" y="167"/>
                      <a:pt x="157" y="173"/>
                      <a:pt x="192" y="191"/>
                    </a:cubicBezTo>
                    <a:lnTo>
                      <a:pt x="192" y="191"/>
                    </a:lnTo>
                    <a:cubicBezTo>
                      <a:pt x="281" y="238"/>
                      <a:pt x="328" y="265"/>
                      <a:pt x="347" y="276"/>
                    </a:cubicBezTo>
                    <a:lnTo>
                      <a:pt x="347" y="276"/>
                    </a:lnTo>
                    <a:cubicBezTo>
                      <a:pt x="363" y="246"/>
                      <a:pt x="420" y="166"/>
                      <a:pt x="577" y="202"/>
                    </a:cubicBezTo>
                    <a:lnTo>
                      <a:pt x="577" y="64"/>
                    </a:lnTo>
                    <a:lnTo>
                      <a:pt x="577" y="64"/>
                    </a:lnTo>
                    <a:cubicBezTo>
                      <a:pt x="577" y="52"/>
                      <a:pt x="572" y="41"/>
                      <a:pt x="564" y="32"/>
                    </a:cubicBezTo>
                    <a:lnTo>
                      <a:pt x="564" y="32"/>
                    </a:lnTo>
                    <a:cubicBezTo>
                      <a:pt x="556" y="23"/>
                      <a:pt x="544" y="19"/>
                      <a:pt x="532" y="19"/>
                    </a:cubicBezTo>
                    <a:lnTo>
                      <a:pt x="64" y="19"/>
                    </a:lnTo>
                    <a:lnTo>
                      <a:pt x="64" y="19"/>
                    </a:lnTo>
                    <a:cubicBezTo>
                      <a:pt x="52" y="19"/>
                      <a:pt x="41" y="23"/>
                      <a:pt x="32" y="32"/>
                    </a:cubicBezTo>
                    <a:lnTo>
                      <a:pt x="32" y="32"/>
                    </a:lnTo>
                    <a:cubicBezTo>
                      <a:pt x="23" y="41"/>
                      <a:pt x="19" y="52"/>
                      <a:pt x="19" y="64"/>
                    </a:cubicBezTo>
                    <a:lnTo>
                      <a:pt x="19" y="189"/>
                    </a:lnTo>
                    <a:lnTo>
                      <a:pt x="19" y="189"/>
                    </a:lnTo>
                    <a:cubicBezTo>
                      <a:pt x="37" y="177"/>
                      <a:pt x="65" y="167"/>
                      <a:pt x="99" y="167"/>
                    </a:cubicBezTo>
                    <a:close/>
                    <a:moveTo>
                      <a:pt x="351" y="298"/>
                    </a:moveTo>
                    <a:lnTo>
                      <a:pt x="351" y="298"/>
                    </a:lnTo>
                    <a:cubicBezTo>
                      <a:pt x="349" y="298"/>
                      <a:pt x="348" y="297"/>
                      <a:pt x="347" y="296"/>
                    </a:cubicBezTo>
                    <a:lnTo>
                      <a:pt x="347" y="296"/>
                    </a:lnTo>
                    <a:cubicBezTo>
                      <a:pt x="346" y="296"/>
                      <a:pt x="300" y="270"/>
                      <a:pt x="183" y="208"/>
                    </a:cubicBezTo>
                    <a:lnTo>
                      <a:pt x="183" y="208"/>
                    </a:lnTo>
                    <a:cubicBezTo>
                      <a:pt x="101" y="164"/>
                      <a:pt x="42" y="192"/>
                      <a:pt x="15" y="213"/>
                    </a:cubicBezTo>
                    <a:lnTo>
                      <a:pt x="15" y="213"/>
                    </a:lnTo>
                    <a:cubicBezTo>
                      <a:pt x="12" y="216"/>
                      <a:pt x="8" y="216"/>
                      <a:pt x="6" y="214"/>
                    </a:cubicBezTo>
                    <a:lnTo>
                      <a:pt x="6" y="214"/>
                    </a:lnTo>
                    <a:cubicBezTo>
                      <a:pt x="2" y="212"/>
                      <a:pt x="0" y="210"/>
                      <a:pt x="0" y="206"/>
                    </a:cubicBezTo>
                    <a:lnTo>
                      <a:pt x="0" y="64"/>
                    </a:lnTo>
                    <a:lnTo>
                      <a:pt x="0" y="64"/>
                    </a:lnTo>
                    <a:cubicBezTo>
                      <a:pt x="0" y="47"/>
                      <a:pt x="6" y="31"/>
                      <a:pt x="19" y="19"/>
                    </a:cubicBezTo>
                    <a:lnTo>
                      <a:pt x="19" y="19"/>
                    </a:lnTo>
                    <a:cubicBezTo>
                      <a:pt x="31" y="7"/>
                      <a:pt x="47" y="0"/>
                      <a:pt x="64" y="0"/>
                    </a:cubicBezTo>
                    <a:lnTo>
                      <a:pt x="532" y="0"/>
                    </a:lnTo>
                    <a:lnTo>
                      <a:pt x="532" y="0"/>
                    </a:lnTo>
                    <a:cubicBezTo>
                      <a:pt x="549" y="0"/>
                      <a:pt x="565" y="7"/>
                      <a:pt x="577" y="19"/>
                    </a:cubicBezTo>
                    <a:lnTo>
                      <a:pt x="577" y="19"/>
                    </a:lnTo>
                    <a:cubicBezTo>
                      <a:pt x="589" y="31"/>
                      <a:pt x="596" y="47"/>
                      <a:pt x="596" y="64"/>
                    </a:cubicBezTo>
                    <a:lnTo>
                      <a:pt x="596" y="214"/>
                    </a:lnTo>
                    <a:lnTo>
                      <a:pt x="596" y="214"/>
                    </a:lnTo>
                    <a:cubicBezTo>
                      <a:pt x="596" y="216"/>
                      <a:pt x="595" y="219"/>
                      <a:pt x="592" y="221"/>
                    </a:cubicBezTo>
                    <a:lnTo>
                      <a:pt x="592" y="221"/>
                    </a:lnTo>
                    <a:cubicBezTo>
                      <a:pt x="589" y="223"/>
                      <a:pt x="587" y="223"/>
                      <a:pt x="584" y="223"/>
                    </a:cubicBezTo>
                    <a:lnTo>
                      <a:pt x="584" y="223"/>
                    </a:lnTo>
                    <a:cubicBezTo>
                      <a:pt x="403" y="175"/>
                      <a:pt x="362" y="287"/>
                      <a:pt x="360" y="292"/>
                    </a:cubicBezTo>
                    <a:lnTo>
                      <a:pt x="360" y="292"/>
                    </a:lnTo>
                    <a:cubicBezTo>
                      <a:pt x="359" y="295"/>
                      <a:pt x="357" y="296"/>
                      <a:pt x="355" y="297"/>
                    </a:cubicBezTo>
                    <a:lnTo>
                      <a:pt x="355" y="297"/>
                    </a:lnTo>
                    <a:cubicBezTo>
                      <a:pt x="353" y="298"/>
                      <a:pt x="352" y="298"/>
                      <a:pt x="351" y="2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93">
                <a:extLst>
                  <a:ext uri="{FF2B5EF4-FFF2-40B4-BE49-F238E27FC236}">
                    <a16:creationId xmlns:a16="http://schemas.microsoft.com/office/drawing/2014/main" id="{56FF3DE1-BD0D-467F-B0C9-D5E74CF30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2189" y="5892628"/>
                <a:ext cx="521302" cy="231689"/>
              </a:xfrm>
              <a:custGeom>
                <a:avLst/>
                <a:gdLst>
                  <a:gd name="T0" fmla="*/ 19 w 597"/>
                  <a:gd name="T1" fmla="*/ 68 h 266"/>
                  <a:gd name="T2" fmla="*/ 19 w 597"/>
                  <a:gd name="T3" fmla="*/ 202 h 266"/>
                  <a:gd name="T4" fmla="*/ 19 w 597"/>
                  <a:gd name="T5" fmla="*/ 202 h 266"/>
                  <a:gd name="T6" fmla="*/ 32 w 597"/>
                  <a:gd name="T7" fmla="*/ 234 h 266"/>
                  <a:gd name="T8" fmla="*/ 32 w 597"/>
                  <a:gd name="T9" fmla="*/ 234 h 266"/>
                  <a:gd name="T10" fmla="*/ 64 w 597"/>
                  <a:gd name="T11" fmla="*/ 247 h 266"/>
                  <a:gd name="T12" fmla="*/ 532 w 597"/>
                  <a:gd name="T13" fmla="*/ 247 h 266"/>
                  <a:gd name="T14" fmla="*/ 532 w 597"/>
                  <a:gd name="T15" fmla="*/ 247 h 266"/>
                  <a:gd name="T16" fmla="*/ 564 w 597"/>
                  <a:gd name="T17" fmla="*/ 234 h 266"/>
                  <a:gd name="T18" fmla="*/ 564 w 597"/>
                  <a:gd name="T19" fmla="*/ 234 h 266"/>
                  <a:gd name="T20" fmla="*/ 577 w 597"/>
                  <a:gd name="T21" fmla="*/ 202 h 266"/>
                  <a:gd name="T22" fmla="*/ 577 w 597"/>
                  <a:gd name="T23" fmla="*/ 79 h 266"/>
                  <a:gd name="T24" fmla="*/ 577 w 597"/>
                  <a:gd name="T25" fmla="*/ 79 h 266"/>
                  <a:gd name="T26" fmla="*/ 360 w 597"/>
                  <a:gd name="T27" fmla="*/ 150 h 266"/>
                  <a:gd name="T28" fmla="*/ 360 w 597"/>
                  <a:gd name="T29" fmla="*/ 150 h 266"/>
                  <a:gd name="T30" fmla="*/ 355 w 597"/>
                  <a:gd name="T31" fmla="*/ 155 h 266"/>
                  <a:gd name="T32" fmla="*/ 355 w 597"/>
                  <a:gd name="T33" fmla="*/ 155 h 266"/>
                  <a:gd name="T34" fmla="*/ 347 w 597"/>
                  <a:gd name="T35" fmla="*/ 154 h 266"/>
                  <a:gd name="T36" fmla="*/ 347 w 597"/>
                  <a:gd name="T37" fmla="*/ 154 h 266"/>
                  <a:gd name="T38" fmla="*/ 183 w 597"/>
                  <a:gd name="T39" fmla="*/ 66 h 266"/>
                  <a:gd name="T40" fmla="*/ 183 w 597"/>
                  <a:gd name="T41" fmla="*/ 66 h 266"/>
                  <a:gd name="T42" fmla="*/ 19 w 597"/>
                  <a:gd name="T43" fmla="*/ 68 h 266"/>
                  <a:gd name="T44" fmla="*/ 532 w 597"/>
                  <a:gd name="T45" fmla="*/ 265 h 266"/>
                  <a:gd name="T46" fmla="*/ 64 w 597"/>
                  <a:gd name="T47" fmla="*/ 265 h 266"/>
                  <a:gd name="T48" fmla="*/ 64 w 597"/>
                  <a:gd name="T49" fmla="*/ 265 h 266"/>
                  <a:gd name="T50" fmla="*/ 19 w 597"/>
                  <a:gd name="T51" fmla="*/ 247 h 266"/>
                  <a:gd name="T52" fmla="*/ 19 w 597"/>
                  <a:gd name="T53" fmla="*/ 247 h 266"/>
                  <a:gd name="T54" fmla="*/ 0 w 597"/>
                  <a:gd name="T55" fmla="*/ 202 h 266"/>
                  <a:gd name="T56" fmla="*/ 0 w 597"/>
                  <a:gd name="T57" fmla="*/ 64 h 266"/>
                  <a:gd name="T58" fmla="*/ 0 w 597"/>
                  <a:gd name="T59" fmla="*/ 64 h 266"/>
                  <a:gd name="T60" fmla="*/ 4 w 597"/>
                  <a:gd name="T61" fmla="*/ 56 h 266"/>
                  <a:gd name="T62" fmla="*/ 4 w 597"/>
                  <a:gd name="T63" fmla="*/ 56 h 266"/>
                  <a:gd name="T64" fmla="*/ 192 w 597"/>
                  <a:gd name="T65" fmla="*/ 49 h 266"/>
                  <a:gd name="T66" fmla="*/ 192 w 597"/>
                  <a:gd name="T67" fmla="*/ 49 h 266"/>
                  <a:gd name="T68" fmla="*/ 347 w 597"/>
                  <a:gd name="T69" fmla="*/ 134 h 266"/>
                  <a:gd name="T70" fmla="*/ 347 w 597"/>
                  <a:gd name="T71" fmla="*/ 134 h 266"/>
                  <a:gd name="T72" fmla="*/ 589 w 597"/>
                  <a:gd name="T73" fmla="*/ 62 h 266"/>
                  <a:gd name="T74" fmla="*/ 589 w 597"/>
                  <a:gd name="T75" fmla="*/ 62 h 266"/>
                  <a:gd name="T76" fmla="*/ 596 w 597"/>
                  <a:gd name="T77" fmla="*/ 72 h 266"/>
                  <a:gd name="T78" fmla="*/ 596 w 597"/>
                  <a:gd name="T79" fmla="*/ 202 h 266"/>
                  <a:gd name="T80" fmla="*/ 596 w 597"/>
                  <a:gd name="T81" fmla="*/ 202 h 266"/>
                  <a:gd name="T82" fmla="*/ 577 w 597"/>
                  <a:gd name="T83" fmla="*/ 247 h 266"/>
                  <a:gd name="T84" fmla="*/ 577 w 597"/>
                  <a:gd name="T85" fmla="*/ 247 h 266"/>
                  <a:gd name="T86" fmla="*/ 532 w 597"/>
                  <a:gd name="T87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7" h="266">
                    <a:moveTo>
                      <a:pt x="19" y="68"/>
                    </a:moveTo>
                    <a:lnTo>
                      <a:pt x="19" y="202"/>
                    </a:lnTo>
                    <a:lnTo>
                      <a:pt x="19" y="202"/>
                    </a:lnTo>
                    <a:cubicBezTo>
                      <a:pt x="19" y="213"/>
                      <a:pt x="23" y="225"/>
                      <a:pt x="32" y="234"/>
                    </a:cubicBezTo>
                    <a:lnTo>
                      <a:pt x="32" y="234"/>
                    </a:lnTo>
                    <a:cubicBezTo>
                      <a:pt x="41" y="241"/>
                      <a:pt x="52" y="247"/>
                      <a:pt x="64" y="247"/>
                    </a:cubicBezTo>
                    <a:lnTo>
                      <a:pt x="532" y="247"/>
                    </a:lnTo>
                    <a:lnTo>
                      <a:pt x="532" y="247"/>
                    </a:lnTo>
                    <a:cubicBezTo>
                      <a:pt x="544" y="247"/>
                      <a:pt x="556" y="241"/>
                      <a:pt x="564" y="234"/>
                    </a:cubicBezTo>
                    <a:lnTo>
                      <a:pt x="564" y="234"/>
                    </a:lnTo>
                    <a:cubicBezTo>
                      <a:pt x="572" y="225"/>
                      <a:pt x="577" y="213"/>
                      <a:pt x="577" y="202"/>
                    </a:cubicBezTo>
                    <a:lnTo>
                      <a:pt x="577" y="79"/>
                    </a:lnTo>
                    <a:lnTo>
                      <a:pt x="577" y="79"/>
                    </a:lnTo>
                    <a:cubicBezTo>
                      <a:pt x="402" y="36"/>
                      <a:pt x="362" y="145"/>
                      <a:pt x="360" y="150"/>
                    </a:cubicBezTo>
                    <a:lnTo>
                      <a:pt x="360" y="150"/>
                    </a:lnTo>
                    <a:cubicBezTo>
                      <a:pt x="359" y="153"/>
                      <a:pt x="357" y="154"/>
                      <a:pt x="355" y="155"/>
                    </a:cubicBezTo>
                    <a:lnTo>
                      <a:pt x="355" y="155"/>
                    </a:lnTo>
                    <a:cubicBezTo>
                      <a:pt x="352" y="156"/>
                      <a:pt x="349" y="156"/>
                      <a:pt x="347" y="154"/>
                    </a:cubicBezTo>
                    <a:lnTo>
                      <a:pt x="347" y="154"/>
                    </a:lnTo>
                    <a:cubicBezTo>
                      <a:pt x="346" y="154"/>
                      <a:pt x="300" y="128"/>
                      <a:pt x="183" y="66"/>
                    </a:cubicBezTo>
                    <a:lnTo>
                      <a:pt x="183" y="66"/>
                    </a:lnTo>
                    <a:cubicBezTo>
                      <a:pt x="105" y="24"/>
                      <a:pt x="47" y="48"/>
                      <a:pt x="19" y="68"/>
                    </a:cubicBezTo>
                    <a:close/>
                    <a:moveTo>
                      <a:pt x="532" y="265"/>
                    </a:moveTo>
                    <a:lnTo>
                      <a:pt x="64" y="265"/>
                    </a:lnTo>
                    <a:lnTo>
                      <a:pt x="64" y="265"/>
                    </a:lnTo>
                    <a:cubicBezTo>
                      <a:pt x="47" y="265"/>
                      <a:pt x="31" y="259"/>
                      <a:pt x="19" y="247"/>
                    </a:cubicBezTo>
                    <a:lnTo>
                      <a:pt x="19" y="247"/>
                    </a:lnTo>
                    <a:cubicBezTo>
                      <a:pt x="6" y="234"/>
                      <a:pt x="0" y="218"/>
                      <a:pt x="0" y="202"/>
                    </a:cubicBezTo>
                    <a:lnTo>
                      <a:pt x="0" y="64"/>
                    </a:lnTo>
                    <a:lnTo>
                      <a:pt x="0" y="64"/>
                    </a:lnTo>
                    <a:cubicBezTo>
                      <a:pt x="0" y="61"/>
                      <a:pt x="1" y="58"/>
                      <a:pt x="4" y="56"/>
                    </a:cubicBezTo>
                    <a:lnTo>
                      <a:pt x="4" y="56"/>
                    </a:lnTo>
                    <a:cubicBezTo>
                      <a:pt x="29" y="37"/>
                      <a:pt x="98" y="0"/>
                      <a:pt x="192" y="49"/>
                    </a:cubicBezTo>
                    <a:lnTo>
                      <a:pt x="192" y="49"/>
                    </a:lnTo>
                    <a:cubicBezTo>
                      <a:pt x="281" y="96"/>
                      <a:pt x="328" y="123"/>
                      <a:pt x="347" y="134"/>
                    </a:cubicBezTo>
                    <a:lnTo>
                      <a:pt x="347" y="134"/>
                    </a:lnTo>
                    <a:cubicBezTo>
                      <a:pt x="363" y="104"/>
                      <a:pt x="424" y="19"/>
                      <a:pt x="589" y="62"/>
                    </a:cubicBezTo>
                    <a:lnTo>
                      <a:pt x="589" y="62"/>
                    </a:lnTo>
                    <a:cubicBezTo>
                      <a:pt x="593" y="64"/>
                      <a:pt x="596" y="68"/>
                      <a:pt x="596" y="72"/>
                    </a:cubicBezTo>
                    <a:lnTo>
                      <a:pt x="596" y="202"/>
                    </a:lnTo>
                    <a:lnTo>
                      <a:pt x="596" y="202"/>
                    </a:lnTo>
                    <a:cubicBezTo>
                      <a:pt x="596" y="218"/>
                      <a:pt x="589" y="234"/>
                      <a:pt x="577" y="247"/>
                    </a:cubicBezTo>
                    <a:lnTo>
                      <a:pt x="577" y="247"/>
                    </a:lnTo>
                    <a:cubicBezTo>
                      <a:pt x="565" y="259"/>
                      <a:pt x="549" y="265"/>
                      <a:pt x="532" y="2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94">
                <a:extLst>
                  <a:ext uri="{FF2B5EF4-FFF2-40B4-BE49-F238E27FC236}">
                    <a16:creationId xmlns:a16="http://schemas.microsoft.com/office/drawing/2014/main" id="{C028A3FD-B139-4EBA-A7B0-DBE1974CB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6052" y="5039239"/>
                <a:ext cx="513577" cy="127430"/>
              </a:xfrm>
              <a:custGeom>
                <a:avLst/>
                <a:gdLst>
                  <a:gd name="T0" fmla="*/ 511 w 585"/>
                  <a:gd name="T1" fmla="*/ 146 h 147"/>
                  <a:gd name="T2" fmla="*/ 292 w 585"/>
                  <a:gd name="T3" fmla="*/ 146 h 147"/>
                  <a:gd name="T4" fmla="*/ 74 w 585"/>
                  <a:gd name="T5" fmla="*/ 146 h 147"/>
                  <a:gd name="T6" fmla="*/ 74 w 585"/>
                  <a:gd name="T7" fmla="*/ 146 h 147"/>
                  <a:gd name="T8" fmla="*/ 22 w 585"/>
                  <a:gd name="T9" fmla="*/ 125 h 147"/>
                  <a:gd name="T10" fmla="*/ 22 w 585"/>
                  <a:gd name="T11" fmla="*/ 125 h 147"/>
                  <a:gd name="T12" fmla="*/ 0 w 585"/>
                  <a:gd name="T13" fmla="*/ 73 h 147"/>
                  <a:gd name="T14" fmla="*/ 0 w 585"/>
                  <a:gd name="T15" fmla="*/ 73 h 147"/>
                  <a:gd name="T16" fmla="*/ 22 w 585"/>
                  <a:gd name="T17" fmla="*/ 22 h 147"/>
                  <a:gd name="T18" fmla="*/ 22 w 585"/>
                  <a:gd name="T19" fmla="*/ 22 h 147"/>
                  <a:gd name="T20" fmla="*/ 74 w 585"/>
                  <a:gd name="T21" fmla="*/ 0 h 147"/>
                  <a:gd name="T22" fmla="*/ 292 w 585"/>
                  <a:gd name="T23" fmla="*/ 0 h 147"/>
                  <a:gd name="T24" fmla="*/ 511 w 585"/>
                  <a:gd name="T25" fmla="*/ 0 h 147"/>
                  <a:gd name="T26" fmla="*/ 511 w 585"/>
                  <a:gd name="T27" fmla="*/ 0 h 147"/>
                  <a:gd name="T28" fmla="*/ 563 w 585"/>
                  <a:gd name="T29" fmla="*/ 22 h 147"/>
                  <a:gd name="T30" fmla="*/ 563 w 585"/>
                  <a:gd name="T31" fmla="*/ 22 h 147"/>
                  <a:gd name="T32" fmla="*/ 584 w 585"/>
                  <a:gd name="T33" fmla="*/ 73 h 147"/>
                  <a:gd name="T34" fmla="*/ 584 w 585"/>
                  <a:gd name="T35" fmla="*/ 73 h 147"/>
                  <a:gd name="T36" fmla="*/ 563 w 585"/>
                  <a:gd name="T37" fmla="*/ 125 h 147"/>
                  <a:gd name="T38" fmla="*/ 563 w 585"/>
                  <a:gd name="T39" fmla="*/ 125 h 147"/>
                  <a:gd name="T40" fmla="*/ 511 w 585"/>
                  <a:gd name="T41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5" h="147">
                    <a:moveTo>
                      <a:pt x="511" y="146"/>
                    </a:moveTo>
                    <a:lnTo>
                      <a:pt x="292" y="146"/>
                    </a:lnTo>
                    <a:lnTo>
                      <a:pt x="74" y="146"/>
                    </a:lnTo>
                    <a:lnTo>
                      <a:pt x="74" y="146"/>
                    </a:lnTo>
                    <a:cubicBezTo>
                      <a:pt x="53" y="146"/>
                      <a:pt x="35" y="138"/>
                      <a:pt x="22" y="125"/>
                    </a:cubicBezTo>
                    <a:lnTo>
                      <a:pt x="22" y="125"/>
                    </a:lnTo>
                    <a:cubicBezTo>
                      <a:pt x="9" y="111"/>
                      <a:pt x="0" y="93"/>
                      <a:pt x="0" y="73"/>
                    </a:cubicBezTo>
                    <a:lnTo>
                      <a:pt x="0" y="73"/>
                    </a:lnTo>
                    <a:cubicBezTo>
                      <a:pt x="0" y="53"/>
                      <a:pt x="9" y="35"/>
                      <a:pt x="22" y="22"/>
                    </a:cubicBezTo>
                    <a:lnTo>
                      <a:pt x="22" y="22"/>
                    </a:lnTo>
                    <a:cubicBezTo>
                      <a:pt x="35" y="8"/>
                      <a:pt x="53" y="0"/>
                      <a:pt x="74" y="0"/>
                    </a:cubicBezTo>
                    <a:lnTo>
                      <a:pt x="292" y="0"/>
                    </a:lnTo>
                    <a:lnTo>
                      <a:pt x="511" y="0"/>
                    </a:lnTo>
                    <a:lnTo>
                      <a:pt x="511" y="0"/>
                    </a:lnTo>
                    <a:cubicBezTo>
                      <a:pt x="531" y="0"/>
                      <a:pt x="549" y="8"/>
                      <a:pt x="563" y="22"/>
                    </a:cubicBezTo>
                    <a:lnTo>
                      <a:pt x="563" y="22"/>
                    </a:lnTo>
                    <a:cubicBezTo>
                      <a:pt x="575" y="35"/>
                      <a:pt x="584" y="53"/>
                      <a:pt x="584" y="73"/>
                    </a:cubicBezTo>
                    <a:lnTo>
                      <a:pt x="584" y="73"/>
                    </a:lnTo>
                    <a:cubicBezTo>
                      <a:pt x="584" y="93"/>
                      <a:pt x="575" y="111"/>
                      <a:pt x="563" y="125"/>
                    </a:cubicBezTo>
                    <a:lnTo>
                      <a:pt x="563" y="125"/>
                    </a:lnTo>
                    <a:cubicBezTo>
                      <a:pt x="549" y="138"/>
                      <a:pt x="531" y="146"/>
                      <a:pt x="511" y="14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95">
                <a:extLst>
                  <a:ext uri="{FF2B5EF4-FFF2-40B4-BE49-F238E27FC236}">
                    <a16:creationId xmlns:a16="http://schemas.microsoft.com/office/drawing/2014/main" id="{076381C9-91B4-4258-A1F1-BF24DAFB6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0795" y="6595419"/>
                <a:ext cx="19306" cy="536745"/>
              </a:xfrm>
              <a:custGeom>
                <a:avLst/>
                <a:gdLst>
                  <a:gd name="T0" fmla="*/ 10 w 20"/>
                  <a:gd name="T1" fmla="*/ 610 h 611"/>
                  <a:gd name="T2" fmla="*/ 10 w 20"/>
                  <a:gd name="T3" fmla="*/ 610 h 611"/>
                  <a:gd name="T4" fmla="*/ 0 w 20"/>
                  <a:gd name="T5" fmla="*/ 600 h 611"/>
                  <a:gd name="T6" fmla="*/ 0 w 20"/>
                  <a:gd name="T7" fmla="*/ 10 h 611"/>
                  <a:gd name="T8" fmla="*/ 0 w 20"/>
                  <a:gd name="T9" fmla="*/ 10 h 611"/>
                  <a:gd name="T10" fmla="*/ 10 w 20"/>
                  <a:gd name="T11" fmla="*/ 0 h 611"/>
                  <a:gd name="T12" fmla="*/ 10 w 20"/>
                  <a:gd name="T13" fmla="*/ 0 h 611"/>
                  <a:gd name="T14" fmla="*/ 19 w 20"/>
                  <a:gd name="T15" fmla="*/ 10 h 611"/>
                  <a:gd name="T16" fmla="*/ 19 w 20"/>
                  <a:gd name="T17" fmla="*/ 600 h 611"/>
                  <a:gd name="T18" fmla="*/ 19 w 20"/>
                  <a:gd name="T19" fmla="*/ 600 h 611"/>
                  <a:gd name="T20" fmla="*/ 10 w 20"/>
                  <a:gd name="T21" fmla="*/ 610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611">
                    <a:moveTo>
                      <a:pt x="10" y="610"/>
                    </a:moveTo>
                    <a:lnTo>
                      <a:pt x="10" y="610"/>
                    </a:lnTo>
                    <a:cubicBezTo>
                      <a:pt x="5" y="610"/>
                      <a:pt x="0" y="606"/>
                      <a:pt x="0" y="60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10"/>
                    </a:cubicBezTo>
                    <a:lnTo>
                      <a:pt x="19" y="600"/>
                    </a:lnTo>
                    <a:lnTo>
                      <a:pt x="19" y="600"/>
                    </a:lnTo>
                    <a:cubicBezTo>
                      <a:pt x="19" y="606"/>
                      <a:pt x="15" y="610"/>
                      <a:pt x="10" y="6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96">
                <a:extLst>
                  <a:ext uri="{FF2B5EF4-FFF2-40B4-BE49-F238E27FC236}">
                    <a16:creationId xmlns:a16="http://schemas.microsoft.com/office/drawing/2014/main" id="{E52DA3F0-D935-4E78-A42E-F11AC1DB3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6870" y="5676385"/>
                <a:ext cx="837941" cy="15446"/>
              </a:xfrm>
              <a:custGeom>
                <a:avLst/>
                <a:gdLst>
                  <a:gd name="T0" fmla="*/ 946 w 956"/>
                  <a:gd name="T1" fmla="*/ 18 h 19"/>
                  <a:gd name="T2" fmla="*/ 9 w 956"/>
                  <a:gd name="T3" fmla="*/ 18 h 19"/>
                  <a:gd name="T4" fmla="*/ 9 w 956"/>
                  <a:gd name="T5" fmla="*/ 18 h 19"/>
                  <a:gd name="T6" fmla="*/ 0 w 956"/>
                  <a:gd name="T7" fmla="*/ 8 h 19"/>
                  <a:gd name="T8" fmla="*/ 0 w 956"/>
                  <a:gd name="T9" fmla="*/ 8 h 19"/>
                  <a:gd name="T10" fmla="*/ 9 w 956"/>
                  <a:gd name="T11" fmla="*/ 0 h 19"/>
                  <a:gd name="T12" fmla="*/ 946 w 956"/>
                  <a:gd name="T13" fmla="*/ 0 h 19"/>
                  <a:gd name="T14" fmla="*/ 946 w 956"/>
                  <a:gd name="T15" fmla="*/ 0 h 19"/>
                  <a:gd name="T16" fmla="*/ 955 w 956"/>
                  <a:gd name="T17" fmla="*/ 8 h 19"/>
                  <a:gd name="T18" fmla="*/ 955 w 956"/>
                  <a:gd name="T19" fmla="*/ 8 h 19"/>
                  <a:gd name="T20" fmla="*/ 946 w 956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6" h="19">
                    <a:moveTo>
                      <a:pt x="946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46" y="0"/>
                    </a:lnTo>
                    <a:lnTo>
                      <a:pt x="946" y="0"/>
                    </a:lnTo>
                    <a:cubicBezTo>
                      <a:pt x="951" y="0"/>
                      <a:pt x="955" y="4"/>
                      <a:pt x="955" y="8"/>
                    </a:cubicBezTo>
                    <a:lnTo>
                      <a:pt x="955" y="8"/>
                    </a:lnTo>
                    <a:cubicBezTo>
                      <a:pt x="955" y="13"/>
                      <a:pt x="951" y="18"/>
                      <a:pt x="946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97">
                <a:extLst>
                  <a:ext uri="{FF2B5EF4-FFF2-40B4-BE49-F238E27FC236}">
                    <a16:creationId xmlns:a16="http://schemas.microsoft.com/office/drawing/2014/main" id="{49933506-857A-46FF-B90D-1B44E375D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8703" y="5676385"/>
                <a:ext cx="1158446" cy="15446"/>
              </a:xfrm>
              <a:custGeom>
                <a:avLst/>
                <a:gdLst>
                  <a:gd name="T0" fmla="*/ 1314 w 1324"/>
                  <a:gd name="T1" fmla="*/ 18 h 19"/>
                  <a:gd name="T2" fmla="*/ 9 w 1324"/>
                  <a:gd name="T3" fmla="*/ 18 h 19"/>
                  <a:gd name="T4" fmla="*/ 9 w 1324"/>
                  <a:gd name="T5" fmla="*/ 18 h 19"/>
                  <a:gd name="T6" fmla="*/ 0 w 1324"/>
                  <a:gd name="T7" fmla="*/ 8 h 19"/>
                  <a:gd name="T8" fmla="*/ 0 w 1324"/>
                  <a:gd name="T9" fmla="*/ 8 h 19"/>
                  <a:gd name="T10" fmla="*/ 9 w 1324"/>
                  <a:gd name="T11" fmla="*/ 0 h 19"/>
                  <a:gd name="T12" fmla="*/ 1314 w 1324"/>
                  <a:gd name="T13" fmla="*/ 0 h 19"/>
                  <a:gd name="T14" fmla="*/ 1314 w 1324"/>
                  <a:gd name="T15" fmla="*/ 0 h 19"/>
                  <a:gd name="T16" fmla="*/ 1323 w 1324"/>
                  <a:gd name="T17" fmla="*/ 8 h 19"/>
                  <a:gd name="T18" fmla="*/ 1323 w 1324"/>
                  <a:gd name="T19" fmla="*/ 8 h 19"/>
                  <a:gd name="T20" fmla="*/ 1314 w 1324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4" h="19">
                    <a:moveTo>
                      <a:pt x="1314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314" y="0"/>
                    </a:lnTo>
                    <a:lnTo>
                      <a:pt x="1314" y="0"/>
                    </a:lnTo>
                    <a:cubicBezTo>
                      <a:pt x="1319" y="0"/>
                      <a:pt x="1323" y="4"/>
                      <a:pt x="1323" y="8"/>
                    </a:cubicBezTo>
                    <a:lnTo>
                      <a:pt x="1323" y="8"/>
                    </a:lnTo>
                    <a:cubicBezTo>
                      <a:pt x="1323" y="13"/>
                      <a:pt x="1319" y="18"/>
                      <a:pt x="1314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98">
                <a:extLst>
                  <a:ext uri="{FF2B5EF4-FFF2-40B4-BE49-F238E27FC236}">
                    <a16:creationId xmlns:a16="http://schemas.microsoft.com/office/drawing/2014/main" id="{AB267C79-BC1A-43C3-9232-EFDCCB550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29480" y="4494770"/>
                <a:ext cx="1648856" cy="301196"/>
              </a:xfrm>
              <a:custGeom>
                <a:avLst/>
                <a:gdLst>
                  <a:gd name="T0" fmla="*/ 9 w 1881"/>
                  <a:gd name="T1" fmla="*/ 343 h 344"/>
                  <a:gd name="T2" fmla="*/ 9 w 1881"/>
                  <a:gd name="T3" fmla="*/ 343 h 344"/>
                  <a:gd name="T4" fmla="*/ 0 w 1881"/>
                  <a:gd name="T5" fmla="*/ 334 h 344"/>
                  <a:gd name="T6" fmla="*/ 0 w 1881"/>
                  <a:gd name="T7" fmla="*/ 8 h 344"/>
                  <a:gd name="T8" fmla="*/ 0 w 1881"/>
                  <a:gd name="T9" fmla="*/ 8 h 344"/>
                  <a:gd name="T10" fmla="*/ 9 w 1881"/>
                  <a:gd name="T11" fmla="*/ 0 h 344"/>
                  <a:gd name="T12" fmla="*/ 1872 w 1881"/>
                  <a:gd name="T13" fmla="*/ 0 h 344"/>
                  <a:gd name="T14" fmla="*/ 1872 w 1881"/>
                  <a:gd name="T15" fmla="*/ 0 h 344"/>
                  <a:gd name="T16" fmla="*/ 1880 w 1881"/>
                  <a:gd name="T17" fmla="*/ 8 h 344"/>
                  <a:gd name="T18" fmla="*/ 1880 w 1881"/>
                  <a:gd name="T19" fmla="*/ 8 h 344"/>
                  <a:gd name="T20" fmla="*/ 1872 w 1881"/>
                  <a:gd name="T21" fmla="*/ 18 h 344"/>
                  <a:gd name="T22" fmla="*/ 18 w 1881"/>
                  <a:gd name="T23" fmla="*/ 18 h 344"/>
                  <a:gd name="T24" fmla="*/ 18 w 1881"/>
                  <a:gd name="T25" fmla="*/ 334 h 344"/>
                  <a:gd name="T26" fmla="*/ 18 w 1881"/>
                  <a:gd name="T27" fmla="*/ 334 h 344"/>
                  <a:gd name="T28" fmla="*/ 9 w 1881"/>
                  <a:gd name="T29" fmla="*/ 343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81" h="344">
                    <a:moveTo>
                      <a:pt x="9" y="343"/>
                    </a:moveTo>
                    <a:lnTo>
                      <a:pt x="9" y="343"/>
                    </a:lnTo>
                    <a:cubicBezTo>
                      <a:pt x="4" y="343"/>
                      <a:pt x="0" y="339"/>
                      <a:pt x="0" y="33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872" y="0"/>
                    </a:lnTo>
                    <a:lnTo>
                      <a:pt x="1872" y="0"/>
                    </a:lnTo>
                    <a:cubicBezTo>
                      <a:pt x="1876" y="0"/>
                      <a:pt x="1880" y="3"/>
                      <a:pt x="1880" y="8"/>
                    </a:cubicBezTo>
                    <a:lnTo>
                      <a:pt x="1880" y="8"/>
                    </a:lnTo>
                    <a:cubicBezTo>
                      <a:pt x="1880" y="13"/>
                      <a:pt x="1876" y="18"/>
                      <a:pt x="1872" y="18"/>
                    </a:cubicBezTo>
                    <a:lnTo>
                      <a:pt x="18" y="18"/>
                    </a:lnTo>
                    <a:lnTo>
                      <a:pt x="18" y="334"/>
                    </a:lnTo>
                    <a:lnTo>
                      <a:pt x="18" y="334"/>
                    </a:lnTo>
                    <a:cubicBezTo>
                      <a:pt x="18" y="339"/>
                      <a:pt x="15" y="343"/>
                      <a:pt x="9" y="3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E6BFCA5C-13CA-445E-9C47-F806C0D9EFEF}"/>
                </a:ext>
              </a:extLst>
            </p:cNvPr>
            <p:cNvGrpSpPr/>
            <p:nvPr/>
          </p:nvGrpSpPr>
          <p:grpSpPr>
            <a:xfrm>
              <a:off x="8651703" y="5004486"/>
              <a:ext cx="6935230" cy="4826859"/>
              <a:chOff x="8651703" y="5004486"/>
              <a:chExt cx="6935230" cy="4826859"/>
            </a:xfrm>
          </p:grpSpPr>
          <p:sp>
            <p:nvSpPr>
              <p:cNvPr id="342" name="Freeform 99">
                <a:extLst>
                  <a:ext uri="{FF2B5EF4-FFF2-40B4-BE49-F238E27FC236}">
                    <a16:creationId xmlns:a16="http://schemas.microsoft.com/office/drawing/2014/main" id="{142547CF-75FE-4D00-BE8F-A05DC4C14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9426" y="5012209"/>
                <a:ext cx="5568264" cy="4120205"/>
              </a:xfrm>
              <a:custGeom>
                <a:avLst/>
                <a:gdLst>
                  <a:gd name="T0" fmla="*/ 4480 w 6358"/>
                  <a:gd name="T1" fmla="*/ 211 h 4706"/>
                  <a:gd name="T2" fmla="*/ 4480 w 6358"/>
                  <a:gd name="T3" fmla="*/ 0 h 4706"/>
                  <a:gd name="T4" fmla="*/ 280 w 6358"/>
                  <a:gd name="T5" fmla="*/ 0 h 4706"/>
                  <a:gd name="T6" fmla="*/ 280 w 6358"/>
                  <a:gd name="T7" fmla="*/ 0 h 4706"/>
                  <a:gd name="T8" fmla="*/ 0 w 6358"/>
                  <a:gd name="T9" fmla="*/ 279 h 4706"/>
                  <a:gd name="T10" fmla="*/ 0 w 6358"/>
                  <a:gd name="T11" fmla="*/ 4424 h 4706"/>
                  <a:gd name="T12" fmla="*/ 0 w 6358"/>
                  <a:gd name="T13" fmla="*/ 4424 h 4706"/>
                  <a:gd name="T14" fmla="*/ 280 w 6358"/>
                  <a:gd name="T15" fmla="*/ 4705 h 4706"/>
                  <a:gd name="T16" fmla="*/ 6078 w 6358"/>
                  <a:gd name="T17" fmla="*/ 4705 h 4706"/>
                  <a:gd name="T18" fmla="*/ 6078 w 6358"/>
                  <a:gd name="T19" fmla="*/ 4705 h 4706"/>
                  <a:gd name="T20" fmla="*/ 6357 w 6358"/>
                  <a:gd name="T21" fmla="*/ 4424 h 4706"/>
                  <a:gd name="T22" fmla="*/ 6357 w 6358"/>
                  <a:gd name="T23" fmla="*/ 490 h 4706"/>
                  <a:gd name="T24" fmla="*/ 4759 w 6358"/>
                  <a:gd name="T25" fmla="*/ 490 h 4706"/>
                  <a:gd name="T26" fmla="*/ 4759 w 6358"/>
                  <a:gd name="T27" fmla="*/ 490 h 4706"/>
                  <a:gd name="T28" fmla="*/ 4480 w 6358"/>
                  <a:gd name="T29" fmla="*/ 211 h 4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58" h="4706">
                    <a:moveTo>
                      <a:pt x="4480" y="211"/>
                    </a:moveTo>
                    <a:lnTo>
                      <a:pt x="4480" y="0"/>
                    </a:lnTo>
                    <a:lnTo>
                      <a:pt x="280" y="0"/>
                    </a:lnTo>
                    <a:lnTo>
                      <a:pt x="280" y="0"/>
                    </a:lnTo>
                    <a:cubicBezTo>
                      <a:pt x="125" y="0"/>
                      <a:pt x="0" y="125"/>
                      <a:pt x="0" y="279"/>
                    </a:cubicBezTo>
                    <a:lnTo>
                      <a:pt x="0" y="4424"/>
                    </a:lnTo>
                    <a:lnTo>
                      <a:pt x="0" y="4424"/>
                    </a:lnTo>
                    <a:cubicBezTo>
                      <a:pt x="0" y="4579"/>
                      <a:pt x="125" y="4705"/>
                      <a:pt x="280" y="4705"/>
                    </a:cubicBezTo>
                    <a:lnTo>
                      <a:pt x="6078" y="4705"/>
                    </a:lnTo>
                    <a:lnTo>
                      <a:pt x="6078" y="4705"/>
                    </a:lnTo>
                    <a:cubicBezTo>
                      <a:pt x="6232" y="4705"/>
                      <a:pt x="6357" y="4579"/>
                      <a:pt x="6357" y="4424"/>
                    </a:cubicBezTo>
                    <a:lnTo>
                      <a:pt x="6357" y="490"/>
                    </a:lnTo>
                    <a:lnTo>
                      <a:pt x="4759" y="490"/>
                    </a:lnTo>
                    <a:lnTo>
                      <a:pt x="4759" y="490"/>
                    </a:lnTo>
                    <a:cubicBezTo>
                      <a:pt x="4605" y="490"/>
                      <a:pt x="4480" y="365"/>
                      <a:pt x="4480" y="2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00">
                <a:extLst>
                  <a:ext uri="{FF2B5EF4-FFF2-40B4-BE49-F238E27FC236}">
                    <a16:creationId xmlns:a16="http://schemas.microsoft.com/office/drawing/2014/main" id="{55537ED4-3854-4A61-98BC-383D5F748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1703" y="5004486"/>
                <a:ext cx="5583710" cy="4135651"/>
              </a:xfrm>
              <a:custGeom>
                <a:avLst/>
                <a:gdLst>
                  <a:gd name="T0" fmla="*/ 289 w 6377"/>
                  <a:gd name="T1" fmla="*/ 18 h 4724"/>
                  <a:gd name="T2" fmla="*/ 289 w 6377"/>
                  <a:gd name="T3" fmla="*/ 18 h 4724"/>
                  <a:gd name="T4" fmla="*/ 18 w 6377"/>
                  <a:gd name="T5" fmla="*/ 288 h 4724"/>
                  <a:gd name="T6" fmla="*/ 18 w 6377"/>
                  <a:gd name="T7" fmla="*/ 4433 h 4724"/>
                  <a:gd name="T8" fmla="*/ 18 w 6377"/>
                  <a:gd name="T9" fmla="*/ 4433 h 4724"/>
                  <a:gd name="T10" fmla="*/ 289 w 6377"/>
                  <a:gd name="T11" fmla="*/ 4704 h 4724"/>
                  <a:gd name="T12" fmla="*/ 6087 w 6377"/>
                  <a:gd name="T13" fmla="*/ 4704 h 4724"/>
                  <a:gd name="T14" fmla="*/ 6087 w 6377"/>
                  <a:gd name="T15" fmla="*/ 4704 h 4724"/>
                  <a:gd name="T16" fmla="*/ 6356 w 6377"/>
                  <a:gd name="T17" fmla="*/ 4433 h 4724"/>
                  <a:gd name="T18" fmla="*/ 6356 w 6377"/>
                  <a:gd name="T19" fmla="*/ 509 h 4724"/>
                  <a:gd name="T20" fmla="*/ 4768 w 6377"/>
                  <a:gd name="T21" fmla="*/ 509 h 4724"/>
                  <a:gd name="T22" fmla="*/ 4768 w 6377"/>
                  <a:gd name="T23" fmla="*/ 509 h 4724"/>
                  <a:gd name="T24" fmla="*/ 4479 w 6377"/>
                  <a:gd name="T25" fmla="*/ 220 h 4724"/>
                  <a:gd name="T26" fmla="*/ 4479 w 6377"/>
                  <a:gd name="T27" fmla="*/ 18 h 4724"/>
                  <a:gd name="T28" fmla="*/ 289 w 6377"/>
                  <a:gd name="T29" fmla="*/ 18 h 4724"/>
                  <a:gd name="T30" fmla="*/ 6087 w 6377"/>
                  <a:gd name="T31" fmla="*/ 4723 h 4724"/>
                  <a:gd name="T32" fmla="*/ 289 w 6377"/>
                  <a:gd name="T33" fmla="*/ 4723 h 4724"/>
                  <a:gd name="T34" fmla="*/ 289 w 6377"/>
                  <a:gd name="T35" fmla="*/ 4723 h 4724"/>
                  <a:gd name="T36" fmla="*/ 0 w 6377"/>
                  <a:gd name="T37" fmla="*/ 4433 h 4724"/>
                  <a:gd name="T38" fmla="*/ 0 w 6377"/>
                  <a:gd name="T39" fmla="*/ 288 h 4724"/>
                  <a:gd name="T40" fmla="*/ 0 w 6377"/>
                  <a:gd name="T41" fmla="*/ 288 h 4724"/>
                  <a:gd name="T42" fmla="*/ 289 w 6377"/>
                  <a:gd name="T43" fmla="*/ 0 h 4724"/>
                  <a:gd name="T44" fmla="*/ 4489 w 6377"/>
                  <a:gd name="T45" fmla="*/ 0 h 4724"/>
                  <a:gd name="T46" fmla="*/ 4489 w 6377"/>
                  <a:gd name="T47" fmla="*/ 0 h 4724"/>
                  <a:gd name="T48" fmla="*/ 4498 w 6377"/>
                  <a:gd name="T49" fmla="*/ 9 h 4724"/>
                  <a:gd name="T50" fmla="*/ 4498 w 6377"/>
                  <a:gd name="T51" fmla="*/ 220 h 4724"/>
                  <a:gd name="T52" fmla="*/ 4498 w 6377"/>
                  <a:gd name="T53" fmla="*/ 220 h 4724"/>
                  <a:gd name="T54" fmla="*/ 4768 w 6377"/>
                  <a:gd name="T55" fmla="*/ 489 h 4724"/>
                  <a:gd name="T56" fmla="*/ 6366 w 6377"/>
                  <a:gd name="T57" fmla="*/ 489 h 4724"/>
                  <a:gd name="T58" fmla="*/ 6366 w 6377"/>
                  <a:gd name="T59" fmla="*/ 489 h 4724"/>
                  <a:gd name="T60" fmla="*/ 6376 w 6377"/>
                  <a:gd name="T61" fmla="*/ 499 h 4724"/>
                  <a:gd name="T62" fmla="*/ 6376 w 6377"/>
                  <a:gd name="T63" fmla="*/ 4433 h 4724"/>
                  <a:gd name="T64" fmla="*/ 6376 w 6377"/>
                  <a:gd name="T65" fmla="*/ 4433 h 4724"/>
                  <a:gd name="T66" fmla="*/ 6087 w 6377"/>
                  <a:gd name="T67" fmla="*/ 4723 h 4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77" h="4724">
                    <a:moveTo>
                      <a:pt x="289" y="18"/>
                    </a:moveTo>
                    <a:lnTo>
                      <a:pt x="289" y="18"/>
                    </a:lnTo>
                    <a:cubicBezTo>
                      <a:pt x="139" y="18"/>
                      <a:pt x="18" y="140"/>
                      <a:pt x="18" y="288"/>
                    </a:cubicBezTo>
                    <a:lnTo>
                      <a:pt x="18" y="4433"/>
                    </a:lnTo>
                    <a:lnTo>
                      <a:pt x="18" y="4433"/>
                    </a:lnTo>
                    <a:cubicBezTo>
                      <a:pt x="18" y="4583"/>
                      <a:pt x="139" y="4704"/>
                      <a:pt x="289" y="4704"/>
                    </a:cubicBezTo>
                    <a:lnTo>
                      <a:pt x="6087" y="4704"/>
                    </a:lnTo>
                    <a:lnTo>
                      <a:pt x="6087" y="4704"/>
                    </a:lnTo>
                    <a:cubicBezTo>
                      <a:pt x="6235" y="4704"/>
                      <a:pt x="6356" y="4583"/>
                      <a:pt x="6356" y="4433"/>
                    </a:cubicBezTo>
                    <a:lnTo>
                      <a:pt x="6356" y="509"/>
                    </a:lnTo>
                    <a:lnTo>
                      <a:pt x="4768" y="509"/>
                    </a:lnTo>
                    <a:lnTo>
                      <a:pt x="4768" y="509"/>
                    </a:lnTo>
                    <a:cubicBezTo>
                      <a:pt x="4609" y="509"/>
                      <a:pt x="4479" y="379"/>
                      <a:pt x="4479" y="220"/>
                    </a:cubicBezTo>
                    <a:lnTo>
                      <a:pt x="4479" y="18"/>
                    </a:lnTo>
                    <a:lnTo>
                      <a:pt x="289" y="18"/>
                    </a:lnTo>
                    <a:close/>
                    <a:moveTo>
                      <a:pt x="6087" y="4723"/>
                    </a:moveTo>
                    <a:lnTo>
                      <a:pt x="289" y="4723"/>
                    </a:lnTo>
                    <a:lnTo>
                      <a:pt x="289" y="4723"/>
                    </a:lnTo>
                    <a:cubicBezTo>
                      <a:pt x="130" y="4723"/>
                      <a:pt x="0" y="4593"/>
                      <a:pt x="0" y="4433"/>
                    </a:cubicBezTo>
                    <a:lnTo>
                      <a:pt x="0" y="288"/>
                    </a:lnTo>
                    <a:lnTo>
                      <a:pt x="0" y="288"/>
                    </a:lnTo>
                    <a:cubicBezTo>
                      <a:pt x="0" y="129"/>
                      <a:pt x="130" y="0"/>
                      <a:pt x="289" y="0"/>
                    </a:cubicBezTo>
                    <a:lnTo>
                      <a:pt x="4489" y="0"/>
                    </a:lnTo>
                    <a:lnTo>
                      <a:pt x="4489" y="0"/>
                    </a:lnTo>
                    <a:cubicBezTo>
                      <a:pt x="4494" y="0"/>
                      <a:pt x="4498" y="4"/>
                      <a:pt x="4498" y="9"/>
                    </a:cubicBezTo>
                    <a:lnTo>
                      <a:pt x="4498" y="220"/>
                    </a:lnTo>
                    <a:lnTo>
                      <a:pt x="4498" y="220"/>
                    </a:lnTo>
                    <a:cubicBezTo>
                      <a:pt x="4498" y="369"/>
                      <a:pt x="4619" y="489"/>
                      <a:pt x="4768" y="489"/>
                    </a:cubicBezTo>
                    <a:lnTo>
                      <a:pt x="6366" y="489"/>
                    </a:lnTo>
                    <a:lnTo>
                      <a:pt x="6366" y="489"/>
                    </a:lnTo>
                    <a:cubicBezTo>
                      <a:pt x="6371" y="489"/>
                      <a:pt x="6376" y="494"/>
                      <a:pt x="6376" y="499"/>
                    </a:cubicBezTo>
                    <a:lnTo>
                      <a:pt x="6376" y="4433"/>
                    </a:lnTo>
                    <a:lnTo>
                      <a:pt x="6376" y="4433"/>
                    </a:lnTo>
                    <a:cubicBezTo>
                      <a:pt x="6376" y="4593"/>
                      <a:pt x="6246" y="4723"/>
                      <a:pt x="6087" y="47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01">
                <a:extLst>
                  <a:ext uri="{FF2B5EF4-FFF2-40B4-BE49-F238E27FC236}">
                    <a16:creationId xmlns:a16="http://schemas.microsoft.com/office/drawing/2014/main" id="{A252AE52-D00A-465A-8007-AAE2585E2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4113" y="5012209"/>
                <a:ext cx="513577" cy="428624"/>
              </a:xfrm>
              <a:custGeom>
                <a:avLst/>
                <a:gdLst>
                  <a:gd name="T0" fmla="*/ 584 w 585"/>
                  <a:gd name="T1" fmla="*/ 279 h 491"/>
                  <a:gd name="T2" fmla="*/ 584 w 585"/>
                  <a:gd name="T3" fmla="*/ 279 h 491"/>
                  <a:gd name="T4" fmla="*/ 305 w 585"/>
                  <a:gd name="T5" fmla="*/ 0 h 491"/>
                  <a:gd name="T6" fmla="*/ 0 w 585"/>
                  <a:gd name="T7" fmla="*/ 0 h 491"/>
                  <a:gd name="T8" fmla="*/ 0 w 585"/>
                  <a:gd name="T9" fmla="*/ 490 h 491"/>
                  <a:gd name="T10" fmla="*/ 584 w 585"/>
                  <a:gd name="T11" fmla="*/ 490 h 491"/>
                  <a:gd name="T12" fmla="*/ 584 w 585"/>
                  <a:gd name="T13" fmla="*/ 279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5" h="491">
                    <a:moveTo>
                      <a:pt x="584" y="279"/>
                    </a:moveTo>
                    <a:lnTo>
                      <a:pt x="584" y="279"/>
                    </a:lnTo>
                    <a:cubicBezTo>
                      <a:pt x="584" y="125"/>
                      <a:pt x="459" y="0"/>
                      <a:pt x="305" y="0"/>
                    </a:cubicBezTo>
                    <a:lnTo>
                      <a:pt x="0" y="0"/>
                    </a:lnTo>
                    <a:lnTo>
                      <a:pt x="0" y="490"/>
                    </a:lnTo>
                    <a:lnTo>
                      <a:pt x="584" y="490"/>
                    </a:lnTo>
                    <a:lnTo>
                      <a:pt x="584" y="27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02">
                <a:extLst>
                  <a:ext uri="{FF2B5EF4-FFF2-40B4-BE49-F238E27FC236}">
                    <a16:creationId xmlns:a16="http://schemas.microsoft.com/office/drawing/2014/main" id="{5E3991FC-0CD4-43DB-9333-E6C5C0822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6390" y="5004486"/>
                <a:ext cx="529022" cy="447932"/>
              </a:xfrm>
              <a:custGeom>
                <a:avLst/>
                <a:gdLst>
                  <a:gd name="T0" fmla="*/ 19 w 605"/>
                  <a:gd name="T1" fmla="*/ 489 h 510"/>
                  <a:gd name="T2" fmla="*/ 584 w 605"/>
                  <a:gd name="T3" fmla="*/ 489 h 510"/>
                  <a:gd name="T4" fmla="*/ 584 w 605"/>
                  <a:gd name="T5" fmla="*/ 288 h 510"/>
                  <a:gd name="T6" fmla="*/ 584 w 605"/>
                  <a:gd name="T7" fmla="*/ 288 h 510"/>
                  <a:gd name="T8" fmla="*/ 315 w 605"/>
                  <a:gd name="T9" fmla="*/ 18 h 510"/>
                  <a:gd name="T10" fmla="*/ 19 w 605"/>
                  <a:gd name="T11" fmla="*/ 18 h 510"/>
                  <a:gd name="T12" fmla="*/ 19 w 605"/>
                  <a:gd name="T13" fmla="*/ 489 h 510"/>
                  <a:gd name="T14" fmla="*/ 594 w 605"/>
                  <a:gd name="T15" fmla="*/ 509 h 510"/>
                  <a:gd name="T16" fmla="*/ 10 w 605"/>
                  <a:gd name="T17" fmla="*/ 509 h 510"/>
                  <a:gd name="T18" fmla="*/ 10 w 605"/>
                  <a:gd name="T19" fmla="*/ 509 h 510"/>
                  <a:gd name="T20" fmla="*/ 0 w 605"/>
                  <a:gd name="T21" fmla="*/ 499 h 510"/>
                  <a:gd name="T22" fmla="*/ 0 w 605"/>
                  <a:gd name="T23" fmla="*/ 9 h 510"/>
                  <a:gd name="T24" fmla="*/ 0 w 605"/>
                  <a:gd name="T25" fmla="*/ 9 h 510"/>
                  <a:gd name="T26" fmla="*/ 10 w 605"/>
                  <a:gd name="T27" fmla="*/ 0 h 510"/>
                  <a:gd name="T28" fmla="*/ 315 w 605"/>
                  <a:gd name="T29" fmla="*/ 0 h 510"/>
                  <a:gd name="T30" fmla="*/ 315 w 605"/>
                  <a:gd name="T31" fmla="*/ 0 h 510"/>
                  <a:gd name="T32" fmla="*/ 604 w 605"/>
                  <a:gd name="T33" fmla="*/ 288 h 510"/>
                  <a:gd name="T34" fmla="*/ 604 w 605"/>
                  <a:gd name="T35" fmla="*/ 499 h 510"/>
                  <a:gd name="T36" fmla="*/ 604 w 605"/>
                  <a:gd name="T37" fmla="*/ 499 h 510"/>
                  <a:gd name="T38" fmla="*/ 594 w 605"/>
                  <a:gd name="T39" fmla="*/ 509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5" h="510">
                    <a:moveTo>
                      <a:pt x="19" y="489"/>
                    </a:moveTo>
                    <a:lnTo>
                      <a:pt x="584" y="489"/>
                    </a:lnTo>
                    <a:lnTo>
                      <a:pt x="584" y="288"/>
                    </a:lnTo>
                    <a:lnTo>
                      <a:pt x="584" y="288"/>
                    </a:lnTo>
                    <a:cubicBezTo>
                      <a:pt x="584" y="140"/>
                      <a:pt x="463" y="18"/>
                      <a:pt x="315" y="18"/>
                    </a:cubicBezTo>
                    <a:lnTo>
                      <a:pt x="19" y="18"/>
                    </a:lnTo>
                    <a:lnTo>
                      <a:pt x="19" y="489"/>
                    </a:lnTo>
                    <a:close/>
                    <a:moveTo>
                      <a:pt x="594" y="509"/>
                    </a:moveTo>
                    <a:lnTo>
                      <a:pt x="10" y="509"/>
                    </a:lnTo>
                    <a:lnTo>
                      <a:pt x="10" y="509"/>
                    </a:lnTo>
                    <a:cubicBezTo>
                      <a:pt x="5" y="509"/>
                      <a:pt x="0" y="504"/>
                      <a:pt x="0" y="49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315" y="0"/>
                    </a:lnTo>
                    <a:lnTo>
                      <a:pt x="315" y="0"/>
                    </a:lnTo>
                    <a:cubicBezTo>
                      <a:pt x="474" y="0"/>
                      <a:pt x="604" y="129"/>
                      <a:pt x="604" y="288"/>
                    </a:cubicBezTo>
                    <a:lnTo>
                      <a:pt x="604" y="499"/>
                    </a:lnTo>
                    <a:lnTo>
                      <a:pt x="604" y="499"/>
                    </a:lnTo>
                    <a:cubicBezTo>
                      <a:pt x="604" y="504"/>
                      <a:pt x="599" y="509"/>
                      <a:pt x="594" y="5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03">
                <a:extLst>
                  <a:ext uri="{FF2B5EF4-FFF2-40B4-BE49-F238E27FC236}">
                    <a16:creationId xmlns:a16="http://schemas.microsoft.com/office/drawing/2014/main" id="{696178B3-F528-4CF5-950D-F2A34B859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2697" y="5012209"/>
                <a:ext cx="559917" cy="428624"/>
              </a:xfrm>
              <a:custGeom>
                <a:avLst/>
                <a:gdLst>
                  <a:gd name="T0" fmla="*/ 0 w 639"/>
                  <a:gd name="T1" fmla="*/ 0 h 491"/>
                  <a:gd name="T2" fmla="*/ 0 w 639"/>
                  <a:gd name="T3" fmla="*/ 211 h 491"/>
                  <a:gd name="T4" fmla="*/ 0 w 639"/>
                  <a:gd name="T5" fmla="*/ 211 h 491"/>
                  <a:gd name="T6" fmla="*/ 279 w 639"/>
                  <a:gd name="T7" fmla="*/ 490 h 491"/>
                  <a:gd name="T8" fmla="*/ 638 w 639"/>
                  <a:gd name="T9" fmla="*/ 490 h 491"/>
                  <a:gd name="T10" fmla="*/ 638 w 639"/>
                  <a:gd name="T11" fmla="*/ 0 h 491"/>
                  <a:gd name="T12" fmla="*/ 0 w 639"/>
                  <a:gd name="T13" fmla="*/ 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9" h="491">
                    <a:moveTo>
                      <a:pt x="0" y="0"/>
                    </a:moveTo>
                    <a:lnTo>
                      <a:pt x="0" y="211"/>
                    </a:lnTo>
                    <a:lnTo>
                      <a:pt x="0" y="211"/>
                    </a:lnTo>
                    <a:cubicBezTo>
                      <a:pt x="0" y="365"/>
                      <a:pt x="125" y="490"/>
                      <a:pt x="279" y="490"/>
                    </a:cubicBezTo>
                    <a:lnTo>
                      <a:pt x="638" y="490"/>
                    </a:lnTo>
                    <a:lnTo>
                      <a:pt x="638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04">
                <a:extLst>
                  <a:ext uri="{FF2B5EF4-FFF2-40B4-BE49-F238E27FC236}">
                    <a16:creationId xmlns:a16="http://schemas.microsoft.com/office/drawing/2014/main" id="{AA3606DE-D4C2-489D-AEBA-8B3A970BE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4974" y="5004486"/>
                <a:ext cx="575363" cy="447932"/>
              </a:xfrm>
              <a:custGeom>
                <a:avLst/>
                <a:gdLst>
                  <a:gd name="T0" fmla="*/ 19 w 657"/>
                  <a:gd name="T1" fmla="*/ 18 h 510"/>
                  <a:gd name="T2" fmla="*/ 19 w 657"/>
                  <a:gd name="T3" fmla="*/ 220 h 510"/>
                  <a:gd name="T4" fmla="*/ 19 w 657"/>
                  <a:gd name="T5" fmla="*/ 220 h 510"/>
                  <a:gd name="T6" fmla="*/ 289 w 657"/>
                  <a:gd name="T7" fmla="*/ 489 h 510"/>
                  <a:gd name="T8" fmla="*/ 638 w 657"/>
                  <a:gd name="T9" fmla="*/ 489 h 510"/>
                  <a:gd name="T10" fmla="*/ 638 w 657"/>
                  <a:gd name="T11" fmla="*/ 18 h 510"/>
                  <a:gd name="T12" fmla="*/ 19 w 657"/>
                  <a:gd name="T13" fmla="*/ 18 h 510"/>
                  <a:gd name="T14" fmla="*/ 648 w 657"/>
                  <a:gd name="T15" fmla="*/ 509 h 510"/>
                  <a:gd name="T16" fmla="*/ 289 w 657"/>
                  <a:gd name="T17" fmla="*/ 509 h 510"/>
                  <a:gd name="T18" fmla="*/ 289 w 657"/>
                  <a:gd name="T19" fmla="*/ 509 h 510"/>
                  <a:gd name="T20" fmla="*/ 0 w 657"/>
                  <a:gd name="T21" fmla="*/ 220 h 510"/>
                  <a:gd name="T22" fmla="*/ 0 w 657"/>
                  <a:gd name="T23" fmla="*/ 9 h 510"/>
                  <a:gd name="T24" fmla="*/ 0 w 657"/>
                  <a:gd name="T25" fmla="*/ 9 h 510"/>
                  <a:gd name="T26" fmla="*/ 10 w 657"/>
                  <a:gd name="T27" fmla="*/ 0 h 510"/>
                  <a:gd name="T28" fmla="*/ 648 w 657"/>
                  <a:gd name="T29" fmla="*/ 0 h 510"/>
                  <a:gd name="T30" fmla="*/ 648 w 657"/>
                  <a:gd name="T31" fmla="*/ 0 h 510"/>
                  <a:gd name="T32" fmla="*/ 656 w 657"/>
                  <a:gd name="T33" fmla="*/ 9 h 510"/>
                  <a:gd name="T34" fmla="*/ 656 w 657"/>
                  <a:gd name="T35" fmla="*/ 499 h 510"/>
                  <a:gd name="T36" fmla="*/ 656 w 657"/>
                  <a:gd name="T37" fmla="*/ 499 h 510"/>
                  <a:gd name="T38" fmla="*/ 648 w 657"/>
                  <a:gd name="T39" fmla="*/ 509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7" h="510">
                    <a:moveTo>
                      <a:pt x="19" y="18"/>
                    </a:moveTo>
                    <a:lnTo>
                      <a:pt x="19" y="220"/>
                    </a:lnTo>
                    <a:lnTo>
                      <a:pt x="19" y="220"/>
                    </a:lnTo>
                    <a:cubicBezTo>
                      <a:pt x="19" y="369"/>
                      <a:pt x="140" y="489"/>
                      <a:pt x="289" y="489"/>
                    </a:cubicBezTo>
                    <a:lnTo>
                      <a:pt x="638" y="489"/>
                    </a:lnTo>
                    <a:lnTo>
                      <a:pt x="638" y="18"/>
                    </a:lnTo>
                    <a:lnTo>
                      <a:pt x="19" y="18"/>
                    </a:lnTo>
                    <a:close/>
                    <a:moveTo>
                      <a:pt x="648" y="509"/>
                    </a:moveTo>
                    <a:lnTo>
                      <a:pt x="289" y="509"/>
                    </a:lnTo>
                    <a:lnTo>
                      <a:pt x="289" y="509"/>
                    </a:lnTo>
                    <a:cubicBezTo>
                      <a:pt x="130" y="509"/>
                      <a:pt x="0" y="379"/>
                      <a:pt x="0" y="22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648" y="0"/>
                    </a:lnTo>
                    <a:lnTo>
                      <a:pt x="648" y="0"/>
                    </a:lnTo>
                    <a:cubicBezTo>
                      <a:pt x="653" y="0"/>
                      <a:pt x="656" y="4"/>
                      <a:pt x="656" y="9"/>
                    </a:cubicBezTo>
                    <a:lnTo>
                      <a:pt x="656" y="499"/>
                    </a:lnTo>
                    <a:lnTo>
                      <a:pt x="656" y="499"/>
                    </a:lnTo>
                    <a:cubicBezTo>
                      <a:pt x="656" y="504"/>
                      <a:pt x="653" y="509"/>
                      <a:pt x="648" y="5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05">
                <a:extLst>
                  <a:ext uri="{FF2B5EF4-FFF2-40B4-BE49-F238E27FC236}">
                    <a16:creationId xmlns:a16="http://schemas.microsoft.com/office/drawing/2014/main" id="{C4557F98-3C8F-41F5-870E-24A71E5EA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2613" y="5012209"/>
                <a:ext cx="575360" cy="428624"/>
              </a:xfrm>
              <a:custGeom>
                <a:avLst/>
                <a:gdLst>
                  <a:gd name="T0" fmla="*/ 0 w 656"/>
                  <a:gd name="T1" fmla="*/ 490 h 491"/>
                  <a:gd name="T2" fmla="*/ 655 w 656"/>
                  <a:gd name="T3" fmla="*/ 490 h 491"/>
                  <a:gd name="T4" fmla="*/ 655 w 656"/>
                  <a:gd name="T5" fmla="*/ 0 h 491"/>
                  <a:gd name="T6" fmla="*/ 0 w 656"/>
                  <a:gd name="T7" fmla="*/ 0 h 491"/>
                  <a:gd name="T8" fmla="*/ 0 w 656"/>
                  <a:gd name="T9" fmla="*/ 49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" h="491">
                    <a:moveTo>
                      <a:pt x="0" y="490"/>
                    </a:moveTo>
                    <a:lnTo>
                      <a:pt x="655" y="490"/>
                    </a:lnTo>
                    <a:lnTo>
                      <a:pt x="655" y="0"/>
                    </a:lnTo>
                    <a:lnTo>
                      <a:pt x="0" y="0"/>
                    </a:lnTo>
                    <a:lnTo>
                      <a:pt x="0" y="49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106">
                <a:extLst>
                  <a:ext uri="{FF2B5EF4-FFF2-40B4-BE49-F238E27FC236}">
                    <a16:creationId xmlns:a16="http://schemas.microsoft.com/office/drawing/2014/main" id="{6A07BA4C-D03E-42B5-89CF-87965F99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1028" y="5004486"/>
                <a:ext cx="590809" cy="447932"/>
              </a:xfrm>
              <a:custGeom>
                <a:avLst/>
                <a:gdLst>
                  <a:gd name="T0" fmla="*/ 18 w 675"/>
                  <a:gd name="T1" fmla="*/ 489 h 510"/>
                  <a:gd name="T2" fmla="*/ 655 w 675"/>
                  <a:gd name="T3" fmla="*/ 489 h 510"/>
                  <a:gd name="T4" fmla="*/ 655 w 675"/>
                  <a:gd name="T5" fmla="*/ 18 h 510"/>
                  <a:gd name="T6" fmla="*/ 18 w 675"/>
                  <a:gd name="T7" fmla="*/ 18 h 510"/>
                  <a:gd name="T8" fmla="*/ 18 w 675"/>
                  <a:gd name="T9" fmla="*/ 489 h 510"/>
                  <a:gd name="T10" fmla="*/ 665 w 675"/>
                  <a:gd name="T11" fmla="*/ 509 h 510"/>
                  <a:gd name="T12" fmla="*/ 10 w 675"/>
                  <a:gd name="T13" fmla="*/ 509 h 510"/>
                  <a:gd name="T14" fmla="*/ 10 w 675"/>
                  <a:gd name="T15" fmla="*/ 509 h 510"/>
                  <a:gd name="T16" fmla="*/ 0 w 675"/>
                  <a:gd name="T17" fmla="*/ 499 h 510"/>
                  <a:gd name="T18" fmla="*/ 0 w 675"/>
                  <a:gd name="T19" fmla="*/ 9 h 510"/>
                  <a:gd name="T20" fmla="*/ 0 w 675"/>
                  <a:gd name="T21" fmla="*/ 9 h 510"/>
                  <a:gd name="T22" fmla="*/ 10 w 675"/>
                  <a:gd name="T23" fmla="*/ 0 h 510"/>
                  <a:gd name="T24" fmla="*/ 665 w 675"/>
                  <a:gd name="T25" fmla="*/ 0 h 510"/>
                  <a:gd name="T26" fmla="*/ 665 w 675"/>
                  <a:gd name="T27" fmla="*/ 0 h 510"/>
                  <a:gd name="T28" fmla="*/ 674 w 675"/>
                  <a:gd name="T29" fmla="*/ 9 h 510"/>
                  <a:gd name="T30" fmla="*/ 674 w 675"/>
                  <a:gd name="T31" fmla="*/ 499 h 510"/>
                  <a:gd name="T32" fmla="*/ 674 w 675"/>
                  <a:gd name="T33" fmla="*/ 499 h 510"/>
                  <a:gd name="T34" fmla="*/ 665 w 675"/>
                  <a:gd name="T35" fmla="*/ 509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5" h="510">
                    <a:moveTo>
                      <a:pt x="18" y="489"/>
                    </a:moveTo>
                    <a:lnTo>
                      <a:pt x="655" y="489"/>
                    </a:lnTo>
                    <a:lnTo>
                      <a:pt x="655" y="18"/>
                    </a:lnTo>
                    <a:lnTo>
                      <a:pt x="18" y="18"/>
                    </a:lnTo>
                    <a:lnTo>
                      <a:pt x="18" y="489"/>
                    </a:lnTo>
                    <a:close/>
                    <a:moveTo>
                      <a:pt x="665" y="509"/>
                    </a:moveTo>
                    <a:lnTo>
                      <a:pt x="10" y="509"/>
                    </a:lnTo>
                    <a:lnTo>
                      <a:pt x="10" y="509"/>
                    </a:lnTo>
                    <a:cubicBezTo>
                      <a:pt x="4" y="509"/>
                      <a:pt x="0" y="504"/>
                      <a:pt x="0" y="49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665" y="0"/>
                    </a:lnTo>
                    <a:lnTo>
                      <a:pt x="665" y="0"/>
                    </a:lnTo>
                    <a:cubicBezTo>
                      <a:pt x="670" y="0"/>
                      <a:pt x="674" y="4"/>
                      <a:pt x="674" y="9"/>
                    </a:cubicBezTo>
                    <a:lnTo>
                      <a:pt x="674" y="499"/>
                    </a:lnTo>
                    <a:lnTo>
                      <a:pt x="674" y="499"/>
                    </a:lnTo>
                    <a:cubicBezTo>
                      <a:pt x="674" y="504"/>
                      <a:pt x="670" y="509"/>
                      <a:pt x="665" y="5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D91A77E1-1F14-453E-82C8-CD4D33DD0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8248" y="5155083"/>
                <a:ext cx="138134" cy="138140"/>
              </a:xfrm>
              <a:custGeom>
                <a:avLst/>
                <a:gdLst>
                  <a:gd name="connsiteX0" fmla="*/ 67575 w 138134"/>
                  <a:gd name="connsiteY0" fmla="*/ 0 h 138140"/>
                  <a:gd name="connsiteX1" fmla="*/ 76265 w 138134"/>
                  <a:gd name="connsiteY1" fmla="*/ 8743 h 138140"/>
                  <a:gd name="connsiteX2" fmla="*/ 76265 w 138134"/>
                  <a:gd name="connsiteY2" fmla="*/ 61784 h 138140"/>
                  <a:gd name="connsiteX3" fmla="*/ 130216 w 138134"/>
                  <a:gd name="connsiteY3" fmla="*/ 61784 h 138140"/>
                  <a:gd name="connsiteX4" fmla="*/ 138134 w 138134"/>
                  <a:gd name="connsiteY4" fmla="*/ 69101 h 138140"/>
                  <a:gd name="connsiteX5" fmla="*/ 130216 w 138134"/>
                  <a:gd name="connsiteY5" fmla="*/ 76417 h 138140"/>
                  <a:gd name="connsiteX6" fmla="*/ 76265 w 138134"/>
                  <a:gd name="connsiteY6" fmla="*/ 76417 h 138140"/>
                  <a:gd name="connsiteX7" fmla="*/ 76265 w 138134"/>
                  <a:gd name="connsiteY7" fmla="*/ 129397 h 138140"/>
                  <a:gd name="connsiteX8" fmla="*/ 67575 w 138134"/>
                  <a:gd name="connsiteY8" fmla="*/ 138140 h 138140"/>
                  <a:gd name="connsiteX9" fmla="*/ 57921 w 138134"/>
                  <a:gd name="connsiteY9" fmla="*/ 129397 h 138140"/>
                  <a:gd name="connsiteX10" fmla="*/ 57921 w 138134"/>
                  <a:gd name="connsiteY10" fmla="*/ 76417 h 138140"/>
                  <a:gd name="connsiteX11" fmla="*/ 8798 w 138134"/>
                  <a:gd name="connsiteY11" fmla="*/ 76417 h 138140"/>
                  <a:gd name="connsiteX12" fmla="*/ 0 w 138134"/>
                  <a:gd name="connsiteY12" fmla="*/ 69101 h 138140"/>
                  <a:gd name="connsiteX13" fmla="*/ 8798 w 138134"/>
                  <a:gd name="connsiteY13" fmla="*/ 61784 h 138140"/>
                  <a:gd name="connsiteX14" fmla="*/ 57921 w 138134"/>
                  <a:gd name="connsiteY14" fmla="*/ 61784 h 138140"/>
                  <a:gd name="connsiteX15" fmla="*/ 57921 w 138134"/>
                  <a:gd name="connsiteY15" fmla="*/ 8743 h 138140"/>
                  <a:gd name="connsiteX16" fmla="*/ 67575 w 138134"/>
                  <a:gd name="connsiteY16" fmla="*/ 0 h 13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8134" h="138140">
                    <a:moveTo>
                      <a:pt x="67575" y="0"/>
                    </a:moveTo>
                    <a:cubicBezTo>
                      <a:pt x="72403" y="0"/>
                      <a:pt x="76265" y="3497"/>
                      <a:pt x="76265" y="8743"/>
                    </a:cubicBezTo>
                    <a:lnTo>
                      <a:pt x="76265" y="61784"/>
                    </a:lnTo>
                    <a:lnTo>
                      <a:pt x="130216" y="61784"/>
                    </a:lnTo>
                    <a:cubicBezTo>
                      <a:pt x="134615" y="61784"/>
                      <a:pt x="138134" y="64223"/>
                      <a:pt x="138134" y="69101"/>
                    </a:cubicBezTo>
                    <a:cubicBezTo>
                      <a:pt x="138134" y="73166"/>
                      <a:pt x="134615" y="76417"/>
                      <a:pt x="130216" y="76417"/>
                    </a:cubicBezTo>
                    <a:lnTo>
                      <a:pt x="76265" y="76417"/>
                    </a:lnTo>
                    <a:lnTo>
                      <a:pt x="76265" y="129397"/>
                    </a:lnTo>
                    <a:cubicBezTo>
                      <a:pt x="76265" y="133768"/>
                      <a:pt x="72403" y="138140"/>
                      <a:pt x="67575" y="138140"/>
                    </a:cubicBezTo>
                    <a:cubicBezTo>
                      <a:pt x="62748" y="138140"/>
                      <a:pt x="57921" y="133768"/>
                      <a:pt x="57921" y="129397"/>
                    </a:cubicBezTo>
                    <a:lnTo>
                      <a:pt x="57921" y="76417"/>
                    </a:lnTo>
                    <a:lnTo>
                      <a:pt x="8798" y="76417"/>
                    </a:lnTo>
                    <a:cubicBezTo>
                      <a:pt x="4399" y="76417"/>
                      <a:pt x="0" y="73166"/>
                      <a:pt x="0" y="69101"/>
                    </a:cubicBezTo>
                    <a:cubicBezTo>
                      <a:pt x="0" y="64223"/>
                      <a:pt x="4399" y="61784"/>
                      <a:pt x="8798" y="61784"/>
                    </a:cubicBezTo>
                    <a:lnTo>
                      <a:pt x="57921" y="61784"/>
                    </a:lnTo>
                    <a:lnTo>
                      <a:pt x="57921" y="8743"/>
                    </a:lnTo>
                    <a:cubicBezTo>
                      <a:pt x="57921" y="3497"/>
                      <a:pt x="62748" y="0"/>
                      <a:pt x="675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109">
                <a:extLst>
                  <a:ext uri="{FF2B5EF4-FFF2-40B4-BE49-F238E27FC236}">
                    <a16:creationId xmlns:a16="http://schemas.microsoft.com/office/drawing/2014/main" id="{265DD476-96EC-49DD-AD11-BBFA0229E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0357" y="5174392"/>
                <a:ext cx="104259" cy="104259"/>
              </a:xfrm>
              <a:custGeom>
                <a:avLst/>
                <a:gdLst>
                  <a:gd name="T0" fmla="*/ 11 w 120"/>
                  <a:gd name="T1" fmla="*/ 117 h 118"/>
                  <a:gd name="T2" fmla="*/ 11 w 120"/>
                  <a:gd name="T3" fmla="*/ 117 h 118"/>
                  <a:gd name="T4" fmla="*/ 4 w 120"/>
                  <a:gd name="T5" fmla="*/ 114 h 118"/>
                  <a:gd name="T6" fmla="*/ 4 w 120"/>
                  <a:gd name="T7" fmla="*/ 114 h 118"/>
                  <a:gd name="T8" fmla="*/ 4 w 120"/>
                  <a:gd name="T9" fmla="*/ 101 h 118"/>
                  <a:gd name="T10" fmla="*/ 102 w 120"/>
                  <a:gd name="T11" fmla="*/ 4 h 118"/>
                  <a:gd name="T12" fmla="*/ 102 w 120"/>
                  <a:gd name="T13" fmla="*/ 4 h 118"/>
                  <a:gd name="T14" fmla="*/ 115 w 120"/>
                  <a:gd name="T15" fmla="*/ 4 h 118"/>
                  <a:gd name="T16" fmla="*/ 115 w 120"/>
                  <a:gd name="T17" fmla="*/ 4 h 118"/>
                  <a:gd name="T18" fmla="*/ 115 w 120"/>
                  <a:gd name="T19" fmla="*/ 17 h 118"/>
                  <a:gd name="T20" fmla="*/ 17 w 120"/>
                  <a:gd name="T21" fmla="*/ 114 h 118"/>
                  <a:gd name="T22" fmla="*/ 17 w 120"/>
                  <a:gd name="T23" fmla="*/ 114 h 118"/>
                  <a:gd name="T24" fmla="*/ 11 w 120"/>
                  <a:gd name="T25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0" h="118">
                    <a:moveTo>
                      <a:pt x="11" y="117"/>
                    </a:moveTo>
                    <a:lnTo>
                      <a:pt x="11" y="117"/>
                    </a:lnTo>
                    <a:cubicBezTo>
                      <a:pt x="8" y="117"/>
                      <a:pt x="6" y="116"/>
                      <a:pt x="4" y="114"/>
                    </a:cubicBezTo>
                    <a:lnTo>
                      <a:pt x="4" y="114"/>
                    </a:lnTo>
                    <a:cubicBezTo>
                      <a:pt x="0" y="111"/>
                      <a:pt x="0" y="105"/>
                      <a:pt x="4" y="101"/>
                    </a:cubicBezTo>
                    <a:lnTo>
                      <a:pt x="102" y="4"/>
                    </a:lnTo>
                    <a:lnTo>
                      <a:pt x="102" y="4"/>
                    </a:lnTo>
                    <a:cubicBezTo>
                      <a:pt x="106" y="0"/>
                      <a:pt x="111" y="0"/>
                      <a:pt x="115" y="4"/>
                    </a:cubicBezTo>
                    <a:lnTo>
                      <a:pt x="115" y="4"/>
                    </a:lnTo>
                    <a:cubicBezTo>
                      <a:pt x="119" y="7"/>
                      <a:pt x="119" y="13"/>
                      <a:pt x="115" y="17"/>
                    </a:cubicBezTo>
                    <a:lnTo>
                      <a:pt x="17" y="114"/>
                    </a:lnTo>
                    <a:lnTo>
                      <a:pt x="17" y="114"/>
                    </a:lnTo>
                    <a:cubicBezTo>
                      <a:pt x="15" y="116"/>
                      <a:pt x="13" y="117"/>
                      <a:pt x="11" y="1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10">
                <a:extLst>
                  <a:ext uri="{FF2B5EF4-FFF2-40B4-BE49-F238E27FC236}">
                    <a16:creationId xmlns:a16="http://schemas.microsoft.com/office/drawing/2014/main" id="{2F698403-2988-4DE1-8134-0790E097F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0357" y="5174392"/>
                <a:ext cx="104259" cy="104259"/>
              </a:xfrm>
              <a:custGeom>
                <a:avLst/>
                <a:gdLst>
                  <a:gd name="T0" fmla="*/ 108 w 120"/>
                  <a:gd name="T1" fmla="*/ 117 h 118"/>
                  <a:gd name="T2" fmla="*/ 108 w 120"/>
                  <a:gd name="T3" fmla="*/ 117 h 118"/>
                  <a:gd name="T4" fmla="*/ 102 w 120"/>
                  <a:gd name="T5" fmla="*/ 114 h 118"/>
                  <a:gd name="T6" fmla="*/ 4 w 120"/>
                  <a:gd name="T7" fmla="*/ 17 h 118"/>
                  <a:gd name="T8" fmla="*/ 4 w 120"/>
                  <a:gd name="T9" fmla="*/ 17 h 118"/>
                  <a:gd name="T10" fmla="*/ 4 w 120"/>
                  <a:gd name="T11" fmla="*/ 4 h 118"/>
                  <a:gd name="T12" fmla="*/ 4 w 120"/>
                  <a:gd name="T13" fmla="*/ 4 h 118"/>
                  <a:gd name="T14" fmla="*/ 17 w 120"/>
                  <a:gd name="T15" fmla="*/ 4 h 118"/>
                  <a:gd name="T16" fmla="*/ 115 w 120"/>
                  <a:gd name="T17" fmla="*/ 101 h 118"/>
                  <a:gd name="T18" fmla="*/ 115 w 120"/>
                  <a:gd name="T19" fmla="*/ 101 h 118"/>
                  <a:gd name="T20" fmla="*/ 115 w 120"/>
                  <a:gd name="T21" fmla="*/ 114 h 118"/>
                  <a:gd name="T22" fmla="*/ 115 w 120"/>
                  <a:gd name="T23" fmla="*/ 114 h 118"/>
                  <a:gd name="T24" fmla="*/ 108 w 120"/>
                  <a:gd name="T25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0" h="118">
                    <a:moveTo>
                      <a:pt x="108" y="117"/>
                    </a:moveTo>
                    <a:lnTo>
                      <a:pt x="108" y="117"/>
                    </a:lnTo>
                    <a:cubicBezTo>
                      <a:pt x="106" y="117"/>
                      <a:pt x="104" y="116"/>
                      <a:pt x="102" y="114"/>
                    </a:cubicBezTo>
                    <a:lnTo>
                      <a:pt x="4" y="17"/>
                    </a:lnTo>
                    <a:lnTo>
                      <a:pt x="4" y="17"/>
                    </a:lnTo>
                    <a:cubicBezTo>
                      <a:pt x="0" y="13"/>
                      <a:pt x="0" y="7"/>
                      <a:pt x="4" y="4"/>
                    </a:cubicBezTo>
                    <a:lnTo>
                      <a:pt x="4" y="4"/>
                    </a:lnTo>
                    <a:cubicBezTo>
                      <a:pt x="7" y="0"/>
                      <a:pt x="13" y="0"/>
                      <a:pt x="17" y="4"/>
                    </a:cubicBezTo>
                    <a:lnTo>
                      <a:pt x="115" y="101"/>
                    </a:lnTo>
                    <a:lnTo>
                      <a:pt x="115" y="101"/>
                    </a:lnTo>
                    <a:cubicBezTo>
                      <a:pt x="119" y="105"/>
                      <a:pt x="119" y="111"/>
                      <a:pt x="115" y="114"/>
                    </a:cubicBezTo>
                    <a:lnTo>
                      <a:pt x="115" y="114"/>
                    </a:lnTo>
                    <a:cubicBezTo>
                      <a:pt x="113" y="116"/>
                      <a:pt x="111" y="117"/>
                      <a:pt x="108" y="1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11">
                <a:extLst>
                  <a:ext uri="{FF2B5EF4-FFF2-40B4-BE49-F238E27FC236}">
                    <a16:creationId xmlns:a16="http://schemas.microsoft.com/office/drawing/2014/main" id="{79D482D5-B992-4BA1-BE6C-24499BD86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9548" y="5216867"/>
                <a:ext cx="139014" cy="15446"/>
              </a:xfrm>
              <a:custGeom>
                <a:avLst/>
                <a:gdLst>
                  <a:gd name="T0" fmla="*/ 148 w 157"/>
                  <a:gd name="T1" fmla="*/ 18 h 19"/>
                  <a:gd name="T2" fmla="*/ 9 w 157"/>
                  <a:gd name="T3" fmla="*/ 18 h 19"/>
                  <a:gd name="T4" fmla="*/ 9 w 157"/>
                  <a:gd name="T5" fmla="*/ 18 h 19"/>
                  <a:gd name="T6" fmla="*/ 0 w 157"/>
                  <a:gd name="T7" fmla="*/ 9 h 19"/>
                  <a:gd name="T8" fmla="*/ 0 w 157"/>
                  <a:gd name="T9" fmla="*/ 9 h 19"/>
                  <a:gd name="T10" fmla="*/ 9 w 157"/>
                  <a:gd name="T11" fmla="*/ 0 h 19"/>
                  <a:gd name="T12" fmla="*/ 148 w 157"/>
                  <a:gd name="T13" fmla="*/ 0 h 19"/>
                  <a:gd name="T14" fmla="*/ 148 w 157"/>
                  <a:gd name="T15" fmla="*/ 0 h 19"/>
                  <a:gd name="T16" fmla="*/ 156 w 157"/>
                  <a:gd name="T17" fmla="*/ 9 h 19"/>
                  <a:gd name="T18" fmla="*/ 156 w 157"/>
                  <a:gd name="T19" fmla="*/ 9 h 19"/>
                  <a:gd name="T20" fmla="*/ 148 w 157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7" h="19">
                    <a:moveTo>
                      <a:pt x="148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48" y="0"/>
                    </a:lnTo>
                    <a:lnTo>
                      <a:pt x="148" y="0"/>
                    </a:lnTo>
                    <a:cubicBezTo>
                      <a:pt x="153" y="0"/>
                      <a:pt x="156" y="3"/>
                      <a:pt x="156" y="9"/>
                    </a:cubicBezTo>
                    <a:lnTo>
                      <a:pt x="156" y="9"/>
                    </a:lnTo>
                    <a:cubicBezTo>
                      <a:pt x="156" y="14"/>
                      <a:pt x="153" y="18"/>
                      <a:pt x="148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12">
                <a:extLst>
                  <a:ext uri="{FF2B5EF4-FFF2-40B4-BE49-F238E27FC236}">
                    <a16:creationId xmlns:a16="http://schemas.microsoft.com/office/drawing/2014/main" id="{F4A339B4-53C9-4641-802E-B203429CF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6971" y="5205284"/>
                <a:ext cx="3475338" cy="3718610"/>
              </a:xfrm>
              <a:custGeom>
                <a:avLst/>
                <a:gdLst>
                  <a:gd name="T0" fmla="*/ 3626 w 3970"/>
                  <a:gd name="T1" fmla="*/ 1573 h 4248"/>
                  <a:gd name="T2" fmla="*/ 3389 w 3970"/>
                  <a:gd name="T3" fmla="*/ 520 h 4248"/>
                  <a:gd name="T4" fmla="*/ 2577 w 3970"/>
                  <a:gd name="T5" fmla="*/ 21 h 4248"/>
                  <a:gd name="T6" fmla="*/ 1985 w 3970"/>
                  <a:gd name="T7" fmla="*/ 182 h 4248"/>
                  <a:gd name="T8" fmla="*/ 1392 w 3970"/>
                  <a:gd name="T9" fmla="*/ 21 h 4248"/>
                  <a:gd name="T10" fmla="*/ 580 w 3970"/>
                  <a:gd name="T11" fmla="*/ 520 h 4248"/>
                  <a:gd name="T12" fmla="*/ 343 w 3970"/>
                  <a:gd name="T13" fmla="*/ 1573 h 4248"/>
                  <a:gd name="T14" fmla="*/ 177 w 3970"/>
                  <a:gd name="T15" fmla="*/ 2257 h 4248"/>
                  <a:gd name="T16" fmla="*/ 637 w 3970"/>
                  <a:gd name="T17" fmla="*/ 2649 h 4248"/>
                  <a:gd name="T18" fmla="*/ 510 w 3970"/>
                  <a:gd name="T19" fmla="*/ 3022 h 4248"/>
                  <a:gd name="T20" fmla="*/ 1659 w 3970"/>
                  <a:gd name="T21" fmla="*/ 3227 h 4248"/>
                  <a:gd name="T22" fmla="*/ 1654 w 3970"/>
                  <a:gd name="T23" fmla="*/ 3277 h 4248"/>
                  <a:gd name="T24" fmla="*/ 1719 w 3970"/>
                  <a:gd name="T25" fmla="*/ 3422 h 4248"/>
                  <a:gd name="T26" fmla="*/ 1762 w 3970"/>
                  <a:gd name="T27" fmla="*/ 3502 h 4248"/>
                  <a:gd name="T28" fmla="*/ 1753 w 3970"/>
                  <a:gd name="T29" fmla="*/ 3563 h 4248"/>
                  <a:gd name="T30" fmla="*/ 1713 w 3970"/>
                  <a:gd name="T31" fmla="*/ 3703 h 4248"/>
                  <a:gd name="T32" fmla="*/ 1825 w 3970"/>
                  <a:gd name="T33" fmla="*/ 3857 h 4248"/>
                  <a:gd name="T34" fmla="*/ 1824 w 3970"/>
                  <a:gd name="T35" fmla="*/ 3874 h 4248"/>
                  <a:gd name="T36" fmla="*/ 1811 w 3970"/>
                  <a:gd name="T37" fmla="*/ 3956 h 4248"/>
                  <a:gd name="T38" fmla="*/ 1763 w 3970"/>
                  <a:gd name="T39" fmla="*/ 4063 h 4248"/>
                  <a:gd name="T40" fmla="*/ 1758 w 3970"/>
                  <a:gd name="T41" fmla="*/ 4072 h 4248"/>
                  <a:gd name="T42" fmla="*/ 1813 w 3970"/>
                  <a:gd name="T43" fmla="*/ 4230 h 4248"/>
                  <a:gd name="T44" fmla="*/ 1921 w 3970"/>
                  <a:gd name="T45" fmla="*/ 4224 h 4248"/>
                  <a:gd name="T46" fmla="*/ 1973 w 3970"/>
                  <a:gd name="T47" fmla="*/ 4210 h 4248"/>
                  <a:gd name="T48" fmla="*/ 2025 w 3970"/>
                  <a:gd name="T49" fmla="*/ 4224 h 4248"/>
                  <a:gd name="T50" fmla="*/ 2134 w 3970"/>
                  <a:gd name="T51" fmla="*/ 4230 h 4248"/>
                  <a:gd name="T52" fmla="*/ 2188 w 3970"/>
                  <a:gd name="T53" fmla="*/ 4072 h 4248"/>
                  <a:gd name="T54" fmla="*/ 2184 w 3970"/>
                  <a:gd name="T55" fmla="*/ 4064 h 4248"/>
                  <a:gd name="T56" fmla="*/ 2143 w 3970"/>
                  <a:gd name="T57" fmla="*/ 3966 h 4248"/>
                  <a:gd name="T58" fmla="*/ 2131 w 3970"/>
                  <a:gd name="T59" fmla="*/ 3875 h 4248"/>
                  <a:gd name="T60" fmla="*/ 2129 w 3970"/>
                  <a:gd name="T61" fmla="*/ 3853 h 4248"/>
                  <a:gd name="T62" fmla="*/ 2233 w 3970"/>
                  <a:gd name="T63" fmla="*/ 3703 h 4248"/>
                  <a:gd name="T64" fmla="*/ 2194 w 3970"/>
                  <a:gd name="T65" fmla="*/ 3563 h 4248"/>
                  <a:gd name="T66" fmla="*/ 2185 w 3970"/>
                  <a:gd name="T67" fmla="*/ 3498 h 4248"/>
                  <a:gd name="T68" fmla="*/ 2228 w 3970"/>
                  <a:gd name="T69" fmla="*/ 3422 h 4248"/>
                  <a:gd name="T70" fmla="*/ 2292 w 3970"/>
                  <a:gd name="T71" fmla="*/ 3277 h 4248"/>
                  <a:gd name="T72" fmla="*/ 2284 w 3970"/>
                  <a:gd name="T73" fmla="*/ 3213 h 4248"/>
                  <a:gd name="T74" fmla="*/ 2291 w 3970"/>
                  <a:gd name="T75" fmla="*/ 3217 h 4248"/>
                  <a:gd name="T76" fmla="*/ 3459 w 3970"/>
                  <a:gd name="T77" fmla="*/ 3022 h 4248"/>
                  <a:gd name="T78" fmla="*/ 3332 w 3970"/>
                  <a:gd name="T79" fmla="*/ 2649 h 4248"/>
                  <a:gd name="T80" fmla="*/ 3792 w 3970"/>
                  <a:gd name="T81" fmla="*/ 2257 h 4248"/>
                  <a:gd name="T82" fmla="*/ 3626 w 3970"/>
                  <a:gd name="T83" fmla="*/ 1573 h 4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70" h="4248">
                    <a:moveTo>
                      <a:pt x="3626" y="1573"/>
                    </a:moveTo>
                    <a:lnTo>
                      <a:pt x="3626" y="1573"/>
                    </a:lnTo>
                    <a:cubicBezTo>
                      <a:pt x="3932" y="1282"/>
                      <a:pt x="3792" y="862"/>
                      <a:pt x="3389" y="520"/>
                    </a:cubicBezTo>
                    <a:lnTo>
                      <a:pt x="3389" y="520"/>
                    </a:lnTo>
                    <a:cubicBezTo>
                      <a:pt x="3181" y="342"/>
                      <a:pt x="2991" y="42"/>
                      <a:pt x="2577" y="21"/>
                    </a:cubicBezTo>
                    <a:lnTo>
                      <a:pt x="2577" y="21"/>
                    </a:lnTo>
                    <a:cubicBezTo>
                      <a:pt x="2242" y="3"/>
                      <a:pt x="2067" y="108"/>
                      <a:pt x="2004" y="164"/>
                    </a:cubicBezTo>
                    <a:lnTo>
                      <a:pt x="1985" y="182"/>
                    </a:lnTo>
                    <a:lnTo>
                      <a:pt x="1985" y="182"/>
                    </a:lnTo>
                    <a:cubicBezTo>
                      <a:pt x="1985" y="182"/>
                      <a:pt x="1806" y="0"/>
                      <a:pt x="1392" y="21"/>
                    </a:cubicBezTo>
                    <a:lnTo>
                      <a:pt x="1392" y="21"/>
                    </a:lnTo>
                    <a:cubicBezTo>
                      <a:pt x="979" y="42"/>
                      <a:pt x="788" y="342"/>
                      <a:pt x="580" y="520"/>
                    </a:cubicBezTo>
                    <a:lnTo>
                      <a:pt x="580" y="520"/>
                    </a:lnTo>
                    <a:cubicBezTo>
                      <a:pt x="177" y="862"/>
                      <a:pt x="37" y="1282"/>
                      <a:pt x="343" y="1573"/>
                    </a:cubicBezTo>
                    <a:lnTo>
                      <a:pt x="343" y="1573"/>
                    </a:lnTo>
                    <a:cubicBezTo>
                      <a:pt x="343" y="1573"/>
                      <a:pt x="0" y="1906"/>
                      <a:pt x="177" y="2257"/>
                    </a:cubicBezTo>
                    <a:lnTo>
                      <a:pt x="177" y="2257"/>
                    </a:lnTo>
                    <a:cubicBezTo>
                      <a:pt x="311" y="2522"/>
                      <a:pt x="637" y="2649"/>
                      <a:pt x="637" y="2649"/>
                    </a:cubicBezTo>
                    <a:lnTo>
                      <a:pt x="637" y="2649"/>
                    </a:lnTo>
                    <a:cubicBezTo>
                      <a:pt x="637" y="2649"/>
                      <a:pt x="392" y="2804"/>
                      <a:pt x="510" y="3022"/>
                    </a:cubicBezTo>
                    <a:lnTo>
                      <a:pt x="510" y="3022"/>
                    </a:lnTo>
                    <a:cubicBezTo>
                      <a:pt x="626" y="3236"/>
                      <a:pt x="1180" y="3451"/>
                      <a:pt x="1659" y="3227"/>
                    </a:cubicBezTo>
                    <a:lnTo>
                      <a:pt x="1659" y="3227"/>
                    </a:lnTo>
                    <a:cubicBezTo>
                      <a:pt x="1656" y="3243"/>
                      <a:pt x="1654" y="3261"/>
                      <a:pt x="1654" y="3277"/>
                    </a:cubicBezTo>
                    <a:lnTo>
                      <a:pt x="1654" y="3277"/>
                    </a:lnTo>
                    <a:cubicBezTo>
                      <a:pt x="1654" y="3342"/>
                      <a:pt x="1679" y="3389"/>
                      <a:pt x="1719" y="3422"/>
                    </a:cubicBezTo>
                    <a:lnTo>
                      <a:pt x="1719" y="3422"/>
                    </a:lnTo>
                    <a:cubicBezTo>
                      <a:pt x="1743" y="3443"/>
                      <a:pt x="1759" y="3472"/>
                      <a:pt x="1762" y="3502"/>
                    </a:cubicBezTo>
                    <a:lnTo>
                      <a:pt x="1762" y="3502"/>
                    </a:lnTo>
                    <a:cubicBezTo>
                      <a:pt x="1765" y="3523"/>
                      <a:pt x="1762" y="3544"/>
                      <a:pt x="1753" y="3563"/>
                    </a:cubicBezTo>
                    <a:lnTo>
                      <a:pt x="1753" y="3563"/>
                    </a:lnTo>
                    <a:cubicBezTo>
                      <a:pt x="1729" y="3615"/>
                      <a:pt x="1713" y="3666"/>
                      <a:pt x="1713" y="3703"/>
                    </a:cubicBezTo>
                    <a:lnTo>
                      <a:pt x="1713" y="3703"/>
                    </a:lnTo>
                    <a:cubicBezTo>
                      <a:pt x="1713" y="3784"/>
                      <a:pt x="1760" y="3831"/>
                      <a:pt x="1825" y="3857"/>
                    </a:cubicBezTo>
                    <a:lnTo>
                      <a:pt x="1825" y="3857"/>
                    </a:lnTo>
                    <a:cubicBezTo>
                      <a:pt x="1825" y="3862"/>
                      <a:pt x="1824" y="3868"/>
                      <a:pt x="1824" y="3874"/>
                    </a:cubicBezTo>
                    <a:lnTo>
                      <a:pt x="1824" y="3874"/>
                    </a:lnTo>
                    <a:cubicBezTo>
                      <a:pt x="1823" y="3902"/>
                      <a:pt x="1819" y="3930"/>
                      <a:pt x="1811" y="3956"/>
                    </a:cubicBezTo>
                    <a:lnTo>
                      <a:pt x="1811" y="3956"/>
                    </a:lnTo>
                    <a:cubicBezTo>
                      <a:pt x="1800" y="3994"/>
                      <a:pt x="1784" y="4030"/>
                      <a:pt x="1763" y="4063"/>
                    </a:cubicBezTo>
                    <a:lnTo>
                      <a:pt x="1763" y="4063"/>
                    </a:lnTo>
                    <a:cubicBezTo>
                      <a:pt x="1761" y="4066"/>
                      <a:pt x="1760" y="4069"/>
                      <a:pt x="1758" y="4072"/>
                    </a:cubicBezTo>
                    <a:lnTo>
                      <a:pt x="1758" y="4072"/>
                    </a:lnTo>
                    <a:cubicBezTo>
                      <a:pt x="1730" y="4133"/>
                      <a:pt x="1754" y="4203"/>
                      <a:pt x="1813" y="4230"/>
                    </a:cubicBezTo>
                    <a:lnTo>
                      <a:pt x="1813" y="4230"/>
                    </a:lnTo>
                    <a:cubicBezTo>
                      <a:pt x="1848" y="4247"/>
                      <a:pt x="1889" y="4244"/>
                      <a:pt x="1921" y="4224"/>
                    </a:cubicBezTo>
                    <a:lnTo>
                      <a:pt x="1921" y="4224"/>
                    </a:lnTo>
                    <a:cubicBezTo>
                      <a:pt x="1937" y="4215"/>
                      <a:pt x="1955" y="4210"/>
                      <a:pt x="1973" y="4210"/>
                    </a:cubicBezTo>
                    <a:lnTo>
                      <a:pt x="1973" y="4210"/>
                    </a:lnTo>
                    <a:cubicBezTo>
                      <a:pt x="1991" y="4210"/>
                      <a:pt x="2009" y="4215"/>
                      <a:pt x="2025" y="4224"/>
                    </a:cubicBezTo>
                    <a:lnTo>
                      <a:pt x="2025" y="4224"/>
                    </a:lnTo>
                    <a:cubicBezTo>
                      <a:pt x="2058" y="4244"/>
                      <a:pt x="2098" y="4247"/>
                      <a:pt x="2134" y="4230"/>
                    </a:cubicBezTo>
                    <a:lnTo>
                      <a:pt x="2134" y="4230"/>
                    </a:lnTo>
                    <a:cubicBezTo>
                      <a:pt x="2192" y="4203"/>
                      <a:pt x="2216" y="4133"/>
                      <a:pt x="2188" y="4072"/>
                    </a:cubicBezTo>
                    <a:lnTo>
                      <a:pt x="2188" y="4072"/>
                    </a:lnTo>
                    <a:cubicBezTo>
                      <a:pt x="2187" y="4070"/>
                      <a:pt x="2186" y="4066"/>
                      <a:pt x="2184" y="4064"/>
                    </a:cubicBezTo>
                    <a:lnTo>
                      <a:pt x="2184" y="4064"/>
                    </a:lnTo>
                    <a:cubicBezTo>
                      <a:pt x="2165" y="4033"/>
                      <a:pt x="2152" y="4000"/>
                      <a:pt x="2143" y="3966"/>
                    </a:cubicBezTo>
                    <a:lnTo>
                      <a:pt x="2143" y="3966"/>
                    </a:lnTo>
                    <a:cubicBezTo>
                      <a:pt x="2135" y="3937"/>
                      <a:pt x="2132" y="3906"/>
                      <a:pt x="2131" y="3875"/>
                    </a:cubicBezTo>
                    <a:lnTo>
                      <a:pt x="2131" y="3875"/>
                    </a:lnTo>
                    <a:cubicBezTo>
                      <a:pt x="2130" y="3868"/>
                      <a:pt x="2130" y="3860"/>
                      <a:pt x="2129" y="3853"/>
                    </a:cubicBezTo>
                    <a:lnTo>
                      <a:pt x="2129" y="3853"/>
                    </a:lnTo>
                    <a:cubicBezTo>
                      <a:pt x="2189" y="3827"/>
                      <a:pt x="2233" y="3781"/>
                      <a:pt x="2233" y="3703"/>
                    </a:cubicBezTo>
                    <a:lnTo>
                      <a:pt x="2233" y="3703"/>
                    </a:lnTo>
                    <a:cubicBezTo>
                      <a:pt x="2233" y="3666"/>
                      <a:pt x="2217" y="3615"/>
                      <a:pt x="2194" y="3563"/>
                    </a:cubicBezTo>
                    <a:lnTo>
                      <a:pt x="2194" y="3563"/>
                    </a:lnTo>
                    <a:cubicBezTo>
                      <a:pt x="2184" y="3542"/>
                      <a:pt x="2182" y="3520"/>
                      <a:pt x="2185" y="3498"/>
                    </a:cubicBezTo>
                    <a:lnTo>
                      <a:pt x="2185" y="3498"/>
                    </a:lnTo>
                    <a:cubicBezTo>
                      <a:pt x="2189" y="3470"/>
                      <a:pt x="2204" y="3442"/>
                      <a:pt x="2228" y="3422"/>
                    </a:cubicBezTo>
                    <a:lnTo>
                      <a:pt x="2228" y="3422"/>
                    </a:lnTo>
                    <a:cubicBezTo>
                      <a:pt x="2267" y="3389"/>
                      <a:pt x="2292" y="3342"/>
                      <a:pt x="2292" y="3277"/>
                    </a:cubicBezTo>
                    <a:lnTo>
                      <a:pt x="2292" y="3277"/>
                    </a:lnTo>
                    <a:cubicBezTo>
                      <a:pt x="2292" y="3256"/>
                      <a:pt x="2290" y="3235"/>
                      <a:pt x="2284" y="3213"/>
                    </a:cubicBezTo>
                    <a:lnTo>
                      <a:pt x="2284" y="3213"/>
                    </a:lnTo>
                    <a:cubicBezTo>
                      <a:pt x="2287" y="3215"/>
                      <a:pt x="2290" y="3216"/>
                      <a:pt x="2291" y="3217"/>
                    </a:cubicBezTo>
                    <a:lnTo>
                      <a:pt x="2291" y="3217"/>
                    </a:lnTo>
                    <a:cubicBezTo>
                      <a:pt x="2775" y="3456"/>
                      <a:pt x="3342" y="3239"/>
                      <a:pt x="3459" y="3022"/>
                    </a:cubicBezTo>
                    <a:lnTo>
                      <a:pt x="3459" y="3022"/>
                    </a:lnTo>
                    <a:cubicBezTo>
                      <a:pt x="3576" y="2804"/>
                      <a:pt x="3332" y="2649"/>
                      <a:pt x="3332" y="2649"/>
                    </a:cubicBezTo>
                    <a:lnTo>
                      <a:pt x="3332" y="2649"/>
                    </a:lnTo>
                    <a:cubicBezTo>
                      <a:pt x="3332" y="2649"/>
                      <a:pt x="3657" y="2522"/>
                      <a:pt x="3792" y="2257"/>
                    </a:cubicBezTo>
                    <a:lnTo>
                      <a:pt x="3792" y="2257"/>
                    </a:lnTo>
                    <a:cubicBezTo>
                      <a:pt x="3969" y="1906"/>
                      <a:pt x="3626" y="1573"/>
                      <a:pt x="3626" y="157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E1574631-EAE8-43CB-B373-D3151AA0B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9136" y="5355881"/>
                <a:ext cx="3210132" cy="3374064"/>
              </a:xfrm>
              <a:custGeom>
                <a:avLst/>
                <a:gdLst>
                  <a:gd name="connsiteX0" fmla="*/ 1608308 w 3210132"/>
                  <a:gd name="connsiteY0" fmla="*/ 3261157 h 3374064"/>
                  <a:gd name="connsiteX1" fmla="*/ 1559287 w 3210132"/>
                  <a:gd name="connsiteY1" fmla="*/ 3309296 h 3374064"/>
                  <a:gd name="connsiteX2" fmla="*/ 1608308 w 3210132"/>
                  <a:gd name="connsiteY2" fmla="*/ 3357434 h 3374064"/>
                  <a:gd name="connsiteX3" fmla="*/ 1656454 w 3210132"/>
                  <a:gd name="connsiteY3" fmla="*/ 3309296 h 3374064"/>
                  <a:gd name="connsiteX4" fmla="*/ 1608308 w 3210132"/>
                  <a:gd name="connsiteY4" fmla="*/ 3261157 h 3374064"/>
                  <a:gd name="connsiteX5" fmla="*/ 1752746 w 3210132"/>
                  <a:gd name="connsiteY5" fmla="*/ 2694875 h 3374064"/>
                  <a:gd name="connsiteX6" fmla="*/ 1704600 w 3210132"/>
                  <a:gd name="connsiteY6" fmla="*/ 2743889 h 3374064"/>
                  <a:gd name="connsiteX7" fmla="*/ 1752746 w 3210132"/>
                  <a:gd name="connsiteY7" fmla="*/ 2792027 h 3374064"/>
                  <a:gd name="connsiteX8" fmla="*/ 1801767 w 3210132"/>
                  <a:gd name="connsiteY8" fmla="*/ 2743889 h 3374064"/>
                  <a:gd name="connsiteX9" fmla="*/ 1752746 w 3210132"/>
                  <a:gd name="connsiteY9" fmla="*/ 2694875 h 3374064"/>
                  <a:gd name="connsiteX10" fmla="*/ 1452491 w 3210132"/>
                  <a:gd name="connsiteY10" fmla="*/ 2694875 h 3374064"/>
                  <a:gd name="connsiteX11" fmla="*/ 1403470 w 3210132"/>
                  <a:gd name="connsiteY11" fmla="*/ 2743889 h 3374064"/>
                  <a:gd name="connsiteX12" fmla="*/ 1452491 w 3210132"/>
                  <a:gd name="connsiteY12" fmla="*/ 2792027 h 3374064"/>
                  <a:gd name="connsiteX13" fmla="*/ 1499761 w 3210132"/>
                  <a:gd name="connsiteY13" fmla="*/ 2743889 h 3374064"/>
                  <a:gd name="connsiteX14" fmla="*/ 1452491 w 3210132"/>
                  <a:gd name="connsiteY14" fmla="*/ 2694875 h 3374064"/>
                  <a:gd name="connsiteX15" fmla="*/ 2151919 w 3210132"/>
                  <a:gd name="connsiteY15" fmla="*/ 2567965 h 3374064"/>
                  <a:gd name="connsiteX16" fmla="*/ 2103773 w 3210132"/>
                  <a:gd name="connsiteY16" fmla="*/ 2616103 h 3374064"/>
                  <a:gd name="connsiteX17" fmla="*/ 2151919 w 3210132"/>
                  <a:gd name="connsiteY17" fmla="*/ 2665117 h 3374064"/>
                  <a:gd name="connsiteX18" fmla="*/ 2200940 w 3210132"/>
                  <a:gd name="connsiteY18" fmla="*/ 2616103 h 3374064"/>
                  <a:gd name="connsiteX19" fmla="*/ 2151919 w 3210132"/>
                  <a:gd name="connsiteY19" fmla="*/ 2567965 h 3374064"/>
                  <a:gd name="connsiteX20" fmla="*/ 1062947 w 3210132"/>
                  <a:gd name="connsiteY20" fmla="*/ 2567965 h 3374064"/>
                  <a:gd name="connsiteX21" fmla="*/ 1013926 w 3210132"/>
                  <a:gd name="connsiteY21" fmla="*/ 2616103 h 3374064"/>
                  <a:gd name="connsiteX22" fmla="*/ 1062947 w 3210132"/>
                  <a:gd name="connsiteY22" fmla="*/ 2665117 h 3374064"/>
                  <a:gd name="connsiteX23" fmla="*/ 1111969 w 3210132"/>
                  <a:gd name="connsiteY23" fmla="*/ 2616103 h 3374064"/>
                  <a:gd name="connsiteX24" fmla="*/ 1062947 w 3210132"/>
                  <a:gd name="connsiteY24" fmla="*/ 2567965 h 3374064"/>
                  <a:gd name="connsiteX25" fmla="*/ 2685900 w 3210132"/>
                  <a:gd name="connsiteY25" fmla="*/ 2416547 h 3374064"/>
                  <a:gd name="connsiteX26" fmla="*/ 2637754 w 3210132"/>
                  <a:gd name="connsiteY26" fmla="*/ 2465561 h 3374064"/>
                  <a:gd name="connsiteX27" fmla="*/ 2685900 w 3210132"/>
                  <a:gd name="connsiteY27" fmla="*/ 2513700 h 3374064"/>
                  <a:gd name="connsiteX28" fmla="*/ 2734046 w 3210132"/>
                  <a:gd name="connsiteY28" fmla="*/ 2465561 h 3374064"/>
                  <a:gd name="connsiteX29" fmla="*/ 2685900 w 3210132"/>
                  <a:gd name="connsiteY29" fmla="*/ 2416547 h 3374064"/>
                  <a:gd name="connsiteX30" fmla="*/ 528091 w 3210132"/>
                  <a:gd name="connsiteY30" fmla="*/ 2416547 h 3374064"/>
                  <a:gd name="connsiteX31" fmla="*/ 479945 w 3210132"/>
                  <a:gd name="connsiteY31" fmla="*/ 2465561 h 3374064"/>
                  <a:gd name="connsiteX32" fmla="*/ 528091 w 3210132"/>
                  <a:gd name="connsiteY32" fmla="*/ 2513700 h 3374064"/>
                  <a:gd name="connsiteX33" fmla="*/ 577112 w 3210132"/>
                  <a:gd name="connsiteY33" fmla="*/ 2465561 h 3374064"/>
                  <a:gd name="connsiteX34" fmla="*/ 528091 w 3210132"/>
                  <a:gd name="connsiteY34" fmla="*/ 2416547 h 3374064"/>
                  <a:gd name="connsiteX35" fmla="*/ 2438167 w 3210132"/>
                  <a:gd name="connsiteY35" fmla="*/ 1932538 h 3374064"/>
                  <a:gd name="connsiteX36" fmla="*/ 2389147 w 3210132"/>
                  <a:gd name="connsiteY36" fmla="*/ 1980676 h 3374064"/>
                  <a:gd name="connsiteX37" fmla="*/ 2438167 w 3210132"/>
                  <a:gd name="connsiteY37" fmla="*/ 2028815 h 3374064"/>
                  <a:gd name="connsiteX38" fmla="*/ 2485438 w 3210132"/>
                  <a:gd name="connsiteY38" fmla="*/ 1980676 h 3374064"/>
                  <a:gd name="connsiteX39" fmla="*/ 2438167 w 3210132"/>
                  <a:gd name="connsiteY39" fmla="*/ 1932538 h 3374064"/>
                  <a:gd name="connsiteX40" fmla="*/ 777574 w 3210132"/>
                  <a:gd name="connsiteY40" fmla="*/ 1932538 h 3374064"/>
                  <a:gd name="connsiteX41" fmla="*/ 728553 w 3210132"/>
                  <a:gd name="connsiteY41" fmla="*/ 1980676 h 3374064"/>
                  <a:gd name="connsiteX42" fmla="*/ 777574 w 3210132"/>
                  <a:gd name="connsiteY42" fmla="*/ 2028815 h 3374064"/>
                  <a:gd name="connsiteX43" fmla="*/ 825720 w 3210132"/>
                  <a:gd name="connsiteY43" fmla="*/ 1980676 h 3374064"/>
                  <a:gd name="connsiteX44" fmla="*/ 777574 w 3210132"/>
                  <a:gd name="connsiteY44" fmla="*/ 1932538 h 3374064"/>
                  <a:gd name="connsiteX45" fmla="*/ 2931868 w 3210132"/>
                  <a:gd name="connsiteY45" fmla="*/ 1897240 h 3374064"/>
                  <a:gd name="connsiteX46" fmla="*/ 2883740 w 3210132"/>
                  <a:gd name="connsiteY46" fmla="*/ 1945353 h 3374064"/>
                  <a:gd name="connsiteX47" fmla="*/ 2931868 w 3210132"/>
                  <a:gd name="connsiteY47" fmla="*/ 1994340 h 3374064"/>
                  <a:gd name="connsiteX48" fmla="*/ 2980870 w 3210132"/>
                  <a:gd name="connsiteY48" fmla="*/ 1945353 h 3374064"/>
                  <a:gd name="connsiteX49" fmla="*/ 2931868 w 3210132"/>
                  <a:gd name="connsiteY49" fmla="*/ 1897240 h 3374064"/>
                  <a:gd name="connsiteX50" fmla="*/ 278060 w 3210132"/>
                  <a:gd name="connsiteY50" fmla="*/ 1897240 h 3374064"/>
                  <a:gd name="connsiteX51" fmla="*/ 229094 w 3210132"/>
                  <a:gd name="connsiteY51" fmla="*/ 1945353 h 3374064"/>
                  <a:gd name="connsiteX52" fmla="*/ 278060 w 3210132"/>
                  <a:gd name="connsiteY52" fmla="*/ 1994340 h 3374064"/>
                  <a:gd name="connsiteX53" fmla="*/ 326153 w 3210132"/>
                  <a:gd name="connsiteY53" fmla="*/ 1945353 h 3374064"/>
                  <a:gd name="connsiteX54" fmla="*/ 278060 w 3210132"/>
                  <a:gd name="connsiteY54" fmla="*/ 1897240 h 3374064"/>
                  <a:gd name="connsiteX55" fmla="*/ 1608308 w 3210132"/>
                  <a:gd name="connsiteY55" fmla="*/ 1888776 h 3374064"/>
                  <a:gd name="connsiteX56" fmla="*/ 1559287 w 3210132"/>
                  <a:gd name="connsiteY56" fmla="*/ 1936914 h 3374064"/>
                  <a:gd name="connsiteX57" fmla="*/ 1608308 w 3210132"/>
                  <a:gd name="connsiteY57" fmla="*/ 1985928 h 3374064"/>
                  <a:gd name="connsiteX58" fmla="*/ 1656454 w 3210132"/>
                  <a:gd name="connsiteY58" fmla="*/ 1936914 h 3374064"/>
                  <a:gd name="connsiteX59" fmla="*/ 1608308 w 3210132"/>
                  <a:gd name="connsiteY59" fmla="*/ 1888776 h 3374064"/>
                  <a:gd name="connsiteX60" fmla="*/ 2079574 w 3210132"/>
                  <a:gd name="connsiteY60" fmla="*/ 1788769 h 3374064"/>
                  <a:gd name="connsiteX61" fmla="*/ 2031447 w 3210132"/>
                  <a:gd name="connsiteY61" fmla="*/ 1836881 h 3374064"/>
                  <a:gd name="connsiteX62" fmla="*/ 2079574 w 3210132"/>
                  <a:gd name="connsiteY62" fmla="*/ 1885868 h 3374064"/>
                  <a:gd name="connsiteX63" fmla="*/ 2127702 w 3210132"/>
                  <a:gd name="connsiteY63" fmla="*/ 1836881 h 3374064"/>
                  <a:gd name="connsiteX64" fmla="*/ 2079574 w 3210132"/>
                  <a:gd name="connsiteY64" fmla="*/ 1788769 h 3374064"/>
                  <a:gd name="connsiteX65" fmla="*/ 1129731 w 3210132"/>
                  <a:gd name="connsiteY65" fmla="*/ 1788769 h 3374064"/>
                  <a:gd name="connsiteX66" fmla="*/ 1082513 w 3210132"/>
                  <a:gd name="connsiteY66" fmla="*/ 1836881 h 3374064"/>
                  <a:gd name="connsiteX67" fmla="*/ 1129731 w 3210132"/>
                  <a:gd name="connsiteY67" fmla="*/ 1885868 h 3374064"/>
                  <a:gd name="connsiteX68" fmla="*/ 1178698 w 3210132"/>
                  <a:gd name="connsiteY68" fmla="*/ 1836881 h 3374064"/>
                  <a:gd name="connsiteX69" fmla="*/ 1129731 w 3210132"/>
                  <a:gd name="connsiteY69" fmla="*/ 1788769 h 3374064"/>
                  <a:gd name="connsiteX70" fmla="*/ 1616187 w 3210132"/>
                  <a:gd name="connsiteY70" fmla="*/ 1780246 h 3374064"/>
                  <a:gd name="connsiteX71" fmla="*/ 1616187 w 3210132"/>
                  <a:gd name="connsiteY71" fmla="*/ 1873021 h 3374064"/>
                  <a:gd name="connsiteX72" fmla="*/ 1673086 w 3210132"/>
                  <a:gd name="connsiteY72" fmla="*/ 1936914 h 3374064"/>
                  <a:gd name="connsiteX73" fmla="*/ 1616187 w 3210132"/>
                  <a:gd name="connsiteY73" fmla="*/ 2001682 h 3374064"/>
                  <a:gd name="connsiteX74" fmla="*/ 1616187 w 3210132"/>
                  <a:gd name="connsiteY74" fmla="*/ 2134719 h 3374064"/>
                  <a:gd name="connsiteX75" fmla="*/ 1787761 w 3210132"/>
                  <a:gd name="connsiteY75" fmla="*/ 2080454 h 3374064"/>
                  <a:gd name="connsiteX76" fmla="*/ 1795639 w 3210132"/>
                  <a:gd name="connsiteY76" fmla="*/ 2074327 h 3374064"/>
                  <a:gd name="connsiteX77" fmla="*/ 1814022 w 3210132"/>
                  <a:gd name="connsiteY77" fmla="*/ 2058573 h 3374064"/>
                  <a:gd name="connsiteX78" fmla="*/ 1816649 w 3210132"/>
                  <a:gd name="connsiteY78" fmla="*/ 2052446 h 3374064"/>
                  <a:gd name="connsiteX79" fmla="*/ 1821025 w 3210132"/>
                  <a:gd name="connsiteY79" fmla="*/ 2051571 h 3374064"/>
                  <a:gd name="connsiteX80" fmla="*/ 1858667 w 3210132"/>
                  <a:gd name="connsiteY80" fmla="*/ 1957045 h 3374064"/>
                  <a:gd name="connsiteX81" fmla="*/ 1817524 w 3210132"/>
                  <a:gd name="connsiteY81" fmla="*/ 1859893 h 3374064"/>
                  <a:gd name="connsiteX82" fmla="*/ 1814898 w 3210132"/>
                  <a:gd name="connsiteY82" fmla="*/ 1859017 h 3374064"/>
                  <a:gd name="connsiteX83" fmla="*/ 1810521 w 3210132"/>
                  <a:gd name="connsiteY83" fmla="*/ 1852891 h 3374064"/>
                  <a:gd name="connsiteX84" fmla="*/ 1616187 w 3210132"/>
                  <a:gd name="connsiteY84" fmla="*/ 1780246 h 3374064"/>
                  <a:gd name="connsiteX85" fmla="*/ 1600430 w 3210132"/>
                  <a:gd name="connsiteY85" fmla="*/ 1780246 h 3374064"/>
                  <a:gd name="connsiteX86" fmla="*/ 1358825 w 3210132"/>
                  <a:gd name="connsiteY86" fmla="*/ 1957045 h 3374064"/>
                  <a:gd name="connsiteX87" fmla="*/ 1600430 w 3210132"/>
                  <a:gd name="connsiteY87" fmla="*/ 2133844 h 3374064"/>
                  <a:gd name="connsiteX88" fmla="*/ 1600430 w 3210132"/>
                  <a:gd name="connsiteY88" fmla="*/ 2001682 h 3374064"/>
                  <a:gd name="connsiteX89" fmla="*/ 1543530 w 3210132"/>
                  <a:gd name="connsiteY89" fmla="*/ 1936914 h 3374064"/>
                  <a:gd name="connsiteX90" fmla="*/ 1600430 w 3210132"/>
                  <a:gd name="connsiteY90" fmla="*/ 1873021 h 3374064"/>
                  <a:gd name="connsiteX91" fmla="*/ 2741924 w 3210132"/>
                  <a:gd name="connsiteY91" fmla="*/ 1641082 h 3374064"/>
                  <a:gd name="connsiteX92" fmla="*/ 2692903 w 3210132"/>
                  <a:gd name="connsiteY92" fmla="*/ 1689220 h 3374064"/>
                  <a:gd name="connsiteX93" fmla="*/ 2741924 w 3210132"/>
                  <a:gd name="connsiteY93" fmla="*/ 1738234 h 3374064"/>
                  <a:gd name="connsiteX94" fmla="*/ 2790945 w 3210132"/>
                  <a:gd name="connsiteY94" fmla="*/ 1689220 h 3374064"/>
                  <a:gd name="connsiteX95" fmla="*/ 2741924 w 3210132"/>
                  <a:gd name="connsiteY95" fmla="*/ 1641082 h 3374064"/>
                  <a:gd name="connsiteX96" fmla="*/ 472067 w 3210132"/>
                  <a:gd name="connsiteY96" fmla="*/ 1641082 h 3374064"/>
                  <a:gd name="connsiteX97" fmla="*/ 423921 w 3210132"/>
                  <a:gd name="connsiteY97" fmla="*/ 1689220 h 3374064"/>
                  <a:gd name="connsiteX98" fmla="*/ 472067 w 3210132"/>
                  <a:gd name="connsiteY98" fmla="*/ 1738234 h 3374064"/>
                  <a:gd name="connsiteX99" fmla="*/ 521088 w 3210132"/>
                  <a:gd name="connsiteY99" fmla="*/ 1689220 h 3374064"/>
                  <a:gd name="connsiteX100" fmla="*/ 472067 w 3210132"/>
                  <a:gd name="connsiteY100" fmla="*/ 1641082 h 3374064"/>
                  <a:gd name="connsiteX101" fmla="*/ 2048624 w 3210132"/>
                  <a:gd name="connsiteY101" fmla="*/ 1614824 h 3374064"/>
                  <a:gd name="connsiteX102" fmla="*/ 1944454 w 3210132"/>
                  <a:gd name="connsiteY102" fmla="*/ 1620076 h 3374064"/>
                  <a:gd name="connsiteX103" fmla="*/ 1887554 w 3210132"/>
                  <a:gd name="connsiteY103" fmla="*/ 1620951 h 3374064"/>
                  <a:gd name="connsiteX104" fmla="*/ 1772004 w 3210132"/>
                  <a:gd name="connsiteY104" fmla="*/ 1617450 h 3374064"/>
                  <a:gd name="connsiteX105" fmla="*/ 1625816 w 3210132"/>
                  <a:gd name="connsiteY105" fmla="*/ 1764491 h 3374064"/>
                  <a:gd name="connsiteX106" fmla="*/ 1817524 w 3210132"/>
                  <a:gd name="connsiteY106" fmla="*/ 1838012 h 3374064"/>
                  <a:gd name="connsiteX107" fmla="*/ 2048624 w 3210132"/>
                  <a:gd name="connsiteY107" fmla="*/ 1614824 h 3374064"/>
                  <a:gd name="connsiteX108" fmla="*/ 1166242 w 3210132"/>
                  <a:gd name="connsiteY108" fmla="*/ 1614824 h 3374064"/>
                  <a:gd name="connsiteX109" fmla="*/ 1398217 w 3210132"/>
                  <a:gd name="connsiteY109" fmla="*/ 1838887 h 3374064"/>
                  <a:gd name="connsiteX110" fmla="*/ 1589050 w 3210132"/>
                  <a:gd name="connsiteY110" fmla="*/ 1764491 h 3374064"/>
                  <a:gd name="connsiteX111" fmla="*/ 1442862 w 3210132"/>
                  <a:gd name="connsiteY111" fmla="*/ 1617450 h 3374064"/>
                  <a:gd name="connsiteX112" fmla="*/ 1327312 w 3210132"/>
                  <a:gd name="connsiteY112" fmla="*/ 1620951 h 3374064"/>
                  <a:gd name="connsiteX113" fmla="*/ 1269537 w 3210132"/>
                  <a:gd name="connsiteY113" fmla="*/ 1620076 h 3374064"/>
                  <a:gd name="connsiteX114" fmla="*/ 1166242 w 3210132"/>
                  <a:gd name="connsiteY114" fmla="*/ 1614824 h 3374064"/>
                  <a:gd name="connsiteX115" fmla="*/ 1616187 w 3210132"/>
                  <a:gd name="connsiteY115" fmla="*/ 1603446 h 3374064"/>
                  <a:gd name="connsiteX116" fmla="*/ 1616187 w 3210132"/>
                  <a:gd name="connsiteY116" fmla="*/ 1750487 h 3374064"/>
                  <a:gd name="connsiteX117" fmla="*/ 1750995 w 3210132"/>
                  <a:gd name="connsiteY117" fmla="*/ 1616575 h 3374064"/>
                  <a:gd name="connsiteX118" fmla="*/ 1616187 w 3210132"/>
                  <a:gd name="connsiteY118" fmla="*/ 1603446 h 3374064"/>
                  <a:gd name="connsiteX119" fmla="*/ 1600430 w 3210132"/>
                  <a:gd name="connsiteY119" fmla="*/ 1603446 h 3374064"/>
                  <a:gd name="connsiteX120" fmla="*/ 1463871 w 3210132"/>
                  <a:gd name="connsiteY120" fmla="*/ 1616575 h 3374064"/>
                  <a:gd name="connsiteX121" fmla="*/ 1600430 w 3210132"/>
                  <a:gd name="connsiteY121" fmla="*/ 1752238 h 3374064"/>
                  <a:gd name="connsiteX122" fmla="*/ 3196131 w 3210132"/>
                  <a:gd name="connsiteY122" fmla="*/ 1473852 h 3374064"/>
                  <a:gd name="connsiteX123" fmla="*/ 3207507 w 3210132"/>
                  <a:gd name="connsiteY123" fmla="*/ 1473852 h 3374064"/>
                  <a:gd name="connsiteX124" fmla="*/ 3207507 w 3210132"/>
                  <a:gd name="connsiteY124" fmla="*/ 1485224 h 3374064"/>
                  <a:gd name="connsiteX125" fmla="*/ 2848739 w 3210132"/>
                  <a:gd name="connsiteY125" fmla="*/ 1843005 h 3374064"/>
                  <a:gd name="connsiteX126" fmla="*/ 2895116 w 3210132"/>
                  <a:gd name="connsiteY126" fmla="*/ 1891992 h 3374064"/>
                  <a:gd name="connsiteX127" fmla="*/ 2931868 w 3210132"/>
                  <a:gd name="connsiteY127" fmla="*/ 1880620 h 3374064"/>
                  <a:gd name="connsiteX128" fmla="*/ 2996621 w 3210132"/>
                  <a:gd name="connsiteY128" fmla="*/ 1945353 h 3374064"/>
                  <a:gd name="connsiteX129" fmla="*/ 2931868 w 3210132"/>
                  <a:gd name="connsiteY129" fmla="*/ 2010960 h 3374064"/>
                  <a:gd name="connsiteX130" fmla="*/ 2867114 w 3210132"/>
                  <a:gd name="connsiteY130" fmla="*/ 1945353 h 3374064"/>
                  <a:gd name="connsiteX131" fmla="*/ 2882865 w 3210132"/>
                  <a:gd name="connsiteY131" fmla="*/ 1902489 h 3374064"/>
                  <a:gd name="connsiteX132" fmla="*/ 2833863 w 3210132"/>
                  <a:gd name="connsiteY132" fmla="*/ 1851752 h 3374064"/>
                  <a:gd name="connsiteX133" fmla="*/ 2144328 w 3210132"/>
                  <a:gd name="connsiteY133" fmla="*/ 1851752 h 3374064"/>
                  <a:gd name="connsiteX134" fmla="*/ 2143453 w 3210132"/>
                  <a:gd name="connsiteY134" fmla="*/ 1851752 h 3374064"/>
                  <a:gd name="connsiteX135" fmla="*/ 2079574 w 3210132"/>
                  <a:gd name="connsiteY135" fmla="*/ 1902489 h 3374064"/>
                  <a:gd name="connsiteX136" fmla="*/ 2014821 w 3210132"/>
                  <a:gd name="connsiteY136" fmla="*/ 1836881 h 3374064"/>
                  <a:gd name="connsiteX137" fmla="*/ 2079574 w 3210132"/>
                  <a:gd name="connsiteY137" fmla="*/ 1772148 h 3374064"/>
                  <a:gd name="connsiteX138" fmla="*/ 2144328 w 3210132"/>
                  <a:gd name="connsiteY138" fmla="*/ 1835132 h 3374064"/>
                  <a:gd name="connsiteX139" fmla="*/ 2833863 w 3210132"/>
                  <a:gd name="connsiteY139" fmla="*/ 1835132 h 3374064"/>
                  <a:gd name="connsiteX140" fmla="*/ 2623 w 3210132"/>
                  <a:gd name="connsiteY140" fmla="*/ 1473852 h 3374064"/>
                  <a:gd name="connsiteX141" fmla="*/ 13990 w 3210132"/>
                  <a:gd name="connsiteY141" fmla="*/ 1473852 h 3374064"/>
                  <a:gd name="connsiteX142" fmla="*/ 375994 w 3210132"/>
                  <a:gd name="connsiteY142" fmla="*/ 1835132 h 3374064"/>
                  <a:gd name="connsiteX143" fmla="*/ 1065025 w 3210132"/>
                  <a:gd name="connsiteY143" fmla="*/ 1835132 h 3374064"/>
                  <a:gd name="connsiteX144" fmla="*/ 1129731 w 3210132"/>
                  <a:gd name="connsiteY144" fmla="*/ 1772148 h 3374064"/>
                  <a:gd name="connsiteX145" fmla="*/ 1195312 w 3210132"/>
                  <a:gd name="connsiteY145" fmla="*/ 1836881 h 3374064"/>
                  <a:gd name="connsiteX146" fmla="*/ 1129731 w 3210132"/>
                  <a:gd name="connsiteY146" fmla="*/ 1902489 h 3374064"/>
                  <a:gd name="connsiteX147" fmla="*/ 1066774 w 3210132"/>
                  <a:gd name="connsiteY147" fmla="*/ 1851752 h 3374064"/>
                  <a:gd name="connsiteX148" fmla="*/ 1065025 w 3210132"/>
                  <a:gd name="connsiteY148" fmla="*/ 1851752 h 3374064"/>
                  <a:gd name="connsiteX149" fmla="*/ 375994 w 3210132"/>
                  <a:gd name="connsiteY149" fmla="*/ 1851752 h 3374064"/>
                  <a:gd name="connsiteX150" fmla="*/ 326153 w 3210132"/>
                  <a:gd name="connsiteY150" fmla="*/ 1902489 h 3374064"/>
                  <a:gd name="connsiteX151" fmla="*/ 342766 w 3210132"/>
                  <a:gd name="connsiteY151" fmla="*/ 1945353 h 3374064"/>
                  <a:gd name="connsiteX152" fmla="*/ 278060 w 3210132"/>
                  <a:gd name="connsiteY152" fmla="*/ 2010960 h 3374064"/>
                  <a:gd name="connsiteX153" fmla="*/ 213354 w 3210132"/>
                  <a:gd name="connsiteY153" fmla="*/ 1945353 h 3374064"/>
                  <a:gd name="connsiteX154" fmla="*/ 278060 w 3210132"/>
                  <a:gd name="connsiteY154" fmla="*/ 1880620 h 3374064"/>
                  <a:gd name="connsiteX155" fmla="*/ 313911 w 3210132"/>
                  <a:gd name="connsiteY155" fmla="*/ 1891992 h 3374064"/>
                  <a:gd name="connsiteX156" fmla="*/ 361129 w 3210132"/>
                  <a:gd name="connsiteY156" fmla="*/ 1843005 h 3374064"/>
                  <a:gd name="connsiteX157" fmla="*/ 2623 w 3210132"/>
                  <a:gd name="connsiteY157" fmla="*/ 1485224 h 3374064"/>
                  <a:gd name="connsiteX158" fmla="*/ 2623 w 3210132"/>
                  <a:gd name="connsiteY158" fmla="*/ 1473852 h 3374064"/>
                  <a:gd name="connsiteX159" fmla="*/ 2312989 w 3210132"/>
                  <a:gd name="connsiteY159" fmla="*/ 1283107 h 3374064"/>
                  <a:gd name="connsiteX160" fmla="*/ 2263967 w 3210132"/>
                  <a:gd name="connsiteY160" fmla="*/ 1332120 h 3374064"/>
                  <a:gd name="connsiteX161" fmla="*/ 2312989 w 3210132"/>
                  <a:gd name="connsiteY161" fmla="*/ 1381134 h 3374064"/>
                  <a:gd name="connsiteX162" fmla="*/ 2362010 w 3210132"/>
                  <a:gd name="connsiteY162" fmla="*/ 1332120 h 3374064"/>
                  <a:gd name="connsiteX163" fmla="*/ 2312989 w 3210132"/>
                  <a:gd name="connsiteY163" fmla="*/ 1283107 h 3374064"/>
                  <a:gd name="connsiteX164" fmla="*/ 901878 w 3210132"/>
                  <a:gd name="connsiteY164" fmla="*/ 1283107 h 3374064"/>
                  <a:gd name="connsiteX165" fmla="*/ 852856 w 3210132"/>
                  <a:gd name="connsiteY165" fmla="*/ 1332120 h 3374064"/>
                  <a:gd name="connsiteX166" fmla="*/ 901878 w 3210132"/>
                  <a:gd name="connsiteY166" fmla="*/ 1381134 h 3374064"/>
                  <a:gd name="connsiteX167" fmla="*/ 950899 w 3210132"/>
                  <a:gd name="connsiteY167" fmla="*/ 1332120 h 3374064"/>
                  <a:gd name="connsiteX168" fmla="*/ 901878 w 3210132"/>
                  <a:gd name="connsiteY168" fmla="*/ 1283107 h 3374064"/>
                  <a:gd name="connsiteX169" fmla="*/ 2627249 w 3210132"/>
                  <a:gd name="connsiteY169" fmla="*/ 1039789 h 3374064"/>
                  <a:gd name="connsiteX170" fmla="*/ 2579103 w 3210132"/>
                  <a:gd name="connsiteY170" fmla="*/ 1087928 h 3374064"/>
                  <a:gd name="connsiteX171" fmla="*/ 2627249 w 3210132"/>
                  <a:gd name="connsiteY171" fmla="*/ 1136066 h 3374064"/>
                  <a:gd name="connsiteX172" fmla="*/ 2675395 w 3210132"/>
                  <a:gd name="connsiteY172" fmla="*/ 1087928 h 3374064"/>
                  <a:gd name="connsiteX173" fmla="*/ 2627249 w 3210132"/>
                  <a:gd name="connsiteY173" fmla="*/ 1039789 h 3374064"/>
                  <a:gd name="connsiteX174" fmla="*/ 587617 w 3210132"/>
                  <a:gd name="connsiteY174" fmla="*/ 1039789 h 3374064"/>
                  <a:gd name="connsiteX175" fmla="*/ 538595 w 3210132"/>
                  <a:gd name="connsiteY175" fmla="*/ 1087928 h 3374064"/>
                  <a:gd name="connsiteX176" fmla="*/ 587617 w 3210132"/>
                  <a:gd name="connsiteY176" fmla="*/ 1136066 h 3374064"/>
                  <a:gd name="connsiteX177" fmla="*/ 635762 w 3210132"/>
                  <a:gd name="connsiteY177" fmla="*/ 1087928 h 3374064"/>
                  <a:gd name="connsiteX178" fmla="*/ 587617 w 3210132"/>
                  <a:gd name="connsiteY178" fmla="*/ 1039789 h 3374064"/>
                  <a:gd name="connsiteX179" fmla="*/ 1877050 w 3210132"/>
                  <a:gd name="connsiteY179" fmla="*/ 954890 h 3374064"/>
                  <a:gd name="connsiteX180" fmla="*/ 1828904 w 3210132"/>
                  <a:gd name="connsiteY180" fmla="*/ 1003904 h 3374064"/>
                  <a:gd name="connsiteX181" fmla="*/ 1877050 w 3210132"/>
                  <a:gd name="connsiteY181" fmla="*/ 1052043 h 3374064"/>
                  <a:gd name="connsiteX182" fmla="*/ 1925195 w 3210132"/>
                  <a:gd name="connsiteY182" fmla="*/ 1003904 h 3374064"/>
                  <a:gd name="connsiteX183" fmla="*/ 1877050 w 3210132"/>
                  <a:gd name="connsiteY183" fmla="*/ 954890 h 3374064"/>
                  <a:gd name="connsiteX184" fmla="*/ 1339567 w 3210132"/>
                  <a:gd name="connsiteY184" fmla="*/ 954890 h 3374064"/>
                  <a:gd name="connsiteX185" fmla="*/ 1291421 w 3210132"/>
                  <a:gd name="connsiteY185" fmla="*/ 1003904 h 3374064"/>
                  <a:gd name="connsiteX186" fmla="*/ 1339567 w 3210132"/>
                  <a:gd name="connsiteY186" fmla="*/ 1052043 h 3374064"/>
                  <a:gd name="connsiteX187" fmla="*/ 1387713 w 3210132"/>
                  <a:gd name="connsiteY187" fmla="*/ 1003904 h 3374064"/>
                  <a:gd name="connsiteX188" fmla="*/ 1339567 w 3210132"/>
                  <a:gd name="connsiteY188" fmla="*/ 954890 h 3374064"/>
                  <a:gd name="connsiteX189" fmla="*/ 2414533 w 3210132"/>
                  <a:gd name="connsiteY189" fmla="*/ 912004 h 3374064"/>
                  <a:gd name="connsiteX190" fmla="*/ 2366387 w 3210132"/>
                  <a:gd name="connsiteY190" fmla="*/ 955766 h 3374064"/>
                  <a:gd name="connsiteX191" fmla="*/ 2366387 w 3210132"/>
                  <a:gd name="connsiteY191" fmla="*/ 956641 h 3374064"/>
                  <a:gd name="connsiteX192" fmla="*/ 2366387 w 3210132"/>
                  <a:gd name="connsiteY192" fmla="*/ 958391 h 3374064"/>
                  <a:gd name="connsiteX193" fmla="*/ 2366387 w 3210132"/>
                  <a:gd name="connsiteY193" fmla="*/ 961017 h 3374064"/>
                  <a:gd name="connsiteX194" fmla="*/ 2414533 w 3210132"/>
                  <a:gd name="connsiteY194" fmla="*/ 1009156 h 3374064"/>
                  <a:gd name="connsiteX195" fmla="*/ 2463553 w 3210132"/>
                  <a:gd name="connsiteY195" fmla="*/ 961017 h 3374064"/>
                  <a:gd name="connsiteX196" fmla="*/ 2414533 w 3210132"/>
                  <a:gd name="connsiteY196" fmla="*/ 912004 h 3374064"/>
                  <a:gd name="connsiteX197" fmla="*/ 800334 w 3210132"/>
                  <a:gd name="connsiteY197" fmla="*/ 912004 h 3374064"/>
                  <a:gd name="connsiteX198" fmla="*/ 752188 w 3210132"/>
                  <a:gd name="connsiteY198" fmla="*/ 961017 h 3374064"/>
                  <a:gd name="connsiteX199" fmla="*/ 800334 w 3210132"/>
                  <a:gd name="connsiteY199" fmla="*/ 1009156 h 3374064"/>
                  <a:gd name="connsiteX200" fmla="*/ 848479 w 3210132"/>
                  <a:gd name="connsiteY200" fmla="*/ 961017 h 3374064"/>
                  <a:gd name="connsiteX201" fmla="*/ 848479 w 3210132"/>
                  <a:gd name="connsiteY201" fmla="*/ 958391 h 3374064"/>
                  <a:gd name="connsiteX202" fmla="*/ 848479 w 3210132"/>
                  <a:gd name="connsiteY202" fmla="*/ 956641 h 3374064"/>
                  <a:gd name="connsiteX203" fmla="*/ 848479 w 3210132"/>
                  <a:gd name="connsiteY203" fmla="*/ 955766 h 3374064"/>
                  <a:gd name="connsiteX204" fmla="*/ 800334 w 3210132"/>
                  <a:gd name="connsiteY204" fmla="*/ 912004 h 3374064"/>
                  <a:gd name="connsiteX205" fmla="*/ 388502 w 3210132"/>
                  <a:gd name="connsiteY205" fmla="*/ 792676 h 3374064"/>
                  <a:gd name="connsiteX206" fmla="*/ 339304 w 3210132"/>
                  <a:gd name="connsiteY206" fmla="*/ 840863 h 3374064"/>
                  <a:gd name="connsiteX207" fmla="*/ 388502 w 3210132"/>
                  <a:gd name="connsiteY207" fmla="*/ 889927 h 3374064"/>
                  <a:gd name="connsiteX208" fmla="*/ 436821 w 3210132"/>
                  <a:gd name="connsiteY208" fmla="*/ 840863 h 3374064"/>
                  <a:gd name="connsiteX209" fmla="*/ 388502 w 3210132"/>
                  <a:gd name="connsiteY209" fmla="*/ 792676 h 3374064"/>
                  <a:gd name="connsiteX210" fmla="*/ 2822022 w 3210132"/>
                  <a:gd name="connsiteY210" fmla="*/ 788952 h 3374064"/>
                  <a:gd name="connsiteX211" fmla="*/ 2773992 w 3210132"/>
                  <a:gd name="connsiteY211" fmla="*/ 837081 h 3374064"/>
                  <a:gd name="connsiteX212" fmla="*/ 2822022 w 3210132"/>
                  <a:gd name="connsiteY212" fmla="*/ 886086 h 3374064"/>
                  <a:gd name="connsiteX213" fmla="*/ 2870052 w 3210132"/>
                  <a:gd name="connsiteY213" fmla="*/ 837081 h 3374064"/>
                  <a:gd name="connsiteX214" fmla="*/ 2822022 w 3210132"/>
                  <a:gd name="connsiteY214" fmla="*/ 788952 h 3374064"/>
                  <a:gd name="connsiteX215" fmla="*/ 754852 w 3210132"/>
                  <a:gd name="connsiteY215" fmla="*/ 666512 h 3374064"/>
                  <a:gd name="connsiteX216" fmla="*/ 731132 w 3210132"/>
                  <a:gd name="connsiteY216" fmla="*/ 672645 h 3374064"/>
                  <a:gd name="connsiteX217" fmla="*/ 729375 w 3210132"/>
                  <a:gd name="connsiteY217" fmla="*/ 674397 h 3374064"/>
                  <a:gd name="connsiteX218" fmla="*/ 724103 w 3210132"/>
                  <a:gd name="connsiteY218" fmla="*/ 677026 h 3374064"/>
                  <a:gd name="connsiteX219" fmla="*/ 706533 w 3210132"/>
                  <a:gd name="connsiteY219" fmla="*/ 714700 h 3374064"/>
                  <a:gd name="connsiteX220" fmla="*/ 754852 w 3210132"/>
                  <a:gd name="connsiteY220" fmla="*/ 763763 h 3374064"/>
                  <a:gd name="connsiteX221" fmla="*/ 804050 w 3210132"/>
                  <a:gd name="connsiteY221" fmla="*/ 714700 h 3374064"/>
                  <a:gd name="connsiteX222" fmla="*/ 754852 w 3210132"/>
                  <a:gd name="connsiteY222" fmla="*/ 666512 h 3374064"/>
                  <a:gd name="connsiteX223" fmla="*/ 2458742 w 3210132"/>
                  <a:gd name="connsiteY223" fmla="*/ 662940 h 3374064"/>
                  <a:gd name="connsiteX224" fmla="*/ 2409839 w 3210132"/>
                  <a:gd name="connsiteY224" fmla="*/ 711069 h 3374064"/>
                  <a:gd name="connsiteX225" fmla="*/ 2458742 w 3210132"/>
                  <a:gd name="connsiteY225" fmla="*/ 760074 h 3374064"/>
                  <a:gd name="connsiteX226" fmla="*/ 2506772 w 3210132"/>
                  <a:gd name="connsiteY226" fmla="*/ 711069 h 3374064"/>
                  <a:gd name="connsiteX227" fmla="*/ 2489307 w 3210132"/>
                  <a:gd name="connsiteY227" fmla="*/ 673441 h 3374064"/>
                  <a:gd name="connsiteX228" fmla="*/ 2484067 w 3210132"/>
                  <a:gd name="connsiteY228" fmla="*/ 670815 h 3374064"/>
                  <a:gd name="connsiteX229" fmla="*/ 2482320 w 3210132"/>
                  <a:gd name="connsiteY229" fmla="*/ 669065 h 3374064"/>
                  <a:gd name="connsiteX230" fmla="*/ 2458742 w 3210132"/>
                  <a:gd name="connsiteY230" fmla="*/ 662940 h 3374064"/>
                  <a:gd name="connsiteX231" fmla="*/ 2160673 w 3210132"/>
                  <a:gd name="connsiteY231" fmla="*/ 363226 h 3374064"/>
                  <a:gd name="connsiteX232" fmla="*/ 2111651 w 3210132"/>
                  <a:gd name="connsiteY232" fmla="*/ 412239 h 3374064"/>
                  <a:gd name="connsiteX233" fmla="*/ 2160673 w 3210132"/>
                  <a:gd name="connsiteY233" fmla="*/ 460378 h 3374064"/>
                  <a:gd name="connsiteX234" fmla="*/ 2195031 w 3210132"/>
                  <a:gd name="connsiteY234" fmla="*/ 446155 h 3374064"/>
                  <a:gd name="connsiteX235" fmla="*/ 2197440 w 3210132"/>
                  <a:gd name="connsiteY235" fmla="*/ 442706 h 3374064"/>
                  <a:gd name="connsiteX236" fmla="*/ 2205727 w 3210132"/>
                  <a:gd name="connsiteY236" fmla="*/ 430838 h 3374064"/>
                  <a:gd name="connsiteX237" fmla="*/ 2209694 w 3210132"/>
                  <a:gd name="connsiteY237" fmla="*/ 412239 h 3374064"/>
                  <a:gd name="connsiteX238" fmla="*/ 2160673 w 3210132"/>
                  <a:gd name="connsiteY238" fmla="*/ 363226 h 3374064"/>
                  <a:gd name="connsiteX239" fmla="*/ 1054193 w 3210132"/>
                  <a:gd name="connsiteY239" fmla="*/ 363226 h 3374064"/>
                  <a:gd name="connsiteX240" fmla="*/ 1006048 w 3210132"/>
                  <a:gd name="connsiteY240" fmla="*/ 412239 h 3374064"/>
                  <a:gd name="connsiteX241" fmla="*/ 1054193 w 3210132"/>
                  <a:gd name="connsiteY241" fmla="*/ 460378 h 3374064"/>
                  <a:gd name="connsiteX242" fmla="*/ 1103215 w 3210132"/>
                  <a:gd name="connsiteY242" fmla="*/ 412239 h 3374064"/>
                  <a:gd name="connsiteX243" fmla="*/ 1054193 w 3210132"/>
                  <a:gd name="connsiteY243" fmla="*/ 363226 h 3374064"/>
                  <a:gd name="connsiteX244" fmla="*/ 1715105 w 3210132"/>
                  <a:gd name="connsiteY244" fmla="*/ 195179 h 3374064"/>
                  <a:gd name="connsiteX245" fmla="*/ 1667834 w 3210132"/>
                  <a:gd name="connsiteY245" fmla="*/ 244193 h 3374064"/>
                  <a:gd name="connsiteX246" fmla="*/ 1715105 w 3210132"/>
                  <a:gd name="connsiteY246" fmla="*/ 292331 h 3374064"/>
                  <a:gd name="connsiteX247" fmla="*/ 1764126 w 3210132"/>
                  <a:gd name="connsiteY247" fmla="*/ 244193 h 3374064"/>
                  <a:gd name="connsiteX248" fmla="*/ 1715105 w 3210132"/>
                  <a:gd name="connsiteY248" fmla="*/ 195179 h 3374064"/>
                  <a:gd name="connsiteX249" fmla="*/ 1500637 w 3210132"/>
                  <a:gd name="connsiteY249" fmla="*/ 195179 h 3374064"/>
                  <a:gd name="connsiteX250" fmla="*/ 1452491 w 3210132"/>
                  <a:gd name="connsiteY250" fmla="*/ 244193 h 3374064"/>
                  <a:gd name="connsiteX251" fmla="*/ 1500637 w 3210132"/>
                  <a:gd name="connsiteY251" fmla="*/ 292331 h 3374064"/>
                  <a:gd name="connsiteX252" fmla="*/ 1548783 w 3210132"/>
                  <a:gd name="connsiteY252" fmla="*/ 244193 h 3374064"/>
                  <a:gd name="connsiteX253" fmla="*/ 1500637 w 3210132"/>
                  <a:gd name="connsiteY253" fmla="*/ 195179 h 3374064"/>
                  <a:gd name="connsiteX254" fmla="*/ 497441 w 3210132"/>
                  <a:gd name="connsiteY254" fmla="*/ 181132 h 3374064"/>
                  <a:gd name="connsiteX255" fmla="*/ 508861 w 3210132"/>
                  <a:gd name="connsiteY255" fmla="*/ 181132 h 3374064"/>
                  <a:gd name="connsiteX256" fmla="*/ 774180 w 3210132"/>
                  <a:gd name="connsiteY256" fmla="*/ 445726 h 3374064"/>
                  <a:gd name="connsiteX257" fmla="*/ 776816 w 3210132"/>
                  <a:gd name="connsiteY257" fmla="*/ 451859 h 3374064"/>
                  <a:gd name="connsiteX258" fmla="*/ 774180 w 3210132"/>
                  <a:gd name="connsiteY258" fmla="*/ 457115 h 3374064"/>
                  <a:gd name="connsiteX259" fmla="*/ 647671 w 3210132"/>
                  <a:gd name="connsiteY259" fmla="*/ 583279 h 3374064"/>
                  <a:gd name="connsiteX260" fmla="*/ 724103 w 3210132"/>
                  <a:gd name="connsiteY260" fmla="*/ 658627 h 3374064"/>
                  <a:gd name="connsiteX261" fmla="*/ 754852 w 3210132"/>
                  <a:gd name="connsiteY261" fmla="*/ 649866 h 3374064"/>
                  <a:gd name="connsiteX262" fmla="*/ 820742 w 3210132"/>
                  <a:gd name="connsiteY262" fmla="*/ 714700 h 3374064"/>
                  <a:gd name="connsiteX263" fmla="*/ 754852 w 3210132"/>
                  <a:gd name="connsiteY263" fmla="*/ 779534 h 3374064"/>
                  <a:gd name="connsiteX264" fmla="*/ 689840 w 3210132"/>
                  <a:gd name="connsiteY264" fmla="*/ 714700 h 3374064"/>
                  <a:gd name="connsiteX265" fmla="*/ 710925 w 3210132"/>
                  <a:gd name="connsiteY265" fmla="*/ 668264 h 3374064"/>
                  <a:gd name="connsiteX266" fmla="*/ 636249 w 3210132"/>
                  <a:gd name="connsiteY266" fmla="*/ 595545 h 3374064"/>
                  <a:gd name="connsiteX267" fmla="*/ 436821 w 3210132"/>
                  <a:gd name="connsiteY267" fmla="*/ 794428 h 3374064"/>
                  <a:gd name="connsiteX268" fmla="*/ 434186 w 3210132"/>
                  <a:gd name="connsiteY268" fmla="*/ 795304 h 3374064"/>
                  <a:gd name="connsiteX269" fmla="*/ 453514 w 3210132"/>
                  <a:gd name="connsiteY269" fmla="*/ 840863 h 3374064"/>
                  <a:gd name="connsiteX270" fmla="*/ 388502 w 3210132"/>
                  <a:gd name="connsiteY270" fmla="*/ 906574 h 3374064"/>
                  <a:gd name="connsiteX271" fmla="*/ 323490 w 3210132"/>
                  <a:gd name="connsiteY271" fmla="*/ 840863 h 3374064"/>
                  <a:gd name="connsiteX272" fmla="*/ 388502 w 3210132"/>
                  <a:gd name="connsiteY272" fmla="*/ 776029 h 3374064"/>
                  <a:gd name="connsiteX273" fmla="*/ 422765 w 3210132"/>
                  <a:gd name="connsiteY273" fmla="*/ 785667 h 3374064"/>
                  <a:gd name="connsiteX274" fmla="*/ 424522 w 3210132"/>
                  <a:gd name="connsiteY274" fmla="*/ 783038 h 3374064"/>
                  <a:gd name="connsiteX275" fmla="*/ 757488 w 3210132"/>
                  <a:gd name="connsiteY275" fmla="*/ 451859 h 3374064"/>
                  <a:gd name="connsiteX276" fmla="*/ 497441 w 3210132"/>
                  <a:gd name="connsiteY276" fmla="*/ 191646 h 3374064"/>
                  <a:gd name="connsiteX277" fmla="*/ 497441 w 3210132"/>
                  <a:gd name="connsiteY277" fmla="*/ 181132 h 3374064"/>
                  <a:gd name="connsiteX278" fmla="*/ 2702384 w 3210132"/>
                  <a:gd name="connsiteY278" fmla="*/ 178143 h 3374064"/>
                  <a:gd name="connsiteX279" fmla="*/ 2713737 w 3210132"/>
                  <a:gd name="connsiteY279" fmla="*/ 178143 h 3374064"/>
                  <a:gd name="connsiteX280" fmla="*/ 2713737 w 3210132"/>
                  <a:gd name="connsiteY280" fmla="*/ 188644 h 3374064"/>
                  <a:gd name="connsiteX281" fmla="*/ 2456996 w 3210132"/>
                  <a:gd name="connsiteY281" fmla="*/ 448544 h 3374064"/>
                  <a:gd name="connsiteX282" fmla="*/ 2786218 w 3210132"/>
                  <a:gd name="connsiteY282" fmla="*/ 779326 h 3374064"/>
                  <a:gd name="connsiteX283" fmla="*/ 2787964 w 3210132"/>
                  <a:gd name="connsiteY283" fmla="*/ 781951 h 3374064"/>
                  <a:gd name="connsiteX284" fmla="*/ 2822022 w 3210132"/>
                  <a:gd name="connsiteY284" fmla="*/ 772325 h 3374064"/>
                  <a:gd name="connsiteX285" fmla="*/ 2886644 w 3210132"/>
                  <a:gd name="connsiteY285" fmla="*/ 837081 h 3374064"/>
                  <a:gd name="connsiteX286" fmla="*/ 2822022 w 3210132"/>
                  <a:gd name="connsiteY286" fmla="*/ 902713 h 3374064"/>
                  <a:gd name="connsiteX287" fmla="*/ 2757400 w 3210132"/>
                  <a:gd name="connsiteY287" fmla="*/ 837081 h 3374064"/>
                  <a:gd name="connsiteX288" fmla="*/ 2776612 w 3210132"/>
                  <a:gd name="connsiteY288" fmla="*/ 791577 h 3374064"/>
                  <a:gd name="connsiteX289" fmla="*/ 2774865 w 3210132"/>
                  <a:gd name="connsiteY289" fmla="*/ 790702 h 3374064"/>
                  <a:gd name="connsiteX290" fmla="*/ 2576633 w 3210132"/>
                  <a:gd name="connsiteY290" fmla="*/ 592058 h 3374064"/>
                  <a:gd name="connsiteX291" fmla="*/ 2503279 w 3210132"/>
                  <a:gd name="connsiteY291" fmla="*/ 664690 h 3374064"/>
                  <a:gd name="connsiteX292" fmla="*/ 2523364 w 3210132"/>
                  <a:gd name="connsiteY292" fmla="*/ 711069 h 3374064"/>
                  <a:gd name="connsiteX293" fmla="*/ 2458742 w 3210132"/>
                  <a:gd name="connsiteY293" fmla="*/ 775826 h 3374064"/>
                  <a:gd name="connsiteX294" fmla="*/ 2393247 w 3210132"/>
                  <a:gd name="connsiteY294" fmla="*/ 711069 h 3374064"/>
                  <a:gd name="connsiteX295" fmla="*/ 2458742 w 3210132"/>
                  <a:gd name="connsiteY295" fmla="*/ 646313 h 3374064"/>
                  <a:gd name="connsiteX296" fmla="*/ 2489307 w 3210132"/>
                  <a:gd name="connsiteY296" fmla="*/ 655064 h 3374064"/>
                  <a:gd name="connsiteX297" fmla="*/ 2565281 w 3210132"/>
                  <a:gd name="connsiteY297" fmla="*/ 579807 h 3374064"/>
                  <a:gd name="connsiteX298" fmla="*/ 2438657 w 3210132"/>
                  <a:gd name="connsiteY298" fmla="*/ 453795 h 3374064"/>
                  <a:gd name="connsiteX299" fmla="*/ 2436910 w 3210132"/>
                  <a:gd name="connsiteY299" fmla="*/ 448544 h 3374064"/>
                  <a:gd name="connsiteX300" fmla="*/ 2438657 w 3210132"/>
                  <a:gd name="connsiteY300" fmla="*/ 442419 h 3374064"/>
                  <a:gd name="connsiteX301" fmla="*/ 2022363 w 3210132"/>
                  <a:gd name="connsiteY301" fmla="*/ 135663 h 3374064"/>
                  <a:gd name="connsiteX302" fmla="*/ 1975092 w 3210132"/>
                  <a:gd name="connsiteY302" fmla="*/ 183801 h 3374064"/>
                  <a:gd name="connsiteX303" fmla="*/ 2022363 w 3210132"/>
                  <a:gd name="connsiteY303" fmla="*/ 231939 h 3374064"/>
                  <a:gd name="connsiteX304" fmla="*/ 2070509 w 3210132"/>
                  <a:gd name="connsiteY304" fmla="*/ 183801 h 3374064"/>
                  <a:gd name="connsiteX305" fmla="*/ 2022363 w 3210132"/>
                  <a:gd name="connsiteY305" fmla="*/ 135663 h 3374064"/>
                  <a:gd name="connsiteX306" fmla="*/ 1192503 w 3210132"/>
                  <a:gd name="connsiteY306" fmla="*/ 135663 h 3374064"/>
                  <a:gd name="connsiteX307" fmla="*/ 1144358 w 3210132"/>
                  <a:gd name="connsiteY307" fmla="*/ 183801 h 3374064"/>
                  <a:gd name="connsiteX308" fmla="*/ 1192503 w 3210132"/>
                  <a:gd name="connsiteY308" fmla="*/ 231939 h 3374064"/>
                  <a:gd name="connsiteX309" fmla="*/ 1241525 w 3210132"/>
                  <a:gd name="connsiteY309" fmla="*/ 183801 h 3374064"/>
                  <a:gd name="connsiteX310" fmla="*/ 1192503 w 3210132"/>
                  <a:gd name="connsiteY310" fmla="*/ 135663 h 3374064"/>
                  <a:gd name="connsiteX311" fmla="*/ 1608308 w 3210132"/>
                  <a:gd name="connsiteY311" fmla="*/ 0 h 3374064"/>
                  <a:gd name="connsiteX312" fmla="*/ 1616187 w 3210132"/>
                  <a:gd name="connsiteY312" fmla="*/ 8752 h 3374064"/>
                  <a:gd name="connsiteX313" fmla="*/ 1616187 w 3210132"/>
                  <a:gd name="connsiteY313" fmla="*/ 589039 h 3374064"/>
                  <a:gd name="connsiteX314" fmla="*/ 1828904 w 3210132"/>
                  <a:gd name="connsiteY314" fmla="*/ 375479 h 3374064"/>
                  <a:gd name="connsiteX315" fmla="*/ 1751871 w 3210132"/>
                  <a:gd name="connsiteY315" fmla="*/ 297583 h 3374064"/>
                  <a:gd name="connsiteX316" fmla="*/ 1715105 w 3210132"/>
                  <a:gd name="connsiteY316" fmla="*/ 308961 h 3374064"/>
                  <a:gd name="connsiteX317" fmla="*/ 1650327 w 3210132"/>
                  <a:gd name="connsiteY317" fmla="*/ 244193 h 3374064"/>
                  <a:gd name="connsiteX318" fmla="*/ 1715105 w 3210132"/>
                  <a:gd name="connsiteY318" fmla="*/ 179425 h 3374064"/>
                  <a:gd name="connsiteX319" fmla="*/ 1780758 w 3210132"/>
                  <a:gd name="connsiteY319" fmla="*/ 244193 h 3374064"/>
                  <a:gd name="connsiteX320" fmla="*/ 1764126 w 3210132"/>
                  <a:gd name="connsiteY320" fmla="*/ 287080 h 3374064"/>
                  <a:gd name="connsiteX321" fmla="*/ 1840284 w 3210132"/>
                  <a:gd name="connsiteY321" fmla="*/ 364101 h 3374064"/>
                  <a:gd name="connsiteX322" fmla="*/ 1975092 w 3210132"/>
                  <a:gd name="connsiteY322" fmla="*/ 229314 h 3374064"/>
                  <a:gd name="connsiteX323" fmla="*/ 1956709 w 3210132"/>
                  <a:gd name="connsiteY323" fmla="*/ 183801 h 3374064"/>
                  <a:gd name="connsiteX324" fmla="*/ 2021487 w 3210132"/>
                  <a:gd name="connsiteY324" fmla="*/ 119033 h 3374064"/>
                  <a:gd name="connsiteX325" fmla="*/ 2022363 w 3210132"/>
                  <a:gd name="connsiteY325" fmla="*/ 119033 h 3374064"/>
                  <a:gd name="connsiteX326" fmla="*/ 2023238 w 3210132"/>
                  <a:gd name="connsiteY326" fmla="*/ 119033 h 3374064"/>
                  <a:gd name="connsiteX327" fmla="*/ 2088016 w 3210132"/>
                  <a:gd name="connsiteY327" fmla="*/ 183801 h 3374064"/>
                  <a:gd name="connsiteX328" fmla="*/ 2023238 w 3210132"/>
                  <a:gd name="connsiteY328" fmla="*/ 248569 h 3374064"/>
                  <a:gd name="connsiteX329" fmla="*/ 2022363 w 3210132"/>
                  <a:gd name="connsiteY329" fmla="*/ 248569 h 3374064"/>
                  <a:gd name="connsiteX330" fmla="*/ 2021487 w 3210132"/>
                  <a:gd name="connsiteY330" fmla="*/ 248569 h 3374064"/>
                  <a:gd name="connsiteX331" fmla="*/ 1988223 w 3210132"/>
                  <a:gd name="connsiteY331" fmla="*/ 238941 h 3374064"/>
                  <a:gd name="connsiteX332" fmla="*/ 1846411 w 3210132"/>
                  <a:gd name="connsiteY332" fmla="*/ 381606 h 3374064"/>
                  <a:gd name="connsiteX333" fmla="*/ 1616187 w 3210132"/>
                  <a:gd name="connsiteY333" fmla="*/ 611795 h 3374064"/>
                  <a:gd name="connsiteX334" fmla="*/ 1616187 w 3210132"/>
                  <a:gd name="connsiteY334" fmla="*/ 995152 h 3374064"/>
                  <a:gd name="connsiteX335" fmla="*/ 1812272 w 3210132"/>
                  <a:gd name="connsiteY335" fmla="*/ 995152 h 3374064"/>
                  <a:gd name="connsiteX336" fmla="*/ 1877050 w 3210132"/>
                  <a:gd name="connsiteY336" fmla="*/ 938261 h 3374064"/>
                  <a:gd name="connsiteX337" fmla="*/ 1941828 w 3210132"/>
                  <a:gd name="connsiteY337" fmla="*/ 1003904 h 3374064"/>
                  <a:gd name="connsiteX338" fmla="*/ 1877050 w 3210132"/>
                  <a:gd name="connsiteY338" fmla="*/ 1068672 h 3374064"/>
                  <a:gd name="connsiteX339" fmla="*/ 1812272 w 3210132"/>
                  <a:gd name="connsiteY339" fmla="*/ 1011781 h 3374064"/>
                  <a:gd name="connsiteX340" fmla="*/ 1616187 w 3210132"/>
                  <a:gd name="connsiteY340" fmla="*/ 1011781 h 3374064"/>
                  <a:gd name="connsiteX341" fmla="*/ 1616187 w 3210132"/>
                  <a:gd name="connsiteY341" fmla="*/ 1586817 h 3374064"/>
                  <a:gd name="connsiteX342" fmla="*/ 1765877 w 3210132"/>
                  <a:gd name="connsiteY342" fmla="*/ 1600821 h 3374064"/>
                  <a:gd name="connsiteX343" fmla="*/ 1860417 w 3210132"/>
                  <a:gd name="connsiteY343" fmla="*/ 1506294 h 3374064"/>
                  <a:gd name="connsiteX344" fmla="*/ 1860417 w 3210132"/>
                  <a:gd name="connsiteY344" fmla="*/ 1255099 h 3374064"/>
                  <a:gd name="connsiteX345" fmla="*/ 1863044 w 3210132"/>
                  <a:gd name="connsiteY345" fmla="*/ 1248972 h 3374064"/>
                  <a:gd name="connsiteX346" fmla="*/ 2155420 w 3210132"/>
                  <a:gd name="connsiteY346" fmla="*/ 956641 h 3374064"/>
                  <a:gd name="connsiteX347" fmla="*/ 1890180 w 3210132"/>
                  <a:gd name="connsiteY347" fmla="*/ 692317 h 3374064"/>
                  <a:gd name="connsiteX348" fmla="*/ 1890180 w 3210132"/>
                  <a:gd name="connsiteY348" fmla="*/ 680939 h 3374064"/>
                  <a:gd name="connsiteX349" fmla="*/ 2114277 w 3210132"/>
                  <a:gd name="connsiteY349" fmla="*/ 456877 h 3374064"/>
                  <a:gd name="connsiteX350" fmla="*/ 2095895 w 3210132"/>
                  <a:gd name="connsiteY350" fmla="*/ 412239 h 3374064"/>
                  <a:gd name="connsiteX351" fmla="*/ 2160673 w 3210132"/>
                  <a:gd name="connsiteY351" fmla="*/ 346596 h 3374064"/>
                  <a:gd name="connsiteX352" fmla="*/ 2225451 w 3210132"/>
                  <a:gd name="connsiteY352" fmla="*/ 412239 h 3374064"/>
                  <a:gd name="connsiteX353" fmla="*/ 2206521 w 3210132"/>
                  <a:gd name="connsiteY353" fmla="*/ 457752 h 3374064"/>
                  <a:gd name="connsiteX354" fmla="*/ 2204909 w 3210132"/>
                  <a:gd name="connsiteY354" fmla="*/ 458853 h 3374064"/>
                  <a:gd name="connsiteX355" fmla="*/ 2185936 w 3210132"/>
                  <a:gd name="connsiteY355" fmla="*/ 471811 h 3374064"/>
                  <a:gd name="connsiteX356" fmla="*/ 2160673 w 3210132"/>
                  <a:gd name="connsiteY356" fmla="*/ 477007 h 3374064"/>
                  <a:gd name="connsiteX357" fmla="*/ 2126533 w 3210132"/>
                  <a:gd name="connsiteY357" fmla="*/ 466505 h 3374064"/>
                  <a:gd name="connsiteX358" fmla="*/ 1907688 w 3210132"/>
                  <a:gd name="connsiteY358" fmla="*/ 686191 h 3374064"/>
                  <a:gd name="connsiteX359" fmla="*/ 2169426 w 3210132"/>
                  <a:gd name="connsiteY359" fmla="*/ 948764 h 3374064"/>
                  <a:gd name="connsiteX360" fmla="*/ 2351505 w 3210132"/>
                  <a:gd name="connsiteY360" fmla="*/ 948764 h 3374064"/>
                  <a:gd name="connsiteX361" fmla="*/ 2392005 w 3210132"/>
                  <a:gd name="connsiteY361" fmla="*/ 900147 h 3374064"/>
                  <a:gd name="connsiteX362" fmla="*/ 2407785 w 3210132"/>
                  <a:gd name="connsiteY362" fmla="*/ 897417 h 3374064"/>
                  <a:gd name="connsiteX363" fmla="*/ 2414533 w 3210132"/>
                  <a:gd name="connsiteY363" fmla="*/ 896249 h 3374064"/>
                  <a:gd name="connsiteX364" fmla="*/ 2479311 w 3210132"/>
                  <a:gd name="connsiteY364" fmla="*/ 961017 h 3374064"/>
                  <a:gd name="connsiteX365" fmla="*/ 2414533 w 3210132"/>
                  <a:gd name="connsiteY365" fmla="*/ 1024910 h 3374064"/>
                  <a:gd name="connsiteX366" fmla="*/ 2349754 w 3210132"/>
                  <a:gd name="connsiteY366" fmla="*/ 965393 h 3374064"/>
                  <a:gd name="connsiteX367" fmla="*/ 2169426 w 3210132"/>
                  <a:gd name="connsiteY367" fmla="*/ 965393 h 3374064"/>
                  <a:gd name="connsiteX368" fmla="*/ 1877050 w 3210132"/>
                  <a:gd name="connsiteY368" fmla="*/ 1257725 h 3374064"/>
                  <a:gd name="connsiteX369" fmla="*/ 1877050 w 3210132"/>
                  <a:gd name="connsiteY369" fmla="*/ 1509795 h 3374064"/>
                  <a:gd name="connsiteX370" fmla="*/ 1875299 w 3210132"/>
                  <a:gd name="connsiteY370" fmla="*/ 1515922 h 3374064"/>
                  <a:gd name="connsiteX371" fmla="*/ 1787761 w 3210132"/>
                  <a:gd name="connsiteY371" fmla="*/ 1602571 h 3374064"/>
                  <a:gd name="connsiteX372" fmla="*/ 1944454 w 3210132"/>
                  <a:gd name="connsiteY372" fmla="*/ 1604322 h 3374064"/>
                  <a:gd name="connsiteX373" fmla="*/ 2303359 w 3210132"/>
                  <a:gd name="connsiteY373" fmla="*/ 1562310 h 3374064"/>
                  <a:gd name="connsiteX374" fmla="*/ 2303359 w 3210132"/>
                  <a:gd name="connsiteY374" fmla="*/ 1396013 h 3374064"/>
                  <a:gd name="connsiteX375" fmla="*/ 2248210 w 3210132"/>
                  <a:gd name="connsiteY375" fmla="*/ 1332120 h 3374064"/>
                  <a:gd name="connsiteX376" fmla="*/ 2312989 w 3210132"/>
                  <a:gd name="connsiteY376" fmla="*/ 1267352 h 3374064"/>
                  <a:gd name="connsiteX377" fmla="*/ 2377767 w 3210132"/>
                  <a:gd name="connsiteY377" fmla="*/ 1332120 h 3374064"/>
                  <a:gd name="connsiteX378" fmla="*/ 2319991 w 3210132"/>
                  <a:gd name="connsiteY378" fmla="*/ 1396888 h 3374064"/>
                  <a:gd name="connsiteX379" fmla="*/ 2319991 w 3210132"/>
                  <a:gd name="connsiteY379" fmla="*/ 1558809 h 3374064"/>
                  <a:gd name="connsiteX380" fmla="*/ 2497693 w 3210132"/>
                  <a:gd name="connsiteY380" fmla="*/ 1511546 h 3374064"/>
                  <a:gd name="connsiteX381" fmla="*/ 2614994 w 3210132"/>
                  <a:gd name="connsiteY381" fmla="*/ 1477411 h 3374064"/>
                  <a:gd name="connsiteX382" fmla="*/ 2826836 w 3210132"/>
                  <a:gd name="connsiteY382" fmla="*/ 1382009 h 3374064"/>
                  <a:gd name="connsiteX383" fmla="*/ 2874106 w 3210132"/>
                  <a:gd name="connsiteY383" fmla="*/ 1354002 h 3374064"/>
                  <a:gd name="connsiteX384" fmla="*/ 2663140 w 3210132"/>
                  <a:gd name="connsiteY384" fmla="*/ 1141317 h 3374064"/>
                  <a:gd name="connsiteX385" fmla="*/ 2627249 w 3210132"/>
                  <a:gd name="connsiteY385" fmla="*/ 1153571 h 3374064"/>
                  <a:gd name="connsiteX386" fmla="*/ 2562471 w 3210132"/>
                  <a:gd name="connsiteY386" fmla="*/ 1087928 h 3374064"/>
                  <a:gd name="connsiteX387" fmla="*/ 2627249 w 3210132"/>
                  <a:gd name="connsiteY387" fmla="*/ 1023159 h 3374064"/>
                  <a:gd name="connsiteX388" fmla="*/ 2691152 w 3210132"/>
                  <a:gd name="connsiteY388" fmla="*/ 1087928 h 3374064"/>
                  <a:gd name="connsiteX389" fmla="*/ 2674520 w 3210132"/>
                  <a:gd name="connsiteY389" fmla="*/ 1130814 h 3374064"/>
                  <a:gd name="connsiteX390" fmla="*/ 2888113 w 3210132"/>
                  <a:gd name="connsiteY390" fmla="*/ 1344374 h 3374064"/>
                  <a:gd name="connsiteX391" fmla="*/ 3037802 w 3210132"/>
                  <a:gd name="connsiteY391" fmla="*/ 1220089 h 3374064"/>
                  <a:gd name="connsiteX392" fmla="*/ 3050057 w 3210132"/>
                  <a:gd name="connsiteY392" fmla="*/ 1220089 h 3374064"/>
                  <a:gd name="connsiteX393" fmla="*/ 3050057 w 3210132"/>
                  <a:gd name="connsiteY393" fmla="*/ 1232343 h 3374064"/>
                  <a:gd name="connsiteX394" fmla="*/ 2835590 w 3210132"/>
                  <a:gd name="connsiteY394" fmla="*/ 1396888 h 3374064"/>
                  <a:gd name="connsiteX395" fmla="*/ 2619371 w 3210132"/>
                  <a:gd name="connsiteY395" fmla="*/ 1492290 h 3374064"/>
                  <a:gd name="connsiteX396" fmla="*/ 2575602 w 3210132"/>
                  <a:gd name="connsiteY396" fmla="*/ 1504544 h 3374064"/>
                  <a:gd name="connsiteX397" fmla="*/ 2705158 w 3210132"/>
                  <a:gd name="connsiteY397" fmla="*/ 1635830 h 3374064"/>
                  <a:gd name="connsiteX398" fmla="*/ 2741924 w 3210132"/>
                  <a:gd name="connsiteY398" fmla="*/ 1624452 h 3374064"/>
                  <a:gd name="connsiteX399" fmla="*/ 2806702 w 3210132"/>
                  <a:gd name="connsiteY399" fmla="*/ 1689220 h 3374064"/>
                  <a:gd name="connsiteX400" fmla="*/ 2741924 w 3210132"/>
                  <a:gd name="connsiteY400" fmla="*/ 1753988 h 3374064"/>
                  <a:gd name="connsiteX401" fmla="*/ 2677146 w 3210132"/>
                  <a:gd name="connsiteY401" fmla="*/ 1689220 h 3374064"/>
                  <a:gd name="connsiteX402" fmla="*/ 2692903 w 3210132"/>
                  <a:gd name="connsiteY402" fmla="*/ 1646333 h 3374064"/>
                  <a:gd name="connsiteX403" fmla="*/ 2557219 w 3210132"/>
                  <a:gd name="connsiteY403" fmla="*/ 1510670 h 3374064"/>
                  <a:gd name="connsiteX404" fmla="*/ 2502946 w 3210132"/>
                  <a:gd name="connsiteY404" fmla="*/ 1528175 h 3374064"/>
                  <a:gd name="connsiteX405" fmla="*/ 2098521 w 3210132"/>
                  <a:gd name="connsiteY405" fmla="*/ 1610448 h 3374064"/>
                  <a:gd name="connsiteX406" fmla="*/ 1829779 w 3210132"/>
                  <a:gd name="connsiteY406" fmla="*/ 1849390 h 3374064"/>
                  <a:gd name="connsiteX407" fmla="*/ 1875299 w 3210132"/>
                  <a:gd name="connsiteY407" fmla="*/ 1957045 h 3374064"/>
                  <a:gd name="connsiteX408" fmla="*/ 1833281 w 3210132"/>
                  <a:gd name="connsiteY408" fmla="*/ 2061199 h 3374064"/>
                  <a:gd name="connsiteX409" fmla="*/ 2426788 w 3210132"/>
                  <a:gd name="connsiteY409" fmla="*/ 2209990 h 3374064"/>
                  <a:gd name="connsiteX410" fmla="*/ 2426788 w 3210132"/>
                  <a:gd name="connsiteY410" fmla="*/ 2044569 h 3374064"/>
                  <a:gd name="connsiteX411" fmla="*/ 2373389 w 3210132"/>
                  <a:gd name="connsiteY411" fmla="*/ 1980676 h 3374064"/>
                  <a:gd name="connsiteX412" fmla="*/ 2438167 w 3210132"/>
                  <a:gd name="connsiteY412" fmla="*/ 1915908 h 3374064"/>
                  <a:gd name="connsiteX413" fmla="*/ 2502946 w 3210132"/>
                  <a:gd name="connsiteY413" fmla="*/ 1980676 h 3374064"/>
                  <a:gd name="connsiteX414" fmla="*/ 2443420 w 3210132"/>
                  <a:gd name="connsiteY414" fmla="*/ 2045444 h 3374064"/>
                  <a:gd name="connsiteX415" fmla="*/ 2443420 w 3210132"/>
                  <a:gd name="connsiteY415" fmla="*/ 2209115 h 3374064"/>
                  <a:gd name="connsiteX416" fmla="*/ 2783942 w 3210132"/>
                  <a:gd name="connsiteY416" fmla="*/ 2159226 h 3374064"/>
                  <a:gd name="connsiteX417" fmla="*/ 2793571 w 3210132"/>
                  <a:gd name="connsiteY417" fmla="*/ 2165353 h 3374064"/>
                  <a:gd name="connsiteX418" fmla="*/ 2787444 w 3210132"/>
                  <a:gd name="connsiteY418" fmla="*/ 2174980 h 3374064"/>
                  <a:gd name="connsiteX419" fmla="*/ 2385645 w 3210132"/>
                  <a:gd name="connsiteY419" fmla="*/ 2229245 h 3374064"/>
                  <a:gd name="connsiteX420" fmla="*/ 2311238 w 3210132"/>
                  <a:gd name="connsiteY420" fmla="*/ 2230996 h 3374064"/>
                  <a:gd name="connsiteX421" fmla="*/ 1822776 w 3210132"/>
                  <a:gd name="connsiteY421" fmla="*/ 2073452 h 3374064"/>
                  <a:gd name="connsiteX422" fmla="*/ 1802643 w 3210132"/>
                  <a:gd name="connsiteY422" fmla="*/ 2090082 h 3374064"/>
                  <a:gd name="connsiteX423" fmla="*/ 1772004 w 3210132"/>
                  <a:gd name="connsiteY423" fmla="*/ 2287011 h 3374064"/>
                  <a:gd name="connsiteX424" fmla="*/ 1945329 w 3210132"/>
                  <a:gd name="connsiteY424" fmla="*/ 2461185 h 3374064"/>
                  <a:gd name="connsiteX425" fmla="*/ 2621997 w 3210132"/>
                  <a:gd name="connsiteY425" fmla="*/ 2461185 h 3374064"/>
                  <a:gd name="connsiteX426" fmla="*/ 2685900 w 3210132"/>
                  <a:gd name="connsiteY426" fmla="*/ 2400793 h 3374064"/>
                  <a:gd name="connsiteX427" fmla="*/ 2750678 w 3210132"/>
                  <a:gd name="connsiteY427" fmla="*/ 2465561 h 3374064"/>
                  <a:gd name="connsiteX428" fmla="*/ 2685900 w 3210132"/>
                  <a:gd name="connsiteY428" fmla="*/ 2530329 h 3374064"/>
                  <a:gd name="connsiteX429" fmla="*/ 2622873 w 3210132"/>
                  <a:gd name="connsiteY429" fmla="*/ 2476939 h 3374064"/>
                  <a:gd name="connsiteX430" fmla="*/ 2297231 w 3210132"/>
                  <a:gd name="connsiteY430" fmla="*/ 2476939 h 3374064"/>
                  <a:gd name="connsiteX431" fmla="*/ 2200940 w 3210132"/>
                  <a:gd name="connsiteY431" fmla="*/ 2574091 h 3374064"/>
                  <a:gd name="connsiteX432" fmla="*/ 2216697 w 3210132"/>
                  <a:gd name="connsiteY432" fmla="*/ 2616103 h 3374064"/>
                  <a:gd name="connsiteX433" fmla="*/ 2151919 w 3210132"/>
                  <a:gd name="connsiteY433" fmla="*/ 2681746 h 3374064"/>
                  <a:gd name="connsiteX434" fmla="*/ 2087141 w 3210132"/>
                  <a:gd name="connsiteY434" fmla="*/ 2616103 h 3374064"/>
                  <a:gd name="connsiteX435" fmla="*/ 2151919 w 3210132"/>
                  <a:gd name="connsiteY435" fmla="*/ 2551335 h 3374064"/>
                  <a:gd name="connsiteX436" fmla="*/ 2188685 w 3210132"/>
                  <a:gd name="connsiteY436" fmla="*/ 2562713 h 3374064"/>
                  <a:gd name="connsiteX437" fmla="*/ 2274472 w 3210132"/>
                  <a:gd name="connsiteY437" fmla="*/ 2476939 h 3374064"/>
                  <a:gd name="connsiteX438" fmla="*/ 1942703 w 3210132"/>
                  <a:gd name="connsiteY438" fmla="*/ 2476939 h 3374064"/>
                  <a:gd name="connsiteX439" fmla="*/ 1936575 w 3210132"/>
                  <a:gd name="connsiteY439" fmla="*/ 2475189 h 3374064"/>
                  <a:gd name="connsiteX440" fmla="*/ 1771129 w 3210132"/>
                  <a:gd name="connsiteY440" fmla="*/ 2308893 h 3374064"/>
                  <a:gd name="connsiteX441" fmla="*/ 1809645 w 3210132"/>
                  <a:gd name="connsiteY441" fmla="*/ 2523327 h 3374064"/>
                  <a:gd name="connsiteX442" fmla="*/ 1898059 w 3210132"/>
                  <a:gd name="connsiteY442" fmla="*/ 2667742 h 3374064"/>
                  <a:gd name="connsiteX443" fmla="*/ 1898059 w 3210132"/>
                  <a:gd name="connsiteY443" fmla="*/ 2679121 h 3374064"/>
                  <a:gd name="connsiteX444" fmla="*/ 1891931 w 3210132"/>
                  <a:gd name="connsiteY444" fmla="*/ 2681746 h 3374064"/>
                  <a:gd name="connsiteX445" fmla="*/ 1885803 w 3210132"/>
                  <a:gd name="connsiteY445" fmla="*/ 2679121 h 3374064"/>
                  <a:gd name="connsiteX446" fmla="*/ 1755372 w 3210132"/>
                  <a:gd name="connsiteY446" fmla="*/ 2292263 h 3374064"/>
                  <a:gd name="connsiteX447" fmla="*/ 1755372 w 3210132"/>
                  <a:gd name="connsiteY447" fmla="*/ 2287011 h 3374064"/>
                  <a:gd name="connsiteX448" fmla="*/ 1781633 w 3210132"/>
                  <a:gd name="connsiteY448" fmla="*/ 2104086 h 3374064"/>
                  <a:gd name="connsiteX449" fmla="*/ 1616187 w 3210132"/>
                  <a:gd name="connsiteY449" fmla="*/ 2151349 h 3374064"/>
                  <a:gd name="connsiteX450" fmla="*/ 1616187 w 3210132"/>
                  <a:gd name="connsiteY450" fmla="*/ 2581968 h 3374064"/>
                  <a:gd name="connsiteX451" fmla="*/ 1721232 w 3210132"/>
                  <a:gd name="connsiteY451" fmla="*/ 2686122 h 3374064"/>
                  <a:gd name="connsiteX452" fmla="*/ 1752746 w 3210132"/>
                  <a:gd name="connsiteY452" fmla="*/ 2679121 h 3374064"/>
                  <a:gd name="connsiteX453" fmla="*/ 1817524 w 3210132"/>
                  <a:gd name="connsiteY453" fmla="*/ 2743889 h 3374064"/>
                  <a:gd name="connsiteX454" fmla="*/ 1752746 w 3210132"/>
                  <a:gd name="connsiteY454" fmla="*/ 2808657 h 3374064"/>
                  <a:gd name="connsiteX455" fmla="*/ 1687968 w 3210132"/>
                  <a:gd name="connsiteY455" fmla="*/ 2743889 h 3374064"/>
                  <a:gd name="connsiteX456" fmla="*/ 1708102 w 3210132"/>
                  <a:gd name="connsiteY456" fmla="*/ 2696625 h 3374064"/>
                  <a:gd name="connsiteX457" fmla="*/ 1616187 w 3210132"/>
                  <a:gd name="connsiteY457" fmla="*/ 2604725 h 3374064"/>
                  <a:gd name="connsiteX458" fmla="*/ 1616187 w 3210132"/>
                  <a:gd name="connsiteY458" fmla="*/ 3244528 h 3374064"/>
                  <a:gd name="connsiteX459" fmla="*/ 1673086 w 3210132"/>
                  <a:gd name="connsiteY459" fmla="*/ 3309296 h 3374064"/>
                  <a:gd name="connsiteX460" fmla="*/ 1608308 w 3210132"/>
                  <a:gd name="connsiteY460" fmla="*/ 3374064 h 3374064"/>
                  <a:gd name="connsiteX461" fmla="*/ 1543530 w 3210132"/>
                  <a:gd name="connsiteY461" fmla="*/ 3309296 h 3374064"/>
                  <a:gd name="connsiteX462" fmla="*/ 1600430 w 3210132"/>
                  <a:gd name="connsiteY462" fmla="*/ 3244528 h 3374064"/>
                  <a:gd name="connsiteX463" fmla="*/ 1600430 w 3210132"/>
                  <a:gd name="connsiteY463" fmla="*/ 2607351 h 3374064"/>
                  <a:gd name="connsiteX464" fmla="*/ 1505889 w 3210132"/>
                  <a:gd name="connsiteY464" fmla="*/ 2701002 h 3374064"/>
                  <a:gd name="connsiteX465" fmla="*/ 1502387 w 3210132"/>
                  <a:gd name="connsiteY465" fmla="*/ 2703627 h 3374064"/>
                  <a:gd name="connsiteX466" fmla="*/ 1517269 w 3210132"/>
                  <a:gd name="connsiteY466" fmla="*/ 2743889 h 3374064"/>
                  <a:gd name="connsiteX467" fmla="*/ 1452491 w 3210132"/>
                  <a:gd name="connsiteY467" fmla="*/ 2808657 h 3374064"/>
                  <a:gd name="connsiteX468" fmla="*/ 1386837 w 3210132"/>
                  <a:gd name="connsiteY468" fmla="*/ 2743889 h 3374064"/>
                  <a:gd name="connsiteX469" fmla="*/ 1452491 w 3210132"/>
                  <a:gd name="connsiteY469" fmla="*/ 2679121 h 3374064"/>
                  <a:gd name="connsiteX470" fmla="*/ 1492758 w 3210132"/>
                  <a:gd name="connsiteY470" fmla="*/ 2693124 h 3374064"/>
                  <a:gd name="connsiteX471" fmla="*/ 1494509 w 3210132"/>
                  <a:gd name="connsiteY471" fmla="*/ 2689623 h 3374064"/>
                  <a:gd name="connsiteX472" fmla="*/ 1600430 w 3210132"/>
                  <a:gd name="connsiteY472" fmla="*/ 2583719 h 3374064"/>
                  <a:gd name="connsiteX473" fmla="*/ 1600430 w 3210132"/>
                  <a:gd name="connsiteY473" fmla="*/ 2151349 h 3374064"/>
                  <a:gd name="connsiteX474" fmla="*/ 1433233 w 3210132"/>
                  <a:gd name="connsiteY474" fmla="*/ 2102335 h 3374064"/>
                  <a:gd name="connsiteX475" fmla="*/ 1459494 w 3210132"/>
                  <a:gd name="connsiteY475" fmla="*/ 2287011 h 3374064"/>
                  <a:gd name="connsiteX476" fmla="*/ 1459494 w 3210132"/>
                  <a:gd name="connsiteY476" fmla="*/ 2292263 h 3374064"/>
                  <a:gd name="connsiteX477" fmla="*/ 1420102 w 3210132"/>
                  <a:gd name="connsiteY477" fmla="*/ 2530329 h 3374064"/>
                  <a:gd name="connsiteX478" fmla="*/ 1328187 w 3210132"/>
                  <a:gd name="connsiteY478" fmla="*/ 2679121 h 3374064"/>
                  <a:gd name="connsiteX479" fmla="*/ 1322935 w 3210132"/>
                  <a:gd name="connsiteY479" fmla="*/ 2681746 h 3374064"/>
                  <a:gd name="connsiteX480" fmla="*/ 1316807 w 3210132"/>
                  <a:gd name="connsiteY480" fmla="*/ 2679121 h 3374064"/>
                  <a:gd name="connsiteX481" fmla="*/ 1316807 w 3210132"/>
                  <a:gd name="connsiteY481" fmla="*/ 2667742 h 3374064"/>
                  <a:gd name="connsiteX482" fmla="*/ 1442862 w 3210132"/>
                  <a:gd name="connsiteY482" fmla="*/ 2308893 h 3374064"/>
                  <a:gd name="connsiteX483" fmla="*/ 1278291 w 3210132"/>
                  <a:gd name="connsiteY483" fmla="*/ 2475189 h 3374064"/>
                  <a:gd name="connsiteX484" fmla="*/ 1272163 w 3210132"/>
                  <a:gd name="connsiteY484" fmla="*/ 2476939 h 3374064"/>
                  <a:gd name="connsiteX485" fmla="*/ 940394 w 3210132"/>
                  <a:gd name="connsiteY485" fmla="*/ 2476939 h 3374064"/>
                  <a:gd name="connsiteX486" fmla="*/ 1026181 w 3210132"/>
                  <a:gd name="connsiteY486" fmla="*/ 2562713 h 3374064"/>
                  <a:gd name="connsiteX487" fmla="*/ 1062947 w 3210132"/>
                  <a:gd name="connsiteY487" fmla="*/ 2551335 h 3374064"/>
                  <a:gd name="connsiteX488" fmla="*/ 1127725 w 3210132"/>
                  <a:gd name="connsiteY488" fmla="*/ 2616103 h 3374064"/>
                  <a:gd name="connsiteX489" fmla="*/ 1062947 w 3210132"/>
                  <a:gd name="connsiteY489" fmla="*/ 2681746 h 3374064"/>
                  <a:gd name="connsiteX490" fmla="*/ 998169 w 3210132"/>
                  <a:gd name="connsiteY490" fmla="*/ 2616103 h 3374064"/>
                  <a:gd name="connsiteX491" fmla="*/ 1013926 w 3210132"/>
                  <a:gd name="connsiteY491" fmla="*/ 2574091 h 3374064"/>
                  <a:gd name="connsiteX492" fmla="*/ 916759 w 3210132"/>
                  <a:gd name="connsiteY492" fmla="*/ 2476939 h 3374064"/>
                  <a:gd name="connsiteX493" fmla="*/ 591993 w 3210132"/>
                  <a:gd name="connsiteY493" fmla="*/ 2476939 h 3374064"/>
                  <a:gd name="connsiteX494" fmla="*/ 528091 w 3210132"/>
                  <a:gd name="connsiteY494" fmla="*/ 2530329 h 3374064"/>
                  <a:gd name="connsiteX495" fmla="*/ 463313 w 3210132"/>
                  <a:gd name="connsiteY495" fmla="*/ 2465561 h 3374064"/>
                  <a:gd name="connsiteX496" fmla="*/ 528091 w 3210132"/>
                  <a:gd name="connsiteY496" fmla="*/ 2400793 h 3374064"/>
                  <a:gd name="connsiteX497" fmla="*/ 592869 w 3210132"/>
                  <a:gd name="connsiteY497" fmla="*/ 2461185 h 3374064"/>
                  <a:gd name="connsiteX498" fmla="*/ 1269537 w 3210132"/>
                  <a:gd name="connsiteY498" fmla="*/ 2461185 h 3374064"/>
                  <a:gd name="connsiteX499" fmla="*/ 1442862 w 3210132"/>
                  <a:gd name="connsiteY499" fmla="*/ 2287011 h 3374064"/>
                  <a:gd name="connsiteX500" fmla="*/ 1411348 w 3210132"/>
                  <a:gd name="connsiteY500" fmla="*/ 2087456 h 3374064"/>
                  <a:gd name="connsiteX501" fmla="*/ 1393841 w 3210132"/>
                  <a:gd name="connsiteY501" fmla="*/ 2070826 h 3374064"/>
                  <a:gd name="connsiteX502" fmla="*/ 903628 w 3210132"/>
                  <a:gd name="connsiteY502" fmla="*/ 2230996 h 3374064"/>
                  <a:gd name="connsiteX503" fmla="*/ 830097 w 3210132"/>
                  <a:gd name="connsiteY503" fmla="*/ 2229245 h 3374064"/>
                  <a:gd name="connsiteX504" fmla="*/ 426547 w 3210132"/>
                  <a:gd name="connsiteY504" fmla="*/ 2174980 h 3374064"/>
                  <a:gd name="connsiteX505" fmla="*/ 420419 w 3210132"/>
                  <a:gd name="connsiteY505" fmla="*/ 2165353 h 3374064"/>
                  <a:gd name="connsiteX506" fmla="*/ 430924 w 3210132"/>
                  <a:gd name="connsiteY506" fmla="*/ 2159226 h 3374064"/>
                  <a:gd name="connsiteX507" fmla="*/ 771446 w 3210132"/>
                  <a:gd name="connsiteY507" fmla="*/ 2209115 h 3374064"/>
                  <a:gd name="connsiteX508" fmla="*/ 771446 w 3210132"/>
                  <a:gd name="connsiteY508" fmla="*/ 2045444 h 3374064"/>
                  <a:gd name="connsiteX509" fmla="*/ 712796 w 3210132"/>
                  <a:gd name="connsiteY509" fmla="*/ 1980676 h 3374064"/>
                  <a:gd name="connsiteX510" fmla="*/ 777574 w 3210132"/>
                  <a:gd name="connsiteY510" fmla="*/ 1915908 h 3374064"/>
                  <a:gd name="connsiteX511" fmla="*/ 842352 w 3210132"/>
                  <a:gd name="connsiteY511" fmla="*/ 1980676 h 3374064"/>
                  <a:gd name="connsiteX512" fmla="*/ 787203 w 3210132"/>
                  <a:gd name="connsiteY512" fmla="*/ 2044569 h 3374064"/>
                  <a:gd name="connsiteX513" fmla="*/ 787203 w 3210132"/>
                  <a:gd name="connsiteY513" fmla="*/ 2209990 h 3374064"/>
                  <a:gd name="connsiteX514" fmla="*/ 1382461 w 3210132"/>
                  <a:gd name="connsiteY514" fmla="*/ 2058573 h 3374064"/>
                  <a:gd name="connsiteX515" fmla="*/ 1343069 w 3210132"/>
                  <a:gd name="connsiteY515" fmla="*/ 1957045 h 3374064"/>
                  <a:gd name="connsiteX516" fmla="*/ 1386837 w 3210132"/>
                  <a:gd name="connsiteY516" fmla="*/ 1851140 h 3374064"/>
                  <a:gd name="connsiteX517" fmla="*/ 1118096 w 3210132"/>
                  <a:gd name="connsiteY517" fmla="*/ 1610448 h 3374064"/>
                  <a:gd name="connsiteX518" fmla="*/ 712796 w 3210132"/>
                  <a:gd name="connsiteY518" fmla="*/ 1528175 h 3374064"/>
                  <a:gd name="connsiteX519" fmla="*/ 657647 w 3210132"/>
                  <a:gd name="connsiteY519" fmla="*/ 1510670 h 3374064"/>
                  <a:gd name="connsiteX520" fmla="*/ 521088 w 3210132"/>
                  <a:gd name="connsiteY520" fmla="*/ 1646333 h 3374064"/>
                  <a:gd name="connsiteX521" fmla="*/ 536845 w 3210132"/>
                  <a:gd name="connsiteY521" fmla="*/ 1689220 h 3374064"/>
                  <a:gd name="connsiteX522" fmla="*/ 472067 w 3210132"/>
                  <a:gd name="connsiteY522" fmla="*/ 1753988 h 3374064"/>
                  <a:gd name="connsiteX523" fmla="*/ 407288 w 3210132"/>
                  <a:gd name="connsiteY523" fmla="*/ 1689220 h 3374064"/>
                  <a:gd name="connsiteX524" fmla="*/ 472067 w 3210132"/>
                  <a:gd name="connsiteY524" fmla="*/ 1624452 h 3374064"/>
                  <a:gd name="connsiteX525" fmla="*/ 508832 w 3210132"/>
                  <a:gd name="connsiteY525" fmla="*/ 1635830 h 3374064"/>
                  <a:gd name="connsiteX526" fmla="*/ 639264 w 3210132"/>
                  <a:gd name="connsiteY526" fmla="*/ 1504544 h 3374064"/>
                  <a:gd name="connsiteX527" fmla="*/ 595495 w 3210132"/>
                  <a:gd name="connsiteY527" fmla="*/ 1492290 h 3374064"/>
                  <a:gd name="connsiteX528" fmla="*/ 378401 w 3210132"/>
                  <a:gd name="connsiteY528" fmla="*/ 1396888 h 3374064"/>
                  <a:gd name="connsiteX529" fmla="*/ 164809 w 3210132"/>
                  <a:gd name="connsiteY529" fmla="*/ 1232343 h 3374064"/>
                  <a:gd name="connsiteX530" fmla="*/ 164809 w 3210132"/>
                  <a:gd name="connsiteY530" fmla="*/ 1220089 h 3374064"/>
                  <a:gd name="connsiteX531" fmla="*/ 176188 w 3210132"/>
                  <a:gd name="connsiteY531" fmla="*/ 1220089 h 3374064"/>
                  <a:gd name="connsiteX532" fmla="*/ 325878 w 3210132"/>
                  <a:gd name="connsiteY532" fmla="*/ 1344374 h 3374064"/>
                  <a:gd name="connsiteX533" fmla="*/ 539471 w 3210132"/>
                  <a:gd name="connsiteY533" fmla="*/ 1130814 h 3374064"/>
                  <a:gd name="connsiteX534" fmla="*/ 522839 w 3210132"/>
                  <a:gd name="connsiteY534" fmla="*/ 1087928 h 3374064"/>
                  <a:gd name="connsiteX535" fmla="*/ 587617 w 3210132"/>
                  <a:gd name="connsiteY535" fmla="*/ 1023159 h 3374064"/>
                  <a:gd name="connsiteX536" fmla="*/ 651519 w 3210132"/>
                  <a:gd name="connsiteY536" fmla="*/ 1087928 h 3374064"/>
                  <a:gd name="connsiteX537" fmla="*/ 587617 w 3210132"/>
                  <a:gd name="connsiteY537" fmla="*/ 1153571 h 3374064"/>
                  <a:gd name="connsiteX538" fmla="*/ 551726 w 3210132"/>
                  <a:gd name="connsiteY538" fmla="*/ 1141317 h 3374064"/>
                  <a:gd name="connsiteX539" fmla="*/ 339884 w 3210132"/>
                  <a:gd name="connsiteY539" fmla="*/ 1354002 h 3374064"/>
                  <a:gd name="connsiteX540" fmla="*/ 387155 w 3210132"/>
                  <a:gd name="connsiteY540" fmla="*/ 1382009 h 3374064"/>
                  <a:gd name="connsiteX541" fmla="*/ 600747 w 3210132"/>
                  <a:gd name="connsiteY541" fmla="*/ 1477411 h 3374064"/>
                  <a:gd name="connsiteX542" fmla="*/ 716297 w 3210132"/>
                  <a:gd name="connsiteY542" fmla="*/ 1511546 h 3374064"/>
                  <a:gd name="connsiteX543" fmla="*/ 894875 w 3210132"/>
                  <a:gd name="connsiteY543" fmla="*/ 1558809 h 3374064"/>
                  <a:gd name="connsiteX544" fmla="*/ 894875 w 3210132"/>
                  <a:gd name="connsiteY544" fmla="*/ 1396888 h 3374064"/>
                  <a:gd name="connsiteX545" fmla="*/ 837100 w 3210132"/>
                  <a:gd name="connsiteY545" fmla="*/ 1332120 h 3374064"/>
                  <a:gd name="connsiteX546" fmla="*/ 901878 w 3210132"/>
                  <a:gd name="connsiteY546" fmla="*/ 1267352 h 3374064"/>
                  <a:gd name="connsiteX547" fmla="*/ 966656 w 3210132"/>
                  <a:gd name="connsiteY547" fmla="*/ 1332120 h 3374064"/>
                  <a:gd name="connsiteX548" fmla="*/ 911507 w 3210132"/>
                  <a:gd name="connsiteY548" fmla="*/ 1396013 h 3374064"/>
                  <a:gd name="connsiteX549" fmla="*/ 911507 w 3210132"/>
                  <a:gd name="connsiteY549" fmla="*/ 1562310 h 3374064"/>
                  <a:gd name="connsiteX550" fmla="*/ 1269537 w 3210132"/>
                  <a:gd name="connsiteY550" fmla="*/ 1604322 h 3374064"/>
                  <a:gd name="connsiteX551" fmla="*/ 1427105 w 3210132"/>
                  <a:gd name="connsiteY551" fmla="*/ 1602571 h 3374064"/>
                  <a:gd name="connsiteX552" fmla="*/ 1340442 w 3210132"/>
                  <a:gd name="connsiteY552" fmla="*/ 1515922 h 3374064"/>
                  <a:gd name="connsiteX553" fmla="*/ 1337816 w 3210132"/>
                  <a:gd name="connsiteY553" fmla="*/ 1509795 h 3374064"/>
                  <a:gd name="connsiteX554" fmla="*/ 1337816 w 3210132"/>
                  <a:gd name="connsiteY554" fmla="*/ 1257725 h 3374064"/>
                  <a:gd name="connsiteX555" fmla="*/ 1045440 w 3210132"/>
                  <a:gd name="connsiteY555" fmla="*/ 965393 h 3374064"/>
                  <a:gd name="connsiteX556" fmla="*/ 864236 w 3210132"/>
                  <a:gd name="connsiteY556" fmla="*/ 965393 h 3374064"/>
                  <a:gd name="connsiteX557" fmla="*/ 800334 w 3210132"/>
                  <a:gd name="connsiteY557" fmla="*/ 1024910 h 3374064"/>
                  <a:gd name="connsiteX558" fmla="*/ 734680 w 3210132"/>
                  <a:gd name="connsiteY558" fmla="*/ 961017 h 3374064"/>
                  <a:gd name="connsiteX559" fmla="*/ 800334 w 3210132"/>
                  <a:gd name="connsiteY559" fmla="*/ 896249 h 3374064"/>
                  <a:gd name="connsiteX560" fmla="*/ 864236 w 3210132"/>
                  <a:gd name="connsiteY560" fmla="*/ 948764 h 3374064"/>
                  <a:gd name="connsiteX561" fmla="*/ 1045440 w 3210132"/>
                  <a:gd name="connsiteY561" fmla="*/ 948764 h 3374064"/>
                  <a:gd name="connsiteX562" fmla="*/ 1307178 w 3210132"/>
                  <a:gd name="connsiteY562" fmla="*/ 686191 h 3374064"/>
                  <a:gd name="connsiteX563" fmla="*/ 1087458 w 3210132"/>
                  <a:gd name="connsiteY563" fmla="*/ 466505 h 3374064"/>
                  <a:gd name="connsiteX564" fmla="*/ 1054193 w 3210132"/>
                  <a:gd name="connsiteY564" fmla="*/ 477007 h 3374064"/>
                  <a:gd name="connsiteX565" fmla="*/ 989415 w 3210132"/>
                  <a:gd name="connsiteY565" fmla="*/ 412239 h 3374064"/>
                  <a:gd name="connsiteX566" fmla="*/ 1054193 w 3210132"/>
                  <a:gd name="connsiteY566" fmla="*/ 346596 h 3374064"/>
                  <a:gd name="connsiteX567" fmla="*/ 1118972 w 3210132"/>
                  <a:gd name="connsiteY567" fmla="*/ 412239 h 3374064"/>
                  <a:gd name="connsiteX568" fmla="*/ 1100589 w 3210132"/>
                  <a:gd name="connsiteY568" fmla="*/ 456877 h 3374064"/>
                  <a:gd name="connsiteX569" fmla="*/ 1324686 w 3210132"/>
                  <a:gd name="connsiteY569" fmla="*/ 680939 h 3374064"/>
                  <a:gd name="connsiteX570" fmla="*/ 1324686 w 3210132"/>
                  <a:gd name="connsiteY570" fmla="*/ 692317 h 3374064"/>
                  <a:gd name="connsiteX571" fmla="*/ 1059446 w 3210132"/>
                  <a:gd name="connsiteY571" fmla="*/ 956641 h 3374064"/>
                  <a:gd name="connsiteX572" fmla="*/ 1352698 w 3210132"/>
                  <a:gd name="connsiteY572" fmla="*/ 1248972 h 3374064"/>
                  <a:gd name="connsiteX573" fmla="*/ 1354449 w 3210132"/>
                  <a:gd name="connsiteY573" fmla="*/ 1255099 h 3374064"/>
                  <a:gd name="connsiteX574" fmla="*/ 1354449 w 3210132"/>
                  <a:gd name="connsiteY574" fmla="*/ 1506294 h 3374064"/>
                  <a:gd name="connsiteX575" fmla="*/ 1448989 w 3210132"/>
                  <a:gd name="connsiteY575" fmla="*/ 1600821 h 3374064"/>
                  <a:gd name="connsiteX576" fmla="*/ 1600430 w 3210132"/>
                  <a:gd name="connsiteY576" fmla="*/ 1586817 h 3374064"/>
                  <a:gd name="connsiteX577" fmla="*/ 1600430 w 3210132"/>
                  <a:gd name="connsiteY577" fmla="*/ 1011781 h 3374064"/>
                  <a:gd name="connsiteX578" fmla="*/ 1404345 w 3210132"/>
                  <a:gd name="connsiteY578" fmla="*/ 1011781 h 3374064"/>
                  <a:gd name="connsiteX579" fmla="*/ 1339567 w 3210132"/>
                  <a:gd name="connsiteY579" fmla="*/ 1068672 h 3374064"/>
                  <a:gd name="connsiteX580" fmla="*/ 1274789 w 3210132"/>
                  <a:gd name="connsiteY580" fmla="*/ 1003904 h 3374064"/>
                  <a:gd name="connsiteX581" fmla="*/ 1339567 w 3210132"/>
                  <a:gd name="connsiteY581" fmla="*/ 938261 h 3374064"/>
                  <a:gd name="connsiteX582" fmla="*/ 1404345 w 3210132"/>
                  <a:gd name="connsiteY582" fmla="*/ 995152 h 3374064"/>
                  <a:gd name="connsiteX583" fmla="*/ 1600430 w 3210132"/>
                  <a:gd name="connsiteY583" fmla="*/ 995152 h 3374064"/>
                  <a:gd name="connsiteX584" fmla="*/ 1600430 w 3210132"/>
                  <a:gd name="connsiteY584" fmla="*/ 611795 h 3374064"/>
                  <a:gd name="connsiteX585" fmla="*/ 1227519 w 3210132"/>
                  <a:gd name="connsiteY585" fmla="*/ 238066 h 3374064"/>
                  <a:gd name="connsiteX586" fmla="*/ 1192503 w 3210132"/>
                  <a:gd name="connsiteY586" fmla="*/ 248569 h 3374064"/>
                  <a:gd name="connsiteX587" fmla="*/ 1127725 w 3210132"/>
                  <a:gd name="connsiteY587" fmla="*/ 183801 h 3374064"/>
                  <a:gd name="connsiteX588" fmla="*/ 1192503 w 3210132"/>
                  <a:gd name="connsiteY588" fmla="*/ 119033 h 3374064"/>
                  <a:gd name="connsiteX589" fmla="*/ 1257281 w 3210132"/>
                  <a:gd name="connsiteY589" fmla="*/ 183801 h 3374064"/>
                  <a:gd name="connsiteX590" fmla="*/ 1239774 w 3210132"/>
                  <a:gd name="connsiteY590" fmla="*/ 228438 h 3374064"/>
                  <a:gd name="connsiteX591" fmla="*/ 1375458 w 3210132"/>
                  <a:gd name="connsiteY591" fmla="*/ 364101 h 3374064"/>
                  <a:gd name="connsiteX592" fmla="*/ 1452491 w 3210132"/>
                  <a:gd name="connsiteY592" fmla="*/ 287080 h 3374064"/>
                  <a:gd name="connsiteX593" fmla="*/ 1434983 w 3210132"/>
                  <a:gd name="connsiteY593" fmla="*/ 244193 h 3374064"/>
                  <a:gd name="connsiteX594" fmla="*/ 1500637 w 3210132"/>
                  <a:gd name="connsiteY594" fmla="*/ 179425 h 3374064"/>
                  <a:gd name="connsiteX595" fmla="*/ 1565415 w 3210132"/>
                  <a:gd name="connsiteY595" fmla="*/ 244193 h 3374064"/>
                  <a:gd name="connsiteX596" fmla="*/ 1500637 w 3210132"/>
                  <a:gd name="connsiteY596" fmla="*/ 308961 h 3374064"/>
                  <a:gd name="connsiteX597" fmla="*/ 1463871 w 3210132"/>
                  <a:gd name="connsiteY597" fmla="*/ 297583 h 3374064"/>
                  <a:gd name="connsiteX598" fmla="*/ 1386837 w 3210132"/>
                  <a:gd name="connsiteY598" fmla="*/ 375479 h 3374064"/>
                  <a:gd name="connsiteX599" fmla="*/ 1600430 w 3210132"/>
                  <a:gd name="connsiteY599" fmla="*/ 589039 h 3374064"/>
                  <a:gd name="connsiteX600" fmla="*/ 1600430 w 3210132"/>
                  <a:gd name="connsiteY600" fmla="*/ 8752 h 3374064"/>
                  <a:gd name="connsiteX601" fmla="*/ 1608308 w 3210132"/>
                  <a:gd name="connsiteY601" fmla="*/ 0 h 337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</a:cxnLst>
                <a:rect l="l" t="t" r="r" b="b"/>
                <a:pathLst>
                  <a:path w="3210132" h="3374064">
                    <a:moveTo>
                      <a:pt x="1608308" y="3261157"/>
                    </a:moveTo>
                    <a:cubicBezTo>
                      <a:pt x="1582047" y="3261157"/>
                      <a:pt x="1559287" y="3283039"/>
                      <a:pt x="1559287" y="3309296"/>
                    </a:cubicBezTo>
                    <a:cubicBezTo>
                      <a:pt x="1559287" y="3336428"/>
                      <a:pt x="1582047" y="3357434"/>
                      <a:pt x="1608308" y="3357434"/>
                    </a:cubicBezTo>
                    <a:cubicBezTo>
                      <a:pt x="1634570" y="3357434"/>
                      <a:pt x="1656454" y="3336428"/>
                      <a:pt x="1656454" y="3309296"/>
                    </a:cubicBezTo>
                    <a:cubicBezTo>
                      <a:pt x="1656454" y="3283039"/>
                      <a:pt x="1634570" y="3261157"/>
                      <a:pt x="1608308" y="3261157"/>
                    </a:cubicBezTo>
                    <a:close/>
                    <a:moveTo>
                      <a:pt x="1752746" y="2694875"/>
                    </a:moveTo>
                    <a:cubicBezTo>
                      <a:pt x="1726485" y="2694875"/>
                      <a:pt x="1704600" y="2716756"/>
                      <a:pt x="1704600" y="2743889"/>
                    </a:cubicBezTo>
                    <a:cubicBezTo>
                      <a:pt x="1704600" y="2770146"/>
                      <a:pt x="1726485" y="2792027"/>
                      <a:pt x="1752746" y="2792027"/>
                    </a:cubicBezTo>
                    <a:cubicBezTo>
                      <a:pt x="1779883" y="2792027"/>
                      <a:pt x="1801767" y="2770146"/>
                      <a:pt x="1801767" y="2743889"/>
                    </a:cubicBezTo>
                    <a:cubicBezTo>
                      <a:pt x="1801767" y="2716756"/>
                      <a:pt x="1779883" y="2694875"/>
                      <a:pt x="1752746" y="2694875"/>
                    </a:cubicBezTo>
                    <a:close/>
                    <a:moveTo>
                      <a:pt x="1452491" y="2694875"/>
                    </a:moveTo>
                    <a:cubicBezTo>
                      <a:pt x="1425354" y="2694875"/>
                      <a:pt x="1403470" y="2716756"/>
                      <a:pt x="1403470" y="2743889"/>
                    </a:cubicBezTo>
                    <a:cubicBezTo>
                      <a:pt x="1403470" y="2770146"/>
                      <a:pt x="1425354" y="2792027"/>
                      <a:pt x="1452491" y="2792027"/>
                    </a:cubicBezTo>
                    <a:cubicBezTo>
                      <a:pt x="1478752" y="2792027"/>
                      <a:pt x="1499761" y="2770146"/>
                      <a:pt x="1499761" y="2743889"/>
                    </a:cubicBezTo>
                    <a:cubicBezTo>
                      <a:pt x="1499761" y="2716756"/>
                      <a:pt x="1478752" y="2694875"/>
                      <a:pt x="1452491" y="2694875"/>
                    </a:cubicBezTo>
                    <a:close/>
                    <a:moveTo>
                      <a:pt x="2151919" y="2567965"/>
                    </a:moveTo>
                    <a:cubicBezTo>
                      <a:pt x="2125657" y="2567965"/>
                      <a:pt x="2103773" y="2589846"/>
                      <a:pt x="2103773" y="2616103"/>
                    </a:cubicBezTo>
                    <a:cubicBezTo>
                      <a:pt x="2103773" y="2644111"/>
                      <a:pt x="2125657" y="2665117"/>
                      <a:pt x="2151919" y="2665117"/>
                    </a:cubicBezTo>
                    <a:cubicBezTo>
                      <a:pt x="2179055" y="2665117"/>
                      <a:pt x="2200940" y="2644111"/>
                      <a:pt x="2200940" y="2616103"/>
                    </a:cubicBezTo>
                    <a:cubicBezTo>
                      <a:pt x="2200940" y="2589846"/>
                      <a:pt x="2179055" y="2567965"/>
                      <a:pt x="2151919" y="2567965"/>
                    </a:cubicBezTo>
                    <a:close/>
                    <a:moveTo>
                      <a:pt x="1062947" y="2567965"/>
                    </a:moveTo>
                    <a:cubicBezTo>
                      <a:pt x="1035811" y="2567965"/>
                      <a:pt x="1013926" y="2589846"/>
                      <a:pt x="1013926" y="2616103"/>
                    </a:cubicBezTo>
                    <a:cubicBezTo>
                      <a:pt x="1013926" y="2644111"/>
                      <a:pt x="1035811" y="2665117"/>
                      <a:pt x="1062947" y="2665117"/>
                    </a:cubicBezTo>
                    <a:cubicBezTo>
                      <a:pt x="1089209" y="2665117"/>
                      <a:pt x="1111969" y="2644111"/>
                      <a:pt x="1111969" y="2616103"/>
                    </a:cubicBezTo>
                    <a:cubicBezTo>
                      <a:pt x="1111969" y="2589846"/>
                      <a:pt x="1089209" y="2567965"/>
                      <a:pt x="1062947" y="2567965"/>
                    </a:cubicBezTo>
                    <a:close/>
                    <a:moveTo>
                      <a:pt x="2685900" y="2416547"/>
                    </a:moveTo>
                    <a:cubicBezTo>
                      <a:pt x="2660514" y="2416547"/>
                      <a:pt x="2637754" y="2438429"/>
                      <a:pt x="2637754" y="2465561"/>
                    </a:cubicBezTo>
                    <a:cubicBezTo>
                      <a:pt x="2637754" y="2491818"/>
                      <a:pt x="2660514" y="2513700"/>
                      <a:pt x="2685900" y="2513700"/>
                    </a:cubicBezTo>
                    <a:cubicBezTo>
                      <a:pt x="2713037" y="2513700"/>
                      <a:pt x="2734046" y="2491818"/>
                      <a:pt x="2734046" y="2465561"/>
                    </a:cubicBezTo>
                    <a:cubicBezTo>
                      <a:pt x="2734046" y="2438429"/>
                      <a:pt x="2713037" y="2416547"/>
                      <a:pt x="2685900" y="2416547"/>
                    </a:cubicBezTo>
                    <a:close/>
                    <a:moveTo>
                      <a:pt x="528091" y="2416547"/>
                    </a:moveTo>
                    <a:cubicBezTo>
                      <a:pt x="500954" y="2416547"/>
                      <a:pt x="479945" y="2438429"/>
                      <a:pt x="479945" y="2465561"/>
                    </a:cubicBezTo>
                    <a:cubicBezTo>
                      <a:pt x="479945" y="2491818"/>
                      <a:pt x="500954" y="2513700"/>
                      <a:pt x="528091" y="2513700"/>
                    </a:cubicBezTo>
                    <a:cubicBezTo>
                      <a:pt x="554352" y="2513700"/>
                      <a:pt x="577112" y="2491818"/>
                      <a:pt x="577112" y="2465561"/>
                    </a:cubicBezTo>
                    <a:cubicBezTo>
                      <a:pt x="577112" y="2438429"/>
                      <a:pt x="554352" y="2416547"/>
                      <a:pt x="528091" y="2416547"/>
                    </a:cubicBezTo>
                    <a:close/>
                    <a:moveTo>
                      <a:pt x="2438167" y="1932538"/>
                    </a:moveTo>
                    <a:cubicBezTo>
                      <a:pt x="2411031" y="1932538"/>
                      <a:pt x="2389147" y="1953544"/>
                      <a:pt x="2389147" y="1980676"/>
                    </a:cubicBezTo>
                    <a:cubicBezTo>
                      <a:pt x="2389147" y="2007809"/>
                      <a:pt x="2411031" y="2028815"/>
                      <a:pt x="2438167" y="2028815"/>
                    </a:cubicBezTo>
                    <a:cubicBezTo>
                      <a:pt x="2464429" y="2028815"/>
                      <a:pt x="2485438" y="2007809"/>
                      <a:pt x="2485438" y="1980676"/>
                    </a:cubicBezTo>
                    <a:cubicBezTo>
                      <a:pt x="2485438" y="1953544"/>
                      <a:pt x="2464429" y="1932538"/>
                      <a:pt x="2438167" y="1932538"/>
                    </a:cubicBezTo>
                    <a:close/>
                    <a:moveTo>
                      <a:pt x="777574" y="1932538"/>
                    </a:moveTo>
                    <a:cubicBezTo>
                      <a:pt x="750437" y="1932538"/>
                      <a:pt x="728553" y="1953544"/>
                      <a:pt x="728553" y="1980676"/>
                    </a:cubicBezTo>
                    <a:cubicBezTo>
                      <a:pt x="728553" y="2007809"/>
                      <a:pt x="750437" y="2028815"/>
                      <a:pt x="777574" y="2028815"/>
                    </a:cubicBezTo>
                    <a:cubicBezTo>
                      <a:pt x="803835" y="2028815"/>
                      <a:pt x="825720" y="2007809"/>
                      <a:pt x="825720" y="1980676"/>
                    </a:cubicBezTo>
                    <a:cubicBezTo>
                      <a:pt x="825720" y="1953544"/>
                      <a:pt x="803835" y="1932538"/>
                      <a:pt x="777574" y="1932538"/>
                    </a:cubicBezTo>
                    <a:close/>
                    <a:moveTo>
                      <a:pt x="2931868" y="1897240"/>
                    </a:moveTo>
                    <a:cubicBezTo>
                      <a:pt x="2905616" y="1897240"/>
                      <a:pt x="2883740" y="1918235"/>
                      <a:pt x="2883740" y="1945353"/>
                    </a:cubicBezTo>
                    <a:cubicBezTo>
                      <a:pt x="2883740" y="1972471"/>
                      <a:pt x="2905616" y="1994340"/>
                      <a:pt x="2931868" y="1994340"/>
                    </a:cubicBezTo>
                    <a:cubicBezTo>
                      <a:pt x="2958994" y="1994340"/>
                      <a:pt x="2980870" y="1972471"/>
                      <a:pt x="2980870" y="1945353"/>
                    </a:cubicBezTo>
                    <a:cubicBezTo>
                      <a:pt x="2980870" y="1918235"/>
                      <a:pt x="2958994" y="1897240"/>
                      <a:pt x="2931868" y="1897240"/>
                    </a:cubicBezTo>
                    <a:close/>
                    <a:moveTo>
                      <a:pt x="278060" y="1897240"/>
                    </a:moveTo>
                    <a:cubicBezTo>
                      <a:pt x="251828" y="1897240"/>
                      <a:pt x="229094" y="1918235"/>
                      <a:pt x="229094" y="1945353"/>
                    </a:cubicBezTo>
                    <a:cubicBezTo>
                      <a:pt x="229094" y="1972471"/>
                      <a:pt x="251828" y="1994340"/>
                      <a:pt x="278060" y="1994340"/>
                    </a:cubicBezTo>
                    <a:cubicBezTo>
                      <a:pt x="304293" y="1994340"/>
                      <a:pt x="326153" y="1972471"/>
                      <a:pt x="326153" y="1945353"/>
                    </a:cubicBezTo>
                    <a:cubicBezTo>
                      <a:pt x="326153" y="1918235"/>
                      <a:pt x="304293" y="1897240"/>
                      <a:pt x="278060" y="1897240"/>
                    </a:cubicBezTo>
                    <a:close/>
                    <a:moveTo>
                      <a:pt x="1608308" y="1888776"/>
                    </a:moveTo>
                    <a:cubicBezTo>
                      <a:pt x="1582047" y="1888776"/>
                      <a:pt x="1559287" y="1909782"/>
                      <a:pt x="1559287" y="1936914"/>
                    </a:cubicBezTo>
                    <a:cubicBezTo>
                      <a:pt x="1559287" y="1964047"/>
                      <a:pt x="1582047" y="1985928"/>
                      <a:pt x="1608308" y="1985928"/>
                    </a:cubicBezTo>
                    <a:cubicBezTo>
                      <a:pt x="1634570" y="1985928"/>
                      <a:pt x="1656454" y="1964047"/>
                      <a:pt x="1656454" y="1936914"/>
                    </a:cubicBezTo>
                    <a:cubicBezTo>
                      <a:pt x="1656454" y="1909782"/>
                      <a:pt x="1634570" y="1888776"/>
                      <a:pt x="1608308" y="1888776"/>
                    </a:cubicBezTo>
                    <a:close/>
                    <a:moveTo>
                      <a:pt x="2079574" y="1788769"/>
                    </a:moveTo>
                    <a:cubicBezTo>
                      <a:pt x="2052448" y="1788769"/>
                      <a:pt x="2031447" y="1810638"/>
                      <a:pt x="2031447" y="1836881"/>
                    </a:cubicBezTo>
                    <a:cubicBezTo>
                      <a:pt x="2031447" y="1864874"/>
                      <a:pt x="2052448" y="1885868"/>
                      <a:pt x="2079574" y="1885868"/>
                    </a:cubicBezTo>
                    <a:cubicBezTo>
                      <a:pt x="2106701" y="1885868"/>
                      <a:pt x="2127702" y="1864874"/>
                      <a:pt x="2127702" y="1836881"/>
                    </a:cubicBezTo>
                    <a:cubicBezTo>
                      <a:pt x="2127702" y="1810638"/>
                      <a:pt x="2106701" y="1788769"/>
                      <a:pt x="2079574" y="1788769"/>
                    </a:cubicBezTo>
                    <a:close/>
                    <a:moveTo>
                      <a:pt x="1129731" y="1788769"/>
                    </a:moveTo>
                    <a:cubicBezTo>
                      <a:pt x="1103499" y="1788769"/>
                      <a:pt x="1082513" y="1810638"/>
                      <a:pt x="1082513" y="1836881"/>
                    </a:cubicBezTo>
                    <a:cubicBezTo>
                      <a:pt x="1082513" y="1864874"/>
                      <a:pt x="1103499" y="1885868"/>
                      <a:pt x="1129731" y="1885868"/>
                    </a:cubicBezTo>
                    <a:cubicBezTo>
                      <a:pt x="1157712" y="1885868"/>
                      <a:pt x="1178698" y="1864874"/>
                      <a:pt x="1178698" y="1836881"/>
                    </a:cubicBezTo>
                    <a:cubicBezTo>
                      <a:pt x="1178698" y="1810638"/>
                      <a:pt x="1157712" y="1788769"/>
                      <a:pt x="1129731" y="1788769"/>
                    </a:cubicBezTo>
                    <a:close/>
                    <a:moveTo>
                      <a:pt x="1616187" y="1780246"/>
                    </a:moveTo>
                    <a:lnTo>
                      <a:pt x="1616187" y="1873021"/>
                    </a:lnTo>
                    <a:cubicBezTo>
                      <a:pt x="1648576" y="1876522"/>
                      <a:pt x="1673086" y="1903655"/>
                      <a:pt x="1673086" y="1936914"/>
                    </a:cubicBezTo>
                    <a:cubicBezTo>
                      <a:pt x="1673086" y="1970173"/>
                      <a:pt x="1648576" y="1998181"/>
                      <a:pt x="1616187" y="2001682"/>
                    </a:cubicBezTo>
                    <a:lnTo>
                      <a:pt x="1616187" y="2134719"/>
                    </a:lnTo>
                    <a:cubicBezTo>
                      <a:pt x="1683591" y="2132969"/>
                      <a:pt x="1743992" y="2112838"/>
                      <a:pt x="1787761" y="2080454"/>
                    </a:cubicBezTo>
                    <a:cubicBezTo>
                      <a:pt x="1788637" y="2076953"/>
                      <a:pt x="1792138" y="2074327"/>
                      <a:pt x="1795639" y="2074327"/>
                    </a:cubicBezTo>
                    <a:cubicBezTo>
                      <a:pt x="1801767" y="2069951"/>
                      <a:pt x="1807895" y="2063824"/>
                      <a:pt x="1814022" y="2058573"/>
                    </a:cubicBezTo>
                    <a:cubicBezTo>
                      <a:pt x="1814022" y="2056822"/>
                      <a:pt x="1814898" y="2054197"/>
                      <a:pt x="1816649" y="2052446"/>
                    </a:cubicBezTo>
                    <a:cubicBezTo>
                      <a:pt x="1817524" y="2051571"/>
                      <a:pt x="1819275" y="2051571"/>
                      <a:pt x="1821025" y="2051571"/>
                    </a:cubicBezTo>
                    <a:cubicBezTo>
                      <a:pt x="1845536" y="2023563"/>
                      <a:pt x="1858667" y="1992054"/>
                      <a:pt x="1858667" y="1957045"/>
                    </a:cubicBezTo>
                    <a:cubicBezTo>
                      <a:pt x="1858667" y="1922035"/>
                      <a:pt x="1843785" y="1887900"/>
                      <a:pt x="1817524" y="1859893"/>
                    </a:cubicBezTo>
                    <a:cubicBezTo>
                      <a:pt x="1816649" y="1859893"/>
                      <a:pt x="1815773" y="1859893"/>
                      <a:pt x="1814898" y="1859017"/>
                    </a:cubicBezTo>
                    <a:cubicBezTo>
                      <a:pt x="1812272" y="1857267"/>
                      <a:pt x="1810521" y="1855516"/>
                      <a:pt x="1810521" y="1852891"/>
                    </a:cubicBezTo>
                    <a:cubicBezTo>
                      <a:pt x="1766752" y="1810004"/>
                      <a:pt x="1695846" y="1781121"/>
                      <a:pt x="1616187" y="1780246"/>
                    </a:cubicBezTo>
                    <a:close/>
                    <a:moveTo>
                      <a:pt x="1600430" y="1780246"/>
                    </a:moveTo>
                    <a:cubicBezTo>
                      <a:pt x="1466497" y="1782871"/>
                      <a:pt x="1358825" y="1861643"/>
                      <a:pt x="1358825" y="1957045"/>
                    </a:cubicBezTo>
                    <a:cubicBezTo>
                      <a:pt x="1358825" y="2052446"/>
                      <a:pt x="1466497" y="2131218"/>
                      <a:pt x="1600430" y="2133844"/>
                    </a:cubicBezTo>
                    <a:lnTo>
                      <a:pt x="1600430" y="2001682"/>
                    </a:lnTo>
                    <a:cubicBezTo>
                      <a:pt x="1568041" y="1998181"/>
                      <a:pt x="1543530" y="1970173"/>
                      <a:pt x="1543530" y="1936914"/>
                    </a:cubicBezTo>
                    <a:cubicBezTo>
                      <a:pt x="1543530" y="1903655"/>
                      <a:pt x="1568041" y="1876522"/>
                      <a:pt x="1600430" y="1873021"/>
                    </a:cubicBezTo>
                    <a:close/>
                    <a:moveTo>
                      <a:pt x="2741924" y="1641082"/>
                    </a:moveTo>
                    <a:cubicBezTo>
                      <a:pt x="2714787" y="1641082"/>
                      <a:pt x="2692903" y="1662963"/>
                      <a:pt x="2692903" y="1689220"/>
                    </a:cubicBezTo>
                    <a:cubicBezTo>
                      <a:pt x="2692903" y="1715477"/>
                      <a:pt x="2714787" y="1738234"/>
                      <a:pt x="2741924" y="1738234"/>
                    </a:cubicBezTo>
                    <a:cubicBezTo>
                      <a:pt x="2768185" y="1738234"/>
                      <a:pt x="2790945" y="1715477"/>
                      <a:pt x="2790945" y="1689220"/>
                    </a:cubicBezTo>
                    <a:cubicBezTo>
                      <a:pt x="2790945" y="1662963"/>
                      <a:pt x="2768185" y="1641082"/>
                      <a:pt x="2741924" y="1641082"/>
                    </a:cubicBezTo>
                    <a:close/>
                    <a:moveTo>
                      <a:pt x="472067" y="1641082"/>
                    </a:moveTo>
                    <a:cubicBezTo>
                      <a:pt x="445805" y="1641082"/>
                      <a:pt x="423921" y="1662963"/>
                      <a:pt x="423921" y="1689220"/>
                    </a:cubicBezTo>
                    <a:cubicBezTo>
                      <a:pt x="423921" y="1715477"/>
                      <a:pt x="445805" y="1738234"/>
                      <a:pt x="472067" y="1738234"/>
                    </a:cubicBezTo>
                    <a:cubicBezTo>
                      <a:pt x="499203" y="1738234"/>
                      <a:pt x="521088" y="1715477"/>
                      <a:pt x="521088" y="1689220"/>
                    </a:cubicBezTo>
                    <a:cubicBezTo>
                      <a:pt x="521088" y="1662963"/>
                      <a:pt x="499203" y="1641082"/>
                      <a:pt x="472067" y="1641082"/>
                    </a:cubicBezTo>
                    <a:close/>
                    <a:moveTo>
                      <a:pt x="2048624" y="1614824"/>
                    </a:moveTo>
                    <a:cubicBezTo>
                      <a:pt x="2014484" y="1617450"/>
                      <a:pt x="1980344" y="1619201"/>
                      <a:pt x="1944454" y="1620076"/>
                    </a:cubicBezTo>
                    <a:cubicBezTo>
                      <a:pt x="1926071" y="1620951"/>
                      <a:pt x="1906813" y="1620951"/>
                      <a:pt x="1887554" y="1620951"/>
                    </a:cubicBezTo>
                    <a:cubicBezTo>
                      <a:pt x="1849038" y="1620951"/>
                      <a:pt x="1810521" y="1620076"/>
                      <a:pt x="1772004" y="1617450"/>
                    </a:cubicBezTo>
                    <a:lnTo>
                      <a:pt x="1625816" y="1764491"/>
                    </a:lnTo>
                    <a:cubicBezTo>
                      <a:pt x="1703725" y="1767992"/>
                      <a:pt x="1772880" y="1795125"/>
                      <a:pt x="1817524" y="1838012"/>
                    </a:cubicBezTo>
                    <a:cubicBezTo>
                      <a:pt x="1841159" y="1801251"/>
                      <a:pt x="1924320" y="1680468"/>
                      <a:pt x="2048624" y="1614824"/>
                    </a:cubicBezTo>
                    <a:close/>
                    <a:moveTo>
                      <a:pt x="1166242" y="1614824"/>
                    </a:moveTo>
                    <a:cubicBezTo>
                      <a:pt x="1292297" y="1681343"/>
                      <a:pt x="1376333" y="1804752"/>
                      <a:pt x="1398217" y="1838887"/>
                    </a:cubicBezTo>
                    <a:cubicBezTo>
                      <a:pt x="1442862" y="1796875"/>
                      <a:pt x="1511141" y="1767992"/>
                      <a:pt x="1589050" y="1764491"/>
                    </a:cubicBezTo>
                    <a:lnTo>
                      <a:pt x="1442862" y="1617450"/>
                    </a:lnTo>
                    <a:cubicBezTo>
                      <a:pt x="1404345" y="1620076"/>
                      <a:pt x="1365828" y="1620951"/>
                      <a:pt x="1327312" y="1620951"/>
                    </a:cubicBezTo>
                    <a:cubicBezTo>
                      <a:pt x="1308053" y="1620951"/>
                      <a:pt x="1288795" y="1620951"/>
                      <a:pt x="1269537" y="1620076"/>
                    </a:cubicBezTo>
                    <a:cubicBezTo>
                      <a:pt x="1235397" y="1619201"/>
                      <a:pt x="1200382" y="1617450"/>
                      <a:pt x="1166242" y="1614824"/>
                    </a:cubicBezTo>
                    <a:close/>
                    <a:moveTo>
                      <a:pt x="1616187" y="1603446"/>
                    </a:moveTo>
                    <a:lnTo>
                      <a:pt x="1616187" y="1750487"/>
                    </a:lnTo>
                    <a:lnTo>
                      <a:pt x="1750995" y="1616575"/>
                    </a:lnTo>
                    <a:cubicBezTo>
                      <a:pt x="1705475" y="1613074"/>
                      <a:pt x="1660831" y="1609573"/>
                      <a:pt x="1616187" y="1603446"/>
                    </a:cubicBezTo>
                    <a:close/>
                    <a:moveTo>
                      <a:pt x="1600430" y="1603446"/>
                    </a:moveTo>
                    <a:cubicBezTo>
                      <a:pt x="1554910" y="1608698"/>
                      <a:pt x="1510266" y="1613074"/>
                      <a:pt x="1463871" y="1616575"/>
                    </a:cubicBezTo>
                    <a:lnTo>
                      <a:pt x="1600430" y="1752238"/>
                    </a:lnTo>
                    <a:close/>
                    <a:moveTo>
                      <a:pt x="3196131" y="1473852"/>
                    </a:moveTo>
                    <a:cubicBezTo>
                      <a:pt x="3199631" y="1471227"/>
                      <a:pt x="3204882" y="1471227"/>
                      <a:pt x="3207507" y="1473852"/>
                    </a:cubicBezTo>
                    <a:cubicBezTo>
                      <a:pt x="3211007" y="1477351"/>
                      <a:pt x="3211007" y="1482599"/>
                      <a:pt x="3207507" y="1485224"/>
                    </a:cubicBezTo>
                    <a:lnTo>
                      <a:pt x="2848739" y="1843005"/>
                    </a:lnTo>
                    <a:lnTo>
                      <a:pt x="2895116" y="1891992"/>
                    </a:lnTo>
                    <a:cubicBezTo>
                      <a:pt x="2906491" y="1884994"/>
                      <a:pt x="2919617" y="1880620"/>
                      <a:pt x="2931868" y="1880620"/>
                    </a:cubicBezTo>
                    <a:cubicBezTo>
                      <a:pt x="2967745" y="1880620"/>
                      <a:pt x="2996621" y="1909487"/>
                      <a:pt x="2996621" y="1945353"/>
                    </a:cubicBezTo>
                    <a:cubicBezTo>
                      <a:pt x="2996621" y="1981218"/>
                      <a:pt x="2967745" y="2010960"/>
                      <a:pt x="2931868" y="2010960"/>
                    </a:cubicBezTo>
                    <a:cubicBezTo>
                      <a:pt x="2895991" y="2010960"/>
                      <a:pt x="2867114" y="1981218"/>
                      <a:pt x="2867114" y="1945353"/>
                    </a:cubicBezTo>
                    <a:cubicBezTo>
                      <a:pt x="2867114" y="1929607"/>
                      <a:pt x="2873240" y="1913861"/>
                      <a:pt x="2882865" y="1902489"/>
                    </a:cubicBezTo>
                    <a:lnTo>
                      <a:pt x="2833863" y="1851752"/>
                    </a:lnTo>
                    <a:lnTo>
                      <a:pt x="2144328" y="1851752"/>
                    </a:lnTo>
                    <a:cubicBezTo>
                      <a:pt x="2144328" y="1851752"/>
                      <a:pt x="2144328" y="1851752"/>
                      <a:pt x="2143453" y="1851752"/>
                    </a:cubicBezTo>
                    <a:cubicBezTo>
                      <a:pt x="2136452" y="1880620"/>
                      <a:pt x="2110201" y="1902489"/>
                      <a:pt x="2079574" y="1902489"/>
                    </a:cubicBezTo>
                    <a:cubicBezTo>
                      <a:pt x="2044573" y="1902489"/>
                      <a:pt x="2014821" y="1872747"/>
                      <a:pt x="2014821" y="1836881"/>
                    </a:cubicBezTo>
                    <a:cubicBezTo>
                      <a:pt x="2014821" y="1801016"/>
                      <a:pt x="2044573" y="1772148"/>
                      <a:pt x="2079574" y="1772148"/>
                    </a:cubicBezTo>
                    <a:cubicBezTo>
                      <a:pt x="2114576" y="1772148"/>
                      <a:pt x="2143453" y="1800141"/>
                      <a:pt x="2144328" y="1835132"/>
                    </a:cubicBezTo>
                    <a:lnTo>
                      <a:pt x="2833863" y="1835132"/>
                    </a:lnTo>
                    <a:close/>
                    <a:moveTo>
                      <a:pt x="2623" y="1473852"/>
                    </a:moveTo>
                    <a:cubicBezTo>
                      <a:pt x="5246" y="1471227"/>
                      <a:pt x="10492" y="1471227"/>
                      <a:pt x="13990" y="1473852"/>
                    </a:cubicBezTo>
                    <a:lnTo>
                      <a:pt x="375994" y="1835132"/>
                    </a:lnTo>
                    <a:lnTo>
                      <a:pt x="1065025" y="1835132"/>
                    </a:lnTo>
                    <a:cubicBezTo>
                      <a:pt x="1066774" y="1800141"/>
                      <a:pt x="1095629" y="1772148"/>
                      <a:pt x="1129731" y="1772148"/>
                    </a:cubicBezTo>
                    <a:cubicBezTo>
                      <a:pt x="1166456" y="1772148"/>
                      <a:pt x="1195312" y="1801016"/>
                      <a:pt x="1195312" y="1836881"/>
                    </a:cubicBezTo>
                    <a:cubicBezTo>
                      <a:pt x="1195312" y="1872747"/>
                      <a:pt x="1166456" y="1902489"/>
                      <a:pt x="1129731" y="1902489"/>
                    </a:cubicBezTo>
                    <a:cubicBezTo>
                      <a:pt x="1100001" y="1902489"/>
                      <a:pt x="1073769" y="1880620"/>
                      <a:pt x="1066774" y="1851752"/>
                    </a:cubicBezTo>
                    <a:cubicBezTo>
                      <a:pt x="1066774" y="1851752"/>
                      <a:pt x="1066774" y="1851752"/>
                      <a:pt x="1065025" y="1851752"/>
                    </a:cubicBezTo>
                    <a:lnTo>
                      <a:pt x="375994" y="1851752"/>
                    </a:lnTo>
                    <a:lnTo>
                      <a:pt x="326153" y="1902489"/>
                    </a:lnTo>
                    <a:cubicBezTo>
                      <a:pt x="336645" y="1913861"/>
                      <a:pt x="342766" y="1929607"/>
                      <a:pt x="342766" y="1945353"/>
                    </a:cubicBezTo>
                    <a:cubicBezTo>
                      <a:pt x="342766" y="1981218"/>
                      <a:pt x="313911" y="2010960"/>
                      <a:pt x="278060" y="2010960"/>
                    </a:cubicBezTo>
                    <a:cubicBezTo>
                      <a:pt x="242210" y="2010960"/>
                      <a:pt x="213354" y="1981218"/>
                      <a:pt x="213354" y="1945353"/>
                    </a:cubicBezTo>
                    <a:cubicBezTo>
                      <a:pt x="213354" y="1909487"/>
                      <a:pt x="242210" y="1880620"/>
                      <a:pt x="278060" y="1880620"/>
                    </a:cubicBezTo>
                    <a:cubicBezTo>
                      <a:pt x="291176" y="1880620"/>
                      <a:pt x="304293" y="1884994"/>
                      <a:pt x="313911" y="1891992"/>
                    </a:cubicBezTo>
                    <a:lnTo>
                      <a:pt x="361129" y="1843005"/>
                    </a:lnTo>
                    <a:lnTo>
                      <a:pt x="2623" y="1485224"/>
                    </a:lnTo>
                    <a:cubicBezTo>
                      <a:pt x="-875" y="1482599"/>
                      <a:pt x="-875" y="1477351"/>
                      <a:pt x="2623" y="1473852"/>
                    </a:cubicBezTo>
                    <a:close/>
                    <a:moveTo>
                      <a:pt x="2312989" y="1283107"/>
                    </a:moveTo>
                    <a:cubicBezTo>
                      <a:pt x="2286727" y="1283107"/>
                      <a:pt x="2263967" y="1304988"/>
                      <a:pt x="2263967" y="1332120"/>
                    </a:cubicBezTo>
                    <a:cubicBezTo>
                      <a:pt x="2263967" y="1359253"/>
                      <a:pt x="2286727" y="1381134"/>
                      <a:pt x="2312989" y="1381134"/>
                    </a:cubicBezTo>
                    <a:cubicBezTo>
                      <a:pt x="2339250" y="1381134"/>
                      <a:pt x="2362010" y="1359253"/>
                      <a:pt x="2362010" y="1332120"/>
                    </a:cubicBezTo>
                    <a:cubicBezTo>
                      <a:pt x="2362010" y="1304988"/>
                      <a:pt x="2339250" y="1283107"/>
                      <a:pt x="2312989" y="1283107"/>
                    </a:cubicBezTo>
                    <a:close/>
                    <a:moveTo>
                      <a:pt x="901878" y="1283107"/>
                    </a:moveTo>
                    <a:cubicBezTo>
                      <a:pt x="875616" y="1283107"/>
                      <a:pt x="852856" y="1304988"/>
                      <a:pt x="852856" y="1332120"/>
                    </a:cubicBezTo>
                    <a:cubicBezTo>
                      <a:pt x="852856" y="1359253"/>
                      <a:pt x="875616" y="1381134"/>
                      <a:pt x="901878" y="1381134"/>
                    </a:cubicBezTo>
                    <a:cubicBezTo>
                      <a:pt x="929014" y="1381134"/>
                      <a:pt x="950899" y="1359253"/>
                      <a:pt x="950899" y="1332120"/>
                    </a:cubicBezTo>
                    <a:cubicBezTo>
                      <a:pt x="950899" y="1304988"/>
                      <a:pt x="929014" y="1283107"/>
                      <a:pt x="901878" y="1283107"/>
                    </a:cubicBezTo>
                    <a:close/>
                    <a:moveTo>
                      <a:pt x="2627249" y="1039789"/>
                    </a:moveTo>
                    <a:cubicBezTo>
                      <a:pt x="2600988" y="1039789"/>
                      <a:pt x="2579103" y="1060795"/>
                      <a:pt x="2579103" y="1087928"/>
                    </a:cubicBezTo>
                    <a:cubicBezTo>
                      <a:pt x="2579103" y="1115060"/>
                      <a:pt x="2600988" y="1136066"/>
                      <a:pt x="2627249" y="1136066"/>
                    </a:cubicBezTo>
                    <a:cubicBezTo>
                      <a:pt x="2654386" y="1136066"/>
                      <a:pt x="2675395" y="1115060"/>
                      <a:pt x="2675395" y="1087928"/>
                    </a:cubicBezTo>
                    <a:cubicBezTo>
                      <a:pt x="2675395" y="1060795"/>
                      <a:pt x="2654386" y="1039789"/>
                      <a:pt x="2627249" y="1039789"/>
                    </a:cubicBezTo>
                    <a:close/>
                    <a:moveTo>
                      <a:pt x="587617" y="1039789"/>
                    </a:moveTo>
                    <a:cubicBezTo>
                      <a:pt x="560480" y="1039789"/>
                      <a:pt x="538595" y="1060795"/>
                      <a:pt x="538595" y="1087928"/>
                    </a:cubicBezTo>
                    <a:cubicBezTo>
                      <a:pt x="538595" y="1115060"/>
                      <a:pt x="560480" y="1136066"/>
                      <a:pt x="587617" y="1136066"/>
                    </a:cubicBezTo>
                    <a:cubicBezTo>
                      <a:pt x="613878" y="1136066"/>
                      <a:pt x="635762" y="1115060"/>
                      <a:pt x="635762" y="1087928"/>
                    </a:cubicBezTo>
                    <a:cubicBezTo>
                      <a:pt x="635762" y="1060795"/>
                      <a:pt x="613878" y="1039789"/>
                      <a:pt x="587617" y="1039789"/>
                    </a:cubicBezTo>
                    <a:close/>
                    <a:moveTo>
                      <a:pt x="1877050" y="954890"/>
                    </a:moveTo>
                    <a:cubicBezTo>
                      <a:pt x="1850788" y="954890"/>
                      <a:pt x="1828904" y="976772"/>
                      <a:pt x="1828904" y="1003904"/>
                    </a:cubicBezTo>
                    <a:cubicBezTo>
                      <a:pt x="1828904" y="1030161"/>
                      <a:pt x="1850788" y="1052043"/>
                      <a:pt x="1877050" y="1052043"/>
                    </a:cubicBezTo>
                    <a:cubicBezTo>
                      <a:pt x="1904187" y="1052043"/>
                      <a:pt x="1925195" y="1030161"/>
                      <a:pt x="1925195" y="1003904"/>
                    </a:cubicBezTo>
                    <a:cubicBezTo>
                      <a:pt x="1925195" y="976772"/>
                      <a:pt x="1904187" y="954890"/>
                      <a:pt x="1877050" y="954890"/>
                    </a:cubicBezTo>
                    <a:close/>
                    <a:moveTo>
                      <a:pt x="1339567" y="954890"/>
                    </a:moveTo>
                    <a:cubicBezTo>
                      <a:pt x="1312430" y="954890"/>
                      <a:pt x="1291421" y="976772"/>
                      <a:pt x="1291421" y="1003904"/>
                    </a:cubicBezTo>
                    <a:cubicBezTo>
                      <a:pt x="1291421" y="1030161"/>
                      <a:pt x="1312430" y="1052043"/>
                      <a:pt x="1339567" y="1052043"/>
                    </a:cubicBezTo>
                    <a:cubicBezTo>
                      <a:pt x="1365828" y="1052043"/>
                      <a:pt x="1387713" y="1030161"/>
                      <a:pt x="1387713" y="1003904"/>
                    </a:cubicBezTo>
                    <a:cubicBezTo>
                      <a:pt x="1387713" y="976772"/>
                      <a:pt x="1365828" y="954890"/>
                      <a:pt x="1339567" y="954890"/>
                    </a:cubicBezTo>
                    <a:close/>
                    <a:moveTo>
                      <a:pt x="2414533" y="912004"/>
                    </a:moveTo>
                    <a:cubicBezTo>
                      <a:pt x="2389147" y="912004"/>
                      <a:pt x="2368137" y="931259"/>
                      <a:pt x="2366387" y="955766"/>
                    </a:cubicBezTo>
                    <a:lnTo>
                      <a:pt x="2366387" y="956641"/>
                    </a:lnTo>
                    <a:cubicBezTo>
                      <a:pt x="2366387" y="957516"/>
                      <a:pt x="2366387" y="957516"/>
                      <a:pt x="2366387" y="958391"/>
                    </a:cubicBezTo>
                    <a:cubicBezTo>
                      <a:pt x="2366387" y="959267"/>
                      <a:pt x="2366387" y="959267"/>
                      <a:pt x="2366387" y="961017"/>
                    </a:cubicBezTo>
                    <a:cubicBezTo>
                      <a:pt x="2366387" y="987274"/>
                      <a:pt x="2387396" y="1009156"/>
                      <a:pt x="2414533" y="1009156"/>
                    </a:cubicBezTo>
                    <a:cubicBezTo>
                      <a:pt x="2441669" y="1009156"/>
                      <a:pt x="2463553" y="987274"/>
                      <a:pt x="2463553" y="961017"/>
                    </a:cubicBezTo>
                    <a:cubicBezTo>
                      <a:pt x="2463553" y="933885"/>
                      <a:pt x="2441669" y="912004"/>
                      <a:pt x="2414533" y="912004"/>
                    </a:cubicBezTo>
                    <a:close/>
                    <a:moveTo>
                      <a:pt x="800334" y="912004"/>
                    </a:moveTo>
                    <a:cubicBezTo>
                      <a:pt x="773197" y="912004"/>
                      <a:pt x="752188" y="933885"/>
                      <a:pt x="752188" y="961017"/>
                    </a:cubicBezTo>
                    <a:cubicBezTo>
                      <a:pt x="752188" y="987274"/>
                      <a:pt x="773197" y="1009156"/>
                      <a:pt x="800334" y="1009156"/>
                    </a:cubicBezTo>
                    <a:cubicBezTo>
                      <a:pt x="827470" y="1009156"/>
                      <a:pt x="848479" y="987274"/>
                      <a:pt x="848479" y="961017"/>
                    </a:cubicBezTo>
                    <a:cubicBezTo>
                      <a:pt x="848479" y="959267"/>
                      <a:pt x="848479" y="959267"/>
                      <a:pt x="848479" y="958391"/>
                    </a:cubicBezTo>
                    <a:cubicBezTo>
                      <a:pt x="848479" y="957516"/>
                      <a:pt x="848479" y="957516"/>
                      <a:pt x="848479" y="956641"/>
                    </a:cubicBezTo>
                    <a:lnTo>
                      <a:pt x="848479" y="955766"/>
                    </a:lnTo>
                    <a:cubicBezTo>
                      <a:pt x="845853" y="931259"/>
                      <a:pt x="825720" y="912004"/>
                      <a:pt x="800334" y="912004"/>
                    </a:cubicBezTo>
                    <a:close/>
                    <a:moveTo>
                      <a:pt x="388502" y="792676"/>
                    </a:moveTo>
                    <a:cubicBezTo>
                      <a:pt x="362146" y="792676"/>
                      <a:pt x="339304" y="814579"/>
                      <a:pt x="339304" y="840863"/>
                    </a:cubicBezTo>
                    <a:cubicBezTo>
                      <a:pt x="339304" y="868900"/>
                      <a:pt x="362146" y="889927"/>
                      <a:pt x="388502" y="889927"/>
                    </a:cubicBezTo>
                    <a:cubicBezTo>
                      <a:pt x="415736" y="889927"/>
                      <a:pt x="436821" y="868900"/>
                      <a:pt x="436821" y="840863"/>
                    </a:cubicBezTo>
                    <a:cubicBezTo>
                      <a:pt x="436821" y="814579"/>
                      <a:pt x="415736" y="792676"/>
                      <a:pt x="388502" y="792676"/>
                    </a:cubicBezTo>
                    <a:close/>
                    <a:moveTo>
                      <a:pt x="2822022" y="788952"/>
                    </a:moveTo>
                    <a:cubicBezTo>
                      <a:pt x="2795824" y="788952"/>
                      <a:pt x="2773992" y="810829"/>
                      <a:pt x="2773992" y="837081"/>
                    </a:cubicBezTo>
                    <a:cubicBezTo>
                      <a:pt x="2773992" y="865084"/>
                      <a:pt x="2795824" y="886086"/>
                      <a:pt x="2822022" y="886086"/>
                    </a:cubicBezTo>
                    <a:cubicBezTo>
                      <a:pt x="2848220" y="886086"/>
                      <a:pt x="2870052" y="865084"/>
                      <a:pt x="2870052" y="837081"/>
                    </a:cubicBezTo>
                    <a:cubicBezTo>
                      <a:pt x="2870052" y="810829"/>
                      <a:pt x="2848220" y="788952"/>
                      <a:pt x="2822022" y="788952"/>
                    </a:cubicBezTo>
                    <a:close/>
                    <a:moveTo>
                      <a:pt x="754852" y="666512"/>
                    </a:moveTo>
                    <a:cubicBezTo>
                      <a:pt x="746067" y="666512"/>
                      <a:pt x="738160" y="668264"/>
                      <a:pt x="731132" y="672645"/>
                    </a:cubicBezTo>
                    <a:cubicBezTo>
                      <a:pt x="730253" y="673521"/>
                      <a:pt x="730253" y="674397"/>
                      <a:pt x="729375" y="674397"/>
                    </a:cubicBezTo>
                    <a:cubicBezTo>
                      <a:pt x="727617" y="676150"/>
                      <a:pt x="726739" y="677026"/>
                      <a:pt x="724103" y="677026"/>
                    </a:cubicBezTo>
                    <a:cubicBezTo>
                      <a:pt x="713561" y="686663"/>
                      <a:pt x="706533" y="698929"/>
                      <a:pt x="706533" y="714700"/>
                    </a:cubicBezTo>
                    <a:cubicBezTo>
                      <a:pt x="706533" y="741860"/>
                      <a:pt x="727617" y="763763"/>
                      <a:pt x="754852" y="763763"/>
                    </a:cubicBezTo>
                    <a:cubicBezTo>
                      <a:pt x="782965" y="763763"/>
                      <a:pt x="804050" y="741860"/>
                      <a:pt x="804050" y="714700"/>
                    </a:cubicBezTo>
                    <a:cubicBezTo>
                      <a:pt x="804050" y="687539"/>
                      <a:pt x="782965" y="666512"/>
                      <a:pt x="754852" y="666512"/>
                    </a:cubicBezTo>
                    <a:close/>
                    <a:moveTo>
                      <a:pt x="2458742" y="662940"/>
                    </a:moveTo>
                    <a:cubicBezTo>
                      <a:pt x="2431671" y="662940"/>
                      <a:pt x="2409839" y="683942"/>
                      <a:pt x="2409839" y="711069"/>
                    </a:cubicBezTo>
                    <a:cubicBezTo>
                      <a:pt x="2409839" y="738197"/>
                      <a:pt x="2431671" y="760074"/>
                      <a:pt x="2458742" y="760074"/>
                    </a:cubicBezTo>
                    <a:cubicBezTo>
                      <a:pt x="2484940" y="760074"/>
                      <a:pt x="2506772" y="738197"/>
                      <a:pt x="2506772" y="711069"/>
                    </a:cubicBezTo>
                    <a:cubicBezTo>
                      <a:pt x="2506772" y="695318"/>
                      <a:pt x="2499786" y="683067"/>
                      <a:pt x="2489307" y="673441"/>
                    </a:cubicBezTo>
                    <a:cubicBezTo>
                      <a:pt x="2486687" y="673441"/>
                      <a:pt x="2484940" y="672566"/>
                      <a:pt x="2484067" y="670815"/>
                    </a:cubicBezTo>
                    <a:cubicBezTo>
                      <a:pt x="2483194" y="670815"/>
                      <a:pt x="2483194" y="669940"/>
                      <a:pt x="2482320" y="669065"/>
                    </a:cubicBezTo>
                    <a:cubicBezTo>
                      <a:pt x="2475334" y="664690"/>
                      <a:pt x="2466602" y="662940"/>
                      <a:pt x="2458742" y="662940"/>
                    </a:cubicBezTo>
                    <a:close/>
                    <a:moveTo>
                      <a:pt x="2160673" y="363226"/>
                    </a:moveTo>
                    <a:cubicBezTo>
                      <a:pt x="2133536" y="363226"/>
                      <a:pt x="2111651" y="384232"/>
                      <a:pt x="2111651" y="412239"/>
                    </a:cubicBezTo>
                    <a:cubicBezTo>
                      <a:pt x="2111651" y="438497"/>
                      <a:pt x="2133536" y="460378"/>
                      <a:pt x="2160673" y="460378"/>
                    </a:cubicBezTo>
                    <a:cubicBezTo>
                      <a:pt x="2173803" y="460378"/>
                      <a:pt x="2186059" y="454908"/>
                      <a:pt x="2195031" y="446155"/>
                    </a:cubicBezTo>
                    <a:lnTo>
                      <a:pt x="2197440" y="442706"/>
                    </a:lnTo>
                    <a:lnTo>
                      <a:pt x="2205727" y="430838"/>
                    </a:lnTo>
                    <a:cubicBezTo>
                      <a:pt x="2208271" y="425095"/>
                      <a:pt x="2209694" y="418804"/>
                      <a:pt x="2209694" y="412239"/>
                    </a:cubicBezTo>
                    <a:cubicBezTo>
                      <a:pt x="2209694" y="384232"/>
                      <a:pt x="2186934" y="363226"/>
                      <a:pt x="2160673" y="363226"/>
                    </a:cubicBezTo>
                    <a:close/>
                    <a:moveTo>
                      <a:pt x="1054193" y="363226"/>
                    </a:moveTo>
                    <a:cubicBezTo>
                      <a:pt x="1027932" y="363226"/>
                      <a:pt x="1006048" y="384232"/>
                      <a:pt x="1006048" y="412239"/>
                    </a:cubicBezTo>
                    <a:cubicBezTo>
                      <a:pt x="1006048" y="438497"/>
                      <a:pt x="1027932" y="460378"/>
                      <a:pt x="1054193" y="460378"/>
                    </a:cubicBezTo>
                    <a:cubicBezTo>
                      <a:pt x="1081330" y="460378"/>
                      <a:pt x="1103215" y="438497"/>
                      <a:pt x="1103215" y="412239"/>
                    </a:cubicBezTo>
                    <a:cubicBezTo>
                      <a:pt x="1103215" y="384232"/>
                      <a:pt x="1081330" y="363226"/>
                      <a:pt x="1054193" y="363226"/>
                    </a:cubicBezTo>
                    <a:close/>
                    <a:moveTo>
                      <a:pt x="1715105" y="195179"/>
                    </a:moveTo>
                    <a:cubicBezTo>
                      <a:pt x="1688843" y="195179"/>
                      <a:pt x="1667834" y="217935"/>
                      <a:pt x="1667834" y="244193"/>
                    </a:cubicBezTo>
                    <a:cubicBezTo>
                      <a:pt x="1667834" y="271325"/>
                      <a:pt x="1688843" y="292331"/>
                      <a:pt x="1715105" y="292331"/>
                    </a:cubicBezTo>
                    <a:cubicBezTo>
                      <a:pt x="1743117" y="292331"/>
                      <a:pt x="1764126" y="271325"/>
                      <a:pt x="1764126" y="244193"/>
                    </a:cubicBezTo>
                    <a:cubicBezTo>
                      <a:pt x="1764126" y="217935"/>
                      <a:pt x="1743117" y="195179"/>
                      <a:pt x="1715105" y="195179"/>
                    </a:cubicBezTo>
                    <a:close/>
                    <a:moveTo>
                      <a:pt x="1500637" y="195179"/>
                    </a:moveTo>
                    <a:cubicBezTo>
                      <a:pt x="1473500" y="195179"/>
                      <a:pt x="1452491" y="217935"/>
                      <a:pt x="1452491" y="244193"/>
                    </a:cubicBezTo>
                    <a:cubicBezTo>
                      <a:pt x="1452491" y="271325"/>
                      <a:pt x="1473500" y="292331"/>
                      <a:pt x="1500637" y="292331"/>
                    </a:cubicBezTo>
                    <a:cubicBezTo>
                      <a:pt x="1526898" y="292331"/>
                      <a:pt x="1548783" y="271325"/>
                      <a:pt x="1548783" y="244193"/>
                    </a:cubicBezTo>
                    <a:cubicBezTo>
                      <a:pt x="1548783" y="217935"/>
                      <a:pt x="1526898" y="195179"/>
                      <a:pt x="1500637" y="195179"/>
                    </a:cubicBezTo>
                    <a:close/>
                    <a:moveTo>
                      <a:pt x="497441" y="181132"/>
                    </a:moveTo>
                    <a:cubicBezTo>
                      <a:pt x="500076" y="177628"/>
                      <a:pt x="505347" y="177628"/>
                      <a:pt x="508861" y="181132"/>
                    </a:cubicBezTo>
                    <a:lnTo>
                      <a:pt x="774180" y="445726"/>
                    </a:lnTo>
                    <a:cubicBezTo>
                      <a:pt x="776816" y="446602"/>
                      <a:pt x="776816" y="449230"/>
                      <a:pt x="776816" y="451859"/>
                    </a:cubicBezTo>
                    <a:cubicBezTo>
                      <a:pt x="776816" y="453611"/>
                      <a:pt x="776816" y="455363"/>
                      <a:pt x="774180" y="457115"/>
                    </a:cubicBezTo>
                    <a:lnTo>
                      <a:pt x="647671" y="583279"/>
                    </a:lnTo>
                    <a:lnTo>
                      <a:pt x="724103" y="658627"/>
                    </a:lnTo>
                    <a:cubicBezTo>
                      <a:pt x="733767" y="652494"/>
                      <a:pt x="744310" y="649866"/>
                      <a:pt x="754852" y="649866"/>
                    </a:cubicBezTo>
                    <a:cubicBezTo>
                      <a:pt x="790872" y="649866"/>
                      <a:pt x="820742" y="678778"/>
                      <a:pt x="820742" y="714700"/>
                    </a:cubicBezTo>
                    <a:cubicBezTo>
                      <a:pt x="820742" y="750621"/>
                      <a:pt x="790872" y="779534"/>
                      <a:pt x="754852" y="779534"/>
                    </a:cubicBezTo>
                    <a:cubicBezTo>
                      <a:pt x="719711" y="779534"/>
                      <a:pt x="689840" y="750621"/>
                      <a:pt x="689840" y="714700"/>
                    </a:cubicBezTo>
                    <a:cubicBezTo>
                      <a:pt x="689840" y="696301"/>
                      <a:pt x="698626" y="679654"/>
                      <a:pt x="710925" y="668264"/>
                    </a:cubicBezTo>
                    <a:lnTo>
                      <a:pt x="636249" y="595545"/>
                    </a:lnTo>
                    <a:lnTo>
                      <a:pt x="436821" y="794428"/>
                    </a:lnTo>
                    <a:cubicBezTo>
                      <a:pt x="435943" y="794428"/>
                      <a:pt x="435064" y="795304"/>
                      <a:pt x="434186" y="795304"/>
                    </a:cubicBezTo>
                    <a:cubicBezTo>
                      <a:pt x="445607" y="807570"/>
                      <a:pt x="453514" y="823341"/>
                      <a:pt x="453514" y="840863"/>
                    </a:cubicBezTo>
                    <a:cubicBezTo>
                      <a:pt x="453514" y="876785"/>
                      <a:pt x="424522" y="906574"/>
                      <a:pt x="388502" y="906574"/>
                    </a:cubicBezTo>
                    <a:cubicBezTo>
                      <a:pt x="352482" y="906574"/>
                      <a:pt x="323490" y="876785"/>
                      <a:pt x="323490" y="840863"/>
                    </a:cubicBezTo>
                    <a:cubicBezTo>
                      <a:pt x="323490" y="804942"/>
                      <a:pt x="352482" y="776029"/>
                      <a:pt x="388502" y="776029"/>
                    </a:cubicBezTo>
                    <a:cubicBezTo>
                      <a:pt x="400801" y="776029"/>
                      <a:pt x="413101" y="779534"/>
                      <a:pt x="422765" y="785667"/>
                    </a:cubicBezTo>
                    <a:cubicBezTo>
                      <a:pt x="422765" y="785667"/>
                      <a:pt x="423643" y="783914"/>
                      <a:pt x="424522" y="783038"/>
                    </a:cubicBezTo>
                    <a:lnTo>
                      <a:pt x="757488" y="451859"/>
                    </a:lnTo>
                    <a:lnTo>
                      <a:pt x="497441" y="191646"/>
                    </a:lnTo>
                    <a:cubicBezTo>
                      <a:pt x="493926" y="189018"/>
                      <a:pt x="493926" y="183761"/>
                      <a:pt x="497441" y="181132"/>
                    </a:cubicBezTo>
                    <a:close/>
                    <a:moveTo>
                      <a:pt x="2702384" y="178143"/>
                    </a:moveTo>
                    <a:cubicBezTo>
                      <a:pt x="2705877" y="173768"/>
                      <a:pt x="2711117" y="173768"/>
                      <a:pt x="2713737" y="178143"/>
                    </a:cubicBezTo>
                    <a:cubicBezTo>
                      <a:pt x="2717230" y="180768"/>
                      <a:pt x="2717230" y="186019"/>
                      <a:pt x="2713737" y="188644"/>
                    </a:cubicBezTo>
                    <a:lnTo>
                      <a:pt x="2456996" y="448544"/>
                    </a:lnTo>
                    <a:lnTo>
                      <a:pt x="2786218" y="779326"/>
                    </a:lnTo>
                    <a:cubicBezTo>
                      <a:pt x="2787091" y="780201"/>
                      <a:pt x="2787964" y="781951"/>
                      <a:pt x="2787964" y="781951"/>
                    </a:cubicBezTo>
                    <a:cubicBezTo>
                      <a:pt x="2797570" y="775826"/>
                      <a:pt x="2809796" y="772325"/>
                      <a:pt x="2822022" y="772325"/>
                    </a:cubicBezTo>
                    <a:cubicBezTo>
                      <a:pt x="2857826" y="772325"/>
                      <a:pt x="2886644" y="801203"/>
                      <a:pt x="2886644" y="837081"/>
                    </a:cubicBezTo>
                    <a:cubicBezTo>
                      <a:pt x="2886644" y="872960"/>
                      <a:pt x="2857826" y="902713"/>
                      <a:pt x="2822022" y="902713"/>
                    </a:cubicBezTo>
                    <a:cubicBezTo>
                      <a:pt x="2786218" y="902713"/>
                      <a:pt x="2757400" y="872960"/>
                      <a:pt x="2757400" y="837081"/>
                    </a:cubicBezTo>
                    <a:cubicBezTo>
                      <a:pt x="2757400" y="819580"/>
                      <a:pt x="2765259" y="803828"/>
                      <a:pt x="2776612" y="791577"/>
                    </a:cubicBezTo>
                    <a:cubicBezTo>
                      <a:pt x="2775739" y="791577"/>
                      <a:pt x="2774865" y="790702"/>
                      <a:pt x="2774865" y="790702"/>
                    </a:cubicBezTo>
                    <a:lnTo>
                      <a:pt x="2576633" y="592058"/>
                    </a:lnTo>
                    <a:lnTo>
                      <a:pt x="2503279" y="664690"/>
                    </a:lnTo>
                    <a:cubicBezTo>
                      <a:pt x="2515505" y="676066"/>
                      <a:pt x="2523364" y="692693"/>
                      <a:pt x="2523364" y="711069"/>
                    </a:cubicBezTo>
                    <a:cubicBezTo>
                      <a:pt x="2523364" y="746948"/>
                      <a:pt x="2494546" y="775826"/>
                      <a:pt x="2458742" y="775826"/>
                    </a:cubicBezTo>
                    <a:cubicBezTo>
                      <a:pt x="2422938" y="775826"/>
                      <a:pt x="2393247" y="746948"/>
                      <a:pt x="2393247" y="711069"/>
                    </a:cubicBezTo>
                    <a:cubicBezTo>
                      <a:pt x="2393247" y="675191"/>
                      <a:pt x="2422938" y="646313"/>
                      <a:pt x="2458742" y="646313"/>
                    </a:cubicBezTo>
                    <a:cubicBezTo>
                      <a:pt x="2469221" y="646313"/>
                      <a:pt x="2479701" y="648938"/>
                      <a:pt x="2489307" y="655064"/>
                    </a:cubicBezTo>
                    <a:lnTo>
                      <a:pt x="2565281" y="579807"/>
                    </a:lnTo>
                    <a:lnTo>
                      <a:pt x="2438657" y="453795"/>
                    </a:lnTo>
                    <a:cubicBezTo>
                      <a:pt x="2437784" y="452044"/>
                      <a:pt x="2436910" y="450294"/>
                      <a:pt x="2436910" y="448544"/>
                    </a:cubicBezTo>
                    <a:cubicBezTo>
                      <a:pt x="2436910" y="445919"/>
                      <a:pt x="2437784" y="443294"/>
                      <a:pt x="2438657" y="442419"/>
                    </a:cubicBezTo>
                    <a:close/>
                    <a:moveTo>
                      <a:pt x="2022363" y="135663"/>
                    </a:moveTo>
                    <a:cubicBezTo>
                      <a:pt x="1996101" y="135663"/>
                      <a:pt x="1975092" y="156668"/>
                      <a:pt x="1975092" y="183801"/>
                    </a:cubicBezTo>
                    <a:cubicBezTo>
                      <a:pt x="1975092" y="210058"/>
                      <a:pt x="1996101" y="231939"/>
                      <a:pt x="2022363" y="231939"/>
                    </a:cubicBezTo>
                    <a:cubicBezTo>
                      <a:pt x="2049499" y="231939"/>
                      <a:pt x="2070509" y="210058"/>
                      <a:pt x="2070509" y="183801"/>
                    </a:cubicBezTo>
                    <a:cubicBezTo>
                      <a:pt x="2070509" y="156668"/>
                      <a:pt x="2049499" y="135663"/>
                      <a:pt x="2022363" y="135663"/>
                    </a:cubicBezTo>
                    <a:close/>
                    <a:moveTo>
                      <a:pt x="1192503" y="135663"/>
                    </a:moveTo>
                    <a:cubicBezTo>
                      <a:pt x="1166242" y="135663"/>
                      <a:pt x="1144358" y="156668"/>
                      <a:pt x="1144358" y="183801"/>
                    </a:cubicBezTo>
                    <a:cubicBezTo>
                      <a:pt x="1144358" y="210058"/>
                      <a:pt x="1166242" y="231939"/>
                      <a:pt x="1192503" y="231939"/>
                    </a:cubicBezTo>
                    <a:cubicBezTo>
                      <a:pt x="1219640" y="231939"/>
                      <a:pt x="1241525" y="210058"/>
                      <a:pt x="1241525" y="183801"/>
                    </a:cubicBezTo>
                    <a:cubicBezTo>
                      <a:pt x="1241525" y="156668"/>
                      <a:pt x="1219640" y="135663"/>
                      <a:pt x="1192503" y="135663"/>
                    </a:cubicBezTo>
                    <a:close/>
                    <a:moveTo>
                      <a:pt x="1608308" y="0"/>
                    </a:moveTo>
                    <a:cubicBezTo>
                      <a:pt x="1612685" y="0"/>
                      <a:pt x="1616187" y="3501"/>
                      <a:pt x="1616187" y="8752"/>
                    </a:cubicBezTo>
                    <a:lnTo>
                      <a:pt x="1616187" y="589039"/>
                    </a:lnTo>
                    <a:lnTo>
                      <a:pt x="1828904" y="375479"/>
                    </a:lnTo>
                    <a:lnTo>
                      <a:pt x="1751871" y="297583"/>
                    </a:lnTo>
                    <a:cubicBezTo>
                      <a:pt x="1741366" y="305460"/>
                      <a:pt x="1729111" y="308961"/>
                      <a:pt x="1715105" y="308961"/>
                    </a:cubicBezTo>
                    <a:cubicBezTo>
                      <a:pt x="1680089" y="308961"/>
                      <a:pt x="1650327" y="280078"/>
                      <a:pt x="1650327" y="244193"/>
                    </a:cubicBezTo>
                    <a:cubicBezTo>
                      <a:pt x="1650327" y="208308"/>
                      <a:pt x="1680089" y="179425"/>
                      <a:pt x="1715105" y="179425"/>
                    </a:cubicBezTo>
                    <a:cubicBezTo>
                      <a:pt x="1751871" y="179425"/>
                      <a:pt x="1780758" y="208308"/>
                      <a:pt x="1780758" y="244193"/>
                    </a:cubicBezTo>
                    <a:cubicBezTo>
                      <a:pt x="1780758" y="259947"/>
                      <a:pt x="1774630" y="275701"/>
                      <a:pt x="1764126" y="287080"/>
                    </a:cubicBezTo>
                    <a:lnTo>
                      <a:pt x="1840284" y="364101"/>
                    </a:lnTo>
                    <a:lnTo>
                      <a:pt x="1975092" y="229314"/>
                    </a:lnTo>
                    <a:cubicBezTo>
                      <a:pt x="1963712" y="217935"/>
                      <a:pt x="1956709" y="201306"/>
                      <a:pt x="1956709" y="183801"/>
                    </a:cubicBezTo>
                    <a:cubicBezTo>
                      <a:pt x="1956709" y="147916"/>
                      <a:pt x="1986472" y="119033"/>
                      <a:pt x="2021487" y="119033"/>
                    </a:cubicBezTo>
                    <a:lnTo>
                      <a:pt x="2022363" y="119033"/>
                    </a:lnTo>
                    <a:lnTo>
                      <a:pt x="2023238" y="119033"/>
                    </a:lnTo>
                    <a:cubicBezTo>
                      <a:pt x="2059129" y="119033"/>
                      <a:pt x="2088016" y="147916"/>
                      <a:pt x="2088016" y="183801"/>
                    </a:cubicBezTo>
                    <a:cubicBezTo>
                      <a:pt x="2088016" y="219686"/>
                      <a:pt x="2059129" y="248569"/>
                      <a:pt x="2023238" y="248569"/>
                    </a:cubicBezTo>
                    <a:lnTo>
                      <a:pt x="2022363" y="248569"/>
                    </a:lnTo>
                    <a:lnTo>
                      <a:pt x="2021487" y="248569"/>
                    </a:lnTo>
                    <a:cubicBezTo>
                      <a:pt x="2009232" y="248569"/>
                      <a:pt x="1998727" y="245068"/>
                      <a:pt x="1988223" y="238941"/>
                    </a:cubicBezTo>
                    <a:lnTo>
                      <a:pt x="1846411" y="381606"/>
                    </a:lnTo>
                    <a:lnTo>
                      <a:pt x="1616187" y="611795"/>
                    </a:lnTo>
                    <a:lnTo>
                      <a:pt x="1616187" y="995152"/>
                    </a:lnTo>
                    <a:lnTo>
                      <a:pt x="1812272" y="995152"/>
                    </a:lnTo>
                    <a:cubicBezTo>
                      <a:pt x="1816649" y="963643"/>
                      <a:pt x="1843785" y="938261"/>
                      <a:pt x="1877050" y="938261"/>
                    </a:cubicBezTo>
                    <a:cubicBezTo>
                      <a:pt x="1912940" y="938261"/>
                      <a:pt x="1941828" y="968019"/>
                      <a:pt x="1941828" y="1003904"/>
                    </a:cubicBezTo>
                    <a:cubicBezTo>
                      <a:pt x="1941828" y="1039789"/>
                      <a:pt x="1912940" y="1068672"/>
                      <a:pt x="1877050" y="1068672"/>
                    </a:cubicBezTo>
                    <a:cubicBezTo>
                      <a:pt x="1843785" y="1068672"/>
                      <a:pt x="1816649" y="1043290"/>
                      <a:pt x="1812272" y="1011781"/>
                    </a:cubicBezTo>
                    <a:lnTo>
                      <a:pt x="1616187" y="1011781"/>
                    </a:lnTo>
                    <a:lnTo>
                      <a:pt x="1616187" y="1586817"/>
                    </a:lnTo>
                    <a:cubicBezTo>
                      <a:pt x="1666083" y="1593819"/>
                      <a:pt x="1715105" y="1598195"/>
                      <a:pt x="1765877" y="1600821"/>
                    </a:cubicBezTo>
                    <a:lnTo>
                      <a:pt x="1860417" y="1506294"/>
                    </a:lnTo>
                    <a:lnTo>
                      <a:pt x="1860417" y="1255099"/>
                    </a:lnTo>
                    <a:cubicBezTo>
                      <a:pt x="1860417" y="1252473"/>
                      <a:pt x="1861293" y="1249848"/>
                      <a:pt x="1863044" y="1248972"/>
                    </a:cubicBezTo>
                    <a:lnTo>
                      <a:pt x="2155420" y="956641"/>
                    </a:lnTo>
                    <a:lnTo>
                      <a:pt x="1890180" y="692317"/>
                    </a:lnTo>
                    <a:cubicBezTo>
                      <a:pt x="1887554" y="689692"/>
                      <a:pt x="1887554" y="683565"/>
                      <a:pt x="1890180" y="680939"/>
                    </a:cubicBezTo>
                    <a:lnTo>
                      <a:pt x="2114277" y="456877"/>
                    </a:lnTo>
                    <a:cubicBezTo>
                      <a:pt x="2102897" y="444623"/>
                      <a:pt x="2095895" y="429744"/>
                      <a:pt x="2095895" y="412239"/>
                    </a:cubicBezTo>
                    <a:cubicBezTo>
                      <a:pt x="2095895" y="376354"/>
                      <a:pt x="2124782" y="346596"/>
                      <a:pt x="2160673" y="346596"/>
                    </a:cubicBezTo>
                    <a:cubicBezTo>
                      <a:pt x="2196563" y="346596"/>
                      <a:pt x="2225451" y="376354"/>
                      <a:pt x="2225451" y="412239"/>
                    </a:cubicBezTo>
                    <a:cubicBezTo>
                      <a:pt x="2225451" y="429744"/>
                      <a:pt x="2218229" y="445936"/>
                      <a:pt x="2206521" y="457752"/>
                    </a:cubicBezTo>
                    <a:lnTo>
                      <a:pt x="2204909" y="458853"/>
                    </a:lnTo>
                    <a:lnTo>
                      <a:pt x="2185936" y="471811"/>
                    </a:lnTo>
                    <a:cubicBezTo>
                      <a:pt x="2178180" y="475147"/>
                      <a:pt x="2169645" y="477007"/>
                      <a:pt x="2160673" y="477007"/>
                    </a:cubicBezTo>
                    <a:cubicBezTo>
                      <a:pt x="2148417" y="477007"/>
                      <a:pt x="2137037" y="472631"/>
                      <a:pt x="2126533" y="466505"/>
                    </a:cubicBezTo>
                    <a:lnTo>
                      <a:pt x="1907688" y="686191"/>
                    </a:lnTo>
                    <a:lnTo>
                      <a:pt x="2169426" y="948764"/>
                    </a:lnTo>
                    <a:lnTo>
                      <a:pt x="2351505" y="948764"/>
                    </a:lnTo>
                    <a:cubicBezTo>
                      <a:pt x="2354788" y="925789"/>
                      <a:pt x="2370873" y="907737"/>
                      <a:pt x="2392005" y="900147"/>
                    </a:cubicBezTo>
                    <a:lnTo>
                      <a:pt x="2407785" y="897417"/>
                    </a:lnTo>
                    <a:lnTo>
                      <a:pt x="2414533" y="896249"/>
                    </a:lnTo>
                    <a:cubicBezTo>
                      <a:pt x="2450423" y="896249"/>
                      <a:pt x="2479311" y="924257"/>
                      <a:pt x="2479311" y="961017"/>
                    </a:cubicBezTo>
                    <a:cubicBezTo>
                      <a:pt x="2479311" y="996027"/>
                      <a:pt x="2450423" y="1024910"/>
                      <a:pt x="2414533" y="1024910"/>
                    </a:cubicBezTo>
                    <a:cubicBezTo>
                      <a:pt x="2380393" y="1024910"/>
                      <a:pt x="2352381" y="998653"/>
                      <a:pt x="2349754" y="965393"/>
                    </a:cubicBezTo>
                    <a:lnTo>
                      <a:pt x="2169426" y="965393"/>
                    </a:lnTo>
                    <a:lnTo>
                      <a:pt x="1877050" y="1257725"/>
                    </a:lnTo>
                    <a:lnTo>
                      <a:pt x="1877050" y="1509795"/>
                    </a:lnTo>
                    <a:cubicBezTo>
                      <a:pt x="1877050" y="1511546"/>
                      <a:pt x="1876174" y="1514171"/>
                      <a:pt x="1875299" y="1515922"/>
                    </a:cubicBezTo>
                    <a:lnTo>
                      <a:pt x="1787761" y="1602571"/>
                    </a:lnTo>
                    <a:cubicBezTo>
                      <a:pt x="1839408" y="1604322"/>
                      <a:pt x="1891931" y="1605197"/>
                      <a:pt x="1944454" y="1604322"/>
                    </a:cubicBezTo>
                    <a:cubicBezTo>
                      <a:pt x="2065256" y="1599945"/>
                      <a:pt x="2185183" y="1586817"/>
                      <a:pt x="2303359" y="1562310"/>
                    </a:cubicBezTo>
                    <a:lnTo>
                      <a:pt x="2303359" y="1396013"/>
                    </a:lnTo>
                    <a:cubicBezTo>
                      <a:pt x="2271845" y="1391637"/>
                      <a:pt x="2248210" y="1364504"/>
                      <a:pt x="2248210" y="1332120"/>
                    </a:cubicBezTo>
                    <a:cubicBezTo>
                      <a:pt x="2248210" y="1296235"/>
                      <a:pt x="2277098" y="1267352"/>
                      <a:pt x="2312989" y="1267352"/>
                    </a:cubicBezTo>
                    <a:cubicBezTo>
                      <a:pt x="2348879" y="1267352"/>
                      <a:pt x="2377767" y="1296235"/>
                      <a:pt x="2377767" y="1332120"/>
                    </a:cubicBezTo>
                    <a:cubicBezTo>
                      <a:pt x="2377767" y="1366255"/>
                      <a:pt x="2352381" y="1393387"/>
                      <a:pt x="2319991" y="1396888"/>
                    </a:cubicBezTo>
                    <a:lnTo>
                      <a:pt x="2319991" y="1558809"/>
                    </a:lnTo>
                    <a:cubicBezTo>
                      <a:pt x="2380393" y="1545680"/>
                      <a:pt x="2439043" y="1529926"/>
                      <a:pt x="2497693" y="1511546"/>
                    </a:cubicBezTo>
                    <a:lnTo>
                      <a:pt x="2614994" y="1477411"/>
                    </a:lnTo>
                    <a:cubicBezTo>
                      <a:pt x="2688526" y="1452904"/>
                      <a:pt x="2760307" y="1422271"/>
                      <a:pt x="2826836" y="1382009"/>
                    </a:cubicBezTo>
                    <a:cubicBezTo>
                      <a:pt x="2843468" y="1373257"/>
                      <a:pt x="2859225" y="1363629"/>
                      <a:pt x="2874106" y="1354002"/>
                    </a:cubicBezTo>
                    <a:lnTo>
                      <a:pt x="2663140" y="1141317"/>
                    </a:lnTo>
                    <a:cubicBezTo>
                      <a:pt x="2653511" y="1148319"/>
                      <a:pt x="2640380" y="1153571"/>
                      <a:pt x="2627249" y="1153571"/>
                    </a:cubicBezTo>
                    <a:cubicBezTo>
                      <a:pt x="2591359" y="1153571"/>
                      <a:pt x="2562471" y="1123812"/>
                      <a:pt x="2562471" y="1087928"/>
                    </a:cubicBezTo>
                    <a:cubicBezTo>
                      <a:pt x="2562471" y="1052043"/>
                      <a:pt x="2591359" y="1023159"/>
                      <a:pt x="2627249" y="1023159"/>
                    </a:cubicBezTo>
                    <a:cubicBezTo>
                      <a:pt x="2663140" y="1023159"/>
                      <a:pt x="2691152" y="1052043"/>
                      <a:pt x="2691152" y="1087928"/>
                    </a:cubicBezTo>
                    <a:cubicBezTo>
                      <a:pt x="2691152" y="1104557"/>
                      <a:pt x="2685025" y="1119436"/>
                      <a:pt x="2674520" y="1130814"/>
                    </a:cubicBezTo>
                    <a:lnTo>
                      <a:pt x="2888113" y="1344374"/>
                    </a:lnTo>
                    <a:cubicBezTo>
                      <a:pt x="2942386" y="1307614"/>
                      <a:pt x="2992283" y="1266477"/>
                      <a:pt x="3037802" y="1220089"/>
                    </a:cubicBezTo>
                    <a:cubicBezTo>
                      <a:pt x="3041304" y="1217464"/>
                      <a:pt x="3046556" y="1217464"/>
                      <a:pt x="3050057" y="1220089"/>
                    </a:cubicBezTo>
                    <a:cubicBezTo>
                      <a:pt x="3052683" y="1224465"/>
                      <a:pt x="3052683" y="1228842"/>
                      <a:pt x="3050057" y="1232343"/>
                    </a:cubicBezTo>
                    <a:cubicBezTo>
                      <a:pt x="2985279" y="1295360"/>
                      <a:pt x="2914374" y="1351376"/>
                      <a:pt x="2835590" y="1396888"/>
                    </a:cubicBezTo>
                    <a:cubicBezTo>
                      <a:pt x="2766435" y="1436274"/>
                      <a:pt x="2693778" y="1468658"/>
                      <a:pt x="2619371" y="1492290"/>
                    </a:cubicBezTo>
                    <a:lnTo>
                      <a:pt x="2575602" y="1504544"/>
                    </a:lnTo>
                    <a:lnTo>
                      <a:pt x="2705158" y="1635830"/>
                    </a:lnTo>
                    <a:cubicBezTo>
                      <a:pt x="2715663" y="1628828"/>
                      <a:pt x="2727918" y="1624452"/>
                      <a:pt x="2741924" y="1624452"/>
                    </a:cubicBezTo>
                    <a:cubicBezTo>
                      <a:pt x="2777815" y="1624452"/>
                      <a:pt x="2806702" y="1653335"/>
                      <a:pt x="2806702" y="1689220"/>
                    </a:cubicBezTo>
                    <a:cubicBezTo>
                      <a:pt x="2806702" y="1725105"/>
                      <a:pt x="2777815" y="1753988"/>
                      <a:pt x="2741924" y="1753988"/>
                    </a:cubicBezTo>
                    <a:cubicBezTo>
                      <a:pt x="2706033" y="1753988"/>
                      <a:pt x="2677146" y="1725105"/>
                      <a:pt x="2677146" y="1689220"/>
                    </a:cubicBezTo>
                    <a:cubicBezTo>
                      <a:pt x="2677146" y="1673466"/>
                      <a:pt x="2683274" y="1658587"/>
                      <a:pt x="2692903" y="1646333"/>
                    </a:cubicBezTo>
                    <a:lnTo>
                      <a:pt x="2557219" y="1510670"/>
                    </a:lnTo>
                    <a:lnTo>
                      <a:pt x="2502946" y="1528175"/>
                    </a:lnTo>
                    <a:cubicBezTo>
                      <a:pt x="2370763" y="1569312"/>
                      <a:pt x="2235080" y="1596444"/>
                      <a:pt x="2098521" y="1610448"/>
                    </a:cubicBezTo>
                    <a:cubicBezTo>
                      <a:pt x="1952332" y="1665589"/>
                      <a:pt x="1851664" y="1816130"/>
                      <a:pt x="1829779" y="1849390"/>
                    </a:cubicBezTo>
                    <a:cubicBezTo>
                      <a:pt x="1857791" y="1880899"/>
                      <a:pt x="1875299" y="1916783"/>
                      <a:pt x="1875299" y="1957045"/>
                    </a:cubicBezTo>
                    <a:cubicBezTo>
                      <a:pt x="1875299" y="1995555"/>
                      <a:pt x="1859542" y="2030565"/>
                      <a:pt x="1833281" y="2061199"/>
                    </a:cubicBezTo>
                    <a:cubicBezTo>
                      <a:pt x="1948831" y="2203863"/>
                      <a:pt x="2208818" y="2223994"/>
                      <a:pt x="2426788" y="2209990"/>
                    </a:cubicBezTo>
                    <a:lnTo>
                      <a:pt x="2426788" y="2044569"/>
                    </a:lnTo>
                    <a:cubicBezTo>
                      <a:pt x="2397025" y="2039318"/>
                      <a:pt x="2373389" y="2013060"/>
                      <a:pt x="2373389" y="1980676"/>
                    </a:cubicBezTo>
                    <a:cubicBezTo>
                      <a:pt x="2373389" y="1945667"/>
                      <a:pt x="2402277" y="1915908"/>
                      <a:pt x="2438167" y="1915908"/>
                    </a:cubicBezTo>
                    <a:cubicBezTo>
                      <a:pt x="2473183" y="1915908"/>
                      <a:pt x="2502946" y="1945667"/>
                      <a:pt x="2502946" y="1980676"/>
                    </a:cubicBezTo>
                    <a:cubicBezTo>
                      <a:pt x="2502946" y="2014811"/>
                      <a:pt x="2476684" y="2041943"/>
                      <a:pt x="2443420" y="2045444"/>
                    </a:cubicBezTo>
                    <a:lnTo>
                      <a:pt x="2443420" y="2209115"/>
                    </a:lnTo>
                    <a:cubicBezTo>
                      <a:pt x="2629000" y="2195986"/>
                      <a:pt x="2780441" y="2160101"/>
                      <a:pt x="2783942" y="2159226"/>
                    </a:cubicBezTo>
                    <a:cubicBezTo>
                      <a:pt x="2788319" y="2158351"/>
                      <a:pt x="2792696" y="2160976"/>
                      <a:pt x="2793571" y="2165353"/>
                    </a:cubicBezTo>
                    <a:cubicBezTo>
                      <a:pt x="2795322" y="2169729"/>
                      <a:pt x="2791821" y="2174980"/>
                      <a:pt x="2787444" y="2174980"/>
                    </a:cubicBezTo>
                    <a:cubicBezTo>
                      <a:pt x="2785693" y="2175856"/>
                      <a:pt x="2597487" y="2220493"/>
                      <a:pt x="2385645" y="2229245"/>
                    </a:cubicBezTo>
                    <a:cubicBezTo>
                      <a:pt x="2360259" y="2230121"/>
                      <a:pt x="2335748" y="2230996"/>
                      <a:pt x="2311238" y="2230996"/>
                    </a:cubicBezTo>
                    <a:cubicBezTo>
                      <a:pt x="2072259" y="2230996"/>
                      <a:pt x="1907688" y="2177606"/>
                      <a:pt x="1822776" y="2073452"/>
                    </a:cubicBezTo>
                    <a:cubicBezTo>
                      <a:pt x="1816649" y="2079579"/>
                      <a:pt x="1809645" y="2084830"/>
                      <a:pt x="1802643" y="2090082"/>
                    </a:cubicBezTo>
                    <a:cubicBezTo>
                      <a:pt x="1782509" y="2162727"/>
                      <a:pt x="1773755" y="2228370"/>
                      <a:pt x="1772004" y="2287011"/>
                    </a:cubicBezTo>
                    <a:lnTo>
                      <a:pt x="1945329" y="2461185"/>
                    </a:lnTo>
                    <a:lnTo>
                      <a:pt x="2621997" y="2461185"/>
                    </a:lnTo>
                    <a:cubicBezTo>
                      <a:pt x="2624623" y="2427050"/>
                      <a:pt x="2652635" y="2400793"/>
                      <a:pt x="2685900" y="2400793"/>
                    </a:cubicBezTo>
                    <a:cubicBezTo>
                      <a:pt x="2721791" y="2400793"/>
                      <a:pt x="2750678" y="2429676"/>
                      <a:pt x="2750678" y="2465561"/>
                    </a:cubicBezTo>
                    <a:cubicBezTo>
                      <a:pt x="2750678" y="2501446"/>
                      <a:pt x="2721791" y="2530329"/>
                      <a:pt x="2685900" y="2530329"/>
                    </a:cubicBezTo>
                    <a:cubicBezTo>
                      <a:pt x="2655261" y="2530329"/>
                      <a:pt x="2628125" y="2507573"/>
                      <a:pt x="2622873" y="2476939"/>
                    </a:cubicBezTo>
                    <a:lnTo>
                      <a:pt x="2297231" y="2476939"/>
                    </a:lnTo>
                    <a:lnTo>
                      <a:pt x="2200940" y="2574091"/>
                    </a:lnTo>
                    <a:cubicBezTo>
                      <a:pt x="2210569" y="2585469"/>
                      <a:pt x="2216697" y="2600349"/>
                      <a:pt x="2216697" y="2616103"/>
                    </a:cubicBezTo>
                    <a:cubicBezTo>
                      <a:pt x="2216697" y="2651988"/>
                      <a:pt x="2187809" y="2681746"/>
                      <a:pt x="2151919" y="2681746"/>
                    </a:cubicBezTo>
                    <a:cubicBezTo>
                      <a:pt x="2116903" y="2681746"/>
                      <a:pt x="2087141" y="2651988"/>
                      <a:pt x="2087141" y="2616103"/>
                    </a:cubicBezTo>
                    <a:cubicBezTo>
                      <a:pt x="2087141" y="2580218"/>
                      <a:pt x="2116903" y="2551335"/>
                      <a:pt x="2151919" y="2551335"/>
                    </a:cubicBezTo>
                    <a:cubicBezTo>
                      <a:pt x="2165925" y="2551335"/>
                      <a:pt x="2178180" y="2555711"/>
                      <a:pt x="2188685" y="2562713"/>
                    </a:cubicBezTo>
                    <a:lnTo>
                      <a:pt x="2274472" y="2476939"/>
                    </a:lnTo>
                    <a:lnTo>
                      <a:pt x="1942703" y="2476939"/>
                    </a:lnTo>
                    <a:cubicBezTo>
                      <a:pt x="1940077" y="2476939"/>
                      <a:pt x="1938326" y="2476064"/>
                      <a:pt x="1936575" y="2475189"/>
                    </a:cubicBezTo>
                    <a:lnTo>
                      <a:pt x="1771129" y="2308893"/>
                    </a:lnTo>
                    <a:cubicBezTo>
                      <a:pt x="1772004" y="2400793"/>
                      <a:pt x="1789512" y="2472563"/>
                      <a:pt x="1809645" y="2523327"/>
                    </a:cubicBezTo>
                    <a:cubicBezTo>
                      <a:pt x="1845536" y="2618729"/>
                      <a:pt x="1897183" y="2666867"/>
                      <a:pt x="1898059" y="2667742"/>
                    </a:cubicBezTo>
                    <a:cubicBezTo>
                      <a:pt x="1900685" y="2670368"/>
                      <a:pt x="1900685" y="2675620"/>
                      <a:pt x="1898059" y="2679121"/>
                    </a:cubicBezTo>
                    <a:cubicBezTo>
                      <a:pt x="1896308" y="2679996"/>
                      <a:pt x="1893682" y="2681746"/>
                      <a:pt x="1891931" y="2681746"/>
                    </a:cubicBezTo>
                    <a:cubicBezTo>
                      <a:pt x="1890180" y="2681746"/>
                      <a:pt x="1887554" y="2680871"/>
                      <a:pt x="1885803" y="2679121"/>
                    </a:cubicBezTo>
                    <a:cubicBezTo>
                      <a:pt x="1884928" y="2678245"/>
                      <a:pt x="1750995" y="2549584"/>
                      <a:pt x="1755372" y="2292263"/>
                    </a:cubicBezTo>
                    <a:cubicBezTo>
                      <a:pt x="1755372" y="2290512"/>
                      <a:pt x="1754497" y="2287887"/>
                      <a:pt x="1755372" y="2287011"/>
                    </a:cubicBezTo>
                    <a:cubicBezTo>
                      <a:pt x="1757123" y="2231871"/>
                      <a:pt x="1765001" y="2170604"/>
                      <a:pt x="1781633" y="2104086"/>
                    </a:cubicBezTo>
                    <a:cubicBezTo>
                      <a:pt x="1736989" y="2132969"/>
                      <a:pt x="1679214" y="2149598"/>
                      <a:pt x="1616187" y="2151349"/>
                    </a:cubicBezTo>
                    <a:lnTo>
                      <a:pt x="1616187" y="2581968"/>
                    </a:lnTo>
                    <a:lnTo>
                      <a:pt x="1721232" y="2686122"/>
                    </a:lnTo>
                    <a:cubicBezTo>
                      <a:pt x="1730861" y="2681746"/>
                      <a:pt x="1741366" y="2679121"/>
                      <a:pt x="1752746" y="2679121"/>
                    </a:cubicBezTo>
                    <a:cubicBezTo>
                      <a:pt x="1788637" y="2679121"/>
                      <a:pt x="1817524" y="2708004"/>
                      <a:pt x="1817524" y="2743889"/>
                    </a:cubicBezTo>
                    <a:cubicBezTo>
                      <a:pt x="1817524" y="2778898"/>
                      <a:pt x="1788637" y="2808657"/>
                      <a:pt x="1752746" y="2808657"/>
                    </a:cubicBezTo>
                    <a:cubicBezTo>
                      <a:pt x="1717731" y="2808657"/>
                      <a:pt x="1687968" y="2778898"/>
                      <a:pt x="1687968" y="2743889"/>
                    </a:cubicBezTo>
                    <a:cubicBezTo>
                      <a:pt x="1687968" y="2725508"/>
                      <a:pt x="1695846" y="2708004"/>
                      <a:pt x="1708102" y="2696625"/>
                    </a:cubicBezTo>
                    <a:lnTo>
                      <a:pt x="1616187" y="2604725"/>
                    </a:lnTo>
                    <a:lnTo>
                      <a:pt x="1616187" y="3244528"/>
                    </a:lnTo>
                    <a:cubicBezTo>
                      <a:pt x="1648576" y="3248904"/>
                      <a:pt x="1673086" y="3276037"/>
                      <a:pt x="1673086" y="3309296"/>
                    </a:cubicBezTo>
                    <a:cubicBezTo>
                      <a:pt x="1673086" y="3345181"/>
                      <a:pt x="1644199" y="3374064"/>
                      <a:pt x="1608308" y="3374064"/>
                    </a:cubicBezTo>
                    <a:cubicBezTo>
                      <a:pt x="1572418" y="3374064"/>
                      <a:pt x="1543530" y="3345181"/>
                      <a:pt x="1543530" y="3309296"/>
                    </a:cubicBezTo>
                    <a:cubicBezTo>
                      <a:pt x="1543530" y="3276037"/>
                      <a:pt x="1568041" y="3248904"/>
                      <a:pt x="1600430" y="3244528"/>
                    </a:cubicBezTo>
                    <a:lnTo>
                      <a:pt x="1600430" y="2607351"/>
                    </a:lnTo>
                    <a:lnTo>
                      <a:pt x="1505889" y="2701002"/>
                    </a:lnTo>
                    <a:cubicBezTo>
                      <a:pt x="1505014" y="2702752"/>
                      <a:pt x="1504138" y="2702752"/>
                      <a:pt x="1502387" y="2703627"/>
                    </a:cubicBezTo>
                    <a:cubicBezTo>
                      <a:pt x="1511141" y="2714130"/>
                      <a:pt x="1517269" y="2728134"/>
                      <a:pt x="1517269" y="2743889"/>
                    </a:cubicBezTo>
                    <a:cubicBezTo>
                      <a:pt x="1517269" y="2778898"/>
                      <a:pt x="1487506" y="2808657"/>
                      <a:pt x="1452491" y="2808657"/>
                    </a:cubicBezTo>
                    <a:cubicBezTo>
                      <a:pt x="1415725" y="2808657"/>
                      <a:pt x="1386837" y="2778898"/>
                      <a:pt x="1386837" y="2743889"/>
                    </a:cubicBezTo>
                    <a:cubicBezTo>
                      <a:pt x="1386837" y="2708004"/>
                      <a:pt x="1415725" y="2679121"/>
                      <a:pt x="1452491" y="2679121"/>
                    </a:cubicBezTo>
                    <a:cubicBezTo>
                      <a:pt x="1467372" y="2679121"/>
                      <a:pt x="1480503" y="2684372"/>
                      <a:pt x="1492758" y="2693124"/>
                    </a:cubicBezTo>
                    <a:cubicBezTo>
                      <a:pt x="1492758" y="2691374"/>
                      <a:pt x="1492758" y="2690499"/>
                      <a:pt x="1494509" y="2689623"/>
                    </a:cubicBezTo>
                    <a:lnTo>
                      <a:pt x="1600430" y="2583719"/>
                    </a:lnTo>
                    <a:lnTo>
                      <a:pt x="1600430" y="2151349"/>
                    </a:lnTo>
                    <a:cubicBezTo>
                      <a:pt x="1535652" y="2149598"/>
                      <a:pt x="1477877" y="2131218"/>
                      <a:pt x="1433233" y="2102335"/>
                    </a:cubicBezTo>
                    <a:cubicBezTo>
                      <a:pt x="1449865" y="2169729"/>
                      <a:pt x="1458619" y="2231871"/>
                      <a:pt x="1459494" y="2287011"/>
                    </a:cubicBezTo>
                    <a:cubicBezTo>
                      <a:pt x="1459494" y="2287887"/>
                      <a:pt x="1459494" y="2290512"/>
                      <a:pt x="1459494" y="2292263"/>
                    </a:cubicBezTo>
                    <a:cubicBezTo>
                      <a:pt x="1462120" y="2393791"/>
                      <a:pt x="1441986" y="2474314"/>
                      <a:pt x="1420102" y="2530329"/>
                    </a:cubicBezTo>
                    <a:cubicBezTo>
                      <a:pt x="1381585" y="2628356"/>
                      <a:pt x="1330813" y="2677370"/>
                      <a:pt x="1328187" y="2679121"/>
                    </a:cubicBezTo>
                    <a:cubicBezTo>
                      <a:pt x="1327312" y="2680871"/>
                      <a:pt x="1324686" y="2681746"/>
                      <a:pt x="1322935" y="2681746"/>
                    </a:cubicBezTo>
                    <a:cubicBezTo>
                      <a:pt x="1321184" y="2681746"/>
                      <a:pt x="1318558" y="2679996"/>
                      <a:pt x="1316807" y="2679121"/>
                    </a:cubicBezTo>
                    <a:cubicBezTo>
                      <a:pt x="1314181" y="2675620"/>
                      <a:pt x="1314181" y="2670368"/>
                      <a:pt x="1316807" y="2667742"/>
                    </a:cubicBezTo>
                    <a:cubicBezTo>
                      <a:pt x="1319433" y="2665992"/>
                      <a:pt x="1441986" y="2547834"/>
                      <a:pt x="1442862" y="2308893"/>
                    </a:cubicBezTo>
                    <a:lnTo>
                      <a:pt x="1278291" y="2475189"/>
                    </a:lnTo>
                    <a:cubicBezTo>
                      <a:pt x="1276540" y="2476064"/>
                      <a:pt x="1274789" y="2476939"/>
                      <a:pt x="1272163" y="2476939"/>
                    </a:cubicBezTo>
                    <a:lnTo>
                      <a:pt x="940394" y="2476939"/>
                    </a:lnTo>
                    <a:lnTo>
                      <a:pt x="1026181" y="2562713"/>
                    </a:lnTo>
                    <a:cubicBezTo>
                      <a:pt x="1036686" y="2555711"/>
                      <a:pt x="1048941" y="2551335"/>
                      <a:pt x="1062947" y="2551335"/>
                    </a:cubicBezTo>
                    <a:cubicBezTo>
                      <a:pt x="1098838" y="2551335"/>
                      <a:pt x="1127725" y="2580218"/>
                      <a:pt x="1127725" y="2616103"/>
                    </a:cubicBezTo>
                    <a:cubicBezTo>
                      <a:pt x="1127725" y="2651988"/>
                      <a:pt x="1098838" y="2681746"/>
                      <a:pt x="1062947" y="2681746"/>
                    </a:cubicBezTo>
                    <a:cubicBezTo>
                      <a:pt x="1027057" y="2681746"/>
                      <a:pt x="998169" y="2651988"/>
                      <a:pt x="998169" y="2616103"/>
                    </a:cubicBezTo>
                    <a:cubicBezTo>
                      <a:pt x="998169" y="2600349"/>
                      <a:pt x="1004297" y="2585469"/>
                      <a:pt x="1013926" y="2574091"/>
                    </a:cubicBezTo>
                    <a:lnTo>
                      <a:pt x="916759" y="2476939"/>
                    </a:lnTo>
                    <a:lnTo>
                      <a:pt x="591993" y="2476939"/>
                    </a:lnTo>
                    <a:cubicBezTo>
                      <a:pt x="586741" y="2507573"/>
                      <a:pt x="559604" y="2530329"/>
                      <a:pt x="528091" y="2530329"/>
                    </a:cubicBezTo>
                    <a:cubicBezTo>
                      <a:pt x="492200" y="2530329"/>
                      <a:pt x="463313" y="2501446"/>
                      <a:pt x="463313" y="2465561"/>
                    </a:cubicBezTo>
                    <a:cubicBezTo>
                      <a:pt x="463313" y="2429676"/>
                      <a:pt x="492200" y="2400793"/>
                      <a:pt x="528091" y="2400793"/>
                    </a:cubicBezTo>
                    <a:cubicBezTo>
                      <a:pt x="562231" y="2400793"/>
                      <a:pt x="590243" y="2427050"/>
                      <a:pt x="592869" y="2461185"/>
                    </a:cubicBezTo>
                    <a:lnTo>
                      <a:pt x="1269537" y="2461185"/>
                    </a:lnTo>
                    <a:lnTo>
                      <a:pt x="1442862" y="2287011"/>
                    </a:lnTo>
                    <a:cubicBezTo>
                      <a:pt x="1441111" y="2227495"/>
                      <a:pt x="1432357" y="2160976"/>
                      <a:pt x="1411348" y="2087456"/>
                    </a:cubicBezTo>
                    <a:cubicBezTo>
                      <a:pt x="1405221" y="2082205"/>
                      <a:pt x="1399093" y="2076953"/>
                      <a:pt x="1393841" y="2070826"/>
                    </a:cubicBezTo>
                    <a:cubicBezTo>
                      <a:pt x="1308929" y="2176731"/>
                      <a:pt x="1144358" y="2230996"/>
                      <a:pt x="903628" y="2230996"/>
                    </a:cubicBezTo>
                    <a:cubicBezTo>
                      <a:pt x="879118" y="2230996"/>
                      <a:pt x="854607" y="2230121"/>
                      <a:pt x="830097" y="2229245"/>
                    </a:cubicBezTo>
                    <a:cubicBezTo>
                      <a:pt x="617379" y="2220493"/>
                      <a:pt x="428298" y="2175856"/>
                      <a:pt x="426547" y="2174980"/>
                    </a:cubicBezTo>
                    <a:cubicBezTo>
                      <a:pt x="422170" y="2174980"/>
                      <a:pt x="418668" y="2169729"/>
                      <a:pt x="420419" y="2165353"/>
                    </a:cubicBezTo>
                    <a:cubicBezTo>
                      <a:pt x="421295" y="2160976"/>
                      <a:pt x="425671" y="2158351"/>
                      <a:pt x="430924" y="2159226"/>
                    </a:cubicBezTo>
                    <a:cubicBezTo>
                      <a:pt x="433550" y="2160101"/>
                      <a:pt x="585866" y="2195986"/>
                      <a:pt x="771446" y="2209115"/>
                    </a:cubicBezTo>
                    <a:lnTo>
                      <a:pt x="771446" y="2045444"/>
                    </a:lnTo>
                    <a:cubicBezTo>
                      <a:pt x="738182" y="2041943"/>
                      <a:pt x="712796" y="2014811"/>
                      <a:pt x="712796" y="1980676"/>
                    </a:cubicBezTo>
                    <a:cubicBezTo>
                      <a:pt x="712796" y="1945667"/>
                      <a:pt x="740808" y="1915908"/>
                      <a:pt x="777574" y="1915908"/>
                    </a:cubicBezTo>
                    <a:cubicBezTo>
                      <a:pt x="812589" y="1915908"/>
                      <a:pt x="842352" y="1945667"/>
                      <a:pt x="842352" y="1980676"/>
                    </a:cubicBezTo>
                    <a:cubicBezTo>
                      <a:pt x="842352" y="2013060"/>
                      <a:pt x="817841" y="2039318"/>
                      <a:pt x="787203" y="2044569"/>
                    </a:cubicBezTo>
                    <a:lnTo>
                      <a:pt x="787203" y="2209990"/>
                    </a:lnTo>
                    <a:cubicBezTo>
                      <a:pt x="1006923" y="2223994"/>
                      <a:pt x="1268661" y="2203863"/>
                      <a:pt x="1382461" y="2058573"/>
                    </a:cubicBezTo>
                    <a:cubicBezTo>
                      <a:pt x="1357075" y="2029690"/>
                      <a:pt x="1343069" y="1994680"/>
                      <a:pt x="1343069" y="1957045"/>
                    </a:cubicBezTo>
                    <a:cubicBezTo>
                      <a:pt x="1343069" y="1917659"/>
                      <a:pt x="1358825" y="1881774"/>
                      <a:pt x="1386837" y="1851140"/>
                    </a:cubicBezTo>
                    <a:cubicBezTo>
                      <a:pt x="1367579" y="1822257"/>
                      <a:pt x="1265160" y="1667339"/>
                      <a:pt x="1118096" y="1610448"/>
                    </a:cubicBezTo>
                    <a:cubicBezTo>
                      <a:pt x="979786" y="1596444"/>
                      <a:pt x="844103" y="1569312"/>
                      <a:pt x="712796" y="1528175"/>
                    </a:cubicBezTo>
                    <a:lnTo>
                      <a:pt x="657647" y="1510670"/>
                    </a:lnTo>
                    <a:lnTo>
                      <a:pt x="521088" y="1646333"/>
                    </a:lnTo>
                    <a:cubicBezTo>
                      <a:pt x="530717" y="1658587"/>
                      <a:pt x="536845" y="1673466"/>
                      <a:pt x="536845" y="1689220"/>
                    </a:cubicBezTo>
                    <a:cubicBezTo>
                      <a:pt x="536845" y="1725105"/>
                      <a:pt x="507957" y="1753988"/>
                      <a:pt x="472067" y="1753988"/>
                    </a:cubicBezTo>
                    <a:cubicBezTo>
                      <a:pt x="436176" y="1753988"/>
                      <a:pt x="407288" y="1725105"/>
                      <a:pt x="407288" y="1689220"/>
                    </a:cubicBezTo>
                    <a:cubicBezTo>
                      <a:pt x="407288" y="1653335"/>
                      <a:pt x="436176" y="1624452"/>
                      <a:pt x="472067" y="1624452"/>
                    </a:cubicBezTo>
                    <a:cubicBezTo>
                      <a:pt x="486073" y="1624452"/>
                      <a:pt x="498328" y="1628828"/>
                      <a:pt x="508832" y="1635830"/>
                    </a:cubicBezTo>
                    <a:lnTo>
                      <a:pt x="639264" y="1504544"/>
                    </a:lnTo>
                    <a:lnTo>
                      <a:pt x="595495" y="1492290"/>
                    </a:lnTo>
                    <a:cubicBezTo>
                      <a:pt x="520212" y="1468658"/>
                      <a:pt x="446681" y="1436274"/>
                      <a:pt x="378401" y="1396888"/>
                    </a:cubicBezTo>
                    <a:cubicBezTo>
                      <a:pt x="300492" y="1351376"/>
                      <a:pt x="228711" y="1295360"/>
                      <a:pt x="164809" y="1232343"/>
                    </a:cubicBezTo>
                    <a:cubicBezTo>
                      <a:pt x="161307" y="1228842"/>
                      <a:pt x="161307" y="1224465"/>
                      <a:pt x="164809" y="1220089"/>
                    </a:cubicBezTo>
                    <a:cubicBezTo>
                      <a:pt x="167435" y="1217464"/>
                      <a:pt x="172687" y="1217464"/>
                      <a:pt x="176188" y="1220089"/>
                    </a:cubicBezTo>
                    <a:cubicBezTo>
                      <a:pt x="221708" y="1266477"/>
                      <a:pt x="271605" y="1307614"/>
                      <a:pt x="325878" y="1344374"/>
                    </a:cubicBezTo>
                    <a:lnTo>
                      <a:pt x="539471" y="1130814"/>
                    </a:lnTo>
                    <a:cubicBezTo>
                      <a:pt x="528966" y="1119436"/>
                      <a:pt x="522839" y="1104557"/>
                      <a:pt x="522839" y="1087928"/>
                    </a:cubicBezTo>
                    <a:cubicBezTo>
                      <a:pt x="522839" y="1052043"/>
                      <a:pt x="551726" y="1023159"/>
                      <a:pt x="587617" y="1023159"/>
                    </a:cubicBezTo>
                    <a:cubicBezTo>
                      <a:pt x="623507" y="1023159"/>
                      <a:pt x="651519" y="1052043"/>
                      <a:pt x="651519" y="1087928"/>
                    </a:cubicBezTo>
                    <a:cubicBezTo>
                      <a:pt x="651519" y="1123812"/>
                      <a:pt x="623507" y="1153571"/>
                      <a:pt x="587617" y="1153571"/>
                    </a:cubicBezTo>
                    <a:cubicBezTo>
                      <a:pt x="574486" y="1153571"/>
                      <a:pt x="562231" y="1148319"/>
                      <a:pt x="551726" y="1141317"/>
                    </a:cubicBezTo>
                    <a:lnTo>
                      <a:pt x="339884" y="1354002"/>
                    </a:lnTo>
                    <a:cubicBezTo>
                      <a:pt x="354766" y="1363629"/>
                      <a:pt x="370523" y="1373257"/>
                      <a:pt x="387155" y="1382009"/>
                    </a:cubicBezTo>
                    <a:cubicBezTo>
                      <a:pt x="453684" y="1422271"/>
                      <a:pt x="525465" y="1452904"/>
                      <a:pt x="600747" y="1477411"/>
                    </a:cubicBezTo>
                    <a:lnTo>
                      <a:pt x="716297" y="1511546"/>
                    </a:lnTo>
                    <a:cubicBezTo>
                      <a:pt x="774948" y="1529926"/>
                      <a:pt x="834473" y="1545680"/>
                      <a:pt x="894875" y="1558809"/>
                    </a:cubicBezTo>
                    <a:lnTo>
                      <a:pt x="894875" y="1396888"/>
                    </a:lnTo>
                    <a:cubicBezTo>
                      <a:pt x="862485" y="1393387"/>
                      <a:pt x="837100" y="1366255"/>
                      <a:pt x="837100" y="1332120"/>
                    </a:cubicBezTo>
                    <a:cubicBezTo>
                      <a:pt x="837100" y="1296235"/>
                      <a:pt x="865987" y="1267352"/>
                      <a:pt x="901878" y="1267352"/>
                    </a:cubicBezTo>
                    <a:cubicBezTo>
                      <a:pt x="937768" y="1267352"/>
                      <a:pt x="966656" y="1296235"/>
                      <a:pt x="966656" y="1332120"/>
                    </a:cubicBezTo>
                    <a:cubicBezTo>
                      <a:pt x="966656" y="1364504"/>
                      <a:pt x="943020" y="1391637"/>
                      <a:pt x="911507" y="1396013"/>
                    </a:cubicBezTo>
                    <a:lnTo>
                      <a:pt x="911507" y="1562310"/>
                    </a:lnTo>
                    <a:cubicBezTo>
                      <a:pt x="1028807" y="1586817"/>
                      <a:pt x="1149610" y="1599945"/>
                      <a:pt x="1269537" y="1604322"/>
                    </a:cubicBezTo>
                    <a:cubicBezTo>
                      <a:pt x="1322059" y="1605197"/>
                      <a:pt x="1375458" y="1604322"/>
                      <a:pt x="1427105" y="1602571"/>
                    </a:cubicBezTo>
                    <a:lnTo>
                      <a:pt x="1340442" y="1515922"/>
                    </a:lnTo>
                    <a:cubicBezTo>
                      <a:pt x="1338692" y="1514171"/>
                      <a:pt x="1337816" y="1511546"/>
                      <a:pt x="1337816" y="1509795"/>
                    </a:cubicBezTo>
                    <a:lnTo>
                      <a:pt x="1337816" y="1257725"/>
                    </a:lnTo>
                    <a:lnTo>
                      <a:pt x="1045440" y="965393"/>
                    </a:lnTo>
                    <a:lnTo>
                      <a:pt x="864236" y="965393"/>
                    </a:lnTo>
                    <a:cubicBezTo>
                      <a:pt x="862485" y="998653"/>
                      <a:pt x="834473" y="1024910"/>
                      <a:pt x="800334" y="1024910"/>
                    </a:cubicBezTo>
                    <a:cubicBezTo>
                      <a:pt x="765318" y="1024910"/>
                      <a:pt x="734680" y="996027"/>
                      <a:pt x="734680" y="961017"/>
                    </a:cubicBezTo>
                    <a:cubicBezTo>
                      <a:pt x="734680" y="924257"/>
                      <a:pt x="765318" y="896249"/>
                      <a:pt x="800334" y="896249"/>
                    </a:cubicBezTo>
                    <a:cubicBezTo>
                      <a:pt x="831847" y="896249"/>
                      <a:pt x="858109" y="918130"/>
                      <a:pt x="864236" y="948764"/>
                    </a:cubicBezTo>
                    <a:lnTo>
                      <a:pt x="1045440" y="948764"/>
                    </a:lnTo>
                    <a:lnTo>
                      <a:pt x="1307178" y="686191"/>
                    </a:lnTo>
                    <a:lnTo>
                      <a:pt x="1087458" y="466505"/>
                    </a:lnTo>
                    <a:cubicBezTo>
                      <a:pt x="1077829" y="472631"/>
                      <a:pt x="1066449" y="477007"/>
                      <a:pt x="1054193" y="477007"/>
                    </a:cubicBezTo>
                    <a:cubicBezTo>
                      <a:pt x="1018303" y="477007"/>
                      <a:pt x="989415" y="447249"/>
                      <a:pt x="989415" y="412239"/>
                    </a:cubicBezTo>
                    <a:cubicBezTo>
                      <a:pt x="989415" y="376354"/>
                      <a:pt x="1018303" y="346596"/>
                      <a:pt x="1054193" y="346596"/>
                    </a:cubicBezTo>
                    <a:cubicBezTo>
                      <a:pt x="1090084" y="346596"/>
                      <a:pt x="1118972" y="376354"/>
                      <a:pt x="1118972" y="412239"/>
                    </a:cubicBezTo>
                    <a:cubicBezTo>
                      <a:pt x="1118972" y="429744"/>
                      <a:pt x="1111969" y="444623"/>
                      <a:pt x="1100589" y="456877"/>
                    </a:cubicBezTo>
                    <a:lnTo>
                      <a:pt x="1324686" y="680939"/>
                    </a:lnTo>
                    <a:cubicBezTo>
                      <a:pt x="1328187" y="683565"/>
                      <a:pt x="1328187" y="689692"/>
                      <a:pt x="1324686" y="692317"/>
                    </a:cubicBezTo>
                    <a:lnTo>
                      <a:pt x="1059446" y="956641"/>
                    </a:lnTo>
                    <a:lnTo>
                      <a:pt x="1352698" y="1248972"/>
                    </a:lnTo>
                    <a:cubicBezTo>
                      <a:pt x="1353573" y="1249848"/>
                      <a:pt x="1354449" y="1252473"/>
                      <a:pt x="1354449" y="1255099"/>
                    </a:cubicBezTo>
                    <a:lnTo>
                      <a:pt x="1354449" y="1506294"/>
                    </a:lnTo>
                    <a:lnTo>
                      <a:pt x="1448989" y="1600821"/>
                    </a:lnTo>
                    <a:cubicBezTo>
                      <a:pt x="1498886" y="1598195"/>
                      <a:pt x="1550533" y="1593819"/>
                      <a:pt x="1600430" y="1586817"/>
                    </a:cubicBezTo>
                    <a:lnTo>
                      <a:pt x="1600430" y="1011781"/>
                    </a:lnTo>
                    <a:lnTo>
                      <a:pt x="1404345" y="1011781"/>
                    </a:lnTo>
                    <a:cubicBezTo>
                      <a:pt x="1399093" y="1043290"/>
                      <a:pt x="1372831" y="1068672"/>
                      <a:pt x="1339567" y="1068672"/>
                    </a:cubicBezTo>
                    <a:cubicBezTo>
                      <a:pt x="1303677" y="1068672"/>
                      <a:pt x="1274789" y="1039789"/>
                      <a:pt x="1274789" y="1003904"/>
                    </a:cubicBezTo>
                    <a:cubicBezTo>
                      <a:pt x="1274789" y="968019"/>
                      <a:pt x="1303677" y="938261"/>
                      <a:pt x="1339567" y="938261"/>
                    </a:cubicBezTo>
                    <a:cubicBezTo>
                      <a:pt x="1372831" y="938261"/>
                      <a:pt x="1399093" y="963643"/>
                      <a:pt x="1404345" y="995152"/>
                    </a:cubicBezTo>
                    <a:lnTo>
                      <a:pt x="1600430" y="995152"/>
                    </a:lnTo>
                    <a:lnTo>
                      <a:pt x="1600430" y="611795"/>
                    </a:lnTo>
                    <a:lnTo>
                      <a:pt x="1227519" y="238066"/>
                    </a:lnTo>
                    <a:cubicBezTo>
                      <a:pt x="1217014" y="245068"/>
                      <a:pt x="1204759" y="248569"/>
                      <a:pt x="1192503" y="248569"/>
                    </a:cubicBezTo>
                    <a:cubicBezTo>
                      <a:pt x="1157488" y="248569"/>
                      <a:pt x="1127725" y="219686"/>
                      <a:pt x="1127725" y="183801"/>
                    </a:cubicBezTo>
                    <a:cubicBezTo>
                      <a:pt x="1127725" y="147916"/>
                      <a:pt x="1157488" y="119033"/>
                      <a:pt x="1192503" y="119033"/>
                    </a:cubicBezTo>
                    <a:cubicBezTo>
                      <a:pt x="1229269" y="119033"/>
                      <a:pt x="1257281" y="147916"/>
                      <a:pt x="1257281" y="183801"/>
                    </a:cubicBezTo>
                    <a:cubicBezTo>
                      <a:pt x="1257281" y="201306"/>
                      <a:pt x="1251154" y="217060"/>
                      <a:pt x="1239774" y="228438"/>
                    </a:cubicBezTo>
                    <a:lnTo>
                      <a:pt x="1375458" y="364101"/>
                    </a:lnTo>
                    <a:lnTo>
                      <a:pt x="1452491" y="287080"/>
                    </a:lnTo>
                    <a:cubicBezTo>
                      <a:pt x="1441986" y="275701"/>
                      <a:pt x="1434983" y="259947"/>
                      <a:pt x="1434983" y="244193"/>
                    </a:cubicBezTo>
                    <a:cubicBezTo>
                      <a:pt x="1434983" y="208308"/>
                      <a:pt x="1464746" y="179425"/>
                      <a:pt x="1500637" y="179425"/>
                    </a:cubicBezTo>
                    <a:cubicBezTo>
                      <a:pt x="1535652" y="179425"/>
                      <a:pt x="1565415" y="208308"/>
                      <a:pt x="1565415" y="244193"/>
                    </a:cubicBezTo>
                    <a:cubicBezTo>
                      <a:pt x="1565415" y="280078"/>
                      <a:pt x="1535652" y="308961"/>
                      <a:pt x="1500637" y="308961"/>
                    </a:cubicBezTo>
                    <a:cubicBezTo>
                      <a:pt x="1486631" y="308961"/>
                      <a:pt x="1474375" y="305460"/>
                      <a:pt x="1463871" y="297583"/>
                    </a:cubicBezTo>
                    <a:lnTo>
                      <a:pt x="1386837" y="375479"/>
                    </a:lnTo>
                    <a:lnTo>
                      <a:pt x="1600430" y="589039"/>
                    </a:lnTo>
                    <a:lnTo>
                      <a:pt x="1600430" y="8752"/>
                    </a:lnTo>
                    <a:cubicBezTo>
                      <a:pt x="1600430" y="3501"/>
                      <a:pt x="1603931" y="0"/>
                      <a:pt x="160830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18">
                <a:extLst>
                  <a:ext uri="{FF2B5EF4-FFF2-40B4-BE49-F238E27FC236}">
                    <a16:creationId xmlns:a16="http://schemas.microsoft.com/office/drawing/2014/main" id="{B1CE9201-1C19-4ACC-8BCD-8EBB6CC3D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906" y="9642131"/>
                <a:ext cx="189214" cy="189214"/>
              </a:xfrm>
              <a:custGeom>
                <a:avLst/>
                <a:gdLst>
                  <a:gd name="T0" fmla="*/ 108 w 216"/>
                  <a:gd name="T1" fmla="*/ 19 h 215"/>
                  <a:gd name="T2" fmla="*/ 108 w 216"/>
                  <a:gd name="T3" fmla="*/ 19 h 215"/>
                  <a:gd name="T4" fmla="*/ 18 w 216"/>
                  <a:gd name="T5" fmla="*/ 107 h 215"/>
                  <a:gd name="T6" fmla="*/ 18 w 216"/>
                  <a:gd name="T7" fmla="*/ 107 h 215"/>
                  <a:gd name="T8" fmla="*/ 108 w 216"/>
                  <a:gd name="T9" fmla="*/ 196 h 215"/>
                  <a:gd name="T10" fmla="*/ 108 w 216"/>
                  <a:gd name="T11" fmla="*/ 196 h 215"/>
                  <a:gd name="T12" fmla="*/ 197 w 216"/>
                  <a:gd name="T13" fmla="*/ 107 h 215"/>
                  <a:gd name="T14" fmla="*/ 197 w 216"/>
                  <a:gd name="T15" fmla="*/ 107 h 215"/>
                  <a:gd name="T16" fmla="*/ 108 w 216"/>
                  <a:gd name="T17" fmla="*/ 19 h 215"/>
                  <a:gd name="T18" fmla="*/ 108 w 216"/>
                  <a:gd name="T19" fmla="*/ 214 h 215"/>
                  <a:gd name="T20" fmla="*/ 108 w 216"/>
                  <a:gd name="T21" fmla="*/ 214 h 215"/>
                  <a:gd name="T22" fmla="*/ 0 w 216"/>
                  <a:gd name="T23" fmla="*/ 107 h 215"/>
                  <a:gd name="T24" fmla="*/ 0 w 216"/>
                  <a:gd name="T25" fmla="*/ 107 h 215"/>
                  <a:gd name="T26" fmla="*/ 108 w 216"/>
                  <a:gd name="T27" fmla="*/ 0 h 215"/>
                  <a:gd name="T28" fmla="*/ 108 w 216"/>
                  <a:gd name="T29" fmla="*/ 0 h 215"/>
                  <a:gd name="T30" fmla="*/ 215 w 216"/>
                  <a:gd name="T31" fmla="*/ 107 h 215"/>
                  <a:gd name="T32" fmla="*/ 215 w 216"/>
                  <a:gd name="T33" fmla="*/ 107 h 215"/>
                  <a:gd name="T34" fmla="*/ 108 w 216"/>
                  <a:gd name="T35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6" h="215">
                    <a:moveTo>
                      <a:pt x="108" y="19"/>
                    </a:moveTo>
                    <a:lnTo>
                      <a:pt x="108" y="19"/>
                    </a:lnTo>
                    <a:cubicBezTo>
                      <a:pt x="59" y="19"/>
                      <a:pt x="18" y="58"/>
                      <a:pt x="18" y="107"/>
                    </a:cubicBezTo>
                    <a:lnTo>
                      <a:pt x="18" y="107"/>
                    </a:lnTo>
                    <a:cubicBezTo>
                      <a:pt x="18" y="156"/>
                      <a:pt x="59" y="196"/>
                      <a:pt x="108" y="196"/>
                    </a:cubicBezTo>
                    <a:lnTo>
                      <a:pt x="108" y="196"/>
                    </a:lnTo>
                    <a:cubicBezTo>
                      <a:pt x="157" y="196"/>
                      <a:pt x="197" y="156"/>
                      <a:pt x="197" y="107"/>
                    </a:cubicBezTo>
                    <a:lnTo>
                      <a:pt x="197" y="107"/>
                    </a:lnTo>
                    <a:cubicBezTo>
                      <a:pt x="197" y="58"/>
                      <a:pt x="157" y="19"/>
                      <a:pt x="108" y="19"/>
                    </a:cubicBezTo>
                    <a:close/>
                    <a:moveTo>
                      <a:pt x="108" y="214"/>
                    </a:moveTo>
                    <a:lnTo>
                      <a:pt x="108" y="214"/>
                    </a:lnTo>
                    <a:cubicBezTo>
                      <a:pt x="48" y="214"/>
                      <a:pt x="0" y="167"/>
                      <a:pt x="0" y="107"/>
                    </a:cubicBezTo>
                    <a:lnTo>
                      <a:pt x="0" y="107"/>
                    </a:lnTo>
                    <a:cubicBezTo>
                      <a:pt x="0" y="48"/>
                      <a:pt x="48" y="0"/>
                      <a:pt x="108" y="0"/>
                    </a:cubicBezTo>
                    <a:lnTo>
                      <a:pt x="108" y="0"/>
                    </a:lnTo>
                    <a:cubicBezTo>
                      <a:pt x="167" y="0"/>
                      <a:pt x="215" y="48"/>
                      <a:pt x="215" y="107"/>
                    </a:cubicBezTo>
                    <a:lnTo>
                      <a:pt x="215" y="107"/>
                    </a:lnTo>
                    <a:cubicBezTo>
                      <a:pt x="215" y="167"/>
                      <a:pt x="167" y="214"/>
                      <a:pt x="108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19">
                <a:extLst>
                  <a:ext uri="{FF2B5EF4-FFF2-40B4-BE49-F238E27FC236}">
                    <a16:creationId xmlns:a16="http://schemas.microsoft.com/office/drawing/2014/main" id="{2F2D50C7-2258-4C70-A2D0-B46BE469A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2721" y="9124691"/>
                <a:ext cx="15446" cy="532885"/>
              </a:xfrm>
              <a:custGeom>
                <a:avLst/>
                <a:gdLst>
                  <a:gd name="T0" fmla="*/ 9 w 19"/>
                  <a:gd name="T1" fmla="*/ 609 h 610"/>
                  <a:gd name="T2" fmla="*/ 9 w 19"/>
                  <a:gd name="T3" fmla="*/ 609 h 610"/>
                  <a:gd name="T4" fmla="*/ 0 w 19"/>
                  <a:gd name="T5" fmla="*/ 599 h 610"/>
                  <a:gd name="T6" fmla="*/ 0 w 19"/>
                  <a:gd name="T7" fmla="*/ 10 h 610"/>
                  <a:gd name="T8" fmla="*/ 0 w 19"/>
                  <a:gd name="T9" fmla="*/ 10 h 610"/>
                  <a:gd name="T10" fmla="*/ 9 w 19"/>
                  <a:gd name="T11" fmla="*/ 0 h 610"/>
                  <a:gd name="T12" fmla="*/ 9 w 19"/>
                  <a:gd name="T13" fmla="*/ 0 h 610"/>
                  <a:gd name="T14" fmla="*/ 18 w 19"/>
                  <a:gd name="T15" fmla="*/ 10 h 610"/>
                  <a:gd name="T16" fmla="*/ 18 w 19"/>
                  <a:gd name="T17" fmla="*/ 599 h 610"/>
                  <a:gd name="T18" fmla="*/ 18 w 19"/>
                  <a:gd name="T19" fmla="*/ 599 h 610"/>
                  <a:gd name="T20" fmla="*/ 9 w 19"/>
                  <a:gd name="T21" fmla="*/ 6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610">
                    <a:moveTo>
                      <a:pt x="9" y="609"/>
                    </a:moveTo>
                    <a:lnTo>
                      <a:pt x="9" y="609"/>
                    </a:lnTo>
                    <a:cubicBezTo>
                      <a:pt x="4" y="609"/>
                      <a:pt x="0" y="604"/>
                      <a:pt x="0" y="59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5"/>
                      <a:pt x="18" y="10"/>
                    </a:cubicBezTo>
                    <a:lnTo>
                      <a:pt x="18" y="599"/>
                    </a:lnTo>
                    <a:lnTo>
                      <a:pt x="18" y="599"/>
                    </a:lnTo>
                    <a:cubicBezTo>
                      <a:pt x="18" y="604"/>
                      <a:pt x="14" y="609"/>
                      <a:pt x="9" y="6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20">
                <a:extLst>
                  <a:ext uri="{FF2B5EF4-FFF2-40B4-BE49-F238E27FC236}">
                    <a16:creationId xmlns:a16="http://schemas.microsoft.com/office/drawing/2014/main" id="{20E19E9F-39AB-43C7-89D4-D559FA741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3580" y="9124691"/>
                <a:ext cx="19306" cy="644869"/>
              </a:xfrm>
              <a:custGeom>
                <a:avLst/>
                <a:gdLst>
                  <a:gd name="T0" fmla="*/ 9 w 20"/>
                  <a:gd name="T1" fmla="*/ 735 h 736"/>
                  <a:gd name="T2" fmla="*/ 9 w 20"/>
                  <a:gd name="T3" fmla="*/ 735 h 736"/>
                  <a:gd name="T4" fmla="*/ 0 w 20"/>
                  <a:gd name="T5" fmla="*/ 725 h 736"/>
                  <a:gd name="T6" fmla="*/ 0 w 20"/>
                  <a:gd name="T7" fmla="*/ 10 h 736"/>
                  <a:gd name="T8" fmla="*/ 0 w 20"/>
                  <a:gd name="T9" fmla="*/ 10 h 736"/>
                  <a:gd name="T10" fmla="*/ 9 w 20"/>
                  <a:gd name="T11" fmla="*/ 0 h 736"/>
                  <a:gd name="T12" fmla="*/ 9 w 20"/>
                  <a:gd name="T13" fmla="*/ 0 h 736"/>
                  <a:gd name="T14" fmla="*/ 19 w 20"/>
                  <a:gd name="T15" fmla="*/ 10 h 736"/>
                  <a:gd name="T16" fmla="*/ 19 w 20"/>
                  <a:gd name="T17" fmla="*/ 725 h 736"/>
                  <a:gd name="T18" fmla="*/ 19 w 20"/>
                  <a:gd name="T19" fmla="*/ 725 h 736"/>
                  <a:gd name="T20" fmla="*/ 9 w 20"/>
                  <a:gd name="T21" fmla="*/ 735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36">
                    <a:moveTo>
                      <a:pt x="9" y="735"/>
                    </a:moveTo>
                    <a:lnTo>
                      <a:pt x="9" y="735"/>
                    </a:lnTo>
                    <a:cubicBezTo>
                      <a:pt x="4" y="735"/>
                      <a:pt x="0" y="731"/>
                      <a:pt x="0" y="72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5"/>
                      <a:pt x="19" y="10"/>
                    </a:cubicBezTo>
                    <a:lnTo>
                      <a:pt x="19" y="725"/>
                    </a:lnTo>
                    <a:lnTo>
                      <a:pt x="19" y="725"/>
                    </a:lnTo>
                    <a:cubicBezTo>
                      <a:pt x="19" y="731"/>
                      <a:pt x="14" y="735"/>
                      <a:pt x="9" y="73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21">
                <a:extLst>
                  <a:ext uri="{FF2B5EF4-FFF2-40B4-BE49-F238E27FC236}">
                    <a16:creationId xmlns:a16="http://schemas.microsoft.com/office/drawing/2014/main" id="{9BFE0ABE-FF7B-43EC-9C4B-318F3F617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5927" y="8317642"/>
                <a:ext cx="189214" cy="189212"/>
              </a:xfrm>
              <a:custGeom>
                <a:avLst/>
                <a:gdLst>
                  <a:gd name="T0" fmla="*/ 107 w 216"/>
                  <a:gd name="T1" fmla="*/ 18 h 216"/>
                  <a:gd name="T2" fmla="*/ 107 w 216"/>
                  <a:gd name="T3" fmla="*/ 18 h 216"/>
                  <a:gd name="T4" fmla="*/ 19 w 216"/>
                  <a:gd name="T5" fmla="*/ 107 h 216"/>
                  <a:gd name="T6" fmla="*/ 19 w 216"/>
                  <a:gd name="T7" fmla="*/ 107 h 216"/>
                  <a:gd name="T8" fmla="*/ 107 w 216"/>
                  <a:gd name="T9" fmla="*/ 195 h 216"/>
                  <a:gd name="T10" fmla="*/ 107 w 216"/>
                  <a:gd name="T11" fmla="*/ 195 h 216"/>
                  <a:gd name="T12" fmla="*/ 196 w 216"/>
                  <a:gd name="T13" fmla="*/ 107 h 216"/>
                  <a:gd name="T14" fmla="*/ 196 w 216"/>
                  <a:gd name="T15" fmla="*/ 107 h 216"/>
                  <a:gd name="T16" fmla="*/ 107 w 216"/>
                  <a:gd name="T17" fmla="*/ 18 h 216"/>
                  <a:gd name="T18" fmla="*/ 107 w 216"/>
                  <a:gd name="T19" fmla="*/ 215 h 216"/>
                  <a:gd name="T20" fmla="*/ 107 w 216"/>
                  <a:gd name="T21" fmla="*/ 215 h 216"/>
                  <a:gd name="T22" fmla="*/ 0 w 216"/>
                  <a:gd name="T23" fmla="*/ 107 h 216"/>
                  <a:gd name="T24" fmla="*/ 0 w 216"/>
                  <a:gd name="T25" fmla="*/ 107 h 216"/>
                  <a:gd name="T26" fmla="*/ 107 w 216"/>
                  <a:gd name="T27" fmla="*/ 0 h 216"/>
                  <a:gd name="T28" fmla="*/ 107 w 216"/>
                  <a:gd name="T29" fmla="*/ 0 h 216"/>
                  <a:gd name="T30" fmla="*/ 215 w 216"/>
                  <a:gd name="T31" fmla="*/ 107 h 216"/>
                  <a:gd name="T32" fmla="*/ 215 w 216"/>
                  <a:gd name="T33" fmla="*/ 107 h 216"/>
                  <a:gd name="T34" fmla="*/ 107 w 216"/>
                  <a:gd name="T35" fmla="*/ 21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6" h="216">
                    <a:moveTo>
                      <a:pt x="107" y="18"/>
                    </a:moveTo>
                    <a:lnTo>
                      <a:pt x="107" y="18"/>
                    </a:lnTo>
                    <a:cubicBezTo>
                      <a:pt x="59" y="18"/>
                      <a:pt x="19" y="58"/>
                      <a:pt x="19" y="107"/>
                    </a:cubicBezTo>
                    <a:lnTo>
                      <a:pt x="19" y="107"/>
                    </a:lnTo>
                    <a:cubicBezTo>
                      <a:pt x="19" y="156"/>
                      <a:pt x="59" y="195"/>
                      <a:pt x="107" y="195"/>
                    </a:cubicBezTo>
                    <a:lnTo>
                      <a:pt x="107" y="195"/>
                    </a:lnTo>
                    <a:cubicBezTo>
                      <a:pt x="157" y="195"/>
                      <a:pt x="196" y="156"/>
                      <a:pt x="196" y="107"/>
                    </a:cubicBezTo>
                    <a:lnTo>
                      <a:pt x="196" y="107"/>
                    </a:lnTo>
                    <a:cubicBezTo>
                      <a:pt x="196" y="58"/>
                      <a:pt x="157" y="18"/>
                      <a:pt x="107" y="18"/>
                    </a:cubicBezTo>
                    <a:close/>
                    <a:moveTo>
                      <a:pt x="107" y="215"/>
                    </a:moveTo>
                    <a:lnTo>
                      <a:pt x="107" y="215"/>
                    </a:lnTo>
                    <a:cubicBezTo>
                      <a:pt x="48" y="215"/>
                      <a:pt x="0" y="166"/>
                      <a:pt x="0" y="107"/>
                    </a:cubicBezTo>
                    <a:lnTo>
                      <a:pt x="0" y="107"/>
                    </a:lnTo>
                    <a:cubicBezTo>
                      <a:pt x="0" y="47"/>
                      <a:pt x="48" y="0"/>
                      <a:pt x="107" y="0"/>
                    </a:cubicBezTo>
                    <a:lnTo>
                      <a:pt x="107" y="0"/>
                    </a:lnTo>
                    <a:cubicBezTo>
                      <a:pt x="166" y="0"/>
                      <a:pt x="215" y="47"/>
                      <a:pt x="215" y="107"/>
                    </a:cubicBezTo>
                    <a:lnTo>
                      <a:pt x="215" y="107"/>
                    </a:lnTo>
                    <a:cubicBezTo>
                      <a:pt x="215" y="166"/>
                      <a:pt x="166" y="215"/>
                      <a:pt x="107" y="2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22">
                <a:extLst>
                  <a:ext uri="{FF2B5EF4-FFF2-40B4-BE49-F238E27FC236}">
                    <a16:creationId xmlns:a16="http://schemas.microsoft.com/office/drawing/2014/main" id="{6F3D0EBB-DA29-4A12-A251-C0E71D80D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4742" y="8004860"/>
                <a:ext cx="19306" cy="332088"/>
              </a:xfrm>
              <a:custGeom>
                <a:avLst/>
                <a:gdLst>
                  <a:gd name="T0" fmla="*/ 9 w 20"/>
                  <a:gd name="T1" fmla="*/ 377 h 378"/>
                  <a:gd name="T2" fmla="*/ 9 w 20"/>
                  <a:gd name="T3" fmla="*/ 377 h 378"/>
                  <a:gd name="T4" fmla="*/ 0 w 20"/>
                  <a:gd name="T5" fmla="*/ 367 h 378"/>
                  <a:gd name="T6" fmla="*/ 0 w 20"/>
                  <a:gd name="T7" fmla="*/ 10 h 378"/>
                  <a:gd name="T8" fmla="*/ 0 w 20"/>
                  <a:gd name="T9" fmla="*/ 10 h 378"/>
                  <a:gd name="T10" fmla="*/ 9 w 20"/>
                  <a:gd name="T11" fmla="*/ 0 h 378"/>
                  <a:gd name="T12" fmla="*/ 9 w 20"/>
                  <a:gd name="T13" fmla="*/ 0 h 378"/>
                  <a:gd name="T14" fmla="*/ 19 w 20"/>
                  <a:gd name="T15" fmla="*/ 10 h 378"/>
                  <a:gd name="T16" fmla="*/ 19 w 20"/>
                  <a:gd name="T17" fmla="*/ 367 h 378"/>
                  <a:gd name="T18" fmla="*/ 19 w 20"/>
                  <a:gd name="T19" fmla="*/ 367 h 378"/>
                  <a:gd name="T20" fmla="*/ 9 w 20"/>
                  <a:gd name="T21" fmla="*/ 37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78">
                    <a:moveTo>
                      <a:pt x="9" y="377"/>
                    </a:moveTo>
                    <a:lnTo>
                      <a:pt x="9" y="377"/>
                    </a:lnTo>
                    <a:cubicBezTo>
                      <a:pt x="4" y="377"/>
                      <a:pt x="0" y="373"/>
                      <a:pt x="0" y="36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10"/>
                    </a:cubicBezTo>
                    <a:lnTo>
                      <a:pt x="19" y="367"/>
                    </a:lnTo>
                    <a:lnTo>
                      <a:pt x="19" y="367"/>
                    </a:lnTo>
                    <a:cubicBezTo>
                      <a:pt x="19" y="373"/>
                      <a:pt x="14" y="377"/>
                      <a:pt x="9" y="3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23">
                <a:extLst>
                  <a:ext uri="{FF2B5EF4-FFF2-40B4-BE49-F238E27FC236}">
                    <a16:creationId xmlns:a16="http://schemas.microsoft.com/office/drawing/2014/main" id="{9C1F9A1B-71A2-4DF4-B7C0-4E0ABD4E8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9852" y="6537495"/>
                <a:ext cx="1965498" cy="1459642"/>
              </a:xfrm>
              <a:custGeom>
                <a:avLst/>
                <a:gdLst>
                  <a:gd name="T0" fmla="*/ 2058 w 2246"/>
                  <a:gd name="T1" fmla="*/ 1668 h 1669"/>
                  <a:gd name="T2" fmla="*/ 1123 w 2246"/>
                  <a:gd name="T3" fmla="*/ 1668 h 1669"/>
                  <a:gd name="T4" fmla="*/ 186 w 2246"/>
                  <a:gd name="T5" fmla="*/ 1668 h 1669"/>
                  <a:gd name="T6" fmla="*/ 186 w 2246"/>
                  <a:gd name="T7" fmla="*/ 1668 h 1669"/>
                  <a:gd name="T8" fmla="*/ 54 w 2246"/>
                  <a:gd name="T9" fmla="*/ 1614 h 1669"/>
                  <a:gd name="T10" fmla="*/ 54 w 2246"/>
                  <a:gd name="T11" fmla="*/ 1614 h 1669"/>
                  <a:gd name="T12" fmla="*/ 0 w 2246"/>
                  <a:gd name="T13" fmla="*/ 1482 h 1669"/>
                  <a:gd name="T14" fmla="*/ 0 w 2246"/>
                  <a:gd name="T15" fmla="*/ 833 h 1669"/>
                  <a:gd name="T16" fmla="*/ 0 w 2246"/>
                  <a:gd name="T17" fmla="*/ 186 h 1669"/>
                  <a:gd name="T18" fmla="*/ 0 w 2246"/>
                  <a:gd name="T19" fmla="*/ 186 h 1669"/>
                  <a:gd name="T20" fmla="*/ 54 w 2246"/>
                  <a:gd name="T21" fmla="*/ 55 h 1669"/>
                  <a:gd name="T22" fmla="*/ 54 w 2246"/>
                  <a:gd name="T23" fmla="*/ 55 h 1669"/>
                  <a:gd name="T24" fmla="*/ 186 w 2246"/>
                  <a:gd name="T25" fmla="*/ 0 h 1669"/>
                  <a:gd name="T26" fmla="*/ 1123 w 2246"/>
                  <a:gd name="T27" fmla="*/ 0 h 1669"/>
                  <a:gd name="T28" fmla="*/ 2058 w 2246"/>
                  <a:gd name="T29" fmla="*/ 0 h 1669"/>
                  <a:gd name="T30" fmla="*/ 2058 w 2246"/>
                  <a:gd name="T31" fmla="*/ 0 h 1669"/>
                  <a:gd name="T32" fmla="*/ 2191 w 2246"/>
                  <a:gd name="T33" fmla="*/ 55 h 1669"/>
                  <a:gd name="T34" fmla="*/ 2191 w 2246"/>
                  <a:gd name="T35" fmla="*/ 55 h 1669"/>
                  <a:gd name="T36" fmla="*/ 2245 w 2246"/>
                  <a:gd name="T37" fmla="*/ 186 h 1669"/>
                  <a:gd name="T38" fmla="*/ 2245 w 2246"/>
                  <a:gd name="T39" fmla="*/ 833 h 1669"/>
                  <a:gd name="T40" fmla="*/ 2245 w 2246"/>
                  <a:gd name="T41" fmla="*/ 1482 h 1669"/>
                  <a:gd name="T42" fmla="*/ 2245 w 2246"/>
                  <a:gd name="T43" fmla="*/ 1482 h 1669"/>
                  <a:gd name="T44" fmla="*/ 2191 w 2246"/>
                  <a:gd name="T45" fmla="*/ 1614 h 1669"/>
                  <a:gd name="T46" fmla="*/ 2191 w 2246"/>
                  <a:gd name="T47" fmla="*/ 1614 h 1669"/>
                  <a:gd name="T48" fmla="*/ 2058 w 2246"/>
                  <a:gd name="T49" fmla="*/ 1668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46" h="1669">
                    <a:moveTo>
                      <a:pt x="2058" y="1668"/>
                    </a:moveTo>
                    <a:lnTo>
                      <a:pt x="1123" y="1668"/>
                    </a:lnTo>
                    <a:lnTo>
                      <a:pt x="186" y="1668"/>
                    </a:lnTo>
                    <a:lnTo>
                      <a:pt x="186" y="1668"/>
                    </a:lnTo>
                    <a:cubicBezTo>
                      <a:pt x="135" y="1668"/>
                      <a:pt x="88" y="1647"/>
                      <a:pt x="54" y="1614"/>
                    </a:cubicBezTo>
                    <a:lnTo>
                      <a:pt x="54" y="1614"/>
                    </a:lnTo>
                    <a:cubicBezTo>
                      <a:pt x="21" y="1580"/>
                      <a:pt x="0" y="1533"/>
                      <a:pt x="0" y="1482"/>
                    </a:cubicBezTo>
                    <a:lnTo>
                      <a:pt x="0" y="833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5"/>
                      <a:pt x="21" y="88"/>
                      <a:pt x="54" y="55"/>
                    </a:cubicBezTo>
                    <a:lnTo>
                      <a:pt x="54" y="55"/>
                    </a:lnTo>
                    <a:cubicBezTo>
                      <a:pt x="88" y="21"/>
                      <a:pt x="135" y="0"/>
                      <a:pt x="186" y="0"/>
                    </a:cubicBezTo>
                    <a:lnTo>
                      <a:pt x="1123" y="0"/>
                    </a:lnTo>
                    <a:lnTo>
                      <a:pt x="2058" y="0"/>
                    </a:lnTo>
                    <a:lnTo>
                      <a:pt x="2058" y="0"/>
                    </a:lnTo>
                    <a:cubicBezTo>
                      <a:pt x="2110" y="0"/>
                      <a:pt x="2156" y="21"/>
                      <a:pt x="2191" y="55"/>
                    </a:cubicBezTo>
                    <a:lnTo>
                      <a:pt x="2191" y="55"/>
                    </a:lnTo>
                    <a:cubicBezTo>
                      <a:pt x="2224" y="88"/>
                      <a:pt x="2245" y="135"/>
                      <a:pt x="2245" y="186"/>
                    </a:cubicBezTo>
                    <a:lnTo>
                      <a:pt x="2245" y="833"/>
                    </a:lnTo>
                    <a:lnTo>
                      <a:pt x="2245" y="1482"/>
                    </a:lnTo>
                    <a:lnTo>
                      <a:pt x="2245" y="1482"/>
                    </a:lnTo>
                    <a:cubicBezTo>
                      <a:pt x="2245" y="1533"/>
                      <a:pt x="2224" y="1580"/>
                      <a:pt x="2191" y="1614"/>
                    </a:cubicBezTo>
                    <a:lnTo>
                      <a:pt x="2191" y="1614"/>
                    </a:lnTo>
                    <a:cubicBezTo>
                      <a:pt x="2156" y="1647"/>
                      <a:pt x="2110" y="1668"/>
                      <a:pt x="2058" y="16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24">
                <a:extLst>
                  <a:ext uri="{FF2B5EF4-FFF2-40B4-BE49-F238E27FC236}">
                    <a16:creationId xmlns:a16="http://schemas.microsoft.com/office/drawing/2014/main" id="{DC3F6F90-557B-4A51-AA14-8AB90447E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2129" y="6529772"/>
                <a:ext cx="1984804" cy="1478951"/>
              </a:xfrm>
              <a:custGeom>
                <a:avLst/>
                <a:gdLst>
                  <a:gd name="T0" fmla="*/ 196 w 2265"/>
                  <a:gd name="T1" fmla="*/ 18 h 1689"/>
                  <a:gd name="T2" fmla="*/ 196 w 2265"/>
                  <a:gd name="T3" fmla="*/ 18 h 1689"/>
                  <a:gd name="T4" fmla="*/ 71 w 2265"/>
                  <a:gd name="T5" fmla="*/ 71 h 1689"/>
                  <a:gd name="T6" fmla="*/ 71 w 2265"/>
                  <a:gd name="T7" fmla="*/ 71 h 1689"/>
                  <a:gd name="T8" fmla="*/ 19 w 2265"/>
                  <a:gd name="T9" fmla="*/ 196 h 1689"/>
                  <a:gd name="T10" fmla="*/ 19 w 2265"/>
                  <a:gd name="T11" fmla="*/ 1492 h 1689"/>
                  <a:gd name="T12" fmla="*/ 19 w 2265"/>
                  <a:gd name="T13" fmla="*/ 1492 h 1689"/>
                  <a:gd name="T14" fmla="*/ 71 w 2265"/>
                  <a:gd name="T15" fmla="*/ 1617 h 1689"/>
                  <a:gd name="T16" fmla="*/ 71 w 2265"/>
                  <a:gd name="T17" fmla="*/ 1617 h 1689"/>
                  <a:gd name="T18" fmla="*/ 196 w 2265"/>
                  <a:gd name="T19" fmla="*/ 1669 h 1689"/>
                  <a:gd name="T20" fmla="*/ 2068 w 2265"/>
                  <a:gd name="T21" fmla="*/ 1669 h 1689"/>
                  <a:gd name="T22" fmla="*/ 2068 w 2265"/>
                  <a:gd name="T23" fmla="*/ 1669 h 1689"/>
                  <a:gd name="T24" fmla="*/ 2194 w 2265"/>
                  <a:gd name="T25" fmla="*/ 1617 h 1689"/>
                  <a:gd name="T26" fmla="*/ 2194 w 2265"/>
                  <a:gd name="T27" fmla="*/ 1617 h 1689"/>
                  <a:gd name="T28" fmla="*/ 2246 w 2265"/>
                  <a:gd name="T29" fmla="*/ 1492 h 1689"/>
                  <a:gd name="T30" fmla="*/ 2246 w 2265"/>
                  <a:gd name="T31" fmla="*/ 196 h 1689"/>
                  <a:gd name="T32" fmla="*/ 2246 w 2265"/>
                  <a:gd name="T33" fmla="*/ 196 h 1689"/>
                  <a:gd name="T34" fmla="*/ 2194 w 2265"/>
                  <a:gd name="T35" fmla="*/ 71 h 1689"/>
                  <a:gd name="T36" fmla="*/ 2194 w 2265"/>
                  <a:gd name="T37" fmla="*/ 71 h 1689"/>
                  <a:gd name="T38" fmla="*/ 2068 w 2265"/>
                  <a:gd name="T39" fmla="*/ 18 h 1689"/>
                  <a:gd name="T40" fmla="*/ 196 w 2265"/>
                  <a:gd name="T41" fmla="*/ 18 h 1689"/>
                  <a:gd name="T42" fmla="*/ 2068 w 2265"/>
                  <a:gd name="T43" fmla="*/ 1688 h 1689"/>
                  <a:gd name="T44" fmla="*/ 196 w 2265"/>
                  <a:gd name="T45" fmla="*/ 1688 h 1689"/>
                  <a:gd name="T46" fmla="*/ 196 w 2265"/>
                  <a:gd name="T47" fmla="*/ 1688 h 1689"/>
                  <a:gd name="T48" fmla="*/ 58 w 2265"/>
                  <a:gd name="T49" fmla="*/ 1630 h 1689"/>
                  <a:gd name="T50" fmla="*/ 58 w 2265"/>
                  <a:gd name="T51" fmla="*/ 1630 h 1689"/>
                  <a:gd name="T52" fmla="*/ 0 w 2265"/>
                  <a:gd name="T53" fmla="*/ 1492 h 1689"/>
                  <a:gd name="T54" fmla="*/ 0 w 2265"/>
                  <a:gd name="T55" fmla="*/ 196 h 1689"/>
                  <a:gd name="T56" fmla="*/ 0 w 2265"/>
                  <a:gd name="T57" fmla="*/ 196 h 1689"/>
                  <a:gd name="T58" fmla="*/ 58 w 2265"/>
                  <a:gd name="T59" fmla="*/ 58 h 1689"/>
                  <a:gd name="T60" fmla="*/ 58 w 2265"/>
                  <a:gd name="T61" fmla="*/ 58 h 1689"/>
                  <a:gd name="T62" fmla="*/ 196 w 2265"/>
                  <a:gd name="T63" fmla="*/ 0 h 1689"/>
                  <a:gd name="T64" fmla="*/ 2068 w 2265"/>
                  <a:gd name="T65" fmla="*/ 0 h 1689"/>
                  <a:gd name="T66" fmla="*/ 2068 w 2265"/>
                  <a:gd name="T67" fmla="*/ 0 h 1689"/>
                  <a:gd name="T68" fmla="*/ 2207 w 2265"/>
                  <a:gd name="T69" fmla="*/ 58 h 1689"/>
                  <a:gd name="T70" fmla="*/ 2207 w 2265"/>
                  <a:gd name="T71" fmla="*/ 58 h 1689"/>
                  <a:gd name="T72" fmla="*/ 2264 w 2265"/>
                  <a:gd name="T73" fmla="*/ 196 h 1689"/>
                  <a:gd name="T74" fmla="*/ 2264 w 2265"/>
                  <a:gd name="T75" fmla="*/ 1492 h 1689"/>
                  <a:gd name="T76" fmla="*/ 2264 w 2265"/>
                  <a:gd name="T77" fmla="*/ 1492 h 1689"/>
                  <a:gd name="T78" fmla="*/ 2207 w 2265"/>
                  <a:gd name="T79" fmla="*/ 1630 h 1689"/>
                  <a:gd name="T80" fmla="*/ 2207 w 2265"/>
                  <a:gd name="T81" fmla="*/ 1630 h 1689"/>
                  <a:gd name="T82" fmla="*/ 2068 w 2265"/>
                  <a:gd name="T83" fmla="*/ 1688 h 1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65" h="1689">
                    <a:moveTo>
                      <a:pt x="196" y="18"/>
                    </a:moveTo>
                    <a:lnTo>
                      <a:pt x="196" y="18"/>
                    </a:lnTo>
                    <a:cubicBezTo>
                      <a:pt x="148" y="18"/>
                      <a:pt x="104" y="38"/>
                      <a:pt x="71" y="71"/>
                    </a:cubicBezTo>
                    <a:lnTo>
                      <a:pt x="71" y="71"/>
                    </a:lnTo>
                    <a:cubicBezTo>
                      <a:pt x="37" y="105"/>
                      <a:pt x="19" y="149"/>
                      <a:pt x="19" y="196"/>
                    </a:cubicBezTo>
                    <a:lnTo>
                      <a:pt x="19" y="1492"/>
                    </a:lnTo>
                    <a:lnTo>
                      <a:pt x="19" y="1492"/>
                    </a:lnTo>
                    <a:cubicBezTo>
                      <a:pt x="19" y="1539"/>
                      <a:pt x="37" y="1584"/>
                      <a:pt x="71" y="1617"/>
                    </a:cubicBezTo>
                    <a:lnTo>
                      <a:pt x="71" y="1617"/>
                    </a:lnTo>
                    <a:cubicBezTo>
                      <a:pt x="104" y="1650"/>
                      <a:pt x="148" y="1669"/>
                      <a:pt x="196" y="1669"/>
                    </a:cubicBezTo>
                    <a:lnTo>
                      <a:pt x="2068" y="1669"/>
                    </a:lnTo>
                    <a:lnTo>
                      <a:pt x="2068" y="1669"/>
                    </a:lnTo>
                    <a:cubicBezTo>
                      <a:pt x="2116" y="1669"/>
                      <a:pt x="2160" y="1650"/>
                      <a:pt x="2194" y="1617"/>
                    </a:cubicBezTo>
                    <a:lnTo>
                      <a:pt x="2194" y="1617"/>
                    </a:lnTo>
                    <a:cubicBezTo>
                      <a:pt x="2227" y="1584"/>
                      <a:pt x="2246" y="1539"/>
                      <a:pt x="2246" y="1492"/>
                    </a:cubicBezTo>
                    <a:lnTo>
                      <a:pt x="2246" y="196"/>
                    </a:lnTo>
                    <a:lnTo>
                      <a:pt x="2246" y="196"/>
                    </a:lnTo>
                    <a:cubicBezTo>
                      <a:pt x="2246" y="149"/>
                      <a:pt x="2227" y="105"/>
                      <a:pt x="2194" y="71"/>
                    </a:cubicBezTo>
                    <a:lnTo>
                      <a:pt x="2194" y="71"/>
                    </a:lnTo>
                    <a:cubicBezTo>
                      <a:pt x="2160" y="38"/>
                      <a:pt x="2116" y="18"/>
                      <a:pt x="2068" y="18"/>
                    </a:cubicBezTo>
                    <a:lnTo>
                      <a:pt x="196" y="18"/>
                    </a:lnTo>
                    <a:close/>
                    <a:moveTo>
                      <a:pt x="2068" y="1688"/>
                    </a:moveTo>
                    <a:lnTo>
                      <a:pt x="196" y="1688"/>
                    </a:lnTo>
                    <a:lnTo>
                      <a:pt x="196" y="1688"/>
                    </a:lnTo>
                    <a:cubicBezTo>
                      <a:pt x="144" y="1688"/>
                      <a:pt x="94" y="1668"/>
                      <a:pt x="58" y="1630"/>
                    </a:cubicBezTo>
                    <a:lnTo>
                      <a:pt x="58" y="1630"/>
                    </a:lnTo>
                    <a:cubicBezTo>
                      <a:pt x="20" y="1594"/>
                      <a:pt x="0" y="1544"/>
                      <a:pt x="0" y="1492"/>
                    </a:cubicBezTo>
                    <a:lnTo>
                      <a:pt x="0" y="196"/>
                    </a:lnTo>
                    <a:lnTo>
                      <a:pt x="0" y="196"/>
                    </a:lnTo>
                    <a:cubicBezTo>
                      <a:pt x="0" y="144"/>
                      <a:pt x="20" y="95"/>
                      <a:pt x="58" y="58"/>
                    </a:cubicBezTo>
                    <a:lnTo>
                      <a:pt x="58" y="58"/>
                    </a:lnTo>
                    <a:cubicBezTo>
                      <a:pt x="94" y="20"/>
                      <a:pt x="144" y="0"/>
                      <a:pt x="196" y="0"/>
                    </a:cubicBezTo>
                    <a:lnTo>
                      <a:pt x="2068" y="0"/>
                    </a:lnTo>
                    <a:lnTo>
                      <a:pt x="2068" y="0"/>
                    </a:lnTo>
                    <a:cubicBezTo>
                      <a:pt x="2121" y="0"/>
                      <a:pt x="2170" y="20"/>
                      <a:pt x="2207" y="58"/>
                    </a:cubicBezTo>
                    <a:lnTo>
                      <a:pt x="2207" y="58"/>
                    </a:lnTo>
                    <a:cubicBezTo>
                      <a:pt x="2244" y="95"/>
                      <a:pt x="2264" y="144"/>
                      <a:pt x="2264" y="196"/>
                    </a:cubicBezTo>
                    <a:lnTo>
                      <a:pt x="2264" y="1492"/>
                    </a:lnTo>
                    <a:lnTo>
                      <a:pt x="2264" y="1492"/>
                    </a:lnTo>
                    <a:cubicBezTo>
                      <a:pt x="2264" y="1544"/>
                      <a:pt x="2244" y="1594"/>
                      <a:pt x="2207" y="1630"/>
                    </a:cubicBezTo>
                    <a:lnTo>
                      <a:pt x="2207" y="1630"/>
                    </a:lnTo>
                    <a:cubicBezTo>
                      <a:pt x="2170" y="1668"/>
                      <a:pt x="2121" y="1688"/>
                      <a:pt x="2068" y="16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25">
                <a:extLst>
                  <a:ext uri="{FF2B5EF4-FFF2-40B4-BE49-F238E27FC236}">
                    <a16:creationId xmlns:a16="http://schemas.microsoft.com/office/drawing/2014/main" id="{19F88FE9-48A3-4187-8255-9205DDB20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8372" y="6715124"/>
                <a:ext cx="1548457" cy="1104385"/>
              </a:xfrm>
              <a:custGeom>
                <a:avLst/>
                <a:gdLst>
                  <a:gd name="T0" fmla="*/ 1472 w 1769"/>
                  <a:gd name="T1" fmla="*/ 1244 h 1263"/>
                  <a:gd name="T2" fmla="*/ 1750 w 1769"/>
                  <a:gd name="T3" fmla="*/ 20 h 1263"/>
                  <a:gd name="T4" fmla="*/ 19 w 1769"/>
                  <a:gd name="T5" fmla="*/ 20 h 1263"/>
                  <a:gd name="T6" fmla="*/ 295 w 1769"/>
                  <a:gd name="T7" fmla="*/ 1244 h 1263"/>
                  <a:gd name="T8" fmla="*/ 19 w 1769"/>
                  <a:gd name="T9" fmla="*/ 20 h 1263"/>
                  <a:gd name="T10" fmla="*/ 1454 w 1769"/>
                  <a:gd name="T11" fmla="*/ 20 h 1263"/>
                  <a:gd name="T12" fmla="*/ 1182 w 1769"/>
                  <a:gd name="T13" fmla="*/ 1244 h 1263"/>
                  <a:gd name="T14" fmla="*/ 893 w 1769"/>
                  <a:gd name="T15" fmla="*/ 20 h 1263"/>
                  <a:gd name="T16" fmla="*/ 1164 w 1769"/>
                  <a:gd name="T17" fmla="*/ 1244 h 1263"/>
                  <a:gd name="T18" fmla="*/ 893 w 1769"/>
                  <a:gd name="T19" fmla="*/ 20 h 1263"/>
                  <a:gd name="T20" fmla="*/ 314 w 1769"/>
                  <a:gd name="T21" fmla="*/ 1244 h 1263"/>
                  <a:gd name="T22" fmla="*/ 585 w 1769"/>
                  <a:gd name="T23" fmla="*/ 20 h 1263"/>
                  <a:gd name="T24" fmla="*/ 603 w 1769"/>
                  <a:gd name="T25" fmla="*/ 20 h 1263"/>
                  <a:gd name="T26" fmla="*/ 874 w 1769"/>
                  <a:gd name="T27" fmla="*/ 1244 h 1263"/>
                  <a:gd name="T28" fmla="*/ 603 w 1769"/>
                  <a:gd name="T29" fmla="*/ 20 h 1263"/>
                  <a:gd name="T30" fmla="*/ 1469 w 1769"/>
                  <a:gd name="T31" fmla="*/ 2 h 1263"/>
                  <a:gd name="T32" fmla="*/ 1462 w 1769"/>
                  <a:gd name="T33" fmla="*/ 0 h 1263"/>
                  <a:gd name="T34" fmla="*/ 1456 w 1769"/>
                  <a:gd name="T35" fmla="*/ 2 h 1263"/>
                  <a:gd name="T36" fmla="*/ 1180 w 1769"/>
                  <a:gd name="T37" fmla="*/ 2 h 1263"/>
                  <a:gd name="T38" fmla="*/ 1173 w 1769"/>
                  <a:gd name="T39" fmla="*/ 0 h 1263"/>
                  <a:gd name="T40" fmla="*/ 890 w 1769"/>
                  <a:gd name="T41" fmla="*/ 2 h 1263"/>
                  <a:gd name="T42" fmla="*/ 884 w 1769"/>
                  <a:gd name="T43" fmla="*/ 0 h 1263"/>
                  <a:gd name="T44" fmla="*/ 878 w 1769"/>
                  <a:gd name="T45" fmla="*/ 2 h 1263"/>
                  <a:gd name="T46" fmla="*/ 601 w 1769"/>
                  <a:gd name="T47" fmla="*/ 2 h 1263"/>
                  <a:gd name="T48" fmla="*/ 595 w 1769"/>
                  <a:gd name="T49" fmla="*/ 0 h 1263"/>
                  <a:gd name="T50" fmla="*/ 311 w 1769"/>
                  <a:gd name="T51" fmla="*/ 2 h 1263"/>
                  <a:gd name="T52" fmla="*/ 305 w 1769"/>
                  <a:gd name="T53" fmla="*/ 0 h 1263"/>
                  <a:gd name="T54" fmla="*/ 299 w 1769"/>
                  <a:gd name="T55" fmla="*/ 2 h 1263"/>
                  <a:gd name="T56" fmla="*/ 10 w 1769"/>
                  <a:gd name="T57" fmla="*/ 2 h 1263"/>
                  <a:gd name="T58" fmla="*/ 0 w 1769"/>
                  <a:gd name="T59" fmla="*/ 1253 h 1263"/>
                  <a:gd name="T60" fmla="*/ 10 w 1769"/>
                  <a:gd name="T61" fmla="*/ 1262 h 1263"/>
                  <a:gd name="T62" fmla="*/ 1759 w 1769"/>
                  <a:gd name="T63" fmla="*/ 1262 h 1263"/>
                  <a:gd name="T64" fmla="*/ 1768 w 1769"/>
                  <a:gd name="T65" fmla="*/ 12 h 1263"/>
                  <a:gd name="T66" fmla="*/ 1759 w 1769"/>
                  <a:gd name="T67" fmla="*/ 2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9" h="1263">
                    <a:moveTo>
                      <a:pt x="1750" y="1244"/>
                    </a:moveTo>
                    <a:lnTo>
                      <a:pt x="1472" y="1244"/>
                    </a:lnTo>
                    <a:lnTo>
                      <a:pt x="1472" y="20"/>
                    </a:lnTo>
                    <a:lnTo>
                      <a:pt x="1750" y="20"/>
                    </a:lnTo>
                    <a:lnTo>
                      <a:pt x="1750" y="1244"/>
                    </a:lnTo>
                    <a:close/>
                    <a:moveTo>
                      <a:pt x="19" y="20"/>
                    </a:moveTo>
                    <a:lnTo>
                      <a:pt x="295" y="20"/>
                    </a:lnTo>
                    <a:lnTo>
                      <a:pt x="295" y="1244"/>
                    </a:lnTo>
                    <a:lnTo>
                      <a:pt x="19" y="1244"/>
                    </a:lnTo>
                    <a:lnTo>
                      <a:pt x="19" y="20"/>
                    </a:lnTo>
                    <a:close/>
                    <a:moveTo>
                      <a:pt x="1182" y="20"/>
                    </a:moveTo>
                    <a:lnTo>
                      <a:pt x="1454" y="20"/>
                    </a:lnTo>
                    <a:lnTo>
                      <a:pt x="1454" y="1244"/>
                    </a:lnTo>
                    <a:lnTo>
                      <a:pt x="1182" y="1244"/>
                    </a:lnTo>
                    <a:lnTo>
                      <a:pt x="1182" y="20"/>
                    </a:lnTo>
                    <a:close/>
                    <a:moveTo>
                      <a:pt x="893" y="20"/>
                    </a:moveTo>
                    <a:lnTo>
                      <a:pt x="1164" y="20"/>
                    </a:lnTo>
                    <a:lnTo>
                      <a:pt x="1164" y="1244"/>
                    </a:lnTo>
                    <a:lnTo>
                      <a:pt x="893" y="1244"/>
                    </a:lnTo>
                    <a:lnTo>
                      <a:pt x="893" y="20"/>
                    </a:lnTo>
                    <a:close/>
                    <a:moveTo>
                      <a:pt x="585" y="1244"/>
                    </a:moveTo>
                    <a:lnTo>
                      <a:pt x="314" y="1244"/>
                    </a:lnTo>
                    <a:lnTo>
                      <a:pt x="314" y="20"/>
                    </a:lnTo>
                    <a:lnTo>
                      <a:pt x="585" y="20"/>
                    </a:lnTo>
                    <a:lnTo>
                      <a:pt x="585" y="1244"/>
                    </a:lnTo>
                    <a:close/>
                    <a:moveTo>
                      <a:pt x="603" y="20"/>
                    </a:moveTo>
                    <a:lnTo>
                      <a:pt x="874" y="20"/>
                    </a:lnTo>
                    <a:lnTo>
                      <a:pt x="874" y="1244"/>
                    </a:lnTo>
                    <a:lnTo>
                      <a:pt x="603" y="1244"/>
                    </a:lnTo>
                    <a:lnTo>
                      <a:pt x="603" y="20"/>
                    </a:lnTo>
                    <a:close/>
                    <a:moveTo>
                      <a:pt x="1759" y="2"/>
                    </a:moveTo>
                    <a:lnTo>
                      <a:pt x="1469" y="2"/>
                    </a:lnTo>
                    <a:lnTo>
                      <a:pt x="1469" y="2"/>
                    </a:lnTo>
                    <a:cubicBezTo>
                      <a:pt x="1468" y="1"/>
                      <a:pt x="1465" y="0"/>
                      <a:pt x="1462" y="0"/>
                    </a:cubicBezTo>
                    <a:lnTo>
                      <a:pt x="1462" y="0"/>
                    </a:lnTo>
                    <a:cubicBezTo>
                      <a:pt x="1461" y="0"/>
                      <a:pt x="1458" y="1"/>
                      <a:pt x="1456" y="2"/>
                    </a:cubicBezTo>
                    <a:lnTo>
                      <a:pt x="1180" y="2"/>
                    </a:lnTo>
                    <a:lnTo>
                      <a:pt x="1180" y="2"/>
                    </a:lnTo>
                    <a:cubicBezTo>
                      <a:pt x="1178" y="1"/>
                      <a:pt x="1176" y="0"/>
                      <a:pt x="1173" y="0"/>
                    </a:cubicBezTo>
                    <a:lnTo>
                      <a:pt x="1173" y="0"/>
                    </a:lnTo>
                    <a:cubicBezTo>
                      <a:pt x="1171" y="0"/>
                      <a:pt x="1168" y="1"/>
                      <a:pt x="1167" y="2"/>
                    </a:cubicBezTo>
                    <a:lnTo>
                      <a:pt x="890" y="2"/>
                    </a:lnTo>
                    <a:lnTo>
                      <a:pt x="890" y="2"/>
                    </a:lnTo>
                    <a:cubicBezTo>
                      <a:pt x="888" y="1"/>
                      <a:pt x="886" y="0"/>
                      <a:pt x="884" y="0"/>
                    </a:cubicBezTo>
                    <a:lnTo>
                      <a:pt x="884" y="0"/>
                    </a:lnTo>
                    <a:cubicBezTo>
                      <a:pt x="881" y="0"/>
                      <a:pt x="879" y="1"/>
                      <a:pt x="878" y="2"/>
                    </a:cubicBezTo>
                    <a:lnTo>
                      <a:pt x="601" y="2"/>
                    </a:lnTo>
                    <a:lnTo>
                      <a:pt x="601" y="2"/>
                    </a:lnTo>
                    <a:cubicBezTo>
                      <a:pt x="599" y="1"/>
                      <a:pt x="596" y="0"/>
                      <a:pt x="595" y="0"/>
                    </a:cubicBezTo>
                    <a:lnTo>
                      <a:pt x="595" y="0"/>
                    </a:lnTo>
                    <a:cubicBezTo>
                      <a:pt x="592" y="0"/>
                      <a:pt x="589" y="1"/>
                      <a:pt x="588" y="2"/>
                    </a:cubicBezTo>
                    <a:lnTo>
                      <a:pt x="311" y="2"/>
                    </a:lnTo>
                    <a:lnTo>
                      <a:pt x="311" y="2"/>
                    </a:lnTo>
                    <a:cubicBezTo>
                      <a:pt x="309" y="1"/>
                      <a:pt x="307" y="0"/>
                      <a:pt x="305" y="0"/>
                    </a:cubicBezTo>
                    <a:lnTo>
                      <a:pt x="305" y="0"/>
                    </a:lnTo>
                    <a:cubicBezTo>
                      <a:pt x="302" y="0"/>
                      <a:pt x="301" y="1"/>
                      <a:pt x="299" y="2"/>
                    </a:cubicBezTo>
                    <a:lnTo>
                      <a:pt x="10" y="2"/>
                    </a:lnTo>
                    <a:lnTo>
                      <a:pt x="10" y="2"/>
                    </a:lnTo>
                    <a:cubicBezTo>
                      <a:pt x="5" y="2"/>
                      <a:pt x="0" y="6"/>
                      <a:pt x="0" y="12"/>
                    </a:cubicBezTo>
                    <a:lnTo>
                      <a:pt x="0" y="1253"/>
                    </a:lnTo>
                    <a:lnTo>
                      <a:pt x="0" y="1253"/>
                    </a:lnTo>
                    <a:cubicBezTo>
                      <a:pt x="0" y="1258"/>
                      <a:pt x="5" y="1262"/>
                      <a:pt x="10" y="1262"/>
                    </a:cubicBezTo>
                    <a:lnTo>
                      <a:pt x="1759" y="1262"/>
                    </a:lnTo>
                    <a:lnTo>
                      <a:pt x="1759" y="1262"/>
                    </a:lnTo>
                    <a:cubicBezTo>
                      <a:pt x="1765" y="1262"/>
                      <a:pt x="1768" y="1258"/>
                      <a:pt x="1768" y="1253"/>
                    </a:cubicBezTo>
                    <a:lnTo>
                      <a:pt x="1768" y="12"/>
                    </a:lnTo>
                    <a:lnTo>
                      <a:pt x="1768" y="12"/>
                    </a:lnTo>
                    <a:cubicBezTo>
                      <a:pt x="1768" y="6"/>
                      <a:pt x="1765" y="2"/>
                      <a:pt x="1759" y="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26">
                <a:extLst>
                  <a:ext uri="{FF2B5EF4-FFF2-40B4-BE49-F238E27FC236}">
                    <a16:creationId xmlns:a16="http://schemas.microsoft.com/office/drawing/2014/main" id="{7D3B7F08-6517-4614-A6E7-55BBC99AA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8372" y="6896615"/>
                <a:ext cx="1540734" cy="926757"/>
              </a:xfrm>
              <a:custGeom>
                <a:avLst/>
                <a:gdLst>
                  <a:gd name="T0" fmla="*/ 0 w 1760"/>
                  <a:gd name="T1" fmla="*/ 831 h 1058"/>
                  <a:gd name="T2" fmla="*/ 0 w 1760"/>
                  <a:gd name="T3" fmla="*/ 1057 h 1058"/>
                  <a:gd name="T4" fmla="*/ 1759 w 1760"/>
                  <a:gd name="T5" fmla="*/ 1057 h 1058"/>
                  <a:gd name="T6" fmla="*/ 1759 w 1760"/>
                  <a:gd name="T7" fmla="*/ 343 h 1058"/>
                  <a:gd name="T8" fmla="*/ 1759 w 1760"/>
                  <a:gd name="T9" fmla="*/ 343 h 1058"/>
                  <a:gd name="T10" fmla="*/ 1472 w 1760"/>
                  <a:gd name="T11" fmla="*/ 0 h 1058"/>
                  <a:gd name="T12" fmla="*/ 1472 w 1760"/>
                  <a:gd name="T13" fmla="*/ 0 h 1058"/>
                  <a:gd name="T14" fmla="*/ 885 w 1760"/>
                  <a:gd name="T15" fmla="*/ 658 h 1058"/>
                  <a:gd name="T16" fmla="*/ 885 w 1760"/>
                  <a:gd name="T17" fmla="*/ 658 h 1058"/>
                  <a:gd name="T18" fmla="*/ 430 w 1760"/>
                  <a:gd name="T19" fmla="*/ 351 h 1058"/>
                  <a:gd name="T20" fmla="*/ 430 w 1760"/>
                  <a:gd name="T21" fmla="*/ 351 h 1058"/>
                  <a:gd name="T22" fmla="*/ 0 w 1760"/>
                  <a:gd name="T23" fmla="*/ 831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60" h="1058">
                    <a:moveTo>
                      <a:pt x="0" y="831"/>
                    </a:moveTo>
                    <a:lnTo>
                      <a:pt x="0" y="1057"/>
                    </a:lnTo>
                    <a:lnTo>
                      <a:pt x="1759" y="1057"/>
                    </a:lnTo>
                    <a:lnTo>
                      <a:pt x="1759" y="343"/>
                    </a:lnTo>
                    <a:lnTo>
                      <a:pt x="1759" y="343"/>
                    </a:lnTo>
                    <a:cubicBezTo>
                      <a:pt x="1759" y="343"/>
                      <a:pt x="1710" y="0"/>
                      <a:pt x="1472" y="0"/>
                    </a:cubicBezTo>
                    <a:lnTo>
                      <a:pt x="1472" y="0"/>
                    </a:lnTo>
                    <a:cubicBezTo>
                      <a:pt x="1118" y="0"/>
                      <a:pt x="1065" y="658"/>
                      <a:pt x="885" y="658"/>
                    </a:cubicBezTo>
                    <a:lnTo>
                      <a:pt x="885" y="658"/>
                    </a:lnTo>
                    <a:cubicBezTo>
                      <a:pt x="704" y="658"/>
                      <a:pt x="724" y="351"/>
                      <a:pt x="430" y="351"/>
                    </a:cubicBezTo>
                    <a:lnTo>
                      <a:pt x="430" y="351"/>
                    </a:lnTo>
                    <a:cubicBezTo>
                      <a:pt x="133" y="351"/>
                      <a:pt x="0" y="831"/>
                      <a:pt x="0" y="83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27">
                <a:extLst>
                  <a:ext uri="{FF2B5EF4-FFF2-40B4-BE49-F238E27FC236}">
                    <a16:creationId xmlns:a16="http://schemas.microsoft.com/office/drawing/2014/main" id="{DB298E59-7BD1-432B-BF0B-1E5F9AA15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0649" y="6888892"/>
                <a:ext cx="1556180" cy="942203"/>
              </a:xfrm>
              <a:custGeom>
                <a:avLst/>
                <a:gdLst>
                  <a:gd name="T0" fmla="*/ 19 w 1778"/>
                  <a:gd name="T1" fmla="*/ 1057 h 1077"/>
                  <a:gd name="T2" fmla="*/ 1759 w 1778"/>
                  <a:gd name="T3" fmla="*/ 1057 h 1077"/>
                  <a:gd name="T4" fmla="*/ 1759 w 1778"/>
                  <a:gd name="T5" fmla="*/ 353 h 1077"/>
                  <a:gd name="T6" fmla="*/ 1759 w 1778"/>
                  <a:gd name="T7" fmla="*/ 353 h 1077"/>
                  <a:gd name="T8" fmla="*/ 1481 w 1778"/>
                  <a:gd name="T9" fmla="*/ 18 h 1077"/>
                  <a:gd name="T10" fmla="*/ 1481 w 1778"/>
                  <a:gd name="T11" fmla="*/ 18 h 1077"/>
                  <a:gd name="T12" fmla="*/ 1092 w 1778"/>
                  <a:gd name="T13" fmla="*/ 424 h 1077"/>
                  <a:gd name="T14" fmla="*/ 1092 w 1778"/>
                  <a:gd name="T15" fmla="*/ 424 h 1077"/>
                  <a:gd name="T16" fmla="*/ 894 w 1778"/>
                  <a:gd name="T17" fmla="*/ 677 h 1077"/>
                  <a:gd name="T18" fmla="*/ 894 w 1778"/>
                  <a:gd name="T19" fmla="*/ 677 h 1077"/>
                  <a:gd name="T20" fmla="*/ 721 w 1778"/>
                  <a:gd name="T21" fmla="*/ 547 h 1077"/>
                  <a:gd name="T22" fmla="*/ 721 w 1778"/>
                  <a:gd name="T23" fmla="*/ 547 h 1077"/>
                  <a:gd name="T24" fmla="*/ 439 w 1778"/>
                  <a:gd name="T25" fmla="*/ 369 h 1077"/>
                  <a:gd name="T26" fmla="*/ 439 w 1778"/>
                  <a:gd name="T27" fmla="*/ 369 h 1077"/>
                  <a:gd name="T28" fmla="*/ 19 w 1778"/>
                  <a:gd name="T29" fmla="*/ 841 h 1077"/>
                  <a:gd name="T30" fmla="*/ 19 w 1778"/>
                  <a:gd name="T31" fmla="*/ 1057 h 1077"/>
                  <a:gd name="T32" fmla="*/ 1768 w 1778"/>
                  <a:gd name="T33" fmla="*/ 1076 h 1077"/>
                  <a:gd name="T34" fmla="*/ 9 w 1778"/>
                  <a:gd name="T35" fmla="*/ 1076 h 1077"/>
                  <a:gd name="T36" fmla="*/ 9 w 1778"/>
                  <a:gd name="T37" fmla="*/ 1076 h 1077"/>
                  <a:gd name="T38" fmla="*/ 0 w 1778"/>
                  <a:gd name="T39" fmla="*/ 1066 h 1077"/>
                  <a:gd name="T40" fmla="*/ 0 w 1778"/>
                  <a:gd name="T41" fmla="*/ 840 h 1077"/>
                  <a:gd name="T42" fmla="*/ 0 w 1778"/>
                  <a:gd name="T43" fmla="*/ 840 h 1077"/>
                  <a:gd name="T44" fmla="*/ 1 w 1778"/>
                  <a:gd name="T45" fmla="*/ 837 h 1077"/>
                  <a:gd name="T46" fmla="*/ 1 w 1778"/>
                  <a:gd name="T47" fmla="*/ 837 h 1077"/>
                  <a:gd name="T48" fmla="*/ 105 w 1778"/>
                  <a:gd name="T49" fmla="*/ 596 h 1077"/>
                  <a:gd name="T50" fmla="*/ 105 w 1778"/>
                  <a:gd name="T51" fmla="*/ 596 h 1077"/>
                  <a:gd name="T52" fmla="*/ 439 w 1778"/>
                  <a:gd name="T53" fmla="*/ 350 h 1077"/>
                  <a:gd name="T54" fmla="*/ 439 w 1778"/>
                  <a:gd name="T55" fmla="*/ 350 h 1077"/>
                  <a:gd name="T56" fmla="*/ 736 w 1778"/>
                  <a:gd name="T57" fmla="*/ 536 h 1077"/>
                  <a:gd name="T58" fmla="*/ 736 w 1778"/>
                  <a:gd name="T59" fmla="*/ 536 h 1077"/>
                  <a:gd name="T60" fmla="*/ 894 w 1778"/>
                  <a:gd name="T61" fmla="*/ 658 h 1077"/>
                  <a:gd name="T62" fmla="*/ 894 w 1778"/>
                  <a:gd name="T63" fmla="*/ 658 h 1077"/>
                  <a:gd name="T64" fmla="*/ 1075 w 1778"/>
                  <a:gd name="T65" fmla="*/ 416 h 1077"/>
                  <a:gd name="T66" fmla="*/ 1075 w 1778"/>
                  <a:gd name="T67" fmla="*/ 416 h 1077"/>
                  <a:gd name="T68" fmla="*/ 1481 w 1778"/>
                  <a:gd name="T69" fmla="*/ 0 h 1077"/>
                  <a:gd name="T70" fmla="*/ 1481 w 1778"/>
                  <a:gd name="T71" fmla="*/ 0 h 1077"/>
                  <a:gd name="T72" fmla="*/ 1777 w 1778"/>
                  <a:gd name="T73" fmla="*/ 351 h 1077"/>
                  <a:gd name="T74" fmla="*/ 1777 w 1778"/>
                  <a:gd name="T75" fmla="*/ 351 h 1077"/>
                  <a:gd name="T76" fmla="*/ 1777 w 1778"/>
                  <a:gd name="T77" fmla="*/ 352 h 1077"/>
                  <a:gd name="T78" fmla="*/ 1777 w 1778"/>
                  <a:gd name="T79" fmla="*/ 1066 h 1077"/>
                  <a:gd name="T80" fmla="*/ 1777 w 1778"/>
                  <a:gd name="T81" fmla="*/ 1066 h 1077"/>
                  <a:gd name="T82" fmla="*/ 1768 w 1778"/>
                  <a:gd name="T83" fmla="*/ 1076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8" h="1077">
                    <a:moveTo>
                      <a:pt x="19" y="1057"/>
                    </a:moveTo>
                    <a:lnTo>
                      <a:pt x="1759" y="1057"/>
                    </a:lnTo>
                    <a:lnTo>
                      <a:pt x="1759" y="353"/>
                    </a:lnTo>
                    <a:lnTo>
                      <a:pt x="1759" y="353"/>
                    </a:lnTo>
                    <a:cubicBezTo>
                      <a:pt x="1756" y="337"/>
                      <a:pt x="1704" y="18"/>
                      <a:pt x="1481" y="18"/>
                    </a:cubicBezTo>
                    <a:lnTo>
                      <a:pt x="1481" y="18"/>
                    </a:lnTo>
                    <a:cubicBezTo>
                      <a:pt x="1281" y="18"/>
                      <a:pt x="1177" y="243"/>
                      <a:pt x="1092" y="424"/>
                    </a:cubicBezTo>
                    <a:lnTo>
                      <a:pt x="1092" y="424"/>
                    </a:lnTo>
                    <a:cubicBezTo>
                      <a:pt x="1029" y="559"/>
                      <a:pt x="975" y="677"/>
                      <a:pt x="894" y="677"/>
                    </a:cubicBezTo>
                    <a:lnTo>
                      <a:pt x="894" y="677"/>
                    </a:lnTo>
                    <a:cubicBezTo>
                      <a:pt x="809" y="677"/>
                      <a:pt x="766" y="614"/>
                      <a:pt x="721" y="547"/>
                    </a:cubicBezTo>
                    <a:lnTo>
                      <a:pt x="721" y="547"/>
                    </a:lnTo>
                    <a:cubicBezTo>
                      <a:pt x="663" y="463"/>
                      <a:pt x="598" y="369"/>
                      <a:pt x="439" y="369"/>
                    </a:cubicBezTo>
                    <a:lnTo>
                      <a:pt x="439" y="369"/>
                    </a:lnTo>
                    <a:cubicBezTo>
                      <a:pt x="161" y="369"/>
                      <a:pt x="26" y="815"/>
                      <a:pt x="19" y="841"/>
                    </a:cubicBezTo>
                    <a:lnTo>
                      <a:pt x="19" y="1057"/>
                    </a:lnTo>
                    <a:close/>
                    <a:moveTo>
                      <a:pt x="1768" y="1076"/>
                    </a:moveTo>
                    <a:lnTo>
                      <a:pt x="9" y="1076"/>
                    </a:lnTo>
                    <a:lnTo>
                      <a:pt x="9" y="1076"/>
                    </a:lnTo>
                    <a:cubicBezTo>
                      <a:pt x="4" y="1076"/>
                      <a:pt x="0" y="1072"/>
                      <a:pt x="0" y="1066"/>
                    </a:cubicBezTo>
                    <a:lnTo>
                      <a:pt x="0" y="840"/>
                    </a:lnTo>
                    <a:lnTo>
                      <a:pt x="0" y="840"/>
                    </a:lnTo>
                    <a:cubicBezTo>
                      <a:pt x="0" y="839"/>
                      <a:pt x="0" y="838"/>
                      <a:pt x="1" y="837"/>
                    </a:cubicBezTo>
                    <a:lnTo>
                      <a:pt x="1" y="837"/>
                    </a:lnTo>
                    <a:cubicBezTo>
                      <a:pt x="1" y="837"/>
                      <a:pt x="35" y="715"/>
                      <a:pt x="105" y="596"/>
                    </a:cubicBezTo>
                    <a:lnTo>
                      <a:pt x="105" y="596"/>
                    </a:lnTo>
                    <a:cubicBezTo>
                      <a:pt x="199" y="435"/>
                      <a:pt x="314" y="350"/>
                      <a:pt x="439" y="350"/>
                    </a:cubicBezTo>
                    <a:lnTo>
                      <a:pt x="439" y="350"/>
                    </a:lnTo>
                    <a:cubicBezTo>
                      <a:pt x="609" y="350"/>
                      <a:pt x="676" y="449"/>
                      <a:pt x="736" y="536"/>
                    </a:cubicBezTo>
                    <a:lnTo>
                      <a:pt x="736" y="536"/>
                    </a:lnTo>
                    <a:cubicBezTo>
                      <a:pt x="781" y="602"/>
                      <a:pt x="819" y="658"/>
                      <a:pt x="894" y="658"/>
                    </a:cubicBezTo>
                    <a:lnTo>
                      <a:pt x="894" y="658"/>
                    </a:lnTo>
                    <a:cubicBezTo>
                      <a:pt x="962" y="658"/>
                      <a:pt x="1015" y="546"/>
                      <a:pt x="1075" y="416"/>
                    </a:cubicBezTo>
                    <a:lnTo>
                      <a:pt x="1075" y="416"/>
                    </a:lnTo>
                    <a:cubicBezTo>
                      <a:pt x="1162" y="231"/>
                      <a:pt x="1269" y="0"/>
                      <a:pt x="1481" y="0"/>
                    </a:cubicBezTo>
                    <a:lnTo>
                      <a:pt x="1481" y="0"/>
                    </a:lnTo>
                    <a:cubicBezTo>
                      <a:pt x="1725" y="0"/>
                      <a:pt x="1777" y="347"/>
                      <a:pt x="1777" y="351"/>
                    </a:cubicBezTo>
                    <a:lnTo>
                      <a:pt x="1777" y="351"/>
                    </a:lnTo>
                    <a:lnTo>
                      <a:pt x="1777" y="352"/>
                    </a:lnTo>
                    <a:lnTo>
                      <a:pt x="1777" y="1066"/>
                    </a:lnTo>
                    <a:lnTo>
                      <a:pt x="1777" y="1066"/>
                    </a:lnTo>
                    <a:cubicBezTo>
                      <a:pt x="1777" y="1072"/>
                      <a:pt x="1774" y="1076"/>
                      <a:pt x="1768" y="10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4C4E20E-00B6-4465-B0C0-D6758CF74610}"/>
                </a:ext>
              </a:extLst>
            </p:cNvPr>
            <p:cNvGrpSpPr/>
            <p:nvPr/>
          </p:nvGrpSpPr>
          <p:grpSpPr>
            <a:xfrm>
              <a:off x="1500230" y="7116718"/>
              <a:ext cx="13094302" cy="4734183"/>
              <a:chOff x="1500230" y="7116718"/>
              <a:chExt cx="13094302" cy="4734183"/>
            </a:xfrm>
          </p:grpSpPr>
          <p:sp>
            <p:nvSpPr>
              <p:cNvPr id="285" name="Freeform 2">
                <a:extLst>
                  <a:ext uri="{FF2B5EF4-FFF2-40B4-BE49-F238E27FC236}">
                    <a16:creationId xmlns:a16="http://schemas.microsoft.com/office/drawing/2014/main" id="{FA832D5F-B0CE-4CF9-8C25-C097E754B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1151" y="7120581"/>
                <a:ext cx="5425390" cy="4100899"/>
              </a:xfrm>
              <a:custGeom>
                <a:avLst/>
                <a:gdLst>
                  <a:gd name="T0" fmla="*/ 4588 w 6194"/>
                  <a:gd name="T1" fmla="*/ 453 h 4685"/>
                  <a:gd name="T2" fmla="*/ 4588 w 6194"/>
                  <a:gd name="T3" fmla="*/ 453 h 4685"/>
                  <a:gd name="T4" fmla="*/ 4308 w 6194"/>
                  <a:gd name="T5" fmla="*/ 173 h 4685"/>
                  <a:gd name="T6" fmla="*/ 4308 w 6194"/>
                  <a:gd name="T7" fmla="*/ 0 h 4685"/>
                  <a:gd name="T8" fmla="*/ 3097 w 6194"/>
                  <a:gd name="T9" fmla="*/ 0 h 4685"/>
                  <a:gd name="T10" fmla="*/ 280 w 6194"/>
                  <a:gd name="T11" fmla="*/ 0 h 4685"/>
                  <a:gd name="T12" fmla="*/ 280 w 6194"/>
                  <a:gd name="T13" fmla="*/ 0 h 4685"/>
                  <a:gd name="T14" fmla="*/ 82 w 6194"/>
                  <a:gd name="T15" fmla="*/ 82 h 4685"/>
                  <a:gd name="T16" fmla="*/ 82 w 6194"/>
                  <a:gd name="T17" fmla="*/ 82 h 4685"/>
                  <a:gd name="T18" fmla="*/ 0 w 6194"/>
                  <a:gd name="T19" fmla="*/ 280 h 4685"/>
                  <a:gd name="T20" fmla="*/ 0 w 6194"/>
                  <a:gd name="T21" fmla="*/ 2342 h 4685"/>
                  <a:gd name="T22" fmla="*/ 0 w 6194"/>
                  <a:gd name="T23" fmla="*/ 4404 h 4685"/>
                  <a:gd name="T24" fmla="*/ 0 w 6194"/>
                  <a:gd name="T25" fmla="*/ 4404 h 4685"/>
                  <a:gd name="T26" fmla="*/ 82 w 6194"/>
                  <a:gd name="T27" fmla="*/ 4602 h 4685"/>
                  <a:gd name="T28" fmla="*/ 82 w 6194"/>
                  <a:gd name="T29" fmla="*/ 4602 h 4685"/>
                  <a:gd name="T30" fmla="*/ 280 w 6194"/>
                  <a:gd name="T31" fmla="*/ 4684 h 4685"/>
                  <a:gd name="T32" fmla="*/ 3097 w 6194"/>
                  <a:gd name="T33" fmla="*/ 4684 h 4685"/>
                  <a:gd name="T34" fmla="*/ 5914 w 6194"/>
                  <a:gd name="T35" fmla="*/ 4684 h 4685"/>
                  <a:gd name="T36" fmla="*/ 5914 w 6194"/>
                  <a:gd name="T37" fmla="*/ 4684 h 4685"/>
                  <a:gd name="T38" fmla="*/ 6111 w 6194"/>
                  <a:gd name="T39" fmla="*/ 4602 h 4685"/>
                  <a:gd name="T40" fmla="*/ 6111 w 6194"/>
                  <a:gd name="T41" fmla="*/ 4602 h 4685"/>
                  <a:gd name="T42" fmla="*/ 6193 w 6194"/>
                  <a:gd name="T43" fmla="*/ 4404 h 4685"/>
                  <a:gd name="T44" fmla="*/ 6193 w 6194"/>
                  <a:gd name="T45" fmla="*/ 2342 h 4685"/>
                  <a:gd name="T46" fmla="*/ 6193 w 6194"/>
                  <a:gd name="T47" fmla="*/ 453 h 4685"/>
                  <a:gd name="T48" fmla="*/ 4588 w 6194"/>
                  <a:gd name="T49" fmla="*/ 453 h 4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4" h="4685">
                    <a:moveTo>
                      <a:pt x="4588" y="453"/>
                    </a:moveTo>
                    <a:lnTo>
                      <a:pt x="4588" y="453"/>
                    </a:lnTo>
                    <a:cubicBezTo>
                      <a:pt x="4433" y="453"/>
                      <a:pt x="4308" y="328"/>
                      <a:pt x="4308" y="173"/>
                    </a:cubicBezTo>
                    <a:lnTo>
                      <a:pt x="4308" y="0"/>
                    </a:lnTo>
                    <a:lnTo>
                      <a:pt x="3097" y="0"/>
                    </a:lnTo>
                    <a:lnTo>
                      <a:pt x="280" y="0"/>
                    </a:lnTo>
                    <a:lnTo>
                      <a:pt x="280" y="0"/>
                    </a:lnTo>
                    <a:cubicBezTo>
                      <a:pt x="202" y="0"/>
                      <a:pt x="132" y="32"/>
                      <a:pt x="82" y="82"/>
                    </a:cubicBezTo>
                    <a:lnTo>
                      <a:pt x="82" y="82"/>
                    </a:lnTo>
                    <a:cubicBezTo>
                      <a:pt x="31" y="134"/>
                      <a:pt x="0" y="203"/>
                      <a:pt x="0" y="280"/>
                    </a:cubicBezTo>
                    <a:lnTo>
                      <a:pt x="0" y="2342"/>
                    </a:lnTo>
                    <a:lnTo>
                      <a:pt x="0" y="4404"/>
                    </a:lnTo>
                    <a:lnTo>
                      <a:pt x="0" y="4404"/>
                    </a:lnTo>
                    <a:cubicBezTo>
                      <a:pt x="0" y="4482"/>
                      <a:pt x="31" y="4551"/>
                      <a:pt x="82" y="4602"/>
                    </a:cubicBezTo>
                    <a:lnTo>
                      <a:pt x="82" y="4602"/>
                    </a:lnTo>
                    <a:cubicBezTo>
                      <a:pt x="132" y="4653"/>
                      <a:pt x="202" y="4684"/>
                      <a:pt x="280" y="4684"/>
                    </a:cubicBezTo>
                    <a:lnTo>
                      <a:pt x="3097" y="4684"/>
                    </a:lnTo>
                    <a:lnTo>
                      <a:pt x="5914" y="4684"/>
                    </a:lnTo>
                    <a:lnTo>
                      <a:pt x="5914" y="4684"/>
                    </a:lnTo>
                    <a:cubicBezTo>
                      <a:pt x="5991" y="4684"/>
                      <a:pt x="6061" y="4653"/>
                      <a:pt x="6111" y="4602"/>
                    </a:cubicBezTo>
                    <a:lnTo>
                      <a:pt x="6111" y="4602"/>
                    </a:lnTo>
                    <a:cubicBezTo>
                      <a:pt x="6162" y="4551"/>
                      <a:pt x="6193" y="4482"/>
                      <a:pt x="6193" y="4404"/>
                    </a:cubicBezTo>
                    <a:lnTo>
                      <a:pt x="6193" y="2342"/>
                    </a:lnTo>
                    <a:lnTo>
                      <a:pt x="6193" y="453"/>
                    </a:lnTo>
                    <a:lnTo>
                      <a:pt x="4588" y="45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3">
                <a:extLst>
                  <a:ext uri="{FF2B5EF4-FFF2-40B4-BE49-F238E27FC236}">
                    <a16:creationId xmlns:a16="http://schemas.microsoft.com/office/drawing/2014/main" id="{8E1E8D7A-D843-4D03-9420-5AC4CE4A1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568" y="7116718"/>
                <a:ext cx="5440836" cy="4116345"/>
              </a:xfrm>
              <a:custGeom>
                <a:avLst/>
                <a:gdLst>
                  <a:gd name="T0" fmla="*/ 289 w 6213"/>
                  <a:gd name="T1" fmla="*/ 18 h 4702"/>
                  <a:gd name="T2" fmla="*/ 289 w 6213"/>
                  <a:gd name="T3" fmla="*/ 18 h 4702"/>
                  <a:gd name="T4" fmla="*/ 97 w 6213"/>
                  <a:gd name="T5" fmla="*/ 97 h 4702"/>
                  <a:gd name="T6" fmla="*/ 97 w 6213"/>
                  <a:gd name="T7" fmla="*/ 97 h 4702"/>
                  <a:gd name="T8" fmla="*/ 18 w 6213"/>
                  <a:gd name="T9" fmla="*/ 288 h 4702"/>
                  <a:gd name="T10" fmla="*/ 18 w 6213"/>
                  <a:gd name="T11" fmla="*/ 4412 h 4702"/>
                  <a:gd name="T12" fmla="*/ 18 w 6213"/>
                  <a:gd name="T13" fmla="*/ 4412 h 4702"/>
                  <a:gd name="T14" fmla="*/ 97 w 6213"/>
                  <a:gd name="T15" fmla="*/ 4603 h 4702"/>
                  <a:gd name="T16" fmla="*/ 97 w 6213"/>
                  <a:gd name="T17" fmla="*/ 4603 h 4702"/>
                  <a:gd name="T18" fmla="*/ 289 w 6213"/>
                  <a:gd name="T19" fmla="*/ 4683 h 4702"/>
                  <a:gd name="T20" fmla="*/ 5923 w 6213"/>
                  <a:gd name="T21" fmla="*/ 4683 h 4702"/>
                  <a:gd name="T22" fmla="*/ 5923 w 6213"/>
                  <a:gd name="T23" fmla="*/ 4683 h 4702"/>
                  <a:gd name="T24" fmla="*/ 6113 w 6213"/>
                  <a:gd name="T25" fmla="*/ 4603 h 4702"/>
                  <a:gd name="T26" fmla="*/ 6113 w 6213"/>
                  <a:gd name="T27" fmla="*/ 4603 h 4702"/>
                  <a:gd name="T28" fmla="*/ 6193 w 6213"/>
                  <a:gd name="T29" fmla="*/ 4412 h 4702"/>
                  <a:gd name="T30" fmla="*/ 6193 w 6213"/>
                  <a:gd name="T31" fmla="*/ 470 h 4702"/>
                  <a:gd name="T32" fmla="*/ 4597 w 6213"/>
                  <a:gd name="T33" fmla="*/ 470 h 4702"/>
                  <a:gd name="T34" fmla="*/ 4597 w 6213"/>
                  <a:gd name="T35" fmla="*/ 470 h 4702"/>
                  <a:gd name="T36" fmla="*/ 4308 w 6213"/>
                  <a:gd name="T37" fmla="*/ 181 h 4702"/>
                  <a:gd name="T38" fmla="*/ 4308 w 6213"/>
                  <a:gd name="T39" fmla="*/ 18 h 4702"/>
                  <a:gd name="T40" fmla="*/ 289 w 6213"/>
                  <a:gd name="T41" fmla="*/ 18 h 4702"/>
                  <a:gd name="T42" fmla="*/ 5923 w 6213"/>
                  <a:gd name="T43" fmla="*/ 4701 h 4702"/>
                  <a:gd name="T44" fmla="*/ 289 w 6213"/>
                  <a:gd name="T45" fmla="*/ 4701 h 4702"/>
                  <a:gd name="T46" fmla="*/ 289 w 6213"/>
                  <a:gd name="T47" fmla="*/ 4701 h 4702"/>
                  <a:gd name="T48" fmla="*/ 84 w 6213"/>
                  <a:gd name="T49" fmla="*/ 4617 h 4702"/>
                  <a:gd name="T50" fmla="*/ 84 w 6213"/>
                  <a:gd name="T51" fmla="*/ 4617 h 4702"/>
                  <a:gd name="T52" fmla="*/ 0 w 6213"/>
                  <a:gd name="T53" fmla="*/ 4412 h 4702"/>
                  <a:gd name="T54" fmla="*/ 0 w 6213"/>
                  <a:gd name="T55" fmla="*/ 288 h 4702"/>
                  <a:gd name="T56" fmla="*/ 0 w 6213"/>
                  <a:gd name="T57" fmla="*/ 288 h 4702"/>
                  <a:gd name="T58" fmla="*/ 84 w 6213"/>
                  <a:gd name="T59" fmla="*/ 84 h 4702"/>
                  <a:gd name="T60" fmla="*/ 84 w 6213"/>
                  <a:gd name="T61" fmla="*/ 84 h 4702"/>
                  <a:gd name="T62" fmla="*/ 289 w 6213"/>
                  <a:gd name="T63" fmla="*/ 0 h 4702"/>
                  <a:gd name="T64" fmla="*/ 4317 w 6213"/>
                  <a:gd name="T65" fmla="*/ 0 h 4702"/>
                  <a:gd name="T66" fmla="*/ 4317 w 6213"/>
                  <a:gd name="T67" fmla="*/ 0 h 4702"/>
                  <a:gd name="T68" fmla="*/ 4326 w 6213"/>
                  <a:gd name="T69" fmla="*/ 8 h 4702"/>
                  <a:gd name="T70" fmla="*/ 4326 w 6213"/>
                  <a:gd name="T71" fmla="*/ 181 h 4702"/>
                  <a:gd name="T72" fmla="*/ 4326 w 6213"/>
                  <a:gd name="T73" fmla="*/ 181 h 4702"/>
                  <a:gd name="T74" fmla="*/ 4597 w 6213"/>
                  <a:gd name="T75" fmla="*/ 451 h 4702"/>
                  <a:gd name="T76" fmla="*/ 6202 w 6213"/>
                  <a:gd name="T77" fmla="*/ 451 h 4702"/>
                  <a:gd name="T78" fmla="*/ 6202 w 6213"/>
                  <a:gd name="T79" fmla="*/ 451 h 4702"/>
                  <a:gd name="T80" fmla="*/ 6212 w 6213"/>
                  <a:gd name="T81" fmla="*/ 461 h 4702"/>
                  <a:gd name="T82" fmla="*/ 6212 w 6213"/>
                  <a:gd name="T83" fmla="*/ 4412 h 4702"/>
                  <a:gd name="T84" fmla="*/ 6212 w 6213"/>
                  <a:gd name="T85" fmla="*/ 4412 h 4702"/>
                  <a:gd name="T86" fmla="*/ 6127 w 6213"/>
                  <a:gd name="T87" fmla="*/ 4617 h 4702"/>
                  <a:gd name="T88" fmla="*/ 6127 w 6213"/>
                  <a:gd name="T89" fmla="*/ 4617 h 4702"/>
                  <a:gd name="T90" fmla="*/ 5923 w 6213"/>
                  <a:gd name="T91" fmla="*/ 4701 h 4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13" h="4702">
                    <a:moveTo>
                      <a:pt x="289" y="18"/>
                    </a:moveTo>
                    <a:lnTo>
                      <a:pt x="289" y="18"/>
                    </a:lnTo>
                    <a:cubicBezTo>
                      <a:pt x="216" y="18"/>
                      <a:pt x="148" y="46"/>
                      <a:pt x="97" y="97"/>
                    </a:cubicBezTo>
                    <a:lnTo>
                      <a:pt x="97" y="97"/>
                    </a:lnTo>
                    <a:cubicBezTo>
                      <a:pt x="47" y="149"/>
                      <a:pt x="18" y="216"/>
                      <a:pt x="18" y="288"/>
                    </a:cubicBezTo>
                    <a:lnTo>
                      <a:pt x="18" y="4412"/>
                    </a:lnTo>
                    <a:lnTo>
                      <a:pt x="18" y="4412"/>
                    </a:lnTo>
                    <a:cubicBezTo>
                      <a:pt x="18" y="4484"/>
                      <a:pt x="47" y="4552"/>
                      <a:pt x="97" y="4603"/>
                    </a:cubicBezTo>
                    <a:lnTo>
                      <a:pt x="97" y="4603"/>
                    </a:lnTo>
                    <a:cubicBezTo>
                      <a:pt x="148" y="4655"/>
                      <a:pt x="216" y="4683"/>
                      <a:pt x="289" y="4683"/>
                    </a:cubicBezTo>
                    <a:lnTo>
                      <a:pt x="5923" y="4683"/>
                    </a:lnTo>
                    <a:lnTo>
                      <a:pt x="5923" y="4683"/>
                    </a:lnTo>
                    <a:cubicBezTo>
                      <a:pt x="5995" y="4683"/>
                      <a:pt x="6063" y="4655"/>
                      <a:pt x="6113" y="4603"/>
                    </a:cubicBezTo>
                    <a:lnTo>
                      <a:pt x="6113" y="4603"/>
                    </a:lnTo>
                    <a:cubicBezTo>
                      <a:pt x="6165" y="4552"/>
                      <a:pt x="6193" y="4484"/>
                      <a:pt x="6193" y="4412"/>
                    </a:cubicBezTo>
                    <a:lnTo>
                      <a:pt x="6193" y="470"/>
                    </a:lnTo>
                    <a:lnTo>
                      <a:pt x="4597" y="470"/>
                    </a:lnTo>
                    <a:lnTo>
                      <a:pt x="4597" y="470"/>
                    </a:lnTo>
                    <a:cubicBezTo>
                      <a:pt x="4437" y="470"/>
                      <a:pt x="4308" y="340"/>
                      <a:pt x="4308" y="181"/>
                    </a:cubicBezTo>
                    <a:lnTo>
                      <a:pt x="4308" y="18"/>
                    </a:lnTo>
                    <a:lnTo>
                      <a:pt x="289" y="18"/>
                    </a:lnTo>
                    <a:close/>
                    <a:moveTo>
                      <a:pt x="5923" y="4701"/>
                    </a:moveTo>
                    <a:lnTo>
                      <a:pt x="289" y="4701"/>
                    </a:lnTo>
                    <a:lnTo>
                      <a:pt x="289" y="4701"/>
                    </a:lnTo>
                    <a:cubicBezTo>
                      <a:pt x="211" y="4701"/>
                      <a:pt x="139" y="4671"/>
                      <a:pt x="84" y="4617"/>
                    </a:cubicBezTo>
                    <a:lnTo>
                      <a:pt x="84" y="4617"/>
                    </a:lnTo>
                    <a:cubicBezTo>
                      <a:pt x="29" y="4561"/>
                      <a:pt x="0" y="4490"/>
                      <a:pt x="0" y="4412"/>
                    </a:cubicBezTo>
                    <a:lnTo>
                      <a:pt x="0" y="288"/>
                    </a:lnTo>
                    <a:lnTo>
                      <a:pt x="0" y="288"/>
                    </a:lnTo>
                    <a:cubicBezTo>
                      <a:pt x="0" y="211"/>
                      <a:pt x="29" y="139"/>
                      <a:pt x="84" y="84"/>
                    </a:cubicBezTo>
                    <a:lnTo>
                      <a:pt x="84" y="84"/>
                    </a:lnTo>
                    <a:cubicBezTo>
                      <a:pt x="139" y="29"/>
                      <a:pt x="211" y="0"/>
                      <a:pt x="289" y="0"/>
                    </a:cubicBezTo>
                    <a:lnTo>
                      <a:pt x="4317" y="0"/>
                    </a:lnTo>
                    <a:lnTo>
                      <a:pt x="4317" y="0"/>
                    </a:lnTo>
                    <a:cubicBezTo>
                      <a:pt x="4322" y="0"/>
                      <a:pt x="4326" y="3"/>
                      <a:pt x="4326" y="8"/>
                    </a:cubicBezTo>
                    <a:lnTo>
                      <a:pt x="4326" y="181"/>
                    </a:lnTo>
                    <a:lnTo>
                      <a:pt x="4326" y="181"/>
                    </a:lnTo>
                    <a:cubicBezTo>
                      <a:pt x="4326" y="330"/>
                      <a:pt x="4448" y="451"/>
                      <a:pt x="4597" y="451"/>
                    </a:cubicBezTo>
                    <a:lnTo>
                      <a:pt x="6202" y="451"/>
                    </a:lnTo>
                    <a:lnTo>
                      <a:pt x="6202" y="451"/>
                    </a:lnTo>
                    <a:cubicBezTo>
                      <a:pt x="6208" y="451"/>
                      <a:pt x="6212" y="456"/>
                      <a:pt x="6212" y="461"/>
                    </a:cubicBezTo>
                    <a:lnTo>
                      <a:pt x="6212" y="4412"/>
                    </a:lnTo>
                    <a:lnTo>
                      <a:pt x="6212" y="4412"/>
                    </a:lnTo>
                    <a:cubicBezTo>
                      <a:pt x="6212" y="4490"/>
                      <a:pt x="6181" y="4561"/>
                      <a:pt x="6127" y="4617"/>
                    </a:cubicBezTo>
                    <a:lnTo>
                      <a:pt x="6127" y="4617"/>
                    </a:lnTo>
                    <a:cubicBezTo>
                      <a:pt x="6073" y="4671"/>
                      <a:pt x="6000" y="4701"/>
                      <a:pt x="5923" y="47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4">
                <a:extLst>
                  <a:ext uri="{FF2B5EF4-FFF2-40B4-BE49-F238E27FC236}">
                    <a16:creationId xmlns:a16="http://schemas.microsoft.com/office/drawing/2014/main" id="{81904DBD-2EAF-4528-9897-A94707373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8987" y="7120581"/>
                <a:ext cx="586946" cy="397732"/>
              </a:xfrm>
              <a:custGeom>
                <a:avLst/>
                <a:gdLst>
                  <a:gd name="T0" fmla="*/ 0 w 671"/>
                  <a:gd name="T1" fmla="*/ 453 h 454"/>
                  <a:gd name="T2" fmla="*/ 670 w 671"/>
                  <a:gd name="T3" fmla="*/ 453 h 454"/>
                  <a:gd name="T4" fmla="*/ 670 w 671"/>
                  <a:gd name="T5" fmla="*/ 0 h 454"/>
                  <a:gd name="T6" fmla="*/ 0 w 671"/>
                  <a:gd name="T7" fmla="*/ 0 h 454"/>
                  <a:gd name="T8" fmla="*/ 0 w 671"/>
                  <a:gd name="T9" fmla="*/ 453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1" h="454">
                    <a:moveTo>
                      <a:pt x="0" y="453"/>
                    </a:moveTo>
                    <a:lnTo>
                      <a:pt x="670" y="453"/>
                    </a:lnTo>
                    <a:lnTo>
                      <a:pt x="670" y="0"/>
                    </a:lnTo>
                    <a:lnTo>
                      <a:pt x="0" y="0"/>
                    </a:lnTo>
                    <a:lnTo>
                      <a:pt x="0" y="45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5">
                <a:extLst>
                  <a:ext uri="{FF2B5EF4-FFF2-40B4-BE49-F238E27FC236}">
                    <a16:creationId xmlns:a16="http://schemas.microsoft.com/office/drawing/2014/main" id="{5BF9A5D7-32A8-447C-B798-D1B97DA63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1264" y="7116718"/>
                <a:ext cx="602392" cy="413180"/>
              </a:xfrm>
              <a:custGeom>
                <a:avLst/>
                <a:gdLst>
                  <a:gd name="T0" fmla="*/ 18 w 690"/>
                  <a:gd name="T1" fmla="*/ 451 h 471"/>
                  <a:gd name="T2" fmla="*/ 670 w 690"/>
                  <a:gd name="T3" fmla="*/ 451 h 471"/>
                  <a:gd name="T4" fmla="*/ 670 w 690"/>
                  <a:gd name="T5" fmla="*/ 18 h 471"/>
                  <a:gd name="T6" fmla="*/ 18 w 690"/>
                  <a:gd name="T7" fmla="*/ 18 h 471"/>
                  <a:gd name="T8" fmla="*/ 18 w 690"/>
                  <a:gd name="T9" fmla="*/ 451 h 471"/>
                  <a:gd name="T10" fmla="*/ 680 w 690"/>
                  <a:gd name="T11" fmla="*/ 470 h 471"/>
                  <a:gd name="T12" fmla="*/ 10 w 690"/>
                  <a:gd name="T13" fmla="*/ 470 h 471"/>
                  <a:gd name="T14" fmla="*/ 10 w 690"/>
                  <a:gd name="T15" fmla="*/ 470 h 471"/>
                  <a:gd name="T16" fmla="*/ 0 w 690"/>
                  <a:gd name="T17" fmla="*/ 461 h 471"/>
                  <a:gd name="T18" fmla="*/ 0 w 690"/>
                  <a:gd name="T19" fmla="*/ 8 h 471"/>
                  <a:gd name="T20" fmla="*/ 0 w 690"/>
                  <a:gd name="T21" fmla="*/ 8 h 471"/>
                  <a:gd name="T22" fmla="*/ 10 w 690"/>
                  <a:gd name="T23" fmla="*/ 0 h 471"/>
                  <a:gd name="T24" fmla="*/ 680 w 690"/>
                  <a:gd name="T25" fmla="*/ 0 h 471"/>
                  <a:gd name="T26" fmla="*/ 680 w 690"/>
                  <a:gd name="T27" fmla="*/ 0 h 471"/>
                  <a:gd name="T28" fmla="*/ 689 w 690"/>
                  <a:gd name="T29" fmla="*/ 8 h 471"/>
                  <a:gd name="T30" fmla="*/ 689 w 690"/>
                  <a:gd name="T31" fmla="*/ 461 h 471"/>
                  <a:gd name="T32" fmla="*/ 689 w 690"/>
                  <a:gd name="T33" fmla="*/ 461 h 471"/>
                  <a:gd name="T34" fmla="*/ 680 w 690"/>
                  <a:gd name="T35" fmla="*/ 47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0" h="471">
                    <a:moveTo>
                      <a:pt x="18" y="451"/>
                    </a:moveTo>
                    <a:lnTo>
                      <a:pt x="670" y="451"/>
                    </a:lnTo>
                    <a:lnTo>
                      <a:pt x="670" y="18"/>
                    </a:lnTo>
                    <a:lnTo>
                      <a:pt x="18" y="18"/>
                    </a:lnTo>
                    <a:lnTo>
                      <a:pt x="18" y="451"/>
                    </a:lnTo>
                    <a:close/>
                    <a:moveTo>
                      <a:pt x="680" y="470"/>
                    </a:moveTo>
                    <a:lnTo>
                      <a:pt x="10" y="470"/>
                    </a:lnTo>
                    <a:lnTo>
                      <a:pt x="10" y="470"/>
                    </a:lnTo>
                    <a:cubicBezTo>
                      <a:pt x="4" y="470"/>
                      <a:pt x="0" y="466"/>
                      <a:pt x="0" y="461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10" y="0"/>
                    </a:cubicBezTo>
                    <a:lnTo>
                      <a:pt x="680" y="0"/>
                    </a:lnTo>
                    <a:lnTo>
                      <a:pt x="680" y="0"/>
                    </a:lnTo>
                    <a:cubicBezTo>
                      <a:pt x="685" y="0"/>
                      <a:pt x="689" y="3"/>
                      <a:pt x="689" y="8"/>
                    </a:cubicBezTo>
                    <a:lnTo>
                      <a:pt x="689" y="461"/>
                    </a:lnTo>
                    <a:lnTo>
                      <a:pt x="689" y="461"/>
                    </a:lnTo>
                    <a:cubicBezTo>
                      <a:pt x="689" y="466"/>
                      <a:pt x="685" y="470"/>
                      <a:pt x="680" y="4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6">
                <a:extLst>
                  <a:ext uri="{FF2B5EF4-FFF2-40B4-BE49-F238E27FC236}">
                    <a16:creationId xmlns:a16="http://schemas.microsoft.com/office/drawing/2014/main" id="{20CF1AB9-F478-4A68-891A-CEA82A0BB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964" y="7120581"/>
                <a:ext cx="532885" cy="397732"/>
              </a:xfrm>
              <a:custGeom>
                <a:avLst/>
                <a:gdLst>
                  <a:gd name="T0" fmla="*/ 0 w 609"/>
                  <a:gd name="T1" fmla="*/ 0 h 454"/>
                  <a:gd name="T2" fmla="*/ 0 w 609"/>
                  <a:gd name="T3" fmla="*/ 173 h 454"/>
                  <a:gd name="T4" fmla="*/ 0 w 609"/>
                  <a:gd name="T5" fmla="*/ 173 h 454"/>
                  <a:gd name="T6" fmla="*/ 280 w 609"/>
                  <a:gd name="T7" fmla="*/ 453 h 454"/>
                  <a:gd name="T8" fmla="*/ 608 w 609"/>
                  <a:gd name="T9" fmla="*/ 453 h 454"/>
                  <a:gd name="T10" fmla="*/ 608 w 609"/>
                  <a:gd name="T11" fmla="*/ 0 h 454"/>
                  <a:gd name="T12" fmla="*/ 0 w 609"/>
                  <a:gd name="T13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9" h="454">
                    <a:moveTo>
                      <a:pt x="0" y="0"/>
                    </a:moveTo>
                    <a:lnTo>
                      <a:pt x="0" y="173"/>
                    </a:lnTo>
                    <a:lnTo>
                      <a:pt x="0" y="173"/>
                    </a:lnTo>
                    <a:cubicBezTo>
                      <a:pt x="0" y="328"/>
                      <a:pt x="125" y="453"/>
                      <a:pt x="280" y="453"/>
                    </a:cubicBezTo>
                    <a:lnTo>
                      <a:pt x="608" y="453"/>
                    </a:lnTo>
                    <a:lnTo>
                      <a:pt x="608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7">
                <a:extLst>
                  <a:ext uri="{FF2B5EF4-FFF2-40B4-BE49-F238E27FC236}">
                    <a16:creationId xmlns:a16="http://schemas.microsoft.com/office/drawing/2014/main" id="{7D9B02DB-6080-418C-A5AD-034DE5B4F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8379" y="7116718"/>
                <a:ext cx="548331" cy="413180"/>
              </a:xfrm>
              <a:custGeom>
                <a:avLst/>
                <a:gdLst>
                  <a:gd name="T0" fmla="*/ 18 w 626"/>
                  <a:gd name="T1" fmla="*/ 18 h 471"/>
                  <a:gd name="T2" fmla="*/ 18 w 626"/>
                  <a:gd name="T3" fmla="*/ 181 h 471"/>
                  <a:gd name="T4" fmla="*/ 18 w 626"/>
                  <a:gd name="T5" fmla="*/ 181 h 471"/>
                  <a:gd name="T6" fmla="*/ 289 w 626"/>
                  <a:gd name="T7" fmla="*/ 451 h 471"/>
                  <a:gd name="T8" fmla="*/ 607 w 626"/>
                  <a:gd name="T9" fmla="*/ 451 h 471"/>
                  <a:gd name="T10" fmla="*/ 607 w 626"/>
                  <a:gd name="T11" fmla="*/ 18 h 471"/>
                  <a:gd name="T12" fmla="*/ 18 w 626"/>
                  <a:gd name="T13" fmla="*/ 18 h 471"/>
                  <a:gd name="T14" fmla="*/ 617 w 626"/>
                  <a:gd name="T15" fmla="*/ 470 h 471"/>
                  <a:gd name="T16" fmla="*/ 289 w 626"/>
                  <a:gd name="T17" fmla="*/ 470 h 471"/>
                  <a:gd name="T18" fmla="*/ 289 w 626"/>
                  <a:gd name="T19" fmla="*/ 470 h 471"/>
                  <a:gd name="T20" fmla="*/ 0 w 626"/>
                  <a:gd name="T21" fmla="*/ 181 h 471"/>
                  <a:gd name="T22" fmla="*/ 0 w 626"/>
                  <a:gd name="T23" fmla="*/ 8 h 471"/>
                  <a:gd name="T24" fmla="*/ 0 w 626"/>
                  <a:gd name="T25" fmla="*/ 8 h 471"/>
                  <a:gd name="T26" fmla="*/ 9 w 626"/>
                  <a:gd name="T27" fmla="*/ 0 h 471"/>
                  <a:gd name="T28" fmla="*/ 617 w 626"/>
                  <a:gd name="T29" fmla="*/ 0 h 471"/>
                  <a:gd name="T30" fmla="*/ 617 w 626"/>
                  <a:gd name="T31" fmla="*/ 0 h 471"/>
                  <a:gd name="T32" fmla="*/ 625 w 626"/>
                  <a:gd name="T33" fmla="*/ 8 h 471"/>
                  <a:gd name="T34" fmla="*/ 625 w 626"/>
                  <a:gd name="T35" fmla="*/ 461 h 471"/>
                  <a:gd name="T36" fmla="*/ 625 w 626"/>
                  <a:gd name="T37" fmla="*/ 461 h 471"/>
                  <a:gd name="T38" fmla="*/ 617 w 626"/>
                  <a:gd name="T39" fmla="*/ 47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6" h="471">
                    <a:moveTo>
                      <a:pt x="18" y="18"/>
                    </a:moveTo>
                    <a:lnTo>
                      <a:pt x="18" y="181"/>
                    </a:lnTo>
                    <a:lnTo>
                      <a:pt x="18" y="181"/>
                    </a:lnTo>
                    <a:cubicBezTo>
                      <a:pt x="18" y="330"/>
                      <a:pt x="140" y="451"/>
                      <a:pt x="289" y="451"/>
                    </a:cubicBezTo>
                    <a:lnTo>
                      <a:pt x="607" y="451"/>
                    </a:lnTo>
                    <a:lnTo>
                      <a:pt x="607" y="18"/>
                    </a:lnTo>
                    <a:lnTo>
                      <a:pt x="18" y="18"/>
                    </a:lnTo>
                    <a:close/>
                    <a:moveTo>
                      <a:pt x="617" y="470"/>
                    </a:moveTo>
                    <a:lnTo>
                      <a:pt x="289" y="470"/>
                    </a:lnTo>
                    <a:lnTo>
                      <a:pt x="289" y="470"/>
                    </a:lnTo>
                    <a:cubicBezTo>
                      <a:pt x="129" y="470"/>
                      <a:pt x="0" y="340"/>
                      <a:pt x="0" y="181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617" y="0"/>
                    </a:lnTo>
                    <a:lnTo>
                      <a:pt x="617" y="0"/>
                    </a:lnTo>
                    <a:cubicBezTo>
                      <a:pt x="622" y="0"/>
                      <a:pt x="625" y="3"/>
                      <a:pt x="625" y="8"/>
                    </a:cubicBezTo>
                    <a:lnTo>
                      <a:pt x="625" y="461"/>
                    </a:lnTo>
                    <a:lnTo>
                      <a:pt x="625" y="461"/>
                    </a:lnTo>
                    <a:cubicBezTo>
                      <a:pt x="625" y="466"/>
                      <a:pt x="622" y="470"/>
                      <a:pt x="617" y="4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8">
                <a:extLst>
                  <a:ext uri="{FF2B5EF4-FFF2-40B4-BE49-F238E27FC236}">
                    <a16:creationId xmlns:a16="http://schemas.microsoft.com/office/drawing/2014/main" id="{1FF28FAF-971E-4AF8-A3F5-44DAF59AF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5933" y="7120581"/>
                <a:ext cx="532885" cy="397732"/>
              </a:xfrm>
              <a:custGeom>
                <a:avLst/>
                <a:gdLst>
                  <a:gd name="T0" fmla="*/ 607 w 608"/>
                  <a:gd name="T1" fmla="*/ 280 h 454"/>
                  <a:gd name="T2" fmla="*/ 607 w 608"/>
                  <a:gd name="T3" fmla="*/ 280 h 454"/>
                  <a:gd name="T4" fmla="*/ 525 w 608"/>
                  <a:gd name="T5" fmla="*/ 82 h 454"/>
                  <a:gd name="T6" fmla="*/ 525 w 608"/>
                  <a:gd name="T7" fmla="*/ 82 h 454"/>
                  <a:gd name="T8" fmla="*/ 328 w 608"/>
                  <a:gd name="T9" fmla="*/ 0 h 454"/>
                  <a:gd name="T10" fmla="*/ 0 w 608"/>
                  <a:gd name="T11" fmla="*/ 0 h 454"/>
                  <a:gd name="T12" fmla="*/ 0 w 608"/>
                  <a:gd name="T13" fmla="*/ 453 h 454"/>
                  <a:gd name="T14" fmla="*/ 607 w 608"/>
                  <a:gd name="T15" fmla="*/ 453 h 454"/>
                  <a:gd name="T16" fmla="*/ 607 w 608"/>
                  <a:gd name="T17" fmla="*/ 28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8" h="454">
                    <a:moveTo>
                      <a:pt x="607" y="280"/>
                    </a:moveTo>
                    <a:lnTo>
                      <a:pt x="607" y="280"/>
                    </a:lnTo>
                    <a:cubicBezTo>
                      <a:pt x="607" y="203"/>
                      <a:pt x="576" y="134"/>
                      <a:pt x="525" y="82"/>
                    </a:cubicBezTo>
                    <a:lnTo>
                      <a:pt x="525" y="82"/>
                    </a:lnTo>
                    <a:cubicBezTo>
                      <a:pt x="475" y="32"/>
                      <a:pt x="405" y="0"/>
                      <a:pt x="328" y="0"/>
                    </a:cubicBezTo>
                    <a:lnTo>
                      <a:pt x="0" y="0"/>
                    </a:lnTo>
                    <a:lnTo>
                      <a:pt x="0" y="453"/>
                    </a:lnTo>
                    <a:lnTo>
                      <a:pt x="607" y="453"/>
                    </a:lnTo>
                    <a:lnTo>
                      <a:pt x="607" y="28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9">
                <a:extLst>
                  <a:ext uri="{FF2B5EF4-FFF2-40B4-BE49-F238E27FC236}">
                    <a16:creationId xmlns:a16="http://schemas.microsoft.com/office/drawing/2014/main" id="{80142057-1D41-48F5-9797-1F4F97CB9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8210" y="7116718"/>
                <a:ext cx="548331" cy="413180"/>
              </a:xfrm>
              <a:custGeom>
                <a:avLst/>
                <a:gdLst>
                  <a:gd name="T0" fmla="*/ 19 w 628"/>
                  <a:gd name="T1" fmla="*/ 451 h 471"/>
                  <a:gd name="T2" fmla="*/ 608 w 628"/>
                  <a:gd name="T3" fmla="*/ 451 h 471"/>
                  <a:gd name="T4" fmla="*/ 608 w 628"/>
                  <a:gd name="T5" fmla="*/ 288 h 471"/>
                  <a:gd name="T6" fmla="*/ 608 w 628"/>
                  <a:gd name="T7" fmla="*/ 288 h 471"/>
                  <a:gd name="T8" fmla="*/ 528 w 628"/>
                  <a:gd name="T9" fmla="*/ 97 h 471"/>
                  <a:gd name="T10" fmla="*/ 528 w 628"/>
                  <a:gd name="T11" fmla="*/ 97 h 471"/>
                  <a:gd name="T12" fmla="*/ 338 w 628"/>
                  <a:gd name="T13" fmla="*/ 18 h 471"/>
                  <a:gd name="T14" fmla="*/ 19 w 628"/>
                  <a:gd name="T15" fmla="*/ 18 h 471"/>
                  <a:gd name="T16" fmla="*/ 19 w 628"/>
                  <a:gd name="T17" fmla="*/ 451 h 471"/>
                  <a:gd name="T18" fmla="*/ 617 w 628"/>
                  <a:gd name="T19" fmla="*/ 470 h 471"/>
                  <a:gd name="T20" fmla="*/ 10 w 628"/>
                  <a:gd name="T21" fmla="*/ 470 h 471"/>
                  <a:gd name="T22" fmla="*/ 10 w 628"/>
                  <a:gd name="T23" fmla="*/ 470 h 471"/>
                  <a:gd name="T24" fmla="*/ 0 w 628"/>
                  <a:gd name="T25" fmla="*/ 461 h 471"/>
                  <a:gd name="T26" fmla="*/ 0 w 628"/>
                  <a:gd name="T27" fmla="*/ 8 h 471"/>
                  <a:gd name="T28" fmla="*/ 0 w 628"/>
                  <a:gd name="T29" fmla="*/ 8 h 471"/>
                  <a:gd name="T30" fmla="*/ 10 w 628"/>
                  <a:gd name="T31" fmla="*/ 0 h 471"/>
                  <a:gd name="T32" fmla="*/ 338 w 628"/>
                  <a:gd name="T33" fmla="*/ 0 h 471"/>
                  <a:gd name="T34" fmla="*/ 338 w 628"/>
                  <a:gd name="T35" fmla="*/ 0 h 471"/>
                  <a:gd name="T36" fmla="*/ 542 w 628"/>
                  <a:gd name="T37" fmla="*/ 84 h 471"/>
                  <a:gd name="T38" fmla="*/ 542 w 628"/>
                  <a:gd name="T39" fmla="*/ 84 h 471"/>
                  <a:gd name="T40" fmla="*/ 627 w 628"/>
                  <a:gd name="T41" fmla="*/ 288 h 471"/>
                  <a:gd name="T42" fmla="*/ 627 w 628"/>
                  <a:gd name="T43" fmla="*/ 461 h 471"/>
                  <a:gd name="T44" fmla="*/ 627 w 628"/>
                  <a:gd name="T45" fmla="*/ 461 h 471"/>
                  <a:gd name="T46" fmla="*/ 617 w 628"/>
                  <a:gd name="T47" fmla="*/ 47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28" h="471">
                    <a:moveTo>
                      <a:pt x="19" y="451"/>
                    </a:moveTo>
                    <a:lnTo>
                      <a:pt x="608" y="451"/>
                    </a:lnTo>
                    <a:lnTo>
                      <a:pt x="608" y="288"/>
                    </a:lnTo>
                    <a:lnTo>
                      <a:pt x="608" y="288"/>
                    </a:lnTo>
                    <a:cubicBezTo>
                      <a:pt x="608" y="216"/>
                      <a:pt x="580" y="149"/>
                      <a:pt x="528" y="97"/>
                    </a:cubicBezTo>
                    <a:lnTo>
                      <a:pt x="528" y="97"/>
                    </a:lnTo>
                    <a:cubicBezTo>
                      <a:pt x="478" y="46"/>
                      <a:pt x="410" y="18"/>
                      <a:pt x="338" y="18"/>
                    </a:cubicBezTo>
                    <a:lnTo>
                      <a:pt x="19" y="18"/>
                    </a:lnTo>
                    <a:lnTo>
                      <a:pt x="19" y="451"/>
                    </a:lnTo>
                    <a:close/>
                    <a:moveTo>
                      <a:pt x="617" y="470"/>
                    </a:moveTo>
                    <a:lnTo>
                      <a:pt x="10" y="470"/>
                    </a:lnTo>
                    <a:lnTo>
                      <a:pt x="10" y="470"/>
                    </a:lnTo>
                    <a:cubicBezTo>
                      <a:pt x="5" y="470"/>
                      <a:pt x="0" y="466"/>
                      <a:pt x="0" y="461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5" y="0"/>
                      <a:pt x="10" y="0"/>
                    </a:cubicBezTo>
                    <a:lnTo>
                      <a:pt x="338" y="0"/>
                    </a:lnTo>
                    <a:lnTo>
                      <a:pt x="338" y="0"/>
                    </a:lnTo>
                    <a:cubicBezTo>
                      <a:pt x="415" y="0"/>
                      <a:pt x="488" y="29"/>
                      <a:pt x="542" y="84"/>
                    </a:cubicBezTo>
                    <a:lnTo>
                      <a:pt x="542" y="84"/>
                    </a:lnTo>
                    <a:cubicBezTo>
                      <a:pt x="596" y="139"/>
                      <a:pt x="627" y="211"/>
                      <a:pt x="627" y="288"/>
                    </a:cubicBezTo>
                    <a:lnTo>
                      <a:pt x="627" y="461"/>
                    </a:lnTo>
                    <a:lnTo>
                      <a:pt x="627" y="461"/>
                    </a:lnTo>
                    <a:cubicBezTo>
                      <a:pt x="627" y="466"/>
                      <a:pt x="623" y="470"/>
                      <a:pt x="617" y="4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580291D0-7C38-4995-8417-EEB2D1775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5514" y="7228703"/>
                <a:ext cx="138134" cy="138134"/>
              </a:xfrm>
              <a:custGeom>
                <a:avLst/>
                <a:gdLst>
                  <a:gd name="connsiteX0" fmla="*/ 65240 w 138134"/>
                  <a:gd name="connsiteY0" fmla="*/ 0 h 138134"/>
                  <a:gd name="connsiteX1" fmla="*/ 72556 w 138134"/>
                  <a:gd name="connsiteY1" fmla="*/ 7919 h 138134"/>
                  <a:gd name="connsiteX2" fmla="*/ 72556 w 138134"/>
                  <a:gd name="connsiteY2" fmla="*/ 61783 h 138134"/>
                  <a:gd name="connsiteX3" fmla="*/ 129336 w 138134"/>
                  <a:gd name="connsiteY3" fmla="*/ 61783 h 138134"/>
                  <a:gd name="connsiteX4" fmla="*/ 138134 w 138134"/>
                  <a:gd name="connsiteY4" fmla="*/ 70471 h 138134"/>
                  <a:gd name="connsiteX5" fmla="*/ 129336 w 138134"/>
                  <a:gd name="connsiteY5" fmla="*/ 80124 h 138134"/>
                  <a:gd name="connsiteX6" fmla="*/ 72556 w 138134"/>
                  <a:gd name="connsiteY6" fmla="*/ 80124 h 138134"/>
                  <a:gd name="connsiteX7" fmla="*/ 72556 w 138134"/>
                  <a:gd name="connsiteY7" fmla="*/ 129336 h 138134"/>
                  <a:gd name="connsiteX8" fmla="*/ 65240 w 138134"/>
                  <a:gd name="connsiteY8" fmla="*/ 138134 h 138134"/>
                  <a:gd name="connsiteX9" fmla="*/ 57923 w 138134"/>
                  <a:gd name="connsiteY9" fmla="*/ 129336 h 138134"/>
                  <a:gd name="connsiteX10" fmla="*/ 57923 w 138134"/>
                  <a:gd name="connsiteY10" fmla="*/ 80124 h 138134"/>
                  <a:gd name="connsiteX11" fmla="*/ 7918 w 138134"/>
                  <a:gd name="connsiteY11" fmla="*/ 80124 h 138134"/>
                  <a:gd name="connsiteX12" fmla="*/ 0 w 138134"/>
                  <a:gd name="connsiteY12" fmla="*/ 70471 h 138134"/>
                  <a:gd name="connsiteX13" fmla="*/ 7918 w 138134"/>
                  <a:gd name="connsiteY13" fmla="*/ 61783 h 138134"/>
                  <a:gd name="connsiteX14" fmla="*/ 57923 w 138134"/>
                  <a:gd name="connsiteY14" fmla="*/ 61783 h 138134"/>
                  <a:gd name="connsiteX15" fmla="*/ 57923 w 138134"/>
                  <a:gd name="connsiteY15" fmla="*/ 7919 h 138134"/>
                  <a:gd name="connsiteX16" fmla="*/ 65240 w 138134"/>
                  <a:gd name="connsiteY16" fmla="*/ 0 h 138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8134" h="138134">
                    <a:moveTo>
                      <a:pt x="65240" y="0"/>
                    </a:moveTo>
                    <a:cubicBezTo>
                      <a:pt x="69305" y="0"/>
                      <a:pt x="72556" y="3520"/>
                      <a:pt x="72556" y="7919"/>
                    </a:cubicBezTo>
                    <a:lnTo>
                      <a:pt x="72556" y="61783"/>
                    </a:lnTo>
                    <a:lnTo>
                      <a:pt x="129336" y="61783"/>
                    </a:lnTo>
                    <a:cubicBezTo>
                      <a:pt x="133735" y="61783"/>
                      <a:pt x="138134" y="65644"/>
                      <a:pt x="138134" y="70471"/>
                    </a:cubicBezTo>
                    <a:cubicBezTo>
                      <a:pt x="138134" y="76263"/>
                      <a:pt x="133735" y="80124"/>
                      <a:pt x="129336" y="80124"/>
                    </a:cubicBezTo>
                    <a:lnTo>
                      <a:pt x="72556" y="80124"/>
                    </a:lnTo>
                    <a:lnTo>
                      <a:pt x="72556" y="129336"/>
                    </a:lnTo>
                    <a:cubicBezTo>
                      <a:pt x="72556" y="133735"/>
                      <a:pt x="69305" y="138134"/>
                      <a:pt x="65240" y="138134"/>
                    </a:cubicBezTo>
                    <a:cubicBezTo>
                      <a:pt x="61175" y="138134"/>
                      <a:pt x="57923" y="133735"/>
                      <a:pt x="57923" y="129336"/>
                    </a:cubicBezTo>
                    <a:lnTo>
                      <a:pt x="57923" y="80124"/>
                    </a:lnTo>
                    <a:lnTo>
                      <a:pt x="7918" y="80124"/>
                    </a:lnTo>
                    <a:cubicBezTo>
                      <a:pt x="3519" y="80124"/>
                      <a:pt x="0" y="76263"/>
                      <a:pt x="0" y="70471"/>
                    </a:cubicBezTo>
                    <a:cubicBezTo>
                      <a:pt x="0" y="65644"/>
                      <a:pt x="3519" y="61783"/>
                      <a:pt x="7918" y="61783"/>
                    </a:cubicBezTo>
                    <a:lnTo>
                      <a:pt x="57923" y="61783"/>
                    </a:lnTo>
                    <a:lnTo>
                      <a:pt x="57923" y="7919"/>
                    </a:lnTo>
                    <a:cubicBezTo>
                      <a:pt x="57923" y="3520"/>
                      <a:pt x="61175" y="0"/>
                      <a:pt x="65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12">
                <a:extLst>
                  <a:ext uri="{FF2B5EF4-FFF2-40B4-BE49-F238E27FC236}">
                    <a16:creationId xmlns:a16="http://schemas.microsoft.com/office/drawing/2014/main" id="{6122ED67-9E85-4A2F-9002-849D55F82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3762" y="7248009"/>
                <a:ext cx="104259" cy="104261"/>
              </a:xfrm>
              <a:custGeom>
                <a:avLst/>
                <a:gdLst>
                  <a:gd name="T0" fmla="*/ 10 w 118"/>
                  <a:gd name="T1" fmla="*/ 118 h 119"/>
                  <a:gd name="T2" fmla="*/ 10 w 118"/>
                  <a:gd name="T3" fmla="*/ 118 h 119"/>
                  <a:gd name="T4" fmla="*/ 4 w 118"/>
                  <a:gd name="T5" fmla="*/ 115 h 119"/>
                  <a:gd name="T6" fmla="*/ 4 w 118"/>
                  <a:gd name="T7" fmla="*/ 115 h 119"/>
                  <a:gd name="T8" fmla="*/ 4 w 118"/>
                  <a:gd name="T9" fmla="*/ 101 h 119"/>
                  <a:gd name="T10" fmla="*/ 101 w 118"/>
                  <a:gd name="T11" fmla="*/ 3 h 119"/>
                  <a:gd name="T12" fmla="*/ 101 w 118"/>
                  <a:gd name="T13" fmla="*/ 3 h 119"/>
                  <a:gd name="T14" fmla="*/ 114 w 118"/>
                  <a:gd name="T15" fmla="*/ 3 h 119"/>
                  <a:gd name="T16" fmla="*/ 114 w 118"/>
                  <a:gd name="T17" fmla="*/ 3 h 119"/>
                  <a:gd name="T18" fmla="*/ 114 w 118"/>
                  <a:gd name="T19" fmla="*/ 17 h 119"/>
                  <a:gd name="T20" fmla="*/ 17 w 118"/>
                  <a:gd name="T21" fmla="*/ 115 h 119"/>
                  <a:gd name="T22" fmla="*/ 17 w 118"/>
                  <a:gd name="T23" fmla="*/ 115 h 119"/>
                  <a:gd name="T24" fmla="*/ 10 w 118"/>
                  <a:gd name="T2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119">
                    <a:moveTo>
                      <a:pt x="10" y="118"/>
                    </a:moveTo>
                    <a:lnTo>
                      <a:pt x="10" y="118"/>
                    </a:lnTo>
                    <a:cubicBezTo>
                      <a:pt x="8" y="118"/>
                      <a:pt x="5" y="117"/>
                      <a:pt x="4" y="115"/>
                    </a:cubicBezTo>
                    <a:lnTo>
                      <a:pt x="4" y="115"/>
                    </a:lnTo>
                    <a:cubicBezTo>
                      <a:pt x="0" y="111"/>
                      <a:pt x="0" y="105"/>
                      <a:pt x="4" y="101"/>
                    </a:cubicBezTo>
                    <a:lnTo>
                      <a:pt x="101" y="3"/>
                    </a:lnTo>
                    <a:lnTo>
                      <a:pt x="101" y="3"/>
                    </a:lnTo>
                    <a:cubicBezTo>
                      <a:pt x="105" y="0"/>
                      <a:pt x="110" y="0"/>
                      <a:pt x="114" y="3"/>
                    </a:cubicBezTo>
                    <a:lnTo>
                      <a:pt x="114" y="3"/>
                    </a:lnTo>
                    <a:cubicBezTo>
                      <a:pt x="117" y="7"/>
                      <a:pt x="117" y="13"/>
                      <a:pt x="114" y="17"/>
                    </a:cubicBezTo>
                    <a:lnTo>
                      <a:pt x="17" y="115"/>
                    </a:lnTo>
                    <a:lnTo>
                      <a:pt x="17" y="115"/>
                    </a:lnTo>
                    <a:cubicBezTo>
                      <a:pt x="15" y="117"/>
                      <a:pt x="12" y="118"/>
                      <a:pt x="10" y="1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13">
                <a:extLst>
                  <a:ext uri="{FF2B5EF4-FFF2-40B4-BE49-F238E27FC236}">
                    <a16:creationId xmlns:a16="http://schemas.microsoft.com/office/drawing/2014/main" id="{3EE58BC4-EEEB-4546-A04B-D8F41175E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3762" y="7248009"/>
                <a:ext cx="104259" cy="104261"/>
              </a:xfrm>
              <a:custGeom>
                <a:avLst/>
                <a:gdLst>
                  <a:gd name="T0" fmla="*/ 108 w 118"/>
                  <a:gd name="T1" fmla="*/ 118 h 119"/>
                  <a:gd name="T2" fmla="*/ 108 w 118"/>
                  <a:gd name="T3" fmla="*/ 118 h 119"/>
                  <a:gd name="T4" fmla="*/ 101 w 118"/>
                  <a:gd name="T5" fmla="*/ 115 h 119"/>
                  <a:gd name="T6" fmla="*/ 4 w 118"/>
                  <a:gd name="T7" fmla="*/ 17 h 119"/>
                  <a:gd name="T8" fmla="*/ 4 w 118"/>
                  <a:gd name="T9" fmla="*/ 17 h 119"/>
                  <a:gd name="T10" fmla="*/ 4 w 118"/>
                  <a:gd name="T11" fmla="*/ 3 h 119"/>
                  <a:gd name="T12" fmla="*/ 4 w 118"/>
                  <a:gd name="T13" fmla="*/ 3 h 119"/>
                  <a:gd name="T14" fmla="*/ 17 w 118"/>
                  <a:gd name="T15" fmla="*/ 3 h 119"/>
                  <a:gd name="T16" fmla="*/ 114 w 118"/>
                  <a:gd name="T17" fmla="*/ 101 h 119"/>
                  <a:gd name="T18" fmla="*/ 114 w 118"/>
                  <a:gd name="T19" fmla="*/ 101 h 119"/>
                  <a:gd name="T20" fmla="*/ 114 w 118"/>
                  <a:gd name="T21" fmla="*/ 115 h 119"/>
                  <a:gd name="T22" fmla="*/ 114 w 118"/>
                  <a:gd name="T23" fmla="*/ 115 h 119"/>
                  <a:gd name="T24" fmla="*/ 108 w 118"/>
                  <a:gd name="T2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119">
                    <a:moveTo>
                      <a:pt x="108" y="118"/>
                    </a:moveTo>
                    <a:lnTo>
                      <a:pt x="108" y="118"/>
                    </a:lnTo>
                    <a:cubicBezTo>
                      <a:pt x="106" y="118"/>
                      <a:pt x="103" y="117"/>
                      <a:pt x="101" y="115"/>
                    </a:cubicBezTo>
                    <a:lnTo>
                      <a:pt x="4" y="17"/>
                    </a:lnTo>
                    <a:lnTo>
                      <a:pt x="4" y="17"/>
                    </a:lnTo>
                    <a:cubicBezTo>
                      <a:pt x="0" y="13"/>
                      <a:pt x="0" y="7"/>
                      <a:pt x="4" y="3"/>
                    </a:cubicBezTo>
                    <a:lnTo>
                      <a:pt x="4" y="3"/>
                    </a:lnTo>
                    <a:cubicBezTo>
                      <a:pt x="7" y="0"/>
                      <a:pt x="13" y="0"/>
                      <a:pt x="17" y="3"/>
                    </a:cubicBezTo>
                    <a:lnTo>
                      <a:pt x="114" y="101"/>
                    </a:lnTo>
                    <a:lnTo>
                      <a:pt x="114" y="101"/>
                    </a:lnTo>
                    <a:cubicBezTo>
                      <a:pt x="117" y="105"/>
                      <a:pt x="117" y="111"/>
                      <a:pt x="114" y="115"/>
                    </a:cubicBezTo>
                    <a:lnTo>
                      <a:pt x="114" y="115"/>
                    </a:lnTo>
                    <a:cubicBezTo>
                      <a:pt x="112" y="117"/>
                      <a:pt x="110" y="118"/>
                      <a:pt x="108" y="1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14">
                <a:extLst>
                  <a:ext uri="{FF2B5EF4-FFF2-40B4-BE49-F238E27FC236}">
                    <a16:creationId xmlns:a16="http://schemas.microsoft.com/office/drawing/2014/main" id="{33B697FE-686E-4A8E-B215-0BB3A36E3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2953" y="7290486"/>
                <a:ext cx="139014" cy="19306"/>
              </a:xfrm>
              <a:custGeom>
                <a:avLst/>
                <a:gdLst>
                  <a:gd name="T0" fmla="*/ 148 w 158"/>
                  <a:gd name="T1" fmla="*/ 19 h 20"/>
                  <a:gd name="T2" fmla="*/ 9 w 158"/>
                  <a:gd name="T3" fmla="*/ 19 h 20"/>
                  <a:gd name="T4" fmla="*/ 9 w 158"/>
                  <a:gd name="T5" fmla="*/ 19 h 20"/>
                  <a:gd name="T6" fmla="*/ 0 w 158"/>
                  <a:gd name="T7" fmla="*/ 9 h 20"/>
                  <a:gd name="T8" fmla="*/ 0 w 158"/>
                  <a:gd name="T9" fmla="*/ 9 h 20"/>
                  <a:gd name="T10" fmla="*/ 9 w 158"/>
                  <a:gd name="T11" fmla="*/ 0 h 20"/>
                  <a:gd name="T12" fmla="*/ 148 w 158"/>
                  <a:gd name="T13" fmla="*/ 0 h 20"/>
                  <a:gd name="T14" fmla="*/ 148 w 158"/>
                  <a:gd name="T15" fmla="*/ 0 h 20"/>
                  <a:gd name="T16" fmla="*/ 157 w 158"/>
                  <a:gd name="T17" fmla="*/ 9 h 20"/>
                  <a:gd name="T18" fmla="*/ 157 w 158"/>
                  <a:gd name="T19" fmla="*/ 9 h 20"/>
                  <a:gd name="T20" fmla="*/ 148 w 158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8" h="20">
                    <a:moveTo>
                      <a:pt x="148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148" y="0"/>
                    </a:lnTo>
                    <a:lnTo>
                      <a:pt x="148" y="0"/>
                    </a:lnTo>
                    <a:cubicBezTo>
                      <a:pt x="153" y="0"/>
                      <a:pt x="157" y="4"/>
                      <a:pt x="157" y="9"/>
                    </a:cubicBezTo>
                    <a:lnTo>
                      <a:pt x="157" y="9"/>
                    </a:lnTo>
                    <a:cubicBezTo>
                      <a:pt x="157" y="15"/>
                      <a:pt x="153" y="19"/>
                      <a:pt x="148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B6F39B0-DC54-4718-A3BD-6A0E636DF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933" y="7729055"/>
                <a:ext cx="3758564" cy="3171044"/>
              </a:xfrm>
              <a:custGeom>
                <a:avLst/>
                <a:gdLst>
                  <a:gd name="connsiteX0" fmla="*/ 1616560 w 3758564"/>
                  <a:gd name="connsiteY0" fmla="*/ 1253 h 3171044"/>
                  <a:gd name="connsiteX1" fmla="*/ 2466978 w 3758564"/>
                  <a:gd name="connsiteY1" fmla="*/ 138209 h 3171044"/>
                  <a:gd name="connsiteX2" fmla="*/ 3370805 w 3758564"/>
                  <a:gd name="connsiteY2" fmla="*/ 2078627 h 3171044"/>
                  <a:gd name="connsiteX3" fmla="*/ 2832187 w 3758564"/>
                  <a:gd name="connsiteY3" fmla="*/ 2712877 h 3171044"/>
                  <a:gd name="connsiteX4" fmla="*/ 2832187 w 3758564"/>
                  <a:gd name="connsiteY4" fmla="*/ 3008977 h 3171044"/>
                  <a:gd name="connsiteX5" fmla="*/ 2791024 w 3758564"/>
                  <a:gd name="connsiteY5" fmla="*/ 3116730 h 3171044"/>
                  <a:gd name="connsiteX6" fmla="*/ 2671040 w 3758564"/>
                  <a:gd name="connsiteY6" fmla="*/ 3171044 h 3171044"/>
                  <a:gd name="connsiteX7" fmla="*/ 2564192 w 3758564"/>
                  <a:gd name="connsiteY7" fmla="*/ 3131622 h 3171044"/>
                  <a:gd name="connsiteX8" fmla="*/ 2509892 w 3758564"/>
                  <a:gd name="connsiteY8" fmla="*/ 3030878 h 3171044"/>
                  <a:gd name="connsiteX9" fmla="*/ 2111403 w 3758564"/>
                  <a:gd name="connsiteY9" fmla="*/ 2386116 h 3171044"/>
                  <a:gd name="connsiteX10" fmla="*/ 776682 w 3758564"/>
                  <a:gd name="connsiteY10" fmla="*/ 1932329 h 3171044"/>
                  <a:gd name="connsiteX11" fmla="*/ 1616560 w 3758564"/>
                  <a:gd name="connsiteY11" fmla="*/ 1253 h 3171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8564" h="3171044">
                    <a:moveTo>
                      <a:pt x="1616560" y="1253"/>
                    </a:moveTo>
                    <a:cubicBezTo>
                      <a:pt x="1884853" y="-7877"/>
                      <a:pt x="2172216" y="32400"/>
                      <a:pt x="2466978" y="138209"/>
                    </a:cubicBezTo>
                    <a:cubicBezTo>
                      <a:pt x="4688009" y="934525"/>
                      <a:pt x="3370805" y="2078627"/>
                      <a:pt x="3370805" y="2078627"/>
                    </a:cubicBezTo>
                    <a:cubicBezTo>
                      <a:pt x="3515312" y="2695357"/>
                      <a:pt x="2832187" y="2712877"/>
                      <a:pt x="2832187" y="2712877"/>
                    </a:cubicBezTo>
                    <a:lnTo>
                      <a:pt x="2832187" y="3008977"/>
                    </a:lnTo>
                    <a:cubicBezTo>
                      <a:pt x="2832187" y="3050151"/>
                      <a:pt x="2817298" y="3088697"/>
                      <a:pt x="2791024" y="3116730"/>
                    </a:cubicBezTo>
                    <a:cubicBezTo>
                      <a:pt x="2761247" y="3150019"/>
                      <a:pt x="2718333" y="3171044"/>
                      <a:pt x="2671040" y="3171044"/>
                    </a:cubicBezTo>
                    <a:cubicBezTo>
                      <a:pt x="2629877" y="3171044"/>
                      <a:pt x="2592217" y="3156151"/>
                      <a:pt x="2564192" y="3131622"/>
                    </a:cubicBezTo>
                    <a:cubicBezTo>
                      <a:pt x="2535290" y="3106217"/>
                      <a:pt x="2515147" y="3071176"/>
                      <a:pt x="2509892" y="3030878"/>
                    </a:cubicBezTo>
                    <a:cubicBezTo>
                      <a:pt x="2428443" y="2437802"/>
                      <a:pt x="2111403" y="2386116"/>
                      <a:pt x="2111403" y="2386116"/>
                    </a:cubicBezTo>
                    <a:cubicBezTo>
                      <a:pt x="999135" y="2746167"/>
                      <a:pt x="776682" y="1932329"/>
                      <a:pt x="776682" y="1932329"/>
                    </a:cubicBezTo>
                    <a:cubicBezTo>
                      <a:pt x="-724879" y="1540578"/>
                      <a:pt x="167781" y="50557"/>
                      <a:pt x="1616560" y="1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BF86C03-7B60-4BF1-AEE3-43424DAE2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987" y="7739296"/>
                <a:ext cx="3389509" cy="3164667"/>
              </a:xfrm>
              <a:custGeom>
                <a:avLst/>
                <a:gdLst>
                  <a:gd name="connsiteX0" fmla="*/ 2530324 w 3389509"/>
                  <a:gd name="connsiteY0" fmla="*/ 2753536 h 3164667"/>
                  <a:gd name="connsiteX1" fmla="*/ 2488075 w 3389509"/>
                  <a:gd name="connsiteY1" fmla="*/ 2796399 h 3164667"/>
                  <a:gd name="connsiteX2" fmla="*/ 2530324 w 3389509"/>
                  <a:gd name="connsiteY2" fmla="*/ 2839261 h 3164667"/>
                  <a:gd name="connsiteX3" fmla="*/ 2573454 w 3389509"/>
                  <a:gd name="connsiteY3" fmla="*/ 2796399 h 3164667"/>
                  <a:gd name="connsiteX4" fmla="*/ 2530324 w 3389509"/>
                  <a:gd name="connsiteY4" fmla="*/ 2753536 h 3164667"/>
                  <a:gd name="connsiteX5" fmla="*/ 2530324 w 3389509"/>
                  <a:gd name="connsiteY5" fmla="*/ 2736916 h 3164667"/>
                  <a:gd name="connsiteX6" fmla="*/ 2590178 w 3389509"/>
                  <a:gd name="connsiteY6" fmla="*/ 2796399 h 3164667"/>
                  <a:gd name="connsiteX7" fmla="*/ 2540886 w 3389509"/>
                  <a:gd name="connsiteY7" fmla="*/ 2854132 h 3164667"/>
                  <a:gd name="connsiteX8" fmla="*/ 2540886 w 3389509"/>
                  <a:gd name="connsiteY8" fmla="*/ 3156795 h 3164667"/>
                  <a:gd name="connsiteX9" fmla="*/ 2533845 w 3389509"/>
                  <a:gd name="connsiteY9" fmla="*/ 3164667 h 3164667"/>
                  <a:gd name="connsiteX10" fmla="*/ 2525043 w 3389509"/>
                  <a:gd name="connsiteY10" fmla="*/ 3156795 h 3164667"/>
                  <a:gd name="connsiteX11" fmla="*/ 2525043 w 3389509"/>
                  <a:gd name="connsiteY11" fmla="*/ 2855007 h 3164667"/>
                  <a:gd name="connsiteX12" fmla="*/ 2471351 w 3389509"/>
                  <a:gd name="connsiteY12" fmla="*/ 2796399 h 3164667"/>
                  <a:gd name="connsiteX13" fmla="*/ 2530324 w 3389509"/>
                  <a:gd name="connsiteY13" fmla="*/ 2736916 h 3164667"/>
                  <a:gd name="connsiteX14" fmla="*/ 2743284 w 3389509"/>
                  <a:gd name="connsiteY14" fmla="*/ 2448951 h 3164667"/>
                  <a:gd name="connsiteX15" fmla="*/ 2700373 w 3389509"/>
                  <a:gd name="connsiteY15" fmla="*/ 2491926 h 3164667"/>
                  <a:gd name="connsiteX16" fmla="*/ 2743284 w 3389509"/>
                  <a:gd name="connsiteY16" fmla="*/ 2534900 h 3164667"/>
                  <a:gd name="connsiteX17" fmla="*/ 2785319 w 3389509"/>
                  <a:gd name="connsiteY17" fmla="*/ 2491926 h 3164667"/>
                  <a:gd name="connsiteX18" fmla="*/ 2743284 w 3389509"/>
                  <a:gd name="connsiteY18" fmla="*/ 2448951 h 3164667"/>
                  <a:gd name="connsiteX19" fmla="*/ 2333901 w 3389509"/>
                  <a:gd name="connsiteY19" fmla="*/ 2278602 h 3164667"/>
                  <a:gd name="connsiteX20" fmla="*/ 2291037 w 3389509"/>
                  <a:gd name="connsiteY20" fmla="*/ 2321432 h 3164667"/>
                  <a:gd name="connsiteX21" fmla="*/ 2333901 w 3389509"/>
                  <a:gd name="connsiteY21" fmla="*/ 2364262 h 3164667"/>
                  <a:gd name="connsiteX22" fmla="*/ 2375890 w 3389509"/>
                  <a:gd name="connsiteY22" fmla="*/ 2321432 h 3164667"/>
                  <a:gd name="connsiteX23" fmla="*/ 2333901 w 3389509"/>
                  <a:gd name="connsiteY23" fmla="*/ 2278602 h 3164667"/>
                  <a:gd name="connsiteX24" fmla="*/ 1194703 w 3389509"/>
                  <a:gd name="connsiteY24" fmla="*/ 2195161 h 3164667"/>
                  <a:gd name="connsiteX25" fmla="*/ 1151792 w 3389509"/>
                  <a:gd name="connsiteY25" fmla="*/ 2237180 h 3164667"/>
                  <a:gd name="connsiteX26" fmla="*/ 1194703 w 3389509"/>
                  <a:gd name="connsiteY26" fmla="*/ 2280074 h 3164667"/>
                  <a:gd name="connsiteX27" fmla="*/ 1236737 w 3389509"/>
                  <a:gd name="connsiteY27" fmla="*/ 2237180 h 3164667"/>
                  <a:gd name="connsiteX28" fmla="*/ 1194703 w 3389509"/>
                  <a:gd name="connsiteY28" fmla="*/ 2195161 h 3164667"/>
                  <a:gd name="connsiteX29" fmla="*/ 2754666 w 3389509"/>
                  <a:gd name="connsiteY29" fmla="*/ 2158854 h 3164667"/>
                  <a:gd name="connsiteX30" fmla="*/ 2711802 w 3389509"/>
                  <a:gd name="connsiteY30" fmla="*/ 2201684 h 3164667"/>
                  <a:gd name="connsiteX31" fmla="*/ 2754666 w 3389509"/>
                  <a:gd name="connsiteY31" fmla="*/ 2244514 h 3164667"/>
                  <a:gd name="connsiteX32" fmla="*/ 2797530 w 3389509"/>
                  <a:gd name="connsiteY32" fmla="*/ 2201684 h 3164667"/>
                  <a:gd name="connsiteX33" fmla="*/ 2754666 w 3389509"/>
                  <a:gd name="connsiteY33" fmla="*/ 2158854 h 3164667"/>
                  <a:gd name="connsiteX34" fmla="*/ 1974270 w 3389509"/>
                  <a:gd name="connsiteY34" fmla="*/ 2142675 h 3164667"/>
                  <a:gd name="connsiteX35" fmla="*/ 1931140 w 3389509"/>
                  <a:gd name="connsiteY35" fmla="*/ 2185886 h 3164667"/>
                  <a:gd name="connsiteX36" fmla="*/ 1974270 w 3389509"/>
                  <a:gd name="connsiteY36" fmla="*/ 2229097 h 3164667"/>
                  <a:gd name="connsiteX37" fmla="*/ 2016520 w 3389509"/>
                  <a:gd name="connsiteY37" fmla="*/ 2185886 h 3164667"/>
                  <a:gd name="connsiteX38" fmla="*/ 1974270 w 3389509"/>
                  <a:gd name="connsiteY38" fmla="*/ 2142675 h 3164667"/>
                  <a:gd name="connsiteX39" fmla="*/ 2754666 w 3389509"/>
                  <a:gd name="connsiteY39" fmla="*/ 2142247 h 3164667"/>
                  <a:gd name="connsiteX40" fmla="*/ 2814150 w 3389509"/>
                  <a:gd name="connsiteY40" fmla="*/ 2201684 h 3164667"/>
                  <a:gd name="connsiteX41" fmla="*/ 2754666 w 3389509"/>
                  <a:gd name="connsiteY41" fmla="*/ 2260247 h 3164667"/>
                  <a:gd name="connsiteX42" fmla="*/ 2714427 w 3389509"/>
                  <a:gd name="connsiteY42" fmla="*/ 2244514 h 3164667"/>
                  <a:gd name="connsiteX43" fmla="*/ 2485236 w 3389509"/>
                  <a:gd name="connsiteY43" fmla="*/ 2472647 h 3164667"/>
                  <a:gd name="connsiteX44" fmla="*/ 2482612 w 3389509"/>
                  <a:gd name="connsiteY44" fmla="*/ 2474395 h 3164667"/>
                  <a:gd name="connsiteX45" fmla="*/ 2700430 w 3389509"/>
                  <a:gd name="connsiteY45" fmla="*/ 2691165 h 3164667"/>
                  <a:gd name="connsiteX46" fmla="*/ 2700430 w 3389509"/>
                  <a:gd name="connsiteY46" fmla="*/ 2703402 h 3164667"/>
                  <a:gd name="connsiteX47" fmla="*/ 2694307 w 3389509"/>
                  <a:gd name="connsiteY47" fmla="*/ 2705150 h 3164667"/>
                  <a:gd name="connsiteX48" fmla="*/ 2689058 w 3389509"/>
                  <a:gd name="connsiteY48" fmla="*/ 2703402 h 3164667"/>
                  <a:gd name="connsiteX49" fmla="*/ 2359269 w 3389509"/>
                  <a:gd name="connsiteY49" fmla="*/ 2374750 h 3164667"/>
                  <a:gd name="connsiteX50" fmla="*/ 2333901 w 3389509"/>
                  <a:gd name="connsiteY50" fmla="*/ 2380869 h 3164667"/>
                  <a:gd name="connsiteX51" fmla="*/ 2274417 w 3389509"/>
                  <a:gd name="connsiteY51" fmla="*/ 2321432 h 3164667"/>
                  <a:gd name="connsiteX52" fmla="*/ 2333901 w 3389509"/>
                  <a:gd name="connsiteY52" fmla="*/ 2262869 h 3164667"/>
                  <a:gd name="connsiteX53" fmla="*/ 2392511 w 3389509"/>
                  <a:gd name="connsiteY53" fmla="*/ 2321432 h 3164667"/>
                  <a:gd name="connsiteX54" fmla="*/ 2373266 w 3389509"/>
                  <a:gd name="connsiteY54" fmla="*/ 2365136 h 3164667"/>
                  <a:gd name="connsiteX55" fmla="*/ 2472115 w 3389509"/>
                  <a:gd name="connsiteY55" fmla="*/ 2463906 h 3164667"/>
                  <a:gd name="connsiteX56" fmla="*/ 2473864 w 3389509"/>
                  <a:gd name="connsiteY56" fmla="*/ 2461284 h 3164667"/>
                  <a:gd name="connsiteX57" fmla="*/ 2703929 w 3389509"/>
                  <a:gd name="connsiteY57" fmla="*/ 2231402 h 3164667"/>
                  <a:gd name="connsiteX58" fmla="*/ 2696056 w 3389509"/>
                  <a:gd name="connsiteY58" fmla="*/ 2201684 h 3164667"/>
                  <a:gd name="connsiteX59" fmla="*/ 2754666 w 3389509"/>
                  <a:gd name="connsiteY59" fmla="*/ 2142247 h 3164667"/>
                  <a:gd name="connsiteX60" fmla="*/ 1974270 w 3389509"/>
                  <a:gd name="connsiteY60" fmla="*/ 2126801 h 3164667"/>
                  <a:gd name="connsiteX61" fmla="*/ 2034124 w 3389509"/>
                  <a:gd name="connsiteY61" fmla="*/ 2185886 h 3164667"/>
                  <a:gd name="connsiteX62" fmla="*/ 1982192 w 3389509"/>
                  <a:gd name="connsiteY62" fmla="*/ 2244970 h 3164667"/>
                  <a:gd name="connsiteX63" fmla="*/ 1982192 w 3389509"/>
                  <a:gd name="connsiteY63" fmla="*/ 2372840 h 3164667"/>
                  <a:gd name="connsiteX64" fmla="*/ 1974270 w 3389509"/>
                  <a:gd name="connsiteY64" fmla="*/ 2380777 h 3164667"/>
                  <a:gd name="connsiteX65" fmla="*/ 1966348 w 3389509"/>
                  <a:gd name="connsiteY65" fmla="*/ 2372840 h 3164667"/>
                  <a:gd name="connsiteX66" fmla="*/ 1966348 w 3389509"/>
                  <a:gd name="connsiteY66" fmla="*/ 2244970 h 3164667"/>
                  <a:gd name="connsiteX67" fmla="*/ 1915297 w 3389509"/>
                  <a:gd name="connsiteY67" fmla="*/ 2185886 h 3164667"/>
                  <a:gd name="connsiteX68" fmla="*/ 1974270 w 3389509"/>
                  <a:gd name="connsiteY68" fmla="*/ 2126801 h 3164667"/>
                  <a:gd name="connsiteX69" fmla="*/ 2978855 w 3389509"/>
                  <a:gd name="connsiteY69" fmla="*/ 2030606 h 3164667"/>
                  <a:gd name="connsiteX70" fmla="*/ 2935944 w 3389509"/>
                  <a:gd name="connsiteY70" fmla="*/ 2073580 h 3164667"/>
                  <a:gd name="connsiteX71" fmla="*/ 2978855 w 3389509"/>
                  <a:gd name="connsiteY71" fmla="*/ 2116555 h 3164667"/>
                  <a:gd name="connsiteX72" fmla="*/ 3020890 w 3389509"/>
                  <a:gd name="connsiteY72" fmla="*/ 2073580 h 3164667"/>
                  <a:gd name="connsiteX73" fmla="*/ 2978855 w 3389509"/>
                  <a:gd name="connsiteY73" fmla="*/ 2030606 h 3164667"/>
                  <a:gd name="connsiteX74" fmla="*/ 2978855 w 3389509"/>
                  <a:gd name="connsiteY74" fmla="*/ 2014819 h 3164667"/>
                  <a:gd name="connsiteX75" fmla="*/ 3037529 w 3389509"/>
                  <a:gd name="connsiteY75" fmla="*/ 2073580 h 3164667"/>
                  <a:gd name="connsiteX76" fmla="*/ 2987612 w 3389509"/>
                  <a:gd name="connsiteY76" fmla="*/ 2132342 h 3164667"/>
                  <a:gd name="connsiteX77" fmla="*/ 2987612 w 3389509"/>
                  <a:gd name="connsiteY77" fmla="*/ 2484032 h 3164667"/>
                  <a:gd name="connsiteX78" fmla="*/ 3165385 w 3389509"/>
                  <a:gd name="connsiteY78" fmla="*/ 2484032 h 3164667"/>
                  <a:gd name="connsiteX79" fmla="*/ 3173267 w 3389509"/>
                  <a:gd name="connsiteY79" fmla="*/ 2491926 h 3164667"/>
                  <a:gd name="connsiteX80" fmla="*/ 3165385 w 3389509"/>
                  <a:gd name="connsiteY80" fmla="*/ 2500696 h 3164667"/>
                  <a:gd name="connsiteX81" fmla="*/ 2801082 w 3389509"/>
                  <a:gd name="connsiteY81" fmla="*/ 2500696 h 3164667"/>
                  <a:gd name="connsiteX82" fmla="*/ 2743284 w 3389509"/>
                  <a:gd name="connsiteY82" fmla="*/ 2550687 h 3164667"/>
                  <a:gd name="connsiteX83" fmla="*/ 2683734 w 3389509"/>
                  <a:gd name="connsiteY83" fmla="*/ 2491926 h 3164667"/>
                  <a:gd name="connsiteX84" fmla="*/ 2743284 w 3389509"/>
                  <a:gd name="connsiteY84" fmla="*/ 2432287 h 3164667"/>
                  <a:gd name="connsiteX85" fmla="*/ 2801082 w 3389509"/>
                  <a:gd name="connsiteY85" fmla="*/ 2484032 h 3164667"/>
                  <a:gd name="connsiteX86" fmla="*/ 2970973 w 3389509"/>
                  <a:gd name="connsiteY86" fmla="*/ 2484032 h 3164667"/>
                  <a:gd name="connsiteX87" fmla="*/ 2970973 w 3389509"/>
                  <a:gd name="connsiteY87" fmla="*/ 2132342 h 3164667"/>
                  <a:gd name="connsiteX88" fmla="*/ 2919305 w 3389509"/>
                  <a:gd name="connsiteY88" fmla="*/ 2073580 h 3164667"/>
                  <a:gd name="connsiteX89" fmla="*/ 2978855 w 3389509"/>
                  <a:gd name="connsiteY89" fmla="*/ 2014819 h 3164667"/>
                  <a:gd name="connsiteX90" fmla="*/ 1673318 w 3389509"/>
                  <a:gd name="connsiteY90" fmla="*/ 1814022 h 3164667"/>
                  <a:gd name="connsiteX91" fmla="*/ 1630442 w 3389509"/>
                  <a:gd name="connsiteY91" fmla="*/ 1857025 h 3164667"/>
                  <a:gd name="connsiteX92" fmla="*/ 1673318 w 3389509"/>
                  <a:gd name="connsiteY92" fmla="*/ 1899151 h 3164667"/>
                  <a:gd name="connsiteX93" fmla="*/ 1716194 w 3389509"/>
                  <a:gd name="connsiteY93" fmla="*/ 1857025 h 3164667"/>
                  <a:gd name="connsiteX94" fmla="*/ 1673318 w 3389509"/>
                  <a:gd name="connsiteY94" fmla="*/ 1814022 h 3164667"/>
                  <a:gd name="connsiteX95" fmla="*/ 2203536 w 3389509"/>
                  <a:gd name="connsiteY95" fmla="*/ 1745205 h 3164667"/>
                  <a:gd name="connsiteX96" fmla="*/ 2160626 w 3389509"/>
                  <a:gd name="connsiteY96" fmla="*/ 1788099 h 3164667"/>
                  <a:gd name="connsiteX97" fmla="*/ 2203536 w 3389509"/>
                  <a:gd name="connsiteY97" fmla="*/ 1830994 h 3164667"/>
                  <a:gd name="connsiteX98" fmla="*/ 2246447 w 3389509"/>
                  <a:gd name="connsiteY98" fmla="*/ 1788099 h 3164667"/>
                  <a:gd name="connsiteX99" fmla="*/ 2203536 w 3389509"/>
                  <a:gd name="connsiteY99" fmla="*/ 1745205 h 3164667"/>
                  <a:gd name="connsiteX100" fmla="*/ 1136905 w 3389509"/>
                  <a:gd name="connsiteY100" fmla="*/ 1732949 h 3164667"/>
                  <a:gd name="connsiteX101" fmla="*/ 1093994 w 3389509"/>
                  <a:gd name="connsiteY101" fmla="*/ 1775844 h 3164667"/>
                  <a:gd name="connsiteX102" fmla="*/ 1136905 w 3389509"/>
                  <a:gd name="connsiteY102" fmla="*/ 1818738 h 3164667"/>
                  <a:gd name="connsiteX103" fmla="*/ 1179815 w 3389509"/>
                  <a:gd name="connsiteY103" fmla="*/ 1775844 h 3164667"/>
                  <a:gd name="connsiteX104" fmla="*/ 1136905 w 3389509"/>
                  <a:gd name="connsiteY104" fmla="*/ 1732949 h 3164667"/>
                  <a:gd name="connsiteX105" fmla="*/ 3312446 w 3389509"/>
                  <a:gd name="connsiteY105" fmla="*/ 1667272 h 3164667"/>
                  <a:gd name="connsiteX106" fmla="*/ 3270411 w 3389509"/>
                  <a:gd name="connsiteY106" fmla="*/ 1710183 h 3164667"/>
                  <a:gd name="connsiteX107" fmla="*/ 3312446 w 3389509"/>
                  <a:gd name="connsiteY107" fmla="*/ 1753095 h 3164667"/>
                  <a:gd name="connsiteX108" fmla="*/ 3355356 w 3389509"/>
                  <a:gd name="connsiteY108" fmla="*/ 1710183 h 3164667"/>
                  <a:gd name="connsiteX109" fmla="*/ 3312446 w 3389509"/>
                  <a:gd name="connsiteY109" fmla="*/ 1667272 h 3164667"/>
                  <a:gd name="connsiteX110" fmla="*/ 2808661 w 3389509"/>
                  <a:gd name="connsiteY110" fmla="*/ 1617396 h 3164667"/>
                  <a:gd name="connsiteX111" fmla="*/ 2765751 w 3389509"/>
                  <a:gd name="connsiteY111" fmla="*/ 1660291 h 3164667"/>
                  <a:gd name="connsiteX112" fmla="*/ 2808661 w 3389509"/>
                  <a:gd name="connsiteY112" fmla="*/ 1702310 h 3164667"/>
                  <a:gd name="connsiteX113" fmla="*/ 2851572 w 3389509"/>
                  <a:gd name="connsiteY113" fmla="*/ 1660291 h 3164667"/>
                  <a:gd name="connsiteX114" fmla="*/ 2808661 w 3389509"/>
                  <a:gd name="connsiteY114" fmla="*/ 1617396 h 3164667"/>
                  <a:gd name="connsiteX115" fmla="*/ 2808661 w 3389509"/>
                  <a:gd name="connsiteY115" fmla="*/ 1601639 h 3164667"/>
                  <a:gd name="connsiteX116" fmla="*/ 2868210 w 3389509"/>
                  <a:gd name="connsiteY116" fmla="*/ 1660291 h 3164667"/>
                  <a:gd name="connsiteX117" fmla="*/ 2808661 w 3389509"/>
                  <a:gd name="connsiteY117" fmla="*/ 1718943 h 3164667"/>
                  <a:gd name="connsiteX118" fmla="*/ 2779762 w 3389509"/>
                  <a:gd name="connsiteY118" fmla="*/ 1711064 h 3164667"/>
                  <a:gd name="connsiteX119" fmla="*/ 2446987 w 3389509"/>
                  <a:gd name="connsiteY119" fmla="*/ 2043716 h 3164667"/>
                  <a:gd name="connsiteX120" fmla="*/ 2444360 w 3389509"/>
                  <a:gd name="connsiteY120" fmla="*/ 2045467 h 3164667"/>
                  <a:gd name="connsiteX121" fmla="*/ 2440857 w 3389509"/>
                  <a:gd name="connsiteY121" fmla="*/ 2046342 h 3164667"/>
                  <a:gd name="connsiteX122" fmla="*/ 1388238 w 3389509"/>
                  <a:gd name="connsiteY122" fmla="*/ 2046342 h 3164667"/>
                  <a:gd name="connsiteX123" fmla="*/ 1237613 w 3389509"/>
                  <a:gd name="connsiteY123" fmla="*/ 2197787 h 3164667"/>
                  <a:gd name="connsiteX124" fmla="*/ 1253376 w 3389509"/>
                  <a:gd name="connsiteY124" fmla="*/ 2237180 h 3164667"/>
                  <a:gd name="connsiteX125" fmla="*/ 1194703 w 3389509"/>
                  <a:gd name="connsiteY125" fmla="*/ 2295832 h 3164667"/>
                  <a:gd name="connsiteX126" fmla="*/ 1135153 w 3389509"/>
                  <a:gd name="connsiteY126" fmla="*/ 2237180 h 3164667"/>
                  <a:gd name="connsiteX127" fmla="*/ 1194703 w 3389509"/>
                  <a:gd name="connsiteY127" fmla="*/ 2177653 h 3164667"/>
                  <a:gd name="connsiteX128" fmla="*/ 1224477 w 3389509"/>
                  <a:gd name="connsiteY128" fmla="*/ 2187282 h 3164667"/>
                  <a:gd name="connsiteX129" fmla="*/ 1374226 w 3389509"/>
                  <a:gd name="connsiteY129" fmla="*/ 2037588 h 3164667"/>
                  <a:gd name="connsiteX130" fmla="*/ 1164052 w 3389509"/>
                  <a:gd name="connsiteY130" fmla="*/ 1828368 h 3164667"/>
                  <a:gd name="connsiteX131" fmla="*/ 1136905 w 3389509"/>
                  <a:gd name="connsiteY131" fmla="*/ 1834496 h 3164667"/>
                  <a:gd name="connsiteX132" fmla="*/ 1077356 w 3389509"/>
                  <a:gd name="connsiteY132" fmla="*/ 1775844 h 3164667"/>
                  <a:gd name="connsiteX133" fmla="*/ 1136905 w 3389509"/>
                  <a:gd name="connsiteY133" fmla="*/ 1716316 h 3164667"/>
                  <a:gd name="connsiteX134" fmla="*/ 1195578 w 3389509"/>
                  <a:gd name="connsiteY134" fmla="*/ 1775844 h 3164667"/>
                  <a:gd name="connsiteX135" fmla="*/ 1177188 w 3389509"/>
                  <a:gd name="connsiteY135" fmla="*/ 1818738 h 3164667"/>
                  <a:gd name="connsiteX136" fmla="*/ 1388238 w 3389509"/>
                  <a:gd name="connsiteY136" fmla="*/ 2029710 h 3164667"/>
                  <a:gd name="connsiteX137" fmla="*/ 2421591 w 3389509"/>
                  <a:gd name="connsiteY137" fmla="*/ 2029710 h 3164667"/>
                  <a:gd name="connsiteX138" fmla="*/ 2231559 w 3389509"/>
                  <a:gd name="connsiteY138" fmla="*/ 1839748 h 3164667"/>
                  <a:gd name="connsiteX139" fmla="*/ 2203536 w 3389509"/>
                  <a:gd name="connsiteY139" fmla="*/ 1846751 h 3164667"/>
                  <a:gd name="connsiteX140" fmla="*/ 2144863 w 3389509"/>
                  <a:gd name="connsiteY140" fmla="*/ 1788099 h 3164667"/>
                  <a:gd name="connsiteX141" fmla="*/ 2203536 w 3389509"/>
                  <a:gd name="connsiteY141" fmla="*/ 1728572 h 3164667"/>
                  <a:gd name="connsiteX142" fmla="*/ 2263085 w 3389509"/>
                  <a:gd name="connsiteY142" fmla="*/ 1788099 h 3164667"/>
                  <a:gd name="connsiteX143" fmla="*/ 2244695 w 3389509"/>
                  <a:gd name="connsiteY143" fmla="*/ 1830119 h 3164667"/>
                  <a:gd name="connsiteX144" fmla="*/ 2440857 w 3389509"/>
                  <a:gd name="connsiteY144" fmla="*/ 2026208 h 3164667"/>
                  <a:gd name="connsiteX145" fmla="*/ 2766627 w 3389509"/>
                  <a:gd name="connsiteY145" fmla="*/ 1701435 h 3164667"/>
                  <a:gd name="connsiteX146" fmla="*/ 2749988 w 3389509"/>
                  <a:gd name="connsiteY146" fmla="*/ 1660291 h 3164667"/>
                  <a:gd name="connsiteX147" fmla="*/ 2808661 w 3389509"/>
                  <a:gd name="connsiteY147" fmla="*/ 1601639 h 3164667"/>
                  <a:gd name="connsiteX148" fmla="*/ 627082 w 3389509"/>
                  <a:gd name="connsiteY148" fmla="*/ 1559272 h 3164667"/>
                  <a:gd name="connsiteX149" fmla="*/ 585160 w 3389509"/>
                  <a:gd name="connsiteY149" fmla="*/ 1602248 h 3164667"/>
                  <a:gd name="connsiteX150" fmla="*/ 627082 w 3389509"/>
                  <a:gd name="connsiteY150" fmla="*/ 1645223 h 3164667"/>
                  <a:gd name="connsiteX151" fmla="*/ 669877 w 3389509"/>
                  <a:gd name="connsiteY151" fmla="*/ 1602248 h 3164667"/>
                  <a:gd name="connsiteX152" fmla="*/ 627082 w 3389509"/>
                  <a:gd name="connsiteY152" fmla="*/ 1559272 h 3164667"/>
                  <a:gd name="connsiteX153" fmla="*/ 1812446 w 3389509"/>
                  <a:gd name="connsiteY153" fmla="*/ 1497205 h 3164667"/>
                  <a:gd name="connsiteX154" fmla="*/ 1769570 w 3389509"/>
                  <a:gd name="connsiteY154" fmla="*/ 1540208 h 3164667"/>
                  <a:gd name="connsiteX155" fmla="*/ 1812446 w 3389509"/>
                  <a:gd name="connsiteY155" fmla="*/ 1583211 h 3164667"/>
                  <a:gd name="connsiteX156" fmla="*/ 1855321 w 3389509"/>
                  <a:gd name="connsiteY156" fmla="*/ 1540208 h 3164667"/>
                  <a:gd name="connsiteX157" fmla="*/ 1812446 w 3389509"/>
                  <a:gd name="connsiteY157" fmla="*/ 1497205 h 3164667"/>
                  <a:gd name="connsiteX158" fmla="*/ 2295091 w 3389509"/>
                  <a:gd name="connsiteY158" fmla="*/ 1355513 h 3164667"/>
                  <a:gd name="connsiteX159" fmla="*/ 2252187 w 3389509"/>
                  <a:gd name="connsiteY159" fmla="*/ 1398389 h 3164667"/>
                  <a:gd name="connsiteX160" fmla="*/ 2295091 w 3389509"/>
                  <a:gd name="connsiteY160" fmla="*/ 1441265 h 3164667"/>
                  <a:gd name="connsiteX161" fmla="*/ 2337119 w 3389509"/>
                  <a:gd name="connsiteY161" fmla="*/ 1398389 h 3164667"/>
                  <a:gd name="connsiteX162" fmla="*/ 2295091 w 3389509"/>
                  <a:gd name="connsiteY162" fmla="*/ 1355513 h 3164667"/>
                  <a:gd name="connsiteX163" fmla="*/ 58516 w 3389509"/>
                  <a:gd name="connsiteY163" fmla="*/ 1349655 h 3164667"/>
                  <a:gd name="connsiteX164" fmla="*/ 16594 w 3389509"/>
                  <a:gd name="connsiteY164" fmla="*/ 1392631 h 3164667"/>
                  <a:gd name="connsiteX165" fmla="*/ 58516 w 3389509"/>
                  <a:gd name="connsiteY165" fmla="*/ 1434730 h 3164667"/>
                  <a:gd name="connsiteX166" fmla="*/ 101311 w 3389509"/>
                  <a:gd name="connsiteY166" fmla="*/ 1392631 h 3164667"/>
                  <a:gd name="connsiteX167" fmla="*/ 58516 w 3389509"/>
                  <a:gd name="connsiteY167" fmla="*/ 1349655 h 3164667"/>
                  <a:gd name="connsiteX168" fmla="*/ 2554069 w 3389509"/>
                  <a:gd name="connsiteY168" fmla="*/ 1299461 h 3164667"/>
                  <a:gd name="connsiteX169" fmla="*/ 2511158 w 3389509"/>
                  <a:gd name="connsiteY169" fmla="*/ 1341497 h 3164667"/>
                  <a:gd name="connsiteX170" fmla="*/ 2554069 w 3389509"/>
                  <a:gd name="connsiteY170" fmla="*/ 1384408 h 3164667"/>
                  <a:gd name="connsiteX171" fmla="*/ 2596979 w 3389509"/>
                  <a:gd name="connsiteY171" fmla="*/ 1341497 h 3164667"/>
                  <a:gd name="connsiteX172" fmla="*/ 2554069 w 3389509"/>
                  <a:gd name="connsiteY172" fmla="*/ 1299461 h 3164667"/>
                  <a:gd name="connsiteX173" fmla="*/ 771175 w 3389509"/>
                  <a:gd name="connsiteY173" fmla="*/ 1251474 h 3164667"/>
                  <a:gd name="connsiteX174" fmla="*/ 728300 w 3389509"/>
                  <a:gd name="connsiteY174" fmla="*/ 1293599 h 3164667"/>
                  <a:gd name="connsiteX175" fmla="*/ 771175 w 3389509"/>
                  <a:gd name="connsiteY175" fmla="*/ 1336602 h 3164667"/>
                  <a:gd name="connsiteX176" fmla="*/ 813176 w 3389509"/>
                  <a:gd name="connsiteY176" fmla="*/ 1293599 h 3164667"/>
                  <a:gd name="connsiteX177" fmla="*/ 771175 w 3389509"/>
                  <a:gd name="connsiteY177" fmla="*/ 1251474 h 3164667"/>
                  <a:gd name="connsiteX178" fmla="*/ 771175 w 3389509"/>
                  <a:gd name="connsiteY178" fmla="*/ 1234799 h 3164667"/>
                  <a:gd name="connsiteX179" fmla="*/ 829802 w 3389509"/>
                  <a:gd name="connsiteY179" fmla="*/ 1293599 h 3164667"/>
                  <a:gd name="connsiteX180" fmla="*/ 815801 w 3389509"/>
                  <a:gd name="connsiteY180" fmla="*/ 1332214 h 3164667"/>
                  <a:gd name="connsiteX181" fmla="*/ 1018805 w 3389509"/>
                  <a:gd name="connsiteY181" fmla="*/ 1535820 h 3164667"/>
                  <a:gd name="connsiteX182" fmla="*/ 1752944 w 3389509"/>
                  <a:gd name="connsiteY182" fmla="*/ 1535820 h 3164667"/>
                  <a:gd name="connsiteX183" fmla="*/ 1753820 w 3389509"/>
                  <a:gd name="connsiteY183" fmla="*/ 1535820 h 3164667"/>
                  <a:gd name="connsiteX184" fmla="*/ 1812446 w 3389509"/>
                  <a:gd name="connsiteY184" fmla="*/ 1481408 h 3164667"/>
                  <a:gd name="connsiteX185" fmla="*/ 1871947 w 3389509"/>
                  <a:gd name="connsiteY185" fmla="*/ 1540208 h 3164667"/>
                  <a:gd name="connsiteX186" fmla="*/ 1812446 w 3389509"/>
                  <a:gd name="connsiteY186" fmla="*/ 1599885 h 3164667"/>
                  <a:gd name="connsiteX187" fmla="*/ 1754695 w 3389509"/>
                  <a:gd name="connsiteY187" fmla="*/ 1551617 h 3164667"/>
                  <a:gd name="connsiteX188" fmla="*/ 1752944 w 3389509"/>
                  <a:gd name="connsiteY188" fmla="*/ 1551617 h 3164667"/>
                  <a:gd name="connsiteX189" fmla="*/ 1387187 w 3389509"/>
                  <a:gd name="connsiteY189" fmla="*/ 1551617 h 3164667"/>
                  <a:gd name="connsiteX190" fmla="*/ 1640067 w 3389509"/>
                  <a:gd name="connsiteY190" fmla="*/ 1805246 h 3164667"/>
                  <a:gd name="connsiteX191" fmla="*/ 1641817 w 3389509"/>
                  <a:gd name="connsiteY191" fmla="*/ 1807001 h 3164667"/>
                  <a:gd name="connsiteX192" fmla="*/ 1673318 w 3389509"/>
                  <a:gd name="connsiteY192" fmla="*/ 1797348 h 3164667"/>
                  <a:gd name="connsiteX193" fmla="*/ 1731944 w 3389509"/>
                  <a:gd name="connsiteY193" fmla="*/ 1857025 h 3164667"/>
                  <a:gd name="connsiteX194" fmla="*/ 1673318 w 3389509"/>
                  <a:gd name="connsiteY194" fmla="*/ 1915825 h 3164667"/>
                  <a:gd name="connsiteX195" fmla="*/ 1614692 w 3389509"/>
                  <a:gd name="connsiteY195" fmla="*/ 1857025 h 3164667"/>
                  <a:gd name="connsiteX196" fmla="*/ 1629567 w 3389509"/>
                  <a:gd name="connsiteY196" fmla="*/ 1817533 h 3164667"/>
                  <a:gd name="connsiteX197" fmla="*/ 1628692 w 3389509"/>
                  <a:gd name="connsiteY197" fmla="*/ 1816655 h 3164667"/>
                  <a:gd name="connsiteX198" fmla="*/ 1364437 w 3389509"/>
                  <a:gd name="connsiteY198" fmla="*/ 1551617 h 3164667"/>
                  <a:gd name="connsiteX199" fmla="*/ 1018805 w 3389509"/>
                  <a:gd name="connsiteY199" fmla="*/ 1551617 h 3164667"/>
                  <a:gd name="connsiteX200" fmla="*/ 645173 w 3389509"/>
                  <a:gd name="connsiteY200" fmla="*/ 1927234 h 3164667"/>
                  <a:gd name="connsiteX201" fmla="*/ 639048 w 3389509"/>
                  <a:gd name="connsiteY201" fmla="*/ 1928989 h 3164667"/>
                  <a:gd name="connsiteX202" fmla="*/ 633798 w 3389509"/>
                  <a:gd name="connsiteY202" fmla="*/ 1927234 h 3164667"/>
                  <a:gd name="connsiteX203" fmla="*/ 633798 w 3389509"/>
                  <a:gd name="connsiteY203" fmla="*/ 1915825 h 3164667"/>
                  <a:gd name="connsiteX204" fmla="*/ 1003930 w 3389509"/>
                  <a:gd name="connsiteY204" fmla="*/ 1543718 h 3164667"/>
                  <a:gd name="connsiteX205" fmla="*/ 803551 w 3389509"/>
                  <a:gd name="connsiteY205" fmla="*/ 1342745 h 3164667"/>
                  <a:gd name="connsiteX206" fmla="*/ 771175 w 3389509"/>
                  <a:gd name="connsiteY206" fmla="*/ 1353276 h 3164667"/>
                  <a:gd name="connsiteX207" fmla="*/ 711674 w 3389509"/>
                  <a:gd name="connsiteY207" fmla="*/ 1293599 h 3164667"/>
                  <a:gd name="connsiteX208" fmla="*/ 771175 w 3389509"/>
                  <a:gd name="connsiteY208" fmla="*/ 1234799 h 3164667"/>
                  <a:gd name="connsiteX209" fmla="*/ 1570108 w 3389509"/>
                  <a:gd name="connsiteY209" fmla="*/ 1208510 h 3164667"/>
                  <a:gd name="connsiteX210" fmla="*/ 1527205 w 3389509"/>
                  <a:gd name="connsiteY210" fmla="*/ 1250511 h 3164667"/>
                  <a:gd name="connsiteX211" fmla="*/ 1570108 w 3389509"/>
                  <a:gd name="connsiteY211" fmla="*/ 1293387 h 3164667"/>
                  <a:gd name="connsiteX212" fmla="*/ 1613012 w 3389509"/>
                  <a:gd name="connsiteY212" fmla="*/ 1250511 h 3164667"/>
                  <a:gd name="connsiteX213" fmla="*/ 1570108 w 3389509"/>
                  <a:gd name="connsiteY213" fmla="*/ 1208510 h 3164667"/>
                  <a:gd name="connsiteX214" fmla="*/ 1025496 w 3389509"/>
                  <a:gd name="connsiteY214" fmla="*/ 1208510 h 3164667"/>
                  <a:gd name="connsiteX215" fmla="*/ 982593 w 3389509"/>
                  <a:gd name="connsiteY215" fmla="*/ 1250511 h 3164667"/>
                  <a:gd name="connsiteX216" fmla="*/ 1025496 w 3389509"/>
                  <a:gd name="connsiteY216" fmla="*/ 1293387 h 3164667"/>
                  <a:gd name="connsiteX217" fmla="*/ 1068400 w 3389509"/>
                  <a:gd name="connsiteY217" fmla="*/ 1250511 h 3164667"/>
                  <a:gd name="connsiteX218" fmla="*/ 1025496 w 3389509"/>
                  <a:gd name="connsiteY218" fmla="*/ 1208510 h 3164667"/>
                  <a:gd name="connsiteX219" fmla="*/ 2366628 w 3389509"/>
                  <a:gd name="connsiteY219" fmla="*/ 1120694 h 3164667"/>
                  <a:gd name="connsiteX220" fmla="*/ 2323685 w 3389509"/>
                  <a:gd name="connsiteY220" fmla="*/ 1162753 h 3164667"/>
                  <a:gd name="connsiteX221" fmla="*/ 2366628 w 3389509"/>
                  <a:gd name="connsiteY221" fmla="*/ 1205688 h 3164667"/>
                  <a:gd name="connsiteX222" fmla="*/ 2409572 w 3389509"/>
                  <a:gd name="connsiteY222" fmla="*/ 1162753 h 3164667"/>
                  <a:gd name="connsiteX223" fmla="*/ 2366628 w 3389509"/>
                  <a:gd name="connsiteY223" fmla="*/ 1120694 h 3164667"/>
                  <a:gd name="connsiteX224" fmla="*/ 2859697 w 3389509"/>
                  <a:gd name="connsiteY224" fmla="*/ 961425 h 3164667"/>
                  <a:gd name="connsiteX225" fmla="*/ 2817662 w 3389509"/>
                  <a:gd name="connsiteY225" fmla="*/ 1004337 h 3164667"/>
                  <a:gd name="connsiteX226" fmla="*/ 2859697 w 3389509"/>
                  <a:gd name="connsiteY226" fmla="*/ 1047248 h 3164667"/>
                  <a:gd name="connsiteX227" fmla="*/ 2902607 w 3389509"/>
                  <a:gd name="connsiteY227" fmla="*/ 1004337 h 3164667"/>
                  <a:gd name="connsiteX228" fmla="*/ 2859697 w 3389509"/>
                  <a:gd name="connsiteY228" fmla="*/ 961425 h 3164667"/>
                  <a:gd name="connsiteX229" fmla="*/ 438221 w 3389509"/>
                  <a:gd name="connsiteY229" fmla="*/ 947183 h 3164667"/>
                  <a:gd name="connsiteX230" fmla="*/ 395133 w 3389509"/>
                  <a:gd name="connsiteY230" fmla="*/ 990011 h 3164667"/>
                  <a:gd name="connsiteX231" fmla="*/ 438221 w 3389509"/>
                  <a:gd name="connsiteY231" fmla="*/ 1031966 h 3164667"/>
                  <a:gd name="connsiteX232" fmla="*/ 481309 w 3389509"/>
                  <a:gd name="connsiteY232" fmla="*/ 990011 h 3164667"/>
                  <a:gd name="connsiteX233" fmla="*/ 438221 w 3389509"/>
                  <a:gd name="connsiteY233" fmla="*/ 947183 h 3164667"/>
                  <a:gd name="connsiteX234" fmla="*/ 3329960 w 3389509"/>
                  <a:gd name="connsiteY234" fmla="*/ 937780 h 3164667"/>
                  <a:gd name="connsiteX235" fmla="*/ 3287926 w 3389509"/>
                  <a:gd name="connsiteY235" fmla="*/ 980692 h 3164667"/>
                  <a:gd name="connsiteX236" fmla="*/ 3329960 w 3389509"/>
                  <a:gd name="connsiteY236" fmla="*/ 1023603 h 3164667"/>
                  <a:gd name="connsiteX237" fmla="*/ 3372871 w 3389509"/>
                  <a:gd name="connsiteY237" fmla="*/ 980692 h 3164667"/>
                  <a:gd name="connsiteX238" fmla="*/ 3329960 w 3389509"/>
                  <a:gd name="connsiteY238" fmla="*/ 937780 h 3164667"/>
                  <a:gd name="connsiteX239" fmla="*/ 3329960 w 3389509"/>
                  <a:gd name="connsiteY239" fmla="*/ 922017 h 3164667"/>
                  <a:gd name="connsiteX240" fmla="*/ 3389509 w 3389509"/>
                  <a:gd name="connsiteY240" fmla="*/ 980692 h 3164667"/>
                  <a:gd name="connsiteX241" fmla="*/ 3329960 w 3389509"/>
                  <a:gd name="connsiteY241" fmla="*/ 1039366 h 3164667"/>
                  <a:gd name="connsiteX242" fmla="*/ 3293180 w 3389509"/>
                  <a:gd name="connsiteY242" fmla="*/ 1026230 h 3164667"/>
                  <a:gd name="connsiteX243" fmla="*/ 3291428 w 3389509"/>
                  <a:gd name="connsiteY243" fmla="*/ 1027982 h 3164667"/>
                  <a:gd name="connsiteX244" fmla="*/ 2971789 w 3389509"/>
                  <a:gd name="connsiteY244" fmla="*/ 1347627 h 3164667"/>
                  <a:gd name="connsiteX245" fmla="*/ 3283547 w 3389509"/>
                  <a:gd name="connsiteY245" fmla="*/ 1659390 h 3164667"/>
                  <a:gd name="connsiteX246" fmla="*/ 3312446 w 3389509"/>
                  <a:gd name="connsiteY246" fmla="*/ 1650633 h 3164667"/>
                  <a:gd name="connsiteX247" fmla="*/ 3371995 w 3389509"/>
                  <a:gd name="connsiteY247" fmla="*/ 1710183 h 3164667"/>
                  <a:gd name="connsiteX248" fmla="*/ 3312446 w 3389509"/>
                  <a:gd name="connsiteY248" fmla="*/ 1768858 h 3164667"/>
                  <a:gd name="connsiteX249" fmla="*/ 3253772 w 3389509"/>
                  <a:gd name="connsiteY249" fmla="*/ 1710183 h 3164667"/>
                  <a:gd name="connsiteX250" fmla="*/ 3270411 w 3389509"/>
                  <a:gd name="connsiteY250" fmla="*/ 1669024 h 3164667"/>
                  <a:gd name="connsiteX251" fmla="*/ 3201229 w 3389509"/>
                  <a:gd name="connsiteY251" fmla="*/ 1599840 h 3164667"/>
                  <a:gd name="connsiteX252" fmla="*/ 2990180 w 3389509"/>
                  <a:gd name="connsiteY252" fmla="*/ 1811769 h 3164667"/>
                  <a:gd name="connsiteX253" fmla="*/ 3235382 w 3389509"/>
                  <a:gd name="connsiteY253" fmla="*/ 2058728 h 3164667"/>
                  <a:gd name="connsiteX254" fmla="*/ 3235382 w 3389509"/>
                  <a:gd name="connsiteY254" fmla="*/ 2070113 h 3164667"/>
                  <a:gd name="connsiteX255" fmla="*/ 3230128 w 3389509"/>
                  <a:gd name="connsiteY255" fmla="*/ 2071864 h 3164667"/>
                  <a:gd name="connsiteX256" fmla="*/ 3224874 w 3389509"/>
                  <a:gd name="connsiteY256" fmla="*/ 2070113 h 3164667"/>
                  <a:gd name="connsiteX257" fmla="*/ 2971789 w 3389509"/>
                  <a:gd name="connsiteY257" fmla="*/ 1817900 h 3164667"/>
                  <a:gd name="connsiteX258" fmla="*/ 2971789 w 3389509"/>
                  <a:gd name="connsiteY258" fmla="*/ 1805639 h 3164667"/>
                  <a:gd name="connsiteX259" fmla="*/ 3189845 w 3389509"/>
                  <a:gd name="connsiteY259" fmla="*/ 1588456 h 3164667"/>
                  <a:gd name="connsiteX260" fmla="*/ 2956902 w 3389509"/>
                  <a:gd name="connsiteY260" fmla="*/ 1355509 h 3164667"/>
                  <a:gd name="connsiteX261" fmla="*/ 2611867 w 3389509"/>
                  <a:gd name="connsiteY261" fmla="*/ 1355509 h 3164667"/>
                  <a:gd name="connsiteX262" fmla="*/ 2610991 w 3389509"/>
                  <a:gd name="connsiteY262" fmla="*/ 1355509 h 3164667"/>
                  <a:gd name="connsiteX263" fmla="*/ 2554069 w 3389509"/>
                  <a:gd name="connsiteY263" fmla="*/ 1401047 h 3164667"/>
                  <a:gd name="connsiteX264" fmla="*/ 2494520 w 3389509"/>
                  <a:gd name="connsiteY264" fmla="*/ 1341497 h 3164667"/>
                  <a:gd name="connsiteX265" fmla="*/ 2554069 w 3389509"/>
                  <a:gd name="connsiteY265" fmla="*/ 1282822 h 3164667"/>
                  <a:gd name="connsiteX266" fmla="*/ 2612742 w 3389509"/>
                  <a:gd name="connsiteY266" fmla="*/ 1339745 h 3164667"/>
                  <a:gd name="connsiteX267" fmla="*/ 2852691 w 3389509"/>
                  <a:gd name="connsiteY267" fmla="*/ 1339745 h 3164667"/>
                  <a:gd name="connsiteX268" fmla="*/ 2852691 w 3389509"/>
                  <a:gd name="connsiteY268" fmla="*/ 1063011 h 3164667"/>
                  <a:gd name="connsiteX269" fmla="*/ 2801023 w 3389509"/>
                  <a:gd name="connsiteY269" fmla="*/ 1004337 h 3164667"/>
                  <a:gd name="connsiteX270" fmla="*/ 2859697 w 3389509"/>
                  <a:gd name="connsiteY270" fmla="*/ 945662 h 3164667"/>
                  <a:gd name="connsiteX271" fmla="*/ 2919246 w 3389509"/>
                  <a:gd name="connsiteY271" fmla="*/ 1004337 h 3164667"/>
                  <a:gd name="connsiteX272" fmla="*/ 2868454 w 3389509"/>
                  <a:gd name="connsiteY272" fmla="*/ 1063011 h 3164667"/>
                  <a:gd name="connsiteX273" fmla="*/ 2868454 w 3389509"/>
                  <a:gd name="connsiteY273" fmla="*/ 1339745 h 3164667"/>
                  <a:gd name="connsiteX274" fmla="*/ 2956902 w 3389509"/>
                  <a:gd name="connsiteY274" fmla="*/ 1339745 h 3164667"/>
                  <a:gd name="connsiteX275" fmla="*/ 3280044 w 3389509"/>
                  <a:gd name="connsiteY275" fmla="*/ 1016597 h 3164667"/>
                  <a:gd name="connsiteX276" fmla="*/ 3282671 w 3389509"/>
                  <a:gd name="connsiteY276" fmla="*/ 1014845 h 3164667"/>
                  <a:gd name="connsiteX277" fmla="*/ 3271287 w 3389509"/>
                  <a:gd name="connsiteY277" fmla="*/ 980692 h 3164667"/>
                  <a:gd name="connsiteX278" fmla="*/ 3329960 w 3389509"/>
                  <a:gd name="connsiteY278" fmla="*/ 922017 h 3164667"/>
                  <a:gd name="connsiteX279" fmla="*/ 241051 w 3389509"/>
                  <a:gd name="connsiteY279" fmla="*/ 914635 h 3164667"/>
                  <a:gd name="connsiteX280" fmla="*/ 199129 w 3389509"/>
                  <a:gd name="connsiteY280" fmla="*/ 957611 h 3164667"/>
                  <a:gd name="connsiteX281" fmla="*/ 241051 w 3389509"/>
                  <a:gd name="connsiteY281" fmla="*/ 999710 h 3164667"/>
                  <a:gd name="connsiteX282" fmla="*/ 283846 w 3389509"/>
                  <a:gd name="connsiteY282" fmla="*/ 957611 h 3164667"/>
                  <a:gd name="connsiteX283" fmla="*/ 241051 w 3389509"/>
                  <a:gd name="connsiteY283" fmla="*/ 914635 h 3164667"/>
                  <a:gd name="connsiteX284" fmla="*/ 241051 w 3389509"/>
                  <a:gd name="connsiteY284" fmla="*/ 898848 h 3164667"/>
                  <a:gd name="connsiteX285" fmla="*/ 300440 w 3389509"/>
                  <a:gd name="connsiteY285" fmla="*/ 957611 h 3164667"/>
                  <a:gd name="connsiteX286" fmla="*/ 249785 w 3389509"/>
                  <a:gd name="connsiteY286" fmla="*/ 1016374 h 3164667"/>
                  <a:gd name="connsiteX287" fmla="*/ 249785 w 3389509"/>
                  <a:gd name="connsiteY287" fmla="*/ 1198801 h 3164667"/>
                  <a:gd name="connsiteX288" fmla="*/ 475115 w 3389509"/>
                  <a:gd name="connsiteY288" fmla="*/ 1425082 h 3164667"/>
                  <a:gd name="connsiteX289" fmla="*/ 600007 w 3389509"/>
                  <a:gd name="connsiteY289" fmla="*/ 1550501 h 3164667"/>
                  <a:gd name="connsiteX290" fmla="*/ 627082 w 3389509"/>
                  <a:gd name="connsiteY290" fmla="*/ 1543485 h 3164667"/>
                  <a:gd name="connsiteX291" fmla="*/ 686471 w 3389509"/>
                  <a:gd name="connsiteY291" fmla="*/ 1602248 h 3164667"/>
                  <a:gd name="connsiteX292" fmla="*/ 627082 w 3389509"/>
                  <a:gd name="connsiteY292" fmla="*/ 1661887 h 3164667"/>
                  <a:gd name="connsiteX293" fmla="*/ 568566 w 3389509"/>
                  <a:gd name="connsiteY293" fmla="*/ 1602248 h 3164667"/>
                  <a:gd name="connsiteX294" fmla="*/ 586034 w 3389509"/>
                  <a:gd name="connsiteY294" fmla="*/ 1560149 h 3164667"/>
                  <a:gd name="connsiteX295" fmla="*/ 469001 w 3389509"/>
                  <a:gd name="connsiteY295" fmla="*/ 1442623 h 3164667"/>
                  <a:gd name="connsiteX296" fmla="*/ 182535 w 3389509"/>
                  <a:gd name="connsiteY296" fmla="*/ 1729421 h 3164667"/>
                  <a:gd name="connsiteX297" fmla="*/ 177295 w 3389509"/>
                  <a:gd name="connsiteY297" fmla="*/ 1732052 h 3164667"/>
                  <a:gd name="connsiteX298" fmla="*/ 171181 w 3389509"/>
                  <a:gd name="connsiteY298" fmla="*/ 1729421 h 3164667"/>
                  <a:gd name="connsiteX299" fmla="*/ 171181 w 3389509"/>
                  <a:gd name="connsiteY299" fmla="*/ 1718019 h 3164667"/>
                  <a:gd name="connsiteX300" fmla="*/ 457648 w 3389509"/>
                  <a:gd name="connsiteY300" fmla="*/ 1431221 h 3164667"/>
                  <a:gd name="connsiteX301" fmla="*/ 241051 w 3389509"/>
                  <a:gd name="connsiteY301" fmla="*/ 1213711 h 3164667"/>
                  <a:gd name="connsiteX302" fmla="*/ 102185 w 3389509"/>
                  <a:gd name="connsiteY302" fmla="*/ 1352286 h 3164667"/>
                  <a:gd name="connsiteX303" fmla="*/ 117032 w 3389509"/>
                  <a:gd name="connsiteY303" fmla="*/ 1392631 h 3164667"/>
                  <a:gd name="connsiteX304" fmla="*/ 58516 w 3389509"/>
                  <a:gd name="connsiteY304" fmla="*/ 1451394 h 3164667"/>
                  <a:gd name="connsiteX305" fmla="*/ 0 w 3389509"/>
                  <a:gd name="connsiteY305" fmla="*/ 1392631 h 3164667"/>
                  <a:gd name="connsiteX306" fmla="*/ 58516 w 3389509"/>
                  <a:gd name="connsiteY306" fmla="*/ 1333868 h 3164667"/>
                  <a:gd name="connsiteX307" fmla="*/ 89957 w 3389509"/>
                  <a:gd name="connsiteY307" fmla="*/ 1342639 h 3164667"/>
                  <a:gd name="connsiteX308" fmla="*/ 233191 w 3389509"/>
                  <a:gd name="connsiteY308" fmla="*/ 1198801 h 3164667"/>
                  <a:gd name="connsiteX309" fmla="*/ 233191 w 3389509"/>
                  <a:gd name="connsiteY309" fmla="*/ 1016374 h 3164667"/>
                  <a:gd name="connsiteX310" fmla="*/ 182535 w 3389509"/>
                  <a:gd name="connsiteY310" fmla="*/ 957611 h 3164667"/>
                  <a:gd name="connsiteX311" fmla="*/ 241051 w 3389509"/>
                  <a:gd name="connsiteY311" fmla="*/ 898848 h 3164667"/>
                  <a:gd name="connsiteX312" fmla="*/ 1891616 w 3389509"/>
                  <a:gd name="connsiteY312" fmla="*/ 650160 h 3164667"/>
                  <a:gd name="connsiteX313" fmla="*/ 1848672 w 3389509"/>
                  <a:gd name="connsiteY313" fmla="*/ 693095 h 3164667"/>
                  <a:gd name="connsiteX314" fmla="*/ 1891616 w 3389509"/>
                  <a:gd name="connsiteY314" fmla="*/ 736030 h 3164667"/>
                  <a:gd name="connsiteX315" fmla="*/ 1933683 w 3389509"/>
                  <a:gd name="connsiteY315" fmla="*/ 693095 h 3164667"/>
                  <a:gd name="connsiteX316" fmla="*/ 1891616 w 3389509"/>
                  <a:gd name="connsiteY316" fmla="*/ 650160 h 3164667"/>
                  <a:gd name="connsiteX317" fmla="*/ 2862675 w 3389509"/>
                  <a:gd name="connsiteY317" fmla="*/ 622121 h 3164667"/>
                  <a:gd name="connsiteX318" fmla="*/ 2820608 w 3389509"/>
                  <a:gd name="connsiteY318" fmla="*/ 665056 h 3164667"/>
                  <a:gd name="connsiteX319" fmla="*/ 2862675 w 3389509"/>
                  <a:gd name="connsiteY319" fmla="*/ 707991 h 3164667"/>
                  <a:gd name="connsiteX320" fmla="*/ 2905619 w 3389509"/>
                  <a:gd name="connsiteY320" fmla="*/ 665056 h 3164667"/>
                  <a:gd name="connsiteX321" fmla="*/ 2862675 w 3389509"/>
                  <a:gd name="connsiteY321" fmla="*/ 622121 h 3164667"/>
                  <a:gd name="connsiteX322" fmla="*/ 975588 w 3389509"/>
                  <a:gd name="connsiteY322" fmla="*/ 587248 h 3164667"/>
                  <a:gd name="connsiteX323" fmla="*/ 932684 w 3389509"/>
                  <a:gd name="connsiteY323" fmla="*/ 630124 h 3164667"/>
                  <a:gd name="connsiteX324" fmla="*/ 975588 w 3389509"/>
                  <a:gd name="connsiteY324" fmla="*/ 673000 h 3164667"/>
                  <a:gd name="connsiteX325" fmla="*/ 1017616 w 3389509"/>
                  <a:gd name="connsiteY325" fmla="*/ 630124 h 3164667"/>
                  <a:gd name="connsiteX326" fmla="*/ 975588 w 3389509"/>
                  <a:gd name="connsiteY326" fmla="*/ 587248 h 3164667"/>
                  <a:gd name="connsiteX327" fmla="*/ 975588 w 3389509"/>
                  <a:gd name="connsiteY327" fmla="*/ 570623 h 3164667"/>
                  <a:gd name="connsiteX328" fmla="*/ 1033376 w 3389509"/>
                  <a:gd name="connsiteY328" fmla="*/ 630124 h 3164667"/>
                  <a:gd name="connsiteX329" fmla="*/ 1022869 w 3389509"/>
                  <a:gd name="connsiteY329" fmla="*/ 663375 h 3164667"/>
                  <a:gd name="connsiteX330" fmla="*/ 1023745 w 3389509"/>
                  <a:gd name="connsiteY330" fmla="*/ 664250 h 3164667"/>
                  <a:gd name="connsiteX331" fmla="*/ 1305683 w 3389509"/>
                  <a:gd name="connsiteY331" fmla="*/ 946005 h 3164667"/>
                  <a:gd name="connsiteX332" fmla="*/ 1859926 w 3389509"/>
                  <a:gd name="connsiteY332" fmla="*/ 946005 h 3164667"/>
                  <a:gd name="connsiteX333" fmla="*/ 1863428 w 3389509"/>
                  <a:gd name="connsiteY333" fmla="*/ 946880 h 3164667"/>
                  <a:gd name="connsiteX334" fmla="*/ 1866055 w 3389509"/>
                  <a:gd name="connsiteY334" fmla="*/ 948630 h 3164667"/>
                  <a:gd name="connsiteX335" fmla="*/ 2261818 w 3389509"/>
                  <a:gd name="connsiteY335" fmla="*/ 1344138 h 3164667"/>
                  <a:gd name="connsiteX336" fmla="*/ 2264445 w 3389509"/>
                  <a:gd name="connsiteY336" fmla="*/ 1347638 h 3164667"/>
                  <a:gd name="connsiteX337" fmla="*/ 2295091 w 3389509"/>
                  <a:gd name="connsiteY337" fmla="*/ 1339763 h 3164667"/>
                  <a:gd name="connsiteX338" fmla="*/ 2354630 w 3389509"/>
                  <a:gd name="connsiteY338" fmla="*/ 1398389 h 3164667"/>
                  <a:gd name="connsiteX339" fmla="*/ 2295091 w 3389509"/>
                  <a:gd name="connsiteY339" fmla="*/ 1457890 h 3164667"/>
                  <a:gd name="connsiteX340" fmla="*/ 2236427 w 3389509"/>
                  <a:gd name="connsiteY340" fmla="*/ 1398389 h 3164667"/>
                  <a:gd name="connsiteX341" fmla="*/ 2253063 w 3389509"/>
                  <a:gd name="connsiteY341" fmla="*/ 1357263 h 3164667"/>
                  <a:gd name="connsiteX342" fmla="*/ 2250436 w 3389509"/>
                  <a:gd name="connsiteY342" fmla="*/ 1355513 h 3164667"/>
                  <a:gd name="connsiteX343" fmla="*/ 1859926 w 3389509"/>
                  <a:gd name="connsiteY343" fmla="*/ 965256 h 3164667"/>
                  <a:gd name="connsiteX344" fmla="*/ 1613888 w 3389509"/>
                  <a:gd name="connsiteY344" fmla="*/ 1212010 h 3164667"/>
                  <a:gd name="connsiteX345" fmla="*/ 1628772 w 3389509"/>
                  <a:gd name="connsiteY345" fmla="*/ 1250511 h 3164667"/>
                  <a:gd name="connsiteX346" fmla="*/ 1570108 w 3389509"/>
                  <a:gd name="connsiteY346" fmla="*/ 1309137 h 3164667"/>
                  <a:gd name="connsiteX347" fmla="*/ 1510569 w 3389509"/>
                  <a:gd name="connsiteY347" fmla="*/ 1250511 h 3164667"/>
                  <a:gd name="connsiteX348" fmla="*/ 1570108 w 3389509"/>
                  <a:gd name="connsiteY348" fmla="*/ 1191010 h 3164667"/>
                  <a:gd name="connsiteX349" fmla="*/ 1601629 w 3389509"/>
                  <a:gd name="connsiteY349" fmla="*/ 1201510 h 3164667"/>
                  <a:gd name="connsiteX350" fmla="*/ 1840663 w 3389509"/>
                  <a:gd name="connsiteY350" fmla="*/ 961756 h 3164667"/>
                  <a:gd name="connsiteX351" fmla="*/ 1305683 w 3389509"/>
                  <a:gd name="connsiteY351" fmla="*/ 961756 h 3164667"/>
                  <a:gd name="connsiteX352" fmla="*/ 1063146 w 3389509"/>
                  <a:gd name="connsiteY352" fmla="*/ 1205010 h 3164667"/>
                  <a:gd name="connsiteX353" fmla="*/ 1085036 w 3389509"/>
                  <a:gd name="connsiteY353" fmla="*/ 1250511 h 3164667"/>
                  <a:gd name="connsiteX354" fmla="*/ 1025496 w 3389509"/>
                  <a:gd name="connsiteY354" fmla="*/ 1309137 h 3164667"/>
                  <a:gd name="connsiteX355" fmla="*/ 966832 w 3389509"/>
                  <a:gd name="connsiteY355" fmla="*/ 1250511 h 3164667"/>
                  <a:gd name="connsiteX356" fmla="*/ 1025496 w 3389509"/>
                  <a:gd name="connsiteY356" fmla="*/ 1191010 h 3164667"/>
                  <a:gd name="connsiteX357" fmla="*/ 1049137 w 3389509"/>
                  <a:gd name="connsiteY357" fmla="*/ 1196260 h 3164667"/>
                  <a:gd name="connsiteX358" fmla="*/ 1291673 w 3389509"/>
                  <a:gd name="connsiteY358" fmla="*/ 954755 h 3164667"/>
                  <a:gd name="connsiteX359" fmla="*/ 1012362 w 3389509"/>
                  <a:gd name="connsiteY359" fmla="*/ 675625 h 3164667"/>
                  <a:gd name="connsiteX360" fmla="*/ 1012362 w 3389509"/>
                  <a:gd name="connsiteY360" fmla="*/ 674750 h 3164667"/>
                  <a:gd name="connsiteX361" fmla="*/ 975588 w 3389509"/>
                  <a:gd name="connsiteY361" fmla="*/ 688750 h 3164667"/>
                  <a:gd name="connsiteX362" fmla="*/ 915173 w 3389509"/>
                  <a:gd name="connsiteY362" fmla="*/ 630124 h 3164667"/>
                  <a:gd name="connsiteX363" fmla="*/ 975588 w 3389509"/>
                  <a:gd name="connsiteY363" fmla="*/ 570623 h 3164667"/>
                  <a:gd name="connsiteX364" fmla="*/ 2344278 w 3389509"/>
                  <a:gd name="connsiteY364" fmla="*/ 346856 h 3164667"/>
                  <a:gd name="connsiteX365" fmla="*/ 2301657 w 3389509"/>
                  <a:gd name="connsiteY365" fmla="*/ 390067 h 3164667"/>
                  <a:gd name="connsiteX366" fmla="*/ 2344278 w 3389509"/>
                  <a:gd name="connsiteY366" fmla="*/ 433279 h 3164667"/>
                  <a:gd name="connsiteX367" fmla="*/ 2386029 w 3389509"/>
                  <a:gd name="connsiteY367" fmla="*/ 390067 h 3164667"/>
                  <a:gd name="connsiteX368" fmla="*/ 2344278 w 3389509"/>
                  <a:gd name="connsiteY368" fmla="*/ 346856 h 3164667"/>
                  <a:gd name="connsiteX369" fmla="*/ 476033 w 3389509"/>
                  <a:gd name="connsiteY369" fmla="*/ 276783 h 3164667"/>
                  <a:gd name="connsiteX370" fmla="*/ 487464 w 3389509"/>
                  <a:gd name="connsiteY370" fmla="*/ 276783 h 3164667"/>
                  <a:gd name="connsiteX371" fmla="*/ 818100 w 3389509"/>
                  <a:gd name="connsiteY371" fmla="*/ 605427 h 3164667"/>
                  <a:gd name="connsiteX372" fmla="*/ 818100 w 3389509"/>
                  <a:gd name="connsiteY372" fmla="*/ 616790 h 3164667"/>
                  <a:gd name="connsiteX373" fmla="*/ 482188 w 3389509"/>
                  <a:gd name="connsiteY373" fmla="*/ 950679 h 3164667"/>
                  <a:gd name="connsiteX374" fmla="*/ 497137 w 3389509"/>
                  <a:gd name="connsiteY374" fmla="*/ 990011 h 3164667"/>
                  <a:gd name="connsiteX375" fmla="*/ 438221 w 3389509"/>
                  <a:gd name="connsiteY375" fmla="*/ 1048573 h 3164667"/>
                  <a:gd name="connsiteX376" fmla="*/ 378425 w 3389509"/>
                  <a:gd name="connsiteY376" fmla="*/ 990011 h 3164667"/>
                  <a:gd name="connsiteX377" fmla="*/ 438221 w 3389509"/>
                  <a:gd name="connsiteY377" fmla="*/ 930576 h 3164667"/>
                  <a:gd name="connsiteX378" fmla="*/ 468998 w 3389509"/>
                  <a:gd name="connsiteY378" fmla="*/ 940190 h 3164667"/>
                  <a:gd name="connsiteX379" fmla="*/ 800513 w 3389509"/>
                  <a:gd name="connsiteY379" fmla="*/ 610672 h 3164667"/>
                  <a:gd name="connsiteX380" fmla="*/ 476033 w 3389509"/>
                  <a:gd name="connsiteY380" fmla="*/ 288146 h 3164667"/>
                  <a:gd name="connsiteX381" fmla="*/ 476033 w 3389509"/>
                  <a:gd name="connsiteY381" fmla="*/ 276783 h 3164667"/>
                  <a:gd name="connsiteX382" fmla="*/ 2526071 w 3389509"/>
                  <a:gd name="connsiteY382" fmla="*/ 199585 h 3164667"/>
                  <a:gd name="connsiteX383" fmla="*/ 2537378 w 3389509"/>
                  <a:gd name="connsiteY383" fmla="*/ 199585 h 3164667"/>
                  <a:gd name="connsiteX384" fmla="*/ 2537378 w 3389509"/>
                  <a:gd name="connsiteY384" fmla="*/ 210168 h 3164667"/>
                  <a:gd name="connsiteX385" fmla="*/ 2394728 w 3389509"/>
                  <a:gd name="connsiteY385" fmla="*/ 354793 h 3164667"/>
                  <a:gd name="connsiteX386" fmla="*/ 2392118 w 3389509"/>
                  <a:gd name="connsiteY386" fmla="*/ 356557 h 3164667"/>
                  <a:gd name="connsiteX387" fmla="*/ 2402556 w 3389509"/>
                  <a:gd name="connsiteY387" fmla="*/ 390067 h 3164667"/>
                  <a:gd name="connsiteX388" fmla="*/ 2344278 w 3389509"/>
                  <a:gd name="connsiteY388" fmla="*/ 450034 h 3164667"/>
                  <a:gd name="connsiteX389" fmla="*/ 2286000 w 3389509"/>
                  <a:gd name="connsiteY389" fmla="*/ 390067 h 3164667"/>
                  <a:gd name="connsiteX390" fmla="*/ 2344278 w 3389509"/>
                  <a:gd name="connsiteY390" fmla="*/ 330983 h 3164667"/>
                  <a:gd name="connsiteX391" fmla="*/ 2381680 w 3389509"/>
                  <a:gd name="connsiteY391" fmla="*/ 345092 h 3164667"/>
                  <a:gd name="connsiteX392" fmla="*/ 2383420 w 3389509"/>
                  <a:gd name="connsiteY392" fmla="*/ 343329 h 3164667"/>
                  <a:gd name="connsiteX393" fmla="*/ 1193996 w 3389509"/>
                  <a:gd name="connsiteY393" fmla="*/ 182254 h 3164667"/>
                  <a:gd name="connsiteX394" fmla="*/ 1151052 w 3389509"/>
                  <a:gd name="connsiteY394" fmla="*/ 225189 h 3164667"/>
                  <a:gd name="connsiteX395" fmla="*/ 1193996 w 3389509"/>
                  <a:gd name="connsiteY395" fmla="*/ 267248 h 3164667"/>
                  <a:gd name="connsiteX396" fmla="*/ 1236940 w 3389509"/>
                  <a:gd name="connsiteY396" fmla="*/ 225189 h 3164667"/>
                  <a:gd name="connsiteX397" fmla="*/ 1193996 w 3389509"/>
                  <a:gd name="connsiteY397" fmla="*/ 182254 h 3164667"/>
                  <a:gd name="connsiteX398" fmla="*/ 1856560 w 3389509"/>
                  <a:gd name="connsiteY398" fmla="*/ 2628 h 3164667"/>
                  <a:gd name="connsiteX399" fmla="*/ 1868829 w 3389509"/>
                  <a:gd name="connsiteY399" fmla="*/ 2628 h 3164667"/>
                  <a:gd name="connsiteX400" fmla="*/ 1868829 w 3389509"/>
                  <a:gd name="connsiteY400" fmla="*/ 14019 h 3164667"/>
                  <a:gd name="connsiteX401" fmla="*/ 1441143 w 3389509"/>
                  <a:gd name="connsiteY401" fmla="*/ 442494 h 3164667"/>
                  <a:gd name="connsiteX402" fmla="*/ 2137886 w 3389509"/>
                  <a:gd name="connsiteY402" fmla="*/ 442494 h 3164667"/>
                  <a:gd name="connsiteX403" fmla="*/ 2140515 w 3389509"/>
                  <a:gd name="connsiteY403" fmla="*/ 442494 h 3164667"/>
                  <a:gd name="connsiteX404" fmla="*/ 2144021 w 3389509"/>
                  <a:gd name="connsiteY404" fmla="*/ 445123 h 3164667"/>
                  <a:gd name="connsiteX405" fmla="*/ 2606764 w 3389509"/>
                  <a:gd name="connsiteY405" fmla="*/ 906895 h 3164667"/>
                  <a:gd name="connsiteX406" fmla="*/ 2606764 w 3389509"/>
                  <a:gd name="connsiteY406" fmla="*/ 907771 h 3164667"/>
                  <a:gd name="connsiteX407" fmla="*/ 2814473 w 3389509"/>
                  <a:gd name="connsiteY407" fmla="*/ 700981 h 3164667"/>
                  <a:gd name="connsiteX408" fmla="*/ 2816226 w 3389509"/>
                  <a:gd name="connsiteY408" fmla="*/ 700105 h 3164667"/>
                  <a:gd name="connsiteX409" fmla="*/ 2803956 w 3389509"/>
                  <a:gd name="connsiteY409" fmla="*/ 665056 h 3164667"/>
                  <a:gd name="connsiteX410" fmla="*/ 2862675 w 3389509"/>
                  <a:gd name="connsiteY410" fmla="*/ 606349 h 3164667"/>
                  <a:gd name="connsiteX411" fmla="*/ 2922271 w 3389509"/>
                  <a:gd name="connsiteY411" fmla="*/ 665056 h 3164667"/>
                  <a:gd name="connsiteX412" fmla="*/ 2862675 w 3389509"/>
                  <a:gd name="connsiteY412" fmla="*/ 724640 h 3164667"/>
                  <a:gd name="connsiteX413" fmla="*/ 2826742 w 3389509"/>
                  <a:gd name="connsiteY413" fmla="*/ 711496 h 3164667"/>
                  <a:gd name="connsiteX414" fmla="*/ 2825866 w 3389509"/>
                  <a:gd name="connsiteY414" fmla="*/ 712372 h 3164667"/>
                  <a:gd name="connsiteX415" fmla="*/ 2413954 w 3389509"/>
                  <a:gd name="connsiteY415" fmla="*/ 1124199 h 3164667"/>
                  <a:gd name="connsiteX416" fmla="*/ 2411325 w 3389509"/>
                  <a:gd name="connsiteY416" fmla="*/ 1125952 h 3164667"/>
                  <a:gd name="connsiteX417" fmla="*/ 2425348 w 3389509"/>
                  <a:gd name="connsiteY417" fmla="*/ 1162753 h 3164667"/>
                  <a:gd name="connsiteX418" fmla="*/ 2366628 w 3389509"/>
                  <a:gd name="connsiteY418" fmla="*/ 1222337 h 3164667"/>
                  <a:gd name="connsiteX419" fmla="*/ 2307033 w 3389509"/>
                  <a:gd name="connsiteY419" fmla="*/ 1162753 h 3164667"/>
                  <a:gd name="connsiteX420" fmla="*/ 2366628 w 3389509"/>
                  <a:gd name="connsiteY420" fmla="*/ 1104046 h 3164667"/>
                  <a:gd name="connsiteX421" fmla="*/ 2400808 w 3389509"/>
                  <a:gd name="connsiteY421" fmla="*/ 1114561 h 3164667"/>
                  <a:gd name="connsiteX422" fmla="*/ 2402561 w 3389509"/>
                  <a:gd name="connsiteY422" fmla="*/ 1112808 h 3164667"/>
                  <a:gd name="connsiteX423" fmla="*/ 2596247 w 3389509"/>
                  <a:gd name="connsiteY423" fmla="*/ 919162 h 3164667"/>
                  <a:gd name="connsiteX424" fmla="*/ 2594494 w 3389509"/>
                  <a:gd name="connsiteY424" fmla="*/ 918286 h 3164667"/>
                  <a:gd name="connsiteX425" fmla="*/ 2137886 w 3389509"/>
                  <a:gd name="connsiteY425" fmla="*/ 461771 h 3164667"/>
                  <a:gd name="connsiteX426" fmla="*/ 1939818 w 3389509"/>
                  <a:gd name="connsiteY426" fmla="*/ 659799 h 3164667"/>
                  <a:gd name="connsiteX427" fmla="*/ 1950335 w 3389509"/>
                  <a:gd name="connsiteY427" fmla="*/ 693095 h 3164667"/>
                  <a:gd name="connsiteX428" fmla="*/ 1891616 w 3389509"/>
                  <a:gd name="connsiteY428" fmla="*/ 752679 h 3164667"/>
                  <a:gd name="connsiteX429" fmla="*/ 1832020 w 3389509"/>
                  <a:gd name="connsiteY429" fmla="*/ 693095 h 3164667"/>
                  <a:gd name="connsiteX430" fmla="*/ 1891616 w 3389509"/>
                  <a:gd name="connsiteY430" fmla="*/ 634388 h 3164667"/>
                  <a:gd name="connsiteX431" fmla="*/ 1928425 w 3389509"/>
                  <a:gd name="connsiteY431" fmla="*/ 648407 h 3164667"/>
                  <a:gd name="connsiteX432" fmla="*/ 2118605 w 3389509"/>
                  <a:gd name="connsiteY432" fmla="*/ 458266 h 3164667"/>
                  <a:gd name="connsiteX433" fmla="*/ 1421862 w 3389509"/>
                  <a:gd name="connsiteY433" fmla="*/ 458266 h 3164667"/>
                  <a:gd name="connsiteX434" fmla="*/ 1418356 w 3389509"/>
                  <a:gd name="connsiteY434" fmla="*/ 457390 h 3164667"/>
                  <a:gd name="connsiteX435" fmla="*/ 1415727 w 3389509"/>
                  <a:gd name="connsiteY435" fmla="*/ 455637 h 3164667"/>
                  <a:gd name="connsiteX436" fmla="*/ 1230805 w 3389509"/>
                  <a:gd name="connsiteY436" fmla="*/ 271630 h 3164667"/>
                  <a:gd name="connsiteX437" fmla="*/ 1193996 w 3389509"/>
                  <a:gd name="connsiteY437" fmla="*/ 284773 h 3164667"/>
                  <a:gd name="connsiteX438" fmla="*/ 1135277 w 3389509"/>
                  <a:gd name="connsiteY438" fmla="*/ 225189 h 3164667"/>
                  <a:gd name="connsiteX439" fmla="*/ 1193996 w 3389509"/>
                  <a:gd name="connsiteY439" fmla="*/ 166482 h 3164667"/>
                  <a:gd name="connsiteX440" fmla="*/ 1253592 w 3389509"/>
                  <a:gd name="connsiteY440" fmla="*/ 225189 h 3164667"/>
                  <a:gd name="connsiteX441" fmla="*/ 1242198 w 3389509"/>
                  <a:gd name="connsiteY441" fmla="*/ 260239 h 3164667"/>
                  <a:gd name="connsiteX442" fmla="*/ 1421862 w 3389509"/>
                  <a:gd name="connsiteY442" fmla="*/ 438989 h 316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</a:cxnLst>
                <a:rect l="l" t="t" r="r" b="b"/>
                <a:pathLst>
                  <a:path w="3389509" h="3164667">
                    <a:moveTo>
                      <a:pt x="2530324" y="2753536"/>
                    </a:moveTo>
                    <a:cubicBezTo>
                      <a:pt x="2506559" y="2753536"/>
                      <a:pt x="2488075" y="2772781"/>
                      <a:pt x="2488075" y="2796399"/>
                    </a:cubicBezTo>
                    <a:cubicBezTo>
                      <a:pt x="2488075" y="2820017"/>
                      <a:pt x="2506559" y="2839261"/>
                      <a:pt x="2530324" y="2839261"/>
                    </a:cubicBezTo>
                    <a:cubicBezTo>
                      <a:pt x="2554089" y="2839261"/>
                      <a:pt x="2573454" y="2820017"/>
                      <a:pt x="2573454" y="2796399"/>
                    </a:cubicBezTo>
                    <a:cubicBezTo>
                      <a:pt x="2573454" y="2772781"/>
                      <a:pt x="2554089" y="2753536"/>
                      <a:pt x="2530324" y="2753536"/>
                    </a:cubicBezTo>
                    <a:close/>
                    <a:moveTo>
                      <a:pt x="2530324" y="2736916"/>
                    </a:moveTo>
                    <a:cubicBezTo>
                      <a:pt x="2563772" y="2736916"/>
                      <a:pt x="2590178" y="2764033"/>
                      <a:pt x="2590178" y="2796399"/>
                    </a:cubicBezTo>
                    <a:cubicBezTo>
                      <a:pt x="2590178" y="2825265"/>
                      <a:pt x="2569053" y="2848884"/>
                      <a:pt x="2540886" y="2854132"/>
                    </a:cubicBezTo>
                    <a:lnTo>
                      <a:pt x="2540886" y="3156795"/>
                    </a:lnTo>
                    <a:cubicBezTo>
                      <a:pt x="2540886" y="3161168"/>
                      <a:pt x="2537366" y="3164667"/>
                      <a:pt x="2533845" y="3164667"/>
                    </a:cubicBezTo>
                    <a:cubicBezTo>
                      <a:pt x="2529444" y="3164667"/>
                      <a:pt x="2525043" y="3161168"/>
                      <a:pt x="2525043" y="3156795"/>
                    </a:cubicBezTo>
                    <a:lnTo>
                      <a:pt x="2525043" y="2855007"/>
                    </a:lnTo>
                    <a:cubicBezTo>
                      <a:pt x="2495116" y="2852383"/>
                      <a:pt x="2471351" y="2827015"/>
                      <a:pt x="2471351" y="2796399"/>
                    </a:cubicBezTo>
                    <a:cubicBezTo>
                      <a:pt x="2471351" y="2764033"/>
                      <a:pt x="2498637" y="2736916"/>
                      <a:pt x="2530324" y="2736916"/>
                    </a:cubicBezTo>
                    <a:close/>
                    <a:moveTo>
                      <a:pt x="2743284" y="2448951"/>
                    </a:moveTo>
                    <a:cubicBezTo>
                      <a:pt x="2718763" y="2448951"/>
                      <a:pt x="2700373" y="2468246"/>
                      <a:pt x="2700373" y="2491926"/>
                    </a:cubicBezTo>
                    <a:cubicBezTo>
                      <a:pt x="2700373" y="2515606"/>
                      <a:pt x="2718763" y="2534900"/>
                      <a:pt x="2743284" y="2534900"/>
                    </a:cubicBezTo>
                    <a:cubicBezTo>
                      <a:pt x="2766928" y="2534900"/>
                      <a:pt x="2785319" y="2515606"/>
                      <a:pt x="2785319" y="2491926"/>
                    </a:cubicBezTo>
                    <a:cubicBezTo>
                      <a:pt x="2785319" y="2468246"/>
                      <a:pt x="2766928" y="2448951"/>
                      <a:pt x="2743284" y="2448951"/>
                    </a:cubicBezTo>
                    <a:close/>
                    <a:moveTo>
                      <a:pt x="2333901" y="2278602"/>
                    </a:moveTo>
                    <a:cubicBezTo>
                      <a:pt x="2310282" y="2278602"/>
                      <a:pt x="2291037" y="2297832"/>
                      <a:pt x="2291037" y="2321432"/>
                    </a:cubicBezTo>
                    <a:cubicBezTo>
                      <a:pt x="2291037" y="2345032"/>
                      <a:pt x="2310282" y="2364262"/>
                      <a:pt x="2333901" y="2364262"/>
                    </a:cubicBezTo>
                    <a:cubicBezTo>
                      <a:pt x="2357520" y="2364262"/>
                      <a:pt x="2375890" y="2345032"/>
                      <a:pt x="2375890" y="2321432"/>
                    </a:cubicBezTo>
                    <a:cubicBezTo>
                      <a:pt x="2375890" y="2297832"/>
                      <a:pt x="2357520" y="2278602"/>
                      <a:pt x="2333901" y="2278602"/>
                    </a:cubicBezTo>
                    <a:close/>
                    <a:moveTo>
                      <a:pt x="1194703" y="2195161"/>
                    </a:moveTo>
                    <a:cubicBezTo>
                      <a:pt x="1171058" y="2195161"/>
                      <a:pt x="1151792" y="2213544"/>
                      <a:pt x="1151792" y="2237180"/>
                    </a:cubicBezTo>
                    <a:cubicBezTo>
                      <a:pt x="1151792" y="2260816"/>
                      <a:pt x="1171058" y="2280074"/>
                      <a:pt x="1194703" y="2280074"/>
                    </a:cubicBezTo>
                    <a:cubicBezTo>
                      <a:pt x="1217471" y="2280074"/>
                      <a:pt x="1236737" y="2260816"/>
                      <a:pt x="1236737" y="2237180"/>
                    </a:cubicBezTo>
                    <a:cubicBezTo>
                      <a:pt x="1236737" y="2213544"/>
                      <a:pt x="1217471" y="2195161"/>
                      <a:pt x="1194703" y="2195161"/>
                    </a:cubicBezTo>
                    <a:close/>
                    <a:moveTo>
                      <a:pt x="2754666" y="2158854"/>
                    </a:moveTo>
                    <a:cubicBezTo>
                      <a:pt x="2731047" y="2158854"/>
                      <a:pt x="2711802" y="2178084"/>
                      <a:pt x="2711802" y="2201684"/>
                    </a:cubicBezTo>
                    <a:cubicBezTo>
                      <a:pt x="2711802" y="2225284"/>
                      <a:pt x="2731047" y="2244514"/>
                      <a:pt x="2754666" y="2244514"/>
                    </a:cubicBezTo>
                    <a:cubicBezTo>
                      <a:pt x="2778285" y="2244514"/>
                      <a:pt x="2797530" y="2225284"/>
                      <a:pt x="2797530" y="2201684"/>
                    </a:cubicBezTo>
                    <a:cubicBezTo>
                      <a:pt x="2797530" y="2178084"/>
                      <a:pt x="2778285" y="2158854"/>
                      <a:pt x="2754666" y="2158854"/>
                    </a:cubicBezTo>
                    <a:close/>
                    <a:moveTo>
                      <a:pt x="1974270" y="2142675"/>
                    </a:moveTo>
                    <a:cubicBezTo>
                      <a:pt x="1951385" y="2142675"/>
                      <a:pt x="1931140" y="2162075"/>
                      <a:pt x="1931140" y="2185886"/>
                    </a:cubicBezTo>
                    <a:cubicBezTo>
                      <a:pt x="1931140" y="2209696"/>
                      <a:pt x="1951385" y="2229097"/>
                      <a:pt x="1974270" y="2229097"/>
                    </a:cubicBezTo>
                    <a:cubicBezTo>
                      <a:pt x="1998035" y="2229097"/>
                      <a:pt x="2016520" y="2209696"/>
                      <a:pt x="2016520" y="2185886"/>
                    </a:cubicBezTo>
                    <a:cubicBezTo>
                      <a:pt x="2016520" y="2162075"/>
                      <a:pt x="1998035" y="2142675"/>
                      <a:pt x="1974270" y="2142675"/>
                    </a:cubicBezTo>
                    <a:close/>
                    <a:moveTo>
                      <a:pt x="2754666" y="2142247"/>
                    </a:moveTo>
                    <a:cubicBezTo>
                      <a:pt x="2787033" y="2142247"/>
                      <a:pt x="2814150" y="2169343"/>
                      <a:pt x="2814150" y="2201684"/>
                    </a:cubicBezTo>
                    <a:cubicBezTo>
                      <a:pt x="2814150" y="2234899"/>
                      <a:pt x="2787033" y="2260247"/>
                      <a:pt x="2754666" y="2260247"/>
                    </a:cubicBezTo>
                    <a:cubicBezTo>
                      <a:pt x="2738920" y="2260247"/>
                      <a:pt x="2724924" y="2254128"/>
                      <a:pt x="2714427" y="2244514"/>
                    </a:cubicBezTo>
                    <a:lnTo>
                      <a:pt x="2485236" y="2472647"/>
                    </a:lnTo>
                    <a:cubicBezTo>
                      <a:pt x="2484362" y="2473521"/>
                      <a:pt x="2483487" y="2474395"/>
                      <a:pt x="2482612" y="2474395"/>
                    </a:cubicBezTo>
                    <a:lnTo>
                      <a:pt x="2700430" y="2691165"/>
                    </a:lnTo>
                    <a:cubicBezTo>
                      <a:pt x="2703929" y="2694661"/>
                      <a:pt x="2703929" y="2699031"/>
                      <a:pt x="2700430" y="2703402"/>
                    </a:cubicBezTo>
                    <a:cubicBezTo>
                      <a:pt x="2698681" y="2705150"/>
                      <a:pt x="2696931" y="2705150"/>
                      <a:pt x="2694307" y="2705150"/>
                    </a:cubicBezTo>
                    <a:cubicBezTo>
                      <a:pt x="2692557" y="2705150"/>
                      <a:pt x="2690808" y="2705150"/>
                      <a:pt x="2689058" y="2703402"/>
                    </a:cubicBezTo>
                    <a:lnTo>
                      <a:pt x="2359269" y="2374750"/>
                    </a:lnTo>
                    <a:cubicBezTo>
                      <a:pt x="2352271" y="2378247"/>
                      <a:pt x="2342649" y="2380869"/>
                      <a:pt x="2333901" y="2380869"/>
                    </a:cubicBezTo>
                    <a:cubicBezTo>
                      <a:pt x="2300660" y="2380869"/>
                      <a:pt x="2274417" y="2353773"/>
                      <a:pt x="2274417" y="2321432"/>
                    </a:cubicBezTo>
                    <a:cubicBezTo>
                      <a:pt x="2274417" y="2289091"/>
                      <a:pt x="2300660" y="2262869"/>
                      <a:pt x="2333901" y="2262869"/>
                    </a:cubicBezTo>
                    <a:cubicBezTo>
                      <a:pt x="2366268" y="2262869"/>
                      <a:pt x="2392511" y="2289091"/>
                      <a:pt x="2392511" y="2321432"/>
                    </a:cubicBezTo>
                    <a:cubicBezTo>
                      <a:pt x="2392511" y="2338913"/>
                      <a:pt x="2385513" y="2353773"/>
                      <a:pt x="2373266" y="2365136"/>
                    </a:cubicBezTo>
                    <a:lnTo>
                      <a:pt x="2472115" y="2463906"/>
                    </a:lnTo>
                    <a:cubicBezTo>
                      <a:pt x="2472990" y="2463032"/>
                      <a:pt x="2472990" y="2462158"/>
                      <a:pt x="2473864" y="2461284"/>
                    </a:cubicBezTo>
                    <a:lnTo>
                      <a:pt x="2703929" y="2231402"/>
                    </a:lnTo>
                    <a:cubicBezTo>
                      <a:pt x="2698681" y="2222662"/>
                      <a:pt x="2696056" y="2212173"/>
                      <a:pt x="2696056" y="2201684"/>
                    </a:cubicBezTo>
                    <a:cubicBezTo>
                      <a:pt x="2696056" y="2169343"/>
                      <a:pt x="2721425" y="2142247"/>
                      <a:pt x="2754666" y="2142247"/>
                    </a:cubicBezTo>
                    <a:close/>
                    <a:moveTo>
                      <a:pt x="1974270" y="2126801"/>
                    </a:moveTo>
                    <a:cubicBezTo>
                      <a:pt x="2006837" y="2126801"/>
                      <a:pt x="2034124" y="2152375"/>
                      <a:pt x="2034124" y="2185886"/>
                    </a:cubicBezTo>
                    <a:cubicBezTo>
                      <a:pt x="2034124" y="2215869"/>
                      <a:pt x="2012119" y="2240561"/>
                      <a:pt x="1982192" y="2244970"/>
                    </a:cubicBezTo>
                    <a:lnTo>
                      <a:pt x="1982192" y="2372840"/>
                    </a:lnTo>
                    <a:cubicBezTo>
                      <a:pt x="1982192" y="2377250"/>
                      <a:pt x="1978671" y="2380777"/>
                      <a:pt x="1974270" y="2380777"/>
                    </a:cubicBezTo>
                    <a:cubicBezTo>
                      <a:pt x="1969869" y="2380777"/>
                      <a:pt x="1966348" y="2377250"/>
                      <a:pt x="1966348" y="2372840"/>
                    </a:cubicBezTo>
                    <a:lnTo>
                      <a:pt x="1966348" y="2244970"/>
                    </a:lnTo>
                    <a:cubicBezTo>
                      <a:pt x="1937302" y="2240561"/>
                      <a:pt x="1915297" y="2215869"/>
                      <a:pt x="1915297" y="2185886"/>
                    </a:cubicBezTo>
                    <a:cubicBezTo>
                      <a:pt x="1915297" y="2152375"/>
                      <a:pt x="1941703" y="2126801"/>
                      <a:pt x="1974270" y="2126801"/>
                    </a:cubicBezTo>
                    <a:close/>
                    <a:moveTo>
                      <a:pt x="2978855" y="2030606"/>
                    </a:moveTo>
                    <a:cubicBezTo>
                      <a:pt x="2954334" y="2030606"/>
                      <a:pt x="2935944" y="2049900"/>
                      <a:pt x="2935944" y="2073580"/>
                    </a:cubicBezTo>
                    <a:cubicBezTo>
                      <a:pt x="2935944" y="2097260"/>
                      <a:pt x="2954334" y="2116555"/>
                      <a:pt x="2978855" y="2116555"/>
                    </a:cubicBezTo>
                    <a:cubicBezTo>
                      <a:pt x="3002499" y="2116555"/>
                      <a:pt x="3020890" y="2097260"/>
                      <a:pt x="3020890" y="2073580"/>
                    </a:cubicBezTo>
                    <a:cubicBezTo>
                      <a:pt x="3020890" y="2049900"/>
                      <a:pt x="3002499" y="2030606"/>
                      <a:pt x="2978855" y="2030606"/>
                    </a:cubicBezTo>
                    <a:close/>
                    <a:moveTo>
                      <a:pt x="2978855" y="2014819"/>
                    </a:moveTo>
                    <a:cubicBezTo>
                      <a:pt x="3011257" y="2014819"/>
                      <a:pt x="3037529" y="2042007"/>
                      <a:pt x="3037529" y="2073580"/>
                    </a:cubicBezTo>
                    <a:cubicBezTo>
                      <a:pt x="3037529" y="2103399"/>
                      <a:pt x="3015635" y="2127956"/>
                      <a:pt x="2987612" y="2132342"/>
                    </a:cubicBezTo>
                    <a:lnTo>
                      <a:pt x="2987612" y="2484032"/>
                    </a:lnTo>
                    <a:lnTo>
                      <a:pt x="3165385" y="2484032"/>
                    </a:lnTo>
                    <a:cubicBezTo>
                      <a:pt x="3169764" y="2484032"/>
                      <a:pt x="3173267" y="2487540"/>
                      <a:pt x="3173267" y="2491926"/>
                    </a:cubicBezTo>
                    <a:cubicBezTo>
                      <a:pt x="3173267" y="2496311"/>
                      <a:pt x="3169764" y="2500696"/>
                      <a:pt x="3165385" y="2500696"/>
                    </a:cubicBezTo>
                    <a:lnTo>
                      <a:pt x="2801082" y="2500696"/>
                    </a:lnTo>
                    <a:cubicBezTo>
                      <a:pt x="2796703" y="2528761"/>
                      <a:pt x="2772183" y="2550687"/>
                      <a:pt x="2743284" y="2550687"/>
                    </a:cubicBezTo>
                    <a:cubicBezTo>
                      <a:pt x="2710006" y="2550687"/>
                      <a:pt x="2683734" y="2524376"/>
                      <a:pt x="2683734" y="2491926"/>
                    </a:cubicBezTo>
                    <a:cubicBezTo>
                      <a:pt x="2683734" y="2459475"/>
                      <a:pt x="2710006" y="2432287"/>
                      <a:pt x="2743284" y="2432287"/>
                    </a:cubicBezTo>
                    <a:cubicBezTo>
                      <a:pt x="2772183" y="2432287"/>
                      <a:pt x="2796703" y="2455090"/>
                      <a:pt x="2801082" y="2484032"/>
                    </a:cubicBezTo>
                    <a:lnTo>
                      <a:pt x="2970973" y="2484032"/>
                    </a:lnTo>
                    <a:lnTo>
                      <a:pt x="2970973" y="2132342"/>
                    </a:lnTo>
                    <a:cubicBezTo>
                      <a:pt x="2942074" y="2128833"/>
                      <a:pt x="2919305" y="2104276"/>
                      <a:pt x="2919305" y="2073580"/>
                    </a:cubicBezTo>
                    <a:cubicBezTo>
                      <a:pt x="2919305" y="2042007"/>
                      <a:pt x="2945577" y="2014819"/>
                      <a:pt x="2978855" y="2014819"/>
                    </a:cubicBezTo>
                    <a:close/>
                    <a:moveTo>
                      <a:pt x="1673318" y="1814022"/>
                    </a:moveTo>
                    <a:cubicBezTo>
                      <a:pt x="1649692" y="1814022"/>
                      <a:pt x="1630442" y="1834207"/>
                      <a:pt x="1630442" y="1857025"/>
                    </a:cubicBezTo>
                    <a:cubicBezTo>
                      <a:pt x="1630442" y="1880721"/>
                      <a:pt x="1649692" y="1899151"/>
                      <a:pt x="1673318" y="1899151"/>
                    </a:cubicBezTo>
                    <a:cubicBezTo>
                      <a:pt x="1696943" y="1899151"/>
                      <a:pt x="1716194" y="1880721"/>
                      <a:pt x="1716194" y="1857025"/>
                    </a:cubicBezTo>
                    <a:cubicBezTo>
                      <a:pt x="1716194" y="1834207"/>
                      <a:pt x="1696943" y="1814022"/>
                      <a:pt x="1673318" y="1814022"/>
                    </a:cubicBezTo>
                    <a:close/>
                    <a:moveTo>
                      <a:pt x="2203536" y="1745205"/>
                    </a:moveTo>
                    <a:cubicBezTo>
                      <a:pt x="2179892" y="1745205"/>
                      <a:pt x="2160626" y="1764464"/>
                      <a:pt x="2160626" y="1788099"/>
                    </a:cubicBezTo>
                    <a:cubicBezTo>
                      <a:pt x="2160626" y="1811735"/>
                      <a:pt x="2179892" y="1830994"/>
                      <a:pt x="2203536" y="1830994"/>
                    </a:cubicBezTo>
                    <a:cubicBezTo>
                      <a:pt x="2227181" y="1830994"/>
                      <a:pt x="2246447" y="1811735"/>
                      <a:pt x="2246447" y="1788099"/>
                    </a:cubicBezTo>
                    <a:cubicBezTo>
                      <a:pt x="2246447" y="1764464"/>
                      <a:pt x="2227181" y="1745205"/>
                      <a:pt x="2203536" y="1745205"/>
                    </a:cubicBezTo>
                    <a:close/>
                    <a:moveTo>
                      <a:pt x="1136905" y="1732949"/>
                    </a:moveTo>
                    <a:cubicBezTo>
                      <a:pt x="1113260" y="1732949"/>
                      <a:pt x="1093994" y="1752208"/>
                      <a:pt x="1093994" y="1775844"/>
                    </a:cubicBezTo>
                    <a:cubicBezTo>
                      <a:pt x="1093994" y="1799480"/>
                      <a:pt x="1113260" y="1818738"/>
                      <a:pt x="1136905" y="1818738"/>
                    </a:cubicBezTo>
                    <a:cubicBezTo>
                      <a:pt x="1160549" y="1818738"/>
                      <a:pt x="1179815" y="1799480"/>
                      <a:pt x="1179815" y="1775844"/>
                    </a:cubicBezTo>
                    <a:cubicBezTo>
                      <a:pt x="1179815" y="1752208"/>
                      <a:pt x="1160549" y="1732949"/>
                      <a:pt x="1136905" y="1732949"/>
                    </a:cubicBezTo>
                    <a:close/>
                    <a:moveTo>
                      <a:pt x="3312446" y="1667272"/>
                    </a:moveTo>
                    <a:cubicBezTo>
                      <a:pt x="3289677" y="1667272"/>
                      <a:pt x="3270411" y="1686538"/>
                      <a:pt x="3270411" y="1710183"/>
                    </a:cubicBezTo>
                    <a:cubicBezTo>
                      <a:pt x="3270411" y="1733828"/>
                      <a:pt x="3289677" y="1753095"/>
                      <a:pt x="3312446" y="1753095"/>
                    </a:cubicBezTo>
                    <a:cubicBezTo>
                      <a:pt x="3336090" y="1753095"/>
                      <a:pt x="3355356" y="1733828"/>
                      <a:pt x="3355356" y="1710183"/>
                    </a:cubicBezTo>
                    <a:cubicBezTo>
                      <a:pt x="3355356" y="1686538"/>
                      <a:pt x="3336090" y="1667272"/>
                      <a:pt x="3312446" y="1667272"/>
                    </a:cubicBezTo>
                    <a:close/>
                    <a:moveTo>
                      <a:pt x="2808661" y="1617396"/>
                    </a:moveTo>
                    <a:cubicBezTo>
                      <a:pt x="2785017" y="1617396"/>
                      <a:pt x="2765751" y="1636655"/>
                      <a:pt x="2765751" y="1660291"/>
                    </a:cubicBezTo>
                    <a:cubicBezTo>
                      <a:pt x="2765751" y="1683051"/>
                      <a:pt x="2785017" y="1702310"/>
                      <a:pt x="2808661" y="1702310"/>
                    </a:cubicBezTo>
                    <a:cubicBezTo>
                      <a:pt x="2832306" y="1702310"/>
                      <a:pt x="2851572" y="1683051"/>
                      <a:pt x="2851572" y="1660291"/>
                    </a:cubicBezTo>
                    <a:cubicBezTo>
                      <a:pt x="2851572" y="1636655"/>
                      <a:pt x="2832306" y="1617396"/>
                      <a:pt x="2808661" y="1617396"/>
                    </a:cubicBezTo>
                    <a:close/>
                    <a:moveTo>
                      <a:pt x="2808661" y="1601639"/>
                    </a:moveTo>
                    <a:cubicBezTo>
                      <a:pt x="2841063" y="1601639"/>
                      <a:pt x="2868210" y="1627026"/>
                      <a:pt x="2868210" y="1660291"/>
                    </a:cubicBezTo>
                    <a:cubicBezTo>
                      <a:pt x="2868210" y="1692681"/>
                      <a:pt x="2841063" y="1718943"/>
                      <a:pt x="2808661" y="1718943"/>
                    </a:cubicBezTo>
                    <a:cubicBezTo>
                      <a:pt x="2798153" y="1718943"/>
                      <a:pt x="2788520" y="1716316"/>
                      <a:pt x="2779762" y="1711064"/>
                    </a:cubicBezTo>
                    <a:lnTo>
                      <a:pt x="2446987" y="2043716"/>
                    </a:lnTo>
                    <a:cubicBezTo>
                      <a:pt x="2446111" y="2044592"/>
                      <a:pt x="2446111" y="2045467"/>
                      <a:pt x="2444360" y="2045467"/>
                    </a:cubicBezTo>
                    <a:cubicBezTo>
                      <a:pt x="2443484" y="2046342"/>
                      <a:pt x="2442609" y="2046342"/>
                      <a:pt x="2440857" y="2046342"/>
                    </a:cubicBezTo>
                    <a:lnTo>
                      <a:pt x="1388238" y="2046342"/>
                    </a:lnTo>
                    <a:lnTo>
                      <a:pt x="1237613" y="2197787"/>
                    </a:lnTo>
                    <a:cubicBezTo>
                      <a:pt x="1247246" y="2207416"/>
                      <a:pt x="1253376" y="2222298"/>
                      <a:pt x="1253376" y="2237180"/>
                    </a:cubicBezTo>
                    <a:cubicBezTo>
                      <a:pt x="1253376" y="2269570"/>
                      <a:pt x="1226229" y="2295832"/>
                      <a:pt x="1194703" y="2295832"/>
                    </a:cubicBezTo>
                    <a:cubicBezTo>
                      <a:pt x="1161425" y="2295832"/>
                      <a:pt x="1135153" y="2269570"/>
                      <a:pt x="1135153" y="2237180"/>
                    </a:cubicBezTo>
                    <a:cubicBezTo>
                      <a:pt x="1135153" y="2204790"/>
                      <a:pt x="1161425" y="2177653"/>
                      <a:pt x="1194703" y="2177653"/>
                    </a:cubicBezTo>
                    <a:cubicBezTo>
                      <a:pt x="1205211" y="2177653"/>
                      <a:pt x="1215720" y="2182030"/>
                      <a:pt x="1224477" y="2187282"/>
                    </a:cubicBezTo>
                    <a:lnTo>
                      <a:pt x="1374226" y="2037588"/>
                    </a:lnTo>
                    <a:lnTo>
                      <a:pt x="1164052" y="1828368"/>
                    </a:lnTo>
                    <a:cubicBezTo>
                      <a:pt x="1156171" y="1831869"/>
                      <a:pt x="1146538" y="1834496"/>
                      <a:pt x="1136905" y="1834496"/>
                    </a:cubicBezTo>
                    <a:cubicBezTo>
                      <a:pt x="1104503" y="1834496"/>
                      <a:pt x="1077356" y="1808234"/>
                      <a:pt x="1077356" y="1775844"/>
                    </a:cubicBezTo>
                    <a:cubicBezTo>
                      <a:pt x="1077356" y="1742578"/>
                      <a:pt x="1104503" y="1716316"/>
                      <a:pt x="1136905" y="1716316"/>
                    </a:cubicBezTo>
                    <a:cubicBezTo>
                      <a:pt x="1170182" y="1716316"/>
                      <a:pt x="1195578" y="1742578"/>
                      <a:pt x="1195578" y="1775844"/>
                    </a:cubicBezTo>
                    <a:cubicBezTo>
                      <a:pt x="1195578" y="1792476"/>
                      <a:pt x="1188573" y="1807358"/>
                      <a:pt x="1177188" y="1818738"/>
                    </a:cubicBezTo>
                    <a:lnTo>
                      <a:pt x="1388238" y="2029710"/>
                    </a:lnTo>
                    <a:lnTo>
                      <a:pt x="2421591" y="2029710"/>
                    </a:lnTo>
                    <a:lnTo>
                      <a:pt x="2231559" y="1839748"/>
                    </a:lnTo>
                    <a:cubicBezTo>
                      <a:pt x="2222802" y="1844125"/>
                      <a:pt x="2214045" y="1846751"/>
                      <a:pt x="2203536" y="1846751"/>
                    </a:cubicBezTo>
                    <a:cubicBezTo>
                      <a:pt x="2171134" y="1846751"/>
                      <a:pt x="2144863" y="1820489"/>
                      <a:pt x="2144863" y="1788099"/>
                    </a:cubicBezTo>
                    <a:cubicBezTo>
                      <a:pt x="2144863" y="1754834"/>
                      <a:pt x="2171134" y="1728572"/>
                      <a:pt x="2203536" y="1728572"/>
                    </a:cubicBezTo>
                    <a:cubicBezTo>
                      <a:pt x="2235938" y="1728572"/>
                      <a:pt x="2263085" y="1754834"/>
                      <a:pt x="2263085" y="1788099"/>
                    </a:cubicBezTo>
                    <a:cubicBezTo>
                      <a:pt x="2263085" y="1804732"/>
                      <a:pt x="2256079" y="1818738"/>
                      <a:pt x="2244695" y="1830119"/>
                    </a:cubicBezTo>
                    <a:lnTo>
                      <a:pt x="2440857" y="2026208"/>
                    </a:lnTo>
                    <a:lnTo>
                      <a:pt x="2766627" y="1701435"/>
                    </a:lnTo>
                    <a:cubicBezTo>
                      <a:pt x="2756118" y="1690054"/>
                      <a:pt x="2749988" y="1676048"/>
                      <a:pt x="2749988" y="1660291"/>
                    </a:cubicBezTo>
                    <a:cubicBezTo>
                      <a:pt x="2749988" y="1627026"/>
                      <a:pt x="2776260" y="1601639"/>
                      <a:pt x="2808661" y="1601639"/>
                    </a:cubicBezTo>
                    <a:close/>
                    <a:moveTo>
                      <a:pt x="627082" y="1559272"/>
                    </a:moveTo>
                    <a:cubicBezTo>
                      <a:pt x="604374" y="1559272"/>
                      <a:pt x="585160" y="1578567"/>
                      <a:pt x="585160" y="1602248"/>
                    </a:cubicBezTo>
                    <a:cubicBezTo>
                      <a:pt x="585160" y="1625928"/>
                      <a:pt x="604374" y="1645223"/>
                      <a:pt x="627082" y="1645223"/>
                    </a:cubicBezTo>
                    <a:cubicBezTo>
                      <a:pt x="650663" y="1645223"/>
                      <a:pt x="669877" y="1625928"/>
                      <a:pt x="669877" y="1602248"/>
                    </a:cubicBezTo>
                    <a:cubicBezTo>
                      <a:pt x="669877" y="1578567"/>
                      <a:pt x="650663" y="1559272"/>
                      <a:pt x="627082" y="1559272"/>
                    </a:cubicBezTo>
                    <a:close/>
                    <a:moveTo>
                      <a:pt x="1812446" y="1497205"/>
                    </a:moveTo>
                    <a:cubicBezTo>
                      <a:pt x="1788820" y="1497205"/>
                      <a:pt x="1769570" y="1516512"/>
                      <a:pt x="1769570" y="1540208"/>
                    </a:cubicBezTo>
                    <a:cubicBezTo>
                      <a:pt x="1769570" y="1563903"/>
                      <a:pt x="1788820" y="1583211"/>
                      <a:pt x="1812446" y="1583211"/>
                    </a:cubicBezTo>
                    <a:cubicBezTo>
                      <a:pt x="1836071" y="1583211"/>
                      <a:pt x="1855321" y="1563903"/>
                      <a:pt x="1855321" y="1540208"/>
                    </a:cubicBezTo>
                    <a:cubicBezTo>
                      <a:pt x="1855321" y="1516512"/>
                      <a:pt x="1836071" y="1497205"/>
                      <a:pt x="1812446" y="1497205"/>
                    </a:cubicBezTo>
                    <a:close/>
                    <a:moveTo>
                      <a:pt x="2295091" y="1355513"/>
                    </a:moveTo>
                    <a:cubicBezTo>
                      <a:pt x="2271450" y="1355513"/>
                      <a:pt x="2252187" y="1374763"/>
                      <a:pt x="2252187" y="1398389"/>
                    </a:cubicBezTo>
                    <a:cubicBezTo>
                      <a:pt x="2252187" y="1422014"/>
                      <a:pt x="2271450" y="1441265"/>
                      <a:pt x="2295091" y="1441265"/>
                    </a:cubicBezTo>
                    <a:cubicBezTo>
                      <a:pt x="2318731" y="1441265"/>
                      <a:pt x="2337119" y="1422014"/>
                      <a:pt x="2337119" y="1398389"/>
                    </a:cubicBezTo>
                    <a:cubicBezTo>
                      <a:pt x="2337119" y="1374763"/>
                      <a:pt x="2318731" y="1355513"/>
                      <a:pt x="2295091" y="1355513"/>
                    </a:cubicBezTo>
                    <a:close/>
                    <a:moveTo>
                      <a:pt x="58516" y="1349655"/>
                    </a:moveTo>
                    <a:cubicBezTo>
                      <a:pt x="34935" y="1349655"/>
                      <a:pt x="16594" y="1368950"/>
                      <a:pt x="16594" y="1392631"/>
                    </a:cubicBezTo>
                    <a:cubicBezTo>
                      <a:pt x="16594" y="1416312"/>
                      <a:pt x="34935" y="1434730"/>
                      <a:pt x="58516" y="1434730"/>
                    </a:cubicBezTo>
                    <a:cubicBezTo>
                      <a:pt x="82970" y="1434730"/>
                      <a:pt x="101311" y="1416312"/>
                      <a:pt x="101311" y="1392631"/>
                    </a:cubicBezTo>
                    <a:cubicBezTo>
                      <a:pt x="101311" y="1368950"/>
                      <a:pt x="82970" y="1349655"/>
                      <a:pt x="58516" y="1349655"/>
                    </a:cubicBezTo>
                    <a:close/>
                    <a:moveTo>
                      <a:pt x="2554069" y="1299461"/>
                    </a:moveTo>
                    <a:cubicBezTo>
                      <a:pt x="2530424" y="1299461"/>
                      <a:pt x="2511158" y="1317852"/>
                      <a:pt x="2511158" y="1341497"/>
                    </a:cubicBezTo>
                    <a:cubicBezTo>
                      <a:pt x="2511158" y="1366017"/>
                      <a:pt x="2530424" y="1384408"/>
                      <a:pt x="2554069" y="1384408"/>
                    </a:cubicBezTo>
                    <a:cubicBezTo>
                      <a:pt x="2576838" y="1384408"/>
                      <a:pt x="2596979" y="1366017"/>
                      <a:pt x="2596979" y="1341497"/>
                    </a:cubicBezTo>
                    <a:cubicBezTo>
                      <a:pt x="2596979" y="1317852"/>
                      <a:pt x="2576838" y="1299461"/>
                      <a:pt x="2554069" y="1299461"/>
                    </a:cubicBezTo>
                    <a:close/>
                    <a:moveTo>
                      <a:pt x="771175" y="1251474"/>
                    </a:moveTo>
                    <a:cubicBezTo>
                      <a:pt x="746675" y="1251474"/>
                      <a:pt x="728300" y="1270781"/>
                      <a:pt x="728300" y="1293599"/>
                    </a:cubicBezTo>
                    <a:cubicBezTo>
                      <a:pt x="728300" y="1317294"/>
                      <a:pt x="746675" y="1336602"/>
                      <a:pt x="771175" y="1336602"/>
                    </a:cubicBezTo>
                    <a:cubicBezTo>
                      <a:pt x="794801" y="1336602"/>
                      <a:pt x="813176" y="1317294"/>
                      <a:pt x="813176" y="1293599"/>
                    </a:cubicBezTo>
                    <a:cubicBezTo>
                      <a:pt x="813176" y="1270781"/>
                      <a:pt x="794801" y="1251474"/>
                      <a:pt x="771175" y="1251474"/>
                    </a:cubicBezTo>
                    <a:close/>
                    <a:moveTo>
                      <a:pt x="771175" y="1234799"/>
                    </a:moveTo>
                    <a:cubicBezTo>
                      <a:pt x="803551" y="1234799"/>
                      <a:pt x="829802" y="1262005"/>
                      <a:pt x="829802" y="1293599"/>
                    </a:cubicBezTo>
                    <a:cubicBezTo>
                      <a:pt x="829802" y="1308518"/>
                      <a:pt x="823677" y="1322560"/>
                      <a:pt x="815801" y="1332214"/>
                    </a:cubicBezTo>
                    <a:lnTo>
                      <a:pt x="1018805" y="1535820"/>
                    </a:lnTo>
                    <a:lnTo>
                      <a:pt x="1752944" y="1535820"/>
                    </a:lnTo>
                    <a:cubicBezTo>
                      <a:pt x="1753820" y="1535820"/>
                      <a:pt x="1753820" y="1535820"/>
                      <a:pt x="1753820" y="1535820"/>
                    </a:cubicBezTo>
                    <a:cubicBezTo>
                      <a:pt x="1756445" y="1505103"/>
                      <a:pt x="1781820" y="1481408"/>
                      <a:pt x="1812446" y="1481408"/>
                    </a:cubicBezTo>
                    <a:cubicBezTo>
                      <a:pt x="1844821" y="1481408"/>
                      <a:pt x="1871947" y="1507736"/>
                      <a:pt x="1871947" y="1540208"/>
                    </a:cubicBezTo>
                    <a:cubicBezTo>
                      <a:pt x="1871947" y="1573557"/>
                      <a:pt x="1844821" y="1599885"/>
                      <a:pt x="1812446" y="1599885"/>
                    </a:cubicBezTo>
                    <a:cubicBezTo>
                      <a:pt x="1784445" y="1599885"/>
                      <a:pt x="1759945" y="1578823"/>
                      <a:pt x="1754695" y="1551617"/>
                    </a:cubicBezTo>
                    <a:cubicBezTo>
                      <a:pt x="1754695" y="1551617"/>
                      <a:pt x="1753820" y="1551617"/>
                      <a:pt x="1752944" y="1551617"/>
                    </a:cubicBezTo>
                    <a:lnTo>
                      <a:pt x="1387187" y="1551617"/>
                    </a:lnTo>
                    <a:lnTo>
                      <a:pt x="1640067" y="1805246"/>
                    </a:lnTo>
                    <a:cubicBezTo>
                      <a:pt x="1640942" y="1806124"/>
                      <a:pt x="1640942" y="1806124"/>
                      <a:pt x="1641817" y="1807001"/>
                    </a:cubicBezTo>
                    <a:cubicBezTo>
                      <a:pt x="1651443" y="1800858"/>
                      <a:pt x="1661943" y="1797348"/>
                      <a:pt x="1673318" y="1797348"/>
                    </a:cubicBezTo>
                    <a:cubicBezTo>
                      <a:pt x="1705694" y="1797348"/>
                      <a:pt x="1731944" y="1824554"/>
                      <a:pt x="1731944" y="1857025"/>
                    </a:cubicBezTo>
                    <a:cubicBezTo>
                      <a:pt x="1731944" y="1889497"/>
                      <a:pt x="1705694" y="1915825"/>
                      <a:pt x="1673318" y="1915825"/>
                    </a:cubicBezTo>
                    <a:cubicBezTo>
                      <a:pt x="1640067" y="1915825"/>
                      <a:pt x="1614692" y="1889497"/>
                      <a:pt x="1614692" y="1857025"/>
                    </a:cubicBezTo>
                    <a:cubicBezTo>
                      <a:pt x="1614692" y="1841228"/>
                      <a:pt x="1619942" y="1828064"/>
                      <a:pt x="1629567" y="1817533"/>
                    </a:cubicBezTo>
                    <a:cubicBezTo>
                      <a:pt x="1629567" y="1816655"/>
                      <a:pt x="1628692" y="1816655"/>
                      <a:pt x="1628692" y="1816655"/>
                    </a:cubicBezTo>
                    <a:lnTo>
                      <a:pt x="1364437" y="1551617"/>
                    </a:lnTo>
                    <a:lnTo>
                      <a:pt x="1018805" y="1551617"/>
                    </a:lnTo>
                    <a:lnTo>
                      <a:pt x="645173" y="1927234"/>
                    </a:lnTo>
                    <a:cubicBezTo>
                      <a:pt x="643423" y="1928112"/>
                      <a:pt x="641673" y="1928989"/>
                      <a:pt x="639048" y="1928989"/>
                    </a:cubicBezTo>
                    <a:cubicBezTo>
                      <a:pt x="636423" y="1928989"/>
                      <a:pt x="635548" y="1928112"/>
                      <a:pt x="633798" y="1927234"/>
                    </a:cubicBezTo>
                    <a:cubicBezTo>
                      <a:pt x="629423" y="1923724"/>
                      <a:pt x="629423" y="1918458"/>
                      <a:pt x="633798" y="1915825"/>
                    </a:cubicBezTo>
                    <a:lnTo>
                      <a:pt x="1003930" y="1543718"/>
                    </a:lnTo>
                    <a:lnTo>
                      <a:pt x="803551" y="1342745"/>
                    </a:lnTo>
                    <a:cubicBezTo>
                      <a:pt x="794801" y="1349766"/>
                      <a:pt x="783426" y="1353276"/>
                      <a:pt x="771175" y="1353276"/>
                    </a:cubicBezTo>
                    <a:cubicBezTo>
                      <a:pt x="737925" y="1353276"/>
                      <a:pt x="711674" y="1326948"/>
                      <a:pt x="711674" y="1293599"/>
                    </a:cubicBezTo>
                    <a:cubicBezTo>
                      <a:pt x="711674" y="1262005"/>
                      <a:pt x="737925" y="1234799"/>
                      <a:pt x="771175" y="1234799"/>
                    </a:cubicBezTo>
                    <a:close/>
                    <a:moveTo>
                      <a:pt x="1570108" y="1208510"/>
                    </a:moveTo>
                    <a:cubicBezTo>
                      <a:pt x="1546468" y="1208510"/>
                      <a:pt x="1527205" y="1226886"/>
                      <a:pt x="1527205" y="1250511"/>
                    </a:cubicBezTo>
                    <a:cubicBezTo>
                      <a:pt x="1527205" y="1274136"/>
                      <a:pt x="1546468" y="1293387"/>
                      <a:pt x="1570108" y="1293387"/>
                    </a:cubicBezTo>
                    <a:cubicBezTo>
                      <a:pt x="1592874" y="1293387"/>
                      <a:pt x="1613012" y="1274136"/>
                      <a:pt x="1613012" y="1250511"/>
                    </a:cubicBezTo>
                    <a:cubicBezTo>
                      <a:pt x="1613012" y="1226886"/>
                      <a:pt x="1592874" y="1208510"/>
                      <a:pt x="1570108" y="1208510"/>
                    </a:cubicBezTo>
                    <a:close/>
                    <a:moveTo>
                      <a:pt x="1025496" y="1208510"/>
                    </a:moveTo>
                    <a:cubicBezTo>
                      <a:pt x="1002731" y="1208510"/>
                      <a:pt x="982593" y="1226886"/>
                      <a:pt x="982593" y="1250511"/>
                    </a:cubicBezTo>
                    <a:cubicBezTo>
                      <a:pt x="982593" y="1274136"/>
                      <a:pt x="1002731" y="1293387"/>
                      <a:pt x="1025496" y="1293387"/>
                    </a:cubicBezTo>
                    <a:cubicBezTo>
                      <a:pt x="1049137" y="1293387"/>
                      <a:pt x="1068400" y="1274136"/>
                      <a:pt x="1068400" y="1250511"/>
                    </a:cubicBezTo>
                    <a:cubicBezTo>
                      <a:pt x="1068400" y="1226886"/>
                      <a:pt x="1049137" y="1208510"/>
                      <a:pt x="1025496" y="1208510"/>
                    </a:cubicBezTo>
                    <a:close/>
                    <a:moveTo>
                      <a:pt x="2366628" y="1120694"/>
                    </a:moveTo>
                    <a:cubicBezTo>
                      <a:pt x="2342965" y="1120694"/>
                      <a:pt x="2323685" y="1139095"/>
                      <a:pt x="2323685" y="1162753"/>
                    </a:cubicBezTo>
                    <a:cubicBezTo>
                      <a:pt x="2323685" y="1186412"/>
                      <a:pt x="2342965" y="1205688"/>
                      <a:pt x="2366628" y="1205688"/>
                    </a:cubicBezTo>
                    <a:cubicBezTo>
                      <a:pt x="2390291" y="1205688"/>
                      <a:pt x="2409572" y="1186412"/>
                      <a:pt x="2409572" y="1162753"/>
                    </a:cubicBezTo>
                    <a:cubicBezTo>
                      <a:pt x="2409572" y="1139095"/>
                      <a:pt x="2390291" y="1120694"/>
                      <a:pt x="2366628" y="1120694"/>
                    </a:cubicBezTo>
                    <a:close/>
                    <a:moveTo>
                      <a:pt x="2859697" y="961425"/>
                    </a:moveTo>
                    <a:cubicBezTo>
                      <a:pt x="2836052" y="961425"/>
                      <a:pt x="2817662" y="980692"/>
                      <a:pt x="2817662" y="1004337"/>
                    </a:cubicBezTo>
                    <a:cubicBezTo>
                      <a:pt x="2817662" y="1027982"/>
                      <a:pt x="2836052" y="1047248"/>
                      <a:pt x="2859697" y="1047248"/>
                    </a:cubicBezTo>
                    <a:cubicBezTo>
                      <a:pt x="2884217" y="1047248"/>
                      <a:pt x="2902607" y="1027982"/>
                      <a:pt x="2902607" y="1004337"/>
                    </a:cubicBezTo>
                    <a:cubicBezTo>
                      <a:pt x="2902607" y="980692"/>
                      <a:pt x="2884217" y="961425"/>
                      <a:pt x="2859697" y="961425"/>
                    </a:cubicBezTo>
                    <a:close/>
                    <a:moveTo>
                      <a:pt x="438221" y="947183"/>
                    </a:moveTo>
                    <a:cubicBezTo>
                      <a:pt x="414478" y="947183"/>
                      <a:pt x="395133" y="966412"/>
                      <a:pt x="395133" y="990011"/>
                    </a:cubicBezTo>
                    <a:cubicBezTo>
                      <a:pt x="395133" y="1013611"/>
                      <a:pt x="414478" y="1031966"/>
                      <a:pt x="438221" y="1031966"/>
                    </a:cubicBezTo>
                    <a:cubicBezTo>
                      <a:pt x="461963" y="1031966"/>
                      <a:pt x="481309" y="1013611"/>
                      <a:pt x="481309" y="990011"/>
                    </a:cubicBezTo>
                    <a:cubicBezTo>
                      <a:pt x="481309" y="966412"/>
                      <a:pt x="461963" y="947183"/>
                      <a:pt x="438221" y="947183"/>
                    </a:cubicBezTo>
                    <a:close/>
                    <a:moveTo>
                      <a:pt x="3329960" y="937780"/>
                    </a:moveTo>
                    <a:cubicBezTo>
                      <a:pt x="3306316" y="937780"/>
                      <a:pt x="3287926" y="957047"/>
                      <a:pt x="3287926" y="980692"/>
                    </a:cubicBezTo>
                    <a:cubicBezTo>
                      <a:pt x="3287926" y="1004337"/>
                      <a:pt x="3306316" y="1023603"/>
                      <a:pt x="3329960" y="1023603"/>
                    </a:cubicBezTo>
                    <a:cubicBezTo>
                      <a:pt x="3354481" y="1023603"/>
                      <a:pt x="3372871" y="1004337"/>
                      <a:pt x="3372871" y="980692"/>
                    </a:cubicBezTo>
                    <a:cubicBezTo>
                      <a:pt x="3372871" y="957047"/>
                      <a:pt x="3354481" y="937780"/>
                      <a:pt x="3329960" y="937780"/>
                    </a:cubicBezTo>
                    <a:close/>
                    <a:moveTo>
                      <a:pt x="3329960" y="922017"/>
                    </a:moveTo>
                    <a:cubicBezTo>
                      <a:pt x="3362362" y="922017"/>
                      <a:pt x="3389509" y="948289"/>
                      <a:pt x="3389509" y="980692"/>
                    </a:cubicBezTo>
                    <a:cubicBezTo>
                      <a:pt x="3389509" y="1013970"/>
                      <a:pt x="3362362" y="1039366"/>
                      <a:pt x="3329960" y="1039366"/>
                    </a:cubicBezTo>
                    <a:cubicBezTo>
                      <a:pt x="3315949" y="1039366"/>
                      <a:pt x="3302813" y="1034988"/>
                      <a:pt x="3293180" y="1026230"/>
                    </a:cubicBezTo>
                    <a:cubicBezTo>
                      <a:pt x="3292304" y="1027106"/>
                      <a:pt x="3292304" y="1027106"/>
                      <a:pt x="3291428" y="1027982"/>
                    </a:cubicBezTo>
                    <a:lnTo>
                      <a:pt x="2971789" y="1347627"/>
                    </a:lnTo>
                    <a:lnTo>
                      <a:pt x="3283547" y="1659390"/>
                    </a:lnTo>
                    <a:cubicBezTo>
                      <a:pt x="3292304" y="1654136"/>
                      <a:pt x="3301937" y="1650633"/>
                      <a:pt x="3312446" y="1650633"/>
                    </a:cubicBezTo>
                    <a:cubicBezTo>
                      <a:pt x="3345723" y="1650633"/>
                      <a:pt x="3371995" y="1676905"/>
                      <a:pt x="3371995" y="1710183"/>
                    </a:cubicBezTo>
                    <a:cubicBezTo>
                      <a:pt x="3371995" y="1741710"/>
                      <a:pt x="3345723" y="1768858"/>
                      <a:pt x="3312446" y="1768858"/>
                    </a:cubicBezTo>
                    <a:cubicBezTo>
                      <a:pt x="3280044" y="1768858"/>
                      <a:pt x="3253772" y="1741710"/>
                      <a:pt x="3253772" y="1710183"/>
                    </a:cubicBezTo>
                    <a:cubicBezTo>
                      <a:pt x="3253772" y="1694420"/>
                      <a:pt x="3259902" y="1679532"/>
                      <a:pt x="3270411" y="1669024"/>
                    </a:cubicBezTo>
                    <a:lnTo>
                      <a:pt x="3201229" y="1599840"/>
                    </a:lnTo>
                    <a:lnTo>
                      <a:pt x="2990180" y="1811769"/>
                    </a:lnTo>
                    <a:lnTo>
                      <a:pt x="3235382" y="2058728"/>
                    </a:lnTo>
                    <a:cubicBezTo>
                      <a:pt x="3238885" y="2061355"/>
                      <a:pt x="3238885" y="2066610"/>
                      <a:pt x="3235382" y="2070113"/>
                    </a:cubicBezTo>
                    <a:cubicBezTo>
                      <a:pt x="3234506" y="2070988"/>
                      <a:pt x="3231879" y="2071864"/>
                      <a:pt x="3230128" y="2071864"/>
                    </a:cubicBezTo>
                    <a:cubicBezTo>
                      <a:pt x="3228376" y="2071864"/>
                      <a:pt x="3225749" y="2070988"/>
                      <a:pt x="3224874" y="2070113"/>
                    </a:cubicBezTo>
                    <a:lnTo>
                      <a:pt x="2971789" y="1817900"/>
                    </a:lnTo>
                    <a:cubicBezTo>
                      <a:pt x="2969162" y="1814397"/>
                      <a:pt x="2969162" y="1809142"/>
                      <a:pt x="2971789" y="1805639"/>
                    </a:cubicBezTo>
                    <a:lnTo>
                      <a:pt x="3189845" y="1588456"/>
                    </a:lnTo>
                    <a:lnTo>
                      <a:pt x="2956902" y="1355509"/>
                    </a:lnTo>
                    <a:lnTo>
                      <a:pt x="2611867" y="1355509"/>
                    </a:lnTo>
                    <a:cubicBezTo>
                      <a:pt x="2610991" y="1355509"/>
                      <a:pt x="2610991" y="1355509"/>
                      <a:pt x="2610991" y="1355509"/>
                    </a:cubicBezTo>
                    <a:cubicBezTo>
                      <a:pt x="2604861" y="1381781"/>
                      <a:pt x="2581216" y="1401047"/>
                      <a:pt x="2554069" y="1401047"/>
                    </a:cubicBezTo>
                    <a:cubicBezTo>
                      <a:pt x="2520791" y="1401047"/>
                      <a:pt x="2494520" y="1374775"/>
                      <a:pt x="2494520" y="1341497"/>
                    </a:cubicBezTo>
                    <a:cubicBezTo>
                      <a:pt x="2494520" y="1309094"/>
                      <a:pt x="2520791" y="1282822"/>
                      <a:pt x="2554069" y="1282822"/>
                    </a:cubicBezTo>
                    <a:cubicBezTo>
                      <a:pt x="2584719" y="1282822"/>
                      <a:pt x="2610991" y="1307343"/>
                      <a:pt x="2612742" y="1339745"/>
                    </a:cubicBezTo>
                    <a:lnTo>
                      <a:pt x="2852691" y="1339745"/>
                    </a:lnTo>
                    <a:lnTo>
                      <a:pt x="2852691" y="1063011"/>
                    </a:lnTo>
                    <a:cubicBezTo>
                      <a:pt x="2823792" y="1059508"/>
                      <a:pt x="2801023" y="1034112"/>
                      <a:pt x="2801023" y="1004337"/>
                    </a:cubicBezTo>
                    <a:cubicBezTo>
                      <a:pt x="2801023" y="972810"/>
                      <a:pt x="2828171" y="945662"/>
                      <a:pt x="2859697" y="945662"/>
                    </a:cubicBezTo>
                    <a:cubicBezTo>
                      <a:pt x="2892974" y="945662"/>
                      <a:pt x="2919246" y="972810"/>
                      <a:pt x="2919246" y="1004337"/>
                    </a:cubicBezTo>
                    <a:cubicBezTo>
                      <a:pt x="2919246" y="1034112"/>
                      <a:pt x="2897353" y="1059508"/>
                      <a:pt x="2868454" y="1063011"/>
                    </a:cubicBezTo>
                    <a:lnTo>
                      <a:pt x="2868454" y="1339745"/>
                    </a:lnTo>
                    <a:lnTo>
                      <a:pt x="2956902" y="1339745"/>
                    </a:lnTo>
                    <a:lnTo>
                      <a:pt x="3280044" y="1016597"/>
                    </a:lnTo>
                    <a:cubicBezTo>
                      <a:pt x="3280920" y="1015721"/>
                      <a:pt x="3281796" y="1014845"/>
                      <a:pt x="3282671" y="1014845"/>
                    </a:cubicBezTo>
                    <a:cubicBezTo>
                      <a:pt x="3275665" y="1005212"/>
                      <a:pt x="3271287" y="993828"/>
                      <a:pt x="3271287" y="980692"/>
                    </a:cubicBezTo>
                    <a:cubicBezTo>
                      <a:pt x="3271287" y="948289"/>
                      <a:pt x="3297559" y="922017"/>
                      <a:pt x="3329960" y="922017"/>
                    </a:cubicBezTo>
                    <a:close/>
                    <a:moveTo>
                      <a:pt x="241051" y="914635"/>
                    </a:moveTo>
                    <a:cubicBezTo>
                      <a:pt x="217470" y="914635"/>
                      <a:pt x="199129" y="933930"/>
                      <a:pt x="199129" y="957611"/>
                    </a:cubicBezTo>
                    <a:cubicBezTo>
                      <a:pt x="199129" y="980414"/>
                      <a:pt x="217470" y="999710"/>
                      <a:pt x="241051" y="999710"/>
                    </a:cubicBezTo>
                    <a:cubicBezTo>
                      <a:pt x="264632" y="999710"/>
                      <a:pt x="283846" y="980414"/>
                      <a:pt x="283846" y="957611"/>
                    </a:cubicBezTo>
                    <a:cubicBezTo>
                      <a:pt x="283846" y="933930"/>
                      <a:pt x="264632" y="914635"/>
                      <a:pt x="241051" y="914635"/>
                    </a:cubicBezTo>
                    <a:close/>
                    <a:moveTo>
                      <a:pt x="241051" y="898848"/>
                    </a:moveTo>
                    <a:cubicBezTo>
                      <a:pt x="274239" y="898848"/>
                      <a:pt x="300440" y="924283"/>
                      <a:pt x="300440" y="957611"/>
                    </a:cubicBezTo>
                    <a:cubicBezTo>
                      <a:pt x="300440" y="986554"/>
                      <a:pt x="277733" y="1011988"/>
                      <a:pt x="249785" y="1016374"/>
                    </a:cubicBezTo>
                    <a:lnTo>
                      <a:pt x="249785" y="1198801"/>
                    </a:lnTo>
                    <a:lnTo>
                      <a:pt x="475115" y="1425082"/>
                    </a:lnTo>
                    <a:lnTo>
                      <a:pt x="600007" y="1550501"/>
                    </a:lnTo>
                    <a:cubicBezTo>
                      <a:pt x="607868" y="1546116"/>
                      <a:pt x="617475" y="1543485"/>
                      <a:pt x="627082" y="1543485"/>
                    </a:cubicBezTo>
                    <a:cubicBezTo>
                      <a:pt x="660270" y="1543485"/>
                      <a:pt x="686471" y="1569796"/>
                      <a:pt x="686471" y="1602248"/>
                    </a:cubicBezTo>
                    <a:cubicBezTo>
                      <a:pt x="686471" y="1634699"/>
                      <a:pt x="660270" y="1661887"/>
                      <a:pt x="627082" y="1661887"/>
                    </a:cubicBezTo>
                    <a:cubicBezTo>
                      <a:pt x="594767" y="1661887"/>
                      <a:pt x="568566" y="1634699"/>
                      <a:pt x="568566" y="1602248"/>
                    </a:cubicBezTo>
                    <a:cubicBezTo>
                      <a:pt x="568566" y="1586460"/>
                      <a:pt x="575553" y="1570674"/>
                      <a:pt x="586034" y="1560149"/>
                    </a:cubicBezTo>
                    <a:lnTo>
                      <a:pt x="469001" y="1442623"/>
                    </a:lnTo>
                    <a:lnTo>
                      <a:pt x="182535" y="1729421"/>
                    </a:lnTo>
                    <a:cubicBezTo>
                      <a:pt x="181662" y="1731175"/>
                      <a:pt x="179041" y="1732052"/>
                      <a:pt x="177295" y="1732052"/>
                    </a:cubicBezTo>
                    <a:cubicBezTo>
                      <a:pt x="175548" y="1732052"/>
                      <a:pt x="172928" y="1731175"/>
                      <a:pt x="171181" y="1729421"/>
                    </a:cubicBezTo>
                    <a:cubicBezTo>
                      <a:pt x="168561" y="1726790"/>
                      <a:pt x="168561" y="1721527"/>
                      <a:pt x="171181" y="1718019"/>
                    </a:cubicBezTo>
                    <a:lnTo>
                      <a:pt x="457648" y="1431221"/>
                    </a:lnTo>
                    <a:lnTo>
                      <a:pt x="241051" y="1213711"/>
                    </a:lnTo>
                    <a:lnTo>
                      <a:pt x="102185" y="1352286"/>
                    </a:lnTo>
                    <a:cubicBezTo>
                      <a:pt x="110918" y="1363688"/>
                      <a:pt x="117032" y="1376844"/>
                      <a:pt x="117032" y="1392631"/>
                    </a:cubicBezTo>
                    <a:cubicBezTo>
                      <a:pt x="117032" y="1425082"/>
                      <a:pt x="90831" y="1451394"/>
                      <a:pt x="58516" y="1451394"/>
                    </a:cubicBezTo>
                    <a:cubicBezTo>
                      <a:pt x="26201" y="1451394"/>
                      <a:pt x="0" y="1425082"/>
                      <a:pt x="0" y="1392631"/>
                    </a:cubicBezTo>
                    <a:cubicBezTo>
                      <a:pt x="0" y="1359303"/>
                      <a:pt x="26201" y="1333868"/>
                      <a:pt x="58516" y="1333868"/>
                    </a:cubicBezTo>
                    <a:cubicBezTo>
                      <a:pt x="70743" y="1333868"/>
                      <a:pt x="81224" y="1336499"/>
                      <a:pt x="89957" y="1342639"/>
                    </a:cubicBezTo>
                    <a:lnTo>
                      <a:pt x="233191" y="1198801"/>
                    </a:lnTo>
                    <a:lnTo>
                      <a:pt x="233191" y="1016374"/>
                    </a:lnTo>
                    <a:cubicBezTo>
                      <a:pt x="204369" y="1011111"/>
                      <a:pt x="182535" y="986554"/>
                      <a:pt x="182535" y="957611"/>
                    </a:cubicBezTo>
                    <a:cubicBezTo>
                      <a:pt x="182535" y="924283"/>
                      <a:pt x="208736" y="898848"/>
                      <a:pt x="241051" y="898848"/>
                    </a:cubicBezTo>
                    <a:close/>
                    <a:moveTo>
                      <a:pt x="1891616" y="650160"/>
                    </a:moveTo>
                    <a:cubicBezTo>
                      <a:pt x="1867953" y="650160"/>
                      <a:pt x="1848672" y="669437"/>
                      <a:pt x="1848672" y="693095"/>
                    </a:cubicBezTo>
                    <a:cubicBezTo>
                      <a:pt x="1848672" y="716753"/>
                      <a:pt x="1867953" y="736030"/>
                      <a:pt x="1891616" y="736030"/>
                    </a:cubicBezTo>
                    <a:cubicBezTo>
                      <a:pt x="1915279" y="736030"/>
                      <a:pt x="1933683" y="716753"/>
                      <a:pt x="1933683" y="693095"/>
                    </a:cubicBezTo>
                    <a:cubicBezTo>
                      <a:pt x="1933683" y="669437"/>
                      <a:pt x="1915279" y="650160"/>
                      <a:pt x="1891616" y="650160"/>
                    </a:cubicBezTo>
                    <a:close/>
                    <a:moveTo>
                      <a:pt x="2862675" y="622121"/>
                    </a:moveTo>
                    <a:cubicBezTo>
                      <a:pt x="2839012" y="622121"/>
                      <a:pt x="2820608" y="641398"/>
                      <a:pt x="2820608" y="665056"/>
                    </a:cubicBezTo>
                    <a:cubicBezTo>
                      <a:pt x="2820608" y="688714"/>
                      <a:pt x="2839012" y="707991"/>
                      <a:pt x="2862675" y="707991"/>
                    </a:cubicBezTo>
                    <a:cubicBezTo>
                      <a:pt x="2887215" y="707991"/>
                      <a:pt x="2905619" y="688714"/>
                      <a:pt x="2905619" y="665056"/>
                    </a:cubicBezTo>
                    <a:cubicBezTo>
                      <a:pt x="2905619" y="641398"/>
                      <a:pt x="2887215" y="622121"/>
                      <a:pt x="2862675" y="622121"/>
                    </a:cubicBezTo>
                    <a:close/>
                    <a:moveTo>
                      <a:pt x="975588" y="587248"/>
                    </a:moveTo>
                    <a:cubicBezTo>
                      <a:pt x="951072" y="587248"/>
                      <a:pt x="932684" y="606498"/>
                      <a:pt x="932684" y="630124"/>
                    </a:cubicBezTo>
                    <a:cubicBezTo>
                      <a:pt x="932684" y="653750"/>
                      <a:pt x="951072" y="673000"/>
                      <a:pt x="975588" y="673000"/>
                    </a:cubicBezTo>
                    <a:cubicBezTo>
                      <a:pt x="998353" y="673000"/>
                      <a:pt x="1017616" y="653750"/>
                      <a:pt x="1017616" y="630124"/>
                    </a:cubicBezTo>
                    <a:cubicBezTo>
                      <a:pt x="1017616" y="606498"/>
                      <a:pt x="998353" y="587248"/>
                      <a:pt x="975588" y="587248"/>
                    </a:cubicBezTo>
                    <a:close/>
                    <a:moveTo>
                      <a:pt x="975588" y="570623"/>
                    </a:moveTo>
                    <a:cubicBezTo>
                      <a:pt x="1007109" y="570623"/>
                      <a:pt x="1033376" y="596873"/>
                      <a:pt x="1033376" y="630124"/>
                    </a:cubicBezTo>
                    <a:cubicBezTo>
                      <a:pt x="1033376" y="642374"/>
                      <a:pt x="1029874" y="653750"/>
                      <a:pt x="1022869" y="663375"/>
                    </a:cubicBezTo>
                    <a:lnTo>
                      <a:pt x="1023745" y="664250"/>
                    </a:lnTo>
                    <a:lnTo>
                      <a:pt x="1305683" y="946005"/>
                    </a:lnTo>
                    <a:lnTo>
                      <a:pt x="1859926" y="946005"/>
                    </a:lnTo>
                    <a:cubicBezTo>
                      <a:pt x="1860802" y="946005"/>
                      <a:pt x="1861677" y="946005"/>
                      <a:pt x="1863428" y="946880"/>
                    </a:cubicBezTo>
                    <a:cubicBezTo>
                      <a:pt x="1864304" y="946880"/>
                      <a:pt x="1865180" y="947755"/>
                      <a:pt x="1866055" y="948630"/>
                    </a:cubicBezTo>
                    <a:lnTo>
                      <a:pt x="2261818" y="1344138"/>
                    </a:lnTo>
                    <a:cubicBezTo>
                      <a:pt x="2263570" y="1345888"/>
                      <a:pt x="2263570" y="1346763"/>
                      <a:pt x="2264445" y="1347638"/>
                    </a:cubicBezTo>
                    <a:cubicBezTo>
                      <a:pt x="2273201" y="1342388"/>
                      <a:pt x="2283708" y="1339763"/>
                      <a:pt x="2295091" y="1339763"/>
                    </a:cubicBezTo>
                    <a:cubicBezTo>
                      <a:pt x="2327487" y="1339763"/>
                      <a:pt x="2354630" y="1366013"/>
                      <a:pt x="2354630" y="1398389"/>
                    </a:cubicBezTo>
                    <a:cubicBezTo>
                      <a:pt x="2354630" y="1430764"/>
                      <a:pt x="2327487" y="1457890"/>
                      <a:pt x="2295091" y="1457890"/>
                    </a:cubicBezTo>
                    <a:cubicBezTo>
                      <a:pt x="2262694" y="1457890"/>
                      <a:pt x="2236427" y="1430764"/>
                      <a:pt x="2236427" y="1398389"/>
                    </a:cubicBezTo>
                    <a:cubicBezTo>
                      <a:pt x="2236427" y="1382639"/>
                      <a:pt x="2241680" y="1367763"/>
                      <a:pt x="2253063" y="1357263"/>
                    </a:cubicBezTo>
                    <a:cubicBezTo>
                      <a:pt x="2252187" y="1357263"/>
                      <a:pt x="2251312" y="1356388"/>
                      <a:pt x="2250436" y="1355513"/>
                    </a:cubicBezTo>
                    <a:lnTo>
                      <a:pt x="1859926" y="965256"/>
                    </a:lnTo>
                    <a:lnTo>
                      <a:pt x="1613888" y="1212010"/>
                    </a:lnTo>
                    <a:cubicBezTo>
                      <a:pt x="1623519" y="1221635"/>
                      <a:pt x="1628772" y="1235636"/>
                      <a:pt x="1628772" y="1250511"/>
                    </a:cubicBezTo>
                    <a:cubicBezTo>
                      <a:pt x="1628772" y="1282887"/>
                      <a:pt x="1601629" y="1309137"/>
                      <a:pt x="1570108" y="1309137"/>
                    </a:cubicBezTo>
                    <a:cubicBezTo>
                      <a:pt x="1537712" y="1309137"/>
                      <a:pt x="1510569" y="1282887"/>
                      <a:pt x="1510569" y="1250511"/>
                    </a:cubicBezTo>
                    <a:cubicBezTo>
                      <a:pt x="1510569" y="1218135"/>
                      <a:pt x="1537712" y="1191010"/>
                      <a:pt x="1570108" y="1191010"/>
                    </a:cubicBezTo>
                    <a:cubicBezTo>
                      <a:pt x="1581491" y="1191010"/>
                      <a:pt x="1591998" y="1195385"/>
                      <a:pt x="1601629" y="1201510"/>
                    </a:cubicBezTo>
                    <a:lnTo>
                      <a:pt x="1840663" y="961756"/>
                    </a:lnTo>
                    <a:lnTo>
                      <a:pt x="1305683" y="961756"/>
                    </a:lnTo>
                    <a:lnTo>
                      <a:pt x="1063146" y="1205010"/>
                    </a:lnTo>
                    <a:cubicBezTo>
                      <a:pt x="1076280" y="1215510"/>
                      <a:pt x="1085036" y="1232136"/>
                      <a:pt x="1085036" y="1250511"/>
                    </a:cubicBezTo>
                    <a:cubicBezTo>
                      <a:pt x="1085036" y="1282887"/>
                      <a:pt x="1057893" y="1309137"/>
                      <a:pt x="1025496" y="1309137"/>
                    </a:cubicBezTo>
                    <a:cubicBezTo>
                      <a:pt x="993100" y="1309137"/>
                      <a:pt x="966832" y="1282887"/>
                      <a:pt x="966832" y="1250511"/>
                    </a:cubicBezTo>
                    <a:cubicBezTo>
                      <a:pt x="966832" y="1218135"/>
                      <a:pt x="993100" y="1191010"/>
                      <a:pt x="1025496" y="1191010"/>
                    </a:cubicBezTo>
                    <a:cubicBezTo>
                      <a:pt x="1033376" y="1191010"/>
                      <a:pt x="1042132" y="1193635"/>
                      <a:pt x="1049137" y="1196260"/>
                    </a:cubicBezTo>
                    <a:lnTo>
                      <a:pt x="1291673" y="954755"/>
                    </a:lnTo>
                    <a:lnTo>
                      <a:pt x="1012362" y="675625"/>
                    </a:lnTo>
                    <a:cubicBezTo>
                      <a:pt x="1012362" y="675625"/>
                      <a:pt x="1012362" y="675625"/>
                      <a:pt x="1012362" y="674750"/>
                    </a:cubicBezTo>
                    <a:cubicBezTo>
                      <a:pt x="1001855" y="683500"/>
                      <a:pt x="988722" y="688750"/>
                      <a:pt x="975588" y="688750"/>
                    </a:cubicBezTo>
                    <a:cubicBezTo>
                      <a:pt x="942316" y="688750"/>
                      <a:pt x="915173" y="661625"/>
                      <a:pt x="915173" y="630124"/>
                    </a:cubicBezTo>
                    <a:cubicBezTo>
                      <a:pt x="915173" y="596873"/>
                      <a:pt x="942316" y="570623"/>
                      <a:pt x="975588" y="570623"/>
                    </a:cubicBezTo>
                    <a:close/>
                    <a:moveTo>
                      <a:pt x="2344278" y="346856"/>
                    </a:moveTo>
                    <a:cubicBezTo>
                      <a:pt x="2320793" y="346856"/>
                      <a:pt x="2301657" y="367139"/>
                      <a:pt x="2301657" y="390067"/>
                    </a:cubicBezTo>
                    <a:cubicBezTo>
                      <a:pt x="2301657" y="413878"/>
                      <a:pt x="2320793" y="433279"/>
                      <a:pt x="2344278" y="433279"/>
                    </a:cubicBezTo>
                    <a:cubicBezTo>
                      <a:pt x="2366893" y="433279"/>
                      <a:pt x="2386029" y="413878"/>
                      <a:pt x="2386029" y="390067"/>
                    </a:cubicBezTo>
                    <a:cubicBezTo>
                      <a:pt x="2386029" y="367139"/>
                      <a:pt x="2366893" y="346856"/>
                      <a:pt x="2344278" y="346856"/>
                    </a:cubicBezTo>
                    <a:close/>
                    <a:moveTo>
                      <a:pt x="476033" y="276783"/>
                    </a:moveTo>
                    <a:cubicBezTo>
                      <a:pt x="479550" y="273287"/>
                      <a:pt x="484826" y="273287"/>
                      <a:pt x="487464" y="276783"/>
                    </a:cubicBezTo>
                    <a:lnTo>
                      <a:pt x="818100" y="605427"/>
                    </a:lnTo>
                    <a:cubicBezTo>
                      <a:pt x="821617" y="608924"/>
                      <a:pt x="821617" y="613294"/>
                      <a:pt x="818100" y="616790"/>
                    </a:cubicBezTo>
                    <a:lnTo>
                      <a:pt x="482188" y="950679"/>
                    </a:lnTo>
                    <a:cubicBezTo>
                      <a:pt x="491861" y="961168"/>
                      <a:pt x="497137" y="974278"/>
                      <a:pt x="497137" y="990011"/>
                    </a:cubicBezTo>
                    <a:cubicBezTo>
                      <a:pt x="497137" y="1022351"/>
                      <a:pt x="470757" y="1048573"/>
                      <a:pt x="438221" y="1048573"/>
                    </a:cubicBezTo>
                    <a:cubicBezTo>
                      <a:pt x="404805" y="1048573"/>
                      <a:pt x="378425" y="1022351"/>
                      <a:pt x="378425" y="990011"/>
                    </a:cubicBezTo>
                    <a:cubicBezTo>
                      <a:pt x="378425" y="956797"/>
                      <a:pt x="404805" y="930576"/>
                      <a:pt x="438221" y="930576"/>
                    </a:cubicBezTo>
                    <a:cubicBezTo>
                      <a:pt x="449652" y="930576"/>
                      <a:pt x="460204" y="934072"/>
                      <a:pt x="468998" y="940190"/>
                    </a:cubicBezTo>
                    <a:lnTo>
                      <a:pt x="800513" y="610672"/>
                    </a:lnTo>
                    <a:lnTo>
                      <a:pt x="476033" y="288146"/>
                    </a:lnTo>
                    <a:cubicBezTo>
                      <a:pt x="473395" y="285524"/>
                      <a:pt x="473395" y="280279"/>
                      <a:pt x="476033" y="276783"/>
                    </a:cubicBezTo>
                    <a:close/>
                    <a:moveTo>
                      <a:pt x="2526071" y="199585"/>
                    </a:moveTo>
                    <a:cubicBezTo>
                      <a:pt x="2528680" y="196058"/>
                      <a:pt x="2533029" y="196058"/>
                      <a:pt x="2537378" y="199585"/>
                    </a:cubicBezTo>
                    <a:cubicBezTo>
                      <a:pt x="2539988" y="202231"/>
                      <a:pt x="2539988" y="207522"/>
                      <a:pt x="2537378" y="210168"/>
                    </a:cubicBezTo>
                    <a:lnTo>
                      <a:pt x="2394728" y="354793"/>
                    </a:lnTo>
                    <a:cubicBezTo>
                      <a:pt x="2393858" y="355675"/>
                      <a:pt x="2392988" y="355675"/>
                      <a:pt x="2392118" y="356557"/>
                    </a:cubicBezTo>
                    <a:cubicBezTo>
                      <a:pt x="2399077" y="366257"/>
                      <a:pt x="2402556" y="377721"/>
                      <a:pt x="2402556" y="390067"/>
                    </a:cubicBezTo>
                    <a:cubicBezTo>
                      <a:pt x="2402556" y="423578"/>
                      <a:pt x="2376461" y="450034"/>
                      <a:pt x="2344278" y="450034"/>
                    </a:cubicBezTo>
                    <a:cubicBezTo>
                      <a:pt x="2312094" y="450034"/>
                      <a:pt x="2286000" y="423578"/>
                      <a:pt x="2286000" y="390067"/>
                    </a:cubicBezTo>
                    <a:cubicBezTo>
                      <a:pt x="2286000" y="358320"/>
                      <a:pt x="2312094" y="330983"/>
                      <a:pt x="2344278" y="330983"/>
                    </a:cubicBezTo>
                    <a:cubicBezTo>
                      <a:pt x="2358195" y="330983"/>
                      <a:pt x="2372112" y="336274"/>
                      <a:pt x="2381680" y="345092"/>
                    </a:cubicBezTo>
                    <a:cubicBezTo>
                      <a:pt x="2382550" y="344211"/>
                      <a:pt x="2382550" y="343329"/>
                      <a:pt x="2383420" y="343329"/>
                    </a:cubicBezTo>
                    <a:close/>
                    <a:moveTo>
                      <a:pt x="1193996" y="182254"/>
                    </a:moveTo>
                    <a:cubicBezTo>
                      <a:pt x="1170333" y="182254"/>
                      <a:pt x="1151052" y="202408"/>
                      <a:pt x="1151052" y="225189"/>
                    </a:cubicBezTo>
                    <a:cubicBezTo>
                      <a:pt x="1151052" y="248848"/>
                      <a:pt x="1170333" y="267248"/>
                      <a:pt x="1193996" y="267248"/>
                    </a:cubicBezTo>
                    <a:cubicBezTo>
                      <a:pt x="1217659" y="267248"/>
                      <a:pt x="1236940" y="248848"/>
                      <a:pt x="1236940" y="225189"/>
                    </a:cubicBezTo>
                    <a:cubicBezTo>
                      <a:pt x="1236940" y="202408"/>
                      <a:pt x="1217659" y="182254"/>
                      <a:pt x="1193996" y="182254"/>
                    </a:cubicBezTo>
                    <a:close/>
                    <a:moveTo>
                      <a:pt x="1856560" y="2628"/>
                    </a:moveTo>
                    <a:cubicBezTo>
                      <a:pt x="1860942" y="-877"/>
                      <a:pt x="1865324" y="-877"/>
                      <a:pt x="1868829" y="2628"/>
                    </a:cubicBezTo>
                    <a:cubicBezTo>
                      <a:pt x="1872335" y="5256"/>
                      <a:pt x="1872335" y="10514"/>
                      <a:pt x="1868829" y="14019"/>
                    </a:cubicBezTo>
                    <a:lnTo>
                      <a:pt x="1441143" y="442494"/>
                    </a:lnTo>
                    <a:lnTo>
                      <a:pt x="2137886" y="442494"/>
                    </a:lnTo>
                    <a:cubicBezTo>
                      <a:pt x="2138763" y="442494"/>
                      <a:pt x="2139639" y="442494"/>
                      <a:pt x="2140515" y="442494"/>
                    </a:cubicBezTo>
                    <a:cubicBezTo>
                      <a:pt x="2142268" y="443370"/>
                      <a:pt x="2143145" y="443370"/>
                      <a:pt x="2144021" y="445123"/>
                    </a:cubicBezTo>
                    <a:lnTo>
                      <a:pt x="2606764" y="906895"/>
                    </a:lnTo>
                    <a:cubicBezTo>
                      <a:pt x="2606764" y="907771"/>
                      <a:pt x="2606764" y="907771"/>
                      <a:pt x="2606764" y="907771"/>
                    </a:cubicBezTo>
                    <a:lnTo>
                      <a:pt x="2814473" y="700981"/>
                    </a:lnTo>
                    <a:cubicBezTo>
                      <a:pt x="2814473" y="700981"/>
                      <a:pt x="2815349" y="700105"/>
                      <a:pt x="2816226" y="700105"/>
                    </a:cubicBezTo>
                    <a:cubicBezTo>
                      <a:pt x="2808338" y="690467"/>
                      <a:pt x="2803956" y="678199"/>
                      <a:pt x="2803956" y="665056"/>
                    </a:cubicBezTo>
                    <a:cubicBezTo>
                      <a:pt x="2803956" y="632635"/>
                      <a:pt x="2831124" y="606349"/>
                      <a:pt x="2862675" y="606349"/>
                    </a:cubicBezTo>
                    <a:cubicBezTo>
                      <a:pt x="2895979" y="606349"/>
                      <a:pt x="2922271" y="632635"/>
                      <a:pt x="2922271" y="665056"/>
                    </a:cubicBezTo>
                    <a:cubicBezTo>
                      <a:pt x="2922271" y="697476"/>
                      <a:pt x="2895979" y="724640"/>
                      <a:pt x="2862675" y="724640"/>
                    </a:cubicBezTo>
                    <a:cubicBezTo>
                      <a:pt x="2849529" y="724640"/>
                      <a:pt x="2836383" y="719382"/>
                      <a:pt x="2826742" y="711496"/>
                    </a:cubicBezTo>
                    <a:cubicBezTo>
                      <a:pt x="2826742" y="711496"/>
                      <a:pt x="2826742" y="712372"/>
                      <a:pt x="2825866" y="712372"/>
                    </a:cubicBezTo>
                    <a:lnTo>
                      <a:pt x="2413954" y="1124199"/>
                    </a:lnTo>
                    <a:cubicBezTo>
                      <a:pt x="2413078" y="1125076"/>
                      <a:pt x="2412202" y="1125952"/>
                      <a:pt x="2411325" y="1125952"/>
                    </a:cubicBezTo>
                    <a:cubicBezTo>
                      <a:pt x="2420089" y="1135590"/>
                      <a:pt x="2425348" y="1148734"/>
                      <a:pt x="2425348" y="1162753"/>
                    </a:cubicBezTo>
                    <a:cubicBezTo>
                      <a:pt x="2425348" y="1196050"/>
                      <a:pt x="2398179" y="1222337"/>
                      <a:pt x="2366628" y="1222337"/>
                    </a:cubicBezTo>
                    <a:cubicBezTo>
                      <a:pt x="2333325" y="1222337"/>
                      <a:pt x="2307033" y="1196050"/>
                      <a:pt x="2307033" y="1162753"/>
                    </a:cubicBezTo>
                    <a:cubicBezTo>
                      <a:pt x="2307033" y="1131209"/>
                      <a:pt x="2333325" y="1104046"/>
                      <a:pt x="2366628" y="1104046"/>
                    </a:cubicBezTo>
                    <a:cubicBezTo>
                      <a:pt x="2378898" y="1104046"/>
                      <a:pt x="2391168" y="1108427"/>
                      <a:pt x="2400808" y="1114561"/>
                    </a:cubicBezTo>
                    <a:cubicBezTo>
                      <a:pt x="2400808" y="1114561"/>
                      <a:pt x="2401685" y="1113684"/>
                      <a:pt x="2402561" y="1112808"/>
                    </a:cubicBezTo>
                    <a:lnTo>
                      <a:pt x="2596247" y="919162"/>
                    </a:lnTo>
                    <a:cubicBezTo>
                      <a:pt x="2595371" y="919162"/>
                      <a:pt x="2595371" y="919162"/>
                      <a:pt x="2594494" y="918286"/>
                    </a:cubicBezTo>
                    <a:lnTo>
                      <a:pt x="2137886" y="461771"/>
                    </a:lnTo>
                    <a:lnTo>
                      <a:pt x="1939818" y="659799"/>
                    </a:lnTo>
                    <a:cubicBezTo>
                      <a:pt x="1945953" y="669437"/>
                      <a:pt x="1950335" y="680828"/>
                      <a:pt x="1950335" y="693095"/>
                    </a:cubicBezTo>
                    <a:cubicBezTo>
                      <a:pt x="1950335" y="726392"/>
                      <a:pt x="1924043" y="752679"/>
                      <a:pt x="1891616" y="752679"/>
                    </a:cubicBezTo>
                    <a:cubicBezTo>
                      <a:pt x="1858312" y="752679"/>
                      <a:pt x="1832020" y="726392"/>
                      <a:pt x="1832020" y="693095"/>
                    </a:cubicBezTo>
                    <a:cubicBezTo>
                      <a:pt x="1832020" y="661551"/>
                      <a:pt x="1858312" y="634388"/>
                      <a:pt x="1891616" y="634388"/>
                    </a:cubicBezTo>
                    <a:cubicBezTo>
                      <a:pt x="1905638" y="634388"/>
                      <a:pt x="1918785" y="639645"/>
                      <a:pt x="1928425" y="648407"/>
                    </a:cubicBezTo>
                    <a:lnTo>
                      <a:pt x="2118605" y="458266"/>
                    </a:lnTo>
                    <a:lnTo>
                      <a:pt x="1421862" y="458266"/>
                    </a:lnTo>
                    <a:cubicBezTo>
                      <a:pt x="1420109" y="458266"/>
                      <a:pt x="1419233" y="458266"/>
                      <a:pt x="1418356" y="457390"/>
                    </a:cubicBezTo>
                    <a:cubicBezTo>
                      <a:pt x="1416603" y="457390"/>
                      <a:pt x="1416603" y="456514"/>
                      <a:pt x="1415727" y="455637"/>
                    </a:cubicBezTo>
                    <a:lnTo>
                      <a:pt x="1230805" y="271630"/>
                    </a:lnTo>
                    <a:cubicBezTo>
                      <a:pt x="1221165" y="279516"/>
                      <a:pt x="1208019" y="284773"/>
                      <a:pt x="1193996" y="284773"/>
                    </a:cubicBezTo>
                    <a:cubicBezTo>
                      <a:pt x="1162445" y="284773"/>
                      <a:pt x="1135277" y="257610"/>
                      <a:pt x="1135277" y="225189"/>
                    </a:cubicBezTo>
                    <a:cubicBezTo>
                      <a:pt x="1135277" y="192769"/>
                      <a:pt x="1162445" y="166482"/>
                      <a:pt x="1193996" y="166482"/>
                    </a:cubicBezTo>
                    <a:cubicBezTo>
                      <a:pt x="1227299" y="166482"/>
                      <a:pt x="1253592" y="192769"/>
                      <a:pt x="1253592" y="225189"/>
                    </a:cubicBezTo>
                    <a:cubicBezTo>
                      <a:pt x="1253592" y="238333"/>
                      <a:pt x="1249210" y="250600"/>
                      <a:pt x="1242198" y="260239"/>
                    </a:cubicBezTo>
                    <a:lnTo>
                      <a:pt x="1421862" y="4389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28">
                <a:extLst>
                  <a:ext uri="{FF2B5EF4-FFF2-40B4-BE49-F238E27FC236}">
                    <a16:creationId xmlns:a16="http://schemas.microsoft.com/office/drawing/2014/main" id="{0A19193C-1A70-4CF7-941E-4C2283D07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128" y="7352270"/>
                <a:ext cx="1324491" cy="853387"/>
              </a:xfrm>
              <a:custGeom>
                <a:avLst/>
                <a:gdLst>
                  <a:gd name="T0" fmla="*/ 1374 w 1514"/>
                  <a:gd name="T1" fmla="*/ 972 h 973"/>
                  <a:gd name="T2" fmla="*/ 757 w 1514"/>
                  <a:gd name="T3" fmla="*/ 972 h 973"/>
                  <a:gd name="T4" fmla="*/ 139 w 1514"/>
                  <a:gd name="T5" fmla="*/ 972 h 973"/>
                  <a:gd name="T6" fmla="*/ 139 w 1514"/>
                  <a:gd name="T7" fmla="*/ 972 h 973"/>
                  <a:gd name="T8" fmla="*/ 41 w 1514"/>
                  <a:gd name="T9" fmla="*/ 931 h 973"/>
                  <a:gd name="T10" fmla="*/ 41 w 1514"/>
                  <a:gd name="T11" fmla="*/ 931 h 973"/>
                  <a:gd name="T12" fmla="*/ 0 w 1514"/>
                  <a:gd name="T13" fmla="*/ 832 h 973"/>
                  <a:gd name="T14" fmla="*/ 0 w 1514"/>
                  <a:gd name="T15" fmla="*/ 486 h 973"/>
                  <a:gd name="T16" fmla="*/ 0 w 1514"/>
                  <a:gd name="T17" fmla="*/ 141 h 973"/>
                  <a:gd name="T18" fmla="*/ 0 w 1514"/>
                  <a:gd name="T19" fmla="*/ 141 h 973"/>
                  <a:gd name="T20" fmla="*/ 41 w 1514"/>
                  <a:gd name="T21" fmla="*/ 41 h 973"/>
                  <a:gd name="T22" fmla="*/ 41 w 1514"/>
                  <a:gd name="T23" fmla="*/ 41 h 973"/>
                  <a:gd name="T24" fmla="*/ 139 w 1514"/>
                  <a:gd name="T25" fmla="*/ 0 h 973"/>
                  <a:gd name="T26" fmla="*/ 757 w 1514"/>
                  <a:gd name="T27" fmla="*/ 0 h 973"/>
                  <a:gd name="T28" fmla="*/ 1374 w 1514"/>
                  <a:gd name="T29" fmla="*/ 0 h 973"/>
                  <a:gd name="T30" fmla="*/ 1374 w 1514"/>
                  <a:gd name="T31" fmla="*/ 0 h 973"/>
                  <a:gd name="T32" fmla="*/ 1472 w 1514"/>
                  <a:gd name="T33" fmla="*/ 41 h 973"/>
                  <a:gd name="T34" fmla="*/ 1472 w 1514"/>
                  <a:gd name="T35" fmla="*/ 41 h 973"/>
                  <a:gd name="T36" fmla="*/ 1513 w 1514"/>
                  <a:gd name="T37" fmla="*/ 141 h 973"/>
                  <a:gd name="T38" fmla="*/ 1513 w 1514"/>
                  <a:gd name="T39" fmla="*/ 486 h 973"/>
                  <a:gd name="T40" fmla="*/ 1513 w 1514"/>
                  <a:gd name="T41" fmla="*/ 832 h 973"/>
                  <a:gd name="T42" fmla="*/ 1513 w 1514"/>
                  <a:gd name="T43" fmla="*/ 832 h 973"/>
                  <a:gd name="T44" fmla="*/ 1472 w 1514"/>
                  <a:gd name="T45" fmla="*/ 931 h 973"/>
                  <a:gd name="T46" fmla="*/ 1472 w 1514"/>
                  <a:gd name="T47" fmla="*/ 931 h 973"/>
                  <a:gd name="T48" fmla="*/ 1374 w 1514"/>
                  <a:gd name="T49" fmla="*/ 97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14" h="973">
                    <a:moveTo>
                      <a:pt x="1374" y="972"/>
                    </a:moveTo>
                    <a:lnTo>
                      <a:pt x="757" y="972"/>
                    </a:lnTo>
                    <a:lnTo>
                      <a:pt x="139" y="972"/>
                    </a:lnTo>
                    <a:lnTo>
                      <a:pt x="139" y="972"/>
                    </a:lnTo>
                    <a:cubicBezTo>
                      <a:pt x="101" y="972"/>
                      <a:pt x="66" y="957"/>
                      <a:pt x="41" y="931"/>
                    </a:cubicBezTo>
                    <a:lnTo>
                      <a:pt x="41" y="931"/>
                    </a:lnTo>
                    <a:cubicBezTo>
                      <a:pt x="15" y="905"/>
                      <a:pt x="0" y="871"/>
                      <a:pt x="0" y="832"/>
                    </a:cubicBezTo>
                    <a:lnTo>
                      <a:pt x="0" y="486"/>
                    </a:lnTo>
                    <a:lnTo>
                      <a:pt x="0" y="141"/>
                    </a:lnTo>
                    <a:lnTo>
                      <a:pt x="0" y="141"/>
                    </a:lnTo>
                    <a:cubicBezTo>
                      <a:pt x="0" y="102"/>
                      <a:pt x="15" y="67"/>
                      <a:pt x="41" y="41"/>
                    </a:cubicBezTo>
                    <a:lnTo>
                      <a:pt x="41" y="41"/>
                    </a:lnTo>
                    <a:cubicBezTo>
                      <a:pt x="66" y="16"/>
                      <a:pt x="101" y="0"/>
                      <a:pt x="139" y="0"/>
                    </a:cubicBezTo>
                    <a:lnTo>
                      <a:pt x="757" y="0"/>
                    </a:lnTo>
                    <a:lnTo>
                      <a:pt x="1374" y="0"/>
                    </a:lnTo>
                    <a:lnTo>
                      <a:pt x="1374" y="0"/>
                    </a:lnTo>
                    <a:cubicBezTo>
                      <a:pt x="1412" y="0"/>
                      <a:pt x="1447" y="16"/>
                      <a:pt x="1472" y="41"/>
                    </a:cubicBezTo>
                    <a:lnTo>
                      <a:pt x="1472" y="41"/>
                    </a:lnTo>
                    <a:cubicBezTo>
                      <a:pt x="1498" y="67"/>
                      <a:pt x="1513" y="102"/>
                      <a:pt x="1513" y="141"/>
                    </a:cubicBezTo>
                    <a:lnTo>
                      <a:pt x="1513" y="486"/>
                    </a:lnTo>
                    <a:lnTo>
                      <a:pt x="1513" y="832"/>
                    </a:lnTo>
                    <a:lnTo>
                      <a:pt x="1513" y="832"/>
                    </a:lnTo>
                    <a:cubicBezTo>
                      <a:pt x="1513" y="871"/>
                      <a:pt x="1498" y="905"/>
                      <a:pt x="1472" y="931"/>
                    </a:cubicBezTo>
                    <a:lnTo>
                      <a:pt x="1472" y="931"/>
                    </a:lnTo>
                    <a:cubicBezTo>
                      <a:pt x="1447" y="957"/>
                      <a:pt x="1412" y="972"/>
                      <a:pt x="1374" y="97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29">
                <a:extLst>
                  <a:ext uri="{FF2B5EF4-FFF2-40B4-BE49-F238E27FC236}">
                    <a16:creationId xmlns:a16="http://schemas.microsoft.com/office/drawing/2014/main" id="{7B76079D-A70E-485B-A25E-BB1954B1B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545" y="7340685"/>
                <a:ext cx="1343797" cy="868836"/>
              </a:xfrm>
              <a:custGeom>
                <a:avLst/>
                <a:gdLst>
                  <a:gd name="T0" fmla="*/ 149 w 1534"/>
                  <a:gd name="T1" fmla="*/ 19 h 991"/>
                  <a:gd name="T2" fmla="*/ 149 w 1534"/>
                  <a:gd name="T3" fmla="*/ 19 h 991"/>
                  <a:gd name="T4" fmla="*/ 56 w 1534"/>
                  <a:gd name="T5" fmla="*/ 57 h 991"/>
                  <a:gd name="T6" fmla="*/ 56 w 1534"/>
                  <a:gd name="T7" fmla="*/ 57 h 991"/>
                  <a:gd name="T8" fmla="*/ 18 w 1534"/>
                  <a:gd name="T9" fmla="*/ 150 h 991"/>
                  <a:gd name="T10" fmla="*/ 18 w 1534"/>
                  <a:gd name="T11" fmla="*/ 841 h 991"/>
                  <a:gd name="T12" fmla="*/ 18 w 1534"/>
                  <a:gd name="T13" fmla="*/ 841 h 991"/>
                  <a:gd name="T14" fmla="*/ 56 w 1534"/>
                  <a:gd name="T15" fmla="*/ 934 h 991"/>
                  <a:gd name="T16" fmla="*/ 56 w 1534"/>
                  <a:gd name="T17" fmla="*/ 934 h 991"/>
                  <a:gd name="T18" fmla="*/ 149 w 1534"/>
                  <a:gd name="T19" fmla="*/ 972 h 991"/>
                  <a:gd name="T20" fmla="*/ 1384 w 1534"/>
                  <a:gd name="T21" fmla="*/ 972 h 991"/>
                  <a:gd name="T22" fmla="*/ 1384 w 1534"/>
                  <a:gd name="T23" fmla="*/ 972 h 991"/>
                  <a:gd name="T24" fmla="*/ 1476 w 1534"/>
                  <a:gd name="T25" fmla="*/ 934 h 991"/>
                  <a:gd name="T26" fmla="*/ 1476 w 1534"/>
                  <a:gd name="T27" fmla="*/ 934 h 991"/>
                  <a:gd name="T28" fmla="*/ 1515 w 1534"/>
                  <a:gd name="T29" fmla="*/ 841 h 991"/>
                  <a:gd name="T30" fmla="*/ 1515 w 1534"/>
                  <a:gd name="T31" fmla="*/ 150 h 991"/>
                  <a:gd name="T32" fmla="*/ 1515 w 1534"/>
                  <a:gd name="T33" fmla="*/ 150 h 991"/>
                  <a:gd name="T34" fmla="*/ 1476 w 1534"/>
                  <a:gd name="T35" fmla="*/ 57 h 991"/>
                  <a:gd name="T36" fmla="*/ 1476 w 1534"/>
                  <a:gd name="T37" fmla="*/ 57 h 991"/>
                  <a:gd name="T38" fmla="*/ 1384 w 1534"/>
                  <a:gd name="T39" fmla="*/ 19 h 991"/>
                  <a:gd name="T40" fmla="*/ 149 w 1534"/>
                  <a:gd name="T41" fmla="*/ 19 h 991"/>
                  <a:gd name="T42" fmla="*/ 1384 w 1534"/>
                  <a:gd name="T43" fmla="*/ 990 h 991"/>
                  <a:gd name="T44" fmla="*/ 149 w 1534"/>
                  <a:gd name="T45" fmla="*/ 990 h 991"/>
                  <a:gd name="T46" fmla="*/ 149 w 1534"/>
                  <a:gd name="T47" fmla="*/ 990 h 991"/>
                  <a:gd name="T48" fmla="*/ 44 w 1534"/>
                  <a:gd name="T49" fmla="*/ 947 h 991"/>
                  <a:gd name="T50" fmla="*/ 44 w 1534"/>
                  <a:gd name="T51" fmla="*/ 947 h 991"/>
                  <a:gd name="T52" fmla="*/ 0 w 1534"/>
                  <a:gd name="T53" fmla="*/ 841 h 991"/>
                  <a:gd name="T54" fmla="*/ 0 w 1534"/>
                  <a:gd name="T55" fmla="*/ 150 h 991"/>
                  <a:gd name="T56" fmla="*/ 0 w 1534"/>
                  <a:gd name="T57" fmla="*/ 150 h 991"/>
                  <a:gd name="T58" fmla="*/ 44 w 1534"/>
                  <a:gd name="T59" fmla="*/ 44 h 991"/>
                  <a:gd name="T60" fmla="*/ 44 w 1534"/>
                  <a:gd name="T61" fmla="*/ 44 h 991"/>
                  <a:gd name="T62" fmla="*/ 149 w 1534"/>
                  <a:gd name="T63" fmla="*/ 0 h 991"/>
                  <a:gd name="T64" fmla="*/ 1384 w 1534"/>
                  <a:gd name="T65" fmla="*/ 0 h 991"/>
                  <a:gd name="T66" fmla="*/ 1384 w 1534"/>
                  <a:gd name="T67" fmla="*/ 0 h 991"/>
                  <a:gd name="T68" fmla="*/ 1489 w 1534"/>
                  <a:gd name="T69" fmla="*/ 44 h 991"/>
                  <a:gd name="T70" fmla="*/ 1489 w 1534"/>
                  <a:gd name="T71" fmla="*/ 44 h 991"/>
                  <a:gd name="T72" fmla="*/ 1533 w 1534"/>
                  <a:gd name="T73" fmla="*/ 150 h 991"/>
                  <a:gd name="T74" fmla="*/ 1533 w 1534"/>
                  <a:gd name="T75" fmla="*/ 841 h 991"/>
                  <a:gd name="T76" fmla="*/ 1533 w 1534"/>
                  <a:gd name="T77" fmla="*/ 841 h 991"/>
                  <a:gd name="T78" fmla="*/ 1489 w 1534"/>
                  <a:gd name="T79" fmla="*/ 947 h 991"/>
                  <a:gd name="T80" fmla="*/ 1489 w 1534"/>
                  <a:gd name="T81" fmla="*/ 947 h 991"/>
                  <a:gd name="T82" fmla="*/ 1384 w 1534"/>
                  <a:gd name="T83" fmla="*/ 990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34" h="991">
                    <a:moveTo>
                      <a:pt x="149" y="19"/>
                    </a:moveTo>
                    <a:lnTo>
                      <a:pt x="149" y="19"/>
                    </a:lnTo>
                    <a:cubicBezTo>
                      <a:pt x="114" y="19"/>
                      <a:pt x="82" y="33"/>
                      <a:pt x="56" y="57"/>
                    </a:cubicBezTo>
                    <a:lnTo>
                      <a:pt x="56" y="57"/>
                    </a:lnTo>
                    <a:cubicBezTo>
                      <a:pt x="32" y="82"/>
                      <a:pt x="18" y="115"/>
                      <a:pt x="18" y="150"/>
                    </a:cubicBezTo>
                    <a:lnTo>
                      <a:pt x="18" y="841"/>
                    </a:lnTo>
                    <a:lnTo>
                      <a:pt x="18" y="841"/>
                    </a:lnTo>
                    <a:cubicBezTo>
                      <a:pt x="18" y="876"/>
                      <a:pt x="32" y="909"/>
                      <a:pt x="56" y="934"/>
                    </a:cubicBezTo>
                    <a:lnTo>
                      <a:pt x="56" y="934"/>
                    </a:lnTo>
                    <a:cubicBezTo>
                      <a:pt x="82" y="958"/>
                      <a:pt x="114" y="972"/>
                      <a:pt x="149" y="972"/>
                    </a:cubicBezTo>
                    <a:lnTo>
                      <a:pt x="1384" y="972"/>
                    </a:lnTo>
                    <a:lnTo>
                      <a:pt x="1384" y="972"/>
                    </a:lnTo>
                    <a:cubicBezTo>
                      <a:pt x="1419" y="972"/>
                      <a:pt x="1451" y="958"/>
                      <a:pt x="1476" y="934"/>
                    </a:cubicBezTo>
                    <a:lnTo>
                      <a:pt x="1476" y="934"/>
                    </a:lnTo>
                    <a:cubicBezTo>
                      <a:pt x="1501" y="909"/>
                      <a:pt x="1515" y="876"/>
                      <a:pt x="1515" y="841"/>
                    </a:cubicBezTo>
                    <a:lnTo>
                      <a:pt x="1515" y="150"/>
                    </a:lnTo>
                    <a:lnTo>
                      <a:pt x="1515" y="150"/>
                    </a:lnTo>
                    <a:cubicBezTo>
                      <a:pt x="1515" y="115"/>
                      <a:pt x="1501" y="82"/>
                      <a:pt x="1476" y="57"/>
                    </a:cubicBezTo>
                    <a:lnTo>
                      <a:pt x="1476" y="57"/>
                    </a:lnTo>
                    <a:cubicBezTo>
                      <a:pt x="1451" y="33"/>
                      <a:pt x="1419" y="19"/>
                      <a:pt x="1384" y="19"/>
                    </a:cubicBezTo>
                    <a:lnTo>
                      <a:pt x="149" y="19"/>
                    </a:lnTo>
                    <a:close/>
                    <a:moveTo>
                      <a:pt x="1384" y="990"/>
                    </a:moveTo>
                    <a:lnTo>
                      <a:pt x="149" y="990"/>
                    </a:lnTo>
                    <a:lnTo>
                      <a:pt x="149" y="990"/>
                    </a:lnTo>
                    <a:cubicBezTo>
                      <a:pt x="109" y="990"/>
                      <a:pt x="72" y="974"/>
                      <a:pt x="44" y="947"/>
                    </a:cubicBezTo>
                    <a:lnTo>
                      <a:pt x="44" y="947"/>
                    </a:lnTo>
                    <a:cubicBezTo>
                      <a:pt x="16" y="919"/>
                      <a:pt x="0" y="881"/>
                      <a:pt x="0" y="841"/>
                    </a:cubicBezTo>
                    <a:lnTo>
                      <a:pt x="0" y="150"/>
                    </a:lnTo>
                    <a:lnTo>
                      <a:pt x="0" y="150"/>
                    </a:lnTo>
                    <a:cubicBezTo>
                      <a:pt x="0" y="109"/>
                      <a:pt x="16" y="72"/>
                      <a:pt x="44" y="44"/>
                    </a:cubicBezTo>
                    <a:lnTo>
                      <a:pt x="44" y="44"/>
                    </a:lnTo>
                    <a:cubicBezTo>
                      <a:pt x="72" y="16"/>
                      <a:pt x="109" y="0"/>
                      <a:pt x="149" y="0"/>
                    </a:cubicBezTo>
                    <a:lnTo>
                      <a:pt x="1384" y="0"/>
                    </a:lnTo>
                    <a:lnTo>
                      <a:pt x="1384" y="0"/>
                    </a:lnTo>
                    <a:cubicBezTo>
                      <a:pt x="1423" y="0"/>
                      <a:pt x="1460" y="16"/>
                      <a:pt x="1489" y="44"/>
                    </a:cubicBezTo>
                    <a:lnTo>
                      <a:pt x="1489" y="44"/>
                    </a:lnTo>
                    <a:cubicBezTo>
                      <a:pt x="1517" y="72"/>
                      <a:pt x="1533" y="109"/>
                      <a:pt x="1533" y="150"/>
                    </a:cubicBezTo>
                    <a:lnTo>
                      <a:pt x="1533" y="841"/>
                    </a:lnTo>
                    <a:lnTo>
                      <a:pt x="1533" y="841"/>
                    </a:lnTo>
                    <a:cubicBezTo>
                      <a:pt x="1533" y="881"/>
                      <a:pt x="1517" y="919"/>
                      <a:pt x="1489" y="947"/>
                    </a:cubicBezTo>
                    <a:lnTo>
                      <a:pt x="1489" y="947"/>
                    </a:lnTo>
                    <a:cubicBezTo>
                      <a:pt x="1460" y="974"/>
                      <a:pt x="1423" y="990"/>
                      <a:pt x="1384" y="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30">
                <a:extLst>
                  <a:ext uri="{FF2B5EF4-FFF2-40B4-BE49-F238E27FC236}">
                    <a16:creationId xmlns:a16="http://schemas.microsoft.com/office/drawing/2014/main" id="{CA0C855D-AB17-477C-B716-8852E5E38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174" y="7549205"/>
                <a:ext cx="988541" cy="455655"/>
              </a:xfrm>
              <a:custGeom>
                <a:avLst/>
                <a:gdLst>
                  <a:gd name="T0" fmla="*/ 945 w 1130"/>
                  <a:gd name="T1" fmla="*/ 156 h 522"/>
                  <a:gd name="T2" fmla="*/ 945 w 1130"/>
                  <a:gd name="T3" fmla="*/ 156 h 522"/>
                  <a:gd name="T4" fmla="*/ 847 w 1130"/>
                  <a:gd name="T5" fmla="*/ 184 h 522"/>
                  <a:gd name="T6" fmla="*/ 847 w 1130"/>
                  <a:gd name="T7" fmla="*/ 184 h 522"/>
                  <a:gd name="T8" fmla="*/ 561 w 1130"/>
                  <a:gd name="T9" fmla="*/ 0 h 522"/>
                  <a:gd name="T10" fmla="*/ 561 w 1130"/>
                  <a:gd name="T11" fmla="*/ 0 h 522"/>
                  <a:gd name="T12" fmla="*/ 277 w 1130"/>
                  <a:gd name="T13" fmla="*/ 181 h 522"/>
                  <a:gd name="T14" fmla="*/ 277 w 1130"/>
                  <a:gd name="T15" fmla="*/ 181 h 522"/>
                  <a:gd name="T16" fmla="*/ 183 w 1130"/>
                  <a:gd name="T17" fmla="*/ 156 h 522"/>
                  <a:gd name="T18" fmla="*/ 183 w 1130"/>
                  <a:gd name="T19" fmla="*/ 156 h 522"/>
                  <a:gd name="T20" fmla="*/ 0 w 1130"/>
                  <a:gd name="T21" fmla="*/ 338 h 522"/>
                  <a:gd name="T22" fmla="*/ 0 w 1130"/>
                  <a:gd name="T23" fmla="*/ 338 h 522"/>
                  <a:gd name="T24" fmla="*/ 183 w 1130"/>
                  <a:gd name="T25" fmla="*/ 521 h 522"/>
                  <a:gd name="T26" fmla="*/ 945 w 1130"/>
                  <a:gd name="T27" fmla="*/ 521 h 522"/>
                  <a:gd name="T28" fmla="*/ 945 w 1130"/>
                  <a:gd name="T29" fmla="*/ 521 h 522"/>
                  <a:gd name="T30" fmla="*/ 1129 w 1130"/>
                  <a:gd name="T31" fmla="*/ 338 h 522"/>
                  <a:gd name="T32" fmla="*/ 1129 w 1130"/>
                  <a:gd name="T33" fmla="*/ 338 h 522"/>
                  <a:gd name="T34" fmla="*/ 945 w 1130"/>
                  <a:gd name="T35" fmla="*/ 156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0" h="522">
                    <a:moveTo>
                      <a:pt x="945" y="156"/>
                    </a:moveTo>
                    <a:lnTo>
                      <a:pt x="945" y="156"/>
                    </a:lnTo>
                    <a:cubicBezTo>
                      <a:pt x="910" y="156"/>
                      <a:pt x="876" y="166"/>
                      <a:pt x="847" y="184"/>
                    </a:cubicBezTo>
                    <a:lnTo>
                      <a:pt x="847" y="184"/>
                    </a:lnTo>
                    <a:cubicBezTo>
                      <a:pt x="798" y="75"/>
                      <a:pt x="689" y="0"/>
                      <a:pt x="561" y="0"/>
                    </a:cubicBezTo>
                    <a:lnTo>
                      <a:pt x="561" y="0"/>
                    </a:lnTo>
                    <a:cubicBezTo>
                      <a:pt x="435" y="0"/>
                      <a:pt x="326" y="74"/>
                      <a:pt x="277" y="181"/>
                    </a:cubicBezTo>
                    <a:lnTo>
                      <a:pt x="277" y="181"/>
                    </a:lnTo>
                    <a:cubicBezTo>
                      <a:pt x="250" y="165"/>
                      <a:pt x="218" y="156"/>
                      <a:pt x="183" y="156"/>
                    </a:cubicBezTo>
                    <a:lnTo>
                      <a:pt x="183" y="156"/>
                    </a:lnTo>
                    <a:cubicBezTo>
                      <a:pt x="82" y="156"/>
                      <a:pt x="0" y="237"/>
                      <a:pt x="0" y="338"/>
                    </a:cubicBezTo>
                    <a:lnTo>
                      <a:pt x="0" y="338"/>
                    </a:lnTo>
                    <a:cubicBezTo>
                      <a:pt x="0" y="439"/>
                      <a:pt x="82" y="521"/>
                      <a:pt x="183" y="521"/>
                    </a:cubicBezTo>
                    <a:lnTo>
                      <a:pt x="945" y="521"/>
                    </a:lnTo>
                    <a:lnTo>
                      <a:pt x="945" y="521"/>
                    </a:lnTo>
                    <a:cubicBezTo>
                      <a:pt x="1047" y="521"/>
                      <a:pt x="1129" y="439"/>
                      <a:pt x="1129" y="338"/>
                    </a:cubicBezTo>
                    <a:lnTo>
                      <a:pt x="1129" y="338"/>
                    </a:lnTo>
                    <a:cubicBezTo>
                      <a:pt x="1129" y="237"/>
                      <a:pt x="1047" y="156"/>
                      <a:pt x="945" y="1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31">
                <a:extLst>
                  <a:ext uri="{FF2B5EF4-FFF2-40B4-BE49-F238E27FC236}">
                    <a16:creationId xmlns:a16="http://schemas.microsoft.com/office/drawing/2014/main" id="{83235A9B-D993-4E0D-9CAE-F3882EC4C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451" y="7541482"/>
                <a:ext cx="1003987" cy="474964"/>
              </a:xfrm>
              <a:custGeom>
                <a:avLst/>
                <a:gdLst>
                  <a:gd name="T0" fmla="*/ 192 w 1147"/>
                  <a:gd name="T1" fmla="*/ 175 h 542"/>
                  <a:gd name="T2" fmla="*/ 192 w 1147"/>
                  <a:gd name="T3" fmla="*/ 175 h 542"/>
                  <a:gd name="T4" fmla="*/ 18 w 1147"/>
                  <a:gd name="T5" fmla="*/ 348 h 542"/>
                  <a:gd name="T6" fmla="*/ 18 w 1147"/>
                  <a:gd name="T7" fmla="*/ 348 h 542"/>
                  <a:gd name="T8" fmla="*/ 192 w 1147"/>
                  <a:gd name="T9" fmla="*/ 522 h 542"/>
                  <a:gd name="T10" fmla="*/ 954 w 1147"/>
                  <a:gd name="T11" fmla="*/ 522 h 542"/>
                  <a:gd name="T12" fmla="*/ 954 w 1147"/>
                  <a:gd name="T13" fmla="*/ 522 h 542"/>
                  <a:gd name="T14" fmla="*/ 1128 w 1147"/>
                  <a:gd name="T15" fmla="*/ 348 h 542"/>
                  <a:gd name="T16" fmla="*/ 1128 w 1147"/>
                  <a:gd name="T17" fmla="*/ 348 h 542"/>
                  <a:gd name="T18" fmla="*/ 954 w 1147"/>
                  <a:gd name="T19" fmla="*/ 175 h 542"/>
                  <a:gd name="T20" fmla="*/ 954 w 1147"/>
                  <a:gd name="T21" fmla="*/ 175 h 542"/>
                  <a:gd name="T22" fmla="*/ 862 w 1147"/>
                  <a:gd name="T23" fmla="*/ 202 h 542"/>
                  <a:gd name="T24" fmla="*/ 862 w 1147"/>
                  <a:gd name="T25" fmla="*/ 202 h 542"/>
                  <a:gd name="T26" fmla="*/ 854 w 1147"/>
                  <a:gd name="T27" fmla="*/ 203 h 542"/>
                  <a:gd name="T28" fmla="*/ 854 w 1147"/>
                  <a:gd name="T29" fmla="*/ 203 h 542"/>
                  <a:gd name="T30" fmla="*/ 848 w 1147"/>
                  <a:gd name="T31" fmla="*/ 198 h 542"/>
                  <a:gd name="T32" fmla="*/ 848 w 1147"/>
                  <a:gd name="T33" fmla="*/ 198 h 542"/>
                  <a:gd name="T34" fmla="*/ 570 w 1147"/>
                  <a:gd name="T35" fmla="*/ 18 h 542"/>
                  <a:gd name="T36" fmla="*/ 570 w 1147"/>
                  <a:gd name="T37" fmla="*/ 18 h 542"/>
                  <a:gd name="T38" fmla="*/ 294 w 1147"/>
                  <a:gd name="T39" fmla="*/ 195 h 542"/>
                  <a:gd name="T40" fmla="*/ 294 w 1147"/>
                  <a:gd name="T41" fmla="*/ 195 h 542"/>
                  <a:gd name="T42" fmla="*/ 288 w 1147"/>
                  <a:gd name="T43" fmla="*/ 201 h 542"/>
                  <a:gd name="T44" fmla="*/ 288 w 1147"/>
                  <a:gd name="T45" fmla="*/ 201 h 542"/>
                  <a:gd name="T46" fmla="*/ 281 w 1147"/>
                  <a:gd name="T47" fmla="*/ 200 h 542"/>
                  <a:gd name="T48" fmla="*/ 281 w 1147"/>
                  <a:gd name="T49" fmla="*/ 200 h 542"/>
                  <a:gd name="T50" fmla="*/ 192 w 1147"/>
                  <a:gd name="T51" fmla="*/ 175 h 542"/>
                  <a:gd name="T52" fmla="*/ 954 w 1147"/>
                  <a:gd name="T53" fmla="*/ 541 h 542"/>
                  <a:gd name="T54" fmla="*/ 192 w 1147"/>
                  <a:gd name="T55" fmla="*/ 541 h 542"/>
                  <a:gd name="T56" fmla="*/ 192 w 1147"/>
                  <a:gd name="T57" fmla="*/ 541 h 542"/>
                  <a:gd name="T58" fmla="*/ 0 w 1147"/>
                  <a:gd name="T59" fmla="*/ 348 h 542"/>
                  <a:gd name="T60" fmla="*/ 0 w 1147"/>
                  <a:gd name="T61" fmla="*/ 348 h 542"/>
                  <a:gd name="T62" fmla="*/ 192 w 1147"/>
                  <a:gd name="T63" fmla="*/ 156 h 542"/>
                  <a:gd name="T64" fmla="*/ 192 w 1147"/>
                  <a:gd name="T65" fmla="*/ 156 h 542"/>
                  <a:gd name="T66" fmla="*/ 281 w 1147"/>
                  <a:gd name="T67" fmla="*/ 179 h 542"/>
                  <a:gd name="T68" fmla="*/ 281 w 1147"/>
                  <a:gd name="T69" fmla="*/ 179 h 542"/>
                  <a:gd name="T70" fmla="*/ 570 w 1147"/>
                  <a:gd name="T71" fmla="*/ 0 h 542"/>
                  <a:gd name="T72" fmla="*/ 570 w 1147"/>
                  <a:gd name="T73" fmla="*/ 0 h 542"/>
                  <a:gd name="T74" fmla="*/ 861 w 1147"/>
                  <a:gd name="T75" fmla="*/ 180 h 542"/>
                  <a:gd name="T76" fmla="*/ 861 w 1147"/>
                  <a:gd name="T77" fmla="*/ 180 h 542"/>
                  <a:gd name="T78" fmla="*/ 954 w 1147"/>
                  <a:gd name="T79" fmla="*/ 156 h 542"/>
                  <a:gd name="T80" fmla="*/ 954 w 1147"/>
                  <a:gd name="T81" fmla="*/ 156 h 542"/>
                  <a:gd name="T82" fmla="*/ 1146 w 1147"/>
                  <a:gd name="T83" fmla="*/ 348 h 542"/>
                  <a:gd name="T84" fmla="*/ 1146 w 1147"/>
                  <a:gd name="T85" fmla="*/ 348 h 542"/>
                  <a:gd name="T86" fmla="*/ 954 w 1147"/>
                  <a:gd name="T87" fmla="*/ 541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47" h="542">
                    <a:moveTo>
                      <a:pt x="192" y="175"/>
                    </a:moveTo>
                    <a:lnTo>
                      <a:pt x="192" y="175"/>
                    </a:lnTo>
                    <a:cubicBezTo>
                      <a:pt x="97" y="175"/>
                      <a:pt x="18" y="253"/>
                      <a:pt x="18" y="348"/>
                    </a:cubicBezTo>
                    <a:lnTo>
                      <a:pt x="18" y="348"/>
                    </a:lnTo>
                    <a:cubicBezTo>
                      <a:pt x="18" y="444"/>
                      <a:pt x="97" y="522"/>
                      <a:pt x="192" y="522"/>
                    </a:cubicBezTo>
                    <a:lnTo>
                      <a:pt x="954" y="522"/>
                    </a:lnTo>
                    <a:lnTo>
                      <a:pt x="954" y="522"/>
                    </a:lnTo>
                    <a:cubicBezTo>
                      <a:pt x="1050" y="522"/>
                      <a:pt x="1128" y="444"/>
                      <a:pt x="1128" y="348"/>
                    </a:cubicBezTo>
                    <a:lnTo>
                      <a:pt x="1128" y="348"/>
                    </a:lnTo>
                    <a:cubicBezTo>
                      <a:pt x="1128" y="253"/>
                      <a:pt x="1050" y="175"/>
                      <a:pt x="954" y="175"/>
                    </a:cubicBezTo>
                    <a:lnTo>
                      <a:pt x="954" y="175"/>
                    </a:lnTo>
                    <a:cubicBezTo>
                      <a:pt x="922" y="175"/>
                      <a:pt x="890" y="184"/>
                      <a:pt x="862" y="202"/>
                    </a:cubicBezTo>
                    <a:lnTo>
                      <a:pt x="862" y="202"/>
                    </a:lnTo>
                    <a:cubicBezTo>
                      <a:pt x="859" y="203"/>
                      <a:pt x="856" y="204"/>
                      <a:pt x="854" y="203"/>
                    </a:cubicBezTo>
                    <a:lnTo>
                      <a:pt x="854" y="203"/>
                    </a:lnTo>
                    <a:cubicBezTo>
                      <a:pt x="852" y="202"/>
                      <a:pt x="849" y="201"/>
                      <a:pt x="848" y="198"/>
                    </a:cubicBezTo>
                    <a:lnTo>
                      <a:pt x="848" y="198"/>
                    </a:lnTo>
                    <a:cubicBezTo>
                      <a:pt x="799" y="89"/>
                      <a:pt x="690" y="18"/>
                      <a:pt x="570" y="18"/>
                    </a:cubicBezTo>
                    <a:lnTo>
                      <a:pt x="570" y="18"/>
                    </a:lnTo>
                    <a:cubicBezTo>
                      <a:pt x="453" y="18"/>
                      <a:pt x="344" y="88"/>
                      <a:pt x="294" y="195"/>
                    </a:cubicBezTo>
                    <a:lnTo>
                      <a:pt x="294" y="195"/>
                    </a:lnTo>
                    <a:cubicBezTo>
                      <a:pt x="294" y="198"/>
                      <a:pt x="291" y="200"/>
                      <a:pt x="288" y="201"/>
                    </a:cubicBezTo>
                    <a:lnTo>
                      <a:pt x="288" y="201"/>
                    </a:lnTo>
                    <a:cubicBezTo>
                      <a:pt x="286" y="201"/>
                      <a:pt x="283" y="201"/>
                      <a:pt x="281" y="200"/>
                    </a:cubicBezTo>
                    <a:lnTo>
                      <a:pt x="281" y="200"/>
                    </a:lnTo>
                    <a:cubicBezTo>
                      <a:pt x="254" y="183"/>
                      <a:pt x="223" y="175"/>
                      <a:pt x="192" y="175"/>
                    </a:cubicBezTo>
                    <a:close/>
                    <a:moveTo>
                      <a:pt x="954" y="541"/>
                    </a:moveTo>
                    <a:lnTo>
                      <a:pt x="192" y="541"/>
                    </a:lnTo>
                    <a:lnTo>
                      <a:pt x="192" y="541"/>
                    </a:lnTo>
                    <a:cubicBezTo>
                      <a:pt x="86" y="541"/>
                      <a:pt x="0" y="455"/>
                      <a:pt x="0" y="348"/>
                    </a:cubicBezTo>
                    <a:lnTo>
                      <a:pt x="0" y="348"/>
                    </a:lnTo>
                    <a:cubicBezTo>
                      <a:pt x="0" y="242"/>
                      <a:pt x="86" y="156"/>
                      <a:pt x="192" y="156"/>
                    </a:cubicBezTo>
                    <a:lnTo>
                      <a:pt x="192" y="156"/>
                    </a:lnTo>
                    <a:cubicBezTo>
                      <a:pt x="223" y="156"/>
                      <a:pt x="254" y="164"/>
                      <a:pt x="281" y="179"/>
                    </a:cubicBezTo>
                    <a:lnTo>
                      <a:pt x="281" y="179"/>
                    </a:lnTo>
                    <a:cubicBezTo>
                      <a:pt x="336" y="70"/>
                      <a:pt x="449" y="0"/>
                      <a:pt x="570" y="0"/>
                    </a:cubicBezTo>
                    <a:lnTo>
                      <a:pt x="570" y="0"/>
                    </a:lnTo>
                    <a:cubicBezTo>
                      <a:pt x="694" y="0"/>
                      <a:pt x="806" y="71"/>
                      <a:pt x="861" y="180"/>
                    </a:cubicBezTo>
                    <a:lnTo>
                      <a:pt x="861" y="180"/>
                    </a:lnTo>
                    <a:cubicBezTo>
                      <a:pt x="890" y="165"/>
                      <a:pt x="922" y="156"/>
                      <a:pt x="954" y="156"/>
                    </a:cubicBezTo>
                    <a:lnTo>
                      <a:pt x="954" y="156"/>
                    </a:lnTo>
                    <a:cubicBezTo>
                      <a:pt x="1060" y="156"/>
                      <a:pt x="1146" y="242"/>
                      <a:pt x="1146" y="348"/>
                    </a:cubicBezTo>
                    <a:lnTo>
                      <a:pt x="1146" y="348"/>
                    </a:lnTo>
                    <a:cubicBezTo>
                      <a:pt x="1146" y="455"/>
                      <a:pt x="1060" y="541"/>
                      <a:pt x="954" y="5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32">
                <a:extLst>
                  <a:ext uri="{FF2B5EF4-FFF2-40B4-BE49-F238E27FC236}">
                    <a16:creationId xmlns:a16="http://schemas.microsoft.com/office/drawing/2014/main" id="{B6C1BB68-A8A6-4642-9AC1-9ACCDD1F7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322" y="7997137"/>
                <a:ext cx="602392" cy="2355507"/>
              </a:xfrm>
              <a:custGeom>
                <a:avLst/>
                <a:gdLst>
                  <a:gd name="T0" fmla="*/ 678 w 688"/>
                  <a:gd name="T1" fmla="*/ 2687 h 2688"/>
                  <a:gd name="T2" fmla="*/ 9 w 688"/>
                  <a:gd name="T3" fmla="*/ 2687 h 2688"/>
                  <a:gd name="T4" fmla="*/ 9 w 688"/>
                  <a:gd name="T5" fmla="*/ 2687 h 2688"/>
                  <a:gd name="T6" fmla="*/ 0 w 688"/>
                  <a:gd name="T7" fmla="*/ 2678 h 2688"/>
                  <a:gd name="T8" fmla="*/ 0 w 688"/>
                  <a:gd name="T9" fmla="*/ 8 h 2688"/>
                  <a:gd name="T10" fmla="*/ 0 w 688"/>
                  <a:gd name="T11" fmla="*/ 8 h 2688"/>
                  <a:gd name="T12" fmla="*/ 9 w 688"/>
                  <a:gd name="T13" fmla="*/ 0 h 2688"/>
                  <a:gd name="T14" fmla="*/ 9 w 688"/>
                  <a:gd name="T15" fmla="*/ 0 h 2688"/>
                  <a:gd name="T16" fmla="*/ 19 w 688"/>
                  <a:gd name="T17" fmla="*/ 8 h 2688"/>
                  <a:gd name="T18" fmla="*/ 19 w 688"/>
                  <a:gd name="T19" fmla="*/ 2669 h 2688"/>
                  <a:gd name="T20" fmla="*/ 678 w 688"/>
                  <a:gd name="T21" fmla="*/ 2669 h 2688"/>
                  <a:gd name="T22" fmla="*/ 678 w 688"/>
                  <a:gd name="T23" fmla="*/ 2669 h 2688"/>
                  <a:gd name="T24" fmla="*/ 687 w 688"/>
                  <a:gd name="T25" fmla="*/ 2678 h 2688"/>
                  <a:gd name="T26" fmla="*/ 687 w 688"/>
                  <a:gd name="T27" fmla="*/ 2678 h 2688"/>
                  <a:gd name="T28" fmla="*/ 678 w 688"/>
                  <a:gd name="T29" fmla="*/ 2687 h 2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8" h="2688">
                    <a:moveTo>
                      <a:pt x="678" y="2687"/>
                    </a:moveTo>
                    <a:lnTo>
                      <a:pt x="9" y="2687"/>
                    </a:lnTo>
                    <a:lnTo>
                      <a:pt x="9" y="2687"/>
                    </a:lnTo>
                    <a:cubicBezTo>
                      <a:pt x="4" y="2687"/>
                      <a:pt x="0" y="2684"/>
                      <a:pt x="0" y="267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19" y="4"/>
                      <a:pt x="19" y="8"/>
                    </a:cubicBezTo>
                    <a:lnTo>
                      <a:pt x="19" y="2669"/>
                    </a:lnTo>
                    <a:lnTo>
                      <a:pt x="678" y="2669"/>
                    </a:lnTo>
                    <a:lnTo>
                      <a:pt x="678" y="2669"/>
                    </a:lnTo>
                    <a:cubicBezTo>
                      <a:pt x="682" y="2669"/>
                      <a:pt x="687" y="2673"/>
                      <a:pt x="687" y="2678"/>
                    </a:cubicBezTo>
                    <a:lnTo>
                      <a:pt x="687" y="2678"/>
                    </a:lnTo>
                    <a:cubicBezTo>
                      <a:pt x="687" y="2684"/>
                      <a:pt x="682" y="2687"/>
                      <a:pt x="678" y="26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33">
                <a:extLst>
                  <a:ext uri="{FF2B5EF4-FFF2-40B4-BE49-F238E27FC236}">
                    <a16:creationId xmlns:a16="http://schemas.microsoft.com/office/drawing/2014/main" id="{EFACB9D0-4E07-4459-B84F-A5D0C39F1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230" y="7831095"/>
                <a:ext cx="181491" cy="181489"/>
              </a:xfrm>
              <a:custGeom>
                <a:avLst/>
                <a:gdLst>
                  <a:gd name="T0" fmla="*/ 104 w 209"/>
                  <a:gd name="T1" fmla="*/ 19 h 209"/>
                  <a:gd name="T2" fmla="*/ 104 w 209"/>
                  <a:gd name="T3" fmla="*/ 19 h 209"/>
                  <a:gd name="T4" fmla="*/ 19 w 209"/>
                  <a:gd name="T5" fmla="*/ 104 h 209"/>
                  <a:gd name="T6" fmla="*/ 19 w 209"/>
                  <a:gd name="T7" fmla="*/ 104 h 209"/>
                  <a:gd name="T8" fmla="*/ 104 w 209"/>
                  <a:gd name="T9" fmla="*/ 190 h 209"/>
                  <a:gd name="T10" fmla="*/ 104 w 209"/>
                  <a:gd name="T11" fmla="*/ 190 h 209"/>
                  <a:gd name="T12" fmla="*/ 190 w 209"/>
                  <a:gd name="T13" fmla="*/ 104 h 209"/>
                  <a:gd name="T14" fmla="*/ 190 w 209"/>
                  <a:gd name="T15" fmla="*/ 104 h 209"/>
                  <a:gd name="T16" fmla="*/ 104 w 209"/>
                  <a:gd name="T17" fmla="*/ 19 h 209"/>
                  <a:gd name="T18" fmla="*/ 104 w 209"/>
                  <a:gd name="T19" fmla="*/ 208 h 209"/>
                  <a:gd name="T20" fmla="*/ 104 w 209"/>
                  <a:gd name="T21" fmla="*/ 208 h 209"/>
                  <a:gd name="T22" fmla="*/ 0 w 209"/>
                  <a:gd name="T23" fmla="*/ 104 h 209"/>
                  <a:gd name="T24" fmla="*/ 0 w 209"/>
                  <a:gd name="T25" fmla="*/ 104 h 209"/>
                  <a:gd name="T26" fmla="*/ 104 w 209"/>
                  <a:gd name="T27" fmla="*/ 0 h 209"/>
                  <a:gd name="T28" fmla="*/ 104 w 209"/>
                  <a:gd name="T29" fmla="*/ 0 h 209"/>
                  <a:gd name="T30" fmla="*/ 208 w 209"/>
                  <a:gd name="T31" fmla="*/ 104 h 209"/>
                  <a:gd name="T32" fmla="*/ 208 w 209"/>
                  <a:gd name="T33" fmla="*/ 104 h 209"/>
                  <a:gd name="T34" fmla="*/ 104 w 209"/>
                  <a:gd name="T35" fmla="*/ 208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9" h="209">
                    <a:moveTo>
                      <a:pt x="104" y="19"/>
                    </a:moveTo>
                    <a:lnTo>
                      <a:pt x="104" y="19"/>
                    </a:lnTo>
                    <a:cubicBezTo>
                      <a:pt x="57" y="19"/>
                      <a:pt x="19" y="57"/>
                      <a:pt x="19" y="104"/>
                    </a:cubicBezTo>
                    <a:lnTo>
                      <a:pt x="19" y="104"/>
                    </a:lnTo>
                    <a:cubicBezTo>
                      <a:pt x="19" y="151"/>
                      <a:pt x="57" y="190"/>
                      <a:pt x="104" y="190"/>
                    </a:cubicBezTo>
                    <a:lnTo>
                      <a:pt x="104" y="190"/>
                    </a:lnTo>
                    <a:cubicBezTo>
                      <a:pt x="151" y="190"/>
                      <a:pt x="190" y="151"/>
                      <a:pt x="190" y="104"/>
                    </a:cubicBezTo>
                    <a:lnTo>
                      <a:pt x="190" y="104"/>
                    </a:lnTo>
                    <a:cubicBezTo>
                      <a:pt x="190" y="57"/>
                      <a:pt x="151" y="19"/>
                      <a:pt x="104" y="19"/>
                    </a:cubicBezTo>
                    <a:close/>
                    <a:moveTo>
                      <a:pt x="104" y="208"/>
                    </a:moveTo>
                    <a:lnTo>
                      <a:pt x="104" y="208"/>
                    </a:lnTo>
                    <a:cubicBezTo>
                      <a:pt x="47" y="208"/>
                      <a:pt x="0" y="162"/>
                      <a:pt x="0" y="104"/>
                    </a:cubicBezTo>
                    <a:lnTo>
                      <a:pt x="0" y="104"/>
                    </a:lnTo>
                    <a:cubicBezTo>
                      <a:pt x="0" y="47"/>
                      <a:pt x="47" y="0"/>
                      <a:pt x="104" y="0"/>
                    </a:cubicBezTo>
                    <a:lnTo>
                      <a:pt x="104" y="0"/>
                    </a:lnTo>
                    <a:cubicBezTo>
                      <a:pt x="162" y="0"/>
                      <a:pt x="208" y="47"/>
                      <a:pt x="208" y="104"/>
                    </a:cubicBezTo>
                    <a:lnTo>
                      <a:pt x="208" y="104"/>
                    </a:lnTo>
                    <a:cubicBezTo>
                      <a:pt x="208" y="162"/>
                      <a:pt x="162" y="208"/>
                      <a:pt x="104" y="2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34">
                <a:extLst>
                  <a:ext uri="{FF2B5EF4-FFF2-40B4-BE49-F238E27FC236}">
                    <a16:creationId xmlns:a16="http://schemas.microsoft.com/office/drawing/2014/main" id="{0D129968-765D-480E-83BB-17B2220C8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8694" y="11669412"/>
                <a:ext cx="181489" cy="181489"/>
              </a:xfrm>
              <a:custGeom>
                <a:avLst/>
                <a:gdLst>
                  <a:gd name="T0" fmla="*/ 105 w 209"/>
                  <a:gd name="T1" fmla="*/ 18 h 209"/>
                  <a:gd name="T2" fmla="*/ 105 w 209"/>
                  <a:gd name="T3" fmla="*/ 18 h 209"/>
                  <a:gd name="T4" fmla="*/ 19 w 209"/>
                  <a:gd name="T5" fmla="*/ 104 h 209"/>
                  <a:gd name="T6" fmla="*/ 19 w 209"/>
                  <a:gd name="T7" fmla="*/ 104 h 209"/>
                  <a:gd name="T8" fmla="*/ 105 w 209"/>
                  <a:gd name="T9" fmla="*/ 190 h 209"/>
                  <a:gd name="T10" fmla="*/ 105 w 209"/>
                  <a:gd name="T11" fmla="*/ 190 h 209"/>
                  <a:gd name="T12" fmla="*/ 190 w 209"/>
                  <a:gd name="T13" fmla="*/ 104 h 209"/>
                  <a:gd name="T14" fmla="*/ 190 w 209"/>
                  <a:gd name="T15" fmla="*/ 104 h 209"/>
                  <a:gd name="T16" fmla="*/ 105 w 209"/>
                  <a:gd name="T17" fmla="*/ 18 h 209"/>
                  <a:gd name="T18" fmla="*/ 105 w 209"/>
                  <a:gd name="T19" fmla="*/ 208 h 209"/>
                  <a:gd name="T20" fmla="*/ 105 w 209"/>
                  <a:gd name="T21" fmla="*/ 208 h 209"/>
                  <a:gd name="T22" fmla="*/ 0 w 209"/>
                  <a:gd name="T23" fmla="*/ 104 h 209"/>
                  <a:gd name="T24" fmla="*/ 0 w 209"/>
                  <a:gd name="T25" fmla="*/ 104 h 209"/>
                  <a:gd name="T26" fmla="*/ 105 w 209"/>
                  <a:gd name="T27" fmla="*/ 0 h 209"/>
                  <a:gd name="T28" fmla="*/ 105 w 209"/>
                  <a:gd name="T29" fmla="*/ 0 h 209"/>
                  <a:gd name="T30" fmla="*/ 208 w 209"/>
                  <a:gd name="T31" fmla="*/ 104 h 209"/>
                  <a:gd name="T32" fmla="*/ 208 w 209"/>
                  <a:gd name="T33" fmla="*/ 104 h 209"/>
                  <a:gd name="T34" fmla="*/ 105 w 209"/>
                  <a:gd name="T35" fmla="*/ 208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9" h="209">
                    <a:moveTo>
                      <a:pt x="105" y="18"/>
                    </a:moveTo>
                    <a:lnTo>
                      <a:pt x="105" y="18"/>
                    </a:lnTo>
                    <a:cubicBezTo>
                      <a:pt x="57" y="18"/>
                      <a:pt x="19" y="57"/>
                      <a:pt x="19" y="104"/>
                    </a:cubicBezTo>
                    <a:lnTo>
                      <a:pt x="19" y="104"/>
                    </a:lnTo>
                    <a:cubicBezTo>
                      <a:pt x="19" y="152"/>
                      <a:pt x="57" y="190"/>
                      <a:pt x="105" y="190"/>
                    </a:cubicBezTo>
                    <a:lnTo>
                      <a:pt x="105" y="190"/>
                    </a:lnTo>
                    <a:cubicBezTo>
                      <a:pt x="152" y="190"/>
                      <a:pt x="190" y="152"/>
                      <a:pt x="190" y="104"/>
                    </a:cubicBezTo>
                    <a:lnTo>
                      <a:pt x="190" y="104"/>
                    </a:lnTo>
                    <a:cubicBezTo>
                      <a:pt x="190" y="57"/>
                      <a:pt x="152" y="18"/>
                      <a:pt x="105" y="18"/>
                    </a:cubicBezTo>
                    <a:close/>
                    <a:moveTo>
                      <a:pt x="105" y="208"/>
                    </a:moveTo>
                    <a:lnTo>
                      <a:pt x="105" y="208"/>
                    </a:lnTo>
                    <a:cubicBezTo>
                      <a:pt x="48" y="208"/>
                      <a:pt x="0" y="162"/>
                      <a:pt x="0" y="104"/>
                    </a:cubicBezTo>
                    <a:lnTo>
                      <a:pt x="0" y="104"/>
                    </a:lnTo>
                    <a:cubicBezTo>
                      <a:pt x="0" y="47"/>
                      <a:pt x="48" y="0"/>
                      <a:pt x="105" y="0"/>
                    </a:cubicBezTo>
                    <a:lnTo>
                      <a:pt x="105" y="0"/>
                    </a:lnTo>
                    <a:cubicBezTo>
                      <a:pt x="162" y="0"/>
                      <a:pt x="208" y="47"/>
                      <a:pt x="208" y="104"/>
                    </a:cubicBezTo>
                    <a:lnTo>
                      <a:pt x="208" y="104"/>
                    </a:lnTo>
                    <a:cubicBezTo>
                      <a:pt x="208" y="162"/>
                      <a:pt x="162" y="208"/>
                      <a:pt x="105" y="2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35">
                <a:extLst>
                  <a:ext uri="{FF2B5EF4-FFF2-40B4-BE49-F238E27FC236}">
                    <a16:creationId xmlns:a16="http://schemas.microsoft.com/office/drawing/2014/main" id="{BCB04C1D-DB0E-4CF7-B571-EFF159466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5683" y="11213757"/>
                <a:ext cx="1544595" cy="556054"/>
              </a:xfrm>
              <a:custGeom>
                <a:avLst/>
                <a:gdLst>
                  <a:gd name="T0" fmla="*/ 1756 w 1766"/>
                  <a:gd name="T1" fmla="*/ 633 h 634"/>
                  <a:gd name="T2" fmla="*/ 10 w 1766"/>
                  <a:gd name="T3" fmla="*/ 633 h 634"/>
                  <a:gd name="T4" fmla="*/ 10 w 1766"/>
                  <a:gd name="T5" fmla="*/ 633 h 634"/>
                  <a:gd name="T6" fmla="*/ 0 w 1766"/>
                  <a:gd name="T7" fmla="*/ 624 h 634"/>
                  <a:gd name="T8" fmla="*/ 0 w 1766"/>
                  <a:gd name="T9" fmla="*/ 9 h 634"/>
                  <a:gd name="T10" fmla="*/ 0 w 1766"/>
                  <a:gd name="T11" fmla="*/ 9 h 634"/>
                  <a:gd name="T12" fmla="*/ 10 w 1766"/>
                  <a:gd name="T13" fmla="*/ 0 h 634"/>
                  <a:gd name="T14" fmla="*/ 10 w 1766"/>
                  <a:gd name="T15" fmla="*/ 0 h 634"/>
                  <a:gd name="T16" fmla="*/ 20 w 1766"/>
                  <a:gd name="T17" fmla="*/ 9 h 634"/>
                  <a:gd name="T18" fmla="*/ 20 w 1766"/>
                  <a:gd name="T19" fmla="*/ 615 h 634"/>
                  <a:gd name="T20" fmla="*/ 1756 w 1766"/>
                  <a:gd name="T21" fmla="*/ 615 h 634"/>
                  <a:gd name="T22" fmla="*/ 1756 w 1766"/>
                  <a:gd name="T23" fmla="*/ 615 h 634"/>
                  <a:gd name="T24" fmla="*/ 1765 w 1766"/>
                  <a:gd name="T25" fmla="*/ 624 h 634"/>
                  <a:gd name="T26" fmla="*/ 1765 w 1766"/>
                  <a:gd name="T27" fmla="*/ 624 h 634"/>
                  <a:gd name="T28" fmla="*/ 1756 w 1766"/>
                  <a:gd name="T29" fmla="*/ 633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66" h="634">
                    <a:moveTo>
                      <a:pt x="1756" y="633"/>
                    </a:moveTo>
                    <a:lnTo>
                      <a:pt x="10" y="633"/>
                    </a:lnTo>
                    <a:lnTo>
                      <a:pt x="10" y="633"/>
                    </a:lnTo>
                    <a:cubicBezTo>
                      <a:pt x="5" y="633"/>
                      <a:pt x="0" y="630"/>
                      <a:pt x="0" y="62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4"/>
                      <a:pt x="20" y="9"/>
                    </a:cubicBezTo>
                    <a:lnTo>
                      <a:pt x="20" y="615"/>
                    </a:lnTo>
                    <a:lnTo>
                      <a:pt x="1756" y="615"/>
                    </a:lnTo>
                    <a:lnTo>
                      <a:pt x="1756" y="615"/>
                    </a:lnTo>
                    <a:cubicBezTo>
                      <a:pt x="1761" y="615"/>
                      <a:pt x="1765" y="619"/>
                      <a:pt x="1765" y="624"/>
                    </a:cubicBezTo>
                    <a:lnTo>
                      <a:pt x="1765" y="624"/>
                    </a:lnTo>
                    <a:cubicBezTo>
                      <a:pt x="1765" y="630"/>
                      <a:pt x="1761" y="633"/>
                      <a:pt x="1756" y="6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36">
                <a:extLst>
                  <a:ext uri="{FF2B5EF4-FFF2-40B4-BE49-F238E27FC236}">
                    <a16:creationId xmlns:a16="http://schemas.microsoft.com/office/drawing/2014/main" id="{E851ED5F-EFC4-477C-9037-3C7506FC9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406" y="9761838"/>
                <a:ext cx="1328351" cy="1158446"/>
              </a:xfrm>
              <a:custGeom>
                <a:avLst/>
                <a:gdLst>
                  <a:gd name="T0" fmla="*/ 1374 w 1515"/>
                  <a:gd name="T1" fmla="*/ 1320 h 1321"/>
                  <a:gd name="T2" fmla="*/ 757 w 1515"/>
                  <a:gd name="T3" fmla="*/ 1320 h 1321"/>
                  <a:gd name="T4" fmla="*/ 140 w 1515"/>
                  <a:gd name="T5" fmla="*/ 1320 h 1321"/>
                  <a:gd name="T6" fmla="*/ 140 w 1515"/>
                  <a:gd name="T7" fmla="*/ 1320 h 1321"/>
                  <a:gd name="T8" fmla="*/ 41 w 1515"/>
                  <a:gd name="T9" fmla="*/ 1279 h 1321"/>
                  <a:gd name="T10" fmla="*/ 41 w 1515"/>
                  <a:gd name="T11" fmla="*/ 1279 h 1321"/>
                  <a:gd name="T12" fmla="*/ 0 w 1515"/>
                  <a:gd name="T13" fmla="*/ 1180 h 1321"/>
                  <a:gd name="T14" fmla="*/ 0 w 1515"/>
                  <a:gd name="T15" fmla="*/ 661 h 1321"/>
                  <a:gd name="T16" fmla="*/ 0 w 1515"/>
                  <a:gd name="T17" fmla="*/ 140 h 1321"/>
                  <a:gd name="T18" fmla="*/ 0 w 1515"/>
                  <a:gd name="T19" fmla="*/ 140 h 1321"/>
                  <a:gd name="T20" fmla="*/ 41 w 1515"/>
                  <a:gd name="T21" fmla="*/ 41 h 1321"/>
                  <a:gd name="T22" fmla="*/ 41 w 1515"/>
                  <a:gd name="T23" fmla="*/ 41 h 1321"/>
                  <a:gd name="T24" fmla="*/ 140 w 1515"/>
                  <a:gd name="T25" fmla="*/ 0 h 1321"/>
                  <a:gd name="T26" fmla="*/ 757 w 1515"/>
                  <a:gd name="T27" fmla="*/ 0 h 1321"/>
                  <a:gd name="T28" fmla="*/ 1374 w 1515"/>
                  <a:gd name="T29" fmla="*/ 0 h 1321"/>
                  <a:gd name="T30" fmla="*/ 1374 w 1515"/>
                  <a:gd name="T31" fmla="*/ 0 h 1321"/>
                  <a:gd name="T32" fmla="*/ 1473 w 1515"/>
                  <a:gd name="T33" fmla="*/ 41 h 1321"/>
                  <a:gd name="T34" fmla="*/ 1473 w 1515"/>
                  <a:gd name="T35" fmla="*/ 41 h 1321"/>
                  <a:gd name="T36" fmla="*/ 1514 w 1515"/>
                  <a:gd name="T37" fmla="*/ 140 h 1321"/>
                  <a:gd name="T38" fmla="*/ 1514 w 1515"/>
                  <a:gd name="T39" fmla="*/ 661 h 1321"/>
                  <a:gd name="T40" fmla="*/ 1514 w 1515"/>
                  <a:gd name="T41" fmla="*/ 1180 h 1321"/>
                  <a:gd name="T42" fmla="*/ 1514 w 1515"/>
                  <a:gd name="T43" fmla="*/ 1180 h 1321"/>
                  <a:gd name="T44" fmla="*/ 1473 w 1515"/>
                  <a:gd name="T45" fmla="*/ 1279 h 1321"/>
                  <a:gd name="T46" fmla="*/ 1473 w 1515"/>
                  <a:gd name="T47" fmla="*/ 1279 h 1321"/>
                  <a:gd name="T48" fmla="*/ 1374 w 1515"/>
                  <a:gd name="T49" fmla="*/ 1320 h 1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15" h="1321">
                    <a:moveTo>
                      <a:pt x="1374" y="1320"/>
                    </a:moveTo>
                    <a:lnTo>
                      <a:pt x="757" y="1320"/>
                    </a:lnTo>
                    <a:lnTo>
                      <a:pt x="140" y="1320"/>
                    </a:lnTo>
                    <a:lnTo>
                      <a:pt x="140" y="1320"/>
                    </a:lnTo>
                    <a:cubicBezTo>
                      <a:pt x="101" y="1320"/>
                      <a:pt x="66" y="1305"/>
                      <a:pt x="41" y="1279"/>
                    </a:cubicBezTo>
                    <a:lnTo>
                      <a:pt x="41" y="1279"/>
                    </a:lnTo>
                    <a:cubicBezTo>
                      <a:pt x="16" y="1254"/>
                      <a:pt x="0" y="1219"/>
                      <a:pt x="0" y="1180"/>
                    </a:cubicBezTo>
                    <a:lnTo>
                      <a:pt x="0" y="661"/>
                    </a:lnTo>
                    <a:lnTo>
                      <a:pt x="0" y="140"/>
                    </a:lnTo>
                    <a:lnTo>
                      <a:pt x="0" y="140"/>
                    </a:lnTo>
                    <a:cubicBezTo>
                      <a:pt x="0" y="102"/>
                      <a:pt x="16" y="66"/>
                      <a:pt x="41" y="41"/>
                    </a:cubicBezTo>
                    <a:lnTo>
                      <a:pt x="41" y="41"/>
                    </a:lnTo>
                    <a:cubicBezTo>
                      <a:pt x="66" y="16"/>
                      <a:pt x="101" y="0"/>
                      <a:pt x="140" y="0"/>
                    </a:cubicBezTo>
                    <a:lnTo>
                      <a:pt x="757" y="0"/>
                    </a:lnTo>
                    <a:lnTo>
                      <a:pt x="1374" y="0"/>
                    </a:lnTo>
                    <a:lnTo>
                      <a:pt x="1374" y="0"/>
                    </a:lnTo>
                    <a:cubicBezTo>
                      <a:pt x="1413" y="0"/>
                      <a:pt x="1448" y="16"/>
                      <a:pt x="1473" y="41"/>
                    </a:cubicBezTo>
                    <a:lnTo>
                      <a:pt x="1473" y="41"/>
                    </a:lnTo>
                    <a:cubicBezTo>
                      <a:pt x="1498" y="66"/>
                      <a:pt x="1514" y="102"/>
                      <a:pt x="1514" y="140"/>
                    </a:cubicBezTo>
                    <a:lnTo>
                      <a:pt x="1514" y="661"/>
                    </a:lnTo>
                    <a:lnTo>
                      <a:pt x="1514" y="1180"/>
                    </a:lnTo>
                    <a:lnTo>
                      <a:pt x="1514" y="1180"/>
                    </a:lnTo>
                    <a:cubicBezTo>
                      <a:pt x="1514" y="1219"/>
                      <a:pt x="1498" y="1254"/>
                      <a:pt x="1473" y="1279"/>
                    </a:cubicBezTo>
                    <a:lnTo>
                      <a:pt x="1473" y="1279"/>
                    </a:lnTo>
                    <a:cubicBezTo>
                      <a:pt x="1448" y="1305"/>
                      <a:pt x="1413" y="1320"/>
                      <a:pt x="1374" y="13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37">
                <a:extLst>
                  <a:ext uri="{FF2B5EF4-FFF2-40B4-BE49-F238E27FC236}">
                    <a16:creationId xmlns:a16="http://schemas.microsoft.com/office/drawing/2014/main" id="{CD7926C4-4A07-45D9-A792-A367DA7E5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6683" y="9754115"/>
                <a:ext cx="1343797" cy="1173892"/>
              </a:xfrm>
              <a:custGeom>
                <a:avLst/>
                <a:gdLst>
                  <a:gd name="T0" fmla="*/ 149 w 1533"/>
                  <a:gd name="T1" fmla="*/ 18 h 1340"/>
                  <a:gd name="T2" fmla="*/ 149 w 1533"/>
                  <a:gd name="T3" fmla="*/ 18 h 1340"/>
                  <a:gd name="T4" fmla="*/ 57 w 1533"/>
                  <a:gd name="T5" fmla="*/ 57 h 1340"/>
                  <a:gd name="T6" fmla="*/ 57 w 1533"/>
                  <a:gd name="T7" fmla="*/ 57 h 1340"/>
                  <a:gd name="T8" fmla="*/ 18 w 1533"/>
                  <a:gd name="T9" fmla="*/ 149 h 1340"/>
                  <a:gd name="T10" fmla="*/ 18 w 1533"/>
                  <a:gd name="T11" fmla="*/ 1189 h 1340"/>
                  <a:gd name="T12" fmla="*/ 18 w 1533"/>
                  <a:gd name="T13" fmla="*/ 1189 h 1340"/>
                  <a:gd name="T14" fmla="*/ 57 w 1533"/>
                  <a:gd name="T15" fmla="*/ 1281 h 1340"/>
                  <a:gd name="T16" fmla="*/ 57 w 1533"/>
                  <a:gd name="T17" fmla="*/ 1281 h 1340"/>
                  <a:gd name="T18" fmla="*/ 149 w 1533"/>
                  <a:gd name="T19" fmla="*/ 1320 h 1340"/>
                  <a:gd name="T20" fmla="*/ 1383 w 1533"/>
                  <a:gd name="T21" fmla="*/ 1320 h 1340"/>
                  <a:gd name="T22" fmla="*/ 1383 w 1533"/>
                  <a:gd name="T23" fmla="*/ 1320 h 1340"/>
                  <a:gd name="T24" fmla="*/ 1476 w 1533"/>
                  <a:gd name="T25" fmla="*/ 1281 h 1340"/>
                  <a:gd name="T26" fmla="*/ 1476 w 1533"/>
                  <a:gd name="T27" fmla="*/ 1281 h 1340"/>
                  <a:gd name="T28" fmla="*/ 1513 w 1533"/>
                  <a:gd name="T29" fmla="*/ 1189 h 1340"/>
                  <a:gd name="T30" fmla="*/ 1513 w 1533"/>
                  <a:gd name="T31" fmla="*/ 149 h 1340"/>
                  <a:gd name="T32" fmla="*/ 1513 w 1533"/>
                  <a:gd name="T33" fmla="*/ 149 h 1340"/>
                  <a:gd name="T34" fmla="*/ 1476 w 1533"/>
                  <a:gd name="T35" fmla="*/ 57 h 1340"/>
                  <a:gd name="T36" fmla="*/ 1476 w 1533"/>
                  <a:gd name="T37" fmla="*/ 57 h 1340"/>
                  <a:gd name="T38" fmla="*/ 1383 w 1533"/>
                  <a:gd name="T39" fmla="*/ 18 h 1340"/>
                  <a:gd name="T40" fmla="*/ 149 w 1533"/>
                  <a:gd name="T41" fmla="*/ 18 h 1340"/>
                  <a:gd name="T42" fmla="*/ 1383 w 1533"/>
                  <a:gd name="T43" fmla="*/ 1339 h 1340"/>
                  <a:gd name="T44" fmla="*/ 149 w 1533"/>
                  <a:gd name="T45" fmla="*/ 1339 h 1340"/>
                  <a:gd name="T46" fmla="*/ 149 w 1533"/>
                  <a:gd name="T47" fmla="*/ 1339 h 1340"/>
                  <a:gd name="T48" fmla="*/ 43 w 1533"/>
                  <a:gd name="T49" fmla="*/ 1295 h 1340"/>
                  <a:gd name="T50" fmla="*/ 43 w 1533"/>
                  <a:gd name="T51" fmla="*/ 1295 h 1340"/>
                  <a:gd name="T52" fmla="*/ 0 w 1533"/>
                  <a:gd name="T53" fmla="*/ 1189 h 1340"/>
                  <a:gd name="T54" fmla="*/ 0 w 1533"/>
                  <a:gd name="T55" fmla="*/ 149 h 1340"/>
                  <a:gd name="T56" fmla="*/ 0 w 1533"/>
                  <a:gd name="T57" fmla="*/ 149 h 1340"/>
                  <a:gd name="T58" fmla="*/ 43 w 1533"/>
                  <a:gd name="T59" fmla="*/ 44 h 1340"/>
                  <a:gd name="T60" fmla="*/ 43 w 1533"/>
                  <a:gd name="T61" fmla="*/ 44 h 1340"/>
                  <a:gd name="T62" fmla="*/ 149 w 1533"/>
                  <a:gd name="T63" fmla="*/ 0 h 1340"/>
                  <a:gd name="T64" fmla="*/ 1383 w 1533"/>
                  <a:gd name="T65" fmla="*/ 0 h 1340"/>
                  <a:gd name="T66" fmla="*/ 1383 w 1533"/>
                  <a:gd name="T67" fmla="*/ 0 h 1340"/>
                  <a:gd name="T68" fmla="*/ 1489 w 1533"/>
                  <a:gd name="T69" fmla="*/ 44 h 1340"/>
                  <a:gd name="T70" fmla="*/ 1489 w 1533"/>
                  <a:gd name="T71" fmla="*/ 44 h 1340"/>
                  <a:gd name="T72" fmla="*/ 1532 w 1533"/>
                  <a:gd name="T73" fmla="*/ 149 h 1340"/>
                  <a:gd name="T74" fmla="*/ 1532 w 1533"/>
                  <a:gd name="T75" fmla="*/ 1189 h 1340"/>
                  <a:gd name="T76" fmla="*/ 1532 w 1533"/>
                  <a:gd name="T77" fmla="*/ 1189 h 1340"/>
                  <a:gd name="T78" fmla="*/ 1489 w 1533"/>
                  <a:gd name="T79" fmla="*/ 1295 h 1340"/>
                  <a:gd name="T80" fmla="*/ 1489 w 1533"/>
                  <a:gd name="T81" fmla="*/ 1295 h 1340"/>
                  <a:gd name="T82" fmla="*/ 1383 w 1533"/>
                  <a:gd name="T83" fmla="*/ 1339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33" h="1340">
                    <a:moveTo>
                      <a:pt x="149" y="18"/>
                    </a:moveTo>
                    <a:lnTo>
                      <a:pt x="149" y="18"/>
                    </a:lnTo>
                    <a:cubicBezTo>
                      <a:pt x="114" y="18"/>
                      <a:pt x="82" y="32"/>
                      <a:pt x="57" y="57"/>
                    </a:cubicBezTo>
                    <a:lnTo>
                      <a:pt x="57" y="57"/>
                    </a:lnTo>
                    <a:cubicBezTo>
                      <a:pt x="32" y="81"/>
                      <a:pt x="18" y="114"/>
                      <a:pt x="18" y="149"/>
                    </a:cubicBezTo>
                    <a:lnTo>
                      <a:pt x="18" y="1189"/>
                    </a:lnTo>
                    <a:lnTo>
                      <a:pt x="18" y="1189"/>
                    </a:lnTo>
                    <a:cubicBezTo>
                      <a:pt x="18" y="1224"/>
                      <a:pt x="32" y="1257"/>
                      <a:pt x="57" y="1281"/>
                    </a:cubicBezTo>
                    <a:lnTo>
                      <a:pt x="57" y="1281"/>
                    </a:lnTo>
                    <a:cubicBezTo>
                      <a:pt x="82" y="1307"/>
                      <a:pt x="114" y="1320"/>
                      <a:pt x="149" y="1320"/>
                    </a:cubicBezTo>
                    <a:lnTo>
                      <a:pt x="1383" y="1320"/>
                    </a:lnTo>
                    <a:lnTo>
                      <a:pt x="1383" y="1320"/>
                    </a:lnTo>
                    <a:cubicBezTo>
                      <a:pt x="1418" y="1320"/>
                      <a:pt x="1450" y="1307"/>
                      <a:pt x="1476" y="1281"/>
                    </a:cubicBezTo>
                    <a:lnTo>
                      <a:pt x="1476" y="1281"/>
                    </a:lnTo>
                    <a:cubicBezTo>
                      <a:pt x="1500" y="1257"/>
                      <a:pt x="1513" y="1224"/>
                      <a:pt x="1513" y="1189"/>
                    </a:cubicBezTo>
                    <a:lnTo>
                      <a:pt x="1513" y="149"/>
                    </a:lnTo>
                    <a:lnTo>
                      <a:pt x="1513" y="149"/>
                    </a:lnTo>
                    <a:cubicBezTo>
                      <a:pt x="1513" y="114"/>
                      <a:pt x="1500" y="81"/>
                      <a:pt x="1476" y="57"/>
                    </a:cubicBezTo>
                    <a:lnTo>
                      <a:pt x="1476" y="57"/>
                    </a:lnTo>
                    <a:cubicBezTo>
                      <a:pt x="1450" y="32"/>
                      <a:pt x="1418" y="18"/>
                      <a:pt x="1383" y="18"/>
                    </a:cubicBezTo>
                    <a:lnTo>
                      <a:pt x="149" y="18"/>
                    </a:lnTo>
                    <a:close/>
                    <a:moveTo>
                      <a:pt x="1383" y="1339"/>
                    </a:moveTo>
                    <a:lnTo>
                      <a:pt x="149" y="1339"/>
                    </a:lnTo>
                    <a:lnTo>
                      <a:pt x="149" y="1339"/>
                    </a:lnTo>
                    <a:cubicBezTo>
                      <a:pt x="110" y="1339"/>
                      <a:pt x="71" y="1323"/>
                      <a:pt x="43" y="1295"/>
                    </a:cubicBezTo>
                    <a:lnTo>
                      <a:pt x="43" y="1295"/>
                    </a:lnTo>
                    <a:cubicBezTo>
                      <a:pt x="15" y="1267"/>
                      <a:pt x="0" y="1229"/>
                      <a:pt x="0" y="1189"/>
                    </a:cubicBezTo>
                    <a:lnTo>
                      <a:pt x="0" y="149"/>
                    </a:lnTo>
                    <a:lnTo>
                      <a:pt x="0" y="149"/>
                    </a:lnTo>
                    <a:cubicBezTo>
                      <a:pt x="0" y="109"/>
                      <a:pt x="15" y="71"/>
                      <a:pt x="43" y="44"/>
                    </a:cubicBezTo>
                    <a:lnTo>
                      <a:pt x="43" y="44"/>
                    </a:lnTo>
                    <a:cubicBezTo>
                      <a:pt x="72" y="15"/>
                      <a:pt x="110" y="0"/>
                      <a:pt x="149" y="0"/>
                    </a:cubicBezTo>
                    <a:lnTo>
                      <a:pt x="1383" y="0"/>
                    </a:lnTo>
                    <a:lnTo>
                      <a:pt x="1383" y="0"/>
                    </a:lnTo>
                    <a:cubicBezTo>
                      <a:pt x="1423" y="0"/>
                      <a:pt x="1460" y="15"/>
                      <a:pt x="1489" y="44"/>
                    </a:cubicBezTo>
                    <a:lnTo>
                      <a:pt x="1489" y="44"/>
                    </a:lnTo>
                    <a:cubicBezTo>
                      <a:pt x="1517" y="71"/>
                      <a:pt x="1532" y="109"/>
                      <a:pt x="1532" y="149"/>
                    </a:cubicBezTo>
                    <a:lnTo>
                      <a:pt x="1532" y="1189"/>
                    </a:lnTo>
                    <a:lnTo>
                      <a:pt x="1532" y="1189"/>
                    </a:lnTo>
                    <a:cubicBezTo>
                      <a:pt x="1532" y="1229"/>
                      <a:pt x="1517" y="1267"/>
                      <a:pt x="1489" y="1295"/>
                    </a:cubicBezTo>
                    <a:lnTo>
                      <a:pt x="1489" y="1295"/>
                    </a:lnTo>
                    <a:cubicBezTo>
                      <a:pt x="1460" y="1323"/>
                      <a:pt x="1423" y="1339"/>
                      <a:pt x="1383" y="13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38">
                <a:extLst>
                  <a:ext uri="{FF2B5EF4-FFF2-40B4-BE49-F238E27FC236}">
                    <a16:creationId xmlns:a16="http://schemas.microsoft.com/office/drawing/2014/main" id="{F3F94AB2-F475-41D8-B8A8-9855397D7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234" y="9904712"/>
                <a:ext cx="872696" cy="872696"/>
              </a:xfrm>
              <a:custGeom>
                <a:avLst/>
                <a:gdLst>
                  <a:gd name="T0" fmla="*/ 402 w 997"/>
                  <a:gd name="T1" fmla="*/ 494 h 997"/>
                  <a:gd name="T2" fmla="*/ 594 w 997"/>
                  <a:gd name="T3" fmla="*/ 494 h 997"/>
                  <a:gd name="T4" fmla="*/ 383 w 997"/>
                  <a:gd name="T5" fmla="*/ 494 h 997"/>
                  <a:gd name="T6" fmla="*/ 613 w 997"/>
                  <a:gd name="T7" fmla="*/ 494 h 997"/>
                  <a:gd name="T8" fmla="*/ 312 w 997"/>
                  <a:gd name="T9" fmla="*/ 752 h 997"/>
                  <a:gd name="T10" fmla="*/ 446 w 997"/>
                  <a:gd name="T11" fmla="*/ 806 h 997"/>
                  <a:gd name="T12" fmla="*/ 466 w 997"/>
                  <a:gd name="T13" fmla="*/ 964 h 997"/>
                  <a:gd name="T14" fmla="*/ 530 w 997"/>
                  <a:gd name="T15" fmla="*/ 964 h 997"/>
                  <a:gd name="T16" fmla="*/ 543 w 997"/>
                  <a:gd name="T17" fmla="*/ 815 h 997"/>
                  <a:gd name="T18" fmla="*/ 679 w 997"/>
                  <a:gd name="T19" fmla="*/ 754 h 997"/>
                  <a:gd name="T20" fmla="*/ 805 w 997"/>
                  <a:gd name="T21" fmla="*/ 850 h 997"/>
                  <a:gd name="T22" fmla="*/ 850 w 997"/>
                  <a:gd name="T23" fmla="*/ 806 h 997"/>
                  <a:gd name="T24" fmla="*/ 755 w 997"/>
                  <a:gd name="T25" fmla="*/ 692 h 997"/>
                  <a:gd name="T26" fmla="*/ 809 w 997"/>
                  <a:gd name="T27" fmla="*/ 551 h 997"/>
                  <a:gd name="T28" fmla="*/ 964 w 997"/>
                  <a:gd name="T29" fmla="*/ 530 h 997"/>
                  <a:gd name="T30" fmla="*/ 964 w 997"/>
                  <a:gd name="T31" fmla="*/ 466 h 997"/>
                  <a:gd name="T32" fmla="*/ 820 w 997"/>
                  <a:gd name="T33" fmla="*/ 453 h 997"/>
                  <a:gd name="T34" fmla="*/ 758 w 997"/>
                  <a:gd name="T35" fmla="*/ 313 h 997"/>
                  <a:gd name="T36" fmla="*/ 850 w 997"/>
                  <a:gd name="T37" fmla="*/ 191 h 997"/>
                  <a:gd name="T38" fmla="*/ 805 w 997"/>
                  <a:gd name="T39" fmla="*/ 146 h 997"/>
                  <a:gd name="T40" fmla="*/ 696 w 997"/>
                  <a:gd name="T41" fmla="*/ 237 h 997"/>
                  <a:gd name="T42" fmla="*/ 551 w 997"/>
                  <a:gd name="T43" fmla="*/ 182 h 997"/>
                  <a:gd name="T44" fmla="*/ 530 w 997"/>
                  <a:gd name="T45" fmla="*/ 32 h 997"/>
                  <a:gd name="T46" fmla="*/ 466 w 997"/>
                  <a:gd name="T47" fmla="*/ 32 h 997"/>
                  <a:gd name="T48" fmla="*/ 453 w 997"/>
                  <a:gd name="T49" fmla="*/ 173 h 997"/>
                  <a:gd name="T50" fmla="*/ 312 w 997"/>
                  <a:gd name="T51" fmla="*/ 238 h 997"/>
                  <a:gd name="T52" fmla="*/ 191 w 997"/>
                  <a:gd name="T53" fmla="*/ 146 h 997"/>
                  <a:gd name="T54" fmla="*/ 146 w 997"/>
                  <a:gd name="T55" fmla="*/ 191 h 997"/>
                  <a:gd name="T56" fmla="*/ 238 w 997"/>
                  <a:gd name="T57" fmla="*/ 301 h 997"/>
                  <a:gd name="T58" fmla="*/ 185 w 997"/>
                  <a:gd name="T59" fmla="*/ 446 h 997"/>
                  <a:gd name="T60" fmla="*/ 32 w 997"/>
                  <a:gd name="T61" fmla="*/ 466 h 997"/>
                  <a:gd name="T62" fmla="*/ 32 w 997"/>
                  <a:gd name="T63" fmla="*/ 530 h 997"/>
                  <a:gd name="T64" fmla="*/ 177 w 997"/>
                  <a:gd name="T65" fmla="*/ 543 h 997"/>
                  <a:gd name="T66" fmla="*/ 242 w 997"/>
                  <a:gd name="T67" fmla="*/ 680 h 997"/>
                  <a:gd name="T68" fmla="*/ 146 w 997"/>
                  <a:gd name="T69" fmla="*/ 806 h 997"/>
                  <a:gd name="T70" fmla="*/ 191 w 997"/>
                  <a:gd name="T71" fmla="*/ 850 h 997"/>
                  <a:gd name="T72" fmla="*/ 305 w 997"/>
                  <a:gd name="T73" fmla="*/ 754 h 997"/>
                  <a:gd name="T74" fmla="*/ 453 w 997"/>
                  <a:gd name="T75" fmla="*/ 977 h 997"/>
                  <a:gd name="T76" fmla="*/ 434 w 997"/>
                  <a:gd name="T77" fmla="*/ 823 h 997"/>
                  <a:gd name="T78" fmla="*/ 191 w 997"/>
                  <a:gd name="T79" fmla="*/ 869 h 997"/>
                  <a:gd name="T80" fmla="*/ 127 w 997"/>
                  <a:gd name="T81" fmla="*/ 806 h 997"/>
                  <a:gd name="T82" fmla="*/ 222 w 997"/>
                  <a:gd name="T83" fmla="*/ 684 h 997"/>
                  <a:gd name="T84" fmla="*/ 19 w 997"/>
                  <a:gd name="T85" fmla="*/ 543 h 997"/>
                  <a:gd name="T86" fmla="*/ 19 w 997"/>
                  <a:gd name="T87" fmla="*/ 453 h 997"/>
                  <a:gd name="T88" fmla="*/ 168 w 997"/>
                  <a:gd name="T89" fmla="*/ 435 h 997"/>
                  <a:gd name="T90" fmla="*/ 127 w 997"/>
                  <a:gd name="T91" fmla="*/ 191 h 997"/>
                  <a:gd name="T92" fmla="*/ 191 w 997"/>
                  <a:gd name="T93" fmla="*/ 128 h 997"/>
                  <a:gd name="T94" fmla="*/ 308 w 997"/>
                  <a:gd name="T95" fmla="*/ 218 h 997"/>
                  <a:gd name="T96" fmla="*/ 453 w 997"/>
                  <a:gd name="T97" fmla="*/ 19 h 997"/>
                  <a:gd name="T98" fmla="*/ 543 w 997"/>
                  <a:gd name="T99" fmla="*/ 19 h 997"/>
                  <a:gd name="T100" fmla="*/ 561 w 997"/>
                  <a:gd name="T101" fmla="*/ 165 h 997"/>
                  <a:gd name="T102" fmla="*/ 805 w 997"/>
                  <a:gd name="T103" fmla="*/ 128 h 997"/>
                  <a:gd name="T104" fmla="*/ 868 w 997"/>
                  <a:gd name="T105" fmla="*/ 191 h 997"/>
                  <a:gd name="T106" fmla="*/ 777 w 997"/>
                  <a:gd name="T107" fmla="*/ 309 h 997"/>
                  <a:gd name="T108" fmla="*/ 977 w 997"/>
                  <a:gd name="T109" fmla="*/ 453 h 997"/>
                  <a:gd name="T110" fmla="*/ 977 w 997"/>
                  <a:gd name="T111" fmla="*/ 543 h 997"/>
                  <a:gd name="T112" fmla="*/ 826 w 997"/>
                  <a:gd name="T113" fmla="*/ 562 h 997"/>
                  <a:gd name="T114" fmla="*/ 868 w 997"/>
                  <a:gd name="T115" fmla="*/ 806 h 997"/>
                  <a:gd name="T116" fmla="*/ 805 w 997"/>
                  <a:gd name="T117" fmla="*/ 869 h 997"/>
                  <a:gd name="T118" fmla="*/ 683 w 997"/>
                  <a:gd name="T119" fmla="*/ 773 h 997"/>
                  <a:gd name="T120" fmla="*/ 543 w 997"/>
                  <a:gd name="T121" fmla="*/ 97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97" h="997">
                    <a:moveTo>
                      <a:pt x="498" y="398"/>
                    </a:moveTo>
                    <a:lnTo>
                      <a:pt x="498" y="398"/>
                    </a:lnTo>
                    <a:cubicBezTo>
                      <a:pt x="445" y="398"/>
                      <a:pt x="402" y="441"/>
                      <a:pt x="402" y="494"/>
                    </a:cubicBezTo>
                    <a:lnTo>
                      <a:pt x="402" y="494"/>
                    </a:lnTo>
                    <a:cubicBezTo>
                      <a:pt x="402" y="547"/>
                      <a:pt x="445" y="590"/>
                      <a:pt x="498" y="590"/>
                    </a:cubicBezTo>
                    <a:lnTo>
                      <a:pt x="498" y="590"/>
                    </a:lnTo>
                    <a:cubicBezTo>
                      <a:pt x="551" y="590"/>
                      <a:pt x="594" y="547"/>
                      <a:pt x="594" y="494"/>
                    </a:cubicBezTo>
                    <a:lnTo>
                      <a:pt x="594" y="494"/>
                    </a:lnTo>
                    <a:cubicBezTo>
                      <a:pt x="594" y="441"/>
                      <a:pt x="551" y="398"/>
                      <a:pt x="498" y="398"/>
                    </a:cubicBezTo>
                    <a:close/>
                    <a:moveTo>
                      <a:pt x="498" y="609"/>
                    </a:moveTo>
                    <a:lnTo>
                      <a:pt x="498" y="609"/>
                    </a:lnTo>
                    <a:cubicBezTo>
                      <a:pt x="435" y="609"/>
                      <a:pt x="383" y="558"/>
                      <a:pt x="383" y="494"/>
                    </a:cubicBezTo>
                    <a:lnTo>
                      <a:pt x="383" y="494"/>
                    </a:lnTo>
                    <a:cubicBezTo>
                      <a:pt x="383" y="431"/>
                      <a:pt x="435" y="379"/>
                      <a:pt x="498" y="379"/>
                    </a:cubicBezTo>
                    <a:lnTo>
                      <a:pt x="498" y="379"/>
                    </a:lnTo>
                    <a:cubicBezTo>
                      <a:pt x="561" y="379"/>
                      <a:pt x="613" y="431"/>
                      <a:pt x="613" y="494"/>
                    </a:cubicBezTo>
                    <a:lnTo>
                      <a:pt x="613" y="494"/>
                    </a:lnTo>
                    <a:cubicBezTo>
                      <a:pt x="613" y="558"/>
                      <a:pt x="561" y="609"/>
                      <a:pt x="498" y="609"/>
                    </a:cubicBezTo>
                    <a:close/>
                    <a:moveTo>
                      <a:pt x="312" y="752"/>
                    </a:moveTo>
                    <a:lnTo>
                      <a:pt x="312" y="752"/>
                    </a:lnTo>
                    <a:cubicBezTo>
                      <a:pt x="313" y="752"/>
                      <a:pt x="316" y="753"/>
                      <a:pt x="316" y="754"/>
                    </a:cubicBezTo>
                    <a:lnTo>
                      <a:pt x="316" y="754"/>
                    </a:lnTo>
                    <a:cubicBezTo>
                      <a:pt x="356" y="780"/>
                      <a:pt x="399" y="798"/>
                      <a:pt x="446" y="806"/>
                    </a:cubicBezTo>
                    <a:lnTo>
                      <a:pt x="446" y="806"/>
                    </a:lnTo>
                    <a:cubicBezTo>
                      <a:pt x="450" y="807"/>
                      <a:pt x="453" y="811"/>
                      <a:pt x="453" y="815"/>
                    </a:cubicBezTo>
                    <a:lnTo>
                      <a:pt x="453" y="933"/>
                    </a:lnTo>
                    <a:lnTo>
                      <a:pt x="453" y="933"/>
                    </a:lnTo>
                    <a:cubicBezTo>
                      <a:pt x="453" y="945"/>
                      <a:pt x="458" y="956"/>
                      <a:pt x="466" y="964"/>
                    </a:cubicBezTo>
                    <a:lnTo>
                      <a:pt x="466" y="964"/>
                    </a:lnTo>
                    <a:cubicBezTo>
                      <a:pt x="475" y="973"/>
                      <a:pt x="486" y="977"/>
                      <a:pt x="498" y="977"/>
                    </a:cubicBezTo>
                    <a:lnTo>
                      <a:pt x="498" y="977"/>
                    </a:lnTo>
                    <a:cubicBezTo>
                      <a:pt x="510" y="977"/>
                      <a:pt x="521" y="973"/>
                      <a:pt x="530" y="964"/>
                    </a:cubicBezTo>
                    <a:lnTo>
                      <a:pt x="530" y="964"/>
                    </a:lnTo>
                    <a:cubicBezTo>
                      <a:pt x="539" y="956"/>
                      <a:pt x="543" y="945"/>
                      <a:pt x="543" y="933"/>
                    </a:cubicBezTo>
                    <a:lnTo>
                      <a:pt x="543" y="815"/>
                    </a:lnTo>
                    <a:lnTo>
                      <a:pt x="543" y="815"/>
                    </a:lnTo>
                    <a:cubicBezTo>
                      <a:pt x="543" y="811"/>
                      <a:pt x="546" y="807"/>
                      <a:pt x="551" y="806"/>
                    </a:cubicBezTo>
                    <a:lnTo>
                      <a:pt x="551" y="806"/>
                    </a:lnTo>
                    <a:cubicBezTo>
                      <a:pt x="597" y="798"/>
                      <a:pt x="640" y="780"/>
                      <a:pt x="679" y="754"/>
                    </a:cubicBezTo>
                    <a:lnTo>
                      <a:pt x="679" y="754"/>
                    </a:lnTo>
                    <a:cubicBezTo>
                      <a:pt x="683" y="751"/>
                      <a:pt x="687" y="752"/>
                      <a:pt x="691" y="754"/>
                    </a:cubicBezTo>
                    <a:lnTo>
                      <a:pt x="774" y="837"/>
                    </a:lnTo>
                    <a:lnTo>
                      <a:pt x="774" y="837"/>
                    </a:lnTo>
                    <a:cubicBezTo>
                      <a:pt x="782" y="846"/>
                      <a:pt x="793" y="850"/>
                      <a:pt x="805" y="850"/>
                    </a:cubicBezTo>
                    <a:lnTo>
                      <a:pt x="805" y="850"/>
                    </a:lnTo>
                    <a:cubicBezTo>
                      <a:pt x="817" y="850"/>
                      <a:pt x="828" y="846"/>
                      <a:pt x="837" y="837"/>
                    </a:cubicBezTo>
                    <a:lnTo>
                      <a:pt x="837" y="837"/>
                    </a:lnTo>
                    <a:cubicBezTo>
                      <a:pt x="846" y="828"/>
                      <a:pt x="850" y="817"/>
                      <a:pt x="850" y="806"/>
                    </a:cubicBezTo>
                    <a:lnTo>
                      <a:pt x="850" y="806"/>
                    </a:lnTo>
                    <a:cubicBezTo>
                      <a:pt x="850" y="793"/>
                      <a:pt x="846" y="782"/>
                      <a:pt x="837" y="773"/>
                    </a:cubicBezTo>
                    <a:lnTo>
                      <a:pt x="755" y="692"/>
                    </a:lnTo>
                    <a:lnTo>
                      <a:pt x="755" y="692"/>
                    </a:lnTo>
                    <a:cubicBezTo>
                      <a:pt x="752" y="688"/>
                      <a:pt x="752" y="684"/>
                      <a:pt x="754" y="680"/>
                    </a:cubicBezTo>
                    <a:lnTo>
                      <a:pt x="754" y="680"/>
                    </a:lnTo>
                    <a:cubicBezTo>
                      <a:pt x="782" y="641"/>
                      <a:pt x="800" y="598"/>
                      <a:pt x="809" y="551"/>
                    </a:cubicBezTo>
                    <a:lnTo>
                      <a:pt x="809" y="551"/>
                    </a:lnTo>
                    <a:cubicBezTo>
                      <a:pt x="810" y="546"/>
                      <a:pt x="814" y="543"/>
                      <a:pt x="819" y="543"/>
                    </a:cubicBezTo>
                    <a:lnTo>
                      <a:pt x="933" y="543"/>
                    </a:lnTo>
                    <a:lnTo>
                      <a:pt x="933" y="543"/>
                    </a:lnTo>
                    <a:cubicBezTo>
                      <a:pt x="944" y="543"/>
                      <a:pt x="955" y="539"/>
                      <a:pt x="964" y="530"/>
                    </a:cubicBezTo>
                    <a:lnTo>
                      <a:pt x="964" y="530"/>
                    </a:lnTo>
                    <a:cubicBezTo>
                      <a:pt x="973" y="521"/>
                      <a:pt x="977" y="510"/>
                      <a:pt x="977" y="499"/>
                    </a:cubicBezTo>
                    <a:lnTo>
                      <a:pt x="977" y="499"/>
                    </a:lnTo>
                    <a:cubicBezTo>
                      <a:pt x="977" y="486"/>
                      <a:pt x="973" y="475"/>
                      <a:pt x="964" y="466"/>
                    </a:cubicBezTo>
                    <a:lnTo>
                      <a:pt x="964" y="466"/>
                    </a:lnTo>
                    <a:cubicBezTo>
                      <a:pt x="955" y="458"/>
                      <a:pt x="944" y="453"/>
                      <a:pt x="933" y="453"/>
                    </a:cubicBezTo>
                    <a:lnTo>
                      <a:pt x="820" y="453"/>
                    </a:lnTo>
                    <a:lnTo>
                      <a:pt x="820" y="453"/>
                    </a:lnTo>
                    <a:cubicBezTo>
                      <a:pt x="815" y="453"/>
                      <a:pt x="812" y="450"/>
                      <a:pt x="811" y="446"/>
                    </a:cubicBezTo>
                    <a:lnTo>
                      <a:pt x="811" y="446"/>
                    </a:lnTo>
                    <a:cubicBezTo>
                      <a:pt x="803" y="398"/>
                      <a:pt x="785" y="352"/>
                      <a:pt x="758" y="313"/>
                    </a:cubicBezTo>
                    <a:lnTo>
                      <a:pt x="758" y="313"/>
                    </a:lnTo>
                    <a:cubicBezTo>
                      <a:pt x="755" y="310"/>
                      <a:pt x="755" y="305"/>
                      <a:pt x="759" y="301"/>
                    </a:cubicBezTo>
                    <a:lnTo>
                      <a:pt x="837" y="223"/>
                    </a:lnTo>
                    <a:lnTo>
                      <a:pt x="837" y="223"/>
                    </a:lnTo>
                    <a:cubicBezTo>
                      <a:pt x="846" y="214"/>
                      <a:pt x="850" y="203"/>
                      <a:pt x="850" y="191"/>
                    </a:cubicBezTo>
                    <a:lnTo>
                      <a:pt x="850" y="191"/>
                    </a:lnTo>
                    <a:cubicBezTo>
                      <a:pt x="850" y="179"/>
                      <a:pt x="846" y="168"/>
                      <a:pt x="837" y="159"/>
                    </a:cubicBezTo>
                    <a:lnTo>
                      <a:pt x="837" y="159"/>
                    </a:lnTo>
                    <a:cubicBezTo>
                      <a:pt x="828" y="150"/>
                      <a:pt x="817" y="146"/>
                      <a:pt x="805" y="146"/>
                    </a:cubicBezTo>
                    <a:lnTo>
                      <a:pt x="805" y="146"/>
                    </a:lnTo>
                    <a:cubicBezTo>
                      <a:pt x="793" y="146"/>
                      <a:pt x="782" y="150"/>
                      <a:pt x="774" y="159"/>
                    </a:cubicBezTo>
                    <a:lnTo>
                      <a:pt x="696" y="237"/>
                    </a:lnTo>
                    <a:lnTo>
                      <a:pt x="696" y="237"/>
                    </a:lnTo>
                    <a:cubicBezTo>
                      <a:pt x="693" y="240"/>
                      <a:pt x="687" y="241"/>
                      <a:pt x="684" y="238"/>
                    </a:cubicBezTo>
                    <a:lnTo>
                      <a:pt x="684" y="238"/>
                    </a:lnTo>
                    <a:cubicBezTo>
                      <a:pt x="645" y="210"/>
                      <a:pt x="599" y="189"/>
                      <a:pt x="551" y="182"/>
                    </a:cubicBezTo>
                    <a:lnTo>
                      <a:pt x="551" y="182"/>
                    </a:lnTo>
                    <a:cubicBezTo>
                      <a:pt x="546" y="181"/>
                      <a:pt x="543" y="178"/>
                      <a:pt x="543" y="173"/>
                    </a:cubicBezTo>
                    <a:lnTo>
                      <a:pt x="543" y="63"/>
                    </a:lnTo>
                    <a:lnTo>
                      <a:pt x="543" y="63"/>
                    </a:lnTo>
                    <a:cubicBezTo>
                      <a:pt x="543" y="52"/>
                      <a:pt x="539" y="41"/>
                      <a:pt x="530" y="32"/>
                    </a:cubicBezTo>
                    <a:lnTo>
                      <a:pt x="530" y="32"/>
                    </a:lnTo>
                    <a:cubicBezTo>
                      <a:pt x="521" y="23"/>
                      <a:pt x="510" y="19"/>
                      <a:pt x="498" y="19"/>
                    </a:cubicBezTo>
                    <a:lnTo>
                      <a:pt x="498" y="19"/>
                    </a:lnTo>
                    <a:cubicBezTo>
                      <a:pt x="486" y="19"/>
                      <a:pt x="475" y="23"/>
                      <a:pt x="466" y="32"/>
                    </a:cubicBezTo>
                    <a:lnTo>
                      <a:pt x="466" y="32"/>
                    </a:lnTo>
                    <a:cubicBezTo>
                      <a:pt x="458" y="41"/>
                      <a:pt x="453" y="52"/>
                      <a:pt x="453" y="63"/>
                    </a:cubicBezTo>
                    <a:lnTo>
                      <a:pt x="453" y="173"/>
                    </a:lnTo>
                    <a:lnTo>
                      <a:pt x="453" y="173"/>
                    </a:lnTo>
                    <a:cubicBezTo>
                      <a:pt x="453" y="178"/>
                      <a:pt x="450" y="181"/>
                      <a:pt x="446" y="182"/>
                    </a:cubicBezTo>
                    <a:lnTo>
                      <a:pt x="446" y="182"/>
                    </a:lnTo>
                    <a:cubicBezTo>
                      <a:pt x="397" y="189"/>
                      <a:pt x="351" y="210"/>
                      <a:pt x="312" y="238"/>
                    </a:cubicBezTo>
                    <a:lnTo>
                      <a:pt x="312" y="238"/>
                    </a:lnTo>
                    <a:cubicBezTo>
                      <a:pt x="309" y="241"/>
                      <a:pt x="304" y="240"/>
                      <a:pt x="300" y="237"/>
                    </a:cubicBezTo>
                    <a:lnTo>
                      <a:pt x="223" y="159"/>
                    </a:lnTo>
                    <a:lnTo>
                      <a:pt x="223" y="159"/>
                    </a:lnTo>
                    <a:cubicBezTo>
                      <a:pt x="214" y="150"/>
                      <a:pt x="203" y="146"/>
                      <a:pt x="191" y="146"/>
                    </a:cubicBezTo>
                    <a:lnTo>
                      <a:pt x="191" y="146"/>
                    </a:lnTo>
                    <a:cubicBezTo>
                      <a:pt x="179" y="146"/>
                      <a:pt x="168" y="150"/>
                      <a:pt x="159" y="159"/>
                    </a:cubicBezTo>
                    <a:lnTo>
                      <a:pt x="159" y="159"/>
                    </a:lnTo>
                    <a:cubicBezTo>
                      <a:pt x="150" y="168"/>
                      <a:pt x="146" y="179"/>
                      <a:pt x="146" y="191"/>
                    </a:cubicBezTo>
                    <a:lnTo>
                      <a:pt x="146" y="191"/>
                    </a:lnTo>
                    <a:cubicBezTo>
                      <a:pt x="146" y="203"/>
                      <a:pt x="150" y="214"/>
                      <a:pt x="159" y="223"/>
                    </a:cubicBezTo>
                    <a:lnTo>
                      <a:pt x="238" y="301"/>
                    </a:lnTo>
                    <a:lnTo>
                      <a:pt x="238" y="301"/>
                    </a:lnTo>
                    <a:cubicBezTo>
                      <a:pt x="241" y="305"/>
                      <a:pt x="241" y="310"/>
                      <a:pt x="238" y="313"/>
                    </a:cubicBezTo>
                    <a:lnTo>
                      <a:pt x="238" y="313"/>
                    </a:lnTo>
                    <a:cubicBezTo>
                      <a:pt x="211" y="352"/>
                      <a:pt x="192" y="398"/>
                      <a:pt x="185" y="446"/>
                    </a:cubicBezTo>
                    <a:lnTo>
                      <a:pt x="185" y="446"/>
                    </a:lnTo>
                    <a:cubicBezTo>
                      <a:pt x="184" y="450"/>
                      <a:pt x="181" y="453"/>
                      <a:pt x="176" y="453"/>
                    </a:cubicBezTo>
                    <a:lnTo>
                      <a:pt x="63" y="453"/>
                    </a:lnTo>
                    <a:lnTo>
                      <a:pt x="63" y="453"/>
                    </a:lnTo>
                    <a:cubicBezTo>
                      <a:pt x="51" y="453"/>
                      <a:pt x="40" y="458"/>
                      <a:pt x="32" y="466"/>
                    </a:cubicBezTo>
                    <a:lnTo>
                      <a:pt x="32" y="466"/>
                    </a:lnTo>
                    <a:cubicBezTo>
                      <a:pt x="23" y="475"/>
                      <a:pt x="19" y="486"/>
                      <a:pt x="19" y="499"/>
                    </a:cubicBezTo>
                    <a:lnTo>
                      <a:pt x="19" y="499"/>
                    </a:lnTo>
                    <a:cubicBezTo>
                      <a:pt x="19" y="510"/>
                      <a:pt x="23" y="521"/>
                      <a:pt x="32" y="530"/>
                    </a:cubicBezTo>
                    <a:lnTo>
                      <a:pt x="32" y="530"/>
                    </a:lnTo>
                    <a:cubicBezTo>
                      <a:pt x="40" y="539"/>
                      <a:pt x="51" y="543"/>
                      <a:pt x="63" y="543"/>
                    </a:cubicBezTo>
                    <a:lnTo>
                      <a:pt x="177" y="543"/>
                    </a:lnTo>
                    <a:lnTo>
                      <a:pt x="177" y="543"/>
                    </a:lnTo>
                    <a:cubicBezTo>
                      <a:pt x="182" y="543"/>
                      <a:pt x="186" y="546"/>
                      <a:pt x="187" y="551"/>
                    </a:cubicBezTo>
                    <a:lnTo>
                      <a:pt x="187" y="551"/>
                    </a:lnTo>
                    <a:cubicBezTo>
                      <a:pt x="195" y="598"/>
                      <a:pt x="214" y="641"/>
                      <a:pt x="242" y="680"/>
                    </a:cubicBezTo>
                    <a:lnTo>
                      <a:pt x="242" y="680"/>
                    </a:lnTo>
                    <a:cubicBezTo>
                      <a:pt x="245" y="684"/>
                      <a:pt x="245" y="688"/>
                      <a:pt x="241" y="692"/>
                    </a:cubicBezTo>
                    <a:lnTo>
                      <a:pt x="159" y="773"/>
                    </a:lnTo>
                    <a:lnTo>
                      <a:pt x="159" y="773"/>
                    </a:lnTo>
                    <a:cubicBezTo>
                      <a:pt x="150" y="782"/>
                      <a:pt x="146" y="793"/>
                      <a:pt x="146" y="806"/>
                    </a:cubicBezTo>
                    <a:lnTo>
                      <a:pt x="146" y="806"/>
                    </a:lnTo>
                    <a:cubicBezTo>
                      <a:pt x="146" y="817"/>
                      <a:pt x="150" y="828"/>
                      <a:pt x="159" y="837"/>
                    </a:cubicBezTo>
                    <a:lnTo>
                      <a:pt x="159" y="837"/>
                    </a:lnTo>
                    <a:cubicBezTo>
                      <a:pt x="168" y="846"/>
                      <a:pt x="179" y="850"/>
                      <a:pt x="191" y="850"/>
                    </a:cubicBezTo>
                    <a:lnTo>
                      <a:pt x="191" y="850"/>
                    </a:lnTo>
                    <a:cubicBezTo>
                      <a:pt x="203" y="850"/>
                      <a:pt x="214" y="846"/>
                      <a:pt x="223" y="837"/>
                    </a:cubicBezTo>
                    <a:lnTo>
                      <a:pt x="305" y="754"/>
                    </a:lnTo>
                    <a:lnTo>
                      <a:pt x="305" y="754"/>
                    </a:lnTo>
                    <a:cubicBezTo>
                      <a:pt x="307" y="753"/>
                      <a:pt x="309" y="752"/>
                      <a:pt x="312" y="752"/>
                    </a:cubicBezTo>
                    <a:close/>
                    <a:moveTo>
                      <a:pt x="498" y="996"/>
                    </a:moveTo>
                    <a:lnTo>
                      <a:pt x="498" y="996"/>
                    </a:lnTo>
                    <a:cubicBezTo>
                      <a:pt x="481" y="996"/>
                      <a:pt x="465" y="989"/>
                      <a:pt x="453" y="977"/>
                    </a:cubicBezTo>
                    <a:lnTo>
                      <a:pt x="453" y="977"/>
                    </a:lnTo>
                    <a:cubicBezTo>
                      <a:pt x="441" y="966"/>
                      <a:pt x="434" y="949"/>
                      <a:pt x="434" y="933"/>
                    </a:cubicBezTo>
                    <a:lnTo>
                      <a:pt x="434" y="823"/>
                    </a:lnTo>
                    <a:lnTo>
                      <a:pt x="434" y="823"/>
                    </a:lnTo>
                    <a:cubicBezTo>
                      <a:pt x="390" y="814"/>
                      <a:pt x="350" y="798"/>
                      <a:pt x="313" y="773"/>
                    </a:cubicBezTo>
                    <a:lnTo>
                      <a:pt x="236" y="850"/>
                    </a:lnTo>
                    <a:lnTo>
                      <a:pt x="236" y="850"/>
                    </a:lnTo>
                    <a:cubicBezTo>
                      <a:pt x="224" y="862"/>
                      <a:pt x="208" y="869"/>
                      <a:pt x="191" y="869"/>
                    </a:cubicBezTo>
                    <a:lnTo>
                      <a:pt x="191" y="869"/>
                    </a:lnTo>
                    <a:cubicBezTo>
                      <a:pt x="174" y="869"/>
                      <a:pt x="158" y="862"/>
                      <a:pt x="146" y="850"/>
                    </a:cubicBezTo>
                    <a:lnTo>
                      <a:pt x="146" y="850"/>
                    </a:lnTo>
                    <a:cubicBezTo>
                      <a:pt x="134" y="838"/>
                      <a:pt x="127" y="822"/>
                      <a:pt x="127" y="806"/>
                    </a:cubicBezTo>
                    <a:lnTo>
                      <a:pt x="127" y="806"/>
                    </a:lnTo>
                    <a:cubicBezTo>
                      <a:pt x="127" y="788"/>
                      <a:pt x="134" y="772"/>
                      <a:pt x="146" y="761"/>
                    </a:cubicBezTo>
                    <a:lnTo>
                      <a:pt x="222" y="684"/>
                    </a:lnTo>
                    <a:lnTo>
                      <a:pt x="222" y="684"/>
                    </a:lnTo>
                    <a:cubicBezTo>
                      <a:pt x="196" y="647"/>
                      <a:pt x="179" y="606"/>
                      <a:pt x="170" y="562"/>
                    </a:cubicBezTo>
                    <a:lnTo>
                      <a:pt x="63" y="562"/>
                    </a:lnTo>
                    <a:lnTo>
                      <a:pt x="63" y="562"/>
                    </a:lnTo>
                    <a:cubicBezTo>
                      <a:pt x="47" y="562"/>
                      <a:pt x="30" y="555"/>
                      <a:pt x="19" y="543"/>
                    </a:cubicBezTo>
                    <a:lnTo>
                      <a:pt x="19" y="543"/>
                    </a:lnTo>
                    <a:cubicBezTo>
                      <a:pt x="7" y="531"/>
                      <a:pt x="0" y="515"/>
                      <a:pt x="0" y="499"/>
                    </a:cubicBezTo>
                    <a:lnTo>
                      <a:pt x="0" y="499"/>
                    </a:lnTo>
                    <a:cubicBezTo>
                      <a:pt x="0" y="481"/>
                      <a:pt x="7" y="465"/>
                      <a:pt x="19" y="453"/>
                    </a:cubicBezTo>
                    <a:lnTo>
                      <a:pt x="19" y="453"/>
                    </a:lnTo>
                    <a:cubicBezTo>
                      <a:pt x="30" y="441"/>
                      <a:pt x="47" y="435"/>
                      <a:pt x="63" y="435"/>
                    </a:cubicBezTo>
                    <a:lnTo>
                      <a:pt x="168" y="435"/>
                    </a:lnTo>
                    <a:lnTo>
                      <a:pt x="168" y="435"/>
                    </a:lnTo>
                    <a:cubicBezTo>
                      <a:pt x="177" y="390"/>
                      <a:pt x="194" y="347"/>
                      <a:pt x="219" y="309"/>
                    </a:cubicBezTo>
                    <a:lnTo>
                      <a:pt x="146" y="236"/>
                    </a:lnTo>
                    <a:lnTo>
                      <a:pt x="146" y="236"/>
                    </a:lnTo>
                    <a:cubicBezTo>
                      <a:pt x="134" y="224"/>
                      <a:pt x="127" y="208"/>
                      <a:pt x="127" y="191"/>
                    </a:cubicBezTo>
                    <a:lnTo>
                      <a:pt x="127" y="191"/>
                    </a:lnTo>
                    <a:cubicBezTo>
                      <a:pt x="127" y="174"/>
                      <a:pt x="134" y="158"/>
                      <a:pt x="146" y="146"/>
                    </a:cubicBezTo>
                    <a:lnTo>
                      <a:pt x="146" y="146"/>
                    </a:lnTo>
                    <a:cubicBezTo>
                      <a:pt x="158" y="134"/>
                      <a:pt x="174" y="128"/>
                      <a:pt x="191" y="128"/>
                    </a:cubicBezTo>
                    <a:lnTo>
                      <a:pt x="191" y="128"/>
                    </a:lnTo>
                    <a:cubicBezTo>
                      <a:pt x="208" y="128"/>
                      <a:pt x="224" y="134"/>
                      <a:pt x="236" y="146"/>
                    </a:cubicBezTo>
                    <a:lnTo>
                      <a:pt x="308" y="218"/>
                    </a:lnTo>
                    <a:lnTo>
                      <a:pt x="308" y="218"/>
                    </a:lnTo>
                    <a:cubicBezTo>
                      <a:pt x="345" y="192"/>
                      <a:pt x="389" y="174"/>
                      <a:pt x="434" y="165"/>
                    </a:cubicBezTo>
                    <a:lnTo>
                      <a:pt x="434" y="63"/>
                    </a:lnTo>
                    <a:lnTo>
                      <a:pt x="434" y="63"/>
                    </a:lnTo>
                    <a:cubicBezTo>
                      <a:pt x="434" y="47"/>
                      <a:pt x="441" y="31"/>
                      <a:pt x="453" y="19"/>
                    </a:cubicBezTo>
                    <a:lnTo>
                      <a:pt x="453" y="19"/>
                    </a:lnTo>
                    <a:cubicBezTo>
                      <a:pt x="465" y="7"/>
                      <a:pt x="481" y="0"/>
                      <a:pt x="498" y="0"/>
                    </a:cubicBezTo>
                    <a:lnTo>
                      <a:pt x="498" y="0"/>
                    </a:lnTo>
                    <a:cubicBezTo>
                      <a:pt x="515" y="0"/>
                      <a:pt x="531" y="7"/>
                      <a:pt x="543" y="19"/>
                    </a:cubicBezTo>
                    <a:lnTo>
                      <a:pt x="543" y="19"/>
                    </a:lnTo>
                    <a:cubicBezTo>
                      <a:pt x="555" y="31"/>
                      <a:pt x="561" y="47"/>
                      <a:pt x="561" y="63"/>
                    </a:cubicBezTo>
                    <a:lnTo>
                      <a:pt x="561" y="165"/>
                    </a:lnTo>
                    <a:lnTo>
                      <a:pt x="561" y="165"/>
                    </a:lnTo>
                    <a:cubicBezTo>
                      <a:pt x="606" y="174"/>
                      <a:pt x="650" y="192"/>
                      <a:pt x="688" y="218"/>
                    </a:cubicBezTo>
                    <a:lnTo>
                      <a:pt x="761" y="146"/>
                    </a:lnTo>
                    <a:lnTo>
                      <a:pt x="761" y="146"/>
                    </a:lnTo>
                    <a:cubicBezTo>
                      <a:pt x="773" y="134"/>
                      <a:pt x="789" y="128"/>
                      <a:pt x="805" y="128"/>
                    </a:cubicBezTo>
                    <a:lnTo>
                      <a:pt x="805" y="128"/>
                    </a:lnTo>
                    <a:cubicBezTo>
                      <a:pt x="822" y="128"/>
                      <a:pt x="838" y="134"/>
                      <a:pt x="850" y="146"/>
                    </a:cubicBezTo>
                    <a:lnTo>
                      <a:pt x="850" y="146"/>
                    </a:lnTo>
                    <a:cubicBezTo>
                      <a:pt x="863" y="158"/>
                      <a:pt x="868" y="174"/>
                      <a:pt x="868" y="191"/>
                    </a:cubicBezTo>
                    <a:lnTo>
                      <a:pt x="868" y="191"/>
                    </a:lnTo>
                    <a:cubicBezTo>
                      <a:pt x="868" y="208"/>
                      <a:pt x="863" y="224"/>
                      <a:pt x="850" y="236"/>
                    </a:cubicBezTo>
                    <a:lnTo>
                      <a:pt x="777" y="309"/>
                    </a:lnTo>
                    <a:lnTo>
                      <a:pt x="777" y="309"/>
                    </a:lnTo>
                    <a:cubicBezTo>
                      <a:pt x="802" y="347"/>
                      <a:pt x="820" y="390"/>
                      <a:pt x="828" y="435"/>
                    </a:cubicBezTo>
                    <a:lnTo>
                      <a:pt x="933" y="435"/>
                    </a:lnTo>
                    <a:lnTo>
                      <a:pt x="933" y="435"/>
                    </a:lnTo>
                    <a:cubicBezTo>
                      <a:pt x="949" y="435"/>
                      <a:pt x="965" y="441"/>
                      <a:pt x="977" y="453"/>
                    </a:cubicBezTo>
                    <a:lnTo>
                      <a:pt x="977" y="453"/>
                    </a:lnTo>
                    <a:cubicBezTo>
                      <a:pt x="990" y="465"/>
                      <a:pt x="996" y="481"/>
                      <a:pt x="996" y="499"/>
                    </a:cubicBezTo>
                    <a:lnTo>
                      <a:pt x="996" y="499"/>
                    </a:lnTo>
                    <a:cubicBezTo>
                      <a:pt x="996" y="515"/>
                      <a:pt x="990" y="531"/>
                      <a:pt x="977" y="543"/>
                    </a:cubicBezTo>
                    <a:lnTo>
                      <a:pt x="977" y="543"/>
                    </a:lnTo>
                    <a:cubicBezTo>
                      <a:pt x="965" y="555"/>
                      <a:pt x="949" y="562"/>
                      <a:pt x="933" y="562"/>
                    </a:cubicBezTo>
                    <a:lnTo>
                      <a:pt x="826" y="562"/>
                    </a:lnTo>
                    <a:lnTo>
                      <a:pt x="826" y="562"/>
                    </a:lnTo>
                    <a:cubicBezTo>
                      <a:pt x="817" y="606"/>
                      <a:pt x="800" y="647"/>
                      <a:pt x="774" y="684"/>
                    </a:cubicBezTo>
                    <a:lnTo>
                      <a:pt x="850" y="761"/>
                    </a:lnTo>
                    <a:lnTo>
                      <a:pt x="850" y="761"/>
                    </a:lnTo>
                    <a:cubicBezTo>
                      <a:pt x="863" y="772"/>
                      <a:pt x="868" y="788"/>
                      <a:pt x="868" y="806"/>
                    </a:cubicBezTo>
                    <a:lnTo>
                      <a:pt x="868" y="806"/>
                    </a:lnTo>
                    <a:cubicBezTo>
                      <a:pt x="868" y="822"/>
                      <a:pt x="863" y="838"/>
                      <a:pt x="850" y="850"/>
                    </a:cubicBezTo>
                    <a:lnTo>
                      <a:pt x="850" y="850"/>
                    </a:lnTo>
                    <a:cubicBezTo>
                      <a:pt x="838" y="862"/>
                      <a:pt x="822" y="869"/>
                      <a:pt x="805" y="869"/>
                    </a:cubicBezTo>
                    <a:lnTo>
                      <a:pt x="805" y="869"/>
                    </a:lnTo>
                    <a:cubicBezTo>
                      <a:pt x="789" y="869"/>
                      <a:pt x="773" y="862"/>
                      <a:pt x="761" y="850"/>
                    </a:cubicBezTo>
                    <a:lnTo>
                      <a:pt x="683" y="773"/>
                    </a:lnTo>
                    <a:lnTo>
                      <a:pt x="683" y="773"/>
                    </a:lnTo>
                    <a:cubicBezTo>
                      <a:pt x="647" y="798"/>
                      <a:pt x="606" y="814"/>
                      <a:pt x="561" y="823"/>
                    </a:cubicBezTo>
                    <a:lnTo>
                      <a:pt x="561" y="933"/>
                    </a:lnTo>
                    <a:lnTo>
                      <a:pt x="561" y="933"/>
                    </a:lnTo>
                    <a:cubicBezTo>
                      <a:pt x="561" y="949"/>
                      <a:pt x="555" y="966"/>
                      <a:pt x="543" y="977"/>
                    </a:cubicBezTo>
                    <a:lnTo>
                      <a:pt x="543" y="977"/>
                    </a:lnTo>
                    <a:cubicBezTo>
                      <a:pt x="531" y="989"/>
                      <a:pt x="515" y="996"/>
                      <a:pt x="498" y="9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39">
                <a:extLst>
                  <a:ext uri="{FF2B5EF4-FFF2-40B4-BE49-F238E27FC236}">
                    <a16:creationId xmlns:a16="http://schemas.microsoft.com/office/drawing/2014/main" id="{81F94B68-C27F-4AF4-904E-7B685F2CF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9957" y="9912435"/>
                <a:ext cx="857250" cy="857250"/>
              </a:xfrm>
              <a:custGeom>
                <a:avLst/>
                <a:gdLst>
                  <a:gd name="T0" fmla="*/ 489 w 979"/>
                  <a:gd name="T1" fmla="*/ 590 h 979"/>
                  <a:gd name="T2" fmla="*/ 384 w 979"/>
                  <a:gd name="T3" fmla="*/ 485 h 979"/>
                  <a:gd name="T4" fmla="*/ 489 w 979"/>
                  <a:gd name="T5" fmla="*/ 379 h 979"/>
                  <a:gd name="T6" fmla="*/ 595 w 979"/>
                  <a:gd name="T7" fmla="*/ 485 h 979"/>
                  <a:gd name="T8" fmla="*/ 962 w 979"/>
                  <a:gd name="T9" fmla="*/ 451 h 979"/>
                  <a:gd name="T10" fmla="*/ 924 w 979"/>
                  <a:gd name="T11" fmla="*/ 435 h 979"/>
                  <a:gd name="T12" fmla="*/ 811 w 979"/>
                  <a:gd name="T13" fmla="*/ 435 h 979"/>
                  <a:gd name="T14" fmla="*/ 834 w 979"/>
                  <a:gd name="T15" fmla="*/ 221 h 979"/>
                  <a:gd name="T16" fmla="*/ 851 w 979"/>
                  <a:gd name="T17" fmla="*/ 182 h 979"/>
                  <a:gd name="T18" fmla="*/ 834 w 979"/>
                  <a:gd name="T19" fmla="*/ 144 h 979"/>
                  <a:gd name="T20" fmla="*/ 796 w 979"/>
                  <a:gd name="T21" fmla="*/ 127 h 979"/>
                  <a:gd name="T22" fmla="*/ 758 w 979"/>
                  <a:gd name="T23" fmla="*/ 144 h 979"/>
                  <a:gd name="T24" fmla="*/ 680 w 979"/>
                  <a:gd name="T25" fmla="*/ 222 h 979"/>
                  <a:gd name="T26" fmla="*/ 543 w 979"/>
                  <a:gd name="T27" fmla="*/ 54 h 979"/>
                  <a:gd name="T28" fmla="*/ 527 w 979"/>
                  <a:gd name="T29" fmla="*/ 16 h 979"/>
                  <a:gd name="T30" fmla="*/ 489 w 979"/>
                  <a:gd name="T31" fmla="*/ 0 h 979"/>
                  <a:gd name="T32" fmla="*/ 451 w 979"/>
                  <a:gd name="T33" fmla="*/ 16 h 979"/>
                  <a:gd name="T34" fmla="*/ 435 w 979"/>
                  <a:gd name="T35" fmla="*/ 54 h 979"/>
                  <a:gd name="T36" fmla="*/ 435 w 979"/>
                  <a:gd name="T37" fmla="*/ 164 h 979"/>
                  <a:gd name="T38" fmla="*/ 220 w 979"/>
                  <a:gd name="T39" fmla="*/ 144 h 979"/>
                  <a:gd name="T40" fmla="*/ 182 w 979"/>
                  <a:gd name="T41" fmla="*/ 127 h 979"/>
                  <a:gd name="T42" fmla="*/ 143 w 979"/>
                  <a:gd name="T43" fmla="*/ 144 h 979"/>
                  <a:gd name="T44" fmla="*/ 127 w 979"/>
                  <a:gd name="T45" fmla="*/ 182 h 979"/>
                  <a:gd name="T46" fmla="*/ 143 w 979"/>
                  <a:gd name="T47" fmla="*/ 221 h 979"/>
                  <a:gd name="T48" fmla="*/ 222 w 979"/>
                  <a:gd name="T49" fmla="*/ 299 h 979"/>
                  <a:gd name="T50" fmla="*/ 54 w 979"/>
                  <a:gd name="T51" fmla="*/ 435 h 979"/>
                  <a:gd name="T52" fmla="*/ 16 w 979"/>
                  <a:gd name="T53" fmla="*/ 451 h 979"/>
                  <a:gd name="T54" fmla="*/ 0 w 979"/>
                  <a:gd name="T55" fmla="*/ 490 h 979"/>
                  <a:gd name="T56" fmla="*/ 0 w 979"/>
                  <a:gd name="T57" fmla="*/ 490 h 979"/>
                  <a:gd name="T58" fmla="*/ 16 w 979"/>
                  <a:gd name="T59" fmla="*/ 528 h 979"/>
                  <a:gd name="T60" fmla="*/ 168 w 979"/>
                  <a:gd name="T61" fmla="*/ 544 h 979"/>
                  <a:gd name="T62" fmla="*/ 225 w 979"/>
                  <a:gd name="T63" fmla="*/ 677 h 979"/>
                  <a:gd name="T64" fmla="*/ 143 w 979"/>
                  <a:gd name="T65" fmla="*/ 759 h 979"/>
                  <a:gd name="T66" fmla="*/ 127 w 979"/>
                  <a:gd name="T67" fmla="*/ 797 h 979"/>
                  <a:gd name="T68" fmla="*/ 143 w 979"/>
                  <a:gd name="T69" fmla="*/ 835 h 979"/>
                  <a:gd name="T70" fmla="*/ 182 w 979"/>
                  <a:gd name="T71" fmla="*/ 851 h 979"/>
                  <a:gd name="T72" fmla="*/ 303 w 979"/>
                  <a:gd name="T73" fmla="*/ 752 h 979"/>
                  <a:gd name="T74" fmla="*/ 435 w 979"/>
                  <a:gd name="T75" fmla="*/ 806 h 979"/>
                  <a:gd name="T76" fmla="*/ 435 w 979"/>
                  <a:gd name="T77" fmla="*/ 924 h 979"/>
                  <a:gd name="T78" fmla="*/ 451 w 979"/>
                  <a:gd name="T79" fmla="*/ 962 h 979"/>
                  <a:gd name="T80" fmla="*/ 489 w 979"/>
                  <a:gd name="T81" fmla="*/ 978 h 979"/>
                  <a:gd name="T82" fmla="*/ 527 w 979"/>
                  <a:gd name="T83" fmla="*/ 962 h 979"/>
                  <a:gd name="T84" fmla="*/ 543 w 979"/>
                  <a:gd name="T85" fmla="*/ 806 h 979"/>
                  <a:gd name="T86" fmla="*/ 676 w 979"/>
                  <a:gd name="T87" fmla="*/ 752 h 979"/>
                  <a:gd name="T88" fmla="*/ 758 w 979"/>
                  <a:gd name="T89" fmla="*/ 835 h 979"/>
                  <a:gd name="T90" fmla="*/ 796 w 979"/>
                  <a:gd name="T91" fmla="*/ 851 h 979"/>
                  <a:gd name="T92" fmla="*/ 834 w 979"/>
                  <a:gd name="T93" fmla="*/ 835 h 979"/>
                  <a:gd name="T94" fmla="*/ 851 w 979"/>
                  <a:gd name="T95" fmla="*/ 797 h 979"/>
                  <a:gd name="T96" fmla="*/ 752 w 979"/>
                  <a:gd name="T97" fmla="*/ 677 h 979"/>
                  <a:gd name="T98" fmla="*/ 810 w 979"/>
                  <a:gd name="T99" fmla="*/ 544 h 979"/>
                  <a:gd name="T100" fmla="*/ 924 w 979"/>
                  <a:gd name="T101" fmla="*/ 544 h 979"/>
                  <a:gd name="T102" fmla="*/ 962 w 979"/>
                  <a:gd name="T103" fmla="*/ 528 h 979"/>
                  <a:gd name="T104" fmla="*/ 978 w 979"/>
                  <a:gd name="T105" fmla="*/ 490 h 979"/>
                  <a:gd name="T106" fmla="*/ 962 w 979"/>
                  <a:gd name="T107" fmla="*/ 451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79" h="979">
                    <a:moveTo>
                      <a:pt x="489" y="590"/>
                    </a:moveTo>
                    <a:lnTo>
                      <a:pt x="489" y="590"/>
                    </a:lnTo>
                    <a:cubicBezTo>
                      <a:pt x="430" y="590"/>
                      <a:pt x="384" y="544"/>
                      <a:pt x="384" y="485"/>
                    </a:cubicBezTo>
                    <a:lnTo>
                      <a:pt x="384" y="485"/>
                    </a:lnTo>
                    <a:cubicBezTo>
                      <a:pt x="384" y="427"/>
                      <a:pt x="430" y="379"/>
                      <a:pt x="489" y="379"/>
                    </a:cubicBezTo>
                    <a:lnTo>
                      <a:pt x="489" y="379"/>
                    </a:lnTo>
                    <a:cubicBezTo>
                      <a:pt x="547" y="379"/>
                      <a:pt x="595" y="427"/>
                      <a:pt x="595" y="485"/>
                    </a:cubicBezTo>
                    <a:lnTo>
                      <a:pt x="595" y="485"/>
                    </a:lnTo>
                    <a:cubicBezTo>
                      <a:pt x="595" y="544"/>
                      <a:pt x="547" y="590"/>
                      <a:pt x="489" y="590"/>
                    </a:cubicBezTo>
                    <a:close/>
                    <a:moveTo>
                      <a:pt x="962" y="451"/>
                    </a:moveTo>
                    <a:lnTo>
                      <a:pt x="962" y="451"/>
                    </a:lnTo>
                    <a:cubicBezTo>
                      <a:pt x="952" y="441"/>
                      <a:pt x="939" y="435"/>
                      <a:pt x="924" y="435"/>
                    </a:cubicBezTo>
                    <a:lnTo>
                      <a:pt x="811" y="435"/>
                    </a:lnTo>
                    <a:lnTo>
                      <a:pt x="811" y="435"/>
                    </a:lnTo>
                    <a:cubicBezTo>
                      <a:pt x="804" y="385"/>
                      <a:pt x="784" y="338"/>
                      <a:pt x="756" y="299"/>
                    </a:cubicBezTo>
                    <a:lnTo>
                      <a:pt x="834" y="221"/>
                    </a:lnTo>
                    <a:lnTo>
                      <a:pt x="834" y="221"/>
                    </a:lnTo>
                    <a:cubicBezTo>
                      <a:pt x="845" y="210"/>
                      <a:pt x="851" y="196"/>
                      <a:pt x="851" y="182"/>
                    </a:cubicBezTo>
                    <a:lnTo>
                      <a:pt x="851" y="182"/>
                    </a:lnTo>
                    <a:cubicBezTo>
                      <a:pt x="851" y="169"/>
                      <a:pt x="845" y="155"/>
                      <a:pt x="834" y="144"/>
                    </a:cubicBezTo>
                    <a:lnTo>
                      <a:pt x="834" y="144"/>
                    </a:lnTo>
                    <a:cubicBezTo>
                      <a:pt x="824" y="133"/>
                      <a:pt x="810" y="127"/>
                      <a:pt x="796" y="127"/>
                    </a:cubicBezTo>
                    <a:lnTo>
                      <a:pt x="796" y="127"/>
                    </a:lnTo>
                    <a:cubicBezTo>
                      <a:pt x="782" y="127"/>
                      <a:pt x="769" y="133"/>
                      <a:pt x="758" y="144"/>
                    </a:cubicBezTo>
                    <a:lnTo>
                      <a:pt x="680" y="222"/>
                    </a:lnTo>
                    <a:lnTo>
                      <a:pt x="680" y="222"/>
                    </a:lnTo>
                    <a:cubicBezTo>
                      <a:pt x="640" y="193"/>
                      <a:pt x="594" y="172"/>
                      <a:pt x="543" y="164"/>
                    </a:cubicBezTo>
                    <a:lnTo>
                      <a:pt x="543" y="54"/>
                    </a:lnTo>
                    <a:lnTo>
                      <a:pt x="543" y="54"/>
                    </a:lnTo>
                    <a:cubicBezTo>
                      <a:pt x="543" y="39"/>
                      <a:pt x="537" y="27"/>
                      <a:pt x="527" y="16"/>
                    </a:cubicBezTo>
                    <a:lnTo>
                      <a:pt x="527" y="16"/>
                    </a:lnTo>
                    <a:cubicBezTo>
                      <a:pt x="518" y="7"/>
                      <a:pt x="504" y="0"/>
                      <a:pt x="489" y="0"/>
                    </a:cubicBezTo>
                    <a:lnTo>
                      <a:pt x="489" y="0"/>
                    </a:lnTo>
                    <a:cubicBezTo>
                      <a:pt x="474" y="0"/>
                      <a:pt x="461" y="7"/>
                      <a:pt x="451" y="16"/>
                    </a:cubicBezTo>
                    <a:lnTo>
                      <a:pt x="451" y="16"/>
                    </a:lnTo>
                    <a:cubicBezTo>
                      <a:pt x="441" y="27"/>
                      <a:pt x="435" y="39"/>
                      <a:pt x="435" y="54"/>
                    </a:cubicBezTo>
                    <a:lnTo>
                      <a:pt x="435" y="164"/>
                    </a:lnTo>
                    <a:lnTo>
                      <a:pt x="435" y="164"/>
                    </a:lnTo>
                    <a:cubicBezTo>
                      <a:pt x="384" y="172"/>
                      <a:pt x="337" y="193"/>
                      <a:pt x="298" y="222"/>
                    </a:cubicBezTo>
                    <a:lnTo>
                      <a:pt x="220" y="144"/>
                    </a:lnTo>
                    <a:lnTo>
                      <a:pt x="220" y="144"/>
                    </a:lnTo>
                    <a:cubicBezTo>
                      <a:pt x="209" y="133"/>
                      <a:pt x="195" y="127"/>
                      <a:pt x="182" y="127"/>
                    </a:cubicBezTo>
                    <a:lnTo>
                      <a:pt x="182" y="127"/>
                    </a:lnTo>
                    <a:cubicBezTo>
                      <a:pt x="168" y="127"/>
                      <a:pt x="155" y="133"/>
                      <a:pt x="143" y="144"/>
                    </a:cubicBezTo>
                    <a:lnTo>
                      <a:pt x="143" y="144"/>
                    </a:lnTo>
                    <a:cubicBezTo>
                      <a:pt x="133" y="155"/>
                      <a:pt x="127" y="169"/>
                      <a:pt x="127" y="182"/>
                    </a:cubicBezTo>
                    <a:lnTo>
                      <a:pt x="127" y="182"/>
                    </a:lnTo>
                    <a:cubicBezTo>
                      <a:pt x="127" y="196"/>
                      <a:pt x="133" y="210"/>
                      <a:pt x="143" y="221"/>
                    </a:cubicBezTo>
                    <a:lnTo>
                      <a:pt x="222" y="299"/>
                    </a:lnTo>
                    <a:lnTo>
                      <a:pt x="222" y="299"/>
                    </a:lnTo>
                    <a:cubicBezTo>
                      <a:pt x="194" y="338"/>
                      <a:pt x="175" y="385"/>
                      <a:pt x="167" y="435"/>
                    </a:cubicBezTo>
                    <a:lnTo>
                      <a:pt x="54" y="435"/>
                    </a:lnTo>
                    <a:lnTo>
                      <a:pt x="54" y="435"/>
                    </a:lnTo>
                    <a:cubicBezTo>
                      <a:pt x="40" y="435"/>
                      <a:pt x="26" y="441"/>
                      <a:pt x="16" y="451"/>
                    </a:cubicBezTo>
                    <a:lnTo>
                      <a:pt x="16" y="451"/>
                    </a:lnTo>
                    <a:cubicBezTo>
                      <a:pt x="6" y="461"/>
                      <a:pt x="0" y="474"/>
                      <a:pt x="0" y="490"/>
                    </a:cubicBezTo>
                    <a:lnTo>
                      <a:pt x="0" y="490"/>
                    </a:lnTo>
                    <a:lnTo>
                      <a:pt x="0" y="490"/>
                    </a:lnTo>
                    <a:cubicBezTo>
                      <a:pt x="0" y="504"/>
                      <a:pt x="6" y="517"/>
                      <a:pt x="16" y="528"/>
                    </a:cubicBezTo>
                    <a:lnTo>
                      <a:pt x="16" y="528"/>
                    </a:lnTo>
                    <a:cubicBezTo>
                      <a:pt x="26" y="537"/>
                      <a:pt x="40" y="544"/>
                      <a:pt x="54" y="544"/>
                    </a:cubicBezTo>
                    <a:lnTo>
                      <a:pt x="168" y="544"/>
                    </a:lnTo>
                    <a:lnTo>
                      <a:pt x="168" y="544"/>
                    </a:lnTo>
                    <a:cubicBezTo>
                      <a:pt x="177" y="592"/>
                      <a:pt x="197" y="637"/>
                      <a:pt x="225" y="677"/>
                    </a:cubicBezTo>
                    <a:lnTo>
                      <a:pt x="143" y="759"/>
                    </a:lnTo>
                    <a:lnTo>
                      <a:pt x="143" y="759"/>
                    </a:lnTo>
                    <a:cubicBezTo>
                      <a:pt x="133" y="769"/>
                      <a:pt x="127" y="783"/>
                      <a:pt x="127" y="797"/>
                    </a:cubicBezTo>
                    <a:lnTo>
                      <a:pt x="127" y="797"/>
                    </a:lnTo>
                    <a:cubicBezTo>
                      <a:pt x="127" y="811"/>
                      <a:pt x="133" y="825"/>
                      <a:pt x="143" y="835"/>
                    </a:cubicBezTo>
                    <a:lnTo>
                      <a:pt x="143" y="835"/>
                    </a:lnTo>
                    <a:cubicBezTo>
                      <a:pt x="155" y="845"/>
                      <a:pt x="168" y="851"/>
                      <a:pt x="182" y="851"/>
                    </a:cubicBezTo>
                    <a:lnTo>
                      <a:pt x="182" y="851"/>
                    </a:lnTo>
                    <a:cubicBezTo>
                      <a:pt x="195" y="851"/>
                      <a:pt x="209" y="845"/>
                      <a:pt x="220" y="835"/>
                    </a:cubicBezTo>
                    <a:lnTo>
                      <a:pt x="303" y="752"/>
                    </a:lnTo>
                    <a:lnTo>
                      <a:pt x="303" y="752"/>
                    </a:lnTo>
                    <a:cubicBezTo>
                      <a:pt x="342" y="779"/>
                      <a:pt x="386" y="798"/>
                      <a:pt x="435" y="806"/>
                    </a:cubicBezTo>
                    <a:lnTo>
                      <a:pt x="435" y="924"/>
                    </a:lnTo>
                    <a:lnTo>
                      <a:pt x="435" y="924"/>
                    </a:lnTo>
                    <a:cubicBezTo>
                      <a:pt x="435" y="939"/>
                      <a:pt x="441" y="953"/>
                      <a:pt x="451" y="962"/>
                    </a:cubicBezTo>
                    <a:lnTo>
                      <a:pt x="451" y="962"/>
                    </a:lnTo>
                    <a:cubicBezTo>
                      <a:pt x="461" y="972"/>
                      <a:pt x="474" y="978"/>
                      <a:pt x="489" y="978"/>
                    </a:cubicBezTo>
                    <a:lnTo>
                      <a:pt x="489" y="978"/>
                    </a:lnTo>
                    <a:cubicBezTo>
                      <a:pt x="504" y="978"/>
                      <a:pt x="518" y="972"/>
                      <a:pt x="527" y="962"/>
                    </a:cubicBezTo>
                    <a:lnTo>
                      <a:pt x="527" y="962"/>
                    </a:lnTo>
                    <a:cubicBezTo>
                      <a:pt x="537" y="953"/>
                      <a:pt x="543" y="939"/>
                      <a:pt x="543" y="924"/>
                    </a:cubicBezTo>
                    <a:lnTo>
                      <a:pt x="543" y="806"/>
                    </a:lnTo>
                    <a:lnTo>
                      <a:pt x="543" y="806"/>
                    </a:lnTo>
                    <a:cubicBezTo>
                      <a:pt x="591" y="798"/>
                      <a:pt x="636" y="779"/>
                      <a:pt x="676" y="752"/>
                    </a:cubicBezTo>
                    <a:lnTo>
                      <a:pt x="758" y="835"/>
                    </a:lnTo>
                    <a:lnTo>
                      <a:pt x="758" y="835"/>
                    </a:lnTo>
                    <a:cubicBezTo>
                      <a:pt x="769" y="845"/>
                      <a:pt x="782" y="851"/>
                      <a:pt x="796" y="851"/>
                    </a:cubicBezTo>
                    <a:lnTo>
                      <a:pt x="796" y="851"/>
                    </a:lnTo>
                    <a:cubicBezTo>
                      <a:pt x="810" y="851"/>
                      <a:pt x="824" y="845"/>
                      <a:pt x="834" y="835"/>
                    </a:cubicBezTo>
                    <a:lnTo>
                      <a:pt x="834" y="835"/>
                    </a:lnTo>
                    <a:cubicBezTo>
                      <a:pt x="845" y="825"/>
                      <a:pt x="851" y="811"/>
                      <a:pt x="851" y="797"/>
                    </a:cubicBezTo>
                    <a:lnTo>
                      <a:pt x="851" y="797"/>
                    </a:lnTo>
                    <a:cubicBezTo>
                      <a:pt x="851" y="783"/>
                      <a:pt x="845" y="769"/>
                      <a:pt x="834" y="759"/>
                    </a:cubicBezTo>
                    <a:lnTo>
                      <a:pt x="752" y="677"/>
                    </a:lnTo>
                    <a:lnTo>
                      <a:pt x="752" y="677"/>
                    </a:lnTo>
                    <a:cubicBezTo>
                      <a:pt x="781" y="637"/>
                      <a:pt x="800" y="592"/>
                      <a:pt x="810" y="544"/>
                    </a:cubicBezTo>
                    <a:lnTo>
                      <a:pt x="924" y="544"/>
                    </a:lnTo>
                    <a:lnTo>
                      <a:pt x="924" y="544"/>
                    </a:lnTo>
                    <a:cubicBezTo>
                      <a:pt x="939" y="544"/>
                      <a:pt x="952" y="537"/>
                      <a:pt x="962" y="528"/>
                    </a:cubicBezTo>
                    <a:lnTo>
                      <a:pt x="962" y="528"/>
                    </a:lnTo>
                    <a:cubicBezTo>
                      <a:pt x="972" y="517"/>
                      <a:pt x="978" y="504"/>
                      <a:pt x="978" y="490"/>
                    </a:cubicBezTo>
                    <a:lnTo>
                      <a:pt x="978" y="490"/>
                    </a:lnTo>
                    <a:lnTo>
                      <a:pt x="978" y="490"/>
                    </a:lnTo>
                    <a:cubicBezTo>
                      <a:pt x="978" y="474"/>
                      <a:pt x="972" y="461"/>
                      <a:pt x="962" y="45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128">
                <a:extLst>
                  <a:ext uri="{FF2B5EF4-FFF2-40B4-BE49-F238E27FC236}">
                    <a16:creationId xmlns:a16="http://schemas.microsoft.com/office/drawing/2014/main" id="{234470C5-B0D2-4E43-B033-3AFF37860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1095" y="10750378"/>
                <a:ext cx="6309669" cy="15446"/>
              </a:xfrm>
              <a:custGeom>
                <a:avLst/>
                <a:gdLst>
                  <a:gd name="T0" fmla="*/ 7196 w 7207"/>
                  <a:gd name="T1" fmla="*/ 18 h 19"/>
                  <a:gd name="T2" fmla="*/ 9 w 7207"/>
                  <a:gd name="T3" fmla="*/ 18 h 19"/>
                  <a:gd name="T4" fmla="*/ 9 w 7207"/>
                  <a:gd name="T5" fmla="*/ 18 h 19"/>
                  <a:gd name="T6" fmla="*/ 0 w 7207"/>
                  <a:gd name="T7" fmla="*/ 9 h 19"/>
                  <a:gd name="T8" fmla="*/ 0 w 7207"/>
                  <a:gd name="T9" fmla="*/ 9 h 19"/>
                  <a:gd name="T10" fmla="*/ 9 w 7207"/>
                  <a:gd name="T11" fmla="*/ 0 h 19"/>
                  <a:gd name="T12" fmla="*/ 7196 w 7207"/>
                  <a:gd name="T13" fmla="*/ 0 h 19"/>
                  <a:gd name="T14" fmla="*/ 7196 w 7207"/>
                  <a:gd name="T15" fmla="*/ 0 h 19"/>
                  <a:gd name="T16" fmla="*/ 7206 w 7207"/>
                  <a:gd name="T17" fmla="*/ 9 h 19"/>
                  <a:gd name="T18" fmla="*/ 7206 w 7207"/>
                  <a:gd name="T19" fmla="*/ 9 h 19"/>
                  <a:gd name="T20" fmla="*/ 7196 w 7207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07" h="19">
                    <a:moveTo>
                      <a:pt x="7196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196" y="0"/>
                    </a:lnTo>
                    <a:lnTo>
                      <a:pt x="7196" y="0"/>
                    </a:lnTo>
                    <a:cubicBezTo>
                      <a:pt x="7201" y="0"/>
                      <a:pt x="7206" y="4"/>
                      <a:pt x="7206" y="9"/>
                    </a:cubicBezTo>
                    <a:lnTo>
                      <a:pt x="7206" y="9"/>
                    </a:lnTo>
                    <a:cubicBezTo>
                      <a:pt x="7206" y="14"/>
                      <a:pt x="7201" y="18"/>
                      <a:pt x="7196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129">
                <a:extLst>
                  <a:ext uri="{FF2B5EF4-FFF2-40B4-BE49-F238E27FC236}">
                    <a16:creationId xmlns:a16="http://schemas.microsoft.com/office/drawing/2014/main" id="{85A099E8-228D-47C2-9CDF-D8CD9B7BD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5318" y="10661563"/>
                <a:ext cx="189214" cy="189214"/>
              </a:xfrm>
              <a:custGeom>
                <a:avLst/>
                <a:gdLst>
                  <a:gd name="T0" fmla="*/ 107 w 216"/>
                  <a:gd name="T1" fmla="*/ 18 h 216"/>
                  <a:gd name="T2" fmla="*/ 107 w 216"/>
                  <a:gd name="T3" fmla="*/ 18 h 216"/>
                  <a:gd name="T4" fmla="*/ 19 w 216"/>
                  <a:gd name="T5" fmla="*/ 107 h 216"/>
                  <a:gd name="T6" fmla="*/ 19 w 216"/>
                  <a:gd name="T7" fmla="*/ 107 h 216"/>
                  <a:gd name="T8" fmla="*/ 107 w 216"/>
                  <a:gd name="T9" fmla="*/ 196 h 216"/>
                  <a:gd name="T10" fmla="*/ 107 w 216"/>
                  <a:gd name="T11" fmla="*/ 196 h 216"/>
                  <a:gd name="T12" fmla="*/ 196 w 216"/>
                  <a:gd name="T13" fmla="*/ 107 h 216"/>
                  <a:gd name="T14" fmla="*/ 196 w 216"/>
                  <a:gd name="T15" fmla="*/ 107 h 216"/>
                  <a:gd name="T16" fmla="*/ 107 w 216"/>
                  <a:gd name="T17" fmla="*/ 18 h 216"/>
                  <a:gd name="T18" fmla="*/ 107 w 216"/>
                  <a:gd name="T19" fmla="*/ 215 h 216"/>
                  <a:gd name="T20" fmla="*/ 107 w 216"/>
                  <a:gd name="T21" fmla="*/ 215 h 216"/>
                  <a:gd name="T22" fmla="*/ 0 w 216"/>
                  <a:gd name="T23" fmla="*/ 107 h 216"/>
                  <a:gd name="T24" fmla="*/ 0 w 216"/>
                  <a:gd name="T25" fmla="*/ 107 h 216"/>
                  <a:gd name="T26" fmla="*/ 107 w 216"/>
                  <a:gd name="T27" fmla="*/ 0 h 216"/>
                  <a:gd name="T28" fmla="*/ 107 w 216"/>
                  <a:gd name="T29" fmla="*/ 0 h 216"/>
                  <a:gd name="T30" fmla="*/ 215 w 216"/>
                  <a:gd name="T31" fmla="*/ 107 h 216"/>
                  <a:gd name="T32" fmla="*/ 215 w 216"/>
                  <a:gd name="T33" fmla="*/ 107 h 216"/>
                  <a:gd name="T34" fmla="*/ 107 w 216"/>
                  <a:gd name="T35" fmla="*/ 21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6" h="216">
                    <a:moveTo>
                      <a:pt x="107" y="18"/>
                    </a:moveTo>
                    <a:lnTo>
                      <a:pt x="107" y="18"/>
                    </a:lnTo>
                    <a:cubicBezTo>
                      <a:pt x="59" y="18"/>
                      <a:pt x="19" y="58"/>
                      <a:pt x="19" y="107"/>
                    </a:cubicBezTo>
                    <a:lnTo>
                      <a:pt x="19" y="107"/>
                    </a:lnTo>
                    <a:cubicBezTo>
                      <a:pt x="19" y="156"/>
                      <a:pt x="59" y="196"/>
                      <a:pt x="107" y="196"/>
                    </a:cubicBezTo>
                    <a:lnTo>
                      <a:pt x="107" y="196"/>
                    </a:lnTo>
                    <a:cubicBezTo>
                      <a:pt x="156" y="196"/>
                      <a:pt x="196" y="156"/>
                      <a:pt x="196" y="107"/>
                    </a:cubicBezTo>
                    <a:lnTo>
                      <a:pt x="196" y="107"/>
                    </a:lnTo>
                    <a:cubicBezTo>
                      <a:pt x="196" y="58"/>
                      <a:pt x="156" y="18"/>
                      <a:pt x="107" y="18"/>
                    </a:cubicBezTo>
                    <a:close/>
                    <a:moveTo>
                      <a:pt x="107" y="215"/>
                    </a:moveTo>
                    <a:lnTo>
                      <a:pt x="107" y="215"/>
                    </a:lnTo>
                    <a:cubicBezTo>
                      <a:pt x="48" y="215"/>
                      <a:pt x="0" y="167"/>
                      <a:pt x="0" y="107"/>
                    </a:cubicBezTo>
                    <a:lnTo>
                      <a:pt x="0" y="107"/>
                    </a:lnTo>
                    <a:cubicBezTo>
                      <a:pt x="0" y="47"/>
                      <a:pt x="48" y="0"/>
                      <a:pt x="107" y="0"/>
                    </a:cubicBezTo>
                    <a:lnTo>
                      <a:pt x="107" y="0"/>
                    </a:lnTo>
                    <a:cubicBezTo>
                      <a:pt x="167" y="0"/>
                      <a:pt x="215" y="47"/>
                      <a:pt x="215" y="107"/>
                    </a:cubicBezTo>
                    <a:lnTo>
                      <a:pt x="215" y="107"/>
                    </a:lnTo>
                    <a:cubicBezTo>
                      <a:pt x="215" y="167"/>
                      <a:pt x="167" y="215"/>
                      <a:pt x="107" y="2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130">
                <a:extLst>
                  <a:ext uri="{FF2B5EF4-FFF2-40B4-BE49-F238E27FC236}">
                    <a16:creationId xmlns:a16="http://schemas.microsoft.com/office/drawing/2014/main" id="{7A696E13-9565-4043-B8CE-A6DFFFDA1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0034" y="10256108"/>
                <a:ext cx="1332214" cy="1332212"/>
              </a:xfrm>
              <a:custGeom>
                <a:avLst/>
                <a:gdLst>
                  <a:gd name="T0" fmla="*/ 1335 w 1523"/>
                  <a:gd name="T1" fmla="*/ 1521 h 1522"/>
                  <a:gd name="T2" fmla="*/ 760 w 1523"/>
                  <a:gd name="T3" fmla="*/ 1521 h 1522"/>
                  <a:gd name="T4" fmla="*/ 186 w 1523"/>
                  <a:gd name="T5" fmla="*/ 1521 h 1522"/>
                  <a:gd name="T6" fmla="*/ 186 w 1523"/>
                  <a:gd name="T7" fmla="*/ 1521 h 1522"/>
                  <a:gd name="T8" fmla="*/ 55 w 1523"/>
                  <a:gd name="T9" fmla="*/ 1467 h 1522"/>
                  <a:gd name="T10" fmla="*/ 55 w 1523"/>
                  <a:gd name="T11" fmla="*/ 1467 h 1522"/>
                  <a:gd name="T12" fmla="*/ 0 w 1523"/>
                  <a:gd name="T13" fmla="*/ 1335 h 1522"/>
                  <a:gd name="T14" fmla="*/ 0 w 1523"/>
                  <a:gd name="T15" fmla="*/ 761 h 1522"/>
                  <a:gd name="T16" fmla="*/ 0 w 1523"/>
                  <a:gd name="T17" fmla="*/ 186 h 1522"/>
                  <a:gd name="T18" fmla="*/ 0 w 1523"/>
                  <a:gd name="T19" fmla="*/ 186 h 1522"/>
                  <a:gd name="T20" fmla="*/ 55 w 1523"/>
                  <a:gd name="T21" fmla="*/ 55 h 1522"/>
                  <a:gd name="T22" fmla="*/ 55 w 1523"/>
                  <a:gd name="T23" fmla="*/ 55 h 1522"/>
                  <a:gd name="T24" fmla="*/ 186 w 1523"/>
                  <a:gd name="T25" fmla="*/ 0 h 1522"/>
                  <a:gd name="T26" fmla="*/ 760 w 1523"/>
                  <a:gd name="T27" fmla="*/ 0 h 1522"/>
                  <a:gd name="T28" fmla="*/ 1335 w 1523"/>
                  <a:gd name="T29" fmla="*/ 0 h 1522"/>
                  <a:gd name="T30" fmla="*/ 1335 w 1523"/>
                  <a:gd name="T31" fmla="*/ 0 h 1522"/>
                  <a:gd name="T32" fmla="*/ 1467 w 1523"/>
                  <a:gd name="T33" fmla="*/ 55 h 1522"/>
                  <a:gd name="T34" fmla="*/ 1467 w 1523"/>
                  <a:gd name="T35" fmla="*/ 55 h 1522"/>
                  <a:gd name="T36" fmla="*/ 1522 w 1523"/>
                  <a:gd name="T37" fmla="*/ 186 h 1522"/>
                  <a:gd name="T38" fmla="*/ 1522 w 1523"/>
                  <a:gd name="T39" fmla="*/ 761 h 1522"/>
                  <a:gd name="T40" fmla="*/ 1522 w 1523"/>
                  <a:gd name="T41" fmla="*/ 1335 h 1522"/>
                  <a:gd name="T42" fmla="*/ 1522 w 1523"/>
                  <a:gd name="T43" fmla="*/ 1335 h 1522"/>
                  <a:gd name="T44" fmla="*/ 1467 w 1523"/>
                  <a:gd name="T45" fmla="*/ 1467 h 1522"/>
                  <a:gd name="T46" fmla="*/ 1467 w 1523"/>
                  <a:gd name="T47" fmla="*/ 1467 h 1522"/>
                  <a:gd name="T48" fmla="*/ 1335 w 1523"/>
                  <a:gd name="T49" fmla="*/ 1521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3" h="1522">
                    <a:moveTo>
                      <a:pt x="1335" y="1521"/>
                    </a:moveTo>
                    <a:lnTo>
                      <a:pt x="760" y="1521"/>
                    </a:lnTo>
                    <a:lnTo>
                      <a:pt x="186" y="1521"/>
                    </a:lnTo>
                    <a:lnTo>
                      <a:pt x="186" y="1521"/>
                    </a:lnTo>
                    <a:cubicBezTo>
                      <a:pt x="134" y="1521"/>
                      <a:pt x="88" y="1501"/>
                      <a:pt x="55" y="1467"/>
                    </a:cubicBezTo>
                    <a:lnTo>
                      <a:pt x="55" y="1467"/>
                    </a:lnTo>
                    <a:cubicBezTo>
                      <a:pt x="21" y="1434"/>
                      <a:pt x="0" y="1386"/>
                      <a:pt x="0" y="1335"/>
                    </a:cubicBezTo>
                    <a:lnTo>
                      <a:pt x="0" y="761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5"/>
                      <a:pt x="21" y="88"/>
                      <a:pt x="55" y="55"/>
                    </a:cubicBezTo>
                    <a:lnTo>
                      <a:pt x="55" y="55"/>
                    </a:lnTo>
                    <a:cubicBezTo>
                      <a:pt x="88" y="21"/>
                      <a:pt x="134" y="0"/>
                      <a:pt x="186" y="0"/>
                    </a:cubicBezTo>
                    <a:lnTo>
                      <a:pt x="760" y="0"/>
                    </a:lnTo>
                    <a:lnTo>
                      <a:pt x="1335" y="0"/>
                    </a:lnTo>
                    <a:lnTo>
                      <a:pt x="1335" y="0"/>
                    </a:lnTo>
                    <a:cubicBezTo>
                      <a:pt x="1386" y="0"/>
                      <a:pt x="1433" y="21"/>
                      <a:pt x="1467" y="55"/>
                    </a:cubicBezTo>
                    <a:lnTo>
                      <a:pt x="1467" y="55"/>
                    </a:lnTo>
                    <a:cubicBezTo>
                      <a:pt x="1501" y="88"/>
                      <a:pt x="1522" y="135"/>
                      <a:pt x="1522" y="186"/>
                    </a:cubicBezTo>
                    <a:lnTo>
                      <a:pt x="1522" y="761"/>
                    </a:lnTo>
                    <a:lnTo>
                      <a:pt x="1522" y="1335"/>
                    </a:lnTo>
                    <a:lnTo>
                      <a:pt x="1522" y="1335"/>
                    </a:lnTo>
                    <a:cubicBezTo>
                      <a:pt x="1522" y="1386"/>
                      <a:pt x="1501" y="1434"/>
                      <a:pt x="1467" y="1467"/>
                    </a:cubicBezTo>
                    <a:lnTo>
                      <a:pt x="1467" y="1467"/>
                    </a:lnTo>
                    <a:cubicBezTo>
                      <a:pt x="1433" y="1501"/>
                      <a:pt x="1386" y="1521"/>
                      <a:pt x="1335" y="15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131">
                <a:extLst>
                  <a:ext uri="{FF2B5EF4-FFF2-40B4-BE49-F238E27FC236}">
                    <a16:creationId xmlns:a16="http://schemas.microsoft.com/office/drawing/2014/main" id="{CFF5ACCD-3FA4-40A7-AF30-DE97E1B7B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8451" y="10244522"/>
                <a:ext cx="1347658" cy="1347660"/>
              </a:xfrm>
              <a:custGeom>
                <a:avLst/>
                <a:gdLst>
                  <a:gd name="T0" fmla="*/ 196 w 1541"/>
                  <a:gd name="T1" fmla="*/ 18 h 1541"/>
                  <a:gd name="T2" fmla="*/ 196 w 1541"/>
                  <a:gd name="T3" fmla="*/ 18 h 1541"/>
                  <a:gd name="T4" fmla="*/ 72 w 1541"/>
                  <a:gd name="T5" fmla="*/ 70 h 1541"/>
                  <a:gd name="T6" fmla="*/ 72 w 1541"/>
                  <a:gd name="T7" fmla="*/ 70 h 1541"/>
                  <a:gd name="T8" fmla="*/ 19 w 1541"/>
                  <a:gd name="T9" fmla="*/ 195 h 1541"/>
                  <a:gd name="T10" fmla="*/ 19 w 1541"/>
                  <a:gd name="T11" fmla="*/ 1344 h 1541"/>
                  <a:gd name="T12" fmla="*/ 19 w 1541"/>
                  <a:gd name="T13" fmla="*/ 1344 h 1541"/>
                  <a:gd name="T14" fmla="*/ 72 w 1541"/>
                  <a:gd name="T15" fmla="*/ 1469 h 1541"/>
                  <a:gd name="T16" fmla="*/ 72 w 1541"/>
                  <a:gd name="T17" fmla="*/ 1469 h 1541"/>
                  <a:gd name="T18" fmla="*/ 196 w 1541"/>
                  <a:gd name="T19" fmla="*/ 1521 h 1541"/>
                  <a:gd name="T20" fmla="*/ 1345 w 1541"/>
                  <a:gd name="T21" fmla="*/ 1521 h 1541"/>
                  <a:gd name="T22" fmla="*/ 1345 w 1541"/>
                  <a:gd name="T23" fmla="*/ 1521 h 1541"/>
                  <a:gd name="T24" fmla="*/ 1470 w 1541"/>
                  <a:gd name="T25" fmla="*/ 1469 h 1541"/>
                  <a:gd name="T26" fmla="*/ 1470 w 1541"/>
                  <a:gd name="T27" fmla="*/ 1469 h 1541"/>
                  <a:gd name="T28" fmla="*/ 1522 w 1541"/>
                  <a:gd name="T29" fmla="*/ 1344 h 1541"/>
                  <a:gd name="T30" fmla="*/ 1522 w 1541"/>
                  <a:gd name="T31" fmla="*/ 195 h 1541"/>
                  <a:gd name="T32" fmla="*/ 1522 w 1541"/>
                  <a:gd name="T33" fmla="*/ 195 h 1541"/>
                  <a:gd name="T34" fmla="*/ 1470 w 1541"/>
                  <a:gd name="T35" fmla="*/ 70 h 1541"/>
                  <a:gd name="T36" fmla="*/ 1470 w 1541"/>
                  <a:gd name="T37" fmla="*/ 70 h 1541"/>
                  <a:gd name="T38" fmla="*/ 1345 w 1541"/>
                  <a:gd name="T39" fmla="*/ 18 h 1541"/>
                  <a:gd name="T40" fmla="*/ 196 w 1541"/>
                  <a:gd name="T41" fmla="*/ 18 h 1541"/>
                  <a:gd name="T42" fmla="*/ 1345 w 1541"/>
                  <a:gd name="T43" fmla="*/ 1540 h 1541"/>
                  <a:gd name="T44" fmla="*/ 196 w 1541"/>
                  <a:gd name="T45" fmla="*/ 1540 h 1541"/>
                  <a:gd name="T46" fmla="*/ 196 w 1541"/>
                  <a:gd name="T47" fmla="*/ 1540 h 1541"/>
                  <a:gd name="T48" fmla="*/ 58 w 1541"/>
                  <a:gd name="T49" fmla="*/ 1483 h 1541"/>
                  <a:gd name="T50" fmla="*/ 58 w 1541"/>
                  <a:gd name="T51" fmla="*/ 1483 h 1541"/>
                  <a:gd name="T52" fmla="*/ 0 w 1541"/>
                  <a:gd name="T53" fmla="*/ 1344 h 1541"/>
                  <a:gd name="T54" fmla="*/ 0 w 1541"/>
                  <a:gd name="T55" fmla="*/ 195 h 1541"/>
                  <a:gd name="T56" fmla="*/ 0 w 1541"/>
                  <a:gd name="T57" fmla="*/ 195 h 1541"/>
                  <a:gd name="T58" fmla="*/ 58 w 1541"/>
                  <a:gd name="T59" fmla="*/ 57 h 1541"/>
                  <a:gd name="T60" fmla="*/ 58 w 1541"/>
                  <a:gd name="T61" fmla="*/ 57 h 1541"/>
                  <a:gd name="T62" fmla="*/ 196 w 1541"/>
                  <a:gd name="T63" fmla="*/ 0 h 1541"/>
                  <a:gd name="T64" fmla="*/ 1345 w 1541"/>
                  <a:gd name="T65" fmla="*/ 0 h 1541"/>
                  <a:gd name="T66" fmla="*/ 1345 w 1541"/>
                  <a:gd name="T67" fmla="*/ 0 h 1541"/>
                  <a:gd name="T68" fmla="*/ 1483 w 1541"/>
                  <a:gd name="T69" fmla="*/ 57 h 1541"/>
                  <a:gd name="T70" fmla="*/ 1483 w 1541"/>
                  <a:gd name="T71" fmla="*/ 57 h 1541"/>
                  <a:gd name="T72" fmla="*/ 1540 w 1541"/>
                  <a:gd name="T73" fmla="*/ 195 h 1541"/>
                  <a:gd name="T74" fmla="*/ 1540 w 1541"/>
                  <a:gd name="T75" fmla="*/ 1344 h 1541"/>
                  <a:gd name="T76" fmla="*/ 1540 w 1541"/>
                  <a:gd name="T77" fmla="*/ 1344 h 1541"/>
                  <a:gd name="T78" fmla="*/ 1483 w 1541"/>
                  <a:gd name="T79" fmla="*/ 1483 h 1541"/>
                  <a:gd name="T80" fmla="*/ 1483 w 1541"/>
                  <a:gd name="T81" fmla="*/ 1483 h 1541"/>
                  <a:gd name="T82" fmla="*/ 1345 w 1541"/>
                  <a:gd name="T83" fmla="*/ 1540 h 1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1" h="1541">
                    <a:moveTo>
                      <a:pt x="196" y="18"/>
                    </a:moveTo>
                    <a:lnTo>
                      <a:pt x="196" y="18"/>
                    </a:lnTo>
                    <a:cubicBezTo>
                      <a:pt x="149" y="18"/>
                      <a:pt x="105" y="37"/>
                      <a:pt x="72" y="70"/>
                    </a:cubicBezTo>
                    <a:lnTo>
                      <a:pt x="72" y="70"/>
                    </a:lnTo>
                    <a:cubicBezTo>
                      <a:pt x="38" y="104"/>
                      <a:pt x="19" y="148"/>
                      <a:pt x="19" y="195"/>
                    </a:cubicBezTo>
                    <a:lnTo>
                      <a:pt x="19" y="1344"/>
                    </a:lnTo>
                    <a:lnTo>
                      <a:pt x="19" y="1344"/>
                    </a:lnTo>
                    <a:cubicBezTo>
                      <a:pt x="19" y="1391"/>
                      <a:pt x="38" y="1436"/>
                      <a:pt x="72" y="1469"/>
                    </a:cubicBezTo>
                    <a:lnTo>
                      <a:pt x="72" y="1469"/>
                    </a:lnTo>
                    <a:cubicBezTo>
                      <a:pt x="105" y="1503"/>
                      <a:pt x="149" y="1521"/>
                      <a:pt x="196" y="1521"/>
                    </a:cubicBezTo>
                    <a:lnTo>
                      <a:pt x="1345" y="1521"/>
                    </a:lnTo>
                    <a:lnTo>
                      <a:pt x="1345" y="1521"/>
                    </a:lnTo>
                    <a:cubicBezTo>
                      <a:pt x="1393" y="1521"/>
                      <a:pt x="1437" y="1503"/>
                      <a:pt x="1470" y="1469"/>
                    </a:cubicBezTo>
                    <a:lnTo>
                      <a:pt x="1470" y="1469"/>
                    </a:lnTo>
                    <a:cubicBezTo>
                      <a:pt x="1504" y="1436"/>
                      <a:pt x="1522" y="1391"/>
                      <a:pt x="1522" y="1344"/>
                    </a:cubicBezTo>
                    <a:lnTo>
                      <a:pt x="1522" y="195"/>
                    </a:lnTo>
                    <a:lnTo>
                      <a:pt x="1522" y="195"/>
                    </a:lnTo>
                    <a:cubicBezTo>
                      <a:pt x="1522" y="148"/>
                      <a:pt x="1504" y="104"/>
                      <a:pt x="1470" y="70"/>
                    </a:cubicBezTo>
                    <a:lnTo>
                      <a:pt x="1470" y="70"/>
                    </a:lnTo>
                    <a:cubicBezTo>
                      <a:pt x="1437" y="37"/>
                      <a:pt x="1393" y="18"/>
                      <a:pt x="1345" y="18"/>
                    </a:cubicBezTo>
                    <a:lnTo>
                      <a:pt x="196" y="18"/>
                    </a:lnTo>
                    <a:close/>
                    <a:moveTo>
                      <a:pt x="1345" y="1540"/>
                    </a:moveTo>
                    <a:lnTo>
                      <a:pt x="196" y="1540"/>
                    </a:lnTo>
                    <a:lnTo>
                      <a:pt x="196" y="1540"/>
                    </a:lnTo>
                    <a:cubicBezTo>
                      <a:pt x="144" y="1540"/>
                      <a:pt x="95" y="1519"/>
                      <a:pt x="58" y="1483"/>
                    </a:cubicBezTo>
                    <a:lnTo>
                      <a:pt x="58" y="1483"/>
                    </a:lnTo>
                    <a:cubicBezTo>
                      <a:pt x="21" y="1445"/>
                      <a:pt x="0" y="1396"/>
                      <a:pt x="0" y="1344"/>
                    </a:cubicBezTo>
                    <a:lnTo>
                      <a:pt x="0" y="195"/>
                    </a:lnTo>
                    <a:lnTo>
                      <a:pt x="0" y="195"/>
                    </a:lnTo>
                    <a:cubicBezTo>
                      <a:pt x="0" y="143"/>
                      <a:pt x="21" y="94"/>
                      <a:pt x="58" y="57"/>
                    </a:cubicBezTo>
                    <a:lnTo>
                      <a:pt x="58" y="57"/>
                    </a:lnTo>
                    <a:cubicBezTo>
                      <a:pt x="95" y="20"/>
                      <a:pt x="144" y="0"/>
                      <a:pt x="196" y="0"/>
                    </a:cubicBezTo>
                    <a:lnTo>
                      <a:pt x="1345" y="0"/>
                    </a:lnTo>
                    <a:lnTo>
                      <a:pt x="1345" y="0"/>
                    </a:lnTo>
                    <a:cubicBezTo>
                      <a:pt x="1397" y="0"/>
                      <a:pt x="1447" y="20"/>
                      <a:pt x="1483" y="57"/>
                    </a:cubicBezTo>
                    <a:lnTo>
                      <a:pt x="1483" y="57"/>
                    </a:lnTo>
                    <a:cubicBezTo>
                      <a:pt x="1521" y="94"/>
                      <a:pt x="1540" y="143"/>
                      <a:pt x="1540" y="195"/>
                    </a:cubicBezTo>
                    <a:lnTo>
                      <a:pt x="1540" y="1344"/>
                    </a:lnTo>
                    <a:lnTo>
                      <a:pt x="1540" y="1344"/>
                    </a:lnTo>
                    <a:cubicBezTo>
                      <a:pt x="1540" y="1396"/>
                      <a:pt x="1521" y="1445"/>
                      <a:pt x="1483" y="1483"/>
                    </a:cubicBezTo>
                    <a:lnTo>
                      <a:pt x="1483" y="1483"/>
                    </a:lnTo>
                    <a:cubicBezTo>
                      <a:pt x="1447" y="1519"/>
                      <a:pt x="1397" y="1540"/>
                      <a:pt x="1345" y="15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132">
                <a:extLst>
                  <a:ext uri="{FF2B5EF4-FFF2-40B4-BE49-F238E27FC236}">
                    <a16:creationId xmlns:a16="http://schemas.microsoft.com/office/drawing/2014/main" id="{1C797C99-2D70-42A7-94C4-1944C25F1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0140" y="10619088"/>
                <a:ext cx="888142" cy="621698"/>
              </a:xfrm>
              <a:custGeom>
                <a:avLst/>
                <a:gdLst>
                  <a:gd name="T0" fmla="*/ 507 w 1016"/>
                  <a:gd name="T1" fmla="*/ 19 h 709"/>
                  <a:gd name="T2" fmla="*/ 507 w 1016"/>
                  <a:gd name="T3" fmla="*/ 19 h 709"/>
                  <a:gd name="T4" fmla="*/ 18 w 1016"/>
                  <a:gd name="T5" fmla="*/ 355 h 709"/>
                  <a:gd name="T6" fmla="*/ 18 w 1016"/>
                  <a:gd name="T7" fmla="*/ 355 h 709"/>
                  <a:gd name="T8" fmla="*/ 507 w 1016"/>
                  <a:gd name="T9" fmla="*/ 690 h 709"/>
                  <a:gd name="T10" fmla="*/ 507 w 1016"/>
                  <a:gd name="T11" fmla="*/ 690 h 709"/>
                  <a:gd name="T12" fmla="*/ 997 w 1016"/>
                  <a:gd name="T13" fmla="*/ 355 h 709"/>
                  <a:gd name="T14" fmla="*/ 997 w 1016"/>
                  <a:gd name="T15" fmla="*/ 355 h 709"/>
                  <a:gd name="T16" fmla="*/ 507 w 1016"/>
                  <a:gd name="T17" fmla="*/ 19 h 709"/>
                  <a:gd name="T18" fmla="*/ 507 w 1016"/>
                  <a:gd name="T19" fmla="*/ 708 h 709"/>
                  <a:gd name="T20" fmla="*/ 507 w 1016"/>
                  <a:gd name="T21" fmla="*/ 708 h 709"/>
                  <a:gd name="T22" fmla="*/ 147 w 1016"/>
                  <a:gd name="T23" fmla="*/ 566 h 709"/>
                  <a:gd name="T24" fmla="*/ 147 w 1016"/>
                  <a:gd name="T25" fmla="*/ 566 h 709"/>
                  <a:gd name="T26" fmla="*/ 0 w 1016"/>
                  <a:gd name="T27" fmla="*/ 355 h 709"/>
                  <a:gd name="T28" fmla="*/ 0 w 1016"/>
                  <a:gd name="T29" fmla="*/ 355 h 709"/>
                  <a:gd name="T30" fmla="*/ 147 w 1016"/>
                  <a:gd name="T31" fmla="*/ 142 h 709"/>
                  <a:gd name="T32" fmla="*/ 147 w 1016"/>
                  <a:gd name="T33" fmla="*/ 142 h 709"/>
                  <a:gd name="T34" fmla="*/ 507 w 1016"/>
                  <a:gd name="T35" fmla="*/ 0 h 709"/>
                  <a:gd name="T36" fmla="*/ 507 w 1016"/>
                  <a:gd name="T37" fmla="*/ 0 h 709"/>
                  <a:gd name="T38" fmla="*/ 869 w 1016"/>
                  <a:gd name="T39" fmla="*/ 142 h 709"/>
                  <a:gd name="T40" fmla="*/ 869 w 1016"/>
                  <a:gd name="T41" fmla="*/ 142 h 709"/>
                  <a:gd name="T42" fmla="*/ 1015 w 1016"/>
                  <a:gd name="T43" fmla="*/ 355 h 709"/>
                  <a:gd name="T44" fmla="*/ 1015 w 1016"/>
                  <a:gd name="T45" fmla="*/ 355 h 709"/>
                  <a:gd name="T46" fmla="*/ 869 w 1016"/>
                  <a:gd name="T47" fmla="*/ 566 h 709"/>
                  <a:gd name="T48" fmla="*/ 869 w 1016"/>
                  <a:gd name="T49" fmla="*/ 566 h 709"/>
                  <a:gd name="T50" fmla="*/ 507 w 1016"/>
                  <a:gd name="T51" fmla="*/ 708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16" h="709">
                    <a:moveTo>
                      <a:pt x="507" y="19"/>
                    </a:moveTo>
                    <a:lnTo>
                      <a:pt x="507" y="19"/>
                    </a:lnTo>
                    <a:cubicBezTo>
                      <a:pt x="227" y="19"/>
                      <a:pt x="18" y="275"/>
                      <a:pt x="18" y="355"/>
                    </a:cubicBezTo>
                    <a:lnTo>
                      <a:pt x="18" y="355"/>
                    </a:lnTo>
                    <a:cubicBezTo>
                      <a:pt x="18" y="433"/>
                      <a:pt x="227" y="690"/>
                      <a:pt x="507" y="690"/>
                    </a:cubicBezTo>
                    <a:lnTo>
                      <a:pt x="507" y="690"/>
                    </a:lnTo>
                    <a:cubicBezTo>
                      <a:pt x="789" y="690"/>
                      <a:pt x="997" y="433"/>
                      <a:pt x="997" y="355"/>
                    </a:cubicBezTo>
                    <a:lnTo>
                      <a:pt x="997" y="355"/>
                    </a:lnTo>
                    <a:cubicBezTo>
                      <a:pt x="997" y="275"/>
                      <a:pt x="789" y="19"/>
                      <a:pt x="507" y="19"/>
                    </a:cubicBezTo>
                    <a:close/>
                    <a:moveTo>
                      <a:pt x="507" y="708"/>
                    </a:moveTo>
                    <a:lnTo>
                      <a:pt x="507" y="708"/>
                    </a:lnTo>
                    <a:cubicBezTo>
                      <a:pt x="340" y="708"/>
                      <a:pt x="210" y="619"/>
                      <a:pt x="147" y="566"/>
                    </a:cubicBezTo>
                    <a:lnTo>
                      <a:pt x="147" y="566"/>
                    </a:lnTo>
                    <a:cubicBezTo>
                      <a:pt x="62" y="494"/>
                      <a:pt x="0" y="405"/>
                      <a:pt x="0" y="355"/>
                    </a:cubicBezTo>
                    <a:lnTo>
                      <a:pt x="0" y="355"/>
                    </a:lnTo>
                    <a:cubicBezTo>
                      <a:pt x="0" y="303"/>
                      <a:pt x="62" y="214"/>
                      <a:pt x="147" y="142"/>
                    </a:cubicBezTo>
                    <a:lnTo>
                      <a:pt x="147" y="142"/>
                    </a:lnTo>
                    <a:cubicBezTo>
                      <a:pt x="210" y="89"/>
                      <a:pt x="340" y="0"/>
                      <a:pt x="507" y="0"/>
                    </a:cubicBezTo>
                    <a:lnTo>
                      <a:pt x="507" y="0"/>
                    </a:lnTo>
                    <a:cubicBezTo>
                      <a:pt x="675" y="0"/>
                      <a:pt x="806" y="89"/>
                      <a:pt x="869" y="142"/>
                    </a:cubicBezTo>
                    <a:lnTo>
                      <a:pt x="869" y="142"/>
                    </a:lnTo>
                    <a:cubicBezTo>
                      <a:pt x="954" y="214"/>
                      <a:pt x="1015" y="303"/>
                      <a:pt x="1015" y="355"/>
                    </a:cubicBezTo>
                    <a:lnTo>
                      <a:pt x="1015" y="355"/>
                    </a:lnTo>
                    <a:cubicBezTo>
                      <a:pt x="1015" y="405"/>
                      <a:pt x="954" y="494"/>
                      <a:pt x="869" y="566"/>
                    </a:cubicBezTo>
                    <a:lnTo>
                      <a:pt x="869" y="566"/>
                    </a:lnTo>
                    <a:cubicBezTo>
                      <a:pt x="806" y="619"/>
                      <a:pt x="675" y="708"/>
                      <a:pt x="507" y="7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133">
                <a:extLst>
                  <a:ext uri="{FF2B5EF4-FFF2-40B4-BE49-F238E27FC236}">
                    <a16:creationId xmlns:a16="http://schemas.microsoft.com/office/drawing/2014/main" id="{4875C8EF-410A-4E65-8312-20DA6FB9E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4305" y="10758101"/>
                <a:ext cx="339811" cy="343671"/>
              </a:xfrm>
              <a:custGeom>
                <a:avLst/>
                <a:gdLst>
                  <a:gd name="T0" fmla="*/ 389 w 390"/>
                  <a:gd name="T1" fmla="*/ 196 h 391"/>
                  <a:gd name="T2" fmla="*/ 389 w 390"/>
                  <a:gd name="T3" fmla="*/ 196 h 391"/>
                  <a:gd name="T4" fmla="*/ 194 w 390"/>
                  <a:gd name="T5" fmla="*/ 390 h 391"/>
                  <a:gd name="T6" fmla="*/ 194 w 390"/>
                  <a:gd name="T7" fmla="*/ 390 h 391"/>
                  <a:gd name="T8" fmla="*/ 0 w 390"/>
                  <a:gd name="T9" fmla="*/ 196 h 391"/>
                  <a:gd name="T10" fmla="*/ 0 w 390"/>
                  <a:gd name="T11" fmla="*/ 196 h 391"/>
                  <a:gd name="T12" fmla="*/ 194 w 390"/>
                  <a:gd name="T13" fmla="*/ 0 h 391"/>
                  <a:gd name="T14" fmla="*/ 194 w 390"/>
                  <a:gd name="T15" fmla="*/ 0 h 391"/>
                  <a:gd name="T16" fmla="*/ 389 w 390"/>
                  <a:gd name="T17" fmla="*/ 196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0" h="391">
                    <a:moveTo>
                      <a:pt x="389" y="196"/>
                    </a:moveTo>
                    <a:lnTo>
                      <a:pt x="389" y="196"/>
                    </a:lnTo>
                    <a:cubicBezTo>
                      <a:pt x="389" y="303"/>
                      <a:pt x="302" y="390"/>
                      <a:pt x="194" y="390"/>
                    </a:cubicBezTo>
                    <a:lnTo>
                      <a:pt x="194" y="390"/>
                    </a:lnTo>
                    <a:cubicBezTo>
                      <a:pt x="87" y="390"/>
                      <a:pt x="0" y="303"/>
                      <a:pt x="0" y="196"/>
                    </a:cubicBezTo>
                    <a:lnTo>
                      <a:pt x="0" y="196"/>
                    </a:lnTo>
                    <a:cubicBezTo>
                      <a:pt x="0" y="88"/>
                      <a:pt x="87" y="0"/>
                      <a:pt x="194" y="0"/>
                    </a:cubicBezTo>
                    <a:lnTo>
                      <a:pt x="194" y="0"/>
                    </a:lnTo>
                    <a:cubicBezTo>
                      <a:pt x="302" y="0"/>
                      <a:pt x="389" y="88"/>
                      <a:pt x="389" y="19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134">
                <a:extLst>
                  <a:ext uri="{FF2B5EF4-FFF2-40B4-BE49-F238E27FC236}">
                    <a16:creationId xmlns:a16="http://schemas.microsoft.com/office/drawing/2014/main" id="{1DF4BD6D-FC4F-496C-8332-F7CF51C2F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6582" y="10750378"/>
                <a:ext cx="359119" cy="355257"/>
              </a:xfrm>
              <a:custGeom>
                <a:avLst/>
                <a:gdLst>
                  <a:gd name="T0" fmla="*/ 203 w 408"/>
                  <a:gd name="T1" fmla="*/ 18 h 407"/>
                  <a:gd name="T2" fmla="*/ 203 w 408"/>
                  <a:gd name="T3" fmla="*/ 18 h 407"/>
                  <a:gd name="T4" fmla="*/ 19 w 408"/>
                  <a:gd name="T5" fmla="*/ 204 h 407"/>
                  <a:gd name="T6" fmla="*/ 19 w 408"/>
                  <a:gd name="T7" fmla="*/ 204 h 407"/>
                  <a:gd name="T8" fmla="*/ 203 w 408"/>
                  <a:gd name="T9" fmla="*/ 388 h 407"/>
                  <a:gd name="T10" fmla="*/ 203 w 408"/>
                  <a:gd name="T11" fmla="*/ 388 h 407"/>
                  <a:gd name="T12" fmla="*/ 389 w 408"/>
                  <a:gd name="T13" fmla="*/ 204 h 407"/>
                  <a:gd name="T14" fmla="*/ 389 w 408"/>
                  <a:gd name="T15" fmla="*/ 204 h 407"/>
                  <a:gd name="T16" fmla="*/ 203 w 408"/>
                  <a:gd name="T17" fmla="*/ 18 h 407"/>
                  <a:gd name="T18" fmla="*/ 203 w 408"/>
                  <a:gd name="T19" fmla="*/ 406 h 407"/>
                  <a:gd name="T20" fmla="*/ 203 w 408"/>
                  <a:gd name="T21" fmla="*/ 406 h 407"/>
                  <a:gd name="T22" fmla="*/ 0 w 408"/>
                  <a:gd name="T23" fmla="*/ 204 h 407"/>
                  <a:gd name="T24" fmla="*/ 0 w 408"/>
                  <a:gd name="T25" fmla="*/ 204 h 407"/>
                  <a:gd name="T26" fmla="*/ 203 w 408"/>
                  <a:gd name="T27" fmla="*/ 0 h 407"/>
                  <a:gd name="T28" fmla="*/ 203 w 408"/>
                  <a:gd name="T29" fmla="*/ 0 h 407"/>
                  <a:gd name="T30" fmla="*/ 407 w 408"/>
                  <a:gd name="T31" fmla="*/ 204 h 407"/>
                  <a:gd name="T32" fmla="*/ 407 w 408"/>
                  <a:gd name="T33" fmla="*/ 204 h 407"/>
                  <a:gd name="T34" fmla="*/ 203 w 408"/>
                  <a:gd name="T35" fmla="*/ 406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8" h="407">
                    <a:moveTo>
                      <a:pt x="203" y="18"/>
                    </a:moveTo>
                    <a:lnTo>
                      <a:pt x="203" y="18"/>
                    </a:lnTo>
                    <a:cubicBezTo>
                      <a:pt x="102" y="18"/>
                      <a:pt x="19" y="101"/>
                      <a:pt x="19" y="204"/>
                    </a:cubicBezTo>
                    <a:lnTo>
                      <a:pt x="19" y="204"/>
                    </a:lnTo>
                    <a:cubicBezTo>
                      <a:pt x="19" y="305"/>
                      <a:pt x="102" y="388"/>
                      <a:pt x="203" y="388"/>
                    </a:cubicBezTo>
                    <a:lnTo>
                      <a:pt x="203" y="388"/>
                    </a:lnTo>
                    <a:cubicBezTo>
                      <a:pt x="306" y="388"/>
                      <a:pt x="389" y="305"/>
                      <a:pt x="389" y="204"/>
                    </a:cubicBezTo>
                    <a:lnTo>
                      <a:pt x="389" y="204"/>
                    </a:lnTo>
                    <a:cubicBezTo>
                      <a:pt x="389" y="101"/>
                      <a:pt x="306" y="18"/>
                      <a:pt x="203" y="18"/>
                    </a:cubicBezTo>
                    <a:close/>
                    <a:moveTo>
                      <a:pt x="203" y="406"/>
                    </a:moveTo>
                    <a:lnTo>
                      <a:pt x="203" y="406"/>
                    </a:lnTo>
                    <a:cubicBezTo>
                      <a:pt x="91" y="406"/>
                      <a:pt x="0" y="315"/>
                      <a:pt x="0" y="204"/>
                    </a:cubicBezTo>
                    <a:lnTo>
                      <a:pt x="0" y="204"/>
                    </a:lnTo>
                    <a:cubicBezTo>
                      <a:pt x="0" y="91"/>
                      <a:pt x="91" y="0"/>
                      <a:pt x="203" y="0"/>
                    </a:cubicBezTo>
                    <a:lnTo>
                      <a:pt x="203" y="0"/>
                    </a:lnTo>
                    <a:cubicBezTo>
                      <a:pt x="316" y="0"/>
                      <a:pt x="407" y="91"/>
                      <a:pt x="407" y="204"/>
                    </a:cubicBezTo>
                    <a:lnTo>
                      <a:pt x="407" y="204"/>
                    </a:lnTo>
                    <a:cubicBezTo>
                      <a:pt x="407" y="315"/>
                      <a:pt x="316" y="406"/>
                      <a:pt x="203" y="4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0F80BE54-689A-4059-94DA-71797FD8D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8566" y="10858500"/>
                <a:ext cx="134279" cy="134279"/>
              </a:xfrm>
              <a:custGeom>
                <a:avLst/>
                <a:gdLst>
                  <a:gd name="connsiteX0" fmla="*/ 66268 w 134279"/>
                  <a:gd name="connsiteY0" fmla="*/ 0 h 134279"/>
                  <a:gd name="connsiteX1" fmla="*/ 134279 w 134279"/>
                  <a:gd name="connsiteY1" fmla="*/ 68011 h 134279"/>
                  <a:gd name="connsiteX2" fmla="*/ 66268 w 134279"/>
                  <a:gd name="connsiteY2" fmla="*/ 134279 h 134279"/>
                  <a:gd name="connsiteX3" fmla="*/ 0 w 134279"/>
                  <a:gd name="connsiteY3" fmla="*/ 68011 h 134279"/>
                  <a:gd name="connsiteX4" fmla="*/ 66268 w 134279"/>
                  <a:gd name="connsiteY4" fmla="*/ 0 h 134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79" h="134279">
                    <a:moveTo>
                      <a:pt x="66268" y="0"/>
                    </a:moveTo>
                    <a:cubicBezTo>
                      <a:pt x="103761" y="0"/>
                      <a:pt x="134279" y="30518"/>
                      <a:pt x="134279" y="68011"/>
                    </a:cubicBezTo>
                    <a:cubicBezTo>
                      <a:pt x="134279" y="103761"/>
                      <a:pt x="103761" y="134279"/>
                      <a:pt x="66268" y="134279"/>
                    </a:cubicBezTo>
                    <a:cubicBezTo>
                      <a:pt x="30518" y="134279"/>
                      <a:pt x="0" y="103761"/>
                      <a:pt x="0" y="68011"/>
                    </a:cubicBezTo>
                    <a:cubicBezTo>
                      <a:pt x="0" y="30518"/>
                      <a:pt x="30518" y="0"/>
                      <a:pt x="662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42E5C4EB-8C1D-487C-BD8C-999646B81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6582" y="10750378"/>
                <a:ext cx="358239" cy="354384"/>
              </a:xfrm>
              <a:custGeom>
                <a:avLst/>
                <a:gdLst>
                  <a:gd name="connsiteX0" fmla="*/ 176409 w 358239"/>
                  <a:gd name="connsiteY0" fmla="*/ 0 h 354384"/>
                  <a:gd name="connsiteX1" fmla="*/ 184538 w 358239"/>
                  <a:gd name="connsiteY1" fmla="*/ 6983 h 354384"/>
                  <a:gd name="connsiteX2" fmla="*/ 184538 w 358239"/>
                  <a:gd name="connsiteY2" fmla="*/ 169906 h 354384"/>
                  <a:gd name="connsiteX3" fmla="*/ 350317 w 358239"/>
                  <a:gd name="connsiteY3" fmla="*/ 169906 h 354384"/>
                  <a:gd name="connsiteX4" fmla="*/ 358239 w 358239"/>
                  <a:gd name="connsiteY4" fmla="*/ 178035 h 354384"/>
                  <a:gd name="connsiteX5" fmla="*/ 350317 w 358239"/>
                  <a:gd name="connsiteY5" fmla="*/ 184539 h 354384"/>
                  <a:gd name="connsiteX6" fmla="*/ 184538 w 358239"/>
                  <a:gd name="connsiteY6" fmla="*/ 184539 h 354384"/>
                  <a:gd name="connsiteX7" fmla="*/ 184538 w 358239"/>
                  <a:gd name="connsiteY7" fmla="*/ 347401 h 354384"/>
                  <a:gd name="connsiteX8" fmla="*/ 176409 w 358239"/>
                  <a:gd name="connsiteY8" fmla="*/ 354384 h 354384"/>
                  <a:gd name="connsiteX9" fmla="*/ 169905 w 358239"/>
                  <a:gd name="connsiteY9" fmla="*/ 347401 h 354384"/>
                  <a:gd name="connsiteX10" fmla="*/ 169905 w 358239"/>
                  <a:gd name="connsiteY10" fmla="*/ 184539 h 354384"/>
                  <a:gd name="connsiteX11" fmla="*/ 7922 w 358239"/>
                  <a:gd name="connsiteY11" fmla="*/ 184539 h 354384"/>
                  <a:gd name="connsiteX12" fmla="*/ 0 w 358239"/>
                  <a:gd name="connsiteY12" fmla="*/ 178035 h 354384"/>
                  <a:gd name="connsiteX13" fmla="*/ 7922 w 358239"/>
                  <a:gd name="connsiteY13" fmla="*/ 169906 h 354384"/>
                  <a:gd name="connsiteX14" fmla="*/ 169905 w 358239"/>
                  <a:gd name="connsiteY14" fmla="*/ 169906 h 354384"/>
                  <a:gd name="connsiteX15" fmla="*/ 169905 w 358239"/>
                  <a:gd name="connsiteY15" fmla="*/ 6983 h 354384"/>
                  <a:gd name="connsiteX16" fmla="*/ 176409 w 358239"/>
                  <a:gd name="connsiteY16" fmla="*/ 0 h 354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8239" h="354384">
                    <a:moveTo>
                      <a:pt x="176409" y="0"/>
                    </a:moveTo>
                    <a:cubicBezTo>
                      <a:pt x="181286" y="0"/>
                      <a:pt x="184538" y="2619"/>
                      <a:pt x="184538" y="6983"/>
                    </a:cubicBezTo>
                    <a:lnTo>
                      <a:pt x="184538" y="169906"/>
                    </a:lnTo>
                    <a:lnTo>
                      <a:pt x="350317" y="169906"/>
                    </a:lnTo>
                    <a:cubicBezTo>
                      <a:pt x="354718" y="169906"/>
                      <a:pt x="358239" y="173158"/>
                      <a:pt x="358239" y="178035"/>
                    </a:cubicBezTo>
                    <a:cubicBezTo>
                      <a:pt x="358239" y="181287"/>
                      <a:pt x="354718" y="184539"/>
                      <a:pt x="350317" y="184539"/>
                    </a:cubicBezTo>
                    <a:lnTo>
                      <a:pt x="184538" y="184539"/>
                    </a:lnTo>
                    <a:lnTo>
                      <a:pt x="184538" y="347401"/>
                    </a:lnTo>
                    <a:cubicBezTo>
                      <a:pt x="184538" y="351766"/>
                      <a:pt x="181286" y="354384"/>
                      <a:pt x="176409" y="354384"/>
                    </a:cubicBezTo>
                    <a:cubicBezTo>
                      <a:pt x="172344" y="354384"/>
                      <a:pt x="169905" y="351766"/>
                      <a:pt x="169905" y="347401"/>
                    </a:cubicBezTo>
                    <a:lnTo>
                      <a:pt x="169905" y="184539"/>
                    </a:lnTo>
                    <a:lnTo>
                      <a:pt x="7922" y="184539"/>
                    </a:lnTo>
                    <a:cubicBezTo>
                      <a:pt x="3521" y="184539"/>
                      <a:pt x="0" y="181287"/>
                      <a:pt x="0" y="178035"/>
                    </a:cubicBezTo>
                    <a:cubicBezTo>
                      <a:pt x="0" y="173158"/>
                      <a:pt x="3521" y="169906"/>
                      <a:pt x="7922" y="169906"/>
                    </a:cubicBezTo>
                    <a:lnTo>
                      <a:pt x="169905" y="169906"/>
                    </a:lnTo>
                    <a:lnTo>
                      <a:pt x="169905" y="6983"/>
                    </a:lnTo>
                    <a:cubicBezTo>
                      <a:pt x="169905" y="2619"/>
                      <a:pt x="172344" y="0"/>
                      <a:pt x="176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25BD0136-4FBF-4248-85A4-DE8BA956A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4210" y="10846914"/>
                <a:ext cx="84953" cy="84953"/>
              </a:xfrm>
              <a:custGeom>
                <a:avLst/>
                <a:gdLst>
                  <a:gd name="T0" fmla="*/ 98 w 99"/>
                  <a:gd name="T1" fmla="*/ 48 h 98"/>
                  <a:gd name="T2" fmla="*/ 98 w 99"/>
                  <a:gd name="T3" fmla="*/ 48 h 98"/>
                  <a:gd name="T4" fmla="*/ 49 w 99"/>
                  <a:gd name="T5" fmla="*/ 97 h 98"/>
                  <a:gd name="T6" fmla="*/ 49 w 99"/>
                  <a:gd name="T7" fmla="*/ 97 h 98"/>
                  <a:gd name="T8" fmla="*/ 0 w 99"/>
                  <a:gd name="T9" fmla="*/ 48 h 98"/>
                  <a:gd name="T10" fmla="*/ 0 w 99"/>
                  <a:gd name="T11" fmla="*/ 48 h 98"/>
                  <a:gd name="T12" fmla="*/ 49 w 99"/>
                  <a:gd name="T13" fmla="*/ 0 h 98"/>
                  <a:gd name="T14" fmla="*/ 49 w 99"/>
                  <a:gd name="T15" fmla="*/ 0 h 98"/>
                  <a:gd name="T16" fmla="*/ 98 w 99"/>
                  <a:gd name="T17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8">
                    <a:moveTo>
                      <a:pt x="98" y="48"/>
                    </a:moveTo>
                    <a:lnTo>
                      <a:pt x="98" y="48"/>
                    </a:lnTo>
                    <a:cubicBezTo>
                      <a:pt x="98" y="75"/>
                      <a:pt x="76" y="97"/>
                      <a:pt x="49" y="97"/>
                    </a:cubicBezTo>
                    <a:lnTo>
                      <a:pt x="49" y="97"/>
                    </a:lnTo>
                    <a:cubicBezTo>
                      <a:pt x="22" y="97"/>
                      <a:pt x="0" y="75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22" y="0"/>
                      <a:pt x="49" y="0"/>
                    </a:cubicBezTo>
                    <a:lnTo>
                      <a:pt x="49" y="0"/>
                    </a:lnTo>
                    <a:cubicBezTo>
                      <a:pt x="76" y="0"/>
                      <a:pt x="98" y="21"/>
                      <a:pt x="98" y="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F5DCB22B-7109-4EF2-A793-AD0FACDF7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9174" y="10063034"/>
                <a:ext cx="382286" cy="382286"/>
              </a:xfrm>
              <a:custGeom>
                <a:avLst/>
                <a:gdLst>
                  <a:gd name="T0" fmla="*/ 435 w 436"/>
                  <a:gd name="T1" fmla="*/ 216 h 435"/>
                  <a:gd name="T2" fmla="*/ 435 w 436"/>
                  <a:gd name="T3" fmla="*/ 216 h 435"/>
                  <a:gd name="T4" fmla="*/ 217 w 436"/>
                  <a:gd name="T5" fmla="*/ 434 h 435"/>
                  <a:gd name="T6" fmla="*/ 217 w 436"/>
                  <a:gd name="T7" fmla="*/ 434 h 435"/>
                  <a:gd name="T8" fmla="*/ 0 w 436"/>
                  <a:gd name="T9" fmla="*/ 216 h 435"/>
                  <a:gd name="T10" fmla="*/ 0 w 436"/>
                  <a:gd name="T11" fmla="*/ 216 h 435"/>
                  <a:gd name="T12" fmla="*/ 217 w 436"/>
                  <a:gd name="T13" fmla="*/ 0 h 435"/>
                  <a:gd name="T14" fmla="*/ 217 w 436"/>
                  <a:gd name="T15" fmla="*/ 0 h 435"/>
                  <a:gd name="T16" fmla="*/ 435 w 436"/>
                  <a:gd name="T17" fmla="*/ 216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6" h="435">
                    <a:moveTo>
                      <a:pt x="435" y="216"/>
                    </a:moveTo>
                    <a:lnTo>
                      <a:pt x="435" y="216"/>
                    </a:lnTo>
                    <a:cubicBezTo>
                      <a:pt x="435" y="336"/>
                      <a:pt x="337" y="434"/>
                      <a:pt x="217" y="434"/>
                    </a:cubicBezTo>
                    <a:lnTo>
                      <a:pt x="217" y="434"/>
                    </a:lnTo>
                    <a:cubicBezTo>
                      <a:pt x="97" y="434"/>
                      <a:pt x="0" y="336"/>
                      <a:pt x="0" y="216"/>
                    </a:cubicBezTo>
                    <a:lnTo>
                      <a:pt x="0" y="216"/>
                    </a:lnTo>
                    <a:cubicBezTo>
                      <a:pt x="0" y="97"/>
                      <a:pt x="97" y="0"/>
                      <a:pt x="217" y="0"/>
                    </a:cubicBezTo>
                    <a:lnTo>
                      <a:pt x="217" y="0"/>
                    </a:lnTo>
                    <a:cubicBezTo>
                      <a:pt x="337" y="0"/>
                      <a:pt x="435" y="97"/>
                      <a:pt x="435" y="21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C37BBBBA-BF44-46D2-AE14-3812015A1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1451" y="10055311"/>
                <a:ext cx="397732" cy="397732"/>
              </a:xfrm>
              <a:custGeom>
                <a:avLst/>
                <a:gdLst>
                  <a:gd name="T0" fmla="*/ 226 w 453"/>
                  <a:gd name="T1" fmla="*/ 19 h 455"/>
                  <a:gd name="T2" fmla="*/ 226 w 453"/>
                  <a:gd name="T3" fmla="*/ 19 h 455"/>
                  <a:gd name="T4" fmla="*/ 18 w 453"/>
                  <a:gd name="T5" fmla="*/ 226 h 455"/>
                  <a:gd name="T6" fmla="*/ 18 w 453"/>
                  <a:gd name="T7" fmla="*/ 226 h 455"/>
                  <a:gd name="T8" fmla="*/ 226 w 453"/>
                  <a:gd name="T9" fmla="*/ 434 h 455"/>
                  <a:gd name="T10" fmla="*/ 226 w 453"/>
                  <a:gd name="T11" fmla="*/ 434 h 455"/>
                  <a:gd name="T12" fmla="*/ 434 w 453"/>
                  <a:gd name="T13" fmla="*/ 226 h 455"/>
                  <a:gd name="T14" fmla="*/ 434 w 453"/>
                  <a:gd name="T15" fmla="*/ 226 h 455"/>
                  <a:gd name="T16" fmla="*/ 226 w 453"/>
                  <a:gd name="T17" fmla="*/ 19 h 455"/>
                  <a:gd name="T18" fmla="*/ 226 w 453"/>
                  <a:gd name="T19" fmla="*/ 454 h 455"/>
                  <a:gd name="T20" fmla="*/ 226 w 453"/>
                  <a:gd name="T21" fmla="*/ 454 h 455"/>
                  <a:gd name="T22" fmla="*/ 0 w 453"/>
                  <a:gd name="T23" fmla="*/ 226 h 455"/>
                  <a:gd name="T24" fmla="*/ 0 w 453"/>
                  <a:gd name="T25" fmla="*/ 226 h 455"/>
                  <a:gd name="T26" fmla="*/ 226 w 453"/>
                  <a:gd name="T27" fmla="*/ 0 h 455"/>
                  <a:gd name="T28" fmla="*/ 226 w 453"/>
                  <a:gd name="T29" fmla="*/ 0 h 455"/>
                  <a:gd name="T30" fmla="*/ 452 w 453"/>
                  <a:gd name="T31" fmla="*/ 226 h 455"/>
                  <a:gd name="T32" fmla="*/ 452 w 453"/>
                  <a:gd name="T33" fmla="*/ 226 h 455"/>
                  <a:gd name="T34" fmla="*/ 226 w 453"/>
                  <a:gd name="T35" fmla="*/ 4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3" h="455">
                    <a:moveTo>
                      <a:pt x="226" y="19"/>
                    </a:moveTo>
                    <a:lnTo>
                      <a:pt x="226" y="19"/>
                    </a:lnTo>
                    <a:cubicBezTo>
                      <a:pt x="111" y="19"/>
                      <a:pt x="18" y="112"/>
                      <a:pt x="18" y="226"/>
                    </a:cubicBezTo>
                    <a:lnTo>
                      <a:pt x="18" y="226"/>
                    </a:lnTo>
                    <a:cubicBezTo>
                      <a:pt x="18" y="341"/>
                      <a:pt x="111" y="434"/>
                      <a:pt x="226" y="434"/>
                    </a:cubicBezTo>
                    <a:lnTo>
                      <a:pt x="226" y="434"/>
                    </a:lnTo>
                    <a:cubicBezTo>
                      <a:pt x="341" y="434"/>
                      <a:pt x="434" y="341"/>
                      <a:pt x="434" y="226"/>
                    </a:cubicBezTo>
                    <a:lnTo>
                      <a:pt x="434" y="226"/>
                    </a:lnTo>
                    <a:cubicBezTo>
                      <a:pt x="434" y="112"/>
                      <a:pt x="341" y="19"/>
                      <a:pt x="226" y="19"/>
                    </a:cubicBezTo>
                    <a:close/>
                    <a:moveTo>
                      <a:pt x="226" y="454"/>
                    </a:moveTo>
                    <a:lnTo>
                      <a:pt x="226" y="454"/>
                    </a:lnTo>
                    <a:cubicBezTo>
                      <a:pt x="102" y="454"/>
                      <a:pt x="0" y="352"/>
                      <a:pt x="0" y="226"/>
                    </a:cubicBezTo>
                    <a:lnTo>
                      <a:pt x="0" y="226"/>
                    </a:lnTo>
                    <a:cubicBezTo>
                      <a:pt x="0" y="102"/>
                      <a:pt x="102" y="0"/>
                      <a:pt x="226" y="0"/>
                    </a:cubicBezTo>
                    <a:lnTo>
                      <a:pt x="226" y="0"/>
                    </a:lnTo>
                    <a:cubicBezTo>
                      <a:pt x="352" y="0"/>
                      <a:pt x="452" y="102"/>
                      <a:pt x="452" y="226"/>
                    </a:cubicBezTo>
                    <a:lnTo>
                      <a:pt x="452" y="226"/>
                    </a:lnTo>
                    <a:cubicBezTo>
                      <a:pt x="452" y="352"/>
                      <a:pt x="352" y="454"/>
                      <a:pt x="226" y="4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A022ED70-B2D1-4916-AC7D-80BCB8BD3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5019" y="10186601"/>
                <a:ext cx="145868" cy="145868"/>
              </a:xfrm>
              <a:custGeom>
                <a:avLst/>
                <a:gdLst>
                  <a:gd name="connsiteX0" fmla="*/ 72961 w 145868"/>
                  <a:gd name="connsiteY0" fmla="*/ 0 h 145868"/>
                  <a:gd name="connsiteX1" fmla="*/ 80277 w 145868"/>
                  <a:gd name="connsiteY1" fmla="*/ 6946 h 145868"/>
                  <a:gd name="connsiteX2" fmla="*/ 80277 w 145868"/>
                  <a:gd name="connsiteY2" fmla="*/ 65644 h 145868"/>
                  <a:gd name="connsiteX3" fmla="*/ 138922 w 145868"/>
                  <a:gd name="connsiteY3" fmla="*/ 65644 h 145868"/>
                  <a:gd name="connsiteX4" fmla="*/ 145868 w 145868"/>
                  <a:gd name="connsiteY4" fmla="*/ 72961 h 145868"/>
                  <a:gd name="connsiteX5" fmla="*/ 138922 w 145868"/>
                  <a:gd name="connsiteY5" fmla="*/ 80277 h 145868"/>
                  <a:gd name="connsiteX6" fmla="*/ 80277 w 145868"/>
                  <a:gd name="connsiteY6" fmla="*/ 80277 h 145868"/>
                  <a:gd name="connsiteX7" fmla="*/ 80277 w 145868"/>
                  <a:gd name="connsiteY7" fmla="*/ 138053 h 145868"/>
                  <a:gd name="connsiteX8" fmla="*/ 72961 w 145868"/>
                  <a:gd name="connsiteY8" fmla="*/ 145868 h 145868"/>
                  <a:gd name="connsiteX9" fmla="*/ 65644 w 145868"/>
                  <a:gd name="connsiteY9" fmla="*/ 138053 h 145868"/>
                  <a:gd name="connsiteX10" fmla="*/ 65644 w 145868"/>
                  <a:gd name="connsiteY10" fmla="*/ 80277 h 145868"/>
                  <a:gd name="connsiteX11" fmla="*/ 7814 w 145868"/>
                  <a:gd name="connsiteY11" fmla="*/ 80277 h 145868"/>
                  <a:gd name="connsiteX12" fmla="*/ 0 w 145868"/>
                  <a:gd name="connsiteY12" fmla="*/ 72961 h 145868"/>
                  <a:gd name="connsiteX13" fmla="*/ 7814 w 145868"/>
                  <a:gd name="connsiteY13" fmla="*/ 65644 h 145868"/>
                  <a:gd name="connsiteX14" fmla="*/ 65644 w 145868"/>
                  <a:gd name="connsiteY14" fmla="*/ 65644 h 145868"/>
                  <a:gd name="connsiteX15" fmla="*/ 65644 w 145868"/>
                  <a:gd name="connsiteY15" fmla="*/ 6946 h 145868"/>
                  <a:gd name="connsiteX16" fmla="*/ 72961 w 145868"/>
                  <a:gd name="connsiteY16" fmla="*/ 0 h 145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868" h="145868">
                    <a:moveTo>
                      <a:pt x="72961" y="0"/>
                    </a:moveTo>
                    <a:cubicBezTo>
                      <a:pt x="77025" y="0"/>
                      <a:pt x="80277" y="3473"/>
                      <a:pt x="80277" y="6946"/>
                    </a:cubicBezTo>
                    <a:lnTo>
                      <a:pt x="80277" y="65644"/>
                    </a:lnTo>
                    <a:lnTo>
                      <a:pt x="138922" y="65644"/>
                    </a:lnTo>
                    <a:cubicBezTo>
                      <a:pt x="143263" y="65644"/>
                      <a:pt x="145868" y="68896"/>
                      <a:pt x="145868" y="72961"/>
                    </a:cubicBezTo>
                    <a:cubicBezTo>
                      <a:pt x="145868" y="77025"/>
                      <a:pt x="143263" y="80277"/>
                      <a:pt x="138922" y="80277"/>
                    </a:cubicBezTo>
                    <a:lnTo>
                      <a:pt x="80277" y="80277"/>
                    </a:lnTo>
                    <a:lnTo>
                      <a:pt x="80277" y="138053"/>
                    </a:lnTo>
                    <a:cubicBezTo>
                      <a:pt x="80277" y="142395"/>
                      <a:pt x="77025" y="145868"/>
                      <a:pt x="72961" y="145868"/>
                    </a:cubicBezTo>
                    <a:cubicBezTo>
                      <a:pt x="69709" y="145868"/>
                      <a:pt x="65644" y="142395"/>
                      <a:pt x="65644" y="138053"/>
                    </a:cubicBezTo>
                    <a:lnTo>
                      <a:pt x="65644" y="80277"/>
                    </a:lnTo>
                    <a:lnTo>
                      <a:pt x="7814" y="80277"/>
                    </a:lnTo>
                    <a:cubicBezTo>
                      <a:pt x="3473" y="80277"/>
                      <a:pt x="0" y="77025"/>
                      <a:pt x="0" y="72961"/>
                    </a:cubicBezTo>
                    <a:cubicBezTo>
                      <a:pt x="0" y="68896"/>
                      <a:pt x="3473" y="65644"/>
                      <a:pt x="7814" y="65644"/>
                    </a:cubicBezTo>
                    <a:lnTo>
                      <a:pt x="65644" y="65644"/>
                    </a:lnTo>
                    <a:lnTo>
                      <a:pt x="65644" y="6946"/>
                    </a:lnTo>
                    <a:cubicBezTo>
                      <a:pt x="65644" y="3473"/>
                      <a:pt x="69709" y="0"/>
                      <a:pt x="7296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44">
                <a:extLst>
                  <a:ext uri="{FF2B5EF4-FFF2-40B4-BE49-F238E27FC236}">
                    <a16:creationId xmlns:a16="http://schemas.microsoft.com/office/drawing/2014/main" id="{9C11E398-5765-4E9C-A24F-BB47CBAF5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6487" y="10244522"/>
                <a:ext cx="15446" cy="135153"/>
              </a:xfrm>
              <a:custGeom>
                <a:avLst/>
                <a:gdLst>
                  <a:gd name="T0" fmla="*/ 8 w 19"/>
                  <a:gd name="T1" fmla="*/ 154 h 155"/>
                  <a:gd name="T2" fmla="*/ 8 w 19"/>
                  <a:gd name="T3" fmla="*/ 154 h 155"/>
                  <a:gd name="T4" fmla="*/ 0 w 19"/>
                  <a:gd name="T5" fmla="*/ 144 h 155"/>
                  <a:gd name="T6" fmla="*/ 0 w 19"/>
                  <a:gd name="T7" fmla="*/ 9 h 155"/>
                  <a:gd name="T8" fmla="*/ 0 w 19"/>
                  <a:gd name="T9" fmla="*/ 9 h 155"/>
                  <a:gd name="T10" fmla="*/ 8 w 19"/>
                  <a:gd name="T11" fmla="*/ 0 h 155"/>
                  <a:gd name="T12" fmla="*/ 8 w 19"/>
                  <a:gd name="T13" fmla="*/ 0 h 155"/>
                  <a:gd name="T14" fmla="*/ 18 w 19"/>
                  <a:gd name="T15" fmla="*/ 9 h 155"/>
                  <a:gd name="T16" fmla="*/ 18 w 19"/>
                  <a:gd name="T17" fmla="*/ 144 h 155"/>
                  <a:gd name="T18" fmla="*/ 18 w 19"/>
                  <a:gd name="T19" fmla="*/ 144 h 155"/>
                  <a:gd name="T20" fmla="*/ 8 w 19"/>
                  <a:gd name="T21" fmla="*/ 15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55">
                    <a:moveTo>
                      <a:pt x="8" y="154"/>
                    </a:moveTo>
                    <a:lnTo>
                      <a:pt x="8" y="154"/>
                    </a:lnTo>
                    <a:cubicBezTo>
                      <a:pt x="3" y="154"/>
                      <a:pt x="0" y="149"/>
                      <a:pt x="0" y="14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4" y="0"/>
                      <a:pt x="18" y="4"/>
                      <a:pt x="18" y="9"/>
                    </a:cubicBezTo>
                    <a:lnTo>
                      <a:pt x="18" y="144"/>
                    </a:lnTo>
                    <a:lnTo>
                      <a:pt x="18" y="144"/>
                    </a:lnTo>
                    <a:cubicBezTo>
                      <a:pt x="18" y="149"/>
                      <a:pt x="14" y="154"/>
                      <a:pt x="8" y="1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45">
                <a:extLst>
                  <a:ext uri="{FF2B5EF4-FFF2-40B4-BE49-F238E27FC236}">
                    <a16:creationId xmlns:a16="http://schemas.microsoft.com/office/drawing/2014/main" id="{596F401E-3CF9-4297-B3B3-C2A0EBE32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1534" y="10364230"/>
                <a:ext cx="189214" cy="189212"/>
              </a:xfrm>
              <a:custGeom>
                <a:avLst/>
                <a:gdLst>
                  <a:gd name="T0" fmla="*/ 106 w 216"/>
                  <a:gd name="T1" fmla="*/ 20 h 216"/>
                  <a:gd name="T2" fmla="*/ 106 w 216"/>
                  <a:gd name="T3" fmla="*/ 20 h 216"/>
                  <a:gd name="T4" fmla="*/ 18 w 216"/>
                  <a:gd name="T5" fmla="*/ 109 h 216"/>
                  <a:gd name="T6" fmla="*/ 18 w 216"/>
                  <a:gd name="T7" fmla="*/ 109 h 216"/>
                  <a:gd name="T8" fmla="*/ 106 w 216"/>
                  <a:gd name="T9" fmla="*/ 197 h 216"/>
                  <a:gd name="T10" fmla="*/ 106 w 216"/>
                  <a:gd name="T11" fmla="*/ 197 h 216"/>
                  <a:gd name="T12" fmla="*/ 195 w 216"/>
                  <a:gd name="T13" fmla="*/ 109 h 216"/>
                  <a:gd name="T14" fmla="*/ 195 w 216"/>
                  <a:gd name="T15" fmla="*/ 109 h 216"/>
                  <a:gd name="T16" fmla="*/ 106 w 216"/>
                  <a:gd name="T17" fmla="*/ 20 h 216"/>
                  <a:gd name="T18" fmla="*/ 106 w 216"/>
                  <a:gd name="T19" fmla="*/ 215 h 216"/>
                  <a:gd name="T20" fmla="*/ 106 w 216"/>
                  <a:gd name="T21" fmla="*/ 215 h 216"/>
                  <a:gd name="T22" fmla="*/ 0 w 216"/>
                  <a:gd name="T23" fmla="*/ 109 h 216"/>
                  <a:gd name="T24" fmla="*/ 0 w 216"/>
                  <a:gd name="T25" fmla="*/ 109 h 216"/>
                  <a:gd name="T26" fmla="*/ 106 w 216"/>
                  <a:gd name="T27" fmla="*/ 0 h 216"/>
                  <a:gd name="T28" fmla="*/ 106 w 216"/>
                  <a:gd name="T29" fmla="*/ 0 h 216"/>
                  <a:gd name="T30" fmla="*/ 215 w 216"/>
                  <a:gd name="T31" fmla="*/ 109 h 216"/>
                  <a:gd name="T32" fmla="*/ 215 w 216"/>
                  <a:gd name="T33" fmla="*/ 109 h 216"/>
                  <a:gd name="T34" fmla="*/ 106 w 216"/>
                  <a:gd name="T35" fmla="*/ 21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6" h="216">
                    <a:moveTo>
                      <a:pt x="106" y="20"/>
                    </a:moveTo>
                    <a:lnTo>
                      <a:pt x="106" y="20"/>
                    </a:lnTo>
                    <a:cubicBezTo>
                      <a:pt x="58" y="20"/>
                      <a:pt x="18" y="59"/>
                      <a:pt x="18" y="109"/>
                    </a:cubicBezTo>
                    <a:lnTo>
                      <a:pt x="18" y="109"/>
                    </a:lnTo>
                    <a:cubicBezTo>
                      <a:pt x="18" y="157"/>
                      <a:pt x="58" y="197"/>
                      <a:pt x="106" y="197"/>
                    </a:cubicBezTo>
                    <a:lnTo>
                      <a:pt x="106" y="197"/>
                    </a:lnTo>
                    <a:cubicBezTo>
                      <a:pt x="156" y="197"/>
                      <a:pt x="195" y="157"/>
                      <a:pt x="195" y="109"/>
                    </a:cubicBezTo>
                    <a:lnTo>
                      <a:pt x="195" y="109"/>
                    </a:lnTo>
                    <a:cubicBezTo>
                      <a:pt x="195" y="59"/>
                      <a:pt x="156" y="20"/>
                      <a:pt x="106" y="20"/>
                    </a:cubicBezTo>
                    <a:close/>
                    <a:moveTo>
                      <a:pt x="106" y="215"/>
                    </a:moveTo>
                    <a:lnTo>
                      <a:pt x="106" y="215"/>
                    </a:lnTo>
                    <a:cubicBezTo>
                      <a:pt x="47" y="215"/>
                      <a:pt x="0" y="168"/>
                      <a:pt x="0" y="109"/>
                    </a:cubicBezTo>
                    <a:lnTo>
                      <a:pt x="0" y="109"/>
                    </a:lnTo>
                    <a:cubicBezTo>
                      <a:pt x="0" y="49"/>
                      <a:pt x="47" y="0"/>
                      <a:pt x="106" y="0"/>
                    </a:cubicBezTo>
                    <a:lnTo>
                      <a:pt x="106" y="0"/>
                    </a:lnTo>
                    <a:cubicBezTo>
                      <a:pt x="166" y="0"/>
                      <a:pt x="215" y="49"/>
                      <a:pt x="215" y="109"/>
                    </a:cubicBezTo>
                    <a:lnTo>
                      <a:pt x="215" y="109"/>
                    </a:lnTo>
                    <a:cubicBezTo>
                      <a:pt x="215" y="168"/>
                      <a:pt x="166" y="215"/>
                      <a:pt x="106" y="2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46">
                <a:extLst>
                  <a:ext uri="{FF2B5EF4-FFF2-40B4-BE49-F238E27FC236}">
                    <a16:creationId xmlns:a16="http://schemas.microsoft.com/office/drawing/2014/main" id="{D07A3E76-6F9C-4568-A82E-A2494D885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6487" y="11460892"/>
                <a:ext cx="15446" cy="135151"/>
              </a:xfrm>
              <a:custGeom>
                <a:avLst/>
                <a:gdLst>
                  <a:gd name="T0" fmla="*/ 9 w 19"/>
                  <a:gd name="T1" fmla="*/ 154 h 155"/>
                  <a:gd name="T2" fmla="*/ 9 w 19"/>
                  <a:gd name="T3" fmla="*/ 154 h 155"/>
                  <a:gd name="T4" fmla="*/ 0 w 19"/>
                  <a:gd name="T5" fmla="*/ 144 h 155"/>
                  <a:gd name="T6" fmla="*/ 0 w 19"/>
                  <a:gd name="T7" fmla="*/ 9 h 155"/>
                  <a:gd name="T8" fmla="*/ 0 w 19"/>
                  <a:gd name="T9" fmla="*/ 9 h 155"/>
                  <a:gd name="T10" fmla="*/ 9 w 19"/>
                  <a:gd name="T11" fmla="*/ 0 h 155"/>
                  <a:gd name="T12" fmla="*/ 9 w 19"/>
                  <a:gd name="T13" fmla="*/ 0 h 155"/>
                  <a:gd name="T14" fmla="*/ 18 w 19"/>
                  <a:gd name="T15" fmla="*/ 9 h 155"/>
                  <a:gd name="T16" fmla="*/ 18 w 19"/>
                  <a:gd name="T17" fmla="*/ 144 h 155"/>
                  <a:gd name="T18" fmla="*/ 18 w 19"/>
                  <a:gd name="T19" fmla="*/ 144 h 155"/>
                  <a:gd name="T20" fmla="*/ 9 w 19"/>
                  <a:gd name="T21" fmla="*/ 15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55">
                    <a:moveTo>
                      <a:pt x="9" y="154"/>
                    </a:moveTo>
                    <a:lnTo>
                      <a:pt x="9" y="154"/>
                    </a:lnTo>
                    <a:cubicBezTo>
                      <a:pt x="3" y="154"/>
                      <a:pt x="0" y="150"/>
                      <a:pt x="0" y="14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4"/>
                      <a:pt x="18" y="9"/>
                    </a:cubicBezTo>
                    <a:lnTo>
                      <a:pt x="18" y="144"/>
                    </a:lnTo>
                    <a:lnTo>
                      <a:pt x="18" y="144"/>
                    </a:lnTo>
                    <a:cubicBezTo>
                      <a:pt x="18" y="150"/>
                      <a:pt x="14" y="154"/>
                      <a:pt x="9" y="1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47">
                <a:extLst>
                  <a:ext uri="{FF2B5EF4-FFF2-40B4-BE49-F238E27FC236}">
                    <a16:creationId xmlns:a16="http://schemas.microsoft.com/office/drawing/2014/main" id="{FD6BC4C9-47D4-4295-85BF-803DFBD0F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1534" y="11287124"/>
                <a:ext cx="189214" cy="189214"/>
              </a:xfrm>
              <a:custGeom>
                <a:avLst/>
                <a:gdLst>
                  <a:gd name="T0" fmla="*/ 106 w 216"/>
                  <a:gd name="T1" fmla="*/ 18 h 216"/>
                  <a:gd name="T2" fmla="*/ 106 w 216"/>
                  <a:gd name="T3" fmla="*/ 18 h 216"/>
                  <a:gd name="T4" fmla="*/ 18 w 216"/>
                  <a:gd name="T5" fmla="*/ 107 h 216"/>
                  <a:gd name="T6" fmla="*/ 18 w 216"/>
                  <a:gd name="T7" fmla="*/ 107 h 216"/>
                  <a:gd name="T8" fmla="*/ 106 w 216"/>
                  <a:gd name="T9" fmla="*/ 196 h 216"/>
                  <a:gd name="T10" fmla="*/ 106 w 216"/>
                  <a:gd name="T11" fmla="*/ 196 h 216"/>
                  <a:gd name="T12" fmla="*/ 195 w 216"/>
                  <a:gd name="T13" fmla="*/ 107 h 216"/>
                  <a:gd name="T14" fmla="*/ 195 w 216"/>
                  <a:gd name="T15" fmla="*/ 107 h 216"/>
                  <a:gd name="T16" fmla="*/ 106 w 216"/>
                  <a:gd name="T17" fmla="*/ 18 h 216"/>
                  <a:gd name="T18" fmla="*/ 106 w 216"/>
                  <a:gd name="T19" fmla="*/ 215 h 216"/>
                  <a:gd name="T20" fmla="*/ 106 w 216"/>
                  <a:gd name="T21" fmla="*/ 215 h 216"/>
                  <a:gd name="T22" fmla="*/ 0 w 216"/>
                  <a:gd name="T23" fmla="*/ 107 h 216"/>
                  <a:gd name="T24" fmla="*/ 0 w 216"/>
                  <a:gd name="T25" fmla="*/ 107 h 216"/>
                  <a:gd name="T26" fmla="*/ 106 w 216"/>
                  <a:gd name="T27" fmla="*/ 0 h 216"/>
                  <a:gd name="T28" fmla="*/ 106 w 216"/>
                  <a:gd name="T29" fmla="*/ 0 h 216"/>
                  <a:gd name="T30" fmla="*/ 215 w 216"/>
                  <a:gd name="T31" fmla="*/ 107 h 216"/>
                  <a:gd name="T32" fmla="*/ 215 w 216"/>
                  <a:gd name="T33" fmla="*/ 107 h 216"/>
                  <a:gd name="T34" fmla="*/ 106 w 216"/>
                  <a:gd name="T35" fmla="*/ 21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6" h="216">
                    <a:moveTo>
                      <a:pt x="106" y="18"/>
                    </a:moveTo>
                    <a:lnTo>
                      <a:pt x="106" y="18"/>
                    </a:lnTo>
                    <a:cubicBezTo>
                      <a:pt x="58" y="18"/>
                      <a:pt x="18" y="59"/>
                      <a:pt x="18" y="107"/>
                    </a:cubicBezTo>
                    <a:lnTo>
                      <a:pt x="18" y="107"/>
                    </a:lnTo>
                    <a:cubicBezTo>
                      <a:pt x="18" y="156"/>
                      <a:pt x="58" y="196"/>
                      <a:pt x="106" y="196"/>
                    </a:cubicBezTo>
                    <a:lnTo>
                      <a:pt x="106" y="196"/>
                    </a:lnTo>
                    <a:cubicBezTo>
                      <a:pt x="156" y="196"/>
                      <a:pt x="195" y="156"/>
                      <a:pt x="195" y="107"/>
                    </a:cubicBezTo>
                    <a:lnTo>
                      <a:pt x="195" y="107"/>
                    </a:lnTo>
                    <a:cubicBezTo>
                      <a:pt x="195" y="59"/>
                      <a:pt x="156" y="18"/>
                      <a:pt x="106" y="18"/>
                    </a:cubicBezTo>
                    <a:close/>
                    <a:moveTo>
                      <a:pt x="106" y="215"/>
                    </a:moveTo>
                    <a:lnTo>
                      <a:pt x="106" y="215"/>
                    </a:lnTo>
                    <a:cubicBezTo>
                      <a:pt x="47" y="215"/>
                      <a:pt x="0" y="166"/>
                      <a:pt x="0" y="107"/>
                    </a:cubicBezTo>
                    <a:lnTo>
                      <a:pt x="0" y="107"/>
                    </a:lnTo>
                    <a:cubicBezTo>
                      <a:pt x="0" y="48"/>
                      <a:pt x="47" y="0"/>
                      <a:pt x="106" y="0"/>
                    </a:cubicBezTo>
                    <a:lnTo>
                      <a:pt x="106" y="0"/>
                    </a:lnTo>
                    <a:cubicBezTo>
                      <a:pt x="166" y="0"/>
                      <a:pt x="215" y="48"/>
                      <a:pt x="215" y="107"/>
                    </a:cubicBezTo>
                    <a:lnTo>
                      <a:pt x="215" y="107"/>
                    </a:lnTo>
                    <a:cubicBezTo>
                      <a:pt x="215" y="166"/>
                      <a:pt x="166" y="215"/>
                      <a:pt x="106" y="2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48">
                <a:extLst>
                  <a:ext uri="{FF2B5EF4-FFF2-40B4-BE49-F238E27FC236}">
                    <a16:creationId xmlns:a16="http://schemas.microsoft.com/office/drawing/2014/main" id="{93D6D373-ABB6-4544-8721-CEA18F37F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2561" y="9761838"/>
                <a:ext cx="1266568" cy="1668162"/>
              </a:xfrm>
              <a:custGeom>
                <a:avLst/>
                <a:gdLst>
                  <a:gd name="T0" fmla="*/ 188 w 1447"/>
                  <a:gd name="T1" fmla="*/ 0 h 1906"/>
                  <a:gd name="T2" fmla="*/ 188 w 1447"/>
                  <a:gd name="T3" fmla="*/ 0 h 1906"/>
                  <a:gd name="T4" fmla="*/ 55 w 1447"/>
                  <a:gd name="T5" fmla="*/ 55 h 1906"/>
                  <a:gd name="T6" fmla="*/ 55 w 1447"/>
                  <a:gd name="T7" fmla="*/ 55 h 1906"/>
                  <a:gd name="T8" fmla="*/ 0 w 1447"/>
                  <a:gd name="T9" fmla="*/ 187 h 1906"/>
                  <a:gd name="T10" fmla="*/ 0 w 1447"/>
                  <a:gd name="T11" fmla="*/ 952 h 1906"/>
                  <a:gd name="T12" fmla="*/ 0 w 1447"/>
                  <a:gd name="T13" fmla="*/ 1719 h 1906"/>
                  <a:gd name="T14" fmla="*/ 0 w 1447"/>
                  <a:gd name="T15" fmla="*/ 1719 h 1906"/>
                  <a:gd name="T16" fmla="*/ 55 w 1447"/>
                  <a:gd name="T17" fmla="*/ 1850 h 1906"/>
                  <a:gd name="T18" fmla="*/ 55 w 1447"/>
                  <a:gd name="T19" fmla="*/ 1850 h 1906"/>
                  <a:gd name="T20" fmla="*/ 188 w 1447"/>
                  <a:gd name="T21" fmla="*/ 1905 h 1906"/>
                  <a:gd name="T22" fmla="*/ 1446 w 1447"/>
                  <a:gd name="T23" fmla="*/ 1905 h 1906"/>
                  <a:gd name="T24" fmla="*/ 1446 w 1447"/>
                  <a:gd name="T25" fmla="*/ 0 h 1906"/>
                  <a:gd name="T26" fmla="*/ 188 w 1447"/>
                  <a:gd name="T27" fmla="*/ 0 h 1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7" h="1906">
                    <a:moveTo>
                      <a:pt x="188" y="0"/>
                    </a:moveTo>
                    <a:lnTo>
                      <a:pt x="188" y="0"/>
                    </a:lnTo>
                    <a:cubicBezTo>
                      <a:pt x="135" y="0"/>
                      <a:pt x="89" y="21"/>
                      <a:pt x="55" y="55"/>
                    </a:cubicBezTo>
                    <a:lnTo>
                      <a:pt x="55" y="55"/>
                    </a:lnTo>
                    <a:cubicBezTo>
                      <a:pt x="21" y="88"/>
                      <a:pt x="0" y="135"/>
                      <a:pt x="0" y="187"/>
                    </a:cubicBezTo>
                    <a:lnTo>
                      <a:pt x="0" y="952"/>
                    </a:lnTo>
                    <a:lnTo>
                      <a:pt x="0" y="1719"/>
                    </a:lnTo>
                    <a:lnTo>
                      <a:pt x="0" y="1719"/>
                    </a:lnTo>
                    <a:cubicBezTo>
                      <a:pt x="0" y="1770"/>
                      <a:pt x="21" y="1816"/>
                      <a:pt x="55" y="1850"/>
                    </a:cubicBezTo>
                    <a:lnTo>
                      <a:pt x="55" y="1850"/>
                    </a:lnTo>
                    <a:cubicBezTo>
                      <a:pt x="89" y="1884"/>
                      <a:pt x="135" y="1905"/>
                      <a:pt x="188" y="1905"/>
                    </a:cubicBezTo>
                    <a:lnTo>
                      <a:pt x="1446" y="1905"/>
                    </a:lnTo>
                    <a:lnTo>
                      <a:pt x="1446" y="0"/>
                    </a:lnTo>
                    <a:lnTo>
                      <a:pt x="18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49">
                <a:extLst>
                  <a:ext uri="{FF2B5EF4-FFF2-40B4-BE49-F238E27FC236}">
                    <a16:creationId xmlns:a16="http://schemas.microsoft.com/office/drawing/2014/main" id="{B3474E7C-6DC3-4CCB-B242-D4B39959C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4838" y="9754115"/>
                <a:ext cx="1282014" cy="1687468"/>
              </a:xfrm>
              <a:custGeom>
                <a:avLst/>
                <a:gdLst>
                  <a:gd name="T0" fmla="*/ 197 w 1466"/>
                  <a:gd name="T1" fmla="*/ 19 h 1925"/>
                  <a:gd name="T2" fmla="*/ 197 w 1466"/>
                  <a:gd name="T3" fmla="*/ 19 h 1925"/>
                  <a:gd name="T4" fmla="*/ 71 w 1466"/>
                  <a:gd name="T5" fmla="*/ 70 h 1925"/>
                  <a:gd name="T6" fmla="*/ 71 w 1466"/>
                  <a:gd name="T7" fmla="*/ 70 h 1925"/>
                  <a:gd name="T8" fmla="*/ 19 w 1466"/>
                  <a:gd name="T9" fmla="*/ 196 h 1925"/>
                  <a:gd name="T10" fmla="*/ 19 w 1466"/>
                  <a:gd name="T11" fmla="*/ 1728 h 1925"/>
                  <a:gd name="T12" fmla="*/ 19 w 1466"/>
                  <a:gd name="T13" fmla="*/ 1728 h 1925"/>
                  <a:gd name="T14" fmla="*/ 71 w 1466"/>
                  <a:gd name="T15" fmla="*/ 1852 h 1925"/>
                  <a:gd name="T16" fmla="*/ 71 w 1466"/>
                  <a:gd name="T17" fmla="*/ 1852 h 1925"/>
                  <a:gd name="T18" fmla="*/ 197 w 1466"/>
                  <a:gd name="T19" fmla="*/ 1905 h 1925"/>
                  <a:gd name="T20" fmla="*/ 1446 w 1466"/>
                  <a:gd name="T21" fmla="*/ 1905 h 1925"/>
                  <a:gd name="T22" fmla="*/ 1446 w 1466"/>
                  <a:gd name="T23" fmla="*/ 19 h 1925"/>
                  <a:gd name="T24" fmla="*/ 197 w 1466"/>
                  <a:gd name="T25" fmla="*/ 19 h 1925"/>
                  <a:gd name="T26" fmla="*/ 1455 w 1466"/>
                  <a:gd name="T27" fmla="*/ 1924 h 1925"/>
                  <a:gd name="T28" fmla="*/ 197 w 1466"/>
                  <a:gd name="T29" fmla="*/ 1924 h 1925"/>
                  <a:gd name="T30" fmla="*/ 197 w 1466"/>
                  <a:gd name="T31" fmla="*/ 1924 h 1925"/>
                  <a:gd name="T32" fmla="*/ 58 w 1466"/>
                  <a:gd name="T33" fmla="*/ 1866 h 1925"/>
                  <a:gd name="T34" fmla="*/ 58 w 1466"/>
                  <a:gd name="T35" fmla="*/ 1866 h 1925"/>
                  <a:gd name="T36" fmla="*/ 0 w 1466"/>
                  <a:gd name="T37" fmla="*/ 1728 h 1925"/>
                  <a:gd name="T38" fmla="*/ 0 w 1466"/>
                  <a:gd name="T39" fmla="*/ 196 h 1925"/>
                  <a:gd name="T40" fmla="*/ 0 w 1466"/>
                  <a:gd name="T41" fmla="*/ 196 h 1925"/>
                  <a:gd name="T42" fmla="*/ 58 w 1466"/>
                  <a:gd name="T43" fmla="*/ 57 h 1925"/>
                  <a:gd name="T44" fmla="*/ 58 w 1466"/>
                  <a:gd name="T45" fmla="*/ 57 h 1925"/>
                  <a:gd name="T46" fmla="*/ 197 w 1466"/>
                  <a:gd name="T47" fmla="*/ 0 h 1925"/>
                  <a:gd name="T48" fmla="*/ 1455 w 1466"/>
                  <a:gd name="T49" fmla="*/ 0 h 1925"/>
                  <a:gd name="T50" fmla="*/ 1455 w 1466"/>
                  <a:gd name="T51" fmla="*/ 0 h 1925"/>
                  <a:gd name="T52" fmla="*/ 1465 w 1466"/>
                  <a:gd name="T53" fmla="*/ 9 h 1925"/>
                  <a:gd name="T54" fmla="*/ 1465 w 1466"/>
                  <a:gd name="T55" fmla="*/ 1914 h 1925"/>
                  <a:gd name="T56" fmla="*/ 1465 w 1466"/>
                  <a:gd name="T57" fmla="*/ 1914 h 1925"/>
                  <a:gd name="T58" fmla="*/ 1455 w 1466"/>
                  <a:gd name="T59" fmla="*/ 1924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6" h="1925">
                    <a:moveTo>
                      <a:pt x="197" y="19"/>
                    </a:moveTo>
                    <a:lnTo>
                      <a:pt x="197" y="19"/>
                    </a:lnTo>
                    <a:cubicBezTo>
                      <a:pt x="148" y="19"/>
                      <a:pt x="104" y="37"/>
                      <a:pt x="71" y="70"/>
                    </a:cubicBezTo>
                    <a:lnTo>
                      <a:pt x="71" y="70"/>
                    </a:lnTo>
                    <a:cubicBezTo>
                      <a:pt x="37" y="104"/>
                      <a:pt x="19" y="148"/>
                      <a:pt x="19" y="196"/>
                    </a:cubicBezTo>
                    <a:lnTo>
                      <a:pt x="19" y="1728"/>
                    </a:lnTo>
                    <a:lnTo>
                      <a:pt x="19" y="1728"/>
                    </a:lnTo>
                    <a:cubicBezTo>
                      <a:pt x="19" y="1775"/>
                      <a:pt x="37" y="1820"/>
                      <a:pt x="71" y="1852"/>
                    </a:cubicBezTo>
                    <a:lnTo>
                      <a:pt x="71" y="1852"/>
                    </a:lnTo>
                    <a:cubicBezTo>
                      <a:pt x="104" y="1887"/>
                      <a:pt x="148" y="1905"/>
                      <a:pt x="197" y="1905"/>
                    </a:cubicBezTo>
                    <a:lnTo>
                      <a:pt x="1446" y="1905"/>
                    </a:lnTo>
                    <a:lnTo>
                      <a:pt x="1446" y="19"/>
                    </a:lnTo>
                    <a:lnTo>
                      <a:pt x="197" y="19"/>
                    </a:lnTo>
                    <a:close/>
                    <a:moveTo>
                      <a:pt x="1455" y="1924"/>
                    </a:moveTo>
                    <a:lnTo>
                      <a:pt x="197" y="1924"/>
                    </a:lnTo>
                    <a:lnTo>
                      <a:pt x="197" y="1924"/>
                    </a:lnTo>
                    <a:cubicBezTo>
                      <a:pt x="144" y="1924"/>
                      <a:pt x="95" y="1903"/>
                      <a:pt x="58" y="1866"/>
                    </a:cubicBezTo>
                    <a:lnTo>
                      <a:pt x="58" y="1866"/>
                    </a:lnTo>
                    <a:cubicBezTo>
                      <a:pt x="21" y="1829"/>
                      <a:pt x="0" y="1780"/>
                      <a:pt x="0" y="1728"/>
                    </a:cubicBezTo>
                    <a:lnTo>
                      <a:pt x="0" y="196"/>
                    </a:lnTo>
                    <a:lnTo>
                      <a:pt x="0" y="196"/>
                    </a:lnTo>
                    <a:cubicBezTo>
                      <a:pt x="0" y="143"/>
                      <a:pt x="21" y="94"/>
                      <a:pt x="58" y="57"/>
                    </a:cubicBezTo>
                    <a:lnTo>
                      <a:pt x="58" y="57"/>
                    </a:lnTo>
                    <a:cubicBezTo>
                      <a:pt x="95" y="20"/>
                      <a:pt x="144" y="0"/>
                      <a:pt x="197" y="0"/>
                    </a:cubicBezTo>
                    <a:lnTo>
                      <a:pt x="1455" y="0"/>
                    </a:lnTo>
                    <a:lnTo>
                      <a:pt x="1455" y="0"/>
                    </a:lnTo>
                    <a:cubicBezTo>
                      <a:pt x="1461" y="0"/>
                      <a:pt x="1465" y="4"/>
                      <a:pt x="1465" y="9"/>
                    </a:cubicBezTo>
                    <a:lnTo>
                      <a:pt x="1465" y="1914"/>
                    </a:lnTo>
                    <a:lnTo>
                      <a:pt x="1465" y="1914"/>
                    </a:lnTo>
                    <a:cubicBezTo>
                      <a:pt x="1465" y="1920"/>
                      <a:pt x="1461" y="1924"/>
                      <a:pt x="1455" y="1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50">
                <a:extLst>
                  <a:ext uri="{FF2B5EF4-FFF2-40B4-BE49-F238E27FC236}">
                    <a16:creationId xmlns:a16="http://schemas.microsoft.com/office/drawing/2014/main" id="{DB824A98-EC53-4A5C-94FE-F4F304E69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9129" y="9761838"/>
                <a:ext cx="1270430" cy="1668162"/>
              </a:xfrm>
              <a:custGeom>
                <a:avLst/>
                <a:gdLst>
                  <a:gd name="T0" fmla="*/ 1393 w 1449"/>
                  <a:gd name="T1" fmla="*/ 55 h 1906"/>
                  <a:gd name="T2" fmla="*/ 1393 w 1449"/>
                  <a:gd name="T3" fmla="*/ 55 h 1906"/>
                  <a:gd name="T4" fmla="*/ 1261 w 1449"/>
                  <a:gd name="T5" fmla="*/ 0 h 1906"/>
                  <a:gd name="T6" fmla="*/ 0 w 1449"/>
                  <a:gd name="T7" fmla="*/ 0 h 1906"/>
                  <a:gd name="T8" fmla="*/ 0 w 1449"/>
                  <a:gd name="T9" fmla="*/ 1905 h 1906"/>
                  <a:gd name="T10" fmla="*/ 1261 w 1449"/>
                  <a:gd name="T11" fmla="*/ 1905 h 1906"/>
                  <a:gd name="T12" fmla="*/ 1261 w 1449"/>
                  <a:gd name="T13" fmla="*/ 1905 h 1906"/>
                  <a:gd name="T14" fmla="*/ 1393 w 1449"/>
                  <a:gd name="T15" fmla="*/ 1850 h 1906"/>
                  <a:gd name="T16" fmla="*/ 1393 w 1449"/>
                  <a:gd name="T17" fmla="*/ 1850 h 1906"/>
                  <a:gd name="T18" fmla="*/ 1448 w 1449"/>
                  <a:gd name="T19" fmla="*/ 1719 h 1906"/>
                  <a:gd name="T20" fmla="*/ 1448 w 1449"/>
                  <a:gd name="T21" fmla="*/ 952 h 1906"/>
                  <a:gd name="T22" fmla="*/ 1448 w 1449"/>
                  <a:gd name="T23" fmla="*/ 187 h 1906"/>
                  <a:gd name="T24" fmla="*/ 1448 w 1449"/>
                  <a:gd name="T25" fmla="*/ 187 h 1906"/>
                  <a:gd name="T26" fmla="*/ 1393 w 1449"/>
                  <a:gd name="T27" fmla="*/ 55 h 1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9" h="1906">
                    <a:moveTo>
                      <a:pt x="1393" y="55"/>
                    </a:moveTo>
                    <a:lnTo>
                      <a:pt x="1393" y="55"/>
                    </a:lnTo>
                    <a:cubicBezTo>
                      <a:pt x="1359" y="21"/>
                      <a:pt x="1313" y="0"/>
                      <a:pt x="1261" y="0"/>
                    </a:cubicBezTo>
                    <a:lnTo>
                      <a:pt x="0" y="0"/>
                    </a:lnTo>
                    <a:lnTo>
                      <a:pt x="0" y="1905"/>
                    </a:lnTo>
                    <a:lnTo>
                      <a:pt x="1261" y="1905"/>
                    </a:lnTo>
                    <a:lnTo>
                      <a:pt x="1261" y="1905"/>
                    </a:lnTo>
                    <a:cubicBezTo>
                      <a:pt x="1313" y="1905"/>
                      <a:pt x="1359" y="1884"/>
                      <a:pt x="1393" y="1850"/>
                    </a:cubicBezTo>
                    <a:lnTo>
                      <a:pt x="1393" y="1850"/>
                    </a:lnTo>
                    <a:cubicBezTo>
                      <a:pt x="1427" y="1816"/>
                      <a:pt x="1448" y="1770"/>
                      <a:pt x="1448" y="1719"/>
                    </a:cubicBezTo>
                    <a:lnTo>
                      <a:pt x="1448" y="952"/>
                    </a:lnTo>
                    <a:lnTo>
                      <a:pt x="1448" y="187"/>
                    </a:lnTo>
                    <a:lnTo>
                      <a:pt x="1448" y="187"/>
                    </a:lnTo>
                    <a:cubicBezTo>
                      <a:pt x="1448" y="135"/>
                      <a:pt x="1427" y="88"/>
                      <a:pt x="1393" y="5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51">
                <a:extLst>
                  <a:ext uri="{FF2B5EF4-FFF2-40B4-BE49-F238E27FC236}">
                    <a16:creationId xmlns:a16="http://schemas.microsoft.com/office/drawing/2014/main" id="{4454C3DB-8D7B-4626-BE71-5C496ED3B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1406" y="9754115"/>
                <a:ext cx="1282014" cy="1687468"/>
              </a:xfrm>
              <a:custGeom>
                <a:avLst/>
                <a:gdLst>
                  <a:gd name="T0" fmla="*/ 19 w 1466"/>
                  <a:gd name="T1" fmla="*/ 1905 h 1925"/>
                  <a:gd name="T2" fmla="*/ 1270 w 1466"/>
                  <a:gd name="T3" fmla="*/ 1905 h 1925"/>
                  <a:gd name="T4" fmla="*/ 1270 w 1466"/>
                  <a:gd name="T5" fmla="*/ 1905 h 1925"/>
                  <a:gd name="T6" fmla="*/ 1395 w 1466"/>
                  <a:gd name="T7" fmla="*/ 1852 h 1925"/>
                  <a:gd name="T8" fmla="*/ 1395 w 1466"/>
                  <a:gd name="T9" fmla="*/ 1852 h 1925"/>
                  <a:gd name="T10" fmla="*/ 1447 w 1466"/>
                  <a:gd name="T11" fmla="*/ 1728 h 1925"/>
                  <a:gd name="T12" fmla="*/ 1447 w 1466"/>
                  <a:gd name="T13" fmla="*/ 196 h 1925"/>
                  <a:gd name="T14" fmla="*/ 1447 w 1466"/>
                  <a:gd name="T15" fmla="*/ 196 h 1925"/>
                  <a:gd name="T16" fmla="*/ 1395 w 1466"/>
                  <a:gd name="T17" fmla="*/ 70 h 1925"/>
                  <a:gd name="T18" fmla="*/ 1395 w 1466"/>
                  <a:gd name="T19" fmla="*/ 70 h 1925"/>
                  <a:gd name="T20" fmla="*/ 1270 w 1466"/>
                  <a:gd name="T21" fmla="*/ 19 h 1925"/>
                  <a:gd name="T22" fmla="*/ 19 w 1466"/>
                  <a:gd name="T23" fmla="*/ 19 h 1925"/>
                  <a:gd name="T24" fmla="*/ 19 w 1466"/>
                  <a:gd name="T25" fmla="*/ 1905 h 1925"/>
                  <a:gd name="T26" fmla="*/ 1270 w 1466"/>
                  <a:gd name="T27" fmla="*/ 1924 h 1925"/>
                  <a:gd name="T28" fmla="*/ 9 w 1466"/>
                  <a:gd name="T29" fmla="*/ 1924 h 1925"/>
                  <a:gd name="T30" fmla="*/ 9 w 1466"/>
                  <a:gd name="T31" fmla="*/ 1924 h 1925"/>
                  <a:gd name="T32" fmla="*/ 0 w 1466"/>
                  <a:gd name="T33" fmla="*/ 1914 h 1925"/>
                  <a:gd name="T34" fmla="*/ 0 w 1466"/>
                  <a:gd name="T35" fmla="*/ 9 h 1925"/>
                  <a:gd name="T36" fmla="*/ 0 w 1466"/>
                  <a:gd name="T37" fmla="*/ 9 h 1925"/>
                  <a:gd name="T38" fmla="*/ 9 w 1466"/>
                  <a:gd name="T39" fmla="*/ 0 h 1925"/>
                  <a:gd name="T40" fmla="*/ 1270 w 1466"/>
                  <a:gd name="T41" fmla="*/ 0 h 1925"/>
                  <a:gd name="T42" fmla="*/ 1270 w 1466"/>
                  <a:gd name="T43" fmla="*/ 0 h 1925"/>
                  <a:gd name="T44" fmla="*/ 1409 w 1466"/>
                  <a:gd name="T45" fmla="*/ 57 h 1925"/>
                  <a:gd name="T46" fmla="*/ 1409 w 1466"/>
                  <a:gd name="T47" fmla="*/ 57 h 1925"/>
                  <a:gd name="T48" fmla="*/ 1465 w 1466"/>
                  <a:gd name="T49" fmla="*/ 196 h 1925"/>
                  <a:gd name="T50" fmla="*/ 1465 w 1466"/>
                  <a:gd name="T51" fmla="*/ 1728 h 1925"/>
                  <a:gd name="T52" fmla="*/ 1465 w 1466"/>
                  <a:gd name="T53" fmla="*/ 1728 h 1925"/>
                  <a:gd name="T54" fmla="*/ 1409 w 1466"/>
                  <a:gd name="T55" fmla="*/ 1866 h 1925"/>
                  <a:gd name="T56" fmla="*/ 1409 w 1466"/>
                  <a:gd name="T57" fmla="*/ 1866 h 1925"/>
                  <a:gd name="T58" fmla="*/ 1270 w 1466"/>
                  <a:gd name="T59" fmla="*/ 1924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6" h="1925">
                    <a:moveTo>
                      <a:pt x="19" y="1905"/>
                    </a:moveTo>
                    <a:lnTo>
                      <a:pt x="1270" y="1905"/>
                    </a:lnTo>
                    <a:lnTo>
                      <a:pt x="1270" y="1905"/>
                    </a:lnTo>
                    <a:cubicBezTo>
                      <a:pt x="1318" y="1905"/>
                      <a:pt x="1362" y="1887"/>
                      <a:pt x="1395" y="1852"/>
                    </a:cubicBezTo>
                    <a:lnTo>
                      <a:pt x="1395" y="1852"/>
                    </a:lnTo>
                    <a:cubicBezTo>
                      <a:pt x="1429" y="1820"/>
                      <a:pt x="1447" y="1775"/>
                      <a:pt x="1447" y="1728"/>
                    </a:cubicBezTo>
                    <a:lnTo>
                      <a:pt x="1447" y="196"/>
                    </a:lnTo>
                    <a:lnTo>
                      <a:pt x="1447" y="196"/>
                    </a:lnTo>
                    <a:cubicBezTo>
                      <a:pt x="1447" y="148"/>
                      <a:pt x="1429" y="104"/>
                      <a:pt x="1395" y="70"/>
                    </a:cubicBezTo>
                    <a:lnTo>
                      <a:pt x="1395" y="70"/>
                    </a:lnTo>
                    <a:cubicBezTo>
                      <a:pt x="1362" y="37"/>
                      <a:pt x="1318" y="19"/>
                      <a:pt x="1270" y="19"/>
                    </a:cubicBezTo>
                    <a:lnTo>
                      <a:pt x="19" y="19"/>
                    </a:lnTo>
                    <a:lnTo>
                      <a:pt x="19" y="1905"/>
                    </a:lnTo>
                    <a:close/>
                    <a:moveTo>
                      <a:pt x="1270" y="1924"/>
                    </a:moveTo>
                    <a:lnTo>
                      <a:pt x="9" y="1924"/>
                    </a:lnTo>
                    <a:lnTo>
                      <a:pt x="9" y="1924"/>
                    </a:lnTo>
                    <a:cubicBezTo>
                      <a:pt x="5" y="1924"/>
                      <a:pt x="0" y="1920"/>
                      <a:pt x="0" y="19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1270" y="0"/>
                    </a:lnTo>
                    <a:lnTo>
                      <a:pt x="1270" y="0"/>
                    </a:lnTo>
                    <a:cubicBezTo>
                      <a:pt x="1323" y="0"/>
                      <a:pt x="1372" y="20"/>
                      <a:pt x="1409" y="57"/>
                    </a:cubicBezTo>
                    <a:lnTo>
                      <a:pt x="1409" y="57"/>
                    </a:lnTo>
                    <a:cubicBezTo>
                      <a:pt x="1446" y="94"/>
                      <a:pt x="1465" y="143"/>
                      <a:pt x="1465" y="196"/>
                    </a:cubicBezTo>
                    <a:lnTo>
                      <a:pt x="1465" y="1728"/>
                    </a:lnTo>
                    <a:lnTo>
                      <a:pt x="1465" y="1728"/>
                    </a:lnTo>
                    <a:cubicBezTo>
                      <a:pt x="1465" y="1780"/>
                      <a:pt x="1446" y="1829"/>
                      <a:pt x="1409" y="1866"/>
                    </a:cubicBezTo>
                    <a:lnTo>
                      <a:pt x="1409" y="1866"/>
                    </a:lnTo>
                    <a:cubicBezTo>
                      <a:pt x="1372" y="1903"/>
                      <a:pt x="1323" y="1924"/>
                      <a:pt x="1270" y="1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52">
                <a:extLst>
                  <a:ext uri="{FF2B5EF4-FFF2-40B4-BE49-F238E27FC236}">
                    <a16:creationId xmlns:a16="http://schemas.microsoft.com/office/drawing/2014/main" id="{85B93A87-FAC3-4DDC-B9E9-D76E5B554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2404" y="10657703"/>
                <a:ext cx="196935" cy="378426"/>
              </a:xfrm>
              <a:custGeom>
                <a:avLst/>
                <a:gdLst>
                  <a:gd name="T0" fmla="*/ 113 w 227"/>
                  <a:gd name="T1" fmla="*/ 0 h 434"/>
                  <a:gd name="T2" fmla="*/ 113 w 227"/>
                  <a:gd name="T3" fmla="*/ 0 h 434"/>
                  <a:gd name="T4" fmla="*/ 33 w 227"/>
                  <a:gd name="T5" fmla="*/ 34 h 434"/>
                  <a:gd name="T6" fmla="*/ 33 w 227"/>
                  <a:gd name="T7" fmla="*/ 34 h 434"/>
                  <a:gd name="T8" fmla="*/ 0 w 227"/>
                  <a:gd name="T9" fmla="*/ 113 h 434"/>
                  <a:gd name="T10" fmla="*/ 0 w 227"/>
                  <a:gd name="T11" fmla="*/ 320 h 434"/>
                  <a:gd name="T12" fmla="*/ 0 w 227"/>
                  <a:gd name="T13" fmla="*/ 320 h 434"/>
                  <a:gd name="T14" fmla="*/ 33 w 227"/>
                  <a:gd name="T15" fmla="*/ 400 h 434"/>
                  <a:gd name="T16" fmla="*/ 33 w 227"/>
                  <a:gd name="T17" fmla="*/ 400 h 434"/>
                  <a:gd name="T18" fmla="*/ 113 w 227"/>
                  <a:gd name="T19" fmla="*/ 433 h 434"/>
                  <a:gd name="T20" fmla="*/ 113 w 227"/>
                  <a:gd name="T21" fmla="*/ 433 h 434"/>
                  <a:gd name="T22" fmla="*/ 193 w 227"/>
                  <a:gd name="T23" fmla="*/ 400 h 434"/>
                  <a:gd name="T24" fmla="*/ 193 w 227"/>
                  <a:gd name="T25" fmla="*/ 400 h 434"/>
                  <a:gd name="T26" fmla="*/ 226 w 227"/>
                  <a:gd name="T27" fmla="*/ 320 h 434"/>
                  <a:gd name="T28" fmla="*/ 226 w 227"/>
                  <a:gd name="T29" fmla="*/ 113 h 434"/>
                  <a:gd name="T30" fmla="*/ 226 w 227"/>
                  <a:gd name="T31" fmla="*/ 113 h 434"/>
                  <a:gd name="T32" fmla="*/ 193 w 227"/>
                  <a:gd name="T33" fmla="*/ 34 h 434"/>
                  <a:gd name="T34" fmla="*/ 193 w 227"/>
                  <a:gd name="T35" fmla="*/ 34 h 434"/>
                  <a:gd name="T36" fmla="*/ 113 w 227"/>
                  <a:gd name="T37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7" h="434">
                    <a:moveTo>
                      <a:pt x="113" y="0"/>
                    </a:moveTo>
                    <a:lnTo>
                      <a:pt x="113" y="0"/>
                    </a:lnTo>
                    <a:cubicBezTo>
                      <a:pt x="83" y="0"/>
                      <a:pt x="54" y="12"/>
                      <a:pt x="33" y="34"/>
                    </a:cubicBezTo>
                    <a:lnTo>
                      <a:pt x="33" y="34"/>
                    </a:lnTo>
                    <a:cubicBezTo>
                      <a:pt x="11" y="55"/>
                      <a:pt x="0" y="83"/>
                      <a:pt x="0" y="113"/>
                    </a:cubicBezTo>
                    <a:lnTo>
                      <a:pt x="0" y="320"/>
                    </a:lnTo>
                    <a:lnTo>
                      <a:pt x="0" y="320"/>
                    </a:lnTo>
                    <a:cubicBezTo>
                      <a:pt x="0" y="350"/>
                      <a:pt x="11" y="378"/>
                      <a:pt x="33" y="400"/>
                    </a:cubicBezTo>
                    <a:lnTo>
                      <a:pt x="33" y="400"/>
                    </a:lnTo>
                    <a:cubicBezTo>
                      <a:pt x="54" y="422"/>
                      <a:pt x="83" y="433"/>
                      <a:pt x="113" y="433"/>
                    </a:cubicBezTo>
                    <a:lnTo>
                      <a:pt x="113" y="433"/>
                    </a:lnTo>
                    <a:cubicBezTo>
                      <a:pt x="144" y="433"/>
                      <a:pt x="173" y="422"/>
                      <a:pt x="193" y="400"/>
                    </a:cubicBezTo>
                    <a:lnTo>
                      <a:pt x="193" y="400"/>
                    </a:lnTo>
                    <a:cubicBezTo>
                      <a:pt x="215" y="378"/>
                      <a:pt x="226" y="350"/>
                      <a:pt x="226" y="320"/>
                    </a:cubicBezTo>
                    <a:lnTo>
                      <a:pt x="226" y="113"/>
                    </a:lnTo>
                    <a:lnTo>
                      <a:pt x="226" y="113"/>
                    </a:lnTo>
                    <a:cubicBezTo>
                      <a:pt x="226" y="83"/>
                      <a:pt x="215" y="55"/>
                      <a:pt x="193" y="34"/>
                    </a:cubicBezTo>
                    <a:lnTo>
                      <a:pt x="193" y="34"/>
                    </a:lnTo>
                    <a:cubicBezTo>
                      <a:pt x="173" y="12"/>
                      <a:pt x="144" y="0"/>
                      <a:pt x="11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53">
                <a:extLst>
                  <a:ext uri="{FF2B5EF4-FFF2-40B4-BE49-F238E27FC236}">
                    <a16:creationId xmlns:a16="http://schemas.microsoft.com/office/drawing/2014/main" id="{A05391B0-5E94-4E82-800B-FEBBE2554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2014" y="10460766"/>
                <a:ext cx="200797" cy="575363"/>
              </a:xfrm>
              <a:custGeom>
                <a:avLst/>
                <a:gdLst>
                  <a:gd name="T0" fmla="*/ 113 w 228"/>
                  <a:gd name="T1" fmla="*/ 0 h 659"/>
                  <a:gd name="T2" fmla="*/ 113 w 228"/>
                  <a:gd name="T3" fmla="*/ 0 h 659"/>
                  <a:gd name="T4" fmla="*/ 33 w 228"/>
                  <a:gd name="T5" fmla="*/ 33 h 659"/>
                  <a:gd name="T6" fmla="*/ 33 w 228"/>
                  <a:gd name="T7" fmla="*/ 33 h 659"/>
                  <a:gd name="T8" fmla="*/ 0 w 228"/>
                  <a:gd name="T9" fmla="*/ 113 h 659"/>
                  <a:gd name="T10" fmla="*/ 0 w 228"/>
                  <a:gd name="T11" fmla="*/ 545 h 659"/>
                  <a:gd name="T12" fmla="*/ 0 w 228"/>
                  <a:gd name="T13" fmla="*/ 545 h 659"/>
                  <a:gd name="T14" fmla="*/ 33 w 228"/>
                  <a:gd name="T15" fmla="*/ 625 h 659"/>
                  <a:gd name="T16" fmla="*/ 33 w 228"/>
                  <a:gd name="T17" fmla="*/ 625 h 659"/>
                  <a:gd name="T18" fmla="*/ 113 w 228"/>
                  <a:gd name="T19" fmla="*/ 658 h 659"/>
                  <a:gd name="T20" fmla="*/ 113 w 228"/>
                  <a:gd name="T21" fmla="*/ 658 h 659"/>
                  <a:gd name="T22" fmla="*/ 194 w 228"/>
                  <a:gd name="T23" fmla="*/ 625 h 659"/>
                  <a:gd name="T24" fmla="*/ 194 w 228"/>
                  <a:gd name="T25" fmla="*/ 625 h 659"/>
                  <a:gd name="T26" fmla="*/ 227 w 228"/>
                  <a:gd name="T27" fmla="*/ 545 h 659"/>
                  <a:gd name="T28" fmla="*/ 227 w 228"/>
                  <a:gd name="T29" fmla="*/ 113 h 659"/>
                  <a:gd name="T30" fmla="*/ 227 w 228"/>
                  <a:gd name="T31" fmla="*/ 113 h 659"/>
                  <a:gd name="T32" fmla="*/ 194 w 228"/>
                  <a:gd name="T33" fmla="*/ 33 h 659"/>
                  <a:gd name="T34" fmla="*/ 194 w 228"/>
                  <a:gd name="T35" fmla="*/ 33 h 659"/>
                  <a:gd name="T36" fmla="*/ 113 w 228"/>
                  <a:gd name="T37" fmla="*/ 0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8" h="659">
                    <a:moveTo>
                      <a:pt x="113" y="0"/>
                    </a:moveTo>
                    <a:lnTo>
                      <a:pt x="113" y="0"/>
                    </a:lnTo>
                    <a:cubicBezTo>
                      <a:pt x="83" y="0"/>
                      <a:pt x="54" y="11"/>
                      <a:pt x="33" y="33"/>
                    </a:cubicBezTo>
                    <a:lnTo>
                      <a:pt x="33" y="33"/>
                    </a:lnTo>
                    <a:cubicBezTo>
                      <a:pt x="12" y="55"/>
                      <a:pt x="0" y="83"/>
                      <a:pt x="0" y="113"/>
                    </a:cubicBezTo>
                    <a:lnTo>
                      <a:pt x="0" y="545"/>
                    </a:lnTo>
                    <a:lnTo>
                      <a:pt x="0" y="545"/>
                    </a:lnTo>
                    <a:cubicBezTo>
                      <a:pt x="0" y="575"/>
                      <a:pt x="12" y="603"/>
                      <a:pt x="33" y="625"/>
                    </a:cubicBezTo>
                    <a:lnTo>
                      <a:pt x="33" y="625"/>
                    </a:lnTo>
                    <a:cubicBezTo>
                      <a:pt x="54" y="647"/>
                      <a:pt x="83" y="658"/>
                      <a:pt x="113" y="658"/>
                    </a:cubicBezTo>
                    <a:lnTo>
                      <a:pt x="113" y="658"/>
                    </a:lnTo>
                    <a:cubicBezTo>
                      <a:pt x="143" y="658"/>
                      <a:pt x="172" y="647"/>
                      <a:pt x="194" y="625"/>
                    </a:cubicBezTo>
                    <a:lnTo>
                      <a:pt x="194" y="625"/>
                    </a:lnTo>
                    <a:cubicBezTo>
                      <a:pt x="215" y="603"/>
                      <a:pt x="227" y="575"/>
                      <a:pt x="227" y="545"/>
                    </a:cubicBezTo>
                    <a:lnTo>
                      <a:pt x="227" y="113"/>
                    </a:lnTo>
                    <a:lnTo>
                      <a:pt x="227" y="113"/>
                    </a:lnTo>
                    <a:cubicBezTo>
                      <a:pt x="227" y="83"/>
                      <a:pt x="215" y="55"/>
                      <a:pt x="194" y="33"/>
                    </a:cubicBezTo>
                    <a:lnTo>
                      <a:pt x="194" y="33"/>
                    </a:lnTo>
                    <a:cubicBezTo>
                      <a:pt x="172" y="11"/>
                      <a:pt x="143" y="0"/>
                      <a:pt x="11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54">
                <a:extLst>
                  <a:ext uri="{FF2B5EF4-FFF2-40B4-BE49-F238E27FC236}">
                    <a16:creationId xmlns:a16="http://schemas.microsoft.com/office/drawing/2014/main" id="{D6F4EB76-8D8D-4D81-AB85-097E054AE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1627" y="10151847"/>
                <a:ext cx="200797" cy="884282"/>
              </a:xfrm>
              <a:custGeom>
                <a:avLst/>
                <a:gdLst>
                  <a:gd name="T0" fmla="*/ 195 w 228"/>
                  <a:gd name="T1" fmla="*/ 33 h 1011"/>
                  <a:gd name="T2" fmla="*/ 195 w 228"/>
                  <a:gd name="T3" fmla="*/ 33 h 1011"/>
                  <a:gd name="T4" fmla="*/ 114 w 228"/>
                  <a:gd name="T5" fmla="*/ 0 h 1011"/>
                  <a:gd name="T6" fmla="*/ 114 w 228"/>
                  <a:gd name="T7" fmla="*/ 0 h 1011"/>
                  <a:gd name="T8" fmla="*/ 34 w 228"/>
                  <a:gd name="T9" fmla="*/ 33 h 1011"/>
                  <a:gd name="T10" fmla="*/ 34 w 228"/>
                  <a:gd name="T11" fmla="*/ 33 h 1011"/>
                  <a:gd name="T12" fmla="*/ 0 w 228"/>
                  <a:gd name="T13" fmla="*/ 113 h 1011"/>
                  <a:gd name="T14" fmla="*/ 0 w 228"/>
                  <a:gd name="T15" fmla="*/ 897 h 1011"/>
                  <a:gd name="T16" fmla="*/ 0 w 228"/>
                  <a:gd name="T17" fmla="*/ 897 h 1011"/>
                  <a:gd name="T18" fmla="*/ 34 w 228"/>
                  <a:gd name="T19" fmla="*/ 977 h 1011"/>
                  <a:gd name="T20" fmla="*/ 34 w 228"/>
                  <a:gd name="T21" fmla="*/ 977 h 1011"/>
                  <a:gd name="T22" fmla="*/ 114 w 228"/>
                  <a:gd name="T23" fmla="*/ 1010 h 1011"/>
                  <a:gd name="T24" fmla="*/ 114 w 228"/>
                  <a:gd name="T25" fmla="*/ 1010 h 1011"/>
                  <a:gd name="T26" fmla="*/ 195 w 228"/>
                  <a:gd name="T27" fmla="*/ 977 h 1011"/>
                  <a:gd name="T28" fmla="*/ 195 w 228"/>
                  <a:gd name="T29" fmla="*/ 977 h 1011"/>
                  <a:gd name="T30" fmla="*/ 227 w 228"/>
                  <a:gd name="T31" fmla="*/ 897 h 1011"/>
                  <a:gd name="T32" fmla="*/ 227 w 228"/>
                  <a:gd name="T33" fmla="*/ 113 h 1011"/>
                  <a:gd name="T34" fmla="*/ 227 w 228"/>
                  <a:gd name="T35" fmla="*/ 113 h 1011"/>
                  <a:gd name="T36" fmla="*/ 195 w 228"/>
                  <a:gd name="T37" fmla="*/ 33 h 1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8" h="1011">
                    <a:moveTo>
                      <a:pt x="195" y="33"/>
                    </a:moveTo>
                    <a:lnTo>
                      <a:pt x="195" y="33"/>
                    </a:lnTo>
                    <a:cubicBezTo>
                      <a:pt x="173" y="11"/>
                      <a:pt x="145" y="0"/>
                      <a:pt x="114" y="0"/>
                    </a:cubicBezTo>
                    <a:lnTo>
                      <a:pt x="114" y="0"/>
                    </a:lnTo>
                    <a:cubicBezTo>
                      <a:pt x="84" y="0"/>
                      <a:pt x="55" y="11"/>
                      <a:pt x="34" y="33"/>
                    </a:cubicBezTo>
                    <a:lnTo>
                      <a:pt x="34" y="33"/>
                    </a:lnTo>
                    <a:cubicBezTo>
                      <a:pt x="12" y="53"/>
                      <a:pt x="0" y="82"/>
                      <a:pt x="0" y="113"/>
                    </a:cubicBezTo>
                    <a:lnTo>
                      <a:pt x="0" y="897"/>
                    </a:lnTo>
                    <a:lnTo>
                      <a:pt x="0" y="897"/>
                    </a:lnTo>
                    <a:cubicBezTo>
                      <a:pt x="0" y="927"/>
                      <a:pt x="12" y="955"/>
                      <a:pt x="34" y="977"/>
                    </a:cubicBezTo>
                    <a:lnTo>
                      <a:pt x="34" y="977"/>
                    </a:lnTo>
                    <a:cubicBezTo>
                      <a:pt x="55" y="999"/>
                      <a:pt x="84" y="1010"/>
                      <a:pt x="114" y="1010"/>
                    </a:cubicBezTo>
                    <a:lnTo>
                      <a:pt x="114" y="1010"/>
                    </a:lnTo>
                    <a:cubicBezTo>
                      <a:pt x="145" y="1010"/>
                      <a:pt x="173" y="999"/>
                      <a:pt x="195" y="977"/>
                    </a:cubicBezTo>
                    <a:lnTo>
                      <a:pt x="195" y="977"/>
                    </a:lnTo>
                    <a:cubicBezTo>
                      <a:pt x="216" y="955"/>
                      <a:pt x="227" y="927"/>
                      <a:pt x="227" y="897"/>
                    </a:cubicBezTo>
                    <a:lnTo>
                      <a:pt x="227" y="113"/>
                    </a:lnTo>
                    <a:lnTo>
                      <a:pt x="227" y="113"/>
                    </a:lnTo>
                    <a:cubicBezTo>
                      <a:pt x="227" y="82"/>
                      <a:pt x="216" y="53"/>
                      <a:pt x="195" y="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55">
                <a:extLst>
                  <a:ext uri="{FF2B5EF4-FFF2-40B4-BE49-F238E27FC236}">
                    <a16:creationId xmlns:a16="http://schemas.microsoft.com/office/drawing/2014/main" id="{9F69D112-D83C-4464-90EC-FB7E4E0E3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2771" y="10360367"/>
                <a:ext cx="575363" cy="687345"/>
              </a:xfrm>
              <a:custGeom>
                <a:avLst/>
                <a:gdLst>
                  <a:gd name="T0" fmla="*/ 563 w 655"/>
                  <a:gd name="T1" fmla="*/ 784 h 785"/>
                  <a:gd name="T2" fmla="*/ 327 w 655"/>
                  <a:gd name="T3" fmla="*/ 784 h 785"/>
                  <a:gd name="T4" fmla="*/ 91 w 655"/>
                  <a:gd name="T5" fmla="*/ 784 h 785"/>
                  <a:gd name="T6" fmla="*/ 91 w 655"/>
                  <a:gd name="T7" fmla="*/ 784 h 785"/>
                  <a:gd name="T8" fmla="*/ 26 w 655"/>
                  <a:gd name="T9" fmla="*/ 757 h 785"/>
                  <a:gd name="T10" fmla="*/ 26 w 655"/>
                  <a:gd name="T11" fmla="*/ 757 h 785"/>
                  <a:gd name="T12" fmla="*/ 0 w 655"/>
                  <a:gd name="T13" fmla="*/ 693 h 785"/>
                  <a:gd name="T14" fmla="*/ 0 w 655"/>
                  <a:gd name="T15" fmla="*/ 391 h 785"/>
                  <a:gd name="T16" fmla="*/ 0 w 655"/>
                  <a:gd name="T17" fmla="*/ 91 h 785"/>
                  <a:gd name="T18" fmla="*/ 0 w 655"/>
                  <a:gd name="T19" fmla="*/ 91 h 785"/>
                  <a:gd name="T20" fmla="*/ 26 w 655"/>
                  <a:gd name="T21" fmla="*/ 27 h 785"/>
                  <a:gd name="T22" fmla="*/ 26 w 655"/>
                  <a:gd name="T23" fmla="*/ 27 h 785"/>
                  <a:gd name="T24" fmla="*/ 91 w 655"/>
                  <a:gd name="T25" fmla="*/ 0 h 785"/>
                  <a:gd name="T26" fmla="*/ 327 w 655"/>
                  <a:gd name="T27" fmla="*/ 0 h 785"/>
                  <a:gd name="T28" fmla="*/ 563 w 655"/>
                  <a:gd name="T29" fmla="*/ 0 h 785"/>
                  <a:gd name="T30" fmla="*/ 563 w 655"/>
                  <a:gd name="T31" fmla="*/ 0 h 785"/>
                  <a:gd name="T32" fmla="*/ 628 w 655"/>
                  <a:gd name="T33" fmla="*/ 27 h 785"/>
                  <a:gd name="T34" fmla="*/ 628 w 655"/>
                  <a:gd name="T35" fmla="*/ 27 h 785"/>
                  <a:gd name="T36" fmla="*/ 654 w 655"/>
                  <a:gd name="T37" fmla="*/ 91 h 785"/>
                  <a:gd name="T38" fmla="*/ 654 w 655"/>
                  <a:gd name="T39" fmla="*/ 391 h 785"/>
                  <a:gd name="T40" fmla="*/ 654 w 655"/>
                  <a:gd name="T41" fmla="*/ 693 h 785"/>
                  <a:gd name="T42" fmla="*/ 654 w 655"/>
                  <a:gd name="T43" fmla="*/ 693 h 785"/>
                  <a:gd name="T44" fmla="*/ 628 w 655"/>
                  <a:gd name="T45" fmla="*/ 757 h 785"/>
                  <a:gd name="T46" fmla="*/ 628 w 655"/>
                  <a:gd name="T47" fmla="*/ 757 h 785"/>
                  <a:gd name="T48" fmla="*/ 563 w 655"/>
                  <a:gd name="T49" fmla="*/ 784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55" h="785">
                    <a:moveTo>
                      <a:pt x="563" y="784"/>
                    </a:moveTo>
                    <a:lnTo>
                      <a:pt x="327" y="784"/>
                    </a:lnTo>
                    <a:lnTo>
                      <a:pt x="91" y="784"/>
                    </a:lnTo>
                    <a:lnTo>
                      <a:pt x="91" y="784"/>
                    </a:lnTo>
                    <a:cubicBezTo>
                      <a:pt x="66" y="784"/>
                      <a:pt x="43" y="774"/>
                      <a:pt x="26" y="757"/>
                    </a:cubicBezTo>
                    <a:lnTo>
                      <a:pt x="26" y="757"/>
                    </a:lnTo>
                    <a:cubicBezTo>
                      <a:pt x="9" y="740"/>
                      <a:pt x="0" y="718"/>
                      <a:pt x="0" y="693"/>
                    </a:cubicBezTo>
                    <a:lnTo>
                      <a:pt x="0" y="391"/>
                    </a:ln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6"/>
                      <a:pt x="9" y="43"/>
                      <a:pt x="26" y="27"/>
                    </a:cubicBezTo>
                    <a:lnTo>
                      <a:pt x="26" y="27"/>
                    </a:lnTo>
                    <a:cubicBezTo>
                      <a:pt x="43" y="10"/>
                      <a:pt x="66" y="0"/>
                      <a:pt x="91" y="0"/>
                    </a:cubicBezTo>
                    <a:lnTo>
                      <a:pt x="327" y="0"/>
                    </a:lnTo>
                    <a:lnTo>
                      <a:pt x="563" y="0"/>
                    </a:lnTo>
                    <a:lnTo>
                      <a:pt x="563" y="0"/>
                    </a:lnTo>
                    <a:cubicBezTo>
                      <a:pt x="588" y="0"/>
                      <a:pt x="612" y="10"/>
                      <a:pt x="628" y="27"/>
                    </a:cubicBezTo>
                    <a:lnTo>
                      <a:pt x="628" y="27"/>
                    </a:lnTo>
                    <a:cubicBezTo>
                      <a:pt x="645" y="43"/>
                      <a:pt x="654" y="66"/>
                      <a:pt x="654" y="91"/>
                    </a:cubicBezTo>
                    <a:lnTo>
                      <a:pt x="654" y="391"/>
                    </a:lnTo>
                    <a:lnTo>
                      <a:pt x="654" y="693"/>
                    </a:lnTo>
                    <a:lnTo>
                      <a:pt x="654" y="693"/>
                    </a:lnTo>
                    <a:cubicBezTo>
                      <a:pt x="654" y="718"/>
                      <a:pt x="645" y="740"/>
                      <a:pt x="628" y="757"/>
                    </a:cubicBezTo>
                    <a:lnTo>
                      <a:pt x="628" y="757"/>
                    </a:lnTo>
                    <a:cubicBezTo>
                      <a:pt x="612" y="774"/>
                      <a:pt x="588" y="784"/>
                      <a:pt x="563" y="7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56">
                <a:extLst>
                  <a:ext uri="{FF2B5EF4-FFF2-40B4-BE49-F238E27FC236}">
                    <a16:creationId xmlns:a16="http://schemas.microsoft.com/office/drawing/2014/main" id="{9741514F-82C3-4EB8-8AEB-350F005CA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5048" y="10352644"/>
                <a:ext cx="590809" cy="702791"/>
              </a:xfrm>
              <a:custGeom>
                <a:avLst/>
                <a:gdLst>
                  <a:gd name="T0" fmla="*/ 100 w 673"/>
                  <a:gd name="T1" fmla="*/ 19 h 804"/>
                  <a:gd name="T2" fmla="*/ 100 w 673"/>
                  <a:gd name="T3" fmla="*/ 19 h 804"/>
                  <a:gd name="T4" fmla="*/ 42 w 673"/>
                  <a:gd name="T5" fmla="*/ 43 h 804"/>
                  <a:gd name="T6" fmla="*/ 42 w 673"/>
                  <a:gd name="T7" fmla="*/ 43 h 804"/>
                  <a:gd name="T8" fmla="*/ 18 w 673"/>
                  <a:gd name="T9" fmla="*/ 101 h 804"/>
                  <a:gd name="T10" fmla="*/ 18 w 673"/>
                  <a:gd name="T11" fmla="*/ 703 h 804"/>
                  <a:gd name="T12" fmla="*/ 18 w 673"/>
                  <a:gd name="T13" fmla="*/ 703 h 804"/>
                  <a:gd name="T14" fmla="*/ 42 w 673"/>
                  <a:gd name="T15" fmla="*/ 760 h 804"/>
                  <a:gd name="T16" fmla="*/ 42 w 673"/>
                  <a:gd name="T17" fmla="*/ 760 h 804"/>
                  <a:gd name="T18" fmla="*/ 100 w 673"/>
                  <a:gd name="T19" fmla="*/ 785 h 804"/>
                  <a:gd name="T20" fmla="*/ 572 w 673"/>
                  <a:gd name="T21" fmla="*/ 785 h 804"/>
                  <a:gd name="T22" fmla="*/ 572 w 673"/>
                  <a:gd name="T23" fmla="*/ 785 h 804"/>
                  <a:gd name="T24" fmla="*/ 630 w 673"/>
                  <a:gd name="T25" fmla="*/ 760 h 804"/>
                  <a:gd name="T26" fmla="*/ 630 w 673"/>
                  <a:gd name="T27" fmla="*/ 760 h 804"/>
                  <a:gd name="T28" fmla="*/ 655 w 673"/>
                  <a:gd name="T29" fmla="*/ 703 h 804"/>
                  <a:gd name="T30" fmla="*/ 655 w 673"/>
                  <a:gd name="T31" fmla="*/ 101 h 804"/>
                  <a:gd name="T32" fmla="*/ 655 w 673"/>
                  <a:gd name="T33" fmla="*/ 101 h 804"/>
                  <a:gd name="T34" fmla="*/ 630 w 673"/>
                  <a:gd name="T35" fmla="*/ 43 h 804"/>
                  <a:gd name="T36" fmla="*/ 630 w 673"/>
                  <a:gd name="T37" fmla="*/ 43 h 804"/>
                  <a:gd name="T38" fmla="*/ 572 w 673"/>
                  <a:gd name="T39" fmla="*/ 19 h 804"/>
                  <a:gd name="T40" fmla="*/ 100 w 673"/>
                  <a:gd name="T41" fmla="*/ 19 h 804"/>
                  <a:gd name="T42" fmla="*/ 572 w 673"/>
                  <a:gd name="T43" fmla="*/ 803 h 804"/>
                  <a:gd name="T44" fmla="*/ 100 w 673"/>
                  <a:gd name="T45" fmla="*/ 803 h 804"/>
                  <a:gd name="T46" fmla="*/ 100 w 673"/>
                  <a:gd name="T47" fmla="*/ 803 h 804"/>
                  <a:gd name="T48" fmla="*/ 29 w 673"/>
                  <a:gd name="T49" fmla="*/ 774 h 804"/>
                  <a:gd name="T50" fmla="*/ 29 w 673"/>
                  <a:gd name="T51" fmla="*/ 774 h 804"/>
                  <a:gd name="T52" fmla="*/ 0 w 673"/>
                  <a:gd name="T53" fmla="*/ 703 h 804"/>
                  <a:gd name="T54" fmla="*/ 0 w 673"/>
                  <a:gd name="T55" fmla="*/ 101 h 804"/>
                  <a:gd name="T56" fmla="*/ 0 w 673"/>
                  <a:gd name="T57" fmla="*/ 101 h 804"/>
                  <a:gd name="T58" fmla="*/ 29 w 673"/>
                  <a:gd name="T59" fmla="*/ 30 h 804"/>
                  <a:gd name="T60" fmla="*/ 29 w 673"/>
                  <a:gd name="T61" fmla="*/ 30 h 804"/>
                  <a:gd name="T62" fmla="*/ 100 w 673"/>
                  <a:gd name="T63" fmla="*/ 0 h 804"/>
                  <a:gd name="T64" fmla="*/ 572 w 673"/>
                  <a:gd name="T65" fmla="*/ 0 h 804"/>
                  <a:gd name="T66" fmla="*/ 572 w 673"/>
                  <a:gd name="T67" fmla="*/ 0 h 804"/>
                  <a:gd name="T68" fmla="*/ 643 w 673"/>
                  <a:gd name="T69" fmla="*/ 30 h 804"/>
                  <a:gd name="T70" fmla="*/ 643 w 673"/>
                  <a:gd name="T71" fmla="*/ 30 h 804"/>
                  <a:gd name="T72" fmla="*/ 672 w 673"/>
                  <a:gd name="T73" fmla="*/ 101 h 804"/>
                  <a:gd name="T74" fmla="*/ 672 w 673"/>
                  <a:gd name="T75" fmla="*/ 703 h 804"/>
                  <a:gd name="T76" fmla="*/ 672 w 673"/>
                  <a:gd name="T77" fmla="*/ 703 h 804"/>
                  <a:gd name="T78" fmla="*/ 643 w 673"/>
                  <a:gd name="T79" fmla="*/ 774 h 804"/>
                  <a:gd name="T80" fmla="*/ 643 w 673"/>
                  <a:gd name="T81" fmla="*/ 774 h 804"/>
                  <a:gd name="T82" fmla="*/ 572 w 673"/>
                  <a:gd name="T83" fmla="*/ 803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73" h="804">
                    <a:moveTo>
                      <a:pt x="100" y="19"/>
                    </a:moveTo>
                    <a:lnTo>
                      <a:pt x="100" y="19"/>
                    </a:lnTo>
                    <a:cubicBezTo>
                      <a:pt x="79" y="19"/>
                      <a:pt x="58" y="27"/>
                      <a:pt x="42" y="43"/>
                    </a:cubicBezTo>
                    <a:lnTo>
                      <a:pt x="42" y="43"/>
                    </a:lnTo>
                    <a:cubicBezTo>
                      <a:pt x="26" y="58"/>
                      <a:pt x="18" y="79"/>
                      <a:pt x="18" y="101"/>
                    </a:cubicBezTo>
                    <a:lnTo>
                      <a:pt x="18" y="703"/>
                    </a:lnTo>
                    <a:lnTo>
                      <a:pt x="18" y="703"/>
                    </a:lnTo>
                    <a:cubicBezTo>
                      <a:pt x="18" y="725"/>
                      <a:pt x="26" y="745"/>
                      <a:pt x="42" y="760"/>
                    </a:cubicBezTo>
                    <a:lnTo>
                      <a:pt x="42" y="760"/>
                    </a:lnTo>
                    <a:cubicBezTo>
                      <a:pt x="58" y="776"/>
                      <a:pt x="79" y="785"/>
                      <a:pt x="100" y="785"/>
                    </a:cubicBezTo>
                    <a:lnTo>
                      <a:pt x="572" y="785"/>
                    </a:lnTo>
                    <a:lnTo>
                      <a:pt x="572" y="785"/>
                    </a:lnTo>
                    <a:cubicBezTo>
                      <a:pt x="594" y="785"/>
                      <a:pt x="615" y="776"/>
                      <a:pt x="630" y="760"/>
                    </a:cubicBezTo>
                    <a:lnTo>
                      <a:pt x="630" y="760"/>
                    </a:lnTo>
                    <a:cubicBezTo>
                      <a:pt x="646" y="745"/>
                      <a:pt x="655" y="725"/>
                      <a:pt x="655" y="703"/>
                    </a:cubicBezTo>
                    <a:lnTo>
                      <a:pt x="655" y="101"/>
                    </a:lnTo>
                    <a:lnTo>
                      <a:pt x="655" y="101"/>
                    </a:lnTo>
                    <a:cubicBezTo>
                      <a:pt x="655" y="79"/>
                      <a:pt x="646" y="58"/>
                      <a:pt x="630" y="43"/>
                    </a:cubicBezTo>
                    <a:lnTo>
                      <a:pt x="630" y="43"/>
                    </a:lnTo>
                    <a:cubicBezTo>
                      <a:pt x="615" y="27"/>
                      <a:pt x="594" y="19"/>
                      <a:pt x="572" y="19"/>
                    </a:cubicBezTo>
                    <a:lnTo>
                      <a:pt x="100" y="19"/>
                    </a:lnTo>
                    <a:close/>
                    <a:moveTo>
                      <a:pt x="572" y="803"/>
                    </a:moveTo>
                    <a:lnTo>
                      <a:pt x="100" y="803"/>
                    </a:lnTo>
                    <a:lnTo>
                      <a:pt x="100" y="803"/>
                    </a:lnTo>
                    <a:cubicBezTo>
                      <a:pt x="74" y="803"/>
                      <a:pt x="48" y="792"/>
                      <a:pt x="29" y="774"/>
                    </a:cubicBezTo>
                    <a:lnTo>
                      <a:pt x="29" y="774"/>
                    </a:lnTo>
                    <a:cubicBezTo>
                      <a:pt x="10" y="755"/>
                      <a:pt x="0" y="729"/>
                      <a:pt x="0" y="703"/>
                    </a:cubicBez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4"/>
                      <a:pt x="10" y="49"/>
                      <a:pt x="29" y="30"/>
                    </a:cubicBezTo>
                    <a:lnTo>
                      <a:pt x="29" y="30"/>
                    </a:lnTo>
                    <a:cubicBezTo>
                      <a:pt x="48" y="11"/>
                      <a:pt x="74" y="0"/>
                      <a:pt x="100" y="0"/>
                    </a:cubicBezTo>
                    <a:lnTo>
                      <a:pt x="572" y="0"/>
                    </a:lnTo>
                    <a:lnTo>
                      <a:pt x="572" y="0"/>
                    </a:lnTo>
                    <a:cubicBezTo>
                      <a:pt x="599" y="0"/>
                      <a:pt x="625" y="11"/>
                      <a:pt x="643" y="30"/>
                    </a:cubicBezTo>
                    <a:lnTo>
                      <a:pt x="643" y="30"/>
                    </a:lnTo>
                    <a:cubicBezTo>
                      <a:pt x="662" y="49"/>
                      <a:pt x="672" y="74"/>
                      <a:pt x="672" y="101"/>
                    </a:cubicBezTo>
                    <a:lnTo>
                      <a:pt x="672" y="703"/>
                    </a:lnTo>
                    <a:lnTo>
                      <a:pt x="672" y="703"/>
                    </a:lnTo>
                    <a:cubicBezTo>
                      <a:pt x="672" y="729"/>
                      <a:pt x="662" y="755"/>
                      <a:pt x="643" y="774"/>
                    </a:cubicBezTo>
                    <a:lnTo>
                      <a:pt x="643" y="774"/>
                    </a:lnTo>
                    <a:cubicBezTo>
                      <a:pt x="625" y="792"/>
                      <a:pt x="599" y="803"/>
                      <a:pt x="572" y="8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A64FB8A3-BB31-4AA9-A609-77806CF7B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3171" y="10522549"/>
                <a:ext cx="362101" cy="342861"/>
              </a:xfrm>
              <a:custGeom>
                <a:avLst/>
                <a:gdLst>
                  <a:gd name="connsiteX0" fmla="*/ 8789 w 362101"/>
                  <a:gd name="connsiteY0" fmla="*/ 328228 h 342861"/>
                  <a:gd name="connsiteX1" fmla="*/ 353312 w 362101"/>
                  <a:gd name="connsiteY1" fmla="*/ 328228 h 342861"/>
                  <a:gd name="connsiteX2" fmla="*/ 362101 w 362101"/>
                  <a:gd name="connsiteY2" fmla="*/ 334732 h 342861"/>
                  <a:gd name="connsiteX3" fmla="*/ 353312 w 362101"/>
                  <a:gd name="connsiteY3" fmla="*/ 342861 h 342861"/>
                  <a:gd name="connsiteX4" fmla="*/ 8789 w 362101"/>
                  <a:gd name="connsiteY4" fmla="*/ 342861 h 342861"/>
                  <a:gd name="connsiteX5" fmla="*/ 0 w 362101"/>
                  <a:gd name="connsiteY5" fmla="*/ 334732 h 342861"/>
                  <a:gd name="connsiteX6" fmla="*/ 8789 w 362101"/>
                  <a:gd name="connsiteY6" fmla="*/ 328228 h 342861"/>
                  <a:gd name="connsiteX7" fmla="*/ 8789 w 362101"/>
                  <a:gd name="connsiteY7" fmla="*/ 166046 h 342861"/>
                  <a:gd name="connsiteX8" fmla="*/ 353312 w 362101"/>
                  <a:gd name="connsiteY8" fmla="*/ 166046 h 342861"/>
                  <a:gd name="connsiteX9" fmla="*/ 362101 w 362101"/>
                  <a:gd name="connsiteY9" fmla="*/ 172550 h 342861"/>
                  <a:gd name="connsiteX10" fmla="*/ 353312 w 362101"/>
                  <a:gd name="connsiteY10" fmla="*/ 180679 h 342861"/>
                  <a:gd name="connsiteX11" fmla="*/ 8789 w 362101"/>
                  <a:gd name="connsiteY11" fmla="*/ 180679 h 342861"/>
                  <a:gd name="connsiteX12" fmla="*/ 0 w 362101"/>
                  <a:gd name="connsiteY12" fmla="*/ 172550 h 342861"/>
                  <a:gd name="connsiteX13" fmla="*/ 8789 w 362101"/>
                  <a:gd name="connsiteY13" fmla="*/ 166046 h 342861"/>
                  <a:gd name="connsiteX14" fmla="*/ 8789 w 362101"/>
                  <a:gd name="connsiteY14" fmla="*/ 0 h 342861"/>
                  <a:gd name="connsiteX15" fmla="*/ 353312 w 362101"/>
                  <a:gd name="connsiteY15" fmla="*/ 0 h 342861"/>
                  <a:gd name="connsiteX16" fmla="*/ 362101 w 362101"/>
                  <a:gd name="connsiteY16" fmla="*/ 9655 h 342861"/>
                  <a:gd name="connsiteX17" fmla="*/ 353312 w 362101"/>
                  <a:gd name="connsiteY17" fmla="*/ 18344 h 342861"/>
                  <a:gd name="connsiteX18" fmla="*/ 8789 w 362101"/>
                  <a:gd name="connsiteY18" fmla="*/ 18344 h 342861"/>
                  <a:gd name="connsiteX19" fmla="*/ 0 w 362101"/>
                  <a:gd name="connsiteY19" fmla="*/ 9655 h 342861"/>
                  <a:gd name="connsiteX20" fmla="*/ 8789 w 362101"/>
                  <a:gd name="connsiteY20" fmla="*/ 0 h 34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62101" h="342861">
                    <a:moveTo>
                      <a:pt x="8789" y="328228"/>
                    </a:moveTo>
                    <a:lnTo>
                      <a:pt x="353312" y="328228"/>
                    </a:lnTo>
                    <a:cubicBezTo>
                      <a:pt x="357707" y="328228"/>
                      <a:pt x="362101" y="330667"/>
                      <a:pt x="362101" y="334732"/>
                    </a:cubicBezTo>
                    <a:cubicBezTo>
                      <a:pt x="362101" y="339609"/>
                      <a:pt x="357707" y="342861"/>
                      <a:pt x="353312" y="342861"/>
                    </a:cubicBezTo>
                    <a:lnTo>
                      <a:pt x="8789" y="342861"/>
                    </a:lnTo>
                    <a:cubicBezTo>
                      <a:pt x="3516" y="342861"/>
                      <a:pt x="0" y="339609"/>
                      <a:pt x="0" y="334732"/>
                    </a:cubicBezTo>
                    <a:cubicBezTo>
                      <a:pt x="0" y="330667"/>
                      <a:pt x="3516" y="328228"/>
                      <a:pt x="8789" y="328228"/>
                    </a:cubicBezTo>
                    <a:close/>
                    <a:moveTo>
                      <a:pt x="8789" y="166046"/>
                    </a:moveTo>
                    <a:lnTo>
                      <a:pt x="353312" y="166046"/>
                    </a:lnTo>
                    <a:cubicBezTo>
                      <a:pt x="357707" y="166046"/>
                      <a:pt x="362101" y="168485"/>
                      <a:pt x="362101" y="172550"/>
                    </a:cubicBezTo>
                    <a:cubicBezTo>
                      <a:pt x="362101" y="176614"/>
                      <a:pt x="357707" y="180679"/>
                      <a:pt x="353312" y="180679"/>
                    </a:cubicBezTo>
                    <a:lnTo>
                      <a:pt x="8789" y="180679"/>
                    </a:lnTo>
                    <a:cubicBezTo>
                      <a:pt x="3516" y="180679"/>
                      <a:pt x="0" y="176614"/>
                      <a:pt x="0" y="172550"/>
                    </a:cubicBezTo>
                    <a:cubicBezTo>
                      <a:pt x="0" y="168485"/>
                      <a:pt x="3516" y="166046"/>
                      <a:pt x="8789" y="166046"/>
                    </a:cubicBezTo>
                    <a:close/>
                    <a:moveTo>
                      <a:pt x="8789" y="0"/>
                    </a:moveTo>
                    <a:lnTo>
                      <a:pt x="353312" y="0"/>
                    </a:lnTo>
                    <a:cubicBezTo>
                      <a:pt x="357707" y="0"/>
                      <a:pt x="362101" y="4827"/>
                      <a:pt x="362101" y="9655"/>
                    </a:cubicBezTo>
                    <a:cubicBezTo>
                      <a:pt x="362101" y="13516"/>
                      <a:pt x="357707" y="18344"/>
                      <a:pt x="353312" y="18344"/>
                    </a:cubicBezTo>
                    <a:lnTo>
                      <a:pt x="8789" y="18344"/>
                    </a:lnTo>
                    <a:cubicBezTo>
                      <a:pt x="3516" y="18344"/>
                      <a:pt x="0" y="13516"/>
                      <a:pt x="0" y="9655"/>
                    </a:cubicBezTo>
                    <a:cubicBezTo>
                      <a:pt x="0" y="4827"/>
                      <a:pt x="3516" y="0"/>
                      <a:pt x="87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60">
                <a:extLst>
                  <a:ext uri="{FF2B5EF4-FFF2-40B4-BE49-F238E27FC236}">
                    <a16:creationId xmlns:a16="http://schemas.microsoft.com/office/drawing/2014/main" id="{CE71CF61-4D70-4B08-A5DB-157FB56E6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2771" y="10360367"/>
                <a:ext cx="575363" cy="687345"/>
              </a:xfrm>
              <a:custGeom>
                <a:avLst/>
                <a:gdLst>
                  <a:gd name="T0" fmla="*/ 563 w 655"/>
                  <a:gd name="T1" fmla="*/ 784 h 785"/>
                  <a:gd name="T2" fmla="*/ 327 w 655"/>
                  <a:gd name="T3" fmla="*/ 784 h 785"/>
                  <a:gd name="T4" fmla="*/ 91 w 655"/>
                  <a:gd name="T5" fmla="*/ 784 h 785"/>
                  <a:gd name="T6" fmla="*/ 91 w 655"/>
                  <a:gd name="T7" fmla="*/ 784 h 785"/>
                  <a:gd name="T8" fmla="*/ 26 w 655"/>
                  <a:gd name="T9" fmla="*/ 757 h 785"/>
                  <a:gd name="T10" fmla="*/ 26 w 655"/>
                  <a:gd name="T11" fmla="*/ 757 h 785"/>
                  <a:gd name="T12" fmla="*/ 0 w 655"/>
                  <a:gd name="T13" fmla="*/ 693 h 785"/>
                  <a:gd name="T14" fmla="*/ 0 w 655"/>
                  <a:gd name="T15" fmla="*/ 391 h 785"/>
                  <a:gd name="T16" fmla="*/ 0 w 655"/>
                  <a:gd name="T17" fmla="*/ 91 h 785"/>
                  <a:gd name="T18" fmla="*/ 0 w 655"/>
                  <a:gd name="T19" fmla="*/ 91 h 785"/>
                  <a:gd name="T20" fmla="*/ 26 w 655"/>
                  <a:gd name="T21" fmla="*/ 27 h 785"/>
                  <a:gd name="T22" fmla="*/ 26 w 655"/>
                  <a:gd name="T23" fmla="*/ 27 h 785"/>
                  <a:gd name="T24" fmla="*/ 91 w 655"/>
                  <a:gd name="T25" fmla="*/ 0 h 785"/>
                  <a:gd name="T26" fmla="*/ 327 w 655"/>
                  <a:gd name="T27" fmla="*/ 0 h 785"/>
                  <a:gd name="T28" fmla="*/ 563 w 655"/>
                  <a:gd name="T29" fmla="*/ 0 h 785"/>
                  <a:gd name="T30" fmla="*/ 563 w 655"/>
                  <a:gd name="T31" fmla="*/ 0 h 785"/>
                  <a:gd name="T32" fmla="*/ 628 w 655"/>
                  <a:gd name="T33" fmla="*/ 27 h 785"/>
                  <a:gd name="T34" fmla="*/ 628 w 655"/>
                  <a:gd name="T35" fmla="*/ 27 h 785"/>
                  <a:gd name="T36" fmla="*/ 654 w 655"/>
                  <a:gd name="T37" fmla="*/ 91 h 785"/>
                  <a:gd name="T38" fmla="*/ 654 w 655"/>
                  <a:gd name="T39" fmla="*/ 391 h 785"/>
                  <a:gd name="T40" fmla="*/ 654 w 655"/>
                  <a:gd name="T41" fmla="*/ 693 h 785"/>
                  <a:gd name="T42" fmla="*/ 654 w 655"/>
                  <a:gd name="T43" fmla="*/ 693 h 785"/>
                  <a:gd name="T44" fmla="*/ 628 w 655"/>
                  <a:gd name="T45" fmla="*/ 757 h 785"/>
                  <a:gd name="T46" fmla="*/ 628 w 655"/>
                  <a:gd name="T47" fmla="*/ 757 h 785"/>
                  <a:gd name="T48" fmla="*/ 563 w 655"/>
                  <a:gd name="T49" fmla="*/ 784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55" h="785">
                    <a:moveTo>
                      <a:pt x="563" y="784"/>
                    </a:moveTo>
                    <a:lnTo>
                      <a:pt x="327" y="784"/>
                    </a:lnTo>
                    <a:lnTo>
                      <a:pt x="91" y="784"/>
                    </a:lnTo>
                    <a:lnTo>
                      <a:pt x="91" y="784"/>
                    </a:lnTo>
                    <a:cubicBezTo>
                      <a:pt x="66" y="784"/>
                      <a:pt x="43" y="774"/>
                      <a:pt x="26" y="757"/>
                    </a:cubicBezTo>
                    <a:lnTo>
                      <a:pt x="26" y="757"/>
                    </a:lnTo>
                    <a:cubicBezTo>
                      <a:pt x="9" y="740"/>
                      <a:pt x="0" y="718"/>
                      <a:pt x="0" y="693"/>
                    </a:cubicBezTo>
                    <a:lnTo>
                      <a:pt x="0" y="391"/>
                    </a:ln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6"/>
                      <a:pt x="9" y="43"/>
                      <a:pt x="26" y="27"/>
                    </a:cubicBezTo>
                    <a:lnTo>
                      <a:pt x="26" y="27"/>
                    </a:lnTo>
                    <a:cubicBezTo>
                      <a:pt x="43" y="10"/>
                      <a:pt x="66" y="0"/>
                      <a:pt x="91" y="0"/>
                    </a:cubicBezTo>
                    <a:lnTo>
                      <a:pt x="327" y="0"/>
                    </a:lnTo>
                    <a:lnTo>
                      <a:pt x="563" y="0"/>
                    </a:lnTo>
                    <a:lnTo>
                      <a:pt x="563" y="0"/>
                    </a:lnTo>
                    <a:cubicBezTo>
                      <a:pt x="588" y="0"/>
                      <a:pt x="612" y="10"/>
                      <a:pt x="628" y="27"/>
                    </a:cubicBezTo>
                    <a:lnTo>
                      <a:pt x="628" y="27"/>
                    </a:lnTo>
                    <a:cubicBezTo>
                      <a:pt x="645" y="43"/>
                      <a:pt x="654" y="66"/>
                      <a:pt x="654" y="91"/>
                    </a:cubicBezTo>
                    <a:lnTo>
                      <a:pt x="654" y="391"/>
                    </a:lnTo>
                    <a:lnTo>
                      <a:pt x="654" y="693"/>
                    </a:lnTo>
                    <a:lnTo>
                      <a:pt x="654" y="693"/>
                    </a:lnTo>
                    <a:cubicBezTo>
                      <a:pt x="654" y="718"/>
                      <a:pt x="645" y="740"/>
                      <a:pt x="628" y="757"/>
                    </a:cubicBezTo>
                    <a:lnTo>
                      <a:pt x="628" y="757"/>
                    </a:lnTo>
                    <a:cubicBezTo>
                      <a:pt x="612" y="774"/>
                      <a:pt x="588" y="784"/>
                      <a:pt x="563" y="78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61">
                <a:extLst>
                  <a:ext uri="{FF2B5EF4-FFF2-40B4-BE49-F238E27FC236}">
                    <a16:creationId xmlns:a16="http://schemas.microsoft.com/office/drawing/2014/main" id="{03199D62-06DA-48E5-B60A-6E858EF9C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3559" y="10175016"/>
                <a:ext cx="575360" cy="687345"/>
              </a:xfrm>
              <a:custGeom>
                <a:avLst/>
                <a:gdLst>
                  <a:gd name="T0" fmla="*/ 564 w 657"/>
                  <a:gd name="T1" fmla="*/ 784 h 785"/>
                  <a:gd name="T2" fmla="*/ 328 w 657"/>
                  <a:gd name="T3" fmla="*/ 784 h 785"/>
                  <a:gd name="T4" fmla="*/ 92 w 657"/>
                  <a:gd name="T5" fmla="*/ 784 h 785"/>
                  <a:gd name="T6" fmla="*/ 92 w 657"/>
                  <a:gd name="T7" fmla="*/ 784 h 785"/>
                  <a:gd name="T8" fmla="*/ 27 w 657"/>
                  <a:gd name="T9" fmla="*/ 757 h 785"/>
                  <a:gd name="T10" fmla="*/ 27 w 657"/>
                  <a:gd name="T11" fmla="*/ 757 h 785"/>
                  <a:gd name="T12" fmla="*/ 0 w 657"/>
                  <a:gd name="T13" fmla="*/ 692 h 785"/>
                  <a:gd name="T14" fmla="*/ 0 w 657"/>
                  <a:gd name="T15" fmla="*/ 392 h 785"/>
                  <a:gd name="T16" fmla="*/ 0 w 657"/>
                  <a:gd name="T17" fmla="*/ 91 h 785"/>
                  <a:gd name="T18" fmla="*/ 0 w 657"/>
                  <a:gd name="T19" fmla="*/ 91 h 785"/>
                  <a:gd name="T20" fmla="*/ 27 w 657"/>
                  <a:gd name="T21" fmla="*/ 26 h 785"/>
                  <a:gd name="T22" fmla="*/ 27 w 657"/>
                  <a:gd name="T23" fmla="*/ 26 h 785"/>
                  <a:gd name="T24" fmla="*/ 92 w 657"/>
                  <a:gd name="T25" fmla="*/ 0 h 785"/>
                  <a:gd name="T26" fmla="*/ 328 w 657"/>
                  <a:gd name="T27" fmla="*/ 0 h 785"/>
                  <a:gd name="T28" fmla="*/ 564 w 657"/>
                  <a:gd name="T29" fmla="*/ 0 h 785"/>
                  <a:gd name="T30" fmla="*/ 564 w 657"/>
                  <a:gd name="T31" fmla="*/ 0 h 785"/>
                  <a:gd name="T32" fmla="*/ 629 w 657"/>
                  <a:gd name="T33" fmla="*/ 26 h 785"/>
                  <a:gd name="T34" fmla="*/ 629 w 657"/>
                  <a:gd name="T35" fmla="*/ 26 h 785"/>
                  <a:gd name="T36" fmla="*/ 656 w 657"/>
                  <a:gd name="T37" fmla="*/ 91 h 785"/>
                  <a:gd name="T38" fmla="*/ 656 w 657"/>
                  <a:gd name="T39" fmla="*/ 392 h 785"/>
                  <a:gd name="T40" fmla="*/ 656 w 657"/>
                  <a:gd name="T41" fmla="*/ 692 h 785"/>
                  <a:gd name="T42" fmla="*/ 656 w 657"/>
                  <a:gd name="T43" fmla="*/ 692 h 785"/>
                  <a:gd name="T44" fmla="*/ 629 w 657"/>
                  <a:gd name="T45" fmla="*/ 757 h 785"/>
                  <a:gd name="T46" fmla="*/ 629 w 657"/>
                  <a:gd name="T47" fmla="*/ 757 h 785"/>
                  <a:gd name="T48" fmla="*/ 564 w 657"/>
                  <a:gd name="T49" fmla="*/ 784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57" h="785">
                    <a:moveTo>
                      <a:pt x="564" y="784"/>
                    </a:moveTo>
                    <a:lnTo>
                      <a:pt x="328" y="784"/>
                    </a:lnTo>
                    <a:lnTo>
                      <a:pt x="92" y="784"/>
                    </a:lnTo>
                    <a:lnTo>
                      <a:pt x="92" y="784"/>
                    </a:lnTo>
                    <a:cubicBezTo>
                      <a:pt x="67" y="784"/>
                      <a:pt x="44" y="773"/>
                      <a:pt x="27" y="757"/>
                    </a:cubicBezTo>
                    <a:lnTo>
                      <a:pt x="27" y="757"/>
                    </a:lnTo>
                    <a:cubicBezTo>
                      <a:pt x="11" y="740"/>
                      <a:pt x="0" y="717"/>
                      <a:pt x="0" y="692"/>
                    </a:cubicBezTo>
                    <a:lnTo>
                      <a:pt x="0" y="392"/>
                    </a:ln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6"/>
                      <a:pt x="11" y="42"/>
                      <a:pt x="27" y="26"/>
                    </a:cubicBezTo>
                    <a:lnTo>
                      <a:pt x="27" y="26"/>
                    </a:lnTo>
                    <a:cubicBezTo>
                      <a:pt x="44" y="9"/>
                      <a:pt x="67" y="0"/>
                      <a:pt x="92" y="0"/>
                    </a:cubicBezTo>
                    <a:lnTo>
                      <a:pt x="328" y="0"/>
                    </a:lnTo>
                    <a:lnTo>
                      <a:pt x="564" y="0"/>
                    </a:lnTo>
                    <a:lnTo>
                      <a:pt x="564" y="0"/>
                    </a:lnTo>
                    <a:cubicBezTo>
                      <a:pt x="590" y="0"/>
                      <a:pt x="612" y="9"/>
                      <a:pt x="629" y="26"/>
                    </a:cubicBezTo>
                    <a:lnTo>
                      <a:pt x="629" y="26"/>
                    </a:lnTo>
                    <a:cubicBezTo>
                      <a:pt x="645" y="42"/>
                      <a:pt x="656" y="66"/>
                      <a:pt x="656" y="91"/>
                    </a:cubicBezTo>
                    <a:lnTo>
                      <a:pt x="656" y="392"/>
                    </a:lnTo>
                    <a:lnTo>
                      <a:pt x="656" y="692"/>
                    </a:lnTo>
                    <a:lnTo>
                      <a:pt x="656" y="692"/>
                    </a:lnTo>
                    <a:cubicBezTo>
                      <a:pt x="656" y="717"/>
                      <a:pt x="645" y="740"/>
                      <a:pt x="629" y="757"/>
                    </a:cubicBezTo>
                    <a:lnTo>
                      <a:pt x="629" y="757"/>
                    </a:lnTo>
                    <a:cubicBezTo>
                      <a:pt x="612" y="773"/>
                      <a:pt x="590" y="784"/>
                      <a:pt x="564" y="7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62">
                <a:extLst>
                  <a:ext uri="{FF2B5EF4-FFF2-40B4-BE49-F238E27FC236}">
                    <a16:creationId xmlns:a16="http://schemas.microsoft.com/office/drawing/2014/main" id="{A8B8A98E-B606-4C73-8F89-EA446E620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5836" y="10167293"/>
                <a:ext cx="590806" cy="702791"/>
              </a:xfrm>
              <a:custGeom>
                <a:avLst/>
                <a:gdLst>
                  <a:gd name="T0" fmla="*/ 101 w 675"/>
                  <a:gd name="T1" fmla="*/ 18 h 803"/>
                  <a:gd name="T2" fmla="*/ 101 w 675"/>
                  <a:gd name="T3" fmla="*/ 18 h 803"/>
                  <a:gd name="T4" fmla="*/ 42 w 675"/>
                  <a:gd name="T5" fmla="*/ 43 h 803"/>
                  <a:gd name="T6" fmla="*/ 42 w 675"/>
                  <a:gd name="T7" fmla="*/ 43 h 803"/>
                  <a:gd name="T8" fmla="*/ 19 w 675"/>
                  <a:gd name="T9" fmla="*/ 101 h 803"/>
                  <a:gd name="T10" fmla="*/ 19 w 675"/>
                  <a:gd name="T11" fmla="*/ 702 h 803"/>
                  <a:gd name="T12" fmla="*/ 19 w 675"/>
                  <a:gd name="T13" fmla="*/ 702 h 803"/>
                  <a:gd name="T14" fmla="*/ 42 w 675"/>
                  <a:gd name="T15" fmla="*/ 760 h 803"/>
                  <a:gd name="T16" fmla="*/ 42 w 675"/>
                  <a:gd name="T17" fmla="*/ 760 h 803"/>
                  <a:gd name="T18" fmla="*/ 101 w 675"/>
                  <a:gd name="T19" fmla="*/ 784 h 803"/>
                  <a:gd name="T20" fmla="*/ 573 w 675"/>
                  <a:gd name="T21" fmla="*/ 784 h 803"/>
                  <a:gd name="T22" fmla="*/ 573 w 675"/>
                  <a:gd name="T23" fmla="*/ 784 h 803"/>
                  <a:gd name="T24" fmla="*/ 631 w 675"/>
                  <a:gd name="T25" fmla="*/ 760 h 803"/>
                  <a:gd name="T26" fmla="*/ 631 w 675"/>
                  <a:gd name="T27" fmla="*/ 760 h 803"/>
                  <a:gd name="T28" fmla="*/ 655 w 675"/>
                  <a:gd name="T29" fmla="*/ 702 h 803"/>
                  <a:gd name="T30" fmla="*/ 655 w 675"/>
                  <a:gd name="T31" fmla="*/ 101 h 803"/>
                  <a:gd name="T32" fmla="*/ 655 w 675"/>
                  <a:gd name="T33" fmla="*/ 101 h 803"/>
                  <a:gd name="T34" fmla="*/ 631 w 675"/>
                  <a:gd name="T35" fmla="*/ 43 h 803"/>
                  <a:gd name="T36" fmla="*/ 631 w 675"/>
                  <a:gd name="T37" fmla="*/ 43 h 803"/>
                  <a:gd name="T38" fmla="*/ 573 w 675"/>
                  <a:gd name="T39" fmla="*/ 18 h 803"/>
                  <a:gd name="T40" fmla="*/ 101 w 675"/>
                  <a:gd name="T41" fmla="*/ 18 h 803"/>
                  <a:gd name="T42" fmla="*/ 573 w 675"/>
                  <a:gd name="T43" fmla="*/ 802 h 803"/>
                  <a:gd name="T44" fmla="*/ 101 w 675"/>
                  <a:gd name="T45" fmla="*/ 802 h 803"/>
                  <a:gd name="T46" fmla="*/ 101 w 675"/>
                  <a:gd name="T47" fmla="*/ 802 h 803"/>
                  <a:gd name="T48" fmla="*/ 29 w 675"/>
                  <a:gd name="T49" fmla="*/ 773 h 803"/>
                  <a:gd name="T50" fmla="*/ 29 w 675"/>
                  <a:gd name="T51" fmla="*/ 773 h 803"/>
                  <a:gd name="T52" fmla="*/ 0 w 675"/>
                  <a:gd name="T53" fmla="*/ 702 h 803"/>
                  <a:gd name="T54" fmla="*/ 0 w 675"/>
                  <a:gd name="T55" fmla="*/ 101 h 803"/>
                  <a:gd name="T56" fmla="*/ 0 w 675"/>
                  <a:gd name="T57" fmla="*/ 101 h 803"/>
                  <a:gd name="T58" fmla="*/ 29 w 675"/>
                  <a:gd name="T59" fmla="*/ 30 h 803"/>
                  <a:gd name="T60" fmla="*/ 29 w 675"/>
                  <a:gd name="T61" fmla="*/ 30 h 803"/>
                  <a:gd name="T62" fmla="*/ 101 w 675"/>
                  <a:gd name="T63" fmla="*/ 0 h 803"/>
                  <a:gd name="T64" fmla="*/ 573 w 675"/>
                  <a:gd name="T65" fmla="*/ 0 h 803"/>
                  <a:gd name="T66" fmla="*/ 573 w 675"/>
                  <a:gd name="T67" fmla="*/ 0 h 803"/>
                  <a:gd name="T68" fmla="*/ 645 w 675"/>
                  <a:gd name="T69" fmla="*/ 30 h 803"/>
                  <a:gd name="T70" fmla="*/ 645 w 675"/>
                  <a:gd name="T71" fmla="*/ 30 h 803"/>
                  <a:gd name="T72" fmla="*/ 674 w 675"/>
                  <a:gd name="T73" fmla="*/ 101 h 803"/>
                  <a:gd name="T74" fmla="*/ 674 w 675"/>
                  <a:gd name="T75" fmla="*/ 702 h 803"/>
                  <a:gd name="T76" fmla="*/ 674 w 675"/>
                  <a:gd name="T77" fmla="*/ 702 h 803"/>
                  <a:gd name="T78" fmla="*/ 645 w 675"/>
                  <a:gd name="T79" fmla="*/ 773 h 803"/>
                  <a:gd name="T80" fmla="*/ 645 w 675"/>
                  <a:gd name="T81" fmla="*/ 773 h 803"/>
                  <a:gd name="T82" fmla="*/ 573 w 675"/>
                  <a:gd name="T83" fmla="*/ 802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75" h="803">
                    <a:moveTo>
                      <a:pt x="101" y="18"/>
                    </a:moveTo>
                    <a:lnTo>
                      <a:pt x="101" y="18"/>
                    </a:lnTo>
                    <a:cubicBezTo>
                      <a:pt x="79" y="18"/>
                      <a:pt x="58" y="27"/>
                      <a:pt x="42" y="43"/>
                    </a:cubicBezTo>
                    <a:lnTo>
                      <a:pt x="42" y="43"/>
                    </a:lnTo>
                    <a:cubicBezTo>
                      <a:pt x="28" y="59"/>
                      <a:pt x="19" y="80"/>
                      <a:pt x="19" y="101"/>
                    </a:cubicBezTo>
                    <a:lnTo>
                      <a:pt x="19" y="702"/>
                    </a:lnTo>
                    <a:lnTo>
                      <a:pt x="19" y="702"/>
                    </a:lnTo>
                    <a:cubicBezTo>
                      <a:pt x="19" y="724"/>
                      <a:pt x="28" y="744"/>
                      <a:pt x="42" y="760"/>
                    </a:cubicBezTo>
                    <a:lnTo>
                      <a:pt x="42" y="760"/>
                    </a:lnTo>
                    <a:cubicBezTo>
                      <a:pt x="58" y="776"/>
                      <a:pt x="79" y="784"/>
                      <a:pt x="101" y="784"/>
                    </a:cubicBezTo>
                    <a:lnTo>
                      <a:pt x="573" y="784"/>
                    </a:lnTo>
                    <a:lnTo>
                      <a:pt x="573" y="784"/>
                    </a:lnTo>
                    <a:cubicBezTo>
                      <a:pt x="595" y="784"/>
                      <a:pt x="616" y="776"/>
                      <a:pt x="631" y="760"/>
                    </a:cubicBezTo>
                    <a:lnTo>
                      <a:pt x="631" y="760"/>
                    </a:lnTo>
                    <a:cubicBezTo>
                      <a:pt x="646" y="744"/>
                      <a:pt x="655" y="724"/>
                      <a:pt x="655" y="702"/>
                    </a:cubicBezTo>
                    <a:lnTo>
                      <a:pt x="655" y="101"/>
                    </a:lnTo>
                    <a:lnTo>
                      <a:pt x="655" y="101"/>
                    </a:lnTo>
                    <a:cubicBezTo>
                      <a:pt x="655" y="80"/>
                      <a:pt x="646" y="59"/>
                      <a:pt x="631" y="43"/>
                    </a:cubicBezTo>
                    <a:lnTo>
                      <a:pt x="631" y="43"/>
                    </a:lnTo>
                    <a:cubicBezTo>
                      <a:pt x="616" y="27"/>
                      <a:pt x="595" y="18"/>
                      <a:pt x="573" y="18"/>
                    </a:cubicBezTo>
                    <a:lnTo>
                      <a:pt x="101" y="18"/>
                    </a:lnTo>
                    <a:close/>
                    <a:moveTo>
                      <a:pt x="573" y="802"/>
                    </a:moveTo>
                    <a:lnTo>
                      <a:pt x="101" y="802"/>
                    </a:lnTo>
                    <a:lnTo>
                      <a:pt x="101" y="802"/>
                    </a:lnTo>
                    <a:cubicBezTo>
                      <a:pt x="74" y="802"/>
                      <a:pt x="48" y="792"/>
                      <a:pt x="29" y="773"/>
                    </a:cubicBezTo>
                    <a:lnTo>
                      <a:pt x="29" y="773"/>
                    </a:lnTo>
                    <a:cubicBezTo>
                      <a:pt x="10" y="754"/>
                      <a:pt x="0" y="729"/>
                      <a:pt x="0" y="702"/>
                    </a:cubicBez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4"/>
                      <a:pt x="10" y="49"/>
                      <a:pt x="29" y="30"/>
                    </a:cubicBezTo>
                    <a:lnTo>
                      <a:pt x="29" y="30"/>
                    </a:lnTo>
                    <a:cubicBezTo>
                      <a:pt x="48" y="11"/>
                      <a:pt x="74" y="0"/>
                      <a:pt x="101" y="0"/>
                    </a:cubicBezTo>
                    <a:lnTo>
                      <a:pt x="573" y="0"/>
                    </a:lnTo>
                    <a:lnTo>
                      <a:pt x="573" y="0"/>
                    </a:lnTo>
                    <a:cubicBezTo>
                      <a:pt x="600" y="0"/>
                      <a:pt x="626" y="11"/>
                      <a:pt x="645" y="30"/>
                    </a:cubicBezTo>
                    <a:lnTo>
                      <a:pt x="645" y="30"/>
                    </a:lnTo>
                    <a:cubicBezTo>
                      <a:pt x="664" y="49"/>
                      <a:pt x="674" y="74"/>
                      <a:pt x="674" y="101"/>
                    </a:cubicBezTo>
                    <a:lnTo>
                      <a:pt x="674" y="702"/>
                    </a:lnTo>
                    <a:lnTo>
                      <a:pt x="674" y="702"/>
                    </a:lnTo>
                    <a:cubicBezTo>
                      <a:pt x="674" y="729"/>
                      <a:pt x="664" y="754"/>
                      <a:pt x="645" y="773"/>
                    </a:cubicBezTo>
                    <a:lnTo>
                      <a:pt x="645" y="773"/>
                    </a:lnTo>
                    <a:cubicBezTo>
                      <a:pt x="626" y="792"/>
                      <a:pt x="600" y="802"/>
                      <a:pt x="573" y="8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FFFE013C-D784-457C-ABD0-123759B56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3959" y="10333338"/>
                <a:ext cx="362101" cy="346569"/>
              </a:xfrm>
              <a:custGeom>
                <a:avLst/>
                <a:gdLst>
                  <a:gd name="connsiteX0" fmla="*/ 7910 w 362101"/>
                  <a:gd name="connsiteY0" fmla="*/ 328225 h 346569"/>
                  <a:gd name="connsiteX1" fmla="*/ 353312 w 362101"/>
                  <a:gd name="connsiteY1" fmla="*/ 328225 h 346569"/>
                  <a:gd name="connsiteX2" fmla="*/ 362101 w 362101"/>
                  <a:gd name="connsiteY2" fmla="*/ 336914 h 346569"/>
                  <a:gd name="connsiteX3" fmla="*/ 353312 w 362101"/>
                  <a:gd name="connsiteY3" fmla="*/ 346569 h 346569"/>
                  <a:gd name="connsiteX4" fmla="*/ 7910 w 362101"/>
                  <a:gd name="connsiteY4" fmla="*/ 346569 h 346569"/>
                  <a:gd name="connsiteX5" fmla="*/ 0 w 362101"/>
                  <a:gd name="connsiteY5" fmla="*/ 336914 h 346569"/>
                  <a:gd name="connsiteX6" fmla="*/ 7910 w 362101"/>
                  <a:gd name="connsiteY6" fmla="*/ 328225 h 346569"/>
                  <a:gd name="connsiteX7" fmla="*/ 7910 w 362101"/>
                  <a:gd name="connsiteY7" fmla="*/ 166043 h 346569"/>
                  <a:gd name="connsiteX8" fmla="*/ 353312 w 362101"/>
                  <a:gd name="connsiteY8" fmla="*/ 166043 h 346569"/>
                  <a:gd name="connsiteX9" fmla="*/ 362101 w 362101"/>
                  <a:gd name="connsiteY9" fmla="*/ 174732 h 346569"/>
                  <a:gd name="connsiteX10" fmla="*/ 353312 w 362101"/>
                  <a:gd name="connsiteY10" fmla="*/ 184387 h 346569"/>
                  <a:gd name="connsiteX11" fmla="*/ 7910 w 362101"/>
                  <a:gd name="connsiteY11" fmla="*/ 184387 h 346569"/>
                  <a:gd name="connsiteX12" fmla="*/ 0 w 362101"/>
                  <a:gd name="connsiteY12" fmla="*/ 174732 h 346569"/>
                  <a:gd name="connsiteX13" fmla="*/ 7910 w 362101"/>
                  <a:gd name="connsiteY13" fmla="*/ 166043 h 346569"/>
                  <a:gd name="connsiteX14" fmla="*/ 7910 w 362101"/>
                  <a:gd name="connsiteY14" fmla="*/ 0 h 346569"/>
                  <a:gd name="connsiteX15" fmla="*/ 353312 w 362101"/>
                  <a:gd name="connsiteY15" fmla="*/ 0 h 346569"/>
                  <a:gd name="connsiteX16" fmla="*/ 362101 w 362101"/>
                  <a:gd name="connsiteY16" fmla="*/ 6504 h 346569"/>
                  <a:gd name="connsiteX17" fmla="*/ 353312 w 362101"/>
                  <a:gd name="connsiteY17" fmla="*/ 14633 h 346569"/>
                  <a:gd name="connsiteX18" fmla="*/ 7910 w 362101"/>
                  <a:gd name="connsiteY18" fmla="*/ 14633 h 346569"/>
                  <a:gd name="connsiteX19" fmla="*/ 0 w 362101"/>
                  <a:gd name="connsiteY19" fmla="*/ 6504 h 346569"/>
                  <a:gd name="connsiteX20" fmla="*/ 7910 w 362101"/>
                  <a:gd name="connsiteY20" fmla="*/ 0 h 346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62101" h="346569">
                    <a:moveTo>
                      <a:pt x="7910" y="328225"/>
                    </a:moveTo>
                    <a:lnTo>
                      <a:pt x="353312" y="328225"/>
                    </a:lnTo>
                    <a:cubicBezTo>
                      <a:pt x="358586" y="328225"/>
                      <a:pt x="362101" y="332087"/>
                      <a:pt x="362101" y="336914"/>
                    </a:cubicBezTo>
                    <a:cubicBezTo>
                      <a:pt x="362101" y="341741"/>
                      <a:pt x="358586" y="346569"/>
                      <a:pt x="353312" y="346569"/>
                    </a:cubicBezTo>
                    <a:lnTo>
                      <a:pt x="7910" y="346569"/>
                    </a:lnTo>
                    <a:cubicBezTo>
                      <a:pt x="3516" y="346569"/>
                      <a:pt x="0" y="341741"/>
                      <a:pt x="0" y="336914"/>
                    </a:cubicBezTo>
                    <a:cubicBezTo>
                      <a:pt x="0" y="332087"/>
                      <a:pt x="3516" y="328225"/>
                      <a:pt x="7910" y="328225"/>
                    </a:cubicBezTo>
                    <a:close/>
                    <a:moveTo>
                      <a:pt x="7910" y="166043"/>
                    </a:moveTo>
                    <a:lnTo>
                      <a:pt x="353312" y="166043"/>
                    </a:lnTo>
                    <a:cubicBezTo>
                      <a:pt x="358586" y="166043"/>
                      <a:pt x="362101" y="169905"/>
                      <a:pt x="362101" y="174732"/>
                    </a:cubicBezTo>
                    <a:cubicBezTo>
                      <a:pt x="362101" y="180525"/>
                      <a:pt x="358586" y="184387"/>
                      <a:pt x="353312" y="184387"/>
                    </a:cubicBezTo>
                    <a:lnTo>
                      <a:pt x="7910" y="184387"/>
                    </a:lnTo>
                    <a:cubicBezTo>
                      <a:pt x="3516" y="184387"/>
                      <a:pt x="0" y="180525"/>
                      <a:pt x="0" y="174732"/>
                    </a:cubicBezTo>
                    <a:cubicBezTo>
                      <a:pt x="0" y="169905"/>
                      <a:pt x="3516" y="166043"/>
                      <a:pt x="7910" y="166043"/>
                    </a:cubicBezTo>
                    <a:close/>
                    <a:moveTo>
                      <a:pt x="7910" y="0"/>
                    </a:moveTo>
                    <a:lnTo>
                      <a:pt x="353312" y="0"/>
                    </a:lnTo>
                    <a:cubicBezTo>
                      <a:pt x="358586" y="0"/>
                      <a:pt x="362101" y="2439"/>
                      <a:pt x="362101" y="6504"/>
                    </a:cubicBezTo>
                    <a:cubicBezTo>
                      <a:pt x="362101" y="11381"/>
                      <a:pt x="358586" y="14633"/>
                      <a:pt x="353312" y="14633"/>
                    </a:cubicBezTo>
                    <a:lnTo>
                      <a:pt x="7910" y="14633"/>
                    </a:lnTo>
                    <a:cubicBezTo>
                      <a:pt x="3516" y="14633"/>
                      <a:pt x="0" y="11381"/>
                      <a:pt x="0" y="6504"/>
                    </a:cubicBezTo>
                    <a:cubicBezTo>
                      <a:pt x="0" y="2439"/>
                      <a:pt x="3516" y="0"/>
                      <a:pt x="79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00" name="Freeform 166">
            <a:extLst>
              <a:ext uri="{FF2B5EF4-FFF2-40B4-BE49-F238E27FC236}">
                <a16:creationId xmlns:a16="http://schemas.microsoft.com/office/drawing/2014/main" id="{0690CE7D-A3C9-42E4-BBE2-EBAED1F21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3008" y="3892378"/>
            <a:ext cx="5950552" cy="2467489"/>
          </a:xfrm>
          <a:custGeom>
            <a:avLst/>
            <a:gdLst>
              <a:gd name="T0" fmla="*/ 6796 w 6797"/>
              <a:gd name="T1" fmla="*/ 2815 h 2816"/>
              <a:gd name="T2" fmla="*/ 983 w 6797"/>
              <a:gd name="T3" fmla="*/ 2815 h 2816"/>
              <a:gd name="T4" fmla="*/ 983 w 6797"/>
              <a:gd name="T5" fmla="*/ 2815 h 2816"/>
              <a:gd name="T6" fmla="*/ 0 w 6797"/>
              <a:gd name="T7" fmla="*/ 1833 h 2816"/>
              <a:gd name="T8" fmla="*/ 0 w 6797"/>
              <a:gd name="T9" fmla="*/ 0 h 2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97" h="2816">
                <a:moveTo>
                  <a:pt x="6796" y="2815"/>
                </a:moveTo>
                <a:lnTo>
                  <a:pt x="983" y="2815"/>
                </a:lnTo>
                <a:lnTo>
                  <a:pt x="983" y="2815"/>
                </a:lnTo>
                <a:cubicBezTo>
                  <a:pt x="440" y="2815"/>
                  <a:pt x="0" y="2375"/>
                  <a:pt x="0" y="1833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01" name="Freeform 167">
            <a:extLst>
              <a:ext uri="{FF2B5EF4-FFF2-40B4-BE49-F238E27FC236}">
                <a16:creationId xmlns:a16="http://schemas.microsoft.com/office/drawing/2014/main" id="{90F167D6-4FB0-41B7-82D4-E23AD1F98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3008" y="7197811"/>
            <a:ext cx="5950552" cy="2467489"/>
          </a:xfrm>
          <a:custGeom>
            <a:avLst/>
            <a:gdLst>
              <a:gd name="T0" fmla="*/ 6796 w 6797"/>
              <a:gd name="T1" fmla="*/ 2815 h 2816"/>
              <a:gd name="T2" fmla="*/ 983 w 6797"/>
              <a:gd name="T3" fmla="*/ 2815 h 2816"/>
              <a:gd name="T4" fmla="*/ 983 w 6797"/>
              <a:gd name="T5" fmla="*/ 2815 h 2816"/>
              <a:gd name="T6" fmla="*/ 0 w 6797"/>
              <a:gd name="T7" fmla="*/ 1833 h 2816"/>
              <a:gd name="T8" fmla="*/ 0 w 6797"/>
              <a:gd name="T9" fmla="*/ 0 h 2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97" h="2816">
                <a:moveTo>
                  <a:pt x="6796" y="2815"/>
                </a:moveTo>
                <a:lnTo>
                  <a:pt x="983" y="2815"/>
                </a:lnTo>
                <a:lnTo>
                  <a:pt x="983" y="2815"/>
                </a:lnTo>
                <a:cubicBezTo>
                  <a:pt x="440" y="2815"/>
                  <a:pt x="0" y="2375"/>
                  <a:pt x="0" y="1833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02" name="Freeform 168">
            <a:extLst>
              <a:ext uri="{FF2B5EF4-FFF2-40B4-BE49-F238E27FC236}">
                <a16:creationId xmlns:a16="http://schemas.microsoft.com/office/drawing/2014/main" id="{37819931-F7BF-4CD8-9BA8-0E53360FF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3008" y="10507104"/>
            <a:ext cx="5950552" cy="2467491"/>
          </a:xfrm>
          <a:custGeom>
            <a:avLst/>
            <a:gdLst>
              <a:gd name="T0" fmla="*/ 6796 w 6797"/>
              <a:gd name="T1" fmla="*/ 2815 h 2816"/>
              <a:gd name="T2" fmla="*/ 983 w 6797"/>
              <a:gd name="T3" fmla="*/ 2815 h 2816"/>
              <a:gd name="T4" fmla="*/ 983 w 6797"/>
              <a:gd name="T5" fmla="*/ 2815 h 2816"/>
              <a:gd name="T6" fmla="*/ 0 w 6797"/>
              <a:gd name="T7" fmla="*/ 1832 h 2816"/>
              <a:gd name="T8" fmla="*/ 0 w 6797"/>
              <a:gd name="T9" fmla="*/ 0 h 2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97" h="2816">
                <a:moveTo>
                  <a:pt x="6796" y="2815"/>
                </a:moveTo>
                <a:lnTo>
                  <a:pt x="983" y="2815"/>
                </a:lnTo>
                <a:lnTo>
                  <a:pt x="983" y="2815"/>
                </a:lnTo>
                <a:cubicBezTo>
                  <a:pt x="440" y="2815"/>
                  <a:pt x="0" y="2375"/>
                  <a:pt x="0" y="1832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03" name="Freeform 170">
            <a:extLst>
              <a:ext uri="{FF2B5EF4-FFF2-40B4-BE49-F238E27FC236}">
                <a16:creationId xmlns:a16="http://schemas.microsoft.com/office/drawing/2014/main" id="{4AD39263-A0AF-412A-B0FE-F7487B775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20616" y="3297709"/>
            <a:ext cx="1204784" cy="1204784"/>
          </a:xfrm>
          <a:custGeom>
            <a:avLst/>
            <a:gdLst>
              <a:gd name="T0" fmla="*/ 1375 w 1376"/>
              <a:gd name="T1" fmla="*/ 688 h 1375"/>
              <a:gd name="T2" fmla="*/ 1375 w 1376"/>
              <a:gd name="T3" fmla="*/ 688 h 1375"/>
              <a:gd name="T4" fmla="*/ 687 w 1376"/>
              <a:gd name="T5" fmla="*/ 1374 h 1375"/>
              <a:gd name="T6" fmla="*/ 687 w 1376"/>
              <a:gd name="T7" fmla="*/ 1374 h 1375"/>
              <a:gd name="T8" fmla="*/ 0 w 1376"/>
              <a:gd name="T9" fmla="*/ 688 h 1375"/>
              <a:gd name="T10" fmla="*/ 0 w 1376"/>
              <a:gd name="T11" fmla="*/ 688 h 1375"/>
              <a:gd name="T12" fmla="*/ 687 w 1376"/>
              <a:gd name="T13" fmla="*/ 0 h 1375"/>
              <a:gd name="T14" fmla="*/ 687 w 1376"/>
              <a:gd name="T15" fmla="*/ 0 h 1375"/>
              <a:gd name="T16" fmla="*/ 1375 w 1376"/>
              <a:gd name="T17" fmla="*/ 688 h 1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76" h="1375">
                <a:moveTo>
                  <a:pt x="1375" y="688"/>
                </a:moveTo>
                <a:lnTo>
                  <a:pt x="1375" y="688"/>
                </a:lnTo>
                <a:cubicBezTo>
                  <a:pt x="1375" y="1067"/>
                  <a:pt x="1067" y="1374"/>
                  <a:pt x="687" y="1374"/>
                </a:cubicBezTo>
                <a:lnTo>
                  <a:pt x="687" y="1374"/>
                </a:lnTo>
                <a:cubicBezTo>
                  <a:pt x="308" y="1374"/>
                  <a:pt x="0" y="1067"/>
                  <a:pt x="0" y="688"/>
                </a:cubicBezTo>
                <a:lnTo>
                  <a:pt x="0" y="688"/>
                </a:lnTo>
                <a:cubicBezTo>
                  <a:pt x="0" y="309"/>
                  <a:pt x="308" y="0"/>
                  <a:pt x="687" y="0"/>
                </a:cubicBezTo>
                <a:lnTo>
                  <a:pt x="687" y="0"/>
                </a:lnTo>
                <a:cubicBezTo>
                  <a:pt x="1067" y="0"/>
                  <a:pt x="1375" y="309"/>
                  <a:pt x="1375" y="688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04" name="Freeform 172">
            <a:extLst>
              <a:ext uri="{FF2B5EF4-FFF2-40B4-BE49-F238E27FC236}">
                <a16:creationId xmlns:a16="http://schemas.microsoft.com/office/drawing/2014/main" id="{185904BC-9CC8-4F5A-AB2B-FBC582ECC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20616" y="6607002"/>
            <a:ext cx="1204784" cy="1204784"/>
          </a:xfrm>
          <a:custGeom>
            <a:avLst/>
            <a:gdLst>
              <a:gd name="T0" fmla="*/ 1375 w 1376"/>
              <a:gd name="T1" fmla="*/ 686 h 1374"/>
              <a:gd name="T2" fmla="*/ 1375 w 1376"/>
              <a:gd name="T3" fmla="*/ 686 h 1374"/>
              <a:gd name="T4" fmla="*/ 687 w 1376"/>
              <a:gd name="T5" fmla="*/ 1373 h 1374"/>
              <a:gd name="T6" fmla="*/ 687 w 1376"/>
              <a:gd name="T7" fmla="*/ 1373 h 1374"/>
              <a:gd name="T8" fmla="*/ 0 w 1376"/>
              <a:gd name="T9" fmla="*/ 686 h 1374"/>
              <a:gd name="T10" fmla="*/ 0 w 1376"/>
              <a:gd name="T11" fmla="*/ 686 h 1374"/>
              <a:gd name="T12" fmla="*/ 687 w 1376"/>
              <a:gd name="T13" fmla="*/ 0 h 1374"/>
              <a:gd name="T14" fmla="*/ 687 w 1376"/>
              <a:gd name="T15" fmla="*/ 0 h 1374"/>
              <a:gd name="T16" fmla="*/ 1375 w 1376"/>
              <a:gd name="T17" fmla="*/ 686 h 1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76" h="1374">
                <a:moveTo>
                  <a:pt x="1375" y="686"/>
                </a:moveTo>
                <a:lnTo>
                  <a:pt x="1375" y="686"/>
                </a:lnTo>
                <a:cubicBezTo>
                  <a:pt x="1375" y="1066"/>
                  <a:pt x="1067" y="1373"/>
                  <a:pt x="687" y="1373"/>
                </a:cubicBezTo>
                <a:lnTo>
                  <a:pt x="687" y="1373"/>
                </a:lnTo>
                <a:cubicBezTo>
                  <a:pt x="308" y="1373"/>
                  <a:pt x="0" y="1066"/>
                  <a:pt x="0" y="686"/>
                </a:cubicBezTo>
                <a:lnTo>
                  <a:pt x="0" y="686"/>
                </a:lnTo>
                <a:cubicBezTo>
                  <a:pt x="0" y="307"/>
                  <a:pt x="308" y="0"/>
                  <a:pt x="687" y="0"/>
                </a:cubicBezTo>
                <a:lnTo>
                  <a:pt x="687" y="0"/>
                </a:lnTo>
                <a:cubicBezTo>
                  <a:pt x="1067" y="0"/>
                  <a:pt x="1375" y="307"/>
                  <a:pt x="1375" y="686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405" name="Freeform 174">
            <a:extLst>
              <a:ext uri="{FF2B5EF4-FFF2-40B4-BE49-F238E27FC236}">
                <a16:creationId xmlns:a16="http://schemas.microsoft.com/office/drawing/2014/main" id="{805A2E74-71B3-4C74-BB2D-8F34BB589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20616" y="9912435"/>
            <a:ext cx="1204784" cy="1204784"/>
          </a:xfrm>
          <a:custGeom>
            <a:avLst/>
            <a:gdLst>
              <a:gd name="T0" fmla="*/ 1375 w 1376"/>
              <a:gd name="T1" fmla="*/ 686 h 1375"/>
              <a:gd name="T2" fmla="*/ 1375 w 1376"/>
              <a:gd name="T3" fmla="*/ 686 h 1375"/>
              <a:gd name="T4" fmla="*/ 687 w 1376"/>
              <a:gd name="T5" fmla="*/ 1374 h 1375"/>
              <a:gd name="T6" fmla="*/ 687 w 1376"/>
              <a:gd name="T7" fmla="*/ 1374 h 1375"/>
              <a:gd name="T8" fmla="*/ 0 w 1376"/>
              <a:gd name="T9" fmla="*/ 686 h 1375"/>
              <a:gd name="T10" fmla="*/ 0 w 1376"/>
              <a:gd name="T11" fmla="*/ 686 h 1375"/>
              <a:gd name="T12" fmla="*/ 687 w 1376"/>
              <a:gd name="T13" fmla="*/ 0 h 1375"/>
              <a:gd name="T14" fmla="*/ 687 w 1376"/>
              <a:gd name="T15" fmla="*/ 0 h 1375"/>
              <a:gd name="T16" fmla="*/ 1375 w 1376"/>
              <a:gd name="T17" fmla="*/ 686 h 1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76" h="1375">
                <a:moveTo>
                  <a:pt x="1375" y="686"/>
                </a:moveTo>
                <a:lnTo>
                  <a:pt x="1375" y="686"/>
                </a:lnTo>
                <a:cubicBezTo>
                  <a:pt x="1375" y="1066"/>
                  <a:pt x="1067" y="1374"/>
                  <a:pt x="687" y="1374"/>
                </a:cubicBezTo>
                <a:lnTo>
                  <a:pt x="687" y="1374"/>
                </a:lnTo>
                <a:cubicBezTo>
                  <a:pt x="308" y="1374"/>
                  <a:pt x="0" y="1066"/>
                  <a:pt x="0" y="686"/>
                </a:cubicBezTo>
                <a:lnTo>
                  <a:pt x="0" y="686"/>
                </a:lnTo>
                <a:cubicBezTo>
                  <a:pt x="0" y="307"/>
                  <a:pt x="308" y="0"/>
                  <a:pt x="687" y="0"/>
                </a:cubicBezTo>
                <a:lnTo>
                  <a:pt x="687" y="0"/>
                </a:lnTo>
                <a:cubicBezTo>
                  <a:pt x="1067" y="0"/>
                  <a:pt x="1375" y="307"/>
                  <a:pt x="1375" y="686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24157E97-295E-4716-A26A-45F1E1C0CBDE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22EFF3B1-6FFB-4F85-A87A-A8565281FB30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31CC881A-D6A4-4C5A-8EC3-233C57F41D82}"/>
              </a:ext>
            </a:extLst>
          </p:cNvPr>
          <p:cNvSpPr txBox="1"/>
          <p:nvPr/>
        </p:nvSpPr>
        <p:spPr>
          <a:xfrm>
            <a:off x="17498355" y="4249298"/>
            <a:ext cx="524734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849E3314-4D31-4961-946A-FB97459CB07D}"/>
              </a:ext>
            </a:extLst>
          </p:cNvPr>
          <p:cNvSpPr txBox="1"/>
          <p:nvPr/>
        </p:nvSpPr>
        <p:spPr>
          <a:xfrm>
            <a:off x="17498356" y="4930640"/>
            <a:ext cx="5247344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D5C965CA-C611-4B42-97A4-57C111D02E03}"/>
              </a:ext>
            </a:extLst>
          </p:cNvPr>
          <p:cNvSpPr txBox="1"/>
          <p:nvPr/>
        </p:nvSpPr>
        <p:spPr>
          <a:xfrm>
            <a:off x="17498355" y="7547160"/>
            <a:ext cx="524734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E888A1EF-BE2C-4E21-967A-992338A58201}"/>
              </a:ext>
            </a:extLst>
          </p:cNvPr>
          <p:cNvSpPr txBox="1"/>
          <p:nvPr/>
        </p:nvSpPr>
        <p:spPr>
          <a:xfrm>
            <a:off x="17498356" y="8228502"/>
            <a:ext cx="5247344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6C14CBFB-4C2C-4DF3-9494-5967B085DF23}"/>
              </a:ext>
            </a:extLst>
          </p:cNvPr>
          <p:cNvSpPr txBox="1"/>
          <p:nvPr/>
        </p:nvSpPr>
        <p:spPr>
          <a:xfrm>
            <a:off x="17498355" y="10860262"/>
            <a:ext cx="524734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A3F15E87-9B87-4F3D-B070-FA39F2AC62C7}"/>
              </a:ext>
            </a:extLst>
          </p:cNvPr>
          <p:cNvSpPr txBox="1"/>
          <p:nvPr/>
        </p:nvSpPr>
        <p:spPr>
          <a:xfrm>
            <a:off x="17498356" y="11541604"/>
            <a:ext cx="5247344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7BB3A5F1-CF05-451F-B934-74F249D344A7}"/>
              </a:ext>
            </a:extLst>
          </p:cNvPr>
          <p:cNvSpPr txBox="1"/>
          <p:nvPr/>
        </p:nvSpPr>
        <p:spPr>
          <a:xfrm>
            <a:off x="16316982" y="3307516"/>
            <a:ext cx="116308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8AC4127-7553-4BC3-B935-EAFEC27B4C11}"/>
              </a:ext>
            </a:extLst>
          </p:cNvPr>
          <p:cNvSpPr txBox="1"/>
          <p:nvPr/>
        </p:nvSpPr>
        <p:spPr>
          <a:xfrm>
            <a:off x="16316982" y="6621773"/>
            <a:ext cx="116308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948784EA-8DD8-4D95-B6FC-7FA8A54BA87D}"/>
              </a:ext>
            </a:extLst>
          </p:cNvPr>
          <p:cNvSpPr txBox="1"/>
          <p:nvPr/>
        </p:nvSpPr>
        <p:spPr>
          <a:xfrm>
            <a:off x="16316982" y="9936030"/>
            <a:ext cx="116308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" name="Group 212">
            <a:extLst>
              <a:ext uri="{FF2B5EF4-FFF2-40B4-BE49-F238E27FC236}">
                <a16:creationId xmlns:a16="http://schemas.microsoft.com/office/drawing/2014/main" id="{F27837BF-6200-4A31-9028-8EB96622A087}"/>
              </a:ext>
            </a:extLst>
          </p:cNvPr>
          <p:cNvGrpSpPr/>
          <p:nvPr/>
        </p:nvGrpSpPr>
        <p:grpSpPr>
          <a:xfrm>
            <a:off x="1500549" y="4250195"/>
            <a:ext cx="12813373" cy="7762588"/>
            <a:chOff x="1500549" y="4250195"/>
            <a:chExt cx="12813373" cy="7762588"/>
          </a:xfrm>
        </p:grpSpPr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935C2F2F-482A-4539-813C-042BF5242213}"/>
                </a:ext>
              </a:extLst>
            </p:cNvPr>
            <p:cNvGrpSpPr/>
            <p:nvPr/>
          </p:nvGrpSpPr>
          <p:grpSpPr>
            <a:xfrm>
              <a:off x="7406867" y="6157484"/>
              <a:ext cx="3692919" cy="4438566"/>
              <a:chOff x="7406867" y="6157484"/>
              <a:chExt cx="3692919" cy="4438566"/>
            </a:xfrm>
          </p:grpSpPr>
          <p:sp>
            <p:nvSpPr>
              <p:cNvPr id="362" name="Freeform 2">
                <a:extLst>
                  <a:ext uri="{FF2B5EF4-FFF2-40B4-BE49-F238E27FC236}">
                    <a16:creationId xmlns:a16="http://schemas.microsoft.com/office/drawing/2014/main" id="{1D2DF088-7F11-4E9D-8DC3-11E694885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6867" y="6157484"/>
                <a:ext cx="3445679" cy="2809916"/>
              </a:xfrm>
              <a:custGeom>
                <a:avLst/>
                <a:gdLst>
                  <a:gd name="T0" fmla="*/ 3863 w 3873"/>
                  <a:gd name="T1" fmla="*/ 3158 h 3159"/>
                  <a:gd name="T2" fmla="*/ 9 w 3873"/>
                  <a:gd name="T3" fmla="*/ 3158 h 3159"/>
                  <a:gd name="T4" fmla="*/ 9 w 3873"/>
                  <a:gd name="T5" fmla="*/ 3158 h 3159"/>
                  <a:gd name="T6" fmla="*/ 0 w 3873"/>
                  <a:gd name="T7" fmla="*/ 3148 h 3159"/>
                  <a:gd name="T8" fmla="*/ 0 w 3873"/>
                  <a:gd name="T9" fmla="*/ 10 h 3159"/>
                  <a:gd name="T10" fmla="*/ 0 w 3873"/>
                  <a:gd name="T11" fmla="*/ 10 h 3159"/>
                  <a:gd name="T12" fmla="*/ 9 w 3873"/>
                  <a:gd name="T13" fmla="*/ 0 h 3159"/>
                  <a:gd name="T14" fmla="*/ 9 w 3873"/>
                  <a:gd name="T15" fmla="*/ 0 h 3159"/>
                  <a:gd name="T16" fmla="*/ 17 w 3873"/>
                  <a:gd name="T17" fmla="*/ 10 h 3159"/>
                  <a:gd name="T18" fmla="*/ 17 w 3873"/>
                  <a:gd name="T19" fmla="*/ 3140 h 3159"/>
                  <a:gd name="T20" fmla="*/ 3863 w 3873"/>
                  <a:gd name="T21" fmla="*/ 3140 h 3159"/>
                  <a:gd name="T22" fmla="*/ 3863 w 3873"/>
                  <a:gd name="T23" fmla="*/ 3140 h 3159"/>
                  <a:gd name="T24" fmla="*/ 3872 w 3873"/>
                  <a:gd name="T25" fmla="*/ 3148 h 3159"/>
                  <a:gd name="T26" fmla="*/ 3872 w 3873"/>
                  <a:gd name="T27" fmla="*/ 3148 h 3159"/>
                  <a:gd name="T28" fmla="*/ 3863 w 3873"/>
                  <a:gd name="T29" fmla="*/ 3158 h 3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73" h="3159">
                    <a:moveTo>
                      <a:pt x="3863" y="3158"/>
                    </a:moveTo>
                    <a:lnTo>
                      <a:pt x="9" y="3158"/>
                    </a:lnTo>
                    <a:lnTo>
                      <a:pt x="9" y="3158"/>
                    </a:lnTo>
                    <a:cubicBezTo>
                      <a:pt x="3" y="3158"/>
                      <a:pt x="0" y="3154"/>
                      <a:pt x="0" y="314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3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7" y="5"/>
                      <a:pt x="17" y="10"/>
                    </a:cubicBezTo>
                    <a:lnTo>
                      <a:pt x="17" y="3140"/>
                    </a:lnTo>
                    <a:lnTo>
                      <a:pt x="3863" y="3140"/>
                    </a:lnTo>
                    <a:lnTo>
                      <a:pt x="3863" y="3140"/>
                    </a:lnTo>
                    <a:cubicBezTo>
                      <a:pt x="3867" y="3140"/>
                      <a:pt x="3872" y="3143"/>
                      <a:pt x="3872" y="3148"/>
                    </a:cubicBezTo>
                    <a:lnTo>
                      <a:pt x="3872" y="3148"/>
                    </a:lnTo>
                    <a:cubicBezTo>
                      <a:pt x="3872" y="3154"/>
                      <a:pt x="3867" y="3158"/>
                      <a:pt x="3863" y="31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3">
                <a:extLst>
                  <a:ext uri="{FF2B5EF4-FFF2-40B4-BE49-F238E27FC236}">
                    <a16:creationId xmlns:a16="http://schemas.microsoft.com/office/drawing/2014/main" id="{B2A51097-7453-4555-B880-1B80A278F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4697" y="8833968"/>
                <a:ext cx="247240" cy="259015"/>
              </a:xfrm>
              <a:custGeom>
                <a:avLst/>
                <a:gdLst>
                  <a:gd name="T0" fmla="*/ 278 w 279"/>
                  <a:gd name="T1" fmla="*/ 144 h 290"/>
                  <a:gd name="T2" fmla="*/ 278 w 279"/>
                  <a:gd name="T3" fmla="*/ 144 h 290"/>
                  <a:gd name="T4" fmla="*/ 139 w 279"/>
                  <a:gd name="T5" fmla="*/ 289 h 290"/>
                  <a:gd name="T6" fmla="*/ 139 w 279"/>
                  <a:gd name="T7" fmla="*/ 289 h 290"/>
                  <a:gd name="T8" fmla="*/ 0 w 279"/>
                  <a:gd name="T9" fmla="*/ 144 h 290"/>
                  <a:gd name="T10" fmla="*/ 0 w 279"/>
                  <a:gd name="T11" fmla="*/ 144 h 290"/>
                  <a:gd name="T12" fmla="*/ 139 w 279"/>
                  <a:gd name="T13" fmla="*/ 0 h 290"/>
                  <a:gd name="T14" fmla="*/ 139 w 279"/>
                  <a:gd name="T15" fmla="*/ 0 h 290"/>
                  <a:gd name="T16" fmla="*/ 278 w 279"/>
                  <a:gd name="T17" fmla="*/ 14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290">
                    <a:moveTo>
                      <a:pt x="278" y="144"/>
                    </a:moveTo>
                    <a:lnTo>
                      <a:pt x="278" y="144"/>
                    </a:lnTo>
                    <a:cubicBezTo>
                      <a:pt x="278" y="224"/>
                      <a:pt x="215" y="289"/>
                      <a:pt x="139" y="289"/>
                    </a:cubicBezTo>
                    <a:lnTo>
                      <a:pt x="139" y="289"/>
                    </a:lnTo>
                    <a:cubicBezTo>
                      <a:pt x="62" y="289"/>
                      <a:pt x="0" y="224"/>
                      <a:pt x="0" y="144"/>
                    </a:cubicBezTo>
                    <a:lnTo>
                      <a:pt x="0" y="144"/>
                    </a:lnTo>
                    <a:cubicBezTo>
                      <a:pt x="0" y="65"/>
                      <a:pt x="62" y="0"/>
                      <a:pt x="139" y="0"/>
                    </a:cubicBezTo>
                    <a:lnTo>
                      <a:pt x="139" y="0"/>
                    </a:lnTo>
                    <a:cubicBezTo>
                      <a:pt x="215" y="0"/>
                      <a:pt x="278" y="65"/>
                      <a:pt x="278" y="1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4">
                <a:extLst>
                  <a:ext uri="{FF2B5EF4-FFF2-40B4-BE49-F238E27FC236}">
                    <a16:creationId xmlns:a16="http://schemas.microsoft.com/office/drawing/2014/main" id="{8E298913-C90C-4F60-92AD-7617ABFB6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6848" y="8826119"/>
                <a:ext cx="262938" cy="274712"/>
              </a:xfrm>
              <a:custGeom>
                <a:avLst/>
                <a:gdLst>
                  <a:gd name="T0" fmla="*/ 147 w 295"/>
                  <a:gd name="T1" fmla="*/ 18 h 308"/>
                  <a:gd name="T2" fmla="*/ 147 w 295"/>
                  <a:gd name="T3" fmla="*/ 18 h 308"/>
                  <a:gd name="T4" fmla="*/ 17 w 295"/>
                  <a:gd name="T5" fmla="*/ 153 h 308"/>
                  <a:gd name="T6" fmla="*/ 17 w 295"/>
                  <a:gd name="T7" fmla="*/ 153 h 308"/>
                  <a:gd name="T8" fmla="*/ 147 w 295"/>
                  <a:gd name="T9" fmla="*/ 290 h 308"/>
                  <a:gd name="T10" fmla="*/ 147 w 295"/>
                  <a:gd name="T11" fmla="*/ 290 h 308"/>
                  <a:gd name="T12" fmla="*/ 277 w 295"/>
                  <a:gd name="T13" fmla="*/ 153 h 308"/>
                  <a:gd name="T14" fmla="*/ 277 w 295"/>
                  <a:gd name="T15" fmla="*/ 153 h 308"/>
                  <a:gd name="T16" fmla="*/ 147 w 295"/>
                  <a:gd name="T17" fmla="*/ 18 h 308"/>
                  <a:gd name="T18" fmla="*/ 147 w 295"/>
                  <a:gd name="T19" fmla="*/ 307 h 308"/>
                  <a:gd name="T20" fmla="*/ 147 w 295"/>
                  <a:gd name="T21" fmla="*/ 307 h 308"/>
                  <a:gd name="T22" fmla="*/ 0 w 295"/>
                  <a:gd name="T23" fmla="*/ 153 h 308"/>
                  <a:gd name="T24" fmla="*/ 0 w 295"/>
                  <a:gd name="T25" fmla="*/ 153 h 308"/>
                  <a:gd name="T26" fmla="*/ 147 w 295"/>
                  <a:gd name="T27" fmla="*/ 0 h 308"/>
                  <a:gd name="T28" fmla="*/ 147 w 295"/>
                  <a:gd name="T29" fmla="*/ 0 h 308"/>
                  <a:gd name="T30" fmla="*/ 294 w 295"/>
                  <a:gd name="T31" fmla="*/ 153 h 308"/>
                  <a:gd name="T32" fmla="*/ 294 w 295"/>
                  <a:gd name="T33" fmla="*/ 153 h 308"/>
                  <a:gd name="T34" fmla="*/ 147 w 295"/>
                  <a:gd name="T35" fmla="*/ 30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308">
                    <a:moveTo>
                      <a:pt x="147" y="18"/>
                    </a:moveTo>
                    <a:lnTo>
                      <a:pt x="147" y="18"/>
                    </a:lnTo>
                    <a:cubicBezTo>
                      <a:pt x="75" y="18"/>
                      <a:pt x="17" y="79"/>
                      <a:pt x="17" y="153"/>
                    </a:cubicBezTo>
                    <a:lnTo>
                      <a:pt x="17" y="153"/>
                    </a:lnTo>
                    <a:cubicBezTo>
                      <a:pt x="17" y="229"/>
                      <a:pt x="75" y="290"/>
                      <a:pt x="147" y="290"/>
                    </a:cubicBezTo>
                    <a:lnTo>
                      <a:pt x="147" y="290"/>
                    </a:lnTo>
                    <a:cubicBezTo>
                      <a:pt x="219" y="290"/>
                      <a:pt x="277" y="229"/>
                      <a:pt x="277" y="153"/>
                    </a:cubicBezTo>
                    <a:lnTo>
                      <a:pt x="277" y="153"/>
                    </a:lnTo>
                    <a:cubicBezTo>
                      <a:pt x="277" y="79"/>
                      <a:pt x="219" y="18"/>
                      <a:pt x="147" y="18"/>
                    </a:cubicBezTo>
                    <a:close/>
                    <a:moveTo>
                      <a:pt x="147" y="307"/>
                    </a:moveTo>
                    <a:lnTo>
                      <a:pt x="147" y="307"/>
                    </a:lnTo>
                    <a:cubicBezTo>
                      <a:pt x="66" y="307"/>
                      <a:pt x="0" y="238"/>
                      <a:pt x="0" y="153"/>
                    </a:cubicBezTo>
                    <a:lnTo>
                      <a:pt x="0" y="153"/>
                    </a:lnTo>
                    <a:cubicBezTo>
                      <a:pt x="0" y="69"/>
                      <a:pt x="66" y="0"/>
                      <a:pt x="147" y="0"/>
                    </a:cubicBezTo>
                    <a:lnTo>
                      <a:pt x="147" y="0"/>
                    </a:lnTo>
                    <a:cubicBezTo>
                      <a:pt x="228" y="0"/>
                      <a:pt x="294" y="69"/>
                      <a:pt x="294" y="153"/>
                    </a:cubicBezTo>
                    <a:lnTo>
                      <a:pt x="294" y="153"/>
                    </a:lnTo>
                    <a:cubicBezTo>
                      <a:pt x="294" y="238"/>
                      <a:pt x="228" y="307"/>
                      <a:pt x="147" y="3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5">
                <a:extLst>
                  <a:ext uri="{FF2B5EF4-FFF2-40B4-BE49-F238E27FC236}">
                    <a16:creationId xmlns:a16="http://schemas.microsoft.com/office/drawing/2014/main" id="{CCC5E613-64FE-4ACB-B28B-94C3BE31F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7423" y="10329187"/>
                <a:ext cx="247240" cy="259015"/>
              </a:xfrm>
              <a:custGeom>
                <a:avLst/>
                <a:gdLst>
                  <a:gd name="T0" fmla="*/ 278 w 279"/>
                  <a:gd name="T1" fmla="*/ 145 h 290"/>
                  <a:gd name="T2" fmla="*/ 278 w 279"/>
                  <a:gd name="T3" fmla="*/ 145 h 290"/>
                  <a:gd name="T4" fmla="*/ 139 w 279"/>
                  <a:gd name="T5" fmla="*/ 289 h 290"/>
                  <a:gd name="T6" fmla="*/ 139 w 279"/>
                  <a:gd name="T7" fmla="*/ 289 h 290"/>
                  <a:gd name="T8" fmla="*/ 0 w 279"/>
                  <a:gd name="T9" fmla="*/ 145 h 290"/>
                  <a:gd name="T10" fmla="*/ 0 w 279"/>
                  <a:gd name="T11" fmla="*/ 145 h 290"/>
                  <a:gd name="T12" fmla="*/ 139 w 279"/>
                  <a:gd name="T13" fmla="*/ 0 h 290"/>
                  <a:gd name="T14" fmla="*/ 139 w 279"/>
                  <a:gd name="T15" fmla="*/ 0 h 290"/>
                  <a:gd name="T16" fmla="*/ 278 w 279"/>
                  <a:gd name="T17" fmla="*/ 145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290">
                    <a:moveTo>
                      <a:pt x="278" y="145"/>
                    </a:moveTo>
                    <a:lnTo>
                      <a:pt x="278" y="145"/>
                    </a:lnTo>
                    <a:cubicBezTo>
                      <a:pt x="278" y="225"/>
                      <a:pt x="216" y="289"/>
                      <a:pt x="139" y="289"/>
                    </a:cubicBezTo>
                    <a:lnTo>
                      <a:pt x="139" y="289"/>
                    </a:lnTo>
                    <a:cubicBezTo>
                      <a:pt x="62" y="289"/>
                      <a:pt x="0" y="225"/>
                      <a:pt x="0" y="145"/>
                    </a:cubicBezTo>
                    <a:lnTo>
                      <a:pt x="0" y="145"/>
                    </a:lnTo>
                    <a:cubicBezTo>
                      <a:pt x="0" y="65"/>
                      <a:pt x="62" y="0"/>
                      <a:pt x="139" y="0"/>
                    </a:cubicBezTo>
                    <a:lnTo>
                      <a:pt x="139" y="0"/>
                    </a:lnTo>
                    <a:cubicBezTo>
                      <a:pt x="216" y="0"/>
                      <a:pt x="278" y="65"/>
                      <a:pt x="278" y="1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6">
                <a:extLst>
                  <a:ext uri="{FF2B5EF4-FFF2-40B4-BE49-F238E27FC236}">
                    <a16:creationId xmlns:a16="http://schemas.microsoft.com/office/drawing/2014/main" id="{9F13044B-4A41-40BE-B707-AF9D77F45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9574" y="10321338"/>
                <a:ext cx="262938" cy="274712"/>
              </a:xfrm>
              <a:custGeom>
                <a:avLst/>
                <a:gdLst>
                  <a:gd name="T0" fmla="*/ 147 w 295"/>
                  <a:gd name="T1" fmla="*/ 17 h 308"/>
                  <a:gd name="T2" fmla="*/ 147 w 295"/>
                  <a:gd name="T3" fmla="*/ 17 h 308"/>
                  <a:gd name="T4" fmla="*/ 17 w 295"/>
                  <a:gd name="T5" fmla="*/ 153 h 308"/>
                  <a:gd name="T6" fmla="*/ 17 w 295"/>
                  <a:gd name="T7" fmla="*/ 153 h 308"/>
                  <a:gd name="T8" fmla="*/ 147 w 295"/>
                  <a:gd name="T9" fmla="*/ 289 h 308"/>
                  <a:gd name="T10" fmla="*/ 147 w 295"/>
                  <a:gd name="T11" fmla="*/ 289 h 308"/>
                  <a:gd name="T12" fmla="*/ 277 w 295"/>
                  <a:gd name="T13" fmla="*/ 153 h 308"/>
                  <a:gd name="T14" fmla="*/ 277 w 295"/>
                  <a:gd name="T15" fmla="*/ 153 h 308"/>
                  <a:gd name="T16" fmla="*/ 147 w 295"/>
                  <a:gd name="T17" fmla="*/ 17 h 308"/>
                  <a:gd name="T18" fmla="*/ 147 w 295"/>
                  <a:gd name="T19" fmla="*/ 307 h 308"/>
                  <a:gd name="T20" fmla="*/ 147 w 295"/>
                  <a:gd name="T21" fmla="*/ 307 h 308"/>
                  <a:gd name="T22" fmla="*/ 0 w 295"/>
                  <a:gd name="T23" fmla="*/ 153 h 308"/>
                  <a:gd name="T24" fmla="*/ 0 w 295"/>
                  <a:gd name="T25" fmla="*/ 153 h 308"/>
                  <a:gd name="T26" fmla="*/ 147 w 295"/>
                  <a:gd name="T27" fmla="*/ 0 h 308"/>
                  <a:gd name="T28" fmla="*/ 147 w 295"/>
                  <a:gd name="T29" fmla="*/ 0 h 308"/>
                  <a:gd name="T30" fmla="*/ 294 w 295"/>
                  <a:gd name="T31" fmla="*/ 153 h 308"/>
                  <a:gd name="T32" fmla="*/ 294 w 295"/>
                  <a:gd name="T33" fmla="*/ 153 h 308"/>
                  <a:gd name="T34" fmla="*/ 147 w 295"/>
                  <a:gd name="T35" fmla="*/ 30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308">
                    <a:moveTo>
                      <a:pt x="147" y="17"/>
                    </a:moveTo>
                    <a:lnTo>
                      <a:pt x="147" y="17"/>
                    </a:lnTo>
                    <a:cubicBezTo>
                      <a:pt x="75" y="17"/>
                      <a:pt x="17" y="78"/>
                      <a:pt x="17" y="153"/>
                    </a:cubicBezTo>
                    <a:lnTo>
                      <a:pt x="17" y="153"/>
                    </a:lnTo>
                    <a:cubicBezTo>
                      <a:pt x="17" y="228"/>
                      <a:pt x="75" y="289"/>
                      <a:pt x="147" y="289"/>
                    </a:cubicBezTo>
                    <a:lnTo>
                      <a:pt x="147" y="289"/>
                    </a:lnTo>
                    <a:cubicBezTo>
                      <a:pt x="218" y="289"/>
                      <a:pt x="277" y="228"/>
                      <a:pt x="277" y="153"/>
                    </a:cubicBezTo>
                    <a:lnTo>
                      <a:pt x="277" y="153"/>
                    </a:lnTo>
                    <a:cubicBezTo>
                      <a:pt x="277" y="78"/>
                      <a:pt x="218" y="17"/>
                      <a:pt x="147" y="17"/>
                    </a:cubicBezTo>
                    <a:close/>
                    <a:moveTo>
                      <a:pt x="147" y="307"/>
                    </a:moveTo>
                    <a:lnTo>
                      <a:pt x="147" y="307"/>
                    </a:lnTo>
                    <a:cubicBezTo>
                      <a:pt x="65" y="307"/>
                      <a:pt x="0" y="238"/>
                      <a:pt x="0" y="153"/>
                    </a:cubicBezTo>
                    <a:lnTo>
                      <a:pt x="0" y="153"/>
                    </a:lnTo>
                    <a:cubicBezTo>
                      <a:pt x="0" y="68"/>
                      <a:pt x="65" y="0"/>
                      <a:pt x="147" y="0"/>
                    </a:cubicBezTo>
                    <a:lnTo>
                      <a:pt x="147" y="0"/>
                    </a:lnTo>
                    <a:cubicBezTo>
                      <a:pt x="228" y="0"/>
                      <a:pt x="294" y="68"/>
                      <a:pt x="294" y="153"/>
                    </a:cubicBezTo>
                    <a:lnTo>
                      <a:pt x="294" y="153"/>
                    </a:lnTo>
                    <a:cubicBezTo>
                      <a:pt x="294" y="238"/>
                      <a:pt x="228" y="307"/>
                      <a:pt x="147" y="3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7">
                <a:extLst>
                  <a:ext uri="{FF2B5EF4-FFF2-40B4-BE49-F238E27FC236}">
                    <a16:creationId xmlns:a16="http://schemas.microsoft.com/office/drawing/2014/main" id="{D90A3963-03DC-41A7-BB86-51194E188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5157" y="8955625"/>
                <a:ext cx="15698" cy="1381411"/>
              </a:xfrm>
              <a:custGeom>
                <a:avLst/>
                <a:gdLst>
                  <a:gd name="T0" fmla="*/ 9 w 18"/>
                  <a:gd name="T1" fmla="*/ 1550 h 1551"/>
                  <a:gd name="T2" fmla="*/ 9 w 18"/>
                  <a:gd name="T3" fmla="*/ 1550 h 1551"/>
                  <a:gd name="T4" fmla="*/ 0 w 18"/>
                  <a:gd name="T5" fmla="*/ 1542 h 1551"/>
                  <a:gd name="T6" fmla="*/ 0 w 18"/>
                  <a:gd name="T7" fmla="*/ 8 h 1551"/>
                  <a:gd name="T8" fmla="*/ 0 w 18"/>
                  <a:gd name="T9" fmla="*/ 8 h 1551"/>
                  <a:gd name="T10" fmla="*/ 9 w 18"/>
                  <a:gd name="T11" fmla="*/ 0 h 1551"/>
                  <a:gd name="T12" fmla="*/ 9 w 18"/>
                  <a:gd name="T13" fmla="*/ 0 h 1551"/>
                  <a:gd name="T14" fmla="*/ 17 w 18"/>
                  <a:gd name="T15" fmla="*/ 8 h 1551"/>
                  <a:gd name="T16" fmla="*/ 17 w 18"/>
                  <a:gd name="T17" fmla="*/ 1542 h 1551"/>
                  <a:gd name="T18" fmla="*/ 17 w 18"/>
                  <a:gd name="T19" fmla="*/ 1542 h 1551"/>
                  <a:gd name="T20" fmla="*/ 9 w 18"/>
                  <a:gd name="T21" fmla="*/ 1550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551">
                    <a:moveTo>
                      <a:pt x="9" y="1550"/>
                    </a:moveTo>
                    <a:lnTo>
                      <a:pt x="9" y="1550"/>
                    </a:lnTo>
                    <a:cubicBezTo>
                      <a:pt x="4" y="1550"/>
                      <a:pt x="0" y="1546"/>
                      <a:pt x="0" y="154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7" y="3"/>
                      <a:pt x="17" y="8"/>
                    </a:cubicBezTo>
                    <a:lnTo>
                      <a:pt x="17" y="1542"/>
                    </a:lnTo>
                    <a:lnTo>
                      <a:pt x="17" y="1542"/>
                    </a:lnTo>
                    <a:cubicBezTo>
                      <a:pt x="17" y="1546"/>
                      <a:pt x="14" y="1550"/>
                      <a:pt x="9" y="155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083BD9E4-1996-4ADF-9D32-FD29D2CCC30B}"/>
                </a:ext>
              </a:extLst>
            </p:cNvPr>
            <p:cNvGrpSpPr/>
            <p:nvPr/>
          </p:nvGrpSpPr>
          <p:grpSpPr>
            <a:xfrm>
              <a:off x="9451511" y="10694163"/>
              <a:ext cx="1561936" cy="1004663"/>
              <a:chOff x="9451511" y="10694163"/>
              <a:chExt cx="1561936" cy="1004663"/>
            </a:xfrm>
          </p:grpSpPr>
          <p:sp>
            <p:nvSpPr>
              <p:cNvPr id="354" name="Freeform 8">
                <a:extLst>
                  <a:ext uri="{FF2B5EF4-FFF2-40B4-BE49-F238E27FC236}">
                    <a16:creationId xmlns:a16="http://schemas.microsoft.com/office/drawing/2014/main" id="{ABA751DF-F9A8-4AF1-A0DB-9E67112AF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9360" y="10702012"/>
                <a:ext cx="1546238" cy="985039"/>
              </a:xfrm>
              <a:custGeom>
                <a:avLst/>
                <a:gdLst>
                  <a:gd name="T0" fmla="*/ 1553 w 1736"/>
                  <a:gd name="T1" fmla="*/ 1108 h 1109"/>
                  <a:gd name="T2" fmla="*/ 867 w 1736"/>
                  <a:gd name="T3" fmla="*/ 1108 h 1109"/>
                  <a:gd name="T4" fmla="*/ 181 w 1736"/>
                  <a:gd name="T5" fmla="*/ 1108 h 1109"/>
                  <a:gd name="T6" fmla="*/ 181 w 1736"/>
                  <a:gd name="T7" fmla="*/ 1108 h 1109"/>
                  <a:gd name="T8" fmla="*/ 53 w 1736"/>
                  <a:gd name="T9" fmla="*/ 1053 h 1109"/>
                  <a:gd name="T10" fmla="*/ 53 w 1736"/>
                  <a:gd name="T11" fmla="*/ 1053 h 1109"/>
                  <a:gd name="T12" fmla="*/ 0 w 1736"/>
                  <a:gd name="T13" fmla="*/ 919 h 1109"/>
                  <a:gd name="T14" fmla="*/ 0 w 1736"/>
                  <a:gd name="T15" fmla="*/ 555 h 1109"/>
                  <a:gd name="T16" fmla="*/ 0 w 1736"/>
                  <a:gd name="T17" fmla="*/ 190 h 1109"/>
                  <a:gd name="T18" fmla="*/ 0 w 1736"/>
                  <a:gd name="T19" fmla="*/ 190 h 1109"/>
                  <a:gd name="T20" fmla="*/ 53 w 1736"/>
                  <a:gd name="T21" fmla="*/ 55 h 1109"/>
                  <a:gd name="T22" fmla="*/ 53 w 1736"/>
                  <a:gd name="T23" fmla="*/ 55 h 1109"/>
                  <a:gd name="T24" fmla="*/ 181 w 1736"/>
                  <a:gd name="T25" fmla="*/ 0 h 1109"/>
                  <a:gd name="T26" fmla="*/ 867 w 1736"/>
                  <a:gd name="T27" fmla="*/ 0 h 1109"/>
                  <a:gd name="T28" fmla="*/ 1553 w 1736"/>
                  <a:gd name="T29" fmla="*/ 0 h 1109"/>
                  <a:gd name="T30" fmla="*/ 1553 w 1736"/>
                  <a:gd name="T31" fmla="*/ 0 h 1109"/>
                  <a:gd name="T32" fmla="*/ 1681 w 1736"/>
                  <a:gd name="T33" fmla="*/ 55 h 1109"/>
                  <a:gd name="T34" fmla="*/ 1681 w 1736"/>
                  <a:gd name="T35" fmla="*/ 55 h 1109"/>
                  <a:gd name="T36" fmla="*/ 1735 w 1736"/>
                  <a:gd name="T37" fmla="*/ 190 h 1109"/>
                  <a:gd name="T38" fmla="*/ 1735 w 1736"/>
                  <a:gd name="T39" fmla="*/ 555 h 1109"/>
                  <a:gd name="T40" fmla="*/ 1735 w 1736"/>
                  <a:gd name="T41" fmla="*/ 919 h 1109"/>
                  <a:gd name="T42" fmla="*/ 1735 w 1736"/>
                  <a:gd name="T43" fmla="*/ 919 h 1109"/>
                  <a:gd name="T44" fmla="*/ 1681 w 1736"/>
                  <a:gd name="T45" fmla="*/ 1053 h 1109"/>
                  <a:gd name="T46" fmla="*/ 1681 w 1736"/>
                  <a:gd name="T47" fmla="*/ 1053 h 1109"/>
                  <a:gd name="T48" fmla="*/ 1553 w 1736"/>
                  <a:gd name="T49" fmla="*/ 1108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36" h="1109">
                    <a:moveTo>
                      <a:pt x="1553" y="1108"/>
                    </a:moveTo>
                    <a:lnTo>
                      <a:pt x="867" y="1108"/>
                    </a:lnTo>
                    <a:lnTo>
                      <a:pt x="181" y="1108"/>
                    </a:lnTo>
                    <a:lnTo>
                      <a:pt x="181" y="1108"/>
                    </a:lnTo>
                    <a:cubicBezTo>
                      <a:pt x="131" y="1108"/>
                      <a:pt x="85" y="1088"/>
                      <a:pt x="53" y="1053"/>
                    </a:cubicBezTo>
                    <a:lnTo>
                      <a:pt x="53" y="1053"/>
                    </a:lnTo>
                    <a:cubicBezTo>
                      <a:pt x="19" y="1019"/>
                      <a:pt x="0" y="971"/>
                      <a:pt x="0" y="919"/>
                    </a:cubicBezTo>
                    <a:lnTo>
                      <a:pt x="0" y="555"/>
                    </a:lnTo>
                    <a:lnTo>
                      <a:pt x="0" y="190"/>
                    </a:lnTo>
                    <a:lnTo>
                      <a:pt x="0" y="190"/>
                    </a:lnTo>
                    <a:cubicBezTo>
                      <a:pt x="0" y="138"/>
                      <a:pt x="19" y="89"/>
                      <a:pt x="53" y="55"/>
                    </a:cubicBezTo>
                    <a:lnTo>
                      <a:pt x="53" y="55"/>
                    </a:lnTo>
                    <a:cubicBezTo>
                      <a:pt x="85" y="21"/>
                      <a:pt x="131" y="0"/>
                      <a:pt x="181" y="0"/>
                    </a:cubicBezTo>
                    <a:lnTo>
                      <a:pt x="867" y="0"/>
                    </a:lnTo>
                    <a:lnTo>
                      <a:pt x="1553" y="0"/>
                    </a:lnTo>
                    <a:lnTo>
                      <a:pt x="1553" y="0"/>
                    </a:lnTo>
                    <a:cubicBezTo>
                      <a:pt x="1603" y="0"/>
                      <a:pt x="1649" y="21"/>
                      <a:pt x="1681" y="55"/>
                    </a:cubicBezTo>
                    <a:lnTo>
                      <a:pt x="1681" y="55"/>
                    </a:lnTo>
                    <a:cubicBezTo>
                      <a:pt x="1715" y="89"/>
                      <a:pt x="1735" y="138"/>
                      <a:pt x="1735" y="190"/>
                    </a:cubicBezTo>
                    <a:lnTo>
                      <a:pt x="1735" y="555"/>
                    </a:lnTo>
                    <a:lnTo>
                      <a:pt x="1735" y="919"/>
                    </a:lnTo>
                    <a:lnTo>
                      <a:pt x="1735" y="919"/>
                    </a:lnTo>
                    <a:cubicBezTo>
                      <a:pt x="1735" y="971"/>
                      <a:pt x="1715" y="1019"/>
                      <a:pt x="1681" y="1053"/>
                    </a:cubicBezTo>
                    <a:lnTo>
                      <a:pt x="1681" y="1053"/>
                    </a:lnTo>
                    <a:cubicBezTo>
                      <a:pt x="1649" y="1088"/>
                      <a:pt x="1603" y="1108"/>
                      <a:pt x="1553" y="1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9">
                <a:extLst>
                  <a:ext uri="{FF2B5EF4-FFF2-40B4-BE49-F238E27FC236}">
                    <a16:creationId xmlns:a16="http://schemas.microsoft.com/office/drawing/2014/main" id="{EC75FF46-7EE6-4AE2-9095-61DA24DFC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1511" y="10694163"/>
                <a:ext cx="1561936" cy="1004663"/>
              </a:xfrm>
              <a:custGeom>
                <a:avLst/>
                <a:gdLst>
                  <a:gd name="T0" fmla="*/ 190 w 1754"/>
                  <a:gd name="T1" fmla="*/ 18 h 1128"/>
                  <a:gd name="T2" fmla="*/ 190 w 1754"/>
                  <a:gd name="T3" fmla="*/ 18 h 1128"/>
                  <a:gd name="T4" fmla="*/ 68 w 1754"/>
                  <a:gd name="T5" fmla="*/ 70 h 1128"/>
                  <a:gd name="T6" fmla="*/ 68 w 1754"/>
                  <a:gd name="T7" fmla="*/ 70 h 1128"/>
                  <a:gd name="T8" fmla="*/ 17 w 1754"/>
                  <a:gd name="T9" fmla="*/ 199 h 1128"/>
                  <a:gd name="T10" fmla="*/ 17 w 1754"/>
                  <a:gd name="T11" fmla="*/ 928 h 1128"/>
                  <a:gd name="T12" fmla="*/ 17 w 1754"/>
                  <a:gd name="T13" fmla="*/ 928 h 1128"/>
                  <a:gd name="T14" fmla="*/ 68 w 1754"/>
                  <a:gd name="T15" fmla="*/ 1056 h 1128"/>
                  <a:gd name="T16" fmla="*/ 68 w 1754"/>
                  <a:gd name="T17" fmla="*/ 1056 h 1128"/>
                  <a:gd name="T18" fmla="*/ 190 w 1754"/>
                  <a:gd name="T19" fmla="*/ 1109 h 1128"/>
                  <a:gd name="T20" fmla="*/ 1562 w 1754"/>
                  <a:gd name="T21" fmla="*/ 1109 h 1128"/>
                  <a:gd name="T22" fmla="*/ 1562 w 1754"/>
                  <a:gd name="T23" fmla="*/ 1109 h 1128"/>
                  <a:gd name="T24" fmla="*/ 1684 w 1754"/>
                  <a:gd name="T25" fmla="*/ 1056 h 1128"/>
                  <a:gd name="T26" fmla="*/ 1684 w 1754"/>
                  <a:gd name="T27" fmla="*/ 1056 h 1128"/>
                  <a:gd name="T28" fmla="*/ 1736 w 1754"/>
                  <a:gd name="T29" fmla="*/ 928 h 1128"/>
                  <a:gd name="T30" fmla="*/ 1736 w 1754"/>
                  <a:gd name="T31" fmla="*/ 199 h 1128"/>
                  <a:gd name="T32" fmla="*/ 1736 w 1754"/>
                  <a:gd name="T33" fmla="*/ 199 h 1128"/>
                  <a:gd name="T34" fmla="*/ 1684 w 1754"/>
                  <a:gd name="T35" fmla="*/ 70 h 1128"/>
                  <a:gd name="T36" fmla="*/ 1684 w 1754"/>
                  <a:gd name="T37" fmla="*/ 70 h 1128"/>
                  <a:gd name="T38" fmla="*/ 1562 w 1754"/>
                  <a:gd name="T39" fmla="*/ 18 h 1128"/>
                  <a:gd name="T40" fmla="*/ 190 w 1754"/>
                  <a:gd name="T41" fmla="*/ 18 h 1128"/>
                  <a:gd name="T42" fmla="*/ 1562 w 1754"/>
                  <a:gd name="T43" fmla="*/ 1127 h 1128"/>
                  <a:gd name="T44" fmla="*/ 190 w 1754"/>
                  <a:gd name="T45" fmla="*/ 1127 h 1128"/>
                  <a:gd name="T46" fmla="*/ 190 w 1754"/>
                  <a:gd name="T47" fmla="*/ 1127 h 1128"/>
                  <a:gd name="T48" fmla="*/ 56 w 1754"/>
                  <a:gd name="T49" fmla="*/ 1069 h 1128"/>
                  <a:gd name="T50" fmla="*/ 56 w 1754"/>
                  <a:gd name="T51" fmla="*/ 1069 h 1128"/>
                  <a:gd name="T52" fmla="*/ 0 w 1754"/>
                  <a:gd name="T53" fmla="*/ 928 h 1128"/>
                  <a:gd name="T54" fmla="*/ 0 w 1754"/>
                  <a:gd name="T55" fmla="*/ 199 h 1128"/>
                  <a:gd name="T56" fmla="*/ 0 w 1754"/>
                  <a:gd name="T57" fmla="*/ 199 h 1128"/>
                  <a:gd name="T58" fmla="*/ 56 w 1754"/>
                  <a:gd name="T59" fmla="*/ 58 h 1128"/>
                  <a:gd name="T60" fmla="*/ 56 w 1754"/>
                  <a:gd name="T61" fmla="*/ 58 h 1128"/>
                  <a:gd name="T62" fmla="*/ 190 w 1754"/>
                  <a:gd name="T63" fmla="*/ 0 h 1128"/>
                  <a:gd name="T64" fmla="*/ 1562 w 1754"/>
                  <a:gd name="T65" fmla="*/ 0 h 1128"/>
                  <a:gd name="T66" fmla="*/ 1562 w 1754"/>
                  <a:gd name="T67" fmla="*/ 0 h 1128"/>
                  <a:gd name="T68" fmla="*/ 1696 w 1754"/>
                  <a:gd name="T69" fmla="*/ 58 h 1128"/>
                  <a:gd name="T70" fmla="*/ 1696 w 1754"/>
                  <a:gd name="T71" fmla="*/ 58 h 1128"/>
                  <a:gd name="T72" fmla="*/ 1753 w 1754"/>
                  <a:gd name="T73" fmla="*/ 199 h 1128"/>
                  <a:gd name="T74" fmla="*/ 1753 w 1754"/>
                  <a:gd name="T75" fmla="*/ 928 h 1128"/>
                  <a:gd name="T76" fmla="*/ 1753 w 1754"/>
                  <a:gd name="T77" fmla="*/ 928 h 1128"/>
                  <a:gd name="T78" fmla="*/ 1696 w 1754"/>
                  <a:gd name="T79" fmla="*/ 1069 h 1128"/>
                  <a:gd name="T80" fmla="*/ 1696 w 1754"/>
                  <a:gd name="T81" fmla="*/ 1069 h 1128"/>
                  <a:gd name="T82" fmla="*/ 1562 w 1754"/>
                  <a:gd name="T83" fmla="*/ 1127 h 1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54" h="1128">
                    <a:moveTo>
                      <a:pt x="190" y="18"/>
                    </a:moveTo>
                    <a:lnTo>
                      <a:pt x="190" y="18"/>
                    </a:lnTo>
                    <a:cubicBezTo>
                      <a:pt x="144" y="18"/>
                      <a:pt x="100" y="37"/>
                      <a:pt x="68" y="70"/>
                    </a:cubicBezTo>
                    <a:lnTo>
                      <a:pt x="68" y="70"/>
                    </a:lnTo>
                    <a:cubicBezTo>
                      <a:pt x="35" y="105"/>
                      <a:pt x="17" y="150"/>
                      <a:pt x="17" y="199"/>
                    </a:cubicBezTo>
                    <a:lnTo>
                      <a:pt x="17" y="928"/>
                    </a:lnTo>
                    <a:lnTo>
                      <a:pt x="17" y="928"/>
                    </a:lnTo>
                    <a:cubicBezTo>
                      <a:pt x="17" y="976"/>
                      <a:pt x="35" y="1021"/>
                      <a:pt x="68" y="1056"/>
                    </a:cubicBezTo>
                    <a:lnTo>
                      <a:pt x="68" y="1056"/>
                    </a:lnTo>
                    <a:cubicBezTo>
                      <a:pt x="100" y="1090"/>
                      <a:pt x="144" y="1109"/>
                      <a:pt x="190" y="1109"/>
                    </a:cubicBezTo>
                    <a:lnTo>
                      <a:pt x="1562" y="1109"/>
                    </a:lnTo>
                    <a:lnTo>
                      <a:pt x="1562" y="1109"/>
                    </a:lnTo>
                    <a:cubicBezTo>
                      <a:pt x="1608" y="1109"/>
                      <a:pt x="1652" y="1090"/>
                      <a:pt x="1684" y="1056"/>
                    </a:cubicBezTo>
                    <a:lnTo>
                      <a:pt x="1684" y="1056"/>
                    </a:lnTo>
                    <a:cubicBezTo>
                      <a:pt x="1717" y="1021"/>
                      <a:pt x="1736" y="976"/>
                      <a:pt x="1736" y="928"/>
                    </a:cubicBezTo>
                    <a:lnTo>
                      <a:pt x="1736" y="199"/>
                    </a:lnTo>
                    <a:lnTo>
                      <a:pt x="1736" y="199"/>
                    </a:lnTo>
                    <a:cubicBezTo>
                      <a:pt x="1736" y="150"/>
                      <a:pt x="1717" y="105"/>
                      <a:pt x="1684" y="70"/>
                    </a:cubicBezTo>
                    <a:lnTo>
                      <a:pt x="1684" y="70"/>
                    </a:lnTo>
                    <a:cubicBezTo>
                      <a:pt x="1652" y="37"/>
                      <a:pt x="1608" y="18"/>
                      <a:pt x="1562" y="18"/>
                    </a:cubicBezTo>
                    <a:lnTo>
                      <a:pt x="190" y="18"/>
                    </a:lnTo>
                    <a:close/>
                    <a:moveTo>
                      <a:pt x="1562" y="1127"/>
                    </a:moveTo>
                    <a:lnTo>
                      <a:pt x="190" y="1127"/>
                    </a:lnTo>
                    <a:lnTo>
                      <a:pt x="190" y="1127"/>
                    </a:lnTo>
                    <a:cubicBezTo>
                      <a:pt x="140" y="1127"/>
                      <a:pt x="92" y="1106"/>
                      <a:pt x="56" y="1069"/>
                    </a:cubicBezTo>
                    <a:lnTo>
                      <a:pt x="56" y="1069"/>
                    </a:lnTo>
                    <a:cubicBezTo>
                      <a:pt x="20" y="1031"/>
                      <a:pt x="0" y="981"/>
                      <a:pt x="0" y="928"/>
                    </a:cubicBezTo>
                    <a:lnTo>
                      <a:pt x="0" y="199"/>
                    </a:lnTo>
                    <a:lnTo>
                      <a:pt x="0" y="199"/>
                    </a:lnTo>
                    <a:cubicBezTo>
                      <a:pt x="0" y="146"/>
                      <a:pt x="20" y="96"/>
                      <a:pt x="56" y="58"/>
                    </a:cubicBezTo>
                    <a:lnTo>
                      <a:pt x="56" y="58"/>
                    </a:lnTo>
                    <a:cubicBezTo>
                      <a:pt x="92" y="21"/>
                      <a:pt x="140" y="0"/>
                      <a:pt x="190" y="0"/>
                    </a:cubicBezTo>
                    <a:lnTo>
                      <a:pt x="1562" y="0"/>
                    </a:lnTo>
                    <a:lnTo>
                      <a:pt x="1562" y="0"/>
                    </a:lnTo>
                    <a:cubicBezTo>
                      <a:pt x="1613" y="0"/>
                      <a:pt x="1661" y="21"/>
                      <a:pt x="1696" y="58"/>
                    </a:cubicBezTo>
                    <a:lnTo>
                      <a:pt x="1696" y="58"/>
                    </a:lnTo>
                    <a:cubicBezTo>
                      <a:pt x="1732" y="96"/>
                      <a:pt x="1753" y="146"/>
                      <a:pt x="1753" y="199"/>
                    </a:cubicBezTo>
                    <a:lnTo>
                      <a:pt x="1753" y="928"/>
                    </a:lnTo>
                    <a:lnTo>
                      <a:pt x="1753" y="928"/>
                    </a:lnTo>
                    <a:cubicBezTo>
                      <a:pt x="1753" y="981"/>
                      <a:pt x="1732" y="1031"/>
                      <a:pt x="1696" y="1069"/>
                    </a:cubicBezTo>
                    <a:lnTo>
                      <a:pt x="1696" y="1069"/>
                    </a:lnTo>
                    <a:cubicBezTo>
                      <a:pt x="1661" y="1106"/>
                      <a:pt x="1613" y="1127"/>
                      <a:pt x="1562" y="11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0">
                <a:extLst>
                  <a:ext uri="{FF2B5EF4-FFF2-40B4-BE49-F238E27FC236}">
                    <a16:creationId xmlns:a16="http://schemas.microsoft.com/office/drawing/2014/main" id="{A9EDC188-777C-4FEF-8CEF-5600E244C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9130" y="11066986"/>
                <a:ext cx="855533" cy="259015"/>
              </a:xfrm>
              <a:custGeom>
                <a:avLst/>
                <a:gdLst>
                  <a:gd name="T0" fmla="*/ 962 w 963"/>
                  <a:gd name="T1" fmla="*/ 290 h 291"/>
                  <a:gd name="T2" fmla="*/ 551 w 963"/>
                  <a:gd name="T3" fmla="*/ 290 h 291"/>
                  <a:gd name="T4" fmla="*/ 140 w 963"/>
                  <a:gd name="T5" fmla="*/ 290 h 291"/>
                  <a:gd name="T6" fmla="*/ 140 w 963"/>
                  <a:gd name="T7" fmla="*/ 290 h 291"/>
                  <a:gd name="T8" fmla="*/ 41 w 963"/>
                  <a:gd name="T9" fmla="*/ 248 h 291"/>
                  <a:gd name="T10" fmla="*/ 41 w 963"/>
                  <a:gd name="T11" fmla="*/ 248 h 291"/>
                  <a:gd name="T12" fmla="*/ 0 w 963"/>
                  <a:gd name="T13" fmla="*/ 146 h 291"/>
                  <a:gd name="T14" fmla="*/ 0 w 963"/>
                  <a:gd name="T15" fmla="*/ 146 h 291"/>
                  <a:gd name="T16" fmla="*/ 0 w 963"/>
                  <a:gd name="T17" fmla="*/ 146 h 291"/>
                  <a:gd name="T18" fmla="*/ 0 w 963"/>
                  <a:gd name="T19" fmla="*/ 146 h 291"/>
                  <a:gd name="T20" fmla="*/ 41 w 963"/>
                  <a:gd name="T21" fmla="*/ 43 h 291"/>
                  <a:gd name="T22" fmla="*/ 41 w 963"/>
                  <a:gd name="T23" fmla="*/ 43 h 291"/>
                  <a:gd name="T24" fmla="*/ 140 w 963"/>
                  <a:gd name="T25" fmla="*/ 0 h 291"/>
                  <a:gd name="T26" fmla="*/ 551 w 963"/>
                  <a:gd name="T27" fmla="*/ 0 h 291"/>
                  <a:gd name="T28" fmla="*/ 962 w 963"/>
                  <a:gd name="T29" fmla="*/ 0 h 291"/>
                  <a:gd name="T30" fmla="*/ 962 w 963"/>
                  <a:gd name="T31" fmla="*/ 146 h 291"/>
                  <a:gd name="T32" fmla="*/ 962 w 963"/>
                  <a:gd name="T33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3" h="291">
                    <a:moveTo>
                      <a:pt x="962" y="290"/>
                    </a:moveTo>
                    <a:lnTo>
                      <a:pt x="551" y="290"/>
                    </a:lnTo>
                    <a:lnTo>
                      <a:pt x="140" y="290"/>
                    </a:lnTo>
                    <a:lnTo>
                      <a:pt x="140" y="290"/>
                    </a:lnTo>
                    <a:cubicBezTo>
                      <a:pt x="101" y="290"/>
                      <a:pt x="66" y="274"/>
                      <a:pt x="41" y="248"/>
                    </a:cubicBezTo>
                    <a:lnTo>
                      <a:pt x="41" y="248"/>
                    </a:lnTo>
                    <a:cubicBezTo>
                      <a:pt x="15" y="222"/>
                      <a:pt x="0" y="186"/>
                      <a:pt x="0" y="146"/>
                    </a:cubicBez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ubicBezTo>
                      <a:pt x="0" y="105"/>
                      <a:pt x="15" y="69"/>
                      <a:pt x="41" y="43"/>
                    </a:cubicBezTo>
                    <a:lnTo>
                      <a:pt x="41" y="43"/>
                    </a:lnTo>
                    <a:cubicBezTo>
                      <a:pt x="66" y="16"/>
                      <a:pt x="101" y="0"/>
                      <a:pt x="140" y="0"/>
                    </a:cubicBezTo>
                    <a:lnTo>
                      <a:pt x="551" y="0"/>
                    </a:lnTo>
                    <a:lnTo>
                      <a:pt x="962" y="0"/>
                    </a:lnTo>
                    <a:lnTo>
                      <a:pt x="962" y="146"/>
                    </a:lnTo>
                    <a:lnTo>
                      <a:pt x="962" y="29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1">
                <a:extLst>
                  <a:ext uri="{FF2B5EF4-FFF2-40B4-BE49-F238E27FC236}">
                    <a16:creationId xmlns:a16="http://schemas.microsoft.com/office/drawing/2014/main" id="{34F6674F-D6B8-4C67-A7FF-334F88559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1281" y="11059137"/>
                <a:ext cx="871231" cy="274712"/>
              </a:xfrm>
              <a:custGeom>
                <a:avLst/>
                <a:gdLst>
                  <a:gd name="T0" fmla="*/ 149 w 980"/>
                  <a:gd name="T1" fmla="*/ 17 h 310"/>
                  <a:gd name="T2" fmla="*/ 149 w 980"/>
                  <a:gd name="T3" fmla="*/ 17 h 310"/>
                  <a:gd name="T4" fmla="*/ 56 w 980"/>
                  <a:gd name="T5" fmla="*/ 58 h 310"/>
                  <a:gd name="T6" fmla="*/ 56 w 980"/>
                  <a:gd name="T7" fmla="*/ 58 h 310"/>
                  <a:gd name="T8" fmla="*/ 17 w 980"/>
                  <a:gd name="T9" fmla="*/ 155 h 310"/>
                  <a:gd name="T10" fmla="*/ 17 w 980"/>
                  <a:gd name="T11" fmla="*/ 155 h 310"/>
                  <a:gd name="T12" fmla="*/ 56 w 980"/>
                  <a:gd name="T13" fmla="*/ 250 h 310"/>
                  <a:gd name="T14" fmla="*/ 56 w 980"/>
                  <a:gd name="T15" fmla="*/ 250 h 310"/>
                  <a:gd name="T16" fmla="*/ 149 w 980"/>
                  <a:gd name="T17" fmla="*/ 291 h 310"/>
                  <a:gd name="T18" fmla="*/ 962 w 980"/>
                  <a:gd name="T19" fmla="*/ 291 h 310"/>
                  <a:gd name="T20" fmla="*/ 962 w 980"/>
                  <a:gd name="T21" fmla="*/ 17 h 310"/>
                  <a:gd name="T22" fmla="*/ 149 w 980"/>
                  <a:gd name="T23" fmla="*/ 17 h 310"/>
                  <a:gd name="T24" fmla="*/ 971 w 980"/>
                  <a:gd name="T25" fmla="*/ 309 h 310"/>
                  <a:gd name="T26" fmla="*/ 149 w 980"/>
                  <a:gd name="T27" fmla="*/ 309 h 310"/>
                  <a:gd name="T28" fmla="*/ 149 w 980"/>
                  <a:gd name="T29" fmla="*/ 309 h 310"/>
                  <a:gd name="T30" fmla="*/ 44 w 980"/>
                  <a:gd name="T31" fmla="*/ 263 h 310"/>
                  <a:gd name="T32" fmla="*/ 44 w 980"/>
                  <a:gd name="T33" fmla="*/ 263 h 310"/>
                  <a:gd name="T34" fmla="*/ 0 w 980"/>
                  <a:gd name="T35" fmla="*/ 155 h 310"/>
                  <a:gd name="T36" fmla="*/ 0 w 980"/>
                  <a:gd name="T37" fmla="*/ 155 h 310"/>
                  <a:gd name="T38" fmla="*/ 44 w 980"/>
                  <a:gd name="T39" fmla="*/ 46 h 310"/>
                  <a:gd name="T40" fmla="*/ 44 w 980"/>
                  <a:gd name="T41" fmla="*/ 46 h 310"/>
                  <a:gd name="T42" fmla="*/ 149 w 980"/>
                  <a:gd name="T43" fmla="*/ 0 h 310"/>
                  <a:gd name="T44" fmla="*/ 971 w 980"/>
                  <a:gd name="T45" fmla="*/ 0 h 310"/>
                  <a:gd name="T46" fmla="*/ 971 w 980"/>
                  <a:gd name="T47" fmla="*/ 0 h 310"/>
                  <a:gd name="T48" fmla="*/ 979 w 980"/>
                  <a:gd name="T49" fmla="*/ 9 h 310"/>
                  <a:gd name="T50" fmla="*/ 979 w 980"/>
                  <a:gd name="T51" fmla="*/ 299 h 310"/>
                  <a:gd name="T52" fmla="*/ 979 w 980"/>
                  <a:gd name="T53" fmla="*/ 299 h 310"/>
                  <a:gd name="T54" fmla="*/ 971 w 980"/>
                  <a:gd name="T55" fmla="*/ 30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80" h="310">
                    <a:moveTo>
                      <a:pt x="149" y="17"/>
                    </a:moveTo>
                    <a:lnTo>
                      <a:pt x="149" y="17"/>
                    </a:lnTo>
                    <a:cubicBezTo>
                      <a:pt x="113" y="17"/>
                      <a:pt x="80" y="32"/>
                      <a:pt x="56" y="58"/>
                    </a:cubicBezTo>
                    <a:lnTo>
                      <a:pt x="56" y="58"/>
                    </a:lnTo>
                    <a:cubicBezTo>
                      <a:pt x="31" y="83"/>
                      <a:pt x="17" y="118"/>
                      <a:pt x="17" y="155"/>
                    </a:cubicBezTo>
                    <a:lnTo>
                      <a:pt x="17" y="155"/>
                    </a:lnTo>
                    <a:cubicBezTo>
                      <a:pt x="17" y="191"/>
                      <a:pt x="31" y="225"/>
                      <a:pt x="56" y="250"/>
                    </a:cubicBezTo>
                    <a:lnTo>
                      <a:pt x="56" y="250"/>
                    </a:lnTo>
                    <a:cubicBezTo>
                      <a:pt x="80" y="277"/>
                      <a:pt x="113" y="291"/>
                      <a:pt x="149" y="291"/>
                    </a:cubicBezTo>
                    <a:lnTo>
                      <a:pt x="962" y="291"/>
                    </a:lnTo>
                    <a:lnTo>
                      <a:pt x="962" y="17"/>
                    </a:lnTo>
                    <a:lnTo>
                      <a:pt x="149" y="17"/>
                    </a:lnTo>
                    <a:close/>
                    <a:moveTo>
                      <a:pt x="971" y="309"/>
                    </a:moveTo>
                    <a:lnTo>
                      <a:pt x="149" y="309"/>
                    </a:lnTo>
                    <a:lnTo>
                      <a:pt x="149" y="309"/>
                    </a:lnTo>
                    <a:cubicBezTo>
                      <a:pt x="108" y="309"/>
                      <a:pt x="71" y="292"/>
                      <a:pt x="44" y="263"/>
                    </a:cubicBezTo>
                    <a:lnTo>
                      <a:pt x="44" y="263"/>
                    </a:lnTo>
                    <a:cubicBezTo>
                      <a:pt x="16" y="234"/>
                      <a:pt x="0" y="195"/>
                      <a:pt x="0" y="155"/>
                    </a:cubicBezTo>
                    <a:lnTo>
                      <a:pt x="0" y="155"/>
                    </a:lnTo>
                    <a:cubicBezTo>
                      <a:pt x="0" y="113"/>
                      <a:pt x="16" y="75"/>
                      <a:pt x="44" y="46"/>
                    </a:cubicBezTo>
                    <a:lnTo>
                      <a:pt x="44" y="46"/>
                    </a:lnTo>
                    <a:cubicBezTo>
                      <a:pt x="71" y="17"/>
                      <a:pt x="108" y="0"/>
                      <a:pt x="149" y="0"/>
                    </a:cubicBezTo>
                    <a:lnTo>
                      <a:pt x="971" y="0"/>
                    </a:lnTo>
                    <a:lnTo>
                      <a:pt x="971" y="0"/>
                    </a:lnTo>
                    <a:cubicBezTo>
                      <a:pt x="975" y="0"/>
                      <a:pt x="979" y="4"/>
                      <a:pt x="979" y="9"/>
                    </a:cubicBezTo>
                    <a:lnTo>
                      <a:pt x="979" y="299"/>
                    </a:lnTo>
                    <a:lnTo>
                      <a:pt x="979" y="299"/>
                    </a:lnTo>
                    <a:cubicBezTo>
                      <a:pt x="979" y="304"/>
                      <a:pt x="975" y="309"/>
                      <a:pt x="971" y="3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2">
                <a:extLst>
                  <a:ext uri="{FF2B5EF4-FFF2-40B4-BE49-F238E27FC236}">
                    <a16:creationId xmlns:a16="http://schemas.microsoft.com/office/drawing/2014/main" id="{FEBB72B2-FF54-4F6A-AC12-2BE6A2E3C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4337" y="11188646"/>
                <a:ext cx="596518" cy="15698"/>
              </a:xfrm>
              <a:custGeom>
                <a:avLst/>
                <a:gdLst>
                  <a:gd name="T0" fmla="*/ 662 w 671"/>
                  <a:gd name="T1" fmla="*/ 18 h 19"/>
                  <a:gd name="T2" fmla="*/ 8 w 671"/>
                  <a:gd name="T3" fmla="*/ 18 h 19"/>
                  <a:gd name="T4" fmla="*/ 8 w 671"/>
                  <a:gd name="T5" fmla="*/ 18 h 19"/>
                  <a:gd name="T6" fmla="*/ 0 w 671"/>
                  <a:gd name="T7" fmla="*/ 10 h 19"/>
                  <a:gd name="T8" fmla="*/ 0 w 671"/>
                  <a:gd name="T9" fmla="*/ 10 h 19"/>
                  <a:gd name="T10" fmla="*/ 8 w 671"/>
                  <a:gd name="T11" fmla="*/ 0 h 19"/>
                  <a:gd name="T12" fmla="*/ 662 w 671"/>
                  <a:gd name="T13" fmla="*/ 0 h 19"/>
                  <a:gd name="T14" fmla="*/ 662 w 671"/>
                  <a:gd name="T15" fmla="*/ 0 h 19"/>
                  <a:gd name="T16" fmla="*/ 670 w 671"/>
                  <a:gd name="T17" fmla="*/ 10 h 19"/>
                  <a:gd name="T18" fmla="*/ 670 w 671"/>
                  <a:gd name="T19" fmla="*/ 10 h 19"/>
                  <a:gd name="T20" fmla="*/ 662 w 671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1" h="19">
                    <a:moveTo>
                      <a:pt x="662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4" y="18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662" y="0"/>
                    </a:lnTo>
                    <a:lnTo>
                      <a:pt x="662" y="0"/>
                    </a:lnTo>
                    <a:cubicBezTo>
                      <a:pt x="667" y="0"/>
                      <a:pt x="670" y="4"/>
                      <a:pt x="670" y="10"/>
                    </a:cubicBezTo>
                    <a:lnTo>
                      <a:pt x="670" y="10"/>
                    </a:lnTo>
                    <a:cubicBezTo>
                      <a:pt x="670" y="14"/>
                      <a:pt x="667" y="18"/>
                      <a:pt x="662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3">
                <a:extLst>
                  <a:ext uri="{FF2B5EF4-FFF2-40B4-BE49-F238E27FC236}">
                    <a16:creationId xmlns:a16="http://schemas.microsoft.com/office/drawing/2014/main" id="{BEAA8CA6-B957-49FC-8DA7-67CBBDAE9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9130" y="11066986"/>
                <a:ext cx="855533" cy="259015"/>
              </a:xfrm>
              <a:custGeom>
                <a:avLst/>
                <a:gdLst>
                  <a:gd name="T0" fmla="*/ 962 w 963"/>
                  <a:gd name="T1" fmla="*/ 290 h 291"/>
                  <a:gd name="T2" fmla="*/ 551 w 963"/>
                  <a:gd name="T3" fmla="*/ 290 h 291"/>
                  <a:gd name="T4" fmla="*/ 140 w 963"/>
                  <a:gd name="T5" fmla="*/ 290 h 291"/>
                  <a:gd name="T6" fmla="*/ 140 w 963"/>
                  <a:gd name="T7" fmla="*/ 290 h 291"/>
                  <a:gd name="T8" fmla="*/ 41 w 963"/>
                  <a:gd name="T9" fmla="*/ 248 h 291"/>
                  <a:gd name="T10" fmla="*/ 41 w 963"/>
                  <a:gd name="T11" fmla="*/ 248 h 291"/>
                  <a:gd name="T12" fmla="*/ 0 w 963"/>
                  <a:gd name="T13" fmla="*/ 146 h 291"/>
                  <a:gd name="T14" fmla="*/ 0 w 963"/>
                  <a:gd name="T15" fmla="*/ 146 h 291"/>
                  <a:gd name="T16" fmla="*/ 0 w 963"/>
                  <a:gd name="T17" fmla="*/ 146 h 291"/>
                  <a:gd name="T18" fmla="*/ 0 w 963"/>
                  <a:gd name="T19" fmla="*/ 146 h 291"/>
                  <a:gd name="T20" fmla="*/ 41 w 963"/>
                  <a:gd name="T21" fmla="*/ 43 h 291"/>
                  <a:gd name="T22" fmla="*/ 41 w 963"/>
                  <a:gd name="T23" fmla="*/ 43 h 291"/>
                  <a:gd name="T24" fmla="*/ 140 w 963"/>
                  <a:gd name="T25" fmla="*/ 0 h 291"/>
                  <a:gd name="T26" fmla="*/ 551 w 963"/>
                  <a:gd name="T27" fmla="*/ 0 h 291"/>
                  <a:gd name="T28" fmla="*/ 962 w 963"/>
                  <a:gd name="T29" fmla="*/ 0 h 291"/>
                  <a:gd name="T30" fmla="*/ 962 w 963"/>
                  <a:gd name="T31" fmla="*/ 146 h 291"/>
                  <a:gd name="T32" fmla="*/ 962 w 963"/>
                  <a:gd name="T33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3" h="291">
                    <a:moveTo>
                      <a:pt x="962" y="290"/>
                    </a:moveTo>
                    <a:lnTo>
                      <a:pt x="551" y="290"/>
                    </a:lnTo>
                    <a:lnTo>
                      <a:pt x="140" y="290"/>
                    </a:lnTo>
                    <a:lnTo>
                      <a:pt x="140" y="290"/>
                    </a:lnTo>
                    <a:cubicBezTo>
                      <a:pt x="101" y="290"/>
                      <a:pt x="66" y="274"/>
                      <a:pt x="41" y="248"/>
                    </a:cubicBezTo>
                    <a:lnTo>
                      <a:pt x="41" y="248"/>
                    </a:lnTo>
                    <a:cubicBezTo>
                      <a:pt x="15" y="222"/>
                      <a:pt x="0" y="186"/>
                      <a:pt x="0" y="146"/>
                    </a:cubicBez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ubicBezTo>
                      <a:pt x="0" y="105"/>
                      <a:pt x="15" y="69"/>
                      <a:pt x="41" y="43"/>
                    </a:cubicBezTo>
                    <a:lnTo>
                      <a:pt x="41" y="43"/>
                    </a:lnTo>
                    <a:cubicBezTo>
                      <a:pt x="66" y="16"/>
                      <a:pt x="101" y="0"/>
                      <a:pt x="140" y="0"/>
                    </a:cubicBezTo>
                    <a:lnTo>
                      <a:pt x="551" y="0"/>
                    </a:lnTo>
                    <a:lnTo>
                      <a:pt x="962" y="0"/>
                    </a:lnTo>
                    <a:lnTo>
                      <a:pt x="962" y="146"/>
                    </a:lnTo>
                    <a:lnTo>
                      <a:pt x="962" y="29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4">
                <a:extLst>
                  <a:ext uri="{FF2B5EF4-FFF2-40B4-BE49-F238E27FC236}">
                    <a16:creationId xmlns:a16="http://schemas.microsoft.com/office/drawing/2014/main" id="{92CFE9EE-50EF-40FE-97F8-43A38F68E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3761" y="11023818"/>
                <a:ext cx="333578" cy="349276"/>
              </a:xfrm>
              <a:custGeom>
                <a:avLst/>
                <a:gdLst>
                  <a:gd name="T0" fmla="*/ 376 w 377"/>
                  <a:gd name="T1" fmla="*/ 197 h 394"/>
                  <a:gd name="T2" fmla="*/ 376 w 377"/>
                  <a:gd name="T3" fmla="*/ 197 h 394"/>
                  <a:gd name="T4" fmla="*/ 188 w 377"/>
                  <a:gd name="T5" fmla="*/ 393 h 394"/>
                  <a:gd name="T6" fmla="*/ 188 w 377"/>
                  <a:gd name="T7" fmla="*/ 393 h 394"/>
                  <a:gd name="T8" fmla="*/ 0 w 377"/>
                  <a:gd name="T9" fmla="*/ 197 h 394"/>
                  <a:gd name="T10" fmla="*/ 0 w 377"/>
                  <a:gd name="T11" fmla="*/ 197 h 394"/>
                  <a:gd name="T12" fmla="*/ 188 w 377"/>
                  <a:gd name="T13" fmla="*/ 0 h 394"/>
                  <a:gd name="T14" fmla="*/ 188 w 377"/>
                  <a:gd name="T15" fmla="*/ 0 h 394"/>
                  <a:gd name="T16" fmla="*/ 376 w 377"/>
                  <a:gd name="T17" fmla="*/ 19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7" h="394">
                    <a:moveTo>
                      <a:pt x="376" y="197"/>
                    </a:moveTo>
                    <a:lnTo>
                      <a:pt x="376" y="197"/>
                    </a:lnTo>
                    <a:cubicBezTo>
                      <a:pt x="376" y="305"/>
                      <a:pt x="293" y="393"/>
                      <a:pt x="188" y="393"/>
                    </a:cubicBezTo>
                    <a:lnTo>
                      <a:pt x="188" y="393"/>
                    </a:lnTo>
                    <a:cubicBezTo>
                      <a:pt x="84" y="393"/>
                      <a:pt x="0" y="305"/>
                      <a:pt x="0" y="197"/>
                    </a:cubicBezTo>
                    <a:lnTo>
                      <a:pt x="0" y="197"/>
                    </a:lnTo>
                    <a:cubicBezTo>
                      <a:pt x="0" y="88"/>
                      <a:pt x="84" y="0"/>
                      <a:pt x="188" y="0"/>
                    </a:cubicBezTo>
                    <a:lnTo>
                      <a:pt x="188" y="0"/>
                    </a:lnTo>
                    <a:cubicBezTo>
                      <a:pt x="293" y="0"/>
                      <a:pt x="376" y="88"/>
                      <a:pt x="376" y="1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5">
                <a:extLst>
                  <a:ext uri="{FF2B5EF4-FFF2-40B4-BE49-F238E27FC236}">
                    <a16:creationId xmlns:a16="http://schemas.microsoft.com/office/drawing/2014/main" id="{D6E5D909-C8EB-4EAF-B1B8-1537FEC16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5913" y="11012044"/>
                <a:ext cx="353202" cy="364976"/>
              </a:xfrm>
              <a:custGeom>
                <a:avLst/>
                <a:gdLst>
                  <a:gd name="T0" fmla="*/ 197 w 395"/>
                  <a:gd name="T1" fmla="*/ 17 h 412"/>
                  <a:gd name="T2" fmla="*/ 197 w 395"/>
                  <a:gd name="T3" fmla="*/ 17 h 412"/>
                  <a:gd name="T4" fmla="*/ 17 w 395"/>
                  <a:gd name="T5" fmla="*/ 206 h 412"/>
                  <a:gd name="T6" fmla="*/ 17 w 395"/>
                  <a:gd name="T7" fmla="*/ 206 h 412"/>
                  <a:gd name="T8" fmla="*/ 197 w 395"/>
                  <a:gd name="T9" fmla="*/ 393 h 412"/>
                  <a:gd name="T10" fmla="*/ 197 w 395"/>
                  <a:gd name="T11" fmla="*/ 393 h 412"/>
                  <a:gd name="T12" fmla="*/ 378 w 395"/>
                  <a:gd name="T13" fmla="*/ 206 h 412"/>
                  <a:gd name="T14" fmla="*/ 378 w 395"/>
                  <a:gd name="T15" fmla="*/ 206 h 412"/>
                  <a:gd name="T16" fmla="*/ 197 w 395"/>
                  <a:gd name="T17" fmla="*/ 17 h 412"/>
                  <a:gd name="T18" fmla="*/ 197 w 395"/>
                  <a:gd name="T19" fmla="*/ 411 h 412"/>
                  <a:gd name="T20" fmla="*/ 197 w 395"/>
                  <a:gd name="T21" fmla="*/ 411 h 412"/>
                  <a:gd name="T22" fmla="*/ 0 w 395"/>
                  <a:gd name="T23" fmla="*/ 206 h 412"/>
                  <a:gd name="T24" fmla="*/ 0 w 395"/>
                  <a:gd name="T25" fmla="*/ 206 h 412"/>
                  <a:gd name="T26" fmla="*/ 197 w 395"/>
                  <a:gd name="T27" fmla="*/ 0 h 412"/>
                  <a:gd name="T28" fmla="*/ 197 w 395"/>
                  <a:gd name="T29" fmla="*/ 0 h 412"/>
                  <a:gd name="T30" fmla="*/ 394 w 395"/>
                  <a:gd name="T31" fmla="*/ 206 h 412"/>
                  <a:gd name="T32" fmla="*/ 394 w 395"/>
                  <a:gd name="T33" fmla="*/ 206 h 412"/>
                  <a:gd name="T34" fmla="*/ 197 w 395"/>
                  <a:gd name="T35" fmla="*/ 4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5" h="412">
                    <a:moveTo>
                      <a:pt x="197" y="17"/>
                    </a:moveTo>
                    <a:lnTo>
                      <a:pt x="197" y="17"/>
                    </a:lnTo>
                    <a:cubicBezTo>
                      <a:pt x="98" y="17"/>
                      <a:pt x="17" y="102"/>
                      <a:pt x="17" y="206"/>
                    </a:cubicBezTo>
                    <a:lnTo>
                      <a:pt x="17" y="206"/>
                    </a:lnTo>
                    <a:cubicBezTo>
                      <a:pt x="17" y="309"/>
                      <a:pt x="98" y="393"/>
                      <a:pt x="197" y="393"/>
                    </a:cubicBezTo>
                    <a:lnTo>
                      <a:pt x="197" y="393"/>
                    </a:lnTo>
                    <a:cubicBezTo>
                      <a:pt x="296" y="393"/>
                      <a:pt x="378" y="309"/>
                      <a:pt x="378" y="206"/>
                    </a:cubicBezTo>
                    <a:lnTo>
                      <a:pt x="378" y="206"/>
                    </a:lnTo>
                    <a:cubicBezTo>
                      <a:pt x="378" y="102"/>
                      <a:pt x="296" y="17"/>
                      <a:pt x="197" y="17"/>
                    </a:cubicBezTo>
                    <a:close/>
                    <a:moveTo>
                      <a:pt x="197" y="411"/>
                    </a:moveTo>
                    <a:lnTo>
                      <a:pt x="197" y="411"/>
                    </a:lnTo>
                    <a:cubicBezTo>
                      <a:pt x="89" y="411"/>
                      <a:pt x="0" y="318"/>
                      <a:pt x="0" y="206"/>
                    </a:cubicBezTo>
                    <a:lnTo>
                      <a:pt x="0" y="206"/>
                    </a:lnTo>
                    <a:cubicBezTo>
                      <a:pt x="0" y="92"/>
                      <a:pt x="89" y="0"/>
                      <a:pt x="197" y="0"/>
                    </a:cubicBezTo>
                    <a:lnTo>
                      <a:pt x="197" y="0"/>
                    </a:lnTo>
                    <a:cubicBezTo>
                      <a:pt x="306" y="0"/>
                      <a:pt x="394" y="92"/>
                      <a:pt x="394" y="206"/>
                    </a:cubicBezTo>
                    <a:lnTo>
                      <a:pt x="394" y="206"/>
                    </a:lnTo>
                    <a:cubicBezTo>
                      <a:pt x="394" y="318"/>
                      <a:pt x="306" y="411"/>
                      <a:pt x="197" y="4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8FC7B5AD-178D-4874-B88A-22D497AEBECA}"/>
                </a:ext>
              </a:extLst>
            </p:cNvPr>
            <p:cNvGrpSpPr/>
            <p:nvPr/>
          </p:nvGrpSpPr>
          <p:grpSpPr>
            <a:xfrm>
              <a:off x="10801527" y="7464329"/>
              <a:ext cx="3512395" cy="3779259"/>
              <a:chOff x="10801527" y="7464329"/>
              <a:chExt cx="3512395" cy="3779259"/>
            </a:xfrm>
          </p:grpSpPr>
          <p:sp>
            <p:nvSpPr>
              <p:cNvPr id="326" name="Freeform 16">
                <a:extLst>
                  <a:ext uri="{FF2B5EF4-FFF2-40B4-BE49-F238E27FC236}">
                    <a16:creationId xmlns:a16="http://schemas.microsoft.com/office/drawing/2014/main" id="{6AD4F1D4-F60A-49B5-9CA6-126C49CDA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9671" y="8445445"/>
                <a:ext cx="2417469" cy="2786369"/>
              </a:xfrm>
              <a:custGeom>
                <a:avLst/>
                <a:gdLst>
                  <a:gd name="T0" fmla="*/ 2468 w 2718"/>
                  <a:gd name="T1" fmla="*/ 3132 h 3133"/>
                  <a:gd name="T2" fmla="*/ 249 w 2718"/>
                  <a:gd name="T3" fmla="*/ 3132 h 3133"/>
                  <a:gd name="T4" fmla="*/ 249 w 2718"/>
                  <a:gd name="T5" fmla="*/ 3132 h 3133"/>
                  <a:gd name="T6" fmla="*/ 84 w 2718"/>
                  <a:gd name="T7" fmla="*/ 3066 h 3133"/>
                  <a:gd name="T8" fmla="*/ 84 w 2718"/>
                  <a:gd name="T9" fmla="*/ 3066 h 3133"/>
                  <a:gd name="T10" fmla="*/ 0 w 2718"/>
                  <a:gd name="T11" fmla="*/ 2872 h 3133"/>
                  <a:gd name="T12" fmla="*/ 0 w 2718"/>
                  <a:gd name="T13" fmla="*/ 0 h 3133"/>
                  <a:gd name="T14" fmla="*/ 2717 w 2718"/>
                  <a:gd name="T15" fmla="*/ 0 h 3133"/>
                  <a:gd name="T16" fmla="*/ 2717 w 2718"/>
                  <a:gd name="T17" fmla="*/ 2872 h 3133"/>
                  <a:gd name="T18" fmla="*/ 2717 w 2718"/>
                  <a:gd name="T19" fmla="*/ 2872 h 3133"/>
                  <a:gd name="T20" fmla="*/ 2645 w 2718"/>
                  <a:gd name="T21" fmla="*/ 3054 h 3133"/>
                  <a:gd name="T22" fmla="*/ 2645 w 2718"/>
                  <a:gd name="T23" fmla="*/ 3054 h 3133"/>
                  <a:gd name="T24" fmla="*/ 2468 w 2718"/>
                  <a:gd name="T25" fmla="*/ 3132 h 3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18" h="3133">
                    <a:moveTo>
                      <a:pt x="2468" y="3132"/>
                    </a:moveTo>
                    <a:lnTo>
                      <a:pt x="249" y="3132"/>
                    </a:lnTo>
                    <a:lnTo>
                      <a:pt x="249" y="3132"/>
                    </a:lnTo>
                    <a:cubicBezTo>
                      <a:pt x="186" y="3132"/>
                      <a:pt x="128" y="3107"/>
                      <a:pt x="84" y="3066"/>
                    </a:cubicBezTo>
                    <a:lnTo>
                      <a:pt x="84" y="3066"/>
                    </a:lnTo>
                    <a:cubicBezTo>
                      <a:pt x="33" y="3018"/>
                      <a:pt x="0" y="2950"/>
                      <a:pt x="0" y="2872"/>
                    </a:cubicBezTo>
                    <a:lnTo>
                      <a:pt x="0" y="0"/>
                    </a:lnTo>
                    <a:lnTo>
                      <a:pt x="2717" y="0"/>
                    </a:lnTo>
                    <a:lnTo>
                      <a:pt x="2717" y="2872"/>
                    </a:lnTo>
                    <a:lnTo>
                      <a:pt x="2717" y="2872"/>
                    </a:lnTo>
                    <a:cubicBezTo>
                      <a:pt x="2717" y="2943"/>
                      <a:pt x="2689" y="3008"/>
                      <a:pt x="2645" y="3054"/>
                    </a:cubicBezTo>
                    <a:lnTo>
                      <a:pt x="2645" y="3054"/>
                    </a:lnTo>
                    <a:cubicBezTo>
                      <a:pt x="2600" y="3102"/>
                      <a:pt x="2537" y="3132"/>
                      <a:pt x="2468" y="31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7">
                <a:extLst>
                  <a:ext uri="{FF2B5EF4-FFF2-40B4-BE49-F238E27FC236}">
                    <a16:creationId xmlns:a16="http://schemas.microsoft.com/office/drawing/2014/main" id="{D9BC15B4-638F-48C5-AEB6-061FC0D38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1822" y="8437596"/>
                <a:ext cx="2433167" cy="2805992"/>
              </a:xfrm>
              <a:custGeom>
                <a:avLst/>
                <a:gdLst>
                  <a:gd name="T0" fmla="*/ 17 w 2734"/>
                  <a:gd name="T1" fmla="*/ 18 h 3151"/>
                  <a:gd name="T2" fmla="*/ 17 w 2734"/>
                  <a:gd name="T3" fmla="*/ 2881 h 3151"/>
                  <a:gd name="T4" fmla="*/ 17 w 2734"/>
                  <a:gd name="T5" fmla="*/ 2881 h 3151"/>
                  <a:gd name="T6" fmla="*/ 97 w 2734"/>
                  <a:gd name="T7" fmla="*/ 3068 h 3151"/>
                  <a:gd name="T8" fmla="*/ 97 w 2734"/>
                  <a:gd name="T9" fmla="*/ 3068 h 3151"/>
                  <a:gd name="T10" fmla="*/ 257 w 2734"/>
                  <a:gd name="T11" fmla="*/ 3132 h 3151"/>
                  <a:gd name="T12" fmla="*/ 2476 w 2734"/>
                  <a:gd name="T13" fmla="*/ 3132 h 3151"/>
                  <a:gd name="T14" fmla="*/ 2476 w 2734"/>
                  <a:gd name="T15" fmla="*/ 3132 h 3151"/>
                  <a:gd name="T16" fmla="*/ 2647 w 2734"/>
                  <a:gd name="T17" fmla="*/ 3057 h 3151"/>
                  <a:gd name="T18" fmla="*/ 2647 w 2734"/>
                  <a:gd name="T19" fmla="*/ 3057 h 3151"/>
                  <a:gd name="T20" fmla="*/ 2716 w 2734"/>
                  <a:gd name="T21" fmla="*/ 2881 h 3151"/>
                  <a:gd name="T22" fmla="*/ 2716 w 2734"/>
                  <a:gd name="T23" fmla="*/ 18 h 3151"/>
                  <a:gd name="T24" fmla="*/ 17 w 2734"/>
                  <a:gd name="T25" fmla="*/ 18 h 3151"/>
                  <a:gd name="T26" fmla="*/ 2476 w 2734"/>
                  <a:gd name="T27" fmla="*/ 3150 h 3151"/>
                  <a:gd name="T28" fmla="*/ 257 w 2734"/>
                  <a:gd name="T29" fmla="*/ 3150 h 3151"/>
                  <a:gd name="T30" fmla="*/ 257 w 2734"/>
                  <a:gd name="T31" fmla="*/ 3150 h 3151"/>
                  <a:gd name="T32" fmla="*/ 86 w 2734"/>
                  <a:gd name="T33" fmla="*/ 3082 h 3151"/>
                  <a:gd name="T34" fmla="*/ 86 w 2734"/>
                  <a:gd name="T35" fmla="*/ 3082 h 3151"/>
                  <a:gd name="T36" fmla="*/ 0 w 2734"/>
                  <a:gd name="T37" fmla="*/ 2881 h 3151"/>
                  <a:gd name="T38" fmla="*/ 0 w 2734"/>
                  <a:gd name="T39" fmla="*/ 9 h 3151"/>
                  <a:gd name="T40" fmla="*/ 0 w 2734"/>
                  <a:gd name="T41" fmla="*/ 9 h 3151"/>
                  <a:gd name="T42" fmla="*/ 8 w 2734"/>
                  <a:gd name="T43" fmla="*/ 0 h 3151"/>
                  <a:gd name="T44" fmla="*/ 2725 w 2734"/>
                  <a:gd name="T45" fmla="*/ 0 h 3151"/>
                  <a:gd name="T46" fmla="*/ 2725 w 2734"/>
                  <a:gd name="T47" fmla="*/ 0 h 3151"/>
                  <a:gd name="T48" fmla="*/ 2733 w 2734"/>
                  <a:gd name="T49" fmla="*/ 9 h 3151"/>
                  <a:gd name="T50" fmla="*/ 2733 w 2734"/>
                  <a:gd name="T51" fmla="*/ 2881 h 3151"/>
                  <a:gd name="T52" fmla="*/ 2733 w 2734"/>
                  <a:gd name="T53" fmla="*/ 2881 h 3151"/>
                  <a:gd name="T54" fmla="*/ 2660 w 2734"/>
                  <a:gd name="T55" fmla="*/ 3070 h 3151"/>
                  <a:gd name="T56" fmla="*/ 2660 w 2734"/>
                  <a:gd name="T57" fmla="*/ 3070 h 3151"/>
                  <a:gd name="T58" fmla="*/ 2476 w 2734"/>
                  <a:gd name="T59" fmla="*/ 3150 h 3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34" h="3151">
                    <a:moveTo>
                      <a:pt x="17" y="18"/>
                    </a:moveTo>
                    <a:lnTo>
                      <a:pt x="17" y="2881"/>
                    </a:lnTo>
                    <a:lnTo>
                      <a:pt x="17" y="2881"/>
                    </a:lnTo>
                    <a:cubicBezTo>
                      <a:pt x="17" y="2953"/>
                      <a:pt x="46" y="3021"/>
                      <a:pt x="97" y="3068"/>
                    </a:cubicBezTo>
                    <a:lnTo>
                      <a:pt x="97" y="3068"/>
                    </a:lnTo>
                    <a:cubicBezTo>
                      <a:pt x="142" y="3109"/>
                      <a:pt x="198" y="3132"/>
                      <a:pt x="257" y="3132"/>
                    </a:cubicBezTo>
                    <a:lnTo>
                      <a:pt x="2476" y="3132"/>
                    </a:lnTo>
                    <a:lnTo>
                      <a:pt x="2476" y="3132"/>
                    </a:lnTo>
                    <a:cubicBezTo>
                      <a:pt x="2541" y="3132"/>
                      <a:pt x="2601" y="3105"/>
                      <a:pt x="2647" y="3057"/>
                    </a:cubicBezTo>
                    <a:lnTo>
                      <a:pt x="2647" y="3057"/>
                    </a:lnTo>
                    <a:cubicBezTo>
                      <a:pt x="2692" y="3010"/>
                      <a:pt x="2716" y="2948"/>
                      <a:pt x="2716" y="2881"/>
                    </a:cubicBezTo>
                    <a:lnTo>
                      <a:pt x="2716" y="18"/>
                    </a:lnTo>
                    <a:lnTo>
                      <a:pt x="17" y="18"/>
                    </a:lnTo>
                    <a:close/>
                    <a:moveTo>
                      <a:pt x="2476" y="3150"/>
                    </a:moveTo>
                    <a:lnTo>
                      <a:pt x="257" y="3150"/>
                    </a:lnTo>
                    <a:lnTo>
                      <a:pt x="257" y="3150"/>
                    </a:lnTo>
                    <a:cubicBezTo>
                      <a:pt x="194" y="3150"/>
                      <a:pt x="133" y="3126"/>
                      <a:pt x="86" y="3082"/>
                    </a:cubicBezTo>
                    <a:lnTo>
                      <a:pt x="86" y="3082"/>
                    </a:lnTo>
                    <a:cubicBezTo>
                      <a:pt x="31" y="3031"/>
                      <a:pt x="0" y="2958"/>
                      <a:pt x="0" y="288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2725" y="0"/>
                    </a:lnTo>
                    <a:lnTo>
                      <a:pt x="2725" y="0"/>
                    </a:lnTo>
                    <a:cubicBezTo>
                      <a:pt x="2730" y="0"/>
                      <a:pt x="2733" y="4"/>
                      <a:pt x="2733" y="9"/>
                    </a:cubicBezTo>
                    <a:lnTo>
                      <a:pt x="2733" y="2881"/>
                    </a:lnTo>
                    <a:lnTo>
                      <a:pt x="2733" y="2881"/>
                    </a:lnTo>
                    <a:cubicBezTo>
                      <a:pt x="2733" y="2952"/>
                      <a:pt x="2706" y="3019"/>
                      <a:pt x="2660" y="3070"/>
                    </a:cubicBezTo>
                    <a:lnTo>
                      <a:pt x="2660" y="3070"/>
                    </a:lnTo>
                    <a:cubicBezTo>
                      <a:pt x="2611" y="3121"/>
                      <a:pt x="2546" y="3150"/>
                      <a:pt x="2476" y="3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8">
                <a:extLst>
                  <a:ext uri="{FF2B5EF4-FFF2-40B4-BE49-F238E27FC236}">
                    <a16:creationId xmlns:a16="http://schemas.microsoft.com/office/drawing/2014/main" id="{54E7D7FB-21EF-440C-AF52-0224C10E2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6273" y="8610272"/>
                <a:ext cx="2064268" cy="2452791"/>
              </a:xfrm>
              <a:custGeom>
                <a:avLst/>
                <a:gdLst>
                  <a:gd name="T0" fmla="*/ 2230 w 2318"/>
                  <a:gd name="T1" fmla="*/ 2753 h 2754"/>
                  <a:gd name="T2" fmla="*/ 87 w 2318"/>
                  <a:gd name="T3" fmla="*/ 2753 h 2754"/>
                  <a:gd name="T4" fmla="*/ 87 w 2318"/>
                  <a:gd name="T5" fmla="*/ 2753 h 2754"/>
                  <a:gd name="T6" fmla="*/ 25 w 2318"/>
                  <a:gd name="T7" fmla="*/ 2726 h 2754"/>
                  <a:gd name="T8" fmla="*/ 25 w 2318"/>
                  <a:gd name="T9" fmla="*/ 2726 h 2754"/>
                  <a:gd name="T10" fmla="*/ 0 w 2318"/>
                  <a:gd name="T11" fmla="*/ 2662 h 2754"/>
                  <a:gd name="T12" fmla="*/ 0 w 2318"/>
                  <a:gd name="T13" fmla="*/ 92 h 2754"/>
                  <a:gd name="T14" fmla="*/ 0 w 2318"/>
                  <a:gd name="T15" fmla="*/ 92 h 2754"/>
                  <a:gd name="T16" fmla="*/ 87 w 2318"/>
                  <a:gd name="T17" fmla="*/ 0 h 2754"/>
                  <a:gd name="T18" fmla="*/ 2230 w 2318"/>
                  <a:gd name="T19" fmla="*/ 0 h 2754"/>
                  <a:gd name="T20" fmla="*/ 2230 w 2318"/>
                  <a:gd name="T21" fmla="*/ 0 h 2754"/>
                  <a:gd name="T22" fmla="*/ 2317 w 2318"/>
                  <a:gd name="T23" fmla="*/ 92 h 2754"/>
                  <a:gd name="T24" fmla="*/ 2317 w 2318"/>
                  <a:gd name="T25" fmla="*/ 2662 h 2754"/>
                  <a:gd name="T26" fmla="*/ 2317 w 2318"/>
                  <a:gd name="T27" fmla="*/ 2662 h 2754"/>
                  <a:gd name="T28" fmla="*/ 2292 w 2318"/>
                  <a:gd name="T29" fmla="*/ 2725 h 2754"/>
                  <a:gd name="T30" fmla="*/ 2292 w 2318"/>
                  <a:gd name="T31" fmla="*/ 2725 h 2754"/>
                  <a:gd name="T32" fmla="*/ 2230 w 2318"/>
                  <a:gd name="T33" fmla="*/ 2753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18" h="2754">
                    <a:moveTo>
                      <a:pt x="2230" y="2753"/>
                    </a:moveTo>
                    <a:lnTo>
                      <a:pt x="87" y="2753"/>
                    </a:lnTo>
                    <a:lnTo>
                      <a:pt x="87" y="2753"/>
                    </a:lnTo>
                    <a:cubicBezTo>
                      <a:pt x="63" y="2753"/>
                      <a:pt x="42" y="2743"/>
                      <a:pt x="25" y="2726"/>
                    </a:cubicBezTo>
                    <a:lnTo>
                      <a:pt x="25" y="2726"/>
                    </a:lnTo>
                    <a:cubicBezTo>
                      <a:pt x="10" y="2710"/>
                      <a:pt x="0" y="2687"/>
                      <a:pt x="0" y="2662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41"/>
                      <a:pt x="39" y="0"/>
                      <a:pt x="87" y="0"/>
                    </a:cubicBezTo>
                    <a:lnTo>
                      <a:pt x="2230" y="0"/>
                    </a:lnTo>
                    <a:lnTo>
                      <a:pt x="2230" y="0"/>
                    </a:lnTo>
                    <a:cubicBezTo>
                      <a:pt x="2278" y="0"/>
                      <a:pt x="2317" y="41"/>
                      <a:pt x="2317" y="92"/>
                    </a:cubicBezTo>
                    <a:lnTo>
                      <a:pt x="2317" y="2662"/>
                    </a:lnTo>
                    <a:lnTo>
                      <a:pt x="2317" y="2662"/>
                    </a:lnTo>
                    <a:cubicBezTo>
                      <a:pt x="2317" y="2687"/>
                      <a:pt x="2308" y="2709"/>
                      <a:pt x="2292" y="2725"/>
                    </a:cubicBezTo>
                    <a:lnTo>
                      <a:pt x="2292" y="2725"/>
                    </a:lnTo>
                    <a:cubicBezTo>
                      <a:pt x="2277" y="2743"/>
                      <a:pt x="2255" y="2753"/>
                      <a:pt x="2230" y="275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9">
                <a:extLst>
                  <a:ext uri="{FF2B5EF4-FFF2-40B4-BE49-F238E27FC236}">
                    <a16:creationId xmlns:a16="http://schemas.microsoft.com/office/drawing/2014/main" id="{79BDF593-9854-4189-9395-1CB015F2E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8424" y="8606349"/>
                <a:ext cx="2079965" cy="2464563"/>
              </a:xfrm>
              <a:custGeom>
                <a:avLst/>
                <a:gdLst>
                  <a:gd name="T0" fmla="*/ 96 w 2336"/>
                  <a:gd name="T1" fmla="*/ 18 h 2771"/>
                  <a:gd name="T2" fmla="*/ 96 w 2336"/>
                  <a:gd name="T3" fmla="*/ 18 h 2771"/>
                  <a:gd name="T4" fmla="*/ 17 w 2336"/>
                  <a:gd name="T5" fmla="*/ 100 h 2771"/>
                  <a:gd name="T6" fmla="*/ 17 w 2336"/>
                  <a:gd name="T7" fmla="*/ 2670 h 2771"/>
                  <a:gd name="T8" fmla="*/ 17 w 2336"/>
                  <a:gd name="T9" fmla="*/ 2670 h 2771"/>
                  <a:gd name="T10" fmla="*/ 40 w 2336"/>
                  <a:gd name="T11" fmla="*/ 2729 h 2771"/>
                  <a:gd name="T12" fmla="*/ 40 w 2336"/>
                  <a:gd name="T13" fmla="*/ 2729 h 2771"/>
                  <a:gd name="T14" fmla="*/ 96 w 2336"/>
                  <a:gd name="T15" fmla="*/ 2752 h 2771"/>
                  <a:gd name="T16" fmla="*/ 2239 w 2336"/>
                  <a:gd name="T17" fmla="*/ 2752 h 2771"/>
                  <a:gd name="T18" fmla="*/ 2239 w 2336"/>
                  <a:gd name="T19" fmla="*/ 2752 h 2771"/>
                  <a:gd name="T20" fmla="*/ 2296 w 2336"/>
                  <a:gd name="T21" fmla="*/ 2727 h 2771"/>
                  <a:gd name="T22" fmla="*/ 2296 w 2336"/>
                  <a:gd name="T23" fmla="*/ 2727 h 2771"/>
                  <a:gd name="T24" fmla="*/ 2319 w 2336"/>
                  <a:gd name="T25" fmla="*/ 2670 h 2771"/>
                  <a:gd name="T26" fmla="*/ 2319 w 2336"/>
                  <a:gd name="T27" fmla="*/ 100 h 2771"/>
                  <a:gd name="T28" fmla="*/ 2319 w 2336"/>
                  <a:gd name="T29" fmla="*/ 100 h 2771"/>
                  <a:gd name="T30" fmla="*/ 2239 w 2336"/>
                  <a:gd name="T31" fmla="*/ 18 h 2771"/>
                  <a:gd name="T32" fmla="*/ 96 w 2336"/>
                  <a:gd name="T33" fmla="*/ 18 h 2771"/>
                  <a:gd name="T34" fmla="*/ 2239 w 2336"/>
                  <a:gd name="T35" fmla="*/ 2770 h 2771"/>
                  <a:gd name="T36" fmla="*/ 96 w 2336"/>
                  <a:gd name="T37" fmla="*/ 2770 h 2771"/>
                  <a:gd name="T38" fmla="*/ 96 w 2336"/>
                  <a:gd name="T39" fmla="*/ 2770 h 2771"/>
                  <a:gd name="T40" fmla="*/ 28 w 2336"/>
                  <a:gd name="T41" fmla="*/ 2740 h 2771"/>
                  <a:gd name="T42" fmla="*/ 28 w 2336"/>
                  <a:gd name="T43" fmla="*/ 2740 h 2771"/>
                  <a:gd name="T44" fmla="*/ 0 w 2336"/>
                  <a:gd name="T45" fmla="*/ 2670 h 2771"/>
                  <a:gd name="T46" fmla="*/ 0 w 2336"/>
                  <a:gd name="T47" fmla="*/ 100 h 2771"/>
                  <a:gd name="T48" fmla="*/ 0 w 2336"/>
                  <a:gd name="T49" fmla="*/ 100 h 2771"/>
                  <a:gd name="T50" fmla="*/ 96 w 2336"/>
                  <a:gd name="T51" fmla="*/ 0 h 2771"/>
                  <a:gd name="T52" fmla="*/ 2239 w 2336"/>
                  <a:gd name="T53" fmla="*/ 0 h 2771"/>
                  <a:gd name="T54" fmla="*/ 2239 w 2336"/>
                  <a:gd name="T55" fmla="*/ 0 h 2771"/>
                  <a:gd name="T56" fmla="*/ 2335 w 2336"/>
                  <a:gd name="T57" fmla="*/ 100 h 2771"/>
                  <a:gd name="T58" fmla="*/ 2335 w 2336"/>
                  <a:gd name="T59" fmla="*/ 2670 h 2771"/>
                  <a:gd name="T60" fmla="*/ 2335 w 2336"/>
                  <a:gd name="T61" fmla="*/ 2670 h 2771"/>
                  <a:gd name="T62" fmla="*/ 2307 w 2336"/>
                  <a:gd name="T63" fmla="*/ 2740 h 2771"/>
                  <a:gd name="T64" fmla="*/ 2307 w 2336"/>
                  <a:gd name="T65" fmla="*/ 2740 h 2771"/>
                  <a:gd name="T66" fmla="*/ 2239 w 2336"/>
                  <a:gd name="T67" fmla="*/ 2770 h 2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36" h="2771">
                    <a:moveTo>
                      <a:pt x="96" y="18"/>
                    </a:moveTo>
                    <a:lnTo>
                      <a:pt x="96" y="18"/>
                    </a:lnTo>
                    <a:cubicBezTo>
                      <a:pt x="52" y="18"/>
                      <a:pt x="17" y="54"/>
                      <a:pt x="17" y="100"/>
                    </a:cubicBezTo>
                    <a:lnTo>
                      <a:pt x="17" y="2670"/>
                    </a:lnTo>
                    <a:lnTo>
                      <a:pt x="17" y="2670"/>
                    </a:lnTo>
                    <a:cubicBezTo>
                      <a:pt x="17" y="2693"/>
                      <a:pt x="26" y="2713"/>
                      <a:pt x="40" y="2729"/>
                    </a:cubicBezTo>
                    <a:lnTo>
                      <a:pt x="40" y="2729"/>
                    </a:lnTo>
                    <a:cubicBezTo>
                      <a:pt x="56" y="2744"/>
                      <a:pt x="75" y="2752"/>
                      <a:pt x="96" y="2752"/>
                    </a:cubicBezTo>
                    <a:lnTo>
                      <a:pt x="2239" y="2752"/>
                    </a:lnTo>
                    <a:lnTo>
                      <a:pt x="2239" y="2752"/>
                    </a:lnTo>
                    <a:cubicBezTo>
                      <a:pt x="2260" y="2752"/>
                      <a:pt x="2281" y="2744"/>
                      <a:pt x="2296" y="2727"/>
                    </a:cubicBezTo>
                    <a:lnTo>
                      <a:pt x="2296" y="2727"/>
                    </a:lnTo>
                    <a:cubicBezTo>
                      <a:pt x="2310" y="2712"/>
                      <a:pt x="2319" y="2692"/>
                      <a:pt x="2319" y="2670"/>
                    </a:cubicBezTo>
                    <a:lnTo>
                      <a:pt x="2319" y="100"/>
                    </a:lnTo>
                    <a:lnTo>
                      <a:pt x="2319" y="100"/>
                    </a:lnTo>
                    <a:cubicBezTo>
                      <a:pt x="2319" y="54"/>
                      <a:pt x="2283" y="18"/>
                      <a:pt x="2239" y="18"/>
                    </a:cubicBezTo>
                    <a:lnTo>
                      <a:pt x="96" y="18"/>
                    </a:lnTo>
                    <a:close/>
                    <a:moveTo>
                      <a:pt x="2239" y="2770"/>
                    </a:moveTo>
                    <a:lnTo>
                      <a:pt x="96" y="2770"/>
                    </a:lnTo>
                    <a:lnTo>
                      <a:pt x="96" y="2770"/>
                    </a:lnTo>
                    <a:cubicBezTo>
                      <a:pt x="70" y="2770"/>
                      <a:pt x="46" y="2760"/>
                      <a:pt x="28" y="2740"/>
                    </a:cubicBezTo>
                    <a:lnTo>
                      <a:pt x="28" y="2740"/>
                    </a:lnTo>
                    <a:cubicBezTo>
                      <a:pt x="10" y="2722"/>
                      <a:pt x="0" y="2697"/>
                      <a:pt x="0" y="2670"/>
                    </a:cubicBezTo>
                    <a:lnTo>
                      <a:pt x="0" y="100"/>
                    </a:lnTo>
                    <a:lnTo>
                      <a:pt x="0" y="100"/>
                    </a:lnTo>
                    <a:cubicBezTo>
                      <a:pt x="0" y="44"/>
                      <a:pt x="44" y="0"/>
                      <a:pt x="96" y="0"/>
                    </a:cubicBezTo>
                    <a:lnTo>
                      <a:pt x="2239" y="0"/>
                    </a:lnTo>
                    <a:lnTo>
                      <a:pt x="2239" y="0"/>
                    </a:lnTo>
                    <a:cubicBezTo>
                      <a:pt x="2292" y="0"/>
                      <a:pt x="2335" y="44"/>
                      <a:pt x="2335" y="100"/>
                    </a:cubicBezTo>
                    <a:lnTo>
                      <a:pt x="2335" y="2670"/>
                    </a:lnTo>
                    <a:lnTo>
                      <a:pt x="2335" y="2670"/>
                    </a:lnTo>
                    <a:cubicBezTo>
                      <a:pt x="2335" y="2697"/>
                      <a:pt x="2325" y="2722"/>
                      <a:pt x="2307" y="2740"/>
                    </a:cubicBezTo>
                    <a:lnTo>
                      <a:pt x="2307" y="2740"/>
                    </a:lnTo>
                    <a:cubicBezTo>
                      <a:pt x="2289" y="2759"/>
                      <a:pt x="2265" y="2770"/>
                      <a:pt x="2239" y="27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20">
                <a:extLst>
                  <a:ext uri="{FF2B5EF4-FFF2-40B4-BE49-F238E27FC236}">
                    <a16:creationId xmlns:a16="http://schemas.microsoft.com/office/drawing/2014/main" id="{DFC233AE-BBC9-4155-857E-BE7A899FA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4794" y="8826119"/>
                <a:ext cx="1193037" cy="2048570"/>
              </a:xfrm>
              <a:custGeom>
                <a:avLst/>
                <a:gdLst>
                  <a:gd name="T0" fmla="*/ 1245 w 1341"/>
                  <a:gd name="T1" fmla="*/ 1192 h 2301"/>
                  <a:gd name="T2" fmla="*/ 1270 w 1341"/>
                  <a:gd name="T3" fmla="*/ 1199 h 2301"/>
                  <a:gd name="T4" fmla="*/ 1334 w 1341"/>
                  <a:gd name="T5" fmla="*/ 1207 h 2301"/>
                  <a:gd name="T6" fmla="*/ 1286 w 1341"/>
                  <a:gd name="T7" fmla="*/ 1156 h 2301"/>
                  <a:gd name="T8" fmla="*/ 1217 w 1341"/>
                  <a:gd name="T9" fmla="*/ 1131 h 2301"/>
                  <a:gd name="T10" fmla="*/ 1143 w 1341"/>
                  <a:gd name="T11" fmla="*/ 961 h 2301"/>
                  <a:gd name="T12" fmla="*/ 1029 w 1341"/>
                  <a:gd name="T13" fmla="*/ 762 h 2301"/>
                  <a:gd name="T14" fmla="*/ 912 w 1341"/>
                  <a:gd name="T15" fmla="*/ 508 h 2301"/>
                  <a:gd name="T16" fmla="*/ 818 w 1341"/>
                  <a:gd name="T17" fmla="*/ 434 h 2301"/>
                  <a:gd name="T18" fmla="*/ 723 w 1341"/>
                  <a:gd name="T19" fmla="*/ 318 h 2301"/>
                  <a:gd name="T20" fmla="*/ 792 w 1341"/>
                  <a:gd name="T21" fmla="*/ 154 h 2301"/>
                  <a:gd name="T22" fmla="*/ 669 w 1341"/>
                  <a:gd name="T23" fmla="*/ 0 h 2301"/>
                  <a:gd name="T24" fmla="*/ 546 w 1341"/>
                  <a:gd name="T25" fmla="*/ 154 h 2301"/>
                  <a:gd name="T26" fmla="*/ 614 w 1341"/>
                  <a:gd name="T27" fmla="*/ 318 h 2301"/>
                  <a:gd name="T28" fmla="*/ 521 w 1341"/>
                  <a:gd name="T29" fmla="*/ 434 h 2301"/>
                  <a:gd name="T30" fmla="*/ 431 w 1341"/>
                  <a:gd name="T31" fmla="*/ 504 h 2301"/>
                  <a:gd name="T32" fmla="*/ 310 w 1341"/>
                  <a:gd name="T33" fmla="*/ 762 h 2301"/>
                  <a:gd name="T34" fmla="*/ 293 w 1341"/>
                  <a:gd name="T35" fmla="*/ 819 h 2301"/>
                  <a:gd name="T36" fmla="*/ 197 w 1341"/>
                  <a:gd name="T37" fmla="*/ 961 h 2301"/>
                  <a:gd name="T38" fmla="*/ 122 w 1341"/>
                  <a:gd name="T39" fmla="*/ 1131 h 2301"/>
                  <a:gd name="T40" fmla="*/ 54 w 1341"/>
                  <a:gd name="T41" fmla="*/ 1156 h 2301"/>
                  <a:gd name="T42" fmla="*/ 6 w 1341"/>
                  <a:gd name="T43" fmla="*/ 1207 h 2301"/>
                  <a:gd name="T44" fmla="*/ 95 w 1341"/>
                  <a:gd name="T45" fmla="*/ 1192 h 2301"/>
                  <a:gd name="T46" fmla="*/ 72 w 1341"/>
                  <a:gd name="T47" fmla="*/ 1260 h 2301"/>
                  <a:gd name="T48" fmla="*/ 27 w 1341"/>
                  <a:gd name="T49" fmla="*/ 1335 h 2301"/>
                  <a:gd name="T50" fmla="*/ 43 w 1341"/>
                  <a:gd name="T51" fmla="*/ 1354 h 2301"/>
                  <a:gd name="T52" fmla="*/ 74 w 1341"/>
                  <a:gd name="T53" fmla="*/ 1366 h 2301"/>
                  <a:gd name="T54" fmla="*/ 179 w 1341"/>
                  <a:gd name="T55" fmla="*/ 1301 h 2301"/>
                  <a:gd name="T56" fmla="*/ 220 w 1341"/>
                  <a:gd name="T57" fmla="*/ 1187 h 2301"/>
                  <a:gd name="T58" fmla="*/ 474 w 1341"/>
                  <a:gd name="T59" fmla="*/ 789 h 2301"/>
                  <a:gd name="T60" fmla="*/ 483 w 1341"/>
                  <a:gd name="T61" fmla="*/ 1004 h 2301"/>
                  <a:gd name="T62" fmla="*/ 481 w 1341"/>
                  <a:gd name="T63" fmla="*/ 1057 h 2301"/>
                  <a:gd name="T64" fmla="*/ 425 w 1341"/>
                  <a:gd name="T65" fmla="*/ 1612 h 2301"/>
                  <a:gd name="T66" fmla="*/ 417 w 1341"/>
                  <a:gd name="T67" fmla="*/ 2077 h 2301"/>
                  <a:gd name="T68" fmla="*/ 354 w 1341"/>
                  <a:gd name="T69" fmla="*/ 2260 h 2301"/>
                  <a:gd name="T70" fmla="*/ 579 w 1341"/>
                  <a:gd name="T71" fmla="*/ 2186 h 2301"/>
                  <a:gd name="T72" fmla="*/ 691 w 1341"/>
                  <a:gd name="T73" fmla="*/ 1315 h 2301"/>
                  <a:gd name="T74" fmla="*/ 763 w 1341"/>
                  <a:gd name="T75" fmla="*/ 1648 h 2301"/>
                  <a:gd name="T76" fmla="*/ 826 w 1341"/>
                  <a:gd name="T77" fmla="*/ 2192 h 2301"/>
                  <a:gd name="T78" fmla="*/ 1081 w 1341"/>
                  <a:gd name="T79" fmla="*/ 2265 h 2301"/>
                  <a:gd name="T80" fmla="*/ 993 w 1341"/>
                  <a:gd name="T81" fmla="*/ 2107 h 2301"/>
                  <a:gd name="T82" fmla="*/ 961 w 1341"/>
                  <a:gd name="T83" fmla="*/ 1594 h 2301"/>
                  <a:gd name="T84" fmla="*/ 863 w 1341"/>
                  <a:gd name="T85" fmla="*/ 1067 h 2301"/>
                  <a:gd name="T86" fmla="*/ 865 w 1341"/>
                  <a:gd name="T87" fmla="*/ 789 h 2301"/>
                  <a:gd name="T88" fmla="*/ 926 w 1341"/>
                  <a:gd name="T89" fmla="*/ 875 h 2301"/>
                  <a:gd name="T90" fmla="*/ 1120 w 1341"/>
                  <a:gd name="T91" fmla="*/ 1187 h 2301"/>
                  <a:gd name="T92" fmla="*/ 1160 w 1341"/>
                  <a:gd name="T93" fmla="*/ 1301 h 2301"/>
                  <a:gd name="T94" fmla="*/ 1265 w 1341"/>
                  <a:gd name="T95" fmla="*/ 1366 h 2301"/>
                  <a:gd name="T96" fmla="*/ 1297 w 1341"/>
                  <a:gd name="T97" fmla="*/ 1354 h 2301"/>
                  <a:gd name="T98" fmla="*/ 1312 w 1341"/>
                  <a:gd name="T99" fmla="*/ 1335 h 2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41" h="2301">
                    <a:moveTo>
                      <a:pt x="1267" y="1260"/>
                    </a:moveTo>
                    <a:lnTo>
                      <a:pt x="1245" y="1192"/>
                    </a:lnTo>
                    <a:lnTo>
                      <a:pt x="1270" y="1199"/>
                    </a:lnTo>
                    <a:lnTo>
                      <a:pt x="1270" y="1199"/>
                    </a:lnTo>
                    <a:cubicBezTo>
                      <a:pt x="1299" y="1227"/>
                      <a:pt x="1334" y="1207"/>
                      <a:pt x="1334" y="1207"/>
                    </a:cubicBezTo>
                    <a:lnTo>
                      <a:pt x="1334" y="1207"/>
                    </a:lnTo>
                    <a:cubicBezTo>
                      <a:pt x="1334" y="1207"/>
                      <a:pt x="1313" y="1180"/>
                      <a:pt x="1286" y="1156"/>
                    </a:cubicBezTo>
                    <a:lnTo>
                      <a:pt x="1286" y="1156"/>
                    </a:lnTo>
                    <a:cubicBezTo>
                      <a:pt x="1258" y="1132"/>
                      <a:pt x="1217" y="1131"/>
                      <a:pt x="1217" y="1131"/>
                    </a:cubicBezTo>
                    <a:lnTo>
                      <a:pt x="1217" y="1131"/>
                    </a:lnTo>
                    <a:cubicBezTo>
                      <a:pt x="1217" y="1131"/>
                      <a:pt x="1182" y="1054"/>
                      <a:pt x="1143" y="961"/>
                    </a:cubicBezTo>
                    <a:lnTo>
                      <a:pt x="1143" y="961"/>
                    </a:lnTo>
                    <a:cubicBezTo>
                      <a:pt x="1094" y="849"/>
                      <a:pt x="1047" y="819"/>
                      <a:pt x="1047" y="819"/>
                    </a:cubicBezTo>
                    <a:lnTo>
                      <a:pt x="1029" y="762"/>
                    </a:lnTo>
                    <a:lnTo>
                      <a:pt x="1029" y="762"/>
                    </a:lnTo>
                    <a:cubicBezTo>
                      <a:pt x="995" y="642"/>
                      <a:pt x="947" y="557"/>
                      <a:pt x="912" y="508"/>
                    </a:cubicBezTo>
                    <a:lnTo>
                      <a:pt x="912" y="508"/>
                    </a:lnTo>
                    <a:cubicBezTo>
                      <a:pt x="888" y="474"/>
                      <a:pt x="856" y="448"/>
                      <a:pt x="818" y="434"/>
                    </a:cubicBezTo>
                    <a:lnTo>
                      <a:pt x="723" y="399"/>
                    </a:lnTo>
                    <a:lnTo>
                      <a:pt x="723" y="318"/>
                    </a:lnTo>
                    <a:lnTo>
                      <a:pt x="723" y="318"/>
                    </a:lnTo>
                    <a:cubicBezTo>
                      <a:pt x="758" y="296"/>
                      <a:pt x="792" y="247"/>
                      <a:pt x="792" y="154"/>
                    </a:cubicBezTo>
                    <a:lnTo>
                      <a:pt x="792" y="154"/>
                    </a:lnTo>
                    <a:cubicBezTo>
                      <a:pt x="792" y="11"/>
                      <a:pt x="737" y="0"/>
                      <a:pt x="669" y="0"/>
                    </a:cubicBezTo>
                    <a:lnTo>
                      <a:pt x="669" y="0"/>
                    </a:lnTo>
                    <a:cubicBezTo>
                      <a:pt x="602" y="0"/>
                      <a:pt x="546" y="11"/>
                      <a:pt x="546" y="154"/>
                    </a:cubicBezTo>
                    <a:lnTo>
                      <a:pt x="546" y="154"/>
                    </a:lnTo>
                    <a:cubicBezTo>
                      <a:pt x="546" y="247"/>
                      <a:pt x="579" y="296"/>
                      <a:pt x="614" y="318"/>
                    </a:cubicBezTo>
                    <a:lnTo>
                      <a:pt x="614" y="399"/>
                    </a:lnTo>
                    <a:lnTo>
                      <a:pt x="521" y="434"/>
                    </a:lnTo>
                    <a:lnTo>
                      <a:pt x="521" y="434"/>
                    </a:lnTo>
                    <a:cubicBezTo>
                      <a:pt x="485" y="448"/>
                      <a:pt x="454" y="472"/>
                      <a:pt x="431" y="504"/>
                    </a:cubicBezTo>
                    <a:lnTo>
                      <a:pt x="431" y="504"/>
                    </a:lnTo>
                    <a:cubicBezTo>
                      <a:pt x="396" y="553"/>
                      <a:pt x="346" y="638"/>
                      <a:pt x="310" y="762"/>
                    </a:cubicBezTo>
                    <a:lnTo>
                      <a:pt x="293" y="819"/>
                    </a:lnTo>
                    <a:lnTo>
                      <a:pt x="293" y="819"/>
                    </a:lnTo>
                    <a:cubicBezTo>
                      <a:pt x="293" y="819"/>
                      <a:pt x="245" y="849"/>
                      <a:pt x="197" y="961"/>
                    </a:cubicBezTo>
                    <a:lnTo>
                      <a:pt x="197" y="961"/>
                    </a:lnTo>
                    <a:cubicBezTo>
                      <a:pt x="157" y="1054"/>
                      <a:pt x="122" y="1131"/>
                      <a:pt x="122" y="1131"/>
                    </a:cubicBezTo>
                    <a:lnTo>
                      <a:pt x="122" y="1131"/>
                    </a:lnTo>
                    <a:cubicBezTo>
                      <a:pt x="122" y="1131"/>
                      <a:pt x="81" y="1132"/>
                      <a:pt x="54" y="1156"/>
                    </a:cubicBezTo>
                    <a:lnTo>
                      <a:pt x="54" y="1156"/>
                    </a:lnTo>
                    <a:cubicBezTo>
                      <a:pt x="27" y="1180"/>
                      <a:pt x="6" y="1207"/>
                      <a:pt x="6" y="1207"/>
                    </a:cubicBezTo>
                    <a:lnTo>
                      <a:pt x="6" y="1207"/>
                    </a:lnTo>
                    <a:cubicBezTo>
                      <a:pt x="6" y="1207"/>
                      <a:pt x="40" y="1227"/>
                      <a:pt x="69" y="1199"/>
                    </a:cubicBezTo>
                    <a:lnTo>
                      <a:pt x="95" y="1192"/>
                    </a:lnTo>
                    <a:lnTo>
                      <a:pt x="72" y="1260"/>
                    </a:lnTo>
                    <a:lnTo>
                      <a:pt x="72" y="1260"/>
                    </a:lnTo>
                    <a:cubicBezTo>
                      <a:pt x="72" y="1260"/>
                      <a:pt x="0" y="1325"/>
                      <a:pt x="27" y="1335"/>
                    </a:cubicBezTo>
                    <a:lnTo>
                      <a:pt x="27" y="1335"/>
                    </a:lnTo>
                    <a:cubicBezTo>
                      <a:pt x="27" y="1335"/>
                      <a:pt x="22" y="1356"/>
                      <a:pt x="43" y="1354"/>
                    </a:cubicBezTo>
                    <a:lnTo>
                      <a:pt x="43" y="1354"/>
                    </a:lnTo>
                    <a:cubicBezTo>
                      <a:pt x="43" y="1354"/>
                      <a:pt x="45" y="1374"/>
                      <a:pt x="74" y="1366"/>
                    </a:cubicBezTo>
                    <a:lnTo>
                      <a:pt x="74" y="1366"/>
                    </a:lnTo>
                    <a:cubicBezTo>
                      <a:pt x="103" y="1358"/>
                      <a:pt x="166" y="1330"/>
                      <a:pt x="179" y="1301"/>
                    </a:cubicBezTo>
                    <a:lnTo>
                      <a:pt x="179" y="1301"/>
                    </a:lnTo>
                    <a:cubicBezTo>
                      <a:pt x="192" y="1272"/>
                      <a:pt x="220" y="1187"/>
                      <a:pt x="220" y="1187"/>
                    </a:cubicBezTo>
                    <a:lnTo>
                      <a:pt x="220" y="1187"/>
                    </a:lnTo>
                    <a:cubicBezTo>
                      <a:pt x="220" y="1187"/>
                      <a:pt x="340" y="1093"/>
                      <a:pt x="413" y="875"/>
                    </a:cubicBezTo>
                    <a:lnTo>
                      <a:pt x="474" y="789"/>
                    </a:lnTo>
                    <a:lnTo>
                      <a:pt x="483" y="1004"/>
                    </a:lnTo>
                    <a:lnTo>
                      <a:pt x="483" y="1004"/>
                    </a:lnTo>
                    <a:cubicBezTo>
                      <a:pt x="483" y="1022"/>
                      <a:pt x="483" y="1040"/>
                      <a:pt x="481" y="1057"/>
                    </a:cubicBezTo>
                    <a:lnTo>
                      <a:pt x="481" y="1057"/>
                    </a:lnTo>
                    <a:cubicBezTo>
                      <a:pt x="468" y="1146"/>
                      <a:pt x="425" y="1445"/>
                      <a:pt x="425" y="1612"/>
                    </a:cubicBezTo>
                    <a:lnTo>
                      <a:pt x="425" y="1612"/>
                    </a:lnTo>
                    <a:cubicBezTo>
                      <a:pt x="423" y="1810"/>
                      <a:pt x="417" y="2077"/>
                      <a:pt x="417" y="2077"/>
                    </a:cubicBezTo>
                    <a:lnTo>
                      <a:pt x="417" y="2077"/>
                    </a:lnTo>
                    <a:cubicBezTo>
                      <a:pt x="417" y="2077"/>
                      <a:pt x="267" y="2244"/>
                      <a:pt x="354" y="2260"/>
                    </a:cubicBezTo>
                    <a:lnTo>
                      <a:pt x="354" y="2260"/>
                    </a:lnTo>
                    <a:cubicBezTo>
                      <a:pt x="442" y="2276"/>
                      <a:pt x="522" y="2226"/>
                      <a:pt x="579" y="2186"/>
                    </a:cubicBezTo>
                    <a:lnTo>
                      <a:pt x="579" y="2186"/>
                    </a:lnTo>
                    <a:cubicBezTo>
                      <a:pt x="638" y="2145"/>
                      <a:pt x="593" y="2031"/>
                      <a:pt x="628" y="1658"/>
                    </a:cubicBezTo>
                    <a:lnTo>
                      <a:pt x="691" y="1315"/>
                    </a:lnTo>
                    <a:lnTo>
                      <a:pt x="763" y="1648"/>
                    </a:lnTo>
                    <a:lnTo>
                      <a:pt x="763" y="1648"/>
                    </a:lnTo>
                    <a:cubicBezTo>
                      <a:pt x="763" y="1648"/>
                      <a:pt x="793" y="2110"/>
                      <a:pt x="826" y="2192"/>
                    </a:cubicBezTo>
                    <a:lnTo>
                      <a:pt x="826" y="2192"/>
                    </a:lnTo>
                    <a:cubicBezTo>
                      <a:pt x="852" y="2259"/>
                      <a:pt x="1045" y="2300"/>
                      <a:pt x="1081" y="2265"/>
                    </a:cubicBezTo>
                    <a:lnTo>
                      <a:pt x="1081" y="2265"/>
                    </a:lnTo>
                    <a:cubicBezTo>
                      <a:pt x="1117" y="2230"/>
                      <a:pt x="993" y="2107"/>
                      <a:pt x="993" y="2107"/>
                    </a:cubicBezTo>
                    <a:lnTo>
                      <a:pt x="993" y="2107"/>
                    </a:lnTo>
                    <a:cubicBezTo>
                      <a:pt x="993" y="2107"/>
                      <a:pt x="981" y="1747"/>
                      <a:pt x="961" y="1594"/>
                    </a:cubicBezTo>
                    <a:lnTo>
                      <a:pt x="961" y="1594"/>
                    </a:lnTo>
                    <a:cubicBezTo>
                      <a:pt x="945" y="1470"/>
                      <a:pt x="884" y="1162"/>
                      <a:pt x="863" y="1067"/>
                    </a:cubicBezTo>
                    <a:lnTo>
                      <a:pt x="863" y="1067"/>
                    </a:lnTo>
                    <a:cubicBezTo>
                      <a:pt x="857" y="1043"/>
                      <a:pt x="855" y="1018"/>
                      <a:pt x="856" y="993"/>
                    </a:cubicBezTo>
                    <a:lnTo>
                      <a:pt x="865" y="789"/>
                    </a:lnTo>
                    <a:lnTo>
                      <a:pt x="926" y="875"/>
                    </a:lnTo>
                    <a:lnTo>
                      <a:pt x="926" y="875"/>
                    </a:lnTo>
                    <a:cubicBezTo>
                      <a:pt x="999" y="1093"/>
                      <a:pt x="1120" y="1187"/>
                      <a:pt x="1120" y="1187"/>
                    </a:cubicBezTo>
                    <a:lnTo>
                      <a:pt x="1120" y="1187"/>
                    </a:lnTo>
                    <a:cubicBezTo>
                      <a:pt x="1120" y="1187"/>
                      <a:pt x="1147" y="1272"/>
                      <a:pt x="1160" y="1301"/>
                    </a:cubicBezTo>
                    <a:lnTo>
                      <a:pt x="1160" y="1301"/>
                    </a:lnTo>
                    <a:cubicBezTo>
                      <a:pt x="1174" y="1330"/>
                      <a:pt x="1236" y="1358"/>
                      <a:pt x="1265" y="1366"/>
                    </a:cubicBezTo>
                    <a:lnTo>
                      <a:pt x="1265" y="1366"/>
                    </a:lnTo>
                    <a:cubicBezTo>
                      <a:pt x="1294" y="1374"/>
                      <a:pt x="1297" y="1354"/>
                      <a:pt x="1297" y="1354"/>
                    </a:cubicBezTo>
                    <a:lnTo>
                      <a:pt x="1297" y="1354"/>
                    </a:lnTo>
                    <a:cubicBezTo>
                      <a:pt x="1316" y="1356"/>
                      <a:pt x="1312" y="1335"/>
                      <a:pt x="1312" y="1335"/>
                    </a:cubicBezTo>
                    <a:lnTo>
                      <a:pt x="1312" y="1335"/>
                    </a:lnTo>
                    <a:cubicBezTo>
                      <a:pt x="1340" y="1325"/>
                      <a:pt x="1267" y="1260"/>
                      <a:pt x="1267" y="12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21">
                <a:extLst>
                  <a:ext uri="{FF2B5EF4-FFF2-40B4-BE49-F238E27FC236}">
                    <a16:creationId xmlns:a16="http://schemas.microsoft.com/office/drawing/2014/main" id="{C6CA54E1-5692-4583-8E7D-AA2A8D135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7060" y="8924229"/>
                <a:ext cx="113811" cy="117734"/>
              </a:xfrm>
              <a:custGeom>
                <a:avLst/>
                <a:gdLst>
                  <a:gd name="T0" fmla="*/ 64 w 129"/>
                  <a:gd name="T1" fmla="*/ 17 h 134"/>
                  <a:gd name="T2" fmla="*/ 64 w 129"/>
                  <a:gd name="T3" fmla="*/ 17 h 134"/>
                  <a:gd name="T4" fmla="*/ 18 w 129"/>
                  <a:gd name="T5" fmla="*/ 66 h 134"/>
                  <a:gd name="T6" fmla="*/ 18 w 129"/>
                  <a:gd name="T7" fmla="*/ 66 h 134"/>
                  <a:gd name="T8" fmla="*/ 64 w 129"/>
                  <a:gd name="T9" fmla="*/ 115 h 134"/>
                  <a:gd name="T10" fmla="*/ 64 w 129"/>
                  <a:gd name="T11" fmla="*/ 115 h 134"/>
                  <a:gd name="T12" fmla="*/ 111 w 129"/>
                  <a:gd name="T13" fmla="*/ 66 h 134"/>
                  <a:gd name="T14" fmla="*/ 111 w 129"/>
                  <a:gd name="T15" fmla="*/ 66 h 134"/>
                  <a:gd name="T16" fmla="*/ 64 w 129"/>
                  <a:gd name="T17" fmla="*/ 17 h 134"/>
                  <a:gd name="T18" fmla="*/ 64 w 129"/>
                  <a:gd name="T19" fmla="*/ 133 h 134"/>
                  <a:gd name="T20" fmla="*/ 64 w 129"/>
                  <a:gd name="T21" fmla="*/ 133 h 134"/>
                  <a:gd name="T22" fmla="*/ 0 w 129"/>
                  <a:gd name="T23" fmla="*/ 66 h 134"/>
                  <a:gd name="T24" fmla="*/ 0 w 129"/>
                  <a:gd name="T25" fmla="*/ 66 h 134"/>
                  <a:gd name="T26" fmla="*/ 64 w 129"/>
                  <a:gd name="T27" fmla="*/ 0 h 134"/>
                  <a:gd name="T28" fmla="*/ 64 w 129"/>
                  <a:gd name="T29" fmla="*/ 0 h 134"/>
                  <a:gd name="T30" fmla="*/ 128 w 129"/>
                  <a:gd name="T31" fmla="*/ 66 h 134"/>
                  <a:gd name="T32" fmla="*/ 128 w 129"/>
                  <a:gd name="T33" fmla="*/ 66 h 134"/>
                  <a:gd name="T34" fmla="*/ 64 w 129"/>
                  <a:gd name="T35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134">
                    <a:moveTo>
                      <a:pt x="64" y="17"/>
                    </a:moveTo>
                    <a:lnTo>
                      <a:pt x="64" y="17"/>
                    </a:lnTo>
                    <a:cubicBezTo>
                      <a:pt x="38" y="17"/>
                      <a:pt x="18" y="39"/>
                      <a:pt x="18" y="66"/>
                    </a:cubicBezTo>
                    <a:lnTo>
                      <a:pt x="18" y="66"/>
                    </a:lnTo>
                    <a:cubicBezTo>
                      <a:pt x="18" y="94"/>
                      <a:pt x="38" y="115"/>
                      <a:pt x="64" y="115"/>
                    </a:cubicBezTo>
                    <a:lnTo>
                      <a:pt x="64" y="115"/>
                    </a:lnTo>
                    <a:cubicBezTo>
                      <a:pt x="90" y="115"/>
                      <a:pt x="111" y="94"/>
                      <a:pt x="111" y="66"/>
                    </a:cubicBezTo>
                    <a:lnTo>
                      <a:pt x="111" y="66"/>
                    </a:lnTo>
                    <a:cubicBezTo>
                      <a:pt x="111" y="39"/>
                      <a:pt x="90" y="17"/>
                      <a:pt x="64" y="17"/>
                    </a:cubicBezTo>
                    <a:close/>
                    <a:moveTo>
                      <a:pt x="64" y="133"/>
                    </a:moveTo>
                    <a:lnTo>
                      <a:pt x="64" y="133"/>
                    </a:lnTo>
                    <a:cubicBezTo>
                      <a:pt x="29" y="133"/>
                      <a:pt x="0" y="103"/>
                      <a:pt x="0" y="66"/>
                    </a:cubicBezTo>
                    <a:lnTo>
                      <a:pt x="0" y="66"/>
                    </a:lnTo>
                    <a:cubicBezTo>
                      <a:pt x="0" y="29"/>
                      <a:pt x="29" y="0"/>
                      <a:pt x="64" y="0"/>
                    </a:cubicBezTo>
                    <a:lnTo>
                      <a:pt x="64" y="0"/>
                    </a:lnTo>
                    <a:cubicBezTo>
                      <a:pt x="99" y="0"/>
                      <a:pt x="128" y="29"/>
                      <a:pt x="128" y="66"/>
                    </a:cubicBezTo>
                    <a:lnTo>
                      <a:pt x="128" y="66"/>
                    </a:lnTo>
                    <a:cubicBezTo>
                      <a:pt x="128" y="103"/>
                      <a:pt x="99" y="133"/>
                      <a:pt x="64" y="13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22">
                <a:extLst>
                  <a:ext uri="{FF2B5EF4-FFF2-40B4-BE49-F238E27FC236}">
                    <a16:creationId xmlns:a16="http://schemas.microsoft.com/office/drawing/2014/main" id="{241F9827-5F99-49E9-A8B6-34C36BE4B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5172" y="8979172"/>
                <a:ext cx="510180" cy="15698"/>
              </a:xfrm>
              <a:custGeom>
                <a:avLst/>
                <a:gdLst>
                  <a:gd name="T0" fmla="*/ 565 w 574"/>
                  <a:gd name="T1" fmla="*/ 17 h 18"/>
                  <a:gd name="T2" fmla="*/ 9 w 574"/>
                  <a:gd name="T3" fmla="*/ 17 h 18"/>
                  <a:gd name="T4" fmla="*/ 9 w 574"/>
                  <a:gd name="T5" fmla="*/ 17 h 18"/>
                  <a:gd name="T6" fmla="*/ 0 w 574"/>
                  <a:gd name="T7" fmla="*/ 8 h 18"/>
                  <a:gd name="T8" fmla="*/ 0 w 574"/>
                  <a:gd name="T9" fmla="*/ 8 h 18"/>
                  <a:gd name="T10" fmla="*/ 9 w 574"/>
                  <a:gd name="T11" fmla="*/ 0 h 18"/>
                  <a:gd name="T12" fmla="*/ 565 w 574"/>
                  <a:gd name="T13" fmla="*/ 0 h 18"/>
                  <a:gd name="T14" fmla="*/ 565 w 574"/>
                  <a:gd name="T15" fmla="*/ 0 h 18"/>
                  <a:gd name="T16" fmla="*/ 573 w 574"/>
                  <a:gd name="T17" fmla="*/ 8 h 18"/>
                  <a:gd name="T18" fmla="*/ 573 w 574"/>
                  <a:gd name="T19" fmla="*/ 8 h 18"/>
                  <a:gd name="T20" fmla="*/ 565 w 574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4" h="18">
                    <a:moveTo>
                      <a:pt x="565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3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9" y="0"/>
                    </a:cubicBezTo>
                    <a:lnTo>
                      <a:pt x="565" y="0"/>
                    </a:lnTo>
                    <a:lnTo>
                      <a:pt x="565" y="0"/>
                    </a:lnTo>
                    <a:cubicBezTo>
                      <a:pt x="570" y="0"/>
                      <a:pt x="573" y="3"/>
                      <a:pt x="573" y="8"/>
                    </a:cubicBezTo>
                    <a:lnTo>
                      <a:pt x="573" y="8"/>
                    </a:lnTo>
                    <a:cubicBezTo>
                      <a:pt x="573" y="13"/>
                      <a:pt x="570" y="17"/>
                      <a:pt x="565" y="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23">
                <a:extLst>
                  <a:ext uri="{FF2B5EF4-FFF2-40B4-BE49-F238E27FC236}">
                    <a16:creationId xmlns:a16="http://schemas.microsoft.com/office/drawing/2014/main" id="{2CB2D987-337B-4309-9A3F-5DCA59584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6568" y="10266396"/>
                <a:ext cx="113808" cy="117734"/>
              </a:xfrm>
              <a:custGeom>
                <a:avLst/>
                <a:gdLst>
                  <a:gd name="T0" fmla="*/ 64 w 129"/>
                  <a:gd name="T1" fmla="*/ 17 h 134"/>
                  <a:gd name="T2" fmla="*/ 64 w 129"/>
                  <a:gd name="T3" fmla="*/ 17 h 134"/>
                  <a:gd name="T4" fmla="*/ 17 w 129"/>
                  <a:gd name="T5" fmla="*/ 66 h 134"/>
                  <a:gd name="T6" fmla="*/ 17 w 129"/>
                  <a:gd name="T7" fmla="*/ 66 h 134"/>
                  <a:gd name="T8" fmla="*/ 64 w 129"/>
                  <a:gd name="T9" fmla="*/ 115 h 134"/>
                  <a:gd name="T10" fmla="*/ 64 w 129"/>
                  <a:gd name="T11" fmla="*/ 115 h 134"/>
                  <a:gd name="T12" fmla="*/ 111 w 129"/>
                  <a:gd name="T13" fmla="*/ 66 h 134"/>
                  <a:gd name="T14" fmla="*/ 111 w 129"/>
                  <a:gd name="T15" fmla="*/ 66 h 134"/>
                  <a:gd name="T16" fmla="*/ 64 w 129"/>
                  <a:gd name="T17" fmla="*/ 17 h 134"/>
                  <a:gd name="T18" fmla="*/ 64 w 129"/>
                  <a:gd name="T19" fmla="*/ 133 h 134"/>
                  <a:gd name="T20" fmla="*/ 64 w 129"/>
                  <a:gd name="T21" fmla="*/ 133 h 134"/>
                  <a:gd name="T22" fmla="*/ 0 w 129"/>
                  <a:gd name="T23" fmla="*/ 66 h 134"/>
                  <a:gd name="T24" fmla="*/ 0 w 129"/>
                  <a:gd name="T25" fmla="*/ 66 h 134"/>
                  <a:gd name="T26" fmla="*/ 64 w 129"/>
                  <a:gd name="T27" fmla="*/ 0 h 134"/>
                  <a:gd name="T28" fmla="*/ 64 w 129"/>
                  <a:gd name="T29" fmla="*/ 0 h 134"/>
                  <a:gd name="T30" fmla="*/ 128 w 129"/>
                  <a:gd name="T31" fmla="*/ 66 h 134"/>
                  <a:gd name="T32" fmla="*/ 128 w 129"/>
                  <a:gd name="T33" fmla="*/ 66 h 134"/>
                  <a:gd name="T34" fmla="*/ 64 w 129"/>
                  <a:gd name="T35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134">
                    <a:moveTo>
                      <a:pt x="64" y="17"/>
                    </a:moveTo>
                    <a:lnTo>
                      <a:pt x="64" y="17"/>
                    </a:lnTo>
                    <a:cubicBezTo>
                      <a:pt x="38" y="17"/>
                      <a:pt x="17" y="40"/>
                      <a:pt x="17" y="66"/>
                    </a:cubicBezTo>
                    <a:lnTo>
                      <a:pt x="17" y="66"/>
                    </a:lnTo>
                    <a:cubicBezTo>
                      <a:pt x="17" y="93"/>
                      <a:pt x="38" y="115"/>
                      <a:pt x="64" y="115"/>
                    </a:cubicBezTo>
                    <a:lnTo>
                      <a:pt x="64" y="115"/>
                    </a:lnTo>
                    <a:cubicBezTo>
                      <a:pt x="89" y="115"/>
                      <a:pt x="111" y="93"/>
                      <a:pt x="111" y="66"/>
                    </a:cubicBezTo>
                    <a:lnTo>
                      <a:pt x="111" y="66"/>
                    </a:lnTo>
                    <a:cubicBezTo>
                      <a:pt x="111" y="40"/>
                      <a:pt x="89" y="17"/>
                      <a:pt x="64" y="17"/>
                    </a:cubicBezTo>
                    <a:close/>
                    <a:moveTo>
                      <a:pt x="64" y="133"/>
                    </a:moveTo>
                    <a:lnTo>
                      <a:pt x="64" y="133"/>
                    </a:lnTo>
                    <a:cubicBezTo>
                      <a:pt x="29" y="133"/>
                      <a:pt x="0" y="103"/>
                      <a:pt x="0" y="66"/>
                    </a:cubicBezTo>
                    <a:lnTo>
                      <a:pt x="0" y="66"/>
                    </a:lnTo>
                    <a:cubicBezTo>
                      <a:pt x="0" y="30"/>
                      <a:pt x="29" y="0"/>
                      <a:pt x="64" y="0"/>
                    </a:cubicBezTo>
                    <a:lnTo>
                      <a:pt x="64" y="0"/>
                    </a:lnTo>
                    <a:cubicBezTo>
                      <a:pt x="98" y="0"/>
                      <a:pt x="128" y="30"/>
                      <a:pt x="128" y="66"/>
                    </a:cubicBezTo>
                    <a:lnTo>
                      <a:pt x="128" y="66"/>
                    </a:lnTo>
                    <a:cubicBezTo>
                      <a:pt x="128" y="103"/>
                      <a:pt x="98" y="133"/>
                      <a:pt x="64" y="13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24">
                <a:extLst>
                  <a:ext uri="{FF2B5EF4-FFF2-40B4-BE49-F238E27FC236}">
                    <a16:creationId xmlns:a16="http://schemas.microsoft.com/office/drawing/2014/main" id="{6D828187-4305-4C99-A887-CA1FAF848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4678" y="10317415"/>
                <a:ext cx="270789" cy="15698"/>
              </a:xfrm>
              <a:custGeom>
                <a:avLst/>
                <a:gdLst>
                  <a:gd name="T0" fmla="*/ 298 w 306"/>
                  <a:gd name="T1" fmla="*/ 17 h 18"/>
                  <a:gd name="T2" fmla="*/ 8 w 306"/>
                  <a:gd name="T3" fmla="*/ 17 h 18"/>
                  <a:gd name="T4" fmla="*/ 8 w 306"/>
                  <a:gd name="T5" fmla="*/ 17 h 18"/>
                  <a:gd name="T6" fmla="*/ 0 w 306"/>
                  <a:gd name="T7" fmla="*/ 8 h 18"/>
                  <a:gd name="T8" fmla="*/ 0 w 306"/>
                  <a:gd name="T9" fmla="*/ 8 h 18"/>
                  <a:gd name="T10" fmla="*/ 8 w 306"/>
                  <a:gd name="T11" fmla="*/ 0 h 18"/>
                  <a:gd name="T12" fmla="*/ 298 w 306"/>
                  <a:gd name="T13" fmla="*/ 0 h 18"/>
                  <a:gd name="T14" fmla="*/ 298 w 306"/>
                  <a:gd name="T15" fmla="*/ 0 h 18"/>
                  <a:gd name="T16" fmla="*/ 305 w 306"/>
                  <a:gd name="T17" fmla="*/ 8 h 18"/>
                  <a:gd name="T18" fmla="*/ 305 w 306"/>
                  <a:gd name="T19" fmla="*/ 8 h 18"/>
                  <a:gd name="T20" fmla="*/ 298 w 30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6" h="18">
                    <a:moveTo>
                      <a:pt x="298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3" y="17"/>
                      <a:pt x="0" y="14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298" y="0"/>
                    </a:lnTo>
                    <a:lnTo>
                      <a:pt x="298" y="0"/>
                    </a:lnTo>
                    <a:cubicBezTo>
                      <a:pt x="302" y="0"/>
                      <a:pt x="305" y="3"/>
                      <a:pt x="305" y="8"/>
                    </a:cubicBezTo>
                    <a:lnTo>
                      <a:pt x="305" y="8"/>
                    </a:lnTo>
                    <a:cubicBezTo>
                      <a:pt x="305" y="14"/>
                      <a:pt x="302" y="17"/>
                      <a:pt x="298" y="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25">
                <a:extLst>
                  <a:ext uri="{FF2B5EF4-FFF2-40B4-BE49-F238E27FC236}">
                    <a16:creationId xmlns:a16="http://schemas.microsoft.com/office/drawing/2014/main" id="{8090537F-6ECE-4E0E-9C59-C1C2F513E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4662" y="10596051"/>
                <a:ext cx="113808" cy="117734"/>
              </a:xfrm>
              <a:custGeom>
                <a:avLst/>
                <a:gdLst>
                  <a:gd name="T0" fmla="*/ 63 w 128"/>
                  <a:gd name="T1" fmla="*/ 18 h 134"/>
                  <a:gd name="T2" fmla="*/ 63 w 128"/>
                  <a:gd name="T3" fmla="*/ 18 h 134"/>
                  <a:gd name="T4" fmla="*/ 17 w 128"/>
                  <a:gd name="T5" fmla="*/ 66 h 134"/>
                  <a:gd name="T6" fmla="*/ 17 w 128"/>
                  <a:gd name="T7" fmla="*/ 66 h 134"/>
                  <a:gd name="T8" fmla="*/ 63 w 128"/>
                  <a:gd name="T9" fmla="*/ 115 h 134"/>
                  <a:gd name="T10" fmla="*/ 63 w 128"/>
                  <a:gd name="T11" fmla="*/ 115 h 134"/>
                  <a:gd name="T12" fmla="*/ 111 w 128"/>
                  <a:gd name="T13" fmla="*/ 66 h 134"/>
                  <a:gd name="T14" fmla="*/ 111 w 128"/>
                  <a:gd name="T15" fmla="*/ 66 h 134"/>
                  <a:gd name="T16" fmla="*/ 63 w 128"/>
                  <a:gd name="T17" fmla="*/ 18 h 134"/>
                  <a:gd name="T18" fmla="*/ 63 w 128"/>
                  <a:gd name="T19" fmla="*/ 133 h 134"/>
                  <a:gd name="T20" fmla="*/ 63 w 128"/>
                  <a:gd name="T21" fmla="*/ 133 h 134"/>
                  <a:gd name="T22" fmla="*/ 0 w 128"/>
                  <a:gd name="T23" fmla="*/ 66 h 134"/>
                  <a:gd name="T24" fmla="*/ 0 w 128"/>
                  <a:gd name="T25" fmla="*/ 66 h 134"/>
                  <a:gd name="T26" fmla="*/ 63 w 128"/>
                  <a:gd name="T27" fmla="*/ 0 h 134"/>
                  <a:gd name="T28" fmla="*/ 63 w 128"/>
                  <a:gd name="T29" fmla="*/ 0 h 134"/>
                  <a:gd name="T30" fmla="*/ 127 w 128"/>
                  <a:gd name="T31" fmla="*/ 66 h 134"/>
                  <a:gd name="T32" fmla="*/ 127 w 128"/>
                  <a:gd name="T33" fmla="*/ 66 h 134"/>
                  <a:gd name="T34" fmla="*/ 63 w 128"/>
                  <a:gd name="T35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134">
                    <a:moveTo>
                      <a:pt x="63" y="18"/>
                    </a:moveTo>
                    <a:lnTo>
                      <a:pt x="63" y="18"/>
                    </a:lnTo>
                    <a:cubicBezTo>
                      <a:pt x="38" y="18"/>
                      <a:pt x="17" y="40"/>
                      <a:pt x="17" y="66"/>
                    </a:cubicBezTo>
                    <a:lnTo>
                      <a:pt x="17" y="66"/>
                    </a:lnTo>
                    <a:cubicBezTo>
                      <a:pt x="17" y="93"/>
                      <a:pt x="38" y="115"/>
                      <a:pt x="63" y="115"/>
                    </a:cubicBezTo>
                    <a:lnTo>
                      <a:pt x="63" y="115"/>
                    </a:lnTo>
                    <a:cubicBezTo>
                      <a:pt x="89" y="115"/>
                      <a:pt x="111" y="93"/>
                      <a:pt x="111" y="66"/>
                    </a:cubicBezTo>
                    <a:lnTo>
                      <a:pt x="111" y="66"/>
                    </a:lnTo>
                    <a:cubicBezTo>
                      <a:pt x="111" y="40"/>
                      <a:pt x="89" y="18"/>
                      <a:pt x="63" y="18"/>
                    </a:cubicBezTo>
                    <a:close/>
                    <a:moveTo>
                      <a:pt x="63" y="133"/>
                    </a:moveTo>
                    <a:lnTo>
                      <a:pt x="63" y="133"/>
                    </a:lnTo>
                    <a:cubicBezTo>
                      <a:pt x="28" y="133"/>
                      <a:pt x="0" y="103"/>
                      <a:pt x="0" y="66"/>
                    </a:cubicBezTo>
                    <a:lnTo>
                      <a:pt x="0" y="66"/>
                    </a:lnTo>
                    <a:cubicBezTo>
                      <a:pt x="0" y="30"/>
                      <a:pt x="28" y="0"/>
                      <a:pt x="63" y="0"/>
                    </a:cubicBezTo>
                    <a:lnTo>
                      <a:pt x="63" y="0"/>
                    </a:lnTo>
                    <a:cubicBezTo>
                      <a:pt x="98" y="0"/>
                      <a:pt x="127" y="30"/>
                      <a:pt x="127" y="66"/>
                    </a:cubicBezTo>
                    <a:lnTo>
                      <a:pt x="127" y="66"/>
                    </a:lnTo>
                    <a:cubicBezTo>
                      <a:pt x="127" y="103"/>
                      <a:pt x="98" y="133"/>
                      <a:pt x="63" y="13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26">
                <a:extLst>
                  <a:ext uri="{FF2B5EF4-FFF2-40B4-BE49-F238E27FC236}">
                    <a16:creationId xmlns:a16="http://schemas.microsoft.com/office/drawing/2014/main" id="{ACE1CA09-6825-4D11-9819-0C58AF886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6024" y="10647070"/>
                <a:ext cx="294336" cy="19621"/>
              </a:xfrm>
              <a:custGeom>
                <a:avLst/>
                <a:gdLst>
                  <a:gd name="T0" fmla="*/ 322 w 331"/>
                  <a:gd name="T1" fmla="*/ 19 h 20"/>
                  <a:gd name="T2" fmla="*/ 8 w 331"/>
                  <a:gd name="T3" fmla="*/ 19 h 20"/>
                  <a:gd name="T4" fmla="*/ 8 w 331"/>
                  <a:gd name="T5" fmla="*/ 19 h 20"/>
                  <a:gd name="T6" fmla="*/ 0 w 331"/>
                  <a:gd name="T7" fmla="*/ 9 h 20"/>
                  <a:gd name="T8" fmla="*/ 0 w 331"/>
                  <a:gd name="T9" fmla="*/ 9 h 20"/>
                  <a:gd name="T10" fmla="*/ 8 w 331"/>
                  <a:gd name="T11" fmla="*/ 0 h 20"/>
                  <a:gd name="T12" fmla="*/ 322 w 331"/>
                  <a:gd name="T13" fmla="*/ 0 h 20"/>
                  <a:gd name="T14" fmla="*/ 322 w 331"/>
                  <a:gd name="T15" fmla="*/ 0 h 20"/>
                  <a:gd name="T16" fmla="*/ 330 w 331"/>
                  <a:gd name="T17" fmla="*/ 9 h 20"/>
                  <a:gd name="T18" fmla="*/ 330 w 331"/>
                  <a:gd name="T19" fmla="*/ 9 h 20"/>
                  <a:gd name="T20" fmla="*/ 322 w 33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1" h="20">
                    <a:moveTo>
                      <a:pt x="322" y="19"/>
                    </a:moveTo>
                    <a:lnTo>
                      <a:pt x="8" y="19"/>
                    </a:lnTo>
                    <a:lnTo>
                      <a:pt x="8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322" y="0"/>
                    </a:lnTo>
                    <a:lnTo>
                      <a:pt x="322" y="0"/>
                    </a:lnTo>
                    <a:cubicBezTo>
                      <a:pt x="326" y="0"/>
                      <a:pt x="330" y="5"/>
                      <a:pt x="330" y="9"/>
                    </a:cubicBezTo>
                    <a:lnTo>
                      <a:pt x="330" y="9"/>
                    </a:lnTo>
                    <a:cubicBezTo>
                      <a:pt x="330" y="14"/>
                      <a:pt x="326" y="19"/>
                      <a:pt x="322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27">
                <a:extLst>
                  <a:ext uri="{FF2B5EF4-FFF2-40B4-BE49-F238E27FC236}">
                    <a16:creationId xmlns:a16="http://schemas.microsoft.com/office/drawing/2014/main" id="{840BDFB5-FE9D-4F4D-BF26-623342CF0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5188" y="9320601"/>
                <a:ext cx="113808" cy="121657"/>
              </a:xfrm>
              <a:custGeom>
                <a:avLst/>
                <a:gdLst>
                  <a:gd name="T0" fmla="*/ 63 w 128"/>
                  <a:gd name="T1" fmla="*/ 18 h 135"/>
                  <a:gd name="T2" fmla="*/ 63 w 128"/>
                  <a:gd name="T3" fmla="*/ 18 h 135"/>
                  <a:gd name="T4" fmla="*/ 17 w 128"/>
                  <a:gd name="T5" fmla="*/ 67 h 135"/>
                  <a:gd name="T6" fmla="*/ 17 w 128"/>
                  <a:gd name="T7" fmla="*/ 67 h 135"/>
                  <a:gd name="T8" fmla="*/ 63 w 128"/>
                  <a:gd name="T9" fmla="*/ 116 h 135"/>
                  <a:gd name="T10" fmla="*/ 63 w 128"/>
                  <a:gd name="T11" fmla="*/ 116 h 135"/>
                  <a:gd name="T12" fmla="*/ 110 w 128"/>
                  <a:gd name="T13" fmla="*/ 67 h 135"/>
                  <a:gd name="T14" fmla="*/ 110 w 128"/>
                  <a:gd name="T15" fmla="*/ 67 h 135"/>
                  <a:gd name="T16" fmla="*/ 63 w 128"/>
                  <a:gd name="T17" fmla="*/ 18 h 135"/>
                  <a:gd name="T18" fmla="*/ 63 w 128"/>
                  <a:gd name="T19" fmla="*/ 134 h 135"/>
                  <a:gd name="T20" fmla="*/ 63 w 128"/>
                  <a:gd name="T21" fmla="*/ 134 h 135"/>
                  <a:gd name="T22" fmla="*/ 0 w 128"/>
                  <a:gd name="T23" fmla="*/ 67 h 135"/>
                  <a:gd name="T24" fmla="*/ 0 w 128"/>
                  <a:gd name="T25" fmla="*/ 67 h 135"/>
                  <a:gd name="T26" fmla="*/ 63 w 128"/>
                  <a:gd name="T27" fmla="*/ 0 h 135"/>
                  <a:gd name="T28" fmla="*/ 63 w 128"/>
                  <a:gd name="T29" fmla="*/ 0 h 135"/>
                  <a:gd name="T30" fmla="*/ 127 w 128"/>
                  <a:gd name="T31" fmla="*/ 67 h 135"/>
                  <a:gd name="T32" fmla="*/ 127 w 128"/>
                  <a:gd name="T33" fmla="*/ 67 h 135"/>
                  <a:gd name="T34" fmla="*/ 63 w 128"/>
                  <a:gd name="T35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135">
                    <a:moveTo>
                      <a:pt x="63" y="18"/>
                    </a:moveTo>
                    <a:lnTo>
                      <a:pt x="63" y="18"/>
                    </a:lnTo>
                    <a:cubicBezTo>
                      <a:pt x="37" y="18"/>
                      <a:pt x="17" y="40"/>
                      <a:pt x="17" y="67"/>
                    </a:cubicBezTo>
                    <a:lnTo>
                      <a:pt x="17" y="67"/>
                    </a:lnTo>
                    <a:cubicBezTo>
                      <a:pt x="17" y="93"/>
                      <a:pt x="37" y="116"/>
                      <a:pt x="63" y="116"/>
                    </a:cubicBezTo>
                    <a:lnTo>
                      <a:pt x="63" y="116"/>
                    </a:lnTo>
                    <a:cubicBezTo>
                      <a:pt x="89" y="116"/>
                      <a:pt x="110" y="93"/>
                      <a:pt x="110" y="67"/>
                    </a:cubicBezTo>
                    <a:lnTo>
                      <a:pt x="110" y="67"/>
                    </a:lnTo>
                    <a:cubicBezTo>
                      <a:pt x="110" y="40"/>
                      <a:pt x="89" y="18"/>
                      <a:pt x="63" y="18"/>
                    </a:cubicBezTo>
                    <a:close/>
                    <a:moveTo>
                      <a:pt x="63" y="134"/>
                    </a:moveTo>
                    <a:lnTo>
                      <a:pt x="63" y="134"/>
                    </a:lnTo>
                    <a:cubicBezTo>
                      <a:pt x="28" y="134"/>
                      <a:pt x="0" y="104"/>
                      <a:pt x="0" y="67"/>
                    </a:cubicBezTo>
                    <a:lnTo>
                      <a:pt x="0" y="67"/>
                    </a:lnTo>
                    <a:cubicBezTo>
                      <a:pt x="0" y="30"/>
                      <a:pt x="28" y="0"/>
                      <a:pt x="63" y="0"/>
                    </a:cubicBezTo>
                    <a:lnTo>
                      <a:pt x="63" y="0"/>
                    </a:lnTo>
                    <a:cubicBezTo>
                      <a:pt x="98" y="0"/>
                      <a:pt x="127" y="30"/>
                      <a:pt x="127" y="67"/>
                    </a:cubicBezTo>
                    <a:lnTo>
                      <a:pt x="127" y="67"/>
                    </a:lnTo>
                    <a:cubicBezTo>
                      <a:pt x="127" y="104"/>
                      <a:pt x="98" y="134"/>
                      <a:pt x="63" y="134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28">
                <a:extLst>
                  <a:ext uri="{FF2B5EF4-FFF2-40B4-BE49-F238E27FC236}">
                    <a16:creationId xmlns:a16="http://schemas.microsoft.com/office/drawing/2014/main" id="{80342444-6BCB-441B-A1DF-98986928A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0326" y="9375544"/>
                <a:ext cx="486633" cy="15698"/>
              </a:xfrm>
              <a:custGeom>
                <a:avLst/>
                <a:gdLst>
                  <a:gd name="T0" fmla="*/ 539 w 549"/>
                  <a:gd name="T1" fmla="*/ 17 h 18"/>
                  <a:gd name="T2" fmla="*/ 8 w 549"/>
                  <a:gd name="T3" fmla="*/ 17 h 18"/>
                  <a:gd name="T4" fmla="*/ 8 w 549"/>
                  <a:gd name="T5" fmla="*/ 17 h 18"/>
                  <a:gd name="T6" fmla="*/ 0 w 549"/>
                  <a:gd name="T7" fmla="*/ 8 h 18"/>
                  <a:gd name="T8" fmla="*/ 0 w 549"/>
                  <a:gd name="T9" fmla="*/ 8 h 18"/>
                  <a:gd name="T10" fmla="*/ 8 w 549"/>
                  <a:gd name="T11" fmla="*/ 0 h 18"/>
                  <a:gd name="T12" fmla="*/ 539 w 549"/>
                  <a:gd name="T13" fmla="*/ 0 h 18"/>
                  <a:gd name="T14" fmla="*/ 539 w 549"/>
                  <a:gd name="T15" fmla="*/ 0 h 18"/>
                  <a:gd name="T16" fmla="*/ 548 w 549"/>
                  <a:gd name="T17" fmla="*/ 8 h 18"/>
                  <a:gd name="T18" fmla="*/ 548 w 549"/>
                  <a:gd name="T19" fmla="*/ 8 h 18"/>
                  <a:gd name="T20" fmla="*/ 539 w 549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9" h="18">
                    <a:moveTo>
                      <a:pt x="539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3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539" y="0"/>
                    </a:lnTo>
                    <a:lnTo>
                      <a:pt x="539" y="0"/>
                    </a:lnTo>
                    <a:cubicBezTo>
                      <a:pt x="543" y="0"/>
                      <a:pt x="548" y="3"/>
                      <a:pt x="548" y="8"/>
                    </a:cubicBezTo>
                    <a:lnTo>
                      <a:pt x="548" y="8"/>
                    </a:lnTo>
                    <a:cubicBezTo>
                      <a:pt x="548" y="13"/>
                      <a:pt x="543" y="17"/>
                      <a:pt x="539" y="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E0B10F64-054A-4272-BDC0-4445A5FE9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8424" y="8606349"/>
                <a:ext cx="2079077" cy="2459752"/>
              </a:xfrm>
              <a:custGeom>
                <a:avLst/>
                <a:gdLst>
                  <a:gd name="connsiteX0" fmla="*/ 1628651 w 2079077"/>
                  <a:gd name="connsiteY0" fmla="*/ 2342903 h 2459752"/>
                  <a:gd name="connsiteX1" fmla="*/ 1635628 w 2079077"/>
                  <a:gd name="connsiteY1" fmla="*/ 2349985 h 2459752"/>
                  <a:gd name="connsiteX2" fmla="*/ 1635628 w 2079077"/>
                  <a:gd name="connsiteY2" fmla="*/ 2451785 h 2459752"/>
                  <a:gd name="connsiteX3" fmla="*/ 1628651 w 2079077"/>
                  <a:gd name="connsiteY3" fmla="*/ 2459752 h 2459752"/>
                  <a:gd name="connsiteX4" fmla="*/ 1620802 w 2079077"/>
                  <a:gd name="connsiteY4" fmla="*/ 2451785 h 2459752"/>
                  <a:gd name="connsiteX5" fmla="*/ 1620802 w 2079077"/>
                  <a:gd name="connsiteY5" fmla="*/ 2349985 h 2459752"/>
                  <a:gd name="connsiteX6" fmla="*/ 1628651 w 2079077"/>
                  <a:gd name="connsiteY6" fmla="*/ 2342903 h 2459752"/>
                  <a:gd name="connsiteX7" fmla="*/ 1007714 w 2079077"/>
                  <a:gd name="connsiteY7" fmla="*/ 2342903 h 2459752"/>
                  <a:gd name="connsiteX8" fmla="*/ 1015563 w 2079077"/>
                  <a:gd name="connsiteY8" fmla="*/ 2349985 h 2459752"/>
                  <a:gd name="connsiteX9" fmla="*/ 1015563 w 2079077"/>
                  <a:gd name="connsiteY9" fmla="*/ 2451785 h 2459752"/>
                  <a:gd name="connsiteX10" fmla="*/ 1007714 w 2079077"/>
                  <a:gd name="connsiteY10" fmla="*/ 2459752 h 2459752"/>
                  <a:gd name="connsiteX11" fmla="*/ 1000737 w 2079077"/>
                  <a:gd name="connsiteY11" fmla="*/ 2451785 h 2459752"/>
                  <a:gd name="connsiteX12" fmla="*/ 1000737 w 2079077"/>
                  <a:gd name="connsiteY12" fmla="*/ 2349985 h 2459752"/>
                  <a:gd name="connsiteX13" fmla="*/ 1007714 w 2079077"/>
                  <a:gd name="connsiteY13" fmla="*/ 2342903 h 2459752"/>
                  <a:gd name="connsiteX14" fmla="*/ 384597 w 2079077"/>
                  <a:gd name="connsiteY14" fmla="*/ 2342903 h 2459752"/>
                  <a:gd name="connsiteX15" fmla="*/ 391574 w 2079077"/>
                  <a:gd name="connsiteY15" fmla="*/ 2349985 h 2459752"/>
                  <a:gd name="connsiteX16" fmla="*/ 391574 w 2079077"/>
                  <a:gd name="connsiteY16" fmla="*/ 2451785 h 2459752"/>
                  <a:gd name="connsiteX17" fmla="*/ 384597 w 2079077"/>
                  <a:gd name="connsiteY17" fmla="*/ 2459752 h 2459752"/>
                  <a:gd name="connsiteX18" fmla="*/ 376748 w 2079077"/>
                  <a:gd name="connsiteY18" fmla="*/ 2451785 h 2459752"/>
                  <a:gd name="connsiteX19" fmla="*/ 376748 w 2079077"/>
                  <a:gd name="connsiteY19" fmla="*/ 2349985 h 2459752"/>
                  <a:gd name="connsiteX20" fmla="*/ 384597 w 2079077"/>
                  <a:gd name="connsiteY20" fmla="*/ 2342903 h 2459752"/>
                  <a:gd name="connsiteX21" fmla="*/ 1974157 w 2079077"/>
                  <a:gd name="connsiteY21" fmla="*/ 1871968 h 2459752"/>
                  <a:gd name="connsiteX22" fmla="*/ 2071075 w 2079077"/>
                  <a:gd name="connsiteY22" fmla="*/ 1871968 h 2459752"/>
                  <a:gd name="connsiteX23" fmla="*/ 2079077 w 2079077"/>
                  <a:gd name="connsiteY23" fmla="*/ 1880230 h 2459752"/>
                  <a:gd name="connsiteX24" fmla="*/ 2071075 w 2079077"/>
                  <a:gd name="connsiteY24" fmla="*/ 1886840 h 2459752"/>
                  <a:gd name="connsiteX25" fmla="*/ 1974157 w 2079077"/>
                  <a:gd name="connsiteY25" fmla="*/ 1886840 h 2459752"/>
                  <a:gd name="connsiteX26" fmla="*/ 1966155 w 2079077"/>
                  <a:gd name="connsiteY26" fmla="*/ 1880230 h 2459752"/>
                  <a:gd name="connsiteX27" fmla="*/ 1974157 w 2079077"/>
                  <a:gd name="connsiteY27" fmla="*/ 1871968 h 2459752"/>
                  <a:gd name="connsiteX28" fmla="*/ 7940 w 2079077"/>
                  <a:gd name="connsiteY28" fmla="*/ 1871968 h 2459752"/>
                  <a:gd name="connsiteX29" fmla="*/ 104986 w 2079077"/>
                  <a:gd name="connsiteY29" fmla="*/ 1871968 h 2459752"/>
                  <a:gd name="connsiteX30" fmla="*/ 112926 w 2079077"/>
                  <a:gd name="connsiteY30" fmla="*/ 1880230 h 2459752"/>
                  <a:gd name="connsiteX31" fmla="*/ 104986 w 2079077"/>
                  <a:gd name="connsiteY31" fmla="*/ 1886840 h 2459752"/>
                  <a:gd name="connsiteX32" fmla="*/ 7940 w 2079077"/>
                  <a:gd name="connsiteY32" fmla="*/ 1886840 h 2459752"/>
                  <a:gd name="connsiteX33" fmla="*/ 0 w 2079077"/>
                  <a:gd name="connsiteY33" fmla="*/ 1880230 h 2459752"/>
                  <a:gd name="connsiteX34" fmla="*/ 7940 w 2079077"/>
                  <a:gd name="connsiteY34" fmla="*/ 1871968 h 2459752"/>
                  <a:gd name="connsiteX35" fmla="*/ 1974157 w 2079077"/>
                  <a:gd name="connsiteY35" fmla="*/ 1224432 h 2459752"/>
                  <a:gd name="connsiteX36" fmla="*/ 2071075 w 2079077"/>
                  <a:gd name="connsiteY36" fmla="*/ 1224432 h 2459752"/>
                  <a:gd name="connsiteX37" fmla="*/ 2079077 w 2079077"/>
                  <a:gd name="connsiteY37" fmla="*/ 1231868 h 2459752"/>
                  <a:gd name="connsiteX38" fmla="*/ 2071075 w 2079077"/>
                  <a:gd name="connsiteY38" fmla="*/ 1239304 h 2459752"/>
                  <a:gd name="connsiteX39" fmla="*/ 1974157 w 2079077"/>
                  <a:gd name="connsiteY39" fmla="*/ 1239304 h 2459752"/>
                  <a:gd name="connsiteX40" fmla="*/ 1966155 w 2079077"/>
                  <a:gd name="connsiteY40" fmla="*/ 1231868 h 2459752"/>
                  <a:gd name="connsiteX41" fmla="*/ 1974157 w 2079077"/>
                  <a:gd name="connsiteY41" fmla="*/ 1224432 h 2459752"/>
                  <a:gd name="connsiteX42" fmla="*/ 7940 w 2079077"/>
                  <a:gd name="connsiteY42" fmla="*/ 1224432 h 2459752"/>
                  <a:gd name="connsiteX43" fmla="*/ 104986 w 2079077"/>
                  <a:gd name="connsiteY43" fmla="*/ 1224432 h 2459752"/>
                  <a:gd name="connsiteX44" fmla="*/ 112926 w 2079077"/>
                  <a:gd name="connsiteY44" fmla="*/ 1231868 h 2459752"/>
                  <a:gd name="connsiteX45" fmla="*/ 104986 w 2079077"/>
                  <a:gd name="connsiteY45" fmla="*/ 1239304 h 2459752"/>
                  <a:gd name="connsiteX46" fmla="*/ 7940 w 2079077"/>
                  <a:gd name="connsiteY46" fmla="*/ 1239304 h 2459752"/>
                  <a:gd name="connsiteX47" fmla="*/ 0 w 2079077"/>
                  <a:gd name="connsiteY47" fmla="*/ 1231868 h 2459752"/>
                  <a:gd name="connsiteX48" fmla="*/ 7940 w 2079077"/>
                  <a:gd name="connsiteY48" fmla="*/ 1224432 h 2459752"/>
                  <a:gd name="connsiteX49" fmla="*/ 1974157 w 2079077"/>
                  <a:gd name="connsiteY49" fmla="*/ 576895 h 2459752"/>
                  <a:gd name="connsiteX50" fmla="*/ 2071075 w 2079077"/>
                  <a:gd name="connsiteY50" fmla="*/ 576895 h 2459752"/>
                  <a:gd name="connsiteX51" fmla="*/ 2079077 w 2079077"/>
                  <a:gd name="connsiteY51" fmla="*/ 583872 h 2459752"/>
                  <a:gd name="connsiteX52" fmla="*/ 2071075 w 2079077"/>
                  <a:gd name="connsiteY52" fmla="*/ 591721 h 2459752"/>
                  <a:gd name="connsiteX53" fmla="*/ 1974157 w 2079077"/>
                  <a:gd name="connsiteY53" fmla="*/ 591721 h 2459752"/>
                  <a:gd name="connsiteX54" fmla="*/ 1966155 w 2079077"/>
                  <a:gd name="connsiteY54" fmla="*/ 583872 h 2459752"/>
                  <a:gd name="connsiteX55" fmla="*/ 1974157 w 2079077"/>
                  <a:gd name="connsiteY55" fmla="*/ 576895 h 2459752"/>
                  <a:gd name="connsiteX56" fmla="*/ 7940 w 2079077"/>
                  <a:gd name="connsiteY56" fmla="*/ 576895 h 2459752"/>
                  <a:gd name="connsiteX57" fmla="*/ 104986 w 2079077"/>
                  <a:gd name="connsiteY57" fmla="*/ 576895 h 2459752"/>
                  <a:gd name="connsiteX58" fmla="*/ 112926 w 2079077"/>
                  <a:gd name="connsiteY58" fmla="*/ 583872 h 2459752"/>
                  <a:gd name="connsiteX59" fmla="*/ 104986 w 2079077"/>
                  <a:gd name="connsiteY59" fmla="*/ 591721 h 2459752"/>
                  <a:gd name="connsiteX60" fmla="*/ 7940 w 2079077"/>
                  <a:gd name="connsiteY60" fmla="*/ 591721 h 2459752"/>
                  <a:gd name="connsiteX61" fmla="*/ 0 w 2079077"/>
                  <a:gd name="connsiteY61" fmla="*/ 583872 h 2459752"/>
                  <a:gd name="connsiteX62" fmla="*/ 7940 w 2079077"/>
                  <a:gd name="connsiteY62" fmla="*/ 576895 h 2459752"/>
                  <a:gd name="connsiteX63" fmla="*/ 1628651 w 2079077"/>
                  <a:gd name="connsiteY63" fmla="*/ 0 h 2459752"/>
                  <a:gd name="connsiteX64" fmla="*/ 1635628 w 2079077"/>
                  <a:gd name="connsiteY64" fmla="*/ 7029 h 2459752"/>
                  <a:gd name="connsiteX65" fmla="*/ 1635628 w 2079077"/>
                  <a:gd name="connsiteY65" fmla="*/ 108069 h 2459752"/>
                  <a:gd name="connsiteX66" fmla="*/ 1628651 w 2079077"/>
                  <a:gd name="connsiteY66" fmla="*/ 116855 h 2459752"/>
                  <a:gd name="connsiteX67" fmla="*/ 1620802 w 2079077"/>
                  <a:gd name="connsiteY67" fmla="*/ 108069 h 2459752"/>
                  <a:gd name="connsiteX68" fmla="*/ 1620802 w 2079077"/>
                  <a:gd name="connsiteY68" fmla="*/ 7029 h 2459752"/>
                  <a:gd name="connsiteX69" fmla="*/ 1628651 w 2079077"/>
                  <a:gd name="connsiteY69" fmla="*/ 0 h 2459752"/>
                  <a:gd name="connsiteX70" fmla="*/ 1007714 w 2079077"/>
                  <a:gd name="connsiteY70" fmla="*/ 0 h 2459752"/>
                  <a:gd name="connsiteX71" fmla="*/ 1015563 w 2079077"/>
                  <a:gd name="connsiteY71" fmla="*/ 7029 h 2459752"/>
                  <a:gd name="connsiteX72" fmla="*/ 1015563 w 2079077"/>
                  <a:gd name="connsiteY72" fmla="*/ 108069 h 2459752"/>
                  <a:gd name="connsiteX73" fmla="*/ 1007714 w 2079077"/>
                  <a:gd name="connsiteY73" fmla="*/ 116855 h 2459752"/>
                  <a:gd name="connsiteX74" fmla="*/ 1000737 w 2079077"/>
                  <a:gd name="connsiteY74" fmla="*/ 108069 h 2459752"/>
                  <a:gd name="connsiteX75" fmla="*/ 1000737 w 2079077"/>
                  <a:gd name="connsiteY75" fmla="*/ 7029 h 2459752"/>
                  <a:gd name="connsiteX76" fmla="*/ 1007714 w 2079077"/>
                  <a:gd name="connsiteY76" fmla="*/ 0 h 2459752"/>
                  <a:gd name="connsiteX77" fmla="*/ 384597 w 2079077"/>
                  <a:gd name="connsiteY77" fmla="*/ 0 h 2459752"/>
                  <a:gd name="connsiteX78" fmla="*/ 391574 w 2079077"/>
                  <a:gd name="connsiteY78" fmla="*/ 7029 h 2459752"/>
                  <a:gd name="connsiteX79" fmla="*/ 391574 w 2079077"/>
                  <a:gd name="connsiteY79" fmla="*/ 108069 h 2459752"/>
                  <a:gd name="connsiteX80" fmla="*/ 384597 w 2079077"/>
                  <a:gd name="connsiteY80" fmla="*/ 116855 h 2459752"/>
                  <a:gd name="connsiteX81" fmla="*/ 376748 w 2079077"/>
                  <a:gd name="connsiteY81" fmla="*/ 108069 h 2459752"/>
                  <a:gd name="connsiteX82" fmla="*/ 376748 w 2079077"/>
                  <a:gd name="connsiteY82" fmla="*/ 7029 h 2459752"/>
                  <a:gd name="connsiteX83" fmla="*/ 384597 w 2079077"/>
                  <a:gd name="connsiteY83" fmla="*/ 0 h 2459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079077" h="2459752">
                    <a:moveTo>
                      <a:pt x="1628651" y="2342903"/>
                    </a:moveTo>
                    <a:cubicBezTo>
                      <a:pt x="1632139" y="2342903"/>
                      <a:pt x="1635628" y="2346444"/>
                      <a:pt x="1635628" y="2349985"/>
                    </a:cubicBezTo>
                    <a:lnTo>
                      <a:pt x="1635628" y="2451785"/>
                    </a:lnTo>
                    <a:cubicBezTo>
                      <a:pt x="1635628" y="2456211"/>
                      <a:pt x="1632139" y="2459752"/>
                      <a:pt x="1628651" y="2459752"/>
                    </a:cubicBezTo>
                    <a:cubicBezTo>
                      <a:pt x="1624290" y="2459752"/>
                      <a:pt x="1620802" y="2456211"/>
                      <a:pt x="1620802" y="2451785"/>
                    </a:cubicBezTo>
                    <a:lnTo>
                      <a:pt x="1620802" y="2349985"/>
                    </a:lnTo>
                    <a:cubicBezTo>
                      <a:pt x="1620802" y="2346444"/>
                      <a:pt x="1624290" y="2342903"/>
                      <a:pt x="1628651" y="2342903"/>
                    </a:cubicBezTo>
                    <a:close/>
                    <a:moveTo>
                      <a:pt x="1007714" y="2342903"/>
                    </a:moveTo>
                    <a:cubicBezTo>
                      <a:pt x="1012074" y="2342903"/>
                      <a:pt x="1015563" y="2346444"/>
                      <a:pt x="1015563" y="2349985"/>
                    </a:cubicBezTo>
                    <a:lnTo>
                      <a:pt x="1015563" y="2451785"/>
                    </a:lnTo>
                    <a:cubicBezTo>
                      <a:pt x="1015563" y="2456211"/>
                      <a:pt x="1012074" y="2459752"/>
                      <a:pt x="1007714" y="2459752"/>
                    </a:cubicBezTo>
                    <a:cubicBezTo>
                      <a:pt x="1004225" y="2459752"/>
                      <a:pt x="1000737" y="2456211"/>
                      <a:pt x="1000737" y="2451785"/>
                    </a:cubicBezTo>
                    <a:lnTo>
                      <a:pt x="1000737" y="2349985"/>
                    </a:lnTo>
                    <a:cubicBezTo>
                      <a:pt x="1000737" y="2346444"/>
                      <a:pt x="1004225" y="2342903"/>
                      <a:pt x="1007714" y="2342903"/>
                    </a:cubicBezTo>
                    <a:close/>
                    <a:moveTo>
                      <a:pt x="384597" y="2342903"/>
                    </a:moveTo>
                    <a:cubicBezTo>
                      <a:pt x="388085" y="2342903"/>
                      <a:pt x="391574" y="2346444"/>
                      <a:pt x="391574" y="2349985"/>
                    </a:cubicBezTo>
                    <a:lnTo>
                      <a:pt x="391574" y="2451785"/>
                    </a:lnTo>
                    <a:cubicBezTo>
                      <a:pt x="391574" y="2456211"/>
                      <a:pt x="388085" y="2459752"/>
                      <a:pt x="384597" y="2459752"/>
                    </a:cubicBezTo>
                    <a:cubicBezTo>
                      <a:pt x="379364" y="2459752"/>
                      <a:pt x="376748" y="2456211"/>
                      <a:pt x="376748" y="2451785"/>
                    </a:cubicBezTo>
                    <a:lnTo>
                      <a:pt x="376748" y="2349985"/>
                    </a:lnTo>
                    <a:cubicBezTo>
                      <a:pt x="376748" y="2346444"/>
                      <a:pt x="379364" y="2342903"/>
                      <a:pt x="384597" y="2342903"/>
                    </a:cubicBezTo>
                    <a:close/>
                    <a:moveTo>
                      <a:pt x="1974157" y="1871968"/>
                    </a:moveTo>
                    <a:lnTo>
                      <a:pt x="2071075" y="1871968"/>
                    </a:lnTo>
                    <a:cubicBezTo>
                      <a:pt x="2075520" y="1871968"/>
                      <a:pt x="2079077" y="1875273"/>
                      <a:pt x="2079077" y="1880230"/>
                    </a:cubicBezTo>
                    <a:cubicBezTo>
                      <a:pt x="2079077" y="1883535"/>
                      <a:pt x="2075520" y="1886840"/>
                      <a:pt x="2071075" y="1886840"/>
                    </a:cubicBezTo>
                    <a:lnTo>
                      <a:pt x="1974157" y="1886840"/>
                    </a:lnTo>
                    <a:cubicBezTo>
                      <a:pt x="1968822" y="1886840"/>
                      <a:pt x="1966155" y="1883535"/>
                      <a:pt x="1966155" y="1880230"/>
                    </a:cubicBezTo>
                    <a:cubicBezTo>
                      <a:pt x="1966155" y="1875273"/>
                      <a:pt x="1968822" y="1871968"/>
                      <a:pt x="1974157" y="1871968"/>
                    </a:cubicBezTo>
                    <a:close/>
                    <a:moveTo>
                      <a:pt x="7940" y="1871968"/>
                    </a:moveTo>
                    <a:lnTo>
                      <a:pt x="104986" y="1871968"/>
                    </a:lnTo>
                    <a:cubicBezTo>
                      <a:pt x="108515" y="1871968"/>
                      <a:pt x="112926" y="1875273"/>
                      <a:pt x="112926" y="1880230"/>
                    </a:cubicBezTo>
                    <a:cubicBezTo>
                      <a:pt x="112926" y="1883535"/>
                      <a:pt x="108515" y="1886840"/>
                      <a:pt x="104986" y="1886840"/>
                    </a:cubicBezTo>
                    <a:lnTo>
                      <a:pt x="7940" y="1886840"/>
                    </a:lnTo>
                    <a:cubicBezTo>
                      <a:pt x="3529" y="1886840"/>
                      <a:pt x="0" y="1883535"/>
                      <a:pt x="0" y="1880230"/>
                    </a:cubicBezTo>
                    <a:cubicBezTo>
                      <a:pt x="0" y="1875273"/>
                      <a:pt x="3529" y="1871968"/>
                      <a:pt x="7940" y="1871968"/>
                    </a:cubicBezTo>
                    <a:close/>
                    <a:moveTo>
                      <a:pt x="1974157" y="1224432"/>
                    </a:moveTo>
                    <a:lnTo>
                      <a:pt x="2071075" y="1224432"/>
                    </a:lnTo>
                    <a:cubicBezTo>
                      <a:pt x="2075520" y="1224432"/>
                      <a:pt x="2079077" y="1227737"/>
                      <a:pt x="2079077" y="1231868"/>
                    </a:cubicBezTo>
                    <a:cubicBezTo>
                      <a:pt x="2079077" y="1235999"/>
                      <a:pt x="2075520" y="1239304"/>
                      <a:pt x="2071075" y="1239304"/>
                    </a:cubicBezTo>
                    <a:lnTo>
                      <a:pt x="1974157" y="1239304"/>
                    </a:lnTo>
                    <a:cubicBezTo>
                      <a:pt x="1968822" y="1239304"/>
                      <a:pt x="1966155" y="1235999"/>
                      <a:pt x="1966155" y="1231868"/>
                    </a:cubicBezTo>
                    <a:cubicBezTo>
                      <a:pt x="1966155" y="1227737"/>
                      <a:pt x="1968822" y="1224432"/>
                      <a:pt x="1974157" y="1224432"/>
                    </a:cubicBezTo>
                    <a:close/>
                    <a:moveTo>
                      <a:pt x="7940" y="1224432"/>
                    </a:moveTo>
                    <a:lnTo>
                      <a:pt x="104986" y="1224432"/>
                    </a:lnTo>
                    <a:cubicBezTo>
                      <a:pt x="108515" y="1224432"/>
                      <a:pt x="112926" y="1227737"/>
                      <a:pt x="112926" y="1231868"/>
                    </a:cubicBezTo>
                    <a:cubicBezTo>
                      <a:pt x="112926" y="1235999"/>
                      <a:pt x="108515" y="1239304"/>
                      <a:pt x="104986" y="1239304"/>
                    </a:cubicBezTo>
                    <a:lnTo>
                      <a:pt x="7940" y="1239304"/>
                    </a:lnTo>
                    <a:cubicBezTo>
                      <a:pt x="3529" y="1239304"/>
                      <a:pt x="0" y="1235999"/>
                      <a:pt x="0" y="1231868"/>
                    </a:cubicBezTo>
                    <a:cubicBezTo>
                      <a:pt x="0" y="1227737"/>
                      <a:pt x="3529" y="1224432"/>
                      <a:pt x="7940" y="1224432"/>
                    </a:cubicBezTo>
                    <a:close/>
                    <a:moveTo>
                      <a:pt x="1974157" y="576895"/>
                    </a:moveTo>
                    <a:lnTo>
                      <a:pt x="2071075" y="576895"/>
                    </a:lnTo>
                    <a:cubicBezTo>
                      <a:pt x="2075520" y="576895"/>
                      <a:pt x="2079077" y="579511"/>
                      <a:pt x="2079077" y="583872"/>
                    </a:cubicBezTo>
                    <a:cubicBezTo>
                      <a:pt x="2079077" y="589105"/>
                      <a:pt x="2075520" y="591721"/>
                      <a:pt x="2071075" y="591721"/>
                    </a:cubicBezTo>
                    <a:lnTo>
                      <a:pt x="1974157" y="591721"/>
                    </a:lnTo>
                    <a:cubicBezTo>
                      <a:pt x="1968822" y="591721"/>
                      <a:pt x="1966155" y="589105"/>
                      <a:pt x="1966155" y="583872"/>
                    </a:cubicBezTo>
                    <a:cubicBezTo>
                      <a:pt x="1966155" y="579511"/>
                      <a:pt x="1968822" y="576895"/>
                      <a:pt x="1974157" y="576895"/>
                    </a:cubicBezTo>
                    <a:close/>
                    <a:moveTo>
                      <a:pt x="7940" y="576895"/>
                    </a:moveTo>
                    <a:lnTo>
                      <a:pt x="104986" y="576895"/>
                    </a:lnTo>
                    <a:cubicBezTo>
                      <a:pt x="108515" y="576895"/>
                      <a:pt x="112926" y="579511"/>
                      <a:pt x="112926" y="583872"/>
                    </a:cubicBezTo>
                    <a:cubicBezTo>
                      <a:pt x="112926" y="589105"/>
                      <a:pt x="108515" y="591721"/>
                      <a:pt x="104986" y="591721"/>
                    </a:cubicBezTo>
                    <a:lnTo>
                      <a:pt x="7940" y="591721"/>
                    </a:lnTo>
                    <a:cubicBezTo>
                      <a:pt x="3529" y="591721"/>
                      <a:pt x="0" y="589105"/>
                      <a:pt x="0" y="583872"/>
                    </a:cubicBezTo>
                    <a:cubicBezTo>
                      <a:pt x="0" y="579511"/>
                      <a:pt x="3529" y="576895"/>
                      <a:pt x="7940" y="576895"/>
                    </a:cubicBezTo>
                    <a:close/>
                    <a:moveTo>
                      <a:pt x="1628651" y="0"/>
                    </a:moveTo>
                    <a:cubicBezTo>
                      <a:pt x="1632139" y="0"/>
                      <a:pt x="1635628" y="2636"/>
                      <a:pt x="1635628" y="7029"/>
                    </a:cubicBezTo>
                    <a:lnTo>
                      <a:pt x="1635628" y="108069"/>
                    </a:lnTo>
                    <a:cubicBezTo>
                      <a:pt x="1635628" y="112462"/>
                      <a:pt x="1632139" y="116855"/>
                      <a:pt x="1628651" y="116855"/>
                    </a:cubicBezTo>
                    <a:cubicBezTo>
                      <a:pt x="1624290" y="116855"/>
                      <a:pt x="1620802" y="112462"/>
                      <a:pt x="1620802" y="108069"/>
                    </a:cubicBezTo>
                    <a:lnTo>
                      <a:pt x="1620802" y="7029"/>
                    </a:lnTo>
                    <a:cubicBezTo>
                      <a:pt x="1620802" y="2636"/>
                      <a:pt x="1624290" y="0"/>
                      <a:pt x="1628651" y="0"/>
                    </a:cubicBezTo>
                    <a:close/>
                    <a:moveTo>
                      <a:pt x="1007714" y="0"/>
                    </a:moveTo>
                    <a:cubicBezTo>
                      <a:pt x="1012074" y="0"/>
                      <a:pt x="1015563" y="2636"/>
                      <a:pt x="1015563" y="7029"/>
                    </a:cubicBezTo>
                    <a:lnTo>
                      <a:pt x="1015563" y="108069"/>
                    </a:lnTo>
                    <a:cubicBezTo>
                      <a:pt x="1015563" y="112462"/>
                      <a:pt x="1012074" y="116855"/>
                      <a:pt x="1007714" y="116855"/>
                    </a:cubicBezTo>
                    <a:cubicBezTo>
                      <a:pt x="1004225" y="116855"/>
                      <a:pt x="1000737" y="112462"/>
                      <a:pt x="1000737" y="108069"/>
                    </a:cubicBezTo>
                    <a:lnTo>
                      <a:pt x="1000737" y="7029"/>
                    </a:lnTo>
                    <a:cubicBezTo>
                      <a:pt x="1000737" y="2636"/>
                      <a:pt x="1004225" y="0"/>
                      <a:pt x="1007714" y="0"/>
                    </a:cubicBezTo>
                    <a:close/>
                    <a:moveTo>
                      <a:pt x="384597" y="0"/>
                    </a:moveTo>
                    <a:cubicBezTo>
                      <a:pt x="388085" y="0"/>
                      <a:pt x="391574" y="2636"/>
                      <a:pt x="391574" y="7029"/>
                    </a:cubicBezTo>
                    <a:lnTo>
                      <a:pt x="391574" y="108069"/>
                    </a:lnTo>
                    <a:cubicBezTo>
                      <a:pt x="391574" y="112462"/>
                      <a:pt x="388085" y="116855"/>
                      <a:pt x="384597" y="116855"/>
                    </a:cubicBezTo>
                    <a:cubicBezTo>
                      <a:pt x="379364" y="116855"/>
                      <a:pt x="376748" y="112462"/>
                      <a:pt x="376748" y="108069"/>
                    </a:cubicBezTo>
                    <a:lnTo>
                      <a:pt x="376748" y="7029"/>
                    </a:lnTo>
                    <a:cubicBezTo>
                      <a:pt x="376748" y="2636"/>
                      <a:pt x="379364" y="0"/>
                      <a:pt x="38459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41">
                <a:extLst>
                  <a:ext uri="{FF2B5EF4-FFF2-40B4-BE49-F238E27FC236}">
                    <a16:creationId xmlns:a16="http://schemas.microsoft.com/office/drawing/2014/main" id="{EDEC681B-64DA-45D6-89F0-55791EC02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0491" y="7472178"/>
                <a:ext cx="1950459" cy="973267"/>
              </a:xfrm>
              <a:custGeom>
                <a:avLst/>
                <a:gdLst>
                  <a:gd name="T0" fmla="*/ 0 w 2191"/>
                  <a:gd name="T1" fmla="*/ 1093 h 1094"/>
                  <a:gd name="T2" fmla="*/ 2190 w 2191"/>
                  <a:gd name="T3" fmla="*/ 1093 h 1094"/>
                  <a:gd name="T4" fmla="*/ 2190 w 2191"/>
                  <a:gd name="T5" fmla="*/ 0 h 1094"/>
                  <a:gd name="T6" fmla="*/ 0 w 2191"/>
                  <a:gd name="T7" fmla="*/ 0 h 1094"/>
                  <a:gd name="T8" fmla="*/ 0 w 2191"/>
                  <a:gd name="T9" fmla="*/ 1093 h 1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1" h="1094">
                    <a:moveTo>
                      <a:pt x="0" y="1093"/>
                    </a:moveTo>
                    <a:lnTo>
                      <a:pt x="2190" y="1093"/>
                    </a:lnTo>
                    <a:lnTo>
                      <a:pt x="2190" y="0"/>
                    </a:lnTo>
                    <a:lnTo>
                      <a:pt x="0" y="0"/>
                    </a:lnTo>
                    <a:lnTo>
                      <a:pt x="0" y="109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42">
                <a:extLst>
                  <a:ext uri="{FF2B5EF4-FFF2-40B4-BE49-F238E27FC236}">
                    <a16:creationId xmlns:a16="http://schemas.microsoft.com/office/drawing/2014/main" id="{4DFE0AED-BAF7-4E12-B2EF-93D94EAAD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2642" y="7464329"/>
                <a:ext cx="1966157" cy="988965"/>
              </a:xfrm>
              <a:custGeom>
                <a:avLst/>
                <a:gdLst>
                  <a:gd name="T0" fmla="*/ 17 w 2208"/>
                  <a:gd name="T1" fmla="*/ 1093 h 1112"/>
                  <a:gd name="T2" fmla="*/ 2190 w 2208"/>
                  <a:gd name="T3" fmla="*/ 1093 h 1112"/>
                  <a:gd name="T4" fmla="*/ 2190 w 2208"/>
                  <a:gd name="T5" fmla="*/ 18 h 1112"/>
                  <a:gd name="T6" fmla="*/ 17 w 2208"/>
                  <a:gd name="T7" fmla="*/ 18 h 1112"/>
                  <a:gd name="T8" fmla="*/ 17 w 2208"/>
                  <a:gd name="T9" fmla="*/ 1093 h 1112"/>
                  <a:gd name="T10" fmla="*/ 2199 w 2208"/>
                  <a:gd name="T11" fmla="*/ 1111 h 1112"/>
                  <a:gd name="T12" fmla="*/ 9 w 2208"/>
                  <a:gd name="T13" fmla="*/ 1111 h 1112"/>
                  <a:gd name="T14" fmla="*/ 9 w 2208"/>
                  <a:gd name="T15" fmla="*/ 1111 h 1112"/>
                  <a:gd name="T16" fmla="*/ 0 w 2208"/>
                  <a:gd name="T17" fmla="*/ 1102 h 1112"/>
                  <a:gd name="T18" fmla="*/ 0 w 2208"/>
                  <a:gd name="T19" fmla="*/ 9 h 1112"/>
                  <a:gd name="T20" fmla="*/ 0 w 2208"/>
                  <a:gd name="T21" fmla="*/ 9 h 1112"/>
                  <a:gd name="T22" fmla="*/ 9 w 2208"/>
                  <a:gd name="T23" fmla="*/ 0 h 1112"/>
                  <a:gd name="T24" fmla="*/ 2199 w 2208"/>
                  <a:gd name="T25" fmla="*/ 0 h 1112"/>
                  <a:gd name="T26" fmla="*/ 2199 w 2208"/>
                  <a:gd name="T27" fmla="*/ 0 h 1112"/>
                  <a:gd name="T28" fmla="*/ 2207 w 2208"/>
                  <a:gd name="T29" fmla="*/ 9 h 1112"/>
                  <a:gd name="T30" fmla="*/ 2207 w 2208"/>
                  <a:gd name="T31" fmla="*/ 1102 h 1112"/>
                  <a:gd name="T32" fmla="*/ 2207 w 2208"/>
                  <a:gd name="T33" fmla="*/ 1102 h 1112"/>
                  <a:gd name="T34" fmla="*/ 2199 w 2208"/>
                  <a:gd name="T35" fmla="*/ 1111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08" h="1112">
                    <a:moveTo>
                      <a:pt x="17" y="1093"/>
                    </a:moveTo>
                    <a:lnTo>
                      <a:pt x="2190" y="1093"/>
                    </a:lnTo>
                    <a:lnTo>
                      <a:pt x="2190" y="18"/>
                    </a:lnTo>
                    <a:lnTo>
                      <a:pt x="17" y="18"/>
                    </a:lnTo>
                    <a:lnTo>
                      <a:pt x="17" y="1093"/>
                    </a:lnTo>
                    <a:close/>
                    <a:moveTo>
                      <a:pt x="2199" y="1111"/>
                    </a:moveTo>
                    <a:lnTo>
                      <a:pt x="9" y="1111"/>
                    </a:lnTo>
                    <a:lnTo>
                      <a:pt x="9" y="1111"/>
                    </a:lnTo>
                    <a:cubicBezTo>
                      <a:pt x="4" y="1111"/>
                      <a:pt x="0" y="1107"/>
                      <a:pt x="0" y="110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199" y="0"/>
                    </a:lnTo>
                    <a:lnTo>
                      <a:pt x="2199" y="0"/>
                    </a:lnTo>
                    <a:cubicBezTo>
                      <a:pt x="2204" y="0"/>
                      <a:pt x="2207" y="4"/>
                      <a:pt x="2207" y="9"/>
                    </a:cubicBezTo>
                    <a:lnTo>
                      <a:pt x="2207" y="1102"/>
                    </a:lnTo>
                    <a:lnTo>
                      <a:pt x="2207" y="1102"/>
                    </a:lnTo>
                    <a:cubicBezTo>
                      <a:pt x="2207" y="1107"/>
                      <a:pt x="2204" y="1111"/>
                      <a:pt x="2199" y="1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43">
                <a:extLst>
                  <a:ext uri="{FF2B5EF4-FFF2-40B4-BE49-F238E27FC236}">
                    <a16:creationId xmlns:a16="http://schemas.microsoft.com/office/drawing/2014/main" id="{C5B61360-AEBC-466C-AD7A-D99A4B9C6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9376" y="7472178"/>
                <a:ext cx="981116" cy="973267"/>
              </a:xfrm>
              <a:custGeom>
                <a:avLst/>
                <a:gdLst>
                  <a:gd name="T0" fmla="*/ 263 w 1104"/>
                  <a:gd name="T1" fmla="*/ 0 h 1094"/>
                  <a:gd name="T2" fmla="*/ 263 w 1104"/>
                  <a:gd name="T3" fmla="*/ 0 h 1094"/>
                  <a:gd name="T4" fmla="*/ 90 w 1104"/>
                  <a:gd name="T5" fmla="*/ 68 h 1094"/>
                  <a:gd name="T6" fmla="*/ 90 w 1104"/>
                  <a:gd name="T7" fmla="*/ 68 h 1094"/>
                  <a:gd name="T8" fmla="*/ 0 w 1104"/>
                  <a:gd name="T9" fmla="*/ 276 h 1094"/>
                  <a:gd name="T10" fmla="*/ 0 w 1104"/>
                  <a:gd name="T11" fmla="*/ 818 h 1094"/>
                  <a:gd name="T12" fmla="*/ 0 w 1104"/>
                  <a:gd name="T13" fmla="*/ 818 h 1094"/>
                  <a:gd name="T14" fmla="*/ 88 w 1104"/>
                  <a:gd name="T15" fmla="*/ 1023 h 1094"/>
                  <a:gd name="T16" fmla="*/ 88 w 1104"/>
                  <a:gd name="T17" fmla="*/ 1023 h 1094"/>
                  <a:gd name="T18" fmla="*/ 263 w 1104"/>
                  <a:gd name="T19" fmla="*/ 1093 h 1094"/>
                  <a:gd name="T20" fmla="*/ 1103 w 1104"/>
                  <a:gd name="T21" fmla="*/ 1093 h 1094"/>
                  <a:gd name="T22" fmla="*/ 1103 w 1104"/>
                  <a:gd name="T23" fmla="*/ 0 h 1094"/>
                  <a:gd name="T24" fmla="*/ 263 w 1104"/>
                  <a:gd name="T25" fmla="*/ 0 h 1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04" h="1094">
                    <a:moveTo>
                      <a:pt x="263" y="0"/>
                    </a:moveTo>
                    <a:lnTo>
                      <a:pt x="263" y="0"/>
                    </a:lnTo>
                    <a:cubicBezTo>
                      <a:pt x="197" y="0"/>
                      <a:pt x="136" y="26"/>
                      <a:pt x="90" y="68"/>
                    </a:cubicBezTo>
                    <a:lnTo>
                      <a:pt x="90" y="68"/>
                    </a:lnTo>
                    <a:cubicBezTo>
                      <a:pt x="35" y="119"/>
                      <a:pt x="0" y="192"/>
                      <a:pt x="0" y="276"/>
                    </a:cubicBezTo>
                    <a:lnTo>
                      <a:pt x="0" y="818"/>
                    </a:lnTo>
                    <a:lnTo>
                      <a:pt x="0" y="818"/>
                    </a:lnTo>
                    <a:cubicBezTo>
                      <a:pt x="0" y="900"/>
                      <a:pt x="34" y="973"/>
                      <a:pt x="88" y="1023"/>
                    </a:cubicBezTo>
                    <a:lnTo>
                      <a:pt x="88" y="1023"/>
                    </a:lnTo>
                    <a:cubicBezTo>
                      <a:pt x="134" y="1066"/>
                      <a:pt x="196" y="1093"/>
                      <a:pt x="263" y="1093"/>
                    </a:cubicBezTo>
                    <a:lnTo>
                      <a:pt x="1103" y="1093"/>
                    </a:lnTo>
                    <a:lnTo>
                      <a:pt x="1103" y="0"/>
                    </a:lnTo>
                    <a:lnTo>
                      <a:pt x="26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44">
                <a:extLst>
                  <a:ext uri="{FF2B5EF4-FFF2-40B4-BE49-F238E27FC236}">
                    <a16:creationId xmlns:a16="http://schemas.microsoft.com/office/drawing/2014/main" id="{35E9BBA0-DCD9-4C6E-A7E3-7D9E8B75F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1527" y="7464329"/>
                <a:ext cx="996814" cy="988965"/>
              </a:xfrm>
              <a:custGeom>
                <a:avLst/>
                <a:gdLst>
                  <a:gd name="T0" fmla="*/ 272 w 1121"/>
                  <a:gd name="T1" fmla="*/ 18 h 1112"/>
                  <a:gd name="T2" fmla="*/ 272 w 1121"/>
                  <a:gd name="T3" fmla="*/ 18 h 1112"/>
                  <a:gd name="T4" fmla="*/ 104 w 1121"/>
                  <a:gd name="T5" fmla="*/ 84 h 1112"/>
                  <a:gd name="T6" fmla="*/ 104 w 1121"/>
                  <a:gd name="T7" fmla="*/ 84 h 1112"/>
                  <a:gd name="T8" fmla="*/ 18 w 1121"/>
                  <a:gd name="T9" fmla="*/ 285 h 1112"/>
                  <a:gd name="T10" fmla="*/ 18 w 1121"/>
                  <a:gd name="T11" fmla="*/ 827 h 1112"/>
                  <a:gd name="T12" fmla="*/ 18 w 1121"/>
                  <a:gd name="T13" fmla="*/ 827 h 1112"/>
                  <a:gd name="T14" fmla="*/ 103 w 1121"/>
                  <a:gd name="T15" fmla="*/ 1026 h 1112"/>
                  <a:gd name="T16" fmla="*/ 103 w 1121"/>
                  <a:gd name="T17" fmla="*/ 1026 h 1112"/>
                  <a:gd name="T18" fmla="*/ 272 w 1121"/>
                  <a:gd name="T19" fmla="*/ 1093 h 1112"/>
                  <a:gd name="T20" fmla="*/ 1103 w 1121"/>
                  <a:gd name="T21" fmla="*/ 1093 h 1112"/>
                  <a:gd name="T22" fmla="*/ 1103 w 1121"/>
                  <a:gd name="T23" fmla="*/ 18 h 1112"/>
                  <a:gd name="T24" fmla="*/ 272 w 1121"/>
                  <a:gd name="T25" fmla="*/ 18 h 1112"/>
                  <a:gd name="T26" fmla="*/ 1112 w 1121"/>
                  <a:gd name="T27" fmla="*/ 1111 h 1112"/>
                  <a:gd name="T28" fmla="*/ 272 w 1121"/>
                  <a:gd name="T29" fmla="*/ 1111 h 1112"/>
                  <a:gd name="T30" fmla="*/ 272 w 1121"/>
                  <a:gd name="T31" fmla="*/ 1111 h 1112"/>
                  <a:gd name="T32" fmla="*/ 91 w 1121"/>
                  <a:gd name="T33" fmla="*/ 1039 h 1112"/>
                  <a:gd name="T34" fmla="*/ 91 w 1121"/>
                  <a:gd name="T35" fmla="*/ 1039 h 1112"/>
                  <a:gd name="T36" fmla="*/ 0 w 1121"/>
                  <a:gd name="T37" fmla="*/ 827 h 1112"/>
                  <a:gd name="T38" fmla="*/ 0 w 1121"/>
                  <a:gd name="T39" fmla="*/ 285 h 1112"/>
                  <a:gd name="T40" fmla="*/ 0 w 1121"/>
                  <a:gd name="T41" fmla="*/ 285 h 1112"/>
                  <a:gd name="T42" fmla="*/ 93 w 1121"/>
                  <a:gd name="T43" fmla="*/ 71 h 1112"/>
                  <a:gd name="T44" fmla="*/ 93 w 1121"/>
                  <a:gd name="T45" fmla="*/ 71 h 1112"/>
                  <a:gd name="T46" fmla="*/ 272 w 1121"/>
                  <a:gd name="T47" fmla="*/ 0 h 1112"/>
                  <a:gd name="T48" fmla="*/ 1112 w 1121"/>
                  <a:gd name="T49" fmla="*/ 0 h 1112"/>
                  <a:gd name="T50" fmla="*/ 1112 w 1121"/>
                  <a:gd name="T51" fmla="*/ 0 h 1112"/>
                  <a:gd name="T52" fmla="*/ 1120 w 1121"/>
                  <a:gd name="T53" fmla="*/ 9 h 1112"/>
                  <a:gd name="T54" fmla="*/ 1120 w 1121"/>
                  <a:gd name="T55" fmla="*/ 1102 h 1112"/>
                  <a:gd name="T56" fmla="*/ 1120 w 1121"/>
                  <a:gd name="T57" fmla="*/ 1102 h 1112"/>
                  <a:gd name="T58" fmla="*/ 1112 w 1121"/>
                  <a:gd name="T59" fmla="*/ 1111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1" h="1112">
                    <a:moveTo>
                      <a:pt x="272" y="18"/>
                    </a:moveTo>
                    <a:lnTo>
                      <a:pt x="272" y="18"/>
                    </a:lnTo>
                    <a:cubicBezTo>
                      <a:pt x="211" y="18"/>
                      <a:pt x="151" y="42"/>
                      <a:pt x="104" y="84"/>
                    </a:cubicBezTo>
                    <a:lnTo>
                      <a:pt x="104" y="84"/>
                    </a:lnTo>
                    <a:cubicBezTo>
                      <a:pt x="49" y="135"/>
                      <a:pt x="18" y="207"/>
                      <a:pt x="18" y="285"/>
                    </a:cubicBezTo>
                    <a:lnTo>
                      <a:pt x="18" y="827"/>
                    </a:lnTo>
                    <a:lnTo>
                      <a:pt x="18" y="827"/>
                    </a:lnTo>
                    <a:cubicBezTo>
                      <a:pt x="18" y="903"/>
                      <a:pt x="48" y="975"/>
                      <a:pt x="103" y="1026"/>
                    </a:cubicBezTo>
                    <a:lnTo>
                      <a:pt x="103" y="1026"/>
                    </a:lnTo>
                    <a:cubicBezTo>
                      <a:pt x="149" y="1069"/>
                      <a:pt x="210" y="1093"/>
                      <a:pt x="272" y="1093"/>
                    </a:cubicBezTo>
                    <a:lnTo>
                      <a:pt x="1103" y="1093"/>
                    </a:lnTo>
                    <a:lnTo>
                      <a:pt x="1103" y="18"/>
                    </a:lnTo>
                    <a:lnTo>
                      <a:pt x="272" y="18"/>
                    </a:lnTo>
                    <a:close/>
                    <a:moveTo>
                      <a:pt x="1112" y="1111"/>
                    </a:moveTo>
                    <a:lnTo>
                      <a:pt x="272" y="1111"/>
                    </a:lnTo>
                    <a:lnTo>
                      <a:pt x="272" y="1111"/>
                    </a:lnTo>
                    <a:cubicBezTo>
                      <a:pt x="206" y="1111"/>
                      <a:pt x="141" y="1085"/>
                      <a:pt x="91" y="1039"/>
                    </a:cubicBezTo>
                    <a:lnTo>
                      <a:pt x="91" y="1039"/>
                    </a:lnTo>
                    <a:cubicBezTo>
                      <a:pt x="34" y="985"/>
                      <a:pt x="0" y="908"/>
                      <a:pt x="0" y="827"/>
                    </a:cubicBezTo>
                    <a:lnTo>
                      <a:pt x="0" y="285"/>
                    </a:lnTo>
                    <a:lnTo>
                      <a:pt x="0" y="285"/>
                    </a:lnTo>
                    <a:cubicBezTo>
                      <a:pt x="0" y="202"/>
                      <a:pt x="35" y="125"/>
                      <a:pt x="93" y="71"/>
                    </a:cubicBezTo>
                    <a:lnTo>
                      <a:pt x="93" y="71"/>
                    </a:lnTo>
                    <a:cubicBezTo>
                      <a:pt x="143" y="25"/>
                      <a:pt x="207" y="0"/>
                      <a:pt x="272" y="0"/>
                    </a:cubicBezTo>
                    <a:lnTo>
                      <a:pt x="1112" y="0"/>
                    </a:lnTo>
                    <a:lnTo>
                      <a:pt x="1112" y="0"/>
                    </a:lnTo>
                    <a:cubicBezTo>
                      <a:pt x="1117" y="0"/>
                      <a:pt x="1120" y="4"/>
                      <a:pt x="1120" y="9"/>
                    </a:cubicBezTo>
                    <a:lnTo>
                      <a:pt x="1120" y="1102"/>
                    </a:lnTo>
                    <a:lnTo>
                      <a:pt x="1120" y="1102"/>
                    </a:lnTo>
                    <a:cubicBezTo>
                      <a:pt x="1120" y="1107"/>
                      <a:pt x="1117" y="1111"/>
                      <a:pt x="1112" y="1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45">
                <a:extLst>
                  <a:ext uri="{FF2B5EF4-FFF2-40B4-BE49-F238E27FC236}">
                    <a16:creationId xmlns:a16="http://schemas.microsoft.com/office/drawing/2014/main" id="{0508EA23-B385-469B-9792-AAF6DE488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7025" y="7472178"/>
                <a:ext cx="565123" cy="973267"/>
              </a:xfrm>
              <a:custGeom>
                <a:avLst/>
                <a:gdLst>
                  <a:gd name="T0" fmla="*/ 634 w 635"/>
                  <a:gd name="T1" fmla="*/ 0 h 1094"/>
                  <a:gd name="T2" fmla="*/ 0 w 635"/>
                  <a:gd name="T3" fmla="*/ 0 h 1094"/>
                  <a:gd name="T4" fmla="*/ 0 w 635"/>
                  <a:gd name="T5" fmla="*/ 1093 h 1094"/>
                  <a:gd name="T6" fmla="*/ 634 w 635"/>
                  <a:gd name="T7" fmla="*/ 1093 h 1094"/>
                  <a:gd name="T8" fmla="*/ 634 w 635"/>
                  <a:gd name="T9" fmla="*/ 0 h 1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5" h="1094">
                    <a:moveTo>
                      <a:pt x="634" y="0"/>
                    </a:moveTo>
                    <a:lnTo>
                      <a:pt x="0" y="0"/>
                    </a:lnTo>
                    <a:lnTo>
                      <a:pt x="0" y="1093"/>
                    </a:lnTo>
                    <a:lnTo>
                      <a:pt x="634" y="1093"/>
                    </a:lnTo>
                    <a:lnTo>
                      <a:pt x="63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46">
                <a:extLst>
                  <a:ext uri="{FF2B5EF4-FFF2-40B4-BE49-F238E27FC236}">
                    <a16:creationId xmlns:a16="http://schemas.microsoft.com/office/drawing/2014/main" id="{D221018E-BF4A-427A-944D-944352AA5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9176" y="7464329"/>
                <a:ext cx="580821" cy="988965"/>
              </a:xfrm>
              <a:custGeom>
                <a:avLst/>
                <a:gdLst>
                  <a:gd name="T0" fmla="*/ 17 w 653"/>
                  <a:gd name="T1" fmla="*/ 1093 h 1112"/>
                  <a:gd name="T2" fmla="*/ 634 w 653"/>
                  <a:gd name="T3" fmla="*/ 1093 h 1112"/>
                  <a:gd name="T4" fmla="*/ 634 w 653"/>
                  <a:gd name="T5" fmla="*/ 18 h 1112"/>
                  <a:gd name="T6" fmla="*/ 17 w 653"/>
                  <a:gd name="T7" fmla="*/ 18 h 1112"/>
                  <a:gd name="T8" fmla="*/ 17 w 653"/>
                  <a:gd name="T9" fmla="*/ 1093 h 1112"/>
                  <a:gd name="T10" fmla="*/ 643 w 653"/>
                  <a:gd name="T11" fmla="*/ 1111 h 1112"/>
                  <a:gd name="T12" fmla="*/ 9 w 653"/>
                  <a:gd name="T13" fmla="*/ 1111 h 1112"/>
                  <a:gd name="T14" fmla="*/ 9 w 653"/>
                  <a:gd name="T15" fmla="*/ 1111 h 1112"/>
                  <a:gd name="T16" fmla="*/ 0 w 653"/>
                  <a:gd name="T17" fmla="*/ 1102 h 1112"/>
                  <a:gd name="T18" fmla="*/ 0 w 653"/>
                  <a:gd name="T19" fmla="*/ 9 h 1112"/>
                  <a:gd name="T20" fmla="*/ 0 w 653"/>
                  <a:gd name="T21" fmla="*/ 9 h 1112"/>
                  <a:gd name="T22" fmla="*/ 9 w 653"/>
                  <a:gd name="T23" fmla="*/ 0 h 1112"/>
                  <a:gd name="T24" fmla="*/ 643 w 653"/>
                  <a:gd name="T25" fmla="*/ 0 h 1112"/>
                  <a:gd name="T26" fmla="*/ 643 w 653"/>
                  <a:gd name="T27" fmla="*/ 0 h 1112"/>
                  <a:gd name="T28" fmla="*/ 652 w 653"/>
                  <a:gd name="T29" fmla="*/ 9 h 1112"/>
                  <a:gd name="T30" fmla="*/ 652 w 653"/>
                  <a:gd name="T31" fmla="*/ 1102 h 1112"/>
                  <a:gd name="T32" fmla="*/ 652 w 653"/>
                  <a:gd name="T33" fmla="*/ 1102 h 1112"/>
                  <a:gd name="T34" fmla="*/ 643 w 653"/>
                  <a:gd name="T35" fmla="*/ 1111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3" h="1112">
                    <a:moveTo>
                      <a:pt x="17" y="1093"/>
                    </a:moveTo>
                    <a:lnTo>
                      <a:pt x="634" y="1093"/>
                    </a:lnTo>
                    <a:lnTo>
                      <a:pt x="634" y="18"/>
                    </a:lnTo>
                    <a:lnTo>
                      <a:pt x="17" y="18"/>
                    </a:lnTo>
                    <a:lnTo>
                      <a:pt x="17" y="1093"/>
                    </a:lnTo>
                    <a:close/>
                    <a:moveTo>
                      <a:pt x="643" y="1111"/>
                    </a:moveTo>
                    <a:lnTo>
                      <a:pt x="9" y="1111"/>
                    </a:lnTo>
                    <a:lnTo>
                      <a:pt x="9" y="1111"/>
                    </a:lnTo>
                    <a:cubicBezTo>
                      <a:pt x="4" y="1111"/>
                      <a:pt x="0" y="1107"/>
                      <a:pt x="0" y="110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643" y="0"/>
                    </a:lnTo>
                    <a:lnTo>
                      <a:pt x="643" y="0"/>
                    </a:lnTo>
                    <a:cubicBezTo>
                      <a:pt x="648" y="0"/>
                      <a:pt x="652" y="4"/>
                      <a:pt x="652" y="9"/>
                    </a:cubicBezTo>
                    <a:lnTo>
                      <a:pt x="652" y="1102"/>
                    </a:lnTo>
                    <a:lnTo>
                      <a:pt x="652" y="1102"/>
                    </a:lnTo>
                    <a:cubicBezTo>
                      <a:pt x="652" y="1107"/>
                      <a:pt x="648" y="1111"/>
                      <a:pt x="643" y="1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47">
                <a:extLst>
                  <a:ext uri="{FF2B5EF4-FFF2-40B4-BE49-F238E27FC236}">
                    <a16:creationId xmlns:a16="http://schemas.microsoft.com/office/drawing/2014/main" id="{270BFADE-8EA2-4EBE-BA99-5D5BA8DD2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9524" y="7688025"/>
                <a:ext cx="572972" cy="533727"/>
              </a:xfrm>
              <a:custGeom>
                <a:avLst/>
                <a:gdLst>
                  <a:gd name="T0" fmla="*/ 409 w 645"/>
                  <a:gd name="T1" fmla="*/ 253 h 600"/>
                  <a:gd name="T2" fmla="*/ 409 w 645"/>
                  <a:gd name="T3" fmla="*/ 253 h 600"/>
                  <a:gd name="T4" fmla="*/ 454 w 645"/>
                  <a:gd name="T5" fmla="*/ 128 h 600"/>
                  <a:gd name="T6" fmla="*/ 454 w 645"/>
                  <a:gd name="T7" fmla="*/ 128 h 600"/>
                  <a:gd name="T8" fmla="*/ 338 w 645"/>
                  <a:gd name="T9" fmla="*/ 9 h 600"/>
                  <a:gd name="T10" fmla="*/ 338 w 645"/>
                  <a:gd name="T11" fmla="*/ 9 h 600"/>
                  <a:gd name="T12" fmla="*/ 189 w 645"/>
                  <a:gd name="T13" fmla="*/ 147 h 600"/>
                  <a:gd name="T14" fmla="*/ 189 w 645"/>
                  <a:gd name="T15" fmla="*/ 147 h 600"/>
                  <a:gd name="T16" fmla="*/ 236 w 645"/>
                  <a:gd name="T17" fmla="*/ 253 h 600"/>
                  <a:gd name="T18" fmla="*/ 236 w 645"/>
                  <a:gd name="T19" fmla="*/ 253 h 600"/>
                  <a:gd name="T20" fmla="*/ 239 w 645"/>
                  <a:gd name="T21" fmla="*/ 265 h 600"/>
                  <a:gd name="T22" fmla="*/ 239 w 645"/>
                  <a:gd name="T23" fmla="*/ 265 h 600"/>
                  <a:gd name="T24" fmla="*/ 231 w 645"/>
                  <a:gd name="T25" fmla="*/ 275 h 600"/>
                  <a:gd name="T26" fmla="*/ 231 w 645"/>
                  <a:gd name="T27" fmla="*/ 275 h 600"/>
                  <a:gd name="T28" fmla="*/ 0 w 645"/>
                  <a:gd name="T29" fmla="*/ 495 h 600"/>
                  <a:gd name="T30" fmla="*/ 0 w 645"/>
                  <a:gd name="T31" fmla="*/ 495 h 600"/>
                  <a:gd name="T32" fmla="*/ 322 w 645"/>
                  <a:gd name="T33" fmla="*/ 599 h 600"/>
                  <a:gd name="T34" fmla="*/ 322 w 645"/>
                  <a:gd name="T35" fmla="*/ 599 h 600"/>
                  <a:gd name="T36" fmla="*/ 644 w 645"/>
                  <a:gd name="T37" fmla="*/ 495 h 600"/>
                  <a:gd name="T38" fmla="*/ 644 w 645"/>
                  <a:gd name="T39" fmla="*/ 495 h 600"/>
                  <a:gd name="T40" fmla="*/ 414 w 645"/>
                  <a:gd name="T41" fmla="*/ 275 h 600"/>
                  <a:gd name="T42" fmla="*/ 414 w 645"/>
                  <a:gd name="T43" fmla="*/ 275 h 600"/>
                  <a:gd name="T44" fmla="*/ 406 w 645"/>
                  <a:gd name="T45" fmla="*/ 265 h 600"/>
                  <a:gd name="T46" fmla="*/ 406 w 645"/>
                  <a:gd name="T47" fmla="*/ 265 h 600"/>
                  <a:gd name="T48" fmla="*/ 409 w 645"/>
                  <a:gd name="T49" fmla="*/ 253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5" h="600">
                    <a:moveTo>
                      <a:pt x="409" y="253"/>
                    </a:moveTo>
                    <a:lnTo>
                      <a:pt x="409" y="253"/>
                    </a:lnTo>
                    <a:cubicBezTo>
                      <a:pt x="442" y="224"/>
                      <a:pt x="461" y="178"/>
                      <a:pt x="454" y="128"/>
                    </a:cubicBezTo>
                    <a:lnTo>
                      <a:pt x="454" y="128"/>
                    </a:lnTo>
                    <a:cubicBezTo>
                      <a:pt x="446" y="66"/>
                      <a:pt x="398" y="16"/>
                      <a:pt x="338" y="9"/>
                    </a:cubicBezTo>
                    <a:lnTo>
                      <a:pt x="338" y="9"/>
                    </a:lnTo>
                    <a:cubicBezTo>
                      <a:pt x="257" y="0"/>
                      <a:pt x="189" y="65"/>
                      <a:pt x="189" y="147"/>
                    </a:cubicBezTo>
                    <a:lnTo>
                      <a:pt x="189" y="147"/>
                    </a:lnTo>
                    <a:cubicBezTo>
                      <a:pt x="189" y="189"/>
                      <a:pt x="207" y="227"/>
                      <a:pt x="236" y="253"/>
                    </a:cubicBezTo>
                    <a:lnTo>
                      <a:pt x="236" y="253"/>
                    </a:lnTo>
                    <a:cubicBezTo>
                      <a:pt x="239" y="256"/>
                      <a:pt x="240" y="261"/>
                      <a:pt x="239" y="265"/>
                    </a:cubicBezTo>
                    <a:lnTo>
                      <a:pt x="239" y="265"/>
                    </a:lnTo>
                    <a:cubicBezTo>
                      <a:pt x="239" y="270"/>
                      <a:pt x="236" y="273"/>
                      <a:pt x="231" y="275"/>
                    </a:cubicBezTo>
                    <a:lnTo>
                      <a:pt x="231" y="275"/>
                    </a:lnTo>
                    <a:cubicBezTo>
                      <a:pt x="97" y="314"/>
                      <a:pt x="0" y="431"/>
                      <a:pt x="0" y="495"/>
                    </a:cubicBezTo>
                    <a:lnTo>
                      <a:pt x="0" y="495"/>
                    </a:lnTo>
                    <a:cubicBezTo>
                      <a:pt x="0" y="572"/>
                      <a:pt x="144" y="599"/>
                      <a:pt x="322" y="599"/>
                    </a:cubicBezTo>
                    <a:lnTo>
                      <a:pt x="322" y="599"/>
                    </a:lnTo>
                    <a:cubicBezTo>
                      <a:pt x="501" y="599"/>
                      <a:pt x="644" y="572"/>
                      <a:pt x="644" y="495"/>
                    </a:cubicBezTo>
                    <a:lnTo>
                      <a:pt x="644" y="495"/>
                    </a:lnTo>
                    <a:cubicBezTo>
                      <a:pt x="644" y="431"/>
                      <a:pt x="548" y="314"/>
                      <a:pt x="414" y="275"/>
                    </a:cubicBezTo>
                    <a:lnTo>
                      <a:pt x="414" y="275"/>
                    </a:lnTo>
                    <a:cubicBezTo>
                      <a:pt x="410" y="273"/>
                      <a:pt x="406" y="270"/>
                      <a:pt x="406" y="265"/>
                    </a:cubicBezTo>
                    <a:lnTo>
                      <a:pt x="406" y="265"/>
                    </a:lnTo>
                    <a:cubicBezTo>
                      <a:pt x="405" y="261"/>
                      <a:pt x="406" y="256"/>
                      <a:pt x="409" y="2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48">
                <a:extLst>
                  <a:ext uri="{FF2B5EF4-FFF2-40B4-BE49-F238E27FC236}">
                    <a16:creationId xmlns:a16="http://schemas.microsoft.com/office/drawing/2014/main" id="{8103A733-3DE8-40A9-ACFE-A26BA238E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2676" y="7695874"/>
                <a:ext cx="1047830" cy="188374"/>
              </a:xfrm>
              <a:custGeom>
                <a:avLst/>
                <a:gdLst>
                  <a:gd name="T0" fmla="*/ 102 w 1178"/>
                  <a:gd name="T1" fmla="*/ 18 h 212"/>
                  <a:gd name="T2" fmla="*/ 102 w 1178"/>
                  <a:gd name="T3" fmla="*/ 18 h 212"/>
                  <a:gd name="T4" fmla="*/ 43 w 1178"/>
                  <a:gd name="T5" fmla="*/ 44 h 212"/>
                  <a:gd name="T6" fmla="*/ 43 w 1178"/>
                  <a:gd name="T7" fmla="*/ 44 h 212"/>
                  <a:gd name="T8" fmla="*/ 17 w 1178"/>
                  <a:gd name="T9" fmla="*/ 106 h 212"/>
                  <a:gd name="T10" fmla="*/ 17 w 1178"/>
                  <a:gd name="T11" fmla="*/ 106 h 212"/>
                  <a:gd name="T12" fmla="*/ 43 w 1178"/>
                  <a:gd name="T13" fmla="*/ 167 h 212"/>
                  <a:gd name="T14" fmla="*/ 43 w 1178"/>
                  <a:gd name="T15" fmla="*/ 167 h 212"/>
                  <a:gd name="T16" fmla="*/ 102 w 1178"/>
                  <a:gd name="T17" fmla="*/ 193 h 212"/>
                  <a:gd name="T18" fmla="*/ 1076 w 1178"/>
                  <a:gd name="T19" fmla="*/ 193 h 212"/>
                  <a:gd name="T20" fmla="*/ 1076 w 1178"/>
                  <a:gd name="T21" fmla="*/ 193 h 212"/>
                  <a:gd name="T22" fmla="*/ 1135 w 1178"/>
                  <a:gd name="T23" fmla="*/ 167 h 212"/>
                  <a:gd name="T24" fmla="*/ 1135 w 1178"/>
                  <a:gd name="T25" fmla="*/ 167 h 212"/>
                  <a:gd name="T26" fmla="*/ 1160 w 1178"/>
                  <a:gd name="T27" fmla="*/ 106 h 212"/>
                  <a:gd name="T28" fmla="*/ 1160 w 1178"/>
                  <a:gd name="T29" fmla="*/ 106 h 212"/>
                  <a:gd name="T30" fmla="*/ 1135 w 1178"/>
                  <a:gd name="T31" fmla="*/ 44 h 212"/>
                  <a:gd name="T32" fmla="*/ 1135 w 1178"/>
                  <a:gd name="T33" fmla="*/ 44 h 212"/>
                  <a:gd name="T34" fmla="*/ 1076 w 1178"/>
                  <a:gd name="T35" fmla="*/ 18 h 212"/>
                  <a:gd name="T36" fmla="*/ 102 w 1178"/>
                  <a:gd name="T37" fmla="*/ 18 h 212"/>
                  <a:gd name="T38" fmla="*/ 1076 w 1178"/>
                  <a:gd name="T39" fmla="*/ 211 h 212"/>
                  <a:gd name="T40" fmla="*/ 102 w 1178"/>
                  <a:gd name="T41" fmla="*/ 211 h 212"/>
                  <a:gd name="T42" fmla="*/ 102 w 1178"/>
                  <a:gd name="T43" fmla="*/ 211 h 212"/>
                  <a:gd name="T44" fmla="*/ 30 w 1178"/>
                  <a:gd name="T45" fmla="*/ 180 h 212"/>
                  <a:gd name="T46" fmla="*/ 30 w 1178"/>
                  <a:gd name="T47" fmla="*/ 180 h 212"/>
                  <a:gd name="T48" fmla="*/ 0 w 1178"/>
                  <a:gd name="T49" fmla="*/ 106 h 212"/>
                  <a:gd name="T50" fmla="*/ 0 w 1178"/>
                  <a:gd name="T51" fmla="*/ 106 h 212"/>
                  <a:gd name="T52" fmla="*/ 30 w 1178"/>
                  <a:gd name="T53" fmla="*/ 31 h 212"/>
                  <a:gd name="T54" fmla="*/ 30 w 1178"/>
                  <a:gd name="T55" fmla="*/ 31 h 212"/>
                  <a:gd name="T56" fmla="*/ 102 w 1178"/>
                  <a:gd name="T57" fmla="*/ 0 h 212"/>
                  <a:gd name="T58" fmla="*/ 1076 w 1178"/>
                  <a:gd name="T59" fmla="*/ 0 h 212"/>
                  <a:gd name="T60" fmla="*/ 1076 w 1178"/>
                  <a:gd name="T61" fmla="*/ 0 h 212"/>
                  <a:gd name="T62" fmla="*/ 1147 w 1178"/>
                  <a:gd name="T63" fmla="*/ 31 h 212"/>
                  <a:gd name="T64" fmla="*/ 1147 w 1178"/>
                  <a:gd name="T65" fmla="*/ 31 h 212"/>
                  <a:gd name="T66" fmla="*/ 1177 w 1178"/>
                  <a:gd name="T67" fmla="*/ 106 h 212"/>
                  <a:gd name="T68" fmla="*/ 1177 w 1178"/>
                  <a:gd name="T69" fmla="*/ 106 h 212"/>
                  <a:gd name="T70" fmla="*/ 1147 w 1178"/>
                  <a:gd name="T71" fmla="*/ 180 h 212"/>
                  <a:gd name="T72" fmla="*/ 1147 w 1178"/>
                  <a:gd name="T73" fmla="*/ 180 h 212"/>
                  <a:gd name="T74" fmla="*/ 1076 w 1178"/>
                  <a:gd name="T75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78" h="212">
                    <a:moveTo>
                      <a:pt x="102" y="18"/>
                    </a:moveTo>
                    <a:lnTo>
                      <a:pt x="102" y="18"/>
                    </a:lnTo>
                    <a:cubicBezTo>
                      <a:pt x="79" y="18"/>
                      <a:pt x="58" y="27"/>
                      <a:pt x="43" y="44"/>
                    </a:cubicBezTo>
                    <a:lnTo>
                      <a:pt x="43" y="44"/>
                    </a:lnTo>
                    <a:cubicBezTo>
                      <a:pt x="26" y="60"/>
                      <a:pt x="17" y="82"/>
                      <a:pt x="17" y="106"/>
                    </a:cubicBezTo>
                    <a:lnTo>
                      <a:pt x="17" y="106"/>
                    </a:lnTo>
                    <a:cubicBezTo>
                      <a:pt x="17" y="129"/>
                      <a:pt x="26" y="151"/>
                      <a:pt x="43" y="167"/>
                    </a:cubicBezTo>
                    <a:lnTo>
                      <a:pt x="43" y="167"/>
                    </a:lnTo>
                    <a:cubicBezTo>
                      <a:pt x="58" y="184"/>
                      <a:pt x="79" y="193"/>
                      <a:pt x="102" y="193"/>
                    </a:cubicBezTo>
                    <a:lnTo>
                      <a:pt x="1076" y="193"/>
                    </a:lnTo>
                    <a:lnTo>
                      <a:pt x="1076" y="193"/>
                    </a:lnTo>
                    <a:cubicBezTo>
                      <a:pt x="1098" y="193"/>
                      <a:pt x="1119" y="184"/>
                      <a:pt x="1135" y="167"/>
                    </a:cubicBezTo>
                    <a:lnTo>
                      <a:pt x="1135" y="167"/>
                    </a:lnTo>
                    <a:cubicBezTo>
                      <a:pt x="1151" y="151"/>
                      <a:pt x="1160" y="129"/>
                      <a:pt x="1160" y="106"/>
                    </a:cubicBezTo>
                    <a:lnTo>
                      <a:pt x="1160" y="106"/>
                    </a:lnTo>
                    <a:cubicBezTo>
                      <a:pt x="1160" y="82"/>
                      <a:pt x="1151" y="60"/>
                      <a:pt x="1135" y="44"/>
                    </a:cubicBezTo>
                    <a:lnTo>
                      <a:pt x="1135" y="44"/>
                    </a:lnTo>
                    <a:cubicBezTo>
                      <a:pt x="1119" y="27"/>
                      <a:pt x="1098" y="18"/>
                      <a:pt x="1076" y="18"/>
                    </a:cubicBezTo>
                    <a:lnTo>
                      <a:pt x="102" y="18"/>
                    </a:lnTo>
                    <a:close/>
                    <a:moveTo>
                      <a:pt x="1076" y="211"/>
                    </a:moveTo>
                    <a:lnTo>
                      <a:pt x="102" y="211"/>
                    </a:lnTo>
                    <a:lnTo>
                      <a:pt x="102" y="211"/>
                    </a:lnTo>
                    <a:cubicBezTo>
                      <a:pt x="74" y="211"/>
                      <a:pt x="49" y="200"/>
                      <a:pt x="30" y="180"/>
                    </a:cubicBezTo>
                    <a:lnTo>
                      <a:pt x="30" y="180"/>
                    </a:lnTo>
                    <a:cubicBezTo>
                      <a:pt x="11" y="160"/>
                      <a:pt x="0" y="134"/>
                      <a:pt x="0" y="106"/>
                    </a:cubicBezTo>
                    <a:lnTo>
                      <a:pt x="0" y="106"/>
                    </a:lnTo>
                    <a:cubicBezTo>
                      <a:pt x="0" y="77"/>
                      <a:pt x="11" y="51"/>
                      <a:pt x="30" y="31"/>
                    </a:cubicBezTo>
                    <a:lnTo>
                      <a:pt x="30" y="31"/>
                    </a:lnTo>
                    <a:cubicBezTo>
                      <a:pt x="49" y="11"/>
                      <a:pt x="74" y="0"/>
                      <a:pt x="102" y="0"/>
                    </a:cubicBezTo>
                    <a:lnTo>
                      <a:pt x="1076" y="0"/>
                    </a:lnTo>
                    <a:lnTo>
                      <a:pt x="1076" y="0"/>
                    </a:lnTo>
                    <a:cubicBezTo>
                      <a:pt x="1102" y="0"/>
                      <a:pt x="1128" y="11"/>
                      <a:pt x="1147" y="31"/>
                    </a:cubicBezTo>
                    <a:lnTo>
                      <a:pt x="1147" y="31"/>
                    </a:lnTo>
                    <a:cubicBezTo>
                      <a:pt x="1166" y="51"/>
                      <a:pt x="1177" y="77"/>
                      <a:pt x="1177" y="106"/>
                    </a:cubicBezTo>
                    <a:lnTo>
                      <a:pt x="1177" y="106"/>
                    </a:lnTo>
                    <a:cubicBezTo>
                      <a:pt x="1177" y="134"/>
                      <a:pt x="1166" y="160"/>
                      <a:pt x="1147" y="180"/>
                    </a:cubicBezTo>
                    <a:lnTo>
                      <a:pt x="1147" y="180"/>
                    </a:lnTo>
                    <a:cubicBezTo>
                      <a:pt x="1128" y="200"/>
                      <a:pt x="1102" y="211"/>
                      <a:pt x="1076" y="2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49">
                <a:extLst>
                  <a:ext uri="{FF2B5EF4-FFF2-40B4-BE49-F238E27FC236}">
                    <a16:creationId xmlns:a16="http://schemas.microsoft.com/office/drawing/2014/main" id="{B0879BF1-BF8E-4452-8CDE-4FDA76D6A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2676" y="7990207"/>
                <a:ext cx="1377485" cy="188374"/>
              </a:xfrm>
              <a:custGeom>
                <a:avLst/>
                <a:gdLst>
                  <a:gd name="T0" fmla="*/ 102 w 1548"/>
                  <a:gd name="T1" fmla="*/ 17 h 211"/>
                  <a:gd name="T2" fmla="*/ 102 w 1548"/>
                  <a:gd name="T3" fmla="*/ 17 h 211"/>
                  <a:gd name="T4" fmla="*/ 43 w 1548"/>
                  <a:gd name="T5" fmla="*/ 42 h 211"/>
                  <a:gd name="T6" fmla="*/ 43 w 1548"/>
                  <a:gd name="T7" fmla="*/ 42 h 211"/>
                  <a:gd name="T8" fmla="*/ 17 w 1548"/>
                  <a:gd name="T9" fmla="*/ 105 h 211"/>
                  <a:gd name="T10" fmla="*/ 17 w 1548"/>
                  <a:gd name="T11" fmla="*/ 105 h 211"/>
                  <a:gd name="T12" fmla="*/ 43 w 1548"/>
                  <a:gd name="T13" fmla="*/ 166 h 211"/>
                  <a:gd name="T14" fmla="*/ 43 w 1548"/>
                  <a:gd name="T15" fmla="*/ 166 h 211"/>
                  <a:gd name="T16" fmla="*/ 102 w 1548"/>
                  <a:gd name="T17" fmla="*/ 192 h 211"/>
                  <a:gd name="T18" fmla="*/ 1446 w 1548"/>
                  <a:gd name="T19" fmla="*/ 192 h 211"/>
                  <a:gd name="T20" fmla="*/ 1446 w 1548"/>
                  <a:gd name="T21" fmla="*/ 192 h 211"/>
                  <a:gd name="T22" fmla="*/ 1505 w 1548"/>
                  <a:gd name="T23" fmla="*/ 166 h 211"/>
                  <a:gd name="T24" fmla="*/ 1505 w 1548"/>
                  <a:gd name="T25" fmla="*/ 166 h 211"/>
                  <a:gd name="T26" fmla="*/ 1529 w 1548"/>
                  <a:gd name="T27" fmla="*/ 105 h 211"/>
                  <a:gd name="T28" fmla="*/ 1529 w 1548"/>
                  <a:gd name="T29" fmla="*/ 105 h 211"/>
                  <a:gd name="T30" fmla="*/ 1505 w 1548"/>
                  <a:gd name="T31" fmla="*/ 42 h 211"/>
                  <a:gd name="T32" fmla="*/ 1505 w 1548"/>
                  <a:gd name="T33" fmla="*/ 42 h 211"/>
                  <a:gd name="T34" fmla="*/ 1446 w 1548"/>
                  <a:gd name="T35" fmla="*/ 17 h 211"/>
                  <a:gd name="T36" fmla="*/ 102 w 1548"/>
                  <a:gd name="T37" fmla="*/ 17 h 211"/>
                  <a:gd name="T38" fmla="*/ 1446 w 1548"/>
                  <a:gd name="T39" fmla="*/ 210 h 211"/>
                  <a:gd name="T40" fmla="*/ 102 w 1548"/>
                  <a:gd name="T41" fmla="*/ 210 h 211"/>
                  <a:gd name="T42" fmla="*/ 102 w 1548"/>
                  <a:gd name="T43" fmla="*/ 210 h 211"/>
                  <a:gd name="T44" fmla="*/ 30 w 1548"/>
                  <a:gd name="T45" fmla="*/ 179 h 211"/>
                  <a:gd name="T46" fmla="*/ 30 w 1548"/>
                  <a:gd name="T47" fmla="*/ 179 h 211"/>
                  <a:gd name="T48" fmla="*/ 0 w 1548"/>
                  <a:gd name="T49" fmla="*/ 105 h 211"/>
                  <a:gd name="T50" fmla="*/ 0 w 1548"/>
                  <a:gd name="T51" fmla="*/ 105 h 211"/>
                  <a:gd name="T52" fmla="*/ 30 w 1548"/>
                  <a:gd name="T53" fmla="*/ 31 h 211"/>
                  <a:gd name="T54" fmla="*/ 30 w 1548"/>
                  <a:gd name="T55" fmla="*/ 31 h 211"/>
                  <a:gd name="T56" fmla="*/ 102 w 1548"/>
                  <a:gd name="T57" fmla="*/ 0 h 211"/>
                  <a:gd name="T58" fmla="*/ 1446 w 1548"/>
                  <a:gd name="T59" fmla="*/ 0 h 211"/>
                  <a:gd name="T60" fmla="*/ 1446 w 1548"/>
                  <a:gd name="T61" fmla="*/ 0 h 211"/>
                  <a:gd name="T62" fmla="*/ 1517 w 1548"/>
                  <a:gd name="T63" fmla="*/ 31 h 211"/>
                  <a:gd name="T64" fmla="*/ 1517 w 1548"/>
                  <a:gd name="T65" fmla="*/ 31 h 211"/>
                  <a:gd name="T66" fmla="*/ 1547 w 1548"/>
                  <a:gd name="T67" fmla="*/ 105 h 211"/>
                  <a:gd name="T68" fmla="*/ 1547 w 1548"/>
                  <a:gd name="T69" fmla="*/ 105 h 211"/>
                  <a:gd name="T70" fmla="*/ 1517 w 1548"/>
                  <a:gd name="T71" fmla="*/ 179 h 211"/>
                  <a:gd name="T72" fmla="*/ 1517 w 1548"/>
                  <a:gd name="T73" fmla="*/ 179 h 211"/>
                  <a:gd name="T74" fmla="*/ 1446 w 1548"/>
                  <a:gd name="T75" fmla="*/ 21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8" h="211">
                    <a:moveTo>
                      <a:pt x="102" y="17"/>
                    </a:moveTo>
                    <a:lnTo>
                      <a:pt x="102" y="17"/>
                    </a:lnTo>
                    <a:cubicBezTo>
                      <a:pt x="79" y="17"/>
                      <a:pt x="58" y="26"/>
                      <a:pt x="43" y="42"/>
                    </a:cubicBezTo>
                    <a:lnTo>
                      <a:pt x="43" y="42"/>
                    </a:lnTo>
                    <a:cubicBezTo>
                      <a:pt x="26" y="60"/>
                      <a:pt x="17" y="81"/>
                      <a:pt x="17" y="105"/>
                    </a:cubicBezTo>
                    <a:lnTo>
                      <a:pt x="17" y="105"/>
                    </a:lnTo>
                    <a:cubicBezTo>
                      <a:pt x="17" y="128"/>
                      <a:pt x="26" y="150"/>
                      <a:pt x="43" y="166"/>
                    </a:cubicBezTo>
                    <a:lnTo>
                      <a:pt x="43" y="166"/>
                    </a:lnTo>
                    <a:cubicBezTo>
                      <a:pt x="58" y="183"/>
                      <a:pt x="79" y="192"/>
                      <a:pt x="102" y="192"/>
                    </a:cubicBezTo>
                    <a:lnTo>
                      <a:pt x="1446" y="192"/>
                    </a:lnTo>
                    <a:lnTo>
                      <a:pt x="1446" y="192"/>
                    </a:lnTo>
                    <a:cubicBezTo>
                      <a:pt x="1468" y="192"/>
                      <a:pt x="1488" y="183"/>
                      <a:pt x="1505" y="166"/>
                    </a:cubicBezTo>
                    <a:lnTo>
                      <a:pt x="1505" y="166"/>
                    </a:lnTo>
                    <a:cubicBezTo>
                      <a:pt x="1521" y="150"/>
                      <a:pt x="1529" y="128"/>
                      <a:pt x="1529" y="105"/>
                    </a:cubicBezTo>
                    <a:lnTo>
                      <a:pt x="1529" y="105"/>
                    </a:lnTo>
                    <a:cubicBezTo>
                      <a:pt x="1529" y="81"/>
                      <a:pt x="1521" y="60"/>
                      <a:pt x="1505" y="42"/>
                    </a:cubicBezTo>
                    <a:lnTo>
                      <a:pt x="1505" y="42"/>
                    </a:lnTo>
                    <a:cubicBezTo>
                      <a:pt x="1488" y="26"/>
                      <a:pt x="1468" y="17"/>
                      <a:pt x="1446" y="17"/>
                    </a:cubicBezTo>
                    <a:lnTo>
                      <a:pt x="102" y="17"/>
                    </a:lnTo>
                    <a:close/>
                    <a:moveTo>
                      <a:pt x="1446" y="210"/>
                    </a:moveTo>
                    <a:lnTo>
                      <a:pt x="102" y="210"/>
                    </a:lnTo>
                    <a:lnTo>
                      <a:pt x="102" y="210"/>
                    </a:lnTo>
                    <a:cubicBezTo>
                      <a:pt x="74" y="210"/>
                      <a:pt x="49" y="199"/>
                      <a:pt x="30" y="179"/>
                    </a:cubicBezTo>
                    <a:lnTo>
                      <a:pt x="30" y="179"/>
                    </a:lnTo>
                    <a:cubicBezTo>
                      <a:pt x="11" y="159"/>
                      <a:pt x="0" y="133"/>
                      <a:pt x="0" y="105"/>
                    </a:cubicBezTo>
                    <a:lnTo>
                      <a:pt x="0" y="105"/>
                    </a:lnTo>
                    <a:cubicBezTo>
                      <a:pt x="0" y="77"/>
                      <a:pt x="11" y="50"/>
                      <a:pt x="30" y="31"/>
                    </a:cubicBezTo>
                    <a:lnTo>
                      <a:pt x="30" y="31"/>
                    </a:lnTo>
                    <a:cubicBezTo>
                      <a:pt x="49" y="11"/>
                      <a:pt x="74" y="0"/>
                      <a:pt x="102" y="0"/>
                    </a:cubicBezTo>
                    <a:lnTo>
                      <a:pt x="1446" y="0"/>
                    </a:lnTo>
                    <a:lnTo>
                      <a:pt x="1446" y="0"/>
                    </a:lnTo>
                    <a:cubicBezTo>
                      <a:pt x="1472" y="0"/>
                      <a:pt x="1498" y="11"/>
                      <a:pt x="1517" y="31"/>
                    </a:cubicBezTo>
                    <a:lnTo>
                      <a:pt x="1517" y="31"/>
                    </a:lnTo>
                    <a:cubicBezTo>
                      <a:pt x="1535" y="50"/>
                      <a:pt x="1547" y="77"/>
                      <a:pt x="1547" y="105"/>
                    </a:cubicBezTo>
                    <a:lnTo>
                      <a:pt x="1547" y="105"/>
                    </a:lnTo>
                    <a:cubicBezTo>
                      <a:pt x="1547" y="133"/>
                      <a:pt x="1535" y="159"/>
                      <a:pt x="1517" y="179"/>
                    </a:cubicBezTo>
                    <a:lnTo>
                      <a:pt x="1517" y="179"/>
                    </a:lnTo>
                    <a:cubicBezTo>
                      <a:pt x="1498" y="199"/>
                      <a:pt x="1472" y="210"/>
                      <a:pt x="1446" y="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50">
                <a:extLst>
                  <a:ext uri="{FF2B5EF4-FFF2-40B4-BE49-F238E27FC236}">
                    <a16:creationId xmlns:a16="http://schemas.microsoft.com/office/drawing/2014/main" id="{F6EB1E64-734F-42C7-A68B-19AD6686E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080" y="7817531"/>
                <a:ext cx="270787" cy="282561"/>
              </a:xfrm>
              <a:custGeom>
                <a:avLst/>
                <a:gdLst>
                  <a:gd name="T0" fmla="*/ 304 w 305"/>
                  <a:gd name="T1" fmla="*/ 159 h 317"/>
                  <a:gd name="T2" fmla="*/ 304 w 305"/>
                  <a:gd name="T3" fmla="*/ 159 h 317"/>
                  <a:gd name="T4" fmla="*/ 153 w 305"/>
                  <a:gd name="T5" fmla="*/ 316 h 317"/>
                  <a:gd name="T6" fmla="*/ 153 w 305"/>
                  <a:gd name="T7" fmla="*/ 316 h 317"/>
                  <a:gd name="T8" fmla="*/ 0 w 305"/>
                  <a:gd name="T9" fmla="*/ 159 h 317"/>
                  <a:gd name="T10" fmla="*/ 0 w 305"/>
                  <a:gd name="T11" fmla="*/ 159 h 317"/>
                  <a:gd name="T12" fmla="*/ 153 w 305"/>
                  <a:gd name="T13" fmla="*/ 0 h 317"/>
                  <a:gd name="T14" fmla="*/ 153 w 305"/>
                  <a:gd name="T15" fmla="*/ 0 h 317"/>
                  <a:gd name="T16" fmla="*/ 304 w 305"/>
                  <a:gd name="T17" fmla="*/ 1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5" h="317">
                    <a:moveTo>
                      <a:pt x="304" y="159"/>
                    </a:moveTo>
                    <a:lnTo>
                      <a:pt x="304" y="159"/>
                    </a:lnTo>
                    <a:cubicBezTo>
                      <a:pt x="304" y="246"/>
                      <a:pt x="236" y="316"/>
                      <a:pt x="153" y="316"/>
                    </a:cubicBezTo>
                    <a:lnTo>
                      <a:pt x="153" y="316"/>
                    </a:lnTo>
                    <a:cubicBezTo>
                      <a:pt x="69" y="316"/>
                      <a:pt x="0" y="246"/>
                      <a:pt x="0" y="159"/>
                    </a:cubicBezTo>
                    <a:lnTo>
                      <a:pt x="0" y="159"/>
                    </a:lnTo>
                    <a:cubicBezTo>
                      <a:pt x="0" y="72"/>
                      <a:pt x="69" y="0"/>
                      <a:pt x="153" y="0"/>
                    </a:cubicBezTo>
                    <a:lnTo>
                      <a:pt x="153" y="0"/>
                    </a:lnTo>
                    <a:cubicBezTo>
                      <a:pt x="236" y="0"/>
                      <a:pt x="304" y="72"/>
                      <a:pt x="304" y="15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51">
                <a:extLst>
                  <a:ext uri="{FF2B5EF4-FFF2-40B4-BE49-F238E27FC236}">
                    <a16:creationId xmlns:a16="http://schemas.microsoft.com/office/drawing/2014/main" id="{01850074-748B-42BA-9AB6-83BBA1B67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82231" y="7809682"/>
                <a:ext cx="286485" cy="298259"/>
              </a:xfrm>
              <a:custGeom>
                <a:avLst/>
                <a:gdLst>
                  <a:gd name="T0" fmla="*/ 161 w 322"/>
                  <a:gd name="T1" fmla="*/ 18 h 336"/>
                  <a:gd name="T2" fmla="*/ 161 w 322"/>
                  <a:gd name="T3" fmla="*/ 18 h 336"/>
                  <a:gd name="T4" fmla="*/ 17 w 322"/>
                  <a:gd name="T5" fmla="*/ 168 h 336"/>
                  <a:gd name="T6" fmla="*/ 17 w 322"/>
                  <a:gd name="T7" fmla="*/ 168 h 336"/>
                  <a:gd name="T8" fmla="*/ 161 w 322"/>
                  <a:gd name="T9" fmla="*/ 317 h 336"/>
                  <a:gd name="T10" fmla="*/ 161 w 322"/>
                  <a:gd name="T11" fmla="*/ 317 h 336"/>
                  <a:gd name="T12" fmla="*/ 304 w 322"/>
                  <a:gd name="T13" fmla="*/ 168 h 336"/>
                  <a:gd name="T14" fmla="*/ 304 w 322"/>
                  <a:gd name="T15" fmla="*/ 168 h 336"/>
                  <a:gd name="T16" fmla="*/ 161 w 322"/>
                  <a:gd name="T17" fmla="*/ 18 h 336"/>
                  <a:gd name="T18" fmla="*/ 161 w 322"/>
                  <a:gd name="T19" fmla="*/ 335 h 336"/>
                  <a:gd name="T20" fmla="*/ 161 w 322"/>
                  <a:gd name="T21" fmla="*/ 335 h 336"/>
                  <a:gd name="T22" fmla="*/ 0 w 322"/>
                  <a:gd name="T23" fmla="*/ 168 h 336"/>
                  <a:gd name="T24" fmla="*/ 0 w 322"/>
                  <a:gd name="T25" fmla="*/ 168 h 336"/>
                  <a:gd name="T26" fmla="*/ 161 w 322"/>
                  <a:gd name="T27" fmla="*/ 0 h 336"/>
                  <a:gd name="T28" fmla="*/ 161 w 322"/>
                  <a:gd name="T29" fmla="*/ 0 h 336"/>
                  <a:gd name="T30" fmla="*/ 321 w 322"/>
                  <a:gd name="T31" fmla="*/ 168 h 336"/>
                  <a:gd name="T32" fmla="*/ 321 w 322"/>
                  <a:gd name="T33" fmla="*/ 168 h 336"/>
                  <a:gd name="T34" fmla="*/ 161 w 322"/>
                  <a:gd name="T35" fmla="*/ 33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2" h="336">
                    <a:moveTo>
                      <a:pt x="161" y="18"/>
                    </a:moveTo>
                    <a:lnTo>
                      <a:pt x="161" y="18"/>
                    </a:lnTo>
                    <a:cubicBezTo>
                      <a:pt x="81" y="18"/>
                      <a:pt x="17" y="85"/>
                      <a:pt x="17" y="168"/>
                    </a:cubicBezTo>
                    <a:lnTo>
                      <a:pt x="17" y="168"/>
                    </a:lnTo>
                    <a:cubicBezTo>
                      <a:pt x="17" y="250"/>
                      <a:pt x="81" y="317"/>
                      <a:pt x="161" y="317"/>
                    </a:cubicBezTo>
                    <a:lnTo>
                      <a:pt x="161" y="317"/>
                    </a:lnTo>
                    <a:cubicBezTo>
                      <a:pt x="239" y="317"/>
                      <a:pt x="304" y="250"/>
                      <a:pt x="304" y="168"/>
                    </a:cubicBezTo>
                    <a:lnTo>
                      <a:pt x="304" y="168"/>
                    </a:lnTo>
                    <a:cubicBezTo>
                      <a:pt x="304" y="85"/>
                      <a:pt x="239" y="18"/>
                      <a:pt x="161" y="18"/>
                    </a:cubicBezTo>
                    <a:close/>
                    <a:moveTo>
                      <a:pt x="161" y="335"/>
                    </a:moveTo>
                    <a:lnTo>
                      <a:pt x="161" y="335"/>
                    </a:lnTo>
                    <a:cubicBezTo>
                      <a:pt x="72" y="335"/>
                      <a:pt x="0" y="259"/>
                      <a:pt x="0" y="168"/>
                    </a:cubicBezTo>
                    <a:lnTo>
                      <a:pt x="0" y="168"/>
                    </a:lnTo>
                    <a:cubicBezTo>
                      <a:pt x="0" y="75"/>
                      <a:pt x="72" y="0"/>
                      <a:pt x="161" y="0"/>
                    </a:cubicBezTo>
                    <a:lnTo>
                      <a:pt x="161" y="0"/>
                    </a:lnTo>
                    <a:cubicBezTo>
                      <a:pt x="249" y="0"/>
                      <a:pt x="321" y="75"/>
                      <a:pt x="321" y="168"/>
                    </a:cubicBezTo>
                    <a:lnTo>
                      <a:pt x="321" y="168"/>
                    </a:lnTo>
                    <a:cubicBezTo>
                      <a:pt x="321" y="259"/>
                      <a:pt x="249" y="335"/>
                      <a:pt x="161" y="3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52">
                <a:extLst>
                  <a:ext uri="{FF2B5EF4-FFF2-40B4-BE49-F238E27FC236}">
                    <a16:creationId xmlns:a16="http://schemas.microsoft.com/office/drawing/2014/main" id="{6F7F15E5-8D19-474E-A0A0-8A5248668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8946" y="7899946"/>
                <a:ext cx="153055" cy="113808"/>
              </a:xfrm>
              <a:custGeom>
                <a:avLst/>
                <a:gdLst>
                  <a:gd name="T0" fmla="*/ 58 w 171"/>
                  <a:gd name="T1" fmla="*/ 125 h 126"/>
                  <a:gd name="T2" fmla="*/ 58 w 171"/>
                  <a:gd name="T3" fmla="*/ 125 h 126"/>
                  <a:gd name="T4" fmla="*/ 52 w 171"/>
                  <a:gd name="T5" fmla="*/ 123 h 126"/>
                  <a:gd name="T6" fmla="*/ 3 w 171"/>
                  <a:gd name="T7" fmla="*/ 72 h 126"/>
                  <a:gd name="T8" fmla="*/ 3 w 171"/>
                  <a:gd name="T9" fmla="*/ 72 h 126"/>
                  <a:gd name="T10" fmla="*/ 3 w 171"/>
                  <a:gd name="T11" fmla="*/ 59 h 126"/>
                  <a:gd name="T12" fmla="*/ 3 w 171"/>
                  <a:gd name="T13" fmla="*/ 59 h 126"/>
                  <a:gd name="T14" fmla="*/ 15 w 171"/>
                  <a:gd name="T15" fmla="*/ 59 h 126"/>
                  <a:gd name="T16" fmla="*/ 58 w 171"/>
                  <a:gd name="T17" fmla="*/ 104 h 126"/>
                  <a:gd name="T18" fmla="*/ 155 w 171"/>
                  <a:gd name="T19" fmla="*/ 3 h 126"/>
                  <a:gd name="T20" fmla="*/ 155 w 171"/>
                  <a:gd name="T21" fmla="*/ 3 h 126"/>
                  <a:gd name="T22" fmla="*/ 167 w 171"/>
                  <a:gd name="T23" fmla="*/ 3 h 126"/>
                  <a:gd name="T24" fmla="*/ 167 w 171"/>
                  <a:gd name="T25" fmla="*/ 3 h 126"/>
                  <a:gd name="T26" fmla="*/ 167 w 171"/>
                  <a:gd name="T27" fmla="*/ 15 h 126"/>
                  <a:gd name="T28" fmla="*/ 64 w 171"/>
                  <a:gd name="T29" fmla="*/ 123 h 126"/>
                  <a:gd name="T30" fmla="*/ 64 w 171"/>
                  <a:gd name="T31" fmla="*/ 123 h 126"/>
                  <a:gd name="T32" fmla="*/ 58 w 171"/>
                  <a:gd name="T33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126">
                    <a:moveTo>
                      <a:pt x="58" y="125"/>
                    </a:moveTo>
                    <a:lnTo>
                      <a:pt x="58" y="125"/>
                    </a:lnTo>
                    <a:cubicBezTo>
                      <a:pt x="56" y="125"/>
                      <a:pt x="54" y="125"/>
                      <a:pt x="52" y="123"/>
                    </a:cubicBezTo>
                    <a:lnTo>
                      <a:pt x="3" y="72"/>
                    </a:lnTo>
                    <a:lnTo>
                      <a:pt x="3" y="72"/>
                    </a:lnTo>
                    <a:cubicBezTo>
                      <a:pt x="0" y="69"/>
                      <a:pt x="0" y="63"/>
                      <a:pt x="3" y="59"/>
                    </a:cubicBezTo>
                    <a:lnTo>
                      <a:pt x="3" y="59"/>
                    </a:lnTo>
                    <a:cubicBezTo>
                      <a:pt x="7" y="56"/>
                      <a:pt x="13" y="56"/>
                      <a:pt x="15" y="59"/>
                    </a:cubicBezTo>
                    <a:lnTo>
                      <a:pt x="58" y="104"/>
                    </a:lnTo>
                    <a:lnTo>
                      <a:pt x="155" y="3"/>
                    </a:lnTo>
                    <a:lnTo>
                      <a:pt x="155" y="3"/>
                    </a:lnTo>
                    <a:cubicBezTo>
                      <a:pt x="159" y="0"/>
                      <a:pt x="164" y="0"/>
                      <a:pt x="167" y="3"/>
                    </a:cubicBezTo>
                    <a:lnTo>
                      <a:pt x="167" y="3"/>
                    </a:lnTo>
                    <a:cubicBezTo>
                      <a:pt x="170" y="6"/>
                      <a:pt x="170" y="12"/>
                      <a:pt x="167" y="15"/>
                    </a:cubicBezTo>
                    <a:lnTo>
                      <a:pt x="64" y="123"/>
                    </a:lnTo>
                    <a:lnTo>
                      <a:pt x="64" y="123"/>
                    </a:lnTo>
                    <a:cubicBezTo>
                      <a:pt x="63" y="125"/>
                      <a:pt x="60" y="125"/>
                      <a:pt x="58" y="1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53">
                <a:extLst>
                  <a:ext uri="{FF2B5EF4-FFF2-40B4-BE49-F238E27FC236}">
                    <a16:creationId xmlns:a16="http://schemas.microsoft.com/office/drawing/2014/main" id="{36B8D2BA-6047-4E3C-8D22-EDB8CD4EA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7140" y="8445445"/>
                <a:ext cx="675008" cy="569048"/>
              </a:xfrm>
              <a:custGeom>
                <a:avLst/>
                <a:gdLst>
                  <a:gd name="T0" fmla="*/ 0 w 760"/>
                  <a:gd name="T1" fmla="*/ 640 h 641"/>
                  <a:gd name="T2" fmla="*/ 0 w 760"/>
                  <a:gd name="T3" fmla="*/ 0 h 641"/>
                  <a:gd name="T4" fmla="*/ 759 w 760"/>
                  <a:gd name="T5" fmla="*/ 0 h 641"/>
                  <a:gd name="T6" fmla="*/ 0 w 760"/>
                  <a:gd name="T7" fmla="*/ 64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0" h="641">
                    <a:moveTo>
                      <a:pt x="0" y="640"/>
                    </a:moveTo>
                    <a:lnTo>
                      <a:pt x="0" y="0"/>
                    </a:lnTo>
                    <a:lnTo>
                      <a:pt x="759" y="0"/>
                    </a:lnTo>
                    <a:lnTo>
                      <a:pt x="0" y="64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54">
                <a:extLst>
                  <a:ext uri="{FF2B5EF4-FFF2-40B4-BE49-F238E27FC236}">
                    <a16:creationId xmlns:a16="http://schemas.microsoft.com/office/drawing/2014/main" id="{BAB0D50A-EB85-4C71-93DE-7901B2612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9291" y="8437596"/>
                <a:ext cx="694631" cy="584746"/>
              </a:xfrm>
              <a:custGeom>
                <a:avLst/>
                <a:gdLst>
                  <a:gd name="T0" fmla="*/ 17 w 779"/>
                  <a:gd name="T1" fmla="*/ 18 h 658"/>
                  <a:gd name="T2" fmla="*/ 17 w 779"/>
                  <a:gd name="T3" fmla="*/ 630 h 658"/>
                  <a:gd name="T4" fmla="*/ 744 w 779"/>
                  <a:gd name="T5" fmla="*/ 18 h 658"/>
                  <a:gd name="T6" fmla="*/ 17 w 779"/>
                  <a:gd name="T7" fmla="*/ 18 h 658"/>
                  <a:gd name="T8" fmla="*/ 9 w 779"/>
                  <a:gd name="T9" fmla="*/ 657 h 658"/>
                  <a:gd name="T10" fmla="*/ 9 w 779"/>
                  <a:gd name="T11" fmla="*/ 657 h 658"/>
                  <a:gd name="T12" fmla="*/ 5 w 779"/>
                  <a:gd name="T13" fmla="*/ 656 h 658"/>
                  <a:gd name="T14" fmla="*/ 5 w 779"/>
                  <a:gd name="T15" fmla="*/ 656 h 658"/>
                  <a:gd name="T16" fmla="*/ 0 w 779"/>
                  <a:gd name="T17" fmla="*/ 649 h 658"/>
                  <a:gd name="T18" fmla="*/ 0 w 779"/>
                  <a:gd name="T19" fmla="*/ 9 h 658"/>
                  <a:gd name="T20" fmla="*/ 0 w 779"/>
                  <a:gd name="T21" fmla="*/ 9 h 658"/>
                  <a:gd name="T22" fmla="*/ 9 w 779"/>
                  <a:gd name="T23" fmla="*/ 0 h 658"/>
                  <a:gd name="T24" fmla="*/ 768 w 779"/>
                  <a:gd name="T25" fmla="*/ 0 h 658"/>
                  <a:gd name="T26" fmla="*/ 768 w 779"/>
                  <a:gd name="T27" fmla="*/ 0 h 658"/>
                  <a:gd name="T28" fmla="*/ 777 w 779"/>
                  <a:gd name="T29" fmla="*/ 6 h 658"/>
                  <a:gd name="T30" fmla="*/ 777 w 779"/>
                  <a:gd name="T31" fmla="*/ 6 h 658"/>
                  <a:gd name="T32" fmla="*/ 774 w 779"/>
                  <a:gd name="T33" fmla="*/ 16 h 658"/>
                  <a:gd name="T34" fmla="*/ 15 w 779"/>
                  <a:gd name="T35" fmla="*/ 655 h 658"/>
                  <a:gd name="T36" fmla="*/ 15 w 779"/>
                  <a:gd name="T37" fmla="*/ 655 h 658"/>
                  <a:gd name="T38" fmla="*/ 9 w 779"/>
                  <a:gd name="T39" fmla="*/ 657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79" h="658">
                    <a:moveTo>
                      <a:pt x="17" y="18"/>
                    </a:moveTo>
                    <a:lnTo>
                      <a:pt x="17" y="630"/>
                    </a:lnTo>
                    <a:lnTo>
                      <a:pt x="744" y="18"/>
                    </a:lnTo>
                    <a:lnTo>
                      <a:pt x="17" y="18"/>
                    </a:lnTo>
                    <a:close/>
                    <a:moveTo>
                      <a:pt x="9" y="657"/>
                    </a:moveTo>
                    <a:lnTo>
                      <a:pt x="9" y="657"/>
                    </a:lnTo>
                    <a:cubicBezTo>
                      <a:pt x="8" y="657"/>
                      <a:pt x="6" y="657"/>
                      <a:pt x="5" y="656"/>
                    </a:cubicBezTo>
                    <a:lnTo>
                      <a:pt x="5" y="656"/>
                    </a:lnTo>
                    <a:cubicBezTo>
                      <a:pt x="3" y="655"/>
                      <a:pt x="0" y="652"/>
                      <a:pt x="0" y="64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68" y="0"/>
                    </a:lnTo>
                    <a:lnTo>
                      <a:pt x="768" y="0"/>
                    </a:lnTo>
                    <a:cubicBezTo>
                      <a:pt x="772" y="0"/>
                      <a:pt x="775" y="2"/>
                      <a:pt x="777" y="6"/>
                    </a:cubicBezTo>
                    <a:lnTo>
                      <a:pt x="777" y="6"/>
                    </a:lnTo>
                    <a:cubicBezTo>
                      <a:pt x="778" y="9"/>
                      <a:pt x="777" y="14"/>
                      <a:pt x="774" y="16"/>
                    </a:cubicBezTo>
                    <a:lnTo>
                      <a:pt x="15" y="655"/>
                    </a:lnTo>
                    <a:lnTo>
                      <a:pt x="15" y="655"/>
                    </a:lnTo>
                    <a:cubicBezTo>
                      <a:pt x="13" y="656"/>
                      <a:pt x="11" y="657"/>
                      <a:pt x="9" y="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D4A897F-D548-4C53-AE6D-FFC0C691914B}"/>
                </a:ext>
              </a:extLst>
            </p:cNvPr>
            <p:cNvGrpSpPr/>
            <p:nvPr/>
          </p:nvGrpSpPr>
          <p:grpSpPr>
            <a:xfrm>
              <a:off x="8325192" y="4862411"/>
              <a:ext cx="4952672" cy="2378225"/>
              <a:chOff x="8325192" y="4862411"/>
              <a:chExt cx="4952672" cy="2378225"/>
            </a:xfrm>
          </p:grpSpPr>
          <p:sp>
            <p:nvSpPr>
              <p:cNvPr id="280" name="Freeform 55">
                <a:extLst>
                  <a:ext uri="{FF2B5EF4-FFF2-40B4-BE49-F238E27FC236}">
                    <a16:creationId xmlns:a16="http://schemas.microsoft.com/office/drawing/2014/main" id="{61C65FB1-7C43-4B3F-AAA2-A370F6915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7308" y="4870260"/>
                <a:ext cx="1032133" cy="529801"/>
              </a:xfrm>
              <a:custGeom>
                <a:avLst/>
                <a:gdLst>
                  <a:gd name="T0" fmla="*/ 455 w 1159"/>
                  <a:gd name="T1" fmla="*/ 0 h 594"/>
                  <a:gd name="T2" fmla="*/ 0 w 1159"/>
                  <a:gd name="T3" fmla="*/ 0 h 594"/>
                  <a:gd name="T4" fmla="*/ 0 w 1159"/>
                  <a:gd name="T5" fmla="*/ 416 h 594"/>
                  <a:gd name="T6" fmla="*/ 0 w 1159"/>
                  <a:gd name="T7" fmla="*/ 416 h 594"/>
                  <a:gd name="T8" fmla="*/ 45 w 1159"/>
                  <a:gd name="T9" fmla="*/ 535 h 594"/>
                  <a:gd name="T10" fmla="*/ 45 w 1159"/>
                  <a:gd name="T11" fmla="*/ 535 h 594"/>
                  <a:gd name="T12" fmla="*/ 170 w 1159"/>
                  <a:gd name="T13" fmla="*/ 593 h 594"/>
                  <a:gd name="T14" fmla="*/ 1158 w 1159"/>
                  <a:gd name="T15" fmla="*/ 593 h 594"/>
                  <a:gd name="T16" fmla="*/ 1158 w 1159"/>
                  <a:gd name="T17" fmla="*/ 0 h 594"/>
                  <a:gd name="T18" fmla="*/ 455 w 1159"/>
                  <a:gd name="T19" fmla="*/ 0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59" h="594">
                    <a:moveTo>
                      <a:pt x="455" y="0"/>
                    </a:moveTo>
                    <a:lnTo>
                      <a:pt x="0" y="0"/>
                    </a:lnTo>
                    <a:lnTo>
                      <a:pt x="0" y="416"/>
                    </a:lnTo>
                    <a:lnTo>
                      <a:pt x="0" y="416"/>
                    </a:lnTo>
                    <a:cubicBezTo>
                      <a:pt x="0" y="462"/>
                      <a:pt x="17" y="504"/>
                      <a:pt x="45" y="535"/>
                    </a:cubicBezTo>
                    <a:lnTo>
                      <a:pt x="45" y="535"/>
                    </a:lnTo>
                    <a:cubicBezTo>
                      <a:pt x="76" y="571"/>
                      <a:pt x="120" y="593"/>
                      <a:pt x="170" y="593"/>
                    </a:cubicBezTo>
                    <a:lnTo>
                      <a:pt x="1158" y="593"/>
                    </a:lnTo>
                    <a:lnTo>
                      <a:pt x="1158" y="0"/>
                    </a:lnTo>
                    <a:lnTo>
                      <a:pt x="45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56">
                <a:extLst>
                  <a:ext uri="{FF2B5EF4-FFF2-40B4-BE49-F238E27FC236}">
                    <a16:creationId xmlns:a16="http://schemas.microsoft.com/office/drawing/2014/main" id="{613E6E21-C884-4B50-B570-4AB7A02BD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9459" y="4862411"/>
                <a:ext cx="1047830" cy="545499"/>
              </a:xfrm>
              <a:custGeom>
                <a:avLst/>
                <a:gdLst>
                  <a:gd name="T0" fmla="*/ 18 w 1176"/>
                  <a:gd name="T1" fmla="*/ 18 h 612"/>
                  <a:gd name="T2" fmla="*/ 18 w 1176"/>
                  <a:gd name="T3" fmla="*/ 425 h 612"/>
                  <a:gd name="T4" fmla="*/ 18 w 1176"/>
                  <a:gd name="T5" fmla="*/ 425 h 612"/>
                  <a:gd name="T6" fmla="*/ 60 w 1176"/>
                  <a:gd name="T7" fmla="*/ 538 h 612"/>
                  <a:gd name="T8" fmla="*/ 60 w 1176"/>
                  <a:gd name="T9" fmla="*/ 538 h 612"/>
                  <a:gd name="T10" fmla="*/ 179 w 1176"/>
                  <a:gd name="T11" fmla="*/ 594 h 612"/>
                  <a:gd name="T12" fmla="*/ 1158 w 1176"/>
                  <a:gd name="T13" fmla="*/ 594 h 612"/>
                  <a:gd name="T14" fmla="*/ 1158 w 1176"/>
                  <a:gd name="T15" fmla="*/ 18 h 612"/>
                  <a:gd name="T16" fmla="*/ 18 w 1176"/>
                  <a:gd name="T17" fmla="*/ 18 h 612"/>
                  <a:gd name="T18" fmla="*/ 1167 w 1176"/>
                  <a:gd name="T19" fmla="*/ 611 h 612"/>
                  <a:gd name="T20" fmla="*/ 179 w 1176"/>
                  <a:gd name="T21" fmla="*/ 611 h 612"/>
                  <a:gd name="T22" fmla="*/ 179 w 1176"/>
                  <a:gd name="T23" fmla="*/ 611 h 612"/>
                  <a:gd name="T24" fmla="*/ 47 w 1176"/>
                  <a:gd name="T25" fmla="*/ 550 h 612"/>
                  <a:gd name="T26" fmla="*/ 47 w 1176"/>
                  <a:gd name="T27" fmla="*/ 550 h 612"/>
                  <a:gd name="T28" fmla="*/ 0 w 1176"/>
                  <a:gd name="T29" fmla="*/ 425 h 612"/>
                  <a:gd name="T30" fmla="*/ 0 w 1176"/>
                  <a:gd name="T31" fmla="*/ 9 h 612"/>
                  <a:gd name="T32" fmla="*/ 0 w 1176"/>
                  <a:gd name="T33" fmla="*/ 9 h 612"/>
                  <a:gd name="T34" fmla="*/ 9 w 1176"/>
                  <a:gd name="T35" fmla="*/ 0 h 612"/>
                  <a:gd name="T36" fmla="*/ 1167 w 1176"/>
                  <a:gd name="T37" fmla="*/ 0 h 612"/>
                  <a:gd name="T38" fmla="*/ 1167 w 1176"/>
                  <a:gd name="T39" fmla="*/ 0 h 612"/>
                  <a:gd name="T40" fmla="*/ 1175 w 1176"/>
                  <a:gd name="T41" fmla="*/ 9 h 612"/>
                  <a:gd name="T42" fmla="*/ 1175 w 1176"/>
                  <a:gd name="T43" fmla="*/ 602 h 612"/>
                  <a:gd name="T44" fmla="*/ 1175 w 1176"/>
                  <a:gd name="T45" fmla="*/ 602 h 612"/>
                  <a:gd name="T46" fmla="*/ 1167 w 1176"/>
                  <a:gd name="T47" fmla="*/ 611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6" h="612">
                    <a:moveTo>
                      <a:pt x="18" y="18"/>
                    </a:moveTo>
                    <a:lnTo>
                      <a:pt x="18" y="425"/>
                    </a:lnTo>
                    <a:lnTo>
                      <a:pt x="18" y="425"/>
                    </a:lnTo>
                    <a:cubicBezTo>
                      <a:pt x="18" y="467"/>
                      <a:pt x="32" y="507"/>
                      <a:pt x="60" y="538"/>
                    </a:cubicBezTo>
                    <a:lnTo>
                      <a:pt x="60" y="538"/>
                    </a:lnTo>
                    <a:cubicBezTo>
                      <a:pt x="91" y="573"/>
                      <a:pt x="134" y="594"/>
                      <a:pt x="179" y="594"/>
                    </a:cubicBezTo>
                    <a:lnTo>
                      <a:pt x="1158" y="594"/>
                    </a:lnTo>
                    <a:lnTo>
                      <a:pt x="1158" y="18"/>
                    </a:lnTo>
                    <a:lnTo>
                      <a:pt x="18" y="18"/>
                    </a:lnTo>
                    <a:close/>
                    <a:moveTo>
                      <a:pt x="1167" y="611"/>
                    </a:moveTo>
                    <a:lnTo>
                      <a:pt x="179" y="611"/>
                    </a:lnTo>
                    <a:lnTo>
                      <a:pt x="179" y="611"/>
                    </a:lnTo>
                    <a:cubicBezTo>
                      <a:pt x="129" y="611"/>
                      <a:pt x="81" y="588"/>
                      <a:pt x="47" y="550"/>
                    </a:cubicBezTo>
                    <a:lnTo>
                      <a:pt x="47" y="550"/>
                    </a:lnTo>
                    <a:cubicBezTo>
                      <a:pt x="17" y="516"/>
                      <a:pt x="0" y="471"/>
                      <a:pt x="0" y="42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1167" y="0"/>
                    </a:lnTo>
                    <a:lnTo>
                      <a:pt x="1167" y="0"/>
                    </a:lnTo>
                    <a:cubicBezTo>
                      <a:pt x="1172" y="0"/>
                      <a:pt x="1175" y="4"/>
                      <a:pt x="1175" y="9"/>
                    </a:cubicBezTo>
                    <a:lnTo>
                      <a:pt x="1175" y="602"/>
                    </a:lnTo>
                    <a:lnTo>
                      <a:pt x="1175" y="602"/>
                    </a:lnTo>
                    <a:cubicBezTo>
                      <a:pt x="1175" y="607"/>
                      <a:pt x="1172" y="611"/>
                      <a:pt x="1167" y="6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57">
                <a:extLst>
                  <a:ext uri="{FF2B5EF4-FFF2-40B4-BE49-F238E27FC236}">
                    <a16:creationId xmlns:a16="http://schemas.microsoft.com/office/drawing/2014/main" id="{DF638183-06FB-4106-8288-9318D16EA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9441" y="4870260"/>
                <a:ext cx="934022" cy="529801"/>
              </a:xfrm>
              <a:custGeom>
                <a:avLst/>
                <a:gdLst>
                  <a:gd name="T0" fmla="*/ 0 w 1048"/>
                  <a:gd name="T1" fmla="*/ 593 h 594"/>
                  <a:gd name="T2" fmla="*/ 1047 w 1048"/>
                  <a:gd name="T3" fmla="*/ 593 h 594"/>
                  <a:gd name="T4" fmla="*/ 1047 w 1048"/>
                  <a:gd name="T5" fmla="*/ 0 h 594"/>
                  <a:gd name="T6" fmla="*/ 0 w 1048"/>
                  <a:gd name="T7" fmla="*/ 0 h 594"/>
                  <a:gd name="T8" fmla="*/ 0 w 1048"/>
                  <a:gd name="T9" fmla="*/ 593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8" h="594">
                    <a:moveTo>
                      <a:pt x="0" y="593"/>
                    </a:moveTo>
                    <a:lnTo>
                      <a:pt x="1047" y="593"/>
                    </a:lnTo>
                    <a:lnTo>
                      <a:pt x="1047" y="0"/>
                    </a:lnTo>
                    <a:lnTo>
                      <a:pt x="0" y="0"/>
                    </a:lnTo>
                    <a:lnTo>
                      <a:pt x="0" y="59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58">
                <a:extLst>
                  <a:ext uri="{FF2B5EF4-FFF2-40B4-BE49-F238E27FC236}">
                    <a16:creationId xmlns:a16="http://schemas.microsoft.com/office/drawing/2014/main" id="{4934B348-C88E-452E-B77D-29D547519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1592" y="4862411"/>
                <a:ext cx="945797" cy="545499"/>
              </a:xfrm>
              <a:custGeom>
                <a:avLst/>
                <a:gdLst>
                  <a:gd name="T0" fmla="*/ 17 w 1064"/>
                  <a:gd name="T1" fmla="*/ 594 h 612"/>
                  <a:gd name="T2" fmla="*/ 1047 w 1064"/>
                  <a:gd name="T3" fmla="*/ 594 h 612"/>
                  <a:gd name="T4" fmla="*/ 1047 w 1064"/>
                  <a:gd name="T5" fmla="*/ 18 h 612"/>
                  <a:gd name="T6" fmla="*/ 17 w 1064"/>
                  <a:gd name="T7" fmla="*/ 18 h 612"/>
                  <a:gd name="T8" fmla="*/ 17 w 1064"/>
                  <a:gd name="T9" fmla="*/ 594 h 612"/>
                  <a:gd name="T10" fmla="*/ 1056 w 1064"/>
                  <a:gd name="T11" fmla="*/ 611 h 612"/>
                  <a:gd name="T12" fmla="*/ 9 w 1064"/>
                  <a:gd name="T13" fmla="*/ 611 h 612"/>
                  <a:gd name="T14" fmla="*/ 9 w 1064"/>
                  <a:gd name="T15" fmla="*/ 611 h 612"/>
                  <a:gd name="T16" fmla="*/ 0 w 1064"/>
                  <a:gd name="T17" fmla="*/ 602 h 612"/>
                  <a:gd name="T18" fmla="*/ 0 w 1064"/>
                  <a:gd name="T19" fmla="*/ 9 h 612"/>
                  <a:gd name="T20" fmla="*/ 0 w 1064"/>
                  <a:gd name="T21" fmla="*/ 9 h 612"/>
                  <a:gd name="T22" fmla="*/ 9 w 1064"/>
                  <a:gd name="T23" fmla="*/ 0 h 612"/>
                  <a:gd name="T24" fmla="*/ 1056 w 1064"/>
                  <a:gd name="T25" fmla="*/ 0 h 612"/>
                  <a:gd name="T26" fmla="*/ 1056 w 1064"/>
                  <a:gd name="T27" fmla="*/ 0 h 612"/>
                  <a:gd name="T28" fmla="*/ 1063 w 1064"/>
                  <a:gd name="T29" fmla="*/ 9 h 612"/>
                  <a:gd name="T30" fmla="*/ 1063 w 1064"/>
                  <a:gd name="T31" fmla="*/ 602 h 612"/>
                  <a:gd name="T32" fmla="*/ 1063 w 1064"/>
                  <a:gd name="T33" fmla="*/ 602 h 612"/>
                  <a:gd name="T34" fmla="*/ 1056 w 1064"/>
                  <a:gd name="T35" fmla="*/ 611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4" h="612">
                    <a:moveTo>
                      <a:pt x="17" y="594"/>
                    </a:moveTo>
                    <a:lnTo>
                      <a:pt x="1047" y="594"/>
                    </a:lnTo>
                    <a:lnTo>
                      <a:pt x="1047" y="18"/>
                    </a:lnTo>
                    <a:lnTo>
                      <a:pt x="17" y="18"/>
                    </a:lnTo>
                    <a:lnTo>
                      <a:pt x="17" y="594"/>
                    </a:lnTo>
                    <a:close/>
                    <a:moveTo>
                      <a:pt x="1056" y="611"/>
                    </a:moveTo>
                    <a:lnTo>
                      <a:pt x="9" y="611"/>
                    </a:lnTo>
                    <a:lnTo>
                      <a:pt x="9" y="611"/>
                    </a:lnTo>
                    <a:cubicBezTo>
                      <a:pt x="5" y="611"/>
                      <a:pt x="0" y="607"/>
                      <a:pt x="0" y="60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1056" y="0"/>
                    </a:lnTo>
                    <a:lnTo>
                      <a:pt x="1056" y="0"/>
                    </a:lnTo>
                    <a:cubicBezTo>
                      <a:pt x="1060" y="0"/>
                      <a:pt x="1063" y="4"/>
                      <a:pt x="1063" y="9"/>
                    </a:cubicBezTo>
                    <a:lnTo>
                      <a:pt x="1063" y="602"/>
                    </a:lnTo>
                    <a:lnTo>
                      <a:pt x="1063" y="602"/>
                    </a:lnTo>
                    <a:cubicBezTo>
                      <a:pt x="1063" y="607"/>
                      <a:pt x="1060" y="611"/>
                      <a:pt x="1056" y="6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59">
                <a:extLst>
                  <a:ext uri="{FF2B5EF4-FFF2-40B4-BE49-F238E27FC236}">
                    <a16:creationId xmlns:a16="http://schemas.microsoft.com/office/drawing/2014/main" id="{CA4E8E2E-76C0-4033-8CEF-A6AB9C848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9540" y="4870260"/>
                <a:ext cx="910475" cy="529801"/>
              </a:xfrm>
              <a:custGeom>
                <a:avLst/>
                <a:gdLst>
                  <a:gd name="T0" fmla="*/ 1022 w 1023"/>
                  <a:gd name="T1" fmla="*/ 177 h 594"/>
                  <a:gd name="T2" fmla="*/ 1022 w 1023"/>
                  <a:gd name="T3" fmla="*/ 177 h 594"/>
                  <a:gd name="T4" fmla="*/ 972 w 1023"/>
                  <a:gd name="T5" fmla="*/ 52 h 594"/>
                  <a:gd name="T6" fmla="*/ 972 w 1023"/>
                  <a:gd name="T7" fmla="*/ 52 h 594"/>
                  <a:gd name="T8" fmla="*/ 853 w 1023"/>
                  <a:gd name="T9" fmla="*/ 0 h 594"/>
                  <a:gd name="T10" fmla="*/ 0 w 1023"/>
                  <a:gd name="T11" fmla="*/ 0 h 594"/>
                  <a:gd name="T12" fmla="*/ 0 w 1023"/>
                  <a:gd name="T13" fmla="*/ 593 h 594"/>
                  <a:gd name="T14" fmla="*/ 1022 w 1023"/>
                  <a:gd name="T15" fmla="*/ 593 h 594"/>
                  <a:gd name="T16" fmla="*/ 1022 w 1023"/>
                  <a:gd name="T17" fmla="*/ 177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3" h="594">
                    <a:moveTo>
                      <a:pt x="1022" y="177"/>
                    </a:moveTo>
                    <a:lnTo>
                      <a:pt x="1022" y="177"/>
                    </a:lnTo>
                    <a:cubicBezTo>
                      <a:pt x="1022" y="128"/>
                      <a:pt x="1003" y="83"/>
                      <a:pt x="972" y="52"/>
                    </a:cubicBezTo>
                    <a:lnTo>
                      <a:pt x="972" y="52"/>
                    </a:lnTo>
                    <a:cubicBezTo>
                      <a:pt x="942" y="20"/>
                      <a:pt x="899" y="0"/>
                      <a:pt x="853" y="0"/>
                    </a:cubicBezTo>
                    <a:lnTo>
                      <a:pt x="0" y="0"/>
                    </a:lnTo>
                    <a:lnTo>
                      <a:pt x="0" y="593"/>
                    </a:lnTo>
                    <a:lnTo>
                      <a:pt x="1022" y="593"/>
                    </a:lnTo>
                    <a:lnTo>
                      <a:pt x="1022" y="17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60">
                <a:extLst>
                  <a:ext uri="{FF2B5EF4-FFF2-40B4-BE49-F238E27FC236}">
                    <a16:creationId xmlns:a16="http://schemas.microsoft.com/office/drawing/2014/main" id="{637C30A8-A0F8-4244-8B7B-C3A3814AB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1691" y="4862411"/>
                <a:ext cx="926173" cy="545499"/>
              </a:xfrm>
              <a:custGeom>
                <a:avLst/>
                <a:gdLst>
                  <a:gd name="T0" fmla="*/ 16 w 1040"/>
                  <a:gd name="T1" fmla="*/ 594 h 612"/>
                  <a:gd name="T2" fmla="*/ 1023 w 1040"/>
                  <a:gd name="T3" fmla="*/ 594 h 612"/>
                  <a:gd name="T4" fmla="*/ 1023 w 1040"/>
                  <a:gd name="T5" fmla="*/ 186 h 612"/>
                  <a:gd name="T6" fmla="*/ 1023 w 1040"/>
                  <a:gd name="T7" fmla="*/ 186 h 612"/>
                  <a:gd name="T8" fmla="*/ 976 w 1040"/>
                  <a:gd name="T9" fmla="*/ 67 h 612"/>
                  <a:gd name="T10" fmla="*/ 976 w 1040"/>
                  <a:gd name="T11" fmla="*/ 67 h 612"/>
                  <a:gd name="T12" fmla="*/ 862 w 1040"/>
                  <a:gd name="T13" fmla="*/ 18 h 612"/>
                  <a:gd name="T14" fmla="*/ 16 w 1040"/>
                  <a:gd name="T15" fmla="*/ 18 h 612"/>
                  <a:gd name="T16" fmla="*/ 16 w 1040"/>
                  <a:gd name="T17" fmla="*/ 594 h 612"/>
                  <a:gd name="T18" fmla="*/ 1031 w 1040"/>
                  <a:gd name="T19" fmla="*/ 611 h 612"/>
                  <a:gd name="T20" fmla="*/ 9 w 1040"/>
                  <a:gd name="T21" fmla="*/ 611 h 612"/>
                  <a:gd name="T22" fmla="*/ 9 w 1040"/>
                  <a:gd name="T23" fmla="*/ 611 h 612"/>
                  <a:gd name="T24" fmla="*/ 0 w 1040"/>
                  <a:gd name="T25" fmla="*/ 602 h 612"/>
                  <a:gd name="T26" fmla="*/ 0 w 1040"/>
                  <a:gd name="T27" fmla="*/ 9 h 612"/>
                  <a:gd name="T28" fmla="*/ 0 w 1040"/>
                  <a:gd name="T29" fmla="*/ 9 h 612"/>
                  <a:gd name="T30" fmla="*/ 9 w 1040"/>
                  <a:gd name="T31" fmla="*/ 0 h 612"/>
                  <a:gd name="T32" fmla="*/ 862 w 1040"/>
                  <a:gd name="T33" fmla="*/ 0 h 612"/>
                  <a:gd name="T34" fmla="*/ 862 w 1040"/>
                  <a:gd name="T35" fmla="*/ 0 h 612"/>
                  <a:gd name="T36" fmla="*/ 987 w 1040"/>
                  <a:gd name="T37" fmla="*/ 55 h 612"/>
                  <a:gd name="T38" fmla="*/ 987 w 1040"/>
                  <a:gd name="T39" fmla="*/ 55 h 612"/>
                  <a:gd name="T40" fmla="*/ 1039 w 1040"/>
                  <a:gd name="T41" fmla="*/ 186 h 612"/>
                  <a:gd name="T42" fmla="*/ 1039 w 1040"/>
                  <a:gd name="T43" fmla="*/ 602 h 612"/>
                  <a:gd name="T44" fmla="*/ 1039 w 1040"/>
                  <a:gd name="T45" fmla="*/ 602 h 612"/>
                  <a:gd name="T46" fmla="*/ 1031 w 1040"/>
                  <a:gd name="T47" fmla="*/ 611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40" h="612">
                    <a:moveTo>
                      <a:pt x="16" y="594"/>
                    </a:moveTo>
                    <a:lnTo>
                      <a:pt x="1023" y="594"/>
                    </a:lnTo>
                    <a:lnTo>
                      <a:pt x="1023" y="186"/>
                    </a:lnTo>
                    <a:lnTo>
                      <a:pt x="1023" y="186"/>
                    </a:lnTo>
                    <a:cubicBezTo>
                      <a:pt x="1023" y="141"/>
                      <a:pt x="1006" y="99"/>
                      <a:pt x="976" y="67"/>
                    </a:cubicBezTo>
                    <a:lnTo>
                      <a:pt x="976" y="67"/>
                    </a:lnTo>
                    <a:cubicBezTo>
                      <a:pt x="944" y="35"/>
                      <a:pt x="904" y="18"/>
                      <a:pt x="862" y="18"/>
                    </a:cubicBezTo>
                    <a:lnTo>
                      <a:pt x="16" y="18"/>
                    </a:lnTo>
                    <a:lnTo>
                      <a:pt x="16" y="594"/>
                    </a:lnTo>
                    <a:close/>
                    <a:moveTo>
                      <a:pt x="1031" y="611"/>
                    </a:moveTo>
                    <a:lnTo>
                      <a:pt x="9" y="611"/>
                    </a:lnTo>
                    <a:lnTo>
                      <a:pt x="9" y="611"/>
                    </a:lnTo>
                    <a:cubicBezTo>
                      <a:pt x="4" y="611"/>
                      <a:pt x="0" y="607"/>
                      <a:pt x="0" y="60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862" y="0"/>
                    </a:lnTo>
                    <a:lnTo>
                      <a:pt x="862" y="0"/>
                    </a:lnTo>
                    <a:cubicBezTo>
                      <a:pt x="909" y="0"/>
                      <a:pt x="953" y="20"/>
                      <a:pt x="987" y="55"/>
                    </a:cubicBezTo>
                    <a:lnTo>
                      <a:pt x="987" y="55"/>
                    </a:lnTo>
                    <a:cubicBezTo>
                      <a:pt x="1021" y="90"/>
                      <a:pt x="1039" y="136"/>
                      <a:pt x="1039" y="186"/>
                    </a:cubicBezTo>
                    <a:lnTo>
                      <a:pt x="1039" y="602"/>
                    </a:lnTo>
                    <a:lnTo>
                      <a:pt x="1039" y="602"/>
                    </a:lnTo>
                    <a:cubicBezTo>
                      <a:pt x="1039" y="607"/>
                      <a:pt x="1035" y="611"/>
                      <a:pt x="1031" y="6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61">
                <a:extLst>
                  <a:ext uri="{FF2B5EF4-FFF2-40B4-BE49-F238E27FC236}">
                    <a16:creationId xmlns:a16="http://schemas.microsoft.com/office/drawing/2014/main" id="{4E4258E5-3175-4EF4-8E11-86611FEE3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6964" y="4870260"/>
                <a:ext cx="4936975" cy="2362527"/>
              </a:xfrm>
              <a:custGeom>
                <a:avLst/>
                <a:gdLst>
                  <a:gd name="T0" fmla="*/ 2488 w 5546"/>
                  <a:gd name="T1" fmla="*/ 593 h 2654"/>
                  <a:gd name="T2" fmla="*/ 2488 w 5546"/>
                  <a:gd name="T3" fmla="*/ 593 h 2654"/>
                  <a:gd name="T4" fmla="*/ 2363 w 5546"/>
                  <a:gd name="T5" fmla="*/ 535 h 2654"/>
                  <a:gd name="T6" fmla="*/ 2363 w 5546"/>
                  <a:gd name="T7" fmla="*/ 535 h 2654"/>
                  <a:gd name="T8" fmla="*/ 2318 w 5546"/>
                  <a:gd name="T9" fmla="*/ 416 h 2654"/>
                  <a:gd name="T10" fmla="*/ 2318 w 5546"/>
                  <a:gd name="T11" fmla="*/ 0 h 2654"/>
                  <a:gd name="T12" fmla="*/ 169 w 5546"/>
                  <a:gd name="T13" fmla="*/ 0 h 2654"/>
                  <a:gd name="T14" fmla="*/ 169 w 5546"/>
                  <a:gd name="T15" fmla="*/ 0 h 2654"/>
                  <a:gd name="T16" fmla="*/ 49 w 5546"/>
                  <a:gd name="T17" fmla="*/ 52 h 2654"/>
                  <a:gd name="T18" fmla="*/ 49 w 5546"/>
                  <a:gd name="T19" fmla="*/ 52 h 2654"/>
                  <a:gd name="T20" fmla="*/ 0 w 5546"/>
                  <a:gd name="T21" fmla="*/ 177 h 2654"/>
                  <a:gd name="T22" fmla="*/ 0 w 5546"/>
                  <a:gd name="T23" fmla="*/ 1327 h 2654"/>
                  <a:gd name="T24" fmla="*/ 0 w 5546"/>
                  <a:gd name="T25" fmla="*/ 2475 h 2654"/>
                  <a:gd name="T26" fmla="*/ 0 w 5546"/>
                  <a:gd name="T27" fmla="*/ 2475 h 2654"/>
                  <a:gd name="T28" fmla="*/ 49 w 5546"/>
                  <a:gd name="T29" fmla="*/ 2602 h 2654"/>
                  <a:gd name="T30" fmla="*/ 49 w 5546"/>
                  <a:gd name="T31" fmla="*/ 2602 h 2654"/>
                  <a:gd name="T32" fmla="*/ 169 w 5546"/>
                  <a:gd name="T33" fmla="*/ 2653 h 2654"/>
                  <a:gd name="T34" fmla="*/ 2773 w 5546"/>
                  <a:gd name="T35" fmla="*/ 2653 h 2654"/>
                  <a:gd name="T36" fmla="*/ 5376 w 5546"/>
                  <a:gd name="T37" fmla="*/ 2653 h 2654"/>
                  <a:gd name="T38" fmla="*/ 5376 w 5546"/>
                  <a:gd name="T39" fmla="*/ 2653 h 2654"/>
                  <a:gd name="T40" fmla="*/ 5495 w 5546"/>
                  <a:gd name="T41" fmla="*/ 2602 h 2654"/>
                  <a:gd name="T42" fmla="*/ 5495 w 5546"/>
                  <a:gd name="T43" fmla="*/ 2602 h 2654"/>
                  <a:gd name="T44" fmla="*/ 5545 w 5546"/>
                  <a:gd name="T45" fmla="*/ 2475 h 2654"/>
                  <a:gd name="T46" fmla="*/ 5545 w 5546"/>
                  <a:gd name="T47" fmla="*/ 1327 h 2654"/>
                  <a:gd name="T48" fmla="*/ 5545 w 5546"/>
                  <a:gd name="T49" fmla="*/ 593 h 2654"/>
                  <a:gd name="T50" fmla="*/ 2488 w 5546"/>
                  <a:gd name="T51" fmla="*/ 593 h 2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546" h="2654">
                    <a:moveTo>
                      <a:pt x="2488" y="593"/>
                    </a:moveTo>
                    <a:lnTo>
                      <a:pt x="2488" y="593"/>
                    </a:lnTo>
                    <a:cubicBezTo>
                      <a:pt x="2438" y="593"/>
                      <a:pt x="2394" y="571"/>
                      <a:pt x="2363" y="535"/>
                    </a:cubicBezTo>
                    <a:lnTo>
                      <a:pt x="2363" y="535"/>
                    </a:lnTo>
                    <a:cubicBezTo>
                      <a:pt x="2335" y="504"/>
                      <a:pt x="2318" y="462"/>
                      <a:pt x="2318" y="416"/>
                    </a:cubicBezTo>
                    <a:lnTo>
                      <a:pt x="2318" y="0"/>
                    </a:lnTo>
                    <a:lnTo>
                      <a:pt x="169" y="0"/>
                    </a:lnTo>
                    <a:lnTo>
                      <a:pt x="169" y="0"/>
                    </a:lnTo>
                    <a:cubicBezTo>
                      <a:pt x="122" y="0"/>
                      <a:pt x="80" y="20"/>
                      <a:pt x="49" y="52"/>
                    </a:cubicBezTo>
                    <a:lnTo>
                      <a:pt x="49" y="52"/>
                    </a:lnTo>
                    <a:cubicBezTo>
                      <a:pt x="18" y="83"/>
                      <a:pt x="0" y="128"/>
                      <a:pt x="0" y="177"/>
                    </a:cubicBezTo>
                    <a:lnTo>
                      <a:pt x="0" y="1327"/>
                    </a:lnTo>
                    <a:lnTo>
                      <a:pt x="0" y="2475"/>
                    </a:lnTo>
                    <a:lnTo>
                      <a:pt x="0" y="2475"/>
                    </a:lnTo>
                    <a:cubicBezTo>
                      <a:pt x="0" y="2524"/>
                      <a:pt x="18" y="2569"/>
                      <a:pt x="49" y="2602"/>
                    </a:cubicBezTo>
                    <a:lnTo>
                      <a:pt x="49" y="2602"/>
                    </a:lnTo>
                    <a:cubicBezTo>
                      <a:pt x="80" y="2633"/>
                      <a:pt x="122" y="2653"/>
                      <a:pt x="169" y="2653"/>
                    </a:cubicBezTo>
                    <a:lnTo>
                      <a:pt x="2773" y="2653"/>
                    </a:lnTo>
                    <a:lnTo>
                      <a:pt x="5376" y="2653"/>
                    </a:lnTo>
                    <a:lnTo>
                      <a:pt x="5376" y="2653"/>
                    </a:lnTo>
                    <a:cubicBezTo>
                      <a:pt x="5422" y="2653"/>
                      <a:pt x="5465" y="2633"/>
                      <a:pt x="5495" y="2602"/>
                    </a:cubicBezTo>
                    <a:lnTo>
                      <a:pt x="5495" y="2602"/>
                    </a:lnTo>
                    <a:cubicBezTo>
                      <a:pt x="5526" y="2569"/>
                      <a:pt x="5545" y="2524"/>
                      <a:pt x="5545" y="2475"/>
                    </a:cubicBezTo>
                    <a:lnTo>
                      <a:pt x="5545" y="1327"/>
                    </a:lnTo>
                    <a:lnTo>
                      <a:pt x="5545" y="593"/>
                    </a:lnTo>
                    <a:lnTo>
                      <a:pt x="2488" y="59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62">
                <a:extLst>
                  <a:ext uri="{FF2B5EF4-FFF2-40B4-BE49-F238E27FC236}">
                    <a16:creationId xmlns:a16="http://schemas.microsoft.com/office/drawing/2014/main" id="{5193EC13-21C2-4FA2-87BB-CC309921D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5192" y="4862411"/>
                <a:ext cx="4952672" cy="2378225"/>
              </a:xfrm>
              <a:custGeom>
                <a:avLst/>
                <a:gdLst>
                  <a:gd name="T0" fmla="*/ 178 w 5563"/>
                  <a:gd name="T1" fmla="*/ 18 h 2671"/>
                  <a:gd name="T2" fmla="*/ 178 w 5563"/>
                  <a:gd name="T3" fmla="*/ 18 h 2671"/>
                  <a:gd name="T4" fmla="*/ 64 w 5563"/>
                  <a:gd name="T5" fmla="*/ 67 h 2671"/>
                  <a:gd name="T6" fmla="*/ 64 w 5563"/>
                  <a:gd name="T7" fmla="*/ 67 h 2671"/>
                  <a:gd name="T8" fmla="*/ 17 w 5563"/>
                  <a:gd name="T9" fmla="*/ 186 h 2671"/>
                  <a:gd name="T10" fmla="*/ 17 w 5563"/>
                  <a:gd name="T11" fmla="*/ 2484 h 2671"/>
                  <a:gd name="T12" fmla="*/ 17 w 5563"/>
                  <a:gd name="T13" fmla="*/ 2484 h 2671"/>
                  <a:gd name="T14" fmla="*/ 64 w 5563"/>
                  <a:gd name="T15" fmla="*/ 2604 h 2671"/>
                  <a:gd name="T16" fmla="*/ 64 w 5563"/>
                  <a:gd name="T17" fmla="*/ 2604 h 2671"/>
                  <a:gd name="T18" fmla="*/ 178 w 5563"/>
                  <a:gd name="T19" fmla="*/ 2653 h 2671"/>
                  <a:gd name="T20" fmla="*/ 5385 w 5563"/>
                  <a:gd name="T21" fmla="*/ 2653 h 2671"/>
                  <a:gd name="T22" fmla="*/ 5385 w 5563"/>
                  <a:gd name="T23" fmla="*/ 2653 h 2671"/>
                  <a:gd name="T24" fmla="*/ 5499 w 5563"/>
                  <a:gd name="T25" fmla="*/ 2604 h 2671"/>
                  <a:gd name="T26" fmla="*/ 5499 w 5563"/>
                  <a:gd name="T27" fmla="*/ 2604 h 2671"/>
                  <a:gd name="T28" fmla="*/ 5546 w 5563"/>
                  <a:gd name="T29" fmla="*/ 2484 h 2671"/>
                  <a:gd name="T30" fmla="*/ 5546 w 5563"/>
                  <a:gd name="T31" fmla="*/ 611 h 2671"/>
                  <a:gd name="T32" fmla="*/ 2497 w 5563"/>
                  <a:gd name="T33" fmla="*/ 611 h 2671"/>
                  <a:gd name="T34" fmla="*/ 2497 w 5563"/>
                  <a:gd name="T35" fmla="*/ 611 h 2671"/>
                  <a:gd name="T36" fmla="*/ 2365 w 5563"/>
                  <a:gd name="T37" fmla="*/ 550 h 2671"/>
                  <a:gd name="T38" fmla="*/ 2365 w 5563"/>
                  <a:gd name="T39" fmla="*/ 550 h 2671"/>
                  <a:gd name="T40" fmla="*/ 2318 w 5563"/>
                  <a:gd name="T41" fmla="*/ 425 h 2671"/>
                  <a:gd name="T42" fmla="*/ 2318 w 5563"/>
                  <a:gd name="T43" fmla="*/ 18 h 2671"/>
                  <a:gd name="T44" fmla="*/ 178 w 5563"/>
                  <a:gd name="T45" fmla="*/ 18 h 2671"/>
                  <a:gd name="T46" fmla="*/ 5385 w 5563"/>
                  <a:gd name="T47" fmla="*/ 2670 h 2671"/>
                  <a:gd name="T48" fmla="*/ 178 w 5563"/>
                  <a:gd name="T49" fmla="*/ 2670 h 2671"/>
                  <a:gd name="T50" fmla="*/ 178 w 5563"/>
                  <a:gd name="T51" fmla="*/ 2670 h 2671"/>
                  <a:gd name="T52" fmla="*/ 52 w 5563"/>
                  <a:gd name="T53" fmla="*/ 2616 h 2671"/>
                  <a:gd name="T54" fmla="*/ 52 w 5563"/>
                  <a:gd name="T55" fmla="*/ 2616 h 2671"/>
                  <a:gd name="T56" fmla="*/ 0 w 5563"/>
                  <a:gd name="T57" fmla="*/ 2484 h 2671"/>
                  <a:gd name="T58" fmla="*/ 0 w 5563"/>
                  <a:gd name="T59" fmla="*/ 186 h 2671"/>
                  <a:gd name="T60" fmla="*/ 0 w 5563"/>
                  <a:gd name="T61" fmla="*/ 186 h 2671"/>
                  <a:gd name="T62" fmla="*/ 52 w 5563"/>
                  <a:gd name="T63" fmla="*/ 55 h 2671"/>
                  <a:gd name="T64" fmla="*/ 52 w 5563"/>
                  <a:gd name="T65" fmla="*/ 55 h 2671"/>
                  <a:gd name="T66" fmla="*/ 178 w 5563"/>
                  <a:gd name="T67" fmla="*/ 0 h 2671"/>
                  <a:gd name="T68" fmla="*/ 2327 w 5563"/>
                  <a:gd name="T69" fmla="*/ 0 h 2671"/>
                  <a:gd name="T70" fmla="*/ 2327 w 5563"/>
                  <a:gd name="T71" fmla="*/ 0 h 2671"/>
                  <a:gd name="T72" fmla="*/ 2336 w 5563"/>
                  <a:gd name="T73" fmla="*/ 9 h 2671"/>
                  <a:gd name="T74" fmla="*/ 2336 w 5563"/>
                  <a:gd name="T75" fmla="*/ 425 h 2671"/>
                  <a:gd name="T76" fmla="*/ 2336 w 5563"/>
                  <a:gd name="T77" fmla="*/ 425 h 2671"/>
                  <a:gd name="T78" fmla="*/ 2378 w 5563"/>
                  <a:gd name="T79" fmla="*/ 538 h 2671"/>
                  <a:gd name="T80" fmla="*/ 2378 w 5563"/>
                  <a:gd name="T81" fmla="*/ 538 h 2671"/>
                  <a:gd name="T82" fmla="*/ 2497 w 5563"/>
                  <a:gd name="T83" fmla="*/ 594 h 2671"/>
                  <a:gd name="T84" fmla="*/ 5554 w 5563"/>
                  <a:gd name="T85" fmla="*/ 594 h 2671"/>
                  <a:gd name="T86" fmla="*/ 5554 w 5563"/>
                  <a:gd name="T87" fmla="*/ 594 h 2671"/>
                  <a:gd name="T88" fmla="*/ 5562 w 5563"/>
                  <a:gd name="T89" fmla="*/ 602 h 2671"/>
                  <a:gd name="T90" fmla="*/ 5562 w 5563"/>
                  <a:gd name="T91" fmla="*/ 2484 h 2671"/>
                  <a:gd name="T92" fmla="*/ 5562 w 5563"/>
                  <a:gd name="T93" fmla="*/ 2484 h 2671"/>
                  <a:gd name="T94" fmla="*/ 5510 w 5563"/>
                  <a:gd name="T95" fmla="*/ 2616 h 2671"/>
                  <a:gd name="T96" fmla="*/ 5510 w 5563"/>
                  <a:gd name="T97" fmla="*/ 2616 h 2671"/>
                  <a:gd name="T98" fmla="*/ 5385 w 5563"/>
                  <a:gd name="T99" fmla="*/ 2670 h 2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63" h="2671">
                    <a:moveTo>
                      <a:pt x="178" y="18"/>
                    </a:moveTo>
                    <a:lnTo>
                      <a:pt x="178" y="18"/>
                    </a:lnTo>
                    <a:cubicBezTo>
                      <a:pt x="135" y="18"/>
                      <a:pt x="95" y="35"/>
                      <a:pt x="64" y="67"/>
                    </a:cubicBezTo>
                    <a:lnTo>
                      <a:pt x="64" y="67"/>
                    </a:lnTo>
                    <a:cubicBezTo>
                      <a:pt x="34" y="99"/>
                      <a:pt x="17" y="141"/>
                      <a:pt x="17" y="186"/>
                    </a:cubicBezTo>
                    <a:lnTo>
                      <a:pt x="17" y="2484"/>
                    </a:lnTo>
                    <a:lnTo>
                      <a:pt x="17" y="2484"/>
                    </a:lnTo>
                    <a:cubicBezTo>
                      <a:pt x="17" y="2530"/>
                      <a:pt x="34" y="2572"/>
                      <a:pt x="64" y="2604"/>
                    </a:cubicBezTo>
                    <a:lnTo>
                      <a:pt x="64" y="2604"/>
                    </a:lnTo>
                    <a:cubicBezTo>
                      <a:pt x="95" y="2635"/>
                      <a:pt x="135" y="2653"/>
                      <a:pt x="178" y="2653"/>
                    </a:cubicBezTo>
                    <a:lnTo>
                      <a:pt x="5385" y="2653"/>
                    </a:lnTo>
                    <a:lnTo>
                      <a:pt x="5385" y="2653"/>
                    </a:lnTo>
                    <a:cubicBezTo>
                      <a:pt x="5427" y="2653"/>
                      <a:pt x="5467" y="2635"/>
                      <a:pt x="5499" y="2604"/>
                    </a:cubicBezTo>
                    <a:lnTo>
                      <a:pt x="5499" y="2604"/>
                    </a:lnTo>
                    <a:cubicBezTo>
                      <a:pt x="5529" y="2572"/>
                      <a:pt x="5546" y="2530"/>
                      <a:pt x="5546" y="2484"/>
                    </a:cubicBezTo>
                    <a:lnTo>
                      <a:pt x="5546" y="611"/>
                    </a:lnTo>
                    <a:lnTo>
                      <a:pt x="2497" y="611"/>
                    </a:lnTo>
                    <a:lnTo>
                      <a:pt x="2497" y="611"/>
                    </a:lnTo>
                    <a:cubicBezTo>
                      <a:pt x="2447" y="611"/>
                      <a:pt x="2399" y="588"/>
                      <a:pt x="2365" y="550"/>
                    </a:cubicBezTo>
                    <a:lnTo>
                      <a:pt x="2365" y="550"/>
                    </a:lnTo>
                    <a:cubicBezTo>
                      <a:pt x="2335" y="516"/>
                      <a:pt x="2318" y="471"/>
                      <a:pt x="2318" y="425"/>
                    </a:cubicBezTo>
                    <a:lnTo>
                      <a:pt x="2318" y="18"/>
                    </a:lnTo>
                    <a:lnTo>
                      <a:pt x="178" y="18"/>
                    </a:lnTo>
                    <a:close/>
                    <a:moveTo>
                      <a:pt x="5385" y="2670"/>
                    </a:moveTo>
                    <a:lnTo>
                      <a:pt x="178" y="2670"/>
                    </a:lnTo>
                    <a:lnTo>
                      <a:pt x="178" y="2670"/>
                    </a:lnTo>
                    <a:cubicBezTo>
                      <a:pt x="131" y="2670"/>
                      <a:pt x="86" y="2651"/>
                      <a:pt x="52" y="2616"/>
                    </a:cubicBezTo>
                    <a:lnTo>
                      <a:pt x="52" y="2616"/>
                    </a:lnTo>
                    <a:cubicBezTo>
                      <a:pt x="19" y="2581"/>
                      <a:pt x="0" y="2534"/>
                      <a:pt x="0" y="2484"/>
                    </a:cubicBez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6"/>
                      <a:pt x="19" y="90"/>
                      <a:pt x="52" y="55"/>
                    </a:cubicBezTo>
                    <a:lnTo>
                      <a:pt x="52" y="55"/>
                    </a:lnTo>
                    <a:cubicBezTo>
                      <a:pt x="86" y="20"/>
                      <a:pt x="131" y="0"/>
                      <a:pt x="178" y="0"/>
                    </a:cubicBezTo>
                    <a:lnTo>
                      <a:pt x="2327" y="0"/>
                    </a:lnTo>
                    <a:lnTo>
                      <a:pt x="2327" y="0"/>
                    </a:lnTo>
                    <a:cubicBezTo>
                      <a:pt x="2332" y="0"/>
                      <a:pt x="2336" y="4"/>
                      <a:pt x="2336" y="9"/>
                    </a:cubicBezTo>
                    <a:lnTo>
                      <a:pt x="2336" y="425"/>
                    </a:lnTo>
                    <a:lnTo>
                      <a:pt x="2336" y="425"/>
                    </a:lnTo>
                    <a:cubicBezTo>
                      <a:pt x="2336" y="467"/>
                      <a:pt x="2350" y="507"/>
                      <a:pt x="2378" y="538"/>
                    </a:cubicBezTo>
                    <a:lnTo>
                      <a:pt x="2378" y="538"/>
                    </a:lnTo>
                    <a:cubicBezTo>
                      <a:pt x="2409" y="573"/>
                      <a:pt x="2452" y="594"/>
                      <a:pt x="2497" y="594"/>
                    </a:cubicBezTo>
                    <a:lnTo>
                      <a:pt x="5554" y="594"/>
                    </a:lnTo>
                    <a:lnTo>
                      <a:pt x="5554" y="594"/>
                    </a:lnTo>
                    <a:cubicBezTo>
                      <a:pt x="5558" y="594"/>
                      <a:pt x="5562" y="597"/>
                      <a:pt x="5562" y="602"/>
                    </a:cubicBezTo>
                    <a:lnTo>
                      <a:pt x="5562" y="2484"/>
                    </a:lnTo>
                    <a:lnTo>
                      <a:pt x="5562" y="2484"/>
                    </a:lnTo>
                    <a:cubicBezTo>
                      <a:pt x="5562" y="2534"/>
                      <a:pt x="5544" y="2581"/>
                      <a:pt x="5510" y="2616"/>
                    </a:cubicBezTo>
                    <a:lnTo>
                      <a:pt x="5510" y="2616"/>
                    </a:lnTo>
                    <a:cubicBezTo>
                      <a:pt x="5476" y="2651"/>
                      <a:pt x="5432" y="2670"/>
                      <a:pt x="5385" y="26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646C9043-8A8C-44FB-869E-DBE8AD1FC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5073" y="5011542"/>
                <a:ext cx="265973" cy="277749"/>
              </a:xfrm>
              <a:custGeom>
                <a:avLst/>
                <a:gdLst>
                  <a:gd name="connsiteX0" fmla="*/ 132560 w 265973"/>
                  <a:gd name="connsiteY0" fmla="*/ 0 h 277749"/>
                  <a:gd name="connsiteX1" fmla="*/ 140409 w 265973"/>
                  <a:gd name="connsiteY1" fmla="*/ 8874 h 277749"/>
                  <a:gd name="connsiteX2" fmla="*/ 140409 w 265973"/>
                  <a:gd name="connsiteY2" fmla="*/ 129506 h 277749"/>
                  <a:gd name="connsiteX3" fmla="*/ 258857 w 265973"/>
                  <a:gd name="connsiteY3" fmla="*/ 129506 h 277749"/>
                  <a:gd name="connsiteX4" fmla="*/ 265973 w 265973"/>
                  <a:gd name="connsiteY4" fmla="*/ 138337 h 277749"/>
                  <a:gd name="connsiteX5" fmla="*/ 258857 w 265973"/>
                  <a:gd name="connsiteY5" fmla="*/ 148149 h 277749"/>
                  <a:gd name="connsiteX6" fmla="*/ 140409 w 265973"/>
                  <a:gd name="connsiteY6" fmla="*/ 148149 h 277749"/>
                  <a:gd name="connsiteX7" fmla="*/ 140409 w 265973"/>
                  <a:gd name="connsiteY7" fmla="*/ 268875 h 277749"/>
                  <a:gd name="connsiteX8" fmla="*/ 132560 w 265973"/>
                  <a:gd name="connsiteY8" fmla="*/ 277749 h 277749"/>
                  <a:gd name="connsiteX9" fmla="*/ 125583 w 265973"/>
                  <a:gd name="connsiteY9" fmla="*/ 268875 h 277749"/>
                  <a:gd name="connsiteX10" fmla="*/ 125583 w 265973"/>
                  <a:gd name="connsiteY10" fmla="*/ 148149 h 277749"/>
                  <a:gd name="connsiteX11" fmla="*/ 7116 w 265973"/>
                  <a:gd name="connsiteY11" fmla="*/ 148149 h 277749"/>
                  <a:gd name="connsiteX12" fmla="*/ 0 w 265973"/>
                  <a:gd name="connsiteY12" fmla="*/ 138337 h 277749"/>
                  <a:gd name="connsiteX13" fmla="*/ 7116 w 265973"/>
                  <a:gd name="connsiteY13" fmla="*/ 129506 h 277749"/>
                  <a:gd name="connsiteX14" fmla="*/ 125583 w 265973"/>
                  <a:gd name="connsiteY14" fmla="*/ 129506 h 277749"/>
                  <a:gd name="connsiteX15" fmla="*/ 125583 w 265973"/>
                  <a:gd name="connsiteY15" fmla="*/ 8874 h 277749"/>
                  <a:gd name="connsiteX16" fmla="*/ 132560 w 265973"/>
                  <a:gd name="connsiteY16" fmla="*/ 0 h 277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5973" h="277749">
                    <a:moveTo>
                      <a:pt x="132560" y="0"/>
                    </a:moveTo>
                    <a:cubicBezTo>
                      <a:pt x="136920" y="0"/>
                      <a:pt x="140409" y="4437"/>
                      <a:pt x="140409" y="8874"/>
                    </a:cubicBezTo>
                    <a:lnTo>
                      <a:pt x="140409" y="129506"/>
                    </a:lnTo>
                    <a:lnTo>
                      <a:pt x="258857" y="129506"/>
                    </a:lnTo>
                    <a:cubicBezTo>
                      <a:pt x="262415" y="129506"/>
                      <a:pt x="265973" y="134412"/>
                      <a:pt x="265973" y="138337"/>
                    </a:cubicBezTo>
                    <a:cubicBezTo>
                      <a:pt x="265973" y="143243"/>
                      <a:pt x="262415" y="148149"/>
                      <a:pt x="258857" y="148149"/>
                    </a:cubicBezTo>
                    <a:lnTo>
                      <a:pt x="140409" y="148149"/>
                    </a:lnTo>
                    <a:lnTo>
                      <a:pt x="140409" y="268875"/>
                    </a:lnTo>
                    <a:cubicBezTo>
                      <a:pt x="140409" y="273312"/>
                      <a:pt x="136920" y="277749"/>
                      <a:pt x="132560" y="277749"/>
                    </a:cubicBezTo>
                    <a:cubicBezTo>
                      <a:pt x="129071" y="277749"/>
                      <a:pt x="125583" y="273312"/>
                      <a:pt x="125583" y="268875"/>
                    </a:cubicBezTo>
                    <a:lnTo>
                      <a:pt x="125583" y="148149"/>
                    </a:lnTo>
                    <a:lnTo>
                      <a:pt x="7116" y="148149"/>
                    </a:lnTo>
                    <a:cubicBezTo>
                      <a:pt x="3558" y="148149"/>
                      <a:pt x="0" y="143243"/>
                      <a:pt x="0" y="138337"/>
                    </a:cubicBezTo>
                    <a:cubicBezTo>
                      <a:pt x="0" y="134412"/>
                      <a:pt x="3558" y="129506"/>
                      <a:pt x="7116" y="129506"/>
                    </a:cubicBezTo>
                    <a:lnTo>
                      <a:pt x="125583" y="129506"/>
                    </a:lnTo>
                    <a:lnTo>
                      <a:pt x="125583" y="8874"/>
                    </a:lnTo>
                    <a:cubicBezTo>
                      <a:pt x="125583" y="4437"/>
                      <a:pt x="129071" y="0"/>
                      <a:pt x="132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65">
                <a:extLst>
                  <a:ext uri="{FF2B5EF4-FFF2-40B4-BE49-F238E27FC236}">
                    <a16:creationId xmlns:a16="http://schemas.microsoft.com/office/drawing/2014/main" id="{8727DA4F-CD11-4EB2-B245-0F079E3FC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3021" y="5141047"/>
                <a:ext cx="266863" cy="19624"/>
              </a:xfrm>
              <a:custGeom>
                <a:avLst/>
                <a:gdLst>
                  <a:gd name="T0" fmla="*/ 291 w 300"/>
                  <a:gd name="T1" fmla="*/ 19 h 20"/>
                  <a:gd name="T2" fmla="*/ 8 w 300"/>
                  <a:gd name="T3" fmla="*/ 19 h 20"/>
                  <a:gd name="T4" fmla="*/ 8 w 300"/>
                  <a:gd name="T5" fmla="*/ 19 h 20"/>
                  <a:gd name="T6" fmla="*/ 0 w 300"/>
                  <a:gd name="T7" fmla="*/ 9 h 20"/>
                  <a:gd name="T8" fmla="*/ 0 w 300"/>
                  <a:gd name="T9" fmla="*/ 9 h 20"/>
                  <a:gd name="T10" fmla="*/ 8 w 300"/>
                  <a:gd name="T11" fmla="*/ 0 h 20"/>
                  <a:gd name="T12" fmla="*/ 291 w 300"/>
                  <a:gd name="T13" fmla="*/ 0 h 20"/>
                  <a:gd name="T14" fmla="*/ 291 w 300"/>
                  <a:gd name="T15" fmla="*/ 0 h 20"/>
                  <a:gd name="T16" fmla="*/ 299 w 300"/>
                  <a:gd name="T17" fmla="*/ 9 h 20"/>
                  <a:gd name="T18" fmla="*/ 299 w 300"/>
                  <a:gd name="T19" fmla="*/ 9 h 20"/>
                  <a:gd name="T20" fmla="*/ 291 w 30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0" h="20">
                    <a:moveTo>
                      <a:pt x="291" y="19"/>
                    </a:moveTo>
                    <a:lnTo>
                      <a:pt x="8" y="19"/>
                    </a:lnTo>
                    <a:lnTo>
                      <a:pt x="8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291" y="0"/>
                    </a:lnTo>
                    <a:lnTo>
                      <a:pt x="291" y="0"/>
                    </a:lnTo>
                    <a:cubicBezTo>
                      <a:pt x="295" y="0"/>
                      <a:pt x="299" y="5"/>
                      <a:pt x="299" y="9"/>
                    </a:cubicBezTo>
                    <a:lnTo>
                      <a:pt x="299" y="9"/>
                    </a:lnTo>
                    <a:cubicBezTo>
                      <a:pt x="299" y="14"/>
                      <a:pt x="295" y="19"/>
                      <a:pt x="291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66">
                <a:extLst>
                  <a:ext uri="{FF2B5EF4-FFF2-40B4-BE49-F238E27FC236}">
                    <a16:creationId xmlns:a16="http://schemas.microsoft.com/office/drawing/2014/main" id="{77C952F2-08AB-4B00-BA46-869E55702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2363" y="5046860"/>
                <a:ext cx="196223" cy="200149"/>
              </a:xfrm>
              <a:custGeom>
                <a:avLst/>
                <a:gdLst>
                  <a:gd name="T0" fmla="*/ 10 w 219"/>
                  <a:gd name="T1" fmla="*/ 226 h 227"/>
                  <a:gd name="T2" fmla="*/ 10 w 219"/>
                  <a:gd name="T3" fmla="*/ 226 h 227"/>
                  <a:gd name="T4" fmla="*/ 4 w 219"/>
                  <a:gd name="T5" fmla="*/ 223 h 227"/>
                  <a:gd name="T6" fmla="*/ 4 w 219"/>
                  <a:gd name="T7" fmla="*/ 223 h 227"/>
                  <a:gd name="T8" fmla="*/ 4 w 219"/>
                  <a:gd name="T9" fmla="*/ 212 h 227"/>
                  <a:gd name="T10" fmla="*/ 203 w 219"/>
                  <a:gd name="T11" fmla="*/ 3 h 227"/>
                  <a:gd name="T12" fmla="*/ 203 w 219"/>
                  <a:gd name="T13" fmla="*/ 3 h 227"/>
                  <a:gd name="T14" fmla="*/ 215 w 219"/>
                  <a:gd name="T15" fmla="*/ 3 h 227"/>
                  <a:gd name="T16" fmla="*/ 215 w 219"/>
                  <a:gd name="T17" fmla="*/ 3 h 227"/>
                  <a:gd name="T18" fmla="*/ 215 w 219"/>
                  <a:gd name="T19" fmla="*/ 16 h 227"/>
                  <a:gd name="T20" fmla="*/ 15 w 219"/>
                  <a:gd name="T21" fmla="*/ 223 h 227"/>
                  <a:gd name="T22" fmla="*/ 15 w 219"/>
                  <a:gd name="T23" fmla="*/ 223 h 227"/>
                  <a:gd name="T24" fmla="*/ 10 w 219"/>
                  <a:gd name="T25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9" h="227">
                    <a:moveTo>
                      <a:pt x="10" y="226"/>
                    </a:moveTo>
                    <a:lnTo>
                      <a:pt x="10" y="226"/>
                    </a:lnTo>
                    <a:cubicBezTo>
                      <a:pt x="7" y="226"/>
                      <a:pt x="5" y="225"/>
                      <a:pt x="4" y="223"/>
                    </a:cubicBezTo>
                    <a:lnTo>
                      <a:pt x="4" y="223"/>
                    </a:lnTo>
                    <a:cubicBezTo>
                      <a:pt x="0" y="220"/>
                      <a:pt x="0" y="215"/>
                      <a:pt x="4" y="212"/>
                    </a:cubicBezTo>
                    <a:lnTo>
                      <a:pt x="203" y="3"/>
                    </a:lnTo>
                    <a:lnTo>
                      <a:pt x="203" y="3"/>
                    </a:lnTo>
                    <a:cubicBezTo>
                      <a:pt x="206" y="0"/>
                      <a:pt x="212" y="0"/>
                      <a:pt x="215" y="3"/>
                    </a:cubicBezTo>
                    <a:lnTo>
                      <a:pt x="215" y="3"/>
                    </a:lnTo>
                    <a:cubicBezTo>
                      <a:pt x="218" y="7"/>
                      <a:pt x="218" y="12"/>
                      <a:pt x="215" y="16"/>
                    </a:cubicBezTo>
                    <a:lnTo>
                      <a:pt x="15" y="223"/>
                    </a:lnTo>
                    <a:lnTo>
                      <a:pt x="15" y="223"/>
                    </a:lnTo>
                    <a:cubicBezTo>
                      <a:pt x="14" y="225"/>
                      <a:pt x="11" y="226"/>
                      <a:pt x="10" y="2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67">
                <a:extLst>
                  <a:ext uri="{FF2B5EF4-FFF2-40B4-BE49-F238E27FC236}">
                    <a16:creationId xmlns:a16="http://schemas.microsoft.com/office/drawing/2014/main" id="{100577E3-08C6-4D3C-9B05-F2DFA367C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2363" y="5046860"/>
                <a:ext cx="196223" cy="200149"/>
              </a:xfrm>
              <a:custGeom>
                <a:avLst/>
                <a:gdLst>
                  <a:gd name="T0" fmla="*/ 209 w 219"/>
                  <a:gd name="T1" fmla="*/ 226 h 227"/>
                  <a:gd name="T2" fmla="*/ 209 w 219"/>
                  <a:gd name="T3" fmla="*/ 226 h 227"/>
                  <a:gd name="T4" fmla="*/ 203 w 219"/>
                  <a:gd name="T5" fmla="*/ 223 h 227"/>
                  <a:gd name="T6" fmla="*/ 4 w 219"/>
                  <a:gd name="T7" fmla="*/ 16 h 227"/>
                  <a:gd name="T8" fmla="*/ 4 w 219"/>
                  <a:gd name="T9" fmla="*/ 16 h 227"/>
                  <a:gd name="T10" fmla="*/ 4 w 219"/>
                  <a:gd name="T11" fmla="*/ 3 h 227"/>
                  <a:gd name="T12" fmla="*/ 4 w 219"/>
                  <a:gd name="T13" fmla="*/ 3 h 227"/>
                  <a:gd name="T14" fmla="*/ 15 w 219"/>
                  <a:gd name="T15" fmla="*/ 3 h 227"/>
                  <a:gd name="T16" fmla="*/ 215 w 219"/>
                  <a:gd name="T17" fmla="*/ 212 h 227"/>
                  <a:gd name="T18" fmla="*/ 215 w 219"/>
                  <a:gd name="T19" fmla="*/ 212 h 227"/>
                  <a:gd name="T20" fmla="*/ 215 w 219"/>
                  <a:gd name="T21" fmla="*/ 223 h 227"/>
                  <a:gd name="T22" fmla="*/ 215 w 219"/>
                  <a:gd name="T23" fmla="*/ 223 h 227"/>
                  <a:gd name="T24" fmla="*/ 209 w 219"/>
                  <a:gd name="T25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9" h="227">
                    <a:moveTo>
                      <a:pt x="209" y="226"/>
                    </a:moveTo>
                    <a:lnTo>
                      <a:pt x="209" y="226"/>
                    </a:lnTo>
                    <a:cubicBezTo>
                      <a:pt x="206" y="226"/>
                      <a:pt x="204" y="225"/>
                      <a:pt x="203" y="223"/>
                    </a:cubicBezTo>
                    <a:lnTo>
                      <a:pt x="4" y="16"/>
                    </a:lnTo>
                    <a:lnTo>
                      <a:pt x="4" y="16"/>
                    </a:lnTo>
                    <a:cubicBezTo>
                      <a:pt x="0" y="12"/>
                      <a:pt x="0" y="7"/>
                      <a:pt x="4" y="3"/>
                    </a:cubicBezTo>
                    <a:lnTo>
                      <a:pt x="4" y="3"/>
                    </a:lnTo>
                    <a:cubicBezTo>
                      <a:pt x="6" y="0"/>
                      <a:pt x="12" y="0"/>
                      <a:pt x="15" y="3"/>
                    </a:cubicBezTo>
                    <a:lnTo>
                      <a:pt x="215" y="212"/>
                    </a:lnTo>
                    <a:lnTo>
                      <a:pt x="215" y="212"/>
                    </a:lnTo>
                    <a:cubicBezTo>
                      <a:pt x="218" y="215"/>
                      <a:pt x="218" y="220"/>
                      <a:pt x="215" y="223"/>
                    </a:cubicBezTo>
                    <a:lnTo>
                      <a:pt x="215" y="223"/>
                    </a:lnTo>
                    <a:cubicBezTo>
                      <a:pt x="213" y="225"/>
                      <a:pt x="211" y="226"/>
                      <a:pt x="209" y="2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68">
                <a:extLst>
                  <a:ext uri="{FF2B5EF4-FFF2-40B4-BE49-F238E27FC236}">
                    <a16:creationId xmlns:a16="http://schemas.microsoft.com/office/drawing/2014/main" id="{FB8BB076-6CCB-4248-9DA5-90BCC6841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9410" y="5859225"/>
                <a:ext cx="1157718" cy="800590"/>
              </a:xfrm>
              <a:custGeom>
                <a:avLst/>
                <a:gdLst>
                  <a:gd name="T0" fmla="*/ 156 w 1302"/>
                  <a:gd name="T1" fmla="*/ 167 h 898"/>
                  <a:gd name="T2" fmla="*/ 57 w 1302"/>
                  <a:gd name="T3" fmla="*/ 210 h 898"/>
                  <a:gd name="T4" fmla="*/ 16 w 1302"/>
                  <a:gd name="T5" fmla="*/ 733 h 898"/>
                  <a:gd name="T6" fmla="*/ 57 w 1302"/>
                  <a:gd name="T7" fmla="*/ 836 h 898"/>
                  <a:gd name="T8" fmla="*/ 156 w 1302"/>
                  <a:gd name="T9" fmla="*/ 879 h 898"/>
                  <a:gd name="T10" fmla="*/ 1144 w 1302"/>
                  <a:gd name="T11" fmla="*/ 879 h 898"/>
                  <a:gd name="T12" fmla="*/ 1243 w 1302"/>
                  <a:gd name="T13" fmla="*/ 836 h 898"/>
                  <a:gd name="T14" fmla="*/ 1284 w 1302"/>
                  <a:gd name="T15" fmla="*/ 313 h 898"/>
                  <a:gd name="T16" fmla="*/ 1243 w 1302"/>
                  <a:gd name="T17" fmla="*/ 210 h 898"/>
                  <a:gd name="T18" fmla="*/ 1144 w 1302"/>
                  <a:gd name="T19" fmla="*/ 167 h 898"/>
                  <a:gd name="T20" fmla="*/ 1085 w 1302"/>
                  <a:gd name="T21" fmla="*/ 167 h 898"/>
                  <a:gd name="T22" fmla="*/ 1011 w 1302"/>
                  <a:gd name="T23" fmla="*/ 147 h 898"/>
                  <a:gd name="T24" fmla="*/ 948 w 1302"/>
                  <a:gd name="T25" fmla="*/ 84 h 898"/>
                  <a:gd name="T26" fmla="*/ 898 w 1302"/>
                  <a:gd name="T27" fmla="*/ 35 h 898"/>
                  <a:gd name="T28" fmla="*/ 831 w 1302"/>
                  <a:gd name="T29" fmla="*/ 18 h 898"/>
                  <a:gd name="T30" fmla="*/ 470 w 1302"/>
                  <a:gd name="T31" fmla="*/ 18 h 898"/>
                  <a:gd name="T32" fmla="*/ 403 w 1302"/>
                  <a:gd name="T33" fmla="*/ 35 h 898"/>
                  <a:gd name="T34" fmla="*/ 346 w 1302"/>
                  <a:gd name="T35" fmla="*/ 92 h 898"/>
                  <a:gd name="T36" fmla="*/ 290 w 1302"/>
                  <a:gd name="T37" fmla="*/ 147 h 898"/>
                  <a:gd name="T38" fmla="*/ 215 w 1302"/>
                  <a:gd name="T39" fmla="*/ 167 h 898"/>
                  <a:gd name="T40" fmla="*/ 1144 w 1302"/>
                  <a:gd name="T41" fmla="*/ 897 h 898"/>
                  <a:gd name="T42" fmla="*/ 156 w 1302"/>
                  <a:gd name="T43" fmla="*/ 897 h 898"/>
                  <a:gd name="T44" fmla="*/ 45 w 1302"/>
                  <a:gd name="T45" fmla="*/ 849 h 898"/>
                  <a:gd name="T46" fmla="*/ 0 w 1302"/>
                  <a:gd name="T47" fmla="*/ 313 h 898"/>
                  <a:gd name="T48" fmla="*/ 45 w 1302"/>
                  <a:gd name="T49" fmla="*/ 197 h 898"/>
                  <a:gd name="T50" fmla="*/ 156 w 1302"/>
                  <a:gd name="T51" fmla="*/ 149 h 898"/>
                  <a:gd name="T52" fmla="*/ 215 w 1302"/>
                  <a:gd name="T53" fmla="*/ 149 h 898"/>
                  <a:gd name="T54" fmla="*/ 281 w 1302"/>
                  <a:gd name="T55" fmla="*/ 131 h 898"/>
                  <a:gd name="T56" fmla="*/ 338 w 1302"/>
                  <a:gd name="T57" fmla="*/ 73 h 898"/>
                  <a:gd name="T58" fmla="*/ 395 w 1302"/>
                  <a:gd name="T59" fmla="*/ 19 h 898"/>
                  <a:gd name="T60" fmla="*/ 470 w 1302"/>
                  <a:gd name="T61" fmla="*/ 0 h 898"/>
                  <a:gd name="T62" fmla="*/ 831 w 1302"/>
                  <a:gd name="T63" fmla="*/ 0 h 898"/>
                  <a:gd name="T64" fmla="*/ 905 w 1302"/>
                  <a:gd name="T65" fmla="*/ 19 h 898"/>
                  <a:gd name="T66" fmla="*/ 968 w 1302"/>
                  <a:gd name="T67" fmla="*/ 83 h 898"/>
                  <a:gd name="T68" fmla="*/ 1019 w 1302"/>
                  <a:gd name="T69" fmla="*/ 131 h 898"/>
                  <a:gd name="T70" fmla="*/ 1085 w 1302"/>
                  <a:gd name="T71" fmla="*/ 149 h 898"/>
                  <a:gd name="T72" fmla="*/ 1144 w 1302"/>
                  <a:gd name="T73" fmla="*/ 149 h 898"/>
                  <a:gd name="T74" fmla="*/ 1255 w 1302"/>
                  <a:gd name="T75" fmla="*/ 197 h 898"/>
                  <a:gd name="T76" fmla="*/ 1301 w 1302"/>
                  <a:gd name="T77" fmla="*/ 733 h 898"/>
                  <a:gd name="T78" fmla="*/ 1255 w 1302"/>
                  <a:gd name="T79" fmla="*/ 849 h 898"/>
                  <a:gd name="T80" fmla="*/ 1144 w 1302"/>
                  <a:gd name="T81" fmla="*/ 897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02" h="898">
                    <a:moveTo>
                      <a:pt x="156" y="167"/>
                    </a:moveTo>
                    <a:lnTo>
                      <a:pt x="156" y="167"/>
                    </a:lnTo>
                    <a:cubicBezTo>
                      <a:pt x="119" y="167"/>
                      <a:pt x="83" y="181"/>
                      <a:pt x="57" y="210"/>
                    </a:cubicBezTo>
                    <a:lnTo>
                      <a:pt x="57" y="210"/>
                    </a:lnTo>
                    <a:cubicBezTo>
                      <a:pt x="30" y="237"/>
                      <a:pt x="16" y="274"/>
                      <a:pt x="16" y="313"/>
                    </a:cubicBezTo>
                    <a:lnTo>
                      <a:pt x="16" y="733"/>
                    </a:lnTo>
                    <a:lnTo>
                      <a:pt x="16" y="733"/>
                    </a:lnTo>
                    <a:cubicBezTo>
                      <a:pt x="16" y="772"/>
                      <a:pt x="30" y="809"/>
                      <a:pt x="57" y="836"/>
                    </a:cubicBezTo>
                    <a:lnTo>
                      <a:pt x="57" y="836"/>
                    </a:lnTo>
                    <a:cubicBezTo>
                      <a:pt x="83" y="864"/>
                      <a:pt x="119" y="879"/>
                      <a:pt x="156" y="879"/>
                    </a:cubicBezTo>
                    <a:lnTo>
                      <a:pt x="1144" y="879"/>
                    </a:lnTo>
                    <a:lnTo>
                      <a:pt x="1144" y="879"/>
                    </a:lnTo>
                    <a:cubicBezTo>
                      <a:pt x="1181" y="879"/>
                      <a:pt x="1216" y="864"/>
                      <a:pt x="1243" y="836"/>
                    </a:cubicBezTo>
                    <a:lnTo>
                      <a:pt x="1243" y="836"/>
                    </a:lnTo>
                    <a:cubicBezTo>
                      <a:pt x="1269" y="809"/>
                      <a:pt x="1284" y="772"/>
                      <a:pt x="1284" y="733"/>
                    </a:cubicBezTo>
                    <a:lnTo>
                      <a:pt x="1284" y="313"/>
                    </a:lnTo>
                    <a:lnTo>
                      <a:pt x="1284" y="313"/>
                    </a:lnTo>
                    <a:cubicBezTo>
                      <a:pt x="1284" y="274"/>
                      <a:pt x="1269" y="237"/>
                      <a:pt x="1243" y="210"/>
                    </a:cubicBezTo>
                    <a:lnTo>
                      <a:pt x="1243" y="210"/>
                    </a:lnTo>
                    <a:cubicBezTo>
                      <a:pt x="1216" y="181"/>
                      <a:pt x="1181" y="167"/>
                      <a:pt x="1144" y="167"/>
                    </a:cubicBezTo>
                    <a:lnTo>
                      <a:pt x="1085" y="167"/>
                    </a:lnTo>
                    <a:lnTo>
                      <a:pt x="1085" y="167"/>
                    </a:lnTo>
                    <a:cubicBezTo>
                      <a:pt x="1059" y="167"/>
                      <a:pt x="1033" y="160"/>
                      <a:pt x="1011" y="147"/>
                    </a:cubicBezTo>
                    <a:lnTo>
                      <a:pt x="1011" y="147"/>
                    </a:lnTo>
                    <a:cubicBezTo>
                      <a:pt x="987" y="134"/>
                      <a:pt x="968" y="115"/>
                      <a:pt x="953" y="92"/>
                    </a:cubicBezTo>
                    <a:lnTo>
                      <a:pt x="948" y="84"/>
                    </a:lnTo>
                    <a:lnTo>
                      <a:pt x="948" y="84"/>
                    </a:lnTo>
                    <a:cubicBezTo>
                      <a:pt x="935" y="63"/>
                      <a:pt x="917" y="47"/>
                      <a:pt x="898" y="35"/>
                    </a:cubicBezTo>
                    <a:lnTo>
                      <a:pt x="898" y="35"/>
                    </a:lnTo>
                    <a:cubicBezTo>
                      <a:pt x="877" y="24"/>
                      <a:pt x="854" y="18"/>
                      <a:pt x="831" y="18"/>
                    </a:cubicBezTo>
                    <a:lnTo>
                      <a:pt x="470" y="18"/>
                    </a:lnTo>
                    <a:lnTo>
                      <a:pt x="470" y="18"/>
                    </a:lnTo>
                    <a:cubicBezTo>
                      <a:pt x="447" y="18"/>
                      <a:pt x="424" y="24"/>
                      <a:pt x="403" y="35"/>
                    </a:cubicBezTo>
                    <a:lnTo>
                      <a:pt x="403" y="35"/>
                    </a:lnTo>
                    <a:cubicBezTo>
                      <a:pt x="382" y="47"/>
                      <a:pt x="365" y="63"/>
                      <a:pt x="352" y="84"/>
                    </a:cubicBezTo>
                    <a:lnTo>
                      <a:pt x="346" y="92"/>
                    </a:lnTo>
                    <a:lnTo>
                      <a:pt x="346" y="92"/>
                    </a:lnTo>
                    <a:cubicBezTo>
                      <a:pt x="333" y="115"/>
                      <a:pt x="313" y="134"/>
                      <a:pt x="290" y="147"/>
                    </a:cubicBezTo>
                    <a:lnTo>
                      <a:pt x="290" y="147"/>
                    </a:lnTo>
                    <a:cubicBezTo>
                      <a:pt x="267" y="160"/>
                      <a:pt x="241" y="167"/>
                      <a:pt x="215" y="167"/>
                    </a:cubicBezTo>
                    <a:lnTo>
                      <a:pt x="156" y="167"/>
                    </a:lnTo>
                    <a:close/>
                    <a:moveTo>
                      <a:pt x="1144" y="897"/>
                    </a:moveTo>
                    <a:lnTo>
                      <a:pt x="156" y="897"/>
                    </a:lnTo>
                    <a:lnTo>
                      <a:pt x="156" y="897"/>
                    </a:lnTo>
                    <a:cubicBezTo>
                      <a:pt x="115" y="897"/>
                      <a:pt x="75" y="880"/>
                      <a:pt x="45" y="849"/>
                    </a:cubicBezTo>
                    <a:lnTo>
                      <a:pt x="45" y="849"/>
                    </a:lnTo>
                    <a:cubicBezTo>
                      <a:pt x="16" y="818"/>
                      <a:pt x="0" y="776"/>
                      <a:pt x="0" y="733"/>
                    </a:cubicBezTo>
                    <a:lnTo>
                      <a:pt x="0" y="313"/>
                    </a:lnTo>
                    <a:lnTo>
                      <a:pt x="0" y="313"/>
                    </a:lnTo>
                    <a:cubicBezTo>
                      <a:pt x="0" y="269"/>
                      <a:pt x="16" y="227"/>
                      <a:pt x="45" y="197"/>
                    </a:cubicBezTo>
                    <a:lnTo>
                      <a:pt x="45" y="197"/>
                    </a:lnTo>
                    <a:cubicBezTo>
                      <a:pt x="75" y="166"/>
                      <a:pt x="115" y="149"/>
                      <a:pt x="156" y="149"/>
                    </a:cubicBezTo>
                    <a:lnTo>
                      <a:pt x="215" y="149"/>
                    </a:lnTo>
                    <a:lnTo>
                      <a:pt x="215" y="149"/>
                    </a:lnTo>
                    <a:cubicBezTo>
                      <a:pt x="238" y="149"/>
                      <a:pt x="262" y="143"/>
                      <a:pt x="281" y="131"/>
                    </a:cubicBezTo>
                    <a:lnTo>
                      <a:pt x="281" y="131"/>
                    </a:lnTo>
                    <a:cubicBezTo>
                      <a:pt x="302" y="120"/>
                      <a:pt x="320" y="104"/>
                      <a:pt x="333" y="83"/>
                    </a:cubicBezTo>
                    <a:lnTo>
                      <a:pt x="338" y="73"/>
                    </a:lnTo>
                    <a:lnTo>
                      <a:pt x="338" y="73"/>
                    </a:lnTo>
                    <a:cubicBezTo>
                      <a:pt x="352" y="51"/>
                      <a:pt x="372" y="32"/>
                      <a:pt x="395" y="19"/>
                    </a:cubicBezTo>
                    <a:lnTo>
                      <a:pt x="395" y="19"/>
                    </a:lnTo>
                    <a:cubicBezTo>
                      <a:pt x="418" y="7"/>
                      <a:pt x="444" y="0"/>
                      <a:pt x="470" y="0"/>
                    </a:cubicBezTo>
                    <a:lnTo>
                      <a:pt x="831" y="0"/>
                    </a:lnTo>
                    <a:lnTo>
                      <a:pt x="831" y="0"/>
                    </a:lnTo>
                    <a:cubicBezTo>
                      <a:pt x="857" y="0"/>
                      <a:pt x="882" y="7"/>
                      <a:pt x="905" y="19"/>
                    </a:cubicBezTo>
                    <a:lnTo>
                      <a:pt x="905" y="19"/>
                    </a:lnTo>
                    <a:cubicBezTo>
                      <a:pt x="928" y="32"/>
                      <a:pt x="948" y="51"/>
                      <a:pt x="962" y="73"/>
                    </a:cubicBezTo>
                    <a:lnTo>
                      <a:pt x="968" y="83"/>
                    </a:lnTo>
                    <a:lnTo>
                      <a:pt x="968" y="83"/>
                    </a:lnTo>
                    <a:cubicBezTo>
                      <a:pt x="981" y="104"/>
                      <a:pt x="998" y="120"/>
                      <a:pt x="1019" y="131"/>
                    </a:cubicBezTo>
                    <a:lnTo>
                      <a:pt x="1019" y="131"/>
                    </a:lnTo>
                    <a:cubicBezTo>
                      <a:pt x="1039" y="143"/>
                      <a:pt x="1062" y="149"/>
                      <a:pt x="1085" y="149"/>
                    </a:cubicBezTo>
                    <a:lnTo>
                      <a:pt x="1144" y="149"/>
                    </a:lnTo>
                    <a:lnTo>
                      <a:pt x="1144" y="149"/>
                    </a:lnTo>
                    <a:cubicBezTo>
                      <a:pt x="1185" y="149"/>
                      <a:pt x="1226" y="166"/>
                      <a:pt x="1255" y="197"/>
                    </a:cubicBezTo>
                    <a:lnTo>
                      <a:pt x="1255" y="197"/>
                    </a:lnTo>
                    <a:cubicBezTo>
                      <a:pt x="1285" y="227"/>
                      <a:pt x="1301" y="269"/>
                      <a:pt x="1301" y="313"/>
                    </a:cubicBezTo>
                    <a:lnTo>
                      <a:pt x="1301" y="733"/>
                    </a:lnTo>
                    <a:lnTo>
                      <a:pt x="1301" y="733"/>
                    </a:lnTo>
                    <a:cubicBezTo>
                      <a:pt x="1301" y="776"/>
                      <a:pt x="1285" y="818"/>
                      <a:pt x="1255" y="849"/>
                    </a:cubicBezTo>
                    <a:lnTo>
                      <a:pt x="1255" y="849"/>
                    </a:lnTo>
                    <a:cubicBezTo>
                      <a:pt x="1226" y="880"/>
                      <a:pt x="1185" y="897"/>
                      <a:pt x="1144" y="8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69">
                <a:extLst>
                  <a:ext uri="{FF2B5EF4-FFF2-40B4-BE49-F238E27FC236}">
                    <a16:creationId xmlns:a16="http://schemas.microsoft.com/office/drawing/2014/main" id="{427B4042-E86A-41FC-8410-42E0F9E77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3336" y="5870997"/>
                <a:ext cx="1145943" cy="784893"/>
              </a:xfrm>
              <a:custGeom>
                <a:avLst/>
                <a:gdLst>
                  <a:gd name="T0" fmla="*/ 954 w 1286"/>
                  <a:gd name="T1" fmla="*/ 79 h 880"/>
                  <a:gd name="T2" fmla="*/ 951 w 1286"/>
                  <a:gd name="T3" fmla="*/ 74 h 880"/>
                  <a:gd name="T4" fmla="*/ 948 w 1286"/>
                  <a:gd name="T5" fmla="*/ 70 h 880"/>
                  <a:gd name="T6" fmla="*/ 948 w 1286"/>
                  <a:gd name="T7" fmla="*/ 70 h 880"/>
                  <a:gd name="T8" fmla="*/ 894 w 1286"/>
                  <a:gd name="T9" fmla="*/ 18 h 880"/>
                  <a:gd name="T10" fmla="*/ 894 w 1286"/>
                  <a:gd name="T11" fmla="*/ 18 h 880"/>
                  <a:gd name="T12" fmla="*/ 824 w 1286"/>
                  <a:gd name="T13" fmla="*/ 0 h 880"/>
                  <a:gd name="T14" fmla="*/ 643 w 1286"/>
                  <a:gd name="T15" fmla="*/ 0 h 880"/>
                  <a:gd name="T16" fmla="*/ 463 w 1286"/>
                  <a:gd name="T17" fmla="*/ 0 h 880"/>
                  <a:gd name="T18" fmla="*/ 463 w 1286"/>
                  <a:gd name="T19" fmla="*/ 0 h 880"/>
                  <a:gd name="T20" fmla="*/ 391 w 1286"/>
                  <a:gd name="T21" fmla="*/ 18 h 880"/>
                  <a:gd name="T22" fmla="*/ 391 w 1286"/>
                  <a:gd name="T23" fmla="*/ 18 h 880"/>
                  <a:gd name="T24" fmla="*/ 338 w 1286"/>
                  <a:gd name="T25" fmla="*/ 70 h 880"/>
                  <a:gd name="T26" fmla="*/ 335 w 1286"/>
                  <a:gd name="T27" fmla="*/ 74 h 880"/>
                  <a:gd name="T28" fmla="*/ 332 w 1286"/>
                  <a:gd name="T29" fmla="*/ 79 h 880"/>
                  <a:gd name="T30" fmla="*/ 332 w 1286"/>
                  <a:gd name="T31" fmla="*/ 79 h 880"/>
                  <a:gd name="T32" fmla="*/ 279 w 1286"/>
                  <a:gd name="T33" fmla="*/ 130 h 880"/>
                  <a:gd name="T34" fmla="*/ 279 w 1286"/>
                  <a:gd name="T35" fmla="*/ 130 h 880"/>
                  <a:gd name="T36" fmla="*/ 208 w 1286"/>
                  <a:gd name="T37" fmla="*/ 148 h 880"/>
                  <a:gd name="T38" fmla="*/ 179 w 1286"/>
                  <a:gd name="T39" fmla="*/ 148 h 880"/>
                  <a:gd name="T40" fmla="*/ 149 w 1286"/>
                  <a:gd name="T41" fmla="*/ 148 h 880"/>
                  <a:gd name="T42" fmla="*/ 149 w 1286"/>
                  <a:gd name="T43" fmla="*/ 148 h 880"/>
                  <a:gd name="T44" fmla="*/ 44 w 1286"/>
                  <a:gd name="T45" fmla="*/ 194 h 880"/>
                  <a:gd name="T46" fmla="*/ 44 w 1286"/>
                  <a:gd name="T47" fmla="*/ 194 h 880"/>
                  <a:gd name="T48" fmla="*/ 0 w 1286"/>
                  <a:gd name="T49" fmla="*/ 304 h 880"/>
                  <a:gd name="T50" fmla="*/ 0 w 1286"/>
                  <a:gd name="T51" fmla="*/ 514 h 880"/>
                  <a:gd name="T52" fmla="*/ 0 w 1286"/>
                  <a:gd name="T53" fmla="*/ 724 h 880"/>
                  <a:gd name="T54" fmla="*/ 0 w 1286"/>
                  <a:gd name="T55" fmla="*/ 724 h 880"/>
                  <a:gd name="T56" fmla="*/ 44 w 1286"/>
                  <a:gd name="T57" fmla="*/ 833 h 880"/>
                  <a:gd name="T58" fmla="*/ 44 w 1286"/>
                  <a:gd name="T59" fmla="*/ 833 h 880"/>
                  <a:gd name="T60" fmla="*/ 149 w 1286"/>
                  <a:gd name="T61" fmla="*/ 879 h 880"/>
                  <a:gd name="T62" fmla="*/ 643 w 1286"/>
                  <a:gd name="T63" fmla="*/ 879 h 880"/>
                  <a:gd name="T64" fmla="*/ 1137 w 1286"/>
                  <a:gd name="T65" fmla="*/ 879 h 880"/>
                  <a:gd name="T66" fmla="*/ 1137 w 1286"/>
                  <a:gd name="T67" fmla="*/ 879 h 880"/>
                  <a:gd name="T68" fmla="*/ 1242 w 1286"/>
                  <a:gd name="T69" fmla="*/ 833 h 880"/>
                  <a:gd name="T70" fmla="*/ 1242 w 1286"/>
                  <a:gd name="T71" fmla="*/ 833 h 880"/>
                  <a:gd name="T72" fmla="*/ 1285 w 1286"/>
                  <a:gd name="T73" fmla="*/ 724 h 880"/>
                  <a:gd name="T74" fmla="*/ 1285 w 1286"/>
                  <a:gd name="T75" fmla="*/ 514 h 880"/>
                  <a:gd name="T76" fmla="*/ 1285 w 1286"/>
                  <a:gd name="T77" fmla="*/ 304 h 880"/>
                  <a:gd name="T78" fmla="*/ 1285 w 1286"/>
                  <a:gd name="T79" fmla="*/ 304 h 880"/>
                  <a:gd name="T80" fmla="*/ 1242 w 1286"/>
                  <a:gd name="T81" fmla="*/ 194 h 880"/>
                  <a:gd name="T82" fmla="*/ 1242 w 1286"/>
                  <a:gd name="T83" fmla="*/ 194 h 880"/>
                  <a:gd name="T84" fmla="*/ 1137 w 1286"/>
                  <a:gd name="T85" fmla="*/ 148 h 880"/>
                  <a:gd name="T86" fmla="*/ 1107 w 1286"/>
                  <a:gd name="T87" fmla="*/ 148 h 880"/>
                  <a:gd name="T88" fmla="*/ 1078 w 1286"/>
                  <a:gd name="T89" fmla="*/ 148 h 880"/>
                  <a:gd name="T90" fmla="*/ 1078 w 1286"/>
                  <a:gd name="T91" fmla="*/ 148 h 880"/>
                  <a:gd name="T92" fmla="*/ 1007 w 1286"/>
                  <a:gd name="T93" fmla="*/ 130 h 880"/>
                  <a:gd name="T94" fmla="*/ 1007 w 1286"/>
                  <a:gd name="T95" fmla="*/ 130 h 880"/>
                  <a:gd name="T96" fmla="*/ 954 w 1286"/>
                  <a:gd name="T97" fmla="*/ 79 h 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86" h="880">
                    <a:moveTo>
                      <a:pt x="954" y="79"/>
                    </a:moveTo>
                    <a:lnTo>
                      <a:pt x="951" y="74"/>
                    </a:lnTo>
                    <a:lnTo>
                      <a:pt x="948" y="70"/>
                    </a:lnTo>
                    <a:lnTo>
                      <a:pt x="948" y="70"/>
                    </a:lnTo>
                    <a:cubicBezTo>
                      <a:pt x="934" y="48"/>
                      <a:pt x="916" y="30"/>
                      <a:pt x="894" y="18"/>
                    </a:cubicBezTo>
                    <a:lnTo>
                      <a:pt x="894" y="18"/>
                    </a:lnTo>
                    <a:cubicBezTo>
                      <a:pt x="873" y="6"/>
                      <a:pt x="849" y="0"/>
                      <a:pt x="824" y="0"/>
                    </a:cubicBezTo>
                    <a:lnTo>
                      <a:pt x="643" y="0"/>
                    </a:lnTo>
                    <a:lnTo>
                      <a:pt x="463" y="0"/>
                    </a:lnTo>
                    <a:lnTo>
                      <a:pt x="463" y="0"/>
                    </a:lnTo>
                    <a:cubicBezTo>
                      <a:pt x="438" y="0"/>
                      <a:pt x="413" y="6"/>
                      <a:pt x="391" y="18"/>
                    </a:cubicBezTo>
                    <a:lnTo>
                      <a:pt x="391" y="18"/>
                    </a:lnTo>
                    <a:cubicBezTo>
                      <a:pt x="370" y="30"/>
                      <a:pt x="352" y="48"/>
                      <a:pt x="338" y="70"/>
                    </a:cubicBezTo>
                    <a:lnTo>
                      <a:pt x="335" y="74"/>
                    </a:lnTo>
                    <a:lnTo>
                      <a:pt x="332" y="79"/>
                    </a:lnTo>
                    <a:lnTo>
                      <a:pt x="332" y="79"/>
                    </a:lnTo>
                    <a:cubicBezTo>
                      <a:pt x="319" y="100"/>
                      <a:pt x="300" y="118"/>
                      <a:pt x="279" y="130"/>
                    </a:cubicBezTo>
                    <a:lnTo>
                      <a:pt x="279" y="130"/>
                    </a:lnTo>
                    <a:cubicBezTo>
                      <a:pt x="257" y="142"/>
                      <a:pt x="233" y="148"/>
                      <a:pt x="208" y="148"/>
                    </a:cubicBezTo>
                    <a:lnTo>
                      <a:pt x="179" y="148"/>
                    </a:lnTo>
                    <a:lnTo>
                      <a:pt x="149" y="148"/>
                    </a:lnTo>
                    <a:lnTo>
                      <a:pt x="149" y="148"/>
                    </a:lnTo>
                    <a:cubicBezTo>
                      <a:pt x="108" y="148"/>
                      <a:pt x="72" y="166"/>
                      <a:pt x="44" y="194"/>
                    </a:cubicBezTo>
                    <a:lnTo>
                      <a:pt x="44" y="194"/>
                    </a:lnTo>
                    <a:cubicBezTo>
                      <a:pt x="17" y="222"/>
                      <a:pt x="0" y="261"/>
                      <a:pt x="0" y="304"/>
                    </a:cubicBezTo>
                    <a:lnTo>
                      <a:pt x="0" y="514"/>
                    </a:lnTo>
                    <a:lnTo>
                      <a:pt x="0" y="724"/>
                    </a:lnTo>
                    <a:lnTo>
                      <a:pt x="0" y="724"/>
                    </a:lnTo>
                    <a:cubicBezTo>
                      <a:pt x="0" y="766"/>
                      <a:pt x="17" y="805"/>
                      <a:pt x="44" y="833"/>
                    </a:cubicBezTo>
                    <a:lnTo>
                      <a:pt x="44" y="833"/>
                    </a:lnTo>
                    <a:cubicBezTo>
                      <a:pt x="72" y="862"/>
                      <a:pt x="108" y="879"/>
                      <a:pt x="149" y="879"/>
                    </a:cubicBezTo>
                    <a:lnTo>
                      <a:pt x="643" y="879"/>
                    </a:lnTo>
                    <a:lnTo>
                      <a:pt x="1137" y="879"/>
                    </a:lnTo>
                    <a:lnTo>
                      <a:pt x="1137" y="879"/>
                    </a:lnTo>
                    <a:cubicBezTo>
                      <a:pt x="1177" y="879"/>
                      <a:pt x="1215" y="862"/>
                      <a:pt x="1242" y="833"/>
                    </a:cubicBezTo>
                    <a:lnTo>
                      <a:pt x="1242" y="833"/>
                    </a:lnTo>
                    <a:cubicBezTo>
                      <a:pt x="1269" y="805"/>
                      <a:pt x="1285" y="766"/>
                      <a:pt x="1285" y="724"/>
                    </a:cubicBezTo>
                    <a:lnTo>
                      <a:pt x="1285" y="514"/>
                    </a:lnTo>
                    <a:lnTo>
                      <a:pt x="1285" y="304"/>
                    </a:lnTo>
                    <a:lnTo>
                      <a:pt x="1285" y="304"/>
                    </a:lnTo>
                    <a:cubicBezTo>
                      <a:pt x="1285" y="261"/>
                      <a:pt x="1269" y="222"/>
                      <a:pt x="1242" y="194"/>
                    </a:cubicBezTo>
                    <a:lnTo>
                      <a:pt x="1242" y="194"/>
                    </a:lnTo>
                    <a:cubicBezTo>
                      <a:pt x="1215" y="166"/>
                      <a:pt x="1177" y="148"/>
                      <a:pt x="1137" y="148"/>
                    </a:cubicBezTo>
                    <a:lnTo>
                      <a:pt x="1107" y="148"/>
                    </a:lnTo>
                    <a:lnTo>
                      <a:pt x="1078" y="148"/>
                    </a:lnTo>
                    <a:lnTo>
                      <a:pt x="1078" y="148"/>
                    </a:lnTo>
                    <a:cubicBezTo>
                      <a:pt x="1053" y="148"/>
                      <a:pt x="1029" y="142"/>
                      <a:pt x="1007" y="130"/>
                    </a:cubicBezTo>
                    <a:lnTo>
                      <a:pt x="1007" y="130"/>
                    </a:lnTo>
                    <a:cubicBezTo>
                      <a:pt x="986" y="118"/>
                      <a:pt x="968" y="100"/>
                      <a:pt x="954" y="79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70">
                <a:extLst>
                  <a:ext uri="{FF2B5EF4-FFF2-40B4-BE49-F238E27FC236}">
                    <a16:creationId xmlns:a16="http://schemas.microsoft.com/office/drawing/2014/main" id="{EAEF65F9-7C31-4AE8-A64C-714A6D645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0871" y="5929865"/>
                <a:ext cx="74566" cy="78489"/>
              </a:xfrm>
              <a:custGeom>
                <a:avLst/>
                <a:gdLst>
                  <a:gd name="T0" fmla="*/ 84 w 85"/>
                  <a:gd name="T1" fmla="*/ 44 h 88"/>
                  <a:gd name="T2" fmla="*/ 84 w 85"/>
                  <a:gd name="T3" fmla="*/ 44 h 88"/>
                  <a:gd name="T4" fmla="*/ 42 w 85"/>
                  <a:gd name="T5" fmla="*/ 87 h 88"/>
                  <a:gd name="T6" fmla="*/ 42 w 85"/>
                  <a:gd name="T7" fmla="*/ 87 h 88"/>
                  <a:gd name="T8" fmla="*/ 0 w 85"/>
                  <a:gd name="T9" fmla="*/ 44 h 88"/>
                  <a:gd name="T10" fmla="*/ 0 w 85"/>
                  <a:gd name="T11" fmla="*/ 44 h 88"/>
                  <a:gd name="T12" fmla="*/ 42 w 85"/>
                  <a:gd name="T13" fmla="*/ 0 h 88"/>
                  <a:gd name="T14" fmla="*/ 42 w 85"/>
                  <a:gd name="T15" fmla="*/ 0 h 88"/>
                  <a:gd name="T16" fmla="*/ 84 w 85"/>
                  <a:gd name="T17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88">
                    <a:moveTo>
                      <a:pt x="84" y="44"/>
                    </a:moveTo>
                    <a:lnTo>
                      <a:pt x="84" y="44"/>
                    </a:lnTo>
                    <a:cubicBezTo>
                      <a:pt x="84" y="68"/>
                      <a:pt x="65" y="87"/>
                      <a:pt x="42" y="87"/>
                    </a:cubicBezTo>
                    <a:lnTo>
                      <a:pt x="42" y="87"/>
                    </a:lnTo>
                    <a:cubicBezTo>
                      <a:pt x="19" y="87"/>
                      <a:pt x="0" y="68"/>
                      <a:pt x="0" y="44"/>
                    </a:cubicBezTo>
                    <a:lnTo>
                      <a:pt x="0" y="44"/>
                    </a:lnTo>
                    <a:cubicBezTo>
                      <a:pt x="0" y="19"/>
                      <a:pt x="19" y="0"/>
                      <a:pt x="42" y="0"/>
                    </a:cubicBezTo>
                    <a:lnTo>
                      <a:pt x="42" y="0"/>
                    </a:lnTo>
                    <a:cubicBezTo>
                      <a:pt x="65" y="0"/>
                      <a:pt x="84" y="19"/>
                      <a:pt x="84" y="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71">
                <a:extLst>
                  <a:ext uri="{FF2B5EF4-FFF2-40B4-BE49-F238E27FC236}">
                    <a16:creationId xmlns:a16="http://schemas.microsoft.com/office/drawing/2014/main" id="{626D776D-CFEF-4269-AF01-D48FF6FD4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3022" y="5922016"/>
                <a:ext cx="90264" cy="94187"/>
              </a:xfrm>
              <a:custGeom>
                <a:avLst/>
                <a:gdLst>
                  <a:gd name="T0" fmla="*/ 51 w 102"/>
                  <a:gd name="T1" fmla="*/ 18 h 106"/>
                  <a:gd name="T2" fmla="*/ 51 w 102"/>
                  <a:gd name="T3" fmla="*/ 18 h 106"/>
                  <a:gd name="T4" fmla="*/ 17 w 102"/>
                  <a:gd name="T5" fmla="*/ 53 h 106"/>
                  <a:gd name="T6" fmla="*/ 17 w 102"/>
                  <a:gd name="T7" fmla="*/ 53 h 106"/>
                  <a:gd name="T8" fmla="*/ 51 w 102"/>
                  <a:gd name="T9" fmla="*/ 87 h 106"/>
                  <a:gd name="T10" fmla="*/ 51 w 102"/>
                  <a:gd name="T11" fmla="*/ 87 h 106"/>
                  <a:gd name="T12" fmla="*/ 84 w 102"/>
                  <a:gd name="T13" fmla="*/ 53 h 106"/>
                  <a:gd name="T14" fmla="*/ 84 w 102"/>
                  <a:gd name="T15" fmla="*/ 53 h 106"/>
                  <a:gd name="T16" fmla="*/ 51 w 102"/>
                  <a:gd name="T17" fmla="*/ 18 h 106"/>
                  <a:gd name="T18" fmla="*/ 51 w 102"/>
                  <a:gd name="T19" fmla="*/ 105 h 106"/>
                  <a:gd name="T20" fmla="*/ 51 w 102"/>
                  <a:gd name="T21" fmla="*/ 105 h 106"/>
                  <a:gd name="T22" fmla="*/ 0 w 102"/>
                  <a:gd name="T23" fmla="*/ 53 h 106"/>
                  <a:gd name="T24" fmla="*/ 0 w 102"/>
                  <a:gd name="T25" fmla="*/ 53 h 106"/>
                  <a:gd name="T26" fmla="*/ 51 w 102"/>
                  <a:gd name="T27" fmla="*/ 0 h 106"/>
                  <a:gd name="T28" fmla="*/ 51 w 102"/>
                  <a:gd name="T29" fmla="*/ 0 h 106"/>
                  <a:gd name="T30" fmla="*/ 101 w 102"/>
                  <a:gd name="T31" fmla="*/ 53 h 106"/>
                  <a:gd name="T32" fmla="*/ 101 w 102"/>
                  <a:gd name="T33" fmla="*/ 53 h 106"/>
                  <a:gd name="T34" fmla="*/ 51 w 102"/>
                  <a:gd name="T35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106">
                    <a:moveTo>
                      <a:pt x="51" y="18"/>
                    </a:moveTo>
                    <a:lnTo>
                      <a:pt x="51" y="18"/>
                    </a:lnTo>
                    <a:cubicBezTo>
                      <a:pt x="32" y="18"/>
                      <a:pt x="17" y="33"/>
                      <a:pt x="17" y="53"/>
                    </a:cubicBezTo>
                    <a:lnTo>
                      <a:pt x="17" y="53"/>
                    </a:lnTo>
                    <a:cubicBezTo>
                      <a:pt x="17" y="71"/>
                      <a:pt x="32" y="87"/>
                      <a:pt x="51" y="87"/>
                    </a:cubicBezTo>
                    <a:lnTo>
                      <a:pt x="51" y="87"/>
                    </a:lnTo>
                    <a:cubicBezTo>
                      <a:pt x="69" y="87"/>
                      <a:pt x="84" y="71"/>
                      <a:pt x="84" y="53"/>
                    </a:cubicBezTo>
                    <a:lnTo>
                      <a:pt x="84" y="53"/>
                    </a:lnTo>
                    <a:cubicBezTo>
                      <a:pt x="84" y="33"/>
                      <a:pt x="69" y="18"/>
                      <a:pt x="51" y="18"/>
                    </a:cubicBezTo>
                    <a:close/>
                    <a:moveTo>
                      <a:pt x="51" y="105"/>
                    </a:moveTo>
                    <a:lnTo>
                      <a:pt x="51" y="105"/>
                    </a:lnTo>
                    <a:cubicBezTo>
                      <a:pt x="23" y="105"/>
                      <a:pt x="0" y="81"/>
                      <a:pt x="0" y="53"/>
                    </a:cubicBezTo>
                    <a:lnTo>
                      <a:pt x="0" y="53"/>
                    </a:lnTo>
                    <a:cubicBezTo>
                      <a:pt x="0" y="24"/>
                      <a:pt x="23" y="0"/>
                      <a:pt x="51" y="0"/>
                    </a:cubicBezTo>
                    <a:lnTo>
                      <a:pt x="51" y="0"/>
                    </a:lnTo>
                    <a:cubicBezTo>
                      <a:pt x="78" y="0"/>
                      <a:pt x="101" y="24"/>
                      <a:pt x="101" y="53"/>
                    </a:cubicBezTo>
                    <a:lnTo>
                      <a:pt x="101" y="53"/>
                    </a:lnTo>
                    <a:cubicBezTo>
                      <a:pt x="101" y="81"/>
                      <a:pt x="78" y="105"/>
                      <a:pt x="51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72">
                <a:extLst>
                  <a:ext uri="{FF2B5EF4-FFF2-40B4-BE49-F238E27FC236}">
                    <a16:creationId xmlns:a16="http://schemas.microsoft.com/office/drawing/2014/main" id="{26935B52-26AB-4850-9DBC-1B3BBA9F5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7933" y="6133937"/>
                <a:ext cx="376748" cy="392446"/>
              </a:xfrm>
              <a:custGeom>
                <a:avLst/>
                <a:gdLst>
                  <a:gd name="T0" fmla="*/ 421 w 422"/>
                  <a:gd name="T1" fmla="*/ 220 h 441"/>
                  <a:gd name="T2" fmla="*/ 421 w 422"/>
                  <a:gd name="T3" fmla="*/ 220 h 441"/>
                  <a:gd name="T4" fmla="*/ 210 w 422"/>
                  <a:gd name="T5" fmla="*/ 440 h 441"/>
                  <a:gd name="T6" fmla="*/ 210 w 422"/>
                  <a:gd name="T7" fmla="*/ 440 h 441"/>
                  <a:gd name="T8" fmla="*/ 0 w 422"/>
                  <a:gd name="T9" fmla="*/ 220 h 441"/>
                  <a:gd name="T10" fmla="*/ 0 w 422"/>
                  <a:gd name="T11" fmla="*/ 220 h 441"/>
                  <a:gd name="T12" fmla="*/ 210 w 422"/>
                  <a:gd name="T13" fmla="*/ 0 h 441"/>
                  <a:gd name="T14" fmla="*/ 210 w 422"/>
                  <a:gd name="T15" fmla="*/ 0 h 441"/>
                  <a:gd name="T16" fmla="*/ 421 w 422"/>
                  <a:gd name="T17" fmla="*/ 22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2" h="441">
                    <a:moveTo>
                      <a:pt x="421" y="220"/>
                    </a:moveTo>
                    <a:lnTo>
                      <a:pt x="421" y="220"/>
                    </a:lnTo>
                    <a:cubicBezTo>
                      <a:pt x="421" y="341"/>
                      <a:pt x="327" y="440"/>
                      <a:pt x="210" y="440"/>
                    </a:cubicBezTo>
                    <a:lnTo>
                      <a:pt x="210" y="440"/>
                    </a:lnTo>
                    <a:cubicBezTo>
                      <a:pt x="94" y="440"/>
                      <a:pt x="0" y="341"/>
                      <a:pt x="0" y="220"/>
                    </a:cubicBezTo>
                    <a:lnTo>
                      <a:pt x="0" y="220"/>
                    </a:lnTo>
                    <a:cubicBezTo>
                      <a:pt x="0" y="99"/>
                      <a:pt x="94" y="0"/>
                      <a:pt x="210" y="0"/>
                    </a:cubicBezTo>
                    <a:lnTo>
                      <a:pt x="210" y="0"/>
                    </a:lnTo>
                    <a:cubicBezTo>
                      <a:pt x="327" y="0"/>
                      <a:pt x="421" y="99"/>
                      <a:pt x="421" y="2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73">
                <a:extLst>
                  <a:ext uri="{FF2B5EF4-FFF2-40B4-BE49-F238E27FC236}">
                    <a16:creationId xmlns:a16="http://schemas.microsoft.com/office/drawing/2014/main" id="{4352500C-3823-4877-9D32-C3E8709F2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0084" y="6126088"/>
                <a:ext cx="392446" cy="408144"/>
              </a:xfrm>
              <a:custGeom>
                <a:avLst/>
                <a:gdLst>
                  <a:gd name="T0" fmla="*/ 219 w 439"/>
                  <a:gd name="T1" fmla="*/ 17 h 457"/>
                  <a:gd name="T2" fmla="*/ 219 w 439"/>
                  <a:gd name="T3" fmla="*/ 17 h 457"/>
                  <a:gd name="T4" fmla="*/ 17 w 439"/>
                  <a:gd name="T5" fmla="*/ 228 h 457"/>
                  <a:gd name="T6" fmla="*/ 17 w 439"/>
                  <a:gd name="T7" fmla="*/ 228 h 457"/>
                  <a:gd name="T8" fmla="*/ 219 w 439"/>
                  <a:gd name="T9" fmla="*/ 439 h 457"/>
                  <a:gd name="T10" fmla="*/ 219 w 439"/>
                  <a:gd name="T11" fmla="*/ 439 h 457"/>
                  <a:gd name="T12" fmla="*/ 421 w 439"/>
                  <a:gd name="T13" fmla="*/ 228 h 457"/>
                  <a:gd name="T14" fmla="*/ 421 w 439"/>
                  <a:gd name="T15" fmla="*/ 228 h 457"/>
                  <a:gd name="T16" fmla="*/ 219 w 439"/>
                  <a:gd name="T17" fmla="*/ 17 h 457"/>
                  <a:gd name="T18" fmla="*/ 219 w 439"/>
                  <a:gd name="T19" fmla="*/ 456 h 457"/>
                  <a:gd name="T20" fmla="*/ 219 w 439"/>
                  <a:gd name="T21" fmla="*/ 456 h 457"/>
                  <a:gd name="T22" fmla="*/ 0 w 439"/>
                  <a:gd name="T23" fmla="*/ 228 h 457"/>
                  <a:gd name="T24" fmla="*/ 0 w 439"/>
                  <a:gd name="T25" fmla="*/ 228 h 457"/>
                  <a:gd name="T26" fmla="*/ 219 w 439"/>
                  <a:gd name="T27" fmla="*/ 0 h 457"/>
                  <a:gd name="T28" fmla="*/ 219 w 439"/>
                  <a:gd name="T29" fmla="*/ 0 h 457"/>
                  <a:gd name="T30" fmla="*/ 438 w 439"/>
                  <a:gd name="T31" fmla="*/ 228 h 457"/>
                  <a:gd name="T32" fmla="*/ 438 w 439"/>
                  <a:gd name="T33" fmla="*/ 228 h 457"/>
                  <a:gd name="T34" fmla="*/ 219 w 439"/>
                  <a:gd name="T35" fmla="*/ 456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9" h="457">
                    <a:moveTo>
                      <a:pt x="219" y="17"/>
                    </a:moveTo>
                    <a:lnTo>
                      <a:pt x="219" y="17"/>
                    </a:lnTo>
                    <a:cubicBezTo>
                      <a:pt x="108" y="17"/>
                      <a:pt x="17" y="112"/>
                      <a:pt x="17" y="228"/>
                    </a:cubicBezTo>
                    <a:lnTo>
                      <a:pt x="17" y="228"/>
                    </a:lnTo>
                    <a:cubicBezTo>
                      <a:pt x="17" y="344"/>
                      <a:pt x="108" y="439"/>
                      <a:pt x="219" y="439"/>
                    </a:cubicBezTo>
                    <a:lnTo>
                      <a:pt x="219" y="439"/>
                    </a:lnTo>
                    <a:cubicBezTo>
                      <a:pt x="331" y="439"/>
                      <a:pt x="421" y="344"/>
                      <a:pt x="421" y="228"/>
                    </a:cubicBezTo>
                    <a:lnTo>
                      <a:pt x="421" y="228"/>
                    </a:lnTo>
                    <a:cubicBezTo>
                      <a:pt x="421" y="112"/>
                      <a:pt x="331" y="17"/>
                      <a:pt x="219" y="17"/>
                    </a:cubicBezTo>
                    <a:close/>
                    <a:moveTo>
                      <a:pt x="219" y="456"/>
                    </a:moveTo>
                    <a:lnTo>
                      <a:pt x="219" y="456"/>
                    </a:lnTo>
                    <a:cubicBezTo>
                      <a:pt x="99" y="456"/>
                      <a:pt x="0" y="354"/>
                      <a:pt x="0" y="228"/>
                    </a:cubicBezTo>
                    <a:lnTo>
                      <a:pt x="0" y="228"/>
                    </a:lnTo>
                    <a:cubicBezTo>
                      <a:pt x="0" y="102"/>
                      <a:pt x="99" y="0"/>
                      <a:pt x="219" y="0"/>
                    </a:cubicBezTo>
                    <a:lnTo>
                      <a:pt x="219" y="0"/>
                    </a:lnTo>
                    <a:cubicBezTo>
                      <a:pt x="340" y="0"/>
                      <a:pt x="438" y="102"/>
                      <a:pt x="438" y="228"/>
                    </a:cubicBezTo>
                    <a:lnTo>
                      <a:pt x="438" y="228"/>
                    </a:lnTo>
                    <a:cubicBezTo>
                      <a:pt x="438" y="354"/>
                      <a:pt x="340" y="456"/>
                      <a:pt x="219" y="4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74">
                <a:extLst>
                  <a:ext uri="{FF2B5EF4-FFF2-40B4-BE49-F238E27FC236}">
                    <a16:creationId xmlns:a16="http://schemas.microsoft.com/office/drawing/2014/main" id="{BF5A5B6A-B1F2-4194-8048-1579A284E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5583" y="5851376"/>
                <a:ext cx="729950" cy="961492"/>
              </a:xfrm>
              <a:custGeom>
                <a:avLst/>
                <a:gdLst>
                  <a:gd name="T0" fmla="*/ 723 w 822"/>
                  <a:gd name="T1" fmla="*/ 1081 h 1082"/>
                  <a:gd name="T2" fmla="*/ 410 w 822"/>
                  <a:gd name="T3" fmla="*/ 1081 h 1082"/>
                  <a:gd name="T4" fmla="*/ 97 w 822"/>
                  <a:gd name="T5" fmla="*/ 1081 h 1082"/>
                  <a:gd name="T6" fmla="*/ 97 w 822"/>
                  <a:gd name="T7" fmla="*/ 1081 h 1082"/>
                  <a:gd name="T8" fmla="*/ 29 w 822"/>
                  <a:gd name="T9" fmla="*/ 1051 h 1082"/>
                  <a:gd name="T10" fmla="*/ 29 w 822"/>
                  <a:gd name="T11" fmla="*/ 1051 h 1082"/>
                  <a:gd name="T12" fmla="*/ 0 w 822"/>
                  <a:gd name="T13" fmla="*/ 979 h 1082"/>
                  <a:gd name="T14" fmla="*/ 0 w 822"/>
                  <a:gd name="T15" fmla="*/ 541 h 1082"/>
                  <a:gd name="T16" fmla="*/ 0 w 822"/>
                  <a:gd name="T17" fmla="*/ 102 h 1082"/>
                  <a:gd name="T18" fmla="*/ 0 w 822"/>
                  <a:gd name="T19" fmla="*/ 102 h 1082"/>
                  <a:gd name="T20" fmla="*/ 29 w 822"/>
                  <a:gd name="T21" fmla="*/ 30 h 1082"/>
                  <a:gd name="T22" fmla="*/ 29 w 822"/>
                  <a:gd name="T23" fmla="*/ 30 h 1082"/>
                  <a:gd name="T24" fmla="*/ 97 w 822"/>
                  <a:gd name="T25" fmla="*/ 0 h 1082"/>
                  <a:gd name="T26" fmla="*/ 410 w 822"/>
                  <a:gd name="T27" fmla="*/ 0 h 1082"/>
                  <a:gd name="T28" fmla="*/ 723 w 822"/>
                  <a:gd name="T29" fmla="*/ 0 h 1082"/>
                  <a:gd name="T30" fmla="*/ 723 w 822"/>
                  <a:gd name="T31" fmla="*/ 0 h 1082"/>
                  <a:gd name="T32" fmla="*/ 793 w 822"/>
                  <a:gd name="T33" fmla="*/ 30 h 1082"/>
                  <a:gd name="T34" fmla="*/ 793 w 822"/>
                  <a:gd name="T35" fmla="*/ 30 h 1082"/>
                  <a:gd name="T36" fmla="*/ 821 w 822"/>
                  <a:gd name="T37" fmla="*/ 102 h 1082"/>
                  <a:gd name="T38" fmla="*/ 821 w 822"/>
                  <a:gd name="T39" fmla="*/ 541 h 1082"/>
                  <a:gd name="T40" fmla="*/ 821 w 822"/>
                  <a:gd name="T41" fmla="*/ 979 h 1082"/>
                  <a:gd name="T42" fmla="*/ 821 w 822"/>
                  <a:gd name="T43" fmla="*/ 979 h 1082"/>
                  <a:gd name="T44" fmla="*/ 793 w 822"/>
                  <a:gd name="T45" fmla="*/ 1051 h 1082"/>
                  <a:gd name="T46" fmla="*/ 793 w 822"/>
                  <a:gd name="T47" fmla="*/ 1051 h 1082"/>
                  <a:gd name="T48" fmla="*/ 723 w 822"/>
                  <a:gd name="T49" fmla="*/ 1081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2" h="1082">
                    <a:moveTo>
                      <a:pt x="723" y="1081"/>
                    </a:moveTo>
                    <a:lnTo>
                      <a:pt x="410" y="1081"/>
                    </a:lnTo>
                    <a:lnTo>
                      <a:pt x="97" y="1081"/>
                    </a:lnTo>
                    <a:lnTo>
                      <a:pt x="97" y="1081"/>
                    </a:lnTo>
                    <a:cubicBezTo>
                      <a:pt x="70" y="1081"/>
                      <a:pt x="46" y="1069"/>
                      <a:pt x="29" y="1051"/>
                    </a:cubicBezTo>
                    <a:lnTo>
                      <a:pt x="29" y="1051"/>
                    </a:lnTo>
                    <a:cubicBezTo>
                      <a:pt x="11" y="1033"/>
                      <a:pt x="0" y="1007"/>
                      <a:pt x="0" y="979"/>
                    </a:cubicBezTo>
                    <a:lnTo>
                      <a:pt x="0" y="541"/>
                    </a:ln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4"/>
                      <a:pt x="11" y="48"/>
                      <a:pt x="29" y="30"/>
                    </a:cubicBezTo>
                    <a:lnTo>
                      <a:pt x="29" y="30"/>
                    </a:lnTo>
                    <a:cubicBezTo>
                      <a:pt x="46" y="12"/>
                      <a:pt x="70" y="0"/>
                      <a:pt x="97" y="0"/>
                    </a:cubicBezTo>
                    <a:lnTo>
                      <a:pt x="410" y="0"/>
                    </a:lnTo>
                    <a:lnTo>
                      <a:pt x="723" y="0"/>
                    </a:lnTo>
                    <a:lnTo>
                      <a:pt x="723" y="0"/>
                    </a:lnTo>
                    <a:cubicBezTo>
                      <a:pt x="751" y="0"/>
                      <a:pt x="775" y="12"/>
                      <a:pt x="793" y="30"/>
                    </a:cubicBezTo>
                    <a:lnTo>
                      <a:pt x="793" y="30"/>
                    </a:lnTo>
                    <a:cubicBezTo>
                      <a:pt x="810" y="48"/>
                      <a:pt x="821" y="74"/>
                      <a:pt x="821" y="102"/>
                    </a:cubicBezTo>
                    <a:lnTo>
                      <a:pt x="821" y="541"/>
                    </a:lnTo>
                    <a:lnTo>
                      <a:pt x="821" y="979"/>
                    </a:lnTo>
                    <a:lnTo>
                      <a:pt x="821" y="979"/>
                    </a:lnTo>
                    <a:cubicBezTo>
                      <a:pt x="821" y="1007"/>
                      <a:pt x="810" y="1033"/>
                      <a:pt x="793" y="1051"/>
                    </a:cubicBezTo>
                    <a:lnTo>
                      <a:pt x="793" y="1051"/>
                    </a:lnTo>
                    <a:cubicBezTo>
                      <a:pt x="775" y="1069"/>
                      <a:pt x="751" y="1081"/>
                      <a:pt x="723" y="10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75">
                <a:extLst>
                  <a:ext uri="{FF2B5EF4-FFF2-40B4-BE49-F238E27FC236}">
                    <a16:creationId xmlns:a16="http://schemas.microsoft.com/office/drawing/2014/main" id="{A36C0C02-1418-4674-80AC-207545F90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7734" y="5843527"/>
                <a:ext cx="745648" cy="977190"/>
              </a:xfrm>
              <a:custGeom>
                <a:avLst/>
                <a:gdLst>
                  <a:gd name="T0" fmla="*/ 105 w 839"/>
                  <a:gd name="T1" fmla="*/ 18 h 1099"/>
                  <a:gd name="T2" fmla="*/ 105 w 839"/>
                  <a:gd name="T3" fmla="*/ 18 h 1099"/>
                  <a:gd name="T4" fmla="*/ 42 w 839"/>
                  <a:gd name="T5" fmla="*/ 44 h 1099"/>
                  <a:gd name="T6" fmla="*/ 42 w 839"/>
                  <a:gd name="T7" fmla="*/ 44 h 1099"/>
                  <a:gd name="T8" fmla="*/ 17 w 839"/>
                  <a:gd name="T9" fmla="*/ 110 h 1099"/>
                  <a:gd name="T10" fmla="*/ 17 w 839"/>
                  <a:gd name="T11" fmla="*/ 987 h 1099"/>
                  <a:gd name="T12" fmla="*/ 17 w 839"/>
                  <a:gd name="T13" fmla="*/ 987 h 1099"/>
                  <a:gd name="T14" fmla="*/ 42 w 839"/>
                  <a:gd name="T15" fmla="*/ 1053 h 1099"/>
                  <a:gd name="T16" fmla="*/ 42 w 839"/>
                  <a:gd name="T17" fmla="*/ 1053 h 1099"/>
                  <a:gd name="T18" fmla="*/ 105 w 839"/>
                  <a:gd name="T19" fmla="*/ 1079 h 1099"/>
                  <a:gd name="T20" fmla="*/ 731 w 839"/>
                  <a:gd name="T21" fmla="*/ 1079 h 1099"/>
                  <a:gd name="T22" fmla="*/ 731 w 839"/>
                  <a:gd name="T23" fmla="*/ 1079 h 1099"/>
                  <a:gd name="T24" fmla="*/ 795 w 839"/>
                  <a:gd name="T25" fmla="*/ 1053 h 1099"/>
                  <a:gd name="T26" fmla="*/ 795 w 839"/>
                  <a:gd name="T27" fmla="*/ 1053 h 1099"/>
                  <a:gd name="T28" fmla="*/ 821 w 839"/>
                  <a:gd name="T29" fmla="*/ 987 h 1099"/>
                  <a:gd name="T30" fmla="*/ 821 w 839"/>
                  <a:gd name="T31" fmla="*/ 110 h 1099"/>
                  <a:gd name="T32" fmla="*/ 821 w 839"/>
                  <a:gd name="T33" fmla="*/ 110 h 1099"/>
                  <a:gd name="T34" fmla="*/ 795 w 839"/>
                  <a:gd name="T35" fmla="*/ 44 h 1099"/>
                  <a:gd name="T36" fmla="*/ 795 w 839"/>
                  <a:gd name="T37" fmla="*/ 44 h 1099"/>
                  <a:gd name="T38" fmla="*/ 731 w 839"/>
                  <a:gd name="T39" fmla="*/ 18 h 1099"/>
                  <a:gd name="T40" fmla="*/ 105 w 839"/>
                  <a:gd name="T41" fmla="*/ 18 h 1099"/>
                  <a:gd name="T42" fmla="*/ 731 w 839"/>
                  <a:gd name="T43" fmla="*/ 1098 h 1099"/>
                  <a:gd name="T44" fmla="*/ 105 w 839"/>
                  <a:gd name="T45" fmla="*/ 1098 h 1099"/>
                  <a:gd name="T46" fmla="*/ 105 w 839"/>
                  <a:gd name="T47" fmla="*/ 1098 h 1099"/>
                  <a:gd name="T48" fmla="*/ 30 w 839"/>
                  <a:gd name="T49" fmla="*/ 1065 h 1099"/>
                  <a:gd name="T50" fmla="*/ 30 w 839"/>
                  <a:gd name="T51" fmla="*/ 1065 h 1099"/>
                  <a:gd name="T52" fmla="*/ 0 w 839"/>
                  <a:gd name="T53" fmla="*/ 987 h 1099"/>
                  <a:gd name="T54" fmla="*/ 0 w 839"/>
                  <a:gd name="T55" fmla="*/ 110 h 1099"/>
                  <a:gd name="T56" fmla="*/ 0 w 839"/>
                  <a:gd name="T57" fmla="*/ 110 h 1099"/>
                  <a:gd name="T58" fmla="*/ 30 w 839"/>
                  <a:gd name="T59" fmla="*/ 32 h 1099"/>
                  <a:gd name="T60" fmla="*/ 30 w 839"/>
                  <a:gd name="T61" fmla="*/ 32 h 1099"/>
                  <a:gd name="T62" fmla="*/ 105 w 839"/>
                  <a:gd name="T63" fmla="*/ 0 h 1099"/>
                  <a:gd name="T64" fmla="*/ 731 w 839"/>
                  <a:gd name="T65" fmla="*/ 0 h 1099"/>
                  <a:gd name="T66" fmla="*/ 731 w 839"/>
                  <a:gd name="T67" fmla="*/ 0 h 1099"/>
                  <a:gd name="T68" fmla="*/ 807 w 839"/>
                  <a:gd name="T69" fmla="*/ 32 h 1099"/>
                  <a:gd name="T70" fmla="*/ 807 w 839"/>
                  <a:gd name="T71" fmla="*/ 32 h 1099"/>
                  <a:gd name="T72" fmla="*/ 838 w 839"/>
                  <a:gd name="T73" fmla="*/ 110 h 1099"/>
                  <a:gd name="T74" fmla="*/ 838 w 839"/>
                  <a:gd name="T75" fmla="*/ 987 h 1099"/>
                  <a:gd name="T76" fmla="*/ 838 w 839"/>
                  <a:gd name="T77" fmla="*/ 987 h 1099"/>
                  <a:gd name="T78" fmla="*/ 807 w 839"/>
                  <a:gd name="T79" fmla="*/ 1065 h 1099"/>
                  <a:gd name="T80" fmla="*/ 807 w 839"/>
                  <a:gd name="T81" fmla="*/ 1065 h 1099"/>
                  <a:gd name="T82" fmla="*/ 731 w 839"/>
                  <a:gd name="T83" fmla="*/ 1098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39" h="1099">
                    <a:moveTo>
                      <a:pt x="105" y="18"/>
                    </a:moveTo>
                    <a:lnTo>
                      <a:pt x="105" y="18"/>
                    </a:lnTo>
                    <a:cubicBezTo>
                      <a:pt x="82" y="18"/>
                      <a:pt x="60" y="27"/>
                      <a:pt x="42" y="44"/>
                    </a:cubicBezTo>
                    <a:lnTo>
                      <a:pt x="42" y="44"/>
                    </a:lnTo>
                    <a:cubicBezTo>
                      <a:pt x="26" y="62"/>
                      <a:pt x="17" y="86"/>
                      <a:pt x="17" y="110"/>
                    </a:cubicBezTo>
                    <a:lnTo>
                      <a:pt x="17" y="987"/>
                    </a:lnTo>
                    <a:lnTo>
                      <a:pt x="17" y="987"/>
                    </a:lnTo>
                    <a:cubicBezTo>
                      <a:pt x="17" y="1012"/>
                      <a:pt x="26" y="1035"/>
                      <a:pt x="42" y="1053"/>
                    </a:cubicBezTo>
                    <a:lnTo>
                      <a:pt x="42" y="1053"/>
                    </a:lnTo>
                    <a:cubicBezTo>
                      <a:pt x="60" y="1070"/>
                      <a:pt x="82" y="1079"/>
                      <a:pt x="105" y="1079"/>
                    </a:cubicBezTo>
                    <a:lnTo>
                      <a:pt x="731" y="1079"/>
                    </a:lnTo>
                    <a:lnTo>
                      <a:pt x="731" y="1079"/>
                    </a:lnTo>
                    <a:cubicBezTo>
                      <a:pt x="756" y="1079"/>
                      <a:pt x="778" y="1070"/>
                      <a:pt x="795" y="1053"/>
                    </a:cubicBezTo>
                    <a:lnTo>
                      <a:pt x="795" y="1053"/>
                    </a:lnTo>
                    <a:cubicBezTo>
                      <a:pt x="811" y="1035"/>
                      <a:pt x="821" y="1012"/>
                      <a:pt x="821" y="987"/>
                    </a:cubicBezTo>
                    <a:lnTo>
                      <a:pt x="821" y="110"/>
                    </a:lnTo>
                    <a:lnTo>
                      <a:pt x="821" y="110"/>
                    </a:lnTo>
                    <a:cubicBezTo>
                      <a:pt x="821" y="86"/>
                      <a:pt x="811" y="62"/>
                      <a:pt x="795" y="44"/>
                    </a:cubicBezTo>
                    <a:lnTo>
                      <a:pt x="795" y="44"/>
                    </a:lnTo>
                    <a:cubicBezTo>
                      <a:pt x="778" y="27"/>
                      <a:pt x="756" y="18"/>
                      <a:pt x="731" y="18"/>
                    </a:cubicBezTo>
                    <a:lnTo>
                      <a:pt x="105" y="18"/>
                    </a:lnTo>
                    <a:close/>
                    <a:moveTo>
                      <a:pt x="731" y="1098"/>
                    </a:moveTo>
                    <a:lnTo>
                      <a:pt x="105" y="1098"/>
                    </a:lnTo>
                    <a:lnTo>
                      <a:pt x="105" y="1098"/>
                    </a:lnTo>
                    <a:cubicBezTo>
                      <a:pt x="77" y="1098"/>
                      <a:pt x="50" y="1086"/>
                      <a:pt x="30" y="1065"/>
                    </a:cubicBezTo>
                    <a:lnTo>
                      <a:pt x="30" y="1065"/>
                    </a:lnTo>
                    <a:cubicBezTo>
                      <a:pt x="11" y="1044"/>
                      <a:pt x="0" y="1017"/>
                      <a:pt x="0" y="987"/>
                    </a:cubicBezTo>
                    <a:lnTo>
                      <a:pt x="0" y="110"/>
                    </a:lnTo>
                    <a:lnTo>
                      <a:pt x="0" y="110"/>
                    </a:lnTo>
                    <a:cubicBezTo>
                      <a:pt x="0" y="80"/>
                      <a:pt x="11" y="53"/>
                      <a:pt x="30" y="32"/>
                    </a:cubicBezTo>
                    <a:lnTo>
                      <a:pt x="30" y="32"/>
                    </a:lnTo>
                    <a:cubicBezTo>
                      <a:pt x="50" y="11"/>
                      <a:pt x="77" y="0"/>
                      <a:pt x="105" y="0"/>
                    </a:cubicBezTo>
                    <a:lnTo>
                      <a:pt x="731" y="0"/>
                    </a:lnTo>
                    <a:lnTo>
                      <a:pt x="731" y="0"/>
                    </a:lnTo>
                    <a:cubicBezTo>
                      <a:pt x="760" y="0"/>
                      <a:pt x="786" y="11"/>
                      <a:pt x="807" y="32"/>
                    </a:cubicBezTo>
                    <a:lnTo>
                      <a:pt x="807" y="32"/>
                    </a:lnTo>
                    <a:cubicBezTo>
                      <a:pt x="826" y="53"/>
                      <a:pt x="838" y="80"/>
                      <a:pt x="838" y="110"/>
                    </a:cubicBezTo>
                    <a:lnTo>
                      <a:pt x="838" y="987"/>
                    </a:lnTo>
                    <a:lnTo>
                      <a:pt x="838" y="987"/>
                    </a:lnTo>
                    <a:cubicBezTo>
                      <a:pt x="838" y="1017"/>
                      <a:pt x="826" y="1044"/>
                      <a:pt x="807" y="1065"/>
                    </a:cubicBezTo>
                    <a:lnTo>
                      <a:pt x="807" y="1065"/>
                    </a:lnTo>
                    <a:cubicBezTo>
                      <a:pt x="786" y="1086"/>
                      <a:pt x="760" y="1098"/>
                      <a:pt x="731" y="10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7586328E-5277-4FC9-87AD-B05284B2C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9014" y="6043673"/>
                <a:ext cx="462200" cy="532855"/>
              </a:xfrm>
              <a:custGeom>
                <a:avLst/>
                <a:gdLst>
                  <a:gd name="connsiteX0" fmla="*/ 7097 w 462200"/>
                  <a:gd name="connsiteY0" fmla="*/ 518029 h 532855"/>
                  <a:gd name="connsiteX1" fmla="*/ 455103 w 462200"/>
                  <a:gd name="connsiteY1" fmla="*/ 518029 h 532855"/>
                  <a:gd name="connsiteX2" fmla="*/ 462200 w 462200"/>
                  <a:gd name="connsiteY2" fmla="*/ 525006 h 532855"/>
                  <a:gd name="connsiteX3" fmla="*/ 455103 w 462200"/>
                  <a:gd name="connsiteY3" fmla="*/ 532855 h 532855"/>
                  <a:gd name="connsiteX4" fmla="*/ 7097 w 462200"/>
                  <a:gd name="connsiteY4" fmla="*/ 532855 h 532855"/>
                  <a:gd name="connsiteX5" fmla="*/ 0 w 462200"/>
                  <a:gd name="connsiteY5" fmla="*/ 525006 h 532855"/>
                  <a:gd name="connsiteX6" fmla="*/ 7097 w 462200"/>
                  <a:gd name="connsiteY6" fmla="*/ 518029 h 532855"/>
                  <a:gd name="connsiteX7" fmla="*/ 7097 w 462200"/>
                  <a:gd name="connsiteY7" fmla="*/ 259015 h 532855"/>
                  <a:gd name="connsiteX8" fmla="*/ 455103 w 462200"/>
                  <a:gd name="connsiteY8" fmla="*/ 259015 h 532855"/>
                  <a:gd name="connsiteX9" fmla="*/ 462200 w 462200"/>
                  <a:gd name="connsiteY9" fmla="*/ 265992 h 532855"/>
                  <a:gd name="connsiteX10" fmla="*/ 455103 w 462200"/>
                  <a:gd name="connsiteY10" fmla="*/ 273841 h 532855"/>
                  <a:gd name="connsiteX11" fmla="*/ 7097 w 462200"/>
                  <a:gd name="connsiteY11" fmla="*/ 273841 h 532855"/>
                  <a:gd name="connsiteX12" fmla="*/ 0 w 462200"/>
                  <a:gd name="connsiteY12" fmla="*/ 265992 h 532855"/>
                  <a:gd name="connsiteX13" fmla="*/ 7097 w 462200"/>
                  <a:gd name="connsiteY13" fmla="*/ 259015 h 532855"/>
                  <a:gd name="connsiteX14" fmla="*/ 7097 w 462200"/>
                  <a:gd name="connsiteY14" fmla="*/ 0 h 532855"/>
                  <a:gd name="connsiteX15" fmla="*/ 455103 w 462200"/>
                  <a:gd name="connsiteY15" fmla="*/ 0 h 532855"/>
                  <a:gd name="connsiteX16" fmla="*/ 462200 w 462200"/>
                  <a:gd name="connsiteY16" fmla="*/ 7849 h 532855"/>
                  <a:gd name="connsiteX17" fmla="*/ 455103 w 462200"/>
                  <a:gd name="connsiteY17" fmla="*/ 14826 h 532855"/>
                  <a:gd name="connsiteX18" fmla="*/ 7097 w 462200"/>
                  <a:gd name="connsiteY18" fmla="*/ 14826 h 532855"/>
                  <a:gd name="connsiteX19" fmla="*/ 0 w 462200"/>
                  <a:gd name="connsiteY19" fmla="*/ 7849 h 532855"/>
                  <a:gd name="connsiteX20" fmla="*/ 7097 w 462200"/>
                  <a:gd name="connsiteY20" fmla="*/ 0 h 53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2200" h="532855">
                    <a:moveTo>
                      <a:pt x="7097" y="518029"/>
                    </a:moveTo>
                    <a:lnTo>
                      <a:pt x="455103" y="518029"/>
                    </a:lnTo>
                    <a:cubicBezTo>
                      <a:pt x="459538" y="518029"/>
                      <a:pt x="462200" y="520646"/>
                      <a:pt x="462200" y="525006"/>
                    </a:cubicBezTo>
                    <a:cubicBezTo>
                      <a:pt x="462200" y="529367"/>
                      <a:pt x="459538" y="532855"/>
                      <a:pt x="455103" y="532855"/>
                    </a:cubicBezTo>
                    <a:lnTo>
                      <a:pt x="7097" y="532855"/>
                    </a:lnTo>
                    <a:cubicBezTo>
                      <a:pt x="3549" y="532855"/>
                      <a:pt x="0" y="529367"/>
                      <a:pt x="0" y="525006"/>
                    </a:cubicBezTo>
                    <a:cubicBezTo>
                      <a:pt x="0" y="520646"/>
                      <a:pt x="3549" y="518029"/>
                      <a:pt x="7097" y="518029"/>
                    </a:cubicBezTo>
                    <a:close/>
                    <a:moveTo>
                      <a:pt x="7097" y="259015"/>
                    </a:moveTo>
                    <a:lnTo>
                      <a:pt x="455103" y="259015"/>
                    </a:lnTo>
                    <a:cubicBezTo>
                      <a:pt x="459538" y="259015"/>
                      <a:pt x="462200" y="262503"/>
                      <a:pt x="462200" y="265992"/>
                    </a:cubicBezTo>
                    <a:cubicBezTo>
                      <a:pt x="462200" y="270352"/>
                      <a:pt x="459538" y="273841"/>
                      <a:pt x="455103" y="273841"/>
                    </a:cubicBezTo>
                    <a:lnTo>
                      <a:pt x="7097" y="273841"/>
                    </a:lnTo>
                    <a:cubicBezTo>
                      <a:pt x="3549" y="273841"/>
                      <a:pt x="0" y="270352"/>
                      <a:pt x="0" y="265992"/>
                    </a:cubicBezTo>
                    <a:cubicBezTo>
                      <a:pt x="0" y="262503"/>
                      <a:pt x="3549" y="259015"/>
                      <a:pt x="7097" y="259015"/>
                    </a:cubicBezTo>
                    <a:close/>
                    <a:moveTo>
                      <a:pt x="7097" y="0"/>
                    </a:moveTo>
                    <a:lnTo>
                      <a:pt x="455103" y="0"/>
                    </a:lnTo>
                    <a:cubicBezTo>
                      <a:pt x="459538" y="0"/>
                      <a:pt x="462200" y="3488"/>
                      <a:pt x="462200" y="7849"/>
                    </a:cubicBezTo>
                    <a:cubicBezTo>
                      <a:pt x="462200" y="12209"/>
                      <a:pt x="459538" y="14826"/>
                      <a:pt x="455103" y="14826"/>
                    </a:cubicBezTo>
                    <a:lnTo>
                      <a:pt x="7097" y="14826"/>
                    </a:lnTo>
                    <a:cubicBezTo>
                      <a:pt x="3549" y="14826"/>
                      <a:pt x="0" y="12209"/>
                      <a:pt x="0" y="7849"/>
                    </a:cubicBezTo>
                    <a:cubicBezTo>
                      <a:pt x="0" y="3488"/>
                      <a:pt x="3549" y="0"/>
                      <a:pt x="70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79">
                <a:extLst>
                  <a:ext uri="{FF2B5EF4-FFF2-40B4-BE49-F238E27FC236}">
                    <a16:creationId xmlns:a16="http://schemas.microsoft.com/office/drawing/2014/main" id="{B1D6ACCD-5569-425E-9BB9-AD95F90DA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5583" y="5851376"/>
                <a:ext cx="729950" cy="961492"/>
              </a:xfrm>
              <a:custGeom>
                <a:avLst/>
                <a:gdLst>
                  <a:gd name="T0" fmla="*/ 723 w 822"/>
                  <a:gd name="T1" fmla="*/ 1081 h 1082"/>
                  <a:gd name="T2" fmla="*/ 410 w 822"/>
                  <a:gd name="T3" fmla="*/ 1081 h 1082"/>
                  <a:gd name="T4" fmla="*/ 97 w 822"/>
                  <a:gd name="T5" fmla="*/ 1081 h 1082"/>
                  <a:gd name="T6" fmla="*/ 97 w 822"/>
                  <a:gd name="T7" fmla="*/ 1081 h 1082"/>
                  <a:gd name="T8" fmla="*/ 29 w 822"/>
                  <a:gd name="T9" fmla="*/ 1051 h 1082"/>
                  <a:gd name="T10" fmla="*/ 29 w 822"/>
                  <a:gd name="T11" fmla="*/ 1051 h 1082"/>
                  <a:gd name="T12" fmla="*/ 0 w 822"/>
                  <a:gd name="T13" fmla="*/ 979 h 1082"/>
                  <a:gd name="T14" fmla="*/ 0 w 822"/>
                  <a:gd name="T15" fmla="*/ 541 h 1082"/>
                  <a:gd name="T16" fmla="*/ 0 w 822"/>
                  <a:gd name="T17" fmla="*/ 102 h 1082"/>
                  <a:gd name="T18" fmla="*/ 0 w 822"/>
                  <a:gd name="T19" fmla="*/ 102 h 1082"/>
                  <a:gd name="T20" fmla="*/ 29 w 822"/>
                  <a:gd name="T21" fmla="*/ 30 h 1082"/>
                  <a:gd name="T22" fmla="*/ 29 w 822"/>
                  <a:gd name="T23" fmla="*/ 30 h 1082"/>
                  <a:gd name="T24" fmla="*/ 97 w 822"/>
                  <a:gd name="T25" fmla="*/ 0 h 1082"/>
                  <a:gd name="T26" fmla="*/ 410 w 822"/>
                  <a:gd name="T27" fmla="*/ 0 h 1082"/>
                  <a:gd name="T28" fmla="*/ 723 w 822"/>
                  <a:gd name="T29" fmla="*/ 0 h 1082"/>
                  <a:gd name="T30" fmla="*/ 723 w 822"/>
                  <a:gd name="T31" fmla="*/ 0 h 1082"/>
                  <a:gd name="T32" fmla="*/ 793 w 822"/>
                  <a:gd name="T33" fmla="*/ 30 h 1082"/>
                  <a:gd name="T34" fmla="*/ 793 w 822"/>
                  <a:gd name="T35" fmla="*/ 30 h 1082"/>
                  <a:gd name="T36" fmla="*/ 821 w 822"/>
                  <a:gd name="T37" fmla="*/ 102 h 1082"/>
                  <a:gd name="T38" fmla="*/ 821 w 822"/>
                  <a:gd name="T39" fmla="*/ 541 h 1082"/>
                  <a:gd name="T40" fmla="*/ 821 w 822"/>
                  <a:gd name="T41" fmla="*/ 979 h 1082"/>
                  <a:gd name="T42" fmla="*/ 821 w 822"/>
                  <a:gd name="T43" fmla="*/ 979 h 1082"/>
                  <a:gd name="T44" fmla="*/ 793 w 822"/>
                  <a:gd name="T45" fmla="*/ 1051 h 1082"/>
                  <a:gd name="T46" fmla="*/ 793 w 822"/>
                  <a:gd name="T47" fmla="*/ 1051 h 1082"/>
                  <a:gd name="T48" fmla="*/ 723 w 822"/>
                  <a:gd name="T49" fmla="*/ 1081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2" h="1082">
                    <a:moveTo>
                      <a:pt x="723" y="1081"/>
                    </a:moveTo>
                    <a:lnTo>
                      <a:pt x="410" y="1081"/>
                    </a:lnTo>
                    <a:lnTo>
                      <a:pt x="97" y="1081"/>
                    </a:lnTo>
                    <a:lnTo>
                      <a:pt x="97" y="1081"/>
                    </a:lnTo>
                    <a:cubicBezTo>
                      <a:pt x="70" y="1081"/>
                      <a:pt x="46" y="1069"/>
                      <a:pt x="29" y="1051"/>
                    </a:cubicBezTo>
                    <a:lnTo>
                      <a:pt x="29" y="1051"/>
                    </a:lnTo>
                    <a:cubicBezTo>
                      <a:pt x="11" y="1033"/>
                      <a:pt x="0" y="1007"/>
                      <a:pt x="0" y="979"/>
                    </a:cubicBezTo>
                    <a:lnTo>
                      <a:pt x="0" y="541"/>
                    </a:ln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4"/>
                      <a:pt x="11" y="48"/>
                      <a:pt x="29" y="30"/>
                    </a:cubicBezTo>
                    <a:lnTo>
                      <a:pt x="29" y="30"/>
                    </a:lnTo>
                    <a:cubicBezTo>
                      <a:pt x="46" y="12"/>
                      <a:pt x="70" y="0"/>
                      <a:pt x="97" y="0"/>
                    </a:cubicBezTo>
                    <a:lnTo>
                      <a:pt x="410" y="0"/>
                    </a:lnTo>
                    <a:lnTo>
                      <a:pt x="723" y="0"/>
                    </a:lnTo>
                    <a:lnTo>
                      <a:pt x="723" y="0"/>
                    </a:lnTo>
                    <a:cubicBezTo>
                      <a:pt x="751" y="0"/>
                      <a:pt x="775" y="12"/>
                      <a:pt x="793" y="30"/>
                    </a:cubicBezTo>
                    <a:lnTo>
                      <a:pt x="793" y="30"/>
                    </a:lnTo>
                    <a:cubicBezTo>
                      <a:pt x="810" y="48"/>
                      <a:pt x="821" y="74"/>
                      <a:pt x="821" y="102"/>
                    </a:cubicBezTo>
                    <a:lnTo>
                      <a:pt x="821" y="541"/>
                    </a:lnTo>
                    <a:lnTo>
                      <a:pt x="821" y="979"/>
                    </a:lnTo>
                    <a:lnTo>
                      <a:pt x="821" y="979"/>
                    </a:lnTo>
                    <a:cubicBezTo>
                      <a:pt x="821" y="1007"/>
                      <a:pt x="810" y="1033"/>
                      <a:pt x="793" y="1051"/>
                    </a:cubicBezTo>
                    <a:lnTo>
                      <a:pt x="793" y="1051"/>
                    </a:lnTo>
                    <a:cubicBezTo>
                      <a:pt x="775" y="1069"/>
                      <a:pt x="751" y="1081"/>
                      <a:pt x="723" y="1081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80">
                <a:extLst>
                  <a:ext uri="{FF2B5EF4-FFF2-40B4-BE49-F238E27FC236}">
                    <a16:creationId xmlns:a16="http://schemas.microsoft.com/office/drawing/2014/main" id="{7654BF30-BFDF-4ACC-8DCA-4EA0AFBC3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1887" y="5725793"/>
                <a:ext cx="729950" cy="961492"/>
              </a:xfrm>
              <a:custGeom>
                <a:avLst/>
                <a:gdLst>
                  <a:gd name="T0" fmla="*/ 724 w 822"/>
                  <a:gd name="T1" fmla="*/ 1080 h 1081"/>
                  <a:gd name="T2" fmla="*/ 411 w 822"/>
                  <a:gd name="T3" fmla="*/ 1080 h 1081"/>
                  <a:gd name="T4" fmla="*/ 98 w 822"/>
                  <a:gd name="T5" fmla="*/ 1080 h 1081"/>
                  <a:gd name="T6" fmla="*/ 98 w 822"/>
                  <a:gd name="T7" fmla="*/ 1080 h 1081"/>
                  <a:gd name="T8" fmla="*/ 29 w 822"/>
                  <a:gd name="T9" fmla="*/ 1050 h 1081"/>
                  <a:gd name="T10" fmla="*/ 29 w 822"/>
                  <a:gd name="T11" fmla="*/ 1050 h 1081"/>
                  <a:gd name="T12" fmla="*/ 0 w 822"/>
                  <a:gd name="T13" fmla="*/ 978 h 1081"/>
                  <a:gd name="T14" fmla="*/ 0 w 822"/>
                  <a:gd name="T15" fmla="*/ 540 h 1081"/>
                  <a:gd name="T16" fmla="*/ 0 w 822"/>
                  <a:gd name="T17" fmla="*/ 101 h 1081"/>
                  <a:gd name="T18" fmla="*/ 0 w 822"/>
                  <a:gd name="T19" fmla="*/ 101 h 1081"/>
                  <a:gd name="T20" fmla="*/ 29 w 822"/>
                  <a:gd name="T21" fmla="*/ 30 h 1081"/>
                  <a:gd name="T22" fmla="*/ 29 w 822"/>
                  <a:gd name="T23" fmla="*/ 30 h 1081"/>
                  <a:gd name="T24" fmla="*/ 98 w 822"/>
                  <a:gd name="T25" fmla="*/ 0 h 1081"/>
                  <a:gd name="T26" fmla="*/ 411 w 822"/>
                  <a:gd name="T27" fmla="*/ 0 h 1081"/>
                  <a:gd name="T28" fmla="*/ 724 w 822"/>
                  <a:gd name="T29" fmla="*/ 0 h 1081"/>
                  <a:gd name="T30" fmla="*/ 724 w 822"/>
                  <a:gd name="T31" fmla="*/ 0 h 1081"/>
                  <a:gd name="T32" fmla="*/ 792 w 822"/>
                  <a:gd name="T33" fmla="*/ 30 h 1081"/>
                  <a:gd name="T34" fmla="*/ 792 w 822"/>
                  <a:gd name="T35" fmla="*/ 30 h 1081"/>
                  <a:gd name="T36" fmla="*/ 821 w 822"/>
                  <a:gd name="T37" fmla="*/ 101 h 1081"/>
                  <a:gd name="T38" fmla="*/ 821 w 822"/>
                  <a:gd name="T39" fmla="*/ 540 h 1081"/>
                  <a:gd name="T40" fmla="*/ 821 w 822"/>
                  <a:gd name="T41" fmla="*/ 978 h 1081"/>
                  <a:gd name="T42" fmla="*/ 821 w 822"/>
                  <a:gd name="T43" fmla="*/ 978 h 1081"/>
                  <a:gd name="T44" fmla="*/ 792 w 822"/>
                  <a:gd name="T45" fmla="*/ 1050 h 1081"/>
                  <a:gd name="T46" fmla="*/ 792 w 822"/>
                  <a:gd name="T47" fmla="*/ 1050 h 1081"/>
                  <a:gd name="T48" fmla="*/ 724 w 822"/>
                  <a:gd name="T49" fmla="*/ 1080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2" h="1081">
                    <a:moveTo>
                      <a:pt x="724" y="1080"/>
                    </a:moveTo>
                    <a:lnTo>
                      <a:pt x="411" y="1080"/>
                    </a:lnTo>
                    <a:lnTo>
                      <a:pt x="98" y="1080"/>
                    </a:lnTo>
                    <a:lnTo>
                      <a:pt x="98" y="1080"/>
                    </a:lnTo>
                    <a:cubicBezTo>
                      <a:pt x="71" y="1080"/>
                      <a:pt x="46" y="1069"/>
                      <a:pt x="29" y="1050"/>
                    </a:cubicBezTo>
                    <a:lnTo>
                      <a:pt x="29" y="1050"/>
                    </a:lnTo>
                    <a:cubicBezTo>
                      <a:pt x="11" y="1032"/>
                      <a:pt x="0" y="1007"/>
                      <a:pt x="0" y="978"/>
                    </a:cubicBezTo>
                    <a:lnTo>
                      <a:pt x="0" y="540"/>
                    </a:ln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3"/>
                      <a:pt x="11" y="48"/>
                      <a:pt x="29" y="30"/>
                    </a:cubicBezTo>
                    <a:lnTo>
                      <a:pt x="29" y="30"/>
                    </a:lnTo>
                    <a:cubicBezTo>
                      <a:pt x="46" y="11"/>
                      <a:pt x="71" y="0"/>
                      <a:pt x="98" y="0"/>
                    </a:cubicBezTo>
                    <a:lnTo>
                      <a:pt x="411" y="0"/>
                    </a:lnTo>
                    <a:lnTo>
                      <a:pt x="724" y="0"/>
                    </a:lnTo>
                    <a:lnTo>
                      <a:pt x="724" y="0"/>
                    </a:lnTo>
                    <a:cubicBezTo>
                      <a:pt x="751" y="0"/>
                      <a:pt x="775" y="11"/>
                      <a:pt x="792" y="30"/>
                    </a:cubicBezTo>
                    <a:lnTo>
                      <a:pt x="792" y="30"/>
                    </a:lnTo>
                    <a:cubicBezTo>
                      <a:pt x="810" y="48"/>
                      <a:pt x="821" y="73"/>
                      <a:pt x="821" y="101"/>
                    </a:cubicBezTo>
                    <a:lnTo>
                      <a:pt x="821" y="540"/>
                    </a:lnTo>
                    <a:lnTo>
                      <a:pt x="821" y="978"/>
                    </a:lnTo>
                    <a:lnTo>
                      <a:pt x="821" y="978"/>
                    </a:lnTo>
                    <a:cubicBezTo>
                      <a:pt x="821" y="1007"/>
                      <a:pt x="810" y="1032"/>
                      <a:pt x="792" y="1050"/>
                    </a:cubicBezTo>
                    <a:lnTo>
                      <a:pt x="792" y="1050"/>
                    </a:lnTo>
                    <a:cubicBezTo>
                      <a:pt x="775" y="1069"/>
                      <a:pt x="751" y="1080"/>
                      <a:pt x="724" y="10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81">
                <a:extLst>
                  <a:ext uri="{FF2B5EF4-FFF2-40B4-BE49-F238E27FC236}">
                    <a16:creationId xmlns:a16="http://schemas.microsoft.com/office/drawing/2014/main" id="{33DF2C4E-630F-482E-9346-C3E04C860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4038" y="5717944"/>
                <a:ext cx="745648" cy="977190"/>
              </a:xfrm>
              <a:custGeom>
                <a:avLst/>
                <a:gdLst>
                  <a:gd name="T0" fmla="*/ 106 w 838"/>
                  <a:gd name="T1" fmla="*/ 18 h 1099"/>
                  <a:gd name="T2" fmla="*/ 106 w 838"/>
                  <a:gd name="T3" fmla="*/ 18 h 1099"/>
                  <a:gd name="T4" fmla="*/ 43 w 838"/>
                  <a:gd name="T5" fmla="*/ 44 h 1099"/>
                  <a:gd name="T6" fmla="*/ 43 w 838"/>
                  <a:gd name="T7" fmla="*/ 44 h 1099"/>
                  <a:gd name="T8" fmla="*/ 16 w 838"/>
                  <a:gd name="T9" fmla="*/ 110 h 1099"/>
                  <a:gd name="T10" fmla="*/ 16 w 838"/>
                  <a:gd name="T11" fmla="*/ 987 h 1099"/>
                  <a:gd name="T12" fmla="*/ 16 w 838"/>
                  <a:gd name="T13" fmla="*/ 987 h 1099"/>
                  <a:gd name="T14" fmla="*/ 43 w 838"/>
                  <a:gd name="T15" fmla="*/ 1053 h 1099"/>
                  <a:gd name="T16" fmla="*/ 43 w 838"/>
                  <a:gd name="T17" fmla="*/ 1053 h 1099"/>
                  <a:gd name="T18" fmla="*/ 106 w 838"/>
                  <a:gd name="T19" fmla="*/ 1079 h 1099"/>
                  <a:gd name="T20" fmla="*/ 732 w 838"/>
                  <a:gd name="T21" fmla="*/ 1079 h 1099"/>
                  <a:gd name="T22" fmla="*/ 732 w 838"/>
                  <a:gd name="T23" fmla="*/ 1079 h 1099"/>
                  <a:gd name="T24" fmla="*/ 795 w 838"/>
                  <a:gd name="T25" fmla="*/ 1053 h 1099"/>
                  <a:gd name="T26" fmla="*/ 795 w 838"/>
                  <a:gd name="T27" fmla="*/ 1053 h 1099"/>
                  <a:gd name="T28" fmla="*/ 821 w 838"/>
                  <a:gd name="T29" fmla="*/ 987 h 1099"/>
                  <a:gd name="T30" fmla="*/ 821 w 838"/>
                  <a:gd name="T31" fmla="*/ 110 h 1099"/>
                  <a:gd name="T32" fmla="*/ 821 w 838"/>
                  <a:gd name="T33" fmla="*/ 110 h 1099"/>
                  <a:gd name="T34" fmla="*/ 795 w 838"/>
                  <a:gd name="T35" fmla="*/ 44 h 1099"/>
                  <a:gd name="T36" fmla="*/ 795 w 838"/>
                  <a:gd name="T37" fmla="*/ 44 h 1099"/>
                  <a:gd name="T38" fmla="*/ 732 w 838"/>
                  <a:gd name="T39" fmla="*/ 18 h 1099"/>
                  <a:gd name="T40" fmla="*/ 106 w 838"/>
                  <a:gd name="T41" fmla="*/ 18 h 1099"/>
                  <a:gd name="T42" fmla="*/ 732 w 838"/>
                  <a:gd name="T43" fmla="*/ 1098 h 1099"/>
                  <a:gd name="T44" fmla="*/ 106 w 838"/>
                  <a:gd name="T45" fmla="*/ 1098 h 1099"/>
                  <a:gd name="T46" fmla="*/ 106 w 838"/>
                  <a:gd name="T47" fmla="*/ 1098 h 1099"/>
                  <a:gd name="T48" fmla="*/ 31 w 838"/>
                  <a:gd name="T49" fmla="*/ 1065 h 1099"/>
                  <a:gd name="T50" fmla="*/ 31 w 838"/>
                  <a:gd name="T51" fmla="*/ 1065 h 1099"/>
                  <a:gd name="T52" fmla="*/ 0 w 838"/>
                  <a:gd name="T53" fmla="*/ 987 h 1099"/>
                  <a:gd name="T54" fmla="*/ 0 w 838"/>
                  <a:gd name="T55" fmla="*/ 110 h 1099"/>
                  <a:gd name="T56" fmla="*/ 0 w 838"/>
                  <a:gd name="T57" fmla="*/ 110 h 1099"/>
                  <a:gd name="T58" fmla="*/ 31 w 838"/>
                  <a:gd name="T59" fmla="*/ 33 h 1099"/>
                  <a:gd name="T60" fmla="*/ 31 w 838"/>
                  <a:gd name="T61" fmla="*/ 33 h 1099"/>
                  <a:gd name="T62" fmla="*/ 106 w 838"/>
                  <a:gd name="T63" fmla="*/ 0 h 1099"/>
                  <a:gd name="T64" fmla="*/ 732 w 838"/>
                  <a:gd name="T65" fmla="*/ 0 h 1099"/>
                  <a:gd name="T66" fmla="*/ 732 w 838"/>
                  <a:gd name="T67" fmla="*/ 0 h 1099"/>
                  <a:gd name="T68" fmla="*/ 806 w 838"/>
                  <a:gd name="T69" fmla="*/ 33 h 1099"/>
                  <a:gd name="T70" fmla="*/ 806 w 838"/>
                  <a:gd name="T71" fmla="*/ 33 h 1099"/>
                  <a:gd name="T72" fmla="*/ 837 w 838"/>
                  <a:gd name="T73" fmla="*/ 110 h 1099"/>
                  <a:gd name="T74" fmla="*/ 837 w 838"/>
                  <a:gd name="T75" fmla="*/ 987 h 1099"/>
                  <a:gd name="T76" fmla="*/ 837 w 838"/>
                  <a:gd name="T77" fmla="*/ 987 h 1099"/>
                  <a:gd name="T78" fmla="*/ 806 w 838"/>
                  <a:gd name="T79" fmla="*/ 1065 h 1099"/>
                  <a:gd name="T80" fmla="*/ 806 w 838"/>
                  <a:gd name="T81" fmla="*/ 1065 h 1099"/>
                  <a:gd name="T82" fmla="*/ 732 w 838"/>
                  <a:gd name="T83" fmla="*/ 1098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38" h="1099">
                    <a:moveTo>
                      <a:pt x="106" y="18"/>
                    </a:moveTo>
                    <a:lnTo>
                      <a:pt x="106" y="18"/>
                    </a:lnTo>
                    <a:cubicBezTo>
                      <a:pt x="81" y="18"/>
                      <a:pt x="59" y="27"/>
                      <a:pt x="43" y="44"/>
                    </a:cubicBezTo>
                    <a:lnTo>
                      <a:pt x="43" y="44"/>
                    </a:lnTo>
                    <a:cubicBezTo>
                      <a:pt x="26" y="63"/>
                      <a:pt x="16" y="86"/>
                      <a:pt x="16" y="110"/>
                    </a:cubicBezTo>
                    <a:lnTo>
                      <a:pt x="16" y="987"/>
                    </a:lnTo>
                    <a:lnTo>
                      <a:pt x="16" y="987"/>
                    </a:lnTo>
                    <a:cubicBezTo>
                      <a:pt x="16" y="1012"/>
                      <a:pt x="26" y="1035"/>
                      <a:pt x="43" y="1053"/>
                    </a:cubicBezTo>
                    <a:lnTo>
                      <a:pt x="43" y="1053"/>
                    </a:lnTo>
                    <a:cubicBezTo>
                      <a:pt x="59" y="1070"/>
                      <a:pt x="81" y="1079"/>
                      <a:pt x="106" y="1079"/>
                    </a:cubicBezTo>
                    <a:lnTo>
                      <a:pt x="732" y="1079"/>
                    </a:lnTo>
                    <a:lnTo>
                      <a:pt x="732" y="1079"/>
                    </a:lnTo>
                    <a:cubicBezTo>
                      <a:pt x="756" y="1079"/>
                      <a:pt x="778" y="1070"/>
                      <a:pt x="795" y="1053"/>
                    </a:cubicBezTo>
                    <a:lnTo>
                      <a:pt x="795" y="1053"/>
                    </a:lnTo>
                    <a:cubicBezTo>
                      <a:pt x="812" y="1035"/>
                      <a:pt x="821" y="1012"/>
                      <a:pt x="821" y="987"/>
                    </a:cubicBezTo>
                    <a:lnTo>
                      <a:pt x="821" y="110"/>
                    </a:lnTo>
                    <a:lnTo>
                      <a:pt x="821" y="110"/>
                    </a:lnTo>
                    <a:cubicBezTo>
                      <a:pt x="821" y="86"/>
                      <a:pt x="812" y="63"/>
                      <a:pt x="795" y="44"/>
                    </a:cubicBezTo>
                    <a:lnTo>
                      <a:pt x="795" y="44"/>
                    </a:lnTo>
                    <a:cubicBezTo>
                      <a:pt x="778" y="27"/>
                      <a:pt x="756" y="18"/>
                      <a:pt x="732" y="18"/>
                    </a:cubicBezTo>
                    <a:lnTo>
                      <a:pt x="106" y="18"/>
                    </a:lnTo>
                    <a:close/>
                    <a:moveTo>
                      <a:pt x="732" y="1098"/>
                    </a:moveTo>
                    <a:lnTo>
                      <a:pt x="106" y="1098"/>
                    </a:lnTo>
                    <a:lnTo>
                      <a:pt x="106" y="1098"/>
                    </a:lnTo>
                    <a:cubicBezTo>
                      <a:pt x="77" y="1098"/>
                      <a:pt x="50" y="1086"/>
                      <a:pt x="31" y="1065"/>
                    </a:cubicBezTo>
                    <a:lnTo>
                      <a:pt x="31" y="1065"/>
                    </a:lnTo>
                    <a:cubicBezTo>
                      <a:pt x="10" y="1045"/>
                      <a:pt x="0" y="1017"/>
                      <a:pt x="0" y="987"/>
                    </a:cubicBezTo>
                    <a:lnTo>
                      <a:pt x="0" y="110"/>
                    </a:lnTo>
                    <a:lnTo>
                      <a:pt x="0" y="110"/>
                    </a:lnTo>
                    <a:cubicBezTo>
                      <a:pt x="0" y="80"/>
                      <a:pt x="10" y="53"/>
                      <a:pt x="31" y="33"/>
                    </a:cubicBezTo>
                    <a:lnTo>
                      <a:pt x="31" y="33"/>
                    </a:lnTo>
                    <a:cubicBezTo>
                      <a:pt x="50" y="11"/>
                      <a:pt x="77" y="0"/>
                      <a:pt x="106" y="0"/>
                    </a:cubicBezTo>
                    <a:lnTo>
                      <a:pt x="732" y="0"/>
                    </a:lnTo>
                    <a:lnTo>
                      <a:pt x="732" y="0"/>
                    </a:lnTo>
                    <a:cubicBezTo>
                      <a:pt x="760" y="0"/>
                      <a:pt x="787" y="11"/>
                      <a:pt x="806" y="33"/>
                    </a:cubicBezTo>
                    <a:lnTo>
                      <a:pt x="806" y="33"/>
                    </a:lnTo>
                    <a:cubicBezTo>
                      <a:pt x="827" y="53"/>
                      <a:pt x="837" y="80"/>
                      <a:pt x="837" y="110"/>
                    </a:cubicBezTo>
                    <a:lnTo>
                      <a:pt x="837" y="987"/>
                    </a:lnTo>
                    <a:lnTo>
                      <a:pt x="837" y="987"/>
                    </a:lnTo>
                    <a:cubicBezTo>
                      <a:pt x="837" y="1017"/>
                      <a:pt x="827" y="1045"/>
                      <a:pt x="806" y="1065"/>
                    </a:cubicBezTo>
                    <a:lnTo>
                      <a:pt x="806" y="1065"/>
                    </a:lnTo>
                    <a:cubicBezTo>
                      <a:pt x="787" y="1086"/>
                      <a:pt x="760" y="1098"/>
                      <a:pt x="732" y="10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2871FFE-250A-4012-A728-6A0BB2EED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5320" y="5882772"/>
                <a:ext cx="466119" cy="340555"/>
              </a:xfrm>
              <a:custGeom>
                <a:avLst/>
                <a:gdLst>
                  <a:gd name="connsiteX0" fmla="*/ 7144 w 466119"/>
                  <a:gd name="connsiteY0" fmla="*/ 325729 h 340555"/>
                  <a:gd name="connsiteX1" fmla="*/ 458083 w 466119"/>
                  <a:gd name="connsiteY1" fmla="*/ 325729 h 340555"/>
                  <a:gd name="connsiteX2" fmla="*/ 466119 w 466119"/>
                  <a:gd name="connsiteY2" fmla="*/ 332706 h 340555"/>
                  <a:gd name="connsiteX3" fmla="*/ 458083 w 466119"/>
                  <a:gd name="connsiteY3" fmla="*/ 340555 h 340555"/>
                  <a:gd name="connsiteX4" fmla="*/ 7144 w 466119"/>
                  <a:gd name="connsiteY4" fmla="*/ 340555 h 340555"/>
                  <a:gd name="connsiteX5" fmla="*/ 0 w 466119"/>
                  <a:gd name="connsiteY5" fmla="*/ 332706 h 340555"/>
                  <a:gd name="connsiteX6" fmla="*/ 7144 w 466119"/>
                  <a:gd name="connsiteY6" fmla="*/ 325729 h 340555"/>
                  <a:gd name="connsiteX7" fmla="*/ 7144 w 466119"/>
                  <a:gd name="connsiteY7" fmla="*/ 160901 h 340555"/>
                  <a:gd name="connsiteX8" fmla="*/ 458083 w 466119"/>
                  <a:gd name="connsiteY8" fmla="*/ 160901 h 340555"/>
                  <a:gd name="connsiteX9" fmla="*/ 466119 w 466119"/>
                  <a:gd name="connsiteY9" fmla="*/ 168337 h 340555"/>
                  <a:gd name="connsiteX10" fmla="*/ 458083 w 466119"/>
                  <a:gd name="connsiteY10" fmla="*/ 175773 h 340555"/>
                  <a:gd name="connsiteX11" fmla="*/ 7144 w 466119"/>
                  <a:gd name="connsiteY11" fmla="*/ 175773 h 340555"/>
                  <a:gd name="connsiteX12" fmla="*/ 0 w 466119"/>
                  <a:gd name="connsiteY12" fmla="*/ 168337 h 340555"/>
                  <a:gd name="connsiteX13" fmla="*/ 7144 w 466119"/>
                  <a:gd name="connsiteY13" fmla="*/ 160901 h 340555"/>
                  <a:gd name="connsiteX14" fmla="*/ 7144 w 466119"/>
                  <a:gd name="connsiteY14" fmla="*/ 0 h 340555"/>
                  <a:gd name="connsiteX15" fmla="*/ 458083 w 466119"/>
                  <a:gd name="connsiteY15" fmla="*/ 0 h 340555"/>
                  <a:gd name="connsiteX16" fmla="*/ 466119 w 466119"/>
                  <a:gd name="connsiteY16" fmla="*/ 7436 h 340555"/>
                  <a:gd name="connsiteX17" fmla="*/ 458083 w 466119"/>
                  <a:gd name="connsiteY17" fmla="*/ 14872 h 340555"/>
                  <a:gd name="connsiteX18" fmla="*/ 7144 w 466119"/>
                  <a:gd name="connsiteY18" fmla="*/ 14872 h 340555"/>
                  <a:gd name="connsiteX19" fmla="*/ 0 w 466119"/>
                  <a:gd name="connsiteY19" fmla="*/ 7436 h 340555"/>
                  <a:gd name="connsiteX20" fmla="*/ 7144 w 466119"/>
                  <a:gd name="connsiteY20" fmla="*/ 0 h 340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119" h="340555">
                    <a:moveTo>
                      <a:pt x="7144" y="325729"/>
                    </a:moveTo>
                    <a:lnTo>
                      <a:pt x="458083" y="325729"/>
                    </a:lnTo>
                    <a:cubicBezTo>
                      <a:pt x="461654" y="325729"/>
                      <a:pt x="466119" y="328346"/>
                      <a:pt x="466119" y="332706"/>
                    </a:cubicBezTo>
                    <a:cubicBezTo>
                      <a:pt x="466119" y="337067"/>
                      <a:pt x="461654" y="340555"/>
                      <a:pt x="458083" y="340555"/>
                    </a:cubicBezTo>
                    <a:lnTo>
                      <a:pt x="7144" y="340555"/>
                    </a:lnTo>
                    <a:cubicBezTo>
                      <a:pt x="3572" y="340555"/>
                      <a:pt x="0" y="337067"/>
                      <a:pt x="0" y="332706"/>
                    </a:cubicBezTo>
                    <a:cubicBezTo>
                      <a:pt x="0" y="328346"/>
                      <a:pt x="3572" y="325729"/>
                      <a:pt x="7144" y="325729"/>
                    </a:cubicBezTo>
                    <a:close/>
                    <a:moveTo>
                      <a:pt x="7144" y="160901"/>
                    </a:moveTo>
                    <a:lnTo>
                      <a:pt x="458083" y="160901"/>
                    </a:lnTo>
                    <a:cubicBezTo>
                      <a:pt x="461654" y="160901"/>
                      <a:pt x="466119" y="164206"/>
                      <a:pt x="466119" y="168337"/>
                    </a:cubicBezTo>
                    <a:cubicBezTo>
                      <a:pt x="466119" y="172468"/>
                      <a:pt x="461654" y="175773"/>
                      <a:pt x="458083" y="175773"/>
                    </a:cubicBezTo>
                    <a:lnTo>
                      <a:pt x="7144" y="175773"/>
                    </a:lnTo>
                    <a:cubicBezTo>
                      <a:pt x="3572" y="175773"/>
                      <a:pt x="0" y="172468"/>
                      <a:pt x="0" y="168337"/>
                    </a:cubicBezTo>
                    <a:cubicBezTo>
                      <a:pt x="0" y="164206"/>
                      <a:pt x="3572" y="160901"/>
                      <a:pt x="7144" y="160901"/>
                    </a:cubicBezTo>
                    <a:close/>
                    <a:moveTo>
                      <a:pt x="7144" y="0"/>
                    </a:moveTo>
                    <a:lnTo>
                      <a:pt x="458083" y="0"/>
                    </a:lnTo>
                    <a:cubicBezTo>
                      <a:pt x="461654" y="0"/>
                      <a:pt x="466119" y="3305"/>
                      <a:pt x="466119" y="7436"/>
                    </a:cubicBezTo>
                    <a:cubicBezTo>
                      <a:pt x="466119" y="10741"/>
                      <a:pt x="461654" y="14872"/>
                      <a:pt x="458083" y="14872"/>
                    </a:cubicBezTo>
                    <a:lnTo>
                      <a:pt x="7144" y="14872"/>
                    </a:lnTo>
                    <a:cubicBezTo>
                      <a:pt x="3572" y="14872"/>
                      <a:pt x="0" y="10741"/>
                      <a:pt x="0" y="7436"/>
                    </a:cubicBezTo>
                    <a:cubicBezTo>
                      <a:pt x="0" y="3305"/>
                      <a:pt x="3572" y="0"/>
                      <a:pt x="71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85">
                <a:extLst>
                  <a:ext uri="{FF2B5EF4-FFF2-40B4-BE49-F238E27FC236}">
                    <a16:creationId xmlns:a16="http://schemas.microsoft.com/office/drawing/2014/main" id="{8EB17488-C2B8-4002-A670-70E8B5B50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3168" y="6506760"/>
                <a:ext cx="109885" cy="74566"/>
              </a:xfrm>
              <a:custGeom>
                <a:avLst/>
                <a:gdLst>
                  <a:gd name="T0" fmla="*/ 39 w 125"/>
                  <a:gd name="T1" fmla="*/ 0 h 83"/>
                  <a:gd name="T2" fmla="*/ 62 w 125"/>
                  <a:gd name="T3" fmla="*/ 0 h 83"/>
                  <a:gd name="T4" fmla="*/ 85 w 125"/>
                  <a:gd name="T5" fmla="*/ 0 h 83"/>
                  <a:gd name="T6" fmla="*/ 85 w 125"/>
                  <a:gd name="T7" fmla="*/ 0 h 83"/>
                  <a:gd name="T8" fmla="*/ 112 w 125"/>
                  <a:gd name="T9" fmla="*/ 12 h 83"/>
                  <a:gd name="T10" fmla="*/ 112 w 125"/>
                  <a:gd name="T11" fmla="*/ 12 h 83"/>
                  <a:gd name="T12" fmla="*/ 124 w 125"/>
                  <a:gd name="T13" fmla="*/ 41 h 83"/>
                  <a:gd name="T14" fmla="*/ 124 w 125"/>
                  <a:gd name="T15" fmla="*/ 41 h 83"/>
                  <a:gd name="T16" fmla="*/ 112 w 125"/>
                  <a:gd name="T17" fmla="*/ 70 h 83"/>
                  <a:gd name="T18" fmla="*/ 112 w 125"/>
                  <a:gd name="T19" fmla="*/ 70 h 83"/>
                  <a:gd name="T20" fmla="*/ 85 w 125"/>
                  <a:gd name="T21" fmla="*/ 82 h 83"/>
                  <a:gd name="T22" fmla="*/ 62 w 125"/>
                  <a:gd name="T23" fmla="*/ 82 h 83"/>
                  <a:gd name="T24" fmla="*/ 39 w 125"/>
                  <a:gd name="T25" fmla="*/ 82 h 83"/>
                  <a:gd name="T26" fmla="*/ 39 w 125"/>
                  <a:gd name="T27" fmla="*/ 82 h 83"/>
                  <a:gd name="T28" fmla="*/ 12 w 125"/>
                  <a:gd name="T29" fmla="*/ 70 h 83"/>
                  <a:gd name="T30" fmla="*/ 12 w 125"/>
                  <a:gd name="T31" fmla="*/ 70 h 83"/>
                  <a:gd name="T32" fmla="*/ 0 w 125"/>
                  <a:gd name="T33" fmla="*/ 41 h 83"/>
                  <a:gd name="T34" fmla="*/ 0 w 125"/>
                  <a:gd name="T35" fmla="*/ 41 h 83"/>
                  <a:gd name="T36" fmla="*/ 12 w 125"/>
                  <a:gd name="T37" fmla="*/ 12 h 83"/>
                  <a:gd name="T38" fmla="*/ 12 w 125"/>
                  <a:gd name="T39" fmla="*/ 12 h 83"/>
                  <a:gd name="T40" fmla="*/ 39 w 125"/>
                  <a:gd name="T4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83">
                    <a:moveTo>
                      <a:pt x="39" y="0"/>
                    </a:moveTo>
                    <a:lnTo>
                      <a:pt x="62" y="0"/>
                    </a:lnTo>
                    <a:lnTo>
                      <a:pt x="85" y="0"/>
                    </a:lnTo>
                    <a:lnTo>
                      <a:pt x="85" y="0"/>
                    </a:lnTo>
                    <a:cubicBezTo>
                      <a:pt x="95" y="0"/>
                      <a:pt x="105" y="4"/>
                      <a:pt x="112" y="12"/>
                    </a:cubicBezTo>
                    <a:lnTo>
                      <a:pt x="112" y="12"/>
                    </a:lnTo>
                    <a:cubicBezTo>
                      <a:pt x="120" y="20"/>
                      <a:pt x="124" y="30"/>
                      <a:pt x="124" y="41"/>
                    </a:cubicBezTo>
                    <a:lnTo>
                      <a:pt x="124" y="41"/>
                    </a:lnTo>
                    <a:cubicBezTo>
                      <a:pt x="124" y="52"/>
                      <a:pt x="120" y="63"/>
                      <a:pt x="112" y="70"/>
                    </a:cubicBezTo>
                    <a:lnTo>
                      <a:pt x="112" y="70"/>
                    </a:lnTo>
                    <a:cubicBezTo>
                      <a:pt x="105" y="78"/>
                      <a:pt x="95" y="82"/>
                      <a:pt x="85" y="82"/>
                    </a:cubicBezTo>
                    <a:lnTo>
                      <a:pt x="62" y="82"/>
                    </a:lnTo>
                    <a:lnTo>
                      <a:pt x="39" y="82"/>
                    </a:lnTo>
                    <a:lnTo>
                      <a:pt x="39" y="82"/>
                    </a:lnTo>
                    <a:cubicBezTo>
                      <a:pt x="29" y="82"/>
                      <a:pt x="19" y="78"/>
                      <a:pt x="12" y="70"/>
                    </a:cubicBezTo>
                    <a:lnTo>
                      <a:pt x="12" y="70"/>
                    </a:lnTo>
                    <a:cubicBezTo>
                      <a:pt x="4" y="63"/>
                      <a:pt x="0" y="52"/>
                      <a:pt x="0" y="41"/>
                    </a:cubicBezTo>
                    <a:lnTo>
                      <a:pt x="0" y="41"/>
                    </a:lnTo>
                    <a:cubicBezTo>
                      <a:pt x="0" y="30"/>
                      <a:pt x="4" y="20"/>
                      <a:pt x="12" y="12"/>
                    </a:cubicBezTo>
                    <a:lnTo>
                      <a:pt x="12" y="12"/>
                    </a:lnTo>
                    <a:cubicBezTo>
                      <a:pt x="19" y="4"/>
                      <a:pt x="29" y="0"/>
                      <a:pt x="39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86">
                <a:extLst>
                  <a:ext uri="{FF2B5EF4-FFF2-40B4-BE49-F238E27FC236}">
                    <a16:creationId xmlns:a16="http://schemas.microsoft.com/office/drawing/2014/main" id="{A93B7954-CC3C-4631-993D-712CB1295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5319" y="6498911"/>
                <a:ext cx="125583" cy="90264"/>
              </a:xfrm>
              <a:custGeom>
                <a:avLst/>
                <a:gdLst>
                  <a:gd name="T0" fmla="*/ 47 w 142"/>
                  <a:gd name="T1" fmla="*/ 17 h 102"/>
                  <a:gd name="T2" fmla="*/ 47 w 142"/>
                  <a:gd name="T3" fmla="*/ 17 h 102"/>
                  <a:gd name="T4" fmla="*/ 26 w 142"/>
                  <a:gd name="T5" fmla="*/ 27 h 102"/>
                  <a:gd name="T6" fmla="*/ 26 w 142"/>
                  <a:gd name="T7" fmla="*/ 27 h 102"/>
                  <a:gd name="T8" fmla="*/ 17 w 142"/>
                  <a:gd name="T9" fmla="*/ 50 h 102"/>
                  <a:gd name="T10" fmla="*/ 17 w 142"/>
                  <a:gd name="T11" fmla="*/ 50 h 102"/>
                  <a:gd name="T12" fmla="*/ 26 w 142"/>
                  <a:gd name="T13" fmla="*/ 73 h 102"/>
                  <a:gd name="T14" fmla="*/ 26 w 142"/>
                  <a:gd name="T15" fmla="*/ 73 h 102"/>
                  <a:gd name="T16" fmla="*/ 47 w 142"/>
                  <a:gd name="T17" fmla="*/ 83 h 102"/>
                  <a:gd name="T18" fmla="*/ 93 w 142"/>
                  <a:gd name="T19" fmla="*/ 83 h 102"/>
                  <a:gd name="T20" fmla="*/ 93 w 142"/>
                  <a:gd name="T21" fmla="*/ 83 h 102"/>
                  <a:gd name="T22" fmla="*/ 114 w 142"/>
                  <a:gd name="T23" fmla="*/ 73 h 102"/>
                  <a:gd name="T24" fmla="*/ 114 w 142"/>
                  <a:gd name="T25" fmla="*/ 73 h 102"/>
                  <a:gd name="T26" fmla="*/ 124 w 142"/>
                  <a:gd name="T27" fmla="*/ 50 h 102"/>
                  <a:gd name="T28" fmla="*/ 124 w 142"/>
                  <a:gd name="T29" fmla="*/ 50 h 102"/>
                  <a:gd name="T30" fmla="*/ 114 w 142"/>
                  <a:gd name="T31" fmla="*/ 27 h 102"/>
                  <a:gd name="T32" fmla="*/ 114 w 142"/>
                  <a:gd name="T33" fmla="*/ 27 h 102"/>
                  <a:gd name="T34" fmla="*/ 93 w 142"/>
                  <a:gd name="T35" fmla="*/ 17 h 102"/>
                  <a:gd name="T36" fmla="*/ 47 w 142"/>
                  <a:gd name="T37" fmla="*/ 17 h 102"/>
                  <a:gd name="T38" fmla="*/ 93 w 142"/>
                  <a:gd name="T39" fmla="*/ 101 h 102"/>
                  <a:gd name="T40" fmla="*/ 47 w 142"/>
                  <a:gd name="T41" fmla="*/ 101 h 102"/>
                  <a:gd name="T42" fmla="*/ 47 w 142"/>
                  <a:gd name="T43" fmla="*/ 101 h 102"/>
                  <a:gd name="T44" fmla="*/ 14 w 142"/>
                  <a:gd name="T45" fmla="*/ 86 h 102"/>
                  <a:gd name="T46" fmla="*/ 14 w 142"/>
                  <a:gd name="T47" fmla="*/ 86 h 102"/>
                  <a:gd name="T48" fmla="*/ 0 w 142"/>
                  <a:gd name="T49" fmla="*/ 50 h 102"/>
                  <a:gd name="T50" fmla="*/ 0 w 142"/>
                  <a:gd name="T51" fmla="*/ 50 h 102"/>
                  <a:gd name="T52" fmla="*/ 14 w 142"/>
                  <a:gd name="T53" fmla="*/ 15 h 102"/>
                  <a:gd name="T54" fmla="*/ 14 w 142"/>
                  <a:gd name="T55" fmla="*/ 15 h 102"/>
                  <a:gd name="T56" fmla="*/ 47 w 142"/>
                  <a:gd name="T57" fmla="*/ 0 h 102"/>
                  <a:gd name="T58" fmla="*/ 93 w 142"/>
                  <a:gd name="T59" fmla="*/ 0 h 102"/>
                  <a:gd name="T60" fmla="*/ 93 w 142"/>
                  <a:gd name="T61" fmla="*/ 0 h 102"/>
                  <a:gd name="T62" fmla="*/ 126 w 142"/>
                  <a:gd name="T63" fmla="*/ 15 h 102"/>
                  <a:gd name="T64" fmla="*/ 126 w 142"/>
                  <a:gd name="T65" fmla="*/ 15 h 102"/>
                  <a:gd name="T66" fmla="*/ 141 w 142"/>
                  <a:gd name="T67" fmla="*/ 50 h 102"/>
                  <a:gd name="T68" fmla="*/ 141 w 142"/>
                  <a:gd name="T69" fmla="*/ 50 h 102"/>
                  <a:gd name="T70" fmla="*/ 126 w 142"/>
                  <a:gd name="T71" fmla="*/ 86 h 102"/>
                  <a:gd name="T72" fmla="*/ 126 w 142"/>
                  <a:gd name="T73" fmla="*/ 86 h 102"/>
                  <a:gd name="T74" fmla="*/ 93 w 142"/>
                  <a:gd name="T75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2" h="102">
                    <a:moveTo>
                      <a:pt x="47" y="17"/>
                    </a:moveTo>
                    <a:lnTo>
                      <a:pt x="47" y="17"/>
                    </a:lnTo>
                    <a:cubicBezTo>
                      <a:pt x="40" y="17"/>
                      <a:pt x="31" y="21"/>
                      <a:pt x="26" y="27"/>
                    </a:cubicBezTo>
                    <a:lnTo>
                      <a:pt x="26" y="27"/>
                    </a:lnTo>
                    <a:cubicBezTo>
                      <a:pt x="20" y="33"/>
                      <a:pt x="17" y="42"/>
                      <a:pt x="17" y="50"/>
                    </a:cubicBezTo>
                    <a:lnTo>
                      <a:pt x="17" y="50"/>
                    </a:lnTo>
                    <a:cubicBezTo>
                      <a:pt x="17" y="59"/>
                      <a:pt x="20" y="67"/>
                      <a:pt x="26" y="73"/>
                    </a:cubicBezTo>
                    <a:lnTo>
                      <a:pt x="26" y="73"/>
                    </a:lnTo>
                    <a:cubicBezTo>
                      <a:pt x="31" y="79"/>
                      <a:pt x="40" y="83"/>
                      <a:pt x="47" y="83"/>
                    </a:cubicBezTo>
                    <a:lnTo>
                      <a:pt x="93" y="83"/>
                    </a:lnTo>
                    <a:lnTo>
                      <a:pt x="93" y="83"/>
                    </a:lnTo>
                    <a:cubicBezTo>
                      <a:pt x="100" y="83"/>
                      <a:pt x="109" y="79"/>
                      <a:pt x="114" y="73"/>
                    </a:cubicBezTo>
                    <a:lnTo>
                      <a:pt x="114" y="73"/>
                    </a:lnTo>
                    <a:cubicBezTo>
                      <a:pt x="120" y="67"/>
                      <a:pt x="124" y="59"/>
                      <a:pt x="124" y="50"/>
                    </a:cubicBezTo>
                    <a:lnTo>
                      <a:pt x="124" y="50"/>
                    </a:lnTo>
                    <a:cubicBezTo>
                      <a:pt x="124" y="42"/>
                      <a:pt x="120" y="33"/>
                      <a:pt x="114" y="27"/>
                    </a:cubicBezTo>
                    <a:lnTo>
                      <a:pt x="114" y="27"/>
                    </a:lnTo>
                    <a:cubicBezTo>
                      <a:pt x="109" y="21"/>
                      <a:pt x="100" y="17"/>
                      <a:pt x="93" y="17"/>
                    </a:cubicBezTo>
                    <a:lnTo>
                      <a:pt x="47" y="17"/>
                    </a:lnTo>
                    <a:close/>
                    <a:moveTo>
                      <a:pt x="93" y="101"/>
                    </a:moveTo>
                    <a:lnTo>
                      <a:pt x="47" y="101"/>
                    </a:lnTo>
                    <a:lnTo>
                      <a:pt x="47" y="101"/>
                    </a:lnTo>
                    <a:cubicBezTo>
                      <a:pt x="35" y="101"/>
                      <a:pt x="23" y="95"/>
                      <a:pt x="14" y="86"/>
                    </a:cubicBezTo>
                    <a:lnTo>
                      <a:pt x="14" y="86"/>
                    </a:lnTo>
                    <a:cubicBezTo>
                      <a:pt x="5" y="76"/>
                      <a:pt x="0" y="64"/>
                      <a:pt x="0" y="50"/>
                    </a:cubicBezTo>
                    <a:lnTo>
                      <a:pt x="0" y="50"/>
                    </a:lnTo>
                    <a:cubicBezTo>
                      <a:pt x="0" y="36"/>
                      <a:pt x="5" y="24"/>
                      <a:pt x="14" y="15"/>
                    </a:cubicBezTo>
                    <a:lnTo>
                      <a:pt x="14" y="15"/>
                    </a:lnTo>
                    <a:cubicBezTo>
                      <a:pt x="23" y="6"/>
                      <a:pt x="35" y="0"/>
                      <a:pt x="47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106" y="0"/>
                      <a:pt x="118" y="6"/>
                      <a:pt x="126" y="15"/>
                    </a:cubicBezTo>
                    <a:lnTo>
                      <a:pt x="126" y="15"/>
                    </a:lnTo>
                    <a:cubicBezTo>
                      <a:pt x="136" y="24"/>
                      <a:pt x="141" y="36"/>
                      <a:pt x="141" y="50"/>
                    </a:cubicBezTo>
                    <a:lnTo>
                      <a:pt x="141" y="50"/>
                    </a:lnTo>
                    <a:cubicBezTo>
                      <a:pt x="141" y="64"/>
                      <a:pt x="136" y="76"/>
                      <a:pt x="126" y="86"/>
                    </a:cubicBezTo>
                    <a:lnTo>
                      <a:pt x="126" y="86"/>
                    </a:lnTo>
                    <a:cubicBezTo>
                      <a:pt x="118" y="95"/>
                      <a:pt x="106" y="101"/>
                      <a:pt x="93" y="1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87">
                <a:extLst>
                  <a:ext uri="{FF2B5EF4-FFF2-40B4-BE49-F238E27FC236}">
                    <a16:creationId xmlns:a16="http://schemas.microsoft.com/office/drawing/2014/main" id="{E92F174C-CC38-4775-A5C2-35C75396F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1921" y="6443969"/>
                <a:ext cx="109885" cy="133432"/>
              </a:xfrm>
              <a:custGeom>
                <a:avLst/>
                <a:gdLst>
                  <a:gd name="T0" fmla="*/ 39 w 124"/>
                  <a:gd name="T1" fmla="*/ 0 h 151"/>
                  <a:gd name="T2" fmla="*/ 62 w 124"/>
                  <a:gd name="T3" fmla="*/ 0 h 151"/>
                  <a:gd name="T4" fmla="*/ 84 w 124"/>
                  <a:gd name="T5" fmla="*/ 0 h 151"/>
                  <a:gd name="T6" fmla="*/ 84 w 124"/>
                  <a:gd name="T7" fmla="*/ 0 h 151"/>
                  <a:gd name="T8" fmla="*/ 111 w 124"/>
                  <a:gd name="T9" fmla="*/ 12 h 151"/>
                  <a:gd name="T10" fmla="*/ 111 w 124"/>
                  <a:gd name="T11" fmla="*/ 12 h 151"/>
                  <a:gd name="T12" fmla="*/ 123 w 124"/>
                  <a:gd name="T13" fmla="*/ 41 h 151"/>
                  <a:gd name="T14" fmla="*/ 123 w 124"/>
                  <a:gd name="T15" fmla="*/ 75 h 151"/>
                  <a:gd name="T16" fmla="*/ 123 w 124"/>
                  <a:gd name="T17" fmla="*/ 109 h 151"/>
                  <a:gd name="T18" fmla="*/ 123 w 124"/>
                  <a:gd name="T19" fmla="*/ 109 h 151"/>
                  <a:gd name="T20" fmla="*/ 111 w 124"/>
                  <a:gd name="T21" fmla="*/ 138 h 151"/>
                  <a:gd name="T22" fmla="*/ 111 w 124"/>
                  <a:gd name="T23" fmla="*/ 138 h 151"/>
                  <a:gd name="T24" fmla="*/ 84 w 124"/>
                  <a:gd name="T25" fmla="*/ 150 h 151"/>
                  <a:gd name="T26" fmla="*/ 62 w 124"/>
                  <a:gd name="T27" fmla="*/ 150 h 151"/>
                  <a:gd name="T28" fmla="*/ 39 w 124"/>
                  <a:gd name="T29" fmla="*/ 150 h 151"/>
                  <a:gd name="T30" fmla="*/ 39 w 124"/>
                  <a:gd name="T31" fmla="*/ 150 h 151"/>
                  <a:gd name="T32" fmla="*/ 12 w 124"/>
                  <a:gd name="T33" fmla="*/ 138 h 151"/>
                  <a:gd name="T34" fmla="*/ 12 w 124"/>
                  <a:gd name="T35" fmla="*/ 138 h 151"/>
                  <a:gd name="T36" fmla="*/ 0 w 124"/>
                  <a:gd name="T37" fmla="*/ 109 h 151"/>
                  <a:gd name="T38" fmla="*/ 0 w 124"/>
                  <a:gd name="T39" fmla="*/ 75 h 151"/>
                  <a:gd name="T40" fmla="*/ 0 w 124"/>
                  <a:gd name="T41" fmla="*/ 41 h 151"/>
                  <a:gd name="T42" fmla="*/ 0 w 124"/>
                  <a:gd name="T43" fmla="*/ 41 h 151"/>
                  <a:gd name="T44" fmla="*/ 12 w 124"/>
                  <a:gd name="T45" fmla="*/ 12 h 151"/>
                  <a:gd name="T46" fmla="*/ 12 w 124"/>
                  <a:gd name="T47" fmla="*/ 12 h 151"/>
                  <a:gd name="T48" fmla="*/ 39 w 124"/>
                  <a:gd name="T4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4" h="151">
                    <a:moveTo>
                      <a:pt x="39" y="0"/>
                    </a:moveTo>
                    <a:lnTo>
                      <a:pt x="62" y="0"/>
                    </a:lnTo>
                    <a:lnTo>
                      <a:pt x="84" y="0"/>
                    </a:lnTo>
                    <a:lnTo>
                      <a:pt x="84" y="0"/>
                    </a:lnTo>
                    <a:cubicBezTo>
                      <a:pt x="94" y="0"/>
                      <a:pt x="104" y="4"/>
                      <a:pt x="111" y="12"/>
                    </a:cubicBezTo>
                    <a:lnTo>
                      <a:pt x="111" y="12"/>
                    </a:lnTo>
                    <a:cubicBezTo>
                      <a:pt x="119" y="18"/>
                      <a:pt x="123" y="29"/>
                      <a:pt x="123" y="41"/>
                    </a:cubicBezTo>
                    <a:lnTo>
                      <a:pt x="123" y="75"/>
                    </a:lnTo>
                    <a:lnTo>
                      <a:pt x="123" y="109"/>
                    </a:lnTo>
                    <a:lnTo>
                      <a:pt x="123" y="109"/>
                    </a:lnTo>
                    <a:cubicBezTo>
                      <a:pt x="123" y="120"/>
                      <a:pt x="119" y="131"/>
                      <a:pt x="111" y="138"/>
                    </a:cubicBezTo>
                    <a:lnTo>
                      <a:pt x="111" y="138"/>
                    </a:lnTo>
                    <a:cubicBezTo>
                      <a:pt x="104" y="146"/>
                      <a:pt x="94" y="150"/>
                      <a:pt x="84" y="150"/>
                    </a:cubicBezTo>
                    <a:lnTo>
                      <a:pt x="62" y="150"/>
                    </a:lnTo>
                    <a:lnTo>
                      <a:pt x="39" y="150"/>
                    </a:lnTo>
                    <a:lnTo>
                      <a:pt x="39" y="150"/>
                    </a:lnTo>
                    <a:cubicBezTo>
                      <a:pt x="29" y="150"/>
                      <a:pt x="19" y="146"/>
                      <a:pt x="12" y="138"/>
                    </a:cubicBezTo>
                    <a:lnTo>
                      <a:pt x="12" y="138"/>
                    </a:lnTo>
                    <a:cubicBezTo>
                      <a:pt x="4" y="131"/>
                      <a:pt x="0" y="120"/>
                      <a:pt x="0" y="109"/>
                    </a:cubicBezTo>
                    <a:lnTo>
                      <a:pt x="0" y="75"/>
                    </a:lnTo>
                    <a:lnTo>
                      <a:pt x="0" y="41"/>
                    </a:lnTo>
                    <a:lnTo>
                      <a:pt x="0" y="41"/>
                    </a:lnTo>
                    <a:cubicBezTo>
                      <a:pt x="0" y="29"/>
                      <a:pt x="4" y="18"/>
                      <a:pt x="12" y="12"/>
                    </a:cubicBezTo>
                    <a:lnTo>
                      <a:pt x="12" y="12"/>
                    </a:lnTo>
                    <a:cubicBezTo>
                      <a:pt x="19" y="4"/>
                      <a:pt x="29" y="0"/>
                      <a:pt x="39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88">
                <a:extLst>
                  <a:ext uri="{FF2B5EF4-FFF2-40B4-BE49-F238E27FC236}">
                    <a16:creationId xmlns:a16="http://schemas.microsoft.com/office/drawing/2014/main" id="{6AC2A583-4576-4AA3-9ED5-B34E31AA5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4072" y="6436120"/>
                <a:ext cx="125583" cy="153055"/>
              </a:xfrm>
              <a:custGeom>
                <a:avLst/>
                <a:gdLst>
                  <a:gd name="T0" fmla="*/ 47 w 141"/>
                  <a:gd name="T1" fmla="*/ 18 h 171"/>
                  <a:gd name="T2" fmla="*/ 47 w 141"/>
                  <a:gd name="T3" fmla="*/ 18 h 171"/>
                  <a:gd name="T4" fmla="*/ 26 w 141"/>
                  <a:gd name="T5" fmla="*/ 27 h 171"/>
                  <a:gd name="T6" fmla="*/ 26 w 141"/>
                  <a:gd name="T7" fmla="*/ 27 h 171"/>
                  <a:gd name="T8" fmla="*/ 17 w 141"/>
                  <a:gd name="T9" fmla="*/ 51 h 171"/>
                  <a:gd name="T10" fmla="*/ 17 w 141"/>
                  <a:gd name="T11" fmla="*/ 119 h 171"/>
                  <a:gd name="T12" fmla="*/ 17 w 141"/>
                  <a:gd name="T13" fmla="*/ 119 h 171"/>
                  <a:gd name="T14" fmla="*/ 26 w 141"/>
                  <a:gd name="T15" fmla="*/ 142 h 171"/>
                  <a:gd name="T16" fmla="*/ 26 w 141"/>
                  <a:gd name="T17" fmla="*/ 142 h 171"/>
                  <a:gd name="T18" fmla="*/ 47 w 141"/>
                  <a:gd name="T19" fmla="*/ 152 h 171"/>
                  <a:gd name="T20" fmla="*/ 92 w 141"/>
                  <a:gd name="T21" fmla="*/ 152 h 171"/>
                  <a:gd name="T22" fmla="*/ 92 w 141"/>
                  <a:gd name="T23" fmla="*/ 152 h 171"/>
                  <a:gd name="T24" fmla="*/ 113 w 141"/>
                  <a:gd name="T25" fmla="*/ 142 h 171"/>
                  <a:gd name="T26" fmla="*/ 113 w 141"/>
                  <a:gd name="T27" fmla="*/ 142 h 171"/>
                  <a:gd name="T28" fmla="*/ 123 w 141"/>
                  <a:gd name="T29" fmla="*/ 119 h 171"/>
                  <a:gd name="T30" fmla="*/ 123 w 141"/>
                  <a:gd name="T31" fmla="*/ 51 h 171"/>
                  <a:gd name="T32" fmla="*/ 123 w 141"/>
                  <a:gd name="T33" fmla="*/ 51 h 171"/>
                  <a:gd name="T34" fmla="*/ 113 w 141"/>
                  <a:gd name="T35" fmla="*/ 27 h 171"/>
                  <a:gd name="T36" fmla="*/ 113 w 141"/>
                  <a:gd name="T37" fmla="*/ 27 h 171"/>
                  <a:gd name="T38" fmla="*/ 92 w 141"/>
                  <a:gd name="T39" fmla="*/ 18 h 171"/>
                  <a:gd name="T40" fmla="*/ 47 w 141"/>
                  <a:gd name="T41" fmla="*/ 18 h 171"/>
                  <a:gd name="T42" fmla="*/ 92 w 141"/>
                  <a:gd name="T43" fmla="*/ 170 h 171"/>
                  <a:gd name="T44" fmla="*/ 47 w 141"/>
                  <a:gd name="T45" fmla="*/ 170 h 171"/>
                  <a:gd name="T46" fmla="*/ 47 w 141"/>
                  <a:gd name="T47" fmla="*/ 170 h 171"/>
                  <a:gd name="T48" fmla="*/ 14 w 141"/>
                  <a:gd name="T49" fmla="*/ 154 h 171"/>
                  <a:gd name="T50" fmla="*/ 14 w 141"/>
                  <a:gd name="T51" fmla="*/ 154 h 171"/>
                  <a:gd name="T52" fmla="*/ 0 w 141"/>
                  <a:gd name="T53" fmla="*/ 119 h 171"/>
                  <a:gd name="T54" fmla="*/ 0 w 141"/>
                  <a:gd name="T55" fmla="*/ 51 h 171"/>
                  <a:gd name="T56" fmla="*/ 0 w 141"/>
                  <a:gd name="T57" fmla="*/ 51 h 171"/>
                  <a:gd name="T58" fmla="*/ 14 w 141"/>
                  <a:gd name="T59" fmla="*/ 15 h 171"/>
                  <a:gd name="T60" fmla="*/ 14 w 141"/>
                  <a:gd name="T61" fmla="*/ 15 h 171"/>
                  <a:gd name="T62" fmla="*/ 47 w 141"/>
                  <a:gd name="T63" fmla="*/ 0 h 171"/>
                  <a:gd name="T64" fmla="*/ 92 w 141"/>
                  <a:gd name="T65" fmla="*/ 0 h 171"/>
                  <a:gd name="T66" fmla="*/ 92 w 141"/>
                  <a:gd name="T67" fmla="*/ 0 h 171"/>
                  <a:gd name="T68" fmla="*/ 125 w 141"/>
                  <a:gd name="T69" fmla="*/ 15 h 171"/>
                  <a:gd name="T70" fmla="*/ 125 w 141"/>
                  <a:gd name="T71" fmla="*/ 15 h 171"/>
                  <a:gd name="T72" fmla="*/ 140 w 141"/>
                  <a:gd name="T73" fmla="*/ 51 h 171"/>
                  <a:gd name="T74" fmla="*/ 140 w 141"/>
                  <a:gd name="T75" fmla="*/ 119 h 171"/>
                  <a:gd name="T76" fmla="*/ 140 w 141"/>
                  <a:gd name="T77" fmla="*/ 119 h 171"/>
                  <a:gd name="T78" fmla="*/ 125 w 141"/>
                  <a:gd name="T79" fmla="*/ 154 h 171"/>
                  <a:gd name="T80" fmla="*/ 125 w 141"/>
                  <a:gd name="T81" fmla="*/ 154 h 171"/>
                  <a:gd name="T82" fmla="*/ 92 w 141"/>
                  <a:gd name="T83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1" h="171">
                    <a:moveTo>
                      <a:pt x="47" y="18"/>
                    </a:moveTo>
                    <a:lnTo>
                      <a:pt x="47" y="18"/>
                    </a:lnTo>
                    <a:cubicBezTo>
                      <a:pt x="40" y="18"/>
                      <a:pt x="31" y="22"/>
                      <a:pt x="26" y="27"/>
                    </a:cubicBezTo>
                    <a:lnTo>
                      <a:pt x="26" y="27"/>
                    </a:lnTo>
                    <a:cubicBezTo>
                      <a:pt x="20" y="33"/>
                      <a:pt x="17" y="42"/>
                      <a:pt x="17" y="51"/>
                    </a:cubicBezTo>
                    <a:lnTo>
                      <a:pt x="17" y="119"/>
                    </a:lnTo>
                    <a:lnTo>
                      <a:pt x="17" y="119"/>
                    </a:lnTo>
                    <a:cubicBezTo>
                      <a:pt x="17" y="128"/>
                      <a:pt x="20" y="136"/>
                      <a:pt x="26" y="142"/>
                    </a:cubicBezTo>
                    <a:lnTo>
                      <a:pt x="26" y="142"/>
                    </a:lnTo>
                    <a:cubicBezTo>
                      <a:pt x="31" y="148"/>
                      <a:pt x="40" y="152"/>
                      <a:pt x="47" y="152"/>
                    </a:cubicBezTo>
                    <a:lnTo>
                      <a:pt x="92" y="152"/>
                    </a:lnTo>
                    <a:lnTo>
                      <a:pt x="92" y="152"/>
                    </a:lnTo>
                    <a:cubicBezTo>
                      <a:pt x="99" y="152"/>
                      <a:pt x="107" y="148"/>
                      <a:pt x="113" y="142"/>
                    </a:cubicBezTo>
                    <a:lnTo>
                      <a:pt x="113" y="142"/>
                    </a:lnTo>
                    <a:cubicBezTo>
                      <a:pt x="119" y="136"/>
                      <a:pt x="123" y="128"/>
                      <a:pt x="123" y="119"/>
                    </a:cubicBezTo>
                    <a:lnTo>
                      <a:pt x="123" y="51"/>
                    </a:lnTo>
                    <a:lnTo>
                      <a:pt x="123" y="51"/>
                    </a:lnTo>
                    <a:cubicBezTo>
                      <a:pt x="123" y="42"/>
                      <a:pt x="119" y="33"/>
                      <a:pt x="113" y="27"/>
                    </a:cubicBezTo>
                    <a:lnTo>
                      <a:pt x="113" y="27"/>
                    </a:lnTo>
                    <a:cubicBezTo>
                      <a:pt x="107" y="22"/>
                      <a:pt x="99" y="18"/>
                      <a:pt x="92" y="18"/>
                    </a:cubicBezTo>
                    <a:lnTo>
                      <a:pt x="47" y="18"/>
                    </a:lnTo>
                    <a:close/>
                    <a:moveTo>
                      <a:pt x="92" y="170"/>
                    </a:moveTo>
                    <a:lnTo>
                      <a:pt x="47" y="170"/>
                    </a:lnTo>
                    <a:lnTo>
                      <a:pt x="47" y="170"/>
                    </a:lnTo>
                    <a:cubicBezTo>
                      <a:pt x="35" y="170"/>
                      <a:pt x="23" y="164"/>
                      <a:pt x="14" y="154"/>
                    </a:cubicBezTo>
                    <a:lnTo>
                      <a:pt x="14" y="154"/>
                    </a:lnTo>
                    <a:cubicBezTo>
                      <a:pt x="4" y="145"/>
                      <a:pt x="0" y="133"/>
                      <a:pt x="0" y="119"/>
                    </a:cubicBez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37"/>
                      <a:pt x="4" y="24"/>
                      <a:pt x="14" y="15"/>
                    </a:cubicBezTo>
                    <a:lnTo>
                      <a:pt x="14" y="15"/>
                    </a:lnTo>
                    <a:cubicBezTo>
                      <a:pt x="23" y="5"/>
                      <a:pt x="35" y="0"/>
                      <a:pt x="47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105" y="0"/>
                      <a:pt x="117" y="5"/>
                      <a:pt x="125" y="15"/>
                    </a:cubicBezTo>
                    <a:lnTo>
                      <a:pt x="125" y="15"/>
                    </a:lnTo>
                    <a:cubicBezTo>
                      <a:pt x="135" y="24"/>
                      <a:pt x="140" y="37"/>
                      <a:pt x="140" y="51"/>
                    </a:cubicBezTo>
                    <a:lnTo>
                      <a:pt x="140" y="119"/>
                    </a:lnTo>
                    <a:lnTo>
                      <a:pt x="140" y="119"/>
                    </a:lnTo>
                    <a:cubicBezTo>
                      <a:pt x="140" y="133"/>
                      <a:pt x="135" y="145"/>
                      <a:pt x="125" y="154"/>
                    </a:cubicBezTo>
                    <a:lnTo>
                      <a:pt x="125" y="154"/>
                    </a:lnTo>
                    <a:cubicBezTo>
                      <a:pt x="117" y="164"/>
                      <a:pt x="105" y="170"/>
                      <a:pt x="92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89">
                <a:extLst>
                  <a:ext uri="{FF2B5EF4-FFF2-40B4-BE49-F238E27FC236}">
                    <a16:creationId xmlns:a16="http://schemas.microsoft.com/office/drawing/2014/main" id="{35C1A79D-1C30-4943-8A88-77F657A93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00672" y="6357630"/>
                <a:ext cx="109885" cy="223696"/>
              </a:xfrm>
              <a:custGeom>
                <a:avLst/>
                <a:gdLst>
                  <a:gd name="T0" fmla="*/ 39 w 125"/>
                  <a:gd name="T1" fmla="*/ 0 h 251"/>
                  <a:gd name="T2" fmla="*/ 62 w 125"/>
                  <a:gd name="T3" fmla="*/ 0 h 251"/>
                  <a:gd name="T4" fmla="*/ 85 w 125"/>
                  <a:gd name="T5" fmla="*/ 0 h 251"/>
                  <a:gd name="T6" fmla="*/ 85 w 125"/>
                  <a:gd name="T7" fmla="*/ 0 h 251"/>
                  <a:gd name="T8" fmla="*/ 112 w 125"/>
                  <a:gd name="T9" fmla="*/ 13 h 251"/>
                  <a:gd name="T10" fmla="*/ 112 w 125"/>
                  <a:gd name="T11" fmla="*/ 13 h 251"/>
                  <a:gd name="T12" fmla="*/ 124 w 125"/>
                  <a:gd name="T13" fmla="*/ 42 h 251"/>
                  <a:gd name="T14" fmla="*/ 124 w 125"/>
                  <a:gd name="T15" fmla="*/ 125 h 251"/>
                  <a:gd name="T16" fmla="*/ 124 w 125"/>
                  <a:gd name="T17" fmla="*/ 209 h 251"/>
                  <a:gd name="T18" fmla="*/ 124 w 125"/>
                  <a:gd name="T19" fmla="*/ 209 h 251"/>
                  <a:gd name="T20" fmla="*/ 112 w 125"/>
                  <a:gd name="T21" fmla="*/ 238 h 251"/>
                  <a:gd name="T22" fmla="*/ 112 w 125"/>
                  <a:gd name="T23" fmla="*/ 238 h 251"/>
                  <a:gd name="T24" fmla="*/ 85 w 125"/>
                  <a:gd name="T25" fmla="*/ 250 h 251"/>
                  <a:gd name="T26" fmla="*/ 62 w 125"/>
                  <a:gd name="T27" fmla="*/ 250 h 251"/>
                  <a:gd name="T28" fmla="*/ 39 w 125"/>
                  <a:gd name="T29" fmla="*/ 250 h 251"/>
                  <a:gd name="T30" fmla="*/ 39 w 125"/>
                  <a:gd name="T31" fmla="*/ 250 h 251"/>
                  <a:gd name="T32" fmla="*/ 12 w 125"/>
                  <a:gd name="T33" fmla="*/ 238 h 251"/>
                  <a:gd name="T34" fmla="*/ 12 w 125"/>
                  <a:gd name="T35" fmla="*/ 238 h 251"/>
                  <a:gd name="T36" fmla="*/ 0 w 125"/>
                  <a:gd name="T37" fmla="*/ 209 h 251"/>
                  <a:gd name="T38" fmla="*/ 0 w 125"/>
                  <a:gd name="T39" fmla="*/ 125 h 251"/>
                  <a:gd name="T40" fmla="*/ 0 w 125"/>
                  <a:gd name="T41" fmla="*/ 42 h 251"/>
                  <a:gd name="T42" fmla="*/ 0 w 125"/>
                  <a:gd name="T43" fmla="*/ 42 h 251"/>
                  <a:gd name="T44" fmla="*/ 12 w 125"/>
                  <a:gd name="T45" fmla="*/ 13 h 251"/>
                  <a:gd name="T46" fmla="*/ 12 w 125"/>
                  <a:gd name="T47" fmla="*/ 13 h 251"/>
                  <a:gd name="T48" fmla="*/ 39 w 125"/>
                  <a:gd name="T49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251">
                    <a:moveTo>
                      <a:pt x="39" y="0"/>
                    </a:moveTo>
                    <a:lnTo>
                      <a:pt x="62" y="0"/>
                    </a:lnTo>
                    <a:lnTo>
                      <a:pt x="85" y="0"/>
                    </a:lnTo>
                    <a:lnTo>
                      <a:pt x="85" y="0"/>
                    </a:lnTo>
                    <a:cubicBezTo>
                      <a:pt x="96" y="0"/>
                      <a:pt x="105" y="5"/>
                      <a:pt x="112" y="13"/>
                    </a:cubicBezTo>
                    <a:lnTo>
                      <a:pt x="112" y="13"/>
                    </a:lnTo>
                    <a:cubicBezTo>
                      <a:pt x="120" y="20"/>
                      <a:pt x="124" y="30"/>
                      <a:pt x="124" y="42"/>
                    </a:cubicBezTo>
                    <a:lnTo>
                      <a:pt x="124" y="125"/>
                    </a:lnTo>
                    <a:lnTo>
                      <a:pt x="124" y="209"/>
                    </a:lnTo>
                    <a:lnTo>
                      <a:pt x="124" y="209"/>
                    </a:lnTo>
                    <a:cubicBezTo>
                      <a:pt x="124" y="220"/>
                      <a:pt x="120" y="231"/>
                      <a:pt x="112" y="238"/>
                    </a:cubicBezTo>
                    <a:lnTo>
                      <a:pt x="112" y="238"/>
                    </a:lnTo>
                    <a:cubicBezTo>
                      <a:pt x="105" y="246"/>
                      <a:pt x="96" y="250"/>
                      <a:pt x="85" y="250"/>
                    </a:cubicBezTo>
                    <a:lnTo>
                      <a:pt x="62" y="250"/>
                    </a:lnTo>
                    <a:lnTo>
                      <a:pt x="39" y="250"/>
                    </a:lnTo>
                    <a:lnTo>
                      <a:pt x="39" y="250"/>
                    </a:lnTo>
                    <a:cubicBezTo>
                      <a:pt x="29" y="250"/>
                      <a:pt x="19" y="246"/>
                      <a:pt x="12" y="238"/>
                    </a:cubicBezTo>
                    <a:lnTo>
                      <a:pt x="12" y="238"/>
                    </a:lnTo>
                    <a:cubicBezTo>
                      <a:pt x="4" y="231"/>
                      <a:pt x="0" y="220"/>
                      <a:pt x="0" y="209"/>
                    </a:cubicBezTo>
                    <a:lnTo>
                      <a:pt x="0" y="125"/>
                    </a:lnTo>
                    <a:lnTo>
                      <a:pt x="0" y="42"/>
                    </a:lnTo>
                    <a:lnTo>
                      <a:pt x="0" y="42"/>
                    </a:lnTo>
                    <a:cubicBezTo>
                      <a:pt x="0" y="30"/>
                      <a:pt x="4" y="20"/>
                      <a:pt x="12" y="13"/>
                    </a:cubicBezTo>
                    <a:lnTo>
                      <a:pt x="12" y="13"/>
                    </a:lnTo>
                    <a:cubicBezTo>
                      <a:pt x="19" y="5"/>
                      <a:pt x="29" y="0"/>
                      <a:pt x="39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90">
                <a:extLst>
                  <a:ext uri="{FF2B5EF4-FFF2-40B4-BE49-F238E27FC236}">
                    <a16:creationId xmlns:a16="http://schemas.microsoft.com/office/drawing/2014/main" id="{565089A0-1B7F-41F1-B0A7-241328F7D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2823" y="6349781"/>
                <a:ext cx="125583" cy="239393"/>
              </a:xfrm>
              <a:custGeom>
                <a:avLst/>
                <a:gdLst>
                  <a:gd name="T0" fmla="*/ 47 w 142"/>
                  <a:gd name="T1" fmla="*/ 18 h 269"/>
                  <a:gd name="T2" fmla="*/ 47 w 142"/>
                  <a:gd name="T3" fmla="*/ 18 h 269"/>
                  <a:gd name="T4" fmla="*/ 26 w 142"/>
                  <a:gd name="T5" fmla="*/ 27 h 269"/>
                  <a:gd name="T6" fmla="*/ 26 w 142"/>
                  <a:gd name="T7" fmla="*/ 27 h 269"/>
                  <a:gd name="T8" fmla="*/ 17 w 142"/>
                  <a:gd name="T9" fmla="*/ 50 h 269"/>
                  <a:gd name="T10" fmla="*/ 17 w 142"/>
                  <a:gd name="T11" fmla="*/ 217 h 269"/>
                  <a:gd name="T12" fmla="*/ 17 w 142"/>
                  <a:gd name="T13" fmla="*/ 217 h 269"/>
                  <a:gd name="T14" fmla="*/ 26 w 142"/>
                  <a:gd name="T15" fmla="*/ 240 h 269"/>
                  <a:gd name="T16" fmla="*/ 26 w 142"/>
                  <a:gd name="T17" fmla="*/ 240 h 269"/>
                  <a:gd name="T18" fmla="*/ 47 w 142"/>
                  <a:gd name="T19" fmla="*/ 250 h 269"/>
                  <a:gd name="T20" fmla="*/ 93 w 142"/>
                  <a:gd name="T21" fmla="*/ 250 h 269"/>
                  <a:gd name="T22" fmla="*/ 93 w 142"/>
                  <a:gd name="T23" fmla="*/ 250 h 269"/>
                  <a:gd name="T24" fmla="*/ 114 w 142"/>
                  <a:gd name="T25" fmla="*/ 240 h 269"/>
                  <a:gd name="T26" fmla="*/ 114 w 142"/>
                  <a:gd name="T27" fmla="*/ 240 h 269"/>
                  <a:gd name="T28" fmla="*/ 124 w 142"/>
                  <a:gd name="T29" fmla="*/ 217 h 269"/>
                  <a:gd name="T30" fmla="*/ 124 w 142"/>
                  <a:gd name="T31" fmla="*/ 50 h 269"/>
                  <a:gd name="T32" fmla="*/ 124 w 142"/>
                  <a:gd name="T33" fmla="*/ 50 h 269"/>
                  <a:gd name="T34" fmla="*/ 114 w 142"/>
                  <a:gd name="T35" fmla="*/ 27 h 269"/>
                  <a:gd name="T36" fmla="*/ 114 w 142"/>
                  <a:gd name="T37" fmla="*/ 27 h 269"/>
                  <a:gd name="T38" fmla="*/ 93 w 142"/>
                  <a:gd name="T39" fmla="*/ 18 h 269"/>
                  <a:gd name="T40" fmla="*/ 47 w 142"/>
                  <a:gd name="T41" fmla="*/ 18 h 269"/>
                  <a:gd name="T42" fmla="*/ 93 w 142"/>
                  <a:gd name="T43" fmla="*/ 268 h 269"/>
                  <a:gd name="T44" fmla="*/ 47 w 142"/>
                  <a:gd name="T45" fmla="*/ 268 h 269"/>
                  <a:gd name="T46" fmla="*/ 47 w 142"/>
                  <a:gd name="T47" fmla="*/ 268 h 269"/>
                  <a:gd name="T48" fmla="*/ 14 w 142"/>
                  <a:gd name="T49" fmla="*/ 252 h 269"/>
                  <a:gd name="T50" fmla="*/ 14 w 142"/>
                  <a:gd name="T51" fmla="*/ 252 h 269"/>
                  <a:gd name="T52" fmla="*/ 0 w 142"/>
                  <a:gd name="T53" fmla="*/ 217 h 269"/>
                  <a:gd name="T54" fmla="*/ 0 w 142"/>
                  <a:gd name="T55" fmla="*/ 50 h 269"/>
                  <a:gd name="T56" fmla="*/ 0 w 142"/>
                  <a:gd name="T57" fmla="*/ 50 h 269"/>
                  <a:gd name="T58" fmla="*/ 14 w 142"/>
                  <a:gd name="T59" fmla="*/ 14 h 269"/>
                  <a:gd name="T60" fmla="*/ 14 w 142"/>
                  <a:gd name="T61" fmla="*/ 14 h 269"/>
                  <a:gd name="T62" fmla="*/ 47 w 142"/>
                  <a:gd name="T63" fmla="*/ 0 h 269"/>
                  <a:gd name="T64" fmla="*/ 93 w 142"/>
                  <a:gd name="T65" fmla="*/ 0 h 269"/>
                  <a:gd name="T66" fmla="*/ 93 w 142"/>
                  <a:gd name="T67" fmla="*/ 0 h 269"/>
                  <a:gd name="T68" fmla="*/ 126 w 142"/>
                  <a:gd name="T69" fmla="*/ 14 h 269"/>
                  <a:gd name="T70" fmla="*/ 126 w 142"/>
                  <a:gd name="T71" fmla="*/ 14 h 269"/>
                  <a:gd name="T72" fmla="*/ 141 w 142"/>
                  <a:gd name="T73" fmla="*/ 50 h 269"/>
                  <a:gd name="T74" fmla="*/ 141 w 142"/>
                  <a:gd name="T75" fmla="*/ 217 h 269"/>
                  <a:gd name="T76" fmla="*/ 141 w 142"/>
                  <a:gd name="T77" fmla="*/ 217 h 269"/>
                  <a:gd name="T78" fmla="*/ 126 w 142"/>
                  <a:gd name="T79" fmla="*/ 252 h 269"/>
                  <a:gd name="T80" fmla="*/ 126 w 142"/>
                  <a:gd name="T81" fmla="*/ 252 h 269"/>
                  <a:gd name="T82" fmla="*/ 93 w 142"/>
                  <a:gd name="T83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2" h="269">
                    <a:moveTo>
                      <a:pt x="47" y="18"/>
                    </a:moveTo>
                    <a:lnTo>
                      <a:pt x="47" y="18"/>
                    </a:lnTo>
                    <a:cubicBezTo>
                      <a:pt x="40" y="18"/>
                      <a:pt x="32" y="21"/>
                      <a:pt x="26" y="27"/>
                    </a:cubicBezTo>
                    <a:lnTo>
                      <a:pt x="26" y="27"/>
                    </a:lnTo>
                    <a:cubicBezTo>
                      <a:pt x="20" y="33"/>
                      <a:pt x="17" y="42"/>
                      <a:pt x="17" y="50"/>
                    </a:cubicBezTo>
                    <a:lnTo>
                      <a:pt x="17" y="217"/>
                    </a:lnTo>
                    <a:lnTo>
                      <a:pt x="17" y="217"/>
                    </a:lnTo>
                    <a:cubicBezTo>
                      <a:pt x="17" y="226"/>
                      <a:pt x="20" y="234"/>
                      <a:pt x="26" y="240"/>
                    </a:cubicBezTo>
                    <a:lnTo>
                      <a:pt x="26" y="240"/>
                    </a:lnTo>
                    <a:cubicBezTo>
                      <a:pt x="32" y="246"/>
                      <a:pt x="40" y="250"/>
                      <a:pt x="47" y="250"/>
                    </a:cubicBezTo>
                    <a:lnTo>
                      <a:pt x="93" y="250"/>
                    </a:lnTo>
                    <a:lnTo>
                      <a:pt x="93" y="250"/>
                    </a:lnTo>
                    <a:cubicBezTo>
                      <a:pt x="100" y="250"/>
                      <a:pt x="109" y="246"/>
                      <a:pt x="114" y="240"/>
                    </a:cubicBezTo>
                    <a:lnTo>
                      <a:pt x="114" y="240"/>
                    </a:lnTo>
                    <a:cubicBezTo>
                      <a:pt x="120" y="234"/>
                      <a:pt x="124" y="226"/>
                      <a:pt x="124" y="217"/>
                    </a:cubicBezTo>
                    <a:lnTo>
                      <a:pt x="124" y="50"/>
                    </a:lnTo>
                    <a:lnTo>
                      <a:pt x="124" y="50"/>
                    </a:lnTo>
                    <a:cubicBezTo>
                      <a:pt x="124" y="42"/>
                      <a:pt x="120" y="33"/>
                      <a:pt x="114" y="27"/>
                    </a:cubicBezTo>
                    <a:lnTo>
                      <a:pt x="114" y="27"/>
                    </a:lnTo>
                    <a:cubicBezTo>
                      <a:pt x="109" y="21"/>
                      <a:pt x="100" y="18"/>
                      <a:pt x="93" y="18"/>
                    </a:cubicBezTo>
                    <a:lnTo>
                      <a:pt x="47" y="18"/>
                    </a:lnTo>
                    <a:close/>
                    <a:moveTo>
                      <a:pt x="93" y="268"/>
                    </a:moveTo>
                    <a:lnTo>
                      <a:pt x="47" y="268"/>
                    </a:lnTo>
                    <a:lnTo>
                      <a:pt x="47" y="268"/>
                    </a:lnTo>
                    <a:cubicBezTo>
                      <a:pt x="35" y="268"/>
                      <a:pt x="23" y="262"/>
                      <a:pt x="14" y="252"/>
                    </a:cubicBezTo>
                    <a:lnTo>
                      <a:pt x="14" y="252"/>
                    </a:lnTo>
                    <a:cubicBezTo>
                      <a:pt x="4" y="243"/>
                      <a:pt x="0" y="231"/>
                      <a:pt x="0" y="217"/>
                    </a:cubicBezTo>
                    <a:lnTo>
                      <a:pt x="0" y="50"/>
                    </a:lnTo>
                    <a:lnTo>
                      <a:pt x="0" y="50"/>
                    </a:lnTo>
                    <a:cubicBezTo>
                      <a:pt x="0" y="36"/>
                      <a:pt x="4" y="23"/>
                      <a:pt x="14" y="14"/>
                    </a:cubicBezTo>
                    <a:lnTo>
                      <a:pt x="14" y="14"/>
                    </a:lnTo>
                    <a:cubicBezTo>
                      <a:pt x="23" y="5"/>
                      <a:pt x="35" y="0"/>
                      <a:pt x="47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106" y="0"/>
                      <a:pt x="118" y="5"/>
                      <a:pt x="126" y="14"/>
                    </a:cubicBezTo>
                    <a:lnTo>
                      <a:pt x="126" y="14"/>
                    </a:lnTo>
                    <a:cubicBezTo>
                      <a:pt x="135" y="23"/>
                      <a:pt x="141" y="36"/>
                      <a:pt x="141" y="50"/>
                    </a:cubicBezTo>
                    <a:lnTo>
                      <a:pt x="141" y="217"/>
                    </a:lnTo>
                    <a:lnTo>
                      <a:pt x="141" y="217"/>
                    </a:lnTo>
                    <a:cubicBezTo>
                      <a:pt x="141" y="231"/>
                      <a:pt x="135" y="243"/>
                      <a:pt x="126" y="252"/>
                    </a:cubicBezTo>
                    <a:lnTo>
                      <a:pt x="126" y="252"/>
                    </a:lnTo>
                    <a:cubicBezTo>
                      <a:pt x="118" y="262"/>
                      <a:pt x="106" y="268"/>
                      <a:pt x="93" y="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91">
                <a:extLst>
                  <a:ext uri="{FF2B5EF4-FFF2-40B4-BE49-F238E27FC236}">
                    <a16:creationId xmlns:a16="http://schemas.microsoft.com/office/drawing/2014/main" id="{EAAF6AC3-9D0F-408F-87E2-B58C0232B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0821" y="6310537"/>
                <a:ext cx="1475598" cy="19624"/>
              </a:xfrm>
              <a:custGeom>
                <a:avLst/>
                <a:gdLst>
                  <a:gd name="T0" fmla="*/ 1655 w 1656"/>
                  <a:gd name="T1" fmla="*/ 19 h 20"/>
                  <a:gd name="T2" fmla="*/ 0 w 1656"/>
                  <a:gd name="T3" fmla="*/ 19 h 20"/>
                  <a:gd name="T4" fmla="*/ 0 w 1656"/>
                  <a:gd name="T5" fmla="*/ 0 h 20"/>
                  <a:gd name="T6" fmla="*/ 1655 w 1656"/>
                  <a:gd name="T7" fmla="*/ 0 h 20"/>
                  <a:gd name="T8" fmla="*/ 1655 w 1656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6" h="20">
                    <a:moveTo>
                      <a:pt x="1655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1655" y="0"/>
                    </a:lnTo>
                    <a:lnTo>
                      <a:pt x="1655" y="1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92">
                <a:extLst>
                  <a:ext uri="{FF2B5EF4-FFF2-40B4-BE49-F238E27FC236}">
                    <a16:creationId xmlns:a16="http://schemas.microsoft.com/office/drawing/2014/main" id="{21D09C39-0599-4EA3-858C-6AF89F5E4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1610" y="5725793"/>
                <a:ext cx="937945" cy="1091001"/>
              </a:xfrm>
              <a:custGeom>
                <a:avLst/>
                <a:gdLst>
                  <a:gd name="T0" fmla="*/ 968 w 1053"/>
                  <a:gd name="T1" fmla="*/ 1224 h 1225"/>
                  <a:gd name="T2" fmla="*/ 526 w 1053"/>
                  <a:gd name="T3" fmla="*/ 1224 h 1225"/>
                  <a:gd name="T4" fmla="*/ 85 w 1053"/>
                  <a:gd name="T5" fmla="*/ 1224 h 1225"/>
                  <a:gd name="T6" fmla="*/ 85 w 1053"/>
                  <a:gd name="T7" fmla="*/ 1224 h 1225"/>
                  <a:gd name="T8" fmla="*/ 25 w 1053"/>
                  <a:gd name="T9" fmla="*/ 1198 h 1225"/>
                  <a:gd name="T10" fmla="*/ 25 w 1053"/>
                  <a:gd name="T11" fmla="*/ 1198 h 1225"/>
                  <a:gd name="T12" fmla="*/ 0 w 1053"/>
                  <a:gd name="T13" fmla="*/ 1136 h 1225"/>
                  <a:gd name="T14" fmla="*/ 0 w 1053"/>
                  <a:gd name="T15" fmla="*/ 612 h 1225"/>
                  <a:gd name="T16" fmla="*/ 0 w 1053"/>
                  <a:gd name="T17" fmla="*/ 88 h 1225"/>
                  <a:gd name="T18" fmla="*/ 0 w 1053"/>
                  <a:gd name="T19" fmla="*/ 88 h 1225"/>
                  <a:gd name="T20" fmla="*/ 25 w 1053"/>
                  <a:gd name="T21" fmla="*/ 25 h 1225"/>
                  <a:gd name="T22" fmla="*/ 25 w 1053"/>
                  <a:gd name="T23" fmla="*/ 25 h 1225"/>
                  <a:gd name="T24" fmla="*/ 85 w 1053"/>
                  <a:gd name="T25" fmla="*/ 0 h 1225"/>
                  <a:gd name="T26" fmla="*/ 526 w 1053"/>
                  <a:gd name="T27" fmla="*/ 0 h 1225"/>
                  <a:gd name="T28" fmla="*/ 968 w 1053"/>
                  <a:gd name="T29" fmla="*/ 0 h 1225"/>
                  <a:gd name="T30" fmla="*/ 968 w 1053"/>
                  <a:gd name="T31" fmla="*/ 0 h 1225"/>
                  <a:gd name="T32" fmla="*/ 1028 w 1053"/>
                  <a:gd name="T33" fmla="*/ 25 h 1225"/>
                  <a:gd name="T34" fmla="*/ 1028 w 1053"/>
                  <a:gd name="T35" fmla="*/ 25 h 1225"/>
                  <a:gd name="T36" fmla="*/ 1052 w 1053"/>
                  <a:gd name="T37" fmla="*/ 88 h 1225"/>
                  <a:gd name="T38" fmla="*/ 1052 w 1053"/>
                  <a:gd name="T39" fmla="*/ 612 h 1225"/>
                  <a:gd name="T40" fmla="*/ 1052 w 1053"/>
                  <a:gd name="T41" fmla="*/ 1136 h 1225"/>
                  <a:gd name="T42" fmla="*/ 1052 w 1053"/>
                  <a:gd name="T43" fmla="*/ 1136 h 1225"/>
                  <a:gd name="T44" fmla="*/ 1028 w 1053"/>
                  <a:gd name="T45" fmla="*/ 1198 h 1225"/>
                  <a:gd name="T46" fmla="*/ 1028 w 1053"/>
                  <a:gd name="T47" fmla="*/ 1198 h 1225"/>
                  <a:gd name="T48" fmla="*/ 968 w 1053"/>
                  <a:gd name="T49" fmla="*/ 1224 h 1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3" h="1225">
                    <a:moveTo>
                      <a:pt x="968" y="1224"/>
                    </a:moveTo>
                    <a:lnTo>
                      <a:pt x="526" y="1224"/>
                    </a:lnTo>
                    <a:lnTo>
                      <a:pt x="85" y="1224"/>
                    </a:lnTo>
                    <a:lnTo>
                      <a:pt x="85" y="1224"/>
                    </a:lnTo>
                    <a:cubicBezTo>
                      <a:pt x="62" y="1224"/>
                      <a:pt x="41" y="1214"/>
                      <a:pt x="25" y="1198"/>
                    </a:cubicBezTo>
                    <a:lnTo>
                      <a:pt x="25" y="1198"/>
                    </a:lnTo>
                    <a:cubicBezTo>
                      <a:pt x="10" y="1183"/>
                      <a:pt x="0" y="1161"/>
                      <a:pt x="0" y="1136"/>
                    </a:cubicBezTo>
                    <a:lnTo>
                      <a:pt x="0" y="612"/>
                    </a:lnTo>
                    <a:lnTo>
                      <a:pt x="0" y="88"/>
                    </a:lnTo>
                    <a:lnTo>
                      <a:pt x="0" y="88"/>
                    </a:lnTo>
                    <a:cubicBezTo>
                      <a:pt x="0" y="63"/>
                      <a:pt x="10" y="41"/>
                      <a:pt x="25" y="25"/>
                    </a:cubicBezTo>
                    <a:lnTo>
                      <a:pt x="25" y="25"/>
                    </a:lnTo>
                    <a:cubicBezTo>
                      <a:pt x="41" y="9"/>
                      <a:pt x="62" y="0"/>
                      <a:pt x="85" y="0"/>
                    </a:cubicBezTo>
                    <a:lnTo>
                      <a:pt x="526" y="0"/>
                    </a:lnTo>
                    <a:lnTo>
                      <a:pt x="968" y="0"/>
                    </a:lnTo>
                    <a:lnTo>
                      <a:pt x="968" y="0"/>
                    </a:lnTo>
                    <a:cubicBezTo>
                      <a:pt x="991" y="0"/>
                      <a:pt x="1012" y="9"/>
                      <a:pt x="1028" y="25"/>
                    </a:cubicBezTo>
                    <a:lnTo>
                      <a:pt x="1028" y="25"/>
                    </a:lnTo>
                    <a:cubicBezTo>
                      <a:pt x="1042" y="41"/>
                      <a:pt x="1052" y="63"/>
                      <a:pt x="1052" y="88"/>
                    </a:cubicBezTo>
                    <a:lnTo>
                      <a:pt x="1052" y="612"/>
                    </a:lnTo>
                    <a:lnTo>
                      <a:pt x="1052" y="1136"/>
                    </a:lnTo>
                    <a:lnTo>
                      <a:pt x="1052" y="1136"/>
                    </a:lnTo>
                    <a:cubicBezTo>
                      <a:pt x="1052" y="1161"/>
                      <a:pt x="1042" y="1183"/>
                      <a:pt x="1028" y="1198"/>
                    </a:cubicBezTo>
                    <a:lnTo>
                      <a:pt x="1028" y="1198"/>
                    </a:lnTo>
                    <a:cubicBezTo>
                      <a:pt x="1012" y="1214"/>
                      <a:pt x="991" y="1224"/>
                      <a:pt x="968" y="12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93">
                <a:extLst>
                  <a:ext uri="{FF2B5EF4-FFF2-40B4-BE49-F238E27FC236}">
                    <a16:creationId xmlns:a16="http://schemas.microsoft.com/office/drawing/2014/main" id="{40D1C803-A416-472A-BE6F-0CF153CDC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3761" y="5717944"/>
                <a:ext cx="949720" cy="1106699"/>
              </a:xfrm>
              <a:custGeom>
                <a:avLst/>
                <a:gdLst>
                  <a:gd name="T0" fmla="*/ 93 w 1069"/>
                  <a:gd name="T1" fmla="*/ 17 h 1243"/>
                  <a:gd name="T2" fmla="*/ 93 w 1069"/>
                  <a:gd name="T3" fmla="*/ 17 h 1243"/>
                  <a:gd name="T4" fmla="*/ 39 w 1069"/>
                  <a:gd name="T5" fmla="*/ 40 h 1243"/>
                  <a:gd name="T6" fmla="*/ 39 w 1069"/>
                  <a:gd name="T7" fmla="*/ 40 h 1243"/>
                  <a:gd name="T8" fmla="*/ 17 w 1069"/>
                  <a:gd name="T9" fmla="*/ 97 h 1243"/>
                  <a:gd name="T10" fmla="*/ 17 w 1069"/>
                  <a:gd name="T11" fmla="*/ 1145 h 1243"/>
                  <a:gd name="T12" fmla="*/ 17 w 1069"/>
                  <a:gd name="T13" fmla="*/ 1145 h 1243"/>
                  <a:gd name="T14" fmla="*/ 39 w 1069"/>
                  <a:gd name="T15" fmla="*/ 1201 h 1243"/>
                  <a:gd name="T16" fmla="*/ 39 w 1069"/>
                  <a:gd name="T17" fmla="*/ 1201 h 1243"/>
                  <a:gd name="T18" fmla="*/ 93 w 1069"/>
                  <a:gd name="T19" fmla="*/ 1224 h 1243"/>
                  <a:gd name="T20" fmla="*/ 976 w 1069"/>
                  <a:gd name="T21" fmla="*/ 1224 h 1243"/>
                  <a:gd name="T22" fmla="*/ 976 w 1069"/>
                  <a:gd name="T23" fmla="*/ 1224 h 1243"/>
                  <a:gd name="T24" fmla="*/ 1030 w 1069"/>
                  <a:gd name="T25" fmla="*/ 1201 h 1243"/>
                  <a:gd name="T26" fmla="*/ 1030 w 1069"/>
                  <a:gd name="T27" fmla="*/ 1201 h 1243"/>
                  <a:gd name="T28" fmla="*/ 1051 w 1069"/>
                  <a:gd name="T29" fmla="*/ 1145 h 1243"/>
                  <a:gd name="T30" fmla="*/ 1051 w 1069"/>
                  <a:gd name="T31" fmla="*/ 97 h 1243"/>
                  <a:gd name="T32" fmla="*/ 1051 w 1069"/>
                  <a:gd name="T33" fmla="*/ 97 h 1243"/>
                  <a:gd name="T34" fmla="*/ 1030 w 1069"/>
                  <a:gd name="T35" fmla="*/ 40 h 1243"/>
                  <a:gd name="T36" fmla="*/ 1030 w 1069"/>
                  <a:gd name="T37" fmla="*/ 40 h 1243"/>
                  <a:gd name="T38" fmla="*/ 976 w 1069"/>
                  <a:gd name="T39" fmla="*/ 17 h 1243"/>
                  <a:gd name="T40" fmla="*/ 93 w 1069"/>
                  <a:gd name="T41" fmla="*/ 17 h 1243"/>
                  <a:gd name="T42" fmla="*/ 976 w 1069"/>
                  <a:gd name="T43" fmla="*/ 1242 h 1243"/>
                  <a:gd name="T44" fmla="*/ 93 w 1069"/>
                  <a:gd name="T45" fmla="*/ 1242 h 1243"/>
                  <a:gd name="T46" fmla="*/ 93 w 1069"/>
                  <a:gd name="T47" fmla="*/ 1242 h 1243"/>
                  <a:gd name="T48" fmla="*/ 27 w 1069"/>
                  <a:gd name="T49" fmla="*/ 1213 h 1243"/>
                  <a:gd name="T50" fmla="*/ 27 w 1069"/>
                  <a:gd name="T51" fmla="*/ 1213 h 1243"/>
                  <a:gd name="T52" fmla="*/ 0 w 1069"/>
                  <a:gd name="T53" fmla="*/ 1145 h 1243"/>
                  <a:gd name="T54" fmla="*/ 0 w 1069"/>
                  <a:gd name="T55" fmla="*/ 97 h 1243"/>
                  <a:gd name="T56" fmla="*/ 0 w 1069"/>
                  <a:gd name="T57" fmla="*/ 97 h 1243"/>
                  <a:gd name="T58" fmla="*/ 27 w 1069"/>
                  <a:gd name="T59" fmla="*/ 28 h 1243"/>
                  <a:gd name="T60" fmla="*/ 27 w 1069"/>
                  <a:gd name="T61" fmla="*/ 28 h 1243"/>
                  <a:gd name="T62" fmla="*/ 93 w 1069"/>
                  <a:gd name="T63" fmla="*/ 0 h 1243"/>
                  <a:gd name="T64" fmla="*/ 976 w 1069"/>
                  <a:gd name="T65" fmla="*/ 0 h 1243"/>
                  <a:gd name="T66" fmla="*/ 976 w 1069"/>
                  <a:gd name="T67" fmla="*/ 0 h 1243"/>
                  <a:gd name="T68" fmla="*/ 1042 w 1069"/>
                  <a:gd name="T69" fmla="*/ 28 h 1243"/>
                  <a:gd name="T70" fmla="*/ 1042 w 1069"/>
                  <a:gd name="T71" fmla="*/ 28 h 1243"/>
                  <a:gd name="T72" fmla="*/ 1068 w 1069"/>
                  <a:gd name="T73" fmla="*/ 97 h 1243"/>
                  <a:gd name="T74" fmla="*/ 1068 w 1069"/>
                  <a:gd name="T75" fmla="*/ 1145 h 1243"/>
                  <a:gd name="T76" fmla="*/ 1068 w 1069"/>
                  <a:gd name="T77" fmla="*/ 1145 h 1243"/>
                  <a:gd name="T78" fmla="*/ 1042 w 1069"/>
                  <a:gd name="T79" fmla="*/ 1213 h 1243"/>
                  <a:gd name="T80" fmla="*/ 1042 w 1069"/>
                  <a:gd name="T81" fmla="*/ 1213 h 1243"/>
                  <a:gd name="T82" fmla="*/ 976 w 1069"/>
                  <a:gd name="T83" fmla="*/ 1242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9" h="1243">
                    <a:moveTo>
                      <a:pt x="93" y="17"/>
                    </a:moveTo>
                    <a:lnTo>
                      <a:pt x="93" y="17"/>
                    </a:lnTo>
                    <a:cubicBezTo>
                      <a:pt x="73" y="17"/>
                      <a:pt x="54" y="26"/>
                      <a:pt x="39" y="40"/>
                    </a:cubicBezTo>
                    <a:lnTo>
                      <a:pt x="39" y="40"/>
                    </a:lnTo>
                    <a:cubicBezTo>
                      <a:pt x="25" y="56"/>
                      <a:pt x="17" y="76"/>
                      <a:pt x="17" y="97"/>
                    </a:cubicBezTo>
                    <a:lnTo>
                      <a:pt x="17" y="1145"/>
                    </a:lnTo>
                    <a:lnTo>
                      <a:pt x="17" y="1145"/>
                    </a:lnTo>
                    <a:cubicBezTo>
                      <a:pt x="17" y="1166"/>
                      <a:pt x="25" y="1186"/>
                      <a:pt x="39" y="1201"/>
                    </a:cubicBezTo>
                    <a:lnTo>
                      <a:pt x="39" y="1201"/>
                    </a:lnTo>
                    <a:cubicBezTo>
                      <a:pt x="54" y="1216"/>
                      <a:pt x="73" y="1224"/>
                      <a:pt x="93" y="1224"/>
                    </a:cubicBezTo>
                    <a:lnTo>
                      <a:pt x="976" y="1224"/>
                    </a:lnTo>
                    <a:lnTo>
                      <a:pt x="976" y="1224"/>
                    </a:lnTo>
                    <a:cubicBezTo>
                      <a:pt x="997" y="1224"/>
                      <a:pt x="1015" y="1216"/>
                      <a:pt x="1030" y="1201"/>
                    </a:cubicBezTo>
                    <a:lnTo>
                      <a:pt x="1030" y="1201"/>
                    </a:lnTo>
                    <a:cubicBezTo>
                      <a:pt x="1044" y="1186"/>
                      <a:pt x="1051" y="1166"/>
                      <a:pt x="1051" y="1145"/>
                    </a:cubicBezTo>
                    <a:lnTo>
                      <a:pt x="1051" y="97"/>
                    </a:lnTo>
                    <a:lnTo>
                      <a:pt x="1051" y="97"/>
                    </a:lnTo>
                    <a:cubicBezTo>
                      <a:pt x="1051" y="76"/>
                      <a:pt x="1044" y="56"/>
                      <a:pt x="1030" y="40"/>
                    </a:cubicBezTo>
                    <a:lnTo>
                      <a:pt x="1030" y="40"/>
                    </a:lnTo>
                    <a:cubicBezTo>
                      <a:pt x="1015" y="26"/>
                      <a:pt x="997" y="17"/>
                      <a:pt x="976" y="17"/>
                    </a:cubicBezTo>
                    <a:lnTo>
                      <a:pt x="93" y="17"/>
                    </a:lnTo>
                    <a:close/>
                    <a:moveTo>
                      <a:pt x="976" y="1242"/>
                    </a:moveTo>
                    <a:lnTo>
                      <a:pt x="93" y="1242"/>
                    </a:lnTo>
                    <a:lnTo>
                      <a:pt x="93" y="1242"/>
                    </a:lnTo>
                    <a:cubicBezTo>
                      <a:pt x="68" y="1242"/>
                      <a:pt x="45" y="1232"/>
                      <a:pt x="27" y="1213"/>
                    </a:cubicBezTo>
                    <a:lnTo>
                      <a:pt x="27" y="1213"/>
                    </a:lnTo>
                    <a:cubicBezTo>
                      <a:pt x="10" y="1195"/>
                      <a:pt x="0" y="1171"/>
                      <a:pt x="0" y="1145"/>
                    </a:cubicBez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0"/>
                      <a:pt x="10" y="46"/>
                      <a:pt x="27" y="28"/>
                    </a:cubicBezTo>
                    <a:lnTo>
                      <a:pt x="27" y="28"/>
                    </a:lnTo>
                    <a:cubicBezTo>
                      <a:pt x="45" y="10"/>
                      <a:pt x="68" y="0"/>
                      <a:pt x="93" y="0"/>
                    </a:cubicBezTo>
                    <a:lnTo>
                      <a:pt x="976" y="0"/>
                    </a:lnTo>
                    <a:lnTo>
                      <a:pt x="976" y="0"/>
                    </a:lnTo>
                    <a:cubicBezTo>
                      <a:pt x="1001" y="0"/>
                      <a:pt x="1024" y="10"/>
                      <a:pt x="1042" y="28"/>
                    </a:cubicBezTo>
                    <a:lnTo>
                      <a:pt x="1042" y="28"/>
                    </a:lnTo>
                    <a:cubicBezTo>
                      <a:pt x="1059" y="46"/>
                      <a:pt x="1068" y="70"/>
                      <a:pt x="1068" y="97"/>
                    </a:cubicBezTo>
                    <a:lnTo>
                      <a:pt x="1068" y="1145"/>
                    </a:lnTo>
                    <a:lnTo>
                      <a:pt x="1068" y="1145"/>
                    </a:lnTo>
                    <a:cubicBezTo>
                      <a:pt x="1068" y="1171"/>
                      <a:pt x="1059" y="1195"/>
                      <a:pt x="1042" y="1213"/>
                    </a:cubicBezTo>
                    <a:lnTo>
                      <a:pt x="1042" y="1213"/>
                    </a:lnTo>
                    <a:cubicBezTo>
                      <a:pt x="1024" y="1232"/>
                      <a:pt x="1001" y="1242"/>
                      <a:pt x="976" y="12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94">
                <a:extLst>
                  <a:ext uri="{FF2B5EF4-FFF2-40B4-BE49-F238E27FC236}">
                    <a16:creationId xmlns:a16="http://schemas.microsoft.com/office/drawing/2014/main" id="{85542D71-751E-4C13-BAE6-65A1D846C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2251" y="5792508"/>
                <a:ext cx="796665" cy="851610"/>
              </a:xfrm>
              <a:custGeom>
                <a:avLst/>
                <a:gdLst>
                  <a:gd name="T0" fmla="*/ 17 w 896"/>
                  <a:gd name="T1" fmla="*/ 939 h 957"/>
                  <a:gd name="T2" fmla="*/ 878 w 896"/>
                  <a:gd name="T3" fmla="*/ 939 h 957"/>
                  <a:gd name="T4" fmla="*/ 878 w 896"/>
                  <a:gd name="T5" fmla="*/ 19 h 957"/>
                  <a:gd name="T6" fmla="*/ 17 w 896"/>
                  <a:gd name="T7" fmla="*/ 19 h 957"/>
                  <a:gd name="T8" fmla="*/ 17 w 896"/>
                  <a:gd name="T9" fmla="*/ 939 h 957"/>
                  <a:gd name="T10" fmla="*/ 886 w 896"/>
                  <a:gd name="T11" fmla="*/ 956 h 957"/>
                  <a:gd name="T12" fmla="*/ 9 w 896"/>
                  <a:gd name="T13" fmla="*/ 956 h 957"/>
                  <a:gd name="T14" fmla="*/ 9 w 896"/>
                  <a:gd name="T15" fmla="*/ 956 h 957"/>
                  <a:gd name="T16" fmla="*/ 0 w 896"/>
                  <a:gd name="T17" fmla="*/ 947 h 957"/>
                  <a:gd name="T18" fmla="*/ 0 w 896"/>
                  <a:gd name="T19" fmla="*/ 9 h 957"/>
                  <a:gd name="T20" fmla="*/ 0 w 896"/>
                  <a:gd name="T21" fmla="*/ 9 h 957"/>
                  <a:gd name="T22" fmla="*/ 9 w 896"/>
                  <a:gd name="T23" fmla="*/ 0 h 957"/>
                  <a:gd name="T24" fmla="*/ 886 w 896"/>
                  <a:gd name="T25" fmla="*/ 0 h 957"/>
                  <a:gd name="T26" fmla="*/ 886 w 896"/>
                  <a:gd name="T27" fmla="*/ 0 h 957"/>
                  <a:gd name="T28" fmla="*/ 895 w 896"/>
                  <a:gd name="T29" fmla="*/ 9 h 957"/>
                  <a:gd name="T30" fmla="*/ 895 w 896"/>
                  <a:gd name="T31" fmla="*/ 947 h 957"/>
                  <a:gd name="T32" fmla="*/ 895 w 896"/>
                  <a:gd name="T33" fmla="*/ 947 h 957"/>
                  <a:gd name="T34" fmla="*/ 886 w 896"/>
                  <a:gd name="T35" fmla="*/ 956 h 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6" h="957">
                    <a:moveTo>
                      <a:pt x="17" y="939"/>
                    </a:moveTo>
                    <a:lnTo>
                      <a:pt x="878" y="939"/>
                    </a:lnTo>
                    <a:lnTo>
                      <a:pt x="878" y="19"/>
                    </a:lnTo>
                    <a:lnTo>
                      <a:pt x="17" y="19"/>
                    </a:lnTo>
                    <a:lnTo>
                      <a:pt x="17" y="939"/>
                    </a:lnTo>
                    <a:close/>
                    <a:moveTo>
                      <a:pt x="886" y="956"/>
                    </a:moveTo>
                    <a:lnTo>
                      <a:pt x="9" y="956"/>
                    </a:lnTo>
                    <a:lnTo>
                      <a:pt x="9" y="956"/>
                    </a:lnTo>
                    <a:cubicBezTo>
                      <a:pt x="4" y="956"/>
                      <a:pt x="0" y="953"/>
                      <a:pt x="0" y="94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886" y="0"/>
                    </a:lnTo>
                    <a:lnTo>
                      <a:pt x="886" y="0"/>
                    </a:lnTo>
                    <a:cubicBezTo>
                      <a:pt x="891" y="0"/>
                      <a:pt x="895" y="4"/>
                      <a:pt x="895" y="9"/>
                    </a:cubicBezTo>
                    <a:lnTo>
                      <a:pt x="895" y="947"/>
                    </a:lnTo>
                    <a:lnTo>
                      <a:pt x="895" y="947"/>
                    </a:lnTo>
                    <a:cubicBezTo>
                      <a:pt x="895" y="953"/>
                      <a:pt x="891" y="956"/>
                      <a:pt x="886" y="9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95">
                <a:extLst>
                  <a:ext uri="{FF2B5EF4-FFF2-40B4-BE49-F238E27FC236}">
                    <a16:creationId xmlns:a16="http://schemas.microsoft.com/office/drawing/2014/main" id="{D59C492E-90A6-46A5-A798-0C521E4EB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0100" y="5800357"/>
                <a:ext cx="780967" cy="835912"/>
              </a:xfrm>
              <a:custGeom>
                <a:avLst/>
                <a:gdLst>
                  <a:gd name="T0" fmla="*/ 877 w 878"/>
                  <a:gd name="T1" fmla="*/ 938 h 939"/>
                  <a:gd name="T2" fmla="*/ 0 w 878"/>
                  <a:gd name="T3" fmla="*/ 938 h 939"/>
                  <a:gd name="T4" fmla="*/ 0 w 878"/>
                  <a:gd name="T5" fmla="*/ 0 h 939"/>
                  <a:gd name="T6" fmla="*/ 877 w 878"/>
                  <a:gd name="T7" fmla="*/ 0 h 939"/>
                  <a:gd name="T8" fmla="*/ 877 w 878"/>
                  <a:gd name="T9" fmla="*/ 938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8" h="939">
                    <a:moveTo>
                      <a:pt x="877" y="938"/>
                    </a:moveTo>
                    <a:lnTo>
                      <a:pt x="0" y="938"/>
                    </a:lnTo>
                    <a:lnTo>
                      <a:pt x="0" y="0"/>
                    </a:lnTo>
                    <a:lnTo>
                      <a:pt x="877" y="0"/>
                    </a:lnTo>
                    <a:lnTo>
                      <a:pt x="877" y="938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96">
                <a:extLst>
                  <a:ext uri="{FF2B5EF4-FFF2-40B4-BE49-F238E27FC236}">
                    <a16:creationId xmlns:a16="http://schemas.microsoft.com/office/drawing/2014/main" id="{F3AEBEB0-5389-4107-8AC0-02D91A87B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7340" y="5949486"/>
                <a:ext cx="262940" cy="427768"/>
              </a:xfrm>
              <a:custGeom>
                <a:avLst/>
                <a:gdLst>
                  <a:gd name="T0" fmla="*/ 293 w 294"/>
                  <a:gd name="T1" fmla="*/ 152 h 481"/>
                  <a:gd name="T2" fmla="*/ 293 w 294"/>
                  <a:gd name="T3" fmla="*/ 152 h 481"/>
                  <a:gd name="T4" fmla="*/ 147 w 294"/>
                  <a:gd name="T5" fmla="*/ 0 h 481"/>
                  <a:gd name="T6" fmla="*/ 147 w 294"/>
                  <a:gd name="T7" fmla="*/ 0 h 481"/>
                  <a:gd name="T8" fmla="*/ 0 w 294"/>
                  <a:gd name="T9" fmla="*/ 152 h 481"/>
                  <a:gd name="T10" fmla="*/ 0 w 294"/>
                  <a:gd name="T11" fmla="*/ 152 h 481"/>
                  <a:gd name="T12" fmla="*/ 75 w 294"/>
                  <a:gd name="T13" fmla="*/ 343 h 481"/>
                  <a:gd name="T14" fmla="*/ 75 w 294"/>
                  <a:gd name="T15" fmla="*/ 480 h 481"/>
                  <a:gd name="T16" fmla="*/ 214 w 294"/>
                  <a:gd name="T17" fmla="*/ 480 h 481"/>
                  <a:gd name="T18" fmla="*/ 214 w 294"/>
                  <a:gd name="T19" fmla="*/ 365 h 481"/>
                  <a:gd name="T20" fmla="*/ 214 w 294"/>
                  <a:gd name="T21" fmla="*/ 365 h 481"/>
                  <a:gd name="T22" fmla="*/ 293 w 294"/>
                  <a:gd name="T23" fmla="*/ 152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4" h="481">
                    <a:moveTo>
                      <a:pt x="293" y="152"/>
                    </a:moveTo>
                    <a:lnTo>
                      <a:pt x="293" y="152"/>
                    </a:lnTo>
                    <a:cubicBezTo>
                      <a:pt x="293" y="14"/>
                      <a:pt x="227" y="0"/>
                      <a:pt x="147" y="0"/>
                    </a:cubicBezTo>
                    <a:lnTo>
                      <a:pt x="147" y="0"/>
                    </a:lnTo>
                    <a:cubicBezTo>
                      <a:pt x="66" y="0"/>
                      <a:pt x="0" y="69"/>
                      <a:pt x="0" y="152"/>
                    </a:cubicBezTo>
                    <a:lnTo>
                      <a:pt x="0" y="152"/>
                    </a:lnTo>
                    <a:cubicBezTo>
                      <a:pt x="0" y="211"/>
                      <a:pt x="5" y="300"/>
                      <a:pt x="75" y="343"/>
                    </a:cubicBezTo>
                    <a:lnTo>
                      <a:pt x="75" y="480"/>
                    </a:lnTo>
                    <a:lnTo>
                      <a:pt x="214" y="480"/>
                    </a:lnTo>
                    <a:lnTo>
                      <a:pt x="214" y="365"/>
                    </a:lnTo>
                    <a:lnTo>
                      <a:pt x="214" y="365"/>
                    </a:lnTo>
                    <a:cubicBezTo>
                      <a:pt x="293" y="364"/>
                      <a:pt x="293" y="289"/>
                      <a:pt x="293" y="15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97">
                <a:extLst>
                  <a:ext uri="{FF2B5EF4-FFF2-40B4-BE49-F238E27FC236}">
                    <a16:creationId xmlns:a16="http://schemas.microsoft.com/office/drawing/2014/main" id="{A22864D9-FFDB-4E2C-8C73-3E77E3F22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3416" y="5941637"/>
                <a:ext cx="278636" cy="443466"/>
              </a:xfrm>
              <a:custGeom>
                <a:avLst/>
                <a:gdLst>
                  <a:gd name="T0" fmla="*/ 91 w 311"/>
                  <a:gd name="T1" fmla="*/ 480 h 499"/>
                  <a:gd name="T2" fmla="*/ 214 w 311"/>
                  <a:gd name="T3" fmla="*/ 480 h 499"/>
                  <a:gd name="T4" fmla="*/ 214 w 311"/>
                  <a:gd name="T5" fmla="*/ 375 h 499"/>
                  <a:gd name="T6" fmla="*/ 214 w 311"/>
                  <a:gd name="T7" fmla="*/ 375 h 499"/>
                  <a:gd name="T8" fmla="*/ 222 w 311"/>
                  <a:gd name="T9" fmla="*/ 366 h 499"/>
                  <a:gd name="T10" fmla="*/ 222 w 311"/>
                  <a:gd name="T11" fmla="*/ 366 h 499"/>
                  <a:gd name="T12" fmla="*/ 293 w 311"/>
                  <a:gd name="T13" fmla="*/ 165 h 499"/>
                  <a:gd name="T14" fmla="*/ 293 w 311"/>
                  <a:gd name="T15" fmla="*/ 162 h 499"/>
                  <a:gd name="T16" fmla="*/ 293 w 311"/>
                  <a:gd name="T17" fmla="*/ 162 h 499"/>
                  <a:gd name="T18" fmla="*/ 155 w 311"/>
                  <a:gd name="T19" fmla="*/ 18 h 499"/>
                  <a:gd name="T20" fmla="*/ 155 w 311"/>
                  <a:gd name="T21" fmla="*/ 18 h 499"/>
                  <a:gd name="T22" fmla="*/ 17 w 311"/>
                  <a:gd name="T23" fmla="*/ 162 h 499"/>
                  <a:gd name="T24" fmla="*/ 17 w 311"/>
                  <a:gd name="T25" fmla="*/ 162 h 499"/>
                  <a:gd name="T26" fmla="*/ 87 w 311"/>
                  <a:gd name="T27" fmla="*/ 346 h 499"/>
                  <a:gd name="T28" fmla="*/ 87 w 311"/>
                  <a:gd name="T29" fmla="*/ 346 h 499"/>
                  <a:gd name="T30" fmla="*/ 91 w 311"/>
                  <a:gd name="T31" fmla="*/ 353 h 499"/>
                  <a:gd name="T32" fmla="*/ 91 w 311"/>
                  <a:gd name="T33" fmla="*/ 480 h 499"/>
                  <a:gd name="T34" fmla="*/ 222 w 311"/>
                  <a:gd name="T35" fmla="*/ 498 h 499"/>
                  <a:gd name="T36" fmla="*/ 83 w 311"/>
                  <a:gd name="T37" fmla="*/ 498 h 499"/>
                  <a:gd name="T38" fmla="*/ 83 w 311"/>
                  <a:gd name="T39" fmla="*/ 498 h 499"/>
                  <a:gd name="T40" fmla="*/ 74 w 311"/>
                  <a:gd name="T41" fmla="*/ 490 h 499"/>
                  <a:gd name="T42" fmla="*/ 74 w 311"/>
                  <a:gd name="T43" fmla="*/ 358 h 499"/>
                  <a:gd name="T44" fmla="*/ 74 w 311"/>
                  <a:gd name="T45" fmla="*/ 358 h 499"/>
                  <a:gd name="T46" fmla="*/ 0 w 311"/>
                  <a:gd name="T47" fmla="*/ 162 h 499"/>
                  <a:gd name="T48" fmla="*/ 0 w 311"/>
                  <a:gd name="T49" fmla="*/ 162 h 499"/>
                  <a:gd name="T50" fmla="*/ 155 w 311"/>
                  <a:gd name="T51" fmla="*/ 0 h 499"/>
                  <a:gd name="T52" fmla="*/ 155 w 311"/>
                  <a:gd name="T53" fmla="*/ 0 h 499"/>
                  <a:gd name="T54" fmla="*/ 310 w 311"/>
                  <a:gd name="T55" fmla="*/ 162 h 499"/>
                  <a:gd name="T56" fmla="*/ 310 w 311"/>
                  <a:gd name="T57" fmla="*/ 165 h 499"/>
                  <a:gd name="T58" fmla="*/ 310 w 311"/>
                  <a:gd name="T59" fmla="*/ 165 h 499"/>
                  <a:gd name="T60" fmla="*/ 231 w 311"/>
                  <a:gd name="T61" fmla="*/ 383 h 499"/>
                  <a:gd name="T62" fmla="*/ 231 w 311"/>
                  <a:gd name="T63" fmla="*/ 490 h 499"/>
                  <a:gd name="T64" fmla="*/ 231 w 311"/>
                  <a:gd name="T65" fmla="*/ 490 h 499"/>
                  <a:gd name="T66" fmla="*/ 222 w 311"/>
                  <a:gd name="T67" fmla="*/ 498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1" h="499">
                    <a:moveTo>
                      <a:pt x="91" y="480"/>
                    </a:moveTo>
                    <a:lnTo>
                      <a:pt x="214" y="480"/>
                    </a:lnTo>
                    <a:lnTo>
                      <a:pt x="214" y="375"/>
                    </a:lnTo>
                    <a:lnTo>
                      <a:pt x="214" y="375"/>
                    </a:lnTo>
                    <a:cubicBezTo>
                      <a:pt x="214" y="370"/>
                      <a:pt x="218" y="366"/>
                      <a:pt x="222" y="366"/>
                    </a:cubicBezTo>
                    <a:lnTo>
                      <a:pt x="222" y="366"/>
                    </a:lnTo>
                    <a:cubicBezTo>
                      <a:pt x="290" y="365"/>
                      <a:pt x="293" y="308"/>
                      <a:pt x="293" y="165"/>
                    </a:cubicBezTo>
                    <a:lnTo>
                      <a:pt x="293" y="162"/>
                    </a:lnTo>
                    <a:lnTo>
                      <a:pt x="293" y="162"/>
                    </a:lnTo>
                    <a:cubicBezTo>
                      <a:pt x="293" y="30"/>
                      <a:pt x="230" y="18"/>
                      <a:pt x="155" y="18"/>
                    </a:cubicBezTo>
                    <a:lnTo>
                      <a:pt x="155" y="18"/>
                    </a:lnTo>
                    <a:cubicBezTo>
                      <a:pt x="79" y="18"/>
                      <a:pt x="17" y="83"/>
                      <a:pt x="17" y="162"/>
                    </a:cubicBezTo>
                    <a:lnTo>
                      <a:pt x="17" y="162"/>
                    </a:lnTo>
                    <a:cubicBezTo>
                      <a:pt x="17" y="231"/>
                      <a:pt x="25" y="307"/>
                      <a:pt x="87" y="346"/>
                    </a:cubicBezTo>
                    <a:lnTo>
                      <a:pt x="87" y="346"/>
                    </a:lnTo>
                    <a:cubicBezTo>
                      <a:pt x="90" y="347"/>
                      <a:pt x="91" y="351"/>
                      <a:pt x="91" y="353"/>
                    </a:cubicBezTo>
                    <a:lnTo>
                      <a:pt x="91" y="480"/>
                    </a:lnTo>
                    <a:close/>
                    <a:moveTo>
                      <a:pt x="222" y="498"/>
                    </a:moveTo>
                    <a:lnTo>
                      <a:pt x="83" y="498"/>
                    </a:lnTo>
                    <a:lnTo>
                      <a:pt x="83" y="498"/>
                    </a:lnTo>
                    <a:cubicBezTo>
                      <a:pt x="78" y="498"/>
                      <a:pt x="74" y="494"/>
                      <a:pt x="74" y="490"/>
                    </a:cubicBezTo>
                    <a:lnTo>
                      <a:pt x="74" y="358"/>
                    </a:lnTo>
                    <a:lnTo>
                      <a:pt x="74" y="358"/>
                    </a:lnTo>
                    <a:cubicBezTo>
                      <a:pt x="0" y="309"/>
                      <a:pt x="0" y="206"/>
                      <a:pt x="0" y="162"/>
                    </a:cubicBezTo>
                    <a:lnTo>
                      <a:pt x="0" y="162"/>
                    </a:lnTo>
                    <a:cubicBezTo>
                      <a:pt x="0" y="73"/>
                      <a:pt x="69" y="0"/>
                      <a:pt x="155" y="0"/>
                    </a:cubicBezTo>
                    <a:lnTo>
                      <a:pt x="155" y="0"/>
                    </a:lnTo>
                    <a:cubicBezTo>
                      <a:pt x="233" y="0"/>
                      <a:pt x="310" y="13"/>
                      <a:pt x="310" y="162"/>
                    </a:cubicBezTo>
                    <a:lnTo>
                      <a:pt x="310" y="165"/>
                    </a:lnTo>
                    <a:lnTo>
                      <a:pt x="310" y="165"/>
                    </a:lnTo>
                    <a:cubicBezTo>
                      <a:pt x="310" y="297"/>
                      <a:pt x="310" y="377"/>
                      <a:pt x="231" y="383"/>
                    </a:cubicBezTo>
                    <a:lnTo>
                      <a:pt x="231" y="490"/>
                    </a:lnTo>
                    <a:lnTo>
                      <a:pt x="231" y="490"/>
                    </a:lnTo>
                    <a:cubicBezTo>
                      <a:pt x="231" y="494"/>
                      <a:pt x="227" y="498"/>
                      <a:pt x="222" y="4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98">
                <a:extLst>
                  <a:ext uri="{FF2B5EF4-FFF2-40B4-BE49-F238E27FC236}">
                    <a16:creationId xmlns:a16="http://schemas.microsoft.com/office/drawing/2014/main" id="{FCBF4384-EAA8-46AD-8657-0F8CF89B2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7193" y="6377254"/>
                <a:ext cx="671082" cy="259015"/>
              </a:xfrm>
              <a:custGeom>
                <a:avLst/>
                <a:gdLst>
                  <a:gd name="T0" fmla="*/ 755 w 756"/>
                  <a:gd name="T1" fmla="*/ 290 h 291"/>
                  <a:gd name="T2" fmla="*/ 0 w 756"/>
                  <a:gd name="T3" fmla="*/ 290 h 291"/>
                  <a:gd name="T4" fmla="*/ 42 w 756"/>
                  <a:gd name="T5" fmla="*/ 165 h 291"/>
                  <a:gd name="T6" fmla="*/ 42 w 756"/>
                  <a:gd name="T7" fmla="*/ 165 h 291"/>
                  <a:gd name="T8" fmla="*/ 265 w 756"/>
                  <a:gd name="T9" fmla="*/ 0 h 291"/>
                  <a:gd name="T10" fmla="*/ 491 w 756"/>
                  <a:gd name="T11" fmla="*/ 0 h 291"/>
                  <a:gd name="T12" fmla="*/ 491 w 756"/>
                  <a:gd name="T13" fmla="*/ 0 h 291"/>
                  <a:gd name="T14" fmla="*/ 715 w 756"/>
                  <a:gd name="T15" fmla="*/ 165 h 291"/>
                  <a:gd name="T16" fmla="*/ 755 w 756"/>
                  <a:gd name="T17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6" h="291">
                    <a:moveTo>
                      <a:pt x="755" y="290"/>
                    </a:moveTo>
                    <a:lnTo>
                      <a:pt x="0" y="290"/>
                    </a:lnTo>
                    <a:lnTo>
                      <a:pt x="42" y="165"/>
                    </a:lnTo>
                    <a:lnTo>
                      <a:pt x="42" y="165"/>
                    </a:lnTo>
                    <a:cubicBezTo>
                      <a:pt x="74" y="66"/>
                      <a:pt x="164" y="0"/>
                      <a:pt x="265" y="0"/>
                    </a:cubicBezTo>
                    <a:lnTo>
                      <a:pt x="491" y="0"/>
                    </a:lnTo>
                    <a:lnTo>
                      <a:pt x="491" y="0"/>
                    </a:lnTo>
                    <a:cubicBezTo>
                      <a:pt x="592" y="0"/>
                      <a:pt x="682" y="66"/>
                      <a:pt x="715" y="165"/>
                    </a:cubicBezTo>
                    <a:lnTo>
                      <a:pt x="755" y="29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99">
                <a:extLst>
                  <a:ext uri="{FF2B5EF4-FFF2-40B4-BE49-F238E27FC236}">
                    <a16:creationId xmlns:a16="http://schemas.microsoft.com/office/drawing/2014/main" id="{F2E59C56-4CFC-45B1-A4C4-6F72DBC22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9344" y="6369405"/>
                <a:ext cx="686780" cy="274712"/>
              </a:xfrm>
              <a:custGeom>
                <a:avLst/>
                <a:gdLst>
                  <a:gd name="T0" fmla="*/ 20 w 773"/>
                  <a:gd name="T1" fmla="*/ 292 h 310"/>
                  <a:gd name="T2" fmla="*/ 752 w 773"/>
                  <a:gd name="T3" fmla="*/ 292 h 310"/>
                  <a:gd name="T4" fmla="*/ 714 w 773"/>
                  <a:gd name="T5" fmla="*/ 179 h 310"/>
                  <a:gd name="T6" fmla="*/ 714 w 773"/>
                  <a:gd name="T7" fmla="*/ 179 h 310"/>
                  <a:gd name="T8" fmla="*/ 499 w 773"/>
                  <a:gd name="T9" fmla="*/ 18 h 310"/>
                  <a:gd name="T10" fmla="*/ 273 w 773"/>
                  <a:gd name="T11" fmla="*/ 18 h 310"/>
                  <a:gd name="T12" fmla="*/ 273 w 773"/>
                  <a:gd name="T13" fmla="*/ 18 h 310"/>
                  <a:gd name="T14" fmla="*/ 58 w 773"/>
                  <a:gd name="T15" fmla="*/ 179 h 310"/>
                  <a:gd name="T16" fmla="*/ 20 w 773"/>
                  <a:gd name="T17" fmla="*/ 292 h 310"/>
                  <a:gd name="T18" fmla="*/ 763 w 773"/>
                  <a:gd name="T19" fmla="*/ 309 h 310"/>
                  <a:gd name="T20" fmla="*/ 8 w 773"/>
                  <a:gd name="T21" fmla="*/ 309 h 310"/>
                  <a:gd name="T22" fmla="*/ 8 w 773"/>
                  <a:gd name="T23" fmla="*/ 309 h 310"/>
                  <a:gd name="T24" fmla="*/ 1 w 773"/>
                  <a:gd name="T25" fmla="*/ 306 h 310"/>
                  <a:gd name="T26" fmla="*/ 1 w 773"/>
                  <a:gd name="T27" fmla="*/ 306 h 310"/>
                  <a:gd name="T28" fmla="*/ 1 w 773"/>
                  <a:gd name="T29" fmla="*/ 298 h 310"/>
                  <a:gd name="T30" fmla="*/ 42 w 773"/>
                  <a:gd name="T31" fmla="*/ 173 h 310"/>
                  <a:gd name="T32" fmla="*/ 42 w 773"/>
                  <a:gd name="T33" fmla="*/ 173 h 310"/>
                  <a:gd name="T34" fmla="*/ 273 w 773"/>
                  <a:gd name="T35" fmla="*/ 0 h 310"/>
                  <a:gd name="T36" fmla="*/ 499 w 773"/>
                  <a:gd name="T37" fmla="*/ 0 h 310"/>
                  <a:gd name="T38" fmla="*/ 499 w 773"/>
                  <a:gd name="T39" fmla="*/ 0 h 310"/>
                  <a:gd name="T40" fmla="*/ 730 w 773"/>
                  <a:gd name="T41" fmla="*/ 173 h 310"/>
                  <a:gd name="T42" fmla="*/ 771 w 773"/>
                  <a:gd name="T43" fmla="*/ 298 h 310"/>
                  <a:gd name="T44" fmla="*/ 771 w 773"/>
                  <a:gd name="T45" fmla="*/ 298 h 310"/>
                  <a:gd name="T46" fmla="*/ 770 w 773"/>
                  <a:gd name="T47" fmla="*/ 306 h 310"/>
                  <a:gd name="T48" fmla="*/ 770 w 773"/>
                  <a:gd name="T49" fmla="*/ 306 h 310"/>
                  <a:gd name="T50" fmla="*/ 763 w 773"/>
                  <a:gd name="T51" fmla="*/ 30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73" h="310">
                    <a:moveTo>
                      <a:pt x="20" y="292"/>
                    </a:moveTo>
                    <a:lnTo>
                      <a:pt x="752" y="292"/>
                    </a:lnTo>
                    <a:lnTo>
                      <a:pt x="714" y="179"/>
                    </a:lnTo>
                    <a:lnTo>
                      <a:pt x="714" y="179"/>
                    </a:lnTo>
                    <a:cubicBezTo>
                      <a:pt x="683" y="82"/>
                      <a:pt x="597" y="18"/>
                      <a:pt x="499" y="18"/>
                    </a:cubicBezTo>
                    <a:lnTo>
                      <a:pt x="273" y="18"/>
                    </a:lnTo>
                    <a:lnTo>
                      <a:pt x="273" y="18"/>
                    </a:lnTo>
                    <a:cubicBezTo>
                      <a:pt x="175" y="18"/>
                      <a:pt x="89" y="82"/>
                      <a:pt x="58" y="179"/>
                    </a:cubicBezTo>
                    <a:lnTo>
                      <a:pt x="20" y="292"/>
                    </a:lnTo>
                    <a:close/>
                    <a:moveTo>
                      <a:pt x="763" y="309"/>
                    </a:moveTo>
                    <a:lnTo>
                      <a:pt x="8" y="309"/>
                    </a:lnTo>
                    <a:lnTo>
                      <a:pt x="8" y="309"/>
                    </a:lnTo>
                    <a:cubicBezTo>
                      <a:pt x="6" y="309"/>
                      <a:pt x="4" y="308"/>
                      <a:pt x="1" y="306"/>
                    </a:cubicBezTo>
                    <a:lnTo>
                      <a:pt x="1" y="306"/>
                    </a:lnTo>
                    <a:cubicBezTo>
                      <a:pt x="1" y="303"/>
                      <a:pt x="0" y="300"/>
                      <a:pt x="1" y="298"/>
                    </a:cubicBezTo>
                    <a:lnTo>
                      <a:pt x="42" y="173"/>
                    </a:lnTo>
                    <a:lnTo>
                      <a:pt x="42" y="173"/>
                    </a:lnTo>
                    <a:cubicBezTo>
                      <a:pt x="75" y="69"/>
                      <a:pt x="169" y="0"/>
                      <a:pt x="273" y="0"/>
                    </a:cubicBezTo>
                    <a:lnTo>
                      <a:pt x="499" y="0"/>
                    </a:lnTo>
                    <a:lnTo>
                      <a:pt x="499" y="0"/>
                    </a:lnTo>
                    <a:cubicBezTo>
                      <a:pt x="603" y="0"/>
                      <a:pt x="697" y="69"/>
                      <a:pt x="730" y="173"/>
                    </a:cubicBezTo>
                    <a:lnTo>
                      <a:pt x="771" y="298"/>
                    </a:lnTo>
                    <a:lnTo>
                      <a:pt x="771" y="298"/>
                    </a:lnTo>
                    <a:cubicBezTo>
                      <a:pt x="772" y="300"/>
                      <a:pt x="771" y="303"/>
                      <a:pt x="770" y="306"/>
                    </a:cubicBezTo>
                    <a:lnTo>
                      <a:pt x="770" y="306"/>
                    </a:lnTo>
                    <a:cubicBezTo>
                      <a:pt x="769" y="308"/>
                      <a:pt x="766" y="309"/>
                      <a:pt x="763" y="3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00">
                <a:extLst>
                  <a:ext uri="{FF2B5EF4-FFF2-40B4-BE49-F238E27FC236}">
                    <a16:creationId xmlns:a16="http://schemas.microsoft.com/office/drawing/2014/main" id="{04AB1CAD-B48E-4A57-805E-90CF110CB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6848" y="6412573"/>
                <a:ext cx="15698" cy="223696"/>
              </a:xfrm>
              <a:custGeom>
                <a:avLst/>
                <a:gdLst>
                  <a:gd name="T0" fmla="*/ 8 w 18"/>
                  <a:gd name="T1" fmla="*/ 252 h 253"/>
                  <a:gd name="T2" fmla="*/ 8 w 18"/>
                  <a:gd name="T3" fmla="*/ 252 h 253"/>
                  <a:gd name="T4" fmla="*/ 0 w 18"/>
                  <a:gd name="T5" fmla="*/ 243 h 253"/>
                  <a:gd name="T6" fmla="*/ 0 w 18"/>
                  <a:gd name="T7" fmla="*/ 9 h 253"/>
                  <a:gd name="T8" fmla="*/ 0 w 18"/>
                  <a:gd name="T9" fmla="*/ 9 h 253"/>
                  <a:gd name="T10" fmla="*/ 8 w 18"/>
                  <a:gd name="T11" fmla="*/ 0 h 253"/>
                  <a:gd name="T12" fmla="*/ 8 w 18"/>
                  <a:gd name="T13" fmla="*/ 0 h 253"/>
                  <a:gd name="T14" fmla="*/ 17 w 18"/>
                  <a:gd name="T15" fmla="*/ 9 h 253"/>
                  <a:gd name="T16" fmla="*/ 17 w 18"/>
                  <a:gd name="T17" fmla="*/ 243 h 253"/>
                  <a:gd name="T18" fmla="*/ 17 w 18"/>
                  <a:gd name="T19" fmla="*/ 243 h 253"/>
                  <a:gd name="T20" fmla="*/ 8 w 18"/>
                  <a:gd name="T21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53">
                    <a:moveTo>
                      <a:pt x="8" y="252"/>
                    </a:moveTo>
                    <a:lnTo>
                      <a:pt x="8" y="252"/>
                    </a:lnTo>
                    <a:cubicBezTo>
                      <a:pt x="3" y="252"/>
                      <a:pt x="0" y="249"/>
                      <a:pt x="0" y="24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2" y="0"/>
                      <a:pt x="17" y="4"/>
                      <a:pt x="17" y="9"/>
                    </a:cubicBezTo>
                    <a:lnTo>
                      <a:pt x="17" y="243"/>
                    </a:lnTo>
                    <a:lnTo>
                      <a:pt x="17" y="243"/>
                    </a:lnTo>
                    <a:cubicBezTo>
                      <a:pt x="17" y="249"/>
                      <a:pt x="12" y="252"/>
                      <a:pt x="8" y="2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101">
                <a:extLst>
                  <a:ext uri="{FF2B5EF4-FFF2-40B4-BE49-F238E27FC236}">
                    <a16:creationId xmlns:a16="http://schemas.microsoft.com/office/drawing/2014/main" id="{2A3EFEC9-16BE-4DB2-87E5-0B62C1052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1642" y="6314462"/>
                <a:ext cx="306108" cy="137355"/>
              </a:xfrm>
              <a:custGeom>
                <a:avLst/>
                <a:gdLst>
                  <a:gd name="T0" fmla="*/ 320 w 344"/>
                  <a:gd name="T1" fmla="*/ 30 h 154"/>
                  <a:gd name="T2" fmla="*/ 320 w 344"/>
                  <a:gd name="T3" fmla="*/ 30 h 154"/>
                  <a:gd name="T4" fmla="*/ 249 w 344"/>
                  <a:gd name="T5" fmla="*/ 30 h 154"/>
                  <a:gd name="T6" fmla="*/ 249 w 344"/>
                  <a:gd name="T7" fmla="*/ 30 h 154"/>
                  <a:gd name="T8" fmla="*/ 201 w 344"/>
                  <a:gd name="T9" fmla="*/ 77 h 154"/>
                  <a:gd name="T10" fmla="*/ 201 w 344"/>
                  <a:gd name="T11" fmla="*/ 77 h 154"/>
                  <a:gd name="T12" fmla="*/ 173 w 344"/>
                  <a:gd name="T13" fmla="*/ 57 h 154"/>
                  <a:gd name="T14" fmla="*/ 173 w 344"/>
                  <a:gd name="T15" fmla="*/ 57 h 154"/>
                  <a:gd name="T16" fmla="*/ 146 w 344"/>
                  <a:gd name="T17" fmla="*/ 77 h 154"/>
                  <a:gd name="T18" fmla="*/ 146 w 344"/>
                  <a:gd name="T19" fmla="*/ 77 h 154"/>
                  <a:gd name="T20" fmla="*/ 97 w 344"/>
                  <a:gd name="T21" fmla="*/ 30 h 154"/>
                  <a:gd name="T22" fmla="*/ 97 w 344"/>
                  <a:gd name="T23" fmla="*/ 30 h 154"/>
                  <a:gd name="T24" fmla="*/ 20 w 344"/>
                  <a:gd name="T25" fmla="*/ 30 h 154"/>
                  <a:gd name="T26" fmla="*/ 20 w 344"/>
                  <a:gd name="T27" fmla="*/ 30 h 154"/>
                  <a:gd name="T28" fmla="*/ 45 w 344"/>
                  <a:gd name="T29" fmla="*/ 108 h 154"/>
                  <a:gd name="T30" fmla="*/ 45 w 344"/>
                  <a:gd name="T31" fmla="*/ 108 h 154"/>
                  <a:gd name="T32" fmla="*/ 147 w 344"/>
                  <a:gd name="T33" fmla="*/ 123 h 154"/>
                  <a:gd name="T34" fmla="*/ 147 w 344"/>
                  <a:gd name="T35" fmla="*/ 123 h 154"/>
                  <a:gd name="T36" fmla="*/ 153 w 344"/>
                  <a:gd name="T37" fmla="*/ 108 h 154"/>
                  <a:gd name="T38" fmla="*/ 153 w 344"/>
                  <a:gd name="T39" fmla="*/ 108 h 154"/>
                  <a:gd name="T40" fmla="*/ 173 w 344"/>
                  <a:gd name="T41" fmla="*/ 116 h 154"/>
                  <a:gd name="T42" fmla="*/ 173 w 344"/>
                  <a:gd name="T43" fmla="*/ 116 h 154"/>
                  <a:gd name="T44" fmla="*/ 193 w 344"/>
                  <a:gd name="T45" fmla="*/ 108 h 154"/>
                  <a:gd name="T46" fmla="*/ 193 w 344"/>
                  <a:gd name="T47" fmla="*/ 108 h 154"/>
                  <a:gd name="T48" fmla="*/ 199 w 344"/>
                  <a:gd name="T49" fmla="*/ 123 h 154"/>
                  <a:gd name="T50" fmla="*/ 199 w 344"/>
                  <a:gd name="T51" fmla="*/ 123 h 154"/>
                  <a:gd name="T52" fmla="*/ 301 w 344"/>
                  <a:gd name="T53" fmla="*/ 108 h 154"/>
                  <a:gd name="T54" fmla="*/ 301 w 344"/>
                  <a:gd name="T55" fmla="*/ 108 h 154"/>
                  <a:gd name="T56" fmla="*/ 320 w 344"/>
                  <a:gd name="T57" fmla="*/ 3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4" h="154">
                    <a:moveTo>
                      <a:pt x="320" y="30"/>
                    </a:moveTo>
                    <a:lnTo>
                      <a:pt x="320" y="30"/>
                    </a:lnTo>
                    <a:cubicBezTo>
                      <a:pt x="299" y="1"/>
                      <a:pt x="291" y="0"/>
                      <a:pt x="249" y="30"/>
                    </a:cubicBezTo>
                    <a:lnTo>
                      <a:pt x="249" y="30"/>
                    </a:lnTo>
                    <a:cubicBezTo>
                      <a:pt x="228" y="45"/>
                      <a:pt x="210" y="61"/>
                      <a:pt x="201" y="77"/>
                    </a:cubicBezTo>
                    <a:lnTo>
                      <a:pt x="201" y="77"/>
                    </a:lnTo>
                    <a:cubicBezTo>
                      <a:pt x="196" y="66"/>
                      <a:pt x="186" y="57"/>
                      <a:pt x="173" y="57"/>
                    </a:cubicBezTo>
                    <a:lnTo>
                      <a:pt x="173" y="57"/>
                    </a:lnTo>
                    <a:cubicBezTo>
                      <a:pt x="160" y="57"/>
                      <a:pt x="150" y="66"/>
                      <a:pt x="146" y="77"/>
                    </a:cubicBezTo>
                    <a:lnTo>
                      <a:pt x="146" y="77"/>
                    </a:lnTo>
                    <a:cubicBezTo>
                      <a:pt x="136" y="61"/>
                      <a:pt x="118" y="45"/>
                      <a:pt x="97" y="30"/>
                    </a:cubicBezTo>
                    <a:lnTo>
                      <a:pt x="97" y="30"/>
                    </a:lnTo>
                    <a:cubicBezTo>
                      <a:pt x="55" y="0"/>
                      <a:pt x="40" y="1"/>
                      <a:pt x="20" y="30"/>
                    </a:cubicBezTo>
                    <a:lnTo>
                      <a:pt x="20" y="30"/>
                    </a:lnTo>
                    <a:cubicBezTo>
                      <a:pt x="0" y="60"/>
                      <a:pt x="4" y="78"/>
                      <a:pt x="45" y="108"/>
                    </a:cubicBezTo>
                    <a:lnTo>
                      <a:pt x="45" y="108"/>
                    </a:lnTo>
                    <a:cubicBezTo>
                      <a:pt x="87" y="138"/>
                      <a:pt x="128" y="153"/>
                      <a:pt x="147" y="123"/>
                    </a:cubicBezTo>
                    <a:lnTo>
                      <a:pt x="147" y="123"/>
                    </a:lnTo>
                    <a:cubicBezTo>
                      <a:pt x="151" y="118"/>
                      <a:pt x="153" y="113"/>
                      <a:pt x="153" y="108"/>
                    </a:cubicBezTo>
                    <a:lnTo>
                      <a:pt x="153" y="108"/>
                    </a:lnTo>
                    <a:cubicBezTo>
                      <a:pt x="159" y="113"/>
                      <a:pt x="165" y="116"/>
                      <a:pt x="173" y="116"/>
                    </a:cubicBezTo>
                    <a:lnTo>
                      <a:pt x="173" y="116"/>
                    </a:lnTo>
                    <a:cubicBezTo>
                      <a:pt x="181" y="116"/>
                      <a:pt x="188" y="113"/>
                      <a:pt x="193" y="108"/>
                    </a:cubicBezTo>
                    <a:lnTo>
                      <a:pt x="193" y="108"/>
                    </a:lnTo>
                    <a:cubicBezTo>
                      <a:pt x="194" y="113"/>
                      <a:pt x="195" y="118"/>
                      <a:pt x="199" y="123"/>
                    </a:cubicBezTo>
                    <a:lnTo>
                      <a:pt x="199" y="123"/>
                    </a:lnTo>
                    <a:cubicBezTo>
                      <a:pt x="218" y="153"/>
                      <a:pt x="259" y="138"/>
                      <a:pt x="301" y="108"/>
                    </a:cubicBezTo>
                    <a:lnTo>
                      <a:pt x="301" y="108"/>
                    </a:lnTo>
                    <a:cubicBezTo>
                      <a:pt x="343" y="78"/>
                      <a:pt x="340" y="59"/>
                      <a:pt x="320" y="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02">
                <a:extLst>
                  <a:ext uri="{FF2B5EF4-FFF2-40B4-BE49-F238E27FC236}">
                    <a16:creationId xmlns:a16="http://schemas.microsoft.com/office/drawing/2014/main" id="{B026C3C2-2A52-4711-8437-43CDC144E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1642" y="6314462"/>
                <a:ext cx="306108" cy="137355"/>
              </a:xfrm>
              <a:custGeom>
                <a:avLst/>
                <a:gdLst>
                  <a:gd name="T0" fmla="*/ 320 w 344"/>
                  <a:gd name="T1" fmla="*/ 30 h 154"/>
                  <a:gd name="T2" fmla="*/ 320 w 344"/>
                  <a:gd name="T3" fmla="*/ 30 h 154"/>
                  <a:gd name="T4" fmla="*/ 249 w 344"/>
                  <a:gd name="T5" fmla="*/ 30 h 154"/>
                  <a:gd name="T6" fmla="*/ 249 w 344"/>
                  <a:gd name="T7" fmla="*/ 30 h 154"/>
                  <a:gd name="T8" fmla="*/ 201 w 344"/>
                  <a:gd name="T9" fmla="*/ 77 h 154"/>
                  <a:gd name="T10" fmla="*/ 201 w 344"/>
                  <a:gd name="T11" fmla="*/ 77 h 154"/>
                  <a:gd name="T12" fmla="*/ 173 w 344"/>
                  <a:gd name="T13" fmla="*/ 57 h 154"/>
                  <a:gd name="T14" fmla="*/ 173 w 344"/>
                  <a:gd name="T15" fmla="*/ 57 h 154"/>
                  <a:gd name="T16" fmla="*/ 146 w 344"/>
                  <a:gd name="T17" fmla="*/ 77 h 154"/>
                  <a:gd name="T18" fmla="*/ 146 w 344"/>
                  <a:gd name="T19" fmla="*/ 77 h 154"/>
                  <a:gd name="T20" fmla="*/ 97 w 344"/>
                  <a:gd name="T21" fmla="*/ 30 h 154"/>
                  <a:gd name="T22" fmla="*/ 97 w 344"/>
                  <a:gd name="T23" fmla="*/ 30 h 154"/>
                  <a:gd name="T24" fmla="*/ 20 w 344"/>
                  <a:gd name="T25" fmla="*/ 30 h 154"/>
                  <a:gd name="T26" fmla="*/ 20 w 344"/>
                  <a:gd name="T27" fmla="*/ 30 h 154"/>
                  <a:gd name="T28" fmla="*/ 45 w 344"/>
                  <a:gd name="T29" fmla="*/ 108 h 154"/>
                  <a:gd name="T30" fmla="*/ 45 w 344"/>
                  <a:gd name="T31" fmla="*/ 108 h 154"/>
                  <a:gd name="T32" fmla="*/ 147 w 344"/>
                  <a:gd name="T33" fmla="*/ 123 h 154"/>
                  <a:gd name="T34" fmla="*/ 147 w 344"/>
                  <a:gd name="T35" fmla="*/ 123 h 154"/>
                  <a:gd name="T36" fmla="*/ 153 w 344"/>
                  <a:gd name="T37" fmla="*/ 108 h 154"/>
                  <a:gd name="T38" fmla="*/ 153 w 344"/>
                  <a:gd name="T39" fmla="*/ 108 h 154"/>
                  <a:gd name="T40" fmla="*/ 173 w 344"/>
                  <a:gd name="T41" fmla="*/ 116 h 154"/>
                  <a:gd name="T42" fmla="*/ 173 w 344"/>
                  <a:gd name="T43" fmla="*/ 116 h 154"/>
                  <a:gd name="T44" fmla="*/ 193 w 344"/>
                  <a:gd name="T45" fmla="*/ 108 h 154"/>
                  <a:gd name="T46" fmla="*/ 193 w 344"/>
                  <a:gd name="T47" fmla="*/ 108 h 154"/>
                  <a:gd name="T48" fmla="*/ 199 w 344"/>
                  <a:gd name="T49" fmla="*/ 123 h 154"/>
                  <a:gd name="T50" fmla="*/ 199 w 344"/>
                  <a:gd name="T51" fmla="*/ 123 h 154"/>
                  <a:gd name="T52" fmla="*/ 301 w 344"/>
                  <a:gd name="T53" fmla="*/ 108 h 154"/>
                  <a:gd name="T54" fmla="*/ 301 w 344"/>
                  <a:gd name="T55" fmla="*/ 108 h 154"/>
                  <a:gd name="T56" fmla="*/ 320 w 344"/>
                  <a:gd name="T57" fmla="*/ 3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4" h="154">
                    <a:moveTo>
                      <a:pt x="320" y="30"/>
                    </a:moveTo>
                    <a:lnTo>
                      <a:pt x="320" y="30"/>
                    </a:lnTo>
                    <a:cubicBezTo>
                      <a:pt x="299" y="1"/>
                      <a:pt x="291" y="0"/>
                      <a:pt x="249" y="30"/>
                    </a:cubicBezTo>
                    <a:lnTo>
                      <a:pt x="249" y="30"/>
                    </a:lnTo>
                    <a:cubicBezTo>
                      <a:pt x="228" y="45"/>
                      <a:pt x="210" y="61"/>
                      <a:pt x="201" y="77"/>
                    </a:cubicBezTo>
                    <a:lnTo>
                      <a:pt x="201" y="77"/>
                    </a:lnTo>
                    <a:cubicBezTo>
                      <a:pt x="196" y="66"/>
                      <a:pt x="186" y="57"/>
                      <a:pt x="173" y="57"/>
                    </a:cubicBezTo>
                    <a:lnTo>
                      <a:pt x="173" y="57"/>
                    </a:lnTo>
                    <a:cubicBezTo>
                      <a:pt x="160" y="57"/>
                      <a:pt x="150" y="66"/>
                      <a:pt x="146" y="77"/>
                    </a:cubicBezTo>
                    <a:lnTo>
                      <a:pt x="146" y="77"/>
                    </a:lnTo>
                    <a:cubicBezTo>
                      <a:pt x="136" y="61"/>
                      <a:pt x="118" y="45"/>
                      <a:pt x="97" y="30"/>
                    </a:cubicBezTo>
                    <a:lnTo>
                      <a:pt x="97" y="30"/>
                    </a:lnTo>
                    <a:cubicBezTo>
                      <a:pt x="55" y="0"/>
                      <a:pt x="40" y="1"/>
                      <a:pt x="20" y="30"/>
                    </a:cubicBezTo>
                    <a:lnTo>
                      <a:pt x="20" y="30"/>
                    </a:lnTo>
                    <a:cubicBezTo>
                      <a:pt x="0" y="60"/>
                      <a:pt x="4" y="78"/>
                      <a:pt x="45" y="108"/>
                    </a:cubicBezTo>
                    <a:lnTo>
                      <a:pt x="45" y="108"/>
                    </a:lnTo>
                    <a:cubicBezTo>
                      <a:pt x="87" y="138"/>
                      <a:pt x="128" y="153"/>
                      <a:pt x="147" y="123"/>
                    </a:cubicBezTo>
                    <a:lnTo>
                      <a:pt x="147" y="123"/>
                    </a:lnTo>
                    <a:cubicBezTo>
                      <a:pt x="151" y="118"/>
                      <a:pt x="153" y="113"/>
                      <a:pt x="153" y="108"/>
                    </a:cubicBezTo>
                    <a:lnTo>
                      <a:pt x="153" y="108"/>
                    </a:lnTo>
                    <a:cubicBezTo>
                      <a:pt x="159" y="113"/>
                      <a:pt x="165" y="116"/>
                      <a:pt x="173" y="116"/>
                    </a:cubicBezTo>
                    <a:lnTo>
                      <a:pt x="173" y="116"/>
                    </a:lnTo>
                    <a:cubicBezTo>
                      <a:pt x="181" y="116"/>
                      <a:pt x="188" y="113"/>
                      <a:pt x="193" y="108"/>
                    </a:cubicBezTo>
                    <a:lnTo>
                      <a:pt x="193" y="108"/>
                    </a:lnTo>
                    <a:cubicBezTo>
                      <a:pt x="194" y="113"/>
                      <a:pt x="195" y="118"/>
                      <a:pt x="199" y="123"/>
                    </a:cubicBezTo>
                    <a:lnTo>
                      <a:pt x="199" y="123"/>
                    </a:lnTo>
                    <a:cubicBezTo>
                      <a:pt x="218" y="153"/>
                      <a:pt x="259" y="138"/>
                      <a:pt x="301" y="108"/>
                    </a:cubicBezTo>
                    <a:lnTo>
                      <a:pt x="301" y="108"/>
                    </a:lnTo>
                    <a:cubicBezTo>
                      <a:pt x="343" y="78"/>
                      <a:pt x="340" y="59"/>
                      <a:pt x="320" y="30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103">
                <a:extLst>
                  <a:ext uri="{FF2B5EF4-FFF2-40B4-BE49-F238E27FC236}">
                    <a16:creationId xmlns:a16="http://schemas.microsoft.com/office/drawing/2014/main" id="{2A7531E3-3F9D-49DB-BDA2-B661B4C90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9870" y="6302688"/>
                <a:ext cx="317880" cy="156979"/>
              </a:xfrm>
              <a:custGeom>
                <a:avLst/>
                <a:gdLst>
                  <a:gd name="T0" fmla="*/ 203 w 355"/>
                  <a:gd name="T1" fmla="*/ 110 h 176"/>
                  <a:gd name="T2" fmla="*/ 205 w 355"/>
                  <a:gd name="T3" fmla="*/ 111 h 176"/>
                  <a:gd name="T4" fmla="*/ 211 w 355"/>
                  <a:gd name="T5" fmla="*/ 117 h 176"/>
                  <a:gd name="T6" fmla="*/ 216 w 355"/>
                  <a:gd name="T7" fmla="*/ 129 h 176"/>
                  <a:gd name="T8" fmla="*/ 249 w 355"/>
                  <a:gd name="T9" fmla="*/ 140 h 176"/>
                  <a:gd name="T10" fmla="*/ 305 w 355"/>
                  <a:gd name="T11" fmla="*/ 111 h 176"/>
                  <a:gd name="T12" fmla="*/ 336 w 355"/>
                  <a:gd name="T13" fmla="*/ 78 h 176"/>
                  <a:gd name="T14" fmla="*/ 323 w 355"/>
                  <a:gd name="T15" fmla="*/ 45 h 176"/>
                  <a:gd name="T16" fmla="*/ 264 w 355"/>
                  <a:gd name="T17" fmla="*/ 48 h 176"/>
                  <a:gd name="T18" fmla="*/ 217 w 355"/>
                  <a:gd name="T19" fmla="*/ 93 h 176"/>
                  <a:gd name="T20" fmla="*/ 209 w 355"/>
                  <a:gd name="T21" fmla="*/ 97 h 176"/>
                  <a:gd name="T22" fmla="*/ 202 w 355"/>
                  <a:gd name="T23" fmla="*/ 91 h 176"/>
                  <a:gd name="T24" fmla="*/ 183 w 355"/>
                  <a:gd name="T25" fmla="*/ 77 h 176"/>
                  <a:gd name="T26" fmla="*/ 164 w 355"/>
                  <a:gd name="T27" fmla="*/ 91 h 176"/>
                  <a:gd name="T28" fmla="*/ 156 w 355"/>
                  <a:gd name="T29" fmla="*/ 97 h 176"/>
                  <a:gd name="T30" fmla="*/ 149 w 355"/>
                  <a:gd name="T31" fmla="*/ 93 h 176"/>
                  <a:gd name="T32" fmla="*/ 102 w 355"/>
                  <a:gd name="T33" fmla="*/ 48 h 176"/>
                  <a:gd name="T34" fmla="*/ 60 w 355"/>
                  <a:gd name="T35" fmla="*/ 28 h 176"/>
                  <a:gd name="T36" fmla="*/ 37 w 355"/>
                  <a:gd name="T37" fmla="*/ 47 h 176"/>
                  <a:gd name="T38" fmla="*/ 61 w 355"/>
                  <a:gd name="T39" fmla="*/ 111 h 176"/>
                  <a:gd name="T40" fmla="*/ 150 w 355"/>
                  <a:gd name="T41" fmla="*/ 129 h 176"/>
                  <a:gd name="T42" fmla="*/ 155 w 355"/>
                  <a:gd name="T43" fmla="*/ 117 h 176"/>
                  <a:gd name="T44" fmla="*/ 161 w 355"/>
                  <a:gd name="T45" fmla="*/ 111 h 176"/>
                  <a:gd name="T46" fmla="*/ 169 w 355"/>
                  <a:gd name="T47" fmla="*/ 112 h 176"/>
                  <a:gd name="T48" fmla="*/ 197 w 355"/>
                  <a:gd name="T49" fmla="*/ 112 h 176"/>
                  <a:gd name="T50" fmla="*/ 240 w 355"/>
                  <a:gd name="T51" fmla="*/ 159 h 176"/>
                  <a:gd name="T52" fmla="*/ 202 w 355"/>
                  <a:gd name="T53" fmla="*/ 139 h 176"/>
                  <a:gd name="T54" fmla="*/ 199 w 355"/>
                  <a:gd name="T55" fmla="*/ 133 h 176"/>
                  <a:gd name="T56" fmla="*/ 168 w 355"/>
                  <a:gd name="T57" fmla="*/ 133 h 176"/>
                  <a:gd name="T58" fmla="*/ 164 w 355"/>
                  <a:gd name="T59" fmla="*/ 139 h 176"/>
                  <a:gd name="T60" fmla="*/ 51 w 355"/>
                  <a:gd name="T61" fmla="*/ 126 h 176"/>
                  <a:gd name="T62" fmla="*/ 23 w 355"/>
                  <a:gd name="T63" fmla="*/ 37 h 176"/>
                  <a:gd name="T64" fmla="*/ 60 w 355"/>
                  <a:gd name="T65" fmla="*/ 9 h 176"/>
                  <a:gd name="T66" fmla="*/ 112 w 355"/>
                  <a:gd name="T67" fmla="*/ 33 h 176"/>
                  <a:gd name="T68" fmla="*/ 155 w 355"/>
                  <a:gd name="T69" fmla="*/ 72 h 176"/>
                  <a:gd name="T70" fmla="*/ 183 w 355"/>
                  <a:gd name="T71" fmla="*/ 58 h 176"/>
                  <a:gd name="T72" fmla="*/ 211 w 355"/>
                  <a:gd name="T73" fmla="*/ 72 h 176"/>
                  <a:gd name="T74" fmla="*/ 254 w 355"/>
                  <a:gd name="T75" fmla="*/ 33 h 176"/>
                  <a:gd name="T76" fmla="*/ 336 w 355"/>
                  <a:gd name="T77" fmla="*/ 35 h 176"/>
                  <a:gd name="T78" fmla="*/ 336 w 355"/>
                  <a:gd name="T79" fmla="*/ 35 h 176"/>
                  <a:gd name="T80" fmla="*/ 352 w 355"/>
                  <a:gd name="T81" fmla="*/ 81 h 176"/>
                  <a:gd name="T82" fmla="*/ 315 w 355"/>
                  <a:gd name="T83" fmla="*/ 126 h 176"/>
                  <a:gd name="T84" fmla="*/ 252 w 355"/>
                  <a:gd name="T85" fmla="*/ 158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5" h="176">
                    <a:moveTo>
                      <a:pt x="203" y="110"/>
                    </a:moveTo>
                    <a:lnTo>
                      <a:pt x="203" y="110"/>
                    </a:lnTo>
                    <a:cubicBezTo>
                      <a:pt x="204" y="110"/>
                      <a:pt x="205" y="110"/>
                      <a:pt x="205" y="111"/>
                    </a:cubicBezTo>
                    <a:lnTo>
                      <a:pt x="205" y="111"/>
                    </a:lnTo>
                    <a:cubicBezTo>
                      <a:pt x="209" y="111"/>
                      <a:pt x="211" y="114"/>
                      <a:pt x="211" y="117"/>
                    </a:cubicBezTo>
                    <a:lnTo>
                      <a:pt x="211" y="117"/>
                    </a:lnTo>
                    <a:cubicBezTo>
                      <a:pt x="212" y="122"/>
                      <a:pt x="213" y="125"/>
                      <a:pt x="216" y="129"/>
                    </a:cubicBezTo>
                    <a:lnTo>
                      <a:pt x="216" y="129"/>
                    </a:lnTo>
                    <a:cubicBezTo>
                      <a:pt x="220" y="136"/>
                      <a:pt x="228" y="144"/>
                      <a:pt x="249" y="140"/>
                    </a:cubicBezTo>
                    <a:lnTo>
                      <a:pt x="249" y="140"/>
                    </a:lnTo>
                    <a:cubicBezTo>
                      <a:pt x="264" y="137"/>
                      <a:pt x="283" y="127"/>
                      <a:pt x="305" y="111"/>
                    </a:cubicBezTo>
                    <a:lnTo>
                      <a:pt x="305" y="111"/>
                    </a:lnTo>
                    <a:cubicBezTo>
                      <a:pt x="324" y="99"/>
                      <a:pt x="334" y="88"/>
                      <a:pt x="336" y="78"/>
                    </a:cubicBezTo>
                    <a:lnTo>
                      <a:pt x="336" y="78"/>
                    </a:lnTo>
                    <a:cubicBezTo>
                      <a:pt x="336" y="70"/>
                      <a:pt x="333" y="60"/>
                      <a:pt x="323" y="45"/>
                    </a:cubicBezTo>
                    <a:lnTo>
                      <a:pt x="323" y="45"/>
                    </a:lnTo>
                    <a:cubicBezTo>
                      <a:pt x="307" y="22"/>
                      <a:pt x="304" y="19"/>
                      <a:pt x="264" y="48"/>
                    </a:cubicBezTo>
                    <a:lnTo>
                      <a:pt x="264" y="48"/>
                    </a:lnTo>
                    <a:cubicBezTo>
                      <a:pt x="241" y="64"/>
                      <a:pt x="226" y="79"/>
                      <a:pt x="217" y="93"/>
                    </a:cubicBezTo>
                    <a:lnTo>
                      <a:pt x="217" y="93"/>
                    </a:lnTo>
                    <a:cubicBezTo>
                      <a:pt x="216" y="96"/>
                      <a:pt x="212" y="98"/>
                      <a:pt x="209" y="97"/>
                    </a:cubicBezTo>
                    <a:lnTo>
                      <a:pt x="209" y="97"/>
                    </a:lnTo>
                    <a:cubicBezTo>
                      <a:pt x="206" y="97"/>
                      <a:pt x="203" y="94"/>
                      <a:pt x="202" y="91"/>
                    </a:cubicBezTo>
                    <a:lnTo>
                      <a:pt x="202" y="91"/>
                    </a:lnTo>
                    <a:cubicBezTo>
                      <a:pt x="199" y="82"/>
                      <a:pt x="192" y="77"/>
                      <a:pt x="183" y="77"/>
                    </a:cubicBezTo>
                    <a:lnTo>
                      <a:pt x="183" y="77"/>
                    </a:lnTo>
                    <a:cubicBezTo>
                      <a:pt x="175" y="77"/>
                      <a:pt x="167" y="82"/>
                      <a:pt x="164" y="91"/>
                    </a:cubicBezTo>
                    <a:lnTo>
                      <a:pt x="164" y="91"/>
                    </a:lnTo>
                    <a:cubicBezTo>
                      <a:pt x="163" y="94"/>
                      <a:pt x="160" y="97"/>
                      <a:pt x="156" y="97"/>
                    </a:cubicBezTo>
                    <a:lnTo>
                      <a:pt x="156" y="97"/>
                    </a:lnTo>
                    <a:cubicBezTo>
                      <a:pt x="154" y="98"/>
                      <a:pt x="150" y="96"/>
                      <a:pt x="149" y="93"/>
                    </a:cubicBezTo>
                    <a:lnTo>
                      <a:pt x="149" y="93"/>
                    </a:lnTo>
                    <a:cubicBezTo>
                      <a:pt x="140" y="79"/>
                      <a:pt x="125" y="64"/>
                      <a:pt x="102" y="48"/>
                    </a:cubicBezTo>
                    <a:lnTo>
                      <a:pt x="102" y="48"/>
                    </a:lnTo>
                    <a:cubicBezTo>
                      <a:pt x="82" y="34"/>
                      <a:pt x="69" y="28"/>
                      <a:pt x="60" y="28"/>
                    </a:cubicBezTo>
                    <a:lnTo>
                      <a:pt x="60" y="28"/>
                    </a:lnTo>
                    <a:cubicBezTo>
                      <a:pt x="52" y="28"/>
                      <a:pt x="45" y="34"/>
                      <a:pt x="37" y="47"/>
                    </a:cubicBezTo>
                    <a:lnTo>
                      <a:pt x="37" y="47"/>
                    </a:lnTo>
                    <a:cubicBezTo>
                      <a:pt x="21" y="71"/>
                      <a:pt x="20" y="82"/>
                      <a:pt x="61" y="111"/>
                    </a:cubicBezTo>
                    <a:lnTo>
                      <a:pt x="61" y="111"/>
                    </a:lnTo>
                    <a:cubicBezTo>
                      <a:pt x="92" y="134"/>
                      <a:pt x="133" y="155"/>
                      <a:pt x="150" y="129"/>
                    </a:cubicBezTo>
                    <a:lnTo>
                      <a:pt x="150" y="129"/>
                    </a:lnTo>
                    <a:cubicBezTo>
                      <a:pt x="153" y="125"/>
                      <a:pt x="154" y="122"/>
                      <a:pt x="155" y="117"/>
                    </a:cubicBezTo>
                    <a:lnTo>
                      <a:pt x="155" y="117"/>
                    </a:lnTo>
                    <a:cubicBezTo>
                      <a:pt x="156" y="114"/>
                      <a:pt x="157" y="111"/>
                      <a:pt x="161" y="111"/>
                    </a:cubicBezTo>
                    <a:lnTo>
                      <a:pt x="161" y="111"/>
                    </a:lnTo>
                    <a:cubicBezTo>
                      <a:pt x="163" y="110"/>
                      <a:pt x="167" y="110"/>
                      <a:pt x="169" y="112"/>
                    </a:cubicBezTo>
                    <a:lnTo>
                      <a:pt x="169" y="112"/>
                    </a:lnTo>
                    <a:cubicBezTo>
                      <a:pt x="177" y="120"/>
                      <a:pt x="189" y="120"/>
                      <a:pt x="197" y="112"/>
                    </a:cubicBezTo>
                    <a:lnTo>
                      <a:pt x="197" y="112"/>
                    </a:lnTo>
                    <a:cubicBezTo>
                      <a:pt x="199" y="111"/>
                      <a:pt x="201" y="110"/>
                      <a:pt x="203" y="110"/>
                    </a:cubicBezTo>
                    <a:close/>
                    <a:moveTo>
                      <a:pt x="240" y="159"/>
                    </a:moveTo>
                    <a:lnTo>
                      <a:pt x="240" y="159"/>
                    </a:lnTo>
                    <a:cubicBezTo>
                      <a:pt x="219" y="159"/>
                      <a:pt x="208" y="148"/>
                      <a:pt x="202" y="139"/>
                    </a:cubicBezTo>
                    <a:lnTo>
                      <a:pt x="202" y="139"/>
                    </a:lnTo>
                    <a:cubicBezTo>
                      <a:pt x="200" y="136"/>
                      <a:pt x="199" y="135"/>
                      <a:pt x="199" y="133"/>
                    </a:cubicBezTo>
                    <a:lnTo>
                      <a:pt x="199" y="133"/>
                    </a:lnTo>
                    <a:cubicBezTo>
                      <a:pt x="189" y="137"/>
                      <a:pt x="177" y="137"/>
                      <a:pt x="168" y="133"/>
                    </a:cubicBezTo>
                    <a:lnTo>
                      <a:pt x="168" y="133"/>
                    </a:lnTo>
                    <a:cubicBezTo>
                      <a:pt x="167" y="135"/>
                      <a:pt x="166" y="136"/>
                      <a:pt x="164" y="139"/>
                    </a:cubicBezTo>
                    <a:lnTo>
                      <a:pt x="164" y="139"/>
                    </a:lnTo>
                    <a:cubicBezTo>
                      <a:pt x="150" y="160"/>
                      <a:pt x="120" y="175"/>
                      <a:pt x="51" y="126"/>
                    </a:cubicBezTo>
                    <a:lnTo>
                      <a:pt x="51" y="126"/>
                    </a:lnTo>
                    <a:cubicBezTo>
                      <a:pt x="7" y="95"/>
                      <a:pt x="0" y="72"/>
                      <a:pt x="23" y="37"/>
                    </a:cubicBezTo>
                    <a:lnTo>
                      <a:pt x="23" y="37"/>
                    </a:lnTo>
                    <a:cubicBezTo>
                      <a:pt x="31" y="23"/>
                      <a:pt x="43" y="11"/>
                      <a:pt x="60" y="9"/>
                    </a:cubicBezTo>
                    <a:lnTo>
                      <a:pt x="60" y="9"/>
                    </a:lnTo>
                    <a:cubicBezTo>
                      <a:pt x="73" y="9"/>
                      <a:pt x="88" y="16"/>
                      <a:pt x="112" y="33"/>
                    </a:cubicBezTo>
                    <a:lnTo>
                      <a:pt x="112" y="33"/>
                    </a:lnTo>
                    <a:cubicBezTo>
                      <a:pt x="131" y="47"/>
                      <a:pt x="146" y="59"/>
                      <a:pt x="155" y="72"/>
                    </a:cubicBezTo>
                    <a:lnTo>
                      <a:pt x="155" y="72"/>
                    </a:lnTo>
                    <a:cubicBezTo>
                      <a:pt x="162" y="64"/>
                      <a:pt x="172" y="58"/>
                      <a:pt x="183" y="58"/>
                    </a:cubicBezTo>
                    <a:lnTo>
                      <a:pt x="183" y="58"/>
                    </a:lnTo>
                    <a:cubicBezTo>
                      <a:pt x="194" y="58"/>
                      <a:pt x="205" y="64"/>
                      <a:pt x="211" y="72"/>
                    </a:cubicBezTo>
                    <a:lnTo>
                      <a:pt x="211" y="72"/>
                    </a:lnTo>
                    <a:cubicBezTo>
                      <a:pt x="221" y="59"/>
                      <a:pt x="235" y="47"/>
                      <a:pt x="254" y="33"/>
                    </a:cubicBezTo>
                    <a:lnTo>
                      <a:pt x="254" y="33"/>
                    </a:lnTo>
                    <a:cubicBezTo>
                      <a:pt x="297" y="3"/>
                      <a:pt x="311" y="0"/>
                      <a:pt x="336" y="35"/>
                    </a:cubicBezTo>
                    <a:lnTo>
                      <a:pt x="336" y="35"/>
                    </a:lnTo>
                    <a:lnTo>
                      <a:pt x="336" y="35"/>
                    </a:lnTo>
                    <a:cubicBezTo>
                      <a:pt x="346" y="48"/>
                      <a:pt x="354" y="64"/>
                      <a:pt x="352" y="81"/>
                    </a:cubicBezTo>
                    <a:lnTo>
                      <a:pt x="352" y="81"/>
                    </a:lnTo>
                    <a:cubicBezTo>
                      <a:pt x="349" y="96"/>
                      <a:pt x="338" y="110"/>
                      <a:pt x="315" y="126"/>
                    </a:cubicBezTo>
                    <a:lnTo>
                      <a:pt x="315" y="126"/>
                    </a:lnTo>
                    <a:cubicBezTo>
                      <a:pt x="291" y="143"/>
                      <a:pt x="271" y="153"/>
                      <a:pt x="252" y="158"/>
                    </a:cubicBezTo>
                    <a:lnTo>
                      <a:pt x="252" y="158"/>
                    </a:lnTo>
                    <a:cubicBezTo>
                      <a:pt x="248" y="159"/>
                      <a:pt x="243" y="159"/>
                      <a:pt x="240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04">
                <a:extLst>
                  <a:ext uri="{FF2B5EF4-FFF2-40B4-BE49-F238E27FC236}">
                    <a16:creationId xmlns:a16="http://schemas.microsoft.com/office/drawing/2014/main" id="{292FA2CC-50F7-4955-A22B-D85F947A3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8850" y="5882772"/>
                <a:ext cx="337504" cy="380672"/>
              </a:xfrm>
              <a:custGeom>
                <a:avLst/>
                <a:gdLst>
                  <a:gd name="T0" fmla="*/ 112 w 379"/>
                  <a:gd name="T1" fmla="*/ 424 h 427"/>
                  <a:gd name="T2" fmla="*/ 112 w 379"/>
                  <a:gd name="T3" fmla="*/ 424 h 427"/>
                  <a:gd name="T4" fmla="*/ 181 w 379"/>
                  <a:gd name="T5" fmla="*/ 390 h 427"/>
                  <a:gd name="T6" fmla="*/ 181 w 379"/>
                  <a:gd name="T7" fmla="*/ 390 h 427"/>
                  <a:gd name="T8" fmla="*/ 195 w 379"/>
                  <a:gd name="T9" fmla="*/ 330 h 427"/>
                  <a:gd name="T10" fmla="*/ 195 w 379"/>
                  <a:gd name="T11" fmla="*/ 330 h 427"/>
                  <a:gd name="T12" fmla="*/ 154 w 379"/>
                  <a:gd name="T13" fmla="*/ 280 h 427"/>
                  <a:gd name="T14" fmla="*/ 154 w 379"/>
                  <a:gd name="T15" fmla="*/ 280 h 427"/>
                  <a:gd name="T16" fmla="*/ 225 w 379"/>
                  <a:gd name="T17" fmla="*/ 270 h 427"/>
                  <a:gd name="T18" fmla="*/ 253 w 379"/>
                  <a:gd name="T19" fmla="*/ 270 h 427"/>
                  <a:gd name="T20" fmla="*/ 253 w 379"/>
                  <a:gd name="T21" fmla="*/ 190 h 427"/>
                  <a:gd name="T22" fmla="*/ 253 w 379"/>
                  <a:gd name="T23" fmla="*/ 190 h 427"/>
                  <a:gd name="T24" fmla="*/ 374 w 379"/>
                  <a:gd name="T25" fmla="*/ 158 h 427"/>
                  <a:gd name="T26" fmla="*/ 374 w 379"/>
                  <a:gd name="T27" fmla="*/ 158 h 427"/>
                  <a:gd name="T28" fmla="*/ 343 w 379"/>
                  <a:gd name="T29" fmla="*/ 36 h 427"/>
                  <a:gd name="T30" fmla="*/ 343 w 379"/>
                  <a:gd name="T31" fmla="*/ 36 h 427"/>
                  <a:gd name="T32" fmla="*/ 295 w 379"/>
                  <a:gd name="T33" fmla="*/ 46 h 427"/>
                  <a:gd name="T34" fmla="*/ 295 w 379"/>
                  <a:gd name="T35" fmla="*/ 46 h 427"/>
                  <a:gd name="T36" fmla="*/ 232 w 379"/>
                  <a:gd name="T37" fmla="*/ 1 h 427"/>
                  <a:gd name="T38" fmla="*/ 232 w 379"/>
                  <a:gd name="T39" fmla="*/ 1 h 427"/>
                  <a:gd name="T40" fmla="*/ 206 w 379"/>
                  <a:gd name="T41" fmla="*/ 36 h 427"/>
                  <a:gd name="T42" fmla="*/ 206 w 379"/>
                  <a:gd name="T43" fmla="*/ 36 h 427"/>
                  <a:gd name="T44" fmla="*/ 130 w 379"/>
                  <a:gd name="T45" fmla="*/ 20 h 427"/>
                  <a:gd name="T46" fmla="*/ 130 w 379"/>
                  <a:gd name="T47" fmla="*/ 20 h 427"/>
                  <a:gd name="T48" fmla="*/ 109 w 379"/>
                  <a:gd name="T49" fmla="*/ 64 h 427"/>
                  <a:gd name="T50" fmla="*/ 109 w 379"/>
                  <a:gd name="T51" fmla="*/ 64 h 427"/>
                  <a:gd name="T52" fmla="*/ 31 w 379"/>
                  <a:gd name="T53" fmla="*/ 98 h 427"/>
                  <a:gd name="T54" fmla="*/ 31 w 379"/>
                  <a:gd name="T55" fmla="*/ 98 h 427"/>
                  <a:gd name="T56" fmla="*/ 51 w 379"/>
                  <a:gd name="T57" fmla="*/ 147 h 427"/>
                  <a:gd name="T58" fmla="*/ 51 w 379"/>
                  <a:gd name="T59" fmla="*/ 147 h 427"/>
                  <a:gd name="T60" fmla="*/ 7 w 379"/>
                  <a:gd name="T61" fmla="*/ 215 h 427"/>
                  <a:gd name="T62" fmla="*/ 7 w 379"/>
                  <a:gd name="T63" fmla="*/ 215 h 427"/>
                  <a:gd name="T64" fmla="*/ 42 w 379"/>
                  <a:gd name="T65" fmla="*/ 251 h 427"/>
                  <a:gd name="T66" fmla="*/ 42 w 379"/>
                  <a:gd name="T67" fmla="*/ 251 h 427"/>
                  <a:gd name="T68" fmla="*/ 22 w 379"/>
                  <a:gd name="T69" fmla="*/ 339 h 427"/>
                  <a:gd name="T70" fmla="*/ 22 w 379"/>
                  <a:gd name="T71" fmla="*/ 339 h 427"/>
                  <a:gd name="T72" fmla="*/ 78 w 379"/>
                  <a:gd name="T73" fmla="*/ 371 h 427"/>
                  <a:gd name="T74" fmla="*/ 78 w 379"/>
                  <a:gd name="T75" fmla="*/ 371 h 427"/>
                  <a:gd name="T76" fmla="*/ 112 w 379"/>
                  <a:gd name="T77" fmla="*/ 42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9" h="427">
                    <a:moveTo>
                      <a:pt x="112" y="424"/>
                    </a:moveTo>
                    <a:lnTo>
                      <a:pt x="112" y="424"/>
                    </a:lnTo>
                    <a:cubicBezTo>
                      <a:pt x="125" y="424"/>
                      <a:pt x="159" y="426"/>
                      <a:pt x="181" y="390"/>
                    </a:cubicBezTo>
                    <a:lnTo>
                      <a:pt x="181" y="390"/>
                    </a:lnTo>
                    <a:cubicBezTo>
                      <a:pt x="203" y="354"/>
                      <a:pt x="195" y="330"/>
                      <a:pt x="195" y="330"/>
                    </a:cubicBezTo>
                    <a:lnTo>
                      <a:pt x="195" y="330"/>
                    </a:lnTo>
                    <a:cubicBezTo>
                      <a:pt x="195" y="330"/>
                      <a:pt x="146" y="332"/>
                      <a:pt x="154" y="280"/>
                    </a:cubicBezTo>
                    <a:lnTo>
                      <a:pt x="154" y="280"/>
                    </a:lnTo>
                    <a:cubicBezTo>
                      <a:pt x="166" y="202"/>
                      <a:pt x="226" y="237"/>
                      <a:pt x="225" y="270"/>
                    </a:cubicBezTo>
                    <a:lnTo>
                      <a:pt x="253" y="270"/>
                    </a:lnTo>
                    <a:lnTo>
                      <a:pt x="253" y="190"/>
                    </a:lnTo>
                    <a:lnTo>
                      <a:pt x="253" y="190"/>
                    </a:lnTo>
                    <a:cubicBezTo>
                      <a:pt x="253" y="190"/>
                      <a:pt x="289" y="134"/>
                      <a:pt x="374" y="158"/>
                    </a:cubicBezTo>
                    <a:lnTo>
                      <a:pt x="374" y="158"/>
                    </a:lnTo>
                    <a:cubicBezTo>
                      <a:pt x="374" y="158"/>
                      <a:pt x="378" y="69"/>
                      <a:pt x="343" y="36"/>
                    </a:cubicBezTo>
                    <a:lnTo>
                      <a:pt x="343" y="36"/>
                    </a:lnTo>
                    <a:cubicBezTo>
                      <a:pt x="315" y="10"/>
                      <a:pt x="295" y="46"/>
                      <a:pt x="295" y="46"/>
                    </a:cubicBezTo>
                    <a:lnTo>
                      <a:pt x="295" y="46"/>
                    </a:lnTo>
                    <a:cubicBezTo>
                      <a:pt x="295" y="46"/>
                      <a:pt x="265" y="0"/>
                      <a:pt x="232" y="1"/>
                    </a:cubicBezTo>
                    <a:lnTo>
                      <a:pt x="232" y="1"/>
                    </a:lnTo>
                    <a:cubicBezTo>
                      <a:pt x="201" y="4"/>
                      <a:pt x="206" y="36"/>
                      <a:pt x="206" y="36"/>
                    </a:cubicBezTo>
                    <a:lnTo>
                      <a:pt x="206" y="36"/>
                    </a:lnTo>
                    <a:cubicBezTo>
                      <a:pt x="206" y="36"/>
                      <a:pt x="154" y="8"/>
                      <a:pt x="130" y="20"/>
                    </a:cubicBezTo>
                    <a:lnTo>
                      <a:pt x="130" y="20"/>
                    </a:lnTo>
                    <a:cubicBezTo>
                      <a:pt x="105" y="32"/>
                      <a:pt x="109" y="64"/>
                      <a:pt x="109" y="64"/>
                    </a:cubicBezTo>
                    <a:lnTo>
                      <a:pt x="109" y="64"/>
                    </a:lnTo>
                    <a:cubicBezTo>
                      <a:pt x="109" y="64"/>
                      <a:pt x="49" y="60"/>
                      <a:pt x="31" y="98"/>
                    </a:cubicBezTo>
                    <a:lnTo>
                      <a:pt x="31" y="98"/>
                    </a:lnTo>
                    <a:cubicBezTo>
                      <a:pt x="16" y="131"/>
                      <a:pt x="51" y="147"/>
                      <a:pt x="51" y="147"/>
                    </a:cubicBezTo>
                    <a:lnTo>
                      <a:pt x="51" y="147"/>
                    </a:lnTo>
                    <a:cubicBezTo>
                      <a:pt x="51" y="147"/>
                      <a:pt x="13" y="182"/>
                      <a:pt x="7" y="215"/>
                    </a:cubicBezTo>
                    <a:lnTo>
                      <a:pt x="7" y="215"/>
                    </a:lnTo>
                    <a:cubicBezTo>
                      <a:pt x="0" y="252"/>
                      <a:pt x="42" y="251"/>
                      <a:pt x="42" y="251"/>
                    </a:cubicBezTo>
                    <a:lnTo>
                      <a:pt x="42" y="251"/>
                    </a:lnTo>
                    <a:cubicBezTo>
                      <a:pt x="42" y="251"/>
                      <a:pt x="19" y="306"/>
                      <a:pt x="22" y="339"/>
                    </a:cubicBezTo>
                    <a:lnTo>
                      <a:pt x="22" y="339"/>
                    </a:lnTo>
                    <a:cubicBezTo>
                      <a:pt x="25" y="381"/>
                      <a:pt x="78" y="371"/>
                      <a:pt x="78" y="371"/>
                    </a:cubicBezTo>
                    <a:lnTo>
                      <a:pt x="78" y="371"/>
                    </a:lnTo>
                    <a:cubicBezTo>
                      <a:pt x="78" y="371"/>
                      <a:pt x="62" y="421"/>
                      <a:pt x="112" y="4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05">
                <a:extLst>
                  <a:ext uri="{FF2B5EF4-FFF2-40B4-BE49-F238E27FC236}">
                    <a16:creationId xmlns:a16="http://schemas.microsoft.com/office/drawing/2014/main" id="{7AF8E903-5C56-456C-9D4E-329A89456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4927" y="5874923"/>
                <a:ext cx="349276" cy="392446"/>
              </a:xfrm>
              <a:custGeom>
                <a:avLst/>
                <a:gdLst>
                  <a:gd name="T0" fmla="*/ 89 w 392"/>
                  <a:gd name="T1" fmla="*/ 375 h 442"/>
                  <a:gd name="T2" fmla="*/ 90 w 392"/>
                  <a:gd name="T3" fmla="*/ 384 h 442"/>
                  <a:gd name="T4" fmla="*/ 116 w 392"/>
                  <a:gd name="T5" fmla="*/ 423 h 442"/>
                  <a:gd name="T6" fmla="*/ 177 w 392"/>
                  <a:gd name="T7" fmla="*/ 395 h 442"/>
                  <a:gd name="T8" fmla="*/ 191 w 392"/>
                  <a:gd name="T9" fmla="*/ 348 h 442"/>
                  <a:gd name="T10" fmla="*/ 149 w 392"/>
                  <a:gd name="T11" fmla="*/ 288 h 442"/>
                  <a:gd name="T12" fmla="*/ 196 w 392"/>
                  <a:gd name="T13" fmla="*/ 233 h 442"/>
                  <a:gd name="T14" fmla="*/ 248 w 392"/>
                  <a:gd name="T15" fmla="*/ 199 h 442"/>
                  <a:gd name="T16" fmla="*/ 250 w 392"/>
                  <a:gd name="T17" fmla="*/ 194 h 442"/>
                  <a:gd name="T18" fmla="*/ 342 w 392"/>
                  <a:gd name="T19" fmla="*/ 52 h 442"/>
                  <a:gd name="T20" fmla="*/ 325 w 392"/>
                  <a:gd name="T21" fmla="*/ 45 h 442"/>
                  <a:gd name="T22" fmla="*/ 300 w 392"/>
                  <a:gd name="T23" fmla="*/ 64 h 442"/>
                  <a:gd name="T24" fmla="*/ 292 w 392"/>
                  <a:gd name="T25" fmla="*/ 60 h 442"/>
                  <a:gd name="T26" fmla="*/ 222 w 392"/>
                  <a:gd name="T27" fmla="*/ 27 h 442"/>
                  <a:gd name="T28" fmla="*/ 218 w 392"/>
                  <a:gd name="T29" fmla="*/ 43 h 442"/>
                  <a:gd name="T30" fmla="*/ 207 w 392"/>
                  <a:gd name="T31" fmla="*/ 52 h 442"/>
                  <a:gd name="T32" fmla="*/ 137 w 392"/>
                  <a:gd name="T33" fmla="*/ 37 h 442"/>
                  <a:gd name="T34" fmla="*/ 119 w 392"/>
                  <a:gd name="T35" fmla="*/ 79 h 442"/>
                  <a:gd name="T36" fmla="*/ 112 w 392"/>
                  <a:gd name="T37" fmla="*/ 82 h 442"/>
                  <a:gd name="T38" fmla="*/ 40 w 392"/>
                  <a:gd name="T39" fmla="*/ 129 h 442"/>
                  <a:gd name="T40" fmla="*/ 59 w 392"/>
                  <a:gd name="T41" fmla="*/ 148 h 442"/>
                  <a:gd name="T42" fmla="*/ 61 w 392"/>
                  <a:gd name="T43" fmla="*/ 163 h 442"/>
                  <a:gd name="T44" fmla="*/ 20 w 392"/>
                  <a:gd name="T45" fmla="*/ 226 h 442"/>
                  <a:gd name="T46" fmla="*/ 46 w 392"/>
                  <a:gd name="T47" fmla="*/ 251 h 442"/>
                  <a:gd name="T48" fmla="*/ 52 w 392"/>
                  <a:gd name="T49" fmla="*/ 255 h 442"/>
                  <a:gd name="T50" fmla="*/ 34 w 392"/>
                  <a:gd name="T51" fmla="*/ 347 h 442"/>
                  <a:gd name="T52" fmla="*/ 42 w 392"/>
                  <a:gd name="T53" fmla="*/ 365 h 442"/>
                  <a:gd name="T54" fmla="*/ 125 w 392"/>
                  <a:gd name="T55" fmla="*/ 441 h 442"/>
                  <a:gd name="T56" fmla="*/ 116 w 392"/>
                  <a:gd name="T57" fmla="*/ 441 h 442"/>
                  <a:gd name="T58" fmla="*/ 72 w 392"/>
                  <a:gd name="T59" fmla="*/ 391 h 442"/>
                  <a:gd name="T60" fmla="*/ 32 w 392"/>
                  <a:gd name="T61" fmla="*/ 378 h 442"/>
                  <a:gd name="T62" fmla="*/ 33 w 392"/>
                  <a:gd name="T63" fmla="*/ 267 h 442"/>
                  <a:gd name="T64" fmla="*/ 10 w 392"/>
                  <a:gd name="T65" fmla="*/ 254 h 442"/>
                  <a:gd name="T66" fmla="*/ 41 w 392"/>
                  <a:gd name="T67" fmla="*/ 158 h 442"/>
                  <a:gd name="T68" fmla="*/ 25 w 392"/>
                  <a:gd name="T69" fmla="*/ 135 h 442"/>
                  <a:gd name="T70" fmla="*/ 105 w 392"/>
                  <a:gd name="T71" fmla="*/ 64 h 442"/>
                  <a:gd name="T72" fmla="*/ 130 w 392"/>
                  <a:gd name="T73" fmla="*/ 20 h 442"/>
                  <a:gd name="T74" fmla="*/ 209 w 392"/>
                  <a:gd name="T75" fmla="*/ 16 h 442"/>
                  <a:gd name="T76" fmla="*/ 236 w 392"/>
                  <a:gd name="T77" fmla="*/ 2 h 442"/>
                  <a:gd name="T78" fmla="*/ 322 w 392"/>
                  <a:gd name="T79" fmla="*/ 27 h 442"/>
                  <a:gd name="T80" fmla="*/ 353 w 392"/>
                  <a:gd name="T81" fmla="*/ 39 h 442"/>
                  <a:gd name="T82" fmla="*/ 382 w 392"/>
                  <a:gd name="T83" fmla="*/ 175 h 442"/>
                  <a:gd name="T84" fmla="*/ 375 w 392"/>
                  <a:gd name="T85" fmla="*/ 176 h 442"/>
                  <a:gd name="T86" fmla="*/ 266 w 392"/>
                  <a:gd name="T87" fmla="*/ 279 h 442"/>
                  <a:gd name="T88" fmla="*/ 229 w 392"/>
                  <a:gd name="T89" fmla="*/ 288 h 442"/>
                  <a:gd name="T90" fmla="*/ 220 w 392"/>
                  <a:gd name="T91" fmla="*/ 279 h 442"/>
                  <a:gd name="T92" fmla="*/ 194 w 392"/>
                  <a:gd name="T93" fmla="*/ 250 h 442"/>
                  <a:gd name="T94" fmla="*/ 171 w 392"/>
                  <a:gd name="T95" fmla="*/ 319 h 442"/>
                  <a:gd name="T96" fmla="*/ 199 w 392"/>
                  <a:gd name="T97" fmla="*/ 331 h 442"/>
                  <a:gd name="T98" fmla="*/ 207 w 392"/>
                  <a:gd name="T99" fmla="*/ 336 h 442"/>
                  <a:gd name="T100" fmla="*/ 192 w 392"/>
                  <a:gd name="T101" fmla="*/ 404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92" h="442">
                    <a:moveTo>
                      <a:pt x="82" y="372"/>
                    </a:moveTo>
                    <a:lnTo>
                      <a:pt x="82" y="372"/>
                    </a:lnTo>
                    <a:cubicBezTo>
                      <a:pt x="85" y="372"/>
                      <a:pt x="87" y="372"/>
                      <a:pt x="89" y="375"/>
                    </a:cubicBezTo>
                    <a:lnTo>
                      <a:pt x="89" y="375"/>
                    </a:lnTo>
                    <a:cubicBezTo>
                      <a:pt x="91" y="378"/>
                      <a:pt x="92" y="380"/>
                      <a:pt x="90" y="384"/>
                    </a:cubicBezTo>
                    <a:lnTo>
                      <a:pt x="90" y="384"/>
                    </a:lnTo>
                    <a:cubicBezTo>
                      <a:pt x="90" y="384"/>
                      <a:pt x="85" y="401"/>
                      <a:pt x="92" y="413"/>
                    </a:cubicBezTo>
                    <a:lnTo>
                      <a:pt x="92" y="413"/>
                    </a:lnTo>
                    <a:cubicBezTo>
                      <a:pt x="96" y="420"/>
                      <a:pt x="105" y="423"/>
                      <a:pt x="116" y="423"/>
                    </a:cubicBezTo>
                    <a:lnTo>
                      <a:pt x="118" y="423"/>
                    </a:lnTo>
                    <a:lnTo>
                      <a:pt x="118" y="423"/>
                    </a:lnTo>
                    <a:cubicBezTo>
                      <a:pt x="131" y="424"/>
                      <a:pt x="159" y="425"/>
                      <a:pt x="177" y="395"/>
                    </a:cubicBezTo>
                    <a:lnTo>
                      <a:pt x="177" y="395"/>
                    </a:lnTo>
                    <a:cubicBezTo>
                      <a:pt x="191" y="372"/>
                      <a:pt x="192" y="356"/>
                      <a:pt x="191" y="348"/>
                    </a:cubicBezTo>
                    <a:lnTo>
                      <a:pt x="191" y="348"/>
                    </a:lnTo>
                    <a:cubicBezTo>
                      <a:pt x="182" y="347"/>
                      <a:pt x="169" y="343"/>
                      <a:pt x="158" y="332"/>
                    </a:cubicBezTo>
                    <a:lnTo>
                      <a:pt x="158" y="332"/>
                    </a:lnTo>
                    <a:cubicBezTo>
                      <a:pt x="150" y="320"/>
                      <a:pt x="147" y="306"/>
                      <a:pt x="149" y="288"/>
                    </a:cubicBezTo>
                    <a:lnTo>
                      <a:pt x="149" y="288"/>
                    </a:lnTo>
                    <a:cubicBezTo>
                      <a:pt x="158" y="234"/>
                      <a:pt x="187" y="232"/>
                      <a:pt x="196" y="233"/>
                    </a:cubicBezTo>
                    <a:lnTo>
                      <a:pt x="196" y="233"/>
                    </a:lnTo>
                    <a:cubicBezTo>
                      <a:pt x="215" y="235"/>
                      <a:pt x="232" y="251"/>
                      <a:pt x="236" y="270"/>
                    </a:cubicBezTo>
                    <a:lnTo>
                      <a:pt x="248" y="270"/>
                    </a:lnTo>
                    <a:lnTo>
                      <a:pt x="248" y="199"/>
                    </a:lnTo>
                    <a:lnTo>
                      <a:pt x="248" y="199"/>
                    </a:lnTo>
                    <a:cubicBezTo>
                      <a:pt x="248" y="197"/>
                      <a:pt x="248" y="195"/>
                      <a:pt x="250" y="194"/>
                    </a:cubicBezTo>
                    <a:lnTo>
                      <a:pt x="250" y="194"/>
                    </a:lnTo>
                    <a:cubicBezTo>
                      <a:pt x="251" y="191"/>
                      <a:pt x="288" y="138"/>
                      <a:pt x="369" y="156"/>
                    </a:cubicBezTo>
                    <a:lnTo>
                      <a:pt x="369" y="156"/>
                    </a:lnTo>
                    <a:cubicBezTo>
                      <a:pt x="369" y="132"/>
                      <a:pt x="366" y="75"/>
                      <a:pt x="342" y="52"/>
                    </a:cubicBezTo>
                    <a:lnTo>
                      <a:pt x="342" y="52"/>
                    </a:lnTo>
                    <a:cubicBezTo>
                      <a:pt x="336" y="46"/>
                      <a:pt x="331" y="44"/>
                      <a:pt x="325" y="45"/>
                    </a:cubicBezTo>
                    <a:lnTo>
                      <a:pt x="325" y="45"/>
                    </a:lnTo>
                    <a:cubicBezTo>
                      <a:pt x="316" y="46"/>
                      <a:pt x="308" y="56"/>
                      <a:pt x="306" y="59"/>
                    </a:cubicBezTo>
                    <a:lnTo>
                      <a:pt x="306" y="59"/>
                    </a:lnTo>
                    <a:cubicBezTo>
                      <a:pt x="305" y="62"/>
                      <a:pt x="302" y="63"/>
                      <a:pt x="300" y="64"/>
                    </a:cubicBezTo>
                    <a:lnTo>
                      <a:pt x="300" y="64"/>
                    </a:lnTo>
                    <a:cubicBezTo>
                      <a:pt x="296" y="64"/>
                      <a:pt x="294" y="63"/>
                      <a:pt x="292" y="60"/>
                    </a:cubicBezTo>
                    <a:lnTo>
                      <a:pt x="292" y="60"/>
                    </a:lnTo>
                    <a:cubicBezTo>
                      <a:pt x="284" y="48"/>
                      <a:pt x="260" y="18"/>
                      <a:pt x="237" y="20"/>
                    </a:cubicBezTo>
                    <a:lnTo>
                      <a:pt x="237" y="20"/>
                    </a:lnTo>
                    <a:cubicBezTo>
                      <a:pt x="230" y="20"/>
                      <a:pt x="225" y="22"/>
                      <a:pt x="222" y="27"/>
                    </a:cubicBezTo>
                    <a:lnTo>
                      <a:pt x="222" y="27"/>
                    </a:lnTo>
                    <a:cubicBezTo>
                      <a:pt x="217" y="33"/>
                      <a:pt x="218" y="43"/>
                      <a:pt x="218" y="43"/>
                    </a:cubicBezTo>
                    <a:lnTo>
                      <a:pt x="218" y="43"/>
                    </a:lnTo>
                    <a:cubicBezTo>
                      <a:pt x="218" y="46"/>
                      <a:pt x="217" y="50"/>
                      <a:pt x="215" y="52"/>
                    </a:cubicBezTo>
                    <a:lnTo>
                      <a:pt x="215" y="52"/>
                    </a:lnTo>
                    <a:cubicBezTo>
                      <a:pt x="213" y="53"/>
                      <a:pt x="209" y="54"/>
                      <a:pt x="207" y="52"/>
                    </a:cubicBezTo>
                    <a:lnTo>
                      <a:pt x="207" y="52"/>
                    </a:lnTo>
                    <a:cubicBezTo>
                      <a:pt x="188" y="42"/>
                      <a:pt x="152" y="30"/>
                      <a:pt x="137" y="37"/>
                    </a:cubicBezTo>
                    <a:lnTo>
                      <a:pt x="137" y="37"/>
                    </a:lnTo>
                    <a:cubicBezTo>
                      <a:pt x="118" y="46"/>
                      <a:pt x="121" y="71"/>
                      <a:pt x="121" y="72"/>
                    </a:cubicBezTo>
                    <a:lnTo>
                      <a:pt x="121" y="72"/>
                    </a:lnTo>
                    <a:cubicBezTo>
                      <a:pt x="122" y="75"/>
                      <a:pt x="121" y="77"/>
                      <a:pt x="119" y="79"/>
                    </a:cubicBezTo>
                    <a:lnTo>
                      <a:pt x="119" y="79"/>
                    </a:lnTo>
                    <a:cubicBezTo>
                      <a:pt x="118" y="82"/>
                      <a:pt x="115" y="82"/>
                      <a:pt x="112" y="82"/>
                    </a:cubicBezTo>
                    <a:lnTo>
                      <a:pt x="112" y="82"/>
                    </a:lnTo>
                    <a:cubicBezTo>
                      <a:pt x="111" y="82"/>
                      <a:pt x="59" y="79"/>
                      <a:pt x="42" y="111"/>
                    </a:cubicBezTo>
                    <a:lnTo>
                      <a:pt x="42" y="111"/>
                    </a:lnTo>
                    <a:cubicBezTo>
                      <a:pt x="39" y="118"/>
                      <a:pt x="39" y="124"/>
                      <a:pt x="40" y="129"/>
                    </a:cubicBezTo>
                    <a:lnTo>
                      <a:pt x="40" y="129"/>
                    </a:lnTo>
                    <a:cubicBezTo>
                      <a:pt x="45" y="141"/>
                      <a:pt x="59" y="148"/>
                      <a:pt x="59" y="148"/>
                    </a:cubicBezTo>
                    <a:lnTo>
                      <a:pt x="59" y="148"/>
                    </a:lnTo>
                    <a:cubicBezTo>
                      <a:pt x="61" y="149"/>
                      <a:pt x="63" y="152"/>
                      <a:pt x="63" y="155"/>
                    </a:cubicBezTo>
                    <a:lnTo>
                      <a:pt x="63" y="155"/>
                    </a:lnTo>
                    <a:cubicBezTo>
                      <a:pt x="64" y="158"/>
                      <a:pt x="63" y="161"/>
                      <a:pt x="61" y="163"/>
                    </a:cubicBezTo>
                    <a:lnTo>
                      <a:pt x="61" y="163"/>
                    </a:lnTo>
                    <a:cubicBezTo>
                      <a:pt x="60" y="163"/>
                      <a:pt x="25" y="196"/>
                      <a:pt x="20" y="226"/>
                    </a:cubicBezTo>
                    <a:lnTo>
                      <a:pt x="20" y="226"/>
                    </a:lnTo>
                    <a:cubicBezTo>
                      <a:pt x="18" y="234"/>
                      <a:pt x="19" y="239"/>
                      <a:pt x="23" y="243"/>
                    </a:cubicBezTo>
                    <a:lnTo>
                      <a:pt x="23" y="243"/>
                    </a:lnTo>
                    <a:cubicBezTo>
                      <a:pt x="28" y="250"/>
                      <a:pt x="40" y="251"/>
                      <a:pt x="46" y="251"/>
                    </a:cubicBezTo>
                    <a:lnTo>
                      <a:pt x="46" y="251"/>
                    </a:lnTo>
                    <a:cubicBezTo>
                      <a:pt x="48" y="251"/>
                      <a:pt x="50" y="253"/>
                      <a:pt x="52" y="255"/>
                    </a:cubicBezTo>
                    <a:lnTo>
                      <a:pt x="52" y="255"/>
                    </a:lnTo>
                    <a:cubicBezTo>
                      <a:pt x="54" y="258"/>
                      <a:pt x="54" y="260"/>
                      <a:pt x="53" y="264"/>
                    </a:cubicBezTo>
                    <a:lnTo>
                      <a:pt x="53" y="264"/>
                    </a:lnTo>
                    <a:cubicBezTo>
                      <a:pt x="53" y="264"/>
                      <a:pt x="32" y="317"/>
                      <a:pt x="34" y="347"/>
                    </a:cubicBezTo>
                    <a:lnTo>
                      <a:pt x="34" y="347"/>
                    </a:lnTo>
                    <a:cubicBezTo>
                      <a:pt x="34" y="355"/>
                      <a:pt x="38" y="361"/>
                      <a:pt x="42" y="365"/>
                    </a:cubicBezTo>
                    <a:lnTo>
                      <a:pt x="42" y="365"/>
                    </a:lnTo>
                    <a:cubicBezTo>
                      <a:pt x="54" y="374"/>
                      <a:pt x="75" y="372"/>
                      <a:pt x="82" y="372"/>
                    </a:cubicBezTo>
                    <a:close/>
                    <a:moveTo>
                      <a:pt x="125" y="441"/>
                    </a:moveTo>
                    <a:lnTo>
                      <a:pt x="125" y="441"/>
                    </a:lnTo>
                    <a:cubicBezTo>
                      <a:pt x="122" y="441"/>
                      <a:pt x="119" y="441"/>
                      <a:pt x="118" y="441"/>
                    </a:cubicBezTo>
                    <a:lnTo>
                      <a:pt x="116" y="441"/>
                    </a:lnTo>
                    <a:lnTo>
                      <a:pt x="116" y="441"/>
                    </a:lnTo>
                    <a:cubicBezTo>
                      <a:pt x="98" y="440"/>
                      <a:pt x="86" y="434"/>
                      <a:pt x="78" y="423"/>
                    </a:cubicBezTo>
                    <a:lnTo>
                      <a:pt x="78" y="423"/>
                    </a:lnTo>
                    <a:cubicBezTo>
                      <a:pt x="71" y="412"/>
                      <a:pt x="70" y="399"/>
                      <a:pt x="72" y="391"/>
                    </a:cubicBezTo>
                    <a:lnTo>
                      <a:pt x="72" y="391"/>
                    </a:lnTo>
                    <a:cubicBezTo>
                      <a:pt x="61" y="391"/>
                      <a:pt x="44" y="389"/>
                      <a:pt x="32" y="378"/>
                    </a:cubicBezTo>
                    <a:lnTo>
                      <a:pt x="32" y="378"/>
                    </a:lnTo>
                    <a:cubicBezTo>
                      <a:pt x="23" y="371"/>
                      <a:pt x="18" y="361"/>
                      <a:pt x="17" y="349"/>
                    </a:cubicBezTo>
                    <a:lnTo>
                      <a:pt x="17" y="349"/>
                    </a:lnTo>
                    <a:cubicBezTo>
                      <a:pt x="16" y="323"/>
                      <a:pt x="27" y="286"/>
                      <a:pt x="33" y="267"/>
                    </a:cubicBezTo>
                    <a:lnTo>
                      <a:pt x="33" y="267"/>
                    </a:lnTo>
                    <a:cubicBezTo>
                      <a:pt x="26" y="266"/>
                      <a:pt x="16" y="262"/>
                      <a:pt x="10" y="254"/>
                    </a:cubicBezTo>
                    <a:lnTo>
                      <a:pt x="10" y="254"/>
                    </a:lnTo>
                    <a:cubicBezTo>
                      <a:pt x="5" y="248"/>
                      <a:pt x="0" y="239"/>
                      <a:pt x="3" y="223"/>
                    </a:cubicBezTo>
                    <a:lnTo>
                      <a:pt x="3" y="223"/>
                    </a:lnTo>
                    <a:cubicBezTo>
                      <a:pt x="8" y="196"/>
                      <a:pt x="29" y="171"/>
                      <a:pt x="41" y="158"/>
                    </a:cubicBezTo>
                    <a:lnTo>
                      <a:pt x="41" y="158"/>
                    </a:lnTo>
                    <a:cubicBezTo>
                      <a:pt x="35" y="154"/>
                      <a:pt x="28" y="145"/>
                      <a:pt x="25" y="135"/>
                    </a:cubicBezTo>
                    <a:lnTo>
                      <a:pt x="25" y="135"/>
                    </a:lnTo>
                    <a:cubicBezTo>
                      <a:pt x="20" y="125"/>
                      <a:pt x="23" y="115"/>
                      <a:pt x="27" y="104"/>
                    </a:cubicBezTo>
                    <a:lnTo>
                      <a:pt x="27" y="104"/>
                    </a:lnTo>
                    <a:cubicBezTo>
                      <a:pt x="44" y="69"/>
                      <a:pt x="86" y="64"/>
                      <a:pt x="105" y="64"/>
                    </a:cubicBezTo>
                    <a:lnTo>
                      <a:pt x="105" y="64"/>
                    </a:lnTo>
                    <a:cubicBezTo>
                      <a:pt x="105" y="52"/>
                      <a:pt x="109" y="31"/>
                      <a:pt x="130" y="20"/>
                    </a:cubicBezTo>
                    <a:lnTo>
                      <a:pt x="130" y="20"/>
                    </a:lnTo>
                    <a:cubicBezTo>
                      <a:pt x="151" y="11"/>
                      <a:pt x="184" y="23"/>
                      <a:pt x="202" y="31"/>
                    </a:cubicBezTo>
                    <a:lnTo>
                      <a:pt x="202" y="31"/>
                    </a:lnTo>
                    <a:cubicBezTo>
                      <a:pt x="203" y="26"/>
                      <a:pt x="205" y="20"/>
                      <a:pt x="209" y="16"/>
                    </a:cubicBezTo>
                    <a:lnTo>
                      <a:pt x="209" y="16"/>
                    </a:lnTo>
                    <a:cubicBezTo>
                      <a:pt x="215" y="7"/>
                      <a:pt x="224" y="3"/>
                      <a:pt x="236" y="2"/>
                    </a:cubicBezTo>
                    <a:lnTo>
                      <a:pt x="236" y="2"/>
                    </a:lnTo>
                    <a:cubicBezTo>
                      <a:pt x="263" y="0"/>
                      <a:pt x="288" y="26"/>
                      <a:pt x="300" y="40"/>
                    </a:cubicBezTo>
                    <a:lnTo>
                      <a:pt x="300" y="40"/>
                    </a:lnTo>
                    <a:cubicBezTo>
                      <a:pt x="305" y="35"/>
                      <a:pt x="313" y="28"/>
                      <a:pt x="322" y="27"/>
                    </a:cubicBezTo>
                    <a:lnTo>
                      <a:pt x="322" y="27"/>
                    </a:lnTo>
                    <a:cubicBezTo>
                      <a:pt x="333" y="25"/>
                      <a:pt x="343" y="29"/>
                      <a:pt x="353" y="39"/>
                    </a:cubicBezTo>
                    <a:lnTo>
                      <a:pt x="353" y="39"/>
                    </a:lnTo>
                    <a:cubicBezTo>
                      <a:pt x="391" y="74"/>
                      <a:pt x="386" y="164"/>
                      <a:pt x="386" y="168"/>
                    </a:cubicBezTo>
                    <a:lnTo>
                      <a:pt x="386" y="168"/>
                    </a:lnTo>
                    <a:cubicBezTo>
                      <a:pt x="385" y="171"/>
                      <a:pt x="385" y="173"/>
                      <a:pt x="382" y="175"/>
                    </a:cubicBezTo>
                    <a:lnTo>
                      <a:pt x="382" y="175"/>
                    </a:lnTo>
                    <a:cubicBezTo>
                      <a:pt x="380" y="176"/>
                      <a:pt x="378" y="177"/>
                      <a:pt x="375" y="176"/>
                    </a:cubicBezTo>
                    <a:lnTo>
                      <a:pt x="375" y="176"/>
                    </a:lnTo>
                    <a:cubicBezTo>
                      <a:pt x="306" y="156"/>
                      <a:pt x="272" y="193"/>
                      <a:pt x="266" y="201"/>
                    </a:cubicBezTo>
                    <a:lnTo>
                      <a:pt x="266" y="279"/>
                    </a:lnTo>
                    <a:lnTo>
                      <a:pt x="266" y="279"/>
                    </a:lnTo>
                    <a:cubicBezTo>
                      <a:pt x="266" y="283"/>
                      <a:pt x="261" y="288"/>
                      <a:pt x="257" y="288"/>
                    </a:cubicBezTo>
                    <a:lnTo>
                      <a:pt x="229" y="288"/>
                    </a:lnTo>
                    <a:lnTo>
                      <a:pt x="229" y="288"/>
                    </a:lnTo>
                    <a:cubicBezTo>
                      <a:pt x="226" y="288"/>
                      <a:pt x="224" y="287"/>
                      <a:pt x="223" y="285"/>
                    </a:cubicBezTo>
                    <a:lnTo>
                      <a:pt x="223" y="285"/>
                    </a:lnTo>
                    <a:cubicBezTo>
                      <a:pt x="221" y="283"/>
                      <a:pt x="220" y="281"/>
                      <a:pt x="220" y="279"/>
                    </a:cubicBezTo>
                    <a:lnTo>
                      <a:pt x="220" y="279"/>
                    </a:lnTo>
                    <a:cubicBezTo>
                      <a:pt x="220" y="266"/>
                      <a:pt x="207" y="252"/>
                      <a:pt x="194" y="250"/>
                    </a:cubicBezTo>
                    <a:lnTo>
                      <a:pt x="194" y="250"/>
                    </a:lnTo>
                    <a:cubicBezTo>
                      <a:pt x="180" y="249"/>
                      <a:pt x="170" y="264"/>
                      <a:pt x="166" y="290"/>
                    </a:cubicBezTo>
                    <a:lnTo>
                      <a:pt x="166" y="290"/>
                    </a:lnTo>
                    <a:cubicBezTo>
                      <a:pt x="164" y="303"/>
                      <a:pt x="166" y="313"/>
                      <a:pt x="171" y="319"/>
                    </a:cubicBezTo>
                    <a:lnTo>
                      <a:pt x="171" y="319"/>
                    </a:lnTo>
                    <a:cubicBezTo>
                      <a:pt x="181" y="331"/>
                      <a:pt x="198" y="331"/>
                      <a:pt x="199" y="331"/>
                    </a:cubicBezTo>
                    <a:lnTo>
                      <a:pt x="199" y="331"/>
                    </a:lnTo>
                    <a:lnTo>
                      <a:pt x="199" y="331"/>
                    </a:lnTo>
                    <a:lnTo>
                      <a:pt x="199" y="331"/>
                    </a:lnTo>
                    <a:cubicBezTo>
                      <a:pt x="202" y="331"/>
                      <a:pt x="206" y="333"/>
                      <a:pt x="207" y="336"/>
                    </a:cubicBezTo>
                    <a:lnTo>
                      <a:pt x="207" y="336"/>
                    </a:lnTo>
                    <a:cubicBezTo>
                      <a:pt x="207" y="338"/>
                      <a:pt x="216" y="365"/>
                      <a:pt x="192" y="404"/>
                    </a:cubicBezTo>
                    <a:lnTo>
                      <a:pt x="192" y="404"/>
                    </a:lnTo>
                    <a:cubicBezTo>
                      <a:pt x="172" y="437"/>
                      <a:pt x="143" y="441"/>
                      <a:pt x="125" y="4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9952D50B-283D-4FF0-A858-30E0303CB158}"/>
                </a:ext>
              </a:extLst>
            </p:cNvPr>
            <p:cNvGrpSpPr/>
            <p:nvPr/>
          </p:nvGrpSpPr>
          <p:grpSpPr>
            <a:xfrm>
              <a:off x="1500549" y="4250195"/>
              <a:ext cx="9159697" cy="7762588"/>
              <a:chOff x="1500549" y="4250195"/>
              <a:chExt cx="9159697" cy="7762588"/>
            </a:xfrm>
          </p:grpSpPr>
          <p:sp>
            <p:nvSpPr>
              <p:cNvPr id="225" name="Freeform 106">
                <a:extLst>
                  <a:ext uri="{FF2B5EF4-FFF2-40B4-BE49-F238E27FC236}">
                    <a16:creationId xmlns:a16="http://schemas.microsoft.com/office/drawing/2014/main" id="{1EACE84E-7D73-4F6F-8B85-F88494104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398" y="4258044"/>
                <a:ext cx="5172442" cy="7746890"/>
              </a:xfrm>
              <a:custGeom>
                <a:avLst/>
                <a:gdLst>
                  <a:gd name="T0" fmla="*/ 5588 w 5813"/>
                  <a:gd name="T1" fmla="*/ 8704 h 8705"/>
                  <a:gd name="T2" fmla="*/ 2906 w 5813"/>
                  <a:gd name="T3" fmla="*/ 8704 h 8705"/>
                  <a:gd name="T4" fmla="*/ 223 w 5813"/>
                  <a:gd name="T5" fmla="*/ 8704 h 8705"/>
                  <a:gd name="T6" fmla="*/ 223 w 5813"/>
                  <a:gd name="T7" fmla="*/ 8704 h 8705"/>
                  <a:gd name="T8" fmla="*/ 65 w 5813"/>
                  <a:gd name="T9" fmla="*/ 8636 h 8705"/>
                  <a:gd name="T10" fmla="*/ 65 w 5813"/>
                  <a:gd name="T11" fmla="*/ 8636 h 8705"/>
                  <a:gd name="T12" fmla="*/ 0 w 5813"/>
                  <a:gd name="T13" fmla="*/ 8471 h 8705"/>
                  <a:gd name="T14" fmla="*/ 0 w 5813"/>
                  <a:gd name="T15" fmla="*/ 4352 h 8705"/>
                  <a:gd name="T16" fmla="*/ 0 w 5813"/>
                  <a:gd name="T17" fmla="*/ 233 h 8705"/>
                  <a:gd name="T18" fmla="*/ 0 w 5813"/>
                  <a:gd name="T19" fmla="*/ 233 h 8705"/>
                  <a:gd name="T20" fmla="*/ 65 w 5813"/>
                  <a:gd name="T21" fmla="*/ 68 h 8705"/>
                  <a:gd name="T22" fmla="*/ 65 w 5813"/>
                  <a:gd name="T23" fmla="*/ 68 h 8705"/>
                  <a:gd name="T24" fmla="*/ 223 w 5813"/>
                  <a:gd name="T25" fmla="*/ 0 h 8705"/>
                  <a:gd name="T26" fmla="*/ 2906 w 5813"/>
                  <a:gd name="T27" fmla="*/ 0 h 8705"/>
                  <a:gd name="T28" fmla="*/ 5588 w 5813"/>
                  <a:gd name="T29" fmla="*/ 0 h 8705"/>
                  <a:gd name="T30" fmla="*/ 5588 w 5813"/>
                  <a:gd name="T31" fmla="*/ 0 h 8705"/>
                  <a:gd name="T32" fmla="*/ 5746 w 5813"/>
                  <a:gd name="T33" fmla="*/ 68 h 8705"/>
                  <a:gd name="T34" fmla="*/ 5746 w 5813"/>
                  <a:gd name="T35" fmla="*/ 68 h 8705"/>
                  <a:gd name="T36" fmla="*/ 5812 w 5813"/>
                  <a:gd name="T37" fmla="*/ 233 h 8705"/>
                  <a:gd name="T38" fmla="*/ 5812 w 5813"/>
                  <a:gd name="T39" fmla="*/ 4352 h 8705"/>
                  <a:gd name="T40" fmla="*/ 5812 w 5813"/>
                  <a:gd name="T41" fmla="*/ 8471 h 8705"/>
                  <a:gd name="T42" fmla="*/ 5812 w 5813"/>
                  <a:gd name="T43" fmla="*/ 8471 h 8705"/>
                  <a:gd name="T44" fmla="*/ 5746 w 5813"/>
                  <a:gd name="T45" fmla="*/ 8636 h 8705"/>
                  <a:gd name="T46" fmla="*/ 5746 w 5813"/>
                  <a:gd name="T47" fmla="*/ 8636 h 8705"/>
                  <a:gd name="T48" fmla="*/ 5588 w 5813"/>
                  <a:gd name="T49" fmla="*/ 8704 h 8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13" h="8705">
                    <a:moveTo>
                      <a:pt x="5588" y="8704"/>
                    </a:moveTo>
                    <a:lnTo>
                      <a:pt x="2906" y="8704"/>
                    </a:lnTo>
                    <a:lnTo>
                      <a:pt x="223" y="8704"/>
                    </a:lnTo>
                    <a:lnTo>
                      <a:pt x="223" y="8704"/>
                    </a:lnTo>
                    <a:cubicBezTo>
                      <a:pt x="161" y="8704"/>
                      <a:pt x="106" y="8678"/>
                      <a:pt x="65" y="8636"/>
                    </a:cubicBezTo>
                    <a:lnTo>
                      <a:pt x="65" y="8636"/>
                    </a:lnTo>
                    <a:cubicBezTo>
                      <a:pt x="25" y="8593"/>
                      <a:pt x="0" y="8535"/>
                      <a:pt x="0" y="8471"/>
                    </a:cubicBezTo>
                    <a:lnTo>
                      <a:pt x="0" y="4352"/>
                    </a:lnTo>
                    <a:lnTo>
                      <a:pt x="0" y="233"/>
                    </a:lnTo>
                    <a:lnTo>
                      <a:pt x="0" y="233"/>
                    </a:lnTo>
                    <a:cubicBezTo>
                      <a:pt x="0" y="169"/>
                      <a:pt x="25" y="111"/>
                      <a:pt x="65" y="68"/>
                    </a:cubicBezTo>
                    <a:lnTo>
                      <a:pt x="65" y="68"/>
                    </a:lnTo>
                    <a:cubicBezTo>
                      <a:pt x="106" y="26"/>
                      <a:pt x="161" y="0"/>
                      <a:pt x="223" y="0"/>
                    </a:cubicBezTo>
                    <a:lnTo>
                      <a:pt x="2906" y="0"/>
                    </a:lnTo>
                    <a:lnTo>
                      <a:pt x="5588" y="0"/>
                    </a:lnTo>
                    <a:lnTo>
                      <a:pt x="5588" y="0"/>
                    </a:lnTo>
                    <a:cubicBezTo>
                      <a:pt x="5651" y="0"/>
                      <a:pt x="5706" y="26"/>
                      <a:pt x="5746" y="68"/>
                    </a:cubicBezTo>
                    <a:lnTo>
                      <a:pt x="5746" y="68"/>
                    </a:lnTo>
                    <a:cubicBezTo>
                      <a:pt x="5787" y="111"/>
                      <a:pt x="5812" y="169"/>
                      <a:pt x="5812" y="233"/>
                    </a:cubicBezTo>
                    <a:lnTo>
                      <a:pt x="5812" y="4352"/>
                    </a:lnTo>
                    <a:lnTo>
                      <a:pt x="5812" y="8471"/>
                    </a:lnTo>
                    <a:lnTo>
                      <a:pt x="5812" y="8471"/>
                    </a:lnTo>
                    <a:cubicBezTo>
                      <a:pt x="5812" y="8535"/>
                      <a:pt x="5787" y="8593"/>
                      <a:pt x="5746" y="8636"/>
                    </a:cubicBezTo>
                    <a:lnTo>
                      <a:pt x="5746" y="8636"/>
                    </a:lnTo>
                    <a:cubicBezTo>
                      <a:pt x="5706" y="8678"/>
                      <a:pt x="5651" y="8704"/>
                      <a:pt x="5588" y="87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107">
                <a:extLst>
                  <a:ext uri="{FF2B5EF4-FFF2-40B4-BE49-F238E27FC236}">
                    <a16:creationId xmlns:a16="http://schemas.microsoft.com/office/drawing/2014/main" id="{A8915F75-6D68-47E7-BC11-326CBC579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549" y="4250195"/>
                <a:ext cx="5188140" cy="7762588"/>
              </a:xfrm>
              <a:custGeom>
                <a:avLst/>
                <a:gdLst>
                  <a:gd name="T0" fmla="*/ 232 w 5830"/>
                  <a:gd name="T1" fmla="*/ 18 h 8723"/>
                  <a:gd name="T2" fmla="*/ 232 w 5830"/>
                  <a:gd name="T3" fmla="*/ 18 h 8723"/>
                  <a:gd name="T4" fmla="*/ 81 w 5830"/>
                  <a:gd name="T5" fmla="*/ 84 h 8723"/>
                  <a:gd name="T6" fmla="*/ 81 w 5830"/>
                  <a:gd name="T7" fmla="*/ 84 h 8723"/>
                  <a:gd name="T8" fmla="*/ 17 w 5830"/>
                  <a:gd name="T9" fmla="*/ 242 h 8723"/>
                  <a:gd name="T10" fmla="*/ 17 w 5830"/>
                  <a:gd name="T11" fmla="*/ 8480 h 8723"/>
                  <a:gd name="T12" fmla="*/ 17 w 5830"/>
                  <a:gd name="T13" fmla="*/ 8480 h 8723"/>
                  <a:gd name="T14" fmla="*/ 81 w 5830"/>
                  <a:gd name="T15" fmla="*/ 8638 h 8723"/>
                  <a:gd name="T16" fmla="*/ 81 w 5830"/>
                  <a:gd name="T17" fmla="*/ 8638 h 8723"/>
                  <a:gd name="T18" fmla="*/ 232 w 5830"/>
                  <a:gd name="T19" fmla="*/ 8704 h 8723"/>
                  <a:gd name="T20" fmla="*/ 5597 w 5830"/>
                  <a:gd name="T21" fmla="*/ 8704 h 8723"/>
                  <a:gd name="T22" fmla="*/ 5597 w 5830"/>
                  <a:gd name="T23" fmla="*/ 8704 h 8723"/>
                  <a:gd name="T24" fmla="*/ 5749 w 5830"/>
                  <a:gd name="T25" fmla="*/ 8638 h 8723"/>
                  <a:gd name="T26" fmla="*/ 5749 w 5830"/>
                  <a:gd name="T27" fmla="*/ 8638 h 8723"/>
                  <a:gd name="T28" fmla="*/ 5813 w 5830"/>
                  <a:gd name="T29" fmla="*/ 8480 h 8723"/>
                  <a:gd name="T30" fmla="*/ 5813 w 5830"/>
                  <a:gd name="T31" fmla="*/ 242 h 8723"/>
                  <a:gd name="T32" fmla="*/ 5813 w 5830"/>
                  <a:gd name="T33" fmla="*/ 242 h 8723"/>
                  <a:gd name="T34" fmla="*/ 5749 w 5830"/>
                  <a:gd name="T35" fmla="*/ 84 h 8723"/>
                  <a:gd name="T36" fmla="*/ 5749 w 5830"/>
                  <a:gd name="T37" fmla="*/ 84 h 8723"/>
                  <a:gd name="T38" fmla="*/ 5597 w 5830"/>
                  <a:gd name="T39" fmla="*/ 18 h 8723"/>
                  <a:gd name="T40" fmla="*/ 232 w 5830"/>
                  <a:gd name="T41" fmla="*/ 18 h 8723"/>
                  <a:gd name="T42" fmla="*/ 5597 w 5830"/>
                  <a:gd name="T43" fmla="*/ 8722 h 8723"/>
                  <a:gd name="T44" fmla="*/ 232 w 5830"/>
                  <a:gd name="T45" fmla="*/ 8722 h 8723"/>
                  <a:gd name="T46" fmla="*/ 232 w 5830"/>
                  <a:gd name="T47" fmla="*/ 8722 h 8723"/>
                  <a:gd name="T48" fmla="*/ 69 w 5830"/>
                  <a:gd name="T49" fmla="*/ 8651 h 8723"/>
                  <a:gd name="T50" fmla="*/ 69 w 5830"/>
                  <a:gd name="T51" fmla="*/ 8651 h 8723"/>
                  <a:gd name="T52" fmla="*/ 0 w 5830"/>
                  <a:gd name="T53" fmla="*/ 8480 h 8723"/>
                  <a:gd name="T54" fmla="*/ 0 w 5830"/>
                  <a:gd name="T55" fmla="*/ 242 h 8723"/>
                  <a:gd name="T56" fmla="*/ 0 w 5830"/>
                  <a:gd name="T57" fmla="*/ 242 h 8723"/>
                  <a:gd name="T58" fmla="*/ 69 w 5830"/>
                  <a:gd name="T59" fmla="*/ 71 h 8723"/>
                  <a:gd name="T60" fmla="*/ 69 w 5830"/>
                  <a:gd name="T61" fmla="*/ 71 h 8723"/>
                  <a:gd name="T62" fmla="*/ 232 w 5830"/>
                  <a:gd name="T63" fmla="*/ 0 h 8723"/>
                  <a:gd name="T64" fmla="*/ 5597 w 5830"/>
                  <a:gd name="T65" fmla="*/ 0 h 8723"/>
                  <a:gd name="T66" fmla="*/ 5597 w 5830"/>
                  <a:gd name="T67" fmla="*/ 0 h 8723"/>
                  <a:gd name="T68" fmla="*/ 5762 w 5830"/>
                  <a:gd name="T69" fmla="*/ 71 h 8723"/>
                  <a:gd name="T70" fmla="*/ 5762 w 5830"/>
                  <a:gd name="T71" fmla="*/ 71 h 8723"/>
                  <a:gd name="T72" fmla="*/ 5829 w 5830"/>
                  <a:gd name="T73" fmla="*/ 242 h 8723"/>
                  <a:gd name="T74" fmla="*/ 5829 w 5830"/>
                  <a:gd name="T75" fmla="*/ 8480 h 8723"/>
                  <a:gd name="T76" fmla="*/ 5829 w 5830"/>
                  <a:gd name="T77" fmla="*/ 8480 h 8723"/>
                  <a:gd name="T78" fmla="*/ 5762 w 5830"/>
                  <a:gd name="T79" fmla="*/ 8651 h 8723"/>
                  <a:gd name="T80" fmla="*/ 5762 w 5830"/>
                  <a:gd name="T81" fmla="*/ 8651 h 8723"/>
                  <a:gd name="T82" fmla="*/ 5597 w 5830"/>
                  <a:gd name="T83" fmla="*/ 8722 h 8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30" h="8723">
                    <a:moveTo>
                      <a:pt x="232" y="18"/>
                    </a:moveTo>
                    <a:lnTo>
                      <a:pt x="232" y="18"/>
                    </a:lnTo>
                    <a:cubicBezTo>
                      <a:pt x="175" y="18"/>
                      <a:pt x="121" y="41"/>
                      <a:pt x="81" y="84"/>
                    </a:cubicBezTo>
                    <a:lnTo>
                      <a:pt x="81" y="84"/>
                    </a:lnTo>
                    <a:cubicBezTo>
                      <a:pt x="40" y="126"/>
                      <a:pt x="17" y="182"/>
                      <a:pt x="17" y="242"/>
                    </a:cubicBezTo>
                    <a:lnTo>
                      <a:pt x="17" y="8480"/>
                    </a:lnTo>
                    <a:lnTo>
                      <a:pt x="17" y="8480"/>
                    </a:lnTo>
                    <a:cubicBezTo>
                      <a:pt x="17" y="8540"/>
                      <a:pt x="40" y="8597"/>
                      <a:pt x="81" y="8638"/>
                    </a:cubicBezTo>
                    <a:lnTo>
                      <a:pt x="81" y="8638"/>
                    </a:lnTo>
                    <a:cubicBezTo>
                      <a:pt x="121" y="8681"/>
                      <a:pt x="175" y="8704"/>
                      <a:pt x="232" y="8704"/>
                    </a:cubicBezTo>
                    <a:lnTo>
                      <a:pt x="5597" y="8704"/>
                    </a:lnTo>
                    <a:lnTo>
                      <a:pt x="5597" y="8704"/>
                    </a:lnTo>
                    <a:cubicBezTo>
                      <a:pt x="5655" y="8704"/>
                      <a:pt x="5709" y="8681"/>
                      <a:pt x="5749" y="8638"/>
                    </a:cubicBezTo>
                    <a:lnTo>
                      <a:pt x="5749" y="8638"/>
                    </a:lnTo>
                    <a:cubicBezTo>
                      <a:pt x="5791" y="8597"/>
                      <a:pt x="5813" y="8540"/>
                      <a:pt x="5813" y="8480"/>
                    </a:cubicBezTo>
                    <a:lnTo>
                      <a:pt x="5813" y="242"/>
                    </a:lnTo>
                    <a:lnTo>
                      <a:pt x="5813" y="242"/>
                    </a:lnTo>
                    <a:cubicBezTo>
                      <a:pt x="5813" y="182"/>
                      <a:pt x="5791" y="126"/>
                      <a:pt x="5749" y="84"/>
                    </a:cubicBezTo>
                    <a:lnTo>
                      <a:pt x="5749" y="84"/>
                    </a:lnTo>
                    <a:cubicBezTo>
                      <a:pt x="5709" y="41"/>
                      <a:pt x="5655" y="18"/>
                      <a:pt x="5597" y="18"/>
                    </a:cubicBezTo>
                    <a:lnTo>
                      <a:pt x="232" y="18"/>
                    </a:lnTo>
                    <a:close/>
                    <a:moveTo>
                      <a:pt x="5597" y="8722"/>
                    </a:moveTo>
                    <a:lnTo>
                      <a:pt x="232" y="8722"/>
                    </a:lnTo>
                    <a:lnTo>
                      <a:pt x="232" y="8722"/>
                    </a:lnTo>
                    <a:cubicBezTo>
                      <a:pt x="170" y="8722"/>
                      <a:pt x="112" y="8697"/>
                      <a:pt x="69" y="8651"/>
                    </a:cubicBezTo>
                    <a:lnTo>
                      <a:pt x="69" y="8651"/>
                    </a:lnTo>
                    <a:cubicBezTo>
                      <a:pt x="25" y="8606"/>
                      <a:pt x="0" y="8545"/>
                      <a:pt x="0" y="8480"/>
                    </a:cubicBezTo>
                    <a:lnTo>
                      <a:pt x="0" y="242"/>
                    </a:lnTo>
                    <a:lnTo>
                      <a:pt x="0" y="242"/>
                    </a:lnTo>
                    <a:cubicBezTo>
                      <a:pt x="0" y="177"/>
                      <a:pt x="25" y="116"/>
                      <a:pt x="69" y="71"/>
                    </a:cubicBezTo>
                    <a:lnTo>
                      <a:pt x="69" y="71"/>
                    </a:lnTo>
                    <a:cubicBezTo>
                      <a:pt x="112" y="25"/>
                      <a:pt x="170" y="0"/>
                      <a:pt x="232" y="0"/>
                    </a:cubicBezTo>
                    <a:lnTo>
                      <a:pt x="5597" y="0"/>
                    </a:lnTo>
                    <a:lnTo>
                      <a:pt x="5597" y="0"/>
                    </a:lnTo>
                    <a:cubicBezTo>
                      <a:pt x="5660" y="0"/>
                      <a:pt x="5718" y="25"/>
                      <a:pt x="5762" y="71"/>
                    </a:cubicBezTo>
                    <a:lnTo>
                      <a:pt x="5762" y="71"/>
                    </a:lnTo>
                    <a:cubicBezTo>
                      <a:pt x="5805" y="116"/>
                      <a:pt x="5829" y="177"/>
                      <a:pt x="5829" y="242"/>
                    </a:cubicBezTo>
                    <a:lnTo>
                      <a:pt x="5829" y="8480"/>
                    </a:lnTo>
                    <a:lnTo>
                      <a:pt x="5829" y="8480"/>
                    </a:lnTo>
                    <a:cubicBezTo>
                      <a:pt x="5829" y="8545"/>
                      <a:pt x="5805" y="8606"/>
                      <a:pt x="5762" y="8651"/>
                    </a:cubicBezTo>
                    <a:lnTo>
                      <a:pt x="5762" y="8651"/>
                    </a:lnTo>
                    <a:cubicBezTo>
                      <a:pt x="5718" y="8697"/>
                      <a:pt x="5660" y="8722"/>
                      <a:pt x="5597" y="87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108">
                <a:extLst>
                  <a:ext uri="{FF2B5EF4-FFF2-40B4-BE49-F238E27FC236}">
                    <a16:creationId xmlns:a16="http://schemas.microsoft.com/office/drawing/2014/main" id="{7AE6482C-501D-411B-959E-AE8AA0EB7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698" y="4458190"/>
                <a:ext cx="4791768" cy="6918830"/>
              </a:xfrm>
              <a:custGeom>
                <a:avLst/>
                <a:gdLst>
                  <a:gd name="T0" fmla="*/ 136 w 5384"/>
                  <a:gd name="T1" fmla="*/ 18 h 7776"/>
                  <a:gd name="T2" fmla="*/ 136 w 5384"/>
                  <a:gd name="T3" fmla="*/ 18 h 7776"/>
                  <a:gd name="T4" fmla="*/ 52 w 5384"/>
                  <a:gd name="T5" fmla="*/ 54 h 7776"/>
                  <a:gd name="T6" fmla="*/ 52 w 5384"/>
                  <a:gd name="T7" fmla="*/ 54 h 7776"/>
                  <a:gd name="T8" fmla="*/ 17 w 5384"/>
                  <a:gd name="T9" fmla="*/ 142 h 7776"/>
                  <a:gd name="T10" fmla="*/ 17 w 5384"/>
                  <a:gd name="T11" fmla="*/ 7633 h 7776"/>
                  <a:gd name="T12" fmla="*/ 17 w 5384"/>
                  <a:gd name="T13" fmla="*/ 7633 h 7776"/>
                  <a:gd name="T14" fmla="*/ 52 w 5384"/>
                  <a:gd name="T15" fmla="*/ 7721 h 7776"/>
                  <a:gd name="T16" fmla="*/ 52 w 5384"/>
                  <a:gd name="T17" fmla="*/ 7721 h 7776"/>
                  <a:gd name="T18" fmla="*/ 136 w 5384"/>
                  <a:gd name="T19" fmla="*/ 7757 h 7776"/>
                  <a:gd name="T20" fmla="*/ 5365 w 5384"/>
                  <a:gd name="T21" fmla="*/ 7757 h 7776"/>
                  <a:gd name="T22" fmla="*/ 5365 w 5384"/>
                  <a:gd name="T23" fmla="*/ 142 h 7776"/>
                  <a:gd name="T24" fmla="*/ 5365 w 5384"/>
                  <a:gd name="T25" fmla="*/ 142 h 7776"/>
                  <a:gd name="T26" fmla="*/ 5330 w 5384"/>
                  <a:gd name="T27" fmla="*/ 54 h 7776"/>
                  <a:gd name="T28" fmla="*/ 5330 w 5384"/>
                  <a:gd name="T29" fmla="*/ 54 h 7776"/>
                  <a:gd name="T30" fmla="*/ 5246 w 5384"/>
                  <a:gd name="T31" fmla="*/ 18 h 7776"/>
                  <a:gd name="T32" fmla="*/ 136 w 5384"/>
                  <a:gd name="T33" fmla="*/ 18 h 7776"/>
                  <a:gd name="T34" fmla="*/ 5374 w 5384"/>
                  <a:gd name="T35" fmla="*/ 7775 h 7776"/>
                  <a:gd name="T36" fmla="*/ 136 w 5384"/>
                  <a:gd name="T37" fmla="*/ 7775 h 7776"/>
                  <a:gd name="T38" fmla="*/ 136 w 5384"/>
                  <a:gd name="T39" fmla="*/ 7775 h 7776"/>
                  <a:gd name="T40" fmla="*/ 40 w 5384"/>
                  <a:gd name="T41" fmla="*/ 7734 h 7776"/>
                  <a:gd name="T42" fmla="*/ 40 w 5384"/>
                  <a:gd name="T43" fmla="*/ 7734 h 7776"/>
                  <a:gd name="T44" fmla="*/ 0 w 5384"/>
                  <a:gd name="T45" fmla="*/ 7633 h 7776"/>
                  <a:gd name="T46" fmla="*/ 0 w 5384"/>
                  <a:gd name="T47" fmla="*/ 142 h 7776"/>
                  <a:gd name="T48" fmla="*/ 0 w 5384"/>
                  <a:gd name="T49" fmla="*/ 142 h 7776"/>
                  <a:gd name="T50" fmla="*/ 40 w 5384"/>
                  <a:gd name="T51" fmla="*/ 41 h 7776"/>
                  <a:gd name="T52" fmla="*/ 40 w 5384"/>
                  <a:gd name="T53" fmla="*/ 41 h 7776"/>
                  <a:gd name="T54" fmla="*/ 136 w 5384"/>
                  <a:gd name="T55" fmla="*/ 0 h 7776"/>
                  <a:gd name="T56" fmla="*/ 5246 w 5384"/>
                  <a:gd name="T57" fmla="*/ 0 h 7776"/>
                  <a:gd name="T58" fmla="*/ 5246 w 5384"/>
                  <a:gd name="T59" fmla="*/ 0 h 7776"/>
                  <a:gd name="T60" fmla="*/ 5342 w 5384"/>
                  <a:gd name="T61" fmla="*/ 41 h 7776"/>
                  <a:gd name="T62" fmla="*/ 5342 w 5384"/>
                  <a:gd name="T63" fmla="*/ 41 h 7776"/>
                  <a:gd name="T64" fmla="*/ 5383 w 5384"/>
                  <a:gd name="T65" fmla="*/ 142 h 7776"/>
                  <a:gd name="T66" fmla="*/ 5383 w 5384"/>
                  <a:gd name="T67" fmla="*/ 7767 h 7776"/>
                  <a:gd name="T68" fmla="*/ 5383 w 5384"/>
                  <a:gd name="T69" fmla="*/ 7767 h 7776"/>
                  <a:gd name="T70" fmla="*/ 5374 w 5384"/>
                  <a:gd name="T71" fmla="*/ 7775 h 7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84" h="7776">
                    <a:moveTo>
                      <a:pt x="136" y="18"/>
                    </a:moveTo>
                    <a:lnTo>
                      <a:pt x="136" y="18"/>
                    </a:lnTo>
                    <a:cubicBezTo>
                      <a:pt x="104" y="18"/>
                      <a:pt x="74" y="31"/>
                      <a:pt x="52" y="54"/>
                    </a:cubicBezTo>
                    <a:lnTo>
                      <a:pt x="52" y="54"/>
                    </a:lnTo>
                    <a:cubicBezTo>
                      <a:pt x="29" y="77"/>
                      <a:pt x="17" y="108"/>
                      <a:pt x="17" y="142"/>
                    </a:cubicBezTo>
                    <a:lnTo>
                      <a:pt x="17" y="7633"/>
                    </a:lnTo>
                    <a:lnTo>
                      <a:pt x="17" y="7633"/>
                    </a:lnTo>
                    <a:cubicBezTo>
                      <a:pt x="17" y="7667"/>
                      <a:pt x="29" y="7697"/>
                      <a:pt x="52" y="7721"/>
                    </a:cubicBezTo>
                    <a:lnTo>
                      <a:pt x="52" y="7721"/>
                    </a:lnTo>
                    <a:cubicBezTo>
                      <a:pt x="74" y="7744"/>
                      <a:pt x="104" y="7757"/>
                      <a:pt x="136" y="7757"/>
                    </a:cubicBezTo>
                    <a:lnTo>
                      <a:pt x="5365" y="7757"/>
                    </a:lnTo>
                    <a:lnTo>
                      <a:pt x="5365" y="142"/>
                    </a:lnTo>
                    <a:lnTo>
                      <a:pt x="5365" y="142"/>
                    </a:lnTo>
                    <a:cubicBezTo>
                      <a:pt x="5365" y="108"/>
                      <a:pt x="5353" y="77"/>
                      <a:pt x="5330" y="54"/>
                    </a:cubicBezTo>
                    <a:lnTo>
                      <a:pt x="5330" y="54"/>
                    </a:lnTo>
                    <a:cubicBezTo>
                      <a:pt x="5308" y="31"/>
                      <a:pt x="5278" y="18"/>
                      <a:pt x="5246" y="18"/>
                    </a:cubicBezTo>
                    <a:lnTo>
                      <a:pt x="136" y="18"/>
                    </a:lnTo>
                    <a:close/>
                    <a:moveTo>
                      <a:pt x="5374" y="7775"/>
                    </a:moveTo>
                    <a:lnTo>
                      <a:pt x="136" y="7775"/>
                    </a:lnTo>
                    <a:lnTo>
                      <a:pt x="136" y="7775"/>
                    </a:lnTo>
                    <a:cubicBezTo>
                      <a:pt x="100" y="7775"/>
                      <a:pt x="66" y="7761"/>
                      <a:pt x="40" y="7734"/>
                    </a:cubicBezTo>
                    <a:lnTo>
                      <a:pt x="40" y="7734"/>
                    </a:lnTo>
                    <a:cubicBezTo>
                      <a:pt x="14" y="7707"/>
                      <a:pt x="0" y="7671"/>
                      <a:pt x="0" y="7633"/>
                    </a:cubicBezTo>
                    <a:lnTo>
                      <a:pt x="0" y="142"/>
                    </a:lnTo>
                    <a:lnTo>
                      <a:pt x="0" y="142"/>
                    </a:lnTo>
                    <a:cubicBezTo>
                      <a:pt x="0" y="104"/>
                      <a:pt x="14" y="68"/>
                      <a:pt x="40" y="41"/>
                    </a:cubicBezTo>
                    <a:lnTo>
                      <a:pt x="40" y="41"/>
                    </a:lnTo>
                    <a:cubicBezTo>
                      <a:pt x="66" y="14"/>
                      <a:pt x="100" y="0"/>
                      <a:pt x="136" y="0"/>
                    </a:cubicBezTo>
                    <a:lnTo>
                      <a:pt x="5246" y="0"/>
                    </a:lnTo>
                    <a:lnTo>
                      <a:pt x="5246" y="0"/>
                    </a:lnTo>
                    <a:cubicBezTo>
                      <a:pt x="5282" y="0"/>
                      <a:pt x="5317" y="14"/>
                      <a:pt x="5342" y="41"/>
                    </a:cubicBezTo>
                    <a:lnTo>
                      <a:pt x="5342" y="41"/>
                    </a:lnTo>
                    <a:cubicBezTo>
                      <a:pt x="5368" y="68"/>
                      <a:pt x="5383" y="104"/>
                      <a:pt x="5383" y="142"/>
                    </a:cubicBezTo>
                    <a:lnTo>
                      <a:pt x="5383" y="7767"/>
                    </a:lnTo>
                    <a:lnTo>
                      <a:pt x="5383" y="7767"/>
                    </a:lnTo>
                    <a:cubicBezTo>
                      <a:pt x="5383" y="7772"/>
                      <a:pt x="5378" y="7775"/>
                      <a:pt x="5374" y="77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109">
                <a:extLst>
                  <a:ext uri="{FF2B5EF4-FFF2-40B4-BE49-F238E27FC236}">
                    <a16:creationId xmlns:a16="http://schemas.microsoft.com/office/drawing/2014/main" id="{981A62ED-E502-439D-90D7-BADE444B5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547" y="4466039"/>
                <a:ext cx="4776070" cy="6907055"/>
              </a:xfrm>
              <a:custGeom>
                <a:avLst/>
                <a:gdLst>
                  <a:gd name="T0" fmla="*/ 5366 w 5367"/>
                  <a:gd name="T1" fmla="*/ 7759 h 7760"/>
                  <a:gd name="T2" fmla="*/ 2747 w 5367"/>
                  <a:gd name="T3" fmla="*/ 7759 h 7760"/>
                  <a:gd name="T4" fmla="*/ 128 w 5367"/>
                  <a:gd name="T5" fmla="*/ 7759 h 7760"/>
                  <a:gd name="T6" fmla="*/ 128 w 5367"/>
                  <a:gd name="T7" fmla="*/ 7759 h 7760"/>
                  <a:gd name="T8" fmla="*/ 38 w 5367"/>
                  <a:gd name="T9" fmla="*/ 7719 h 7760"/>
                  <a:gd name="T10" fmla="*/ 38 w 5367"/>
                  <a:gd name="T11" fmla="*/ 7719 h 7760"/>
                  <a:gd name="T12" fmla="*/ 0 w 5367"/>
                  <a:gd name="T13" fmla="*/ 7625 h 7760"/>
                  <a:gd name="T14" fmla="*/ 0 w 5367"/>
                  <a:gd name="T15" fmla="*/ 3880 h 7760"/>
                  <a:gd name="T16" fmla="*/ 0 w 5367"/>
                  <a:gd name="T17" fmla="*/ 134 h 7760"/>
                  <a:gd name="T18" fmla="*/ 0 w 5367"/>
                  <a:gd name="T19" fmla="*/ 134 h 7760"/>
                  <a:gd name="T20" fmla="*/ 38 w 5367"/>
                  <a:gd name="T21" fmla="*/ 40 h 7760"/>
                  <a:gd name="T22" fmla="*/ 38 w 5367"/>
                  <a:gd name="T23" fmla="*/ 40 h 7760"/>
                  <a:gd name="T24" fmla="*/ 128 w 5367"/>
                  <a:gd name="T25" fmla="*/ 0 h 7760"/>
                  <a:gd name="T26" fmla="*/ 2683 w 5367"/>
                  <a:gd name="T27" fmla="*/ 0 h 7760"/>
                  <a:gd name="T28" fmla="*/ 5238 w 5367"/>
                  <a:gd name="T29" fmla="*/ 0 h 7760"/>
                  <a:gd name="T30" fmla="*/ 5238 w 5367"/>
                  <a:gd name="T31" fmla="*/ 0 h 7760"/>
                  <a:gd name="T32" fmla="*/ 5328 w 5367"/>
                  <a:gd name="T33" fmla="*/ 40 h 7760"/>
                  <a:gd name="T34" fmla="*/ 5328 w 5367"/>
                  <a:gd name="T35" fmla="*/ 40 h 7760"/>
                  <a:gd name="T36" fmla="*/ 5366 w 5367"/>
                  <a:gd name="T37" fmla="*/ 134 h 7760"/>
                  <a:gd name="T38" fmla="*/ 5366 w 5367"/>
                  <a:gd name="T39" fmla="*/ 3945 h 7760"/>
                  <a:gd name="T40" fmla="*/ 5366 w 5367"/>
                  <a:gd name="T41" fmla="*/ 7759 h 7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67" h="7760">
                    <a:moveTo>
                      <a:pt x="5366" y="7759"/>
                    </a:moveTo>
                    <a:lnTo>
                      <a:pt x="2747" y="7759"/>
                    </a:lnTo>
                    <a:lnTo>
                      <a:pt x="128" y="7759"/>
                    </a:lnTo>
                    <a:lnTo>
                      <a:pt x="128" y="7759"/>
                    </a:lnTo>
                    <a:cubicBezTo>
                      <a:pt x="92" y="7759"/>
                      <a:pt x="61" y="7743"/>
                      <a:pt x="38" y="7719"/>
                    </a:cubicBezTo>
                    <a:lnTo>
                      <a:pt x="38" y="7719"/>
                    </a:lnTo>
                    <a:cubicBezTo>
                      <a:pt x="15" y="7695"/>
                      <a:pt x="0" y="7662"/>
                      <a:pt x="0" y="7625"/>
                    </a:cubicBezTo>
                    <a:lnTo>
                      <a:pt x="0" y="3880"/>
                    </a:lnTo>
                    <a:lnTo>
                      <a:pt x="0" y="134"/>
                    </a:lnTo>
                    <a:lnTo>
                      <a:pt x="0" y="134"/>
                    </a:lnTo>
                    <a:cubicBezTo>
                      <a:pt x="0" y="97"/>
                      <a:pt x="15" y="63"/>
                      <a:pt x="38" y="40"/>
                    </a:cubicBezTo>
                    <a:lnTo>
                      <a:pt x="38" y="40"/>
                    </a:lnTo>
                    <a:cubicBezTo>
                      <a:pt x="61" y="16"/>
                      <a:pt x="92" y="0"/>
                      <a:pt x="128" y="0"/>
                    </a:cubicBezTo>
                    <a:lnTo>
                      <a:pt x="2683" y="0"/>
                    </a:lnTo>
                    <a:lnTo>
                      <a:pt x="5238" y="0"/>
                    </a:lnTo>
                    <a:lnTo>
                      <a:pt x="5238" y="0"/>
                    </a:lnTo>
                    <a:cubicBezTo>
                      <a:pt x="5273" y="0"/>
                      <a:pt x="5305" y="16"/>
                      <a:pt x="5328" y="40"/>
                    </a:cubicBezTo>
                    <a:lnTo>
                      <a:pt x="5328" y="40"/>
                    </a:lnTo>
                    <a:cubicBezTo>
                      <a:pt x="5352" y="63"/>
                      <a:pt x="5366" y="97"/>
                      <a:pt x="5366" y="134"/>
                    </a:cubicBezTo>
                    <a:lnTo>
                      <a:pt x="5366" y="3945"/>
                    </a:lnTo>
                    <a:lnTo>
                      <a:pt x="5366" y="775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110">
                <a:extLst>
                  <a:ext uri="{FF2B5EF4-FFF2-40B4-BE49-F238E27FC236}">
                    <a16:creationId xmlns:a16="http://schemas.microsoft.com/office/drawing/2014/main" id="{845956EB-A6C2-4527-B790-7044F8AFA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8659" y="11510452"/>
                <a:ext cx="329655" cy="345353"/>
              </a:xfrm>
              <a:custGeom>
                <a:avLst/>
                <a:gdLst>
                  <a:gd name="T0" fmla="*/ 185 w 371"/>
                  <a:gd name="T1" fmla="*/ 18 h 387"/>
                  <a:gd name="T2" fmla="*/ 185 w 371"/>
                  <a:gd name="T3" fmla="*/ 18 h 387"/>
                  <a:gd name="T4" fmla="*/ 17 w 371"/>
                  <a:gd name="T5" fmla="*/ 192 h 387"/>
                  <a:gd name="T6" fmla="*/ 17 w 371"/>
                  <a:gd name="T7" fmla="*/ 192 h 387"/>
                  <a:gd name="T8" fmla="*/ 185 w 371"/>
                  <a:gd name="T9" fmla="*/ 368 h 387"/>
                  <a:gd name="T10" fmla="*/ 185 w 371"/>
                  <a:gd name="T11" fmla="*/ 368 h 387"/>
                  <a:gd name="T12" fmla="*/ 353 w 371"/>
                  <a:gd name="T13" fmla="*/ 192 h 387"/>
                  <a:gd name="T14" fmla="*/ 353 w 371"/>
                  <a:gd name="T15" fmla="*/ 192 h 387"/>
                  <a:gd name="T16" fmla="*/ 185 w 371"/>
                  <a:gd name="T17" fmla="*/ 18 h 387"/>
                  <a:gd name="T18" fmla="*/ 185 w 371"/>
                  <a:gd name="T19" fmla="*/ 386 h 387"/>
                  <a:gd name="T20" fmla="*/ 185 w 371"/>
                  <a:gd name="T21" fmla="*/ 386 h 387"/>
                  <a:gd name="T22" fmla="*/ 0 w 371"/>
                  <a:gd name="T23" fmla="*/ 192 h 387"/>
                  <a:gd name="T24" fmla="*/ 0 w 371"/>
                  <a:gd name="T25" fmla="*/ 192 h 387"/>
                  <a:gd name="T26" fmla="*/ 185 w 371"/>
                  <a:gd name="T27" fmla="*/ 0 h 387"/>
                  <a:gd name="T28" fmla="*/ 185 w 371"/>
                  <a:gd name="T29" fmla="*/ 0 h 387"/>
                  <a:gd name="T30" fmla="*/ 370 w 371"/>
                  <a:gd name="T31" fmla="*/ 192 h 387"/>
                  <a:gd name="T32" fmla="*/ 370 w 371"/>
                  <a:gd name="T33" fmla="*/ 192 h 387"/>
                  <a:gd name="T34" fmla="*/ 185 w 371"/>
                  <a:gd name="T35" fmla="*/ 38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1" h="387">
                    <a:moveTo>
                      <a:pt x="185" y="18"/>
                    </a:moveTo>
                    <a:lnTo>
                      <a:pt x="185" y="18"/>
                    </a:lnTo>
                    <a:cubicBezTo>
                      <a:pt x="92" y="18"/>
                      <a:pt x="17" y="96"/>
                      <a:pt x="17" y="192"/>
                    </a:cubicBezTo>
                    <a:lnTo>
                      <a:pt x="17" y="192"/>
                    </a:lnTo>
                    <a:cubicBezTo>
                      <a:pt x="17" y="289"/>
                      <a:pt x="92" y="368"/>
                      <a:pt x="185" y="368"/>
                    </a:cubicBezTo>
                    <a:lnTo>
                      <a:pt x="185" y="368"/>
                    </a:lnTo>
                    <a:cubicBezTo>
                      <a:pt x="277" y="368"/>
                      <a:pt x="353" y="289"/>
                      <a:pt x="353" y="192"/>
                    </a:cubicBezTo>
                    <a:lnTo>
                      <a:pt x="353" y="192"/>
                    </a:lnTo>
                    <a:cubicBezTo>
                      <a:pt x="353" y="96"/>
                      <a:pt x="277" y="18"/>
                      <a:pt x="185" y="18"/>
                    </a:cubicBezTo>
                    <a:close/>
                    <a:moveTo>
                      <a:pt x="185" y="386"/>
                    </a:moveTo>
                    <a:lnTo>
                      <a:pt x="185" y="386"/>
                    </a:lnTo>
                    <a:cubicBezTo>
                      <a:pt x="83" y="386"/>
                      <a:pt x="0" y="300"/>
                      <a:pt x="0" y="192"/>
                    </a:cubicBezTo>
                    <a:lnTo>
                      <a:pt x="0" y="192"/>
                    </a:lnTo>
                    <a:cubicBezTo>
                      <a:pt x="0" y="86"/>
                      <a:pt x="83" y="0"/>
                      <a:pt x="185" y="0"/>
                    </a:cubicBezTo>
                    <a:lnTo>
                      <a:pt x="185" y="0"/>
                    </a:lnTo>
                    <a:cubicBezTo>
                      <a:pt x="287" y="0"/>
                      <a:pt x="370" y="86"/>
                      <a:pt x="370" y="192"/>
                    </a:cubicBezTo>
                    <a:lnTo>
                      <a:pt x="370" y="192"/>
                    </a:lnTo>
                    <a:cubicBezTo>
                      <a:pt x="370" y="300"/>
                      <a:pt x="287" y="386"/>
                      <a:pt x="185" y="3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E20C624-61BD-4FF6-9CE5-AE2900DB6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068" y="11553620"/>
                <a:ext cx="473974" cy="258188"/>
              </a:xfrm>
              <a:custGeom>
                <a:avLst/>
                <a:gdLst>
                  <a:gd name="connsiteX0" fmla="*/ 7101 w 473974"/>
                  <a:gd name="connsiteY0" fmla="*/ 243316 h 258188"/>
                  <a:gd name="connsiteX1" fmla="*/ 466873 w 473974"/>
                  <a:gd name="connsiteY1" fmla="*/ 243316 h 258188"/>
                  <a:gd name="connsiteX2" fmla="*/ 473974 w 473974"/>
                  <a:gd name="connsiteY2" fmla="*/ 251578 h 258188"/>
                  <a:gd name="connsiteX3" fmla="*/ 466873 w 473974"/>
                  <a:gd name="connsiteY3" fmla="*/ 258188 h 258188"/>
                  <a:gd name="connsiteX4" fmla="*/ 7101 w 473974"/>
                  <a:gd name="connsiteY4" fmla="*/ 258188 h 258188"/>
                  <a:gd name="connsiteX5" fmla="*/ 0 w 473974"/>
                  <a:gd name="connsiteY5" fmla="*/ 251578 h 258188"/>
                  <a:gd name="connsiteX6" fmla="*/ 7101 w 473974"/>
                  <a:gd name="connsiteY6" fmla="*/ 243316 h 258188"/>
                  <a:gd name="connsiteX7" fmla="*/ 7101 w 473974"/>
                  <a:gd name="connsiteY7" fmla="*/ 121659 h 258188"/>
                  <a:gd name="connsiteX8" fmla="*/ 466873 w 473974"/>
                  <a:gd name="connsiteY8" fmla="*/ 121659 h 258188"/>
                  <a:gd name="connsiteX9" fmla="*/ 473974 w 473974"/>
                  <a:gd name="connsiteY9" fmla="*/ 128269 h 258188"/>
                  <a:gd name="connsiteX10" fmla="*/ 466873 w 473974"/>
                  <a:gd name="connsiteY10" fmla="*/ 136531 h 258188"/>
                  <a:gd name="connsiteX11" fmla="*/ 7101 w 473974"/>
                  <a:gd name="connsiteY11" fmla="*/ 136531 h 258188"/>
                  <a:gd name="connsiteX12" fmla="*/ 0 w 473974"/>
                  <a:gd name="connsiteY12" fmla="*/ 128269 h 258188"/>
                  <a:gd name="connsiteX13" fmla="*/ 7101 w 473974"/>
                  <a:gd name="connsiteY13" fmla="*/ 121659 h 258188"/>
                  <a:gd name="connsiteX14" fmla="*/ 7101 w 473974"/>
                  <a:gd name="connsiteY14" fmla="*/ 0 h 258188"/>
                  <a:gd name="connsiteX15" fmla="*/ 466873 w 473974"/>
                  <a:gd name="connsiteY15" fmla="*/ 0 h 258188"/>
                  <a:gd name="connsiteX16" fmla="*/ 473974 w 473974"/>
                  <a:gd name="connsiteY16" fmla="*/ 8262 h 258188"/>
                  <a:gd name="connsiteX17" fmla="*/ 466873 w 473974"/>
                  <a:gd name="connsiteY17" fmla="*/ 14872 h 258188"/>
                  <a:gd name="connsiteX18" fmla="*/ 7101 w 473974"/>
                  <a:gd name="connsiteY18" fmla="*/ 14872 h 258188"/>
                  <a:gd name="connsiteX19" fmla="*/ 0 w 473974"/>
                  <a:gd name="connsiteY19" fmla="*/ 8262 h 258188"/>
                  <a:gd name="connsiteX20" fmla="*/ 7101 w 473974"/>
                  <a:gd name="connsiteY20" fmla="*/ 0 h 25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3974" h="258188">
                    <a:moveTo>
                      <a:pt x="7101" y="243316"/>
                    </a:moveTo>
                    <a:lnTo>
                      <a:pt x="466873" y="243316"/>
                    </a:lnTo>
                    <a:cubicBezTo>
                      <a:pt x="471311" y="243316"/>
                      <a:pt x="473974" y="246621"/>
                      <a:pt x="473974" y="251578"/>
                    </a:cubicBezTo>
                    <a:cubicBezTo>
                      <a:pt x="473974" y="254883"/>
                      <a:pt x="471311" y="258188"/>
                      <a:pt x="466873" y="258188"/>
                    </a:cubicBezTo>
                    <a:lnTo>
                      <a:pt x="7101" y="258188"/>
                    </a:lnTo>
                    <a:cubicBezTo>
                      <a:pt x="2663" y="258188"/>
                      <a:pt x="0" y="254883"/>
                      <a:pt x="0" y="251578"/>
                    </a:cubicBezTo>
                    <a:cubicBezTo>
                      <a:pt x="0" y="246621"/>
                      <a:pt x="2663" y="243316"/>
                      <a:pt x="7101" y="243316"/>
                    </a:cubicBezTo>
                    <a:close/>
                    <a:moveTo>
                      <a:pt x="7101" y="121659"/>
                    </a:moveTo>
                    <a:lnTo>
                      <a:pt x="466873" y="121659"/>
                    </a:lnTo>
                    <a:cubicBezTo>
                      <a:pt x="471311" y="121659"/>
                      <a:pt x="473974" y="124964"/>
                      <a:pt x="473974" y="128269"/>
                    </a:cubicBezTo>
                    <a:cubicBezTo>
                      <a:pt x="473974" y="133226"/>
                      <a:pt x="471311" y="136531"/>
                      <a:pt x="466873" y="136531"/>
                    </a:cubicBezTo>
                    <a:lnTo>
                      <a:pt x="7101" y="136531"/>
                    </a:lnTo>
                    <a:cubicBezTo>
                      <a:pt x="2663" y="136531"/>
                      <a:pt x="0" y="133226"/>
                      <a:pt x="0" y="128269"/>
                    </a:cubicBezTo>
                    <a:cubicBezTo>
                      <a:pt x="0" y="124964"/>
                      <a:pt x="2663" y="121659"/>
                      <a:pt x="7101" y="121659"/>
                    </a:cubicBezTo>
                    <a:close/>
                    <a:moveTo>
                      <a:pt x="7101" y="0"/>
                    </a:moveTo>
                    <a:lnTo>
                      <a:pt x="466873" y="0"/>
                    </a:lnTo>
                    <a:cubicBezTo>
                      <a:pt x="471311" y="0"/>
                      <a:pt x="473974" y="3305"/>
                      <a:pt x="473974" y="8262"/>
                    </a:cubicBezTo>
                    <a:cubicBezTo>
                      <a:pt x="473974" y="11567"/>
                      <a:pt x="471311" y="14872"/>
                      <a:pt x="466873" y="14872"/>
                    </a:cubicBezTo>
                    <a:lnTo>
                      <a:pt x="7101" y="14872"/>
                    </a:lnTo>
                    <a:cubicBezTo>
                      <a:pt x="2663" y="14872"/>
                      <a:pt x="0" y="11567"/>
                      <a:pt x="0" y="8262"/>
                    </a:cubicBezTo>
                    <a:cubicBezTo>
                      <a:pt x="0" y="3305"/>
                      <a:pt x="2663" y="0"/>
                      <a:pt x="7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114">
                <a:extLst>
                  <a:ext uri="{FF2B5EF4-FFF2-40B4-BE49-F238E27FC236}">
                    <a16:creationId xmlns:a16="http://schemas.microsoft.com/office/drawing/2014/main" id="{8331190D-1250-43B1-B2FD-69D2DF11F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3420" y="11510452"/>
                <a:ext cx="176600" cy="349276"/>
              </a:xfrm>
              <a:custGeom>
                <a:avLst/>
                <a:gdLst>
                  <a:gd name="T0" fmla="*/ 10 w 198"/>
                  <a:gd name="T1" fmla="*/ 393 h 394"/>
                  <a:gd name="T2" fmla="*/ 10 w 198"/>
                  <a:gd name="T3" fmla="*/ 393 h 394"/>
                  <a:gd name="T4" fmla="*/ 4 w 198"/>
                  <a:gd name="T5" fmla="*/ 390 h 394"/>
                  <a:gd name="T6" fmla="*/ 4 w 198"/>
                  <a:gd name="T7" fmla="*/ 390 h 394"/>
                  <a:gd name="T8" fmla="*/ 4 w 198"/>
                  <a:gd name="T9" fmla="*/ 378 h 394"/>
                  <a:gd name="T10" fmla="*/ 177 w 198"/>
                  <a:gd name="T11" fmla="*/ 197 h 394"/>
                  <a:gd name="T12" fmla="*/ 4 w 198"/>
                  <a:gd name="T13" fmla="*/ 17 h 394"/>
                  <a:gd name="T14" fmla="*/ 4 w 198"/>
                  <a:gd name="T15" fmla="*/ 17 h 394"/>
                  <a:gd name="T16" fmla="*/ 4 w 198"/>
                  <a:gd name="T17" fmla="*/ 4 h 394"/>
                  <a:gd name="T18" fmla="*/ 4 w 198"/>
                  <a:gd name="T19" fmla="*/ 4 h 394"/>
                  <a:gd name="T20" fmla="*/ 16 w 198"/>
                  <a:gd name="T21" fmla="*/ 4 h 394"/>
                  <a:gd name="T22" fmla="*/ 194 w 198"/>
                  <a:gd name="T23" fmla="*/ 190 h 394"/>
                  <a:gd name="T24" fmla="*/ 194 w 198"/>
                  <a:gd name="T25" fmla="*/ 190 h 394"/>
                  <a:gd name="T26" fmla="*/ 197 w 198"/>
                  <a:gd name="T27" fmla="*/ 197 h 394"/>
                  <a:gd name="T28" fmla="*/ 197 w 198"/>
                  <a:gd name="T29" fmla="*/ 197 h 394"/>
                  <a:gd name="T30" fmla="*/ 194 w 198"/>
                  <a:gd name="T31" fmla="*/ 203 h 394"/>
                  <a:gd name="T32" fmla="*/ 16 w 198"/>
                  <a:gd name="T33" fmla="*/ 390 h 394"/>
                  <a:gd name="T34" fmla="*/ 16 w 198"/>
                  <a:gd name="T35" fmla="*/ 390 h 394"/>
                  <a:gd name="T36" fmla="*/ 10 w 198"/>
                  <a:gd name="T37" fmla="*/ 39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8" h="394">
                    <a:moveTo>
                      <a:pt x="10" y="393"/>
                    </a:moveTo>
                    <a:lnTo>
                      <a:pt x="10" y="393"/>
                    </a:lnTo>
                    <a:cubicBezTo>
                      <a:pt x="8" y="393"/>
                      <a:pt x="5" y="392"/>
                      <a:pt x="4" y="390"/>
                    </a:cubicBezTo>
                    <a:lnTo>
                      <a:pt x="4" y="390"/>
                    </a:lnTo>
                    <a:cubicBezTo>
                      <a:pt x="0" y="387"/>
                      <a:pt x="0" y="381"/>
                      <a:pt x="4" y="378"/>
                    </a:cubicBezTo>
                    <a:lnTo>
                      <a:pt x="177" y="197"/>
                    </a:lnTo>
                    <a:lnTo>
                      <a:pt x="4" y="17"/>
                    </a:lnTo>
                    <a:lnTo>
                      <a:pt x="4" y="17"/>
                    </a:lnTo>
                    <a:cubicBezTo>
                      <a:pt x="0" y="13"/>
                      <a:pt x="0" y="7"/>
                      <a:pt x="4" y="4"/>
                    </a:cubicBezTo>
                    <a:lnTo>
                      <a:pt x="4" y="4"/>
                    </a:lnTo>
                    <a:cubicBezTo>
                      <a:pt x="7" y="0"/>
                      <a:pt x="12" y="0"/>
                      <a:pt x="16" y="4"/>
                    </a:cubicBezTo>
                    <a:lnTo>
                      <a:pt x="194" y="190"/>
                    </a:lnTo>
                    <a:lnTo>
                      <a:pt x="194" y="190"/>
                    </a:lnTo>
                    <a:cubicBezTo>
                      <a:pt x="196" y="192"/>
                      <a:pt x="197" y="195"/>
                      <a:pt x="197" y="197"/>
                    </a:cubicBezTo>
                    <a:lnTo>
                      <a:pt x="197" y="197"/>
                    </a:lnTo>
                    <a:cubicBezTo>
                      <a:pt x="197" y="199"/>
                      <a:pt x="196" y="202"/>
                      <a:pt x="194" y="203"/>
                    </a:cubicBezTo>
                    <a:lnTo>
                      <a:pt x="16" y="390"/>
                    </a:lnTo>
                    <a:lnTo>
                      <a:pt x="16" y="390"/>
                    </a:lnTo>
                    <a:cubicBezTo>
                      <a:pt x="14" y="392"/>
                      <a:pt x="12" y="393"/>
                      <a:pt x="10" y="3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115">
                <a:extLst>
                  <a:ext uri="{FF2B5EF4-FFF2-40B4-BE49-F238E27FC236}">
                    <a16:creationId xmlns:a16="http://schemas.microsoft.com/office/drawing/2014/main" id="{56D8845A-C65A-47D6-AAC2-419C97B13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5081" y="5015464"/>
                <a:ext cx="1895514" cy="3182741"/>
              </a:xfrm>
              <a:custGeom>
                <a:avLst/>
                <a:gdLst>
                  <a:gd name="T0" fmla="*/ 2084 w 2130"/>
                  <a:gd name="T1" fmla="*/ 990 h 3576"/>
                  <a:gd name="T2" fmla="*/ 2084 w 2130"/>
                  <a:gd name="T3" fmla="*/ 990 h 3576"/>
                  <a:gd name="T4" fmla="*/ 1021 w 2130"/>
                  <a:gd name="T5" fmla="*/ 0 h 3576"/>
                  <a:gd name="T6" fmla="*/ 1021 w 2130"/>
                  <a:gd name="T7" fmla="*/ 0 h 3576"/>
                  <a:gd name="T8" fmla="*/ 57 w 2130"/>
                  <a:gd name="T9" fmla="*/ 990 h 3576"/>
                  <a:gd name="T10" fmla="*/ 57 w 2130"/>
                  <a:gd name="T11" fmla="*/ 990 h 3576"/>
                  <a:gd name="T12" fmla="*/ 607 w 2130"/>
                  <a:gd name="T13" fmla="*/ 2368 h 3576"/>
                  <a:gd name="T14" fmla="*/ 607 w 2130"/>
                  <a:gd name="T15" fmla="*/ 3575 h 3576"/>
                  <a:gd name="T16" fmla="*/ 1708 w 2130"/>
                  <a:gd name="T17" fmla="*/ 3575 h 3576"/>
                  <a:gd name="T18" fmla="*/ 1708 w 2130"/>
                  <a:gd name="T19" fmla="*/ 2635 h 3576"/>
                  <a:gd name="T20" fmla="*/ 1708 w 2130"/>
                  <a:gd name="T21" fmla="*/ 2635 h 3576"/>
                  <a:gd name="T22" fmla="*/ 2084 w 2130"/>
                  <a:gd name="T23" fmla="*/ 990 h 3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30" h="3576">
                    <a:moveTo>
                      <a:pt x="2084" y="990"/>
                    </a:moveTo>
                    <a:lnTo>
                      <a:pt x="2084" y="990"/>
                    </a:lnTo>
                    <a:cubicBezTo>
                      <a:pt x="2084" y="303"/>
                      <a:pt x="1627" y="0"/>
                      <a:pt x="1021" y="0"/>
                    </a:cubicBezTo>
                    <a:lnTo>
                      <a:pt x="1021" y="0"/>
                    </a:lnTo>
                    <a:cubicBezTo>
                      <a:pt x="414" y="0"/>
                      <a:pt x="118" y="428"/>
                      <a:pt x="57" y="990"/>
                    </a:cubicBezTo>
                    <a:lnTo>
                      <a:pt x="57" y="990"/>
                    </a:lnTo>
                    <a:cubicBezTo>
                      <a:pt x="0" y="1528"/>
                      <a:pt x="170" y="2057"/>
                      <a:pt x="607" y="2368"/>
                    </a:cubicBezTo>
                    <a:lnTo>
                      <a:pt x="607" y="3575"/>
                    </a:lnTo>
                    <a:lnTo>
                      <a:pt x="1708" y="3575"/>
                    </a:lnTo>
                    <a:lnTo>
                      <a:pt x="1708" y="2635"/>
                    </a:lnTo>
                    <a:lnTo>
                      <a:pt x="1708" y="2635"/>
                    </a:lnTo>
                    <a:cubicBezTo>
                      <a:pt x="2129" y="2502"/>
                      <a:pt x="2084" y="1518"/>
                      <a:pt x="2084" y="9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116">
                <a:extLst>
                  <a:ext uri="{FF2B5EF4-FFF2-40B4-BE49-F238E27FC236}">
                    <a16:creationId xmlns:a16="http://schemas.microsoft.com/office/drawing/2014/main" id="{288061F8-7B3F-40DE-AF76-002D36096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0778" y="5007615"/>
                <a:ext cx="1856270" cy="3198439"/>
              </a:xfrm>
              <a:custGeom>
                <a:avLst/>
                <a:gdLst>
                  <a:gd name="T0" fmla="*/ 596 w 2084"/>
                  <a:gd name="T1" fmla="*/ 3576 h 3594"/>
                  <a:gd name="T2" fmla="*/ 1680 w 2084"/>
                  <a:gd name="T3" fmla="*/ 3576 h 3594"/>
                  <a:gd name="T4" fmla="*/ 1680 w 2084"/>
                  <a:gd name="T5" fmla="*/ 2644 h 3594"/>
                  <a:gd name="T6" fmla="*/ 1680 w 2084"/>
                  <a:gd name="T7" fmla="*/ 2644 h 3594"/>
                  <a:gd name="T8" fmla="*/ 1686 w 2084"/>
                  <a:gd name="T9" fmla="*/ 2635 h 3594"/>
                  <a:gd name="T10" fmla="*/ 1686 w 2084"/>
                  <a:gd name="T11" fmla="*/ 2635 h 3594"/>
                  <a:gd name="T12" fmla="*/ 2057 w 2084"/>
                  <a:gd name="T13" fmla="*/ 1142 h 3594"/>
                  <a:gd name="T14" fmla="*/ 2057 w 2084"/>
                  <a:gd name="T15" fmla="*/ 1142 h 3594"/>
                  <a:gd name="T16" fmla="*/ 2056 w 2084"/>
                  <a:gd name="T17" fmla="*/ 999 h 3594"/>
                  <a:gd name="T18" fmla="*/ 2056 w 2084"/>
                  <a:gd name="T19" fmla="*/ 999 h 3594"/>
                  <a:gd name="T20" fmla="*/ 1755 w 2084"/>
                  <a:gd name="T21" fmla="*/ 253 h 3594"/>
                  <a:gd name="T22" fmla="*/ 1755 w 2084"/>
                  <a:gd name="T23" fmla="*/ 253 h 3594"/>
                  <a:gd name="T24" fmla="*/ 1002 w 2084"/>
                  <a:gd name="T25" fmla="*/ 17 h 3594"/>
                  <a:gd name="T26" fmla="*/ 1002 w 2084"/>
                  <a:gd name="T27" fmla="*/ 17 h 3594"/>
                  <a:gd name="T28" fmla="*/ 322 w 2084"/>
                  <a:gd name="T29" fmla="*/ 299 h 3594"/>
                  <a:gd name="T30" fmla="*/ 322 w 2084"/>
                  <a:gd name="T31" fmla="*/ 299 h 3594"/>
                  <a:gd name="T32" fmla="*/ 47 w 2084"/>
                  <a:gd name="T33" fmla="*/ 1000 h 3594"/>
                  <a:gd name="T34" fmla="*/ 47 w 2084"/>
                  <a:gd name="T35" fmla="*/ 1000 h 3594"/>
                  <a:gd name="T36" fmla="*/ 136 w 2084"/>
                  <a:gd name="T37" fmla="*/ 1770 h 3594"/>
                  <a:gd name="T38" fmla="*/ 136 w 2084"/>
                  <a:gd name="T39" fmla="*/ 1770 h 3594"/>
                  <a:gd name="T40" fmla="*/ 593 w 2084"/>
                  <a:gd name="T41" fmla="*/ 2369 h 3594"/>
                  <a:gd name="T42" fmla="*/ 593 w 2084"/>
                  <a:gd name="T43" fmla="*/ 2369 h 3594"/>
                  <a:gd name="T44" fmla="*/ 596 w 2084"/>
                  <a:gd name="T45" fmla="*/ 2377 h 3594"/>
                  <a:gd name="T46" fmla="*/ 596 w 2084"/>
                  <a:gd name="T47" fmla="*/ 3576 h 3594"/>
                  <a:gd name="T48" fmla="*/ 1689 w 2084"/>
                  <a:gd name="T49" fmla="*/ 3593 h 3594"/>
                  <a:gd name="T50" fmla="*/ 588 w 2084"/>
                  <a:gd name="T51" fmla="*/ 3593 h 3594"/>
                  <a:gd name="T52" fmla="*/ 588 w 2084"/>
                  <a:gd name="T53" fmla="*/ 3593 h 3594"/>
                  <a:gd name="T54" fmla="*/ 579 w 2084"/>
                  <a:gd name="T55" fmla="*/ 3584 h 3594"/>
                  <a:gd name="T56" fmla="*/ 579 w 2084"/>
                  <a:gd name="T57" fmla="*/ 2381 h 3594"/>
                  <a:gd name="T58" fmla="*/ 579 w 2084"/>
                  <a:gd name="T59" fmla="*/ 2381 h 3594"/>
                  <a:gd name="T60" fmla="*/ 119 w 2084"/>
                  <a:gd name="T61" fmla="*/ 1777 h 3594"/>
                  <a:gd name="T62" fmla="*/ 119 w 2084"/>
                  <a:gd name="T63" fmla="*/ 1777 h 3594"/>
                  <a:gd name="T64" fmla="*/ 30 w 2084"/>
                  <a:gd name="T65" fmla="*/ 998 h 3594"/>
                  <a:gd name="T66" fmla="*/ 30 w 2084"/>
                  <a:gd name="T67" fmla="*/ 998 h 3594"/>
                  <a:gd name="T68" fmla="*/ 309 w 2084"/>
                  <a:gd name="T69" fmla="*/ 287 h 3594"/>
                  <a:gd name="T70" fmla="*/ 309 w 2084"/>
                  <a:gd name="T71" fmla="*/ 287 h 3594"/>
                  <a:gd name="T72" fmla="*/ 1002 w 2084"/>
                  <a:gd name="T73" fmla="*/ 0 h 3594"/>
                  <a:gd name="T74" fmla="*/ 1002 w 2084"/>
                  <a:gd name="T75" fmla="*/ 0 h 3594"/>
                  <a:gd name="T76" fmla="*/ 1766 w 2084"/>
                  <a:gd name="T77" fmla="*/ 239 h 3594"/>
                  <a:gd name="T78" fmla="*/ 1766 w 2084"/>
                  <a:gd name="T79" fmla="*/ 239 h 3594"/>
                  <a:gd name="T80" fmla="*/ 2074 w 2084"/>
                  <a:gd name="T81" fmla="*/ 999 h 3594"/>
                  <a:gd name="T82" fmla="*/ 2074 w 2084"/>
                  <a:gd name="T83" fmla="*/ 999 h 3594"/>
                  <a:gd name="T84" fmla="*/ 2074 w 2084"/>
                  <a:gd name="T85" fmla="*/ 1142 h 3594"/>
                  <a:gd name="T86" fmla="*/ 2074 w 2084"/>
                  <a:gd name="T87" fmla="*/ 1142 h 3594"/>
                  <a:gd name="T88" fmla="*/ 1697 w 2084"/>
                  <a:gd name="T89" fmla="*/ 2650 h 3594"/>
                  <a:gd name="T90" fmla="*/ 1697 w 2084"/>
                  <a:gd name="T91" fmla="*/ 3584 h 3594"/>
                  <a:gd name="T92" fmla="*/ 1697 w 2084"/>
                  <a:gd name="T93" fmla="*/ 3584 h 3594"/>
                  <a:gd name="T94" fmla="*/ 1689 w 2084"/>
                  <a:gd name="T95" fmla="*/ 3593 h 3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4" h="3594">
                    <a:moveTo>
                      <a:pt x="596" y="3576"/>
                    </a:moveTo>
                    <a:lnTo>
                      <a:pt x="1680" y="3576"/>
                    </a:lnTo>
                    <a:lnTo>
                      <a:pt x="1680" y="2644"/>
                    </a:lnTo>
                    <a:lnTo>
                      <a:pt x="1680" y="2644"/>
                    </a:lnTo>
                    <a:cubicBezTo>
                      <a:pt x="1680" y="2640"/>
                      <a:pt x="1683" y="2637"/>
                      <a:pt x="1686" y="2635"/>
                    </a:cubicBezTo>
                    <a:lnTo>
                      <a:pt x="1686" y="2635"/>
                    </a:lnTo>
                    <a:cubicBezTo>
                      <a:pt x="2067" y="2516"/>
                      <a:pt x="2061" y="1690"/>
                      <a:pt x="2057" y="1142"/>
                    </a:cubicBezTo>
                    <a:lnTo>
                      <a:pt x="2057" y="1142"/>
                    </a:lnTo>
                    <a:cubicBezTo>
                      <a:pt x="2056" y="1091"/>
                      <a:pt x="2056" y="1044"/>
                      <a:pt x="2056" y="999"/>
                    </a:cubicBezTo>
                    <a:lnTo>
                      <a:pt x="2056" y="999"/>
                    </a:lnTo>
                    <a:cubicBezTo>
                      <a:pt x="2056" y="675"/>
                      <a:pt x="1954" y="423"/>
                      <a:pt x="1755" y="253"/>
                    </a:cubicBezTo>
                    <a:lnTo>
                      <a:pt x="1755" y="253"/>
                    </a:lnTo>
                    <a:cubicBezTo>
                      <a:pt x="1574" y="99"/>
                      <a:pt x="1313" y="17"/>
                      <a:pt x="1002" y="17"/>
                    </a:cubicBezTo>
                    <a:lnTo>
                      <a:pt x="1002" y="17"/>
                    </a:lnTo>
                    <a:cubicBezTo>
                      <a:pt x="716" y="17"/>
                      <a:pt x="488" y="112"/>
                      <a:pt x="322" y="299"/>
                    </a:cubicBezTo>
                    <a:lnTo>
                      <a:pt x="322" y="299"/>
                    </a:lnTo>
                    <a:cubicBezTo>
                      <a:pt x="174" y="466"/>
                      <a:pt x="79" y="709"/>
                      <a:pt x="47" y="1000"/>
                    </a:cubicBezTo>
                    <a:lnTo>
                      <a:pt x="47" y="1000"/>
                    </a:lnTo>
                    <a:cubicBezTo>
                      <a:pt x="18" y="1272"/>
                      <a:pt x="49" y="1538"/>
                      <a:pt x="136" y="1770"/>
                    </a:cubicBezTo>
                    <a:lnTo>
                      <a:pt x="136" y="1770"/>
                    </a:lnTo>
                    <a:cubicBezTo>
                      <a:pt x="230" y="2019"/>
                      <a:pt x="383" y="2220"/>
                      <a:pt x="593" y="2369"/>
                    </a:cubicBezTo>
                    <a:lnTo>
                      <a:pt x="593" y="2369"/>
                    </a:lnTo>
                    <a:cubicBezTo>
                      <a:pt x="596" y="2371"/>
                      <a:pt x="596" y="2373"/>
                      <a:pt x="596" y="2377"/>
                    </a:cubicBezTo>
                    <a:lnTo>
                      <a:pt x="596" y="3576"/>
                    </a:lnTo>
                    <a:close/>
                    <a:moveTo>
                      <a:pt x="1689" y="3593"/>
                    </a:moveTo>
                    <a:lnTo>
                      <a:pt x="588" y="3593"/>
                    </a:lnTo>
                    <a:lnTo>
                      <a:pt x="588" y="3593"/>
                    </a:lnTo>
                    <a:cubicBezTo>
                      <a:pt x="584" y="3593"/>
                      <a:pt x="579" y="3590"/>
                      <a:pt x="579" y="3584"/>
                    </a:cubicBezTo>
                    <a:lnTo>
                      <a:pt x="579" y="2381"/>
                    </a:lnTo>
                    <a:lnTo>
                      <a:pt x="579" y="2381"/>
                    </a:lnTo>
                    <a:cubicBezTo>
                      <a:pt x="370" y="2230"/>
                      <a:pt x="214" y="2027"/>
                      <a:pt x="119" y="1777"/>
                    </a:cubicBezTo>
                    <a:lnTo>
                      <a:pt x="119" y="1777"/>
                    </a:lnTo>
                    <a:cubicBezTo>
                      <a:pt x="31" y="1542"/>
                      <a:pt x="0" y="1273"/>
                      <a:pt x="30" y="998"/>
                    </a:cubicBezTo>
                    <a:lnTo>
                      <a:pt x="30" y="998"/>
                    </a:lnTo>
                    <a:cubicBezTo>
                      <a:pt x="62" y="703"/>
                      <a:pt x="158" y="457"/>
                      <a:pt x="309" y="287"/>
                    </a:cubicBezTo>
                    <a:lnTo>
                      <a:pt x="309" y="287"/>
                    </a:lnTo>
                    <a:cubicBezTo>
                      <a:pt x="478" y="97"/>
                      <a:pt x="711" y="0"/>
                      <a:pt x="1002" y="0"/>
                    </a:cubicBezTo>
                    <a:lnTo>
                      <a:pt x="1002" y="0"/>
                    </a:lnTo>
                    <a:cubicBezTo>
                      <a:pt x="1318" y="0"/>
                      <a:pt x="1582" y="82"/>
                      <a:pt x="1766" y="239"/>
                    </a:cubicBezTo>
                    <a:lnTo>
                      <a:pt x="1766" y="239"/>
                    </a:lnTo>
                    <a:cubicBezTo>
                      <a:pt x="1970" y="413"/>
                      <a:pt x="2074" y="669"/>
                      <a:pt x="2074" y="999"/>
                    </a:cubicBezTo>
                    <a:lnTo>
                      <a:pt x="2074" y="999"/>
                    </a:lnTo>
                    <a:cubicBezTo>
                      <a:pt x="2074" y="1044"/>
                      <a:pt x="2074" y="1091"/>
                      <a:pt x="2074" y="1142"/>
                    </a:cubicBezTo>
                    <a:lnTo>
                      <a:pt x="2074" y="1142"/>
                    </a:lnTo>
                    <a:cubicBezTo>
                      <a:pt x="2078" y="1692"/>
                      <a:pt x="2083" y="2520"/>
                      <a:pt x="1697" y="2650"/>
                    </a:cubicBezTo>
                    <a:lnTo>
                      <a:pt x="1697" y="3584"/>
                    </a:lnTo>
                    <a:lnTo>
                      <a:pt x="1697" y="3584"/>
                    </a:lnTo>
                    <a:cubicBezTo>
                      <a:pt x="1697" y="3590"/>
                      <a:pt x="1694" y="3593"/>
                      <a:pt x="1689" y="35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117">
                <a:extLst>
                  <a:ext uri="{FF2B5EF4-FFF2-40B4-BE49-F238E27FC236}">
                    <a16:creationId xmlns:a16="http://schemas.microsoft.com/office/drawing/2014/main" id="{8CE647A2-395F-4214-9FB7-9EF175B85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198" y="4674037"/>
                <a:ext cx="2240870" cy="2495959"/>
              </a:xfrm>
              <a:custGeom>
                <a:avLst/>
                <a:gdLst>
                  <a:gd name="T0" fmla="*/ 2417 w 2516"/>
                  <a:gd name="T1" fmla="*/ 475 h 2805"/>
                  <a:gd name="T2" fmla="*/ 2133 w 2516"/>
                  <a:gd name="T3" fmla="*/ 388 h 2805"/>
                  <a:gd name="T4" fmla="*/ 1713 w 2516"/>
                  <a:gd name="T5" fmla="*/ 39 h 2805"/>
                  <a:gd name="T6" fmla="*/ 1422 w 2516"/>
                  <a:gd name="T7" fmla="*/ 179 h 2805"/>
                  <a:gd name="T8" fmla="*/ 909 w 2516"/>
                  <a:gd name="T9" fmla="*/ 53 h 2805"/>
                  <a:gd name="T10" fmla="*/ 689 w 2516"/>
                  <a:gd name="T11" fmla="*/ 313 h 2805"/>
                  <a:gd name="T12" fmla="*/ 192 w 2516"/>
                  <a:gd name="T13" fmla="*/ 537 h 2805"/>
                  <a:gd name="T14" fmla="*/ 205 w 2516"/>
                  <a:gd name="T15" fmla="*/ 852 h 2805"/>
                  <a:gd name="T16" fmla="*/ 11 w 2516"/>
                  <a:gd name="T17" fmla="*/ 1072 h 2805"/>
                  <a:gd name="T18" fmla="*/ 55 w 2516"/>
                  <a:gd name="T19" fmla="*/ 1282 h 2805"/>
                  <a:gd name="T20" fmla="*/ 115 w 2516"/>
                  <a:gd name="T21" fmla="*/ 1367 h 2805"/>
                  <a:gd name="T22" fmla="*/ 29 w 2516"/>
                  <a:gd name="T23" fmla="*/ 1591 h 2805"/>
                  <a:gd name="T24" fmla="*/ 141 w 2516"/>
                  <a:gd name="T25" fmla="*/ 1764 h 2805"/>
                  <a:gd name="T26" fmla="*/ 224 w 2516"/>
                  <a:gd name="T27" fmla="*/ 1821 h 2805"/>
                  <a:gd name="T28" fmla="*/ 174 w 2516"/>
                  <a:gd name="T29" fmla="*/ 2065 h 2805"/>
                  <a:gd name="T30" fmla="*/ 356 w 2516"/>
                  <a:gd name="T31" fmla="*/ 2203 h 2805"/>
                  <a:gd name="T32" fmla="*/ 379 w 2516"/>
                  <a:gd name="T33" fmla="*/ 2424 h 2805"/>
                  <a:gd name="T34" fmla="*/ 595 w 2516"/>
                  <a:gd name="T35" fmla="*/ 2545 h 2805"/>
                  <a:gd name="T36" fmla="*/ 606 w 2516"/>
                  <a:gd name="T37" fmla="*/ 2720 h 2805"/>
                  <a:gd name="T38" fmla="*/ 824 w 2516"/>
                  <a:gd name="T39" fmla="*/ 2804 h 2805"/>
                  <a:gd name="T40" fmla="*/ 838 w 2516"/>
                  <a:gd name="T41" fmla="*/ 2804 h 2805"/>
                  <a:gd name="T42" fmla="*/ 1218 w 2516"/>
                  <a:gd name="T43" fmla="*/ 2466 h 2805"/>
                  <a:gd name="T44" fmla="*/ 1227 w 2516"/>
                  <a:gd name="T45" fmla="*/ 2270 h 2805"/>
                  <a:gd name="T46" fmla="*/ 1191 w 2516"/>
                  <a:gd name="T47" fmla="*/ 2248 h 2805"/>
                  <a:gd name="T48" fmla="*/ 951 w 2516"/>
                  <a:gd name="T49" fmla="*/ 2117 h 2805"/>
                  <a:gd name="T50" fmla="*/ 949 w 2516"/>
                  <a:gd name="T51" fmla="*/ 1681 h 2805"/>
                  <a:gd name="T52" fmla="*/ 1090 w 2516"/>
                  <a:gd name="T53" fmla="*/ 1594 h 2805"/>
                  <a:gd name="T54" fmla="*/ 1280 w 2516"/>
                  <a:gd name="T55" fmla="*/ 1828 h 2805"/>
                  <a:gd name="T56" fmla="*/ 1288 w 2516"/>
                  <a:gd name="T57" fmla="*/ 1834 h 2805"/>
                  <a:gd name="T58" fmla="*/ 1536 w 2516"/>
                  <a:gd name="T59" fmla="*/ 1834 h 2805"/>
                  <a:gd name="T60" fmla="*/ 1544 w 2516"/>
                  <a:gd name="T61" fmla="*/ 1261 h 2805"/>
                  <a:gd name="T62" fmla="*/ 2402 w 2516"/>
                  <a:gd name="T63" fmla="*/ 1133 h 2805"/>
                  <a:gd name="T64" fmla="*/ 2421 w 2516"/>
                  <a:gd name="T65" fmla="*/ 1094 h 2805"/>
                  <a:gd name="T66" fmla="*/ 2417 w 2516"/>
                  <a:gd name="T67" fmla="*/ 475 h 2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16" h="2805">
                    <a:moveTo>
                      <a:pt x="2417" y="475"/>
                    </a:moveTo>
                    <a:lnTo>
                      <a:pt x="2417" y="475"/>
                    </a:lnTo>
                    <a:cubicBezTo>
                      <a:pt x="2321" y="363"/>
                      <a:pt x="2166" y="383"/>
                      <a:pt x="2133" y="388"/>
                    </a:cubicBezTo>
                    <a:lnTo>
                      <a:pt x="2133" y="388"/>
                    </a:lnTo>
                    <a:cubicBezTo>
                      <a:pt x="2001" y="166"/>
                      <a:pt x="1859" y="47"/>
                      <a:pt x="1713" y="39"/>
                    </a:cubicBezTo>
                    <a:lnTo>
                      <a:pt x="1713" y="39"/>
                    </a:lnTo>
                    <a:cubicBezTo>
                      <a:pt x="1555" y="30"/>
                      <a:pt x="1446" y="149"/>
                      <a:pt x="1422" y="179"/>
                    </a:cubicBezTo>
                    <a:lnTo>
                      <a:pt x="1422" y="179"/>
                    </a:lnTo>
                    <a:cubicBezTo>
                      <a:pt x="1219" y="42"/>
                      <a:pt x="1046" y="0"/>
                      <a:pt x="909" y="53"/>
                    </a:cubicBezTo>
                    <a:lnTo>
                      <a:pt x="909" y="53"/>
                    </a:lnTo>
                    <a:cubicBezTo>
                      <a:pt x="757" y="114"/>
                      <a:pt x="699" y="279"/>
                      <a:pt x="689" y="313"/>
                    </a:cubicBezTo>
                    <a:lnTo>
                      <a:pt x="689" y="313"/>
                    </a:lnTo>
                    <a:cubicBezTo>
                      <a:pt x="425" y="333"/>
                      <a:pt x="258" y="408"/>
                      <a:pt x="192" y="537"/>
                    </a:cubicBezTo>
                    <a:lnTo>
                      <a:pt x="192" y="537"/>
                    </a:lnTo>
                    <a:cubicBezTo>
                      <a:pt x="123" y="671"/>
                      <a:pt x="187" y="816"/>
                      <a:pt x="205" y="852"/>
                    </a:cubicBezTo>
                    <a:lnTo>
                      <a:pt x="205" y="852"/>
                    </a:lnTo>
                    <a:cubicBezTo>
                      <a:pt x="91" y="910"/>
                      <a:pt x="26" y="983"/>
                      <a:pt x="11" y="1072"/>
                    </a:cubicBezTo>
                    <a:lnTo>
                      <a:pt x="11" y="1072"/>
                    </a:lnTo>
                    <a:cubicBezTo>
                      <a:pt x="0" y="1137"/>
                      <a:pt x="15" y="1209"/>
                      <a:pt x="55" y="1282"/>
                    </a:cubicBezTo>
                    <a:lnTo>
                      <a:pt x="55" y="1282"/>
                    </a:lnTo>
                    <a:cubicBezTo>
                      <a:pt x="79" y="1324"/>
                      <a:pt x="104" y="1355"/>
                      <a:pt x="115" y="1367"/>
                    </a:cubicBezTo>
                    <a:lnTo>
                      <a:pt x="115" y="1367"/>
                    </a:lnTo>
                    <a:cubicBezTo>
                      <a:pt x="45" y="1442"/>
                      <a:pt x="17" y="1518"/>
                      <a:pt x="29" y="1591"/>
                    </a:cubicBezTo>
                    <a:lnTo>
                      <a:pt x="29" y="1591"/>
                    </a:lnTo>
                    <a:cubicBezTo>
                      <a:pt x="39" y="1651"/>
                      <a:pt x="78" y="1711"/>
                      <a:pt x="141" y="1764"/>
                    </a:cubicBezTo>
                    <a:lnTo>
                      <a:pt x="141" y="1764"/>
                    </a:lnTo>
                    <a:cubicBezTo>
                      <a:pt x="176" y="1793"/>
                      <a:pt x="209" y="1813"/>
                      <a:pt x="224" y="1821"/>
                    </a:cubicBezTo>
                    <a:lnTo>
                      <a:pt x="224" y="1821"/>
                    </a:lnTo>
                    <a:cubicBezTo>
                      <a:pt x="164" y="1916"/>
                      <a:pt x="147" y="1997"/>
                      <a:pt x="174" y="2065"/>
                    </a:cubicBezTo>
                    <a:lnTo>
                      <a:pt x="174" y="2065"/>
                    </a:lnTo>
                    <a:cubicBezTo>
                      <a:pt x="212" y="2160"/>
                      <a:pt x="323" y="2195"/>
                      <a:pt x="356" y="2203"/>
                    </a:cubicBezTo>
                    <a:lnTo>
                      <a:pt x="356" y="2203"/>
                    </a:lnTo>
                    <a:cubicBezTo>
                      <a:pt x="333" y="2292"/>
                      <a:pt x="341" y="2366"/>
                      <a:pt x="379" y="2424"/>
                    </a:cubicBezTo>
                    <a:lnTo>
                      <a:pt x="379" y="2424"/>
                    </a:lnTo>
                    <a:cubicBezTo>
                      <a:pt x="440" y="2516"/>
                      <a:pt x="558" y="2540"/>
                      <a:pt x="595" y="2545"/>
                    </a:cubicBezTo>
                    <a:lnTo>
                      <a:pt x="595" y="2545"/>
                    </a:lnTo>
                    <a:cubicBezTo>
                      <a:pt x="585" y="2574"/>
                      <a:pt x="564" y="2655"/>
                      <a:pt x="606" y="2720"/>
                    </a:cubicBezTo>
                    <a:lnTo>
                      <a:pt x="606" y="2720"/>
                    </a:lnTo>
                    <a:cubicBezTo>
                      <a:pt x="642" y="2776"/>
                      <a:pt x="716" y="2804"/>
                      <a:pt x="824" y="2804"/>
                    </a:cubicBezTo>
                    <a:lnTo>
                      <a:pt x="824" y="2804"/>
                    </a:lnTo>
                    <a:cubicBezTo>
                      <a:pt x="829" y="2804"/>
                      <a:pt x="833" y="2804"/>
                      <a:pt x="838" y="2804"/>
                    </a:cubicBezTo>
                    <a:lnTo>
                      <a:pt x="838" y="2804"/>
                    </a:lnTo>
                    <a:cubicBezTo>
                      <a:pt x="1015" y="2801"/>
                      <a:pt x="1144" y="2687"/>
                      <a:pt x="1218" y="2466"/>
                    </a:cubicBezTo>
                    <a:lnTo>
                      <a:pt x="1218" y="2466"/>
                    </a:lnTo>
                    <a:cubicBezTo>
                      <a:pt x="1233" y="2423"/>
                      <a:pt x="1254" y="2317"/>
                      <a:pt x="1227" y="2270"/>
                    </a:cubicBezTo>
                    <a:lnTo>
                      <a:pt x="1227" y="2270"/>
                    </a:lnTo>
                    <a:cubicBezTo>
                      <a:pt x="1219" y="2258"/>
                      <a:pt x="1208" y="2249"/>
                      <a:pt x="1195" y="2248"/>
                    </a:cubicBezTo>
                    <a:lnTo>
                      <a:pt x="1191" y="2248"/>
                    </a:lnTo>
                    <a:lnTo>
                      <a:pt x="1191" y="2248"/>
                    </a:lnTo>
                    <a:cubicBezTo>
                      <a:pt x="1100" y="2236"/>
                      <a:pt x="1013" y="2225"/>
                      <a:pt x="951" y="2117"/>
                    </a:cubicBezTo>
                    <a:lnTo>
                      <a:pt x="951" y="2117"/>
                    </a:lnTo>
                    <a:cubicBezTo>
                      <a:pt x="883" y="1997"/>
                      <a:pt x="882" y="1798"/>
                      <a:pt x="949" y="1681"/>
                    </a:cubicBezTo>
                    <a:lnTo>
                      <a:pt x="949" y="1681"/>
                    </a:lnTo>
                    <a:cubicBezTo>
                      <a:pt x="975" y="1639"/>
                      <a:pt x="1018" y="1590"/>
                      <a:pt x="1090" y="1594"/>
                    </a:cubicBezTo>
                    <a:lnTo>
                      <a:pt x="1090" y="1594"/>
                    </a:lnTo>
                    <a:cubicBezTo>
                      <a:pt x="1231" y="1602"/>
                      <a:pt x="1280" y="1825"/>
                      <a:pt x="1280" y="1828"/>
                    </a:cubicBezTo>
                    <a:lnTo>
                      <a:pt x="1280" y="1828"/>
                    </a:lnTo>
                    <a:cubicBezTo>
                      <a:pt x="1281" y="1831"/>
                      <a:pt x="1284" y="1834"/>
                      <a:pt x="1288" y="1834"/>
                    </a:cubicBezTo>
                    <a:lnTo>
                      <a:pt x="1536" y="1834"/>
                    </a:lnTo>
                    <a:lnTo>
                      <a:pt x="1536" y="1834"/>
                    </a:lnTo>
                    <a:cubicBezTo>
                      <a:pt x="1540" y="1834"/>
                      <a:pt x="1544" y="1830"/>
                      <a:pt x="1544" y="1825"/>
                    </a:cubicBezTo>
                    <a:lnTo>
                      <a:pt x="1544" y="1261"/>
                    </a:lnTo>
                    <a:lnTo>
                      <a:pt x="1544" y="1261"/>
                    </a:lnTo>
                    <a:cubicBezTo>
                      <a:pt x="2175" y="1275"/>
                      <a:pt x="2352" y="1187"/>
                      <a:pt x="2402" y="1133"/>
                    </a:cubicBezTo>
                    <a:lnTo>
                      <a:pt x="2402" y="1133"/>
                    </a:lnTo>
                    <a:cubicBezTo>
                      <a:pt x="2419" y="1114"/>
                      <a:pt x="2421" y="1099"/>
                      <a:pt x="2421" y="1094"/>
                    </a:cubicBezTo>
                    <a:lnTo>
                      <a:pt x="2421" y="1094"/>
                    </a:lnTo>
                    <a:cubicBezTo>
                      <a:pt x="2515" y="797"/>
                      <a:pt x="2514" y="589"/>
                      <a:pt x="2417" y="4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118">
                <a:extLst>
                  <a:ext uri="{FF2B5EF4-FFF2-40B4-BE49-F238E27FC236}">
                    <a16:creationId xmlns:a16="http://schemas.microsoft.com/office/drawing/2014/main" id="{FAB6BC5D-80DB-42F2-BB35-F955E71D4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117" y="7350521"/>
                <a:ext cx="333578" cy="255089"/>
              </a:xfrm>
              <a:custGeom>
                <a:avLst/>
                <a:gdLst>
                  <a:gd name="T0" fmla="*/ 372 w 376"/>
                  <a:gd name="T1" fmla="*/ 6 h 285"/>
                  <a:gd name="T2" fmla="*/ 372 w 376"/>
                  <a:gd name="T3" fmla="*/ 6 h 285"/>
                  <a:gd name="T4" fmla="*/ 365 w 376"/>
                  <a:gd name="T5" fmla="*/ 4 h 285"/>
                  <a:gd name="T6" fmla="*/ 365 w 376"/>
                  <a:gd name="T7" fmla="*/ 4 h 285"/>
                  <a:gd name="T8" fmla="*/ 38 w 376"/>
                  <a:gd name="T9" fmla="*/ 2 h 285"/>
                  <a:gd name="T10" fmla="*/ 38 w 376"/>
                  <a:gd name="T11" fmla="*/ 2 h 285"/>
                  <a:gd name="T12" fmla="*/ 8 w 376"/>
                  <a:gd name="T13" fmla="*/ 12 h 285"/>
                  <a:gd name="T14" fmla="*/ 8 w 376"/>
                  <a:gd name="T15" fmla="*/ 12 h 285"/>
                  <a:gd name="T16" fmla="*/ 12 w 376"/>
                  <a:gd name="T17" fmla="*/ 63 h 285"/>
                  <a:gd name="T18" fmla="*/ 12 w 376"/>
                  <a:gd name="T19" fmla="*/ 63 h 285"/>
                  <a:gd name="T20" fmla="*/ 367 w 376"/>
                  <a:gd name="T21" fmla="*/ 284 h 285"/>
                  <a:gd name="T22" fmla="*/ 367 w 376"/>
                  <a:gd name="T23" fmla="*/ 284 h 285"/>
                  <a:gd name="T24" fmla="*/ 367 w 376"/>
                  <a:gd name="T25" fmla="*/ 284 h 285"/>
                  <a:gd name="T26" fmla="*/ 367 w 376"/>
                  <a:gd name="T27" fmla="*/ 284 h 285"/>
                  <a:gd name="T28" fmla="*/ 373 w 376"/>
                  <a:gd name="T29" fmla="*/ 282 h 285"/>
                  <a:gd name="T30" fmla="*/ 373 w 376"/>
                  <a:gd name="T31" fmla="*/ 282 h 285"/>
                  <a:gd name="T32" fmla="*/ 375 w 376"/>
                  <a:gd name="T33" fmla="*/ 275 h 285"/>
                  <a:gd name="T34" fmla="*/ 375 w 376"/>
                  <a:gd name="T35" fmla="*/ 13 h 285"/>
                  <a:gd name="T36" fmla="*/ 375 w 376"/>
                  <a:gd name="T37" fmla="*/ 13 h 285"/>
                  <a:gd name="T38" fmla="*/ 372 w 376"/>
                  <a:gd name="T39" fmla="*/ 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6" h="285">
                    <a:moveTo>
                      <a:pt x="372" y="6"/>
                    </a:moveTo>
                    <a:lnTo>
                      <a:pt x="372" y="6"/>
                    </a:lnTo>
                    <a:cubicBezTo>
                      <a:pt x="371" y="4"/>
                      <a:pt x="368" y="3"/>
                      <a:pt x="365" y="4"/>
                    </a:cubicBezTo>
                    <a:lnTo>
                      <a:pt x="365" y="4"/>
                    </a:lnTo>
                    <a:cubicBezTo>
                      <a:pt x="364" y="5"/>
                      <a:pt x="242" y="36"/>
                      <a:pt x="38" y="2"/>
                    </a:cubicBezTo>
                    <a:lnTo>
                      <a:pt x="38" y="2"/>
                    </a:lnTo>
                    <a:cubicBezTo>
                      <a:pt x="21" y="0"/>
                      <a:pt x="13" y="6"/>
                      <a:pt x="8" y="12"/>
                    </a:cubicBezTo>
                    <a:lnTo>
                      <a:pt x="8" y="12"/>
                    </a:lnTo>
                    <a:cubicBezTo>
                      <a:pt x="0" y="22"/>
                      <a:pt x="1" y="40"/>
                      <a:pt x="12" y="63"/>
                    </a:cubicBezTo>
                    <a:lnTo>
                      <a:pt x="12" y="63"/>
                    </a:lnTo>
                    <a:cubicBezTo>
                      <a:pt x="49" y="145"/>
                      <a:pt x="186" y="273"/>
                      <a:pt x="367" y="284"/>
                    </a:cubicBezTo>
                    <a:lnTo>
                      <a:pt x="367" y="284"/>
                    </a:lnTo>
                    <a:lnTo>
                      <a:pt x="367" y="284"/>
                    </a:lnTo>
                    <a:lnTo>
                      <a:pt x="367" y="284"/>
                    </a:lnTo>
                    <a:cubicBezTo>
                      <a:pt x="370" y="284"/>
                      <a:pt x="371" y="283"/>
                      <a:pt x="373" y="282"/>
                    </a:cubicBezTo>
                    <a:lnTo>
                      <a:pt x="373" y="282"/>
                    </a:lnTo>
                    <a:cubicBezTo>
                      <a:pt x="375" y="280"/>
                      <a:pt x="375" y="278"/>
                      <a:pt x="375" y="275"/>
                    </a:cubicBezTo>
                    <a:lnTo>
                      <a:pt x="375" y="13"/>
                    </a:lnTo>
                    <a:lnTo>
                      <a:pt x="375" y="13"/>
                    </a:lnTo>
                    <a:cubicBezTo>
                      <a:pt x="375" y="10"/>
                      <a:pt x="375" y="7"/>
                      <a:pt x="372" y="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119">
                <a:extLst>
                  <a:ext uri="{FF2B5EF4-FFF2-40B4-BE49-F238E27FC236}">
                    <a16:creationId xmlns:a16="http://schemas.microsoft.com/office/drawing/2014/main" id="{6C940045-DDD9-4930-B1B7-44F6C671F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183" y="7848926"/>
                <a:ext cx="7228861" cy="3520245"/>
              </a:xfrm>
              <a:custGeom>
                <a:avLst/>
                <a:gdLst>
                  <a:gd name="T0" fmla="*/ 7247 w 8124"/>
                  <a:gd name="T1" fmla="*/ 1374 h 3957"/>
                  <a:gd name="T2" fmla="*/ 6378 w 8124"/>
                  <a:gd name="T3" fmla="*/ 2227 h 3957"/>
                  <a:gd name="T4" fmla="*/ 6378 w 8124"/>
                  <a:gd name="T5" fmla="*/ 2227 h 3957"/>
                  <a:gd name="T6" fmla="*/ 5491 w 8124"/>
                  <a:gd name="T7" fmla="*/ 984 h 3957"/>
                  <a:gd name="T8" fmla="*/ 5491 w 8124"/>
                  <a:gd name="T9" fmla="*/ 984 h 3957"/>
                  <a:gd name="T10" fmla="*/ 4087 w 8124"/>
                  <a:gd name="T11" fmla="*/ 46 h 3957"/>
                  <a:gd name="T12" fmla="*/ 4087 w 8124"/>
                  <a:gd name="T13" fmla="*/ 46 h 3957"/>
                  <a:gd name="T14" fmla="*/ 3533 w 8124"/>
                  <a:gd name="T15" fmla="*/ 837 h 3957"/>
                  <a:gd name="T16" fmla="*/ 3533 w 8124"/>
                  <a:gd name="T17" fmla="*/ 837 h 3957"/>
                  <a:gd name="T18" fmla="*/ 3252 w 8124"/>
                  <a:gd name="T19" fmla="*/ 631 h 3957"/>
                  <a:gd name="T20" fmla="*/ 3230 w 8124"/>
                  <a:gd name="T21" fmla="*/ 666 h 3957"/>
                  <a:gd name="T22" fmla="*/ 3230 w 8124"/>
                  <a:gd name="T23" fmla="*/ 666 h 3957"/>
                  <a:gd name="T24" fmla="*/ 3025 w 8124"/>
                  <a:gd name="T25" fmla="*/ 678 h 3957"/>
                  <a:gd name="T26" fmla="*/ 3002 w 8124"/>
                  <a:gd name="T27" fmla="*/ 648 h 3957"/>
                  <a:gd name="T28" fmla="*/ 3002 w 8124"/>
                  <a:gd name="T29" fmla="*/ 648 h 3957"/>
                  <a:gd name="T30" fmla="*/ 2671 w 8124"/>
                  <a:gd name="T31" fmla="*/ 851 h 3957"/>
                  <a:gd name="T32" fmla="*/ 2671 w 8124"/>
                  <a:gd name="T33" fmla="*/ 851 h 3957"/>
                  <a:gd name="T34" fmla="*/ 2053 w 8124"/>
                  <a:gd name="T35" fmla="*/ 123 h 3957"/>
                  <a:gd name="T36" fmla="*/ 2053 w 8124"/>
                  <a:gd name="T37" fmla="*/ 123 h 3957"/>
                  <a:gd name="T38" fmla="*/ 0 w 8124"/>
                  <a:gd name="T39" fmla="*/ 3956 h 3957"/>
                  <a:gd name="T40" fmla="*/ 5054 w 8124"/>
                  <a:gd name="T41" fmla="*/ 3956 h 3957"/>
                  <a:gd name="T42" fmla="*/ 5054 w 8124"/>
                  <a:gd name="T43" fmla="*/ 3291 h 3957"/>
                  <a:gd name="T44" fmla="*/ 5054 w 8124"/>
                  <a:gd name="T45" fmla="*/ 3291 h 3957"/>
                  <a:gd name="T46" fmla="*/ 6288 w 8124"/>
                  <a:gd name="T47" fmla="*/ 3956 h 3957"/>
                  <a:gd name="T48" fmla="*/ 6288 w 8124"/>
                  <a:gd name="T49" fmla="*/ 3956 h 3957"/>
                  <a:gd name="T50" fmla="*/ 8123 w 8124"/>
                  <a:gd name="T51" fmla="*/ 2317 h 3957"/>
                  <a:gd name="T52" fmla="*/ 8123 w 8124"/>
                  <a:gd name="T53" fmla="*/ 2317 h 3957"/>
                  <a:gd name="T54" fmla="*/ 7247 w 8124"/>
                  <a:gd name="T55" fmla="*/ 1374 h 3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124" h="3957">
                    <a:moveTo>
                      <a:pt x="7247" y="1374"/>
                    </a:moveTo>
                    <a:lnTo>
                      <a:pt x="6378" y="2227"/>
                    </a:lnTo>
                    <a:lnTo>
                      <a:pt x="6378" y="2227"/>
                    </a:lnTo>
                    <a:cubicBezTo>
                      <a:pt x="6378" y="2227"/>
                      <a:pt x="6191" y="1967"/>
                      <a:pt x="5491" y="984"/>
                    </a:cubicBezTo>
                    <a:lnTo>
                      <a:pt x="5491" y="984"/>
                    </a:lnTo>
                    <a:cubicBezTo>
                      <a:pt x="4790" y="0"/>
                      <a:pt x="4087" y="46"/>
                      <a:pt x="4087" y="46"/>
                    </a:cubicBezTo>
                    <a:lnTo>
                      <a:pt x="4087" y="46"/>
                    </a:lnTo>
                    <a:cubicBezTo>
                      <a:pt x="4087" y="46"/>
                      <a:pt x="3837" y="793"/>
                      <a:pt x="3533" y="837"/>
                    </a:cubicBezTo>
                    <a:lnTo>
                      <a:pt x="3533" y="837"/>
                    </a:lnTo>
                    <a:cubicBezTo>
                      <a:pt x="3361" y="862"/>
                      <a:pt x="3252" y="631"/>
                      <a:pt x="3252" y="631"/>
                    </a:cubicBezTo>
                    <a:lnTo>
                      <a:pt x="3230" y="666"/>
                    </a:lnTo>
                    <a:lnTo>
                      <a:pt x="3230" y="666"/>
                    </a:lnTo>
                    <a:cubicBezTo>
                      <a:pt x="3184" y="742"/>
                      <a:pt x="3080" y="748"/>
                      <a:pt x="3025" y="678"/>
                    </a:cubicBezTo>
                    <a:lnTo>
                      <a:pt x="3002" y="648"/>
                    </a:lnTo>
                    <a:lnTo>
                      <a:pt x="3002" y="648"/>
                    </a:lnTo>
                    <a:cubicBezTo>
                      <a:pt x="3002" y="648"/>
                      <a:pt x="2921" y="911"/>
                      <a:pt x="2671" y="851"/>
                    </a:cubicBezTo>
                    <a:lnTo>
                      <a:pt x="2671" y="851"/>
                    </a:lnTo>
                    <a:cubicBezTo>
                      <a:pt x="2436" y="794"/>
                      <a:pt x="2053" y="123"/>
                      <a:pt x="2053" y="123"/>
                    </a:cubicBezTo>
                    <a:lnTo>
                      <a:pt x="2053" y="123"/>
                    </a:lnTo>
                    <a:cubicBezTo>
                      <a:pt x="2053" y="123"/>
                      <a:pt x="83" y="202"/>
                      <a:pt x="0" y="3956"/>
                    </a:cubicBezTo>
                    <a:lnTo>
                      <a:pt x="5054" y="3956"/>
                    </a:lnTo>
                    <a:lnTo>
                      <a:pt x="5054" y="3291"/>
                    </a:lnTo>
                    <a:lnTo>
                      <a:pt x="5054" y="3291"/>
                    </a:lnTo>
                    <a:cubicBezTo>
                      <a:pt x="5054" y="3291"/>
                      <a:pt x="5540" y="3956"/>
                      <a:pt x="6288" y="3956"/>
                    </a:cubicBezTo>
                    <a:lnTo>
                      <a:pt x="6288" y="3956"/>
                    </a:lnTo>
                    <a:cubicBezTo>
                      <a:pt x="6755" y="3956"/>
                      <a:pt x="7574" y="3020"/>
                      <a:pt x="8123" y="2317"/>
                    </a:cubicBezTo>
                    <a:lnTo>
                      <a:pt x="8123" y="2317"/>
                    </a:lnTo>
                    <a:cubicBezTo>
                      <a:pt x="7865" y="1773"/>
                      <a:pt x="7404" y="1467"/>
                      <a:pt x="7247" y="137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120">
                <a:extLst>
                  <a:ext uri="{FF2B5EF4-FFF2-40B4-BE49-F238E27FC236}">
                    <a16:creationId xmlns:a16="http://schemas.microsoft.com/office/drawing/2014/main" id="{841A2E90-8C58-4964-84AB-A79E42246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334" y="7876399"/>
                <a:ext cx="7244559" cy="3504544"/>
              </a:xfrm>
              <a:custGeom>
                <a:avLst/>
                <a:gdLst>
                  <a:gd name="T0" fmla="*/ 5063 w 8142"/>
                  <a:gd name="T1" fmla="*/ 3253 h 3937"/>
                  <a:gd name="T2" fmla="*/ 5070 w 8142"/>
                  <a:gd name="T3" fmla="*/ 3257 h 3937"/>
                  <a:gd name="T4" fmla="*/ 5405 w 8142"/>
                  <a:gd name="T5" fmla="*/ 3588 h 3937"/>
                  <a:gd name="T6" fmla="*/ 6297 w 8142"/>
                  <a:gd name="T7" fmla="*/ 3918 h 3937"/>
                  <a:gd name="T8" fmla="*/ 7178 w 8142"/>
                  <a:gd name="T9" fmla="*/ 3365 h 3937"/>
                  <a:gd name="T10" fmla="*/ 8122 w 8142"/>
                  <a:gd name="T11" fmla="*/ 2288 h 3937"/>
                  <a:gd name="T12" fmla="*/ 6393 w 8142"/>
                  <a:gd name="T13" fmla="*/ 2206 h 3937"/>
                  <a:gd name="T14" fmla="*/ 6387 w 8142"/>
                  <a:gd name="T15" fmla="*/ 2208 h 3937"/>
                  <a:gd name="T16" fmla="*/ 6381 w 8142"/>
                  <a:gd name="T17" fmla="*/ 2204 h 3937"/>
                  <a:gd name="T18" fmla="*/ 5493 w 8142"/>
                  <a:gd name="T19" fmla="*/ 961 h 3937"/>
                  <a:gd name="T20" fmla="*/ 4533 w 8142"/>
                  <a:gd name="T21" fmla="*/ 127 h 3937"/>
                  <a:gd name="T22" fmla="*/ 4102 w 8142"/>
                  <a:gd name="T23" fmla="*/ 27 h 3937"/>
                  <a:gd name="T24" fmla="*/ 3940 w 8142"/>
                  <a:gd name="T25" fmla="*/ 401 h 3937"/>
                  <a:gd name="T26" fmla="*/ 3543 w 8142"/>
                  <a:gd name="T27" fmla="*/ 817 h 3937"/>
                  <a:gd name="T28" fmla="*/ 3260 w 8142"/>
                  <a:gd name="T29" fmla="*/ 621 h 3937"/>
                  <a:gd name="T30" fmla="*/ 3247 w 8142"/>
                  <a:gd name="T31" fmla="*/ 643 h 3937"/>
                  <a:gd name="T32" fmla="*/ 3140 w 8142"/>
                  <a:gd name="T33" fmla="*/ 709 h 3937"/>
                  <a:gd name="T34" fmla="*/ 3013 w 8142"/>
                  <a:gd name="T35" fmla="*/ 638 h 3937"/>
                  <a:gd name="T36" fmla="*/ 2752 w 8142"/>
                  <a:gd name="T37" fmla="*/ 841 h 3937"/>
                  <a:gd name="T38" fmla="*/ 2679 w 8142"/>
                  <a:gd name="T39" fmla="*/ 832 h 3937"/>
                  <a:gd name="T40" fmla="*/ 2057 w 8142"/>
                  <a:gd name="T41" fmla="*/ 105 h 3937"/>
                  <a:gd name="T42" fmla="*/ 1071 w 8142"/>
                  <a:gd name="T43" fmla="*/ 612 h 3937"/>
                  <a:gd name="T44" fmla="*/ 373 w 8142"/>
                  <a:gd name="T45" fmla="*/ 1749 h 3937"/>
                  <a:gd name="T46" fmla="*/ 17 w 8142"/>
                  <a:gd name="T47" fmla="*/ 3918 h 3937"/>
                  <a:gd name="T48" fmla="*/ 5054 w 8142"/>
                  <a:gd name="T49" fmla="*/ 3263 h 3937"/>
                  <a:gd name="T50" fmla="*/ 5060 w 8142"/>
                  <a:gd name="T51" fmla="*/ 3254 h 3937"/>
                  <a:gd name="T52" fmla="*/ 5063 w 8142"/>
                  <a:gd name="T53" fmla="*/ 3253 h 3937"/>
                  <a:gd name="T54" fmla="*/ 6297 w 8142"/>
                  <a:gd name="T55" fmla="*/ 3936 h 3937"/>
                  <a:gd name="T56" fmla="*/ 5394 w 8142"/>
                  <a:gd name="T57" fmla="*/ 3602 h 3937"/>
                  <a:gd name="T58" fmla="*/ 5072 w 8142"/>
                  <a:gd name="T59" fmla="*/ 3928 h 3937"/>
                  <a:gd name="T60" fmla="*/ 5063 w 8142"/>
                  <a:gd name="T61" fmla="*/ 3936 h 3937"/>
                  <a:gd name="T62" fmla="*/ 9 w 8142"/>
                  <a:gd name="T63" fmla="*/ 3936 h 3937"/>
                  <a:gd name="T64" fmla="*/ 3 w 8142"/>
                  <a:gd name="T65" fmla="*/ 3934 h 3937"/>
                  <a:gd name="T66" fmla="*/ 0 w 8142"/>
                  <a:gd name="T67" fmla="*/ 3928 h 3937"/>
                  <a:gd name="T68" fmla="*/ 357 w 8142"/>
                  <a:gd name="T69" fmla="*/ 1743 h 3937"/>
                  <a:gd name="T70" fmla="*/ 1061 w 8142"/>
                  <a:gd name="T71" fmla="*/ 598 h 3937"/>
                  <a:gd name="T72" fmla="*/ 1750 w 8142"/>
                  <a:gd name="T73" fmla="*/ 158 h 3937"/>
                  <a:gd name="T74" fmla="*/ 2061 w 8142"/>
                  <a:gd name="T75" fmla="*/ 87 h 3937"/>
                  <a:gd name="T76" fmla="*/ 2069 w 8142"/>
                  <a:gd name="T77" fmla="*/ 91 h 3937"/>
                  <a:gd name="T78" fmla="*/ 2683 w 8142"/>
                  <a:gd name="T79" fmla="*/ 815 h 3937"/>
                  <a:gd name="T80" fmla="*/ 2933 w 8142"/>
                  <a:gd name="T81" fmla="*/ 739 h 3937"/>
                  <a:gd name="T82" fmla="*/ 3003 w 8142"/>
                  <a:gd name="T83" fmla="*/ 618 h 3937"/>
                  <a:gd name="T84" fmla="*/ 3009 w 8142"/>
                  <a:gd name="T85" fmla="*/ 612 h 3937"/>
                  <a:gd name="T86" fmla="*/ 3041 w 8142"/>
                  <a:gd name="T87" fmla="*/ 644 h 3937"/>
                  <a:gd name="T88" fmla="*/ 3139 w 8142"/>
                  <a:gd name="T89" fmla="*/ 690 h 3937"/>
                  <a:gd name="T90" fmla="*/ 3232 w 8142"/>
                  <a:gd name="T91" fmla="*/ 633 h 3937"/>
                  <a:gd name="T92" fmla="*/ 3253 w 8142"/>
                  <a:gd name="T93" fmla="*/ 599 h 3937"/>
                  <a:gd name="T94" fmla="*/ 3261 w 8142"/>
                  <a:gd name="T95" fmla="*/ 595 h 3937"/>
                  <a:gd name="T96" fmla="*/ 3268 w 8142"/>
                  <a:gd name="T97" fmla="*/ 600 h 3937"/>
                  <a:gd name="T98" fmla="*/ 3541 w 8142"/>
                  <a:gd name="T99" fmla="*/ 800 h 3937"/>
                  <a:gd name="T100" fmla="*/ 4088 w 8142"/>
                  <a:gd name="T101" fmla="*/ 16 h 3937"/>
                  <a:gd name="T102" fmla="*/ 4095 w 8142"/>
                  <a:gd name="T103" fmla="*/ 10 h 3937"/>
                  <a:gd name="T104" fmla="*/ 4538 w 8142"/>
                  <a:gd name="T105" fmla="*/ 110 h 3937"/>
                  <a:gd name="T106" fmla="*/ 5506 w 8142"/>
                  <a:gd name="T107" fmla="*/ 950 h 3937"/>
                  <a:gd name="T108" fmla="*/ 7251 w 8142"/>
                  <a:gd name="T109" fmla="*/ 1340 h 3937"/>
                  <a:gd name="T110" fmla="*/ 7261 w 8142"/>
                  <a:gd name="T111" fmla="*/ 1338 h 3937"/>
                  <a:gd name="T112" fmla="*/ 8139 w 8142"/>
                  <a:gd name="T113" fmla="*/ 2285 h 3937"/>
                  <a:gd name="T114" fmla="*/ 8138 w 8142"/>
                  <a:gd name="T115" fmla="*/ 2295 h 3937"/>
                  <a:gd name="T116" fmla="*/ 6297 w 8142"/>
                  <a:gd name="T117" fmla="*/ 3936 h 3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42" h="3937">
                    <a:moveTo>
                      <a:pt x="5063" y="3253"/>
                    </a:moveTo>
                    <a:lnTo>
                      <a:pt x="5063" y="3253"/>
                    </a:lnTo>
                    <a:cubicBezTo>
                      <a:pt x="5066" y="3253"/>
                      <a:pt x="5068" y="3255"/>
                      <a:pt x="5070" y="3257"/>
                    </a:cubicBezTo>
                    <a:lnTo>
                      <a:pt x="5070" y="3257"/>
                    </a:lnTo>
                    <a:cubicBezTo>
                      <a:pt x="5071" y="3258"/>
                      <a:pt x="5193" y="3424"/>
                      <a:pt x="5405" y="3588"/>
                    </a:cubicBezTo>
                    <a:lnTo>
                      <a:pt x="5405" y="3588"/>
                    </a:lnTo>
                    <a:cubicBezTo>
                      <a:pt x="5600" y="3739"/>
                      <a:pt x="5912" y="3918"/>
                      <a:pt x="6297" y="3918"/>
                    </a:cubicBezTo>
                    <a:lnTo>
                      <a:pt x="6297" y="3918"/>
                    </a:lnTo>
                    <a:cubicBezTo>
                      <a:pt x="6503" y="3918"/>
                      <a:pt x="6799" y="3733"/>
                      <a:pt x="7178" y="3365"/>
                    </a:cubicBezTo>
                    <a:lnTo>
                      <a:pt x="7178" y="3365"/>
                    </a:lnTo>
                    <a:cubicBezTo>
                      <a:pt x="7457" y="3095"/>
                      <a:pt x="7775" y="2732"/>
                      <a:pt x="8122" y="2288"/>
                    </a:cubicBezTo>
                    <a:lnTo>
                      <a:pt x="8122" y="2288"/>
                    </a:lnTo>
                    <a:cubicBezTo>
                      <a:pt x="7864" y="1749"/>
                      <a:pt x="7402" y="1443"/>
                      <a:pt x="7257" y="1357"/>
                    </a:cubicBezTo>
                    <a:lnTo>
                      <a:pt x="6393" y="2206"/>
                    </a:lnTo>
                    <a:lnTo>
                      <a:pt x="6393" y="2206"/>
                    </a:lnTo>
                    <a:cubicBezTo>
                      <a:pt x="6391" y="2208"/>
                      <a:pt x="6388" y="2208"/>
                      <a:pt x="6387" y="2208"/>
                    </a:cubicBezTo>
                    <a:lnTo>
                      <a:pt x="6387" y="2208"/>
                    </a:lnTo>
                    <a:cubicBezTo>
                      <a:pt x="6384" y="2208"/>
                      <a:pt x="6381" y="2207"/>
                      <a:pt x="6381" y="2204"/>
                    </a:cubicBezTo>
                    <a:lnTo>
                      <a:pt x="6381" y="2204"/>
                    </a:lnTo>
                    <a:cubicBezTo>
                      <a:pt x="6378" y="2202"/>
                      <a:pt x="6185" y="1933"/>
                      <a:pt x="5493" y="961"/>
                    </a:cubicBezTo>
                    <a:lnTo>
                      <a:pt x="5493" y="961"/>
                    </a:lnTo>
                    <a:cubicBezTo>
                      <a:pt x="5294" y="682"/>
                      <a:pt x="4966" y="310"/>
                      <a:pt x="4533" y="127"/>
                    </a:cubicBezTo>
                    <a:lnTo>
                      <a:pt x="4533" y="127"/>
                    </a:lnTo>
                    <a:cubicBezTo>
                      <a:pt x="4299" y="28"/>
                      <a:pt x="4133" y="27"/>
                      <a:pt x="4102" y="27"/>
                    </a:cubicBezTo>
                    <a:lnTo>
                      <a:pt x="4102" y="27"/>
                    </a:lnTo>
                    <a:cubicBezTo>
                      <a:pt x="4090" y="60"/>
                      <a:pt x="4030" y="230"/>
                      <a:pt x="3940" y="401"/>
                    </a:cubicBezTo>
                    <a:lnTo>
                      <a:pt x="3940" y="401"/>
                    </a:lnTo>
                    <a:cubicBezTo>
                      <a:pt x="3805" y="659"/>
                      <a:pt x="3672" y="799"/>
                      <a:pt x="3543" y="817"/>
                    </a:cubicBezTo>
                    <a:lnTo>
                      <a:pt x="3543" y="817"/>
                    </a:lnTo>
                    <a:cubicBezTo>
                      <a:pt x="3391" y="839"/>
                      <a:pt x="3287" y="671"/>
                      <a:pt x="3260" y="621"/>
                    </a:cubicBezTo>
                    <a:lnTo>
                      <a:pt x="3247" y="643"/>
                    </a:lnTo>
                    <a:lnTo>
                      <a:pt x="3247" y="643"/>
                    </a:lnTo>
                    <a:cubicBezTo>
                      <a:pt x="3223" y="682"/>
                      <a:pt x="3185" y="705"/>
                      <a:pt x="3140" y="709"/>
                    </a:cubicBezTo>
                    <a:lnTo>
                      <a:pt x="3140" y="709"/>
                    </a:lnTo>
                    <a:cubicBezTo>
                      <a:pt x="3096" y="711"/>
                      <a:pt x="3055" y="691"/>
                      <a:pt x="3027" y="655"/>
                    </a:cubicBezTo>
                    <a:lnTo>
                      <a:pt x="3013" y="638"/>
                    </a:lnTo>
                    <a:lnTo>
                      <a:pt x="3013" y="638"/>
                    </a:lnTo>
                    <a:cubicBezTo>
                      <a:pt x="2994" y="687"/>
                      <a:pt x="2919" y="841"/>
                      <a:pt x="2752" y="841"/>
                    </a:cubicBezTo>
                    <a:lnTo>
                      <a:pt x="2752" y="841"/>
                    </a:lnTo>
                    <a:cubicBezTo>
                      <a:pt x="2729" y="841"/>
                      <a:pt x="2705" y="838"/>
                      <a:pt x="2679" y="832"/>
                    </a:cubicBezTo>
                    <a:lnTo>
                      <a:pt x="2679" y="832"/>
                    </a:lnTo>
                    <a:cubicBezTo>
                      <a:pt x="2450" y="776"/>
                      <a:pt x="2094" y="169"/>
                      <a:pt x="2057" y="105"/>
                    </a:cubicBezTo>
                    <a:lnTo>
                      <a:pt x="2057" y="105"/>
                    </a:lnTo>
                    <a:cubicBezTo>
                      <a:pt x="2005" y="109"/>
                      <a:pt x="1540" y="156"/>
                      <a:pt x="1071" y="612"/>
                    </a:cubicBezTo>
                    <a:lnTo>
                      <a:pt x="1071" y="612"/>
                    </a:lnTo>
                    <a:cubicBezTo>
                      <a:pt x="781" y="895"/>
                      <a:pt x="546" y="1278"/>
                      <a:pt x="373" y="1749"/>
                    </a:cubicBezTo>
                    <a:lnTo>
                      <a:pt x="373" y="1749"/>
                    </a:lnTo>
                    <a:cubicBezTo>
                      <a:pt x="157" y="2339"/>
                      <a:pt x="37" y="3068"/>
                      <a:pt x="17" y="3918"/>
                    </a:cubicBezTo>
                    <a:lnTo>
                      <a:pt x="5054" y="3918"/>
                    </a:lnTo>
                    <a:lnTo>
                      <a:pt x="5054" y="3263"/>
                    </a:lnTo>
                    <a:lnTo>
                      <a:pt x="5054" y="3263"/>
                    </a:lnTo>
                    <a:cubicBezTo>
                      <a:pt x="5054" y="3258"/>
                      <a:pt x="5057" y="3255"/>
                      <a:pt x="5060" y="3254"/>
                    </a:cubicBezTo>
                    <a:lnTo>
                      <a:pt x="5060" y="3254"/>
                    </a:lnTo>
                    <a:cubicBezTo>
                      <a:pt x="5061" y="3254"/>
                      <a:pt x="5062" y="3253"/>
                      <a:pt x="5063" y="3253"/>
                    </a:cubicBezTo>
                    <a:close/>
                    <a:moveTo>
                      <a:pt x="6297" y="3936"/>
                    </a:moveTo>
                    <a:lnTo>
                      <a:pt x="6297" y="3936"/>
                    </a:lnTo>
                    <a:cubicBezTo>
                      <a:pt x="5908" y="3936"/>
                      <a:pt x="5591" y="3755"/>
                      <a:pt x="5394" y="3602"/>
                    </a:cubicBezTo>
                    <a:lnTo>
                      <a:pt x="5394" y="3602"/>
                    </a:lnTo>
                    <a:cubicBezTo>
                      <a:pt x="5224" y="3470"/>
                      <a:pt x="5111" y="3336"/>
                      <a:pt x="5072" y="3287"/>
                    </a:cubicBezTo>
                    <a:lnTo>
                      <a:pt x="5072" y="3928"/>
                    </a:lnTo>
                    <a:lnTo>
                      <a:pt x="5072" y="3928"/>
                    </a:lnTo>
                    <a:cubicBezTo>
                      <a:pt x="5072" y="3933"/>
                      <a:pt x="5067" y="3936"/>
                      <a:pt x="5063" y="3936"/>
                    </a:cubicBezTo>
                    <a:lnTo>
                      <a:pt x="9" y="3936"/>
                    </a:lnTo>
                    <a:lnTo>
                      <a:pt x="9" y="3936"/>
                    </a:lnTo>
                    <a:cubicBezTo>
                      <a:pt x="7" y="3936"/>
                      <a:pt x="5" y="3935"/>
                      <a:pt x="3" y="3934"/>
                    </a:cubicBezTo>
                    <a:lnTo>
                      <a:pt x="3" y="3934"/>
                    </a:lnTo>
                    <a:cubicBezTo>
                      <a:pt x="1" y="3932"/>
                      <a:pt x="0" y="3929"/>
                      <a:pt x="0" y="3928"/>
                    </a:cubicBezTo>
                    <a:lnTo>
                      <a:pt x="0" y="3928"/>
                    </a:lnTo>
                    <a:cubicBezTo>
                      <a:pt x="20" y="3070"/>
                      <a:pt x="140" y="2335"/>
                      <a:pt x="357" y="1743"/>
                    </a:cubicBezTo>
                    <a:lnTo>
                      <a:pt x="357" y="1743"/>
                    </a:lnTo>
                    <a:cubicBezTo>
                      <a:pt x="531" y="1268"/>
                      <a:pt x="768" y="882"/>
                      <a:pt x="1061" y="598"/>
                    </a:cubicBezTo>
                    <a:lnTo>
                      <a:pt x="1061" y="598"/>
                    </a:lnTo>
                    <a:cubicBezTo>
                      <a:pt x="1321" y="345"/>
                      <a:pt x="1580" y="219"/>
                      <a:pt x="1750" y="158"/>
                    </a:cubicBezTo>
                    <a:lnTo>
                      <a:pt x="1750" y="158"/>
                    </a:lnTo>
                    <a:cubicBezTo>
                      <a:pt x="1935" y="93"/>
                      <a:pt x="2060" y="87"/>
                      <a:pt x="2061" y="87"/>
                    </a:cubicBezTo>
                    <a:lnTo>
                      <a:pt x="2061" y="87"/>
                    </a:lnTo>
                    <a:cubicBezTo>
                      <a:pt x="2064" y="87"/>
                      <a:pt x="2068" y="89"/>
                      <a:pt x="2069" y="91"/>
                    </a:cubicBezTo>
                    <a:lnTo>
                      <a:pt x="2069" y="91"/>
                    </a:lnTo>
                    <a:cubicBezTo>
                      <a:pt x="2073" y="98"/>
                      <a:pt x="2453" y="759"/>
                      <a:pt x="2683" y="815"/>
                    </a:cubicBezTo>
                    <a:lnTo>
                      <a:pt x="2683" y="815"/>
                    </a:lnTo>
                    <a:cubicBezTo>
                      <a:pt x="2782" y="838"/>
                      <a:pt x="2867" y="813"/>
                      <a:pt x="2933" y="739"/>
                    </a:cubicBezTo>
                    <a:lnTo>
                      <a:pt x="2933" y="739"/>
                    </a:lnTo>
                    <a:cubicBezTo>
                      <a:pt x="2982" y="683"/>
                      <a:pt x="3003" y="618"/>
                      <a:pt x="3003" y="618"/>
                    </a:cubicBezTo>
                    <a:lnTo>
                      <a:pt x="3003" y="618"/>
                    </a:lnTo>
                    <a:cubicBezTo>
                      <a:pt x="3004" y="614"/>
                      <a:pt x="3006" y="612"/>
                      <a:pt x="3009" y="612"/>
                    </a:cubicBezTo>
                    <a:lnTo>
                      <a:pt x="3009" y="612"/>
                    </a:lnTo>
                    <a:cubicBezTo>
                      <a:pt x="3012" y="611"/>
                      <a:pt x="3016" y="612"/>
                      <a:pt x="3017" y="615"/>
                    </a:cubicBezTo>
                    <a:lnTo>
                      <a:pt x="3041" y="644"/>
                    </a:lnTo>
                    <a:lnTo>
                      <a:pt x="3041" y="644"/>
                    </a:lnTo>
                    <a:cubicBezTo>
                      <a:pt x="3064" y="676"/>
                      <a:pt x="3100" y="693"/>
                      <a:pt x="3139" y="690"/>
                    </a:cubicBezTo>
                    <a:lnTo>
                      <a:pt x="3139" y="690"/>
                    </a:lnTo>
                    <a:cubicBezTo>
                      <a:pt x="3178" y="688"/>
                      <a:pt x="3212" y="667"/>
                      <a:pt x="3232" y="633"/>
                    </a:cubicBezTo>
                    <a:lnTo>
                      <a:pt x="3253" y="599"/>
                    </a:lnTo>
                    <a:lnTo>
                      <a:pt x="3253" y="599"/>
                    </a:lnTo>
                    <a:cubicBezTo>
                      <a:pt x="3255" y="596"/>
                      <a:pt x="3258" y="595"/>
                      <a:pt x="3261" y="595"/>
                    </a:cubicBezTo>
                    <a:lnTo>
                      <a:pt x="3261" y="595"/>
                    </a:lnTo>
                    <a:cubicBezTo>
                      <a:pt x="3264" y="595"/>
                      <a:pt x="3267" y="597"/>
                      <a:pt x="3268" y="600"/>
                    </a:cubicBezTo>
                    <a:lnTo>
                      <a:pt x="3268" y="600"/>
                    </a:lnTo>
                    <a:cubicBezTo>
                      <a:pt x="3269" y="601"/>
                      <a:pt x="3378" y="823"/>
                      <a:pt x="3541" y="800"/>
                    </a:cubicBezTo>
                    <a:lnTo>
                      <a:pt x="3541" y="800"/>
                    </a:lnTo>
                    <a:cubicBezTo>
                      <a:pt x="3835" y="757"/>
                      <a:pt x="4085" y="23"/>
                      <a:pt x="4088" y="16"/>
                    </a:cubicBezTo>
                    <a:lnTo>
                      <a:pt x="4088" y="16"/>
                    </a:lnTo>
                    <a:cubicBezTo>
                      <a:pt x="4089" y="13"/>
                      <a:pt x="4091" y="10"/>
                      <a:pt x="4095" y="10"/>
                    </a:cubicBezTo>
                    <a:lnTo>
                      <a:pt x="4095" y="10"/>
                    </a:lnTo>
                    <a:cubicBezTo>
                      <a:pt x="4096" y="10"/>
                      <a:pt x="4276" y="0"/>
                      <a:pt x="4538" y="110"/>
                    </a:cubicBezTo>
                    <a:lnTo>
                      <a:pt x="4538" y="110"/>
                    </a:lnTo>
                    <a:cubicBezTo>
                      <a:pt x="4780" y="212"/>
                      <a:pt x="5144" y="440"/>
                      <a:pt x="5506" y="950"/>
                    </a:cubicBezTo>
                    <a:lnTo>
                      <a:pt x="5506" y="950"/>
                    </a:lnTo>
                    <a:cubicBezTo>
                      <a:pt x="6135" y="1833"/>
                      <a:pt x="6351" y="2136"/>
                      <a:pt x="6388" y="2186"/>
                    </a:cubicBezTo>
                    <a:lnTo>
                      <a:pt x="7251" y="1340"/>
                    </a:lnTo>
                    <a:lnTo>
                      <a:pt x="7251" y="1340"/>
                    </a:lnTo>
                    <a:cubicBezTo>
                      <a:pt x="7253" y="1337"/>
                      <a:pt x="7257" y="1336"/>
                      <a:pt x="7261" y="1338"/>
                    </a:cubicBezTo>
                    <a:lnTo>
                      <a:pt x="7261" y="1338"/>
                    </a:lnTo>
                    <a:cubicBezTo>
                      <a:pt x="7440" y="1444"/>
                      <a:pt x="7885" y="1747"/>
                      <a:pt x="8139" y="2285"/>
                    </a:cubicBezTo>
                    <a:lnTo>
                      <a:pt x="8139" y="2285"/>
                    </a:lnTo>
                    <a:cubicBezTo>
                      <a:pt x="8141" y="2288"/>
                      <a:pt x="8141" y="2292"/>
                      <a:pt x="8138" y="2295"/>
                    </a:cubicBezTo>
                    <a:lnTo>
                      <a:pt x="8138" y="2295"/>
                    </a:lnTo>
                    <a:cubicBezTo>
                      <a:pt x="7078" y="3651"/>
                      <a:pt x="6552" y="3936"/>
                      <a:pt x="6297" y="39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121">
                <a:extLst>
                  <a:ext uri="{FF2B5EF4-FFF2-40B4-BE49-F238E27FC236}">
                    <a16:creationId xmlns:a16="http://schemas.microsoft.com/office/drawing/2014/main" id="{622E2D27-35A6-462F-A302-0CAEDD489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8889" y="7421161"/>
                <a:ext cx="1871970" cy="1244054"/>
              </a:xfrm>
              <a:custGeom>
                <a:avLst/>
                <a:gdLst>
                  <a:gd name="T0" fmla="*/ 669 w 2104"/>
                  <a:gd name="T1" fmla="*/ 1335 h 1396"/>
                  <a:gd name="T2" fmla="*/ 669 w 2104"/>
                  <a:gd name="T3" fmla="*/ 1335 h 1396"/>
                  <a:gd name="T4" fmla="*/ 1000 w 2104"/>
                  <a:gd name="T5" fmla="*/ 1132 h 1396"/>
                  <a:gd name="T6" fmla="*/ 1023 w 2104"/>
                  <a:gd name="T7" fmla="*/ 1162 h 1396"/>
                  <a:gd name="T8" fmla="*/ 1023 w 2104"/>
                  <a:gd name="T9" fmla="*/ 1162 h 1396"/>
                  <a:gd name="T10" fmla="*/ 1228 w 2104"/>
                  <a:gd name="T11" fmla="*/ 1150 h 1396"/>
                  <a:gd name="T12" fmla="*/ 1250 w 2104"/>
                  <a:gd name="T13" fmla="*/ 1115 h 1396"/>
                  <a:gd name="T14" fmla="*/ 1250 w 2104"/>
                  <a:gd name="T15" fmla="*/ 1115 h 1396"/>
                  <a:gd name="T16" fmla="*/ 1531 w 2104"/>
                  <a:gd name="T17" fmla="*/ 1321 h 1396"/>
                  <a:gd name="T18" fmla="*/ 1531 w 2104"/>
                  <a:gd name="T19" fmla="*/ 1321 h 1396"/>
                  <a:gd name="T20" fmla="*/ 2085 w 2104"/>
                  <a:gd name="T21" fmla="*/ 530 h 1396"/>
                  <a:gd name="T22" fmla="*/ 2085 w 2104"/>
                  <a:gd name="T23" fmla="*/ 530 h 1396"/>
                  <a:gd name="T24" fmla="*/ 1838 w 2104"/>
                  <a:gd name="T25" fmla="*/ 151 h 1396"/>
                  <a:gd name="T26" fmla="*/ 1838 w 2104"/>
                  <a:gd name="T27" fmla="*/ 151 h 1396"/>
                  <a:gd name="T28" fmla="*/ 1240 w 2104"/>
                  <a:gd name="T29" fmla="*/ 874 h 1396"/>
                  <a:gd name="T30" fmla="*/ 1224 w 2104"/>
                  <a:gd name="T31" fmla="*/ 857 h 1396"/>
                  <a:gd name="T32" fmla="*/ 1224 w 2104"/>
                  <a:gd name="T33" fmla="*/ 857 h 1396"/>
                  <a:gd name="T34" fmla="*/ 1000 w 2104"/>
                  <a:gd name="T35" fmla="*/ 860 h 1396"/>
                  <a:gd name="T36" fmla="*/ 987 w 2104"/>
                  <a:gd name="T37" fmla="*/ 874 h 1396"/>
                  <a:gd name="T38" fmla="*/ 987 w 2104"/>
                  <a:gd name="T39" fmla="*/ 874 h 1396"/>
                  <a:gd name="T40" fmla="*/ 199 w 2104"/>
                  <a:gd name="T41" fmla="*/ 174 h 1396"/>
                  <a:gd name="T42" fmla="*/ 199 w 2104"/>
                  <a:gd name="T43" fmla="*/ 174 h 1396"/>
                  <a:gd name="T44" fmla="*/ 51 w 2104"/>
                  <a:gd name="T45" fmla="*/ 607 h 1396"/>
                  <a:gd name="T46" fmla="*/ 51 w 2104"/>
                  <a:gd name="T47" fmla="*/ 607 h 1396"/>
                  <a:gd name="T48" fmla="*/ 669 w 2104"/>
                  <a:gd name="T49" fmla="*/ 1335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04" h="1396">
                    <a:moveTo>
                      <a:pt x="669" y="1335"/>
                    </a:moveTo>
                    <a:lnTo>
                      <a:pt x="669" y="1335"/>
                    </a:lnTo>
                    <a:cubicBezTo>
                      <a:pt x="919" y="1395"/>
                      <a:pt x="1000" y="1132"/>
                      <a:pt x="1000" y="1132"/>
                    </a:cubicBezTo>
                    <a:lnTo>
                      <a:pt x="1023" y="1162"/>
                    </a:lnTo>
                    <a:lnTo>
                      <a:pt x="1023" y="1162"/>
                    </a:lnTo>
                    <a:cubicBezTo>
                      <a:pt x="1078" y="1232"/>
                      <a:pt x="1182" y="1226"/>
                      <a:pt x="1228" y="1150"/>
                    </a:cubicBezTo>
                    <a:lnTo>
                      <a:pt x="1250" y="1115"/>
                    </a:lnTo>
                    <a:lnTo>
                      <a:pt x="1250" y="1115"/>
                    </a:lnTo>
                    <a:cubicBezTo>
                      <a:pt x="1250" y="1115"/>
                      <a:pt x="1359" y="1346"/>
                      <a:pt x="1531" y="1321"/>
                    </a:cubicBezTo>
                    <a:lnTo>
                      <a:pt x="1531" y="1321"/>
                    </a:lnTo>
                    <a:cubicBezTo>
                      <a:pt x="1835" y="1277"/>
                      <a:pt x="2085" y="530"/>
                      <a:pt x="2085" y="530"/>
                    </a:cubicBezTo>
                    <a:lnTo>
                      <a:pt x="2085" y="530"/>
                    </a:lnTo>
                    <a:cubicBezTo>
                      <a:pt x="2085" y="530"/>
                      <a:pt x="2103" y="151"/>
                      <a:pt x="1838" y="151"/>
                    </a:cubicBezTo>
                    <a:lnTo>
                      <a:pt x="1838" y="151"/>
                    </a:lnTo>
                    <a:cubicBezTo>
                      <a:pt x="1573" y="151"/>
                      <a:pt x="1240" y="874"/>
                      <a:pt x="1240" y="874"/>
                    </a:cubicBezTo>
                    <a:lnTo>
                      <a:pt x="1224" y="857"/>
                    </a:lnTo>
                    <a:lnTo>
                      <a:pt x="1224" y="857"/>
                    </a:lnTo>
                    <a:cubicBezTo>
                      <a:pt x="1162" y="792"/>
                      <a:pt x="1060" y="793"/>
                      <a:pt x="1000" y="860"/>
                    </a:cubicBezTo>
                    <a:lnTo>
                      <a:pt x="987" y="874"/>
                    </a:lnTo>
                    <a:lnTo>
                      <a:pt x="987" y="874"/>
                    </a:lnTo>
                    <a:cubicBezTo>
                      <a:pt x="987" y="874"/>
                      <a:pt x="572" y="0"/>
                      <a:pt x="199" y="174"/>
                    </a:cubicBezTo>
                    <a:lnTo>
                      <a:pt x="199" y="174"/>
                    </a:lnTo>
                    <a:cubicBezTo>
                      <a:pt x="0" y="267"/>
                      <a:pt x="51" y="607"/>
                      <a:pt x="51" y="607"/>
                    </a:cubicBezTo>
                    <a:lnTo>
                      <a:pt x="51" y="607"/>
                    </a:lnTo>
                    <a:cubicBezTo>
                      <a:pt x="51" y="607"/>
                      <a:pt x="434" y="1278"/>
                      <a:pt x="669" y="13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122">
                <a:extLst>
                  <a:ext uri="{FF2B5EF4-FFF2-40B4-BE49-F238E27FC236}">
                    <a16:creationId xmlns:a16="http://schemas.microsoft.com/office/drawing/2014/main" id="{7D4999E9-785F-4447-B85A-8CB3ED499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1825" y="7064034"/>
                <a:ext cx="1848421" cy="2413546"/>
              </a:xfrm>
              <a:custGeom>
                <a:avLst/>
                <a:gdLst>
                  <a:gd name="T0" fmla="*/ 1796 w 2077"/>
                  <a:gd name="T1" fmla="*/ 1622 h 2710"/>
                  <a:gd name="T2" fmla="*/ 1796 w 2077"/>
                  <a:gd name="T3" fmla="*/ 1622 h 2710"/>
                  <a:gd name="T4" fmla="*/ 1685 w 2077"/>
                  <a:gd name="T5" fmla="*/ 1305 h 2710"/>
                  <a:gd name="T6" fmla="*/ 1685 w 2077"/>
                  <a:gd name="T7" fmla="*/ 1305 h 2710"/>
                  <a:gd name="T8" fmla="*/ 1543 w 2077"/>
                  <a:gd name="T9" fmla="*/ 1070 h 2710"/>
                  <a:gd name="T10" fmla="*/ 1543 w 2077"/>
                  <a:gd name="T11" fmla="*/ 1070 h 2710"/>
                  <a:gd name="T12" fmla="*/ 1403 w 2077"/>
                  <a:gd name="T13" fmla="*/ 1030 h 2710"/>
                  <a:gd name="T14" fmla="*/ 1403 w 2077"/>
                  <a:gd name="T15" fmla="*/ 1030 h 2710"/>
                  <a:gd name="T16" fmla="*/ 2008 w 2077"/>
                  <a:gd name="T17" fmla="*/ 141 h 2710"/>
                  <a:gd name="T18" fmla="*/ 2008 w 2077"/>
                  <a:gd name="T19" fmla="*/ 141 h 2710"/>
                  <a:gd name="T20" fmla="*/ 1199 w 2077"/>
                  <a:gd name="T21" fmla="*/ 594 h 2710"/>
                  <a:gd name="T22" fmla="*/ 980 w 2077"/>
                  <a:gd name="T23" fmla="*/ 822 h 2710"/>
                  <a:gd name="T24" fmla="*/ 980 w 2077"/>
                  <a:gd name="T25" fmla="*/ 822 h 2710"/>
                  <a:gd name="T26" fmla="*/ 744 w 2077"/>
                  <a:gd name="T27" fmla="*/ 807 h 2710"/>
                  <a:gd name="T28" fmla="*/ 744 w 2077"/>
                  <a:gd name="T29" fmla="*/ 807 h 2710"/>
                  <a:gd name="T30" fmla="*/ 422 w 2077"/>
                  <a:gd name="T31" fmla="*/ 1010 h 2710"/>
                  <a:gd name="T32" fmla="*/ 422 w 2077"/>
                  <a:gd name="T33" fmla="*/ 1010 h 2710"/>
                  <a:gd name="T34" fmla="*/ 320 w 2077"/>
                  <a:gd name="T35" fmla="*/ 1527 h 2710"/>
                  <a:gd name="T36" fmla="*/ 0 w 2077"/>
                  <a:gd name="T37" fmla="*/ 1842 h 2710"/>
                  <a:gd name="T38" fmla="*/ 0 w 2077"/>
                  <a:gd name="T39" fmla="*/ 1842 h 2710"/>
                  <a:gd name="T40" fmla="*/ 823 w 2077"/>
                  <a:gd name="T41" fmla="*/ 2709 h 2710"/>
                  <a:gd name="T42" fmla="*/ 823 w 2077"/>
                  <a:gd name="T43" fmla="*/ 2709 h 2710"/>
                  <a:gd name="T44" fmla="*/ 1017 w 2077"/>
                  <a:gd name="T45" fmla="*/ 2438 h 2710"/>
                  <a:gd name="T46" fmla="*/ 1384 w 2077"/>
                  <a:gd name="T47" fmla="*/ 2216 h 2710"/>
                  <a:gd name="T48" fmla="*/ 1384 w 2077"/>
                  <a:gd name="T49" fmla="*/ 2216 h 2710"/>
                  <a:gd name="T50" fmla="*/ 1805 w 2077"/>
                  <a:gd name="T51" fmla="*/ 1987 h 2710"/>
                  <a:gd name="T52" fmla="*/ 1805 w 2077"/>
                  <a:gd name="T53" fmla="*/ 1987 h 2710"/>
                  <a:gd name="T54" fmla="*/ 1796 w 2077"/>
                  <a:gd name="T55" fmla="*/ 1622 h 2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77" h="2710">
                    <a:moveTo>
                      <a:pt x="1796" y="1622"/>
                    </a:moveTo>
                    <a:lnTo>
                      <a:pt x="1796" y="1622"/>
                    </a:lnTo>
                    <a:cubicBezTo>
                      <a:pt x="1796" y="1622"/>
                      <a:pt x="1879" y="1371"/>
                      <a:pt x="1685" y="1305"/>
                    </a:cubicBezTo>
                    <a:lnTo>
                      <a:pt x="1685" y="1305"/>
                    </a:lnTo>
                    <a:cubicBezTo>
                      <a:pt x="1685" y="1305"/>
                      <a:pt x="1713" y="1151"/>
                      <a:pt x="1543" y="1070"/>
                    </a:cubicBezTo>
                    <a:lnTo>
                      <a:pt x="1543" y="1070"/>
                    </a:lnTo>
                    <a:cubicBezTo>
                      <a:pt x="1508" y="1053"/>
                      <a:pt x="1403" y="1030"/>
                      <a:pt x="1403" y="1030"/>
                    </a:cubicBezTo>
                    <a:lnTo>
                      <a:pt x="1403" y="1030"/>
                    </a:lnTo>
                    <a:cubicBezTo>
                      <a:pt x="1403" y="1030"/>
                      <a:pt x="2076" y="282"/>
                      <a:pt x="2008" y="141"/>
                    </a:cubicBezTo>
                    <a:lnTo>
                      <a:pt x="2008" y="141"/>
                    </a:lnTo>
                    <a:cubicBezTo>
                      <a:pt x="1940" y="0"/>
                      <a:pt x="1740" y="13"/>
                      <a:pt x="1199" y="594"/>
                    </a:cubicBezTo>
                    <a:lnTo>
                      <a:pt x="980" y="822"/>
                    </a:lnTo>
                    <a:lnTo>
                      <a:pt x="980" y="822"/>
                    </a:lnTo>
                    <a:cubicBezTo>
                      <a:pt x="980" y="822"/>
                      <a:pt x="850" y="814"/>
                      <a:pt x="744" y="807"/>
                    </a:cubicBezTo>
                    <a:lnTo>
                      <a:pt x="744" y="807"/>
                    </a:lnTo>
                    <a:cubicBezTo>
                      <a:pt x="580" y="797"/>
                      <a:pt x="447" y="826"/>
                      <a:pt x="422" y="1010"/>
                    </a:cubicBezTo>
                    <a:lnTo>
                      <a:pt x="422" y="1010"/>
                    </a:lnTo>
                    <a:cubicBezTo>
                      <a:pt x="381" y="1318"/>
                      <a:pt x="320" y="1527"/>
                      <a:pt x="320" y="1527"/>
                    </a:cubicBezTo>
                    <a:lnTo>
                      <a:pt x="0" y="1842"/>
                    </a:lnTo>
                    <a:lnTo>
                      <a:pt x="0" y="1842"/>
                    </a:lnTo>
                    <a:cubicBezTo>
                      <a:pt x="165" y="1942"/>
                      <a:pt x="572" y="2225"/>
                      <a:pt x="823" y="2709"/>
                    </a:cubicBezTo>
                    <a:lnTo>
                      <a:pt x="823" y="2709"/>
                    </a:lnTo>
                    <a:cubicBezTo>
                      <a:pt x="945" y="2542"/>
                      <a:pt x="1017" y="2438"/>
                      <a:pt x="1017" y="2438"/>
                    </a:cubicBezTo>
                    <a:lnTo>
                      <a:pt x="1384" y="2216"/>
                    </a:lnTo>
                    <a:lnTo>
                      <a:pt x="1384" y="2216"/>
                    </a:lnTo>
                    <a:cubicBezTo>
                      <a:pt x="1384" y="2216"/>
                      <a:pt x="1590" y="2333"/>
                      <a:pt x="1805" y="1987"/>
                    </a:cubicBezTo>
                    <a:lnTo>
                      <a:pt x="1805" y="1987"/>
                    </a:lnTo>
                    <a:cubicBezTo>
                      <a:pt x="1887" y="1857"/>
                      <a:pt x="1914" y="1680"/>
                      <a:pt x="1796" y="16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123">
                <a:extLst>
                  <a:ext uri="{FF2B5EF4-FFF2-40B4-BE49-F238E27FC236}">
                    <a16:creationId xmlns:a16="http://schemas.microsoft.com/office/drawing/2014/main" id="{10E8CDA8-BB2A-419E-A1BF-5EE9D19DE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3976" y="7095429"/>
                <a:ext cx="1836649" cy="2386074"/>
              </a:xfrm>
              <a:custGeom>
                <a:avLst/>
                <a:gdLst>
                  <a:gd name="T0" fmla="*/ 22 w 2064"/>
                  <a:gd name="T1" fmla="*/ 1804 h 2681"/>
                  <a:gd name="T2" fmla="*/ 834 w 2064"/>
                  <a:gd name="T3" fmla="*/ 2655 h 2681"/>
                  <a:gd name="T4" fmla="*/ 1019 w 2064"/>
                  <a:gd name="T5" fmla="*/ 2396 h 2681"/>
                  <a:gd name="T6" fmla="*/ 1389 w 2064"/>
                  <a:gd name="T7" fmla="*/ 2172 h 2681"/>
                  <a:gd name="T8" fmla="*/ 1397 w 2064"/>
                  <a:gd name="T9" fmla="*/ 2172 h 2681"/>
                  <a:gd name="T10" fmla="*/ 1808 w 2064"/>
                  <a:gd name="T11" fmla="*/ 1945 h 2681"/>
                  <a:gd name="T12" fmla="*/ 1869 w 2064"/>
                  <a:gd name="T13" fmla="*/ 1677 h 2681"/>
                  <a:gd name="T14" fmla="*/ 1802 w 2064"/>
                  <a:gd name="T15" fmla="*/ 1594 h 2681"/>
                  <a:gd name="T16" fmla="*/ 1797 w 2064"/>
                  <a:gd name="T17" fmla="*/ 1583 h 2681"/>
                  <a:gd name="T18" fmla="*/ 1794 w 2064"/>
                  <a:gd name="T19" fmla="*/ 1364 h 2681"/>
                  <a:gd name="T20" fmla="*/ 1692 w 2064"/>
                  <a:gd name="T21" fmla="*/ 1275 h 2681"/>
                  <a:gd name="T22" fmla="*/ 1686 w 2064"/>
                  <a:gd name="T23" fmla="*/ 1266 h 2681"/>
                  <a:gd name="T24" fmla="*/ 1678 w 2064"/>
                  <a:gd name="T25" fmla="*/ 1183 h 2681"/>
                  <a:gd name="T26" fmla="*/ 1549 w 2064"/>
                  <a:gd name="T27" fmla="*/ 1041 h 2681"/>
                  <a:gd name="T28" fmla="*/ 1410 w 2064"/>
                  <a:gd name="T29" fmla="*/ 1002 h 2681"/>
                  <a:gd name="T30" fmla="*/ 1403 w 2064"/>
                  <a:gd name="T31" fmla="*/ 996 h 2681"/>
                  <a:gd name="T32" fmla="*/ 1405 w 2064"/>
                  <a:gd name="T33" fmla="*/ 987 h 2681"/>
                  <a:gd name="T34" fmla="*/ 2009 w 2064"/>
                  <a:gd name="T35" fmla="*/ 108 h 2681"/>
                  <a:gd name="T36" fmla="*/ 1926 w 2064"/>
                  <a:gd name="T37" fmla="*/ 40 h 2681"/>
                  <a:gd name="T38" fmla="*/ 1214 w 2064"/>
                  <a:gd name="T39" fmla="*/ 563 h 2681"/>
                  <a:gd name="T40" fmla="*/ 995 w 2064"/>
                  <a:gd name="T41" fmla="*/ 792 h 2681"/>
                  <a:gd name="T42" fmla="*/ 988 w 2064"/>
                  <a:gd name="T43" fmla="*/ 795 h 2681"/>
                  <a:gd name="T44" fmla="*/ 753 w 2064"/>
                  <a:gd name="T45" fmla="*/ 779 h 2681"/>
                  <a:gd name="T46" fmla="*/ 439 w 2064"/>
                  <a:gd name="T47" fmla="*/ 975 h 2681"/>
                  <a:gd name="T48" fmla="*/ 338 w 2064"/>
                  <a:gd name="T49" fmla="*/ 1492 h 2681"/>
                  <a:gd name="T50" fmla="*/ 22 w 2064"/>
                  <a:gd name="T51" fmla="*/ 1804 h 2681"/>
                  <a:gd name="T52" fmla="*/ 832 w 2064"/>
                  <a:gd name="T53" fmla="*/ 2680 h 2681"/>
                  <a:gd name="T54" fmla="*/ 832 w 2064"/>
                  <a:gd name="T55" fmla="*/ 2680 h 2681"/>
                  <a:gd name="T56" fmla="*/ 825 w 2064"/>
                  <a:gd name="T57" fmla="*/ 2676 h 2681"/>
                  <a:gd name="T58" fmla="*/ 4 w 2064"/>
                  <a:gd name="T59" fmla="*/ 1813 h 2681"/>
                  <a:gd name="T60" fmla="*/ 0 w 2064"/>
                  <a:gd name="T61" fmla="*/ 1806 h 2681"/>
                  <a:gd name="T62" fmla="*/ 322 w 2064"/>
                  <a:gd name="T63" fmla="*/ 1486 h 2681"/>
                  <a:gd name="T64" fmla="*/ 422 w 2064"/>
                  <a:gd name="T65" fmla="*/ 972 h 2681"/>
                  <a:gd name="T66" fmla="*/ 753 w 2064"/>
                  <a:gd name="T67" fmla="*/ 762 h 2681"/>
                  <a:gd name="T68" fmla="*/ 986 w 2064"/>
                  <a:gd name="T69" fmla="*/ 777 h 2681"/>
                  <a:gd name="T70" fmla="*/ 1202 w 2064"/>
                  <a:gd name="T71" fmla="*/ 551 h 2681"/>
                  <a:gd name="T72" fmla="*/ 1928 w 2064"/>
                  <a:gd name="T73" fmla="*/ 23 h 2681"/>
                  <a:gd name="T74" fmla="*/ 2024 w 2064"/>
                  <a:gd name="T75" fmla="*/ 99 h 2681"/>
                  <a:gd name="T76" fmla="*/ 1746 w 2064"/>
                  <a:gd name="T77" fmla="*/ 607 h 2681"/>
                  <a:gd name="T78" fmla="*/ 1428 w 2064"/>
                  <a:gd name="T79" fmla="*/ 987 h 2681"/>
                  <a:gd name="T80" fmla="*/ 1556 w 2064"/>
                  <a:gd name="T81" fmla="*/ 1024 h 2681"/>
                  <a:gd name="T82" fmla="*/ 1704 w 2064"/>
                  <a:gd name="T83" fmla="*/ 1261 h 2681"/>
                  <a:gd name="T84" fmla="*/ 1809 w 2064"/>
                  <a:gd name="T85" fmla="*/ 1357 h 2681"/>
                  <a:gd name="T86" fmla="*/ 1815 w 2064"/>
                  <a:gd name="T87" fmla="*/ 1581 h 2681"/>
                  <a:gd name="T88" fmla="*/ 1885 w 2064"/>
                  <a:gd name="T89" fmla="*/ 1672 h 2681"/>
                  <a:gd name="T90" fmla="*/ 1821 w 2064"/>
                  <a:gd name="T91" fmla="*/ 1955 h 2681"/>
                  <a:gd name="T92" fmla="*/ 1032 w 2064"/>
                  <a:gd name="T93" fmla="*/ 2408 h 2681"/>
                  <a:gd name="T94" fmla="*/ 839 w 2064"/>
                  <a:gd name="T95" fmla="*/ 2677 h 2681"/>
                  <a:gd name="T96" fmla="*/ 832 w 2064"/>
                  <a:gd name="T97" fmla="*/ 2680 h 2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64" h="2681">
                    <a:moveTo>
                      <a:pt x="22" y="1804"/>
                    </a:moveTo>
                    <a:lnTo>
                      <a:pt x="22" y="1804"/>
                    </a:lnTo>
                    <a:cubicBezTo>
                      <a:pt x="192" y="1907"/>
                      <a:pt x="585" y="2185"/>
                      <a:pt x="834" y="2655"/>
                    </a:cubicBezTo>
                    <a:lnTo>
                      <a:pt x="834" y="2655"/>
                    </a:lnTo>
                    <a:cubicBezTo>
                      <a:pt x="949" y="2498"/>
                      <a:pt x="1018" y="2396"/>
                      <a:pt x="1019" y="2396"/>
                    </a:cubicBezTo>
                    <a:lnTo>
                      <a:pt x="1019" y="2396"/>
                    </a:lnTo>
                    <a:cubicBezTo>
                      <a:pt x="1020" y="2395"/>
                      <a:pt x="1021" y="2394"/>
                      <a:pt x="1022" y="2393"/>
                    </a:cubicBezTo>
                    <a:lnTo>
                      <a:pt x="1389" y="2172"/>
                    </a:lnTo>
                    <a:lnTo>
                      <a:pt x="1389" y="2172"/>
                    </a:lnTo>
                    <a:cubicBezTo>
                      <a:pt x="1391" y="2170"/>
                      <a:pt x="1395" y="2170"/>
                      <a:pt x="1397" y="2172"/>
                    </a:cubicBezTo>
                    <a:lnTo>
                      <a:pt x="1397" y="2172"/>
                    </a:lnTo>
                    <a:cubicBezTo>
                      <a:pt x="1405" y="2176"/>
                      <a:pt x="1599" y="2280"/>
                      <a:pt x="1808" y="1945"/>
                    </a:cubicBezTo>
                    <a:lnTo>
                      <a:pt x="1808" y="1945"/>
                    </a:lnTo>
                    <a:cubicBezTo>
                      <a:pt x="1864" y="1853"/>
                      <a:pt x="1889" y="1748"/>
                      <a:pt x="1869" y="1677"/>
                    </a:cubicBezTo>
                    <a:lnTo>
                      <a:pt x="1869" y="1677"/>
                    </a:lnTo>
                    <a:cubicBezTo>
                      <a:pt x="1859" y="1638"/>
                      <a:pt x="1836" y="1610"/>
                      <a:pt x="1802" y="1594"/>
                    </a:cubicBezTo>
                    <a:lnTo>
                      <a:pt x="1802" y="1594"/>
                    </a:lnTo>
                    <a:cubicBezTo>
                      <a:pt x="1797" y="1591"/>
                      <a:pt x="1795" y="1587"/>
                      <a:pt x="1797" y="1583"/>
                    </a:cubicBezTo>
                    <a:lnTo>
                      <a:pt x="1797" y="1583"/>
                    </a:lnTo>
                    <a:cubicBezTo>
                      <a:pt x="1797" y="1581"/>
                      <a:pt x="1838" y="1457"/>
                      <a:pt x="1794" y="1364"/>
                    </a:cubicBezTo>
                    <a:lnTo>
                      <a:pt x="1794" y="1364"/>
                    </a:lnTo>
                    <a:cubicBezTo>
                      <a:pt x="1774" y="1322"/>
                      <a:pt x="1739" y="1292"/>
                      <a:pt x="1692" y="1275"/>
                    </a:cubicBezTo>
                    <a:lnTo>
                      <a:pt x="1692" y="1275"/>
                    </a:lnTo>
                    <a:cubicBezTo>
                      <a:pt x="1687" y="1274"/>
                      <a:pt x="1685" y="1270"/>
                      <a:pt x="1686" y="1266"/>
                    </a:cubicBezTo>
                    <a:lnTo>
                      <a:pt x="1686" y="1266"/>
                    </a:lnTo>
                    <a:cubicBezTo>
                      <a:pt x="1686" y="1265"/>
                      <a:pt x="1692" y="1228"/>
                      <a:pt x="1678" y="1183"/>
                    </a:cubicBezTo>
                    <a:lnTo>
                      <a:pt x="1678" y="1183"/>
                    </a:lnTo>
                    <a:cubicBezTo>
                      <a:pt x="1660" y="1121"/>
                      <a:pt x="1617" y="1073"/>
                      <a:pt x="1549" y="1041"/>
                    </a:cubicBezTo>
                    <a:lnTo>
                      <a:pt x="1549" y="1041"/>
                    </a:lnTo>
                    <a:cubicBezTo>
                      <a:pt x="1515" y="1024"/>
                      <a:pt x="1411" y="1002"/>
                      <a:pt x="1410" y="1002"/>
                    </a:cubicBezTo>
                    <a:lnTo>
                      <a:pt x="1410" y="1002"/>
                    </a:lnTo>
                    <a:cubicBezTo>
                      <a:pt x="1407" y="1001"/>
                      <a:pt x="1404" y="999"/>
                      <a:pt x="1403" y="996"/>
                    </a:cubicBezTo>
                    <a:lnTo>
                      <a:pt x="1403" y="996"/>
                    </a:lnTo>
                    <a:cubicBezTo>
                      <a:pt x="1403" y="993"/>
                      <a:pt x="1403" y="989"/>
                      <a:pt x="1405" y="987"/>
                    </a:cubicBezTo>
                    <a:lnTo>
                      <a:pt x="1405" y="987"/>
                    </a:lnTo>
                    <a:cubicBezTo>
                      <a:pt x="1592" y="780"/>
                      <a:pt x="2063" y="220"/>
                      <a:pt x="2009" y="108"/>
                    </a:cubicBezTo>
                    <a:lnTo>
                      <a:pt x="2009" y="108"/>
                    </a:lnTo>
                    <a:cubicBezTo>
                      <a:pt x="1990" y="68"/>
                      <a:pt x="1962" y="46"/>
                      <a:pt x="1926" y="40"/>
                    </a:cubicBezTo>
                    <a:lnTo>
                      <a:pt x="1926" y="40"/>
                    </a:lnTo>
                    <a:cubicBezTo>
                      <a:pt x="1795" y="19"/>
                      <a:pt x="1557" y="196"/>
                      <a:pt x="1214" y="563"/>
                    </a:cubicBezTo>
                    <a:lnTo>
                      <a:pt x="995" y="792"/>
                    </a:lnTo>
                    <a:lnTo>
                      <a:pt x="995" y="792"/>
                    </a:lnTo>
                    <a:cubicBezTo>
                      <a:pt x="993" y="794"/>
                      <a:pt x="991" y="795"/>
                      <a:pt x="988" y="795"/>
                    </a:cubicBezTo>
                    <a:lnTo>
                      <a:pt x="988" y="795"/>
                    </a:lnTo>
                    <a:cubicBezTo>
                      <a:pt x="988" y="795"/>
                      <a:pt x="858" y="786"/>
                      <a:pt x="753" y="779"/>
                    </a:cubicBezTo>
                    <a:lnTo>
                      <a:pt x="753" y="779"/>
                    </a:lnTo>
                    <a:cubicBezTo>
                      <a:pt x="605" y="769"/>
                      <a:pt x="465" y="786"/>
                      <a:pt x="439" y="975"/>
                    </a:cubicBezTo>
                    <a:lnTo>
                      <a:pt x="439" y="975"/>
                    </a:lnTo>
                    <a:cubicBezTo>
                      <a:pt x="398" y="1279"/>
                      <a:pt x="338" y="1491"/>
                      <a:pt x="338" y="1492"/>
                    </a:cubicBezTo>
                    <a:lnTo>
                      <a:pt x="338" y="1492"/>
                    </a:lnTo>
                    <a:cubicBezTo>
                      <a:pt x="336" y="1494"/>
                      <a:pt x="336" y="1496"/>
                      <a:pt x="335" y="1497"/>
                    </a:cubicBezTo>
                    <a:lnTo>
                      <a:pt x="22" y="1804"/>
                    </a:lnTo>
                    <a:close/>
                    <a:moveTo>
                      <a:pt x="832" y="2680"/>
                    </a:moveTo>
                    <a:lnTo>
                      <a:pt x="832" y="2680"/>
                    </a:lnTo>
                    <a:lnTo>
                      <a:pt x="832" y="2680"/>
                    </a:lnTo>
                    <a:lnTo>
                      <a:pt x="832" y="2680"/>
                    </a:lnTo>
                    <a:cubicBezTo>
                      <a:pt x="829" y="2680"/>
                      <a:pt x="826" y="2678"/>
                      <a:pt x="825" y="2676"/>
                    </a:cubicBezTo>
                    <a:lnTo>
                      <a:pt x="825" y="2676"/>
                    </a:lnTo>
                    <a:cubicBezTo>
                      <a:pt x="574" y="2193"/>
                      <a:pt x="167" y="1911"/>
                      <a:pt x="4" y="1813"/>
                    </a:cubicBezTo>
                    <a:lnTo>
                      <a:pt x="4" y="1813"/>
                    </a:lnTo>
                    <a:cubicBezTo>
                      <a:pt x="2" y="1812"/>
                      <a:pt x="0" y="1809"/>
                      <a:pt x="0" y="1806"/>
                    </a:cubicBezTo>
                    <a:lnTo>
                      <a:pt x="0" y="1806"/>
                    </a:lnTo>
                    <a:cubicBezTo>
                      <a:pt x="0" y="1804"/>
                      <a:pt x="1" y="1801"/>
                      <a:pt x="3" y="1799"/>
                    </a:cubicBezTo>
                    <a:lnTo>
                      <a:pt x="322" y="1486"/>
                    </a:lnTo>
                    <a:lnTo>
                      <a:pt x="322" y="1486"/>
                    </a:lnTo>
                    <a:cubicBezTo>
                      <a:pt x="328" y="1462"/>
                      <a:pt x="384" y="1259"/>
                      <a:pt x="422" y="972"/>
                    </a:cubicBezTo>
                    <a:lnTo>
                      <a:pt x="422" y="972"/>
                    </a:lnTo>
                    <a:cubicBezTo>
                      <a:pt x="450" y="769"/>
                      <a:pt x="605" y="751"/>
                      <a:pt x="753" y="762"/>
                    </a:cubicBezTo>
                    <a:lnTo>
                      <a:pt x="753" y="762"/>
                    </a:lnTo>
                    <a:cubicBezTo>
                      <a:pt x="848" y="767"/>
                      <a:pt x="963" y="775"/>
                      <a:pt x="986" y="777"/>
                    </a:cubicBezTo>
                    <a:lnTo>
                      <a:pt x="1202" y="551"/>
                    </a:lnTo>
                    <a:lnTo>
                      <a:pt x="1202" y="551"/>
                    </a:lnTo>
                    <a:cubicBezTo>
                      <a:pt x="1549" y="178"/>
                      <a:pt x="1793" y="0"/>
                      <a:pt x="1928" y="23"/>
                    </a:cubicBezTo>
                    <a:lnTo>
                      <a:pt x="1928" y="23"/>
                    </a:lnTo>
                    <a:cubicBezTo>
                      <a:pt x="1970" y="29"/>
                      <a:pt x="2003" y="55"/>
                      <a:pt x="2024" y="99"/>
                    </a:cubicBezTo>
                    <a:lnTo>
                      <a:pt x="2024" y="99"/>
                    </a:lnTo>
                    <a:cubicBezTo>
                      <a:pt x="2055" y="163"/>
                      <a:pt x="1963" y="328"/>
                      <a:pt x="1746" y="607"/>
                    </a:cubicBezTo>
                    <a:lnTo>
                      <a:pt x="1746" y="607"/>
                    </a:lnTo>
                    <a:cubicBezTo>
                      <a:pt x="1611" y="781"/>
                      <a:pt x="1467" y="944"/>
                      <a:pt x="1428" y="987"/>
                    </a:cubicBezTo>
                    <a:lnTo>
                      <a:pt x="1428" y="987"/>
                    </a:lnTo>
                    <a:cubicBezTo>
                      <a:pt x="1458" y="994"/>
                      <a:pt x="1528" y="1011"/>
                      <a:pt x="1556" y="1024"/>
                    </a:cubicBezTo>
                    <a:lnTo>
                      <a:pt x="1556" y="1024"/>
                    </a:lnTo>
                    <a:cubicBezTo>
                      <a:pt x="1707" y="1098"/>
                      <a:pt x="1706" y="1228"/>
                      <a:pt x="1704" y="1261"/>
                    </a:cubicBezTo>
                    <a:lnTo>
                      <a:pt x="1704" y="1261"/>
                    </a:lnTo>
                    <a:cubicBezTo>
                      <a:pt x="1753" y="1279"/>
                      <a:pt x="1788" y="1312"/>
                      <a:pt x="1809" y="1357"/>
                    </a:cubicBezTo>
                    <a:lnTo>
                      <a:pt x="1809" y="1357"/>
                    </a:lnTo>
                    <a:cubicBezTo>
                      <a:pt x="1850" y="1444"/>
                      <a:pt x="1824" y="1552"/>
                      <a:pt x="1815" y="1581"/>
                    </a:cubicBezTo>
                    <a:lnTo>
                      <a:pt x="1815" y="1581"/>
                    </a:lnTo>
                    <a:cubicBezTo>
                      <a:pt x="1850" y="1600"/>
                      <a:pt x="1874" y="1631"/>
                      <a:pt x="1885" y="1672"/>
                    </a:cubicBezTo>
                    <a:lnTo>
                      <a:pt x="1885" y="1672"/>
                    </a:lnTo>
                    <a:cubicBezTo>
                      <a:pt x="1907" y="1749"/>
                      <a:pt x="1882" y="1857"/>
                      <a:pt x="1821" y="1955"/>
                    </a:cubicBezTo>
                    <a:lnTo>
                      <a:pt x="1821" y="1955"/>
                    </a:lnTo>
                    <a:cubicBezTo>
                      <a:pt x="1623" y="2275"/>
                      <a:pt x="1426" y="2203"/>
                      <a:pt x="1393" y="2189"/>
                    </a:cubicBezTo>
                    <a:lnTo>
                      <a:pt x="1032" y="2408"/>
                    </a:lnTo>
                    <a:lnTo>
                      <a:pt x="1032" y="2408"/>
                    </a:lnTo>
                    <a:cubicBezTo>
                      <a:pt x="1022" y="2422"/>
                      <a:pt x="951" y="2523"/>
                      <a:pt x="839" y="2677"/>
                    </a:cubicBezTo>
                    <a:lnTo>
                      <a:pt x="839" y="2677"/>
                    </a:lnTo>
                    <a:cubicBezTo>
                      <a:pt x="838" y="2679"/>
                      <a:pt x="836" y="2680"/>
                      <a:pt x="832" y="26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124">
                <a:extLst>
                  <a:ext uri="{FF2B5EF4-FFF2-40B4-BE49-F238E27FC236}">
                    <a16:creationId xmlns:a16="http://schemas.microsoft.com/office/drawing/2014/main" id="{D00C0679-DF89-498D-918B-E6224CF89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35077" y="8704459"/>
                <a:ext cx="1110622" cy="1208735"/>
              </a:xfrm>
              <a:custGeom>
                <a:avLst/>
                <a:gdLst>
                  <a:gd name="T0" fmla="*/ 423 w 1247"/>
                  <a:gd name="T1" fmla="*/ 0 h 1359"/>
                  <a:gd name="T2" fmla="*/ 0 w 1247"/>
                  <a:gd name="T3" fmla="*/ 415 h 1359"/>
                  <a:gd name="T4" fmla="*/ 0 w 1247"/>
                  <a:gd name="T5" fmla="*/ 415 h 1359"/>
                  <a:gd name="T6" fmla="*/ 876 w 1247"/>
                  <a:gd name="T7" fmla="*/ 1358 h 1359"/>
                  <a:gd name="T8" fmla="*/ 876 w 1247"/>
                  <a:gd name="T9" fmla="*/ 1358 h 1359"/>
                  <a:gd name="T10" fmla="*/ 1246 w 1247"/>
                  <a:gd name="T11" fmla="*/ 867 h 1359"/>
                  <a:gd name="T12" fmla="*/ 1246 w 1247"/>
                  <a:gd name="T13" fmla="*/ 867 h 1359"/>
                  <a:gd name="T14" fmla="*/ 423 w 1247"/>
                  <a:gd name="T15" fmla="*/ 0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7" h="1359">
                    <a:moveTo>
                      <a:pt x="423" y="0"/>
                    </a:moveTo>
                    <a:lnTo>
                      <a:pt x="0" y="415"/>
                    </a:lnTo>
                    <a:lnTo>
                      <a:pt x="0" y="415"/>
                    </a:lnTo>
                    <a:cubicBezTo>
                      <a:pt x="157" y="508"/>
                      <a:pt x="618" y="814"/>
                      <a:pt x="876" y="1358"/>
                    </a:cubicBezTo>
                    <a:lnTo>
                      <a:pt x="876" y="1358"/>
                    </a:lnTo>
                    <a:cubicBezTo>
                      <a:pt x="1023" y="1170"/>
                      <a:pt x="1150" y="999"/>
                      <a:pt x="1246" y="867"/>
                    </a:cubicBezTo>
                    <a:lnTo>
                      <a:pt x="1246" y="867"/>
                    </a:lnTo>
                    <a:cubicBezTo>
                      <a:pt x="995" y="383"/>
                      <a:pt x="588" y="100"/>
                      <a:pt x="423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125">
                <a:extLst>
                  <a:ext uri="{FF2B5EF4-FFF2-40B4-BE49-F238E27FC236}">
                    <a16:creationId xmlns:a16="http://schemas.microsoft.com/office/drawing/2014/main" id="{5FFBCD98-F0CC-4410-9973-37043791C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7228" y="8696610"/>
                <a:ext cx="1126320" cy="1224433"/>
              </a:xfrm>
              <a:custGeom>
                <a:avLst/>
                <a:gdLst>
                  <a:gd name="T0" fmla="*/ 23 w 1266"/>
                  <a:gd name="T1" fmla="*/ 422 h 1377"/>
                  <a:gd name="T2" fmla="*/ 23 w 1266"/>
                  <a:gd name="T3" fmla="*/ 422 h 1377"/>
                  <a:gd name="T4" fmla="*/ 886 w 1266"/>
                  <a:gd name="T5" fmla="*/ 1351 h 1377"/>
                  <a:gd name="T6" fmla="*/ 886 w 1266"/>
                  <a:gd name="T7" fmla="*/ 1351 h 1377"/>
                  <a:gd name="T8" fmla="*/ 1246 w 1266"/>
                  <a:gd name="T9" fmla="*/ 875 h 1377"/>
                  <a:gd name="T10" fmla="*/ 1246 w 1266"/>
                  <a:gd name="T11" fmla="*/ 875 h 1377"/>
                  <a:gd name="T12" fmla="*/ 433 w 1266"/>
                  <a:gd name="T13" fmla="*/ 20 h 1377"/>
                  <a:gd name="T14" fmla="*/ 23 w 1266"/>
                  <a:gd name="T15" fmla="*/ 422 h 1377"/>
                  <a:gd name="T16" fmla="*/ 885 w 1266"/>
                  <a:gd name="T17" fmla="*/ 1376 h 1377"/>
                  <a:gd name="T18" fmla="*/ 885 w 1266"/>
                  <a:gd name="T19" fmla="*/ 1376 h 1377"/>
                  <a:gd name="T20" fmla="*/ 884 w 1266"/>
                  <a:gd name="T21" fmla="*/ 1375 h 1377"/>
                  <a:gd name="T22" fmla="*/ 884 w 1266"/>
                  <a:gd name="T23" fmla="*/ 1375 h 1377"/>
                  <a:gd name="T24" fmla="*/ 878 w 1266"/>
                  <a:gd name="T25" fmla="*/ 1371 h 1377"/>
                  <a:gd name="T26" fmla="*/ 878 w 1266"/>
                  <a:gd name="T27" fmla="*/ 1371 h 1377"/>
                  <a:gd name="T28" fmla="*/ 5 w 1266"/>
                  <a:gd name="T29" fmla="*/ 432 h 1377"/>
                  <a:gd name="T30" fmla="*/ 5 w 1266"/>
                  <a:gd name="T31" fmla="*/ 432 h 1377"/>
                  <a:gd name="T32" fmla="*/ 1 w 1266"/>
                  <a:gd name="T33" fmla="*/ 425 h 1377"/>
                  <a:gd name="T34" fmla="*/ 1 w 1266"/>
                  <a:gd name="T35" fmla="*/ 425 h 1377"/>
                  <a:gd name="T36" fmla="*/ 4 w 1266"/>
                  <a:gd name="T37" fmla="*/ 418 h 1377"/>
                  <a:gd name="T38" fmla="*/ 426 w 1266"/>
                  <a:gd name="T39" fmla="*/ 3 h 1377"/>
                  <a:gd name="T40" fmla="*/ 426 w 1266"/>
                  <a:gd name="T41" fmla="*/ 3 h 1377"/>
                  <a:gd name="T42" fmla="*/ 436 w 1266"/>
                  <a:gd name="T43" fmla="*/ 1 h 1377"/>
                  <a:gd name="T44" fmla="*/ 436 w 1266"/>
                  <a:gd name="T45" fmla="*/ 1 h 1377"/>
                  <a:gd name="T46" fmla="*/ 1263 w 1266"/>
                  <a:gd name="T47" fmla="*/ 871 h 1377"/>
                  <a:gd name="T48" fmla="*/ 1263 w 1266"/>
                  <a:gd name="T49" fmla="*/ 871 h 1377"/>
                  <a:gd name="T50" fmla="*/ 1262 w 1266"/>
                  <a:gd name="T51" fmla="*/ 881 h 1377"/>
                  <a:gd name="T52" fmla="*/ 1262 w 1266"/>
                  <a:gd name="T53" fmla="*/ 881 h 1377"/>
                  <a:gd name="T54" fmla="*/ 891 w 1266"/>
                  <a:gd name="T55" fmla="*/ 1373 h 1377"/>
                  <a:gd name="T56" fmla="*/ 891 w 1266"/>
                  <a:gd name="T57" fmla="*/ 1373 h 1377"/>
                  <a:gd name="T58" fmla="*/ 885 w 1266"/>
                  <a:gd name="T59" fmla="*/ 1376 h 1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66" h="1377">
                    <a:moveTo>
                      <a:pt x="23" y="422"/>
                    </a:moveTo>
                    <a:lnTo>
                      <a:pt x="23" y="422"/>
                    </a:lnTo>
                    <a:cubicBezTo>
                      <a:pt x="207" y="532"/>
                      <a:pt x="636" y="830"/>
                      <a:pt x="886" y="1351"/>
                    </a:cubicBezTo>
                    <a:lnTo>
                      <a:pt x="886" y="1351"/>
                    </a:lnTo>
                    <a:cubicBezTo>
                      <a:pt x="1007" y="1197"/>
                      <a:pt x="1128" y="1037"/>
                      <a:pt x="1246" y="875"/>
                    </a:cubicBezTo>
                    <a:lnTo>
                      <a:pt x="1246" y="875"/>
                    </a:lnTo>
                    <a:cubicBezTo>
                      <a:pt x="997" y="400"/>
                      <a:pt x="599" y="121"/>
                      <a:pt x="433" y="20"/>
                    </a:cubicBezTo>
                    <a:lnTo>
                      <a:pt x="23" y="422"/>
                    </a:lnTo>
                    <a:close/>
                    <a:moveTo>
                      <a:pt x="885" y="1376"/>
                    </a:moveTo>
                    <a:lnTo>
                      <a:pt x="885" y="1376"/>
                    </a:lnTo>
                    <a:cubicBezTo>
                      <a:pt x="885" y="1376"/>
                      <a:pt x="885" y="1376"/>
                      <a:pt x="884" y="1375"/>
                    </a:cubicBezTo>
                    <a:lnTo>
                      <a:pt x="884" y="1375"/>
                    </a:lnTo>
                    <a:cubicBezTo>
                      <a:pt x="881" y="1375"/>
                      <a:pt x="879" y="1374"/>
                      <a:pt x="878" y="1371"/>
                    </a:cubicBezTo>
                    <a:lnTo>
                      <a:pt x="878" y="1371"/>
                    </a:lnTo>
                    <a:cubicBezTo>
                      <a:pt x="617" y="823"/>
                      <a:pt x="144" y="514"/>
                      <a:pt x="5" y="432"/>
                    </a:cubicBezTo>
                    <a:lnTo>
                      <a:pt x="5" y="432"/>
                    </a:lnTo>
                    <a:cubicBezTo>
                      <a:pt x="3" y="430"/>
                      <a:pt x="1" y="428"/>
                      <a:pt x="1" y="425"/>
                    </a:cubicBezTo>
                    <a:lnTo>
                      <a:pt x="1" y="425"/>
                    </a:lnTo>
                    <a:cubicBezTo>
                      <a:pt x="0" y="423"/>
                      <a:pt x="2" y="419"/>
                      <a:pt x="4" y="418"/>
                    </a:cubicBezTo>
                    <a:lnTo>
                      <a:pt x="426" y="3"/>
                    </a:lnTo>
                    <a:lnTo>
                      <a:pt x="426" y="3"/>
                    </a:lnTo>
                    <a:cubicBezTo>
                      <a:pt x="428" y="1"/>
                      <a:pt x="433" y="0"/>
                      <a:pt x="436" y="1"/>
                    </a:cubicBezTo>
                    <a:lnTo>
                      <a:pt x="436" y="1"/>
                    </a:lnTo>
                    <a:cubicBezTo>
                      <a:pt x="600" y="101"/>
                      <a:pt x="1010" y="385"/>
                      <a:pt x="1263" y="871"/>
                    </a:cubicBezTo>
                    <a:lnTo>
                      <a:pt x="1263" y="871"/>
                    </a:lnTo>
                    <a:cubicBezTo>
                      <a:pt x="1265" y="875"/>
                      <a:pt x="1265" y="878"/>
                      <a:pt x="1262" y="881"/>
                    </a:cubicBezTo>
                    <a:lnTo>
                      <a:pt x="1262" y="881"/>
                    </a:lnTo>
                    <a:cubicBezTo>
                      <a:pt x="1140" y="1047"/>
                      <a:pt x="1016" y="1213"/>
                      <a:pt x="891" y="1373"/>
                    </a:cubicBezTo>
                    <a:lnTo>
                      <a:pt x="891" y="1373"/>
                    </a:lnTo>
                    <a:cubicBezTo>
                      <a:pt x="890" y="1375"/>
                      <a:pt x="887" y="1376"/>
                      <a:pt x="885" y="13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126">
                <a:extLst>
                  <a:ext uri="{FF2B5EF4-FFF2-40B4-BE49-F238E27FC236}">
                    <a16:creationId xmlns:a16="http://schemas.microsoft.com/office/drawing/2014/main" id="{4AC2F68D-2C7D-4D13-ADE6-8943619B3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8889" y="7421161"/>
                <a:ext cx="1871970" cy="1244054"/>
              </a:xfrm>
              <a:custGeom>
                <a:avLst/>
                <a:gdLst>
                  <a:gd name="T0" fmla="*/ 669 w 2104"/>
                  <a:gd name="T1" fmla="*/ 1335 h 1396"/>
                  <a:gd name="T2" fmla="*/ 669 w 2104"/>
                  <a:gd name="T3" fmla="*/ 1335 h 1396"/>
                  <a:gd name="T4" fmla="*/ 1000 w 2104"/>
                  <a:gd name="T5" fmla="*/ 1132 h 1396"/>
                  <a:gd name="T6" fmla="*/ 1023 w 2104"/>
                  <a:gd name="T7" fmla="*/ 1162 h 1396"/>
                  <a:gd name="T8" fmla="*/ 1023 w 2104"/>
                  <a:gd name="T9" fmla="*/ 1162 h 1396"/>
                  <a:gd name="T10" fmla="*/ 1228 w 2104"/>
                  <a:gd name="T11" fmla="*/ 1150 h 1396"/>
                  <a:gd name="T12" fmla="*/ 1250 w 2104"/>
                  <a:gd name="T13" fmla="*/ 1115 h 1396"/>
                  <a:gd name="T14" fmla="*/ 1250 w 2104"/>
                  <a:gd name="T15" fmla="*/ 1115 h 1396"/>
                  <a:gd name="T16" fmla="*/ 1531 w 2104"/>
                  <a:gd name="T17" fmla="*/ 1321 h 1396"/>
                  <a:gd name="T18" fmla="*/ 1531 w 2104"/>
                  <a:gd name="T19" fmla="*/ 1321 h 1396"/>
                  <a:gd name="T20" fmla="*/ 2085 w 2104"/>
                  <a:gd name="T21" fmla="*/ 530 h 1396"/>
                  <a:gd name="T22" fmla="*/ 2085 w 2104"/>
                  <a:gd name="T23" fmla="*/ 530 h 1396"/>
                  <a:gd name="T24" fmla="*/ 1838 w 2104"/>
                  <a:gd name="T25" fmla="*/ 151 h 1396"/>
                  <a:gd name="T26" fmla="*/ 1838 w 2104"/>
                  <a:gd name="T27" fmla="*/ 151 h 1396"/>
                  <a:gd name="T28" fmla="*/ 1240 w 2104"/>
                  <a:gd name="T29" fmla="*/ 874 h 1396"/>
                  <a:gd name="T30" fmla="*/ 1224 w 2104"/>
                  <a:gd name="T31" fmla="*/ 857 h 1396"/>
                  <a:gd name="T32" fmla="*/ 1224 w 2104"/>
                  <a:gd name="T33" fmla="*/ 857 h 1396"/>
                  <a:gd name="T34" fmla="*/ 1000 w 2104"/>
                  <a:gd name="T35" fmla="*/ 860 h 1396"/>
                  <a:gd name="T36" fmla="*/ 987 w 2104"/>
                  <a:gd name="T37" fmla="*/ 874 h 1396"/>
                  <a:gd name="T38" fmla="*/ 987 w 2104"/>
                  <a:gd name="T39" fmla="*/ 874 h 1396"/>
                  <a:gd name="T40" fmla="*/ 199 w 2104"/>
                  <a:gd name="T41" fmla="*/ 174 h 1396"/>
                  <a:gd name="T42" fmla="*/ 199 w 2104"/>
                  <a:gd name="T43" fmla="*/ 174 h 1396"/>
                  <a:gd name="T44" fmla="*/ 51 w 2104"/>
                  <a:gd name="T45" fmla="*/ 607 h 1396"/>
                  <a:gd name="T46" fmla="*/ 51 w 2104"/>
                  <a:gd name="T47" fmla="*/ 607 h 1396"/>
                  <a:gd name="T48" fmla="*/ 669 w 2104"/>
                  <a:gd name="T49" fmla="*/ 1335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04" h="1396">
                    <a:moveTo>
                      <a:pt x="669" y="1335"/>
                    </a:moveTo>
                    <a:lnTo>
                      <a:pt x="669" y="1335"/>
                    </a:lnTo>
                    <a:cubicBezTo>
                      <a:pt x="919" y="1395"/>
                      <a:pt x="1000" y="1132"/>
                      <a:pt x="1000" y="1132"/>
                    </a:cubicBezTo>
                    <a:lnTo>
                      <a:pt x="1023" y="1162"/>
                    </a:lnTo>
                    <a:lnTo>
                      <a:pt x="1023" y="1162"/>
                    </a:lnTo>
                    <a:cubicBezTo>
                      <a:pt x="1078" y="1232"/>
                      <a:pt x="1182" y="1226"/>
                      <a:pt x="1228" y="1150"/>
                    </a:cubicBezTo>
                    <a:lnTo>
                      <a:pt x="1250" y="1115"/>
                    </a:lnTo>
                    <a:lnTo>
                      <a:pt x="1250" y="1115"/>
                    </a:lnTo>
                    <a:cubicBezTo>
                      <a:pt x="1250" y="1115"/>
                      <a:pt x="1359" y="1346"/>
                      <a:pt x="1531" y="1321"/>
                    </a:cubicBezTo>
                    <a:lnTo>
                      <a:pt x="1531" y="1321"/>
                    </a:lnTo>
                    <a:cubicBezTo>
                      <a:pt x="1835" y="1277"/>
                      <a:pt x="2085" y="530"/>
                      <a:pt x="2085" y="530"/>
                    </a:cubicBezTo>
                    <a:lnTo>
                      <a:pt x="2085" y="530"/>
                    </a:lnTo>
                    <a:cubicBezTo>
                      <a:pt x="2085" y="530"/>
                      <a:pt x="2103" y="151"/>
                      <a:pt x="1838" y="151"/>
                    </a:cubicBezTo>
                    <a:lnTo>
                      <a:pt x="1838" y="151"/>
                    </a:lnTo>
                    <a:cubicBezTo>
                      <a:pt x="1573" y="151"/>
                      <a:pt x="1240" y="874"/>
                      <a:pt x="1240" y="874"/>
                    </a:cubicBezTo>
                    <a:lnTo>
                      <a:pt x="1224" y="857"/>
                    </a:lnTo>
                    <a:lnTo>
                      <a:pt x="1224" y="857"/>
                    </a:lnTo>
                    <a:cubicBezTo>
                      <a:pt x="1162" y="792"/>
                      <a:pt x="1060" y="793"/>
                      <a:pt x="1000" y="860"/>
                    </a:cubicBezTo>
                    <a:lnTo>
                      <a:pt x="987" y="874"/>
                    </a:lnTo>
                    <a:lnTo>
                      <a:pt x="987" y="874"/>
                    </a:lnTo>
                    <a:cubicBezTo>
                      <a:pt x="987" y="874"/>
                      <a:pt x="572" y="0"/>
                      <a:pt x="199" y="174"/>
                    </a:cubicBezTo>
                    <a:lnTo>
                      <a:pt x="199" y="174"/>
                    </a:lnTo>
                    <a:cubicBezTo>
                      <a:pt x="0" y="267"/>
                      <a:pt x="51" y="607"/>
                      <a:pt x="51" y="607"/>
                    </a:cubicBezTo>
                    <a:lnTo>
                      <a:pt x="51" y="607"/>
                    </a:lnTo>
                    <a:cubicBezTo>
                      <a:pt x="51" y="607"/>
                      <a:pt x="434" y="1278"/>
                      <a:pt x="669" y="1335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127">
                <a:extLst>
                  <a:ext uri="{FF2B5EF4-FFF2-40B4-BE49-F238E27FC236}">
                    <a16:creationId xmlns:a16="http://schemas.microsoft.com/office/drawing/2014/main" id="{B5955CD5-F16D-4EE9-8044-C87821B6D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587" y="7429010"/>
                <a:ext cx="1856272" cy="1193037"/>
              </a:xfrm>
              <a:custGeom>
                <a:avLst/>
                <a:gdLst>
                  <a:gd name="T0" fmla="*/ 42 w 2086"/>
                  <a:gd name="T1" fmla="*/ 592 h 1341"/>
                  <a:gd name="T2" fmla="*/ 262 w 2086"/>
                  <a:gd name="T3" fmla="*/ 932 h 1341"/>
                  <a:gd name="T4" fmla="*/ 655 w 2086"/>
                  <a:gd name="T5" fmla="*/ 1314 h 1341"/>
                  <a:gd name="T6" fmla="*/ 905 w 2086"/>
                  <a:gd name="T7" fmla="*/ 1238 h 1341"/>
                  <a:gd name="T8" fmla="*/ 975 w 2086"/>
                  <a:gd name="T9" fmla="*/ 1117 h 1341"/>
                  <a:gd name="T10" fmla="*/ 981 w 2086"/>
                  <a:gd name="T11" fmla="*/ 1111 h 1341"/>
                  <a:gd name="T12" fmla="*/ 1013 w 2086"/>
                  <a:gd name="T13" fmla="*/ 1143 h 1341"/>
                  <a:gd name="T14" fmla="*/ 1111 w 2086"/>
                  <a:gd name="T15" fmla="*/ 1189 h 1341"/>
                  <a:gd name="T16" fmla="*/ 1204 w 2086"/>
                  <a:gd name="T17" fmla="*/ 1132 h 1341"/>
                  <a:gd name="T18" fmla="*/ 1225 w 2086"/>
                  <a:gd name="T19" fmla="*/ 1098 h 1341"/>
                  <a:gd name="T20" fmla="*/ 1233 w 2086"/>
                  <a:gd name="T21" fmla="*/ 1094 h 1341"/>
                  <a:gd name="T22" fmla="*/ 1240 w 2086"/>
                  <a:gd name="T23" fmla="*/ 1099 h 1341"/>
                  <a:gd name="T24" fmla="*/ 1513 w 2086"/>
                  <a:gd name="T25" fmla="*/ 1299 h 1341"/>
                  <a:gd name="T26" fmla="*/ 2059 w 2086"/>
                  <a:gd name="T27" fmla="*/ 516 h 1341"/>
                  <a:gd name="T28" fmla="*/ 1972 w 2086"/>
                  <a:gd name="T29" fmla="*/ 211 h 1341"/>
                  <a:gd name="T30" fmla="*/ 1821 w 2086"/>
                  <a:gd name="T31" fmla="*/ 147 h 1341"/>
                  <a:gd name="T32" fmla="*/ 1231 w 2086"/>
                  <a:gd name="T33" fmla="*/ 865 h 1341"/>
                  <a:gd name="T34" fmla="*/ 1225 w 2086"/>
                  <a:gd name="T35" fmla="*/ 870 h 1341"/>
                  <a:gd name="T36" fmla="*/ 1201 w 2086"/>
                  <a:gd name="T37" fmla="*/ 850 h 1341"/>
                  <a:gd name="T38" fmla="*/ 1095 w 2086"/>
                  <a:gd name="T39" fmla="*/ 805 h 1341"/>
                  <a:gd name="T40" fmla="*/ 989 w 2086"/>
                  <a:gd name="T41" fmla="*/ 853 h 1341"/>
                  <a:gd name="T42" fmla="*/ 977 w 2086"/>
                  <a:gd name="T43" fmla="*/ 867 h 1341"/>
                  <a:gd name="T44" fmla="*/ 969 w 2086"/>
                  <a:gd name="T45" fmla="*/ 870 h 1341"/>
                  <a:gd name="T46" fmla="*/ 963 w 2086"/>
                  <a:gd name="T47" fmla="*/ 866 h 1341"/>
                  <a:gd name="T48" fmla="*/ 186 w 2086"/>
                  <a:gd name="T49" fmla="*/ 169 h 1341"/>
                  <a:gd name="T50" fmla="*/ 724 w 2086"/>
                  <a:gd name="T51" fmla="*/ 1340 h 1341"/>
                  <a:gd name="T52" fmla="*/ 651 w 2086"/>
                  <a:gd name="T53" fmla="*/ 1331 h 1341"/>
                  <a:gd name="T54" fmla="*/ 26 w 2086"/>
                  <a:gd name="T55" fmla="*/ 600 h 1341"/>
                  <a:gd name="T56" fmla="*/ 26 w 2086"/>
                  <a:gd name="T57" fmla="*/ 596 h 1341"/>
                  <a:gd name="T58" fmla="*/ 25 w 2086"/>
                  <a:gd name="T59" fmla="*/ 411 h 1341"/>
                  <a:gd name="T60" fmla="*/ 179 w 2086"/>
                  <a:gd name="T61" fmla="*/ 153 h 1341"/>
                  <a:gd name="T62" fmla="*/ 723 w 2086"/>
                  <a:gd name="T63" fmla="*/ 440 h 1341"/>
                  <a:gd name="T64" fmla="*/ 973 w 2086"/>
                  <a:gd name="T65" fmla="*/ 846 h 1341"/>
                  <a:gd name="T66" fmla="*/ 977 w 2086"/>
                  <a:gd name="T67" fmla="*/ 841 h 1341"/>
                  <a:gd name="T68" fmla="*/ 1095 w 2086"/>
                  <a:gd name="T69" fmla="*/ 787 h 1341"/>
                  <a:gd name="T70" fmla="*/ 1220 w 2086"/>
                  <a:gd name="T71" fmla="*/ 846 h 1341"/>
                  <a:gd name="T72" fmla="*/ 1821 w 2086"/>
                  <a:gd name="T73" fmla="*/ 130 h 1341"/>
                  <a:gd name="T74" fmla="*/ 1985 w 2086"/>
                  <a:gd name="T75" fmla="*/ 199 h 1341"/>
                  <a:gd name="T76" fmla="*/ 2076 w 2086"/>
                  <a:gd name="T77" fmla="*/ 518 h 1341"/>
                  <a:gd name="T78" fmla="*/ 2075 w 2086"/>
                  <a:gd name="T79" fmla="*/ 521 h 1341"/>
                  <a:gd name="T80" fmla="*/ 1912 w 2086"/>
                  <a:gd name="T81" fmla="*/ 900 h 1341"/>
                  <a:gd name="T82" fmla="*/ 1515 w 2086"/>
                  <a:gd name="T83" fmla="*/ 1316 h 1341"/>
                  <a:gd name="T84" fmla="*/ 1232 w 2086"/>
                  <a:gd name="T85" fmla="*/ 1120 h 1341"/>
                  <a:gd name="T86" fmla="*/ 1219 w 2086"/>
                  <a:gd name="T87" fmla="*/ 1142 h 1341"/>
                  <a:gd name="T88" fmla="*/ 1112 w 2086"/>
                  <a:gd name="T89" fmla="*/ 1208 h 1341"/>
                  <a:gd name="T90" fmla="*/ 985 w 2086"/>
                  <a:gd name="T91" fmla="*/ 1137 h 1341"/>
                  <a:gd name="T92" fmla="*/ 917 w 2086"/>
                  <a:gd name="T93" fmla="*/ 1249 h 1341"/>
                  <a:gd name="T94" fmla="*/ 724 w 2086"/>
                  <a:gd name="T95" fmla="*/ 1340 h 1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6" h="1341">
                    <a:moveTo>
                      <a:pt x="42" y="592"/>
                    </a:moveTo>
                    <a:lnTo>
                      <a:pt x="42" y="592"/>
                    </a:lnTo>
                    <a:cubicBezTo>
                      <a:pt x="52" y="609"/>
                      <a:pt x="144" y="768"/>
                      <a:pt x="262" y="932"/>
                    </a:cubicBezTo>
                    <a:lnTo>
                      <a:pt x="262" y="932"/>
                    </a:lnTo>
                    <a:cubicBezTo>
                      <a:pt x="424" y="1159"/>
                      <a:pt x="559" y="1291"/>
                      <a:pt x="655" y="1314"/>
                    </a:cubicBezTo>
                    <a:lnTo>
                      <a:pt x="655" y="1314"/>
                    </a:lnTo>
                    <a:cubicBezTo>
                      <a:pt x="754" y="1337"/>
                      <a:pt x="839" y="1312"/>
                      <a:pt x="905" y="1238"/>
                    </a:cubicBezTo>
                    <a:lnTo>
                      <a:pt x="905" y="1238"/>
                    </a:lnTo>
                    <a:cubicBezTo>
                      <a:pt x="954" y="1182"/>
                      <a:pt x="975" y="1117"/>
                      <a:pt x="975" y="1117"/>
                    </a:cubicBezTo>
                    <a:lnTo>
                      <a:pt x="975" y="1117"/>
                    </a:lnTo>
                    <a:cubicBezTo>
                      <a:pt x="976" y="1113"/>
                      <a:pt x="978" y="1111"/>
                      <a:pt x="981" y="1111"/>
                    </a:cubicBezTo>
                    <a:lnTo>
                      <a:pt x="981" y="1111"/>
                    </a:lnTo>
                    <a:cubicBezTo>
                      <a:pt x="984" y="1110"/>
                      <a:pt x="988" y="1111"/>
                      <a:pt x="989" y="1114"/>
                    </a:cubicBezTo>
                    <a:lnTo>
                      <a:pt x="1013" y="1143"/>
                    </a:lnTo>
                    <a:lnTo>
                      <a:pt x="1013" y="1143"/>
                    </a:lnTo>
                    <a:cubicBezTo>
                      <a:pt x="1036" y="1175"/>
                      <a:pt x="1072" y="1192"/>
                      <a:pt x="1111" y="1189"/>
                    </a:cubicBezTo>
                    <a:lnTo>
                      <a:pt x="1111" y="1189"/>
                    </a:lnTo>
                    <a:cubicBezTo>
                      <a:pt x="1150" y="1187"/>
                      <a:pt x="1184" y="1166"/>
                      <a:pt x="1204" y="1132"/>
                    </a:cubicBezTo>
                    <a:lnTo>
                      <a:pt x="1225" y="1098"/>
                    </a:lnTo>
                    <a:lnTo>
                      <a:pt x="1225" y="1098"/>
                    </a:lnTo>
                    <a:cubicBezTo>
                      <a:pt x="1227" y="1095"/>
                      <a:pt x="1230" y="1094"/>
                      <a:pt x="1233" y="1094"/>
                    </a:cubicBezTo>
                    <a:lnTo>
                      <a:pt x="1233" y="1094"/>
                    </a:lnTo>
                    <a:cubicBezTo>
                      <a:pt x="1236" y="1094"/>
                      <a:pt x="1239" y="1096"/>
                      <a:pt x="1240" y="1099"/>
                    </a:cubicBezTo>
                    <a:lnTo>
                      <a:pt x="1240" y="1099"/>
                    </a:lnTo>
                    <a:cubicBezTo>
                      <a:pt x="1241" y="1100"/>
                      <a:pt x="1350" y="1322"/>
                      <a:pt x="1513" y="1299"/>
                    </a:cubicBezTo>
                    <a:lnTo>
                      <a:pt x="1513" y="1299"/>
                    </a:lnTo>
                    <a:cubicBezTo>
                      <a:pt x="1802" y="1257"/>
                      <a:pt x="2047" y="550"/>
                      <a:pt x="2059" y="516"/>
                    </a:cubicBezTo>
                    <a:lnTo>
                      <a:pt x="2059" y="516"/>
                    </a:lnTo>
                    <a:cubicBezTo>
                      <a:pt x="2060" y="499"/>
                      <a:pt x="2063" y="311"/>
                      <a:pt x="1972" y="211"/>
                    </a:cubicBezTo>
                    <a:lnTo>
                      <a:pt x="1972" y="211"/>
                    </a:lnTo>
                    <a:cubicBezTo>
                      <a:pt x="1934" y="169"/>
                      <a:pt x="1883" y="147"/>
                      <a:pt x="1821" y="147"/>
                    </a:cubicBezTo>
                    <a:lnTo>
                      <a:pt x="1821" y="147"/>
                    </a:lnTo>
                    <a:cubicBezTo>
                      <a:pt x="1564" y="147"/>
                      <a:pt x="1234" y="858"/>
                      <a:pt x="1231" y="865"/>
                    </a:cubicBezTo>
                    <a:lnTo>
                      <a:pt x="1231" y="865"/>
                    </a:lnTo>
                    <a:cubicBezTo>
                      <a:pt x="1229" y="867"/>
                      <a:pt x="1227" y="870"/>
                      <a:pt x="1225" y="870"/>
                    </a:cubicBezTo>
                    <a:lnTo>
                      <a:pt x="1225" y="870"/>
                    </a:lnTo>
                    <a:cubicBezTo>
                      <a:pt x="1222" y="871"/>
                      <a:pt x="1219" y="870"/>
                      <a:pt x="1217" y="867"/>
                    </a:cubicBezTo>
                    <a:lnTo>
                      <a:pt x="1201" y="850"/>
                    </a:lnTo>
                    <a:lnTo>
                      <a:pt x="1201" y="850"/>
                    </a:lnTo>
                    <a:cubicBezTo>
                      <a:pt x="1173" y="821"/>
                      <a:pt x="1135" y="804"/>
                      <a:pt x="1095" y="805"/>
                    </a:cubicBezTo>
                    <a:lnTo>
                      <a:pt x="1095" y="805"/>
                    </a:lnTo>
                    <a:cubicBezTo>
                      <a:pt x="1055" y="806"/>
                      <a:pt x="1018" y="822"/>
                      <a:pt x="989" y="853"/>
                    </a:cubicBezTo>
                    <a:lnTo>
                      <a:pt x="977" y="867"/>
                    </a:lnTo>
                    <a:lnTo>
                      <a:pt x="977" y="867"/>
                    </a:lnTo>
                    <a:cubicBezTo>
                      <a:pt x="975" y="869"/>
                      <a:pt x="973" y="871"/>
                      <a:pt x="969" y="870"/>
                    </a:cubicBezTo>
                    <a:lnTo>
                      <a:pt x="969" y="870"/>
                    </a:lnTo>
                    <a:cubicBezTo>
                      <a:pt x="966" y="870"/>
                      <a:pt x="964" y="868"/>
                      <a:pt x="963" y="866"/>
                    </a:cubicBezTo>
                    <a:lnTo>
                      <a:pt x="963" y="866"/>
                    </a:lnTo>
                    <a:cubicBezTo>
                      <a:pt x="959" y="857"/>
                      <a:pt x="546" y="0"/>
                      <a:pt x="186" y="169"/>
                    </a:cubicBezTo>
                    <a:lnTo>
                      <a:pt x="186" y="169"/>
                    </a:lnTo>
                    <a:cubicBezTo>
                      <a:pt x="0" y="255"/>
                      <a:pt x="38" y="566"/>
                      <a:pt x="42" y="592"/>
                    </a:cubicBezTo>
                    <a:close/>
                    <a:moveTo>
                      <a:pt x="724" y="1340"/>
                    </a:moveTo>
                    <a:lnTo>
                      <a:pt x="724" y="1340"/>
                    </a:lnTo>
                    <a:cubicBezTo>
                      <a:pt x="701" y="1340"/>
                      <a:pt x="677" y="1337"/>
                      <a:pt x="651" y="1331"/>
                    </a:cubicBezTo>
                    <a:lnTo>
                      <a:pt x="651" y="1331"/>
                    </a:lnTo>
                    <a:cubicBezTo>
                      <a:pt x="414" y="1274"/>
                      <a:pt x="43" y="627"/>
                      <a:pt x="26" y="600"/>
                    </a:cubicBezTo>
                    <a:lnTo>
                      <a:pt x="26" y="600"/>
                    </a:lnTo>
                    <a:cubicBezTo>
                      <a:pt x="26" y="599"/>
                      <a:pt x="26" y="597"/>
                      <a:pt x="26" y="596"/>
                    </a:cubicBezTo>
                    <a:lnTo>
                      <a:pt x="26" y="596"/>
                    </a:lnTo>
                    <a:cubicBezTo>
                      <a:pt x="25" y="593"/>
                      <a:pt x="13" y="509"/>
                      <a:pt x="25" y="411"/>
                    </a:cubicBezTo>
                    <a:lnTo>
                      <a:pt x="25" y="411"/>
                    </a:lnTo>
                    <a:cubicBezTo>
                      <a:pt x="41" y="282"/>
                      <a:pt x="94" y="192"/>
                      <a:pt x="179" y="153"/>
                    </a:cubicBezTo>
                    <a:lnTo>
                      <a:pt x="179" y="153"/>
                    </a:lnTo>
                    <a:cubicBezTo>
                      <a:pt x="335" y="80"/>
                      <a:pt x="523" y="179"/>
                      <a:pt x="723" y="440"/>
                    </a:cubicBezTo>
                    <a:lnTo>
                      <a:pt x="723" y="440"/>
                    </a:lnTo>
                    <a:cubicBezTo>
                      <a:pt x="852" y="611"/>
                      <a:pt x="949" y="799"/>
                      <a:pt x="973" y="846"/>
                    </a:cubicBezTo>
                    <a:lnTo>
                      <a:pt x="977" y="841"/>
                    </a:lnTo>
                    <a:lnTo>
                      <a:pt x="977" y="841"/>
                    </a:lnTo>
                    <a:cubicBezTo>
                      <a:pt x="1009" y="807"/>
                      <a:pt x="1049" y="788"/>
                      <a:pt x="1095" y="787"/>
                    </a:cubicBezTo>
                    <a:lnTo>
                      <a:pt x="1095" y="787"/>
                    </a:lnTo>
                    <a:cubicBezTo>
                      <a:pt x="1139" y="787"/>
                      <a:pt x="1181" y="805"/>
                      <a:pt x="1213" y="838"/>
                    </a:cubicBezTo>
                    <a:lnTo>
                      <a:pt x="1220" y="846"/>
                    </a:lnTo>
                    <a:lnTo>
                      <a:pt x="1220" y="846"/>
                    </a:lnTo>
                    <a:cubicBezTo>
                      <a:pt x="1266" y="751"/>
                      <a:pt x="1569" y="130"/>
                      <a:pt x="1821" y="130"/>
                    </a:cubicBezTo>
                    <a:lnTo>
                      <a:pt x="1821" y="130"/>
                    </a:lnTo>
                    <a:cubicBezTo>
                      <a:pt x="1888" y="130"/>
                      <a:pt x="1943" y="153"/>
                      <a:pt x="1985" y="199"/>
                    </a:cubicBezTo>
                    <a:lnTo>
                      <a:pt x="1985" y="199"/>
                    </a:lnTo>
                    <a:cubicBezTo>
                      <a:pt x="2085" y="309"/>
                      <a:pt x="2076" y="510"/>
                      <a:pt x="2076" y="518"/>
                    </a:cubicBezTo>
                    <a:lnTo>
                      <a:pt x="2076" y="518"/>
                    </a:lnTo>
                    <a:cubicBezTo>
                      <a:pt x="2076" y="519"/>
                      <a:pt x="2076" y="520"/>
                      <a:pt x="2075" y="521"/>
                    </a:cubicBezTo>
                    <a:lnTo>
                      <a:pt x="2075" y="521"/>
                    </a:lnTo>
                    <a:cubicBezTo>
                      <a:pt x="2075" y="522"/>
                      <a:pt x="2012" y="710"/>
                      <a:pt x="1912" y="900"/>
                    </a:cubicBezTo>
                    <a:lnTo>
                      <a:pt x="1912" y="900"/>
                    </a:lnTo>
                    <a:cubicBezTo>
                      <a:pt x="1777" y="1158"/>
                      <a:pt x="1644" y="1298"/>
                      <a:pt x="1515" y="1316"/>
                    </a:cubicBezTo>
                    <a:lnTo>
                      <a:pt x="1515" y="1316"/>
                    </a:lnTo>
                    <a:cubicBezTo>
                      <a:pt x="1363" y="1338"/>
                      <a:pt x="1259" y="1170"/>
                      <a:pt x="1232" y="1120"/>
                    </a:cubicBezTo>
                    <a:lnTo>
                      <a:pt x="1219" y="1142"/>
                    </a:lnTo>
                    <a:lnTo>
                      <a:pt x="1219" y="1142"/>
                    </a:lnTo>
                    <a:cubicBezTo>
                      <a:pt x="1195" y="1181"/>
                      <a:pt x="1157" y="1204"/>
                      <a:pt x="1112" y="1208"/>
                    </a:cubicBezTo>
                    <a:lnTo>
                      <a:pt x="1112" y="1208"/>
                    </a:lnTo>
                    <a:cubicBezTo>
                      <a:pt x="1068" y="1210"/>
                      <a:pt x="1027" y="1190"/>
                      <a:pt x="999" y="1154"/>
                    </a:cubicBezTo>
                    <a:lnTo>
                      <a:pt x="985" y="1137"/>
                    </a:lnTo>
                    <a:lnTo>
                      <a:pt x="985" y="1137"/>
                    </a:lnTo>
                    <a:cubicBezTo>
                      <a:pt x="977" y="1160"/>
                      <a:pt x="955" y="1206"/>
                      <a:pt x="917" y="1249"/>
                    </a:cubicBezTo>
                    <a:lnTo>
                      <a:pt x="917" y="1249"/>
                    </a:lnTo>
                    <a:cubicBezTo>
                      <a:pt x="878" y="1293"/>
                      <a:pt x="816" y="1340"/>
                      <a:pt x="724" y="13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128">
                <a:extLst>
                  <a:ext uri="{FF2B5EF4-FFF2-40B4-BE49-F238E27FC236}">
                    <a16:creationId xmlns:a16="http://schemas.microsoft.com/office/drawing/2014/main" id="{A331C945-29B6-45D5-84CB-95AC241AD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2792" y="7790061"/>
                <a:ext cx="415993" cy="749571"/>
              </a:xfrm>
              <a:custGeom>
                <a:avLst/>
                <a:gdLst>
                  <a:gd name="T0" fmla="*/ 76 w 466"/>
                  <a:gd name="T1" fmla="*/ 843 h 844"/>
                  <a:gd name="T2" fmla="*/ 76 w 466"/>
                  <a:gd name="T3" fmla="*/ 843 h 844"/>
                  <a:gd name="T4" fmla="*/ 75 w 466"/>
                  <a:gd name="T5" fmla="*/ 843 h 844"/>
                  <a:gd name="T6" fmla="*/ 75 w 466"/>
                  <a:gd name="T7" fmla="*/ 843 h 844"/>
                  <a:gd name="T8" fmla="*/ 67 w 466"/>
                  <a:gd name="T9" fmla="*/ 833 h 844"/>
                  <a:gd name="T10" fmla="*/ 67 w 466"/>
                  <a:gd name="T11" fmla="*/ 833 h 844"/>
                  <a:gd name="T12" fmla="*/ 1 w 466"/>
                  <a:gd name="T13" fmla="*/ 346 h 844"/>
                  <a:gd name="T14" fmla="*/ 1 w 466"/>
                  <a:gd name="T15" fmla="*/ 346 h 844"/>
                  <a:gd name="T16" fmla="*/ 2 w 466"/>
                  <a:gd name="T17" fmla="*/ 337 h 844"/>
                  <a:gd name="T18" fmla="*/ 2 w 466"/>
                  <a:gd name="T19" fmla="*/ 337 h 844"/>
                  <a:gd name="T20" fmla="*/ 10 w 466"/>
                  <a:gd name="T21" fmla="*/ 333 h 844"/>
                  <a:gd name="T22" fmla="*/ 10 w 466"/>
                  <a:gd name="T23" fmla="*/ 333 h 844"/>
                  <a:gd name="T24" fmla="*/ 251 w 466"/>
                  <a:gd name="T25" fmla="*/ 324 h 844"/>
                  <a:gd name="T26" fmla="*/ 251 w 466"/>
                  <a:gd name="T27" fmla="*/ 324 h 844"/>
                  <a:gd name="T28" fmla="*/ 445 w 466"/>
                  <a:gd name="T29" fmla="*/ 127 h 844"/>
                  <a:gd name="T30" fmla="*/ 445 w 466"/>
                  <a:gd name="T31" fmla="*/ 127 h 844"/>
                  <a:gd name="T32" fmla="*/ 436 w 466"/>
                  <a:gd name="T33" fmla="*/ 84 h 844"/>
                  <a:gd name="T34" fmla="*/ 436 w 466"/>
                  <a:gd name="T35" fmla="*/ 84 h 844"/>
                  <a:gd name="T36" fmla="*/ 381 w 466"/>
                  <a:gd name="T37" fmla="*/ 51 h 844"/>
                  <a:gd name="T38" fmla="*/ 102 w 466"/>
                  <a:gd name="T39" fmla="*/ 18 h 844"/>
                  <a:gd name="T40" fmla="*/ 102 w 466"/>
                  <a:gd name="T41" fmla="*/ 18 h 844"/>
                  <a:gd name="T42" fmla="*/ 95 w 466"/>
                  <a:gd name="T43" fmla="*/ 8 h 844"/>
                  <a:gd name="T44" fmla="*/ 95 w 466"/>
                  <a:gd name="T45" fmla="*/ 8 h 844"/>
                  <a:gd name="T46" fmla="*/ 105 w 466"/>
                  <a:gd name="T47" fmla="*/ 0 h 844"/>
                  <a:gd name="T48" fmla="*/ 383 w 466"/>
                  <a:gd name="T49" fmla="*/ 34 h 844"/>
                  <a:gd name="T50" fmla="*/ 383 w 466"/>
                  <a:gd name="T51" fmla="*/ 34 h 844"/>
                  <a:gd name="T52" fmla="*/ 450 w 466"/>
                  <a:gd name="T53" fmla="*/ 74 h 844"/>
                  <a:gd name="T54" fmla="*/ 450 w 466"/>
                  <a:gd name="T55" fmla="*/ 74 h 844"/>
                  <a:gd name="T56" fmla="*/ 461 w 466"/>
                  <a:gd name="T57" fmla="*/ 132 h 844"/>
                  <a:gd name="T58" fmla="*/ 461 w 466"/>
                  <a:gd name="T59" fmla="*/ 132 h 844"/>
                  <a:gd name="T60" fmla="*/ 254 w 466"/>
                  <a:gd name="T61" fmla="*/ 341 h 844"/>
                  <a:gd name="T62" fmla="*/ 254 w 466"/>
                  <a:gd name="T63" fmla="*/ 341 h 844"/>
                  <a:gd name="T64" fmla="*/ 23 w 466"/>
                  <a:gd name="T65" fmla="*/ 352 h 844"/>
                  <a:gd name="T66" fmla="*/ 23 w 466"/>
                  <a:gd name="T67" fmla="*/ 352 h 844"/>
                  <a:gd name="T68" fmla="*/ 84 w 466"/>
                  <a:gd name="T69" fmla="*/ 836 h 844"/>
                  <a:gd name="T70" fmla="*/ 84 w 466"/>
                  <a:gd name="T71" fmla="*/ 836 h 844"/>
                  <a:gd name="T72" fmla="*/ 76 w 466"/>
                  <a:gd name="T73" fmla="*/ 843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6" h="844">
                    <a:moveTo>
                      <a:pt x="76" y="843"/>
                    </a:moveTo>
                    <a:lnTo>
                      <a:pt x="76" y="843"/>
                    </a:lnTo>
                    <a:lnTo>
                      <a:pt x="75" y="843"/>
                    </a:lnTo>
                    <a:lnTo>
                      <a:pt x="75" y="843"/>
                    </a:lnTo>
                    <a:cubicBezTo>
                      <a:pt x="70" y="842"/>
                      <a:pt x="67" y="838"/>
                      <a:pt x="67" y="833"/>
                    </a:cubicBezTo>
                    <a:lnTo>
                      <a:pt x="67" y="833"/>
                    </a:lnTo>
                    <a:cubicBezTo>
                      <a:pt x="104" y="559"/>
                      <a:pt x="2" y="348"/>
                      <a:pt x="1" y="346"/>
                    </a:cubicBezTo>
                    <a:lnTo>
                      <a:pt x="1" y="346"/>
                    </a:lnTo>
                    <a:cubicBezTo>
                      <a:pt x="0" y="343"/>
                      <a:pt x="0" y="340"/>
                      <a:pt x="2" y="337"/>
                    </a:cubicBezTo>
                    <a:lnTo>
                      <a:pt x="2" y="337"/>
                    </a:lnTo>
                    <a:cubicBezTo>
                      <a:pt x="4" y="334"/>
                      <a:pt x="6" y="333"/>
                      <a:pt x="10" y="333"/>
                    </a:cubicBezTo>
                    <a:lnTo>
                      <a:pt x="10" y="333"/>
                    </a:lnTo>
                    <a:cubicBezTo>
                      <a:pt x="11" y="333"/>
                      <a:pt x="135" y="344"/>
                      <a:pt x="251" y="324"/>
                    </a:cubicBezTo>
                    <a:lnTo>
                      <a:pt x="251" y="324"/>
                    </a:lnTo>
                    <a:cubicBezTo>
                      <a:pt x="385" y="301"/>
                      <a:pt x="424" y="207"/>
                      <a:pt x="445" y="127"/>
                    </a:cubicBezTo>
                    <a:lnTo>
                      <a:pt x="445" y="127"/>
                    </a:lnTo>
                    <a:cubicBezTo>
                      <a:pt x="448" y="114"/>
                      <a:pt x="445" y="97"/>
                      <a:pt x="436" y="84"/>
                    </a:cubicBezTo>
                    <a:lnTo>
                      <a:pt x="436" y="84"/>
                    </a:lnTo>
                    <a:cubicBezTo>
                      <a:pt x="424" y="66"/>
                      <a:pt x="404" y="55"/>
                      <a:pt x="381" y="51"/>
                    </a:cubicBezTo>
                    <a:lnTo>
                      <a:pt x="102" y="18"/>
                    </a:lnTo>
                    <a:lnTo>
                      <a:pt x="102" y="18"/>
                    </a:lnTo>
                    <a:cubicBezTo>
                      <a:pt x="98" y="17"/>
                      <a:pt x="95" y="12"/>
                      <a:pt x="95" y="8"/>
                    </a:cubicBezTo>
                    <a:lnTo>
                      <a:pt x="95" y="8"/>
                    </a:lnTo>
                    <a:cubicBezTo>
                      <a:pt x="95" y="3"/>
                      <a:pt x="100" y="0"/>
                      <a:pt x="105" y="0"/>
                    </a:cubicBezTo>
                    <a:lnTo>
                      <a:pt x="383" y="34"/>
                    </a:lnTo>
                    <a:lnTo>
                      <a:pt x="383" y="34"/>
                    </a:lnTo>
                    <a:cubicBezTo>
                      <a:pt x="411" y="38"/>
                      <a:pt x="435" y="52"/>
                      <a:pt x="450" y="74"/>
                    </a:cubicBezTo>
                    <a:lnTo>
                      <a:pt x="450" y="74"/>
                    </a:lnTo>
                    <a:cubicBezTo>
                      <a:pt x="462" y="91"/>
                      <a:pt x="465" y="113"/>
                      <a:pt x="461" y="132"/>
                    </a:cubicBezTo>
                    <a:lnTo>
                      <a:pt x="461" y="132"/>
                    </a:lnTo>
                    <a:cubicBezTo>
                      <a:pt x="441" y="209"/>
                      <a:pt x="398" y="317"/>
                      <a:pt x="254" y="341"/>
                    </a:cubicBezTo>
                    <a:lnTo>
                      <a:pt x="254" y="341"/>
                    </a:lnTo>
                    <a:cubicBezTo>
                      <a:pt x="159" y="358"/>
                      <a:pt x="59" y="354"/>
                      <a:pt x="23" y="352"/>
                    </a:cubicBezTo>
                    <a:lnTo>
                      <a:pt x="23" y="352"/>
                    </a:lnTo>
                    <a:cubicBezTo>
                      <a:pt x="45" y="404"/>
                      <a:pt x="116" y="596"/>
                      <a:pt x="84" y="836"/>
                    </a:cubicBezTo>
                    <a:lnTo>
                      <a:pt x="84" y="836"/>
                    </a:lnTo>
                    <a:cubicBezTo>
                      <a:pt x="84" y="840"/>
                      <a:pt x="80" y="843"/>
                      <a:pt x="76" y="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129">
                <a:extLst>
                  <a:ext uri="{FF2B5EF4-FFF2-40B4-BE49-F238E27FC236}">
                    <a16:creationId xmlns:a16="http://schemas.microsoft.com/office/drawing/2014/main" id="{3544A4C0-9F25-443D-8CDD-6C864EFEC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4073" y="8049075"/>
                <a:ext cx="317883" cy="996814"/>
              </a:xfrm>
              <a:custGeom>
                <a:avLst/>
                <a:gdLst>
                  <a:gd name="T0" fmla="*/ 348 w 359"/>
                  <a:gd name="T1" fmla="*/ 1118 h 1119"/>
                  <a:gd name="T2" fmla="*/ 348 w 359"/>
                  <a:gd name="T3" fmla="*/ 1118 h 1119"/>
                  <a:gd name="T4" fmla="*/ 343 w 359"/>
                  <a:gd name="T5" fmla="*/ 1116 h 1119"/>
                  <a:gd name="T6" fmla="*/ 343 w 359"/>
                  <a:gd name="T7" fmla="*/ 1116 h 1119"/>
                  <a:gd name="T8" fmla="*/ 310 w 359"/>
                  <a:gd name="T9" fmla="*/ 882 h 1119"/>
                  <a:gd name="T10" fmla="*/ 310 w 359"/>
                  <a:gd name="T11" fmla="*/ 882 h 1119"/>
                  <a:gd name="T12" fmla="*/ 194 w 359"/>
                  <a:gd name="T13" fmla="*/ 840 h 1119"/>
                  <a:gd name="T14" fmla="*/ 194 w 359"/>
                  <a:gd name="T15" fmla="*/ 840 h 1119"/>
                  <a:gd name="T16" fmla="*/ 131 w 359"/>
                  <a:gd name="T17" fmla="*/ 728 h 1119"/>
                  <a:gd name="T18" fmla="*/ 131 w 359"/>
                  <a:gd name="T19" fmla="*/ 728 h 1119"/>
                  <a:gd name="T20" fmla="*/ 189 w 359"/>
                  <a:gd name="T21" fmla="*/ 554 h 1119"/>
                  <a:gd name="T22" fmla="*/ 189 w 359"/>
                  <a:gd name="T23" fmla="*/ 554 h 1119"/>
                  <a:gd name="T24" fmla="*/ 54 w 359"/>
                  <a:gd name="T25" fmla="*/ 506 h 1119"/>
                  <a:gd name="T26" fmla="*/ 54 w 359"/>
                  <a:gd name="T27" fmla="*/ 506 h 1119"/>
                  <a:gd name="T28" fmla="*/ 17 w 359"/>
                  <a:gd name="T29" fmla="*/ 349 h 1119"/>
                  <a:gd name="T30" fmla="*/ 17 w 359"/>
                  <a:gd name="T31" fmla="*/ 349 h 1119"/>
                  <a:gd name="T32" fmla="*/ 338 w 359"/>
                  <a:gd name="T33" fmla="*/ 3 h 1119"/>
                  <a:gd name="T34" fmla="*/ 338 w 359"/>
                  <a:gd name="T35" fmla="*/ 3 h 1119"/>
                  <a:gd name="T36" fmla="*/ 350 w 359"/>
                  <a:gd name="T37" fmla="*/ 5 h 1119"/>
                  <a:gd name="T38" fmla="*/ 350 w 359"/>
                  <a:gd name="T39" fmla="*/ 5 h 1119"/>
                  <a:gd name="T40" fmla="*/ 349 w 359"/>
                  <a:gd name="T41" fmla="*/ 17 h 1119"/>
                  <a:gd name="T42" fmla="*/ 349 w 359"/>
                  <a:gd name="T43" fmla="*/ 17 h 1119"/>
                  <a:gd name="T44" fmla="*/ 34 w 359"/>
                  <a:gd name="T45" fmla="*/ 353 h 1119"/>
                  <a:gd name="T46" fmla="*/ 34 w 359"/>
                  <a:gd name="T47" fmla="*/ 353 h 1119"/>
                  <a:gd name="T48" fmla="*/ 66 w 359"/>
                  <a:gd name="T49" fmla="*/ 493 h 1119"/>
                  <a:gd name="T50" fmla="*/ 66 w 359"/>
                  <a:gd name="T51" fmla="*/ 493 h 1119"/>
                  <a:gd name="T52" fmla="*/ 213 w 359"/>
                  <a:gd name="T53" fmla="*/ 533 h 1119"/>
                  <a:gd name="T54" fmla="*/ 213 w 359"/>
                  <a:gd name="T55" fmla="*/ 533 h 1119"/>
                  <a:gd name="T56" fmla="*/ 222 w 359"/>
                  <a:gd name="T57" fmla="*/ 537 h 1119"/>
                  <a:gd name="T58" fmla="*/ 222 w 359"/>
                  <a:gd name="T59" fmla="*/ 537 h 1119"/>
                  <a:gd name="T60" fmla="*/ 220 w 359"/>
                  <a:gd name="T61" fmla="*/ 548 h 1119"/>
                  <a:gd name="T62" fmla="*/ 220 w 359"/>
                  <a:gd name="T63" fmla="*/ 548 h 1119"/>
                  <a:gd name="T64" fmla="*/ 148 w 359"/>
                  <a:gd name="T65" fmla="*/ 726 h 1119"/>
                  <a:gd name="T66" fmla="*/ 148 w 359"/>
                  <a:gd name="T67" fmla="*/ 726 h 1119"/>
                  <a:gd name="T68" fmla="*/ 204 w 359"/>
                  <a:gd name="T69" fmla="*/ 826 h 1119"/>
                  <a:gd name="T70" fmla="*/ 204 w 359"/>
                  <a:gd name="T71" fmla="*/ 826 h 1119"/>
                  <a:gd name="T72" fmla="*/ 325 w 359"/>
                  <a:gd name="T73" fmla="*/ 863 h 1119"/>
                  <a:gd name="T74" fmla="*/ 325 w 359"/>
                  <a:gd name="T75" fmla="*/ 863 h 1119"/>
                  <a:gd name="T76" fmla="*/ 333 w 359"/>
                  <a:gd name="T77" fmla="*/ 867 h 1119"/>
                  <a:gd name="T78" fmla="*/ 333 w 359"/>
                  <a:gd name="T79" fmla="*/ 867 h 1119"/>
                  <a:gd name="T80" fmla="*/ 333 w 359"/>
                  <a:gd name="T81" fmla="*/ 877 h 1119"/>
                  <a:gd name="T82" fmla="*/ 333 w 359"/>
                  <a:gd name="T83" fmla="*/ 877 h 1119"/>
                  <a:gd name="T84" fmla="*/ 353 w 359"/>
                  <a:gd name="T85" fmla="*/ 1102 h 1119"/>
                  <a:gd name="T86" fmla="*/ 353 w 359"/>
                  <a:gd name="T87" fmla="*/ 1102 h 1119"/>
                  <a:gd name="T88" fmla="*/ 355 w 359"/>
                  <a:gd name="T89" fmla="*/ 1115 h 1119"/>
                  <a:gd name="T90" fmla="*/ 355 w 359"/>
                  <a:gd name="T91" fmla="*/ 1115 h 1119"/>
                  <a:gd name="T92" fmla="*/ 348 w 359"/>
                  <a:gd name="T93" fmla="*/ 1118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9" h="1119">
                    <a:moveTo>
                      <a:pt x="348" y="1118"/>
                    </a:moveTo>
                    <a:lnTo>
                      <a:pt x="348" y="1118"/>
                    </a:lnTo>
                    <a:cubicBezTo>
                      <a:pt x="346" y="1118"/>
                      <a:pt x="345" y="1117"/>
                      <a:pt x="343" y="1116"/>
                    </a:cubicBezTo>
                    <a:lnTo>
                      <a:pt x="343" y="1116"/>
                    </a:lnTo>
                    <a:cubicBezTo>
                      <a:pt x="240" y="1032"/>
                      <a:pt x="287" y="922"/>
                      <a:pt x="310" y="882"/>
                    </a:cubicBezTo>
                    <a:lnTo>
                      <a:pt x="310" y="882"/>
                    </a:lnTo>
                    <a:cubicBezTo>
                      <a:pt x="276" y="882"/>
                      <a:pt x="231" y="868"/>
                      <a:pt x="194" y="840"/>
                    </a:cubicBezTo>
                    <a:lnTo>
                      <a:pt x="194" y="840"/>
                    </a:lnTo>
                    <a:cubicBezTo>
                      <a:pt x="159" y="812"/>
                      <a:pt x="137" y="774"/>
                      <a:pt x="131" y="728"/>
                    </a:cubicBezTo>
                    <a:lnTo>
                      <a:pt x="131" y="728"/>
                    </a:lnTo>
                    <a:cubicBezTo>
                      <a:pt x="119" y="645"/>
                      <a:pt x="161" y="583"/>
                      <a:pt x="189" y="554"/>
                    </a:cubicBezTo>
                    <a:lnTo>
                      <a:pt x="189" y="554"/>
                    </a:lnTo>
                    <a:cubicBezTo>
                      <a:pt x="138" y="558"/>
                      <a:pt x="87" y="540"/>
                      <a:pt x="54" y="506"/>
                    </a:cubicBezTo>
                    <a:lnTo>
                      <a:pt x="54" y="506"/>
                    </a:lnTo>
                    <a:cubicBezTo>
                      <a:pt x="28" y="479"/>
                      <a:pt x="0" y="429"/>
                      <a:pt x="17" y="349"/>
                    </a:cubicBezTo>
                    <a:lnTo>
                      <a:pt x="17" y="349"/>
                    </a:lnTo>
                    <a:cubicBezTo>
                      <a:pt x="39" y="244"/>
                      <a:pt x="326" y="12"/>
                      <a:pt x="338" y="3"/>
                    </a:cubicBezTo>
                    <a:lnTo>
                      <a:pt x="338" y="3"/>
                    </a:lnTo>
                    <a:cubicBezTo>
                      <a:pt x="342" y="0"/>
                      <a:pt x="347" y="1"/>
                      <a:pt x="350" y="5"/>
                    </a:cubicBezTo>
                    <a:lnTo>
                      <a:pt x="350" y="5"/>
                    </a:lnTo>
                    <a:cubicBezTo>
                      <a:pt x="353" y="8"/>
                      <a:pt x="352" y="14"/>
                      <a:pt x="349" y="17"/>
                    </a:cubicBezTo>
                    <a:lnTo>
                      <a:pt x="349" y="17"/>
                    </a:lnTo>
                    <a:cubicBezTo>
                      <a:pt x="346" y="19"/>
                      <a:pt x="54" y="255"/>
                      <a:pt x="34" y="353"/>
                    </a:cubicBezTo>
                    <a:lnTo>
                      <a:pt x="34" y="353"/>
                    </a:lnTo>
                    <a:cubicBezTo>
                      <a:pt x="18" y="426"/>
                      <a:pt x="43" y="470"/>
                      <a:pt x="66" y="493"/>
                    </a:cubicBezTo>
                    <a:lnTo>
                      <a:pt x="66" y="493"/>
                    </a:lnTo>
                    <a:cubicBezTo>
                      <a:pt x="102" y="530"/>
                      <a:pt x="159" y="545"/>
                      <a:pt x="213" y="533"/>
                    </a:cubicBezTo>
                    <a:lnTo>
                      <a:pt x="213" y="533"/>
                    </a:lnTo>
                    <a:cubicBezTo>
                      <a:pt x="217" y="532"/>
                      <a:pt x="221" y="534"/>
                      <a:pt x="222" y="537"/>
                    </a:cubicBezTo>
                    <a:lnTo>
                      <a:pt x="222" y="537"/>
                    </a:lnTo>
                    <a:cubicBezTo>
                      <a:pt x="224" y="542"/>
                      <a:pt x="223" y="546"/>
                      <a:pt x="220" y="548"/>
                    </a:cubicBezTo>
                    <a:lnTo>
                      <a:pt x="220" y="548"/>
                    </a:lnTo>
                    <a:cubicBezTo>
                      <a:pt x="219" y="549"/>
                      <a:pt x="133" y="618"/>
                      <a:pt x="148" y="726"/>
                    </a:cubicBezTo>
                    <a:lnTo>
                      <a:pt x="148" y="726"/>
                    </a:lnTo>
                    <a:cubicBezTo>
                      <a:pt x="153" y="767"/>
                      <a:pt x="172" y="801"/>
                      <a:pt x="204" y="826"/>
                    </a:cubicBezTo>
                    <a:lnTo>
                      <a:pt x="204" y="826"/>
                    </a:lnTo>
                    <a:cubicBezTo>
                      <a:pt x="244" y="856"/>
                      <a:pt x="295" y="868"/>
                      <a:pt x="325" y="863"/>
                    </a:cubicBezTo>
                    <a:lnTo>
                      <a:pt x="325" y="863"/>
                    </a:lnTo>
                    <a:cubicBezTo>
                      <a:pt x="329" y="863"/>
                      <a:pt x="332" y="864"/>
                      <a:pt x="333" y="867"/>
                    </a:cubicBezTo>
                    <a:lnTo>
                      <a:pt x="333" y="867"/>
                    </a:lnTo>
                    <a:cubicBezTo>
                      <a:pt x="335" y="870"/>
                      <a:pt x="335" y="874"/>
                      <a:pt x="333" y="877"/>
                    </a:cubicBezTo>
                    <a:lnTo>
                      <a:pt x="333" y="877"/>
                    </a:lnTo>
                    <a:cubicBezTo>
                      <a:pt x="329" y="882"/>
                      <a:pt x="240" y="1009"/>
                      <a:pt x="353" y="1102"/>
                    </a:cubicBezTo>
                    <a:lnTo>
                      <a:pt x="353" y="1102"/>
                    </a:lnTo>
                    <a:cubicBezTo>
                      <a:pt x="357" y="1105"/>
                      <a:pt x="358" y="1111"/>
                      <a:pt x="355" y="1115"/>
                    </a:cubicBezTo>
                    <a:lnTo>
                      <a:pt x="355" y="1115"/>
                    </a:lnTo>
                    <a:cubicBezTo>
                      <a:pt x="353" y="1117"/>
                      <a:pt x="351" y="1118"/>
                      <a:pt x="348" y="11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130">
                <a:extLst>
                  <a:ext uri="{FF2B5EF4-FFF2-40B4-BE49-F238E27FC236}">
                    <a16:creationId xmlns:a16="http://schemas.microsoft.com/office/drawing/2014/main" id="{50EF8D60-E8FE-4C78-B5C9-02AB03B7B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7933" y="9300978"/>
                <a:ext cx="153053" cy="172676"/>
              </a:xfrm>
              <a:custGeom>
                <a:avLst/>
                <a:gdLst>
                  <a:gd name="T0" fmla="*/ 163 w 173"/>
                  <a:gd name="T1" fmla="*/ 191 h 192"/>
                  <a:gd name="T2" fmla="*/ 163 w 173"/>
                  <a:gd name="T3" fmla="*/ 191 h 192"/>
                  <a:gd name="T4" fmla="*/ 157 w 173"/>
                  <a:gd name="T5" fmla="*/ 189 h 192"/>
                  <a:gd name="T6" fmla="*/ 3 w 173"/>
                  <a:gd name="T7" fmla="*/ 15 h 192"/>
                  <a:gd name="T8" fmla="*/ 3 w 173"/>
                  <a:gd name="T9" fmla="*/ 15 h 192"/>
                  <a:gd name="T10" fmla="*/ 3 w 173"/>
                  <a:gd name="T11" fmla="*/ 3 h 192"/>
                  <a:gd name="T12" fmla="*/ 3 w 173"/>
                  <a:gd name="T13" fmla="*/ 3 h 192"/>
                  <a:gd name="T14" fmla="*/ 16 w 173"/>
                  <a:gd name="T15" fmla="*/ 3 h 192"/>
                  <a:gd name="T16" fmla="*/ 170 w 173"/>
                  <a:gd name="T17" fmla="*/ 177 h 192"/>
                  <a:gd name="T18" fmla="*/ 170 w 173"/>
                  <a:gd name="T19" fmla="*/ 177 h 192"/>
                  <a:gd name="T20" fmla="*/ 169 w 173"/>
                  <a:gd name="T21" fmla="*/ 189 h 192"/>
                  <a:gd name="T22" fmla="*/ 169 w 173"/>
                  <a:gd name="T23" fmla="*/ 189 h 192"/>
                  <a:gd name="T24" fmla="*/ 163 w 173"/>
                  <a:gd name="T25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3" h="192">
                    <a:moveTo>
                      <a:pt x="163" y="191"/>
                    </a:moveTo>
                    <a:lnTo>
                      <a:pt x="163" y="191"/>
                    </a:lnTo>
                    <a:cubicBezTo>
                      <a:pt x="161" y="191"/>
                      <a:pt x="158" y="190"/>
                      <a:pt x="157" y="189"/>
                    </a:cubicBezTo>
                    <a:lnTo>
                      <a:pt x="3" y="15"/>
                    </a:lnTo>
                    <a:lnTo>
                      <a:pt x="3" y="15"/>
                    </a:lnTo>
                    <a:cubicBezTo>
                      <a:pt x="0" y="12"/>
                      <a:pt x="0" y="6"/>
                      <a:pt x="3" y="3"/>
                    </a:cubicBezTo>
                    <a:lnTo>
                      <a:pt x="3" y="3"/>
                    </a:lnTo>
                    <a:cubicBezTo>
                      <a:pt x="7" y="0"/>
                      <a:pt x="12" y="0"/>
                      <a:pt x="16" y="3"/>
                    </a:cubicBezTo>
                    <a:lnTo>
                      <a:pt x="170" y="177"/>
                    </a:lnTo>
                    <a:lnTo>
                      <a:pt x="170" y="177"/>
                    </a:lnTo>
                    <a:cubicBezTo>
                      <a:pt x="172" y="180"/>
                      <a:pt x="172" y="185"/>
                      <a:pt x="169" y="189"/>
                    </a:cubicBezTo>
                    <a:lnTo>
                      <a:pt x="169" y="189"/>
                    </a:lnTo>
                    <a:cubicBezTo>
                      <a:pt x="167" y="190"/>
                      <a:pt x="165" y="191"/>
                      <a:pt x="163" y="19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131">
                <a:extLst>
                  <a:ext uri="{FF2B5EF4-FFF2-40B4-BE49-F238E27FC236}">
                    <a16:creationId xmlns:a16="http://schemas.microsoft.com/office/drawing/2014/main" id="{E0E0A3D3-4B67-4030-B403-F2AFAB99E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3252" y="9363769"/>
                <a:ext cx="227619" cy="239393"/>
              </a:xfrm>
              <a:custGeom>
                <a:avLst/>
                <a:gdLst>
                  <a:gd name="T0" fmla="*/ 199 w 254"/>
                  <a:gd name="T1" fmla="*/ 207 h 271"/>
                  <a:gd name="T2" fmla="*/ 199 w 254"/>
                  <a:gd name="T3" fmla="*/ 207 h 271"/>
                  <a:gd name="T4" fmla="*/ 41 w 254"/>
                  <a:gd name="T5" fmla="*/ 231 h 271"/>
                  <a:gd name="T6" fmla="*/ 41 w 254"/>
                  <a:gd name="T7" fmla="*/ 231 h 271"/>
                  <a:gd name="T8" fmla="*/ 53 w 254"/>
                  <a:gd name="T9" fmla="*/ 64 h 271"/>
                  <a:gd name="T10" fmla="*/ 53 w 254"/>
                  <a:gd name="T11" fmla="*/ 64 h 271"/>
                  <a:gd name="T12" fmla="*/ 212 w 254"/>
                  <a:gd name="T13" fmla="*/ 40 h 271"/>
                  <a:gd name="T14" fmla="*/ 212 w 254"/>
                  <a:gd name="T15" fmla="*/ 40 h 271"/>
                  <a:gd name="T16" fmla="*/ 199 w 254"/>
                  <a:gd name="T17" fmla="*/ 207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" h="271">
                    <a:moveTo>
                      <a:pt x="199" y="207"/>
                    </a:moveTo>
                    <a:lnTo>
                      <a:pt x="199" y="207"/>
                    </a:lnTo>
                    <a:cubicBezTo>
                      <a:pt x="152" y="260"/>
                      <a:pt x="81" y="270"/>
                      <a:pt x="41" y="231"/>
                    </a:cubicBezTo>
                    <a:lnTo>
                      <a:pt x="41" y="231"/>
                    </a:lnTo>
                    <a:cubicBezTo>
                      <a:pt x="0" y="191"/>
                      <a:pt x="6" y="116"/>
                      <a:pt x="53" y="64"/>
                    </a:cubicBezTo>
                    <a:lnTo>
                      <a:pt x="53" y="64"/>
                    </a:lnTo>
                    <a:cubicBezTo>
                      <a:pt x="100" y="10"/>
                      <a:pt x="171" y="0"/>
                      <a:pt x="212" y="40"/>
                    </a:cubicBezTo>
                    <a:lnTo>
                      <a:pt x="212" y="40"/>
                    </a:lnTo>
                    <a:cubicBezTo>
                      <a:pt x="253" y="79"/>
                      <a:pt x="248" y="154"/>
                      <a:pt x="199" y="2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132">
                <a:extLst>
                  <a:ext uri="{FF2B5EF4-FFF2-40B4-BE49-F238E27FC236}">
                    <a16:creationId xmlns:a16="http://schemas.microsoft.com/office/drawing/2014/main" id="{A73CFFE4-BC3F-41C7-ABAF-7686781EA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7178" y="9367695"/>
                <a:ext cx="219770" cy="231542"/>
              </a:xfrm>
              <a:custGeom>
                <a:avLst/>
                <a:gdLst>
                  <a:gd name="T0" fmla="*/ 148 w 247"/>
                  <a:gd name="T1" fmla="*/ 21 h 261"/>
                  <a:gd name="T2" fmla="*/ 148 w 247"/>
                  <a:gd name="T3" fmla="*/ 21 h 261"/>
                  <a:gd name="T4" fmla="*/ 132 w 247"/>
                  <a:gd name="T5" fmla="*/ 23 h 261"/>
                  <a:gd name="T6" fmla="*/ 132 w 247"/>
                  <a:gd name="T7" fmla="*/ 23 h 261"/>
                  <a:gd name="T8" fmla="*/ 55 w 247"/>
                  <a:gd name="T9" fmla="*/ 67 h 261"/>
                  <a:gd name="T10" fmla="*/ 55 w 247"/>
                  <a:gd name="T11" fmla="*/ 67 h 261"/>
                  <a:gd name="T12" fmla="*/ 18 w 247"/>
                  <a:gd name="T13" fmla="*/ 150 h 261"/>
                  <a:gd name="T14" fmla="*/ 18 w 247"/>
                  <a:gd name="T15" fmla="*/ 150 h 261"/>
                  <a:gd name="T16" fmla="*/ 42 w 247"/>
                  <a:gd name="T17" fmla="*/ 221 h 261"/>
                  <a:gd name="T18" fmla="*/ 42 w 247"/>
                  <a:gd name="T19" fmla="*/ 221 h 261"/>
                  <a:gd name="T20" fmla="*/ 112 w 247"/>
                  <a:gd name="T21" fmla="*/ 241 h 261"/>
                  <a:gd name="T22" fmla="*/ 112 w 247"/>
                  <a:gd name="T23" fmla="*/ 241 h 261"/>
                  <a:gd name="T24" fmla="*/ 190 w 247"/>
                  <a:gd name="T25" fmla="*/ 198 h 261"/>
                  <a:gd name="T26" fmla="*/ 190 w 247"/>
                  <a:gd name="T27" fmla="*/ 198 h 261"/>
                  <a:gd name="T28" fmla="*/ 227 w 247"/>
                  <a:gd name="T29" fmla="*/ 115 h 261"/>
                  <a:gd name="T30" fmla="*/ 227 w 247"/>
                  <a:gd name="T31" fmla="*/ 115 h 261"/>
                  <a:gd name="T32" fmla="*/ 202 w 247"/>
                  <a:gd name="T33" fmla="*/ 43 h 261"/>
                  <a:gd name="T34" fmla="*/ 202 w 247"/>
                  <a:gd name="T35" fmla="*/ 43 h 261"/>
                  <a:gd name="T36" fmla="*/ 148 w 247"/>
                  <a:gd name="T37" fmla="*/ 21 h 261"/>
                  <a:gd name="T38" fmla="*/ 98 w 247"/>
                  <a:gd name="T39" fmla="*/ 260 h 261"/>
                  <a:gd name="T40" fmla="*/ 98 w 247"/>
                  <a:gd name="T41" fmla="*/ 260 h 261"/>
                  <a:gd name="T42" fmla="*/ 31 w 247"/>
                  <a:gd name="T43" fmla="*/ 234 h 261"/>
                  <a:gd name="T44" fmla="*/ 31 w 247"/>
                  <a:gd name="T45" fmla="*/ 234 h 261"/>
                  <a:gd name="T46" fmla="*/ 1 w 247"/>
                  <a:gd name="T47" fmla="*/ 148 h 261"/>
                  <a:gd name="T48" fmla="*/ 1 w 247"/>
                  <a:gd name="T49" fmla="*/ 148 h 261"/>
                  <a:gd name="T50" fmla="*/ 43 w 247"/>
                  <a:gd name="T51" fmla="*/ 55 h 261"/>
                  <a:gd name="T52" fmla="*/ 43 w 247"/>
                  <a:gd name="T53" fmla="*/ 55 h 261"/>
                  <a:gd name="T54" fmla="*/ 129 w 247"/>
                  <a:gd name="T55" fmla="*/ 5 h 261"/>
                  <a:gd name="T56" fmla="*/ 129 w 247"/>
                  <a:gd name="T57" fmla="*/ 5 h 261"/>
                  <a:gd name="T58" fmla="*/ 214 w 247"/>
                  <a:gd name="T59" fmla="*/ 30 h 261"/>
                  <a:gd name="T60" fmla="*/ 214 w 247"/>
                  <a:gd name="T61" fmla="*/ 30 h 261"/>
                  <a:gd name="T62" fmla="*/ 244 w 247"/>
                  <a:gd name="T63" fmla="*/ 116 h 261"/>
                  <a:gd name="T64" fmla="*/ 244 w 247"/>
                  <a:gd name="T65" fmla="*/ 116 h 261"/>
                  <a:gd name="T66" fmla="*/ 202 w 247"/>
                  <a:gd name="T67" fmla="*/ 210 h 261"/>
                  <a:gd name="T68" fmla="*/ 202 w 247"/>
                  <a:gd name="T69" fmla="*/ 210 h 261"/>
                  <a:gd name="T70" fmla="*/ 115 w 247"/>
                  <a:gd name="T71" fmla="*/ 259 h 261"/>
                  <a:gd name="T72" fmla="*/ 115 w 247"/>
                  <a:gd name="T73" fmla="*/ 259 h 261"/>
                  <a:gd name="T74" fmla="*/ 98 w 247"/>
                  <a:gd name="T75" fmla="*/ 26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7" h="261">
                    <a:moveTo>
                      <a:pt x="148" y="21"/>
                    </a:moveTo>
                    <a:lnTo>
                      <a:pt x="148" y="21"/>
                    </a:lnTo>
                    <a:cubicBezTo>
                      <a:pt x="142" y="21"/>
                      <a:pt x="137" y="22"/>
                      <a:pt x="132" y="23"/>
                    </a:cubicBezTo>
                    <a:lnTo>
                      <a:pt x="132" y="23"/>
                    </a:lnTo>
                    <a:cubicBezTo>
                      <a:pt x="104" y="27"/>
                      <a:pt x="76" y="43"/>
                      <a:pt x="55" y="67"/>
                    </a:cubicBezTo>
                    <a:lnTo>
                      <a:pt x="55" y="67"/>
                    </a:lnTo>
                    <a:cubicBezTo>
                      <a:pt x="34" y="91"/>
                      <a:pt x="21" y="120"/>
                      <a:pt x="18" y="150"/>
                    </a:cubicBezTo>
                    <a:lnTo>
                      <a:pt x="18" y="150"/>
                    </a:lnTo>
                    <a:cubicBezTo>
                      <a:pt x="17" y="179"/>
                      <a:pt x="25" y="204"/>
                      <a:pt x="42" y="221"/>
                    </a:cubicBezTo>
                    <a:lnTo>
                      <a:pt x="42" y="221"/>
                    </a:lnTo>
                    <a:cubicBezTo>
                      <a:pt x="60" y="239"/>
                      <a:pt x="85" y="246"/>
                      <a:pt x="112" y="241"/>
                    </a:cubicBezTo>
                    <a:lnTo>
                      <a:pt x="112" y="241"/>
                    </a:lnTo>
                    <a:cubicBezTo>
                      <a:pt x="141" y="237"/>
                      <a:pt x="168" y="222"/>
                      <a:pt x="190" y="198"/>
                    </a:cubicBezTo>
                    <a:lnTo>
                      <a:pt x="190" y="198"/>
                    </a:lnTo>
                    <a:cubicBezTo>
                      <a:pt x="211" y="174"/>
                      <a:pt x="225" y="144"/>
                      <a:pt x="227" y="115"/>
                    </a:cubicBezTo>
                    <a:lnTo>
                      <a:pt x="227" y="115"/>
                    </a:lnTo>
                    <a:cubicBezTo>
                      <a:pt x="229" y="86"/>
                      <a:pt x="220" y="61"/>
                      <a:pt x="202" y="43"/>
                    </a:cubicBezTo>
                    <a:lnTo>
                      <a:pt x="202" y="43"/>
                    </a:lnTo>
                    <a:cubicBezTo>
                      <a:pt x="188" y="29"/>
                      <a:pt x="169" y="21"/>
                      <a:pt x="148" y="21"/>
                    </a:cubicBezTo>
                    <a:close/>
                    <a:moveTo>
                      <a:pt x="98" y="260"/>
                    </a:moveTo>
                    <a:lnTo>
                      <a:pt x="98" y="260"/>
                    </a:lnTo>
                    <a:cubicBezTo>
                      <a:pt x="72" y="260"/>
                      <a:pt x="49" y="252"/>
                      <a:pt x="31" y="234"/>
                    </a:cubicBezTo>
                    <a:lnTo>
                      <a:pt x="31" y="234"/>
                    </a:lnTo>
                    <a:cubicBezTo>
                      <a:pt x="10" y="213"/>
                      <a:pt x="0" y="182"/>
                      <a:pt x="1" y="148"/>
                    </a:cubicBezTo>
                    <a:lnTo>
                      <a:pt x="1" y="148"/>
                    </a:lnTo>
                    <a:cubicBezTo>
                      <a:pt x="4" y="115"/>
                      <a:pt x="19" y="81"/>
                      <a:pt x="43" y="55"/>
                    </a:cubicBezTo>
                    <a:lnTo>
                      <a:pt x="43" y="55"/>
                    </a:lnTo>
                    <a:cubicBezTo>
                      <a:pt x="67" y="27"/>
                      <a:pt x="98" y="10"/>
                      <a:pt x="129" y="5"/>
                    </a:cubicBezTo>
                    <a:lnTo>
                      <a:pt x="129" y="5"/>
                    </a:lnTo>
                    <a:cubicBezTo>
                      <a:pt x="163" y="0"/>
                      <a:pt x="192" y="9"/>
                      <a:pt x="214" y="30"/>
                    </a:cubicBezTo>
                    <a:lnTo>
                      <a:pt x="214" y="30"/>
                    </a:lnTo>
                    <a:cubicBezTo>
                      <a:pt x="236" y="51"/>
                      <a:pt x="246" y="81"/>
                      <a:pt x="244" y="116"/>
                    </a:cubicBezTo>
                    <a:lnTo>
                      <a:pt x="244" y="116"/>
                    </a:lnTo>
                    <a:cubicBezTo>
                      <a:pt x="241" y="150"/>
                      <a:pt x="227" y="183"/>
                      <a:pt x="202" y="210"/>
                    </a:cubicBezTo>
                    <a:lnTo>
                      <a:pt x="202" y="210"/>
                    </a:lnTo>
                    <a:cubicBezTo>
                      <a:pt x="178" y="237"/>
                      <a:pt x="147" y="254"/>
                      <a:pt x="115" y="259"/>
                    </a:cubicBezTo>
                    <a:lnTo>
                      <a:pt x="115" y="259"/>
                    </a:lnTo>
                    <a:cubicBezTo>
                      <a:pt x="109" y="260"/>
                      <a:pt x="103" y="260"/>
                      <a:pt x="98" y="2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133">
                <a:extLst>
                  <a:ext uri="{FF2B5EF4-FFF2-40B4-BE49-F238E27FC236}">
                    <a16:creationId xmlns:a16="http://schemas.microsoft.com/office/drawing/2014/main" id="{4F5F0D18-9E68-4438-832D-DE71B4E86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277" y="10309566"/>
                <a:ext cx="15698" cy="1071377"/>
              </a:xfrm>
              <a:custGeom>
                <a:avLst/>
                <a:gdLst>
                  <a:gd name="T0" fmla="*/ 9 w 17"/>
                  <a:gd name="T1" fmla="*/ 1201 h 1202"/>
                  <a:gd name="T2" fmla="*/ 9 w 17"/>
                  <a:gd name="T3" fmla="*/ 1201 h 1202"/>
                  <a:gd name="T4" fmla="*/ 0 w 17"/>
                  <a:gd name="T5" fmla="*/ 1193 h 1202"/>
                  <a:gd name="T6" fmla="*/ 0 w 17"/>
                  <a:gd name="T7" fmla="*/ 9 h 1202"/>
                  <a:gd name="T8" fmla="*/ 0 w 17"/>
                  <a:gd name="T9" fmla="*/ 9 h 1202"/>
                  <a:gd name="T10" fmla="*/ 9 w 17"/>
                  <a:gd name="T11" fmla="*/ 0 h 1202"/>
                  <a:gd name="T12" fmla="*/ 9 w 17"/>
                  <a:gd name="T13" fmla="*/ 0 h 1202"/>
                  <a:gd name="T14" fmla="*/ 16 w 17"/>
                  <a:gd name="T15" fmla="*/ 9 h 1202"/>
                  <a:gd name="T16" fmla="*/ 16 w 17"/>
                  <a:gd name="T17" fmla="*/ 1193 h 1202"/>
                  <a:gd name="T18" fmla="*/ 16 w 17"/>
                  <a:gd name="T19" fmla="*/ 1193 h 1202"/>
                  <a:gd name="T20" fmla="*/ 9 w 17"/>
                  <a:gd name="T21" fmla="*/ 1201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202">
                    <a:moveTo>
                      <a:pt x="9" y="1201"/>
                    </a:moveTo>
                    <a:lnTo>
                      <a:pt x="9" y="1201"/>
                    </a:lnTo>
                    <a:cubicBezTo>
                      <a:pt x="3" y="1201"/>
                      <a:pt x="0" y="1198"/>
                      <a:pt x="0" y="119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6" y="4"/>
                      <a:pt x="16" y="9"/>
                    </a:cubicBezTo>
                    <a:lnTo>
                      <a:pt x="16" y="1193"/>
                    </a:lnTo>
                    <a:lnTo>
                      <a:pt x="16" y="1193"/>
                    </a:lnTo>
                    <a:cubicBezTo>
                      <a:pt x="16" y="1198"/>
                      <a:pt x="13" y="1201"/>
                      <a:pt x="9" y="12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134">
                <a:extLst>
                  <a:ext uri="{FF2B5EF4-FFF2-40B4-BE49-F238E27FC236}">
                    <a16:creationId xmlns:a16="http://schemas.microsoft.com/office/drawing/2014/main" id="{47D8D251-EC26-4008-9E03-A1349D3AD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6768" y="10211453"/>
                <a:ext cx="15698" cy="572972"/>
              </a:xfrm>
              <a:custGeom>
                <a:avLst/>
                <a:gdLst>
                  <a:gd name="T0" fmla="*/ 9 w 19"/>
                  <a:gd name="T1" fmla="*/ 645 h 646"/>
                  <a:gd name="T2" fmla="*/ 9 w 19"/>
                  <a:gd name="T3" fmla="*/ 645 h 646"/>
                  <a:gd name="T4" fmla="*/ 0 w 19"/>
                  <a:gd name="T5" fmla="*/ 636 h 646"/>
                  <a:gd name="T6" fmla="*/ 0 w 19"/>
                  <a:gd name="T7" fmla="*/ 9 h 646"/>
                  <a:gd name="T8" fmla="*/ 0 w 19"/>
                  <a:gd name="T9" fmla="*/ 9 h 646"/>
                  <a:gd name="T10" fmla="*/ 9 w 19"/>
                  <a:gd name="T11" fmla="*/ 0 h 646"/>
                  <a:gd name="T12" fmla="*/ 9 w 19"/>
                  <a:gd name="T13" fmla="*/ 0 h 646"/>
                  <a:gd name="T14" fmla="*/ 18 w 19"/>
                  <a:gd name="T15" fmla="*/ 9 h 646"/>
                  <a:gd name="T16" fmla="*/ 18 w 19"/>
                  <a:gd name="T17" fmla="*/ 636 h 646"/>
                  <a:gd name="T18" fmla="*/ 18 w 19"/>
                  <a:gd name="T19" fmla="*/ 636 h 646"/>
                  <a:gd name="T20" fmla="*/ 9 w 19"/>
                  <a:gd name="T21" fmla="*/ 645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646">
                    <a:moveTo>
                      <a:pt x="9" y="645"/>
                    </a:moveTo>
                    <a:lnTo>
                      <a:pt x="9" y="645"/>
                    </a:lnTo>
                    <a:cubicBezTo>
                      <a:pt x="4" y="645"/>
                      <a:pt x="0" y="640"/>
                      <a:pt x="0" y="63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8" y="5"/>
                      <a:pt x="18" y="9"/>
                    </a:cubicBezTo>
                    <a:lnTo>
                      <a:pt x="18" y="636"/>
                    </a:lnTo>
                    <a:lnTo>
                      <a:pt x="18" y="636"/>
                    </a:lnTo>
                    <a:cubicBezTo>
                      <a:pt x="18" y="640"/>
                      <a:pt x="13" y="645"/>
                      <a:pt x="9" y="6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135">
                <a:extLst>
                  <a:ext uri="{FF2B5EF4-FFF2-40B4-BE49-F238E27FC236}">
                    <a16:creationId xmlns:a16="http://schemas.microsoft.com/office/drawing/2014/main" id="{945120C5-096A-45FB-82A3-B38DF2177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3930" y="8488615"/>
                <a:ext cx="15698" cy="2888405"/>
              </a:xfrm>
              <a:custGeom>
                <a:avLst/>
                <a:gdLst>
                  <a:gd name="T0" fmla="*/ 9 w 18"/>
                  <a:gd name="T1" fmla="*/ 3246 h 3247"/>
                  <a:gd name="T2" fmla="*/ 9 w 18"/>
                  <a:gd name="T3" fmla="*/ 3246 h 3247"/>
                  <a:gd name="T4" fmla="*/ 0 w 18"/>
                  <a:gd name="T5" fmla="*/ 3238 h 3247"/>
                  <a:gd name="T6" fmla="*/ 0 w 18"/>
                  <a:gd name="T7" fmla="*/ 9 h 3247"/>
                  <a:gd name="T8" fmla="*/ 0 w 18"/>
                  <a:gd name="T9" fmla="*/ 9 h 3247"/>
                  <a:gd name="T10" fmla="*/ 9 w 18"/>
                  <a:gd name="T11" fmla="*/ 0 h 3247"/>
                  <a:gd name="T12" fmla="*/ 9 w 18"/>
                  <a:gd name="T13" fmla="*/ 0 h 3247"/>
                  <a:gd name="T14" fmla="*/ 17 w 18"/>
                  <a:gd name="T15" fmla="*/ 9 h 3247"/>
                  <a:gd name="T16" fmla="*/ 17 w 18"/>
                  <a:gd name="T17" fmla="*/ 3238 h 3247"/>
                  <a:gd name="T18" fmla="*/ 17 w 18"/>
                  <a:gd name="T19" fmla="*/ 3238 h 3247"/>
                  <a:gd name="T20" fmla="*/ 9 w 18"/>
                  <a:gd name="T21" fmla="*/ 3246 h 3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247">
                    <a:moveTo>
                      <a:pt x="9" y="3246"/>
                    </a:moveTo>
                    <a:lnTo>
                      <a:pt x="9" y="3246"/>
                    </a:lnTo>
                    <a:cubicBezTo>
                      <a:pt x="4" y="3246"/>
                      <a:pt x="0" y="3243"/>
                      <a:pt x="0" y="323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7" y="5"/>
                      <a:pt x="17" y="9"/>
                    </a:cubicBezTo>
                    <a:lnTo>
                      <a:pt x="17" y="3238"/>
                    </a:lnTo>
                    <a:lnTo>
                      <a:pt x="17" y="3238"/>
                    </a:lnTo>
                    <a:cubicBezTo>
                      <a:pt x="17" y="3243"/>
                      <a:pt x="13" y="3246"/>
                      <a:pt x="9" y="32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136">
                <a:extLst>
                  <a:ext uri="{FF2B5EF4-FFF2-40B4-BE49-F238E27FC236}">
                    <a16:creationId xmlns:a16="http://schemas.microsoft.com/office/drawing/2014/main" id="{21FA1C08-0C85-4EC3-9AE8-189607096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3321" y="9403014"/>
                <a:ext cx="192300" cy="196223"/>
              </a:xfrm>
              <a:custGeom>
                <a:avLst/>
                <a:gdLst>
                  <a:gd name="T0" fmla="*/ 214 w 215"/>
                  <a:gd name="T1" fmla="*/ 111 h 222"/>
                  <a:gd name="T2" fmla="*/ 214 w 215"/>
                  <a:gd name="T3" fmla="*/ 111 h 222"/>
                  <a:gd name="T4" fmla="*/ 107 w 215"/>
                  <a:gd name="T5" fmla="*/ 221 h 222"/>
                  <a:gd name="T6" fmla="*/ 107 w 215"/>
                  <a:gd name="T7" fmla="*/ 221 h 222"/>
                  <a:gd name="T8" fmla="*/ 0 w 215"/>
                  <a:gd name="T9" fmla="*/ 111 h 222"/>
                  <a:gd name="T10" fmla="*/ 0 w 215"/>
                  <a:gd name="T11" fmla="*/ 111 h 222"/>
                  <a:gd name="T12" fmla="*/ 107 w 215"/>
                  <a:gd name="T13" fmla="*/ 0 h 222"/>
                  <a:gd name="T14" fmla="*/ 107 w 215"/>
                  <a:gd name="T15" fmla="*/ 0 h 222"/>
                  <a:gd name="T16" fmla="*/ 214 w 215"/>
                  <a:gd name="T17" fmla="*/ 11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5" h="222">
                    <a:moveTo>
                      <a:pt x="214" y="111"/>
                    </a:moveTo>
                    <a:lnTo>
                      <a:pt x="214" y="111"/>
                    </a:lnTo>
                    <a:cubicBezTo>
                      <a:pt x="214" y="172"/>
                      <a:pt x="166" y="221"/>
                      <a:pt x="107" y="221"/>
                    </a:cubicBezTo>
                    <a:lnTo>
                      <a:pt x="107" y="221"/>
                    </a:lnTo>
                    <a:cubicBezTo>
                      <a:pt x="49" y="221"/>
                      <a:pt x="0" y="172"/>
                      <a:pt x="0" y="111"/>
                    </a:cubicBezTo>
                    <a:lnTo>
                      <a:pt x="0" y="111"/>
                    </a:lnTo>
                    <a:cubicBezTo>
                      <a:pt x="0" y="49"/>
                      <a:pt x="49" y="0"/>
                      <a:pt x="107" y="0"/>
                    </a:cubicBezTo>
                    <a:lnTo>
                      <a:pt x="107" y="0"/>
                    </a:lnTo>
                    <a:cubicBezTo>
                      <a:pt x="166" y="0"/>
                      <a:pt x="214" y="49"/>
                      <a:pt x="214" y="1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137">
                <a:extLst>
                  <a:ext uri="{FF2B5EF4-FFF2-40B4-BE49-F238E27FC236}">
                    <a16:creationId xmlns:a16="http://schemas.microsoft.com/office/drawing/2014/main" id="{95A5F561-908C-43E3-88DF-1C747F821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5472" y="9395165"/>
                <a:ext cx="204072" cy="211921"/>
              </a:xfrm>
              <a:custGeom>
                <a:avLst/>
                <a:gdLst>
                  <a:gd name="T0" fmla="*/ 115 w 231"/>
                  <a:gd name="T1" fmla="*/ 17 h 240"/>
                  <a:gd name="T2" fmla="*/ 115 w 231"/>
                  <a:gd name="T3" fmla="*/ 17 h 240"/>
                  <a:gd name="T4" fmla="*/ 17 w 231"/>
                  <a:gd name="T5" fmla="*/ 120 h 240"/>
                  <a:gd name="T6" fmla="*/ 17 w 231"/>
                  <a:gd name="T7" fmla="*/ 120 h 240"/>
                  <a:gd name="T8" fmla="*/ 115 w 231"/>
                  <a:gd name="T9" fmla="*/ 222 h 240"/>
                  <a:gd name="T10" fmla="*/ 115 w 231"/>
                  <a:gd name="T11" fmla="*/ 222 h 240"/>
                  <a:gd name="T12" fmla="*/ 213 w 231"/>
                  <a:gd name="T13" fmla="*/ 120 h 240"/>
                  <a:gd name="T14" fmla="*/ 213 w 231"/>
                  <a:gd name="T15" fmla="*/ 120 h 240"/>
                  <a:gd name="T16" fmla="*/ 115 w 231"/>
                  <a:gd name="T17" fmla="*/ 17 h 240"/>
                  <a:gd name="T18" fmla="*/ 115 w 231"/>
                  <a:gd name="T19" fmla="*/ 239 h 240"/>
                  <a:gd name="T20" fmla="*/ 115 w 231"/>
                  <a:gd name="T21" fmla="*/ 239 h 240"/>
                  <a:gd name="T22" fmla="*/ 0 w 231"/>
                  <a:gd name="T23" fmla="*/ 120 h 240"/>
                  <a:gd name="T24" fmla="*/ 0 w 231"/>
                  <a:gd name="T25" fmla="*/ 120 h 240"/>
                  <a:gd name="T26" fmla="*/ 115 w 231"/>
                  <a:gd name="T27" fmla="*/ 0 h 240"/>
                  <a:gd name="T28" fmla="*/ 115 w 231"/>
                  <a:gd name="T29" fmla="*/ 0 h 240"/>
                  <a:gd name="T30" fmla="*/ 230 w 231"/>
                  <a:gd name="T31" fmla="*/ 120 h 240"/>
                  <a:gd name="T32" fmla="*/ 230 w 231"/>
                  <a:gd name="T33" fmla="*/ 120 h 240"/>
                  <a:gd name="T34" fmla="*/ 115 w 231"/>
                  <a:gd name="T35" fmla="*/ 23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1" h="240">
                    <a:moveTo>
                      <a:pt x="115" y="17"/>
                    </a:moveTo>
                    <a:lnTo>
                      <a:pt x="115" y="17"/>
                    </a:lnTo>
                    <a:cubicBezTo>
                      <a:pt x="61" y="17"/>
                      <a:pt x="17" y="64"/>
                      <a:pt x="17" y="120"/>
                    </a:cubicBezTo>
                    <a:lnTo>
                      <a:pt x="17" y="120"/>
                    </a:lnTo>
                    <a:cubicBezTo>
                      <a:pt x="17" y="176"/>
                      <a:pt x="61" y="222"/>
                      <a:pt x="115" y="222"/>
                    </a:cubicBezTo>
                    <a:lnTo>
                      <a:pt x="115" y="222"/>
                    </a:lnTo>
                    <a:cubicBezTo>
                      <a:pt x="169" y="222"/>
                      <a:pt x="213" y="176"/>
                      <a:pt x="213" y="120"/>
                    </a:cubicBezTo>
                    <a:lnTo>
                      <a:pt x="213" y="120"/>
                    </a:lnTo>
                    <a:cubicBezTo>
                      <a:pt x="213" y="64"/>
                      <a:pt x="169" y="17"/>
                      <a:pt x="115" y="17"/>
                    </a:cubicBezTo>
                    <a:close/>
                    <a:moveTo>
                      <a:pt x="115" y="239"/>
                    </a:moveTo>
                    <a:lnTo>
                      <a:pt x="115" y="239"/>
                    </a:lnTo>
                    <a:cubicBezTo>
                      <a:pt x="52" y="239"/>
                      <a:pt x="0" y="186"/>
                      <a:pt x="0" y="120"/>
                    </a:cubicBezTo>
                    <a:lnTo>
                      <a:pt x="0" y="120"/>
                    </a:lnTo>
                    <a:cubicBezTo>
                      <a:pt x="0" y="53"/>
                      <a:pt x="52" y="0"/>
                      <a:pt x="115" y="0"/>
                    </a:cubicBezTo>
                    <a:lnTo>
                      <a:pt x="115" y="0"/>
                    </a:lnTo>
                    <a:cubicBezTo>
                      <a:pt x="178" y="0"/>
                      <a:pt x="230" y="53"/>
                      <a:pt x="230" y="120"/>
                    </a:cubicBezTo>
                    <a:lnTo>
                      <a:pt x="230" y="120"/>
                    </a:lnTo>
                    <a:cubicBezTo>
                      <a:pt x="230" y="186"/>
                      <a:pt x="178" y="239"/>
                      <a:pt x="115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138">
                <a:extLst>
                  <a:ext uri="{FF2B5EF4-FFF2-40B4-BE49-F238E27FC236}">
                    <a16:creationId xmlns:a16="http://schemas.microsoft.com/office/drawing/2014/main" id="{3443E62C-50AF-41C3-9A1E-85B872210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3321" y="10427300"/>
                <a:ext cx="192300" cy="200146"/>
              </a:xfrm>
              <a:custGeom>
                <a:avLst/>
                <a:gdLst>
                  <a:gd name="T0" fmla="*/ 214 w 215"/>
                  <a:gd name="T1" fmla="*/ 111 h 223"/>
                  <a:gd name="T2" fmla="*/ 214 w 215"/>
                  <a:gd name="T3" fmla="*/ 111 h 223"/>
                  <a:gd name="T4" fmla="*/ 107 w 215"/>
                  <a:gd name="T5" fmla="*/ 222 h 223"/>
                  <a:gd name="T6" fmla="*/ 107 w 215"/>
                  <a:gd name="T7" fmla="*/ 222 h 223"/>
                  <a:gd name="T8" fmla="*/ 0 w 215"/>
                  <a:gd name="T9" fmla="*/ 111 h 223"/>
                  <a:gd name="T10" fmla="*/ 0 w 215"/>
                  <a:gd name="T11" fmla="*/ 111 h 223"/>
                  <a:gd name="T12" fmla="*/ 107 w 215"/>
                  <a:gd name="T13" fmla="*/ 0 h 223"/>
                  <a:gd name="T14" fmla="*/ 107 w 215"/>
                  <a:gd name="T15" fmla="*/ 0 h 223"/>
                  <a:gd name="T16" fmla="*/ 214 w 215"/>
                  <a:gd name="T17" fmla="*/ 111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5" h="223">
                    <a:moveTo>
                      <a:pt x="214" y="111"/>
                    </a:moveTo>
                    <a:lnTo>
                      <a:pt x="214" y="111"/>
                    </a:lnTo>
                    <a:cubicBezTo>
                      <a:pt x="214" y="172"/>
                      <a:pt x="166" y="222"/>
                      <a:pt x="107" y="222"/>
                    </a:cubicBezTo>
                    <a:lnTo>
                      <a:pt x="107" y="222"/>
                    </a:lnTo>
                    <a:cubicBezTo>
                      <a:pt x="49" y="222"/>
                      <a:pt x="0" y="172"/>
                      <a:pt x="0" y="111"/>
                    </a:cubicBezTo>
                    <a:lnTo>
                      <a:pt x="0" y="111"/>
                    </a:lnTo>
                    <a:cubicBezTo>
                      <a:pt x="0" y="49"/>
                      <a:pt x="49" y="0"/>
                      <a:pt x="107" y="0"/>
                    </a:cubicBezTo>
                    <a:lnTo>
                      <a:pt x="107" y="0"/>
                    </a:lnTo>
                    <a:cubicBezTo>
                      <a:pt x="166" y="0"/>
                      <a:pt x="214" y="49"/>
                      <a:pt x="214" y="1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139">
                <a:extLst>
                  <a:ext uri="{FF2B5EF4-FFF2-40B4-BE49-F238E27FC236}">
                    <a16:creationId xmlns:a16="http://schemas.microsoft.com/office/drawing/2014/main" id="{9C47F9A6-3A6C-40F1-A7C2-FE309C43B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5472" y="10419451"/>
                <a:ext cx="204072" cy="211921"/>
              </a:xfrm>
              <a:custGeom>
                <a:avLst/>
                <a:gdLst>
                  <a:gd name="T0" fmla="*/ 115 w 231"/>
                  <a:gd name="T1" fmla="*/ 16 h 239"/>
                  <a:gd name="T2" fmla="*/ 115 w 231"/>
                  <a:gd name="T3" fmla="*/ 16 h 239"/>
                  <a:gd name="T4" fmla="*/ 17 w 231"/>
                  <a:gd name="T5" fmla="*/ 119 h 239"/>
                  <a:gd name="T6" fmla="*/ 17 w 231"/>
                  <a:gd name="T7" fmla="*/ 119 h 239"/>
                  <a:gd name="T8" fmla="*/ 115 w 231"/>
                  <a:gd name="T9" fmla="*/ 221 h 239"/>
                  <a:gd name="T10" fmla="*/ 115 w 231"/>
                  <a:gd name="T11" fmla="*/ 221 h 239"/>
                  <a:gd name="T12" fmla="*/ 213 w 231"/>
                  <a:gd name="T13" fmla="*/ 119 h 239"/>
                  <a:gd name="T14" fmla="*/ 213 w 231"/>
                  <a:gd name="T15" fmla="*/ 119 h 239"/>
                  <a:gd name="T16" fmla="*/ 115 w 231"/>
                  <a:gd name="T17" fmla="*/ 16 h 239"/>
                  <a:gd name="T18" fmla="*/ 115 w 231"/>
                  <a:gd name="T19" fmla="*/ 238 h 239"/>
                  <a:gd name="T20" fmla="*/ 115 w 231"/>
                  <a:gd name="T21" fmla="*/ 238 h 239"/>
                  <a:gd name="T22" fmla="*/ 0 w 231"/>
                  <a:gd name="T23" fmla="*/ 119 h 239"/>
                  <a:gd name="T24" fmla="*/ 0 w 231"/>
                  <a:gd name="T25" fmla="*/ 119 h 239"/>
                  <a:gd name="T26" fmla="*/ 115 w 231"/>
                  <a:gd name="T27" fmla="*/ 0 h 239"/>
                  <a:gd name="T28" fmla="*/ 115 w 231"/>
                  <a:gd name="T29" fmla="*/ 0 h 239"/>
                  <a:gd name="T30" fmla="*/ 230 w 231"/>
                  <a:gd name="T31" fmla="*/ 119 h 239"/>
                  <a:gd name="T32" fmla="*/ 230 w 231"/>
                  <a:gd name="T33" fmla="*/ 119 h 239"/>
                  <a:gd name="T34" fmla="*/ 115 w 231"/>
                  <a:gd name="T35" fmla="*/ 23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1" h="239">
                    <a:moveTo>
                      <a:pt x="115" y="16"/>
                    </a:moveTo>
                    <a:lnTo>
                      <a:pt x="115" y="16"/>
                    </a:lnTo>
                    <a:cubicBezTo>
                      <a:pt x="61" y="16"/>
                      <a:pt x="17" y="63"/>
                      <a:pt x="17" y="119"/>
                    </a:cubicBezTo>
                    <a:lnTo>
                      <a:pt x="17" y="119"/>
                    </a:lnTo>
                    <a:cubicBezTo>
                      <a:pt x="17" y="175"/>
                      <a:pt x="61" y="221"/>
                      <a:pt x="115" y="221"/>
                    </a:cubicBezTo>
                    <a:lnTo>
                      <a:pt x="115" y="221"/>
                    </a:lnTo>
                    <a:cubicBezTo>
                      <a:pt x="169" y="221"/>
                      <a:pt x="213" y="175"/>
                      <a:pt x="213" y="119"/>
                    </a:cubicBezTo>
                    <a:lnTo>
                      <a:pt x="213" y="119"/>
                    </a:lnTo>
                    <a:cubicBezTo>
                      <a:pt x="213" y="63"/>
                      <a:pt x="169" y="16"/>
                      <a:pt x="115" y="16"/>
                    </a:cubicBezTo>
                    <a:close/>
                    <a:moveTo>
                      <a:pt x="115" y="238"/>
                    </a:moveTo>
                    <a:lnTo>
                      <a:pt x="115" y="238"/>
                    </a:lnTo>
                    <a:cubicBezTo>
                      <a:pt x="52" y="238"/>
                      <a:pt x="0" y="185"/>
                      <a:pt x="0" y="119"/>
                    </a:cubicBezTo>
                    <a:lnTo>
                      <a:pt x="0" y="119"/>
                    </a:lnTo>
                    <a:cubicBezTo>
                      <a:pt x="0" y="52"/>
                      <a:pt x="52" y="0"/>
                      <a:pt x="115" y="0"/>
                    </a:cubicBezTo>
                    <a:lnTo>
                      <a:pt x="115" y="0"/>
                    </a:lnTo>
                    <a:cubicBezTo>
                      <a:pt x="178" y="0"/>
                      <a:pt x="230" y="52"/>
                      <a:pt x="230" y="119"/>
                    </a:cubicBezTo>
                    <a:lnTo>
                      <a:pt x="230" y="119"/>
                    </a:lnTo>
                    <a:cubicBezTo>
                      <a:pt x="230" y="185"/>
                      <a:pt x="178" y="238"/>
                      <a:pt x="115" y="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140">
                <a:extLst>
                  <a:ext uri="{FF2B5EF4-FFF2-40B4-BE49-F238E27FC236}">
                    <a16:creationId xmlns:a16="http://schemas.microsoft.com/office/drawing/2014/main" id="{03AC3A2E-D26E-4EF7-BC69-1A5699EC5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223" y="6255594"/>
                <a:ext cx="890852" cy="941871"/>
              </a:xfrm>
              <a:custGeom>
                <a:avLst/>
                <a:gdLst>
                  <a:gd name="T0" fmla="*/ 831 w 1002"/>
                  <a:gd name="T1" fmla="*/ 1057 h 1058"/>
                  <a:gd name="T2" fmla="*/ 501 w 1002"/>
                  <a:gd name="T3" fmla="*/ 1057 h 1058"/>
                  <a:gd name="T4" fmla="*/ 169 w 1002"/>
                  <a:gd name="T5" fmla="*/ 1057 h 1058"/>
                  <a:gd name="T6" fmla="*/ 169 w 1002"/>
                  <a:gd name="T7" fmla="*/ 1057 h 1058"/>
                  <a:gd name="T8" fmla="*/ 50 w 1002"/>
                  <a:gd name="T9" fmla="*/ 1005 h 1058"/>
                  <a:gd name="T10" fmla="*/ 50 w 1002"/>
                  <a:gd name="T11" fmla="*/ 1005 h 1058"/>
                  <a:gd name="T12" fmla="*/ 0 w 1002"/>
                  <a:gd name="T13" fmla="*/ 880 h 1058"/>
                  <a:gd name="T14" fmla="*/ 0 w 1002"/>
                  <a:gd name="T15" fmla="*/ 529 h 1058"/>
                  <a:gd name="T16" fmla="*/ 0 w 1002"/>
                  <a:gd name="T17" fmla="*/ 178 h 1058"/>
                  <a:gd name="T18" fmla="*/ 0 w 1002"/>
                  <a:gd name="T19" fmla="*/ 178 h 1058"/>
                  <a:gd name="T20" fmla="*/ 50 w 1002"/>
                  <a:gd name="T21" fmla="*/ 53 h 1058"/>
                  <a:gd name="T22" fmla="*/ 50 w 1002"/>
                  <a:gd name="T23" fmla="*/ 53 h 1058"/>
                  <a:gd name="T24" fmla="*/ 169 w 1002"/>
                  <a:gd name="T25" fmla="*/ 0 h 1058"/>
                  <a:gd name="T26" fmla="*/ 501 w 1002"/>
                  <a:gd name="T27" fmla="*/ 0 h 1058"/>
                  <a:gd name="T28" fmla="*/ 831 w 1002"/>
                  <a:gd name="T29" fmla="*/ 0 h 1058"/>
                  <a:gd name="T30" fmla="*/ 831 w 1002"/>
                  <a:gd name="T31" fmla="*/ 0 h 1058"/>
                  <a:gd name="T32" fmla="*/ 951 w 1002"/>
                  <a:gd name="T33" fmla="*/ 53 h 1058"/>
                  <a:gd name="T34" fmla="*/ 951 w 1002"/>
                  <a:gd name="T35" fmla="*/ 53 h 1058"/>
                  <a:gd name="T36" fmla="*/ 1001 w 1002"/>
                  <a:gd name="T37" fmla="*/ 178 h 1058"/>
                  <a:gd name="T38" fmla="*/ 1001 w 1002"/>
                  <a:gd name="T39" fmla="*/ 529 h 1058"/>
                  <a:gd name="T40" fmla="*/ 1001 w 1002"/>
                  <a:gd name="T41" fmla="*/ 880 h 1058"/>
                  <a:gd name="T42" fmla="*/ 1001 w 1002"/>
                  <a:gd name="T43" fmla="*/ 880 h 1058"/>
                  <a:gd name="T44" fmla="*/ 951 w 1002"/>
                  <a:gd name="T45" fmla="*/ 1005 h 1058"/>
                  <a:gd name="T46" fmla="*/ 951 w 1002"/>
                  <a:gd name="T47" fmla="*/ 1005 h 1058"/>
                  <a:gd name="T48" fmla="*/ 831 w 1002"/>
                  <a:gd name="T49" fmla="*/ 1057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02" h="1058">
                    <a:moveTo>
                      <a:pt x="831" y="1057"/>
                    </a:moveTo>
                    <a:lnTo>
                      <a:pt x="501" y="1057"/>
                    </a:lnTo>
                    <a:lnTo>
                      <a:pt x="169" y="1057"/>
                    </a:lnTo>
                    <a:lnTo>
                      <a:pt x="169" y="1057"/>
                    </a:lnTo>
                    <a:cubicBezTo>
                      <a:pt x="122" y="1057"/>
                      <a:pt x="80" y="1037"/>
                      <a:pt x="50" y="1005"/>
                    </a:cubicBezTo>
                    <a:lnTo>
                      <a:pt x="50" y="1005"/>
                    </a:lnTo>
                    <a:cubicBezTo>
                      <a:pt x="19" y="973"/>
                      <a:pt x="0" y="928"/>
                      <a:pt x="0" y="880"/>
                    </a:cubicBezTo>
                    <a:lnTo>
                      <a:pt x="0" y="529"/>
                    </a:lnTo>
                    <a:lnTo>
                      <a:pt x="0" y="178"/>
                    </a:lnTo>
                    <a:lnTo>
                      <a:pt x="0" y="178"/>
                    </a:lnTo>
                    <a:cubicBezTo>
                      <a:pt x="0" y="129"/>
                      <a:pt x="19" y="84"/>
                      <a:pt x="50" y="53"/>
                    </a:cubicBezTo>
                    <a:lnTo>
                      <a:pt x="50" y="53"/>
                    </a:lnTo>
                    <a:cubicBezTo>
                      <a:pt x="80" y="21"/>
                      <a:pt x="122" y="0"/>
                      <a:pt x="169" y="0"/>
                    </a:cubicBezTo>
                    <a:lnTo>
                      <a:pt x="501" y="0"/>
                    </a:lnTo>
                    <a:lnTo>
                      <a:pt x="831" y="0"/>
                    </a:lnTo>
                    <a:lnTo>
                      <a:pt x="831" y="0"/>
                    </a:lnTo>
                    <a:cubicBezTo>
                      <a:pt x="878" y="0"/>
                      <a:pt x="920" y="21"/>
                      <a:pt x="951" y="53"/>
                    </a:cubicBezTo>
                    <a:lnTo>
                      <a:pt x="951" y="53"/>
                    </a:lnTo>
                    <a:cubicBezTo>
                      <a:pt x="982" y="84"/>
                      <a:pt x="1001" y="129"/>
                      <a:pt x="1001" y="178"/>
                    </a:cubicBezTo>
                    <a:lnTo>
                      <a:pt x="1001" y="529"/>
                    </a:lnTo>
                    <a:lnTo>
                      <a:pt x="1001" y="880"/>
                    </a:lnTo>
                    <a:lnTo>
                      <a:pt x="1001" y="880"/>
                    </a:lnTo>
                    <a:cubicBezTo>
                      <a:pt x="1001" y="928"/>
                      <a:pt x="982" y="973"/>
                      <a:pt x="951" y="1005"/>
                    </a:cubicBezTo>
                    <a:lnTo>
                      <a:pt x="951" y="1005"/>
                    </a:lnTo>
                    <a:cubicBezTo>
                      <a:pt x="920" y="1037"/>
                      <a:pt x="878" y="1057"/>
                      <a:pt x="831" y="10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141">
                <a:extLst>
                  <a:ext uri="{FF2B5EF4-FFF2-40B4-BE49-F238E27FC236}">
                    <a16:creationId xmlns:a16="http://schemas.microsoft.com/office/drawing/2014/main" id="{EF05767B-C19E-474F-B3D9-62B810B23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374" y="6247745"/>
                <a:ext cx="906550" cy="957569"/>
              </a:xfrm>
              <a:custGeom>
                <a:avLst/>
                <a:gdLst>
                  <a:gd name="T0" fmla="*/ 178 w 1019"/>
                  <a:gd name="T1" fmla="*/ 18 h 1074"/>
                  <a:gd name="T2" fmla="*/ 178 w 1019"/>
                  <a:gd name="T3" fmla="*/ 18 h 1074"/>
                  <a:gd name="T4" fmla="*/ 65 w 1019"/>
                  <a:gd name="T5" fmla="*/ 67 h 1074"/>
                  <a:gd name="T6" fmla="*/ 65 w 1019"/>
                  <a:gd name="T7" fmla="*/ 67 h 1074"/>
                  <a:gd name="T8" fmla="*/ 17 w 1019"/>
                  <a:gd name="T9" fmla="*/ 186 h 1074"/>
                  <a:gd name="T10" fmla="*/ 17 w 1019"/>
                  <a:gd name="T11" fmla="*/ 888 h 1074"/>
                  <a:gd name="T12" fmla="*/ 17 w 1019"/>
                  <a:gd name="T13" fmla="*/ 888 h 1074"/>
                  <a:gd name="T14" fmla="*/ 65 w 1019"/>
                  <a:gd name="T15" fmla="*/ 1006 h 1074"/>
                  <a:gd name="T16" fmla="*/ 65 w 1019"/>
                  <a:gd name="T17" fmla="*/ 1006 h 1074"/>
                  <a:gd name="T18" fmla="*/ 178 w 1019"/>
                  <a:gd name="T19" fmla="*/ 1055 h 1074"/>
                  <a:gd name="T20" fmla="*/ 840 w 1019"/>
                  <a:gd name="T21" fmla="*/ 1055 h 1074"/>
                  <a:gd name="T22" fmla="*/ 840 w 1019"/>
                  <a:gd name="T23" fmla="*/ 1055 h 1074"/>
                  <a:gd name="T24" fmla="*/ 954 w 1019"/>
                  <a:gd name="T25" fmla="*/ 1006 h 1074"/>
                  <a:gd name="T26" fmla="*/ 954 w 1019"/>
                  <a:gd name="T27" fmla="*/ 1006 h 1074"/>
                  <a:gd name="T28" fmla="*/ 1001 w 1019"/>
                  <a:gd name="T29" fmla="*/ 888 h 1074"/>
                  <a:gd name="T30" fmla="*/ 1001 w 1019"/>
                  <a:gd name="T31" fmla="*/ 186 h 1074"/>
                  <a:gd name="T32" fmla="*/ 1001 w 1019"/>
                  <a:gd name="T33" fmla="*/ 186 h 1074"/>
                  <a:gd name="T34" fmla="*/ 954 w 1019"/>
                  <a:gd name="T35" fmla="*/ 67 h 1074"/>
                  <a:gd name="T36" fmla="*/ 954 w 1019"/>
                  <a:gd name="T37" fmla="*/ 67 h 1074"/>
                  <a:gd name="T38" fmla="*/ 840 w 1019"/>
                  <a:gd name="T39" fmla="*/ 18 h 1074"/>
                  <a:gd name="T40" fmla="*/ 178 w 1019"/>
                  <a:gd name="T41" fmla="*/ 18 h 1074"/>
                  <a:gd name="T42" fmla="*/ 840 w 1019"/>
                  <a:gd name="T43" fmla="*/ 1073 h 1074"/>
                  <a:gd name="T44" fmla="*/ 178 w 1019"/>
                  <a:gd name="T45" fmla="*/ 1073 h 1074"/>
                  <a:gd name="T46" fmla="*/ 178 w 1019"/>
                  <a:gd name="T47" fmla="*/ 1073 h 1074"/>
                  <a:gd name="T48" fmla="*/ 52 w 1019"/>
                  <a:gd name="T49" fmla="*/ 1019 h 1074"/>
                  <a:gd name="T50" fmla="*/ 52 w 1019"/>
                  <a:gd name="T51" fmla="*/ 1019 h 1074"/>
                  <a:gd name="T52" fmla="*/ 0 w 1019"/>
                  <a:gd name="T53" fmla="*/ 888 h 1074"/>
                  <a:gd name="T54" fmla="*/ 0 w 1019"/>
                  <a:gd name="T55" fmla="*/ 186 h 1074"/>
                  <a:gd name="T56" fmla="*/ 0 w 1019"/>
                  <a:gd name="T57" fmla="*/ 186 h 1074"/>
                  <a:gd name="T58" fmla="*/ 52 w 1019"/>
                  <a:gd name="T59" fmla="*/ 54 h 1074"/>
                  <a:gd name="T60" fmla="*/ 52 w 1019"/>
                  <a:gd name="T61" fmla="*/ 54 h 1074"/>
                  <a:gd name="T62" fmla="*/ 178 w 1019"/>
                  <a:gd name="T63" fmla="*/ 0 h 1074"/>
                  <a:gd name="T64" fmla="*/ 840 w 1019"/>
                  <a:gd name="T65" fmla="*/ 0 h 1074"/>
                  <a:gd name="T66" fmla="*/ 840 w 1019"/>
                  <a:gd name="T67" fmla="*/ 0 h 1074"/>
                  <a:gd name="T68" fmla="*/ 966 w 1019"/>
                  <a:gd name="T69" fmla="*/ 54 h 1074"/>
                  <a:gd name="T70" fmla="*/ 966 w 1019"/>
                  <a:gd name="T71" fmla="*/ 54 h 1074"/>
                  <a:gd name="T72" fmla="*/ 1018 w 1019"/>
                  <a:gd name="T73" fmla="*/ 186 h 1074"/>
                  <a:gd name="T74" fmla="*/ 1018 w 1019"/>
                  <a:gd name="T75" fmla="*/ 888 h 1074"/>
                  <a:gd name="T76" fmla="*/ 1018 w 1019"/>
                  <a:gd name="T77" fmla="*/ 888 h 1074"/>
                  <a:gd name="T78" fmla="*/ 966 w 1019"/>
                  <a:gd name="T79" fmla="*/ 1019 h 1074"/>
                  <a:gd name="T80" fmla="*/ 966 w 1019"/>
                  <a:gd name="T81" fmla="*/ 1019 h 1074"/>
                  <a:gd name="T82" fmla="*/ 840 w 1019"/>
                  <a:gd name="T83" fmla="*/ 1073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9" h="1074">
                    <a:moveTo>
                      <a:pt x="178" y="18"/>
                    </a:moveTo>
                    <a:lnTo>
                      <a:pt x="178" y="18"/>
                    </a:lnTo>
                    <a:cubicBezTo>
                      <a:pt x="135" y="18"/>
                      <a:pt x="95" y="35"/>
                      <a:pt x="65" y="67"/>
                    </a:cubicBezTo>
                    <a:lnTo>
                      <a:pt x="65" y="67"/>
                    </a:lnTo>
                    <a:cubicBezTo>
                      <a:pt x="33" y="98"/>
                      <a:pt x="17" y="141"/>
                      <a:pt x="17" y="186"/>
                    </a:cubicBezTo>
                    <a:lnTo>
                      <a:pt x="17" y="888"/>
                    </a:lnTo>
                    <a:lnTo>
                      <a:pt x="17" y="888"/>
                    </a:lnTo>
                    <a:cubicBezTo>
                      <a:pt x="17" y="932"/>
                      <a:pt x="33" y="975"/>
                      <a:pt x="65" y="1006"/>
                    </a:cubicBezTo>
                    <a:lnTo>
                      <a:pt x="65" y="1006"/>
                    </a:lnTo>
                    <a:cubicBezTo>
                      <a:pt x="95" y="1038"/>
                      <a:pt x="135" y="1055"/>
                      <a:pt x="178" y="1055"/>
                    </a:cubicBezTo>
                    <a:lnTo>
                      <a:pt x="840" y="1055"/>
                    </a:lnTo>
                    <a:lnTo>
                      <a:pt x="840" y="1055"/>
                    </a:lnTo>
                    <a:cubicBezTo>
                      <a:pt x="883" y="1055"/>
                      <a:pt x="924" y="1038"/>
                      <a:pt x="954" y="1006"/>
                    </a:cubicBezTo>
                    <a:lnTo>
                      <a:pt x="954" y="1006"/>
                    </a:lnTo>
                    <a:cubicBezTo>
                      <a:pt x="985" y="975"/>
                      <a:pt x="1001" y="932"/>
                      <a:pt x="1001" y="888"/>
                    </a:cubicBezTo>
                    <a:lnTo>
                      <a:pt x="1001" y="186"/>
                    </a:lnTo>
                    <a:lnTo>
                      <a:pt x="1001" y="186"/>
                    </a:lnTo>
                    <a:cubicBezTo>
                      <a:pt x="1001" y="141"/>
                      <a:pt x="985" y="98"/>
                      <a:pt x="954" y="67"/>
                    </a:cubicBezTo>
                    <a:lnTo>
                      <a:pt x="954" y="67"/>
                    </a:lnTo>
                    <a:cubicBezTo>
                      <a:pt x="924" y="35"/>
                      <a:pt x="883" y="18"/>
                      <a:pt x="840" y="18"/>
                    </a:cubicBezTo>
                    <a:lnTo>
                      <a:pt x="178" y="18"/>
                    </a:lnTo>
                    <a:close/>
                    <a:moveTo>
                      <a:pt x="840" y="1073"/>
                    </a:moveTo>
                    <a:lnTo>
                      <a:pt x="178" y="1073"/>
                    </a:lnTo>
                    <a:lnTo>
                      <a:pt x="178" y="1073"/>
                    </a:lnTo>
                    <a:cubicBezTo>
                      <a:pt x="131" y="1073"/>
                      <a:pt x="86" y="1053"/>
                      <a:pt x="52" y="1019"/>
                    </a:cubicBezTo>
                    <a:lnTo>
                      <a:pt x="52" y="1019"/>
                    </a:lnTo>
                    <a:cubicBezTo>
                      <a:pt x="18" y="983"/>
                      <a:pt x="0" y="937"/>
                      <a:pt x="0" y="888"/>
                    </a:cubicBez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6"/>
                      <a:pt x="18" y="90"/>
                      <a:pt x="52" y="54"/>
                    </a:cubicBezTo>
                    <a:lnTo>
                      <a:pt x="52" y="54"/>
                    </a:lnTo>
                    <a:cubicBezTo>
                      <a:pt x="86" y="19"/>
                      <a:pt x="131" y="0"/>
                      <a:pt x="178" y="0"/>
                    </a:cubicBezTo>
                    <a:lnTo>
                      <a:pt x="840" y="0"/>
                    </a:lnTo>
                    <a:lnTo>
                      <a:pt x="840" y="0"/>
                    </a:lnTo>
                    <a:cubicBezTo>
                      <a:pt x="888" y="0"/>
                      <a:pt x="933" y="19"/>
                      <a:pt x="966" y="54"/>
                    </a:cubicBezTo>
                    <a:lnTo>
                      <a:pt x="966" y="54"/>
                    </a:lnTo>
                    <a:cubicBezTo>
                      <a:pt x="1000" y="90"/>
                      <a:pt x="1018" y="136"/>
                      <a:pt x="1018" y="186"/>
                    </a:cubicBezTo>
                    <a:lnTo>
                      <a:pt x="1018" y="888"/>
                    </a:lnTo>
                    <a:lnTo>
                      <a:pt x="1018" y="888"/>
                    </a:lnTo>
                    <a:cubicBezTo>
                      <a:pt x="1018" y="937"/>
                      <a:pt x="1000" y="983"/>
                      <a:pt x="966" y="1019"/>
                    </a:cubicBezTo>
                    <a:lnTo>
                      <a:pt x="966" y="1019"/>
                    </a:lnTo>
                    <a:cubicBezTo>
                      <a:pt x="933" y="1053"/>
                      <a:pt x="888" y="1073"/>
                      <a:pt x="840" y="10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142">
                <a:extLst>
                  <a:ext uri="{FF2B5EF4-FFF2-40B4-BE49-F238E27FC236}">
                    <a16:creationId xmlns:a16="http://schemas.microsoft.com/office/drawing/2014/main" id="{0182F26C-9BCC-451F-ADD7-2F74195C7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223" y="4956598"/>
                <a:ext cx="890852" cy="1181262"/>
              </a:xfrm>
              <a:custGeom>
                <a:avLst/>
                <a:gdLst>
                  <a:gd name="T0" fmla="*/ 831 w 1002"/>
                  <a:gd name="T1" fmla="*/ 1328 h 1329"/>
                  <a:gd name="T2" fmla="*/ 501 w 1002"/>
                  <a:gd name="T3" fmla="*/ 1328 h 1329"/>
                  <a:gd name="T4" fmla="*/ 169 w 1002"/>
                  <a:gd name="T5" fmla="*/ 1328 h 1329"/>
                  <a:gd name="T6" fmla="*/ 169 w 1002"/>
                  <a:gd name="T7" fmla="*/ 1328 h 1329"/>
                  <a:gd name="T8" fmla="*/ 50 w 1002"/>
                  <a:gd name="T9" fmla="*/ 1275 h 1329"/>
                  <a:gd name="T10" fmla="*/ 50 w 1002"/>
                  <a:gd name="T11" fmla="*/ 1275 h 1329"/>
                  <a:gd name="T12" fmla="*/ 0 w 1002"/>
                  <a:gd name="T13" fmla="*/ 1150 h 1329"/>
                  <a:gd name="T14" fmla="*/ 0 w 1002"/>
                  <a:gd name="T15" fmla="*/ 664 h 1329"/>
                  <a:gd name="T16" fmla="*/ 0 w 1002"/>
                  <a:gd name="T17" fmla="*/ 177 h 1329"/>
                  <a:gd name="T18" fmla="*/ 0 w 1002"/>
                  <a:gd name="T19" fmla="*/ 177 h 1329"/>
                  <a:gd name="T20" fmla="*/ 50 w 1002"/>
                  <a:gd name="T21" fmla="*/ 52 h 1329"/>
                  <a:gd name="T22" fmla="*/ 50 w 1002"/>
                  <a:gd name="T23" fmla="*/ 52 h 1329"/>
                  <a:gd name="T24" fmla="*/ 169 w 1002"/>
                  <a:gd name="T25" fmla="*/ 0 h 1329"/>
                  <a:gd name="T26" fmla="*/ 501 w 1002"/>
                  <a:gd name="T27" fmla="*/ 0 h 1329"/>
                  <a:gd name="T28" fmla="*/ 831 w 1002"/>
                  <a:gd name="T29" fmla="*/ 0 h 1329"/>
                  <a:gd name="T30" fmla="*/ 831 w 1002"/>
                  <a:gd name="T31" fmla="*/ 0 h 1329"/>
                  <a:gd name="T32" fmla="*/ 951 w 1002"/>
                  <a:gd name="T33" fmla="*/ 52 h 1329"/>
                  <a:gd name="T34" fmla="*/ 951 w 1002"/>
                  <a:gd name="T35" fmla="*/ 52 h 1329"/>
                  <a:gd name="T36" fmla="*/ 1001 w 1002"/>
                  <a:gd name="T37" fmla="*/ 177 h 1329"/>
                  <a:gd name="T38" fmla="*/ 1001 w 1002"/>
                  <a:gd name="T39" fmla="*/ 664 h 1329"/>
                  <a:gd name="T40" fmla="*/ 1001 w 1002"/>
                  <a:gd name="T41" fmla="*/ 1150 h 1329"/>
                  <a:gd name="T42" fmla="*/ 1001 w 1002"/>
                  <a:gd name="T43" fmla="*/ 1150 h 1329"/>
                  <a:gd name="T44" fmla="*/ 951 w 1002"/>
                  <a:gd name="T45" fmla="*/ 1275 h 1329"/>
                  <a:gd name="T46" fmla="*/ 951 w 1002"/>
                  <a:gd name="T47" fmla="*/ 1275 h 1329"/>
                  <a:gd name="T48" fmla="*/ 831 w 1002"/>
                  <a:gd name="T49" fmla="*/ 1328 h 1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02" h="1329">
                    <a:moveTo>
                      <a:pt x="831" y="1328"/>
                    </a:moveTo>
                    <a:lnTo>
                      <a:pt x="501" y="1328"/>
                    </a:lnTo>
                    <a:lnTo>
                      <a:pt x="169" y="1328"/>
                    </a:lnTo>
                    <a:lnTo>
                      <a:pt x="169" y="1328"/>
                    </a:lnTo>
                    <a:cubicBezTo>
                      <a:pt x="122" y="1328"/>
                      <a:pt x="80" y="1308"/>
                      <a:pt x="50" y="1275"/>
                    </a:cubicBezTo>
                    <a:lnTo>
                      <a:pt x="50" y="1275"/>
                    </a:lnTo>
                    <a:cubicBezTo>
                      <a:pt x="19" y="1243"/>
                      <a:pt x="0" y="1199"/>
                      <a:pt x="0" y="1150"/>
                    </a:cubicBezTo>
                    <a:lnTo>
                      <a:pt x="0" y="664"/>
                    </a:lnTo>
                    <a:lnTo>
                      <a:pt x="0" y="177"/>
                    </a:lnTo>
                    <a:lnTo>
                      <a:pt x="0" y="177"/>
                    </a:lnTo>
                    <a:cubicBezTo>
                      <a:pt x="0" y="128"/>
                      <a:pt x="19" y="84"/>
                      <a:pt x="50" y="52"/>
                    </a:cubicBezTo>
                    <a:lnTo>
                      <a:pt x="50" y="52"/>
                    </a:lnTo>
                    <a:cubicBezTo>
                      <a:pt x="80" y="20"/>
                      <a:pt x="122" y="0"/>
                      <a:pt x="169" y="0"/>
                    </a:cubicBezTo>
                    <a:lnTo>
                      <a:pt x="501" y="0"/>
                    </a:lnTo>
                    <a:lnTo>
                      <a:pt x="831" y="0"/>
                    </a:lnTo>
                    <a:lnTo>
                      <a:pt x="831" y="0"/>
                    </a:lnTo>
                    <a:cubicBezTo>
                      <a:pt x="878" y="0"/>
                      <a:pt x="920" y="20"/>
                      <a:pt x="951" y="52"/>
                    </a:cubicBezTo>
                    <a:lnTo>
                      <a:pt x="951" y="52"/>
                    </a:lnTo>
                    <a:cubicBezTo>
                      <a:pt x="982" y="84"/>
                      <a:pt x="1001" y="128"/>
                      <a:pt x="1001" y="177"/>
                    </a:cubicBezTo>
                    <a:lnTo>
                      <a:pt x="1001" y="664"/>
                    </a:lnTo>
                    <a:lnTo>
                      <a:pt x="1001" y="1150"/>
                    </a:lnTo>
                    <a:lnTo>
                      <a:pt x="1001" y="1150"/>
                    </a:lnTo>
                    <a:cubicBezTo>
                      <a:pt x="1001" y="1199"/>
                      <a:pt x="982" y="1243"/>
                      <a:pt x="951" y="1275"/>
                    </a:cubicBezTo>
                    <a:lnTo>
                      <a:pt x="951" y="1275"/>
                    </a:lnTo>
                    <a:cubicBezTo>
                      <a:pt x="920" y="1308"/>
                      <a:pt x="878" y="1328"/>
                      <a:pt x="831" y="13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143">
                <a:extLst>
                  <a:ext uri="{FF2B5EF4-FFF2-40B4-BE49-F238E27FC236}">
                    <a16:creationId xmlns:a16="http://schemas.microsoft.com/office/drawing/2014/main" id="{BDFA64E5-0C52-4CB4-8B14-9B4B3AD56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374" y="4948749"/>
                <a:ext cx="906550" cy="1196960"/>
              </a:xfrm>
              <a:custGeom>
                <a:avLst/>
                <a:gdLst>
                  <a:gd name="T0" fmla="*/ 178 w 1019"/>
                  <a:gd name="T1" fmla="*/ 18 h 1346"/>
                  <a:gd name="T2" fmla="*/ 178 w 1019"/>
                  <a:gd name="T3" fmla="*/ 18 h 1346"/>
                  <a:gd name="T4" fmla="*/ 65 w 1019"/>
                  <a:gd name="T5" fmla="*/ 67 h 1346"/>
                  <a:gd name="T6" fmla="*/ 65 w 1019"/>
                  <a:gd name="T7" fmla="*/ 67 h 1346"/>
                  <a:gd name="T8" fmla="*/ 17 w 1019"/>
                  <a:gd name="T9" fmla="*/ 186 h 1346"/>
                  <a:gd name="T10" fmla="*/ 17 w 1019"/>
                  <a:gd name="T11" fmla="*/ 1159 h 1346"/>
                  <a:gd name="T12" fmla="*/ 17 w 1019"/>
                  <a:gd name="T13" fmla="*/ 1159 h 1346"/>
                  <a:gd name="T14" fmla="*/ 65 w 1019"/>
                  <a:gd name="T15" fmla="*/ 1278 h 1346"/>
                  <a:gd name="T16" fmla="*/ 65 w 1019"/>
                  <a:gd name="T17" fmla="*/ 1278 h 1346"/>
                  <a:gd name="T18" fmla="*/ 178 w 1019"/>
                  <a:gd name="T19" fmla="*/ 1328 h 1346"/>
                  <a:gd name="T20" fmla="*/ 840 w 1019"/>
                  <a:gd name="T21" fmla="*/ 1328 h 1346"/>
                  <a:gd name="T22" fmla="*/ 840 w 1019"/>
                  <a:gd name="T23" fmla="*/ 1328 h 1346"/>
                  <a:gd name="T24" fmla="*/ 954 w 1019"/>
                  <a:gd name="T25" fmla="*/ 1278 h 1346"/>
                  <a:gd name="T26" fmla="*/ 954 w 1019"/>
                  <a:gd name="T27" fmla="*/ 1278 h 1346"/>
                  <a:gd name="T28" fmla="*/ 1001 w 1019"/>
                  <a:gd name="T29" fmla="*/ 1159 h 1346"/>
                  <a:gd name="T30" fmla="*/ 1001 w 1019"/>
                  <a:gd name="T31" fmla="*/ 186 h 1346"/>
                  <a:gd name="T32" fmla="*/ 1001 w 1019"/>
                  <a:gd name="T33" fmla="*/ 186 h 1346"/>
                  <a:gd name="T34" fmla="*/ 954 w 1019"/>
                  <a:gd name="T35" fmla="*/ 67 h 1346"/>
                  <a:gd name="T36" fmla="*/ 954 w 1019"/>
                  <a:gd name="T37" fmla="*/ 67 h 1346"/>
                  <a:gd name="T38" fmla="*/ 840 w 1019"/>
                  <a:gd name="T39" fmla="*/ 18 h 1346"/>
                  <a:gd name="T40" fmla="*/ 178 w 1019"/>
                  <a:gd name="T41" fmla="*/ 18 h 1346"/>
                  <a:gd name="T42" fmla="*/ 840 w 1019"/>
                  <a:gd name="T43" fmla="*/ 1345 h 1346"/>
                  <a:gd name="T44" fmla="*/ 178 w 1019"/>
                  <a:gd name="T45" fmla="*/ 1345 h 1346"/>
                  <a:gd name="T46" fmla="*/ 178 w 1019"/>
                  <a:gd name="T47" fmla="*/ 1345 h 1346"/>
                  <a:gd name="T48" fmla="*/ 52 w 1019"/>
                  <a:gd name="T49" fmla="*/ 1291 h 1346"/>
                  <a:gd name="T50" fmla="*/ 52 w 1019"/>
                  <a:gd name="T51" fmla="*/ 1291 h 1346"/>
                  <a:gd name="T52" fmla="*/ 0 w 1019"/>
                  <a:gd name="T53" fmla="*/ 1159 h 1346"/>
                  <a:gd name="T54" fmla="*/ 0 w 1019"/>
                  <a:gd name="T55" fmla="*/ 186 h 1346"/>
                  <a:gd name="T56" fmla="*/ 0 w 1019"/>
                  <a:gd name="T57" fmla="*/ 186 h 1346"/>
                  <a:gd name="T58" fmla="*/ 52 w 1019"/>
                  <a:gd name="T59" fmla="*/ 55 h 1346"/>
                  <a:gd name="T60" fmla="*/ 52 w 1019"/>
                  <a:gd name="T61" fmla="*/ 55 h 1346"/>
                  <a:gd name="T62" fmla="*/ 178 w 1019"/>
                  <a:gd name="T63" fmla="*/ 0 h 1346"/>
                  <a:gd name="T64" fmla="*/ 840 w 1019"/>
                  <a:gd name="T65" fmla="*/ 0 h 1346"/>
                  <a:gd name="T66" fmla="*/ 840 w 1019"/>
                  <a:gd name="T67" fmla="*/ 0 h 1346"/>
                  <a:gd name="T68" fmla="*/ 966 w 1019"/>
                  <a:gd name="T69" fmla="*/ 55 h 1346"/>
                  <a:gd name="T70" fmla="*/ 966 w 1019"/>
                  <a:gd name="T71" fmla="*/ 55 h 1346"/>
                  <a:gd name="T72" fmla="*/ 1018 w 1019"/>
                  <a:gd name="T73" fmla="*/ 186 h 1346"/>
                  <a:gd name="T74" fmla="*/ 1018 w 1019"/>
                  <a:gd name="T75" fmla="*/ 1159 h 1346"/>
                  <a:gd name="T76" fmla="*/ 1018 w 1019"/>
                  <a:gd name="T77" fmla="*/ 1159 h 1346"/>
                  <a:gd name="T78" fmla="*/ 966 w 1019"/>
                  <a:gd name="T79" fmla="*/ 1291 h 1346"/>
                  <a:gd name="T80" fmla="*/ 966 w 1019"/>
                  <a:gd name="T81" fmla="*/ 1291 h 1346"/>
                  <a:gd name="T82" fmla="*/ 840 w 1019"/>
                  <a:gd name="T83" fmla="*/ 1345 h 1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9" h="1346">
                    <a:moveTo>
                      <a:pt x="178" y="18"/>
                    </a:moveTo>
                    <a:lnTo>
                      <a:pt x="178" y="18"/>
                    </a:lnTo>
                    <a:cubicBezTo>
                      <a:pt x="135" y="18"/>
                      <a:pt x="95" y="35"/>
                      <a:pt x="65" y="67"/>
                    </a:cubicBezTo>
                    <a:lnTo>
                      <a:pt x="65" y="67"/>
                    </a:lnTo>
                    <a:cubicBezTo>
                      <a:pt x="33" y="99"/>
                      <a:pt x="17" y="141"/>
                      <a:pt x="17" y="186"/>
                    </a:cubicBezTo>
                    <a:lnTo>
                      <a:pt x="17" y="1159"/>
                    </a:lnTo>
                    <a:lnTo>
                      <a:pt x="17" y="1159"/>
                    </a:lnTo>
                    <a:cubicBezTo>
                      <a:pt x="17" y="1205"/>
                      <a:pt x="33" y="1247"/>
                      <a:pt x="65" y="1278"/>
                    </a:cubicBezTo>
                    <a:lnTo>
                      <a:pt x="65" y="1278"/>
                    </a:lnTo>
                    <a:cubicBezTo>
                      <a:pt x="95" y="1310"/>
                      <a:pt x="135" y="1328"/>
                      <a:pt x="178" y="1328"/>
                    </a:cubicBezTo>
                    <a:lnTo>
                      <a:pt x="840" y="1328"/>
                    </a:lnTo>
                    <a:lnTo>
                      <a:pt x="840" y="1328"/>
                    </a:lnTo>
                    <a:cubicBezTo>
                      <a:pt x="883" y="1328"/>
                      <a:pt x="924" y="1310"/>
                      <a:pt x="954" y="1278"/>
                    </a:cubicBezTo>
                    <a:lnTo>
                      <a:pt x="954" y="1278"/>
                    </a:lnTo>
                    <a:cubicBezTo>
                      <a:pt x="985" y="1247"/>
                      <a:pt x="1001" y="1205"/>
                      <a:pt x="1001" y="1159"/>
                    </a:cubicBezTo>
                    <a:lnTo>
                      <a:pt x="1001" y="186"/>
                    </a:lnTo>
                    <a:lnTo>
                      <a:pt x="1001" y="186"/>
                    </a:lnTo>
                    <a:cubicBezTo>
                      <a:pt x="1001" y="141"/>
                      <a:pt x="985" y="99"/>
                      <a:pt x="954" y="67"/>
                    </a:cubicBezTo>
                    <a:lnTo>
                      <a:pt x="954" y="67"/>
                    </a:lnTo>
                    <a:cubicBezTo>
                      <a:pt x="924" y="35"/>
                      <a:pt x="883" y="18"/>
                      <a:pt x="840" y="18"/>
                    </a:cubicBezTo>
                    <a:lnTo>
                      <a:pt x="178" y="18"/>
                    </a:lnTo>
                    <a:close/>
                    <a:moveTo>
                      <a:pt x="840" y="1345"/>
                    </a:moveTo>
                    <a:lnTo>
                      <a:pt x="178" y="1345"/>
                    </a:lnTo>
                    <a:lnTo>
                      <a:pt x="178" y="1345"/>
                    </a:lnTo>
                    <a:cubicBezTo>
                      <a:pt x="131" y="1345"/>
                      <a:pt x="86" y="1326"/>
                      <a:pt x="52" y="1291"/>
                    </a:cubicBezTo>
                    <a:lnTo>
                      <a:pt x="52" y="1291"/>
                    </a:lnTo>
                    <a:cubicBezTo>
                      <a:pt x="18" y="1256"/>
                      <a:pt x="0" y="1209"/>
                      <a:pt x="0" y="1159"/>
                    </a:cubicBez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6"/>
                      <a:pt x="18" y="90"/>
                      <a:pt x="52" y="55"/>
                    </a:cubicBezTo>
                    <a:lnTo>
                      <a:pt x="52" y="55"/>
                    </a:lnTo>
                    <a:cubicBezTo>
                      <a:pt x="86" y="20"/>
                      <a:pt x="131" y="0"/>
                      <a:pt x="178" y="0"/>
                    </a:cubicBezTo>
                    <a:lnTo>
                      <a:pt x="840" y="0"/>
                    </a:lnTo>
                    <a:lnTo>
                      <a:pt x="840" y="0"/>
                    </a:lnTo>
                    <a:cubicBezTo>
                      <a:pt x="888" y="0"/>
                      <a:pt x="933" y="20"/>
                      <a:pt x="966" y="55"/>
                    </a:cubicBezTo>
                    <a:lnTo>
                      <a:pt x="966" y="55"/>
                    </a:lnTo>
                    <a:cubicBezTo>
                      <a:pt x="1000" y="90"/>
                      <a:pt x="1018" y="136"/>
                      <a:pt x="1018" y="186"/>
                    </a:cubicBezTo>
                    <a:lnTo>
                      <a:pt x="1018" y="1159"/>
                    </a:lnTo>
                    <a:lnTo>
                      <a:pt x="1018" y="1159"/>
                    </a:lnTo>
                    <a:cubicBezTo>
                      <a:pt x="1018" y="1209"/>
                      <a:pt x="1000" y="1256"/>
                      <a:pt x="966" y="1291"/>
                    </a:cubicBezTo>
                    <a:lnTo>
                      <a:pt x="966" y="1291"/>
                    </a:lnTo>
                    <a:cubicBezTo>
                      <a:pt x="933" y="1326"/>
                      <a:pt x="888" y="1345"/>
                      <a:pt x="840" y="1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144">
                <a:extLst>
                  <a:ext uri="{FF2B5EF4-FFF2-40B4-BE49-F238E27FC236}">
                    <a16:creationId xmlns:a16="http://schemas.microsoft.com/office/drawing/2014/main" id="{8A67FD6E-02F5-4B29-A3DF-E50A8CDA4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823" y="5455004"/>
                <a:ext cx="533727" cy="388523"/>
              </a:xfrm>
              <a:custGeom>
                <a:avLst/>
                <a:gdLst>
                  <a:gd name="T0" fmla="*/ 300 w 600"/>
                  <a:gd name="T1" fmla="*/ 18 h 435"/>
                  <a:gd name="T2" fmla="*/ 300 w 600"/>
                  <a:gd name="T3" fmla="*/ 18 h 435"/>
                  <a:gd name="T4" fmla="*/ 16 w 600"/>
                  <a:gd name="T5" fmla="*/ 218 h 435"/>
                  <a:gd name="T6" fmla="*/ 16 w 600"/>
                  <a:gd name="T7" fmla="*/ 218 h 435"/>
                  <a:gd name="T8" fmla="*/ 300 w 600"/>
                  <a:gd name="T9" fmla="*/ 416 h 435"/>
                  <a:gd name="T10" fmla="*/ 300 w 600"/>
                  <a:gd name="T11" fmla="*/ 416 h 435"/>
                  <a:gd name="T12" fmla="*/ 582 w 600"/>
                  <a:gd name="T13" fmla="*/ 218 h 435"/>
                  <a:gd name="T14" fmla="*/ 582 w 600"/>
                  <a:gd name="T15" fmla="*/ 218 h 435"/>
                  <a:gd name="T16" fmla="*/ 300 w 600"/>
                  <a:gd name="T17" fmla="*/ 18 h 435"/>
                  <a:gd name="T18" fmla="*/ 300 w 600"/>
                  <a:gd name="T19" fmla="*/ 434 h 435"/>
                  <a:gd name="T20" fmla="*/ 300 w 600"/>
                  <a:gd name="T21" fmla="*/ 434 h 435"/>
                  <a:gd name="T22" fmla="*/ 0 w 600"/>
                  <a:gd name="T23" fmla="*/ 218 h 435"/>
                  <a:gd name="T24" fmla="*/ 0 w 600"/>
                  <a:gd name="T25" fmla="*/ 218 h 435"/>
                  <a:gd name="T26" fmla="*/ 300 w 600"/>
                  <a:gd name="T27" fmla="*/ 0 h 435"/>
                  <a:gd name="T28" fmla="*/ 300 w 600"/>
                  <a:gd name="T29" fmla="*/ 0 h 435"/>
                  <a:gd name="T30" fmla="*/ 599 w 600"/>
                  <a:gd name="T31" fmla="*/ 218 h 435"/>
                  <a:gd name="T32" fmla="*/ 599 w 600"/>
                  <a:gd name="T33" fmla="*/ 218 h 435"/>
                  <a:gd name="T34" fmla="*/ 300 w 600"/>
                  <a:gd name="T35" fmla="*/ 434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0" h="435">
                    <a:moveTo>
                      <a:pt x="300" y="18"/>
                    </a:moveTo>
                    <a:lnTo>
                      <a:pt x="300" y="18"/>
                    </a:lnTo>
                    <a:cubicBezTo>
                      <a:pt x="151" y="18"/>
                      <a:pt x="16" y="161"/>
                      <a:pt x="16" y="218"/>
                    </a:cubicBezTo>
                    <a:lnTo>
                      <a:pt x="16" y="218"/>
                    </a:lnTo>
                    <a:cubicBezTo>
                      <a:pt x="16" y="274"/>
                      <a:pt x="151" y="416"/>
                      <a:pt x="300" y="416"/>
                    </a:cubicBezTo>
                    <a:lnTo>
                      <a:pt x="300" y="416"/>
                    </a:lnTo>
                    <a:cubicBezTo>
                      <a:pt x="448" y="416"/>
                      <a:pt x="582" y="274"/>
                      <a:pt x="582" y="218"/>
                    </a:cubicBezTo>
                    <a:lnTo>
                      <a:pt x="582" y="218"/>
                    </a:lnTo>
                    <a:cubicBezTo>
                      <a:pt x="582" y="161"/>
                      <a:pt x="448" y="18"/>
                      <a:pt x="300" y="18"/>
                    </a:cubicBezTo>
                    <a:close/>
                    <a:moveTo>
                      <a:pt x="300" y="434"/>
                    </a:moveTo>
                    <a:lnTo>
                      <a:pt x="300" y="434"/>
                    </a:lnTo>
                    <a:cubicBezTo>
                      <a:pt x="145" y="434"/>
                      <a:pt x="0" y="285"/>
                      <a:pt x="0" y="218"/>
                    </a:cubicBezTo>
                    <a:lnTo>
                      <a:pt x="0" y="218"/>
                    </a:lnTo>
                    <a:cubicBezTo>
                      <a:pt x="0" y="149"/>
                      <a:pt x="145" y="0"/>
                      <a:pt x="300" y="0"/>
                    </a:cubicBezTo>
                    <a:lnTo>
                      <a:pt x="300" y="0"/>
                    </a:lnTo>
                    <a:cubicBezTo>
                      <a:pt x="454" y="0"/>
                      <a:pt x="599" y="149"/>
                      <a:pt x="599" y="218"/>
                    </a:cubicBezTo>
                    <a:lnTo>
                      <a:pt x="599" y="218"/>
                    </a:lnTo>
                    <a:cubicBezTo>
                      <a:pt x="599" y="285"/>
                      <a:pt x="454" y="434"/>
                      <a:pt x="300" y="4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145">
                <a:extLst>
                  <a:ext uri="{FF2B5EF4-FFF2-40B4-BE49-F238E27FC236}">
                    <a16:creationId xmlns:a16="http://schemas.microsoft.com/office/drawing/2014/main" id="{D9CECE32-0256-403A-808B-F6B10998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425" y="5564889"/>
                <a:ext cx="184449" cy="192300"/>
              </a:xfrm>
              <a:custGeom>
                <a:avLst/>
                <a:gdLst>
                  <a:gd name="T0" fmla="*/ 206 w 207"/>
                  <a:gd name="T1" fmla="*/ 107 h 215"/>
                  <a:gd name="T2" fmla="*/ 206 w 207"/>
                  <a:gd name="T3" fmla="*/ 107 h 215"/>
                  <a:gd name="T4" fmla="*/ 104 w 207"/>
                  <a:gd name="T5" fmla="*/ 214 h 215"/>
                  <a:gd name="T6" fmla="*/ 104 w 207"/>
                  <a:gd name="T7" fmla="*/ 214 h 215"/>
                  <a:gd name="T8" fmla="*/ 0 w 207"/>
                  <a:gd name="T9" fmla="*/ 107 h 215"/>
                  <a:gd name="T10" fmla="*/ 0 w 207"/>
                  <a:gd name="T11" fmla="*/ 107 h 215"/>
                  <a:gd name="T12" fmla="*/ 104 w 207"/>
                  <a:gd name="T13" fmla="*/ 0 h 215"/>
                  <a:gd name="T14" fmla="*/ 104 w 207"/>
                  <a:gd name="T15" fmla="*/ 0 h 215"/>
                  <a:gd name="T16" fmla="*/ 206 w 207"/>
                  <a:gd name="T17" fmla="*/ 10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15">
                    <a:moveTo>
                      <a:pt x="206" y="107"/>
                    </a:moveTo>
                    <a:lnTo>
                      <a:pt x="206" y="107"/>
                    </a:lnTo>
                    <a:cubicBezTo>
                      <a:pt x="206" y="166"/>
                      <a:pt x="160" y="214"/>
                      <a:pt x="104" y="214"/>
                    </a:cubicBezTo>
                    <a:lnTo>
                      <a:pt x="104" y="214"/>
                    </a:lnTo>
                    <a:cubicBezTo>
                      <a:pt x="46" y="214"/>
                      <a:pt x="0" y="166"/>
                      <a:pt x="0" y="107"/>
                    </a:cubicBezTo>
                    <a:lnTo>
                      <a:pt x="0" y="107"/>
                    </a:lnTo>
                    <a:cubicBezTo>
                      <a:pt x="0" y="48"/>
                      <a:pt x="46" y="0"/>
                      <a:pt x="104" y="0"/>
                    </a:cubicBezTo>
                    <a:lnTo>
                      <a:pt x="104" y="0"/>
                    </a:lnTo>
                    <a:cubicBezTo>
                      <a:pt x="160" y="0"/>
                      <a:pt x="206" y="48"/>
                      <a:pt x="206" y="10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146">
                <a:extLst>
                  <a:ext uri="{FF2B5EF4-FFF2-40B4-BE49-F238E27FC236}">
                    <a16:creationId xmlns:a16="http://schemas.microsoft.com/office/drawing/2014/main" id="{E4EDAEFD-F9A0-4AC5-B851-5D315AD4E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6576" y="5557040"/>
                <a:ext cx="200146" cy="207998"/>
              </a:xfrm>
              <a:custGeom>
                <a:avLst/>
                <a:gdLst>
                  <a:gd name="T0" fmla="*/ 112 w 224"/>
                  <a:gd name="T1" fmla="*/ 17 h 233"/>
                  <a:gd name="T2" fmla="*/ 112 w 224"/>
                  <a:gd name="T3" fmla="*/ 17 h 233"/>
                  <a:gd name="T4" fmla="*/ 17 w 224"/>
                  <a:gd name="T5" fmla="*/ 116 h 233"/>
                  <a:gd name="T6" fmla="*/ 17 w 224"/>
                  <a:gd name="T7" fmla="*/ 116 h 233"/>
                  <a:gd name="T8" fmla="*/ 112 w 224"/>
                  <a:gd name="T9" fmla="*/ 214 h 233"/>
                  <a:gd name="T10" fmla="*/ 112 w 224"/>
                  <a:gd name="T11" fmla="*/ 214 h 233"/>
                  <a:gd name="T12" fmla="*/ 206 w 224"/>
                  <a:gd name="T13" fmla="*/ 116 h 233"/>
                  <a:gd name="T14" fmla="*/ 206 w 224"/>
                  <a:gd name="T15" fmla="*/ 116 h 233"/>
                  <a:gd name="T16" fmla="*/ 112 w 224"/>
                  <a:gd name="T17" fmla="*/ 17 h 233"/>
                  <a:gd name="T18" fmla="*/ 112 w 224"/>
                  <a:gd name="T19" fmla="*/ 232 h 233"/>
                  <a:gd name="T20" fmla="*/ 112 w 224"/>
                  <a:gd name="T21" fmla="*/ 232 h 233"/>
                  <a:gd name="T22" fmla="*/ 0 w 224"/>
                  <a:gd name="T23" fmla="*/ 116 h 233"/>
                  <a:gd name="T24" fmla="*/ 0 w 224"/>
                  <a:gd name="T25" fmla="*/ 116 h 233"/>
                  <a:gd name="T26" fmla="*/ 112 w 224"/>
                  <a:gd name="T27" fmla="*/ 0 h 233"/>
                  <a:gd name="T28" fmla="*/ 112 w 224"/>
                  <a:gd name="T29" fmla="*/ 0 h 233"/>
                  <a:gd name="T30" fmla="*/ 223 w 224"/>
                  <a:gd name="T31" fmla="*/ 116 h 233"/>
                  <a:gd name="T32" fmla="*/ 223 w 224"/>
                  <a:gd name="T33" fmla="*/ 116 h 233"/>
                  <a:gd name="T34" fmla="*/ 112 w 224"/>
                  <a:gd name="T35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4" h="233">
                    <a:moveTo>
                      <a:pt x="112" y="17"/>
                    </a:moveTo>
                    <a:lnTo>
                      <a:pt x="112" y="17"/>
                    </a:lnTo>
                    <a:cubicBezTo>
                      <a:pt x="59" y="17"/>
                      <a:pt x="17" y="62"/>
                      <a:pt x="17" y="116"/>
                    </a:cubicBezTo>
                    <a:lnTo>
                      <a:pt x="17" y="116"/>
                    </a:lnTo>
                    <a:cubicBezTo>
                      <a:pt x="17" y="170"/>
                      <a:pt x="59" y="214"/>
                      <a:pt x="112" y="214"/>
                    </a:cubicBezTo>
                    <a:lnTo>
                      <a:pt x="112" y="214"/>
                    </a:lnTo>
                    <a:cubicBezTo>
                      <a:pt x="163" y="214"/>
                      <a:pt x="206" y="170"/>
                      <a:pt x="206" y="116"/>
                    </a:cubicBezTo>
                    <a:lnTo>
                      <a:pt x="206" y="116"/>
                    </a:lnTo>
                    <a:cubicBezTo>
                      <a:pt x="206" y="62"/>
                      <a:pt x="163" y="17"/>
                      <a:pt x="112" y="17"/>
                    </a:cubicBezTo>
                    <a:close/>
                    <a:moveTo>
                      <a:pt x="112" y="232"/>
                    </a:moveTo>
                    <a:lnTo>
                      <a:pt x="112" y="232"/>
                    </a:lnTo>
                    <a:cubicBezTo>
                      <a:pt x="50" y="232"/>
                      <a:pt x="0" y="180"/>
                      <a:pt x="0" y="116"/>
                    </a:cubicBezTo>
                    <a:lnTo>
                      <a:pt x="0" y="116"/>
                    </a:lnTo>
                    <a:cubicBezTo>
                      <a:pt x="0" y="51"/>
                      <a:pt x="50" y="0"/>
                      <a:pt x="112" y="0"/>
                    </a:cubicBezTo>
                    <a:lnTo>
                      <a:pt x="112" y="0"/>
                    </a:lnTo>
                    <a:cubicBezTo>
                      <a:pt x="173" y="0"/>
                      <a:pt x="223" y="51"/>
                      <a:pt x="223" y="116"/>
                    </a:cubicBezTo>
                    <a:lnTo>
                      <a:pt x="223" y="116"/>
                    </a:lnTo>
                    <a:cubicBezTo>
                      <a:pt x="223" y="180"/>
                      <a:pt x="173" y="232"/>
                      <a:pt x="112" y="2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147">
                <a:extLst>
                  <a:ext uri="{FF2B5EF4-FFF2-40B4-BE49-F238E27FC236}">
                    <a16:creationId xmlns:a16="http://schemas.microsoft.com/office/drawing/2014/main" id="{E97FAA04-8047-47F8-8856-4AEC020FF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989" y="5506023"/>
                <a:ext cx="105962" cy="109885"/>
              </a:xfrm>
              <a:custGeom>
                <a:avLst/>
                <a:gdLst>
                  <a:gd name="T0" fmla="*/ 120 w 121"/>
                  <a:gd name="T1" fmla="*/ 63 h 125"/>
                  <a:gd name="T2" fmla="*/ 120 w 121"/>
                  <a:gd name="T3" fmla="*/ 63 h 125"/>
                  <a:gd name="T4" fmla="*/ 60 w 121"/>
                  <a:gd name="T5" fmla="*/ 124 h 125"/>
                  <a:gd name="T6" fmla="*/ 60 w 121"/>
                  <a:gd name="T7" fmla="*/ 124 h 125"/>
                  <a:gd name="T8" fmla="*/ 0 w 121"/>
                  <a:gd name="T9" fmla="*/ 63 h 125"/>
                  <a:gd name="T10" fmla="*/ 0 w 121"/>
                  <a:gd name="T11" fmla="*/ 63 h 125"/>
                  <a:gd name="T12" fmla="*/ 60 w 121"/>
                  <a:gd name="T13" fmla="*/ 0 h 125"/>
                  <a:gd name="T14" fmla="*/ 60 w 121"/>
                  <a:gd name="T15" fmla="*/ 0 h 125"/>
                  <a:gd name="T16" fmla="*/ 120 w 121"/>
                  <a:gd name="T17" fmla="*/ 6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25">
                    <a:moveTo>
                      <a:pt x="120" y="63"/>
                    </a:moveTo>
                    <a:lnTo>
                      <a:pt x="120" y="63"/>
                    </a:lnTo>
                    <a:cubicBezTo>
                      <a:pt x="120" y="97"/>
                      <a:pt x="93" y="124"/>
                      <a:pt x="60" y="124"/>
                    </a:cubicBezTo>
                    <a:lnTo>
                      <a:pt x="60" y="124"/>
                    </a:lnTo>
                    <a:cubicBezTo>
                      <a:pt x="27" y="124"/>
                      <a:pt x="0" y="97"/>
                      <a:pt x="0" y="63"/>
                    </a:cubicBezTo>
                    <a:lnTo>
                      <a:pt x="0" y="63"/>
                    </a:lnTo>
                    <a:cubicBezTo>
                      <a:pt x="0" y="28"/>
                      <a:pt x="27" y="0"/>
                      <a:pt x="60" y="0"/>
                    </a:cubicBezTo>
                    <a:lnTo>
                      <a:pt x="60" y="0"/>
                    </a:lnTo>
                    <a:cubicBezTo>
                      <a:pt x="93" y="0"/>
                      <a:pt x="120" y="28"/>
                      <a:pt x="120" y="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148">
                <a:extLst>
                  <a:ext uri="{FF2B5EF4-FFF2-40B4-BE49-F238E27FC236}">
                    <a16:creationId xmlns:a16="http://schemas.microsoft.com/office/drawing/2014/main" id="{61BA38F2-1BF9-4D31-B502-3E236EB36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1140" y="5498174"/>
                <a:ext cx="121660" cy="129506"/>
              </a:xfrm>
              <a:custGeom>
                <a:avLst/>
                <a:gdLst>
                  <a:gd name="T0" fmla="*/ 69 w 138"/>
                  <a:gd name="T1" fmla="*/ 18 h 144"/>
                  <a:gd name="T2" fmla="*/ 69 w 138"/>
                  <a:gd name="T3" fmla="*/ 18 h 144"/>
                  <a:gd name="T4" fmla="*/ 18 w 138"/>
                  <a:gd name="T5" fmla="*/ 72 h 144"/>
                  <a:gd name="T6" fmla="*/ 18 w 138"/>
                  <a:gd name="T7" fmla="*/ 72 h 144"/>
                  <a:gd name="T8" fmla="*/ 69 w 138"/>
                  <a:gd name="T9" fmla="*/ 125 h 144"/>
                  <a:gd name="T10" fmla="*/ 69 w 138"/>
                  <a:gd name="T11" fmla="*/ 125 h 144"/>
                  <a:gd name="T12" fmla="*/ 120 w 138"/>
                  <a:gd name="T13" fmla="*/ 72 h 144"/>
                  <a:gd name="T14" fmla="*/ 120 w 138"/>
                  <a:gd name="T15" fmla="*/ 72 h 144"/>
                  <a:gd name="T16" fmla="*/ 69 w 138"/>
                  <a:gd name="T17" fmla="*/ 18 h 144"/>
                  <a:gd name="T18" fmla="*/ 69 w 138"/>
                  <a:gd name="T19" fmla="*/ 143 h 144"/>
                  <a:gd name="T20" fmla="*/ 69 w 138"/>
                  <a:gd name="T21" fmla="*/ 143 h 144"/>
                  <a:gd name="T22" fmla="*/ 0 w 138"/>
                  <a:gd name="T23" fmla="*/ 72 h 144"/>
                  <a:gd name="T24" fmla="*/ 0 w 138"/>
                  <a:gd name="T25" fmla="*/ 72 h 144"/>
                  <a:gd name="T26" fmla="*/ 69 w 138"/>
                  <a:gd name="T27" fmla="*/ 0 h 144"/>
                  <a:gd name="T28" fmla="*/ 69 w 138"/>
                  <a:gd name="T29" fmla="*/ 0 h 144"/>
                  <a:gd name="T30" fmla="*/ 137 w 138"/>
                  <a:gd name="T31" fmla="*/ 72 h 144"/>
                  <a:gd name="T32" fmla="*/ 137 w 138"/>
                  <a:gd name="T33" fmla="*/ 72 h 144"/>
                  <a:gd name="T34" fmla="*/ 69 w 138"/>
                  <a:gd name="T3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44">
                    <a:moveTo>
                      <a:pt x="69" y="18"/>
                    </a:moveTo>
                    <a:lnTo>
                      <a:pt x="69" y="18"/>
                    </a:lnTo>
                    <a:cubicBezTo>
                      <a:pt x="41" y="18"/>
                      <a:pt x="18" y="42"/>
                      <a:pt x="18" y="72"/>
                    </a:cubicBezTo>
                    <a:lnTo>
                      <a:pt x="18" y="72"/>
                    </a:lnTo>
                    <a:cubicBezTo>
                      <a:pt x="18" y="101"/>
                      <a:pt x="41" y="125"/>
                      <a:pt x="69" y="125"/>
                    </a:cubicBezTo>
                    <a:lnTo>
                      <a:pt x="69" y="125"/>
                    </a:lnTo>
                    <a:cubicBezTo>
                      <a:pt x="97" y="125"/>
                      <a:pt x="120" y="101"/>
                      <a:pt x="120" y="72"/>
                    </a:cubicBezTo>
                    <a:lnTo>
                      <a:pt x="120" y="72"/>
                    </a:lnTo>
                    <a:cubicBezTo>
                      <a:pt x="120" y="42"/>
                      <a:pt x="97" y="18"/>
                      <a:pt x="69" y="18"/>
                    </a:cubicBezTo>
                    <a:close/>
                    <a:moveTo>
                      <a:pt x="69" y="143"/>
                    </a:moveTo>
                    <a:lnTo>
                      <a:pt x="69" y="143"/>
                    </a:lnTo>
                    <a:cubicBezTo>
                      <a:pt x="31" y="143"/>
                      <a:pt x="0" y="110"/>
                      <a:pt x="0" y="72"/>
                    </a:cubicBezTo>
                    <a:lnTo>
                      <a:pt x="0" y="72"/>
                    </a:lnTo>
                    <a:cubicBezTo>
                      <a:pt x="0" y="33"/>
                      <a:pt x="31" y="0"/>
                      <a:pt x="69" y="0"/>
                    </a:cubicBezTo>
                    <a:lnTo>
                      <a:pt x="69" y="0"/>
                    </a:lnTo>
                    <a:cubicBezTo>
                      <a:pt x="107" y="0"/>
                      <a:pt x="137" y="33"/>
                      <a:pt x="137" y="72"/>
                    </a:cubicBezTo>
                    <a:lnTo>
                      <a:pt x="137" y="72"/>
                    </a:lnTo>
                    <a:cubicBezTo>
                      <a:pt x="137" y="110"/>
                      <a:pt x="107" y="143"/>
                      <a:pt x="69" y="1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576B65BE-BBA7-44A5-9114-F52D417F4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612" y="5254233"/>
                <a:ext cx="478058" cy="168491"/>
              </a:xfrm>
              <a:custGeom>
                <a:avLst/>
                <a:gdLst>
                  <a:gd name="connsiteX0" fmla="*/ 322463 w 478058"/>
                  <a:gd name="connsiteY0" fmla="*/ 242 h 168491"/>
                  <a:gd name="connsiteX1" fmla="*/ 477714 w 478058"/>
                  <a:gd name="connsiteY1" fmla="*/ 120673 h 168491"/>
                  <a:gd name="connsiteX2" fmla="*/ 466115 w 478058"/>
                  <a:gd name="connsiteY2" fmla="*/ 149009 h 168491"/>
                  <a:gd name="connsiteX3" fmla="*/ 436671 w 478058"/>
                  <a:gd name="connsiteY3" fmla="*/ 156979 h 168491"/>
                  <a:gd name="connsiteX4" fmla="*/ 41403 w 478058"/>
                  <a:gd name="connsiteY4" fmla="*/ 167605 h 168491"/>
                  <a:gd name="connsiteX5" fmla="*/ 32481 w 478058"/>
                  <a:gd name="connsiteY5" fmla="*/ 168491 h 168491"/>
                  <a:gd name="connsiteX6" fmla="*/ 3929 w 478058"/>
                  <a:gd name="connsiteY6" fmla="*/ 150780 h 168491"/>
                  <a:gd name="connsiteX7" fmla="*/ 12851 w 478058"/>
                  <a:gd name="connsiteY7" fmla="*/ 109161 h 168491"/>
                  <a:gd name="connsiteX8" fmla="*/ 322463 w 478058"/>
                  <a:gd name="connsiteY8" fmla="*/ 242 h 16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058" h="168491">
                    <a:moveTo>
                      <a:pt x="322463" y="242"/>
                    </a:moveTo>
                    <a:cubicBezTo>
                      <a:pt x="445593" y="3784"/>
                      <a:pt x="472361" y="77282"/>
                      <a:pt x="477714" y="120673"/>
                    </a:cubicBezTo>
                    <a:cubicBezTo>
                      <a:pt x="479499" y="131299"/>
                      <a:pt x="474145" y="141925"/>
                      <a:pt x="466115" y="149009"/>
                    </a:cubicBezTo>
                    <a:cubicBezTo>
                      <a:pt x="458977" y="156979"/>
                      <a:pt x="447378" y="159636"/>
                      <a:pt x="436671" y="156979"/>
                    </a:cubicBezTo>
                    <a:cubicBezTo>
                      <a:pt x="283204" y="115360"/>
                      <a:pt x="136874" y="139269"/>
                      <a:pt x="41403" y="167605"/>
                    </a:cubicBezTo>
                    <a:cubicBezTo>
                      <a:pt x="38727" y="168491"/>
                      <a:pt x="35158" y="168491"/>
                      <a:pt x="32481" y="168491"/>
                    </a:cubicBezTo>
                    <a:cubicBezTo>
                      <a:pt x="19097" y="168491"/>
                      <a:pt x="8390" y="160521"/>
                      <a:pt x="3929" y="150780"/>
                    </a:cubicBezTo>
                    <a:cubicBezTo>
                      <a:pt x="-2317" y="138383"/>
                      <a:pt x="-2317" y="121558"/>
                      <a:pt x="12851" y="109161"/>
                    </a:cubicBezTo>
                    <a:cubicBezTo>
                      <a:pt x="103861" y="32121"/>
                      <a:pt x="205578" y="-3300"/>
                      <a:pt x="322463" y="2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3149CB47-51CE-4433-A4C3-A33C45441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807" y="6554573"/>
                <a:ext cx="471630" cy="343741"/>
              </a:xfrm>
              <a:custGeom>
                <a:avLst/>
                <a:gdLst>
                  <a:gd name="connsiteX0" fmla="*/ 86077 w 471630"/>
                  <a:gd name="connsiteY0" fmla="*/ 172 h 343741"/>
                  <a:gd name="connsiteX1" fmla="*/ 91410 w 471630"/>
                  <a:gd name="connsiteY1" fmla="*/ 9988 h 343741"/>
                  <a:gd name="connsiteX2" fmla="*/ 72745 w 471630"/>
                  <a:gd name="connsiteY2" fmla="*/ 81379 h 343741"/>
                  <a:gd name="connsiteX3" fmla="*/ 72745 w 471630"/>
                  <a:gd name="connsiteY3" fmla="*/ 83164 h 343741"/>
                  <a:gd name="connsiteX4" fmla="*/ 21193 w 471630"/>
                  <a:gd name="connsiteY4" fmla="*/ 274135 h 343741"/>
                  <a:gd name="connsiteX5" fmla="*/ 39303 w 471630"/>
                  <a:gd name="connsiteY5" fmla="*/ 291313 h 343741"/>
                  <a:gd name="connsiteX6" fmla="*/ 60816 w 471630"/>
                  <a:gd name="connsiteY6" fmla="*/ 294900 h 343741"/>
                  <a:gd name="connsiteX7" fmla="*/ 86204 w 471630"/>
                  <a:gd name="connsiteY7" fmla="*/ 270784 h 343741"/>
                  <a:gd name="connsiteX8" fmla="*/ 113907 w 471630"/>
                  <a:gd name="connsiteY8" fmla="*/ 263078 h 343741"/>
                  <a:gd name="connsiteX9" fmla="*/ 162472 w 471630"/>
                  <a:gd name="connsiteY9" fmla="*/ 298184 h 343741"/>
                  <a:gd name="connsiteX10" fmla="*/ 162472 w 471630"/>
                  <a:gd name="connsiteY10" fmla="*/ 300063 h 343741"/>
                  <a:gd name="connsiteX11" fmla="*/ 167167 w 471630"/>
                  <a:gd name="connsiteY11" fmla="*/ 303347 h 343741"/>
                  <a:gd name="connsiteX12" fmla="*/ 236287 w 471630"/>
                  <a:gd name="connsiteY12" fmla="*/ 328570 h 343741"/>
                  <a:gd name="connsiteX13" fmla="*/ 307906 w 471630"/>
                  <a:gd name="connsiteY13" fmla="*/ 303723 h 343741"/>
                  <a:gd name="connsiteX14" fmla="*/ 311196 w 471630"/>
                  <a:gd name="connsiteY14" fmla="*/ 301429 h 343741"/>
                  <a:gd name="connsiteX15" fmla="*/ 311196 w 471630"/>
                  <a:gd name="connsiteY15" fmla="*/ 296471 h 343741"/>
                  <a:gd name="connsiteX16" fmla="*/ 364613 w 471630"/>
                  <a:gd name="connsiteY16" fmla="*/ 263078 h 343741"/>
                  <a:gd name="connsiteX17" fmla="*/ 409807 w 471630"/>
                  <a:gd name="connsiteY17" fmla="*/ 292337 h 343741"/>
                  <a:gd name="connsiteX18" fmla="*/ 412409 w 471630"/>
                  <a:gd name="connsiteY18" fmla="*/ 296295 h 343741"/>
                  <a:gd name="connsiteX19" fmla="*/ 417272 w 471630"/>
                  <a:gd name="connsiteY19" fmla="*/ 295887 h 343741"/>
                  <a:gd name="connsiteX20" fmla="*/ 449603 w 471630"/>
                  <a:gd name="connsiteY20" fmla="*/ 275920 h 343741"/>
                  <a:gd name="connsiteX21" fmla="*/ 389163 w 471630"/>
                  <a:gd name="connsiteY21" fmla="*/ 83164 h 343741"/>
                  <a:gd name="connsiteX22" fmla="*/ 388274 w 471630"/>
                  <a:gd name="connsiteY22" fmla="*/ 81379 h 343741"/>
                  <a:gd name="connsiteX23" fmla="*/ 369609 w 471630"/>
                  <a:gd name="connsiteY23" fmla="*/ 9988 h 343741"/>
                  <a:gd name="connsiteX24" fmla="*/ 375831 w 471630"/>
                  <a:gd name="connsiteY24" fmla="*/ 172 h 343741"/>
                  <a:gd name="connsiteX25" fmla="*/ 384719 w 471630"/>
                  <a:gd name="connsiteY25" fmla="*/ 5526 h 343741"/>
                  <a:gd name="connsiteX26" fmla="*/ 402495 w 471630"/>
                  <a:gd name="connsiteY26" fmla="*/ 76025 h 343741"/>
                  <a:gd name="connsiteX27" fmla="*/ 462935 w 471630"/>
                  <a:gd name="connsiteY27" fmla="*/ 283951 h 343741"/>
                  <a:gd name="connsiteX28" fmla="*/ 395385 w 471630"/>
                  <a:gd name="connsiteY28" fmla="*/ 311615 h 343741"/>
                  <a:gd name="connsiteX29" fmla="*/ 320724 w 471630"/>
                  <a:gd name="connsiteY29" fmla="*/ 311615 h 343741"/>
                  <a:gd name="connsiteX30" fmla="*/ 236287 w 471630"/>
                  <a:gd name="connsiteY30" fmla="*/ 343741 h 343741"/>
                  <a:gd name="connsiteX31" fmla="*/ 153627 w 471630"/>
                  <a:gd name="connsiteY31" fmla="*/ 311615 h 343741"/>
                  <a:gd name="connsiteX32" fmla="*/ 70078 w 471630"/>
                  <a:gd name="connsiteY32" fmla="*/ 311615 h 343741"/>
                  <a:gd name="connsiteX33" fmla="*/ 7861 w 471630"/>
                  <a:gd name="connsiteY33" fmla="*/ 282166 h 343741"/>
                  <a:gd name="connsiteX34" fmla="*/ 58524 w 471630"/>
                  <a:gd name="connsiteY34" fmla="*/ 76025 h 343741"/>
                  <a:gd name="connsiteX35" fmla="*/ 77189 w 471630"/>
                  <a:gd name="connsiteY35" fmla="*/ 5526 h 343741"/>
                  <a:gd name="connsiteX36" fmla="*/ 86077 w 471630"/>
                  <a:gd name="connsiteY36" fmla="*/ 172 h 343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71630" h="343741">
                    <a:moveTo>
                      <a:pt x="86077" y="172"/>
                    </a:moveTo>
                    <a:cubicBezTo>
                      <a:pt x="90521" y="1957"/>
                      <a:pt x="93187" y="5526"/>
                      <a:pt x="91410" y="9988"/>
                    </a:cubicBezTo>
                    <a:lnTo>
                      <a:pt x="72745" y="81379"/>
                    </a:lnTo>
                    <a:cubicBezTo>
                      <a:pt x="72745" y="82272"/>
                      <a:pt x="72745" y="82272"/>
                      <a:pt x="72745" y="83164"/>
                    </a:cubicBezTo>
                    <a:cubicBezTo>
                      <a:pt x="49636" y="120644"/>
                      <a:pt x="-2804" y="228623"/>
                      <a:pt x="21193" y="274135"/>
                    </a:cubicBezTo>
                    <a:cubicBezTo>
                      <a:pt x="25193" y="282166"/>
                      <a:pt x="31193" y="287744"/>
                      <a:pt x="39303" y="291313"/>
                    </a:cubicBezTo>
                    <a:lnTo>
                      <a:pt x="60816" y="294900"/>
                    </a:lnTo>
                    <a:lnTo>
                      <a:pt x="86204" y="270784"/>
                    </a:lnTo>
                    <a:cubicBezTo>
                      <a:pt x="95365" y="265218"/>
                      <a:pt x="104636" y="262649"/>
                      <a:pt x="113907" y="263078"/>
                    </a:cubicBezTo>
                    <a:cubicBezTo>
                      <a:pt x="143046" y="265646"/>
                      <a:pt x="161589" y="296471"/>
                      <a:pt x="162472" y="298184"/>
                    </a:cubicBezTo>
                    <a:lnTo>
                      <a:pt x="162472" y="300063"/>
                    </a:lnTo>
                    <a:lnTo>
                      <a:pt x="167167" y="303347"/>
                    </a:lnTo>
                    <a:cubicBezTo>
                      <a:pt x="180458" y="312005"/>
                      <a:pt x="209622" y="328570"/>
                      <a:pt x="236287" y="328570"/>
                    </a:cubicBezTo>
                    <a:cubicBezTo>
                      <a:pt x="266284" y="328570"/>
                      <a:pt x="295282" y="312005"/>
                      <a:pt x="307906" y="303723"/>
                    </a:cubicBezTo>
                    <a:lnTo>
                      <a:pt x="311196" y="301429"/>
                    </a:lnTo>
                    <a:lnTo>
                      <a:pt x="311196" y="296471"/>
                    </a:lnTo>
                    <a:cubicBezTo>
                      <a:pt x="327834" y="273353"/>
                      <a:pt x="346223" y="262221"/>
                      <a:pt x="364613" y="263078"/>
                    </a:cubicBezTo>
                    <a:cubicBezTo>
                      <a:pt x="386943" y="265004"/>
                      <a:pt x="402870" y="282825"/>
                      <a:pt x="409807" y="292337"/>
                    </a:cubicBezTo>
                    <a:lnTo>
                      <a:pt x="412409" y="296295"/>
                    </a:lnTo>
                    <a:lnTo>
                      <a:pt x="417272" y="295887"/>
                    </a:lnTo>
                    <a:cubicBezTo>
                      <a:pt x="428716" y="293767"/>
                      <a:pt x="442048" y="288413"/>
                      <a:pt x="449603" y="275920"/>
                    </a:cubicBezTo>
                    <a:cubicBezTo>
                      <a:pt x="462935" y="253609"/>
                      <a:pt x="463824" y="201851"/>
                      <a:pt x="389163" y="83164"/>
                    </a:cubicBezTo>
                    <a:cubicBezTo>
                      <a:pt x="389163" y="82272"/>
                      <a:pt x="388274" y="82272"/>
                      <a:pt x="388274" y="81379"/>
                    </a:cubicBezTo>
                    <a:lnTo>
                      <a:pt x="369609" y="9988"/>
                    </a:lnTo>
                    <a:cubicBezTo>
                      <a:pt x="368721" y="5526"/>
                      <a:pt x="370498" y="1957"/>
                      <a:pt x="375831" y="172"/>
                    </a:cubicBezTo>
                    <a:cubicBezTo>
                      <a:pt x="379386" y="-720"/>
                      <a:pt x="382942" y="1957"/>
                      <a:pt x="384719" y="5526"/>
                    </a:cubicBezTo>
                    <a:lnTo>
                      <a:pt x="402495" y="76025"/>
                    </a:lnTo>
                    <a:cubicBezTo>
                      <a:pt x="464713" y="175972"/>
                      <a:pt x="485155" y="246470"/>
                      <a:pt x="462935" y="283951"/>
                    </a:cubicBezTo>
                    <a:cubicBezTo>
                      <a:pt x="443381" y="316077"/>
                      <a:pt x="399829" y="312507"/>
                      <a:pt x="395385" y="311615"/>
                    </a:cubicBezTo>
                    <a:lnTo>
                      <a:pt x="320724" y="311615"/>
                    </a:lnTo>
                    <a:cubicBezTo>
                      <a:pt x="312725" y="318754"/>
                      <a:pt x="276283" y="343741"/>
                      <a:pt x="236287" y="343741"/>
                    </a:cubicBezTo>
                    <a:cubicBezTo>
                      <a:pt x="200734" y="343741"/>
                      <a:pt x="162515" y="318754"/>
                      <a:pt x="153627" y="311615"/>
                    </a:cubicBezTo>
                    <a:lnTo>
                      <a:pt x="70078" y="311615"/>
                    </a:lnTo>
                    <a:cubicBezTo>
                      <a:pt x="39859" y="311615"/>
                      <a:pt x="18527" y="302691"/>
                      <a:pt x="7861" y="282166"/>
                    </a:cubicBezTo>
                    <a:cubicBezTo>
                      <a:pt x="-24136" y="220591"/>
                      <a:pt x="51413" y="89411"/>
                      <a:pt x="58524" y="76025"/>
                    </a:cubicBezTo>
                    <a:lnTo>
                      <a:pt x="77189" y="5526"/>
                    </a:lnTo>
                    <a:cubicBezTo>
                      <a:pt x="78078" y="1957"/>
                      <a:pt x="82522" y="-720"/>
                      <a:pt x="86077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156">
                <a:extLst>
                  <a:ext uri="{FF2B5EF4-FFF2-40B4-BE49-F238E27FC236}">
                    <a16:creationId xmlns:a16="http://schemas.microsoft.com/office/drawing/2014/main" id="{8EBFAA31-F292-4CA6-9025-84D9A9BE7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223" y="7315199"/>
                <a:ext cx="890852" cy="941871"/>
              </a:xfrm>
              <a:custGeom>
                <a:avLst/>
                <a:gdLst>
                  <a:gd name="T0" fmla="*/ 831 w 1002"/>
                  <a:gd name="T1" fmla="*/ 1057 h 1058"/>
                  <a:gd name="T2" fmla="*/ 501 w 1002"/>
                  <a:gd name="T3" fmla="*/ 1057 h 1058"/>
                  <a:gd name="T4" fmla="*/ 169 w 1002"/>
                  <a:gd name="T5" fmla="*/ 1057 h 1058"/>
                  <a:gd name="T6" fmla="*/ 169 w 1002"/>
                  <a:gd name="T7" fmla="*/ 1057 h 1058"/>
                  <a:gd name="T8" fmla="*/ 50 w 1002"/>
                  <a:gd name="T9" fmla="*/ 1005 h 1058"/>
                  <a:gd name="T10" fmla="*/ 50 w 1002"/>
                  <a:gd name="T11" fmla="*/ 1005 h 1058"/>
                  <a:gd name="T12" fmla="*/ 0 w 1002"/>
                  <a:gd name="T13" fmla="*/ 880 h 1058"/>
                  <a:gd name="T14" fmla="*/ 0 w 1002"/>
                  <a:gd name="T15" fmla="*/ 528 h 1058"/>
                  <a:gd name="T16" fmla="*/ 0 w 1002"/>
                  <a:gd name="T17" fmla="*/ 177 h 1058"/>
                  <a:gd name="T18" fmla="*/ 0 w 1002"/>
                  <a:gd name="T19" fmla="*/ 177 h 1058"/>
                  <a:gd name="T20" fmla="*/ 50 w 1002"/>
                  <a:gd name="T21" fmla="*/ 52 h 1058"/>
                  <a:gd name="T22" fmla="*/ 50 w 1002"/>
                  <a:gd name="T23" fmla="*/ 52 h 1058"/>
                  <a:gd name="T24" fmla="*/ 169 w 1002"/>
                  <a:gd name="T25" fmla="*/ 0 h 1058"/>
                  <a:gd name="T26" fmla="*/ 501 w 1002"/>
                  <a:gd name="T27" fmla="*/ 0 h 1058"/>
                  <a:gd name="T28" fmla="*/ 831 w 1002"/>
                  <a:gd name="T29" fmla="*/ 0 h 1058"/>
                  <a:gd name="T30" fmla="*/ 831 w 1002"/>
                  <a:gd name="T31" fmla="*/ 0 h 1058"/>
                  <a:gd name="T32" fmla="*/ 951 w 1002"/>
                  <a:gd name="T33" fmla="*/ 52 h 1058"/>
                  <a:gd name="T34" fmla="*/ 951 w 1002"/>
                  <a:gd name="T35" fmla="*/ 52 h 1058"/>
                  <a:gd name="T36" fmla="*/ 1001 w 1002"/>
                  <a:gd name="T37" fmla="*/ 177 h 1058"/>
                  <a:gd name="T38" fmla="*/ 1001 w 1002"/>
                  <a:gd name="T39" fmla="*/ 528 h 1058"/>
                  <a:gd name="T40" fmla="*/ 1001 w 1002"/>
                  <a:gd name="T41" fmla="*/ 880 h 1058"/>
                  <a:gd name="T42" fmla="*/ 1001 w 1002"/>
                  <a:gd name="T43" fmla="*/ 880 h 1058"/>
                  <a:gd name="T44" fmla="*/ 951 w 1002"/>
                  <a:gd name="T45" fmla="*/ 1005 h 1058"/>
                  <a:gd name="T46" fmla="*/ 951 w 1002"/>
                  <a:gd name="T47" fmla="*/ 1005 h 1058"/>
                  <a:gd name="T48" fmla="*/ 831 w 1002"/>
                  <a:gd name="T49" fmla="*/ 1057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02" h="1058">
                    <a:moveTo>
                      <a:pt x="831" y="1057"/>
                    </a:moveTo>
                    <a:lnTo>
                      <a:pt x="501" y="1057"/>
                    </a:lnTo>
                    <a:lnTo>
                      <a:pt x="169" y="1057"/>
                    </a:lnTo>
                    <a:lnTo>
                      <a:pt x="169" y="1057"/>
                    </a:lnTo>
                    <a:cubicBezTo>
                      <a:pt x="122" y="1057"/>
                      <a:pt x="80" y="1037"/>
                      <a:pt x="50" y="1005"/>
                    </a:cubicBezTo>
                    <a:lnTo>
                      <a:pt x="50" y="1005"/>
                    </a:lnTo>
                    <a:cubicBezTo>
                      <a:pt x="19" y="973"/>
                      <a:pt x="0" y="929"/>
                      <a:pt x="0" y="880"/>
                    </a:cubicBezTo>
                    <a:lnTo>
                      <a:pt x="0" y="528"/>
                    </a:lnTo>
                    <a:lnTo>
                      <a:pt x="0" y="177"/>
                    </a:lnTo>
                    <a:lnTo>
                      <a:pt x="0" y="177"/>
                    </a:lnTo>
                    <a:cubicBezTo>
                      <a:pt x="0" y="129"/>
                      <a:pt x="19" y="84"/>
                      <a:pt x="50" y="52"/>
                    </a:cubicBezTo>
                    <a:lnTo>
                      <a:pt x="50" y="52"/>
                    </a:lnTo>
                    <a:cubicBezTo>
                      <a:pt x="80" y="20"/>
                      <a:pt x="122" y="0"/>
                      <a:pt x="169" y="0"/>
                    </a:cubicBezTo>
                    <a:lnTo>
                      <a:pt x="501" y="0"/>
                    </a:lnTo>
                    <a:lnTo>
                      <a:pt x="831" y="0"/>
                    </a:lnTo>
                    <a:lnTo>
                      <a:pt x="831" y="0"/>
                    </a:lnTo>
                    <a:cubicBezTo>
                      <a:pt x="878" y="0"/>
                      <a:pt x="920" y="20"/>
                      <a:pt x="951" y="52"/>
                    </a:cubicBezTo>
                    <a:lnTo>
                      <a:pt x="951" y="52"/>
                    </a:lnTo>
                    <a:cubicBezTo>
                      <a:pt x="982" y="84"/>
                      <a:pt x="1001" y="129"/>
                      <a:pt x="1001" y="177"/>
                    </a:cubicBezTo>
                    <a:lnTo>
                      <a:pt x="1001" y="528"/>
                    </a:lnTo>
                    <a:lnTo>
                      <a:pt x="1001" y="880"/>
                    </a:lnTo>
                    <a:lnTo>
                      <a:pt x="1001" y="880"/>
                    </a:lnTo>
                    <a:cubicBezTo>
                      <a:pt x="1001" y="929"/>
                      <a:pt x="982" y="973"/>
                      <a:pt x="951" y="1005"/>
                    </a:cubicBezTo>
                    <a:lnTo>
                      <a:pt x="951" y="1005"/>
                    </a:lnTo>
                    <a:cubicBezTo>
                      <a:pt x="920" y="1037"/>
                      <a:pt x="878" y="1057"/>
                      <a:pt x="831" y="10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157">
                <a:extLst>
                  <a:ext uri="{FF2B5EF4-FFF2-40B4-BE49-F238E27FC236}">
                    <a16:creationId xmlns:a16="http://schemas.microsoft.com/office/drawing/2014/main" id="{B2A65191-E300-452A-A952-1C860F535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374" y="7307350"/>
                <a:ext cx="906550" cy="957569"/>
              </a:xfrm>
              <a:custGeom>
                <a:avLst/>
                <a:gdLst>
                  <a:gd name="T0" fmla="*/ 178 w 1019"/>
                  <a:gd name="T1" fmla="*/ 17 h 1075"/>
                  <a:gd name="T2" fmla="*/ 178 w 1019"/>
                  <a:gd name="T3" fmla="*/ 17 h 1075"/>
                  <a:gd name="T4" fmla="*/ 65 w 1019"/>
                  <a:gd name="T5" fmla="*/ 66 h 1075"/>
                  <a:gd name="T6" fmla="*/ 65 w 1019"/>
                  <a:gd name="T7" fmla="*/ 66 h 1075"/>
                  <a:gd name="T8" fmla="*/ 17 w 1019"/>
                  <a:gd name="T9" fmla="*/ 185 h 1075"/>
                  <a:gd name="T10" fmla="*/ 17 w 1019"/>
                  <a:gd name="T11" fmla="*/ 888 h 1075"/>
                  <a:gd name="T12" fmla="*/ 17 w 1019"/>
                  <a:gd name="T13" fmla="*/ 888 h 1075"/>
                  <a:gd name="T14" fmla="*/ 65 w 1019"/>
                  <a:gd name="T15" fmla="*/ 1006 h 1075"/>
                  <a:gd name="T16" fmla="*/ 65 w 1019"/>
                  <a:gd name="T17" fmla="*/ 1006 h 1075"/>
                  <a:gd name="T18" fmla="*/ 178 w 1019"/>
                  <a:gd name="T19" fmla="*/ 1056 h 1075"/>
                  <a:gd name="T20" fmla="*/ 840 w 1019"/>
                  <a:gd name="T21" fmla="*/ 1056 h 1075"/>
                  <a:gd name="T22" fmla="*/ 840 w 1019"/>
                  <a:gd name="T23" fmla="*/ 1056 h 1075"/>
                  <a:gd name="T24" fmla="*/ 954 w 1019"/>
                  <a:gd name="T25" fmla="*/ 1006 h 1075"/>
                  <a:gd name="T26" fmla="*/ 954 w 1019"/>
                  <a:gd name="T27" fmla="*/ 1006 h 1075"/>
                  <a:gd name="T28" fmla="*/ 1001 w 1019"/>
                  <a:gd name="T29" fmla="*/ 888 h 1075"/>
                  <a:gd name="T30" fmla="*/ 1001 w 1019"/>
                  <a:gd name="T31" fmla="*/ 185 h 1075"/>
                  <a:gd name="T32" fmla="*/ 1001 w 1019"/>
                  <a:gd name="T33" fmla="*/ 185 h 1075"/>
                  <a:gd name="T34" fmla="*/ 954 w 1019"/>
                  <a:gd name="T35" fmla="*/ 66 h 1075"/>
                  <a:gd name="T36" fmla="*/ 954 w 1019"/>
                  <a:gd name="T37" fmla="*/ 66 h 1075"/>
                  <a:gd name="T38" fmla="*/ 840 w 1019"/>
                  <a:gd name="T39" fmla="*/ 17 h 1075"/>
                  <a:gd name="T40" fmla="*/ 178 w 1019"/>
                  <a:gd name="T41" fmla="*/ 17 h 1075"/>
                  <a:gd name="T42" fmla="*/ 840 w 1019"/>
                  <a:gd name="T43" fmla="*/ 1074 h 1075"/>
                  <a:gd name="T44" fmla="*/ 178 w 1019"/>
                  <a:gd name="T45" fmla="*/ 1074 h 1075"/>
                  <a:gd name="T46" fmla="*/ 178 w 1019"/>
                  <a:gd name="T47" fmla="*/ 1074 h 1075"/>
                  <a:gd name="T48" fmla="*/ 52 w 1019"/>
                  <a:gd name="T49" fmla="*/ 1019 h 1075"/>
                  <a:gd name="T50" fmla="*/ 52 w 1019"/>
                  <a:gd name="T51" fmla="*/ 1019 h 1075"/>
                  <a:gd name="T52" fmla="*/ 0 w 1019"/>
                  <a:gd name="T53" fmla="*/ 888 h 1075"/>
                  <a:gd name="T54" fmla="*/ 0 w 1019"/>
                  <a:gd name="T55" fmla="*/ 185 h 1075"/>
                  <a:gd name="T56" fmla="*/ 0 w 1019"/>
                  <a:gd name="T57" fmla="*/ 185 h 1075"/>
                  <a:gd name="T58" fmla="*/ 52 w 1019"/>
                  <a:gd name="T59" fmla="*/ 53 h 1075"/>
                  <a:gd name="T60" fmla="*/ 52 w 1019"/>
                  <a:gd name="T61" fmla="*/ 53 h 1075"/>
                  <a:gd name="T62" fmla="*/ 178 w 1019"/>
                  <a:gd name="T63" fmla="*/ 0 h 1075"/>
                  <a:gd name="T64" fmla="*/ 840 w 1019"/>
                  <a:gd name="T65" fmla="*/ 0 h 1075"/>
                  <a:gd name="T66" fmla="*/ 840 w 1019"/>
                  <a:gd name="T67" fmla="*/ 0 h 1075"/>
                  <a:gd name="T68" fmla="*/ 966 w 1019"/>
                  <a:gd name="T69" fmla="*/ 53 h 1075"/>
                  <a:gd name="T70" fmla="*/ 966 w 1019"/>
                  <a:gd name="T71" fmla="*/ 53 h 1075"/>
                  <a:gd name="T72" fmla="*/ 1018 w 1019"/>
                  <a:gd name="T73" fmla="*/ 185 h 1075"/>
                  <a:gd name="T74" fmla="*/ 1018 w 1019"/>
                  <a:gd name="T75" fmla="*/ 888 h 1075"/>
                  <a:gd name="T76" fmla="*/ 1018 w 1019"/>
                  <a:gd name="T77" fmla="*/ 888 h 1075"/>
                  <a:gd name="T78" fmla="*/ 966 w 1019"/>
                  <a:gd name="T79" fmla="*/ 1019 h 1075"/>
                  <a:gd name="T80" fmla="*/ 966 w 1019"/>
                  <a:gd name="T81" fmla="*/ 1019 h 1075"/>
                  <a:gd name="T82" fmla="*/ 840 w 1019"/>
                  <a:gd name="T83" fmla="*/ 1074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9" h="1075">
                    <a:moveTo>
                      <a:pt x="178" y="17"/>
                    </a:moveTo>
                    <a:lnTo>
                      <a:pt x="178" y="17"/>
                    </a:lnTo>
                    <a:cubicBezTo>
                      <a:pt x="135" y="17"/>
                      <a:pt x="95" y="35"/>
                      <a:pt x="65" y="66"/>
                    </a:cubicBezTo>
                    <a:lnTo>
                      <a:pt x="65" y="66"/>
                    </a:lnTo>
                    <a:cubicBezTo>
                      <a:pt x="33" y="98"/>
                      <a:pt x="17" y="140"/>
                      <a:pt x="17" y="185"/>
                    </a:cubicBezTo>
                    <a:lnTo>
                      <a:pt x="17" y="888"/>
                    </a:lnTo>
                    <a:lnTo>
                      <a:pt x="17" y="888"/>
                    </a:lnTo>
                    <a:cubicBezTo>
                      <a:pt x="17" y="933"/>
                      <a:pt x="33" y="975"/>
                      <a:pt x="65" y="1006"/>
                    </a:cubicBezTo>
                    <a:lnTo>
                      <a:pt x="65" y="1006"/>
                    </a:lnTo>
                    <a:cubicBezTo>
                      <a:pt x="95" y="1039"/>
                      <a:pt x="135" y="1056"/>
                      <a:pt x="178" y="1056"/>
                    </a:cubicBezTo>
                    <a:lnTo>
                      <a:pt x="840" y="1056"/>
                    </a:lnTo>
                    <a:lnTo>
                      <a:pt x="840" y="1056"/>
                    </a:lnTo>
                    <a:cubicBezTo>
                      <a:pt x="883" y="1056"/>
                      <a:pt x="924" y="1039"/>
                      <a:pt x="954" y="1006"/>
                    </a:cubicBezTo>
                    <a:lnTo>
                      <a:pt x="954" y="1006"/>
                    </a:lnTo>
                    <a:cubicBezTo>
                      <a:pt x="985" y="975"/>
                      <a:pt x="1001" y="933"/>
                      <a:pt x="1001" y="888"/>
                    </a:cubicBezTo>
                    <a:lnTo>
                      <a:pt x="1001" y="185"/>
                    </a:lnTo>
                    <a:lnTo>
                      <a:pt x="1001" y="185"/>
                    </a:lnTo>
                    <a:cubicBezTo>
                      <a:pt x="1001" y="140"/>
                      <a:pt x="985" y="98"/>
                      <a:pt x="954" y="66"/>
                    </a:cubicBezTo>
                    <a:lnTo>
                      <a:pt x="954" y="66"/>
                    </a:lnTo>
                    <a:cubicBezTo>
                      <a:pt x="924" y="35"/>
                      <a:pt x="883" y="17"/>
                      <a:pt x="840" y="17"/>
                    </a:cubicBezTo>
                    <a:lnTo>
                      <a:pt x="178" y="17"/>
                    </a:lnTo>
                    <a:close/>
                    <a:moveTo>
                      <a:pt x="840" y="1074"/>
                    </a:moveTo>
                    <a:lnTo>
                      <a:pt x="178" y="1074"/>
                    </a:lnTo>
                    <a:lnTo>
                      <a:pt x="178" y="1074"/>
                    </a:lnTo>
                    <a:cubicBezTo>
                      <a:pt x="131" y="1074"/>
                      <a:pt x="86" y="1054"/>
                      <a:pt x="52" y="1019"/>
                    </a:cubicBezTo>
                    <a:lnTo>
                      <a:pt x="52" y="1019"/>
                    </a:lnTo>
                    <a:cubicBezTo>
                      <a:pt x="18" y="984"/>
                      <a:pt x="0" y="938"/>
                      <a:pt x="0" y="888"/>
                    </a:cubicBezTo>
                    <a:lnTo>
                      <a:pt x="0" y="185"/>
                    </a:lnTo>
                    <a:lnTo>
                      <a:pt x="0" y="185"/>
                    </a:lnTo>
                    <a:cubicBezTo>
                      <a:pt x="0" y="136"/>
                      <a:pt x="18" y="89"/>
                      <a:pt x="52" y="53"/>
                    </a:cubicBezTo>
                    <a:lnTo>
                      <a:pt x="52" y="53"/>
                    </a:lnTo>
                    <a:cubicBezTo>
                      <a:pt x="86" y="19"/>
                      <a:pt x="131" y="0"/>
                      <a:pt x="178" y="0"/>
                    </a:cubicBezTo>
                    <a:lnTo>
                      <a:pt x="840" y="0"/>
                    </a:lnTo>
                    <a:lnTo>
                      <a:pt x="840" y="0"/>
                    </a:lnTo>
                    <a:cubicBezTo>
                      <a:pt x="888" y="0"/>
                      <a:pt x="933" y="19"/>
                      <a:pt x="966" y="53"/>
                    </a:cubicBezTo>
                    <a:lnTo>
                      <a:pt x="966" y="53"/>
                    </a:lnTo>
                    <a:cubicBezTo>
                      <a:pt x="1000" y="89"/>
                      <a:pt x="1018" y="136"/>
                      <a:pt x="1018" y="185"/>
                    </a:cubicBezTo>
                    <a:lnTo>
                      <a:pt x="1018" y="888"/>
                    </a:lnTo>
                    <a:lnTo>
                      <a:pt x="1018" y="888"/>
                    </a:lnTo>
                    <a:cubicBezTo>
                      <a:pt x="1018" y="938"/>
                      <a:pt x="1000" y="984"/>
                      <a:pt x="966" y="1019"/>
                    </a:cubicBezTo>
                    <a:lnTo>
                      <a:pt x="966" y="1019"/>
                    </a:lnTo>
                    <a:cubicBezTo>
                      <a:pt x="933" y="1054"/>
                      <a:pt x="888" y="1074"/>
                      <a:pt x="840" y="1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77A366AE-5E92-47B8-A0EA-D7E343F91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125" y="7640854"/>
                <a:ext cx="563663" cy="289586"/>
              </a:xfrm>
              <a:custGeom>
                <a:avLst/>
                <a:gdLst>
                  <a:gd name="connsiteX0" fmla="*/ 391761 w 563663"/>
                  <a:gd name="connsiteY0" fmla="*/ 238246 h 289586"/>
                  <a:gd name="connsiteX1" fmla="*/ 401550 w 563663"/>
                  <a:gd name="connsiteY1" fmla="*/ 240948 h 289586"/>
                  <a:gd name="connsiteX2" fmla="*/ 398880 w 563663"/>
                  <a:gd name="connsiteY2" fmla="*/ 251757 h 289586"/>
                  <a:gd name="connsiteX3" fmla="*/ 228902 w 563663"/>
                  <a:gd name="connsiteY3" fmla="*/ 289586 h 289586"/>
                  <a:gd name="connsiteX4" fmla="*/ 171056 w 563663"/>
                  <a:gd name="connsiteY4" fmla="*/ 285983 h 289586"/>
                  <a:gd name="connsiteX5" fmla="*/ 164827 w 563663"/>
                  <a:gd name="connsiteY5" fmla="*/ 277877 h 289586"/>
                  <a:gd name="connsiteX6" fmla="*/ 172836 w 563663"/>
                  <a:gd name="connsiteY6" fmla="*/ 270671 h 289586"/>
                  <a:gd name="connsiteX7" fmla="*/ 391761 w 563663"/>
                  <a:gd name="connsiteY7" fmla="*/ 238246 h 289586"/>
                  <a:gd name="connsiteX8" fmla="*/ 510586 w 563663"/>
                  <a:gd name="connsiteY8" fmla="*/ 56847 h 289586"/>
                  <a:gd name="connsiteX9" fmla="*/ 520974 w 563663"/>
                  <a:gd name="connsiteY9" fmla="*/ 59589 h 289586"/>
                  <a:gd name="connsiteX10" fmla="*/ 560795 w 563663"/>
                  <a:gd name="connsiteY10" fmla="*/ 106198 h 289586"/>
                  <a:gd name="connsiteX11" fmla="*/ 562526 w 563663"/>
                  <a:gd name="connsiteY11" fmla="*/ 118079 h 289586"/>
                  <a:gd name="connsiteX12" fmla="*/ 556466 w 563663"/>
                  <a:gd name="connsiteY12" fmla="*/ 120820 h 289586"/>
                  <a:gd name="connsiteX13" fmla="*/ 552138 w 563663"/>
                  <a:gd name="connsiteY13" fmla="*/ 119906 h 289586"/>
                  <a:gd name="connsiteX14" fmla="*/ 528914 w 563663"/>
                  <a:gd name="connsiteY14" fmla="*/ 95130 h 289586"/>
                  <a:gd name="connsiteX15" fmla="*/ 395103 w 563663"/>
                  <a:gd name="connsiteY15" fmla="*/ 141575 h 289586"/>
                  <a:gd name="connsiteX16" fmla="*/ 203292 w 563663"/>
                  <a:gd name="connsiteY16" fmla="*/ 166648 h 289586"/>
                  <a:gd name="connsiteX17" fmla="*/ 73114 w 563663"/>
                  <a:gd name="connsiteY17" fmla="*/ 171880 h 289586"/>
                  <a:gd name="connsiteX18" fmla="*/ 7133 w 563663"/>
                  <a:gd name="connsiteY18" fmla="*/ 170136 h 289586"/>
                  <a:gd name="connsiteX19" fmla="*/ 0 w 563663"/>
                  <a:gd name="connsiteY19" fmla="*/ 163159 h 289586"/>
                  <a:gd name="connsiteX20" fmla="*/ 7133 w 563663"/>
                  <a:gd name="connsiteY20" fmla="*/ 155310 h 289586"/>
                  <a:gd name="connsiteX21" fmla="*/ 454369 w 563663"/>
                  <a:gd name="connsiteY21" fmla="*/ 110157 h 289586"/>
                  <a:gd name="connsiteX22" fmla="*/ 518784 w 563663"/>
                  <a:gd name="connsiteY22" fmla="*/ 83459 h 289586"/>
                  <a:gd name="connsiteX23" fmla="*/ 512209 w 563663"/>
                  <a:gd name="connsiteY23" fmla="*/ 74283 h 289586"/>
                  <a:gd name="connsiteX24" fmla="*/ 508854 w 563663"/>
                  <a:gd name="connsiteY24" fmla="*/ 68728 h 289586"/>
                  <a:gd name="connsiteX25" fmla="*/ 510586 w 563663"/>
                  <a:gd name="connsiteY25" fmla="*/ 56847 h 289586"/>
                  <a:gd name="connsiteX26" fmla="*/ 319029 w 563663"/>
                  <a:gd name="connsiteY26" fmla="*/ 3 h 289586"/>
                  <a:gd name="connsiteX27" fmla="*/ 364755 w 563663"/>
                  <a:gd name="connsiteY27" fmla="*/ 3947 h 289586"/>
                  <a:gd name="connsiteX28" fmla="*/ 371928 w 563663"/>
                  <a:gd name="connsiteY28" fmla="*/ 12962 h 289586"/>
                  <a:gd name="connsiteX29" fmla="*/ 362962 w 563663"/>
                  <a:gd name="connsiteY29" fmla="*/ 20175 h 289586"/>
                  <a:gd name="connsiteX30" fmla="*/ 281371 w 563663"/>
                  <a:gd name="connsiteY30" fmla="*/ 22880 h 289586"/>
                  <a:gd name="connsiteX31" fmla="*/ 217713 w 563663"/>
                  <a:gd name="connsiteY31" fmla="*/ 32797 h 289586"/>
                  <a:gd name="connsiteX32" fmla="*/ 146881 w 563663"/>
                  <a:gd name="connsiteY32" fmla="*/ 57139 h 289586"/>
                  <a:gd name="connsiteX33" fmla="*/ 142398 w 563663"/>
                  <a:gd name="connsiteY33" fmla="*/ 58041 h 289586"/>
                  <a:gd name="connsiteX34" fmla="*/ 136122 w 563663"/>
                  <a:gd name="connsiteY34" fmla="*/ 54434 h 289586"/>
                  <a:gd name="connsiteX35" fmla="*/ 138811 w 563663"/>
                  <a:gd name="connsiteY35" fmla="*/ 43615 h 289586"/>
                  <a:gd name="connsiteX36" fmla="*/ 223989 w 563663"/>
                  <a:gd name="connsiteY36" fmla="*/ 18372 h 289586"/>
                  <a:gd name="connsiteX37" fmla="*/ 270612 w 563663"/>
                  <a:gd name="connsiteY37" fmla="*/ 12962 h 289586"/>
                  <a:gd name="connsiteX38" fmla="*/ 319029 w 563663"/>
                  <a:gd name="connsiteY38" fmla="*/ 3 h 289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63663" h="289586">
                    <a:moveTo>
                      <a:pt x="391761" y="238246"/>
                    </a:moveTo>
                    <a:cubicBezTo>
                      <a:pt x="394431" y="235544"/>
                      <a:pt x="399770" y="237346"/>
                      <a:pt x="401550" y="240948"/>
                    </a:cubicBezTo>
                    <a:cubicBezTo>
                      <a:pt x="403330" y="244551"/>
                      <a:pt x="402440" y="249055"/>
                      <a:pt x="398880" y="251757"/>
                    </a:cubicBezTo>
                    <a:cubicBezTo>
                      <a:pt x="349934" y="283281"/>
                      <a:pt x="279629" y="289586"/>
                      <a:pt x="228902" y="289586"/>
                    </a:cubicBezTo>
                    <a:cubicBezTo>
                      <a:pt x="196865" y="289586"/>
                      <a:pt x="173726" y="286883"/>
                      <a:pt x="171056" y="285983"/>
                    </a:cubicBezTo>
                    <a:cubicBezTo>
                      <a:pt x="167497" y="285983"/>
                      <a:pt x="164827" y="282380"/>
                      <a:pt x="164827" y="277877"/>
                    </a:cubicBezTo>
                    <a:cubicBezTo>
                      <a:pt x="164827" y="273373"/>
                      <a:pt x="169277" y="270671"/>
                      <a:pt x="172836" y="270671"/>
                    </a:cubicBezTo>
                    <a:cubicBezTo>
                      <a:pt x="174616" y="270671"/>
                      <a:pt x="315226" y="286883"/>
                      <a:pt x="391761" y="238246"/>
                    </a:cubicBezTo>
                    <a:close/>
                    <a:moveTo>
                      <a:pt x="510586" y="56847"/>
                    </a:moveTo>
                    <a:cubicBezTo>
                      <a:pt x="514048" y="55019"/>
                      <a:pt x="518377" y="55019"/>
                      <a:pt x="520974" y="59589"/>
                    </a:cubicBezTo>
                    <a:cubicBezTo>
                      <a:pt x="520974" y="60503"/>
                      <a:pt x="538287" y="88834"/>
                      <a:pt x="560795" y="106198"/>
                    </a:cubicBezTo>
                    <a:cubicBezTo>
                      <a:pt x="564257" y="108940"/>
                      <a:pt x="564257" y="114423"/>
                      <a:pt x="562526" y="118079"/>
                    </a:cubicBezTo>
                    <a:cubicBezTo>
                      <a:pt x="560795" y="119906"/>
                      <a:pt x="558198" y="120820"/>
                      <a:pt x="556466" y="120820"/>
                    </a:cubicBezTo>
                    <a:cubicBezTo>
                      <a:pt x="554735" y="120820"/>
                      <a:pt x="553869" y="120820"/>
                      <a:pt x="552138" y="119906"/>
                    </a:cubicBezTo>
                    <a:lnTo>
                      <a:pt x="528914" y="95130"/>
                    </a:lnTo>
                    <a:lnTo>
                      <a:pt x="395103" y="141575"/>
                    </a:lnTo>
                    <a:cubicBezTo>
                      <a:pt x="340380" y="153566"/>
                      <a:pt x="276405" y="161851"/>
                      <a:pt x="203292" y="166648"/>
                    </a:cubicBezTo>
                    <a:cubicBezTo>
                      <a:pt x="154252" y="171008"/>
                      <a:pt x="107887" y="171880"/>
                      <a:pt x="73114" y="171880"/>
                    </a:cubicBezTo>
                    <a:cubicBezTo>
                      <a:pt x="32990" y="171880"/>
                      <a:pt x="7133" y="170136"/>
                      <a:pt x="7133" y="170136"/>
                    </a:cubicBezTo>
                    <a:cubicBezTo>
                      <a:pt x="2675" y="170136"/>
                      <a:pt x="0" y="166648"/>
                      <a:pt x="0" y="163159"/>
                    </a:cubicBezTo>
                    <a:cubicBezTo>
                      <a:pt x="0" y="157927"/>
                      <a:pt x="3566" y="155310"/>
                      <a:pt x="7133" y="155310"/>
                    </a:cubicBezTo>
                    <a:cubicBezTo>
                      <a:pt x="11034" y="155310"/>
                      <a:pt x="276391" y="167329"/>
                      <a:pt x="454369" y="110157"/>
                    </a:cubicBezTo>
                    <a:lnTo>
                      <a:pt x="518784" y="83459"/>
                    </a:lnTo>
                    <a:lnTo>
                      <a:pt x="512209" y="74283"/>
                    </a:lnTo>
                    <a:cubicBezTo>
                      <a:pt x="510044" y="71013"/>
                      <a:pt x="508854" y="68956"/>
                      <a:pt x="508854" y="68728"/>
                    </a:cubicBezTo>
                    <a:cubicBezTo>
                      <a:pt x="506257" y="65072"/>
                      <a:pt x="507123" y="59589"/>
                      <a:pt x="510586" y="56847"/>
                    </a:cubicBezTo>
                    <a:close/>
                    <a:moveTo>
                      <a:pt x="319029" y="3"/>
                    </a:moveTo>
                    <a:cubicBezTo>
                      <a:pt x="338978" y="115"/>
                      <a:pt x="358479" y="3045"/>
                      <a:pt x="364755" y="3947"/>
                    </a:cubicBezTo>
                    <a:cubicBezTo>
                      <a:pt x="369238" y="4849"/>
                      <a:pt x="371928" y="9356"/>
                      <a:pt x="371928" y="12962"/>
                    </a:cubicBezTo>
                    <a:cubicBezTo>
                      <a:pt x="371032" y="18372"/>
                      <a:pt x="366549" y="21076"/>
                      <a:pt x="362962" y="20175"/>
                    </a:cubicBezTo>
                    <a:cubicBezTo>
                      <a:pt x="329788" y="14766"/>
                      <a:pt x="288544" y="13864"/>
                      <a:pt x="281371" y="22880"/>
                    </a:cubicBezTo>
                    <a:cubicBezTo>
                      <a:pt x="264336" y="42714"/>
                      <a:pt x="242817" y="45418"/>
                      <a:pt x="217713" y="32797"/>
                    </a:cubicBezTo>
                    <a:cubicBezTo>
                      <a:pt x="207850" y="28289"/>
                      <a:pt x="172882" y="41812"/>
                      <a:pt x="146881" y="57139"/>
                    </a:cubicBezTo>
                    <a:cubicBezTo>
                      <a:pt x="145088" y="58041"/>
                      <a:pt x="144191" y="58041"/>
                      <a:pt x="142398" y="58041"/>
                    </a:cubicBezTo>
                    <a:cubicBezTo>
                      <a:pt x="139708" y="58041"/>
                      <a:pt x="137915" y="56238"/>
                      <a:pt x="136122" y="54434"/>
                    </a:cubicBezTo>
                    <a:cubicBezTo>
                      <a:pt x="133432" y="50828"/>
                      <a:pt x="135225" y="45418"/>
                      <a:pt x="138811" y="43615"/>
                    </a:cubicBezTo>
                    <a:cubicBezTo>
                      <a:pt x="148674" y="37304"/>
                      <a:pt x="203367" y="7553"/>
                      <a:pt x="223989" y="18372"/>
                    </a:cubicBezTo>
                    <a:cubicBezTo>
                      <a:pt x="243714" y="28289"/>
                      <a:pt x="258060" y="26486"/>
                      <a:pt x="270612" y="12962"/>
                    </a:cubicBezTo>
                    <a:cubicBezTo>
                      <a:pt x="278682" y="2595"/>
                      <a:pt x="299079" y="-110"/>
                      <a:pt x="319029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162">
                <a:extLst>
                  <a:ext uri="{FF2B5EF4-FFF2-40B4-BE49-F238E27FC236}">
                    <a16:creationId xmlns:a16="http://schemas.microsoft.com/office/drawing/2014/main" id="{A1A18A06-D297-4096-BF8E-7D673DD7A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0598" y="5470702"/>
                <a:ext cx="149130" cy="153055"/>
              </a:xfrm>
              <a:custGeom>
                <a:avLst/>
                <a:gdLst>
                  <a:gd name="T0" fmla="*/ 167 w 168"/>
                  <a:gd name="T1" fmla="*/ 87 h 174"/>
                  <a:gd name="T2" fmla="*/ 167 w 168"/>
                  <a:gd name="T3" fmla="*/ 87 h 174"/>
                  <a:gd name="T4" fmla="*/ 83 w 168"/>
                  <a:gd name="T5" fmla="*/ 173 h 174"/>
                  <a:gd name="T6" fmla="*/ 83 w 168"/>
                  <a:gd name="T7" fmla="*/ 173 h 174"/>
                  <a:gd name="T8" fmla="*/ 0 w 168"/>
                  <a:gd name="T9" fmla="*/ 87 h 174"/>
                  <a:gd name="T10" fmla="*/ 0 w 168"/>
                  <a:gd name="T11" fmla="*/ 87 h 174"/>
                  <a:gd name="T12" fmla="*/ 83 w 168"/>
                  <a:gd name="T13" fmla="*/ 0 h 174"/>
                  <a:gd name="T14" fmla="*/ 83 w 168"/>
                  <a:gd name="T15" fmla="*/ 0 h 174"/>
                  <a:gd name="T16" fmla="*/ 167 w 168"/>
                  <a:gd name="T17" fmla="*/ 8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74">
                    <a:moveTo>
                      <a:pt x="167" y="87"/>
                    </a:moveTo>
                    <a:lnTo>
                      <a:pt x="167" y="87"/>
                    </a:lnTo>
                    <a:cubicBezTo>
                      <a:pt x="167" y="135"/>
                      <a:pt x="129" y="173"/>
                      <a:pt x="83" y="173"/>
                    </a:cubicBezTo>
                    <a:lnTo>
                      <a:pt x="83" y="173"/>
                    </a:lnTo>
                    <a:cubicBezTo>
                      <a:pt x="38" y="173"/>
                      <a:pt x="0" y="135"/>
                      <a:pt x="0" y="87"/>
                    </a:cubicBezTo>
                    <a:lnTo>
                      <a:pt x="0" y="87"/>
                    </a:lnTo>
                    <a:cubicBezTo>
                      <a:pt x="0" y="39"/>
                      <a:pt x="38" y="0"/>
                      <a:pt x="83" y="0"/>
                    </a:cubicBezTo>
                    <a:lnTo>
                      <a:pt x="83" y="0"/>
                    </a:lnTo>
                    <a:cubicBezTo>
                      <a:pt x="129" y="0"/>
                      <a:pt x="167" y="39"/>
                      <a:pt x="167" y="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163">
                <a:extLst>
                  <a:ext uri="{FF2B5EF4-FFF2-40B4-BE49-F238E27FC236}">
                    <a16:creationId xmlns:a16="http://schemas.microsoft.com/office/drawing/2014/main" id="{18A747AD-A87A-40CB-B666-653706609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49" y="5462853"/>
                <a:ext cx="164827" cy="172676"/>
              </a:xfrm>
              <a:custGeom>
                <a:avLst/>
                <a:gdLst>
                  <a:gd name="T0" fmla="*/ 91 w 184"/>
                  <a:gd name="T1" fmla="*/ 18 h 192"/>
                  <a:gd name="T2" fmla="*/ 91 w 184"/>
                  <a:gd name="T3" fmla="*/ 18 h 192"/>
                  <a:gd name="T4" fmla="*/ 17 w 184"/>
                  <a:gd name="T5" fmla="*/ 96 h 192"/>
                  <a:gd name="T6" fmla="*/ 17 w 184"/>
                  <a:gd name="T7" fmla="*/ 96 h 192"/>
                  <a:gd name="T8" fmla="*/ 91 w 184"/>
                  <a:gd name="T9" fmla="*/ 174 h 192"/>
                  <a:gd name="T10" fmla="*/ 91 w 184"/>
                  <a:gd name="T11" fmla="*/ 174 h 192"/>
                  <a:gd name="T12" fmla="*/ 167 w 184"/>
                  <a:gd name="T13" fmla="*/ 96 h 192"/>
                  <a:gd name="T14" fmla="*/ 167 w 184"/>
                  <a:gd name="T15" fmla="*/ 96 h 192"/>
                  <a:gd name="T16" fmla="*/ 91 w 184"/>
                  <a:gd name="T17" fmla="*/ 18 h 192"/>
                  <a:gd name="T18" fmla="*/ 91 w 184"/>
                  <a:gd name="T19" fmla="*/ 191 h 192"/>
                  <a:gd name="T20" fmla="*/ 91 w 184"/>
                  <a:gd name="T21" fmla="*/ 191 h 192"/>
                  <a:gd name="T22" fmla="*/ 0 w 184"/>
                  <a:gd name="T23" fmla="*/ 96 h 192"/>
                  <a:gd name="T24" fmla="*/ 0 w 184"/>
                  <a:gd name="T25" fmla="*/ 96 h 192"/>
                  <a:gd name="T26" fmla="*/ 91 w 184"/>
                  <a:gd name="T27" fmla="*/ 0 h 192"/>
                  <a:gd name="T28" fmla="*/ 91 w 184"/>
                  <a:gd name="T29" fmla="*/ 0 h 192"/>
                  <a:gd name="T30" fmla="*/ 183 w 184"/>
                  <a:gd name="T31" fmla="*/ 96 h 192"/>
                  <a:gd name="T32" fmla="*/ 183 w 184"/>
                  <a:gd name="T33" fmla="*/ 96 h 192"/>
                  <a:gd name="T34" fmla="*/ 91 w 184"/>
                  <a:gd name="T35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192">
                    <a:moveTo>
                      <a:pt x="91" y="18"/>
                    </a:moveTo>
                    <a:lnTo>
                      <a:pt x="91" y="18"/>
                    </a:lnTo>
                    <a:cubicBezTo>
                      <a:pt x="51" y="18"/>
                      <a:pt x="17" y="53"/>
                      <a:pt x="17" y="96"/>
                    </a:cubicBezTo>
                    <a:lnTo>
                      <a:pt x="17" y="96"/>
                    </a:lnTo>
                    <a:cubicBezTo>
                      <a:pt x="17" y="139"/>
                      <a:pt x="51" y="174"/>
                      <a:pt x="91" y="174"/>
                    </a:cubicBezTo>
                    <a:lnTo>
                      <a:pt x="91" y="174"/>
                    </a:lnTo>
                    <a:cubicBezTo>
                      <a:pt x="133" y="174"/>
                      <a:pt x="167" y="139"/>
                      <a:pt x="167" y="96"/>
                    </a:cubicBezTo>
                    <a:lnTo>
                      <a:pt x="167" y="96"/>
                    </a:lnTo>
                    <a:cubicBezTo>
                      <a:pt x="167" y="53"/>
                      <a:pt x="133" y="18"/>
                      <a:pt x="91" y="18"/>
                    </a:cubicBezTo>
                    <a:close/>
                    <a:moveTo>
                      <a:pt x="91" y="191"/>
                    </a:moveTo>
                    <a:lnTo>
                      <a:pt x="91" y="191"/>
                    </a:lnTo>
                    <a:cubicBezTo>
                      <a:pt x="41" y="191"/>
                      <a:pt x="0" y="148"/>
                      <a:pt x="0" y="96"/>
                    </a:cubicBezTo>
                    <a:lnTo>
                      <a:pt x="0" y="96"/>
                    </a:lnTo>
                    <a:cubicBezTo>
                      <a:pt x="0" y="43"/>
                      <a:pt x="41" y="0"/>
                      <a:pt x="91" y="0"/>
                    </a:cubicBezTo>
                    <a:lnTo>
                      <a:pt x="91" y="0"/>
                    </a:lnTo>
                    <a:cubicBezTo>
                      <a:pt x="142" y="0"/>
                      <a:pt x="183" y="43"/>
                      <a:pt x="183" y="96"/>
                    </a:cubicBezTo>
                    <a:lnTo>
                      <a:pt x="183" y="96"/>
                    </a:lnTo>
                    <a:cubicBezTo>
                      <a:pt x="183" y="148"/>
                      <a:pt x="142" y="191"/>
                      <a:pt x="91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164">
                <a:extLst>
                  <a:ext uri="{FF2B5EF4-FFF2-40B4-BE49-F238E27FC236}">
                    <a16:creationId xmlns:a16="http://schemas.microsoft.com/office/drawing/2014/main" id="{3BF2CE40-AC66-42E7-A811-4AD3A422C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037" y="5537419"/>
                <a:ext cx="290410" cy="19621"/>
              </a:xfrm>
              <a:custGeom>
                <a:avLst/>
                <a:gdLst>
                  <a:gd name="T0" fmla="*/ 318 w 328"/>
                  <a:gd name="T1" fmla="*/ 19 h 20"/>
                  <a:gd name="T2" fmla="*/ 9 w 328"/>
                  <a:gd name="T3" fmla="*/ 19 h 20"/>
                  <a:gd name="T4" fmla="*/ 9 w 328"/>
                  <a:gd name="T5" fmla="*/ 19 h 20"/>
                  <a:gd name="T6" fmla="*/ 0 w 328"/>
                  <a:gd name="T7" fmla="*/ 10 h 20"/>
                  <a:gd name="T8" fmla="*/ 0 w 328"/>
                  <a:gd name="T9" fmla="*/ 10 h 20"/>
                  <a:gd name="T10" fmla="*/ 9 w 328"/>
                  <a:gd name="T11" fmla="*/ 0 h 20"/>
                  <a:gd name="T12" fmla="*/ 318 w 328"/>
                  <a:gd name="T13" fmla="*/ 0 h 20"/>
                  <a:gd name="T14" fmla="*/ 318 w 328"/>
                  <a:gd name="T15" fmla="*/ 0 h 20"/>
                  <a:gd name="T16" fmla="*/ 327 w 328"/>
                  <a:gd name="T17" fmla="*/ 10 h 20"/>
                  <a:gd name="T18" fmla="*/ 327 w 328"/>
                  <a:gd name="T19" fmla="*/ 10 h 20"/>
                  <a:gd name="T20" fmla="*/ 318 w 328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8" h="20">
                    <a:moveTo>
                      <a:pt x="318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3" y="19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3" y="0"/>
                      <a:pt x="9" y="0"/>
                    </a:cubicBezTo>
                    <a:lnTo>
                      <a:pt x="318" y="0"/>
                    </a:lnTo>
                    <a:lnTo>
                      <a:pt x="318" y="0"/>
                    </a:lnTo>
                    <a:cubicBezTo>
                      <a:pt x="324" y="0"/>
                      <a:pt x="327" y="5"/>
                      <a:pt x="327" y="10"/>
                    </a:cubicBezTo>
                    <a:lnTo>
                      <a:pt x="327" y="10"/>
                    </a:lnTo>
                    <a:cubicBezTo>
                      <a:pt x="327" y="14"/>
                      <a:pt x="324" y="19"/>
                      <a:pt x="318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165">
                <a:extLst>
                  <a:ext uri="{FF2B5EF4-FFF2-40B4-BE49-F238E27FC236}">
                    <a16:creationId xmlns:a16="http://schemas.microsoft.com/office/drawing/2014/main" id="{0B35447B-F5AE-4422-B323-71FAADE13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406" y="6675513"/>
                <a:ext cx="149130" cy="153053"/>
              </a:xfrm>
              <a:custGeom>
                <a:avLst/>
                <a:gdLst>
                  <a:gd name="T0" fmla="*/ 167 w 168"/>
                  <a:gd name="T1" fmla="*/ 87 h 174"/>
                  <a:gd name="T2" fmla="*/ 167 w 168"/>
                  <a:gd name="T3" fmla="*/ 87 h 174"/>
                  <a:gd name="T4" fmla="*/ 83 w 168"/>
                  <a:gd name="T5" fmla="*/ 173 h 174"/>
                  <a:gd name="T6" fmla="*/ 83 w 168"/>
                  <a:gd name="T7" fmla="*/ 173 h 174"/>
                  <a:gd name="T8" fmla="*/ 0 w 168"/>
                  <a:gd name="T9" fmla="*/ 87 h 174"/>
                  <a:gd name="T10" fmla="*/ 0 w 168"/>
                  <a:gd name="T11" fmla="*/ 87 h 174"/>
                  <a:gd name="T12" fmla="*/ 83 w 168"/>
                  <a:gd name="T13" fmla="*/ 0 h 174"/>
                  <a:gd name="T14" fmla="*/ 83 w 168"/>
                  <a:gd name="T15" fmla="*/ 0 h 174"/>
                  <a:gd name="T16" fmla="*/ 167 w 168"/>
                  <a:gd name="T17" fmla="*/ 8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74">
                    <a:moveTo>
                      <a:pt x="167" y="87"/>
                    </a:moveTo>
                    <a:lnTo>
                      <a:pt x="167" y="87"/>
                    </a:lnTo>
                    <a:cubicBezTo>
                      <a:pt x="167" y="135"/>
                      <a:pt x="130" y="173"/>
                      <a:pt x="83" y="173"/>
                    </a:cubicBezTo>
                    <a:lnTo>
                      <a:pt x="83" y="173"/>
                    </a:lnTo>
                    <a:cubicBezTo>
                      <a:pt x="38" y="173"/>
                      <a:pt x="0" y="135"/>
                      <a:pt x="0" y="87"/>
                    </a:cubicBezTo>
                    <a:lnTo>
                      <a:pt x="0" y="87"/>
                    </a:lnTo>
                    <a:cubicBezTo>
                      <a:pt x="0" y="39"/>
                      <a:pt x="38" y="0"/>
                      <a:pt x="83" y="0"/>
                    </a:cubicBezTo>
                    <a:lnTo>
                      <a:pt x="83" y="0"/>
                    </a:lnTo>
                    <a:cubicBezTo>
                      <a:pt x="130" y="0"/>
                      <a:pt x="167" y="39"/>
                      <a:pt x="167" y="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166">
                <a:extLst>
                  <a:ext uri="{FF2B5EF4-FFF2-40B4-BE49-F238E27FC236}">
                    <a16:creationId xmlns:a16="http://schemas.microsoft.com/office/drawing/2014/main" id="{22D92087-67E2-4BEB-AB74-6122CD85E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483" y="6667664"/>
                <a:ext cx="164827" cy="172676"/>
              </a:xfrm>
              <a:custGeom>
                <a:avLst/>
                <a:gdLst>
                  <a:gd name="T0" fmla="*/ 91 w 184"/>
                  <a:gd name="T1" fmla="*/ 18 h 193"/>
                  <a:gd name="T2" fmla="*/ 91 w 184"/>
                  <a:gd name="T3" fmla="*/ 18 h 193"/>
                  <a:gd name="T4" fmla="*/ 17 w 184"/>
                  <a:gd name="T5" fmla="*/ 96 h 193"/>
                  <a:gd name="T6" fmla="*/ 17 w 184"/>
                  <a:gd name="T7" fmla="*/ 96 h 193"/>
                  <a:gd name="T8" fmla="*/ 91 w 184"/>
                  <a:gd name="T9" fmla="*/ 173 h 193"/>
                  <a:gd name="T10" fmla="*/ 91 w 184"/>
                  <a:gd name="T11" fmla="*/ 173 h 193"/>
                  <a:gd name="T12" fmla="*/ 167 w 184"/>
                  <a:gd name="T13" fmla="*/ 96 h 193"/>
                  <a:gd name="T14" fmla="*/ 167 w 184"/>
                  <a:gd name="T15" fmla="*/ 96 h 193"/>
                  <a:gd name="T16" fmla="*/ 91 w 184"/>
                  <a:gd name="T17" fmla="*/ 18 h 193"/>
                  <a:gd name="T18" fmla="*/ 91 w 184"/>
                  <a:gd name="T19" fmla="*/ 192 h 193"/>
                  <a:gd name="T20" fmla="*/ 91 w 184"/>
                  <a:gd name="T21" fmla="*/ 192 h 193"/>
                  <a:gd name="T22" fmla="*/ 0 w 184"/>
                  <a:gd name="T23" fmla="*/ 96 h 193"/>
                  <a:gd name="T24" fmla="*/ 0 w 184"/>
                  <a:gd name="T25" fmla="*/ 96 h 193"/>
                  <a:gd name="T26" fmla="*/ 91 w 184"/>
                  <a:gd name="T27" fmla="*/ 0 h 193"/>
                  <a:gd name="T28" fmla="*/ 91 w 184"/>
                  <a:gd name="T29" fmla="*/ 0 h 193"/>
                  <a:gd name="T30" fmla="*/ 183 w 184"/>
                  <a:gd name="T31" fmla="*/ 96 h 193"/>
                  <a:gd name="T32" fmla="*/ 183 w 184"/>
                  <a:gd name="T33" fmla="*/ 96 h 193"/>
                  <a:gd name="T34" fmla="*/ 91 w 184"/>
                  <a:gd name="T35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193">
                    <a:moveTo>
                      <a:pt x="91" y="18"/>
                    </a:moveTo>
                    <a:lnTo>
                      <a:pt x="91" y="18"/>
                    </a:lnTo>
                    <a:cubicBezTo>
                      <a:pt x="50" y="18"/>
                      <a:pt x="17" y="53"/>
                      <a:pt x="17" y="96"/>
                    </a:cubicBezTo>
                    <a:lnTo>
                      <a:pt x="17" y="96"/>
                    </a:lnTo>
                    <a:cubicBezTo>
                      <a:pt x="17" y="139"/>
                      <a:pt x="50" y="173"/>
                      <a:pt x="91" y="173"/>
                    </a:cubicBezTo>
                    <a:lnTo>
                      <a:pt x="91" y="173"/>
                    </a:lnTo>
                    <a:cubicBezTo>
                      <a:pt x="133" y="173"/>
                      <a:pt x="167" y="139"/>
                      <a:pt x="167" y="96"/>
                    </a:cubicBezTo>
                    <a:lnTo>
                      <a:pt x="167" y="96"/>
                    </a:lnTo>
                    <a:cubicBezTo>
                      <a:pt x="167" y="53"/>
                      <a:pt x="133" y="18"/>
                      <a:pt x="91" y="18"/>
                    </a:cubicBezTo>
                    <a:close/>
                    <a:moveTo>
                      <a:pt x="91" y="192"/>
                    </a:moveTo>
                    <a:lnTo>
                      <a:pt x="91" y="192"/>
                    </a:lnTo>
                    <a:cubicBezTo>
                      <a:pt x="41" y="192"/>
                      <a:pt x="0" y="149"/>
                      <a:pt x="0" y="96"/>
                    </a:cubicBezTo>
                    <a:lnTo>
                      <a:pt x="0" y="96"/>
                    </a:lnTo>
                    <a:cubicBezTo>
                      <a:pt x="0" y="44"/>
                      <a:pt x="41" y="0"/>
                      <a:pt x="91" y="0"/>
                    </a:cubicBezTo>
                    <a:lnTo>
                      <a:pt x="91" y="0"/>
                    </a:lnTo>
                    <a:cubicBezTo>
                      <a:pt x="142" y="0"/>
                      <a:pt x="183" y="44"/>
                      <a:pt x="183" y="96"/>
                    </a:cubicBezTo>
                    <a:lnTo>
                      <a:pt x="183" y="96"/>
                    </a:lnTo>
                    <a:cubicBezTo>
                      <a:pt x="183" y="149"/>
                      <a:pt x="142" y="192"/>
                      <a:pt x="91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167">
                <a:extLst>
                  <a:ext uri="{FF2B5EF4-FFF2-40B4-BE49-F238E27FC236}">
                    <a16:creationId xmlns:a16="http://schemas.microsoft.com/office/drawing/2014/main" id="{7AE0B2E5-2C84-4094-B986-85A177319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037" y="6742228"/>
                <a:ext cx="408144" cy="15698"/>
              </a:xfrm>
              <a:custGeom>
                <a:avLst/>
                <a:gdLst>
                  <a:gd name="T0" fmla="*/ 449 w 459"/>
                  <a:gd name="T1" fmla="*/ 17 h 18"/>
                  <a:gd name="T2" fmla="*/ 9 w 459"/>
                  <a:gd name="T3" fmla="*/ 17 h 18"/>
                  <a:gd name="T4" fmla="*/ 9 w 459"/>
                  <a:gd name="T5" fmla="*/ 17 h 18"/>
                  <a:gd name="T6" fmla="*/ 0 w 459"/>
                  <a:gd name="T7" fmla="*/ 9 h 18"/>
                  <a:gd name="T8" fmla="*/ 0 w 459"/>
                  <a:gd name="T9" fmla="*/ 9 h 18"/>
                  <a:gd name="T10" fmla="*/ 9 w 459"/>
                  <a:gd name="T11" fmla="*/ 0 h 18"/>
                  <a:gd name="T12" fmla="*/ 449 w 459"/>
                  <a:gd name="T13" fmla="*/ 0 h 18"/>
                  <a:gd name="T14" fmla="*/ 449 w 459"/>
                  <a:gd name="T15" fmla="*/ 0 h 18"/>
                  <a:gd name="T16" fmla="*/ 458 w 459"/>
                  <a:gd name="T17" fmla="*/ 9 h 18"/>
                  <a:gd name="T18" fmla="*/ 458 w 459"/>
                  <a:gd name="T19" fmla="*/ 9 h 18"/>
                  <a:gd name="T20" fmla="*/ 449 w 459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9" h="18">
                    <a:moveTo>
                      <a:pt x="449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3" y="17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449" y="0"/>
                    </a:lnTo>
                    <a:lnTo>
                      <a:pt x="449" y="0"/>
                    </a:lnTo>
                    <a:cubicBezTo>
                      <a:pt x="454" y="0"/>
                      <a:pt x="458" y="4"/>
                      <a:pt x="458" y="9"/>
                    </a:cubicBezTo>
                    <a:lnTo>
                      <a:pt x="458" y="9"/>
                    </a:lnTo>
                    <a:cubicBezTo>
                      <a:pt x="458" y="14"/>
                      <a:pt x="454" y="17"/>
                      <a:pt x="449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168">
                <a:extLst>
                  <a:ext uri="{FF2B5EF4-FFF2-40B4-BE49-F238E27FC236}">
                    <a16:creationId xmlns:a16="http://schemas.microsoft.com/office/drawing/2014/main" id="{359F73FB-BD88-4E44-BDB2-810AF5676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406" y="7727269"/>
                <a:ext cx="149130" cy="156979"/>
              </a:xfrm>
              <a:custGeom>
                <a:avLst/>
                <a:gdLst>
                  <a:gd name="T0" fmla="*/ 167 w 168"/>
                  <a:gd name="T1" fmla="*/ 87 h 175"/>
                  <a:gd name="T2" fmla="*/ 167 w 168"/>
                  <a:gd name="T3" fmla="*/ 87 h 175"/>
                  <a:gd name="T4" fmla="*/ 83 w 168"/>
                  <a:gd name="T5" fmla="*/ 174 h 175"/>
                  <a:gd name="T6" fmla="*/ 83 w 168"/>
                  <a:gd name="T7" fmla="*/ 174 h 175"/>
                  <a:gd name="T8" fmla="*/ 0 w 168"/>
                  <a:gd name="T9" fmla="*/ 87 h 175"/>
                  <a:gd name="T10" fmla="*/ 0 w 168"/>
                  <a:gd name="T11" fmla="*/ 87 h 175"/>
                  <a:gd name="T12" fmla="*/ 83 w 168"/>
                  <a:gd name="T13" fmla="*/ 0 h 175"/>
                  <a:gd name="T14" fmla="*/ 83 w 168"/>
                  <a:gd name="T15" fmla="*/ 0 h 175"/>
                  <a:gd name="T16" fmla="*/ 167 w 168"/>
                  <a:gd name="T17" fmla="*/ 8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75">
                    <a:moveTo>
                      <a:pt x="167" y="87"/>
                    </a:moveTo>
                    <a:lnTo>
                      <a:pt x="167" y="87"/>
                    </a:lnTo>
                    <a:cubicBezTo>
                      <a:pt x="167" y="135"/>
                      <a:pt x="130" y="174"/>
                      <a:pt x="83" y="174"/>
                    </a:cubicBezTo>
                    <a:lnTo>
                      <a:pt x="83" y="174"/>
                    </a:lnTo>
                    <a:cubicBezTo>
                      <a:pt x="38" y="174"/>
                      <a:pt x="0" y="135"/>
                      <a:pt x="0" y="87"/>
                    </a:cubicBezTo>
                    <a:lnTo>
                      <a:pt x="0" y="87"/>
                    </a:lnTo>
                    <a:cubicBezTo>
                      <a:pt x="0" y="39"/>
                      <a:pt x="38" y="0"/>
                      <a:pt x="83" y="0"/>
                    </a:cubicBezTo>
                    <a:lnTo>
                      <a:pt x="83" y="0"/>
                    </a:lnTo>
                    <a:cubicBezTo>
                      <a:pt x="130" y="0"/>
                      <a:pt x="167" y="39"/>
                      <a:pt x="167" y="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169">
                <a:extLst>
                  <a:ext uri="{FF2B5EF4-FFF2-40B4-BE49-F238E27FC236}">
                    <a16:creationId xmlns:a16="http://schemas.microsoft.com/office/drawing/2014/main" id="{AC8D4FD6-208B-48E3-A288-437497CBE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483" y="7719420"/>
                <a:ext cx="164827" cy="172676"/>
              </a:xfrm>
              <a:custGeom>
                <a:avLst/>
                <a:gdLst>
                  <a:gd name="T0" fmla="*/ 91 w 184"/>
                  <a:gd name="T1" fmla="*/ 18 h 192"/>
                  <a:gd name="T2" fmla="*/ 91 w 184"/>
                  <a:gd name="T3" fmla="*/ 18 h 192"/>
                  <a:gd name="T4" fmla="*/ 17 w 184"/>
                  <a:gd name="T5" fmla="*/ 96 h 192"/>
                  <a:gd name="T6" fmla="*/ 17 w 184"/>
                  <a:gd name="T7" fmla="*/ 96 h 192"/>
                  <a:gd name="T8" fmla="*/ 91 w 184"/>
                  <a:gd name="T9" fmla="*/ 174 h 192"/>
                  <a:gd name="T10" fmla="*/ 91 w 184"/>
                  <a:gd name="T11" fmla="*/ 174 h 192"/>
                  <a:gd name="T12" fmla="*/ 167 w 184"/>
                  <a:gd name="T13" fmla="*/ 96 h 192"/>
                  <a:gd name="T14" fmla="*/ 167 w 184"/>
                  <a:gd name="T15" fmla="*/ 96 h 192"/>
                  <a:gd name="T16" fmla="*/ 91 w 184"/>
                  <a:gd name="T17" fmla="*/ 18 h 192"/>
                  <a:gd name="T18" fmla="*/ 91 w 184"/>
                  <a:gd name="T19" fmla="*/ 191 h 192"/>
                  <a:gd name="T20" fmla="*/ 91 w 184"/>
                  <a:gd name="T21" fmla="*/ 191 h 192"/>
                  <a:gd name="T22" fmla="*/ 0 w 184"/>
                  <a:gd name="T23" fmla="*/ 96 h 192"/>
                  <a:gd name="T24" fmla="*/ 0 w 184"/>
                  <a:gd name="T25" fmla="*/ 96 h 192"/>
                  <a:gd name="T26" fmla="*/ 91 w 184"/>
                  <a:gd name="T27" fmla="*/ 0 h 192"/>
                  <a:gd name="T28" fmla="*/ 91 w 184"/>
                  <a:gd name="T29" fmla="*/ 0 h 192"/>
                  <a:gd name="T30" fmla="*/ 183 w 184"/>
                  <a:gd name="T31" fmla="*/ 96 h 192"/>
                  <a:gd name="T32" fmla="*/ 183 w 184"/>
                  <a:gd name="T33" fmla="*/ 96 h 192"/>
                  <a:gd name="T34" fmla="*/ 91 w 184"/>
                  <a:gd name="T35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192">
                    <a:moveTo>
                      <a:pt x="91" y="18"/>
                    </a:moveTo>
                    <a:lnTo>
                      <a:pt x="91" y="18"/>
                    </a:lnTo>
                    <a:cubicBezTo>
                      <a:pt x="50" y="18"/>
                      <a:pt x="17" y="53"/>
                      <a:pt x="17" y="96"/>
                    </a:cubicBezTo>
                    <a:lnTo>
                      <a:pt x="17" y="96"/>
                    </a:lnTo>
                    <a:cubicBezTo>
                      <a:pt x="17" y="139"/>
                      <a:pt x="50" y="174"/>
                      <a:pt x="91" y="174"/>
                    </a:cubicBezTo>
                    <a:lnTo>
                      <a:pt x="91" y="174"/>
                    </a:lnTo>
                    <a:cubicBezTo>
                      <a:pt x="133" y="174"/>
                      <a:pt x="167" y="139"/>
                      <a:pt x="167" y="96"/>
                    </a:cubicBezTo>
                    <a:lnTo>
                      <a:pt x="167" y="96"/>
                    </a:lnTo>
                    <a:cubicBezTo>
                      <a:pt x="167" y="53"/>
                      <a:pt x="133" y="18"/>
                      <a:pt x="91" y="18"/>
                    </a:cubicBezTo>
                    <a:close/>
                    <a:moveTo>
                      <a:pt x="91" y="191"/>
                    </a:moveTo>
                    <a:lnTo>
                      <a:pt x="91" y="191"/>
                    </a:lnTo>
                    <a:cubicBezTo>
                      <a:pt x="41" y="191"/>
                      <a:pt x="0" y="148"/>
                      <a:pt x="0" y="96"/>
                    </a:cubicBezTo>
                    <a:lnTo>
                      <a:pt x="0" y="96"/>
                    </a:lnTo>
                    <a:cubicBezTo>
                      <a:pt x="0" y="43"/>
                      <a:pt x="41" y="0"/>
                      <a:pt x="91" y="0"/>
                    </a:cubicBezTo>
                    <a:lnTo>
                      <a:pt x="91" y="0"/>
                    </a:lnTo>
                    <a:cubicBezTo>
                      <a:pt x="142" y="0"/>
                      <a:pt x="183" y="43"/>
                      <a:pt x="183" y="96"/>
                    </a:cubicBezTo>
                    <a:lnTo>
                      <a:pt x="183" y="96"/>
                    </a:lnTo>
                    <a:cubicBezTo>
                      <a:pt x="183" y="148"/>
                      <a:pt x="142" y="191"/>
                      <a:pt x="91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70">
                <a:extLst>
                  <a:ext uri="{FF2B5EF4-FFF2-40B4-BE49-F238E27FC236}">
                    <a16:creationId xmlns:a16="http://schemas.microsoft.com/office/drawing/2014/main" id="{9B7B4569-5191-4FEC-B9C4-19BF18A6F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037" y="7793984"/>
                <a:ext cx="408144" cy="15698"/>
              </a:xfrm>
              <a:custGeom>
                <a:avLst/>
                <a:gdLst>
                  <a:gd name="T0" fmla="*/ 449 w 459"/>
                  <a:gd name="T1" fmla="*/ 18 h 19"/>
                  <a:gd name="T2" fmla="*/ 9 w 459"/>
                  <a:gd name="T3" fmla="*/ 18 h 19"/>
                  <a:gd name="T4" fmla="*/ 9 w 459"/>
                  <a:gd name="T5" fmla="*/ 18 h 19"/>
                  <a:gd name="T6" fmla="*/ 0 w 459"/>
                  <a:gd name="T7" fmla="*/ 9 h 19"/>
                  <a:gd name="T8" fmla="*/ 0 w 459"/>
                  <a:gd name="T9" fmla="*/ 9 h 19"/>
                  <a:gd name="T10" fmla="*/ 9 w 459"/>
                  <a:gd name="T11" fmla="*/ 0 h 19"/>
                  <a:gd name="T12" fmla="*/ 449 w 459"/>
                  <a:gd name="T13" fmla="*/ 0 h 19"/>
                  <a:gd name="T14" fmla="*/ 449 w 459"/>
                  <a:gd name="T15" fmla="*/ 0 h 19"/>
                  <a:gd name="T16" fmla="*/ 458 w 459"/>
                  <a:gd name="T17" fmla="*/ 9 h 19"/>
                  <a:gd name="T18" fmla="*/ 458 w 459"/>
                  <a:gd name="T19" fmla="*/ 9 h 19"/>
                  <a:gd name="T20" fmla="*/ 449 w 459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9" h="19">
                    <a:moveTo>
                      <a:pt x="449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3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449" y="0"/>
                    </a:lnTo>
                    <a:lnTo>
                      <a:pt x="449" y="0"/>
                    </a:lnTo>
                    <a:cubicBezTo>
                      <a:pt x="454" y="0"/>
                      <a:pt x="458" y="4"/>
                      <a:pt x="458" y="9"/>
                    </a:cubicBezTo>
                    <a:lnTo>
                      <a:pt x="458" y="9"/>
                    </a:lnTo>
                    <a:cubicBezTo>
                      <a:pt x="458" y="14"/>
                      <a:pt x="454" y="18"/>
                      <a:pt x="449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679A6511-5D4F-486A-82A9-F04DA0F39FB4}"/>
                </a:ext>
              </a:extLst>
            </p:cNvPr>
            <p:cNvGrpSpPr/>
            <p:nvPr/>
          </p:nvGrpSpPr>
          <p:grpSpPr>
            <a:xfrm>
              <a:off x="5927344" y="6031901"/>
              <a:ext cx="2217322" cy="274712"/>
              <a:chOff x="5927344" y="6031901"/>
              <a:chExt cx="2217322" cy="274712"/>
            </a:xfrm>
          </p:grpSpPr>
          <p:sp>
            <p:nvSpPr>
              <p:cNvPr id="220" name="Freeform 171">
                <a:extLst>
                  <a:ext uri="{FF2B5EF4-FFF2-40B4-BE49-F238E27FC236}">
                    <a16:creationId xmlns:a16="http://schemas.microsoft.com/office/drawing/2014/main" id="{F5CA6120-2783-4D8B-AD01-E63841917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5192" y="6039750"/>
                <a:ext cx="247242" cy="259015"/>
              </a:xfrm>
              <a:custGeom>
                <a:avLst/>
                <a:gdLst>
                  <a:gd name="T0" fmla="*/ 277 w 278"/>
                  <a:gd name="T1" fmla="*/ 145 h 290"/>
                  <a:gd name="T2" fmla="*/ 277 w 278"/>
                  <a:gd name="T3" fmla="*/ 145 h 290"/>
                  <a:gd name="T4" fmla="*/ 138 w 278"/>
                  <a:gd name="T5" fmla="*/ 289 h 290"/>
                  <a:gd name="T6" fmla="*/ 138 w 278"/>
                  <a:gd name="T7" fmla="*/ 289 h 290"/>
                  <a:gd name="T8" fmla="*/ 0 w 278"/>
                  <a:gd name="T9" fmla="*/ 145 h 290"/>
                  <a:gd name="T10" fmla="*/ 0 w 278"/>
                  <a:gd name="T11" fmla="*/ 145 h 290"/>
                  <a:gd name="T12" fmla="*/ 138 w 278"/>
                  <a:gd name="T13" fmla="*/ 0 h 290"/>
                  <a:gd name="T14" fmla="*/ 138 w 278"/>
                  <a:gd name="T15" fmla="*/ 0 h 290"/>
                  <a:gd name="T16" fmla="*/ 277 w 278"/>
                  <a:gd name="T17" fmla="*/ 145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290">
                    <a:moveTo>
                      <a:pt x="277" y="145"/>
                    </a:moveTo>
                    <a:lnTo>
                      <a:pt x="277" y="145"/>
                    </a:lnTo>
                    <a:cubicBezTo>
                      <a:pt x="277" y="224"/>
                      <a:pt x="215" y="289"/>
                      <a:pt x="138" y="289"/>
                    </a:cubicBezTo>
                    <a:lnTo>
                      <a:pt x="138" y="289"/>
                    </a:lnTo>
                    <a:cubicBezTo>
                      <a:pt x="62" y="289"/>
                      <a:pt x="0" y="224"/>
                      <a:pt x="0" y="145"/>
                    </a:cubicBezTo>
                    <a:lnTo>
                      <a:pt x="0" y="145"/>
                    </a:lnTo>
                    <a:cubicBezTo>
                      <a:pt x="0" y="64"/>
                      <a:pt x="62" y="0"/>
                      <a:pt x="138" y="0"/>
                    </a:cubicBezTo>
                    <a:lnTo>
                      <a:pt x="138" y="0"/>
                    </a:lnTo>
                    <a:cubicBezTo>
                      <a:pt x="215" y="0"/>
                      <a:pt x="277" y="64"/>
                      <a:pt x="277" y="1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172">
                <a:extLst>
                  <a:ext uri="{FF2B5EF4-FFF2-40B4-BE49-F238E27FC236}">
                    <a16:creationId xmlns:a16="http://schemas.microsoft.com/office/drawing/2014/main" id="{D638E5C3-7AC7-4DFD-A8B6-4FCF68B39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7344" y="6031901"/>
                <a:ext cx="262940" cy="274712"/>
              </a:xfrm>
              <a:custGeom>
                <a:avLst/>
                <a:gdLst>
                  <a:gd name="T0" fmla="*/ 147 w 296"/>
                  <a:gd name="T1" fmla="*/ 17 h 307"/>
                  <a:gd name="T2" fmla="*/ 147 w 296"/>
                  <a:gd name="T3" fmla="*/ 17 h 307"/>
                  <a:gd name="T4" fmla="*/ 17 w 296"/>
                  <a:gd name="T5" fmla="*/ 153 h 307"/>
                  <a:gd name="T6" fmla="*/ 17 w 296"/>
                  <a:gd name="T7" fmla="*/ 153 h 307"/>
                  <a:gd name="T8" fmla="*/ 147 w 296"/>
                  <a:gd name="T9" fmla="*/ 288 h 307"/>
                  <a:gd name="T10" fmla="*/ 147 w 296"/>
                  <a:gd name="T11" fmla="*/ 288 h 307"/>
                  <a:gd name="T12" fmla="*/ 277 w 296"/>
                  <a:gd name="T13" fmla="*/ 153 h 307"/>
                  <a:gd name="T14" fmla="*/ 277 w 296"/>
                  <a:gd name="T15" fmla="*/ 153 h 307"/>
                  <a:gd name="T16" fmla="*/ 147 w 296"/>
                  <a:gd name="T17" fmla="*/ 17 h 307"/>
                  <a:gd name="T18" fmla="*/ 147 w 296"/>
                  <a:gd name="T19" fmla="*/ 306 h 307"/>
                  <a:gd name="T20" fmla="*/ 147 w 296"/>
                  <a:gd name="T21" fmla="*/ 306 h 307"/>
                  <a:gd name="T22" fmla="*/ 0 w 296"/>
                  <a:gd name="T23" fmla="*/ 153 h 307"/>
                  <a:gd name="T24" fmla="*/ 0 w 296"/>
                  <a:gd name="T25" fmla="*/ 153 h 307"/>
                  <a:gd name="T26" fmla="*/ 147 w 296"/>
                  <a:gd name="T27" fmla="*/ 0 h 307"/>
                  <a:gd name="T28" fmla="*/ 147 w 296"/>
                  <a:gd name="T29" fmla="*/ 0 h 307"/>
                  <a:gd name="T30" fmla="*/ 295 w 296"/>
                  <a:gd name="T31" fmla="*/ 153 h 307"/>
                  <a:gd name="T32" fmla="*/ 295 w 296"/>
                  <a:gd name="T33" fmla="*/ 153 h 307"/>
                  <a:gd name="T34" fmla="*/ 147 w 296"/>
                  <a:gd name="T35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6" h="307">
                    <a:moveTo>
                      <a:pt x="147" y="17"/>
                    </a:moveTo>
                    <a:lnTo>
                      <a:pt x="147" y="17"/>
                    </a:lnTo>
                    <a:cubicBezTo>
                      <a:pt x="75" y="17"/>
                      <a:pt x="17" y="77"/>
                      <a:pt x="17" y="153"/>
                    </a:cubicBezTo>
                    <a:lnTo>
                      <a:pt x="17" y="153"/>
                    </a:lnTo>
                    <a:cubicBezTo>
                      <a:pt x="17" y="228"/>
                      <a:pt x="75" y="288"/>
                      <a:pt x="147" y="288"/>
                    </a:cubicBezTo>
                    <a:lnTo>
                      <a:pt x="147" y="288"/>
                    </a:lnTo>
                    <a:cubicBezTo>
                      <a:pt x="219" y="288"/>
                      <a:pt x="277" y="228"/>
                      <a:pt x="277" y="153"/>
                    </a:cubicBezTo>
                    <a:lnTo>
                      <a:pt x="277" y="153"/>
                    </a:lnTo>
                    <a:cubicBezTo>
                      <a:pt x="277" y="77"/>
                      <a:pt x="219" y="17"/>
                      <a:pt x="147" y="17"/>
                    </a:cubicBezTo>
                    <a:close/>
                    <a:moveTo>
                      <a:pt x="147" y="306"/>
                    </a:moveTo>
                    <a:lnTo>
                      <a:pt x="147" y="306"/>
                    </a:lnTo>
                    <a:cubicBezTo>
                      <a:pt x="66" y="306"/>
                      <a:pt x="0" y="238"/>
                      <a:pt x="0" y="153"/>
                    </a:cubicBezTo>
                    <a:lnTo>
                      <a:pt x="0" y="153"/>
                    </a:lnTo>
                    <a:cubicBezTo>
                      <a:pt x="0" y="68"/>
                      <a:pt x="66" y="0"/>
                      <a:pt x="147" y="0"/>
                    </a:cubicBezTo>
                    <a:lnTo>
                      <a:pt x="147" y="0"/>
                    </a:lnTo>
                    <a:cubicBezTo>
                      <a:pt x="229" y="0"/>
                      <a:pt x="295" y="68"/>
                      <a:pt x="295" y="153"/>
                    </a:cubicBezTo>
                    <a:lnTo>
                      <a:pt x="295" y="153"/>
                    </a:lnTo>
                    <a:cubicBezTo>
                      <a:pt x="295" y="238"/>
                      <a:pt x="229" y="306"/>
                      <a:pt x="147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173">
                <a:extLst>
                  <a:ext uri="{FF2B5EF4-FFF2-40B4-BE49-F238E27FC236}">
                    <a16:creationId xmlns:a16="http://schemas.microsoft.com/office/drawing/2014/main" id="{5768D1D8-B2CB-4FBC-BBB9-479C37828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89575" y="6039750"/>
                <a:ext cx="247242" cy="259015"/>
              </a:xfrm>
              <a:custGeom>
                <a:avLst/>
                <a:gdLst>
                  <a:gd name="T0" fmla="*/ 277 w 278"/>
                  <a:gd name="T1" fmla="*/ 145 h 290"/>
                  <a:gd name="T2" fmla="*/ 277 w 278"/>
                  <a:gd name="T3" fmla="*/ 145 h 290"/>
                  <a:gd name="T4" fmla="*/ 138 w 278"/>
                  <a:gd name="T5" fmla="*/ 289 h 290"/>
                  <a:gd name="T6" fmla="*/ 138 w 278"/>
                  <a:gd name="T7" fmla="*/ 289 h 290"/>
                  <a:gd name="T8" fmla="*/ 0 w 278"/>
                  <a:gd name="T9" fmla="*/ 145 h 290"/>
                  <a:gd name="T10" fmla="*/ 0 w 278"/>
                  <a:gd name="T11" fmla="*/ 145 h 290"/>
                  <a:gd name="T12" fmla="*/ 138 w 278"/>
                  <a:gd name="T13" fmla="*/ 0 h 290"/>
                  <a:gd name="T14" fmla="*/ 138 w 278"/>
                  <a:gd name="T15" fmla="*/ 0 h 290"/>
                  <a:gd name="T16" fmla="*/ 277 w 278"/>
                  <a:gd name="T17" fmla="*/ 145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290">
                    <a:moveTo>
                      <a:pt x="277" y="145"/>
                    </a:moveTo>
                    <a:lnTo>
                      <a:pt x="277" y="145"/>
                    </a:lnTo>
                    <a:cubicBezTo>
                      <a:pt x="277" y="224"/>
                      <a:pt x="215" y="289"/>
                      <a:pt x="138" y="289"/>
                    </a:cubicBezTo>
                    <a:lnTo>
                      <a:pt x="138" y="289"/>
                    </a:lnTo>
                    <a:cubicBezTo>
                      <a:pt x="61" y="289"/>
                      <a:pt x="0" y="224"/>
                      <a:pt x="0" y="145"/>
                    </a:cubicBezTo>
                    <a:lnTo>
                      <a:pt x="0" y="145"/>
                    </a:lnTo>
                    <a:cubicBezTo>
                      <a:pt x="0" y="64"/>
                      <a:pt x="61" y="0"/>
                      <a:pt x="138" y="0"/>
                    </a:cubicBezTo>
                    <a:lnTo>
                      <a:pt x="138" y="0"/>
                    </a:lnTo>
                    <a:cubicBezTo>
                      <a:pt x="215" y="0"/>
                      <a:pt x="277" y="64"/>
                      <a:pt x="277" y="1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174">
                <a:extLst>
                  <a:ext uri="{FF2B5EF4-FFF2-40B4-BE49-F238E27FC236}">
                    <a16:creationId xmlns:a16="http://schemas.microsoft.com/office/drawing/2014/main" id="{299DC6BF-7817-466A-8B5F-B0D666005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81726" y="6031901"/>
                <a:ext cx="262940" cy="274712"/>
              </a:xfrm>
              <a:custGeom>
                <a:avLst/>
                <a:gdLst>
                  <a:gd name="T0" fmla="*/ 147 w 296"/>
                  <a:gd name="T1" fmla="*/ 17 h 307"/>
                  <a:gd name="T2" fmla="*/ 147 w 296"/>
                  <a:gd name="T3" fmla="*/ 17 h 307"/>
                  <a:gd name="T4" fmla="*/ 17 w 296"/>
                  <a:gd name="T5" fmla="*/ 153 h 307"/>
                  <a:gd name="T6" fmla="*/ 17 w 296"/>
                  <a:gd name="T7" fmla="*/ 153 h 307"/>
                  <a:gd name="T8" fmla="*/ 147 w 296"/>
                  <a:gd name="T9" fmla="*/ 288 h 307"/>
                  <a:gd name="T10" fmla="*/ 147 w 296"/>
                  <a:gd name="T11" fmla="*/ 288 h 307"/>
                  <a:gd name="T12" fmla="*/ 278 w 296"/>
                  <a:gd name="T13" fmla="*/ 153 h 307"/>
                  <a:gd name="T14" fmla="*/ 278 w 296"/>
                  <a:gd name="T15" fmla="*/ 153 h 307"/>
                  <a:gd name="T16" fmla="*/ 147 w 296"/>
                  <a:gd name="T17" fmla="*/ 17 h 307"/>
                  <a:gd name="T18" fmla="*/ 147 w 296"/>
                  <a:gd name="T19" fmla="*/ 306 h 307"/>
                  <a:gd name="T20" fmla="*/ 147 w 296"/>
                  <a:gd name="T21" fmla="*/ 306 h 307"/>
                  <a:gd name="T22" fmla="*/ 0 w 296"/>
                  <a:gd name="T23" fmla="*/ 153 h 307"/>
                  <a:gd name="T24" fmla="*/ 0 w 296"/>
                  <a:gd name="T25" fmla="*/ 153 h 307"/>
                  <a:gd name="T26" fmla="*/ 147 w 296"/>
                  <a:gd name="T27" fmla="*/ 0 h 307"/>
                  <a:gd name="T28" fmla="*/ 147 w 296"/>
                  <a:gd name="T29" fmla="*/ 0 h 307"/>
                  <a:gd name="T30" fmla="*/ 295 w 296"/>
                  <a:gd name="T31" fmla="*/ 153 h 307"/>
                  <a:gd name="T32" fmla="*/ 295 w 296"/>
                  <a:gd name="T33" fmla="*/ 153 h 307"/>
                  <a:gd name="T34" fmla="*/ 147 w 296"/>
                  <a:gd name="T35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6" h="307">
                    <a:moveTo>
                      <a:pt x="147" y="17"/>
                    </a:moveTo>
                    <a:lnTo>
                      <a:pt x="147" y="17"/>
                    </a:lnTo>
                    <a:cubicBezTo>
                      <a:pt x="76" y="17"/>
                      <a:pt x="17" y="77"/>
                      <a:pt x="17" y="153"/>
                    </a:cubicBezTo>
                    <a:lnTo>
                      <a:pt x="17" y="153"/>
                    </a:lnTo>
                    <a:cubicBezTo>
                      <a:pt x="17" y="228"/>
                      <a:pt x="76" y="288"/>
                      <a:pt x="147" y="288"/>
                    </a:cubicBezTo>
                    <a:lnTo>
                      <a:pt x="147" y="288"/>
                    </a:lnTo>
                    <a:cubicBezTo>
                      <a:pt x="219" y="288"/>
                      <a:pt x="278" y="228"/>
                      <a:pt x="278" y="153"/>
                    </a:cubicBezTo>
                    <a:lnTo>
                      <a:pt x="278" y="153"/>
                    </a:lnTo>
                    <a:cubicBezTo>
                      <a:pt x="278" y="77"/>
                      <a:pt x="219" y="17"/>
                      <a:pt x="147" y="17"/>
                    </a:cubicBezTo>
                    <a:close/>
                    <a:moveTo>
                      <a:pt x="147" y="306"/>
                    </a:moveTo>
                    <a:lnTo>
                      <a:pt x="147" y="306"/>
                    </a:lnTo>
                    <a:cubicBezTo>
                      <a:pt x="66" y="306"/>
                      <a:pt x="0" y="238"/>
                      <a:pt x="0" y="153"/>
                    </a:cubicBezTo>
                    <a:lnTo>
                      <a:pt x="0" y="153"/>
                    </a:lnTo>
                    <a:cubicBezTo>
                      <a:pt x="0" y="68"/>
                      <a:pt x="66" y="0"/>
                      <a:pt x="147" y="0"/>
                    </a:cubicBezTo>
                    <a:lnTo>
                      <a:pt x="147" y="0"/>
                    </a:lnTo>
                    <a:cubicBezTo>
                      <a:pt x="229" y="0"/>
                      <a:pt x="295" y="68"/>
                      <a:pt x="295" y="153"/>
                    </a:cubicBezTo>
                    <a:lnTo>
                      <a:pt x="295" y="153"/>
                    </a:lnTo>
                    <a:cubicBezTo>
                      <a:pt x="295" y="238"/>
                      <a:pt x="229" y="306"/>
                      <a:pt x="147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175">
                <a:extLst>
                  <a:ext uri="{FF2B5EF4-FFF2-40B4-BE49-F238E27FC236}">
                    <a16:creationId xmlns:a16="http://schemas.microsoft.com/office/drawing/2014/main" id="{BE18B247-8673-4140-9044-E62C71D09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4586" y="6157484"/>
                <a:ext cx="1722838" cy="19621"/>
              </a:xfrm>
              <a:custGeom>
                <a:avLst/>
                <a:gdLst>
                  <a:gd name="T0" fmla="*/ 1927 w 1936"/>
                  <a:gd name="T1" fmla="*/ 19 h 20"/>
                  <a:gd name="T2" fmla="*/ 9 w 1936"/>
                  <a:gd name="T3" fmla="*/ 19 h 20"/>
                  <a:gd name="T4" fmla="*/ 9 w 1936"/>
                  <a:gd name="T5" fmla="*/ 19 h 20"/>
                  <a:gd name="T6" fmla="*/ 0 w 1936"/>
                  <a:gd name="T7" fmla="*/ 10 h 20"/>
                  <a:gd name="T8" fmla="*/ 0 w 1936"/>
                  <a:gd name="T9" fmla="*/ 10 h 20"/>
                  <a:gd name="T10" fmla="*/ 9 w 1936"/>
                  <a:gd name="T11" fmla="*/ 0 h 20"/>
                  <a:gd name="T12" fmla="*/ 1927 w 1936"/>
                  <a:gd name="T13" fmla="*/ 0 h 20"/>
                  <a:gd name="T14" fmla="*/ 1927 w 1936"/>
                  <a:gd name="T15" fmla="*/ 0 h 20"/>
                  <a:gd name="T16" fmla="*/ 1935 w 1936"/>
                  <a:gd name="T17" fmla="*/ 10 h 20"/>
                  <a:gd name="T18" fmla="*/ 1935 w 1936"/>
                  <a:gd name="T19" fmla="*/ 10 h 20"/>
                  <a:gd name="T20" fmla="*/ 1927 w 1936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36" h="20">
                    <a:moveTo>
                      <a:pt x="1927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5" y="19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1927" y="0"/>
                    </a:lnTo>
                    <a:lnTo>
                      <a:pt x="1927" y="0"/>
                    </a:lnTo>
                    <a:cubicBezTo>
                      <a:pt x="1931" y="0"/>
                      <a:pt x="1935" y="5"/>
                      <a:pt x="1935" y="10"/>
                    </a:cubicBezTo>
                    <a:lnTo>
                      <a:pt x="1935" y="10"/>
                    </a:lnTo>
                    <a:cubicBezTo>
                      <a:pt x="1935" y="14"/>
                      <a:pt x="1931" y="19"/>
                      <a:pt x="1927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6532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68" name="Freeform 177">
            <a:extLst>
              <a:ext uri="{FF2B5EF4-FFF2-40B4-BE49-F238E27FC236}">
                <a16:creationId xmlns:a16="http://schemas.microsoft.com/office/drawing/2014/main" id="{2915DDDF-0230-4F77-A60A-03762677E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95333" y="4026499"/>
            <a:ext cx="1051756" cy="1051756"/>
          </a:xfrm>
          <a:custGeom>
            <a:avLst/>
            <a:gdLst>
              <a:gd name="T0" fmla="*/ 1182 w 1183"/>
              <a:gd name="T1" fmla="*/ 591 h 1183"/>
              <a:gd name="T2" fmla="*/ 1182 w 1183"/>
              <a:gd name="T3" fmla="*/ 591 h 1183"/>
              <a:gd name="T4" fmla="*/ 591 w 1183"/>
              <a:gd name="T5" fmla="*/ 1182 h 1183"/>
              <a:gd name="T6" fmla="*/ 591 w 1183"/>
              <a:gd name="T7" fmla="*/ 1182 h 1183"/>
              <a:gd name="T8" fmla="*/ 0 w 1183"/>
              <a:gd name="T9" fmla="*/ 591 h 1183"/>
              <a:gd name="T10" fmla="*/ 0 w 1183"/>
              <a:gd name="T11" fmla="*/ 591 h 1183"/>
              <a:gd name="T12" fmla="*/ 591 w 1183"/>
              <a:gd name="T13" fmla="*/ 0 h 1183"/>
              <a:gd name="T14" fmla="*/ 591 w 1183"/>
              <a:gd name="T15" fmla="*/ 0 h 1183"/>
              <a:gd name="T16" fmla="*/ 1182 w 1183"/>
              <a:gd name="T17" fmla="*/ 591 h 1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3" h="1183">
                <a:moveTo>
                  <a:pt x="1182" y="591"/>
                </a:moveTo>
                <a:lnTo>
                  <a:pt x="1182" y="591"/>
                </a:lnTo>
                <a:cubicBezTo>
                  <a:pt x="1182" y="917"/>
                  <a:pt x="917" y="1182"/>
                  <a:pt x="591" y="1182"/>
                </a:cubicBezTo>
                <a:lnTo>
                  <a:pt x="591" y="1182"/>
                </a:lnTo>
                <a:cubicBezTo>
                  <a:pt x="265" y="1182"/>
                  <a:pt x="0" y="917"/>
                  <a:pt x="0" y="591"/>
                </a:cubicBezTo>
                <a:lnTo>
                  <a:pt x="0" y="591"/>
                </a:lnTo>
                <a:cubicBezTo>
                  <a:pt x="0" y="265"/>
                  <a:pt x="265" y="0"/>
                  <a:pt x="591" y="0"/>
                </a:cubicBezTo>
                <a:lnTo>
                  <a:pt x="591" y="0"/>
                </a:lnTo>
                <a:cubicBezTo>
                  <a:pt x="917" y="0"/>
                  <a:pt x="1182" y="265"/>
                  <a:pt x="1182" y="591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69" name="Freeform 178">
            <a:extLst>
              <a:ext uri="{FF2B5EF4-FFF2-40B4-BE49-F238E27FC236}">
                <a16:creationId xmlns:a16="http://schemas.microsoft.com/office/drawing/2014/main" id="{7181304C-8D0E-40A7-ACB9-D8B287F81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26875" y="4344382"/>
            <a:ext cx="588669" cy="419916"/>
          </a:xfrm>
          <a:custGeom>
            <a:avLst/>
            <a:gdLst>
              <a:gd name="T0" fmla="*/ 224 w 661"/>
              <a:gd name="T1" fmla="*/ 470 h 471"/>
              <a:gd name="T2" fmla="*/ 224 w 661"/>
              <a:gd name="T3" fmla="*/ 470 h 471"/>
              <a:gd name="T4" fmla="*/ 201 w 661"/>
              <a:gd name="T5" fmla="*/ 460 h 471"/>
              <a:gd name="T6" fmla="*/ 13 w 661"/>
              <a:gd name="T7" fmla="*/ 273 h 471"/>
              <a:gd name="T8" fmla="*/ 13 w 661"/>
              <a:gd name="T9" fmla="*/ 273 h 471"/>
              <a:gd name="T10" fmla="*/ 13 w 661"/>
              <a:gd name="T11" fmla="*/ 226 h 471"/>
              <a:gd name="T12" fmla="*/ 13 w 661"/>
              <a:gd name="T13" fmla="*/ 226 h 471"/>
              <a:gd name="T14" fmla="*/ 59 w 661"/>
              <a:gd name="T15" fmla="*/ 226 h 471"/>
              <a:gd name="T16" fmla="*/ 224 w 661"/>
              <a:gd name="T17" fmla="*/ 391 h 471"/>
              <a:gd name="T18" fmla="*/ 601 w 661"/>
              <a:gd name="T19" fmla="*/ 13 h 471"/>
              <a:gd name="T20" fmla="*/ 601 w 661"/>
              <a:gd name="T21" fmla="*/ 13 h 471"/>
              <a:gd name="T22" fmla="*/ 648 w 661"/>
              <a:gd name="T23" fmla="*/ 13 h 471"/>
              <a:gd name="T24" fmla="*/ 648 w 661"/>
              <a:gd name="T25" fmla="*/ 13 h 471"/>
              <a:gd name="T26" fmla="*/ 648 w 661"/>
              <a:gd name="T27" fmla="*/ 60 h 471"/>
              <a:gd name="T28" fmla="*/ 247 w 661"/>
              <a:gd name="T29" fmla="*/ 460 h 471"/>
              <a:gd name="T30" fmla="*/ 247 w 661"/>
              <a:gd name="T31" fmla="*/ 460 h 471"/>
              <a:gd name="T32" fmla="*/ 224 w 661"/>
              <a:gd name="T33" fmla="*/ 47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61" h="471">
                <a:moveTo>
                  <a:pt x="224" y="470"/>
                </a:moveTo>
                <a:lnTo>
                  <a:pt x="224" y="470"/>
                </a:lnTo>
                <a:cubicBezTo>
                  <a:pt x="215" y="470"/>
                  <a:pt x="207" y="467"/>
                  <a:pt x="201" y="460"/>
                </a:cubicBezTo>
                <a:lnTo>
                  <a:pt x="13" y="273"/>
                </a:lnTo>
                <a:lnTo>
                  <a:pt x="13" y="273"/>
                </a:lnTo>
                <a:cubicBezTo>
                  <a:pt x="0" y="260"/>
                  <a:pt x="0" y="239"/>
                  <a:pt x="13" y="226"/>
                </a:cubicBezTo>
                <a:lnTo>
                  <a:pt x="13" y="226"/>
                </a:lnTo>
                <a:cubicBezTo>
                  <a:pt x="26" y="214"/>
                  <a:pt x="46" y="214"/>
                  <a:pt x="59" y="226"/>
                </a:cubicBezTo>
                <a:lnTo>
                  <a:pt x="224" y="391"/>
                </a:lnTo>
                <a:lnTo>
                  <a:pt x="601" y="13"/>
                </a:lnTo>
                <a:lnTo>
                  <a:pt x="601" y="13"/>
                </a:lnTo>
                <a:cubicBezTo>
                  <a:pt x="614" y="0"/>
                  <a:pt x="635" y="0"/>
                  <a:pt x="648" y="13"/>
                </a:cubicBezTo>
                <a:lnTo>
                  <a:pt x="648" y="13"/>
                </a:lnTo>
                <a:cubicBezTo>
                  <a:pt x="660" y="26"/>
                  <a:pt x="660" y="47"/>
                  <a:pt x="648" y="60"/>
                </a:cubicBezTo>
                <a:lnTo>
                  <a:pt x="247" y="460"/>
                </a:lnTo>
                <a:lnTo>
                  <a:pt x="247" y="460"/>
                </a:lnTo>
                <a:cubicBezTo>
                  <a:pt x="241" y="467"/>
                  <a:pt x="233" y="470"/>
                  <a:pt x="224" y="47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70" name="Freeform 180">
            <a:extLst>
              <a:ext uri="{FF2B5EF4-FFF2-40B4-BE49-F238E27FC236}">
                <a16:creationId xmlns:a16="http://schemas.microsoft.com/office/drawing/2014/main" id="{37C4D167-E29F-4881-B9FE-F60506A41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95333" y="7605610"/>
            <a:ext cx="1051756" cy="1051756"/>
          </a:xfrm>
          <a:custGeom>
            <a:avLst/>
            <a:gdLst>
              <a:gd name="T0" fmla="*/ 1182 w 1183"/>
              <a:gd name="T1" fmla="*/ 591 h 1183"/>
              <a:gd name="T2" fmla="*/ 1182 w 1183"/>
              <a:gd name="T3" fmla="*/ 591 h 1183"/>
              <a:gd name="T4" fmla="*/ 591 w 1183"/>
              <a:gd name="T5" fmla="*/ 1182 h 1183"/>
              <a:gd name="T6" fmla="*/ 591 w 1183"/>
              <a:gd name="T7" fmla="*/ 1182 h 1183"/>
              <a:gd name="T8" fmla="*/ 0 w 1183"/>
              <a:gd name="T9" fmla="*/ 591 h 1183"/>
              <a:gd name="T10" fmla="*/ 0 w 1183"/>
              <a:gd name="T11" fmla="*/ 591 h 1183"/>
              <a:gd name="T12" fmla="*/ 591 w 1183"/>
              <a:gd name="T13" fmla="*/ 0 h 1183"/>
              <a:gd name="T14" fmla="*/ 591 w 1183"/>
              <a:gd name="T15" fmla="*/ 0 h 1183"/>
              <a:gd name="T16" fmla="*/ 1182 w 1183"/>
              <a:gd name="T17" fmla="*/ 591 h 1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3" h="1183">
                <a:moveTo>
                  <a:pt x="1182" y="591"/>
                </a:moveTo>
                <a:lnTo>
                  <a:pt x="1182" y="591"/>
                </a:lnTo>
                <a:cubicBezTo>
                  <a:pt x="1182" y="917"/>
                  <a:pt x="917" y="1182"/>
                  <a:pt x="591" y="1182"/>
                </a:cubicBezTo>
                <a:lnTo>
                  <a:pt x="591" y="1182"/>
                </a:lnTo>
                <a:cubicBezTo>
                  <a:pt x="265" y="1182"/>
                  <a:pt x="0" y="917"/>
                  <a:pt x="0" y="591"/>
                </a:cubicBezTo>
                <a:lnTo>
                  <a:pt x="0" y="591"/>
                </a:lnTo>
                <a:cubicBezTo>
                  <a:pt x="0" y="265"/>
                  <a:pt x="265" y="0"/>
                  <a:pt x="591" y="0"/>
                </a:cubicBezTo>
                <a:lnTo>
                  <a:pt x="591" y="0"/>
                </a:lnTo>
                <a:cubicBezTo>
                  <a:pt x="917" y="0"/>
                  <a:pt x="1182" y="265"/>
                  <a:pt x="1182" y="591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71" name="Freeform 181">
            <a:extLst>
              <a:ext uri="{FF2B5EF4-FFF2-40B4-BE49-F238E27FC236}">
                <a16:creationId xmlns:a16="http://schemas.microsoft.com/office/drawing/2014/main" id="{5DD7FBA7-D9D3-400F-B433-2444D35B9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26875" y="7919567"/>
            <a:ext cx="588669" cy="419919"/>
          </a:xfrm>
          <a:custGeom>
            <a:avLst/>
            <a:gdLst>
              <a:gd name="T0" fmla="*/ 224 w 661"/>
              <a:gd name="T1" fmla="*/ 469 h 470"/>
              <a:gd name="T2" fmla="*/ 224 w 661"/>
              <a:gd name="T3" fmla="*/ 469 h 470"/>
              <a:gd name="T4" fmla="*/ 201 w 661"/>
              <a:gd name="T5" fmla="*/ 460 h 470"/>
              <a:gd name="T6" fmla="*/ 13 w 661"/>
              <a:gd name="T7" fmla="*/ 272 h 470"/>
              <a:gd name="T8" fmla="*/ 13 w 661"/>
              <a:gd name="T9" fmla="*/ 272 h 470"/>
              <a:gd name="T10" fmla="*/ 13 w 661"/>
              <a:gd name="T11" fmla="*/ 226 h 470"/>
              <a:gd name="T12" fmla="*/ 13 w 661"/>
              <a:gd name="T13" fmla="*/ 226 h 470"/>
              <a:gd name="T14" fmla="*/ 59 w 661"/>
              <a:gd name="T15" fmla="*/ 226 h 470"/>
              <a:gd name="T16" fmla="*/ 224 w 661"/>
              <a:gd name="T17" fmla="*/ 389 h 470"/>
              <a:gd name="T18" fmla="*/ 601 w 661"/>
              <a:gd name="T19" fmla="*/ 13 h 470"/>
              <a:gd name="T20" fmla="*/ 601 w 661"/>
              <a:gd name="T21" fmla="*/ 13 h 470"/>
              <a:gd name="T22" fmla="*/ 648 w 661"/>
              <a:gd name="T23" fmla="*/ 13 h 470"/>
              <a:gd name="T24" fmla="*/ 648 w 661"/>
              <a:gd name="T25" fmla="*/ 13 h 470"/>
              <a:gd name="T26" fmla="*/ 648 w 661"/>
              <a:gd name="T27" fmla="*/ 60 h 470"/>
              <a:gd name="T28" fmla="*/ 247 w 661"/>
              <a:gd name="T29" fmla="*/ 460 h 470"/>
              <a:gd name="T30" fmla="*/ 247 w 661"/>
              <a:gd name="T31" fmla="*/ 460 h 470"/>
              <a:gd name="T32" fmla="*/ 224 w 661"/>
              <a:gd name="T33" fmla="*/ 469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61" h="470">
                <a:moveTo>
                  <a:pt x="224" y="469"/>
                </a:moveTo>
                <a:lnTo>
                  <a:pt x="224" y="469"/>
                </a:lnTo>
                <a:cubicBezTo>
                  <a:pt x="215" y="469"/>
                  <a:pt x="207" y="467"/>
                  <a:pt x="201" y="460"/>
                </a:cubicBezTo>
                <a:lnTo>
                  <a:pt x="13" y="272"/>
                </a:lnTo>
                <a:lnTo>
                  <a:pt x="13" y="272"/>
                </a:lnTo>
                <a:cubicBezTo>
                  <a:pt x="0" y="259"/>
                  <a:pt x="0" y="239"/>
                  <a:pt x="13" y="226"/>
                </a:cubicBezTo>
                <a:lnTo>
                  <a:pt x="13" y="226"/>
                </a:lnTo>
                <a:cubicBezTo>
                  <a:pt x="26" y="212"/>
                  <a:pt x="46" y="212"/>
                  <a:pt x="59" y="226"/>
                </a:cubicBezTo>
                <a:lnTo>
                  <a:pt x="224" y="389"/>
                </a:lnTo>
                <a:lnTo>
                  <a:pt x="601" y="13"/>
                </a:lnTo>
                <a:lnTo>
                  <a:pt x="601" y="13"/>
                </a:lnTo>
                <a:cubicBezTo>
                  <a:pt x="614" y="0"/>
                  <a:pt x="635" y="0"/>
                  <a:pt x="648" y="13"/>
                </a:cubicBezTo>
                <a:lnTo>
                  <a:pt x="648" y="13"/>
                </a:lnTo>
                <a:cubicBezTo>
                  <a:pt x="660" y="26"/>
                  <a:pt x="660" y="47"/>
                  <a:pt x="648" y="60"/>
                </a:cubicBezTo>
                <a:lnTo>
                  <a:pt x="247" y="460"/>
                </a:lnTo>
                <a:lnTo>
                  <a:pt x="247" y="460"/>
                </a:lnTo>
                <a:cubicBezTo>
                  <a:pt x="241" y="467"/>
                  <a:pt x="233" y="469"/>
                  <a:pt x="224" y="46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72" name="Freeform 183">
            <a:extLst>
              <a:ext uri="{FF2B5EF4-FFF2-40B4-BE49-F238E27FC236}">
                <a16:creationId xmlns:a16="http://schemas.microsoft.com/office/drawing/2014/main" id="{A33DD577-D0BA-4568-999C-3E9423E40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95333" y="11184720"/>
            <a:ext cx="1051756" cy="1051756"/>
          </a:xfrm>
          <a:custGeom>
            <a:avLst/>
            <a:gdLst>
              <a:gd name="T0" fmla="*/ 1182 w 1183"/>
              <a:gd name="T1" fmla="*/ 590 h 1182"/>
              <a:gd name="T2" fmla="*/ 1182 w 1183"/>
              <a:gd name="T3" fmla="*/ 590 h 1182"/>
              <a:gd name="T4" fmla="*/ 591 w 1183"/>
              <a:gd name="T5" fmla="*/ 1181 h 1182"/>
              <a:gd name="T6" fmla="*/ 591 w 1183"/>
              <a:gd name="T7" fmla="*/ 1181 h 1182"/>
              <a:gd name="T8" fmla="*/ 0 w 1183"/>
              <a:gd name="T9" fmla="*/ 590 h 1182"/>
              <a:gd name="T10" fmla="*/ 0 w 1183"/>
              <a:gd name="T11" fmla="*/ 590 h 1182"/>
              <a:gd name="T12" fmla="*/ 591 w 1183"/>
              <a:gd name="T13" fmla="*/ 0 h 1182"/>
              <a:gd name="T14" fmla="*/ 591 w 1183"/>
              <a:gd name="T15" fmla="*/ 0 h 1182"/>
              <a:gd name="T16" fmla="*/ 1182 w 1183"/>
              <a:gd name="T17" fmla="*/ 590 h 1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3" h="1182">
                <a:moveTo>
                  <a:pt x="1182" y="590"/>
                </a:moveTo>
                <a:lnTo>
                  <a:pt x="1182" y="590"/>
                </a:lnTo>
                <a:cubicBezTo>
                  <a:pt x="1182" y="917"/>
                  <a:pt x="917" y="1181"/>
                  <a:pt x="591" y="1181"/>
                </a:cubicBezTo>
                <a:lnTo>
                  <a:pt x="591" y="1181"/>
                </a:lnTo>
                <a:cubicBezTo>
                  <a:pt x="265" y="1181"/>
                  <a:pt x="0" y="917"/>
                  <a:pt x="0" y="590"/>
                </a:cubicBezTo>
                <a:lnTo>
                  <a:pt x="0" y="590"/>
                </a:lnTo>
                <a:cubicBezTo>
                  <a:pt x="0" y="264"/>
                  <a:pt x="265" y="0"/>
                  <a:pt x="591" y="0"/>
                </a:cubicBezTo>
                <a:lnTo>
                  <a:pt x="591" y="0"/>
                </a:lnTo>
                <a:cubicBezTo>
                  <a:pt x="917" y="0"/>
                  <a:pt x="1182" y="264"/>
                  <a:pt x="1182" y="590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73" name="Freeform 184">
            <a:extLst>
              <a:ext uri="{FF2B5EF4-FFF2-40B4-BE49-F238E27FC236}">
                <a16:creationId xmlns:a16="http://schemas.microsoft.com/office/drawing/2014/main" id="{F015F8D0-887F-412A-8391-9C99BDE57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26875" y="11498677"/>
            <a:ext cx="588669" cy="419919"/>
          </a:xfrm>
          <a:custGeom>
            <a:avLst/>
            <a:gdLst>
              <a:gd name="T0" fmla="*/ 224 w 661"/>
              <a:gd name="T1" fmla="*/ 469 h 470"/>
              <a:gd name="T2" fmla="*/ 224 w 661"/>
              <a:gd name="T3" fmla="*/ 469 h 470"/>
              <a:gd name="T4" fmla="*/ 201 w 661"/>
              <a:gd name="T5" fmla="*/ 460 h 470"/>
              <a:gd name="T6" fmla="*/ 13 w 661"/>
              <a:gd name="T7" fmla="*/ 272 h 470"/>
              <a:gd name="T8" fmla="*/ 13 w 661"/>
              <a:gd name="T9" fmla="*/ 272 h 470"/>
              <a:gd name="T10" fmla="*/ 13 w 661"/>
              <a:gd name="T11" fmla="*/ 225 h 470"/>
              <a:gd name="T12" fmla="*/ 13 w 661"/>
              <a:gd name="T13" fmla="*/ 225 h 470"/>
              <a:gd name="T14" fmla="*/ 59 w 661"/>
              <a:gd name="T15" fmla="*/ 225 h 470"/>
              <a:gd name="T16" fmla="*/ 224 w 661"/>
              <a:gd name="T17" fmla="*/ 390 h 470"/>
              <a:gd name="T18" fmla="*/ 601 w 661"/>
              <a:gd name="T19" fmla="*/ 13 h 470"/>
              <a:gd name="T20" fmla="*/ 601 w 661"/>
              <a:gd name="T21" fmla="*/ 13 h 470"/>
              <a:gd name="T22" fmla="*/ 648 w 661"/>
              <a:gd name="T23" fmla="*/ 13 h 470"/>
              <a:gd name="T24" fmla="*/ 648 w 661"/>
              <a:gd name="T25" fmla="*/ 13 h 470"/>
              <a:gd name="T26" fmla="*/ 648 w 661"/>
              <a:gd name="T27" fmla="*/ 59 h 470"/>
              <a:gd name="T28" fmla="*/ 247 w 661"/>
              <a:gd name="T29" fmla="*/ 460 h 470"/>
              <a:gd name="T30" fmla="*/ 247 w 661"/>
              <a:gd name="T31" fmla="*/ 460 h 470"/>
              <a:gd name="T32" fmla="*/ 224 w 661"/>
              <a:gd name="T33" fmla="*/ 469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61" h="470">
                <a:moveTo>
                  <a:pt x="224" y="469"/>
                </a:moveTo>
                <a:lnTo>
                  <a:pt x="224" y="469"/>
                </a:lnTo>
                <a:cubicBezTo>
                  <a:pt x="215" y="469"/>
                  <a:pt x="207" y="466"/>
                  <a:pt x="201" y="460"/>
                </a:cubicBezTo>
                <a:lnTo>
                  <a:pt x="13" y="272"/>
                </a:lnTo>
                <a:lnTo>
                  <a:pt x="13" y="272"/>
                </a:lnTo>
                <a:cubicBezTo>
                  <a:pt x="0" y="259"/>
                  <a:pt x="0" y="238"/>
                  <a:pt x="13" y="225"/>
                </a:cubicBezTo>
                <a:lnTo>
                  <a:pt x="13" y="225"/>
                </a:lnTo>
                <a:cubicBezTo>
                  <a:pt x="26" y="213"/>
                  <a:pt x="46" y="213"/>
                  <a:pt x="59" y="225"/>
                </a:cubicBezTo>
                <a:lnTo>
                  <a:pt x="224" y="390"/>
                </a:lnTo>
                <a:lnTo>
                  <a:pt x="601" y="13"/>
                </a:lnTo>
                <a:lnTo>
                  <a:pt x="601" y="13"/>
                </a:lnTo>
                <a:cubicBezTo>
                  <a:pt x="614" y="0"/>
                  <a:pt x="635" y="0"/>
                  <a:pt x="648" y="13"/>
                </a:cubicBezTo>
                <a:lnTo>
                  <a:pt x="648" y="13"/>
                </a:lnTo>
                <a:cubicBezTo>
                  <a:pt x="660" y="26"/>
                  <a:pt x="660" y="46"/>
                  <a:pt x="648" y="59"/>
                </a:cubicBezTo>
                <a:lnTo>
                  <a:pt x="247" y="460"/>
                </a:lnTo>
                <a:lnTo>
                  <a:pt x="247" y="460"/>
                </a:lnTo>
                <a:cubicBezTo>
                  <a:pt x="241" y="466"/>
                  <a:pt x="233" y="469"/>
                  <a:pt x="224" y="46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74" name="Line 185">
            <a:extLst>
              <a:ext uri="{FF2B5EF4-FFF2-40B4-BE49-F238E27FC236}">
                <a16:creationId xmlns:a16="http://schemas.microsoft.com/office/drawing/2014/main" id="{C3A07B4E-6920-40FF-A8CE-62391CD400FA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21211" y="5078255"/>
            <a:ext cx="0" cy="2527354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375" name="Line 186">
            <a:extLst>
              <a:ext uri="{FF2B5EF4-FFF2-40B4-BE49-F238E27FC236}">
                <a16:creationId xmlns:a16="http://schemas.microsoft.com/office/drawing/2014/main" id="{0B84834B-7DF3-41FA-8DD2-F91B8B595F8D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21211" y="8657366"/>
            <a:ext cx="0" cy="2527354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6532" dirty="0">
              <a:latin typeface="Montserrat" panose="00000500000000000000" pitchFamily="2" charset="0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A93D63F9-E72B-43EA-9EA5-5729560BD641}"/>
              </a:ext>
            </a:extLst>
          </p:cNvPr>
          <p:cNvSpPr txBox="1"/>
          <p:nvPr/>
        </p:nvSpPr>
        <p:spPr>
          <a:xfrm>
            <a:off x="1417320" y="750700"/>
            <a:ext cx="2154301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ARTIFICIAL INTELLIGENCE SLIDE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58E83DFD-A95D-4440-83B8-8A7C80693088}"/>
              </a:ext>
            </a:extLst>
          </p:cNvPr>
          <p:cNvSpPr txBox="1"/>
          <p:nvPr/>
        </p:nvSpPr>
        <p:spPr>
          <a:xfrm>
            <a:off x="1417322" y="1886522"/>
            <a:ext cx="215430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B8487D9C-1B8A-47FA-8FF6-14B184E63958}"/>
              </a:ext>
            </a:extLst>
          </p:cNvPr>
          <p:cNvSpPr txBox="1"/>
          <p:nvPr/>
        </p:nvSpPr>
        <p:spPr>
          <a:xfrm>
            <a:off x="17202980" y="3705159"/>
            <a:ext cx="590640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6D6392DC-2F12-4ED1-A9C0-5AA2D012D327}"/>
              </a:ext>
            </a:extLst>
          </p:cNvPr>
          <p:cNvSpPr txBox="1"/>
          <p:nvPr/>
        </p:nvSpPr>
        <p:spPr>
          <a:xfrm>
            <a:off x="17202979" y="4386501"/>
            <a:ext cx="590640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9C718DBE-F750-4EE4-AA63-3FB63B513D81}"/>
              </a:ext>
            </a:extLst>
          </p:cNvPr>
          <p:cNvSpPr txBox="1"/>
          <p:nvPr/>
        </p:nvSpPr>
        <p:spPr>
          <a:xfrm>
            <a:off x="17202980" y="7289026"/>
            <a:ext cx="590640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0A2AFD01-6265-4CA7-A67F-052FC912DC50}"/>
              </a:ext>
            </a:extLst>
          </p:cNvPr>
          <p:cNvSpPr txBox="1"/>
          <p:nvPr/>
        </p:nvSpPr>
        <p:spPr>
          <a:xfrm>
            <a:off x="17202979" y="7971398"/>
            <a:ext cx="590640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D0D1A337-6C41-42C7-A36F-626B1560335D}"/>
              </a:ext>
            </a:extLst>
          </p:cNvPr>
          <p:cNvSpPr txBox="1"/>
          <p:nvPr/>
        </p:nvSpPr>
        <p:spPr>
          <a:xfrm>
            <a:off x="17202980" y="10864979"/>
            <a:ext cx="590640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7AAC999A-E7FC-4978-AAFF-0E267A442791}"/>
              </a:ext>
            </a:extLst>
          </p:cNvPr>
          <p:cNvSpPr txBox="1"/>
          <p:nvPr/>
        </p:nvSpPr>
        <p:spPr>
          <a:xfrm>
            <a:off x="17202979" y="11547351"/>
            <a:ext cx="590640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Theme">
  <a:themeElements>
    <a:clrScheme name="AI - Artificial Intelligence Slides S2">
      <a:dk1>
        <a:srgbClr val="777777"/>
      </a:dk1>
      <a:lt1>
        <a:srgbClr val="FFFFFF"/>
      </a:lt1>
      <a:dk2>
        <a:srgbClr val="262626"/>
      </a:dk2>
      <a:lt2>
        <a:srgbClr val="FFFFFF"/>
      </a:lt2>
      <a:accent1>
        <a:srgbClr val="434FE3"/>
      </a:accent1>
      <a:accent2>
        <a:srgbClr val="262626"/>
      </a:accent2>
      <a:accent3>
        <a:srgbClr val="434FE3"/>
      </a:accent3>
      <a:accent4>
        <a:srgbClr val="262626"/>
      </a:accent4>
      <a:accent5>
        <a:srgbClr val="434FE3"/>
      </a:accent5>
      <a:accent6>
        <a:srgbClr val="D3D3D3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83417</TotalTime>
  <Words>1141</Words>
  <Application>Microsoft Macintosh PowerPoint</Application>
  <PresentationFormat>Custom</PresentationFormat>
  <Paragraphs>191</Paragraphs>
  <Slides>20</Slides>
  <Notes>19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3" baseType="lpstr">
      <vt:lpstr>Arial</vt:lpstr>
      <vt:lpstr>Montserrat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Slides</dc:title>
  <dc:subject>Templates</dc:subject>
  <dc:creator>Isabella Moncada</dc:creator>
  <cp:keywords/>
  <dc:description/>
  <cp:lastModifiedBy>Johanna Jovel Hernández</cp:lastModifiedBy>
  <cp:revision>9695</cp:revision>
  <cp:lastPrinted>2019-09-18T23:04:43Z</cp:lastPrinted>
  <dcterms:created xsi:type="dcterms:W3CDTF">2014-11-12T21:47:38Z</dcterms:created>
  <dcterms:modified xsi:type="dcterms:W3CDTF">2022-02-01T18:32:20Z</dcterms:modified>
  <cp:category/>
</cp:coreProperties>
</file>